
<file path=[Content_Types].xml><?xml version="1.0" encoding="utf-8"?>
<Types xmlns="http://schemas.openxmlformats.org/package/2006/content-types"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svg" ContentType="image/svg+xml"/>
  <Default Extension="xml" ContentType="application/xml"/>
  <Override PartName="/ppt/webextensions/taskpanes.xml" ContentType="application/vnd.ms-office.webextensiontaskpanes+xml"/>
  <Override PartName="/ppt/webextensions/webextension1.xml" ContentType="application/vnd.ms-office.webextension+xml"/>
  <Override PartName="/ppt/presentation.xml" ContentType="application/vnd.openxmlformats-officedocument.presentationml.presentation.main+xml"/>
  <Override PartName="/customXml/itemProps1.xml" ContentType="application/vnd.openxmlformats-officedocument.customXmlProperties+xml"/>
  <Override PartName="/customXml/itemProps2.xml" ContentType="application/vnd.openxmlformats-officedocument.customXmlProperties+xml"/>
  <Override PartName="/customXml/itemProps3.xml" ContentType="application/vnd.openxmlformats-officedocument.customXmlProperties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Masters/slideMaster6.xml" ContentType="application/vnd.openxmlformats-officedocument.presentationml.slideMaster+xml"/>
  <Override PartName="/ppt/slideMasters/slideMaster7.xml" ContentType="application/vnd.openxmlformats-officedocument.presentationml.slideMaster+xml"/>
  <Override PartName="/ppt/slideMasters/slideMaster8.xml" ContentType="application/vnd.openxmlformats-officedocument.presentationml.slideMaster+xml"/>
  <Override PartName="/ppt/slideMasters/slideMaster9.xml" ContentType="application/vnd.openxmlformats-officedocument.presentationml.slideMaster+xml"/>
  <Override PartName="/ppt/slideMasters/slideMaster10.xml" ContentType="application/vnd.openxmlformats-officedocument.presentationml.slideMaster+xml"/>
  <Override PartName="/ppt/slideMasters/slideMaster11.xml" ContentType="application/vnd.openxmlformats-officedocument.presentationml.slideMaster+xml"/>
  <Override PartName="/ppt/slideMasters/slideMaster12.xml" ContentType="application/vnd.openxmlformats-officedocument.presentationml.slideMaster+xml"/>
  <Override PartName="/ppt/slideMasters/slideMaster13.xml" ContentType="application/vnd.openxmlformats-officedocument.presentationml.slideMaster+xml"/>
  <Override PartName="/ppt/slideMasters/slideMaster14.xml" ContentType="application/vnd.openxmlformats-officedocument.presentationml.slideMaster+xml"/>
  <Override PartName="/ppt/slides/slide1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theme/theme2.xml" ContentType="application/vnd.openxmlformats-officedocument.theme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theme/theme3.xml" ContentType="application/vnd.openxmlformats-officedocument.theme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theme/theme4.xml" ContentType="application/vnd.openxmlformats-officedocument.theme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theme/theme5.xml" ContentType="application/vnd.openxmlformats-officedocument.theme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theme/theme6.xml" ContentType="application/vnd.openxmlformats-officedocument.theme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theme/theme7.xml" ContentType="application/vnd.openxmlformats-officedocument.theme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theme/theme8.xml" ContentType="application/vnd.openxmlformats-officedocument.theme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theme/theme9.xml" ContentType="application/vnd.openxmlformats-officedocument.theme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slideLayouts/slideLayout78.xml" ContentType="application/vnd.openxmlformats-officedocument.presentationml.slideLayout+xml"/>
  <Override PartName="/ppt/slideLayouts/slideLayout79.xml" ContentType="application/vnd.openxmlformats-officedocument.presentationml.slideLayout+xml"/>
  <Override PartName="/ppt/slideLayouts/slideLayout80.xml" ContentType="application/vnd.openxmlformats-officedocument.presentationml.slideLayout+xml"/>
  <Override PartName="/ppt/slideLayouts/slideLayout81.xml" ContentType="application/vnd.openxmlformats-officedocument.presentationml.slideLayout+xml"/>
  <Override PartName="/ppt/slideLayouts/slideLayout82.xml" ContentType="application/vnd.openxmlformats-officedocument.presentationml.slideLayout+xml"/>
  <Override PartName="/ppt/slideLayouts/slideLayout83.xml" ContentType="application/vnd.openxmlformats-officedocument.presentationml.slideLayout+xml"/>
  <Override PartName="/ppt/slideLayouts/slideLayout84.xml" ContentType="application/vnd.openxmlformats-officedocument.presentationml.slideLayout+xml"/>
  <Override PartName="/ppt/slideLayouts/slideLayout85.xml" ContentType="application/vnd.openxmlformats-officedocument.presentationml.slideLayout+xml"/>
  <Override PartName="/ppt/slideLayouts/slideLayout86.xml" ContentType="application/vnd.openxmlformats-officedocument.presentationml.slideLayout+xml"/>
  <Override PartName="/ppt/slideLayouts/slideLayout87.xml" ContentType="application/vnd.openxmlformats-officedocument.presentationml.slideLayout+xml"/>
  <Override PartName="/ppt/slideLayouts/slideLayout88.xml" ContentType="application/vnd.openxmlformats-officedocument.presentationml.slideLayout+xml"/>
  <Override PartName="/ppt/slideLayouts/slideLayout89.xml" ContentType="application/vnd.openxmlformats-officedocument.presentationml.slideLayout+xml"/>
  <Override PartName="/ppt/theme/theme10.xml" ContentType="application/vnd.openxmlformats-officedocument.theme+xml"/>
  <Override PartName="/ppt/slideLayouts/slideLayout90.xml" ContentType="application/vnd.openxmlformats-officedocument.presentationml.slideLayout+xml"/>
  <Override PartName="/ppt/slideLayouts/slideLayout91.xml" ContentType="application/vnd.openxmlformats-officedocument.presentationml.slideLayout+xml"/>
  <Override PartName="/ppt/slideLayouts/slideLayout92.xml" ContentType="application/vnd.openxmlformats-officedocument.presentationml.slideLayout+xml"/>
  <Override PartName="/ppt/theme/theme11.xml" ContentType="application/vnd.openxmlformats-officedocument.theme+xml"/>
  <Override PartName="/ppt/slideLayouts/slideLayout93.xml" ContentType="application/vnd.openxmlformats-officedocument.presentationml.slideLayout+xml"/>
  <Override PartName="/ppt/slideLayouts/slideLayout94.xml" ContentType="application/vnd.openxmlformats-officedocument.presentationml.slideLayout+xml"/>
  <Override PartName="/ppt/slideLayouts/slideLayout95.xml" ContentType="application/vnd.openxmlformats-officedocument.presentationml.slideLayout+xml"/>
  <Override PartName="/ppt/slideLayouts/slideLayout96.xml" ContentType="application/vnd.openxmlformats-officedocument.presentationml.slideLayout+xml"/>
  <Override PartName="/ppt/slideLayouts/slideLayout97.xml" ContentType="application/vnd.openxmlformats-officedocument.presentationml.slideLayout+xml"/>
  <Override PartName="/ppt/theme/theme12.xml" ContentType="application/vnd.openxmlformats-officedocument.theme+xml"/>
  <Override PartName="/ppt/slideLayouts/slideLayout98.xml" ContentType="application/vnd.openxmlformats-officedocument.presentationml.slideLayout+xml"/>
  <Override PartName="/ppt/slideLayouts/slideLayout99.xml" ContentType="application/vnd.openxmlformats-officedocument.presentationml.slideLayout+xml"/>
  <Override PartName="/ppt/theme/theme13.xml" ContentType="application/vnd.openxmlformats-officedocument.theme+xml"/>
  <Override PartName="/ppt/slideLayouts/slideLayout100.xml" ContentType="application/vnd.openxmlformats-officedocument.presentationml.slideLayout+xml"/>
  <Override PartName="/ppt/slideLayouts/slideLayout101.xml" ContentType="application/vnd.openxmlformats-officedocument.presentationml.slideLayout+xml"/>
  <Override PartName="/ppt/slideLayouts/slideLayout102.xml" ContentType="application/vnd.openxmlformats-officedocument.presentationml.slideLayout+xml"/>
  <Override PartName="/ppt/slideLayouts/slideLayout103.xml" ContentType="application/vnd.openxmlformats-officedocument.presentationml.slideLayout+xml"/>
  <Override PartName="/ppt/slideLayouts/slideLayout104.xml" ContentType="application/vnd.openxmlformats-officedocument.presentationml.slideLayout+xml"/>
  <Override PartName="/ppt/slideLayouts/slideLayout105.xml" ContentType="application/vnd.openxmlformats-officedocument.presentationml.slideLayout+xml"/>
  <Override PartName="/ppt/theme/theme14.xml" ContentType="application/vnd.openxmlformats-officedocument.theme+xml"/>
  <Override PartName="/ppt/theme/theme15.xml" ContentType="application/vnd.openxmlformats-officedocument.theme+xml"/>
  <Override PartName="/ppt/theme/theme16.xml" ContentType="application/vnd.openxmlformats-officedocument.theme+xml"/>
  <Override PartName="/ppt/changesInfos/changesInfo1.xml" ContentType="application/vnd.ms-powerpoint.changesinfo+xml"/>
  <Override PartName="/ppt/authors.xml" ContentType="application/vnd.ms-powerpoint.authors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thumbnail" Target="docProps/thumbnail.jpeg"/><Relationship Id="rId2" Type="http://schemas.openxmlformats.org/officeDocument/2006/relationships/officeDocument" Target="ppt/presentation.xml"/><Relationship Id="rId1" Type="http://schemas.microsoft.com/office/2011/relationships/webextensiontaskpanes" Target="ppt/webextensions/taskpanes.xml"/><Relationship Id="rId6" Type="http://schemas.openxmlformats.org/officeDocument/2006/relationships/custom-properties" Target="docProps/custom.xml"/><Relationship Id="rId5" Type="http://schemas.openxmlformats.org/officeDocument/2006/relationships/extended-properties" Target="docProps/app.xml"/><Relationship Id="rId4" Type="http://schemas.openxmlformats.org/package/2006/relationships/metadata/core-properties" Target="docProps/core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4773" r:id="rId4"/>
    <p:sldMasterId id="2147484780" r:id="rId5"/>
    <p:sldMasterId id="2147484786" r:id="rId6"/>
    <p:sldMasterId id="2147484790" r:id="rId7"/>
    <p:sldMasterId id="2147483653" r:id="rId8"/>
    <p:sldMasterId id="2147484796" r:id="rId9"/>
    <p:sldMasterId id="2147484626" r:id="rId10"/>
    <p:sldMasterId id="2147483804" r:id="rId11"/>
    <p:sldMasterId id="2147484488" r:id="rId12"/>
    <p:sldMasterId id="2147483885" r:id="rId13"/>
    <p:sldMasterId id="2147484539" r:id="rId14"/>
    <p:sldMasterId id="2147483966" r:id="rId15"/>
    <p:sldMasterId id="2147484047" r:id="rId16"/>
    <p:sldMasterId id="2147484128" r:id="rId17"/>
  </p:sldMasterIdLst>
  <p:notesMasterIdLst>
    <p:notesMasterId r:id="rId19"/>
  </p:notesMasterIdLst>
  <p:handoutMasterIdLst>
    <p:handoutMasterId r:id="rId20"/>
  </p:handoutMasterIdLst>
  <p:sldIdLst>
    <p:sldId id="660" r:id="rId18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37" userDrawn="1">
          <p15:clr>
            <a:srgbClr val="9FCC3B"/>
          </p15:clr>
        </p15:guide>
        <p15:guide id="2" pos="3840" userDrawn="1">
          <p15:clr>
            <a:srgbClr val="9FCC3B"/>
          </p15:clr>
        </p15:guide>
        <p15:guide id="3" pos="347" userDrawn="1">
          <p15:clr>
            <a:srgbClr val="9FCC3B"/>
          </p15:clr>
        </p15:guide>
        <p15:guide id="4" pos="846" userDrawn="1">
          <p15:clr>
            <a:srgbClr val="F26B43"/>
          </p15:clr>
        </p15:guide>
        <p15:guide id="5" pos="937" userDrawn="1">
          <p15:clr>
            <a:srgbClr val="F26B43"/>
          </p15:clr>
        </p15:guide>
        <p15:guide id="6" pos="1436" userDrawn="1">
          <p15:clr>
            <a:srgbClr val="F26B43"/>
          </p15:clr>
        </p15:guide>
        <p15:guide id="7" pos="1527" userDrawn="1">
          <p15:clr>
            <a:srgbClr val="F26B43"/>
          </p15:clr>
        </p15:guide>
        <p15:guide id="8" pos="2026" userDrawn="1">
          <p15:clr>
            <a:srgbClr val="F26B43"/>
          </p15:clr>
        </p15:guide>
        <p15:guide id="10" pos="2615" userDrawn="1">
          <p15:clr>
            <a:srgbClr val="F26B43"/>
          </p15:clr>
        </p15:guide>
        <p15:guide id="11" pos="2706" userDrawn="1">
          <p15:clr>
            <a:srgbClr val="F26B43"/>
          </p15:clr>
        </p15:guide>
        <p15:guide id="12" pos="3205" userDrawn="1">
          <p15:clr>
            <a:srgbClr val="F26B43"/>
          </p15:clr>
        </p15:guide>
        <p15:guide id="13" pos="3296" userDrawn="1">
          <p15:clr>
            <a:srgbClr val="F26B43"/>
          </p15:clr>
        </p15:guide>
        <p15:guide id="14" pos="3795" userDrawn="1">
          <p15:clr>
            <a:srgbClr val="F26B43"/>
          </p15:clr>
        </p15:guide>
        <p15:guide id="15" pos="3885" userDrawn="1">
          <p15:clr>
            <a:srgbClr val="F26B43"/>
          </p15:clr>
        </p15:guide>
        <p15:guide id="16" pos="4384" userDrawn="1">
          <p15:clr>
            <a:srgbClr val="F26B43"/>
          </p15:clr>
        </p15:guide>
        <p15:guide id="18" pos="4974" userDrawn="1">
          <p15:clr>
            <a:srgbClr val="F26B43"/>
          </p15:clr>
        </p15:guide>
        <p15:guide id="19" pos="5065" userDrawn="1">
          <p15:clr>
            <a:srgbClr val="F26B43"/>
          </p15:clr>
        </p15:guide>
        <p15:guide id="20" pos="5564" userDrawn="1">
          <p15:clr>
            <a:srgbClr val="F26B43"/>
          </p15:clr>
        </p15:guide>
        <p15:guide id="21" pos="5654" userDrawn="1">
          <p15:clr>
            <a:srgbClr val="F26B43"/>
          </p15:clr>
        </p15:guide>
        <p15:guide id="22" pos="6153" userDrawn="1">
          <p15:clr>
            <a:srgbClr val="F26B43"/>
          </p15:clr>
        </p15:guide>
        <p15:guide id="23" pos="6244" userDrawn="1">
          <p15:clr>
            <a:srgbClr val="F26B43"/>
          </p15:clr>
        </p15:guide>
        <p15:guide id="24" pos="6743" userDrawn="1">
          <p15:clr>
            <a:srgbClr val="F26B43"/>
          </p15:clr>
        </p15:guide>
        <p15:guide id="25" pos="6834" userDrawn="1">
          <p15:clr>
            <a:srgbClr val="F26B43"/>
          </p15:clr>
        </p15:guide>
        <p15:guide id="26" pos="7333" userDrawn="1">
          <p15:clr>
            <a:srgbClr val="9FCC3B"/>
          </p15:clr>
        </p15:guide>
        <p15:guide id="41" orient="horz" pos="4201" userDrawn="1">
          <p15:clr>
            <a:srgbClr val="9FCC3B"/>
          </p15:clr>
        </p15:guide>
        <p15:guide id="56" orient="horz" pos="119" userDrawn="1">
          <p15:clr>
            <a:srgbClr val="9FCC3B"/>
          </p15:clr>
        </p15:guide>
        <p15:guide id="57" orient="horz" pos="686" userDrawn="1">
          <p15:clr>
            <a:srgbClr val="9FCC3B"/>
          </p15:clr>
        </p15:guide>
        <p15:guide id="58" orient="horz" pos="829" userDrawn="1">
          <p15:clr>
            <a:srgbClr val="9FCC3B"/>
          </p15:clr>
        </p15:guide>
        <p15:guide id="59" orient="horz" pos="3385" userDrawn="1">
          <p15:clr>
            <a:srgbClr val="9FCC3B"/>
          </p15:clr>
        </p15:guide>
        <p15:guide id="60" orient="horz" pos="3521" userDrawn="1">
          <p15:clr>
            <a:srgbClr val="9FCC3B"/>
          </p15:clr>
        </p15:guide>
      </p15:sldGuideLst>
    </p:ext>
    <p:ext uri="{2D200454-40CA-4A62-9FC3-DE9A4176ACB9}">
      <p15:notesGuideLst xmlns:p15="http://schemas.microsoft.com/office/powerpoint/2012/main"/>
    </p:ext>
  </p:extLst>
</p:presentation>
</file>

<file path=ppt/authors.xml><?xml version="1.0" encoding="utf-8"?>
<p188:authorLst xmlns:a="http://schemas.openxmlformats.org/drawingml/2006/main" xmlns:r="http://schemas.openxmlformats.org/officeDocument/2006/relationships" xmlns:p188="http://schemas.microsoft.com/office/powerpoint/2018/8/main">
  <p188:author id="{B37F2923-1FEF-3172-625E-5B546E1A476A}" name="Kate Walker" initials="KW" userId="S::kate@futurepresent.agency::25eb6372-8fe7-47d8-b66d-2d1f314a12df" providerId="AD"/>
  <p188:author id="{F1BA4F44-7A31-6648-D788-C3EDA2BAFA0C}" name="Jo Donnelly" initials="JD" userId="S::jo.donnelly@clarivate.com::03808bbd-17e3-4c7b-aaaf-885eee687660" providerId="AD"/>
  <p188:author id="{F8276B91-F105-E96A-8401-3CCFEE919819}" name="Rob Mayfield" initials="RM" userId="S::rob.m@futurepresent.agency::7d2e40a3-64fe-4ed7-8632-ff280d8c4506" providerId="AD"/>
  <p188:author id="{B00537EE-38E0-0F76-1294-3629248C991B}" name="Prantick Chatterjee" initials="PC" userId="S::prantick.chatterjee@clarivate.com::775e49fc-1446-4e90-8a31-60401358533f" providerId="AD"/>
</p188: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 useTimings="0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FAF5FF"/>
    <a:srgbClr val="3595F0"/>
    <a:srgbClr val="E7E8E9"/>
    <a:srgbClr val="ED5564"/>
    <a:srgbClr val="319AF0"/>
    <a:srgbClr val="EAE8F4"/>
    <a:srgbClr val="404040"/>
    <a:srgbClr val="262626"/>
    <a:srgbClr val="CBCED0"/>
    <a:srgbClr val="CDDEF9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21E4AEA4-8DFA-4A89-87EB-49C32662AFE0}" styleName="Medium Style 2 - Accent 2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2">
              <a:tint val="20000"/>
            </a:schemeClr>
          </a:solidFill>
        </a:fill>
      </a:tcStyle>
    </a:wholeTbl>
    <a:band1H>
      <a:tcStyle>
        <a:tcBdr/>
        <a:fill>
          <a:solidFill>
            <a:schemeClr val="accent2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2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2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2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2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2"/>
          </a:solidFill>
        </a:fill>
      </a:tcStyle>
    </a:firstRow>
  </a:tblStyle>
  <a:tblStyle styleId="{F5AB1C69-6EDB-4FF4-983F-18BD219EF322}" styleName="Medium Style 2 - Accent 3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3">
              <a:tint val="20000"/>
            </a:schemeClr>
          </a:solidFill>
        </a:fill>
      </a:tcStyle>
    </a:wholeTbl>
    <a:band1H>
      <a:tcStyle>
        <a:tcBdr/>
        <a:fill>
          <a:solidFill>
            <a:schemeClr val="accent3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3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3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3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3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3"/>
          </a:solidFill>
        </a:fill>
      </a:tcStyle>
    </a:firstRow>
  </a:tblStyle>
  <a:tblStyle styleId="{00A15C55-8517-42AA-B614-E9B94910E393}" styleName="Medium Style 2 - Accent 4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4">
              <a:tint val="20000"/>
            </a:schemeClr>
          </a:solidFill>
        </a:fill>
      </a:tcStyle>
    </a:wholeTbl>
    <a:band1H>
      <a:tcStyle>
        <a:tcBdr/>
        <a:fill>
          <a:solidFill>
            <a:schemeClr val="accent4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4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4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4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4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4"/>
          </a:solidFill>
        </a:fill>
      </a:tcStyle>
    </a:firstRow>
  </a:tblStyle>
  <a:tblStyle styleId="{7DF18680-E054-41AD-8BC1-D1AEF772440D}" styleName="Medium Style 2 - Accent 5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5">
              <a:tint val="20000"/>
            </a:schemeClr>
          </a:solidFill>
        </a:fill>
      </a:tcStyle>
    </a:wholeTbl>
    <a:band1H>
      <a:tcStyle>
        <a:tcBdr/>
        <a:fill>
          <a:solidFill>
            <a:schemeClr val="accent5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5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5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5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5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5"/>
          </a:solidFill>
        </a:fill>
      </a:tcStyle>
    </a:firstRow>
  </a:tblStyle>
  <a:tblStyle styleId="{93296810-A885-4BE3-A3E7-6D5BEEA58F35}" styleName="Medium Style 2 - Accent 6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6">
              <a:tint val="20000"/>
            </a:schemeClr>
          </a:solidFill>
        </a:fill>
      </a:tcStyle>
    </a:wholeTbl>
    <a:band1H>
      <a:tcStyle>
        <a:tcBdr/>
        <a:fill>
          <a:solidFill>
            <a:schemeClr val="accent6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6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6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6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6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6"/>
          </a:solidFill>
        </a:fill>
      </a:tcStyle>
    </a:firstRow>
  </a:tblStyle>
  <a:tblStyle styleId="{125E5076-3810-47DD-B79F-674D7AD40C01}" styleName="Dark Style 1 - Accent 1">
    <a:wholeTbl>
      <a:tcTxStyle>
        <a:fontRef idx="minor">
          <a:scrgbClr r="0" g="0" b="0"/>
        </a:fontRef>
        <a:schemeClr val="lt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accent1"/>
          </a:solidFill>
        </a:fill>
      </a:tcStyle>
    </a:wholeTbl>
    <a:band1H>
      <a:tcStyle>
        <a:tcBdr/>
        <a:fill>
          <a:solidFill>
            <a:schemeClr val="accent1">
              <a:shade val="60000"/>
            </a:schemeClr>
          </a:solidFill>
        </a:fill>
      </a:tcStyle>
    </a:band1H>
    <a:band1V>
      <a:tcStyle>
        <a:tcBdr/>
        <a:fill>
          <a:solidFill>
            <a:schemeClr val="accent1">
              <a:shade val="60000"/>
            </a:schemeClr>
          </a:solidFill>
        </a:fill>
      </a:tcStyle>
    </a:band1V>
    <a:lastCol>
      <a:tcTxStyle b="on"/>
      <a:tcStyle>
        <a:tcBdr>
          <a:left>
            <a:ln w="25400" cmpd="sng">
              <a:solidFill>
                <a:schemeClr val="lt1"/>
              </a:solidFill>
            </a:ln>
          </a:left>
        </a:tcBdr>
        <a:fill>
          <a:solidFill>
            <a:schemeClr val="accent1">
              <a:shade val="60000"/>
            </a:schemeClr>
          </a:solidFill>
        </a:fill>
      </a:tcStyle>
    </a:lastCol>
    <a:firstCol>
      <a:tcTxStyle b="on"/>
      <a:tcStyle>
        <a:tcBdr>
          <a:right>
            <a:ln w="25400" cmpd="sng">
              <a:solidFill>
                <a:schemeClr val="lt1"/>
              </a:solidFill>
            </a:ln>
          </a:right>
        </a:tcBdr>
        <a:fill>
          <a:solidFill>
            <a:schemeClr val="accent1">
              <a:shade val="60000"/>
            </a:schemeClr>
          </a:solidFill>
        </a:fill>
      </a:tcStyle>
    </a:firstCol>
    <a:lastRow>
      <a:tcTxStyle b="on"/>
      <a:tcStyle>
        <a:tcBdr>
          <a:top>
            <a:ln w="25400" cmpd="sng">
              <a:solidFill>
                <a:schemeClr val="lt1"/>
              </a:solidFill>
            </a:ln>
          </a:top>
        </a:tcBdr>
        <a:fill>
          <a:solidFill>
            <a:schemeClr val="accent1">
              <a:shade val="40000"/>
            </a:schemeClr>
          </a:solidFill>
        </a:fill>
      </a:tcStyle>
    </a:lastRow>
    <a:seCell>
      <a:tcStyle>
        <a:tcBdr>
          <a:left>
            <a:ln>
              <a:noFill/>
            </a:ln>
          </a:left>
        </a:tcBdr>
      </a:tcStyle>
    </a:seCell>
    <a:swCell>
      <a:tcStyle>
        <a:tcBdr>
          <a:right>
            <a:ln>
              <a:noFill/>
            </a:ln>
          </a:right>
        </a:tcBdr>
      </a:tcStyle>
    </a:swCell>
    <a:firstRow>
      <a:tcTxStyle b="on"/>
      <a:tcStyle>
        <a:tcBdr>
          <a:bottom>
            <a:ln w="25400" cmpd="sng">
              <a:solidFill>
                <a:schemeClr val="lt1"/>
              </a:solidFill>
            </a:ln>
          </a:bottom>
        </a:tcBdr>
        <a:fill>
          <a:solidFill>
            <a:schemeClr val="dk1"/>
          </a:solidFill>
        </a:fill>
      </a:tcStyle>
    </a:firstRow>
    <a:neCell>
      <a:tcStyle>
        <a:tcBdr>
          <a:left>
            <a:ln>
              <a:noFill/>
            </a:ln>
          </a:left>
        </a:tcBdr>
      </a:tcStyle>
    </a:neCell>
    <a:nwCell>
      <a:tcStyle>
        <a:tcBdr>
          <a:right>
            <a:ln>
              <a:noFill/>
            </a:ln>
          </a:right>
        </a:tcBdr>
      </a:tcStyle>
    </a:nwCell>
  </a:tblStyle>
  <a:tblStyle styleId="{5202B0CA-FC54-4496-8BCA-5EF66A818D29}" styleName="Dark Style 2">
    <a:wholeTbl>
      <a:tcTxStyle>
        <a:fontRef idx="minor">
          <a:scrgbClr r="0" g="0" b="0"/>
        </a:fontRef>
        <a:schemeClr val="dk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dk1">
              <a:tint val="20000"/>
            </a:schemeClr>
          </a:solidFill>
        </a:fill>
      </a:tcStyle>
    </a:wholeTbl>
    <a:band1H>
      <a:tcStyle>
        <a:tcBdr/>
        <a:fill>
          <a:solidFill>
            <a:schemeClr val="dk1">
              <a:tint val="40000"/>
            </a:schemeClr>
          </a:solidFill>
        </a:fill>
      </a:tcStyle>
    </a:band1H>
    <a:band1V>
      <a:tcStyle>
        <a:tcBdr/>
        <a:fill>
          <a:solidFill>
            <a:schemeClr val="dk1">
              <a:tint val="4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dk1"/>
              </a:solidFill>
            </a:ln>
          </a:top>
        </a:tcBdr>
        <a:fill>
          <a:solidFill>
            <a:schemeClr val="dk1">
              <a:tint val="20000"/>
            </a:schemeClr>
          </a:solidFill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dk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4995" autoAdjust="0"/>
    <p:restoredTop sz="95932" autoAdjust="0"/>
  </p:normalViewPr>
  <p:slideViewPr>
    <p:cSldViewPr snapToGrid="0">
      <p:cViewPr varScale="1">
        <p:scale>
          <a:sx n="60" d="100"/>
          <a:sy n="60" d="100"/>
        </p:scale>
        <p:origin x="908" y="64"/>
      </p:cViewPr>
      <p:guideLst>
        <p:guide orient="horz" pos="2137"/>
        <p:guide pos="3840"/>
        <p:guide pos="347"/>
        <p:guide pos="846"/>
        <p:guide pos="937"/>
        <p:guide pos="1436"/>
        <p:guide pos="1527"/>
        <p:guide pos="2026"/>
        <p:guide pos="2615"/>
        <p:guide pos="2706"/>
        <p:guide pos="3205"/>
        <p:guide pos="3296"/>
        <p:guide pos="3795"/>
        <p:guide pos="3885"/>
        <p:guide pos="4384"/>
        <p:guide pos="4974"/>
        <p:guide pos="5065"/>
        <p:guide pos="5564"/>
        <p:guide pos="5654"/>
        <p:guide pos="6153"/>
        <p:guide pos="6244"/>
        <p:guide pos="6743"/>
        <p:guide pos="6834"/>
        <p:guide pos="7333"/>
        <p:guide orient="horz" pos="4201"/>
        <p:guide orient="horz" pos="119"/>
        <p:guide orient="horz" pos="686"/>
        <p:guide orient="horz" pos="829"/>
        <p:guide orient="horz" pos="3385"/>
        <p:guide orient="horz" pos="3521"/>
      </p:guideLst>
    </p:cSldViewPr>
  </p:slideViewPr>
  <p:outlineViewPr>
    <p:cViewPr>
      <p:scale>
        <a:sx n="33" d="100"/>
        <a:sy n="33" d="100"/>
      </p:scale>
      <p:origin x="0" y="-9544"/>
    </p:cViewPr>
  </p:outlineViewPr>
  <p:notesTextViewPr>
    <p:cViewPr>
      <p:scale>
        <a:sx n="75" d="100"/>
        <a:sy n="75" d="100"/>
      </p:scale>
      <p:origin x="0" y="0"/>
    </p:cViewPr>
  </p:notesTextViewPr>
  <p:sorterViewPr>
    <p:cViewPr>
      <p:scale>
        <a:sx n="80" d="100"/>
        <a:sy n="80" d="100"/>
      </p:scale>
      <p:origin x="0" y="0"/>
    </p:cViewPr>
  </p:sorterViewPr>
  <p:notesViewPr>
    <p:cSldViewPr snapToGrid="0">
      <p:cViewPr varScale="1">
        <p:scale>
          <a:sx n="66" d="100"/>
          <a:sy n="66" d="100"/>
        </p:scale>
        <p:origin x="0" y="0"/>
      </p:cViewPr>
      <p:guideLst/>
    </p:cSldViewPr>
  </p:notes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Master" Target="slideMasters/slideMaster5.xml"/><Relationship Id="rId13" Type="http://schemas.openxmlformats.org/officeDocument/2006/relationships/slideMaster" Target="slideMasters/slideMaster10.xml"/><Relationship Id="rId18" Type="http://schemas.openxmlformats.org/officeDocument/2006/relationships/slide" Target="slides/slide1.xml"/><Relationship Id="rId26" Type="http://schemas.microsoft.com/office/2018/10/relationships/authors" Target="authors.xml"/><Relationship Id="rId3" Type="http://schemas.openxmlformats.org/officeDocument/2006/relationships/customXml" Target="../customXml/item3.xml"/><Relationship Id="rId21" Type="http://schemas.openxmlformats.org/officeDocument/2006/relationships/presProps" Target="presProps.xml"/><Relationship Id="rId7" Type="http://schemas.openxmlformats.org/officeDocument/2006/relationships/slideMaster" Target="slideMasters/slideMaster4.xml"/><Relationship Id="rId12" Type="http://schemas.openxmlformats.org/officeDocument/2006/relationships/slideMaster" Target="slideMasters/slideMaster9.xml"/><Relationship Id="rId17" Type="http://schemas.openxmlformats.org/officeDocument/2006/relationships/slideMaster" Target="slideMasters/slideMaster14.xml"/><Relationship Id="rId25" Type="http://schemas.microsoft.com/office/2016/11/relationships/changesInfo" Target="changesInfos/changesInfo1.xml"/><Relationship Id="rId2" Type="http://schemas.openxmlformats.org/officeDocument/2006/relationships/customXml" Target="../customXml/item2.xml"/><Relationship Id="rId16" Type="http://schemas.openxmlformats.org/officeDocument/2006/relationships/slideMaster" Target="slideMasters/slideMaster13.xml"/><Relationship Id="rId20" Type="http://schemas.openxmlformats.org/officeDocument/2006/relationships/handoutMaster" Target="handoutMasters/handoutMaster1.xml"/><Relationship Id="rId1" Type="http://schemas.openxmlformats.org/officeDocument/2006/relationships/customXml" Target="../customXml/item1.xml"/><Relationship Id="rId6" Type="http://schemas.openxmlformats.org/officeDocument/2006/relationships/slideMaster" Target="slideMasters/slideMaster3.xml"/><Relationship Id="rId11" Type="http://schemas.openxmlformats.org/officeDocument/2006/relationships/slideMaster" Target="slideMasters/slideMaster8.xml"/><Relationship Id="rId24" Type="http://schemas.openxmlformats.org/officeDocument/2006/relationships/tableStyles" Target="tableStyles.xml"/><Relationship Id="rId5" Type="http://schemas.openxmlformats.org/officeDocument/2006/relationships/slideMaster" Target="slideMasters/slideMaster2.xml"/><Relationship Id="rId15" Type="http://schemas.openxmlformats.org/officeDocument/2006/relationships/slideMaster" Target="slideMasters/slideMaster12.xml"/><Relationship Id="rId23" Type="http://schemas.openxmlformats.org/officeDocument/2006/relationships/theme" Target="theme/theme1.xml"/><Relationship Id="rId10" Type="http://schemas.openxmlformats.org/officeDocument/2006/relationships/slideMaster" Target="slideMasters/slideMaster7.xml"/><Relationship Id="rId19" Type="http://schemas.openxmlformats.org/officeDocument/2006/relationships/notesMaster" Target="notesMasters/notesMaster1.xml"/><Relationship Id="rId4" Type="http://schemas.openxmlformats.org/officeDocument/2006/relationships/slideMaster" Target="slideMasters/slideMaster1.xml"/><Relationship Id="rId9" Type="http://schemas.openxmlformats.org/officeDocument/2006/relationships/slideMaster" Target="slideMasters/slideMaster6.xml"/><Relationship Id="rId14" Type="http://schemas.openxmlformats.org/officeDocument/2006/relationships/slideMaster" Target="slideMasters/slideMaster11.xml"/><Relationship Id="rId22" Type="http://schemas.openxmlformats.org/officeDocument/2006/relationships/viewProps" Target="viewProps.xml"/></Relationships>
</file>

<file path=ppt/changesInfos/changesInfo1.xml><?xml version="1.0" encoding="utf-8"?>
<pc:chgInfo xmlns:a="http://schemas.openxmlformats.org/drawingml/2006/main" xmlns:r="http://schemas.openxmlformats.org/officeDocument/2006/relationships" xmlns:ac="http://schemas.microsoft.com/office/drawing/2013/main/command" xmlns:pc="http://schemas.microsoft.com/office/powerpoint/2013/main/command">
  <pc:docChgLst>
    <pc:chgData name="Kathleen McLellan" userId="cdf60b98-3a7a-444e-afab-e5fab048fc15" providerId="ADAL" clId="{9EECC1F9-E518-4E22-987D-26A6E3F73F56}"/>
    <pc:docChg chg="undo custSel addSld delSld addSection delSection modSection">
      <pc:chgData name="Kathleen McLellan" userId="cdf60b98-3a7a-444e-afab-e5fab048fc15" providerId="ADAL" clId="{9EECC1F9-E518-4E22-987D-26A6E3F73F56}" dt="2025-02-08T00:17:36.016" v="33" actId="17851"/>
      <pc:docMkLst>
        <pc:docMk/>
      </pc:docMkLst>
      <pc:sldChg chg="del">
        <pc:chgData name="Kathleen McLellan" userId="cdf60b98-3a7a-444e-afab-e5fab048fc15" providerId="ADAL" clId="{9EECC1F9-E518-4E22-987D-26A6E3F73F56}" dt="2025-02-08T00:16:40.296" v="1" actId="47"/>
        <pc:sldMkLst>
          <pc:docMk/>
          <pc:sldMk cId="815051809" sldId="388"/>
        </pc:sldMkLst>
      </pc:sldChg>
      <pc:sldChg chg="del">
        <pc:chgData name="Kathleen McLellan" userId="cdf60b98-3a7a-444e-afab-e5fab048fc15" providerId="ADAL" clId="{9EECC1F9-E518-4E22-987D-26A6E3F73F56}" dt="2025-02-08T00:16:40.296" v="1" actId="47"/>
        <pc:sldMkLst>
          <pc:docMk/>
          <pc:sldMk cId="481120056" sldId="389"/>
        </pc:sldMkLst>
      </pc:sldChg>
      <pc:sldChg chg="del">
        <pc:chgData name="Kathleen McLellan" userId="cdf60b98-3a7a-444e-afab-e5fab048fc15" providerId="ADAL" clId="{9EECC1F9-E518-4E22-987D-26A6E3F73F56}" dt="2025-02-08T00:16:40.296" v="1" actId="47"/>
        <pc:sldMkLst>
          <pc:docMk/>
          <pc:sldMk cId="442784509" sldId="393"/>
        </pc:sldMkLst>
      </pc:sldChg>
      <pc:sldChg chg="del">
        <pc:chgData name="Kathleen McLellan" userId="cdf60b98-3a7a-444e-afab-e5fab048fc15" providerId="ADAL" clId="{9EECC1F9-E518-4E22-987D-26A6E3F73F56}" dt="2025-02-08T00:16:40.296" v="1" actId="47"/>
        <pc:sldMkLst>
          <pc:docMk/>
          <pc:sldMk cId="2265632372" sldId="394"/>
        </pc:sldMkLst>
      </pc:sldChg>
      <pc:sldChg chg="del">
        <pc:chgData name="Kathleen McLellan" userId="cdf60b98-3a7a-444e-afab-e5fab048fc15" providerId="ADAL" clId="{9EECC1F9-E518-4E22-987D-26A6E3F73F56}" dt="2025-02-08T00:16:40.296" v="1" actId="47"/>
        <pc:sldMkLst>
          <pc:docMk/>
          <pc:sldMk cId="1745681045" sldId="397"/>
        </pc:sldMkLst>
      </pc:sldChg>
      <pc:sldChg chg="del">
        <pc:chgData name="Kathleen McLellan" userId="cdf60b98-3a7a-444e-afab-e5fab048fc15" providerId="ADAL" clId="{9EECC1F9-E518-4E22-987D-26A6E3F73F56}" dt="2025-02-08T00:16:40.296" v="1" actId="47"/>
        <pc:sldMkLst>
          <pc:docMk/>
          <pc:sldMk cId="2554479115" sldId="398"/>
        </pc:sldMkLst>
      </pc:sldChg>
      <pc:sldChg chg="del">
        <pc:chgData name="Kathleen McLellan" userId="cdf60b98-3a7a-444e-afab-e5fab048fc15" providerId="ADAL" clId="{9EECC1F9-E518-4E22-987D-26A6E3F73F56}" dt="2025-02-08T00:16:40.296" v="1" actId="47"/>
        <pc:sldMkLst>
          <pc:docMk/>
          <pc:sldMk cId="3303321736" sldId="403"/>
        </pc:sldMkLst>
      </pc:sldChg>
      <pc:sldChg chg="del">
        <pc:chgData name="Kathleen McLellan" userId="cdf60b98-3a7a-444e-afab-e5fab048fc15" providerId="ADAL" clId="{9EECC1F9-E518-4E22-987D-26A6E3F73F56}" dt="2025-02-08T00:16:40.296" v="1" actId="47"/>
        <pc:sldMkLst>
          <pc:docMk/>
          <pc:sldMk cId="1082200298" sldId="406"/>
        </pc:sldMkLst>
      </pc:sldChg>
      <pc:sldChg chg="del">
        <pc:chgData name="Kathleen McLellan" userId="cdf60b98-3a7a-444e-afab-e5fab048fc15" providerId="ADAL" clId="{9EECC1F9-E518-4E22-987D-26A6E3F73F56}" dt="2025-02-08T00:16:40.296" v="1" actId="47"/>
        <pc:sldMkLst>
          <pc:docMk/>
          <pc:sldMk cId="2861642600" sldId="409"/>
        </pc:sldMkLst>
      </pc:sldChg>
      <pc:sldChg chg="del">
        <pc:chgData name="Kathleen McLellan" userId="cdf60b98-3a7a-444e-afab-e5fab048fc15" providerId="ADAL" clId="{9EECC1F9-E518-4E22-987D-26A6E3F73F56}" dt="2025-02-08T00:16:40.296" v="1" actId="47"/>
        <pc:sldMkLst>
          <pc:docMk/>
          <pc:sldMk cId="3191681541" sldId="416"/>
        </pc:sldMkLst>
      </pc:sldChg>
      <pc:sldChg chg="del">
        <pc:chgData name="Kathleen McLellan" userId="cdf60b98-3a7a-444e-afab-e5fab048fc15" providerId="ADAL" clId="{9EECC1F9-E518-4E22-987D-26A6E3F73F56}" dt="2025-02-08T00:16:40.296" v="1" actId="47"/>
        <pc:sldMkLst>
          <pc:docMk/>
          <pc:sldMk cId="3097735046" sldId="417"/>
        </pc:sldMkLst>
      </pc:sldChg>
      <pc:sldChg chg="del">
        <pc:chgData name="Kathleen McLellan" userId="cdf60b98-3a7a-444e-afab-e5fab048fc15" providerId="ADAL" clId="{9EECC1F9-E518-4E22-987D-26A6E3F73F56}" dt="2025-02-08T00:16:40.296" v="1" actId="47"/>
        <pc:sldMkLst>
          <pc:docMk/>
          <pc:sldMk cId="4022410318" sldId="418"/>
        </pc:sldMkLst>
      </pc:sldChg>
      <pc:sldChg chg="del">
        <pc:chgData name="Kathleen McLellan" userId="cdf60b98-3a7a-444e-afab-e5fab048fc15" providerId="ADAL" clId="{9EECC1F9-E518-4E22-987D-26A6E3F73F56}" dt="2025-02-08T00:16:40.296" v="1" actId="47"/>
        <pc:sldMkLst>
          <pc:docMk/>
          <pc:sldMk cId="102227187" sldId="420"/>
        </pc:sldMkLst>
      </pc:sldChg>
      <pc:sldChg chg="del">
        <pc:chgData name="Kathleen McLellan" userId="cdf60b98-3a7a-444e-afab-e5fab048fc15" providerId="ADAL" clId="{9EECC1F9-E518-4E22-987D-26A6E3F73F56}" dt="2025-02-08T00:16:40.296" v="1" actId="47"/>
        <pc:sldMkLst>
          <pc:docMk/>
          <pc:sldMk cId="1418058261" sldId="422"/>
        </pc:sldMkLst>
      </pc:sldChg>
      <pc:sldChg chg="del">
        <pc:chgData name="Kathleen McLellan" userId="cdf60b98-3a7a-444e-afab-e5fab048fc15" providerId="ADAL" clId="{9EECC1F9-E518-4E22-987D-26A6E3F73F56}" dt="2025-02-08T00:16:40.296" v="1" actId="47"/>
        <pc:sldMkLst>
          <pc:docMk/>
          <pc:sldMk cId="1302956399" sldId="427"/>
        </pc:sldMkLst>
      </pc:sldChg>
      <pc:sldChg chg="del">
        <pc:chgData name="Kathleen McLellan" userId="cdf60b98-3a7a-444e-afab-e5fab048fc15" providerId="ADAL" clId="{9EECC1F9-E518-4E22-987D-26A6E3F73F56}" dt="2025-02-08T00:16:40.296" v="1" actId="47"/>
        <pc:sldMkLst>
          <pc:docMk/>
          <pc:sldMk cId="366669709" sldId="438"/>
        </pc:sldMkLst>
      </pc:sldChg>
      <pc:sldChg chg="del">
        <pc:chgData name="Kathleen McLellan" userId="cdf60b98-3a7a-444e-afab-e5fab048fc15" providerId="ADAL" clId="{9EECC1F9-E518-4E22-987D-26A6E3F73F56}" dt="2025-02-08T00:16:40.296" v="1" actId="47"/>
        <pc:sldMkLst>
          <pc:docMk/>
          <pc:sldMk cId="1521588892" sldId="458"/>
        </pc:sldMkLst>
      </pc:sldChg>
      <pc:sldChg chg="del">
        <pc:chgData name="Kathleen McLellan" userId="cdf60b98-3a7a-444e-afab-e5fab048fc15" providerId="ADAL" clId="{9EECC1F9-E518-4E22-987D-26A6E3F73F56}" dt="2025-02-08T00:16:40.296" v="1" actId="47"/>
        <pc:sldMkLst>
          <pc:docMk/>
          <pc:sldMk cId="1330207068" sldId="459"/>
        </pc:sldMkLst>
      </pc:sldChg>
      <pc:sldChg chg="del">
        <pc:chgData name="Kathleen McLellan" userId="cdf60b98-3a7a-444e-afab-e5fab048fc15" providerId="ADAL" clId="{9EECC1F9-E518-4E22-987D-26A6E3F73F56}" dt="2025-02-08T00:16:40.296" v="1" actId="47"/>
        <pc:sldMkLst>
          <pc:docMk/>
          <pc:sldMk cId="2747381953" sldId="460"/>
        </pc:sldMkLst>
      </pc:sldChg>
      <pc:sldChg chg="del">
        <pc:chgData name="Kathleen McLellan" userId="cdf60b98-3a7a-444e-afab-e5fab048fc15" providerId="ADAL" clId="{9EECC1F9-E518-4E22-987D-26A6E3F73F56}" dt="2025-02-08T00:16:40.296" v="1" actId="47"/>
        <pc:sldMkLst>
          <pc:docMk/>
          <pc:sldMk cId="133916207" sldId="467"/>
        </pc:sldMkLst>
      </pc:sldChg>
      <pc:sldChg chg="del">
        <pc:chgData name="Kathleen McLellan" userId="cdf60b98-3a7a-444e-afab-e5fab048fc15" providerId="ADAL" clId="{9EECC1F9-E518-4E22-987D-26A6E3F73F56}" dt="2025-02-08T00:16:40.296" v="1" actId="47"/>
        <pc:sldMkLst>
          <pc:docMk/>
          <pc:sldMk cId="2039620560" sldId="468"/>
        </pc:sldMkLst>
      </pc:sldChg>
      <pc:sldChg chg="del">
        <pc:chgData name="Kathleen McLellan" userId="cdf60b98-3a7a-444e-afab-e5fab048fc15" providerId="ADAL" clId="{9EECC1F9-E518-4E22-987D-26A6E3F73F56}" dt="2025-02-08T00:16:40.296" v="1" actId="47"/>
        <pc:sldMkLst>
          <pc:docMk/>
          <pc:sldMk cId="1376371475" sldId="469"/>
        </pc:sldMkLst>
      </pc:sldChg>
      <pc:sldChg chg="del">
        <pc:chgData name="Kathleen McLellan" userId="cdf60b98-3a7a-444e-afab-e5fab048fc15" providerId="ADAL" clId="{9EECC1F9-E518-4E22-987D-26A6E3F73F56}" dt="2025-02-08T00:16:40.296" v="1" actId="47"/>
        <pc:sldMkLst>
          <pc:docMk/>
          <pc:sldMk cId="3970124532" sldId="470"/>
        </pc:sldMkLst>
      </pc:sldChg>
      <pc:sldChg chg="del">
        <pc:chgData name="Kathleen McLellan" userId="cdf60b98-3a7a-444e-afab-e5fab048fc15" providerId="ADAL" clId="{9EECC1F9-E518-4E22-987D-26A6E3F73F56}" dt="2025-02-08T00:16:40.296" v="1" actId="47"/>
        <pc:sldMkLst>
          <pc:docMk/>
          <pc:sldMk cId="4222343619" sldId="471"/>
        </pc:sldMkLst>
      </pc:sldChg>
      <pc:sldChg chg="del">
        <pc:chgData name="Kathleen McLellan" userId="cdf60b98-3a7a-444e-afab-e5fab048fc15" providerId="ADAL" clId="{9EECC1F9-E518-4E22-987D-26A6E3F73F56}" dt="2025-02-08T00:16:40.296" v="1" actId="47"/>
        <pc:sldMkLst>
          <pc:docMk/>
          <pc:sldMk cId="2599451035" sldId="472"/>
        </pc:sldMkLst>
      </pc:sldChg>
      <pc:sldChg chg="del">
        <pc:chgData name="Kathleen McLellan" userId="cdf60b98-3a7a-444e-afab-e5fab048fc15" providerId="ADAL" clId="{9EECC1F9-E518-4E22-987D-26A6E3F73F56}" dt="2025-02-08T00:16:40.296" v="1" actId="47"/>
        <pc:sldMkLst>
          <pc:docMk/>
          <pc:sldMk cId="616278040" sldId="473"/>
        </pc:sldMkLst>
      </pc:sldChg>
      <pc:sldChg chg="del">
        <pc:chgData name="Kathleen McLellan" userId="cdf60b98-3a7a-444e-afab-e5fab048fc15" providerId="ADAL" clId="{9EECC1F9-E518-4E22-987D-26A6E3F73F56}" dt="2025-02-08T00:16:40.296" v="1" actId="47"/>
        <pc:sldMkLst>
          <pc:docMk/>
          <pc:sldMk cId="3759869961" sldId="474"/>
        </pc:sldMkLst>
      </pc:sldChg>
      <pc:sldChg chg="del">
        <pc:chgData name="Kathleen McLellan" userId="cdf60b98-3a7a-444e-afab-e5fab048fc15" providerId="ADAL" clId="{9EECC1F9-E518-4E22-987D-26A6E3F73F56}" dt="2025-02-08T00:16:40.296" v="1" actId="47"/>
        <pc:sldMkLst>
          <pc:docMk/>
          <pc:sldMk cId="2465237262" sldId="475"/>
        </pc:sldMkLst>
      </pc:sldChg>
      <pc:sldChg chg="del">
        <pc:chgData name="Kathleen McLellan" userId="cdf60b98-3a7a-444e-afab-e5fab048fc15" providerId="ADAL" clId="{9EECC1F9-E518-4E22-987D-26A6E3F73F56}" dt="2025-02-08T00:16:40.296" v="1" actId="47"/>
        <pc:sldMkLst>
          <pc:docMk/>
          <pc:sldMk cId="927690538" sldId="478"/>
        </pc:sldMkLst>
      </pc:sldChg>
      <pc:sldChg chg="del">
        <pc:chgData name="Kathleen McLellan" userId="cdf60b98-3a7a-444e-afab-e5fab048fc15" providerId="ADAL" clId="{9EECC1F9-E518-4E22-987D-26A6E3F73F56}" dt="2025-02-08T00:16:40.296" v="1" actId="47"/>
        <pc:sldMkLst>
          <pc:docMk/>
          <pc:sldMk cId="118866858" sldId="499"/>
        </pc:sldMkLst>
      </pc:sldChg>
      <pc:sldChg chg="del">
        <pc:chgData name="Kathleen McLellan" userId="cdf60b98-3a7a-444e-afab-e5fab048fc15" providerId="ADAL" clId="{9EECC1F9-E518-4E22-987D-26A6E3F73F56}" dt="2025-02-08T00:16:40.296" v="1" actId="47"/>
        <pc:sldMkLst>
          <pc:docMk/>
          <pc:sldMk cId="1982265647" sldId="500"/>
        </pc:sldMkLst>
      </pc:sldChg>
      <pc:sldChg chg="del">
        <pc:chgData name="Kathleen McLellan" userId="cdf60b98-3a7a-444e-afab-e5fab048fc15" providerId="ADAL" clId="{9EECC1F9-E518-4E22-987D-26A6E3F73F56}" dt="2025-02-08T00:16:40.296" v="1" actId="47"/>
        <pc:sldMkLst>
          <pc:docMk/>
          <pc:sldMk cId="46925408" sldId="501"/>
        </pc:sldMkLst>
      </pc:sldChg>
      <pc:sldChg chg="del">
        <pc:chgData name="Kathleen McLellan" userId="cdf60b98-3a7a-444e-afab-e5fab048fc15" providerId="ADAL" clId="{9EECC1F9-E518-4E22-987D-26A6E3F73F56}" dt="2025-02-08T00:16:40.296" v="1" actId="47"/>
        <pc:sldMkLst>
          <pc:docMk/>
          <pc:sldMk cId="333375444" sldId="502"/>
        </pc:sldMkLst>
      </pc:sldChg>
      <pc:sldChg chg="del">
        <pc:chgData name="Kathleen McLellan" userId="cdf60b98-3a7a-444e-afab-e5fab048fc15" providerId="ADAL" clId="{9EECC1F9-E518-4E22-987D-26A6E3F73F56}" dt="2025-02-08T00:16:40.296" v="1" actId="47"/>
        <pc:sldMkLst>
          <pc:docMk/>
          <pc:sldMk cId="3551890667" sldId="503"/>
        </pc:sldMkLst>
      </pc:sldChg>
      <pc:sldChg chg="del">
        <pc:chgData name="Kathleen McLellan" userId="cdf60b98-3a7a-444e-afab-e5fab048fc15" providerId="ADAL" clId="{9EECC1F9-E518-4E22-987D-26A6E3F73F56}" dt="2025-02-08T00:16:40.296" v="1" actId="47"/>
        <pc:sldMkLst>
          <pc:docMk/>
          <pc:sldMk cId="2228733026" sldId="504"/>
        </pc:sldMkLst>
      </pc:sldChg>
      <pc:sldChg chg="del">
        <pc:chgData name="Kathleen McLellan" userId="cdf60b98-3a7a-444e-afab-e5fab048fc15" providerId="ADAL" clId="{9EECC1F9-E518-4E22-987D-26A6E3F73F56}" dt="2025-02-08T00:16:40.296" v="1" actId="47"/>
        <pc:sldMkLst>
          <pc:docMk/>
          <pc:sldMk cId="3473422156" sldId="535"/>
        </pc:sldMkLst>
      </pc:sldChg>
      <pc:sldChg chg="del">
        <pc:chgData name="Kathleen McLellan" userId="cdf60b98-3a7a-444e-afab-e5fab048fc15" providerId="ADAL" clId="{9EECC1F9-E518-4E22-987D-26A6E3F73F56}" dt="2025-02-08T00:16:40.296" v="1" actId="47"/>
        <pc:sldMkLst>
          <pc:docMk/>
          <pc:sldMk cId="2016499525" sldId="536"/>
        </pc:sldMkLst>
      </pc:sldChg>
      <pc:sldChg chg="del">
        <pc:chgData name="Kathleen McLellan" userId="cdf60b98-3a7a-444e-afab-e5fab048fc15" providerId="ADAL" clId="{9EECC1F9-E518-4E22-987D-26A6E3F73F56}" dt="2025-02-08T00:16:40.296" v="1" actId="47"/>
        <pc:sldMkLst>
          <pc:docMk/>
          <pc:sldMk cId="2324459356" sldId="541"/>
        </pc:sldMkLst>
      </pc:sldChg>
      <pc:sldChg chg="del">
        <pc:chgData name="Kathleen McLellan" userId="cdf60b98-3a7a-444e-afab-e5fab048fc15" providerId="ADAL" clId="{9EECC1F9-E518-4E22-987D-26A6E3F73F56}" dt="2025-02-08T00:16:40.296" v="1" actId="47"/>
        <pc:sldMkLst>
          <pc:docMk/>
          <pc:sldMk cId="311249518" sldId="542"/>
        </pc:sldMkLst>
      </pc:sldChg>
      <pc:sldChg chg="del">
        <pc:chgData name="Kathleen McLellan" userId="cdf60b98-3a7a-444e-afab-e5fab048fc15" providerId="ADAL" clId="{9EECC1F9-E518-4E22-987D-26A6E3F73F56}" dt="2025-02-08T00:16:40.296" v="1" actId="47"/>
        <pc:sldMkLst>
          <pc:docMk/>
          <pc:sldMk cId="2918500146" sldId="547"/>
        </pc:sldMkLst>
      </pc:sldChg>
      <pc:sldChg chg="del">
        <pc:chgData name="Kathleen McLellan" userId="cdf60b98-3a7a-444e-afab-e5fab048fc15" providerId="ADAL" clId="{9EECC1F9-E518-4E22-987D-26A6E3F73F56}" dt="2025-02-08T00:16:40.296" v="1" actId="47"/>
        <pc:sldMkLst>
          <pc:docMk/>
          <pc:sldMk cId="3322997109" sldId="548"/>
        </pc:sldMkLst>
      </pc:sldChg>
      <pc:sldChg chg="del">
        <pc:chgData name="Kathleen McLellan" userId="cdf60b98-3a7a-444e-afab-e5fab048fc15" providerId="ADAL" clId="{9EECC1F9-E518-4E22-987D-26A6E3F73F56}" dt="2025-02-08T00:16:40.296" v="1" actId="47"/>
        <pc:sldMkLst>
          <pc:docMk/>
          <pc:sldMk cId="2107462101" sldId="551"/>
        </pc:sldMkLst>
      </pc:sldChg>
      <pc:sldChg chg="del">
        <pc:chgData name="Kathleen McLellan" userId="cdf60b98-3a7a-444e-afab-e5fab048fc15" providerId="ADAL" clId="{9EECC1F9-E518-4E22-987D-26A6E3F73F56}" dt="2025-02-08T00:16:40.296" v="1" actId="47"/>
        <pc:sldMkLst>
          <pc:docMk/>
          <pc:sldMk cId="2885737993" sldId="552"/>
        </pc:sldMkLst>
      </pc:sldChg>
      <pc:sldChg chg="del">
        <pc:chgData name="Kathleen McLellan" userId="cdf60b98-3a7a-444e-afab-e5fab048fc15" providerId="ADAL" clId="{9EECC1F9-E518-4E22-987D-26A6E3F73F56}" dt="2025-02-08T00:16:40.296" v="1" actId="47"/>
        <pc:sldMkLst>
          <pc:docMk/>
          <pc:sldMk cId="3760698157" sldId="555"/>
        </pc:sldMkLst>
      </pc:sldChg>
      <pc:sldChg chg="del">
        <pc:chgData name="Kathleen McLellan" userId="cdf60b98-3a7a-444e-afab-e5fab048fc15" providerId="ADAL" clId="{9EECC1F9-E518-4E22-987D-26A6E3F73F56}" dt="2025-02-08T00:16:40.296" v="1" actId="47"/>
        <pc:sldMkLst>
          <pc:docMk/>
          <pc:sldMk cId="868911263" sldId="556"/>
        </pc:sldMkLst>
      </pc:sldChg>
      <pc:sldChg chg="del">
        <pc:chgData name="Kathleen McLellan" userId="cdf60b98-3a7a-444e-afab-e5fab048fc15" providerId="ADAL" clId="{9EECC1F9-E518-4E22-987D-26A6E3F73F56}" dt="2025-02-08T00:16:40.296" v="1" actId="47"/>
        <pc:sldMkLst>
          <pc:docMk/>
          <pc:sldMk cId="3755137294" sldId="559"/>
        </pc:sldMkLst>
      </pc:sldChg>
      <pc:sldChg chg="del">
        <pc:chgData name="Kathleen McLellan" userId="cdf60b98-3a7a-444e-afab-e5fab048fc15" providerId="ADAL" clId="{9EECC1F9-E518-4E22-987D-26A6E3F73F56}" dt="2025-02-08T00:16:40.296" v="1" actId="47"/>
        <pc:sldMkLst>
          <pc:docMk/>
          <pc:sldMk cId="1089006929" sldId="563"/>
        </pc:sldMkLst>
      </pc:sldChg>
      <pc:sldChg chg="del">
        <pc:chgData name="Kathleen McLellan" userId="cdf60b98-3a7a-444e-afab-e5fab048fc15" providerId="ADAL" clId="{9EECC1F9-E518-4E22-987D-26A6E3F73F56}" dt="2025-02-08T00:16:40.296" v="1" actId="47"/>
        <pc:sldMkLst>
          <pc:docMk/>
          <pc:sldMk cId="2909830462" sldId="564"/>
        </pc:sldMkLst>
      </pc:sldChg>
      <pc:sldChg chg="del">
        <pc:chgData name="Kathleen McLellan" userId="cdf60b98-3a7a-444e-afab-e5fab048fc15" providerId="ADAL" clId="{9EECC1F9-E518-4E22-987D-26A6E3F73F56}" dt="2025-02-08T00:16:40.296" v="1" actId="47"/>
        <pc:sldMkLst>
          <pc:docMk/>
          <pc:sldMk cId="3832009081" sldId="566"/>
        </pc:sldMkLst>
      </pc:sldChg>
      <pc:sldChg chg="del">
        <pc:chgData name="Kathleen McLellan" userId="cdf60b98-3a7a-444e-afab-e5fab048fc15" providerId="ADAL" clId="{9EECC1F9-E518-4E22-987D-26A6E3F73F56}" dt="2025-02-08T00:15:26.138" v="0" actId="47"/>
        <pc:sldMkLst>
          <pc:docMk/>
          <pc:sldMk cId="616469177" sldId="573"/>
        </pc:sldMkLst>
      </pc:sldChg>
      <pc:sldChg chg="del">
        <pc:chgData name="Kathleen McLellan" userId="cdf60b98-3a7a-444e-afab-e5fab048fc15" providerId="ADAL" clId="{9EECC1F9-E518-4E22-987D-26A6E3F73F56}" dt="2025-02-08T00:15:26.138" v="0" actId="47"/>
        <pc:sldMkLst>
          <pc:docMk/>
          <pc:sldMk cId="2441513226" sldId="574"/>
        </pc:sldMkLst>
      </pc:sldChg>
      <pc:sldChg chg="del">
        <pc:chgData name="Kathleen McLellan" userId="cdf60b98-3a7a-444e-afab-e5fab048fc15" providerId="ADAL" clId="{9EECC1F9-E518-4E22-987D-26A6E3F73F56}" dt="2025-02-08T00:15:26.138" v="0" actId="47"/>
        <pc:sldMkLst>
          <pc:docMk/>
          <pc:sldMk cId="2661120779" sldId="577"/>
        </pc:sldMkLst>
      </pc:sldChg>
      <pc:sldChg chg="del">
        <pc:chgData name="Kathleen McLellan" userId="cdf60b98-3a7a-444e-afab-e5fab048fc15" providerId="ADAL" clId="{9EECC1F9-E518-4E22-987D-26A6E3F73F56}" dt="2025-02-08T00:15:26.138" v="0" actId="47"/>
        <pc:sldMkLst>
          <pc:docMk/>
          <pc:sldMk cId="3196310292" sldId="578"/>
        </pc:sldMkLst>
      </pc:sldChg>
      <pc:sldChg chg="del">
        <pc:chgData name="Kathleen McLellan" userId="cdf60b98-3a7a-444e-afab-e5fab048fc15" providerId="ADAL" clId="{9EECC1F9-E518-4E22-987D-26A6E3F73F56}" dt="2025-02-08T00:15:26.138" v="0" actId="47"/>
        <pc:sldMkLst>
          <pc:docMk/>
          <pc:sldMk cId="545989511" sldId="581"/>
        </pc:sldMkLst>
      </pc:sldChg>
      <pc:sldChg chg="del">
        <pc:chgData name="Kathleen McLellan" userId="cdf60b98-3a7a-444e-afab-e5fab048fc15" providerId="ADAL" clId="{9EECC1F9-E518-4E22-987D-26A6E3F73F56}" dt="2025-02-08T00:15:26.138" v="0" actId="47"/>
        <pc:sldMkLst>
          <pc:docMk/>
          <pc:sldMk cId="1097265628" sldId="582"/>
        </pc:sldMkLst>
      </pc:sldChg>
      <pc:sldChg chg="del">
        <pc:chgData name="Kathleen McLellan" userId="cdf60b98-3a7a-444e-afab-e5fab048fc15" providerId="ADAL" clId="{9EECC1F9-E518-4E22-987D-26A6E3F73F56}" dt="2025-02-08T00:16:40.296" v="1" actId="47"/>
        <pc:sldMkLst>
          <pc:docMk/>
          <pc:sldMk cId="823819918" sldId="589"/>
        </pc:sldMkLst>
      </pc:sldChg>
      <pc:sldChg chg="del">
        <pc:chgData name="Kathleen McLellan" userId="cdf60b98-3a7a-444e-afab-e5fab048fc15" providerId="ADAL" clId="{9EECC1F9-E518-4E22-987D-26A6E3F73F56}" dt="2025-02-08T00:16:40.296" v="1" actId="47"/>
        <pc:sldMkLst>
          <pc:docMk/>
          <pc:sldMk cId="2262480333" sldId="590"/>
        </pc:sldMkLst>
      </pc:sldChg>
      <pc:sldChg chg="del">
        <pc:chgData name="Kathleen McLellan" userId="cdf60b98-3a7a-444e-afab-e5fab048fc15" providerId="ADAL" clId="{9EECC1F9-E518-4E22-987D-26A6E3F73F56}" dt="2025-02-08T00:15:26.138" v="0" actId="47"/>
        <pc:sldMkLst>
          <pc:docMk/>
          <pc:sldMk cId="2098372692" sldId="593"/>
        </pc:sldMkLst>
      </pc:sldChg>
      <pc:sldChg chg="del">
        <pc:chgData name="Kathleen McLellan" userId="cdf60b98-3a7a-444e-afab-e5fab048fc15" providerId="ADAL" clId="{9EECC1F9-E518-4E22-987D-26A6E3F73F56}" dt="2025-02-08T00:15:26.138" v="0" actId="47"/>
        <pc:sldMkLst>
          <pc:docMk/>
          <pc:sldMk cId="2547207341" sldId="594"/>
        </pc:sldMkLst>
      </pc:sldChg>
      <pc:sldChg chg="del">
        <pc:chgData name="Kathleen McLellan" userId="cdf60b98-3a7a-444e-afab-e5fab048fc15" providerId="ADAL" clId="{9EECC1F9-E518-4E22-987D-26A6E3F73F56}" dt="2025-02-08T00:16:40.296" v="1" actId="47"/>
        <pc:sldMkLst>
          <pc:docMk/>
          <pc:sldMk cId="3052734935" sldId="597"/>
        </pc:sldMkLst>
      </pc:sldChg>
      <pc:sldChg chg="del">
        <pc:chgData name="Kathleen McLellan" userId="cdf60b98-3a7a-444e-afab-e5fab048fc15" providerId="ADAL" clId="{9EECC1F9-E518-4E22-987D-26A6E3F73F56}" dt="2025-02-08T00:16:40.296" v="1" actId="47"/>
        <pc:sldMkLst>
          <pc:docMk/>
          <pc:sldMk cId="1752201991" sldId="598"/>
        </pc:sldMkLst>
      </pc:sldChg>
      <pc:sldChg chg="del">
        <pc:chgData name="Kathleen McLellan" userId="cdf60b98-3a7a-444e-afab-e5fab048fc15" providerId="ADAL" clId="{9EECC1F9-E518-4E22-987D-26A6E3F73F56}" dt="2025-02-08T00:16:40.296" v="1" actId="47"/>
        <pc:sldMkLst>
          <pc:docMk/>
          <pc:sldMk cId="2566935716" sldId="601"/>
        </pc:sldMkLst>
      </pc:sldChg>
      <pc:sldChg chg="del">
        <pc:chgData name="Kathleen McLellan" userId="cdf60b98-3a7a-444e-afab-e5fab048fc15" providerId="ADAL" clId="{9EECC1F9-E518-4E22-987D-26A6E3F73F56}" dt="2025-02-08T00:16:40.296" v="1" actId="47"/>
        <pc:sldMkLst>
          <pc:docMk/>
          <pc:sldMk cId="1976574094" sldId="602"/>
        </pc:sldMkLst>
      </pc:sldChg>
      <pc:sldChg chg="del">
        <pc:chgData name="Kathleen McLellan" userId="cdf60b98-3a7a-444e-afab-e5fab048fc15" providerId="ADAL" clId="{9EECC1F9-E518-4E22-987D-26A6E3F73F56}" dt="2025-02-08T00:16:40.296" v="1" actId="47"/>
        <pc:sldMkLst>
          <pc:docMk/>
          <pc:sldMk cId="3148515352" sldId="605"/>
        </pc:sldMkLst>
      </pc:sldChg>
      <pc:sldChg chg="del">
        <pc:chgData name="Kathleen McLellan" userId="cdf60b98-3a7a-444e-afab-e5fab048fc15" providerId="ADAL" clId="{9EECC1F9-E518-4E22-987D-26A6E3F73F56}" dt="2025-02-08T00:16:40.296" v="1" actId="47"/>
        <pc:sldMkLst>
          <pc:docMk/>
          <pc:sldMk cId="4193932557" sldId="606"/>
        </pc:sldMkLst>
      </pc:sldChg>
      <pc:sldChg chg="del">
        <pc:chgData name="Kathleen McLellan" userId="cdf60b98-3a7a-444e-afab-e5fab048fc15" providerId="ADAL" clId="{9EECC1F9-E518-4E22-987D-26A6E3F73F56}" dt="2025-02-08T00:16:40.296" v="1" actId="47"/>
        <pc:sldMkLst>
          <pc:docMk/>
          <pc:sldMk cId="2684099758" sldId="609"/>
        </pc:sldMkLst>
      </pc:sldChg>
      <pc:sldChg chg="del">
        <pc:chgData name="Kathleen McLellan" userId="cdf60b98-3a7a-444e-afab-e5fab048fc15" providerId="ADAL" clId="{9EECC1F9-E518-4E22-987D-26A6E3F73F56}" dt="2025-02-08T00:16:40.296" v="1" actId="47"/>
        <pc:sldMkLst>
          <pc:docMk/>
          <pc:sldMk cId="4236578006" sldId="610"/>
        </pc:sldMkLst>
      </pc:sldChg>
      <pc:sldChg chg="del">
        <pc:chgData name="Kathleen McLellan" userId="cdf60b98-3a7a-444e-afab-e5fab048fc15" providerId="ADAL" clId="{9EECC1F9-E518-4E22-987D-26A6E3F73F56}" dt="2025-02-08T00:16:40.296" v="1" actId="47"/>
        <pc:sldMkLst>
          <pc:docMk/>
          <pc:sldMk cId="244366410" sldId="611"/>
        </pc:sldMkLst>
      </pc:sldChg>
      <pc:sldChg chg="del">
        <pc:chgData name="Kathleen McLellan" userId="cdf60b98-3a7a-444e-afab-e5fab048fc15" providerId="ADAL" clId="{9EECC1F9-E518-4E22-987D-26A6E3F73F56}" dt="2025-02-08T00:16:40.296" v="1" actId="47"/>
        <pc:sldMkLst>
          <pc:docMk/>
          <pc:sldMk cId="3591736852" sldId="612"/>
        </pc:sldMkLst>
      </pc:sldChg>
      <pc:sldChg chg="del">
        <pc:chgData name="Kathleen McLellan" userId="cdf60b98-3a7a-444e-afab-e5fab048fc15" providerId="ADAL" clId="{9EECC1F9-E518-4E22-987D-26A6E3F73F56}" dt="2025-02-08T00:16:40.296" v="1" actId="47"/>
        <pc:sldMkLst>
          <pc:docMk/>
          <pc:sldMk cId="2016015613" sldId="615"/>
        </pc:sldMkLst>
      </pc:sldChg>
      <pc:sldChg chg="del">
        <pc:chgData name="Kathleen McLellan" userId="cdf60b98-3a7a-444e-afab-e5fab048fc15" providerId="ADAL" clId="{9EECC1F9-E518-4E22-987D-26A6E3F73F56}" dt="2025-02-08T00:16:40.296" v="1" actId="47"/>
        <pc:sldMkLst>
          <pc:docMk/>
          <pc:sldMk cId="970303957" sldId="616"/>
        </pc:sldMkLst>
      </pc:sldChg>
      <pc:sldChg chg="del">
        <pc:chgData name="Kathleen McLellan" userId="cdf60b98-3a7a-444e-afab-e5fab048fc15" providerId="ADAL" clId="{9EECC1F9-E518-4E22-987D-26A6E3F73F56}" dt="2025-02-08T00:15:26.138" v="0" actId="47"/>
        <pc:sldMkLst>
          <pc:docMk/>
          <pc:sldMk cId="610071116" sldId="621"/>
        </pc:sldMkLst>
      </pc:sldChg>
      <pc:sldChg chg="del">
        <pc:chgData name="Kathleen McLellan" userId="cdf60b98-3a7a-444e-afab-e5fab048fc15" providerId="ADAL" clId="{9EECC1F9-E518-4E22-987D-26A6E3F73F56}" dt="2025-02-08T00:15:26.138" v="0" actId="47"/>
        <pc:sldMkLst>
          <pc:docMk/>
          <pc:sldMk cId="592698059" sldId="622"/>
        </pc:sldMkLst>
      </pc:sldChg>
      <pc:sldChg chg="del">
        <pc:chgData name="Kathleen McLellan" userId="cdf60b98-3a7a-444e-afab-e5fab048fc15" providerId="ADAL" clId="{9EECC1F9-E518-4E22-987D-26A6E3F73F56}" dt="2025-02-08T00:16:40.296" v="1" actId="47"/>
        <pc:sldMkLst>
          <pc:docMk/>
          <pc:sldMk cId="1172540138" sldId="629"/>
        </pc:sldMkLst>
      </pc:sldChg>
      <pc:sldChg chg="del">
        <pc:chgData name="Kathleen McLellan" userId="cdf60b98-3a7a-444e-afab-e5fab048fc15" providerId="ADAL" clId="{9EECC1F9-E518-4E22-987D-26A6E3F73F56}" dt="2025-02-08T00:16:40.296" v="1" actId="47"/>
        <pc:sldMkLst>
          <pc:docMk/>
          <pc:sldMk cId="1989627811" sldId="630"/>
        </pc:sldMkLst>
      </pc:sldChg>
      <pc:sldChg chg="del">
        <pc:chgData name="Kathleen McLellan" userId="cdf60b98-3a7a-444e-afab-e5fab048fc15" providerId="ADAL" clId="{9EECC1F9-E518-4E22-987D-26A6E3F73F56}" dt="2025-02-08T00:16:40.296" v="1" actId="47"/>
        <pc:sldMkLst>
          <pc:docMk/>
          <pc:sldMk cId="3893095030" sldId="631"/>
        </pc:sldMkLst>
      </pc:sldChg>
      <pc:sldChg chg="del">
        <pc:chgData name="Kathleen McLellan" userId="cdf60b98-3a7a-444e-afab-e5fab048fc15" providerId="ADAL" clId="{9EECC1F9-E518-4E22-987D-26A6E3F73F56}" dt="2025-02-08T00:16:40.296" v="1" actId="47"/>
        <pc:sldMkLst>
          <pc:docMk/>
          <pc:sldMk cId="4245384593" sldId="632"/>
        </pc:sldMkLst>
      </pc:sldChg>
      <pc:sldChg chg="del">
        <pc:chgData name="Kathleen McLellan" userId="cdf60b98-3a7a-444e-afab-e5fab048fc15" providerId="ADAL" clId="{9EECC1F9-E518-4E22-987D-26A6E3F73F56}" dt="2025-02-08T00:16:40.296" v="1" actId="47"/>
        <pc:sldMkLst>
          <pc:docMk/>
          <pc:sldMk cId="2989841324" sldId="633"/>
        </pc:sldMkLst>
      </pc:sldChg>
      <pc:sldChg chg="del">
        <pc:chgData name="Kathleen McLellan" userId="cdf60b98-3a7a-444e-afab-e5fab048fc15" providerId="ADAL" clId="{9EECC1F9-E518-4E22-987D-26A6E3F73F56}" dt="2025-02-08T00:16:40.296" v="1" actId="47"/>
        <pc:sldMkLst>
          <pc:docMk/>
          <pc:sldMk cId="1200629156" sldId="634"/>
        </pc:sldMkLst>
      </pc:sldChg>
      <pc:sldChg chg="del">
        <pc:chgData name="Kathleen McLellan" userId="cdf60b98-3a7a-444e-afab-e5fab048fc15" providerId="ADAL" clId="{9EECC1F9-E518-4E22-987D-26A6E3F73F56}" dt="2025-02-08T00:16:40.296" v="1" actId="47"/>
        <pc:sldMkLst>
          <pc:docMk/>
          <pc:sldMk cId="3347842253" sldId="639"/>
        </pc:sldMkLst>
      </pc:sldChg>
      <pc:sldChg chg="del">
        <pc:chgData name="Kathleen McLellan" userId="cdf60b98-3a7a-444e-afab-e5fab048fc15" providerId="ADAL" clId="{9EECC1F9-E518-4E22-987D-26A6E3F73F56}" dt="2025-02-08T00:16:40.296" v="1" actId="47"/>
        <pc:sldMkLst>
          <pc:docMk/>
          <pc:sldMk cId="3099439758" sldId="640"/>
        </pc:sldMkLst>
      </pc:sldChg>
      <pc:sldChg chg="del">
        <pc:chgData name="Kathleen McLellan" userId="cdf60b98-3a7a-444e-afab-e5fab048fc15" providerId="ADAL" clId="{9EECC1F9-E518-4E22-987D-26A6E3F73F56}" dt="2025-02-08T00:16:40.296" v="1" actId="47"/>
        <pc:sldMkLst>
          <pc:docMk/>
          <pc:sldMk cId="1775907024" sldId="641"/>
        </pc:sldMkLst>
      </pc:sldChg>
      <pc:sldChg chg="del">
        <pc:chgData name="Kathleen McLellan" userId="cdf60b98-3a7a-444e-afab-e5fab048fc15" providerId="ADAL" clId="{9EECC1F9-E518-4E22-987D-26A6E3F73F56}" dt="2025-02-08T00:16:40.296" v="1" actId="47"/>
        <pc:sldMkLst>
          <pc:docMk/>
          <pc:sldMk cId="3664112164" sldId="642"/>
        </pc:sldMkLst>
      </pc:sldChg>
      <pc:sldChg chg="del">
        <pc:chgData name="Kathleen McLellan" userId="cdf60b98-3a7a-444e-afab-e5fab048fc15" providerId="ADAL" clId="{9EECC1F9-E518-4E22-987D-26A6E3F73F56}" dt="2025-02-08T00:16:40.296" v="1" actId="47"/>
        <pc:sldMkLst>
          <pc:docMk/>
          <pc:sldMk cId="2852280738" sldId="643"/>
        </pc:sldMkLst>
      </pc:sldChg>
      <pc:sldChg chg="del">
        <pc:chgData name="Kathleen McLellan" userId="cdf60b98-3a7a-444e-afab-e5fab048fc15" providerId="ADAL" clId="{9EECC1F9-E518-4E22-987D-26A6E3F73F56}" dt="2025-02-08T00:16:40.296" v="1" actId="47"/>
        <pc:sldMkLst>
          <pc:docMk/>
          <pc:sldMk cId="2447261164" sldId="644"/>
        </pc:sldMkLst>
      </pc:sldChg>
      <pc:sldChg chg="del">
        <pc:chgData name="Kathleen McLellan" userId="cdf60b98-3a7a-444e-afab-e5fab048fc15" providerId="ADAL" clId="{9EECC1F9-E518-4E22-987D-26A6E3F73F56}" dt="2025-02-08T00:16:40.296" v="1" actId="47"/>
        <pc:sldMkLst>
          <pc:docMk/>
          <pc:sldMk cId="4006827768" sldId="647"/>
        </pc:sldMkLst>
      </pc:sldChg>
      <pc:sldChg chg="del">
        <pc:chgData name="Kathleen McLellan" userId="cdf60b98-3a7a-444e-afab-e5fab048fc15" providerId="ADAL" clId="{9EECC1F9-E518-4E22-987D-26A6E3F73F56}" dt="2025-02-08T00:16:40.296" v="1" actId="47"/>
        <pc:sldMkLst>
          <pc:docMk/>
          <pc:sldMk cId="2417423613" sldId="648"/>
        </pc:sldMkLst>
      </pc:sldChg>
      <pc:sldChg chg="del">
        <pc:chgData name="Kathleen McLellan" userId="cdf60b98-3a7a-444e-afab-e5fab048fc15" providerId="ADAL" clId="{9EECC1F9-E518-4E22-987D-26A6E3F73F56}" dt="2025-02-08T00:16:40.296" v="1" actId="47"/>
        <pc:sldMkLst>
          <pc:docMk/>
          <pc:sldMk cId="1626096885" sldId="649"/>
        </pc:sldMkLst>
      </pc:sldChg>
      <pc:sldChg chg="del">
        <pc:chgData name="Kathleen McLellan" userId="cdf60b98-3a7a-444e-afab-e5fab048fc15" providerId="ADAL" clId="{9EECC1F9-E518-4E22-987D-26A6E3F73F56}" dt="2025-02-08T00:16:40.296" v="1" actId="47"/>
        <pc:sldMkLst>
          <pc:docMk/>
          <pc:sldMk cId="4094218803" sldId="650"/>
        </pc:sldMkLst>
      </pc:sldChg>
      <pc:sldChg chg="del">
        <pc:chgData name="Kathleen McLellan" userId="cdf60b98-3a7a-444e-afab-e5fab048fc15" providerId="ADAL" clId="{9EECC1F9-E518-4E22-987D-26A6E3F73F56}" dt="2025-02-08T00:16:40.296" v="1" actId="47"/>
        <pc:sldMkLst>
          <pc:docMk/>
          <pc:sldMk cId="3654849256" sldId="651"/>
        </pc:sldMkLst>
      </pc:sldChg>
      <pc:sldChg chg="del">
        <pc:chgData name="Kathleen McLellan" userId="cdf60b98-3a7a-444e-afab-e5fab048fc15" providerId="ADAL" clId="{9EECC1F9-E518-4E22-987D-26A6E3F73F56}" dt="2025-02-08T00:16:40.296" v="1" actId="47"/>
        <pc:sldMkLst>
          <pc:docMk/>
          <pc:sldMk cId="1241032756" sldId="652"/>
        </pc:sldMkLst>
      </pc:sldChg>
      <pc:sldChg chg="del">
        <pc:chgData name="Kathleen McLellan" userId="cdf60b98-3a7a-444e-afab-e5fab048fc15" providerId="ADAL" clId="{9EECC1F9-E518-4E22-987D-26A6E3F73F56}" dt="2025-02-08T00:16:40.296" v="1" actId="47"/>
        <pc:sldMkLst>
          <pc:docMk/>
          <pc:sldMk cId="2885410462" sldId="653"/>
        </pc:sldMkLst>
      </pc:sldChg>
      <pc:sldChg chg="del">
        <pc:chgData name="Kathleen McLellan" userId="cdf60b98-3a7a-444e-afab-e5fab048fc15" providerId="ADAL" clId="{9EECC1F9-E518-4E22-987D-26A6E3F73F56}" dt="2025-02-08T00:16:40.296" v="1" actId="47"/>
        <pc:sldMkLst>
          <pc:docMk/>
          <pc:sldMk cId="769671359" sldId="654"/>
        </pc:sldMkLst>
      </pc:sldChg>
      <pc:sldChg chg="del">
        <pc:chgData name="Kathleen McLellan" userId="cdf60b98-3a7a-444e-afab-e5fab048fc15" providerId="ADAL" clId="{9EECC1F9-E518-4E22-987D-26A6E3F73F56}" dt="2025-02-08T00:16:40.296" v="1" actId="47"/>
        <pc:sldMkLst>
          <pc:docMk/>
          <pc:sldMk cId="3528271746" sldId="655"/>
        </pc:sldMkLst>
      </pc:sldChg>
      <pc:sldChg chg="del">
        <pc:chgData name="Kathleen McLellan" userId="cdf60b98-3a7a-444e-afab-e5fab048fc15" providerId="ADAL" clId="{9EECC1F9-E518-4E22-987D-26A6E3F73F56}" dt="2025-02-08T00:16:40.296" v="1" actId="47"/>
        <pc:sldMkLst>
          <pc:docMk/>
          <pc:sldMk cId="1193383370" sldId="656"/>
        </pc:sldMkLst>
      </pc:sldChg>
      <pc:sldChg chg="del">
        <pc:chgData name="Kathleen McLellan" userId="cdf60b98-3a7a-444e-afab-e5fab048fc15" providerId="ADAL" clId="{9EECC1F9-E518-4E22-987D-26A6E3F73F56}" dt="2025-02-08T00:16:40.296" v="1" actId="47"/>
        <pc:sldMkLst>
          <pc:docMk/>
          <pc:sldMk cId="1274652512" sldId="657"/>
        </pc:sldMkLst>
      </pc:sldChg>
      <pc:sldChg chg="del">
        <pc:chgData name="Kathleen McLellan" userId="cdf60b98-3a7a-444e-afab-e5fab048fc15" providerId="ADAL" clId="{9EECC1F9-E518-4E22-987D-26A6E3F73F56}" dt="2025-02-08T00:16:40.296" v="1" actId="47"/>
        <pc:sldMkLst>
          <pc:docMk/>
          <pc:sldMk cId="2207111060" sldId="658"/>
        </pc:sldMkLst>
      </pc:sldChg>
      <pc:sldChg chg="add del">
        <pc:chgData name="Kathleen McLellan" userId="cdf60b98-3a7a-444e-afab-e5fab048fc15" providerId="ADAL" clId="{9EECC1F9-E518-4E22-987D-26A6E3F73F56}" dt="2025-02-08T00:16:55.983" v="8" actId="47"/>
        <pc:sldMkLst>
          <pc:docMk/>
          <pc:sldMk cId="4293300689" sldId="660"/>
        </pc:sldMkLst>
      </pc:sldChg>
      <pc:sldChg chg="del">
        <pc:chgData name="Kathleen McLellan" userId="cdf60b98-3a7a-444e-afab-e5fab048fc15" providerId="ADAL" clId="{9EECC1F9-E518-4E22-987D-26A6E3F73F56}" dt="2025-02-08T00:16:40.296" v="1" actId="47"/>
        <pc:sldMkLst>
          <pc:docMk/>
          <pc:sldMk cId="398041788" sldId="661"/>
        </pc:sldMkLst>
      </pc:sldChg>
      <pc:sldChg chg="del">
        <pc:chgData name="Kathleen McLellan" userId="cdf60b98-3a7a-444e-afab-e5fab048fc15" providerId="ADAL" clId="{9EECC1F9-E518-4E22-987D-26A6E3F73F56}" dt="2025-02-08T00:16:40.296" v="1" actId="47"/>
        <pc:sldMkLst>
          <pc:docMk/>
          <pc:sldMk cId="1497724994" sldId="662"/>
        </pc:sldMkLst>
      </pc:sldChg>
      <pc:sldChg chg="del">
        <pc:chgData name="Kathleen McLellan" userId="cdf60b98-3a7a-444e-afab-e5fab048fc15" providerId="ADAL" clId="{9EECC1F9-E518-4E22-987D-26A6E3F73F56}" dt="2025-02-08T00:16:40.296" v="1" actId="47"/>
        <pc:sldMkLst>
          <pc:docMk/>
          <pc:sldMk cId="3365974637" sldId="663"/>
        </pc:sldMkLst>
      </pc:sldChg>
      <pc:sldChg chg="del">
        <pc:chgData name="Kathleen McLellan" userId="cdf60b98-3a7a-444e-afab-e5fab048fc15" providerId="ADAL" clId="{9EECC1F9-E518-4E22-987D-26A6E3F73F56}" dt="2025-02-08T00:16:40.296" v="1" actId="47"/>
        <pc:sldMkLst>
          <pc:docMk/>
          <pc:sldMk cId="269776697" sldId="664"/>
        </pc:sldMkLst>
      </pc:sldChg>
      <pc:sldChg chg="del">
        <pc:chgData name="Kathleen McLellan" userId="cdf60b98-3a7a-444e-afab-e5fab048fc15" providerId="ADAL" clId="{9EECC1F9-E518-4E22-987D-26A6E3F73F56}" dt="2025-02-08T00:16:40.296" v="1" actId="47"/>
        <pc:sldMkLst>
          <pc:docMk/>
          <pc:sldMk cId="1978230533" sldId="665"/>
        </pc:sldMkLst>
      </pc:sldChg>
      <pc:sldChg chg="del">
        <pc:chgData name="Kathleen McLellan" userId="cdf60b98-3a7a-444e-afab-e5fab048fc15" providerId="ADAL" clId="{9EECC1F9-E518-4E22-987D-26A6E3F73F56}" dt="2025-02-08T00:16:40.296" v="1" actId="47"/>
        <pc:sldMkLst>
          <pc:docMk/>
          <pc:sldMk cId="941258325" sldId="666"/>
        </pc:sldMkLst>
      </pc:sldChg>
      <pc:sldChg chg="del">
        <pc:chgData name="Kathleen McLellan" userId="cdf60b98-3a7a-444e-afab-e5fab048fc15" providerId="ADAL" clId="{9EECC1F9-E518-4E22-987D-26A6E3F73F56}" dt="2025-02-08T00:16:40.296" v="1" actId="47"/>
        <pc:sldMkLst>
          <pc:docMk/>
          <pc:sldMk cId="3430763123" sldId="667"/>
        </pc:sldMkLst>
      </pc:sldChg>
      <pc:sldChg chg="del">
        <pc:chgData name="Kathleen McLellan" userId="cdf60b98-3a7a-444e-afab-e5fab048fc15" providerId="ADAL" clId="{9EECC1F9-E518-4E22-987D-26A6E3F73F56}" dt="2025-02-08T00:16:40.296" v="1" actId="47"/>
        <pc:sldMkLst>
          <pc:docMk/>
          <pc:sldMk cId="1409763519" sldId="669"/>
        </pc:sldMkLst>
      </pc:sldChg>
      <pc:sldChg chg="del">
        <pc:chgData name="Kathleen McLellan" userId="cdf60b98-3a7a-444e-afab-e5fab048fc15" providerId="ADAL" clId="{9EECC1F9-E518-4E22-987D-26A6E3F73F56}" dt="2025-02-08T00:16:40.296" v="1" actId="47"/>
        <pc:sldMkLst>
          <pc:docMk/>
          <pc:sldMk cId="4010138293" sldId="670"/>
        </pc:sldMkLst>
      </pc:sldChg>
      <pc:sldChg chg="del">
        <pc:chgData name="Kathleen McLellan" userId="cdf60b98-3a7a-444e-afab-e5fab048fc15" providerId="ADAL" clId="{9EECC1F9-E518-4E22-987D-26A6E3F73F56}" dt="2025-02-08T00:16:40.296" v="1" actId="47"/>
        <pc:sldMkLst>
          <pc:docMk/>
          <pc:sldMk cId="1165951248" sldId="671"/>
        </pc:sldMkLst>
      </pc:sldChg>
      <pc:sldChg chg="del">
        <pc:chgData name="Kathleen McLellan" userId="cdf60b98-3a7a-444e-afab-e5fab048fc15" providerId="ADAL" clId="{9EECC1F9-E518-4E22-987D-26A6E3F73F56}" dt="2025-02-08T00:16:40.296" v="1" actId="47"/>
        <pc:sldMkLst>
          <pc:docMk/>
          <pc:sldMk cId="2442162976" sldId="672"/>
        </pc:sldMkLst>
      </pc:sldChg>
      <pc:sldChg chg="del">
        <pc:chgData name="Kathleen McLellan" userId="cdf60b98-3a7a-444e-afab-e5fab048fc15" providerId="ADAL" clId="{9EECC1F9-E518-4E22-987D-26A6E3F73F56}" dt="2025-02-08T00:15:26.138" v="0" actId="47"/>
        <pc:sldMkLst>
          <pc:docMk/>
          <pc:sldMk cId="729020448" sldId="673"/>
        </pc:sldMkLst>
      </pc:sldChg>
      <pc:sldChg chg="del">
        <pc:chgData name="Kathleen McLellan" userId="cdf60b98-3a7a-444e-afab-e5fab048fc15" providerId="ADAL" clId="{9EECC1F9-E518-4E22-987D-26A6E3F73F56}" dt="2025-02-08T00:15:26.138" v="0" actId="47"/>
        <pc:sldMkLst>
          <pc:docMk/>
          <pc:sldMk cId="1281791187" sldId="674"/>
        </pc:sldMkLst>
      </pc:sldChg>
      <pc:sldChg chg="del">
        <pc:chgData name="Kathleen McLellan" userId="cdf60b98-3a7a-444e-afab-e5fab048fc15" providerId="ADAL" clId="{9EECC1F9-E518-4E22-987D-26A6E3F73F56}" dt="2025-02-08T00:15:26.138" v="0" actId="47"/>
        <pc:sldMkLst>
          <pc:docMk/>
          <pc:sldMk cId="2958018461" sldId="675"/>
        </pc:sldMkLst>
      </pc:sldChg>
      <pc:sldChg chg="del">
        <pc:chgData name="Kathleen McLellan" userId="cdf60b98-3a7a-444e-afab-e5fab048fc15" providerId="ADAL" clId="{9EECC1F9-E518-4E22-987D-26A6E3F73F56}" dt="2025-02-08T00:15:26.138" v="0" actId="47"/>
        <pc:sldMkLst>
          <pc:docMk/>
          <pc:sldMk cId="1802232037" sldId="676"/>
        </pc:sldMkLst>
      </pc:sldChg>
      <pc:sldChg chg="del">
        <pc:chgData name="Kathleen McLellan" userId="cdf60b98-3a7a-444e-afab-e5fab048fc15" providerId="ADAL" clId="{9EECC1F9-E518-4E22-987D-26A6E3F73F56}" dt="2025-02-08T00:15:26.138" v="0" actId="47"/>
        <pc:sldMkLst>
          <pc:docMk/>
          <pc:sldMk cId="3383693314" sldId="677"/>
        </pc:sldMkLst>
      </pc:sldChg>
      <pc:sldChg chg="del">
        <pc:chgData name="Kathleen McLellan" userId="cdf60b98-3a7a-444e-afab-e5fab048fc15" providerId="ADAL" clId="{9EECC1F9-E518-4E22-987D-26A6E3F73F56}" dt="2025-02-08T00:15:26.138" v="0" actId="47"/>
        <pc:sldMkLst>
          <pc:docMk/>
          <pc:sldMk cId="2260769625" sldId="678"/>
        </pc:sldMkLst>
      </pc:sldChg>
      <pc:sldChg chg="del">
        <pc:chgData name="Kathleen McLellan" userId="cdf60b98-3a7a-444e-afab-e5fab048fc15" providerId="ADAL" clId="{9EECC1F9-E518-4E22-987D-26A6E3F73F56}" dt="2025-02-08T00:16:40.296" v="1" actId="47"/>
        <pc:sldMkLst>
          <pc:docMk/>
          <pc:sldMk cId="3697784601" sldId="679"/>
        </pc:sldMkLst>
      </pc:sldChg>
      <pc:sldChg chg="del">
        <pc:chgData name="Kathleen McLellan" userId="cdf60b98-3a7a-444e-afab-e5fab048fc15" providerId="ADAL" clId="{9EECC1F9-E518-4E22-987D-26A6E3F73F56}" dt="2025-02-08T00:16:40.296" v="1" actId="47"/>
        <pc:sldMkLst>
          <pc:docMk/>
          <pc:sldMk cId="4186863252" sldId="680"/>
        </pc:sldMkLst>
      </pc:sldChg>
      <pc:sldChg chg="del">
        <pc:chgData name="Kathleen McLellan" userId="cdf60b98-3a7a-444e-afab-e5fab048fc15" providerId="ADAL" clId="{9EECC1F9-E518-4E22-987D-26A6E3F73F56}" dt="2025-02-08T00:16:40.296" v="1" actId="47"/>
        <pc:sldMkLst>
          <pc:docMk/>
          <pc:sldMk cId="2413638639" sldId="681"/>
        </pc:sldMkLst>
      </pc:sldChg>
      <pc:sldChg chg="del">
        <pc:chgData name="Kathleen McLellan" userId="cdf60b98-3a7a-444e-afab-e5fab048fc15" providerId="ADAL" clId="{9EECC1F9-E518-4E22-987D-26A6E3F73F56}" dt="2025-02-08T00:16:40.296" v="1" actId="47"/>
        <pc:sldMkLst>
          <pc:docMk/>
          <pc:sldMk cId="4114071081" sldId="682"/>
        </pc:sldMkLst>
      </pc:sldChg>
      <pc:sldChg chg="del">
        <pc:chgData name="Kathleen McLellan" userId="cdf60b98-3a7a-444e-afab-e5fab048fc15" providerId="ADAL" clId="{9EECC1F9-E518-4E22-987D-26A6E3F73F56}" dt="2025-02-08T00:16:40.296" v="1" actId="47"/>
        <pc:sldMkLst>
          <pc:docMk/>
          <pc:sldMk cId="2120280583" sldId="683"/>
        </pc:sldMkLst>
      </pc:sldChg>
      <pc:sldChg chg="del">
        <pc:chgData name="Kathleen McLellan" userId="cdf60b98-3a7a-444e-afab-e5fab048fc15" providerId="ADAL" clId="{9EECC1F9-E518-4E22-987D-26A6E3F73F56}" dt="2025-02-08T00:16:40.296" v="1" actId="47"/>
        <pc:sldMkLst>
          <pc:docMk/>
          <pc:sldMk cId="1305269457" sldId="684"/>
        </pc:sldMkLst>
      </pc:sldChg>
      <pc:sldChg chg="del">
        <pc:chgData name="Kathleen McLellan" userId="cdf60b98-3a7a-444e-afab-e5fab048fc15" providerId="ADAL" clId="{9EECC1F9-E518-4E22-987D-26A6E3F73F56}" dt="2025-02-08T00:16:40.296" v="1" actId="47"/>
        <pc:sldMkLst>
          <pc:docMk/>
          <pc:sldMk cId="2702938255" sldId="685"/>
        </pc:sldMkLst>
      </pc:sldChg>
      <pc:sldChg chg="del">
        <pc:chgData name="Kathleen McLellan" userId="cdf60b98-3a7a-444e-afab-e5fab048fc15" providerId="ADAL" clId="{9EECC1F9-E518-4E22-987D-26A6E3F73F56}" dt="2025-02-08T00:16:40.296" v="1" actId="47"/>
        <pc:sldMkLst>
          <pc:docMk/>
          <pc:sldMk cId="2492367273" sldId="686"/>
        </pc:sldMkLst>
      </pc:sldChg>
      <pc:sldChg chg="del">
        <pc:chgData name="Kathleen McLellan" userId="cdf60b98-3a7a-444e-afab-e5fab048fc15" providerId="ADAL" clId="{9EECC1F9-E518-4E22-987D-26A6E3F73F56}" dt="2025-02-08T00:16:40.296" v="1" actId="47"/>
        <pc:sldMkLst>
          <pc:docMk/>
          <pc:sldMk cId="2389670995" sldId="687"/>
        </pc:sldMkLst>
      </pc:sldChg>
      <pc:sldChg chg="del">
        <pc:chgData name="Kathleen McLellan" userId="cdf60b98-3a7a-444e-afab-e5fab048fc15" providerId="ADAL" clId="{9EECC1F9-E518-4E22-987D-26A6E3F73F56}" dt="2025-02-08T00:16:40.296" v="1" actId="47"/>
        <pc:sldMkLst>
          <pc:docMk/>
          <pc:sldMk cId="2487558506" sldId="688"/>
        </pc:sldMkLst>
      </pc:sldChg>
      <pc:sldChg chg="del">
        <pc:chgData name="Kathleen McLellan" userId="cdf60b98-3a7a-444e-afab-e5fab048fc15" providerId="ADAL" clId="{9EECC1F9-E518-4E22-987D-26A6E3F73F56}" dt="2025-02-08T00:16:40.296" v="1" actId="47"/>
        <pc:sldMkLst>
          <pc:docMk/>
          <pc:sldMk cId="2765556183" sldId="689"/>
        </pc:sldMkLst>
      </pc:sldChg>
      <pc:sldChg chg="del">
        <pc:chgData name="Kathleen McLellan" userId="cdf60b98-3a7a-444e-afab-e5fab048fc15" providerId="ADAL" clId="{9EECC1F9-E518-4E22-987D-26A6E3F73F56}" dt="2025-02-08T00:16:40.296" v="1" actId="47"/>
        <pc:sldMkLst>
          <pc:docMk/>
          <pc:sldMk cId="2653162362" sldId="690"/>
        </pc:sldMkLst>
      </pc:sldChg>
      <pc:sldChg chg="del">
        <pc:chgData name="Kathleen McLellan" userId="cdf60b98-3a7a-444e-afab-e5fab048fc15" providerId="ADAL" clId="{9EECC1F9-E518-4E22-987D-26A6E3F73F56}" dt="2025-02-08T00:16:40.296" v="1" actId="47"/>
        <pc:sldMkLst>
          <pc:docMk/>
          <pc:sldMk cId="851077004" sldId="691"/>
        </pc:sldMkLst>
      </pc:sldChg>
      <pc:sldChg chg="del">
        <pc:chgData name="Kathleen McLellan" userId="cdf60b98-3a7a-444e-afab-e5fab048fc15" providerId="ADAL" clId="{9EECC1F9-E518-4E22-987D-26A6E3F73F56}" dt="2025-02-08T00:16:40.296" v="1" actId="47"/>
        <pc:sldMkLst>
          <pc:docMk/>
          <pc:sldMk cId="3356118560" sldId="693"/>
        </pc:sldMkLst>
      </pc:sldChg>
      <pc:sldChg chg="del">
        <pc:chgData name="Kathleen McLellan" userId="cdf60b98-3a7a-444e-afab-e5fab048fc15" providerId="ADAL" clId="{9EECC1F9-E518-4E22-987D-26A6E3F73F56}" dt="2025-02-08T00:16:40.296" v="1" actId="47"/>
        <pc:sldMkLst>
          <pc:docMk/>
          <pc:sldMk cId="3986065748" sldId="696"/>
        </pc:sldMkLst>
      </pc:sldChg>
      <pc:sldChg chg="del">
        <pc:chgData name="Kathleen McLellan" userId="cdf60b98-3a7a-444e-afab-e5fab048fc15" providerId="ADAL" clId="{9EECC1F9-E518-4E22-987D-26A6E3F73F56}" dt="2025-02-08T00:16:40.296" v="1" actId="47"/>
        <pc:sldMkLst>
          <pc:docMk/>
          <pc:sldMk cId="1014349506" sldId="703"/>
        </pc:sldMkLst>
      </pc:sldChg>
      <pc:sldChg chg="del">
        <pc:chgData name="Kathleen McLellan" userId="cdf60b98-3a7a-444e-afab-e5fab048fc15" providerId="ADAL" clId="{9EECC1F9-E518-4E22-987D-26A6E3F73F56}" dt="2025-02-08T00:16:40.296" v="1" actId="47"/>
        <pc:sldMkLst>
          <pc:docMk/>
          <pc:sldMk cId="4205144696" sldId="706"/>
        </pc:sldMkLst>
      </pc:sldChg>
      <pc:sldChg chg="del">
        <pc:chgData name="Kathleen McLellan" userId="cdf60b98-3a7a-444e-afab-e5fab048fc15" providerId="ADAL" clId="{9EECC1F9-E518-4E22-987D-26A6E3F73F56}" dt="2025-02-08T00:16:40.296" v="1" actId="47"/>
        <pc:sldMkLst>
          <pc:docMk/>
          <pc:sldMk cId="2383491286" sldId="708"/>
        </pc:sldMkLst>
      </pc:sldChg>
      <pc:sldChg chg="del">
        <pc:chgData name="Kathleen McLellan" userId="cdf60b98-3a7a-444e-afab-e5fab048fc15" providerId="ADAL" clId="{9EECC1F9-E518-4E22-987D-26A6E3F73F56}" dt="2025-02-08T00:16:40.296" v="1" actId="47"/>
        <pc:sldMkLst>
          <pc:docMk/>
          <pc:sldMk cId="3857001238" sldId="709"/>
        </pc:sldMkLst>
      </pc:sldChg>
      <pc:sldChg chg="del">
        <pc:chgData name="Kathleen McLellan" userId="cdf60b98-3a7a-444e-afab-e5fab048fc15" providerId="ADAL" clId="{9EECC1F9-E518-4E22-987D-26A6E3F73F56}" dt="2025-02-08T00:16:40.296" v="1" actId="47"/>
        <pc:sldMkLst>
          <pc:docMk/>
          <pc:sldMk cId="3275206766" sldId="710"/>
        </pc:sldMkLst>
      </pc:sldChg>
      <pc:sldChg chg="del">
        <pc:chgData name="Kathleen McLellan" userId="cdf60b98-3a7a-444e-afab-e5fab048fc15" providerId="ADAL" clId="{9EECC1F9-E518-4E22-987D-26A6E3F73F56}" dt="2025-02-08T00:15:26.138" v="0" actId="47"/>
        <pc:sldMkLst>
          <pc:docMk/>
          <pc:sldMk cId="1361207377" sldId="713"/>
        </pc:sldMkLst>
      </pc:sldChg>
      <pc:sldChg chg="del">
        <pc:chgData name="Kathleen McLellan" userId="cdf60b98-3a7a-444e-afab-e5fab048fc15" providerId="ADAL" clId="{9EECC1F9-E518-4E22-987D-26A6E3F73F56}" dt="2025-02-08T00:15:26.138" v="0" actId="47"/>
        <pc:sldMkLst>
          <pc:docMk/>
          <pc:sldMk cId="1786749924" sldId="714"/>
        </pc:sldMkLst>
      </pc:sldChg>
      <pc:sldChg chg="del">
        <pc:chgData name="Kathleen McLellan" userId="cdf60b98-3a7a-444e-afab-e5fab048fc15" providerId="ADAL" clId="{9EECC1F9-E518-4E22-987D-26A6E3F73F56}" dt="2025-02-08T00:15:26.138" v="0" actId="47"/>
        <pc:sldMkLst>
          <pc:docMk/>
          <pc:sldMk cId="4217402353" sldId="715"/>
        </pc:sldMkLst>
      </pc:sldChg>
      <pc:sldChg chg="del">
        <pc:chgData name="Kathleen McLellan" userId="cdf60b98-3a7a-444e-afab-e5fab048fc15" providerId="ADAL" clId="{9EECC1F9-E518-4E22-987D-26A6E3F73F56}" dt="2025-02-08T00:15:26.138" v="0" actId="47"/>
        <pc:sldMkLst>
          <pc:docMk/>
          <pc:sldMk cId="3123753634" sldId="716"/>
        </pc:sldMkLst>
      </pc:sldChg>
      <pc:sldChg chg="del">
        <pc:chgData name="Kathleen McLellan" userId="cdf60b98-3a7a-444e-afab-e5fab048fc15" providerId="ADAL" clId="{9EECC1F9-E518-4E22-987D-26A6E3F73F56}" dt="2025-02-08T00:15:26.138" v="0" actId="47"/>
        <pc:sldMkLst>
          <pc:docMk/>
          <pc:sldMk cId="1092182520" sldId="717"/>
        </pc:sldMkLst>
      </pc:sldChg>
      <pc:sldChg chg="del">
        <pc:chgData name="Kathleen McLellan" userId="cdf60b98-3a7a-444e-afab-e5fab048fc15" providerId="ADAL" clId="{9EECC1F9-E518-4E22-987D-26A6E3F73F56}" dt="2025-02-08T00:15:26.138" v="0" actId="47"/>
        <pc:sldMkLst>
          <pc:docMk/>
          <pc:sldMk cId="929202696" sldId="718"/>
        </pc:sldMkLst>
      </pc:sldChg>
      <pc:sldChg chg="del">
        <pc:chgData name="Kathleen McLellan" userId="cdf60b98-3a7a-444e-afab-e5fab048fc15" providerId="ADAL" clId="{9EECC1F9-E518-4E22-987D-26A6E3F73F56}" dt="2025-02-08T00:15:26.138" v="0" actId="47"/>
        <pc:sldMkLst>
          <pc:docMk/>
          <pc:sldMk cId="247845210" sldId="719"/>
        </pc:sldMkLst>
      </pc:sldChg>
      <pc:sldChg chg="del">
        <pc:chgData name="Kathleen McLellan" userId="cdf60b98-3a7a-444e-afab-e5fab048fc15" providerId="ADAL" clId="{9EECC1F9-E518-4E22-987D-26A6E3F73F56}" dt="2025-02-08T00:15:26.138" v="0" actId="47"/>
        <pc:sldMkLst>
          <pc:docMk/>
          <pc:sldMk cId="2812638076" sldId="720"/>
        </pc:sldMkLst>
      </pc:sldChg>
      <pc:sldChg chg="del">
        <pc:chgData name="Kathleen McLellan" userId="cdf60b98-3a7a-444e-afab-e5fab048fc15" providerId="ADAL" clId="{9EECC1F9-E518-4E22-987D-26A6E3F73F56}" dt="2025-02-08T00:15:26.138" v="0" actId="47"/>
        <pc:sldMkLst>
          <pc:docMk/>
          <pc:sldMk cId="1994528056" sldId="721"/>
        </pc:sldMkLst>
      </pc:sldChg>
      <pc:sldChg chg="del">
        <pc:chgData name="Kathleen McLellan" userId="cdf60b98-3a7a-444e-afab-e5fab048fc15" providerId="ADAL" clId="{9EECC1F9-E518-4E22-987D-26A6E3F73F56}" dt="2025-02-08T00:15:26.138" v="0" actId="47"/>
        <pc:sldMkLst>
          <pc:docMk/>
          <pc:sldMk cId="139309944" sldId="722"/>
        </pc:sldMkLst>
      </pc:sldChg>
      <pc:sldChg chg="del">
        <pc:chgData name="Kathleen McLellan" userId="cdf60b98-3a7a-444e-afab-e5fab048fc15" providerId="ADAL" clId="{9EECC1F9-E518-4E22-987D-26A6E3F73F56}" dt="2025-02-08T00:15:26.138" v="0" actId="47"/>
        <pc:sldMkLst>
          <pc:docMk/>
          <pc:sldMk cId="2583610472" sldId="723"/>
        </pc:sldMkLst>
      </pc:sldChg>
      <pc:sldChg chg="del">
        <pc:chgData name="Kathleen McLellan" userId="cdf60b98-3a7a-444e-afab-e5fab048fc15" providerId="ADAL" clId="{9EECC1F9-E518-4E22-987D-26A6E3F73F56}" dt="2025-02-08T00:15:26.138" v="0" actId="47"/>
        <pc:sldMkLst>
          <pc:docMk/>
          <pc:sldMk cId="62917269" sldId="724"/>
        </pc:sldMkLst>
      </pc:sldChg>
      <pc:sldChg chg="del">
        <pc:chgData name="Kathleen McLellan" userId="cdf60b98-3a7a-444e-afab-e5fab048fc15" providerId="ADAL" clId="{9EECC1F9-E518-4E22-987D-26A6E3F73F56}" dt="2025-02-08T00:16:40.296" v="1" actId="47"/>
        <pc:sldMkLst>
          <pc:docMk/>
          <pc:sldMk cId="1542088773" sldId="725"/>
        </pc:sldMkLst>
      </pc:sldChg>
      <pc:sldChg chg="del">
        <pc:chgData name="Kathleen McLellan" userId="cdf60b98-3a7a-444e-afab-e5fab048fc15" providerId="ADAL" clId="{9EECC1F9-E518-4E22-987D-26A6E3F73F56}" dt="2025-02-08T00:16:40.296" v="1" actId="47"/>
        <pc:sldMkLst>
          <pc:docMk/>
          <pc:sldMk cId="3238838321" sldId="726"/>
        </pc:sldMkLst>
      </pc:sldChg>
      <pc:sldChg chg="del">
        <pc:chgData name="Kathleen McLellan" userId="cdf60b98-3a7a-444e-afab-e5fab048fc15" providerId="ADAL" clId="{9EECC1F9-E518-4E22-987D-26A6E3F73F56}" dt="2025-02-08T00:16:40.296" v="1" actId="47"/>
        <pc:sldMkLst>
          <pc:docMk/>
          <pc:sldMk cId="1930803742" sldId="732"/>
        </pc:sldMkLst>
      </pc:sldChg>
      <pc:sldChg chg="del">
        <pc:chgData name="Kathleen McLellan" userId="cdf60b98-3a7a-444e-afab-e5fab048fc15" providerId="ADAL" clId="{9EECC1F9-E518-4E22-987D-26A6E3F73F56}" dt="2025-02-08T00:16:40.296" v="1" actId="47"/>
        <pc:sldMkLst>
          <pc:docMk/>
          <pc:sldMk cId="3584730843" sldId="736"/>
        </pc:sldMkLst>
      </pc:sldChg>
      <pc:sldChg chg="del">
        <pc:chgData name="Kathleen McLellan" userId="cdf60b98-3a7a-444e-afab-e5fab048fc15" providerId="ADAL" clId="{9EECC1F9-E518-4E22-987D-26A6E3F73F56}" dt="2025-02-08T00:16:40.296" v="1" actId="47"/>
        <pc:sldMkLst>
          <pc:docMk/>
          <pc:sldMk cId="4278219527" sldId="741"/>
        </pc:sldMkLst>
      </pc:sldChg>
      <pc:sldChg chg="del">
        <pc:chgData name="Kathleen McLellan" userId="cdf60b98-3a7a-444e-afab-e5fab048fc15" providerId="ADAL" clId="{9EECC1F9-E518-4E22-987D-26A6E3F73F56}" dt="2025-02-08T00:16:40.296" v="1" actId="47"/>
        <pc:sldMkLst>
          <pc:docMk/>
          <pc:sldMk cId="3671226681" sldId="742"/>
        </pc:sldMkLst>
      </pc:sldChg>
      <pc:sldChg chg="del">
        <pc:chgData name="Kathleen McLellan" userId="cdf60b98-3a7a-444e-afab-e5fab048fc15" providerId="ADAL" clId="{9EECC1F9-E518-4E22-987D-26A6E3F73F56}" dt="2025-02-08T00:16:40.296" v="1" actId="47"/>
        <pc:sldMkLst>
          <pc:docMk/>
          <pc:sldMk cId="3475373474" sldId="751"/>
        </pc:sldMkLst>
      </pc:sldChg>
      <pc:sldChg chg="del">
        <pc:chgData name="Kathleen McLellan" userId="cdf60b98-3a7a-444e-afab-e5fab048fc15" providerId="ADAL" clId="{9EECC1F9-E518-4E22-987D-26A6E3F73F56}" dt="2025-02-08T00:16:40.296" v="1" actId="47"/>
        <pc:sldMkLst>
          <pc:docMk/>
          <pc:sldMk cId="3558564460" sldId="753"/>
        </pc:sldMkLst>
      </pc:sldChg>
      <pc:sldChg chg="del">
        <pc:chgData name="Kathleen McLellan" userId="cdf60b98-3a7a-444e-afab-e5fab048fc15" providerId="ADAL" clId="{9EECC1F9-E518-4E22-987D-26A6E3F73F56}" dt="2025-02-08T00:16:40.296" v="1" actId="47"/>
        <pc:sldMkLst>
          <pc:docMk/>
          <pc:sldMk cId="3682364343" sldId="754"/>
        </pc:sldMkLst>
      </pc:sldChg>
      <pc:sldChg chg="del">
        <pc:chgData name="Kathleen McLellan" userId="cdf60b98-3a7a-444e-afab-e5fab048fc15" providerId="ADAL" clId="{9EECC1F9-E518-4E22-987D-26A6E3F73F56}" dt="2025-02-08T00:16:40.296" v="1" actId="47"/>
        <pc:sldMkLst>
          <pc:docMk/>
          <pc:sldMk cId="1063942" sldId="756"/>
        </pc:sldMkLst>
      </pc:sldChg>
      <pc:sldChg chg="del">
        <pc:chgData name="Kathleen McLellan" userId="cdf60b98-3a7a-444e-afab-e5fab048fc15" providerId="ADAL" clId="{9EECC1F9-E518-4E22-987D-26A6E3F73F56}" dt="2025-02-08T00:16:40.296" v="1" actId="47"/>
        <pc:sldMkLst>
          <pc:docMk/>
          <pc:sldMk cId="1083655999" sldId="758"/>
        </pc:sldMkLst>
      </pc:sldChg>
      <pc:sldChg chg="del">
        <pc:chgData name="Kathleen McLellan" userId="cdf60b98-3a7a-444e-afab-e5fab048fc15" providerId="ADAL" clId="{9EECC1F9-E518-4E22-987D-26A6E3F73F56}" dt="2025-02-08T00:16:40.296" v="1" actId="47"/>
        <pc:sldMkLst>
          <pc:docMk/>
          <pc:sldMk cId="3958789921" sldId="760"/>
        </pc:sldMkLst>
      </pc:sldChg>
      <pc:sldChg chg="del">
        <pc:chgData name="Kathleen McLellan" userId="cdf60b98-3a7a-444e-afab-e5fab048fc15" providerId="ADAL" clId="{9EECC1F9-E518-4E22-987D-26A6E3F73F56}" dt="2025-02-08T00:16:40.296" v="1" actId="47"/>
        <pc:sldMkLst>
          <pc:docMk/>
          <pc:sldMk cId="1471532106" sldId="762"/>
        </pc:sldMkLst>
      </pc:sldChg>
      <pc:sldChg chg="del">
        <pc:chgData name="Kathleen McLellan" userId="cdf60b98-3a7a-444e-afab-e5fab048fc15" providerId="ADAL" clId="{9EECC1F9-E518-4E22-987D-26A6E3F73F56}" dt="2025-02-08T00:16:40.296" v="1" actId="47"/>
        <pc:sldMkLst>
          <pc:docMk/>
          <pc:sldMk cId="2950121692" sldId="763"/>
        </pc:sldMkLst>
      </pc:sldChg>
      <pc:sldChg chg="del">
        <pc:chgData name="Kathleen McLellan" userId="cdf60b98-3a7a-444e-afab-e5fab048fc15" providerId="ADAL" clId="{9EECC1F9-E518-4E22-987D-26A6E3F73F56}" dt="2025-02-08T00:16:40.296" v="1" actId="47"/>
        <pc:sldMkLst>
          <pc:docMk/>
          <pc:sldMk cId="416052325" sldId="766"/>
        </pc:sldMkLst>
      </pc:sldChg>
      <pc:sldChg chg="del">
        <pc:chgData name="Kathleen McLellan" userId="cdf60b98-3a7a-444e-afab-e5fab048fc15" providerId="ADAL" clId="{9EECC1F9-E518-4E22-987D-26A6E3F73F56}" dt="2025-02-08T00:15:26.138" v="0" actId="47"/>
        <pc:sldMkLst>
          <pc:docMk/>
          <pc:sldMk cId="1934287909" sldId="768"/>
        </pc:sldMkLst>
      </pc:sldChg>
      <pc:sldChg chg="del">
        <pc:chgData name="Kathleen McLellan" userId="cdf60b98-3a7a-444e-afab-e5fab048fc15" providerId="ADAL" clId="{9EECC1F9-E518-4E22-987D-26A6E3F73F56}" dt="2025-02-08T00:16:40.296" v="1" actId="47"/>
        <pc:sldMkLst>
          <pc:docMk/>
          <pc:sldMk cId="2540688807" sldId="770"/>
        </pc:sldMkLst>
      </pc:sldChg>
      <pc:sldChg chg="del">
        <pc:chgData name="Kathleen McLellan" userId="cdf60b98-3a7a-444e-afab-e5fab048fc15" providerId="ADAL" clId="{9EECC1F9-E518-4E22-987D-26A6E3F73F56}" dt="2025-02-08T00:16:40.296" v="1" actId="47"/>
        <pc:sldMkLst>
          <pc:docMk/>
          <pc:sldMk cId="2204054207" sldId="771"/>
        </pc:sldMkLst>
      </pc:sldChg>
      <pc:sldChg chg="del">
        <pc:chgData name="Kathleen McLellan" userId="cdf60b98-3a7a-444e-afab-e5fab048fc15" providerId="ADAL" clId="{9EECC1F9-E518-4E22-987D-26A6E3F73F56}" dt="2025-02-08T00:16:40.296" v="1" actId="47"/>
        <pc:sldMkLst>
          <pc:docMk/>
          <pc:sldMk cId="3311818962" sldId="772"/>
        </pc:sldMkLst>
      </pc:sldChg>
      <pc:sldChg chg="del">
        <pc:chgData name="Kathleen McLellan" userId="cdf60b98-3a7a-444e-afab-e5fab048fc15" providerId="ADAL" clId="{9EECC1F9-E518-4E22-987D-26A6E3F73F56}" dt="2025-02-08T00:16:40.296" v="1" actId="47"/>
        <pc:sldMkLst>
          <pc:docMk/>
          <pc:sldMk cId="931729339" sldId="773"/>
        </pc:sldMkLst>
      </pc:sldChg>
      <pc:sldChg chg="del">
        <pc:chgData name="Kathleen McLellan" userId="cdf60b98-3a7a-444e-afab-e5fab048fc15" providerId="ADAL" clId="{9EECC1F9-E518-4E22-987D-26A6E3F73F56}" dt="2025-02-08T00:16:40.296" v="1" actId="47"/>
        <pc:sldMkLst>
          <pc:docMk/>
          <pc:sldMk cId="4112884878" sldId="774"/>
        </pc:sldMkLst>
      </pc:sldChg>
      <pc:sldChg chg="del">
        <pc:chgData name="Kathleen McLellan" userId="cdf60b98-3a7a-444e-afab-e5fab048fc15" providerId="ADAL" clId="{9EECC1F9-E518-4E22-987D-26A6E3F73F56}" dt="2025-02-08T00:16:40.296" v="1" actId="47"/>
        <pc:sldMkLst>
          <pc:docMk/>
          <pc:sldMk cId="2988989045" sldId="775"/>
        </pc:sldMkLst>
      </pc:sldChg>
      <pc:sldChg chg="del">
        <pc:chgData name="Kathleen McLellan" userId="cdf60b98-3a7a-444e-afab-e5fab048fc15" providerId="ADAL" clId="{9EECC1F9-E518-4E22-987D-26A6E3F73F56}" dt="2025-02-08T00:15:26.138" v="0" actId="47"/>
        <pc:sldMkLst>
          <pc:docMk/>
          <pc:sldMk cId="2464299418" sldId="776"/>
        </pc:sldMkLst>
      </pc:sldChg>
      <pc:sldChg chg="del">
        <pc:chgData name="Kathleen McLellan" userId="cdf60b98-3a7a-444e-afab-e5fab048fc15" providerId="ADAL" clId="{9EECC1F9-E518-4E22-987D-26A6E3F73F56}" dt="2025-02-08T00:16:40.296" v="1" actId="47"/>
        <pc:sldMkLst>
          <pc:docMk/>
          <pc:sldMk cId="1425478405" sldId="780"/>
        </pc:sldMkLst>
      </pc:sldChg>
      <pc:sldChg chg="del">
        <pc:chgData name="Kathleen McLellan" userId="cdf60b98-3a7a-444e-afab-e5fab048fc15" providerId="ADAL" clId="{9EECC1F9-E518-4E22-987D-26A6E3F73F56}" dt="2025-02-08T00:16:40.296" v="1" actId="47"/>
        <pc:sldMkLst>
          <pc:docMk/>
          <pc:sldMk cId="698891172" sldId="784"/>
        </pc:sldMkLst>
      </pc:sldChg>
      <pc:sldChg chg="del">
        <pc:chgData name="Kathleen McLellan" userId="cdf60b98-3a7a-444e-afab-e5fab048fc15" providerId="ADAL" clId="{9EECC1F9-E518-4E22-987D-26A6E3F73F56}" dt="2025-02-08T00:16:40.296" v="1" actId="47"/>
        <pc:sldMkLst>
          <pc:docMk/>
          <pc:sldMk cId="2082778313" sldId="785"/>
        </pc:sldMkLst>
      </pc:sldChg>
      <pc:sldChg chg="del">
        <pc:chgData name="Kathleen McLellan" userId="cdf60b98-3a7a-444e-afab-e5fab048fc15" providerId="ADAL" clId="{9EECC1F9-E518-4E22-987D-26A6E3F73F56}" dt="2025-02-08T00:16:40.296" v="1" actId="47"/>
        <pc:sldMkLst>
          <pc:docMk/>
          <pc:sldMk cId="93313891" sldId="786"/>
        </pc:sldMkLst>
      </pc:sldChg>
      <pc:sldChg chg="del">
        <pc:chgData name="Kathleen McLellan" userId="cdf60b98-3a7a-444e-afab-e5fab048fc15" providerId="ADAL" clId="{9EECC1F9-E518-4E22-987D-26A6E3F73F56}" dt="2025-02-08T00:16:40.296" v="1" actId="47"/>
        <pc:sldMkLst>
          <pc:docMk/>
          <pc:sldMk cId="2283260857" sldId="787"/>
        </pc:sldMkLst>
      </pc:sldChg>
      <pc:sldChg chg="del">
        <pc:chgData name="Kathleen McLellan" userId="cdf60b98-3a7a-444e-afab-e5fab048fc15" providerId="ADAL" clId="{9EECC1F9-E518-4E22-987D-26A6E3F73F56}" dt="2025-02-08T00:16:40.296" v="1" actId="47"/>
        <pc:sldMkLst>
          <pc:docMk/>
          <pc:sldMk cId="1673130952" sldId="788"/>
        </pc:sldMkLst>
      </pc:sldChg>
      <pc:sldChg chg="del">
        <pc:chgData name="Kathleen McLellan" userId="cdf60b98-3a7a-444e-afab-e5fab048fc15" providerId="ADAL" clId="{9EECC1F9-E518-4E22-987D-26A6E3F73F56}" dt="2025-02-08T00:16:40.296" v="1" actId="47"/>
        <pc:sldMkLst>
          <pc:docMk/>
          <pc:sldMk cId="891691263" sldId="789"/>
        </pc:sldMkLst>
      </pc:sldChg>
      <pc:sldChg chg="del">
        <pc:chgData name="Kathleen McLellan" userId="cdf60b98-3a7a-444e-afab-e5fab048fc15" providerId="ADAL" clId="{9EECC1F9-E518-4E22-987D-26A6E3F73F56}" dt="2025-02-08T00:16:40.296" v="1" actId="47"/>
        <pc:sldMkLst>
          <pc:docMk/>
          <pc:sldMk cId="3310397356" sldId="790"/>
        </pc:sldMkLst>
      </pc:sldChg>
      <pc:sldChg chg="del">
        <pc:chgData name="Kathleen McLellan" userId="cdf60b98-3a7a-444e-afab-e5fab048fc15" providerId="ADAL" clId="{9EECC1F9-E518-4E22-987D-26A6E3F73F56}" dt="2025-02-08T00:16:40.296" v="1" actId="47"/>
        <pc:sldMkLst>
          <pc:docMk/>
          <pc:sldMk cId="3439939968" sldId="791"/>
        </pc:sldMkLst>
      </pc:sldChg>
      <pc:sldChg chg="del">
        <pc:chgData name="Kathleen McLellan" userId="cdf60b98-3a7a-444e-afab-e5fab048fc15" providerId="ADAL" clId="{9EECC1F9-E518-4E22-987D-26A6E3F73F56}" dt="2025-02-08T00:16:40.296" v="1" actId="47"/>
        <pc:sldMkLst>
          <pc:docMk/>
          <pc:sldMk cId="3910454739" sldId="792"/>
        </pc:sldMkLst>
      </pc:sldChg>
      <pc:sldChg chg="del">
        <pc:chgData name="Kathleen McLellan" userId="cdf60b98-3a7a-444e-afab-e5fab048fc15" providerId="ADAL" clId="{9EECC1F9-E518-4E22-987D-26A6E3F73F56}" dt="2025-02-08T00:16:40.296" v="1" actId="47"/>
        <pc:sldMkLst>
          <pc:docMk/>
          <pc:sldMk cId="1751658099" sldId="793"/>
        </pc:sldMkLst>
      </pc:sldChg>
      <pc:sldChg chg="del">
        <pc:chgData name="Kathleen McLellan" userId="cdf60b98-3a7a-444e-afab-e5fab048fc15" providerId="ADAL" clId="{9EECC1F9-E518-4E22-987D-26A6E3F73F56}" dt="2025-02-08T00:16:40.296" v="1" actId="47"/>
        <pc:sldMkLst>
          <pc:docMk/>
          <pc:sldMk cId="2290276895" sldId="794"/>
        </pc:sldMkLst>
      </pc:sldChg>
      <pc:sldChg chg="del">
        <pc:chgData name="Kathleen McLellan" userId="cdf60b98-3a7a-444e-afab-e5fab048fc15" providerId="ADAL" clId="{9EECC1F9-E518-4E22-987D-26A6E3F73F56}" dt="2025-02-08T00:16:40.296" v="1" actId="47"/>
        <pc:sldMkLst>
          <pc:docMk/>
          <pc:sldMk cId="3944972668" sldId="795"/>
        </pc:sldMkLst>
      </pc:sldChg>
      <pc:sldChg chg="del">
        <pc:chgData name="Kathleen McLellan" userId="cdf60b98-3a7a-444e-afab-e5fab048fc15" providerId="ADAL" clId="{9EECC1F9-E518-4E22-987D-26A6E3F73F56}" dt="2025-02-08T00:16:40.296" v="1" actId="47"/>
        <pc:sldMkLst>
          <pc:docMk/>
          <pc:sldMk cId="3524023443" sldId="800"/>
        </pc:sldMkLst>
      </pc:sldChg>
      <pc:sldChg chg="del">
        <pc:chgData name="Kathleen McLellan" userId="cdf60b98-3a7a-444e-afab-e5fab048fc15" providerId="ADAL" clId="{9EECC1F9-E518-4E22-987D-26A6E3F73F56}" dt="2025-02-08T00:16:40.296" v="1" actId="47"/>
        <pc:sldMkLst>
          <pc:docMk/>
          <pc:sldMk cId="3351507721" sldId="801"/>
        </pc:sldMkLst>
      </pc:sldChg>
      <pc:sldChg chg="del">
        <pc:chgData name="Kathleen McLellan" userId="cdf60b98-3a7a-444e-afab-e5fab048fc15" providerId="ADAL" clId="{9EECC1F9-E518-4E22-987D-26A6E3F73F56}" dt="2025-02-08T00:16:40.296" v="1" actId="47"/>
        <pc:sldMkLst>
          <pc:docMk/>
          <pc:sldMk cId="2628504576" sldId="805"/>
        </pc:sldMkLst>
      </pc:sldChg>
      <pc:sldChg chg="del">
        <pc:chgData name="Kathleen McLellan" userId="cdf60b98-3a7a-444e-afab-e5fab048fc15" providerId="ADAL" clId="{9EECC1F9-E518-4E22-987D-26A6E3F73F56}" dt="2025-02-08T00:16:40.296" v="1" actId="47"/>
        <pc:sldMkLst>
          <pc:docMk/>
          <pc:sldMk cId="2960597994" sldId="809"/>
        </pc:sldMkLst>
      </pc:sldChg>
      <pc:sldChg chg="del">
        <pc:chgData name="Kathleen McLellan" userId="cdf60b98-3a7a-444e-afab-e5fab048fc15" providerId="ADAL" clId="{9EECC1F9-E518-4E22-987D-26A6E3F73F56}" dt="2025-02-08T00:16:40.296" v="1" actId="47"/>
        <pc:sldMkLst>
          <pc:docMk/>
          <pc:sldMk cId="753093695" sldId="811"/>
        </pc:sldMkLst>
      </pc:sldChg>
      <pc:sldChg chg="del">
        <pc:chgData name="Kathleen McLellan" userId="cdf60b98-3a7a-444e-afab-e5fab048fc15" providerId="ADAL" clId="{9EECC1F9-E518-4E22-987D-26A6E3F73F56}" dt="2025-02-08T00:16:40.296" v="1" actId="47"/>
        <pc:sldMkLst>
          <pc:docMk/>
          <pc:sldMk cId="3257801278" sldId="812"/>
        </pc:sldMkLst>
      </pc:sldChg>
      <pc:sldChg chg="del">
        <pc:chgData name="Kathleen McLellan" userId="cdf60b98-3a7a-444e-afab-e5fab048fc15" providerId="ADAL" clId="{9EECC1F9-E518-4E22-987D-26A6E3F73F56}" dt="2025-02-08T00:16:40.296" v="1" actId="47"/>
        <pc:sldMkLst>
          <pc:docMk/>
          <pc:sldMk cId="567381670" sldId="813"/>
        </pc:sldMkLst>
      </pc:sldChg>
      <pc:sldChg chg="del">
        <pc:chgData name="Kathleen McLellan" userId="cdf60b98-3a7a-444e-afab-e5fab048fc15" providerId="ADAL" clId="{9EECC1F9-E518-4E22-987D-26A6E3F73F56}" dt="2025-02-08T00:16:40.296" v="1" actId="47"/>
        <pc:sldMkLst>
          <pc:docMk/>
          <pc:sldMk cId="1871516999" sldId="814"/>
        </pc:sldMkLst>
      </pc:sldChg>
      <pc:sldChg chg="del">
        <pc:chgData name="Kathleen McLellan" userId="cdf60b98-3a7a-444e-afab-e5fab048fc15" providerId="ADAL" clId="{9EECC1F9-E518-4E22-987D-26A6E3F73F56}" dt="2025-02-08T00:16:40.296" v="1" actId="47"/>
        <pc:sldMkLst>
          <pc:docMk/>
          <pc:sldMk cId="141911064" sldId="815"/>
        </pc:sldMkLst>
      </pc:sldChg>
      <pc:sldChg chg="del">
        <pc:chgData name="Kathleen McLellan" userId="cdf60b98-3a7a-444e-afab-e5fab048fc15" providerId="ADAL" clId="{9EECC1F9-E518-4E22-987D-26A6E3F73F56}" dt="2025-02-08T00:16:40.296" v="1" actId="47"/>
        <pc:sldMkLst>
          <pc:docMk/>
          <pc:sldMk cId="3550593557" sldId="816"/>
        </pc:sldMkLst>
      </pc:sldChg>
      <pc:sldChg chg="del">
        <pc:chgData name="Kathleen McLellan" userId="cdf60b98-3a7a-444e-afab-e5fab048fc15" providerId="ADAL" clId="{9EECC1F9-E518-4E22-987D-26A6E3F73F56}" dt="2025-02-08T00:16:40.296" v="1" actId="47"/>
        <pc:sldMkLst>
          <pc:docMk/>
          <pc:sldMk cId="1402280788" sldId="817"/>
        </pc:sldMkLst>
      </pc:sldChg>
      <pc:sldChg chg="del">
        <pc:chgData name="Kathleen McLellan" userId="cdf60b98-3a7a-444e-afab-e5fab048fc15" providerId="ADAL" clId="{9EECC1F9-E518-4E22-987D-26A6E3F73F56}" dt="2025-02-08T00:16:40.296" v="1" actId="47"/>
        <pc:sldMkLst>
          <pc:docMk/>
          <pc:sldMk cId="2867999685" sldId="818"/>
        </pc:sldMkLst>
      </pc:sldChg>
      <pc:sldChg chg="del">
        <pc:chgData name="Kathleen McLellan" userId="cdf60b98-3a7a-444e-afab-e5fab048fc15" providerId="ADAL" clId="{9EECC1F9-E518-4E22-987D-26A6E3F73F56}" dt="2025-02-08T00:16:40.296" v="1" actId="47"/>
        <pc:sldMkLst>
          <pc:docMk/>
          <pc:sldMk cId="4231633239" sldId="819"/>
        </pc:sldMkLst>
      </pc:sldChg>
      <pc:sldChg chg="del">
        <pc:chgData name="Kathleen McLellan" userId="cdf60b98-3a7a-444e-afab-e5fab048fc15" providerId="ADAL" clId="{9EECC1F9-E518-4E22-987D-26A6E3F73F56}" dt="2025-02-08T00:16:40.296" v="1" actId="47"/>
        <pc:sldMkLst>
          <pc:docMk/>
          <pc:sldMk cId="2545676781" sldId="820"/>
        </pc:sldMkLst>
      </pc:sldChg>
      <pc:sldChg chg="del">
        <pc:chgData name="Kathleen McLellan" userId="cdf60b98-3a7a-444e-afab-e5fab048fc15" providerId="ADAL" clId="{9EECC1F9-E518-4E22-987D-26A6E3F73F56}" dt="2025-02-08T00:16:40.296" v="1" actId="47"/>
        <pc:sldMkLst>
          <pc:docMk/>
          <pc:sldMk cId="1720384900" sldId="821"/>
        </pc:sldMkLst>
      </pc:sldChg>
      <pc:sldChg chg="del">
        <pc:chgData name="Kathleen McLellan" userId="cdf60b98-3a7a-444e-afab-e5fab048fc15" providerId="ADAL" clId="{9EECC1F9-E518-4E22-987D-26A6E3F73F56}" dt="2025-02-08T00:16:40.296" v="1" actId="47"/>
        <pc:sldMkLst>
          <pc:docMk/>
          <pc:sldMk cId="2207249054" sldId="822"/>
        </pc:sldMkLst>
      </pc:sldChg>
      <pc:sldChg chg="del">
        <pc:chgData name="Kathleen McLellan" userId="cdf60b98-3a7a-444e-afab-e5fab048fc15" providerId="ADAL" clId="{9EECC1F9-E518-4E22-987D-26A6E3F73F56}" dt="2025-02-08T00:16:40.296" v="1" actId="47"/>
        <pc:sldMkLst>
          <pc:docMk/>
          <pc:sldMk cId="1504248029" sldId="823"/>
        </pc:sldMkLst>
      </pc:sldChg>
      <pc:sldChg chg="del">
        <pc:chgData name="Kathleen McLellan" userId="cdf60b98-3a7a-444e-afab-e5fab048fc15" providerId="ADAL" clId="{9EECC1F9-E518-4E22-987D-26A6E3F73F56}" dt="2025-02-08T00:16:40.296" v="1" actId="47"/>
        <pc:sldMkLst>
          <pc:docMk/>
          <pc:sldMk cId="3500798544" sldId="824"/>
        </pc:sldMkLst>
      </pc:sldChg>
      <pc:sldChg chg="del">
        <pc:chgData name="Kathleen McLellan" userId="cdf60b98-3a7a-444e-afab-e5fab048fc15" providerId="ADAL" clId="{9EECC1F9-E518-4E22-987D-26A6E3F73F56}" dt="2025-02-08T00:16:40.296" v="1" actId="47"/>
        <pc:sldMkLst>
          <pc:docMk/>
          <pc:sldMk cId="3036014284" sldId="825"/>
        </pc:sldMkLst>
      </pc:sldChg>
      <pc:sldChg chg="del">
        <pc:chgData name="Kathleen McLellan" userId="cdf60b98-3a7a-444e-afab-e5fab048fc15" providerId="ADAL" clId="{9EECC1F9-E518-4E22-987D-26A6E3F73F56}" dt="2025-02-08T00:16:40.296" v="1" actId="47"/>
        <pc:sldMkLst>
          <pc:docMk/>
          <pc:sldMk cId="3050085530" sldId="826"/>
        </pc:sldMkLst>
      </pc:sldChg>
      <pc:sldChg chg="del">
        <pc:chgData name="Kathleen McLellan" userId="cdf60b98-3a7a-444e-afab-e5fab048fc15" providerId="ADAL" clId="{9EECC1F9-E518-4E22-987D-26A6E3F73F56}" dt="2025-02-08T00:16:40.296" v="1" actId="47"/>
        <pc:sldMkLst>
          <pc:docMk/>
          <pc:sldMk cId="376991466" sldId="827"/>
        </pc:sldMkLst>
      </pc:sldChg>
      <pc:sldChg chg="del">
        <pc:chgData name="Kathleen McLellan" userId="cdf60b98-3a7a-444e-afab-e5fab048fc15" providerId="ADAL" clId="{9EECC1F9-E518-4E22-987D-26A6E3F73F56}" dt="2025-02-08T00:16:40.296" v="1" actId="47"/>
        <pc:sldMkLst>
          <pc:docMk/>
          <pc:sldMk cId="1970548655" sldId="828"/>
        </pc:sldMkLst>
      </pc:sldChg>
      <pc:sldChg chg="del">
        <pc:chgData name="Kathleen McLellan" userId="cdf60b98-3a7a-444e-afab-e5fab048fc15" providerId="ADAL" clId="{9EECC1F9-E518-4E22-987D-26A6E3F73F56}" dt="2025-02-08T00:16:40.296" v="1" actId="47"/>
        <pc:sldMkLst>
          <pc:docMk/>
          <pc:sldMk cId="1465728781" sldId="829"/>
        </pc:sldMkLst>
      </pc:sldChg>
      <pc:sldChg chg="del">
        <pc:chgData name="Kathleen McLellan" userId="cdf60b98-3a7a-444e-afab-e5fab048fc15" providerId="ADAL" clId="{9EECC1F9-E518-4E22-987D-26A6E3F73F56}" dt="2025-02-08T00:16:40.296" v="1" actId="47"/>
        <pc:sldMkLst>
          <pc:docMk/>
          <pc:sldMk cId="4214696366" sldId="830"/>
        </pc:sldMkLst>
      </pc:sldChg>
      <pc:sldChg chg="del">
        <pc:chgData name="Kathleen McLellan" userId="cdf60b98-3a7a-444e-afab-e5fab048fc15" providerId="ADAL" clId="{9EECC1F9-E518-4E22-987D-26A6E3F73F56}" dt="2025-02-08T00:16:40.296" v="1" actId="47"/>
        <pc:sldMkLst>
          <pc:docMk/>
          <pc:sldMk cId="3152971170" sldId="831"/>
        </pc:sldMkLst>
      </pc:sldChg>
      <pc:sldChg chg="del">
        <pc:chgData name="Kathleen McLellan" userId="cdf60b98-3a7a-444e-afab-e5fab048fc15" providerId="ADAL" clId="{9EECC1F9-E518-4E22-987D-26A6E3F73F56}" dt="2025-02-08T00:16:40.296" v="1" actId="47"/>
        <pc:sldMkLst>
          <pc:docMk/>
          <pc:sldMk cId="2933666497" sldId="832"/>
        </pc:sldMkLst>
      </pc:sldChg>
      <pc:sldChg chg="del">
        <pc:chgData name="Kathleen McLellan" userId="cdf60b98-3a7a-444e-afab-e5fab048fc15" providerId="ADAL" clId="{9EECC1F9-E518-4E22-987D-26A6E3F73F56}" dt="2025-02-08T00:16:40.296" v="1" actId="47"/>
        <pc:sldMkLst>
          <pc:docMk/>
          <pc:sldMk cId="3893565337" sldId="833"/>
        </pc:sldMkLst>
      </pc:sldChg>
      <pc:sldChg chg="del">
        <pc:chgData name="Kathleen McLellan" userId="cdf60b98-3a7a-444e-afab-e5fab048fc15" providerId="ADAL" clId="{9EECC1F9-E518-4E22-987D-26A6E3F73F56}" dt="2025-02-08T00:15:26.138" v="0" actId="47"/>
        <pc:sldMkLst>
          <pc:docMk/>
          <pc:sldMk cId="1575880147" sldId="834"/>
        </pc:sldMkLst>
      </pc:sldChg>
      <pc:sldMasterChg chg="delSldLayout">
        <pc:chgData name="Kathleen McLellan" userId="cdf60b98-3a7a-444e-afab-e5fab048fc15" providerId="ADAL" clId="{9EECC1F9-E518-4E22-987D-26A6E3F73F56}" dt="2025-02-08T00:15:26.138" v="0" actId="47"/>
        <pc:sldMasterMkLst>
          <pc:docMk/>
          <pc:sldMasterMk cId="2253513242" sldId="2147483653"/>
        </pc:sldMasterMkLst>
        <pc:sldLayoutChg chg="del">
          <pc:chgData name="Kathleen McLellan" userId="cdf60b98-3a7a-444e-afab-e5fab048fc15" providerId="ADAL" clId="{9EECC1F9-E518-4E22-987D-26A6E3F73F56}" dt="2025-02-08T00:15:26.138" v="0" actId="47"/>
          <pc:sldLayoutMkLst>
            <pc:docMk/>
            <pc:sldMasterMk cId="2253513242" sldId="2147483653"/>
            <pc:sldLayoutMk cId="349224640" sldId="2147484645"/>
          </pc:sldLayoutMkLst>
        </pc:sldLayoutChg>
        <pc:sldLayoutChg chg="del">
          <pc:chgData name="Kathleen McLellan" userId="cdf60b98-3a7a-444e-afab-e5fab048fc15" providerId="ADAL" clId="{9EECC1F9-E518-4E22-987D-26A6E3F73F56}" dt="2025-02-08T00:15:26.138" v="0" actId="47"/>
          <pc:sldLayoutMkLst>
            <pc:docMk/>
            <pc:sldMasterMk cId="2253513242" sldId="2147483653"/>
            <pc:sldLayoutMk cId="3313801317" sldId="2147484646"/>
          </pc:sldLayoutMkLst>
        </pc:sldLayoutChg>
      </pc:sldMasterChg>
    </pc:docChg>
  </pc:docChgLst>
</pc:chgInfo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16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>
            <a:extLst>
              <a:ext uri="{FF2B5EF4-FFF2-40B4-BE49-F238E27FC236}">
                <a16:creationId xmlns:a16="http://schemas.microsoft.com/office/drawing/2014/main" id="{40DCCBB2-9BFB-0FF9-37D4-85313C70EB91}"/>
              </a:ext>
            </a:extLst>
          </p:cNvPr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GB" dirty="0"/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8F72E5F6-E5DE-D3DE-F70C-9B31258C15EF}"/>
              </a:ext>
            </a:extLst>
          </p:cNvPr>
          <p:cNvSpPr>
            <a:spLocks noGrp="1"/>
          </p:cNvSpPr>
          <p:nvPr>
            <p:ph type="dt" sz="quarter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012DF918-E479-454E-8685-D417A61C6EE1}" type="datetimeFigureOut">
              <a:rPr lang="en-GB" smtClean="0"/>
              <a:t>07/02/2025</a:t>
            </a:fld>
            <a:endParaRPr lang="en-GB" dirty="0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F973DDEB-44CB-C8CA-07DD-B5A4E67A71DB}"/>
              </a:ext>
            </a:extLst>
          </p:cNvPr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GB" dirty="0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9CCE5690-A65A-09E9-81A6-3F3C628D85B4}"/>
              </a:ext>
            </a:extLst>
          </p:cNvPr>
          <p:cNvSpPr>
            <a:spLocks noGrp="1"/>
          </p:cNvSpPr>
          <p:nvPr>
            <p:ph type="sldNum" sz="quarter" idx="3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A88ED495-EBAE-4B9E-9301-E229ACD39677}" type="slidenum">
              <a:rPr lang="en-GB" smtClean="0"/>
              <a:t>‹#›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338584465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15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GB" dirty="0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3ACB2442-8D48-416A-8E31-1D6850296C54}" type="datetimeFigureOut">
              <a:rPr lang="en-GB" smtClean="0"/>
              <a:t>07/02/2025</a:t>
            </a:fld>
            <a:endParaRPr lang="en-GB" dirty="0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GB" dirty="0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GB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4862A9C7-AF8E-4C09-BB00-1E1EA1EE3490}" type="slidenum">
              <a:rPr lang="en-GB" smtClean="0"/>
              <a:t>‹#›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48473023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slideLayouts/_rels/slideLayout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jpeg"/><Relationship Id="rId2" Type="http://schemas.openxmlformats.org/officeDocument/2006/relationships/image" Target="../media/image3.jpe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5.jpeg"/></Relationships>
</file>

<file path=ppt/slideLayouts/_rels/slideLayout10.xml.rels><?xml version="1.0" encoding="UTF-8" standalone="yes"?>
<Relationships xmlns="http://schemas.openxmlformats.org/package/2006/relationships"><Relationship Id="rId8" Type="http://schemas.openxmlformats.org/officeDocument/2006/relationships/image" Target="../media/image43.png"/><Relationship Id="rId13" Type="http://schemas.openxmlformats.org/officeDocument/2006/relationships/image" Target="../media/image80.jpeg"/><Relationship Id="rId3" Type="http://schemas.openxmlformats.org/officeDocument/2006/relationships/image" Target="../media/image76.svg"/><Relationship Id="rId7" Type="http://schemas.openxmlformats.org/officeDocument/2006/relationships/image" Target="../media/image40.svg"/><Relationship Id="rId12" Type="http://schemas.openxmlformats.org/officeDocument/2006/relationships/image" Target="../media/image79.jpeg"/><Relationship Id="rId2" Type="http://schemas.openxmlformats.org/officeDocument/2006/relationships/image" Target="../media/image75.png"/><Relationship Id="rId1" Type="http://schemas.openxmlformats.org/officeDocument/2006/relationships/slideMaster" Target="../slideMasters/slideMaster4.xml"/><Relationship Id="rId6" Type="http://schemas.openxmlformats.org/officeDocument/2006/relationships/image" Target="../media/image39.png"/><Relationship Id="rId11" Type="http://schemas.openxmlformats.org/officeDocument/2006/relationships/image" Target="../media/image78.svg"/><Relationship Id="rId5" Type="http://schemas.openxmlformats.org/officeDocument/2006/relationships/image" Target="../media/image56.svg"/><Relationship Id="rId10" Type="http://schemas.openxmlformats.org/officeDocument/2006/relationships/image" Target="../media/image77.png"/><Relationship Id="rId4" Type="http://schemas.openxmlformats.org/officeDocument/2006/relationships/image" Target="../media/image55.png"/><Relationship Id="rId9" Type="http://schemas.openxmlformats.org/officeDocument/2006/relationships/image" Target="../media/image44.svg"/></Relationships>
</file>

<file path=ppt/slideLayouts/_rels/slideLayout100.xml.rels><?xml version="1.0" encoding="UTF-8" standalone="yes"?>
<Relationships xmlns="http://schemas.openxmlformats.org/package/2006/relationships"><Relationship Id="rId3" Type="http://schemas.openxmlformats.org/officeDocument/2006/relationships/image" Target="../media/image98.png"/><Relationship Id="rId2" Type="http://schemas.openxmlformats.org/officeDocument/2006/relationships/image" Target="../media/image97.jpg"/><Relationship Id="rId1" Type="http://schemas.openxmlformats.org/officeDocument/2006/relationships/slideMaster" Target="../slideMasters/slideMaster14.xml"/><Relationship Id="rId4" Type="http://schemas.openxmlformats.org/officeDocument/2006/relationships/image" Target="../media/image99.svg"/></Relationships>
</file>

<file path=ppt/slideLayouts/_rels/slideLayout101.xml.rels><?xml version="1.0" encoding="UTF-8" standalone="yes"?>
<Relationships xmlns="http://schemas.openxmlformats.org/package/2006/relationships"><Relationship Id="rId3" Type="http://schemas.openxmlformats.org/officeDocument/2006/relationships/image" Target="../media/image98.png"/><Relationship Id="rId2" Type="http://schemas.openxmlformats.org/officeDocument/2006/relationships/image" Target="../media/image97.jpg"/><Relationship Id="rId1" Type="http://schemas.openxmlformats.org/officeDocument/2006/relationships/slideMaster" Target="../slideMasters/slideMaster14.xml"/><Relationship Id="rId4" Type="http://schemas.openxmlformats.org/officeDocument/2006/relationships/image" Target="../media/image99.svg"/></Relationships>
</file>

<file path=ppt/slideLayouts/_rels/slideLayout102.xml.rels><?xml version="1.0" encoding="UTF-8" standalone="yes"?>
<Relationships xmlns="http://schemas.openxmlformats.org/package/2006/relationships"><Relationship Id="rId3" Type="http://schemas.openxmlformats.org/officeDocument/2006/relationships/image" Target="../media/image98.png"/><Relationship Id="rId2" Type="http://schemas.openxmlformats.org/officeDocument/2006/relationships/image" Target="../media/image100.jpg"/><Relationship Id="rId1" Type="http://schemas.openxmlformats.org/officeDocument/2006/relationships/slideMaster" Target="../slideMasters/slideMaster14.xml"/><Relationship Id="rId4" Type="http://schemas.openxmlformats.org/officeDocument/2006/relationships/image" Target="../media/image99.svg"/></Relationships>
</file>

<file path=ppt/slideLayouts/_rels/slideLayout103.xml.rels><?xml version="1.0" encoding="UTF-8" standalone="yes"?>
<Relationships xmlns="http://schemas.openxmlformats.org/package/2006/relationships"><Relationship Id="rId3" Type="http://schemas.openxmlformats.org/officeDocument/2006/relationships/image" Target="../media/image98.png"/><Relationship Id="rId2" Type="http://schemas.openxmlformats.org/officeDocument/2006/relationships/image" Target="../media/image100.jpg"/><Relationship Id="rId1" Type="http://schemas.openxmlformats.org/officeDocument/2006/relationships/slideMaster" Target="../slideMasters/slideMaster14.xml"/><Relationship Id="rId4" Type="http://schemas.openxmlformats.org/officeDocument/2006/relationships/image" Target="../media/image99.svg"/></Relationships>
</file>

<file path=ppt/slideLayouts/_rels/slideLayout104.xml.rels><?xml version="1.0" encoding="UTF-8" standalone="yes"?>
<Relationships xmlns="http://schemas.openxmlformats.org/package/2006/relationships"><Relationship Id="rId3" Type="http://schemas.openxmlformats.org/officeDocument/2006/relationships/image" Target="../media/image98.png"/><Relationship Id="rId2" Type="http://schemas.openxmlformats.org/officeDocument/2006/relationships/image" Target="../media/image101.jpg"/><Relationship Id="rId1" Type="http://schemas.openxmlformats.org/officeDocument/2006/relationships/slideMaster" Target="../slideMasters/slideMaster14.xml"/><Relationship Id="rId4" Type="http://schemas.openxmlformats.org/officeDocument/2006/relationships/image" Target="../media/image99.svg"/></Relationships>
</file>

<file path=ppt/slideLayouts/_rels/slideLayout105.xml.rels><?xml version="1.0" encoding="UTF-8" standalone="yes"?>
<Relationships xmlns="http://schemas.openxmlformats.org/package/2006/relationships"><Relationship Id="rId3" Type="http://schemas.openxmlformats.org/officeDocument/2006/relationships/image" Target="../media/image98.png"/><Relationship Id="rId2" Type="http://schemas.openxmlformats.org/officeDocument/2006/relationships/image" Target="../media/image101.jpg"/><Relationship Id="rId1" Type="http://schemas.openxmlformats.org/officeDocument/2006/relationships/slideMaster" Target="../slideMasters/slideMaster14.xml"/><Relationship Id="rId4" Type="http://schemas.openxmlformats.org/officeDocument/2006/relationships/image" Target="../media/image99.svg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82.svg"/><Relationship Id="rId2" Type="http://schemas.openxmlformats.org/officeDocument/2006/relationships/image" Target="../media/image81.png"/><Relationship Id="rId1" Type="http://schemas.openxmlformats.org/officeDocument/2006/relationships/slideMaster" Target="../slideMasters/slideMaster5.xml"/></Relationships>
</file>

<file path=ppt/slideLayouts/_rels/slideLayout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82.svg"/><Relationship Id="rId2" Type="http://schemas.openxmlformats.org/officeDocument/2006/relationships/image" Target="../media/image81.png"/><Relationship Id="rId1" Type="http://schemas.openxmlformats.org/officeDocument/2006/relationships/slideMaster" Target="../slideMasters/slideMaster5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85.jpg"/><Relationship Id="rId1" Type="http://schemas.openxmlformats.org/officeDocument/2006/relationships/slideMaster" Target="../slideMasters/slideMaster6.xml"/></Relationships>
</file>

<file path=ppt/slideLayouts/_rels/slideLayout2.xml.rels><?xml version="1.0" encoding="UTF-8" standalone="yes"?>
<Relationships xmlns="http://schemas.openxmlformats.org/package/2006/relationships"><Relationship Id="rId8" Type="http://schemas.openxmlformats.org/officeDocument/2006/relationships/image" Target="../media/image12.png"/><Relationship Id="rId3" Type="http://schemas.openxmlformats.org/officeDocument/2006/relationships/image" Target="../media/image7.svg"/><Relationship Id="rId7" Type="http://schemas.openxmlformats.org/officeDocument/2006/relationships/image" Target="../media/image11.sv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10.png"/><Relationship Id="rId5" Type="http://schemas.openxmlformats.org/officeDocument/2006/relationships/image" Target="../media/image9.svg"/><Relationship Id="rId4" Type="http://schemas.openxmlformats.org/officeDocument/2006/relationships/image" Target="../media/image8.png"/><Relationship Id="rId9" Type="http://schemas.openxmlformats.org/officeDocument/2006/relationships/image" Target="../media/image13.svg"/></Relationships>
</file>

<file path=ppt/slideLayouts/_rels/slideLayout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85.jpg"/><Relationship Id="rId1" Type="http://schemas.openxmlformats.org/officeDocument/2006/relationships/slideMaster" Target="../slideMasters/slideMaster6.xml"/></Relationships>
</file>

<file path=ppt/slideLayouts/_rels/slideLayout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85.jpg"/><Relationship Id="rId1" Type="http://schemas.openxmlformats.org/officeDocument/2006/relationships/slideMaster" Target="../slideMasters/slideMaster6.xml"/></Relationships>
</file>

<file path=ppt/slideLayouts/_rels/slideLayout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85.jpg"/><Relationship Id="rId1" Type="http://schemas.openxmlformats.org/officeDocument/2006/relationships/slideMaster" Target="../slideMasters/slideMaster6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87.svg"/><Relationship Id="rId2" Type="http://schemas.openxmlformats.org/officeDocument/2006/relationships/image" Target="../media/image86.png"/><Relationship Id="rId1" Type="http://schemas.openxmlformats.org/officeDocument/2006/relationships/slideMaster" Target="../slideMasters/slideMaster6.xml"/></Relationships>
</file>

<file path=ppt/slideLayouts/_rels/slideLayout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87.svg"/><Relationship Id="rId2" Type="http://schemas.openxmlformats.org/officeDocument/2006/relationships/image" Target="../media/image86.png"/><Relationship Id="rId1" Type="http://schemas.openxmlformats.org/officeDocument/2006/relationships/slideMaster" Target="../slideMasters/slideMaster6.xml"/></Relationships>
</file>

<file path=ppt/slideLayouts/_rels/slideLayout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88.png"/><Relationship Id="rId2" Type="http://schemas.openxmlformats.org/officeDocument/2006/relationships/image" Target="../media/image85.jpg"/><Relationship Id="rId1" Type="http://schemas.openxmlformats.org/officeDocument/2006/relationships/slideMaster" Target="../slideMasters/slideMaster7.xml"/><Relationship Id="rId4" Type="http://schemas.openxmlformats.org/officeDocument/2006/relationships/image" Target="../media/image89.svg"/></Relationships>
</file>

<file path=ppt/slideLayouts/_rels/slideLayout3.xml.rels><?xml version="1.0" encoding="UTF-8" standalone="yes"?>
<Relationships xmlns="http://schemas.openxmlformats.org/package/2006/relationships"><Relationship Id="rId8" Type="http://schemas.openxmlformats.org/officeDocument/2006/relationships/image" Target="../media/image20.png"/><Relationship Id="rId13" Type="http://schemas.openxmlformats.org/officeDocument/2006/relationships/image" Target="../media/image13.svg"/><Relationship Id="rId3" Type="http://schemas.openxmlformats.org/officeDocument/2006/relationships/image" Target="../media/image15.svg"/><Relationship Id="rId7" Type="http://schemas.openxmlformats.org/officeDocument/2006/relationships/image" Target="../media/image19.svg"/><Relationship Id="rId12" Type="http://schemas.openxmlformats.org/officeDocument/2006/relationships/image" Target="../media/image12.png"/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18.png"/><Relationship Id="rId11" Type="http://schemas.openxmlformats.org/officeDocument/2006/relationships/image" Target="../media/image23.svg"/><Relationship Id="rId5" Type="http://schemas.openxmlformats.org/officeDocument/2006/relationships/image" Target="../media/image17.svg"/><Relationship Id="rId10" Type="http://schemas.openxmlformats.org/officeDocument/2006/relationships/image" Target="../media/image22.png"/><Relationship Id="rId4" Type="http://schemas.openxmlformats.org/officeDocument/2006/relationships/image" Target="../media/image16.png"/><Relationship Id="rId9" Type="http://schemas.openxmlformats.org/officeDocument/2006/relationships/image" Target="../media/image21.svg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83.png"/><Relationship Id="rId2" Type="http://schemas.openxmlformats.org/officeDocument/2006/relationships/image" Target="../media/image90.png"/><Relationship Id="rId1" Type="http://schemas.openxmlformats.org/officeDocument/2006/relationships/slideMaster" Target="../slideMasters/slideMaster8.xml"/><Relationship Id="rId4" Type="http://schemas.openxmlformats.org/officeDocument/2006/relationships/image" Target="../media/image84.svg"/></Relationships>
</file>

<file path=ppt/slideLayouts/_rels/slideLayout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84.svg"/><Relationship Id="rId2" Type="http://schemas.openxmlformats.org/officeDocument/2006/relationships/image" Target="../media/image83.png"/><Relationship Id="rId1" Type="http://schemas.openxmlformats.org/officeDocument/2006/relationships/slideMaster" Target="../slideMasters/slideMaster8.xml"/></Relationships>
</file>

<file path=ppt/slideLayouts/_rels/slideLayout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sv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8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85.jpg"/><Relationship Id="rId1" Type="http://schemas.openxmlformats.org/officeDocument/2006/relationships/slideMaster" Target="../slideMasters/slideMaster9.xml"/></Relationships>
</file>

<file path=ppt/slideLayouts/_rels/slideLayout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85.jpg"/><Relationship Id="rId1" Type="http://schemas.openxmlformats.org/officeDocument/2006/relationships/slideMaster" Target="../slideMasters/slideMaster9.xml"/></Relationships>
</file>

<file path=ppt/slideLayouts/_rels/slideLayout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91.png"/><Relationship Id="rId1" Type="http://schemas.openxmlformats.org/officeDocument/2006/relationships/slideMaster" Target="../slideMasters/slideMaster9.xml"/></Relationships>
</file>

<file path=ppt/slideLayouts/_rels/slideLayout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91.png"/><Relationship Id="rId1" Type="http://schemas.openxmlformats.org/officeDocument/2006/relationships/slideMaster" Target="../slideMasters/slideMaster9.xml"/></Relationships>
</file>

<file path=ppt/slideLayouts/_rels/slideLayout4.xml.rels><?xml version="1.0" encoding="UTF-8" standalone="yes"?>
<Relationships xmlns="http://schemas.openxmlformats.org/package/2006/relationships"><Relationship Id="rId8" Type="http://schemas.openxmlformats.org/officeDocument/2006/relationships/image" Target="../media/image30.svg"/><Relationship Id="rId3" Type="http://schemas.openxmlformats.org/officeDocument/2006/relationships/image" Target="../media/image25.jpeg"/><Relationship Id="rId7" Type="http://schemas.openxmlformats.org/officeDocument/2006/relationships/image" Target="../media/image29.png"/><Relationship Id="rId12" Type="http://schemas.openxmlformats.org/officeDocument/2006/relationships/image" Target="../media/image34.svg"/><Relationship Id="rId2" Type="http://schemas.openxmlformats.org/officeDocument/2006/relationships/image" Target="../media/image24.jpeg"/><Relationship Id="rId1" Type="http://schemas.openxmlformats.org/officeDocument/2006/relationships/slideMaster" Target="../slideMasters/slideMaster2.xml"/><Relationship Id="rId6" Type="http://schemas.openxmlformats.org/officeDocument/2006/relationships/image" Target="../media/image28.svg"/><Relationship Id="rId11" Type="http://schemas.openxmlformats.org/officeDocument/2006/relationships/image" Target="../media/image33.png"/><Relationship Id="rId5" Type="http://schemas.openxmlformats.org/officeDocument/2006/relationships/image" Target="../media/image27.png"/><Relationship Id="rId10" Type="http://schemas.openxmlformats.org/officeDocument/2006/relationships/image" Target="../media/image32.svg"/><Relationship Id="rId4" Type="http://schemas.openxmlformats.org/officeDocument/2006/relationships/image" Target="../media/image26.jpeg"/><Relationship Id="rId9" Type="http://schemas.openxmlformats.org/officeDocument/2006/relationships/image" Target="../media/image31.png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.svg"/><Relationship Id="rId2" Type="http://schemas.openxmlformats.org/officeDocument/2006/relationships/image" Target="../media/image35.png"/><Relationship Id="rId1" Type="http://schemas.openxmlformats.org/officeDocument/2006/relationships/slideMaster" Target="../slideMasters/slideMaster2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84.svg"/><Relationship Id="rId2" Type="http://schemas.openxmlformats.org/officeDocument/2006/relationships/image" Target="../media/image83.png"/><Relationship Id="rId1" Type="http://schemas.openxmlformats.org/officeDocument/2006/relationships/slideMaster" Target="../slideMasters/slideMaster10.xml"/></Relationships>
</file>

<file path=ppt/slideLayouts/_rels/slideLayout58.xml.rels><?xml version="1.0" encoding="UTF-8" standalone="yes"?>
<Relationships xmlns="http://schemas.openxmlformats.org/package/2006/relationships"><Relationship Id="rId3" Type="http://schemas.openxmlformats.org/officeDocument/2006/relationships/image" Target="../media/image84.svg"/><Relationship Id="rId2" Type="http://schemas.openxmlformats.org/officeDocument/2006/relationships/image" Target="../media/image83.png"/><Relationship Id="rId1" Type="http://schemas.openxmlformats.org/officeDocument/2006/relationships/slideMaster" Target="../slideMasters/slideMaster10.xml"/></Relationships>
</file>

<file path=ppt/slideLayouts/_rels/slideLayout59.xml.rels><?xml version="1.0" encoding="UTF-8" standalone="yes"?>
<Relationships xmlns="http://schemas.openxmlformats.org/package/2006/relationships"><Relationship Id="rId3" Type="http://schemas.openxmlformats.org/officeDocument/2006/relationships/image" Target="../media/image84.svg"/><Relationship Id="rId2" Type="http://schemas.openxmlformats.org/officeDocument/2006/relationships/image" Target="../media/image83.png"/><Relationship Id="rId1" Type="http://schemas.openxmlformats.org/officeDocument/2006/relationships/slideMaster" Target="../slideMasters/slideMaster10.xml"/></Relationships>
</file>

<file path=ppt/slideLayouts/_rels/slideLayout6.xml.rels><?xml version="1.0" encoding="UTF-8" standalone="yes"?>
<Relationships xmlns="http://schemas.openxmlformats.org/package/2006/relationships"><Relationship Id="rId8" Type="http://schemas.openxmlformats.org/officeDocument/2006/relationships/image" Target="../media/image43.png"/><Relationship Id="rId3" Type="http://schemas.openxmlformats.org/officeDocument/2006/relationships/image" Target="../media/image38.svg"/><Relationship Id="rId7" Type="http://schemas.openxmlformats.org/officeDocument/2006/relationships/image" Target="../media/image42.svg"/><Relationship Id="rId2" Type="http://schemas.openxmlformats.org/officeDocument/2006/relationships/image" Target="../media/image37.png"/><Relationship Id="rId1" Type="http://schemas.openxmlformats.org/officeDocument/2006/relationships/slideMaster" Target="../slideMasters/slideMaster2.xml"/><Relationship Id="rId6" Type="http://schemas.openxmlformats.org/officeDocument/2006/relationships/image" Target="../media/image41.png"/><Relationship Id="rId11" Type="http://schemas.openxmlformats.org/officeDocument/2006/relationships/image" Target="../media/image46.jpeg"/><Relationship Id="rId5" Type="http://schemas.openxmlformats.org/officeDocument/2006/relationships/image" Target="../media/image40.svg"/><Relationship Id="rId10" Type="http://schemas.openxmlformats.org/officeDocument/2006/relationships/image" Target="../media/image45.jpeg"/><Relationship Id="rId4" Type="http://schemas.openxmlformats.org/officeDocument/2006/relationships/image" Target="../media/image39.png"/><Relationship Id="rId9" Type="http://schemas.openxmlformats.org/officeDocument/2006/relationships/image" Target="../media/image44.svg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92.png"/><Relationship Id="rId1" Type="http://schemas.openxmlformats.org/officeDocument/2006/relationships/slideMaster" Target="../slideMasters/slideMaster10.xml"/></Relationships>
</file>

<file path=ppt/slideLayouts/_rels/slideLayout67.xml.rels><?xml version="1.0" encoding="UTF-8" standalone="yes"?>
<Relationships xmlns="http://schemas.openxmlformats.org/package/2006/relationships"><Relationship Id="rId2" Type="http://schemas.openxmlformats.org/officeDocument/2006/relationships/image" Target="../media/image90.png"/><Relationship Id="rId1" Type="http://schemas.openxmlformats.org/officeDocument/2006/relationships/slideMaster" Target="../slideMasters/slideMaster10.xml"/></Relationships>
</file>

<file path=ppt/slideLayouts/_rels/slideLayout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90.png"/><Relationship Id="rId1" Type="http://schemas.openxmlformats.org/officeDocument/2006/relationships/slideMaster" Target="../slideMasters/slideMaster10.xml"/></Relationships>
</file>

<file path=ppt/slideLayouts/_rels/slideLayout69.xml.rels><?xml version="1.0" encoding="UTF-8" standalone="yes"?>
<Relationships xmlns="http://schemas.openxmlformats.org/package/2006/relationships"><Relationship Id="rId2" Type="http://schemas.openxmlformats.org/officeDocument/2006/relationships/image" Target="../media/image90.png"/><Relationship Id="rId1" Type="http://schemas.openxmlformats.org/officeDocument/2006/relationships/slideMaster" Target="../slideMasters/slideMaster10.xml"/></Relationships>
</file>

<file path=ppt/slideLayouts/_rels/slideLayout7.xml.rels><?xml version="1.0" encoding="UTF-8" standalone="yes"?>
<Relationships xmlns="http://schemas.openxmlformats.org/package/2006/relationships"><Relationship Id="rId8" Type="http://schemas.openxmlformats.org/officeDocument/2006/relationships/image" Target="../media/image51.png"/><Relationship Id="rId13" Type="http://schemas.openxmlformats.org/officeDocument/2006/relationships/image" Target="../media/image56.svg"/><Relationship Id="rId3" Type="http://schemas.openxmlformats.org/officeDocument/2006/relationships/image" Target="../media/image48.jpeg"/><Relationship Id="rId7" Type="http://schemas.openxmlformats.org/officeDocument/2006/relationships/image" Target="../media/image28.svg"/><Relationship Id="rId12" Type="http://schemas.openxmlformats.org/officeDocument/2006/relationships/image" Target="../media/image55.png"/><Relationship Id="rId2" Type="http://schemas.openxmlformats.org/officeDocument/2006/relationships/image" Target="../media/image47.jpeg"/><Relationship Id="rId1" Type="http://schemas.openxmlformats.org/officeDocument/2006/relationships/slideMaster" Target="../slideMasters/slideMaster3.xml"/><Relationship Id="rId6" Type="http://schemas.openxmlformats.org/officeDocument/2006/relationships/image" Target="../media/image27.png"/><Relationship Id="rId11" Type="http://schemas.openxmlformats.org/officeDocument/2006/relationships/image" Target="../media/image54.svg"/><Relationship Id="rId5" Type="http://schemas.openxmlformats.org/officeDocument/2006/relationships/image" Target="../media/image50.jpeg"/><Relationship Id="rId10" Type="http://schemas.openxmlformats.org/officeDocument/2006/relationships/image" Target="../media/image53.png"/><Relationship Id="rId4" Type="http://schemas.openxmlformats.org/officeDocument/2006/relationships/image" Target="../media/image49.jpeg"/><Relationship Id="rId9" Type="http://schemas.openxmlformats.org/officeDocument/2006/relationships/image" Target="../media/image52.svg"/></Relationships>
</file>

<file path=ppt/slideLayouts/_rels/slideLayout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93.jpg"/><Relationship Id="rId1" Type="http://schemas.openxmlformats.org/officeDocument/2006/relationships/slideMaster" Target="../slideMasters/slideMaster10.xml"/></Relationships>
</file>

<file path=ppt/slideLayouts/_rels/slideLayout71.xml.rels><?xml version="1.0" encoding="UTF-8" standalone="yes"?>
<Relationships xmlns="http://schemas.openxmlformats.org/package/2006/relationships"><Relationship Id="rId2" Type="http://schemas.openxmlformats.org/officeDocument/2006/relationships/image" Target="../media/image93.jpg"/><Relationship Id="rId1" Type="http://schemas.openxmlformats.org/officeDocument/2006/relationships/slideMaster" Target="../slideMasters/slideMaster10.xml"/></Relationships>
</file>

<file path=ppt/slideLayouts/_rels/slideLayout72.xml.rels><?xml version="1.0" encoding="UTF-8" standalone="yes"?>
<Relationships xmlns="http://schemas.openxmlformats.org/package/2006/relationships"><Relationship Id="rId2" Type="http://schemas.openxmlformats.org/officeDocument/2006/relationships/image" Target="../media/image93.jpg"/><Relationship Id="rId1" Type="http://schemas.openxmlformats.org/officeDocument/2006/relationships/slideMaster" Target="../slideMasters/slideMaster10.xml"/></Relationships>
</file>

<file path=ppt/slideLayouts/_rels/slideLayout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79.xml.rels><?xml version="1.0" encoding="UTF-8" standalone="yes"?>
<Relationships xmlns="http://schemas.openxmlformats.org/package/2006/relationships"><Relationship Id="rId3" Type="http://schemas.openxmlformats.org/officeDocument/2006/relationships/image" Target="../media/image95.png"/><Relationship Id="rId2" Type="http://schemas.openxmlformats.org/officeDocument/2006/relationships/image" Target="../media/image94.jpg"/><Relationship Id="rId1" Type="http://schemas.openxmlformats.org/officeDocument/2006/relationships/slideMaster" Target="../slideMasters/slideMaster10.xml"/><Relationship Id="rId4" Type="http://schemas.openxmlformats.org/officeDocument/2006/relationships/image" Target="../media/image96.svg"/></Relationships>
</file>

<file path=ppt/slideLayouts/_rels/slideLayout8.xml.rels><?xml version="1.0" encoding="UTF-8" standalone="yes"?>
<Relationships xmlns="http://schemas.openxmlformats.org/package/2006/relationships"><Relationship Id="rId8" Type="http://schemas.openxmlformats.org/officeDocument/2006/relationships/image" Target="../media/image63.jpeg"/><Relationship Id="rId3" Type="http://schemas.openxmlformats.org/officeDocument/2006/relationships/image" Target="../media/image58.svg"/><Relationship Id="rId7" Type="http://schemas.openxmlformats.org/officeDocument/2006/relationships/image" Target="../media/image62.svg"/><Relationship Id="rId2" Type="http://schemas.openxmlformats.org/officeDocument/2006/relationships/image" Target="../media/image57.png"/><Relationship Id="rId1" Type="http://schemas.openxmlformats.org/officeDocument/2006/relationships/slideMaster" Target="../slideMasters/slideMaster3.xml"/><Relationship Id="rId6" Type="http://schemas.openxmlformats.org/officeDocument/2006/relationships/image" Target="../media/image61.png"/><Relationship Id="rId5" Type="http://schemas.openxmlformats.org/officeDocument/2006/relationships/image" Target="../media/image60.svg"/><Relationship Id="rId4" Type="http://schemas.openxmlformats.org/officeDocument/2006/relationships/image" Target="../media/image59.png"/><Relationship Id="rId9" Type="http://schemas.openxmlformats.org/officeDocument/2006/relationships/image" Target="../media/image64.jpeg"/></Relationships>
</file>

<file path=ppt/slideLayouts/_rels/slideLayout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8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sv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0.xml"/></Relationships>
</file>

<file path=ppt/slideLayouts/_rels/slideLayout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9.xml.rels><?xml version="1.0" encoding="UTF-8" standalone="yes"?>
<Relationships xmlns="http://schemas.openxmlformats.org/package/2006/relationships"><Relationship Id="rId8" Type="http://schemas.openxmlformats.org/officeDocument/2006/relationships/image" Target="../media/image71.png"/><Relationship Id="rId3" Type="http://schemas.openxmlformats.org/officeDocument/2006/relationships/image" Target="../media/image66.jpeg"/><Relationship Id="rId7" Type="http://schemas.openxmlformats.org/officeDocument/2006/relationships/image" Target="../media/image70.svg"/><Relationship Id="rId2" Type="http://schemas.openxmlformats.org/officeDocument/2006/relationships/image" Target="../media/image65.jpeg"/><Relationship Id="rId1" Type="http://schemas.openxmlformats.org/officeDocument/2006/relationships/slideMaster" Target="../slideMasters/slideMaster4.xml"/><Relationship Id="rId6" Type="http://schemas.openxmlformats.org/officeDocument/2006/relationships/image" Target="../media/image69.png"/><Relationship Id="rId11" Type="http://schemas.openxmlformats.org/officeDocument/2006/relationships/image" Target="../media/image74.svg"/><Relationship Id="rId5" Type="http://schemas.openxmlformats.org/officeDocument/2006/relationships/image" Target="../media/image68.jpeg"/><Relationship Id="rId10" Type="http://schemas.openxmlformats.org/officeDocument/2006/relationships/image" Target="../media/image73.png"/><Relationship Id="rId4" Type="http://schemas.openxmlformats.org/officeDocument/2006/relationships/image" Target="../media/image67.jpeg"/><Relationship Id="rId9" Type="http://schemas.openxmlformats.org/officeDocument/2006/relationships/image" Target="../media/image72.svg"/></Relationships>
</file>

<file path=ppt/slideLayouts/_rels/slideLayout9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sv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1.xml"/></Relationships>
</file>

<file path=ppt/slideLayouts/_rels/slideLayout9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sv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1.xml"/></Relationships>
</file>

<file path=ppt/slideLayouts/_rels/slideLayout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larivate - Slide 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1AB8EA3-04E6-E6E8-BF9B-157BED128D40}"/>
              </a:ext>
            </a:extLst>
          </p:cNvPr>
          <p:cNvSpPr txBox="1">
            <a:spLocks/>
          </p:cNvSpPr>
          <p:nvPr userDrawn="1"/>
        </p:nvSpPr>
        <p:spPr>
          <a:xfrm>
            <a:off x="550864" y="368828"/>
            <a:ext cx="10693823" cy="251885"/>
          </a:xfrm>
          <a:prstGeom prst="rect">
            <a:avLst/>
          </a:prstGeom>
        </p:spPr>
        <p:txBody>
          <a:bodyPr vert="horz" lIns="0" tIns="0" rIns="0" bIns="0" rtlCol="0" anchor="t" anchorCtr="0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2400" kern="1200">
                <a:solidFill>
                  <a:schemeClr val="accent2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dirty="0"/>
              <a:t>Advancing the success of people and organizations</a:t>
            </a:r>
            <a:endParaRPr lang="en-GB" dirty="0"/>
          </a:p>
        </p:txBody>
      </p:sp>
      <p:sp>
        <p:nvSpPr>
          <p:cNvPr id="5" name="Text Placeholder 2">
            <a:extLst>
              <a:ext uri="{FF2B5EF4-FFF2-40B4-BE49-F238E27FC236}">
                <a16:creationId xmlns:a16="http://schemas.microsoft.com/office/drawing/2014/main" id="{F3776D3F-9712-421E-22AA-08905756F967}"/>
              </a:ext>
            </a:extLst>
          </p:cNvPr>
          <p:cNvSpPr txBox="1">
            <a:spLocks/>
          </p:cNvSpPr>
          <p:nvPr userDrawn="1"/>
        </p:nvSpPr>
        <p:spPr>
          <a:xfrm>
            <a:off x="550864" y="752052"/>
            <a:ext cx="10693823" cy="336973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900"/>
              </a:spcBef>
              <a:buFont typeface="Arial" panose="020B0604020202020204" pitchFamily="34" charset="0"/>
              <a:buNone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0000" indent="-180000" algn="l" defTabSz="914400" rtl="0" eaLnBrk="1" latinLnBrk="0" hangingPunct="1">
              <a:lnSpc>
                <a:spcPct val="100000"/>
              </a:lnSpc>
              <a:spcBef>
                <a:spcPts val="900"/>
              </a:spcBef>
              <a:buFont typeface="Arial" panose="020B0604020202020204" pitchFamily="34" charset="0"/>
              <a:buChar char="­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40000" indent="-180000" algn="l" defTabSz="914400" rtl="0" eaLnBrk="1" latinLnBrk="0" hangingPunct="1">
              <a:lnSpc>
                <a:spcPct val="100000"/>
              </a:lnSpc>
              <a:spcBef>
                <a:spcPts val="900"/>
              </a:spcBef>
              <a:buFont typeface="Wingdings" panose="05000000000000000000" pitchFamily="2" charset="2"/>
              <a:buChar char="§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80000" indent="-180000" algn="l" defTabSz="914400" rtl="0" eaLnBrk="1" latinLnBrk="0" hangingPunct="1">
              <a:lnSpc>
                <a:spcPct val="100000"/>
              </a:lnSpc>
              <a:spcBef>
                <a:spcPts val="900"/>
              </a:spcBef>
              <a:buClr>
                <a:schemeClr val="accent2"/>
              </a:buClr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360000" indent="-180000" algn="l" defTabSz="914400" rtl="0" eaLnBrk="1" latinLnBrk="0" hangingPunct="1">
              <a:lnSpc>
                <a:spcPct val="100000"/>
              </a:lnSpc>
              <a:spcBef>
                <a:spcPts val="900"/>
              </a:spcBef>
              <a:buClr>
                <a:schemeClr val="accent2"/>
              </a:buClr>
              <a:buFont typeface="Arial" panose="020B0604020202020204" pitchFamily="34" charset="0"/>
              <a:buChar char="­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540000" indent="-180000" algn="l" defTabSz="914400" rtl="0" eaLnBrk="1" latinLnBrk="0" hangingPunct="1">
              <a:lnSpc>
                <a:spcPct val="100000"/>
              </a:lnSpc>
              <a:spcBef>
                <a:spcPts val="900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dirty="0"/>
              <a:t>Serving knowledge-intensive markets with mission </a:t>
            </a:r>
            <a:br>
              <a:rPr lang="en-US" dirty="0"/>
            </a:br>
            <a:r>
              <a:rPr lang="en-US" dirty="0"/>
              <a:t>critical solutions across the innovation lifecycle</a:t>
            </a:r>
          </a:p>
        </p:txBody>
      </p:sp>
      <p:sp>
        <p:nvSpPr>
          <p:cNvPr id="6" name="Text Placeholder 6">
            <a:extLst>
              <a:ext uri="{FF2B5EF4-FFF2-40B4-BE49-F238E27FC236}">
                <a16:creationId xmlns:a16="http://schemas.microsoft.com/office/drawing/2014/main" id="{1394782C-672B-8E5A-04CD-CA7EF0E353C3}"/>
              </a:ext>
            </a:extLst>
          </p:cNvPr>
          <p:cNvSpPr txBox="1">
            <a:spLocks/>
          </p:cNvSpPr>
          <p:nvPr userDrawn="1"/>
        </p:nvSpPr>
        <p:spPr>
          <a:xfrm>
            <a:off x="550863" y="1720850"/>
            <a:ext cx="3202897" cy="324000"/>
          </a:xfrm>
          <a:prstGeom prst="rect">
            <a:avLst/>
          </a:prstGeom>
          <a:solidFill>
            <a:schemeClr val="accent2"/>
          </a:solidFill>
        </p:spPr>
        <p:txBody>
          <a:bodyPr vert="horz" lIns="0" tIns="0" rIns="0" bIns="0" rtlCol="0" anchor="ctr" anchorCtr="0">
            <a:noAutofit/>
          </a:bodyPr>
          <a:lstStyle>
            <a:lvl1pPr marL="0" indent="0" algn="ctr" defTabSz="914400" rtl="0" eaLnBrk="1" latinLnBrk="0" hangingPunct="1">
              <a:lnSpc>
                <a:spcPct val="100000"/>
              </a:lnSpc>
              <a:spcBef>
                <a:spcPts val="900"/>
              </a:spcBef>
              <a:buFont typeface="Arial" panose="020B0604020202020204" pitchFamily="34" charset="0"/>
              <a:buNone/>
              <a:defRPr sz="1600" b="0" kern="1200" baseline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1pPr>
            <a:lvl2pPr marL="360000" indent="-180000" algn="l" defTabSz="914400" rtl="0" eaLnBrk="1" latinLnBrk="0" hangingPunct="1">
              <a:lnSpc>
                <a:spcPct val="100000"/>
              </a:lnSpc>
              <a:spcBef>
                <a:spcPts val="900"/>
              </a:spcBef>
              <a:buFont typeface="Arial" panose="020B0604020202020204" pitchFamily="34" charset="0"/>
              <a:buChar char="­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40000" indent="-180000" algn="l" defTabSz="914400" rtl="0" eaLnBrk="1" latinLnBrk="0" hangingPunct="1">
              <a:lnSpc>
                <a:spcPct val="100000"/>
              </a:lnSpc>
              <a:spcBef>
                <a:spcPts val="900"/>
              </a:spcBef>
              <a:buFont typeface="Wingdings" panose="05000000000000000000" pitchFamily="2" charset="2"/>
              <a:buChar char="§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80000" indent="-180000" algn="l" defTabSz="914400" rtl="0" eaLnBrk="1" latinLnBrk="0" hangingPunct="1">
              <a:lnSpc>
                <a:spcPct val="100000"/>
              </a:lnSpc>
              <a:spcBef>
                <a:spcPts val="9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360000" indent="-180000" algn="l" defTabSz="914400" rtl="0" eaLnBrk="1" latinLnBrk="0" hangingPunct="1">
              <a:lnSpc>
                <a:spcPct val="100000"/>
              </a:lnSpc>
              <a:spcBef>
                <a:spcPts val="900"/>
              </a:spcBef>
              <a:buClr>
                <a:schemeClr val="accent1"/>
              </a:buClr>
              <a:buFont typeface="Arial" panose="020B0604020202020204" pitchFamily="34" charset="0"/>
              <a:buChar char="­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540000" indent="-180000" algn="l" defTabSz="914400" rtl="0" eaLnBrk="1" latinLnBrk="0" hangingPunct="1">
              <a:lnSpc>
                <a:spcPct val="100000"/>
              </a:lnSpc>
              <a:spcBef>
                <a:spcPts val="900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GB" dirty="0"/>
              <a:t>Academia &amp; Government</a:t>
            </a:r>
          </a:p>
        </p:txBody>
      </p:sp>
      <p:pic>
        <p:nvPicPr>
          <p:cNvPr id="8" name="Picture Placeholder 40">
            <a:extLst>
              <a:ext uri="{FF2B5EF4-FFF2-40B4-BE49-F238E27FC236}">
                <a16:creationId xmlns:a16="http://schemas.microsoft.com/office/drawing/2014/main" id="{944B80FA-9850-51EC-011F-A2D45D2CFC6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223" b="2223"/>
          <a:stretch/>
        </p:blipFill>
        <p:spPr>
          <a:xfrm>
            <a:off x="551231" y="2044850"/>
            <a:ext cx="3200310" cy="1570035"/>
          </a:xfrm>
          <a:prstGeom prst="rect">
            <a:avLst/>
          </a:prstGeom>
          <a:noFill/>
        </p:spPr>
      </p:pic>
      <p:sp>
        <p:nvSpPr>
          <p:cNvPr id="17" name="Text Placeholder 9">
            <a:extLst>
              <a:ext uri="{FF2B5EF4-FFF2-40B4-BE49-F238E27FC236}">
                <a16:creationId xmlns:a16="http://schemas.microsoft.com/office/drawing/2014/main" id="{D7103EA1-5B60-4936-FB28-22AAD5C87E22}"/>
              </a:ext>
            </a:extLst>
          </p:cNvPr>
          <p:cNvSpPr txBox="1">
            <a:spLocks/>
          </p:cNvSpPr>
          <p:nvPr userDrawn="1"/>
        </p:nvSpPr>
        <p:spPr>
          <a:xfrm>
            <a:off x="550073" y="3614885"/>
            <a:ext cx="3202379" cy="1319805"/>
          </a:xfrm>
          <a:prstGeom prst="rect">
            <a:avLst/>
          </a:prstGeom>
          <a:solidFill>
            <a:srgbClr val="FAF5FF"/>
          </a:solidFill>
        </p:spPr>
        <p:txBody>
          <a:bodyPr vert="horz" lIns="216000" tIns="180000" rIns="216000" bIns="0" rtlCol="0">
            <a:noAutofit/>
          </a:bodyPr>
          <a:lstStyle>
            <a:lvl1pPr marL="180000" indent="-180000" algn="l" defTabSz="914400" rtl="0" eaLnBrk="1" latinLnBrk="0" hangingPunct="1">
              <a:lnSpc>
                <a:spcPct val="100000"/>
              </a:lnSpc>
              <a:spcBef>
                <a:spcPts val="900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0000" indent="-180000" algn="l" defTabSz="914400" rtl="0" eaLnBrk="1" latinLnBrk="0" hangingPunct="1">
              <a:lnSpc>
                <a:spcPct val="100000"/>
              </a:lnSpc>
              <a:spcBef>
                <a:spcPts val="900"/>
              </a:spcBef>
              <a:buFont typeface="Arial" panose="020B0604020202020204" pitchFamily="34" charset="0"/>
              <a:buChar char="­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40000" indent="-180000" algn="l" defTabSz="914400" rtl="0" eaLnBrk="1" latinLnBrk="0" hangingPunct="1">
              <a:lnSpc>
                <a:spcPct val="100000"/>
              </a:lnSpc>
              <a:spcBef>
                <a:spcPts val="900"/>
              </a:spcBef>
              <a:buFont typeface="Wingdings" panose="05000000000000000000" pitchFamily="2" charset="2"/>
              <a:buChar char="§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80000" indent="-180000" algn="l" defTabSz="914400" rtl="0" eaLnBrk="1" latinLnBrk="0" hangingPunct="1">
              <a:lnSpc>
                <a:spcPct val="100000"/>
              </a:lnSpc>
              <a:spcBef>
                <a:spcPts val="900"/>
              </a:spcBef>
              <a:buClr>
                <a:schemeClr val="accent2"/>
              </a:buClr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360000" indent="-180000" algn="l" defTabSz="914400" rtl="0" eaLnBrk="1" latinLnBrk="0" hangingPunct="1">
              <a:lnSpc>
                <a:spcPct val="100000"/>
              </a:lnSpc>
              <a:spcBef>
                <a:spcPts val="900"/>
              </a:spcBef>
              <a:buClr>
                <a:schemeClr val="accent2"/>
              </a:buClr>
              <a:buFont typeface="Arial" panose="020B0604020202020204" pitchFamily="34" charset="0"/>
              <a:buChar char="­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540000" indent="-180000" algn="l" defTabSz="914400" rtl="0" eaLnBrk="1" latinLnBrk="0" hangingPunct="1">
              <a:lnSpc>
                <a:spcPct val="100000"/>
              </a:lnSpc>
              <a:spcBef>
                <a:spcPts val="900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buFont typeface="Arial" panose="020B0604020202020204" pitchFamily="34" charset="0"/>
              <a:buNone/>
            </a:pPr>
            <a:r>
              <a:rPr lang="en-US" dirty="0"/>
              <a:t>Advancing </a:t>
            </a:r>
            <a:r>
              <a:rPr lang="en-US" b="1" dirty="0"/>
              <a:t>a new era in research and learning</a:t>
            </a:r>
            <a:r>
              <a:rPr lang="en-US" dirty="0"/>
              <a:t> by driving research excellence </a:t>
            </a:r>
            <a:br>
              <a:rPr lang="en-US" dirty="0"/>
            </a:br>
            <a:r>
              <a:rPr lang="en-US" dirty="0"/>
              <a:t>and student outcomes</a:t>
            </a:r>
          </a:p>
        </p:txBody>
      </p:sp>
      <p:sp>
        <p:nvSpPr>
          <p:cNvPr id="9" name="Text Placeholder 7">
            <a:extLst>
              <a:ext uri="{FF2B5EF4-FFF2-40B4-BE49-F238E27FC236}">
                <a16:creationId xmlns:a16="http://schemas.microsoft.com/office/drawing/2014/main" id="{93403BEA-6E3B-D267-631F-5940C3E18175}"/>
              </a:ext>
            </a:extLst>
          </p:cNvPr>
          <p:cNvSpPr txBox="1">
            <a:spLocks/>
          </p:cNvSpPr>
          <p:nvPr userDrawn="1"/>
        </p:nvSpPr>
        <p:spPr>
          <a:xfrm>
            <a:off x="4295560" y="1720850"/>
            <a:ext cx="3202898" cy="323997"/>
          </a:xfrm>
          <a:prstGeom prst="rect">
            <a:avLst/>
          </a:prstGeom>
          <a:solidFill>
            <a:schemeClr val="accent2"/>
          </a:solidFill>
        </p:spPr>
        <p:txBody>
          <a:bodyPr vert="horz" lIns="0" tIns="0" rIns="0" bIns="0" rtlCol="0" anchor="ctr" anchorCtr="0">
            <a:noAutofit/>
          </a:bodyPr>
          <a:lstStyle>
            <a:lvl1pPr marL="0" indent="0" algn="ctr" defTabSz="914400" rtl="0" eaLnBrk="1" latinLnBrk="0" hangingPunct="1">
              <a:lnSpc>
                <a:spcPct val="100000"/>
              </a:lnSpc>
              <a:spcBef>
                <a:spcPts val="900"/>
              </a:spcBef>
              <a:buFont typeface="Arial" panose="020B0604020202020204" pitchFamily="34" charset="0"/>
              <a:buNone/>
              <a:defRPr sz="1600" b="0" kern="1200" baseline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1pPr>
            <a:lvl2pPr marL="360000" indent="-180000" algn="l" defTabSz="914400" rtl="0" eaLnBrk="1" latinLnBrk="0" hangingPunct="1">
              <a:lnSpc>
                <a:spcPct val="100000"/>
              </a:lnSpc>
              <a:spcBef>
                <a:spcPts val="900"/>
              </a:spcBef>
              <a:buFont typeface="Arial" panose="020B0604020202020204" pitchFamily="34" charset="0"/>
              <a:buChar char="­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40000" indent="-180000" algn="l" defTabSz="914400" rtl="0" eaLnBrk="1" latinLnBrk="0" hangingPunct="1">
              <a:lnSpc>
                <a:spcPct val="100000"/>
              </a:lnSpc>
              <a:spcBef>
                <a:spcPts val="900"/>
              </a:spcBef>
              <a:buFont typeface="Wingdings" panose="05000000000000000000" pitchFamily="2" charset="2"/>
              <a:buChar char="§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80000" indent="-180000" algn="l" defTabSz="914400" rtl="0" eaLnBrk="1" latinLnBrk="0" hangingPunct="1">
              <a:lnSpc>
                <a:spcPct val="100000"/>
              </a:lnSpc>
              <a:spcBef>
                <a:spcPts val="9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360000" indent="-180000" algn="l" defTabSz="914400" rtl="0" eaLnBrk="1" latinLnBrk="0" hangingPunct="1">
              <a:lnSpc>
                <a:spcPct val="100000"/>
              </a:lnSpc>
              <a:spcBef>
                <a:spcPts val="900"/>
              </a:spcBef>
              <a:buClr>
                <a:schemeClr val="accent1"/>
              </a:buClr>
              <a:buFont typeface="Arial" panose="020B0604020202020204" pitchFamily="34" charset="0"/>
              <a:buChar char="­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540000" indent="-180000" algn="l" defTabSz="914400" rtl="0" eaLnBrk="1" latinLnBrk="0" hangingPunct="1">
              <a:lnSpc>
                <a:spcPct val="100000"/>
              </a:lnSpc>
              <a:spcBef>
                <a:spcPts val="900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GB" dirty="0"/>
              <a:t>Intellectual Property</a:t>
            </a:r>
          </a:p>
        </p:txBody>
      </p:sp>
      <p:pic>
        <p:nvPicPr>
          <p:cNvPr id="20" name="Picture Placeholder 42">
            <a:extLst>
              <a:ext uri="{FF2B5EF4-FFF2-40B4-BE49-F238E27FC236}">
                <a16:creationId xmlns:a16="http://schemas.microsoft.com/office/drawing/2014/main" id="{89A228C2-4560-81C9-EF59-277FDBC3A72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311" b="1311"/>
          <a:stretch/>
        </p:blipFill>
        <p:spPr>
          <a:xfrm>
            <a:off x="4295775" y="2044848"/>
            <a:ext cx="3200319" cy="1570037"/>
          </a:xfrm>
          <a:prstGeom prst="rect">
            <a:avLst/>
          </a:prstGeom>
          <a:noFill/>
        </p:spPr>
      </p:pic>
      <p:sp>
        <p:nvSpPr>
          <p:cNvPr id="21" name="Text Placeholder 10">
            <a:extLst>
              <a:ext uri="{FF2B5EF4-FFF2-40B4-BE49-F238E27FC236}">
                <a16:creationId xmlns:a16="http://schemas.microsoft.com/office/drawing/2014/main" id="{B7689C5B-2337-A9C7-7DA4-F9EF1851A375}"/>
              </a:ext>
            </a:extLst>
          </p:cNvPr>
          <p:cNvSpPr txBox="1">
            <a:spLocks/>
          </p:cNvSpPr>
          <p:nvPr userDrawn="1"/>
        </p:nvSpPr>
        <p:spPr>
          <a:xfrm>
            <a:off x="4294739" y="3614885"/>
            <a:ext cx="3202379" cy="1319805"/>
          </a:xfrm>
          <a:prstGeom prst="rect">
            <a:avLst/>
          </a:prstGeom>
          <a:solidFill>
            <a:srgbClr val="FAF5FF"/>
          </a:solidFill>
        </p:spPr>
        <p:txBody>
          <a:bodyPr vert="horz" lIns="216000" tIns="180000" rIns="216000" bIns="0" rtlCol="0">
            <a:noAutofit/>
          </a:bodyPr>
          <a:lstStyle>
            <a:lvl1pPr marL="180000" indent="-180000" algn="l" defTabSz="914400" rtl="0" eaLnBrk="1" latinLnBrk="0" hangingPunct="1">
              <a:lnSpc>
                <a:spcPct val="100000"/>
              </a:lnSpc>
              <a:spcBef>
                <a:spcPts val="900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0000" indent="-180000" algn="l" defTabSz="914400" rtl="0" eaLnBrk="1" latinLnBrk="0" hangingPunct="1">
              <a:lnSpc>
                <a:spcPct val="100000"/>
              </a:lnSpc>
              <a:spcBef>
                <a:spcPts val="900"/>
              </a:spcBef>
              <a:buFont typeface="Arial" panose="020B0604020202020204" pitchFamily="34" charset="0"/>
              <a:buChar char="­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40000" indent="-180000" algn="l" defTabSz="914400" rtl="0" eaLnBrk="1" latinLnBrk="0" hangingPunct="1">
              <a:lnSpc>
                <a:spcPct val="100000"/>
              </a:lnSpc>
              <a:spcBef>
                <a:spcPts val="900"/>
              </a:spcBef>
              <a:buFont typeface="Wingdings" panose="05000000000000000000" pitchFamily="2" charset="2"/>
              <a:buChar char="§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80000" indent="-180000" algn="l" defTabSz="914400" rtl="0" eaLnBrk="1" latinLnBrk="0" hangingPunct="1">
              <a:lnSpc>
                <a:spcPct val="100000"/>
              </a:lnSpc>
              <a:spcBef>
                <a:spcPts val="900"/>
              </a:spcBef>
              <a:buClr>
                <a:schemeClr val="accent2"/>
              </a:buClr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360000" indent="-180000" algn="l" defTabSz="914400" rtl="0" eaLnBrk="1" latinLnBrk="0" hangingPunct="1">
              <a:lnSpc>
                <a:spcPct val="100000"/>
              </a:lnSpc>
              <a:spcBef>
                <a:spcPts val="900"/>
              </a:spcBef>
              <a:buClr>
                <a:schemeClr val="accent2"/>
              </a:buClr>
              <a:buFont typeface="Arial" panose="020B0604020202020204" pitchFamily="34" charset="0"/>
              <a:buChar char="­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540000" indent="-180000" algn="l" defTabSz="914400" rtl="0" eaLnBrk="1" latinLnBrk="0" hangingPunct="1">
              <a:lnSpc>
                <a:spcPct val="100000"/>
              </a:lnSpc>
              <a:spcBef>
                <a:spcPts val="900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buFont typeface="Arial" panose="020B0604020202020204" pitchFamily="34" charset="0"/>
              <a:buNone/>
            </a:pPr>
            <a:r>
              <a:rPr lang="en-US" dirty="0"/>
              <a:t>Ensuring </a:t>
            </a:r>
            <a:r>
              <a:rPr lang="en-US" b="1" dirty="0"/>
              <a:t>an IP-empowered future</a:t>
            </a:r>
            <a:r>
              <a:rPr lang="en-US" dirty="0"/>
              <a:t> by transforming the </a:t>
            </a:r>
            <a:br>
              <a:rPr lang="en-US" dirty="0"/>
            </a:br>
            <a:r>
              <a:rPr lang="en-US" dirty="0"/>
              <a:t>way we create, manage </a:t>
            </a:r>
            <a:br>
              <a:rPr lang="en-US" dirty="0"/>
            </a:br>
            <a:r>
              <a:rPr lang="en-US" dirty="0"/>
              <a:t>and protect IP</a:t>
            </a:r>
          </a:p>
        </p:txBody>
      </p:sp>
      <p:sp>
        <p:nvSpPr>
          <p:cNvPr id="23" name="Text Placeholder 8">
            <a:extLst>
              <a:ext uri="{FF2B5EF4-FFF2-40B4-BE49-F238E27FC236}">
                <a16:creationId xmlns:a16="http://schemas.microsoft.com/office/drawing/2014/main" id="{855ED9E0-6DE6-22F2-1AF8-A9111154DD66}"/>
              </a:ext>
            </a:extLst>
          </p:cNvPr>
          <p:cNvSpPr txBox="1">
            <a:spLocks/>
          </p:cNvSpPr>
          <p:nvPr userDrawn="1"/>
        </p:nvSpPr>
        <p:spPr>
          <a:xfrm>
            <a:off x="8040168" y="1720850"/>
            <a:ext cx="3204519" cy="323996"/>
          </a:xfrm>
          <a:prstGeom prst="rect">
            <a:avLst/>
          </a:prstGeom>
          <a:solidFill>
            <a:schemeClr val="accent2"/>
          </a:solidFill>
        </p:spPr>
        <p:txBody>
          <a:bodyPr vert="horz" lIns="0" tIns="0" rIns="0" bIns="0" rtlCol="0" anchor="ctr" anchorCtr="0">
            <a:noAutofit/>
          </a:bodyPr>
          <a:lstStyle>
            <a:lvl1pPr marL="0" indent="0" algn="ctr" defTabSz="914400" rtl="0" eaLnBrk="1" latinLnBrk="0" hangingPunct="1">
              <a:lnSpc>
                <a:spcPct val="100000"/>
              </a:lnSpc>
              <a:spcBef>
                <a:spcPts val="900"/>
              </a:spcBef>
              <a:buFont typeface="Arial" panose="020B0604020202020204" pitchFamily="34" charset="0"/>
              <a:buNone/>
              <a:defRPr sz="1600" b="0" kern="1200" baseline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1pPr>
            <a:lvl2pPr marL="360000" indent="-180000" algn="l" defTabSz="914400" rtl="0" eaLnBrk="1" latinLnBrk="0" hangingPunct="1">
              <a:lnSpc>
                <a:spcPct val="100000"/>
              </a:lnSpc>
              <a:spcBef>
                <a:spcPts val="900"/>
              </a:spcBef>
              <a:buFont typeface="Arial" panose="020B0604020202020204" pitchFamily="34" charset="0"/>
              <a:buChar char="­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40000" indent="-180000" algn="l" defTabSz="914400" rtl="0" eaLnBrk="1" latinLnBrk="0" hangingPunct="1">
              <a:lnSpc>
                <a:spcPct val="100000"/>
              </a:lnSpc>
              <a:spcBef>
                <a:spcPts val="900"/>
              </a:spcBef>
              <a:buFont typeface="Wingdings" panose="05000000000000000000" pitchFamily="2" charset="2"/>
              <a:buChar char="§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80000" indent="-180000" algn="l" defTabSz="914400" rtl="0" eaLnBrk="1" latinLnBrk="0" hangingPunct="1">
              <a:lnSpc>
                <a:spcPct val="100000"/>
              </a:lnSpc>
              <a:spcBef>
                <a:spcPts val="9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360000" indent="-180000" algn="l" defTabSz="914400" rtl="0" eaLnBrk="1" latinLnBrk="0" hangingPunct="1">
              <a:lnSpc>
                <a:spcPct val="100000"/>
              </a:lnSpc>
              <a:spcBef>
                <a:spcPts val="900"/>
              </a:spcBef>
              <a:buClr>
                <a:schemeClr val="accent1"/>
              </a:buClr>
              <a:buFont typeface="Arial" panose="020B0604020202020204" pitchFamily="34" charset="0"/>
              <a:buChar char="­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540000" indent="-180000" algn="l" defTabSz="914400" rtl="0" eaLnBrk="1" latinLnBrk="0" hangingPunct="1">
              <a:lnSpc>
                <a:spcPct val="100000"/>
              </a:lnSpc>
              <a:spcBef>
                <a:spcPts val="900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GB" dirty="0"/>
              <a:t>Life Sciences &amp; Healthcare</a:t>
            </a:r>
          </a:p>
        </p:txBody>
      </p:sp>
      <p:pic>
        <p:nvPicPr>
          <p:cNvPr id="24" name="Picture Placeholder 44">
            <a:extLst>
              <a:ext uri="{FF2B5EF4-FFF2-40B4-BE49-F238E27FC236}">
                <a16:creationId xmlns:a16="http://schemas.microsoft.com/office/drawing/2014/main" id="{0C4F4312-8331-691B-8D6F-BB69D2D96BF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 userDrawn="1"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337" b="1337"/>
          <a:stretch/>
        </p:blipFill>
        <p:spPr>
          <a:xfrm>
            <a:off x="8040688" y="2044848"/>
            <a:ext cx="3201980" cy="1570038"/>
          </a:xfrm>
          <a:prstGeom prst="rect">
            <a:avLst/>
          </a:prstGeom>
          <a:noFill/>
        </p:spPr>
      </p:pic>
      <p:sp>
        <p:nvSpPr>
          <p:cNvPr id="25" name="Text Placeholder 11">
            <a:extLst>
              <a:ext uri="{FF2B5EF4-FFF2-40B4-BE49-F238E27FC236}">
                <a16:creationId xmlns:a16="http://schemas.microsoft.com/office/drawing/2014/main" id="{3EE5BE57-B005-7CD2-00BC-7EEAA4DB9D17}"/>
              </a:ext>
            </a:extLst>
          </p:cNvPr>
          <p:cNvSpPr txBox="1">
            <a:spLocks/>
          </p:cNvSpPr>
          <p:nvPr userDrawn="1"/>
        </p:nvSpPr>
        <p:spPr>
          <a:xfrm>
            <a:off x="8039898" y="3614885"/>
            <a:ext cx="3204000" cy="1319805"/>
          </a:xfrm>
          <a:prstGeom prst="rect">
            <a:avLst/>
          </a:prstGeom>
          <a:solidFill>
            <a:srgbClr val="FAF5FF"/>
          </a:solidFill>
        </p:spPr>
        <p:txBody>
          <a:bodyPr vert="horz" lIns="216000" tIns="180000" rIns="216000" bIns="0" rtlCol="0">
            <a:noAutofit/>
          </a:bodyPr>
          <a:lstStyle>
            <a:lvl1pPr marL="180000" indent="-180000" algn="l" defTabSz="914400" rtl="0" eaLnBrk="1" latinLnBrk="0" hangingPunct="1">
              <a:lnSpc>
                <a:spcPct val="100000"/>
              </a:lnSpc>
              <a:spcBef>
                <a:spcPts val="900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0000" indent="-180000" algn="l" defTabSz="914400" rtl="0" eaLnBrk="1" latinLnBrk="0" hangingPunct="1">
              <a:lnSpc>
                <a:spcPct val="100000"/>
              </a:lnSpc>
              <a:spcBef>
                <a:spcPts val="900"/>
              </a:spcBef>
              <a:buFont typeface="Arial" panose="020B0604020202020204" pitchFamily="34" charset="0"/>
              <a:buChar char="­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40000" indent="-180000" algn="l" defTabSz="914400" rtl="0" eaLnBrk="1" latinLnBrk="0" hangingPunct="1">
              <a:lnSpc>
                <a:spcPct val="100000"/>
              </a:lnSpc>
              <a:spcBef>
                <a:spcPts val="900"/>
              </a:spcBef>
              <a:buFont typeface="Wingdings" panose="05000000000000000000" pitchFamily="2" charset="2"/>
              <a:buChar char="§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80000" indent="-180000" algn="l" defTabSz="914400" rtl="0" eaLnBrk="1" latinLnBrk="0" hangingPunct="1">
              <a:lnSpc>
                <a:spcPct val="100000"/>
              </a:lnSpc>
              <a:spcBef>
                <a:spcPts val="900"/>
              </a:spcBef>
              <a:buClr>
                <a:schemeClr val="accent2"/>
              </a:buClr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360000" indent="-180000" algn="l" defTabSz="914400" rtl="0" eaLnBrk="1" latinLnBrk="0" hangingPunct="1">
              <a:lnSpc>
                <a:spcPct val="100000"/>
              </a:lnSpc>
              <a:spcBef>
                <a:spcPts val="900"/>
              </a:spcBef>
              <a:buClr>
                <a:schemeClr val="accent2"/>
              </a:buClr>
              <a:buFont typeface="Arial" panose="020B0604020202020204" pitchFamily="34" charset="0"/>
              <a:buChar char="­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540000" indent="-180000" algn="l" defTabSz="914400" rtl="0" eaLnBrk="1" latinLnBrk="0" hangingPunct="1">
              <a:lnSpc>
                <a:spcPct val="100000"/>
              </a:lnSpc>
              <a:spcBef>
                <a:spcPts val="900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buFont typeface="Arial" panose="020B0604020202020204" pitchFamily="34" charset="0"/>
              <a:buNone/>
            </a:pPr>
            <a:r>
              <a:rPr lang="en-US" dirty="0"/>
              <a:t>Creating </a:t>
            </a:r>
            <a:r>
              <a:rPr lang="en-US" b="1" dirty="0"/>
              <a:t>a healthier tomorrow</a:t>
            </a:r>
            <a:r>
              <a:rPr lang="en-US" dirty="0"/>
              <a:t> </a:t>
            </a:r>
            <a:br>
              <a:rPr lang="en-US" dirty="0"/>
            </a:br>
            <a:r>
              <a:rPr lang="en-US" dirty="0"/>
              <a:t>by delivering safe, effective </a:t>
            </a:r>
            <a:br>
              <a:rPr lang="en-US" dirty="0"/>
            </a:br>
            <a:r>
              <a:rPr lang="en-US" dirty="0"/>
              <a:t>and commercially successful </a:t>
            </a:r>
            <a:br>
              <a:rPr lang="en-US" dirty="0"/>
            </a:br>
            <a:r>
              <a:rPr lang="en-US" dirty="0"/>
              <a:t>treatments to patients faster</a:t>
            </a:r>
          </a:p>
        </p:txBody>
      </p:sp>
      <p:sp>
        <p:nvSpPr>
          <p:cNvPr id="35" name="ee4pContent3">
            <a:extLst>
              <a:ext uri="{FF2B5EF4-FFF2-40B4-BE49-F238E27FC236}">
                <a16:creationId xmlns:a16="http://schemas.microsoft.com/office/drawing/2014/main" id="{99641C87-6F21-BE58-7888-A786C4E1CD84}"/>
              </a:ext>
            </a:extLst>
          </p:cNvPr>
          <p:cNvSpPr txBox="1"/>
          <p:nvPr userDrawn="1"/>
        </p:nvSpPr>
        <p:spPr>
          <a:xfrm>
            <a:off x="588270" y="5506770"/>
            <a:ext cx="1288814" cy="215444"/>
          </a:xfrm>
          <a:prstGeom prst="rect">
            <a:avLst/>
          </a:prstGeom>
          <a:noFill/>
          <a:ln w="9525" cap="flat" cmpd="sng" algn="ctr">
            <a:noFill/>
            <a:prstDash val="solid"/>
          </a:ln>
          <a:effectLst/>
          <a:extLst>
            <a:ext uri="{91240B29-F687-4F45-9708-019B960494DF}">
              <a14:hiddenLine xmlns:a14="http://schemas.microsoft.com/office/drawing/2010/main" w="9525" cap="flat" cmpd="sng" algn="ctr">
                <a:solidFill>
                  <a:srgbClr val="221246"/>
                </a:solidFill>
                <a:prstDash val="solid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t" anchorCtr="0">
            <a:spAutoFit/>
          </a:bodyPr>
          <a:lstStyle>
            <a:defPPr>
              <a:defRPr lang="en-US"/>
            </a:defPPr>
            <a:lvl1pPr>
              <a:buClr>
                <a:srgbClr val="5E33BF"/>
              </a:buClr>
              <a:buSzPct val="100000"/>
              <a:buFont typeface="Trebuchet MS" panose="020B0603020202020204" pitchFamily="34" charset="0"/>
              <a:buChar char="​"/>
              <a:defRPr sz="1200">
                <a:solidFill>
                  <a:srgbClr val="000000"/>
                </a:solidFill>
              </a:defRPr>
            </a:lvl1pPr>
            <a:lvl2pPr marL="324000" lvl="1" indent="-216000">
              <a:buClr>
                <a:srgbClr val="5E33BF"/>
              </a:buClr>
              <a:buSzPct val="100000"/>
              <a:buFont typeface="Trebuchet MS" panose="020B0603020202020204" pitchFamily="34" charset="0"/>
              <a:buChar char="•"/>
              <a:defRPr sz="1200">
                <a:solidFill>
                  <a:srgbClr val="000000"/>
                </a:solidFill>
              </a:defRPr>
            </a:lvl2pPr>
            <a:lvl3pPr marL="648000" lvl="2" indent="-216000">
              <a:buClr>
                <a:srgbClr val="5E33BF"/>
              </a:buClr>
              <a:buSzPct val="100000"/>
              <a:buFont typeface="Trebuchet MS" panose="020B0603020202020204" pitchFamily="34" charset="0"/>
              <a:buChar char="–"/>
              <a:defRPr sz="1200">
                <a:solidFill>
                  <a:srgbClr val="000000"/>
                </a:solidFill>
              </a:defRPr>
            </a:lvl3pPr>
            <a:lvl4pPr marL="0" lvl="3">
              <a:buClr>
                <a:srgbClr val="5E33BF"/>
              </a:buClr>
              <a:buSzPct val="100000"/>
              <a:buFont typeface="Trebuchet MS" panose="020B0603020202020204" pitchFamily="34" charset="0"/>
              <a:buChar char="​"/>
              <a:defRPr sz="1600">
                <a:solidFill>
                  <a:srgbClr val="5E33BF"/>
                </a:solidFill>
              </a:defRPr>
            </a:lvl4pPr>
            <a:lvl5pPr marL="0" lvl="4">
              <a:buClr>
                <a:srgbClr val="5E33BF"/>
              </a:buClr>
              <a:buSzPct val="100000"/>
              <a:buFont typeface="Trebuchet MS" panose="020B0603020202020204" pitchFamily="34" charset="0"/>
              <a:buChar char="​"/>
              <a:defRPr sz="1600" b="1">
                <a:solidFill>
                  <a:srgbClr val="000000"/>
                </a:solidFill>
              </a:defRPr>
            </a:lvl5pPr>
            <a:lvl6pPr marL="324000" lvl="5" indent="-216000">
              <a:buClr>
                <a:srgbClr val="5E33BF"/>
              </a:buClr>
              <a:buSzPct val="100000"/>
              <a:buFont typeface="Trebuchet MS" panose="020B0603020202020204" pitchFamily="34" charset="0"/>
              <a:buChar char="•"/>
              <a:defRPr sz="1600">
                <a:solidFill>
                  <a:srgbClr val="000000"/>
                </a:solidFill>
              </a:defRPr>
            </a:lvl6pPr>
            <a:lvl7pPr marL="0" lvl="6">
              <a:buClr>
                <a:srgbClr val="5E33BF"/>
              </a:buClr>
              <a:buSzPct val="100000"/>
              <a:buFont typeface="Trebuchet MS" panose="020B0603020202020204" pitchFamily="34" charset="0"/>
              <a:buChar char="​"/>
              <a:defRPr sz="4400">
                <a:solidFill>
                  <a:srgbClr val="000000"/>
                </a:solidFill>
              </a:defRPr>
            </a:lvl7pPr>
            <a:lvl8pPr marL="0" lvl="7">
              <a:buClr>
                <a:srgbClr val="5E33BF"/>
              </a:buClr>
              <a:buSzPct val="100000"/>
              <a:buFont typeface="Trebuchet MS" panose="020B0603020202020204" pitchFamily="34" charset="0"/>
              <a:buChar char="​"/>
              <a:defRPr sz="5400">
                <a:solidFill>
                  <a:srgbClr val="5E33BF"/>
                </a:solidFill>
              </a:defRPr>
            </a:lvl8pPr>
            <a:lvl9pPr marL="0" lvl="8">
              <a:buClr>
                <a:srgbClr val="5E33BF"/>
              </a:buClr>
              <a:buSzPct val="100000"/>
              <a:buFont typeface="Trebuchet MS" panose="020B0603020202020204" pitchFamily="34" charset="0"/>
              <a:buChar char="​"/>
              <a:defRPr sz="2400">
                <a:solidFill>
                  <a:srgbClr val="5E33BF"/>
                </a:solidFill>
              </a:defRPr>
            </a:lvl9pPr>
          </a:lstStyle>
          <a:p>
            <a:pPr marR="0" lvl="0" algn="l" defTabSz="91412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200"/>
              </a:spcAft>
              <a:buClr>
                <a:srgbClr val="5E33BF"/>
              </a:buClr>
              <a:buSzPct val="100000"/>
              <a:buNone/>
              <a:tabLst/>
              <a:defRPr/>
            </a:pPr>
            <a:r>
              <a:rPr kumimoji="0" lang="en-GB" sz="1400" b="1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Web of Science</a:t>
            </a:r>
            <a:endParaRPr kumimoji="0" lang="en-GB" sz="1400" b="0" i="0" u="none" strike="noStrike" kern="0" cap="none" spc="0" normalizeH="0" baseline="3000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j-lt"/>
              <a:ea typeface="+mn-ea"/>
              <a:cs typeface="+mn-cs"/>
            </a:endParaRPr>
          </a:p>
        </p:txBody>
      </p:sp>
      <p:sp>
        <p:nvSpPr>
          <p:cNvPr id="37" name="ee4pContent3">
            <a:extLst>
              <a:ext uri="{FF2B5EF4-FFF2-40B4-BE49-F238E27FC236}">
                <a16:creationId xmlns:a16="http://schemas.microsoft.com/office/drawing/2014/main" id="{262942DF-FA34-B53A-5A62-5B211D77FA4C}"/>
              </a:ext>
            </a:extLst>
          </p:cNvPr>
          <p:cNvSpPr txBox="1"/>
          <p:nvPr userDrawn="1"/>
        </p:nvSpPr>
        <p:spPr>
          <a:xfrm>
            <a:off x="2231926" y="5509978"/>
            <a:ext cx="2090316" cy="215444"/>
          </a:xfrm>
          <a:prstGeom prst="rect">
            <a:avLst/>
          </a:prstGeom>
          <a:noFill/>
          <a:ln w="9525" cap="flat" cmpd="sng" algn="ctr">
            <a:noFill/>
            <a:prstDash val="solid"/>
          </a:ln>
          <a:effectLst/>
          <a:extLst>
            <a:ext uri="{91240B29-F687-4F45-9708-019B960494DF}">
              <a14:hiddenLine xmlns:a14="http://schemas.microsoft.com/office/drawing/2010/main" w="9525" cap="flat" cmpd="sng" algn="ctr">
                <a:solidFill>
                  <a:srgbClr val="221246"/>
                </a:solidFill>
                <a:prstDash val="solid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t" anchorCtr="0">
            <a:spAutoFit/>
          </a:bodyPr>
          <a:lstStyle>
            <a:defPPr>
              <a:defRPr lang="en-US"/>
            </a:defPPr>
            <a:lvl1pPr>
              <a:buClr>
                <a:srgbClr val="5E33BF"/>
              </a:buClr>
              <a:buSzPct val="100000"/>
              <a:buFont typeface="Trebuchet MS" panose="020B0603020202020204" pitchFamily="34" charset="0"/>
              <a:buChar char="​"/>
              <a:defRPr sz="1200">
                <a:solidFill>
                  <a:srgbClr val="000000"/>
                </a:solidFill>
              </a:defRPr>
            </a:lvl1pPr>
            <a:lvl2pPr marL="324000" lvl="1" indent="-216000">
              <a:buClr>
                <a:srgbClr val="5E33BF"/>
              </a:buClr>
              <a:buSzPct val="100000"/>
              <a:buFont typeface="Trebuchet MS" panose="020B0603020202020204" pitchFamily="34" charset="0"/>
              <a:buChar char="•"/>
              <a:defRPr sz="1200">
                <a:solidFill>
                  <a:srgbClr val="000000"/>
                </a:solidFill>
              </a:defRPr>
            </a:lvl2pPr>
            <a:lvl3pPr marL="648000" lvl="2" indent="-216000">
              <a:buClr>
                <a:srgbClr val="5E33BF"/>
              </a:buClr>
              <a:buSzPct val="100000"/>
              <a:buFont typeface="Trebuchet MS" panose="020B0603020202020204" pitchFamily="34" charset="0"/>
              <a:buChar char="–"/>
              <a:defRPr sz="1200">
                <a:solidFill>
                  <a:srgbClr val="000000"/>
                </a:solidFill>
              </a:defRPr>
            </a:lvl3pPr>
            <a:lvl4pPr marL="0" lvl="3">
              <a:buClr>
                <a:srgbClr val="5E33BF"/>
              </a:buClr>
              <a:buSzPct val="100000"/>
              <a:buFont typeface="Trebuchet MS" panose="020B0603020202020204" pitchFamily="34" charset="0"/>
              <a:buChar char="​"/>
              <a:defRPr sz="1600">
                <a:solidFill>
                  <a:srgbClr val="5E33BF"/>
                </a:solidFill>
              </a:defRPr>
            </a:lvl4pPr>
            <a:lvl5pPr marL="0" lvl="4">
              <a:buClr>
                <a:srgbClr val="5E33BF"/>
              </a:buClr>
              <a:buSzPct val="100000"/>
              <a:buFont typeface="Trebuchet MS" panose="020B0603020202020204" pitchFamily="34" charset="0"/>
              <a:buChar char="​"/>
              <a:defRPr sz="1600" b="1">
                <a:solidFill>
                  <a:srgbClr val="000000"/>
                </a:solidFill>
              </a:defRPr>
            </a:lvl5pPr>
            <a:lvl6pPr marL="324000" lvl="5" indent="-216000">
              <a:buClr>
                <a:srgbClr val="5E33BF"/>
              </a:buClr>
              <a:buSzPct val="100000"/>
              <a:buFont typeface="Trebuchet MS" panose="020B0603020202020204" pitchFamily="34" charset="0"/>
              <a:buChar char="•"/>
              <a:defRPr sz="1600">
                <a:solidFill>
                  <a:srgbClr val="000000"/>
                </a:solidFill>
              </a:defRPr>
            </a:lvl6pPr>
            <a:lvl7pPr marL="0" lvl="6">
              <a:buClr>
                <a:srgbClr val="5E33BF"/>
              </a:buClr>
              <a:buSzPct val="100000"/>
              <a:buFont typeface="Trebuchet MS" panose="020B0603020202020204" pitchFamily="34" charset="0"/>
              <a:buChar char="​"/>
              <a:defRPr sz="4400">
                <a:solidFill>
                  <a:srgbClr val="000000"/>
                </a:solidFill>
              </a:defRPr>
            </a:lvl7pPr>
            <a:lvl8pPr marL="0" lvl="7">
              <a:buClr>
                <a:srgbClr val="5E33BF"/>
              </a:buClr>
              <a:buSzPct val="100000"/>
              <a:buFont typeface="Trebuchet MS" panose="020B0603020202020204" pitchFamily="34" charset="0"/>
              <a:buChar char="​"/>
              <a:defRPr sz="5400">
                <a:solidFill>
                  <a:srgbClr val="5E33BF"/>
                </a:solidFill>
              </a:defRPr>
            </a:lvl8pPr>
            <a:lvl9pPr marL="0" lvl="8">
              <a:buClr>
                <a:srgbClr val="5E33BF"/>
              </a:buClr>
              <a:buSzPct val="100000"/>
              <a:buFont typeface="Trebuchet MS" panose="020B0603020202020204" pitchFamily="34" charset="0"/>
              <a:buChar char="​"/>
              <a:defRPr sz="2400">
                <a:solidFill>
                  <a:srgbClr val="5E33BF"/>
                </a:solidFill>
              </a:defRPr>
            </a:lvl9pPr>
          </a:lstStyle>
          <a:p>
            <a:pPr marR="0" lvl="0" algn="ctr" defTabSz="91412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200"/>
              </a:spcAft>
              <a:buClr>
                <a:srgbClr val="5E33BF"/>
              </a:buClr>
              <a:buSzPct val="100000"/>
              <a:buNone/>
              <a:tabLst/>
              <a:defRPr/>
            </a:pPr>
            <a:r>
              <a:rPr kumimoji="0" lang="en-GB" sz="1400" b="1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j-lt"/>
              </a:rPr>
              <a:t>ProQuest One Academic</a:t>
            </a:r>
            <a:r>
              <a:rPr kumimoji="0" lang="en-GB" sz="1400" b="1" i="0" u="none" strike="noStrike" kern="0" cap="none" spc="0" normalizeH="0" baseline="3000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j-lt"/>
              </a:rPr>
              <a:t> </a:t>
            </a:r>
            <a:endParaRPr lang="en-GB" sz="1400" b="1" kern="0" baseline="30000" dirty="0">
              <a:solidFill>
                <a:schemeClr val="tx1"/>
              </a:solidFill>
              <a:latin typeface="+mj-lt"/>
            </a:endParaRPr>
          </a:p>
        </p:txBody>
      </p:sp>
      <p:sp>
        <p:nvSpPr>
          <p:cNvPr id="36" name="ee4pContent3">
            <a:extLst>
              <a:ext uri="{FF2B5EF4-FFF2-40B4-BE49-F238E27FC236}">
                <a16:creationId xmlns:a16="http://schemas.microsoft.com/office/drawing/2014/main" id="{C716BF4D-88EB-780E-41CA-5B54D90EEB33}"/>
              </a:ext>
            </a:extLst>
          </p:cNvPr>
          <p:cNvSpPr txBox="1"/>
          <p:nvPr userDrawn="1"/>
        </p:nvSpPr>
        <p:spPr>
          <a:xfrm>
            <a:off x="4677084" y="5508434"/>
            <a:ext cx="434413" cy="215444"/>
          </a:xfrm>
          <a:prstGeom prst="rect">
            <a:avLst/>
          </a:prstGeom>
          <a:noFill/>
          <a:ln w="9525" cap="flat" cmpd="sng" algn="ctr">
            <a:noFill/>
            <a:prstDash val="solid"/>
          </a:ln>
          <a:effectLst/>
          <a:extLst>
            <a:ext uri="{91240B29-F687-4F45-9708-019B960494DF}">
              <a14:hiddenLine xmlns:a14="http://schemas.microsoft.com/office/drawing/2010/main" w="9525" cap="flat" cmpd="sng" algn="ctr">
                <a:solidFill>
                  <a:srgbClr val="221246"/>
                </a:solidFill>
                <a:prstDash val="solid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t" anchorCtr="0">
            <a:spAutoFit/>
          </a:bodyPr>
          <a:lstStyle>
            <a:defPPr>
              <a:defRPr lang="en-US"/>
            </a:defPPr>
            <a:lvl1pPr>
              <a:buClr>
                <a:srgbClr val="5E33BF"/>
              </a:buClr>
              <a:buSzPct val="100000"/>
              <a:buFont typeface="Trebuchet MS" panose="020B0603020202020204" pitchFamily="34" charset="0"/>
              <a:buChar char="​"/>
              <a:defRPr sz="1200">
                <a:solidFill>
                  <a:srgbClr val="000000"/>
                </a:solidFill>
              </a:defRPr>
            </a:lvl1pPr>
            <a:lvl2pPr marL="324000" lvl="1" indent="-216000">
              <a:buClr>
                <a:srgbClr val="5E33BF"/>
              </a:buClr>
              <a:buSzPct val="100000"/>
              <a:buFont typeface="Trebuchet MS" panose="020B0603020202020204" pitchFamily="34" charset="0"/>
              <a:buChar char="•"/>
              <a:defRPr sz="1200">
                <a:solidFill>
                  <a:srgbClr val="000000"/>
                </a:solidFill>
              </a:defRPr>
            </a:lvl2pPr>
            <a:lvl3pPr marL="648000" lvl="2" indent="-216000">
              <a:buClr>
                <a:srgbClr val="5E33BF"/>
              </a:buClr>
              <a:buSzPct val="100000"/>
              <a:buFont typeface="Trebuchet MS" panose="020B0603020202020204" pitchFamily="34" charset="0"/>
              <a:buChar char="–"/>
              <a:defRPr sz="1200">
                <a:solidFill>
                  <a:srgbClr val="000000"/>
                </a:solidFill>
              </a:defRPr>
            </a:lvl3pPr>
            <a:lvl4pPr marL="0" lvl="3">
              <a:buClr>
                <a:srgbClr val="5E33BF"/>
              </a:buClr>
              <a:buSzPct val="100000"/>
              <a:buFont typeface="Trebuchet MS" panose="020B0603020202020204" pitchFamily="34" charset="0"/>
              <a:buChar char="​"/>
              <a:defRPr sz="1600">
                <a:solidFill>
                  <a:srgbClr val="5E33BF"/>
                </a:solidFill>
              </a:defRPr>
            </a:lvl4pPr>
            <a:lvl5pPr marL="0" lvl="4">
              <a:buClr>
                <a:srgbClr val="5E33BF"/>
              </a:buClr>
              <a:buSzPct val="100000"/>
              <a:buFont typeface="Trebuchet MS" panose="020B0603020202020204" pitchFamily="34" charset="0"/>
              <a:buChar char="​"/>
              <a:defRPr sz="1600" b="1">
                <a:solidFill>
                  <a:srgbClr val="000000"/>
                </a:solidFill>
              </a:defRPr>
            </a:lvl5pPr>
            <a:lvl6pPr marL="324000" lvl="5" indent="-216000">
              <a:buClr>
                <a:srgbClr val="5E33BF"/>
              </a:buClr>
              <a:buSzPct val="100000"/>
              <a:buFont typeface="Trebuchet MS" panose="020B0603020202020204" pitchFamily="34" charset="0"/>
              <a:buChar char="•"/>
              <a:defRPr sz="1600">
                <a:solidFill>
                  <a:srgbClr val="000000"/>
                </a:solidFill>
              </a:defRPr>
            </a:lvl6pPr>
            <a:lvl7pPr marL="0" lvl="6">
              <a:buClr>
                <a:srgbClr val="5E33BF"/>
              </a:buClr>
              <a:buSzPct val="100000"/>
              <a:buFont typeface="Trebuchet MS" panose="020B0603020202020204" pitchFamily="34" charset="0"/>
              <a:buChar char="​"/>
              <a:defRPr sz="4400">
                <a:solidFill>
                  <a:srgbClr val="000000"/>
                </a:solidFill>
              </a:defRPr>
            </a:lvl7pPr>
            <a:lvl8pPr marL="0" lvl="7">
              <a:buClr>
                <a:srgbClr val="5E33BF"/>
              </a:buClr>
              <a:buSzPct val="100000"/>
              <a:buFont typeface="Trebuchet MS" panose="020B0603020202020204" pitchFamily="34" charset="0"/>
              <a:buChar char="​"/>
              <a:defRPr sz="5400">
                <a:solidFill>
                  <a:srgbClr val="5E33BF"/>
                </a:solidFill>
              </a:defRPr>
            </a:lvl8pPr>
            <a:lvl9pPr marL="0" lvl="8">
              <a:buClr>
                <a:srgbClr val="5E33BF"/>
              </a:buClr>
              <a:buSzPct val="100000"/>
              <a:buFont typeface="Trebuchet MS" panose="020B0603020202020204" pitchFamily="34" charset="0"/>
              <a:buChar char="​"/>
              <a:defRPr sz="2400">
                <a:solidFill>
                  <a:srgbClr val="5E33BF"/>
                </a:solidFill>
              </a:defRPr>
            </a:lvl9pPr>
          </a:lstStyle>
          <a:p>
            <a:pPr marR="0" lvl="0" algn="ctr" defTabSz="91412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E33BF"/>
              </a:buClr>
              <a:buSzPct val="100000"/>
              <a:buNone/>
              <a:tabLst/>
              <a:defRPr/>
            </a:pPr>
            <a:r>
              <a:rPr kumimoji="0" lang="en-GB" sz="1400" b="1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Alma</a:t>
            </a: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C8EB3A70-6E23-C85F-9CA2-32EF8F402BDD}"/>
              </a:ext>
            </a:extLst>
          </p:cNvPr>
          <p:cNvSpPr txBox="1"/>
          <p:nvPr userDrawn="1"/>
        </p:nvSpPr>
        <p:spPr>
          <a:xfrm>
            <a:off x="8821555" y="5509164"/>
            <a:ext cx="687688" cy="215444"/>
          </a:xfrm>
          <a:prstGeom prst="rect">
            <a:avLst/>
          </a:prstGeom>
          <a:noFill/>
        </p:spPr>
        <p:txBody>
          <a:bodyPr wrap="none" lIns="0" tIns="0" rIns="0" bIns="0">
            <a:spAutoFit/>
          </a:bodyPr>
          <a:lstStyle/>
          <a:p>
            <a:pPr marR="0" lvl="0" algn="ctr" defTabSz="91412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200"/>
              </a:spcAft>
              <a:buClr>
                <a:srgbClr val="5E33BF"/>
              </a:buClr>
              <a:buSzPct val="100000"/>
              <a:buNone/>
              <a:tabLst/>
              <a:defRPr/>
            </a:pPr>
            <a:r>
              <a:rPr kumimoji="0" lang="en-GB" sz="1400" b="1" i="0" u="none" strike="noStrike" kern="0" cap="none" spc="0" normalizeH="0" baseline="0" noProof="0" dirty="0" err="1">
                <a:ln>
                  <a:noFill/>
                </a:ln>
                <a:effectLst/>
                <a:uLnTx/>
                <a:uFillTx/>
                <a:latin typeface="+mj-lt"/>
              </a:rPr>
              <a:t>Cortellis</a:t>
            </a:r>
            <a:endParaRPr kumimoji="0" lang="en-GB" sz="1400" b="1" i="0" u="none" strike="noStrike" kern="0" cap="none" spc="0" normalizeH="0" baseline="30000" noProof="0" dirty="0">
              <a:ln>
                <a:noFill/>
              </a:ln>
              <a:effectLst/>
              <a:uLnTx/>
              <a:uFillTx/>
              <a:latin typeface="+mj-lt"/>
            </a:endParaRPr>
          </a:p>
        </p:txBody>
      </p:sp>
      <p:sp>
        <p:nvSpPr>
          <p:cNvPr id="38" name="ee4pContent3">
            <a:extLst>
              <a:ext uri="{FF2B5EF4-FFF2-40B4-BE49-F238E27FC236}">
                <a16:creationId xmlns:a16="http://schemas.microsoft.com/office/drawing/2014/main" id="{F7AE568A-DF90-939C-FAE6-98C384D78097}"/>
              </a:ext>
            </a:extLst>
          </p:cNvPr>
          <p:cNvSpPr txBox="1"/>
          <p:nvPr userDrawn="1"/>
        </p:nvSpPr>
        <p:spPr>
          <a:xfrm>
            <a:off x="9864085" y="5509978"/>
            <a:ext cx="1378583" cy="215444"/>
          </a:xfrm>
          <a:prstGeom prst="rect">
            <a:avLst/>
          </a:prstGeom>
          <a:noFill/>
          <a:ln w="9525" cap="flat" cmpd="sng" algn="ctr">
            <a:noFill/>
            <a:prstDash val="solid"/>
          </a:ln>
          <a:effectLst/>
          <a:extLst>
            <a:ext uri="{91240B29-F687-4F45-9708-019B960494DF}">
              <a14:hiddenLine xmlns:a14="http://schemas.microsoft.com/office/drawing/2010/main" w="9525" cap="flat" cmpd="sng" algn="ctr">
                <a:solidFill>
                  <a:srgbClr val="221246"/>
                </a:solidFill>
                <a:prstDash val="solid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t" anchorCtr="0">
            <a:spAutoFit/>
          </a:bodyPr>
          <a:lstStyle>
            <a:defPPr>
              <a:defRPr lang="en-US"/>
            </a:defPPr>
            <a:lvl1pPr>
              <a:buClr>
                <a:srgbClr val="5E33BF"/>
              </a:buClr>
              <a:buSzPct val="100000"/>
              <a:buFont typeface="Trebuchet MS" panose="020B0603020202020204" pitchFamily="34" charset="0"/>
              <a:buChar char="​"/>
              <a:defRPr sz="1200">
                <a:solidFill>
                  <a:srgbClr val="000000"/>
                </a:solidFill>
              </a:defRPr>
            </a:lvl1pPr>
            <a:lvl2pPr marL="324000" lvl="1" indent="-216000">
              <a:buClr>
                <a:srgbClr val="5E33BF"/>
              </a:buClr>
              <a:buSzPct val="100000"/>
              <a:buFont typeface="Trebuchet MS" panose="020B0603020202020204" pitchFamily="34" charset="0"/>
              <a:buChar char="•"/>
              <a:defRPr sz="1200">
                <a:solidFill>
                  <a:srgbClr val="000000"/>
                </a:solidFill>
              </a:defRPr>
            </a:lvl2pPr>
            <a:lvl3pPr marL="648000" lvl="2" indent="-216000">
              <a:buClr>
                <a:srgbClr val="5E33BF"/>
              </a:buClr>
              <a:buSzPct val="100000"/>
              <a:buFont typeface="Trebuchet MS" panose="020B0603020202020204" pitchFamily="34" charset="0"/>
              <a:buChar char="–"/>
              <a:defRPr sz="1200">
                <a:solidFill>
                  <a:srgbClr val="000000"/>
                </a:solidFill>
              </a:defRPr>
            </a:lvl3pPr>
            <a:lvl4pPr marL="0" lvl="3">
              <a:buClr>
                <a:srgbClr val="5E33BF"/>
              </a:buClr>
              <a:buSzPct val="100000"/>
              <a:buFont typeface="Trebuchet MS" panose="020B0603020202020204" pitchFamily="34" charset="0"/>
              <a:buChar char="​"/>
              <a:defRPr sz="1600">
                <a:solidFill>
                  <a:srgbClr val="5E33BF"/>
                </a:solidFill>
              </a:defRPr>
            </a:lvl4pPr>
            <a:lvl5pPr marL="0" lvl="4">
              <a:buClr>
                <a:srgbClr val="5E33BF"/>
              </a:buClr>
              <a:buSzPct val="100000"/>
              <a:buFont typeface="Trebuchet MS" panose="020B0603020202020204" pitchFamily="34" charset="0"/>
              <a:buChar char="​"/>
              <a:defRPr sz="1600" b="1">
                <a:solidFill>
                  <a:srgbClr val="000000"/>
                </a:solidFill>
              </a:defRPr>
            </a:lvl5pPr>
            <a:lvl6pPr marL="324000" lvl="5" indent="-216000">
              <a:buClr>
                <a:srgbClr val="5E33BF"/>
              </a:buClr>
              <a:buSzPct val="100000"/>
              <a:buFont typeface="Trebuchet MS" panose="020B0603020202020204" pitchFamily="34" charset="0"/>
              <a:buChar char="•"/>
              <a:defRPr sz="1600">
                <a:solidFill>
                  <a:srgbClr val="000000"/>
                </a:solidFill>
              </a:defRPr>
            </a:lvl6pPr>
            <a:lvl7pPr marL="0" lvl="6">
              <a:buClr>
                <a:srgbClr val="5E33BF"/>
              </a:buClr>
              <a:buSzPct val="100000"/>
              <a:buFont typeface="Trebuchet MS" panose="020B0603020202020204" pitchFamily="34" charset="0"/>
              <a:buChar char="​"/>
              <a:defRPr sz="4400">
                <a:solidFill>
                  <a:srgbClr val="000000"/>
                </a:solidFill>
              </a:defRPr>
            </a:lvl7pPr>
            <a:lvl8pPr marL="0" lvl="7">
              <a:buClr>
                <a:srgbClr val="5E33BF"/>
              </a:buClr>
              <a:buSzPct val="100000"/>
              <a:buFont typeface="Trebuchet MS" panose="020B0603020202020204" pitchFamily="34" charset="0"/>
              <a:buChar char="​"/>
              <a:defRPr sz="5400">
                <a:solidFill>
                  <a:srgbClr val="5E33BF"/>
                </a:solidFill>
              </a:defRPr>
            </a:lvl8pPr>
            <a:lvl9pPr marL="0" lvl="8">
              <a:buClr>
                <a:srgbClr val="5E33BF"/>
              </a:buClr>
              <a:buSzPct val="100000"/>
              <a:buFont typeface="Trebuchet MS" panose="020B0603020202020204" pitchFamily="34" charset="0"/>
              <a:buChar char="​"/>
              <a:defRPr sz="2400">
                <a:solidFill>
                  <a:srgbClr val="5E33BF"/>
                </a:solidFill>
              </a:defRPr>
            </a:lvl9pPr>
          </a:lstStyle>
          <a:p>
            <a:pPr marR="0" lvl="0" algn="ctr" defTabSz="91412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E33BF"/>
              </a:buClr>
              <a:buSzPct val="100000"/>
              <a:buNone/>
              <a:tabLst/>
              <a:defRPr/>
            </a:pPr>
            <a:r>
              <a:rPr kumimoji="0" lang="en-GB" sz="1400" b="1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Real-World Data</a:t>
            </a:r>
          </a:p>
        </p:txBody>
      </p:sp>
      <p:sp>
        <p:nvSpPr>
          <p:cNvPr id="39" name="ee4pContent3">
            <a:extLst>
              <a:ext uri="{FF2B5EF4-FFF2-40B4-BE49-F238E27FC236}">
                <a16:creationId xmlns:a16="http://schemas.microsoft.com/office/drawing/2014/main" id="{655D9662-9C44-E74D-0B76-8B640DBB91EB}"/>
              </a:ext>
            </a:extLst>
          </p:cNvPr>
          <p:cNvSpPr txBox="1"/>
          <p:nvPr userDrawn="1"/>
        </p:nvSpPr>
        <p:spPr>
          <a:xfrm>
            <a:off x="5466339" y="5509446"/>
            <a:ext cx="718145" cy="215444"/>
          </a:xfrm>
          <a:prstGeom prst="rect">
            <a:avLst/>
          </a:prstGeom>
          <a:noFill/>
          <a:ln w="9525" cap="flat" cmpd="sng" algn="ctr">
            <a:noFill/>
            <a:prstDash val="solid"/>
          </a:ln>
          <a:effectLst/>
          <a:extLst>
            <a:ext uri="{91240B29-F687-4F45-9708-019B960494DF}">
              <a14:hiddenLine xmlns:a14="http://schemas.microsoft.com/office/drawing/2010/main" w="9525" cap="flat" cmpd="sng" algn="ctr">
                <a:solidFill>
                  <a:srgbClr val="221246"/>
                </a:solidFill>
                <a:prstDash val="solid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t" anchorCtr="0">
            <a:spAutoFit/>
          </a:bodyPr>
          <a:lstStyle>
            <a:defPPr>
              <a:defRPr lang="en-US"/>
            </a:defPPr>
            <a:lvl1pPr>
              <a:buClr>
                <a:srgbClr val="5E33BF"/>
              </a:buClr>
              <a:buSzPct val="100000"/>
              <a:buFont typeface="Trebuchet MS" panose="020B0603020202020204" pitchFamily="34" charset="0"/>
              <a:buChar char="​"/>
              <a:defRPr sz="1200">
                <a:solidFill>
                  <a:srgbClr val="000000"/>
                </a:solidFill>
              </a:defRPr>
            </a:lvl1pPr>
            <a:lvl2pPr marL="324000" lvl="1" indent="-216000">
              <a:buClr>
                <a:srgbClr val="5E33BF"/>
              </a:buClr>
              <a:buSzPct val="100000"/>
              <a:buFont typeface="Trebuchet MS" panose="020B0603020202020204" pitchFamily="34" charset="0"/>
              <a:buChar char="•"/>
              <a:defRPr sz="1200">
                <a:solidFill>
                  <a:srgbClr val="000000"/>
                </a:solidFill>
              </a:defRPr>
            </a:lvl2pPr>
            <a:lvl3pPr marL="648000" lvl="2" indent="-216000">
              <a:buClr>
                <a:srgbClr val="5E33BF"/>
              </a:buClr>
              <a:buSzPct val="100000"/>
              <a:buFont typeface="Trebuchet MS" panose="020B0603020202020204" pitchFamily="34" charset="0"/>
              <a:buChar char="–"/>
              <a:defRPr sz="1200">
                <a:solidFill>
                  <a:srgbClr val="000000"/>
                </a:solidFill>
              </a:defRPr>
            </a:lvl3pPr>
            <a:lvl4pPr marL="0" lvl="3">
              <a:buClr>
                <a:srgbClr val="5E33BF"/>
              </a:buClr>
              <a:buSzPct val="100000"/>
              <a:buFont typeface="Trebuchet MS" panose="020B0603020202020204" pitchFamily="34" charset="0"/>
              <a:buChar char="​"/>
              <a:defRPr sz="1600">
                <a:solidFill>
                  <a:srgbClr val="5E33BF"/>
                </a:solidFill>
              </a:defRPr>
            </a:lvl4pPr>
            <a:lvl5pPr marL="0" lvl="4">
              <a:buClr>
                <a:srgbClr val="5E33BF"/>
              </a:buClr>
              <a:buSzPct val="100000"/>
              <a:buFont typeface="Trebuchet MS" panose="020B0603020202020204" pitchFamily="34" charset="0"/>
              <a:buChar char="​"/>
              <a:defRPr sz="1600" b="1">
                <a:solidFill>
                  <a:srgbClr val="000000"/>
                </a:solidFill>
              </a:defRPr>
            </a:lvl5pPr>
            <a:lvl6pPr marL="324000" lvl="5" indent="-216000">
              <a:buClr>
                <a:srgbClr val="5E33BF"/>
              </a:buClr>
              <a:buSzPct val="100000"/>
              <a:buFont typeface="Trebuchet MS" panose="020B0603020202020204" pitchFamily="34" charset="0"/>
              <a:buChar char="•"/>
              <a:defRPr sz="1600">
                <a:solidFill>
                  <a:srgbClr val="000000"/>
                </a:solidFill>
              </a:defRPr>
            </a:lvl6pPr>
            <a:lvl7pPr marL="0" lvl="6">
              <a:buClr>
                <a:srgbClr val="5E33BF"/>
              </a:buClr>
              <a:buSzPct val="100000"/>
              <a:buFont typeface="Trebuchet MS" panose="020B0603020202020204" pitchFamily="34" charset="0"/>
              <a:buChar char="​"/>
              <a:defRPr sz="4400">
                <a:solidFill>
                  <a:srgbClr val="000000"/>
                </a:solidFill>
              </a:defRPr>
            </a:lvl7pPr>
            <a:lvl8pPr marL="0" lvl="7">
              <a:buClr>
                <a:srgbClr val="5E33BF"/>
              </a:buClr>
              <a:buSzPct val="100000"/>
              <a:buFont typeface="Trebuchet MS" panose="020B0603020202020204" pitchFamily="34" charset="0"/>
              <a:buChar char="​"/>
              <a:defRPr sz="5400">
                <a:solidFill>
                  <a:srgbClr val="5E33BF"/>
                </a:solidFill>
              </a:defRPr>
            </a:lvl8pPr>
            <a:lvl9pPr marL="0" lvl="8">
              <a:buClr>
                <a:srgbClr val="5E33BF"/>
              </a:buClr>
              <a:buSzPct val="100000"/>
              <a:buFont typeface="Trebuchet MS" panose="020B0603020202020204" pitchFamily="34" charset="0"/>
              <a:buChar char="​"/>
              <a:defRPr sz="2400">
                <a:solidFill>
                  <a:srgbClr val="5E33BF"/>
                </a:solidFill>
              </a:defRPr>
            </a:lvl9pPr>
          </a:lstStyle>
          <a:p>
            <a:pPr marR="0" lvl="0" algn="ctr" defTabSz="91412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E33BF"/>
              </a:buClr>
              <a:buSzPct val="100000"/>
              <a:buNone/>
              <a:tabLst/>
              <a:defRPr/>
            </a:pPr>
            <a:r>
              <a:rPr kumimoji="0" lang="en-GB" sz="1400" b="1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Derwent</a:t>
            </a:r>
            <a:endParaRPr kumimoji="0" lang="en-GB" sz="1400" b="1" i="0" u="none" strike="noStrike" kern="0" cap="none" spc="0" normalizeH="0" baseline="3000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j-lt"/>
              <a:ea typeface="+mn-ea"/>
              <a:cs typeface="+mn-cs"/>
            </a:endParaRPr>
          </a:p>
        </p:txBody>
      </p:sp>
      <p:sp>
        <p:nvSpPr>
          <p:cNvPr id="40" name="ee4pContent3">
            <a:extLst>
              <a:ext uri="{FF2B5EF4-FFF2-40B4-BE49-F238E27FC236}">
                <a16:creationId xmlns:a16="http://schemas.microsoft.com/office/drawing/2014/main" id="{193866EE-A976-75F0-5BF4-F6F5E20D7582}"/>
              </a:ext>
            </a:extLst>
          </p:cNvPr>
          <p:cNvSpPr txBox="1"/>
          <p:nvPr userDrawn="1"/>
        </p:nvSpPr>
        <p:spPr>
          <a:xfrm>
            <a:off x="6539326" y="5508606"/>
            <a:ext cx="1040348" cy="215444"/>
          </a:xfrm>
          <a:prstGeom prst="rect">
            <a:avLst/>
          </a:prstGeom>
          <a:noFill/>
          <a:ln w="9525" cap="flat" cmpd="sng" algn="ctr">
            <a:noFill/>
            <a:prstDash val="solid"/>
          </a:ln>
          <a:effectLst/>
          <a:extLst>
            <a:ext uri="{91240B29-F687-4F45-9708-019B960494DF}">
              <a14:hiddenLine xmlns:a14="http://schemas.microsoft.com/office/drawing/2010/main" w="9525" cap="flat" cmpd="sng" algn="ctr">
                <a:solidFill>
                  <a:srgbClr val="221246"/>
                </a:solidFill>
                <a:prstDash val="solid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t" anchorCtr="0">
            <a:spAutoFit/>
          </a:bodyPr>
          <a:lstStyle>
            <a:defPPr>
              <a:defRPr lang="en-US"/>
            </a:defPPr>
            <a:lvl1pPr>
              <a:buClr>
                <a:srgbClr val="5E33BF"/>
              </a:buClr>
              <a:buSzPct val="100000"/>
              <a:buFont typeface="Trebuchet MS" panose="020B0603020202020204" pitchFamily="34" charset="0"/>
              <a:buChar char="​"/>
              <a:defRPr sz="1200">
                <a:solidFill>
                  <a:srgbClr val="000000"/>
                </a:solidFill>
              </a:defRPr>
            </a:lvl1pPr>
            <a:lvl2pPr marL="324000" lvl="1" indent="-216000">
              <a:buClr>
                <a:srgbClr val="5E33BF"/>
              </a:buClr>
              <a:buSzPct val="100000"/>
              <a:buFont typeface="Trebuchet MS" panose="020B0603020202020204" pitchFamily="34" charset="0"/>
              <a:buChar char="•"/>
              <a:defRPr sz="1200">
                <a:solidFill>
                  <a:srgbClr val="000000"/>
                </a:solidFill>
              </a:defRPr>
            </a:lvl2pPr>
            <a:lvl3pPr marL="648000" lvl="2" indent="-216000">
              <a:buClr>
                <a:srgbClr val="5E33BF"/>
              </a:buClr>
              <a:buSzPct val="100000"/>
              <a:buFont typeface="Trebuchet MS" panose="020B0603020202020204" pitchFamily="34" charset="0"/>
              <a:buChar char="–"/>
              <a:defRPr sz="1200">
                <a:solidFill>
                  <a:srgbClr val="000000"/>
                </a:solidFill>
              </a:defRPr>
            </a:lvl3pPr>
            <a:lvl4pPr marL="0" lvl="3">
              <a:buClr>
                <a:srgbClr val="5E33BF"/>
              </a:buClr>
              <a:buSzPct val="100000"/>
              <a:buFont typeface="Trebuchet MS" panose="020B0603020202020204" pitchFamily="34" charset="0"/>
              <a:buChar char="​"/>
              <a:defRPr sz="1600">
                <a:solidFill>
                  <a:srgbClr val="5E33BF"/>
                </a:solidFill>
              </a:defRPr>
            </a:lvl4pPr>
            <a:lvl5pPr marL="0" lvl="4">
              <a:buClr>
                <a:srgbClr val="5E33BF"/>
              </a:buClr>
              <a:buSzPct val="100000"/>
              <a:buFont typeface="Trebuchet MS" panose="020B0603020202020204" pitchFamily="34" charset="0"/>
              <a:buChar char="​"/>
              <a:defRPr sz="1600" b="1">
                <a:solidFill>
                  <a:srgbClr val="000000"/>
                </a:solidFill>
              </a:defRPr>
            </a:lvl5pPr>
            <a:lvl6pPr marL="324000" lvl="5" indent="-216000">
              <a:buClr>
                <a:srgbClr val="5E33BF"/>
              </a:buClr>
              <a:buSzPct val="100000"/>
              <a:buFont typeface="Trebuchet MS" panose="020B0603020202020204" pitchFamily="34" charset="0"/>
              <a:buChar char="•"/>
              <a:defRPr sz="1600">
                <a:solidFill>
                  <a:srgbClr val="000000"/>
                </a:solidFill>
              </a:defRPr>
            </a:lvl6pPr>
            <a:lvl7pPr marL="0" lvl="6">
              <a:buClr>
                <a:srgbClr val="5E33BF"/>
              </a:buClr>
              <a:buSzPct val="100000"/>
              <a:buFont typeface="Trebuchet MS" panose="020B0603020202020204" pitchFamily="34" charset="0"/>
              <a:buChar char="​"/>
              <a:defRPr sz="4400">
                <a:solidFill>
                  <a:srgbClr val="000000"/>
                </a:solidFill>
              </a:defRPr>
            </a:lvl7pPr>
            <a:lvl8pPr marL="0" lvl="7">
              <a:buClr>
                <a:srgbClr val="5E33BF"/>
              </a:buClr>
              <a:buSzPct val="100000"/>
              <a:buFont typeface="Trebuchet MS" panose="020B0603020202020204" pitchFamily="34" charset="0"/>
              <a:buChar char="​"/>
              <a:defRPr sz="5400">
                <a:solidFill>
                  <a:srgbClr val="5E33BF"/>
                </a:solidFill>
              </a:defRPr>
            </a:lvl8pPr>
            <a:lvl9pPr marL="0" lvl="8">
              <a:buClr>
                <a:srgbClr val="5E33BF"/>
              </a:buClr>
              <a:buSzPct val="100000"/>
              <a:buFont typeface="Trebuchet MS" panose="020B0603020202020204" pitchFamily="34" charset="0"/>
              <a:buChar char="​"/>
              <a:defRPr sz="2400">
                <a:solidFill>
                  <a:srgbClr val="5E33BF"/>
                </a:solidFill>
              </a:defRPr>
            </a:lvl9pPr>
          </a:lstStyle>
          <a:p>
            <a:pPr marR="0" lvl="0" algn="ctr" defTabSz="91412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E33BF"/>
              </a:buClr>
              <a:buSzPct val="100000"/>
              <a:buNone/>
              <a:tabLst/>
              <a:defRPr/>
            </a:pPr>
            <a:r>
              <a:rPr kumimoji="0" lang="en-GB" sz="1400" b="1" i="0" u="none" strike="noStrike" kern="0" cap="none" spc="0" normalizeH="0" baseline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CompuMark</a:t>
            </a:r>
            <a:endParaRPr kumimoji="0" lang="en-GB" sz="1400" b="1" i="0" u="none" strike="noStrike" kern="0" cap="none" spc="0" normalizeH="0" baseline="3000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j-lt"/>
              <a:ea typeface="+mn-ea"/>
              <a:cs typeface="+mn-cs"/>
            </a:endParaRPr>
          </a:p>
        </p:txBody>
      </p:sp>
      <p:sp>
        <p:nvSpPr>
          <p:cNvPr id="42" name="ee4pContent3">
            <a:extLst>
              <a:ext uri="{FF2B5EF4-FFF2-40B4-BE49-F238E27FC236}">
                <a16:creationId xmlns:a16="http://schemas.microsoft.com/office/drawing/2014/main" id="{0FDBD802-AF3E-4DD9-8692-B0E3701D0832}"/>
              </a:ext>
            </a:extLst>
          </p:cNvPr>
          <p:cNvSpPr txBox="1"/>
          <p:nvPr userDrawn="1"/>
        </p:nvSpPr>
        <p:spPr>
          <a:xfrm>
            <a:off x="7934516" y="5508606"/>
            <a:ext cx="532197" cy="215444"/>
          </a:xfrm>
          <a:prstGeom prst="rect">
            <a:avLst/>
          </a:prstGeom>
          <a:noFill/>
          <a:ln w="9525" cap="flat" cmpd="sng" algn="ctr">
            <a:noFill/>
            <a:prstDash val="solid"/>
          </a:ln>
          <a:effectLst/>
          <a:extLst>
            <a:ext uri="{91240B29-F687-4F45-9708-019B960494DF}">
              <a14:hiddenLine xmlns:a14="http://schemas.microsoft.com/office/drawing/2010/main" w="9525" cap="flat" cmpd="sng" algn="ctr">
                <a:solidFill>
                  <a:srgbClr val="221246"/>
                </a:solidFill>
                <a:prstDash val="solid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t" anchorCtr="0">
            <a:spAutoFit/>
          </a:bodyPr>
          <a:lstStyle>
            <a:defPPr>
              <a:defRPr lang="en-US"/>
            </a:defPPr>
            <a:lvl1pPr>
              <a:buClr>
                <a:srgbClr val="5E33BF"/>
              </a:buClr>
              <a:buSzPct val="100000"/>
              <a:buFont typeface="Trebuchet MS" panose="020B0603020202020204" pitchFamily="34" charset="0"/>
              <a:buChar char="​"/>
              <a:defRPr sz="1200">
                <a:solidFill>
                  <a:srgbClr val="000000"/>
                </a:solidFill>
              </a:defRPr>
            </a:lvl1pPr>
            <a:lvl2pPr marL="324000" lvl="1" indent="-216000">
              <a:buClr>
                <a:srgbClr val="5E33BF"/>
              </a:buClr>
              <a:buSzPct val="100000"/>
              <a:buFont typeface="Trebuchet MS" panose="020B0603020202020204" pitchFamily="34" charset="0"/>
              <a:buChar char="•"/>
              <a:defRPr sz="1200">
                <a:solidFill>
                  <a:srgbClr val="000000"/>
                </a:solidFill>
              </a:defRPr>
            </a:lvl2pPr>
            <a:lvl3pPr marL="648000" lvl="2" indent="-216000">
              <a:buClr>
                <a:srgbClr val="5E33BF"/>
              </a:buClr>
              <a:buSzPct val="100000"/>
              <a:buFont typeface="Trebuchet MS" panose="020B0603020202020204" pitchFamily="34" charset="0"/>
              <a:buChar char="–"/>
              <a:defRPr sz="1200">
                <a:solidFill>
                  <a:srgbClr val="000000"/>
                </a:solidFill>
              </a:defRPr>
            </a:lvl3pPr>
            <a:lvl4pPr marL="0" lvl="3">
              <a:buClr>
                <a:srgbClr val="5E33BF"/>
              </a:buClr>
              <a:buSzPct val="100000"/>
              <a:buFont typeface="Trebuchet MS" panose="020B0603020202020204" pitchFamily="34" charset="0"/>
              <a:buChar char="​"/>
              <a:defRPr sz="1600">
                <a:solidFill>
                  <a:srgbClr val="5E33BF"/>
                </a:solidFill>
              </a:defRPr>
            </a:lvl4pPr>
            <a:lvl5pPr marL="0" lvl="4">
              <a:buClr>
                <a:srgbClr val="5E33BF"/>
              </a:buClr>
              <a:buSzPct val="100000"/>
              <a:buFont typeface="Trebuchet MS" panose="020B0603020202020204" pitchFamily="34" charset="0"/>
              <a:buChar char="​"/>
              <a:defRPr sz="1600" b="1">
                <a:solidFill>
                  <a:srgbClr val="000000"/>
                </a:solidFill>
              </a:defRPr>
            </a:lvl5pPr>
            <a:lvl6pPr marL="324000" lvl="5" indent="-216000">
              <a:buClr>
                <a:srgbClr val="5E33BF"/>
              </a:buClr>
              <a:buSzPct val="100000"/>
              <a:buFont typeface="Trebuchet MS" panose="020B0603020202020204" pitchFamily="34" charset="0"/>
              <a:buChar char="•"/>
              <a:defRPr sz="1600">
                <a:solidFill>
                  <a:srgbClr val="000000"/>
                </a:solidFill>
              </a:defRPr>
            </a:lvl6pPr>
            <a:lvl7pPr marL="0" lvl="6">
              <a:buClr>
                <a:srgbClr val="5E33BF"/>
              </a:buClr>
              <a:buSzPct val="100000"/>
              <a:buFont typeface="Trebuchet MS" panose="020B0603020202020204" pitchFamily="34" charset="0"/>
              <a:buChar char="​"/>
              <a:defRPr sz="4400">
                <a:solidFill>
                  <a:srgbClr val="000000"/>
                </a:solidFill>
              </a:defRPr>
            </a:lvl7pPr>
            <a:lvl8pPr marL="0" lvl="7">
              <a:buClr>
                <a:srgbClr val="5E33BF"/>
              </a:buClr>
              <a:buSzPct val="100000"/>
              <a:buFont typeface="Trebuchet MS" panose="020B0603020202020204" pitchFamily="34" charset="0"/>
              <a:buChar char="​"/>
              <a:defRPr sz="5400">
                <a:solidFill>
                  <a:srgbClr val="5E33BF"/>
                </a:solidFill>
              </a:defRPr>
            </a:lvl8pPr>
            <a:lvl9pPr marL="0" lvl="8">
              <a:buClr>
                <a:srgbClr val="5E33BF"/>
              </a:buClr>
              <a:buSzPct val="100000"/>
              <a:buFont typeface="Trebuchet MS" panose="020B0603020202020204" pitchFamily="34" charset="0"/>
              <a:buChar char="​"/>
              <a:defRPr sz="2400">
                <a:solidFill>
                  <a:srgbClr val="5E33BF"/>
                </a:solidFill>
              </a:defRPr>
            </a:lvl9pPr>
          </a:lstStyle>
          <a:p>
            <a:pPr marR="0" lvl="0" algn="ctr" defTabSz="91412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E33BF"/>
              </a:buClr>
              <a:buSzPct val="100000"/>
              <a:buNone/>
              <a:tabLst/>
              <a:defRPr/>
            </a:pPr>
            <a:r>
              <a:rPr lang="en-GB" sz="1400" b="1" kern="0" dirty="0" err="1">
                <a:solidFill>
                  <a:schemeClr val="tx1"/>
                </a:solidFill>
                <a:latin typeface="+mj-lt"/>
              </a:rPr>
              <a:t>IPfolio</a:t>
            </a:r>
            <a:endParaRPr kumimoji="0" lang="en-GB" sz="1400" b="1" i="0" u="none" strike="noStrike" kern="0" cap="none" spc="0" normalizeH="0" baseline="3000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j-lt"/>
            </a:endParaRPr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0871EE65-26EE-B181-C60C-77234227C28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8040688" y="6348353"/>
            <a:ext cx="3292473" cy="215901"/>
          </a:xfrm>
        </p:spPr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en-US" dirty="0"/>
              <a:t>© 2025 Clarivate. All rights reserved.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50BDD441-95E6-955E-8A17-BE1B5185D4A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06200" y="6348353"/>
            <a:ext cx="216000" cy="215900"/>
          </a:xfrm>
        </p:spPr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fld id="{F59CD943-D024-467A-B36E-F11E1285ED75}" type="slidenum">
              <a:rPr lang="en-GB" smtClean="0"/>
              <a:pPr/>
              <a:t>‹#›</a:t>
            </a:fld>
            <a:endParaRPr lang="en-GB" dirty="0"/>
          </a:p>
        </p:txBody>
      </p:sp>
      <p:sp>
        <p:nvSpPr>
          <p:cNvPr id="7" name="Text Placeholder 50">
            <a:extLst>
              <a:ext uri="{FF2B5EF4-FFF2-40B4-BE49-F238E27FC236}">
                <a16:creationId xmlns:a16="http://schemas.microsoft.com/office/drawing/2014/main" id="{1469EF62-8266-4101-8454-C7A968E7EC0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1" y="-680886"/>
            <a:ext cx="4824000" cy="607071"/>
          </a:xfrm>
          <a:solidFill>
            <a:schemeClr val="accent3"/>
          </a:solidFill>
        </p:spPr>
        <p:txBody>
          <a:bodyPr wrap="square" lIns="72000" tIns="72000" rIns="72000" bIns="72000">
            <a:spAutoFit/>
          </a:bodyPr>
          <a:lstStyle>
            <a:lvl1pPr marL="0" indent="0">
              <a:buNone/>
              <a:defRPr/>
            </a:lvl1pPr>
            <a:lvl2pPr marL="180000" indent="0">
              <a:buNone/>
              <a:defRPr/>
            </a:lvl2pPr>
            <a:lvl3pPr marL="360000" indent="0">
              <a:buNone/>
              <a:defRPr/>
            </a:lvl3pPr>
            <a:lvl4pPr marL="540000" indent="0">
              <a:buNone/>
              <a:defRPr/>
            </a:lvl4pPr>
            <a:lvl5pPr marL="720000" indent="0">
              <a:buNone/>
              <a:defRPr/>
            </a:lvl5pPr>
          </a:lstStyle>
          <a:p>
            <a:pPr lvl="0"/>
            <a:r>
              <a:rPr lang="en-GB" dirty="0"/>
              <a:t>Talking points for this slide can be found on the brand portal under Our Brand DNA &gt; Brand messaging</a:t>
            </a:r>
          </a:p>
        </p:txBody>
      </p:sp>
    </p:spTree>
    <p:extLst>
      <p:ext uri="{BB962C8B-B14F-4D97-AF65-F5344CB8AC3E}">
        <p14:creationId xmlns:p14="http://schemas.microsoft.com/office/powerpoint/2010/main" val="4012608869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LS&amp;H - Slide B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Title 2">
            <a:extLst>
              <a:ext uri="{FF2B5EF4-FFF2-40B4-BE49-F238E27FC236}">
                <a16:creationId xmlns:a16="http://schemas.microsoft.com/office/drawing/2014/main" id="{3B586056-3420-18AB-08C0-6613F31D634D}"/>
              </a:ext>
            </a:extLst>
          </p:cNvPr>
          <p:cNvSpPr txBox="1">
            <a:spLocks/>
          </p:cNvSpPr>
          <p:nvPr userDrawn="1"/>
        </p:nvSpPr>
        <p:spPr>
          <a:xfrm>
            <a:off x="550862" y="368828"/>
            <a:ext cx="5076001" cy="251885"/>
          </a:xfrm>
          <a:prstGeom prst="rect">
            <a:avLst/>
          </a:prstGeom>
        </p:spPr>
        <p:txBody>
          <a:bodyPr vert="horz" lIns="0" tIns="0" rIns="0" bIns="0" rtlCol="0" anchor="t" anchorCtr="0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2400" kern="1200">
                <a:solidFill>
                  <a:schemeClr val="accent2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GB"/>
              <a:t>Why Clarivate?</a:t>
            </a:r>
            <a:endParaRPr lang="en-GB" dirty="0"/>
          </a:p>
        </p:txBody>
      </p:sp>
      <p:sp>
        <p:nvSpPr>
          <p:cNvPr id="20" name="Text Placeholder 3">
            <a:extLst>
              <a:ext uri="{FF2B5EF4-FFF2-40B4-BE49-F238E27FC236}">
                <a16:creationId xmlns:a16="http://schemas.microsoft.com/office/drawing/2014/main" id="{87D94F16-B2FC-E770-77C3-D089F029C668}"/>
              </a:ext>
            </a:extLst>
          </p:cNvPr>
          <p:cNvSpPr txBox="1">
            <a:spLocks/>
          </p:cNvSpPr>
          <p:nvPr userDrawn="1"/>
        </p:nvSpPr>
        <p:spPr>
          <a:xfrm>
            <a:off x="550862" y="753852"/>
            <a:ext cx="4417377" cy="336973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900"/>
              </a:spcBef>
              <a:buFont typeface="Arial" panose="020B0604020202020204" pitchFamily="34" charset="0"/>
              <a:buNone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0000" indent="-180000" algn="l" defTabSz="914400" rtl="0" eaLnBrk="1" latinLnBrk="0" hangingPunct="1">
              <a:lnSpc>
                <a:spcPct val="100000"/>
              </a:lnSpc>
              <a:spcBef>
                <a:spcPts val="900"/>
              </a:spcBef>
              <a:buFont typeface="Arial" panose="020B0604020202020204" pitchFamily="34" charset="0"/>
              <a:buChar char="­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40000" indent="-180000" algn="l" defTabSz="914400" rtl="0" eaLnBrk="1" latinLnBrk="0" hangingPunct="1">
              <a:lnSpc>
                <a:spcPct val="100000"/>
              </a:lnSpc>
              <a:spcBef>
                <a:spcPts val="900"/>
              </a:spcBef>
              <a:buFont typeface="Wingdings" panose="05000000000000000000" pitchFamily="2" charset="2"/>
              <a:buChar char="§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20000" indent="-180000" algn="l" defTabSz="914400" rtl="0" eaLnBrk="1" latinLnBrk="0" hangingPunct="1">
              <a:lnSpc>
                <a:spcPct val="100000"/>
              </a:lnSpc>
              <a:spcBef>
                <a:spcPts val="900"/>
              </a:spcBef>
              <a:buClr>
                <a:schemeClr val="tx1"/>
              </a:buClr>
              <a:buFont typeface="Courier New" panose="02070309020205020404" pitchFamily="49" charset="0"/>
              <a:buChar char="o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900000" indent="-180000" algn="l" defTabSz="914400" rtl="0" eaLnBrk="1" latinLnBrk="0" hangingPunct="1">
              <a:lnSpc>
                <a:spcPct val="100000"/>
              </a:lnSpc>
              <a:spcBef>
                <a:spcPts val="900"/>
              </a:spcBef>
              <a:buClr>
                <a:schemeClr val="tx1"/>
              </a:buClr>
              <a:buFont typeface="Avenir Next LT Pro" panose="020B0504020202020204" pitchFamily="34" charset="0"/>
              <a:buChar char="–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720000" indent="-180000" algn="l" defTabSz="914400" rtl="0" eaLnBrk="1" latinLnBrk="0" hangingPunct="1">
              <a:lnSpc>
                <a:spcPct val="100000"/>
              </a:lnSpc>
              <a:spcBef>
                <a:spcPts val="900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/>
              <a:t>Leveraging </a:t>
            </a:r>
            <a:r>
              <a:rPr lang="en-US" b="1"/>
              <a:t>innovation</a:t>
            </a:r>
            <a:r>
              <a:rPr lang="en-US"/>
              <a:t> and deep </a:t>
            </a:r>
            <a:r>
              <a:rPr lang="en-US" b="1"/>
              <a:t>expertise</a:t>
            </a:r>
            <a:r>
              <a:rPr lang="en-US"/>
              <a:t> to make a </a:t>
            </a:r>
            <a:r>
              <a:rPr lang="en-US" b="1"/>
              <a:t>lasting impact </a:t>
            </a:r>
            <a:r>
              <a:rPr lang="en-US"/>
              <a:t>on global health and patient lives </a:t>
            </a:r>
            <a:endParaRPr lang="en-US" dirty="0"/>
          </a:p>
        </p:txBody>
      </p:sp>
      <p:sp>
        <p:nvSpPr>
          <p:cNvPr id="21" name="Text Placeholder 4">
            <a:extLst>
              <a:ext uri="{FF2B5EF4-FFF2-40B4-BE49-F238E27FC236}">
                <a16:creationId xmlns:a16="http://schemas.microsoft.com/office/drawing/2014/main" id="{69F5D07B-17A6-5E47-09A1-1F5B445DB205}"/>
              </a:ext>
            </a:extLst>
          </p:cNvPr>
          <p:cNvSpPr txBox="1">
            <a:spLocks/>
          </p:cNvSpPr>
          <p:nvPr userDrawn="1"/>
        </p:nvSpPr>
        <p:spPr>
          <a:xfrm>
            <a:off x="1343024" y="2112070"/>
            <a:ext cx="4283839" cy="439142"/>
          </a:xfrm>
          <a:prstGeom prst="rect">
            <a:avLst/>
          </a:prstGeom>
        </p:spPr>
        <p:txBody>
          <a:bodyPr vert="horz" lIns="0" tIns="0" rIns="0" bIns="0" rtlCol="0" anchor="ctr" anchorCtr="0">
            <a:noAutofit/>
          </a:bodyPr>
          <a:lstStyle>
            <a:lvl1pPr marL="180000" indent="-180000" algn="l" defTabSz="914400" rtl="0" eaLnBrk="1" latinLnBrk="0" hangingPunct="1">
              <a:lnSpc>
                <a:spcPct val="100000"/>
              </a:lnSpc>
              <a:spcBef>
                <a:spcPts val="900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0000" indent="-180000" algn="l" defTabSz="914400" rtl="0" eaLnBrk="1" latinLnBrk="0" hangingPunct="1">
              <a:lnSpc>
                <a:spcPct val="100000"/>
              </a:lnSpc>
              <a:spcBef>
                <a:spcPts val="900"/>
              </a:spcBef>
              <a:buFont typeface="Arial" panose="020B0604020202020204" pitchFamily="34" charset="0"/>
              <a:buChar char="­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40000" indent="-180000" algn="l" defTabSz="914400" rtl="0" eaLnBrk="1" latinLnBrk="0" hangingPunct="1">
              <a:lnSpc>
                <a:spcPct val="100000"/>
              </a:lnSpc>
              <a:spcBef>
                <a:spcPts val="900"/>
              </a:spcBef>
              <a:buFont typeface="Wingdings" panose="05000000000000000000" pitchFamily="2" charset="2"/>
              <a:buChar char="§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20000" indent="-180000" algn="l" defTabSz="914400" rtl="0" eaLnBrk="1" latinLnBrk="0" hangingPunct="1">
              <a:lnSpc>
                <a:spcPct val="100000"/>
              </a:lnSpc>
              <a:spcBef>
                <a:spcPts val="900"/>
              </a:spcBef>
              <a:buClr>
                <a:schemeClr val="tx1"/>
              </a:buClr>
              <a:buFont typeface="Courier New" panose="02070309020205020404" pitchFamily="49" charset="0"/>
              <a:buChar char="o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900000" indent="-180000" algn="l" defTabSz="914400" rtl="0" eaLnBrk="1" latinLnBrk="0" hangingPunct="1">
              <a:lnSpc>
                <a:spcPct val="100000"/>
              </a:lnSpc>
              <a:spcBef>
                <a:spcPts val="900"/>
              </a:spcBef>
              <a:buClr>
                <a:schemeClr val="tx1"/>
              </a:buClr>
              <a:buFont typeface="Avenir Next LT Pro" panose="020B0504020202020204" pitchFamily="34" charset="0"/>
              <a:buChar char="–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720000" indent="-180000" algn="l" defTabSz="914400" rtl="0" eaLnBrk="1" latinLnBrk="0" hangingPunct="1">
              <a:lnSpc>
                <a:spcPct val="100000"/>
              </a:lnSpc>
              <a:spcBef>
                <a:spcPts val="900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Font typeface="Arial" panose="020B0604020202020204" pitchFamily="34" charset="0"/>
              <a:buNone/>
            </a:pPr>
            <a:r>
              <a:rPr lang="en-US"/>
              <a:t>Intelligence platforms</a:t>
            </a:r>
            <a:endParaRPr lang="en-US" dirty="0"/>
          </a:p>
        </p:txBody>
      </p:sp>
      <p:sp>
        <p:nvSpPr>
          <p:cNvPr id="22" name="Text Placeholder 8">
            <a:extLst>
              <a:ext uri="{FF2B5EF4-FFF2-40B4-BE49-F238E27FC236}">
                <a16:creationId xmlns:a16="http://schemas.microsoft.com/office/drawing/2014/main" id="{B8C7ACC6-FC00-B54E-4D35-DE5EB4C59399}"/>
              </a:ext>
            </a:extLst>
          </p:cNvPr>
          <p:cNvSpPr txBox="1">
            <a:spLocks/>
          </p:cNvSpPr>
          <p:nvPr userDrawn="1"/>
        </p:nvSpPr>
        <p:spPr>
          <a:xfrm>
            <a:off x="1343024" y="2842327"/>
            <a:ext cx="4283839" cy="438929"/>
          </a:xfrm>
          <a:prstGeom prst="rect">
            <a:avLst/>
          </a:prstGeom>
        </p:spPr>
        <p:txBody>
          <a:bodyPr vert="horz" lIns="0" tIns="0" rIns="0" bIns="0" rtlCol="0" anchor="ctr" anchorCtr="0">
            <a:noAutofit/>
          </a:bodyPr>
          <a:lstStyle>
            <a:lvl1pPr marL="180000" indent="-180000" algn="l" defTabSz="914400" rtl="0" eaLnBrk="1" latinLnBrk="0" hangingPunct="1">
              <a:lnSpc>
                <a:spcPct val="100000"/>
              </a:lnSpc>
              <a:spcBef>
                <a:spcPts val="900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0000" indent="-180000" algn="l" defTabSz="914400" rtl="0" eaLnBrk="1" latinLnBrk="0" hangingPunct="1">
              <a:lnSpc>
                <a:spcPct val="100000"/>
              </a:lnSpc>
              <a:spcBef>
                <a:spcPts val="900"/>
              </a:spcBef>
              <a:buFont typeface="Arial" panose="020B0604020202020204" pitchFamily="34" charset="0"/>
              <a:buChar char="­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40000" indent="-180000" algn="l" defTabSz="914400" rtl="0" eaLnBrk="1" latinLnBrk="0" hangingPunct="1">
              <a:lnSpc>
                <a:spcPct val="100000"/>
              </a:lnSpc>
              <a:spcBef>
                <a:spcPts val="900"/>
              </a:spcBef>
              <a:buFont typeface="Wingdings" panose="05000000000000000000" pitchFamily="2" charset="2"/>
              <a:buChar char="§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20000" indent="-180000" algn="l" defTabSz="914400" rtl="0" eaLnBrk="1" latinLnBrk="0" hangingPunct="1">
              <a:lnSpc>
                <a:spcPct val="100000"/>
              </a:lnSpc>
              <a:spcBef>
                <a:spcPts val="900"/>
              </a:spcBef>
              <a:buClr>
                <a:schemeClr val="tx1"/>
              </a:buClr>
              <a:buFont typeface="Courier New" panose="02070309020205020404" pitchFamily="49" charset="0"/>
              <a:buChar char="o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900000" indent="-180000" algn="l" defTabSz="914400" rtl="0" eaLnBrk="1" latinLnBrk="0" hangingPunct="1">
              <a:lnSpc>
                <a:spcPct val="100000"/>
              </a:lnSpc>
              <a:spcBef>
                <a:spcPts val="900"/>
              </a:spcBef>
              <a:buClr>
                <a:schemeClr val="tx1"/>
              </a:buClr>
              <a:buFont typeface="Avenir Next LT Pro" panose="020B0504020202020204" pitchFamily="34" charset="0"/>
              <a:buChar char="–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720000" indent="-180000" algn="l" defTabSz="914400" rtl="0" eaLnBrk="1" latinLnBrk="0" hangingPunct="1">
              <a:lnSpc>
                <a:spcPct val="100000"/>
              </a:lnSpc>
              <a:spcBef>
                <a:spcPts val="900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Font typeface="Arial" panose="020B0604020202020204" pitchFamily="34" charset="0"/>
              <a:buNone/>
            </a:pPr>
            <a:r>
              <a:rPr lang="en-GB"/>
              <a:t>Connected data</a:t>
            </a:r>
            <a:endParaRPr lang="en-GB" dirty="0"/>
          </a:p>
        </p:txBody>
      </p:sp>
      <p:sp>
        <p:nvSpPr>
          <p:cNvPr id="23" name="Text Placeholder 10">
            <a:extLst>
              <a:ext uri="{FF2B5EF4-FFF2-40B4-BE49-F238E27FC236}">
                <a16:creationId xmlns:a16="http://schemas.microsoft.com/office/drawing/2014/main" id="{D596518D-EA2B-BF91-1316-DC231F21FC6D}"/>
              </a:ext>
            </a:extLst>
          </p:cNvPr>
          <p:cNvSpPr txBox="1">
            <a:spLocks/>
          </p:cNvSpPr>
          <p:nvPr userDrawn="1"/>
        </p:nvSpPr>
        <p:spPr>
          <a:xfrm>
            <a:off x="1343024" y="3572371"/>
            <a:ext cx="4283839" cy="438929"/>
          </a:xfrm>
          <a:prstGeom prst="rect">
            <a:avLst/>
          </a:prstGeom>
        </p:spPr>
        <p:txBody>
          <a:bodyPr vert="horz" lIns="0" tIns="0" rIns="0" bIns="0" rtlCol="0" anchor="ctr" anchorCtr="0">
            <a:noAutofit/>
          </a:bodyPr>
          <a:lstStyle>
            <a:lvl1pPr marL="180000" indent="-180000" algn="l" defTabSz="914400" rtl="0" eaLnBrk="1" latinLnBrk="0" hangingPunct="1">
              <a:lnSpc>
                <a:spcPct val="100000"/>
              </a:lnSpc>
              <a:spcBef>
                <a:spcPts val="900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0000" indent="-180000" algn="l" defTabSz="914400" rtl="0" eaLnBrk="1" latinLnBrk="0" hangingPunct="1">
              <a:lnSpc>
                <a:spcPct val="100000"/>
              </a:lnSpc>
              <a:spcBef>
                <a:spcPts val="900"/>
              </a:spcBef>
              <a:buFont typeface="Arial" panose="020B0604020202020204" pitchFamily="34" charset="0"/>
              <a:buChar char="­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40000" indent="-180000" algn="l" defTabSz="914400" rtl="0" eaLnBrk="1" latinLnBrk="0" hangingPunct="1">
              <a:lnSpc>
                <a:spcPct val="100000"/>
              </a:lnSpc>
              <a:spcBef>
                <a:spcPts val="900"/>
              </a:spcBef>
              <a:buFont typeface="Wingdings" panose="05000000000000000000" pitchFamily="2" charset="2"/>
              <a:buChar char="§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20000" indent="-180000" algn="l" defTabSz="914400" rtl="0" eaLnBrk="1" latinLnBrk="0" hangingPunct="1">
              <a:lnSpc>
                <a:spcPct val="100000"/>
              </a:lnSpc>
              <a:spcBef>
                <a:spcPts val="900"/>
              </a:spcBef>
              <a:buClr>
                <a:schemeClr val="tx1"/>
              </a:buClr>
              <a:buFont typeface="Courier New" panose="02070309020205020404" pitchFamily="49" charset="0"/>
              <a:buChar char="o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900000" indent="-180000" algn="l" defTabSz="914400" rtl="0" eaLnBrk="1" latinLnBrk="0" hangingPunct="1">
              <a:lnSpc>
                <a:spcPct val="100000"/>
              </a:lnSpc>
              <a:spcBef>
                <a:spcPts val="900"/>
              </a:spcBef>
              <a:buClr>
                <a:schemeClr val="tx1"/>
              </a:buClr>
              <a:buFont typeface="Avenir Next LT Pro" panose="020B0504020202020204" pitchFamily="34" charset="0"/>
              <a:buChar char="–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720000" indent="-180000" algn="l" defTabSz="914400" rtl="0" eaLnBrk="1" latinLnBrk="0" hangingPunct="1">
              <a:lnSpc>
                <a:spcPct val="100000"/>
              </a:lnSpc>
              <a:spcBef>
                <a:spcPts val="900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Font typeface="Arial" panose="020B0604020202020204" pitchFamily="34" charset="0"/>
              <a:buNone/>
            </a:pPr>
            <a:r>
              <a:rPr lang="en-US"/>
              <a:t>AI and advanced analytics</a:t>
            </a:r>
            <a:endParaRPr lang="en-US" dirty="0"/>
          </a:p>
        </p:txBody>
      </p:sp>
      <p:pic>
        <p:nvPicPr>
          <p:cNvPr id="24" name="Graphic 23">
            <a:extLst>
              <a:ext uri="{FF2B5EF4-FFF2-40B4-BE49-F238E27FC236}">
                <a16:creationId xmlns:a16="http://schemas.microsoft.com/office/drawing/2014/main" id="{EA485F13-847A-F668-6296-78BA0D04BB41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45428" y="5080953"/>
            <a:ext cx="351961" cy="351961"/>
          </a:xfrm>
          <a:prstGeom prst="rect">
            <a:avLst/>
          </a:prstGeom>
        </p:spPr>
      </p:pic>
      <p:pic>
        <p:nvPicPr>
          <p:cNvPr id="25" name="Graphic 24">
            <a:extLst>
              <a:ext uri="{FF2B5EF4-FFF2-40B4-BE49-F238E27FC236}">
                <a16:creationId xmlns:a16="http://schemas.microsoft.com/office/drawing/2014/main" id="{36418BF7-B6BD-283A-1753-B42CB05CCA0E}"/>
              </a:ext>
            </a:extLst>
          </p:cNvPr>
          <p:cNvPicPr>
            <a:picLocks noChangeAspect="1"/>
          </p:cNvPicPr>
          <p:nvPr userDrawn="1"/>
        </p:nvPicPr>
        <p:blipFill>
          <a:blip r:embed="rId4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533400" y="2830353"/>
            <a:ext cx="376018" cy="376018"/>
          </a:xfrm>
          <a:prstGeom prst="rect">
            <a:avLst/>
          </a:prstGeom>
        </p:spPr>
      </p:pic>
      <p:pic>
        <p:nvPicPr>
          <p:cNvPr id="28" name="Graphic 27">
            <a:extLst>
              <a:ext uri="{FF2B5EF4-FFF2-40B4-BE49-F238E27FC236}">
                <a16:creationId xmlns:a16="http://schemas.microsoft.com/office/drawing/2014/main" id="{D4D675C3-8D36-F900-CB0F-AF9B6BEFDCB8}"/>
              </a:ext>
            </a:extLst>
          </p:cNvPr>
          <p:cNvPicPr>
            <a:picLocks noChangeAspect="1"/>
          </p:cNvPicPr>
          <p:nvPr userDrawn="1"/>
        </p:nvPicPr>
        <p:blipFill>
          <a:blip r:embed="rId6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>
            <a:off x="545428" y="3608573"/>
            <a:ext cx="351961" cy="351961"/>
          </a:xfrm>
          <a:prstGeom prst="rect">
            <a:avLst/>
          </a:prstGeom>
        </p:spPr>
      </p:pic>
      <p:pic>
        <p:nvPicPr>
          <p:cNvPr id="29" name="Graphic 28">
            <a:extLst>
              <a:ext uri="{FF2B5EF4-FFF2-40B4-BE49-F238E27FC236}">
                <a16:creationId xmlns:a16="http://schemas.microsoft.com/office/drawing/2014/main" id="{6DBF239A-C298-7869-B4B4-EB856472FFBB}"/>
              </a:ext>
            </a:extLst>
          </p:cNvPr>
          <p:cNvPicPr>
            <a:picLocks noChangeAspect="1"/>
          </p:cNvPicPr>
          <p:nvPr userDrawn="1"/>
        </p:nvPicPr>
        <p:blipFill>
          <a:blip r:embed="rId8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9"/>
              </a:ext>
            </a:extLst>
          </a:blip>
          <a:stretch>
            <a:fillRect/>
          </a:stretch>
        </p:blipFill>
        <p:spPr>
          <a:xfrm>
            <a:off x="554831" y="4340250"/>
            <a:ext cx="333156" cy="333156"/>
          </a:xfrm>
          <a:prstGeom prst="rect">
            <a:avLst/>
          </a:prstGeom>
        </p:spPr>
      </p:pic>
      <p:pic>
        <p:nvPicPr>
          <p:cNvPr id="30" name="Graphic 29">
            <a:extLst>
              <a:ext uri="{FF2B5EF4-FFF2-40B4-BE49-F238E27FC236}">
                <a16:creationId xmlns:a16="http://schemas.microsoft.com/office/drawing/2014/main" id="{97AA022F-E454-B46D-2CA9-805CF58FD2F5}"/>
              </a:ext>
            </a:extLst>
          </p:cNvPr>
          <p:cNvPicPr>
            <a:picLocks noChangeAspect="1"/>
          </p:cNvPicPr>
          <p:nvPr userDrawn="1"/>
        </p:nvPicPr>
        <p:blipFill>
          <a:blip r:embed="rId10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1"/>
              </a:ext>
            </a:extLst>
          </a:blip>
          <a:stretch>
            <a:fillRect/>
          </a:stretch>
        </p:blipFill>
        <p:spPr>
          <a:xfrm>
            <a:off x="534747" y="2121695"/>
            <a:ext cx="373324" cy="373324"/>
          </a:xfrm>
          <a:prstGeom prst="rect">
            <a:avLst/>
          </a:prstGeom>
        </p:spPr>
      </p:pic>
      <p:sp>
        <p:nvSpPr>
          <p:cNvPr id="31" name="Text Placeholder 10">
            <a:extLst>
              <a:ext uri="{FF2B5EF4-FFF2-40B4-BE49-F238E27FC236}">
                <a16:creationId xmlns:a16="http://schemas.microsoft.com/office/drawing/2014/main" id="{C1DA5AAA-181D-0C66-D9DB-FFBA6F202A7C}"/>
              </a:ext>
            </a:extLst>
          </p:cNvPr>
          <p:cNvSpPr txBox="1">
            <a:spLocks/>
          </p:cNvSpPr>
          <p:nvPr userDrawn="1"/>
        </p:nvSpPr>
        <p:spPr>
          <a:xfrm>
            <a:off x="1343024" y="4302415"/>
            <a:ext cx="4283839" cy="438929"/>
          </a:xfrm>
          <a:prstGeom prst="rect">
            <a:avLst/>
          </a:prstGeom>
        </p:spPr>
        <p:txBody>
          <a:bodyPr vert="horz" lIns="0" tIns="0" rIns="0" bIns="0" rtlCol="0" anchor="ctr" anchorCtr="0">
            <a:noAutofit/>
          </a:bodyPr>
          <a:lstStyle>
            <a:lvl1pPr marL="180000" indent="-180000" algn="l" defTabSz="914400" rtl="0" eaLnBrk="1" latinLnBrk="0" hangingPunct="1">
              <a:lnSpc>
                <a:spcPct val="100000"/>
              </a:lnSpc>
              <a:spcBef>
                <a:spcPts val="900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0000" indent="-180000" algn="l" defTabSz="914400" rtl="0" eaLnBrk="1" latinLnBrk="0" hangingPunct="1">
              <a:lnSpc>
                <a:spcPct val="100000"/>
              </a:lnSpc>
              <a:spcBef>
                <a:spcPts val="900"/>
              </a:spcBef>
              <a:buFont typeface="Arial" panose="020B0604020202020204" pitchFamily="34" charset="0"/>
              <a:buChar char="­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40000" indent="-180000" algn="l" defTabSz="914400" rtl="0" eaLnBrk="1" latinLnBrk="0" hangingPunct="1">
              <a:lnSpc>
                <a:spcPct val="100000"/>
              </a:lnSpc>
              <a:spcBef>
                <a:spcPts val="900"/>
              </a:spcBef>
              <a:buFont typeface="Wingdings" panose="05000000000000000000" pitchFamily="2" charset="2"/>
              <a:buChar char="§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20000" indent="-180000" algn="l" defTabSz="914400" rtl="0" eaLnBrk="1" latinLnBrk="0" hangingPunct="1">
              <a:lnSpc>
                <a:spcPct val="100000"/>
              </a:lnSpc>
              <a:spcBef>
                <a:spcPts val="900"/>
              </a:spcBef>
              <a:buClr>
                <a:schemeClr val="tx1"/>
              </a:buClr>
              <a:buFont typeface="Courier New" panose="02070309020205020404" pitchFamily="49" charset="0"/>
              <a:buChar char="o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900000" indent="-180000" algn="l" defTabSz="914400" rtl="0" eaLnBrk="1" latinLnBrk="0" hangingPunct="1">
              <a:lnSpc>
                <a:spcPct val="100000"/>
              </a:lnSpc>
              <a:spcBef>
                <a:spcPts val="900"/>
              </a:spcBef>
              <a:buClr>
                <a:schemeClr val="tx1"/>
              </a:buClr>
              <a:buFont typeface="Avenir Next LT Pro" panose="020B0504020202020204" pitchFamily="34" charset="0"/>
              <a:buChar char="–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720000" indent="-180000" algn="l" defTabSz="914400" rtl="0" eaLnBrk="1" latinLnBrk="0" hangingPunct="1">
              <a:lnSpc>
                <a:spcPct val="100000"/>
              </a:lnSpc>
              <a:spcBef>
                <a:spcPts val="900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Font typeface="Arial" panose="020B0604020202020204" pitchFamily="34" charset="0"/>
              <a:buNone/>
            </a:pPr>
            <a:r>
              <a:rPr lang="en-US" dirty="0"/>
              <a:t>Industry experts</a:t>
            </a:r>
          </a:p>
        </p:txBody>
      </p:sp>
      <p:sp>
        <p:nvSpPr>
          <p:cNvPr id="32" name="Text Placeholder 10">
            <a:extLst>
              <a:ext uri="{FF2B5EF4-FFF2-40B4-BE49-F238E27FC236}">
                <a16:creationId xmlns:a16="http://schemas.microsoft.com/office/drawing/2014/main" id="{CEA51F6B-D763-8DC6-2251-814846B49B11}"/>
              </a:ext>
            </a:extLst>
          </p:cNvPr>
          <p:cNvSpPr txBox="1">
            <a:spLocks/>
          </p:cNvSpPr>
          <p:nvPr userDrawn="1"/>
        </p:nvSpPr>
        <p:spPr>
          <a:xfrm>
            <a:off x="1343024" y="5032460"/>
            <a:ext cx="4283839" cy="438929"/>
          </a:xfrm>
          <a:prstGeom prst="rect">
            <a:avLst/>
          </a:prstGeom>
        </p:spPr>
        <p:txBody>
          <a:bodyPr vert="horz" lIns="0" tIns="0" rIns="0" bIns="0" rtlCol="0" anchor="ctr" anchorCtr="0">
            <a:noAutofit/>
          </a:bodyPr>
          <a:lstStyle>
            <a:lvl1pPr marL="180000" indent="-180000" algn="l" defTabSz="914400" rtl="0" eaLnBrk="1" latinLnBrk="0" hangingPunct="1">
              <a:lnSpc>
                <a:spcPct val="100000"/>
              </a:lnSpc>
              <a:spcBef>
                <a:spcPts val="900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0000" indent="-180000" algn="l" defTabSz="914400" rtl="0" eaLnBrk="1" latinLnBrk="0" hangingPunct="1">
              <a:lnSpc>
                <a:spcPct val="100000"/>
              </a:lnSpc>
              <a:spcBef>
                <a:spcPts val="900"/>
              </a:spcBef>
              <a:buFont typeface="Arial" panose="020B0604020202020204" pitchFamily="34" charset="0"/>
              <a:buChar char="­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40000" indent="-180000" algn="l" defTabSz="914400" rtl="0" eaLnBrk="1" latinLnBrk="0" hangingPunct="1">
              <a:lnSpc>
                <a:spcPct val="100000"/>
              </a:lnSpc>
              <a:spcBef>
                <a:spcPts val="900"/>
              </a:spcBef>
              <a:buFont typeface="Wingdings" panose="05000000000000000000" pitchFamily="2" charset="2"/>
              <a:buChar char="§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20000" indent="-180000" algn="l" defTabSz="914400" rtl="0" eaLnBrk="1" latinLnBrk="0" hangingPunct="1">
              <a:lnSpc>
                <a:spcPct val="100000"/>
              </a:lnSpc>
              <a:spcBef>
                <a:spcPts val="900"/>
              </a:spcBef>
              <a:buClr>
                <a:schemeClr val="tx1"/>
              </a:buClr>
              <a:buFont typeface="Courier New" panose="02070309020205020404" pitchFamily="49" charset="0"/>
              <a:buChar char="o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900000" indent="-180000" algn="l" defTabSz="914400" rtl="0" eaLnBrk="1" latinLnBrk="0" hangingPunct="1">
              <a:lnSpc>
                <a:spcPct val="100000"/>
              </a:lnSpc>
              <a:spcBef>
                <a:spcPts val="900"/>
              </a:spcBef>
              <a:buClr>
                <a:schemeClr val="tx1"/>
              </a:buClr>
              <a:buFont typeface="Avenir Next LT Pro" panose="020B0504020202020204" pitchFamily="34" charset="0"/>
              <a:buChar char="–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720000" indent="-180000" algn="l" defTabSz="914400" rtl="0" eaLnBrk="1" latinLnBrk="0" hangingPunct="1">
              <a:lnSpc>
                <a:spcPct val="100000"/>
              </a:lnSpc>
              <a:spcBef>
                <a:spcPts val="900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Font typeface="Arial" panose="020B0604020202020204" pitchFamily="34" charset="0"/>
              <a:buNone/>
            </a:pPr>
            <a:r>
              <a:rPr lang="en-US" dirty="0"/>
              <a:t>Therapeutic area differentiated data</a:t>
            </a:r>
          </a:p>
        </p:txBody>
      </p:sp>
      <p:pic>
        <p:nvPicPr>
          <p:cNvPr id="9" name="Picture Placeholder 25">
            <a:extLst>
              <a:ext uri="{FF2B5EF4-FFF2-40B4-BE49-F238E27FC236}">
                <a16:creationId xmlns:a16="http://schemas.microsoft.com/office/drawing/2014/main" id="{EA43A1B4-314B-9CA8-4EDB-9403302FCB9C}"/>
              </a:ext>
              <a:ext uri="{C183D7F6-B498-43B3-948B-1728B52AA6E4}">
                <adec:decorative xmlns:adec="http://schemas.microsoft.com/office/drawing/2017/decorative" val="0"/>
              </a:ext>
            </a:extLst>
          </p:cNvPr>
          <p:cNvPicPr>
            <a:picLocks noChangeAspect="1"/>
          </p:cNvPicPr>
          <p:nvPr userDrawn="1"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6095999" y="3429000"/>
            <a:ext cx="6093661" cy="34290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</p:pic>
      <p:pic>
        <p:nvPicPr>
          <p:cNvPr id="17" name="Picture Placeholder 34">
            <a:extLst>
              <a:ext uri="{FF2B5EF4-FFF2-40B4-BE49-F238E27FC236}">
                <a16:creationId xmlns:a16="http://schemas.microsoft.com/office/drawing/2014/main" id="{7E448467-7D35-CFCC-A643-EFAB58A0F5D7}"/>
              </a:ext>
              <a:ext uri="{C183D7F6-B498-43B3-948B-1728B52AA6E4}">
                <adec:decorative xmlns:adec="http://schemas.microsoft.com/office/drawing/2017/decorative" val="0"/>
              </a:ext>
            </a:extLst>
          </p:cNvPr>
          <p:cNvPicPr>
            <a:picLocks noChangeAspect="1"/>
          </p:cNvPicPr>
          <p:nvPr userDrawn="1"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7778" b="7778"/>
          <a:stretch/>
        </p:blipFill>
        <p:spPr>
          <a:xfrm>
            <a:off x="6096000" y="0"/>
            <a:ext cx="6093471" cy="3429000"/>
          </a:xfrm>
          <a:prstGeom prst="rect">
            <a:avLst/>
          </a:prstGeom>
          <a:noFill/>
        </p:spPr>
      </p:pic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0871EE65-26EE-B181-C60C-77234227C28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8040688" y="6348353"/>
            <a:ext cx="3292473" cy="215901"/>
          </a:xfrm>
        </p:spPr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en-US" dirty="0"/>
              <a:t>© 2025 Clarivate. All rights reserved.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50BDD441-95E6-955E-8A17-BE1B5185D4A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06200" y="6348353"/>
            <a:ext cx="216000" cy="215900"/>
          </a:xfrm>
        </p:spPr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fld id="{F59CD943-D024-467A-B36E-F11E1285ED75}" type="slidenum">
              <a:rPr lang="en-GB" smtClean="0"/>
              <a:pPr/>
              <a:t>‹#›</a:t>
            </a:fld>
            <a:endParaRPr lang="en-GB" dirty="0"/>
          </a:p>
        </p:txBody>
      </p:sp>
      <p:sp>
        <p:nvSpPr>
          <p:cNvPr id="8" name="Text Placeholder 50">
            <a:extLst>
              <a:ext uri="{FF2B5EF4-FFF2-40B4-BE49-F238E27FC236}">
                <a16:creationId xmlns:a16="http://schemas.microsoft.com/office/drawing/2014/main" id="{173177F0-0A90-A962-923D-D3B47A19D42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0" y="-680886"/>
            <a:ext cx="6048000" cy="607071"/>
          </a:xfrm>
          <a:solidFill>
            <a:schemeClr val="accent3"/>
          </a:solidFill>
        </p:spPr>
        <p:txBody>
          <a:bodyPr wrap="square" lIns="72000" tIns="72000" rIns="72000" bIns="72000">
            <a:spAutoFit/>
          </a:bodyPr>
          <a:lstStyle>
            <a:lvl1pPr marL="0" indent="0">
              <a:buNone/>
              <a:defRPr/>
            </a:lvl1pPr>
            <a:lvl2pPr marL="180000" indent="0">
              <a:buNone/>
              <a:defRPr/>
            </a:lvl2pPr>
            <a:lvl3pPr marL="360000" indent="0">
              <a:buNone/>
              <a:defRPr/>
            </a:lvl3pPr>
            <a:lvl4pPr marL="540000" indent="0">
              <a:buNone/>
              <a:defRPr/>
            </a:lvl4pPr>
            <a:lvl5pPr marL="720000" indent="0">
              <a:buNone/>
              <a:defRPr/>
            </a:lvl5pPr>
          </a:lstStyle>
          <a:p>
            <a:pPr lvl="0"/>
            <a:r>
              <a:rPr lang="en-US" dirty="0"/>
              <a:t>Talking points for this slide can be found on the brand portal under Our Brand DNA &gt; Segment messaging &gt; Life Sciences &amp; Healthcare</a:t>
            </a:r>
          </a:p>
        </p:txBody>
      </p:sp>
    </p:spTree>
    <p:extLst>
      <p:ext uri="{BB962C8B-B14F-4D97-AF65-F5344CB8AC3E}">
        <p14:creationId xmlns:p14="http://schemas.microsoft.com/office/powerpoint/2010/main" val="1207984839"/>
      </p:ext>
    </p:extLst>
  </p:cSld>
  <p:clrMapOvr>
    <a:masterClrMapping/>
  </p:clrMapOvr>
</p:sldLayout>
</file>

<file path=ppt/slideLayouts/slideLayout10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Green Lights - Full Detail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>
            <a:extLst>
              <a:ext uri="{FF2B5EF4-FFF2-40B4-BE49-F238E27FC236}">
                <a16:creationId xmlns:a16="http://schemas.microsoft.com/office/drawing/2014/main" id="{A9A3069A-5503-59F7-D61A-D5B5F0BC70E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1" y="-1"/>
            <a:ext cx="12192002" cy="6858001"/>
          </a:xfrm>
          <a:prstGeom prst="rect">
            <a:avLst/>
          </a:prstGeom>
        </p:spPr>
      </p:pic>
      <p:pic>
        <p:nvPicPr>
          <p:cNvPr id="3" name="Graphic 2" descr="Think forward">
            <a:extLst>
              <a:ext uri="{FF2B5EF4-FFF2-40B4-BE49-F238E27FC236}">
                <a16:creationId xmlns:a16="http://schemas.microsoft.com/office/drawing/2014/main" id="{BD216AFC-DDBA-45FB-77E0-7DC78EACECAD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rcRect r="5188"/>
          <a:stretch/>
        </p:blipFill>
        <p:spPr>
          <a:xfrm>
            <a:off x="3935413" y="3163140"/>
            <a:ext cx="4321175" cy="531720"/>
          </a:xfrm>
          <a:prstGeom prst="rect">
            <a:avLst/>
          </a:prstGeom>
        </p:spPr>
      </p:pic>
      <p:sp>
        <p:nvSpPr>
          <p:cNvPr id="17" name="Text Placeholder 9">
            <a:extLst>
              <a:ext uri="{FF2B5EF4-FFF2-40B4-BE49-F238E27FC236}">
                <a16:creationId xmlns:a16="http://schemas.microsoft.com/office/drawing/2014/main" id="{49C182B8-C7DD-EE7B-F51B-FA5E11F3C83E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3359151" y="4274031"/>
            <a:ext cx="5473700" cy="252000"/>
          </a:xfrm>
          <a:prstGeom prst="rect">
            <a:avLst/>
          </a:prstGeom>
        </p:spPr>
        <p:txBody>
          <a:bodyPr lIns="0" tIns="0" rIns="0" bIns="0">
            <a:noAutofit/>
          </a:bodyPr>
          <a:lstStyle>
            <a:lvl1pPr marL="0" indent="0" algn="ctr">
              <a:lnSpc>
                <a:spcPct val="90000"/>
              </a:lnSpc>
              <a:buNone/>
              <a:defRPr sz="18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Forename Surname</a:t>
            </a:r>
            <a:endParaRPr lang="en-GB" dirty="0"/>
          </a:p>
        </p:txBody>
      </p:sp>
      <p:sp>
        <p:nvSpPr>
          <p:cNvPr id="18" name="Text Placeholder 9">
            <a:extLst>
              <a:ext uri="{FF2B5EF4-FFF2-40B4-BE49-F238E27FC236}">
                <a16:creationId xmlns:a16="http://schemas.microsoft.com/office/drawing/2014/main" id="{7E298FBE-14CA-2668-CBA1-51444BE8783F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3359150" y="4540162"/>
            <a:ext cx="5473699" cy="252000"/>
          </a:xfrm>
          <a:prstGeom prst="rect">
            <a:avLst/>
          </a:prstGeom>
        </p:spPr>
        <p:txBody>
          <a:bodyPr lIns="0" tIns="0" rIns="0" bIns="0">
            <a:noAutofit/>
          </a:bodyPr>
          <a:lstStyle>
            <a:lvl1pPr marL="0" indent="0" algn="ctr">
              <a:lnSpc>
                <a:spcPct val="90000"/>
              </a:lnSpc>
              <a:buNone/>
              <a:defRPr sz="180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dirty="0"/>
              <a:t>forename.surname@clarivate.com</a:t>
            </a:r>
            <a:endParaRPr lang="en-GB" dirty="0"/>
          </a:p>
        </p:txBody>
      </p:sp>
      <p:sp>
        <p:nvSpPr>
          <p:cNvPr id="19" name="Text Placeholder 9">
            <a:extLst>
              <a:ext uri="{FF2B5EF4-FFF2-40B4-BE49-F238E27FC236}">
                <a16:creationId xmlns:a16="http://schemas.microsoft.com/office/drawing/2014/main" id="{6C38E137-2FCE-14E8-AECF-571F9A547EBB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3359151" y="4834830"/>
            <a:ext cx="5473699" cy="252000"/>
          </a:xfrm>
          <a:prstGeom prst="rect">
            <a:avLst/>
          </a:prstGeom>
        </p:spPr>
        <p:txBody>
          <a:bodyPr lIns="0" tIns="0" rIns="0" bIns="0">
            <a:noAutofit/>
          </a:bodyPr>
          <a:lstStyle>
            <a:lvl1pPr marL="0" indent="0" algn="ctr">
              <a:lnSpc>
                <a:spcPct val="90000"/>
              </a:lnSpc>
              <a:buNone/>
              <a:defRPr sz="170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dirty="0"/>
              <a:t>+000 0000 0000</a:t>
            </a:r>
            <a:endParaRPr lang="en-GB" dirty="0"/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47EC7D1E-62E3-3E63-06C1-118A7ED2A8FB}"/>
              </a:ext>
            </a:extLst>
          </p:cNvPr>
          <p:cNvSpPr txBox="1"/>
          <p:nvPr userDrawn="1"/>
        </p:nvSpPr>
        <p:spPr>
          <a:xfrm>
            <a:off x="8901583" y="6065125"/>
            <a:ext cx="2746698" cy="6848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algn="l" defTabSz="914400" rtl="0" eaLnBrk="1" latinLnBrk="0" hangingPunct="1">
              <a:spcAft>
                <a:spcPts val="300"/>
              </a:spcAft>
            </a:pPr>
            <a:r>
              <a:rPr lang="en-US" sz="900" kern="1200" dirty="0">
                <a:solidFill>
                  <a:schemeClr val="bg1"/>
                </a:solidFill>
                <a:latin typeface="+mj-lt"/>
                <a:ea typeface="+mn-ea"/>
                <a:cs typeface="+mn-cs"/>
              </a:rPr>
              <a:t>© 2025 Clarivate. All rights reserved</a:t>
            </a:r>
          </a:p>
          <a:p>
            <a:r>
              <a:rPr lang="en-US" sz="900" dirty="0">
                <a:solidFill>
                  <a:schemeClr val="bg1"/>
                </a:solidFill>
              </a:rPr>
              <a:t>Clarivate and its logo, as well as all other trademarks </a:t>
            </a:r>
            <a:r>
              <a:rPr lang="en-US" sz="900" noProof="0" dirty="0">
                <a:solidFill>
                  <a:schemeClr val="bg1"/>
                </a:solidFill>
              </a:rPr>
              <a:t>used</a:t>
            </a:r>
            <a:r>
              <a:rPr lang="en-US" sz="900" dirty="0">
                <a:solidFill>
                  <a:schemeClr val="bg1"/>
                </a:solidFill>
              </a:rPr>
              <a:t> herein are trademarks of their respective owners and used under license.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0CC1AD64-9C2F-3FA8-97B7-66C3B968F294}"/>
              </a:ext>
            </a:extLst>
          </p:cNvPr>
          <p:cNvSpPr txBox="1"/>
          <p:nvPr userDrawn="1"/>
        </p:nvSpPr>
        <p:spPr>
          <a:xfrm>
            <a:off x="481401" y="6065125"/>
            <a:ext cx="5473700" cy="6848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Aft>
                <a:spcPts val="300"/>
              </a:spcAft>
            </a:pPr>
            <a:r>
              <a:rPr lang="en-US" sz="900" dirty="0">
                <a:solidFill>
                  <a:schemeClr val="bg1"/>
                </a:solidFill>
                <a:latin typeface="+mj-lt"/>
              </a:rPr>
              <a:t>About Clarivate</a:t>
            </a:r>
          </a:p>
          <a:p>
            <a:r>
              <a:rPr lang="en-GB" sz="900" b="0" i="0" u="none" strike="noStrike" dirty="0">
                <a:solidFill>
                  <a:schemeClr val="bg1"/>
                </a:solidFill>
                <a:effectLst/>
              </a:rPr>
              <a:t>Clarivate is a leading global provider of transformative intelligence. We offer enriched data, </a:t>
            </a:r>
            <a:br>
              <a:rPr lang="en-GB" sz="900" b="0" i="0" u="none" strike="noStrike" dirty="0">
                <a:solidFill>
                  <a:schemeClr val="bg1"/>
                </a:solidFill>
                <a:effectLst/>
              </a:rPr>
            </a:br>
            <a:r>
              <a:rPr lang="en-GB" sz="900" b="0" i="0" u="none" strike="noStrike" dirty="0">
                <a:solidFill>
                  <a:schemeClr val="bg1"/>
                </a:solidFill>
                <a:effectLst/>
              </a:rPr>
              <a:t>insights &amp; analytics, workflow solutions and expert services in the areas of Academia &amp; Government, Intellectual Property and Life Sciences &amp; Healthcare. For more information, please visit clarivate.com.</a:t>
            </a:r>
            <a:endParaRPr lang="en-US" sz="900" dirty="0">
              <a:solidFill>
                <a:schemeClr val="bg1"/>
              </a:solidFill>
            </a:endParaRPr>
          </a:p>
        </p:txBody>
      </p:sp>
      <p:sp>
        <p:nvSpPr>
          <p:cNvPr id="7" name="**COMPOUND SHAPE CUT OUT**">
            <a:extLst>
              <a:ext uri="{FF2B5EF4-FFF2-40B4-BE49-F238E27FC236}">
                <a16:creationId xmlns:a16="http://schemas.microsoft.com/office/drawing/2014/main" id="{0C15687A-3392-84BF-1785-A6CA006974C6}"/>
              </a:ext>
            </a:extLst>
          </p:cNvPr>
          <p:cNvSpPr/>
          <p:nvPr userDrawn="1"/>
        </p:nvSpPr>
        <p:spPr>
          <a:xfrm>
            <a:off x="5342592" y="438620"/>
            <a:ext cx="1506816" cy="271318"/>
          </a:xfrm>
          <a:custGeom>
            <a:avLst/>
            <a:gdLst>
              <a:gd name="connsiteX0" fmla="*/ 1025010 w 1290758"/>
              <a:gd name="connsiteY0" fmla="*/ 157165 h 232414"/>
              <a:gd name="connsiteX1" fmla="*/ 1014533 w 1290758"/>
              <a:gd name="connsiteY1" fmla="*/ 160023 h 232414"/>
              <a:gd name="connsiteX2" fmla="*/ 1001198 w 1290758"/>
              <a:gd name="connsiteY2" fmla="*/ 160023 h 232414"/>
              <a:gd name="connsiteX3" fmla="*/ 984053 w 1290758"/>
              <a:gd name="connsiteY3" fmla="*/ 173358 h 232414"/>
              <a:gd name="connsiteX4" fmla="*/ 1001198 w 1290758"/>
              <a:gd name="connsiteY4" fmla="*/ 187646 h 232414"/>
              <a:gd name="connsiteX5" fmla="*/ 1025010 w 1290758"/>
              <a:gd name="connsiteY5" fmla="*/ 165738 h 232414"/>
              <a:gd name="connsiteX6" fmla="*/ 607816 w 1290758"/>
              <a:gd name="connsiteY6" fmla="*/ 157165 h 232414"/>
              <a:gd name="connsiteX7" fmla="*/ 597339 w 1290758"/>
              <a:gd name="connsiteY7" fmla="*/ 160023 h 232414"/>
              <a:gd name="connsiteX8" fmla="*/ 584004 w 1290758"/>
              <a:gd name="connsiteY8" fmla="*/ 160023 h 232414"/>
              <a:gd name="connsiteX9" fmla="*/ 566859 w 1290758"/>
              <a:gd name="connsiteY9" fmla="*/ 173358 h 232414"/>
              <a:gd name="connsiteX10" fmla="*/ 584004 w 1290758"/>
              <a:gd name="connsiteY10" fmla="*/ 187646 h 232414"/>
              <a:gd name="connsiteX11" fmla="*/ 607816 w 1290758"/>
              <a:gd name="connsiteY11" fmla="*/ 165738 h 232414"/>
              <a:gd name="connsiteX12" fmla="*/ 182050 w 1290758"/>
              <a:gd name="connsiteY12" fmla="*/ 116207 h 232414"/>
              <a:gd name="connsiteX13" fmla="*/ 210625 w 1290758"/>
              <a:gd name="connsiteY13" fmla="*/ 163833 h 232414"/>
              <a:gd name="connsiteX14" fmla="*/ 91563 w 1290758"/>
              <a:gd name="connsiteY14" fmla="*/ 232414 h 232414"/>
              <a:gd name="connsiteX15" fmla="*/ 78228 w 1290758"/>
              <a:gd name="connsiteY15" fmla="*/ 213364 h 232414"/>
              <a:gd name="connsiteX16" fmla="*/ 64893 w 1290758"/>
              <a:gd name="connsiteY16" fmla="*/ 183836 h 232414"/>
              <a:gd name="connsiteX17" fmla="*/ 182050 w 1290758"/>
              <a:gd name="connsiteY17" fmla="*/ 116207 h 232414"/>
              <a:gd name="connsiteX18" fmla="*/ 1226941 w 1290758"/>
              <a:gd name="connsiteY18" fmla="*/ 113349 h 232414"/>
              <a:gd name="connsiteX19" fmla="*/ 1199318 w 1290758"/>
              <a:gd name="connsiteY19" fmla="*/ 135257 h 232414"/>
              <a:gd name="connsiteX20" fmla="*/ 1253611 w 1290758"/>
              <a:gd name="connsiteY20" fmla="*/ 135257 h 232414"/>
              <a:gd name="connsiteX21" fmla="*/ 1226941 w 1290758"/>
              <a:gd name="connsiteY21" fmla="*/ 113349 h 232414"/>
              <a:gd name="connsiteX22" fmla="*/ 754501 w 1290758"/>
              <a:gd name="connsiteY22" fmla="*/ 87632 h 232414"/>
              <a:gd name="connsiteX23" fmla="*/ 805936 w 1290758"/>
              <a:gd name="connsiteY23" fmla="*/ 87632 h 232414"/>
              <a:gd name="connsiteX24" fmla="*/ 805936 w 1290758"/>
              <a:gd name="connsiteY24" fmla="*/ 209553 h 232414"/>
              <a:gd name="connsiteX25" fmla="*/ 771646 w 1290758"/>
              <a:gd name="connsiteY25" fmla="*/ 209553 h 232414"/>
              <a:gd name="connsiteX26" fmla="*/ 771646 w 1290758"/>
              <a:gd name="connsiteY26" fmla="*/ 117159 h 232414"/>
              <a:gd name="connsiteX27" fmla="*/ 754501 w 1290758"/>
              <a:gd name="connsiteY27" fmla="*/ 117159 h 232414"/>
              <a:gd name="connsiteX28" fmla="*/ 818319 w 1290758"/>
              <a:gd name="connsiteY28" fmla="*/ 87631 h 232414"/>
              <a:gd name="connsiteX29" fmla="*/ 855466 w 1290758"/>
              <a:gd name="connsiteY29" fmla="*/ 87631 h 232414"/>
              <a:gd name="connsiteX30" fmla="*/ 883089 w 1290758"/>
              <a:gd name="connsiteY30" fmla="*/ 172405 h 232414"/>
              <a:gd name="connsiteX31" fmla="*/ 910711 w 1290758"/>
              <a:gd name="connsiteY31" fmla="*/ 87631 h 232414"/>
              <a:gd name="connsiteX32" fmla="*/ 946906 w 1290758"/>
              <a:gd name="connsiteY32" fmla="*/ 87631 h 232414"/>
              <a:gd name="connsiteX33" fmla="*/ 903091 w 1290758"/>
              <a:gd name="connsiteY33" fmla="*/ 209553 h 232414"/>
              <a:gd name="connsiteX34" fmla="*/ 860229 w 1290758"/>
              <a:gd name="connsiteY34" fmla="*/ 209553 h 232414"/>
              <a:gd name="connsiteX35" fmla="*/ 1226941 w 1290758"/>
              <a:gd name="connsiteY35" fmla="*/ 85726 h 232414"/>
              <a:gd name="connsiteX36" fmla="*/ 1290758 w 1290758"/>
              <a:gd name="connsiteY36" fmla="*/ 158117 h 232414"/>
              <a:gd name="connsiteX37" fmla="*/ 1290758 w 1290758"/>
              <a:gd name="connsiteY37" fmla="*/ 159070 h 232414"/>
              <a:gd name="connsiteX38" fmla="*/ 1200271 w 1290758"/>
              <a:gd name="connsiteY38" fmla="*/ 159070 h 232414"/>
              <a:gd name="connsiteX39" fmla="*/ 1227893 w 1290758"/>
              <a:gd name="connsiteY39" fmla="*/ 183835 h 232414"/>
              <a:gd name="connsiteX40" fmla="*/ 1252658 w 1290758"/>
              <a:gd name="connsiteY40" fmla="*/ 171452 h 232414"/>
              <a:gd name="connsiteX41" fmla="*/ 1288853 w 1290758"/>
              <a:gd name="connsiteY41" fmla="*/ 175262 h 232414"/>
              <a:gd name="connsiteX42" fmla="*/ 1227893 w 1290758"/>
              <a:gd name="connsiteY42" fmla="*/ 213363 h 232414"/>
              <a:gd name="connsiteX43" fmla="*/ 1164076 w 1290758"/>
              <a:gd name="connsiteY43" fmla="*/ 149545 h 232414"/>
              <a:gd name="connsiteX44" fmla="*/ 1226941 w 1290758"/>
              <a:gd name="connsiteY44" fmla="*/ 85726 h 232414"/>
              <a:gd name="connsiteX45" fmla="*/ 727831 w 1290758"/>
              <a:gd name="connsiteY45" fmla="*/ 85726 h 232414"/>
              <a:gd name="connsiteX46" fmla="*/ 737356 w 1290758"/>
              <a:gd name="connsiteY46" fmla="*/ 86679 h 232414"/>
              <a:gd name="connsiteX47" fmla="*/ 737356 w 1290758"/>
              <a:gd name="connsiteY47" fmla="*/ 121922 h 232414"/>
              <a:gd name="connsiteX48" fmla="*/ 723068 w 1290758"/>
              <a:gd name="connsiteY48" fmla="*/ 121922 h 232414"/>
              <a:gd name="connsiteX49" fmla="*/ 697351 w 1290758"/>
              <a:gd name="connsiteY49" fmla="*/ 151450 h 232414"/>
              <a:gd name="connsiteX50" fmla="*/ 697351 w 1290758"/>
              <a:gd name="connsiteY50" fmla="*/ 209553 h 232414"/>
              <a:gd name="connsiteX51" fmla="*/ 663061 w 1290758"/>
              <a:gd name="connsiteY51" fmla="*/ 209553 h 232414"/>
              <a:gd name="connsiteX52" fmla="*/ 663061 w 1290758"/>
              <a:gd name="connsiteY52" fmla="*/ 87631 h 232414"/>
              <a:gd name="connsiteX53" fmla="*/ 696398 w 1290758"/>
              <a:gd name="connsiteY53" fmla="*/ 87631 h 232414"/>
              <a:gd name="connsiteX54" fmla="*/ 696398 w 1290758"/>
              <a:gd name="connsiteY54" fmla="*/ 106681 h 232414"/>
              <a:gd name="connsiteX55" fmla="*/ 727831 w 1290758"/>
              <a:gd name="connsiteY55" fmla="*/ 85726 h 232414"/>
              <a:gd name="connsiteX56" fmla="*/ 1007865 w 1290758"/>
              <a:gd name="connsiteY56" fmla="*/ 84774 h 232414"/>
              <a:gd name="connsiteX57" fmla="*/ 1061205 w 1290758"/>
              <a:gd name="connsiteY57" fmla="*/ 129542 h 232414"/>
              <a:gd name="connsiteX58" fmla="*/ 1061205 w 1290758"/>
              <a:gd name="connsiteY58" fmla="*/ 209553 h 232414"/>
              <a:gd name="connsiteX59" fmla="*/ 1026915 w 1290758"/>
              <a:gd name="connsiteY59" fmla="*/ 209553 h 232414"/>
              <a:gd name="connsiteX60" fmla="*/ 1026915 w 1290758"/>
              <a:gd name="connsiteY60" fmla="*/ 198123 h 232414"/>
              <a:gd name="connsiteX61" fmla="*/ 992625 w 1290758"/>
              <a:gd name="connsiteY61" fmla="*/ 212411 h 232414"/>
              <a:gd name="connsiteX62" fmla="*/ 949763 w 1290758"/>
              <a:gd name="connsiteY62" fmla="*/ 174310 h 232414"/>
              <a:gd name="connsiteX63" fmla="*/ 993578 w 1290758"/>
              <a:gd name="connsiteY63" fmla="*/ 137162 h 232414"/>
              <a:gd name="connsiteX64" fmla="*/ 1017390 w 1290758"/>
              <a:gd name="connsiteY64" fmla="*/ 137162 h 232414"/>
              <a:gd name="connsiteX65" fmla="*/ 1025963 w 1290758"/>
              <a:gd name="connsiteY65" fmla="*/ 129542 h 232414"/>
              <a:gd name="connsiteX66" fmla="*/ 1025010 w 1290758"/>
              <a:gd name="connsiteY66" fmla="*/ 128590 h 232414"/>
              <a:gd name="connsiteX67" fmla="*/ 1005008 w 1290758"/>
              <a:gd name="connsiteY67" fmla="*/ 114302 h 232414"/>
              <a:gd name="connsiteX68" fmla="*/ 968813 w 1290758"/>
              <a:gd name="connsiteY68" fmla="*/ 125732 h 232414"/>
              <a:gd name="connsiteX69" fmla="*/ 955478 w 1290758"/>
              <a:gd name="connsiteY69" fmla="*/ 100014 h 232414"/>
              <a:gd name="connsiteX70" fmla="*/ 1007865 w 1290758"/>
              <a:gd name="connsiteY70" fmla="*/ 84774 h 232414"/>
              <a:gd name="connsiteX71" fmla="*/ 590671 w 1290758"/>
              <a:gd name="connsiteY71" fmla="*/ 84774 h 232414"/>
              <a:gd name="connsiteX72" fmla="*/ 644011 w 1290758"/>
              <a:gd name="connsiteY72" fmla="*/ 129542 h 232414"/>
              <a:gd name="connsiteX73" fmla="*/ 644011 w 1290758"/>
              <a:gd name="connsiteY73" fmla="*/ 209553 h 232414"/>
              <a:gd name="connsiteX74" fmla="*/ 609721 w 1290758"/>
              <a:gd name="connsiteY74" fmla="*/ 209553 h 232414"/>
              <a:gd name="connsiteX75" fmla="*/ 609721 w 1290758"/>
              <a:gd name="connsiteY75" fmla="*/ 198123 h 232414"/>
              <a:gd name="connsiteX76" fmla="*/ 575431 w 1290758"/>
              <a:gd name="connsiteY76" fmla="*/ 212411 h 232414"/>
              <a:gd name="connsiteX77" fmla="*/ 532569 w 1290758"/>
              <a:gd name="connsiteY77" fmla="*/ 174310 h 232414"/>
              <a:gd name="connsiteX78" fmla="*/ 576384 w 1290758"/>
              <a:gd name="connsiteY78" fmla="*/ 137162 h 232414"/>
              <a:gd name="connsiteX79" fmla="*/ 600196 w 1290758"/>
              <a:gd name="connsiteY79" fmla="*/ 137162 h 232414"/>
              <a:gd name="connsiteX80" fmla="*/ 608769 w 1290758"/>
              <a:gd name="connsiteY80" fmla="*/ 129542 h 232414"/>
              <a:gd name="connsiteX81" fmla="*/ 607816 w 1290758"/>
              <a:gd name="connsiteY81" fmla="*/ 128590 h 232414"/>
              <a:gd name="connsiteX82" fmla="*/ 587814 w 1290758"/>
              <a:gd name="connsiteY82" fmla="*/ 114302 h 232414"/>
              <a:gd name="connsiteX83" fmla="*/ 551619 w 1290758"/>
              <a:gd name="connsiteY83" fmla="*/ 125732 h 232414"/>
              <a:gd name="connsiteX84" fmla="*/ 538284 w 1290758"/>
              <a:gd name="connsiteY84" fmla="*/ 100014 h 232414"/>
              <a:gd name="connsiteX85" fmla="*/ 590671 w 1290758"/>
              <a:gd name="connsiteY85" fmla="*/ 84774 h 232414"/>
              <a:gd name="connsiteX86" fmla="*/ 32507 w 1290758"/>
              <a:gd name="connsiteY86" fmla="*/ 46673 h 232414"/>
              <a:gd name="connsiteX87" fmla="*/ 64892 w 1290758"/>
              <a:gd name="connsiteY87" fmla="*/ 49531 h 232414"/>
              <a:gd name="connsiteX88" fmla="*/ 59177 w 1290758"/>
              <a:gd name="connsiteY88" fmla="*/ 66676 h 232414"/>
              <a:gd name="connsiteX89" fmla="*/ 64892 w 1290758"/>
              <a:gd name="connsiteY89" fmla="*/ 183835 h 232414"/>
              <a:gd name="connsiteX90" fmla="*/ 32507 w 1290758"/>
              <a:gd name="connsiteY90" fmla="*/ 186693 h 232414"/>
              <a:gd name="connsiteX91" fmla="*/ 9647 w 1290758"/>
              <a:gd name="connsiteY91" fmla="*/ 184788 h 232414"/>
              <a:gd name="connsiteX92" fmla="*/ 9647 w 1290758"/>
              <a:gd name="connsiteY92" fmla="*/ 47626 h 232414"/>
              <a:gd name="connsiteX93" fmla="*/ 32507 w 1290758"/>
              <a:gd name="connsiteY93" fmla="*/ 46673 h 232414"/>
              <a:gd name="connsiteX94" fmla="*/ 1092638 w 1290758"/>
              <a:gd name="connsiteY94" fmla="*/ 41911 h 232414"/>
              <a:gd name="connsiteX95" fmla="*/ 1126928 w 1290758"/>
              <a:gd name="connsiteY95" fmla="*/ 41911 h 232414"/>
              <a:gd name="connsiteX96" fmla="*/ 1126928 w 1290758"/>
              <a:gd name="connsiteY96" fmla="*/ 87631 h 232414"/>
              <a:gd name="connsiteX97" fmla="*/ 1153598 w 1290758"/>
              <a:gd name="connsiteY97" fmla="*/ 87631 h 232414"/>
              <a:gd name="connsiteX98" fmla="*/ 1153598 w 1290758"/>
              <a:gd name="connsiteY98" fmla="*/ 117159 h 232414"/>
              <a:gd name="connsiteX99" fmla="*/ 1126928 w 1290758"/>
              <a:gd name="connsiteY99" fmla="*/ 117159 h 232414"/>
              <a:gd name="connsiteX100" fmla="*/ 1126928 w 1290758"/>
              <a:gd name="connsiteY100" fmla="*/ 172405 h 232414"/>
              <a:gd name="connsiteX101" fmla="*/ 1138358 w 1290758"/>
              <a:gd name="connsiteY101" fmla="*/ 180978 h 232414"/>
              <a:gd name="connsiteX102" fmla="*/ 1154550 w 1290758"/>
              <a:gd name="connsiteY102" fmla="*/ 180978 h 232414"/>
              <a:gd name="connsiteX103" fmla="*/ 1154550 w 1290758"/>
              <a:gd name="connsiteY103" fmla="*/ 210506 h 232414"/>
              <a:gd name="connsiteX104" fmla="*/ 1127880 w 1290758"/>
              <a:gd name="connsiteY104" fmla="*/ 212411 h 232414"/>
              <a:gd name="connsiteX105" fmla="*/ 1092638 w 1290758"/>
              <a:gd name="connsiteY105" fmla="*/ 184788 h 232414"/>
              <a:gd name="connsiteX106" fmla="*/ 1092638 w 1290758"/>
              <a:gd name="connsiteY106" fmla="*/ 118112 h 232414"/>
              <a:gd name="connsiteX107" fmla="*/ 1073588 w 1290758"/>
              <a:gd name="connsiteY107" fmla="*/ 118112 h 232414"/>
              <a:gd name="connsiteX108" fmla="*/ 1073588 w 1290758"/>
              <a:gd name="connsiteY108" fmla="*/ 88584 h 232414"/>
              <a:gd name="connsiteX109" fmla="*/ 1092638 w 1290758"/>
              <a:gd name="connsiteY109" fmla="*/ 88584 h 232414"/>
              <a:gd name="connsiteX110" fmla="*/ 786886 w 1290758"/>
              <a:gd name="connsiteY110" fmla="*/ 23813 h 232414"/>
              <a:gd name="connsiteX111" fmla="*/ 808793 w 1290758"/>
              <a:gd name="connsiteY111" fmla="*/ 45721 h 232414"/>
              <a:gd name="connsiteX112" fmla="*/ 786886 w 1290758"/>
              <a:gd name="connsiteY112" fmla="*/ 67629 h 232414"/>
              <a:gd name="connsiteX113" fmla="*/ 764978 w 1290758"/>
              <a:gd name="connsiteY113" fmla="*/ 45721 h 232414"/>
              <a:gd name="connsiteX114" fmla="*/ 786886 w 1290758"/>
              <a:gd name="connsiteY114" fmla="*/ 23813 h 232414"/>
              <a:gd name="connsiteX115" fmla="*/ 478277 w 1290758"/>
              <a:gd name="connsiteY115" fmla="*/ 23813 h 232414"/>
              <a:gd name="connsiteX116" fmla="*/ 512567 w 1290758"/>
              <a:gd name="connsiteY116" fmla="*/ 23813 h 232414"/>
              <a:gd name="connsiteX117" fmla="*/ 512567 w 1290758"/>
              <a:gd name="connsiteY117" fmla="*/ 209553 h 232414"/>
              <a:gd name="connsiteX118" fmla="*/ 478277 w 1290758"/>
              <a:gd name="connsiteY118" fmla="*/ 209553 h 232414"/>
              <a:gd name="connsiteX119" fmla="*/ 367787 w 1290758"/>
              <a:gd name="connsiteY119" fmla="*/ 20003 h 232414"/>
              <a:gd name="connsiteX120" fmla="*/ 459227 w 1290758"/>
              <a:gd name="connsiteY120" fmla="*/ 89537 h 232414"/>
              <a:gd name="connsiteX121" fmla="*/ 418269 w 1290758"/>
              <a:gd name="connsiteY121" fmla="*/ 89537 h 232414"/>
              <a:gd name="connsiteX122" fmla="*/ 368739 w 1290758"/>
              <a:gd name="connsiteY122" fmla="*/ 54294 h 232414"/>
              <a:gd name="connsiteX123" fmla="*/ 310637 w 1290758"/>
              <a:gd name="connsiteY123" fmla="*/ 116207 h 232414"/>
              <a:gd name="connsiteX124" fmla="*/ 368739 w 1290758"/>
              <a:gd name="connsiteY124" fmla="*/ 178121 h 232414"/>
              <a:gd name="connsiteX125" fmla="*/ 419222 w 1290758"/>
              <a:gd name="connsiteY125" fmla="*/ 142877 h 232414"/>
              <a:gd name="connsiteX126" fmla="*/ 459227 w 1290758"/>
              <a:gd name="connsiteY126" fmla="*/ 142877 h 232414"/>
              <a:gd name="connsiteX127" fmla="*/ 367787 w 1290758"/>
              <a:gd name="connsiteY127" fmla="*/ 212411 h 232414"/>
              <a:gd name="connsiteX128" fmla="*/ 270632 w 1290758"/>
              <a:gd name="connsiteY128" fmla="*/ 116207 h 232414"/>
              <a:gd name="connsiteX129" fmla="*/ 367787 w 1290758"/>
              <a:gd name="connsiteY129" fmla="*/ 20003 h 232414"/>
              <a:gd name="connsiteX130" fmla="*/ 91563 w 1290758"/>
              <a:gd name="connsiteY130" fmla="*/ 0 h 232414"/>
              <a:gd name="connsiteX131" fmla="*/ 209673 w 1290758"/>
              <a:gd name="connsiteY131" fmla="*/ 68581 h 232414"/>
              <a:gd name="connsiteX132" fmla="*/ 181098 w 1290758"/>
              <a:gd name="connsiteY132" fmla="*/ 116207 h 232414"/>
              <a:gd name="connsiteX133" fmla="*/ 64893 w 1290758"/>
              <a:gd name="connsiteY133" fmla="*/ 48578 h 232414"/>
              <a:gd name="connsiteX134" fmla="*/ 91563 w 1290758"/>
              <a:gd name="connsiteY134" fmla="*/ 0 h 2324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</a:cxnLst>
            <a:rect l="l" t="t" r="r" b="b"/>
            <a:pathLst>
              <a:path w="1290758" h="232414">
                <a:moveTo>
                  <a:pt x="1025010" y="157165"/>
                </a:moveTo>
                <a:cubicBezTo>
                  <a:pt x="1023105" y="159070"/>
                  <a:pt x="1019295" y="160023"/>
                  <a:pt x="1014533" y="160023"/>
                </a:cubicBezTo>
                <a:lnTo>
                  <a:pt x="1001198" y="160023"/>
                </a:lnTo>
                <a:cubicBezTo>
                  <a:pt x="990720" y="160023"/>
                  <a:pt x="984053" y="164785"/>
                  <a:pt x="984053" y="173358"/>
                </a:cubicBezTo>
                <a:cubicBezTo>
                  <a:pt x="984053" y="181931"/>
                  <a:pt x="990720" y="187646"/>
                  <a:pt x="1001198" y="187646"/>
                </a:cubicBezTo>
                <a:cubicBezTo>
                  <a:pt x="1011675" y="187646"/>
                  <a:pt x="1025010" y="180978"/>
                  <a:pt x="1025010" y="165738"/>
                </a:cubicBezTo>
                <a:close/>
                <a:moveTo>
                  <a:pt x="607816" y="157165"/>
                </a:moveTo>
                <a:cubicBezTo>
                  <a:pt x="605911" y="159070"/>
                  <a:pt x="602101" y="160023"/>
                  <a:pt x="597339" y="160023"/>
                </a:cubicBezTo>
                <a:lnTo>
                  <a:pt x="584004" y="160023"/>
                </a:lnTo>
                <a:cubicBezTo>
                  <a:pt x="573526" y="160023"/>
                  <a:pt x="566859" y="164785"/>
                  <a:pt x="566859" y="173358"/>
                </a:cubicBezTo>
                <a:cubicBezTo>
                  <a:pt x="566859" y="181931"/>
                  <a:pt x="573526" y="187646"/>
                  <a:pt x="584004" y="187646"/>
                </a:cubicBezTo>
                <a:cubicBezTo>
                  <a:pt x="594481" y="187646"/>
                  <a:pt x="607816" y="180978"/>
                  <a:pt x="607816" y="165738"/>
                </a:cubicBezTo>
                <a:close/>
                <a:moveTo>
                  <a:pt x="182050" y="116207"/>
                </a:moveTo>
                <a:cubicBezTo>
                  <a:pt x="193480" y="130495"/>
                  <a:pt x="203005" y="146687"/>
                  <a:pt x="210625" y="163833"/>
                </a:cubicBezTo>
                <a:cubicBezTo>
                  <a:pt x="178240" y="197171"/>
                  <a:pt x="137283" y="220984"/>
                  <a:pt x="91563" y="232414"/>
                </a:cubicBezTo>
                <a:cubicBezTo>
                  <a:pt x="86800" y="226699"/>
                  <a:pt x="82038" y="220031"/>
                  <a:pt x="78228" y="213364"/>
                </a:cubicBezTo>
                <a:cubicBezTo>
                  <a:pt x="73465" y="203838"/>
                  <a:pt x="68703" y="193361"/>
                  <a:pt x="64893" y="183836"/>
                </a:cubicBezTo>
                <a:cubicBezTo>
                  <a:pt x="111565" y="176215"/>
                  <a:pt x="152523" y="151450"/>
                  <a:pt x="182050" y="116207"/>
                </a:cubicBezTo>
                <a:close/>
                <a:moveTo>
                  <a:pt x="1226941" y="113349"/>
                </a:moveTo>
                <a:cubicBezTo>
                  <a:pt x="1212653" y="113349"/>
                  <a:pt x="1202176" y="121922"/>
                  <a:pt x="1199318" y="135257"/>
                </a:cubicBezTo>
                <a:lnTo>
                  <a:pt x="1253611" y="135257"/>
                </a:lnTo>
                <a:cubicBezTo>
                  <a:pt x="1251706" y="122874"/>
                  <a:pt x="1241228" y="113349"/>
                  <a:pt x="1226941" y="113349"/>
                </a:cubicBezTo>
                <a:close/>
                <a:moveTo>
                  <a:pt x="754501" y="87632"/>
                </a:moveTo>
                <a:lnTo>
                  <a:pt x="805936" y="87632"/>
                </a:lnTo>
                <a:lnTo>
                  <a:pt x="805936" y="209553"/>
                </a:lnTo>
                <a:lnTo>
                  <a:pt x="771646" y="209553"/>
                </a:lnTo>
                <a:lnTo>
                  <a:pt x="771646" y="117159"/>
                </a:lnTo>
                <a:lnTo>
                  <a:pt x="754501" y="117159"/>
                </a:lnTo>
                <a:close/>
                <a:moveTo>
                  <a:pt x="818319" y="87631"/>
                </a:moveTo>
                <a:lnTo>
                  <a:pt x="855466" y="87631"/>
                </a:lnTo>
                <a:lnTo>
                  <a:pt x="883089" y="172405"/>
                </a:lnTo>
                <a:lnTo>
                  <a:pt x="910711" y="87631"/>
                </a:lnTo>
                <a:lnTo>
                  <a:pt x="946906" y="87631"/>
                </a:lnTo>
                <a:lnTo>
                  <a:pt x="903091" y="209553"/>
                </a:lnTo>
                <a:lnTo>
                  <a:pt x="860229" y="209553"/>
                </a:lnTo>
                <a:close/>
                <a:moveTo>
                  <a:pt x="1226941" y="85726"/>
                </a:moveTo>
                <a:cubicBezTo>
                  <a:pt x="1263136" y="85726"/>
                  <a:pt x="1290758" y="107634"/>
                  <a:pt x="1290758" y="158117"/>
                </a:cubicBezTo>
                <a:lnTo>
                  <a:pt x="1290758" y="159070"/>
                </a:lnTo>
                <a:lnTo>
                  <a:pt x="1200271" y="159070"/>
                </a:lnTo>
                <a:cubicBezTo>
                  <a:pt x="1202176" y="172405"/>
                  <a:pt x="1212653" y="183835"/>
                  <a:pt x="1227893" y="183835"/>
                </a:cubicBezTo>
                <a:cubicBezTo>
                  <a:pt x="1243133" y="183835"/>
                  <a:pt x="1247896" y="179072"/>
                  <a:pt x="1252658" y="171452"/>
                </a:cubicBezTo>
                <a:lnTo>
                  <a:pt x="1288853" y="175262"/>
                </a:lnTo>
                <a:cubicBezTo>
                  <a:pt x="1278376" y="200980"/>
                  <a:pt x="1255516" y="213363"/>
                  <a:pt x="1227893" y="213363"/>
                </a:cubicBezTo>
                <a:cubicBezTo>
                  <a:pt x="1200271" y="213363"/>
                  <a:pt x="1164076" y="186693"/>
                  <a:pt x="1164076" y="149545"/>
                </a:cubicBezTo>
                <a:cubicBezTo>
                  <a:pt x="1164076" y="112396"/>
                  <a:pt x="1190746" y="85726"/>
                  <a:pt x="1226941" y="85726"/>
                </a:cubicBezTo>
                <a:close/>
                <a:moveTo>
                  <a:pt x="727831" y="85726"/>
                </a:moveTo>
                <a:cubicBezTo>
                  <a:pt x="743071" y="85726"/>
                  <a:pt x="734498" y="85726"/>
                  <a:pt x="737356" y="86679"/>
                </a:cubicBezTo>
                <a:cubicBezTo>
                  <a:pt x="737356" y="86679"/>
                  <a:pt x="737356" y="121922"/>
                  <a:pt x="737356" y="121922"/>
                </a:cubicBezTo>
                <a:lnTo>
                  <a:pt x="723068" y="121922"/>
                </a:lnTo>
                <a:cubicBezTo>
                  <a:pt x="705923" y="121922"/>
                  <a:pt x="697351" y="130494"/>
                  <a:pt x="697351" y="151450"/>
                </a:cubicBezTo>
                <a:lnTo>
                  <a:pt x="697351" y="209553"/>
                </a:lnTo>
                <a:lnTo>
                  <a:pt x="663061" y="209553"/>
                </a:lnTo>
                <a:lnTo>
                  <a:pt x="663061" y="87631"/>
                </a:lnTo>
                <a:lnTo>
                  <a:pt x="696398" y="87631"/>
                </a:lnTo>
                <a:lnTo>
                  <a:pt x="696398" y="106681"/>
                </a:lnTo>
                <a:cubicBezTo>
                  <a:pt x="701161" y="93346"/>
                  <a:pt x="712591" y="85726"/>
                  <a:pt x="727831" y="85726"/>
                </a:cubicBezTo>
                <a:close/>
                <a:moveTo>
                  <a:pt x="1007865" y="84774"/>
                </a:moveTo>
                <a:cubicBezTo>
                  <a:pt x="1037393" y="84774"/>
                  <a:pt x="1061205" y="97157"/>
                  <a:pt x="1061205" y="129542"/>
                </a:cubicBezTo>
                <a:lnTo>
                  <a:pt x="1061205" y="209553"/>
                </a:lnTo>
                <a:lnTo>
                  <a:pt x="1026915" y="209553"/>
                </a:lnTo>
                <a:lnTo>
                  <a:pt x="1026915" y="198123"/>
                </a:lnTo>
                <a:cubicBezTo>
                  <a:pt x="1020248" y="207648"/>
                  <a:pt x="1006913" y="212411"/>
                  <a:pt x="992625" y="212411"/>
                </a:cubicBezTo>
                <a:cubicBezTo>
                  <a:pt x="966908" y="212411"/>
                  <a:pt x="949763" y="194313"/>
                  <a:pt x="949763" y="174310"/>
                </a:cubicBezTo>
                <a:cubicBezTo>
                  <a:pt x="949763" y="154308"/>
                  <a:pt x="966908" y="137162"/>
                  <a:pt x="993578" y="137162"/>
                </a:cubicBezTo>
                <a:lnTo>
                  <a:pt x="1017390" y="137162"/>
                </a:lnTo>
                <a:cubicBezTo>
                  <a:pt x="1023105" y="137162"/>
                  <a:pt x="1025963" y="134305"/>
                  <a:pt x="1025963" y="129542"/>
                </a:cubicBezTo>
                <a:lnTo>
                  <a:pt x="1025010" y="128590"/>
                </a:lnTo>
                <a:cubicBezTo>
                  <a:pt x="1025010" y="120017"/>
                  <a:pt x="1018343" y="114302"/>
                  <a:pt x="1005008" y="114302"/>
                </a:cubicBezTo>
                <a:cubicBezTo>
                  <a:pt x="991673" y="114302"/>
                  <a:pt x="977385" y="120017"/>
                  <a:pt x="968813" y="125732"/>
                </a:cubicBezTo>
                <a:lnTo>
                  <a:pt x="955478" y="100014"/>
                </a:lnTo>
                <a:cubicBezTo>
                  <a:pt x="955478" y="100014"/>
                  <a:pt x="978338" y="84774"/>
                  <a:pt x="1007865" y="84774"/>
                </a:cubicBezTo>
                <a:close/>
                <a:moveTo>
                  <a:pt x="590671" y="84774"/>
                </a:moveTo>
                <a:cubicBezTo>
                  <a:pt x="620199" y="84774"/>
                  <a:pt x="644011" y="97157"/>
                  <a:pt x="644011" y="129542"/>
                </a:cubicBezTo>
                <a:lnTo>
                  <a:pt x="644011" y="209553"/>
                </a:lnTo>
                <a:lnTo>
                  <a:pt x="609721" y="209553"/>
                </a:lnTo>
                <a:lnTo>
                  <a:pt x="609721" y="198123"/>
                </a:lnTo>
                <a:cubicBezTo>
                  <a:pt x="603054" y="207648"/>
                  <a:pt x="589719" y="212411"/>
                  <a:pt x="575431" y="212411"/>
                </a:cubicBezTo>
                <a:cubicBezTo>
                  <a:pt x="549714" y="212411"/>
                  <a:pt x="532569" y="194313"/>
                  <a:pt x="532569" y="174310"/>
                </a:cubicBezTo>
                <a:cubicBezTo>
                  <a:pt x="532569" y="154308"/>
                  <a:pt x="549714" y="137162"/>
                  <a:pt x="576384" y="137162"/>
                </a:cubicBezTo>
                <a:lnTo>
                  <a:pt x="600196" y="137162"/>
                </a:lnTo>
                <a:cubicBezTo>
                  <a:pt x="605911" y="137162"/>
                  <a:pt x="608769" y="134305"/>
                  <a:pt x="608769" y="129542"/>
                </a:cubicBezTo>
                <a:lnTo>
                  <a:pt x="607816" y="128590"/>
                </a:lnTo>
                <a:cubicBezTo>
                  <a:pt x="607816" y="120017"/>
                  <a:pt x="601149" y="114302"/>
                  <a:pt x="587814" y="114302"/>
                </a:cubicBezTo>
                <a:cubicBezTo>
                  <a:pt x="574479" y="114302"/>
                  <a:pt x="560191" y="120017"/>
                  <a:pt x="551619" y="125732"/>
                </a:cubicBezTo>
                <a:lnTo>
                  <a:pt x="538284" y="100014"/>
                </a:lnTo>
                <a:cubicBezTo>
                  <a:pt x="538284" y="100014"/>
                  <a:pt x="561144" y="84774"/>
                  <a:pt x="590671" y="84774"/>
                </a:cubicBezTo>
                <a:close/>
                <a:moveTo>
                  <a:pt x="32507" y="46673"/>
                </a:moveTo>
                <a:cubicBezTo>
                  <a:pt x="43937" y="46673"/>
                  <a:pt x="54415" y="47626"/>
                  <a:pt x="64892" y="49531"/>
                </a:cubicBezTo>
                <a:cubicBezTo>
                  <a:pt x="62987" y="55246"/>
                  <a:pt x="61082" y="60961"/>
                  <a:pt x="59177" y="66676"/>
                </a:cubicBezTo>
                <a:cubicBezTo>
                  <a:pt x="48700" y="105729"/>
                  <a:pt x="50605" y="146687"/>
                  <a:pt x="64892" y="183835"/>
                </a:cubicBezTo>
                <a:cubicBezTo>
                  <a:pt x="54415" y="185740"/>
                  <a:pt x="43937" y="186693"/>
                  <a:pt x="32507" y="186693"/>
                </a:cubicBezTo>
                <a:cubicBezTo>
                  <a:pt x="24887" y="186693"/>
                  <a:pt x="17267" y="184788"/>
                  <a:pt x="9647" y="184788"/>
                </a:cubicBezTo>
                <a:cubicBezTo>
                  <a:pt x="-3688" y="139067"/>
                  <a:pt x="-2735" y="91441"/>
                  <a:pt x="9647" y="47626"/>
                </a:cubicBezTo>
                <a:cubicBezTo>
                  <a:pt x="17267" y="46673"/>
                  <a:pt x="21077" y="46673"/>
                  <a:pt x="32507" y="46673"/>
                </a:cubicBezTo>
                <a:close/>
                <a:moveTo>
                  <a:pt x="1092638" y="41911"/>
                </a:moveTo>
                <a:lnTo>
                  <a:pt x="1126928" y="41911"/>
                </a:lnTo>
                <a:lnTo>
                  <a:pt x="1126928" y="87631"/>
                </a:lnTo>
                <a:lnTo>
                  <a:pt x="1153598" y="87631"/>
                </a:lnTo>
                <a:lnTo>
                  <a:pt x="1153598" y="117159"/>
                </a:lnTo>
                <a:lnTo>
                  <a:pt x="1126928" y="117159"/>
                </a:lnTo>
                <a:lnTo>
                  <a:pt x="1126928" y="172405"/>
                </a:lnTo>
                <a:cubicBezTo>
                  <a:pt x="1126928" y="180025"/>
                  <a:pt x="1132643" y="180978"/>
                  <a:pt x="1138358" y="180978"/>
                </a:cubicBezTo>
                <a:cubicBezTo>
                  <a:pt x="1146930" y="180978"/>
                  <a:pt x="1154550" y="180978"/>
                  <a:pt x="1154550" y="180978"/>
                </a:cubicBezTo>
                <a:lnTo>
                  <a:pt x="1154550" y="210506"/>
                </a:lnTo>
                <a:cubicBezTo>
                  <a:pt x="1154550" y="210506"/>
                  <a:pt x="1137405" y="212411"/>
                  <a:pt x="1127880" y="212411"/>
                </a:cubicBezTo>
                <a:cubicBezTo>
                  <a:pt x="1110735" y="212411"/>
                  <a:pt x="1092638" y="209553"/>
                  <a:pt x="1092638" y="184788"/>
                </a:cubicBezTo>
                <a:lnTo>
                  <a:pt x="1092638" y="118112"/>
                </a:lnTo>
                <a:lnTo>
                  <a:pt x="1073588" y="118112"/>
                </a:lnTo>
                <a:lnTo>
                  <a:pt x="1073588" y="88584"/>
                </a:lnTo>
                <a:lnTo>
                  <a:pt x="1092638" y="88584"/>
                </a:lnTo>
                <a:close/>
                <a:moveTo>
                  <a:pt x="786886" y="23813"/>
                </a:moveTo>
                <a:cubicBezTo>
                  <a:pt x="799268" y="23813"/>
                  <a:pt x="808793" y="34291"/>
                  <a:pt x="808793" y="45721"/>
                </a:cubicBezTo>
                <a:cubicBezTo>
                  <a:pt x="808793" y="57151"/>
                  <a:pt x="799268" y="67629"/>
                  <a:pt x="786886" y="67629"/>
                </a:cubicBezTo>
                <a:cubicBezTo>
                  <a:pt x="774503" y="67629"/>
                  <a:pt x="764978" y="58104"/>
                  <a:pt x="764978" y="45721"/>
                </a:cubicBezTo>
                <a:cubicBezTo>
                  <a:pt x="764978" y="33338"/>
                  <a:pt x="774503" y="23813"/>
                  <a:pt x="786886" y="23813"/>
                </a:cubicBezTo>
                <a:close/>
                <a:moveTo>
                  <a:pt x="478277" y="23813"/>
                </a:moveTo>
                <a:lnTo>
                  <a:pt x="512567" y="23813"/>
                </a:lnTo>
                <a:lnTo>
                  <a:pt x="512567" y="209553"/>
                </a:lnTo>
                <a:lnTo>
                  <a:pt x="478277" y="209553"/>
                </a:lnTo>
                <a:close/>
                <a:moveTo>
                  <a:pt x="367787" y="20003"/>
                </a:moveTo>
                <a:cubicBezTo>
                  <a:pt x="423032" y="20003"/>
                  <a:pt x="447797" y="45721"/>
                  <a:pt x="459227" y="89537"/>
                </a:cubicBezTo>
                <a:lnTo>
                  <a:pt x="418269" y="89537"/>
                </a:lnTo>
                <a:cubicBezTo>
                  <a:pt x="411602" y="67629"/>
                  <a:pt x="392552" y="54294"/>
                  <a:pt x="368739" y="54294"/>
                </a:cubicBezTo>
                <a:cubicBezTo>
                  <a:pt x="333497" y="54294"/>
                  <a:pt x="310637" y="80964"/>
                  <a:pt x="310637" y="116207"/>
                </a:cubicBezTo>
                <a:cubicBezTo>
                  <a:pt x="310637" y="151450"/>
                  <a:pt x="333497" y="178121"/>
                  <a:pt x="368739" y="178121"/>
                </a:cubicBezTo>
                <a:cubicBezTo>
                  <a:pt x="393504" y="178121"/>
                  <a:pt x="412554" y="164785"/>
                  <a:pt x="419222" y="142877"/>
                </a:cubicBezTo>
                <a:lnTo>
                  <a:pt x="459227" y="142877"/>
                </a:lnTo>
                <a:cubicBezTo>
                  <a:pt x="448749" y="186693"/>
                  <a:pt x="409697" y="212411"/>
                  <a:pt x="367787" y="212411"/>
                </a:cubicBezTo>
                <a:cubicBezTo>
                  <a:pt x="325877" y="212411"/>
                  <a:pt x="270632" y="172405"/>
                  <a:pt x="270632" y="116207"/>
                </a:cubicBezTo>
                <a:cubicBezTo>
                  <a:pt x="270632" y="60009"/>
                  <a:pt x="312542" y="20003"/>
                  <a:pt x="367787" y="20003"/>
                </a:cubicBezTo>
                <a:close/>
                <a:moveTo>
                  <a:pt x="91563" y="0"/>
                </a:moveTo>
                <a:cubicBezTo>
                  <a:pt x="137283" y="11430"/>
                  <a:pt x="178240" y="36196"/>
                  <a:pt x="209673" y="68581"/>
                </a:cubicBezTo>
                <a:cubicBezTo>
                  <a:pt x="203005" y="85726"/>
                  <a:pt x="192528" y="101919"/>
                  <a:pt x="181098" y="116207"/>
                </a:cubicBezTo>
                <a:cubicBezTo>
                  <a:pt x="152523" y="80964"/>
                  <a:pt x="111565" y="56198"/>
                  <a:pt x="64893" y="48578"/>
                </a:cubicBezTo>
                <a:cubicBezTo>
                  <a:pt x="71560" y="31433"/>
                  <a:pt x="80133" y="15240"/>
                  <a:pt x="91563" y="0"/>
                </a:cubicBezTo>
                <a:close/>
              </a:path>
            </a:pathLst>
          </a:custGeom>
          <a:solidFill>
            <a:schemeClr val="bg1"/>
          </a:solidFill>
          <a:ln w="7757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62233839"/>
      </p:ext>
    </p:extLst>
  </p:cSld>
  <p:clrMapOvr>
    <a:masterClrMapping/>
  </p:clrMapOvr>
</p:sldLayout>
</file>

<file path=ppt/slideLayouts/slideLayout10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Green Lights - Copyright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>
            <a:extLst>
              <a:ext uri="{FF2B5EF4-FFF2-40B4-BE49-F238E27FC236}">
                <a16:creationId xmlns:a16="http://schemas.microsoft.com/office/drawing/2014/main" id="{A9A3069A-5503-59F7-D61A-D5B5F0BC70E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1" y="-1"/>
            <a:ext cx="12192002" cy="6858001"/>
          </a:xfrm>
          <a:prstGeom prst="rect">
            <a:avLst/>
          </a:prstGeom>
        </p:spPr>
      </p:pic>
      <p:sp>
        <p:nvSpPr>
          <p:cNvPr id="17" name="Text Placeholder 9">
            <a:extLst>
              <a:ext uri="{FF2B5EF4-FFF2-40B4-BE49-F238E27FC236}">
                <a16:creationId xmlns:a16="http://schemas.microsoft.com/office/drawing/2014/main" id="{49C182B8-C7DD-EE7B-F51B-FA5E11F3C83E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3359151" y="4274031"/>
            <a:ext cx="5473700" cy="252000"/>
          </a:xfrm>
          <a:prstGeom prst="rect">
            <a:avLst/>
          </a:prstGeom>
        </p:spPr>
        <p:txBody>
          <a:bodyPr lIns="0" tIns="0" rIns="0" bIns="0">
            <a:noAutofit/>
          </a:bodyPr>
          <a:lstStyle>
            <a:lvl1pPr marL="0" indent="0" algn="ctr">
              <a:lnSpc>
                <a:spcPct val="90000"/>
              </a:lnSpc>
              <a:buNone/>
              <a:defRPr sz="18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Forename Surname</a:t>
            </a:r>
            <a:endParaRPr lang="en-GB" dirty="0"/>
          </a:p>
        </p:txBody>
      </p:sp>
      <p:sp>
        <p:nvSpPr>
          <p:cNvPr id="18" name="Text Placeholder 9">
            <a:extLst>
              <a:ext uri="{FF2B5EF4-FFF2-40B4-BE49-F238E27FC236}">
                <a16:creationId xmlns:a16="http://schemas.microsoft.com/office/drawing/2014/main" id="{7E298FBE-14CA-2668-CBA1-51444BE8783F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3359150" y="4540162"/>
            <a:ext cx="5473699" cy="252000"/>
          </a:xfrm>
          <a:prstGeom prst="rect">
            <a:avLst/>
          </a:prstGeom>
        </p:spPr>
        <p:txBody>
          <a:bodyPr lIns="0" tIns="0" rIns="0" bIns="0">
            <a:noAutofit/>
          </a:bodyPr>
          <a:lstStyle>
            <a:lvl1pPr marL="0" indent="0" algn="ctr">
              <a:lnSpc>
                <a:spcPct val="90000"/>
              </a:lnSpc>
              <a:buNone/>
              <a:defRPr sz="180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dirty="0"/>
              <a:t>forename.surname@clarivate.com</a:t>
            </a:r>
            <a:endParaRPr lang="en-GB" dirty="0"/>
          </a:p>
        </p:txBody>
      </p:sp>
      <p:sp>
        <p:nvSpPr>
          <p:cNvPr id="19" name="Text Placeholder 9">
            <a:extLst>
              <a:ext uri="{FF2B5EF4-FFF2-40B4-BE49-F238E27FC236}">
                <a16:creationId xmlns:a16="http://schemas.microsoft.com/office/drawing/2014/main" id="{6C38E137-2FCE-14E8-AECF-571F9A547EBB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3359151" y="4834830"/>
            <a:ext cx="5473699" cy="252000"/>
          </a:xfrm>
          <a:prstGeom prst="rect">
            <a:avLst/>
          </a:prstGeom>
        </p:spPr>
        <p:txBody>
          <a:bodyPr lIns="0" tIns="0" rIns="0" bIns="0">
            <a:noAutofit/>
          </a:bodyPr>
          <a:lstStyle>
            <a:lvl1pPr marL="0" indent="0" algn="ctr">
              <a:lnSpc>
                <a:spcPct val="90000"/>
              </a:lnSpc>
              <a:buNone/>
              <a:defRPr sz="170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dirty="0"/>
              <a:t>+000 0000 0000</a:t>
            </a:r>
            <a:endParaRPr lang="en-GB" dirty="0"/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47EC7D1E-62E3-3E63-06C1-118A7ED2A8FB}"/>
              </a:ext>
            </a:extLst>
          </p:cNvPr>
          <p:cNvSpPr txBox="1"/>
          <p:nvPr userDrawn="1"/>
        </p:nvSpPr>
        <p:spPr>
          <a:xfrm>
            <a:off x="481400" y="6065125"/>
            <a:ext cx="2746698" cy="6848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algn="l" defTabSz="914400" rtl="0" eaLnBrk="1" latinLnBrk="0" hangingPunct="1">
              <a:spcAft>
                <a:spcPts val="300"/>
              </a:spcAft>
            </a:pPr>
            <a:r>
              <a:rPr lang="en-US" sz="900" kern="1200" noProof="0" dirty="0">
                <a:solidFill>
                  <a:schemeClr val="bg1"/>
                </a:solidFill>
                <a:latin typeface="+mj-lt"/>
                <a:ea typeface="+mn-ea"/>
                <a:cs typeface="+mn-cs"/>
              </a:rPr>
              <a:t>© 2025 Clarivate. All rights reserved</a:t>
            </a:r>
          </a:p>
          <a:p>
            <a:r>
              <a:rPr lang="en-US" sz="900" noProof="0" dirty="0">
                <a:solidFill>
                  <a:schemeClr val="bg1"/>
                </a:solidFill>
              </a:rPr>
              <a:t>Clarivate and its logo, as well as all other trademarks used herein are trademarks of their respective owners and used under license.</a:t>
            </a:r>
          </a:p>
        </p:txBody>
      </p:sp>
      <p:pic>
        <p:nvPicPr>
          <p:cNvPr id="4" name="Graphic 3" descr="Think forward">
            <a:extLst>
              <a:ext uri="{FF2B5EF4-FFF2-40B4-BE49-F238E27FC236}">
                <a16:creationId xmlns:a16="http://schemas.microsoft.com/office/drawing/2014/main" id="{F9266052-0B3C-C2B1-2C36-9C98D6D599FF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rcRect r="5188"/>
          <a:stretch/>
        </p:blipFill>
        <p:spPr>
          <a:xfrm>
            <a:off x="3935413" y="3163140"/>
            <a:ext cx="4321175" cy="531720"/>
          </a:xfrm>
          <a:prstGeom prst="rect">
            <a:avLst/>
          </a:prstGeom>
        </p:spPr>
      </p:pic>
      <p:sp>
        <p:nvSpPr>
          <p:cNvPr id="6" name="**COMPOUND SHAPE CUT OUT**">
            <a:extLst>
              <a:ext uri="{FF2B5EF4-FFF2-40B4-BE49-F238E27FC236}">
                <a16:creationId xmlns:a16="http://schemas.microsoft.com/office/drawing/2014/main" id="{B90A2EE6-85B0-5310-475D-B750AAD8A4C6}"/>
              </a:ext>
            </a:extLst>
          </p:cNvPr>
          <p:cNvSpPr/>
          <p:nvPr userDrawn="1"/>
        </p:nvSpPr>
        <p:spPr>
          <a:xfrm>
            <a:off x="5342592" y="438620"/>
            <a:ext cx="1506816" cy="271318"/>
          </a:xfrm>
          <a:custGeom>
            <a:avLst/>
            <a:gdLst>
              <a:gd name="connsiteX0" fmla="*/ 1025010 w 1290758"/>
              <a:gd name="connsiteY0" fmla="*/ 157165 h 232414"/>
              <a:gd name="connsiteX1" fmla="*/ 1014533 w 1290758"/>
              <a:gd name="connsiteY1" fmla="*/ 160023 h 232414"/>
              <a:gd name="connsiteX2" fmla="*/ 1001198 w 1290758"/>
              <a:gd name="connsiteY2" fmla="*/ 160023 h 232414"/>
              <a:gd name="connsiteX3" fmla="*/ 984053 w 1290758"/>
              <a:gd name="connsiteY3" fmla="*/ 173358 h 232414"/>
              <a:gd name="connsiteX4" fmla="*/ 1001198 w 1290758"/>
              <a:gd name="connsiteY4" fmla="*/ 187646 h 232414"/>
              <a:gd name="connsiteX5" fmla="*/ 1025010 w 1290758"/>
              <a:gd name="connsiteY5" fmla="*/ 165738 h 232414"/>
              <a:gd name="connsiteX6" fmla="*/ 607816 w 1290758"/>
              <a:gd name="connsiteY6" fmla="*/ 157165 h 232414"/>
              <a:gd name="connsiteX7" fmla="*/ 597339 w 1290758"/>
              <a:gd name="connsiteY7" fmla="*/ 160023 h 232414"/>
              <a:gd name="connsiteX8" fmla="*/ 584004 w 1290758"/>
              <a:gd name="connsiteY8" fmla="*/ 160023 h 232414"/>
              <a:gd name="connsiteX9" fmla="*/ 566859 w 1290758"/>
              <a:gd name="connsiteY9" fmla="*/ 173358 h 232414"/>
              <a:gd name="connsiteX10" fmla="*/ 584004 w 1290758"/>
              <a:gd name="connsiteY10" fmla="*/ 187646 h 232414"/>
              <a:gd name="connsiteX11" fmla="*/ 607816 w 1290758"/>
              <a:gd name="connsiteY11" fmla="*/ 165738 h 232414"/>
              <a:gd name="connsiteX12" fmla="*/ 182050 w 1290758"/>
              <a:gd name="connsiteY12" fmla="*/ 116207 h 232414"/>
              <a:gd name="connsiteX13" fmla="*/ 210625 w 1290758"/>
              <a:gd name="connsiteY13" fmla="*/ 163833 h 232414"/>
              <a:gd name="connsiteX14" fmla="*/ 91563 w 1290758"/>
              <a:gd name="connsiteY14" fmla="*/ 232414 h 232414"/>
              <a:gd name="connsiteX15" fmla="*/ 78228 w 1290758"/>
              <a:gd name="connsiteY15" fmla="*/ 213364 h 232414"/>
              <a:gd name="connsiteX16" fmla="*/ 64893 w 1290758"/>
              <a:gd name="connsiteY16" fmla="*/ 183836 h 232414"/>
              <a:gd name="connsiteX17" fmla="*/ 182050 w 1290758"/>
              <a:gd name="connsiteY17" fmla="*/ 116207 h 232414"/>
              <a:gd name="connsiteX18" fmla="*/ 1226941 w 1290758"/>
              <a:gd name="connsiteY18" fmla="*/ 113349 h 232414"/>
              <a:gd name="connsiteX19" fmla="*/ 1199318 w 1290758"/>
              <a:gd name="connsiteY19" fmla="*/ 135257 h 232414"/>
              <a:gd name="connsiteX20" fmla="*/ 1253611 w 1290758"/>
              <a:gd name="connsiteY20" fmla="*/ 135257 h 232414"/>
              <a:gd name="connsiteX21" fmla="*/ 1226941 w 1290758"/>
              <a:gd name="connsiteY21" fmla="*/ 113349 h 232414"/>
              <a:gd name="connsiteX22" fmla="*/ 754501 w 1290758"/>
              <a:gd name="connsiteY22" fmla="*/ 87632 h 232414"/>
              <a:gd name="connsiteX23" fmla="*/ 805936 w 1290758"/>
              <a:gd name="connsiteY23" fmla="*/ 87632 h 232414"/>
              <a:gd name="connsiteX24" fmla="*/ 805936 w 1290758"/>
              <a:gd name="connsiteY24" fmla="*/ 209553 h 232414"/>
              <a:gd name="connsiteX25" fmla="*/ 771646 w 1290758"/>
              <a:gd name="connsiteY25" fmla="*/ 209553 h 232414"/>
              <a:gd name="connsiteX26" fmla="*/ 771646 w 1290758"/>
              <a:gd name="connsiteY26" fmla="*/ 117159 h 232414"/>
              <a:gd name="connsiteX27" fmla="*/ 754501 w 1290758"/>
              <a:gd name="connsiteY27" fmla="*/ 117159 h 232414"/>
              <a:gd name="connsiteX28" fmla="*/ 818319 w 1290758"/>
              <a:gd name="connsiteY28" fmla="*/ 87631 h 232414"/>
              <a:gd name="connsiteX29" fmla="*/ 855466 w 1290758"/>
              <a:gd name="connsiteY29" fmla="*/ 87631 h 232414"/>
              <a:gd name="connsiteX30" fmla="*/ 883089 w 1290758"/>
              <a:gd name="connsiteY30" fmla="*/ 172405 h 232414"/>
              <a:gd name="connsiteX31" fmla="*/ 910711 w 1290758"/>
              <a:gd name="connsiteY31" fmla="*/ 87631 h 232414"/>
              <a:gd name="connsiteX32" fmla="*/ 946906 w 1290758"/>
              <a:gd name="connsiteY32" fmla="*/ 87631 h 232414"/>
              <a:gd name="connsiteX33" fmla="*/ 903091 w 1290758"/>
              <a:gd name="connsiteY33" fmla="*/ 209553 h 232414"/>
              <a:gd name="connsiteX34" fmla="*/ 860229 w 1290758"/>
              <a:gd name="connsiteY34" fmla="*/ 209553 h 232414"/>
              <a:gd name="connsiteX35" fmla="*/ 1226941 w 1290758"/>
              <a:gd name="connsiteY35" fmla="*/ 85726 h 232414"/>
              <a:gd name="connsiteX36" fmla="*/ 1290758 w 1290758"/>
              <a:gd name="connsiteY36" fmla="*/ 158117 h 232414"/>
              <a:gd name="connsiteX37" fmla="*/ 1290758 w 1290758"/>
              <a:gd name="connsiteY37" fmla="*/ 159070 h 232414"/>
              <a:gd name="connsiteX38" fmla="*/ 1200271 w 1290758"/>
              <a:gd name="connsiteY38" fmla="*/ 159070 h 232414"/>
              <a:gd name="connsiteX39" fmla="*/ 1227893 w 1290758"/>
              <a:gd name="connsiteY39" fmla="*/ 183835 h 232414"/>
              <a:gd name="connsiteX40" fmla="*/ 1252658 w 1290758"/>
              <a:gd name="connsiteY40" fmla="*/ 171452 h 232414"/>
              <a:gd name="connsiteX41" fmla="*/ 1288853 w 1290758"/>
              <a:gd name="connsiteY41" fmla="*/ 175262 h 232414"/>
              <a:gd name="connsiteX42" fmla="*/ 1227893 w 1290758"/>
              <a:gd name="connsiteY42" fmla="*/ 213363 h 232414"/>
              <a:gd name="connsiteX43" fmla="*/ 1164076 w 1290758"/>
              <a:gd name="connsiteY43" fmla="*/ 149545 h 232414"/>
              <a:gd name="connsiteX44" fmla="*/ 1226941 w 1290758"/>
              <a:gd name="connsiteY44" fmla="*/ 85726 h 232414"/>
              <a:gd name="connsiteX45" fmla="*/ 727831 w 1290758"/>
              <a:gd name="connsiteY45" fmla="*/ 85726 h 232414"/>
              <a:gd name="connsiteX46" fmla="*/ 737356 w 1290758"/>
              <a:gd name="connsiteY46" fmla="*/ 86679 h 232414"/>
              <a:gd name="connsiteX47" fmla="*/ 737356 w 1290758"/>
              <a:gd name="connsiteY47" fmla="*/ 121922 h 232414"/>
              <a:gd name="connsiteX48" fmla="*/ 723068 w 1290758"/>
              <a:gd name="connsiteY48" fmla="*/ 121922 h 232414"/>
              <a:gd name="connsiteX49" fmla="*/ 697351 w 1290758"/>
              <a:gd name="connsiteY49" fmla="*/ 151450 h 232414"/>
              <a:gd name="connsiteX50" fmla="*/ 697351 w 1290758"/>
              <a:gd name="connsiteY50" fmla="*/ 209553 h 232414"/>
              <a:gd name="connsiteX51" fmla="*/ 663061 w 1290758"/>
              <a:gd name="connsiteY51" fmla="*/ 209553 h 232414"/>
              <a:gd name="connsiteX52" fmla="*/ 663061 w 1290758"/>
              <a:gd name="connsiteY52" fmla="*/ 87631 h 232414"/>
              <a:gd name="connsiteX53" fmla="*/ 696398 w 1290758"/>
              <a:gd name="connsiteY53" fmla="*/ 87631 h 232414"/>
              <a:gd name="connsiteX54" fmla="*/ 696398 w 1290758"/>
              <a:gd name="connsiteY54" fmla="*/ 106681 h 232414"/>
              <a:gd name="connsiteX55" fmla="*/ 727831 w 1290758"/>
              <a:gd name="connsiteY55" fmla="*/ 85726 h 232414"/>
              <a:gd name="connsiteX56" fmla="*/ 1007865 w 1290758"/>
              <a:gd name="connsiteY56" fmla="*/ 84774 h 232414"/>
              <a:gd name="connsiteX57" fmla="*/ 1061205 w 1290758"/>
              <a:gd name="connsiteY57" fmla="*/ 129542 h 232414"/>
              <a:gd name="connsiteX58" fmla="*/ 1061205 w 1290758"/>
              <a:gd name="connsiteY58" fmla="*/ 209553 h 232414"/>
              <a:gd name="connsiteX59" fmla="*/ 1026915 w 1290758"/>
              <a:gd name="connsiteY59" fmla="*/ 209553 h 232414"/>
              <a:gd name="connsiteX60" fmla="*/ 1026915 w 1290758"/>
              <a:gd name="connsiteY60" fmla="*/ 198123 h 232414"/>
              <a:gd name="connsiteX61" fmla="*/ 992625 w 1290758"/>
              <a:gd name="connsiteY61" fmla="*/ 212411 h 232414"/>
              <a:gd name="connsiteX62" fmla="*/ 949763 w 1290758"/>
              <a:gd name="connsiteY62" fmla="*/ 174310 h 232414"/>
              <a:gd name="connsiteX63" fmla="*/ 993578 w 1290758"/>
              <a:gd name="connsiteY63" fmla="*/ 137162 h 232414"/>
              <a:gd name="connsiteX64" fmla="*/ 1017390 w 1290758"/>
              <a:gd name="connsiteY64" fmla="*/ 137162 h 232414"/>
              <a:gd name="connsiteX65" fmla="*/ 1025963 w 1290758"/>
              <a:gd name="connsiteY65" fmla="*/ 129542 h 232414"/>
              <a:gd name="connsiteX66" fmla="*/ 1025010 w 1290758"/>
              <a:gd name="connsiteY66" fmla="*/ 128590 h 232414"/>
              <a:gd name="connsiteX67" fmla="*/ 1005008 w 1290758"/>
              <a:gd name="connsiteY67" fmla="*/ 114302 h 232414"/>
              <a:gd name="connsiteX68" fmla="*/ 968813 w 1290758"/>
              <a:gd name="connsiteY68" fmla="*/ 125732 h 232414"/>
              <a:gd name="connsiteX69" fmla="*/ 955478 w 1290758"/>
              <a:gd name="connsiteY69" fmla="*/ 100014 h 232414"/>
              <a:gd name="connsiteX70" fmla="*/ 1007865 w 1290758"/>
              <a:gd name="connsiteY70" fmla="*/ 84774 h 232414"/>
              <a:gd name="connsiteX71" fmla="*/ 590671 w 1290758"/>
              <a:gd name="connsiteY71" fmla="*/ 84774 h 232414"/>
              <a:gd name="connsiteX72" fmla="*/ 644011 w 1290758"/>
              <a:gd name="connsiteY72" fmla="*/ 129542 h 232414"/>
              <a:gd name="connsiteX73" fmla="*/ 644011 w 1290758"/>
              <a:gd name="connsiteY73" fmla="*/ 209553 h 232414"/>
              <a:gd name="connsiteX74" fmla="*/ 609721 w 1290758"/>
              <a:gd name="connsiteY74" fmla="*/ 209553 h 232414"/>
              <a:gd name="connsiteX75" fmla="*/ 609721 w 1290758"/>
              <a:gd name="connsiteY75" fmla="*/ 198123 h 232414"/>
              <a:gd name="connsiteX76" fmla="*/ 575431 w 1290758"/>
              <a:gd name="connsiteY76" fmla="*/ 212411 h 232414"/>
              <a:gd name="connsiteX77" fmla="*/ 532569 w 1290758"/>
              <a:gd name="connsiteY77" fmla="*/ 174310 h 232414"/>
              <a:gd name="connsiteX78" fmla="*/ 576384 w 1290758"/>
              <a:gd name="connsiteY78" fmla="*/ 137162 h 232414"/>
              <a:gd name="connsiteX79" fmla="*/ 600196 w 1290758"/>
              <a:gd name="connsiteY79" fmla="*/ 137162 h 232414"/>
              <a:gd name="connsiteX80" fmla="*/ 608769 w 1290758"/>
              <a:gd name="connsiteY80" fmla="*/ 129542 h 232414"/>
              <a:gd name="connsiteX81" fmla="*/ 607816 w 1290758"/>
              <a:gd name="connsiteY81" fmla="*/ 128590 h 232414"/>
              <a:gd name="connsiteX82" fmla="*/ 587814 w 1290758"/>
              <a:gd name="connsiteY82" fmla="*/ 114302 h 232414"/>
              <a:gd name="connsiteX83" fmla="*/ 551619 w 1290758"/>
              <a:gd name="connsiteY83" fmla="*/ 125732 h 232414"/>
              <a:gd name="connsiteX84" fmla="*/ 538284 w 1290758"/>
              <a:gd name="connsiteY84" fmla="*/ 100014 h 232414"/>
              <a:gd name="connsiteX85" fmla="*/ 590671 w 1290758"/>
              <a:gd name="connsiteY85" fmla="*/ 84774 h 232414"/>
              <a:gd name="connsiteX86" fmla="*/ 32507 w 1290758"/>
              <a:gd name="connsiteY86" fmla="*/ 46673 h 232414"/>
              <a:gd name="connsiteX87" fmla="*/ 64892 w 1290758"/>
              <a:gd name="connsiteY87" fmla="*/ 49531 h 232414"/>
              <a:gd name="connsiteX88" fmla="*/ 59177 w 1290758"/>
              <a:gd name="connsiteY88" fmla="*/ 66676 h 232414"/>
              <a:gd name="connsiteX89" fmla="*/ 64892 w 1290758"/>
              <a:gd name="connsiteY89" fmla="*/ 183835 h 232414"/>
              <a:gd name="connsiteX90" fmla="*/ 32507 w 1290758"/>
              <a:gd name="connsiteY90" fmla="*/ 186693 h 232414"/>
              <a:gd name="connsiteX91" fmla="*/ 9647 w 1290758"/>
              <a:gd name="connsiteY91" fmla="*/ 184788 h 232414"/>
              <a:gd name="connsiteX92" fmla="*/ 9647 w 1290758"/>
              <a:gd name="connsiteY92" fmla="*/ 47626 h 232414"/>
              <a:gd name="connsiteX93" fmla="*/ 32507 w 1290758"/>
              <a:gd name="connsiteY93" fmla="*/ 46673 h 232414"/>
              <a:gd name="connsiteX94" fmla="*/ 1092638 w 1290758"/>
              <a:gd name="connsiteY94" fmla="*/ 41911 h 232414"/>
              <a:gd name="connsiteX95" fmla="*/ 1126928 w 1290758"/>
              <a:gd name="connsiteY95" fmla="*/ 41911 h 232414"/>
              <a:gd name="connsiteX96" fmla="*/ 1126928 w 1290758"/>
              <a:gd name="connsiteY96" fmla="*/ 87631 h 232414"/>
              <a:gd name="connsiteX97" fmla="*/ 1153598 w 1290758"/>
              <a:gd name="connsiteY97" fmla="*/ 87631 h 232414"/>
              <a:gd name="connsiteX98" fmla="*/ 1153598 w 1290758"/>
              <a:gd name="connsiteY98" fmla="*/ 117159 h 232414"/>
              <a:gd name="connsiteX99" fmla="*/ 1126928 w 1290758"/>
              <a:gd name="connsiteY99" fmla="*/ 117159 h 232414"/>
              <a:gd name="connsiteX100" fmla="*/ 1126928 w 1290758"/>
              <a:gd name="connsiteY100" fmla="*/ 172405 h 232414"/>
              <a:gd name="connsiteX101" fmla="*/ 1138358 w 1290758"/>
              <a:gd name="connsiteY101" fmla="*/ 180978 h 232414"/>
              <a:gd name="connsiteX102" fmla="*/ 1154550 w 1290758"/>
              <a:gd name="connsiteY102" fmla="*/ 180978 h 232414"/>
              <a:gd name="connsiteX103" fmla="*/ 1154550 w 1290758"/>
              <a:gd name="connsiteY103" fmla="*/ 210506 h 232414"/>
              <a:gd name="connsiteX104" fmla="*/ 1127880 w 1290758"/>
              <a:gd name="connsiteY104" fmla="*/ 212411 h 232414"/>
              <a:gd name="connsiteX105" fmla="*/ 1092638 w 1290758"/>
              <a:gd name="connsiteY105" fmla="*/ 184788 h 232414"/>
              <a:gd name="connsiteX106" fmla="*/ 1092638 w 1290758"/>
              <a:gd name="connsiteY106" fmla="*/ 118112 h 232414"/>
              <a:gd name="connsiteX107" fmla="*/ 1073588 w 1290758"/>
              <a:gd name="connsiteY107" fmla="*/ 118112 h 232414"/>
              <a:gd name="connsiteX108" fmla="*/ 1073588 w 1290758"/>
              <a:gd name="connsiteY108" fmla="*/ 88584 h 232414"/>
              <a:gd name="connsiteX109" fmla="*/ 1092638 w 1290758"/>
              <a:gd name="connsiteY109" fmla="*/ 88584 h 232414"/>
              <a:gd name="connsiteX110" fmla="*/ 786886 w 1290758"/>
              <a:gd name="connsiteY110" fmla="*/ 23813 h 232414"/>
              <a:gd name="connsiteX111" fmla="*/ 808793 w 1290758"/>
              <a:gd name="connsiteY111" fmla="*/ 45721 h 232414"/>
              <a:gd name="connsiteX112" fmla="*/ 786886 w 1290758"/>
              <a:gd name="connsiteY112" fmla="*/ 67629 h 232414"/>
              <a:gd name="connsiteX113" fmla="*/ 764978 w 1290758"/>
              <a:gd name="connsiteY113" fmla="*/ 45721 h 232414"/>
              <a:gd name="connsiteX114" fmla="*/ 786886 w 1290758"/>
              <a:gd name="connsiteY114" fmla="*/ 23813 h 232414"/>
              <a:gd name="connsiteX115" fmla="*/ 478277 w 1290758"/>
              <a:gd name="connsiteY115" fmla="*/ 23813 h 232414"/>
              <a:gd name="connsiteX116" fmla="*/ 512567 w 1290758"/>
              <a:gd name="connsiteY116" fmla="*/ 23813 h 232414"/>
              <a:gd name="connsiteX117" fmla="*/ 512567 w 1290758"/>
              <a:gd name="connsiteY117" fmla="*/ 209553 h 232414"/>
              <a:gd name="connsiteX118" fmla="*/ 478277 w 1290758"/>
              <a:gd name="connsiteY118" fmla="*/ 209553 h 232414"/>
              <a:gd name="connsiteX119" fmla="*/ 367787 w 1290758"/>
              <a:gd name="connsiteY119" fmla="*/ 20003 h 232414"/>
              <a:gd name="connsiteX120" fmla="*/ 459227 w 1290758"/>
              <a:gd name="connsiteY120" fmla="*/ 89537 h 232414"/>
              <a:gd name="connsiteX121" fmla="*/ 418269 w 1290758"/>
              <a:gd name="connsiteY121" fmla="*/ 89537 h 232414"/>
              <a:gd name="connsiteX122" fmla="*/ 368739 w 1290758"/>
              <a:gd name="connsiteY122" fmla="*/ 54294 h 232414"/>
              <a:gd name="connsiteX123" fmla="*/ 310637 w 1290758"/>
              <a:gd name="connsiteY123" fmla="*/ 116207 h 232414"/>
              <a:gd name="connsiteX124" fmla="*/ 368739 w 1290758"/>
              <a:gd name="connsiteY124" fmla="*/ 178121 h 232414"/>
              <a:gd name="connsiteX125" fmla="*/ 419222 w 1290758"/>
              <a:gd name="connsiteY125" fmla="*/ 142877 h 232414"/>
              <a:gd name="connsiteX126" fmla="*/ 459227 w 1290758"/>
              <a:gd name="connsiteY126" fmla="*/ 142877 h 232414"/>
              <a:gd name="connsiteX127" fmla="*/ 367787 w 1290758"/>
              <a:gd name="connsiteY127" fmla="*/ 212411 h 232414"/>
              <a:gd name="connsiteX128" fmla="*/ 270632 w 1290758"/>
              <a:gd name="connsiteY128" fmla="*/ 116207 h 232414"/>
              <a:gd name="connsiteX129" fmla="*/ 367787 w 1290758"/>
              <a:gd name="connsiteY129" fmla="*/ 20003 h 232414"/>
              <a:gd name="connsiteX130" fmla="*/ 91563 w 1290758"/>
              <a:gd name="connsiteY130" fmla="*/ 0 h 232414"/>
              <a:gd name="connsiteX131" fmla="*/ 209673 w 1290758"/>
              <a:gd name="connsiteY131" fmla="*/ 68581 h 232414"/>
              <a:gd name="connsiteX132" fmla="*/ 181098 w 1290758"/>
              <a:gd name="connsiteY132" fmla="*/ 116207 h 232414"/>
              <a:gd name="connsiteX133" fmla="*/ 64893 w 1290758"/>
              <a:gd name="connsiteY133" fmla="*/ 48578 h 232414"/>
              <a:gd name="connsiteX134" fmla="*/ 91563 w 1290758"/>
              <a:gd name="connsiteY134" fmla="*/ 0 h 2324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</a:cxnLst>
            <a:rect l="l" t="t" r="r" b="b"/>
            <a:pathLst>
              <a:path w="1290758" h="232414">
                <a:moveTo>
                  <a:pt x="1025010" y="157165"/>
                </a:moveTo>
                <a:cubicBezTo>
                  <a:pt x="1023105" y="159070"/>
                  <a:pt x="1019295" y="160023"/>
                  <a:pt x="1014533" y="160023"/>
                </a:cubicBezTo>
                <a:lnTo>
                  <a:pt x="1001198" y="160023"/>
                </a:lnTo>
                <a:cubicBezTo>
                  <a:pt x="990720" y="160023"/>
                  <a:pt x="984053" y="164785"/>
                  <a:pt x="984053" y="173358"/>
                </a:cubicBezTo>
                <a:cubicBezTo>
                  <a:pt x="984053" y="181931"/>
                  <a:pt x="990720" y="187646"/>
                  <a:pt x="1001198" y="187646"/>
                </a:cubicBezTo>
                <a:cubicBezTo>
                  <a:pt x="1011675" y="187646"/>
                  <a:pt x="1025010" y="180978"/>
                  <a:pt x="1025010" y="165738"/>
                </a:cubicBezTo>
                <a:close/>
                <a:moveTo>
                  <a:pt x="607816" y="157165"/>
                </a:moveTo>
                <a:cubicBezTo>
                  <a:pt x="605911" y="159070"/>
                  <a:pt x="602101" y="160023"/>
                  <a:pt x="597339" y="160023"/>
                </a:cubicBezTo>
                <a:lnTo>
                  <a:pt x="584004" y="160023"/>
                </a:lnTo>
                <a:cubicBezTo>
                  <a:pt x="573526" y="160023"/>
                  <a:pt x="566859" y="164785"/>
                  <a:pt x="566859" y="173358"/>
                </a:cubicBezTo>
                <a:cubicBezTo>
                  <a:pt x="566859" y="181931"/>
                  <a:pt x="573526" y="187646"/>
                  <a:pt x="584004" y="187646"/>
                </a:cubicBezTo>
                <a:cubicBezTo>
                  <a:pt x="594481" y="187646"/>
                  <a:pt x="607816" y="180978"/>
                  <a:pt x="607816" y="165738"/>
                </a:cubicBezTo>
                <a:close/>
                <a:moveTo>
                  <a:pt x="182050" y="116207"/>
                </a:moveTo>
                <a:cubicBezTo>
                  <a:pt x="193480" y="130495"/>
                  <a:pt x="203005" y="146687"/>
                  <a:pt x="210625" y="163833"/>
                </a:cubicBezTo>
                <a:cubicBezTo>
                  <a:pt x="178240" y="197171"/>
                  <a:pt x="137283" y="220984"/>
                  <a:pt x="91563" y="232414"/>
                </a:cubicBezTo>
                <a:cubicBezTo>
                  <a:pt x="86800" y="226699"/>
                  <a:pt x="82038" y="220031"/>
                  <a:pt x="78228" y="213364"/>
                </a:cubicBezTo>
                <a:cubicBezTo>
                  <a:pt x="73465" y="203838"/>
                  <a:pt x="68703" y="193361"/>
                  <a:pt x="64893" y="183836"/>
                </a:cubicBezTo>
                <a:cubicBezTo>
                  <a:pt x="111565" y="176215"/>
                  <a:pt x="152523" y="151450"/>
                  <a:pt x="182050" y="116207"/>
                </a:cubicBezTo>
                <a:close/>
                <a:moveTo>
                  <a:pt x="1226941" y="113349"/>
                </a:moveTo>
                <a:cubicBezTo>
                  <a:pt x="1212653" y="113349"/>
                  <a:pt x="1202176" y="121922"/>
                  <a:pt x="1199318" y="135257"/>
                </a:cubicBezTo>
                <a:lnTo>
                  <a:pt x="1253611" y="135257"/>
                </a:lnTo>
                <a:cubicBezTo>
                  <a:pt x="1251706" y="122874"/>
                  <a:pt x="1241228" y="113349"/>
                  <a:pt x="1226941" y="113349"/>
                </a:cubicBezTo>
                <a:close/>
                <a:moveTo>
                  <a:pt x="754501" y="87632"/>
                </a:moveTo>
                <a:lnTo>
                  <a:pt x="805936" y="87632"/>
                </a:lnTo>
                <a:lnTo>
                  <a:pt x="805936" y="209553"/>
                </a:lnTo>
                <a:lnTo>
                  <a:pt x="771646" y="209553"/>
                </a:lnTo>
                <a:lnTo>
                  <a:pt x="771646" y="117159"/>
                </a:lnTo>
                <a:lnTo>
                  <a:pt x="754501" y="117159"/>
                </a:lnTo>
                <a:close/>
                <a:moveTo>
                  <a:pt x="818319" y="87631"/>
                </a:moveTo>
                <a:lnTo>
                  <a:pt x="855466" y="87631"/>
                </a:lnTo>
                <a:lnTo>
                  <a:pt x="883089" y="172405"/>
                </a:lnTo>
                <a:lnTo>
                  <a:pt x="910711" y="87631"/>
                </a:lnTo>
                <a:lnTo>
                  <a:pt x="946906" y="87631"/>
                </a:lnTo>
                <a:lnTo>
                  <a:pt x="903091" y="209553"/>
                </a:lnTo>
                <a:lnTo>
                  <a:pt x="860229" y="209553"/>
                </a:lnTo>
                <a:close/>
                <a:moveTo>
                  <a:pt x="1226941" y="85726"/>
                </a:moveTo>
                <a:cubicBezTo>
                  <a:pt x="1263136" y="85726"/>
                  <a:pt x="1290758" y="107634"/>
                  <a:pt x="1290758" y="158117"/>
                </a:cubicBezTo>
                <a:lnTo>
                  <a:pt x="1290758" y="159070"/>
                </a:lnTo>
                <a:lnTo>
                  <a:pt x="1200271" y="159070"/>
                </a:lnTo>
                <a:cubicBezTo>
                  <a:pt x="1202176" y="172405"/>
                  <a:pt x="1212653" y="183835"/>
                  <a:pt x="1227893" y="183835"/>
                </a:cubicBezTo>
                <a:cubicBezTo>
                  <a:pt x="1243133" y="183835"/>
                  <a:pt x="1247896" y="179072"/>
                  <a:pt x="1252658" y="171452"/>
                </a:cubicBezTo>
                <a:lnTo>
                  <a:pt x="1288853" y="175262"/>
                </a:lnTo>
                <a:cubicBezTo>
                  <a:pt x="1278376" y="200980"/>
                  <a:pt x="1255516" y="213363"/>
                  <a:pt x="1227893" y="213363"/>
                </a:cubicBezTo>
                <a:cubicBezTo>
                  <a:pt x="1200271" y="213363"/>
                  <a:pt x="1164076" y="186693"/>
                  <a:pt x="1164076" y="149545"/>
                </a:cubicBezTo>
                <a:cubicBezTo>
                  <a:pt x="1164076" y="112396"/>
                  <a:pt x="1190746" y="85726"/>
                  <a:pt x="1226941" y="85726"/>
                </a:cubicBezTo>
                <a:close/>
                <a:moveTo>
                  <a:pt x="727831" y="85726"/>
                </a:moveTo>
                <a:cubicBezTo>
                  <a:pt x="743071" y="85726"/>
                  <a:pt x="734498" y="85726"/>
                  <a:pt x="737356" y="86679"/>
                </a:cubicBezTo>
                <a:cubicBezTo>
                  <a:pt x="737356" y="86679"/>
                  <a:pt x="737356" y="121922"/>
                  <a:pt x="737356" y="121922"/>
                </a:cubicBezTo>
                <a:lnTo>
                  <a:pt x="723068" y="121922"/>
                </a:lnTo>
                <a:cubicBezTo>
                  <a:pt x="705923" y="121922"/>
                  <a:pt x="697351" y="130494"/>
                  <a:pt x="697351" y="151450"/>
                </a:cubicBezTo>
                <a:lnTo>
                  <a:pt x="697351" y="209553"/>
                </a:lnTo>
                <a:lnTo>
                  <a:pt x="663061" y="209553"/>
                </a:lnTo>
                <a:lnTo>
                  <a:pt x="663061" y="87631"/>
                </a:lnTo>
                <a:lnTo>
                  <a:pt x="696398" y="87631"/>
                </a:lnTo>
                <a:lnTo>
                  <a:pt x="696398" y="106681"/>
                </a:lnTo>
                <a:cubicBezTo>
                  <a:pt x="701161" y="93346"/>
                  <a:pt x="712591" y="85726"/>
                  <a:pt x="727831" y="85726"/>
                </a:cubicBezTo>
                <a:close/>
                <a:moveTo>
                  <a:pt x="1007865" y="84774"/>
                </a:moveTo>
                <a:cubicBezTo>
                  <a:pt x="1037393" y="84774"/>
                  <a:pt x="1061205" y="97157"/>
                  <a:pt x="1061205" y="129542"/>
                </a:cubicBezTo>
                <a:lnTo>
                  <a:pt x="1061205" y="209553"/>
                </a:lnTo>
                <a:lnTo>
                  <a:pt x="1026915" y="209553"/>
                </a:lnTo>
                <a:lnTo>
                  <a:pt x="1026915" y="198123"/>
                </a:lnTo>
                <a:cubicBezTo>
                  <a:pt x="1020248" y="207648"/>
                  <a:pt x="1006913" y="212411"/>
                  <a:pt x="992625" y="212411"/>
                </a:cubicBezTo>
                <a:cubicBezTo>
                  <a:pt x="966908" y="212411"/>
                  <a:pt x="949763" y="194313"/>
                  <a:pt x="949763" y="174310"/>
                </a:cubicBezTo>
                <a:cubicBezTo>
                  <a:pt x="949763" y="154308"/>
                  <a:pt x="966908" y="137162"/>
                  <a:pt x="993578" y="137162"/>
                </a:cubicBezTo>
                <a:lnTo>
                  <a:pt x="1017390" y="137162"/>
                </a:lnTo>
                <a:cubicBezTo>
                  <a:pt x="1023105" y="137162"/>
                  <a:pt x="1025963" y="134305"/>
                  <a:pt x="1025963" y="129542"/>
                </a:cubicBezTo>
                <a:lnTo>
                  <a:pt x="1025010" y="128590"/>
                </a:lnTo>
                <a:cubicBezTo>
                  <a:pt x="1025010" y="120017"/>
                  <a:pt x="1018343" y="114302"/>
                  <a:pt x="1005008" y="114302"/>
                </a:cubicBezTo>
                <a:cubicBezTo>
                  <a:pt x="991673" y="114302"/>
                  <a:pt x="977385" y="120017"/>
                  <a:pt x="968813" y="125732"/>
                </a:cubicBezTo>
                <a:lnTo>
                  <a:pt x="955478" y="100014"/>
                </a:lnTo>
                <a:cubicBezTo>
                  <a:pt x="955478" y="100014"/>
                  <a:pt x="978338" y="84774"/>
                  <a:pt x="1007865" y="84774"/>
                </a:cubicBezTo>
                <a:close/>
                <a:moveTo>
                  <a:pt x="590671" y="84774"/>
                </a:moveTo>
                <a:cubicBezTo>
                  <a:pt x="620199" y="84774"/>
                  <a:pt x="644011" y="97157"/>
                  <a:pt x="644011" y="129542"/>
                </a:cubicBezTo>
                <a:lnTo>
                  <a:pt x="644011" y="209553"/>
                </a:lnTo>
                <a:lnTo>
                  <a:pt x="609721" y="209553"/>
                </a:lnTo>
                <a:lnTo>
                  <a:pt x="609721" y="198123"/>
                </a:lnTo>
                <a:cubicBezTo>
                  <a:pt x="603054" y="207648"/>
                  <a:pt x="589719" y="212411"/>
                  <a:pt x="575431" y="212411"/>
                </a:cubicBezTo>
                <a:cubicBezTo>
                  <a:pt x="549714" y="212411"/>
                  <a:pt x="532569" y="194313"/>
                  <a:pt x="532569" y="174310"/>
                </a:cubicBezTo>
                <a:cubicBezTo>
                  <a:pt x="532569" y="154308"/>
                  <a:pt x="549714" y="137162"/>
                  <a:pt x="576384" y="137162"/>
                </a:cubicBezTo>
                <a:lnTo>
                  <a:pt x="600196" y="137162"/>
                </a:lnTo>
                <a:cubicBezTo>
                  <a:pt x="605911" y="137162"/>
                  <a:pt x="608769" y="134305"/>
                  <a:pt x="608769" y="129542"/>
                </a:cubicBezTo>
                <a:lnTo>
                  <a:pt x="607816" y="128590"/>
                </a:lnTo>
                <a:cubicBezTo>
                  <a:pt x="607816" y="120017"/>
                  <a:pt x="601149" y="114302"/>
                  <a:pt x="587814" y="114302"/>
                </a:cubicBezTo>
                <a:cubicBezTo>
                  <a:pt x="574479" y="114302"/>
                  <a:pt x="560191" y="120017"/>
                  <a:pt x="551619" y="125732"/>
                </a:cubicBezTo>
                <a:lnTo>
                  <a:pt x="538284" y="100014"/>
                </a:lnTo>
                <a:cubicBezTo>
                  <a:pt x="538284" y="100014"/>
                  <a:pt x="561144" y="84774"/>
                  <a:pt x="590671" y="84774"/>
                </a:cubicBezTo>
                <a:close/>
                <a:moveTo>
                  <a:pt x="32507" y="46673"/>
                </a:moveTo>
                <a:cubicBezTo>
                  <a:pt x="43937" y="46673"/>
                  <a:pt x="54415" y="47626"/>
                  <a:pt x="64892" y="49531"/>
                </a:cubicBezTo>
                <a:cubicBezTo>
                  <a:pt x="62987" y="55246"/>
                  <a:pt x="61082" y="60961"/>
                  <a:pt x="59177" y="66676"/>
                </a:cubicBezTo>
                <a:cubicBezTo>
                  <a:pt x="48700" y="105729"/>
                  <a:pt x="50605" y="146687"/>
                  <a:pt x="64892" y="183835"/>
                </a:cubicBezTo>
                <a:cubicBezTo>
                  <a:pt x="54415" y="185740"/>
                  <a:pt x="43937" y="186693"/>
                  <a:pt x="32507" y="186693"/>
                </a:cubicBezTo>
                <a:cubicBezTo>
                  <a:pt x="24887" y="186693"/>
                  <a:pt x="17267" y="184788"/>
                  <a:pt x="9647" y="184788"/>
                </a:cubicBezTo>
                <a:cubicBezTo>
                  <a:pt x="-3688" y="139067"/>
                  <a:pt x="-2735" y="91441"/>
                  <a:pt x="9647" y="47626"/>
                </a:cubicBezTo>
                <a:cubicBezTo>
                  <a:pt x="17267" y="46673"/>
                  <a:pt x="21077" y="46673"/>
                  <a:pt x="32507" y="46673"/>
                </a:cubicBezTo>
                <a:close/>
                <a:moveTo>
                  <a:pt x="1092638" y="41911"/>
                </a:moveTo>
                <a:lnTo>
                  <a:pt x="1126928" y="41911"/>
                </a:lnTo>
                <a:lnTo>
                  <a:pt x="1126928" y="87631"/>
                </a:lnTo>
                <a:lnTo>
                  <a:pt x="1153598" y="87631"/>
                </a:lnTo>
                <a:lnTo>
                  <a:pt x="1153598" y="117159"/>
                </a:lnTo>
                <a:lnTo>
                  <a:pt x="1126928" y="117159"/>
                </a:lnTo>
                <a:lnTo>
                  <a:pt x="1126928" y="172405"/>
                </a:lnTo>
                <a:cubicBezTo>
                  <a:pt x="1126928" y="180025"/>
                  <a:pt x="1132643" y="180978"/>
                  <a:pt x="1138358" y="180978"/>
                </a:cubicBezTo>
                <a:cubicBezTo>
                  <a:pt x="1146930" y="180978"/>
                  <a:pt x="1154550" y="180978"/>
                  <a:pt x="1154550" y="180978"/>
                </a:cubicBezTo>
                <a:lnTo>
                  <a:pt x="1154550" y="210506"/>
                </a:lnTo>
                <a:cubicBezTo>
                  <a:pt x="1154550" y="210506"/>
                  <a:pt x="1137405" y="212411"/>
                  <a:pt x="1127880" y="212411"/>
                </a:cubicBezTo>
                <a:cubicBezTo>
                  <a:pt x="1110735" y="212411"/>
                  <a:pt x="1092638" y="209553"/>
                  <a:pt x="1092638" y="184788"/>
                </a:cubicBezTo>
                <a:lnTo>
                  <a:pt x="1092638" y="118112"/>
                </a:lnTo>
                <a:lnTo>
                  <a:pt x="1073588" y="118112"/>
                </a:lnTo>
                <a:lnTo>
                  <a:pt x="1073588" y="88584"/>
                </a:lnTo>
                <a:lnTo>
                  <a:pt x="1092638" y="88584"/>
                </a:lnTo>
                <a:close/>
                <a:moveTo>
                  <a:pt x="786886" y="23813"/>
                </a:moveTo>
                <a:cubicBezTo>
                  <a:pt x="799268" y="23813"/>
                  <a:pt x="808793" y="34291"/>
                  <a:pt x="808793" y="45721"/>
                </a:cubicBezTo>
                <a:cubicBezTo>
                  <a:pt x="808793" y="57151"/>
                  <a:pt x="799268" y="67629"/>
                  <a:pt x="786886" y="67629"/>
                </a:cubicBezTo>
                <a:cubicBezTo>
                  <a:pt x="774503" y="67629"/>
                  <a:pt x="764978" y="58104"/>
                  <a:pt x="764978" y="45721"/>
                </a:cubicBezTo>
                <a:cubicBezTo>
                  <a:pt x="764978" y="33338"/>
                  <a:pt x="774503" y="23813"/>
                  <a:pt x="786886" y="23813"/>
                </a:cubicBezTo>
                <a:close/>
                <a:moveTo>
                  <a:pt x="478277" y="23813"/>
                </a:moveTo>
                <a:lnTo>
                  <a:pt x="512567" y="23813"/>
                </a:lnTo>
                <a:lnTo>
                  <a:pt x="512567" y="209553"/>
                </a:lnTo>
                <a:lnTo>
                  <a:pt x="478277" y="209553"/>
                </a:lnTo>
                <a:close/>
                <a:moveTo>
                  <a:pt x="367787" y="20003"/>
                </a:moveTo>
                <a:cubicBezTo>
                  <a:pt x="423032" y="20003"/>
                  <a:pt x="447797" y="45721"/>
                  <a:pt x="459227" y="89537"/>
                </a:cubicBezTo>
                <a:lnTo>
                  <a:pt x="418269" y="89537"/>
                </a:lnTo>
                <a:cubicBezTo>
                  <a:pt x="411602" y="67629"/>
                  <a:pt x="392552" y="54294"/>
                  <a:pt x="368739" y="54294"/>
                </a:cubicBezTo>
                <a:cubicBezTo>
                  <a:pt x="333497" y="54294"/>
                  <a:pt x="310637" y="80964"/>
                  <a:pt x="310637" y="116207"/>
                </a:cubicBezTo>
                <a:cubicBezTo>
                  <a:pt x="310637" y="151450"/>
                  <a:pt x="333497" y="178121"/>
                  <a:pt x="368739" y="178121"/>
                </a:cubicBezTo>
                <a:cubicBezTo>
                  <a:pt x="393504" y="178121"/>
                  <a:pt x="412554" y="164785"/>
                  <a:pt x="419222" y="142877"/>
                </a:cubicBezTo>
                <a:lnTo>
                  <a:pt x="459227" y="142877"/>
                </a:lnTo>
                <a:cubicBezTo>
                  <a:pt x="448749" y="186693"/>
                  <a:pt x="409697" y="212411"/>
                  <a:pt x="367787" y="212411"/>
                </a:cubicBezTo>
                <a:cubicBezTo>
                  <a:pt x="325877" y="212411"/>
                  <a:pt x="270632" y="172405"/>
                  <a:pt x="270632" y="116207"/>
                </a:cubicBezTo>
                <a:cubicBezTo>
                  <a:pt x="270632" y="60009"/>
                  <a:pt x="312542" y="20003"/>
                  <a:pt x="367787" y="20003"/>
                </a:cubicBezTo>
                <a:close/>
                <a:moveTo>
                  <a:pt x="91563" y="0"/>
                </a:moveTo>
                <a:cubicBezTo>
                  <a:pt x="137283" y="11430"/>
                  <a:pt x="178240" y="36196"/>
                  <a:pt x="209673" y="68581"/>
                </a:cubicBezTo>
                <a:cubicBezTo>
                  <a:pt x="203005" y="85726"/>
                  <a:pt x="192528" y="101919"/>
                  <a:pt x="181098" y="116207"/>
                </a:cubicBezTo>
                <a:cubicBezTo>
                  <a:pt x="152523" y="80964"/>
                  <a:pt x="111565" y="56198"/>
                  <a:pt x="64893" y="48578"/>
                </a:cubicBezTo>
                <a:cubicBezTo>
                  <a:pt x="71560" y="31433"/>
                  <a:pt x="80133" y="15240"/>
                  <a:pt x="91563" y="0"/>
                </a:cubicBezTo>
                <a:close/>
              </a:path>
            </a:pathLst>
          </a:custGeom>
          <a:solidFill>
            <a:schemeClr val="bg1"/>
          </a:solidFill>
          <a:ln w="7757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713766617"/>
      </p:ext>
    </p:extLst>
  </p:cSld>
  <p:clrMapOvr>
    <a:masterClrMapping/>
  </p:clrMapOvr>
</p:sldLayout>
</file>

<file path=ppt/slideLayouts/slideLayout10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each Shore - Full Detail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>
            <a:extLst>
              <a:ext uri="{FF2B5EF4-FFF2-40B4-BE49-F238E27FC236}">
                <a16:creationId xmlns:a16="http://schemas.microsoft.com/office/drawing/2014/main" id="{A9A3069A-5503-59F7-D61A-D5B5F0BC70E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0" y="-1"/>
            <a:ext cx="12192003" cy="6858001"/>
          </a:xfrm>
          <a:prstGeom prst="rect">
            <a:avLst/>
          </a:prstGeom>
        </p:spPr>
      </p:pic>
      <p:sp>
        <p:nvSpPr>
          <p:cNvPr id="17" name="Text Placeholder 9">
            <a:extLst>
              <a:ext uri="{FF2B5EF4-FFF2-40B4-BE49-F238E27FC236}">
                <a16:creationId xmlns:a16="http://schemas.microsoft.com/office/drawing/2014/main" id="{49C182B8-C7DD-EE7B-F51B-FA5E11F3C83E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3359151" y="4274031"/>
            <a:ext cx="5473700" cy="252000"/>
          </a:xfrm>
          <a:prstGeom prst="rect">
            <a:avLst/>
          </a:prstGeom>
        </p:spPr>
        <p:txBody>
          <a:bodyPr lIns="0" tIns="0" rIns="0" bIns="0">
            <a:noAutofit/>
          </a:bodyPr>
          <a:lstStyle>
            <a:lvl1pPr marL="0" indent="0" algn="ctr">
              <a:lnSpc>
                <a:spcPct val="90000"/>
              </a:lnSpc>
              <a:buNone/>
              <a:defRPr sz="18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Forename Surname</a:t>
            </a:r>
            <a:endParaRPr lang="en-GB" dirty="0"/>
          </a:p>
        </p:txBody>
      </p:sp>
      <p:sp>
        <p:nvSpPr>
          <p:cNvPr id="18" name="Text Placeholder 9">
            <a:extLst>
              <a:ext uri="{FF2B5EF4-FFF2-40B4-BE49-F238E27FC236}">
                <a16:creationId xmlns:a16="http://schemas.microsoft.com/office/drawing/2014/main" id="{7E298FBE-14CA-2668-CBA1-51444BE8783F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3359150" y="4540162"/>
            <a:ext cx="5473699" cy="252000"/>
          </a:xfrm>
          <a:prstGeom prst="rect">
            <a:avLst/>
          </a:prstGeom>
        </p:spPr>
        <p:txBody>
          <a:bodyPr lIns="0" tIns="0" rIns="0" bIns="0">
            <a:noAutofit/>
          </a:bodyPr>
          <a:lstStyle>
            <a:lvl1pPr marL="0" indent="0" algn="ctr">
              <a:lnSpc>
                <a:spcPct val="90000"/>
              </a:lnSpc>
              <a:buNone/>
              <a:defRPr sz="180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dirty="0"/>
              <a:t>forename.surname@clarivate.com</a:t>
            </a:r>
            <a:endParaRPr lang="en-GB" dirty="0"/>
          </a:p>
        </p:txBody>
      </p:sp>
      <p:sp>
        <p:nvSpPr>
          <p:cNvPr id="19" name="Text Placeholder 9">
            <a:extLst>
              <a:ext uri="{FF2B5EF4-FFF2-40B4-BE49-F238E27FC236}">
                <a16:creationId xmlns:a16="http://schemas.microsoft.com/office/drawing/2014/main" id="{6C38E137-2FCE-14E8-AECF-571F9A547EBB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3359151" y="4834830"/>
            <a:ext cx="5473699" cy="252000"/>
          </a:xfrm>
          <a:prstGeom prst="rect">
            <a:avLst/>
          </a:prstGeom>
        </p:spPr>
        <p:txBody>
          <a:bodyPr lIns="0" tIns="0" rIns="0" bIns="0">
            <a:noAutofit/>
          </a:bodyPr>
          <a:lstStyle>
            <a:lvl1pPr marL="0" indent="0" algn="ctr">
              <a:lnSpc>
                <a:spcPct val="90000"/>
              </a:lnSpc>
              <a:buNone/>
              <a:defRPr sz="170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dirty="0"/>
              <a:t>+000 0000 0000</a:t>
            </a:r>
            <a:endParaRPr lang="en-GB" dirty="0"/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47EC7D1E-62E3-3E63-06C1-118A7ED2A8FB}"/>
              </a:ext>
            </a:extLst>
          </p:cNvPr>
          <p:cNvSpPr txBox="1"/>
          <p:nvPr userDrawn="1"/>
        </p:nvSpPr>
        <p:spPr>
          <a:xfrm>
            <a:off x="8901583" y="6065125"/>
            <a:ext cx="2746698" cy="6848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algn="l" defTabSz="914400" rtl="0" eaLnBrk="1" latinLnBrk="0" hangingPunct="1">
              <a:spcAft>
                <a:spcPts val="300"/>
              </a:spcAft>
            </a:pPr>
            <a:r>
              <a:rPr lang="en-US" sz="900" kern="1200" dirty="0">
                <a:solidFill>
                  <a:schemeClr val="bg1"/>
                </a:solidFill>
                <a:latin typeface="+mj-lt"/>
                <a:ea typeface="+mn-ea"/>
                <a:cs typeface="+mn-cs"/>
              </a:rPr>
              <a:t>© 2025 Clarivate. All rights reserved</a:t>
            </a:r>
          </a:p>
          <a:p>
            <a:r>
              <a:rPr lang="en-GB" sz="900" dirty="0">
                <a:solidFill>
                  <a:schemeClr val="bg1"/>
                </a:solidFill>
              </a:rPr>
              <a:t>Clarivate and </a:t>
            </a:r>
            <a:r>
              <a:rPr lang="en-US" sz="900" noProof="0" dirty="0">
                <a:solidFill>
                  <a:schemeClr val="bg1"/>
                </a:solidFill>
              </a:rPr>
              <a:t>its</a:t>
            </a:r>
            <a:r>
              <a:rPr lang="en-GB" sz="900" dirty="0">
                <a:solidFill>
                  <a:schemeClr val="bg1"/>
                </a:solidFill>
              </a:rPr>
              <a:t> logo, as well as all other trademarks used herein are trademarks of their respective owners and used under license.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D5D377FB-12C8-B4B2-5885-B1A6A2DD543B}"/>
              </a:ext>
            </a:extLst>
          </p:cNvPr>
          <p:cNvSpPr txBox="1"/>
          <p:nvPr userDrawn="1"/>
        </p:nvSpPr>
        <p:spPr>
          <a:xfrm>
            <a:off x="481401" y="6065125"/>
            <a:ext cx="5473700" cy="6848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Aft>
                <a:spcPts val="300"/>
              </a:spcAft>
            </a:pPr>
            <a:r>
              <a:rPr lang="en-US" sz="900" dirty="0">
                <a:solidFill>
                  <a:schemeClr val="bg1"/>
                </a:solidFill>
                <a:latin typeface="+mj-lt"/>
              </a:rPr>
              <a:t>About Clarivate</a:t>
            </a:r>
          </a:p>
          <a:p>
            <a:r>
              <a:rPr lang="en-GB" sz="900" b="0" i="0" u="none" strike="noStrike" dirty="0">
                <a:solidFill>
                  <a:schemeClr val="bg1"/>
                </a:solidFill>
                <a:effectLst/>
              </a:rPr>
              <a:t>Clarivate is a leading global provider of transformative intelligence. We offer enriched data, </a:t>
            </a:r>
            <a:br>
              <a:rPr lang="en-GB" sz="900" b="0" i="0" u="none" strike="noStrike" dirty="0">
                <a:solidFill>
                  <a:schemeClr val="bg1"/>
                </a:solidFill>
                <a:effectLst/>
              </a:rPr>
            </a:br>
            <a:r>
              <a:rPr lang="en-GB" sz="900" b="0" i="0" u="none" strike="noStrike" dirty="0">
                <a:solidFill>
                  <a:schemeClr val="bg1"/>
                </a:solidFill>
                <a:effectLst/>
              </a:rPr>
              <a:t>insights &amp; analytics, workflow solutions and expert services in the areas of Academia &amp; Government, Intellectual Property and Life Sciences &amp; Healthcare. For more information, please visit clarivate.com.</a:t>
            </a:r>
            <a:endParaRPr lang="en-US" sz="900" dirty="0">
              <a:solidFill>
                <a:schemeClr val="bg1"/>
              </a:solidFill>
            </a:endParaRPr>
          </a:p>
        </p:txBody>
      </p:sp>
      <p:pic>
        <p:nvPicPr>
          <p:cNvPr id="6" name="Graphic 5" descr="Think forward">
            <a:extLst>
              <a:ext uri="{FF2B5EF4-FFF2-40B4-BE49-F238E27FC236}">
                <a16:creationId xmlns:a16="http://schemas.microsoft.com/office/drawing/2014/main" id="{1C341971-7CA3-47F6-5083-1BD6E88D8942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rcRect r="5188"/>
          <a:stretch/>
        </p:blipFill>
        <p:spPr>
          <a:xfrm>
            <a:off x="3935413" y="3163140"/>
            <a:ext cx="4321175" cy="531720"/>
          </a:xfrm>
          <a:prstGeom prst="rect">
            <a:avLst/>
          </a:prstGeom>
        </p:spPr>
      </p:pic>
      <p:sp>
        <p:nvSpPr>
          <p:cNvPr id="7" name="**COMPOUND SHAPE CUT OUT**">
            <a:extLst>
              <a:ext uri="{FF2B5EF4-FFF2-40B4-BE49-F238E27FC236}">
                <a16:creationId xmlns:a16="http://schemas.microsoft.com/office/drawing/2014/main" id="{F016A279-57E5-8745-2561-B29656B27806}"/>
              </a:ext>
            </a:extLst>
          </p:cNvPr>
          <p:cNvSpPr/>
          <p:nvPr userDrawn="1"/>
        </p:nvSpPr>
        <p:spPr>
          <a:xfrm>
            <a:off x="5342592" y="438620"/>
            <a:ext cx="1506816" cy="271318"/>
          </a:xfrm>
          <a:custGeom>
            <a:avLst/>
            <a:gdLst>
              <a:gd name="connsiteX0" fmla="*/ 1025010 w 1290758"/>
              <a:gd name="connsiteY0" fmla="*/ 157165 h 232414"/>
              <a:gd name="connsiteX1" fmla="*/ 1014533 w 1290758"/>
              <a:gd name="connsiteY1" fmla="*/ 160023 h 232414"/>
              <a:gd name="connsiteX2" fmla="*/ 1001198 w 1290758"/>
              <a:gd name="connsiteY2" fmla="*/ 160023 h 232414"/>
              <a:gd name="connsiteX3" fmla="*/ 984053 w 1290758"/>
              <a:gd name="connsiteY3" fmla="*/ 173358 h 232414"/>
              <a:gd name="connsiteX4" fmla="*/ 1001198 w 1290758"/>
              <a:gd name="connsiteY4" fmla="*/ 187646 h 232414"/>
              <a:gd name="connsiteX5" fmla="*/ 1025010 w 1290758"/>
              <a:gd name="connsiteY5" fmla="*/ 165738 h 232414"/>
              <a:gd name="connsiteX6" fmla="*/ 607816 w 1290758"/>
              <a:gd name="connsiteY6" fmla="*/ 157165 h 232414"/>
              <a:gd name="connsiteX7" fmla="*/ 597339 w 1290758"/>
              <a:gd name="connsiteY7" fmla="*/ 160023 h 232414"/>
              <a:gd name="connsiteX8" fmla="*/ 584004 w 1290758"/>
              <a:gd name="connsiteY8" fmla="*/ 160023 h 232414"/>
              <a:gd name="connsiteX9" fmla="*/ 566859 w 1290758"/>
              <a:gd name="connsiteY9" fmla="*/ 173358 h 232414"/>
              <a:gd name="connsiteX10" fmla="*/ 584004 w 1290758"/>
              <a:gd name="connsiteY10" fmla="*/ 187646 h 232414"/>
              <a:gd name="connsiteX11" fmla="*/ 607816 w 1290758"/>
              <a:gd name="connsiteY11" fmla="*/ 165738 h 232414"/>
              <a:gd name="connsiteX12" fmla="*/ 182050 w 1290758"/>
              <a:gd name="connsiteY12" fmla="*/ 116207 h 232414"/>
              <a:gd name="connsiteX13" fmla="*/ 210625 w 1290758"/>
              <a:gd name="connsiteY13" fmla="*/ 163833 h 232414"/>
              <a:gd name="connsiteX14" fmla="*/ 91563 w 1290758"/>
              <a:gd name="connsiteY14" fmla="*/ 232414 h 232414"/>
              <a:gd name="connsiteX15" fmla="*/ 78228 w 1290758"/>
              <a:gd name="connsiteY15" fmla="*/ 213364 h 232414"/>
              <a:gd name="connsiteX16" fmla="*/ 64893 w 1290758"/>
              <a:gd name="connsiteY16" fmla="*/ 183836 h 232414"/>
              <a:gd name="connsiteX17" fmla="*/ 182050 w 1290758"/>
              <a:gd name="connsiteY17" fmla="*/ 116207 h 232414"/>
              <a:gd name="connsiteX18" fmla="*/ 1226941 w 1290758"/>
              <a:gd name="connsiteY18" fmla="*/ 113349 h 232414"/>
              <a:gd name="connsiteX19" fmla="*/ 1199318 w 1290758"/>
              <a:gd name="connsiteY19" fmla="*/ 135257 h 232414"/>
              <a:gd name="connsiteX20" fmla="*/ 1253611 w 1290758"/>
              <a:gd name="connsiteY20" fmla="*/ 135257 h 232414"/>
              <a:gd name="connsiteX21" fmla="*/ 1226941 w 1290758"/>
              <a:gd name="connsiteY21" fmla="*/ 113349 h 232414"/>
              <a:gd name="connsiteX22" fmla="*/ 754501 w 1290758"/>
              <a:gd name="connsiteY22" fmla="*/ 87632 h 232414"/>
              <a:gd name="connsiteX23" fmla="*/ 805936 w 1290758"/>
              <a:gd name="connsiteY23" fmla="*/ 87632 h 232414"/>
              <a:gd name="connsiteX24" fmla="*/ 805936 w 1290758"/>
              <a:gd name="connsiteY24" fmla="*/ 209553 h 232414"/>
              <a:gd name="connsiteX25" fmla="*/ 771646 w 1290758"/>
              <a:gd name="connsiteY25" fmla="*/ 209553 h 232414"/>
              <a:gd name="connsiteX26" fmla="*/ 771646 w 1290758"/>
              <a:gd name="connsiteY26" fmla="*/ 117159 h 232414"/>
              <a:gd name="connsiteX27" fmla="*/ 754501 w 1290758"/>
              <a:gd name="connsiteY27" fmla="*/ 117159 h 232414"/>
              <a:gd name="connsiteX28" fmla="*/ 818319 w 1290758"/>
              <a:gd name="connsiteY28" fmla="*/ 87631 h 232414"/>
              <a:gd name="connsiteX29" fmla="*/ 855466 w 1290758"/>
              <a:gd name="connsiteY29" fmla="*/ 87631 h 232414"/>
              <a:gd name="connsiteX30" fmla="*/ 883089 w 1290758"/>
              <a:gd name="connsiteY30" fmla="*/ 172405 h 232414"/>
              <a:gd name="connsiteX31" fmla="*/ 910711 w 1290758"/>
              <a:gd name="connsiteY31" fmla="*/ 87631 h 232414"/>
              <a:gd name="connsiteX32" fmla="*/ 946906 w 1290758"/>
              <a:gd name="connsiteY32" fmla="*/ 87631 h 232414"/>
              <a:gd name="connsiteX33" fmla="*/ 903091 w 1290758"/>
              <a:gd name="connsiteY33" fmla="*/ 209553 h 232414"/>
              <a:gd name="connsiteX34" fmla="*/ 860229 w 1290758"/>
              <a:gd name="connsiteY34" fmla="*/ 209553 h 232414"/>
              <a:gd name="connsiteX35" fmla="*/ 1226941 w 1290758"/>
              <a:gd name="connsiteY35" fmla="*/ 85726 h 232414"/>
              <a:gd name="connsiteX36" fmla="*/ 1290758 w 1290758"/>
              <a:gd name="connsiteY36" fmla="*/ 158117 h 232414"/>
              <a:gd name="connsiteX37" fmla="*/ 1290758 w 1290758"/>
              <a:gd name="connsiteY37" fmla="*/ 159070 h 232414"/>
              <a:gd name="connsiteX38" fmla="*/ 1200271 w 1290758"/>
              <a:gd name="connsiteY38" fmla="*/ 159070 h 232414"/>
              <a:gd name="connsiteX39" fmla="*/ 1227893 w 1290758"/>
              <a:gd name="connsiteY39" fmla="*/ 183835 h 232414"/>
              <a:gd name="connsiteX40" fmla="*/ 1252658 w 1290758"/>
              <a:gd name="connsiteY40" fmla="*/ 171452 h 232414"/>
              <a:gd name="connsiteX41" fmla="*/ 1288853 w 1290758"/>
              <a:gd name="connsiteY41" fmla="*/ 175262 h 232414"/>
              <a:gd name="connsiteX42" fmla="*/ 1227893 w 1290758"/>
              <a:gd name="connsiteY42" fmla="*/ 213363 h 232414"/>
              <a:gd name="connsiteX43" fmla="*/ 1164076 w 1290758"/>
              <a:gd name="connsiteY43" fmla="*/ 149545 h 232414"/>
              <a:gd name="connsiteX44" fmla="*/ 1226941 w 1290758"/>
              <a:gd name="connsiteY44" fmla="*/ 85726 h 232414"/>
              <a:gd name="connsiteX45" fmla="*/ 727831 w 1290758"/>
              <a:gd name="connsiteY45" fmla="*/ 85726 h 232414"/>
              <a:gd name="connsiteX46" fmla="*/ 737356 w 1290758"/>
              <a:gd name="connsiteY46" fmla="*/ 86679 h 232414"/>
              <a:gd name="connsiteX47" fmla="*/ 737356 w 1290758"/>
              <a:gd name="connsiteY47" fmla="*/ 121922 h 232414"/>
              <a:gd name="connsiteX48" fmla="*/ 723068 w 1290758"/>
              <a:gd name="connsiteY48" fmla="*/ 121922 h 232414"/>
              <a:gd name="connsiteX49" fmla="*/ 697351 w 1290758"/>
              <a:gd name="connsiteY49" fmla="*/ 151450 h 232414"/>
              <a:gd name="connsiteX50" fmla="*/ 697351 w 1290758"/>
              <a:gd name="connsiteY50" fmla="*/ 209553 h 232414"/>
              <a:gd name="connsiteX51" fmla="*/ 663061 w 1290758"/>
              <a:gd name="connsiteY51" fmla="*/ 209553 h 232414"/>
              <a:gd name="connsiteX52" fmla="*/ 663061 w 1290758"/>
              <a:gd name="connsiteY52" fmla="*/ 87631 h 232414"/>
              <a:gd name="connsiteX53" fmla="*/ 696398 w 1290758"/>
              <a:gd name="connsiteY53" fmla="*/ 87631 h 232414"/>
              <a:gd name="connsiteX54" fmla="*/ 696398 w 1290758"/>
              <a:gd name="connsiteY54" fmla="*/ 106681 h 232414"/>
              <a:gd name="connsiteX55" fmla="*/ 727831 w 1290758"/>
              <a:gd name="connsiteY55" fmla="*/ 85726 h 232414"/>
              <a:gd name="connsiteX56" fmla="*/ 1007865 w 1290758"/>
              <a:gd name="connsiteY56" fmla="*/ 84774 h 232414"/>
              <a:gd name="connsiteX57" fmla="*/ 1061205 w 1290758"/>
              <a:gd name="connsiteY57" fmla="*/ 129542 h 232414"/>
              <a:gd name="connsiteX58" fmla="*/ 1061205 w 1290758"/>
              <a:gd name="connsiteY58" fmla="*/ 209553 h 232414"/>
              <a:gd name="connsiteX59" fmla="*/ 1026915 w 1290758"/>
              <a:gd name="connsiteY59" fmla="*/ 209553 h 232414"/>
              <a:gd name="connsiteX60" fmla="*/ 1026915 w 1290758"/>
              <a:gd name="connsiteY60" fmla="*/ 198123 h 232414"/>
              <a:gd name="connsiteX61" fmla="*/ 992625 w 1290758"/>
              <a:gd name="connsiteY61" fmla="*/ 212411 h 232414"/>
              <a:gd name="connsiteX62" fmla="*/ 949763 w 1290758"/>
              <a:gd name="connsiteY62" fmla="*/ 174310 h 232414"/>
              <a:gd name="connsiteX63" fmla="*/ 993578 w 1290758"/>
              <a:gd name="connsiteY63" fmla="*/ 137162 h 232414"/>
              <a:gd name="connsiteX64" fmla="*/ 1017390 w 1290758"/>
              <a:gd name="connsiteY64" fmla="*/ 137162 h 232414"/>
              <a:gd name="connsiteX65" fmla="*/ 1025963 w 1290758"/>
              <a:gd name="connsiteY65" fmla="*/ 129542 h 232414"/>
              <a:gd name="connsiteX66" fmla="*/ 1025010 w 1290758"/>
              <a:gd name="connsiteY66" fmla="*/ 128590 h 232414"/>
              <a:gd name="connsiteX67" fmla="*/ 1005008 w 1290758"/>
              <a:gd name="connsiteY67" fmla="*/ 114302 h 232414"/>
              <a:gd name="connsiteX68" fmla="*/ 968813 w 1290758"/>
              <a:gd name="connsiteY68" fmla="*/ 125732 h 232414"/>
              <a:gd name="connsiteX69" fmla="*/ 955478 w 1290758"/>
              <a:gd name="connsiteY69" fmla="*/ 100014 h 232414"/>
              <a:gd name="connsiteX70" fmla="*/ 1007865 w 1290758"/>
              <a:gd name="connsiteY70" fmla="*/ 84774 h 232414"/>
              <a:gd name="connsiteX71" fmla="*/ 590671 w 1290758"/>
              <a:gd name="connsiteY71" fmla="*/ 84774 h 232414"/>
              <a:gd name="connsiteX72" fmla="*/ 644011 w 1290758"/>
              <a:gd name="connsiteY72" fmla="*/ 129542 h 232414"/>
              <a:gd name="connsiteX73" fmla="*/ 644011 w 1290758"/>
              <a:gd name="connsiteY73" fmla="*/ 209553 h 232414"/>
              <a:gd name="connsiteX74" fmla="*/ 609721 w 1290758"/>
              <a:gd name="connsiteY74" fmla="*/ 209553 h 232414"/>
              <a:gd name="connsiteX75" fmla="*/ 609721 w 1290758"/>
              <a:gd name="connsiteY75" fmla="*/ 198123 h 232414"/>
              <a:gd name="connsiteX76" fmla="*/ 575431 w 1290758"/>
              <a:gd name="connsiteY76" fmla="*/ 212411 h 232414"/>
              <a:gd name="connsiteX77" fmla="*/ 532569 w 1290758"/>
              <a:gd name="connsiteY77" fmla="*/ 174310 h 232414"/>
              <a:gd name="connsiteX78" fmla="*/ 576384 w 1290758"/>
              <a:gd name="connsiteY78" fmla="*/ 137162 h 232414"/>
              <a:gd name="connsiteX79" fmla="*/ 600196 w 1290758"/>
              <a:gd name="connsiteY79" fmla="*/ 137162 h 232414"/>
              <a:gd name="connsiteX80" fmla="*/ 608769 w 1290758"/>
              <a:gd name="connsiteY80" fmla="*/ 129542 h 232414"/>
              <a:gd name="connsiteX81" fmla="*/ 607816 w 1290758"/>
              <a:gd name="connsiteY81" fmla="*/ 128590 h 232414"/>
              <a:gd name="connsiteX82" fmla="*/ 587814 w 1290758"/>
              <a:gd name="connsiteY82" fmla="*/ 114302 h 232414"/>
              <a:gd name="connsiteX83" fmla="*/ 551619 w 1290758"/>
              <a:gd name="connsiteY83" fmla="*/ 125732 h 232414"/>
              <a:gd name="connsiteX84" fmla="*/ 538284 w 1290758"/>
              <a:gd name="connsiteY84" fmla="*/ 100014 h 232414"/>
              <a:gd name="connsiteX85" fmla="*/ 590671 w 1290758"/>
              <a:gd name="connsiteY85" fmla="*/ 84774 h 232414"/>
              <a:gd name="connsiteX86" fmla="*/ 32507 w 1290758"/>
              <a:gd name="connsiteY86" fmla="*/ 46673 h 232414"/>
              <a:gd name="connsiteX87" fmla="*/ 64892 w 1290758"/>
              <a:gd name="connsiteY87" fmla="*/ 49531 h 232414"/>
              <a:gd name="connsiteX88" fmla="*/ 59177 w 1290758"/>
              <a:gd name="connsiteY88" fmla="*/ 66676 h 232414"/>
              <a:gd name="connsiteX89" fmla="*/ 64892 w 1290758"/>
              <a:gd name="connsiteY89" fmla="*/ 183835 h 232414"/>
              <a:gd name="connsiteX90" fmla="*/ 32507 w 1290758"/>
              <a:gd name="connsiteY90" fmla="*/ 186693 h 232414"/>
              <a:gd name="connsiteX91" fmla="*/ 9647 w 1290758"/>
              <a:gd name="connsiteY91" fmla="*/ 184788 h 232414"/>
              <a:gd name="connsiteX92" fmla="*/ 9647 w 1290758"/>
              <a:gd name="connsiteY92" fmla="*/ 47626 h 232414"/>
              <a:gd name="connsiteX93" fmla="*/ 32507 w 1290758"/>
              <a:gd name="connsiteY93" fmla="*/ 46673 h 232414"/>
              <a:gd name="connsiteX94" fmla="*/ 1092638 w 1290758"/>
              <a:gd name="connsiteY94" fmla="*/ 41911 h 232414"/>
              <a:gd name="connsiteX95" fmla="*/ 1126928 w 1290758"/>
              <a:gd name="connsiteY95" fmla="*/ 41911 h 232414"/>
              <a:gd name="connsiteX96" fmla="*/ 1126928 w 1290758"/>
              <a:gd name="connsiteY96" fmla="*/ 87631 h 232414"/>
              <a:gd name="connsiteX97" fmla="*/ 1153598 w 1290758"/>
              <a:gd name="connsiteY97" fmla="*/ 87631 h 232414"/>
              <a:gd name="connsiteX98" fmla="*/ 1153598 w 1290758"/>
              <a:gd name="connsiteY98" fmla="*/ 117159 h 232414"/>
              <a:gd name="connsiteX99" fmla="*/ 1126928 w 1290758"/>
              <a:gd name="connsiteY99" fmla="*/ 117159 h 232414"/>
              <a:gd name="connsiteX100" fmla="*/ 1126928 w 1290758"/>
              <a:gd name="connsiteY100" fmla="*/ 172405 h 232414"/>
              <a:gd name="connsiteX101" fmla="*/ 1138358 w 1290758"/>
              <a:gd name="connsiteY101" fmla="*/ 180978 h 232414"/>
              <a:gd name="connsiteX102" fmla="*/ 1154550 w 1290758"/>
              <a:gd name="connsiteY102" fmla="*/ 180978 h 232414"/>
              <a:gd name="connsiteX103" fmla="*/ 1154550 w 1290758"/>
              <a:gd name="connsiteY103" fmla="*/ 210506 h 232414"/>
              <a:gd name="connsiteX104" fmla="*/ 1127880 w 1290758"/>
              <a:gd name="connsiteY104" fmla="*/ 212411 h 232414"/>
              <a:gd name="connsiteX105" fmla="*/ 1092638 w 1290758"/>
              <a:gd name="connsiteY105" fmla="*/ 184788 h 232414"/>
              <a:gd name="connsiteX106" fmla="*/ 1092638 w 1290758"/>
              <a:gd name="connsiteY106" fmla="*/ 118112 h 232414"/>
              <a:gd name="connsiteX107" fmla="*/ 1073588 w 1290758"/>
              <a:gd name="connsiteY107" fmla="*/ 118112 h 232414"/>
              <a:gd name="connsiteX108" fmla="*/ 1073588 w 1290758"/>
              <a:gd name="connsiteY108" fmla="*/ 88584 h 232414"/>
              <a:gd name="connsiteX109" fmla="*/ 1092638 w 1290758"/>
              <a:gd name="connsiteY109" fmla="*/ 88584 h 232414"/>
              <a:gd name="connsiteX110" fmla="*/ 786886 w 1290758"/>
              <a:gd name="connsiteY110" fmla="*/ 23813 h 232414"/>
              <a:gd name="connsiteX111" fmla="*/ 808793 w 1290758"/>
              <a:gd name="connsiteY111" fmla="*/ 45721 h 232414"/>
              <a:gd name="connsiteX112" fmla="*/ 786886 w 1290758"/>
              <a:gd name="connsiteY112" fmla="*/ 67629 h 232414"/>
              <a:gd name="connsiteX113" fmla="*/ 764978 w 1290758"/>
              <a:gd name="connsiteY113" fmla="*/ 45721 h 232414"/>
              <a:gd name="connsiteX114" fmla="*/ 786886 w 1290758"/>
              <a:gd name="connsiteY114" fmla="*/ 23813 h 232414"/>
              <a:gd name="connsiteX115" fmla="*/ 478277 w 1290758"/>
              <a:gd name="connsiteY115" fmla="*/ 23813 h 232414"/>
              <a:gd name="connsiteX116" fmla="*/ 512567 w 1290758"/>
              <a:gd name="connsiteY116" fmla="*/ 23813 h 232414"/>
              <a:gd name="connsiteX117" fmla="*/ 512567 w 1290758"/>
              <a:gd name="connsiteY117" fmla="*/ 209553 h 232414"/>
              <a:gd name="connsiteX118" fmla="*/ 478277 w 1290758"/>
              <a:gd name="connsiteY118" fmla="*/ 209553 h 232414"/>
              <a:gd name="connsiteX119" fmla="*/ 367787 w 1290758"/>
              <a:gd name="connsiteY119" fmla="*/ 20003 h 232414"/>
              <a:gd name="connsiteX120" fmla="*/ 459227 w 1290758"/>
              <a:gd name="connsiteY120" fmla="*/ 89537 h 232414"/>
              <a:gd name="connsiteX121" fmla="*/ 418269 w 1290758"/>
              <a:gd name="connsiteY121" fmla="*/ 89537 h 232414"/>
              <a:gd name="connsiteX122" fmla="*/ 368739 w 1290758"/>
              <a:gd name="connsiteY122" fmla="*/ 54294 h 232414"/>
              <a:gd name="connsiteX123" fmla="*/ 310637 w 1290758"/>
              <a:gd name="connsiteY123" fmla="*/ 116207 h 232414"/>
              <a:gd name="connsiteX124" fmla="*/ 368739 w 1290758"/>
              <a:gd name="connsiteY124" fmla="*/ 178121 h 232414"/>
              <a:gd name="connsiteX125" fmla="*/ 419222 w 1290758"/>
              <a:gd name="connsiteY125" fmla="*/ 142877 h 232414"/>
              <a:gd name="connsiteX126" fmla="*/ 459227 w 1290758"/>
              <a:gd name="connsiteY126" fmla="*/ 142877 h 232414"/>
              <a:gd name="connsiteX127" fmla="*/ 367787 w 1290758"/>
              <a:gd name="connsiteY127" fmla="*/ 212411 h 232414"/>
              <a:gd name="connsiteX128" fmla="*/ 270632 w 1290758"/>
              <a:gd name="connsiteY128" fmla="*/ 116207 h 232414"/>
              <a:gd name="connsiteX129" fmla="*/ 367787 w 1290758"/>
              <a:gd name="connsiteY129" fmla="*/ 20003 h 232414"/>
              <a:gd name="connsiteX130" fmla="*/ 91563 w 1290758"/>
              <a:gd name="connsiteY130" fmla="*/ 0 h 232414"/>
              <a:gd name="connsiteX131" fmla="*/ 209673 w 1290758"/>
              <a:gd name="connsiteY131" fmla="*/ 68581 h 232414"/>
              <a:gd name="connsiteX132" fmla="*/ 181098 w 1290758"/>
              <a:gd name="connsiteY132" fmla="*/ 116207 h 232414"/>
              <a:gd name="connsiteX133" fmla="*/ 64893 w 1290758"/>
              <a:gd name="connsiteY133" fmla="*/ 48578 h 232414"/>
              <a:gd name="connsiteX134" fmla="*/ 91563 w 1290758"/>
              <a:gd name="connsiteY134" fmla="*/ 0 h 2324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</a:cxnLst>
            <a:rect l="l" t="t" r="r" b="b"/>
            <a:pathLst>
              <a:path w="1290758" h="232414">
                <a:moveTo>
                  <a:pt x="1025010" y="157165"/>
                </a:moveTo>
                <a:cubicBezTo>
                  <a:pt x="1023105" y="159070"/>
                  <a:pt x="1019295" y="160023"/>
                  <a:pt x="1014533" y="160023"/>
                </a:cubicBezTo>
                <a:lnTo>
                  <a:pt x="1001198" y="160023"/>
                </a:lnTo>
                <a:cubicBezTo>
                  <a:pt x="990720" y="160023"/>
                  <a:pt x="984053" y="164785"/>
                  <a:pt x="984053" y="173358"/>
                </a:cubicBezTo>
                <a:cubicBezTo>
                  <a:pt x="984053" y="181931"/>
                  <a:pt x="990720" y="187646"/>
                  <a:pt x="1001198" y="187646"/>
                </a:cubicBezTo>
                <a:cubicBezTo>
                  <a:pt x="1011675" y="187646"/>
                  <a:pt x="1025010" y="180978"/>
                  <a:pt x="1025010" y="165738"/>
                </a:cubicBezTo>
                <a:close/>
                <a:moveTo>
                  <a:pt x="607816" y="157165"/>
                </a:moveTo>
                <a:cubicBezTo>
                  <a:pt x="605911" y="159070"/>
                  <a:pt x="602101" y="160023"/>
                  <a:pt x="597339" y="160023"/>
                </a:cubicBezTo>
                <a:lnTo>
                  <a:pt x="584004" y="160023"/>
                </a:lnTo>
                <a:cubicBezTo>
                  <a:pt x="573526" y="160023"/>
                  <a:pt x="566859" y="164785"/>
                  <a:pt x="566859" y="173358"/>
                </a:cubicBezTo>
                <a:cubicBezTo>
                  <a:pt x="566859" y="181931"/>
                  <a:pt x="573526" y="187646"/>
                  <a:pt x="584004" y="187646"/>
                </a:cubicBezTo>
                <a:cubicBezTo>
                  <a:pt x="594481" y="187646"/>
                  <a:pt x="607816" y="180978"/>
                  <a:pt x="607816" y="165738"/>
                </a:cubicBezTo>
                <a:close/>
                <a:moveTo>
                  <a:pt x="182050" y="116207"/>
                </a:moveTo>
                <a:cubicBezTo>
                  <a:pt x="193480" y="130495"/>
                  <a:pt x="203005" y="146687"/>
                  <a:pt x="210625" y="163833"/>
                </a:cubicBezTo>
                <a:cubicBezTo>
                  <a:pt x="178240" y="197171"/>
                  <a:pt x="137283" y="220984"/>
                  <a:pt x="91563" y="232414"/>
                </a:cubicBezTo>
                <a:cubicBezTo>
                  <a:pt x="86800" y="226699"/>
                  <a:pt x="82038" y="220031"/>
                  <a:pt x="78228" y="213364"/>
                </a:cubicBezTo>
                <a:cubicBezTo>
                  <a:pt x="73465" y="203838"/>
                  <a:pt x="68703" y="193361"/>
                  <a:pt x="64893" y="183836"/>
                </a:cubicBezTo>
                <a:cubicBezTo>
                  <a:pt x="111565" y="176215"/>
                  <a:pt x="152523" y="151450"/>
                  <a:pt x="182050" y="116207"/>
                </a:cubicBezTo>
                <a:close/>
                <a:moveTo>
                  <a:pt x="1226941" y="113349"/>
                </a:moveTo>
                <a:cubicBezTo>
                  <a:pt x="1212653" y="113349"/>
                  <a:pt x="1202176" y="121922"/>
                  <a:pt x="1199318" y="135257"/>
                </a:cubicBezTo>
                <a:lnTo>
                  <a:pt x="1253611" y="135257"/>
                </a:lnTo>
                <a:cubicBezTo>
                  <a:pt x="1251706" y="122874"/>
                  <a:pt x="1241228" y="113349"/>
                  <a:pt x="1226941" y="113349"/>
                </a:cubicBezTo>
                <a:close/>
                <a:moveTo>
                  <a:pt x="754501" y="87632"/>
                </a:moveTo>
                <a:lnTo>
                  <a:pt x="805936" y="87632"/>
                </a:lnTo>
                <a:lnTo>
                  <a:pt x="805936" y="209553"/>
                </a:lnTo>
                <a:lnTo>
                  <a:pt x="771646" y="209553"/>
                </a:lnTo>
                <a:lnTo>
                  <a:pt x="771646" y="117159"/>
                </a:lnTo>
                <a:lnTo>
                  <a:pt x="754501" y="117159"/>
                </a:lnTo>
                <a:close/>
                <a:moveTo>
                  <a:pt x="818319" y="87631"/>
                </a:moveTo>
                <a:lnTo>
                  <a:pt x="855466" y="87631"/>
                </a:lnTo>
                <a:lnTo>
                  <a:pt x="883089" y="172405"/>
                </a:lnTo>
                <a:lnTo>
                  <a:pt x="910711" y="87631"/>
                </a:lnTo>
                <a:lnTo>
                  <a:pt x="946906" y="87631"/>
                </a:lnTo>
                <a:lnTo>
                  <a:pt x="903091" y="209553"/>
                </a:lnTo>
                <a:lnTo>
                  <a:pt x="860229" y="209553"/>
                </a:lnTo>
                <a:close/>
                <a:moveTo>
                  <a:pt x="1226941" y="85726"/>
                </a:moveTo>
                <a:cubicBezTo>
                  <a:pt x="1263136" y="85726"/>
                  <a:pt x="1290758" y="107634"/>
                  <a:pt x="1290758" y="158117"/>
                </a:cubicBezTo>
                <a:lnTo>
                  <a:pt x="1290758" y="159070"/>
                </a:lnTo>
                <a:lnTo>
                  <a:pt x="1200271" y="159070"/>
                </a:lnTo>
                <a:cubicBezTo>
                  <a:pt x="1202176" y="172405"/>
                  <a:pt x="1212653" y="183835"/>
                  <a:pt x="1227893" y="183835"/>
                </a:cubicBezTo>
                <a:cubicBezTo>
                  <a:pt x="1243133" y="183835"/>
                  <a:pt x="1247896" y="179072"/>
                  <a:pt x="1252658" y="171452"/>
                </a:cubicBezTo>
                <a:lnTo>
                  <a:pt x="1288853" y="175262"/>
                </a:lnTo>
                <a:cubicBezTo>
                  <a:pt x="1278376" y="200980"/>
                  <a:pt x="1255516" y="213363"/>
                  <a:pt x="1227893" y="213363"/>
                </a:cubicBezTo>
                <a:cubicBezTo>
                  <a:pt x="1200271" y="213363"/>
                  <a:pt x="1164076" y="186693"/>
                  <a:pt x="1164076" y="149545"/>
                </a:cubicBezTo>
                <a:cubicBezTo>
                  <a:pt x="1164076" y="112396"/>
                  <a:pt x="1190746" y="85726"/>
                  <a:pt x="1226941" y="85726"/>
                </a:cubicBezTo>
                <a:close/>
                <a:moveTo>
                  <a:pt x="727831" y="85726"/>
                </a:moveTo>
                <a:cubicBezTo>
                  <a:pt x="743071" y="85726"/>
                  <a:pt x="734498" y="85726"/>
                  <a:pt x="737356" y="86679"/>
                </a:cubicBezTo>
                <a:cubicBezTo>
                  <a:pt x="737356" y="86679"/>
                  <a:pt x="737356" y="121922"/>
                  <a:pt x="737356" y="121922"/>
                </a:cubicBezTo>
                <a:lnTo>
                  <a:pt x="723068" y="121922"/>
                </a:lnTo>
                <a:cubicBezTo>
                  <a:pt x="705923" y="121922"/>
                  <a:pt x="697351" y="130494"/>
                  <a:pt x="697351" y="151450"/>
                </a:cubicBezTo>
                <a:lnTo>
                  <a:pt x="697351" y="209553"/>
                </a:lnTo>
                <a:lnTo>
                  <a:pt x="663061" y="209553"/>
                </a:lnTo>
                <a:lnTo>
                  <a:pt x="663061" y="87631"/>
                </a:lnTo>
                <a:lnTo>
                  <a:pt x="696398" y="87631"/>
                </a:lnTo>
                <a:lnTo>
                  <a:pt x="696398" y="106681"/>
                </a:lnTo>
                <a:cubicBezTo>
                  <a:pt x="701161" y="93346"/>
                  <a:pt x="712591" y="85726"/>
                  <a:pt x="727831" y="85726"/>
                </a:cubicBezTo>
                <a:close/>
                <a:moveTo>
                  <a:pt x="1007865" y="84774"/>
                </a:moveTo>
                <a:cubicBezTo>
                  <a:pt x="1037393" y="84774"/>
                  <a:pt x="1061205" y="97157"/>
                  <a:pt x="1061205" y="129542"/>
                </a:cubicBezTo>
                <a:lnTo>
                  <a:pt x="1061205" y="209553"/>
                </a:lnTo>
                <a:lnTo>
                  <a:pt x="1026915" y="209553"/>
                </a:lnTo>
                <a:lnTo>
                  <a:pt x="1026915" y="198123"/>
                </a:lnTo>
                <a:cubicBezTo>
                  <a:pt x="1020248" y="207648"/>
                  <a:pt x="1006913" y="212411"/>
                  <a:pt x="992625" y="212411"/>
                </a:cubicBezTo>
                <a:cubicBezTo>
                  <a:pt x="966908" y="212411"/>
                  <a:pt x="949763" y="194313"/>
                  <a:pt x="949763" y="174310"/>
                </a:cubicBezTo>
                <a:cubicBezTo>
                  <a:pt x="949763" y="154308"/>
                  <a:pt x="966908" y="137162"/>
                  <a:pt x="993578" y="137162"/>
                </a:cubicBezTo>
                <a:lnTo>
                  <a:pt x="1017390" y="137162"/>
                </a:lnTo>
                <a:cubicBezTo>
                  <a:pt x="1023105" y="137162"/>
                  <a:pt x="1025963" y="134305"/>
                  <a:pt x="1025963" y="129542"/>
                </a:cubicBezTo>
                <a:lnTo>
                  <a:pt x="1025010" y="128590"/>
                </a:lnTo>
                <a:cubicBezTo>
                  <a:pt x="1025010" y="120017"/>
                  <a:pt x="1018343" y="114302"/>
                  <a:pt x="1005008" y="114302"/>
                </a:cubicBezTo>
                <a:cubicBezTo>
                  <a:pt x="991673" y="114302"/>
                  <a:pt x="977385" y="120017"/>
                  <a:pt x="968813" y="125732"/>
                </a:cubicBezTo>
                <a:lnTo>
                  <a:pt x="955478" y="100014"/>
                </a:lnTo>
                <a:cubicBezTo>
                  <a:pt x="955478" y="100014"/>
                  <a:pt x="978338" y="84774"/>
                  <a:pt x="1007865" y="84774"/>
                </a:cubicBezTo>
                <a:close/>
                <a:moveTo>
                  <a:pt x="590671" y="84774"/>
                </a:moveTo>
                <a:cubicBezTo>
                  <a:pt x="620199" y="84774"/>
                  <a:pt x="644011" y="97157"/>
                  <a:pt x="644011" y="129542"/>
                </a:cubicBezTo>
                <a:lnTo>
                  <a:pt x="644011" y="209553"/>
                </a:lnTo>
                <a:lnTo>
                  <a:pt x="609721" y="209553"/>
                </a:lnTo>
                <a:lnTo>
                  <a:pt x="609721" y="198123"/>
                </a:lnTo>
                <a:cubicBezTo>
                  <a:pt x="603054" y="207648"/>
                  <a:pt x="589719" y="212411"/>
                  <a:pt x="575431" y="212411"/>
                </a:cubicBezTo>
                <a:cubicBezTo>
                  <a:pt x="549714" y="212411"/>
                  <a:pt x="532569" y="194313"/>
                  <a:pt x="532569" y="174310"/>
                </a:cubicBezTo>
                <a:cubicBezTo>
                  <a:pt x="532569" y="154308"/>
                  <a:pt x="549714" y="137162"/>
                  <a:pt x="576384" y="137162"/>
                </a:cubicBezTo>
                <a:lnTo>
                  <a:pt x="600196" y="137162"/>
                </a:lnTo>
                <a:cubicBezTo>
                  <a:pt x="605911" y="137162"/>
                  <a:pt x="608769" y="134305"/>
                  <a:pt x="608769" y="129542"/>
                </a:cubicBezTo>
                <a:lnTo>
                  <a:pt x="607816" y="128590"/>
                </a:lnTo>
                <a:cubicBezTo>
                  <a:pt x="607816" y="120017"/>
                  <a:pt x="601149" y="114302"/>
                  <a:pt x="587814" y="114302"/>
                </a:cubicBezTo>
                <a:cubicBezTo>
                  <a:pt x="574479" y="114302"/>
                  <a:pt x="560191" y="120017"/>
                  <a:pt x="551619" y="125732"/>
                </a:cubicBezTo>
                <a:lnTo>
                  <a:pt x="538284" y="100014"/>
                </a:lnTo>
                <a:cubicBezTo>
                  <a:pt x="538284" y="100014"/>
                  <a:pt x="561144" y="84774"/>
                  <a:pt x="590671" y="84774"/>
                </a:cubicBezTo>
                <a:close/>
                <a:moveTo>
                  <a:pt x="32507" y="46673"/>
                </a:moveTo>
                <a:cubicBezTo>
                  <a:pt x="43937" y="46673"/>
                  <a:pt x="54415" y="47626"/>
                  <a:pt x="64892" y="49531"/>
                </a:cubicBezTo>
                <a:cubicBezTo>
                  <a:pt x="62987" y="55246"/>
                  <a:pt x="61082" y="60961"/>
                  <a:pt x="59177" y="66676"/>
                </a:cubicBezTo>
                <a:cubicBezTo>
                  <a:pt x="48700" y="105729"/>
                  <a:pt x="50605" y="146687"/>
                  <a:pt x="64892" y="183835"/>
                </a:cubicBezTo>
                <a:cubicBezTo>
                  <a:pt x="54415" y="185740"/>
                  <a:pt x="43937" y="186693"/>
                  <a:pt x="32507" y="186693"/>
                </a:cubicBezTo>
                <a:cubicBezTo>
                  <a:pt x="24887" y="186693"/>
                  <a:pt x="17267" y="184788"/>
                  <a:pt x="9647" y="184788"/>
                </a:cubicBezTo>
                <a:cubicBezTo>
                  <a:pt x="-3688" y="139067"/>
                  <a:pt x="-2735" y="91441"/>
                  <a:pt x="9647" y="47626"/>
                </a:cubicBezTo>
                <a:cubicBezTo>
                  <a:pt x="17267" y="46673"/>
                  <a:pt x="21077" y="46673"/>
                  <a:pt x="32507" y="46673"/>
                </a:cubicBezTo>
                <a:close/>
                <a:moveTo>
                  <a:pt x="1092638" y="41911"/>
                </a:moveTo>
                <a:lnTo>
                  <a:pt x="1126928" y="41911"/>
                </a:lnTo>
                <a:lnTo>
                  <a:pt x="1126928" y="87631"/>
                </a:lnTo>
                <a:lnTo>
                  <a:pt x="1153598" y="87631"/>
                </a:lnTo>
                <a:lnTo>
                  <a:pt x="1153598" y="117159"/>
                </a:lnTo>
                <a:lnTo>
                  <a:pt x="1126928" y="117159"/>
                </a:lnTo>
                <a:lnTo>
                  <a:pt x="1126928" y="172405"/>
                </a:lnTo>
                <a:cubicBezTo>
                  <a:pt x="1126928" y="180025"/>
                  <a:pt x="1132643" y="180978"/>
                  <a:pt x="1138358" y="180978"/>
                </a:cubicBezTo>
                <a:cubicBezTo>
                  <a:pt x="1146930" y="180978"/>
                  <a:pt x="1154550" y="180978"/>
                  <a:pt x="1154550" y="180978"/>
                </a:cubicBezTo>
                <a:lnTo>
                  <a:pt x="1154550" y="210506"/>
                </a:lnTo>
                <a:cubicBezTo>
                  <a:pt x="1154550" y="210506"/>
                  <a:pt x="1137405" y="212411"/>
                  <a:pt x="1127880" y="212411"/>
                </a:cubicBezTo>
                <a:cubicBezTo>
                  <a:pt x="1110735" y="212411"/>
                  <a:pt x="1092638" y="209553"/>
                  <a:pt x="1092638" y="184788"/>
                </a:cubicBezTo>
                <a:lnTo>
                  <a:pt x="1092638" y="118112"/>
                </a:lnTo>
                <a:lnTo>
                  <a:pt x="1073588" y="118112"/>
                </a:lnTo>
                <a:lnTo>
                  <a:pt x="1073588" y="88584"/>
                </a:lnTo>
                <a:lnTo>
                  <a:pt x="1092638" y="88584"/>
                </a:lnTo>
                <a:close/>
                <a:moveTo>
                  <a:pt x="786886" y="23813"/>
                </a:moveTo>
                <a:cubicBezTo>
                  <a:pt x="799268" y="23813"/>
                  <a:pt x="808793" y="34291"/>
                  <a:pt x="808793" y="45721"/>
                </a:cubicBezTo>
                <a:cubicBezTo>
                  <a:pt x="808793" y="57151"/>
                  <a:pt x="799268" y="67629"/>
                  <a:pt x="786886" y="67629"/>
                </a:cubicBezTo>
                <a:cubicBezTo>
                  <a:pt x="774503" y="67629"/>
                  <a:pt x="764978" y="58104"/>
                  <a:pt x="764978" y="45721"/>
                </a:cubicBezTo>
                <a:cubicBezTo>
                  <a:pt x="764978" y="33338"/>
                  <a:pt x="774503" y="23813"/>
                  <a:pt x="786886" y="23813"/>
                </a:cubicBezTo>
                <a:close/>
                <a:moveTo>
                  <a:pt x="478277" y="23813"/>
                </a:moveTo>
                <a:lnTo>
                  <a:pt x="512567" y="23813"/>
                </a:lnTo>
                <a:lnTo>
                  <a:pt x="512567" y="209553"/>
                </a:lnTo>
                <a:lnTo>
                  <a:pt x="478277" y="209553"/>
                </a:lnTo>
                <a:close/>
                <a:moveTo>
                  <a:pt x="367787" y="20003"/>
                </a:moveTo>
                <a:cubicBezTo>
                  <a:pt x="423032" y="20003"/>
                  <a:pt x="447797" y="45721"/>
                  <a:pt x="459227" y="89537"/>
                </a:cubicBezTo>
                <a:lnTo>
                  <a:pt x="418269" y="89537"/>
                </a:lnTo>
                <a:cubicBezTo>
                  <a:pt x="411602" y="67629"/>
                  <a:pt x="392552" y="54294"/>
                  <a:pt x="368739" y="54294"/>
                </a:cubicBezTo>
                <a:cubicBezTo>
                  <a:pt x="333497" y="54294"/>
                  <a:pt x="310637" y="80964"/>
                  <a:pt x="310637" y="116207"/>
                </a:cubicBezTo>
                <a:cubicBezTo>
                  <a:pt x="310637" y="151450"/>
                  <a:pt x="333497" y="178121"/>
                  <a:pt x="368739" y="178121"/>
                </a:cubicBezTo>
                <a:cubicBezTo>
                  <a:pt x="393504" y="178121"/>
                  <a:pt x="412554" y="164785"/>
                  <a:pt x="419222" y="142877"/>
                </a:cubicBezTo>
                <a:lnTo>
                  <a:pt x="459227" y="142877"/>
                </a:lnTo>
                <a:cubicBezTo>
                  <a:pt x="448749" y="186693"/>
                  <a:pt x="409697" y="212411"/>
                  <a:pt x="367787" y="212411"/>
                </a:cubicBezTo>
                <a:cubicBezTo>
                  <a:pt x="325877" y="212411"/>
                  <a:pt x="270632" y="172405"/>
                  <a:pt x="270632" y="116207"/>
                </a:cubicBezTo>
                <a:cubicBezTo>
                  <a:pt x="270632" y="60009"/>
                  <a:pt x="312542" y="20003"/>
                  <a:pt x="367787" y="20003"/>
                </a:cubicBezTo>
                <a:close/>
                <a:moveTo>
                  <a:pt x="91563" y="0"/>
                </a:moveTo>
                <a:cubicBezTo>
                  <a:pt x="137283" y="11430"/>
                  <a:pt x="178240" y="36196"/>
                  <a:pt x="209673" y="68581"/>
                </a:cubicBezTo>
                <a:cubicBezTo>
                  <a:pt x="203005" y="85726"/>
                  <a:pt x="192528" y="101919"/>
                  <a:pt x="181098" y="116207"/>
                </a:cubicBezTo>
                <a:cubicBezTo>
                  <a:pt x="152523" y="80964"/>
                  <a:pt x="111565" y="56198"/>
                  <a:pt x="64893" y="48578"/>
                </a:cubicBezTo>
                <a:cubicBezTo>
                  <a:pt x="71560" y="31433"/>
                  <a:pt x="80133" y="15240"/>
                  <a:pt x="91563" y="0"/>
                </a:cubicBezTo>
                <a:close/>
              </a:path>
            </a:pathLst>
          </a:custGeom>
          <a:solidFill>
            <a:schemeClr val="bg1"/>
          </a:solidFill>
          <a:ln w="7757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28688473"/>
      </p:ext>
    </p:extLst>
  </p:cSld>
  <p:clrMapOvr>
    <a:masterClrMapping/>
  </p:clrMapOvr>
</p:sldLayout>
</file>

<file path=ppt/slideLayouts/slideLayout10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each Shore - Copyright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>
            <a:extLst>
              <a:ext uri="{FF2B5EF4-FFF2-40B4-BE49-F238E27FC236}">
                <a16:creationId xmlns:a16="http://schemas.microsoft.com/office/drawing/2014/main" id="{A9A3069A-5503-59F7-D61A-D5B5F0BC70E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0" y="-1"/>
            <a:ext cx="12192003" cy="6858001"/>
          </a:xfrm>
          <a:prstGeom prst="rect">
            <a:avLst/>
          </a:prstGeom>
        </p:spPr>
      </p:pic>
      <p:sp>
        <p:nvSpPr>
          <p:cNvPr id="17" name="Text Placeholder 9">
            <a:extLst>
              <a:ext uri="{FF2B5EF4-FFF2-40B4-BE49-F238E27FC236}">
                <a16:creationId xmlns:a16="http://schemas.microsoft.com/office/drawing/2014/main" id="{49C182B8-C7DD-EE7B-F51B-FA5E11F3C83E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3359151" y="4274031"/>
            <a:ext cx="5473700" cy="252000"/>
          </a:xfrm>
          <a:prstGeom prst="rect">
            <a:avLst/>
          </a:prstGeom>
        </p:spPr>
        <p:txBody>
          <a:bodyPr lIns="0" tIns="0" rIns="0" bIns="0">
            <a:noAutofit/>
          </a:bodyPr>
          <a:lstStyle>
            <a:lvl1pPr marL="0" indent="0" algn="ctr">
              <a:lnSpc>
                <a:spcPct val="90000"/>
              </a:lnSpc>
              <a:buNone/>
              <a:defRPr sz="18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Forename Surname</a:t>
            </a:r>
            <a:endParaRPr lang="en-GB" dirty="0"/>
          </a:p>
        </p:txBody>
      </p:sp>
      <p:sp>
        <p:nvSpPr>
          <p:cNvPr id="18" name="Text Placeholder 9">
            <a:extLst>
              <a:ext uri="{FF2B5EF4-FFF2-40B4-BE49-F238E27FC236}">
                <a16:creationId xmlns:a16="http://schemas.microsoft.com/office/drawing/2014/main" id="{7E298FBE-14CA-2668-CBA1-51444BE8783F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3359150" y="4540162"/>
            <a:ext cx="5473699" cy="252000"/>
          </a:xfrm>
          <a:prstGeom prst="rect">
            <a:avLst/>
          </a:prstGeom>
        </p:spPr>
        <p:txBody>
          <a:bodyPr lIns="0" tIns="0" rIns="0" bIns="0">
            <a:noAutofit/>
          </a:bodyPr>
          <a:lstStyle>
            <a:lvl1pPr marL="0" indent="0" algn="ctr">
              <a:lnSpc>
                <a:spcPct val="90000"/>
              </a:lnSpc>
              <a:buNone/>
              <a:defRPr sz="180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dirty="0"/>
              <a:t>forename.surname@clarivate.com</a:t>
            </a:r>
            <a:endParaRPr lang="en-GB" dirty="0"/>
          </a:p>
        </p:txBody>
      </p:sp>
      <p:sp>
        <p:nvSpPr>
          <p:cNvPr id="19" name="Text Placeholder 9">
            <a:extLst>
              <a:ext uri="{FF2B5EF4-FFF2-40B4-BE49-F238E27FC236}">
                <a16:creationId xmlns:a16="http://schemas.microsoft.com/office/drawing/2014/main" id="{6C38E137-2FCE-14E8-AECF-571F9A547EBB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3359151" y="4834830"/>
            <a:ext cx="5473699" cy="252000"/>
          </a:xfrm>
          <a:prstGeom prst="rect">
            <a:avLst/>
          </a:prstGeom>
        </p:spPr>
        <p:txBody>
          <a:bodyPr lIns="0" tIns="0" rIns="0" bIns="0">
            <a:noAutofit/>
          </a:bodyPr>
          <a:lstStyle>
            <a:lvl1pPr marL="0" indent="0" algn="ctr">
              <a:lnSpc>
                <a:spcPct val="90000"/>
              </a:lnSpc>
              <a:buNone/>
              <a:defRPr sz="170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dirty="0"/>
              <a:t>+000 0000 0000</a:t>
            </a:r>
            <a:endParaRPr lang="en-GB" dirty="0"/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47EC7D1E-62E3-3E63-06C1-118A7ED2A8FB}"/>
              </a:ext>
            </a:extLst>
          </p:cNvPr>
          <p:cNvSpPr txBox="1"/>
          <p:nvPr userDrawn="1"/>
        </p:nvSpPr>
        <p:spPr>
          <a:xfrm>
            <a:off x="481400" y="6065125"/>
            <a:ext cx="2746698" cy="6848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algn="l" defTabSz="914400" rtl="0" eaLnBrk="1" latinLnBrk="0" hangingPunct="1">
              <a:spcAft>
                <a:spcPts val="300"/>
              </a:spcAft>
            </a:pPr>
            <a:r>
              <a:rPr lang="en-US" sz="900" kern="1200" noProof="0" dirty="0">
                <a:solidFill>
                  <a:schemeClr val="bg1"/>
                </a:solidFill>
                <a:latin typeface="+mj-lt"/>
                <a:ea typeface="+mn-ea"/>
                <a:cs typeface="+mn-cs"/>
              </a:rPr>
              <a:t>© 2025 Clarivate. All rights reserved</a:t>
            </a:r>
          </a:p>
          <a:p>
            <a:r>
              <a:rPr lang="en-US" sz="900" noProof="0" dirty="0">
                <a:solidFill>
                  <a:schemeClr val="bg1"/>
                </a:solidFill>
              </a:rPr>
              <a:t>Clarivate and its logo, as well as all other trademarks used herein are trademarks of their respective owners and used under license.</a:t>
            </a:r>
          </a:p>
        </p:txBody>
      </p:sp>
      <p:pic>
        <p:nvPicPr>
          <p:cNvPr id="4" name="Graphic 3" descr="Think forward">
            <a:extLst>
              <a:ext uri="{FF2B5EF4-FFF2-40B4-BE49-F238E27FC236}">
                <a16:creationId xmlns:a16="http://schemas.microsoft.com/office/drawing/2014/main" id="{DF749925-DF58-166E-F3E3-E7EE3ED36CEF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rcRect r="5188"/>
          <a:stretch/>
        </p:blipFill>
        <p:spPr>
          <a:xfrm>
            <a:off x="3935413" y="3163140"/>
            <a:ext cx="4321175" cy="531720"/>
          </a:xfrm>
          <a:prstGeom prst="rect">
            <a:avLst/>
          </a:prstGeom>
        </p:spPr>
      </p:pic>
      <p:sp>
        <p:nvSpPr>
          <p:cNvPr id="6" name="**COMPOUND SHAPE CUT OUT**">
            <a:extLst>
              <a:ext uri="{FF2B5EF4-FFF2-40B4-BE49-F238E27FC236}">
                <a16:creationId xmlns:a16="http://schemas.microsoft.com/office/drawing/2014/main" id="{85D65533-829C-9F85-485C-068D474F451C}"/>
              </a:ext>
            </a:extLst>
          </p:cNvPr>
          <p:cNvSpPr/>
          <p:nvPr userDrawn="1"/>
        </p:nvSpPr>
        <p:spPr>
          <a:xfrm>
            <a:off x="5342592" y="438620"/>
            <a:ext cx="1506816" cy="271318"/>
          </a:xfrm>
          <a:custGeom>
            <a:avLst/>
            <a:gdLst>
              <a:gd name="connsiteX0" fmla="*/ 1025010 w 1290758"/>
              <a:gd name="connsiteY0" fmla="*/ 157165 h 232414"/>
              <a:gd name="connsiteX1" fmla="*/ 1014533 w 1290758"/>
              <a:gd name="connsiteY1" fmla="*/ 160023 h 232414"/>
              <a:gd name="connsiteX2" fmla="*/ 1001198 w 1290758"/>
              <a:gd name="connsiteY2" fmla="*/ 160023 h 232414"/>
              <a:gd name="connsiteX3" fmla="*/ 984053 w 1290758"/>
              <a:gd name="connsiteY3" fmla="*/ 173358 h 232414"/>
              <a:gd name="connsiteX4" fmla="*/ 1001198 w 1290758"/>
              <a:gd name="connsiteY4" fmla="*/ 187646 h 232414"/>
              <a:gd name="connsiteX5" fmla="*/ 1025010 w 1290758"/>
              <a:gd name="connsiteY5" fmla="*/ 165738 h 232414"/>
              <a:gd name="connsiteX6" fmla="*/ 607816 w 1290758"/>
              <a:gd name="connsiteY6" fmla="*/ 157165 h 232414"/>
              <a:gd name="connsiteX7" fmla="*/ 597339 w 1290758"/>
              <a:gd name="connsiteY7" fmla="*/ 160023 h 232414"/>
              <a:gd name="connsiteX8" fmla="*/ 584004 w 1290758"/>
              <a:gd name="connsiteY8" fmla="*/ 160023 h 232414"/>
              <a:gd name="connsiteX9" fmla="*/ 566859 w 1290758"/>
              <a:gd name="connsiteY9" fmla="*/ 173358 h 232414"/>
              <a:gd name="connsiteX10" fmla="*/ 584004 w 1290758"/>
              <a:gd name="connsiteY10" fmla="*/ 187646 h 232414"/>
              <a:gd name="connsiteX11" fmla="*/ 607816 w 1290758"/>
              <a:gd name="connsiteY11" fmla="*/ 165738 h 232414"/>
              <a:gd name="connsiteX12" fmla="*/ 182050 w 1290758"/>
              <a:gd name="connsiteY12" fmla="*/ 116207 h 232414"/>
              <a:gd name="connsiteX13" fmla="*/ 210625 w 1290758"/>
              <a:gd name="connsiteY13" fmla="*/ 163833 h 232414"/>
              <a:gd name="connsiteX14" fmla="*/ 91563 w 1290758"/>
              <a:gd name="connsiteY14" fmla="*/ 232414 h 232414"/>
              <a:gd name="connsiteX15" fmla="*/ 78228 w 1290758"/>
              <a:gd name="connsiteY15" fmla="*/ 213364 h 232414"/>
              <a:gd name="connsiteX16" fmla="*/ 64893 w 1290758"/>
              <a:gd name="connsiteY16" fmla="*/ 183836 h 232414"/>
              <a:gd name="connsiteX17" fmla="*/ 182050 w 1290758"/>
              <a:gd name="connsiteY17" fmla="*/ 116207 h 232414"/>
              <a:gd name="connsiteX18" fmla="*/ 1226941 w 1290758"/>
              <a:gd name="connsiteY18" fmla="*/ 113349 h 232414"/>
              <a:gd name="connsiteX19" fmla="*/ 1199318 w 1290758"/>
              <a:gd name="connsiteY19" fmla="*/ 135257 h 232414"/>
              <a:gd name="connsiteX20" fmla="*/ 1253611 w 1290758"/>
              <a:gd name="connsiteY20" fmla="*/ 135257 h 232414"/>
              <a:gd name="connsiteX21" fmla="*/ 1226941 w 1290758"/>
              <a:gd name="connsiteY21" fmla="*/ 113349 h 232414"/>
              <a:gd name="connsiteX22" fmla="*/ 754501 w 1290758"/>
              <a:gd name="connsiteY22" fmla="*/ 87632 h 232414"/>
              <a:gd name="connsiteX23" fmla="*/ 805936 w 1290758"/>
              <a:gd name="connsiteY23" fmla="*/ 87632 h 232414"/>
              <a:gd name="connsiteX24" fmla="*/ 805936 w 1290758"/>
              <a:gd name="connsiteY24" fmla="*/ 209553 h 232414"/>
              <a:gd name="connsiteX25" fmla="*/ 771646 w 1290758"/>
              <a:gd name="connsiteY25" fmla="*/ 209553 h 232414"/>
              <a:gd name="connsiteX26" fmla="*/ 771646 w 1290758"/>
              <a:gd name="connsiteY26" fmla="*/ 117159 h 232414"/>
              <a:gd name="connsiteX27" fmla="*/ 754501 w 1290758"/>
              <a:gd name="connsiteY27" fmla="*/ 117159 h 232414"/>
              <a:gd name="connsiteX28" fmla="*/ 818319 w 1290758"/>
              <a:gd name="connsiteY28" fmla="*/ 87631 h 232414"/>
              <a:gd name="connsiteX29" fmla="*/ 855466 w 1290758"/>
              <a:gd name="connsiteY29" fmla="*/ 87631 h 232414"/>
              <a:gd name="connsiteX30" fmla="*/ 883089 w 1290758"/>
              <a:gd name="connsiteY30" fmla="*/ 172405 h 232414"/>
              <a:gd name="connsiteX31" fmla="*/ 910711 w 1290758"/>
              <a:gd name="connsiteY31" fmla="*/ 87631 h 232414"/>
              <a:gd name="connsiteX32" fmla="*/ 946906 w 1290758"/>
              <a:gd name="connsiteY32" fmla="*/ 87631 h 232414"/>
              <a:gd name="connsiteX33" fmla="*/ 903091 w 1290758"/>
              <a:gd name="connsiteY33" fmla="*/ 209553 h 232414"/>
              <a:gd name="connsiteX34" fmla="*/ 860229 w 1290758"/>
              <a:gd name="connsiteY34" fmla="*/ 209553 h 232414"/>
              <a:gd name="connsiteX35" fmla="*/ 1226941 w 1290758"/>
              <a:gd name="connsiteY35" fmla="*/ 85726 h 232414"/>
              <a:gd name="connsiteX36" fmla="*/ 1290758 w 1290758"/>
              <a:gd name="connsiteY36" fmla="*/ 158117 h 232414"/>
              <a:gd name="connsiteX37" fmla="*/ 1290758 w 1290758"/>
              <a:gd name="connsiteY37" fmla="*/ 159070 h 232414"/>
              <a:gd name="connsiteX38" fmla="*/ 1200271 w 1290758"/>
              <a:gd name="connsiteY38" fmla="*/ 159070 h 232414"/>
              <a:gd name="connsiteX39" fmla="*/ 1227893 w 1290758"/>
              <a:gd name="connsiteY39" fmla="*/ 183835 h 232414"/>
              <a:gd name="connsiteX40" fmla="*/ 1252658 w 1290758"/>
              <a:gd name="connsiteY40" fmla="*/ 171452 h 232414"/>
              <a:gd name="connsiteX41" fmla="*/ 1288853 w 1290758"/>
              <a:gd name="connsiteY41" fmla="*/ 175262 h 232414"/>
              <a:gd name="connsiteX42" fmla="*/ 1227893 w 1290758"/>
              <a:gd name="connsiteY42" fmla="*/ 213363 h 232414"/>
              <a:gd name="connsiteX43" fmla="*/ 1164076 w 1290758"/>
              <a:gd name="connsiteY43" fmla="*/ 149545 h 232414"/>
              <a:gd name="connsiteX44" fmla="*/ 1226941 w 1290758"/>
              <a:gd name="connsiteY44" fmla="*/ 85726 h 232414"/>
              <a:gd name="connsiteX45" fmla="*/ 727831 w 1290758"/>
              <a:gd name="connsiteY45" fmla="*/ 85726 h 232414"/>
              <a:gd name="connsiteX46" fmla="*/ 737356 w 1290758"/>
              <a:gd name="connsiteY46" fmla="*/ 86679 h 232414"/>
              <a:gd name="connsiteX47" fmla="*/ 737356 w 1290758"/>
              <a:gd name="connsiteY47" fmla="*/ 121922 h 232414"/>
              <a:gd name="connsiteX48" fmla="*/ 723068 w 1290758"/>
              <a:gd name="connsiteY48" fmla="*/ 121922 h 232414"/>
              <a:gd name="connsiteX49" fmla="*/ 697351 w 1290758"/>
              <a:gd name="connsiteY49" fmla="*/ 151450 h 232414"/>
              <a:gd name="connsiteX50" fmla="*/ 697351 w 1290758"/>
              <a:gd name="connsiteY50" fmla="*/ 209553 h 232414"/>
              <a:gd name="connsiteX51" fmla="*/ 663061 w 1290758"/>
              <a:gd name="connsiteY51" fmla="*/ 209553 h 232414"/>
              <a:gd name="connsiteX52" fmla="*/ 663061 w 1290758"/>
              <a:gd name="connsiteY52" fmla="*/ 87631 h 232414"/>
              <a:gd name="connsiteX53" fmla="*/ 696398 w 1290758"/>
              <a:gd name="connsiteY53" fmla="*/ 87631 h 232414"/>
              <a:gd name="connsiteX54" fmla="*/ 696398 w 1290758"/>
              <a:gd name="connsiteY54" fmla="*/ 106681 h 232414"/>
              <a:gd name="connsiteX55" fmla="*/ 727831 w 1290758"/>
              <a:gd name="connsiteY55" fmla="*/ 85726 h 232414"/>
              <a:gd name="connsiteX56" fmla="*/ 1007865 w 1290758"/>
              <a:gd name="connsiteY56" fmla="*/ 84774 h 232414"/>
              <a:gd name="connsiteX57" fmla="*/ 1061205 w 1290758"/>
              <a:gd name="connsiteY57" fmla="*/ 129542 h 232414"/>
              <a:gd name="connsiteX58" fmla="*/ 1061205 w 1290758"/>
              <a:gd name="connsiteY58" fmla="*/ 209553 h 232414"/>
              <a:gd name="connsiteX59" fmla="*/ 1026915 w 1290758"/>
              <a:gd name="connsiteY59" fmla="*/ 209553 h 232414"/>
              <a:gd name="connsiteX60" fmla="*/ 1026915 w 1290758"/>
              <a:gd name="connsiteY60" fmla="*/ 198123 h 232414"/>
              <a:gd name="connsiteX61" fmla="*/ 992625 w 1290758"/>
              <a:gd name="connsiteY61" fmla="*/ 212411 h 232414"/>
              <a:gd name="connsiteX62" fmla="*/ 949763 w 1290758"/>
              <a:gd name="connsiteY62" fmla="*/ 174310 h 232414"/>
              <a:gd name="connsiteX63" fmla="*/ 993578 w 1290758"/>
              <a:gd name="connsiteY63" fmla="*/ 137162 h 232414"/>
              <a:gd name="connsiteX64" fmla="*/ 1017390 w 1290758"/>
              <a:gd name="connsiteY64" fmla="*/ 137162 h 232414"/>
              <a:gd name="connsiteX65" fmla="*/ 1025963 w 1290758"/>
              <a:gd name="connsiteY65" fmla="*/ 129542 h 232414"/>
              <a:gd name="connsiteX66" fmla="*/ 1025010 w 1290758"/>
              <a:gd name="connsiteY66" fmla="*/ 128590 h 232414"/>
              <a:gd name="connsiteX67" fmla="*/ 1005008 w 1290758"/>
              <a:gd name="connsiteY67" fmla="*/ 114302 h 232414"/>
              <a:gd name="connsiteX68" fmla="*/ 968813 w 1290758"/>
              <a:gd name="connsiteY68" fmla="*/ 125732 h 232414"/>
              <a:gd name="connsiteX69" fmla="*/ 955478 w 1290758"/>
              <a:gd name="connsiteY69" fmla="*/ 100014 h 232414"/>
              <a:gd name="connsiteX70" fmla="*/ 1007865 w 1290758"/>
              <a:gd name="connsiteY70" fmla="*/ 84774 h 232414"/>
              <a:gd name="connsiteX71" fmla="*/ 590671 w 1290758"/>
              <a:gd name="connsiteY71" fmla="*/ 84774 h 232414"/>
              <a:gd name="connsiteX72" fmla="*/ 644011 w 1290758"/>
              <a:gd name="connsiteY72" fmla="*/ 129542 h 232414"/>
              <a:gd name="connsiteX73" fmla="*/ 644011 w 1290758"/>
              <a:gd name="connsiteY73" fmla="*/ 209553 h 232414"/>
              <a:gd name="connsiteX74" fmla="*/ 609721 w 1290758"/>
              <a:gd name="connsiteY74" fmla="*/ 209553 h 232414"/>
              <a:gd name="connsiteX75" fmla="*/ 609721 w 1290758"/>
              <a:gd name="connsiteY75" fmla="*/ 198123 h 232414"/>
              <a:gd name="connsiteX76" fmla="*/ 575431 w 1290758"/>
              <a:gd name="connsiteY76" fmla="*/ 212411 h 232414"/>
              <a:gd name="connsiteX77" fmla="*/ 532569 w 1290758"/>
              <a:gd name="connsiteY77" fmla="*/ 174310 h 232414"/>
              <a:gd name="connsiteX78" fmla="*/ 576384 w 1290758"/>
              <a:gd name="connsiteY78" fmla="*/ 137162 h 232414"/>
              <a:gd name="connsiteX79" fmla="*/ 600196 w 1290758"/>
              <a:gd name="connsiteY79" fmla="*/ 137162 h 232414"/>
              <a:gd name="connsiteX80" fmla="*/ 608769 w 1290758"/>
              <a:gd name="connsiteY80" fmla="*/ 129542 h 232414"/>
              <a:gd name="connsiteX81" fmla="*/ 607816 w 1290758"/>
              <a:gd name="connsiteY81" fmla="*/ 128590 h 232414"/>
              <a:gd name="connsiteX82" fmla="*/ 587814 w 1290758"/>
              <a:gd name="connsiteY82" fmla="*/ 114302 h 232414"/>
              <a:gd name="connsiteX83" fmla="*/ 551619 w 1290758"/>
              <a:gd name="connsiteY83" fmla="*/ 125732 h 232414"/>
              <a:gd name="connsiteX84" fmla="*/ 538284 w 1290758"/>
              <a:gd name="connsiteY84" fmla="*/ 100014 h 232414"/>
              <a:gd name="connsiteX85" fmla="*/ 590671 w 1290758"/>
              <a:gd name="connsiteY85" fmla="*/ 84774 h 232414"/>
              <a:gd name="connsiteX86" fmla="*/ 32507 w 1290758"/>
              <a:gd name="connsiteY86" fmla="*/ 46673 h 232414"/>
              <a:gd name="connsiteX87" fmla="*/ 64892 w 1290758"/>
              <a:gd name="connsiteY87" fmla="*/ 49531 h 232414"/>
              <a:gd name="connsiteX88" fmla="*/ 59177 w 1290758"/>
              <a:gd name="connsiteY88" fmla="*/ 66676 h 232414"/>
              <a:gd name="connsiteX89" fmla="*/ 64892 w 1290758"/>
              <a:gd name="connsiteY89" fmla="*/ 183835 h 232414"/>
              <a:gd name="connsiteX90" fmla="*/ 32507 w 1290758"/>
              <a:gd name="connsiteY90" fmla="*/ 186693 h 232414"/>
              <a:gd name="connsiteX91" fmla="*/ 9647 w 1290758"/>
              <a:gd name="connsiteY91" fmla="*/ 184788 h 232414"/>
              <a:gd name="connsiteX92" fmla="*/ 9647 w 1290758"/>
              <a:gd name="connsiteY92" fmla="*/ 47626 h 232414"/>
              <a:gd name="connsiteX93" fmla="*/ 32507 w 1290758"/>
              <a:gd name="connsiteY93" fmla="*/ 46673 h 232414"/>
              <a:gd name="connsiteX94" fmla="*/ 1092638 w 1290758"/>
              <a:gd name="connsiteY94" fmla="*/ 41911 h 232414"/>
              <a:gd name="connsiteX95" fmla="*/ 1126928 w 1290758"/>
              <a:gd name="connsiteY95" fmla="*/ 41911 h 232414"/>
              <a:gd name="connsiteX96" fmla="*/ 1126928 w 1290758"/>
              <a:gd name="connsiteY96" fmla="*/ 87631 h 232414"/>
              <a:gd name="connsiteX97" fmla="*/ 1153598 w 1290758"/>
              <a:gd name="connsiteY97" fmla="*/ 87631 h 232414"/>
              <a:gd name="connsiteX98" fmla="*/ 1153598 w 1290758"/>
              <a:gd name="connsiteY98" fmla="*/ 117159 h 232414"/>
              <a:gd name="connsiteX99" fmla="*/ 1126928 w 1290758"/>
              <a:gd name="connsiteY99" fmla="*/ 117159 h 232414"/>
              <a:gd name="connsiteX100" fmla="*/ 1126928 w 1290758"/>
              <a:gd name="connsiteY100" fmla="*/ 172405 h 232414"/>
              <a:gd name="connsiteX101" fmla="*/ 1138358 w 1290758"/>
              <a:gd name="connsiteY101" fmla="*/ 180978 h 232414"/>
              <a:gd name="connsiteX102" fmla="*/ 1154550 w 1290758"/>
              <a:gd name="connsiteY102" fmla="*/ 180978 h 232414"/>
              <a:gd name="connsiteX103" fmla="*/ 1154550 w 1290758"/>
              <a:gd name="connsiteY103" fmla="*/ 210506 h 232414"/>
              <a:gd name="connsiteX104" fmla="*/ 1127880 w 1290758"/>
              <a:gd name="connsiteY104" fmla="*/ 212411 h 232414"/>
              <a:gd name="connsiteX105" fmla="*/ 1092638 w 1290758"/>
              <a:gd name="connsiteY105" fmla="*/ 184788 h 232414"/>
              <a:gd name="connsiteX106" fmla="*/ 1092638 w 1290758"/>
              <a:gd name="connsiteY106" fmla="*/ 118112 h 232414"/>
              <a:gd name="connsiteX107" fmla="*/ 1073588 w 1290758"/>
              <a:gd name="connsiteY107" fmla="*/ 118112 h 232414"/>
              <a:gd name="connsiteX108" fmla="*/ 1073588 w 1290758"/>
              <a:gd name="connsiteY108" fmla="*/ 88584 h 232414"/>
              <a:gd name="connsiteX109" fmla="*/ 1092638 w 1290758"/>
              <a:gd name="connsiteY109" fmla="*/ 88584 h 232414"/>
              <a:gd name="connsiteX110" fmla="*/ 786886 w 1290758"/>
              <a:gd name="connsiteY110" fmla="*/ 23813 h 232414"/>
              <a:gd name="connsiteX111" fmla="*/ 808793 w 1290758"/>
              <a:gd name="connsiteY111" fmla="*/ 45721 h 232414"/>
              <a:gd name="connsiteX112" fmla="*/ 786886 w 1290758"/>
              <a:gd name="connsiteY112" fmla="*/ 67629 h 232414"/>
              <a:gd name="connsiteX113" fmla="*/ 764978 w 1290758"/>
              <a:gd name="connsiteY113" fmla="*/ 45721 h 232414"/>
              <a:gd name="connsiteX114" fmla="*/ 786886 w 1290758"/>
              <a:gd name="connsiteY114" fmla="*/ 23813 h 232414"/>
              <a:gd name="connsiteX115" fmla="*/ 478277 w 1290758"/>
              <a:gd name="connsiteY115" fmla="*/ 23813 h 232414"/>
              <a:gd name="connsiteX116" fmla="*/ 512567 w 1290758"/>
              <a:gd name="connsiteY116" fmla="*/ 23813 h 232414"/>
              <a:gd name="connsiteX117" fmla="*/ 512567 w 1290758"/>
              <a:gd name="connsiteY117" fmla="*/ 209553 h 232414"/>
              <a:gd name="connsiteX118" fmla="*/ 478277 w 1290758"/>
              <a:gd name="connsiteY118" fmla="*/ 209553 h 232414"/>
              <a:gd name="connsiteX119" fmla="*/ 367787 w 1290758"/>
              <a:gd name="connsiteY119" fmla="*/ 20003 h 232414"/>
              <a:gd name="connsiteX120" fmla="*/ 459227 w 1290758"/>
              <a:gd name="connsiteY120" fmla="*/ 89537 h 232414"/>
              <a:gd name="connsiteX121" fmla="*/ 418269 w 1290758"/>
              <a:gd name="connsiteY121" fmla="*/ 89537 h 232414"/>
              <a:gd name="connsiteX122" fmla="*/ 368739 w 1290758"/>
              <a:gd name="connsiteY122" fmla="*/ 54294 h 232414"/>
              <a:gd name="connsiteX123" fmla="*/ 310637 w 1290758"/>
              <a:gd name="connsiteY123" fmla="*/ 116207 h 232414"/>
              <a:gd name="connsiteX124" fmla="*/ 368739 w 1290758"/>
              <a:gd name="connsiteY124" fmla="*/ 178121 h 232414"/>
              <a:gd name="connsiteX125" fmla="*/ 419222 w 1290758"/>
              <a:gd name="connsiteY125" fmla="*/ 142877 h 232414"/>
              <a:gd name="connsiteX126" fmla="*/ 459227 w 1290758"/>
              <a:gd name="connsiteY126" fmla="*/ 142877 h 232414"/>
              <a:gd name="connsiteX127" fmla="*/ 367787 w 1290758"/>
              <a:gd name="connsiteY127" fmla="*/ 212411 h 232414"/>
              <a:gd name="connsiteX128" fmla="*/ 270632 w 1290758"/>
              <a:gd name="connsiteY128" fmla="*/ 116207 h 232414"/>
              <a:gd name="connsiteX129" fmla="*/ 367787 w 1290758"/>
              <a:gd name="connsiteY129" fmla="*/ 20003 h 232414"/>
              <a:gd name="connsiteX130" fmla="*/ 91563 w 1290758"/>
              <a:gd name="connsiteY130" fmla="*/ 0 h 232414"/>
              <a:gd name="connsiteX131" fmla="*/ 209673 w 1290758"/>
              <a:gd name="connsiteY131" fmla="*/ 68581 h 232414"/>
              <a:gd name="connsiteX132" fmla="*/ 181098 w 1290758"/>
              <a:gd name="connsiteY132" fmla="*/ 116207 h 232414"/>
              <a:gd name="connsiteX133" fmla="*/ 64893 w 1290758"/>
              <a:gd name="connsiteY133" fmla="*/ 48578 h 232414"/>
              <a:gd name="connsiteX134" fmla="*/ 91563 w 1290758"/>
              <a:gd name="connsiteY134" fmla="*/ 0 h 2324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</a:cxnLst>
            <a:rect l="l" t="t" r="r" b="b"/>
            <a:pathLst>
              <a:path w="1290758" h="232414">
                <a:moveTo>
                  <a:pt x="1025010" y="157165"/>
                </a:moveTo>
                <a:cubicBezTo>
                  <a:pt x="1023105" y="159070"/>
                  <a:pt x="1019295" y="160023"/>
                  <a:pt x="1014533" y="160023"/>
                </a:cubicBezTo>
                <a:lnTo>
                  <a:pt x="1001198" y="160023"/>
                </a:lnTo>
                <a:cubicBezTo>
                  <a:pt x="990720" y="160023"/>
                  <a:pt x="984053" y="164785"/>
                  <a:pt x="984053" y="173358"/>
                </a:cubicBezTo>
                <a:cubicBezTo>
                  <a:pt x="984053" y="181931"/>
                  <a:pt x="990720" y="187646"/>
                  <a:pt x="1001198" y="187646"/>
                </a:cubicBezTo>
                <a:cubicBezTo>
                  <a:pt x="1011675" y="187646"/>
                  <a:pt x="1025010" y="180978"/>
                  <a:pt x="1025010" y="165738"/>
                </a:cubicBezTo>
                <a:close/>
                <a:moveTo>
                  <a:pt x="607816" y="157165"/>
                </a:moveTo>
                <a:cubicBezTo>
                  <a:pt x="605911" y="159070"/>
                  <a:pt x="602101" y="160023"/>
                  <a:pt x="597339" y="160023"/>
                </a:cubicBezTo>
                <a:lnTo>
                  <a:pt x="584004" y="160023"/>
                </a:lnTo>
                <a:cubicBezTo>
                  <a:pt x="573526" y="160023"/>
                  <a:pt x="566859" y="164785"/>
                  <a:pt x="566859" y="173358"/>
                </a:cubicBezTo>
                <a:cubicBezTo>
                  <a:pt x="566859" y="181931"/>
                  <a:pt x="573526" y="187646"/>
                  <a:pt x="584004" y="187646"/>
                </a:cubicBezTo>
                <a:cubicBezTo>
                  <a:pt x="594481" y="187646"/>
                  <a:pt x="607816" y="180978"/>
                  <a:pt x="607816" y="165738"/>
                </a:cubicBezTo>
                <a:close/>
                <a:moveTo>
                  <a:pt x="182050" y="116207"/>
                </a:moveTo>
                <a:cubicBezTo>
                  <a:pt x="193480" y="130495"/>
                  <a:pt x="203005" y="146687"/>
                  <a:pt x="210625" y="163833"/>
                </a:cubicBezTo>
                <a:cubicBezTo>
                  <a:pt x="178240" y="197171"/>
                  <a:pt x="137283" y="220984"/>
                  <a:pt x="91563" y="232414"/>
                </a:cubicBezTo>
                <a:cubicBezTo>
                  <a:pt x="86800" y="226699"/>
                  <a:pt x="82038" y="220031"/>
                  <a:pt x="78228" y="213364"/>
                </a:cubicBezTo>
                <a:cubicBezTo>
                  <a:pt x="73465" y="203838"/>
                  <a:pt x="68703" y="193361"/>
                  <a:pt x="64893" y="183836"/>
                </a:cubicBezTo>
                <a:cubicBezTo>
                  <a:pt x="111565" y="176215"/>
                  <a:pt x="152523" y="151450"/>
                  <a:pt x="182050" y="116207"/>
                </a:cubicBezTo>
                <a:close/>
                <a:moveTo>
                  <a:pt x="1226941" y="113349"/>
                </a:moveTo>
                <a:cubicBezTo>
                  <a:pt x="1212653" y="113349"/>
                  <a:pt x="1202176" y="121922"/>
                  <a:pt x="1199318" y="135257"/>
                </a:cubicBezTo>
                <a:lnTo>
                  <a:pt x="1253611" y="135257"/>
                </a:lnTo>
                <a:cubicBezTo>
                  <a:pt x="1251706" y="122874"/>
                  <a:pt x="1241228" y="113349"/>
                  <a:pt x="1226941" y="113349"/>
                </a:cubicBezTo>
                <a:close/>
                <a:moveTo>
                  <a:pt x="754501" y="87632"/>
                </a:moveTo>
                <a:lnTo>
                  <a:pt x="805936" y="87632"/>
                </a:lnTo>
                <a:lnTo>
                  <a:pt x="805936" y="209553"/>
                </a:lnTo>
                <a:lnTo>
                  <a:pt x="771646" y="209553"/>
                </a:lnTo>
                <a:lnTo>
                  <a:pt x="771646" y="117159"/>
                </a:lnTo>
                <a:lnTo>
                  <a:pt x="754501" y="117159"/>
                </a:lnTo>
                <a:close/>
                <a:moveTo>
                  <a:pt x="818319" y="87631"/>
                </a:moveTo>
                <a:lnTo>
                  <a:pt x="855466" y="87631"/>
                </a:lnTo>
                <a:lnTo>
                  <a:pt x="883089" y="172405"/>
                </a:lnTo>
                <a:lnTo>
                  <a:pt x="910711" y="87631"/>
                </a:lnTo>
                <a:lnTo>
                  <a:pt x="946906" y="87631"/>
                </a:lnTo>
                <a:lnTo>
                  <a:pt x="903091" y="209553"/>
                </a:lnTo>
                <a:lnTo>
                  <a:pt x="860229" y="209553"/>
                </a:lnTo>
                <a:close/>
                <a:moveTo>
                  <a:pt x="1226941" y="85726"/>
                </a:moveTo>
                <a:cubicBezTo>
                  <a:pt x="1263136" y="85726"/>
                  <a:pt x="1290758" y="107634"/>
                  <a:pt x="1290758" y="158117"/>
                </a:cubicBezTo>
                <a:lnTo>
                  <a:pt x="1290758" y="159070"/>
                </a:lnTo>
                <a:lnTo>
                  <a:pt x="1200271" y="159070"/>
                </a:lnTo>
                <a:cubicBezTo>
                  <a:pt x="1202176" y="172405"/>
                  <a:pt x="1212653" y="183835"/>
                  <a:pt x="1227893" y="183835"/>
                </a:cubicBezTo>
                <a:cubicBezTo>
                  <a:pt x="1243133" y="183835"/>
                  <a:pt x="1247896" y="179072"/>
                  <a:pt x="1252658" y="171452"/>
                </a:cubicBezTo>
                <a:lnTo>
                  <a:pt x="1288853" y="175262"/>
                </a:lnTo>
                <a:cubicBezTo>
                  <a:pt x="1278376" y="200980"/>
                  <a:pt x="1255516" y="213363"/>
                  <a:pt x="1227893" y="213363"/>
                </a:cubicBezTo>
                <a:cubicBezTo>
                  <a:pt x="1200271" y="213363"/>
                  <a:pt x="1164076" y="186693"/>
                  <a:pt x="1164076" y="149545"/>
                </a:cubicBezTo>
                <a:cubicBezTo>
                  <a:pt x="1164076" y="112396"/>
                  <a:pt x="1190746" y="85726"/>
                  <a:pt x="1226941" y="85726"/>
                </a:cubicBezTo>
                <a:close/>
                <a:moveTo>
                  <a:pt x="727831" y="85726"/>
                </a:moveTo>
                <a:cubicBezTo>
                  <a:pt x="743071" y="85726"/>
                  <a:pt x="734498" y="85726"/>
                  <a:pt x="737356" y="86679"/>
                </a:cubicBezTo>
                <a:cubicBezTo>
                  <a:pt x="737356" y="86679"/>
                  <a:pt x="737356" y="121922"/>
                  <a:pt x="737356" y="121922"/>
                </a:cubicBezTo>
                <a:lnTo>
                  <a:pt x="723068" y="121922"/>
                </a:lnTo>
                <a:cubicBezTo>
                  <a:pt x="705923" y="121922"/>
                  <a:pt x="697351" y="130494"/>
                  <a:pt x="697351" y="151450"/>
                </a:cubicBezTo>
                <a:lnTo>
                  <a:pt x="697351" y="209553"/>
                </a:lnTo>
                <a:lnTo>
                  <a:pt x="663061" y="209553"/>
                </a:lnTo>
                <a:lnTo>
                  <a:pt x="663061" y="87631"/>
                </a:lnTo>
                <a:lnTo>
                  <a:pt x="696398" y="87631"/>
                </a:lnTo>
                <a:lnTo>
                  <a:pt x="696398" y="106681"/>
                </a:lnTo>
                <a:cubicBezTo>
                  <a:pt x="701161" y="93346"/>
                  <a:pt x="712591" y="85726"/>
                  <a:pt x="727831" y="85726"/>
                </a:cubicBezTo>
                <a:close/>
                <a:moveTo>
                  <a:pt x="1007865" y="84774"/>
                </a:moveTo>
                <a:cubicBezTo>
                  <a:pt x="1037393" y="84774"/>
                  <a:pt x="1061205" y="97157"/>
                  <a:pt x="1061205" y="129542"/>
                </a:cubicBezTo>
                <a:lnTo>
                  <a:pt x="1061205" y="209553"/>
                </a:lnTo>
                <a:lnTo>
                  <a:pt x="1026915" y="209553"/>
                </a:lnTo>
                <a:lnTo>
                  <a:pt x="1026915" y="198123"/>
                </a:lnTo>
                <a:cubicBezTo>
                  <a:pt x="1020248" y="207648"/>
                  <a:pt x="1006913" y="212411"/>
                  <a:pt x="992625" y="212411"/>
                </a:cubicBezTo>
                <a:cubicBezTo>
                  <a:pt x="966908" y="212411"/>
                  <a:pt x="949763" y="194313"/>
                  <a:pt x="949763" y="174310"/>
                </a:cubicBezTo>
                <a:cubicBezTo>
                  <a:pt x="949763" y="154308"/>
                  <a:pt x="966908" y="137162"/>
                  <a:pt x="993578" y="137162"/>
                </a:cubicBezTo>
                <a:lnTo>
                  <a:pt x="1017390" y="137162"/>
                </a:lnTo>
                <a:cubicBezTo>
                  <a:pt x="1023105" y="137162"/>
                  <a:pt x="1025963" y="134305"/>
                  <a:pt x="1025963" y="129542"/>
                </a:cubicBezTo>
                <a:lnTo>
                  <a:pt x="1025010" y="128590"/>
                </a:lnTo>
                <a:cubicBezTo>
                  <a:pt x="1025010" y="120017"/>
                  <a:pt x="1018343" y="114302"/>
                  <a:pt x="1005008" y="114302"/>
                </a:cubicBezTo>
                <a:cubicBezTo>
                  <a:pt x="991673" y="114302"/>
                  <a:pt x="977385" y="120017"/>
                  <a:pt x="968813" y="125732"/>
                </a:cubicBezTo>
                <a:lnTo>
                  <a:pt x="955478" y="100014"/>
                </a:lnTo>
                <a:cubicBezTo>
                  <a:pt x="955478" y="100014"/>
                  <a:pt x="978338" y="84774"/>
                  <a:pt x="1007865" y="84774"/>
                </a:cubicBezTo>
                <a:close/>
                <a:moveTo>
                  <a:pt x="590671" y="84774"/>
                </a:moveTo>
                <a:cubicBezTo>
                  <a:pt x="620199" y="84774"/>
                  <a:pt x="644011" y="97157"/>
                  <a:pt x="644011" y="129542"/>
                </a:cubicBezTo>
                <a:lnTo>
                  <a:pt x="644011" y="209553"/>
                </a:lnTo>
                <a:lnTo>
                  <a:pt x="609721" y="209553"/>
                </a:lnTo>
                <a:lnTo>
                  <a:pt x="609721" y="198123"/>
                </a:lnTo>
                <a:cubicBezTo>
                  <a:pt x="603054" y="207648"/>
                  <a:pt x="589719" y="212411"/>
                  <a:pt x="575431" y="212411"/>
                </a:cubicBezTo>
                <a:cubicBezTo>
                  <a:pt x="549714" y="212411"/>
                  <a:pt x="532569" y="194313"/>
                  <a:pt x="532569" y="174310"/>
                </a:cubicBezTo>
                <a:cubicBezTo>
                  <a:pt x="532569" y="154308"/>
                  <a:pt x="549714" y="137162"/>
                  <a:pt x="576384" y="137162"/>
                </a:cubicBezTo>
                <a:lnTo>
                  <a:pt x="600196" y="137162"/>
                </a:lnTo>
                <a:cubicBezTo>
                  <a:pt x="605911" y="137162"/>
                  <a:pt x="608769" y="134305"/>
                  <a:pt x="608769" y="129542"/>
                </a:cubicBezTo>
                <a:lnTo>
                  <a:pt x="607816" y="128590"/>
                </a:lnTo>
                <a:cubicBezTo>
                  <a:pt x="607816" y="120017"/>
                  <a:pt x="601149" y="114302"/>
                  <a:pt x="587814" y="114302"/>
                </a:cubicBezTo>
                <a:cubicBezTo>
                  <a:pt x="574479" y="114302"/>
                  <a:pt x="560191" y="120017"/>
                  <a:pt x="551619" y="125732"/>
                </a:cubicBezTo>
                <a:lnTo>
                  <a:pt x="538284" y="100014"/>
                </a:lnTo>
                <a:cubicBezTo>
                  <a:pt x="538284" y="100014"/>
                  <a:pt x="561144" y="84774"/>
                  <a:pt x="590671" y="84774"/>
                </a:cubicBezTo>
                <a:close/>
                <a:moveTo>
                  <a:pt x="32507" y="46673"/>
                </a:moveTo>
                <a:cubicBezTo>
                  <a:pt x="43937" y="46673"/>
                  <a:pt x="54415" y="47626"/>
                  <a:pt x="64892" y="49531"/>
                </a:cubicBezTo>
                <a:cubicBezTo>
                  <a:pt x="62987" y="55246"/>
                  <a:pt x="61082" y="60961"/>
                  <a:pt x="59177" y="66676"/>
                </a:cubicBezTo>
                <a:cubicBezTo>
                  <a:pt x="48700" y="105729"/>
                  <a:pt x="50605" y="146687"/>
                  <a:pt x="64892" y="183835"/>
                </a:cubicBezTo>
                <a:cubicBezTo>
                  <a:pt x="54415" y="185740"/>
                  <a:pt x="43937" y="186693"/>
                  <a:pt x="32507" y="186693"/>
                </a:cubicBezTo>
                <a:cubicBezTo>
                  <a:pt x="24887" y="186693"/>
                  <a:pt x="17267" y="184788"/>
                  <a:pt x="9647" y="184788"/>
                </a:cubicBezTo>
                <a:cubicBezTo>
                  <a:pt x="-3688" y="139067"/>
                  <a:pt x="-2735" y="91441"/>
                  <a:pt x="9647" y="47626"/>
                </a:cubicBezTo>
                <a:cubicBezTo>
                  <a:pt x="17267" y="46673"/>
                  <a:pt x="21077" y="46673"/>
                  <a:pt x="32507" y="46673"/>
                </a:cubicBezTo>
                <a:close/>
                <a:moveTo>
                  <a:pt x="1092638" y="41911"/>
                </a:moveTo>
                <a:lnTo>
                  <a:pt x="1126928" y="41911"/>
                </a:lnTo>
                <a:lnTo>
                  <a:pt x="1126928" y="87631"/>
                </a:lnTo>
                <a:lnTo>
                  <a:pt x="1153598" y="87631"/>
                </a:lnTo>
                <a:lnTo>
                  <a:pt x="1153598" y="117159"/>
                </a:lnTo>
                <a:lnTo>
                  <a:pt x="1126928" y="117159"/>
                </a:lnTo>
                <a:lnTo>
                  <a:pt x="1126928" y="172405"/>
                </a:lnTo>
                <a:cubicBezTo>
                  <a:pt x="1126928" y="180025"/>
                  <a:pt x="1132643" y="180978"/>
                  <a:pt x="1138358" y="180978"/>
                </a:cubicBezTo>
                <a:cubicBezTo>
                  <a:pt x="1146930" y="180978"/>
                  <a:pt x="1154550" y="180978"/>
                  <a:pt x="1154550" y="180978"/>
                </a:cubicBezTo>
                <a:lnTo>
                  <a:pt x="1154550" y="210506"/>
                </a:lnTo>
                <a:cubicBezTo>
                  <a:pt x="1154550" y="210506"/>
                  <a:pt x="1137405" y="212411"/>
                  <a:pt x="1127880" y="212411"/>
                </a:cubicBezTo>
                <a:cubicBezTo>
                  <a:pt x="1110735" y="212411"/>
                  <a:pt x="1092638" y="209553"/>
                  <a:pt x="1092638" y="184788"/>
                </a:cubicBezTo>
                <a:lnTo>
                  <a:pt x="1092638" y="118112"/>
                </a:lnTo>
                <a:lnTo>
                  <a:pt x="1073588" y="118112"/>
                </a:lnTo>
                <a:lnTo>
                  <a:pt x="1073588" y="88584"/>
                </a:lnTo>
                <a:lnTo>
                  <a:pt x="1092638" y="88584"/>
                </a:lnTo>
                <a:close/>
                <a:moveTo>
                  <a:pt x="786886" y="23813"/>
                </a:moveTo>
                <a:cubicBezTo>
                  <a:pt x="799268" y="23813"/>
                  <a:pt x="808793" y="34291"/>
                  <a:pt x="808793" y="45721"/>
                </a:cubicBezTo>
                <a:cubicBezTo>
                  <a:pt x="808793" y="57151"/>
                  <a:pt x="799268" y="67629"/>
                  <a:pt x="786886" y="67629"/>
                </a:cubicBezTo>
                <a:cubicBezTo>
                  <a:pt x="774503" y="67629"/>
                  <a:pt x="764978" y="58104"/>
                  <a:pt x="764978" y="45721"/>
                </a:cubicBezTo>
                <a:cubicBezTo>
                  <a:pt x="764978" y="33338"/>
                  <a:pt x="774503" y="23813"/>
                  <a:pt x="786886" y="23813"/>
                </a:cubicBezTo>
                <a:close/>
                <a:moveTo>
                  <a:pt x="478277" y="23813"/>
                </a:moveTo>
                <a:lnTo>
                  <a:pt x="512567" y="23813"/>
                </a:lnTo>
                <a:lnTo>
                  <a:pt x="512567" y="209553"/>
                </a:lnTo>
                <a:lnTo>
                  <a:pt x="478277" y="209553"/>
                </a:lnTo>
                <a:close/>
                <a:moveTo>
                  <a:pt x="367787" y="20003"/>
                </a:moveTo>
                <a:cubicBezTo>
                  <a:pt x="423032" y="20003"/>
                  <a:pt x="447797" y="45721"/>
                  <a:pt x="459227" y="89537"/>
                </a:cubicBezTo>
                <a:lnTo>
                  <a:pt x="418269" y="89537"/>
                </a:lnTo>
                <a:cubicBezTo>
                  <a:pt x="411602" y="67629"/>
                  <a:pt x="392552" y="54294"/>
                  <a:pt x="368739" y="54294"/>
                </a:cubicBezTo>
                <a:cubicBezTo>
                  <a:pt x="333497" y="54294"/>
                  <a:pt x="310637" y="80964"/>
                  <a:pt x="310637" y="116207"/>
                </a:cubicBezTo>
                <a:cubicBezTo>
                  <a:pt x="310637" y="151450"/>
                  <a:pt x="333497" y="178121"/>
                  <a:pt x="368739" y="178121"/>
                </a:cubicBezTo>
                <a:cubicBezTo>
                  <a:pt x="393504" y="178121"/>
                  <a:pt x="412554" y="164785"/>
                  <a:pt x="419222" y="142877"/>
                </a:cubicBezTo>
                <a:lnTo>
                  <a:pt x="459227" y="142877"/>
                </a:lnTo>
                <a:cubicBezTo>
                  <a:pt x="448749" y="186693"/>
                  <a:pt x="409697" y="212411"/>
                  <a:pt x="367787" y="212411"/>
                </a:cubicBezTo>
                <a:cubicBezTo>
                  <a:pt x="325877" y="212411"/>
                  <a:pt x="270632" y="172405"/>
                  <a:pt x="270632" y="116207"/>
                </a:cubicBezTo>
                <a:cubicBezTo>
                  <a:pt x="270632" y="60009"/>
                  <a:pt x="312542" y="20003"/>
                  <a:pt x="367787" y="20003"/>
                </a:cubicBezTo>
                <a:close/>
                <a:moveTo>
                  <a:pt x="91563" y="0"/>
                </a:moveTo>
                <a:cubicBezTo>
                  <a:pt x="137283" y="11430"/>
                  <a:pt x="178240" y="36196"/>
                  <a:pt x="209673" y="68581"/>
                </a:cubicBezTo>
                <a:cubicBezTo>
                  <a:pt x="203005" y="85726"/>
                  <a:pt x="192528" y="101919"/>
                  <a:pt x="181098" y="116207"/>
                </a:cubicBezTo>
                <a:cubicBezTo>
                  <a:pt x="152523" y="80964"/>
                  <a:pt x="111565" y="56198"/>
                  <a:pt x="64893" y="48578"/>
                </a:cubicBezTo>
                <a:cubicBezTo>
                  <a:pt x="71560" y="31433"/>
                  <a:pt x="80133" y="15240"/>
                  <a:pt x="91563" y="0"/>
                </a:cubicBezTo>
                <a:close/>
              </a:path>
            </a:pathLst>
          </a:custGeom>
          <a:solidFill>
            <a:schemeClr val="bg1"/>
          </a:solidFill>
          <a:ln w="7757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931456818"/>
      </p:ext>
    </p:extLst>
  </p:cSld>
  <p:clrMapOvr>
    <a:masterClrMapping/>
  </p:clrMapOvr>
</p:sldLayout>
</file>

<file path=ppt/slideLayouts/slideLayout10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urple Stars - Full Detail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>
            <a:extLst>
              <a:ext uri="{FF2B5EF4-FFF2-40B4-BE49-F238E27FC236}">
                <a16:creationId xmlns:a16="http://schemas.microsoft.com/office/drawing/2014/main" id="{A9A3069A-5503-59F7-D61A-D5B5F0BC70E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0" y="-3"/>
            <a:ext cx="12192004" cy="6858003"/>
          </a:xfrm>
          <a:prstGeom prst="rect">
            <a:avLst/>
          </a:prstGeom>
        </p:spPr>
      </p:pic>
      <p:sp>
        <p:nvSpPr>
          <p:cNvPr id="17" name="Text Placeholder 9">
            <a:extLst>
              <a:ext uri="{FF2B5EF4-FFF2-40B4-BE49-F238E27FC236}">
                <a16:creationId xmlns:a16="http://schemas.microsoft.com/office/drawing/2014/main" id="{49C182B8-C7DD-EE7B-F51B-FA5E11F3C83E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3359151" y="4274031"/>
            <a:ext cx="5473700" cy="252000"/>
          </a:xfrm>
          <a:prstGeom prst="rect">
            <a:avLst/>
          </a:prstGeom>
        </p:spPr>
        <p:txBody>
          <a:bodyPr lIns="0" tIns="0" rIns="0" bIns="0">
            <a:noAutofit/>
          </a:bodyPr>
          <a:lstStyle>
            <a:lvl1pPr marL="0" indent="0" algn="ctr">
              <a:lnSpc>
                <a:spcPct val="90000"/>
              </a:lnSpc>
              <a:buNone/>
              <a:defRPr sz="18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Forename Surname</a:t>
            </a:r>
            <a:endParaRPr lang="en-GB" dirty="0"/>
          </a:p>
        </p:txBody>
      </p:sp>
      <p:sp>
        <p:nvSpPr>
          <p:cNvPr id="18" name="Text Placeholder 9">
            <a:extLst>
              <a:ext uri="{FF2B5EF4-FFF2-40B4-BE49-F238E27FC236}">
                <a16:creationId xmlns:a16="http://schemas.microsoft.com/office/drawing/2014/main" id="{7E298FBE-14CA-2668-CBA1-51444BE8783F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3359150" y="4540162"/>
            <a:ext cx="5473699" cy="252000"/>
          </a:xfrm>
          <a:prstGeom prst="rect">
            <a:avLst/>
          </a:prstGeom>
        </p:spPr>
        <p:txBody>
          <a:bodyPr lIns="0" tIns="0" rIns="0" bIns="0">
            <a:noAutofit/>
          </a:bodyPr>
          <a:lstStyle>
            <a:lvl1pPr marL="0" indent="0" algn="ctr">
              <a:lnSpc>
                <a:spcPct val="90000"/>
              </a:lnSpc>
              <a:buNone/>
              <a:defRPr sz="180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dirty="0"/>
              <a:t>forename.surname@clarivate.com</a:t>
            </a:r>
            <a:endParaRPr lang="en-GB" dirty="0"/>
          </a:p>
        </p:txBody>
      </p:sp>
      <p:sp>
        <p:nvSpPr>
          <p:cNvPr id="19" name="Text Placeholder 9">
            <a:extLst>
              <a:ext uri="{FF2B5EF4-FFF2-40B4-BE49-F238E27FC236}">
                <a16:creationId xmlns:a16="http://schemas.microsoft.com/office/drawing/2014/main" id="{6C38E137-2FCE-14E8-AECF-571F9A547EBB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3359151" y="4834830"/>
            <a:ext cx="5473699" cy="252000"/>
          </a:xfrm>
          <a:prstGeom prst="rect">
            <a:avLst/>
          </a:prstGeom>
        </p:spPr>
        <p:txBody>
          <a:bodyPr lIns="0" tIns="0" rIns="0" bIns="0">
            <a:noAutofit/>
          </a:bodyPr>
          <a:lstStyle>
            <a:lvl1pPr marL="0" indent="0" algn="ctr">
              <a:lnSpc>
                <a:spcPct val="90000"/>
              </a:lnSpc>
              <a:buNone/>
              <a:defRPr sz="170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dirty="0"/>
              <a:t>+000 0000 0000</a:t>
            </a:r>
            <a:endParaRPr lang="en-GB" dirty="0"/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47EC7D1E-62E3-3E63-06C1-118A7ED2A8FB}"/>
              </a:ext>
            </a:extLst>
          </p:cNvPr>
          <p:cNvSpPr txBox="1"/>
          <p:nvPr userDrawn="1"/>
        </p:nvSpPr>
        <p:spPr>
          <a:xfrm>
            <a:off x="8901583" y="6065125"/>
            <a:ext cx="2746698" cy="6848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algn="l" defTabSz="914400" rtl="0" eaLnBrk="1" latinLnBrk="0" hangingPunct="1">
              <a:spcAft>
                <a:spcPts val="300"/>
              </a:spcAft>
            </a:pPr>
            <a:r>
              <a:rPr lang="en-US" sz="900" kern="1200" noProof="0" dirty="0">
                <a:solidFill>
                  <a:schemeClr val="bg1"/>
                </a:solidFill>
                <a:latin typeface="+mj-lt"/>
                <a:ea typeface="+mn-ea"/>
                <a:cs typeface="+mn-cs"/>
              </a:rPr>
              <a:t>© 2025 Clarivate. All rights reserved</a:t>
            </a:r>
          </a:p>
          <a:p>
            <a:r>
              <a:rPr lang="en-US" sz="900" noProof="0" dirty="0">
                <a:solidFill>
                  <a:schemeClr val="bg1"/>
                </a:solidFill>
              </a:rPr>
              <a:t>Clarivate and its logo, as well as all other trademarks used herein are trademarks of their respective owners and used under license.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78263544-8F78-4294-9638-4A3F4638532F}"/>
              </a:ext>
            </a:extLst>
          </p:cNvPr>
          <p:cNvSpPr txBox="1"/>
          <p:nvPr userDrawn="1"/>
        </p:nvSpPr>
        <p:spPr>
          <a:xfrm>
            <a:off x="481401" y="6065125"/>
            <a:ext cx="5473700" cy="6848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Aft>
                <a:spcPts val="300"/>
              </a:spcAft>
            </a:pPr>
            <a:r>
              <a:rPr lang="en-US" sz="900" dirty="0">
                <a:solidFill>
                  <a:schemeClr val="bg1"/>
                </a:solidFill>
                <a:latin typeface="+mj-lt"/>
              </a:rPr>
              <a:t>About Clarivate</a:t>
            </a:r>
          </a:p>
          <a:p>
            <a:r>
              <a:rPr lang="en-GB" sz="900" b="0" i="0" u="none" strike="noStrike" dirty="0">
                <a:solidFill>
                  <a:schemeClr val="bg1"/>
                </a:solidFill>
                <a:effectLst/>
              </a:rPr>
              <a:t>Clarivate is a leading global provider of transformative intelligence. We offer enriched data, </a:t>
            </a:r>
            <a:br>
              <a:rPr lang="en-GB" sz="900" b="0" i="0" u="none" strike="noStrike" dirty="0">
                <a:solidFill>
                  <a:schemeClr val="bg1"/>
                </a:solidFill>
                <a:effectLst/>
              </a:rPr>
            </a:br>
            <a:r>
              <a:rPr lang="en-GB" sz="900" b="0" i="0" u="none" strike="noStrike" dirty="0">
                <a:solidFill>
                  <a:schemeClr val="bg1"/>
                </a:solidFill>
                <a:effectLst/>
              </a:rPr>
              <a:t>insights &amp; analytics, workflow solutions and expert services in the areas of Academia &amp; Government, Intellectual Property and Life Sciences &amp; Healthcare. For more information, please visit clarivate.com.</a:t>
            </a:r>
            <a:endParaRPr lang="en-US" sz="900" dirty="0">
              <a:solidFill>
                <a:schemeClr val="bg1"/>
              </a:solidFill>
            </a:endParaRPr>
          </a:p>
        </p:txBody>
      </p:sp>
      <p:pic>
        <p:nvPicPr>
          <p:cNvPr id="6" name="Graphic 5" descr="Think forward">
            <a:extLst>
              <a:ext uri="{FF2B5EF4-FFF2-40B4-BE49-F238E27FC236}">
                <a16:creationId xmlns:a16="http://schemas.microsoft.com/office/drawing/2014/main" id="{2CEF77C7-B5A1-31CB-8FC6-56E825862AA5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rcRect r="5188"/>
          <a:stretch/>
        </p:blipFill>
        <p:spPr>
          <a:xfrm>
            <a:off x="3935413" y="3163140"/>
            <a:ext cx="4321175" cy="531720"/>
          </a:xfrm>
          <a:prstGeom prst="rect">
            <a:avLst/>
          </a:prstGeom>
        </p:spPr>
      </p:pic>
      <p:sp>
        <p:nvSpPr>
          <p:cNvPr id="7" name="**COMPOUND SHAPE CUT OUT**">
            <a:extLst>
              <a:ext uri="{FF2B5EF4-FFF2-40B4-BE49-F238E27FC236}">
                <a16:creationId xmlns:a16="http://schemas.microsoft.com/office/drawing/2014/main" id="{D72FC49D-CB77-183A-2E8C-B5A40B9D2410}"/>
              </a:ext>
            </a:extLst>
          </p:cNvPr>
          <p:cNvSpPr/>
          <p:nvPr userDrawn="1"/>
        </p:nvSpPr>
        <p:spPr>
          <a:xfrm>
            <a:off x="5342592" y="438620"/>
            <a:ext cx="1506816" cy="271318"/>
          </a:xfrm>
          <a:custGeom>
            <a:avLst/>
            <a:gdLst>
              <a:gd name="connsiteX0" fmla="*/ 1025010 w 1290758"/>
              <a:gd name="connsiteY0" fmla="*/ 157165 h 232414"/>
              <a:gd name="connsiteX1" fmla="*/ 1014533 w 1290758"/>
              <a:gd name="connsiteY1" fmla="*/ 160023 h 232414"/>
              <a:gd name="connsiteX2" fmla="*/ 1001198 w 1290758"/>
              <a:gd name="connsiteY2" fmla="*/ 160023 h 232414"/>
              <a:gd name="connsiteX3" fmla="*/ 984053 w 1290758"/>
              <a:gd name="connsiteY3" fmla="*/ 173358 h 232414"/>
              <a:gd name="connsiteX4" fmla="*/ 1001198 w 1290758"/>
              <a:gd name="connsiteY4" fmla="*/ 187646 h 232414"/>
              <a:gd name="connsiteX5" fmla="*/ 1025010 w 1290758"/>
              <a:gd name="connsiteY5" fmla="*/ 165738 h 232414"/>
              <a:gd name="connsiteX6" fmla="*/ 607816 w 1290758"/>
              <a:gd name="connsiteY6" fmla="*/ 157165 h 232414"/>
              <a:gd name="connsiteX7" fmla="*/ 597339 w 1290758"/>
              <a:gd name="connsiteY7" fmla="*/ 160023 h 232414"/>
              <a:gd name="connsiteX8" fmla="*/ 584004 w 1290758"/>
              <a:gd name="connsiteY8" fmla="*/ 160023 h 232414"/>
              <a:gd name="connsiteX9" fmla="*/ 566859 w 1290758"/>
              <a:gd name="connsiteY9" fmla="*/ 173358 h 232414"/>
              <a:gd name="connsiteX10" fmla="*/ 584004 w 1290758"/>
              <a:gd name="connsiteY10" fmla="*/ 187646 h 232414"/>
              <a:gd name="connsiteX11" fmla="*/ 607816 w 1290758"/>
              <a:gd name="connsiteY11" fmla="*/ 165738 h 232414"/>
              <a:gd name="connsiteX12" fmla="*/ 182050 w 1290758"/>
              <a:gd name="connsiteY12" fmla="*/ 116207 h 232414"/>
              <a:gd name="connsiteX13" fmla="*/ 210625 w 1290758"/>
              <a:gd name="connsiteY13" fmla="*/ 163833 h 232414"/>
              <a:gd name="connsiteX14" fmla="*/ 91563 w 1290758"/>
              <a:gd name="connsiteY14" fmla="*/ 232414 h 232414"/>
              <a:gd name="connsiteX15" fmla="*/ 78228 w 1290758"/>
              <a:gd name="connsiteY15" fmla="*/ 213364 h 232414"/>
              <a:gd name="connsiteX16" fmla="*/ 64893 w 1290758"/>
              <a:gd name="connsiteY16" fmla="*/ 183836 h 232414"/>
              <a:gd name="connsiteX17" fmla="*/ 182050 w 1290758"/>
              <a:gd name="connsiteY17" fmla="*/ 116207 h 232414"/>
              <a:gd name="connsiteX18" fmla="*/ 1226941 w 1290758"/>
              <a:gd name="connsiteY18" fmla="*/ 113349 h 232414"/>
              <a:gd name="connsiteX19" fmla="*/ 1199318 w 1290758"/>
              <a:gd name="connsiteY19" fmla="*/ 135257 h 232414"/>
              <a:gd name="connsiteX20" fmla="*/ 1253611 w 1290758"/>
              <a:gd name="connsiteY20" fmla="*/ 135257 h 232414"/>
              <a:gd name="connsiteX21" fmla="*/ 1226941 w 1290758"/>
              <a:gd name="connsiteY21" fmla="*/ 113349 h 232414"/>
              <a:gd name="connsiteX22" fmla="*/ 754501 w 1290758"/>
              <a:gd name="connsiteY22" fmla="*/ 87632 h 232414"/>
              <a:gd name="connsiteX23" fmla="*/ 805936 w 1290758"/>
              <a:gd name="connsiteY23" fmla="*/ 87632 h 232414"/>
              <a:gd name="connsiteX24" fmla="*/ 805936 w 1290758"/>
              <a:gd name="connsiteY24" fmla="*/ 209553 h 232414"/>
              <a:gd name="connsiteX25" fmla="*/ 771646 w 1290758"/>
              <a:gd name="connsiteY25" fmla="*/ 209553 h 232414"/>
              <a:gd name="connsiteX26" fmla="*/ 771646 w 1290758"/>
              <a:gd name="connsiteY26" fmla="*/ 117159 h 232414"/>
              <a:gd name="connsiteX27" fmla="*/ 754501 w 1290758"/>
              <a:gd name="connsiteY27" fmla="*/ 117159 h 232414"/>
              <a:gd name="connsiteX28" fmla="*/ 818319 w 1290758"/>
              <a:gd name="connsiteY28" fmla="*/ 87631 h 232414"/>
              <a:gd name="connsiteX29" fmla="*/ 855466 w 1290758"/>
              <a:gd name="connsiteY29" fmla="*/ 87631 h 232414"/>
              <a:gd name="connsiteX30" fmla="*/ 883089 w 1290758"/>
              <a:gd name="connsiteY30" fmla="*/ 172405 h 232414"/>
              <a:gd name="connsiteX31" fmla="*/ 910711 w 1290758"/>
              <a:gd name="connsiteY31" fmla="*/ 87631 h 232414"/>
              <a:gd name="connsiteX32" fmla="*/ 946906 w 1290758"/>
              <a:gd name="connsiteY32" fmla="*/ 87631 h 232414"/>
              <a:gd name="connsiteX33" fmla="*/ 903091 w 1290758"/>
              <a:gd name="connsiteY33" fmla="*/ 209553 h 232414"/>
              <a:gd name="connsiteX34" fmla="*/ 860229 w 1290758"/>
              <a:gd name="connsiteY34" fmla="*/ 209553 h 232414"/>
              <a:gd name="connsiteX35" fmla="*/ 1226941 w 1290758"/>
              <a:gd name="connsiteY35" fmla="*/ 85726 h 232414"/>
              <a:gd name="connsiteX36" fmla="*/ 1290758 w 1290758"/>
              <a:gd name="connsiteY36" fmla="*/ 158117 h 232414"/>
              <a:gd name="connsiteX37" fmla="*/ 1290758 w 1290758"/>
              <a:gd name="connsiteY37" fmla="*/ 159070 h 232414"/>
              <a:gd name="connsiteX38" fmla="*/ 1200271 w 1290758"/>
              <a:gd name="connsiteY38" fmla="*/ 159070 h 232414"/>
              <a:gd name="connsiteX39" fmla="*/ 1227893 w 1290758"/>
              <a:gd name="connsiteY39" fmla="*/ 183835 h 232414"/>
              <a:gd name="connsiteX40" fmla="*/ 1252658 w 1290758"/>
              <a:gd name="connsiteY40" fmla="*/ 171452 h 232414"/>
              <a:gd name="connsiteX41" fmla="*/ 1288853 w 1290758"/>
              <a:gd name="connsiteY41" fmla="*/ 175262 h 232414"/>
              <a:gd name="connsiteX42" fmla="*/ 1227893 w 1290758"/>
              <a:gd name="connsiteY42" fmla="*/ 213363 h 232414"/>
              <a:gd name="connsiteX43" fmla="*/ 1164076 w 1290758"/>
              <a:gd name="connsiteY43" fmla="*/ 149545 h 232414"/>
              <a:gd name="connsiteX44" fmla="*/ 1226941 w 1290758"/>
              <a:gd name="connsiteY44" fmla="*/ 85726 h 232414"/>
              <a:gd name="connsiteX45" fmla="*/ 727831 w 1290758"/>
              <a:gd name="connsiteY45" fmla="*/ 85726 h 232414"/>
              <a:gd name="connsiteX46" fmla="*/ 737356 w 1290758"/>
              <a:gd name="connsiteY46" fmla="*/ 86679 h 232414"/>
              <a:gd name="connsiteX47" fmla="*/ 737356 w 1290758"/>
              <a:gd name="connsiteY47" fmla="*/ 121922 h 232414"/>
              <a:gd name="connsiteX48" fmla="*/ 723068 w 1290758"/>
              <a:gd name="connsiteY48" fmla="*/ 121922 h 232414"/>
              <a:gd name="connsiteX49" fmla="*/ 697351 w 1290758"/>
              <a:gd name="connsiteY49" fmla="*/ 151450 h 232414"/>
              <a:gd name="connsiteX50" fmla="*/ 697351 w 1290758"/>
              <a:gd name="connsiteY50" fmla="*/ 209553 h 232414"/>
              <a:gd name="connsiteX51" fmla="*/ 663061 w 1290758"/>
              <a:gd name="connsiteY51" fmla="*/ 209553 h 232414"/>
              <a:gd name="connsiteX52" fmla="*/ 663061 w 1290758"/>
              <a:gd name="connsiteY52" fmla="*/ 87631 h 232414"/>
              <a:gd name="connsiteX53" fmla="*/ 696398 w 1290758"/>
              <a:gd name="connsiteY53" fmla="*/ 87631 h 232414"/>
              <a:gd name="connsiteX54" fmla="*/ 696398 w 1290758"/>
              <a:gd name="connsiteY54" fmla="*/ 106681 h 232414"/>
              <a:gd name="connsiteX55" fmla="*/ 727831 w 1290758"/>
              <a:gd name="connsiteY55" fmla="*/ 85726 h 232414"/>
              <a:gd name="connsiteX56" fmla="*/ 1007865 w 1290758"/>
              <a:gd name="connsiteY56" fmla="*/ 84774 h 232414"/>
              <a:gd name="connsiteX57" fmla="*/ 1061205 w 1290758"/>
              <a:gd name="connsiteY57" fmla="*/ 129542 h 232414"/>
              <a:gd name="connsiteX58" fmla="*/ 1061205 w 1290758"/>
              <a:gd name="connsiteY58" fmla="*/ 209553 h 232414"/>
              <a:gd name="connsiteX59" fmla="*/ 1026915 w 1290758"/>
              <a:gd name="connsiteY59" fmla="*/ 209553 h 232414"/>
              <a:gd name="connsiteX60" fmla="*/ 1026915 w 1290758"/>
              <a:gd name="connsiteY60" fmla="*/ 198123 h 232414"/>
              <a:gd name="connsiteX61" fmla="*/ 992625 w 1290758"/>
              <a:gd name="connsiteY61" fmla="*/ 212411 h 232414"/>
              <a:gd name="connsiteX62" fmla="*/ 949763 w 1290758"/>
              <a:gd name="connsiteY62" fmla="*/ 174310 h 232414"/>
              <a:gd name="connsiteX63" fmla="*/ 993578 w 1290758"/>
              <a:gd name="connsiteY63" fmla="*/ 137162 h 232414"/>
              <a:gd name="connsiteX64" fmla="*/ 1017390 w 1290758"/>
              <a:gd name="connsiteY64" fmla="*/ 137162 h 232414"/>
              <a:gd name="connsiteX65" fmla="*/ 1025963 w 1290758"/>
              <a:gd name="connsiteY65" fmla="*/ 129542 h 232414"/>
              <a:gd name="connsiteX66" fmla="*/ 1025010 w 1290758"/>
              <a:gd name="connsiteY66" fmla="*/ 128590 h 232414"/>
              <a:gd name="connsiteX67" fmla="*/ 1005008 w 1290758"/>
              <a:gd name="connsiteY67" fmla="*/ 114302 h 232414"/>
              <a:gd name="connsiteX68" fmla="*/ 968813 w 1290758"/>
              <a:gd name="connsiteY68" fmla="*/ 125732 h 232414"/>
              <a:gd name="connsiteX69" fmla="*/ 955478 w 1290758"/>
              <a:gd name="connsiteY69" fmla="*/ 100014 h 232414"/>
              <a:gd name="connsiteX70" fmla="*/ 1007865 w 1290758"/>
              <a:gd name="connsiteY70" fmla="*/ 84774 h 232414"/>
              <a:gd name="connsiteX71" fmla="*/ 590671 w 1290758"/>
              <a:gd name="connsiteY71" fmla="*/ 84774 h 232414"/>
              <a:gd name="connsiteX72" fmla="*/ 644011 w 1290758"/>
              <a:gd name="connsiteY72" fmla="*/ 129542 h 232414"/>
              <a:gd name="connsiteX73" fmla="*/ 644011 w 1290758"/>
              <a:gd name="connsiteY73" fmla="*/ 209553 h 232414"/>
              <a:gd name="connsiteX74" fmla="*/ 609721 w 1290758"/>
              <a:gd name="connsiteY74" fmla="*/ 209553 h 232414"/>
              <a:gd name="connsiteX75" fmla="*/ 609721 w 1290758"/>
              <a:gd name="connsiteY75" fmla="*/ 198123 h 232414"/>
              <a:gd name="connsiteX76" fmla="*/ 575431 w 1290758"/>
              <a:gd name="connsiteY76" fmla="*/ 212411 h 232414"/>
              <a:gd name="connsiteX77" fmla="*/ 532569 w 1290758"/>
              <a:gd name="connsiteY77" fmla="*/ 174310 h 232414"/>
              <a:gd name="connsiteX78" fmla="*/ 576384 w 1290758"/>
              <a:gd name="connsiteY78" fmla="*/ 137162 h 232414"/>
              <a:gd name="connsiteX79" fmla="*/ 600196 w 1290758"/>
              <a:gd name="connsiteY79" fmla="*/ 137162 h 232414"/>
              <a:gd name="connsiteX80" fmla="*/ 608769 w 1290758"/>
              <a:gd name="connsiteY80" fmla="*/ 129542 h 232414"/>
              <a:gd name="connsiteX81" fmla="*/ 607816 w 1290758"/>
              <a:gd name="connsiteY81" fmla="*/ 128590 h 232414"/>
              <a:gd name="connsiteX82" fmla="*/ 587814 w 1290758"/>
              <a:gd name="connsiteY82" fmla="*/ 114302 h 232414"/>
              <a:gd name="connsiteX83" fmla="*/ 551619 w 1290758"/>
              <a:gd name="connsiteY83" fmla="*/ 125732 h 232414"/>
              <a:gd name="connsiteX84" fmla="*/ 538284 w 1290758"/>
              <a:gd name="connsiteY84" fmla="*/ 100014 h 232414"/>
              <a:gd name="connsiteX85" fmla="*/ 590671 w 1290758"/>
              <a:gd name="connsiteY85" fmla="*/ 84774 h 232414"/>
              <a:gd name="connsiteX86" fmla="*/ 32507 w 1290758"/>
              <a:gd name="connsiteY86" fmla="*/ 46673 h 232414"/>
              <a:gd name="connsiteX87" fmla="*/ 64892 w 1290758"/>
              <a:gd name="connsiteY87" fmla="*/ 49531 h 232414"/>
              <a:gd name="connsiteX88" fmla="*/ 59177 w 1290758"/>
              <a:gd name="connsiteY88" fmla="*/ 66676 h 232414"/>
              <a:gd name="connsiteX89" fmla="*/ 64892 w 1290758"/>
              <a:gd name="connsiteY89" fmla="*/ 183835 h 232414"/>
              <a:gd name="connsiteX90" fmla="*/ 32507 w 1290758"/>
              <a:gd name="connsiteY90" fmla="*/ 186693 h 232414"/>
              <a:gd name="connsiteX91" fmla="*/ 9647 w 1290758"/>
              <a:gd name="connsiteY91" fmla="*/ 184788 h 232414"/>
              <a:gd name="connsiteX92" fmla="*/ 9647 w 1290758"/>
              <a:gd name="connsiteY92" fmla="*/ 47626 h 232414"/>
              <a:gd name="connsiteX93" fmla="*/ 32507 w 1290758"/>
              <a:gd name="connsiteY93" fmla="*/ 46673 h 232414"/>
              <a:gd name="connsiteX94" fmla="*/ 1092638 w 1290758"/>
              <a:gd name="connsiteY94" fmla="*/ 41911 h 232414"/>
              <a:gd name="connsiteX95" fmla="*/ 1126928 w 1290758"/>
              <a:gd name="connsiteY95" fmla="*/ 41911 h 232414"/>
              <a:gd name="connsiteX96" fmla="*/ 1126928 w 1290758"/>
              <a:gd name="connsiteY96" fmla="*/ 87631 h 232414"/>
              <a:gd name="connsiteX97" fmla="*/ 1153598 w 1290758"/>
              <a:gd name="connsiteY97" fmla="*/ 87631 h 232414"/>
              <a:gd name="connsiteX98" fmla="*/ 1153598 w 1290758"/>
              <a:gd name="connsiteY98" fmla="*/ 117159 h 232414"/>
              <a:gd name="connsiteX99" fmla="*/ 1126928 w 1290758"/>
              <a:gd name="connsiteY99" fmla="*/ 117159 h 232414"/>
              <a:gd name="connsiteX100" fmla="*/ 1126928 w 1290758"/>
              <a:gd name="connsiteY100" fmla="*/ 172405 h 232414"/>
              <a:gd name="connsiteX101" fmla="*/ 1138358 w 1290758"/>
              <a:gd name="connsiteY101" fmla="*/ 180978 h 232414"/>
              <a:gd name="connsiteX102" fmla="*/ 1154550 w 1290758"/>
              <a:gd name="connsiteY102" fmla="*/ 180978 h 232414"/>
              <a:gd name="connsiteX103" fmla="*/ 1154550 w 1290758"/>
              <a:gd name="connsiteY103" fmla="*/ 210506 h 232414"/>
              <a:gd name="connsiteX104" fmla="*/ 1127880 w 1290758"/>
              <a:gd name="connsiteY104" fmla="*/ 212411 h 232414"/>
              <a:gd name="connsiteX105" fmla="*/ 1092638 w 1290758"/>
              <a:gd name="connsiteY105" fmla="*/ 184788 h 232414"/>
              <a:gd name="connsiteX106" fmla="*/ 1092638 w 1290758"/>
              <a:gd name="connsiteY106" fmla="*/ 118112 h 232414"/>
              <a:gd name="connsiteX107" fmla="*/ 1073588 w 1290758"/>
              <a:gd name="connsiteY107" fmla="*/ 118112 h 232414"/>
              <a:gd name="connsiteX108" fmla="*/ 1073588 w 1290758"/>
              <a:gd name="connsiteY108" fmla="*/ 88584 h 232414"/>
              <a:gd name="connsiteX109" fmla="*/ 1092638 w 1290758"/>
              <a:gd name="connsiteY109" fmla="*/ 88584 h 232414"/>
              <a:gd name="connsiteX110" fmla="*/ 786886 w 1290758"/>
              <a:gd name="connsiteY110" fmla="*/ 23813 h 232414"/>
              <a:gd name="connsiteX111" fmla="*/ 808793 w 1290758"/>
              <a:gd name="connsiteY111" fmla="*/ 45721 h 232414"/>
              <a:gd name="connsiteX112" fmla="*/ 786886 w 1290758"/>
              <a:gd name="connsiteY112" fmla="*/ 67629 h 232414"/>
              <a:gd name="connsiteX113" fmla="*/ 764978 w 1290758"/>
              <a:gd name="connsiteY113" fmla="*/ 45721 h 232414"/>
              <a:gd name="connsiteX114" fmla="*/ 786886 w 1290758"/>
              <a:gd name="connsiteY114" fmla="*/ 23813 h 232414"/>
              <a:gd name="connsiteX115" fmla="*/ 478277 w 1290758"/>
              <a:gd name="connsiteY115" fmla="*/ 23813 h 232414"/>
              <a:gd name="connsiteX116" fmla="*/ 512567 w 1290758"/>
              <a:gd name="connsiteY116" fmla="*/ 23813 h 232414"/>
              <a:gd name="connsiteX117" fmla="*/ 512567 w 1290758"/>
              <a:gd name="connsiteY117" fmla="*/ 209553 h 232414"/>
              <a:gd name="connsiteX118" fmla="*/ 478277 w 1290758"/>
              <a:gd name="connsiteY118" fmla="*/ 209553 h 232414"/>
              <a:gd name="connsiteX119" fmla="*/ 367787 w 1290758"/>
              <a:gd name="connsiteY119" fmla="*/ 20003 h 232414"/>
              <a:gd name="connsiteX120" fmla="*/ 459227 w 1290758"/>
              <a:gd name="connsiteY120" fmla="*/ 89537 h 232414"/>
              <a:gd name="connsiteX121" fmla="*/ 418269 w 1290758"/>
              <a:gd name="connsiteY121" fmla="*/ 89537 h 232414"/>
              <a:gd name="connsiteX122" fmla="*/ 368739 w 1290758"/>
              <a:gd name="connsiteY122" fmla="*/ 54294 h 232414"/>
              <a:gd name="connsiteX123" fmla="*/ 310637 w 1290758"/>
              <a:gd name="connsiteY123" fmla="*/ 116207 h 232414"/>
              <a:gd name="connsiteX124" fmla="*/ 368739 w 1290758"/>
              <a:gd name="connsiteY124" fmla="*/ 178121 h 232414"/>
              <a:gd name="connsiteX125" fmla="*/ 419222 w 1290758"/>
              <a:gd name="connsiteY125" fmla="*/ 142877 h 232414"/>
              <a:gd name="connsiteX126" fmla="*/ 459227 w 1290758"/>
              <a:gd name="connsiteY126" fmla="*/ 142877 h 232414"/>
              <a:gd name="connsiteX127" fmla="*/ 367787 w 1290758"/>
              <a:gd name="connsiteY127" fmla="*/ 212411 h 232414"/>
              <a:gd name="connsiteX128" fmla="*/ 270632 w 1290758"/>
              <a:gd name="connsiteY128" fmla="*/ 116207 h 232414"/>
              <a:gd name="connsiteX129" fmla="*/ 367787 w 1290758"/>
              <a:gd name="connsiteY129" fmla="*/ 20003 h 232414"/>
              <a:gd name="connsiteX130" fmla="*/ 91563 w 1290758"/>
              <a:gd name="connsiteY130" fmla="*/ 0 h 232414"/>
              <a:gd name="connsiteX131" fmla="*/ 209673 w 1290758"/>
              <a:gd name="connsiteY131" fmla="*/ 68581 h 232414"/>
              <a:gd name="connsiteX132" fmla="*/ 181098 w 1290758"/>
              <a:gd name="connsiteY132" fmla="*/ 116207 h 232414"/>
              <a:gd name="connsiteX133" fmla="*/ 64893 w 1290758"/>
              <a:gd name="connsiteY133" fmla="*/ 48578 h 232414"/>
              <a:gd name="connsiteX134" fmla="*/ 91563 w 1290758"/>
              <a:gd name="connsiteY134" fmla="*/ 0 h 2324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</a:cxnLst>
            <a:rect l="l" t="t" r="r" b="b"/>
            <a:pathLst>
              <a:path w="1290758" h="232414">
                <a:moveTo>
                  <a:pt x="1025010" y="157165"/>
                </a:moveTo>
                <a:cubicBezTo>
                  <a:pt x="1023105" y="159070"/>
                  <a:pt x="1019295" y="160023"/>
                  <a:pt x="1014533" y="160023"/>
                </a:cubicBezTo>
                <a:lnTo>
                  <a:pt x="1001198" y="160023"/>
                </a:lnTo>
                <a:cubicBezTo>
                  <a:pt x="990720" y="160023"/>
                  <a:pt x="984053" y="164785"/>
                  <a:pt x="984053" y="173358"/>
                </a:cubicBezTo>
                <a:cubicBezTo>
                  <a:pt x="984053" y="181931"/>
                  <a:pt x="990720" y="187646"/>
                  <a:pt x="1001198" y="187646"/>
                </a:cubicBezTo>
                <a:cubicBezTo>
                  <a:pt x="1011675" y="187646"/>
                  <a:pt x="1025010" y="180978"/>
                  <a:pt x="1025010" y="165738"/>
                </a:cubicBezTo>
                <a:close/>
                <a:moveTo>
                  <a:pt x="607816" y="157165"/>
                </a:moveTo>
                <a:cubicBezTo>
                  <a:pt x="605911" y="159070"/>
                  <a:pt x="602101" y="160023"/>
                  <a:pt x="597339" y="160023"/>
                </a:cubicBezTo>
                <a:lnTo>
                  <a:pt x="584004" y="160023"/>
                </a:lnTo>
                <a:cubicBezTo>
                  <a:pt x="573526" y="160023"/>
                  <a:pt x="566859" y="164785"/>
                  <a:pt x="566859" y="173358"/>
                </a:cubicBezTo>
                <a:cubicBezTo>
                  <a:pt x="566859" y="181931"/>
                  <a:pt x="573526" y="187646"/>
                  <a:pt x="584004" y="187646"/>
                </a:cubicBezTo>
                <a:cubicBezTo>
                  <a:pt x="594481" y="187646"/>
                  <a:pt x="607816" y="180978"/>
                  <a:pt x="607816" y="165738"/>
                </a:cubicBezTo>
                <a:close/>
                <a:moveTo>
                  <a:pt x="182050" y="116207"/>
                </a:moveTo>
                <a:cubicBezTo>
                  <a:pt x="193480" y="130495"/>
                  <a:pt x="203005" y="146687"/>
                  <a:pt x="210625" y="163833"/>
                </a:cubicBezTo>
                <a:cubicBezTo>
                  <a:pt x="178240" y="197171"/>
                  <a:pt x="137283" y="220984"/>
                  <a:pt x="91563" y="232414"/>
                </a:cubicBezTo>
                <a:cubicBezTo>
                  <a:pt x="86800" y="226699"/>
                  <a:pt x="82038" y="220031"/>
                  <a:pt x="78228" y="213364"/>
                </a:cubicBezTo>
                <a:cubicBezTo>
                  <a:pt x="73465" y="203838"/>
                  <a:pt x="68703" y="193361"/>
                  <a:pt x="64893" y="183836"/>
                </a:cubicBezTo>
                <a:cubicBezTo>
                  <a:pt x="111565" y="176215"/>
                  <a:pt x="152523" y="151450"/>
                  <a:pt x="182050" y="116207"/>
                </a:cubicBezTo>
                <a:close/>
                <a:moveTo>
                  <a:pt x="1226941" y="113349"/>
                </a:moveTo>
                <a:cubicBezTo>
                  <a:pt x="1212653" y="113349"/>
                  <a:pt x="1202176" y="121922"/>
                  <a:pt x="1199318" y="135257"/>
                </a:cubicBezTo>
                <a:lnTo>
                  <a:pt x="1253611" y="135257"/>
                </a:lnTo>
                <a:cubicBezTo>
                  <a:pt x="1251706" y="122874"/>
                  <a:pt x="1241228" y="113349"/>
                  <a:pt x="1226941" y="113349"/>
                </a:cubicBezTo>
                <a:close/>
                <a:moveTo>
                  <a:pt x="754501" y="87632"/>
                </a:moveTo>
                <a:lnTo>
                  <a:pt x="805936" y="87632"/>
                </a:lnTo>
                <a:lnTo>
                  <a:pt x="805936" y="209553"/>
                </a:lnTo>
                <a:lnTo>
                  <a:pt x="771646" y="209553"/>
                </a:lnTo>
                <a:lnTo>
                  <a:pt x="771646" y="117159"/>
                </a:lnTo>
                <a:lnTo>
                  <a:pt x="754501" y="117159"/>
                </a:lnTo>
                <a:close/>
                <a:moveTo>
                  <a:pt x="818319" y="87631"/>
                </a:moveTo>
                <a:lnTo>
                  <a:pt x="855466" y="87631"/>
                </a:lnTo>
                <a:lnTo>
                  <a:pt x="883089" y="172405"/>
                </a:lnTo>
                <a:lnTo>
                  <a:pt x="910711" y="87631"/>
                </a:lnTo>
                <a:lnTo>
                  <a:pt x="946906" y="87631"/>
                </a:lnTo>
                <a:lnTo>
                  <a:pt x="903091" y="209553"/>
                </a:lnTo>
                <a:lnTo>
                  <a:pt x="860229" y="209553"/>
                </a:lnTo>
                <a:close/>
                <a:moveTo>
                  <a:pt x="1226941" y="85726"/>
                </a:moveTo>
                <a:cubicBezTo>
                  <a:pt x="1263136" y="85726"/>
                  <a:pt x="1290758" y="107634"/>
                  <a:pt x="1290758" y="158117"/>
                </a:cubicBezTo>
                <a:lnTo>
                  <a:pt x="1290758" y="159070"/>
                </a:lnTo>
                <a:lnTo>
                  <a:pt x="1200271" y="159070"/>
                </a:lnTo>
                <a:cubicBezTo>
                  <a:pt x="1202176" y="172405"/>
                  <a:pt x="1212653" y="183835"/>
                  <a:pt x="1227893" y="183835"/>
                </a:cubicBezTo>
                <a:cubicBezTo>
                  <a:pt x="1243133" y="183835"/>
                  <a:pt x="1247896" y="179072"/>
                  <a:pt x="1252658" y="171452"/>
                </a:cubicBezTo>
                <a:lnTo>
                  <a:pt x="1288853" y="175262"/>
                </a:lnTo>
                <a:cubicBezTo>
                  <a:pt x="1278376" y="200980"/>
                  <a:pt x="1255516" y="213363"/>
                  <a:pt x="1227893" y="213363"/>
                </a:cubicBezTo>
                <a:cubicBezTo>
                  <a:pt x="1200271" y="213363"/>
                  <a:pt x="1164076" y="186693"/>
                  <a:pt x="1164076" y="149545"/>
                </a:cubicBezTo>
                <a:cubicBezTo>
                  <a:pt x="1164076" y="112396"/>
                  <a:pt x="1190746" y="85726"/>
                  <a:pt x="1226941" y="85726"/>
                </a:cubicBezTo>
                <a:close/>
                <a:moveTo>
                  <a:pt x="727831" y="85726"/>
                </a:moveTo>
                <a:cubicBezTo>
                  <a:pt x="743071" y="85726"/>
                  <a:pt x="734498" y="85726"/>
                  <a:pt x="737356" y="86679"/>
                </a:cubicBezTo>
                <a:cubicBezTo>
                  <a:pt x="737356" y="86679"/>
                  <a:pt x="737356" y="121922"/>
                  <a:pt x="737356" y="121922"/>
                </a:cubicBezTo>
                <a:lnTo>
                  <a:pt x="723068" y="121922"/>
                </a:lnTo>
                <a:cubicBezTo>
                  <a:pt x="705923" y="121922"/>
                  <a:pt x="697351" y="130494"/>
                  <a:pt x="697351" y="151450"/>
                </a:cubicBezTo>
                <a:lnTo>
                  <a:pt x="697351" y="209553"/>
                </a:lnTo>
                <a:lnTo>
                  <a:pt x="663061" y="209553"/>
                </a:lnTo>
                <a:lnTo>
                  <a:pt x="663061" y="87631"/>
                </a:lnTo>
                <a:lnTo>
                  <a:pt x="696398" y="87631"/>
                </a:lnTo>
                <a:lnTo>
                  <a:pt x="696398" y="106681"/>
                </a:lnTo>
                <a:cubicBezTo>
                  <a:pt x="701161" y="93346"/>
                  <a:pt x="712591" y="85726"/>
                  <a:pt x="727831" y="85726"/>
                </a:cubicBezTo>
                <a:close/>
                <a:moveTo>
                  <a:pt x="1007865" y="84774"/>
                </a:moveTo>
                <a:cubicBezTo>
                  <a:pt x="1037393" y="84774"/>
                  <a:pt x="1061205" y="97157"/>
                  <a:pt x="1061205" y="129542"/>
                </a:cubicBezTo>
                <a:lnTo>
                  <a:pt x="1061205" y="209553"/>
                </a:lnTo>
                <a:lnTo>
                  <a:pt x="1026915" y="209553"/>
                </a:lnTo>
                <a:lnTo>
                  <a:pt x="1026915" y="198123"/>
                </a:lnTo>
                <a:cubicBezTo>
                  <a:pt x="1020248" y="207648"/>
                  <a:pt x="1006913" y="212411"/>
                  <a:pt x="992625" y="212411"/>
                </a:cubicBezTo>
                <a:cubicBezTo>
                  <a:pt x="966908" y="212411"/>
                  <a:pt x="949763" y="194313"/>
                  <a:pt x="949763" y="174310"/>
                </a:cubicBezTo>
                <a:cubicBezTo>
                  <a:pt x="949763" y="154308"/>
                  <a:pt x="966908" y="137162"/>
                  <a:pt x="993578" y="137162"/>
                </a:cubicBezTo>
                <a:lnTo>
                  <a:pt x="1017390" y="137162"/>
                </a:lnTo>
                <a:cubicBezTo>
                  <a:pt x="1023105" y="137162"/>
                  <a:pt x="1025963" y="134305"/>
                  <a:pt x="1025963" y="129542"/>
                </a:cubicBezTo>
                <a:lnTo>
                  <a:pt x="1025010" y="128590"/>
                </a:lnTo>
                <a:cubicBezTo>
                  <a:pt x="1025010" y="120017"/>
                  <a:pt x="1018343" y="114302"/>
                  <a:pt x="1005008" y="114302"/>
                </a:cubicBezTo>
                <a:cubicBezTo>
                  <a:pt x="991673" y="114302"/>
                  <a:pt x="977385" y="120017"/>
                  <a:pt x="968813" y="125732"/>
                </a:cubicBezTo>
                <a:lnTo>
                  <a:pt x="955478" y="100014"/>
                </a:lnTo>
                <a:cubicBezTo>
                  <a:pt x="955478" y="100014"/>
                  <a:pt x="978338" y="84774"/>
                  <a:pt x="1007865" y="84774"/>
                </a:cubicBezTo>
                <a:close/>
                <a:moveTo>
                  <a:pt x="590671" y="84774"/>
                </a:moveTo>
                <a:cubicBezTo>
                  <a:pt x="620199" y="84774"/>
                  <a:pt x="644011" y="97157"/>
                  <a:pt x="644011" y="129542"/>
                </a:cubicBezTo>
                <a:lnTo>
                  <a:pt x="644011" y="209553"/>
                </a:lnTo>
                <a:lnTo>
                  <a:pt x="609721" y="209553"/>
                </a:lnTo>
                <a:lnTo>
                  <a:pt x="609721" y="198123"/>
                </a:lnTo>
                <a:cubicBezTo>
                  <a:pt x="603054" y="207648"/>
                  <a:pt x="589719" y="212411"/>
                  <a:pt x="575431" y="212411"/>
                </a:cubicBezTo>
                <a:cubicBezTo>
                  <a:pt x="549714" y="212411"/>
                  <a:pt x="532569" y="194313"/>
                  <a:pt x="532569" y="174310"/>
                </a:cubicBezTo>
                <a:cubicBezTo>
                  <a:pt x="532569" y="154308"/>
                  <a:pt x="549714" y="137162"/>
                  <a:pt x="576384" y="137162"/>
                </a:cubicBezTo>
                <a:lnTo>
                  <a:pt x="600196" y="137162"/>
                </a:lnTo>
                <a:cubicBezTo>
                  <a:pt x="605911" y="137162"/>
                  <a:pt x="608769" y="134305"/>
                  <a:pt x="608769" y="129542"/>
                </a:cubicBezTo>
                <a:lnTo>
                  <a:pt x="607816" y="128590"/>
                </a:lnTo>
                <a:cubicBezTo>
                  <a:pt x="607816" y="120017"/>
                  <a:pt x="601149" y="114302"/>
                  <a:pt x="587814" y="114302"/>
                </a:cubicBezTo>
                <a:cubicBezTo>
                  <a:pt x="574479" y="114302"/>
                  <a:pt x="560191" y="120017"/>
                  <a:pt x="551619" y="125732"/>
                </a:cubicBezTo>
                <a:lnTo>
                  <a:pt x="538284" y="100014"/>
                </a:lnTo>
                <a:cubicBezTo>
                  <a:pt x="538284" y="100014"/>
                  <a:pt x="561144" y="84774"/>
                  <a:pt x="590671" y="84774"/>
                </a:cubicBezTo>
                <a:close/>
                <a:moveTo>
                  <a:pt x="32507" y="46673"/>
                </a:moveTo>
                <a:cubicBezTo>
                  <a:pt x="43937" y="46673"/>
                  <a:pt x="54415" y="47626"/>
                  <a:pt x="64892" y="49531"/>
                </a:cubicBezTo>
                <a:cubicBezTo>
                  <a:pt x="62987" y="55246"/>
                  <a:pt x="61082" y="60961"/>
                  <a:pt x="59177" y="66676"/>
                </a:cubicBezTo>
                <a:cubicBezTo>
                  <a:pt x="48700" y="105729"/>
                  <a:pt x="50605" y="146687"/>
                  <a:pt x="64892" y="183835"/>
                </a:cubicBezTo>
                <a:cubicBezTo>
                  <a:pt x="54415" y="185740"/>
                  <a:pt x="43937" y="186693"/>
                  <a:pt x="32507" y="186693"/>
                </a:cubicBezTo>
                <a:cubicBezTo>
                  <a:pt x="24887" y="186693"/>
                  <a:pt x="17267" y="184788"/>
                  <a:pt x="9647" y="184788"/>
                </a:cubicBezTo>
                <a:cubicBezTo>
                  <a:pt x="-3688" y="139067"/>
                  <a:pt x="-2735" y="91441"/>
                  <a:pt x="9647" y="47626"/>
                </a:cubicBezTo>
                <a:cubicBezTo>
                  <a:pt x="17267" y="46673"/>
                  <a:pt x="21077" y="46673"/>
                  <a:pt x="32507" y="46673"/>
                </a:cubicBezTo>
                <a:close/>
                <a:moveTo>
                  <a:pt x="1092638" y="41911"/>
                </a:moveTo>
                <a:lnTo>
                  <a:pt x="1126928" y="41911"/>
                </a:lnTo>
                <a:lnTo>
                  <a:pt x="1126928" y="87631"/>
                </a:lnTo>
                <a:lnTo>
                  <a:pt x="1153598" y="87631"/>
                </a:lnTo>
                <a:lnTo>
                  <a:pt x="1153598" y="117159"/>
                </a:lnTo>
                <a:lnTo>
                  <a:pt x="1126928" y="117159"/>
                </a:lnTo>
                <a:lnTo>
                  <a:pt x="1126928" y="172405"/>
                </a:lnTo>
                <a:cubicBezTo>
                  <a:pt x="1126928" y="180025"/>
                  <a:pt x="1132643" y="180978"/>
                  <a:pt x="1138358" y="180978"/>
                </a:cubicBezTo>
                <a:cubicBezTo>
                  <a:pt x="1146930" y="180978"/>
                  <a:pt x="1154550" y="180978"/>
                  <a:pt x="1154550" y="180978"/>
                </a:cubicBezTo>
                <a:lnTo>
                  <a:pt x="1154550" y="210506"/>
                </a:lnTo>
                <a:cubicBezTo>
                  <a:pt x="1154550" y="210506"/>
                  <a:pt x="1137405" y="212411"/>
                  <a:pt x="1127880" y="212411"/>
                </a:cubicBezTo>
                <a:cubicBezTo>
                  <a:pt x="1110735" y="212411"/>
                  <a:pt x="1092638" y="209553"/>
                  <a:pt x="1092638" y="184788"/>
                </a:cubicBezTo>
                <a:lnTo>
                  <a:pt x="1092638" y="118112"/>
                </a:lnTo>
                <a:lnTo>
                  <a:pt x="1073588" y="118112"/>
                </a:lnTo>
                <a:lnTo>
                  <a:pt x="1073588" y="88584"/>
                </a:lnTo>
                <a:lnTo>
                  <a:pt x="1092638" y="88584"/>
                </a:lnTo>
                <a:close/>
                <a:moveTo>
                  <a:pt x="786886" y="23813"/>
                </a:moveTo>
                <a:cubicBezTo>
                  <a:pt x="799268" y="23813"/>
                  <a:pt x="808793" y="34291"/>
                  <a:pt x="808793" y="45721"/>
                </a:cubicBezTo>
                <a:cubicBezTo>
                  <a:pt x="808793" y="57151"/>
                  <a:pt x="799268" y="67629"/>
                  <a:pt x="786886" y="67629"/>
                </a:cubicBezTo>
                <a:cubicBezTo>
                  <a:pt x="774503" y="67629"/>
                  <a:pt x="764978" y="58104"/>
                  <a:pt x="764978" y="45721"/>
                </a:cubicBezTo>
                <a:cubicBezTo>
                  <a:pt x="764978" y="33338"/>
                  <a:pt x="774503" y="23813"/>
                  <a:pt x="786886" y="23813"/>
                </a:cubicBezTo>
                <a:close/>
                <a:moveTo>
                  <a:pt x="478277" y="23813"/>
                </a:moveTo>
                <a:lnTo>
                  <a:pt x="512567" y="23813"/>
                </a:lnTo>
                <a:lnTo>
                  <a:pt x="512567" y="209553"/>
                </a:lnTo>
                <a:lnTo>
                  <a:pt x="478277" y="209553"/>
                </a:lnTo>
                <a:close/>
                <a:moveTo>
                  <a:pt x="367787" y="20003"/>
                </a:moveTo>
                <a:cubicBezTo>
                  <a:pt x="423032" y="20003"/>
                  <a:pt x="447797" y="45721"/>
                  <a:pt x="459227" y="89537"/>
                </a:cubicBezTo>
                <a:lnTo>
                  <a:pt x="418269" y="89537"/>
                </a:lnTo>
                <a:cubicBezTo>
                  <a:pt x="411602" y="67629"/>
                  <a:pt x="392552" y="54294"/>
                  <a:pt x="368739" y="54294"/>
                </a:cubicBezTo>
                <a:cubicBezTo>
                  <a:pt x="333497" y="54294"/>
                  <a:pt x="310637" y="80964"/>
                  <a:pt x="310637" y="116207"/>
                </a:cubicBezTo>
                <a:cubicBezTo>
                  <a:pt x="310637" y="151450"/>
                  <a:pt x="333497" y="178121"/>
                  <a:pt x="368739" y="178121"/>
                </a:cubicBezTo>
                <a:cubicBezTo>
                  <a:pt x="393504" y="178121"/>
                  <a:pt x="412554" y="164785"/>
                  <a:pt x="419222" y="142877"/>
                </a:cubicBezTo>
                <a:lnTo>
                  <a:pt x="459227" y="142877"/>
                </a:lnTo>
                <a:cubicBezTo>
                  <a:pt x="448749" y="186693"/>
                  <a:pt x="409697" y="212411"/>
                  <a:pt x="367787" y="212411"/>
                </a:cubicBezTo>
                <a:cubicBezTo>
                  <a:pt x="325877" y="212411"/>
                  <a:pt x="270632" y="172405"/>
                  <a:pt x="270632" y="116207"/>
                </a:cubicBezTo>
                <a:cubicBezTo>
                  <a:pt x="270632" y="60009"/>
                  <a:pt x="312542" y="20003"/>
                  <a:pt x="367787" y="20003"/>
                </a:cubicBezTo>
                <a:close/>
                <a:moveTo>
                  <a:pt x="91563" y="0"/>
                </a:moveTo>
                <a:cubicBezTo>
                  <a:pt x="137283" y="11430"/>
                  <a:pt x="178240" y="36196"/>
                  <a:pt x="209673" y="68581"/>
                </a:cubicBezTo>
                <a:cubicBezTo>
                  <a:pt x="203005" y="85726"/>
                  <a:pt x="192528" y="101919"/>
                  <a:pt x="181098" y="116207"/>
                </a:cubicBezTo>
                <a:cubicBezTo>
                  <a:pt x="152523" y="80964"/>
                  <a:pt x="111565" y="56198"/>
                  <a:pt x="64893" y="48578"/>
                </a:cubicBezTo>
                <a:cubicBezTo>
                  <a:pt x="71560" y="31433"/>
                  <a:pt x="80133" y="15240"/>
                  <a:pt x="91563" y="0"/>
                </a:cubicBezTo>
                <a:close/>
              </a:path>
            </a:pathLst>
          </a:custGeom>
          <a:solidFill>
            <a:schemeClr val="bg1"/>
          </a:solidFill>
          <a:ln w="7757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364019107"/>
      </p:ext>
    </p:extLst>
  </p:cSld>
  <p:clrMapOvr>
    <a:masterClrMapping/>
  </p:clrMapOvr>
</p:sldLayout>
</file>

<file path=ppt/slideLayouts/slideLayout10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urple Stars - Copyright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>
            <a:extLst>
              <a:ext uri="{FF2B5EF4-FFF2-40B4-BE49-F238E27FC236}">
                <a16:creationId xmlns:a16="http://schemas.microsoft.com/office/drawing/2014/main" id="{A9A3069A-5503-59F7-D61A-D5B5F0BC70E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0" y="-3"/>
            <a:ext cx="12192004" cy="6858003"/>
          </a:xfrm>
          <a:prstGeom prst="rect">
            <a:avLst/>
          </a:prstGeom>
        </p:spPr>
      </p:pic>
      <p:sp>
        <p:nvSpPr>
          <p:cNvPr id="17" name="Text Placeholder 9">
            <a:extLst>
              <a:ext uri="{FF2B5EF4-FFF2-40B4-BE49-F238E27FC236}">
                <a16:creationId xmlns:a16="http://schemas.microsoft.com/office/drawing/2014/main" id="{49C182B8-C7DD-EE7B-F51B-FA5E11F3C83E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3359151" y="4274031"/>
            <a:ext cx="5473700" cy="252000"/>
          </a:xfrm>
          <a:prstGeom prst="rect">
            <a:avLst/>
          </a:prstGeom>
        </p:spPr>
        <p:txBody>
          <a:bodyPr lIns="0" tIns="0" rIns="0" bIns="0">
            <a:noAutofit/>
          </a:bodyPr>
          <a:lstStyle>
            <a:lvl1pPr marL="0" indent="0" algn="ctr">
              <a:lnSpc>
                <a:spcPct val="90000"/>
              </a:lnSpc>
              <a:buNone/>
              <a:defRPr sz="18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Forename Surname</a:t>
            </a:r>
            <a:endParaRPr lang="en-GB" dirty="0"/>
          </a:p>
        </p:txBody>
      </p:sp>
      <p:sp>
        <p:nvSpPr>
          <p:cNvPr id="18" name="Text Placeholder 9">
            <a:extLst>
              <a:ext uri="{FF2B5EF4-FFF2-40B4-BE49-F238E27FC236}">
                <a16:creationId xmlns:a16="http://schemas.microsoft.com/office/drawing/2014/main" id="{7E298FBE-14CA-2668-CBA1-51444BE8783F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3359150" y="4540162"/>
            <a:ext cx="5473699" cy="252000"/>
          </a:xfrm>
          <a:prstGeom prst="rect">
            <a:avLst/>
          </a:prstGeom>
        </p:spPr>
        <p:txBody>
          <a:bodyPr lIns="0" tIns="0" rIns="0" bIns="0">
            <a:noAutofit/>
          </a:bodyPr>
          <a:lstStyle>
            <a:lvl1pPr marL="0" indent="0" algn="ctr">
              <a:lnSpc>
                <a:spcPct val="90000"/>
              </a:lnSpc>
              <a:buNone/>
              <a:defRPr sz="180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dirty="0"/>
              <a:t>forename.surname@clarivate.com</a:t>
            </a:r>
            <a:endParaRPr lang="en-GB" dirty="0"/>
          </a:p>
        </p:txBody>
      </p:sp>
      <p:sp>
        <p:nvSpPr>
          <p:cNvPr id="19" name="Text Placeholder 9">
            <a:extLst>
              <a:ext uri="{FF2B5EF4-FFF2-40B4-BE49-F238E27FC236}">
                <a16:creationId xmlns:a16="http://schemas.microsoft.com/office/drawing/2014/main" id="{6C38E137-2FCE-14E8-AECF-571F9A547EBB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3359151" y="4834830"/>
            <a:ext cx="5473699" cy="252000"/>
          </a:xfrm>
          <a:prstGeom prst="rect">
            <a:avLst/>
          </a:prstGeom>
        </p:spPr>
        <p:txBody>
          <a:bodyPr lIns="0" tIns="0" rIns="0" bIns="0">
            <a:noAutofit/>
          </a:bodyPr>
          <a:lstStyle>
            <a:lvl1pPr marL="0" indent="0" algn="ctr">
              <a:lnSpc>
                <a:spcPct val="90000"/>
              </a:lnSpc>
              <a:buNone/>
              <a:defRPr sz="170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dirty="0"/>
              <a:t>+000 0000 0000</a:t>
            </a:r>
            <a:endParaRPr lang="en-GB" dirty="0"/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47EC7D1E-62E3-3E63-06C1-118A7ED2A8FB}"/>
              </a:ext>
            </a:extLst>
          </p:cNvPr>
          <p:cNvSpPr txBox="1"/>
          <p:nvPr userDrawn="1"/>
        </p:nvSpPr>
        <p:spPr>
          <a:xfrm>
            <a:off x="481400" y="6065125"/>
            <a:ext cx="2746698" cy="6848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algn="l" defTabSz="914400" rtl="0" eaLnBrk="1" latinLnBrk="0" hangingPunct="1">
              <a:spcAft>
                <a:spcPts val="300"/>
              </a:spcAft>
            </a:pPr>
            <a:r>
              <a:rPr lang="en-US" sz="900" kern="1200" noProof="0" dirty="0">
                <a:solidFill>
                  <a:schemeClr val="bg1"/>
                </a:solidFill>
                <a:latin typeface="+mj-lt"/>
                <a:ea typeface="+mn-ea"/>
                <a:cs typeface="+mn-cs"/>
              </a:rPr>
              <a:t>© 2025 Clarivate. All rights reserved</a:t>
            </a:r>
          </a:p>
          <a:p>
            <a:r>
              <a:rPr lang="en-US" sz="900" noProof="0" dirty="0">
                <a:solidFill>
                  <a:schemeClr val="bg1"/>
                </a:solidFill>
              </a:rPr>
              <a:t>Clarivate and its logo, as well as all other trademarks used herein are trademarks of their respective owners and used under license.</a:t>
            </a:r>
          </a:p>
        </p:txBody>
      </p:sp>
      <p:pic>
        <p:nvPicPr>
          <p:cNvPr id="4" name="Graphic 3" descr="Think forward">
            <a:extLst>
              <a:ext uri="{FF2B5EF4-FFF2-40B4-BE49-F238E27FC236}">
                <a16:creationId xmlns:a16="http://schemas.microsoft.com/office/drawing/2014/main" id="{2BBDA6FF-AF5D-284F-5E91-ABD8A950AD0C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rcRect r="5188"/>
          <a:stretch/>
        </p:blipFill>
        <p:spPr>
          <a:xfrm>
            <a:off x="3935413" y="3163140"/>
            <a:ext cx="4321175" cy="531720"/>
          </a:xfrm>
          <a:prstGeom prst="rect">
            <a:avLst/>
          </a:prstGeom>
        </p:spPr>
      </p:pic>
      <p:sp>
        <p:nvSpPr>
          <p:cNvPr id="6" name="**COMPOUND SHAPE CUT OUT**">
            <a:extLst>
              <a:ext uri="{FF2B5EF4-FFF2-40B4-BE49-F238E27FC236}">
                <a16:creationId xmlns:a16="http://schemas.microsoft.com/office/drawing/2014/main" id="{6B304A51-1EBD-1C41-C64B-9964A5E7B2F9}"/>
              </a:ext>
            </a:extLst>
          </p:cNvPr>
          <p:cNvSpPr/>
          <p:nvPr userDrawn="1"/>
        </p:nvSpPr>
        <p:spPr>
          <a:xfrm>
            <a:off x="5342592" y="438620"/>
            <a:ext cx="1506816" cy="271318"/>
          </a:xfrm>
          <a:custGeom>
            <a:avLst/>
            <a:gdLst>
              <a:gd name="connsiteX0" fmla="*/ 1025010 w 1290758"/>
              <a:gd name="connsiteY0" fmla="*/ 157165 h 232414"/>
              <a:gd name="connsiteX1" fmla="*/ 1014533 w 1290758"/>
              <a:gd name="connsiteY1" fmla="*/ 160023 h 232414"/>
              <a:gd name="connsiteX2" fmla="*/ 1001198 w 1290758"/>
              <a:gd name="connsiteY2" fmla="*/ 160023 h 232414"/>
              <a:gd name="connsiteX3" fmla="*/ 984053 w 1290758"/>
              <a:gd name="connsiteY3" fmla="*/ 173358 h 232414"/>
              <a:gd name="connsiteX4" fmla="*/ 1001198 w 1290758"/>
              <a:gd name="connsiteY4" fmla="*/ 187646 h 232414"/>
              <a:gd name="connsiteX5" fmla="*/ 1025010 w 1290758"/>
              <a:gd name="connsiteY5" fmla="*/ 165738 h 232414"/>
              <a:gd name="connsiteX6" fmla="*/ 607816 w 1290758"/>
              <a:gd name="connsiteY6" fmla="*/ 157165 h 232414"/>
              <a:gd name="connsiteX7" fmla="*/ 597339 w 1290758"/>
              <a:gd name="connsiteY7" fmla="*/ 160023 h 232414"/>
              <a:gd name="connsiteX8" fmla="*/ 584004 w 1290758"/>
              <a:gd name="connsiteY8" fmla="*/ 160023 h 232414"/>
              <a:gd name="connsiteX9" fmla="*/ 566859 w 1290758"/>
              <a:gd name="connsiteY9" fmla="*/ 173358 h 232414"/>
              <a:gd name="connsiteX10" fmla="*/ 584004 w 1290758"/>
              <a:gd name="connsiteY10" fmla="*/ 187646 h 232414"/>
              <a:gd name="connsiteX11" fmla="*/ 607816 w 1290758"/>
              <a:gd name="connsiteY11" fmla="*/ 165738 h 232414"/>
              <a:gd name="connsiteX12" fmla="*/ 182050 w 1290758"/>
              <a:gd name="connsiteY12" fmla="*/ 116207 h 232414"/>
              <a:gd name="connsiteX13" fmla="*/ 210625 w 1290758"/>
              <a:gd name="connsiteY13" fmla="*/ 163833 h 232414"/>
              <a:gd name="connsiteX14" fmla="*/ 91563 w 1290758"/>
              <a:gd name="connsiteY14" fmla="*/ 232414 h 232414"/>
              <a:gd name="connsiteX15" fmla="*/ 78228 w 1290758"/>
              <a:gd name="connsiteY15" fmla="*/ 213364 h 232414"/>
              <a:gd name="connsiteX16" fmla="*/ 64893 w 1290758"/>
              <a:gd name="connsiteY16" fmla="*/ 183836 h 232414"/>
              <a:gd name="connsiteX17" fmla="*/ 182050 w 1290758"/>
              <a:gd name="connsiteY17" fmla="*/ 116207 h 232414"/>
              <a:gd name="connsiteX18" fmla="*/ 1226941 w 1290758"/>
              <a:gd name="connsiteY18" fmla="*/ 113349 h 232414"/>
              <a:gd name="connsiteX19" fmla="*/ 1199318 w 1290758"/>
              <a:gd name="connsiteY19" fmla="*/ 135257 h 232414"/>
              <a:gd name="connsiteX20" fmla="*/ 1253611 w 1290758"/>
              <a:gd name="connsiteY20" fmla="*/ 135257 h 232414"/>
              <a:gd name="connsiteX21" fmla="*/ 1226941 w 1290758"/>
              <a:gd name="connsiteY21" fmla="*/ 113349 h 232414"/>
              <a:gd name="connsiteX22" fmla="*/ 754501 w 1290758"/>
              <a:gd name="connsiteY22" fmla="*/ 87632 h 232414"/>
              <a:gd name="connsiteX23" fmla="*/ 805936 w 1290758"/>
              <a:gd name="connsiteY23" fmla="*/ 87632 h 232414"/>
              <a:gd name="connsiteX24" fmla="*/ 805936 w 1290758"/>
              <a:gd name="connsiteY24" fmla="*/ 209553 h 232414"/>
              <a:gd name="connsiteX25" fmla="*/ 771646 w 1290758"/>
              <a:gd name="connsiteY25" fmla="*/ 209553 h 232414"/>
              <a:gd name="connsiteX26" fmla="*/ 771646 w 1290758"/>
              <a:gd name="connsiteY26" fmla="*/ 117159 h 232414"/>
              <a:gd name="connsiteX27" fmla="*/ 754501 w 1290758"/>
              <a:gd name="connsiteY27" fmla="*/ 117159 h 232414"/>
              <a:gd name="connsiteX28" fmla="*/ 818319 w 1290758"/>
              <a:gd name="connsiteY28" fmla="*/ 87631 h 232414"/>
              <a:gd name="connsiteX29" fmla="*/ 855466 w 1290758"/>
              <a:gd name="connsiteY29" fmla="*/ 87631 h 232414"/>
              <a:gd name="connsiteX30" fmla="*/ 883089 w 1290758"/>
              <a:gd name="connsiteY30" fmla="*/ 172405 h 232414"/>
              <a:gd name="connsiteX31" fmla="*/ 910711 w 1290758"/>
              <a:gd name="connsiteY31" fmla="*/ 87631 h 232414"/>
              <a:gd name="connsiteX32" fmla="*/ 946906 w 1290758"/>
              <a:gd name="connsiteY32" fmla="*/ 87631 h 232414"/>
              <a:gd name="connsiteX33" fmla="*/ 903091 w 1290758"/>
              <a:gd name="connsiteY33" fmla="*/ 209553 h 232414"/>
              <a:gd name="connsiteX34" fmla="*/ 860229 w 1290758"/>
              <a:gd name="connsiteY34" fmla="*/ 209553 h 232414"/>
              <a:gd name="connsiteX35" fmla="*/ 1226941 w 1290758"/>
              <a:gd name="connsiteY35" fmla="*/ 85726 h 232414"/>
              <a:gd name="connsiteX36" fmla="*/ 1290758 w 1290758"/>
              <a:gd name="connsiteY36" fmla="*/ 158117 h 232414"/>
              <a:gd name="connsiteX37" fmla="*/ 1290758 w 1290758"/>
              <a:gd name="connsiteY37" fmla="*/ 159070 h 232414"/>
              <a:gd name="connsiteX38" fmla="*/ 1200271 w 1290758"/>
              <a:gd name="connsiteY38" fmla="*/ 159070 h 232414"/>
              <a:gd name="connsiteX39" fmla="*/ 1227893 w 1290758"/>
              <a:gd name="connsiteY39" fmla="*/ 183835 h 232414"/>
              <a:gd name="connsiteX40" fmla="*/ 1252658 w 1290758"/>
              <a:gd name="connsiteY40" fmla="*/ 171452 h 232414"/>
              <a:gd name="connsiteX41" fmla="*/ 1288853 w 1290758"/>
              <a:gd name="connsiteY41" fmla="*/ 175262 h 232414"/>
              <a:gd name="connsiteX42" fmla="*/ 1227893 w 1290758"/>
              <a:gd name="connsiteY42" fmla="*/ 213363 h 232414"/>
              <a:gd name="connsiteX43" fmla="*/ 1164076 w 1290758"/>
              <a:gd name="connsiteY43" fmla="*/ 149545 h 232414"/>
              <a:gd name="connsiteX44" fmla="*/ 1226941 w 1290758"/>
              <a:gd name="connsiteY44" fmla="*/ 85726 h 232414"/>
              <a:gd name="connsiteX45" fmla="*/ 727831 w 1290758"/>
              <a:gd name="connsiteY45" fmla="*/ 85726 h 232414"/>
              <a:gd name="connsiteX46" fmla="*/ 737356 w 1290758"/>
              <a:gd name="connsiteY46" fmla="*/ 86679 h 232414"/>
              <a:gd name="connsiteX47" fmla="*/ 737356 w 1290758"/>
              <a:gd name="connsiteY47" fmla="*/ 121922 h 232414"/>
              <a:gd name="connsiteX48" fmla="*/ 723068 w 1290758"/>
              <a:gd name="connsiteY48" fmla="*/ 121922 h 232414"/>
              <a:gd name="connsiteX49" fmla="*/ 697351 w 1290758"/>
              <a:gd name="connsiteY49" fmla="*/ 151450 h 232414"/>
              <a:gd name="connsiteX50" fmla="*/ 697351 w 1290758"/>
              <a:gd name="connsiteY50" fmla="*/ 209553 h 232414"/>
              <a:gd name="connsiteX51" fmla="*/ 663061 w 1290758"/>
              <a:gd name="connsiteY51" fmla="*/ 209553 h 232414"/>
              <a:gd name="connsiteX52" fmla="*/ 663061 w 1290758"/>
              <a:gd name="connsiteY52" fmla="*/ 87631 h 232414"/>
              <a:gd name="connsiteX53" fmla="*/ 696398 w 1290758"/>
              <a:gd name="connsiteY53" fmla="*/ 87631 h 232414"/>
              <a:gd name="connsiteX54" fmla="*/ 696398 w 1290758"/>
              <a:gd name="connsiteY54" fmla="*/ 106681 h 232414"/>
              <a:gd name="connsiteX55" fmla="*/ 727831 w 1290758"/>
              <a:gd name="connsiteY55" fmla="*/ 85726 h 232414"/>
              <a:gd name="connsiteX56" fmla="*/ 1007865 w 1290758"/>
              <a:gd name="connsiteY56" fmla="*/ 84774 h 232414"/>
              <a:gd name="connsiteX57" fmla="*/ 1061205 w 1290758"/>
              <a:gd name="connsiteY57" fmla="*/ 129542 h 232414"/>
              <a:gd name="connsiteX58" fmla="*/ 1061205 w 1290758"/>
              <a:gd name="connsiteY58" fmla="*/ 209553 h 232414"/>
              <a:gd name="connsiteX59" fmla="*/ 1026915 w 1290758"/>
              <a:gd name="connsiteY59" fmla="*/ 209553 h 232414"/>
              <a:gd name="connsiteX60" fmla="*/ 1026915 w 1290758"/>
              <a:gd name="connsiteY60" fmla="*/ 198123 h 232414"/>
              <a:gd name="connsiteX61" fmla="*/ 992625 w 1290758"/>
              <a:gd name="connsiteY61" fmla="*/ 212411 h 232414"/>
              <a:gd name="connsiteX62" fmla="*/ 949763 w 1290758"/>
              <a:gd name="connsiteY62" fmla="*/ 174310 h 232414"/>
              <a:gd name="connsiteX63" fmla="*/ 993578 w 1290758"/>
              <a:gd name="connsiteY63" fmla="*/ 137162 h 232414"/>
              <a:gd name="connsiteX64" fmla="*/ 1017390 w 1290758"/>
              <a:gd name="connsiteY64" fmla="*/ 137162 h 232414"/>
              <a:gd name="connsiteX65" fmla="*/ 1025963 w 1290758"/>
              <a:gd name="connsiteY65" fmla="*/ 129542 h 232414"/>
              <a:gd name="connsiteX66" fmla="*/ 1025010 w 1290758"/>
              <a:gd name="connsiteY66" fmla="*/ 128590 h 232414"/>
              <a:gd name="connsiteX67" fmla="*/ 1005008 w 1290758"/>
              <a:gd name="connsiteY67" fmla="*/ 114302 h 232414"/>
              <a:gd name="connsiteX68" fmla="*/ 968813 w 1290758"/>
              <a:gd name="connsiteY68" fmla="*/ 125732 h 232414"/>
              <a:gd name="connsiteX69" fmla="*/ 955478 w 1290758"/>
              <a:gd name="connsiteY69" fmla="*/ 100014 h 232414"/>
              <a:gd name="connsiteX70" fmla="*/ 1007865 w 1290758"/>
              <a:gd name="connsiteY70" fmla="*/ 84774 h 232414"/>
              <a:gd name="connsiteX71" fmla="*/ 590671 w 1290758"/>
              <a:gd name="connsiteY71" fmla="*/ 84774 h 232414"/>
              <a:gd name="connsiteX72" fmla="*/ 644011 w 1290758"/>
              <a:gd name="connsiteY72" fmla="*/ 129542 h 232414"/>
              <a:gd name="connsiteX73" fmla="*/ 644011 w 1290758"/>
              <a:gd name="connsiteY73" fmla="*/ 209553 h 232414"/>
              <a:gd name="connsiteX74" fmla="*/ 609721 w 1290758"/>
              <a:gd name="connsiteY74" fmla="*/ 209553 h 232414"/>
              <a:gd name="connsiteX75" fmla="*/ 609721 w 1290758"/>
              <a:gd name="connsiteY75" fmla="*/ 198123 h 232414"/>
              <a:gd name="connsiteX76" fmla="*/ 575431 w 1290758"/>
              <a:gd name="connsiteY76" fmla="*/ 212411 h 232414"/>
              <a:gd name="connsiteX77" fmla="*/ 532569 w 1290758"/>
              <a:gd name="connsiteY77" fmla="*/ 174310 h 232414"/>
              <a:gd name="connsiteX78" fmla="*/ 576384 w 1290758"/>
              <a:gd name="connsiteY78" fmla="*/ 137162 h 232414"/>
              <a:gd name="connsiteX79" fmla="*/ 600196 w 1290758"/>
              <a:gd name="connsiteY79" fmla="*/ 137162 h 232414"/>
              <a:gd name="connsiteX80" fmla="*/ 608769 w 1290758"/>
              <a:gd name="connsiteY80" fmla="*/ 129542 h 232414"/>
              <a:gd name="connsiteX81" fmla="*/ 607816 w 1290758"/>
              <a:gd name="connsiteY81" fmla="*/ 128590 h 232414"/>
              <a:gd name="connsiteX82" fmla="*/ 587814 w 1290758"/>
              <a:gd name="connsiteY82" fmla="*/ 114302 h 232414"/>
              <a:gd name="connsiteX83" fmla="*/ 551619 w 1290758"/>
              <a:gd name="connsiteY83" fmla="*/ 125732 h 232414"/>
              <a:gd name="connsiteX84" fmla="*/ 538284 w 1290758"/>
              <a:gd name="connsiteY84" fmla="*/ 100014 h 232414"/>
              <a:gd name="connsiteX85" fmla="*/ 590671 w 1290758"/>
              <a:gd name="connsiteY85" fmla="*/ 84774 h 232414"/>
              <a:gd name="connsiteX86" fmla="*/ 32507 w 1290758"/>
              <a:gd name="connsiteY86" fmla="*/ 46673 h 232414"/>
              <a:gd name="connsiteX87" fmla="*/ 64892 w 1290758"/>
              <a:gd name="connsiteY87" fmla="*/ 49531 h 232414"/>
              <a:gd name="connsiteX88" fmla="*/ 59177 w 1290758"/>
              <a:gd name="connsiteY88" fmla="*/ 66676 h 232414"/>
              <a:gd name="connsiteX89" fmla="*/ 64892 w 1290758"/>
              <a:gd name="connsiteY89" fmla="*/ 183835 h 232414"/>
              <a:gd name="connsiteX90" fmla="*/ 32507 w 1290758"/>
              <a:gd name="connsiteY90" fmla="*/ 186693 h 232414"/>
              <a:gd name="connsiteX91" fmla="*/ 9647 w 1290758"/>
              <a:gd name="connsiteY91" fmla="*/ 184788 h 232414"/>
              <a:gd name="connsiteX92" fmla="*/ 9647 w 1290758"/>
              <a:gd name="connsiteY92" fmla="*/ 47626 h 232414"/>
              <a:gd name="connsiteX93" fmla="*/ 32507 w 1290758"/>
              <a:gd name="connsiteY93" fmla="*/ 46673 h 232414"/>
              <a:gd name="connsiteX94" fmla="*/ 1092638 w 1290758"/>
              <a:gd name="connsiteY94" fmla="*/ 41911 h 232414"/>
              <a:gd name="connsiteX95" fmla="*/ 1126928 w 1290758"/>
              <a:gd name="connsiteY95" fmla="*/ 41911 h 232414"/>
              <a:gd name="connsiteX96" fmla="*/ 1126928 w 1290758"/>
              <a:gd name="connsiteY96" fmla="*/ 87631 h 232414"/>
              <a:gd name="connsiteX97" fmla="*/ 1153598 w 1290758"/>
              <a:gd name="connsiteY97" fmla="*/ 87631 h 232414"/>
              <a:gd name="connsiteX98" fmla="*/ 1153598 w 1290758"/>
              <a:gd name="connsiteY98" fmla="*/ 117159 h 232414"/>
              <a:gd name="connsiteX99" fmla="*/ 1126928 w 1290758"/>
              <a:gd name="connsiteY99" fmla="*/ 117159 h 232414"/>
              <a:gd name="connsiteX100" fmla="*/ 1126928 w 1290758"/>
              <a:gd name="connsiteY100" fmla="*/ 172405 h 232414"/>
              <a:gd name="connsiteX101" fmla="*/ 1138358 w 1290758"/>
              <a:gd name="connsiteY101" fmla="*/ 180978 h 232414"/>
              <a:gd name="connsiteX102" fmla="*/ 1154550 w 1290758"/>
              <a:gd name="connsiteY102" fmla="*/ 180978 h 232414"/>
              <a:gd name="connsiteX103" fmla="*/ 1154550 w 1290758"/>
              <a:gd name="connsiteY103" fmla="*/ 210506 h 232414"/>
              <a:gd name="connsiteX104" fmla="*/ 1127880 w 1290758"/>
              <a:gd name="connsiteY104" fmla="*/ 212411 h 232414"/>
              <a:gd name="connsiteX105" fmla="*/ 1092638 w 1290758"/>
              <a:gd name="connsiteY105" fmla="*/ 184788 h 232414"/>
              <a:gd name="connsiteX106" fmla="*/ 1092638 w 1290758"/>
              <a:gd name="connsiteY106" fmla="*/ 118112 h 232414"/>
              <a:gd name="connsiteX107" fmla="*/ 1073588 w 1290758"/>
              <a:gd name="connsiteY107" fmla="*/ 118112 h 232414"/>
              <a:gd name="connsiteX108" fmla="*/ 1073588 w 1290758"/>
              <a:gd name="connsiteY108" fmla="*/ 88584 h 232414"/>
              <a:gd name="connsiteX109" fmla="*/ 1092638 w 1290758"/>
              <a:gd name="connsiteY109" fmla="*/ 88584 h 232414"/>
              <a:gd name="connsiteX110" fmla="*/ 786886 w 1290758"/>
              <a:gd name="connsiteY110" fmla="*/ 23813 h 232414"/>
              <a:gd name="connsiteX111" fmla="*/ 808793 w 1290758"/>
              <a:gd name="connsiteY111" fmla="*/ 45721 h 232414"/>
              <a:gd name="connsiteX112" fmla="*/ 786886 w 1290758"/>
              <a:gd name="connsiteY112" fmla="*/ 67629 h 232414"/>
              <a:gd name="connsiteX113" fmla="*/ 764978 w 1290758"/>
              <a:gd name="connsiteY113" fmla="*/ 45721 h 232414"/>
              <a:gd name="connsiteX114" fmla="*/ 786886 w 1290758"/>
              <a:gd name="connsiteY114" fmla="*/ 23813 h 232414"/>
              <a:gd name="connsiteX115" fmla="*/ 478277 w 1290758"/>
              <a:gd name="connsiteY115" fmla="*/ 23813 h 232414"/>
              <a:gd name="connsiteX116" fmla="*/ 512567 w 1290758"/>
              <a:gd name="connsiteY116" fmla="*/ 23813 h 232414"/>
              <a:gd name="connsiteX117" fmla="*/ 512567 w 1290758"/>
              <a:gd name="connsiteY117" fmla="*/ 209553 h 232414"/>
              <a:gd name="connsiteX118" fmla="*/ 478277 w 1290758"/>
              <a:gd name="connsiteY118" fmla="*/ 209553 h 232414"/>
              <a:gd name="connsiteX119" fmla="*/ 367787 w 1290758"/>
              <a:gd name="connsiteY119" fmla="*/ 20003 h 232414"/>
              <a:gd name="connsiteX120" fmla="*/ 459227 w 1290758"/>
              <a:gd name="connsiteY120" fmla="*/ 89537 h 232414"/>
              <a:gd name="connsiteX121" fmla="*/ 418269 w 1290758"/>
              <a:gd name="connsiteY121" fmla="*/ 89537 h 232414"/>
              <a:gd name="connsiteX122" fmla="*/ 368739 w 1290758"/>
              <a:gd name="connsiteY122" fmla="*/ 54294 h 232414"/>
              <a:gd name="connsiteX123" fmla="*/ 310637 w 1290758"/>
              <a:gd name="connsiteY123" fmla="*/ 116207 h 232414"/>
              <a:gd name="connsiteX124" fmla="*/ 368739 w 1290758"/>
              <a:gd name="connsiteY124" fmla="*/ 178121 h 232414"/>
              <a:gd name="connsiteX125" fmla="*/ 419222 w 1290758"/>
              <a:gd name="connsiteY125" fmla="*/ 142877 h 232414"/>
              <a:gd name="connsiteX126" fmla="*/ 459227 w 1290758"/>
              <a:gd name="connsiteY126" fmla="*/ 142877 h 232414"/>
              <a:gd name="connsiteX127" fmla="*/ 367787 w 1290758"/>
              <a:gd name="connsiteY127" fmla="*/ 212411 h 232414"/>
              <a:gd name="connsiteX128" fmla="*/ 270632 w 1290758"/>
              <a:gd name="connsiteY128" fmla="*/ 116207 h 232414"/>
              <a:gd name="connsiteX129" fmla="*/ 367787 w 1290758"/>
              <a:gd name="connsiteY129" fmla="*/ 20003 h 232414"/>
              <a:gd name="connsiteX130" fmla="*/ 91563 w 1290758"/>
              <a:gd name="connsiteY130" fmla="*/ 0 h 232414"/>
              <a:gd name="connsiteX131" fmla="*/ 209673 w 1290758"/>
              <a:gd name="connsiteY131" fmla="*/ 68581 h 232414"/>
              <a:gd name="connsiteX132" fmla="*/ 181098 w 1290758"/>
              <a:gd name="connsiteY132" fmla="*/ 116207 h 232414"/>
              <a:gd name="connsiteX133" fmla="*/ 64893 w 1290758"/>
              <a:gd name="connsiteY133" fmla="*/ 48578 h 232414"/>
              <a:gd name="connsiteX134" fmla="*/ 91563 w 1290758"/>
              <a:gd name="connsiteY134" fmla="*/ 0 h 2324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</a:cxnLst>
            <a:rect l="l" t="t" r="r" b="b"/>
            <a:pathLst>
              <a:path w="1290758" h="232414">
                <a:moveTo>
                  <a:pt x="1025010" y="157165"/>
                </a:moveTo>
                <a:cubicBezTo>
                  <a:pt x="1023105" y="159070"/>
                  <a:pt x="1019295" y="160023"/>
                  <a:pt x="1014533" y="160023"/>
                </a:cubicBezTo>
                <a:lnTo>
                  <a:pt x="1001198" y="160023"/>
                </a:lnTo>
                <a:cubicBezTo>
                  <a:pt x="990720" y="160023"/>
                  <a:pt x="984053" y="164785"/>
                  <a:pt x="984053" y="173358"/>
                </a:cubicBezTo>
                <a:cubicBezTo>
                  <a:pt x="984053" y="181931"/>
                  <a:pt x="990720" y="187646"/>
                  <a:pt x="1001198" y="187646"/>
                </a:cubicBezTo>
                <a:cubicBezTo>
                  <a:pt x="1011675" y="187646"/>
                  <a:pt x="1025010" y="180978"/>
                  <a:pt x="1025010" y="165738"/>
                </a:cubicBezTo>
                <a:close/>
                <a:moveTo>
                  <a:pt x="607816" y="157165"/>
                </a:moveTo>
                <a:cubicBezTo>
                  <a:pt x="605911" y="159070"/>
                  <a:pt x="602101" y="160023"/>
                  <a:pt x="597339" y="160023"/>
                </a:cubicBezTo>
                <a:lnTo>
                  <a:pt x="584004" y="160023"/>
                </a:lnTo>
                <a:cubicBezTo>
                  <a:pt x="573526" y="160023"/>
                  <a:pt x="566859" y="164785"/>
                  <a:pt x="566859" y="173358"/>
                </a:cubicBezTo>
                <a:cubicBezTo>
                  <a:pt x="566859" y="181931"/>
                  <a:pt x="573526" y="187646"/>
                  <a:pt x="584004" y="187646"/>
                </a:cubicBezTo>
                <a:cubicBezTo>
                  <a:pt x="594481" y="187646"/>
                  <a:pt x="607816" y="180978"/>
                  <a:pt x="607816" y="165738"/>
                </a:cubicBezTo>
                <a:close/>
                <a:moveTo>
                  <a:pt x="182050" y="116207"/>
                </a:moveTo>
                <a:cubicBezTo>
                  <a:pt x="193480" y="130495"/>
                  <a:pt x="203005" y="146687"/>
                  <a:pt x="210625" y="163833"/>
                </a:cubicBezTo>
                <a:cubicBezTo>
                  <a:pt x="178240" y="197171"/>
                  <a:pt x="137283" y="220984"/>
                  <a:pt x="91563" y="232414"/>
                </a:cubicBezTo>
                <a:cubicBezTo>
                  <a:pt x="86800" y="226699"/>
                  <a:pt x="82038" y="220031"/>
                  <a:pt x="78228" y="213364"/>
                </a:cubicBezTo>
                <a:cubicBezTo>
                  <a:pt x="73465" y="203838"/>
                  <a:pt x="68703" y="193361"/>
                  <a:pt x="64893" y="183836"/>
                </a:cubicBezTo>
                <a:cubicBezTo>
                  <a:pt x="111565" y="176215"/>
                  <a:pt x="152523" y="151450"/>
                  <a:pt x="182050" y="116207"/>
                </a:cubicBezTo>
                <a:close/>
                <a:moveTo>
                  <a:pt x="1226941" y="113349"/>
                </a:moveTo>
                <a:cubicBezTo>
                  <a:pt x="1212653" y="113349"/>
                  <a:pt x="1202176" y="121922"/>
                  <a:pt x="1199318" y="135257"/>
                </a:cubicBezTo>
                <a:lnTo>
                  <a:pt x="1253611" y="135257"/>
                </a:lnTo>
                <a:cubicBezTo>
                  <a:pt x="1251706" y="122874"/>
                  <a:pt x="1241228" y="113349"/>
                  <a:pt x="1226941" y="113349"/>
                </a:cubicBezTo>
                <a:close/>
                <a:moveTo>
                  <a:pt x="754501" y="87632"/>
                </a:moveTo>
                <a:lnTo>
                  <a:pt x="805936" y="87632"/>
                </a:lnTo>
                <a:lnTo>
                  <a:pt x="805936" y="209553"/>
                </a:lnTo>
                <a:lnTo>
                  <a:pt x="771646" y="209553"/>
                </a:lnTo>
                <a:lnTo>
                  <a:pt x="771646" y="117159"/>
                </a:lnTo>
                <a:lnTo>
                  <a:pt x="754501" y="117159"/>
                </a:lnTo>
                <a:close/>
                <a:moveTo>
                  <a:pt x="818319" y="87631"/>
                </a:moveTo>
                <a:lnTo>
                  <a:pt x="855466" y="87631"/>
                </a:lnTo>
                <a:lnTo>
                  <a:pt x="883089" y="172405"/>
                </a:lnTo>
                <a:lnTo>
                  <a:pt x="910711" y="87631"/>
                </a:lnTo>
                <a:lnTo>
                  <a:pt x="946906" y="87631"/>
                </a:lnTo>
                <a:lnTo>
                  <a:pt x="903091" y="209553"/>
                </a:lnTo>
                <a:lnTo>
                  <a:pt x="860229" y="209553"/>
                </a:lnTo>
                <a:close/>
                <a:moveTo>
                  <a:pt x="1226941" y="85726"/>
                </a:moveTo>
                <a:cubicBezTo>
                  <a:pt x="1263136" y="85726"/>
                  <a:pt x="1290758" y="107634"/>
                  <a:pt x="1290758" y="158117"/>
                </a:cubicBezTo>
                <a:lnTo>
                  <a:pt x="1290758" y="159070"/>
                </a:lnTo>
                <a:lnTo>
                  <a:pt x="1200271" y="159070"/>
                </a:lnTo>
                <a:cubicBezTo>
                  <a:pt x="1202176" y="172405"/>
                  <a:pt x="1212653" y="183835"/>
                  <a:pt x="1227893" y="183835"/>
                </a:cubicBezTo>
                <a:cubicBezTo>
                  <a:pt x="1243133" y="183835"/>
                  <a:pt x="1247896" y="179072"/>
                  <a:pt x="1252658" y="171452"/>
                </a:cubicBezTo>
                <a:lnTo>
                  <a:pt x="1288853" y="175262"/>
                </a:lnTo>
                <a:cubicBezTo>
                  <a:pt x="1278376" y="200980"/>
                  <a:pt x="1255516" y="213363"/>
                  <a:pt x="1227893" y="213363"/>
                </a:cubicBezTo>
                <a:cubicBezTo>
                  <a:pt x="1200271" y="213363"/>
                  <a:pt x="1164076" y="186693"/>
                  <a:pt x="1164076" y="149545"/>
                </a:cubicBezTo>
                <a:cubicBezTo>
                  <a:pt x="1164076" y="112396"/>
                  <a:pt x="1190746" y="85726"/>
                  <a:pt x="1226941" y="85726"/>
                </a:cubicBezTo>
                <a:close/>
                <a:moveTo>
                  <a:pt x="727831" y="85726"/>
                </a:moveTo>
                <a:cubicBezTo>
                  <a:pt x="743071" y="85726"/>
                  <a:pt x="734498" y="85726"/>
                  <a:pt x="737356" y="86679"/>
                </a:cubicBezTo>
                <a:cubicBezTo>
                  <a:pt x="737356" y="86679"/>
                  <a:pt x="737356" y="121922"/>
                  <a:pt x="737356" y="121922"/>
                </a:cubicBezTo>
                <a:lnTo>
                  <a:pt x="723068" y="121922"/>
                </a:lnTo>
                <a:cubicBezTo>
                  <a:pt x="705923" y="121922"/>
                  <a:pt x="697351" y="130494"/>
                  <a:pt x="697351" y="151450"/>
                </a:cubicBezTo>
                <a:lnTo>
                  <a:pt x="697351" y="209553"/>
                </a:lnTo>
                <a:lnTo>
                  <a:pt x="663061" y="209553"/>
                </a:lnTo>
                <a:lnTo>
                  <a:pt x="663061" y="87631"/>
                </a:lnTo>
                <a:lnTo>
                  <a:pt x="696398" y="87631"/>
                </a:lnTo>
                <a:lnTo>
                  <a:pt x="696398" y="106681"/>
                </a:lnTo>
                <a:cubicBezTo>
                  <a:pt x="701161" y="93346"/>
                  <a:pt x="712591" y="85726"/>
                  <a:pt x="727831" y="85726"/>
                </a:cubicBezTo>
                <a:close/>
                <a:moveTo>
                  <a:pt x="1007865" y="84774"/>
                </a:moveTo>
                <a:cubicBezTo>
                  <a:pt x="1037393" y="84774"/>
                  <a:pt x="1061205" y="97157"/>
                  <a:pt x="1061205" y="129542"/>
                </a:cubicBezTo>
                <a:lnTo>
                  <a:pt x="1061205" y="209553"/>
                </a:lnTo>
                <a:lnTo>
                  <a:pt x="1026915" y="209553"/>
                </a:lnTo>
                <a:lnTo>
                  <a:pt x="1026915" y="198123"/>
                </a:lnTo>
                <a:cubicBezTo>
                  <a:pt x="1020248" y="207648"/>
                  <a:pt x="1006913" y="212411"/>
                  <a:pt x="992625" y="212411"/>
                </a:cubicBezTo>
                <a:cubicBezTo>
                  <a:pt x="966908" y="212411"/>
                  <a:pt x="949763" y="194313"/>
                  <a:pt x="949763" y="174310"/>
                </a:cubicBezTo>
                <a:cubicBezTo>
                  <a:pt x="949763" y="154308"/>
                  <a:pt x="966908" y="137162"/>
                  <a:pt x="993578" y="137162"/>
                </a:cubicBezTo>
                <a:lnTo>
                  <a:pt x="1017390" y="137162"/>
                </a:lnTo>
                <a:cubicBezTo>
                  <a:pt x="1023105" y="137162"/>
                  <a:pt x="1025963" y="134305"/>
                  <a:pt x="1025963" y="129542"/>
                </a:cubicBezTo>
                <a:lnTo>
                  <a:pt x="1025010" y="128590"/>
                </a:lnTo>
                <a:cubicBezTo>
                  <a:pt x="1025010" y="120017"/>
                  <a:pt x="1018343" y="114302"/>
                  <a:pt x="1005008" y="114302"/>
                </a:cubicBezTo>
                <a:cubicBezTo>
                  <a:pt x="991673" y="114302"/>
                  <a:pt x="977385" y="120017"/>
                  <a:pt x="968813" y="125732"/>
                </a:cubicBezTo>
                <a:lnTo>
                  <a:pt x="955478" y="100014"/>
                </a:lnTo>
                <a:cubicBezTo>
                  <a:pt x="955478" y="100014"/>
                  <a:pt x="978338" y="84774"/>
                  <a:pt x="1007865" y="84774"/>
                </a:cubicBezTo>
                <a:close/>
                <a:moveTo>
                  <a:pt x="590671" y="84774"/>
                </a:moveTo>
                <a:cubicBezTo>
                  <a:pt x="620199" y="84774"/>
                  <a:pt x="644011" y="97157"/>
                  <a:pt x="644011" y="129542"/>
                </a:cubicBezTo>
                <a:lnTo>
                  <a:pt x="644011" y="209553"/>
                </a:lnTo>
                <a:lnTo>
                  <a:pt x="609721" y="209553"/>
                </a:lnTo>
                <a:lnTo>
                  <a:pt x="609721" y="198123"/>
                </a:lnTo>
                <a:cubicBezTo>
                  <a:pt x="603054" y="207648"/>
                  <a:pt x="589719" y="212411"/>
                  <a:pt x="575431" y="212411"/>
                </a:cubicBezTo>
                <a:cubicBezTo>
                  <a:pt x="549714" y="212411"/>
                  <a:pt x="532569" y="194313"/>
                  <a:pt x="532569" y="174310"/>
                </a:cubicBezTo>
                <a:cubicBezTo>
                  <a:pt x="532569" y="154308"/>
                  <a:pt x="549714" y="137162"/>
                  <a:pt x="576384" y="137162"/>
                </a:cubicBezTo>
                <a:lnTo>
                  <a:pt x="600196" y="137162"/>
                </a:lnTo>
                <a:cubicBezTo>
                  <a:pt x="605911" y="137162"/>
                  <a:pt x="608769" y="134305"/>
                  <a:pt x="608769" y="129542"/>
                </a:cubicBezTo>
                <a:lnTo>
                  <a:pt x="607816" y="128590"/>
                </a:lnTo>
                <a:cubicBezTo>
                  <a:pt x="607816" y="120017"/>
                  <a:pt x="601149" y="114302"/>
                  <a:pt x="587814" y="114302"/>
                </a:cubicBezTo>
                <a:cubicBezTo>
                  <a:pt x="574479" y="114302"/>
                  <a:pt x="560191" y="120017"/>
                  <a:pt x="551619" y="125732"/>
                </a:cubicBezTo>
                <a:lnTo>
                  <a:pt x="538284" y="100014"/>
                </a:lnTo>
                <a:cubicBezTo>
                  <a:pt x="538284" y="100014"/>
                  <a:pt x="561144" y="84774"/>
                  <a:pt x="590671" y="84774"/>
                </a:cubicBezTo>
                <a:close/>
                <a:moveTo>
                  <a:pt x="32507" y="46673"/>
                </a:moveTo>
                <a:cubicBezTo>
                  <a:pt x="43937" y="46673"/>
                  <a:pt x="54415" y="47626"/>
                  <a:pt x="64892" y="49531"/>
                </a:cubicBezTo>
                <a:cubicBezTo>
                  <a:pt x="62987" y="55246"/>
                  <a:pt x="61082" y="60961"/>
                  <a:pt x="59177" y="66676"/>
                </a:cubicBezTo>
                <a:cubicBezTo>
                  <a:pt x="48700" y="105729"/>
                  <a:pt x="50605" y="146687"/>
                  <a:pt x="64892" y="183835"/>
                </a:cubicBezTo>
                <a:cubicBezTo>
                  <a:pt x="54415" y="185740"/>
                  <a:pt x="43937" y="186693"/>
                  <a:pt x="32507" y="186693"/>
                </a:cubicBezTo>
                <a:cubicBezTo>
                  <a:pt x="24887" y="186693"/>
                  <a:pt x="17267" y="184788"/>
                  <a:pt x="9647" y="184788"/>
                </a:cubicBezTo>
                <a:cubicBezTo>
                  <a:pt x="-3688" y="139067"/>
                  <a:pt x="-2735" y="91441"/>
                  <a:pt x="9647" y="47626"/>
                </a:cubicBezTo>
                <a:cubicBezTo>
                  <a:pt x="17267" y="46673"/>
                  <a:pt x="21077" y="46673"/>
                  <a:pt x="32507" y="46673"/>
                </a:cubicBezTo>
                <a:close/>
                <a:moveTo>
                  <a:pt x="1092638" y="41911"/>
                </a:moveTo>
                <a:lnTo>
                  <a:pt x="1126928" y="41911"/>
                </a:lnTo>
                <a:lnTo>
                  <a:pt x="1126928" y="87631"/>
                </a:lnTo>
                <a:lnTo>
                  <a:pt x="1153598" y="87631"/>
                </a:lnTo>
                <a:lnTo>
                  <a:pt x="1153598" y="117159"/>
                </a:lnTo>
                <a:lnTo>
                  <a:pt x="1126928" y="117159"/>
                </a:lnTo>
                <a:lnTo>
                  <a:pt x="1126928" y="172405"/>
                </a:lnTo>
                <a:cubicBezTo>
                  <a:pt x="1126928" y="180025"/>
                  <a:pt x="1132643" y="180978"/>
                  <a:pt x="1138358" y="180978"/>
                </a:cubicBezTo>
                <a:cubicBezTo>
                  <a:pt x="1146930" y="180978"/>
                  <a:pt x="1154550" y="180978"/>
                  <a:pt x="1154550" y="180978"/>
                </a:cubicBezTo>
                <a:lnTo>
                  <a:pt x="1154550" y="210506"/>
                </a:lnTo>
                <a:cubicBezTo>
                  <a:pt x="1154550" y="210506"/>
                  <a:pt x="1137405" y="212411"/>
                  <a:pt x="1127880" y="212411"/>
                </a:cubicBezTo>
                <a:cubicBezTo>
                  <a:pt x="1110735" y="212411"/>
                  <a:pt x="1092638" y="209553"/>
                  <a:pt x="1092638" y="184788"/>
                </a:cubicBezTo>
                <a:lnTo>
                  <a:pt x="1092638" y="118112"/>
                </a:lnTo>
                <a:lnTo>
                  <a:pt x="1073588" y="118112"/>
                </a:lnTo>
                <a:lnTo>
                  <a:pt x="1073588" y="88584"/>
                </a:lnTo>
                <a:lnTo>
                  <a:pt x="1092638" y="88584"/>
                </a:lnTo>
                <a:close/>
                <a:moveTo>
                  <a:pt x="786886" y="23813"/>
                </a:moveTo>
                <a:cubicBezTo>
                  <a:pt x="799268" y="23813"/>
                  <a:pt x="808793" y="34291"/>
                  <a:pt x="808793" y="45721"/>
                </a:cubicBezTo>
                <a:cubicBezTo>
                  <a:pt x="808793" y="57151"/>
                  <a:pt x="799268" y="67629"/>
                  <a:pt x="786886" y="67629"/>
                </a:cubicBezTo>
                <a:cubicBezTo>
                  <a:pt x="774503" y="67629"/>
                  <a:pt x="764978" y="58104"/>
                  <a:pt x="764978" y="45721"/>
                </a:cubicBezTo>
                <a:cubicBezTo>
                  <a:pt x="764978" y="33338"/>
                  <a:pt x="774503" y="23813"/>
                  <a:pt x="786886" y="23813"/>
                </a:cubicBezTo>
                <a:close/>
                <a:moveTo>
                  <a:pt x="478277" y="23813"/>
                </a:moveTo>
                <a:lnTo>
                  <a:pt x="512567" y="23813"/>
                </a:lnTo>
                <a:lnTo>
                  <a:pt x="512567" y="209553"/>
                </a:lnTo>
                <a:lnTo>
                  <a:pt x="478277" y="209553"/>
                </a:lnTo>
                <a:close/>
                <a:moveTo>
                  <a:pt x="367787" y="20003"/>
                </a:moveTo>
                <a:cubicBezTo>
                  <a:pt x="423032" y="20003"/>
                  <a:pt x="447797" y="45721"/>
                  <a:pt x="459227" y="89537"/>
                </a:cubicBezTo>
                <a:lnTo>
                  <a:pt x="418269" y="89537"/>
                </a:lnTo>
                <a:cubicBezTo>
                  <a:pt x="411602" y="67629"/>
                  <a:pt x="392552" y="54294"/>
                  <a:pt x="368739" y="54294"/>
                </a:cubicBezTo>
                <a:cubicBezTo>
                  <a:pt x="333497" y="54294"/>
                  <a:pt x="310637" y="80964"/>
                  <a:pt x="310637" y="116207"/>
                </a:cubicBezTo>
                <a:cubicBezTo>
                  <a:pt x="310637" y="151450"/>
                  <a:pt x="333497" y="178121"/>
                  <a:pt x="368739" y="178121"/>
                </a:cubicBezTo>
                <a:cubicBezTo>
                  <a:pt x="393504" y="178121"/>
                  <a:pt x="412554" y="164785"/>
                  <a:pt x="419222" y="142877"/>
                </a:cubicBezTo>
                <a:lnTo>
                  <a:pt x="459227" y="142877"/>
                </a:lnTo>
                <a:cubicBezTo>
                  <a:pt x="448749" y="186693"/>
                  <a:pt x="409697" y="212411"/>
                  <a:pt x="367787" y="212411"/>
                </a:cubicBezTo>
                <a:cubicBezTo>
                  <a:pt x="325877" y="212411"/>
                  <a:pt x="270632" y="172405"/>
                  <a:pt x="270632" y="116207"/>
                </a:cubicBezTo>
                <a:cubicBezTo>
                  <a:pt x="270632" y="60009"/>
                  <a:pt x="312542" y="20003"/>
                  <a:pt x="367787" y="20003"/>
                </a:cubicBezTo>
                <a:close/>
                <a:moveTo>
                  <a:pt x="91563" y="0"/>
                </a:moveTo>
                <a:cubicBezTo>
                  <a:pt x="137283" y="11430"/>
                  <a:pt x="178240" y="36196"/>
                  <a:pt x="209673" y="68581"/>
                </a:cubicBezTo>
                <a:cubicBezTo>
                  <a:pt x="203005" y="85726"/>
                  <a:pt x="192528" y="101919"/>
                  <a:pt x="181098" y="116207"/>
                </a:cubicBezTo>
                <a:cubicBezTo>
                  <a:pt x="152523" y="80964"/>
                  <a:pt x="111565" y="56198"/>
                  <a:pt x="64893" y="48578"/>
                </a:cubicBezTo>
                <a:cubicBezTo>
                  <a:pt x="71560" y="31433"/>
                  <a:pt x="80133" y="15240"/>
                  <a:pt x="91563" y="0"/>
                </a:cubicBezTo>
                <a:close/>
              </a:path>
            </a:pathLst>
          </a:custGeom>
          <a:solidFill>
            <a:schemeClr val="bg1"/>
          </a:solidFill>
          <a:ln w="7757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518643379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ingle image - 1 line only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72C56476-204E-17EC-0387-FF60C20209FC}"/>
              </a:ext>
            </a:extLst>
          </p:cNvPr>
          <p:cNvSpPr>
            <a:spLocks noGrp="1"/>
          </p:cNvSpPr>
          <p:nvPr>
            <p:ph type="pic" sz="quarter" idx="26" hasCustomPrompt="1"/>
          </p:nvPr>
        </p:nvSpPr>
        <p:spPr>
          <a:xfrm>
            <a:off x="0" y="0"/>
            <a:ext cx="12192000" cy="6858000"/>
          </a:xfrm>
          <a:custGeom>
            <a:avLst/>
            <a:gdLst>
              <a:gd name="connsiteX0" fmla="*/ 6539177 w 12192000"/>
              <a:gd name="connsiteY0" fmla="*/ 622093 h 6858000"/>
              <a:gd name="connsiteX1" fmla="*/ 6539177 w 12192000"/>
              <a:gd name="connsiteY1" fmla="*/ 632101 h 6858000"/>
              <a:gd name="connsiteX2" fmla="*/ 6511379 w 12192000"/>
              <a:gd name="connsiteY2" fmla="*/ 657676 h 6858000"/>
              <a:gd name="connsiteX3" fmla="*/ 6491364 w 12192000"/>
              <a:gd name="connsiteY3" fmla="*/ 640997 h 6858000"/>
              <a:gd name="connsiteX4" fmla="*/ 6511379 w 12192000"/>
              <a:gd name="connsiteY4" fmla="*/ 625429 h 6858000"/>
              <a:gd name="connsiteX5" fmla="*/ 6526946 w 12192000"/>
              <a:gd name="connsiteY5" fmla="*/ 625429 h 6858000"/>
              <a:gd name="connsiteX6" fmla="*/ 6539177 w 12192000"/>
              <a:gd name="connsiteY6" fmla="*/ 622093 h 6858000"/>
              <a:gd name="connsiteX7" fmla="*/ 6052150 w 12192000"/>
              <a:gd name="connsiteY7" fmla="*/ 622093 h 6858000"/>
              <a:gd name="connsiteX8" fmla="*/ 6052150 w 12192000"/>
              <a:gd name="connsiteY8" fmla="*/ 632101 h 6858000"/>
              <a:gd name="connsiteX9" fmla="*/ 6024352 w 12192000"/>
              <a:gd name="connsiteY9" fmla="*/ 657676 h 6858000"/>
              <a:gd name="connsiteX10" fmla="*/ 6004337 w 12192000"/>
              <a:gd name="connsiteY10" fmla="*/ 640997 h 6858000"/>
              <a:gd name="connsiteX11" fmla="*/ 6024352 w 12192000"/>
              <a:gd name="connsiteY11" fmla="*/ 625429 h 6858000"/>
              <a:gd name="connsiteX12" fmla="*/ 6039919 w 12192000"/>
              <a:gd name="connsiteY12" fmla="*/ 625429 h 6858000"/>
              <a:gd name="connsiteX13" fmla="*/ 6052150 w 12192000"/>
              <a:gd name="connsiteY13" fmla="*/ 622093 h 6858000"/>
              <a:gd name="connsiteX14" fmla="*/ 5555115 w 12192000"/>
              <a:gd name="connsiteY14" fmla="*/ 574279 h 6858000"/>
              <a:gd name="connsiteX15" fmla="*/ 5418348 w 12192000"/>
              <a:gd name="connsiteY15" fmla="*/ 653229 h 6858000"/>
              <a:gd name="connsiteX16" fmla="*/ 5433915 w 12192000"/>
              <a:gd name="connsiteY16" fmla="*/ 687699 h 6858000"/>
              <a:gd name="connsiteX17" fmla="*/ 5449482 w 12192000"/>
              <a:gd name="connsiteY17" fmla="*/ 709938 h 6858000"/>
              <a:gd name="connsiteX18" fmla="*/ 5588473 w 12192000"/>
              <a:gd name="connsiteY18" fmla="*/ 629877 h 6858000"/>
              <a:gd name="connsiteX19" fmla="*/ 5555115 w 12192000"/>
              <a:gd name="connsiteY19" fmla="*/ 574279 h 6858000"/>
              <a:gd name="connsiteX20" fmla="*/ 6774909 w 12192000"/>
              <a:gd name="connsiteY20" fmla="*/ 570943 h 6858000"/>
              <a:gd name="connsiteX21" fmla="*/ 6806043 w 12192000"/>
              <a:gd name="connsiteY21" fmla="*/ 596518 h 6858000"/>
              <a:gd name="connsiteX22" fmla="*/ 6742662 w 12192000"/>
              <a:gd name="connsiteY22" fmla="*/ 596518 h 6858000"/>
              <a:gd name="connsiteX23" fmla="*/ 6774909 w 12192000"/>
              <a:gd name="connsiteY23" fmla="*/ 570943 h 6858000"/>
              <a:gd name="connsiteX24" fmla="*/ 6223388 w 12192000"/>
              <a:gd name="connsiteY24" fmla="*/ 540921 h 6858000"/>
              <a:gd name="connsiteX25" fmla="*/ 6223388 w 12192000"/>
              <a:gd name="connsiteY25" fmla="*/ 575391 h 6858000"/>
              <a:gd name="connsiteX26" fmla="*/ 6243403 w 12192000"/>
              <a:gd name="connsiteY26" fmla="*/ 575391 h 6858000"/>
              <a:gd name="connsiteX27" fmla="*/ 6243403 w 12192000"/>
              <a:gd name="connsiteY27" fmla="*/ 683250 h 6858000"/>
              <a:gd name="connsiteX28" fmla="*/ 6283433 w 12192000"/>
              <a:gd name="connsiteY28" fmla="*/ 683250 h 6858000"/>
              <a:gd name="connsiteX29" fmla="*/ 6283433 w 12192000"/>
              <a:gd name="connsiteY29" fmla="*/ 540921 h 6858000"/>
              <a:gd name="connsiteX30" fmla="*/ 6297888 w 12192000"/>
              <a:gd name="connsiteY30" fmla="*/ 540920 h 6858000"/>
              <a:gd name="connsiteX31" fmla="*/ 6346814 w 12192000"/>
              <a:gd name="connsiteY31" fmla="*/ 683250 h 6858000"/>
              <a:gd name="connsiteX32" fmla="*/ 6396850 w 12192000"/>
              <a:gd name="connsiteY32" fmla="*/ 683250 h 6858000"/>
              <a:gd name="connsiteX33" fmla="*/ 6447999 w 12192000"/>
              <a:gd name="connsiteY33" fmla="*/ 540920 h 6858000"/>
              <a:gd name="connsiteX34" fmla="*/ 6405746 w 12192000"/>
              <a:gd name="connsiteY34" fmla="*/ 540920 h 6858000"/>
              <a:gd name="connsiteX35" fmla="*/ 6373500 w 12192000"/>
              <a:gd name="connsiteY35" fmla="*/ 639884 h 6858000"/>
              <a:gd name="connsiteX36" fmla="*/ 6341253 w 12192000"/>
              <a:gd name="connsiteY36" fmla="*/ 540920 h 6858000"/>
              <a:gd name="connsiteX37" fmla="*/ 6774909 w 12192000"/>
              <a:gd name="connsiteY37" fmla="*/ 538696 h 6858000"/>
              <a:gd name="connsiteX38" fmla="*/ 6701521 w 12192000"/>
              <a:gd name="connsiteY38" fmla="*/ 613198 h 6858000"/>
              <a:gd name="connsiteX39" fmla="*/ 6776020 w 12192000"/>
              <a:gd name="connsiteY39" fmla="*/ 687698 h 6858000"/>
              <a:gd name="connsiteX40" fmla="*/ 6847184 w 12192000"/>
              <a:gd name="connsiteY40" fmla="*/ 643219 h 6858000"/>
              <a:gd name="connsiteX41" fmla="*/ 6804931 w 12192000"/>
              <a:gd name="connsiteY41" fmla="*/ 638772 h 6858000"/>
              <a:gd name="connsiteX42" fmla="*/ 6776020 w 12192000"/>
              <a:gd name="connsiteY42" fmla="*/ 653227 h 6858000"/>
              <a:gd name="connsiteX43" fmla="*/ 6743775 w 12192000"/>
              <a:gd name="connsiteY43" fmla="*/ 624317 h 6858000"/>
              <a:gd name="connsiteX44" fmla="*/ 6849408 w 12192000"/>
              <a:gd name="connsiteY44" fmla="*/ 624317 h 6858000"/>
              <a:gd name="connsiteX45" fmla="*/ 6849408 w 12192000"/>
              <a:gd name="connsiteY45" fmla="*/ 623205 h 6858000"/>
              <a:gd name="connsiteX46" fmla="*/ 6774909 w 12192000"/>
              <a:gd name="connsiteY46" fmla="*/ 538696 h 6858000"/>
              <a:gd name="connsiteX47" fmla="*/ 6192254 w 12192000"/>
              <a:gd name="connsiteY47" fmla="*/ 538696 h 6858000"/>
              <a:gd name="connsiteX48" fmla="*/ 6155559 w 12192000"/>
              <a:gd name="connsiteY48" fmla="*/ 563159 h 6858000"/>
              <a:gd name="connsiteX49" fmla="*/ 6155559 w 12192000"/>
              <a:gd name="connsiteY49" fmla="*/ 540920 h 6858000"/>
              <a:gd name="connsiteX50" fmla="*/ 6116642 w 12192000"/>
              <a:gd name="connsiteY50" fmla="*/ 540920 h 6858000"/>
              <a:gd name="connsiteX51" fmla="*/ 6116642 w 12192000"/>
              <a:gd name="connsiteY51" fmla="*/ 683250 h 6858000"/>
              <a:gd name="connsiteX52" fmla="*/ 6156672 w 12192000"/>
              <a:gd name="connsiteY52" fmla="*/ 683250 h 6858000"/>
              <a:gd name="connsiteX53" fmla="*/ 6156672 w 12192000"/>
              <a:gd name="connsiteY53" fmla="*/ 615421 h 6858000"/>
              <a:gd name="connsiteX54" fmla="*/ 6186693 w 12192000"/>
              <a:gd name="connsiteY54" fmla="*/ 580951 h 6858000"/>
              <a:gd name="connsiteX55" fmla="*/ 6203373 w 12192000"/>
              <a:gd name="connsiteY55" fmla="*/ 580951 h 6858000"/>
              <a:gd name="connsiteX56" fmla="*/ 6203373 w 12192000"/>
              <a:gd name="connsiteY56" fmla="*/ 539808 h 6858000"/>
              <a:gd name="connsiteX57" fmla="*/ 6192254 w 12192000"/>
              <a:gd name="connsiteY57" fmla="*/ 538696 h 6858000"/>
              <a:gd name="connsiteX58" fmla="*/ 6519162 w 12192000"/>
              <a:gd name="connsiteY58" fmla="*/ 537584 h 6858000"/>
              <a:gd name="connsiteX59" fmla="*/ 6458006 w 12192000"/>
              <a:gd name="connsiteY59" fmla="*/ 555376 h 6858000"/>
              <a:gd name="connsiteX60" fmla="*/ 6473573 w 12192000"/>
              <a:gd name="connsiteY60" fmla="*/ 585399 h 6858000"/>
              <a:gd name="connsiteX61" fmla="*/ 6515827 w 12192000"/>
              <a:gd name="connsiteY61" fmla="*/ 572055 h 6858000"/>
              <a:gd name="connsiteX62" fmla="*/ 6539177 w 12192000"/>
              <a:gd name="connsiteY62" fmla="*/ 588735 h 6858000"/>
              <a:gd name="connsiteX63" fmla="*/ 6540290 w 12192000"/>
              <a:gd name="connsiteY63" fmla="*/ 589846 h 6858000"/>
              <a:gd name="connsiteX64" fmla="*/ 6530282 w 12192000"/>
              <a:gd name="connsiteY64" fmla="*/ 598742 h 6858000"/>
              <a:gd name="connsiteX65" fmla="*/ 6502484 w 12192000"/>
              <a:gd name="connsiteY65" fmla="*/ 598742 h 6858000"/>
              <a:gd name="connsiteX66" fmla="*/ 6451335 w 12192000"/>
              <a:gd name="connsiteY66" fmla="*/ 642108 h 6858000"/>
              <a:gd name="connsiteX67" fmla="*/ 6501371 w 12192000"/>
              <a:gd name="connsiteY67" fmla="*/ 686587 h 6858000"/>
              <a:gd name="connsiteX68" fmla="*/ 6541401 w 12192000"/>
              <a:gd name="connsiteY68" fmla="*/ 669907 h 6858000"/>
              <a:gd name="connsiteX69" fmla="*/ 6541401 w 12192000"/>
              <a:gd name="connsiteY69" fmla="*/ 683250 h 6858000"/>
              <a:gd name="connsiteX70" fmla="*/ 6581431 w 12192000"/>
              <a:gd name="connsiteY70" fmla="*/ 683250 h 6858000"/>
              <a:gd name="connsiteX71" fmla="*/ 6581431 w 12192000"/>
              <a:gd name="connsiteY71" fmla="*/ 589846 h 6858000"/>
              <a:gd name="connsiteX72" fmla="*/ 6519162 w 12192000"/>
              <a:gd name="connsiteY72" fmla="*/ 537584 h 6858000"/>
              <a:gd name="connsiteX73" fmla="*/ 6032135 w 12192000"/>
              <a:gd name="connsiteY73" fmla="*/ 537584 h 6858000"/>
              <a:gd name="connsiteX74" fmla="*/ 5970979 w 12192000"/>
              <a:gd name="connsiteY74" fmla="*/ 555376 h 6858000"/>
              <a:gd name="connsiteX75" fmla="*/ 5986546 w 12192000"/>
              <a:gd name="connsiteY75" fmla="*/ 585399 h 6858000"/>
              <a:gd name="connsiteX76" fmla="*/ 6028800 w 12192000"/>
              <a:gd name="connsiteY76" fmla="*/ 572055 h 6858000"/>
              <a:gd name="connsiteX77" fmla="*/ 6052150 w 12192000"/>
              <a:gd name="connsiteY77" fmla="*/ 588735 h 6858000"/>
              <a:gd name="connsiteX78" fmla="*/ 6053262 w 12192000"/>
              <a:gd name="connsiteY78" fmla="*/ 589846 h 6858000"/>
              <a:gd name="connsiteX79" fmla="*/ 6043254 w 12192000"/>
              <a:gd name="connsiteY79" fmla="*/ 598742 h 6858000"/>
              <a:gd name="connsiteX80" fmla="*/ 6015456 w 12192000"/>
              <a:gd name="connsiteY80" fmla="*/ 598742 h 6858000"/>
              <a:gd name="connsiteX81" fmla="*/ 5964307 w 12192000"/>
              <a:gd name="connsiteY81" fmla="*/ 642108 h 6858000"/>
              <a:gd name="connsiteX82" fmla="*/ 6014344 w 12192000"/>
              <a:gd name="connsiteY82" fmla="*/ 686587 h 6858000"/>
              <a:gd name="connsiteX83" fmla="*/ 6054373 w 12192000"/>
              <a:gd name="connsiteY83" fmla="*/ 669907 h 6858000"/>
              <a:gd name="connsiteX84" fmla="*/ 6054373 w 12192000"/>
              <a:gd name="connsiteY84" fmla="*/ 683250 h 6858000"/>
              <a:gd name="connsiteX85" fmla="*/ 6094404 w 12192000"/>
              <a:gd name="connsiteY85" fmla="*/ 683250 h 6858000"/>
              <a:gd name="connsiteX86" fmla="*/ 6094404 w 12192000"/>
              <a:gd name="connsiteY86" fmla="*/ 589846 h 6858000"/>
              <a:gd name="connsiteX87" fmla="*/ 6032135 w 12192000"/>
              <a:gd name="connsiteY87" fmla="*/ 537584 h 6858000"/>
              <a:gd name="connsiteX88" fmla="*/ 5380541 w 12192000"/>
              <a:gd name="connsiteY88" fmla="*/ 493106 h 6858000"/>
              <a:gd name="connsiteX89" fmla="*/ 5353854 w 12192000"/>
              <a:gd name="connsiteY89" fmla="*/ 494218 h 6858000"/>
              <a:gd name="connsiteX90" fmla="*/ 5353854 w 12192000"/>
              <a:gd name="connsiteY90" fmla="*/ 654340 h 6858000"/>
              <a:gd name="connsiteX91" fmla="*/ 5380541 w 12192000"/>
              <a:gd name="connsiteY91" fmla="*/ 656564 h 6858000"/>
              <a:gd name="connsiteX92" fmla="*/ 5418346 w 12192000"/>
              <a:gd name="connsiteY92" fmla="*/ 653227 h 6858000"/>
              <a:gd name="connsiteX93" fmla="*/ 5411675 w 12192000"/>
              <a:gd name="connsiteY93" fmla="*/ 516457 h 6858000"/>
              <a:gd name="connsiteX94" fmla="*/ 5418346 w 12192000"/>
              <a:gd name="connsiteY94" fmla="*/ 496442 h 6858000"/>
              <a:gd name="connsiteX95" fmla="*/ 5380541 w 12192000"/>
              <a:gd name="connsiteY95" fmla="*/ 493106 h 6858000"/>
              <a:gd name="connsiteX96" fmla="*/ 6618125 w 12192000"/>
              <a:gd name="connsiteY96" fmla="*/ 487547 h 6858000"/>
              <a:gd name="connsiteX97" fmla="*/ 6618125 w 12192000"/>
              <a:gd name="connsiteY97" fmla="*/ 542032 h 6858000"/>
              <a:gd name="connsiteX98" fmla="*/ 6595886 w 12192000"/>
              <a:gd name="connsiteY98" fmla="*/ 542032 h 6858000"/>
              <a:gd name="connsiteX99" fmla="*/ 6595886 w 12192000"/>
              <a:gd name="connsiteY99" fmla="*/ 576503 h 6858000"/>
              <a:gd name="connsiteX100" fmla="*/ 6618125 w 12192000"/>
              <a:gd name="connsiteY100" fmla="*/ 576503 h 6858000"/>
              <a:gd name="connsiteX101" fmla="*/ 6618125 w 12192000"/>
              <a:gd name="connsiteY101" fmla="*/ 654340 h 6858000"/>
              <a:gd name="connsiteX102" fmla="*/ 6659266 w 12192000"/>
              <a:gd name="connsiteY102" fmla="*/ 686587 h 6858000"/>
              <a:gd name="connsiteX103" fmla="*/ 6690401 w 12192000"/>
              <a:gd name="connsiteY103" fmla="*/ 684363 h 6858000"/>
              <a:gd name="connsiteX104" fmla="*/ 6690401 w 12192000"/>
              <a:gd name="connsiteY104" fmla="*/ 649892 h 6858000"/>
              <a:gd name="connsiteX105" fmla="*/ 6671498 w 12192000"/>
              <a:gd name="connsiteY105" fmla="*/ 649892 h 6858000"/>
              <a:gd name="connsiteX106" fmla="*/ 6658155 w 12192000"/>
              <a:gd name="connsiteY106" fmla="*/ 639884 h 6858000"/>
              <a:gd name="connsiteX107" fmla="*/ 6658155 w 12192000"/>
              <a:gd name="connsiteY107" fmla="*/ 575391 h 6858000"/>
              <a:gd name="connsiteX108" fmla="*/ 6689289 w 12192000"/>
              <a:gd name="connsiteY108" fmla="*/ 575391 h 6858000"/>
              <a:gd name="connsiteX109" fmla="*/ 6689289 w 12192000"/>
              <a:gd name="connsiteY109" fmla="*/ 540920 h 6858000"/>
              <a:gd name="connsiteX110" fmla="*/ 6658155 w 12192000"/>
              <a:gd name="connsiteY110" fmla="*/ 540920 h 6858000"/>
              <a:gd name="connsiteX111" fmla="*/ 6658155 w 12192000"/>
              <a:gd name="connsiteY111" fmla="*/ 487547 h 6858000"/>
              <a:gd name="connsiteX112" fmla="*/ 6261194 w 12192000"/>
              <a:gd name="connsiteY112" fmla="*/ 466419 h 6858000"/>
              <a:gd name="connsiteX113" fmla="*/ 6235619 w 12192000"/>
              <a:gd name="connsiteY113" fmla="*/ 491994 h 6858000"/>
              <a:gd name="connsiteX114" fmla="*/ 6261194 w 12192000"/>
              <a:gd name="connsiteY114" fmla="*/ 517570 h 6858000"/>
              <a:gd name="connsiteX115" fmla="*/ 6286768 w 12192000"/>
              <a:gd name="connsiteY115" fmla="*/ 491994 h 6858000"/>
              <a:gd name="connsiteX116" fmla="*/ 6261194 w 12192000"/>
              <a:gd name="connsiteY116" fmla="*/ 466419 h 6858000"/>
              <a:gd name="connsiteX117" fmla="*/ 5900927 w 12192000"/>
              <a:gd name="connsiteY117" fmla="*/ 466419 h 6858000"/>
              <a:gd name="connsiteX118" fmla="*/ 5900927 w 12192000"/>
              <a:gd name="connsiteY118" fmla="*/ 683250 h 6858000"/>
              <a:gd name="connsiteX119" fmla="*/ 5940957 w 12192000"/>
              <a:gd name="connsiteY119" fmla="*/ 683250 h 6858000"/>
              <a:gd name="connsiteX120" fmla="*/ 5940957 w 12192000"/>
              <a:gd name="connsiteY120" fmla="*/ 466419 h 6858000"/>
              <a:gd name="connsiteX121" fmla="*/ 5771943 w 12192000"/>
              <a:gd name="connsiteY121" fmla="*/ 461971 h 6858000"/>
              <a:gd name="connsiteX122" fmla="*/ 5658525 w 12192000"/>
              <a:gd name="connsiteY122" fmla="*/ 574279 h 6858000"/>
              <a:gd name="connsiteX123" fmla="*/ 5771943 w 12192000"/>
              <a:gd name="connsiteY123" fmla="*/ 686587 h 6858000"/>
              <a:gd name="connsiteX124" fmla="*/ 5878689 w 12192000"/>
              <a:gd name="connsiteY124" fmla="*/ 605413 h 6858000"/>
              <a:gd name="connsiteX125" fmla="*/ 5831987 w 12192000"/>
              <a:gd name="connsiteY125" fmla="*/ 605413 h 6858000"/>
              <a:gd name="connsiteX126" fmla="*/ 5773054 w 12192000"/>
              <a:gd name="connsiteY126" fmla="*/ 646557 h 6858000"/>
              <a:gd name="connsiteX127" fmla="*/ 5705227 w 12192000"/>
              <a:gd name="connsiteY127" fmla="*/ 574279 h 6858000"/>
              <a:gd name="connsiteX128" fmla="*/ 5773054 w 12192000"/>
              <a:gd name="connsiteY128" fmla="*/ 502002 h 6858000"/>
              <a:gd name="connsiteX129" fmla="*/ 5830875 w 12192000"/>
              <a:gd name="connsiteY129" fmla="*/ 543145 h 6858000"/>
              <a:gd name="connsiteX130" fmla="*/ 5878689 w 12192000"/>
              <a:gd name="connsiteY130" fmla="*/ 543145 h 6858000"/>
              <a:gd name="connsiteX131" fmla="*/ 5771943 w 12192000"/>
              <a:gd name="connsiteY131" fmla="*/ 461971 h 6858000"/>
              <a:gd name="connsiteX132" fmla="*/ 5449482 w 12192000"/>
              <a:gd name="connsiteY132" fmla="*/ 438620 h 6858000"/>
              <a:gd name="connsiteX133" fmla="*/ 5418348 w 12192000"/>
              <a:gd name="connsiteY133" fmla="*/ 495330 h 6858000"/>
              <a:gd name="connsiteX134" fmla="*/ 5554004 w 12192000"/>
              <a:gd name="connsiteY134" fmla="*/ 574279 h 6858000"/>
              <a:gd name="connsiteX135" fmla="*/ 5587363 w 12192000"/>
              <a:gd name="connsiteY135" fmla="*/ 518681 h 6858000"/>
              <a:gd name="connsiteX136" fmla="*/ 5449482 w 12192000"/>
              <a:gd name="connsiteY136" fmla="*/ 438620 h 6858000"/>
              <a:gd name="connsiteX137" fmla="*/ 0 w 12192000"/>
              <a:gd name="connsiteY137" fmla="*/ 0 h 6858000"/>
              <a:gd name="connsiteX138" fmla="*/ 12192000 w 12192000"/>
              <a:gd name="connsiteY138" fmla="*/ 0 h 6858000"/>
              <a:gd name="connsiteX139" fmla="*/ 12192000 w 12192000"/>
              <a:gd name="connsiteY139" fmla="*/ 6858000 h 6858000"/>
              <a:gd name="connsiteX140" fmla="*/ 0 w 12192000"/>
              <a:gd name="connsiteY140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</a:cxnLst>
            <a:rect l="l" t="t" r="r" b="b"/>
            <a:pathLst>
              <a:path w="12192000" h="6858000">
                <a:moveTo>
                  <a:pt x="6539177" y="622093"/>
                </a:moveTo>
                <a:lnTo>
                  <a:pt x="6539177" y="632101"/>
                </a:lnTo>
                <a:cubicBezTo>
                  <a:pt x="6539177" y="649892"/>
                  <a:pt x="6523610" y="657676"/>
                  <a:pt x="6511379" y="657676"/>
                </a:cubicBezTo>
                <a:cubicBezTo>
                  <a:pt x="6499147" y="657676"/>
                  <a:pt x="6491364" y="651005"/>
                  <a:pt x="6491364" y="640997"/>
                </a:cubicBezTo>
                <a:cubicBezTo>
                  <a:pt x="6491364" y="630989"/>
                  <a:pt x="6499147" y="625429"/>
                  <a:pt x="6511379" y="625429"/>
                </a:cubicBezTo>
                <a:lnTo>
                  <a:pt x="6526946" y="625429"/>
                </a:lnTo>
                <a:cubicBezTo>
                  <a:pt x="6532505" y="625429"/>
                  <a:pt x="6536953" y="624317"/>
                  <a:pt x="6539177" y="622093"/>
                </a:cubicBezTo>
                <a:close/>
                <a:moveTo>
                  <a:pt x="6052150" y="622093"/>
                </a:moveTo>
                <a:lnTo>
                  <a:pt x="6052150" y="632101"/>
                </a:lnTo>
                <a:cubicBezTo>
                  <a:pt x="6052150" y="649892"/>
                  <a:pt x="6036582" y="657676"/>
                  <a:pt x="6024352" y="657676"/>
                </a:cubicBezTo>
                <a:cubicBezTo>
                  <a:pt x="6012120" y="657676"/>
                  <a:pt x="6004337" y="651005"/>
                  <a:pt x="6004337" y="640997"/>
                </a:cubicBezTo>
                <a:cubicBezTo>
                  <a:pt x="6004337" y="630989"/>
                  <a:pt x="6012120" y="625429"/>
                  <a:pt x="6024352" y="625429"/>
                </a:cubicBezTo>
                <a:lnTo>
                  <a:pt x="6039919" y="625429"/>
                </a:lnTo>
                <a:cubicBezTo>
                  <a:pt x="6045478" y="625429"/>
                  <a:pt x="6049926" y="624317"/>
                  <a:pt x="6052150" y="622093"/>
                </a:cubicBezTo>
                <a:close/>
                <a:moveTo>
                  <a:pt x="5555115" y="574279"/>
                </a:moveTo>
                <a:cubicBezTo>
                  <a:pt x="5520646" y="615421"/>
                  <a:pt x="5472832" y="644332"/>
                  <a:pt x="5418348" y="653229"/>
                </a:cubicBezTo>
                <a:cubicBezTo>
                  <a:pt x="5422796" y="664348"/>
                  <a:pt x="5428354" y="676579"/>
                  <a:pt x="5433915" y="687699"/>
                </a:cubicBezTo>
                <a:cubicBezTo>
                  <a:pt x="5438363" y="695482"/>
                  <a:pt x="5443922" y="703266"/>
                  <a:pt x="5449482" y="709938"/>
                </a:cubicBezTo>
                <a:cubicBezTo>
                  <a:pt x="5502855" y="696595"/>
                  <a:pt x="5550668" y="668796"/>
                  <a:pt x="5588473" y="629877"/>
                </a:cubicBezTo>
                <a:cubicBezTo>
                  <a:pt x="5579578" y="609861"/>
                  <a:pt x="5568459" y="590959"/>
                  <a:pt x="5555115" y="574279"/>
                </a:cubicBezTo>
                <a:close/>
                <a:moveTo>
                  <a:pt x="6774909" y="570943"/>
                </a:moveTo>
                <a:cubicBezTo>
                  <a:pt x="6791587" y="570943"/>
                  <a:pt x="6803819" y="582062"/>
                  <a:pt x="6806043" y="596518"/>
                </a:cubicBezTo>
                <a:lnTo>
                  <a:pt x="6742662" y="596518"/>
                </a:lnTo>
                <a:cubicBezTo>
                  <a:pt x="6745999" y="580951"/>
                  <a:pt x="6758229" y="570943"/>
                  <a:pt x="6774909" y="570943"/>
                </a:cubicBezTo>
                <a:close/>
                <a:moveTo>
                  <a:pt x="6223388" y="540921"/>
                </a:moveTo>
                <a:lnTo>
                  <a:pt x="6223388" y="575391"/>
                </a:lnTo>
                <a:lnTo>
                  <a:pt x="6243403" y="575391"/>
                </a:lnTo>
                <a:lnTo>
                  <a:pt x="6243403" y="683250"/>
                </a:lnTo>
                <a:lnTo>
                  <a:pt x="6283433" y="683250"/>
                </a:lnTo>
                <a:lnTo>
                  <a:pt x="6283433" y="540921"/>
                </a:lnTo>
                <a:close/>
                <a:moveTo>
                  <a:pt x="6297888" y="540920"/>
                </a:moveTo>
                <a:lnTo>
                  <a:pt x="6346814" y="683250"/>
                </a:lnTo>
                <a:lnTo>
                  <a:pt x="6396850" y="683250"/>
                </a:lnTo>
                <a:lnTo>
                  <a:pt x="6447999" y="540920"/>
                </a:lnTo>
                <a:lnTo>
                  <a:pt x="6405746" y="540920"/>
                </a:lnTo>
                <a:lnTo>
                  <a:pt x="6373500" y="639884"/>
                </a:lnTo>
                <a:lnTo>
                  <a:pt x="6341253" y="540920"/>
                </a:lnTo>
                <a:close/>
                <a:moveTo>
                  <a:pt x="6774909" y="538696"/>
                </a:moveTo>
                <a:cubicBezTo>
                  <a:pt x="6732655" y="538696"/>
                  <a:pt x="6701521" y="569830"/>
                  <a:pt x="6701521" y="613198"/>
                </a:cubicBezTo>
                <a:cubicBezTo>
                  <a:pt x="6701521" y="656564"/>
                  <a:pt x="6743775" y="687698"/>
                  <a:pt x="6776020" y="687698"/>
                </a:cubicBezTo>
                <a:cubicBezTo>
                  <a:pt x="6808267" y="687698"/>
                  <a:pt x="6834954" y="673242"/>
                  <a:pt x="6847184" y="643219"/>
                </a:cubicBezTo>
                <a:lnTo>
                  <a:pt x="6804931" y="638772"/>
                </a:lnTo>
                <a:cubicBezTo>
                  <a:pt x="6799372" y="647667"/>
                  <a:pt x="6793811" y="653227"/>
                  <a:pt x="6776020" y="653227"/>
                </a:cubicBezTo>
                <a:cubicBezTo>
                  <a:pt x="6758229" y="653227"/>
                  <a:pt x="6745999" y="639884"/>
                  <a:pt x="6743775" y="624317"/>
                </a:cubicBezTo>
                <a:lnTo>
                  <a:pt x="6849408" y="624317"/>
                </a:lnTo>
                <a:lnTo>
                  <a:pt x="6849408" y="623205"/>
                </a:lnTo>
                <a:cubicBezTo>
                  <a:pt x="6849408" y="564271"/>
                  <a:pt x="6817163" y="538696"/>
                  <a:pt x="6774909" y="538696"/>
                </a:cubicBezTo>
                <a:close/>
                <a:moveTo>
                  <a:pt x="6192254" y="538696"/>
                </a:moveTo>
                <a:cubicBezTo>
                  <a:pt x="6174463" y="538696"/>
                  <a:pt x="6161119" y="547591"/>
                  <a:pt x="6155559" y="563159"/>
                </a:cubicBezTo>
                <a:lnTo>
                  <a:pt x="6155559" y="540920"/>
                </a:lnTo>
                <a:lnTo>
                  <a:pt x="6116642" y="540920"/>
                </a:lnTo>
                <a:lnTo>
                  <a:pt x="6116642" y="683250"/>
                </a:lnTo>
                <a:lnTo>
                  <a:pt x="6156672" y="683250"/>
                </a:lnTo>
                <a:lnTo>
                  <a:pt x="6156672" y="615421"/>
                </a:lnTo>
                <a:cubicBezTo>
                  <a:pt x="6156672" y="590958"/>
                  <a:pt x="6166679" y="580951"/>
                  <a:pt x="6186693" y="580951"/>
                </a:cubicBezTo>
                <a:lnTo>
                  <a:pt x="6203373" y="580951"/>
                </a:lnTo>
                <a:cubicBezTo>
                  <a:pt x="6203373" y="580951"/>
                  <a:pt x="6203373" y="539808"/>
                  <a:pt x="6203373" y="539808"/>
                </a:cubicBezTo>
                <a:cubicBezTo>
                  <a:pt x="6200037" y="538696"/>
                  <a:pt x="6210045" y="538696"/>
                  <a:pt x="6192254" y="538696"/>
                </a:cubicBezTo>
                <a:close/>
                <a:moveTo>
                  <a:pt x="6519162" y="537584"/>
                </a:moveTo>
                <a:cubicBezTo>
                  <a:pt x="6484693" y="537584"/>
                  <a:pt x="6458006" y="555376"/>
                  <a:pt x="6458006" y="555376"/>
                </a:cubicBezTo>
                <a:lnTo>
                  <a:pt x="6473573" y="585399"/>
                </a:lnTo>
                <a:cubicBezTo>
                  <a:pt x="6483580" y="578727"/>
                  <a:pt x="6500260" y="572055"/>
                  <a:pt x="6515827" y="572055"/>
                </a:cubicBezTo>
                <a:cubicBezTo>
                  <a:pt x="6531394" y="572055"/>
                  <a:pt x="6539177" y="578727"/>
                  <a:pt x="6539177" y="588735"/>
                </a:cubicBezTo>
                <a:lnTo>
                  <a:pt x="6540290" y="589846"/>
                </a:lnTo>
                <a:cubicBezTo>
                  <a:pt x="6540290" y="595407"/>
                  <a:pt x="6536953" y="598742"/>
                  <a:pt x="6530282" y="598742"/>
                </a:cubicBezTo>
                <a:lnTo>
                  <a:pt x="6502484" y="598742"/>
                </a:lnTo>
                <a:cubicBezTo>
                  <a:pt x="6471349" y="598742"/>
                  <a:pt x="6451335" y="618758"/>
                  <a:pt x="6451335" y="642108"/>
                </a:cubicBezTo>
                <a:cubicBezTo>
                  <a:pt x="6451335" y="665459"/>
                  <a:pt x="6471349" y="686587"/>
                  <a:pt x="6501371" y="686587"/>
                </a:cubicBezTo>
                <a:cubicBezTo>
                  <a:pt x="6518051" y="686587"/>
                  <a:pt x="6533618" y="681026"/>
                  <a:pt x="6541401" y="669907"/>
                </a:cubicBezTo>
                <a:lnTo>
                  <a:pt x="6541401" y="683250"/>
                </a:lnTo>
                <a:lnTo>
                  <a:pt x="6581431" y="683250"/>
                </a:lnTo>
                <a:lnTo>
                  <a:pt x="6581431" y="589846"/>
                </a:lnTo>
                <a:cubicBezTo>
                  <a:pt x="6581431" y="552040"/>
                  <a:pt x="6553633" y="537584"/>
                  <a:pt x="6519162" y="537584"/>
                </a:cubicBezTo>
                <a:close/>
                <a:moveTo>
                  <a:pt x="6032135" y="537584"/>
                </a:moveTo>
                <a:cubicBezTo>
                  <a:pt x="5997665" y="537584"/>
                  <a:pt x="5970979" y="555376"/>
                  <a:pt x="5970979" y="555376"/>
                </a:cubicBezTo>
                <a:lnTo>
                  <a:pt x="5986546" y="585399"/>
                </a:lnTo>
                <a:cubicBezTo>
                  <a:pt x="5996553" y="578727"/>
                  <a:pt x="6013232" y="572055"/>
                  <a:pt x="6028800" y="572055"/>
                </a:cubicBezTo>
                <a:cubicBezTo>
                  <a:pt x="6044367" y="572055"/>
                  <a:pt x="6052150" y="578727"/>
                  <a:pt x="6052150" y="588735"/>
                </a:cubicBezTo>
                <a:lnTo>
                  <a:pt x="6053262" y="589846"/>
                </a:lnTo>
                <a:cubicBezTo>
                  <a:pt x="6053262" y="595407"/>
                  <a:pt x="6049926" y="598742"/>
                  <a:pt x="6043254" y="598742"/>
                </a:cubicBezTo>
                <a:lnTo>
                  <a:pt x="6015456" y="598742"/>
                </a:lnTo>
                <a:cubicBezTo>
                  <a:pt x="5984322" y="598742"/>
                  <a:pt x="5964307" y="618758"/>
                  <a:pt x="5964307" y="642108"/>
                </a:cubicBezTo>
                <a:cubicBezTo>
                  <a:pt x="5964307" y="665459"/>
                  <a:pt x="5984322" y="686587"/>
                  <a:pt x="6014344" y="686587"/>
                </a:cubicBezTo>
                <a:cubicBezTo>
                  <a:pt x="6031023" y="686587"/>
                  <a:pt x="6046591" y="681026"/>
                  <a:pt x="6054373" y="669907"/>
                </a:cubicBezTo>
                <a:lnTo>
                  <a:pt x="6054373" y="683250"/>
                </a:lnTo>
                <a:lnTo>
                  <a:pt x="6094404" y="683250"/>
                </a:lnTo>
                <a:lnTo>
                  <a:pt x="6094404" y="589846"/>
                </a:lnTo>
                <a:cubicBezTo>
                  <a:pt x="6094404" y="552040"/>
                  <a:pt x="6066605" y="537584"/>
                  <a:pt x="6032135" y="537584"/>
                </a:cubicBezTo>
                <a:close/>
                <a:moveTo>
                  <a:pt x="5380541" y="493106"/>
                </a:moveTo>
                <a:cubicBezTo>
                  <a:pt x="5367197" y="493106"/>
                  <a:pt x="5362750" y="493106"/>
                  <a:pt x="5353854" y="494218"/>
                </a:cubicBezTo>
                <a:cubicBezTo>
                  <a:pt x="5339399" y="545368"/>
                  <a:pt x="5338287" y="600966"/>
                  <a:pt x="5353854" y="654340"/>
                </a:cubicBezTo>
                <a:cubicBezTo>
                  <a:pt x="5362750" y="654340"/>
                  <a:pt x="5371645" y="656564"/>
                  <a:pt x="5380541" y="656564"/>
                </a:cubicBezTo>
                <a:cubicBezTo>
                  <a:pt x="5393884" y="656564"/>
                  <a:pt x="5406116" y="655451"/>
                  <a:pt x="5418346" y="653227"/>
                </a:cubicBezTo>
                <a:cubicBezTo>
                  <a:pt x="5401668" y="609861"/>
                  <a:pt x="5399444" y="562047"/>
                  <a:pt x="5411675" y="516457"/>
                </a:cubicBezTo>
                <a:cubicBezTo>
                  <a:pt x="5413899" y="509785"/>
                  <a:pt x="5416123" y="503114"/>
                  <a:pt x="5418346" y="496442"/>
                </a:cubicBezTo>
                <a:cubicBezTo>
                  <a:pt x="5406116" y="494218"/>
                  <a:pt x="5393884" y="493106"/>
                  <a:pt x="5380541" y="493106"/>
                </a:cubicBezTo>
                <a:close/>
                <a:moveTo>
                  <a:pt x="6618125" y="487547"/>
                </a:moveTo>
                <a:lnTo>
                  <a:pt x="6618125" y="542032"/>
                </a:lnTo>
                <a:lnTo>
                  <a:pt x="6595886" y="542032"/>
                </a:lnTo>
                <a:lnTo>
                  <a:pt x="6595886" y="576503"/>
                </a:lnTo>
                <a:lnTo>
                  <a:pt x="6618125" y="576503"/>
                </a:lnTo>
                <a:lnTo>
                  <a:pt x="6618125" y="654340"/>
                </a:lnTo>
                <a:cubicBezTo>
                  <a:pt x="6618125" y="683250"/>
                  <a:pt x="6639251" y="686587"/>
                  <a:pt x="6659266" y="686587"/>
                </a:cubicBezTo>
                <a:cubicBezTo>
                  <a:pt x="6670386" y="686587"/>
                  <a:pt x="6690401" y="684363"/>
                  <a:pt x="6690401" y="684363"/>
                </a:cubicBezTo>
                <a:lnTo>
                  <a:pt x="6690401" y="649892"/>
                </a:lnTo>
                <a:cubicBezTo>
                  <a:pt x="6690401" y="649892"/>
                  <a:pt x="6681505" y="649892"/>
                  <a:pt x="6671498" y="649892"/>
                </a:cubicBezTo>
                <a:cubicBezTo>
                  <a:pt x="6664827" y="649892"/>
                  <a:pt x="6658155" y="648780"/>
                  <a:pt x="6658155" y="639884"/>
                </a:cubicBezTo>
                <a:lnTo>
                  <a:pt x="6658155" y="575391"/>
                </a:lnTo>
                <a:lnTo>
                  <a:pt x="6689289" y="575391"/>
                </a:lnTo>
                <a:lnTo>
                  <a:pt x="6689289" y="540920"/>
                </a:lnTo>
                <a:lnTo>
                  <a:pt x="6658155" y="540920"/>
                </a:lnTo>
                <a:lnTo>
                  <a:pt x="6658155" y="487547"/>
                </a:lnTo>
                <a:close/>
                <a:moveTo>
                  <a:pt x="6261194" y="466419"/>
                </a:moveTo>
                <a:cubicBezTo>
                  <a:pt x="6246738" y="466419"/>
                  <a:pt x="6235619" y="477539"/>
                  <a:pt x="6235619" y="491994"/>
                </a:cubicBezTo>
                <a:cubicBezTo>
                  <a:pt x="6235619" y="506450"/>
                  <a:pt x="6246738" y="517570"/>
                  <a:pt x="6261194" y="517570"/>
                </a:cubicBezTo>
                <a:cubicBezTo>
                  <a:pt x="6275648" y="517570"/>
                  <a:pt x="6286768" y="505338"/>
                  <a:pt x="6286768" y="491994"/>
                </a:cubicBezTo>
                <a:cubicBezTo>
                  <a:pt x="6286768" y="478651"/>
                  <a:pt x="6275648" y="466419"/>
                  <a:pt x="6261194" y="466419"/>
                </a:cubicBezTo>
                <a:close/>
                <a:moveTo>
                  <a:pt x="5900927" y="466419"/>
                </a:moveTo>
                <a:lnTo>
                  <a:pt x="5900927" y="683250"/>
                </a:lnTo>
                <a:lnTo>
                  <a:pt x="5940957" y="683250"/>
                </a:lnTo>
                <a:lnTo>
                  <a:pt x="5940957" y="466419"/>
                </a:lnTo>
                <a:close/>
                <a:moveTo>
                  <a:pt x="5771943" y="461971"/>
                </a:moveTo>
                <a:cubicBezTo>
                  <a:pt x="5707450" y="461971"/>
                  <a:pt x="5658525" y="508674"/>
                  <a:pt x="5658525" y="574279"/>
                </a:cubicBezTo>
                <a:cubicBezTo>
                  <a:pt x="5658525" y="639884"/>
                  <a:pt x="5723017" y="686587"/>
                  <a:pt x="5771943" y="686587"/>
                </a:cubicBezTo>
                <a:cubicBezTo>
                  <a:pt x="5820868" y="686587"/>
                  <a:pt x="5866457" y="656564"/>
                  <a:pt x="5878689" y="605413"/>
                </a:cubicBezTo>
                <a:lnTo>
                  <a:pt x="5831987" y="605413"/>
                </a:lnTo>
                <a:cubicBezTo>
                  <a:pt x="5824203" y="630989"/>
                  <a:pt x="5801964" y="646557"/>
                  <a:pt x="5773054" y="646557"/>
                </a:cubicBezTo>
                <a:cubicBezTo>
                  <a:pt x="5731913" y="646557"/>
                  <a:pt x="5705227" y="615421"/>
                  <a:pt x="5705227" y="574279"/>
                </a:cubicBezTo>
                <a:cubicBezTo>
                  <a:pt x="5705227" y="533137"/>
                  <a:pt x="5731913" y="502002"/>
                  <a:pt x="5773054" y="502002"/>
                </a:cubicBezTo>
                <a:cubicBezTo>
                  <a:pt x="5800853" y="502002"/>
                  <a:pt x="5823092" y="517570"/>
                  <a:pt x="5830875" y="543145"/>
                </a:cubicBezTo>
                <a:lnTo>
                  <a:pt x="5878689" y="543145"/>
                </a:lnTo>
                <a:cubicBezTo>
                  <a:pt x="5865345" y="491994"/>
                  <a:pt x="5836435" y="461971"/>
                  <a:pt x="5771943" y="461971"/>
                </a:cubicBezTo>
                <a:close/>
                <a:moveTo>
                  <a:pt x="5449482" y="438620"/>
                </a:moveTo>
                <a:cubicBezTo>
                  <a:pt x="5436139" y="456411"/>
                  <a:pt x="5426131" y="475315"/>
                  <a:pt x="5418348" y="495330"/>
                </a:cubicBezTo>
                <a:cubicBezTo>
                  <a:pt x="5472832" y="504225"/>
                  <a:pt x="5520646" y="533137"/>
                  <a:pt x="5554004" y="574279"/>
                </a:cubicBezTo>
                <a:cubicBezTo>
                  <a:pt x="5567347" y="557599"/>
                  <a:pt x="5579578" y="538696"/>
                  <a:pt x="5587363" y="518681"/>
                </a:cubicBezTo>
                <a:cubicBezTo>
                  <a:pt x="5550668" y="480875"/>
                  <a:pt x="5502855" y="451963"/>
                  <a:pt x="5449482" y="438620"/>
                </a:cubicBezTo>
                <a:close/>
                <a:moveTo>
                  <a:pt x="0" y="0"/>
                </a:moveTo>
                <a:lnTo>
                  <a:pt x="12192000" y="0"/>
                </a:lnTo>
                <a:lnTo>
                  <a:pt x="12192000" y="6858000"/>
                </a:lnTo>
                <a:lnTo>
                  <a:pt x="0" y="685800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</p:spPr>
        <p:txBody>
          <a:bodyPr wrap="square" tIns="108000" anchor="t" anchorCtr="0">
            <a:noAutofit/>
          </a:bodyPr>
          <a:lstStyle>
            <a:lvl1pPr marL="0" indent="0" algn="ctr">
              <a:buNone/>
              <a:defRPr sz="1000">
                <a:solidFill>
                  <a:schemeClr val="accent2"/>
                </a:solidFill>
                <a:latin typeface="+mn-lt"/>
              </a:defRPr>
            </a:lvl1pPr>
          </a:lstStyle>
          <a:p>
            <a:pPr lvl="0"/>
            <a:r>
              <a:rPr lang="en-US" noProof="0" dirty="0"/>
              <a:t>Drag picture file to insert light background image</a:t>
            </a:r>
          </a:p>
        </p:txBody>
      </p:sp>
      <p:sp>
        <p:nvSpPr>
          <p:cNvPr id="20" name="Text Placeholder 9">
            <a:extLst>
              <a:ext uri="{FF2B5EF4-FFF2-40B4-BE49-F238E27FC236}">
                <a16:creationId xmlns:a16="http://schemas.microsoft.com/office/drawing/2014/main" id="{97390884-694C-EA75-63FD-50D2649429CF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1343025" y="2862000"/>
            <a:ext cx="9505950" cy="719138"/>
          </a:xfrm>
          <a:prstGeom prst="rect">
            <a:avLst/>
          </a:prstGeom>
        </p:spPr>
        <p:txBody>
          <a:bodyPr lIns="0" tIns="36000" rIns="0" bIns="0" anchor="t" anchorCtr="0">
            <a:noAutofit/>
          </a:bodyPr>
          <a:lstStyle>
            <a:lvl1pPr marL="0" indent="0" algn="ctr">
              <a:lnSpc>
                <a:spcPct val="95000"/>
              </a:lnSpc>
              <a:spcBef>
                <a:spcPts val="0"/>
              </a:spcBef>
              <a:buNone/>
              <a:defRPr sz="5400" spc="-100" baseline="0">
                <a:solidFill>
                  <a:schemeClr val="tx1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One line title here</a:t>
            </a:r>
          </a:p>
        </p:txBody>
      </p:sp>
      <p:sp>
        <p:nvSpPr>
          <p:cNvPr id="5" name="Text Placeholder 9">
            <a:extLst>
              <a:ext uri="{FF2B5EF4-FFF2-40B4-BE49-F238E27FC236}">
                <a16:creationId xmlns:a16="http://schemas.microsoft.com/office/drawing/2014/main" id="{86DAEE13-2318-F370-87B8-2A80E68FCC4C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1343026" y="3665494"/>
            <a:ext cx="9505949" cy="281703"/>
          </a:xfrm>
          <a:prstGeom prst="rect">
            <a:avLst/>
          </a:prstGeom>
        </p:spPr>
        <p:txBody>
          <a:bodyPr lIns="0" tIns="36000" rIns="0" bIns="0" anchor="t" anchorCtr="0">
            <a:noAutofit/>
          </a:bodyPr>
          <a:lstStyle>
            <a:lvl1pPr marL="0" indent="0" algn="ctr">
              <a:lnSpc>
                <a:spcPct val="95000"/>
              </a:lnSpc>
              <a:buNone/>
              <a:defRPr sz="24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dirty="0"/>
              <a:t>Presentation subtitle here</a:t>
            </a:r>
          </a:p>
        </p:txBody>
      </p:sp>
      <p:sp>
        <p:nvSpPr>
          <p:cNvPr id="19" name="Text Placeholder 9">
            <a:extLst>
              <a:ext uri="{FF2B5EF4-FFF2-40B4-BE49-F238E27FC236}">
                <a16:creationId xmlns:a16="http://schemas.microsoft.com/office/drawing/2014/main" id="{6C38E137-2FCE-14E8-AECF-571F9A547EBB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2424113" y="6312625"/>
            <a:ext cx="7343775" cy="221599"/>
          </a:xfrm>
          <a:prstGeom prst="rect">
            <a:avLst/>
          </a:prstGeom>
        </p:spPr>
        <p:txBody>
          <a:bodyPr lIns="0" tIns="0" rIns="0" bIns="0">
            <a:noAutofit/>
          </a:bodyPr>
          <a:lstStyle>
            <a:lvl1pPr marL="0" indent="0" algn="ctr">
              <a:lnSpc>
                <a:spcPct val="90000"/>
              </a:lnSpc>
              <a:buNone/>
              <a:defRPr sz="1600" baseline="0">
                <a:solidFill>
                  <a:schemeClr val="tx1"/>
                </a:solidFill>
                <a:latin typeface="+mn-lt"/>
                <a:cs typeface="Arial" panose="020B0604020202020204" pitchFamily="34" charset="0"/>
              </a:defRPr>
            </a:lvl1pPr>
          </a:lstStyle>
          <a:p>
            <a:pPr lvl="0"/>
            <a:r>
              <a:rPr lang="en-US" dirty="0"/>
              <a:t>Forename Surname  |  Month 00, 0000</a:t>
            </a:r>
            <a:endParaRPr lang="en-GB" dirty="0"/>
          </a:p>
        </p:txBody>
      </p:sp>
      <p:sp>
        <p:nvSpPr>
          <p:cNvPr id="8" name="**COMPOUND SHAPE CUT OUT**" hidden="1">
            <a:extLst>
              <a:ext uri="{FF2B5EF4-FFF2-40B4-BE49-F238E27FC236}">
                <a16:creationId xmlns:a16="http://schemas.microsoft.com/office/drawing/2014/main" id="{68DDB02B-AF77-3320-C69C-DD05F7DBCEFD}"/>
              </a:ext>
            </a:extLst>
          </p:cNvPr>
          <p:cNvSpPr/>
          <p:nvPr userDrawn="1"/>
        </p:nvSpPr>
        <p:spPr>
          <a:xfrm>
            <a:off x="5342592" y="438620"/>
            <a:ext cx="1506816" cy="271318"/>
          </a:xfrm>
          <a:custGeom>
            <a:avLst/>
            <a:gdLst>
              <a:gd name="connsiteX0" fmla="*/ 1025010 w 1290758"/>
              <a:gd name="connsiteY0" fmla="*/ 157165 h 232414"/>
              <a:gd name="connsiteX1" fmla="*/ 1014533 w 1290758"/>
              <a:gd name="connsiteY1" fmla="*/ 160023 h 232414"/>
              <a:gd name="connsiteX2" fmla="*/ 1001198 w 1290758"/>
              <a:gd name="connsiteY2" fmla="*/ 160023 h 232414"/>
              <a:gd name="connsiteX3" fmla="*/ 984053 w 1290758"/>
              <a:gd name="connsiteY3" fmla="*/ 173358 h 232414"/>
              <a:gd name="connsiteX4" fmla="*/ 1001198 w 1290758"/>
              <a:gd name="connsiteY4" fmla="*/ 187646 h 232414"/>
              <a:gd name="connsiteX5" fmla="*/ 1025010 w 1290758"/>
              <a:gd name="connsiteY5" fmla="*/ 165738 h 232414"/>
              <a:gd name="connsiteX6" fmla="*/ 607816 w 1290758"/>
              <a:gd name="connsiteY6" fmla="*/ 157165 h 232414"/>
              <a:gd name="connsiteX7" fmla="*/ 597339 w 1290758"/>
              <a:gd name="connsiteY7" fmla="*/ 160023 h 232414"/>
              <a:gd name="connsiteX8" fmla="*/ 584004 w 1290758"/>
              <a:gd name="connsiteY8" fmla="*/ 160023 h 232414"/>
              <a:gd name="connsiteX9" fmla="*/ 566859 w 1290758"/>
              <a:gd name="connsiteY9" fmla="*/ 173358 h 232414"/>
              <a:gd name="connsiteX10" fmla="*/ 584004 w 1290758"/>
              <a:gd name="connsiteY10" fmla="*/ 187646 h 232414"/>
              <a:gd name="connsiteX11" fmla="*/ 607816 w 1290758"/>
              <a:gd name="connsiteY11" fmla="*/ 165738 h 232414"/>
              <a:gd name="connsiteX12" fmla="*/ 182050 w 1290758"/>
              <a:gd name="connsiteY12" fmla="*/ 116207 h 232414"/>
              <a:gd name="connsiteX13" fmla="*/ 210625 w 1290758"/>
              <a:gd name="connsiteY13" fmla="*/ 163833 h 232414"/>
              <a:gd name="connsiteX14" fmla="*/ 91563 w 1290758"/>
              <a:gd name="connsiteY14" fmla="*/ 232414 h 232414"/>
              <a:gd name="connsiteX15" fmla="*/ 78228 w 1290758"/>
              <a:gd name="connsiteY15" fmla="*/ 213364 h 232414"/>
              <a:gd name="connsiteX16" fmla="*/ 64893 w 1290758"/>
              <a:gd name="connsiteY16" fmla="*/ 183836 h 232414"/>
              <a:gd name="connsiteX17" fmla="*/ 182050 w 1290758"/>
              <a:gd name="connsiteY17" fmla="*/ 116207 h 232414"/>
              <a:gd name="connsiteX18" fmla="*/ 1226941 w 1290758"/>
              <a:gd name="connsiteY18" fmla="*/ 113349 h 232414"/>
              <a:gd name="connsiteX19" fmla="*/ 1199318 w 1290758"/>
              <a:gd name="connsiteY19" fmla="*/ 135257 h 232414"/>
              <a:gd name="connsiteX20" fmla="*/ 1253611 w 1290758"/>
              <a:gd name="connsiteY20" fmla="*/ 135257 h 232414"/>
              <a:gd name="connsiteX21" fmla="*/ 1226941 w 1290758"/>
              <a:gd name="connsiteY21" fmla="*/ 113349 h 232414"/>
              <a:gd name="connsiteX22" fmla="*/ 754501 w 1290758"/>
              <a:gd name="connsiteY22" fmla="*/ 87632 h 232414"/>
              <a:gd name="connsiteX23" fmla="*/ 805936 w 1290758"/>
              <a:gd name="connsiteY23" fmla="*/ 87632 h 232414"/>
              <a:gd name="connsiteX24" fmla="*/ 805936 w 1290758"/>
              <a:gd name="connsiteY24" fmla="*/ 209553 h 232414"/>
              <a:gd name="connsiteX25" fmla="*/ 771646 w 1290758"/>
              <a:gd name="connsiteY25" fmla="*/ 209553 h 232414"/>
              <a:gd name="connsiteX26" fmla="*/ 771646 w 1290758"/>
              <a:gd name="connsiteY26" fmla="*/ 117159 h 232414"/>
              <a:gd name="connsiteX27" fmla="*/ 754501 w 1290758"/>
              <a:gd name="connsiteY27" fmla="*/ 117159 h 232414"/>
              <a:gd name="connsiteX28" fmla="*/ 818319 w 1290758"/>
              <a:gd name="connsiteY28" fmla="*/ 87631 h 232414"/>
              <a:gd name="connsiteX29" fmla="*/ 855466 w 1290758"/>
              <a:gd name="connsiteY29" fmla="*/ 87631 h 232414"/>
              <a:gd name="connsiteX30" fmla="*/ 883089 w 1290758"/>
              <a:gd name="connsiteY30" fmla="*/ 172405 h 232414"/>
              <a:gd name="connsiteX31" fmla="*/ 910711 w 1290758"/>
              <a:gd name="connsiteY31" fmla="*/ 87631 h 232414"/>
              <a:gd name="connsiteX32" fmla="*/ 946906 w 1290758"/>
              <a:gd name="connsiteY32" fmla="*/ 87631 h 232414"/>
              <a:gd name="connsiteX33" fmla="*/ 903091 w 1290758"/>
              <a:gd name="connsiteY33" fmla="*/ 209553 h 232414"/>
              <a:gd name="connsiteX34" fmla="*/ 860229 w 1290758"/>
              <a:gd name="connsiteY34" fmla="*/ 209553 h 232414"/>
              <a:gd name="connsiteX35" fmla="*/ 1226941 w 1290758"/>
              <a:gd name="connsiteY35" fmla="*/ 85726 h 232414"/>
              <a:gd name="connsiteX36" fmla="*/ 1290758 w 1290758"/>
              <a:gd name="connsiteY36" fmla="*/ 158117 h 232414"/>
              <a:gd name="connsiteX37" fmla="*/ 1290758 w 1290758"/>
              <a:gd name="connsiteY37" fmla="*/ 159070 h 232414"/>
              <a:gd name="connsiteX38" fmla="*/ 1200271 w 1290758"/>
              <a:gd name="connsiteY38" fmla="*/ 159070 h 232414"/>
              <a:gd name="connsiteX39" fmla="*/ 1227893 w 1290758"/>
              <a:gd name="connsiteY39" fmla="*/ 183835 h 232414"/>
              <a:gd name="connsiteX40" fmla="*/ 1252658 w 1290758"/>
              <a:gd name="connsiteY40" fmla="*/ 171452 h 232414"/>
              <a:gd name="connsiteX41" fmla="*/ 1288853 w 1290758"/>
              <a:gd name="connsiteY41" fmla="*/ 175262 h 232414"/>
              <a:gd name="connsiteX42" fmla="*/ 1227893 w 1290758"/>
              <a:gd name="connsiteY42" fmla="*/ 213363 h 232414"/>
              <a:gd name="connsiteX43" fmla="*/ 1164076 w 1290758"/>
              <a:gd name="connsiteY43" fmla="*/ 149545 h 232414"/>
              <a:gd name="connsiteX44" fmla="*/ 1226941 w 1290758"/>
              <a:gd name="connsiteY44" fmla="*/ 85726 h 232414"/>
              <a:gd name="connsiteX45" fmla="*/ 727831 w 1290758"/>
              <a:gd name="connsiteY45" fmla="*/ 85726 h 232414"/>
              <a:gd name="connsiteX46" fmla="*/ 737356 w 1290758"/>
              <a:gd name="connsiteY46" fmla="*/ 86679 h 232414"/>
              <a:gd name="connsiteX47" fmla="*/ 737356 w 1290758"/>
              <a:gd name="connsiteY47" fmla="*/ 121922 h 232414"/>
              <a:gd name="connsiteX48" fmla="*/ 723068 w 1290758"/>
              <a:gd name="connsiteY48" fmla="*/ 121922 h 232414"/>
              <a:gd name="connsiteX49" fmla="*/ 697351 w 1290758"/>
              <a:gd name="connsiteY49" fmla="*/ 151450 h 232414"/>
              <a:gd name="connsiteX50" fmla="*/ 697351 w 1290758"/>
              <a:gd name="connsiteY50" fmla="*/ 209553 h 232414"/>
              <a:gd name="connsiteX51" fmla="*/ 663061 w 1290758"/>
              <a:gd name="connsiteY51" fmla="*/ 209553 h 232414"/>
              <a:gd name="connsiteX52" fmla="*/ 663061 w 1290758"/>
              <a:gd name="connsiteY52" fmla="*/ 87631 h 232414"/>
              <a:gd name="connsiteX53" fmla="*/ 696398 w 1290758"/>
              <a:gd name="connsiteY53" fmla="*/ 87631 h 232414"/>
              <a:gd name="connsiteX54" fmla="*/ 696398 w 1290758"/>
              <a:gd name="connsiteY54" fmla="*/ 106681 h 232414"/>
              <a:gd name="connsiteX55" fmla="*/ 727831 w 1290758"/>
              <a:gd name="connsiteY55" fmla="*/ 85726 h 232414"/>
              <a:gd name="connsiteX56" fmla="*/ 1007865 w 1290758"/>
              <a:gd name="connsiteY56" fmla="*/ 84774 h 232414"/>
              <a:gd name="connsiteX57" fmla="*/ 1061205 w 1290758"/>
              <a:gd name="connsiteY57" fmla="*/ 129542 h 232414"/>
              <a:gd name="connsiteX58" fmla="*/ 1061205 w 1290758"/>
              <a:gd name="connsiteY58" fmla="*/ 209553 h 232414"/>
              <a:gd name="connsiteX59" fmla="*/ 1026915 w 1290758"/>
              <a:gd name="connsiteY59" fmla="*/ 209553 h 232414"/>
              <a:gd name="connsiteX60" fmla="*/ 1026915 w 1290758"/>
              <a:gd name="connsiteY60" fmla="*/ 198123 h 232414"/>
              <a:gd name="connsiteX61" fmla="*/ 992625 w 1290758"/>
              <a:gd name="connsiteY61" fmla="*/ 212411 h 232414"/>
              <a:gd name="connsiteX62" fmla="*/ 949763 w 1290758"/>
              <a:gd name="connsiteY62" fmla="*/ 174310 h 232414"/>
              <a:gd name="connsiteX63" fmla="*/ 993578 w 1290758"/>
              <a:gd name="connsiteY63" fmla="*/ 137162 h 232414"/>
              <a:gd name="connsiteX64" fmla="*/ 1017390 w 1290758"/>
              <a:gd name="connsiteY64" fmla="*/ 137162 h 232414"/>
              <a:gd name="connsiteX65" fmla="*/ 1025963 w 1290758"/>
              <a:gd name="connsiteY65" fmla="*/ 129542 h 232414"/>
              <a:gd name="connsiteX66" fmla="*/ 1025010 w 1290758"/>
              <a:gd name="connsiteY66" fmla="*/ 128590 h 232414"/>
              <a:gd name="connsiteX67" fmla="*/ 1005008 w 1290758"/>
              <a:gd name="connsiteY67" fmla="*/ 114302 h 232414"/>
              <a:gd name="connsiteX68" fmla="*/ 968813 w 1290758"/>
              <a:gd name="connsiteY68" fmla="*/ 125732 h 232414"/>
              <a:gd name="connsiteX69" fmla="*/ 955478 w 1290758"/>
              <a:gd name="connsiteY69" fmla="*/ 100014 h 232414"/>
              <a:gd name="connsiteX70" fmla="*/ 1007865 w 1290758"/>
              <a:gd name="connsiteY70" fmla="*/ 84774 h 232414"/>
              <a:gd name="connsiteX71" fmla="*/ 590671 w 1290758"/>
              <a:gd name="connsiteY71" fmla="*/ 84774 h 232414"/>
              <a:gd name="connsiteX72" fmla="*/ 644011 w 1290758"/>
              <a:gd name="connsiteY72" fmla="*/ 129542 h 232414"/>
              <a:gd name="connsiteX73" fmla="*/ 644011 w 1290758"/>
              <a:gd name="connsiteY73" fmla="*/ 209553 h 232414"/>
              <a:gd name="connsiteX74" fmla="*/ 609721 w 1290758"/>
              <a:gd name="connsiteY74" fmla="*/ 209553 h 232414"/>
              <a:gd name="connsiteX75" fmla="*/ 609721 w 1290758"/>
              <a:gd name="connsiteY75" fmla="*/ 198123 h 232414"/>
              <a:gd name="connsiteX76" fmla="*/ 575431 w 1290758"/>
              <a:gd name="connsiteY76" fmla="*/ 212411 h 232414"/>
              <a:gd name="connsiteX77" fmla="*/ 532569 w 1290758"/>
              <a:gd name="connsiteY77" fmla="*/ 174310 h 232414"/>
              <a:gd name="connsiteX78" fmla="*/ 576384 w 1290758"/>
              <a:gd name="connsiteY78" fmla="*/ 137162 h 232414"/>
              <a:gd name="connsiteX79" fmla="*/ 600196 w 1290758"/>
              <a:gd name="connsiteY79" fmla="*/ 137162 h 232414"/>
              <a:gd name="connsiteX80" fmla="*/ 608769 w 1290758"/>
              <a:gd name="connsiteY80" fmla="*/ 129542 h 232414"/>
              <a:gd name="connsiteX81" fmla="*/ 607816 w 1290758"/>
              <a:gd name="connsiteY81" fmla="*/ 128590 h 232414"/>
              <a:gd name="connsiteX82" fmla="*/ 587814 w 1290758"/>
              <a:gd name="connsiteY82" fmla="*/ 114302 h 232414"/>
              <a:gd name="connsiteX83" fmla="*/ 551619 w 1290758"/>
              <a:gd name="connsiteY83" fmla="*/ 125732 h 232414"/>
              <a:gd name="connsiteX84" fmla="*/ 538284 w 1290758"/>
              <a:gd name="connsiteY84" fmla="*/ 100014 h 232414"/>
              <a:gd name="connsiteX85" fmla="*/ 590671 w 1290758"/>
              <a:gd name="connsiteY85" fmla="*/ 84774 h 232414"/>
              <a:gd name="connsiteX86" fmla="*/ 32507 w 1290758"/>
              <a:gd name="connsiteY86" fmla="*/ 46673 h 232414"/>
              <a:gd name="connsiteX87" fmla="*/ 64892 w 1290758"/>
              <a:gd name="connsiteY87" fmla="*/ 49531 h 232414"/>
              <a:gd name="connsiteX88" fmla="*/ 59177 w 1290758"/>
              <a:gd name="connsiteY88" fmla="*/ 66676 h 232414"/>
              <a:gd name="connsiteX89" fmla="*/ 64892 w 1290758"/>
              <a:gd name="connsiteY89" fmla="*/ 183835 h 232414"/>
              <a:gd name="connsiteX90" fmla="*/ 32507 w 1290758"/>
              <a:gd name="connsiteY90" fmla="*/ 186693 h 232414"/>
              <a:gd name="connsiteX91" fmla="*/ 9647 w 1290758"/>
              <a:gd name="connsiteY91" fmla="*/ 184788 h 232414"/>
              <a:gd name="connsiteX92" fmla="*/ 9647 w 1290758"/>
              <a:gd name="connsiteY92" fmla="*/ 47626 h 232414"/>
              <a:gd name="connsiteX93" fmla="*/ 32507 w 1290758"/>
              <a:gd name="connsiteY93" fmla="*/ 46673 h 232414"/>
              <a:gd name="connsiteX94" fmla="*/ 1092638 w 1290758"/>
              <a:gd name="connsiteY94" fmla="*/ 41911 h 232414"/>
              <a:gd name="connsiteX95" fmla="*/ 1126928 w 1290758"/>
              <a:gd name="connsiteY95" fmla="*/ 41911 h 232414"/>
              <a:gd name="connsiteX96" fmla="*/ 1126928 w 1290758"/>
              <a:gd name="connsiteY96" fmla="*/ 87631 h 232414"/>
              <a:gd name="connsiteX97" fmla="*/ 1153598 w 1290758"/>
              <a:gd name="connsiteY97" fmla="*/ 87631 h 232414"/>
              <a:gd name="connsiteX98" fmla="*/ 1153598 w 1290758"/>
              <a:gd name="connsiteY98" fmla="*/ 117159 h 232414"/>
              <a:gd name="connsiteX99" fmla="*/ 1126928 w 1290758"/>
              <a:gd name="connsiteY99" fmla="*/ 117159 h 232414"/>
              <a:gd name="connsiteX100" fmla="*/ 1126928 w 1290758"/>
              <a:gd name="connsiteY100" fmla="*/ 172405 h 232414"/>
              <a:gd name="connsiteX101" fmla="*/ 1138358 w 1290758"/>
              <a:gd name="connsiteY101" fmla="*/ 180978 h 232414"/>
              <a:gd name="connsiteX102" fmla="*/ 1154550 w 1290758"/>
              <a:gd name="connsiteY102" fmla="*/ 180978 h 232414"/>
              <a:gd name="connsiteX103" fmla="*/ 1154550 w 1290758"/>
              <a:gd name="connsiteY103" fmla="*/ 210506 h 232414"/>
              <a:gd name="connsiteX104" fmla="*/ 1127880 w 1290758"/>
              <a:gd name="connsiteY104" fmla="*/ 212411 h 232414"/>
              <a:gd name="connsiteX105" fmla="*/ 1092638 w 1290758"/>
              <a:gd name="connsiteY105" fmla="*/ 184788 h 232414"/>
              <a:gd name="connsiteX106" fmla="*/ 1092638 w 1290758"/>
              <a:gd name="connsiteY106" fmla="*/ 118112 h 232414"/>
              <a:gd name="connsiteX107" fmla="*/ 1073588 w 1290758"/>
              <a:gd name="connsiteY107" fmla="*/ 118112 h 232414"/>
              <a:gd name="connsiteX108" fmla="*/ 1073588 w 1290758"/>
              <a:gd name="connsiteY108" fmla="*/ 88584 h 232414"/>
              <a:gd name="connsiteX109" fmla="*/ 1092638 w 1290758"/>
              <a:gd name="connsiteY109" fmla="*/ 88584 h 232414"/>
              <a:gd name="connsiteX110" fmla="*/ 786886 w 1290758"/>
              <a:gd name="connsiteY110" fmla="*/ 23813 h 232414"/>
              <a:gd name="connsiteX111" fmla="*/ 808793 w 1290758"/>
              <a:gd name="connsiteY111" fmla="*/ 45721 h 232414"/>
              <a:gd name="connsiteX112" fmla="*/ 786886 w 1290758"/>
              <a:gd name="connsiteY112" fmla="*/ 67629 h 232414"/>
              <a:gd name="connsiteX113" fmla="*/ 764978 w 1290758"/>
              <a:gd name="connsiteY113" fmla="*/ 45721 h 232414"/>
              <a:gd name="connsiteX114" fmla="*/ 786886 w 1290758"/>
              <a:gd name="connsiteY114" fmla="*/ 23813 h 232414"/>
              <a:gd name="connsiteX115" fmla="*/ 478277 w 1290758"/>
              <a:gd name="connsiteY115" fmla="*/ 23813 h 232414"/>
              <a:gd name="connsiteX116" fmla="*/ 512567 w 1290758"/>
              <a:gd name="connsiteY116" fmla="*/ 23813 h 232414"/>
              <a:gd name="connsiteX117" fmla="*/ 512567 w 1290758"/>
              <a:gd name="connsiteY117" fmla="*/ 209553 h 232414"/>
              <a:gd name="connsiteX118" fmla="*/ 478277 w 1290758"/>
              <a:gd name="connsiteY118" fmla="*/ 209553 h 232414"/>
              <a:gd name="connsiteX119" fmla="*/ 367787 w 1290758"/>
              <a:gd name="connsiteY119" fmla="*/ 20003 h 232414"/>
              <a:gd name="connsiteX120" fmla="*/ 459227 w 1290758"/>
              <a:gd name="connsiteY120" fmla="*/ 89537 h 232414"/>
              <a:gd name="connsiteX121" fmla="*/ 418269 w 1290758"/>
              <a:gd name="connsiteY121" fmla="*/ 89537 h 232414"/>
              <a:gd name="connsiteX122" fmla="*/ 368739 w 1290758"/>
              <a:gd name="connsiteY122" fmla="*/ 54294 h 232414"/>
              <a:gd name="connsiteX123" fmla="*/ 310637 w 1290758"/>
              <a:gd name="connsiteY123" fmla="*/ 116207 h 232414"/>
              <a:gd name="connsiteX124" fmla="*/ 368739 w 1290758"/>
              <a:gd name="connsiteY124" fmla="*/ 178121 h 232414"/>
              <a:gd name="connsiteX125" fmla="*/ 419222 w 1290758"/>
              <a:gd name="connsiteY125" fmla="*/ 142877 h 232414"/>
              <a:gd name="connsiteX126" fmla="*/ 459227 w 1290758"/>
              <a:gd name="connsiteY126" fmla="*/ 142877 h 232414"/>
              <a:gd name="connsiteX127" fmla="*/ 367787 w 1290758"/>
              <a:gd name="connsiteY127" fmla="*/ 212411 h 232414"/>
              <a:gd name="connsiteX128" fmla="*/ 270632 w 1290758"/>
              <a:gd name="connsiteY128" fmla="*/ 116207 h 232414"/>
              <a:gd name="connsiteX129" fmla="*/ 367787 w 1290758"/>
              <a:gd name="connsiteY129" fmla="*/ 20003 h 232414"/>
              <a:gd name="connsiteX130" fmla="*/ 91563 w 1290758"/>
              <a:gd name="connsiteY130" fmla="*/ 0 h 232414"/>
              <a:gd name="connsiteX131" fmla="*/ 209673 w 1290758"/>
              <a:gd name="connsiteY131" fmla="*/ 68581 h 232414"/>
              <a:gd name="connsiteX132" fmla="*/ 181098 w 1290758"/>
              <a:gd name="connsiteY132" fmla="*/ 116207 h 232414"/>
              <a:gd name="connsiteX133" fmla="*/ 64893 w 1290758"/>
              <a:gd name="connsiteY133" fmla="*/ 48578 h 232414"/>
              <a:gd name="connsiteX134" fmla="*/ 91563 w 1290758"/>
              <a:gd name="connsiteY134" fmla="*/ 0 h 2324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</a:cxnLst>
            <a:rect l="l" t="t" r="r" b="b"/>
            <a:pathLst>
              <a:path w="1290758" h="232414">
                <a:moveTo>
                  <a:pt x="1025010" y="157165"/>
                </a:moveTo>
                <a:cubicBezTo>
                  <a:pt x="1023105" y="159070"/>
                  <a:pt x="1019295" y="160023"/>
                  <a:pt x="1014533" y="160023"/>
                </a:cubicBezTo>
                <a:lnTo>
                  <a:pt x="1001198" y="160023"/>
                </a:lnTo>
                <a:cubicBezTo>
                  <a:pt x="990720" y="160023"/>
                  <a:pt x="984053" y="164785"/>
                  <a:pt x="984053" y="173358"/>
                </a:cubicBezTo>
                <a:cubicBezTo>
                  <a:pt x="984053" y="181931"/>
                  <a:pt x="990720" y="187646"/>
                  <a:pt x="1001198" y="187646"/>
                </a:cubicBezTo>
                <a:cubicBezTo>
                  <a:pt x="1011675" y="187646"/>
                  <a:pt x="1025010" y="180978"/>
                  <a:pt x="1025010" y="165738"/>
                </a:cubicBezTo>
                <a:close/>
                <a:moveTo>
                  <a:pt x="607816" y="157165"/>
                </a:moveTo>
                <a:cubicBezTo>
                  <a:pt x="605911" y="159070"/>
                  <a:pt x="602101" y="160023"/>
                  <a:pt x="597339" y="160023"/>
                </a:cubicBezTo>
                <a:lnTo>
                  <a:pt x="584004" y="160023"/>
                </a:lnTo>
                <a:cubicBezTo>
                  <a:pt x="573526" y="160023"/>
                  <a:pt x="566859" y="164785"/>
                  <a:pt x="566859" y="173358"/>
                </a:cubicBezTo>
                <a:cubicBezTo>
                  <a:pt x="566859" y="181931"/>
                  <a:pt x="573526" y="187646"/>
                  <a:pt x="584004" y="187646"/>
                </a:cubicBezTo>
                <a:cubicBezTo>
                  <a:pt x="594481" y="187646"/>
                  <a:pt x="607816" y="180978"/>
                  <a:pt x="607816" y="165738"/>
                </a:cubicBezTo>
                <a:close/>
                <a:moveTo>
                  <a:pt x="182050" y="116207"/>
                </a:moveTo>
                <a:cubicBezTo>
                  <a:pt x="193480" y="130495"/>
                  <a:pt x="203005" y="146687"/>
                  <a:pt x="210625" y="163833"/>
                </a:cubicBezTo>
                <a:cubicBezTo>
                  <a:pt x="178240" y="197171"/>
                  <a:pt x="137283" y="220984"/>
                  <a:pt x="91563" y="232414"/>
                </a:cubicBezTo>
                <a:cubicBezTo>
                  <a:pt x="86800" y="226699"/>
                  <a:pt x="82038" y="220031"/>
                  <a:pt x="78228" y="213364"/>
                </a:cubicBezTo>
                <a:cubicBezTo>
                  <a:pt x="73465" y="203838"/>
                  <a:pt x="68703" y="193361"/>
                  <a:pt x="64893" y="183836"/>
                </a:cubicBezTo>
                <a:cubicBezTo>
                  <a:pt x="111565" y="176215"/>
                  <a:pt x="152523" y="151450"/>
                  <a:pt x="182050" y="116207"/>
                </a:cubicBezTo>
                <a:close/>
                <a:moveTo>
                  <a:pt x="1226941" y="113349"/>
                </a:moveTo>
                <a:cubicBezTo>
                  <a:pt x="1212653" y="113349"/>
                  <a:pt x="1202176" y="121922"/>
                  <a:pt x="1199318" y="135257"/>
                </a:cubicBezTo>
                <a:lnTo>
                  <a:pt x="1253611" y="135257"/>
                </a:lnTo>
                <a:cubicBezTo>
                  <a:pt x="1251706" y="122874"/>
                  <a:pt x="1241228" y="113349"/>
                  <a:pt x="1226941" y="113349"/>
                </a:cubicBezTo>
                <a:close/>
                <a:moveTo>
                  <a:pt x="754501" y="87632"/>
                </a:moveTo>
                <a:lnTo>
                  <a:pt x="805936" y="87632"/>
                </a:lnTo>
                <a:lnTo>
                  <a:pt x="805936" y="209553"/>
                </a:lnTo>
                <a:lnTo>
                  <a:pt x="771646" y="209553"/>
                </a:lnTo>
                <a:lnTo>
                  <a:pt x="771646" y="117159"/>
                </a:lnTo>
                <a:lnTo>
                  <a:pt x="754501" y="117159"/>
                </a:lnTo>
                <a:close/>
                <a:moveTo>
                  <a:pt x="818319" y="87631"/>
                </a:moveTo>
                <a:lnTo>
                  <a:pt x="855466" y="87631"/>
                </a:lnTo>
                <a:lnTo>
                  <a:pt x="883089" y="172405"/>
                </a:lnTo>
                <a:lnTo>
                  <a:pt x="910711" y="87631"/>
                </a:lnTo>
                <a:lnTo>
                  <a:pt x="946906" y="87631"/>
                </a:lnTo>
                <a:lnTo>
                  <a:pt x="903091" y="209553"/>
                </a:lnTo>
                <a:lnTo>
                  <a:pt x="860229" y="209553"/>
                </a:lnTo>
                <a:close/>
                <a:moveTo>
                  <a:pt x="1226941" y="85726"/>
                </a:moveTo>
                <a:cubicBezTo>
                  <a:pt x="1263136" y="85726"/>
                  <a:pt x="1290758" y="107634"/>
                  <a:pt x="1290758" y="158117"/>
                </a:cubicBezTo>
                <a:lnTo>
                  <a:pt x="1290758" y="159070"/>
                </a:lnTo>
                <a:lnTo>
                  <a:pt x="1200271" y="159070"/>
                </a:lnTo>
                <a:cubicBezTo>
                  <a:pt x="1202176" y="172405"/>
                  <a:pt x="1212653" y="183835"/>
                  <a:pt x="1227893" y="183835"/>
                </a:cubicBezTo>
                <a:cubicBezTo>
                  <a:pt x="1243133" y="183835"/>
                  <a:pt x="1247896" y="179072"/>
                  <a:pt x="1252658" y="171452"/>
                </a:cubicBezTo>
                <a:lnTo>
                  <a:pt x="1288853" y="175262"/>
                </a:lnTo>
                <a:cubicBezTo>
                  <a:pt x="1278376" y="200980"/>
                  <a:pt x="1255516" y="213363"/>
                  <a:pt x="1227893" y="213363"/>
                </a:cubicBezTo>
                <a:cubicBezTo>
                  <a:pt x="1200271" y="213363"/>
                  <a:pt x="1164076" y="186693"/>
                  <a:pt x="1164076" y="149545"/>
                </a:cubicBezTo>
                <a:cubicBezTo>
                  <a:pt x="1164076" y="112396"/>
                  <a:pt x="1190746" y="85726"/>
                  <a:pt x="1226941" y="85726"/>
                </a:cubicBezTo>
                <a:close/>
                <a:moveTo>
                  <a:pt x="727831" y="85726"/>
                </a:moveTo>
                <a:cubicBezTo>
                  <a:pt x="743071" y="85726"/>
                  <a:pt x="734498" y="85726"/>
                  <a:pt x="737356" y="86679"/>
                </a:cubicBezTo>
                <a:cubicBezTo>
                  <a:pt x="737356" y="86679"/>
                  <a:pt x="737356" y="121922"/>
                  <a:pt x="737356" y="121922"/>
                </a:cubicBezTo>
                <a:lnTo>
                  <a:pt x="723068" y="121922"/>
                </a:lnTo>
                <a:cubicBezTo>
                  <a:pt x="705923" y="121922"/>
                  <a:pt x="697351" y="130494"/>
                  <a:pt x="697351" y="151450"/>
                </a:cubicBezTo>
                <a:lnTo>
                  <a:pt x="697351" y="209553"/>
                </a:lnTo>
                <a:lnTo>
                  <a:pt x="663061" y="209553"/>
                </a:lnTo>
                <a:lnTo>
                  <a:pt x="663061" y="87631"/>
                </a:lnTo>
                <a:lnTo>
                  <a:pt x="696398" y="87631"/>
                </a:lnTo>
                <a:lnTo>
                  <a:pt x="696398" y="106681"/>
                </a:lnTo>
                <a:cubicBezTo>
                  <a:pt x="701161" y="93346"/>
                  <a:pt x="712591" y="85726"/>
                  <a:pt x="727831" y="85726"/>
                </a:cubicBezTo>
                <a:close/>
                <a:moveTo>
                  <a:pt x="1007865" y="84774"/>
                </a:moveTo>
                <a:cubicBezTo>
                  <a:pt x="1037393" y="84774"/>
                  <a:pt x="1061205" y="97157"/>
                  <a:pt x="1061205" y="129542"/>
                </a:cubicBezTo>
                <a:lnTo>
                  <a:pt x="1061205" y="209553"/>
                </a:lnTo>
                <a:lnTo>
                  <a:pt x="1026915" y="209553"/>
                </a:lnTo>
                <a:lnTo>
                  <a:pt x="1026915" y="198123"/>
                </a:lnTo>
                <a:cubicBezTo>
                  <a:pt x="1020248" y="207648"/>
                  <a:pt x="1006913" y="212411"/>
                  <a:pt x="992625" y="212411"/>
                </a:cubicBezTo>
                <a:cubicBezTo>
                  <a:pt x="966908" y="212411"/>
                  <a:pt x="949763" y="194313"/>
                  <a:pt x="949763" y="174310"/>
                </a:cubicBezTo>
                <a:cubicBezTo>
                  <a:pt x="949763" y="154308"/>
                  <a:pt x="966908" y="137162"/>
                  <a:pt x="993578" y="137162"/>
                </a:cubicBezTo>
                <a:lnTo>
                  <a:pt x="1017390" y="137162"/>
                </a:lnTo>
                <a:cubicBezTo>
                  <a:pt x="1023105" y="137162"/>
                  <a:pt x="1025963" y="134305"/>
                  <a:pt x="1025963" y="129542"/>
                </a:cubicBezTo>
                <a:lnTo>
                  <a:pt x="1025010" y="128590"/>
                </a:lnTo>
                <a:cubicBezTo>
                  <a:pt x="1025010" y="120017"/>
                  <a:pt x="1018343" y="114302"/>
                  <a:pt x="1005008" y="114302"/>
                </a:cubicBezTo>
                <a:cubicBezTo>
                  <a:pt x="991673" y="114302"/>
                  <a:pt x="977385" y="120017"/>
                  <a:pt x="968813" y="125732"/>
                </a:cubicBezTo>
                <a:lnTo>
                  <a:pt x="955478" y="100014"/>
                </a:lnTo>
                <a:cubicBezTo>
                  <a:pt x="955478" y="100014"/>
                  <a:pt x="978338" y="84774"/>
                  <a:pt x="1007865" y="84774"/>
                </a:cubicBezTo>
                <a:close/>
                <a:moveTo>
                  <a:pt x="590671" y="84774"/>
                </a:moveTo>
                <a:cubicBezTo>
                  <a:pt x="620199" y="84774"/>
                  <a:pt x="644011" y="97157"/>
                  <a:pt x="644011" y="129542"/>
                </a:cubicBezTo>
                <a:lnTo>
                  <a:pt x="644011" y="209553"/>
                </a:lnTo>
                <a:lnTo>
                  <a:pt x="609721" y="209553"/>
                </a:lnTo>
                <a:lnTo>
                  <a:pt x="609721" y="198123"/>
                </a:lnTo>
                <a:cubicBezTo>
                  <a:pt x="603054" y="207648"/>
                  <a:pt x="589719" y="212411"/>
                  <a:pt x="575431" y="212411"/>
                </a:cubicBezTo>
                <a:cubicBezTo>
                  <a:pt x="549714" y="212411"/>
                  <a:pt x="532569" y="194313"/>
                  <a:pt x="532569" y="174310"/>
                </a:cubicBezTo>
                <a:cubicBezTo>
                  <a:pt x="532569" y="154308"/>
                  <a:pt x="549714" y="137162"/>
                  <a:pt x="576384" y="137162"/>
                </a:cubicBezTo>
                <a:lnTo>
                  <a:pt x="600196" y="137162"/>
                </a:lnTo>
                <a:cubicBezTo>
                  <a:pt x="605911" y="137162"/>
                  <a:pt x="608769" y="134305"/>
                  <a:pt x="608769" y="129542"/>
                </a:cubicBezTo>
                <a:lnTo>
                  <a:pt x="607816" y="128590"/>
                </a:lnTo>
                <a:cubicBezTo>
                  <a:pt x="607816" y="120017"/>
                  <a:pt x="601149" y="114302"/>
                  <a:pt x="587814" y="114302"/>
                </a:cubicBezTo>
                <a:cubicBezTo>
                  <a:pt x="574479" y="114302"/>
                  <a:pt x="560191" y="120017"/>
                  <a:pt x="551619" y="125732"/>
                </a:cubicBezTo>
                <a:lnTo>
                  <a:pt x="538284" y="100014"/>
                </a:lnTo>
                <a:cubicBezTo>
                  <a:pt x="538284" y="100014"/>
                  <a:pt x="561144" y="84774"/>
                  <a:pt x="590671" y="84774"/>
                </a:cubicBezTo>
                <a:close/>
                <a:moveTo>
                  <a:pt x="32507" y="46673"/>
                </a:moveTo>
                <a:cubicBezTo>
                  <a:pt x="43937" y="46673"/>
                  <a:pt x="54415" y="47626"/>
                  <a:pt x="64892" y="49531"/>
                </a:cubicBezTo>
                <a:cubicBezTo>
                  <a:pt x="62987" y="55246"/>
                  <a:pt x="61082" y="60961"/>
                  <a:pt x="59177" y="66676"/>
                </a:cubicBezTo>
                <a:cubicBezTo>
                  <a:pt x="48700" y="105729"/>
                  <a:pt x="50605" y="146687"/>
                  <a:pt x="64892" y="183835"/>
                </a:cubicBezTo>
                <a:cubicBezTo>
                  <a:pt x="54415" y="185740"/>
                  <a:pt x="43937" y="186693"/>
                  <a:pt x="32507" y="186693"/>
                </a:cubicBezTo>
                <a:cubicBezTo>
                  <a:pt x="24887" y="186693"/>
                  <a:pt x="17267" y="184788"/>
                  <a:pt x="9647" y="184788"/>
                </a:cubicBezTo>
                <a:cubicBezTo>
                  <a:pt x="-3688" y="139067"/>
                  <a:pt x="-2735" y="91441"/>
                  <a:pt x="9647" y="47626"/>
                </a:cubicBezTo>
                <a:cubicBezTo>
                  <a:pt x="17267" y="46673"/>
                  <a:pt x="21077" y="46673"/>
                  <a:pt x="32507" y="46673"/>
                </a:cubicBezTo>
                <a:close/>
                <a:moveTo>
                  <a:pt x="1092638" y="41911"/>
                </a:moveTo>
                <a:lnTo>
                  <a:pt x="1126928" y="41911"/>
                </a:lnTo>
                <a:lnTo>
                  <a:pt x="1126928" y="87631"/>
                </a:lnTo>
                <a:lnTo>
                  <a:pt x="1153598" y="87631"/>
                </a:lnTo>
                <a:lnTo>
                  <a:pt x="1153598" y="117159"/>
                </a:lnTo>
                <a:lnTo>
                  <a:pt x="1126928" y="117159"/>
                </a:lnTo>
                <a:lnTo>
                  <a:pt x="1126928" y="172405"/>
                </a:lnTo>
                <a:cubicBezTo>
                  <a:pt x="1126928" y="180025"/>
                  <a:pt x="1132643" y="180978"/>
                  <a:pt x="1138358" y="180978"/>
                </a:cubicBezTo>
                <a:cubicBezTo>
                  <a:pt x="1146930" y="180978"/>
                  <a:pt x="1154550" y="180978"/>
                  <a:pt x="1154550" y="180978"/>
                </a:cubicBezTo>
                <a:lnTo>
                  <a:pt x="1154550" y="210506"/>
                </a:lnTo>
                <a:cubicBezTo>
                  <a:pt x="1154550" y="210506"/>
                  <a:pt x="1137405" y="212411"/>
                  <a:pt x="1127880" y="212411"/>
                </a:cubicBezTo>
                <a:cubicBezTo>
                  <a:pt x="1110735" y="212411"/>
                  <a:pt x="1092638" y="209553"/>
                  <a:pt x="1092638" y="184788"/>
                </a:cubicBezTo>
                <a:lnTo>
                  <a:pt x="1092638" y="118112"/>
                </a:lnTo>
                <a:lnTo>
                  <a:pt x="1073588" y="118112"/>
                </a:lnTo>
                <a:lnTo>
                  <a:pt x="1073588" y="88584"/>
                </a:lnTo>
                <a:lnTo>
                  <a:pt x="1092638" y="88584"/>
                </a:lnTo>
                <a:close/>
                <a:moveTo>
                  <a:pt x="786886" y="23813"/>
                </a:moveTo>
                <a:cubicBezTo>
                  <a:pt x="799268" y="23813"/>
                  <a:pt x="808793" y="34291"/>
                  <a:pt x="808793" y="45721"/>
                </a:cubicBezTo>
                <a:cubicBezTo>
                  <a:pt x="808793" y="57151"/>
                  <a:pt x="799268" y="67629"/>
                  <a:pt x="786886" y="67629"/>
                </a:cubicBezTo>
                <a:cubicBezTo>
                  <a:pt x="774503" y="67629"/>
                  <a:pt x="764978" y="58104"/>
                  <a:pt x="764978" y="45721"/>
                </a:cubicBezTo>
                <a:cubicBezTo>
                  <a:pt x="764978" y="33338"/>
                  <a:pt x="774503" y="23813"/>
                  <a:pt x="786886" y="23813"/>
                </a:cubicBezTo>
                <a:close/>
                <a:moveTo>
                  <a:pt x="478277" y="23813"/>
                </a:moveTo>
                <a:lnTo>
                  <a:pt x="512567" y="23813"/>
                </a:lnTo>
                <a:lnTo>
                  <a:pt x="512567" y="209553"/>
                </a:lnTo>
                <a:lnTo>
                  <a:pt x="478277" y="209553"/>
                </a:lnTo>
                <a:close/>
                <a:moveTo>
                  <a:pt x="367787" y="20003"/>
                </a:moveTo>
                <a:cubicBezTo>
                  <a:pt x="423032" y="20003"/>
                  <a:pt x="447797" y="45721"/>
                  <a:pt x="459227" y="89537"/>
                </a:cubicBezTo>
                <a:lnTo>
                  <a:pt x="418269" y="89537"/>
                </a:lnTo>
                <a:cubicBezTo>
                  <a:pt x="411602" y="67629"/>
                  <a:pt x="392552" y="54294"/>
                  <a:pt x="368739" y="54294"/>
                </a:cubicBezTo>
                <a:cubicBezTo>
                  <a:pt x="333497" y="54294"/>
                  <a:pt x="310637" y="80964"/>
                  <a:pt x="310637" y="116207"/>
                </a:cubicBezTo>
                <a:cubicBezTo>
                  <a:pt x="310637" y="151450"/>
                  <a:pt x="333497" y="178121"/>
                  <a:pt x="368739" y="178121"/>
                </a:cubicBezTo>
                <a:cubicBezTo>
                  <a:pt x="393504" y="178121"/>
                  <a:pt x="412554" y="164785"/>
                  <a:pt x="419222" y="142877"/>
                </a:cubicBezTo>
                <a:lnTo>
                  <a:pt x="459227" y="142877"/>
                </a:lnTo>
                <a:cubicBezTo>
                  <a:pt x="448749" y="186693"/>
                  <a:pt x="409697" y="212411"/>
                  <a:pt x="367787" y="212411"/>
                </a:cubicBezTo>
                <a:cubicBezTo>
                  <a:pt x="325877" y="212411"/>
                  <a:pt x="270632" y="172405"/>
                  <a:pt x="270632" y="116207"/>
                </a:cubicBezTo>
                <a:cubicBezTo>
                  <a:pt x="270632" y="60009"/>
                  <a:pt x="312542" y="20003"/>
                  <a:pt x="367787" y="20003"/>
                </a:cubicBezTo>
                <a:close/>
                <a:moveTo>
                  <a:pt x="91563" y="0"/>
                </a:moveTo>
                <a:cubicBezTo>
                  <a:pt x="137283" y="11430"/>
                  <a:pt x="178240" y="36196"/>
                  <a:pt x="209673" y="68581"/>
                </a:cubicBezTo>
                <a:cubicBezTo>
                  <a:pt x="203005" y="85726"/>
                  <a:pt x="192528" y="101919"/>
                  <a:pt x="181098" y="116207"/>
                </a:cubicBezTo>
                <a:cubicBezTo>
                  <a:pt x="152523" y="80964"/>
                  <a:pt x="111565" y="56198"/>
                  <a:pt x="64893" y="48578"/>
                </a:cubicBezTo>
                <a:cubicBezTo>
                  <a:pt x="71560" y="31433"/>
                  <a:pt x="80133" y="15240"/>
                  <a:pt x="91563" y="0"/>
                </a:cubicBezTo>
                <a:close/>
              </a:path>
            </a:pathLst>
          </a:custGeom>
          <a:solidFill>
            <a:srgbClr val="16AB05"/>
          </a:solidFill>
          <a:ln w="7757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031735463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ingle image - 2 or 3 lines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2389E4D0-3671-1EA2-B4F7-72B2B0D62332}"/>
              </a:ext>
            </a:extLst>
          </p:cNvPr>
          <p:cNvSpPr>
            <a:spLocks noGrp="1"/>
          </p:cNvSpPr>
          <p:nvPr>
            <p:ph type="pic" sz="quarter" idx="26" hasCustomPrompt="1"/>
          </p:nvPr>
        </p:nvSpPr>
        <p:spPr>
          <a:xfrm>
            <a:off x="0" y="0"/>
            <a:ext cx="12192000" cy="6858000"/>
          </a:xfrm>
          <a:custGeom>
            <a:avLst/>
            <a:gdLst>
              <a:gd name="connsiteX0" fmla="*/ 6539177 w 12192000"/>
              <a:gd name="connsiteY0" fmla="*/ 622093 h 6858000"/>
              <a:gd name="connsiteX1" fmla="*/ 6539177 w 12192000"/>
              <a:gd name="connsiteY1" fmla="*/ 632101 h 6858000"/>
              <a:gd name="connsiteX2" fmla="*/ 6511379 w 12192000"/>
              <a:gd name="connsiteY2" fmla="*/ 657676 h 6858000"/>
              <a:gd name="connsiteX3" fmla="*/ 6491364 w 12192000"/>
              <a:gd name="connsiteY3" fmla="*/ 640997 h 6858000"/>
              <a:gd name="connsiteX4" fmla="*/ 6511379 w 12192000"/>
              <a:gd name="connsiteY4" fmla="*/ 625429 h 6858000"/>
              <a:gd name="connsiteX5" fmla="*/ 6526946 w 12192000"/>
              <a:gd name="connsiteY5" fmla="*/ 625429 h 6858000"/>
              <a:gd name="connsiteX6" fmla="*/ 6539177 w 12192000"/>
              <a:gd name="connsiteY6" fmla="*/ 622093 h 6858000"/>
              <a:gd name="connsiteX7" fmla="*/ 6052150 w 12192000"/>
              <a:gd name="connsiteY7" fmla="*/ 622093 h 6858000"/>
              <a:gd name="connsiteX8" fmla="*/ 6052150 w 12192000"/>
              <a:gd name="connsiteY8" fmla="*/ 632101 h 6858000"/>
              <a:gd name="connsiteX9" fmla="*/ 6024352 w 12192000"/>
              <a:gd name="connsiteY9" fmla="*/ 657676 h 6858000"/>
              <a:gd name="connsiteX10" fmla="*/ 6004337 w 12192000"/>
              <a:gd name="connsiteY10" fmla="*/ 640997 h 6858000"/>
              <a:gd name="connsiteX11" fmla="*/ 6024352 w 12192000"/>
              <a:gd name="connsiteY11" fmla="*/ 625429 h 6858000"/>
              <a:gd name="connsiteX12" fmla="*/ 6039919 w 12192000"/>
              <a:gd name="connsiteY12" fmla="*/ 625429 h 6858000"/>
              <a:gd name="connsiteX13" fmla="*/ 6052150 w 12192000"/>
              <a:gd name="connsiteY13" fmla="*/ 622093 h 6858000"/>
              <a:gd name="connsiteX14" fmla="*/ 5555115 w 12192000"/>
              <a:gd name="connsiteY14" fmla="*/ 574279 h 6858000"/>
              <a:gd name="connsiteX15" fmla="*/ 5418348 w 12192000"/>
              <a:gd name="connsiteY15" fmla="*/ 653229 h 6858000"/>
              <a:gd name="connsiteX16" fmla="*/ 5433915 w 12192000"/>
              <a:gd name="connsiteY16" fmla="*/ 687699 h 6858000"/>
              <a:gd name="connsiteX17" fmla="*/ 5449482 w 12192000"/>
              <a:gd name="connsiteY17" fmla="*/ 709938 h 6858000"/>
              <a:gd name="connsiteX18" fmla="*/ 5588473 w 12192000"/>
              <a:gd name="connsiteY18" fmla="*/ 629877 h 6858000"/>
              <a:gd name="connsiteX19" fmla="*/ 5555115 w 12192000"/>
              <a:gd name="connsiteY19" fmla="*/ 574279 h 6858000"/>
              <a:gd name="connsiteX20" fmla="*/ 6774909 w 12192000"/>
              <a:gd name="connsiteY20" fmla="*/ 570943 h 6858000"/>
              <a:gd name="connsiteX21" fmla="*/ 6806043 w 12192000"/>
              <a:gd name="connsiteY21" fmla="*/ 596518 h 6858000"/>
              <a:gd name="connsiteX22" fmla="*/ 6742662 w 12192000"/>
              <a:gd name="connsiteY22" fmla="*/ 596518 h 6858000"/>
              <a:gd name="connsiteX23" fmla="*/ 6774909 w 12192000"/>
              <a:gd name="connsiteY23" fmla="*/ 570943 h 6858000"/>
              <a:gd name="connsiteX24" fmla="*/ 6223388 w 12192000"/>
              <a:gd name="connsiteY24" fmla="*/ 540921 h 6858000"/>
              <a:gd name="connsiteX25" fmla="*/ 6223388 w 12192000"/>
              <a:gd name="connsiteY25" fmla="*/ 575391 h 6858000"/>
              <a:gd name="connsiteX26" fmla="*/ 6243403 w 12192000"/>
              <a:gd name="connsiteY26" fmla="*/ 575391 h 6858000"/>
              <a:gd name="connsiteX27" fmla="*/ 6243403 w 12192000"/>
              <a:gd name="connsiteY27" fmla="*/ 683250 h 6858000"/>
              <a:gd name="connsiteX28" fmla="*/ 6283433 w 12192000"/>
              <a:gd name="connsiteY28" fmla="*/ 683250 h 6858000"/>
              <a:gd name="connsiteX29" fmla="*/ 6283433 w 12192000"/>
              <a:gd name="connsiteY29" fmla="*/ 540921 h 6858000"/>
              <a:gd name="connsiteX30" fmla="*/ 6297888 w 12192000"/>
              <a:gd name="connsiteY30" fmla="*/ 540920 h 6858000"/>
              <a:gd name="connsiteX31" fmla="*/ 6346814 w 12192000"/>
              <a:gd name="connsiteY31" fmla="*/ 683250 h 6858000"/>
              <a:gd name="connsiteX32" fmla="*/ 6396850 w 12192000"/>
              <a:gd name="connsiteY32" fmla="*/ 683250 h 6858000"/>
              <a:gd name="connsiteX33" fmla="*/ 6447999 w 12192000"/>
              <a:gd name="connsiteY33" fmla="*/ 540920 h 6858000"/>
              <a:gd name="connsiteX34" fmla="*/ 6405746 w 12192000"/>
              <a:gd name="connsiteY34" fmla="*/ 540920 h 6858000"/>
              <a:gd name="connsiteX35" fmla="*/ 6373500 w 12192000"/>
              <a:gd name="connsiteY35" fmla="*/ 639884 h 6858000"/>
              <a:gd name="connsiteX36" fmla="*/ 6341253 w 12192000"/>
              <a:gd name="connsiteY36" fmla="*/ 540920 h 6858000"/>
              <a:gd name="connsiteX37" fmla="*/ 6774909 w 12192000"/>
              <a:gd name="connsiteY37" fmla="*/ 538696 h 6858000"/>
              <a:gd name="connsiteX38" fmla="*/ 6701521 w 12192000"/>
              <a:gd name="connsiteY38" fmla="*/ 613198 h 6858000"/>
              <a:gd name="connsiteX39" fmla="*/ 6776020 w 12192000"/>
              <a:gd name="connsiteY39" fmla="*/ 687698 h 6858000"/>
              <a:gd name="connsiteX40" fmla="*/ 6847184 w 12192000"/>
              <a:gd name="connsiteY40" fmla="*/ 643219 h 6858000"/>
              <a:gd name="connsiteX41" fmla="*/ 6804931 w 12192000"/>
              <a:gd name="connsiteY41" fmla="*/ 638772 h 6858000"/>
              <a:gd name="connsiteX42" fmla="*/ 6776020 w 12192000"/>
              <a:gd name="connsiteY42" fmla="*/ 653227 h 6858000"/>
              <a:gd name="connsiteX43" fmla="*/ 6743775 w 12192000"/>
              <a:gd name="connsiteY43" fmla="*/ 624317 h 6858000"/>
              <a:gd name="connsiteX44" fmla="*/ 6849408 w 12192000"/>
              <a:gd name="connsiteY44" fmla="*/ 624317 h 6858000"/>
              <a:gd name="connsiteX45" fmla="*/ 6849408 w 12192000"/>
              <a:gd name="connsiteY45" fmla="*/ 623205 h 6858000"/>
              <a:gd name="connsiteX46" fmla="*/ 6774909 w 12192000"/>
              <a:gd name="connsiteY46" fmla="*/ 538696 h 6858000"/>
              <a:gd name="connsiteX47" fmla="*/ 6192254 w 12192000"/>
              <a:gd name="connsiteY47" fmla="*/ 538696 h 6858000"/>
              <a:gd name="connsiteX48" fmla="*/ 6155559 w 12192000"/>
              <a:gd name="connsiteY48" fmla="*/ 563159 h 6858000"/>
              <a:gd name="connsiteX49" fmla="*/ 6155559 w 12192000"/>
              <a:gd name="connsiteY49" fmla="*/ 540920 h 6858000"/>
              <a:gd name="connsiteX50" fmla="*/ 6116642 w 12192000"/>
              <a:gd name="connsiteY50" fmla="*/ 540920 h 6858000"/>
              <a:gd name="connsiteX51" fmla="*/ 6116642 w 12192000"/>
              <a:gd name="connsiteY51" fmla="*/ 683250 h 6858000"/>
              <a:gd name="connsiteX52" fmla="*/ 6156672 w 12192000"/>
              <a:gd name="connsiteY52" fmla="*/ 683250 h 6858000"/>
              <a:gd name="connsiteX53" fmla="*/ 6156672 w 12192000"/>
              <a:gd name="connsiteY53" fmla="*/ 615421 h 6858000"/>
              <a:gd name="connsiteX54" fmla="*/ 6186693 w 12192000"/>
              <a:gd name="connsiteY54" fmla="*/ 580951 h 6858000"/>
              <a:gd name="connsiteX55" fmla="*/ 6203373 w 12192000"/>
              <a:gd name="connsiteY55" fmla="*/ 580951 h 6858000"/>
              <a:gd name="connsiteX56" fmla="*/ 6203373 w 12192000"/>
              <a:gd name="connsiteY56" fmla="*/ 539808 h 6858000"/>
              <a:gd name="connsiteX57" fmla="*/ 6192254 w 12192000"/>
              <a:gd name="connsiteY57" fmla="*/ 538696 h 6858000"/>
              <a:gd name="connsiteX58" fmla="*/ 6519162 w 12192000"/>
              <a:gd name="connsiteY58" fmla="*/ 537584 h 6858000"/>
              <a:gd name="connsiteX59" fmla="*/ 6458006 w 12192000"/>
              <a:gd name="connsiteY59" fmla="*/ 555376 h 6858000"/>
              <a:gd name="connsiteX60" fmla="*/ 6473573 w 12192000"/>
              <a:gd name="connsiteY60" fmla="*/ 585399 h 6858000"/>
              <a:gd name="connsiteX61" fmla="*/ 6515827 w 12192000"/>
              <a:gd name="connsiteY61" fmla="*/ 572055 h 6858000"/>
              <a:gd name="connsiteX62" fmla="*/ 6539177 w 12192000"/>
              <a:gd name="connsiteY62" fmla="*/ 588735 h 6858000"/>
              <a:gd name="connsiteX63" fmla="*/ 6540290 w 12192000"/>
              <a:gd name="connsiteY63" fmla="*/ 589846 h 6858000"/>
              <a:gd name="connsiteX64" fmla="*/ 6530282 w 12192000"/>
              <a:gd name="connsiteY64" fmla="*/ 598742 h 6858000"/>
              <a:gd name="connsiteX65" fmla="*/ 6502484 w 12192000"/>
              <a:gd name="connsiteY65" fmla="*/ 598742 h 6858000"/>
              <a:gd name="connsiteX66" fmla="*/ 6451335 w 12192000"/>
              <a:gd name="connsiteY66" fmla="*/ 642108 h 6858000"/>
              <a:gd name="connsiteX67" fmla="*/ 6501371 w 12192000"/>
              <a:gd name="connsiteY67" fmla="*/ 686587 h 6858000"/>
              <a:gd name="connsiteX68" fmla="*/ 6541401 w 12192000"/>
              <a:gd name="connsiteY68" fmla="*/ 669907 h 6858000"/>
              <a:gd name="connsiteX69" fmla="*/ 6541401 w 12192000"/>
              <a:gd name="connsiteY69" fmla="*/ 683250 h 6858000"/>
              <a:gd name="connsiteX70" fmla="*/ 6581431 w 12192000"/>
              <a:gd name="connsiteY70" fmla="*/ 683250 h 6858000"/>
              <a:gd name="connsiteX71" fmla="*/ 6581431 w 12192000"/>
              <a:gd name="connsiteY71" fmla="*/ 589846 h 6858000"/>
              <a:gd name="connsiteX72" fmla="*/ 6519162 w 12192000"/>
              <a:gd name="connsiteY72" fmla="*/ 537584 h 6858000"/>
              <a:gd name="connsiteX73" fmla="*/ 6032135 w 12192000"/>
              <a:gd name="connsiteY73" fmla="*/ 537584 h 6858000"/>
              <a:gd name="connsiteX74" fmla="*/ 5970979 w 12192000"/>
              <a:gd name="connsiteY74" fmla="*/ 555376 h 6858000"/>
              <a:gd name="connsiteX75" fmla="*/ 5986546 w 12192000"/>
              <a:gd name="connsiteY75" fmla="*/ 585399 h 6858000"/>
              <a:gd name="connsiteX76" fmla="*/ 6028800 w 12192000"/>
              <a:gd name="connsiteY76" fmla="*/ 572055 h 6858000"/>
              <a:gd name="connsiteX77" fmla="*/ 6052150 w 12192000"/>
              <a:gd name="connsiteY77" fmla="*/ 588735 h 6858000"/>
              <a:gd name="connsiteX78" fmla="*/ 6053262 w 12192000"/>
              <a:gd name="connsiteY78" fmla="*/ 589846 h 6858000"/>
              <a:gd name="connsiteX79" fmla="*/ 6043254 w 12192000"/>
              <a:gd name="connsiteY79" fmla="*/ 598742 h 6858000"/>
              <a:gd name="connsiteX80" fmla="*/ 6015456 w 12192000"/>
              <a:gd name="connsiteY80" fmla="*/ 598742 h 6858000"/>
              <a:gd name="connsiteX81" fmla="*/ 5964307 w 12192000"/>
              <a:gd name="connsiteY81" fmla="*/ 642108 h 6858000"/>
              <a:gd name="connsiteX82" fmla="*/ 6014344 w 12192000"/>
              <a:gd name="connsiteY82" fmla="*/ 686587 h 6858000"/>
              <a:gd name="connsiteX83" fmla="*/ 6054373 w 12192000"/>
              <a:gd name="connsiteY83" fmla="*/ 669907 h 6858000"/>
              <a:gd name="connsiteX84" fmla="*/ 6054373 w 12192000"/>
              <a:gd name="connsiteY84" fmla="*/ 683250 h 6858000"/>
              <a:gd name="connsiteX85" fmla="*/ 6094404 w 12192000"/>
              <a:gd name="connsiteY85" fmla="*/ 683250 h 6858000"/>
              <a:gd name="connsiteX86" fmla="*/ 6094404 w 12192000"/>
              <a:gd name="connsiteY86" fmla="*/ 589846 h 6858000"/>
              <a:gd name="connsiteX87" fmla="*/ 6032135 w 12192000"/>
              <a:gd name="connsiteY87" fmla="*/ 537584 h 6858000"/>
              <a:gd name="connsiteX88" fmla="*/ 5380541 w 12192000"/>
              <a:gd name="connsiteY88" fmla="*/ 493106 h 6858000"/>
              <a:gd name="connsiteX89" fmla="*/ 5353854 w 12192000"/>
              <a:gd name="connsiteY89" fmla="*/ 494218 h 6858000"/>
              <a:gd name="connsiteX90" fmla="*/ 5353854 w 12192000"/>
              <a:gd name="connsiteY90" fmla="*/ 654340 h 6858000"/>
              <a:gd name="connsiteX91" fmla="*/ 5380541 w 12192000"/>
              <a:gd name="connsiteY91" fmla="*/ 656564 h 6858000"/>
              <a:gd name="connsiteX92" fmla="*/ 5418346 w 12192000"/>
              <a:gd name="connsiteY92" fmla="*/ 653227 h 6858000"/>
              <a:gd name="connsiteX93" fmla="*/ 5411675 w 12192000"/>
              <a:gd name="connsiteY93" fmla="*/ 516457 h 6858000"/>
              <a:gd name="connsiteX94" fmla="*/ 5418346 w 12192000"/>
              <a:gd name="connsiteY94" fmla="*/ 496442 h 6858000"/>
              <a:gd name="connsiteX95" fmla="*/ 5380541 w 12192000"/>
              <a:gd name="connsiteY95" fmla="*/ 493106 h 6858000"/>
              <a:gd name="connsiteX96" fmla="*/ 6618125 w 12192000"/>
              <a:gd name="connsiteY96" fmla="*/ 487547 h 6858000"/>
              <a:gd name="connsiteX97" fmla="*/ 6618125 w 12192000"/>
              <a:gd name="connsiteY97" fmla="*/ 542032 h 6858000"/>
              <a:gd name="connsiteX98" fmla="*/ 6595886 w 12192000"/>
              <a:gd name="connsiteY98" fmla="*/ 542032 h 6858000"/>
              <a:gd name="connsiteX99" fmla="*/ 6595886 w 12192000"/>
              <a:gd name="connsiteY99" fmla="*/ 576503 h 6858000"/>
              <a:gd name="connsiteX100" fmla="*/ 6618125 w 12192000"/>
              <a:gd name="connsiteY100" fmla="*/ 576503 h 6858000"/>
              <a:gd name="connsiteX101" fmla="*/ 6618125 w 12192000"/>
              <a:gd name="connsiteY101" fmla="*/ 654340 h 6858000"/>
              <a:gd name="connsiteX102" fmla="*/ 6659266 w 12192000"/>
              <a:gd name="connsiteY102" fmla="*/ 686587 h 6858000"/>
              <a:gd name="connsiteX103" fmla="*/ 6690401 w 12192000"/>
              <a:gd name="connsiteY103" fmla="*/ 684363 h 6858000"/>
              <a:gd name="connsiteX104" fmla="*/ 6690401 w 12192000"/>
              <a:gd name="connsiteY104" fmla="*/ 649892 h 6858000"/>
              <a:gd name="connsiteX105" fmla="*/ 6671498 w 12192000"/>
              <a:gd name="connsiteY105" fmla="*/ 649892 h 6858000"/>
              <a:gd name="connsiteX106" fmla="*/ 6658155 w 12192000"/>
              <a:gd name="connsiteY106" fmla="*/ 639884 h 6858000"/>
              <a:gd name="connsiteX107" fmla="*/ 6658155 w 12192000"/>
              <a:gd name="connsiteY107" fmla="*/ 575391 h 6858000"/>
              <a:gd name="connsiteX108" fmla="*/ 6689289 w 12192000"/>
              <a:gd name="connsiteY108" fmla="*/ 575391 h 6858000"/>
              <a:gd name="connsiteX109" fmla="*/ 6689289 w 12192000"/>
              <a:gd name="connsiteY109" fmla="*/ 540920 h 6858000"/>
              <a:gd name="connsiteX110" fmla="*/ 6658155 w 12192000"/>
              <a:gd name="connsiteY110" fmla="*/ 540920 h 6858000"/>
              <a:gd name="connsiteX111" fmla="*/ 6658155 w 12192000"/>
              <a:gd name="connsiteY111" fmla="*/ 487547 h 6858000"/>
              <a:gd name="connsiteX112" fmla="*/ 6261194 w 12192000"/>
              <a:gd name="connsiteY112" fmla="*/ 466419 h 6858000"/>
              <a:gd name="connsiteX113" fmla="*/ 6235619 w 12192000"/>
              <a:gd name="connsiteY113" fmla="*/ 491994 h 6858000"/>
              <a:gd name="connsiteX114" fmla="*/ 6261194 w 12192000"/>
              <a:gd name="connsiteY114" fmla="*/ 517570 h 6858000"/>
              <a:gd name="connsiteX115" fmla="*/ 6286768 w 12192000"/>
              <a:gd name="connsiteY115" fmla="*/ 491994 h 6858000"/>
              <a:gd name="connsiteX116" fmla="*/ 6261194 w 12192000"/>
              <a:gd name="connsiteY116" fmla="*/ 466419 h 6858000"/>
              <a:gd name="connsiteX117" fmla="*/ 5900927 w 12192000"/>
              <a:gd name="connsiteY117" fmla="*/ 466419 h 6858000"/>
              <a:gd name="connsiteX118" fmla="*/ 5900927 w 12192000"/>
              <a:gd name="connsiteY118" fmla="*/ 683250 h 6858000"/>
              <a:gd name="connsiteX119" fmla="*/ 5940957 w 12192000"/>
              <a:gd name="connsiteY119" fmla="*/ 683250 h 6858000"/>
              <a:gd name="connsiteX120" fmla="*/ 5940957 w 12192000"/>
              <a:gd name="connsiteY120" fmla="*/ 466419 h 6858000"/>
              <a:gd name="connsiteX121" fmla="*/ 5771943 w 12192000"/>
              <a:gd name="connsiteY121" fmla="*/ 461971 h 6858000"/>
              <a:gd name="connsiteX122" fmla="*/ 5658525 w 12192000"/>
              <a:gd name="connsiteY122" fmla="*/ 574279 h 6858000"/>
              <a:gd name="connsiteX123" fmla="*/ 5771943 w 12192000"/>
              <a:gd name="connsiteY123" fmla="*/ 686587 h 6858000"/>
              <a:gd name="connsiteX124" fmla="*/ 5878689 w 12192000"/>
              <a:gd name="connsiteY124" fmla="*/ 605413 h 6858000"/>
              <a:gd name="connsiteX125" fmla="*/ 5831987 w 12192000"/>
              <a:gd name="connsiteY125" fmla="*/ 605413 h 6858000"/>
              <a:gd name="connsiteX126" fmla="*/ 5773054 w 12192000"/>
              <a:gd name="connsiteY126" fmla="*/ 646557 h 6858000"/>
              <a:gd name="connsiteX127" fmla="*/ 5705227 w 12192000"/>
              <a:gd name="connsiteY127" fmla="*/ 574279 h 6858000"/>
              <a:gd name="connsiteX128" fmla="*/ 5773054 w 12192000"/>
              <a:gd name="connsiteY128" fmla="*/ 502002 h 6858000"/>
              <a:gd name="connsiteX129" fmla="*/ 5830875 w 12192000"/>
              <a:gd name="connsiteY129" fmla="*/ 543145 h 6858000"/>
              <a:gd name="connsiteX130" fmla="*/ 5878689 w 12192000"/>
              <a:gd name="connsiteY130" fmla="*/ 543145 h 6858000"/>
              <a:gd name="connsiteX131" fmla="*/ 5771943 w 12192000"/>
              <a:gd name="connsiteY131" fmla="*/ 461971 h 6858000"/>
              <a:gd name="connsiteX132" fmla="*/ 5449482 w 12192000"/>
              <a:gd name="connsiteY132" fmla="*/ 438620 h 6858000"/>
              <a:gd name="connsiteX133" fmla="*/ 5418348 w 12192000"/>
              <a:gd name="connsiteY133" fmla="*/ 495330 h 6858000"/>
              <a:gd name="connsiteX134" fmla="*/ 5554004 w 12192000"/>
              <a:gd name="connsiteY134" fmla="*/ 574279 h 6858000"/>
              <a:gd name="connsiteX135" fmla="*/ 5587363 w 12192000"/>
              <a:gd name="connsiteY135" fmla="*/ 518681 h 6858000"/>
              <a:gd name="connsiteX136" fmla="*/ 5449482 w 12192000"/>
              <a:gd name="connsiteY136" fmla="*/ 438620 h 6858000"/>
              <a:gd name="connsiteX137" fmla="*/ 0 w 12192000"/>
              <a:gd name="connsiteY137" fmla="*/ 0 h 6858000"/>
              <a:gd name="connsiteX138" fmla="*/ 12192000 w 12192000"/>
              <a:gd name="connsiteY138" fmla="*/ 0 h 6858000"/>
              <a:gd name="connsiteX139" fmla="*/ 12192000 w 12192000"/>
              <a:gd name="connsiteY139" fmla="*/ 6858000 h 6858000"/>
              <a:gd name="connsiteX140" fmla="*/ 0 w 12192000"/>
              <a:gd name="connsiteY140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</a:cxnLst>
            <a:rect l="l" t="t" r="r" b="b"/>
            <a:pathLst>
              <a:path w="12192000" h="6858000">
                <a:moveTo>
                  <a:pt x="6539177" y="622093"/>
                </a:moveTo>
                <a:lnTo>
                  <a:pt x="6539177" y="632101"/>
                </a:lnTo>
                <a:cubicBezTo>
                  <a:pt x="6539177" y="649892"/>
                  <a:pt x="6523610" y="657676"/>
                  <a:pt x="6511379" y="657676"/>
                </a:cubicBezTo>
                <a:cubicBezTo>
                  <a:pt x="6499147" y="657676"/>
                  <a:pt x="6491364" y="651005"/>
                  <a:pt x="6491364" y="640997"/>
                </a:cubicBezTo>
                <a:cubicBezTo>
                  <a:pt x="6491364" y="630989"/>
                  <a:pt x="6499147" y="625429"/>
                  <a:pt x="6511379" y="625429"/>
                </a:cubicBezTo>
                <a:lnTo>
                  <a:pt x="6526946" y="625429"/>
                </a:lnTo>
                <a:cubicBezTo>
                  <a:pt x="6532505" y="625429"/>
                  <a:pt x="6536953" y="624317"/>
                  <a:pt x="6539177" y="622093"/>
                </a:cubicBezTo>
                <a:close/>
                <a:moveTo>
                  <a:pt x="6052150" y="622093"/>
                </a:moveTo>
                <a:lnTo>
                  <a:pt x="6052150" y="632101"/>
                </a:lnTo>
                <a:cubicBezTo>
                  <a:pt x="6052150" y="649892"/>
                  <a:pt x="6036582" y="657676"/>
                  <a:pt x="6024352" y="657676"/>
                </a:cubicBezTo>
                <a:cubicBezTo>
                  <a:pt x="6012120" y="657676"/>
                  <a:pt x="6004337" y="651005"/>
                  <a:pt x="6004337" y="640997"/>
                </a:cubicBezTo>
                <a:cubicBezTo>
                  <a:pt x="6004337" y="630989"/>
                  <a:pt x="6012120" y="625429"/>
                  <a:pt x="6024352" y="625429"/>
                </a:cubicBezTo>
                <a:lnTo>
                  <a:pt x="6039919" y="625429"/>
                </a:lnTo>
                <a:cubicBezTo>
                  <a:pt x="6045478" y="625429"/>
                  <a:pt x="6049926" y="624317"/>
                  <a:pt x="6052150" y="622093"/>
                </a:cubicBezTo>
                <a:close/>
                <a:moveTo>
                  <a:pt x="5555115" y="574279"/>
                </a:moveTo>
                <a:cubicBezTo>
                  <a:pt x="5520646" y="615421"/>
                  <a:pt x="5472832" y="644332"/>
                  <a:pt x="5418348" y="653229"/>
                </a:cubicBezTo>
                <a:cubicBezTo>
                  <a:pt x="5422796" y="664348"/>
                  <a:pt x="5428354" y="676579"/>
                  <a:pt x="5433915" y="687699"/>
                </a:cubicBezTo>
                <a:cubicBezTo>
                  <a:pt x="5438363" y="695482"/>
                  <a:pt x="5443922" y="703266"/>
                  <a:pt x="5449482" y="709938"/>
                </a:cubicBezTo>
                <a:cubicBezTo>
                  <a:pt x="5502855" y="696595"/>
                  <a:pt x="5550668" y="668796"/>
                  <a:pt x="5588473" y="629877"/>
                </a:cubicBezTo>
                <a:cubicBezTo>
                  <a:pt x="5579578" y="609861"/>
                  <a:pt x="5568459" y="590959"/>
                  <a:pt x="5555115" y="574279"/>
                </a:cubicBezTo>
                <a:close/>
                <a:moveTo>
                  <a:pt x="6774909" y="570943"/>
                </a:moveTo>
                <a:cubicBezTo>
                  <a:pt x="6791587" y="570943"/>
                  <a:pt x="6803819" y="582062"/>
                  <a:pt x="6806043" y="596518"/>
                </a:cubicBezTo>
                <a:lnTo>
                  <a:pt x="6742662" y="596518"/>
                </a:lnTo>
                <a:cubicBezTo>
                  <a:pt x="6745999" y="580951"/>
                  <a:pt x="6758229" y="570943"/>
                  <a:pt x="6774909" y="570943"/>
                </a:cubicBezTo>
                <a:close/>
                <a:moveTo>
                  <a:pt x="6223388" y="540921"/>
                </a:moveTo>
                <a:lnTo>
                  <a:pt x="6223388" y="575391"/>
                </a:lnTo>
                <a:lnTo>
                  <a:pt x="6243403" y="575391"/>
                </a:lnTo>
                <a:lnTo>
                  <a:pt x="6243403" y="683250"/>
                </a:lnTo>
                <a:lnTo>
                  <a:pt x="6283433" y="683250"/>
                </a:lnTo>
                <a:lnTo>
                  <a:pt x="6283433" y="540921"/>
                </a:lnTo>
                <a:close/>
                <a:moveTo>
                  <a:pt x="6297888" y="540920"/>
                </a:moveTo>
                <a:lnTo>
                  <a:pt x="6346814" y="683250"/>
                </a:lnTo>
                <a:lnTo>
                  <a:pt x="6396850" y="683250"/>
                </a:lnTo>
                <a:lnTo>
                  <a:pt x="6447999" y="540920"/>
                </a:lnTo>
                <a:lnTo>
                  <a:pt x="6405746" y="540920"/>
                </a:lnTo>
                <a:lnTo>
                  <a:pt x="6373500" y="639884"/>
                </a:lnTo>
                <a:lnTo>
                  <a:pt x="6341253" y="540920"/>
                </a:lnTo>
                <a:close/>
                <a:moveTo>
                  <a:pt x="6774909" y="538696"/>
                </a:moveTo>
                <a:cubicBezTo>
                  <a:pt x="6732655" y="538696"/>
                  <a:pt x="6701521" y="569830"/>
                  <a:pt x="6701521" y="613198"/>
                </a:cubicBezTo>
                <a:cubicBezTo>
                  <a:pt x="6701521" y="656564"/>
                  <a:pt x="6743775" y="687698"/>
                  <a:pt x="6776020" y="687698"/>
                </a:cubicBezTo>
                <a:cubicBezTo>
                  <a:pt x="6808267" y="687698"/>
                  <a:pt x="6834954" y="673242"/>
                  <a:pt x="6847184" y="643219"/>
                </a:cubicBezTo>
                <a:lnTo>
                  <a:pt x="6804931" y="638772"/>
                </a:lnTo>
                <a:cubicBezTo>
                  <a:pt x="6799372" y="647667"/>
                  <a:pt x="6793811" y="653227"/>
                  <a:pt x="6776020" y="653227"/>
                </a:cubicBezTo>
                <a:cubicBezTo>
                  <a:pt x="6758229" y="653227"/>
                  <a:pt x="6745999" y="639884"/>
                  <a:pt x="6743775" y="624317"/>
                </a:cubicBezTo>
                <a:lnTo>
                  <a:pt x="6849408" y="624317"/>
                </a:lnTo>
                <a:lnTo>
                  <a:pt x="6849408" y="623205"/>
                </a:lnTo>
                <a:cubicBezTo>
                  <a:pt x="6849408" y="564271"/>
                  <a:pt x="6817163" y="538696"/>
                  <a:pt x="6774909" y="538696"/>
                </a:cubicBezTo>
                <a:close/>
                <a:moveTo>
                  <a:pt x="6192254" y="538696"/>
                </a:moveTo>
                <a:cubicBezTo>
                  <a:pt x="6174463" y="538696"/>
                  <a:pt x="6161119" y="547591"/>
                  <a:pt x="6155559" y="563159"/>
                </a:cubicBezTo>
                <a:lnTo>
                  <a:pt x="6155559" y="540920"/>
                </a:lnTo>
                <a:lnTo>
                  <a:pt x="6116642" y="540920"/>
                </a:lnTo>
                <a:lnTo>
                  <a:pt x="6116642" y="683250"/>
                </a:lnTo>
                <a:lnTo>
                  <a:pt x="6156672" y="683250"/>
                </a:lnTo>
                <a:lnTo>
                  <a:pt x="6156672" y="615421"/>
                </a:lnTo>
                <a:cubicBezTo>
                  <a:pt x="6156672" y="590958"/>
                  <a:pt x="6166679" y="580951"/>
                  <a:pt x="6186693" y="580951"/>
                </a:cubicBezTo>
                <a:lnTo>
                  <a:pt x="6203373" y="580951"/>
                </a:lnTo>
                <a:cubicBezTo>
                  <a:pt x="6203373" y="580951"/>
                  <a:pt x="6203373" y="539808"/>
                  <a:pt x="6203373" y="539808"/>
                </a:cubicBezTo>
                <a:cubicBezTo>
                  <a:pt x="6200037" y="538696"/>
                  <a:pt x="6210045" y="538696"/>
                  <a:pt x="6192254" y="538696"/>
                </a:cubicBezTo>
                <a:close/>
                <a:moveTo>
                  <a:pt x="6519162" y="537584"/>
                </a:moveTo>
                <a:cubicBezTo>
                  <a:pt x="6484693" y="537584"/>
                  <a:pt x="6458006" y="555376"/>
                  <a:pt x="6458006" y="555376"/>
                </a:cubicBezTo>
                <a:lnTo>
                  <a:pt x="6473573" y="585399"/>
                </a:lnTo>
                <a:cubicBezTo>
                  <a:pt x="6483580" y="578727"/>
                  <a:pt x="6500260" y="572055"/>
                  <a:pt x="6515827" y="572055"/>
                </a:cubicBezTo>
                <a:cubicBezTo>
                  <a:pt x="6531394" y="572055"/>
                  <a:pt x="6539177" y="578727"/>
                  <a:pt x="6539177" y="588735"/>
                </a:cubicBezTo>
                <a:lnTo>
                  <a:pt x="6540290" y="589846"/>
                </a:lnTo>
                <a:cubicBezTo>
                  <a:pt x="6540290" y="595407"/>
                  <a:pt x="6536953" y="598742"/>
                  <a:pt x="6530282" y="598742"/>
                </a:cubicBezTo>
                <a:lnTo>
                  <a:pt x="6502484" y="598742"/>
                </a:lnTo>
                <a:cubicBezTo>
                  <a:pt x="6471349" y="598742"/>
                  <a:pt x="6451335" y="618758"/>
                  <a:pt x="6451335" y="642108"/>
                </a:cubicBezTo>
                <a:cubicBezTo>
                  <a:pt x="6451335" y="665459"/>
                  <a:pt x="6471349" y="686587"/>
                  <a:pt x="6501371" y="686587"/>
                </a:cubicBezTo>
                <a:cubicBezTo>
                  <a:pt x="6518051" y="686587"/>
                  <a:pt x="6533618" y="681026"/>
                  <a:pt x="6541401" y="669907"/>
                </a:cubicBezTo>
                <a:lnTo>
                  <a:pt x="6541401" y="683250"/>
                </a:lnTo>
                <a:lnTo>
                  <a:pt x="6581431" y="683250"/>
                </a:lnTo>
                <a:lnTo>
                  <a:pt x="6581431" y="589846"/>
                </a:lnTo>
                <a:cubicBezTo>
                  <a:pt x="6581431" y="552040"/>
                  <a:pt x="6553633" y="537584"/>
                  <a:pt x="6519162" y="537584"/>
                </a:cubicBezTo>
                <a:close/>
                <a:moveTo>
                  <a:pt x="6032135" y="537584"/>
                </a:moveTo>
                <a:cubicBezTo>
                  <a:pt x="5997665" y="537584"/>
                  <a:pt x="5970979" y="555376"/>
                  <a:pt x="5970979" y="555376"/>
                </a:cubicBezTo>
                <a:lnTo>
                  <a:pt x="5986546" y="585399"/>
                </a:lnTo>
                <a:cubicBezTo>
                  <a:pt x="5996553" y="578727"/>
                  <a:pt x="6013232" y="572055"/>
                  <a:pt x="6028800" y="572055"/>
                </a:cubicBezTo>
                <a:cubicBezTo>
                  <a:pt x="6044367" y="572055"/>
                  <a:pt x="6052150" y="578727"/>
                  <a:pt x="6052150" y="588735"/>
                </a:cubicBezTo>
                <a:lnTo>
                  <a:pt x="6053262" y="589846"/>
                </a:lnTo>
                <a:cubicBezTo>
                  <a:pt x="6053262" y="595407"/>
                  <a:pt x="6049926" y="598742"/>
                  <a:pt x="6043254" y="598742"/>
                </a:cubicBezTo>
                <a:lnTo>
                  <a:pt x="6015456" y="598742"/>
                </a:lnTo>
                <a:cubicBezTo>
                  <a:pt x="5984322" y="598742"/>
                  <a:pt x="5964307" y="618758"/>
                  <a:pt x="5964307" y="642108"/>
                </a:cubicBezTo>
                <a:cubicBezTo>
                  <a:pt x="5964307" y="665459"/>
                  <a:pt x="5984322" y="686587"/>
                  <a:pt x="6014344" y="686587"/>
                </a:cubicBezTo>
                <a:cubicBezTo>
                  <a:pt x="6031023" y="686587"/>
                  <a:pt x="6046591" y="681026"/>
                  <a:pt x="6054373" y="669907"/>
                </a:cubicBezTo>
                <a:lnTo>
                  <a:pt x="6054373" y="683250"/>
                </a:lnTo>
                <a:lnTo>
                  <a:pt x="6094404" y="683250"/>
                </a:lnTo>
                <a:lnTo>
                  <a:pt x="6094404" y="589846"/>
                </a:lnTo>
                <a:cubicBezTo>
                  <a:pt x="6094404" y="552040"/>
                  <a:pt x="6066605" y="537584"/>
                  <a:pt x="6032135" y="537584"/>
                </a:cubicBezTo>
                <a:close/>
                <a:moveTo>
                  <a:pt x="5380541" y="493106"/>
                </a:moveTo>
                <a:cubicBezTo>
                  <a:pt x="5367197" y="493106"/>
                  <a:pt x="5362750" y="493106"/>
                  <a:pt x="5353854" y="494218"/>
                </a:cubicBezTo>
                <a:cubicBezTo>
                  <a:pt x="5339399" y="545368"/>
                  <a:pt x="5338287" y="600966"/>
                  <a:pt x="5353854" y="654340"/>
                </a:cubicBezTo>
                <a:cubicBezTo>
                  <a:pt x="5362750" y="654340"/>
                  <a:pt x="5371645" y="656564"/>
                  <a:pt x="5380541" y="656564"/>
                </a:cubicBezTo>
                <a:cubicBezTo>
                  <a:pt x="5393884" y="656564"/>
                  <a:pt x="5406116" y="655451"/>
                  <a:pt x="5418346" y="653227"/>
                </a:cubicBezTo>
                <a:cubicBezTo>
                  <a:pt x="5401668" y="609861"/>
                  <a:pt x="5399444" y="562047"/>
                  <a:pt x="5411675" y="516457"/>
                </a:cubicBezTo>
                <a:cubicBezTo>
                  <a:pt x="5413899" y="509785"/>
                  <a:pt x="5416123" y="503114"/>
                  <a:pt x="5418346" y="496442"/>
                </a:cubicBezTo>
                <a:cubicBezTo>
                  <a:pt x="5406116" y="494218"/>
                  <a:pt x="5393884" y="493106"/>
                  <a:pt x="5380541" y="493106"/>
                </a:cubicBezTo>
                <a:close/>
                <a:moveTo>
                  <a:pt x="6618125" y="487547"/>
                </a:moveTo>
                <a:lnTo>
                  <a:pt x="6618125" y="542032"/>
                </a:lnTo>
                <a:lnTo>
                  <a:pt x="6595886" y="542032"/>
                </a:lnTo>
                <a:lnTo>
                  <a:pt x="6595886" y="576503"/>
                </a:lnTo>
                <a:lnTo>
                  <a:pt x="6618125" y="576503"/>
                </a:lnTo>
                <a:lnTo>
                  <a:pt x="6618125" y="654340"/>
                </a:lnTo>
                <a:cubicBezTo>
                  <a:pt x="6618125" y="683250"/>
                  <a:pt x="6639251" y="686587"/>
                  <a:pt x="6659266" y="686587"/>
                </a:cubicBezTo>
                <a:cubicBezTo>
                  <a:pt x="6670386" y="686587"/>
                  <a:pt x="6690401" y="684363"/>
                  <a:pt x="6690401" y="684363"/>
                </a:cubicBezTo>
                <a:lnTo>
                  <a:pt x="6690401" y="649892"/>
                </a:lnTo>
                <a:cubicBezTo>
                  <a:pt x="6690401" y="649892"/>
                  <a:pt x="6681505" y="649892"/>
                  <a:pt x="6671498" y="649892"/>
                </a:cubicBezTo>
                <a:cubicBezTo>
                  <a:pt x="6664827" y="649892"/>
                  <a:pt x="6658155" y="648780"/>
                  <a:pt x="6658155" y="639884"/>
                </a:cubicBezTo>
                <a:lnTo>
                  <a:pt x="6658155" y="575391"/>
                </a:lnTo>
                <a:lnTo>
                  <a:pt x="6689289" y="575391"/>
                </a:lnTo>
                <a:lnTo>
                  <a:pt x="6689289" y="540920"/>
                </a:lnTo>
                <a:lnTo>
                  <a:pt x="6658155" y="540920"/>
                </a:lnTo>
                <a:lnTo>
                  <a:pt x="6658155" y="487547"/>
                </a:lnTo>
                <a:close/>
                <a:moveTo>
                  <a:pt x="6261194" y="466419"/>
                </a:moveTo>
                <a:cubicBezTo>
                  <a:pt x="6246738" y="466419"/>
                  <a:pt x="6235619" y="477539"/>
                  <a:pt x="6235619" y="491994"/>
                </a:cubicBezTo>
                <a:cubicBezTo>
                  <a:pt x="6235619" y="506450"/>
                  <a:pt x="6246738" y="517570"/>
                  <a:pt x="6261194" y="517570"/>
                </a:cubicBezTo>
                <a:cubicBezTo>
                  <a:pt x="6275648" y="517570"/>
                  <a:pt x="6286768" y="505338"/>
                  <a:pt x="6286768" y="491994"/>
                </a:cubicBezTo>
                <a:cubicBezTo>
                  <a:pt x="6286768" y="478651"/>
                  <a:pt x="6275648" y="466419"/>
                  <a:pt x="6261194" y="466419"/>
                </a:cubicBezTo>
                <a:close/>
                <a:moveTo>
                  <a:pt x="5900927" y="466419"/>
                </a:moveTo>
                <a:lnTo>
                  <a:pt x="5900927" y="683250"/>
                </a:lnTo>
                <a:lnTo>
                  <a:pt x="5940957" y="683250"/>
                </a:lnTo>
                <a:lnTo>
                  <a:pt x="5940957" y="466419"/>
                </a:lnTo>
                <a:close/>
                <a:moveTo>
                  <a:pt x="5771943" y="461971"/>
                </a:moveTo>
                <a:cubicBezTo>
                  <a:pt x="5707450" y="461971"/>
                  <a:pt x="5658525" y="508674"/>
                  <a:pt x="5658525" y="574279"/>
                </a:cubicBezTo>
                <a:cubicBezTo>
                  <a:pt x="5658525" y="639884"/>
                  <a:pt x="5723017" y="686587"/>
                  <a:pt x="5771943" y="686587"/>
                </a:cubicBezTo>
                <a:cubicBezTo>
                  <a:pt x="5820868" y="686587"/>
                  <a:pt x="5866457" y="656564"/>
                  <a:pt x="5878689" y="605413"/>
                </a:cubicBezTo>
                <a:lnTo>
                  <a:pt x="5831987" y="605413"/>
                </a:lnTo>
                <a:cubicBezTo>
                  <a:pt x="5824203" y="630989"/>
                  <a:pt x="5801964" y="646557"/>
                  <a:pt x="5773054" y="646557"/>
                </a:cubicBezTo>
                <a:cubicBezTo>
                  <a:pt x="5731913" y="646557"/>
                  <a:pt x="5705227" y="615421"/>
                  <a:pt x="5705227" y="574279"/>
                </a:cubicBezTo>
                <a:cubicBezTo>
                  <a:pt x="5705227" y="533137"/>
                  <a:pt x="5731913" y="502002"/>
                  <a:pt x="5773054" y="502002"/>
                </a:cubicBezTo>
                <a:cubicBezTo>
                  <a:pt x="5800853" y="502002"/>
                  <a:pt x="5823092" y="517570"/>
                  <a:pt x="5830875" y="543145"/>
                </a:cubicBezTo>
                <a:lnTo>
                  <a:pt x="5878689" y="543145"/>
                </a:lnTo>
                <a:cubicBezTo>
                  <a:pt x="5865345" y="491994"/>
                  <a:pt x="5836435" y="461971"/>
                  <a:pt x="5771943" y="461971"/>
                </a:cubicBezTo>
                <a:close/>
                <a:moveTo>
                  <a:pt x="5449482" y="438620"/>
                </a:moveTo>
                <a:cubicBezTo>
                  <a:pt x="5436139" y="456411"/>
                  <a:pt x="5426131" y="475315"/>
                  <a:pt x="5418348" y="495330"/>
                </a:cubicBezTo>
                <a:cubicBezTo>
                  <a:pt x="5472832" y="504225"/>
                  <a:pt x="5520646" y="533137"/>
                  <a:pt x="5554004" y="574279"/>
                </a:cubicBezTo>
                <a:cubicBezTo>
                  <a:pt x="5567347" y="557599"/>
                  <a:pt x="5579578" y="538696"/>
                  <a:pt x="5587363" y="518681"/>
                </a:cubicBezTo>
                <a:cubicBezTo>
                  <a:pt x="5550668" y="480875"/>
                  <a:pt x="5502855" y="451963"/>
                  <a:pt x="5449482" y="438620"/>
                </a:cubicBezTo>
                <a:close/>
                <a:moveTo>
                  <a:pt x="0" y="0"/>
                </a:moveTo>
                <a:lnTo>
                  <a:pt x="12192000" y="0"/>
                </a:lnTo>
                <a:lnTo>
                  <a:pt x="12192000" y="6858000"/>
                </a:lnTo>
                <a:lnTo>
                  <a:pt x="0" y="685800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</p:spPr>
        <p:txBody>
          <a:bodyPr wrap="square" tIns="108000" anchor="t" anchorCtr="0">
            <a:noAutofit/>
          </a:bodyPr>
          <a:lstStyle>
            <a:lvl1pPr marL="0" indent="0" algn="ctr">
              <a:buNone/>
              <a:defRPr sz="1000">
                <a:solidFill>
                  <a:schemeClr val="accent2"/>
                </a:solidFill>
                <a:latin typeface="+mn-lt"/>
              </a:defRPr>
            </a:lvl1pPr>
          </a:lstStyle>
          <a:p>
            <a:pPr lvl="0"/>
            <a:r>
              <a:rPr lang="en-US" noProof="0" dirty="0"/>
              <a:t>Drag picture file to insert light background image</a:t>
            </a:r>
          </a:p>
        </p:txBody>
      </p:sp>
      <p:sp>
        <p:nvSpPr>
          <p:cNvPr id="20" name="Text Placeholder 9">
            <a:extLst>
              <a:ext uri="{FF2B5EF4-FFF2-40B4-BE49-F238E27FC236}">
                <a16:creationId xmlns:a16="http://schemas.microsoft.com/office/drawing/2014/main" id="{97390884-694C-EA75-63FD-50D2649429CF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1343025" y="2130266"/>
            <a:ext cx="9505950" cy="2169113"/>
          </a:xfrm>
          <a:prstGeom prst="rect">
            <a:avLst/>
          </a:prstGeom>
        </p:spPr>
        <p:txBody>
          <a:bodyPr lIns="0" tIns="36000" rIns="0" bIns="0" anchor="b" anchorCtr="0">
            <a:noAutofit/>
          </a:bodyPr>
          <a:lstStyle>
            <a:lvl1pPr marL="0" indent="0" algn="ctr">
              <a:lnSpc>
                <a:spcPct val="95000"/>
              </a:lnSpc>
              <a:spcBef>
                <a:spcPts val="0"/>
              </a:spcBef>
              <a:buNone/>
              <a:defRPr sz="5400" spc="-100" baseline="0">
                <a:solidFill>
                  <a:schemeClr val="tx1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Two or three</a:t>
            </a:r>
            <a:br>
              <a:rPr lang="en-US" dirty="0"/>
            </a:br>
            <a:r>
              <a:rPr lang="en-US" dirty="0"/>
              <a:t>line title here</a:t>
            </a:r>
            <a:br>
              <a:rPr lang="en-US" dirty="0"/>
            </a:br>
            <a:r>
              <a:rPr lang="en-US" dirty="0"/>
              <a:t>lorem ipsum dolor</a:t>
            </a:r>
          </a:p>
        </p:txBody>
      </p:sp>
      <p:sp>
        <p:nvSpPr>
          <p:cNvPr id="5" name="Text Placeholder 9">
            <a:extLst>
              <a:ext uri="{FF2B5EF4-FFF2-40B4-BE49-F238E27FC236}">
                <a16:creationId xmlns:a16="http://schemas.microsoft.com/office/drawing/2014/main" id="{86DAEE13-2318-F370-87B8-2A80E68FCC4C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1343026" y="4383735"/>
            <a:ext cx="9505949" cy="281703"/>
          </a:xfrm>
          <a:prstGeom prst="rect">
            <a:avLst/>
          </a:prstGeom>
        </p:spPr>
        <p:txBody>
          <a:bodyPr lIns="0" tIns="36000" rIns="0" bIns="0" anchor="t" anchorCtr="0">
            <a:noAutofit/>
          </a:bodyPr>
          <a:lstStyle>
            <a:lvl1pPr marL="0" indent="0" algn="ctr">
              <a:lnSpc>
                <a:spcPct val="95000"/>
              </a:lnSpc>
              <a:buNone/>
              <a:defRPr sz="24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dirty="0"/>
              <a:t>Presentation subtitle here</a:t>
            </a:r>
          </a:p>
        </p:txBody>
      </p:sp>
      <p:sp>
        <p:nvSpPr>
          <p:cNvPr id="3" name="Text Placeholder 9">
            <a:extLst>
              <a:ext uri="{FF2B5EF4-FFF2-40B4-BE49-F238E27FC236}">
                <a16:creationId xmlns:a16="http://schemas.microsoft.com/office/drawing/2014/main" id="{902B0758-B4CA-9757-CB8C-7EFB8F6D8A18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2424113" y="6312625"/>
            <a:ext cx="7343775" cy="221599"/>
          </a:xfrm>
          <a:prstGeom prst="rect">
            <a:avLst/>
          </a:prstGeom>
        </p:spPr>
        <p:txBody>
          <a:bodyPr lIns="0" tIns="0" rIns="0" bIns="0">
            <a:noAutofit/>
          </a:bodyPr>
          <a:lstStyle>
            <a:lvl1pPr marL="0" indent="0" algn="ctr">
              <a:lnSpc>
                <a:spcPct val="90000"/>
              </a:lnSpc>
              <a:buNone/>
              <a:defRPr sz="1600" baseline="0">
                <a:solidFill>
                  <a:schemeClr val="tx1"/>
                </a:solidFill>
                <a:latin typeface="+mn-lt"/>
                <a:cs typeface="Arial" panose="020B0604020202020204" pitchFamily="34" charset="0"/>
              </a:defRPr>
            </a:lvl1pPr>
          </a:lstStyle>
          <a:p>
            <a:pPr lvl="0"/>
            <a:r>
              <a:rPr lang="en-US" dirty="0"/>
              <a:t>Forename Surname  |  Month 00, 0000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41243747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 line only - Partnership Ligh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>
            <a:extLst>
              <a:ext uri="{FF2B5EF4-FFF2-40B4-BE49-F238E27FC236}">
                <a16:creationId xmlns:a16="http://schemas.microsoft.com/office/drawing/2014/main" id="{597EAEA2-444F-BA57-976C-857AE7A0B4B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 wrap="square" tIns="108000" bIns="108000" rtlCol="0" anchor="ctr" anchorCtr="0">
            <a:noAutofit/>
          </a:bodyPr>
          <a:lstStyle/>
          <a:p>
            <a:pPr algn="ctr"/>
            <a:endParaRPr lang="en-US" sz="1500" dirty="0">
              <a:solidFill>
                <a:schemeClr val="tx1"/>
              </a:solidFill>
            </a:endParaRPr>
          </a:p>
        </p:txBody>
      </p:sp>
      <p:sp>
        <p:nvSpPr>
          <p:cNvPr id="24" name="Picture Placeholder 177">
            <a:extLst>
              <a:ext uri="{FF2B5EF4-FFF2-40B4-BE49-F238E27FC236}">
                <a16:creationId xmlns:a16="http://schemas.microsoft.com/office/drawing/2014/main" id="{EBF07732-6455-6288-ADD7-82EA3A3699B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pic" sz="quarter" idx="21" hasCustomPrompt="1"/>
          </p:nvPr>
        </p:nvSpPr>
        <p:spPr>
          <a:xfrm>
            <a:off x="4062088" y="0"/>
            <a:ext cx="8129913" cy="6858000"/>
          </a:xfrm>
          <a:custGeom>
            <a:avLst/>
            <a:gdLst>
              <a:gd name="connsiteX0" fmla="*/ 4064325 w 8129913"/>
              <a:gd name="connsiteY0" fmla="*/ 0 h 6858000"/>
              <a:gd name="connsiteX1" fmla="*/ 8129913 w 8129913"/>
              <a:gd name="connsiteY1" fmla="*/ 0 h 6858000"/>
              <a:gd name="connsiteX2" fmla="*/ 8129913 w 8129913"/>
              <a:gd name="connsiteY2" fmla="*/ 6858000 h 6858000"/>
              <a:gd name="connsiteX3" fmla="*/ 0 w 8129913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129913" h="6858000">
                <a:moveTo>
                  <a:pt x="4064325" y="0"/>
                </a:moveTo>
                <a:lnTo>
                  <a:pt x="8129913" y="0"/>
                </a:lnTo>
                <a:lnTo>
                  <a:pt x="8129913" y="6858000"/>
                </a:lnTo>
                <a:lnTo>
                  <a:pt x="0" y="685800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</p:spPr>
        <p:txBody>
          <a:bodyPr wrap="square" lIns="540000" tIns="0" bIns="108000" anchor="b" anchorCtr="0">
            <a:noAutofit/>
          </a:bodyPr>
          <a:lstStyle>
            <a:lvl1pPr marL="0" indent="0" algn="ctr">
              <a:buNone/>
              <a:defRPr sz="1000">
                <a:solidFill>
                  <a:schemeClr val="accent2"/>
                </a:solidFill>
                <a:latin typeface="+mn-lt"/>
              </a:defRPr>
            </a:lvl1pPr>
          </a:lstStyle>
          <a:p>
            <a:pPr lvl="0"/>
            <a:r>
              <a:rPr lang="en-US" dirty="0"/>
              <a:t>Drag picture file here to insert image</a:t>
            </a:r>
          </a:p>
        </p:txBody>
      </p:sp>
      <p:sp>
        <p:nvSpPr>
          <p:cNvPr id="25" name="Text Placeholder 9">
            <a:extLst>
              <a:ext uri="{FF2B5EF4-FFF2-40B4-BE49-F238E27FC236}">
                <a16:creationId xmlns:a16="http://schemas.microsoft.com/office/drawing/2014/main" id="{4198B190-8256-B7A4-2DD6-F8CE6D676F33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550864" y="2825312"/>
            <a:ext cx="4944964" cy="719138"/>
          </a:xfrm>
          <a:prstGeom prst="rect">
            <a:avLst/>
          </a:prstGeom>
        </p:spPr>
        <p:txBody>
          <a:bodyPr lIns="0" tIns="36000" rIns="0" bIns="0" anchor="b" anchorCtr="0">
            <a:noAutofit/>
          </a:bodyPr>
          <a:lstStyle>
            <a:lvl1pPr marL="0" indent="0" algn="l">
              <a:lnSpc>
                <a:spcPct val="95000"/>
              </a:lnSpc>
              <a:spcBef>
                <a:spcPts val="0"/>
              </a:spcBef>
              <a:buNone/>
              <a:defRPr sz="3600">
                <a:solidFill>
                  <a:schemeClr val="accent2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Partnership one line</a:t>
            </a:r>
          </a:p>
        </p:txBody>
      </p:sp>
      <p:sp>
        <p:nvSpPr>
          <p:cNvPr id="26" name="Text Placeholder 9">
            <a:extLst>
              <a:ext uri="{FF2B5EF4-FFF2-40B4-BE49-F238E27FC236}">
                <a16:creationId xmlns:a16="http://schemas.microsoft.com/office/drawing/2014/main" id="{D21ECA6D-9164-BCFE-CCD2-81392195A886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50864" y="3628806"/>
            <a:ext cx="4944964" cy="281703"/>
          </a:xfrm>
          <a:prstGeom prst="rect">
            <a:avLst/>
          </a:prstGeom>
        </p:spPr>
        <p:txBody>
          <a:bodyPr lIns="0" tIns="0" rIns="0" bIns="0" anchor="t" anchorCtr="0">
            <a:noAutofit/>
          </a:bodyPr>
          <a:lstStyle>
            <a:lvl1pPr marL="0" indent="0" algn="l">
              <a:lnSpc>
                <a:spcPct val="95000"/>
              </a:lnSpc>
              <a:buNone/>
              <a:defRPr sz="24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dirty="0"/>
              <a:t>Presentation subtitle here</a:t>
            </a:r>
          </a:p>
        </p:txBody>
      </p:sp>
      <p:sp>
        <p:nvSpPr>
          <p:cNvPr id="8" name="Text Placeholder 9">
            <a:extLst>
              <a:ext uri="{FF2B5EF4-FFF2-40B4-BE49-F238E27FC236}">
                <a16:creationId xmlns:a16="http://schemas.microsoft.com/office/drawing/2014/main" id="{96B1A429-888C-2797-FF18-D1CE3F01E1F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550864" y="5707061"/>
            <a:ext cx="1727998" cy="169471"/>
          </a:xfrm>
          <a:prstGeom prst="rect">
            <a:avLst/>
          </a:prstGeom>
        </p:spPr>
        <p:txBody>
          <a:bodyPr lIns="0" tIns="0" rIns="0" bIns="0" anchor="t" anchorCtr="0">
            <a:noAutofit/>
          </a:bodyPr>
          <a:lstStyle>
            <a:lvl1pPr marL="0" indent="0" algn="l">
              <a:lnSpc>
                <a:spcPct val="95000"/>
              </a:lnSpc>
              <a:buNone/>
              <a:defRPr sz="12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dirty="0"/>
              <a:t>In partnership with</a:t>
            </a:r>
          </a:p>
        </p:txBody>
      </p:sp>
      <p:sp>
        <p:nvSpPr>
          <p:cNvPr id="9" name="Picture Placeholder 4">
            <a:extLst>
              <a:ext uri="{FF2B5EF4-FFF2-40B4-BE49-F238E27FC236}">
                <a16:creationId xmlns:a16="http://schemas.microsoft.com/office/drawing/2014/main" id="{DBDA2E78-25E6-052B-34AB-B186CE4FC19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pic" sz="quarter" idx="22" hasCustomPrompt="1"/>
          </p:nvPr>
        </p:nvSpPr>
        <p:spPr>
          <a:xfrm>
            <a:off x="550862" y="6019334"/>
            <a:ext cx="1728000" cy="470366"/>
          </a:xfrm>
        </p:spPr>
        <p:txBody>
          <a:bodyPr lIns="180000" rIns="180000"/>
          <a:lstStyle>
            <a:lvl1pPr marL="0" indent="0" algn="ctr">
              <a:buNone/>
              <a:defRPr sz="1000">
                <a:solidFill>
                  <a:schemeClr val="accent2"/>
                </a:solidFill>
              </a:defRPr>
            </a:lvl1pPr>
          </a:lstStyle>
          <a:p>
            <a:r>
              <a:rPr lang="en-US" dirty="0"/>
              <a:t>Drag picture file here to insert image</a:t>
            </a:r>
          </a:p>
        </p:txBody>
      </p:sp>
      <p:pic>
        <p:nvPicPr>
          <p:cNvPr id="3" name="Picture Placeholder 13">
            <a:extLst>
              <a:ext uri="{FF2B5EF4-FFF2-40B4-BE49-F238E27FC236}">
                <a16:creationId xmlns:a16="http://schemas.microsoft.com/office/drawing/2014/main" id="{5CAD941E-10B4-736A-8E5E-1C1FBC12480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 l="6945" t="19498" r="6909" b="15243"/>
          <a:stretch/>
        </p:blipFill>
        <p:spPr>
          <a:xfrm>
            <a:off x="550863" y="338804"/>
            <a:ext cx="1381418" cy="30976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22900661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 or 3 lines - Partnership Ligh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D16E345B-8F6B-102C-C87F-DFBE5B06B96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 wrap="square" tIns="108000" bIns="108000" rtlCol="0" anchor="ctr" anchorCtr="0">
            <a:noAutofit/>
          </a:bodyPr>
          <a:lstStyle/>
          <a:p>
            <a:pPr algn="ctr"/>
            <a:endParaRPr lang="en-US" sz="1500" dirty="0">
              <a:solidFill>
                <a:schemeClr val="tx1"/>
              </a:solidFill>
            </a:endParaRPr>
          </a:p>
        </p:txBody>
      </p:sp>
      <p:sp>
        <p:nvSpPr>
          <p:cNvPr id="24" name="Picture Placeholder 177">
            <a:extLst>
              <a:ext uri="{FF2B5EF4-FFF2-40B4-BE49-F238E27FC236}">
                <a16:creationId xmlns:a16="http://schemas.microsoft.com/office/drawing/2014/main" id="{EBF07732-6455-6288-ADD7-82EA3A3699B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pic" sz="quarter" idx="21" hasCustomPrompt="1"/>
          </p:nvPr>
        </p:nvSpPr>
        <p:spPr>
          <a:xfrm>
            <a:off x="4062088" y="0"/>
            <a:ext cx="8129913" cy="6858000"/>
          </a:xfrm>
          <a:custGeom>
            <a:avLst/>
            <a:gdLst>
              <a:gd name="connsiteX0" fmla="*/ 4064325 w 8129913"/>
              <a:gd name="connsiteY0" fmla="*/ 0 h 6858000"/>
              <a:gd name="connsiteX1" fmla="*/ 8129913 w 8129913"/>
              <a:gd name="connsiteY1" fmla="*/ 0 h 6858000"/>
              <a:gd name="connsiteX2" fmla="*/ 8129913 w 8129913"/>
              <a:gd name="connsiteY2" fmla="*/ 6858000 h 6858000"/>
              <a:gd name="connsiteX3" fmla="*/ 0 w 8129913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129913" h="6858000">
                <a:moveTo>
                  <a:pt x="4064325" y="0"/>
                </a:moveTo>
                <a:lnTo>
                  <a:pt x="8129913" y="0"/>
                </a:lnTo>
                <a:lnTo>
                  <a:pt x="8129913" y="6858000"/>
                </a:lnTo>
                <a:lnTo>
                  <a:pt x="0" y="685800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</p:spPr>
        <p:txBody>
          <a:bodyPr wrap="square" lIns="540000" tIns="0" bIns="108000" anchor="b" anchorCtr="0">
            <a:noAutofit/>
          </a:bodyPr>
          <a:lstStyle>
            <a:lvl1pPr marL="0" indent="0" algn="ctr">
              <a:buNone/>
              <a:defRPr sz="1000">
                <a:solidFill>
                  <a:schemeClr val="accent2"/>
                </a:solidFill>
                <a:latin typeface="+mn-lt"/>
              </a:defRPr>
            </a:lvl1pPr>
          </a:lstStyle>
          <a:p>
            <a:pPr lvl="0"/>
            <a:r>
              <a:rPr lang="en-US" dirty="0"/>
              <a:t>Drag picture file here to insert image</a:t>
            </a:r>
          </a:p>
        </p:txBody>
      </p:sp>
      <p:sp>
        <p:nvSpPr>
          <p:cNvPr id="25" name="Text Placeholder 9">
            <a:extLst>
              <a:ext uri="{FF2B5EF4-FFF2-40B4-BE49-F238E27FC236}">
                <a16:creationId xmlns:a16="http://schemas.microsoft.com/office/drawing/2014/main" id="{4198B190-8256-B7A4-2DD6-F8CE6D676F33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550864" y="3292324"/>
            <a:ext cx="3744911" cy="719138"/>
          </a:xfrm>
          <a:prstGeom prst="rect">
            <a:avLst/>
          </a:prstGeom>
        </p:spPr>
        <p:txBody>
          <a:bodyPr lIns="0" tIns="36000" rIns="0" bIns="0" anchor="b" anchorCtr="0">
            <a:noAutofit/>
          </a:bodyPr>
          <a:lstStyle>
            <a:lvl1pPr marL="0" indent="0" algn="l">
              <a:lnSpc>
                <a:spcPct val="95000"/>
              </a:lnSpc>
              <a:spcBef>
                <a:spcPts val="0"/>
              </a:spcBef>
              <a:buNone/>
              <a:defRPr sz="3600">
                <a:solidFill>
                  <a:schemeClr val="accent2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Partnership two or three line title</a:t>
            </a:r>
            <a:br>
              <a:rPr lang="en-US" dirty="0"/>
            </a:br>
            <a:r>
              <a:rPr lang="en-US" dirty="0"/>
              <a:t>lorem ipsum 36pt</a:t>
            </a:r>
          </a:p>
        </p:txBody>
      </p:sp>
      <p:sp>
        <p:nvSpPr>
          <p:cNvPr id="26" name="Text Placeholder 9">
            <a:extLst>
              <a:ext uri="{FF2B5EF4-FFF2-40B4-BE49-F238E27FC236}">
                <a16:creationId xmlns:a16="http://schemas.microsoft.com/office/drawing/2014/main" id="{D21ECA6D-9164-BCFE-CCD2-81392195A886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50864" y="4095818"/>
            <a:ext cx="3744911" cy="281703"/>
          </a:xfrm>
          <a:prstGeom prst="rect">
            <a:avLst/>
          </a:prstGeom>
        </p:spPr>
        <p:txBody>
          <a:bodyPr lIns="0" tIns="0" rIns="0" bIns="0" anchor="t" anchorCtr="0">
            <a:noAutofit/>
          </a:bodyPr>
          <a:lstStyle>
            <a:lvl1pPr marL="0" indent="0" algn="l">
              <a:lnSpc>
                <a:spcPct val="95000"/>
              </a:lnSpc>
              <a:buNone/>
              <a:defRPr sz="24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dirty="0"/>
              <a:t>Presentation subtitle here</a:t>
            </a:r>
          </a:p>
        </p:txBody>
      </p:sp>
      <p:sp>
        <p:nvSpPr>
          <p:cNvPr id="7" name="Text Placeholder 9">
            <a:extLst>
              <a:ext uri="{FF2B5EF4-FFF2-40B4-BE49-F238E27FC236}">
                <a16:creationId xmlns:a16="http://schemas.microsoft.com/office/drawing/2014/main" id="{3257C907-D3D8-02CC-8B8B-77BA9660547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550864" y="5707061"/>
            <a:ext cx="1727998" cy="169471"/>
          </a:xfrm>
          <a:prstGeom prst="rect">
            <a:avLst/>
          </a:prstGeom>
        </p:spPr>
        <p:txBody>
          <a:bodyPr lIns="0" tIns="0" rIns="0" bIns="0" anchor="t" anchorCtr="0">
            <a:noAutofit/>
          </a:bodyPr>
          <a:lstStyle>
            <a:lvl1pPr marL="0" indent="0" algn="l">
              <a:lnSpc>
                <a:spcPct val="95000"/>
              </a:lnSpc>
              <a:buNone/>
              <a:defRPr sz="12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dirty="0"/>
              <a:t>In partnership with</a:t>
            </a:r>
          </a:p>
        </p:txBody>
      </p:sp>
      <p:sp>
        <p:nvSpPr>
          <p:cNvPr id="8" name="Picture Placeholder 4">
            <a:extLst>
              <a:ext uri="{FF2B5EF4-FFF2-40B4-BE49-F238E27FC236}">
                <a16:creationId xmlns:a16="http://schemas.microsoft.com/office/drawing/2014/main" id="{3384EE35-0150-864C-3353-A93FDAFE5F1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pic" sz="quarter" idx="22" hasCustomPrompt="1"/>
          </p:nvPr>
        </p:nvSpPr>
        <p:spPr>
          <a:xfrm>
            <a:off x="550862" y="6019334"/>
            <a:ext cx="1728000" cy="470366"/>
          </a:xfrm>
        </p:spPr>
        <p:txBody>
          <a:bodyPr lIns="180000" rIns="180000"/>
          <a:lstStyle>
            <a:lvl1pPr marL="0" indent="0" algn="ctr">
              <a:buNone/>
              <a:defRPr sz="1000">
                <a:solidFill>
                  <a:schemeClr val="accent2"/>
                </a:solidFill>
              </a:defRPr>
            </a:lvl1pPr>
          </a:lstStyle>
          <a:p>
            <a:r>
              <a:rPr lang="en-US" dirty="0"/>
              <a:t>Drag picture file here to insert image</a:t>
            </a:r>
          </a:p>
        </p:txBody>
      </p:sp>
      <p:pic>
        <p:nvPicPr>
          <p:cNvPr id="5" name="Picture Placeholder 13">
            <a:extLst>
              <a:ext uri="{FF2B5EF4-FFF2-40B4-BE49-F238E27FC236}">
                <a16:creationId xmlns:a16="http://schemas.microsoft.com/office/drawing/2014/main" id="{1F9603CD-CE7D-6494-79B8-D090AA79B7D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 l="6945" t="19498" r="6909" b="15243"/>
          <a:stretch/>
        </p:blipFill>
        <p:spPr>
          <a:xfrm>
            <a:off x="550863" y="338804"/>
            <a:ext cx="1381418" cy="30976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31468995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ingle image - 1 line only - Min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F0A72917-94AF-8327-0C66-877F8B0C169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pic" sz="quarter" idx="26" hasCustomPrompt="1"/>
          </p:nvPr>
        </p:nvSpPr>
        <p:spPr>
          <a:xfrm>
            <a:off x="0" y="0"/>
            <a:ext cx="12192000" cy="6858000"/>
          </a:xfrm>
          <a:custGeom>
            <a:avLst/>
            <a:gdLst>
              <a:gd name="connsiteX0" fmla="*/ 6539177 w 12192000"/>
              <a:gd name="connsiteY0" fmla="*/ 622093 h 6858000"/>
              <a:gd name="connsiteX1" fmla="*/ 6539177 w 12192000"/>
              <a:gd name="connsiteY1" fmla="*/ 632101 h 6858000"/>
              <a:gd name="connsiteX2" fmla="*/ 6511379 w 12192000"/>
              <a:gd name="connsiteY2" fmla="*/ 657676 h 6858000"/>
              <a:gd name="connsiteX3" fmla="*/ 6491364 w 12192000"/>
              <a:gd name="connsiteY3" fmla="*/ 640997 h 6858000"/>
              <a:gd name="connsiteX4" fmla="*/ 6511379 w 12192000"/>
              <a:gd name="connsiteY4" fmla="*/ 625429 h 6858000"/>
              <a:gd name="connsiteX5" fmla="*/ 6526946 w 12192000"/>
              <a:gd name="connsiteY5" fmla="*/ 625429 h 6858000"/>
              <a:gd name="connsiteX6" fmla="*/ 6539177 w 12192000"/>
              <a:gd name="connsiteY6" fmla="*/ 622093 h 6858000"/>
              <a:gd name="connsiteX7" fmla="*/ 6052150 w 12192000"/>
              <a:gd name="connsiteY7" fmla="*/ 622093 h 6858000"/>
              <a:gd name="connsiteX8" fmla="*/ 6052150 w 12192000"/>
              <a:gd name="connsiteY8" fmla="*/ 632101 h 6858000"/>
              <a:gd name="connsiteX9" fmla="*/ 6024352 w 12192000"/>
              <a:gd name="connsiteY9" fmla="*/ 657676 h 6858000"/>
              <a:gd name="connsiteX10" fmla="*/ 6004337 w 12192000"/>
              <a:gd name="connsiteY10" fmla="*/ 640997 h 6858000"/>
              <a:gd name="connsiteX11" fmla="*/ 6024352 w 12192000"/>
              <a:gd name="connsiteY11" fmla="*/ 625429 h 6858000"/>
              <a:gd name="connsiteX12" fmla="*/ 6039919 w 12192000"/>
              <a:gd name="connsiteY12" fmla="*/ 625429 h 6858000"/>
              <a:gd name="connsiteX13" fmla="*/ 6052150 w 12192000"/>
              <a:gd name="connsiteY13" fmla="*/ 622093 h 6858000"/>
              <a:gd name="connsiteX14" fmla="*/ 5555115 w 12192000"/>
              <a:gd name="connsiteY14" fmla="*/ 574279 h 6858000"/>
              <a:gd name="connsiteX15" fmla="*/ 5418348 w 12192000"/>
              <a:gd name="connsiteY15" fmla="*/ 653229 h 6858000"/>
              <a:gd name="connsiteX16" fmla="*/ 5433915 w 12192000"/>
              <a:gd name="connsiteY16" fmla="*/ 687699 h 6858000"/>
              <a:gd name="connsiteX17" fmla="*/ 5449482 w 12192000"/>
              <a:gd name="connsiteY17" fmla="*/ 709938 h 6858000"/>
              <a:gd name="connsiteX18" fmla="*/ 5588473 w 12192000"/>
              <a:gd name="connsiteY18" fmla="*/ 629877 h 6858000"/>
              <a:gd name="connsiteX19" fmla="*/ 5555115 w 12192000"/>
              <a:gd name="connsiteY19" fmla="*/ 574279 h 6858000"/>
              <a:gd name="connsiteX20" fmla="*/ 6774909 w 12192000"/>
              <a:gd name="connsiteY20" fmla="*/ 570943 h 6858000"/>
              <a:gd name="connsiteX21" fmla="*/ 6806043 w 12192000"/>
              <a:gd name="connsiteY21" fmla="*/ 596518 h 6858000"/>
              <a:gd name="connsiteX22" fmla="*/ 6742662 w 12192000"/>
              <a:gd name="connsiteY22" fmla="*/ 596518 h 6858000"/>
              <a:gd name="connsiteX23" fmla="*/ 6774909 w 12192000"/>
              <a:gd name="connsiteY23" fmla="*/ 570943 h 6858000"/>
              <a:gd name="connsiteX24" fmla="*/ 6223388 w 12192000"/>
              <a:gd name="connsiteY24" fmla="*/ 540921 h 6858000"/>
              <a:gd name="connsiteX25" fmla="*/ 6223388 w 12192000"/>
              <a:gd name="connsiteY25" fmla="*/ 575391 h 6858000"/>
              <a:gd name="connsiteX26" fmla="*/ 6243403 w 12192000"/>
              <a:gd name="connsiteY26" fmla="*/ 575391 h 6858000"/>
              <a:gd name="connsiteX27" fmla="*/ 6243403 w 12192000"/>
              <a:gd name="connsiteY27" fmla="*/ 683250 h 6858000"/>
              <a:gd name="connsiteX28" fmla="*/ 6283433 w 12192000"/>
              <a:gd name="connsiteY28" fmla="*/ 683250 h 6858000"/>
              <a:gd name="connsiteX29" fmla="*/ 6283433 w 12192000"/>
              <a:gd name="connsiteY29" fmla="*/ 540921 h 6858000"/>
              <a:gd name="connsiteX30" fmla="*/ 6297888 w 12192000"/>
              <a:gd name="connsiteY30" fmla="*/ 540920 h 6858000"/>
              <a:gd name="connsiteX31" fmla="*/ 6346814 w 12192000"/>
              <a:gd name="connsiteY31" fmla="*/ 683250 h 6858000"/>
              <a:gd name="connsiteX32" fmla="*/ 6396850 w 12192000"/>
              <a:gd name="connsiteY32" fmla="*/ 683250 h 6858000"/>
              <a:gd name="connsiteX33" fmla="*/ 6447999 w 12192000"/>
              <a:gd name="connsiteY33" fmla="*/ 540920 h 6858000"/>
              <a:gd name="connsiteX34" fmla="*/ 6405746 w 12192000"/>
              <a:gd name="connsiteY34" fmla="*/ 540920 h 6858000"/>
              <a:gd name="connsiteX35" fmla="*/ 6373500 w 12192000"/>
              <a:gd name="connsiteY35" fmla="*/ 639884 h 6858000"/>
              <a:gd name="connsiteX36" fmla="*/ 6341253 w 12192000"/>
              <a:gd name="connsiteY36" fmla="*/ 540920 h 6858000"/>
              <a:gd name="connsiteX37" fmla="*/ 6774909 w 12192000"/>
              <a:gd name="connsiteY37" fmla="*/ 538696 h 6858000"/>
              <a:gd name="connsiteX38" fmla="*/ 6701521 w 12192000"/>
              <a:gd name="connsiteY38" fmla="*/ 613198 h 6858000"/>
              <a:gd name="connsiteX39" fmla="*/ 6776020 w 12192000"/>
              <a:gd name="connsiteY39" fmla="*/ 687698 h 6858000"/>
              <a:gd name="connsiteX40" fmla="*/ 6847184 w 12192000"/>
              <a:gd name="connsiteY40" fmla="*/ 643219 h 6858000"/>
              <a:gd name="connsiteX41" fmla="*/ 6804931 w 12192000"/>
              <a:gd name="connsiteY41" fmla="*/ 638772 h 6858000"/>
              <a:gd name="connsiteX42" fmla="*/ 6776020 w 12192000"/>
              <a:gd name="connsiteY42" fmla="*/ 653227 h 6858000"/>
              <a:gd name="connsiteX43" fmla="*/ 6743775 w 12192000"/>
              <a:gd name="connsiteY43" fmla="*/ 624317 h 6858000"/>
              <a:gd name="connsiteX44" fmla="*/ 6849408 w 12192000"/>
              <a:gd name="connsiteY44" fmla="*/ 624317 h 6858000"/>
              <a:gd name="connsiteX45" fmla="*/ 6849408 w 12192000"/>
              <a:gd name="connsiteY45" fmla="*/ 623205 h 6858000"/>
              <a:gd name="connsiteX46" fmla="*/ 6774909 w 12192000"/>
              <a:gd name="connsiteY46" fmla="*/ 538696 h 6858000"/>
              <a:gd name="connsiteX47" fmla="*/ 6192254 w 12192000"/>
              <a:gd name="connsiteY47" fmla="*/ 538696 h 6858000"/>
              <a:gd name="connsiteX48" fmla="*/ 6155559 w 12192000"/>
              <a:gd name="connsiteY48" fmla="*/ 563159 h 6858000"/>
              <a:gd name="connsiteX49" fmla="*/ 6155559 w 12192000"/>
              <a:gd name="connsiteY49" fmla="*/ 540920 h 6858000"/>
              <a:gd name="connsiteX50" fmla="*/ 6116642 w 12192000"/>
              <a:gd name="connsiteY50" fmla="*/ 540920 h 6858000"/>
              <a:gd name="connsiteX51" fmla="*/ 6116642 w 12192000"/>
              <a:gd name="connsiteY51" fmla="*/ 683250 h 6858000"/>
              <a:gd name="connsiteX52" fmla="*/ 6156672 w 12192000"/>
              <a:gd name="connsiteY52" fmla="*/ 683250 h 6858000"/>
              <a:gd name="connsiteX53" fmla="*/ 6156672 w 12192000"/>
              <a:gd name="connsiteY53" fmla="*/ 615421 h 6858000"/>
              <a:gd name="connsiteX54" fmla="*/ 6186693 w 12192000"/>
              <a:gd name="connsiteY54" fmla="*/ 580951 h 6858000"/>
              <a:gd name="connsiteX55" fmla="*/ 6203373 w 12192000"/>
              <a:gd name="connsiteY55" fmla="*/ 580951 h 6858000"/>
              <a:gd name="connsiteX56" fmla="*/ 6203373 w 12192000"/>
              <a:gd name="connsiteY56" fmla="*/ 539808 h 6858000"/>
              <a:gd name="connsiteX57" fmla="*/ 6192254 w 12192000"/>
              <a:gd name="connsiteY57" fmla="*/ 538696 h 6858000"/>
              <a:gd name="connsiteX58" fmla="*/ 6519162 w 12192000"/>
              <a:gd name="connsiteY58" fmla="*/ 537584 h 6858000"/>
              <a:gd name="connsiteX59" fmla="*/ 6458006 w 12192000"/>
              <a:gd name="connsiteY59" fmla="*/ 555376 h 6858000"/>
              <a:gd name="connsiteX60" fmla="*/ 6473573 w 12192000"/>
              <a:gd name="connsiteY60" fmla="*/ 585399 h 6858000"/>
              <a:gd name="connsiteX61" fmla="*/ 6515827 w 12192000"/>
              <a:gd name="connsiteY61" fmla="*/ 572055 h 6858000"/>
              <a:gd name="connsiteX62" fmla="*/ 6539177 w 12192000"/>
              <a:gd name="connsiteY62" fmla="*/ 588735 h 6858000"/>
              <a:gd name="connsiteX63" fmla="*/ 6540290 w 12192000"/>
              <a:gd name="connsiteY63" fmla="*/ 589846 h 6858000"/>
              <a:gd name="connsiteX64" fmla="*/ 6530282 w 12192000"/>
              <a:gd name="connsiteY64" fmla="*/ 598742 h 6858000"/>
              <a:gd name="connsiteX65" fmla="*/ 6502484 w 12192000"/>
              <a:gd name="connsiteY65" fmla="*/ 598742 h 6858000"/>
              <a:gd name="connsiteX66" fmla="*/ 6451335 w 12192000"/>
              <a:gd name="connsiteY66" fmla="*/ 642108 h 6858000"/>
              <a:gd name="connsiteX67" fmla="*/ 6501371 w 12192000"/>
              <a:gd name="connsiteY67" fmla="*/ 686587 h 6858000"/>
              <a:gd name="connsiteX68" fmla="*/ 6541401 w 12192000"/>
              <a:gd name="connsiteY68" fmla="*/ 669907 h 6858000"/>
              <a:gd name="connsiteX69" fmla="*/ 6541401 w 12192000"/>
              <a:gd name="connsiteY69" fmla="*/ 683250 h 6858000"/>
              <a:gd name="connsiteX70" fmla="*/ 6581431 w 12192000"/>
              <a:gd name="connsiteY70" fmla="*/ 683250 h 6858000"/>
              <a:gd name="connsiteX71" fmla="*/ 6581431 w 12192000"/>
              <a:gd name="connsiteY71" fmla="*/ 589846 h 6858000"/>
              <a:gd name="connsiteX72" fmla="*/ 6519162 w 12192000"/>
              <a:gd name="connsiteY72" fmla="*/ 537584 h 6858000"/>
              <a:gd name="connsiteX73" fmla="*/ 6032135 w 12192000"/>
              <a:gd name="connsiteY73" fmla="*/ 537584 h 6858000"/>
              <a:gd name="connsiteX74" fmla="*/ 5970979 w 12192000"/>
              <a:gd name="connsiteY74" fmla="*/ 555376 h 6858000"/>
              <a:gd name="connsiteX75" fmla="*/ 5986546 w 12192000"/>
              <a:gd name="connsiteY75" fmla="*/ 585399 h 6858000"/>
              <a:gd name="connsiteX76" fmla="*/ 6028800 w 12192000"/>
              <a:gd name="connsiteY76" fmla="*/ 572055 h 6858000"/>
              <a:gd name="connsiteX77" fmla="*/ 6052150 w 12192000"/>
              <a:gd name="connsiteY77" fmla="*/ 588735 h 6858000"/>
              <a:gd name="connsiteX78" fmla="*/ 6053262 w 12192000"/>
              <a:gd name="connsiteY78" fmla="*/ 589846 h 6858000"/>
              <a:gd name="connsiteX79" fmla="*/ 6043254 w 12192000"/>
              <a:gd name="connsiteY79" fmla="*/ 598742 h 6858000"/>
              <a:gd name="connsiteX80" fmla="*/ 6015456 w 12192000"/>
              <a:gd name="connsiteY80" fmla="*/ 598742 h 6858000"/>
              <a:gd name="connsiteX81" fmla="*/ 5964307 w 12192000"/>
              <a:gd name="connsiteY81" fmla="*/ 642108 h 6858000"/>
              <a:gd name="connsiteX82" fmla="*/ 6014344 w 12192000"/>
              <a:gd name="connsiteY82" fmla="*/ 686587 h 6858000"/>
              <a:gd name="connsiteX83" fmla="*/ 6054373 w 12192000"/>
              <a:gd name="connsiteY83" fmla="*/ 669907 h 6858000"/>
              <a:gd name="connsiteX84" fmla="*/ 6054373 w 12192000"/>
              <a:gd name="connsiteY84" fmla="*/ 683250 h 6858000"/>
              <a:gd name="connsiteX85" fmla="*/ 6094404 w 12192000"/>
              <a:gd name="connsiteY85" fmla="*/ 683250 h 6858000"/>
              <a:gd name="connsiteX86" fmla="*/ 6094404 w 12192000"/>
              <a:gd name="connsiteY86" fmla="*/ 589846 h 6858000"/>
              <a:gd name="connsiteX87" fmla="*/ 6032135 w 12192000"/>
              <a:gd name="connsiteY87" fmla="*/ 537584 h 6858000"/>
              <a:gd name="connsiteX88" fmla="*/ 5380541 w 12192000"/>
              <a:gd name="connsiteY88" fmla="*/ 493106 h 6858000"/>
              <a:gd name="connsiteX89" fmla="*/ 5353854 w 12192000"/>
              <a:gd name="connsiteY89" fmla="*/ 494218 h 6858000"/>
              <a:gd name="connsiteX90" fmla="*/ 5353854 w 12192000"/>
              <a:gd name="connsiteY90" fmla="*/ 654340 h 6858000"/>
              <a:gd name="connsiteX91" fmla="*/ 5380541 w 12192000"/>
              <a:gd name="connsiteY91" fmla="*/ 656564 h 6858000"/>
              <a:gd name="connsiteX92" fmla="*/ 5418346 w 12192000"/>
              <a:gd name="connsiteY92" fmla="*/ 653227 h 6858000"/>
              <a:gd name="connsiteX93" fmla="*/ 5411675 w 12192000"/>
              <a:gd name="connsiteY93" fmla="*/ 516457 h 6858000"/>
              <a:gd name="connsiteX94" fmla="*/ 5418346 w 12192000"/>
              <a:gd name="connsiteY94" fmla="*/ 496442 h 6858000"/>
              <a:gd name="connsiteX95" fmla="*/ 5380541 w 12192000"/>
              <a:gd name="connsiteY95" fmla="*/ 493106 h 6858000"/>
              <a:gd name="connsiteX96" fmla="*/ 6618125 w 12192000"/>
              <a:gd name="connsiteY96" fmla="*/ 487547 h 6858000"/>
              <a:gd name="connsiteX97" fmla="*/ 6618125 w 12192000"/>
              <a:gd name="connsiteY97" fmla="*/ 542032 h 6858000"/>
              <a:gd name="connsiteX98" fmla="*/ 6595886 w 12192000"/>
              <a:gd name="connsiteY98" fmla="*/ 542032 h 6858000"/>
              <a:gd name="connsiteX99" fmla="*/ 6595886 w 12192000"/>
              <a:gd name="connsiteY99" fmla="*/ 576503 h 6858000"/>
              <a:gd name="connsiteX100" fmla="*/ 6618125 w 12192000"/>
              <a:gd name="connsiteY100" fmla="*/ 576503 h 6858000"/>
              <a:gd name="connsiteX101" fmla="*/ 6618125 w 12192000"/>
              <a:gd name="connsiteY101" fmla="*/ 654340 h 6858000"/>
              <a:gd name="connsiteX102" fmla="*/ 6659266 w 12192000"/>
              <a:gd name="connsiteY102" fmla="*/ 686587 h 6858000"/>
              <a:gd name="connsiteX103" fmla="*/ 6690401 w 12192000"/>
              <a:gd name="connsiteY103" fmla="*/ 684363 h 6858000"/>
              <a:gd name="connsiteX104" fmla="*/ 6690401 w 12192000"/>
              <a:gd name="connsiteY104" fmla="*/ 649892 h 6858000"/>
              <a:gd name="connsiteX105" fmla="*/ 6671498 w 12192000"/>
              <a:gd name="connsiteY105" fmla="*/ 649892 h 6858000"/>
              <a:gd name="connsiteX106" fmla="*/ 6658155 w 12192000"/>
              <a:gd name="connsiteY106" fmla="*/ 639884 h 6858000"/>
              <a:gd name="connsiteX107" fmla="*/ 6658155 w 12192000"/>
              <a:gd name="connsiteY107" fmla="*/ 575391 h 6858000"/>
              <a:gd name="connsiteX108" fmla="*/ 6689289 w 12192000"/>
              <a:gd name="connsiteY108" fmla="*/ 575391 h 6858000"/>
              <a:gd name="connsiteX109" fmla="*/ 6689289 w 12192000"/>
              <a:gd name="connsiteY109" fmla="*/ 540920 h 6858000"/>
              <a:gd name="connsiteX110" fmla="*/ 6658155 w 12192000"/>
              <a:gd name="connsiteY110" fmla="*/ 540920 h 6858000"/>
              <a:gd name="connsiteX111" fmla="*/ 6658155 w 12192000"/>
              <a:gd name="connsiteY111" fmla="*/ 487547 h 6858000"/>
              <a:gd name="connsiteX112" fmla="*/ 6261194 w 12192000"/>
              <a:gd name="connsiteY112" fmla="*/ 466419 h 6858000"/>
              <a:gd name="connsiteX113" fmla="*/ 6235619 w 12192000"/>
              <a:gd name="connsiteY113" fmla="*/ 491994 h 6858000"/>
              <a:gd name="connsiteX114" fmla="*/ 6261194 w 12192000"/>
              <a:gd name="connsiteY114" fmla="*/ 517570 h 6858000"/>
              <a:gd name="connsiteX115" fmla="*/ 6286768 w 12192000"/>
              <a:gd name="connsiteY115" fmla="*/ 491994 h 6858000"/>
              <a:gd name="connsiteX116" fmla="*/ 6261194 w 12192000"/>
              <a:gd name="connsiteY116" fmla="*/ 466419 h 6858000"/>
              <a:gd name="connsiteX117" fmla="*/ 5900927 w 12192000"/>
              <a:gd name="connsiteY117" fmla="*/ 466419 h 6858000"/>
              <a:gd name="connsiteX118" fmla="*/ 5900927 w 12192000"/>
              <a:gd name="connsiteY118" fmla="*/ 683250 h 6858000"/>
              <a:gd name="connsiteX119" fmla="*/ 5940957 w 12192000"/>
              <a:gd name="connsiteY119" fmla="*/ 683250 h 6858000"/>
              <a:gd name="connsiteX120" fmla="*/ 5940957 w 12192000"/>
              <a:gd name="connsiteY120" fmla="*/ 466419 h 6858000"/>
              <a:gd name="connsiteX121" fmla="*/ 5771943 w 12192000"/>
              <a:gd name="connsiteY121" fmla="*/ 461971 h 6858000"/>
              <a:gd name="connsiteX122" fmla="*/ 5658525 w 12192000"/>
              <a:gd name="connsiteY122" fmla="*/ 574279 h 6858000"/>
              <a:gd name="connsiteX123" fmla="*/ 5771943 w 12192000"/>
              <a:gd name="connsiteY123" fmla="*/ 686587 h 6858000"/>
              <a:gd name="connsiteX124" fmla="*/ 5878689 w 12192000"/>
              <a:gd name="connsiteY124" fmla="*/ 605413 h 6858000"/>
              <a:gd name="connsiteX125" fmla="*/ 5831987 w 12192000"/>
              <a:gd name="connsiteY125" fmla="*/ 605413 h 6858000"/>
              <a:gd name="connsiteX126" fmla="*/ 5773054 w 12192000"/>
              <a:gd name="connsiteY126" fmla="*/ 646557 h 6858000"/>
              <a:gd name="connsiteX127" fmla="*/ 5705227 w 12192000"/>
              <a:gd name="connsiteY127" fmla="*/ 574279 h 6858000"/>
              <a:gd name="connsiteX128" fmla="*/ 5773054 w 12192000"/>
              <a:gd name="connsiteY128" fmla="*/ 502002 h 6858000"/>
              <a:gd name="connsiteX129" fmla="*/ 5830875 w 12192000"/>
              <a:gd name="connsiteY129" fmla="*/ 543145 h 6858000"/>
              <a:gd name="connsiteX130" fmla="*/ 5878689 w 12192000"/>
              <a:gd name="connsiteY130" fmla="*/ 543145 h 6858000"/>
              <a:gd name="connsiteX131" fmla="*/ 5771943 w 12192000"/>
              <a:gd name="connsiteY131" fmla="*/ 461971 h 6858000"/>
              <a:gd name="connsiteX132" fmla="*/ 5449482 w 12192000"/>
              <a:gd name="connsiteY132" fmla="*/ 438620 h 6858000"/>
              <a:gd name="connsiteX133" fmla="*/ 5418348 w 12192000"/>
              <a:gd name="connsiteY133" fmla="*/ 495330 h 6858000"/>
              <a:gd name="connsiteX134" fmla="*/ 5554004 w 12192000"/>
              <a:gd name="connsiteY134" fmla="*/ 574279 h 6858000"/>
              <a:gd name="connsiteX135" fmla="*/ 5587363 w 12192000"/>
              <a:gd name="connsiteY135" fmla="*/ 518681 h 6858000"/>
              <a:gd name="connsiteX136" fmla="*/ 5449482 w 12192000"/>
              <a:gd name="connsiteY136" fmla="*/ 438620 h 6858000"/>
              <a:gd name="connsiteX137" fmla="*/ 0 w 12192000"/>
              <a:gd name="connsiteY137" fmla="*/ 0 h 6858000"/>
              <a:gd name="connsiteX138" fmla="*/ 12192000 w 12192000"/>
              <a:gd name="connsiteY138" fmla="*/ 0 h 6858000"/>
              <a:gd name="connsiteX139" fmla="*/ 12192000 w 12192000"/>
              <a:gd name="connsiteY139" fmla="*/ 6858000 h 6858000"/>
              <a:gd name="connsiteX140" fmla="*/ 0 w 12192000"/>
              <a:gd name="connsiteY140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</a:cxnLst>
            <a:rect l="l" t="t" r="r" b="b"/>
            <a:pathLst>
              <a:path w="12192000" h="6858000">
                <a:moveTo>
                  <a:pt x="6539177" y="622093"/>
                </a:moveTo>
                <a:lnTo>
                  <a:pt x="6539177" y="632101"/>
                </a:lnTo>
                <a:cubicBezTo>
                  <a:pt x="6539177" y="649892"/>
                  <a:pt x="6523610" y="657676"/>
                  <a:pt x="6511379" y="657676"/>
                </a:cubicBezTo>
                <a:cubicBezTo>
                  <a:pt x="6499147" y="657676"/>
                  <a:pt x="6491364" y="651005"/>
                  <a:pt x="6491364" y="640997"/>
                </a:cubicBezTo>
                <a:cubicBezTo>
                  <a:pt x="6491364" y="630989"/>
                  <a:pt x="6499147" y="625429"/>
                  <a:pt x="6511379" y="625429"/>
                </a:cubicBezTo>
                <a:lnTo>
                  <a:pt x="6526946" y="625429"/>
                </a:lnTo>
                <a:cubicBezTo>
                  <a:pt x="6532505" y="625429"/>
                  <a:pt x="6536953" y="624317"/>
                  <a:pt x="6539177" y="622093"/>
                </a:cubicBezTo>
                <a:close/>
                <a:moveTo>
                  <a:pt x="6052150" y="622093"/>
                </a:moveTo>
                <a:lnTo>
                  <a:pt x="6052150" y="632101"/>
                </a:lnTo>
                <a:cubicBezTo>
                  <a:pt x="6052150" y="649892"/>
                  <a:pt x="6036582" y="657676"/>
                  <a:pt x="6024352" y="657676"/>
                </a:cubicBezTo>
                <a:cubicBezTo>
                  <a:pt x="6012120" y="657676"/>
                  <a:pt x="6004337" y="651005"/>
                  <a:pt x="6004337" y="640997"/>
                </a:cubicBezTo>
                <a:cubicBezTo>
                  <a:pt x="6004337" y="630989"/>
                  <a:pt x="6012120" y="625429"/>
                  <a:pt x="6024352" y="625429"/>
                </a:cubicBezTo>
                <a:lnTo>
                  <a:pt x="6039919" y="625429"/>
                </a:lnTo>
                <a:cubicBezTo>
                  <a:pt x="6045478" y="625429"/>
                  <a:pt x="6049926" y="624317"/>
                  <a:pt x="6052150" y="622093"/>
                </a:cubicBezTo>
                <a:close/>
                <a:moveTo>
                  <a:pt x="5555115" y="574279"/>
                </a:moveTo>
                <a:cubicBezTo>
                  <a:pt x="5520646" y="615421"/>
                  <a:pt x="5472832" y="644332"/>
                  <a:pt x="5418348" y="653229"/>
                </a:cubicBezTo>
                <a:cubicBezTo>
                  <a:pt x="5422796" y="664348"/>
                  <a:pt x="5428354" y="676579"/>
                  <a:pt x="5433915" y="687699"/>
                </a:cubicBezTo>
                <a:cubicBezTo>
                  <a:pt x="5438363" y="695482"/>
                  <a:pt x="5443922" y="703266"/>
                  <a:pt x="5449482" y="709938"/>
                </a:cubicBezTo>
                <a:cubicBezTo>
                  <a:pt x="5502855" y="696595"/>
                  <a:pt x="5550668" y="668796"/>
                  <a:pt x="5588473" y="629877"/>
                </a:cubicBezTo>
                <a:cubicBezTo>
                  <a:pt x="5579578" y="609861"/>
                  <a:pt x="5568459" y="590959"/>
                  <a:pt x="5555115" y="574279"/>
                </a:cubicBezTo>
                <a:close/>
                <a:moveTo>
                  <a:pt x="6774909" y="570943"/>
                </a:moveTo>
                <a:cubicBezTo>
                  <a:pt x="6791587" y="570943"/>
                  <a:pt x="6803819" y="582062"/>
                  <a:pt x="6806043" y="596518"/>
                </a:cubicBezTo>
                <a:lnTo>
                  <a:pt x="6742662" y="596518"/>
                </a:lnTo>
                <a:cubicBezTo>
                  <a:pt x="6745999" y="580951"/>
                  <a:pt x="6758229" y="570943"/>
                  <a:pt x="6774909" y="570943"/>
                </a:cubicBezTo>
                <a:close/>
                <a:moveTo>
                  <a:pt x="6223388" y="540921"/>
                </a:moveTo>
                <a:lnTo>
                  <a:pt x="6223388" y="575391"/>
                </a:lnTo>
                <a:lnTo>
                  <a:pt x="6243403" y="575391"/>
                </a:lnTo>
                <a:lnTo>
                  <a:pt x="6243403" y="683250"/>
                </a:lnTo>
                <a:lnTo>
                  <a:pt x="6283433" y="683250"/>
                </a:lnTo>
                <a:lnTo>
                  <a:pt x="6283433" y="540921"/>
                </a:lnTo>
                <a:close/>
                <a:moveTo>
                  <a:pt x="6297888" y="540920"/>
                </a:moveTo>
                <a:lnTo>
                  <a:pt x="6346814" y="683250"/>
                </a:lnTo>
                <a:lnTo>
                  <a:pt x="6396850" y="683250"/>
                </a:lnTo>
                <a:lnTo>
                  <a:pt x="6447999" y="540920"/>
                </a:lnTo>
                <a:lnTo>
                  <a:pt x="6405746" y="540920"/>
                </a:lnTo>
                <a:lnTo>
                  <a:pt x="6373500" y="639884"/>
                </a:lnTo>
                <a:lnTo>
                  <a:pt x="6341253" y="540920"/>
                </a:lnTo>
                <a:close/>
                <a:moveTo>
                  <a:pt x="6774909" y="538696"/>
                </a:moveTo>
                <a:cubicBezTo>
                  <a:pt x="6732655" y="538696"/>
                  <a:pt x="6701521" y="569830"/>
                  <a:pt x="6701521" y="613198"/>
                </a:cubicBezTo>
                <a:cubicBezTo>
                  <a:pt x="6701521" y="656564"/>
                  <a:pt x="6743775" y="687698"/>
                  <a:pt x="6776020" y="687698"/>
                </a:cubicBezTo>
                <a:cubicBezTo>
                  <a:pt x="6808267" y="687698"/>
                  <a:pt x="6834954" y="673242"/>
                  <a:pt x="6847184" y="643219"/>
                </a:cubicBezTo>
                <a:lnTo>
                  <a:pt x="6804931" y="638772"/>
                </a:lnTo>
                <a:cubicBezTo>
                  <a:pt x="6799372" y="647667"/>
                  <a:pt x="6793811" y="653227"/>
                  <a:pt x="6776020" y="653227"/>
                </a:cubicBezTo>
                <a:cubicBezTo>
                  <a:pt x="6758229" y="653227"/>
                  <a:pt x="6745999" y="639884"/>
                  <a:pt x="6743775" y="624317"/>
                </a:cubicBezTo>
                <a:lnTo>
                  <a:pt x="6849408" y="624317"/>
                </a:lnTo>
                <a:lnTo>
                  <a:pt x="6849408" y="623205"/>
                </a:lnTo>
                <a:cubicBezTo>
                  <a:pt x="6849408" y="564271"/>
                  <a:pt x="6817163" y="538696"/>
                  <a:pt x="6774909" y="538696"/>
                </a:cubicBezTo>
                <a:close/>
                <a:moveTo>
                  <a:pt x="6192254" y="538696"/>
                </a:moveTo>
                <a:cubicBezTo>
                  <a:pt x="6174463" y="538696"/>
                  <a:pt x="6161119" y="547591"/>
                  <a:pt x="6155559" y="563159"/>
                </a:cubicBezTo>
                <a:lnTo>
                  <a:pt x="6155559" y="540920"/>
                </a:lnTo>
                <a:lnTo>
                  <a:pt x="6116642" y="540920"/>
                </a:lnTo>
                <a:lnTo>
                  <a:pt x="6116642" y="683250"/>
                </a:lnTo>
                <a:lnTo>
                  <a:pt x="6156672" y="683250"/>
                </a:lnTo>
                <a:lnTo>
                  <a:pt x="6156672" y="615421"/>
                </a:lnTo>
                <a:cubicBezTo>
                  <a:pt x="6156672" y="590958"/>
                  <a:pt x="6166679" y="580951"/>
                  <a:pt x="6186693" y="580951"/>
                </a:cubicBezTo>
                <a:lnTo>
                  <a:pt x="6203373" y="580951"/>
                </a:lnTo>
                <a:cubicBezTo>
                  <a:pt x="6203373" y="580951"/>
                  <a:pt x="6203373" y="539808"/>
                  <a:pt x="6203373" y="539808"/>
                </a:cubicBezTo>
                <a:cubicBezTo>
                  <a:pt x="6200037" y="538696"/>
                  <a:pt x="6210045" y="538696"/>
                  <a:pt x="6192254" y="538696"/>
                </a:cubicBezTo>
                <a:close/>
                <a:moveTo>
                  <a:pt x="6519162" y="537584"/>
                </a:moveTo>
                <a:cubicBezTo>
                  <a:pt x="6484693" y="537584"/>
                  <a:pt x="6458006" y="555376"/>
                  <a:pt x="6458006" y="555376"/>
                </a:cubicBezTo>
                <a:lnTo>
                  <a:pt x="6473573" y="585399"/>
                </a:lnTo>
                <a:cubicBezTo>
                  <a:pt x="6483580" y="578727"/>
                  <a:pt x="6500260" y="572055"/>
                  <a:pt x="6515827" y="572055"/>
                </a:cubicBezTo>
                <a:cubicBezTo>
                  <a:pt x="6531394" y="572055"/>
                  <a:pt x="6539177" y="578727"/>
                  <a:pt x="6539177" y="588735"/>
                </a:cubicBezTo>
                <a:lnTo>
                  <a:pt x="6540290" y="589846"/>
                </a:lnTo>
                <a:cubicBezTo>
                  <a:pt x="6540290" y="595407"/>
                  <a:pt x="6536953" y="598742"/>
                  <a:pt x="6530282" y="598742"/>
                </a:cubicBezTo>
                <a:lnTo>
                  <a:pt x="6502484" y="598742"/>
                </a:lnTo>
                <a:cubicBezTo>
                  <a:pt x="6471349" y="598742"/>
                  <a:pt x="6451335" y="618758"/>
                  <a:pt x="6451335" y="642108"/>
                </a:cubicBezTo>
                <a:cubicBezTo>
                  <a:pt x="6451335" y="665459"/>
                  <a:pt x="6471349" y="686587"/>
                  <a:pt x="6501371" y="686587"/>
                </a:cubicBezTo>
                <a:cubicBezTo>
                  <a:pt x="6518051" y="686587"/>
                  <a:pt x="6533618" y="681026"/>
                  <a:pt x="6541401" y="669907"/>
                </a:cubicBezTo>
                <a:lnTo>
                  <a:pt x="6541401" y="683250"/>
                </a:lnTo>
                <a:lnTo>
                  <a:pt x="6581431" y="683250"/>
                </a:lnTo>
                <a:lnTo>
                  <a:pt x="6581431" y="589846"/>
                </a:lnTo>
                <a:cubicBezTo>
                  <a:pt x="6581431" y="552040"/>
                  <a:pt x="6553633" y="537584"/>
                  <a:pt x="6519162" y="537584"/>
                </a:cubicBezTo>
                <a:close/>
                <a:moveTo>
                  <a:pt x="6032135" y="537584"/>
                </a:moveTo>
                <a:cubicBezTo>
                  <a:pt x="5997665" y="537584"/>
                  <a:pt x="5970979" y="555376"/>
                  <a:pt x="5970979" y="555376"/>
                </a:cubicBezTo>
                <a:lnTo>
                  <a:pt x="5986546" y="585399"/>
                </a:lnTo>
                <a:cubicBezTo>
                  <a:pt x="5996553" y="578727"/>
                  <a:pt x="6013232" y="572055"/>
                  <a:pt x="6028800" y="572055"/>
                </a:cubicBezTo>
                <a:cubicBezTo>
                  <a:pt x="6044367" y="572055"/>
                  <a:pt x="6052150" y="578727"/>
                  <a:pt x="6052150" y="588735"/>
                </a:cubicBezTo>
                <a:lnTo>
                  <a:pt x="6053262" y="589846"/>
                </a:lnTo>
                <a:cubicBezTo>
                  <a:pt x="6053262" y="595407"/>
                  <a:pt x="6049926" y="598742"/>
                  <a:pt x="6043254" y="598742"/>
                </a:cubicBezTo>
                <a:lnTo>
                  <a:pt x="6015456" y="598742"/>
                </a:lnTo>
                <a:cubicBezTo>
                  <a:pt x="5984322" y="598742"/>
                  <a:pt x="5964307" y="618758"/>
                  <a:pt x="5964307" y="642108"/>
                </a:cubicBezTo>
                <a:cubicBezTo>
                  <a:pt x="5964307" y="665459"/>
                  <a:pt x="5984322" y="686587"/>
                  <a:pt x="6014344" y="686587"/>
                </a:cubicBezTo>
                <a:cubicBezTo>
                  <a:pt x="6031023" y="686587"/>
                  <a:pt x="6046591" y="681026"/>
                  <a:pt x="6054373" y="669907"/>
                </a:cubicBezTo>
                <a:lnTo>
                  <a:pt x="6054373" y="683250"/>
                </a:lnTo>
                <a:lnTo>
                  <a:pt x="6094404" y="683250"/>
                </a:lnTo>
                <a:lnTo>
                  <a:pt x="6094404" y="589846"/>
                </a:lnTo>
                <a:cubicBezTo>
                  <a:pt x="6094404" y="552040"/>
                  <a:pt x="6066605" y="537584"/>
                  <a:pt x="6032135" y="537584"/>
                </a:cubicBezTo>
                <a:close/>
                <a:moveTo>
                  <a:pt x="5380541" y="493106"/>
                </a:moveTo>
                <a:cubicBezTo>
                  <a:pt x="5367197" y="493106"/>
                  <a:pt x="5362750" y="493106"/>
                  <a:pt x="5353854" y="494218"/>
                </a:cubicBezTo>
                <a:cubicBezTo>
                  <a:pt x="5339399" y="545368"/>
                  <a:pt x="5338287" y="600966"/>
                  <a:pt x="5353854" y="654340"/>
                </a:cubicBezTo>
                <a:cubicBezTo>
                  <a:pt x="5362750" y="654340"/>
                  <a:pt x="5371645" y="656564"/>
                  <a:pt x="5380541" y="656564"/>
                </a:cubicBezTo>
                <a:cubicBezTo>
                  <a:pt x="5393884" y="656564"/>
                  <a:pt x="5406116" y="655451"/>
                  <a:pt x="5418346" y="653227"/>
                </a:cubicBezTo>
                <a:cubicBezTo>
                  <a:pt x="5401668" y="609861"/>
                  <a:pt x="5399444" y="562047"/>
                  <a:pt x="5411675" y="516457"/>
                </a:cubicBezTo>
                <a:cubicBezTo>
                  <a:pt x="5413899" y="509785"/>
                  <a:pt x="5416123" y="503114"/>
                  <a:pt x="5418346" y="496442"/>
                </a:cubicBezTo>
                <a:cubicBezTo>
                  <a:pt x="5406116" y="494218"/>
                  <a:pt x="5393884" y="493106"/>
                  <a:pt x="5380541" y="493106"/>
                </a:cubicBezTo>
                <a:close/>
                <a:moveTo>
                  <a:pt x="6618125" y="487547"/>
                </a:moveTo>
                <a:lnTo>
                  <a:pt x="6618125" y="542032"/>
                </a:lnTo>
                <a:lnTo>
                  <a:pt x="6595886" y="542032"/>
                </a:lnTo>
                <a:lnTo>
                  <a:pt x="6595886" y="576503"/>
                </a:lnTo>
                <a:lnTo>
                  <a:pt x="6618125" y="576503"/>
                </a:lnTo>
                <a:lnTo>
                  <a:pt x="6618125" y="654340"/>
                </a:lnTo>
                <a:cubicBezTo>
                  <a:pt x="6618125" y="683250"/>
                  <a:pt x="6639251" y="686587"/>
                  <a:pt x="6659266" y="686587"/>
                </a:cubicBezTo>
                <a:cubicBezTo>
                  <a:pt x="6670386" y="686587"/>
                  <a:pt x="6690401" y="684363"/>
                  <a:pt x="6690401" y="684363"/>
                </a:cubicBezTo>
                <a:lnTo>
                  <a:pt x="6690401" y="649892"/>
                </a:lnTo>
                <a:cubicBezTo>
                  <a:pt x="6690401" y="649892"/>
                  <a:pt x="6681505" y="649892"/>
                  <a:pt x="6671498" y="649892"/>
                </a:cubicBezTo>
                <a:cubicBezTo>
                  <a:pt x="6664827" y="649892"/>
                  <a:pt x="6658155" y="648780"/>
                  <a:pt x="6658155" y="639884"/>
                </a:cubicBezTo>
                <a:lnTo>
                  <a:pt x="6658155" y="575391"/>
                </a:lnTo>
                <a:lnTo>
                  <a:pt x="6689289" y="575391"/>
                </a:lnTo>
                <a:lnTo>
                  <a:pt x="6689289" y="540920"/>
                </a:lnTo>
                <a:lnTo>
                  <a:pt x="6658155" y="540920"/>
                </a:lnTo>
                <a:lnTo>
                  <a:pt x="6658155" y="487547"/>
                </a:lnTo>
                <a:close/>
                <a:moveTo>
                  <a:pt x="6261194" y="466419"/>
                </a:moveTo>
                <a:cubicBezTo>
                  <a:pt x="6246738" y="466419"/>
                  <a:pt x="6235619" y="477539"/>
                  <a:pt x="6235619" y="491994"/>
                </a:cubicBezTo>
                <a:cubicBezTo>
                  <a:pt x="6235619" y="506450"/>
                  <a:pt x="6246738" y="517570"/>
                  <a:pt x="6261194" y="517570"/>
                </a:cubicBezTo>
                <a:cubicBezTo>
                  <a:pt x="6275648" y="517570"/>
                  <a:pt x="6286768" y="505338"/>
                  <a:pt x="6286768" y="491994"/>
                </a:cubicBezTo>
                <a:cubicBezTo>
                  <a:pt x="6286768" y="478651"/>
                  <a:pt x="6275648" y="466419"/>
                  <a:pt x="6261194" y="466419"/>
                </a:cubicBezTo>
                <a:close/>
                <a:moveTo>
                  <a:pt x="5900927" y="466419"/>
                </a:moveTo>
                <a:lnTo>
                  <a:pt x="5900927" y="683250"/>
                </a:lnTo>
                <a:lnTo>
                  <a:pt x="5940957" y="683250"/>
                </a:lnTo>
                <a:lnTo>
                  <a:pt x="5940957" y="466419"/>
                </a:lnTo>
                <a:close/>
                <a:moveTo>
                  <a:pt x="5771943" y="461971"/>
                </a:moveTo>
                <a:cubicBezTo>
                  <a:pt x="5707450" y="461971"/>
                  <a:pt x="5658525" y="508674"/>
                  <a:pt x="5658525" y="574279"/>
                </a:cubicBezTo>
                <a:cubicBezTo>
                  <a:pt x="5658525" y="639884"/>
                  <a:pt x="5723017" y="686587"/>
                  <a:pt x="5771943" y="686587"/>
                </a:cubicBezTo>
                <a:cubicBezTo>
                  <a:pt x="5820868" y="686587"/>
                  <a:pt x="5866457" y="656564"/>
                  <a:pt x="5878689" y="605413"/>
                </a:cubicBezTo>
                <a:lnTo>
                  <a:pt x="5831987" y="605413"/>
                </a:lnTo>
                <a:cubicBezTo>
                  <a:pt x="5824203" y="630989"/>
                  <a:pt x="5801964" y="646557"/>
                  <a:pt x="5773054" y="646557"/>
                </a:cubicBezTo>
                <a:cubicBezTo>
                  <a:pt x="5731913" y="646557"/>
                  <a:pt x="5705227" y="615421"/>
                  <a:pt x="5705227" y="574279"/>
                </a:cubicBezTo>
                <a:cubicBezTo>
                  <a:pt x="5705227" y="533137"/>
                  <a:pt x="5731913" y="502002"/>
                  <a:pt x="5773054" y="502002"/>
                </a:cubicBezTo>
                <a:cubicBezTo>
                  <a:pt x="5800853" y="502002"/>
                  <a:pt x="5823092" y="517570"/>
                  <a:pt x="5830875" y="543145"/>
                </a:cubicBezTo>
                <a:lnTo>
                  <a:pt x="5878689" y="543145"/>
                </a:lnTo>
                <a:cubicBezTo>
                  <a:pt x="5865345" y="491994"/>
                  <a:pt x="5836435" y="461971"/>
                  <a:pt x="5771943" y="461971"/>
                </a:cubicBezTo>
                <a:close/>
                <a:moveTo>
                  <a:pt x="5449482" y="438620"/>
                </a:moveTo>
                <a:cubicBezTo>
                  <a:pt x="5436139" y="456411"/>
                  <a:pt x="5426131" y="475315"/>
                  <a:pt x="5418348" y="495330"/>
                </a:cubicBezTo>
                <a:cubicBezTo>
                  <a:pt x="5472832" y="504225"/>
                  <a:pt x="5520646" y="533137"/>
                  <a:pt x="5554004" y="574279"/>
                </a:cubicBezTo>
                <a:cubicBezTo>
                  <a:pt x="5567347" y="557599"/>
                  <a:pt x="5579578" y="538696"/>
                  <a:pt x="5587363" y="518681"/>
                </a:cubicBezTo>
                <a:cubicBezTo>
                  <a:pt x="5550668" y="480875"/>
                  <a:pt x="5502855" y="451963"/>
                  <a:pt x="5449482" y="438620"/>
                </a:cubicBezTo>
                <a:close/>
                <a:moveTo>
                  <a:pt x="0" y="0"/>
                </a:moveTo>
                <a:lnTo>
                  <a:pt x="12192000" y="0"/>
                </a:lnTo>
                <a:lnTo>
                  <a:pt x="12192000" y="6858000"/>
                </a:lnTo>
                <a:lnTo>
                  <a:pt x="0" y="6858000"/>
                </a:ln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txBody>
          <a:bodyPr wrap="square" tIns="108000" anchor="t" anchorCtr="0">
            <a:noAutofit/>
          </a:bodyPr>
          <a:lstStyle>
            <a:lvl1pPr marL="0" indent="0" algn="ctr">
              <a:buNone/>
              <a:defRPr sz="1000">
                <a:solidFill>
                  <a:schemeClr val="accent1"/>
                </a:solidFill>
                <a:latin typeface="+mn-lt"/>
              </a:defRPr>
            </a:lvl1pPr>
          </a:lstStyle>
          <a:p>
            <a:pPr lvl="0"/>
            <a:r>
              <a:rPr lang="en-US" dirty="0"/>
              <a:t>Drag picture file to insert dark background image</a:t>
            </a:r>
          </a:p>
        </p:txBody>
      </p:sp>
      <p:sp>
        <p:nvSpPr>
          <p:cNvPr id="3" name="Text Placeholder 9">
            <a:extLst>
              <a:ext uri="{FF2B5EF4-FFF2-40B4-BE49-F238E27FC236}">
                <a16:creationId xmlns:a16="http://schemas.microsoft.com/office/drawing/2014/main" id="{20B78D3B-131A-2427-58A3-AF9DA96AE48F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1343025" y="2782623"/>
            <a:ext cx="9505950" cy="719138"/>
          </a:xfrm>
          <a:prstGeom prst="rect">
            <a:avLst/>
          </a:prstGeom>
        </p:spPr>
        <p:txBody>
          <a:bodyPr lIns="0" tIns="36000" rIns="0" bIns="0" anchor="t" anchorCtr="0">
            <a:noAutofit/>
          </a:bodyPr>
          <a:lstStyle>
            <a:lvl1pPr marL="0" indent="0" algn="ctr">
              <a:lnSpc>
                <a:spcPct val="95000"/>
              </a:lnSpc>
              <a:spcBef>
                <a:spcPts val="0"/>
              </a:spcBef>
              <a:buNone/>
              <a:defRPr sz="5400" spc="-100" baseline="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One line title here</a:t>
            </a:r>
          </a:p>
        </p:txBody>
      </p:sp>
      <p:sp>
        <p:nvSpPr>
          <p:cNvPr id="4" name="Text Placeholder 9">
            <a:extLst>
              <a:ext uri="{FF2B5EF4-FFF2-40B4-BE49-F238E27FC236}">
                <a16:creationId xmlns:a16="http://schemas.microsoft.com/office/drawing/2014/main" id="{4F32A194-6D68-B6E7-0C53-C96D4747CD76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1343025" y="3665494"/>
            <a:ext cx="9505949" cy="281703"/>
          </a:xfrm>
          <a:prstGeom prst="rect">
            <a:avLst/>
          </a:prstGeom>
        </p:spPr>
        <p:txBody>
          <a:bodyPr lIns="0" tIns="36000" rIns="0" bIns="0" anchor="t" anchorCtr="0">
            <a:noAutofit/>
          </a:bodyPr>
          <a:lstStyle>
            <a:lvl1pPr marL="0" indent="0" algn="ctr">
              <a:lnSpc>
                <a:spcPct val="95000"/>
              </a:lnSpc>
              <a:buNone/>
              <a:defRPr sz="240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dirty="0"/>
              <a:t>Presentation subtitle here</a:t>
            </a:r>
          </a:p>
        </p:txBody>
      </p:sp>
      <p:sp>
        <p:nvSpPr>
          <p:cNvPr id="5" name="Text Placeholder 9">
            <a:extLst>
              <a:ext uri="{FF2B5EF4-FFF2-40B4-BE49-F238E27FC236}">
                <a16:creationId xmlns:a16="http://schemas.microsoft.com/office/drawing/2014/main" id="{B7467C30-F176-F2DD-DEC2-2B9902044937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2424113" y="6312625"/>
            <a:ext cx="7343775" cy="221599"/>
          </a:xfrm>
          <a:prstGeom prst="rect">
            <a:avLst/>
          </a:prstGeom>
        </p:spPr>
        <p:txBody>
          <a:bodyPr lIns="0" tIns="0" rIns="0" bIns="0">
            <a:noAutofit/>
          </a:bodyPr>
          <a:lstStyle>
            <a:lvl1pPr marL="0" indent="0" algn="ctr">
              <a:lnSpc>
                <a:spcPct val="90000"/>
              </a:lnSpc>
              <a:buNone/>
              <a:defRPr sz="1600" baseline="0">
                <a:solidFill>
                  <a:schemeClr val="bg1"/>
                </a:solidFill>
                <a:latin typeface="+mn-lt"/>
                <a:cs typeface="Arial" panose="020B0604020202020204" pitchFamily="34" charset="0"/>
              </a:defRPr>
            </a:lvl1pPr>
          </a:lstStyle>
          <a:p>
            <a:pPr lvl="0"/>
            <a:r>
              <a:rPr lang="en-US" dirty="0"/>
              <a:t>Forename Surname  |  Month 00, 0000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468282552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ingle image - 1 line only - Citrus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121DA8A6-7252-5533-337B-42609311482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pic" sz="quarter" idx="26" hasCustomPrompt="1"/>
          </p:nvPr>
        </p:nvSpPr>
        <p:spPr>
          <a:xfrm>
            <a:off x="0" y="0"/>
            <a:ext cx="12192000" cy="6858000"/>
          </a:xfrm>
          <a:custGeom>
            <a:avLst/>
            <a:gdLst>
              <a:gd name="connsiteX0" fmla="*/ 6539177 w 12192000"/>
              <a:gd name="connsiteY0" fmla="*/ 622093 h 6858000"/>
              <a:gd name="connsiteX1" fmla="*/ 6539177 w 12192000"/>
              <a:gd name="connsiteY1" fmla="*/ 632101 h 6858000"/>
              <a:gd name="connsiteX2" fmla="*/ 6511379 w 12192000"/>
              <a:gd name="connsiteY2" fmla="*/ 657676 h 6858000"/>
              <a:gd name="connsiteX3" fmla="*/ 6491364 w 12192000"/>
              <a:gd name="connsiteY3" fmla="*/ 640997 h 6858000"/>
              <a:gd name="connsiteX4" fmla="*/ 6511379 w 12192000"/>
              <a:gd name="connsiteY4" fmla="*/ 625429 h 6858000"/>
              <a:gd name="connsiteX5" fmla="*/ 6526946 w 12192000"/>
              <a:gd name="connsiteY5" fmla="*/ 625429 h 6858000"/>
              <a:gd name="connsiteX6" fmla="*/ 6539177 w 12192000"/>
              <a:gd name="connsiteY6" fmla="*/ 622093 h 6858000"/>
              <a:gd name="connsiteX7" fmla="*/ 6052150 w 12192000"/>
              <a:gd name="connsiteY7" fmla="*/ 622093 h 6858000"/>
              <a:gd name="connsiteX8" fmla="*/ 6052150 w 12192000"/>
              <a:gd name="connsiteY8" fmla="*/ 632101 h 6858000"/>
              <a:gd name="connsiteX9" fmla="*/ 6024352 w 12192000"/>
              <a:gd name="connsiteY9" fmla="*/ 657676 h 6858000"/>
              <a:gd name="connsiteX10" fmla="*/ 6004337 w 12192000"/>
              <a:gd name="connsiteY10" fmla="*/ 640997 h 6858000"/>
              <a:gd name="connsiteX11" fmla="*/ 6024352 w 12192000"/>
              <a:gd name="connsiteY11" fmla="*/ 625429 h 6858000"/>
              <a:gd name="connsiteX12" fmla="*/ 6039919 w 12192000"/>
              <a:gd name="connsiteY12" fmla="*/ 625429 h 6858000"/>
              <a:gd name="connsiteX13" fmla="*/ 6052150 w 12192000"/>
              <a:gd name="connsiteY13" fmla="*/ 622093 h 6858000"/>
              <a:gd name="connsiteX14" fmla="*/ 5555115 w 12192000"/>
              <a:gd name="connsiteY14" fmla="*/ 574279 h 6858000"/>
              <a:gd name="connsiteX15" fmla="*/ 5418348 w 12192000"/>
              <a:gd name="connsiteY15" fmla="*/ 653229 h 6858000"/>
              <a:gd name="connsiteX16" fmla="*/ 5433915 w 12192000"/>
              <a:gd name="connsiteY16" fmla="*/ 687699 h 6858000"/>
              <a:gd name="connsiteX17" fmla="*/ 5449482 w 12192000"/>
              <a:gd name="connsiteY17" fmla="*/ 709938 h 6858000"/>
              <a:gd name="connsiteX18" fmla="*/ 5588473 w 12192000"/>
              <a:gd name="connsiteY18" fmla="*/ 629877 h 6858000"/>
              <a:gd name="connsiteX19" fmla="*/ 5555115 w 12192000"/>
              <a:gd name="connsiteY19" fmla="*/ 574279 h 6858000"/>
              <a:gd name="connsiteX20" fmla="*/ 6774909 w 12192000"/>
              <a:gd name="connsiteY20" fmla="*/ 570943 h 6858000"/>
              <a:gd name="connsiteX21" fmla="*/ 6806043 w 12192000"/>
              <a:gd name="connsiteY21" fmla="*/ 596518 h 6858000"/>
              <a:gd name="connsiteX22" fmla="*/ 6742662 w 12192000"/>
              <a:gd name="connsiteY22" fmla="*/ 596518 h 6858000"/>
              <a:gd name="connsiteX23" fmla="*/ 6774909 w 12192000"/>
              <a:gd name="connsiteY23" fmla="*/ 570943 h 6858000"/>
              <a:gd name="connsiteX24" fmla="*/ 6223388 w 12192000"/>
              <a:gd name="connsiteY24" fmla="*/ 540921 h 6858000"/>
              <a:gd name="connsiteX25" fmla="*/ 6223388 w 12192000"/>
              <a:gd name="connsiteY25" fmla="*/ 575391 h 6858000"/>
              <a:gd name="connsiteX26" fmla="*/ 6243403 w 12192000"/>
              <a:gd name="connsiteY26" fmla="*/ 575391 h 6858000"/>
              <a:gd name="connsiteX27" fmla="*/ 6243403 w 12192000"/>
              <a:gd name="connsiteY27" fmla="*/ 683250 h 6858000"/>
              <a:gd name="connsiteX28" fmla="*/ 6283433 w 12192000"/>
              <a:gd name="connsiteY28" fmla="*/ 683250 h 6858000"/>
              <a:gd name="connsiteX29" fmla="*/ 6283433 w 12192000"/>
              <a:gd name="connsiteY29" fmla="*/ 540921 h 6858000"/>
              <a:gd name="connsiteX30" fmla="*/ 6297888 w 12192000"/>
              <a:gd name="connsiteY30" fmla="*/ 540920 h 6858000"/>
              <a:gd name="connsiteX31" fmla="*/ 6346814 w 12192000"/>
              <a:gd name="connsiteY31" fmla="*/ 683250 h 6858000"/>
              <a:gd name="connsiteX32" fmla="*/ 6396850 w 12192000"/>
              <a:gd name="connsiteY32" fmla="*/ 683250 h 6858000"/>
              <a:gd name="connsiteX33" fmla="*/ 6447999 w 12192000"/>
              <a:gd name="connsiteY33" fmla="*/ 540920 h 6858000"/>
              <a:gd name="connsiteX34" fmla="*/ 6405746 w 12192000"/>
              <a:gd name="connsiteY34" fmla="*/ 540920 h 6858000"/>
              <a:gd name="connsiteX35" fmla="*/ 6373500 w 12192000"/>
              <a:gd name="connsiteY35" fmla="*/ 639884 h 6858000"/>
              <a:gd name="connsiteX36" fmla="*/ 6341253 w 12192000"/>
              <a:gd name="connsiteY36" fmla="*/ 540920 h 6858000"/>
              <a:gd name="connsiteX37" fmla="*/ 6774909 w 12192000"/>
              <a:gd name="connsiteY37" fmla="*/ 538696 h 6858000"/>
              <a:gd name="connsiteX38" fmla="*/ 6701521 w 12192000"/>
              <a:gd name="connsiteY38" fmla="*/ 613198 h 6858000"/>
              <a:gd name="connsiteX39" fmla="*/ 6776020 w 12192000"/>
              <a:gd name="connsiteY39" fmla="*/ 687698 h 6858000"/>
              <a:gd name="connsiteX40" fmla="*/ 6847184 w 12192000"/>
              <a:gd name="connsiteY40" fmla="*/ 643219 h 6858000"/>
              <a:gd name="connsiteX41" fmla="*/ 6804931 w 12192000"/>
              <a:gd name="connsiteY41" fmla="*/ 638772 h 6858000"/>
              <a:gd name="connsiteX42" fmla="*/ 6776020 w 12192000"/>
              <a:gd name="connsiteY42" fmla="*/ 653227 h 6858000"/>
              <a:gd name="connsiteX43" fmla="*/ 6743775 w 12192000"/>
              <a:gd name="connsiteY43" fmla="*/ 624317 h 6858000"/>
              <a:gd name="connsiteX44" fmla="*/ 6849408 w 12192000"/>
              <a:gd name="connsiteY44" fmla="*/ 624317 h 6858000"/>
              <a:gd name="connsiteX45" fmla="*/ 6849408 w 12192000"/>
              <a:gd name="connsiteY45" fmla="*/ 623205 h 6858000"/>
              <a:gd name="connsiteX46" fmla="*/ 6774909 w 12192000"/>
              <a:gd name="connsiteY46" fmla="*/ 538696 h 6858000"/>
              <a:gd name="connsiteX47" fmla="*/ 6192254 w 12192000"/>
              <a:gd name="connsiteY47" fmla="*/ 538696 h 6858000"/>
              <a:gd name="connsiteX48" fmla="*/ 6155559 w 12192000"/>
              <a:gd name="connsiteY48" fmla="*/ 563159 h 6858000"/>
              <a:gd name="connsiteX49" fmla="*/ 6155559 w 12192000"/>
              <a:gd name="connsiteY49" fmla="*/ 540920 h 6858000"/>
              <a:gd name="connsiteX50" fmla="*/ 6116642 w 12192000"/>
              <a:gd name="connsiteY50" fmla="*/ 540920 h 6858000"/>
              <a:gd name="connsiteX51" fmla="*/ 6116642 w 12192000"/>
              <a:gd name="connsiteY51" fmla="*/ 683250 h 6858000"/>
              <a:gd name="connsiteX52" fmla="*/ 6156672 w 12192000"/>
              <a:gd name="connsiteY52" fmla="*/ 683250 h 6858000"/>
              <a:gd name="connsiteX53" fmla="*/ 6156672 w 12192000"/>
              <a:gd name="connsiteY53" fmla="*/ 615421 h 6858000"/>
              <a:gd name="connsiteX54" fmla="*/ 6186693 w 12192000"/>
              <a:gd name="connsiteY54" fmla="*/ 580951 h 6858000"/>
              <a:gd name="connsiteX55" fmla="*/ 6203373 w 12192000"/>
              <a:gd name="connsiteY55" fmla="*/ 580951 h 6858000"/>
              <a:gd name="connsiteX56" fmla="*/ 6203373 w 12192000"/>
              <a:gd name="connsiteY56" fmla="*/ 539808 h 6858000"/>
              <a:gd name="connsiteX57" fmla="*/ 6192254 w 12192000"/>
              <a:gd name="connsiteY57" fmla="*/ 538696 h 6858000"/>
              <a:gd name="connsiteX58" fmla="*/ 6519162 w 12192000"/>
              <a:gd name="connsiteY58" fmla="*/ 537584 h 6858000"/>
              <a:gd name="connsiteX59" fmla="*/ 6458006 w 12192000"/>
              <a:gd name="connsiteY59" fmla="*/ 555376 h 6858000"/>
              <a:gd name="connsiteX60" fmla="*/ 6473573 w 12192000"/>
              <a:gd name="connsiteY60" fmla="*/ 585399 h 6858000"/>
              <a:gd name="connsiteX61" fmla="*/ 6515827 w 12192000"/>
              <a:gd name="connsiteY61" fmla="*/ 572055 h 6858000"/>
              <a:gd name="connsiteX62" fmla="*/ 6539177 w 12192000"/>
              <a:gd name="connsiteY62" fmla="*/ 588735 h 6858000"/>
              <a:gd name="connsiteX63" fmla="*/ 6540290 w 12192000"/>
              <a:gd name="connsiteY63" fmla="*/ 589846 h 6858000"/>
              <a:gd name="connsiteX64" fmla="*/ 6530282 w 12192000"/>
              <a:gd name="connsiteY64" fmla="*/ 598742 h 6858000"/>
              <a:gd name="connsiteX65" fmla="*/ 6502484 w 12192000"/>
              <a:gd name="connsiteY65" fmla="*/ 598742 h 6858000"/>
              <a:gd name="connsiteX66" fmla="*/ 6451335 w 12192000"/>
              <a:gd name="connsiteY66" fmla="*/ 642108 h 6858000"/>
              <a:gd name="connsiteX67" fmla="*/ 6501371 w 12192000"/>
              <a:gd name="connsiteY67" fmla="*/ 686587 h 6858000"/>
              <a:gd name="connsiteX68" fmla="*/ 6541401 w 12192000"/>
              <a:gd name="connsiteY68" fmla="*/ 669907 h 6858000"/>
              <a:gd name="connsiteX69" fmla="*/ 6541401 w 12192000"/>
              <a:gd name="connsiteY69" fmla="*/ 683250 h 6858000"/>
              <a:gd name="connsiteX70" fmla="*/ 6581431 w 12192000"/>
              <a:gd name="connsiteY70" fmla="*/ 683250 h 6858000"/>
              <a:gd name="connsiteX71" fmla="*/ 6581431 w 12192000"/>
              <a:gd name="connsiteY71" fmla="*/ 589846 h 6858000"/>
              <a:gd name="connsiteX72" fmla="*/ 6519162 w 12192000"/>
              <a:gd name="connsiteY72" fmla="*/ 537584 h 6858000"/>
              <a:gd name="connsiteX73" fmla="*/ 6032135 w 12192000"/>
              <a:gd name="connsiteY73" fmla="*/ 537584 h 6858000"/>
              <a:gd name="connsiteX74" fmla="*/ 5970979 w 12192000"/>
              <a:gd name="connsiteY74" fmla="*/ 555376 h 6858000"/>
              <a:gd name="connsiteX75" fmla="*/ 5986546 w 12192000"/>
              <a:gd name="connsiteY75" fmla="*/ 585399 h 6858000"/>
              <a:gd name="connsiteX76" fmla="*/ 6028800 w 12192000"/>
              <a:gd name="connsiteY76" fmla="*/ 572055 h 6858000"/>
              <a:gd name="connsiteX77" fmla="*/ 6052150 w 12192000"/>
              <a:gd name="connsiteY77" fmla="*/ 588735 h 6858000"/>
              <a:gd name="connsiteX78" fmla="*/ 6053262 w 12192000"/>
              <a:gd name="connsiteY78" fmla="*/ 589846 h 6858000"/>
              <a:gd name="connsiteX79" fmla="*/ 6043254 w 12192000"/>
              <a:gd name="connsiteY79" fmla="*/ 598742 h 6858000"/>
              <a:gd name="connsiteX80" fmla="*/ 6015456 w 12192000"/>
              <a:gd name="connsiteY80" fmla="*/ 598742 h 6858000"/>
              <a:gd name="connsiteX81" fmla="*/ 5964307 w 12192000"/>
              <a:gd name="connsiteY81" fmla="*/ 642108 h 6858000"/>
              <a:gd name="connsiteX82" fmla="*/ 6014344 w 12192000"/>
              <a:gd name="connsiteY82" fmla="*/ 686587 h 6858000"/>
              <a:gd name="connsiteX83" fmla="*/ 6054373 w 12192000"/>
              <a:gd name="connsiteY83" fmla="*/ 669907 h 6858000"/>
              <a:gd name="connsiteX84" fmla="*/ 6054373 w 12192000"/>
              <a:gd name="connsiteY84" fmla="*/ 683250 h 6858000"/>
              <a:gd name="connsiteX85" fmla="*/ 6094404 w 12192000"/>
              <a:gd name="connsiteY85" fmla="*/ 683250 h 6858000"/>
              <a:gd name="connsiteX86" fmla="*/ 6094404 w 12192000"/>
              <a:gd name="connsiteY86" fmla="*/ 589846 h 6858000"/>
              <a:gd name="connsiteX87" fmla="*/ 6032135 w 12192000"/>
              <a:gd name="connsiteY87" fmla="*/ 537584 h 6858000"/>
              <a:gd name="connsiteX88" fmla="*/ 5380541 w 12192000"/>
              <a:gd name="connsiteY88" fmla="*/ 493106 h 6858000"/>
              <a:gd name="connsiteX89" fmla="*/ 5353854 w 12192000"/>
              <a:gd name="connsiteY89" fmla="*/ 494218 h 6858000"/>
              <a:gd name="connsiteX90" fmla="*/ 5353854 w 12192000"/>
              <a:gd name="connsiteY90" fmla="*/ 654340 h 6858000"/>
              <a:gd name="connsiteX91" fmla="*/ 5380541 w 12192000"/>
              <a:gd name="connsiteY91" fmla="*/ 656564 h 6858000"/>
              <a:gd name="connsiteX92" fmla="*/ 5418346 w 12192000"/>
              <a:gd name="connsiteY92" fmla="*/ 653227 h 6858000"/>
              <a:gd name="connsiteX93" fmla="*/ 5411675 w 12192000"/>
              <a:gd name="connsiteY93" fmla="*/ 516457 h 6858000"/>
              <a:gd name="connsiteX94" fmla="*/ 5418346 w 12192000"/>
              <a:gd name="connsiteY94" fmla="*/ 496442 h 6858000"/>
              <a:gd name="connsiteX95" fmla="*/ 5380541 w 12192000"/>
              <a:gd name="connsiteY95" fmla="*/ 493106 h 6858000"/>
              <a:gd name="connsiteX96" fmla="*/ 6618125 w 12192000"/>
              <a:gd name="connsiteY96" fmla="*/ 487547 h 6858000"/>
              <a:gd name="connsiteX97" fmla="*/ 6618125 w 12192000"/>
              <a:gd name="connsiteY97" fmla="*/ 542032 h 6858000"/>
              <a:gd name="connsiteX98" fmla="*/ 6595886 w 12192000"/>
              <a:gd name="connsiteY98" fmla="*/ 542032 h 6858000"/>
              <a:gd name="connsiteX99" fmla="*/ 6595886 w 12192000"/>
              <a:gd name="connsiteY99" fmla="*/ 576503 h 6858000"/>
              <a:gd name="connsiteX100" fmla="*/ 6618125 w 12192000"/>
              <a:gd name="connsiteY100" fmla="*/ 576503 h 6858000"/>
              <a:gd name="connsiteX101" fmla="*/ 6618125 w 12192000"/>
              <a:gd name="connsiteY101" fmla="*/ 654340 h 6858000"/>
              <a:gd name="connsiteX102" fmla="*/ 6659266 w 12192000"/>
              <a:gd name="connsiteY102" fmla="*/ 686587 h 6858000"/>
              <a:gd name="connsiteX103" fmla="*/ 6690401 w 12192000"/>
              <a:gd name="connsiteY103" fmla="*/ 684363 h 6858000"/>
              <a:gd name="connsiteX104" fmla="*/ 6690401 w 12192000"/>
              <a:gd name="connsiteY104" fmla="*/ 649892 h 6858000"/>
              <a:gd name="connsiteX105" fmla="*/ 6671498 w 12192000"/>
              <a:gd name="connsiteY105" fmla="*/ 649892 h 6858000"/>
              <a:gd name="connsiteX106" fmla="*/ 6658155 w 12192000"/>
              <a:gd name="connsiteY106" fmla="*/ 639884 h 6858000"/>
              <a:gd name="connsiteX107" fmla="*/ 6658155 w 12192000"/>
              <a:gd name="connsiteY107" fmla="*/ 575391 h 6858000"/>
              <a:gd name="connsiteX108" fmla="*/ 6689289 w 12192000"/>
              <a:gd name="connsiteY108" fmla="*/ 575391 h 6858000"/>
              <a:gd name="connsiteX109" fmla="*/ 6689289 w 12192000"/>
              <a:gd name="connsiteY109" fmla="*/ 540920 h 6858000"/>
              <a:gd name="connsiteX110" fmla="*/ 6658155 w 12192000"/>
              <a:gd name="connsiteY110" fmla="*/ 540920 h 6858000"/>
              <a:gd name="connsiteX111" fmla="*/ 6658155 w 12192000"/>
              <a:gd name="connsiteY111" fmla="*/ 487547 h 6858000"/>
              <a:gd name="connsiteX112" fmla="*/ 6261194 w 12192000"/>
              <a:gd name="connsiteY112" fmla="*/ 466419 h 6858000"/>
              <a:gd name="connsiteX113" fmla="*/ 6235619 w 12192000"/>
              <a:gd name="connsiteY113" fmla="*/ 491994 h 6858000"/>
              <a:gd name="connsiteX114" fmla="*/ 6261194 w 12192000"/>
              <a:gd name="connsiteY114" fmla="*/ 517570 h 6858000"/>
              <a:gd name="connsiteX115" fmla="*/ 6286768 w 12192000"/>
              <a:gd name="connsiteY115" fmla="*/ 491994 h 6858000"/>
              <a:gd name="connsiteX116" fmla="*/ 6261194 w 12192000"/>
              <a:gd name="connsiteY116" fmla="*/ 466419 h 6858000"/>
              <a:gd name="connsiteX117" fmla="*/ 5900927 w 12192000"/>
              <a:gd name="connsiteY117" fmla="*/ 466419 h 6858000"/>
              <a:gd name="connsiteX118" fmla="*/ 5900927 w 12192000"/>
              <a:gd name="connsiteY118" fmla="*/ 683250 h 6858000"/>
              <a:gd name="connsiteX119" fmla="*/ 5940957 w 12192000"/>
              <a:gd name="connsiteY119" fmla="*/ 683250 h 6858000"/>
              <a:gd name="connsiteX120" fmla="*/ 5940957 w 12192000"/>
              <a:gd name="connsiteY120" fmla="*/ 466419 h 6858000"/>
              <a:gd name="connsiteX121" fmla="*/ 5771943 w 12192000"/>
              <a:gd name="connsiteY121" fmla="*/ 461971 h 6858000"/>
              <a:gd name="connsiteX122" fmla="*/ 5658525 w 12192000"/>
              <a:gd name="connsiteY122" fmla="*/ 574279 h 6858000"/>
              <a:gd name="connsiteX123" fmla="*/ 5771943 w 12192000"/>
              <a:gd name="connsiteY123" fmla="*/ 686587 h 6858000"/>
              <a:gd name="connsiteX124" fmla="*/ 5878689 w 12192000"/>
              <a:gd name="connsiteY124" fmla="*/ 605413 h 6858000"/>
              <a:gd name="connsiteX125" fmla="*/ 5831987 w 12192000"/>
              <a:gd name="connsiteY125" fmla="*/ 605413 h 6858000"/>
              <a:gd name="connsiteX126" fmla="*/ 5773054 w 12192000"/>
              <a:gd name="connsiteY126" fmla="*/ 646557 h 6858000"/>
              <a:gd name="connsiteX127" fmla="*/ 5705227 w 12192000"/>
              <a:gd name="connsiteY127" fmla="*/ 574279 h 6858000"/>
              <a:gd name="connsiteX128" fmla="*/ 5773054 w 12192000"/>
              <a:gd name="connsiteY128" fmla="*/ 502002 h 6858000"/>
              <a:gd name="connsiteX129" fmla="*/ 5830875 w 12192000"/>
              <a:gd name="connsiteY129" fmla="*/ 543145 h 6858000"/>
              <a:gd name="connsiteX130" fmla="*/ 5878689 w 12192000"/>
              <a:gd name="connsiteY130" fmla="*/ 543145 h 6858000"/>
              <a:gd name="connsiteX131" fmla="*/ 5771943 w 12192000"/>
              <a:gd name="connsiteY131" fmla="*/ 461971 h 6858000"/>
              <a:gd name="connsiteX132" fmla="*/ 5449482 w 12192000"/>
              <a:gd name="connsiteY132" fmla="*/ 438620 h 6858000"/>
              <a:gd name="connsiteX133" fmla="*/ 5418348 w 12192000"/>
              <a:gd name="connsiteY133" fmla="*/ 495330 h 6858000"/>
              <a:gd name="connsiteX134" fmla="*/ 5554004 w 12192000"/>
              <a:gd name="connsiteY134" fmla="*/ 574279 h 6858000"/>
              <a:gd name="connsiteX135" fmla="*/ 5587363 w 12192000"/>
              <a:gd name="connsiteY135" fmla="*/ 518681 h 6858000"/>
              <a:gd name="connsiteX136" fmla="*/ 5449482 w 12192000"/>
              <a:gd name="connsiteY136" fmla="*/ 438620 h 6858000"/>
              <a:gd name="connsiteX137" fmla="*/ 0 w 12192000"/>
              <a:gd name="connsiteY137" fmla="*/ 0 h 6858000"/>
              <a:gd name="connsiteX138" fmla="*/ 12192000 w 12192000"/>
              <a:gd name="connsiteY138" fmla="*/ 0 h 6858000"/>
              <a:gd name="connsiteX139" fmla="*/ 12192000 w 12192000"/>
              <a:gd name="connsiteY139" fmla="*/ 6858000 h 6858000"/>
              <a:gd name="connsiteX140" fmla="*/ 0 w 12192000"/>
              <a:gd name="connsiteY140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</a:cxnLst>
            <a:rect l="l" t="t" r="r" b="b"/>
            <a:pathLst>
              <a:path w="12192000" h="6858000">
                <a:moveTo>
                  <a:pt x="6539177" y="622093"/>
                </a:moveTo>
                <a:lnTo>
                  <a:pt x="6539177" y="632101"/>
                </a:lnTo>
                <a:cubicBezTo>
                  <a:pt x="6539177" y="649892"/>
                  <a:pt x="6523610" y="657676"/>
                  <a:pt x="6511379" y="657676"/>
                </a:cubicBezTo>
                <a:cubicBezTo>
                  <a:pt x="6499147" y="657676"/>
                  <a:pt x="6491364" y="651005"/>
                  <a:pt x="6491364" y="640997"/>
                </a:cubicBezTo>
                <a:cubicBezTo>
                  <a:pt x="6491364" y="630989"/>
                  <a:pt x="6499147" y="625429"/>
                  <a:pt x="6511379" y="625429"/>
                </a:cubicBezTo>
                <a:lnTo>
                  <a:pt x="6526946" y="625429"/>
                </a:lnTo>
                <a:cubicBezTo>
                  <a:pt x="6532505" y="625429"/>
                  <a:pt x="6536953" y="624317"/>
                  <a:pt x="6539177" y="622093"/>
                </a:cubicBezTo>
                <a:close/>
                <a:moveTo>
                  <a:pt x="6052150" y="622093"/>
                </a:moveTo>
                <a:lnTo>
                  <a:pt x="6052150" y="632101"/>
                </a:lnTo>
                <a:cubicBezTo>
                  <a:pt x="6052150" y="649892"/>
                  <a:pt x="6036582" y="657676"/>
                  <a:pt x="6024352" y="657676"/>
                </a:cubicBezTo>
                <a:cubicBezTo>
                  <a:pt x="6012120" y="657676"/>
                  <a:pt x="6004337" y="651005"/>
                  <a:pt x="6004337" y="640997"/>
                </a:cubicBezTo>
                <a:cubicBezTo>
                  <a:pt x="6004337" y="630989"/>
                  <a:pt x="6012120" y="625429"/>
                  <a:pt x="6024352" y="625429"/>
                </a:cubicBezTo>
                <a:lnTo>
                  <a:pt x="6039919" y="625429"/>
                </a:lnTo>
                <a:cubicBezTo>
                  <a:pt x="6045478" y="625429"/>
                  <a:pt x="6049926" y="624317"/>
                  <a:pt x="6052150" y="622093"/>
                </a:cubicBezTo>
                <a:close/>
                <a:moveTo>
                  <a:pt x="5555115" y="574279"/>
                </a:moveTo>
                <a:cubicBezTo>
                  <a:pt x="5520646" y="615421"/>
                  <a:pt x="5472832" y="644332"/>
                  <a:pt x="5418348" y="653229"/>
                </a:cubicBezTo>
                <a:cubicBezTo>
                  <a:pt x="5422796" y="664348"/>
                  <a:pt x="5428354" y="676579"/>
                  <a:pt x="5433915" y="687699"/>
                </a:cubicBezTo>
                <a:cubicBezTo>
                  <a:pt x="5438363" y="695482"/>
                  <a:pt x="5443922" y="703266"/>
                  <a:pt x="5449482" y="709938"/>
                </a:cubicBezTo>
                <a:cubicBezTo>
                  <a:pt x="5502855" y="696595"/>
                  <a:pt x="5550668" y="668796"/>
                  <a:pt x="5588473" y="629877"/>
                </a:cubicBezTo>
                <a:cubicBezTo>
                  <a:pt x="5579578" y="609861"/>
                  <a:pt x="5568459" y="590959"/>
                  <a:pt x="5555115" y="574279"/>
                </a:cubicBezTo>
                <a:close/>
                <a:moveTo>
                  <a:pt x="6774909" y="570943"/>
                </a:moveTo>
                <a:cubicBezTo>
                  <a:pt x="6791587" y="570943"/>
                  <a:pt x="6803819" y="582062"/>
                  <a:pt x="6806043" y="596518"/>
                </a:cubicBezTo>
                <a:lnTo>
                  <a:pt x="6742662" y="596518"/>
                </a:lnTo>
                <a:cubicBezTo>
                  <a:pt x="6745999" y="580951"/>
                  <a:pt x="6758229" y="570943"/>
                  <a:pt x="6774909" y="570943"/>
                </a:cubicBezTo>
                <a:close/>
                <a:moveTo>
                  <a:pt x="6223388" y="540921"/>
                </a:moveTo>
                <a:lnTo>
                  <a:pt x="6223388" y="575391"/>
                </a:lnTo>
                <a:lnTo>
                  <a:pt x="6243403" y="575391"/>
                </a:lnTo>
                <a:lnTo>
                  <a:pt x="6243403" y="683250"/>
                </a:lnTo>
                <a:lnTo>
                  <a:pt x="6283433" y="683250"/>
                </a:lnTo>
                <a:lnTo>
                  <a:pt x="6283433" y="540921"/>
                </a:lnTo>
                <a:close/>
                <a:moveTo>
                  <a:pt x="6297888" y="540920"/>
                </a:moveTo>
                <a:lnTo>
                  <a:pt x="6346814" y="683250"/>
                </a:lnTo>
                <a:lnTo>
                  <a:pt x="6396850" y="683250"/>
                </a:lnTo>
                <a:lnTo>
                  <a:pt x="6447999" y="540920"/>
                </a:lnTo>
                <a:lnTo>
                  <a:pt x="6405746" y="540920"/>
                </a:lnTo>
                <a:lnTo>
                  <a:pt x="6373500" y="639884"/>
                </a:lnTo>
                <a:lnTo>
                  <a:pt x="6341253" y="540920"/>
                </a:lnTo>
                <a:close/>
                <a:moveTo>
                  <a:pt x="6774909" y="538696"/>
                </a:moveTo>
                <a:cubicBezTo>
                  <a:pt x="6732655" y="538696"/>
                  <a:pt x="6701521" y="569830"/>
                  <a:pt x="6701521" y="613198"/>
                </a:cubicBezTo>
                <a:cubicBezTo>
                  <a:pt x="6701521" y="656564"/>
                  <a:pt x="6743775" y="687698"/>
                  <a:pt x="6776020" y="687698"/>
                </a:cubicBezTo>
                <a:cubicBezTo>
                  <a:pt x="6808267" y="687698"/>
                  <a:pt x="6834954" y="673242"/>
                  <a:pt x="6847184" y="643219"/>
                </a:cubicBezTo>
                <a:lnTo>
                  <a:pt x="6804931" y="638772"/>
                </a:lnTo>
                <a:cubicBezTo>
                  <a:pt x="6799372" y="647667"/>
                  <a:pt x="6793811" y="653227"/>
                  <a:pt x="6776020" y="653227"/>
                </a:cubicBezTo>
                <a:cubicBezTo>
                  <a:pt x="6758229" y="653227"/>
                  <a:pt x="6745999" y="639884"/>
                  <a:pt x="6743775" y="624317"/>
                </a:cubicBezTo>
                <a:lnTo>
                  <a:pt x="6849408" y="624317"/>
                </a:lnTo>
                <a:lnTo>
                  <a:pt x="6849408" y="623205"/>
                </a:lnTo>
                <a:cubicBezTo>
                  <a:pt x="6849408" y="564271"/>
                  <a:pt x="6817163" y="538696"/>
                  <a:pt x="6774909" y="538696"/>
                </a:cubicBezTo>
                <a:close/>
                <a:moveTo>
                  <a:pt x="6192254" y="538696"/>
                </a:moveTo>
                <a:cubicBezTo>
                  <a:pt x="6174463" y="538696"/>
                  <a:pt x="6161119" y="547591"/>
                  <a:pt x="6155559" y="563159"/>
                </a:cubicBezTo>
                <a:lnTo>
                  <a:pt x="6155559" y="540920"/>
                </a:lnTo>
                <a:lnTo>
                  <a:pt x="6116642" y="540920"/>
                </a:lnTo>
                <a:lnTo>
                  <a:pt x="6116642" y="683250"/>
                </a:lnTo>
                <a:lnTo>
                  <a:pt x="6156672" y="683250"/>
                </a:lnTo>
                <a:lnTo>
                  <a:pt x="6156672" y="615421"/>
                </a:lnTo>
                <a:cubicBezTo>
                  <a:pt x="6156672" y="590958"/>
                  <a:pt x="6166679" y="580951"/>
                  <a:pt x="6186693" y="580951"/>
                </a:cubicBezTo>
                <a:lnTo>
                  <a:pt x="6203373" y="580951"/>
                </a:lnTo>
                <a:cubicBezTo>
                  <a:pt x="6203373" y="580951"/>
                  <a:pt x="6203373" y="539808"/>
                  <a:pt x="6203373" y="539808"/>
                </a:cubicBezTo>
                <a:cubicBezTo>
                  <a:pt x="6200037" y="538696"/>
                  <a:pt x="6210045" y="538696"/>
                  <a:pt x="6192254" y="538696"/>
                </a:cubicBezTo>
                <a:close/>
                <a:moveTo>
                  <a:pt x="6519162" y="537584"/>
                </a:moveTo>
                <a:cubicBezTo>
                  <a:pt x="6484693" y="537584"/>
                  <a:pt x="6458006" y="555376"/>
                  <a:pt x="6458006" y="555376"/>
                </a:cubicBezTo>
                <a:lnTo>
                  <a:pt x="6473573" y="585399"/>
                </a:lnTo>
                <a:cubicBezTo>
                  <a:pt x="6483580" y="578727"/>
                  <a:pt x="6500260" y="572055"/>
                  <a:pt x="6515827" y="572055"/>
                </a:cubicBezTo>
                <a:cubicBezTo>
                  <a:pt x="6531394" y="572055"/>
                  <a:pt x="6539177" y="578727"/>
                  <a:pt x="6539177" y="588735"/>
                </a:cubicBezTo>
                <a:lnTo>
                  <a:pt x="6540290" y="589846"/>
                </a:lnTo>
                <a:cubicBezTo>
                  <a:pt x="6540290" y="595407"/>
                  <a:pt x="6536953" y="598742"/>
                  <a:pt x="6530282" y="598742"/>
                </a:cubicBezTo>
                <a:lnTo>
                  <a:pt x="6502484" y="598742"/>
                </a:lnTo>
                <a:cubicBezTo>
                  <a:pt x="6471349" y="598742"/>
                  <a:pt x="6451335" y="618758"/>
                  <a:pt x="6451335" y="642108"/>
                </a:cubicBezTo>
                <a:cubicBezTo>
                  <a:pt x="6451335" y="665459"/>
                  <a:pt x="6471349" y="686587"/>
                  <a:pt x="6501371" y="686587"/>
                </a:cubicBezTo>
                <a:cubicBezTo>
                  <a:pt x="6518051" y="686587"/>
                  <a:pt x="6533618" y="681026"/>
                  <a:pt x="6541401" y="669907"/>
                </a:cubicBezTo>
                <a:lnTo>
                  <a:pt x="6541401" y="683250"/>
                </a:lnTo>
                <a:lnTo>
                  <a:pt x="6581431" y="683250"/>
                </a:lnTo>
                <a:lnTo>
                  <a:pt x="6581431" y="589846"/>
                </a:lnTo>
                <a:cubicBezTo>
                  <a:pt x="6581431" y="552040"/>
                  <a:pt x="6553633" y="537584"/>
                  <a:pt x="6519162" y="537584"/>
                </a:cubicBezTo>
                <a:close/>
                <a:moveTo>
                  <a:pt x="6032135" y="537584"/>
                </a:moveTo>
                <a:cubicBezTo>
                  <a:pt x="5997665" y="537584"/>
                  <a:pt x="5970979" y="555376"/>
                  <a:pt x="5970979" y="555376"/>
                </a:cubicBezTo>
                <a:lnTo>
                  <a:pt x="5986546" y="585399"/>
                </a:lnTo>
                <a:cubicBezTo>
                  <a:pt x="5996553" y="578727"/>
                  <a:pt x="6013232" y="572055"/>
                  <a:pt x="6028800" y="572055"/>
                </a:cubicBezTo>
                <a:cubicBezTo>
                  <a:pt x="6044367" y="572055"/>
                  <a:pt x="6052150" y="578727"/>
                  <a:pt x="6052150" y="588735"/>
                </a:cubicBezTo>
                <a:lnTo>
                  <a:pt x="6053262" y="589846"/>
                </a:lnTo>
                <a:cubicBezTo>
                  <a:pt x="6053262" y="595407"/>
                  <a:pt x="6049926" y="598742"/>
                  <a:pt x="6043254" y="598742"/>
                </a:cubicBezTo>
                <a:lnTo>
                  <a:pt x="6015456" y="598742"/>
                </a:lnTo>
                <a:cubicBezTo>
                  <a:pt x="5984322" y="598742"/>
                  <a:pt x="5964307" y="618758"/>
                  <a:pt x="5964307" y="642108"/>
                </a:cubicBezTo>
                <a:cubicBezTo>
                  <a:pt x="5964307" y="665459"/>
                  <a:pt x="5984322" y="686587"/>
                  <a:pt x="6014344" y="686587"/>
                </a:cubicBezTo>
                <a:cubicBezTo>
                  <a:pt x="6031023" y="686587"/>
                  <a:pt x="6046591" y="681026"/>
                  <a:pt x="6054373" y="669907"/>
                </a:cubicBezTo>
                <a:lnTo>
                  <a:pt x="6054373" y="683250"/>
                </a:lnTo>
                <a:lnTo>
                  <a:pt x="6094404" y="683250"/>
                </a:lnTo>
                <a:lnTo>
                  <a:pt x="6094404" y="589846"/>
                </a:lnTo>
                <a:cubicBezTo>
                  <a:pt x="6094404" y="552040"/>
                  <a:pt x="6066605" y="537584"/>
                  <a:pt x="6032135" y="537584"/>
                </a:cubicBezTo>
                <a:close/>
                <a:moveTo>
                  <a:pt x="5380541" y="493106"/>
                </a:moveTo>
                <a:cubicBezTo>
                  <a:pt x="5367197" y="493106"/>
                  <a:pt x="5362750" y="493106"/>
                  <a:pt x="5353854" y="494218"/>
                </a:cubicBezTo>
                <a:cubicBezTo>
                  <a:pt x="5339399" y="545368"/>
                  <a:pt x="5338287" y="600966"/>
                  <a:pt x="5353854" y="654340"/>
                </a:cubicBezTo>
                <a:cubicBezTo>
                  <a:pt x="5362750" y="654340"/>
                  <a:pt x="5371645" y="656564"/>
                  <a:pt x="5380541" y="656564"/>
                </a:cubicBezTo>
                <a:cubicBezTo>
                  <a:pt x="5393884" y="656564"/>
                  <a:pt x="5406116" y="655451"/>
                  <a:pt x="5418346" y="653227"/>
                </a:cubicBezTo>
                <a:cubicBezTo>
                  <a:pt x="5401668" y="609861"/>
                  <a:pt x="5399444" y="562047"/>
                  <a:pt x="5411675" y="516457"/>
                </a:cubicBezTo>
                <a:cubicBezTo>
                  <a:pt x="5413899" y="509785"/>
                  <a:pt x="5416123" y="503114"/>
                  <a:pt x="5418346" y="496442"/>
                </a:cubicBezTo>
                <a:cubicBezTo>
                  <a:pt x="5406116" y="494218"/>
                  <a:pt x="5393884" y="493106"/>
                  <a:pt x="5380541" y="493106"/>
                </a:cubicBezTo>
                <a:close/>
                <a:moveTo>
                  <a:pt x="6618125" y="487547"/>
                </a:moveTo>
                <a:lnTo>
                  <a:pt x="6618125" y="542032"/>
                </a:lnTo>
                <a:lnTo>
                  <a:pt x="6595886" y="542032"/>
                </a:lnTo>
                <a:lnTo>
                  <a:pt x="6595886" y="576503"/>
                </a:lnTo>
                <a:lnTo>
                  <a:pt x="6618125" y="576503"/>
                </a:lnTo>
                <a:lnTo>
                  <a:pt x="6618125" y="654340"/>
                </a:lnTo>
                <a:cubicBezTo>
                  <a:pt x="6618125" y="683250"/>
                  <a:pt x="6639251" y="686587"/>
                  <a:pt x="6659266" y="686587"/>
                </a:cubicBezTo>
                <a:cubicBezTo>
                  <a:pt x="6670386" y="686587"/>
                  <a:pt x="6690401" y="684363"/>
                  <a:pt x="6690401" y="684363"/>
                </a:cubicBezTo>
                <a:lnTo>
                  <a:pt x="6690401" y="649892"/>
                </a:lnTo>
                <a:cubicBezTo>
                  <a:pt x="6690401" y="649892"/>
                  <a:pt x="6681505" y="649892"/>
                  <a:pt x="6671498" y="649892"/>
                </a:cubicBezTo>
                <a:cubicBezTo>
                  <a:pt x="6664827" y="649892"/>
                  <a:pt x="6658155" y="648780"/>
                  <a:pt x="6658155" y="639884"/>
                </a:cubicBezTo>
                <a:lnTo>
                  <a:pt x="6658155" y="575391"/>
                </a:lnTo>
                <a:lnTo>
                  <a:pt x="6689289" y="575391"/>
                </a:lnTo>
                <a:lnTo>
                  <a:pt x="6689289" y="540920"/>
                </a:lnTo>
                <a:lnTo>
                  <a:pt x="6658155" y="540920"/>
                </a:lnTo>
                <a:lnTo>
                  <a:pt x="6658155" y="487547"/>
                </a:lnTo>
                <a:close/>
                <a:moveTo>
                  <a:pt x="6261194" y="466419"/>
                </a:moveTo>
                <a:cubicBezTo>
                  <a:pt x="6246738" y="466419"/>
                  <a:pt x="6235619" y="477539"/>
                  <a:pt x="6235619" y="491994"/>
                </a:cubicBezTo>
                <a:cubicBezTo>
                  <a:pt x="6235619" y="506450"/>
                  <a:pt x="6246738" y="517570"/>
                  <a:pt x="6261194" y="517570"/>
                </a:cubicBezTo>
                <a:cubicBezTo>
                  <a:pt x="6275648" y="517570"/>
                  <a:pt x="6286768" y="505338"/>
                  <a:pt x="6286768" y="491994"/>
                </a:cubicBezTo>
                <a:cubicBezTo>
                  <a:pt x="6286768" y="478651"/>
                  <a:pt x="6275648" y="466419"/>
                  <a:pt x="6261194" y="466419"/>
                </a:cubicBezTo>
                <a:close/>
                <a:moveTo>
                  <a:pt x="5900927" y="466419"/>
                </a:moveTo>
                <a:lnTo>
                  <a:pt x="5900927" y="683250"/>
                </a:lnTo>
                <a:lnTo>
                  <a:pt x="5940957" y="683250"/>
                </a:lnTo>
                <a:lnTo>
                  <a:pt x="5940957" y="466419"/>
                </a:lnTo>
                <a:close/>
                <a:moveTo>
                  <a:pt x="5771943" y="461971"/>
                </a:moveTo>
                <a:cubicBezTo>
                  <a:pt x="5707450" y="461971"/>
                  <a:pt x="5658525" y="508674"/>
                  <a:pt x="5658525" y="574279"/>
                </a:cubicBezTo>
                <a:cubicBezTo>
                  <a:pt x="5658525" y="639884"/>
                  <a:pt x="5723017" y="686587"/>
                  <a:pt x="5771943" y="686587"/>
                </a:cubicBezTo>
                <a:cubicBezTo>
                  <a:pt x="5820868" y="686587"/>
                  <a:pt x="5866457" y="656564"/>
                  <a:pt x="5878689" y="605413"/>
                </a:cubicBezTo>
                <a:lnTo>
                  <a:pt x="5831987" y="605413"/>
                </a:lnTo>
                <a:cubicBezTo>
                  <a:pt x="5824203" y="630989"/>
                  <a:pt x="5801964" y="646557"/>
                  <a:pt x="5773054" y="646557"/>
                </a:cubicBezTo>
                <a:cubicBezTo>
                  <a:pt x="5731913" y="646557"/>
                  <a:pt x="5705227" y="615421"/>
                  <a:pt x="5705227" y="574279"/>
                </a:cubicBezTo>
                <a:cubicBezTo>
                  <a:pt x="5705227" y="533137"/>
                  <a:pt x="5731913" y="502002"/>
                  <a:pt x="5773054" y="502002"/>
                </a:cubicBezTo>
                <a:cubicBezTo>
                  <a:pt x="5800853" y="502002"/>
                  <a:pt x="5823092" y="517570"/>
                  <a:pt x="5830875" y="543145"/>
                </a:cubicBezTo>
                <a:lnTo>
                  <a:pt x="5878689" y="543145"/>
                </a:lnTo>
                <a:cubicBezTo>
                  <a:pt x="5865345" y="491994"/>
                  <a:pt x="5836435" y="461971"/>
                  <a:pt x="5771943" y="461971"/>
                </a:cubicBezTo>
                <a:close/>
                <a:moveTo>
                  <a:pt x="5449482" y="438620"/>
                </a:moveTo>
                <a:cubicBezTo>
                  <a:pt x="5436139" y="456411"/>
                  <a:pt x="5426131" y="475315"/>
                  <a:pt x="5418348" y="495330"/>
                </a:cubicBezTo>
                <a:cubicBezTo>
                  <a:pt x="5472832" y="504225"/>
                  <a:pt x="5520646" y="533137"/>
                  <a:pt x="5554004" y="574279"/>
                </a:cubicBezTo>
                <a:cubicBezTo>
                  <a:pt x="5567347" y="557599"/>
                  <a:pt x="5579578" y="538696"/>
                  <a:pt x="5587363" y="518681"/>
                </a:cubicBezTo>
                <a:cubicBezTo>
                  <a:pt x="5550668" y="480875"/>
                  <a:pt x="5502855" y="451963"/>
                  <a:pt x="5449482" y="438620"/>
                </a:cubicBezTo>
                <a:close/>
                <a:moveTo>
                  <a:pt x="0" y="0"/>
                </a:moveTo>
                <a:lnTo>
                  <a:pt x="12192000" y="0"/>
                </a:lnTo>
                <a:lnTo>
                  <a:pt x="12192000" y="6858000"/>
                </a:lnTo>
                <a:lnTo>
                  <a:pt x="0" y="6858000"/>
                </a:ln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txBody>
          <a:bodyPr wrap="square" tIns="108000" anchor="t" anchorCtr="0">
            <a:noAutofit/>
          </a:bodyPr>
          <a:lstStyle>
            <a:lvl1pPr marL="0" indent="0" algn="ctr">
              <a:buNone/>
              <a:defRPr sz="1000">
                <a:solidFill>
                  <a:schemeClr val="accent1"/>
                </a:solidFill>
                <a:latin typeface="+mn-lt"/>
              </a:defRPr>
            </a:lvl1pPr>
          </a:lstStyle>
          <a:p>
            <a:pPr lvl="0"/>
            <a:r>
              <a:rPr lang="en-US" dirty="0"/>
              <a:t>Drag picture file to insert dark background image</a:t>
            </a:r>
          </a:p>
        </p:txBody>
      </p:sp>
      <p:sp>
        <p:nvSpPr>
          <p:cNvPr id="3" name="Text Placeholder 9">
            <a:extLst>
              <a:ext uri="{FF2B5EF4-FFF2-40B4-BE49-F238E27FC236}">
                <a16:creationId xmlns:a16="http://schemas.microsoft.com/office/drawing/2014/main" id="{20B78D3B-131A-2427-58A3-AF9DA96AE48F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1343025" y="2782623"/>
            <a:ext cx="9505950" cy="719138"/>
          </a:xfrm>
          <a:prstGeom prst="rect">
            <a:avLst/>
          </a:prstGeom>
        </p:spPr>
        <p:txBody>
          <a:bodyPr lIns="0" tIns="36000" rIns="0" bIns="0" anchor="t" anchorCtr="0">
            <a:noAutofit/>
          </a:bodyPr>
          <a:lstStyle>
            <a:lvl1pPr marL="0" indent="0" algn="ctr">
              <a:lnSpc>
                <a:spcPct val="95000"/>
              </a:lnSpc>
              <a:spcBef>
                <a:spcPts val="0"/>
              </a:spcBef>
              <a:buNone/>
              <a:defRPr sz="5400" spc="-100" baseline="0">
                <a:solidFill>
                  <a:schemeClr val="accent3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One line title here</a:t>
            </a:r>
          </a:p>
        </p:txBody>
      </p:sp>
      <p:sp>
        <p:nvSpPr>
          <p:cNvPr id="4" name="Text Placeholder 9">
            <a:extLst>
              <a:ext uri="{FF2B5EF4-FFF2-40B4-BE49-F238E27FC236}">
                <a16:creationId xmlns:a16="http://schemas.microsoft.com/office/drawing/2014/main" id="{4F32A194-6D68-B6E7-0C53-C96D4747CD76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1343025" y="3665494"/>
            <a:ext cx="9505949" cy="281703"/>
          </a:xfrm>
          <a:prstGeom prst="rect">
            <a:avLst/>
          </a:prstGeom>
        </p:spPr>
        <p:txBody>
          <a:bodyPr lIns="0" tIns="36000" rIns="0" bIns="0" anchor="t" anchorCtr="0">
            <a:noAutofit/>
          </a:bodyPr>
          <a:lstStyle>
            <a:lvl1pPr marL="0" indent="0" algn="ctr">
              <a:lnSpc>
                <a:spcPct val="95000"/>
              </a:lnSpc>
              <a:buNone/>
              <a:defRPr sz="240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dirty="0"/>
              <a:t>Presentation subtitle here</a:t>
            </a:r>
          </a:p>
        </p:txBody>
      </p:sp>
      <p:sp>
        <p:nvSpPr>
          <p:cNvPr id="5" name="Text Placeholder 9">
            <a:extLst>
              <a:ext uri="{FF2B5EF4-FFF2-40B4-BE49-F238E27FC236}">
                <a16:creationId xmlns:a16="http://schemas.microsoft.com/office/drawing/2014/main" id="{B7467C30-F176-F2DD-DEC2-2B9902044937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2424113" y="6312625"/>
            <a:ext cx="7343775" cy="221599"/>
          </a:xfrm>
          <a:prstGeom prst="rect">
            <a:avLst/>
          </a:prstGeom>
        </p:spPr>
        <p:txBody>
          <a:bodyPr lIns="0" tIns="0" rIns="0" bIns="0">
            <a:noAutofit/>
          </a:bodyPr>
          <a:lstStyle>
            <a:lvl1pPr marL="0" indent="0" algn="ctr">
              <a:lnSpc>
                <a:spcPct val="90000"/>
              </a:lnSpc>
              <a:buNone/>
              <a:defRPr sz="1600" baseline="0">
                <a:solidFill>
                  <a:schemeClr val="bg1"/>
                </a:solidFill>
                <a:latin typeface="+mn-lt"/>
                <a:cs typeface="Arial" panose="020B0604020202020204" pitchFamily="34" charset="0"/>
              </a:defRPr>
            </a:lvl1pPr>
          </a:lstStyle>
          <a:p>
            <a:pPr lvl="0"/>
            <a:r>
              <a:rPr lang="en-US" dirty="0"/>
              <a:t>Forename Surname  |  Month 00, 0000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028976169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ingle image - 2 or 3 lines - Min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408E6C9E-0A6F-AA6F-AFC6-7D44CF8749F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pic" sz="quarter" idx="26" hasCustomPrompt="1"/>
          </p:nvPr>
        </p:nvSpPr>
        <p:spPr>
          <a:xfrm>
            <a:off x="0" y="0"/>
            <a:ext cx="12192000" cy="6858000"/>
          </a:xfrm>
          <a:custGeom>
            <a:avLst/>
            <a:gdLst>
              <a:gd name="connsiteX0" fmla="*/ 6539177 w 12192000"/>
              <a:gd name="connsiteY0" fmla="*/ 622093 h 6858000"/>
              <a:gd name="connsiteX1" fmla="*/ 6539177 w 12192000"/>
              <a:gd name="connsiteY1" fmla="*/ 632101 h 6858000"/>
              <a:gd name="connsiteX2" fmla="*/ 6511379 w 12192000"/>
              <a:gd name="connsiteY2" fmla="*/ 657676 h 6858000"/>
              <a:gd name="connsiteX3" fmla="*/ 6491364 w 12192000"/>
              <a:gd name="connsiteY3" fmla="*/ 640997 h 6858000"/>
              <a:gd name="connsiteX4" fmla="*/ 6511379 w 12192000"/>
              <a:gd name="connsiteY4" fmla="*/ 625429 h 6858000"/>
              <a:gd name="connsiteX5" fmla="*/ 6526946 w 12192000"/>
              <a:gd name="connsiteY5" fmla="*/ 625429 h 6858000"/>
              <a:gd name="connsiteX6" fmla="*/ 6539177 w 12192000"/>
              <a:gd name="connsiteY6" fmla="*/ 622093 h 6858000"/>
              <a:gd name="connsiteX7" fmla="*/ 6052150 w 12192000"/>
              <a:gd name="connsiteY7" fmla="*/ 622093 h 6858000"/>
              <a:gd name="connsiteX8" fmla="*/ 6052150 w 12192000"/>
              <a:gd name="connsiteY8" fmla="*/ 632101 h 6858000"/>
              <a:gd name="connsiteX9" fmla="*/ 6024352 w 12192000"/>
              <a:gd name="connsiteY9" fmla="*/ 657676 h 6858000"/>
              <a:gd name="connsiteX10" fmla="*/ 6004337 w 12192000"/>
              <a:gd name="connsiteY10" fmla="*/ 640997 h 6858000"/>
              <a:gd name="connsiteX11" fmla="*/ 6024352 w 12192000"/>
              <a:gd name="connsiteY11" fmla="*/ 625429 h 6858000"/>
              <a:gd name="connsiteX12" fmla="*/ 6039919 w 12192000"/>
              <a:gd name="connsiteY12" fmla="*/ 625429 h 6858000"/>
              <a:gd name="connsiteX13" fmla="*/ 6052150 w 12192000"/>
              <a:gd name="connsiteY13" fmla="*/ 622093 h 6858000"/>
              <a:gd name="connsiteX14" fmla="*/ 5555115 w 12192000"/>
              <a:gd name="connsiteY14" fmla="*/ 574279 h 6858000"/>
              <a:gd name="connsiteX15" fmla="*/ 5418348 w 12192000"/>
              <a:gd name="connsiteY15" fmla="*/ 653229 h 6858000"/>
              <a:gd name="connsiteX16" fmla="*/ 5433915 w 12192000"/>
              <a:gd name="connsiteY16" fmla="*/ 687699 h 6858000"/>
              <a:gd name="connsiteX17" fmla="*/ 5449482 w 12192000"/>
              <a:gd name="connsiteY17" fmla="*/ 709938 h 6858000"/>
              <a:gd name="connsiteX18" fmla="*/ 5588473 w 12192000"/>
              <a:gd name="connsiteY18" fmla="*/ 629877 h 6858000"/>
              <a:gd name="connsiteX19" fmla="*/ 5555115 w 12192000"/>
              <a:gd name="connsiteY19" fmla="*/ 574279 h 6858000"/>
              <a:gd name="connsiteX20" fmla="*/ 6774909 w 12192000"/>
              <a:gd name="connsiteY20" fmla="*/ 570943 h 6858000"/>
              <a:gd name="connsiteX21" fmla="*/ 6806043 w 12192000"/>
              <a:gd name="connsiteY21" fmla="*/ 596518 h 6858000"/>
              <a:gd name="connsiteX22" fmla="*/ 6742662 w 12192000"/>
              <a:gd name="connsiteY22" fmla="*/ 596518 h 6858000"/>
              <a:gd name="connsiteX23" fmla="*/ 6774909 w 12192000"/>
              <a:gd name="connsiteY23" fmla="*/ 570943 h 6858000"/>
              <a:gd name="connsiteX24" fmla="*/ 6223388 w 12192000"/>
              <a:gd name="connsiteY24" fmla="*/ 540921 h 6858000"/>
              <a:gd name="connsiteX25" fmla="*/ 6223388 w 12192000"/>
              <a:gd name="connsiteY25" fmla="*/ 575391 h 6858000"/>
              <a:gd name="connsiteX26" fmla="*/ 6243403 w 12192000"/>
              <a:gd name="connsiteY26" fmla="*/ 575391 h 6858000"/>
              <a:gd name="connsiteX27" fmla="*/ 6243403 w 12192000"/>
              <a:gd name="connsiteY27" fmla="*/ 683250 h 6858000"/>
              <a:gd name="connsiteX28" fmla="*/ 6283433 w 12192000"/>
              <a:gd name="connsiteY28" fmla="*/ 683250 h 6858000"/>
              <a:gd name="connsiteX29" fmla="*/ 6283433 w 12192000"/>
              <a:gd name="connsiteY29" fmla="*/ 540921 h 6858000"/>
              <a:gd name="connsiteX30" fmla="*/ 6297888 w 12192000"/>
              <a:gd name="connsiteY30" fmla="*/ 540920 h 6858000"/>
              <a:gd name="connsiteX31" fmla="*/ 6346814 w 12192000"/>
              <a:gd name="connsiteY31" fmla="*/ 683250 h 6858000"/>
              <a:gd name="connsiteX32" fmla="*/ 6396850 w 12192000"/>
              <a:gd name="connsiteY32" fmla="*/ 683250 h 6858000"/>
              <a:gd name="connsiteX33" fmla="*/ 6447999 w 12192000"/>
              <a:gd name="connsiteY33" fmla="*/ 540920 h 6858000"/>
              <a:gd name="connsiteX34" fmla="*/ 6405746 w 12192000"/>
              <a:gd name="connsiteY34" fmla="*/ 540920 h 6858000"/>
              <a:gd name="connsiteX35" fmla="*/ 6373500 w 12192000"/>
              <a:gd name="connsiteY35" fmla="*/ 639884 h 6858000"/>
              <a:gd name="connsiteX36" fmla="*/ 6341253 w 12192000"/>
              <a:gd name="connsiteY36" fmla="*/ 540920 h 6858000"/>
              <a:gd name="connsiteX37" fmla="*/ 6774909 w 12192000"/>
              <a:gd name="connsiteY37" fmla="*/ 538696 h 6858000"/>
              <a:gd name="connsiteX38" fmla="*/ 6701521 w 12192000"/>
              <a:gd name="connsiteY38" fmla="*/ 613198 h 6858000"/>
              <a:gd name="connsiteX39" fmla="*/ 6776020 w 12192000"/>
              <a:gd name="connsiteY39" fmla="*/ 687698 h 6858000"/>
              <a:gd name="connsiteX40" fmla="*/ 6847184 w 12192000"/>
              <a:gd name="connsiteY40" fmla="*/ 643219 h 6858000"/>
              <a:gd name="connsiteX41" fmla="*/ 6804931 w 12192000"/>
              <a:gd name="connsiteY41" fmla="*/ 638772 h 6858000"/>
              <a:gd name="connsiteX42" fmla="*/ 6776020 w 12192000"/>
              <a:gd name="connsiteY42" fmla="*/ 653227 h 6858000"/>
              <a:gd name="connsiteX43" fmla="*/ 6743775 w 12192000"/>
              <a:gd name="connsiteY43" fmla="*/ 624317 h 6858000"/>
              <a:gd name="connsiteX44" fmla="*/ 6849408 w 12192000"/>
              <a:gd name="connsiteY44" fmla="*/ 624317 h 6858000"/>
              <a:gd name="connsiteX45" fmla="*/ 6849408 w 12192000"/>
              <a:gd name="connsiteY45" fmla="*/ 623205 h 6858000"/>
              <a:gd name="connsiteX46" fmla="*/ 6774909 w 12192000"/>
              <a:gd name="connsiteY46" fmla="*/ 538696 h 6858000"/>
              <a:gd name="connsiteX47" fmla="*/ 6192254 w 12192000"/>
              <a:gd name="connsiteY47" fmla="*/ 538696 h 6858000"/>
              <a:gd name="connsiteX48" fmla="*/ 6155559 w 12192000"/>
              <a:gd name="connsiteY48" fmla="*/ 563159 h 6858000"/>
              <a:gd name="connsiteX49" fmla="*/ 6155559 w 12192000"/>
              <a:gd name="connsiteY49" fmla="*/ 540920 h 6858000"/>
              <a:gd name="connsiteX50" fmla="*/ 6116642 w 12192000"/>
              <a:gd name="connsiteY50" fmla="*/ 540920 h 6858000"/>
              <a:gd name="connsiteX51" fmla="*/ 6116642 w 12192000"/>
              <a:gd name="connsiteY51" fmla="*/ 683250 h 6858000"/>
              <a:gd name="connsiteX52" fmla="*/ 6156672 w 12192000"/>
              <a:gd name="connsiteY52" fmla="*/ 683250 h 6858000"/>
              <a:gd name="connsiteX53" fmla="*/ 6156672 w 12192000"/>
              <a:gd name="connsiteY53" fmla="*/ 615421 h 6858000"/>
              <a:gd name="connsiteX54" fmla="*/ 6186693 w 12192000"/>
              <a:gd name="connsiteY54" fmla="*/ 580951 h 6858000"/>
              <a:gd name="connsiteX55" fmla="*/ 6203373 w 12192000"/>
              <a:gd name="connsiteY55" fmla="*/ 580951 h 6858000"/>
              <a:gd name="connsiteX56" fmla="*/ 6203373 w 12192000"/>
              <a:gd name="connsiteY56" fmla="*/ 539808 h 6858000"/>
              <a:gd name="connsiteX57" fmla="*/ 6192254 w 12192000"/>
              <a:gd name="connsiteY57" fmla="*/ 538696 h 6858000"/>
              <a:gd name="connsiteX58" fmla="*/ 6519162 w 12192000"/>
              <a:gd name="connsiteY58" fmla="*/ 537584 h 6858000"/>
              <a:gd name="connsiteX59" fmla="*/ 6458006 w 12192000"/>
              <a:gd name="connsiteY59" fmla="*/ 555376 h 6858000"/>
              <a:gd name="connsiteX60" fmla="*/ 6473573 w 12192000"/>
              <a:gd name="connsiteY60" fmla="*/ 585399 h 6858000"/>
              <a:gd name="connsiteX61" fmla="*/ 6515827 w 12192000"/>
              <a:gd name="connsiteY61" fmla="*/ 572055 h 6858000"/>
              <a:gd name="connsiteX62" fmla="*/ 6539177 w 12192000"/>
              <a:gd name="connsiteY62" fmla="*/ 588735 h 6858000"/>
              <a:gd name="connsiteX63" fmla="*/ 6540290 w 12192000"/>
              <a:gd name="connsiteY63" fmla="*/ 589846 h 6858000"/>
              <a:gd name="connsiteX64" fmla="*/ 6530282 w 12192000"/>
              <a:gd name="connsiteY64" fmla="*/ 598742 h 6858000"/>
              <a:gd name="connsiteX65" fmla="*/ 6502484 w 12192000"/>
              <a:gd name="connsiteY65" fmla="*/ 598742 h 6858000"/>
              <a:gd name="connsiteX66" fmla="*/ 6451335 w 12192000"/>
              <a:gd name="connsiteY66" fmla="*/ 642108 h 6858000"/>
              <a:gd name="connsiteX67" fmla="*/ 6501371 w 12192000"/>
              <a:gd name="connsiteY67" fmla="*/ 686587 h 6858000"/>
              <a:gd name="connsiteX68" fmla="*/ 6541401 w 12192000"/>
              <a:gd name="connsiteY68" fmla="*/ 669907 h 6858000"/>
              <a:gd name="connsiteX69" fmla="*/ 6541401 w 12192000"/>
              <a:gd name="connsiteY69" fmla="*/ 683250 h 6858000"/>
              <a:gd name="connsiteX70" fmla="*/ 6581431 w 12192000"/>
              <a:gd name="connsiteY70" fmla="*/ 683250 h 6858000"/>
              <a:gd name="connsiteX71" fmla="*/ 6581431 w 12192000"/>
              <a:gd name="connsiteY71" fmla="*/ 589846 h 6858000"/>
              <a:gd name="connsiteX72" fmla="*/ 6519162 w 12192000"/>
              <a:gd name="connsiteY72" fmla="*/ 537584 h 6858000"/>
              <a:gd name="connsiteX73" fmla="*/ 6032135 w 12192000"/>
              <a:gd name="connsiteY73" fmla="*/ 537584 h 6858000"/>
              <a:gd name="connsiteX74" fmla="*/ 5970979 w 12192000"/>
              <a:gd name="connsiteY74" fmla="*/ 555376 h 6858000"/>
              <a:gd name="connsiteX75" fmla="*/ 5986546 w 12192000"/>
              <a:gd name="connsiteY75" fmla="*/ 585399 h 6858000"/>
              <a:gd name="connsiteX76" fmla="*/ 6028800 w 12192000"/>
              <a:gd name="connsiteY76" fmla="*/ 572055 h 6858000"/>
              <a:gd name="connsiteX77" fmla="*/ 6052150 w 12192000"/>
              <a:gd name="connsiteY77" fmla="*/ 588735 h 6858000"/>
              <a:gd name="connsiteX78" fmla="*/ 6053262 w 12192000"/>
              <a:gd name="connsiteY78" fmla="*/ 589846 h 6858000"/>
              <a:gd name="connsiteX79" fmla="*/ 6043254 w 12192000"/>
              <a:gd name="connsiteY79" fmla="*/ 598742 h 6858000"/>
              <a:gd name="connsiteX80" fmla="*/ 6015456 w 12192000"/>
              <a:gd name="connsiteY80" fmla="*/ 598742 h 6858000"/>
              <a:gd name="connsiteX81" fmla="*/ 5964307 w 12192000"/>
              <a:gd name="connsiteY81" fmla="*/ 642108 h 6858000"/>
              <a:gd name="connsiteX82" fmla="*/ 6014344 w 12192000"/>
              <a:gd name="connsiteY82" fmla="*/ 686587 h 6858000"/>
              <a:gd name="connsiteX83" fmla="*/ 6054373 w 12192000"/>
              <a:gd name="connsiteY83" fmla="*/ 669907 h 6858000"/>
              <a:gd name="connsiteX84" fmla="*/ 6054373 w 12192000"/>
              <a:gd name="connsiteY84" fmla="*/ 683250 h 6858000"/>
              <a:gd name="connsiteX85" fmla="*/ 6094404 w 12192000"/>
              <a:gd name="connsiteY85" fmla="*/ 683250 h 6858000"/>
              <a:gd name="connsiteX86" fmla="*/ 6094404 w 12192000"/>
              <a:gd name="connsiteY86" fmla="*/ 589846 h 6858000"/>
              <a:gd name="connsiteX87" fmla="*/ 6032135 w 12192000"/>
              <a:gd name="connsiteY87" fmla="*/ 537584 h 6858000"/>
              <a:gd name="connsiteX88" fmla="*/ 5380541 w 12192000"/>
              <a:gd name="connsiteY88" fmla="*/ 493106 h 6858000"/>
              <a:gd name="connsiteX89" fmla="*/ 5353854 w 12192000"/>
              <a:gd name="connsiteY89" fmla="*/ 494218 h 6858000"/>
              <a:gd name="connsiteX90" fmla="*/ 5353854 w 12192000"/>
              <a:gd name="connsiteY90" fmla="*/ 654340 h 6858000"/>
              <a:gd name="connsiteX91" fmla="*/ 5380541 w 12192000"/>
              <a:gd name="connsiteY91" fmla="*/ 656564 h 6858000"/>
              <a:gd name="connsiteX92" fmla="*/ 5418346 w 12192000"/>
              <a:gd name="connsiteY92" fmla="*/ 653227 h 6858000"/>
              <a:gd name="connsiteX93" fmla="*/ 5411675 w 12192000"/>
              <a:gd name="connsiteY93" fmla="*/ 516457 h 6858000"/>
              <a:gd name="connsiteX94" fmla="*/ 5418346 w 12192000"/>
              <a:gd name="connsiteY94" fmla="*/ 496442 h 6858000"/>
              <a:gd name="connsiteX95" fmla="*/ 5380541 w 12192000"/>
              <a:gd name="connsiteY95" fmla="*/ 493106 h 6858000"/>
              <a:gd name="connsiteX96" fmla="*/ 6618125 w 12192000"/>
              <a:gd name="connsiteY96" fmla="*/ 487547 h 6858000"/>
              <a:gd name="connsiteX97" fmla="*/ 6618125 w 12192000"/>
              <a:gd name="connsiteY97" fmla="*/ 542032 h 6858000"/>
              <a:gd name="connsiteX98" fmla="*/ 6595886 w 12192000"/>
              <a:gd name="connsiteY98" fmla="*/ 542032 h 6858000"/>
              <a:gd name="connsiteX99" fmla="*/ 6595886 w 12192000"/>
              <a:gd name="connsiteY99" fmla="*/ 576503 h 6858000"/>
              <a:gd name="connsiteX100" fmla="*/ 6618125 w 12192000"/>
              <a:gd name="connsiteY100" fmla="*/ 576503 h 6858000"/>
              <a:gd name="connsiteX101" fmla="*/ 6618125 w 12192000"/>
              <a:gd name="connsiteY101" fmla="*/ 654340 h 6858000"/>
              <a:gd name="connsiteX102" fmla="*/ 6659266 w 12192000"/>
              <a:gd name="connsiteY102" fmla="*/ 686587 h 6858000"/>
              <a:gd name="connsiteX103" fmla="*/ 6690401 w 12192000"/>
              <a:gd name="connsiteY103" fmla="*/ 684363 h 6858000"/>
              <a:gd name="connsiteX104" fmla="*/ 6690401 w 12192000"/>
              <a:gd name="connsiteY104" fmla="*/ 649892 h 6858000"/>
              <a:gd name="connsiteX105" fmla="*/ 6671498 w 12192000"/>
              <a:gd name="connsiteY105" fmla="*/ 649892 h 6858000"/>
              <a:gd name="connsiteX106" fmla="*/ 6658155 w 12192000"/>
              <a:gd name="connsiteY106" fmla="*/ 639884 h 6858000"/>
              <a:gd name="connsiteX107" fmla="*/ 6658155 w 12192000"/>
              <a:gd name="connsiteY107" fmla="*/ 575391 h 6858000"/>
              <a:gd name="connsiteX108" fmla="*/ 6689289 w 12192000"/>
              <a:gd name="connsiteY108" fmla="*/ 575391 h 6858000"/>
              <a:gd name="connsiteX109" fmla="*/ 6689289 w 12192000"/>
              <a:gd name="connsiteY109" fmla="*/ 540920 h 6858000"/>
              <a:gd name="connsiteX110" fmla="*/ 6658155 w 12192000"/>
              <a:gd name="connsiteY110" fmla="*/ 540920 h 6858000"/>
              <a:gd name="connsiteX111" fmla="*/ 6658155 w 12192000"/>
              <a:gd name="connsiteY111" fmla="*/ 487547 h 6858000"/>
              <a:gd name="connsiteX112" fmla="*/ 6261194 w 12192000"/>
              <a:gd name="connsiteY112" fmla="*/ 466419 h 6858000"/>
              <a:gd name="connsiteX113" fmla="*/ 6235619 w 12192000"/>
              <a:gd name="connsiteY113" fmla="*/ 491994 h 6858000"/>
              <a:gd name="connsiteX114" fmla="*/ 6261194 w 12192000"/>
              <a:gd name="connsiteY114" fmla="*/ 517570 h 6858000"/>
              <a:gd name="connsiteX115" fmla="*/ 6286768 w 12192000"/>
              <a:gd name="connsiteY115" fmla="*/ 491994 h 6858000"/>
              <a:gd name="connsiteX116" fmla="*/ 6261194 w 12192000"/>
              <a:gd name="connsiteY116" fmla="*/ 466419 h 6858000"/>
              <a:gd name="connsiteX117" fmla="*/ 5900927 w 12192000"/>
              <a:gd name="connsiteY117" fmla="*/ 466419 h 6858000"/>
              <a:gd name="connsiteX118" fmla="*/ 5900927 w 12192000"/>
              <a:gd name="connsiteY118" fmla="*/ 683250 h 6858000"/>
              <a:gd name="connsiteX119" fmla="*/ 5940957 w 12192000"/>
              <a:gd name="connsiteY119" fmla="*/ 683250 h 6858000"/>
              <a:gd name="connsiteX120" fmla="*/ 5940957 w 12192000"/>
              <a:gd name="connsiteY120" fmla="*/ 466419 h 6858000"/>
              <a:gd name="connsiteX121" fmla="*/ 5771943 w 12192000"/>
              <a:gd name="connsiteY121" fmla="*/ 461971 h 6858000"/>
              <a:gd name="connsiteX122" fmla="*/ 5658525 w 12192000"/>
              <a:gd name="connsiteY122" fmla="*/ 574279 h 6858000"/>
              <a:gd name="connsiteX123" fmla="*/ 5771943 w 12192000"/>
              <a:gd name="connsiteY123" fmla="*/ 686587 h 6858000"/>
              <a:gd name="connsiteX124" fmla="*/ 5878689 w 12192000"/>
              <a:gd name="connsiteY124" fmla="*/ 605413 h 6858000"/>
              <a:gd name="connsiteX125" fmla="*/ 5831987 w 12192000"/>
              <a:gd name="connsiteY125" fmla="*/ 605413 h 6858000"/>
              <a:gd name="connsiteX126" fmla="*/ 5773054 w 12192000"/>
              <a:gd name="connsiteY126" fmla="*/ 646557 h 6858000"/>
              <a:gd name="connsiteX127" fmla="*/ 5705227 w 12192000"/>
              <a:gd name="connsiteY127" fmla="*/ 574279 h 6858000"/>
              <a:gd name="connsiteX128" fmla="*/ 5773054 w 12192000"/>
              <a:gd name="connsiteY128" fmla="*/ 502002 h 6858000"/>
              <a:gd name="connsiteX129" fmla="*/ 5830875 w 12192000"/>
              <a:gd name="connsiteY129" fmla="*/ 543145 h 6858000"/>
              <a:gd name="connsiteX130" fmla="*/ 5878689 w 12192000"/>
              <a:gd name="connsiteY130" fmla="*/ 543145 h 6858000"/>
              <a:gd name="connsiteX131" fmla="*/ 5771943 w 12192000"/>
              <a:gd name="connsiteY131" fmla="*/ 461971 h 6858000"/>
              <a:gd name="connsiteX132" fmla="*/ 5449482 w 12192000"/>
              <a:gd name="connsiteY132" fmla="*/ 438620 h 6858000"/>
              <a:gd name="connsiteX133" fmla="*/ 5418348 w 12192000"/>
              <a:gd name="connsiteY133" fmla="*/ 495330 h 6858000"/>
              <a:gd name="connsiteX134" fmla="*/ 5554004 w 12192000"/>
              <a:gd name="connsiteY134" fmla="*/ 574279 h 6858000"/>
              <a:gd name="connsiteX135" fmla="*/ 5587363 w 12192000"/>
              <a:gd name="connsiteY135" fmla="*/ 518681 h 6858000"/>
              <a:gd name="connsiteX136" fmla="*/ 5449482 w 12192000"/>
              <a:gd name="connsiteY136" fmla="*/ 438620 h 6858000"/>
              <a:gd name="connsiteX137" fmla="*/ 0 w 12192000"/>
              <a:gd name="connsiteY137" fmla="*/ 0 h 6858000"/>
              <a:gd name="connsiteX138" fmla="*/ 12192000 w 12192000"/>
              <a:gd name="connsiteY138" fmla="*/ 0 h 6858000"/>
              <a:gd name="connsiteX139" fmla="*/ 12192000 w 12192000"/>
              <a:gd name="connsiteY139" fmla="*/ 6858000 h 6858000"/>
              <a:gd name="connsiteX140" fmla="*/ 0 w 12192000"/>
              <a:gd name="connsiteY140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</a:cxnLst>
            <a:rect l="l" t="t" r="r" b="b"/>
            <a:pathLst>
              <a:path w="12192000" h="6858000">
                <a:moveTo>
                  <a:pt x="6539177" y="622093"/>
                </a:moveTo>
                <a:lnTo>
                  <a:pt x="6539177" y="632101"/>
                </a:lnTo>
                <a:cubicBezTo>
                  <a:pt x="6539177" y="649892"/>
                  <a:pt x="6523610" y="657676"/>
                  <a:pt x="6511379" y="657676"/>
                </a:cubicBezTo>
                <a:cubicBezTo>
                  <a:pt x="6499147" y="657676"/>
                  <a:pt x="6491364" y="651005"/>
                  <a:pt x="6491364" y="640997"/>
                </a:cubicBezTo>
                <a:cubicBezTo>
                  <a:pt x="6491364" y="630989"/>
                  <a:pt x="6499147" y="625429"/>
                  <a:pt x="6511379" y="625429"/>
                </a:cubicBezTo>
                <a:lnTo>
                  <a:pt x="6526946" y="625429"/>
                </a:lnTo>
                <a:cubicBezTo>
                  <a:pt x="6532505" y="625429"/>
                  <a:pt x="6536953" y="624317"/>
                  <a:pt x="6539177" y="622093"/>
                </a:cubicBezTo>
                <a:close/>
                <a:moveTo>
                  <a:pt x="6052150" y="622093"/>
                </a:moveTo>
                <a:lnTo>
                  <a:pt x="6052150" y="632101"/>
                </a:lnTo>
                <a:cubicBezTo>
                  <a:pt x="6052150" y="649892"/>
                  <a:pt x="6036582" y="657676"/>
                  <a:pt x="6024352" y="657676"/>
                </a:cubicBezTo>
                <a:cubicBezTo>
                  <a:pt x="6012120" y="657676"/>
                  <a:pt x="6004337" y="651005"/>
                  <a:pt x="6004337" y="640997"/>
                </a:cubicBezTo>
                <a:cubicBezTo>
                  <a:pt x="6004337" y="630989"/>
                  <a:pt x="6012120" y="625429"/>
                  <a:pt x="6024352" y="625429"/>
                </a:cubicBezTo>
                <a:lnTo>
                  <a:pt x="6039919" y="625429"/>
                </a:lnTo>
                <a:cubicBezTo>
                  <a:pt x="6045478" y="625429"/>
                  <a:pt x="6049926" y="624317"/>
                  <a:pt x="6052150" y="622093"/>
                </a:cubicBezTo>
                <a:close/>
                <a:moveTo>
                  <a:pt x="5555115" y="574279"/>
                </a:moveTo>
                <a:cubicBezTo>
                  <a:pt x="5520646" y="615421"/>
                  <a:pt x="5472832" y="644332"/>
                  <a:pt x="5418348" y="653229"/>
                </a:cubicBezTo>
                <a:cubicBezTo>
                  <a:pt x="5422796" y="664348"/>
                  <a:pt x="5428354" y="676579"/>
                  <a:pt x="5433915" y="687699"/>
                </a:cubicBezTo>
                <a:cubicBezTo>
                  <a:pt x="5438363" y="695482"/>
                  <a:pt x="5443922" y="703266"/>
                  <a:pt x="5449482" y="709938"/>
                </a:cubicBezTo>
                <a:cubicBezTo>
                  <a:pt x="5502855" y="696595"/>
                  <a:pt x="5550668" y="668796"/>
                  <a:pt x="5588473" y="629877"/>
                </a:cubicBezTo>
                <a:cubicBezTo>
                  <a:pt x="5579578" y="609861"/>
                  <a:pt x="5568459" y="590959"/>
                  <a:pt x="5555115" y="574279"/>
                </a:cubicBezTo>
                <a:close/>
                <a:moveTo>
                  <a:pt x="6774909" y="570943"/>
                </a:moveTo>
                <a:cubicBezTo>
                  <a:pt x="6791587" y="570943"/>
                  <a:pt x="6803819" y="582062"/>
                  <a:pt x="6806043" y="596518"/>
                </a:cubicBezTo>
                <a:lnTo>
                  <a:pt x="6742662" y="596518"/>
                </a:lnTo>
                <a:cubicBezTo>
                  <a:pt x="6745999" y="580951"/>
                  <a:pt x="6758229" y="570943"/>
                  <a:pt x="6774909" y="570943"/>
                </a:cubicBezTo>
                <a:close/>
                <a:moveTo>
                  <a:pt x="6223388" y="540921"/>
                </a:moveTo>
                <a:lnTo>
                  <a:pt x="6223388" y="575391"/>
                </a:lnTo>
                <a:lnTo>
                  <a:pt x="6243403" y="575391"/>
                </a:lnTo>
                <a:lnTo>
                  <a:pt x="6243403" y="683250"/>
                </a:lnTo>
                <a:lnTo>
                  <a:pt x="6283433" y="683250"/>
                </a:lnTo>
                <a:lnTo>
                  <a:pt x="6283433" y="540921"/>
                </a:lnTo>
                <a:close/>
                <a:moveTo>
                  <a:pt x="6297888" y="540920"/>
                </a:moveTo>
                <a:lnTo>
                  <a:pt x="6346814" y="683250"/>
                </a:lnTo>
                <a:lnTo>
                  <a:pt x="6396850" y="683250"/>
                </a:lnTo>
                <a:lnTo>
                  <a:pt x="6447999" y="540920"/>
                </a:lnTo>
                <a:lnTo>
                  <a:pt x="6405746" y="540920"/>
                </a:lnTo>
                <a:lnTo>
                  <a:pt x="6373500" y="639884"/>
                </a:lnTo>
                <a:lnTo>
                  <a:pt x="6341253" y="540920"/>
                </a:lnTo>
                <a:close/>
                <a:moveTo>
                  <a:pt x="6774909" y="538696"/>
                </a:moveTo>
                <a:cubicBezTo>
                  <a:pt x="6732655" y="538696"/>
                  <a:pt x="6701521" y="569830"/>
                  <a:pt x="6701521" y="613198"/>
                </a:cubicBezTo>
                <a:cubicBezTo>
                  <a:pt x="6701521" y="656564"/>
                  <a:pt x="6743775" y="687698"/>
                  <a:pt x="6776020" y="687698"/>
                </a:cubicBezTo>
                <a:cubicBezTo>
                  <a:pt x="6808267" y="687698"/>
                  <a:pt x="6834954" y="673242"/>
                  <a:pt x="6847184" y="643219"/>
                </a:cubicBezTo>
                <a:lnTo>
                  <a:pt x="6804931" y="638772"/>
                </a:lnTo>
                <a:cubicBezTo>
                  <a:pt x="6799372" y="647667"/>
                  <a:pt x="6793811" y="653227"/>
                  <a:pt x="6776020" y="653227"/>
                </a:cubicBezTo>
                <a:cubicBezTo>
                  <a:pt x="6758229" y="653227"/>
                  <a:pt x="6745999" y="639884"/>
                  <a:pt x="6743775" y="624317"/>
                </a:cubicBezTo>
                <a:lnTo>
                  <a:pt x="6849408" y="624317"/>
                </a:lnTo>
                <a:lnTo>
                  <a:pt x="6849408" y="623205"/>
                </a:lnTo>
                <a:cubicBezTo>
                  <a:pt x="6849408" y="564271"/>
                  <a:pt x="6817163" y="538696"/>
                  <a:pt x="6774909" y="538696"/>
                </a:cubicBezTo>
                <a:close/>
                <a:moveTo>
                  <a:pt x="6192254" y="538696"/>
                </a:moveTo>
                <a:cubicBezTo>
                  <a:pt x="6174463" y="538696"/>
                  <a:pt x="6161119" y="547591"/>
                  <a:pt x="6155559" y="563159"/>
                </a:cubicBezTo>
                <a:lnTo>
                  <a:pt x="6155559" y="540920"/>
                </a:lnTo>
                <a:lnTo>
                  <a:pt x="6116642" y="540920"/>
                </a:lnTo>
                <a:lnTo>
                  <a:pt x="6116642" y="683250"/>
                </a:lnTo>
                <a:lnTo>
                  <a:pt x="6156672" y="683250"/>
                </a:lnTo>
                <a:lnTo>
                  <a:pt x="6156672" y="615421"/>
                </a:lnTo>
                <a:cubicBezTo>
                  <a:pt x="6156672" y="590958"/>
                  <a:pt x="6166679" y="580951"/>
                  <a:pt x="6186693" y="580951"/>
                </a:cubicBezTo>
                <a:lnTo>
                  <a:pt x="6203373" y="580951"/>
                </a:lnTo>
                <a:cubicBezTo>
                  <a:pt x="6203373" y="580951"/>
                  <a:pt x="6203373" y="539808"/>
                  <a:pt x="6203373" y="539808"/>
                </a:cubicBezTo>
                <a:cubicBezTo>
                  <a:pt x="6200037" y="538696"/>
                  <a:pt x="6210045" y="538696"/>
                  <a:pt x="6192254" y="538696"/>
                </a:cubicBezTo>
                <a:close/>
                <a:moveTo>
                  <a:pt x="6519162" y="537584"/>
                </a:moveTo>
                <a:cubicBezTo>
                  <a:pt x="6484693" y="537584"/>
                  <a:pt x="6458006" y="555376"/>
                  <a:pt x="6458006" y="555376"/>
                </a:cubicBezTo>
                <a:lnTo>
                  <a:pt x="6473573" y="585399"/>
                </a:lnTo>
                <a:cubicBezTo>
                  <a:pt x="6483580" y="578727"/>
                  <a:pt x="6500260" y="572055"/>
                  <a:pt x="6515827" y="572055"/>
                </a:cubicBezTo>
                <a:cubicBezTo>
                  <a:pt x="6531394" y="572055"/>
                  <a:pt x="6539177" y="578727"/>
                  <a:pt x="6539177" y="588735"/>
                </a:cubicBezTo>
                <a:lnTo>
                  <a:pt x="6540290" y="589846"/>
                </a:lnTo>
                <a:cubicBezTo>
                  <a:pt x="6540290" y="595407"/>
                  <a:pt x="6536953" y="598742"/>
                  <a:pt x="6530282" y="598742"/>
                </a:cubicBezTo>
                <a:lnTo>
                  <a:pt x="6502484" y="598742"/>
                </a:lnTo>
                <a:cubicBezTo>
                  <a:pt x="6471349" y="598742"/>
                  <a:pt x="6451335" y="618758"/>
                  <a:pt x="6451335" y="642108"/>
                </a:cubicBezTo>
                <a:cubicBezTo>
                  <a:pt x="6451335" y="665459"/>
                  <a:pt x="6471349" y="686587"/>
                  <a:pt x="6501371" y="686587"/>
                </a:cubicBezTo>
                <a:cubicBezTo>
                  <a:pt x="6518051" y="686587"/>
                  <a:pt x="6533618" y="681026"/>
                  <a:pt x="6541401" y="669907"/>
                </a:cubicBezTo>
                <a:lnTo>
                  <a:pt x="6541401" y="683250"/>
                </a:lnTo>
                <a:lnTo>
                  <a:pt x="6581431" y="683250"/>
                </a:lnTo>
                <a:lnTo>
                  <a:pt x="6581431" y="589846"/>
                </a:lnTo>
                <a:cubicBezTo>
                  <a:pt x="6581431" y="552040"/>
                  <a:pt x="6553633" y="537584"/>
                  <a:pt x="6519162" y="537584"/>
                </a:cubicBezTo>
                <a:close/>
                <a:moveTo>
                  <a:pt x="6032135" y="537584"/>
                </a:moveTo>
                <a:cubicBezTo>
                  <a:pt x="5997665" y="537584"/>
                  <a:pt x="5970979" y="555376"/>
                  <a:pt x="5970979" y="555376"/>
                </a:cubicBezTo>
                <a:lnTo>
                  <a:pt x="5986546" y="585399"/>
                </a:lnTo>
                <a:cubicBezTo>
                  <a:pt x="5996553" y="578727"/>
                  <a:pt x="6013232" y="572055"/>
                  <a:pt x="6028800" y="572055"/>
                </a:cubicBezTo>
                <a:cubicBezTo>
                  <a:pt x="6044367" y="572055"/>
                  <a:pt x="6052150" y="578727"/>
                  <a:pt x="6052150" y="588735"/>
                </a:cubicBezTo>
                <a:lnTo>
                  <a:pt x="6053262" y="589846"/>
                </a:lnTo>
                <a:cubicBezTo>
                  <a:pt x="6053262" y="595407"/>
                  <a:pt x="6049926" y="598742"/>
                  <a:pt x="6043254" y="598742"/>
                </a:cubicBezTo>
                <a:lnTo>
                  <a:pt x="6015456" y="598742"/>
                </a:lnTo>
                <a:cubicBezTo>
                  <a:pt x="5984322" y="598742"/>
                  <a:pt x="5964307" y="618758"/>
                  <a:pt x="5964307" y="642108"/>
                </a:cubicBezTo>
                <a:cubicBezTo>
                  <a:pt x="5964307" y="665459"/>
                  <a:pt x="5984322" y="686587"/>
                  <a:pt x="6014344" y="686587"/>
                </a:cubicBezTo>
                <a:cubicBezTo>
                  <a:pt x="6031023" y="686587"/>
                  <a:pt x="6046591" y="681026"/>
                  <a:pt x="6054373" y="669907"/>
                </a:cubicBezTo>
                <a:lnTo>
                  <a:pt x="6054373" y="683250"/>
                </a:lnTo>
                <a:lnTo>
                  <a:pt x="6094404" y="683250"/>
                </a:lnTo>
                <a:lnTo>
                  <a:pt x="6094404" y="589846"/>
                </a:lnTo>
                <a:cubicBezTo>
                  <a:pt x="6094404" y="552040"/>
                  <a:pt x="6066605" y="537584"/>
                  <a:pt x="6032135" y="537584"/>
                </a:cubicBezTo>
                <a:close/>
                <a:moveTo>
                  <a:pt x="5380541" y="493106"/>
                </a:moveTo>
                <a:cubicBezTo>
                  <a:pt x="5367197" y="493106"/>
                  <a:pt x="5362750" y="493106"/>
                  <a:pt x="5353854" y="494218"/>
                </a:cubicBezTo>
                <a:cubicBezTo>
                  <a:pt x="5339399" y="545368"/>
                  <a:pt x="5338287" y="600966"/>
                  <a:pt x="5353854" y="654340"/>
                </a:cubicBezTo>
                <a:cubicBezTo>
                  <a:pt x="5362750" y="654340"/>
                  <a:pt x="5371645" y="656564"/>
                  <a:pt x="5380541" y="656564"/>
                </a:cubicBezTo>
                <a:cubicBezTo>
                  <a:pt x="5393884" y="656564"/>
                  <a:pt x="5406116" y="655451"/>
                  <a:pt x="5418346" y="653227"/>
                </a:cubicBezTo>
                <a:cubicBezTo>
                  <a:pt x="5401668" y="609861"/>
                  <a:pt x="5399444" y="562047"/>
                  <a:pt x="5411675" y="516457"/>
                </a:cubicBezTo>
                <a:cubicBezTo>
                  <a:pt x="5413899" y="509785"/>
                  <a:pt x="5416123" y="503114"/>
                  <a:pt x="5418346" y="496442"/>
                </a:cubicBezTo>
                <a:cubicBezTo>
                  <a:pt x="5406116" y="494218"/>
                  <a:pt x="5393884" y="493106"/>
                  <a:pt x="5380541" y="493106"/>
                </a:cubicBezTo>
                <a:close/>
                <a:moveTo>
                  <a:pt x="6618125" y="487547"/>
                </a:moveTo>
                <a:lnTo>
                  <a:pt x="6618125" y="542032"/>
                </a:lnTo>
                <a:lnTo>
                  <a:pt x="6595886" y="542032"/>
                </a:lnTo>
                <a:lnTo>
                  <a:pt x="6595886" y="576503"/>
                </a:lnTo>
                <a:lnTo>
                  <a:pt x="6618125" y="576503"/>
                </a:lnTo>
                <a:lnTo>
                  <a:pt x="6618125" y="654340"/>
                </a:lnTo>
                <a:cubicBezTo>
                  <a:pt x="6618125" y="683250"/>
                  <a:pt x="6639251" y="686587"/>
                  <a:pt x="6659266" y="686587"/>
                </a:cubicBezTo>
                <a:cubicBezTo>
                  <a:pt x="6670386" y="686587"/>
                  <a:pt x="6690401" y="684363"/>
                  <a:pt x="6690401" y="684363"/>
                </a:cubicBezTo>
                <a:lnTo>
                  <a:pt x="6690401" y="649892"/>
                </a:lnTo>
                <a:cubicBezTo>
                  <a:pt x="6690401" y="649892"/>
                  <a:pt x="6681505" y="649892"/>
                  <a:pt x="6671498" y="649892"/>
                </a:cubicBezTo>
                <a:cubicBezTo>
                  <a:pt x="6664827" y="649892"/>
                  <a:pt x="6658155" y="648780"/>
                  <a:pt x="6658155" y="639884"/>
                </a:cubicBezTo>
                <a:lnTo>
                  <a:pt x="6658155" y="575391"/>
                </a:lnTo>
                <a:lnTo>
                  <a:pt x="6689289" y="575391"/>
                </a:lnTo>
                <a:lnTo>
                  <a:pt x="6689289" y="540920"/>
                </a:lnTo>
                <a:lnTo>
                  <a:pt x="6658155" y="540920"/>
                </a:lnTo>
                <a:lnTo>
                  <a:pt x="6658155" y="487547"/>
                </a:lnTo>
                <a:close/>
                <a:moveTo>
                  <a:pt x="6261194" y="466419"/>
                </a:moveTo>
                <a:cubicBezTo>
                  <a:pt x="6246738" y="466419"/>
                  <a:pt x="6235619" y="477539"/>
                  <a:pt x="6235619" y="491994"/>
                </a:cubicBezTo>
                <a:cubicBezTo>
                  <a:pt x="6235619" y="506450"/>
                  <a:pt x="6246738" y="517570"/>
                  <a:pt x="6261194" y="517570"/>
                </a:cubicBezTo>
                <a:cubicBezTo>
                  <a:pt x="6275648" y="517570"/>
                  <a:pt x="6286768" y="505338"/>
                  <a:pt x="6286768" y="491994"/>
                </a:cubicBezTo>
                <a:cubicBezTo>
                  <a:pt x="6286768" y="478651"/>
                  <a:pt x="6275648" y="466419"/>
                  <a:pt x="6261194" y="466419"/>
                </a:cubicBezTo>
                <a:close/>
                <a:moveTo>
                  <a:pt x="5900927" y="466419"/>
                </a:moveTo>
                <a:lnTo>
                  <a:pt x="5900927" y="683250"/>
                </a:lnTo>
                <a:lnTo>
                  <a:pt x="5940957" y="683250"/>
                </a:lnTo>
                <a:lnTo>
                  <a:pt x="5940957" y="466419"/>
                </a:lnTo>
                <a:close/>
                <a:moveTo>
                  <a:pt x="5771943" y="461971"/>
                </a:moveTo>
                <a:cubicBezTo>
                  <a:pt x="5707450" y="461971"/>
                  <a:pt x="5658525" y="508674"/>
                  <a:pt x="5658525" y="574279"/>
                </a:cubicBezTo>
                <a:cubicBezTo>
                  <a:pt x="5658525" y="639884"/>
                  <a:pt x="5723017" y="686587"/>
                  <a:pt x="5771943" y="686587"/>
                </a:cubicBezTo>
                <a:cubicBezTo>
                  <a:pt x="5820868" y="686587"/>
                  <a:pt x="5866457" y="656564"/>
                  <a:pt x="5878689" y="605413"/>
                </a:cubicBezTo>
                <a:lnTo>
                  <a:pt x="5831987" y="605413"/>
                </a:lnTo>
                <a:cubicBezTo>
                  <a:pt x="5824203" y="630989"/>
                  <a:pt x="5801964" y="646557"/>
                  <a:pt x="5773054" y="646557"/>
                </a:cubicBezTo>
                <a:cubicBezTo>
                  <a:pt x="5731913" y="646557"/>
                  <a:pt x="5705227" y="615421"/>
                  <a:pt x="5705227" y="574279"/>
                </a:cubicBezTo>
                <a:cubicBezTo>
                  <a:pt x="5705227" y="533137"/>
                  <a:pt x="5731913" y="502002"/>
                  <a:pt x="5773054" y="502002"/>
                </a:cubicBezTo>
                <a:cubicBezTo>
                  <a:pt x="5800853" y="502002"/>
                  <a:pt x="5823092" y="517570"/>
                  <a:pt x="5830875" y="543145"/>
                </a:cubicBezTo>
                <a:lnTo>
                  <a:pt x="5878689" y="543145"/>
                </a:lnTo>
                <a:cubicBezTo>
                  <a:pt x="5865345" y="491994"/>
                  <a:pt x="5836435" y="461971"/>
                  <a:pt x="5771943" y="461971"/>
                </a:cubicBezTo>
                <a:close/>
                <a:moveTo>
                  <a:pt x="5449482" y="438620"/>
                </a:moveTo>
                <a:cubicBezTo>
                  <a:pt x="5436139" y="456411"/>
                  <a:pt x="5426131" y="475315"/>
                  <a:pt x="5418348" y="495330"/>
                </a:cubicBezTo>
                <a:cubicBezTo>
                  <a:pt x="5472832" y="504225"/>
                  <a:pt x="5520646" y="533137"/>
                  <a:pt x="5554004" y="574279"/>
                </a:cubicBezTo>
                <a:cubicBezTo>
                  <a:pt x="5567347" y="557599"/>
                  <a:pt x="5579578" y="538696"/>
                  <a:pt x="5587363" y="518681"/>
                </a:cubicBezTo>
                <a:cubicBezTo>
                  <a:pt x="5550668" y="480875"/>
                  <a:pt x="5502855" y="451963"/>
                  <a:pt x="5449482" y="438620"/>
                </a:cubicBezTo>
                <a:close/>
                <a:moveTo>
                  <a:pt x="0" y="0"/>
                </a:moveTo>
                <a:lnTo>
                  <a:pt x="12192000" y="0"/>
                </a:lnTo>
                <a:lnTo>
                  <a:pt x="12192000" y="6858000"/>
                </a:lnTo>
                <a:lnTo>
                  <a:pt x="0" y="6858000"/>
                </a:ln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txBody>
          <a:bodyPr wrap="square" tIns="108000" anchor="t" anchorCtr="0">
            <a:noAutofit/>
          </a:bodyPr>
          <a:lstStyle>
            <a:lvl1pPr marL="0" indent="0" algn="ctr">
              <a:buNone/>
              <a:defRPr sz="1000">
                <a:solidFill>
                  <a:schemeClr val="accent1"/>
                </a:solidFill>
                <a:latin typeface="+mn-lt"/>
              </a:defRPr>
            </a:lvl1pPr>
          </a:lstStyle>
          <a:p>
            <a:pPr lvl="0"/>
            <a:r>
              <a:rPr lang="en-US" dirty="0"/>
              <a:t>Drag picture file to insert dark background image</a:t>
            </a:r>
          </a:p>
        </p:txBody>
      </p:sp>
      <p:sp>
        <p:nvSpPr>
          <p:cNvPr id="3" name="Text Placeholder 9">
            <a:extLst>
              <a:ext uri="{FF2B5EF4-FFF2-40B4-BE49-F238E27FC236}">
                <a16:creationId xmlns:a16="http://schemas.microsoft.com/office/drawing/2014/main" id="{AC9E0084-1BBE-803B-F4D4-530F7FD5787B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1343025" y="2130266"/>
            <a:ext cx="9505950" cy="2169113"/>
          </a:xfrm>
          <a:prstGeom prst="rect">
            <a:avLst/>
          </a:prstGeom>
        </p:spPr>
        <p:txBody>
          <a:bodyPr lIns="0" tIns="36000" rIns="0" bIns="0" anchor="b" anchorCtr="0">
            <a:noAutofit/>
          </a:bodyPr>
          <a:lstStyle>
            <a:lvl1pPr marL="0" indent="0" algn="ctr">
              <a:lnSpc>
                <a:spcPct val="85000"/>
              </a:lnSpc>
              <a:spcBef>
                <a:spcPts val="0"/>
              </a:spcBef>
              <a:buNone/>
              <a:defRPr sz="5400" spc="-100" baseline="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Two or three</a:t>
            </a:r>
            <a:br>
              <a:rPr lang="en-US" dirty="0"/>
            </a:br>
            <a:r>
              <a:rPr lang="en-US" dirty="0"/>
              <a:t>line title here</a:t>
            </a:r>
            <a:br>
              <a:rPr lang="en-US" dirty="0"/>
            </a:br>
            <a:r>
              <a:rPr lang="en-US" dirty="0"/>
              <a:t>lorem ipsum dolor</a:t>
            </a:r>
          </a:p>
        </p:txBody>
      </p:sp>
      <p:sp>
        <p:nvSpPr>
          <p:cNvPr id="4" name="Text Placeholder 9">
            <a:extLst>
              <a:ext uri="{FF2B5EF4-FFF2-40B4-BE49-F238E27FC236}">
                <a16:creationId xmlns:a16="http://schemas.microsoft.com/office/drawing/2014/main" id="{724E2F64-1CF9-ED20-65FE-D01EF624EAB8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1343025" y="4383735"/>
            <a:ext cx="9505949" cy="281703"/>
          </a:xfrm>
          <a:prstGeom prst="rect">
            <a:avLst/>
          </a:prstGeom>
        </p:spPr>
        <p:txBody>
          <a:bodyPr lIns="0" tIns="36000" rIns="0" bIns="0" anchor="t" anchorCtr="0">
            <a:noAutofit/>
          </a:bodyPr>
          <a:lstStyle>
            <a:lvl1pPr marL="0" indent="0" algn="ctr">
              <a:lnSpc>
                <a:spcPct val="95000"/>
              </a:lnSpc>
              <a:buNone/>
              <a:defRPr sz="240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dirty="0"/>
              <a:t>Presentation subtitle here</a:t>
            </a:r>
          </a:p>
        </p:txBody>
      </p:sp>
      <p:sp>
        <p:nvSpPr>
          <p:cNvPr id="5" name="Text Placeholder 9">
            <a:extLst>
              <a:ext uri="{FF2B5EF4-FFF2-40B4-BE49-F238E27FC236}">
                <a16:creationId xmlns:a16="http://schemas.microsoft.com/office/drawing/2014/main" id="{114D21C6-BDDC-DA63-C8CD-AE44CF6E3FD0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2424113" y="6312625"/>
            <a:ext cx="7343775" cy="221599"/>
          </a:xfrm>
          <a:prstGeom prst="rect">
            <a:avLst/>
          </a:prstGeom>
        </p:spPr>
        <p:txBody>
          <a:bodyPr lIns="0" tIns="0" rIns="0" bIns="0">
            <a:noAutofit/>
          </a:bodyPr>
          <a:lstStyle>
            <a:lvl1pPr marL="0" indent="0" algn="ctr">
              <a:lnSpc>
                <a:spcPct val="90000"/>
              </a:lnSpc>
              <a:buNone/>
              <a:defRPr sz="1600" baseline="0">
                <a:solidFill>
                  <a:schemeClr val="bg1"/>
                </a:solidFill>
                <a:latin typeface="+mn-lt"/>
                <a:cs typeface="Arial" panose="020B0604020202020204" pitchFamily="34" charset="0"/>
              </a:defRPr>
            </a:lvl1pPr>
          </a:lstStyle>
          <a:p>
            <a:pPr lvl="0"/>
            <a:r>
              <a:rPr lang="en-US" dirty="0"/>
              <a:t>Forename Surname  |  Month 00, 0000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950860375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ingle image - 2 or 3 lines - Citrus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24679F79-5E60-C5C6-ED24-5746CF64C08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pic" sz="quarter" idx="26" hasCustomPrompt="1"/>
          </p:nvPr>
        </p:nvSpPr>
        <p:spPr>
          <a:xfrm>
            <a:off x="0" y="0"/>
            <a:ext cx="12192000" cy="6858000"/>
          </a:xfrm>
          <a:custGeom>
            <a:avLst/>
            <a:gdLst>
              <a:gd name="connsiteX0" fmla="*/ 6539177 w 12192000"/>
              <a:gd name="connsiteY0" fmla="*/ 622093 h 6858000"/>
              <a:gd name="connsiteX1" fmla="*/ 6539177 w 12192000"/>
              <a:gd name="connsiteY1" fmla="*/ 632101 h 6858000"/>
              <a:gd name="connsiteX2" fmla="*/ 6511379 w 12192000"/>
              <a:gd name="connsiteY2" fmla="*/ 657676 h 6858000"/>
              <a:gd name="connsiteX3" fmla="*/ 6491364 w 12192000"/>
              <a:gd name="connsiteY3" fmla="*/ 640997 h 6858000"/>
              <a:gd name="connsiteX4" fmla="*/ 6511379 w 12192000"/>
              <a:gd name="connsiteY4" fmla="*/ 625429 h 6858000"/>
              <a:gd name="connsiteX5" fmla="*/ 6526946 w 12192000"/>
              <a:gd name="connsiteY5" fmla="*/ 625429 h 6858000"/>
              <a:gd name="connsiteX6" fmla="*/ 6539177 w 12192000"/>
              <a:gd name="connsiteY6" fmla="*/ 622093 h 6858000"/>
              <a:gd name="connsiteX7" fmla="*/ 6052150 w 12192000"/>
              <a:gd name="connsiteY7" fmla="*/ 622093 h 6858000"/>
              <a:gd name="connsiteX8" fmla="*/ 6052150 w 12192000"/>
              <a:gd name="connsiteY8" fmla="*/ 632101 h 6858000"/>
              <a:gd name="connsiteX9" fmla="*/ 6024352 w 12192000"/>
              <a:gd name="connsiteY9" fmla="*/ 657676 h 6858000"/>
              <a:gd name="connsiteX10" fmla="*/ 6004337 w 12192000"/>
              <a:gd name="connsiteY10" fmla="*/ 640997 h 6858000"/>
              <a:gd name="connsiteX11" fmla="*/ 6024352 w 12192000"/>
              <a:gd name="connsiteY11" fmla="*/ 625429 h 6858000"/>
              <a:gd name="connsiteX12" fmla="*/ 6039919 w 12192000"/>
              <a:gd name="connsiteY12" fmla="*/ 625429 h 6858000"/>
              <a:gd name="connsiteX13" fmla="*/ 6052150 w 12192000"/>
              <a:gd name="connsiteY13" fmla="*/ 622093 h 6858000"/>
              <a:gd name="connsiteX14" fmla="*/ 5555115 w 12192000"/>
              <a:gd name="connsiteY14" fmla="*/ 574279 h 6858000"/>
              <a:gd name="connsiteX15" fmla="*/ 5418348 w 12192000"/>
              <a:gd name="connsiteY15" fmla="*/ 653229 h 6858000"/>
              <a:gd name="connsiteX16" fmla="*/ 5433915 w 12192000"/>
              <a:gd name="connsiteY16" fmla="*/ 687699 h 6858000"/>
              <a:gd name="connsiteX17" fmla="*/ 5449482 w 12192000"/>
              <a:gd name="connsiteY17" fmla="*/ 709938 h 6858000"/>
              <a:gd name="connsiteX18" fmla="*/ 5588473 w 12192000"/>
              <a:gd name="connsiteY18" fmla="*/ 629877 h 6858000"/>
              <a:gd name="connsiteX19" fmla="*/ 5555115 w 12192000"/>
              <a:gd name="connsiteY19" fmla="*/ 574279 h 6858000"/>
              <a:gd name="connsiteX20" fmla="*/ 6774909 w 12192000"/>
              <a:gd name="connsiteY20" fmla="*/ 570943 h 6858000"/>
              <a:gd name="connsiteX21" fmla="*/ 6806043 w 12192000"/>
              <a:gd name="connsiteY21" fmla="*/ 596518 h 6858000"/>
              <a:gd name="connsiteX22" fmla="*/ 6742662 w 12192000"/>
              <a:gd name="connsiteY22" fmla="*/ 596518 h 6858000"/>
              <a:gd name="connsiteX23" fmla="*/ 6774909 w 12192000"/>
              <a:gd name="connsiteY23" fmla="*/ 570943 h 6858000"/>
              <a:gd name="connsiteX24" fmla="*/ 6223388 w 12192000"/>
              <a:gd name="connsiteY24" fmla="*/ 540921 h 6858000"/>
              <a:gd name="connsiteX25" fmla="*/ 6223388 w 12192000"/>
              <a:gd name="connsiteY25" fmla="*/ 575391 h 6858000"/>
              <a:gd name="connsiteX26" fmla="*/ 6243403 w 12192000"/>
              <a:gd name="connsiteY26" fmla="*/ 575391 h 6858000"/>
              <a:gd name="connsiteX27" fmla="*/ 6243403 w 12192000"/>
              <a:gd name="connsiteY27" fmla="*/ 683250 h 6858000"/>
              <a:gd name="connsiteX28" fmla="*/ 6283433 w 12192000"/>
              <a:gd name="connsiteY28" fmla="*/ 683250 h 6858000"/>
              <a:gd name="connsiteX29" fmla="*/ 6283433 w 12192000"/>
              <a:gd name="connsiteY29" fmla="*/ 540921 h 6858000"/>
              <a:gd name="connsiteX30" fmla="*/ 6297888 w 12192000"/>
              <a:gd name="connsiteY30" fmla="*/ 540920 h 6858000"/>
              <a:gd name="connsiteX31" fmla="*/ 6346814 w 12192000"/>
              <a:gd name="connsiteY31" fmla="*/ 683250 h 6858000"/>
              <a:gd name="connsiteX32" fmla="*/ 6396850 w 12192000"/>
              <a:gd name="connsiteY32" fmla="*/ 683250 h 6858000"/>
              <a:gd name="connsiteX33" fmla="*/ 6447999 w 12192000"/>
              <a:gd name="connsiteY33" fmla="*/ 540920 h 6858000"/>
              <a:gd name="connsiteX34" fmla="*/ 6405746 w 12192000"/>
              <a:gd name="connsiteY34" fmla="*/ 540920 h 6858000"/>
              <a:gd name="connsiteX35" fmla="*/ 6373500 w 12192000"/>
              <a:gd name="connsiteY35" fmla="*/ 639884 h 6858000"/>
              <a:gd name="connsiteX36" fmla="*/ 6341253 w 12192000"/>
              <a:gd name="connsiteY36" fmla="*/ 540920 h 6858000"/>
              <a:gd name="connsiteX37" fmla="*/ 6774909 w 12192000"/>
              <a:gd name="connsiteY37" fmla="*/ 538696 h 6858000"/>
              <a:gd name="connsiteX38" fmla="*/ 6701521 w 12192000"/>
              <a:gd name="connsiteY38" fmla="*/ 613198 h 6858000"/>
              <a:gd name="connsiteX39" fmla="*/ 6776020 w 12192000"/>
              <a:gd name="connsiteY39" fmla="*/ 687698 h 6858000"/>
              <a:gd name="connsiteX40" fmla="*/ 6847184 w 12192000"/>
              <a:gd name="connsiteY40" fmla="*/ 643219 h 6858000"/>
              <a:gd name="connsiteX41" fmla="*/ 6804931 w 12192000"/>
              <a:gd name="connsiteY41" fmla="*/ 638772 h 6858000"/>
              <a:gd name="connsiteX42" fmla="*/ 6776020 w 12192000"/>
              <a:gd name="connsiteY42" fmla="*/ 653227 h 6858000"/>
              <a:gd name="connsiteX43" fmla="*/ 6743775 w 12192000"/>
              <a:gd name="connsiteY43" fmla="*/ 624317 h 6858000"/>
              <a:gd name="connsiteX44" fmla="*/ 6849408 w 12192000"/>
              <a:gd name="connsiteY44" fmla="*/ 624317 h 6858000"/>
              <a:gd name="connsiteX45" fmla="*/ 6849408 w 12192000"/>
              <a:gd name="connsiteY45" fmla="*/ 623205 h 6858000"/>
              <a:gd name="connsiteX46" fmla="*/ 6774909 w 12192000"/>
              <a:gd name="connsiteY46" fmla="*/ 538696 h 6858000"/>
              <a:gd name="connsiteX47" fmla="*/ 6192254 w 12192000"/>
              <a:gd name="connsiteY47" fmla="*/ 538696 h 6858000"/>
              <a:gd name="connsiteX48" fmla="*/ 6155559 w 12192000"/>
              <a:gd name="connsiteY48" fmla="*/ 563159 h 6858000"/>
              <a:gd name="connsiteX49" fmla="*/ 6155559 w 12192000"/>
              <a:gd name="connsiteY49" fmla="*/ 540920 h 6858000"/>
              <a:gd name="connsiteX50" fmla="*/ 6116642 w 12192000"/>
              <a:gd name="connsiteY50" fmla="*/ 540920 h 6858000"/>
              <a:gd name="connsiteX51" fmla="*/ 6116642 w 12192000"/>
              <a:gd name="connsiteY51" fmla="*/ 683250 h 6858000"/>
              <a:gd name="connsiteX52" fmla="*/ 6156672 w 12192000"/>
              <a:gd name="connsiteY52" fmla="*/ 683250 h 6858000"/>
              <a:gd name="connsiteX53" fmla="*/ 6156672 w 12192000"/>
              <a:gd name="connsiteY53" fmla="*/ 615421 h 6858000"/>
              <a:gd name="connsiteX54" fmla="*/ 6186693 w 12192000"/>
              <a:gd name="connsiteY54" fmla="*/ 580951 h 6858000"/>
              <a:gd name="connsiteX55" fmla="*/ 6203373 w 12192000"/>
              <a:gd name="connsiteY55" fmla="*/ 580951 h 6858000"/>
              <a:gd name="connsiteX56" fmla="*/ 6203373 w 12192000"/>
              <a:gd name="connsiteY56" fmla="*/ 539808 h 6858000"/>
              <a:gd name="connsiteX57" fmla="*/ 6192254 w 12192000"/>
              <a:gd name="connsiteY57" fmla="*/ 538696 h 6858000"/>
              <a:gd name="connsiteX58" fmla="*/ 6519162 w 12192000"/>
              <a:gd name="connsiteY58" fmla="*/ 537584 h 6858000"/>
              <a:gd name="connsiteX59" fmla="*/ 6458006 w 12192000"/>
              <a:gd name="connsiteY59" fmla="*/ 555376 h 6858000"/>
              <a:gd name="connsiteX60" fmla="*/ 6473573 w 12192000"/>
              <a:gd name="connsiteY60" fmla="*/ 585399 h 6858000"/>
              <a:gd name="connsiteX61" fmla="*/ 6515827 w 12192000"/>
              <a:gd name="connsiteY61" fmla="*/ 572055 h 6858000"/>
              <a:gd name="connsiteX62" fmla="*/ 6539177 w 12192000"/>
              <a:gd name="connsiteY62" fmla="*/ 588735 h 6858000"/>
              <a:gd name="connsiteX63" fmla="*/ 6540290 w 12192000"/>
              <a:gd name="connsiteY63" fmla="*/ 589846 h 6858000"/>
              <a:gd name="connsiteX64" fmla="*/ 6530282 w 12192000"/>
              <a:gd name="connsiteY64" fmla="*/ 598742 h 6858000"/>
              <a:gd name="connsiteX65" fmla="*/ 6502484 w 12192000"/>
              <a:gd name="connsiteY65" fmla="*/ 598742 h 6858000"/>
              <a:gd name="connsiteX66" fmla="*/ 6451335 w 12192000"/>
              <a:gd name="connsiteY66" fmla="*/ 642108 h 6858000"/>
              <a:gd name="connsiteX67" fmla="*/ 6501371 w 12192000"/>
              <a:gd name="connsiteY67" fmla="*/ 686587 h 6858000"/>
              <a:gd name="connsiteX68" fmla="*/ 6541401 w 12192000"/>
              <a:gd name="connsiteY68" fmla="*/ 669907 h 6858000"/>
              <a:gd name="connsiteX69" fmla="*/ 6541401 w 12192000"/>
              <a:gd name="connsiteY69" fmla="*/ 683250 h 6858000"/>
              <a:gd name="connsiteX70" fmla="*/ 6581431 w 12192000"/>
              <a:gd name="connsiteY70" fmla="*/ 683250 h 6858000"/>
              <a:gd name="connsiteX71" fmla="*/ 6581431 w 12192000"/>
              <a:gd name="connsiteY71" fmla="*/ 589846 h 6858000"/>
              <a:gd name="connsiteX72" fmla="*/ 6519162 w 12192000"/>
              <a:gd name="connsiteY72" fmla="*/ 537584 h 6858000"/>
              <a:gd name="connsiteX73" fmla="*/ 6032135 w 12192000"/>
              <a:gd name="connsiteY73" fmla="*/ 537584 h 6858000"/>
              <a:gd name="connsiteX74" fmla="*/ 5970979 w 12192000"/>
              <a:gd name="connsiteY74" fmla="*/ 555376 h 6858000"/>
              <a:gd name="connsiteX75" fmla="*/ 5986546 w 12192000"/>
              <a:gd name="connsiteY75" fmla="*/ 585399 h 6858000"/>
              <a:gd name="connsiteX76" fmla="*/ 6028800 w 12192000"/>
              <a:gd name="connsiteY76" fmla="*/ 572055 h 6858000"/>
              <a:gd name="connsiteX77" fmla="*/ 6052150 w 12192000"/>
              <a:gd name="connsiteY77" fmla="*/ 588735 h 6858000"/>
              <a:gd name="connsiteX78" fmla="*/ 6053262 w 12192000"/>
              <a:gd name="connsiteY78" fmla="*/ 589846 h 6858000"/>
              <a:gd name="connsiteX79" fmla="*/ 6043254 w 12192000"/>
              <a:gd name="connsiteY79" fmla="*/ 598742 h 6858000"/>
              <a:gd name="connsiteX80" fmla="*/ 6015456 w 12192000"/>
              <a:gd name="connsiteY80" fmla="*/ 598742 h 6858000"/>
              <a:gd name="connsiteX81" fmla="*/ 5964307 w 12192000"/>
              <a:gd name="connsiteY81" fmla="*/ 642108 h 6858000"/>
              <a:gd name="connsiteX82" fmla="*/ 6014344 w 12192000"/>
              <a:gd name="connsiteY82" fmla="*/ 686587 h 6858000"/>
              <a:gd name="connsiteX83" fmla="*/ 6054373 w 12192000"/>
              <a:gd name="connsiteY83" fmla="*/ 669907 h 6858000"/>
              <a:gd name="connsiteX84" fmla="*/ 6054373 w 12192000"/>
              <a:gd name="connsiteY84" fmla="*/ 683250 h 6858000"/>
              <a:gd name="connsiteX85" fmla="*/ 6094404 w 12192000"/>
              <a:gd name="connsiteY85" fmla="*/ 683250 h 6858000"/>
              <a:gd name="connsiteX86" fmla="*/ 6094404 w 12192000"/>
              <a:gd name="connsiteY86" fmla="*/ 589846 h 6858000"/>
              <a:gd name="connsiteX87" fmla="*/ 6032135 w 12192000"/>
              <a:gd name="connsiteY87" fmla="*/ 537584 h 6858000"/>
              <a:gd name="connsiteX88" fmla="*/ 5380541 w 12192000"/>
              <a:gd name="connsiteY88" fmla="*/ 493106 h 6858000"/>
              <a:gd name="connsiteX89" fmla="*/ 5353854 w 12192000"/>
              <a:gd name="connsiteY89" fmla="*/ 494218 h 6858000"/>
              <a:gd name="connsiteX90" fmla="*/ 5353854 w 12192000"/>
              <a:gd name="connsiteY90" fmla="*/ 654340 h 6858000"/>
              <a:gd name="connsiteX91" fmla="*/ 5380541 w 12192000"/>
              <a:gd name="connsiteY91" fmla="*/ 656564 h 6858000"/>
              <a:gd name="connsiteX92" fmla="*/ 5418346 w 12192000"/>
              <a:gd name="connsiteY92" fmla="*/ 653227 h 6858000"/>
              <a:gd name="connsiteX93" fmla="*/ 5411675 w 12192000"/>
              <a:gd name="connsiteY93" fmla="*/ 516457 h 6858000"/>
              <a:gd name="connsiteX94" fmla="*/ 5418346 w 12192000"/>
              <a:gd name="connsiteY94" fmla="*/ 496442 h 6858000"/>
              <a:gd name="connsiteX95" fmla="*/ 5380541 w 12192000"/>
              <a:gd name="connsiteY95" fmla="*/ 493106 h 6858000"/>
              <a:gd name="connsiteX96" fmla="*/ 6618125 w 12192000"/>
              <a:gd name="connsiteY96" fmla="*/ 487547 h 6858000"/>
              <a:gd name="connsiteX97" fmla="*/ 6618125 w 12192000"/>
              <a:gd name="connsiteY97" fmla="*/ 542032 h 6858000"/>
              <a:gd name="connsiteX98" fmla="*/ 6595886 w 12192000"/>
              <a:gd name="connsiteY98" fmla="*/ 542032 h 6858000"/>
              <a:gd name="connsiteX99" fmla="*/ 6595886 w 12192000"/>
              <a:gd name="connsiteY99" fmla="*/ 576503 h 6858000"/>
              <a:gd name="connsiteX100" fmla="*/ 6618125 w 12192000"/>
              <a:gd name="connsiteY100" fmla="*/ 576503 h 6858000"/>
              <a:gd name="connsiteX101" fmla="*/ 6618125 w 12192000"/>
              <a:gd name="connsiteY101" fmla="*/ 654340 h 6858000"/>
              <a:gd name="connsiteX102" fmla="*/ 6659266 w 12192000"/>
              <a:gd name="connsiteY102" fmla="*/ 686587 h 6858000"/>
              <a:gd name="connsiteX103" fmla="*/ 6690401 w 12192000"/>
              <a:gd name="connsiteY103" fmla="*/ 684363 h 6858000"/>
              <a:gd name="connsiteX104" fmla="*/ 6690401 w 12192000"/>
              <a:gd name="connsiteY104" fmla="*/ 649892 h 6858000"/>
              <a:gd name="connsiteX105" fmla="*/ 6671498 w 12192000"/>
              <a:gd name="connsiteY105" fmla="*/ 649892 h 6858000"/>
              <a:gd name="connsiteX106" fmla="*/ 6658155 w 12192000"/>
              <a:gd name="connsiteY106" fmla="*/ 639884 h 6858000"/>
              <a:gd name="connsiteX107" fmla="*/ 6658155 w 12192000"/>
              <a:gd name="connsiteY107" fmla="*/ 575391 h 6858000"/>
              <a:gd name="connsiteX108" fmla="*/ 6689289 w 12192000"/>
              <a:gd name="connsiteY108" fmla="*/ 575391 h 6858000"/>
              <a:gd name="connsiteX109" fmla="*/ 6689289 w 12192000"/>
              <a:gd name="connsiteY109" fmla="*/ 540920 h 6858000"/>
              <a:gd name="connsiteX110" fmla="*/ 6658155 w 12192000"/>
              <a:gd name="connsiteY110" fmla="*/ 540920 h 6858000"/>
              <a:gd name="connsiteX111" fmla="*/ 6658155 w 12192000"/>
              <a:gd name="connsiteY111" fmla="*/ 487547 h 6858000"/>
              <a:gd name="connsiteX112" fmla="*/ 6261194 w 12192000"/>
              <a:gd name="connsiteY112" fmla="*/ 466419 h 6858000"/>
              <a:gd name="connsiteX113" fmla="*/ 6235619 w 12192000"/>
              <a:gd name="connsiteY113" fmla="*/ 491994 h 6858000"/>
              <a:gd name="connsiteX114" fmla="*/ 6261194 w 12192000"/>
              <a:gd name="connsiteY114" fmla="*/ 517570 h 6858000"/>
              <a:gd name="connsiteX115" fmla="*/ 6286768 w 12192000"/>
              <a:gd name="connsiteY115" fmla="*/ 491994 h 6858000"/>
              <a:gd name="connsiteX116" fmla="*/ 6261194 w 12192000"/>
              <a:gd name="connsiteY116" fmla="*/ 466419 h 6858000"/>
              <a:gd name="connsiteX117" fmla="*/ 5900927 w 12192000"/>
              <a:gd name="connsiteY117" fmla="*/ 466419 h 6858000"/>
              <a:gd name="connsiteX118" fmla="*/ 5900927 w 12192000"/>
              <a:gd name="connsiteY118" fmla="*/ 683250 h 6858000"/>
              <a:gd name="connsiteX119" fmla="*/ 5940957 w 12192000"/>
              <a:gd name="connsiteY119" fmla="*/ 683250 h 6858000"/>
              <a:gd name="connsiteX120" fmla="*/ 5940957 w 12192000"/>
              <a:gd name="connsiteY120" fmla="*/ 466419 h 6858000"/>
              <a:gd name="connsiteX121" fmla="*/ 5771943 w 12192000"/>
              <a:gd name="connsiteY121" fmla="*/ 461971 h 6858000"/>
              <a:gd name="connsiteX122" fmla="*/ 5658525 w 12192000"/>
              <a:gd name="connsiteY122" fmla="*/ 574279 h 6858000"/>
              <a:gd name="connsiteX123" fmla="*/ 5771943 w 12192000"/>
              <a:gd name="connsiteY123" fmla="*/ 686587 h 6858000"/>
              <a:gd name="connsiteX124" fmla="*/ 5878689 w 12192000"/>
              <a:gd name="connsiteY124" fmla="*/ 605413 h 6858000"/>
              <a:gd name="connsiteX125" fmla="*/ 5831987 w 12192000"/>
              <a:gd name="connsiteY125" fmla="*/ 605413 h 6858000"/>
              <a:gd name="connsiteX126" fmla="*/ 5773054 w 12192000"/>
              <a:gd name="connsiteY126" fmla="*/ 646557 h 6858000"/>
              <a:gd name="connsiteX127" fmla="*/ 5705227 w 12192000"/>
              <a:gd name="connsiteY127" fmla="*/ 574279 h 6858000"/>
              <a:gd name="connsiteX128" fmla="*/ 5773054 w 12192000"/>
              <a:gd name="connsiteY128" fmla="*/ 502002 h 6858000"/>
              <a:gd name="connsiteX129" fmla="*/ 5830875 w 12192000"/>
              <a:gd name="connsiteY129" fmla="*/ 543145 h 6858000"/>
              <a:gd name="connsiteX130" fmla="*/ 5878689 w 12192000"/>
              <a:gd name="connsiteY130" fmla="*/ 543145 h 6858000"/>
              <a:gd name="connsiteX131" fmla="*/ 5771943 w 12192000"/>
              <a:gd name="connsiteY131" fmla="*/ 461971 h 6858000"/>
              <a:gd name="connsiteX132" fmla="*/ 5449482 w 12192000"/>
              <a:gd name="connsiteY132" fmla="*/ 438620 h 6858000"/>
              <a:gd name="connsiteX133" fmla="*/ 5418348 w 12192000"/>
              <a:gd name="connsiteY133" fmla="*/ 495330 h 6858000"/>
              <a:gd name="connsiteX134" fmla="*/ 5554004 w 12192000"/>
              <a:gd name="connsiteY134" fmla="*/ 574279 h 6858000"/>
              <a:gd name="connsiteX135" fmla="*/ 5587363 w 12192000"/>
              <a:gd name="connsiteY135" fmla="*/ 518681 h 6858000"/>
              <a:gd name="connsiteX136" fmla="*/ 5449482 w 12192000"/>
              <a:gd name="connsiteY136" fmla="*/ 438620 h 6858000"/>
              <a:gd name="connsiteX137" fmla="*/ 0 w 12192000"/>
              <a:gd name="connsiteY137" fmla="*/ 0 h 6858000"/>
              <a:gd name="connsiteX138" fmla="*/ 12192000 w 12192000"/>
              <a:gd name="connsiteY138" fmla="*/ 0 h 6858000"/>
              <a:gd name="connsiteX139" fmla="*/ 12192000 w 12192000"/>
              <a:gd name="connsiteY139" fmla="*/ 6858000 h 6858000"/>
              <a:gd name="connsiteX140" fmla="*/ 0 w 12192000"/>
              <a:gd name="connsiteY140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</a:cxnLst>
            <a:rect l="l" t="t" r="r" b="b"/>
            <a:pathLst>
              <a:path w="12192000" h="6858000">
                <a:moveTo>
                  <a:pt x="6539177" y="622093"/>
                </a:moveTo>
                <a:lnTo>
                  <a:pt x="6539177" y="632101"/>
                </a:lnTo>
                <a:cubicBezTo>
                  <a:pt x="6539177" y="649892"/>
                  <a:pt x="6523610" y="657676"/>
                  <a:pt x="6511379" y="657676"/>
                </a:cubicBezTo>
                <a:cubicBezTo>
                  <a:pt x="6499147" y="657676"/>
                  <a:pt x="6491364" y="651005"/>
                  <a:pt x="6491364" y="640997"/>
                </a:cubicBezTo>
                <a:cubicBezTo>
                  <a:pt x="6491364" y="630989"/>
                  <a:pt x="6499147" y="625429"/>
                  <a:pt x="6511379" y="625429"/>
                </a:cubicBezTo>
                <a:lnTo>
                  <a:pt x="6526946" y="625429"/>
                </a:lnTo>
                <a:cubicBezTo>
                  <a:pt x="6532505" y="625429"/>
                  <a:pt x="6536953" y="624317"/>
                  <a:pt x="6539177" y="622093"/>
                </a:cubicBezTo>
                <a:close/>
                <a:moveTo>
                  <a:pt x="6052150" y="622093"/>
                </a:moveTo>
                <a:lnTo>
                  <a:pt x="6052150" y="632101"/>
                </a:lnTo>
                <a:cubicBezTo>
                  <a:pt x="6052150" y="649892"/>
                  <a:pt x="6036582" y="657676"/>
                  <a:pt x="6024352" y="657676"/>
                </a:cubicBezTo>
                <a:cubicBezTo>
                  <a:pt x="6012120" y="657676"/>
                  <a:pt x="6004337" y="651005"/>
                  <a:pt x="6004337" y="640997"/>
                </a:cubicBezTo>
                <a:cubicBezTo>
                  <a:pt x="6004337" y="630989"/>
                  <a:pt x="6012120" y="625429"/>
                  <a:pt x="6024352" y="625429"/>
                </a:cubicBezTo>
                <a:lnTo>
                  <a:pt x="6039919" y="625429"/>
                </a:lnTo>
                <a:cubicBezTo>
                  <a:pt x="6045478" y="625429"/>
                  <a:pt x="6049926" y="624317"/>
                  <a:pt x="6052150" y="622093"/>
                </a:cubicBezTo>
                <a:close/>
                <a:moveTo>
                  <a:pt x="5555115" y="574279"/>
                </a:moveTo>
                <a:cubicBezTo>
                  <a:pt x="5520646" y="615421"/>
                  <a:pt x="5472832" y="644332"/>
                  <a:pt x="5418348" y="653229"/>
                </a:cubicBezTo>
                <a:cubicBezTo>
                  <a:pt x="5422796" y="664348"/>
                  <a:pt x="5428354" y="676579"/>
                  <a:pt x="5433915" y="687699"/>
                </a:cubicBezTo>
                <a:cubicBezTo>
                  <a:pt x="5438363" y="695482"/>
                  <a:pt x="5443922" y="703266"/>
                  <a:pt x="5449482" y="709938"/>
                </a:cubicBezTo>
                <a:cubicBezTo>
                  <a:pt x="5502855" y="696595"/>
                  <a:pt x="5550668" y="668796"/>
                  <a:pt x="5588473" y="629877"/>
                </a:cubicBezTo>
                <a:cubicBezTo>
                  <a:pt x="5579578" y="609861"/>
                  <a:pt x="5568459" y="590959"/>
                  <a:pt x="5555115" y="574279"/>
                </a:cubicBezTo>
                <a:close/>
                <a:moveTo>
                  <a:pt x="6774909" y="570943"/>
                </a:moveTo>
                <a:cubicBezTo>
                  <a:pt x="6791587" y="570943"/>
                  <a:pt x="6803819" y="582062"/>
                  <a:pt x="6806043" y="596518"/>
                </a:cubicBezTo>
                <a:lnTo>
                  <a:pt x="6742662" y="596518"/>
                </a:lnTo>
                <a:cubicBezTo>
                  <a:pt x="6745999" y="580951"/>
                  <a:pt x="6758229" y="570943"/>
                  <a:pt x="6774909" y="570943"/>
                </a:cubicBezTo>
                <a:close/>
                <a:moveTo>
                  <a:pt x="6223388" y="540921"/>
                </a:moveTo>
                <a:lnTo>
                  <a:pt x="6223388" y="575391"/>
                </a:lnTo>
                <a:lnTo>
                  <a:pt x="6243403" y="575391"/>
                </a:lnTo>
                <a:lnTo>
                  <a:pt x="6243403" y="683250"/>
                </a:lnTo>
                <a:lnTo>
                  <a:pt x="6283433" y="683250"/>
                </a:lnTo>
                <a:lnTo>
                  <a:pt x="6283433" y="540921"/>
                </a:lnTo>
                <a:close/>
                <a:moveTo>
                  <a:pt x="6297888" y="540920"/>
                </a:moveTo>
                <a:lnTo>
                  <a:pt x="6346814" y="683250"/>
                </a:lnTo>
                <a:lnTo>
                  <a:pt x="6396850" y="683250"/>
                </a:lnTo>
                <a:lnTo>
                  <a:pt x="6447999" y="540920"/>
                </a:lnTo>
                <a:lnTo>
                  <a:pt x="6405746" y="540920"/>
                </a:lnTo>
                <a:lnTo>
                  <a:pt x="6373500" y="639884"/>
                </a:lnTo>
                <a:lnTo>
                  <a:pt x="6341253" y="540920"/>
                </a:lnTo>
                <a:close/>
                <a:moveTo>
                  <a:pt x="6774909" y="538696"/>
                </a:moveTo>
                <a:cubicBezTo>
                  <a:pt x="6732655" y="538696"/>
                  <a:pt x="6701521" y="569830"/>
                  <a:pt x="6701521" y="613198"/>
                </a:cubicBezTo>
                <a:cubicBezTo>
                  <a:pt x="6701521" y="656564"/>
                  <a:pt x="6743775" y="687698"/>
                  <a:pt x="6776020" y="687698"/>
                </a:cubicBezTo>
                <a:cubicBezTo>
                  <a:pt x="6808267" y="687698"/>
                  <a:pt x="6834954" y="673242"/>
                  <a:pt x="6847184" y="643219"/>
                </a:cubicBezTo>
                <a:lnTo>
                  <a:pt x="6804931" y="638772"/>
                </a:lnTo>
                <a:cubicBezTo>
                  <a:pt x="6799372" y="647667"/>
                  <a:pt x="6793811" y="653227"/>
                  <a:pt x="6776020" y="653227"/>
                </a:cubicBezTo>
                <a:cubicBezTo>
                  <a:pt x="6758229" y="653227"/>
                  <a:pt x="6745999" y="639884"/>
                  <a:pt x="6743775" y="624317"/>
                </a:cubicBezTo>
                <a:lnTo>
                  <a:pt x="6849408" y="624317"/>
                </a:lnTo>
                <a:lnTo>
                  <a:pt x="6849408" y="623205"/>
                </a:lnTo>
                <a:cubicBezTo>
                  <a:pt x="6849408" y="564271"/>
                  <a:pt x="6817163" y="538696"/>
                  <a:pt x="6774909" y="538696"/>
                </a:cubicBezTo>
                <a:close/>
                <a:moveTo>
                  <a:pt x="6192254" y="538696"/>
                </a:moveTo>
                <a:cubicBezTo>
                  <a:pt x="6174463" y="538696"/>
                  <a:pt x="6161119" y="547591"/>
                  <a:pt x="6155559" y="563159"/>
                </a:cubicBezTo>
                <a:lnTo>
                  <a:pt x="6155559" y="540920"/>
                </a:lnTo>
                <a:lnTo>
                  <a:pt x="6116642" y="540920"/>
                </a:lnTo>
                <a:lnTo>
                  <a:pt x="6116642" y="683250"/>
                </a:lnTo>
                <a:lnTo>
                  <a:pt x="6156672" y="683250"/>
                </a:lnTo>
                <a:lnTo>
                  <a:pt x="6156672" y="615421"/>
                </a:lnTo>
                <a:cubicBezTo>
                  <a:pt x="6156672" y="590958"/>
                  <a:pt x="6166679" y="580951"/>
                  <a:pt x="6186693" y="580951"/>
                </a:cubicBezTo>
                <a:lnTo>
                  <a:pt x="6203373" y="580951"/>
                </a:lnTo>
                <a:cubicBezTo>
                  <a:pt x="6203373" y="580951"/>
                  <a:pt x="6203373" y="539808"/>
                  <a:pt x="6203373" y="539808"/>
                </a:cubicBezTo>
                <a:cubicBezTo>
                  <a:pt x="6200037" y="538696"/>
                  <a:pt x="6210045" y="538696"/>
                  <a:pt x="6192254" y="538696"/>
                </a:cubicBezTo>
                <a:close/>
                <a:moveTo>
                  <a:pt x="6519162" y="537584"/>
                </a:moveTo>
                <a:cubicBezTo>
                  <a:pt x="6484693" y="537584"/>
                  <a:pt x="6458006" y="555376"/>
                  <a:pt x="6458006" y="555376"/>
                </a:cubicBezTo>
                <a:lnTo>
                  <a:pt x="6473573" y="585399"/>
                </a:lnTo>
                <a:cubicBezTo>
                  <a:pt x="6483580" y="578727"/>
                  <a:pt x="6500260" y="572055"/>
                  <a:pt x="6515827" y="572055"/>
                </a:cubicBezTo>
                <a:cubicBezTo>
                  <a:pt x="6531394" y="572055"/>
                  <a:pt x="6539177" y="578727"/>
                  <a:pt x="6539177" y="588735"/>
                </a:cubicBezTo>
                <a:lnTo>
                  <a:pt x="6540290" y="589846"/>
                </a:lnTo>
                <a:cubicBezTo>
                  <a:pt x="6540290" y="595407"/>
                  <a:pt x="6536953" y="598742"/>
                  <a:pt x="6530282" y="598742"/>
                </a:cubicBezTo>
                <a:lnTo>
                  <a:pt x="6502484" y="598742"/>
                </a:lnTo>
                <a:cubicBezTo>
                  <a:pt x="6471349" y="598742"/>
                  <a:pt x="6451335" y="618758"/>
                  <a:pt x="6451335" y="642108"/>
                </a:cubicBezTo>
                <a:cubicBezTo>
                  <a:pt x="6451335" y="665459"/>
                  <a:pt x="6471349" y="686587"/>
                  <a:pt x="6501371" y="686587"/>
                </a:cubicBezTo>
                <a:cubicBezTo>
                  <a:pt x="6518051" y="686587"/>
                  <a:pt x="6533618" y="681026"/>
                  <a:pt x="6541401" y="669907"/>
                </a:cubicBezTo>
                <a:lnTo>
                  <a:pt x="6541401" y="683250"/>
                </a:lnTo>
                <a:lnTo>
                  <a:pt x="6581431" y="683250"/>
                </a:lnTo>
                <a:lnTo>
                  <a:pt x="6581431" y="589846"/>
                </a:lnTo>
                <a:cubicBezTo>
                  <a:pt x="6581431" y="552040"/>
                  <a:pt x="6553633" y="537584"/>
                  <a:pt x="6519162" y="537584"/>
                </a:cubicBezTo>
                <a:close/>
                <a:moveTo>
                  <a:pt x="6032135" y="537584"/>
                </a:moveTo>
                <a:cubicBezTo>
                  <a:pt x="5997665" y="537584"/>
                  <a:pt x="5970979" y="555376"/>
                  <a:pt x="5970979" y="555376"/>
                </a:cubicBezTo>
                <a:lnTo>
                  <a:pt x="5986546" y="585399"/>
                </a:lnTo>
                <a:cubicBezTo>
                  <a:pt x="5996553" y="578727"/>
                  <a:pt x="6013232" y="572055"/>
                  <a:pt x="6028800" y="572055"/>
                </a:cubicBezTo>
                <a:cubicBezTo>
                  <a:pt x="6044367" y="572055"/>
                  <a:pt x="6052150" y="578727"/>
                  <a:pt x="6052150" y="588735"/>
                </a:cubicBezTo>
                <a:lnTo>
                  <a:pt x="6053262" y="589846"/>
                </a:lnTo>
                <a:cubicBezTo>
                  <a:pt x="6053262" y="595407"/>
                  <a:pt x="6049926" y="598742"/>
                  <a:pt x="6043254" y="598742"/>
                </a:cubicBezTo>
                <a:lnTo>
                  <a:pt x="6015456" y="598742"/>
                </a:lnTo>
                <a:cubicBezTo>
                  <a:pt x="5984322" y="598742"/>
                  <a:pt x="5964307" y="618758"/>
                  <a:pt x="5964307" y="642108"/>
                </a:cubicBezTo>
                <a:cubicBezTo>
                  <a:pt x="5964307" y="665459"/>
                  <a:pt x="5984322" y="686587"/>
                  <a:pt x="6014344" y="686587"/>
                </a:cubicBezTo>
                <a:cubicBezTo>
                  <a:pt x="6031023" y="686587"/>
                  <a:pt x="6046591" y="681026"/>
                  <a:pt x="6054373" y="669907"/>
                </a:cubicBezTo>
                <a:lnTo>
                  <a:pt x="6054373" y="683250"/>
                </a:lnTo>
                <a:lnTo>
                  <a:pt x="6094404" y="683250"/>
                </a:lnTo>
                <a:lnTo>
                  <a:pt x="6094404" y="589846"/>
                </a:lnTo>
                <a:cubicBezTo>
                  <a:pt x="6094404" y="552040"/>
                  <a:pt x="6066605" y="537584"/>
                  <a:pt x="6032135" y="537584"/>
                </a:cubicBezTo>
                <a:close/>
                <a:moveTo>
                  <a:pt x="5380541" y="493106"/>
                </a:moveTo>
                <a:cubicBezTo>
                  <a:pt x="5367197" y="493106"/>
                  <a:pt x="5362750" y="493106"/>
                  <a:pt x="5353854" y="494218"/>
                </a:cubicBezTo>
                <a:cubicBezTo>
                  <a:pt x="5339399" y="545368"/>
                  <a:pt x="5338287" y="600966"/>
                  <a:pt x="5353854" y="654340"/>
                </a:cubicBezTo>
                <a:cubicBezTo>
                  <a:pt x="5362750" y="654340"/>
                  <a:pt x="5371645" y="656564"/>
                  <a:pt x="5380541" y="656564"/>
                </a:cubicBezTo>
                <a:cubicBezTo>
                  <a:pt x="5393884" y="656564"/>
                  <a:pt x="5406116" y="655451"/>
                  <a:pt x="5418346" y="653227"/>
                </a:cubicBezTo>
                <a:cubicBezTo>
                  <a:pt x="5401668" y="609861"/>
                  <a:pt x="5399444" y="562047"/>
                  <a:pt x="5411675" y="516457"/>
                </a:cubicBezTo>
                <a:cubicBezTo>
                  <a:pt x="5413899" y="509785"/>
                  <a:pt x="5416123" y="503114"/>
                  <a:pt x="5418346" y="496442"/>
                </a:cubicBezTo>
                <a:cubicBezTo>
                  <a:pt x="5406116" y="494218"/>
                  <a:pt x="5393884" y="493106"/>
                  <a:pt x="5380541" y="493106"/>
                </a:cubicBezTo>
                <a:close/>
                <a:moveTo>
                  <a:pt x="6618125" y="487547"/>
                </a:moveTo>
                <a:lnTo>
                  <a:pt x="6618125" y="542032"/>
                </a:lnTo>
                <a:lnTo>
                  <a:pt x="6595886" y="542032"/>
                </a:lnTo>
                <a:lnTo>
                  <a:pt x="6595886" y="576503"/>
                </a:lnTo>
                <a:lnTo>
                  <a:pt x="6618125" y="576503"/>
                </a:lnTo>
                <a:lnTo>
                  <a:pt x="6618125" y="654340"/>
                </a:lnTo>
                <a:cubicBezTo>
                  <a:pt x="6618125" y="683250"/>
                  <a:pt x="6639251" y="686587"/>
                  <a:pt x="6659266" y="686587"/>
                </a:cubicBezTo>
                <a:cubicBezTo>
                  <a:pt x="6670386" y="686587"/>
                  <a:pt x="6690401" y="684363"/>
                  <a:pt x="6690401" y="684363"/>
                </a:cubicBezTo>
                <a:lnTo>
                  <a:pt x="6690401" y="649892"/>
                </a:lnTo>
                <a:cubicBezTo>
                  <a:pt x="6690401" y="649892"/>
                  <a:pt x="6681505" y="649892"/>
                  <a:pt x="6671498" y="649892"/>
                </a:cubicBezTo>
                <a:cubicBezTo>
                  <a:pt x="6664827" y="649892"/>
                  <a:pt x="6658155" y="648780"/>
                  <a:pt x="6658155" y="639884"/>
                </a:cubicBezTo>
                <a:lnTo>
                  <a:pt x="6658155" y="575391"/>
                </a:lnTo>
                <a:lnTo>
                  <a:pt x="6689289" y="575391"/>
                </a:lnTo>
                <a:lnTo>
                  <a:pt x="6689289" y="540920"/>
                </a:lnTo>
                <a:lnTo>
                  <a:pt x="6658155" y="540920"/>
                </a:lnTo>
                <a:lnTo>
                  <a:pt x="6658155" y="487547"/>
                </a:lnTo>
                <a:close/>
                <a:moveTo>
                  <a:pt x="6261194" y="466419"/>
                </a:moveTo>
                <a:cubicBezTo>
                  <a:pt x="6246738" y="466419"/>
                  <a:pt x="6235619" y="477539"/>
                  <a:pt x="6235619" y="491994"/>
                </a:cubicBezTo>
                <a:cubicBezTo>
                  <a:pt x="6235619" y="506450"/>
                  <a:pt x="6246738" y="517570"/>
                  <a:pt x="6261194" y="517570"/>
                </a:cubicBezTo>
                <a:cubicBezTo>
                  <a:pt x="6275648" y="517570"/>
                  <a:pt x="6286768" y="505338"/>
                  <a:pt x="6286768" y="491994"/>
                </a:cubicBezTo>
                <a:cubicBezTo>
                  <a:pt x="6286768" y="478651"/>
                  <a:pt x="6275648" y="466419"/>
                  <a:pt x="6261194" y="466419"/>
                </a:cubicBezTo>
                <a:close/>
                <a:moveTo>
                  <a:pt x="5900927" y="466419"/>
                </a:moveTo>
                <a:lnTo>
                  <a:pt x="5900927" y="683250"/>
                </a:lnTo>
                <a:lnTo>
                  <a:pt x="5940957" y="683250"/>
                </a:lnTo>
                <a:lnTo>
                  <a:pt x="5940957" y="466419"/>
                </a:lnTo>
                <a:close/>
                <a:moveTo>
                  <a:pt x="5771943" y="461971"/>
                </a:moveTo>
                <a:cubicBezTo>
                  <a:pt x="5707450" y="461971"/>
                  <a:pt x="5658525" y="508674"/>
                  <a:pt x="5658525" y="574279"/>
                </a:cubicBezTo>
                <a:cubicBezTo>
                  <a:pt x="5658525" y="639884"/>
                  <a:pt x="5723017" y="686587"/>
                  <a:pt x="5771943" y="686587"/>
                </a:cubicBezTo>
                <a:cubicBezTo>
                  <a:pt x="5820868" y="686587"/>
                  <a:pt x="5866457" y="656564"/>
                  <a:pt x="5878689" y="605413"/>
                </a:cubicBezTo>
                <a:lnTo>
                  <a:pt x="5831987" y="605413"/>
                </a:lnTo>
                <a:cubicBezTo>
                  <a:pt x="5824203" y="630989"/>
                  <a:pt x="5801964" y="646557"/>
                  <a:pt x="5773054" y="646557"/>
                </a:cubicBezTo>
                <a:cubicBezTo>
                  <a:pt x="5731913" y="646557"/>
                  <a:pt x="5705227" y="615421"/>
                  <a:pt x="5705227" y="574279"/>
                </a:cubicBezTo>
                <a:cubicBezTo>
                  <a:pt x="5705227" y="533137"/>
                  <a:pt x="5731913" y="502002"/>
                  <a:pt x="5773054" y="502002"/>
                </a:cubicBezTo>
                <a:cubicBezTo>
                  <a:pt x="5800853" y="502002"/>
                  <a:pt x="5823092" y="517570"/>
                  <a:pt x="5830875" y="543145"/>
                </a:cubicBezTo>
                <a:lnTo>
                  <a:pt x="5878689" y="543145"/>
                </a:lnTo>
                <a:cubicBezTo>
                  <a:pt x="5865345" y="491994"/>
                  <a:pt x="5836435" y="461971"/>
                  <a:pt x="5771943" y="461971"/>
                </a:cubicBezTo>
                <a:close/>
                <a:moveTo>
                  <a:pt x="5449482" y="438620"/>
                </a:moveTo>
                <a:cubicBezTo>
                  <a:pt x="5436139" y="456411"/>
                  <a:pt x="5426131" y="475315"/>
                  <a:pt x="5418348" y="495330"/>
                </a:cubicBezTo>
                <a:cubicBezTo>
                  <a:pt x="5472832" y="504225"/>
                  <a:pt x="5520646" y="533137"/>
                  <a:pt x="5554004" y="574279"/>
                </a:cubicBezTo>
                <a:cubicBezTo>
                  <a:pt x="5567347" y="557599"/>
                  <a:pt x="5579578" y="538696"/>
                  <a:pt x="5587363" y="518681"/>
                </a:cubicBezTo>
                <a:cubicBezTo>
                  <a:pt x="5550668" y="480875"/>
                  <a:pt x="5502855" y="451963"/>
                  <a:pt x="5449482" y="438620"/>
                </a:cubicBezTo>
                <a:close/>
                <a:moveTo>
                  <a:pt x="0" y="0"/>
                </a:moveTo>
                <a:lnTo>
                  <a:pt x="12192000" y="0"/>
                </a:lnTo>
                <a:lnTo>
                  <a:pt x="12192000" y="6858000"/>
                </a:lnTo>
                <a:lnTo>
                  <a:pt x="0" y="6858000"/>
                </a:ln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txBody>
          <a:bodyPr wrap="square" tIns="108000" anchor="t" anchorCtr="0">
            <a:noAutofit/>
          </a:bodyPr>
          <a:lstStyle>
            <a:lvl1pPr marL="0" indent="0" algn="ctr">
              <a:buNone/>
              <a:defRPr sz="1000">
                <a:solidFill>
                  <a:schemeClr val="accent1"/>
                </a:solidFill>
                <a:latin typeface="+mn-lt"/>
              </a:defRPr>
            </a:lvl1pPr>
          </a:lstStyle>
          <a:p>
            <a:pPr lvl="0"/>
            <a:r>
              <a:rPr lang="en-US" dirty="0"/>
              <a:t>Drag picture file to insert dark background image</a:t>
            </a:r>
          </a:p>
        </p:txBody>
      </p:sp>
      <p:sp>
        <p:nvSpPr>
          <p:cNvPr id="3" name="Text Placeholder 9">
            <a:extLst>
              <a:ext uri="{FF2B5EF4-FFF2-40B4-BE49-F238E27FC236}">
                <a16:creationId xmlns:a16="http://schemas.microsoft.com/office/drawing/2014/main" id="{AC9E0084-1BBE-803B-F4D4-530F7FD5787B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1343025" y="2130266"/>
            <a:ext cx="9505950" cy="2169113"/>
          </a:xfrm>
          <a:prstGeom prst="rect">
            <a:avLst/>
          </a:prstGeom>
        </p:spPr>
        <p:txBody>
          <a:bodyPr lIns="0" tIns="36000" rIns="0" bIns="0" anchor="b" anchorCtr="0">
            <a:noAutofit/>
          </a:bodyPr>
          <a:lstStyle>
            <a:lvl1pPr marL="0" indent="0" algn="ctr">
              <a:lnSpc>
                <a:spcPct val="85000"/>
              </a:lnSpc>
              <a:spcBef>
                <a:spcPts val="0"/>
              </a:spcBef>
              <a:buNone/>
              <a:defRPr sz="5400" spc="-100" baseline="0">
                <a:solidFill>
                  <a:schemeClr val="accent3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Two or three</a:t>
            </a:r>
            <a:br>
              <a:rPr lang="en-US" dirty="0"/>
            </a:br>
            <a:r>
              <a:rPr lang="en-US" dirty="0"/>
              <a:t>line title here</a:t>
            </a:r>
            <a:br>
              <a:rPr lang="en-US" dirty="0"/>
            </a:br>
            <a:r>
              <a:rPr lang="en-US" dirty="0"/>
              <a:t>lorem ipsum dolor</a:t>
            </a:r>
          </a:p>
        </p:txBody>
      </p:sp>
      <p:sp>
        <p:nvSpPr>
          <p:cNvPr id="4" name="Text Placeholder 9">
            <a:extLst>
              <a:ext uri="{FF2B5EF4-FFF2-40B4-BE49-F238E27FC236}">
                <a16:creationId xmlns:a16="http://schemas.microsoft.com/office/drawing/2014/main" id="{724E2F64-1CF9-ED20-65FE-D01EF624EAB8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1343025" y="4383735"/>
            <a:ext cx="9505949" cy="281703"/>
          </a:xfrm>
          <a:prstGeom prst="rect">
            <a:avLst/>
          </a:prstGeom>
        </p:spPr>
        <p:txBody>
          <a:bodyPr lIns="0" tIns="36000" rIns="0" bIns="0" anchor="t" anchorCtr="0">
            <a:noAutofit/>
          </a:bodyPr>
          <a:lstStyle>
            <a:lvl1pPr marL="0" indent="0" algn="ctr">
              <a:lnSpc>
                <a:spcPct val="95000"/>
              </a:lnSpc>
              <a:buNone/>
              <a:defRPr sz="240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dirty="0"/>
              <a:t>Presentation subtitle here</a:t>
            </a:r>
          </a:p>
        </p:txBody>
      </p:sp>
      <p:sp>
        <p:nvSpPr>
          <p:cNvPr id="5" name="Text Placeholder 9">
            <a:extLst>
              <a:ext uri="{FF2B5EF4-FFF2-40B4-BE49-F238E27FC236}">
                <a16:creationId xmlns:a16="http://schemas.microsoft.com/office/drawing/2014/main" id="{114D21C6-BDDC-DA63-C8CD-AE44CF6E3FD0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2424113" y="6312625"/>
            <a:ext cx="7343775" cy="221599"/>
          </a:xfrm>
          <a:prstGeom prst="rect">
            <a:avLst/>
          </a:prstGeom>
        </p:spPr>
        <p:txBody>
          <a:bodyPr lIns="0" tIns="0" rIns="0" bIns="0">
            <a:noAutofit/>
          </a:bodyPr>
          <a:lstStyle>
            <a:lvl1pPr marL="0" indent="0" algn="ctr">
              <a:lnSpc>
                <a:spcPct val="90000"/>
              </a:lnSpc>
              <a:buNone/>
              <a:defRPr sz="1600" baseline="0">
                <a:solidFill>
                  <a:schemeClr val="bg1"/>
                </a:solidFill>
                <a:latin typeface="+mn-lt"/>
                <a:cs typeface="Arial" panose="020B0604020202020204" pitchFamily="34" charset="0"/>
              </a:defRPr>
            </a:lvl1pPr>
          </a:lstStyle>
          <a:p>
            <a:pPr lvl="0"/>
            <a:r>
              <a:rPr lang="en-US" dirty="0"/>
              <a:t>Forename Surname  |  Month 00, 0000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280119634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attern - 1 line only - Mi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5">
            <a:extLst>
              <a:ext uri="{FF2B5EF4-FFF2-40B4-BE49-F238E27FC236}">
                <a16:creationId xmlns:a16="http://schemas.microsoft.com/office/drawing/2014/main" id="{8256F40D-311F-9DAF-7722-E26A0EECAF7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3600" y="1012"/>
            <a:ext cx="12188400" cy="6855975"/>
          </a:xfrm>
          <a:prstGeom prst="rect">
            <a:avLst/>
          </a:prstGeom>
        </p:spPr>
      </p:pic>
      <p:sp>
        <p:nvSpPr>
          <p:cNvPr id="2" name="Text Placeholder 9">
            <a:extLst>
              <a:ext uri="{FF2B5EF4-FFF2-40B4-BE49-F238E27FC236}">
                <a16:creationId xmlns:a16="http://schemas.microsoft.com/office/drawing/2014/main" id="{9B1E7E56-BB61-F595-D102-91046074E5B6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1343025" y="2708275"/>
            <a:ext cx="9505949" cy="890589"/>
          </a:xfrm>
          <a:prstGeom prst="rect">
            <a:avLst/>
          </a:prstGeom>
        </p:spPr>
        <p:txBody>
          <a:bodyPr lIns="0" tIns="36000" rIns="0" bIns="0" anchor="b" anchorCtr="0">
            <a:noAutofit/>
          </a:bodyPr>
          <a:lstStyle>
            <a:lvl1pPr marL="0" indent="0" algn="ctr">
              <a:lnSpc>
                <a:spcPct val="95000"/>
              </a:lnSpc>
              <a:buNone/>
              <a:defRPr sz="5400" spc="-100" baseline="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GB" dirty="0"/>
              <a:t>D</a:t>
            </a:r>
            <a:r>
              <a:rPr lang="en-US" dirty="0"/>
              <a:t>ark pattern one line title</a:t>
            </a:r>
          </a:p>
        </p:txBody>
      </p:sp>
      <p:sp>
        <p:nvSpPr>
          <p:cNvPr id="4" name="Text Placeholder 9">
            <a:extLst>
              <a:ext uri="{FF2B5EF4-FFF2-40B4-BE49-F238E27FC236}">
                <a16:creationId xmlns:a16="http://schemas.microsoft.com/office/drawing/2014/main" id="{8132D823-FAB6-8942-115E-ECA384A8E0C0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1343079" y="3683220"/>
            <a:ext cx="9502339" cy="281703"/>
          </a:xfrm>
          <a:prstGeom prst="rect">
            <a:avLst/>
          </a:prstGeom>
        </p:spPr>
        <p:txBody>
          <a:bodyPr lIns="0" tIns="36000" rIns="0" bIns="0" anchor="t" anchorCtr="0">
            <a:noAutofit/>
          </a:bodyPr>
          <a:lstStyle>
            <a:lvl1pPr marL="0" indent="0" algn="ctr">
              <a:lnSpc>
                <a:spcPct val="95000"/>
              </a:lnSpc>
              <a:buNone/>
              <a:defRPr sz="240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dirty="0"/>
              <a:t>Presentation subtitle here</a:t>
            </a:r>
          </a:p>
        </p:txBody>
      </p:sp>
      <p:sp>
        <p:nvSpPr>
          <p:cNvPr id="17" name="Text Placeholder 9">
            <a:extLst>
              <a:ext uri="{FF2B5EF4-FFF2-40B4-BE49-F238E27FC236}">
                <a16:creationId xmlns:a16="http://schemas.microsoft.com/office/drawing/2014/main" id="{49C182B8-C7DD-EE7B-F51B-FA5E11F3C83E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3217332" y="6313233"/>
            <a:ext cx="2532586" cy="177075"/>
          </a:xfrm>
          <a:prstGeom prst="rect">
            <a:avLst/>
          </a:prstGeom>
        </p:spPr>
        <p:txBody>
          <a:bodyPr lIns="0" tIns="0" rIns="0" bIns="0">
            <a:noAutofit/>
          </a:bodyPr>
          <a:lstStyle>
            <a:lvl1pPr marL="0" indent="0" algn="r">
              <a:lnSpc>
                <a:spcPct val="90000"/>
              </a:lnSpc>
              <a:buNone/>
              <a:defRPr sz="160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/>
              <a:t>Forename Surname</a:t>
            </a:r>
            <a:endParaRPr lang="en-GB"/>
          </a:p>
        </p:txBody>
      </p:sp>
      <p:sp>
        <p:nvSpPr>
          <p:cNvPr id="19" name="Text Placeholder 9">
            <a:extLst>
              <a:ext uri="{FF2B5EF4-FFF2-40B4-BE49-F238E27FC236}">
                <a16:creationId xmlns:a16="http://schemas.microsoft.com/office/drawing/2014/main" id="{6C38E137-2FCE-14E8-AECF-571F9A547EBB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6433610" y="6312625"/>
            <a:ext cx="2542116" cy="177075"/>
          </a:xfrm>
          <a:prstGeom prst="rect">
            <a:avLst/>
          </a:prstGeom>
        </p:spPr>
        <p:txBody>
          <a:bodyPr lIns="0" tIns="0" rIns="0" bIns="0">
            <a:noAutofit/>
          </a:bodyPr>
          <a:lstStyle>
            <a:lvl1pPr marL="0" indent="0">
              <a:lnSpc>
                <a:spcPct val="90000"/>
              </a:lnSpc>
              <a:buNone/>
              <a:defRPr sz="1600" baseline="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dirty="0"/>
              <a:t>Month 00, 0000</a:t>
            </a:r>
            <a:endParaRPr lang="en-GB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00B46115-27C9-1632-4193-41871681CCD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6092400" y="6291099"/>
            <a:ext cx="7200" cy="216000"/>
          </a:xfrm>
          <a:solidFill>
            <a:schemeClr val="bg1"/>
          </a:solidFill>
        </p:spPr>
        <p:txBody>
          <a:bodyPr/>
          <a:lstStyle>
            <a:lvl1pPr marL="0" indent="0">
              <a:buNone/>
              <a:defRPr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 </a:t>
            </a:r>
            <a:endParaRPr lang="en-GB"/>
          </a:p>
        </p:txBody>
      </p:sp>
      <p:sp>
        <p:nvSpPr>
          <p:cNvPr id="5" name="**COMPOUND SHAPE CUT OUT**">
            <a:extLst>
              <a:ext uri="{FF2B5EF4-FFF2-40B4-BE49-F238E27FC236}">
                <a16:creationId xmlns:a16="http://schemas.microsoft.com/office/drawing/2014/main" id="{28E66939-87EE-8073-87BF-F183492695D2}"/>
              </a:ext>
            </a:extLst>
          </p:cNvPr>
          <p:cNvSpPr/>
          <p:nvPr userDrawn="1"/>
        </p:nvSpPr>
        <p:spPr>
          <a:xfrm>
            <a:off x="5342592" y="438620"/>
            <a:ext cx="1506816" cy="271318"/>
          </a:xfrm>
          <a:custGeom>
            <a:avLst/>
            <a:gdLst>
              <a:gd name="connsiteX0" fmla="*/ 1025010 w 1290758"/>
              <a:gd name="connsiteY0" fmla="*/ 157165 h 232414"/>
              <a:gd name="connsiteX1" fmla="*/ 1014533 w 1290758"/>
              <a:gd name="connsiteY1" fmla="*/ 160023 h 232414"/>
              <a:gd name="connsiteX2" fmla="*/ 1001198 w 1290758"/>
              <a:gd name="connsiteY2" fmla="*/ 160023 h 232414"/>
              <a:gd name="connsiteX3" fmla="*/ 984053 w 1290758"/>
              <a:gd name="connsiteY3" fmla="*/ 173358 h 232414"/>
              <a:gd name="connsiteX4" fmla="*/ 1001198 w 1290758"/>
              <a:gd name="connsiteY4" fmla="*/ 187646 h 232414"/>
              <a:gd name="connsiteX5" fmla="*/ 1025010 w 1290758"/>
              <a:gd name="connsiteY5" fmla="*/ 165738 h 232414"/>
              <a:gd name="connsiteX6" fmla="*/ 607816 w 1290758"/>
              <a:gd name="connsiteY6" fmla="*/ 157165 h 232414"/>
              <a:gd name="connsiteX7" fmla="*/ 597339 w 1290758"/>
              <a:gd name="connsiteY7" fmla="*/ 160023 h 232414"/>
              <a:gd name="connsiteX8" fmla="*/ 584004 w 1290758"/>
              <a:gd name="connsiteY8" fmla="*/ 160023 h 232414"/>
              <a:gd name="connsiteX9" fmla="*/ 566859 w 1290758"/>
              <a:gd name="connsiteY9" fmla="*/ 173358 h 232414"/>
              <a:gd name="connsiteX10" fmla="*/ 584004 w 1290758"/>
              <a:gd name="connsiteY10" fmla="*/ 187646 h 232414"/>
              <a:gd name="connsiteX11" fmla="*/ 607816 w 1290758"/>
              <a:gd name="connsiteY11" fmla="*/ 165738 h 232414"/>
              <a:gd name="connsiteX12" fmla="*/ 182050 w 1290758"/>
              <a:gd name="connsiteY12" fmla="*/ 116207 h 232414"/>
              <a:gd name="connsiteX13" fmla="*/ 210625 w 1290758"/>
              <a:gd name="connsiteY13" fmla="*/ 163833 h 232414"/>
              <a:gd name="connsiteX14" fmla="*/ 91563 w 1290758"/>
              <a:gd name="connsiteY14" fmla="*/ 232414 h 232414"/>
              <a:gd name="connsiteX15" fmla="*/ 78228 w 1290758"/>
              <a:gd name="connsiteY15" fmla="*/ 213364 h 232414"/>
              <a:gd name="connsiteX16" fmla="*/ 64893 w 1290758"/>
              <a:gd name="connsiteY16" fmla="*/ 183836 h 232414"/>
              <a:gd name="connsiteX17" fmla="*/ 182050 w 1290758"/>
              <a:gd name="connsiteY17" fmla="*/ 116207 h 232414"/>
              <a:gd name="connsiteX18" fmla="*/ 1226941 w 1290758"/>
              <a:gd name="connsiteY18" fmla="*/ 113349 h 232414"/>
              <a:gd name="connsiteX19" fmla="*/ 1199318 w 1290758"/>
              <a:gd name="connsiteY19" fmla="*/ 135257 h 232414"/>
              <a:gd name="connsiteX20" fmla="*/ 1253611 w 1290758"/>
              <a:gd name="connsiteY20" fmla="*/ 135257 h 232414"/>
              <a:gd name="connsiteX21" fmla="*/ 1226941 w 1290758"/>
              <a:gd name="connsiteY21" fmla="*/ 113349 h 232414"/>
              <a:gd name="connsiteX22" fmla="*/ 754501 w 1290758"/>
              <a:gd name="connsiteY22" fmla="*/ 87632 h 232414"/>
              <a:gd name="connsiteX23" fmla="*/ 805936 w 1290758"/>
              <a:gd name="connsiteY23" fmla="*/ 87632 h 232414"/>
              <a:gd name="connsiteX24" fmla="*/ 805936 w 1290758"/>
              <a:gd name="connsiteY24" fmla="*/ 209553 h 232414"/>
              <a:gd name="connsiteX25" fmla="*/ 771646 w 1290758"/>
              <a:gd name="connsiteY25" fmla="*/ 209553 h 232414"/>
              <a:gd name="connsiteX26" fmla="*/ 771646 w 1290758"/>
              <a:gd name="connsiteY26" fmla="*/ 117159 h 232414"/>
              <a:gd name="connsiteX27" fmla="*/ 754501 w 1290758"/>
              <a:gd name="connsiteY27" fmla="*/ 117159 h 232414"/>
              <a:gd name="connsiteX28" fmla="*/ 818319 w 1290758"/>
              <a:gd name="connsiteY28" fmla="*/ 87631 h 232414"/>
              <a:gd name="connsiteX29" fmla="*/ 855466 w 1290758"/>
              <a:gd name="connsiteY29" fmla="*/ 87631 h 232414"/>
              <a:gd name="connsiteX30" fmla="*/ 883089 w 1290758"/>
              <a:gd name="connsiteY30" fmla="*/ 172405 h 232414"/>
              <a:gd name="connsiteX31" fmla="*/ 910711 w 1290758"/>
              <a:gd name="connsiteY31" fmla="*/ 87631 h 232414"/>
              <a:gd name="connsiteX32" fmla="*/ 946906 w 1290758"/>
              <a:gd name="connsiteY32" fmla="*/ 87631 h 232414"/>
              <a:gd name="connsiteX33" fmla="*/ 903091 w 1290758"/>
              <a:gd name="connsiteY33" fmla="*/ 209553 h 232414"/>
              <a:gd name="connsiteX34" fmla="*/ 860229 w 1290758"/>
              <a:gd name="connsiteY34" fmla="*/ 209553 h 232414"/>
              <a:gd name="connsiteX35" fmla="*/ 1226941 w 1290758"/>
              <a:gd name="connsiteY35" fmla="*/ 85726 h 232414"/>
              <a:gd name="connsiteX36" fmla="*/ 1290758 w 1290758"/>
              <a:gd name="connsiteY36" fmla="*/ 158117 h 232414"/>
              <a:gd name="connsiteX37" fmla="*/ 1290758 w 1290758"/>
              <a:gd name="connsiteY37" fmla="*/ 159070 h 232414"/>
              <a:gd name="connsiteX38" fmla="*/ 1200271 w 1290758"/>
              <a:gd name="connsiteY38" fmla="*/ 159070 h 232414"/>
              <a:gd name="connsiteX39" fmla="*/ 1227893 w 1290758"/>
              <a:gd name="connsiteY39" fmla="*/ 183835 h 232414"/>
              <a:gd name="connsiteX40" fmla="*/ 1252658 w 1290758"/>
              <a:gd name="connsiteY40" fmla="*/ 171452 h 232414"/>
              <a:gd name="connsiteX41" fmla="*/ 1288853 w 1290758"/>
              <a:gd name="connsiteY41" fmla="*/ 175262 h 232414"/>
              <a:gd name="connsiteX42" fmla="*/ 1227893 w 1290758"/>
              <a:gd name="connsiteY42" fmla="*/ 213363 h 232414"/>
              <a:gd name="connsiteX43" fmla="*/ 1164076 w 1290758"/>
              <a:gd name="connsiteY43" fmla="*/ 149545 h 232414"/>
              <a:gd name="connsiteX44" fmla="*/ 1226941 w 1290758"/>
              <a:gd name="connsiteY44" fmla="*/ 85726 h 232414"/>
              <a:gd name="connsiteX45" fmla="*/ 727831 w 1290758"/>
              <a:gd name="connsiteY45" fmla="*/ 85726 h 232414"/>
              <a:gd name="connsiteX46" fmla="*/ 737356 w 1290758"/>
              <a:gd name="connsiteY46" fmla="*/ 86679 h 232414"/>
              <a:gd name="connsiteX47" fmla="*/ 737356 w 1290758"/>
              <a:gd name="connsiteY47" fmla="*/ 121922 h 232414"/>
              <a:gd name="connsiteX48" fmla="*/ 723068 w 1290758"/>
              <a:gd name="connsiteY48" fmla="*/ 121922 h 232414"/>
              <a:gd name="connsiteX49" fmla="*/ 697351 w 1290758"/>
              <a:gd name="connsiteY49" fmla="*/ 151450 h 232414"/>
              <a:gd name="connsiteX50" fmla="*/ 697351 w 1290758"/>
              <a:gd name="connsiteY50" fmla="*/ 209553 h 232414"/>
              <a:gd name="connsiteX51" fmla="*/ 663061 w 1290758"/>
              <a:gd name="connsiteY51" fmla="*/ 209553 h 232414"/>
              <a:gd name="connsiteX52" fmla="*/ 663061 w 1290758"/>
              <a:gd name="connsiteY52" fmla="*/ 87631 h 232414"/>
              <a:gd name="connsiteX53" fmla="*/ 696398 w 1290758"/>
              <a:gd name="connsiteY53" fmla="*/ 87631 h 232414"/>
              <a:gd name="connsiteX54" fmla="*/ 696398 w 1290758"/>
              <a:gd name="connsiteY54" fmla="*/ 106681 h 232414"/>
              <a:gd name="connsiteX55" fmla="*/ 727831 w 1290758"/>
              <a:gd name="connsiteY55" fmla="*/ 85726 h 232414"/>
              <a:gd name="connsiteX56" fmla="*/ 1007865 w 1290758"/>
              <a:gd name="connsiteY56" fmla="*/ 84774 h 232414"/>
              <a:gd name="connsiteX57" fmla="*/ 1061205 w 1290758"/>
              <a:gd name="connsiteY57" fmla="*/ 129542 h 232414"/>
              <a:gd name="connsiteX58" fmla="*/ 1061205 w 1290758"/>
              <a:gd name="connsiteY58" fmla="*/ 209553 h 232414"/>
              <a:gd name="connsiteX59" fmla="*/ 1026915 w 1290758"/>
              <a:gd name="connsiteY59" fmla="*/ 209553 h 232414"/>
              <a:gd name="connsiteX60" fmla="*/ 1026915 w 1290758"/>
              <a:gd name="connsiteY60" fmla="*/ 198123 h 232414"/>
              <a:gd name="connsiteX61" fmla="*/ 992625 w 1290758"/>
              <a:gd name="connsiteY61" fmla="*/ 212411 h 232414"/>
              <a:gd name="connsiteX62" fmla="*/ 949763 w 1290758"/>
              <a:gd name="connsiteY62" fmla="*/ 174310 h 232414"/>
              <a:gd name="connsiteX63" fmla="*/ 993578 w 1290758"/>
              <a:gd name="connsiteY63" fmla="*/ 137162 h 232414"/>
              <a:gd name="connsiteX64" fmla="*/ 1017390 w 1290758"/>
              <a:gd name="connsiteY64" fmla="*/ 137162 h 232414"/>
              <a:gd name="connsiteX65" fmla="*/ 1025963 w 1290758"/>
              <a:gd name="connsiteY65" fmla="*/ 129542 h 232414"/>
              <a:gd name="connsiteX66" fmla="*/ 1025010 w 1290758"/>
              <a:gd name="connsiteY66" fmla="*/ 128590 h 232414"/>
              <a:gd name="connsiteX67" fmla="*/ 1005008 w 1290758"/>
              <a:gd name="connsiteY67" fmla="*/ 114302 h 232414"/>
              <a:gd name="connsiteX68" fmla="*/ 968813 w 1290758"/>
              <a:gd name="connsiteY68" fmla="*/ 125732 h 232414"/>
              <a:gd name="connsiteX69" fmla="*/ 955478 w 1290758"/>
              <a:gd name="connsiteY69" fmla="*/ 100014 h 232414"/>
              <a:gd name="connsiteX70" fmla="*/ 1007865 w 1290758"/>
              <a:gd name="connsiteY70" fmla="*/ 84774 h 232414"/>
              <a:gd name="connsiteX71" fmla="*/ 590671 w 1290758"/>
              <a:gd name="connsiteY71" fmla="*/ 84774 h 232414"/>
              <a:gd name="connsiteX72" fmla="*/ 644011 w 1290758"/>
              <a:gd name="connsiteY72" fmla="*/ 129542 h 232414"/>
              <a:gd name="connsiteX73" fmla="*/ 644011 w 1290758"/>
              <a:gd name="connsiteY73" fmla="*/ 209553 h 232414"/>
              <a:gd name="connsiteX74" fmla="*/ 609721 w 1290758"/>
              <a:gd name="connsiteY74" fmla="*/ 209553 h 232414"/>
              <a:gd name="connsiteX75" fmla="*/ 609721 w 1290758"/>
              <a:gd name="connsiteY75" fmla="*/ 198123 h 232414"/>
              <a:gd name="connsiteX76" fmla="*/ 575431 w 1290758"/>
              <a:gd name="connsiteY76" fmla="*/ 212411 h 232414"/>
              <a:gd name="connsiteX77" fmla="*/ 532569 w 1290758"/>
              <a:gd name="connsiteY77" fmla="*/ 174310 h 232414"/>
              <a:gd name="connsiteX78" fmla="*/ 576384 w 1290758"/>
              <a:gd name="connsiteY78" fmla="*/ 137162 h 232414"/>
              <a:gd name="connsiteX79" fmla="*/ 600196 w 1290758"/>
              <a:gd name="connsiteY79" fmla="*/ 137162 h 232414"/>
              <a:gd name="connsiteX80" fmla="*/ 608769 w 1290758"/>
              <a:gd name="connsiteY80" fmla="*/ 129542 h 232414"/>
              <a:gd name="connsiteX81" fmla="*/ 607816 w 1290758"/>
              <a:gd name="connsiteY81" fmla="*/ 128590 h 232414"/>
              <a:gd name="connsiteX82" fmla="*/ 587814 w 1290758"/>
              <a:gd name="connsiteY82" fmla="*/ 114302 h 232414"/>
              <a:gd name="connsiteX83" fmla="*/ 551619 w 1290758"/>
              <a:gd name="connsiteY83" fmla="*/ 125732 h 232414"/>
              <a:gd name="connsiteX84" fmla="*/ 538284 w 1290758"/>
              <a:gd name="connsiteY84" fmla="*/ 100014 h 232414"/>
              <a:gd name="connsiteX85" fmla="*/ 590671 w 1290758"/>
              <a:gd name="connsiteY85" fmla="*/ 84774 h 232414"/>
              <a:gd name="connsiteX86" fmla="*/ 32507 w 1290758"/>
              <a:gd name="connsiteY86" fmla="*/ 46673 h 232414"/>
              <a:gd name="connsiteX87" fmla="*/ 64892 w 1290758"/>
              <a:gd name="connsiteY87" fmla="*/ 49531 h 232414"/>
              <a:gd name="connsiteX88" fmla="*/ 59177 w 1290758"/>
              <a:gd name="connsiteY88" fmla="*/ 66676 h 232414"/>
              <a:gd name="connsiteX89" fmla="*/ 64892 w 1290758"/>
              <a:gd name="connsiteY89" fmla="*/ 183835 h 232414"/>
              <a:gd name="connsiteX90" fmla="*/ 32507 w 1290758"/>
              <a:gd name="connsiteY90" fmla="*/ 186693 h 232414"/>
              <a:gd name="connsiteX91" fmla="*/ 9647 w 1290758"/>
              <a:gd name="connsiteY91" fmla="*/ 184788 h 232414"/>
              <a:gd name="connsiteX92" fmla="*/ 9647 w 1290758"/>
              <a:gd name="connsiteY92" fmla="*/ 47626 h 232414"/>
              <a:gd name="connsiteX93" fmla="*/ 32507 w 1290758"/>
              <a:gd name="connsiteY93" fmla="*/ 46673 h 232414"/>
              <a:gd name="connsiteX94" fmla="*/ 1092638 w 1290758"/>
              <a:gd name="connsiteY94" fmla="*/ 41911 h 232414"/>
              <a:gd name="connsiteX95" fmla="*/ 1126928 w 1290758"/>
              <a:gd name="connsiteY95" fmla="*/ 41911 h 232414"/>
              <a:gd name="connsiteX96" fmla="*/ 1126928 w 1290758"/>
              <a:gd name="connsiteY96" fmla="*/ 87631 h 232414"/>
              <a:gd name="connsiteX97" fmla="*/ 1153598 w 1290758"/>
              <a:gd name="connsiteY97" fmla="*/ 87631 h 232414"/>
              <a:gd name="connsiteX98" fmla="*/ 1153598 w 1290758"/>
              <a:gd name="connsiteY98" fmla="*/ 117159 h 232414"/>
              <a:gd name="connsiteX99" fmla="*/ 1126928 w 1290758"/>
              <a:gd name="connsiteY99" fmla="*/ 117159 h 232414"/>
              <a:gd name="connsiteX100" fmla="*/ 1126928 w 1290758"/>
              <a:gd name="connsiteY100" fmla="*/ 172405 h 232414"/>
              <a:gd name="connsiteX101" fmla="*/ 1138358 w 1290758"/>
              <a:gd name="connsiteY101" fmla="*/ 180978 h 232414"/>
              <a:gd name="connsiteX102" fmla="*/ 1154550 w 1290758"/>
              <a:gd name="connsiteY102" fmla="*/ 180978 h 232414"/>
              <a:gd name="connsiteX103" fmla="*/ 1154550 w 1290758"/>
              <a:gd name="connsiteY103" fmla="*/ 210506 h 232414"/>
              <a:gd name="connsiteX104" fmla="*/ 1127880 w 1290758"/>
              <a:gd name="connsiteY104" fmla="*/ 212411 h 232414"/>
              <a:gd name="connsiteX105" fmla="*/ 1092638 w 1290758"/>
              <a:gd name="connsiteY105" fmla="*/ 184788 h 232414"/>
              <a:gd name="connsiteX106" fmla="*/ 1092638 w 1290758"/>
              <a:gd name="connsiteY106" fmla="*/ 118112 h 232414"/>
              <a:gd name="connsiteX107" fmla="*/ 1073588 w 1290758"/>
              <a:gd name="connsiteY107" fmla="*/ 118112 h 232414"/>
              <a:gd name="connsiteX108" fmla="*/ 1073588 w 1290758"/>
              <a:gd name="connsiteY108" fmla="*/ 88584 h 232414"/>
              <a:gd name="connsiteX109" fmla="*/ 1092638 w 1290758"/>
              <a:gd name="connsiteY109" fmla="*/ 88584 h 232414"/>
              <a:gd name="connsiteX110" fmla="*/ 786886 w 1290758"/>
              <a:gd name="connsiteY110" fmla="*/ 23813 h 232414"/>
              <a:gd name="connsiteX111" fmla="*/ 808793 w 1290758"/>
              <a:gd name="connsiteY111" fmla="*/ 45721 h 232414"/>
              <a:gd name="connsiteX112" fmla="*/ 786886 w 1290758"/>
              <a:gd name="connsiteY112" fmla="*/ 67629 h 232414"/>
              <a:gd name="connsiteX113" fmla="*/ 764978 w 1290758"/>
              <a:gd name="connsiteY113" fmla="*/ 45721 h 232414"/>
              <a:gd name="connsiteX114" fmla="*/ 786886 w 1290758"/>
              <a:gd name="connsiteY114" fmla="*/ 23813 h 232414"/>
              <a:gd name="connsiteX115" fmla="*/ 478277 w 1290758"/>
              <a:gd name="connsiteY115" fmla="*/ 23813 h 232414"/>
              <a:gd name="connsiteX116" fmla="*/ 512567 w 1290758"/>
              <a:gd name="connsiteY116" fmla="*/ 23813 h 232414"/>
              <a:gd name="connsiteX117" fmla="*/ 512567 w 1290758"/>
              <a:gd name="connsiteY117" fmla="*/ 209553 h 232414"/>
              <a:gd name="connsiteX118" fmla="*/ 478277 w 1290758"/>
              <a:gd name="connsiteY118" fmla="*/ 209553 h 232414"/>
              <a:gd name="connsiteX119" fmla="*/ 367787 w 1290758"/>
              <a:gd name="connsiteY119" fmla="*/ 20003 h 232414"/>
              <a:gd name="connsiteX120" fmla="*/ 459227 w 1290758"/>
              <a:gd name="connsiteY120" fmla="*/ 89537 h 232414"/>
              <a:gd name="connsiteX121" fmla="*/ 418269 w 1290758"/>
              <a:gd name="connsiteY121" fmla="*/ 89537 h 232414"/>
              <a:gd name="connsiteX122" fmla="*/ 368739 w 1290758"/>
              <a:gd name="connsiteY122" fmla="*/ 54294 h 232414"/>
              <a:gd name="connsiteX123" fmla="*/ 310637 w 1290758"/>
              <a:gd name="connsiteY123" fmla="*/ 116207 h 232414"/>
              <a:gd name="connsiteX124" fmla="*/ 368739 w 1290758"/>
              <a:gd name="connsiteY124" fmla="*/ 178121 h 232414"/>
              <a:gd name="connsiteX125" fmla="*/ 419222 w 1290758"/>
              <a:gd name="connsiteY125" fmla="*/ 142877 h 232414"/>
              <a:gd name="connsiteX126" fmla="*/ 459227 w 1290758"/>
              <a:gd name="connsiteY126" fmla="*/ 142877 h 232414"/>
              <a:gd name="connsiteX127" fmla="*/ 367787 w 1290758"/>
              <a:gd name="connsiteY127" fmla="*/ 212411 h 232414"/>
              <a:gd name="connsiteX128" fmla="*/ 270632 w 1290758"/>
              <a:gd name="connsiteY128" fmla="*/ 116207 h 232414"/>
              <a:gd name="connsiteX129" fmla="*/ 367787 w 1290758"/>
              <a:gd name="connsiteY129" fmla="*/ 20003 h 232414"/>
              <a:gd name="connsiteX130" fmla="*/ 91563 w 1290758"/>
              <a:gd name="connsiteY130" fmla="*/ 0 h 232414"/>
              <a:gd name="connsiteX131" fmla="*/ 209673 w 1290758"/>
              <a:gd name="connsiteY131" fmla="*/ 68581 h 232414"/>
              <a:gd name="connsiteX132" fmla="*/ 181098 w 1290758"/>
              <a:gd name="connsiteY132" fmla="*/ 116207 h 232414"/>
              <a:gd name="connsiteX133" fmla="*/ 64893 w 1290758"/>
              <a:gd name="connsiteY133" fmla="*/ 48578 h 232414"/>
              <a:gd name="connsiteX134" fmla="*/ 91563 w 1290758"/>
              <a:gd name="connsiteY134" fmla="*/ 0 h 2324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</a:cxnLst>
            <a:rect l="l" t="t" r="r" b="b"/>
            <a:pathLst>
              <a:path w="1290758" h="232414">
                <a:moveTo>
                  <a:pt x="1025010" y="157165"/>
                </a:moveTo>
                <a:cubicBezTo>
                  <a:pt x="1023105" y="159070"/>
                  <a:pt x="1019295" y="160023"/>
                  <a:pt x="1014533" y="160023"/>
                </a:cubicBezTo>
                <a:lnTo>
                  <a:pt x="1001198" y="160023"/>
                </a:lnTo>
                <a:cubicBezTo>
                  <a:pt x="990720" y="160023"/>
                  <a:pt x="984053" y="164785"/>
                  <a:pt x="984053" y="173358"/>
                </a:cubicBezTo>
                <a:cubicBezTo>
                  <a:pt x="984053" y="181931"/>
                  <a:pt x="990720" y="187646"/>
                  <a:pt x="1001198" y="187646"/>
                </a:cubicBezTo>
                <a:cubicBezTo>
                  <a:pt x="1011675" y="187646"/>
                  <a:pt x="1025010" y="180978"/>
                  <a:pt x="1025010" y="165738"/>
                </a:cubicBezTo>
                <a:close/>
                <a:moveTo>
                  <a:pt x="607816" y="157165"/>
                </a:moveTo>
                <a:cubicBezTo>
                  <a:pt x="605911" y="159070"/>
                  <a:pt x="602101" y="160023"/>
                  <a:pt x="597339" y="160023"/>
                </a:cubicBezTo>
                <a:lnTo>
                  <a:pt x="584004" y="160023"/>
                </a:lnTo>
                <a:cubicBezTo>
                  <a:pt x="573526" y="160023"/>
                  <a:pt x="566859" y="164785"/>
                  <a:pt x="566859" y="173358"/>
                </a:cubicBezTo>
                <a:cubicBezTo>
                  <a:pt x="566859" y="181931"/>
                  <a:pt x="573526" y="187646"/>
                  <a:pt x="584004" y="187646"/>
                </a:cubicBezTo>
                <a:cubicBezTo>
                  <a:pt x="594481" y="187646"/>
                  <a:pt x="607816" y="180978"/>
                  <a:pt x="607816" y="165738"/>
                </a:cubicBezTo>
                <a:close/>
                <a:moveTo>
                  <a:pt x="182050" y="116207"/>
                </a:moveTo>
                <a:cubicBezTo>
                  <a:pt x="193480" y="130495"/>
                  <a:pt x="203005" y="146687"/>
                  <a:pt x="210625" y="163833"/>
                </a:cubicBezTo>
                <a:cubicBezTo>
                  <a:pt x="178240" y="197171"/>
                  <a:pt x="137283" y="220984"/>
                  <a:pt x="91563" y="232414"/>
                </a:cubicBezTo>
                <a:cubicBezTo>
                  <a:pt x="86800" y="226699"/>
                  <a:pt x="82038" y="220031"/>
                  <a:pt x="78228" y="213364"/>
                </a:cubicBezTo>
                <a:cubicBezTo>
                  <a:pt x="73465" y="203838"/>
                  <a:pt x="68703" y="193361"/>
                  <a:pt x="64893" y="183836"/>
                </a:cubicBezTo>
                <a:cubicBezTo>
                  <a:pt x="111565" y="176215"/>
                  <a:pt x="152523" y="151450"/>
                  <a:pt x="182050" y="116207"/>
                </a:cubicBezTo>
                <a:close/>
                <a:moveTo>
                  <a:pt x="1226941" y="113349"/>
                </a:moveTo>
                <a:cubicBezTo>
                  <a:pt x="1212653" y="113349"/>
                  <a:pt x="1202176" y="121922"/>
                  <a:pt x="1199318" y="135257"/>
                </a:cubicBezTo>
                <a:lnTo>
                  <a:pt x="1253611" y="135257"/>
                </a:lnTo>
                <a:cubicBezTo>
                  <a:pt x="1251706" y="122874"/>
                  <a:pt x="1241228" y="113349"/>
                  <a:pt x="1226941" y="113349"/>
                </a:cubicBezTo>
                <a:close/>
                <a:moveTo>
                  <a:pt x="754501" y="87632"/>
                </a:moveTo>
                <a:lnTo>
                  <a:pt x="805936" y="87632"/>
                </a:lnTo>
                <a:lnTo>
                  <a:pt x="805936" y="209553"/>
                </a:lnTo>
                <a:lnTo>
                  <a:pt x="771646" y="209553"/>
                </a:lnTo>
                <a:lnTo>
                  <a:pt x="771646" y="117159"/>
                </a:lnTo>
                <a:lnTo>
                  <a:pt x="754501" y="117159"/>
                </a:lnTo>
                <a:close/>
                <a:moveTo>
                  <a:pt x="818319" y="87631"/>
                </a:moveTo>
                <a:lnTo>
                  <a:pt x="855466" y="87631"/>
                </a:lnTo>
                <a:lnTo>
                  <a:pt x="883089" y="172405"/>
                </a:lnTo>
                <a:lnTo>
                  <a:pt x="910711" y="87631"/>
                </a:lnTo>
                <a:lnTo>
                  <a:pt x="946906" y="87631"/>
                </a:lnTo>
                <a:lnTo>
                  <a:pt x="903091" y="209553"/>
                </a:lnTo>
                <a:lnTo>
                  <a:pt x="860229" y="209553"/>
                </a:lnTo>
                <a:close/>
                <a:moveTo>
                  <a:pt x="1226941" y="85726"/>
                </a:moveTo>
                <a:cubicBezTo>
                  <a:pt x="1263136" y="85726"/>
                  <a:pt x="1290758" y="107634"/>
                  <a:pt x="1290758" y="158117"/>
                </a:cubicBezTo>
                <a:lnTo>
                  <a:pt x="1290758" y="159070"/>
                </a:lnTo>
                <a:lnTo>
                  <a:pt x="1200271" y="159070"/>
                </a:lnTo>
                <a:cubicBezTo>
                  <a:pt x="1202176" y="172405"/>
                  <a:pt x="1212653" y="183835"/>
                  <a:pt x="1227893" y="183835"/>
                </a:cubicBezTo>
                <a:cubicBezTo>
                  <a:pt x="1243133" y="183835"/>
                  <a:pt x="1247896" y="179072"/>
                  <a:pt x="1252658" y="171452"/>
                </a:cubicBezTo>
                <a:lnTo>
                  <a:pt x="1288853" y="175262"/>
                </a:lnTo>
                <a:cubicBezTo>
                  <a:pt x="1278376" y="200980"/>
                  <a:pt x="1255516" y="213363"/>
                  <a:pt x="1227893" y="213363"/>
                </a:cubicBezTo>
                <a:cubicBezTo>
                  <a:pt x="1200271" y="213363"/>
                  <a:pt x="1164076" y="186693"/>
                  <a:pt x="1164076" y="149545"/>
                </a:cubicBezTo>
                <a:cubicBezTo>
                  <a:pt x="1164076" y="112396"/>
                  <a:pt x="1190746" y="85726"/>
                  <a:pt x="1226941" y="85726"/>
                </a:cubicBezTo>
                <a:close/>
                <a:moveTo>
                  <a:pt x="727831" y="85726"/>
                </a:moveTo>
                <a:cubicBezTo>
                  <a:pt x="743071" y="85726"/>
                  <a:pt x="734498" y="85726"/>
                  <a:pt x="737356" y="86679"/>
                </a:cubicBezTo>
                <a:cubicBezTo>
                  <a:pt x="737356" y="86679"/>
                  <a:pt x="737356" y="121922"/>
                  <a:pt x="737356" y="121922"/>
                </a:cubicBezTo>
                <a:lnTo>
                  <a:pt x="723068" y="121922"/>
                </a:lnTo>
                <a:cubicBezTo>
                  <a:pt x="705923" y="121922"/>
                  <a:pt x="697351" y="130494"/>
                  <a:pt x="697351" y="151450"/>
                </a:cubicBezTo>
                <a:lnTo>
                  <a:pt x="697351" y="209553"/>
                </a:lnTo>
                <a:lnTo>
                  <a:pt x="663061" y="209553"/>
                </a:lnTo>
                <a:lnTo>
                  <a:pt x="663061" y="87631"/>
                </a:lnTo>
                <a:lnTo>
                  <a:pt x="696398" y="87631"/>
                </a:lnTo>
                <a:lnTo>
                  <a:pt x="696398" y="106681"/>
                </a:lnTo>
                <a:cubicBezTo>
                  <a:pt x="701161" y="93346"/>
                  <a:pt x="712591" y="85726"/>
                  <a:pt x="727831" y="85726"/>
                </a:cubicBezTo>
                <a:close/>
                <a:moveTo>
                  <a:pt x="1007865" y="84774"/>
                </a:moveTo>
                <a:cubicBezTo>
                  <a:pt x="1037393" y="84774"/>
                  <a:pt x="1061205" y="97157"/>
                  <a:pt x="1061205" y="129542"/>
                </a:cubicBezTo>
                <a:lnTo>
                  <a:pt x="1061205" y="209553"/>
                </a:lnTo>
                <a:lnTo>
                  <a:pt x="1026915" y="209553"/>
                </a:lnTo>
                <a:lnTo>
                  <a:pt x="1026915" y="198123"/>
                </a:lnTo>
                <a:cubicBezTo>
                  <a:pt x="1020248" y="207648"/>
                  <a:pt x="1006913" y="212411"/>
                  <a:pt x="992625" y="212411"/>
                </a:cubicBezTo>
                <a:cubicBezTo>
                  <a:pt x="966908" y="212411"/>
                  <a:pt x="949763" y="194313"/>
                  <a:pt x="949763" y="174310"/>
                </a:cubicBezTo>
                <a:cubicBezTo>
                  <a:pt x="949763" y="154308"/>
                  <a:pt x="966908" y="137162"/>
                  <a:pt x="993578" y="137162"/>
                </a:cubicBezTo>
                <a:lnTo>
                  <a:pt x="1017390" y="137162"/>
                </a:lnTo>
                <a:cubicBezTo>
                  <a:pt x="1023105" y="137162"/>
                  <a:pt x="1025963" y="134305"/>
                  <a:pt x="1025963" y="129542"/>
                </a:cubicBezTo>
                <a:lnTo>
                  <a:pt x="1025010" y="128590"/>
                </a:lnTo>
                <a:cubicBezTo>
                  <a:pt x="1025010" y="120017"/>
                  <a:pt x="1018343" y="114302"/>
                  <a:pt x="1005008" y="114302"/>
                </a:cubicBezTo>
                <a:cubicBezTo>
                  <a:pt x="991673" y="114302"/>
                  <a:pt x="977385" y="120017"/>
                  <a:pt x="968813" y="125732"/>
                </a:cubicBezTo>
                <a:lnTo>
                  <a:pt x="955478" y="100014"/>
                </a:lnTo>
                <a:cubicBezTo>
                  <a:pt x="955478" y="100014"/>
                  <a:pt x="978338" y="84774"/>
                  <a:pt x="1007865" y="84774"/>
                </a:cubicBezTo>
                <a:close/>
                <a:moveTo>
                  <a:pt x="590671" y="84774"/>
                </a:moveTo>
                <a:cubicBezTo>
                  <a:pt x="620199" y="84774"/>
                  <a:pt x="644011" y="97157"/>
                  <a:pt x="644011" y="129542"/>
                </a:cubicBezTo>
                <a:lnTo>
                  <a:pt x="644011" y="209553"/>
                </a:lnTo>
                <a:lnTo>
                  <a:pt x="609721" y="209553"/>
                </a:lnTo>
                <a:lnTo>
                  <a:pt x="609721" y="198123"/>
                </a:lnTo>
                <a:cubicBezTo>
                  <a:pt x="603054" y="207648"/>
                  <a:pt x="589719" y="212411"/>
                  <a:pt x="575431" y="212411"/>
                </a:cubicBezTo>
                <a:cubicBezTo>
                  <a:pt x="549714" y="212411"/>
                  <a:pt x="532569" y="194313"/>
                  <a:pt x="532569" y="174310"/>
                </a:cubicBezTo>
                <a:cubicBezTo>
                  <a:pt x="532569" y="154308"/>
                  <a:pt x="549714" y="137162"/>
                  <a:pt x="576384" y="137162"/>
                </a:cubicBezTo>
                <a:lnTo>
                  <a:pt x="600196" y="137162"/>
                </a:lnTo>
                <a:cubicBezTo>
                  <a:pt x="605911" y="137162"/>
                  <a:pt x="608769" y="134305"/>
                  <a:pt x="608769" y="129542"/>
                </a:cubicBezTo>
                <a:lnTo>
                  <a:pt x="607816" y="128590"/>
                </a:lnTo>
                <a:cubicBezTo>
                  <a:pt x="607816" y="120017"/>
                  <a:pt x="601149" y="114302"/>
                  <a:pt x="587814" y="114302"/>
                </a:cubicBezTo>
                <a:cubicBezTo>
                  <a:pt x="574479" y="114302"/>
                  <a:pt x="560191" y="120017"/>
                  <a:pt x="551619" y="125732"/>
                </a:cubicBezTo>
                <a:lnTo>
                  <a:pt x="538284" y="100014"/>
                </a:lnTo>
                <a:cubicBezTo>
                  <a:pt x="538284" y="100014"/>
                  <a:pt x="561144" y="84774"/>
                  <a:pt x="590671" y="84774"/>
                </a:cubicBezTo>
                <a:close/>
                <a:moveTo>
                  <a:pt x="32507" y="46673"/>
                </a:moveTo>
                <a:cubicBezTo>
                  <a:pt x="43937" y="46673"/>
                  <a:pt x="54415" y="47626"/>
                  <a:pt x="64892" y="49531"/>
                </a:cubicBezTo>
                <a:cubicBezTo>
                  <a:pt x="62987" y="55246"/>
                  <a:pt x="61082" y="60961"/>
                  <a:pt x="59177" y="66676"/>
                </a:cubicBezTo>
                <a:cubicBezTo>
                  <a:pt x="48700" y="105729"/>
                  <a:pt x="50605" y="146687"/>
                  <a:pt x="64892" y="183835"/>
                </a:cubicBezTo>
                <a:cubicBezTo>
                  <a:pt x="54415" y="185740"/>
                  <a:pt x="43937" y="186693"/>
                  <a:pt x="32507" y="186693"/>
                </a:cubicBezTo>
                <a:cubicBezTo>
                  <a:pt x="24887" y="186693"/>
                  <a:pt x="17267" y="184788"/>
                  <a:pt x="9647" y="184788"/>
                </a:cubicBezTo>
                <a:cubicBezTo>
                  <a:pt x="-3688" y="139067"/>
                  <a:pt x="-2735" y="91441"/>
                  <a:pt x="9647" y="47626"/>
                </a:cubicBezTo>
                <a:cubicBezTo>
                  <a:pt x="17267" y="46673"/>
                  <a:pt x="21077" y="46673"/>
                  <a:pt x="32507" y="46673"/>
                </a:cubicBezTo>
                <a:close/>
                <a:moveTo>
                  <a:pt x="1092638" y="41911"/>
                </a:moveTo>
                <a:lnTo>
                  <a:pt x="1126928" y="41911"/>
                </a:lnTo>
                <a:lnTo>
                  <a:pt x="1126928" y="87631"/>
                </a:lnTo>
                <a:lnTo>
                  <a:pt x="1153598" y="87631"/>
                </a:lnTo>
                <a:lnTo>
                  <a:pt x="1153598" y="117159"/>
                </a:lnTo>
                <a:lnTo>
                  <a:pt x="1126928" y="117159"/>
                </a:lnTo>
                <a:lnTo>
                  <a:pt x="1126928" y="172405"/>
                </a:lnTo>
                <a:cubicBezTo>
                  <a:pt x="1126928" y="180025"/>
                  <a:pt x="1132643" y="180978"/>
                  <a:pt x="1138358" y="180978"/>
                </a:cubicBezTo>
                <a:cubicBezTo>
                  <a:pt x="1146930" y="180978"/>
                  <a:pt x="1154550" y="180978"/>
                  <a:pt x="1154550" y="180978"/>
                </a:cubicBezTo>
                <a:lnTo>
                  <a:pt x="1154550" y="210506"/>
                </a:lnTo>
                <a:cubicBezTo>
                  <a:pt x="1154550" y="210506"/>
                  <a:pt x="1137405" y="212411"/>
                  <a:pt x="1127880" y="212411"/>
                </a:cubicBezTo>
                <a:cubicBezTo>
                  <a:pt x="1110735" y="212411"/>
                  <a:pt x="1092638" y="209553"/>
                  <a:pt x="1092638" y="184788"/>
                </a:cubicBezTo>
                <a:lnTo>
                  <a:pt x="1092638" y="118112"/>
                </a:lnTo>
                <a:lnTo>
                  <a:pt x="1073588" y="118112"/>
                </a:lnTo>
                <a:lnTo>
                  <a:pt x="1073588" y="88584"/>
                </a:lnTo>
                <a:lnTo>
                  <a:pt x="1092638" y="88584"/>
                </a:lnTo>
                <a:close/>
                <a:moveTo>
                  <a:pt x="786886" y="23813"/>
                </a:moveTo>
                <a:cubicBezTo>
                  <a:pt x="799268" y="23813"/>
                  <a:pt x="808793" y="34291"/>
                  <a:pt x="808793" y="45721"/>
                </a:cubicBezTo>
                <a:cubicBezTo>
                  <a:pt x="808793" y="57151"/>
                  <a:pt x="799268" y="67629"/>
                  <a:pt x="786886" y="67629"/>
                </a:cubicBezTo>
                <a:cubicBezTo>
                  <a:pt x="774503" y="67629"/>
                  <a:pt x="764978" y="58104"/>
                  <a:pt x="764978" y="45721"/>
                </a:cubicBezTo>
                <a:cubicBezTo>
                  <a:pt x="764978" y="33338"/>
                  <a:pt x="774503" y="23813"/>
                  <a:pt x="786886" y="23813"/>
                </a:cubicBezTo>
                <a:close/>
                <a:moveTo>
                  <a:pt x="478277" y="23813"/>
                </a:moveTo>
                <a:lnTo>
                  <a:pt x="512567" y="23813"/>
                </a:lnTo>
                <a:lnTo>
                  <a:pt x="512567" y="209553"/>
                </a:lnTo>
                <a:lnTo>
                  <a:pt x="478277" y="209553"/>
                </a:lnTo>
                <a:close/>
                <a:moveTo>
                  <a:pt x="367787" y="20003"/>
                </a:moveTo>
                <a:cubicBezTo>
                  <a:pt x="423032" y="20003"/>
                  <a:pt x="447797" y="45721"/>
                  <a:pt x="459227" y="89537"/>
                </a:cubicBezTo>
                <a:lnTo>
                  <a:pt x="418269" y="89537"/>
                </a:lnTo>
                <a:cubicBezTo>
                  <a:pt x="411602" y="67629"/>
                  <a:pt x="392552" y="54294"/>
                  <a:pt x="368739" y="54294"/>
                </a:cubicBezTo>
                <a:cubicBezTo>
                  <a:pt x="333497" y="54294"/>
                  <a:pt x="310637" y="80964"/>
                  <a:pt x="310637" y="116207"/>
                </a:cubicBezTo>
                <a:cubicBezTo>
                  <a:pt x="310637" y="151450"/>
                  <a:pt x="333497" y="178121"/>
                  <a:pt x="368739" y="178121"/>
                </a:cubicBezTo>
                <a:cubicBezTo>
                  <a:pt x="393504" y="178121"/>
                  <a:pt x="412554" y="164785"/>
                  <a:pt x="419222" y="142877"/>
                </a:cubicBezTo>
                <a:lnTo>
                  <a:pt x="459227" y="142877"/>
                </a:lnTo>
                <a:cubicBezTo>
                  <a:pt x="448749" y="186693"/>
                  <a:pt x="409697" y="212411"/>
                  <a:pt x="367787" y="212411"/>
                </a:cubicBezTo>
                <a:cubicBezTo>
                  <a:pt x="325877" y="212411"/>
                  <a:pt x="270632" y="172405"/>
                  <a:pt x="270632" y="116207"/>
                </a:cubicBezTo>
                <a:cubicBezTo>
                  <a:pt x="270632" y="60009"/>
                  <a:pt x="312542" y="20003"/>
                  <a:pt x="367787" y="20003"/>
                </a:cubicBezTo>
                <a:close/>
                <a:moveTo>
                  <a:pt x="91563" y="0"/>
                </a:moveTo>
                <a:cubicBezTo>
                  <a:pt x="137283" y="11430"/>
                  <a:pt x="178240" y="36196"/>
                  <a:pt x="209673" y="68581"/>
                </a:cubicBezTo>
                <a:cubicBezTo>
                  <a:pt x="203005" y="85726"/>
                  <a:pt x="192528" y="101919"/>
                  <a:pt x="181098" y="116207"/>
                </a:cubicBezTo>
                <a:cubicBezTo>
                  <a:pt x="152523" y="80964"/>
                  <a:pt x="111565" y="56198"/>
                  <a:pt x="64893" y="48578"/>
                </a:cubicBezTo>
                <a:cubicBezTo>
                  <a:pt x="71560" y="31433"/>
                  <a:pt x="80133" y="15240"/>
                  <a:pt x="91563" y="0"/>
                </a:cubicBezTo>
                <a:close/>
              </a:path>
            </a:pathLst>
          </a:custGeom>
          <a:solidFill>
            <a:schemeClr val="bg1"/>
          </a:solidFill>
          <a:ln w="7757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084163925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larivate - Slide B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" name="Title 1">
            <a:extLst>
              <a:ext uri="{FF2B5EF4-FFF2-40B4-BE49-F238E27FC236}">
                <a16:creationId xmlns:a16="http://schemas.microsoft.com/office/drawing/2014/main" id="{FE23BE99-D921-638A-BD8F-7E4744B190F3}"/>
              </a:ext>
            </a:extLst>
          </p:cNvPr>
          <p:cNvSpPr txBox="1">
            <a:spLocks/>
          </p:cNvSpPr>
          <p:nvPr userDrawn="1"/>
        </p:nvSpPr>
        <p:spPr>
          <a:xfrm>
            <a:off x="556933" y="370136"/>
            <a:ext cx="5075998" cy="251885"/>
          </a:xfrm>
          <a:prstGeom prst="rect">
            <a:avLst/>
          </a:prstGeom>
        </p:spPr>
        <p:txBody>
          <a:bodyPr vert="horz" lIns="0" tIns="0" rIns="0" bIns="0" rtlCol="0" anchor="t" anchorCtr="0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2400" kern="1200">
                <a:solidFill>
                  <a:schemeClr val="accent2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GB" dirty="0"/>
              <a:t>Think forward</a:t>
            </a:r>
          </a:p>
        </p:txBody>
      </p:sp>
      <p:sp>
        <p:nvSpPr>
          <p:cNvPr id="54" name="Text Placeholder 2">
            <a:extLst>
              <a:ext uri="{FF2B5EF4-FFF2-40B4-BE49-F238E27FC236}">
                <a16:creationId xmlns:a16="http://schemas.microsoft.com/office/drawing/2014/main" id="{0BBD3D84-B515-B518-4C5C-16E11820C2D0}"/>
              </a:ext>
            </a:extLst>
          </p:cNvPr>
          <p:cNvSpPr txBox="1">
            <a:spLocks/>
          </p:cNvSpPr>
          <p:nvPr userDrawn="1"/>
        </p:nvSpPr>
        <p:spPr>
          <a:xfrm>
            <a:off x="556933" y="755160"/>
            <a:ext cx="4537073" cy="336973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900"/>
              </a:spcBef>
              <a:buFont typeface="Arial" panose="020B0604020202020204" pitchFamily="34" charset="0"/>
              <a:buNone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0000" indent="-180000" algn="l" defTabSz="914400" rtl="0" eaLnBrk="1" latinLnBrk="0" hangingPunct="1">
              <a:lnSpc>
                <a:spcPct val="100000"/>
              </a:lnSpc>
              <a:spcBef>
                <a:spcPts val="900"/>
              </a:spcBef>
              <a:buFont typeface="Arial" panose="020B0604020202020204" pitchFamily="34" charset="0"/>
              <a:buChar char="­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40000" indent="-180000" algn="l" defTabSz="914400" rtl="0" eaLnBrk="1" latinLnBrk="0" hangingPunct="1">
              <a:lnSpc>
                <a:spcPct val="100000"/>
              </a:lnSpc>
              <a:spcBef>
                <a:spcPts val="900"/>
              </a:spcBef>
              <a:buFont typeface="Wingdings" panose="05000000000000000000" pitchFamily="2" charset="2"/>
              <a:buChar char="§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80000" indent="-180000" algn="l" defTabSz="914400" rtl="0" eaLnBrk="1" latinLnBrk="0" hangingPunct="1">
              <a:lnSpc>
                <a:spcPct val="100000"/>
              </a:lnSpc>
              <a:spcBef>
                <a:spcPts val="900"/>
              </a:spcBef>
              <a:buClr>
                <a:schemeClr val="accent2"/>
              </a:buClr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360000" indent="-180000" algn="l" defTabSz="914400" rtl="0" eaLnBrk="1" latinLnBrk="0" hangingPunct="1">
              <a:lnSpc>
                <a:spcPct val="100000"/>
              </a:lnSpc>
              <a:spcBef>
                <a:spcPts val="900"/>
              </a:spcBef>
              <a:buClr>
                <a:schemeClr val="accent2"/>
              </a:buClr>
              <a:buFont typeface="Arial" panose="020B0604020202020204" pitchFamily="34" charset="0"/>
              <a:buChar char="­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540000" indent="-180000" algn="l" defTabSz="914400" rtl="0" eaLnBrk="1" latinLnBrk="0" hangingPunct="1">
              <a:lnSpc>
                <a:spcPct val="100000"/>
              </a:lnSpc>
              <a:spcBef>
                <a:spcPts val="900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/>
              <a:t>Fueling innovation with transformative intelligence, from research and learning to commercialization</a:t>
            </a:r>
            <a:endParaRPr lang="en-US" dirty="0"/>
          </a:p>
        </p:txBody>
      </p:sp>
      <p:pic>
        <p:nvPicPr>
          <p:cNvPr id="55" name="Graphic 54">
            <a:extLst>
              <a:ext uri="{FF2B5EF4-FFF2-40B4-BE49-F238E27FC236}">
                <a16:creationId xmlns:a16="http://schemas.microsoft.com/office/drawing/2014/main" id="{0325F622-8557-39D9-FCBA-00E430E993E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490672" y="1861634"/>
            <a:ext cx="811215" cy="811215"/>
          </a:xfrm>
          <a:prstGeom prst="rect">
            <a:avLst/>
          </a:prstGeom>
        </p:spPr>
      </p:pic>
      <p:sp>
        <p:nvSpPr>
          <p:cNvPr id="56" name="Text Placeholder 3">
            <a:extLst>
              <a:ext uri="{FF2B5EF4-FFF2-40B4-BE49-F238E27FC236}">
                <a16:creationId xmlns:a16="http://schemas.microsoft.com/office/drawing/2014/main" id="{73E3FBA9-7089-DAC6-75A7-1B93DDD5C605}"/>
              </a:ext>
            </a:extLst>
          </p:cNvPr>
          <p:cNvSpPr txBox="1">
            <a:spLocks/>
          </p:cNvSpPr>
          <p:nvPr userDrawn="1"/>
        </p:nvSpPr>
        <p:spPr>
          <a:xfrm>
            <a:off x="1521696" y="1865599"/>
            <a:ext cx="3103561" cy="900112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>
            <a:lvl1pPr marL="180000" indent="-180000" algn="l" defTabSz="914400" rtl="0" eaLnBrk="1" latinLnBrk="0" hangingPunct="1">
              <a:lnSpc>
                <a:spcPct val="100000"/>
              </a:lnSpc>
              <a:spcBef>
                <a:spcPts val="900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0000" indent="-180000" algn="l" defTabSz="914400" rtl="0" eaLnBrk="1" latinLnBrk="0" hangingPunct="1">
              <a:lnSpc>
                <a:spcPct val="100000"/>
              </a:lnSpc>
              <a:spcBef>
                <a:spcPts val="900"/>
              </a:spcBef>
              <a:buFont typeface="Arial" panose="020B0604020202020204" pitchFamily="34" charset="0"/>
              <a:buChar char="­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40000" indent="-180000" algn="l" defTabSz="914400" rtl="0" eaLnBrk="1" latinLnBrk="0" hangingPunct="1">
              <a:lnSpc>
                <a:spcPct val="100000"/>
              </a:lnSpc>
              <a:spcBef>
                <a:spcPts val="900"/>
              </a:spcBef>
              <a:buFont typeface="Wingdings" panose="05000000000000000000" pitchFamily="2" charset="2"/>
              <a:buChar char="§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80000" indent="-180000" algn="l" defTabSz="914400" rtl="0" eaLnBrk="1" latinLnBrk="0" hangingPunct="1">
              <a:lnSpc>
                <a:spcPct val="100000"/>
              </a:lnSpc>
              <a:spcBef>
                <a:spcPts val="900"/>
              </a:spcBef>
              <a:buClr>
                <a:schemeClr val="accent2"/>
              </a:buClr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360000" indent="-180000" algn="l" defTabSz="914400" rtl="0" eaLnBrk="1" latinLnBrk="0" hangingPunct="1">
              <a:lnSpc>
                <a:spcPct val="100000"/>
              </a:lnSpc>
              <a:spcBef>
                <a:spcPts val="900"/>
              </a:spcBef>
              <a:buClr>
                <a:schemeClr val="accent2"/>
              </a:buClr>
              <a:buFont typeface="Arial" panose="020B0604020202020204" pitchFamily="34" charset="0"/>
              <a:buChar char="­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540000" indent="-180000" algn="l" defTabSz="914400" rtl="0" eaLnBrk="1" latinLnBrk="0" hangingPunct="1">
              <a:lnSpc>
                <a:spcPct val="100000"/>
              </a:lnSpc>
              <a:spcBef>
                <a:spcPts val="900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spcBef>
                <a:spcPts val="600"/>
              </a:spcBef>
              <a:buFont typeface="Arial" panose="020B0604020202020204" pitchFamily="34" charset="0"/>
              <a:buNone/>
            </a:pPr>
            <a:r>
              <a:rPr lang="en-GB" sz="1600">
                <a:solidFill>
                  <a:schemeClr val="accent2"/>
                </a:solidFill>
                <a:latin typeface="+mj-lt"/>
              </a:rPr>
              <a:t>Enriched data</a:t>
            </a:r>
          </a:p>
          <a:p>
            <a:pPr marL="0" indent="0">
              <a:spcBef>
                <a:spcPts val="600"/>
              </a:spcBef>
              <a:buFont typeface="Arial" panose="020B0604020202020204" pitchFamily="34" charset="0"/>
              <a:buNone/>
            </a:pPr>
            <a:r>
              <a:rPr lang="en-US"/>
              <a:t>Selected and enhanced by domain experts and data scientists</a:t>
            </a:r>
            <a:endParaRPr lang="en-GB"/>
          </a:p>
          <a:p>
            <a:pPr>
              <a:spcBef>
                <a:spcPts val="600"/>
              </a:spcBef>
            </a:pPr>
            <a:endParaRPr lang="en-GB" dirty="0"/>
          </a:p>
        </p:txBody>
      </p:sp>
      <p:pic>
        <p:nvPicPr>
          <p:cNvPr id="57" name="Graphic 56">
            <a:extLst>
              <a:ext uri="{FF2B5EF4-FFF2-40B4-BE49-F238E27FC236}">
                <a16:creationId xmlns:a16="http://schemas.microsoft.com/office/drawing/2014/main" id="{4F8464FC-3C50-FC33-C91F-CD4CB4E057A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 userDrawn="1"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469800" y="2928724"/>
            <a:ext cx="811215" cy="811215"/>
          </a:xfrm>
          <a:prstGeom prst="rect">
            <a:avLst/>
          </a:prstGeom>
        </p:spPr>
      </p:pic>
      <p:sp>
        <p:nvSpPr>
          <p:cNvPr id="58" name="Text Placeholder 7">
            <a:extLst>
              <a:ext uri="{FF2B5EF4-FFF2-40B4-BE49-F238E27FC236}">
                <a16:creationId xmlns:a16="http://schemas.microsoft.com/office/drawing/2014/main" id="{6005F94B-8662-2FF0-2135-D5D1623479E7}"/>
              </a:ext>
            </a:extLst>
          </p:cNvPr>
          <p:cNvSpPr txBox="1">
            <a:spLocks/>
          </p:cNvSpPr>
          <p:nvPr userDrawn="1"/>
        </p:nvSpPr>
        <p:spPr>
          <a:xfrm>
            <a:off x="1521697" y="2949501"/>
            <a:ext cx="2913496" cy="900112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>
            <a:lvl1pPr marL="180000" indent="-180000" algn="l" defTabSz="914400" rtl="0" eaLnBrk="1" latinLnBrk="0" hangingPunct="1">
              <a:lnSpc>
                <a:spcPct val="100000"/>
              </a:lnSpc>
              <a:spcBef>
                <a:spcPts val="900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0000" indent="-180000" algn="l" defTabSz="914400" rtl="0" eaLnBrk="1" latinLnBrk="0" hangingPunct="1">
              <a:lnSpc>
                <a:spcPct val="100000"/>
              </a:lnSpc>
              <a:spcBef>
                <a:spcPts val="900"/>
              </a:spcBef>
              <a:buFont typeface="Arial" panose="020B0604020202020204" pitchFamily="34" charset="0"/>
              <a:buChar char="­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40000" indent="-180000" algn="l" defTabSz="914400" rtl="0" eaLnBrk="1" latinLnBrk="0" hangingPunct="1">
              <a:lnSpc>
                <a:spcPct val="100000"/>
              </a:lnSpc>
              <a:spcBef>
                <a:spcPts val="900"/>
              </a:spcBef>
              <a:buFont typeface="Wingdings" panose="05000000000000000000" pitchFamily="2" charset="2"/>
              <a:buChar char="§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80000" indent="-180000" algn="l" defTabSz="914400" rtl="0" eaLnBrk="1" latinLnBrk="0" hangingPunct="1">
              <a:lnSpc>
                <a:spcPct val="100000"/>
              </a:lnSpc>
              <a:spcBef>
                <a:spcPts val="900"/>
              </a:spcBef>
              <a:buClr>
                <a:schemeClr val="accent2"/>
              </a:buClr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360000" indent="-180000" algn="l" defTabSz="914400" rtl="0" eaLnBrk="1" latinLnBrk="0" hangingPunct="1">
              <a:lnSpc>
                <a:spcPct val="100000"/>
              </a:lnSpc>
              <a:spcBef>
                <a:spcPts val="900"/>
              </a:spcBef>
              <a:buClr>
                <a:schemeClr val="accent2"/>
              </a:buClr>
              <a:buFont typeface="Arial" panose="020B0604020202020204" pitchFamily="34" charset="0"/>
              <a:buChar char="­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540000" indent="-180000" algn="l" defTabSz="914400" rtl="0" eaLnBrk="1" latinLnBrk="0" hangingPunct="1">
              <a:lnSpc>
                <a:spcPct val="100000"/>
              </a:lnSpc>
              <a:spcBef>
                <a:spcPts val="900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spcBef>
                <a:spcPts val="600"/>
              </a:spcBef>
              <a:buFont typeface="Arial" panose="020B0604020202020204" pitchFamily="34" charset="0"/>
              <a:buNone/>
            </a:pPr>
            <a:r>
              <a:rPr lang="en-GB" sz="1600">
                <a:solidFill>
                  <a:schemeClr val="accent2"/>
                </a:solidFill>
                <a:latin typeface="+mj-lt"/>
              </a:rPr>
              <a:t>Insights and analytics</a:t>
            </a:r>
          </a:p>
          <a:p>
            <a:pPr marL="0" indent="0">
              <a:spcBef>
                <a:spcPts val="600"/>
              </a:spcBef>
              <a:buFont typeface="Arial" panose="020B0604020202020204" pitchFamily="34" charset="0"/>
              <a:buNone/>
            </a:pPr>
            <a:r>
              <a:rPr lang="en-US"/>
              <a:t>Driven by AI-enabled platforms paired with human expertise</a:t>
            </a:r>
            <a:endParaRPr lang="en-GB" dirty="0"/>
          </a:p>
        </p:txBody>
      </p:sp>
      <p:pic>
        <p:nvPicPr>
          <p:cNvPr id="59" name="Graphic 58">
            <a:extLst>
              <a:ext uri="{FF2B5EF4-FFF2-40B4-BE49-F238E27FC236}">
                <a16:creationId xmlns:a16="http://schemas.microsoft.com/office/drawing/2014/main" id="{507E2481-AA41-F53F-3A28-D070186ECB2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 userDrawn="1"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>
            <a:off x="469800" y="4003434"/>
            <a:ext cx="811215" cy="811215"/>
          </a:xfrm>
          <a:prstGeom prst="rect">
            <a:avLst/>
          </a:prstGeom>
        </p:spPr>
      </p:pic>
      <p:sp>
        <p:nvSpPr>
          <p:cNvPr id="60" name="Text Placeholder 9">
            <a:extLst>
              <a:ext uri="{FF2B5EF4-FFF2-40B4-BE49-F238E27FC236}">
                <a16:creationId xmlns:a16="http://schemas.microsoft.com/office/drawing/2014/main" id="{062045A4-6261-0CCF-ED78-E3478A3510D0}"/>
              </a:ext>
            </a:extLst>
          </p:cNvPr>
          <p:cNvSpPr txBox="1">
            <a:spLocks/>
          </p:cNvSpPr>
          <p:nvPr userDrawn="1"/>
        </p:nvSpPr>
        <p:spPr>
          <a:xfrm>
            <a:off x="1521697" y="4041023"/>
            <a:ext cx="2913496" cy="900112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>
            <a:lvl1pPr marL="180000" indent="-180000" algn="l" defTabSz="914400" rtl="0" eaLnBrk="1" latinLnBrk="0" hangingPunct="1">
              <a:lnSpc>
                <a:spcPct val="100000"/>
              </a:lnSpc>
              <a:spcBef>
                <a:spcPts val="900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0000" indent="-180000" algn="l" defTabSz="914400" rtl="0" eaLnBrk="1" latinLnBrk="0" hangingPunct="1">
              <a:lnSpc>
                <a:spcPct val="100000"/>
              </a:lnSpc>
              <a:spcBef>
                <a:spcPts val="900"/>
              </a:spcBef>
              <a:buFont typeface="Arial" panose="020B0604020202020204" pitchFamily="34" charset="0"/>
              <a:buChar char="­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40000" indent="-180000" algn="l" defTabSz="914400" rtl="0" eaLnBrk="1" latinLnBrk="0" hangingPunct="1">
              <a:lnSpc>
                <a:spcPct val="100000"/>
              </a:lnSpc>
              <a:spcBef>
                <a:spcPts val="900"/>
              </a:spcBef>
              <a:buFont typeface="Wingdings" panose="05000000000000000000" pitchFamily="2" charset="2"/>
              <a:buChar char="§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80000" indent="-180000" algn="l" defTabSz="914400" rtl="0" eaLnBrk="1" latinLnBrk="0" hangingPunct="1">
              <a:lnSpc>
                <a:spcPct val="100000"/>
              </a:lnSpc>
              <a:spcBef>
                <a:spcPts val="900"/>
              </a:spcBef>
              <a:buClr>
                <a:schemeClr val="accent2"/>
              </a:buClr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360000" indent="-180000" algn="l" defTabSz="914400" rtl="0" eaLnBrk="1" latinLnBrk="0" hangingPunct="1">
              <a:lnSpc>
                <a:spcPct val="100000"/>
              </a:lnSpc>
              <a:spcBef>
                <a:spcPts val="900"/>
              </a:spcBef>
              <a:buClr>
                <a:schemeClr val="accent2"/>
              </a:buClr>
              <a:buFont typeface="Arial" panose="020B0604020202020204" pitchFamily="34" charset="0"/>
              <a:buChar char="­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540000" indent="-180000" algn="l" defTabSz="914400" rtl="0" eaLnBrk="1" latinLnBrk="0" hangingPunct="1">
              <a:lnSpc>
                <a:spcPct val="100000"/>
              </a:lnSpc>
              <a:spcBef>
                <a:spcPts val="900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spcBef>
                <a:spcPts val="600"/>
              </a:spcBef>
              <a:buFont typeface="Arial" panose="020B0604020202020204" pitchFamily="34" charset="0"/>
              <a:buNone/>
            </a:pPr>
            <a:r>
              <a:rPr lang="en-GB" sz="1600">
                <a:solidFill>
                  <a:schemeClr val="accent2"/>
                </a:solidFill>
                <a:latin typeface="+mj-lt"/>
              </a:rPr>
              <a:t>Workflow solutions</a:t>
            </a:r>
          </a:p>
          <a:p>
            <a:pPr marL="0" indent="0">
              <a:spcBef>
                <a:spcPts val="600"/>
              </a:spcBef>
              <a:buFont typeface="Arial" panose="020B0604020202020204" pitchFamily="34" charset="0"/>
              <a:buNone/>
            </a:pPr>
            <a:r>
              <a:rPr lang="en-US"/>
              <a:t>Flexible software tools </a:t>
            </a:r>
            <a:br>
              <a:rPr lang="en-US"/>
            </a:br>
            <a:r>
              <a:rPr lang="en-US"/>
              <a:t>tailored to meet your needs</a:t>
            </a:r>
            <a:endParaRPr lang="en-GB" dirty="0"/>
          </a:p>
        </p:txBody>
      </p:sp>
      <p:pic>
        <p:nvPicPr>
          <p:cNvPr id="61" name="Graphic 60">
            <a:extLst>
              <a:ext uri="{FF2B5EF4-FFF2-40B4-BE49-F238E27FC236}">
                <a16:creationId xmlns:a16="http://schemas.microsoft.com/office/drawing/2014/main" id="{50FF785F-0521-5E6D-B23A-8F6F77D4DB3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 userDrawn="1"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9"/>
              </a:ext>
            </a:extLst>
          </a:blip>
          <a:stretch>
            <a:fillRect/>
          </a:stretch>
        </p:blipFill>
        <p:spPr>
          <a:xfrm>
            <a:off x="469800" y="5078143"/>
            <a:ext cx="811215" cy="811215"/>
          </a:xfrm>
          <a:prstGeom prst="rect">
            <a:avLst/>
          </a:prstGeom>
        </p:spPr>
      </p:pic>
      <p:sp>
        <p:nvSpPr>
          <p:cNvPr id="62" name="Text Placeholder 11">
            <a:extLst>
              <a:ext uri="{FF2B5EF4-FFF2-40B4-BE49-F238E27FC236}">
                <a16:creationId xmlns:a16="http://schemas.microsoft.com/office/drawing/2014/main" id="{ECA4F650-99FB-2F3A-9ED6-5757A947A22E}"/>
              </a:ext>
            </a:extLst>
          </p:cNvPr>
          <p:cNvSpPr txBox="1">
            <a:spLocks/>
          </p:cNvSpPr>
          <p:nvPr userDrawn="1"/>
        </p:nvSpPr>
        <p:spPr>
          <a:xfrm>
            <a:off x="1521697" y="5132544"/>
            <a:ext cx="2913496" cy="900112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>
            <a:lvl1pPr marL="180000" indent="-180000" algn="l" defTabSz="914400" rtl="0" eaLnBrk="1" latinLnBrk="0" hangingPunct="1">
              <a:lnSpc>
                <a:spcPct val="100000"/>
              </a:lnSpc>
              <a:spcBef>
                <a:spcPts val="900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0000" indent="-180000" algn="l" defTabSz="914400" rtl="0" eaLnBrk="1" latinLnBrk="0" hangingPunct="1">
              <a:lnSpc>
                <a:spcPct val="100000"/>
              </a:lnSpc>
              <a:spcBef>
                <a:spcPts val="900"/>
              </a:spcBef>
              <a:buFont typeface="Arial" panose="020B0604020202020204" pitchFamily="34" charset="0"/>
              <a:buChar char="­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40000" indent="-180000" algn="l" defTabSz="914400" rtl="0" eaLnBrk="1" latinLnBrk="0" hangingPunct="1">
              <a:lnSpc>
                <a:spcPct val="100000"/>
              </a:lnSpc>
              <a:spcBef>
                <a:spcPts val="900"/>
              </a:spcBef>
              <a:buFont typeface="Wingdings" panose="05000000000000000000" pitchFamily="2" charset="2"/>
              <a:buChar char="§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80000" indent="-180000" algn="l" defTabSz="914400" rtl="0" eaLnBrk="1" latinLnBrk="0" hangingPunct="1">
              <a:lnSpc>
                <a:spcPct val="100000"/>
              </a:lnSpc>
              <a:spcBef>
                <a:spcPts val="900"/>
              </a:spcBef>
              <a:buClr>
                <a:schemeClr val="accent2"/>
              </a:buClr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360000" indent="-180000" algn="l" defTabSz="914400" rtl="0" eaLnBrk="1" latinLnBrk="0" hangingPunct="1">
              <a:lnSpc>
                <a:spcPct val="100000"/>
              </a:lnSpc>
              <a:spcBef>
                <a:spcPts val="900"/>
              </a:spcBef>
              <a:buClr>
                <a:schemeClr val="accent2"/>
              </a:buClr>
              <a:buFont typeface="Arial" panose="020B0604020202020204" pitchFamily="34" charset="0"/>
              <a:buChar char="­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540000" indent="-180000" algn="l" defTabSz="914400" rtl="0" eaLnBrk="1" latinLnBrk="0" hangingPunct="1">
              <a:lnSpc>
                <a:spcPct val="100000"/>
              </a:lnSpc>
              <a:spcBef>
                <a:spcPts val="900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spcBef>
                <a:spcPts val="600"/>
              </a:spcBef>
              <a:buFont typeface="Arial" panose="020B0604020202020204" pitchFamily="34" charset="0"/>
              <a:buNone/>
            </a:pPr>
            <a:r>
              <a:rPr lang="en-GB" sz="1600">
                <a:solidFill>
                  <a:schemeClr val="accent2"/>
                </a:solidFill>
                <a:latin typeface="+mj-lt"/>
              </a:rPr>
              <a:t>Expert services</a:t>
            </a:r>
          </a:p>
          <a:p>
            <a:pPr marL="0" indent="0">
              <a:spcBef>
                <a:spcPts val="600"/>
              </a:spcBef>
              <a:buFont typeface="Arial" panose="020B0604020202020204" pitchFamily="34" charset="0"/>
              <a:buNone/>
            </a:pPr>
            <a:r>
              <a:rPr lang="en-US"/>
              <a:t>Industry specialists with deep expertise and global experience </a:t>
            </a:r>
            <a:endParaRPr lang="en-GB"/>
          </a:p>
          <a:p>
            <a:pPr>
              <a:spcBef>
                <a:spcPts val="600"/>
              </a:spcBef>
            </a:pPr>
            <a:endParaRPr lang="en-GB" dirty="0"/>
          </a:p>
        </p:txBody>
      </p:sp>
      <p:sp>
        <p:nvSpPr>
          <p:cNvPr id="89" name="Rectangle 88">
            <a:extLst>
              <a:ext uri="{FF2B5EF4-FFF2-40B4-BE49-F238E27FC236}">
                <a16:creationId xmlns:a16="http://schemas.microsoft.com/office/drawing/2014/main" id="{55718188-CD3E-A202-0B8D-97D81D23EEC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 userDrawn="1"/>
        </p:nvSpPr>
        <p:spPr>
          <a:xfrm rot="10800000">
            <a:off x="6095999" y="0"/>
            <a:ext cx="6096000" cy="6858000"/>
          </a:xfrm>
          <a:prstGeom prst="rect">
            <a:avLst/>
          </a:prstGeom>
          <a:gradFill>
            <a:gsLst>
              <a:gs pos="85000">
                <a:srgbClr val="3595F0"/>
              </a:gs>
              <a:gs pos="15000">
                <a:schemeClr val="accent2"/>
              </a:gs>
            </a:gsLst>
            <a:lin ang="3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63" name="TextBox 62">
            <a:extLst>
              <a:ext uri="{FF2B5EF4-FFF2-40B4-BE49-F238E27FC236}">
                <a16:creationId xmlns:a16="http://schemas.microsoft.com/office/drawing/2014/main" id="{5BC3C447-E817-5332-D744-6040F6A2BE72}"/>
              </a:ext>
            </a:extLst>
          </p:cNvPr>
          <p:cNvSpPr txBox="1"/>
          <p:nvPr userDrawn="1"/>
        </p:nvSpPr>
        <p:spPr>
          <a:xfrm>
            <a:off x="6571205" y="372354"/>
            <a:ext cx="1359664" cy="306920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enir Next LT Pro Demi"/>
                <a:ea typeface="+mn-ea"/>
                <a:cs typeface="+mn-cs"/>
              </a:rPr>
              <a:t>Data</a:t>
            </a:r>
          </a:p>
        </p:txBody>
      </p:sp>
      <p:cxnSp>
        <p:nvCxnSpPr>
          <p:cNvPr id="64" name="Straight Connector 63">
            <a:extLst>
              <a:ext uri="{FF2B5EF4-FFF2-40B4-BE49-F238E27FC236}">
                <a16:creationId xmlns:a16="http://schemas.microsoft.com/office/drawing/2014/main" id="{97E0FB96-7B46-FF77-F016-D7B97A93FC1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</p:cNvCxnSpPr>
          <p:nvPr userDrawn="1"/>
        </p:nvCxnSpPr>
        <p:spPr>
          <a:xfrm>
            <a:off x="6571205" y="755247"/>
            <a:ext cx="1332000" cy="0"/>
          </a:xfrm>
          <a:prstGeom prst="line">
            <a:avLst/>
          </a:prstGeom>
          <a:ln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5" name="TextBox 64">
            <a:extLst>
              <a:ext uri="{FF2B5EF4-FFF2-40B4-BE49-F238E27FC236}">
                <a16:creationId xmlns:a16="http://schemas.microsoft.com/office/drawing/2014/main" id="{A0BB7565-7E90-CC31-38CD-711B83F5C3A4}"/>
              </a:ext>
            </a:extLst>
          </p:cNvPr>
          <p:cNvSpPr txBox="1"/>
          <p:nvPr userDrawn="1"/>
        </p:nvSpPr>
        <p:spPr>
          <a:xfrm>
            <a:off x="6571205" y="922122"/>
            <a:ext cx="1266895" cy="584775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600+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rPr>
              <a:t>Years of historical content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E1617E67-AECC-AE0B-266D-F45009E0FD99}"/>
              </a:ext>
            </a:extLst>
          </p:cNvPr>
          <p:cNvSpPr txBox="1"/>
          <p:nvPr userDrawn="1"/>
        </p:nvSpPr>
        <p:spPr>
          <a:xfrm>
            <a:off x="6571205" y="1677323"/>
            <a:ext cx="1331999" cy="400110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>
              <a:defRPr/>
            </a:pPr>
            <a:r>
              <a:rPr lang="en-GB" sz="1400" dirty="0">
                <a:solidFill>
                  <a:prstClr val="white"/>
                </a:solidFill>
                <a:latin typeface="+mj-lt"/>
              </a:rPr>
              <a:t>9,000+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rPr>
              <a:t>Content providers</a:t>
            </a:r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52AF6E8E-AA58-CA02-C786-90C2CE393C57}"/>
              </a:ext>
            </a:extLst>
          </p:cNvPr>
          <p:cNvSpPr txBox="1"/>
          <p:nvPr userDrawn="1"/>
        </p:nvSpPr>
        <p:spPr>
          <a:xfrm>
            <a:off x="6571205" y="2260559"/>
            <a:ext cx="2080591" cy="400110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>
              <a:defRPr/>
            </a:pPr>
            <a:r>
              <a:rPr lang="en-GB" sz="1400" dirty="0">
                <a:solidFill>
                  <a:prstClr val="white"/>
                </a:solidFill>
                <a:latin typeface="+mj-lt"/>
              </a:rPr>
              <a:t>2.5+ billion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rPr>
              <a:t>Citations</a:t>
            </a:r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67FA6A61-84FC-4E42-E110-BD34ADFB2736}"/>
              </a:ext>
            </a:extLst>
          </p:cNvPr>
          <p:cNvSpPr txBox="1"/>
          <p:nvPr userDrawn="1"/>
        </p:nvSpPr>
        <p:spPr>
          <a:xfrm>
            <a:off x="6571205" y="2841255"/>
            <a:ext cx="2080591" cy="400110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GB" sz="1400" dirty="0">
                <a:solidFill>
                  <a:prstClr val="white"/>
                </a:solidFill>
                <a:latin typeface="+mj-lt"/>
              </a:rPr>
              <a:t>600,000+</a:t>
            </a:r>
            <a:r>
              <a:rPr kumimoji="0" lang="en-GB" sz="1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rPr>
              <a:t>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rPr>
              <a:t>Clinical trials</a:t>
            </a:r>
          </a:p>
        </p:txBody>
      </p:sp>
      <p:sp>
        <p:nvSpPr>
          <p:cNvPr id="69" name="TextBox 68">
            <a:extLst>
              <a:ext uri="{FF2B5EF4-FFF2-40B4-BE49-F238E27FC236}">
                <a16:creationId xmlns:a16="http://schemas.microsoft.com/office/drawing/2014/main" id="{AA5FF7F7-C2CF-80A0-163E-A0966FC3B281}"/>
              </a:ext>
            </a:extLst>
          </p:cNvPr>
          <p:cNvSpPr txBox="1"/>
          <p:nvPr userDrawn="1"/>
        </p:nvSpPr>
        <p:spPr>
          <a:xfrm>
            <a:off x="6571205" y="3437191"/>
            <a:ext cx="1475548" cy="584775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>
              <a:defRPr/>
            </a:pPr>
            <a:r>
              <a:rPr lang="en-GB" sz="1400" dirty="0">
                <a:solidFill>
                  <a:prstClr val="white"/>
                </a:solidFill>
                <a:latin typeface="+mj-lt"/>
              </a:rPr>
              <a:t>300+ million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rPr>
              <a:t>Real world data patient records</a:t>
            </a: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3E1EA660-BBAE-B0AE-2A3A-CC5CF3A9DFC7}"/>
              </a:ext>
            </a:extLst>
          </p:cNvPr>
          <p:cNvSpPr txBox="1"/>
          <p:nvPr userDrawn="1"/>
        </p:nvSpPr>
        <p:spPr>
          <a:xfrm>
            <a:off x="6571205" y="4217792"/>
            <a:ext cx="2080591" cy="400110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>
              <a:defRPr/>
            </a:pPr>
            <a:r>
              <a:rPr lang="en-GB" sz="1400" dirty="0">
                <a:solidFill>
                  <a:prstClr val="white"/>
                </a:solidFill>
                <a:latin typeface="+mj-lt"/>
              </a:rPr>
              <a:t>59+ million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rPr>
              <a:t>Inventions</a:t>
            </a:r>
          </a:p>
        </p:txBody>
      </p:sp>
      <p:sp>
        <p:nvSpPr>
          <p:cNvPr id="71" name="TextBox 70">
            <a:extLst>
              <a:ext uri="{FF2B5EF4-FFF2-40B4-BE49-F238E27FC236}">
                <a16:creationId xmlns:a16="http://schemas.microsoft.com/office/drawing/2014/main" id="{849D7C06-51A3-32CE-2E3A-0883B80AF57B}"/>
              </a:ext>
            </a:extLst>
          </p:cNvPr>
          <p:cNvSpPr txBox="1"/>
          <p:nvPr userDrawn="1"/>
        </p:nvSpPr>
        <p:spPr>
          <a:xfrm>
            <a:off x="6571205" y="4813728"/>
            <a:ext cx="1266895" cy="400110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>
              <a:defRPr/>
            </a:pPr>
            <a:r>
              <a:rPr lang="en-GB" sz="1400" dirty="0">
                <a:solidFill>
                  <a:prstClr val="white"/>
                </a:solidFill>
                <a:latin typeface="+mj-lt"/>
              </a:rPr>
              <a:t>9.1+ million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rPr>
              <a:t>IP law cases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9AAD3B63-6E45-F165-9440-B611C66E7825}"/>
              </a:ext>
            </a:extLst>
          </p:cNvPr>
          <p:cNvSpPr txBox="1"/>
          <p:nvPr userDrawn="1"/>
        </p:nvSpPr>
        <p:spPr>
          <a:xfrm>
            <a:off x="6571205" y="5409661"/>
            <a:ext cx="2080591" cy="400110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>
              <a:defRPr/>
            </a:pPr>
            <a:r>
              <a:rPr lang="en-GB" sz="1400" dirty="0">
                <a:solidFill>
                  <a:prstClr val="white"/>
                </a:solidFill>
                <a:latin typeface="+mj-lt"/>
              </a:rPr>
              <a:t>140+ million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rPr>
              <a:t>Trademark records</a:t>
            </a:r>
          </a:p>
        </p:txBody>
      </p:sp>
      <p:sp>
        <p:nvSpPr>
          <p:cNvPr id="73" name="TextBox 72">
            <a:extLst>
              <a:ext uri="{FF2B5EF4-FFF2-40B4-BE49-F238E27FC236}">
                <a16:creationId xmlns:a16="http://schemas.microsoft.com/office/drawing/2014/main" id="{2CC26426-69D3-DBC9-B0EA-2A40E6131D74}"/>
              </a:ext>
            </a:extLst>
          </p:cNvPr>
          <p:cNvSpPr txBox="1"/>
          <p:nvPr userDrawn="1"/>
        </p:nvSpPr>
        <p:spPr>
          <a:xfrm>
            <a:off x="8432938" y="368828"/>
            <a:ext cx="1359664" cy="306920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enir Next LT Pro Demi"/>
                <a:ea typeface="+mn-ea"/>
                <a:cs typeface="+mn-cs"/>
              </a:rPr>
              <a:t>Customers</a:t>
            </a:r>
          </a:p>
        </p:txBody>
      </p:sp>
      <p:cxnSp>
        <p:nvCxnSpPr>
          <p:cNvPr id="74" name="Straight Connector 73">
            <a:extLst>
              <a:ext uri="{FF2B5EF4-FFF2-40B4-BE49-F238E27FC236}">
                <a16:creationId xmlns:a16="http://schemas.microsoft.com/office/drawing/2014/main" id="{D446EF31-762A-3C4A-6C7B-DECF3C48976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</p:cNvCxnSpPr>
          <p:nvPr userDrawn="1"/>
        </p:nvCxnSpPr>
        <p:spPr>
          <a:xfrm>
            <a:off x="8432938" y="757066"/>
            <a:ext cx="1332000" cy="0"/>
          </a:xfrm>
          <a:prstGeom prst="line">
            <a:avLst/>
          </a:prstGeom>
          <a:ln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5" name="TextBox 74">
            <a:extLst>
              <a:ext uri="{FF2B5EF4-FFF2-40B4-BE49-F238E27FC236}">
                <a16:creationId xmlns:a16="http://schemas.microsoft.com/office/drawing/2014/main" id="{DE80320C-A751-64B4-5870-9D235D5E1A19}"/>
              </a:ext>
            </a:extLst>
          </p:cNvPr>
          <p:cNvSpPr txBox="1"/>
          <p:nvPr userDrawn="1"/>
        </p:nvSpPr>
        <p:spPr>
          <a:xfrm>
            <a:off x="8432938" y="922122"/>
            <a:ext cx="1652117" cy="400110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>
              <a:defRPr/>
            </a:pPr>
            <a:r>
              <a:rPr lang="en-GB" sz="1400" dirty="0">
                <a:solidFill>
                  <a:prstClr val="white"/>
                </a:solidFill>
                <a:latin typeface="+mj-lt"/>
              </a:rPr>
              <a:t>99%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rPr>
              <a:t>Top 400 universities</a:t>
            </a:r>
            <a:r>
              <a:rPr kumimoji="0" lang="en-GB" sz="900" b="0" i="0" u="none" strike="noStrike" kern="1200" cap="none" spc="0" normalizeH="0" baseline="3000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rPr>
              <a:t>1</a:t>
            </a: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1A3427A3-D8B3-2E83-C097-CE95B648DC26}"/>
              </a:ext>
            </a:extLst>
          </p:cNvPr>
          <p:cNvSpPr txBox="1"/>
          <p:nvPr userDrawn="1"/>
        </p:nvSpPr>
        <p:spPr>
          <a:xfrm>
            <a:off x="8432938" y="1584681"/>
            <a:ext cx="1632414" cy="584775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>
              <a:defRPr/>
            </a:pPr>
            <a:r>
              <a:rPr lang="en-GB" sz="1400" dirty="0">
                <a:solidFill>
                  <a:prstClr val="white"/>
                </a:solidFill>
                <a:latin typeface="+mj-lt"/>
              </a:rPr>
              <a:t>100%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rPr>
              <a:t>Top Pharma, </a:t>
            </a:r>
            <a:br>
              <a:rPr kumimoji="0" lang="en-GB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rPr>
            </a:br>
            <a:r>
              <a:rPr kumimoji="0" lang="en-GB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rPr>
              <a:t>Biotech, Medtech</a:t>
            </a:r>
            <a:r>
              <a:rPr kumimoji="0" lang="en-GB" sz="900" b="0" i="0" u="none" strike="noStrike" kern="1200" cap="none" spc="0" normalizeH="0" baseline="3000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rPr>
              <a:t>2</a:t>
            </a:r>
          </a:p>
        </p:txBody>
      </p:sp>
      <p:sp>
        <p:nvSpPr>
          <p:cNvPr id="77" name="TextBox 76">
            <a:extLst>
              <a:ext uri="{FF2B5EF4-FFF2-40B4-BE49-F238E27FC236}">
                <a16:creationId xmlns:a16="http://schemas.microsoft.com/office/drawing/2014/main" id="{71AF4A9A-30F6-2993-AC35-0E51EE9DCC3F}"/>
              </a:ext>
            </a:extLst>
          </p:cNvPr>
          <p:cNvSpPr txBox="1"/>
          <p:nvPr userDrawn="1"/>
        </p:nvSpPr>
        <p:spPr>
          <a:xfrm>
            <a:off x="8432938" y="2447145"/>
            <a:ext cx="1652118" cy="584775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>
              <a:defRPr/>
            </a:pPr>
            <a:r>
              <a:rPr lang="en-GB" sz="1400" dirty="0">
                <a:solidFill>
                  <a:prstClr val="white"/>
                </a:solidFill>
                <a:latin typeface="+mj-lt"/>
              </a:rPr>
              <a:t>75%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rPr>
              <a:t>National &amp; regional research assessments</a:t>
            </a:r>
          </a:p>
        </p:txBody>
      </p:sp>
      <p:sp>
        <p:nvSpPr>
          <p:cNvPr id="78" name="TextBox 77">
            <a:extLst>
              <a:ext uri="{FF2B5EF4-FFF2-40B4-BE49-F238E27FC236}">
                <a16:creationId xmlns:a16="http://schemas.microsoft.com/office/drawing/2014/main" id="{F8324F83-6ADD-CEC3-A70C-2D6B25D83FD9}"/>
              </a:ext>
            </a:extLst>
          </p:cNvPr>
          <p:cNvSpPr txBox="1"/>
          <p:nvPr userDrawn="1"/>
        </p:nvSpPr>
        <p:spPr>
          <a:xfrm>
            <a:off x="8432938" y="3309609"/>
            <a:ext cx="1556013" cy="584775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>
              <a:defRPr/>
            </a:pPr>
            <a:r>
              <a:rPr lang="en-GB" sz="1400" dirty="0">
                <a:solidFill>
                  <a:prstClr val="white"/>
                </a:solidFill>
                <a:latin typeface="+mj-lt"/>
              </a:rPr>
              <a:t>96%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rPr>
              <a:t>Top 50 companies </a:t>
            </a:r>
            <a:br>
              <a:rPr kumimoji="0" lang="en-GB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rPr>
            </a:br>
            <a:r>
              <a:rPr kumimoji="0" lang="en-GB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rPr>
              <a:t>by R&amp;D spend</a:t>
            </a:r>
            <a:r>
              <a:rPr kumimoji="0" lang="en-GB" sz="900" b="0" i="0" u="none" strike="noStrike" kern="1200" cap="none" spc="0" normalizeH="0" baseline="3000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rPr>
              <a:t>3</a:t>
            </a:r>
          </a:p>
        </p:txBody>
      </p:sp>
      <p:sp>
        <p:nvSpPr>
          <p:cNvPr id="79" name="TextBox 78">
            <a:extLst>
              <a:ext uri="{FF2B5EF4-FFF2-40B4-BE49-F238E27FC236}">
                <a16:creationId xmlns:a16="http://schemas.microsoft.com/office/drawing/2014/main" id="{C2941123-385B-FE27-CAA3-DBE02FD113CE}"/>
              </a:ext>
            </a:extLst>
          </p:cNvPr>
          <p:cNvSpPr txBox="1"/>
          <p:nvPr userDrawn="1"/>
        </p:nvSpPr>
        <p:spPr>
          <a:xfrm>
            <a:off x="8432938" y="4202552"/>
            <a:ext cx="1406489" cy="400110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>
              <a:defRPr/>
            </a:pPr>
            <a:r>
              <a:rPr lang="en-GB" sz="1400" dirty="0">
                <a:solidFill>
                  <a:prstClr val="white"/>
                </a:solidFill>
                <a:latin typeface="+mj-lt"/>
              </a:rPr>
              <a:t>90%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rPr>
              <a:t>Top 10 brands</a:t>
            </a:r>
            <a:r>
              <a:rPr kumimoji="0" lang="en-GB" sz="900" b="0" i="0" u="none" strike="noStrike" kern="1200" cap="none" spc="0" normalizeH="0" baseline="3000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rPr>
              <a:t>4</a:t>
            </a:r>
          </a:p>
        </p:txBody>
      </p:sp>
      <p:sp>
        <p:nvSpPr>
          <p:cNvPr id="80" name="TextBox 79">
            <a:extLst>
              <a:ext uri="{FF2B5EF4-FFF2-40B4-BE49-F238E27FC236}">
                <a16:creationId xmlns:a16="http://schemas.microsoft.com/office/drawing/2014/main" id="{0B3F5007-92CF-5E1B-6284-8B675E2D2213}"/>
              </a:ext>
            </a:extLst>
          </p:cNvPr>
          <p:cNvSpPr txBox="1"/>
          <p:nvPr userDrawn="1"/>
        </p:nvSpPr>
        <p:spPr>
          <a:xfrm>
            <a:off x="10294671" y="368828"/>
            <a:ext cx="1359664" cy="306920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enir Next LT Pro Demi"/>
                <a:ea typeface="+mn-ea"/>
                <a:cs typeface="+mn-cs"/>
              </a:rPr>
              <a:t>Expertise</a:t>
            </a:r>
          </a:p>
        </p:txBody>
      </p:sp>
      <p:cxnSp>
        <p:nvCxnSpPr>
          <p:cNvPr id="81" name="Straight Connector 80">
            <a:extLst>
              <a:ext uri="{FF2B5EF4-FFF2-40B4-BE49-F238E27FC236}">
                <a16:creationId xmlns:a16="http://schemas.microsoft.com/office/drawing/2014/main" id="{F76633FE-2D6C-F859-3DB4-4C64CE5BAD0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</p:cNvCxnSpPr>
          <p:nvPr userDrawn="1"/>
        </p:nvCxnSpPr>
        <p:spPr>
          <a:xfrm>
            <a:off x="10294671" y="755247"/>
            <a:ext cx="1332000" cy="0"/>
          </a:xfrm>
          <a:prstGeom prst="line">
            <a:avLst/>
          </a:prstGeom>
          <a:ln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2" name="TextBox 81">
            <a:extLst>
              <a:ext uri="{FF2B5EF4-FFF2-40B4-BE49-F238E27FC236}">
                <a16:creationId xmlns:a16="http://schemas.microsoft.com/office/drawing/2014/main" id="{3811BAD1-AE4A-D496-4278-DC85CB59765C}"/>
              </a:ext>
            </a:extLst>
          </p:cNvPr>
          <p:cNvSpPr txBox="1"/>
          <p:nvPr userDrawn="1"/>
        </p:nvSpPr>
        <p:spPr>
          <a:xfrm>
            <a:off x="10294671" y="922122"/>
            <a:ext cx="1266895" cy="400110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>
              <a:defRPr/>
            </a:pPr>
            <a:r>
              <a:rPr lang="en-GB" sz="1400" dirty="0">
                <a:solidFill>
                  <a:prstClr val="white"/>
                </a:solidFill>
                <a:latin typeface="+mj-lt"/>
              </a:rPr>
              <a:t>11,500+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rPr>
              <a:t>professionals</a:t>
            </a:r>
          </a:p>
        </p:txBody>
      </p:sp>
      <p:sp>
        <p:nvSpPr>
          <p:cNvPr id="83" name="TextBox 82">
            <a:extLst>
              <a:ext uri="{FF2B5EF4-FFF2-40B4-BE49-F238E27FC236}">
                <a16:creationId xmlns:a16="http://schemas.microsoft.com/office/drawing/2014/main" id="{7E63DFCD-8EFD-8B84-A060-460C48B91E8A}"/>
              </a:ext>
            </a:extLst>
          </p:cNvPr>
          <p:cNvSpPr txBox="1"/>
          <p:nvPr userDrawn="1"/>
        </p:nvSpPr>
        <p:spPr>
          <a:xfrm>
            <a:off x="10294671" y="1603068"/>
            <a:ext cx="1101857" cy="400110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>
              <a:defRPr/>
            </a:pPr>
            <a:r>
              <a:rPr lang="en-GB" sz="1400" dirty="0">
                <a:solidFill>
                  <a:prstClr val="white"/>
                </a:solidFill>
                <a:latin typeface="+mj-lt"/>
              </a:rPr>
              <a:t>40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rPr>
              <a:t>countries</a:t>
            </a:r>
          </a:p>
        </p:txBody>
      </p:sp>
      <p:sp>
        <p:nvSpPr>
          <p:cNvPr id="84" name="TextBox 83">
            <a:extLst>
              <a:ext uri="{FF2B5EF4-FFF2-40B4-BE49-F238E27FC236}">
                <a16:creationId xmlns:a16="http://schemas.microsoft.com/office/drawing/2014/main" id="{8358CFB2-62DB-EAAA-E582-85FF7C7550D4}"/>
              </a:ext>
            </a:extLst>
          </p:cNvPr>
          <p:cNvSpPr txBox="1"/>
          <p:nvPr userDrawn="1"/>
        </p:nvSpPr>
        <p:spPr>
          <a:xfrm>
            <a:off x="10294671" y="2314494"/>
            <a:ext cx="1402109" cy="400110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>
              <a:defRPr/>
            </a:pPr>
            <a:r>
              <a:rPr lang="en-GB" sz="1400" dirty="0">
                <a:solidFill>
                  <a:prstClr val="white"/>
                </a:solidFill>
                <a:latin typeface="+mj-lt"/>
              </a:rPr>
              <a:t>150+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rPr>
              <a:t>Years of heritage</a:t>
            </a:r>
          </a:p>
        </p:txBody>
      </p:sp>
      <p:sp>
        <p:nvSpPr>
          <p:cNvPr id="85" name="TextBox 84">
            <a:extLst>
              <a:ext uri="{FF2B5EF4-FFF2-40B4-BE49-F238E27FC236}">
                <a16:creationId xmlns:a16="http://schemas.microsoft.com/office/drawing/2014/main" id="{61B60400-97A4-00C7-8083-C0C8C6D97B2D}"/>
              </a:ext>
            </a:extLst>
          </p:cNvPr>
          <p:cNvSpPr txBox="1"/>
          <p:nvPr userDrawn="1"/>
        </p:nvSpPr>
        <p:spPr>
          <a:xfrm>
            <a:off x="10294671" y="3018300"/>
            <a:ext cx="1402109" cy="369332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anchor="t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enir Next LT Pro Demi"/>
                <a:ea typeface="+mn-ea"/>
                <a:cs typeface="+mn-cs"/>
              </a:rPr>
              <a:t>Top 100 Global Innovators</a:t>
            </a:r>
            <a:r>
              <a:rPr kumimoji="0" lang="en-US" sz="1200" b="0" i="0" u="none" strike="noStrike" kern="1200" cap="none" spc="0" normalizeH="0" baseline="3000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enir Next LT Pro Demi"/>
                <a:ea typeface="+mn-ea"/>
                <a:cs typeface="+mn-cs"/>
              </a:rPr>
              <a:t>™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enir Next LT Pro Demi"/>
                <a:ea typeface="+mn-ea"/>
                <a:cs typeface="+mn-cs"/>
              </a:rPr>
              <a:t> </a:t>
            </a:r>
          </a:p>
        </p:txBody>
      </p:sp>
      <p:sp>
        <p:nvSpPr>
          <p:cNvPr id="86" name="TextBox 85">
            <a:extLst>
              <a:ext uri="{FF2B5EF4-FFF2-40B4-BE49-F238E27FC236}">
                <a16:creationId xmlns:a16="http://schemas.microsoft.com/office/drawing/2014/main" id="{AD4A2F62-4564-CACB-4FF2-7D6C80573998}"/>
              </a:ext>
            </a:extLst>
          </p:cNvPr>
          <p:cNvSpPr txBox="1"/>
          <p:nvPr userDrawn="1"/>
        </p:nvSpPr>
        <p:spPr>
          <a:xfrm>
            <a:off x="10294671" y="3706568"/>
            <a:ext cx="1488001" cy="184666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enir Next LT Pro Demi"/>
                <a:ea typeface="+mn-ea"/>
                <a:cs typeface="+mn-cs"/>
              </a:rPr>
              <a:t>Drugs to Watch</a:t>
            </a:r>
            <a:r>
              <a:rPr kumimoji="0" lang="en-US" sz="1200" b="0" i="0" u="none" strike="noStrike" kern="1200" cap="none" spc="0" normalizeH="0" baseline="3000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enir Next LT Pro Demi"/>
                <a:ea typeface="+mn-ea"/>
                <a:cs typeface="+mn-cs"/>
              </a:rPr>
              <a:t>™</a:t>
            </a:r>
          </a:p>
        </p:txBody>
      </p:sp>
      <p:sp>
        <p:nvSpPr>
          <p:cNvPr id="87" name="TextBox 86">
            <a:extLst>
              <a:ext uri="{FF2B5EF4-FFF2-40B4-BE49-F238E27FC236}">
                <a16:creationId xmlns:a16="http://schemas.microsoft.com/office/drawing/2014/main" id="{57B5702D-5257-17D9-AA0F-DEF12B790572}"/>
              </a:ext>
            </a:extLst>
          </p:cNvPr>
          <p:cNvSpPr txBox="1"/>
          <p:nvPr userDrawn="1"/>
        </p:nvSpPr>
        <p:spPr>
          <a:xfrm>
            <a:off x="10294671" y="4217792"/>
            <a:ext cx="1266896" cy="369332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enir Next LT Pro Demi"/>
                <a:ea typeface="+mn-ea"/>
                <a:cs typeface="+mn-cs"/>
              </a:rPr>
              <a:t>Highly Cited Researchers</a:t>
            </a:r>
            <a:r>
              <a:rPr kumimoji="0" lang="en-US" sz="1200" b="0" i="0" u="none" strike="noStrike" kern="1200" cap="none" spc="0" normalizeH="0" baseline="3000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enir Next LT Pro Demi"/>
                <a:ea typeface="+mn-ea"/>
                <a:cs typeface="+mn-cs"/>
              </a:rPr>
              <a:t>™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enir Next LT Pro Demi"/>
                <a:ea typeface="+mn-ea"/>
                <a:cs typeface="+mn-cs"/>
              </a:rPr>
              <a:t> </a:t>
            </a:r>
          </a:p>
        </p:txBody>
      </p:sp>
      <p:sp>
        <p:nvSpPr>
          <p:cNvPr id="88" name="ee4pFootnotes">
            <a:extLst>
              <a:ext uri="{FF2B5EF4-FFF2-40B4-BE49-F238E27FC236}">
                <a16:creationId xmlns:a16="http://schemas.microsoft.com/office/drawing/2014/main" id="{FDF6FD41-2626-BAB0-7F24-E74D96237D41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6529618" y="6036074"/>
            <a:ext cx="2616963" cy="484748"/>
          </a:xfrm>
          <a:prstGeom prst="rect">
            <a:avLst/>
          </a:prstGeom>
          <a:noFill/>
          <a:ln w="9525" algn="ctr">
            <a:noFill/>
            <a:miter lim="800000"/>
            <a:headEnd type="none" w="lg" len="lg"/>
            <a:tailEnd type="none" w="lg" len="lg"/>
          </a:ln>
        </p:spPr>
        <p:txBody>
          <a:bodyPr vert="horz" wrap="square" lIns="0" tIns="0" rIns="0" bIns="0" anchor="ctr" anchorCtr="0">
            <a:spAutoFit/>
          </a:bodyPr>
          <a:lstStyle/>
          <a:p>
            <a:pPr marL="0" marR="0" lvl="0" indent="0" algn="l" defTabSz="914126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0" i="0" u="none" strike="noStrike" kern="1200" cap="none" spc="0" normalizeH="0" baseline="3000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enir Next LT Pro"/>
                <a:ea typeface="+mn-ea"/>
                <a:cs typeface="+mn-cs"/>
                <a:sym typeface="+mn-lt"/>
              </a:rPr>
              <a:t>1</a:t>
            </a:r>
            <a:r>
              <a:rPr kumimoji="0" lang="en-US" sz="7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enir Next LT Pro"/>
                <a:ea typeface="+mn-ea"/>
                <a:cs typeface="+mn-cs"/>
                <a:sym typeface="+mn-lt"/>
              </a:rPr>
              <a:t> Top 400 universities (QS world university rankings).  ² Top 30 pharma (Drug Discovery Trends). Top 20 medical device (Greenlight Guru). Top 10 biotech (Investopedia).  ³ Top 50 based on R&amp;D spend (European Union).</a:t>
            </a:r>
            <a:r>
              <a:rPr kumimoji="0" lang="en-US" sz="700" b="0" i="0" u="none" strike="noStrike" kern="1200" cap="none" spc="0" normalizeH="0" baseline="3000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enir Next LT Pro"/>
                <a:ea typeface="+mn-ea"/>
                <a:cs typeface="+mn-cs"/>
                <a:sym typeface="+mn-lt"/>
              </a:rPr>
              <a:t> 4 </a:t>
            </a:r>
            <a:r>
              <a:rPr kumimoji="0" lang="en-US" sz="7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enir Next LT Pro"/>
                <a:ea typeface="+mn-ea"/>
                <a:cs typeface="+mn-cs"/>
                <a:sym typeface="+mn-lt"/>
              </a:rPr>
              <a:t>Source: Best Global Brands - The 100 Most Valuable Global Brands (interbrand.com) </a:t>
            </a:r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0871EE65-26EE-B181-C60C-77234227C28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8040688" y="6348353"/>
            <a:ext cx="3292473" cy="215901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© 2025 Clarivate. All rights reserved.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50BDD441-95E6-955E-8A17-BE1B5185D4A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06200" y="6348353"/>
            <a:ext cx="216000" cy="215900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F59CD943-D024-467A-B36E-F11E1285ED75}" type="slidenum">
              <a:rPr lang="en-GB" smtClean="0"/>
              <a:pPr/>
              <a:t>‹#›</a:t>
            </a:fld>
            <a:endParaRPr lang="en-GB" dirty="0"/>
          </a:p>
        </p:txBody>
      </p:sp>
      <p:sp>
        <p:nvSpPr>
          <p:cNvPr id="8" name="Text Placeholder 50">
            <a:extLst>
              <a:ext uri="{FF2B5EF4-FFF2-40B4-BE49-F238E27FC236}">
                <a16:creationId xmlns:a16="http://schemas.microsoft.com/office/drawing/2014/main" id="{173177F0-0A90-A962-923D-D3B47A19D42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1" y="-680886"/>
            <a:ext cx="4824000" cy="607071"/>
          </a:xfrm>
          <a:solidFill>
            <a:schemeClr val="accent3"/>
          </a:solidFill>
        </p:spPr>
        <p:txBody>
          <a:bodyPr wrap="square" lIns="72000" tIns="72000" rIns="72000" bIns="72000">
            <a:spAutoFit/>
          </a:bodyPr>
          <a:lstStyle>
            <a:lvl1pPr marL="0" indent="0">
              <a:buNone/>
              <a:defRPr/>
            </a:lvl1pPr>
            <a:lvl2pPr marL="180000" indent="0">
              <a:buNone/>
              <a:defRPr/>
            </a:lvl2pPr>
            <a:lvl3pPr marL="360000" indent="0">
              <a:buNone/>
              <a:defRPr/>
            </a:lvl3pPr>
            <a:lvl4pPr marL="540000" indent="0">
              <a:buNone/>
              <a:defRPr/>
            </a:lvl4pPr>
            <a:lvl5pPr marL="720000" indent="0">
              <a:buNone/>
              <a:defRPr/>
            </a:lvl5pPr>
          </a:lstStyle>
          <a:p>
            <a:pPr lvl="0"/>
            <a:r>
              <a:rPr lang="en-GB" dirty="0"/>
              <a:t>Talking points for this slide can be found on the brand portal under Our Brand DNA &gt; Brand messaging</a:t>
            </a:r>
          </a:p>
        </p:txBody>
      </p:sp>
    </p:spTree>
    <p:extLst>
      <p:ext uri="{BB962C8B-B14F-4D97-AF65-F5344CB8AC3E}">
        <p14:creationId xmlns:p14="http://schemas.microsoft.com/office/powerpoint/2010/main" val="246366926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attern - 2 or 3 lines - Mi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Picture 8">
            <a:extLst>
              <a:ext uri="{FF2B5EF4-FFF2-40B4-BE49-F238E27FC236}">
                <a16:creationId xmlns:a16="http://schemas.microsoft.com/office/drawing/2014/main" id="{07C2CE3A-10E3-A0F1-A206-74B0BF2E2B7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3600" y="1012"/>
            <a:ext cx="12188400" cy="6855975"/>
          </a:xfrm>
          <a:prstGeom prst="rect">
            <a:avLst/>
          </a:prstGeom>
        </p:spPr>
      </p:pic>
      <p:sp>
        <p:nvSpPr>
          <p:cNvPr id="3" name="Text Placeholder 9">
            <a:extLst>
              <a:ext uri="{FF2B5EF4-FFF2-40B4-BE49-F238E27FC236}">
                <a16:creationId xmlns:a16="http://schemas.microsoft.com/office/drawing/2014/main" id="{5E004001-F9FA-DB49-B103-7D69482E2157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1343026" y="2708275"/>
            <a:ext cx="9498748" cy="1588441"/>
          </a:xfrm>
          <a:prstGeom prst="rect">
            <a:avLst/>
          </a:prstGeom>
        </p:spPr>
        <p:txBody>
          <a:bodyPr lIns="0" tIns="36000" rIns="0" bIns="0" anchor="b" anchorCtr="0">
            <a:noAutofit/>
          </a:bodyPr>
          <a:lstStyle>
            <a:lvl1pPr marL="0" indent="0" algn="ctr">
              <a:lnSpc>
                <a:spcPct val="85000"/>
              </a:lnSpc>
              <a:buNone/>
              <a:defRPr sz="5400" spc="-100" baseline="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Dark pattern cover two or three line title</a:t>
            </a:r>
          </a:p>
        </p:txBody>
      </p:sp>
      <p:sp>
        <p:nvSpPr>
          <p:cNvPr id="4" name="Text Placeholder 9">
            <a:extLst>
              <a:ext uri="{FF2B5EF4-FFF2-40B4-BE49-F238E27FC236}">
                <a16:creationId xmlns:a16="http://schemas.microsoft.com/office/drawing/2014/main" id="{652E3981-AF30-649F-42FB-9DDE6BCA1A26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1343079" y="4383735"/>
            <a:ext cx="9495141" cy="281703"/>
          </a:xfrm>
          <a:prstGeom prst="rect">
            <a:avLst/>
          </a:prstGeom>
        </p:spPr>
        <p:txBody>
          <a:bodyPr lIns="0" tIns="36000" rIns="0" bIns="0" anchor="t" anchorCtr="0">
            <a:noAutofit/>
          </a:bodyPr>
          <a:lstStyle>
            <a:lvl1pPr marL="0" indent="0" algn="ctr">
              <a:lnSpc>
                <a:spcPct val="95000"/>
              </a:lnSpc>
              <a:buNone/>
              <a:defRPr sz="240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dirty="0"/>
              <a:t>Presentation subtitle here</a:t>
            </a:r>
          </a:p>
        </p:txBody>
      </p:sp>
      <p:sp>
        <p:nvSpPr>
          <p:cNvPr id="17" name="Text Placeholder 9">
            <a:extLst>
              <a:ext uri="{FF2B5EF4-FFF2-40B4-BE49-F238E27FC236}">
                <a16:creationId xmlns:a16="http://schemas.microsoft.com/office/drawing/2014/main" id="{49C182B8-C7DD-EE7B-F51B-FA5E11F3C83E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3217332" y="6313233"/>
            <a:ext cx="2532586" cy="177075"/>
          </a:xfrm>
          <a:prstGeom prst="rect">
            <a:avLst/>
          </a:prstGeom>
        </p:spPr>
        <p:txBody>
          <a:bodyPr lIns="0" tIns="0" rIns="0" bIns="0">
            <a:noAutofit/>
          </a:bodyPr>
          <a:lstStyle>
            <a:lvl1pPr marL="0" indent="0" algn="r">
              <a:lnSpc>
                <a:spcPct val="90000"/>
              </a:lnSpc>
              <a:buNone/>
              <a:defRPr sz="160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/>
              <a:t>Forename Surname</a:t>
            </a:r>
            <a:endParaRPr lang="en-GB"/>
          </a:p>
        </p:txBody>
      </p:sp>
      <p:sp>
        <p:nvSpPr>
          <p:cNvPr id="19" name="Text Placeholder 9">
            <a:extLst>
              <a:ext uri="{FF2B5EF4-FFF2-40B4-BE49-F238E27FC236}">
                <a16:creationId xmlns:a16="http://schemas.microsoft.com/office/drawing/2014/main" id="{6C38E137-2FCE-14E8-AECF-571F9A547EBB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6433610" y="6312625"/>
            <a:ext cx="2542116" cy="177075"/>
          </a:xfrm>
          <a:prstGeom prst="rect">
            <a:avLst/>
          </a:prstGeom>
        </p:spPr>
        <p:txBody>
          <a:bodyPr lIns="0" tIns="0" rIns="0" bIns="0">
            <a:noAutofit/>
          </a:bodyPr>
          <a:lstStyle>
            <a:lvl1pPr marL="0" indent="0">
              <a:lnSpc>
                <a:spcPct val="90000"/>
              </a:lnSpc>
              <a:buNone/>
              <a:defRPr sz="1600" baseline="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dirty="0"/>
              <a:t>Month 00, 0000</a:t>
            </a:r>
            <a:endParaRPr lang="en-GB" dirty="0"/>
          </a:p>
        </p:txBody>
      </p:sp>
      <p:sp>
        <p:nvSpPr>
          <p:cNvPr id="2" name="Text Placeholder 2">
            <a:extLst>
              <a:ext uri="{FF2B5EF4-FFF2-40B4-BE49-F238E27FC236}">
                <a16:creationId xmlns:a16="http://schemas.microsoft.com/office/drawing/2014/main" id="{7069AED8-B383-E3ED-1315-7BCB2C145A6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6092400" y="6291099"/>
            <a:ext cx="7200" cy="216000"/>
          </a:xfrm>
          <a:solidFill>
            <a:schemeClr val="bg1"/>
          </a:solidFill>
        </p:spPr>
        <p:txBody>
          <a:bodyPr/>
          <a:lstStyle>
            <a:lvl1pPr marL="0" indent="0">
              <a:buNone/>
              <a:defRPr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 </a:t>
            </a:r>
            <a:endParaRPr lang="en-GB"/>
          </a:p>
        </p:txBody>
      </p:sp>
      <p:sp>
        <p:nvSpPr>
          <p:cNvPr id="5" name="**COMPOUND SHAPE CUT OUT**">
            <a:extLst>
              <a:ext uri="{FF2B5EF4-FFF2-40B4-BE49-F238E27FC236}">
                <a16:creationId xmlns:a16="http://schemas.microsoft.com/office/drawing/2014/main" id="{8AA22B59-AB1C-B212-1549-E956F9BC96D4}"/>
              </a:ext>
            </a:extLst>
          </p:cNvPr>
          <p:cNvSpPr/>
          <p:nvPr userDrawn="1"/>
        </p:nvSpPr>
        <p:spPr>
          <a:xfrm>
            <a:off x="5342592" y="438620"/>
            <a:ext cx="1506816" cy="271318"/>
          </a:xfrm>
          <a:custGeom>
            <a:avLst/>
            <a:gdLst>
              <a:gd name="connsiteX0" fmla="*/ 1025010 w 1290758"/>
              <a:gd name="connsiteY0" fmla="*/ 157165 h 232414"/>
              <a:gd name="connsiteX1" fmla="*/ 1014533 w 1290758"/>
              <a:gd name="connsiteY1" fmla="*/ 160023 h 232414"/>
              <a:gd name="connsiteX2" fmla="*/ 1001198 w 1290758"/>
              <a:gd name="connsiteY2" fmla="*/ 160023 h 232414"/>
              <a:gd name="connsiteX3" fmla="*/ 984053 w 1290758"/>
              <a:gd name="connsiteY3" fmla="*/ 173358 h 232414"/>
              <a:gd name="connsiteX4" fmla="*/ 1001198 w 1290758"/>
              <a:gd name="connsiteY4" fmla="*/ 187646 h 232414"/>
              <a:gd name="connsiteX5" fmla="*/ 1025010 w 1290758"/>
              <a:gd name="connsiteY5" fmla="*/ 165738 h 232414"/>
              <a:gd name="connsiteX6" fmla="*/ 607816 w 1290758"/>
              <a:gd name="connsiteY6" fmla="*/ 157165 h 232414"/>
              <a:gd name="connsiteX7" fmla="*/ 597339 w 1290758"/>
              <a:gd name="connsiteY7" fmla="*/ 160023 h 232414"/>
              <a:gd name="connsiteX8" fmla="*/ 584004 w 1290758"/>
              <a:gd name="connsiteY8" fmla="*/ 160023 h 232414"/>
              <a:gd name="connsiteX9" fmla="*/ 566859 w 1290758"/>
              <a:gd name="connsiteY9" fmla="*/ 173358 h 232414"/>
              <a:gd name="connsiteX10" fmla="*/ 584004 w 1290758"/>
              <a:gd name="connsiteY10" fmla="*/ 187646 h 232414"/>
              <a:gd name="connsiteX11" fmla="*/ 607816 w 1290758"/>
              <a:gd name="connsiteY11" fmla="*/ 165738 h 232414"/>
              <a:gd name="connsiteX12" fmla="*/ 182050 w 1290758"/>
              <a:gd name="connsiteY12" fmla="*/ 116207 h 232414"/>
              <a:gd name="connsiteX13" fmla="*/ 210625 w 1290758"/>
              <a:gd name="connsiteY13" fmla="*/ 163833 h 232414"/>
              <a:gd name="connsiteX14" fmla="*/ 91563 w 1290758"/>
              <a:gd name="connsiteY14" fmla="*/ 232414 h 232414"/>
              <a:gd name="connsiteX15" fmla="*/ 78228 w 1290758"/>
              <a:gd name="connsiteY15" fmla="*/ 213364 h 232414"/>
              <a:gd name="connsiteX16" fmla="*/ 64893 w 1290758"/>
              <a:gd name="connsiteY16" fmla="*/ 183836 h 232414"/>
              <a:gd name="connsiteX17" fmla="*/ 182050 w 1290758"/>
              <a:gd name="connsiteY17" fmla="*/ 116207 h 232414"/>
              <a:gd name="connsiteX18" fmla="*/ 1226941 w 1290758"/>
              <a:gd name="connsiteY18" fmla="*/ 113349 h 232414"/>
              <a:gd name="connsiteX19" fmla="*/ 1199318 w 1290758"/>
              <a:gd name="connsiteY19" fmla="*/ 135257 h 232414"/>
              <a:gd name="connsiteX20" fmla="*/ 1253611 w 1290758"/>
              <a:gd name="connsiteY20" fmla="*/ 135257 h 232414"/>
              <a:gd name="connsiteX21" fmla="*/ 1226941 w 1290758"/>
              <a:gd name="connsiteY21" fmla="*/ 113349 h 232414"/>
              <a:gd name="connsiteX22" fmla="*/ 754501 w 1290758"/>
              <a:gd name="connsiteY22" fmla="*/ 87632 h 232414"/>
              <a:gd name="connsiteX23" fmla="*/ 805936 w 1290758"/>
              <a:gd name="connsiteY23" fmla="*/ 87632 h 232414"/>
              <a:gd name="connsiteX24" fmla="*/ 805936 w 1290758"/>
              <a:gd name="connsiteY24" fmla="*/ 209553 h 232414"/>
              <a:gd name="connsiteX25" fmla="*/ 771646 w 1290758"/>
              <a:gd name="connsiteY25" fmla="*/ 209553 h 232414"/>
              <a:gd name="connsiteX26" fmla="*/ 771646 w 1290758"/>
              <a:gd name="connsiteY26" fmla="*/ 117159 h 232414"/>
              <a:gd name="connsiteX27" fmla="*/ 754501 w 1290758"/>
              <a:gd name="connsiteY27" fmla="*/ 117159 h 232414"/>
              <a:gd name="connsiteX28" fmla="*/ 818319 w 1290758"/>
              <a:gd name="connsiteY28" fmla="*/ 87631 h 232414"/>
              <a:gd name="connsiteX29" fmla="*/ 855466 w 1290758"/>
              <a:gd name="connsiteY29" fmla="*/ 87631 h 232414"/>
              <a:gd name="connsiteX30" fmla="*/ 883089 w 1290758"/>
              <a:gd name="connsiteY30" fmla="*/ 172405 h 232414"/>
              <a:gd name="connsiteX31" fmla="*/ 910711 w 1290758"/>
              <a:gd name="connsiteY31" fmla="*/ 87631 h 232414"/>
              <a:gd name="connsiteX32" fmla="*/ 946906 w 1290758"/>
              <a:gd name="connsiteY32" fmla="*/ 87631 h 232414"/>
              <a:gd name="connsiteX33" fmla="*/ 903091 w 1290758"/>
              <a:gd name="connsiteY33" fmla="*/ 209553 h 232414"/>
              <a:gd name="connsiteX34" fmla="*/ 860229 w 1290758"/>
              <a:gd name="connsiteY34" fmla="*/ 209553 h 232414"/>
              <a:gd name="connsiteX35" fmla="*/ 1226941 w 1290758"/>
              <a:gd name="connsiteY35" fmla="*/ 85726 h 232414"/>
              <a:gd name="connsiteX36" fmla="*/ 1290758 w 1290758"/>
              <a:gd name="connsiteY36" fmla="*/ 158117 h 232414"/>
              <a:gd name="connsiteX37" fmla="*/ 1290758 w 1290758"/>
              <a:gd name="connsiteY37" fmla="*/ 159070 h 232414"/>
              <a:gd name="connsiteX38" fmla="*/ 1200271 w 1290758"/>
              <a:gd name="connsiteY38" fmla="*/ 159070 h 232414"/>
              <a:gd name="connsiteX39" fmla="*/ 1227893 w 1290758"/>
              <a:gd name="connsiteY39" fmla="*/ 183835 h 232414"/>
              <a:gd name="connsiteX40" fmla="*/ 1252658 w 1290758"/>
              <a:gd name="connsiteY40" fmla="*/ 171452 h 232414"/>
              <a:gd name="connsiteX41" fmla="*/ 1288853 w 1290758"/>
              <a:gd name="connsiteY41" fmla="*/ 175262 h 232414"/>
              <a:gd name="connsiteX42" fmla="*/ 1227893 w 1290758"/>
              <a:gd name="connsiteY42" fmla="*/ 213363 h 232414"/>
              <a:gd name="connsiteX43" fmla="*/ 1164076 w 1290758"/>
              <a:gd name="connsiteY43" fmla="*/ 149545 h 232414"/>
              <a:gd name="connsiteX44" fmla="*/ 1226941 w 1290758"/>
              <a:gd name="connsiteY44" fmla="*/ 85726 h 232414"/>
              <a:gd name="connsiteX45" fmla="*/ 727831 w 1290758"/>
              <a:gd name="connsiteY45" fmla="*/ 85726 h 232414"/>
              <a:gd name="connsiteX46" fmla="*/ 737356 w 1290758"/>
              <a:gd name="connsiteY46" fmla="*/ 86679 h 232414"/>
              <a:gd name="connsiteX47" fmla="*/ 737356 w 1290758"/>
              <a:gd name="connsiteY47" fmla="*/ 121922 h 232414"/>
              <a:gd name="connsiteX48" fmla="*/ 723068 w 1290758"/>
              <a:gd name="connsiteY48" fmla="*/ 121922 h 232414"/>
              <a:gd name="connsiteX49" fmla="*/ 697351 w 1290758"/>
              <a:gd name="connsiteY49" fmla="*/ 151450 h 232414"/>
              <a:gd name="connsiteX50" fmla="*/ 697351 w 1290758"/>
              <a:gd name="connsiteY50" fmla="*/ 209553 h 232414"/>
              <a:gd name="connsiteX51" fmla="*/ 663061 w 1290758"/>
              <a:gd name="connsiteY51" fmla="*/ 209553 h 232414"/>
              <a:gd name="connsiteX52" fmla="*/ 663061 w 1290758"/>
              <a:gd name="connsiteY52" fmla="*/ 87631 h 232414"/>
              <a:gd name="connsiteX53" fmla="*/ 696398 w 1290758"/>
              <a:gd name="connsiteY53" fmla="*/ 87631 h 232414"/>
              <a:gd name="connsiteX54" fmla="*/ 696398 w 1290758"/>
              <a:gd name="connsiteY54" fmla="*/ 106681 h 232414"/>
              <a:gd name="connsiteX55" fmla="*/ 727831 w 1290758"/>
              <a:gd name="connsiteY55" fmla="*/ 85726 h 232414"/>
              <a:gd name="connsiteX56" fmla="*/ 1007865 w 1290758"/>
              <a:gd name="connsiteY56" fmla="*/ 84774 h 232414"/>
              <a:gd name="connsiteX57" fmla="*/ 1061205 w 1290758"/>
              <a:gd name="connsiteY57" fmla="*/ 129542 h 232414"/>
              <a:gd name="connsiteX58" fmla="*/ 1061205 w 1290758"/>
              <a:gd name="connsiteY58" fmla="*/ 209553 h 232414"/>
              <a:gd name="connsiteX59" fmla="*/ 1026915 w 1290758"/>
              <a:gd name="connsiteY59" fmla="*/ 209553 h 232414"/>
              <a:gd name="connsiteX60" fmla="*/ 1026915 w 1290758"/>
              <a:gd name="connsiteY60" fmla="*/ 198123 h 232414"/>
              <a:gd name="connsiteX61" fmla="*/ 992625 w 1290758"/>
              <a:gd name="connsiteY61" fmla="*/ 212411 h 232414"/>
              <a:gd name="connsiteX62" fmla="*/ 949763 w 1290758"/>
              <a:gd name="connsiteY62" fmla="*/ 174310 h 232414"/>
              <a:gd name="connsiteX63" fmla="*/ 993578 w 1290758"/>
              <a:gd name="connsiteY63" fmla="*/ 137162 h 232414"/>
              <a:gd name="connsiteX64" fmla="*/ 1017390 w 1290758"/>
              <a:gd name="connsiteY64" fmla="*/ 137162 h 232414"/>
              <a:gd name="connsiteX65" fmla="*/ 1025963 w 1290758"/>
              <a:gd name="connsiteY65" fmla="*/ 129542 h 232414"/>
              <a:gd name="connsiteX66" fmla="*/ 1025010 w 1290758"/>
              <a:gd name="connsiteY66" fmla="*/ 128590 h 232414"/>
              <a:gd name="connsiteX67" fmla="*/ 1005008 w 1290758"/>
              <a:gd name="connsiteY67" fmla="*/ 114302 h 232414"/>
              <a:gd name="connsiteX68" fmla="*/ 968813 w 1290758"/>
              <a:gd name="connsiteY68" fmla="*/ 125732 h 232414"/>
              <a:gd name="connsiteX69" fmla="*/ 955478 w 1290758"/>
              <a:gd name="connsiteY69" fmla="*/ 100014 h 232414"/>
              <a:gd name="connsiteX70" fmla="*/ 1007865 w 1290758"/>
              <a:gd name="connsiteY70" fmla="*/ 84774 h 232414"/>
              <a:gd name="connsiteX71" fmla="*/ 590671 w 1290758"/>
              <a:gd name="connsiteY71" fmla="*/ 84774 h 232414"/>
              <a:gd name="connsiteX72" fmla="*/ 644011 w 1290758"/>
              <a:gd name="connsiteY72" fmla="*/ 129542 h 232414"/>
              <a:gd name="connsiteX73" fmla="*/ 644011 w 1290758"/>
              <a:gd name="connsiteY73" fmla="*/ 209553 h 232414"/>
              <a:gd name="connsiteX74" fmla="*/ 609721 w 1290758"/>
              <a:gd name="connsiteY74" fmla="*/ 209553 h 232414"/>
              <a:gd name="connsiteX75" fmla="*/ 609721 w 1290758"/>
              <a:gd name="connsiteY75" fmla="*/ 198123 h 232414"/>
              <a:gd name="connsiteX76" fmla="*/ 575431 w 1290758"/>
              <a:gd name="connsiteY76" fmla="*/ 212411 h 232414"/>
              <a:gd name="connsiteX77" fmla="*/ 532569 w 1290758"/>
              <a:gd name="connsiteY77" fmla="*/ 174310 h 232414"/>
              <a:gd name="connsiteX78" fmla="*/ 576384 w 1290758"/>
              <a:gd name="connsiteY78" fmla="*/ 137162 h 232414"/>
              <a:gd name="connsiteX79" fmla="*/ 600196 w 1290758"/>
              <a:gd name="connsiteY79" fmla="*/ 137162 h 232414"/>
              <a:gd name="connsiteX80" fmla="*/ 608769 w 1290758"/>
              <a:gd name="connsiteY80" fmla="*/ 129542 h 232414"/>
              <a:gd name="connsiteX81" fmla="*/ 607816 w 1290758"/>
              <a:gd name="connsiteY81" fmla="*/ 128590 h 232414"/>
              <a:gd name="connsiteX82" fmla="*/ 587814 w 1290758"/>
              <a:gd name="connsiteY82" fmla="*/ 114302 h 232414"/>
              <a:gd name="connsiteX83" fmla="*/ 551619 w 1290758"/>
              <a:gd name="connsiteY83" fmla="*/ 125732 h 232414"/>
              <a:gd name="connsiteX84" fmla="*/ 538284 w 1290758"/>
              <a:gd name="connsiteY84" fmla="*/ 100014 h 232414"/>
              <a:gd name="connsiteX85" fmla="*/ 590671 w 1290758"/>
              <a:gd name="connsiteY85" fmla="*/ 84774 h 232414"/>
              <a:gd name="connsiteX86" fmla="*/ 32507 w 1290758"/>
              <a:gd name="connsiteY86" fmla="*/ 46673 h 232414"/>
              <a:gd name="connsiteX87" fmla="*/ 64892 w 1290758"/>
              <a:gd name="connsiteY87" fmla="*/ 49531 h 232414"/>
              <a:gd name="connsiteX88" fmla="*/ 59177 w 1290758"/>
              <a:gd name="connsiteY88" fmla="*/ 66676 h 232414"/>
              <a:gd name="connsiteX89" fmla="*/ 64892 w 1290758"/>
              <a:gd name="connsiteY89" fmla="*/ 183835 h 232414"/>
              <a:gd name="connsiteX90" fmla="*/ 32507 w 1290758"/>
              <a:gd name="connsiteY90" fmla="*/ 186693 h 232414"/>
              <a:gd name="connsiteX91" fmla="*/ 9647 w 1290758"/>
              <a:gd name="connsiteY91" fmla="*/ 184788 h 232414"/>
              <a:gd name="connsiteX92" fmla="*/ 9647 w 1290758"/>
              <a:gd name="connsiteY92" fmla="*/ 47626 h 232414"/>
              <a:gd name="connsiteX93" fmla="*/ 32507 w 1290758"/>
              <a:gd name="connsiteY93" fmla="*/ 46673 h 232414"/>
              <a:gd name="connsiteX94" fmla="*/ 1092638 w 1290758"/>
              <a:gd name="connsiteY94" fmla="*/ 41911 h 232414"/>
              <a:gd name="connsiteX95" fmla="*/ 1126928 w 1290758"/>
              <a:gd name="connsiteY95" fmla="*/ 41911 h 232414"/>
              <a:gd name="connsiteX96" fmla="*/ 1126928 w 1290758"/>
              <a:gd name="connsiteY96" fmla="*/ 87631 h 232414"/>
              <a:gd name="connsiteX97" fmla="*/ 1153598 w 1290758"/>
              <a:gd name="connsiteY97" fmla="*/ 87631 h 232414"/>
              <a:gd name="connsiteX98" fmla="*/ 1153598 w 1290758"/>
              <a:gd name="connsiteY98" fmla="*/ 117159 h 232414"/>
              <a:gd name="connsiteX99" fmla="*/ 1126928 w 1290758"/>
              <a:gd name="connsiteY99" fmla="*/ 117159 h 232414"/>
              <a:gd name="connsiteX100" fmla="*/ 1126928 w 1290758"/>
              <a:gd name="connsiteY100" fmla="*/ 172405 h 232414"/>
              <a:gd name="connsiteX101" fmla="*/ 1138358 w 1290758"/>
              <a:gd name="connsiteY101" fmla="*/ 180978 h 232414"/>
              <a:gd name="connsiteX102" fmla="*/ 1154550 w 1290758"/>
              <a:gd name="connsiteY102" fmla="*/ 180978 h 232414"/>
              <a:gd name="connsiteX103" fmla="*/ 1154550 w 1290758"/>
              <a:gd name="connsiteY103" fmla="*/ 210506 h 232414"/>
              <a:gd name="connsiteX104" fmla="*/ 1127880 w 1290758"/>
              <a:gd name="connsiteY104" fmla="*/ 212411 h 232414"/>
              <a:gd name="connsiteX105" fmla="*/ 1092638 w 1290758"/>
              <a:gd name="connsiteY105" fmla="*/ 184788 h 232414"/>
              <a:gd name="connsiteX106" fmla="*/ 1092638 w 1290758"/>
              <a:gd name="connsiteY106" fmla="*/ 118112 h 232414"/>
              <a:gd name="connsiteX107" fmla="*/ 1073588 w 1290758"/>
              <a:gd name="connsiteY107" fmla="*/ 118112 h 232414"/>
              <a:gd name="connsiteX108" fmla="*/ 1073588 w 1290758"/>
              <a:gd name="connsiteY108" fmla="*/ 88584 h 232414"/>
              <a:gd name="connsiteX109" fmla="*/ 1092638 w 1290758"/>
              <a:gd name="connsiteY109" fmla="*/ 88584 h 232414"/>
              <a:gd name="connsiteX110" fmla="*/ 786886 w 1290758"/>
              <a:gd name="connsiteY110" fmla="*/ 23813 h 232414"/>
              <a:gd name="connsiteX111" fmla="*/ 808793 w 1290758"/>
              <a:gd name="connsiteY111" fmla="*/ 45721 h 232414"/>
              <a:gd name="connsiteX112" fmla="*/ 786886 w 1290758"/>
              <a:gd name="connsiteY112" fmla="*/ 67629 h 232414"/>
              <a:gd name="connsiteX113" fmla="*/ 764978 w 1290758"/>
              <a:gd name="connsiteY113" fmla="*/ 45721 h 232414"/>
              <a:gd name="connsiteX114" fmla="*/ 786886 w 1290758"/>
              <a:gd name="connsiteY114" fmla="*/ 23813 h 232414"/>
              <a:gd name="connsiteX115" fmla="*/ 478277 w 1290758"/>
              <a:gd name="connsiteY115" fmla="*/ 23813 h 232414"/>
              <a:gd name="connsiteX116" fmla="*/ 512567 w 1290758"/>
              <a:gd name="connsiteY116" fmla="*/ 23813 h 232414"/>
              <a:gd name="connsiteX117" fmla="*/ 512567 w 1290758"/>
              <a:gd name="connsiteY117" fmla="*/ 209553 h 232414"/>
              <a:gd name="connsiteX118" fmla="*/ 478277 w 1290758"/>
              <a:gd name="connsiteY118" fmla="*/ 209553 h 232414"/>
              <a:gd name="connsiteX119" fmla="*/ 367787 w 1290758"/>
              <a:gd name="connsiteY119" fmla="*/ 20003 h 232414"/>
              <a:gd name="connsiteX120" fmla="*/ 459227 w 1290758"/>
              <a:gd name="connsiteY120" fmla="*/ 89537 h 232414"/>
              <a:gd name="connsiteX121" fmla="*/ 418269 w 1290758"/>
              <a:gd name="connsiteY121" fmla="*/ 89537 h 232414"/>
              <a:gd name="connsiteX122" fmla="*/ 368739 w 1290758"/>
              <a:gd name="connsiteY122" fmla="*/ 54294 h 232414"/>
              <a:gd name="connsiteX123" fmla="*/ 310637 w 1290758"/>
              <a:gd name="connsiteY123" fmla="*/ 116207 h 232414"/>
              <a:gd name="connsiteX124" fmla="*/ 368739 w 1290758"/>
              <a:gd name="connsiteY124" fmla="*/ 178121 h 232414"/>
              <a:gd name="connsiteX125" fmla="*/ 419222 w 1290758"/>
              <a:gd name="connsiteY125" fmla="*/ 142877 h 232414"/>
              <a:gd name="connsiteX126" fmla="*/ 459227 w 1290758"/>
              <a:gd name="connsiteY126" fmla="*/ 142877 h 232414"/>
              <a:gd name="connsiteX127" fmla="*/ 367787 w 1290758"/>
              <a:gd name="connsiteY127" fmla="*/ 212411 h 232414"/>
              <a:gd name="connsiteX128" fmla="*/ 270632 w 1290758"/>
              <a:gd name="connsiteY128" fmla="*/ 116207 h 232414"/>
              <a:gd name="connsiteX129" fmla="*/ 367787 w 1290758"/>
              <a:gd name="connsiteY129" fmla="*/ 20003 h 232414"/>
              <a:gd name="connsiteX130" fmla="*/ 91563 w 1290758"/>
              <a:gd name="connsiteY130" fmla="*/ 0 h 232414"/>
              <a:gd name="connsiteX131" fmla="*/ 209673 w 1290758"/>
              <a:gd name="connsiteY131" fmla="*/ 68581 h 232414"/>
              <a:gd name="connsiteX132" fmla="*/ 181098 w 1290758"/>
              <a:gd name="connsiteY132" fmla="*/ 116207 h 232414"/>
              <a:gd name="connsiteX133" fmla="*/ 64893 w 1290758"/>
              <a:gd name="connsiteY133" fmla="*/ 48578 h 232414"/>
              <a:gd name="connsiteX134" fmla="*/ 91563 w 1290758"/>
              <a:gd name="connsiteY134" fmla="*/ 0 h 2324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</a:cxnLst>
            <a:rect l="l" t="t" r="r" b="b"/>
            <a:pathLst>
              <a:path w="1290758" h="232414">
                <a:moveTo>
                  <a:pt x="1025010" y="157165"/>
                </a:moveTo>
                <a:cubicBezTo>
                  <a:pt x="1023105" y="159070"/>
                  <a:pt x="1019295" y="160023"/>
                  <a:pt x="1014533" y="160023"/>
                </a:cubicBezTo>
                <a:lnTo>
                  <a:pt x="1001198" y="160023"/>
                </a:lnTo>
                <a:cubicBezTo>
                  <a:pt x="990720" y="160023"/>
                  <a:pt x="984053" y="164785"/>
                  <a:pt x="984053" y="173358"/>
                </a:cubicBezTo>
                <a:cubicBezTo>
                  <a:pt x="984053" y="181931"/>
                  <a:pt x="990720" y="187646"/>
                  <a:pt x="1001198" y="187646"/>
                </a:cubicBezTo>
                <a:cubicBezTo>
                  <a:pt x="1011675" y="187646"/>
                  <a:pt x="1025010" y="180978"/>
                  <a:pt x="1025010" y="165738"/>
                </a:cubicBezTo>
                <a:close/>
                <a:moveTo>
                  <a:pt x="607816" y="157165"/>
                </a:moveTo>
                <a:cubicBezTo>
                  <a:pt x="605911" y="159070"/>
                  <a:pt x="602101" y="160023"/>
                  <a:pt x="597339" y="160023"/>
                </a:cubicBezTo>
                <a:lnTo>
                  <a:pt x="584004" y="160023"/>
                </a:lnTo>
                <a:cubicBezTo>
                  <a:pt x="573526" y="160023"/>
                  <a:pt x="566859" y="164785"/>
                  <a:pt x="566859" y="173358"/>
                </a:cubicBezTo>
                <a:cubicBezTo>
                  <a:pt x="566859" y="181931"/>
                  <a:pt x="573526" y="187646"/>
                  <a:pt x="584004" y="187646"/>
                </a:cubicBezTo>
                <a:cubicBezTo>
                  <a:pt x="594481" y="187646"/>
                  <a:pt x="607816" y="180978"/>
                  <a:pt x="607816" y="165738"/>
                </a:cubicBezTo>
                <a:close/>
                <a:moveTo>
                  <a:pt x="182050" y="116207"/>
                </a:moveTo>
                <a:cubicBezTo>
                  <a:pt x="193480" y="130495"/>
                  <a:pt x="203005" y="146687"/>
                  <a:pt x="210625" y="163833"/>
                </a:cubicBezTo>
                <a:cubicBezTo>
                  <a:pt x="178240" y="197171"/>
                  <a:pt x="137283" y="220984"/>
                  <a:pt x="91563" y="232414"/>
                </a:cubicBezTo>
                <a:cubicBezTo>
                  <a:pt x="86800" y="226699"/>
                  <a:pt x="82038" y="220031"/>
                  <a:pt x="78228" y="213364"/>
                </a:cubicBezTo>
                <a:cubicBezTo>
                  <a:pt x="73465" y="203838"/>
                  <a:pt x="68703" y="193361"/>
                  <a:pt x="64893" y="183836"/>
                </a:cubicBezTo>
                <a:cubicBezTo>
                  <a:pt x="111565" y="176215"/>
                  <a:pt x="152523" y="151450"/>
                  <a:pt x="182050" y="116207"/>
                </a:cubicBezTo>
                <a:close/>
                <a:moveTo>
                  <a:pt x="1226941" y="113349"/>
                </a:moveTo>
                <a:cubicBezTo>
                  <a:pt x="1212653" y="113349"/>
                  <a:pt x="1202176" y="121922"/>
                  <a:pt x="1199318" y="135257"/>
                </a:cubicBezTo>
                <a:lnTo>
                  <a:pt x="1253611" y="135257"/>
                </a:lnTo>
                <a:cubicBezTo>
                  <a:pt x="1251706" y="122874"/>
                  <a:pt x="1241228" y="113349"/>
                  <a:pt x="1226941" y="113349"/>
                </a:cubicBezTo>
                <a:close/>
                <a:moveTo>
                  <a:pt x="754501" y="87632"/>
                </a:moveTo>
                <a:lnTo>
                  <a:pt x="805936" y="87632"/>
                </a:lnTo>
                <a:lnTo>
                  <a:pt x="805936" y="209553"/>
                </a:lnTo>
                <a:lnTo>
                  <a:pt x="771646" y="209553"/>
                </a:lnTo>
                <a:lnTo>
                  <a:pt x="771646" y="117159"/>
                </a:lnTo>
                <a:lnTo>
                  <a:pt x="754501" y="117159"/>
                </a:lnTo>
                <a:close/>
                <a:moveTo>
                  <a:pt x="818319" y="87631"/>
                </a:moveTo>
                <a:lnTo>
                  <a:pt x="855466" y="87631"/>
                </a:lnTo>
                <a:lnTo>
                  <a:pt x="883089" y="172405"/>
                </a:lnTo>
                <a:lnTo>
                  <a:pt x="910711" y="87631"/>
                </a:lnTo>
                <a:lnTo>
                  <a:pt x="946906" y="87631"/>
                </a:lnTo>
                <a:lnTo>
                  <a:pt x="903091" y="209553"/>
                </a:lnTo>
                <a:lnTo>
                  <a:pt x="860229" y="209553"/>
                </a:lnTo>
                <a:close/>
                <a:moveTo>
                  <a:pt x="1226941" y="85726"/>
                </a:moveTo>
                <a:cubicBezTo>
                  <a:pt x="1263136" y="85726"/>
                  <a:pt x="1290758" y="107634"/>
                  <a:pt x="1290758" y="158117"/>
                </a:cubicBezTo>
                <a:lnTo>
                  <a:pt x="1290758" y="159070"/>
                </a:lnTo>
                <a:lnTo>
                  <a:pt x="1200271" y="159070"/>
                </a:lnTo>
                <a:cubicBezTo>
                  <a:pt x="1202176" y="172405"/>
                  <a:pt x="1212653" y="183835"/>
                  <a:pt x="1227893" y="183835"/>
                </a:cubicBezTo>
                <a:cubicBezTo>
                  <a:pt x="1243133" y="183835"/>
                  <a:pt x="1247896" y="179072"/>
                  <a:pt x="1252658" y="171452"/>
                </a:cubicBezTo>
                <a:lnTo>
                  <a:pt x="1288853" y="175262"/>
                </a:lnTo>
                <a:cubicBezTo>
                  <a:pt x="1278376" y="200980"/>
                  <a:pt x="1255516" y="213363"/>
                  <a:pt x="1227893" y="213363"/>
                </a:cubicBezTo>
                <a:cubicBezTo>
                  <a:pt x="1200271" y="213363"/>
                  <a:pt x="1164076" y="186693"/>
                  <a:pt x="1164076" y="149545"/>
                </a:cubicBezTo>
                <a:cubicBezTo>
                  <a:pt x="1164076" y="112396"/>
                  <a:pt x="1190746" y="85726"/>
                  <a:pt x="1226941" y="85726"/>
                </a:cubicBezTo>
                <a:close/>
                <a:moveTo>
                  <a:pt x="727831" y="85726"/>
                </a:moveTo>
                <a:cubicBezTo>
                  <a:pt x="743071" y="85726"/>
                  <a:pt x="734498" y="85726"/>
                  <a:pt x="737356" y="86679"/>
                </a:cubicBezTo>
                <a:cubicBezTo>
                  <a:pt x="737356" y="86679"/>
                  <a:pt x="737356" y="121922"/>
                  <a:pt x="737356" y="121922"/>
                </a:cubicBezTo>
                <a:lnTo>
                  <a:pt x="723068" y="121922"/>
                </a:lnTo>
                <a:cubicBezTo>
                  <a:pt x="705923" y="121922"/>
                  <a:pt x="697351" y="130494"/>
                  <a:pt x="697351" y="151450"/>
                </a:cubicBezTo>
                <a:lnTo>
                  <a:pt x="697351" y="209553"/>
                </a:lnTo>
                <a:lnTo>
                  <a:pt x="663061" y="209553"/>
                </a:lnTo>
                <a:lnTo>
                  <a:pt x="663061" y="87631"/>
                </a:lnTo>
                <a:lnTo>
                  <a:pt x="696398" y="87631"/>
                </a:lnTo>
                <a:lnTo>
                  <a:pt x="696398" y="106681"/>
                </a:lnTo>
                <a:cubicBezTo>
                  <a:pt x="701161" y="93346"/>
                  <a:pt x="712591" y="85726"/>
                  <a:pt x="727831" y="85726"/>
                </a:cubicBezTo>
                <a:close/>
                <a:moveTo>
                  <a:pt x="1007865" y="84774"/>
                </a:moveTo>
                <a:cubicBezTo>
                  <a:pt x="1037393" y="84774"/>
                  <a:pt x="1061205" y="97157"/>
                  <a:pt x="1061205" y="129542"/>
                </a:cubicBezTo>
                <a:lnTo>
                  <a:pt x="1061205" y="209553"/>
                </a:lnTo>
                <a:lnTo>
                  <a:pt x="1026915" y="209553"/>
                </a:lnTo>
                <a:lnTo>
                  <a:pt x="1026915" y="198123"/>
                </a:lnTo>
                <a:cubicBezTo>
                  <a:pt x="1020248" y="207648"/>
                  <a:pt x="1006913" y="212411"/>
                  <a:pt x="992625" y="212411"/>
                </a:cubicBezTo>
                <a:cubicBezTo>
                  <a:pt x="966908" y="212411"/>
                  <a:pt x="949763" y="194313"/>
                  <a:pt x="949763" y="174310"/>
                </a:cubicBezTo>
                <a:cubicBezTo>
                  <a:pt x="949763" y="154308"/>
                  <a:pt x="966908" y="137162"/>
                  <a:pt x="993578" y="137162"/>
                </a:cubicBezTo>
                <a:lnTo>
                  <a:pt x="1017390" y="137162"/>
                </a:lnTo>
                <a:cubicBezTo>
                  <a:pt x="1023105" y="137162"/>
                  <a:pt x="1025963" y="134305"/>
                  <a:pt x="1025963" y="129542"/>
                </a:cubicBezTo>
                <a:lnTo>
                  <a:pt x="1025010" y="128590"/>
                </a:lnTo>
                <a:cubicBezTo>
                  <a:pt x="1025010" y="120017"/>
                  <a:pt x="1018343" y="114302"/>
                  <a:pt x="1005008" y="114302"/>
                </a:cubicBezTo>
                <a:cubicBezTo>
                  <a:pt x="991673" y="114302"/>
                  <a:pt x="977385" y="120017"/>
                  <a:pt x="968813" y="125732"/>
                </a:cubicBezTo>
                <a:lnTo>
                  <a:pt x="955478" y="100014"/>
                </a:lnTo>
                <a:cubicBezTo>
                  <a:pt x="955478" y="100014"/>
                  <a:pt x="978338" y="84774"/>
                  <a:pt x="1007865" y="84774"/>
                </a:cubicBezTo>
                <a:close/>
                <a:moveTo>
                  <a:pt x="590671" y="84774"/>
                </a:moveTo>
                <a:cubicBezTo>
                  <a:pt x="620199" y="84774"/>
                  <a:pt x="644011" y="97157"/>
                  <a:pt x="644011" y="129542"/>
                </a:cubicBezTo>
                <a:lnTo>
                  <a:pt x="644011" y="209553"/>
                </a:lnTo>
                <a:lnTo>
                  <a:pt x="609721" y="209553"/>
                </a:lnTo>
                <a:lnTo>
                  <a:pt x="609721" y="198123"/>
                </a:lnTo>
                <a:cubicBezTo>
                  <a:pt x="603054" y="207648"/>
                  <a:pt x="589719" y="212411"/>
                  <a:pt x="575431" y="212411"/>
                </a:cubicBezTo>
                <a:cubicBezTo>
                  <a:pt x="549714" y="212411"/>
                  <a:pt x="532569" y="194313"/>
                  <a:pt x="532569" y="174310"/>
                </a:cubicBezTo>
                <a:cubicBezTo>
                  <a:pt x="532569" y="154308"/>
                  <a:pt x="549714" y="137162"/>
                  <a:pt x="576384" y="137162"/>
                </a:cubicBezTo>
                <a:lnTo>
                  <a:pt x="600196" y="137162"/>
                </a:lnTo>
                <a:cubicBezTo>
                  <a:pt x="605911" y="137162"/>
                  <a:pt x="608769" y="134305"/>
                  <a:pt x="608769" y="129542"/>
                </a:cubicBezTo>
                <a:lnTo>
                  <a:pt x="607816" y="128590"/>
                </a:lnTo>
                <a:cubicBezTo>
                  <a:pt x="607816" y="120017"/>
                  <a:pt x="601149" y="114302"/>
                  <a:pt x="587814" y="114302"/>
                </a:cubicBezTo>
                <a:cubicBezTo>
                  <a:pt x="574479" y="114302"/>
                  <a:pt x="560191" y="120017"/>
                  <a:pt x="551619" y="125732"/>
                </a:cubicBezTo>
                <a:lnTo>
                  <a:pt x="538284" y="100014"/>
                </a:lnTo>
                <a:cubicBezTo>
                  <a:pt x="538284" y="100014"/>
                  <a:pt x="561144" y="84774"/>
                  <a:pt x="590671" y="84774"/>
                </a:cubicBezTo>
                <a:close/>
                <a:moveTo>
                  <a:pt x="32507" y="46673"/>
                </a:moveTo>
                <a:cubicBezTo>
                  <a:pt x="43937" y="46673"/>
                  <a:pt x="54415" y="47626"/>
                  <a:pt x="64892" y="49531"/>
                </a:cubicBezTo>
                <a:cubicBezTo>
                  <a:pt x="62987" y="55246"/>
                  <a:pt x="61082" y="60961"/>
                  <a:pt x="59177" y="66676"/>
                </a:cubicBezTo>
                <a:cubicBezTo>
                  <a:pt x="48700" y="105729"/>
                  <a:pt x="50605" y="146687"/>
                  <a:pt x="64892" y="183835"/>
                </a:cubicBezTo>
                <a:cubicBezTo>
                  <a:pt x="54415" y="185740"/>
                  <a:pt x="43937" y="186693"/>
                  <a:pt x="32507" y="186693"/>
                </a:cubicBezTo>
                <a:cubicBezTo>
                  <a:pt x="24887" y="186693"/>
                  <a:pt x="17267" y="184788"/>
                  <a:pt x="9647" y="184788"/>
                </a:cubicBezTo>
                <a:cubicBezTo>
                  <a:pt x="-3688" y="139067"/>
                  <a:pt x="-2735" y="91441"/>
                  <a:pt x="9647" y="47626"/>
                </a:cubicBezTo>
                <a:cubicBezTo>
                  <a:pt x="17267" y="46673"/>
                  <a:pt x="21077" y="46673"/>
                  <a:pt x="32507" y="46673"/>
                </a:cubicBezTo>
                <a:close/>
                <a:moveTo>
                  <a:pt x="1092638" y="41911"/>
                </a:moveTo>
                <a:lnTo>
                  <a:pt x="1126928" y="41911"/>
                </a:lnTo>
                <a:lnTo>
                  <a:pt x="1126928" y="87631"/>
                </a:lnTo>
                <a:lnTo>
                  <a:pt x="1153598" y="87631"/>
                </a:lnTo>
                <a:lnTo>
                  <a:pt x="1153598" y="117159"/>
                </a:lnTo>
                <a:lnTo>
                  <a:pt x="1126928" y="117159"/>
                </a:lnTo>
                <a:lnTo>
                  <a:pt x="1126928" y="172405"/>
                </a:lnTo>
                <a:cubicBezTo>
                  <a:pt x="1126928" y="180025"/>
                  <a:pt x="1132643" y="180978"/>
                  <a:pt x="1138358" y="180978"/>
                </a:cubicBezTo>
                <a:cubicBezTo>
                  <a:pt x="1146930" y="180978"/>
                  <a:pt x="1154550" y="180978"/>
                  <a:pt x="1154550" y="180978"/>
                </a:cubicBezTo>
                <a:lnTo>
                  <a:pt x="1154550" y="210506"/>
                </a:lnTo>
                <a:cubicBezTo>
                  <a:pt x="1154550" y="210506"/>
                  <a:pt x="1137405" y="212411"/>
                  <a:pt x="1127880" y="212411"/>
                </a:cubicBezTo>
                <a:cubicBezTo>
                  <a:pt x="1110735" y="212411"/>
                  <a:pt x="1092638" y="209553"/>
                  <a:pt x="1092638" y="184788"/>
                </a:cubicBezTo>
                <a:lnTo>
                  <a:pt x="1092638" y="118112"/>
                </a:lnTo>
                <a:lnTo>
                  <a:pt x="1073588" y="118112"/>
                </a:lnTo>
                <a:lnTo>
                  <a:pt x="1073588" y="88584"/>
                </a:lnTo>
                <a:lnTo>
                  <a:pt x="1092638" y="88584"/>
                </a:lnTo>
                <a:close/>
                <a:moveTo>
                  <a:pt x="786886" y="23813"/>
                </a:moveTo>
                <a:cubicBezTo>
                  <a:pt x="799268" y="23813"/>
                  <a:pt x="808793" y="34291"/>
                  <a:pt x="808793" y="45721"/>
                </a:cubicBezTo>
                <a:cubicBezTo>
                  <a:pt x="808793" y="57151"/>
                  <a:pt x="799268" y="67629"/>
                  <a:pt x="786886" y="67629"/>
                </a:cubicBezTo>
                <a:cubicBezTo>
                  <a:pt x="774503" y="67629"/>
                  <a:pt x="764978" y="58104"/>
                  <a:pt x="764978" y="45721"/>
                </a:cubicBezTo>
                <a:cubicBezTo>
                  <a:pt x="764978" y="33338"/>
                  <a:pt x="774503" y="23813"/>
                  <a:pt x="786886" y="23813"/>
                </a:cubicBezTo>
                <a:close/>
                <a:moveTo>
                  <a:pt x="478277" y="23813"/>
                </a:moveTo>
                <a:lnTo>
                  <a:pt x="512567" y="23813"/>
                </a:lnTo>
                <a:lnTo>
                  <a:pt x="512567" y="209553"/>
                </a:lnTo>
                <a:lnTo>
                  <a:pt x="478277" y="209553"/>
                </a:lnTo>
                <a:close/>
                <a:moveTo>
                  <a:pt x="367787" y="20003"/>
                </a:moveTo>
                <a:cubicBezTo>
                  <a:pt x="423032" y="20003"/>
                  <a:pt x="447797" y="45721"/>
                  <a:pt x="459227" y="89537"/>
                </a:cubicBezTo>
                <a:lnTo>
                  <a:pt x="418269" y="89537"/>
                </a:lnTo>
                <a:cubicBezTo>
                  <a:pt x="411602" y="67629"/>
                  <a:pt x="392552" y="54294"/>
                  <a:pt x="368739" y="54294"/>
                </a:cubicBezTo>
                <a:cubicBezTo>
                  <a:pt x="333497" y="54294"/>
                  <a:pt x="310637" y="80964"/>
                  <a:pt x="310637" y="116207"/>
                </a:cubicBezTo>
                <a:cubicBezTo>
                  <a:pt x="310637" y="151450"/>
                  <a:pt x="333497" y="178121"/>
                  <a:pt x="368739" y="178121"/>
                </a:cubicBezTo>
                <a:cubicBezTo>
                  <a:pt x="393504" y="178121"/>
                  <a:pt x="412554" y="164785"/>
                  <a:pt x="419222" y="142877"/>
                </a:cubicBezTo>
                <a:lnTo>
                  <a:pt x="459227" y="142877"/>
                </a:lnTo>
                <a:cubicBezTo>
                  <a:pt x="448749" y="186693"/>
                  <a:pt x="409697" y="212411"/>
                  <a:pt x="367787" y="212411"/>
                </a:cubicBezTo>
                <a:cubicBezTo>
                  <a:pt x="325877" y="212411"/>
                  <a:pt x="270632" y="172405"/>
                  <a:pt x="270632" y="116207"/>
                </a:cubicBezTo>
                <a:cubicBezTo>
                  <a:pt x="270632" y="60009"/>
                  <a:pt x="312542" y="20003"/>
                  <a:pt x="367787" y="20003"/>
                </a:cubicBezTo>
                <a:close/>
                <a:moveTo>
                  <a:pt x="91563" y="0"/>
                </a:moveTo>
                <a:cubicBezTo>
                  <a:pt x="137283" y="11430"/>
                  <a:pt x="178240" y="36196"/>
                  <a:pt x="209673" y="68581"/>
                </a:cubicBezTo>
                <a:cubicBezTo>
                  <a:pt x="203005" y="85726"/>
                  <a:pt x="192528" y="101919"/>
                  <a:pt x="181098" y="116207"/>
                </a:cubicBezTo>
                <a:cubicBezTo>
                  <a:pt x="152523" y="80964"/>
                  <a:pt x="111565" y="56198"/>
                  <a:pt x="64893" y="48578"/>
                </a:cubicBezTo>
                <a:cubicBezTo>
                  <a:pt x="71560" y="31433"/>
                  <a:pt x="80133" y="15240"/>
                  <a:pt x="91563" y="0"/>
                </a:cubicBezTo>
                <a:close/>
              </a:path>
            </a:pathLst>
          </a:custGeom>
          <a:solidFill>
            <a:schemeClr val="bg1"/>
          </a:solidFill>
          <a:ln w="7757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34457811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attern - 1 line only - Citru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5">
            <a:extLst>
              <a:ext uri="{FF2B5EF4-FFF2-40B4-BE49-F238E27FC236}">
                <a16:creationId xmlns:a16="http://schemas.microsoft.com/office/drawing/2014/main" id="{8256F40D-311F-9DAF-7722-E26A0EECAF7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3600" y="1012"/>
            <a:ext cx="12188400" cy="6855975"/>
          </a:xfrm>
          <a:prstGeom prst="rect">
            <a:avLst/>
          </a:prstGeom>
        </p:spPr>
      </p:pic>
      <p:sp>
        <p:nvSpPr>
          <p:cNvPr id="2" name="Text Placeholder 9">
            <a:extLst>
              <a:ext uri="{FF2B5EF4-FFF2-40B4-BE49-F238E27FC236}">
                <a16:creationId xmlns:a16="http://schemas.microsoft.com/office/drawing/2014/main" id="{9B1E7E56-BB61-F595-D102-91046074E5B6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1343025" y="2708275"/>
            <a:ext cx="9505949" cy="890589"/>
          </a:xfrm>
          <a:prstGeom prst="rect">
            <a:avLst/>
          </a:prstGeom>
        </p:spPr>
        <p:txBody>
          <a:bodyPr lIns="0" tIns="36000" rIns="0" bIns="0" anchor="b" anchorCtr="0">
            <a:noAutofit/>
          </a:bodyPr>
          <a:lstStyle>
            <a:lvl1pPr marL="0" indent="0" algn="ctr">
              <a:lnSpc>
                <a:spcPct val="95000"/>
              </a:lnSpc>
              <a:buNone/>
              <a:defRPr sz="5400" spc="-100" baseline="0">
                <a:solidFill>
                  <a:schemeClr val="accent3"/>
                </a:solidFill>
                <a:latin typeface="+mj-lt"/>
              </a:defRPr>
            </a:lvl1pPr>
          </a:lstStyle>
          <a:p>
            <a:pPr lvl="0"/>
            <a:r>
              <a:rPr lang="en-GB" dirty="0"/>
              <a:t>D</a:t>
            </a:r>
            <a:r>
              <a:rPr lang="en-US" dirty="0"/>
              <a:t>ark pattern one line title</a:t>
            </a:r>
          </a:p>
        </p:txBody>
      </p:sp>
      <p:sp>
        <p:nvSpPr>
          <p:cNvPr id="4" name="Text Placeholder 9">
            <a:extLst>
              <a:ext uri="{FF2B5EF4-FFF2-40B4-BE49-F238E27FC236}">
                <a16:creationId xmlns:a16="http://schemas.microsoft.com/office/drawing/2014/main" id="{8132D823-FAB6-8942-115E-ECA384A8E0C0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1343079" y="3683220"/>
            <a:ext cx="9502339" cy="281703"/>
          </a:xfrm>
          <a:prstGeom prst="rect">
            <a:avLst/>
          </a:prstGeom>
        </p:spPr>
        <p:txBody>
          <a:bodyPr lIns="0" tIns="36000" rIns="0" bIns="0" anchor="t" anchorCtr="0">
            <a:noAutofit/>
          </a:bodyPr>
          <a:lstStyle>
            <a:lvl1pPr marL="0" indent="0" algn="ctr">
              <a:lnSpc>
                <a:spcPct val="95000"/>
              </a:lnSpc>
              <a:buNone/>
              <a:defRPr sz="240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dirty="0"/>
              <a:t>Presentation subtitle here</a:t>
            </a:r>
          </a:p>
        </p:txBody>
      </p:sp>
      <p:sp>
        <p:nvSpPr>
          <p:cNvPr id="17" name="Text Placeholder 9">
            <a:extLst>
              <a:ext uri="{FF2B5EF4-FFF2-40B4-BE49-F238E27FC236}">
                <a16:creationId xmlns:a16="http://schemas.microsoft.com/office/drawing/2014/main" id="{49C182B8-C7DD-EE7B-F51B-FA5E11F3C83E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3217332" y="6313233"/>
            <a:ext cx="2532586" cy="177075"/>
          </a:xfrm>
          <a:prstGeom prst="rect">
            <a:avLst/>
          </a:prstGeom>
        </p:spPr>
        <p:txBody>
          <a:bodyPr lIns="0" tIns="0" rIns="0" bIns="0">
            <a:noAutofit/>
          </a:bodyPr>
          <a:lstStyle>
            <a:lvl1pPr marL="0" indent="0" algn="r">
              <a:lnSpc>
                <a:spcPct val="90000"/>
              </a:lnSpc>
              <a:buNone/>
              <a:defRPr sz="160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/>
              <a:t>Forename Surname</a:t>
            </a:r>
            <a:endParaRPr lang="en-GB"/>
          </a:p>
        </p:txBody>
      </p:sp>
      <p:sp>
        <p:nvSpPr>
          <p:cNvPr id="19" name="Text Placeholder 9">
            <a:extLst>
              <a:ext uri="{FF2B5EF4-FFF2-40B4-BE49-F238E27FC236}">
                <a16:creationId xmlns:a16="http://schemas.microsoft.com/office/drawing/2014/main" id="{6C38E137-2FCE-14E8-AECF-571F9A547EBB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6433610" y="6312625"/>
            <a:ext cx="2542116" cy="177075"/>
          </a:xfrm>
          <a:prstGeom prst="rect">
            <a:avLst/>
          </a:prstGeom>
        </p:spPr>
        <p:txBody>
          <a:bodyPr lIns="0" tIns="0" rIns="0" bIns="0">
            <a:noAutofit/>
          </a:bodyPr>
          <a:lstStyle>
            <a:lvl1pPr marL="0" indent="0">
              <a:lnSpc>
                <a:spcPct val="90000"/>
              </a:lnSpc>
              <a:buNone/>
              <a:defRPr sz="1600" baseline="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dirty="0"/>
              <a:t>Month 00, 0000</a:t>
            </a:r>
            <a:endParaRPr lang="en-GB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00B46115-27C9-1632-4193-41871681CCD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6092400" y="6291099"/>
            <a:ext cx="7200" cy="216000"/>
          </a:xfrm>
          <a:solidFill>
            <a:schemeClr val="bg1"/>
          </a:solidFill>
        </p:spPr>
        <p:txBody>
          <a:bodyPr/>
          <a:lstStyle>
            <a:lvl1pPr marL="0" indent="0">
              <a:buNone/>
              <a:defRPr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 </a:t>
            </a:r>
            <a:endParaRPr lang="en-GB"/>
          </a:p>
        </p:txBody>
      </p:sp>
      <p:sp>
        <p:nvSpPr>
          <p:cNvPr id="5" name="**COMPOUND SHAPE CUT OUT**">
            <a:extLst>
              <a:ext uri="{FF2B5EF4-FFF2-40B4-BE49-F238E27FC236}">
                <a16:creationId xmlns:a16="http://schemas.microsoft.com/office/drawing/2014/main" id="{54B2476C-73FA-E683-16BE-045AA7BE3FB5}"/>
              </a:ext>
            </a:extLst>
          </p:cNvPr>
          <p:cNvSpPr/>
          <p:nvPr userDrawn="1"/>
        </p:nvSpPr>
        <p:spPr>
          <a:xfrm>
            <a:off x="5342592" y="438620"/>
            <a:ext cx="1506816" cy="271318"/>
          </a:xfrm>
          <a:custGeom>
            <a:avLst/>
            <a:gdLst>
              <a:gd name="connsiteX0" fmla="*/ 1025010 w 1290758"/>
              <a:gd name="connsiteY0" fmla="*/ 157165 h 232414"/>
              <a:gd name="connsiteX1" fmla="*/ 1014533 w 1290758"/>
              <a:gd name="connsiteY1" fmla="*/ 160023 h 232414"/>
              <a:gd name="connsiteX2" fmla="*/ 1001198 w 1290758"/>
              <a:gd name="connsiteY2" fmla="*/ 160023 h 232414"/>
              <a:gd name="connsiteX3" fmla="*/ 984053 w 1290758"/>
              <a:gd name="connsiteY3" fmla="*/ 173358 h 232414"/>
              <a:gd name="connsiteX4" fmla="*/ 1001198 w 1290758"/>
              <a:gd name="connsiteY4" fmla="*/ 187646 h 232414"/>
              <a:gd name="connsiteX5" fmla="*/ 1025010 w 1290758"/>
              <a:gd name="connsiteY5" fmla="*/ 165738 h 232414"/>
              <a:gd name="connsiteX6" fmla="*/ 607816 w 1290758"/>
              <a:gd name="connsiteY6" fmla="*/ 157165 h 232414"/>
              <a:gd name="connsiteX7" fmla="*/ 597339 w 1290758"/>
              <a:gd name="connsiteY7" fmla="*/ 160023 h 232414"/>
              <a:gd name="connsiteX8" fmla="*/ 584004 w 1290758"/>
              <a:gd name="connsiteY8" fmla="*/ 160023 h 232414"/>
              <a:gd name="connsiteX9" fmla="*/ 566859 w 1290758"/>
              <a:gd name="connsiteY9" fmla="*/ 173358 h 232414"/>
              <a:gd name="connsiteX10" fmla="*/ 584004 w 1290758"/>
              <a:gd name="connsiteY10" fmla="*/ 187646 h 232414"/>
              <a:gd name="connsiteX11" fmla="*/ 607816 w 1290758"/>
              <a:gd name="connsiteY11" fmla="*/ 165738 h 232414"/>
              <a:gd name="connsiteX12" fmla="*/ 182050 w 1290758"/>
              <a:gd name="connsiteY12" fmla="*/ 116207 h 232414"/>
              <a:gd name="connsiteX13" fmla="*/ 210625 w 1290758"/>
              <a:gd name="connsiteY13" fmla="*/ 163833 h 232414"/>
              <a:gd name="connsiteX14" fmla="*/ 91563 w 1290758"/>
              <a:gd name="connsiteY14" fmla="*/ 232414 h 232414"/>
              <a:gd name="connsiteX15" fmla="*/ 78228 w 1290758"/>
              <a:gd name="connsiteY15" fmla="*/ 213364 h 232414"/>
              <a:gd name="connsiteX16" fmla="*/ 64893 w 1290758"/>
              <a:gd name="connsiteY16" fmla="*/ 183836 h 232414"/>
              <a:gd name="connsiteX17" fmla="*/ 182050 w 1290758"/>
              <a:gd name="connsiteY17" fmla="*/ 116207 h 232414"/>
              <a:gd name="connsiteX18" fmla="*/ 1226941 w 1290758"/>
              <a:gd name="connsiteY18" fmla="*/ 113349 h 232414"/>
              <a:gd name="connsiteX19" fmla="*/ 1199318 w 1290758"/>
              <a:gd name="connsiteY19" fmla="*/ 135257 h 232414"/>
              <a:gd name="connsiteX20" fmla="*/ 1253611 w 1290758"/>
              <a:gd name="connsiteY20" fmla="*/ 135257 h 232414"/>
              <a:gd name="connsiteX21" fmla="*/ 1226941 w 1290758"/>
              <a:gd name="connsiteY21" fmla="*/ 113349 h 232414"/>
              <a:gd name="connsiteX22" fmla="*/ 754501 w 1290758"/>
              <a:gd name="connsiteY22" fmla="*/ 87632 h 232414"/>
              <a:gd name="connsiteX23" fmla="*/ 805936 w 1290758"/>
              <a:gd name="connsiteY23" fmla="*/ 87632 h 232414"/>
              <a:gd name="connsiteX24" fmla="*/ 805936 w 1290758"/>
              <a:gd name="connsiteY24" fmla="*/ 209553 h 232414"/>
              <a:gd name="connsiteX25" fmla="*/ 771646 w 1290758"/>
              <a:gd name="connsiteY25" fmla="*/ 209553 h 232414"/>
              <a:gd name="connsiteX26" fmla="*/ 771646 w 1290758"/>
              <a:gd name="connsiteY26" fmla="*/ 117159 h 232414"/>
              <a:gd name="connsiteX27" fmla="*/ 754501 w 1290758"/>
              <a:gd name="connsiteY27" fmla="*/ 117159 h 232414"/>
              <a:gd name="connsiteX28" fmla="*/ 818319 w 1290758"/>
              <a:gd name="connsiteY28" fmla="*/ 87631 h 232414"/>
              <a:gd name="connsiteX29" fmla="*/ 855466 w 1290758"/>
              <a:gd name="connsiteY29" fmla="*/ 87631 h 232414"/>
              <a:gd name="connsiteX30" fmla="*/ 883089 w 1290758"/>
              <a:gd name="connsiteY30" fmla="*/ 172405 h 232414"/>
              <a:gd name="connsiteX31" fmla="*/ 910711 w 1290758"/>
              <a:gd name="connsiteY31" fmla="*/ 87631 h 232414"/>
              <a:gd name="connsiteX32" fmla="*/ 946906 w 1290758"/>
              <a:gd name="connsiteY32" fmla="*/ 87631 h 232414"/>
              <a:gd name="connsiteX33" fmla="*/ 903091 w 1290758"/>
              <a:gd name="connsiteY33" fmla="*/ 209553 h 232414"/>
              <a:gd name="connsiteX34" fmla="*/ 860229 w 1290758"/>
              <a:gd name="connsiteY34" fmla="*/ 209553 h 232414"/>
              <a:gd name="connsiteX35" fmla="*/ 1226941 w 1290758"/>
              <a:gd name="connsiteY35" fmla="*/ 85726 h 232414"/>
              <a:gd name="connsiteX36" fmla="*/ 1290758 w 1290758"/>
              <a:gd name="connsiteY36" fmla="*/ 158117 h 232414"/>
              <a:gd name="connsiteX37" fmla="*/ 1290758 w 1290758"/>
              <a:gd name="connsiteY37" fmla="*/ 159070 h 232414"/>
              <a:gd name="connsiteX38" fmla="*/ 1200271 w 1290758"/>
              <a:gd name="connsiteY38" fmla="*/ 159070 h 232414"/>
              <a:gd name="connsiteX39" fmla="*/ 1227893 w 1290758"/>
              <a:gd name="connsiteY39" fmla="*/ 183835 h 232414"/>
              <a:gd name="connsiteX40" fmla="*/ 1252658 w 1290758"/>
              <a:gd name="connsiteY40" fmla="*/ 171452 h 232414"/>
              <a:gd name="connsiteX41" fmla="*/ 1288853 w 1290758"/>
              <a:gd name="connsiteY41" fmla="*/ 175262 h 232414"/>
              <a:gd name="connsiteX42" fmla="*/ 1227893 w 1290758"/>
              <a:gd name="connsiteY42" fmla="*/ 213363 h 232414"/>
              <a:gd name="connsiteX43" fmla="*/ 1164076 w 1290758"/>
              <a:gd name="connsiteY43" fmla="*/ 149545 h 232414"/>
              <a:gd name="connsiteX44" fmla="*/ 1226941 w 1290758"/>
              <a:gd name="connsiteY44" fmla="*/ 85726 h 232414"/>
              <a:gd name="connsiteX45" fmla="*/ 727831 w 1290758"/>
              <a:gd name="connsiteY45" fmla="*/ 85726 h 232414"/>
              <a:gd name="connsiteX46" fmla="*/ 737356 w 1290758"/>
              <a:gd name="connsiteY46" fmla="*/ 86679 h 232414"/>
              <a:gd name="connsiteX47" fmla="*/ 737356 w 1290758"/>
              <a:gd name="connsiteY47" fmla="*/ 121922 h 232414"/>
              <a:gd name="connsiteX48" fmla="*/ 723068 w 1290758"/>
              <a:gd name="connsiteY48" fmla="*/ 121922 h 232414"/>
              <a:gd name="connsiteX49" fmla="*/ 697351 w 1290758"/>
              <a:gd name="connsiteY49" fmla="*/ 151450 h 232414"/>
              <a:gd name="connsiteX50" fmla="*/ 697351 w 1290758"/>
              <a:gd name="connsiteY50" fmla="*/ 209553 h 232414"/>
              <a:gd name="connsiteX51" fmla="*/ 663061 w 1290758"/>
              <a:gd name="connsiteY51" fmla="*/ 209553 h 232414"/>
              <a:gd name="connsiteX52" fmla="*/ 663061 w 1290758"/>
              <a:gd name="connsiteY52" fmla="*/ 87631 h 232414"/>
              <a:gd name="connsiteX53" fmla="*/ 696398 w 1290758"/>
              <a:gd name="connsiteY53" fmla="*/ 87631 h 232414"/>
              <a:gd name="connsiteX54" fmla="*/ 696398 w 1290758"/>
              <a:gd name="connsiteY54" fmla="*/ 106681 h 232414"/>
              <a:gd name="connsiteX55" fmla="*/ 727831 w 1290758"/>
              <a:gd name="connsiteY55" fmla="*/ 85726 h 232414"/>
              <a:gd name="connsiteX56" fmla="*/ 1007865 w 1290758"/>
              <a:gd name="connsiteY56" fmla="*/ 84774 h 232414"/>
              <a:gd name="connsiteX57" fmla="*/ 1061205 w 1290758"/>
              <a:gd name="connsiteY57" fmla="*/ 129542 h 232414"/>
              <a:gd name="connsiteX58" fmla="*/ 1061205 w 1290758"/>
              <a:gd name="connsiteY58" fmla="*/ 209553 h 232414"/>
              <a:gd name="connsiteX59" fmla="*/ 1026915 w 1290758"/>
              <a:gd name="connsiteY59" fmla="*/ 209553 h 232414"/>
              <a:gd name="connsiteX60" fmla="*/ 1026915 w 1290758"/>
              <a:gd name="connsiteY60" fmla="*/ 198123 h 232414"/>
              <a:gd name="connsiteX61" fmla="*/ 992625 w 1290758"/>
              <a:gd name="connsiteY61" fmla="*/ 212411 h 232414"/>
              <a:gd name="connsiteX62" fmla="*/ 949763 w 1290758"/>
              <a:gd name="connsiteY62" fmla="*/ 174310 h 232414"/>
              <a:gd name="connsiteX63" fmla="*/ 993578 w 1290758"/>
              <a:gd name="connsiteY63" fmla="*/ 137162 h 232414"/>
              <a:gd name="connsiteX64" fmla="*/ 1017390 w 1290758"/>
              <a:gd name="connsiteY64" fmla="*/ 137162 h 232414"/>
              <a:gd name="connsiteX65" fmla="*/ 1025963 w 1290758"/>
              <a:gd name="connsiteY65" fmla="*/ 129542 h 232414"/>
              <a:gd name="connsiteX66" fmla="*/ 1025010 w 1290758"/>
              <a:gd name="connsiteY66" fmla="*/ 128590 h 232414"/>
              <a:gd name="connsiteX67" fmla="*/ 1005008 w 1290758"/>
              <a:gd name="connsiteY67" fmla="*/ 114302 h 232414"/>
              <a:gd name="connsiteX68" fmla="*/ 968813 w 1290758"/>
              <a:gd name="connsiteY68" fmla="*/ 125732 h 232414"/>
              <a:gd name="connsiteX69" fmla="*/ 955478 w 1290758"/>
              <a:gd name="connsiteY69" fmla="*/ 100014 h 232414"/>
              <a:gd name="connsiteX70" fmla="*/ 1007865 w 1290758"/>
              <a:gd name="connsiteY70" fmla="*/ 84774 h 232414"/>
              <a:gd name="connsiteX71" fmla="*/ 590671 w 1290758"/>
              <a:gd name="connsiteY71" fmla="*/ 84774 h 232414"/>
              <a:gd name="connsiteX72" fmla="*/ 644011 w 1290758"/>
              <a:gd name="connsiteY72" fmla="*/ 129542 h 232414"/>
              <a:gd name="connsiteX73" fmla="*/ 644011 w 1290758"/>
              <a:gd name="connsiteY73" fmla="*/ 209553 h 232414"/>
              <a:gd name="connsiteX74" fmla="*/ 609721 w 1290758"/>
              <a:gd name="connsiteY74" fmla="*/ 209553 h 232414"/>
              <a:gd name="connsiteX75" fmla="*/ 609721 w 1290758"/>
              <a:gd name="connsiteY75" fmla="*/ 198123 h 232414"/>
              <a:gd name="connsiteX76" fmla="*/ 575431 w 1290758"/>
              <a:gd name="connsiteY76" fmla="*/ 212411 h 232414"/>
              <a:gd name="connsiteX77" fmla="*/ 532569 w 1290758"/>
              <a:gd name="connsiteY77" fmla="*/ 174310 h 232414"/>
              <a:gd name="connsiteX78" fmla="*/ 576384 w 1290758"/>
              <a:gd name="connsiteY78" fmla="*/ 137162 h 232414"/>
              <a:gd name="connsiteX79" fmla="*/ 600196 w 1290758"/>
              <a:gd name="connsiteY79" fmla="*/ 137162 h 232414"/>
              <a:gd name="connsiteX80" fmla="*/ 608769 w 1290758"/>
              <a:gd name="connsiteY80" fmla="*/ 129542 h 232414"/>
              <a:gd name="connsiteX81" fmla="*/ 607816 w 1290758"/>
              <a:gd name="connsiteY81" fmla="*/ 128590 h 232414"/>
              <a:gd name="connsiteX82" fmla="*/ 587814 w 1290758"/>
              <a:gd name="connsiteY82" fmla="*/ 114302 h 232414"/>
              <a:gd name="connsiteX83" fmla="*/ 551619 w 1290758"/>
              <a:gd name="connsiteY83" fmla="*/ 125732 h 232414"/>
              <a:gd name="connsiteX84" fmla="*/ 538284 w 1290758"/>
              <a:gd name="connsiteY84" fmla="*/ 100014 h 232414"/>
              <a:gd name="connsiteX85" fmla="*/ 590671 w 1290758"/>
              <a:gd name="connsiteY85" fmla="*/ 84774 h 232414"/>
              <a:gd name="connsiteX86" fmla="*/ 32507 w 1290758"/>
              <a:gd name="connsiteY86" fmla="*/ 46673 h 232414"/>
              <a:gd name="connsiteX87" fmla="*/ 64892 w 1290758"/>
              <a:gd name="connsiteY87" fmla="*/ 49531 h 232414"/>
              <a:gd name="connsiteX88" fmla="*/ 59177 w 1290758"/>
              <a:gd name="connsiteY88" fmla="*/ 66676 h 232414"/>
              <a:gd name="connsiteX89" fmla="*/ 64892 w 1290758"/>
              <a:gd name="connsiteY89" fmla="*/ 183835 h 232414"/>
              <a:gd name="connsiteX90" fmla="*/ 32507 w 1290758"/>
              <a:gd name="connsiteY90" fmla="*/ 186693 h 232414"/>
              <a:gd name="connsiteX91" fmla="*/ 9647 w 1290758"/>
              <a:gd name="connsiteY91" fmla="*/ 184788 h 232414"/>
              <a:gd name="connsiteX92" fmla="*/ 9647 w 1290758"/>
              <a:gd name="connsiteY92" fmla="*/ 47626 h 232414"/>
              <a:gd name="connsiteX93" fmla="*/ 32507 w 1290758"/>
              <a:gd name="connsiteY93" fmla="*/ 46673 h 232414"/>
              <a:gd name="connsiteX94" fmla="*/ 1092638 w 1290758"/>
              <a:gd name="connsiteY94" fmla="*/ 41911 h 232414"/>
              <a:gd name="connsiteX95" fmla="*/ 1126928 w 1290758"/>
              <a:gd name="connsiteY95" fmla="*/ 41911 h 232414"/>
              <a:gd name="connsiteX96" fmla="*/ 1126928 w 1290758"/>
              <a:gd name="connsiteY96" fmla="*/ 87631 h 232414"/>
              <a:gd name="connsiteX97" fmla="*/ 1153598 w 1290758"/>
              <a:gd name="connsiteY97" fmla="*/ 87631 h 232414"/>
              <a:gd name="connsiteX98" fmla="*/ 1153598 w 1290758"/>
              <a:gd name="connsiteY98" fmla="*/ 117159 h 232414"/>
              <a:gd name="connsiteX99" fmla="*/ 1126928 w 1290758"/>
              <a:gd name="connsiteY99" fmla="*/ 117159 h 232414"/>
              <a:gd name="connsiteX100" fmla="*/ 1126928 w 1290758"/>
              <a:gd name="connsiteY100" fmla="*/ 172405 h 232414"/>
              <a:gd name="connsiteX101" fmla="*/ 1138358 w 1290758"/>
              <a:gd name="connsiteY101" fmla="*/ 180978 h 232414"/>
              <a:gd name="connsiteX102" fmla="*/ 1154550 w 1290758"/>
              <a:gd name="connsiteY102" fmla="*/ 180978 h 232414"/>
              <a:gd name="connsiteX103" fmla="*/ 1154550 w 1290758"/>
              <a:gd name="connsiteY103" fmla="*/ 210506 h 232414"/>
              <a:gd name="connsiteX104" fmla="*/ 1127880 w 1290758"/>
              <a:gd name="connsiteY104" fmla="*/ 212411 h 232414"/>
              <a:gd name="connsiteX105" fmla="*/ 1092638 w 1290758"/>
              <a:gd name="connsiteY105" fmla="*/ 184788 h 232414"/>
              <a:gd name="connsiteX106" fmla="*/ 1092638 w 1290758"/>
              <a:gd name="connsiteY106" fmla="*/ 118112 h 232414"/>
              <a:gd name="connsiteX107" fmla="*/ 1073588 w 1290758"/>
              <a:gd name="connsiteY107" fmla="*/ 118112 h 232414"/>
              <a:gd name="connsiteX108" fmla="*/ 1073588 w 1290758"/>
              <a:gd name="connsiteY108" fmla="*/ 88584 h 232414"/>
              <a:gd name="connsiteX109" fmla="*/ 1092638 w 1290758"/>
              <a:gd name="connsiteY109" fmla="*/ 88584 h 232414"/>
              <a:gd name="connsiteX110" fmla="*/ 786886 w 1290758"/>
              <a:gd name="connsiteY110" fmla="*/ 23813 h 232414"/>
              <a:gd name="connsiteX111" fmla="*/ 808793 w 1290758"/>
              <a:gd name="connsiteY111" fmla="*/ 45721 h 232414"/>
              <a:gd name="connsiteX112" fmla="*/ 786886 w 1290758"/>
              <a:gd name="connsiteY112" fmla="*/ 67629 h 232414"/>
              <a:gd name="connsiteX113" fmla="*/ 764978 w 1290758"/>
              <a:gd name="connsiteY113" fmla="*/ 45721 h 232414"/>
              <a:gd name="connsiteX114" fmla="*/ 786886 w 1290758"/>
              <a:gd name="connsiteY114" fmla="*/ 23813 h 232414"/>
              <a:gd name="connsiteX115" fmla="*/ 478277 w 1290758"/>
              <a:gd name="connsiteY115" fmla="*/ 23813 h 232414"/>
              <a:gd name="connsiteX116" fmla="*/ 512567 w 1290758"/>
              <a:gd name="connsiteY116" fmla="*/ 23813 h 232414"/>
              <a:gd name="connsiteX117" fmla="*/ 512567 w 1290758"/>
              <a:gd name="connsiteY117" fmla="*/ 209553 h 232414"/>
              <a:gd name="connsiteX118" fmla="*/ 478277 w 1290758"/>
              <a:gd name="connsiteY118" fmla="*/ 209553 h 232414"/>
              <a:gd name="connsiteX119" fmla="*/ 367787 w 1290758"/>
              <a:gd name="connsiteY119" fmla="*/ 20003 h 232414"/>
              <a:gd name="connsiteX120" fmla="*/ 459227 w 1290758"/>
              <a:gd name="connsiteY120" fmla="*/ 89537 h 232414"/>
              <a:gd name="connsiteX121" fmla="*/ 418269 w 1290758"/>
              <a:gd name="connsiteY121" fmla="*/ 89537 h 232414"/>
              <a:gd name="connsiteX122" fmla="*/ 368739 w 1290758"/>
              <a:gd name="connsiteY122" fmla="*/ 54294 h 232414"/>
              <a:gd name="connsiteX123" fmla="*/ 310637 w 1290758"/>
              <a:gd name="connsiteY123" fmla="*/ 116207 h 232414"/>
              <a:gd name="connsiteX124" fmla="*/ 368739 w 1290758"/>
              <a:gd name="connsiteY124" fmla="*/ 178121 h 232414"/>
              <a:gd name="connsiteX125" fmla="*/ 419222 w 1290758"/>
              <a:gd name="connsiteY125" fmla="*/ 142877 h 232414"/>
              <a:gd name="connsiteX126" fmla="*/ 459227 w 1290758"/>
              <a:gd name="connsiteY126" fmla="*/ 142877 h 232414"/>
              <a:gd name="connsiteX127" fmla="*/ 367787 w 1290758"/>
              <a:gd name="connsiteY127" fmla="*/ 212411 h 232414"/>
              <a:gd name="connsiteX128" fmla="*/ 270632 w 1290758"/>
              <a:gd name="connsiteY128" fmla="*/ 116207 h 232414"/>
              <a:gd name="connsiteX129" fmla="*/ 367787 w 1290758"/>
              <a:gd name="connsiteY129" fmla="*/ 20003 h 232414"/>
              <a:gd name="connsiteX130" fmla="*/ 91563 w 1290758"/>
              <a:gd name="connsiteY130" fmla="*/ 0 h 232414"/>
              <a:gd name="connsiteX131" fmla="*/ 209673 w 1290758"/>
              <a:gd name="connsiteY131" fmla="*/ 68581 h 232414"/>
              <a:gd name="connsiteX132" fmla="*/ 181098 w 1290758"/>
              <a:gd name="connsiteY132" fmla="*/ 116207 h 232414"/>
              <a:gd name="connsiteX133" fmla="*/ 64893 w 1290758"/>
              <a:gd name="connsiteY133" fmla="*/ 48578 h 232414"/>
              <a:gd name="connsiteX134" fmla="*/ 91563 w 1290758"/>
              <a:gd name="connsiteY134" fmla="*/ 0 h 2324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</a:cxnLst>
            <a:rect l="l" t="t" r="r" b="b"/>
            <a:pathLst>
              <a:path w="1290758" h="232414">
                <a:moveTo>
                  <a:pt x="1025010" y="157165"/>
                </a:moveTo>
                <a:cubicBezTo>
                  <a:pt x="1023105" y="159070"/>
                  <a:pt x="1019295" y="160023"/>
                  <a:pt x="1014533" y="160023"/>
                </a:cubicBezTo>
                <a:lnTo>
                  <a:pt x="1001198" y="160023"/>
                </a:lnTo>
                <a:cubicBezTo>
                  <a:pt x="990720" y="160023"/>
                  <a:pt x="984053" y="164785"/>
                  <a:pt x="984053" y="173358"/>
                </a:cubicBezTo>
                <a:cubicBezTo>
                  <a:pt x="984053" y="181931"/>
                  <a:pt x="990720" y="187646"/>
                  <a:pt x="1001198" y="187646"/>
                </a:cubicBezTo>
                <a:cubicBezTo>
                  <a:pt x="1011675" y="187646"/>
                  <a:pt x="1025010" y="180978"/>
                  <a:pt x="1025010" y="165738"/>
                </a:cubicBezTo>
                <a:close/>
                <a:moveTo>
                  <a:pt x="607816" y="157165"/>
                </a:moveTo>
                <a:cubicBezTo>
                  <a:pt x="605911" y="159070"/>
                  <a:pt x="602101" y="160023"/>
                  <a:pt x="597339" y="160023"/>
                </a:cubicBezTo>
                <a:lnTo>
                  <a:pt x="584004" y="160023"/>
                </a:lnTo>
                <a:cubicBezTo>
                  <a:pt x="573526" y="160023"/>
                  <a:pt x="566859" y="164785"/>
                  <a:pt x="566859" y="173358"/>
                </a:cubicBezTo>
                <a:cubicBezTo>
                  <a:pt x="566859" y="181931"/>
                  <a:pt x="573526" y="187646"/>
                  <a:pt x="584004" y="187646"/>
                </a:cubicBezTo>
                <a:cubicBezTo>
                  <a:pt x="594481" y="187646"/>
                  <a:pt x="607816" y="180978"/>
                  <a:pt x="607816" y="165738"/>
                </a:cubicBezTo>
                <a:close/>
                <a:moveTo>
                  <a:pt x="182050" y="116207"/>
                </a:moveTo>
                <a:cubicBezTo>
                  <a:pt x="193480" y="130495"/>
                  <a:pt x="203005" y="146687"/>
                  <a:pt x="210625" y="163833"/>
                </a:cubicBezTo>
                <a:cubicBezTo>
                  <a:pt x="178240" y="197171"/>
                  <a:pt x="137283" y="220984"/>
                  <a:pt x="91563" y="232414"/>
                </a:cubicBezTo>
                <a:cubicBezTo>
                  <a:pt x="86800" y="226699"/>
                  <a:pt x="82038" y="220031"/>
                  <a:pt x="78228" y="213364"/>
                </a:cubicBezTo>
                <a:cubicBezTo>
                  <a:pt x="73465" y="203838"/>
                  <a:pt x="68703" y="193361"/>
                  <a:pt x="64893" y="183836"/>
                </a:cubicBezTo>
                <a:cubicBezTo>
                  <a:pt x="111565" y="176215"/>
                  <a:pt x="152523" y="151450"/>
                  <a:pt x="182050" y="116207"/>
                </a:cubicBezTo>
                <a:close/>
                <a:moveTo>
                  <a:pt x="1226941" y="113349"/>
                </a:moveTo>
                <a:cubicBezTo>
                  <a:pt x="1212653" y="113349"/>
                  <a:pt x="1202176" y="121922"/>
                  <a:pt x="1199318" y="135257"/>
                </a:cubicBezTo>
                <a:lnTo>
                  <a:pt x="1253611" y="135257"/>
                </a:lnTo>
                <a:cubicBezTo>
                  <a:pt x="1251706" y="122874"/>
                  <a:pt x="1241228" y="113349"/>
                  <a:pt x="1226941" y="113349"/>
                </a:cubicBezTo>
                <a:close/>
                <a:moveTo>
                  <a:pt x="754501" y="87632"/>
                </a:moveTo>
                <a:lnTo>
                  <a:pt x="805936" y="87632"/>
                </a:lnTo>
                <a:lnTo>
                  <a:pt x="805936" y="209553"/>
                </a:lnTo>
                <a:lnTo>
                  <a:pt x="771646" y="209553"/>
                </a:lnTo>
                <a:lnTo>
                  <a:pt x="771646" y="117159"/>
                </a:lnTo>
                <a:lnTo>
                  <a:pt x="754501" y="117159"/>
                </a:lnTo>
                <a:close/>
                <a:moveTo>
                  <a:pt x="818319" y="87631"/>
                </a:moveTo>
                <a:lnTo>
                  <a:pt x="855466" y="87631"/>
                </a:lnTo>
                <a:lnTo>
                  <a:pt x="883089" y="172405"/>
                </a:lnTo>
                <a:lnTo>
                  <a:pt x="910711" y="87631"/>
                </a:lnTo>
                <a:lnTo>
                  <a:pt x="946906" y="87631"/>
                </a:lnTo>
                <a:lnTo>
                  <a:pt x="903091" y="209553"/>
                </a:lnTo>
                <a:lnTo>
                  <a:pt x="860229" y="209553"/>
                </a:lnTo>
                <a:close/>
                <a:moveTo>
                  <a:pt x="1226941" y="85726"/>
                </a:moveTo>
                <a:cubicBezTo>
                  <a:pt x="1263136" y="85726"/>
                  <a:pt x="1290758" y="107634"/>
                  <a:pt x="1290758" y="158117"/>
                </a:cubicBezTo>
                <a:lnTo>
                  <a:pt x="1290758" y="159070"/>
                </a:lnTo>
                <a:lnTo>
                  <a:pt x="1200271" y="159070"/>
                </a:lnTo>
                <a:cubicBezTo>
                  <a:pt x="1202176" y="172405"/>
                  <a:pt x="1212653" y="183835"/>
                  <a:pt x="1227893" y="183835"/>
                </a:cubicBezTo>
                <a:cubicBezTo>
                  <a:pt x="1243133" y="183835"/>
                  <a:pt x="1247896" y="179072"/>
                  <a:pt x="1252658" y="171452"/>
                </a:cubicBezTo>
                <a:lnTo>
                  <a:pt x="1288853" y="175262"/>
                </a:lnTo>
                <a:cubicBezTo>
                  <a:pt x="1278376" y="200980"/>
                  <a:pt x="1255516" y="213363"/>
                  <a:pt x="1227893" y="213363"/>
                </a:cubicBezTo>
                <a:cubicBezTo>
                  <a:pt x="1200271" y="213363"/>
                  <a:pt x="1164076" y="186693"/>
                  <a:pt x="1164076" y="149545"/>
                </a:cubicBezTo>
                <a:cubicBezTo>
                  <a:pt x="1164076" y="112396"/>
                  <a:pt x="1190746" y="85726"/>
                  <a:pt x="1226941" y="85726"/>
                </a:cubicBezTo>
                <a:close/>
                <a:moveTo>
                  <a:pt x="727831" y="85726"/>
                </a:moveTo>
                <a:cubicBezTo>
                  <a:pt x="743071" y="85726"/>
                  <a:pt x="734498" y="85726"/>
                  <a:pt x="737356" y="86679"/>
                </a:cubicBezTo>
                <a:cubicBezTo>
                  <a:pt x="737356" y="86679"/>
                  <a:pt x="737356" y="121922"/>
                  <a:pt x="737356" y="121922"/>
                </a:cubicBezTo>
                <a:lnTo>
                  <a:pt x="723068" y="121922"/>
                </a:lnTo>
                <a:cubicBezTo>
                  <a:pt x="705923" y="121922"/>
                  <a:pt x="697351" y="130494"/>
                  <a:pt x="697351" y="151450"/>
                </a:cubicBezTo>
                <a:lnTo>
                  <a:pt x="697351" y="209553"/>
                </a:lnTo>
                <a:lnTo>
                  <a:pt x="663061" y="209553"/>
                </a:lnTo>
                <a:lnTo>
                  <a:pt x="663061" y="87631"/>
                </a:lnTo>
                <a:lnTo>
                  <a:pt x="696398" y="87631"/>
                </a:lnTo>
                <a:lnTo>
                  <a:pt x="696398" y="106681"/>
                </a:lnTo>
                <a:cubicBezTo>
                  <a:pt x="701161" y="93346"/>
                  <a:pt x="712591" y="85726"/>
                  <a:pt x="727831" y="85726"/>
                </a:cubicBezTo>
                <a:close/>
                <a:moveTo>
                  <a:pt x="1007865" y="84774"/>
                </a:moveTo>
                <a:cubicBezTo>
                  <a:pt x="1037393" y="84774"/>
                  <a:pt x="1061205" y="97157"/>
                  <a:pt x="1061205" y="129542"/>
                </a:cubicBezTo>
                <a:lnTo>
                  <a:pt x="1061205" y="209553"/>
                </a:lnTo>
                <a:lnTo>
                  <a:pt x="1026915" y="209553"/>
                </a:lnTo>
                <a:lnTo>
                  <a:pt x="1026915" y="198123"/>
                </a:lnTo>
                <a:cubicBezTo>
                  <a:pt x="1020248" y="207648"/>
                  <a:pt x="1006913" y="212411"/>
                  <a:pt x="992625" y="212411"/>
                </a:cubicBezTo>
                <a:cubicBezTo>
                  <a:pt x="966908" y="212411"/>
                  <a:pt x="949763" y="194313"/>
                  <a:pt x="949763" y="174310"/>
                </a:cubicBezTo>
                <a:cubicBezTo>
                  <a:pt x="949763" y="154308"/>
                  <a:pt x="966908" y="137162"/>
                  <a:pt x="993578" y="137162"/>
                </a:cubicBezTo>
                <a:lnTo>
                  <a:pt x="1017390" y="137162"/>
                </a:lnTo>
                <a:cubicBezTo>
                  <a:pt x="1023105" y="137162"/>
                  <a:pt x="1025963" y="134305"/>
                  <a:pt x="1025963" y="129542"/>
                </a:cubicBezTo>
                <a:lnTo>
                  <a:pt x="1025010" y="128590"/>
                </a:lnTo>
                <a:cubicBezTo>
                  <a:pt x="1025010" y="120017"/>
                  <a:pt x="1018343" y="114302"/>
                  <a:pt x="1005008" y="114302"/>
                </a:cubicBezTo>
                <a:cubicBezTo>
                  <a:pt x="991673" y="114302"/>
                  <a:pt x="977385" y="120017"/>
                  <a:pt x="968813" y="125732"/>
                </a:cubicBezTo>
                <a:lnTo>
                  <a:pt x="955478" y="100014"/>
                </a:lnTo>
                <a:cubicBezTo>
                  <a:pt x="955478" y="100014"/>
                  <a:pt x="978338" y="84774"/>
                  <a:pt x="1007865" y="84774"/>
                </a:cubicBezTo>
                <a:close/>
                <a:moveTo>
                  <a:pt x="590671" y="84774"/>
                </a:moveTo>
                <a:cubicBezTo>
                  <a:pt x="620199" y="84774"/>
                  <a:pt x="644011" y="97157"/>
                  <a:pt x="644011" y="129542"/>
                </a:cubicBezTo>
                <a:lnTo>
                  <a:pt x="644011" y="209553"/>
                </a:lnTo>
                <a:lnTo>
                  <a:pt x="609721" y="209553"/>
                </a:lnTo>
                <a:lnTo>
                  <a:pt x="609721" y="198123"/>
                </a:lnTo>
                <a:cubicBezTo>
                  <a:pt x="603054" y="207648"/>
                  <a:pt x="589719" y="212411"/>
                  <a:pt x="575431" y="212411"/>
                </a:cubicBezTo>
                <a:cubicBezTo>
                  <a:pt x="549714" y="212411"/>
                  <a:pt x="532569" y="194313"/>
                  <a:pt x="532569" y="174310"/>
                </a:cubicBezTo>
                <a:cubicBezTo>
                  <a:pt x="532569" y="154308"/>
                  <a:pt x="549714" y="137162"/>
                  <a:pt x="576384" y="137162"/>
                </a:cubicBezTo>
                <a:lnTo>
                  <a:pt x="600196" y="137162"/>
                </a:lnTo>
                <a:cubicBezTo>
                  <a:pt x="605911" y="137162"/>
                  <a:pt x="608769" y="134305"/>
                  <a:pt x="608769" y="129542"/>
                </a:cubicBezTo>
                <a:lnTo>
                  <a:pt x="607816" y="128590"/>
                </a:lnTo>
                <a:cubicBezTo>
                  <a:pt x="607816" y="120017"/>
                  <a:pt x="601149" y="114302"/>
                  <a:pt x="587814" y="114302"/>
                </a:cubicBezTo>
                <a:cubicBezTo>
                  <a:pt x="574479" y="114302"/>
                  <a:pt x="560191" y="120017"/>
                  <a:pt x="551619" y="125732"/>
                </a:cubicBezTo>
                <a:lnTo>
                  <a:pt x="538284" y="100014"/>
                </a:lnTo>
                <a:cubicBezTo>
                  <a:pt x="538284" y="100014"/>
                  <a:pt x="561144" y="84774"/>
                  <a:pt x="590671" y="84774"/>
                </a:cubicBezTo>
                <a:close/>
                <a:moveTo>
                  <a:pt x="32507" y="46673"/>
                </a:moveTo>
                <a:cubicBezTo>
                  <a:pt x="43937" y="46673"/>
                  <a:pt x="54415" y="47626"/>
                  <a:pt x="64892" y="49531"/>
                </a:cubicBezTo>
                <a:cubicBezTo>
                  <a:pt x="62987" y="55246"/>
                  <a:pt x="61082" y="60961"/>
                  <a:pt x="59177" y="66676"/>
                </a:cubicBezTo>
                <a:cubicBezTo>
                  <a:pt x="48700" y="105729"/>
                  <a:pt x="50605" y="146687"/>
                  <a:pt x="64892" y="183835"/>
                </a:cubicBezTo>
                <a:cubicBezTo>
                  <a:pt x="54415" y="185740"/>
                  <a:pt x="43937" y="186693"/>
                  <a:pt x="32507" y="186693"/>
                </a:cubicBezTo>
                <a:cubicBezTo>
                  <a:pt x="24887" y="186693"/>
                  <a:pt x="17267" y="184788"/>
                  <a:pt x="9647" y="184788"/>
                </a:cubicBezTo>
                <a:cubicBezTo>
                  <a:pt x="-3688" y="139067"/>
                  <a:pt x="-2735" y="91441"/>
                  <a:pt x="9647" y="47626"/>
                </a:cubicBezTo>
                <a:cubicBezTo>
                  <a:pt x="17267" y="46673"/>
                  <a:pt x="21077" y="46673"/>
                  <a:pt x="32507" y="46673"/>
                </a:cubicBezTo>
                <a:close/>
                <a:moveTo>
                  <a:pt x="1092638" y="41911"/>
                </a:moveTo>
                <a:lnTo>
                  <a:pt x="1126928" y="41911"/>
                </a:lnTo>
                <a:lnTo>
                  <a:pt x="1126928" y="87631"/>
                </a:lnTo>
                <a:lnTo>
                  <a:pt x="1153598" y="87631"/>
                </a:lnTo>
                <a:lnTo>
                  <a:pt x="1153598" y="117159"/>
                </a:lnTo>
                <a:lnTo>
                  <a:pt x="1126928" y="117159"/>
                </a:lnTo>
                <a:lnTo>
                  <a:pt x="1126928" y="172405"/>
                </a:lnTo>
                <a:cubicBezTo>
                  <a:pt x="1126928" y="180025"/>
                  <a:pt x="1132643" y="180978"/>
                  <a:pt x="1138358" y="180978"/>
                </a:cubicBezTo>
                <a:cubicBezTo>
                  <a:pt x="1146930" y="180978"/>
                  <a:pt x="1154550" y="180978"/>
                  <a:pt x="1154550" y="180978"/>
                </a:cubicBezTo>
                <a:lnTo>
                  <a:pt x="1154550" y="210506"/>
                </a:lnTo>
                <a:cubicBezTo>
                  <a:pt x="1154550" y="210506"/>
                  <a:pt x="1137405" y="212411"/>
                  <a:pt x="1127880" y="212411"/>
                </a:cubicBezTo>
                <a:cubicBezTo>
                  <a:pt x="1110735" y="212411"/>
                  <a:pt x="1092638" y="209553"/>
                  <a:pt x="1092638" y="184788"/>
                </a:cubicBezTo>
                <a:lnTo>
                  <a:pt x="1092638" y="118112"/>
                </a:lnTo>
                <a:lnTo>
                  <a:pt x="1073588" y="118112"/>
                </a:lnTo>
                <a:lnTo>
                  <a:pt x="1073588" y="88584"/>
                </a:lnTo>
                <a:lnTo>
                  <a:pt x="1092638" y="88584"/>
                </a:lnTo>
                <a:close/>
                <a:moveTo>
                  <a:pt x="786886" y="23813"/>
                </a:moveTo>
                <a:cubicBezTo>
                  <a:pt x="799268" y="23813"/>
                  <a:pt x="808793" y="34291"/>
                  <a:pt x="808793" y="45721"/>
                </a:cubicBezTo>
                <a:cubicBezTo>
                  <a:pt x="808793" y="57151"/>
                  <a:pt x="799268" y="67629"/>
                  <a:pt x="786886" y="67629"/>
                </a:cubicBezTo>
                <a:cubicBezTo>
                  <a:pt x="774503" y="67629"/>
                  <a:pt x="764978" y="58104"/>
                  <a:pt x="764978" y="45721"/>
                </a:cubicBezTo>
                <a:cubicBezTo>
                  <a:pt x="764978" y="33338"/>
                  <a:pt x="774503" y="23813"/>
                  <a:pt x="786886" y="23813"/>
                </a:cubicBezTo>
                <a:close/>
                <a:moveTo>
                  <a:pt x="478277" y="23813"/>
                </a:moveTo>
                <a:lnTo>
                  <a:pt x="512567" y="23813"/>
                </a:lnTo>
                <a:lnTo>
                  <a:pt x="512567" y="209553"/>
                </a:lnTo>
                <a:lnTo>
                  <a:pt x="478277" y="209553"/>
                </a:lnTo>
                <a:close/>
                <a:moveTo>
                  <a:pt x="367787" y="20003"/>
                </a:moveTo>
                <a:cubicBezTo>
                  <a:pt x="423032" y="20003"/>
                  <a:pt x="447797" y="45721"/>
                  <a:pt x="459227" y="89537"/>
                </a:cubicBezTo>
                <a:lnTo>
                  <a:pt x="418269" y="89537"/>
                </a:lnTo>
                <a:cubicBezTo>
                  <a:pt x="411602" y="67629"/>
                  <a:pt x="392552" y="54294"/>
                  <a:pt x="368739" y="54294"/>
                </a:cubicBezTo>
                <a:cubicBezTo>
                  <a:pt x="333497" y="54294"/>
                  <a:pt x="310637" y="80964"/>
                  <a:pt x="310637" y="116207"/>
                </a:cubicBezTo>
                <a:cubicBezTo>
                  <a:pt x="310637" y="151450"/>
                  <a:pt x="333497" y="178121"/>
                  <a:pt x="368739" y="178121"/>
                </a:cubicBezTo>
                <a:cubicBezTo>
                  <a:pt x="393504" y="178121"/>
                  <a:pt x="412554" y="164785"/>
                  <a:pt x="419222" y="142877"/>
                </a:cubicBezTo>
                <a:lnTo>
                  <a:pt x="459227" y="142877"/>
                </a:lnTo>
                <a:cubicBezTo>
                  <a:pt x="448749" y="186693"/>
                  <a:pt x="409697" y="212411"/>
                  <a:pt x="367787" y="212411"/>
                </a:cubicBezTo>
                <a:cubicBezTo>
                  <a:pt x="325877" y="212411"/>
                  <a:pt x="270632" y="172405"/>
                  <a:pt x="270632" y="116207"/>
                </a:cubicBezTo>
                <a:cubicBezTo>
                  <a:pt x="270632" y="60009"/>
                  <a:pt x="312542" y="20003"/>
                  <a:pt x="367787" y="20003"/>
                </a:cubicBezTo>
                <a:close/>
                <a:moveTo>
                  <a:pt x="91563" y="0"/>
                </a:moveTo>
                <a:cubicBezTo>
                  <a:pt x="137283" y="11430"/>
                  <a:pt x="178240" y="36196"/>
                  <a:pt x="209673" y="68581"/>
                </a:cubicBezTo>
                <a:cubicBezTo>
                  <a:pt x="203005" y="85726"/>
                  <a:pt x="192528" y="101919"/>
                  <a:pt x="181098" y="116207"/>
                </a:cubicBezTo>
                <a:cubicBezTo>
                  <a:pt x="152523" y="80964"/>
                  <a:pt x="111565" y="56198"/>
                  <a:pt x="64893" y="48578"/>
                </a:cubicBezTo>
                <a:cubicBezTo>
                  <a:pt x="71560" y="31433"/>
                  <a:pt x="80133" y="15240"/>
                  <a:pt x="91563" y="0"/>
                </a:cubicBezTo>
                <a:close/>
              </a:path>
            </a:pathLst>
          </a:custGeom>
          <a:solidFill>
            <a:schemeClr val="bg1"/>
          </a:solidFill>
          <a:ln w="7757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139351175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attern - 2 or 3 lines - Citru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Picture 8">
            <a:extLst>
              <a:ext uri="{FF2B5EF4-FFF2-40B4-BE49-F238E27FC236}">
                <a16:creationId xmlns:a16="http://schemas.microsoft.com/office/drawing/2014/main" id="{07C2CE3A-10E3-A0F1-A206-74B0BF2E2B7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3600" y="1012"/>
            <a:ext cx="12188400" cy="6855975"/>
          </a:xfrm>
          <a:prstGeom prst="rect">
            <a:avLst/>
          </a:prstGeom>
        </p:spPr>
      </p:pic>
      <p:sp>
        <p:nvSpPr>
          <p:cNvPr id="3" name="Text Placeholder 9">
            <a:extLst>
              <a:ext uri="{FF2B5EF4-FFF2-40B4-BE49-F238E27FC236}">
                <a16:creationId xmlns:a16="http://schemas.microsoft.com/office/drawing/2014/main" id="{5E004001-F9FA-DB49-B103-7D69482E2157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1343026" y="2708275"/>
            <a:ext cx="9498748" cy="1588441"/>
          </a:xfrm>
          <a:prstGeom prst="rect">
            <a:avLst/>
          </a:prstGeom>
        </p:spPr>
        <p:txBody>
          <a:bodyPr lIns="0" tIns="36000" rIns="0" bIns="0" anchor="b" anchorCtr="0">
            <a:noAutofit/>
          </a:bodyPr>
          <a:lstStyle>
            <a:lvl1pPr marL="0" indent="0" algn="ctr">
              <a:lnSpc>
                <a:spcPct val="85000"/>
              </a:lnSpc>
              <a:buNone/>
              <a:defRPr sz="5400" spc="-100" baseline="0">
                <a:solidFill>
                  <a:schemeClr val="accent3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Dark pattern cover two or three line title</a:t>
            </a:r>
          </a:p>
        </p:txBody>
      </p:sp>
      <p:sp>
        <p:nvSpPr>
          <p:cNvPr id="4" name="Text Placeholder 9">
            <a:extLst>
              <a:ext uri="{FF2B5EF4-FFF2-40B4-BE49-F238E27FC236}">
                <a16:creationId xmlns:a16="http://schemas.microsoft.com/office/drawing/2014/main" id="{652E3981-AF30-649F-42FB-9DDE6BCA1A26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1343079" y="4383735"/>
            <a:ext cx="9495141" cy="281703"/>
          </a:xfrm>
          <a:prstGeom prst="rect">
            <a:avLst/>
          </a:prstGeom>
        </p:spPr>
        <p:txBody>
          <a:bodyPr lIns="0" tIns="36000" rIns="0" bIns="0" anchor="t" anchorCtr="0">
            <a:noAutofit/>
          </a:bodyPr>
          <a:lstStyle>
            <a:lvl1pPr marL="0" indent="0" algn="ctr">
              <a:lnSpc>
                <a:spcPct val="95000"/>
              </a:lnSpc>
              <a:buNone/>
              <a:defRPr sz="240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dirty="0"/>
              <a:t>Presentation subtitle here</a:t>
            </a:r>
          </a:p>
        </p:txBody>
      </p:sp>
      <p:sp>
        <p:nvSpPr>
          <p:cNvPr id="17" name="Text Placeholder 9">
            <a:extLst>
              <a:ext uri="{FF2B5EF4-FFF2-40B4-BE49-F238E27FC236}">
                <a16:creationId xmlns:a16="http://schemas.microsoft.com/office/drawing/2014/main" id="{49C182B8-C7DD-EE7B-F51B-FA5E11F3C83E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3217332" y="6313233"/>
            <a:ext cx="2532586" cy="177075"/>
          </a:xfrm>
          <a:prstGeom prst="rect">
            <a:avLst/>
          </a:prstGeom>
        </p:spPr>
        <p:txBody>
          <a:bodyPr lIns="0" tIns="0" rIns="0" bIns="0">
            <a:noAutofit/>
          </a:bodyPr>
          <a:lstStyle>
            <a:lvl1pPr marL="0" indent="0" algn="r">
              <a:lnSpc>
                <a:spcPct val="90000"/>
              </a:lnSpc>
              <a:buNone/>
              <a:defRPr sz="160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/>
              <a:t>Forename Surname</a:t>
            </a:r>
            <a:endParaRPr lang="en-GB"/>
          </a:p>
        </p:txBody>
      </p:sp>
      <p:sp>
        <p:nvSpPr>
          <p:cNvPr id="19" name="Text Placeholder 9">
            <a:extLst>
              <a:ext uri="{FF2B5EF4-FFF2-40B4-BE49-F238E27FC236}">
                <a16:creationId xmlns:a16="http://schemas.microsoft.com/office/drawing/2014/main" id="{6C38E137-2FCE-14E8-AECF-571F9A547EBB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6433610" y="6312625"/>
            <a:ext cx="2542116" cy="177075"/>
          </a:xfrm>
          <a:prstGeom prst="rect">
            <a:avLst/>
          </a:prstGeom>
        </p:spPr>
        <p:txBody>
          <a:bodyPr lIns="0" tIns="0" rIns="0" bIns="0">
            <a:noAutofit/>
          </a:bodyPr>
          <a:lstStyle>
            <a:lvl1pPr marL="0" indent="0">
              <a:lnSpc>
                <a:spcPct val="90000"/>
              </a:lnSpc>
              <a:buNone/>
              <a:defRPr sz="1600" baseline="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dirty="0"/>
              <a:t>Month 00, 0000</a:t>
            </a:r>
            <a:endParaRPr lang="en-GB" dirty="0"/>
          </a:p>
        </p:txBody>
      </p:sp>
      <p:sp>
        <p:nvSpPr>
          <p:cNvPr id="2" name="Text Placeholder 2">
            <a:extLst>
              <a:ext uri="{FF2B5EF4-FFF2-40B4-BE49-F238E27FC236}">
                <a16:creationId xmlns:a16="http://schemas.microsoft.com/office/drawing/2014/main" id="{7069AED8-B383-E3ED-1315-7BCB2C145A6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6092400" y="6291099"/>
            <a:ext cx="7200" cy="216000"/>
          </a:xfrm>
          <a:solidFill>
            <a:schemeClr val="bg1"/>
          </a:solidFill>
        </p:spPr>
        <p:txBody>
          <a:bodyPr/>
          <a:lstStyle>
            <a:lvl1pPr marL="0" indent="0">
              <a:buNone/>
              <a:defRPr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 </a:t>
            </a:r>
            <a:endParaRPr lang="en-GB"/>
          </a:p>
        </p:txBody>
      </p:sp>
      <p:sp>
        <p:nvSpPr>
          <p:cNvPr id="6" name="**COMPOUND SHAPE CUT OUT**">
            <a:extLst>
              <a:ext uri="{FF2B5EF4-FFF2-40B4-BE49-F238E27FC236}">
                <a16:creationId xmlns:a16="http://schemas.microsoft.com/office/drawing/2014/main" id="{320A19F6-BBD7-2442-4BCA-A4FBF62E25C8}"/>
              </a:ext>
            </a:extLst>
          </p:cNvPr>
          <p:cNvSpPr/>
          <p:nvPr userDrawn="1"/>
        </p:nvSpPr>
        <p:spPr>
          <a:xfrm>
            <a:off x="5342592" y="438620"/>
            <a:ext cx="1506816" cy="271318"/>
          </a:xfrm>
          <a:custGeom>
            <a:avLst/>
            <a:gdLst>
              <a:gd name="connsiteX0" fmla="*/ 1025010 w 1290758"/>
              <a:gd name="connsiteY0" fmla="*/ 157165 h 232414"/>
              <a:gd name="connsiteX1" fmla="*/ 1014533 w 1290758"/>
              <a:gd name="connsiteY1" fmla="*/ 160023 h 232414"/>
              <a:gd name="connsiteX2" fmla="*/ 1001198 w 1290758"/>
              <a:gd name="connsiteY2" fmla="*/ 160023 h 232414"/>
              <a:gd name="connsiteX3" fmla="*/ 984053 w 1290758"/>
              <a:gd name="connsiteY3" fmla="*/ 173358 h 232414"/>
              <a:gd name="connsiteX4" fmla="*/ 1001198 w 1290758"/>
              <a:gd name="connsiteY4" fmla="*/ 187646 h 232414"/>
              <a:gd name="connsiteX5" fmla="*/ 1025010 w 1290758"/>
              <a:gd name="connsiteY5" fmla="*/ 165738 h 232414"/>
              <a:gd name="connsiteX6" fmla="*/ 607816 w 1290758"/>
              <a:gd name="connsiteY6" fmla="*/ 157165 h 232414"/>
              <a:gd name="connsiteX7" fmla="*/ 597339 w 1290758"/>
              <a:gd name="connsiteY7" fmla="*/ 160023 h 232414"/>
              <a:gd name="connsiteX8" fmla="*/ 584004 w 1290758"/>
              <a:gd name="connsiteY8" fmla="*/ 160023 h 232414"/>
              <a:gd name="connsiteX9" fmla="*/ 566859 w 1290758"/>
              <a:gd name="connsiteY9" fmla="*/ 173358 h 232414"/>
              <a:gd name="connsiteX10" fmla="*/ 584004 w 1290758"/>
              <a:gd name="connsiteY10" fmla="*/ 187646 h 232414"/>
              <a:gd name="connsiteX11" fmla="*/ 607816 w 1290758"/>
              <a:gd name="connsiteY11" fmla="*/ 165738 h 232414"/>
              <a:gd name="connsiteX12" fmla="*/ 182050 w 1290758"/>
              <a:gd name="connsiteY12" fmla="*/ 116207 h 232414"/>
              <a:gd name="connsiteX13" fmla="*/ 210625 w 1290758"/>
              <a:gd name="connsiteY13" fmla="*/ 163833 h 232414"/>
              <a:gd name="connsiteX14" fmla="*/ 91563 w 1290758"/>
              <a:gd name="connsiteY14" fmla="*/ 232414 h 232414"/>
              <a:gd name="connsiteX15" fmla="*/ 78228 w 1290758"/>
              <a:gd name="connsiteY15" fmla="*/ 213364 h 232414"/>
              <a:gd name="connsiteX16" fmla="*/ 64893 w 1290758"/>
              <a:gd name="connsiteY16" fmla="*/ 183836 h 232414"/>
              <a:gd name="connsiteX17" fmla="*/ 182050 w 1290758"/>
              <a:gd name="connsiteY17" fmla="*/ 116207 h 232414"/>
              <a:gd name="connsiteX18" fmla="*/ 1226941 w 1290758"/>
              <a:gd name="connsiteY18" fmla="*/ 113349 h 232414"/>
              <a:gd name="connsiteX19" fmla="*/ 1199318 w 1290758"/>
              <a:gd name="connsiteY19" fmla="*/ 135257 h 232414"/>
              <a:gd name="connsiteX20" fmla="*/ 1253611 w 1290758"/>
              <a:gd name="connsiteY20" fmla="*/ 135257 h 232414"/>
              <a:gd name="connsiteX21" fmla="*/ 1226941 w 1290758"/>
              <a:gd name="connsiteY21" fmla="*/ 113349 h 232414"/>
              <a:gd name="connsiteX22" fmla="*/ 754501 w 1290758"/>
              <a:gd name="connsiteY22" fmla="*/ 87632 h 232414"/>
              <a:gd name="connsiteX23" fmla="*/ 805936 w 1290758"/>
              <a:gd name="connsiteY23" fmla="*/ 87632 h 232414"/>
              <a:gd name="connsiteX24" fmla="*/ 805936 w 1290758"/>
              <a:gd name="connsiteY24" fmla="*/ 209553 h 232414"/>
              <a:gd name="connsiteX25" fmla="*/ 771646 w 1290758"/>
              <a:gd name="connsiteY25" fmla="*/ 209553 h 232414"/>
              <a:gd name="connsiteX26" fmla="*/ 771646 w 1290758"/>
              <a:gd name="connsiteY26" fmla="*/ 117159 h 232414"/>
              <a:gd name="connsiteX27" fmla="*/ 754501 w 1290758"/>
              <a:gd name="connsiteY27" fmla="*/ 117159 h 232414"/>
              <a:gd name="connsiteX28" fmla="*/ 818319 w 1290758"/>
              <a:gd name="connsiteY28" fmla="*/ 87631 h 232414"/>
              <a:gd name="connsiteX29" fmla="*/ 855466 w 1290758"/>
              <a:gd name="connsiteY29" fmla="*/ 87631 h 232414"/>
              <a:gd name="connsiteX30" fmla="*/ 883089 w 1290758"/>
              <a:gd name="connsiteY30" fmla="*/ 172405 h 232414"/>
              <a:gd name="connsiteX31" fmla="*/ 910711 w 1290758"/>
              <a:gd name="connsiteY31" fmla="*/ 87631 h 232414"/>
              <a:gd name="connsiteX32" fmla="*/ 946906 w 1290758"/>
              <a:gd name="connsiteY32" fmla="*/ 87631 h 232414"/>
              <a:gd name="connsiteX33" fmla="*/ 903091 w 1290758"/>
              <a:gd name="connsiteY33" fmla="*/ 209553 h 232414"/>
              <a:gd name="connsiteX34" fmla="*/ 860229 w 1290758"/>
              <a:gd name="connsiteY34" fmla="*/ 209553 h 232414"/>
              <a:gd name="connsiteX35" fmla="*/ 1226941 w 1290758"/>
              <a:gd name="connsiteY35" fmla="*/ 85726 h 232414"/>
              <a:gd name="connsiteX36" fmla="*/ 1290758 w 1290758"/>
              <a:gd name="connsiteY36" fmla="*/ 158117 h 232414"/>
              <a:gd name="connsiteX37" fmla="*/ 1290758 w 1290758"/>
              <a:gd name="connsiteY37" fmla="*/ 159070 h 232414"/>
              <a:gd name="connsiteX38" fmla="*/ 1200271 w 1290758"/>
              <a:gd name="connsiteY38" fmla="*/ 159070 h 232414"/>
              <a:gd name="connsiteX39" fmla="*/ 1227893 w 1290758"/>
              <a:gd name="connsiteY39" fmla="*/ 183835 h 232414"/>
              <a:gd name="connsiteX40" fmla="*/ 1252658 w 1290758"/>
              <a:gd name="connsiteY40" fmla="*/ 171452 h 232414"/>
              <a:gd name="connsiteX41" fmla="*/ 1288853 w 1290758"/>
              <a:gd name="connsiteY41" fmla="*/ 175262 h 232414"/>
              <a:gd name="connsiteX42" fmla="*/ 1227893 w 1290758"/>
              <a:gd name="connsiteY42" fmla="*/ 213363 h 232414"/>
              <a:gd name="connsiteX43" fmla="*/ 1164076 w 1290758"/>
              <a:gd name="connsiteY43" fmla="*/ 149545 h 232414"/>
              <a:gd name="connsiteX44" fmla="*/ 1226941 w 1290758"/>
              <a:gd name="connsiteY44" fmla="*/ 85726 h 232414"/>
              <a:gd name="connsiteX45" fmla="*/ 727831 w 1290758"/>
              <a:gd name="connsiteY45" fmla="*/ 85726 h 232414"/>
              <a:gd name="connsiteX46" fmla="*/ 737356 w 1290758"/>
              <a:gd name="connsiteY46" fmla="*/ 86679 h 232414"/>
              <a:gd name="connsiteX47" fmla="*/ 737356 w 1290758"/>
              <a:gd name="connsiteY47" fmla="*/ 121922 h 232414"/>
              <a:gd name="connsiteX48" fmla="*/ 723068 w 1290758"/>
              <a:gd name="connsiteY48" fmla="*/ 121922 h 232414"/>
              <a:gd name="connsiteX49" fmla="*/ 697351 w 1290758"/>
              <a:gd name="connsiteY49" fmla="*/ 151450 h 232414"/>
              <a:gd name="connsiteX50" fmla="*/ 697351 w 1290758"/>
              <a:gd name="connsiteY50" fmla="*/ 209553 h 232414"/>
              <a:gd name="connsiteX51" fmla="*/ 663061 w 1290758"/>
              <a:gd name="connsiteY51" fmla="*/ 209553 h 232414"/>
              <a:gd name="connsiteX52" fmla="*/ 663061 w 1290758"/>
              <a:gd name="connsiteY52" fmla="*/ 87631 h 232414"/>
              <a:gd name="connsiteX53" fmla="*/ 696398 w 1290758"/>
              <a:gd name="connsiteY53" fmla="*/ 87631 h 232414"/>
              <a:gd name="connsiteX54" fmla="*/ 696398 w 1290758"/>
              <a:gd name="connsiteY54" fmla="*/ 106681 h 232414"/>
              <a:gd name="connsiteX55" fmla="*/ 727831 w 1290758"/>
              <a:gd name="connsiteY55" fmla="*/ 85726 h 232414"/>
              <a:gd name="connsiteX56" fmla="*/ 1007865 w 1290758"/>
              <a:gd name="connsiteY56" fmla="*/ 84774 h 232414"/>
              <a:gd name="connsiteX57" fmla="*/ 1061205 w 1290758"/>
              <a:gd name="connsiteY57" fmla="*/ 129542 h 232414"/>
              <a:gd name="connsiteX58" fmla="*/ 1061205 w 1290758"/>
              <a:gd name="connsiteY58" fmla="*/ 209553 h 232414"/>
              <a:gd name="connsiteX59" fmla="*/ 1026915 w 1290758"/>
              <a:gd name="connsiteY59" fmla="*/ 209553 h 232414"/>
              <a:gd name="connsiteX60" fmla="*/ 1026915 w 1290758"/>
              <a:gd name="connsiteY60" fmla="*/ 198123 h 232414"/>
              <a:gd name="connsiteX61" fmla="*/ 992625 w 1290758"/>
              <a:gd name="connsiteY61" fmla="*/ 212411 h 232414"/>
              <a:gd name="connsiteX62" fmla="*/ 949763 w 1290758"/>
              <a:gd name="connsiteY62" fmla="*/ 174310 h 232414"/>
              <a:gd name="connsiteX63" fmla="*/ 993578 w 1290758"/>
              <a:gd name="connsiteY63" fmla="*/ 137162 h 232414"/>
              <a:gd name="connsiteX64" fmla="*/ 1017390 w 1290758"/>
              <a:gd name="connsiteY64" fmla="*/ 137162 h 232414"/>
              <a:gd name="connsiteX65" fmla="*/ 1025963 w 1290758"/>
              <a:gd name="connsiteY65" fmla="*/ 129542 h 232414"/>
              <a:gd name="connsiteX66" fmla="*/ 1025010 w 1290758"/>
              <a:gd name="connsiteY66" fmla="*/ 128590 h 232414"/>
              <a:gd name="connsiteX67" fmla="*/ 1005008 w 1290758"/>
              <a:gd name="connsiteY67" fmla="*/ 114302 h 232414"/>
              <a:gd name="connsiteX68" fmla="*/ 968813 w 1290758"/>
              <a:gd name="connsiteY68" fmla="*/ 125732 h 232414"/>
              <a:gd name="connsiteX69" fmla="*/ 955478 w 1290758"/>
              <a:gd name="connsiteY69" fmla="*/ 100014 h 232414"/>
              <a:gd name="connsiteX70" fmla="*/ 1007865 w 1290758"/>
              <a:gd name="connsiteY70" fmla="*/ 84774 h 232414"/>
              <a:gd name="connsiteX71" fmla="*/ 590671 w 1290758"/>
              <a:gd name="connsiteY71" fmla="*/ 84774 h 232414"/>
              <a:gd name="connsiteX72" fmla="*/ 644011 w 1290758"/>
              <a:gd name="connsiteY72" fmla="*/ 129542 h 232414"/>
              <a:gd name="connsiteX73" fmla="*/ 644011 w 1290758"/>
              <a:gd name="connsiteY73" fmla="*/ 209553 h 232414"/>
              <a:gd name="connsiteX74" fmla="*/ 609721 w 1290758"/>
              <a:gd name="connsiteY74" fmla="*/ 209553 h 232414"/>
              <a:gd name="connsiteX75" fmla="*/ 609721 w 1290758"/>
              <a:gd name="connsiteY75" fmla="*/ 198123 h 232414"/>
              <a:gd name="connsiteX76" fmla="*/ 575431 w 1290758"/>
              <a:gd name="connsiteY76" fmla="*/ 212411 h 232414"/>
              <a:gd name="connsiteX77" fmla="*/ 532569 w 1290758"/>
              <a:gd name="connsiteY77" fmla="*/ 174310 h 232414"/>
              <a:gd name="connsiteX78" fmla="*/ 576384 w 1290758"/>
              <a:gd name="connsiteY78" fmla="*/ 137162 h 232414"/>
              <a:gd name="connsiteX79" fmla="*/ 600196 w 1290758"/>
              <a:gd name="connsiteY79" fmla="*/ 137162 h 232414"/>
              <a:gd name="connsiteX80" fmla="*/ 608769 w 1290758"/>
              <a:gd name="connsiteY80" fmla="*/ 129542 h 232414"/>
              <a:gd name="connsiteX81" fmla="*/ 607816 w 1290758"/>
              <a:gd name="connsiteY81" fmla="*/ 128590 h 232414"/>
              <a:gd name="connsiteX82" fmla="*/ 587814 w 1290758"/>
              <a:gd name="connsiteY82" fmla="*/ 114302 h 232414"/>
              <a:gd name="connsiteX83" fmla="*/ 551619 w 1290758"/>
              <a:gd name="connsiteY83" fmla="*/ 125732 h 232414"/>
              <a:gd name="connsiteX84" fmla="*/ 538284 w 1290758"/>
              <a:gd name="connsiteY84" fmla="*/ 100014 h 232414"/>
              <a:gd name="connsiteX85" fmla="*/ 590671 w 1290758"/>
              <a:gd name="connsiteY85" fmla="*/ 84774 h 232414"/>
              <a:gd name="connsiteX86" fmla="*/ 32507 w 1290758"/>
              <a:gd name="connsiteY86" fmla="*/ 46673 h 232414"/>
              <a:gd name="connsiteX87" fmla="*/ 64892 w 1290758"/>
              <a:gd name="connsiteY87" fmla="*/ 49531 h 232414"/>
              <a:gd name="connsiteX88" fmla="*/ 59177 w 1290758"/>
              <a:gd name="connsiteY88" fmla="*/ 66676 h 232414"/>
              <a:gd name="connsiteX89" fmla="*/ 64892 w 1290758"/>
              <a:gd name="connsiteY89" fmla="*/ 183835 h 232414"/>
              <a:gd name="connsiteX90" fmla="*/ 32507 w 1290758"/>
              <a:gd name="connsiteY90" fmla="*/ 186693 h 232414"/>
              <a:gd name="connsiteX91" fmla="*/ 9647 w 1290758"/>
              <a:gd name="connsiteY91" fmla="*/ 184788 h 232414"/>
              <a:gd name="connsiteX92" fmla="*/ 9647 w 1290758"/>
              <a:gd name="connsiteY92" fmla="*/ 47626 h 232414"/>
              <a:gd name="connsiteX93" fmla="*/ 32507 w 1290758"/>
              <a:gd name="connsiteY93" fmla="*/ 46673 h 232414"/>
              <a:gd name="connsiteX94" fmla="*/ 1092638 w 1290758"/>
              <a:gd name="connsiteY94" fmla="*/ 41911 h 232414"/>
              <a:gd name="connsiteX95" fmla="*/ 1126928 w 1290758"/>
              <a:gd name="connsiteY95" fmla="*/ 41911 h 232414"/>
              <a:gd name="connsiteX96" fmla="*/ 1126928 w 1290758"/>
              <a:gd name="connsiteY96" fmla="*/ 87631 h 232414"/>
              <a:gd name="connsiteX97" fmla="*/ 1153598 w 1290758"/>
              <a:gd name="connsiteY97" fmla="*/ 87631 h 232414"/>
              <a:gd name="connsiteX98" fmla="*/ 1153598 w 1290758"/>
              <a:gd name="connsiteY98" fmla="*/ 117159 h 232414"/>
              <a:gd name="connsiteX99" fmla="*/ 1126928 w 1290758"/>
              <a:gd name="connsiteY99" fmla="*/ 117159 h 232414"/>
              <a:gd name="connsiteX100" fmla="*/ 1126928 w 1290758"/>
              <a:gd name="connsiteY100" fmla="*/ 172405 h 232414"/>
              <a:gd name="connsiteX101" fmla="*/ 1138358 w 1290758"/>
              <a:gd name="connsiteY101" fmla="*/ 180978 h 232414"/>
              <a:gd name="connsiteX102" fmla="*/ 1154550 w 1290758"/>
              <a:gd name="connsiteY102" fmla="*/ 180978 h 232414"/>
              <a:gd name="connsiteX103" fmla="*/ 1154550 w 1290758"/>
              <a:gd name="connsiteY103" fmla="*/ 210506 h 232414"/>
              <a:gd name="connsiteX104" fmla="*/ 1127880 w 1290758"/>
              <a:gd name="connsiteY104" fmla="*/ 212411 h 232414"/>
              <a:gd name="connsiteX105" fmla="*/ 1092638 w 1290758"/>
              <a:gd name="connsiteY105" fmla="*/ 184788 h 232414"/>
              <a:gd name="connsiteX106" fmla="*/ 1092638 w 1290758"/>
              <a:gd name="connsiteY106" fmla="*/ 118112 h 232414"/>
              <a:gd name="connsiteX107" fmla="*/ 1073588 w 1290758"/>
              <a:gd name="connsiteY107" fmla="*/ 118112 h 232414"/>
              <a:gd name="connsiteX108" fmla="*/ 1073588 w 1290758"/>
              <a:gd name="connsiteY108" fmla="*/ 88584 h 232414"/>
              <a:gd name="connsiteX109" fmla="*/ 1092638 w 1290758"/>
              <a:gd name="connsiteY109" fmla="*/ 88584 h 232414"/>
              <a:gd name="connsiteX110" fmla="*/ 786886 w 1290758"/>
              <a:gd name="connsiteY110" fmla="*/ 23813 h 232414"/>
              <a:gd name="connsiteX111" fmla="*/ 808793 w 1290758"/>
              <a:gd name="connsiteY111" fmla="*/ 45721 h 232414"/>
              <a:gd name="connsiteX112" fmla="*/ 786886 w 1290758"/>
              <a:gd name="connsiteY112" fmla="*/ 67629 h 232414"/>
              <a:gd name="connsiteX113" fmla="*/ 764978 w 1290758"/>
              <a:gd name="connsiteY113" fmla="*/ 45721 h 232414"/>
              <a:gd name="connsiteX114" fmla="*/ 786886 w 1290758"/>
              <a:gd name="connsiteY114" fmla="*/ 23813 h 232414"/>
              <a:gd name="connsiteX115" fmla="*/ 478277 w 1290758"/>
              <a:gd name="connsiteY115" fmla="*/ 23813 h 232414"/>
              <a:gd name="connsiteX116" fmla="*/ 512567 w 1290758"/>
              <a:gd name="connsiteY116" fmla="*/ 23813 h 232414"/>
              <a:gd name="connsiteX117" fmla="*/ 512567 w 1290758"/>
              <a:gd name="connsiteY117" fmla="*/ 209553 h 232414"/>
              <a:gd name="connsiteX118" fmla="*/ 478277 w 1290758"/>
              <a:gd name="connsiteY118" fmla="*/ 209553 h 232414"/>
              <a:gd name="connsiteX119" fmla="*/ 367787 w 1290758"/>
              <a:gd name="connsiteY119" fmla="*/ 20003 h 232414"/>
              <a:gd name="connsiteX120" fmla="*/ 459227 w 1290758"/>
              <a:gd name="connsiteY120" fmla="*/ 89537 h 232414"/>
              <a:gd name="connsiteX121" fmla="*/ 418269 w 1290758"/>
              <a:gd name="connsiteY121" fmla="*/ 89537 h 232414"/>
              <a:gd name="connsiteX122" fmla="*/ 368739 w 1290758"/>
              <a:gd name="connsiteY122" fmla="*/ 54294 h 232414"/>
              <a:gd name="connsiteX123" fmla="*/ 310637 w 1290758"/>
              <a:gd name="connsiteY123" fmla="*/ 116207 h 232414"/>
              <a:gd name="connsiteX124" fmla="*/ 368739 w 1290758"/>
              <a:gd name="connsiteY124" fmla="*/ 178121 h 232414"/>
              <a:gd name="connsiteX125" fmla="*/ 419222 w 1290758"/>
              <a:gd name="connsiteY125" fmla="*/ 142877 h 232414"/>
              <a:gd name="connsiteX126" fmla="*/ 459227 w 1290758"/>
              <a:gd name="connsiteY126" fmla="*/ 142877 h 232414"/>
              <a:gd name="connsiteX127" fmla="*/ 367787 w 1290758"/>
              <a:gd name="connsiteY127" fmla="*/ 212411 h 232414"/>
              <a:gd name="connsiteX128" fmla="*/ 270632 w 1290758"/>
              <a:gd name="connsiteY128" fmla="*/ 116207 h 232414"/>
              <a:gd name="connsiteX129" fmla="*/ 367787 w 1290758"/>
              <a:gd name="connsiteY129" fmla="*/ 20003 h 232414"/>
              <a:gd name="connsiteX130" fmla="*/ 91563 w 1290758"/>
              <a:gd name="connsiteY130" fmla="*/ 0 h 232414"/>
              <a:gd name="connsiteX131" fmla="*/ 209673 w 1290758"/>
              <a:gd name="connsiteY131" fmla="*/ 68581 h 232414"/>
              <a:gd name="connsiteX132" fmla="*/ 181098 w 1290758"/>
              <a:gd name="connsiteY132" fmla="*/ 116207 h 232414"/>
              <a:gd name="connsiteX133" fmla="*/ 64893 w 1290758"/>
              <a:gd name="connsiteY133" fmla="*/ 48578 h 232414"/>
              <a:gd name="connsiteX134" fmla="*/ 91563 w 1290758"/>
              <a:gd name="connsiteY134" fmla="*/ 0 h 2324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</a:cxnLst>
            <a:rect l="l" t="t" r="r" b="b"/>
            <a:pathLst>
              <a:path w="1290758" h="232414">
                <a:moveTo>
                  <a:pt x="1025010" y="157165"/>
                </a:moveTo>
                <a:cubicBezTo>
                  <a:pt x="1023105" y="159070"/>
                  <a:pt x="1019295" y="160023"/>
                  <a:pt x="1014533" y="160023"/>
                </a:cubicBezTo>
                <a:lnTo>
                  <a:pt x="1001198" y="160023"/>
                </a:lnTo>
                <a:cubicBezTo>
                  <a:pt x="990720" y="160023"/>
                  <a:pt x="984053" y="164785"/>
                  <a:pt x="984053" y="173358"/>
                </a:cubicBezTo>
                <a:cubicBezTo>
                  <a:pt x="984053" y="181931"/>
                  <a:pt x="990720" y="187646"/>
                  <a:pt x="1001198" y="187646"/>
                </a:cubicBezTo>
                <a:cubicBezTo>
                  <a:pt x="1011675" y="187646"/>
                  <a:pt x="1025010" y="180978"/>
                  <a:pt x="1025010" y="165738"/>
                </a:cubicBezTo>
                <a:close/>
                <a:moveTo>
                  <a:pt x="607816" y="157165"/>
                </a:moveTo>
                <a:cubicBezTo>
                  <a:pt x="605911" y="159070"/>
                  <a:pt x="602101" y="160023"/>
                  <a:pt x="597339" y="160023"/>
                </a:cubicBezTo>
                <a:lnTo>
                  <a:pt x="584004" y="160023"/>
                </a:lnTo>
                <a:cubicBezTo>
                  <a:pt x="573526" y="160023"/>
                  <a:pt x="566859" y="164785"/>
                  <a:pt x="566859" y="173358"/>
                </a:cubicBezTo>
                <a:cubicBezTo>
                  <a:pt x="566859" y="181931"/>
                  <a:pt x="573526" y="187646"/>
                  <a:pt x="584004" y="187646"/>
                </a:cubicBezTo>
                <a:cubicBezTo>
                  <a:pt x="594481" y="187646"/>
                  <a:pt x="607816" y="180978"/>
                  <a:pt x="607816" y="165738"/>
                </a:cubicBezTo>
                <a:close/>
                <a:moveTo>
                  <a:pt x="182050" y="116207"/>
                </a:moveTo>
                <a:cubicBezTo>
                  <a:pt x="193480" y="130495"/>
                  <a:pt x="203005" y="146687"/>
                  <a:pt x="210625" y="163833"/>
                </a:cubicBezTo>
                <a:cubicBezTo>
                  <a:pt x="178240" y="197171"/>
                  <a:pt x="137283" y="220984"/>
                  <a:pt x="91563" y="232414"/>
                </a:cubicBezTo>
                <a:cubicBezTo>
                  <a:pt x="86800" y="226699"/>
                  <a:pt x="82038" y="220031"/>
                  <a:pt x="78228" y="213364"/>
                </a:cubicBezTo>
                <a:cubicBezTo>
                  <a:pt x="73465" y="203838"/>
                  <a:pt x="68703" y="193361"/>
                  <a:pt x="64893" y="183836"/>
                </a:cubicBezTo>
                <a:cubicBezTo>
                  <a:pt x="111565" y="176215"/>
                  <a:pt x="152523" y="151450"/>
                  <a:pt x="182050" y="116207"/>
                </a:cubicBezTo>
                <a:close/>
                <a:moveTo>
                  <a:pt x="1226941" y="113349"/>
                </a:moveTo>
                <a:cubicBezTo>
                  <a:pt x="1212653" y="113349"/>
                  <a:pt x="1202176" y="121922"/>
                  <a:pt x="1199318" y="135257"/>
                </a:cubicBezTo>
                <a:lnTo>
                  <a:pt x="1253611" y="135257"/>
                </a:lnTo>
                <a:cubicBezTo>
                  <a:pt x="1251706" y="122874"/>
                  <a:pt x="1241228" y="113349"/>
                  <a:pt x="1226941" y="113349"/>
                </a:cubicBezTo>
                <a:close/>
                <a:moveTo>
                  <a:pt x="754501" y="87632"/>
                </a:moveTo>
                <a:lnTo>
                  <a:pt x="805936" y="87632"/>
                </a:lnTo>
                <a:lnTo>
                  <a:pt x="805936" y="209553"/>
                </a:lnTo>
                <a:lnTo>
                  <a:pt x="771646" y="209553"/>
                </a:lnTo>
                <a:lnTo>
                  <a:pt x="771646" y="117159"/>
                </a:lnTo>
                <a:lnTo>
                  <a:pt x="754501" y="117159"/>
                </a:lnTo>
                <a:close/>
                <a:moveTo>
                  <a:pt x="818319" y="87631"/>
                </a:moveTo>
                <a:lnTo>
                  <a:pt x="855466" y="87631"/>
                </a:lnTo>
                <a:lnTo>
                  <a:pt x="883089" y="172405"/>
                </a:lnTo>
                <a:lnTo>
                  <a:pt x="910711" y="87631"/>
                </a:lnTo>
                <a:lnTo>
                  <a:pt x="946906" y="87631"/>
                </a:lnTo>
                <a:lnTo>
                  <a:pt x="903091" y="209553"/>
                </a:lnTo>
                <a:lnTo>
                  <a:pt x="860229" y="209553"/>
                </a:lnTo>
                <a:close/>
                <a:moveTo>
                  <a:pt x="1226941" y="85726"/>
                </a:moveTo>
                <a:cubicBezTo>
                  <a:pt x="1263136" y="85726"/>
                  <a:pt x="1290758" y="107634"/>
                  <a:pt x="1290758" y="158117"/>
                </a:cubicBezTo>
                <a:lnTo>
                  <a:pt x="1290758" y="159070"/>
                </a:lnTo>
                <a:lnTo>
                  <a:pt x="1200271" y="159070"/>
                </a:lnTo>
                <a:cubicBezTo>
                  <a:pt x="1202176" y="172405"/>
                  <a:pt x="1212653" y="183835"/>
                  <a:pt x="1227893" y="183835"/>
                </a:cubicBezTo>
                <a:cubicBezTo>
                  <a:pt x="1243133" y="183835"/>
                  <a:pt x="1247896" y="179072"/>
                  <a:pt x="1252658" y="171452"/>
                </a:cubicBezTo>
                <a:lnTo>
                  <a:pt x="1288853" y="175262"/>
                </a:lnTo>
                <a:cubicBezTo>
                  <a:pt x="1278376" y="200980"/>
                  <a:pt x="1255516" y="213363"/>
                  <a:pt x="1227893" y="213363"/>
                </a:cubicBezTo>
                <a:cubicBezTo>
                  <a:pt x="1200271" y="213363"/>
                  <a:pt x="1164076" y="186693"/>
                  <a:pt x="1164076" y="149545"/>
                </a:cubicBezTo>
                <a:cubicBezTo>
                  <a:pt x="1164076" y="112396"/>
                  <a:pt x="1190746" y="85726"/>
                  <a:pt x="1226941" y="85726"/>
                </a:cubicBezTo>
                <a:close/>
                <a:moveTo>
                  <a:pt x="727831" y="85726"/>
                </a:moveTo>
                <a:cubicBezTo>
                  <a:pt x="743071" y="85726"/>
                  <a:pt x="734498" y="85726"/>
                  <a:pt x="737356" y="86679"/>
                </a:cubicBezTo>
                <a:cubicBezTo>
                  <a:pt x="737356" y="86679"/>
                  <a:pt x="737356" y="121922"/>
                  <a:pt x="737356" y="121922"/>
                </a:cubicBezTo>
                <a:lnTo>
                  <a:pt x="723068" y="121922"/>
                </a:lnTo>
                <a:cubicBezTo>
                  <a:pt x="705923" y="121922"/>
                  <a:pt x="697351" y="130494"/>
                  <a:pt x="697351" y="151450"/>
                </a:cubicBezTo>
                <a:lnTo>
                  <a:pt x="697351" y="209553"/>
                </a:lnTo>
                <a:lnTo>
                  <a:pt x="663061" y="209553"/>
                </a:lnTo>
                <a:lnTo>
                  <a:pt x="663061" y="87631"/>
                </a:lnTo>
                <a:lnTo>
                  <a:pt x="696398" y="87631"/>
                </a:lnTo>
                <a:lnTo>
                  <a:pt x="696398" y="106681"/>
                </a:lnTo>
                <a:cubicBezTo>
                  <a:pt x="701161" y="93346"/>
                  <a:pt x="712591" y="85726"/>
                  <a:pt x="727831" y="85726"/>
                </a:cubicBezTo>
                <a:close/>
                <a:moveTo>
                  <a:pt x="1007865" y="84774"/>
                </a:moveTo>
                <a:cubicBezTo>
                  <a:pt x="1037393" y="84774"/>
                  <a:pt x="1061205" y="97157"/>
                  <a:pt x="1061205" y="129542"/>
                </a:cubicBezTo>
                <a:lnTo>
                  <a:pt x="1061205" y="209553"/>
                </a:lnTo>
                <a:lnTo>
                  <a:pt x="1026915" y="209553"/>
                </a:lnTo>
                <a:lnTo>
                  <a:pt x="1026915" y="198123"/>
                </a:lnTo>
                <a:cubicBezTo>
                  <a:pt x="1020248" y="207648"/>
                  <a:pt x="1006913" y="212411"/>
                  <a:pt x="992625" y="212411"/>
                </a:cubicBezTo>
                <a:cubicBezTo>
                  <a:pt x="966908" y="212411"/>
                  <a:pt x="949763" y="194313"/>
                  <a:pt x="949763" y="174310"/>
                </a:cubicBezTo>
                <a:cubicBezTo>
                  <a:pt x="949763" y="154308"/>
                  <a:pt x="966908" y="137162"/>
                  <a:pt x="993578" y="137162"/>
                </a:cubicBezTo>
                <a:lnTo>
                  <a:pt x="1017390" y="137162"/>
                </a:lnTo>
                <a:cubicBezTo>
                  <a:pt x="1023105" y="137162"/>
                  <a:pt x="1025963" y="134305"/>
                  <a:pt x="1025963" y="129542"/>
                </a:cubicBezTo>
                <a:lnTo>
                  <a:pt x="1025010" y="128590"/>
                </a:lnTo>
                <a:cubicBezTo>
                  <a:pt x="1025010" y="120017"/>
                  <a:pt x="1018343" y="114302"/>
                  <a:pt x="1005008" y="114302"/>
                </a:cubicBezTo>
                <a:cubicBezTo>
                  <a:pt x="991673" y="114302"/>
                  <a:pt x="977385" y="120017"/>
                  <a:pt x="968813" y="125732"/>
                </a:cubicBezTo>
                <a:lnTo>
                  <a:pt x="955478" y="100014"/>
                </a:lnTo>
                <a:cubicBezTo>
                  <a:pt x="955478" y="100014"/>
                  <a:pt x="978338" y="84774"/>
                  <a:pt x="1007865" y="84774"/>
                </a:cubicBezTo>
                <a:close/>
                <a:moveTo>
                  <a:pt x="590671" y="84774"/>
                </a:moveTo>
                <a:cubicBezTo>
                  <a:pt x="620199" y="84774"/>
                  <a:pt x="644011" y="97157"/>
                  <a:pt x="644011" y="129542"/>
                </a:cubicBezTo>
                <a:lnTo>
                  <a:pt x="644011" y="209553"/>
                </a:lnTo>
                <a:lnTo>
                  <a:pt x="609721" y="209553"/>
                </a:lnTo>
                <a:lnTo>
                  <a:pt x="609721" y="198123"/>
                </a:lnTo>
                <a:cubicBezTo>
                  <a:pt x="603054" y="207648"/>
                  <a:pt x="589719" y="212411"/>
                  <a:pt x="575431" y="212411"/>
                </a:cubicBezTo>
                <a:cubicBezTo>
                  <a:pt x="549714" y="212411"/>
                  <a:pt x="532569" y="194313"/>
                  <a:pt x="532569" y="174310"/>
                </a:cubicBezTo>
                <a:cubicBezTo>
                  <a:pt x="532569" y="154308"/>
                  <a:pt x="549714" y="137162"/>
                  <a:pt x="576384" y="137162"/>
                </a:cubicBezTo>
                <a:lnTo>
                  <a:pt x="600196" y="137162"/>
                </a:lnTo>
                <a:cubicBezTo>
                  <a:pt x="605911" y="137162"/>
                  <a:pt x="608769" y="134305"/>
                  <a:pt x="608769" y="129542"/>
                </a:cubicBezTo>
                <a:lnTo>
                  <a:pt x="607816" y="128590"/>
                </a:lnTo>
                <a:cubicBezTo>
                  <a:pt x="607816" y="120017"/>
                  <a:pt x="601149" y="114302"/>
                  <a:pt x="587814" y="114302"/>
                </a:cubicBezTo>
                <a:cubicBezTo>
                  <a:pt x="574479" y="114302"/>
                  <a:pt x="560191" y="120017"/>
                  <a:pt x="551619" y="125732"/>
                </a:cubicBezTo>
                <a:lnTo>
                  <a:pt x="538284" y="100014"/>
                </a:lnTo>
                <a:cubicBezTo>
                  <a:pt x="538284" y="100014"/>
                  <a:pt x="561144" y="84774"/>
                  <a:pt x="590671" y="84774"/>
                </a:cubicBezTo>
                <a:close/>
                <a:moveTo>
                  <a:pt x="32507" y="46673"/>
                </a:moveTo>
                <a:cubicBezTo>
                  <a:pt x="43937" y="46673"/>
                  <a:pt x="54415" y="47626"/>
                  <a:pt x="64892" y="49531"/>
                </a:cubicBezTo>
                <a:cubicBezTo>
                  <a:pt x="62987" y="55246"/>
                  <a:pt x="61082" y="60961"/>
                  <a:pt x="59177" y="66676"/>
                </a:cubicBezTo>
                <a:cubicBezTo>
                  <a:pt x="48700" y="105729"/>
                  <a:pt x="50605" y="146687"/>
                  <a:pt x="64892" y="183835"/>
                </a:cubicBezTo>
                <a:cubicBezTo>
                  <a:pt x="54415" y="185740"/>
                  <a:pt x="43937" y="186693"/>
                  <a:pt x="32507" y="186693"/>
                </a:cubicBezTo>
                <a:cubicBezTo>
                  <a:pt x="24887" y="186693"/>
                  <a:pt x="17267" y="184788"/>
                  <a:pt x="9647" y="184788"/>
                </a:cubicBezTo>
                <a:cubicBezTo>
                  <a:pt x="-3688" y="139067"/>
                  <a:pt x="-2735" y="91441"/>
                  <a:pt x="9647" y="47626"/>
                </a:cubicBezTo>
                <a:cubicBezTo>
                  <a:pt x="17267" y="46673"/>
                  <a:pt x="21077" y="46673"/>
                  <a:pt x="32507" y="46673"/>
                </a:cubicBezTo>
                <a:close/>
                <a:moveTo>
                  <a:pt x="1092638" y="41911"/>
                </a:moveTo>
                <a:lnTo>
                  <a:pt x="1126928" y="41911"/>
                </a:lnTo>
                <a:lnTo>
                  <a:pt x="1126928" y="87631"/>
                </a:lnTo>
                <a:lnTo>
                  <a:pt x="1153598" y="87631"/>
                </a:lnTo>
                <a:lnTo>
                  <a:pt x="1153598" y="117159"/>
                </a:lnTo>
                <a:lnTo>
                  <a:pt x="1126928" y="117159"/>
                </a:lnTo>
                <a:lnTo>
                  <a:pt x="1126928" y="172405"/>
                </a:lnTo>
                <a:cubicBezTo>
                  <a:pt x="1126928" y="180025"/>
                  <a:pt x="1132643" y="180978"/>
                  <a:pt x="1138358" y="180978"/>
                </a:cubicBezTo>
                <a:cubicBezTo>
                  <a:pt x="1146930" y="180978"/>
                  <a:pt x="1154550" y="180978"/>
                  <a:pt x="1154550" y="180978"/>
                </a:cubicBezTo>
                <a:lnTo>
                  <a:pt x="1154550" y="210506"/>
                </a:lnTo>
                <a:cubicBezTo>
                  <a:pt x="1154550" y="210506"/>
                  <a:pt x="1137405" y="212411"/>
                  <a:pt x="1127880" y="212411"/>
                </a:cubicBezTo>
                <a:cubicBezTo>
                  <a:pt x="1110735" y="212411"/>
                  <a:pt x="1092638" y="209553"/>
                  <a:pt x="1092638" y="184788"/>
                </a:cubicBezTo>
                <a:lnTo>
                  <a:pt x="1092638" y="118112"/>
                </a:lnTo>
                <a:lnTo>
                  <a:pt x="1073588" y="118112"/>
                </a:lnTo>
                <a:lnTo>
                  <a:pt x="1073588" y="88584"/>
                </a:lnTo>
                <a:lnTo>
                  <a:pt x="1092638" y="88584"/>
                </a:lnTo>
                <a:close/>
                <a:moveTo>
                  <a:pt x="786886" y="23813"/>
                </a:moveTo>
                <a:cubicBezTo>
                  <a:pt x="799268" y="23813"/>
                  <a:pt x="808793" y="34291"/>
                  <a:pt x="808793" y="45721"/>
                </a:cubicBezTo>
                <a:cubicBezTo>
                  <a:pt x="808793" y="57151"/>
                  <a:pt x="799268" y="67629"/>
                  <a:pt x="786886" y="67629"/>
                </a:cubicBezTo>
                <a:cubicBezTo>
                  <a:pt x="774503" y="67629"/>
                  <a:pt x="764978" y="58104"/>
                  <a:pt x="764978" y="45721"/>
                </a:cubicBezTo>
                <a:cubicBezTo>
                  <a:pt x="764978" y="33338"/>
                  <a:pt x="774503" y="23813"/>
                  <a:pt x="786886" y="23813"/>
                </a:cubicBezTo>
                <a:close/>
                <a:moveTo>
                  <a:pt x="478277" y="23813"/>
                </a:moveTo>
                <a:lnTo>
                  <a:pt x="512567" y="23813"/>
                </a:lnTo>
                <a:lnTo>
                  <a:pt x="512567" y="209553"/>
                </a:lnTo>
                <a:lnTo>
                  <a:pt x="478277" y="209553"/>
                </a:lnTo>
                <a:close/>
                <a:moveTo>
                  <a:pt x="367787" y="20003"/>
                </a:moveTo>
                <a:cubicBezTo>
                  <a:pt x="423032" y="20003"/>
                  <a:pt x="447797" y="45721"/>
                  <a:pt x="459227" y="89537"/>
                </a:cubicBezTo>
                <a:lnTo>
                  <a:pt x="418269" y="89537"/>
                </a:lnTo>
                <a:cubicBezTo>
                  <a:pt x="411602" y="67629"/>
                  <a:pt x="392552" y="54294"/>
                  <a:pt x="368739" y="54294"/>
                </a:cubicBezTo>
                <a:cubicBezTo>
                  <a:pt x="333497" y="54294"/>
                  <a:pt x="310637" y="80964"/>
                  <a:pt x="310637" y="116207"/>
                </a:cubicBezTo>
                <a:cubicBezTo>
                  <a:pt x="310637" y="151450"/>
                  <a:pt x="333497" y="178121"/>
                  <a:pt x="368739" y="178121"/>
                </a:cubicBezTo>
                <a:cubicBezTo>
                  <a:pt x="393504" y="178121"/>
                  <a:pt x="412554" y="164785"/>
                  <a:pt x="419222" y="142877"/>
                </a:cubicBezTo>
                <a:lnTo>
                  <a:pt x="459227" y="142877"/>
                </a:lnTo>
                <a:cubicBezTo>
                  <a:pt x="448749" y="186693"/>
                  <a:pt x="409697" y="212411"/>
                  <a:pt x="367787" y="212411"/>
                </a:cubicBezTo>
                <a:cubicBezTo>
                  <a:pt x="325877" y="212411"/>
                  <a:pt x="270632" y="172405"/>
                  <a:pt x="270632" y="116207"/>
                </a:cubicBezTo>
                <a:cubicBezTo>
                  <a:pt x="270632" y="60009"/>
                  <a:pt x="312542" y="20003"/>
                  <a:pt x="367787" y="20003"/>
                </a:cubicBezTo>
                <a:close/>
                <a:moveTo>
                  <a:pt x="91563" y="0"/>
                </a:moveTo>
                <a:cubicBezTo>
                  <a:pt x="137283" y="11430"/>
                  <a:pt x="178240" y="36196"/>
                  <a:pt x="209673" y="68581"/>
                </a:cubicBezTo>
                <a:cubicBezTo>
                  <a:pt x="203005" y="85726"/>
                  <a:pt x="192528" y="101919"/>
                  <a:pt x="181098" y="116207"/>
                </a:cubicBezTo>
                <a:cubicBezTo>
                  <a:pt x="152523" y="80964"/>
                  <a:pt x="111565" y="56198"/>
                  <a:pt x="64893" y="48578"/>
                </a:cubicBezTo>
                <a:cubicBezTo>
                  <a:pt x="71560" y="31433"/>
                  <a:pt x="80133" y="15240"/>
                  <a:pt x="91563" y="0"/>
                </a:cubicBezTo>
                <a:close/>
              </a:path>
            </a:pathLst>
          </a:custGeom>
          <a:solidFill>
            <a:schemeClr val="bg1"/>
          </a:solidFill>
          <a:ln w="7757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425914050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0:50 - 1 line only - Mi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Text Placeholder 9">
            <a:extLst>
              <a:ext uri="{FF2B5EF4-FFF2-40B4-BE49-F238E27FC236}">
                <a16:creationId xmlns:a16="http://schemas.microsoft.com/office/drawing/2014/main" id="{4198B190-8256-B7A4-2DD6-F8CE6D676F33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550864" y="2825312"/>
            <a:ext cx="4944964" cy="719138"/>
          </a:xfrm>
          <a:prstGeom prst="rect">
            <a:avLst/>
          </a:prstGeom>
        </p:spPr>
        <p:txBody>
          <a:bodyPr lIns="0" tIns="36000" rIns="0" bIns="0" anchor="b" anchorCtr="0">
            <a:noAutofit/>
          </a:bodyPr>
          <a:lstStyle>
            <a:lvl1pPr marL="0" indent="0" algn="l">
              <a:lnSpc>
                <a:spcPct val="95000"/>
              </a:lnSpc>
              <a:spcBef>
                <a:spcPts val="0"/>
              </a:spcBef>
              <a:buNone/>
              <a:defRPr sz="36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Simple cover one line</a:t>
            </a:r>
          </a:p>
        </p:txBody>
      </p:sp>
      <p:sp>
        <p:nvSpPr>
          <p:cNvPr id="26" name="Text Placeholder 9">
            <a:extLst>
              <a:ext uri="{FF2B5EF4-FFF2-40B4-BE49-F238E27FC236}">
                <a16:creationId xmlns:a16="http://schemas.microsoft.com/office/drawing/2014/main" id="{D21ECA6D-9164-BCFE-CCD2-81392195A886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50864" y="3628806"/>
            <a:ext cx="4944964" cy="281703"/>
          </a:xfrm>
          <a:prstGeom prst="rect">
            <a:avLst/>
          </a:prstGeom>
        </p:spPr>
        <p:txBody>
          <a:bodyPr lIns="0" tIns="0" rIns="0" bIns="0" anchor="t" anchorCtr="0">
            <a:noAutofit/>
          </a:bodyPr>
          <a:lstStyle>
            <a:lvl1pPr marL="0" indent="0" algn="l">
              <a:lnSpc>
                <a:spcPct val="95000"/>
              </a:lnSpc>
              <a:buNone/>
              <a:defRPr sz="240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dirty="0"/>
              <a:t>Presentation subtitle here</a:t>
            </a:r>
          </a:p>
        </p:txBody>
      </p:sp>
      <p:sp>
        <p:nvSpPr>
          <p:cNvPr id="24" name="Picture Placeholder 177">
            <a:extLst>
              <a:ext uri="{FF2B5EF4-FFF2-40B4-BE49-F238E27FC236}">
                <a16:creationId xmlns:a16="http://schemas.microsoft.com/office/drawing/2014/main" id="{EBF07732-6455-6288-ADD7-82EA3A3699B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pic" sz="quarter" idx="21" hasCustomPrompt="1"/>
          </p:nvPr>
        </p:nvSpPr>
        <p:spPr>
          <a:xfrm>
            <a:off x="4062088" y="0"/>
            <a:ext cx="8129913" cy="6858000"/>
          </a:xfrm>
          <a:custGeom>
            <a:avLst/>
            <a:gdLst>
              <a:gd name="connsiteX0" fmla="*/ 4064325 w 8129913"/>
              <a:gd name="connsiteY0" fmla="*/ 0 h 6858000"/>
              <a:gd name="connsiteX1" fmla="*/ 8129913 w 8129913"/>
              <a:gd name="connsiteY1" fmla="*/ 0 h 6858000"/>
              <a:gd name="connsiteX2" fmla="*/ 8129913 w 8129913"/>
              <a:gd name="connsiteY2" fmla="*/ 6858000 h 6858000"/>
              <a:gd name="connsiteX3" fmla="*/ 0 w 8129913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129913" h="6858000">
                <a:moveTo>
                  <a:pt x="4064325" y="0"/>
                </a:moveTo>
                <a:lnTo>
                  <a:pt x="8129913" y="0"/>
                </a:lnTo>
                <a:lnTo>
                  <a:pt x="8129913" y="6858000"/>
                </a:lnTo>
                <a:lnTo>
                  <a:pt x="0" y="685800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</p:spPr>
        <p:txBody>
          <a:bodyPr wrap="square" lIns="540000" tIns="0" bIns="108000" anchor="b" anchorCtr="0">
            <a:noAutofit/>
          </a:bodyPr>
          <a:lstStyle>
            <a:lvl1pPr marL="0" indent="0" algn="ctr">
              <a:buNone/>
              <a:defRPr sz="1000">
                <a:solidFill>
                  <a:schemeClr val="accent2"/>
                </a:solidFill>
                <a:latin typeface="+mn-lt"/>
              </a:defRPr>
            </a:lvl1pPr>
          </a:lstStyle>
          <a:p>
            <a:pPr lvl="0"/>
            <a:r>
              <a:rPr lang="en-US" dirty="0"/>
              <a:t>Drag picture file here to insert image</a:t>
            </a:r>
          </a:p>
        </p:txBody>
      </p:sp>
    </p:spTree>
    <p:extLst>
      <p:ext uri="{BB962C8B-B14F-4D97-AF65-F5344CB8AC3E}">
        <p14:creationId xmlns:p14="http://schemas.microsoft.com/office/powerpoint/2010/main" val="1309078124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0:50 - 2 or 3 lines - Mi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Text Placeholder 9">
            <a:extLst>
              <a:ext uri="{FF2B5EF4-FFF2-40B4-BE49-F238E27FC236}">
                <a16:creationId xmlns:a16="http://schemas.microsoft.com/office/drawing/2014/main" id="{4198B190-8256-B7A4-2DD6-F8CE6D676F33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550864" y="3292324"/>
            <a:ext cx="3744911" cy="719138"/>
          </a:xfrm>
          <a:prstGeom prst="rect">
            <a:avLst/>
          </a:prstGeom>
        </p:spPr>
        <p:txBody>
          <a:bodyPr lIns="0" tIns="36000" rIns="0" bIns="0" anchor="b" anchorCtr="0">
            <a:noAutofit/>
          </a:bodyPr>
          <a:lstStyle>
            <a:lvl1pPr marL="0" indent="0" algn="l">
              <a:lnSpc>
                <a:spcPct val="95000"/>
              </a:lnSpc>
              <a:spcBef>
                <a:spcPts val="0"/>
              </a:spcBef>
              <a:buNone/>
              <a:defRPr sz="36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Simple cover two or three line title</a:t>
            </a:r>
            <a:br>
              <a:rPr lang="en-US" dirty="0"/>
            </a:br>
            <a:r>
              <a:rPr lang="en-US" dirty="0"/>
              <a:t>lorem ipsum 36pt</a:t>
            </a:r>
          </a:p>
        </p:txBody>
      </p:sp>
      <p:sp>
        <p:nvSpPr>
          <p:cNvPr id="26" name="Text Placeholder 9">
            <a:extLst>
              <a:ext uri="{FF2B5EF4-FFF2-40B4-BE49-F238E27FC236}">
                <a16:creationId xmlns:a16="http://schemas.microsoft.com/office/drawing/2014/main" id="{D21ECA6D-9164-BCFE-CCD2-81392195A886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50864" y="4095818"/>
            <a:ext cx="3744911" cy="281703"/>
          </a:xfrm>
          <a:prstGeom prst="rect">
            <a:avLst/>
          </a:prstGeom>
        </p:spPr>
        <p:txBody>
          <a:bodyPr lIns="0" tIns="0" rIns="0" bIns="0" anchor="t" anchorCtr="0">
            <a:noAutofit/>
          </a:bodyPr>
          <a:lstStyle>
            <a:lvl1pPr marL="0" indent="0" algn="l">
              <a:lnSpc>
                <a:spcPct val="95000"/>
              </a:lnSpc>
              <a:buNone/>
              <a:defRPr sz="240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dirty="0"/>
              <a:t>Presentation subtitle here</a:t>
            </a:r>
          </a:p>
        </p:txBody>
      </p:sp>
      <p:sp>
        <p:nvSpPr>
          <p:cNvPr id="24" name="Picture Placeholder 177">
            <a:extLst>
              <a:ext uri="{FF2B5EF4-FFF2-40B4-BE49-F238E27FC236}">
                <a16:creationId xmlns:a16="http://schemas.microsoft.com/office/drawing/2014/main" id="{EBF07732-6455-6288-ADD7-82EA3A3699B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pic" sz="quarter" idx="21" hasCustomPrompt="1"/>
          </p:nvPr>
        </p:nvSpPr>
        <p:spPr>
          <a:xfrm>
            <a:off x="4062088" y="0"/>
            <a:ext cx="8129913" cy="6858000"/>
          </a:xfrm>
          <a:custGeom>
            <a:avLst/>
            <a:gdLst>
              <a:gd name="connsiteX0" fmla="*/ 4064325 w 8129913"/>
              <a:gd name="connsiteY0" fmla="*/ 0 h 6858000"/>
              <a:gd name="connsiteX1" fmla="*/ 8129913 w 8129913"/>
              <a:gd name="connsiteY1" fmla="*/ 0 h 6858000"/>
              <a:gd name="connsiteX2" fmla="*/ 8129913 w 8129913"/>
              <a:gd name="connsiteY2" fmla="*/ 6858000 h 6858000"/>
              <a:gd name="connsiteX3" fmla="*/ 0 w 8129913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129913" h="6858000">
                <a:moveTo>
                  <a:pt x="4064325" y="0"/>
                </a:moveTo>
                <a:lnTo>
                  <a:pt x="8129913" y="0"/>
                </a:lnTo>
                <a:lnTo>
                  <a:pt x="8129913" y="6858000"/>
                </a:lnTo>
                <a:lnTo>
                  <a:pt x="0" y="685800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</p:spPr>
        <p:txBody>
          <a:bodyPr wrap="square" lIns="540000" tIns="0" bIns="108000" anchor="b" anchorCtr="0">
            <a:noAutofit/>
          </a:bodyPr>
          <a:lstStyle>
            <a:lvl1pPr marL="0" indent="0" algn="ctr">
              <a:buNone/>
              <a:defRPr sz="1000">
                <a:solidFill>
                  <a:schemeClr val="accent2"/>
                </a:solidFill>
                <a:latin typeface="+mn-lt"/>
              </a:defRPr>
            </a:lvl1pPr>
          </a:lstStyle>
          <a:p>
            <a:pPr lvl="0"/>
            <a:r>
              <a:rPr lang="en-US" dirty="0"/>
              <a:t>Drag picture file here to insert image</a:t>
            </a:r>
          </a:p>
        </p:txBody>
      </p:sp>
    </p:spTree>
    <p:extLst>
      <p:ext uri="{BB962C8B-B14F-4D97-AF65-F5344CB8AC3E}">
        <p14:creationId xmlns:p14="http://schemas.microsoft.com/office/powerpoint/2010/main" val="3808890962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0:50 - 1 lne only - Citru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Text Placeholder 9">
            <a:extLst>
              <a:ext uri="{FF2B5EF4-FFF2-40B4-BE49-F238E27FC236}">
                <a16:creationId xmlns:a16="http://schemas.microsoft.com/office/drawing/2014/main" id="{4198B190-8256-B7A4-2DD6-F8CE6D676F33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550864" y="2825312"/>
            <a:ext cx="4944964" cy="719138"/>
          </a:xfrm>
          <a:prstGeom prst="rect">
            <a:avLst/>
          </a:prstGeom>
        </p:spPr>
        <p:txBody>
          <a:bodyPr lIns="0" tIns="36000" rIns="0" bIns="0" anchor="b" anchorCtr="0">
            <a:noAutofit/>
          </a:bodyPr>
          <a:lstStyle>
            <a:lvl1pPr marL="0" indent="0" algn="l">
              <a:lnSpc>
                <a:spcPct val="95000"/>
              </a:lnSpc>
              <a:spcBef>
                <a:spcPts val="0"/>
              </a:spcBef>
              <a:buNone/>
              <a:defRPr sz="3600">
                <a:solidFill>
                  <a:schemeClr val="accent3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Simple cover one line</a:t>
            </a:r>
          </a:p>
        </p:txBody>
      </p:sp>
      <p:sp>
        <p:nvSpPr>
          <p:cNvPr id="26" name="Text Placeholder 9">
            <a:extLst>
              <a:ext uri="{FF2B5EF4-FFF2-40B4-BE49-F238E27FC236}">
                <a16:creationId xmlns:a16="http://schemas.microsoft.com/office/drawing/2014/main" id="{D21ECA6D-9164-BCFE-CCD2-81392195A886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50864" y="3628806"/>
            <a:ext cx="4944964" cy="281703"/>
          </a:xfrm>
          <a:prstGeom prst="rect">
            <a:avLst/>
          </a:prstGeom>
        </p:spPr>
        <p:txBody>
          <a:bodyPr lIns="0" tIns="0" rIns="0" bIns="0" anchor="t" anchorCtr="0">
            <a:noAutofit/>
          </a:bodyPr>
          <a:lstStyle>
            <a:lvl1pPr marL="0" indent="0" algn="l">
              <a:lnSpc>
                <a:spcPct val="95000"/>
              </a:lnSpc>
              <a:buNone/>
              <a:defRPr sz="240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dirty="0"/>
              <a:t>Presentation subtitle here</a:t>
            </a:r>
          </a:p>
        </p:txBody>
      </p:sp>
      <p:sp>
        <p:nvSpPr>
          <p:cNvPr id="24" name="Picture Placeholder 177">
            <a:extLst>
              <a:ext uri="{FF2B5EF4-FFF2-40B4-BE49-F238E27FC236}">
                <a16:creationId xmlns:a16="http://schemas.microsoft.com/office/drawing/2014/main" id="{EBF07732-6455-6288-ADD7-82EA3A3699B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pic" sz="quarter" idx="21" hasCustomPrompt="1"/>
          </p:nvPr>
        </p:nvSpPr>
        <p:spPr>
          <a:xfrm>
            <a:off x="4062088" y="0"/>
            <a:ext cx="8129913" cy="6858000"/>
          </a:xfrm>
          <a:custGeom>
            <a:avLst/>
            <a:gdLst>
              <a:gd name="connsiteX0" fmla="*/ 4064325 w 8129913"/>
              <a:gd name="connsiteY0" fmla="*/ 0 h 6858000"/>
              <a:gd name="connsiteX1" fmla="*/ 8129913 w 8129913"/>
              <a:gd name="connsiteY1" fmla="*/ 0 h 6858000"/>
              <a:gd name="connsiteX2" fmla="*/ 8129913 w 8129913"/>
              <a:gd name="connsiteY2" fmla="*/ 6858000 h 6858000"/>
              <a:gd name="connsiteX3" fmla="*/ 0 w 8129913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129913" h="6858000">
                <a:moveTo>
                  <a:pt x="4064325" y="0"/>
                </a:moveTo>
                <a:lnTo>
                  <a:pt x="8129913" y="0"/>
                </a:lnTo>
                <a:lnTo>
                  <a:pt x="8129913" y="6858000"/>
                </a:lnTo>
                <a:lnTo>
                  <a:pt x="0" y="685800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</p:spPr>
        <p:txBody>
          <a:bodyPr wrap="square" lIns="540000" tIns="0" bIns="108000" anchor="b" anchorCtr="0">
            <a:noAutofit/>
          </a:bodyPr>
          <a:lstStyle>
            <a:lvl1pPr marL="0" indent="0" algn="ctr">
              <a:buNone/>
              <a:defRPr sz="1000">
                <a:solidFill>
                  <a:schemeClr val="accent2"/>
                </a:solidFill>
                <a:latin typeface="+mn-lt"/>
              </a:defRPr>
            </a:lvl1pPr>
          </a:lstStyle>
          <a:p>
            <a:pPr lvl="0"/>
            <a:r>
              <a:rPr lang="en-US" dirty="0"/>
              <a:t>Drag picture file here to insert image</a:t>
            </a:r>
          </a:p>
        </p:txBody>
      </p:sp>
    </p:spTree>
    <p:extLst>
      <p:ext uri="{BB962C8B-B14F-4D97-AF65-F5344CB8AC3E}">
        <p14:creationId xmlns:p14="http://schemas.microsoft.com/office/powerpoint/2010/main" val="1906139089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0:50 - 2 or 3 lines - Citru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Text Placeholder 9">
            <a:extLst>
              <a:ext uri="{FF2B5EF4-FFF2-40B4-BE49-F238E27FC236}">
                <a16:creationId xmlns:a16="http://schemas.microsoft.com/office/drawing/2014/main" id="{4198B190-8256-B7A4-2DD6-F8CE6D676F33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550864" y="3292324"/>
            <a:ext cx="3744911" cy="719138"/>
          </a:xfrm>
          <a:prstGeom prst="rect">
            <a:avLst/>
          </a:prstGeom>
        </p:spPr>
        <p:txBody>
          <a:bodyPr lIns="0" tIns="36000" rIns="0" bIns="0" anchor="b" anchorCtr="0">
            <a:noAutofit/>
          </a:bodyPr>
          <a:lstStyle>
            <a:lvl1pPr marL="0" indent="0" algn="l">
              <a:lnSpc>
                <a:spcPct val="95000"/>
              </a:lnSpc>
              <a:spcBef>
                <a:spcPts val="0"/>
              </a:spcBef>
              <a:buNone/>
              <a:defRPr sz="3600">
                <a:solidFill>
                  <a:schemeClr val="accent3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Simple cover two or three line title</a:t>
            </a:r>
            <a:br>
              <a:rPr lang="en-US" dirty="0"/>
            </a:br>
            <a:r>
              <a:rPr lang="en-US" dirty="0"/>
              <a:t>lorem ipsum 36pt</a:t>
            </a:r>
          </a:p>
        </p:txBody>
      </p:sp>
      <p:sp>
        <p:nvSpPr>
          <p:cNvPr id="26" name="Text Placeholder 9">
            <a:extLst>
              <a:ext uri="{FF2B5EF4-FFF2-40B4-BE49-F238E27FC236}">
                <a16:creationId xmlns:a16="http://schemas.microsoft.com/office/drawing/2014/main" id="{D21ECA6D-9164-BCFE-CCD2-81392195A886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50864" y="4095818"/>
            <a:ext cx="3744911" cy="281703"/>
          </a:xfrm>
          <a:prstGeom prst="rect">
            <a:avLst/>
          </a:prstGeom>
        </p:spPr>
        <p:txBody>
          <a:bodyPr lIns="0" tIns="0" rIns="0" bIns="0" anchor="b" anchorCtr="0">
            <a:noAutofit/>
          </a:bodyPr>
          <a:lstStyle>
            <a:lvl1pPr marL="0" indent="0" algn="l">
              <a:lnSpc>
                <a:spcPct val="95000"/>
              </a:lnSpc>
              <a:buNone/>
              <a:defRPr sz="240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dirty="0"/>
              <a:t>Presentation subtitle here</a:t>
            </a:r>
          </a:p>
        </p:txBody>
      </p:sp>
      <p:sp>
        <p:nvSpPr>
          <p:cNvPr id="24" name="Picture Placeholder 177">
            <a:extLst>
              <a:ext uri="{FF2B5EF4-FFF2-40B4-BE49-F238E27FC236}">
                <a16:creationId xmlns:a16="http://schemas.microsoft.com/office/drawing/2014/main" id="{EBF07732-6455-6288-ADD7-82EA3A3699B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pic" sz="quarter" idx="21" hasCustomPrompt="1"/>
          </p:nvPr>
        </p:nvSpPr>
        <p:spPr>
          <a:xfrm>
            <a:off x="4062088" y="0"/>
            <a:ext cx="8129913" cy="6858000"/>
          </a:xfrm>
          <a:custGeom>
            <a:avLst/>
            <a:gdLst>
              <a:gd name="connsiteX0" fmla="*/ 4064325 w 8129913"/>
              <a:gd name="connsiteY0" fmla="*/ 0 h 6858000"/>
              <a:gd name="connsiteX1" fmla="*/ 8129913 w 8129913"/>
              <a:gd name="connsiteY1" fmla="*/ 0 h 6858000"/>
              <a:gd name="connsiteX2" fmla="*/ 8129913 w 8129913"/>
              <a:gd name="connsiteY2" fmla="*/ 6858000 h 6858000"/>
              <a:gd name="connsiteX3" fmla="*/ 0 w 8129913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129913" h="6858000">
                <a:moveTo>
                  <a:pt x="4064325" y="0"/>
                </a:moveTo>
                <a:lnTo>
                  <a:pt x="8129913" y="0"/>
                </a:lnTo>
                <a:lnTo>
                  <a:pt x="8129913" y="6858000"/>
                </a:lnTo>
                <a:lnTo>
                  <a:pt x="0" y="685800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</p:spPr>
        <p:txBody>
          <a:bodyPr wrap="square" lIns="540000" tIns="0" bIns="108000" anchor="b" anchorCtr="0">
            <a:noAutofit/>
          </a:bodyPr>
          <a:lstStyle>
            <a:lvl1pPr marL="0" indent="0" algn="ctr">
              <a:buNone/>
              <a:defRPr sz="1000">
                <a:solidFill>
                  <a:schemeClr val="accent2"/>
                </a:solidFill>
                <a:latin typeface="+mn-lt"/>
              </a:defRPr>
            </a:lvl1pPr>
          </a:lstStyle>
          <a:p>
            <a:pPr lvl="0"/>
            <a:r>
              <a:rPr lang="en-US" dirty="0"/>
              <a:t>Drag picture file here to insert image</a:t>
            </a:r>
          </a:p>
        </p:txBody>
      </p:sp>
    </p:spTree>
    <p:extLst>
      <p:ext uri="{BB962C8B-B14F-4D97-AF65-F5344CB8AC3E}">
        <p14:creationId xmlns:p14="http://schemas.microsoft.com/office/powerpoint/2010/main" val="3994216892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 line only - Partnership Dar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>
            <a:extLst>
              <a:ext uri="{FF2B5EF4-FFF2-40B4-BE49-F238E27FC236}">
                <a16:creationId xmlns:a16="http://schemas.microsoft.com/office/drawing/2014/main" id="{D2A7E885-374B-E6F4-969E-AFC575B53C6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txBody>
          <a:bodyPr wrap="square" tIns="108000" bIns="108000" rtlCol="0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venir Next LT Pro"/>
              <a:ea typeface="+mn-ea"/>
              <a:cs typeface="+mn-cs"/>
            </a:endParaRPr>
          </a:p>
        </p:txBody>
      </p:sp>
      <p:sp>
        <p:nvSpPr>
          <p:cNvPr id="24" name="Picture Placeholder 177">
            <a:extLst>
              <a:ext uri="{FF2B5EF4-FFF2-40B4-BE49-F238E27FC236}">
                <a16:creationId xmlns:a16="http://schemas.microsoft.com/office/drawing/2014/main" id="{EBF07732-6455-6288-ADD7-82EA3A3699B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pic" sz="quarter" idx="21" hasCustomPrompt="1"/>
          </p:nvPr>
        </p:nvSpPr>
        <p:spPr>
          <a:xfrm>
            <a:off x="4062088" y="0"/>
            <a:ext cx="8129913" cy="6858000"/>
          </a:xfrm>
          <a:custGeom>
            <a:avLst/>
            <a:gdLst>
              <a:gd name="connsiteX0" fmla="*/ 4064325 w 8129913"/>
              <a:gd name="connsiteY0" fmla="*/ 0 h 6858000"/>
              <a:gd name="connsiteX1" fmla="*/ 8129913 w 8129913"/>
              <a:gd name="connsiteY1" fmla="*/ 0 h 6858000"/>
              <a:gd name="connsiteX2" fmla="*/ 8129913 w 8129913"/>
              <a:gd name="connsiteY2" fmla="*/ 6858000 h 6858000"/>
              <a:gd name="connsiteX3" fmla="*/ 0 w 8129913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129913" h="6858000">
                <a:moveTo>
                  <a:pt x="4064325" y="0"/>
                </a:moveTo>
                <a:lnTo>
                  <a:pt x="8129913" y="0"/>
                </a:lnTo>
                <a:lnTo>
                  <a:pt x="8129913" y="6858000"/>
                </a:lnTo>
                <a:lnTo>
                  <a:pt x="0" y="6858000"/>
                </a:ln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txBody>
          <a:bodyPr wrap="square" lIns="540000" tIns="0" bIns="108000" anchor="b" anchorCtr="0">
            <a:noAutofit/>
          </a:bodyPr>
          <a:lstStyle>
            <a:lvl1pPr marL="0" indent="0" algn="ctr">
              <a:buNone/>
              <a:defRPr sz="1000">
                <a:solidFill>
                  <a:schemeClr val="accent1"/>
                </a:solidFill>
                <a:latin typeface="+mn-lt"/>
              </a:defRPr>
            </a:lvl1pPr>
          </a:lstStyle>
          <a:p>
            <a:pPr lvl="0"/>
            <a:r>
              <a:rPr lang="en-US" dirty="0"/>
              <a:t>Drag picture file here to insert image</a:t>
            </a:r>
          </a:p>
        </p:txBody>
      </p:sp>
      <p:sp>
        <p:nvSpPr>
          <p:cNvPr id="25" name="Text Placeholder 9">
            <a:extLst>
              <a:ext uri="{FF2B5EF4-FFF2-40B4-BE49-F238E27FC236}">
                <a16:creationId xmlns:a16="http://schemas.microsoft.com/office/drawing/2014/main" id="{4198B190-8256-B7A4-2DD6-F8CE6D676F33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550864" y="2825312"/>
            <a:ext cx="4944964" cy="719138"/>
          </a:xfrm>
          <a:prstGeom prst="rect">
            <a:avLst/>
          </a:prstGeom>
        </p:spPr>
        <p:txBody>
          <a:bodyPr lIns="0" tIns="36000" rIns="0" bIns="0" anchor="b" anchorCtr="0">
            <a:noAutofit/>
          </a:bodyPr>
          <a:lstStyle>
            <a:lvl1pPr marL="0" indent="0" algn="l">
              <a:lnSpc>
                <a:spcPct val="95000"/>
              </a:lnSpc>
              <a:spcBef>
                <a:spcPts val="0"/>
              </a:spcBef>
              <a:buNone/>
              <a:defRPr sz="36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Partnership one line</a:t>
            </a:r>
          </a:p>
        </p:txBody>
      </p:sp>
      <p:sp>
        <p:nvSpPr>
          <p:cNvPr id="26" name="Text Placeholder 9">
            <a:extLst>
              <a:ext uri="{FF2B5EF4-FFF2-40B4-BE49-F238E27FC236}">
                <a16:creationId xmlns:a16="http://schemas.microsoft.com/office/drawing/2014/main" id="{D21ECA6D-9164-BCFE-CCD2-81392195A886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50864" y="3628806"/>
            <a:ext cx="4944964" cy="281703"/>
          </a:xfrm>
          <a:prstGeom prst="rect">
            <a:avLst/>
          </a:prstGeom>
        </p:spPr>
        <p:txBody>
          <a:bodyPr lIns="0" tIns="0" rIns="0" bIns="0" anchor="t" anchorCtr="0">
            <a:noAutofit/>
          </a:bodyPr>
          <a:lstStyle>
            <a:lvl1pPr marL="0" indent="0" algn="l">
              <a:lnSpc>
                <a:spcPct val="95000"/>
              </a:lnSpc>
              <a:buNone/>
              <a:defRPr sz="240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dirty="0"/>
              <a:t>Presentation subtitle here</a:t>
            </a:r>
          </a:p>
        </p:txBody>
      </p:sp>
      <p:pic>
        <p:nvPicPr>
          <p:cNvPr id="2" name="Graphic 1">
            <a:extLst>
              <a:ext uri="{FF2B5EF4-FFF2-40B4-BE49-F238E27FC236}">
                <a16:creationId xmlns:a16="http://schemas.microsoft.com/office/drawing/2014/main" id="{874AE154-A689-F833-D41D-103530F1AC5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50863" y="368300"/>
            <a:ext cx="1381417" cy="233480"/>
          </a:xfrm>
          <a:prstGeom prst="rect">
            <a:avLst/>
          </a:prstGeom>
        </p:spPr>
      </p:pic>
      <p:sp>
        <p:nvSpPr>
          <p:cNvPr id="6" name="Text Placeholder 9">
            <a:extLst>
              <a:ext uri="{FF2B5EF4-FFF2-40B4-BE49-F238E27FC236}">
                <a16:creationId xmlns:a16="http://schemas.microsoft.com/office/drawing/2014/main" id="{CBA2CBDF-F0AC-D88E-7710-58FE305363D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550864" y="5707061"/>
            <a:ext cx="1727998" cy="169471"/>
          </a:xfrm>
          <a:prstGeom prst="rect">
            <a:avLst/>
          </a:prstGeom>
        </p:spPr>
        <p:txBody>
          <a:bodyPr lIns="0" tIns="0" rIns="0" bIns="0" anchor="t" anchorCtr="0">
            <a:noAutofit/>
          </a:bodyPr>
          <a:lstStyle>
            <a:lvl1pPr marL="0" indent="0" algn="l">
              <a:lnSpc>
                <a:spcPct val="95000"/>
              </a:lnSpc>
              <a:buNone/>
              <a:defRPr sz="120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dirty="0"/>
              <a:t>In partnership with</a:t>
            </a:r>
          </a:p>
        </p:txBody>
      </p:sp>
      <p:sp>
        <p:nvSpPr>
          <p:cNvPr id="4" name="Picture Placeholder 4">
            <a:extLst>
              <a:ext uri="{FF2B5EF4-FFF2-40B4-BE49-F238E27FC236}">
                <a16:creationId xmlns:a16="http://schemas.microsoft.com/office/drawing/2014/main" id="{CA5C4D5D-C536-3E33-1B57-0D890E27E2C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pic" sz="quarter" idx="22" hasCustomPrompt="1"/>
          </p:nvPr>
        </p:nvSpPr>
        <p:spPr>
          <a:xfrm>
            <a:off x="550862" y="6019334"/>
            <a:ext cx="1728000" cy="470366"/>
          </a:xfrm>
        </p:spPr>
        <p:txBody>
          <a:bodyPr lIns="180000" rIns="180000"/>
          <a:lstStyle>
            <a:lvl1pPr marL="0" indent="0" algn="ctr">
              <a:buNone/>
              <a:defRPr sz="1000">
                <a:solidFill>
                  <a:schemeClr val="accent1"/>
                </a:solidFill>
              </a:defRPr>
            </a:lvl1pPr>
          </a:lstStyle>
          <a:p>
            <a:r>
              <a:rPr lang="en-US" dirty="0"/>
              <a:t>Drag picture file here to insert image</a:t>
            </a:r>
          </a:p>
        </p:txBody>
      </p:sp>
    </p:spTree>
    <p:extLst>
      <p:ext uri="{BB962C8B-B14F-4D97-AF65-F5344CB8AC3E}">
        <p14:creationId xmlns:p14="http://schemas.microsoft.com/office/powerpoint/2010/main" val="2318633508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 or 3 lines - Partnership Dar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>
            <a:extLst>
              <a:ext uri="{FF2B5EF4-FFF2-40B4-BE49-F238E27FC236}">
                <a16:creationId xmlns:a16="http://schemas.microsoft.com/office/drawing/2014/main" id="{DCE60AF6-6593-9A34-C3E6-8C5FBE27639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 userDrawn="1"/>
        </p:nvSpPr>
        <p:spPr>
          <a:xfrm>
            <a:off x="0" y="0"/>
            <a:ext cx="12192000" cy="6857999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txBody>
          <a:bodyPr wrap="square" tIns="108000" bIns="108000" rtlCol="0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venir Next LT Pro"/>
              <a:ea typeface="+mn-ea"/>
              <a:cs typeface="+mn-cs"/>
            </a:endParaRPr>
          </a:p>
        </p:txBody>
      </p:sp>
      <p:sp>
        <p:nvSpPr>
          <p:cNvPr id="24" name="Picture Placeholder 177">
            <a:extLst>
              <a:ext uri="{FF2B5EF4-FFF2-40B4-BE49-F238E27FC236}">
                <a16:creationId xmlns:a16="http://schemas.microsoft.com/office/drawing/2014/main" id="{EBF07732-6455-6288-ADD7-82EA3A3699B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pic" sz="quarter" idx="21" hasCustomPrompt="1"/>
          </p:nvPr>
        </p:nvSpPr>
        <p:spPr>
          <a:xfrm>
            <a:off x="4062088" y="0"/>
            <a:ext cx="8129913" cy="6858000"/>
          </a:xfrm>
          <a:custGeom>
            <a:avLst/>
            <a:gdLst>
              <a:gd name="connsiteX0" fmla="*/ 4064325 w 8129913"/>
              <a:gd name="connsiteY0" fmla="*/ 0 h 6858000"/>
              <a:gd name="connsiteX1" fmla="*/ 8129913 w 8129913"/>
              <a:gd name="connsiteY1" fmla="*/ 0 h 6858000"/>
              <a:gd name="connsiteX2" fmla="*/ 8129913 w 8129913"/>
              <a:gd name="connsiteY2" fmla="*/ 6858000 h 6858000"/>
              <a:gd name="connsiteX3" fmla="*/ 0 w 8129913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129913" h="6858000">
                <a:moveTo>
                  <a:pt x="4064325" y="0"/>
                </a:moveTo>
                <a:lnTo>
                  <a:pt x="8129913" y="0"/>
                </a:lnTo>
                <a:lnTo>
                  <a:pt x="8129913" y="6858000"/>
                </a:lnTo>
                <a:lnTo>
                  <a:pt x="0" y="6858000"/>
                </a:ln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txBody>
          <a:bodyPr wrap="square" lIns="540000" tIns="0" bIns="108000" anchor="b" anchorCtr="0">
            <a:noAutofit/>
          </a:bodyPr>
          <a:lstStyle>
            <a:lvl1pPr marL="0" indent="0" algn="ctr">
              <a:buNone/>
              <a:defRPr sz="1000">
                <a:solidFill>
                  <a:schemeClr val="accent1"/>
                </a:solidFill>
                <a:latin typeface="+mn-lt"/>
              </a:defRPr>
            </a:lvl1pPr>
          </a:lstStyle>
          <a:p>
            <a:pPr lvl="0"/>
            <a:r>
              <a:rPr lang="en-US" dirty="0"/>
              <a:t>Drag picture file here to insert image</a:t>
            </a:r>
          </a:p>
        </p:txBody>
      </p:sp>
      <p:sp>
        <p:nvSpPr>
          <p:cNvPr id="25" name="Text Placeholder 9">
            <a:extLst>
              <a:ext uri="{FF2B5EF4-FFF2-40B4-BE49-F238E27FC236}">
                <a16:creationId xmlns:a16="http://schemas.microsoft.com/office/drawing/2014/main" id="{4198B190-8256-B7A4-2DD6-F8CE6D676F33}"/>
              </a:ext>
              <a:ext uri="{C183D7F6-B498-43B3-948B-1728B52AA6E4}">
                <adec:decorative xmlns:adec="http://schemas.microsoft.com/office/drawing/2017/decorative" val="0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550864" y="3292324"/>
            <a:ext cx="3744911" cy="719138"/>
          </a:xfrm>
          <a:prstGeom prst="rect">
            <a:avLst/>
          </a:prstGeom>
        </p:spPr>
        <p:txBody>
          <a:bodyPr lIns="0" tIns="36000" rIns="0" bIns="0" anchor="b" anchorCtr="0">
            <a:noAutofit/>
          </a:bodyPr>
          <a:lstStyle>
            <a:lvl1pPr marL="0" indent="0" algn="l">
              <a:lnSpc>
                <a:spcPct val="95000"/>
              </a:lnSpc>
              <a:spcBef>
                <a:spcPts val="0"/>
              </a:spcBef>
              <a:buNone/>
              <a:defRPr sz="36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Partnership two or three line title</a:t>
            </a:r>
            <a:br>
              <a:rPr lang="en-US" dirty="0"/>
            </a:br>
            <a:r>
              <a:rPr lang="en-US" dirty="0"/>
              <a:t>lorem ipsum 36pt</a:t>
            </a:r>
          </a:p>
        </p:txBody>
      </p:sp>
      <p:sp>
        <p:nvSpPr>
          <p:cNvPr id="26" name="Text Placeholder 9">
            <a:extLst>
              <a:ext uri="{FF2B5EF4-FFF2-40B4-BE49-F238E27FC236}">
                <a16:creationId xmlns:a16="http://schemas.microsoft.com/office/drawing/2014/main" id="{D21ECA6D-9164-BCFE-CCD2-81392195A886}"/>
              </a:ext>
              <a:ext uri="{C183D7F6-B498-43B3-948B-1728B52AA6E4}">
                <adec:decorative xmlns:adec="http://schemas.microsoft.com/office/drawing/2017/decorative" val="0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50864" y="4095818"/>
            <a:ext cx="3744911" cy="281703"/>
          </a:xfrm>
          <a:prstGeom prst="rect">
            <a:avLst/>
          </a:prstGeom>
        </p:spPr>
        <p:txBody>
          <a:bodyPr lIns="0" tIns="0" rIns="0" bIns="0" anchor="t" anchorCtr="0">
            <a:noAutofit/>
          </a:bodyPr>
          <a:lstStyle>
            <a:lvl1pPr marL="0" indent="0" algn="l">
              <a:lnSpc>
                <a:spcPct val="95000"/>
              </a:lnSpc>
              <a:buNone/>
              <a:defRPr sz="240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dirty="0"/>
              <a:t>Presentation subtitle here</a:t>
            </a:r>
          </a:p>
        </p:txBody>
      </p:sp>
      <p:pic>
        <p:nvPicPr>
          <p:cNvPr id="2" name="Graphic 1">
            <a:extLst>
              <a:ext uri="{FF2B5EF4-FFF2-40B4-BE49-F238E27FC236}">
                <a16:creationId xmlns:a16="http://schemas.microsoft.com/office/drawing/2014/main" id="{779A8672-11C7-1809-43CB-F1186B1E637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50863" y="368300"/>
            <a:ext cx="1381417" cy="233480"/>
          </a:xfrm>
          <a:prstGeom prst="rect">
            <a:avLst/>
          </a:prstGeom>
        </p:spPr>
      </p:pic>
      <p:sp>
        <p:nvSpPr>
          <p:cNvPr id="7" name="Text Placeholder 9">
            <a:extLst>
              <a:ext uri="{FF2B5EF4-FFF2-40B4-BE49-F238E27FC236}">
                <a16:creationId xmlns:a16="http://schemas.microsoft.com/office/drawing/2014/main" id="{C867666D-B4C8-2909-B2D8-C87235B71B7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550864" y="5707061"/>
            <a:ext cx="1727998" cy="169471"/>
          </a:xfrm>
          <a:prstGeom prst="rect">
            <a:avLst/>
          </a:prstGeom>
        </p:spPr>
        <p:txBody>
          <a:bodyPr lIns="0" tIns="0" rIns="0" bIns="0" anchor="t" anchorCtr="0">
            <a:noAutofit/>
          </a:bodyPr>
          <a:lstStyle>
            <a:lvl1pPr marL="0" indent="0" algn="l">
              <a:lnSpc>
                <a:spcPct val="95000"/>
              </a:lnSpc>
              <a:buNone/>
              <a:defRPr sz="120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dirty="0"/>
              <a:t>In partnership with</a:t>
            </a:r>
          </a:p>
        </p:txBody>
      </p:sp>
      <p:sp>
        <p:nvSpPr>
          <p:cNvPr id="8" name="Picture Placeholder 4">
            <a:extLst>
              <a:ext uri="{FF2B5EF4-FFF2-40B4-BE49-F238E27FC236}">
                <a16:creationId xmlns:a16="http://schemas.microsoft.com/office/drawing/2014/main" id="{39CD8931-90A2-0190-221C-74EF771A03E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pic" sz="quarter" idx="22" hasCustomPrompt="1"/>
          </p:nvPr>
        </p:nvSpPr>
        <p:spPr>
          <a:xfrm>
            <a:off x="550862" y="6019334"/>
            <a:ext cx="1728000" cy="470366"/>
          </a:xfrm>
        </p:spPr>
        <p:txBody>
          <a:bodyPr lIns="180000" rIns="180000"/>
          <a:lstStyle>
            <a:lvl1pPr marL="0" indent="0" algn="ctr">
              <a:buNone/>
              <a:defRPr sz="1000">
                <a:solidFill>
                  <a:schemeClr val="accent1"/>
                </a:solidFill>
              </a:defRPr>
            </a:lvl1pPr>
          </a:lstStyle>
          <a:p>
            <a:r>
              <a:rPr lang="en-US" dirty="0"/>
              <a:t>Drag picture file here to insert image</a:t>
            </a:r>
          </a:p>
        </p:txBody>
      </p:sp>
    </p:spTree>
    <p:extLst>
      <p:ext uri="{BB962C8B-B14F-4D97-AF65-F5344CB8AC3E}">
        <p14:creationId xmlns:p14="http://schemas.microsoft.com/office/powerpoint/2010/main" val="146645580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atter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>
            <a:extLst>
              <a:ext uri="{FF2B5EF4-FFF2-40B4-BE49-F238E27FC236}">
                <a16:creationId xmlns:a16="http://schemas.microsoft.com/office/drawing/2014/main" id="{717E7BCE-0D77-C089-07CF-FCFEA137F64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3600" y="1012"/>
            <a:ext cx="12188400" cy="6855975"/>
          </a:xfrm>
          <a:prstGeom prst="rect">
            <a:avLst/>
          </a:prstGeom>
        </p:spPr>
      </p:pic>
      <p:pic>
        <p:nvPicPr>
          <p:cNvPr id="3" name="Graphic 2" descr="Think Forward">
            <a:extLst>
              <a:ext uri="{FF2B5EF4-FFF2-40B4-BE49-F238E27FC236}">
                <a16:creationId xmlns:a16="http://schemas.microsoft.com/office/drawing/2014/main" id="{2A47E987-D4E8-4842-8A99-460FF7BC6C5C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rcRect r="4979"/>
          <a:stretch/>
        </p:blipFill>
        <p:spPr>
          <a:xfrm>
            <a:off x="3943350" y="3163140"/>
            <a:ext cx="4330700" cy="531720"/>
          </a:xfrm>
          <a:prstGeom prst="rect">
            <a:avLst/>
          </a:prstGeom>
        </p:spPr>
      </p:pic>
      <p:sp>
        <p:nvSpPr>
          <p:cNvPr id="5" name="**COMPOUND SHAPE CUT OUT**">
            <a:extLst>
              <a:ext uri="{FF2B5EF4-FFF2-40B4-BE49-F238E27FC236}">
                <a16:creationId xmlns:a16="http://schemas.microsoft.com/office/drawing/2014/main" id="{7A0DB198-3049-0A80-B06C-A28B817034C0}"/>
              </a:ext>
            </a:extLst>
          </p:cNvPr>
          <p:cNvSpPr/>
          <p:nvPr userDrawn="1"/>
        </p:nvSpPr>
        <p:spPr>
          <a:xfrm>
            <a:off x="5342592" y="438620"/>
            <a:ext cx="1506816" cy="271318"/>
          </a:xfrm>
          <a:custGeom>
            <a:avLst/>
            <a:gdLst>
              <a:gd name="connsiteX0" fmla="*/ 1025010 w 1290758"/>
              <a:gd name="connsiteY0" fmla="*/ 157165 h 232414"/>
              <a:gd name="connsiteX1" fmla="*/ 1014533 w 1290758"/>
              <a:gd name="connsiteY1" fmla="*/ 160023 h 232414"/>
              <a:gd name="connsiteX2" fmla="*/ 1001198 w 1290758"/>
              <a:gd name="connsiteY2" fmla="*/ 160023 h 232414"/>
              <a:gd name="connsiteX3" fmla="*/ 984053 w 1290758"/>
              <a:gd name="connsiteY3" fmla="*/ 173358 h 232414"/>
              <a:gd name="connsiteX4" fmla="*/ 1001198 w 1290758"/>
              <a:gd name="connsiteY4" fmla="*/ 187646 h 232414"/>
              <a:gd name="connsiteX5" fmla="*/ 1025010 w 1290758"/>
              <a:gd name="connsiteY5" fmla="*/ 165738 h 232414"/>
              <a:gd name="connsiteX6" fmla="*/ 607816 w 1290758"/>
              <a:gd name="connsiteY6" fmla="*/ 157165 h 232414"/>
              <a:gd name="connsiteX7" fmla="*/ 597339 w 1290758"/>
              <a:gd name="connsiteY7" fmla="*/ 160023 h 232414"/>
              <a:gd name="connsiteX8" fmla="*/ 584004 w 1290758"/>
              <a:gd name="connsiteY8" fmla="*/ 160023 h 232414"/>
              <a:gd name="connsiteX9" fmla="*/ 566859 w 1290758"/>
              <a:gd name="connsiteY9" fmla="*/ 173358 h 232414"/>
              <a:gd name="connsiteX10" fmla="*/ 584004 w 1290758"/>
              <a:gd name="connsiteY10" fmla="*/ 187646 h 232414"/>
              <a:gd name="connsiteX11" fmla="*/ 607816 w 1290758"/>
              <a:gd name="connsiteY11" fmla="*/ 165738 h 232414"/>
              <a:gd name="connsiteX12" fmla="*/ 182050 w 1290758"/>
              <a:gd name="connsiteY12" fmla="*/ 116207 h 232414"/>
              <a:gd name="connsiteX13" fmla="*/ 210625 w 1290758"/>
              <a:gd name="connsiteY13" fmla="*/ 163833 h 232414"/>
              <a:gd name="connsiteX14" fmla="*/ 91563 w 1290758"/>
              <a:gd name="connsiteY14" fmla="*/ 232414 h 232414"/>
              <a:gd name="connsiteX15" fmla="*/ 78228 w 1290758"/>
              <a:gd name="connsiteY15" fmla="*/ 213364 h 232414"/>
              <a:gd name="connsiteX16" fmla="*/ 64893 w 1290758"/>
              <a:gd name="connsiteY16" fmla="*/ 183836 h 232414"/>
              <a:gd name="connsiteX17" fmla="*/ 182050 w 1290758"/>
              <a:gd name="connsiteY17" fmla="*/ 116207 h 232414"/>
              <a:gd name="connsiteX18" fmla="*/ 1226941 w 1290758"/>
              <a:gd name="connsiteY18" fmla="*/ 113349 h 232414"/>
              <a:gd name="connsiteX19" fmla="*/ 1199318 w 1290758"/>
              <a:gd name="connsiteY19" fmla="*/ 135257 h 232414"/>
              <a:gd name="connsiteX20" fmla="*/ 1253611 w 1290758"/>
              <a:gd name="connsiteY20" fmla="*/ 135257 h 232414"/>
              <a:gd name="connsiteX21" fmla="*/ 1226941 w 1290758"/>
              <a:gd name="connsiteY21" fmla="*/ 113349 h 232414"/>
              <a:gd name="connsiteX22" fmla="*/ 754501 w 1290758"/>
              <a:gd name="connsiteY22" fmla="*/ 87632 h 232414"/>
              <a:gd name="connsiteX23" fmla="*/ 805936 w 1290758"/>
              <a:gd name="connsiteY23" fmla="*/ 87632 h 232414"/>
              <a:gd name="connsiteX24" fmla="*/ 805936 w 1290758"/>
              <a:gd name="connsiteY24" fmla="*/ 209553 h 232414"/>
              <a:gd name="connsiteX25" fmla="*/ 771646 w 1290758"/>
              <a:gd name="connsiteY25" fmla="*/ 209553 h 232414"/>
              <a:gd name="connsiteX26" fmla="*/ 771646 w 1290758"/>
              <a:gd name="connsiteY26" fmla="*/ 117159 h 232414"/>
              <a:gd name="connsiteX27" fmla="*/ 754501 w 1290758"/>
              <a:gd name="connsiteY27" fmla="*/ 117159 h 232414"/>
              <a:gd name="connsiteX28" fmla="*/ 818319 w 1290758"/>
              <a:gd name="connsiteY28" fmla="*/ 87631 h 232414"/>
              <a:gd name="connsiteX29" fmla="*/ 855466 w 1290758"/>
              <a:gd name="connsiteY29" fmla="*/ 87631 h 232414"/>
              <a:gd name="connsiteX30" fmla="*/ 883089 w 1290758"/>
              <a:gd name="connsiteY30" fmla="*/ 172405 h 232414"/>
              <a:gd name="connsiteX31" fmla="*/ 910711 w 1290758"/>
              <a:gd name="connsiteY31" fmla="*/ 87631 h 232414"/>
              <a:gd name="connsiteX32" fmla="*/ 946906 w 1290758"/>
              <a:gd name="connsiteY32" fmla="*/ 87631 h 232414"/>
              <a:gd name="connsiteX33" fmla="*/ 903091 w 1290758"/>
              <a:gd name="connsiteY33" fmla="*/ 209553 h 232414"/>
              <a:gd name="connsiteX34" fmla="*/ 860229 w 1290758"/>
              <a:gd name="connsiteY34" fmla="*/ 209553 h 232414"/>
              <a:gd name="connsiteX35" fmla="*/ 1226941 w 1290758"/>
              <a:gd name="connsiteY35" fmla="*/ 85726 h 232414"/>
              <a:gd name="connsiteX36" fmla="*/ 1290758 w 1290758"/>
              <a:gd name="connsiteY36" fmla="*/ 158117 h 232414"/>
              <a:gd name="connsiteX37" fmla="*/ 1290758 w 1290758"/>
              <a:gd name="connsiteY37" fmla="*/ 159070 h 232414"/>
              <a:gd name="connsiteX38" fmla="*/ 1200271 w 1290758"/>
              <a:gd name="connsiteY38" fmla="*/ 159070 h 232414"/>
              <a:gd name="connsiteX39" fmla="*/ 1227893 w 1290758"/>
              <a:gd name="connsiteY39" fmla="*/ 183835 h 232414"/>
              <a:gd name="connsiteX40" fmla="*/ 1252658 w 1290758"/>
              <a:gd name="connsiteY40" fmla="*/ 171452 h 232414"/>
              <a:gd name="connsiteX41" fmla="*/ 1288853 w 1290758"/>
              <a:gd name="connsiteY41" fmla="*/ 175262 h 232414"/>
              <a:gd name="connsiteX42" fmla="*/ 1227893 w 1290758"/>
              <a:gd name="connsiteY42" fmla="*/ 213363 h 232414"/>
              <a:gd name="connsiteX43" fmla="*/ 1164076 w 1290758"/>
              <a:gd name="connsiteY43" fmla="*/ 149545 h 232414"/>
              <a:gd name="connsiteX44" fmla="*/ 1226941 w 1290758"/>
              <a:gd name="connsiteY44" fmla="*/ 85726 h 232414"/>
              <a:gd name="connsiteX45" fmla="*/ 727831 w 1290758"/>
              <a:gd name="connsiteY45" fmla="*/ 85726 h 232414"/>
              <a:gd name="connsiteX46" fmla="*/ 737356 w 1290758"/>
              <a:gd name="connsiteY46" fmla="*/ 86679 h 232414"/>
              <a:gd name="connsiteX47" fmla="*/ 737356 w 1290758"/>
              <a:gd name="connsiteY47" fmla="*/ 121922 h 232414"/>
              <a:gd name="connsiteX48" fmla="*/ 723068 w 1290758"/>
              <a:gd name="connsiteY48" fmla="*/ 121922 h 232414"/>
              <a:gd name="connsiteX49" fmla="*/ 697351 w 1290758"/>
              <a:gd name="connsiteY49" fmla="*/ 151450 h 232414"/>
              <a:gd name="connsiteX50" fmla="*/ 697351 w 1290758"/>
              <a:gd name="connsiteY50" fmla="*/ 209553 h 232414"/>
              <a:gd name="connsiteX51" fmla="*/ 663061 w 1290758"/>
              <a:gd name="connsiteY51" fmla="*/ 209553 h 232414"/>
              <a:gd name="connsiteX52" fmla="*/ 663061 w 1290758"/>
              <a:gd name="connsiteY52" fmla="*/ 87631 h 232414"/>
              <a:gd name="connsiteX53" fmla="*/ 696398 w 1290758"/>
              <a:gd name="connsiteY53" fmla="*/ 87631 h 232414"/>
              <a:gd name="connsiteX54" fmla="*/ 696398 w 1290758"/>
              <a:gd name="connsiteY54" fmla="*/ 106681 h 232414"/>
              <a:gd name="connsiteX55" fmla="*/ 727831 w 1290758"/>
              <a:gd name="connsiteY55" fmla="*/ 85726 h 232414"/>
              <a:gd name="connsiteX56" fmla="*/ 1007865 w 1290758"/>
              <a:gd name="connsiteY56" fmla="*/ 84774 h 232414"/>
              <a:gd name="connsiteX57" fmla="*/ 1061205 w 1290758"/>
              <a:gd name="connsiteY57" fmla="*/ 129542 h 232414"/>
              <a:gd name="connsiteX58" fmla="*/ 1061205 w 1290758"/>
              <a:gd name="connsiteY58" fmla="*/ 209553 h 232414"/>
              <a:gd name="connsiteX59" fmla="*/ 1026915 w 1290758"/>
              <a:gd name="connsiteY59" fmla="*/ 209553 h 232414"/>
              <a:gd name="connsiteX60" fmla="*/ 1026915 w 1290758"/>
              <a:gd name="connsiteY60" fmla="*/ 198123 h 232414"/>
              <a:gd name="connsiteX61" fmla="*/ 992625 w 1290758"/>
              <a:gd name="connsiteY61" fmla="*/ 212411 h 232414"/>
              <a:gd name="connsiteX62" fmla="*/ 949763 w 1290758"/>
              <a:gd name="connsiteY62" fmla="*/ 174310 h 232414"/>
              <a:gd name="connsiteX63" fmla="*/ 993578 w 1290758"/>
              <a:gd name="connsiteY63" fmla="*/ 137162 h 232414"/>
              <a:gd name="connsiteX64" fmla="*/ 1017390 w 1290758"/>
              <a:gd name="connsiteY64" fmla="*/ 137162 h 232414"/>
              <a:gd name="connsiteX65" fmla="*/ 1025963 w 1290758"/>
              <a:gd name="connsiteY65" fmla="*/ 129542 h 232414"/>
              <a:gd name="connsiteX66" fmla="*/ 1025010 w 1290758"/>
              <a:gd name="connsiteY66" fmla="*/ 128590 h 232414"/>
              <a:gd name="connsiteX67" fmla="*/ 1005008 w 1290758"/>
              <a:gd name="connsiteY67" fmla="*/ 114302 h 232414"/>
              <a:gd name="connsiteX68" fmla="*/ 968813 w 1290758"/>
              <a:gd name="connsiteY68" fmla="*/ 125732 h 232414"/>
              <a:gd name="connsiteX69" fmla="*/ 955478 w 1290758"/>
              <a:gd name="connsiteY69" fmla="*/ 100014 h 232414"/>
              <a:gd name="connsiteX70" fmla="*/ 1007865 w 1290758"/>
              <a:gd name="connsiteY70" fmla="*/ 84774 h 232414"/>
              <a:gd name="connsiteX71" fmla="*/ 590671 w 1290758"/>
              <a:gd name="connsiteY71" fmla="*/ 84774 h 232414"/>
              <a:gd name="connsiteX72" fmla="*/ 644011 w 1290758"/>
              <a:gd name="connsiteY72" fmla="*/ 129542 h 232414"/>
              <a:gd name="connsiteX73" fmla="*/ 644011 w 1290758"/>
              <a:gd name="connsiteY73" fmla="*/ 209553 h 232414"/>
              <a:gd name="connsiteX74" fmla="*/ 609721 w 1290758"/>
              <a:gd name="connsiteY74" fmla="*/ 209553 h 232414"/>
              <a:gd name="connsiteX75" fmla="*/ 609721 w 1290758"/>
              <a:gd name="connsiteY75" fmla="*/ 198123 h 232414"/>
              <a:gd name="connsiteX76" fmla="*/ 575431 w 1290758"/>
              <a:gd name="connsiteY76" fmla="*/ 212411 h 232414"/>
              <a:gd name="connsiteX77" fmla="*/ 532569 w 1290758"/>
              <a:gd name="connsiteY77" fmla="*/ 174310 h 232414"/>
              <a:gd name="connsiteX78" fmla="*/ 576384 w 1290758"/>
              <a:gd name="connsiteY78" fmla="*/ 137162 h 232414"/>
              <a:gd name="connsiteX79" fmla="*/ 600196 w 1290758"/>
              <a:gd name="connsiteY79" fmla="*/ 137162 h 232414"/>
              <a:gd name="connsiteX80" fmla="*/ 608769 w 1290758"/>
              <a:gd name="connsiteY80" fmla="*/ 129542 h 232414"/>
              <a:gd name="connsiteX81" fmla="*/ 607816 w 1290758"/>
              <a:gd name="connsiteY81" fmla="*/ 128590 h 232414"/>
              <a:gd name="connsiteX82" fmla="*/ 587814 w 1290758"/>
              <a:gd name="connsiteY82" fmla="*/ 114302 h 232414"/>
              <a:gd name="connsiteX83" fmla="*/ 551619 w 1290758"/>
              <a:gd name="connsiteY83" fmla="*/ 125732 h 232414"/>
              <a:gd name="connsiteX84" fmla="*/ 538284 w 1290758"/>
              <a:gd name="connsiteY84" fmla="*/ 100014 h 232414"/>
              <a:gd name="connsiteX85" fmla="*/ 590671 w 1290758"/>
              <a:gd name="connsiteY85" fmla="*/ 84774 h 232414"/>
              <a:gd name="connsiteX86" fmla="*/ 32507 w 1290758"/>
              <a:gd name="connsiteY86" fmla="*/ 46673 h 232414"/>
              <a:gd name="connsiteX87" fmla="*/ 64892 w 1290758"/>
              <a:gd name="connsiteY87" fmla="*/ 49531 h 232414"/>
              <a:gd name="connsiteX88" fmla="*/ 59177 w 1290758"/>
              <a:gd name="connsiteY88" fmla="*/ 66676 h 232414"/>
              <a:gd name="connsiteX89" fmla="*/ 64892 w 1290758"/>
              <a:gd name="connsiteY89" fmla="*/ 183835 h 232414"/>
              <a:gd name="connsiteX90" fmla="*/ 32507 w 1290758"/>
              <a:gd name="connsiteY90" fmla="*/ 186693 h 232414"/>
              <a:gd name="connsiteX91" fmla="*/ 9647 w 1290758"/>
              <a:gd name="connsiteY91" fmla="*/ 184788 h 232414"/>
              <a:gd name="connsiteX92" fmla="*/ 9647 w 1290758"/>
              <a:gd name="connsiteY92" fmla="*/ 47626 h 232414"/>
              <a:gd name="connsiteX93" fmla="*/ 32507 w 1290758"/>
              <a:gd name="connsiteY93" fmla="*/ 46673 h 232414"/>
              <a:gd name="connsiteX94" fmla="*/ 1092638 w 1290758"/>
              <a:gd name="connsiteY94" fmla="*/ 41911 h 232414"/>
              <a:gd name="connsiteX95" fmla="*/ 1126928 w 1290758"/>
              <a:gd name="connsiteY95" fmla="*/ 41911 h 232414"/>
              <a:gd name="connsiteX96" fmla="*/ 1126928 w 1290758"/>
              <a:gd name="connsiteY96" fmla="*/ 87631 h 232414"/>
              <a:gd name="connsiteX97" fmla="*/ 1153598 w 1290758"/>
              <a:gd name="connsiteY97" fmla="*/ 87631 h 232414"/>
              <a:gd name="connsiteX98" fmla="*/ 1153598 w 1290758"/>
              <a:gd name="connsiteY98" fmla="*/ 117159 h 232414"/>
              <a:gd name="connsiteX99" fmla="*/ 1126928 w 1290758"/>
              <a:gd name="connsiteY99" fmla="*/ 117159 h 232414"/>
              <a:gd name="connsiteX100" fmla="*/ 1126928 w 1290758"/>
              <a:gd name="connsiteY100" fmla="*/ 172405 h 232414"/>
              <a:gd name="connsiteX101" fmla="*/ 1138358 w 1290758"/>
              <a:gd name="connsiteY101" fmla="*/ 180978 h 232414"/>
              <a:gd name="connsiteX102" fmla="*/ 1154550 w 1290758"/>
              <a:gd name="connsiteY102" fmla="*/ 180978 h 232414"/>
              <a:gd name="connsiteX103" fmla="*/ 1154550 w 1290758"/>
              <a:gd name="connsiteY103" fmla="*/ 210506 h 232414"/>
              <a:gd name="connsiteX104" fmla="*/ 1127880 w 1290758"/>
              <a:gd name="connsiteY104" fmla="*/ 212411 h 232414"/>
              <a:gd name="connsiteX105" fmla="*/ 1092638 w 1290758"/>
              <a:gd name="connsiteY105" fmla="*/ 184788 h 232414"/>
              <a:gd name="connsiteX106" fmla="*/ 1092638 w 1290758"/>
              <a:gd name="connsiteY106" fmla="*/ 118112 h 232414"/>
              <a:gd name="connsiteX107" fmla="*/ 1073588 w 1290758"/>
              <a:gd name="connsiteY107" fmla="*/ 118112 h 232414"/>
              <a:gd name="connsiteX108" fmla="*/ 1073588 w 1290758"/>
              <a:gd name="connsiteY108" fmla="*/ 88584 h 232414"/>
              <a:gd name="connsiteX109" fmla="*/ 1092638 w 1290758"/>
              <a:gd name="connsiteY109" fmla="*/ 88584 h 232414"/>
              <a:gd name="connsiteX110" fmla="*/ 786886 w 1290758"/>
              <a:gd name="connsiteY110" fmla="*/ 23813 h 232414"/>
              <a:gd name="connsiteX111" fmla="*/ 808793 w 1290758"/>
              <a:gd name="connsiteY111" fmla="*/ 45721 h 232414"/>
              <a:gd name="connsiteX112" fmla="*/ 786886 w 1290758"/>
              <a:gd name="connsiteY112" fmla="*/ 67629 h 232414"/>
              <a:gd name="connsiteX113" fmla="*/ 764978 w 1290758"/>
              <a:gd name="connsiteY113" fmla="*/ 45721 h 232414"/>
              <a:gd name="connsiteX114" fmla="*/ 786886 w 1290758"/>
              <a:gd name="connsiteY114" fmla="*/ 23813 h 232414"/>
              <a:gd name="connsiteX115" fmla="*/ 478277 w 1290758"/>
              <a:gd name="connsiteY115" fmla="*/ 23813 h 232414"/>
              <a:gd name="connsiteX116" fmla="*/ 512567 w 1290758"/>
              <a:gd name="connsiteY116" fmla="*/ 23813 h 232414"/>
              <a:gd name="connsiteX117" fmla="*/ 512567 w 1290758"/>
              <a:gd name="connsiteY117" fmla="*/ 209553 h 232414"/>
              <a:gd name="connsiteX118" fmla="*/ 478277 w 1290758"/>
              <a:gd name="connsiteY118" fmla="*/ 209553 h 232414"/>
              <a:gd name="connsiteX119" fmla="*/ 367787 w 1290758"/>
              <a:gd name="connsiteY119" fmla="*/ 20003 h 232414"/>
              <a:gd name="connsiteX120" fmla="*/ 459227 w 1290758"/>
              <a:gd name="connsiteY120" fmla="*/ 89537 h 232414"/>
              <a:gd name="connsiteX121" fmla="*/ 418269 w 1290758"/>
              <a:gd name="connsiteY121" fmla="*/ 89537 h 232414"/>
              <a:gd name="connsiteX122" fmla="*/ 368739 w 1290758"/>
              <a:gd name="connsiteY122" fmla="*/ 54294 h 232414"/>
              <a:gd name="connsiteX123" fmla="*/ 310637 w 1290758"/>
              <a:gd name="connsiteY123" fmla="*/ 116207 h 232414"/>
              <a:gd name="connsiteX124" fmla="*/ 368739 w 1290758"/>
              <a:gd name="connsiteY124" fmla="*/ 178121 h 232414"/>
              <a:gd name="connsiteX125" fmla="*/ 419222 w 1290758"/>
              <a:gd name="connsiteY125" fmla="*/ 142877 h 232414"/>
              <a:gd name="connsiteX126" fmla="*/ 459227 w 1290758"/>
              <a:gd name="connsiteY126" fmla="*/ 142877 h 232414"/>
              <a:gd name="connsiteX127" fmla="*/ 367787 w 1290758"/>
              <a:gd name="connsiteY127" fmla="*/ 212411 h 232414"/>
              <a:gd name="connsiteX128" fmla="*/ 270632 w 1290758"/>
              <a:gd name="connsiteY128" fmla="*/ 116207 h 232414"/>
              <a:gd name="connsiteX129" fmla="*/ 367787 w 1290758"/>
              <a:gd name="connsiteY129" fmla="*/ 20003 h 232414"/>
              <a:gd name="connsiteX130" fmla="*/ 91563 w 1290758"/>
              <a:gd name="connsiteY130" fmla="*/ 0 h 232414"/>
              <a:gd name="connsiteX131" fmla="*/ 209673 w 1290758"/>
              <a:gd name="connsiteY131" fmla="*/ 68581 h 232414"/>
              <a:gd name="connsiteX132" fmla="*/ 181098 w 1290758"/>
              <a:gd name="connsiteY132" fmla="*/ 116207 h 232414"/>
              <a:gd name="connsiteX133" fmla="*/ 64893 w 1290758"/>
              <a:gd name="connsiteY133" fmla="*/ 48578 h 232414"/>
              <a:gd name="connsiteX134" fmla="*/ 91563 w 1290758"/>
              <a:gd name="connsiteY134" fmla="*/ 0 h 2324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</a:cxnLst>
            <a:rect l="l" t="t" r="r" b="b"/>
            <a:pathLst>
              <a:path w="1290758" h="232414">
                <a:moveTo>
                  <a:pt x="1025010" y="157165"/>
                </a:moveTo>
                <a:cubicBezTo>
                  <a:pt x="1023105" y="159070"/>
                  <a:pt x="1019295" y="160023"/>
                  <a:pt x="1014533" y="160023"/>
                </a:cubicBezTo>
                <a:lnTo>
                  <a:pt x="1001198" y="160023"/>
                </a:lnTo>
                <a:cubicBezTo>
                  <a:pt x="990720" y="160023"/>
                  <a:pt x="984053" y="164785"/>
                  <a:pt x="984053" y="173358"/>
                </a:cubicBezTo>
                <a:cubicBezTo>
                  <a:pt x="984053" y="181931"/>
                  <a:pt x="990720" y="187646"/>
                  <a:pt x="1001198" y="187646"/>
                </a:cubicBezTo>
                <a:cubicBezTo>
                  <a:pt x="1011675" y="187646"/>
                  <a:pt x="1025010" y="180978"/>
                  <a:pt x="1025010" y="165738"/>
                </a:cubicBezTo>
                <a:close/>
                <a:moveTo>
                  <a:pt x="607816" y="157165"/>
                </a:moveTo>
                <a:cubicBezTo>
                  <a:pt x="605911" y="159070"/>
                  <a:pt x="602101" y="160023"/>
                  <a:pt x="597339" y="160023"/>
                </a:cubicBezTo>
                <a:lnTo>
                  <a:pt x="584004" y="160023"/>
                </a:lnTo>
                <a:cubicBezTo>
                  <a:pt x="573526" y="160023"/>
                  <a:pt x="566859" y="164785"/>
                  <a:pt x="566859" y="173358"/>
                </a:cubicBezTo>
                <a:cubicBezTo>
                  <a:pt x="566859" y="181931"/>
                  <a:pt x="573526" y="187646"/>
                  <a:pt x="584004" y="187646"/>
                </a:cubicBezTo>
                <a:cubicBezTo>
                  <a:pt x="594481" y="187646"/>
                  <a:pt x="607816" y="180978"/>
                  <a:pt x="607816" y="165738"/>
                </a:cubicBezTo>
                <a:close/>
                <a:moveTo>
                  <a:pt x="182050" y="116207"/>
                </a:moveTo>
                <a:cubicBezTo>
                  <a:pt x="193480" y="130495"/>
                  <a:pt x="203005" y="146687"/>
                  <a:pt x="210625" y="163833"/>
                </a:cubicBezTo>
                <a:cubicBezTo>
                  <a:pt x="178240" y="197171"/>
                  <a:pt x="137283" y="220984"/>
                  <a:pt x="91563" y="232414"/>
                </a:cubicBezTo>
                <a:cubicBezTo>
                  <a:pt x="86800" y="226699"/>
                  <a:pt x="82038" y="220031"/>
                  <a:pt x="78228" y="213364"/>
                </a:cubicBezTo>
                <a:cubicBezTo>
                  <a:pt x="73465" y="203838"/>
                  <a:pt x="68703" y="193361"/>
                  <a:pt x="64893" y="183836"/>
                </a:cubicBezTo>
                <a:cubicBezTo>
                  <a:pt x="111565" y="176215"/>
                  <a:pt x="152523" y="151450"/>
                  <a:pt x="182050" y="116207"/>
                </a:cubicBezTo>
                <a:close/>
                <a:moveTo>
                  <a:pt x="1226941" y="113349"/>
                </a:moveTo>
                <a:cubicBezTo>
                  <a:pt x="1212653" y="113349"/>
                  <a:pt x="1202176" y="121922"/>
                  <a:pt x="1199318" y="135257"/>
                </a:cubicBezTo>
                <a:lnTo>
                  <a:pt x="1253611" y="135257"/>
                </a:lnTo>
                <a:cubicBezTo>
                  <a:pt x="1251706" y="122874"/>
                  <a:pt x="1241228" y="113349"/>
                  <a:pt x="1226941" y="113349"/>
                </a:cubicBezTo>
                <a:close/>
                <a:moveTo>
                  <a:pt x="754501" y="87632"/>
                </a:moveTo>
                <a:lnTo>
                  <a:pt x="805936" y="87632"/>
                </a:lnTo>
                <a:lnTo>
                  <a:pt x="805936" y="209553"/>
                </a:lnTo>
                <a:lnTo>
                  <a:pt x="771646" y="209553"/>
                </a:lnTo>
                <a:lnTo>
                  <a:pt x="771646" y="117159"/>
                </a:lnTo>
                <a:lnTo>
                  <a:pt x="754501" y="117159"/>
                </a:lnTo>
                <a:close/>
                <a:moveTo>
                  <a:pt x="818319" y="87631"/>
                </a:moveTo>
                <a:lnTo>
                  <a:pt x="855466" y="87631"/>
                </a:lnTo>
                <a:lnTo>
                  <a:pt x="883089" y="172405"/>
                </a:lnTo>
                <a:lnTo>
                  <a:pt x="910711" y="87631"/>
                </a:lnTo>
                <a:lnTo>
                  <a:pt x="946906" y="87631"/>
                </a:lnTo>
                <a:lnTo>
                  <a:pt x="903091" y="209553"/>
                </a:lnTo>
                <a:lnTo>
                  <a:pt x="860229" y="209553"/>
                </a:lnTo>
                <a:close/>
                <a:moveTo>
                  <a:pt x="1226941" y="85726"/>
                </a:moveTo>
                <a:cubicBezTo>
                  <a:pt x="1263136" y="85726"/>
                  <a:pt x="1290758" y="107634"/>
                  <a:pt x="1290758" y="158117"/>
                </a:cubicBezTo>
                <a:lnTo>
                  <a:pt x="1290758" y="159070"/>
                </a:lnTo>
                <a:lnTo>
                  <a:pt x="1200271" y="159070"/>
                </a:lnTo>
                <a:cubicBezTo>
                  <a:pt x="1202176" y="172405"/>
                  <a:pt x="1212653" y="183835"/>
                  <a:pt x="1227893" y="183835"/>
                </a:cubicBezTo>
                <a:cubicBezTo>
                  <a:pt x="1243133" y="183835"/>
                  <a:pt x="1247896" y="179072"/>
                  <a:pt x="1252658" y="171452"/>
                </a:cubicBezTo>
                <a:lnTo>
                  <a:pt x="1288853" y="175262"/>
                </a:lnTo>
                <a:cubicBezTo>
                  <a:pt x="1278376" y="200980"/>
                  <a:pt x="1255516" y="213363"/>
                  <a:pt x="1227893" y="213363"/>
                </a:cubicBezTo>
                <a:cubicBezTo>
                  <a:pt x="1200271" y="213363"/>
                  <a:pt x="1164076" y="186693"/>
                  <a:pt x="1164076" y="149545"/>
                </a:cubicBezTo>
                <a:cubicBezTo>
                  <a:pt x="1164076" y="112396"/>
                  <a:pt x="1190746" y="85726"/>
                  <a:pt x="1226941" y="85726"/>
                </a:cubicBezTo>
                <a:close/>
                <a:moveTo>
                  <a:pt x="727831" y="85726"/>
                </a:moveTo>
                <a:cubicBezTo>
                  <a:pt x="743071" y="85726"/>
                  <a:pt x="734498" y="85726"/>
                  <a:pt x="737356" y="86679"/>
                </a:cubicBezTo>
                <a:cubicBezTo>
                  <a:pt x="737356" y="86679"/>
                  <a:pt x="737356" y="121922"/>
                  <a:pt x="737356" y="121922"/>
                </a:cubicBezTo>
                <a:lnTo>
                  <a:pt x="723068" y="121922"/>
                </a:lnTo>
                <a:cubicBezTo>
                  <a:pt x="705923" y="121922"/>
                  <a:pt x="697351" y="130494"/>
                  <a:pt x="697351" y="151450"/>
                </a:cubicBezTo>
                <a:lnTo>
                  <a:pt x="697351" y="209553"/>
                </a:lnTo>
                <a:lnTo>
                  <a:pt x="663061" y="209553"/>
                </a:lnTo>
                <a:lnTo>
                  <a:pt x="663061" y="87631"/>
                </a:lnTo>
                <a:lnTo>
                  <a:pt x="696398" y="87631"/>
                </a:lnTo>
                <a:lnTo>
                  <a:pt x="696398" y="106681"/>
                </a:lnTo>
                <a:cubicBezTo>
                  <a:pt x="701161" y="93346"/>
                  <a:pt x="712591" y="85726"/>
                  <a:pt x="727831" y="85726"/>
                </a:cubicBezTo>
                <a:close/>
                <a:moveTo>
                  <a:pt x="1007865" y="84774"/>
                </a:moveTo>
                <a:cubicBezTo>
                  <a:pt x="1037393" y="84774"/>
                  <a:pt x="1061205" y="97157"/>
                  <a:pt x="1061205" y="129542"/>
                </a:cubicBezTo>
                <a:lnTo>
                  <a:pt x="1061205" y="209553"/>
                </a:lnTo>
                <a:lnTo>
                  <a:pt x="1026915" y="209553"/>
                </a:lnTo>
                <a:lnTo>
                  <a:pt x="1026915" y="198123"/>
                </a:lnTo>
                <a:cubicBezTo>
                  <a:pt x="1020248" y="207648"/>
                  <a:pt x="1006913" y="212411"/>
                  <a:pt x="992625" y="212411"/>
                </a:cubicBezTo>
                <a:cubicBezTo>
                  <a:pt x="966908" y="212411"/>
                  <a:pt x="949763" y="194313"/>
                  <a:pt x="949763" y="174310"/>
                </a:cubicBezTo>
                <a:cubicBezTo>
                  <a:pt x="949763" y="154308"/>
                  <a:pt x="966908" y="137162"/>
                  <a:pt x="993578" y="137162"/>
                </a:cubicBezTo>
                <a:lnTo>
                  <a:pt x="1017390" y="137162"/>
                </a:lnTo>
                <a:cubicBezTo>
                  <a:pt x="1023105" y="137162"/>
                  <a:pt x="1025963" y="134305"/>
                  <a:pt x="1025963" y="129542"/>
                </a:cubicBezTo>
                <a:lnTo>
                  <a:pt x="1025010" y="128590"/>
                </a:lnTo>
                <a:cubicBezTo>
                  <a:pt x="1025010" y="120017"/>
                  <a:pt x="1018343" y="114302"/>
                  <a:pt x="1005008" y="114302"/>
                </a:cubicBezTo>
                <a:cubicBezTo>
                  <a:pt x="991673" y="114302"/>
                  <a:pt x="977385" y="120017"/>
                  <a:pt x="968813" y="125732"/>
                </a:cubicBezTo>
                <a:lnTo>
                  <a:pt x="955478" y="100014"/>
                </a:lnTo>
                <a:cubicBezTo>
                  <a:pt x="955478" y="100014"/>
                  <a:pt x="978338" y="84774"/>
                  <a:pt x="1007865" y="84774"/>
                </a:cubicBezTo>
                <a:close/>
                <a:moveTo>
                  <a:pt x="590671" y="84774"/>
                </a:moveTo>
                <a:cubicBezTo>
                  <a:pt x="620199" y="84774"/>
                  <a:pt x="644011" y="97157"/>
                  <a:pt x="644011" y="129542"/>
                </a:cubicBezTo>
                <a:lnTo>
                  <a:pt x="644011" y="209553"/>
                </a:lnTo>
                <a:lnTo>
                  <a:pt x="609721" y="209553"/>
                </a:lnTo>
                <a:lnTo>
                  <a:pt x="609721" y="198123"/>
                </a:lnTo>
                <a:cubicBezTo>
                  <a:pt x="603054" y="207648"/>
                  <a:pt x="589719" y="212411"/>
                  <a:pt x="575431" y="212411"/>
                </a:cubicBezTo>
                <a:cubicBezTo>
                  <a:pt x="549714" y="212411"/>
                  <a:pt x="532569" y="194313"/>
                  <a:pt x="532569" y="174310"/>
                </a:cubicBezTo>
                <a:cubicBezTo>
                  <a:pt x="532569" y="154308"/>
                  <a:pt x="549714" y="137162"/>
                  <a:pt x="576384" y="137162"/>
                </a:cubicBezTo>
                <a:lnTo>
                  <a:pt x="600196" y="137162"/>
                </a:lnTo>
                <a:cubicBezTo>
                  <a:pt x="605911" y="137162"/>
                  <a:pt x="608769" y="134305"/>
                  <a:pt x="608769" y="129542"/>
                </a:cubicBezTo>
                <a:lnTo>
                  <a:pt x="607816" y="128590"/>
                </a:lnTo>
                <a:cubicBezTo>
                  <a:pt x="607816" y="120017"/>
                  <a:pt x="601149" y="114302"/>
                  <a:pt x="587814" y="114302"/>
                </a:cubicBezTo>
                <a:cubicBezTo>
                  <a:pt x="574479" y="114302"/>
                  <a:pt x="560191" y="120017"/>
                  <a:pt x="551619" y="125732"/>
                </a:cubicBezTo>
                <a:lnTo>
                  <a:pt x="538284" y="100014"/>
                </a:lnTo>
                <a:cubicBezTo>
                  <a:pt x="538284" y="100014"/>
                  <a:pt x="561144" y="84774"/>
                  <a:pt x="590671" y="84774"/>
                </a:cubicBezTo>
                <a:close/>
                <a:moveTo>
                  <a:pt x="32507" y="46673"/>
                </a:moveTo>
                <a:cubicBezTo>
                  <a:pt x="43937" y="46673"/>
                  <a:pt x="54415" y="47626"/>
                  <a:pt x="64892" y="49531"/>
                </a:cubicBezTo>
                <a:cubicBezTo>
                  <a:pt x="62987" y="55246"/>
                  <a:pt x="61082" y="60961"/>
                  <a:pt x="59177" y="66676"/>
                </a:cubicBezTo>
                <a:cubicBezTo>
                  <a:pt x="48700" y="105729"/>
                  <a:pt x="50605" y="146687"/>
                  <a:pt x="64892" y="183835"/>
                </a:cubicBezTo>
                <a:cubicBezTo>
                  <a:pt x="54415" y="185740"/>
                  <a:pt x="43937" y="186693"/>
                  <a:pt x="32507" y="186693"/>
                </a:cubicBezTo>
                <a:cubicBezTo>
                  <a:pt x="24887" y="186693"/>
                  <a:pt x="17267" y="184788"/>
                  <a:pt x="9647" y="184788"/>
                </a:cubicBezTo>
                <a:cubicBezTo>
                  <a:pt x="-3688" y="139067"/>
                  <a:pt x="-2735" y="91441"/>
                  <a:pt x="9647" y="47626"/>
                </a:cubicBezTo>
                <a:cubicBezTo>
                  <a:pt x="17267" y="46673"/>
                  <a:pt x="21077" y="46673"/>
                  <a:pt x="32507" y="46673"/>
                </a:cubicBezTo>
                <a:close/>
                <a:moveTo>
                  <a:pt x="1092638" y="41911"/>
                </a:moveTo>
                <a:lnTo>
                  <a:pt x="1126928" y="41911"/>
                </a:lnTo>
                <a:lnTo>
                  <a:pt x="1126928" y="87631"/>
                </a:lnTo>
                <a:lnTo>
                  <a:pt x="1153598" y="87631"/>
                </a:lnTo>
                <a:lnTo>
                  <a:pt x="1153598" y="117159"/>
                </a:lnTo>
                <a:lnTo>
                  <a:pt x="1126928" y="117159"/>
                </a:lnTo>
                <a:lnTo>
                  <a:pt x="1126928" y="172405"/>
                </a:lnTo>
                <a:cubicBezTo>
                  <a:pt x="1126928" y="180025"/>
                  <a:pt x="1132643" y="180978"/>
                  <a:pt x="1138358" y="180978"/>
                </a:cubicBezTo>
                <a:cubicBezTo>
                  <a:pt x="1146930" y="180978"/>
                  <a:pt x="1154550" y="180978"/>
                  <a:pt x="1154550" y="180978"/>
                </a:cubicBezTo>
                <a:lnTo>
                  <a:pt x="1154550" y="210506"/>
                </a:lnTo>
                <a:cubicBezTo>
                  <a:pt x="1154550" y="210506"/>
                  <a:pt x="1137405" y="212411"/>
                  <a:pt x="1127880" y="212411"/>
                </a:cubicBezTo>
                <a:cubicBezTo>
                  <a:pt x="1110735" y="212411"/>
                  <a:pt x="1092638" y="209553"/>
                  <a:pt x="1092638" y="184788"/>
                </a:cubicBezTo>
                <a:lnTo>
                  <a:pt x="1092638" y="118112"/>
                </a:lnTo>
                <a:lnTo>
                  <a:pt x="1073588" y="118112"/>
                </a:lnTo>
                <a:lnTo>
                  <a:pt x="1073588" y="88584"/>
                </a:lnTo>
                <a:lnTo>
                  <a:pt x="1092638" y="88584"/>
                </a:lnTo>
                <a:close/>
                <a:moveTo>
                  <a:pt x="786886" y="23813"/>
                </a:moveTo>
                <a:cubicBezTo>
                  <a:pt x="799268" y="23813"/>
                  <a:pt x="808793" y="34291"/>
                  <a:pt x="808793" y="45721"/>
                </a:cubicBezTo>
                <a:cubicBezTo>
                  <a:pt x="808793" y="57151"/>
                  <a:pt x="799268" y="67629"/>
                  <a:pt x="786886" y="67629"/>
                </a:cubicBezTo>
                <a:cubicBezTo>
                  <a:pt x="774503" y="67629"/>
                  <a:pt x="764978" y="58104"/>
                  <a:pt x="764978" y="45721"/>
                </a:cubicBezTo>
                <a:cubicBezTo>
                  <a:pt x="764978" y="33338"/>
                  <a:pt x="774503" y="23813"/>
                  <a:pt x="786886" y="23813"/>
                </a:cubicBezTo>
                <a:close/>
                <a:moveTo>
                  <a:pt x="478277" y="23813"/>
                </a:moveTo>
                <a:lnTo>
                  <a:pt x="512567" y="23813"/>
                </a:lnTo>
                <a:lnTo>
                  <a:pt x="512567" y="209553"/>
                </a:lnTo>
                <a:lnTo>
                  <a:pt x="478277" y="209553"/>
                </a:lnTo>
                <a:close/>
                <a:moveTo>
                  <a:pt x="367787" y="20003"/>
                </a:moveTo>
                <a:cubicBezTo>
                  <a:pt x="423032" y="20003"/>
                  <a:pt x="447797" y="45721"/>
                  <a:pt x="459227" y="89537"/>
                </a:cubicBezTo>
                <a:lnTo>
                  <a:pt x="418269" y="89537"/>
                </a:lnTo>
                <a:cubicBezTo>
                  <a:pt x="411602" y="67629"/>
                  <a:pt x="392552" y="54294"/>
                  <a:pt x="368739" y="54294"/>
                </a:cubicBezTo>
                <a:cubicBezTo>
                  <a:pt x="333497" y="54294"/>
                  <a:pt x="310637" y="80964"/>
                  <a:pt x="310637" y="116207"/>
                </a:cubicBezTo>
                <a:cubicBezTo>
                  <a:pt x="310637" y="151450"/>
                  <a:pt x="333497" y="178121"/>
                  <a:pt x="368739" y="178121"/>
                </a:cubicBezTo>
                <a:cubicBezTo>
                  <a:pt x="393504" y="178121"/>
                  <a:pt x="412554" y="164785"/>
                  <a:pt x="419222" y="142877"/>
                </a:cubicBezTo>
                <a:lnTo>
                  <a:pt x="459227" y="142877"/>
                </a:lnTo>
                <a:cubicBezTo>
                  <a:pt x="448749" y="186693"/>
                  <a:pt x="409697" y="212411"/>
                  <a:pt x="367787" y="212411"/>
                </a:cubicBezTo>
                <a:cubicBezTo>
                  <a:pt x="325877" y="212411"/>
                  <a:pt x="270632" y="172405"/>
                  <a:pt x="270632" y="116207"/>
                </a:cubicBezTo>
                <a:cubicBezTo>
                  <a:pt x="270632" y="60009"/>
                  <a:pt x="312542" y="20003"/>
                  <a:pt x="367787" y="20003"/>
                </a:cubicBezTo>
                <a:close/>
                <a:moveTo>
                  <a:pt x="91563" y="0"/>
                </a:moveTo>
                <a:cubicBezTo>
                  <a:pt x="137283" y="11430"/>
                  <a:pt x="178240" y="36196"/>
                  <a:pt x="209673" y="68581"/>
                </a:cubicBezTo>
                <a:cubicBezTo>
                  <a:pt x="203005" y="85726"/>
                  <a:pt x="192528" y="101919"/>
                  <a:pt x="181098" y="116207"/>
                </a:cubicBezTo>
                <a:cubicBezTo>
                  <a:pt x="152523" y="80964"/>
                  <a:pt x="111565" y="56198"/>
                  <a:pt x="64893" y="48578"/>
                </a:cubicBezTo>
                <a:cubicBezTo>
                  <a:pt x="71560" y="31433"/>
                  <a:pt x="80133" y="15240"/>
                  <a:pt x="91563" y="0"/>
                </a:cubicBezTo>
                <a:close/>
              </a:path>
            </a:pathLst>
          </a:custGeom>
          <a:solidFill>
            <a:schemeClr val="bg1"/>
          </a:solidFill>
          <a:ln w="7757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996157008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larivate - Slide C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Title 1">
            <a:extLst>
              <a:ext uri="{FF2B5EF4-FFF2-40B4-BE49-F238E27FC236}">
                <a16:creationId xmlns:a16="http://schemas.microsoft.com/office/drawing/2014/main" id="{CB0BFFB6-7EBA-689A-3E05-19F145E5B4D2}"/>
              </a:ext>
            </a:extLst>
          </p:cNvPr>
          <p:cNvSpPr txBox="1">
            <a:spLocks/>
          </p:cNvSpPr>
          <p:nvPr userDrawn="1"/>
        </p:nvSpPr>
        <p:spPr>
          <a:xfrm>
            <a:off x="550865" y="368828"/>
            <a:ext cx="10693822" cy="251885"/>
          </a:xfrm>
          <a:prstGeom prst="rect">
            <a:avLst/>
          </a:prstGeom>
        </p:spPr>
        <p:txBody>
          <a:bodyPr vert="horz" lIns="0" tIns="0" rIns="0" bIns="0" rtlCol="0" anchor="t" anchorCtr="0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2400" kern="1200">
                <a:solidFill>
                  <a:schemeClr val="accent2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dirty="0"/>
              <a:t>A shared purpose, vision and mission</a:t>
            </a:r>
            <a:endParaRPr lang="en-GB" dirty="0"/>
          </a:p>
        </p:txBody>
      </p:sp>
      <p:sp>
        <p:nvSpPr>
          <p:cNvPr id="27" name="Text Placeholder 2">
            <a:extLst>
              <a:ext uri="{FF2B5EF4-FFF2-40B4-BE49-F238E27FC236}">
                <a16:creationId xmlns:a16="http://schemas.microsoft.com/office/drawing/2014/main" id="{5E7EE61B-95D9-FAE1-B712-2515E96DB88D}"/>
              </a:ext>
            </a:extLst>
          </p:cNvPr>
          <p:cNvSpPr txBox="1">
            <a:spLocks/>
          </p:cNvSpPr>
          <p:nvPr userDrawn="1"/>
        </p:nvSpPr>
        <p:spPr>
          <a:xfrm>
            <a:off x="550865" y="752052"/>
            <a:ext cx="6897685" cy="336973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900"/>
              </a:spcBef>
              <a:buFont typeface="Arial" panose="020B0604020202020204" pitchFamily="34" charset="0"/>
              <a:buNone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0000" indent="-180000" algn="l" defTabSz="914400" rtl="0" eaLnBrk="1" latinLnBrk="0" hangingPunct="1">
              <a:lnSpc>
                <a:spcPct val="100000"/>
              </a:lnSpc>
              <a:spcBef>
                <a:spcPts val="900"/>
              </a:spcBef>
              <a:buFont typeface="Arial" panose="020B0604020202020204" pitchFamily="34" charset="0"/>
              <a:buChar char="­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40000" indent="-180000" algn="l" defTabSz="914400" rtl="0" eaLnBrk="1" latinLnBrk="0" hangingPunct="1">
              <a:lnSpc>
                <a:spcPct val="100000"/>
              </a:lnSpc>
              <a:spcBef>
                <a:spcPts val="900"/>
              </a:spcBef>
              <a:buFont typeface="Wingdings" panose="05000000000000000000" pitchFamily="2" charset="2"/>
              <a:buChar char="§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80000" indent="-180000" algn="l" defTabSz="914400" rtl="0" eaLnBrk="1" latinLnBrk="0" hangingPunct="1">
              <a:lnSpc>
                <a:spcPct val="100000"/>
              </a:lnSpc>
              <a:spcBef>
                <a:spcPts val="900"/>
              </a:spcBef>
              <a:buClr>
                <a:schemeClr val="accent2"/>
              </a:buClr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360000" indent="-180000" algn="l" defTabSz="914400" rtl="0" eaLnBrk="1" latinLnBrk="0" hangingPunct="1">
              <a:lnSpc>
                <a:spcPct val="100000"/>
              </a:lnSpc>
              <a:spcBef>
                <a:spcPts val="900"/>
              </a:spcBef>
              <a:buClr>
                <a:schemeClr val="accent2"/>
              </a:buClr>
              <a:buFont typeface="Arial" panose="020B0604020202020204" pitchFamily="34" charset="0"/>
              <a:buChar char="­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540000" indent="-180000" algn="l" defTabSz="914400" rtl="0" eaLnBrk="1" latinLnBrk="0" hangingPunct="1">
              <a:lnSpc>
                <a:spcPct val="100000"/>
              </a:lnSpc>
              <a:spcBef>
                <a:spcPts val="900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dirty="0"/>
              <a:t>Embracing a Think forward mindset and setting a progressive and transformative direction for our company</a:t>
            </a:r>
          </a:p>
        </p:txBody>
      </p:sp>
      <p:sp>
        <p:nvSpPr>
          <p:cNvPr id="28" name="Text Placeholder 23">
            <a:extLst>
              <a:ext uri="{FF2B5EF4-FFF2-40B4-BE49-F238E27FC236}">
                <a16:creationId xmlns:a16="http://schemas.microsoft.com/office/drawing/2014/main" id="{53189360-CA75-6542-386A-94911E864679}"/>
              </a:ext>
            </a:extLst>
          </p:cNvPr>
          <p:cNvSpPr txBox="1">
            <a:spLocks/>
          </p:cNvSpPr>
          <p:nvPr userDrawn="1"/>
        </p:nvSpPr>
        <p:spPr>
          <a:xfrm>
            <a:off x="550865" y="2149479"/>
            <a:ext cx="1573210" cy="725487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>
            <a:lvl1pPr marL="180000" indent="-180000" algn="l" defTabSz="914400" rtl="0" eaLnBrk="1" latinLnBrk="0" hangingPunct="1">
              <a:lnSpc>
                <a:spcPct val="100000"/>
              </a:lnSpc>
              <a:spcBef>
                <a:spcPts val="900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0000" indent="-180000" algn="l" defTabSz="914400" rtl="0" eaLnBrk="1" latinLnBrk="0" hangingPunct="1">
              <a:lnSpc>
                <a:spcPct val="100000"/>
              </a:lnSpc>
              <a:spcBef>
                <a:spcPts val="900"/>
              </a:spcBef>
              <a:buFont typeface="Arial" panose="020B0604020202020204" pitchFamily="34" charset="0"/>
              <a:buChar char="­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40000" indent="-180000" algn="l" defTabSz="914400" rtl="0" eaLnBrk="1" latinLnBrk="0" hangingPunct="1">
              <a:lnSpc>
                <a:spcPct val="100000"/>
              </a:lnSpc>
              <a:spcBef>
                <a:spcPts val="900"/>
              </a:spcBef>
              <a:buFont typeface="Wingdings" panose="05000000000000000000" pitchFamily="2" charset="2"/>
              <a:buChar char="§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80000" indent="-180000" algn="l" defTabSz="914400" rtl="0" eaLnBrk="1" latinLnBrk="0" hangingPunct="1">
              <a:lnSpc>
                <a:spcPct val="100000"/>
              </a:lnSpc>
              <a:spcBef>
                <a:spcPts val="900"/>
              </a:spcBef>
              <a:buClr>
                <a:schemeClr val="accent2"/>
              </a:buClr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360000" indent="-180000" algn="l" defTabSz="914400" rtl="0" eaLnBrk="1" latinLnBrk="0" hangingPunct="1">
              <a:lnSpc>
                <a:spcPct val="100000"/>
              </a:lnSpc>
              <a:spcBef>
                <a:spcPts val="900"/>
              </a:spcBef>
              <a:buClr>
                <a:schemeClr val="accent2"/>
              </a:buClr>
              <a:buFont typeface="Arial" panose="020B0604020202020204" pitchFamily="34" charset="0"/>
              <a:buChar char="­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540000" indent="-180000" algn="l" defTabSz="914400" rtl="0" eaLnBrk="1" latinLnBrk="0" hangingPunct="1">
              <a:lnSpc>
                <a:spcPct val="100000"/>
              </a:lnSpc>
              <a:spcBef>
                <a:spcPts val="900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Font typeface="Arial" panose="020B0604020202020204" pitchFamily="34" charset="0"/>
              <a:buNone/>
            </a:pPr>
            <a:r>
              <a:rPr lang="en-US" dirty="0"/>
              <a:t>Setting a progressive and transformative direction for </a:t>
            </a:r>
            <a:br>
              <a:rPr lang="en-US" dirty="0"/>
            </a:br>
            <a:r>
              <a:rPr lang="en-US" dirty="0"/>
              <a:t>our company</a:t>
            </a:r>
          </a:p>
        </p:txBody>
      </p:sp>
      <p:sp>
        <p:nvSpPr>
          <p:cNvPr id="39" name="Right Brace 38">
            <a:extLst>
              <a:ext uri="{FF2B5EF4-FFF2-40B4-BE49-F238E27FC236}">
                <a16:creationId xmlns:a16="http://schemas.microsoft.com/office/drawing/2014/main" id="{184BF03E-0D05-8693-67F6-3A8F173BA27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 userDrawn="1"/>
        </p:nvSpPr>
        <p:spPr>
          <a:xfrm rot="10800000">
            <a:off x="2285972" y="1741612"/>
            <a:ext cx="239573" cy="2016000"/>
          </a:xfrm>
          <a:prstGeom prst="rightBrace">
            <a:avLst/>
          </a:prstGeom>
          <a:ln/>
        </p:spPr>
        <p:style>
          <a:lnRef idx="1">
            <a:schemeClr val="accent2"/>
          </a:lnRef>
          <a:fillRef idx="0">
            <a:schemeClr val="accent2"/>
          </a:fillRef>
          <a:effectRef idx="0">
            <a:schemeClr val="accent2"/>
          </a:effectRef>
          <a:fontRef idx="minor">
            <a:schemeClr val="tx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venirNext LT Pro Bold"/>
              <a:ea typeface="+mn-ea"/>
              <a:cs typeface="+mn-cs"/>
            </a:endParaRPr>
          </a:p>
        </p:txBody>
      </p:sp>
      <p:pic>
        <p:nvPicPr>
          <p:cNvPr id="41" name="Graphic 40">
            <a:extLst>
              <a:ext uri="{FF2B5EF4-FFF2-40B4-BE49-F238E27FC236}">
                <a16:creationId xmlns:a16="http://schemas.microsoft.com/office/drawing/2014/main" id="{93983623-429B-B210-2C8E-407ACEE9400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2817538" y="1783074"/>
            <a:ext cx="752467" cy="752467"/>
          </a:xfrm>
          <a:prstGeom prst="rect">
            <a:avLst/>
          </a:prstGeom>
        </p:spPr>
      </p:pic>
      <p:sp>
        <p:nvSpPr>
          <p:cNvPr id="29" name="Text Placeholder 4">
            <a:extLst>
              <a:ext uri="{FF2B5EF4-FFF2-40B4-BE49-F238E27FC236}">
                <a16:creationId xmlns:a16="http://schemas.microsoft.com/office/drawing/2014/main" id="{230F77B6-62BC-4E45-AC83-B18A6BCB8BFA}"/>
              </a:ext>
            </a:extLst>
          </p:cNvPr>
          <p:cNvSpPr txBox="1">
            <a:spLocks/>
          </p:cNvSpPr>
          <p:nvPr userDrawn="1"/>
        </p:nvSpPr>
        <p:spPr>
          <a:xfrm>
            <a:off x="2985201" y="2514600"/>
            <a:ext cx="2268963" cy="270168"/>
          </a:xfrm>
          <a:prstGeom prst="rect">
            <a:avLst/>
          </a:prstGeom>
        </p:spPr>
        <p:txBody>
          <a:bodyPr vert="horz" lIns="0" tIns="0" rIns="0" bIns="0" rtlCol="0" anchor="b" anchorCtr="0">
            <a:noAutofit/>
          </a:bodyPr>
          <a:lstStyle>
            <a:lvl1pPr marL="0" indent="0" algn="l" defTabSz="914400" rtl="0" eaLnBrk="1" latinLnBrk="0" hangingPunct="1">
              <a:lnSpc>
                <a:spcPct val="95000"/>
              </a:lnSpc>
              <a:spcBef>
                <a:spcPts val="900"/>
              </a:spcBef>
              <a:buFont typeface="Arial" panose="020B0604020202020204" pitchFamily="34" charset="0"/>
              <a:buNone/>
              <a:defRPr sz="1800" kern="1200">
                <a:solidFill>
                  <a:schemeClr val="accent2"/>
                </a:solidFill>
                <a:latin typeface="+mj-lt"/>
                <a:ea typeface="+mn-ea"/>
                <a:cs typeface="+mn-cs"/>
              </a:defRPr>
            </a:lvl1pPr>
            <a:lvl2pPr marL="180000" indent="0" algn="ctr" defTabSz="914400" rtl="0" eaLnBrk="1" latinLnBrk="0" hangingPunct="1">
              <a:lnSpc>
                <a:spcPct val="100000"/>
              </a:lnSpc>
              <a:spcBef>
                <a:spcPts val="900"/>
              </a:spcBef>
              <a:buFont typeface="Arial" panose="020B0604020202020204" pitchFamily="34" charset="0"/>
              <a:buNone/>
              <a:defRPr sz="1800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2pPr>
            <a:lvl3pPr marL="360000" indent="0" algn="ctr" defTabSz="914400" rtl="0" eaLnBrk="1" latinLnBrk="0" hangingPunct="1">
              <a:lnSpc>
                <a:spcPct val="100000"/>
              </a:lnSpc>
              <a:spcBef>
                <a:spcPts val="900"/>
              </a:spcBef>
              <a:buFont typeface="Wingdings" panose="05000000000000000000" pitchFamily="2" charset="2"/>
              <a:buNone/>
              <a:defRPr sz="1800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3pPr>
            <a:lvl4pPr marL="0" indent="0" algn="ctr" defTabSz="914400" rtl="0" eaLnBrk="1" latinLnBrk="0" hangingPunct="1">
              <a:lnSpc>
                <a:spcPct val="100000"/>
              </a:lnSpc>
              <a:spcBef>
                <a:spcPts val="900"/>
              </a:spcBef>
              <a:buClr>
                <a:schemeClr val="tx1"/>
              </a:buClr>
              <a:buFont typeface="Arial" panose="020B0604020202020204" pitchFamily="34" charset="0"/>
              <a:buNone/>
              <a:defRPr sz="1800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4pPr>
            <a:lvl5pPr marL="180000" indent="0" algn="ctr" defTabSz="914400" rtl="0" eaLnBrk="1" latinLnBrk="0" hangingPunct="1">
              <a:lnSpc>
                <a:spcPct val="100000"/>
              </a:lnSpc>
              <a:spcBef>
                <a:spcPts val="900"/>
              </a:spcBef>
              <a:buClr>
                <a:schemeClr val="tx1"/>
              </a:buClr>
              <a:buFont typeface="Arial" panose="020B0604020202020204" pitchFamily="34" charset="0"/>
              <a:buNone/>
              <a:defRPr sz="1800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5pPr>
            <a:lvl6pPr marL="540000" indent="-180000" algn="l" defTabSz="914400" rtl="0" eaLnBrk="1" latinLnBrk="0" hangingPunct="1">
              <a:lnSpc>
                <a:spcPct val="100000"/>
              </a:lnSpc>
              <a:spcBef>
                <a:spcPts val="900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GB"/>
              <a:t>Purpose</a:t>
            </a:r>
            <a:endParaRPr lang="en-GB" dirty="0"/>
          </a:p>
        </p:txBody>
      </p:sp>
      <p:sp>
        <p:nvSpPr>
          <p:cNvPr id="30" name="Text Placeholder 5">
            <a:extLst>
              <a:ext uri="{FF2B5EF4-FFF2-40B4-BE49-F238E27FC236}">
                <a16:creationId xmlns:a16="http://schemas.microsoft.com/office/drawing/2014/main" id="{60989140-6F45-4AB6-00F8-4ADC14CFFEE5}"/>
              </a:ext>
            </a:extLst>
          </p:cNvPr>
          <p:cNvSpPr txBox="1">
            <a:spLocks/>
          </p:cNvSpPr>
          <p:nvPr userDrawn="1"/>
        </p:nvSpPr>
        <p:spPr>
          <a:xfrm>
            <a:off x="2985200" y="2876547"/>
            <a:ext cx="2268963" cy="1079500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>
            <a:lvl1pPr marL="180000" indent="-180000" algn="l" defTabSz="914400" rtl="0" eaLnBrk="1" latinLnBrk="0" hangingPunct="1">
              <a:lnSpc>
                <a:spcPct val="100000"/>
              </a:lnSpc>
              <a:spcBef>
                <a:spcPts val="900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0000" indent="-180000" algn="l" defTabSz="914400" rtl="0" eaLnBrk="1" latinLnBrk="0" hangingPunct="1">
              <a:lnSpc>
                <a:spcPct val="100000"/>
              </a:lnSpc>
              <a:spcBef>
                <a:spcPts val="900"/>
              </a:spcBef>
              <a:buFont typeface="Arial" panose="020B0604020202020204" pitchFamily="34" charset="0"/>
              <a:buChar char="­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40000" indent="-180000" algn="l" defTabSz="914400" rtl="0" eaLnBrk="1" latinLnBrk="0" hangingPunct="1">
              <a:lnSpc>
                <a:spcPct val="100000"/>
              </a:lnSpc>
              <a:spcBef>
                <a:spcPts val="900"/>
              </a:spcBef>
              <a:buFont typeface="Wingdings" panose="05000000000000000000" pitchFamily="2" charset="2"/>
              <a:buChar char="§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80000" indent="-180000" algn="l" defTabSz="914400" rtl="0" eaLnBrk="1" latinLnBrk="0" hangingPunct="1">
              <a:lnSpc>
                <a:spcPct val="100000"/>
              </a:lnSpc>
              <a:spcBef>
                <a:spcPts val="900"/>
              </a:spcBef>
              <a:buClr>
                <a:schemeClr val="accent2"/>
              </a:buClr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360000" indent="-180000" algn="l" defTabSz="914400" rtl="0" eaLnBrk="1" latinLnBrk="0" hangingPunct="1">
              <a:lnSpc>
                <a:spcPct val="100000"/>
              </a:lnSpc>
              <a:spcBef>
                <a:spcPts val="900"/>
              </a:spcBef>
              <a:buClr>
                <a:schemeClr val="accent2"/>
              </a:buClr>
              <a:buFont typeface="Arial" panose="020B0604020202020204" pitchFamily="34" charset="0"/>
              <a:buChar char="­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540000" indent="-180000" algn="l" defTabSz="914400" rtl="0" eaLnBrk="1" latinLnBrk="0" hangingPunct="1">
              <a:lnSpc>
                <a:spcPct val="100000"/>
              </a:lnSpc>
              <a:spcBef>
                <a:spcPts val="900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Font typeface="Arial" panose="020B0604020202020204" pitchFamily="34" charset="0"/>
              <a:buNone/>
            </a:pPr>
            <a:r>
              <a:rPr lang="en-US"/>
              <a:t>To elevate the ideas that will benefit everyday life</a:t>
            </a:r>
            <a:endParaRPr lang="en-US" dirty="0"/>
          </a:p>
        </p:txBody>
      </p:sp>
      <p:pic>
        <p:nvPicPr>
          <p:cNvPr id="42" name="Graphic 41">
            <a:extLst>
              <a:ext uri="{FF2B5EF4-FFF2-40B4-BE49-F238E27FC236}">
                <a16:creationId xmlns:a16="http://schemas.microsoft.com/office/drawing/2014/main" id="{7BF556C2-918B-B482-AA96-8BDAEE1625F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 userDrawn="1"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5646452" y="1783074"/>
            <a:ext cx="735026" cy="735026"/>
          </a:xfrm>
          <a:prstGeom prst="rect">
            <a:avLst/>
          </a:prstGeom>
        </p:spPr>
      </p:pic>
      <p:sp>
        <p:nvSpPr>
          <p:cNvPr id="31" name="Text Placeholder 7">
            <a:extLst>
              <a:ext uri="{FF2B5EF4-FFF2-40B4-BE49-F238E27FC236}">
                <a16:creationId xmlns:a16="http://schemas.microsoft.com/office/drawing/2014/main" id="{310056E5-A3E4-4C35-398E-3F0A4A447F0B}"/>
              </a:ext>
            </a:extLst>
          </p:cNvPr>
          <p:cNvSpPr txBox="1">
            <a:spLocks/>
          </p:cNvSpPr>
          <p:nvPr userDrawn="1"/>
        </p:nvSpPr>
        <p:spPr>
          <a:xfrm>
            <a:off x="5788024" y="2514600"/>
            <a:ext cx="2268963" cy="270168"/>
          </a:xfrm>
          <a:prstGeom prst="rect">
            <a:avLst/>
          </a:prstGeom>
        </p:spPr>
        <p:txBody>
          <a:bodyPr vert="horz" lIns="0" tIns="0" rIns="0" bIns="0" rtlCol="0" anchor="b" anchorCtr="0">
            <a:noAutofit/>
          </a:bodyPr>
          <a:lstStyle>
            <a:lvl1pPr marL="0" indent="0" algn="l" defTabSz="914400" rtl="0" eaLnBrk="1" latinLnBrk="0" hangingPunct="1">
              <a:lnSpc>
                <a:spcPct val="95000"/>
              </a:lnSpc>
              <a:spcBef>
                <a:spcPts val="900"/>
              </a:spcBef>
              <a:buFont typeface="Arial" panose="020B0604020202020204" pitchFamily="34" charset="0"/>
              <a:buNone/>
              <a:defRPr sz="1800" kern="1200">
                <a:solidFill>
                  <a:schemeClr val="accent2"/>
                </a:solidFill>
                <a:latin typeface="+mj-lt"/>
                <a:ea typeface="+mn-ea"/>
                <a:cs typeface="+mn-cs"/>
              </a:defRPr>
            </a:lvl1pPr>
            <a:lvl2pPr marL="180000" indent="0" algn="ctr" defTabSz="914400" rtl="0" eaLnBrk="1" latinLnBrk="0" hangingPunct="1">
              <a:lnSpc>
                <a:spcPct val="100000"/>
              </a:lnSpc>
              <a:spcBef>
                <a:spcPts val="900"/>
              </a:spcBef>
              <a:buFont typeface="Arial" panose="020B0604020202020204" pitchFamily="34" charset="0"/>
              <a:buNone/>
              <a:defRPr sz="1800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2pPr>
            <a:lvl3pPr marL="360000" indent="0" algn="ctr" defTabSz="914400" rtl="0" eaLnBrk="1" latinLnBrk="0" hangingPunct="1">
              <a:lnSpc>
                <a:spcPct val="100000"/>
              </a:lnSpc>
              <a:spcBef>
                <a:spcPts val="900"/>
              </a:spcBef>
              <a:buFont typeface="Wingdings" panose="05000000000000000000" pitchFamily="2" charset="2"/>
              <a:buNone/>
              <a:defRPr sz="1800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3pPr>
            <a:lvl4pPr marL="0" indent="0" algn="ctr" defTabSz="914400" rtl="0" eaLnBrk="1" latinLnBrk="0" hangingPunct="1">
              <a:lnSpc>
                <a:spcPct val="100000"/>
              </a:lnSpc>
              <a:spcBef>
                <a:spcPts val="900"/>
              </a:spcBef>
              <a:buClr>
                <a:schemeClr val="tx1"/>
              </a:buClr>
              <a:buFont typeface="Arial" panose="020B0604020202020204" pitchFamily="34" charset="0"/>
              <a:buNone/>
              <a:defRPr sz="1800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4pPr>
            <a:lvl5pPr marL="180000" indent="0" algn="ctr" defTabSz="914400" rtl="0" eaLnBrk="1" latinLnBrk="0" hangingPunct="1">
              <a:lnSpc>
                <a:spcPct val="100000"/>
              </a:lnSpc>
              <a:spcBef>
                <a:spcPts val="900"/>
              </a:spcBef>
              <a:buClr>
                <a:schemeClr val="tx1"/>
              </a:buClr>
              <a:buFont typeface="Arial" panose="020B0604020202020204" pitchFamily="34" charset="0"/>
              <a:buNone/>
              <a:defRPr sz="1800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5pPr>
            <a:lvl6pPr marL="540000" indent="-180000" algn="l" defTabSz="914400" rtl="0" eaLnBrk="1" latinLnBrk="0" hangingPunct="1">
              <a:lnSpc>
                <a:spcPct val="100000"/>
              </a:lnSpc>
              <a:spcBef>
                <a:spcPts val="900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GB"/>
              <a:t>Vision</a:t>
            </a:r>
            <a:endParaRPr lang="en-GB" dirty="0"/>
          </a:p>
        </p:txBody>
      </p:sp>
      <p:sp>
        <p:nvSpPr>
          <p:cNvPr id="32" name="Text Placeholder 8">
            <a:extLst>
              <a:ext uri="{FF2B5EF4-FFF2-40B4-BE49-F238E27FC236}">
                <a16:creationId xmlns:a16="http://schemas.microsoft.com/office/drawing/2014/main" id="{26A0146C-8391-A10D-BC86-9880EF92C46C}"/>
              </a:ext>
            </a:extLst>
          </p:cNvPr>
          <p:cNvSpPr txBox="1">
            <a:spLocks/>
          </p:cNvSpPr>
          <p:nvPr userDrawn="1"/>
        </p:nvSpPr>
        <p:spPr>
          <a:xfrm>
            <a:off x="5782560" y="2876548"/>
            <a:ext cx="2268963" cy="1079500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>
            <a:lvl1pPr marL="180000" indent="-180000" algn="l" defTabSz="914400" rtl="0" eaLnBrk="1" latinLnBrk="0" hangingPunct="1">
              <a:lnSpc>
                <a:spcPct val="100000"/>
              </a:lnSpc>
              <a:spcBef>
                <a:spcPts val="900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0000" indent="-180000" algn="l" defTabSz="914400" rtl="0" eaLnBrk="1" latinLnBrk="0" hangingPunct="1">
              <a:lnSpc>
                <a:spcPct val="100000"/>
              </a:lnSpc>
              <a:spcBef>
                <a:spcPts val="900"/>
              </a:spcBef>
              <a:buFont typeface="Arial" panose="020B0604020202020204" pitchFamily="34" charset="0"/>
              <a:buChar char="­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40000" indent="-180000" algn="l" defTabSz="914400" rtl="0" eaLnBrk="1" latinLnBrk="0" hangingPunct="1">
              <a:lnSpc>
                <a:spcPct val="100000"/>
              </a:lnSpc>
              <a:spcBef>
                <a:spcPts val="900"/>
              </a:spcBef>
              <a:buFont typeface="Wingdings" panose="05000000000000000000" pitchFamily="2" charset="2"/>
              <a:buChar char="§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80000" indent="-180000" algn="l" defTabSz="914400" rtl="0" eaLnBrk="1" latinLnBrk="0" hangingPunct="1">
              <a:lnSpc>
                <a:spcPct val="100000"/>
              </a:lnSpc>
              <a:spcBef>
                <a:spcPts val="900"/>
              </a:spcBef>
              <a:buClr>
                <a:schemeClr val="accent2"/>
              </a:buClr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360000" indent="-180000" algn="l" defTabSz="914400" rtl="0" eaLnBrk="1" latinLnBrk="0" hangingPunct="1">
              <a:lnSpc>
                <a:spcPct val="100000"/>
              </a:lnSpc>
              <a:spcBef>
                <a:spcPts val="900"/>
              </a:spcBef>
              <a:buClr>
                <a:schemeClr val="accent2"/>
              </a:buClr>
              <a:buFont typeface="Arial" panose="020B0604020202020204" pitchFamily="34" charset="0"/>
              <a:buChar char="­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540000" indent="-180000" algn="l" defTabSz="914400" rtl="0" eaLnBrk="1" latinLnBrk="0" hangingPunct="1">
              <a:lnSpc>
                <a:spcPct val="100000"/>
              </a:lnSpc>
              <a:spcBef>
                <a:spcPts val="900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Font typeface="Arial" panose="020B0604020202020204" pitchFamily="34" charset="0"/>
              <a:buNone/>
            </a:pPr>
            <a:r>
              <a:rPr lang="en-US"/>
              <a:t>To fuel the world’s greatest breakthroughs by harnessing the power of human ingenuity</a:t>
            </a:r>
            <a:endParaRPr lang="en-US" dirty="0"/>
          </a:p>
        </p:txBody>
      </p:sp>
      <p:pic>
        <p:nvPicPr>
          <p:cNvPr id="43" name="Graphic 42">
            <a:extLst>
              <a:ext uri="{FF2B5EF4-FFF2-40B4-BE49-F238E27FC236}">
                <a16:creationId xmlns:a16="http://schemas.microsoft.com/office/drawing/2014/main" id="{F13D4190-E585-B193-4EDC-EA274AD7B9E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 userDrawn="1"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>
            <a:off x="8475365" y="1768804"/>
            <a:ext cx="735026" cy="735026"/>
          </a:xfrm>
          <a:prstGeom prst="rect">
            <a:avLst/>
          </a:prstGeom>
        </p:spPr>
      </p:pic>
      <p:sp>
        <p:nvSpPr>
          <p:cNvPr id="33" name="Text Placeholder 10">
            <a:extLst>
              <a:ext uri="{FF2B5EF4-FFF2-40B4-BE49-F238E27FC236}">
                <a16:creationId xmlns:a16="http://schemas.microsoft.com/office/drawing/2014/main" id="{D66C2A45-8540-E6DC-10FE-52A2757CDEF0}"/>
              </a:ext>
            </a:extLst>
          </p:cNvPr>
          <p:cNvSpPr txBox="1">
            <a:spLocks/>
          </p:cNvSpPr>
          <p:nvPr userDrawn="1"/>
        </p:nvSpPr>
        <p:spPr>
          <a:xfrm>
            <a:off x="8594722" y="2514600"/>
            <a:ext cx="2268963" cy="270168"/>
          </a:xfrm>
          <a:prstGeom prst="rect">
            <a:avLst/>
          </a:prstGeom>
        </p:spPr>
        <p:txBody>
          <a:bodyPr vert="horz" lIns="0" tIns="0" rIns="0" bIns="0" rtlCol="0" anchor="b" anchorCtr="0">
            <a:noAutofit/>
          </a:bodyPr>
          <a:lstStyle>
            <a:lvl1pPr marL="0" indent="0" algn="l" defTabSz="914400" rtl="0" eaLnBrk="1" latinLnBrk="0" hangingPunct="1">
              <a:lnSpc>
                <a:spcPct val="95000"/>
              </a:lnSpc>
              <a:spcBef>
                <a:spcPts val="900"/>
              </a:spcBef>
              <a:buFont typeface="Arial" panose="020B0604020202020204" pitchFamily="34" charset="0"/>
              <a:buNone/>
              <a:defRPr sz="1800" kern="1200">
                <a:solidFill>
                  <a:schemeClr val="accent2"/>
                </a:solidFill>
                <a:latin typeface="+mj-lt"/>
                <a:ea typeface="+mn-ea"/>
                <a:cs typeface="+mn-cs"/>
              </a:defRPr>
            </a:lvl1pPr>
            <a:lvl2pPr marL="180000" indent="0" algn="ctr" defTabSz="914400" rtl="0" eaLnBrk="1" latinLnBrk="0" hangingPunct="1">
              <a:lnSpc>
                <a:spcPct val="100000"/>
              </a:lnSpc>
              <a:spcBef>
                <a:spcPts val="900"/>
              </a:spcBef>
              <a:buFont typeface="Arial" panose="020B0604020202020204" pitchFamily="34" charset="0"/>
              <a:buNone/>
              <a:defRPr sz="1800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2pPr>
            <a:lvl3pPr marL="360000" indent="0" algn="ctr" defTabSz="914400" rtl="0" eaLnBrk="1" latinLnBrk="0" hangingPunct="1">
              <a:lnSpc>
                <a:spcPct val="100000"/>
              </a:lnSpc>
              <a:spcBef>
                <a:spcPts val="900"/>
              </a:spcBef>
              <a:buFont typeface="Wingdings" panose="05000000000000000000" pitchFamily="2" charset="2"/>
              <a:buNone/>
              <a:defRPr sz="1800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3pPr>
            <a:lvl4pPr marL="0" indent="0" algn="ctr" defTabSz="914400" rtl="0" eaLnBrk="1" latinLnBrk="0" hangingPunct="1">
              <a:lnSpc>
                <a:spcPct val="100000"/>
              </a:lnSpc>
              <a:spcBef>
                <a:spcPts val="900"/>
              </a:spcBef>
              <a:buClr>
                <a:schemeClr val="tx1"/>
              </a:buClr>
              <a:buFont typeface="Arial" panose="020B0604020202020204" pitchFamily="34" charset="0"/>
              <a:buNone/>
              <a:defRPr sz="1800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4pPr>
            <a:lvl5pPr marL="180000" indent="0" algn="ctr" defTabSz="914400" rtl="0" eaLnBrk="1" latinLnBrk="0" hangingPunct="1">
              <a:lnSpc>
                <a:spcPct val="100000"/>
              </a:lnSpc>
              <a:spcBef>
                <a:spcPts val="900"/>
              </a:spcBef>
              <a:buClr>
                <a:schemeClr val="tx1"/>
              </a:buClr>
              <a:buFont typeface="Arial" panose="020B0604020202020204" pitchFamily="34" charset="0"/>
              <a:buNone/>
              <a:defRPr sz="1800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5pPr>
            <a:lvl6pPr marL="540000" indent="-180000" algn="l" defTabSz="914400" rtl="0" eaLnBrk="1" latinLnBrk="0" hangingPunct="1">
              <a:lnSpc>
                <a:spcPct val="100000"/>
              </a:lnSpc>
              <a:spcBef>
                <a:spcPts val="900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GB"/>
              <a:t>Mission</a:t>
            </a:r>
            <a:endParaRPr lang="en-GB" dirty="0"/>
          </a:p>
        </p:txBody>
      </p:sp>
      <p:sp>
        <p:nvSpPr>
          <p:cNvPr id="34" name="Text Placeholder 11">
            <a:extLst>
              <a:ext uri="{FF2B5EF4-FFF2-40B4-BE49-F238E27FC236}">
                <a16:creationId xmlns:a16="http://schemas.microsoft.com/office/drawing/2014/main" id="{6A76C36C-8770-930E-7676-E982B2144E02}"/>
              </a:ext>
            </a:extLst>
          </p:cNvPr>
          <p:cNvSpPr txBox="1">
            <a:spLocks/>
          </p:cNvSpPr>
          <p:nvPr userDrawn="1"/>
        </p:nvSpPr>
        <p:spPr>
          <a:xfrm>
            <a:off x="8596310" y="2876548"/>
            <a:ext cx="3082926" cy="1079500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>
            <a:lvl1pPr marL="180000" indent="-180000" algn="l" defTabSz="914400" rtl="0" eaLnBrk="1" latinLnBrk="0" hangingPunct="1">
              <a:lnSpc>
                <a:spcPct val="100000"/>
              </a:lnSpc>
              <a:spcBef>
                <a:spcPts val="900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0000" indent="-180000" algn="l" defTabSz="914400" rtl="0" eaLnBrk="1" latinLnBrk="0" hangingPunct="1">
              <a:lnSpc>
                <a:spcPct val="100000"/>
              </a:lnSpc>
              <a:spcBef>
                <a:spcPts val="900"/>
              </a:spcBef>
              <a:buFont typeface="Arial" panose="020B0604020202020204" pitchFamily="34" charset="0"/>
              <a:buChar char="­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40000" indent="-180000" algn="l" defTabSz="914400" rtl="0" eaLnBrk="1" latinLnBrk="0" hangingPunct="1">
              <a:lnSpc>
                <a:spcPct val="100000"/>
              </a:lnSpc>
              <a:spcBef>
                <a:spcPts val="900"/>
              </a:spcBef>
              <a:buFont typeface="Wingdings" panose="05000000000000000000" pitchFamily="2" charset="2"/>
              <a:buChar char="§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80000" indent="-180000" algn="l" defTabSz="914400" rtl="0" eaLnBrk="1" latinLnBrk="0" hangingPunct="1">
              <a:lnSpc>
                <a:spcPct val="100000"/>
              </a:lnSpc>
              <a:spcBef>
                <a:spcPts val="900"/>
              </a:spcBef>
              <a:buClr>
                <a:schemeClr val="accent2"/>
              </a:buClr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360000" indent="-180000" algn="l" defTabSz="914400" rtl="0" eaLnBrk="1" latinLnBrk="0" hangingPunct="1">
              <a:lnSpc>
                <a:spcPct val="100000"/>
              </a:lnSpc>
              <a:spcBef>
                <a:spcPts val="900"/>
              </a:spcBef>
              <a:buClr>
                <a:schemeClr val="accent2"/>
              </a:buClr>
              <a:buFont typeface="Arial" panose="020B0604020202020204" pitchFamily="34" charset="0"/>
              <a:buChar char="­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540000" indent="-180000" algn="l" defTabSz="914400" rtl="0" eaLnBrk="1" latinLnBrk="0" hangingPunct="1">
              <a:lnSpc>
                <a:spcPct val="100000"/>
              </a:lnSpc>
              <a:spcBef>
                <a:spcPts val="900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Font typeface="Arial" panose="020B0604020202020204" pitchFamily="34" charset="0"/>
              <a:buNone/>
            </a:pPr>
            <a:r>
              <a:rPr lang="en-US"/>
              <a:t>To advance the success of people and organizations through transformative intelligence </a:t>
            </a:r>
            <a:br>
              <a:rPr lang="en-US"/>
            </a:br>
            <a:r>
              <a:rPr lang="en-US"/>
              <a:t>and trusted partnership</a:t>
            </a:r>
            <a:endParaRPr lang="en-US" dirty="0"/>
          </a:p>
        </p:txBody>
      </p:sp>
      <p:sp>
        <p:nvSpPr>
          <p:cNvPr id="35" name="Text Placeholder 23">
            <a:extLst>
              <a:ext uri="{FF2B5EF4-FFF2-40B4-BE49-F238E27FC236}">
                <a16:creationId xmlns:a16="http://schemas.microsoft.com/office/drawing/2014/main" id="{C246FA5A-43F1-7B63-C7E7-BD32EEFB962A}"/>
              </a:ext>
            </a:extLst>
          </p:cNvPr>
          <p:cNvSpPr txBox="1">
            <a:spLocks/>
          </p:cNvSpPr>
          <p:nvPr userDrawn="1"/>
        </p:nvSpPr>
        <p:spPr>
          <a:xfrm>
            <a:off x="550865" y="4406962"/>
            <a:ext cx="1573210" cy="725487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>
            <a:lvl1pPr marL="180000" indent="-180000" algn="l" defTabSz="914400" rtl="0" eaLnBrk="1" latinLnBrk="0" hangingPunct="1">
              <a:lnSpc>
                <a:spcPct val="100000"/>
              </a:lnSpc>
              <a:spcBef>
                <a:spcPts val="900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0000" indent="-180000" algn="l" defTabSz="914400" rtl="0" eaLnBrk="1" latinLnBrk="0" hangingPunct="1">
              <a:lnSpc>
                <a:spcPct val="100000"/>
              </a:lnSpc>
              <a:spcBef>
                <a:spcPts val="900"/>
              </a:spcBef>
              <a:buFont typeface="Arial" panose="020B0604020202020204" pitchFamily="34" charset="0"/>
              <a:buChar char="­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40000" indent="-180000" algn="l" defTabSz="914400" rtl="0" eaLnBrk="1" latinLnBrk="0" hangingPunct="1">
              <a:lnSpc>
                <a:spcPct val="100000"/>
              </a:lnSpc>
              <a:spcBef>
                <a:spcPts val="900"/>
              </a:spcBef>
              <a:buFont typeface="Wingdings" panose="05000000000000000000" pitchFamily="2" charset="2"/>
              <a:buChar char="§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80000" indent="-180000" algn="l" defTabSz="914400" rtl="0" eaLnBrk="1" latinLnBrk="0" hangingPunct="1">
              <a:lnSpc>
                <a:spcPct val="100000"/>
              </a:lnSpc>
              <a:spcBef>
                <a:spcPts val="900"/>
              </a:spcBef>
              <a:buClr>
                <a:schemeClr val="accent2"/>
              </a:buClr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360000" indent="-180000" algn="l" defTabSz="914400" rtl="0" eaLnBrk="1" latinLnBrk="0" hangingPunct="1">
              <a:lnSpc>
                <a:spcPct val="100000"/>
              </a:lnSpc>
              <a:spcBef>
                <a:spcPts val="900"/>
              </a:spcBef>
              <a:buClr>
                <a:schemeClr val="accent2"/>
              </a:buClr>
              <a:buFont typeface="Arial" panose="020B0604020202020204" pitchFamily="34" charset="0"/>
              <a:buChar char="­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540000" indent="-180000" algn="l" defTabSz="914400" rtl="0" eaLnBrk="1" latinLnBrk="0" hangingPunct="1">
              <a:lnSpc>
                <a:spcPct val="100000"/>
              </a:lnSpc>
              <a:spcBef>
                <a:spcPts val="900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Font typeface="Arial" panose="020B0604020202020204" pitchFamily="34" charset="0"/>
              <a:buNone/>
            </a:pPr>
            <a:r>
              <a:rPr lang="en-US" dirty="0"/>
              <a:t>Delivering our promise with ambition, integrity and respect for the people around us</a:t>
            </a:r>
          </a:p>
        </p:txBody>
      </p:sp>
      <p:sp>
        <p:nvSpPr>
          <p:cNvPr id="40" name="Right Brace 39">
            <a:extLst>
              <a:ext uri="{FF2B5EF4-FFF2-40B4-BE49-F238E27FC236}">
                <a16:creationId xmlns:a16="http://schemas.microsoft.com/office/drawing/2014/main" id="{92740653-862C-A366-79DA-A2CDAB5E323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 userDrawn="1"/>
        </p:nvSpPr>
        <p:spPr>
          <a:xfrm rot="10800000">
            <a:off x="2285504" y="4086349"/>
            <a:ext cx="239573" cy="2016000"/>
          </a:xfrm>
          <a:prstGeom prst="rightBrace">
            <a:avLst/>
          </a:prstGeom>
          <a:ln/>
        </p:spPr>
        <p:style>
          <a:lnRef idx="1">
            <a:schemeClr val="accent2"/>
          </a:lnRef>
          <a:fillRef idx="0">
            <a:schemeClr val="accent2"/>
          </a:fillRef>
          <a:effectRef idx="0">
            <a:schemeClr val="accent2"/>
          </a:effectRef>
          <a:fontRef idx="minor">
            <a:schemeClr val="tx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venirNext LT Pro Bold"/>
              <a:ea typeface="+mn-ea"/>
              <a:cs typeface="+mn-cs"/>
            </a:endParaRPr>
          </a:p>
        </p:txBody>
      </p:sp>
      <p:pic>
        <p:nvPicPr>
          <p:cNvPr id="44" name="Graphic 43">
            <a:extLst>
              <a:ext uri="{FF2B5EF4-FFF2-40B4-BE49-F238E27FC236}">
                <a16:creationId xmlns:a16="http://schemas.microsoft.com/office/drawing/2014/main" id="{AD5AF07B-7223-59D6-AC33-24FABA5A5DC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 userDrawn="1"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9"/>
              </a:ext>
            </a:extLst>
          </a:blip>
          <a:stretch>
            <a:fillRect/>
          </a:stretch>
        </p:blipFill>
        <p:spPr>
          <a:xfrm>
            <a:off x="2763019" y="4468242"/>
            <a:ext cx="803282" cy="803282"/>
          </a:xfrm>
          <a:prstGeom prst="rect">
            <a:avLst/>
          </a:prstGeom>
        </p:spPr>
      </p:pic>
      <p:sp>
        <p:nvSpPr>
          <p:cNvPr id="36" name="Text Placeholder 13">
            <a:extLst>
              <a:ext uri="{FF2B5EF4-FFF2-40B4-BE49-F238E27FC236}">
                <a16:creationId xmlns:a16="http://schemas.microsoft.com/office/drawing/2014/main" id="{0F1EE494-D12E-16A6-4A53-D27BAABC5B37}"/>
              </a:ext>
            </a:extLst>
          </p:cNvPr>
          <p:cNvSpPr txBox="1">
            <a:spLocks/>
          </p:cNvSpPr>
          <p:nvPr userDrawn="1"/>
        </p:nvSpPr>
        <p:spPr>
          <a:xfrm>
            <a:off x="2985200" y="5472566"/>
            <a:ext cx="1227139" cy="270168"/>
          </a:xfrm>
          <a:prstGeom prst="rect">
            <a:avLst/>
          </a:prstGeom>
        </p:spPr>
        <p:txBody>
          <a:bodyPr vert="horz" lIns="0" tIns="0" rIns="0" bIns="0" rtlCol="0" anchor="b" anchorCtr="0">
            <a:noAutofit/>
          </a:bodyPr>
          <a:lstStyle>
            <a:lvl1pPr marL="0" indent="0" algn="l" defTabSz="914400" rtl="0" eaLnBrk="1" latinLnBrk="0" hangingPunct="1">
              <a:lnSpc>
                <a:spcPct val="95000"/>
              </a:lnSpc>
              <a:spcBef>
                <a:spcPts val="900"/>
              </a:spcBef>
              <a:buFont typeface="Arial" panose="020B0604020202020204" pitchFamily="34" charset="0"/>
              <a:buNone/>
              <a:defRPr sz="1800" kern="1200">
                <a:solidFill>
                  <a:schemeClr val="accent2"/>
                </a:solidFill>
                <a:latin typeface="+mj-lt"/>
                <a:ea typeface="+mn-ea"/>
                <a:cs typeface="+mn-cs"/>
              </a:defRPr>
            </a:lvl1pPr>
            <a:lvl2pPr marL="180000" indent="0" algn="ctr" defTabSz="914400" rtl="0" eaLnBrk="1" latinLnBrk="0" hangingPunct="1">
              <a:lnSpc>
                <a:spcPct val="100000"/>
              </a:lnSpc>
              <a:spcBef>
                <a:spcPts val="900"/>
              </a:spcBef>
              <a:buFont typeface="Arial" panose="020B0604020202020204" pitchFamily="34" charset="0"/>
              <a:buNone/>
              <a:defRPr sz="1800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2pPr>
            <a:lvl3pPr marL="360000" indent="0" algn="ctr" defTabSz="914400" rtl="0" eaLnBrk="1" latinLnBrk="0" hangingPunct="1">
              <a:lnSpc>
                <a:spcPct val="100000"/>
              </a:lnSpc>
              <a:spcBef>
                <a:spcPts val="900"/>
              </a:spcBef>
              <a:buFont typeface="Wingdings" panose="05000000000000000000" pitchFamily="2" charset="2"/>
              <a:buNone/>
              <a:defRPr sz="1800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3pPr>
            <a:lvl4pPr marL="0" indent="0" algn="ctr" defTabSz="914400" rtl="0" eaLnBrk="1" latinLnBrk="0" hangingPunct="1">
              <a:lnSpc>
                <a:spcPct val="100000"/>
              </a:lnSpc>
              <a:spcBef>
                <a:spcPts val="900"/>
              </a:spcBef>
              <a:buClr>
                <a:schemeClr val="tx1"/>
              </a:buClr>
              <a:buFont typeface="Arial" panose="020B0604020202020204" pitchFamily="34" charset="0"/>
              <a:buNone/>
              <a:defRPr sz="1800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4pPr>
            <a:lvl5pPr marL="180000" indent="0" algn="ctr" defTabSz="914400" rtl="0" eaLnBrk="1" latinLnBrk="0" hangingPunct="1">
              <a:lnSpc>
                <a:spcPct val="100000"/>
              </a:lnSpc>
              <a:spcBef>
                <a:spcPts val="900"/>
              </a:spcBef>
              <a:buClr>
                <a:schemeClr val="tx1"/>
              </a:buClr>
              <a:buFont typeface="Arial" panose="020B0604020202020204" pitchFamily="34" charset="0"/>
              <a:buNone/>
              <a:defRPr sz="1800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5pPr>
            <a:lvl6pPr marL="540000" indent="-180000" algn="l" defTabSz="914400" rtl="0" eaLnBrk="1" latinLnBrk="0" hangingPunct="1">
              <a:lnSpc>
                <a:spcPct val="100000"/>
              </a:lnSpc>
              <a:spcBef>
                <a:spcPts val="900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ct val="85000"/>
              </a:lnSpc>
            </a:pPr>
            <a:r>
              <a:rPr lang="en-GB"/>
              <a:t>We aim for greatness</a:t>
            </a:r>
            <a:endParaRPr lang="en-GB" dirty="0"/>
          </a:p>
        </p:txBody>
      </p:sp>
      <p:pic>
        <p:nvPicPr>
          <p:cNvPr id="45" name="Graphic 44">
            <a:extLst>
              <a:ext uri="{FF2B5EF4-FFF2-40B4-BE49-F238E27FC236}">
                <a16:creationId xmlns:a16="http://schemas.microsoft.com/office/drawing/2014/main" id="{EFA009AB-D9D6-0422-D0B9-AC778896A28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 userDrawn="1"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1"/>
              </a:ext>
            </a:extLst>
          </a:blip>
          <a:stretch>
            <a:fillRect/>
          </a:stretch>
        </p:blipFill>
        <p:spPr>
          <a:xfrm>
            <a:off x="5646452" y="4468242"/>
            <a:ext cx="803282" cy="803282"/>
          </a:xfrm>
          <a:prstGeom prst="rect">
            <a:avLst/>
          </a:prstGeom>
        </p:spPr>
      </p:pic>
      <p:sp>
        <p:nvSpPr>
          <p:cNvPr id="37" name="Text Placeholder 16">
            <a:extLst>
              <a:ext uri="{FF2B5EF4-FFF2-40B4-BE49-F238E27FC236}">
                <a16:creationId xmlns:a16="http://schemas.microsoft.com/office/drawing/2014/main" id="{98EF9D63-A3DB-CD47-05B0-1B3DA596EA08}"/>
              </a:ext>
            </a:extLst>
          </p:cNvPr>
          <p:cNvSpPr txBox="1">
            <a:spLocks/>
          </p:cNvSpPr>
          <p:nvPr userDrawn="1"/>
        </p:nvSpPr>
        <p:spPr>
          <a:xfrm>
            <a:off x="5788023" y="5472566"/>
            <a:ext cx="1227139" cy="270168"/>
          </a:xfrm>
          <a:prstGeom prst="rect">
            <a:avLst/>
          </a:prstGeom>
        </p:spPr>
        <p:txBody>
          <a:bodyPr vert="horz" lIns="0" tIns="0" rIns="0" bIns="0" rtlCol="0" anchor="b" anchorCtr="0">
            <a:noAutofit/>
          </a:bodyPr>
          <a:lstStyle>
            <a:lvl1pPr marL="0" indent="0" algn="l" defTabSz="914400" rtl="0" eaLnBrk="1" latinLnBrk="0" hangingPunct="1">
              <a:lnSpc>
                <a:spcPct val="95000"/>
              </a:lnSpc>
              <a:spcBef>
                <a:spcPts val="900"/>
              </a:spcBef>
              <a:buFont typeface="Arial" panose="020B0604020202020204" pitchFamily="34" charset="0"/>
              <a:buNone/>
              <a:defRPr sz="1800" kern="1200">
                <a:solidFill>
                  <a:schemeClr val="accent2"/>
                </a:solidFill>
                <a:latin typeface="+mj-lt"/>
                <a:ea typeface="+mn-ea"/>
                <a:cs typeface="+mn-cs"/>
              </a:defRPr>
            </a:lvl1pPr>
            <a:lvl2pPr marL="180000" indent="0" algn="ctr" defTabSz="914400" rtl="0" eaLnBrk="1" latinLnBrk="0" hangingPunct="1">
              <a:lnSpc>
                <a:spcPct val="100000"/>
              </a:lnSpc>
              <a:spcBef>
                <a:spcPts val="900"/>
              </a:spcBef>
              <a:buFont typeface="Arial" panose="020B0604020202020204" pitchFamily="34" charset="0"/>
              <a:buNone/>
              <a:defRPr sz="1800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2pPr>
            <a:lvl3pPr marL="360000" indent="0" algn="ctr" defTabSz="914400" rtl="0" eaLnBrk="1" latinLnBrk="0" hangingPunct="1">
              <a:lnSpc>
                <a:spcPct val="100000"/>
              </a:lnSpc>
              <a:spcBef>
                <a:spcPts val="900"/>
              </a:spcBef>
              <a:buFont typeface="Wingdings" panose="05000000000000000000" pitchFamily="2" charset="2"/>
              <a:buNone/>
              <a:defRPr sz="1800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3pPr>
            <a:lvl4pPr marL="0" indent="0" algn="ctr" defTabSz="914400" rtl="0" eaLnBrk="1" latinLnBrk="0" hangingPunct="1">
              <a:lnSpc>
                <a:spcPct val="100000"/>
              </a:lnSpc>
              <a:spcBef>
                <a:spcPts val="900"/>
              </a:spcBef>
              <a:buClr>
                <a:schemeClr val="tx1"/>
              </a:buClr>
              <a:buFont typeface="Arial" panose="020B0604020202020204" pitchFamily="34" charset="0"/>
              <a:buNone/>
              <a:defRPr sz="1800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4pPr>
            <a:lvl5pPr marL="180000" indent="0" algn="ctr" defTabSz="914400" rtl="0" eaLnBrk="1" latinLnBrk="0" hangingPunct="1">
              <a:lnSpc>
                <a:spcPct val="100000"/>
              </a:lnSpc>
              <a:spcBef>
                <a:spcPts val="900"/>
              </a:spcBef>
              <a:buClr>
                <a:schemeClr val="tx1"/>
              </a:buClr>
              <a:buFont typeface="Arial" panose="020B0604020202020204" pitchFamily="34" charset="0"/>
              <a:buNone/>
              <a:defRPr sz="1800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5pPr>
            <a:lvl6pPr marL="540000" indent="-180000" algn="l" defTabSz="914400" rtl="0" eaLnBrk="1" latinLnBrk="0" hangingPunct="1">
              <a:lnSpc>
                <a:spcPct val="100000"/>
              </a:lnSpc>
              <a:spcBef>
                <a:spcPts val="900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ct val="85000"/>
              </a:lnSpc>
            </a:pPr>
            <a:r>
              <a:rPr lang="en-GB"/>
              <a:t>We own our actions</a:t>
            </a:r>
            <a:endParaRPr lang="en-GB" dirty="0"/>
          </a:p>
        </p:txBody>
      </p:sp>
      <p:pic>
        <p:nvPicPr>
          <p:cNvPr id="46" name="Graphic 45">
            <a:extLst>
              <a:ext uri="{FF2B5EF4-FFF2-40B4-BE49-F238E27FC236}">
                <a16:creationId xmlns:a16="http://schemas.microsoft.com/office/drawing/2014/main" id="{00A5CB4F-950D-0F8A-E50A-3865EA4F5BD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 userDrawn="1"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3"/>
              </a:ext>
            </a:extLst>
          </a:blip>
          <a:stretch>
            <a:fillRect/>
          </a:stretch>
        </p:blipFill>
        <p:spPr>
          <a:xfrm>
            <a:off x="8529885" y="4468242"/>
            <a:ext cx="803282" cy="803282"/>
          </a:xfrm>
          <a:prstGeom prst="rect">
            <a:avLst/>
          </a:prstGeom>
        </p:spPr>
      </p:pic>
      <p:sp>
        <p:nvSpPr>
          <p:cNvPr id="38" name="Text Placeholder 19">
            <a:extLst>
              <a:ext uri="{FF2B5EF4-FFF2-40B4-BE49-F238E27FC236}">
                <a16:creationId xmlns:a16="http://schemas.microsoft.com/office/drawing/2014/main" id="{E7E51806-E59D-3429-C3E5-EAC198DCFAC7}"/>
              </a:ext>
            </a:extLst>
          </p:cNvPr>
          <p:cNvSpPr txBox="1">
            <a:spLocks/>
          </p:cNvSpPr>
          <p:nvPr userDrawn="1"/>
        </p:nvSpPr>
        <p:spPr>
          <a:xfrm>
            <a:off x="8594721" y="5472566"/>
            <a:ext cx="1227139" cy="270168"/>
          </a:xfrm>
          <a:prstGeom prst="rect">
            <a:avLst/>
          </a:prstGeom>
        </p:spPr>
        <p:txBody>
          <a:bodyPr vert="horz" lIns="0" tIns="0" rIns="0" bIns="0" rtlCol="0" anchor="b" anchorCtr="0">
            <a:noAutofit/>
          </a:bodyPr>
          <a:lstStyle>
            <a:lvl1pPr marL="0" indent="0" algn="l" defTabSz="914400" rtl="0" eaLnBrk="1" latinLnBrk="0" hangingPunct="1">
              <a:lnSpc>
                <a:spcPct val="95000"/>
              </a:lnSpc>
              <a:spcBef>
                <a:spcPts val="900"/>
              </a:spcBef>
              <a:buFont typeface="Arial" panose="020B0604020202020204" pitchFamily="34" charset="0"/>
              <a:buNone/>
              <a:defRPr sz="1800" kern="1200">
                <a:solidFill>
                  <a:schemeClr val="accent2"/>
                </a:solidFill>
                <a:latin typeface="+mj-lt"/>
                <a:ea typeface="+mn-ea"/>
                <a:cs typeface="+mn-cs"/>
              </a:defRPr>
            </a:lvl1pPr>
            <a:lvl2pPr marL="180000" indent="0" algn="ctr" defTabSz="914400" rtl="0" eaLnBrk="1" latinLnBrk="0" hangingPunct="1">
              <a:lnSpc>
                <a:spcPct val="100000"/>
              </a:lnSpc>
              <a:spcBef>
                <a:spcPts val="900"/>
              </a:spcBef>
              <a:buFont typeface="Arial" panose="020B0604020202020204" pitchFamily="34" charset="0"/>
              <a:buNone/>
              <a:defRPr sz="1800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2pPr>
            <a:lvl3pPr marL="360000" indent="0" algn="ctr" defTabSz="914400" rtl="0" eaLnBrk="1" latinLnBrk="0" hangingPunct="1">
              <a:lnSpc>
                <a:spcPct val="100000"/>
              </a:lnSpc>
              <a:spcBef>
                <a:spcPts val="900"/>
              </a:spcBef>
              <a:buFont typeface="Wingdings" panose="05000000000000000000" pitchFamily="2" charset="2"/>
              <a:buNone/>
              <a:defRPr sz="1800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3pPr>
            <a:lvl4pPr marL="0" indent="0" algn="ctr" defTabSz="914400" rtl="0" eaLnBrk="1" latinLnBrk="0" hangingPunct="1">
              <a:lnSpc>
                <a:spcPct val="100000"/>
              </a:lnSpc>
              <a:spcBef>
                <a:spcPts val="900"/>
              </a:spcBef>
              <a:buClr>
                <a:schemeClr val="tx1"/>
              </a:buClr>
              <a:buFont typeface="Arial" panose="020B0604020202020204" pitchFamily="34" charset="0"/>
              <a:buNone/>
              <a:defRPr sz="1800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4pPr>
            <a:lvl5pPr marL="180000" indent="0" algn="ctr" defTabSz="914400" rtl="0" eaLnBrk="1" latinLnBrk="0" hangingPunct="1">
              <a:lnSpc>
                <a:spcPct val="100000"/>
              </a:lnSpc>
              <a:spcBef>
                <a:spcPts val="900"/>
              </a:spcBef>
              <a:buClr>
                <a:schemeClr val="tx1"/>
              </a:buClr>
              <a:buFont typeface="Arial" panose="020B0604020202020204" pitchFamily="34" charset="0"/>
              <a:buNone/>
              <a:defRPr sz="1800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5pPr>
            <a:lvl6pPr marL="540000" indent="-180000" algn="l" defTabSz="914400" rtl="0" eaLnBrk="1" latinLnBrk="0" hangingPunct="1">
              <a:lnSpc>
                <a:spcPct val="100000"/>
              </a:lnSpc>
              <a:spcBef>
                <a:spcPts val="900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ct val="85000"/>
              </a:lnSpc>
            </a:pPr>
            <a:r>
              <a:rPr lang="en-GB"/>
              <a:t>We value every voice</a:t>
            </a:r>
            <a:endParaRPr lang="en-GB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50BDD441-95E6-955E-8A17-BE1B5185D4A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06200" y="6348353"/>
            <a:ext cx="216000" cy="215900"/>
          </a:xfrm>
        </p:spPr>
        <p:txBody>
          <a:bodyPr/>
          <a:lstStyle/>
          <a:p>
            <a:fld id="{F59CD943-D024-467A-B36E-F11E1285ED75}" type="slidenum">
              <a:rPr lang="en-GB" smtClean="0"/>
              <a:pPr/>
              <a:t>‹#›</a:t>
            </a:fld>
            <a:endParaRPr lang="en-GB" dirty="0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0871EE65-26EE-B181-C60C-77234227C28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8040688" y="6348353"/>
            <a:ext cx="3292473" cy="215901"/>
          </a:xfrm>
        </p:spPr>
        <p:txBody>
          <a:bodyPr/>
          <a:lstStyle/>
          <a:p>
            <a:r>
              <a:rPr lang="en-US" dirty="0"/>
              <a:t>© 2025 Clarivate. All rights reserved.</a:t>
            </a:r>
          </a:p>
        </p:txBody>
      </p:sp>
      <p:sp>
        <p:nvSpPr>
          <p:cNvPr id="2" name="Text Placeholder 50">
            <a:extLst>
              <a:ext uri="{FF2B5EF4-FFF2-40B4-BE49-F238E27FC236}">
                <a16:creationId xmlns:a16="http://schemas.microsoft.com/office/drawing/2014/main" id="{DA989DFA-E8B1-BD3C-CFE2-3A0A87CEE8C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1" y="-680886"/>
            <a:ext cx="4824000" cy="607071"/>
          </a:xfrm>
          <a:solidFill>
            <a:schemeClr val="accent3"/>
          </a:solidFill>
        </p:spPr>
        <p:txBody>
          <a:bodyPr wrap="square" lIns="72000" tIns="72000" rIns="72000" bIns="72000">
            <a:spAutoFit/>
          </a:bodyPr>
          <a:lstStyle>
            <a:lvl1pPr marL="0" indent="0">
              <a:buNone/>
              <a:defRPr/>
            </a:lvl1pPr>
            <a:lvl2pPr marL="180000" indent="0">
              <a:buNone/>
              <a:defRPr/>
            </a:lvl2pPr>
            <a:lvl3pPr marL="360000" indent="0">
              <a:buNone/>
              <a:defRPr/>
            </a:lvl3pPr>
            <a:lvl4pPr marL="540000" indent="0">
              <a:buNone/>
              <a:defRPr/>
            </a:lvl4pPr>
            <a:lvl5pPr marL="720000" indent="0">
              <a:buNone/>
              <a:defRPr/>
            </a:lvl5pPr>
          </a:lstStyle>
          <a:p>
            <a:pPr lvl="0"/>
            <a:r>
              <a:rPr lang="en-GB" dirty="0"/>
              <a:t>Talking points for this slide can be found on the brand portal under Our Brand DNA &gt; Brand messaging</a:t>
            </a:r>
          </a:p>
        </p:txBody>
      </p:sp>
    </p:spTree>
    <p:extLst>
      <p:ext uri="{BB962C8B-B14F-4D97-AF65-F5344CB8AC3E}">
        <p14:creationId xmlns:p14="http://schemas.microsoft.com/office/powerpoint/2010/main" val="2100861331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bstrac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FCA5B4FB-C7D7-84AD-17A2-41924B3D1A76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0" y="0"/>
            <a:ext cx="12192000" cy="6858000"/>
          </a:xfrm>
          <a:custGeom>
            <a:avLst/>
            <a:gdLst>
              <a:gd name="connsiteX0" fmla="*/ 7499353 w 12192000"/>
              <a:gd name="connsiteY0" fmla="*/ 3533780 h 6858000"/>
              <a:gd name="connsiteX1" fmla="*/ 7499353 w 12192000"/>
              <a:gd name="connsiteY1" fmla="*/ 3566246 h 6858000"/>
              <a:gd name="connsiteX2" fmla="*/ 7420165 w 12192000"/>
              <a:gd name="connsiteY2" fmla="*/ 3636371 h 6858000"/>
              <a:gd name="connsiteX3" fmla="*/ 7360346 w 12192000"/>
              <a:gd name="connsiteY3" fmla="*/ 3588453 h 6858000"/>
              <a:gd name="connsiteX4" fmla="*/ 7417886 w 12192000"/>
              <a:gd name="connsiteY4" fmla="*/ 3542663 h 6858000"/>
              <a:gd name="connsiteX5" fmla="*/ 7464222 w 12192000"/>
              <a:gd name="connsiteY5" fmla="*/ 3542663 h 6858000"/>
              <a:gd name="connsiteX6" fmla="*/ 7499353 w 12192000"/>
              <a:gd name="connsiteY6" fmla="*/ 3533780 h 6858000"/>
              <a:gd name="connsiteX7" fmla="*/ 8071269 w 12192000"/>
              <a:gd name="connsiteY7" fmla="*/ 3410421 h 6858000"/>
              <a:gd name="connsiteX8" fmla="*/ 8173625 w 12192000"/>
              <a:gd name="connsiteY8" fmla="*/ 3518955 h 6858000"/>
              <a:gd name="connsiteX9" fmla="*/ 8071269 w 12192000"/>
              <a:gd name="connsiteY9" fmla="*/ 3627488 h 6858000"/>
              <a:gd name="connsiteX10" fmla="*/ 7968913 w 12192000"/>
              <a:gd name="connsiteY10" fmla="*/ 3518955 h 6858000"/>
              <a:gd name="connsiteX11" fmla="*/ 8071269 w 12192000"/>
              <a:gd name="connsiteY11" fmla="*/ 3410421 h 6858000"/>
              <a:gd name="connsiteX12" fmla="*/ 6267725 w 12192000"/>
              <a:gd name="connsiteY12" fmla="*/ 3410421 h 6858000"/>
              <a:gd name="connsiteX13" fmla="*/ 6368562 w 12192000"/>
              <a:gd name="connsiteY13" fmla="*/ 3518955 h 6858000"/>
              <a:gd name="connsiteX14" fmla="*/ 6267725 w 12192000"/>
              <a:gd name="connsiteY14" fmla="*/ 3626737 h 6858000"/>
              <a:gd name="connsiteX15" fmla="*/ 6166888 w 12192000"/>
              <a:gd name="connsiteY15" fmla="*/ 3518955 h 6858000"/>
              <a:gd name="connsiteX16" fmla="*/ 6267725 w 12192000"/>
              <a:gd name="connsiteY16" fmla="*/ 3410421 h 6858000"/>
              <a:gd name="connsiteX17" fmla="*/ 6741969 w 12192000"/>
              <a:gd name="connsiteY17" fmla="*/ 3352120 h 6858000"/>
              <a:gd name="connsiteX18" fmla="*/ 6828690 w 12192000"/>
              <a:gd name="connsiteY18" fmla="*/ 3685101 h 6858000"/>
              <a:gd name="connsiteX19" fmla="*/ 6922057 w 12192000"/>
              <a:gd name="connsiteY19" fmla="*/ 3685101 h 6858000"/>
              <a:gd name="connsiteX20" fmla="*/ 6993017 w 12192000"/>
              <a:gd name="connsiteY20" fmla="*/ 3446641 h 6858000"/>
              <a:gd name="connsiteX21" fmla="*/ 7062520 w 12192000"/>
              <a:gd name="connsiteY21" fmla="*/ 3685101 h 6858000"/>
              <a:gd name="connsiteX22" fmla="*/ 7155887 w 12192000"/>
              <a:gd name="connsiteY22" fmla="*/ 3685101 h 6858000"/>
              <a:gd name="connsiteX23" fmla="*/ 7247799 w 12192000"/>
              <a:gd name="connsiteY23" fmla="*/ 3352120 h 6858000"/>
              <a:gd name="connsiteX24" fmla="*/ 7167851 w 12192000"/>
              <a:gd name="connsiteY24" fmla="*/ 3352120 h 6858000"/>
              <a:gd name="connsiteX25" fmla="*/ 7105817 w 12192000"/>
              <a:gd name="connsiteY25" fmla="*/ 3599463 h 6858000"/>
              <a:gd name="connsiteX26" fmla="*/ 7033339 w 12192000"/>
              <a:gd name="connsiteY26" fmla="*/ 3352120 h 6858000"/>
              <a:gd name="connsiteX27" fmla="*/ 6954910 w 12192000"/>
              <a:gd name="connsiteY27" fmla="*/ 3352120 h 6858000"/>
              <a:gd name="connsiteX28" fmla="*/ 6881672 w 12192000"/>
              <a:gd name="connsiteY28" fmla="*/ 3597962 h 6858000"/>
              <a:gd name="connsiteX29" fmla="*/ 6824892 w 12192000"/>
              <a:gd name="connsiteY29" fmla="*/ 3352120 h 6858000"/>
              <a:gd name="connsiteX30" fmla="*/ 4761945 w 12192000"/>
              <a:gd name="connsiteY30" fmla="*/ 3352120 h 6858000"/>
              <a:gd name="connsiteX31" fmla="*/ 4761945 w 12192000"/>
              <a:gd name="connsiteY31" fmla="*/ 3415613 h 6858000"/>
              <a:gd name="connsiteX32" fmla="*/ 4811952 w 12192000"/>
              <a:gd name="connsiteY32" fmla="*/ 3415613 h 6858000"/>
              <a:gd name="connsiteX33" fmla="*/ 4811952 w 12192000"/>
              <a:gd name="connsiteY33" fmla="*/ 3685101 h 6858000"/>
              <a:gd name="connsiteX34" fmla="*/ 4888165 w 12192000"/>
              <a:gd name="connsiteY34" fmla="*/ 3685101 h 6858000"/>
              <a:gd name="connsiteX35" fmla="*/ 4888165 w 12192000"/>
              <a:gd name="connsiteY35" fmla="*/ 3352120 h 6858000"/>
              <a:gd name="connsiteX36" fmla="*/ 7830665 w 12192000"/>
              <a:gd name="connsiteY36" fmla="*/ 3346990 h 6858000"/>
              <a:gd name="connsiteX37" fmla="*/ 7738057 w 12192000"/>
              <a:gd name="connsiteY37" fmla="*/ 3406793 h 6858000"/>
              <a:gd name="connsiteX38" fmla="*/ 7738057 w 12192000"/>
              <a:gd name="connsiteY38" fmla="*/ 3352182 h 6858000"/>
              <a:gd name="connsiteX39" fmla="*/ 7664123 w 12192000"/>
              <a:gd name="connsiteY39" fmla="*/ 3352182 h 6858000"/>
              <a:gd name="connsiteX40" fmla="*/ 7664123 w 12192000"/>
              <a:gd name="connsiteY40" fmla="*/ 3685101 h 6858000"/>
              <a:gd name="connsiteX41" fmla="*/ 7740273 w 12192000"/>
              <a:gd name="connsiteY41" fmla="*/ 3685101 h 6858000"/>
              <a:gd name="connsiteX42" fmla="*/ 7740273 w 12192000"/>
              <a:gd name="connsiteY42" fmla="*/ 3515264 h 6858000"/>
              <a:gd name="connsiteX43" fmla="*/ 7823196 w 12192000"/>
              <a:gd name="connsiteY43" fmla="*/ 3424433 h 6858000"/>
              <a:gd name="connsiteX44" fmla="*/ 7856808 w 12192000"/>
              <a:gd name="connsiteY44" fmla="*/ 3424433 h 6858000"/>
              <a:gd name="connsiteX45" fmla="*/ 7856808 w 12192000"/>
              <a:gd name="connsiteY45" fmla="*/ 3349179 h 6858000"/>
              <a:gd name="connsiteX46" fmla="*/ 7830665 w 12192000"/>
              <a:gd name="connsiteY46" fmla="*/ 3346990 h 6858000"/>
              <a:gd name="connsiteX47" fmla="*/ 6682403 w 12192000"/>
              <a:gd name="connsiteY47" fmla="*/ 3346990 h 6858000"/>
              <a:gd name="connsiteX48" fmla="*/ 6589795 w 12192000"/>
              <a:gd name="connsiteY48" fmla="*/ 3406793 h 6858000"/>
              <a:gd name="connsiteX49" fmla="*/ 6589795 w 12192000"/>
              <a:gd name="connsiteY49" fmla="*/ 3352182 h 6858000"/>
              <a:gd name="connsiteX50" fmla="*/ 6515861 w 12192000"/>
              <a:gd name="connsiteY50" fmla="*/ 3352182 h 6858000"/>
              <a:gd name="connsiteX51" fmla="*/ 6515861 w 12192000"/>
              <a:gd name="connsiteY51" fmla="*/ 3685101 h 6858000"/>
              <a:gd name="connsiteX52" fmla="*/ 6592011 w 12192000"/>
              <a:gd name="connsiteY52" fmla="*/ 3685101 h 6858000"/>
              <a:gd name="connsiteX53" fmla="*/ 6592011 w 12192000"/>
              <a:gd name="connsiteY53" fmla="*/ 3515264 h 6858000"/>
              <a:gd name="connsiteX54" fmla="*/ 6674934 w 12192000"/>
              <a:gd name="connsiteY54" fmla="*/ 3424433 h 6858000"/>
              <a:gd name="connsiteX55" fmla="*/ 6708546 w 12192000"/>
              <a:gd name="connsiteY55" fmla="*/ 3424433 h 6858000"/>
              <a:gd name="connsiteX56" fmla="*/ 6708546 w 12192000"/>
              <a:gd name="connsiteY56" fmla="*/ 3349179 h 6858000"/>
              <a:gd name="connsiteX57" fmla="*/ 6682403 w 12192000"/>
              <a:gd name="connsiteY57" fmla="*/ 3346990 h 6858000"/>
              <a:gd name="connsiteX58" fmla="*/ 5164659 w 12192000"/>
              <a:gd name="connsiteY58" fmla="*/ 3343299 h 6858000"/>
              <a:gd name="connsiteX59" fmla="*/ 5054835 w 12192000"/>
              <a:gd name="connsiteY59" fmla="*/ 3394219 h 6858000"/>
              <a:gd name="connsiteX60" fmla="*/ 5055593 w 12192000"/>
              <a:gd name="connsiteY60" fmla="*/ 3368384 h 6858000"/>
              <a:gd name="connsiteX61" fmla="*/ 5055593 w 12192000"/>
              <a:gd name="connsiteY61" fmla="*/ 3352120 h 6858000"/>
              <a:gd name="connsiteX62" fmla="*/ 4980899 w 12192000"/>
              <a:gd name="connsiteY62" fmla="*/ 3352120 h 6858000"/>
              <a:gd name="connsiteX63" fmla="*/ 4980899 w 12192000"/>
              <a:gd name="connsiteY63" fmla="*/ 3685101 h 6858000"/>
              <a:gd name="connsiteX64" fmla="*/ 5057049 w 12192000"/>
              <a:gd name="connsiteY64" fmla="*/ 3685101 h 6858000"/>
              <a:gd name="connsiteX65" fmla="*/ 5057049 w 12192000"/>
              <a:gd name="connsiteY65" fmla="*/ 3458464 h 6858000"/>
              <a:gd name="connsiteX66" fmla="*/ 5144467 w 12192000"/>
              <a:gd name="connsiteY66" fmla="*/ 3412673 h 6858000"/>
              <a:gd name="connsiteX67" fmla="*/ 5212451 w 12192000"/>
              <a:gd name="connsiteY67" fmla="*/ 3481359 h 6858000"/>
              <a:gd name="connsiteX68" fmla="*/ 5212451 w 12192000"/>
              <a:gd name="connsiteY68" fmla="*/ 3685101 h 6858000"/>
              <a:gd name="connsiteX69" fmla="*/ 5288664 w 12192000"/>
              <a:gd name="connsiteY69" fmla="*/ 3685101 h 6858000"/>
              <a:gd name="connsiteX70" fmla="*/ 5288664 w 12192000"/>
              <a:gd name="connsiteY70" fmla="*/ 3465845 h 6858000"/>
              <a:gd name="connsiteX71" fmla="*/ 5164659 w 12192000"/>
              <a:gd name="connsiteY71" fmla="*/ 3343299 h 6858000"/>
              <a:gd name="connsiteX72" fmla="*/ 7439598 w 12192000"/>
              <a:gd name="connsiteY72" fmla="*/ 3343237 h 6858000"/>
              <a:gd name="connsiteX73" fmla="*/ 7297679 w 12192000"/>
              <a:gd name="connsiteY73" fmla="*/ 3384586 h 6858000"/>
              <a:gd name="connsiteX74" fmla="*/ 7329772 w 12192000"/>
              <a:gd name="connsiteY74" fmla="*/ 3441449 h 6858000"/>
              <a:gd name="connsiteX75" fmla="*/ 7432129 w 12192000"/>
              <a:gd name="connsiteY75" fmla="*/ 3408232 h 6858000"/>
              <a:gd name="connsiteX76" fmla="*/ 7499353 w 12192000"/>
              <a:gd name="connsiteY76" fmla="*/ 3456962 h 6858000"/>
              <a:gd name="connsiteX77" fmla="*/ 7499353 w 12192000"/>
              <a:gd name="connsiteY77" fmla="*/ 3462842 h 6858000"/>
              <a:gd name="connsiteX78" fmla="*/ 7471691 w 12192000"/>
              <a:gd name="connsiteY78" fmla="*/ 3489428 h 6858000"/>
              <a:gd name="connsiteX79" fmla="*/ 7399972 w 12192000"/>
              <a:gd name="connsiteY79" fmla="*/ 3489428 h 6858000"/>
              <a:gd name="connsiteX80" fmla="*/ 7281221 w 12192000"/>
              <a:gd name="connsiteY80" fmla="*/ 3590580 h 6858000"/>
              <a:gd name="connsiteX81" fmla="*/ 7400732 w 12192000"/>
              <a:gd name="connsiteY81" fmla="*/ 3693922 h 6858000"/>
              <a:gd name="connsiteX82" fmla="*/ 7499353 w 12192000"/>
              <a:gd name="connsiteY82" fmla="*/ 3649633 h 6858000"/>
              <a:gd name="connsiteX83" fmla="*/ 7499353 w 12192000"/>
              <a:gd name="connsiteY83" fmla="*/ 3685039 h 6858000"/>
              <a:gd name="connsiteX84" fmla="*/ 7575566 w 12192000"/>
              <a:gd name="connsiteY84" fmla="*/ 3685039 h 6858000"/>
              <a:gd name="connsiteX85" fmla="*/ 7575566 w 12192000"/>
              <a:gd name="connsiteY85" fmla="*/ 3458401 h 6858000"/>
              <a:gd name="connsiteX86" fmla="*/ 7439598 w 12192000"/>
              <a:gd name="connsiteY86" fmla="*/ 3343237 h 6858000"/>
              <a:gd name="connsiteX87" fmla="*/ 6267788 w 12192000"/>
              <a:gd name="connsiteY87" fmla="*/ 3343237 h 6858000"/>
              <a:gd name="connsiteX88" fmla="*/ 6089979 w 12192000"/>
              <a:gd name="connsiteY88" fmla="*/ 3518955 h 6858000"/>
              <a:gd name="connsiteX89" fmla="*/ 6267788 w 12192000"/>
              <a:gd name="connsiteY89" fmla="*/ 3693922 h 6858000"/>
              <a:gd name="connsiteX90" fmla="*/ 6446358 w 12192000"/>
              <a:gd name="connsiteY90" fmla="*/ 3518955 h 6858000"/>
              <a:gd name="connsiteX91" fmla="*/ 6267788 w 12192000"/>
              <a:gd name="connsiteY91" fmla="*/ 3343237 h 6858000"/>
              <a:gd name="connsiteX92" fmla="*/ 4845627 w 12192000"/>
              <a:gd name="connsiteY92" fmla="*/ 3181594 h 6858000"/>
              <a:gd name="connsiteX93" fmla="*/ 4792582 w 12192000"/>
              <a:gd name="connsiteY93" fmla="*/ 3234766 h 6858000"/>
              <a:gd name="connsiteX94" fmla="*/ 4845627 w 12192000"/>
              <a:gd name="connsiteY94" fmla="*/ 3287187 h 6858000"/>
              <a:gd name="connsiteX95" fmla="*/ 4899432 w 12192000"/>
              <a:gd name="connsiteY95" fmla="*/ 3234766 h 6858000"/>
              <a:gd name="connsiteX96" fmla="*/ 4845627 w 12192000"/>
              <a:gd name="connsiteY96" fmla="*/ 3181594 h 6858000"/>
              <a:gd name="connsiteX97" fmla="*/ 8171346 w 12192000"/>
              <a:gd name="connsiteY97" fmla="*/ 3168332 h 6858000"/>
              <a:gd name="connsiteX98" fmla="*/ 8171346 w 12192000"/>
              <a:gd name="connsiteY98" fmla="*/ 3341798 h 6858000"/>
              <a:gd name="connsiteX99" fmla="*/ 8172106 w 12192000"/>
              <a:gd name="connsiteY99" fmla="*/ 3403790 h 6858000"/>
              <a:gd name="connsiteX100" fmla="*/ 8055570 w 12192000"/>
              <a:gd name="connsiteY100" fmla="*/ 3343237 h 6858000"/>
              <a:gd name="connsiteX101" fmla="*/ 7890484 w 12192000"/>
              <a:gd name="connsiteY101" fmla="*/ 3518955 h 6858000"/>
              <a:gd name="connsiteX102" fmla="*/ 8057026 w 12192000"/>
              <a:gd name="connsiteY102" fmla="*/ 3693922 h 6858000"/>
              <a:gd name="connsiteX103" fmla="*/ 8171346 w 12192000"/>
              <a:gd name="connsiteY103" fmla="*/ 3634870 h 6858000"/>
              <a:gd name="connsiteX104" fmla="*/ 8171346 w 12192000"/>
              <a:gd name="connsiteY104" fmla="*/ 3685101 h 6858000"/>
              <a:gd name="connsiteX105" fmla="*/ 8247559 w 12192000"/>
              <a:gd name="connsiteY105" fmla="*/ 3685101 h 6858000"/>
              <a:gd name="connsiteX106" fmla="*/ 8247559 w 12192000"/>
              <a:gd name="connsiteY106" fmla="*/ 3168332 h 6858000"/>
              <a:gd name="connsiteX107" fmla="*/ 5377727 w 12192000"/>
              <a:gd name="connsiteY107" fmla="*/ 3168332 h 6858000"/>
              <a:gd name="connsiteX108" fmla="*/ 5377727 w 12192000"/>
              <a:gd name="connsiteY108" fmla="*/ 3685101 h 6858000"/>
              <a:gd name="connsiteX109" fmla="*/ 5453940 w 12192000"/>
              <a:gd name="connsiteY109" fmla="*/ 3685101 h 6858000"/>
              <a:gd name="connsiteX110" fmla="*/ 5453940 w 12192000"/>
              <a:gd name="connsiteY110" fmla="*/ 3537471 h 6858000"/>
              <a:gd name="connsiteX111" fmla="*/ 5483819 w 12192000"/>
              <a:gd name="connsiteY111" fmla="*/ 3537471 h 6858000"/>
              <a:gd name="connsiteX112" fmla="*/ 5598138 w 12192000"/>
              <a:gd name="connsiteY112" fmla="*/ 3685101 h 6858000"/>
              <a:gd name="connsiteX113" fmla="*/ 5692265 w 12192000"/>
              <a:gd name="connsiteY113" fmla="*/ 3685101 h 6858000"/>
              <a:gd name="connsiteX114" fmla="*/ 5546611 w 12192000"/>
              <a:gd name="connsiteY114" fmla="*/ 3503503 h 6858000"/>
              <a:gd name="connsiteX115" fmla="*/ 5687074 w 12192000"/>
              <a:gd name="connsiteY115" fmla="*/ 3352182 h 6858000"/>
              <a:gd name="connsiteX116" fmla="*/ 5592188 w 12192000"/>
              <a:gd name="connsiteY116" fmla="*/ 3352182 h 6858000"/>
              <a:gd name="connsiteX117" fmla="*/ 5484641 w 12192000"/>
              <a:gd name="connsiteY117" fmla="*/ 3473227 h 6858000"/>
              <a:gd name="connsiteX118" fmla="*/ 5454004 w 12192000"/>
              <a:gd name="connsiteY118" fmla="*/ 3473227 h 6858000"/>
              <a:gd name="connsiteX119" fmla="*/ 5454004 w 12192000"/>
              <a:gd name="connsiteY119" fmla="*/ 3168332 h 6858000"/>
              <a:gd name="connsiteX120" fmla="*/ 4397970 w 12192000"/>
              <a:gd name="connsiteY120" fmla="*/ 3168332 h 6858000"/>
              <a:gd name="connsiteX121" fmla="*/ 4397970 w 12192000"/>
              <a:gd name="connsiteY121" fmla="*/ 3685101 h 6858000"/>
              <a:gd name="connsiteX122" fmla="*/ 4474183 w 12192000"/>
              <a:gd name="connsiteY122" fmla="*/ 3685101 h 6858000"/>
              <a:gd name="connsiteX123" fmla="*/ 4474183 w 12192000"/>
              <a:gd name="connsiteY123" fmla="*/ 3458464 h 6858000"/>
              <a:gd name="connsiteX124" fmla="*/ 4561600 w 12192000"/>
              <a:gd name="connsiteY124" fmla="*/ 3412673 h 6858000"/>
              <a:gd name="connsiteX125" fmla="*/ 4629584 w 12192000"/>
              <a:gd name="connsiteY125" fmla="*/ 3481359 h 6858000"/>
              <a:gd name="connsiteX126" fmla="*/ 4629584 w 12192000"/>
              <a:gd name="connsiteY126" fmla="*/ 3685101 h 6858000"/>
              <a:gd name="connsiteX127" fmla="*/ 4705798 w 12192000"/>
              <a:gd name="connsiteY127" fmla="*/ 3685101 h 6858000"/>
              <a:gd name="connsiteX128" fmla="*/ 4705798 w 12192000"/>
              <a:gd name="connsiteY128" fmla="*/ 3465845 h 6858000"/>
              <a:gd name="connsiteX129" fmla="*/ 4581793 w 12192000"/>
              <a:gd name="connsiteY129" fmla="*/ 3343299 h 6858000"/>
              <a:gd name="connsiteX130" fmla="*/ 4472727 w 12192000"/>
              <a:gd name="connsiteY130" fmla="*/ 3394219 h 6858000"/>
              <a:gd name="connsiteX131" fmla="*/ 4473487 w 12192000"/>
              <a:gd name="connsiteY131" fmla="*/ 3346990 h 6858000"/>
              <a:gd name="connsiteX132" fmla="*/ 4473487 w 12192000"/>
              <a:gd name="connsiteY132" fmla="*/ 3168332 h 6858000"/>
              <a:gd name="connsiteX133" fmla="*/ 3943349 w 12192000"/>
              <a:gd name="connsiteY133" fmla="*/ 3168332 h 6858000"/>
              <a:gd name="connsiteX134" fmla="*/ 3943349 w 12192000"/>
              <a:gd name="connsiteY134" fmla="*/ 3239895 h 6858000"/>
              <a:gd name="connsiteX135" fmla="*/ 4102485 w 12192000"/>
              <a:gd name="connsiteY135" fmla="*/ 3239895 h 6858000"/>
              <a:gd name="connsiteX136" fmla="*/ 4102485 w 12192000"/>
              <a:gd name="connsiteY136" fmla="*/ 3685101 h 6858000"/>
              <a:gd name="connsiteX137" fmla="*/ 4182433 w 12192000"/>
              <a:gd name="connsiteY137" fmla="*/ 3685101 h 6858000"/>
              <a:gd name="connsiteX138" fmla="*/ 4182433 w 12192000"/>
              <a:gd name="connsiteY138" fmla="*/ 3239958 h 6858000"/>
              <a:gd name="connsiteX139" fmla="*/ 4342266 w 12192000"/>
              <a:gd name="connsiteY139" fmla="*/ 3239958 h 6858000"/>
              <a:gd name="connsiteX140" fmla="*/ 4342266 w 12192000"/>
              <a:gd name="connsiteY140" fmla="*/ 3168332 h 6858000"/>
              <a:gd name="connsiteX141" fmla="*/ 6000409 w 12192000"/>
              <a:gd name="connsiteY141" fmla="*/ 3163140 h 6858000"/>
              <a:gd name="connsiteX142" fmla="*/ 5912232 w 12192000"/>
              <a:gd name="connsiteY142" fmla="*/ 3248028 h 6858000"/>
              <a:gd name="connsiteX143" fmla="*/ 5912232 w 12192000"/>
              <a:gd name="connsiteY143" fmla="*/ 3352120 h 6858000"/>
              <a:gd name="connsiteX144" fmla="*/ 5856971 w 12192000"/>
              <a:gd name="connsiteY144" fmla="*/ 3352120 h 6858000"/>
              <a:gd name="connsiteX145" fmla="*/ 5856971 w 12192000"/>
              <a:gd name="connsiteY145" fmla="*/ 3415613 h 6858000"/>
              <a:gd name="connsiteX146" fmla="*/ 5912232 w 12192000"/>
              <a:gd name="connsiteY146" fmla="*/ 3415613 h 6858000"/>
              <a:gd name="connsiteX147" fmla="*/ 5912232 w 12192000"/>
              <a:gd name="connsiteY147" fmla="*/ 3685101 h 6858000"/>
              <a:gd name="connsiteX148" fmla="*/ 5988445 w 12192000"/>
              <a:gd name="connsiteY148" fmla="*/ 3685101 h 6858000"/>
              <a:gd name="connsiteX149" fmla="*/ 5988445 w 12192000"/>
              <a:gd name="connsiteY149" fmla="*/ 3415613 h 6858000"/>
              <a:gd name="connsiteX150" fmla="*/ 6054910 w 12192000"/>
              <a:gd name="connsiteY150" fmla="*/ 3415613 h 6858000"/>
              <a:gd name="connsiteX151" fmla="*/ 6054910 w 12192000"/>
              <a:gd name="connsiteY151" fmla="*/ 3352120 h 6858000"/>
              <a:gd name="connsiteX152" fmla="*/ 5988445 w 12192000"/>
              <a:gd name="connsiteY152" fmla="*/ 3352120 h 6858000"/>
              <a:gd name="connsiteX153" fmla="*/ 5988445 w 12192000"/>
              <a:gd name="connsiteY153" fmla="*/ 3266481 h 6858000"/>
              <a:gd name="connsiteX154" fmla="*/ 6023577 w 12192000"/>
              <a:gd name="connsiteY154" fmla="*/ 3231763 h 6858000"/>
              <a:gd name="connsiteX155" fmla="*/ 6060924 w 12192000"/>
              <a:gd name="connsiteY155" fmla="*/ 3235454 h 6858000"/>
              <a:gd name="connsiteX156" fmla="*/ 6060924 w 12192000"/>
              <a:gd name="connsiteY156" fmla="*/ 3166831 h 6858000"/>
              <a:gd name="connsiteX157" fmla="*/ 6000409 w 12192000"/>
              <a:gd name="connsiteY157" fmla="*/ 3163140 h 6858000"/>
              <a:gd name="connsiteX158" fmla="*/ 6539177 w 12192000"/>
              <a:gd name="connsiteY158" fmla="*/ 622093 h 6858000"/>
              <a:gd name="connsiteX159" fmla="*/ 6539177 w 12192000"/>
              <a:gd name="connsiteY159" fmla="*/ 632101 h 6858000"/>
              <a:gd name="connsiteX160" fmla="*/ 6511379 w 12192000"/>
              <a:gd name="connsiteY160" fmla="*/ 657676 h 6858000"/>
              <a:gd name="connsiteX161" fmla="*/ 6491364 w 12192000"/>
              <a:gd name="connsiteY161" fmla="*/ 640997 h 6858000"/>
              <a:gd name="connsiteX162" fmla="*/ 6511379 w 12192000"/>
              <a:gd name="connsiteY162" fmla="*/ 625429 h 6858000"/>
              <a:gd name="connsiteX163" fmla="*/ 6526946 w 12192000"/>
              <a:gd name="connsiteY163" fmla="*/ 625429 h 6858000"/>
              <a:gd name="connsiteX164" fmla="*/ 6539177 w 12192000"/>
              <a:gd name="connsiteY164" fmla="*/ 622093 h 6858000"/>
              <a:gd name="connsiteX165" fmla="*/ 6052150 w 12192000"/>
              <a:gd name="connsiteY165" fmla="*/ 622093 h 6858000"/>
              <a:gd name="connsiteX166" fmla="*/ 6052150 w 12192000"/>
              <a:gd name="connsiteY166" fmla="*/ 632101 h 6858000"/>
              <a:gd name="connsiteX167" fmla="*/ 6024352 w 12192000"/>
              <a:gd name="connsiteY167" fmla="*/ 657676 h 6858000"/>
              <a:gd name="connsiteX168" fmla="*/ 6004337 w 12192000"/>
              <a:gd name="connsiteY168" fmla="*/ 640997 h 6858000"/>
              <a:gd name="connsiteX169" fmla="*/ 6024352 w 12192000"/>
              <a:gd name="connsiteY169" fmla="*/ 625429 h 6858000"/>
              <a:gd name="connsiteX170" fmla="*/ 6039919 w 12192000"/>
              <a:gd name="connsiteY170" fmla="*/ 625429 h 6858000"/>
              <a:gd name="connsiteX171" fmla="*/ 6052150 w 12192000"/>
              <a:gd name="connsiteY171" fmla="*/ 622093 h 6858000"/>
              <a:gd name="connsiteX172" fmla="*/ 5555115 w 12192000"/>
              <a:gd name="connsiteY172" fmla="*/ 574279 h 6858000"/>
              <a:gd name="connsiteX173" fmla="*/ 5418348 w 12192000"/>
              <a:gd name="connsiteY173" fmla="*/ 653229 h 6858000"/>
              <a:gd name="connsiteX174" fmla="*/ 5433915 w 12192000"/>
              <a:gd name="connsiteY174" fmla="*/ 687699 h 6858000"/>
              <a:gd name="connsiteX175" fmla="*/ 5449482 w 12192000"/>
              <a:gd name="connsiteY175" fmla="*/ 709938 h 6858000"/>
              <a:gd name="connsiteX176" fmla="*/ 5588473 w 12192000"/>
              <a:gd name="connsiteY176" fmla="*/ 629877 h 6858000"/>
              <a:gd name="connsiteX177" fmla="*/ 5555115 w 12192000"/>
              <a:gd name="connsiteY177" fmla="*/ 574279 h 6858000"/>
              <a:gd name="connsiteX178" fmla="*/ 6774909 w 12192000"/>
              <a:gd name="connsiteY178" fmla="*/ 570943 h 6858000"/>
              <a:gd name="connsiteX179" fmla="*/ 6806043 w 12192000"/>
              <a:gd name="connsiteY179" fmla="*/ 596518 h 6858000"/>
              <a:gd name="connsiteX180" fmla="*/ 6742662 w 12192000"/>
              <a:gd name="connsiteY180" fmla="*/ 596518 h 6858000"/>
              <a:gd name="connsiteX181" fmla="*/ 6774909 w 12192000"/>
              <a:gd name="connsiteY181" fmla="*/ 570943 h 6858000"/>
              <a:gd name="connsiteX182" fmla="*/ 6223388 w 12192000"/>
              <a:gd name="connsiteY182" fmla="*/ 540921 h 6858000"/>
              <a:gd name="connsiteX183" fmla="*/ 6223388 w 12192000"/>
              <a:gd name="connsiteY183" fmla="*/ 575391 h 6858000"/>
              <a:gd name="connsiteX184" fmla="*/ 6243403 w 12192000"/>
              <a:gd name="connsiteY184" fmla="*/ 575391 h 6858000"/>
              <a:gd name="connsiteX185" fmla="*/ 6243403 w 12192000"/>
              <a:gd name="connsiteY185" fmla="*/ 683250 h 6858000"/>
              <a:gd name="connsiteX186" fmla="*/ 6283433 w 12192000"/>
              <a:gd name="connsiteY186" fmla="*/ 683250 h 6858000"/>
              <a:gd name="connsiteX187" fmla="*/ 6283433 w 12192000"/>
              <a:gd name="connsiteY187" fmla="*/ 540921 h 6858000"/>
              <a:gd name="connsiteX188" fmla="*/ 6297888 w 12192000"/>
              <a:gd name="connsiteY188" fmla="*/ 540920 h 6858000"/>
              <a:gd name="connsiteX189" fmla="*/ 6346814 w 12192000"/>
              <a:gd name="connsiteY189" fmla="*/ 683250 h 6858000"/>
              <a:gd name="connsiteX190" fmla="*/ 6396850 w 12192000"/>
              <a:gd name="connsiteY190" fmla="*/ 683250 h 6858000"/>
              <a:gd name="connsiteX191" fmla="*/ 6447999 w 12192000"/>
              <a:gd name="connsiteY191" fmla="*/ 540920 h 6858000"/>
              <a:gd name="connsiteX192" fmla="*/ 6405746 w 12192000"/>
              <a:gd name="connsiteY192" fmla="*/ 540920 h 6858000"/>
              <a:gd name="connsiteX193" fmla="*/ 6373500 w 12192000"/>
              <a:gd name="connsiteY193" fmla="*/ 639884 h 6858000"/>
              <a:gd name="connsiteX194" fmla="*/ 6341253 w 12192000"/>
              <a:gd name="connsiteY194" fmla="*/ 540920 h 6858000"/>
              <a:gd name="connsiteX195" fmla="*/ 6774909 w 12192000"/>
              <a:gd name="connsiteY195" fmla="*/ 538696 h 6858000"/>
              <a:gd name="connsiteX196" fmla="*/ 6701521 w 12192000"/>
              <a:gd name="connsiteY196" fmla="*/ 613198 h 6858000"/>
              <a:gd name="connsiteX197" fmla="*/ 6776020 w 12192000"/>
              <a:gd name="connsiteY197" fmla="*/ 687698 h 6858000"/>
              <a:gd name="connsiteX198" fmla="*/ 6847184 w 12192000"/>
              <a:gd name="connsiteY198" fmla="*/ 643219 h 6858000"/>
              <a:gd name="connsiteX199" fmla="*/ 6804931 w 12192000"/>
              <a:gd name="connsiteY199" fmla="*/ 638772 h 6858000"/>
              <a:gd name="connsiteX200" fmla="*/ 6776020 w 12192000"/>
              <a:gd name="connsiteY200" fmla="*/ 653227 h 6858000"/>
              <a:gd name="connsiteX201" fmla="*/ 6743775 w 12192000"/>
              <a:gd name="connsiteY201" fmla="*/ 624317 h 6858000"/>
              <a:gd name="connsiteX202" fmla="*/ 6849408 w 12192000"/>
              <a:gd name="connsiteY202" fmla="*/ 624317 h 6858000"/>
              <a:gd name="connsiteX203" fmla="*/ 6849408 w 12192000"/>
              <a:gd name="connsiteY203" fmla="*/ 623205 h 6858000"/>
              <a:gd name="connsiteX204" fmla="*/ 6774909 w 12192000"/>
              <a:gd name="connsiteY204" fmla="*/ 538696 h 6858000"/>
              <a:gd name="connsiteX205" fmla="*/ 6192254 w 12192000"/>
              <a:gd name="connsiteY205" fmla="*/ 538696 h 6858000"/>
              <a:gd name="connsiteX206" fmla="*/ 6155559 w 12192000"/>
              <a:gd name="connsiteY206" fmla="*/ 563159 h 6858000"/>
              <a:gd name="connsiteX207" fmla="*/ 6155559 w 12192000"/>
              <a:gd name="connsiteY207" fmla="*/ 540920 h 6858000"/>
              <a:gd name="connsiteX208" fmla="*/ 6116642 w 12192000"/>
              <a:gd name="connsiteY208" fmla="*/ 540920 h 6858000"/>
              <a:gd name="connsiteX209" fmla="*/ 6116642 w 12192000"/>
              <a:gd name="connsiteY209" fmla="*/ 683250 h 6858000"/>
              <a:gd name="connsiteX210" fmla="*/ 6156672 w 12192000"/>
              <a:gd name="connsiteY210" fmla="*/ 683250 h 6858000"/>
              <a:gd name="connsiteX211" fmla="*/ 6156672 w 12192000"/>
              <a:gd name="connsiteY211" fmla="*/ 615421 h 6858000"/>
              <a:gd name="connsiteX212" fmla="*/ 6186693 w 12192000"/>
              <a:gd name="connsiteY212" fmla="*/ 580951 h 6858000"/>
              <a:gd name="connsiteX213" fmla="*/ 6203373 w 12192000"/>
              <a:gd name="connsiteY213" fmla="*/ 580951 h 6858000"/>
              <a:gd name="connsiteX214" fmla="*/ 6203373 w 12192000"/>
              <a:gd name="connsiteY214" fmla="*/ 539808 h 6858000"/>
              <a:gd name="connsiteX215" fmla="*/ 6192254 w 12192000"/>
              <a:gd name="connsiteY215" fmla="*/ 538696 h 6858000"/>
              <a:gd name="connsiteX216" fmla="*/ 6519162 w 12192000"/>
              <a:gd name="connsiteY216" fmla="*/ 537584 h 6858000"/>
              <a:gd name="connsiteX217" fmla="*/ 6458006 w 12192000"/>
              <a:gd name="connsiteY217" fmla="*/ 555376 h 6858000"/>
              <a:gd name="connsiteX218" fmla="*/ 6473573 w 12192000"/>
              <a:gd name="connsiteY218" fmla="*/ 585399 h 6858000"/>
              <a:gd name="connsiteX219" fmla="*/ 6515827 w 12192000"/>
              <a:gd name="connsiteY219" fmla="*/ 572055 h 6858000"/>
              <a:gd name="connsiteX220" fmla="*/ 6539177 w 12192000"/>
              <a:gd name="connsiteY220" fmla="*/ 588735 h 6858000"/>
              <a:gd name="connsiteX221" fmla="*/ 6540290 w 12192000"/>
              <a:gd name="connsiteY221" fmla="*/ 589846 h 6858000"/>
              <a:gd name="connsiteX222" fmla="*/ 6530282 w 12192000"/>
              <a:gd name="connsiteY222" fmla="*/ 598742 h 6858000"/>
              <a:gd name="connsiteX223" fmla="*/ 6502484 w 12192000"/>
              <a:gd name="connsiteY223" fmla="*/ 598742 h 6858000"/>
              <a:gd name="connsiteX224" fmla="*/ 6451335 w 12192000"/>
              <a:gd name="connsiteY224" fmla="*/ 642108 h 6858000"/>
              <a:gd name="connsiteX225" fmla="*/ 6501371 w 12192000"/>
              <a:gd name="connsiteY225" fmla="*/ 686587 h 6858000"/>
              <a:gd name="connsiteX226" fmla="*/ 6541401 w 12192000"/>
              <a:gd name="connsiteY226" fmla="*/ 669907 h 6858000"/>
              <a:gd name="connsiteX227" fmla="*/ 6541401 w 12192000"/>
              <a:gd name="connsiteY227" fmla="*/ 683250 h 6858000"/>
              <a:gd name="connsiteX228" fmla="*/ 6581431 w 12192000"/>
              <a:gd name="connsiteY228" fmla="*/ 683250 h 6858000"/>
              <a:gd name="connsiteX229" fmla="*/ 6581431 w 12192000"/>
              <a:gd name="connsiteY229" fmla="*/ 589846 h 6858000"/>
              <a:gd name="connsiteX230" fmla="*/ 6519162 w 12192000"/>
              <a:gd name="connsiteY230" fmla="*/ 537584 h 6858000"/>
              <a:gd name="connsiteX231" fmla="*/ 6032136 w 12192000"/>
              <a:gd name="connsiteY231" fmla="*/ 537584 h 6858000"/>
              <a:gd name="connsiteX232" fmla="*/ 5970979 w 12192000"/>
              <a:gd name="connsiteY232" fmla="*/ 555376 h 6858000"/>
              <a:gd name="connsiteX233" fmla="*/ 5986546 w 12192000"/>
              <a:gd name="connsiteY233" fmla="*/ 585399 h 6858000"/>
              <a:gd name="connsiteX234" fmla="*/ 6028801 w 12192000"/>
              <a:gd name="connsiteY234" fmla="*/ 572055 h 6858000"/>
              <a:gd name="connsiteX235" fmla="*/ 6052150 w 12192000"/>
              <a:gd name="connsiteY235" fmla="*/ 588735 h 6858000"/>
              <a:gd name="connsiteX236" fmla="*/ 6053262 w 12192000"/>
              <a:gd name="connsiteY236" fmla="*/ 589846 h 6858000"/>
              <a:gd name="connsiteX237" fmla="*/ 6043254 w 12192000"/>
              <a:gd name="connsiteY237" fmla="*/ 598742 h 6858000"/>
              <a:gd name="connsiteX238" fmla="*/ 6015456 w 12192000"/>
              <a:gd name="connsiteY238" fmla="*/ 598742 h 6858000"/>
              <a:gd name="connsiteX239" fmla="*/ 5964307 w 12192000"/>
              <a:gd name="connsiteY239" fmla="*/ 642108 h 6858000"/>
              <a:gd name="connsiteX240" fmla="*/ 6014344 w 12192000"/>
              <a:gd name="connsiteY240" fmla="*/ 686587 h 6858000"/>
              <a:gd name="connsiteX241" fmla="*/ 6054373 w 12192000"/>
              <a:gd name="connsiteY241" fmla="*/ 669907 h 6858000"/>
              <a:gd name="connsiteX242" fmla="*/ 6054373 w 12192000"/>
              <a:gd name="connsiteY242" fmla="*/ 683250 h 6858000"/>
              <a:gd name="connsiteX243" fmla="*/ 6094404 w 12192000"/>
              <a:gd name="connsiteY243" fmla="*/ 683250 h 6858000"/>
              <a:gd name="connsiteX244" fmla="*/ 6094404 w 12192000"/>
              <a:gd name="connsiteY244" fmla="*/ 589846 h 6858000"/>
              <a:gd name="connsiteX245" fmla="*/ 6032136 w 12192000"/>
              <a:gd name="connsiteY245" fmla="*/ 537584 h 6858000"/>
              <a:gd name="connsiteX246" fmla="*/ 5380541 w 12192000"/>
              <a:gd name="connsiteY246" fmla="*/ 493106 h 6858000"/>
              <a:gd name="connsiteX247" fmla="*/ 5353854 w 12192000"/>
              <a:gd name="connsiteY247" fmla="*/ 494218 h 6858000"/>
              <a:gd name="connsiteX248" fmla="*/ 5353854 w 12192000"/>
              <a:gd name="connsiteY248" fmla="*/ 654340 h 6858000"/>
              <a:gd name="connsiteX249" fmla="*/ 5380541 w 12192000"/>
              <a:gd name="connsiteY249" fmla="*/ 656564 h 6858000"/>
              <a:gd name="connsiteX250" fmla="*/ 5418346 w 12192000"/>
              <a:gd name="connsiteY250" fmla="*/ 653227 h 6858000"/>
              <a:gd name="connsiteX251" fmla="*/ 5411675 w 12192000"/>
              <a:gd name="connsiteY251" fmla="*/ 516457 h 6858000"/>
              <a:gd name="connsiteX252" fmla="*/ 5418346 w 12192000"/>
              <a:gd name="connsiteY252" fmla="*/ 496442 h 6858000"/>
              <a:gd name="connsiteX253" fmla="*/ 5380541 w 12192000"/>
              <a:gd name="connsiteY253" fmla="*/ 493106 h 6858000"/>
              <a:gd name="connsiteX254" fmla="*/ 6618125 w 12192000"/>
              <a:gd name="connsiteY254" fmla="*/ 487547 h 6858000"/>
              <a:gd name="connsiteX255" fmla="*/ 6618125 w 12192000"/>
              <a:gd name="connsiteY255" fmla="*/ 542032 h 6858000"/>
              <a:gd name="connsiteX256" fmla="*/ 6595886 w 12192000"/>
              <a:gd name="connsiteY256" fmla="*/ 542032 h 6858000"/>
              <a:gd name="connsiteX257" fmla="*/ 6595886 w 12192000"/>
              <a:gd name="connsiteY257" fmla="*/ 576503 h 6858000"/>
              <a:gd name="connsiteX258" fmla="*/ 6618125 w 12192000"/>
              <a:gd name="connsiteY258" fmla="*/ 576503 h 6858000"/>
              <a:gd name="connsiteX259" fmla="*/ 6618125 w 12192000"/>
              <a:gd name="connsiteY259" fmla="*/ 654340 h 6858000"/>
              <a:gd name="connsiteX260" fmla="*/ 6659266 w 12192000"/>
              <a:gd name="connsiteY260" fmla="*/ 686587 h 6858000"/>
              <a:gd name="connsiteX261" fmla="*/ 6690401 w 12192000"/>
              <a:gd name="connsiteY261" fmla="*/ 684363 h 6858000"/>
              <a:gd name="connsiteX262" fmla="*/ 6690401 w 12192000"/>
              <a:gd name="connsiteY262" fmla="*/ 649892 h 6858000"/>
              <a:gd name="connsiteX263" fmla="*/ 6671498 w 12192000"/>
              <a:gd name="connsiteY263" fmla="*/ 649892 h 6858000"/>
              <a:gd name="connsiteX264" fmla="*/ 6658155 w 12192000"/>
              <a:gd name="connsiteY264" fmla="*/ 639884 h 6858000"/>
              <a:gd name="connsiteX265" fmla="*/ 6658155 w 12192000"/>
              <a:gd name="connsiteY265" fmla="*/ 575391 h 6858000"/>
              <a:gd name="connsiteX266" fmla="*/ 6689289 w 12192000"/>
              <a:gd name="connsiteY266" fmla="*/ 575391 h 6858000"/>
              <a:gd name="connsiteX267" fmla="*/ 6689289 w 12192000"/>
              <a:gd name="connsiteY267" fmla="*/ 540920 h 6858000"/>
              <a:gd name="connsiteX268" fmla="*/ 6658155 w 12192000"/>
              <a:gd name="connsiteY268" fmla="*/ 540920 h 6858000"/>
              <a:gd name="connsiteX269" fmla="*/ 6658155 w 12192000"/>
              <a:gd name="connsiteY269" fmla="*/ 487547 h 6858000"/>
              <a:gd name="connsiteX270" fmla="*/ 6261194 w 12192000"/>
              <a:gd name="connsiteY270" fmla="*/ 466419 h 6858000"/>
              <a:gd name="connsiteX271" fmla="*/ 6235619 w 12192000"/>
              <a:gd name="connsiteY271" fmla="*/ 491994 h 6858000"/>
              <a:gd name="connsiteX272" fmla="*/ 6261194 w 12192000"/>
              <a:gd name="connsiteY272" fmla="*/ 517570 h 6858000"/>
              <a:gd name="connsiteX273" fmla="*/ 6286768 w 12192000"/>
              <a:gd name="connsiteY273" fmla="*/ 491994 h 6858000"/>
              <a:gd name="connsiteX274" fmla="*/ 6261194 w 12192000"/>
              <a:gd name="connsiteY274" fmla="*/ 466419 h 6858000"/>
              <a:gd name="connsiteX275" fmla="*/ 5900927 w 12192000"/>
              <a:gd name="connsiteY275" fmla="*/ 466419 h 6858000"/>
              <a:gd name="connsiteX276" fmla="*/ 5900927 w 12192000"/>
              <a:gd name="connsiteY276" fmla="*/ 683250 h 6858000"/>
              <a:gd name="connsiteX277" fmla="*/ 5940957 w 12192000"/>
              <a:gd name="connsiteY277" fmla="*/ 683250 h 6858000"/>
              <a:gd name="connsiteX278" fmla="*/ 5940957 w 12192000"/>
              <a:gd name="connsiteY278" fmla="*/ 466419 h 6858000"/>
              <a:gd name="connsiteX279" fmla="*/ 5771943 w 12192000"/>
              <a:gd name="connsiteY279" fmla="*/ 461971 h 6858000"/>
              <a:gd name="connsiteX280" fmla="*/ 5658525 w 12192000"/>
              <a:gd name="connsiteY280" fmla="*/ 574279 h 6858000"/>
              <a:gd name="connsiteX281" fmla="*/ 5771943 w 12192000"/>
              <a:gd name="connsiteY281" fmla="*/ 686587 h 6858000"/>
              <a:gd name="connsiteX282" fmla="*/ 5878689 w 12192000"/>
              <a:gd name="connsiteY282" fmla="*/ 605413 h 6858000"/>
              <a:gd name="connsiteX283" fmla="*/ 5831987 w 12192000"/>
              <a:gd name="connsiteY283" fmla="*/ 605413 h 6858000"/>
              <a:gd name="connsiteX284" fmla="*/ 5773054 w 12192000"/>
              <a:gd name="connsiteY284" fmla="*/ 646557 h 6858000"/>
              <a:gd name="connsiteX285" fmla="*/ 5705227 w 12192000"/>
              <a:gd name="connsiteY285" fmla="*/ 574279 h 6858000"/>
              <a:gd name="connsiteX286" fmla="*/ 5773054 w 12192000"/>
              <a:gd name="connsiteY286" fmla="*/ 502002 h 6858000"/>
              <a:gd name="connsiteX287" fmla="*/ 5830875 w 12192000"/>
              <a:gd name="connsiteY287" fmla="*/ 543145 h 6858000"/>
              <a:gd name="connsiteX288" fmla="*/ 5878689 w 12192000"/>
              <a:gd name="connsiteY288" fmla="*/ 543145 h 6858000"/>
              <a:gd name="connsiteX289" fmla="*/ 5771943 w 12192000"/>
              <a:gd name="connsiteY289" fmla="*/ 461971 h 6858000"/>
              <a:gd name="connsiteX290" fmla="*/ 5449482 w 12192000"/>
              <a:gd name="connsiteY290" fmla="*/ 438620 h 6858000"/>
              <a:gd name="connsiteX291" fmla="*/ 5418348 w 12192000"/>
              <a:gd name="connsiteY291" fmla="*/ 495330 h 6858000"/>
              <a:gd name="connsiteX292" fmla="*/ 5554004 w 12192000"/>
              <a:gd name="connsiteY292" fmla="*/ 574279 h 6858000"/>
              <a:gd name="connsiteX293" fmla="*/ 5587363 w 12192000"/>
              <a:gd name="connsiteY293" fmla="*/ 518681 h 6858000"/>
              <a:gd name="connsiteX294" fmla="*/ 5449482 w 12192000"/>
              <a:gd name="connsiteY294" fmla="*/ 438620 h 6858000"/>
              <a:gd name="connsiteX295" fmla="*/ 0 w 12192000"/>
              <a:gd name="connsiteY295" fmla="*/ 0 h 6858000"/>
              <a:gd name="connsiteX296" fmla="*/ 12192000 w 12192000"/>
              <a:gd name="connsiteY296" fmla="*/ 0 h 6858000"/>
              <a:gd name="connsiteX297" fmla="*/ 12192000 w 12192000"/>
              <a:gd name="connsiteY297" fmla="*/ 6858000 h 6858000"/>
              <a:gd name="connsiteX298" fmla="*/ 0 w 12192000"/>
              <a:gd name="connsiteY298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</a:cxnLst>
            <a:rect l="l" t="t" r="r" b="b"/>
            <a:pathLst>
              <a:path w="12192000" h="6858000">
                <a:moveTo>
                  <a:pt x="7499353" y="3533780"/>
                </a:moveTo>
                <a:lnTo>
                  <a:pt x="7499353" y="3566246"/>
                </a:lnTo>
                <a:cubicBezTo>
                  <a:pt x="7499353" y="3614977"/>
                  <a:pt x="7461247" y="3636371"/>
                  <a:pt x="7420165" y="3636371"/>
                </a:cubicBezTo>
                <a:cubicBezTo>
                  <a:pt x="7379780" y="3636371"/>
                  <a:pt x="7360346" y="3612725"/>
                  <a:pt x="7360346" y="3588453"/>
                </a:cubicBezTo>
                <a:cubicBezTo>
                  <a:pt x="7360346" y="3560366"/>
                  <a:pt x="7379780" y="3542663"/>
                  <a:pt x="7417886" y="3542663"/>
                </a:cubicBezTo>
                <a:lnTo>
                  <a:pt x="7464222" y="3542663"/>
                </a:lnTo>
                <a:cubicBezTo>
                  <a:pt x="7479161" y="3542663"/>
                  <a:pt x="7492644" y="3541162"/>
                  <a:pt x="7499353" y="3533780"/>
                </a:cubicBezTo>
                <a:close/>
                <a:moveTo>
                  <a:pt x="8071269" y="3410421"/>
                </a:moveTo>
                <a:cubicBezTo>
                  <a:pt x="8131024" y="3410421"/>
                  <a:pt x="8173625" y="3457650"/>
                  <a:pt x="8173625" y="3518955"/>
                </a:cubicBezTo>
                <a:cubicBezTo>
                  <a:pt x="8173625" y="3579508"/>
                  <a:pt x="8131024" y="3627488"/>
                  <a:pt x="8071269" y="3627488"/>
                </a:cubicBezTo>
                <a:cubicBezTo>
                  <a:pt x="8010754" y="3627488"/>
                  <a:pt x="7968913" y="3579508"/>
                  <a:pt x="7968913" y="3518955"/>
                </a:cubicBezTo>
                <a:cubicBezTo>
                  <a:pt x="7968913" y="3457650"/>
                  <a:pt x="8010754" y="3410421"/>
                  <a:pt x="8071269" y="3410421"/>
                </a:cubicBezTo>
                <a:close/>
                <a:moveTo>
                  <a:pt x="6267725" y="3410421"/>
                </a:moveTo>
                <a:cubicBezTo>
                  <a:pt x="6327480" y="3410421"/>
                  <a:pt x="6368562" y="3456962"/>
                  <a:pt x="6368562" y="3518955"/>
                </a:cubicBezTo>
                <a:cubicBezTo>
                  <a:pt x="6368562" y="3580259"/>
                  <a:pt x="6327480" y="3626737"/>
                  <a:pt x="6267725" y="3626737"/>
                </a:cubicBezTo>
                <a:cubicBezTo>
                  <a:pt x="6207970" y="3626737"/>
                  <a:pt x="6166888" y="3580259"/>
                  <a:pt x="6166888" y="3518955"/>
                </a:cubicBezTo>
                <a:cubicBezTo>
                  <a:pt x="6166888" y="3456900"/>
                  <a:pt x="6207970" y="3410421"/>
                  <a:pt x="6267725" y="3410421"/>
                </a:cubicBezTo>
                <a:close/>
                <a:moveTo>
                  <a:pt x="6741969" y="3352120"/>
                </a:moveTo>
                <a:lnTo>
                  <a:pt x="6828690" y="3685101"/>
                </a:lnTo>
                <a:lnTo>
                  <a:pt x="6922057" y="3685101"/>
                </a:lnTo>
                <a:lnTo>
                  <a:pt x="6993017" y="3446641"/>
                </a:lnTo>
                <a:lnTo>
                  <a:pt x="7062520" y="3685101"/>
                </a:lnTo>
                <a:lnTo>
                  <a:pt x="7155887" y="3685101"/>
                </a:lnTo>
                <a:lnTo>
                  <a:pt x="7247799" y="3352120"/>
                </a:lnTo>
                <a:lnTo>
                  <a:pt x="7167851" y="3352120"/>
                </a:lnTo>
                <a:lnTo>
                  <a:pt x="7105817" y="3599463"/>
                </a:lnTo>
                <a:lnTo>
                  <a:pt x="7033339" y="3352120"/>
                </a:lnTo>
                <a:lnTo>
                  <a:pt x="6954910" y="3352120"/>
                </a:lnTo>
                <a:lnTo>
                  <a:pt x="6881672" y="3597962"/>
                </a:lnTo>
                <a:lnTo>
                  <a:pt x="6824892" y="3352120"/>
                </a:lnTo>
                <a:close/>
                <a:moveTo>
                  <a:pt x="4761945" y="3352120"/>
                </a:moveTo>
                <a:lnTo>
                  <a:pt x="4761945" y="3415613"/>
                </a:lnTo>
                <a:lnTo>
                  <a:pt x="4811952" y="3415613"/>
                </a:lnTo>
                <a:lnTo>
                  <a:pt x="4811952" y="3685101"/>
                </a:lnTo>
                <a:lnTo>
                  <a:pt x="4888165" y="3685101"/>
                </a:lnTo>
                <a:lnTo>
                  <a:pt x="4888165" y="3352120"/>
                </a:lnTo>
                <a:close/>
                <a:moveTo>
                  <a:pt x="7830665" y="3346990"/>
                </a:moveTo>
                <a:cubicBezTo>
                  <a:pt x="7789584" y="3346990"/>
                  <a:pt x="7753693" y="3367633"/>
                  <a:pt x="7738057" y="3406793"/>
                </a:cubicBezTo>
                <a:lnTo>
                  <a:pt x="7738057" y="3352182"/>
                </a:lnTo>
                <a:lnTo>
                  <a:pt x="7664123" y="3352182"/>
                </a:lnTo>
                <a:lnTo>
                  <a:pt x="7664123" y="3685101"/>
                </a:lnTo>
                <a:lnTo>
                  <a:pt x="7740273" y="3685101"/>
                </a:lnTo>
                <a:lnTo>
                  <a:pt x="7740273" y="3515264"/>
                </a:lnTo>
                <a:cubicBezTo>
                  <a:pt x="7740273" y="3448830"/>
                  <a:pt x="7770151" y="3424433"/>
                  <a:pt x="7823196" y="3424433"/>
                </a:cubicBezTo>
                <a:lnTo>
                  <a:pt x="7856808" y="3424433"/>
                </a:lnTo>
                <a:lnTo>
                  <a:pt x="7856808" y="3349179"/>
                </a:lnTo>
                <a:cubicBezTo>
                  <a:pt x="7847820" y="3347678"/>
                  <a:pt x="7839654" y="3346990"/>
                  <a:pt x="7830665" y="3346990"/>
                </a:cubicBezTo>
                <a:close/>
                <a:moveTo>
                  <a:pt x="6682403" y="3346990"/>
                </a:moveTo>
                <a:cubicBezTo>
                  <a:pt x="6641322" y="3346990"/>
                  <a:pt x="6605431" y="3367633"/>
                  <a:pt x="6589795" y="3406793"/>
                </a:cubicBezTo>
                <a:lnTo>
                  <a:pt x="6589795" y="3352182"/>
                </a:lnTo>
                <a:lnTo>
                  <a:pt x="6515861" y="3352182"/>
                </a:lnTo>
                <a:lnTo>
                  <a:pt x="6515861" y="3685101"/>
                </a:lnTo>
                <a:lnTo>
                  <a:pt x="6592011" y="3685101"/>
                </a:lnTo>
                <a:lnTo>
                  <a:pt x="6592011" y="3515264"/>
                </a:lnTo>
                <a:cubicBezTo>
                  <a:pt x="6592011" y="3448830"/>
                  <a:pt x="6621889" y="3424433"/>
                  <a:pt x="6674934" y="3424433"/>
                </a:cubicBezTo>
                <a:lnTo>
                  <a:pt x="6708546" y="3424433"/>
                </a:lnTo>
                <a:lnTo>
                  <a:pt x="6708546" y="3349179"/>
                </a:lnTo>
                <a:cubicBezTo>
                  <a:pt x="6699558" y="3347678"/>
                  <a:pt x="6691392" y="3346990"/>
                  <a:pt x="6682403" y="3346990"/>
                </a:cubicBezTo>
                <a:close/>
                <a:moveTo>
                  <a:pt x="5164659" y="3343299"/>
                </a:moveTo>
                <a:cubicBezTo>
                  <a:pt x="5122058" y="3343299"/>
                  <a:pt x="5082496" y="3361002"/>
                  <a:pt x="5054835" y="3394219"/>
                </a:cubicBezTo>
                <a:cubicBezTo>
                  <a:pt x="5054835" y="3391279"/>
                  <a:pt x="5055593" y="3378706"/>
                  <a:pt x="5055593" y="3368384"/>
                </a:cubicBezTo>
                <a:lnTo>
                  <a:pt x="5055593" y="3352120"/>
                </a:lnTo>
                <a:lnTo>
                  <a:pt x="4980899" y="3352120"/>
                </a:lnTo>
                <a:lnTo>
                  <a:pt x="4980899" y="3685101"/>
                </a:lnTo>
                <a:lnTo>
                  <a:pt x="5057049" y="3685101"/>
                </a:lnTo>
                <a:lnTo>
                  <a:pt x="5057049" y="3458464"/>
                </a:lnTo>
                <a:cubicBezTo>
                  <a:pt x="5080977" y="3430439"/>
                  <a:pt x="5111614" y="3412673"/>
                  <a:pt x="5144467" y="3412673"/>
                </a:cubicBezTo>
                <a:cubicBezTo>
                  <a:pt x="5181814" y="3412673"/>
                  <a:pt x="5212451" y="3434818"/>
                  <a:pt x="5212451" y="3481359"/>
                </a:cubicBezTo>
                <a:lnTo>
                  <a:pt x="5212451" y="3685101"/>
                </a:lnTo>
                <a:lnTo>
                  <a:pt x="5288664" y="3685101"/>
                </a:lnTo>
                <a:lnTo>
                  <a:pt x="5288664" y="3465845"/>
                </a:lnTo>
                <a:cubicBezTo>
                  <a:pt x="5288664" y="3389778"/>
                  <a:pt x="5240113" y="3343299"/>
                  <a:pt x="5164659" y="3343299"/>
                </a:cubicBezTo>
                <a:close/>
                <a:moveTo>
                  <a:pt x="7439598" y="3343237"/>
                </a:moveTo>
                <a:cubicBezTo>
                  <a:pt x="7366423" y="3343237"/>
                  <a:pt x="7306668" y="3377955"/>
                  <a:pt x="7297679" y="3384586"/>
                </a:cubicBezTo>
                <a:lnTo>
                  <a:pt x="7329772" y="3441449"/>
                </a:lnTo>
                <a:cubicBezTo>
                  <a:pt x="7355915" y="3425184"/>
                  <a:pt x="7394782" y="3408232"/>
                  <a:pt x="7432129" y="3408232"/>
                </a:cubicBezTo>
                <a:cubicBezTo>
                  <a:pt x="7471691" y="3408232"/>
                  <a:pt x="7499353" y="3422244"/>
                  <a:pt x="7499353" y="3456962"/>
                </a:cubicBezTo>
                <a:lnTo>
                  <a:pt x="7499353" y="3462842"/>
                </a:lnTo>
                <a:cubicBezTo>
                  <a:pt x="7499353" y="3477605"/>
                  <a:pt x="7491124" y="3489428"/>
                  <a:pt x="7471691" y="3489428"/>
                </a:cubicBezTo>
                <a:lnTo>
                  <a:pt x="7399972" y="3489428"/>
                </a:lnTo>
                <a:cubicBezTo>
                  <a:pt x="7326797" y="3489428"/>
                  <a:pt x="7281221" y="3527837"/>
                  <a:pt x="7281221" y="3590580"/>
                </a:cubicBezTo>
                <a:cubicBezTo>
                  <a:pt x="7281221" y="3646692"/>
                  <a:pt x="7328253" y="3693922"/>
                  <a:pt x="7400732" y="3693922"/>
                </a:cubicBezTo>
                <a:cubicBezTo>
                  <a:pt x="7439598" y="3693922"/>
                  <a:pt x="7480680" y="3678408"/>
                  <a:pt x="7499353" y="3649633"/>
                </a:cubicBezTo>
                <a:lnTo>
                  <a:pt x="7499353" y="3685039"/>
                </a:lnTo>
                <a:lnTo>
                  <a:pt x="7575566" y="3685039"/>
                </a:lnTo>
                <a:lnTo>
                  <a:pt x="7575566" y="3458401"/>
                </a:lnTo>
                <a:cubicBezTo>
                  <a:pt x="7575566" y="3377955"/>
                  <a:pt x="7517267" y="3343237"/>
                  <a:pt x="7439598" y="3343237"/>
                </a:cubicBezTo>
                <a:close/>
                <a:moveTo>
                  <a:pt x="6267788" y="3343237"/>
                </a:moveTo>
                <a:cubicBezTo>
                  <a:pt x="6169167" y="3343237"/>
                  <a:pt x="6089979" y="3417052"/>
                  <a:pt x="6089979" y="3518955"/>
                </a:cubicBezTo>
                <a:cubicBezTo>
                  <a:pt x="6089979" y="3620857"/>
                  <a:pt x="6169167" y="3693922"/>
                  <a:pt x="6267788" y="3693922"/>
                </a:cubicBezTo>
                <a:cubicBezTo>
                  <a:pt x="6366410" y="3693922"/>
                  <a:pt x="6446358" y="3620857"/>
                  <a:pt x="6446358" y="3518955"/>
                </a:cubicBezTo>
                <a:cubicBezTo>
                  <a:pt x="6446358" y="3417052"/>
                  <a:pt x="6366410" y="3343237"/>
                  <a:pt x="6267788" y="3343237"/>
                </a:cubicBezTo>
                <a:close/>
                <a:moveTo>
                  <a:pt x="4845627" y="3181594"/>
                </a:moveTo>
                <a:cubicBezTo>
                  <a:pt x="4816509" y="3181594"/>
                  <a:pt x="4792582" y="3205928"/>
                  <a:pt x="4792582" y="3234766"/>
                </a:cubicBezTo>
                <a:cubicBezTo>
                  <a:pt x="4792582" y="3264292"/>
                  <a:pt x="4816509" y="3287187"/>
                  <a:pt x="4845627" y="3287187"/>
                </a:cubicBezTo>
                <a:cubicBezTo>
                  <a:pt x="4875505" y="3287187"/>
                  <a:pt x="4899432" y="3264292"/>
                  <a:pt x="4899432" y="3234766"/>
                </a:cubicBezTo>
                <a:cubicBezTo>
                  <a:pt x="4899432" y="3205928"/>
                  <a:pt x="4875505" y="3181594"/>
                  <a:pt x="4845627" y="3181594"/>
                </a:cubicBezTo>
                <a:close/>
                <a:moveTo>
                  <a:pt x="8171346" y="3168332"/>
                </a:moveTo>
                <a:lnTo>
                  <a:pt x="8171346" y="3341798"/>
                </a:lnTo>
                <a:cubicBezTo>
                  <a:pt x="8171346" y="3364693"/>
                  <a:pt x="8172106" y="3389027"/>
                  <a:pt x="8172106" y="3403790"/>
                </a:cubicBezTo>
                <a:cubicBezTo>
                  <a:pt x="8154192" y="3369823"/>
                  <a:pt x="8110135" y="3343237"/>
                  <a:pt x="8055570" y="3343237"/>
                </a:cubicBezTo>
                <a:cubicBezTo>
                  <a:pt x="7961443" y="3343237"/>
                  <a:pt x="7890484" y="3417052"/>
                  <a:pt x="7890484" y="3518955"/>
                </a:cubicBezTo>
                <a:cubicBezTo>
                  <a:pt x="7890484" y="3620857"/>
                  <a:pt x="7962203" y="3693922"/>
                  <a:pt x="8057026" y="3693922"/>
                </a:cubicBezTo>
                <a:cubicBezTo>
                  <a:pt x="8108616" y="3693922"/>
                  <a:pt x="8152673" y="3667336"/>
                  <a:pt x="8171346" y="3634870"/>
                </a:cubicBezTo>
                <a:lnTo>
                  <a:pt x="8171346" y="3685101"/>
                </a:lnTo>
                <a:lnTo>
                  <a:pt x="8247559" y="3685101"/>
                </a:lnTo>
                <a:lnTo>
                  <a:pt x="8247559" y="3168332"/>
                </a:lnTo>
                <a:close/>
                <a:moveTo>
                  <a:pt x="5377727" y="3168332"/>
                </a:moveTo>
                <a:lnTo>
                  <a:pt x="5377727" y="3685101"/>
                </a:lnTo>
                <a:lnTo>
                  <a:pt x="5453940" y="3685101"/>
                </a:lnTo>
                <a:lnTo>
                  <a:pt x="5453940" y="3537471"/>
                </a:lnTo>
                <a:lnTo>
                  <a:pt x="5483819" y="3537471"/>
                </a:lnTo>
                <a:lnTo>
                  <a:pt x="5598138" y="3685101"/>
                </a:lnTo>
                <a:lnTo>
                  <a:pt x="5692265" y="3685101"/>
                </a:lnTo>
                <a:lnTo>
                  <a:pt x="5546611" y="3503503"/>
                </a:lnTo>
                <a:lnTo>
                  <a:pt x="5687074" y="3352182"/>
                </a:lnTo>
                <a:lnTo>
                  <a:pt x="5592188" y="3352182"/>
                </a:lnTo>
                <a:lnTo>
                  <a:pt x="5484641" y="3473227"/>
                </a:lnTo>
                <a:lnTo>
                  <a:pt x="5454004" y="3473227"/>
                </a:lnTo>
                <a:lnTo>
                  <a:pt x="5454004" y="3168332"/>
                </a:lnTo>
                <a:close/>
                <a:moveTo>
                  <a:pt x="4397970" y="3168332"/>
                </a:moveTo>
                <a:lnTo>
                  <a:pt x="4397970" y="3685101"/>
                </a:lnTo>
                <a:lnTo>
                  <a:pt x="4474183" y="3685101"/>
                </a:lnTo>
                <a:lnTo>
                  <a:pt x="4474183" y="3458464"/>
                </a:lnTo>
                <a:cubicBezTo>
                  <a:pt x="4498111" y="3430439"/>
                  <a:pt x="4528747" y="3412673"/>
                  <a:pt x="4561600" y="3412673"/>
                </a:cubicBezTo>
                <a:cubicBezTo>
                  <a:pt x="4598947" y="3412673"/>
                  <a:pt x="4629584" y="3434818"/>
                  <a:pt x="4629584" y="3481359"/>
                </a:cubicBezTo>
                <a:lnTo>
                  <a:pt x="4629584" y="3685101"/>
                </a:lnTo>
                <a:lnTo>
                  <a:pt x="4705798" y="3685101"/>
                </a:lnTo>
                <a:lnTo>
                  <a:pt x="4705798" y="3465845"/>
                </a:lnTo>
                <a:cubicBezTo>
                  <a:pt x="4705798" y="3389778"/>
                  <a:pt x="4657247" y="3343299"/>
                  <a:pt x="4581793" y="3343299"/>
                </a:cubicBezTo>
                <a:cubicBezTo>
                  <a:pt x="4539192" y="3343299"/>
                  <a:pt x="4500389" y="3361002"/>
                  <a:pt x="4472727" y="3394219"/>
                </a:cubicBezTo>
                <a:cubicBezTo>
                  <a:pt x="4472727" y="3388339"/>
                  <a:pt x="4473487" y="3373576"/>
                  <a:pt x="4473487" y="3346990"/>
                </a:cubicBezTo>
                <a:lnTo>
                  <a:pt x="4473487" y="3168332"/>
                </a:lnTo>
                <a:close/>
                <a:moveTo>
                  <a:pt x="3943349" y="3168332"/>
                </a:moveTo>
                <a:lnTo>
                  <a:pt x="3943349" y="3239895"/>
                </a:lnTo>
                <a:lnTo>
                  <a:pt x="4102485" y="3239895"/>
                </a:lnTo>
                <a:lnTo>
                  <a:pt x="4102485" y="3685101"/>
                </a:lnTo>
                <a:lnTo>
                  <a:pt x="4182433" y="3685101"/>
                </a:lnTo>
                <a:lnTo>
                  <a:pt x="4182433" y="3239958"/>
                </a:lnTo>
                <a:lnTo>
                  <a:pt x="4342266" y="3239958"/>
                </a:lnTo>
                <a:lnTo>
                  <a:pt x="4342266" y="3168332"/>
                </a:lnTo>
                <a:close/>
                <a:moveTo>
                  <a:pt x="6000409" y="3163140"/>
                </a:moveTo>
                <a:cubicBezTo>
                  <a:pt x="5954833" y="3163140"/>
                  <a:pt x="5912232" y="3183783"/>
                  <a:pt x="5912232" y="3248028"/>
                </a:cubicBezTo>
                <a:lnTo>
                  <a:pt x="5912232" y="3352120"/>
                </a:lnTo>
                <a:lnTo>
                  <a:pt x="5856971" y="3352120"/>
                </a:lnTo>
                <a:lnTo>
                  <a:pt x="5856971" y="3415613"/>
                </a:lnTo>
                <a:lnTo>
                  <a:pt x="5912232" y="3415613"/>
                </a:lnTo>
                <a:lnTo>
                  <a:pt x="5912232" y="3685101"/>
                </a:lnTo>
                <a:lnTo>
                  <a:pt x="5988445" y="3685101"/>
                </a:lnTo>
                <a:lnTo>
                  <a:pt x="5988445" y="3415613"/>
                </a:lnTo>
                <a:lnTo>
                  <a:pt x="6054910" y="3415613"/>
                </a:lnTo>
                <a:lnTo>
                  <a:pt x="6054910" y="3352120"/>
                </a:lnTo>
                <a:lnTo>
                  <a:pt x="5988445" y="3352120"/>
                </a:lnTo>
                <a:lnTo>
                  <a:pt x="5988445" y="3266481"/>
                </a:lnTo>
                <a:cubicBezTo>
                  <a:pt x="5988445" y="3239145"/>
                  <a:pt x="6000409" y="3231763"/>
                  <a:pt x="6023577" y="3231763"/>
                </a:cubicBezTo>
                <a:cubicBezTo>
                  <a:pt x="6034021" y="3231763"/>
                  <a:pt x="6060924" y="3235454"/>
                  <a:pt x="6060924" y="3235454"/>
                </a:cubicBezTo>
                <a:lnTo>
                  <a:pt x="6060924" y="3166831"/>
                </a:lnTo>
                <a:cubicBezTo>
                  <a:pt x="6060924" y="3166831"/>
                  <a:pt x="6025097" y="3163140"/>
                  <a:pt x="6000409" y="3163140"/>
                </a:cubicBezTo>
                <a:close/>
                <a:moveTo>
                  <a:pt x="6539177" y="622093"/>
                </a:moveTo>
                <a:lnTo>
                  <a:pt x="6539177" y="632101"/>
                </a:lnTo>
                <a:cubicBezTo>
                  <a:pt x="6539177" y="649892"/>
                  <a:pt x="6523610" y="657676"/>
                  <a:pt x="6511379" y="657676"/>
                </a:cubicBezTo>
                <a:cubicBezTo>
                  <a:pt x="6499147" y="657676"/>
                  <a:pt x="6491364" y="651005"/>
                  <a:pt x="6491364" y="640997"/>
                </a:cubicBezTo>
                <a:cubicBezTo>
                  <a:pt x="6491364" y="630989"/>
                  <a:pt x="6499147" y="625429"/>
                  <a:pt x="6511379" y="625429"/>
                </a:cubicBezTo>
                <a:lnTo>
                  <a:pt x="6526946" y="625429"/>
                </a:lnTo>
                <a:cubicBezTo>
                  <a:pt x="6532505" y="625429"/>
                  <a:pt x="6536953" y="624317"/>
                  <a:pt x="6539177" y="622093"/>
                </a:cubicBezTo>
                <a:close/>
                <a:moveTo>
                  <a:pt x="6052150" y="622093"/>
                </a:moveTo>
                <a:lnTo>
                  <a:pt x="6052150" y="632101"/>
                </a:lnTo>
                <a:cubicBezTo>
                  <a:pt x="6052150" y="649892"/>
                  <a:pt x="6036582" y="657676"/>
                  <a:pt x="6024352" y="657676"/>
                </a:cubicBezTo>
                <a:cubicBezTo>
                  <a:pt x="6012120" y="657676"/>
                  <a:pt x="6004337" y="651005"/>
                  <a:pt x="6004337" y="640997"/>
                </a:cubicBezTo>
                <a:cubicBezTo>
                  <a:pt x="6004337" y="630989"/>
                  <a:pt x="6012120" y="625429"/>
                  <a:pt x="6024352" y="625429"/>
                </a:cubicBezTo>
                <a:lnTo>
                  <a:pt x="6039919" y="625429"/>
                </a:lnTo>
                <a:cubicBezTo>
                  <a:pt x="6045478" y="625429"/>
                  <a:pt x="6049926" y="624317"/>
                  <a:pt x="6052150" y="622093"/>
                </a:cubicBezTo>
                <a:close/>
                <a:moveTo>
                  <a:pt x="5555115" y="574279"/>
                </a:moveTo>
                <a:cubicBezTo>
                  <a:pt x="5520646" y="615421"/>
                  <a:pt x="5472832" y="644332"/>
                  <a:pt x="5418348" y="653229"/>
                </a:cubicBezTo>
                <a:cubicBezTo>
                  <a:pt x="5422796" y="664348"/>
                  <a:pt x="5428354" y="676579"/>
                  <a:pt x="5433915" y="687699"/>
                </a:cubicBezTo>
                <a:cubicBezTo>
                  <a:pt x="5438363" y="695482"/>
                  <a:pt x="5443923" y="703266"/>
                  <a:pt x="5449482" y="709938"/>
                </a:cubicBezTo>
                <a:cubicBezTo>
                  <a:pt x="5502855" y="696595"/>
                  <a:pt x="5550668" y="668796"/>
                  <a:pt x="5588473" y="629877"/>
                </a:cubicBezTo>
                <a:cubicBezTo>
                  <a:pt x="5579578" y="609861"/>
                  <a:pt x="5568459" y="590959"/>
                  <a:pt x="5555115" y="574279"/>
                </a:cubicBezTo>
                <a:close/>
                <a:moveTo>
                  <a:pt x="6774909" y="570943"/>
                </a:moveTo>
                <a:cubicBezTo>
                  <a:pt x="6791587" y="570943"/>
                  <a:pt x="6803819" y="582062"/>
                  <a:pt x="6806043" y="596518"/>
                </a:cubicBezTo>
                <a:lnTo>
                  <a:pt x="6742662" y="596518"/>
                </a:lnTo>
                <a:cubicBezTo>
                  <a:pt x="6745999" y="580951"/>
                  <a:pt x="6758229" y="570943"/>
                  <a:pt x="6774909" y="570943"/>
                </a:cubicBezTo>
                <a:close/>
                <a:moveTo>
                  <a:pt x="6223388" y="540921"/>
                </a:moveTo>
                <a:lnTo>
                  <a:pt x="6223388" y="575391"/>
                </a:lnTo>
                <a:lnTo>
                  <a:pt x="6243403" y="575391"/>
                </a:lnTo>
                <a:lnTo>
                  <a:pt x="6243403" y="683250"/>
                </a:lnTo>
                <a:lnTo>
                  <a:pt x="6283433" y="683250"/>
                </a:lnTo>
                <a:lnTo>
                  <a:pt x="6283433" y="540921"/>
                </a:lnTo>
                <a:close/>
                <a:moveTo>
                  <a:pt x="6297888" y="540920"/>
                </a:moveTo>
                <a:lnTo>
                  <a:pt x="6346814" y="683250"/>
                </a:lnTo>
                <a:lnTo>
                  <a:pt x="6396850" y="683250"/>
                </a:lnTo>
                <a:lnTo>
                  <a:pt x="6447999" y="540920"/>
                </a:lnTo>
                <a:lnTo>
                  <a:pt x="6405746" y="540920"/>
                </a:lnTo>
                <a:lnTo>
                  <a:pt x="6373500" y="639884"/>
                </a:lnTo>
                <a:lnTo>
                  <a:pt x="6341253" y="540920"/>
                </a:lnTo>
                <a:close/>
                <a:moveTo>
                  <a:pt x="6774909" y="538696"/>
                </a:moveTo>
                <a:cubicBezTo>
                  <a:pt x="6732655" y="538696"/>
                  <a:pt x="6701521" y="569830"/>
                  <a:pt x="6701521" y="613198"/>
                </a:cubicBezTo>
                <a:cubicBezTo>
                  <a:pt x="6701521" y="656564"/>
                  <a:pt x="6743775" y="687698"/>
                  <a:pt x="6776020" y="687698"/>
                </a:cubicBezTo>
                <a:cubicBezTo>
                  <a:pt x="6808267" y="687698"/>
                  <a:pt x="6834954" y="673242"/>
                  <a:pt x="6847184" y="643219"/>
                </a:cubicBezTo>
                <a:lnTo>
                  <a:pt x="6804931" y="638772"/>
                </a:lnTo>
                <a:cubicBezTo>
                  <a:pt x="6799372" y="647667"/>
                  <a:pt x="6793811" y="653227"/>
                  <a:pt x="6776020" y="653227"/>
                </a:cubicBezTo>
                <a:cubicBezTo>
                  <a:pt x="6758229" y="653227"/>
                  <a:pt x="6745999" y="639884"/>
                  <a:pt x="6743775" y="624317"/>
                </a:cubicBezTo>
                <a:lnTo>
                  <a:pt x="6849408" y="624317"/>
                </a:lnTo>
                <a:lnTo>
                  <a:pt x="6849408" y="623205"/>
                </a:lnTo>
                <a:cubicBezTo>
                  <a:pt x="6849408" y="564271"/>
                  <a:pt x="6817163" y="538696"/>
                  <a:pt x="6774909" y="538696"/>
                </a:cubicBezTo>
                <a:close/>
                <a:moveTo>
                  <a:pt x="6192254" y="538696"/>
                </a:moveTo>
                <a:cubicBezTo>
                  <a:pt x="6174463" y="538696"/>
                  <a:pt x="6161119" y="547591"/>
                  <a:pt x="6155559" y="563159"/>
                </a:cubicBezTo>
                <a:lnTo>
                  <a:pt x="6155559" y="540920"/>
                </a:lnTo>
                <a:lnTo>
                  <a:pt x="6116642" y="540920"/>
                </a:lnTo>
                <a:lnTo>
                  <a:pt x="6116642" y="683250"/>
                </a:lnTo>
                <a:lnTo>
                  <a:pt x="6156672" y="683250"/>
                </a:lnTo>
                <a:lnTo>
                  <a:pt x="6156672" y="615421"/>
                </a:lnTo>
                <a:cubicBezTo>
                  <a:pt x="6156672" y="590958"/>
                  <a:pt x="6166679" y="580951"/>
                  <a:pt x="6186693" y="580951"/>
                </a:cubicBezTo>
                <a:lnTo>
                  <a:pt x="6203373" y="580951"/>
                </a:lnTo>
                <a:cubicBezTo>
                  <a:pt x="6203373" y="580951"/>
                  <a:pt x="6203373" y="539808"/>
                  <a:pt x="6203373" y="539808"/>
                </a:cubicBezTo>
                <a:cubicBezTo>
                  <a:pt x="6200037" y="538696"/>
                  <a:pt x="6210045" y="538696"/>
                  <a:pt x="6192254" y="538696"/>
                </a:cubicBezTo>
                <a:close/>
                <a:moveTo>
                  <a:pt x="6519162" y="537584"/>
                </a:moveTo>
                <a:cubicBezTo>
                  <a:pt x="6484693" y="537584"/>
                  <a:pt x="6458006" y="555376"/>
                  <a:pt x="6458006" y="555376"/>
                </a:cubicBezTo>
                <a:lnTo>
                  <a:pt x="6473573" y="585399"/>
                </a:lnTo>
                <a:cubicBezTo>
                  <a:pt x="6483580" y="578727"/>
                  <a:pt x="6500260" y="572055"/>
                  <a:pt x="6515827" y="572055"/>
                </a:cubicBezTo>
                <a:cubicBezTo>
                  <a:pt x="6531394" y="572055"/>
                  <a:pt x="6539177" y="578727"/>
                  <a:pt x="6539177" y="588735"/>
                </a:cubicBezTo>
                <a:lnTo>
                  <a:pt x="6540290" y="589846"/>
                </a:lnTo>
                <a:cubicBezTo>
                  <a:pt x="6540290" y="595407"/>
                  <a:pt x="6536953" y="598742"/>
                  <a:pt x="6530282" y="598742"/>
                </a:cubicBezTo>
                <a:lnTo>
                  <a:pt x="6502484" y="598742"/>
                </a:lnTo>
                <a:cubicBezTo>
                  <a:pt x="6471349" y="598742"/>
                  <a:pt x="6451335" y="618758"/>
                  <a:pt x="6451335" y="642108"/>
                </a:cubicBezTo>
                <a:cubicBezTo>
                  <a:pt x="6451335" y="665459"/>
                  <a:pt x="6471349" y="686587"/>
                  <a:pt x="6501371" y="686587"/>
                </a:cubicBezTo>
                <a:cubicBezTo>
                  <a:pt x="6518051" y="686587"/>
                  <a:pt x="6533618" y="681026"/>
                  <a:pt x="6541401" y="669907"/>
                </a:cubicBezTo>
                <a:lnTo>
                  <a:pt x="6541401" y="683250"/>
                </a:lnTo>
                <a:lnTo>
                  <a:pt x="6581431" y="683250"/>
                </a:lnTo>
                <a:lnTo>
                  <a:pt x="6581431" y="589846"/>
                </a:lnTo>
                <a:cubicBezTo>
                  <a:pt x="6581431" y="552040"/>
                  <a:pt x="6553633" y="537584"/>
                  <a:pt x="6519162" y="537584"/>
                </a:cubicBezTo>
                <a:close/>
                <a:moveTo>
                  <a:pt x="6032136" y="537584"/>
                </a:moveTo>
                <a:cubicBezTo>
                  <a:pt x="5997665" y="537584"/>
                  <a:pt x="5970979" y="555376"/>
                  <a:pt x="5970979" y="555376"/>
                </a:cubicBezTo>
                <a:lnTo>
                  <a:pt x="5986546" y="585399"/>
                </a:lnTo>
                <a:cubicBezTo>
                  <a:pt x="5996553" y="578727"/>
                  <a:pt x="6013232" y="572055"/>
                  <a:pt x="6028801" y="572055"/>
                </a:cubicBezTo>
                <a:cubicBezTo>
                  <a:pt x="6044368" y="572055"/>
                  <a:pt x="6052150" y="578727"/>
                  <a:pt x="6052150" y="588735"/>
                </a:cubicBezTo>
                <a:lnTo>
                  <a:pt x="6053262" y="589846"/>
                </a:lnTo>
                <a:cubicBezTo>
                  <a:pt x="6053262" y="595407"/>
                  <a:pt x="6049926" y="598742"/>
                  <a:pt x="6043254" y="598742"/>
                </a:cubicBezTo>
                <a:lnTo>
                  <a:pt x="6015456" y="598742"/>
                </a:lnTo>
                <a:cubicBezTo>
                  <a:pt x="5984322" y="598742"/>
                  <a:pt x="5964307" y="618758"/>
                  <a:pt x="5964307" y="642108"/>
                </a:cubicBezTo>
                <a:cubicBezTo>
                  <a:pt x="5964307" y="665459"/>
                  <a:pt x="5984322" y="686587"/>
                  <a:pt x="6014344" y="686587"/>
                </a:cubicBezTo>
                <a:cubicBezTo>
                  <a:pt x="6031023" y="686587"/>
                  <a:pt x="6046591" y="681026"/>
                  <a:pt x="6054373" y="669907"/>
                </a:cubicBezTo>
                <a:lnTo>
                  <a:pt x="6054373" y="683250"/>
                </a:lnTo>
                <a:lnTo>
                  <a:pt x="6094404" y="683250"/>
                </a:lnTo>
                <a:lnTo>
                  <a:pt x="6094404" y="589846"/>
                </a:lnTo>
                <a:cubicBezTo>
                  <a:pt x="6094404" y="552040"/>
                  <a:pt x="6066605" y="537584"/>
                  <a:pt x="6032136" y="537584"/>
                </a:cubicBezTo>
                <a:close/>
                <a:moveTo>
                  <a:pt x="5380541" y="493106"/>
                </a:moveTo>
                <a:cubicBezTo>
                  <a:pt x="5367197" y="493106"/>
                  <a:pt x="5362750" y="493106"/>
                  <a:pt x="5353854" y="494218"/>
                </a:cubicBezTo>
                <a:cubicBezTo>
                  <a:pt x="5339399" y="545368"/>
                  <a:pt x="5338287" y="600966"/>
                  <a:pt x="5353854" y="654340"/>
                </a:cubicBezTo>
                <a:cubicBezTo>
                  <a:pt x="5362750" y="654340"/>
                  <a:pt x="5371645" y="656564"/>
                  <a:pt x="5380541" y="656564"/>
                </a:cubicBezTo>
                <a:cubicBezTo>
                  <a:pt x="5393884" y="656564"/>
                  <a:pt x="5406116" y="655451"/>
                  <a:pt x="5418346" y="653227"/>
                </a:cubicBezTo>
                <a:cubicBezTo>
                  <a:pt x="5401668" y="609861"/>
                  <a:pt x="5399444" y="562047"/>
                  <a:pt x="5411675" y="516457"/>
                </a:cubicBezTo>
                <a:cubicBezTo>
                  <a:pt x="5413899" y="509785"/>
                  <a:pt x="5416124" y="503114"/>
                  <a:pt x="5418346" y="496442"/>
                </a:cubicBezTo>
                <a:cubicBezTo>
                  <a:pt x="5406116" y="494218"/>
                  <a:pt x="5393884" y="493106"/>
                  <a:pt x="5380541" y="493106"/>
                </a:cubicBezTo>
                <a:close/>
                <a:moveTo>
                  <a:pt x="6618125" y="487547"/>
                </a:moveTo>
                <a:lnTo>
                  <a:pt x="6618125" y="542032"/>
                </a:lnTo>
                <a:lnTo>
                  <a:pt x="6595886" y="542032"/>
                </a:lnTo>
                <a:lnTo>
                  <a:pt x="6595886" y="576503"/>
                </a:lnTo>
                <a:lnTo>
                  <a:pt x="6618125" y="576503"/>
                </a:lnTo>
                <a:lnTo>
                  <a:pt x="6618125" y="654340"/>
                </a:lnTo>
                <a:cubicBezTo>
                  <a:pt x="6618125" y="683250"/>
                  <a:pt x="6639251" y="686587"/>
                  <a:pt x="6659266" y="686587"/>
                </a:cubicBezTo>
                <a:cubicBezTo>
                  <a:pt x="6670386" y="686587"/>
                  <a:pt x="6690401" y="684363"/>
                  <a:pt x="6690401" y="684363"/>
                </a:cubicBezTo>
                <a:lnTo>
                  <a:pt x="6690401" y="649892"/>
                </a:lnTo>
                <a:cubicBezTo>
                  <a:pt x="6690401" y="649892"/>
                  <a:pt x="6681505" y="649892"/>
                  <a:pt x="6671498" y="649892"/>
                </a:cubicBezTo>
                <a:cubicBezTo>
                  <a:pt x="6664827" y="649892"/>
                  <a:pt x="6658155" y="648780"/>
                  <a:pt x="6658155" y="639884"/>
                </a:cubicBezTo>
                <a:lnTo>
                  <a:pt x="6658155" y="575391"/>
                </a:lnTo>
                <a:lnTo>
                  <a:pt x="6689289" y="575391"/>
                </a:lnTo>
                <a:lnTo>
                  <a:pt x="6689289" y="540920"/>
                </a:lnTo>
                <a:lnTo>
                  <a:pt x="6658155" y="540920"/>
                </a:lnTo>
                <a:lnTo>
                  <a:pt x="6658155" y="487547"/>
                </a:lnTo>
                <a:close/>
                <a:moveTo>
                  <a:pt x="6261194" y="466419"/>
                </a:moveTo>
                <a:cubicBezTo>
                  <a:pt x="6246738" y="466419"/>
                  <a:pt x="6235619" y="477539"/>
                  <a:pt x="6235619" y="491994"/>
                </a:cubicBezTo>
                <a:cubicBezTo>
                  <a:pt x="6235619" y="506450"/>
                  <a:pt x="6246738" y="517570"/>
                  <a:pt x="6261194" y="517570"/>
                </a:cubicBezTo>
                <a:cubicBezTo>
                  <a:pt x="6275648" y="517570"/>
                  <a:pt x="6286768" y="505338"/>
                  <a:pt x="6286768" y="491994"/>
                </a:cubicBezTo>
                <a:cubicBezTo>
                  <a:pt x="6286768" y="478651"/>
                  <a:pt x="6275648" y="466419"/>
                  <a:pt x="6261194" y="466419"/>
                </a:cubicBezTo>
                <a:close/>
                <a:moveTo>
                  <a:pt x="5900927" y="466419"/>
                </a:moveTo>
                <a:lnTo>
                  <a:pt x="5900927" y="683250"/>
                </a:lnTo>
                <a:lnTo>
                  <a:pt x="5940957" y="683250"/>
                </a:lnTo>
                <a:lnTo>
                  <a:pt x="5940957" y="466419"/>
                </a:lnTo>
                <a:close/>
                <a:moveTo>
                  <a:pt x="5771943" y="461971"/>
                </a:moveTo>
                <a:cubicBezTo>
                  <a:pt x="5707450" y="461971"/>
                  <a:pt x="5658525" y="508674"/>
                  <a:pt x="5658525" y="574279"/>
                </a:cubicBezTo>
                <a:cubicBezTo>
                  <a:pt x="5658525" y="639884"/>
                  <a:pt x="5723017" y="686587"/>
                  <a:pt x="5771943" y="686587"/>
                </a:cubicBezTo>
                <a:cubicBezTo>
                  <a:pt x="5820868" y="686587"/>
                  <a:pt x="5866457" y="656564"/>
                  <a:pt x="5878689" y="605413"/>
                </a:cubicBezTo>
                <a:lnTo>
                  <a:pt x="5831987" y="605413"/>
                </a:lnTo>
                <a:cubicBezTo>
                  <a:pt x="5824203" y="630989"/>
                  <a:pt x="5801964" y="646557"/>
                  <a:pt x="5773054" y="646557"/>
                </a:cubicBezTo>
                <a:cubicBezTo>
                  <a:pt x="5731913" y="646557"/>
                  <a:pt x="5705227" y="615421"/>
                  <a:pt x="5705227" y="574279"/>
                </a:cubicBezTo>
                <a:cubicBezTo>
                  <a:pt x="5705227" y="533137"/>
                  <a:pt x="5731913" y="502002"/>
                  <a:pt x="5773054" y="502002"/>
                </a:cubicBezTo>
                <a:cubicBezTo>
                  <a:pt x="5800853" y="502002"/>
                  <a:pt x="5823092" y="517570"/>
                  <a:pt x="5830875" y="543145"/>
                </a:cubicBezTo>
                <a:lnTo>
                  <a:pt x="5878689" y="543145"/>
                </a:lnTo>
                <a:cubicBezTo>
                  <a:pt x="5865345" y="491994"/>
                  <a:pt x="5836435" y="461971"/>
                  <a:pt x="5771943" y="461971"/>
                </a:cubicBezTo>
                <a:close/>
                <a:moveTo>
                  <a:pt x="5449482" y="438620"/>
                </a:moveTo>
                <a:cubicBezTo>
                  <a:pt x="5436139" y="456411"/>
                  <a:pt x="5426131" y="475315"/>
                  <a:pt x="5418348" y="495330"/>
                </a:cubicBezTo>
                <a:cubicBezTo>
                  <a:pt x="5472832" y="504225"/>
                  <a:pt x="5520646" y="533137"/>
                  <a:pt x="5554004" y="574279"/>
                </a:cubicBezTo>
                <a:cubicBezTo>
                  <a:pt x="5567347" y="557599"/>
                  <a:pt x="5579578" y="538696"/>
                  <a:pt x="5587363" y="518681"/>
                </a:cubicBezTo>
                <a:cubicBezTo>
                  <a:pt x="5550668" y="480875"/>
                  <a:pt x="5502855" y="451963"/>
                  <a:pt x="5449482" y="438620"/>
                </a:cubicBezTo>
                <a:close/>
                <a:moveTo>
                  <a:pt x="0" y="0"/>
                </a:moveTo>
                <a:lnTo>
                  <a:pt x="12192000" y="0"/>
                </a:lnTo>
                <a:lnTo>
                  <a:pt x="12192000" y="6858000"/>
                </a:lnTo>
                <a:lnTo>
                  <a:pt x="0" y="6858000"/>
                </a:ln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</p:spPr>
        <p:txBody>
          <a:bodyPr vert="horz" wrap="square" lIns="0" tIns="108000" rIns="0" bIns="0" rtlCol="0">
            <a:noAutofit/>
          </a:bodyPr>
          <a:lstStyle>
            <a:lvl1pPr marL="0" indent="0" algn="ctr">
              <a:buNone/>
              <a:defRPr lang="en-US" sz="1000">
                <a:solidFill>
                  <a:schemeClr val="accent1"/>
                </a:solidFill>
              </a:defRPr>
            </a:lvl1pPr>
          </a:lstStyle>
          <a:p>
            <a:pPr marL="180000" lvl="0" indent="-180000" algn="ctr"/>
            <a:r>
              <a:rPr lang="en-US" dirty="0"/>
              <a:t>Drag picture file to insert dark background image</a:t>
            </a:r>
          </a:p>
        </p:txBody>
      </p:sp>
    </p:spTree>
    <p:extLst>
      <p:ext uri="{BB962C8B-B14F-4D97-AF65-F5344CB8AC3E}">
        <p14:creationId xmlns:p14="http://schemas.microsoft.com/office/powerpoint/2010/main" val="1275736869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attern - Agend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>
            <a:extLst>
              <a:ext uri="{FF2B5EF4-FFF2-40B4-BE49-F238E27FC236}">
                <a16:creationId xmlns:a16="http://schemas.microsoft.com/office/drawing/2014/main" id="{F3AC6818-4D80-7C27-6F3D-8D1DFA9EF1C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1"/>
            <a:ext cx="4151312" cy="6858000"/>
          </a:xfrm>
          <a:prstGeom prst="rect">
            <a:avLst/>
          </a:prstGeom>
        </p:spPr>
      </p:pic>
      <p:sp>
        <p:nvSpPr>
          <p:cNvPr id="9" name="Text Placeholder 12">
            <a:extLst>
              <a:ext uri="{FF2B5EF4-FFF2-40B4-BE49-F238E27FC236}">
                <a16:creationId xmlns:a16="http://schemas.microsoft.com/office/drawing/2014/main" id="{983A1914-7D1F-4DEB-C99C-7D0FD5B7D4B6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550864" y="908939"/>
            <a:ext cx="2808286" cy="539751"/>
          </a:xfrm>
        </p:spPr>
        <p:txBody>
          <a:bodyPr tIns="0" anchor="t" anchorCtr="0"/>
          <a:lstStyle>
            <a:lvl1pPr marL="0" indent="0" algn="l">
              <a:lnSpc>
                <a:spcPct val="95000"/>
              </a:lnSpc>
              <a:buNone/>
              <a:defRPr sz="3600" spc="0" baseline="0">
                <a:solidFill>
                  <a:schemeClr val="accent1"/>
                </a:solidFill>
                <a:latin typeface="+mj-lt"/>
              </a:defRPr>
            </a:lvl1pPr>
            <a:lvl2pPr marL="180000" indent="0" algn="ctr">
              <a:buNone/>
              <a:defRPr sz="1800">
                <a:solidFill>
                  <a:schemeClr val="bg1"/>
                </a:solidFill>
              </a:defRPr>
            </a:lvl2pPr>
            <a:lvl3pPr marL="360000" indent="0" algn="ctr">
              <a:buNone/>
              <a:defRPr sz="1800">
                <a:solidFill>
                  <a:schemeClr val="bg1"/>
                </a:solidFill>
              </a:defRPr>
            </a:lvl3pPr>
            <a:lvl4pPr marL="0" indent="0" algn="ctr">
              <a:buClr>
                <a:schemeClr val="tx1"/>
              </a:buClr>
              <a:buNone/>
              <a:defRPr sz="1800">
                <a:solidFill>
                  <a:schemeClr val="bg1"/>
                </a:solidFill>
              </a:defRPr>
            </a:lvl4pPr>
            <a:lvl5pPr marL="180000" indent="0" algn="ctr">
              <a:buClr>
                <a:schemeClr val="tx1"/>
              </a:buClr>
              <a:buNone/>
              <a:defRPr sz="1800">
                <a:solidFill>
                  <a:schemeClr val="bg1"/>
                </a:solidFill>
              </a:defRPr>
            </a:lvl5pPr>
          </a:lstStyle>
          <a:p>
            <a:pPr lvl="0"/>
            <a:r>
              <a:rPr lang="en-US" dirty="0"/>
              <a:t>Enter date, agenda </a:t>
            </a:r>
            <a:r>
              <a:rPr lang="en-US" dirty="0" err="1"/>
              <a:t>etc</a:t>
            </a:r>
            <a:endParaRPr lang="en-US" dirty="0"/>
          </a:p>
        </p:txBody>
      </p:sp>
      <p:sp>
        <p:nvSpPr>
          <p:cNvPr id="3" name="Footer Placeholder 4">
            <a:extLst>
              <a:ext uri="{FF2B5EF4-FFF2-40B4-BE49-F238E27FC236}">
                <a16:creationId xmlns:a16="http://schemas.microsoft.com/office/drawing/2014/main" id="{41355F1B-2024-F95A-6F46-1B1748798FB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8040688" y="6348353"/>
            <a:ext cx="3292473" cy="215901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r">
              <a:defRPr sz="900">
                <a:solidFill>
                  <a:schemeClr val="tx1"/>
                </a:solidFill>
              </a:defRPr>
            </a:lvl1pPr>
          </a:lstStyle>
          <a:p>
            <a:r>
              <a:rPr lang="en-US" dirty="0"/>
              <a:t>© 2025 Clarivate. All rights reserved.</a:t>
            </a:r>
            <a:endParaRPr lang="en-GB" dirty="0"/>
          </a:p>
        </p:txBody>
      </p:sp>
      <p:sp>
        <p:nvSpPr>
          <p:cNvPr id="4" name="Slide Number Placeholder 5">
            <a:extLst>
              <a:ext uri="{FF2B5EF4-FFF2-40B4-BE49-F238E27FC236}">
                <a16:creationId xmlns:a16="http://schemas.microsoft.com/office/drawing/2014/main" id="{0A541D86-F871-9AD5-5C0D-1A70D3EEB78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1507792" y="6348353"/>
            <a:ext cx="216000" cy="215900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l">
              <a:defRPr sz="900">
                <a:solidFill>
                  <a:schemeClr val="tx1"/>
                </a:solidFill>
              </a:defRPr>
            </a:lvl1pPr>
          </a:lstStyle>
          <a:p>
            <a:fld id="{F59CD943-D024-467A-B36E-F11E1285ED75}" type="slidenum">
              <a:rPr lang="en-GB" smtClean="0"/>
              <a:pPr/>
              <a:t>‹#›</a:t>
            </a:fld>
            <a:endParaRPr lang="en-GB" dirty="0"/>
          </a:p>
        </p:txBody>
      </p:sp>
      <p:sp>
        <p:nvSpPr>
          <p:cNvPr id="6" name="Text Placeholder 9">
            <a:extLst>
              <a:ext uri="{FF2B5EF4-FFF2-40B4-BE49-F238E27FC236}">
                <a16:creationId xmlns:a16="http://schemas.microsoft.com/office/drawing/2014/main" id="{957D7B0C-AB17-0026-8557-FF66DA9837E6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>
          <a:xfrm>
            <a:off x="8975725" y="908938"/>
            <a:ext cx="2663825" cy="5104403"/>
          </a:xfrm>
          <a:prstGeom prst="rect">
            <a:avLst/>
          </a:prstGeom>
        </p:spPr>
        <p:txBody>
          <a:bodyPr lIns="0" tIns="0" rIns="0" bIns="0">
            <a:noAutofit/>
          </a:bodyPr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600">
                <a:solidFill>
                  <a:schemeClr val="tx2"/>
                </a:solidFill>
                <a:latin typeface="+mn-lt"/>
              </a:defRPr>
            </a:lvl1pPr>
          </a:lstStyle>
          <a:p>
            <a:pPr lvl="0"/>
            <a:r>
              <a:rPr lang="en-US" dirty="0"/>
              <a:t>Enter your agenda here</a:t>
            </a:r>
            <a:endParaRPr lang="en-GB" dirty="0"/>
          </a:p>
        </p:txBody>
      </p:sp>
      <p:sp>
        <p:nvSpPr>
          <p:cNvPr id="7" name="Text Placeholder 9">
            <a:extLst>
              <a:ext uri="{FF2B5EF4-FFF2-40B4-BE49-F238E27FC236}">
                <a16:creationId xmlns:a16="http://schemas.microsoft.com/office/drawing/2014/main" id="{F27E505E-6EA2-F364-AD37-641FDC835FB9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5232400" y="908938"/>
            <a:ext cx="2663825" cy="5104403"/>
          </a:xfrm>
          <a:prstGeom prst="rect">
            <a:avLst/>
          </a:prstGeom>
        </p:spPr>
        <p:txBody>
          <a:bodyPr lIns="0" tIns="0" rIns="0" bIns="0">
            <a:noAutofit/>
          </a:bodyPr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600">
                <a:solidFill>
                  <a:schemeClr val="tx2"/>
                </a:solidFill>
                <a:latin typeface="+mn-lt"/>
              </a:defRPr>
            </a:lvl1pPr>
          </a:lstStyle>
          <a:p>
            <a:pPr lvl="0"/>
            <a:r>
              <a:rPr lang="en-US" dirty="0"/>
              <a:t>Enter your agenda here</a:t>
            </a:r>
            <a:endParaRPr lang="en-GB" dirty="0"/>
          </a:p>
        </p:txBody>
      </p:sp>
      <p:pic>
        <p:nvPicPr>
          <p:cNvPr id="8" name="Graphic 7">
            <a:extLst>
              <a:ext uri="{FF2B5EF4-FFF2-40B4-BE49-F238E27FC236}">
                <a16:creationId xmlns:a16="http://schemas.microsoft.com/office/drawing/2014/main" id="{D308DC37-3614-6625-51B1-2943B8E66E30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rcRect l="9263" t="23870" r="9262" b="23680"/>
          <a:stretch/>
        </p:blipFill>
        <p:spPr>
          <a:xfrm>
            <a:off x="550863" y="6329363"/>
            <a:ext cx="1296000" cy="25479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57090963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Light Gradient- Agend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>
            <a:extLst>
              <a:ext uri="{FF2B5EF4-FFF2-40B4-BE49-F238E27FC236}">
                <a16:creationId xmlns:a16="http://schemas.microsoft.com/office/drawing/2014/main" id="{05B4F137-457C-8970-EFEC-298491A3E67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 userDrawn="1"/>
        </p:nvSpPr>
        <p:spPr>
          <a:xfrm rot="10800000">
            <a:off x="0" y="0"/>
            <a:ext cx="4151311" cy="6858000"/>
          </a:xfrm>
          <a:prstGeom prst="rect">
            <a:avLst/>
          </a:prstGeom>
          <a:gradFill>
            <a:gsLst>
              <a:gs pos="85000">
                <a:srgbClr val="3595F0"/>
              </a:gs>
              <a:gs pos="15000">
                <a:schemeClr val="accent2"/>
              </a:gs>
            </a:gsLst>
            <a:lin ang="3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9" name="Text Placeholder 12">
            <a:extLst>
              <a:ext uri="{FF2B5EF4-FFF2-40B4-BE49-F238E27FC236}">
                <a16:creationId xmlns:a16="http://schemas.microsoft.com/office/drawing/2014/main" id="{983A1914-7D1F-4DEB-C99C-7D0FD5B7D4B6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550864" y="908939"/>
            <a:ext cx="2808286" cy="539751"/>
          </a:xfrm>
        </p:spPr>
        <p:txBody>
          <a:bodyPr tIns="0" anchor="t" anchorCtr="0"/>
          <a:lstStyle>
            <a:lvl1pPr marL="0" indent="0" algn="l">
              <a:lnSpc>
                <a:spcPct val="95000"/>
              </a:lnSpc>
              <a:buNone/>
              <a:defRPr sz="3600" spc="0" baseline="0">
                <a:solidFill>
                  <a:schemeClr val="bg1"/>
                </a:solidFill>
                <a:latin typeface="+mj-lt"/>
              </a:defRPr>
            </a:lvl1pPr>
            <a:lvl2pPr marL="180000" indent="0" algn="ctr">
              <a:buNone/>
              <a:defRPr sz="1800">
                <a:solidFill>
                  <a:schemeClr val="bg1"/>
                </a:solidFill>
              </a:defRPr>
            </a:lvl2pPr>
            <a:lvl3pPr marL="360000" indent="0" algn="ctr">
              <a:buNone/>
              <a:defRPr sz="1800">
                <a:solidFill>
                  <a:schemeClr val="bg1"/>
                </a:solidFill>
              </a:defRPr>
            </a:lvl3pPr>
            <a:lvl4pPr marL="0" indent="0" algn="ctr">
              <a:buClr>
                <a:schemeClr val="tx1"/>
              </a:buClr>
              <a:buNone/>
              <a:defRPr sz="1800">
                <a:solidFill>
                  <a:schemeClr val="bg1"/>
                </a:solidFill>
              </a:defRPr>
            </a:lvl4pPr>
            <a:lvl5pPr marL="180000" indent="0" algn="ctr">
              <a:buClr>
                <a:schemeClr val="tx1"/>
              </a:buClr>
              <a:buNone/>
              <a:defRPr sz="1800">
                <a:solidFill>
                  <a:schemeClr val="bg1"/>
                </a:solidFill>
              </a:defRPr>
            </a:lvl5pPr>
          </a:lstStyle>
          <a:p>
            <a:pPr lvl="0"/>
            <a:r>
              <a:rPr lang="en-US" dirty="0"/>
              <a:t>Enter date, agenda </a:t>
            </a:r>
            <a:r>
              <a:rPr lang="en-US" dirty="0" err="1"/>
              <a:t>etc</a:t>
            </a:r>
            <a:endParaRPr lang="en-US" dirty="0"/>
          </a:p>
        </p:txBody>
      </p:sp>
      <p:sp>
        <p:nvSpPr>
          <p:cNvPr id="3" name="Footer Placeholder 4">
            <a:extLst>
              <a:ext uri="{FF2B5EF4-FFF2-40B4-BE49-F238E27FC236}">
                <a16:creationId xmlns:a16="http://schemas.microsoft.com/office/drawing/2014/main" id="{41355F1B-2024-F95A-6F46-1B1748798FB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8040688" y="6348353"/>
            <a:ext cx="3292473" cy="215901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r">
              <a:defRPr sz="900">
                <a:solidFill>
                  <a:schemeClr val="tx1"/>
                </a:solidFill>
              </a:defRPr>
            </a:lvl1pPr>
          </a:lstStyle>
          <a:p>
            <a:r>
              <a:rPr lang="en-US" dirty="0"/>
              <a:t>© 2025 Clarivate. All rights reserved.</a:t>
            </a:r>
            <a:endParaRPr lang="en-GB" dirty="0"/>
          </a:p>
        </p:txBody>
      </p:sp>
      <p:sp>
        <p:nvSpPr>
          <p:cNvPr id="4" name="Slide Number Placeholder 5">
            <a:extLst>
              <a:ext uri="{FF2B5EF4-FFF2-40B4-BE49-F238E27FC236}">
                <a16:creationId xmlns:a16="http://schemas.microsoft.com/office/drawing/2014/main" id="{0A541D86-F871-9AD5-5C0D-1A70D3EEB78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1507792" y="6348353"/>
            <a:ext cx="216000" cy="215900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l">
              <a:defRPr sz="900">
                <a:solidFill>
                  <a:schemeClr val="tx1"/>
                </a:solidFill>
              </a:defRPr>
            </a:lvl1pPr>
          </a:lstStyle>
          <a:p>
            <a:fld id="{F59CD943-D024-467A-B36E-F11E1285ED75}" type="slidenum">
              <a:rPr lang="en-GB" smtClean="0"/>
              <a:pPr/>
              <a:t>‹#›</a:t>
            </a:fld>
            <a:endParaRPr lang="en-GB" dirty="0"/>
          </a:p>
        </p:txBody>
      </p:sp>
      <p:sp>
        <p:nvSpPr>
          <p:cNvPr id="5" name="Text Placeholder 9">
            <a:extLst>
              <a:ext uri="{FF2B5EF4-FFF2-40B4-BE49-F238E27FC236}">
                <a16:creationId xmlns:a16="http://schemas.microsoft.com/office/drawing/2014/main" id="{9801CEDE-5190-BB35-50C3-F5E6843ADE42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>
          <a:xfrm>
            <a:off x="8975725" y="908938"/>
            <a:ext cx="2663825" cy="5104403"/>
          </a:xfrm>
          <a:prstGeom prst="rect">
            <a:avLst/>
          </a:prstGeom>
        </p:spPr>
        <p:txBody>
          <a:bodyPr lIns="0" tIns="0" rIns="0" bIns="0">
            <a:noAutofit/>
          </a:bodyPr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600">
                <a:solidFill>
                  <a:schemeClr val="tx2"/>
                </a:solidFill>
                <a:latin typeface="+mn-lt"/>
              </a:defRPr>
            </a:lvl1pPr>
          </a:lstStyle>
          <a:p>
            <a:pPr lvl="0"/>
            <a:r>
              <a:rPr lang="en-US" dirty="0"/>
              <a:t>Enter your agenda here</a:t>
            </a:r>
            <a:endParaRPr lang="en-GB" dirty="0"/>
          </a:p>
        </p:txBody>
      </p:sp>
      <p:sp>
        <p:nvSpPr>
          <p:cNvPr id="7" name="Text Placeholder 9">
            <a:extLst>
              <a:ext uri="{FF2B5EF4-FFF2-40B4-BE49-F238E27FC236}">
                <a16:creationId xmlns:a16="http://schemas.microsoft.com/office/drawing/2014/main" id="{0E7BC35B-6E1E-373A-9BC6-7C7A5792071D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5232400" y="908938"/>
            <a:ext cx="2663825" cy="5104403"/>
          </a:xfrm>
          <a:prstGeom prst="rect">
            <a:avLst/>
          </a:prstGeom>
        </p:spPr>
        <p:txBody>
          <a:bodyPr lIns="0" tIns="0" rIns="0" bIns="0">
            <a:noAutofit/>
          </a:bodyPr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600">
                <a:solidFill>
                  <a:schemeClr val="tx2"/>
                </a:solidFill>
                <a:latin typeface="+mn-lt"/>
              </a:defRPr>
            </a:lvl1pPr>
          </a:lstStyle>
          <a:p>
            <a:pPr lvl="0"/>
            <a:r>
              <a:rPr lang="en-US" dirty="0"/>
              <a:t>Enter your agenda here</a:t>
            </a:r>
            <a:endParaRPr lang="en-GB" dirty="0"/>
          </a:p>
        </p:txBody>
      </p:sp>
      <p:pic>
        <p:nvPicPr>
          <p:cNvPr id="8" name="Graphic 7">
            <a:extLst>
              <a:ext uri="{FF2B5EF4-FFF2-40B4-BE49-F238E27FC236}">
                <a16:creationId xmlns:a16="http://schemas.microsoft.com/office/drawing/2014/main" id="{86063EA2-0B14-2A03-9F94-59FBC522EAEE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rcRect l="9263" t="23870" r="9262" b="23680"/>
          <a:stretch/>
        </p:blipFill>
        <p:spPr>
          <a:xfrm>
            <a:off x="550863" y="6329363"/>
            <a:ext cx="1296000" cy="25479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91494273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astel Purple - Agend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>
            <a:extLst>
              <a:ext uri="{FF2B5EF4-FFF2-40B4-BE49-F238E27FC236}">
                <a16:creationId xmlns:a16="http://schemas.microsoft.com/office/drawing/2014/main" id="{05B4F137-457C-8970-EFEC-298491A3E67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 userDrawn="1"/>
        </p:nvSpPr>
        <p:spPr>
          <a:xfrm rot="10800000">
            <a:off x="0" y="0"/>
            <a:ext cx="4151311" cy="6858000"/>
          </a:xfrm>
          <a:prstGeom prst="rect">
            <a:avLst/>
          </a:prstGeom>
          <a:solidFill>
            <a:srgbClr val="FAF5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9" name="Text Placeholder 12">
            <a:extLst>
              <a:ext uri="{FF2B5EF4-FFF2-40B4-BE49-F238E27FC236}">
                <a16:creationId xmlns:a16="http://schemas.microsoft.com/office/drawing/2014/main" id="{983A1914-7D1F-4DEB-C99C-7D0FD5B7D4B6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550864" y="908939"/>
            <a:ext cx="2808286" cy="539751"/>
          </a:xfrm>
        </p:spPr>
        <p:txBody>
          <a:bodyPr tIns="0" anchor="t" anchorCtr="0"/>
          <a:lstStyle>
            <a:lvl1pPr marL="0" indent="0" algn="l">
              <a:lnSpc>
                <a:spcPct val="95000"/>
              </a:lnSpc>
              <a:buNone/>
              <a:defRPr sz="3600" spc="0" baseline="0">
                <a:solidFill>
                  <a:schemeClr val="tx2"/>
                </a:solidFill>
                <a:latin typeface="+mj-lt"/>
              </a:defRPr>
            </a:lvl1pPr>
            <a:lvl2pPr marL="180000" indent="0" algn="ctr">
              <a:buNone/>
              <a:defRPr sz="1800">
                <a:solidFill>
                  <a:schemeClr val="bg1"/>
                </a:solidFill>
              </a:defRPr>
            </a:lvl2pPr>
            <a:lvl3pPr marL="360000" indent="0" algn="ctr">
              <a:buNone/>
              <a:defRPr sz="1800">
                <a:solidFill>
                  <a:schemeClr val="bg1"/>
                </a:solidFill>
              </a:defRPr>
            </a:lvl3pPr>
            <a:lvl4pPr marL="0" indent="0" algn="ctr">
              <a:buClr>
                <a:schemeClr val="tx1"/>
              </a:buClr>
              <a:buNone/>
              <a:defRPr sz="1800">
                <a:solidFill>
                  <a:schemeClr val="bg1"/>
                </a:solidFill>
              </a:defRPr>
            </a:lvl4pPr>
            <a:lvl5pPr marL="180000" indent="0" algn="ctr">
              <a:buClr>
                <a:schemeClr val="tx1"/>
              </a:buClr>
              <a:buNone/>
              <a:defRPr sz="1800">
                <a:solidFill>
                  <a:schemeClr val="bg1"/>
                </a:solidFill>
              </a:defRPr>
            </a:lvl5pPr>
          </a:lstStyle>
          <a:p>
            <a:pPr lvl="0"/>
            <a:r>
              <a:rPr lang="en-US" dirty="0"/>
              <a:t>Enter date, agenda </a:t>
            </a:r>
            <a:r>
              <a:rPr lang="en-US" dirty="0" err="1"/>
              <a:t>etc</a:t>
            </a:r>
            <a:endParaRPr lang="en-US" dirty="0"/>
          </a:p>
        </p:txBody>
      </p:sp>
      <p:sp>
        <p:nvSpPr>
          <p:cNvPr id="3" name="Footer Placeholder 4">
            <a:extLst>
              <a:ext uri="{FF2B5EF4-FFF2-40B4-BE49-F238E27FC236}">
                <a16:creationId xmlns:a16="http://schemas.microsoft.com/office/drawing/2014/main" id="{41355F1B-2024-F95A-6F46-1B1748798FB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8040688" y="6348353"/>
            <a:ext cx="3292473" cy="215901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r">
              <a:defRPr sz="900">
                <a:solidFill>
                  <a:schemeClr val="tx1"/>
                </a:solidFill>
              </a:defRPr>
            </a:lvl1pPr>
          </a:lstStyle>
          <a:p>
            <a:r>
              <a:rPr lang="en-US" dirty="0"/>
              <a:t>© 2025 Clarivate. All rights reserved.</a:t>
            </a:r>
            <a:endParaRPr lang="en-GB" dirty="0"/>
          </a:p>
        </p:txBody>
      </p:sp>
      <p:sp>
        <p:nvSpPr>
          <p:cNvPr id="4" name="Slide Number Placeholder 5">
            <a:extLst>
              <a:ext uri="{FF2B5EF4-FFF2-40B4-BE49-F238E27FC236}">
                <a16:creationId xmlns:a16="http://schemas.microsoft.com/office/drawing/2014/main" id="{0A541D86-F871-9AD5-5C0D-1A70D3EEB78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1507792" y="6348353"/>
            <a:ext cx="216000" cy="215900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l">
              <a:defRPr sz="900">
                <a:solidFill>
                  <a:schemeClr val="tx1"/>
                </a:solidFill>
              </a:defRPr>
            </a:lvl1pPr>
          </a:lstStyle>
          <a:p>
            <a:fld id="{F59CD943-D024-467A-B36E-F11E1285ED75}" type="slidenum">
              <a:rPr lang="en-GB" smtClean="0"/>
              <a:pPr/>
              <a:t>‹#›</a:t>
            </a:fld>
            <a:endParaRPr lang="en-GB" dirty="0"/>
          </a:p>
        </p:txBody>
      </p:sp>
      <p:sp>
        <p:nvSpPr>
          <p:cNvPr id="5" name="Text Placeholder 9">
            <a:extLst>
              <a:ext uri="{FF2B5EF4-FFF2-40B4-BE49-F238E27FC236}">
                <a16:creationId xmlns:a16="http://schemas.microsoft.com/office/drawing/2014/main" id="{13A423C6-D088-D1AE-BDEF-6C77241AEB1D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>
          <a:xfrm>
            <a:off x="8975725" y="908938"/>
            <a:ext cx="2663825" cy="5104403"/>
          </a:xfrm>
          <a:prstGeom prst="rect">
            <a:avLst/>
          </a:prstGeom>
        </p:spPr>
        <p:txBody>
          <a:bodyPr lIns="0" tIns="0" rIns="0" bIns="0">
            <a:noAutofit/>
          </a:bodyPr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600">
                <a:solidFill>
                  <a:schemeClr val="tx2"/>
                </a:solidFill>
                <a:latin typeface="+mn-lt"/>
              </a:defRPr>
            </a:lvl1pPr>
          </a:lstStyle>
          <a:p>
            <a:pPr lvl="0"/>
            <a:r>
              <a:rPr lang="en-US" dirty="0"/>
              <a:t>Enter your agenda here</a:t>
            </a:r>
            <a:endParaRPr lang="en-GB" dirty="0"/>
          </a:p>
        </p:txBody>
      </p:sp>
      <p:sp>
        <p:nvSpPr>
          <p:cNvPr id="7" name="Text Placeholder 9">
            <a:extLst>
              <a:ext uri="{FF2B5EF4-FFF2-40B4-BE49-F238E27FC236}">
                <a16:creationId xmlns:a16="http://schemas.microsoft.com/office/drawing/2014/main" id="{2446B9F7-D9C3-6BD8-0BFD-1AE42C8A2EF2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5232400" y="908938"/>
            <a:ext cx="2663825" cy="5104403"/>
          </a:xfrm>
          <a:prstGeom prst="rect">
            <a:avLst/>
          </a:prstGeom>
        </p:spPr>
        <p:txBody>
          <a:bodyPr lIns="0" tIns="0" rIns="0" bIns="0">
            <a:noAutofit/>
          </a:bodyPr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600">
                <a:solidFill>
                  <a:schemeClr val="tx2"/>
                </a:solidFill>
                <a:latin typeface="+mn-lt"/>
              </a:defRPr>
            </a:lvl1pPr>
          </a:lstStyle>
          <a:p>
            <a:pPr lvl="0"/>
            <a:r>
              <a:rPr lang="en-US" dirty="0"/>
              <a:t>Enter your agenda here</a:t>
            </a:r>
            <a:endParaRPr lang="en-GB" dirty="0"/>
          </a:p>
        </p:txBody>
      </p:sp>
      <p:pic>
        <p:nvPicPr>
          <p:cNvPr id="12" name="Graphic 1">
            <a:extLst>
              <a:ext uri="{FF2B5EF4-FFF2-40B4-BE49-F238E27FC236}">
                <a16:creationId xmlns:a16="http://schemas.microsoft.com/office/drawing/2014/main" id="{9459C595-3E52-60A6-8921-A03DB0FCC5DA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rcRect l="9263" t="23870" r="9262" b="23680"/>
          <a:stretch/>
        </p:blipFill>
        <p:spPr>
          <a:xfrm>
            <a:off x="550863" y="6329363"/>
            <a:ext cx="1296000" cy="25479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28670786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Light Image - Agend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Text Placeholder 38">
            <a:extLst>
              <a:ext uri="{FF2B5EF4-FFF2-40B4-BE49-F238E27FC236}">
                <a16:creationId xmlns:a16="http://schemas.microsoft.com/office/drawing/2014/main" id="{F7A19D80-B581-99D7-F155-640B8E61F57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0" y="6129338"/>
            <a:ext cx="2279650" cy="728662"/>
          </a:xfrm>
          <a:prstGeom prst="roundRect">
            <a:avLst>
              <a:gd name="adj" fmla="val 0"/>
            </a:avLst>
          </a:prstGeom>
          <a:solidFill>
            <a:schemeClr val="tx1"/>
          </a:solidFill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 </a:t>
            </a:r>
            <a:endParaRPr lang="en-GB"/>
          </a:p>
        </p:txBody>
      </p:sp>
      <p:sp>
        <p:nvSpPr>
          <p:cNvPr id="11" name="Picture Placeholder 10">
            <a:extLst>
              <a:ext uri="{FF2B5EF4-FFF2-40B4-BE49-F238E27FC236}">
                <a16:creationId xmlns:a16="http://schemas.microsoft.com/office/drawing/2014/main" id="{5D75E021-EDBC-2DA8-0ABA-3197F405A99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pic" sz="quarter" idx="20" hasCustomPrompt="1"/>
          </p:nvPr>
        </p:nvSpPr>
        <p:spPr>
          <a:xfrm>
            <a:off x="0" y="0"/>
            <a:ext cx="4151312" cy="6858000"/>
          </a:xfrm>
          <a:custGeom>
            <a:avLst/>
            <a:gdLst>
              <a:gd name="connsiteX0" fmla="*/ 1579559 w 4151312"/>
              <a:gd name="connsiteY0" fmla="*/ 6496532 h 6858000"/>
              <a:gd name="connsiteX1" fmla="*/ 1579559 w 4151312"/>
              <a:gd name="connsiteY1" fmla="*/ 6505105 h 6858000"/>
              <a:gd name="connsiteX2" fmla="*/ 1555747 w 4151312"/>
              <a:gd name="connsiteY2" fmla="*/ 6527013 h 6858000"/>
              <a:gd name="connsiteX3" fmla="*/ 1538602 w 4151312"/>
              <a:gd name="connsiteY3" fmla="*/ 6512725 h 6858000"/>
              <a:gd name="connsiteX4" fmla="*/ 1555747 w 4151312"/>
              <a:gd name="connsiteY4" fmla="*/ 6499390 h 6858000"/>
              <a:gd name="connsiteX5" fmla="*/ 1569082 w 4151312"/>
              <a:gd name="connsiteY5" fmla="*/ 6499390 h 6858000"/>
              <a:gd name="connsiteX6" fmla="*/ 1579559 w 4151312"/>
              <a:gd name="connsiteY6" fmla="*/ 6496532 h 6858000"/>
              <a:gd name="connsiteX7" fmla="*/ 1162365 w 4151312"/>
              <a:gd name="connsiteY7" fmla="*/ 6496532 h 6858000"/>
              <a:gd name="connsiteX8" fmla="*/ 1162365 w 4151312"/>
              <a:gd name="connsiteY8" fmla="*/ 6505105 h 6858000"/>
              <a:gd name="connsiteX9" fmla="*/ 1138553 w 4151312"/>
              <a:gd name="connsiteY9" fmla="*/ 6527013 h 6858000"/>
              <a:gd name="connsiteX10" fmla="*/ 1121408 w 4151312"/>
              <a:gd name="connsiteY10" fmla="*/ 6512725 h 6858000"/>
              <a:gd name="connsiteX11" fmla="*/ 1138553 w 4151312"/>
              <a:gd name="connsiteY11" fmla="*/ 6499390 h 6858000"/>
              <a:gd name="connsiteX12" fmla="*/ 1151888 w 4151312"/>
              <a:gd name="connsiteY12" fmla="*/ 6499390 h 6858000"/>
              <a:gd name="connsiteX13" fmla="*/ 1162365 w 4151312"/>
              <a:gd name="connsiteY13" fmla="*/ 6496532 h 6858000"/>
              <a:gd name="connsiteX14" fmla="*/ 736599 w 4151312"/>
              <a:gd name="connsiteY14" fmla="*/ 6455574 h 6858000"/>
              <a:gd name="connsiteX15" fmla="*/ 619442 w 4151312"/>
              <a:gd name="connsiteY15" fmla="*/ 6523203 h 6858000"/>
              <a:gd name="connsiteX16" fmla="*/ 632777 w 4151312"/>
              <a:gd name="connsiteY16" fmla="*/ 6552731 h 6858000"/>
              <a:gd name="connsiteX17" fmla="*/ 646112 w 4151312"/>
              <a:gd name="connsiteY17" fmla="*/ 6571781 h 6858000"/>
              <a:gd name="connsiteX18" fmla="*/ 765174 w 4151312"/>
              <a:gd name="connsiteY18" fmla="*/ 6503200 h 6858000"/>
              <a:gd name="connsiteX19" fmla="*/ 736599 w 4151312"/>
              <a:gd name="connsiteY19" fmla="*/ 6455574 h 6858000"/>
              <a:gd name="connsiteX20" fmla="*/ 1781490 w 4151312"/>
              <a:gd name="connsiteY20" fmla="*/ 6452716 h 6858000"/>
              <a:gd name="connsiteX21" fmla="*/ 1808160 w 4151312"/>
              <a:gd name="connsiteY21" fmla="*/ 6474624 h 6858000"/>
              <a:gd name="connsiteX22" fmla="*/ 1753867 w 4151312"/>
              <a:gd name="connsiteY22" fmla="*/ 6474624 h 6858000"/>
              <a:gd name="connsiteX23" fmla="*/ 1781490 w 4151312"/>
              <a:gd name="connsiteY23" fmla="*/ 6452716 h 6858000"/>
              <a:gd name="connsiteX24" fmla="*/ 1309050 w 4151312"/>
              <a:gd name="connsiteY24" fmla="*/ 6426999 h 6858000"/>
              <a:gd name="connsiteX25" fmla="*/ 1309050 w 4151312"/>
              <a:gd name="connsiteY25" fmla="*/ 6456526 h 6858000"/>
              <a:gd name="connsiteX26" fmla="*/ 1326195 w 4151312"/>
              <a:gd name="connsiteY26" fmla="*/ 6456526 h 6858000"/>
              <a:gd name="connsiteX27" fmla="*/ 1326195 w 4151312"/>
              <a:gd name="connsiteY27" fmla="*/ 6548920 h 6858000"/>
              <a:gd name="connsiteX28" fmla="*/ 1360485 w 4151312"/>
              <a:gd name="connsiteY28" fmla="*/ 6548920 h 6858000"/>
              <a:gd name="connsiteX29" fmla="*/ 1360485 w 4151312"/>
              <a:gd name="connsiteY29" fmla="*/ 6426999 h 6858000"/>
              <a:gd name="connsiteX30" fmla="*/ 1372868 w 4151312"/>
              <a:gd name="connsiteY30" fmla="*/ 6426998 h 6858000"/>
              <a:gd name="connsiteX31" fmla="*/ 1414778 w 4151312"/>
              <a:gd name="connsiteY31" fmla="*/ 6548920 h 6858000"/>
              <a:gd name="connsiteX32" fmla="*/ 1457640 w 4151312"/>
              <a:gd name="connsiteY32" fmla="*/ 6548920 h 6858000"/>
              <a:gd name="connsiteX33" fmla="*/ 1501455 w 4151312"/>
              <a:gd name="connsiteY33" fmla="*/ 6426998 h 6858000"/>
              <a:gd name="connsiteX34" fmla="*/ 1465260 w 4151312"/>
              <a:gd name="connsiteY34" fmla="*/ 6426998 h 6858000"/>
              <a:gd name="connsiteX35" fmla="*/ 1437638 w 4151312"/>
              <a:gd name="connsiteY35" fmla="*/ 6511772 h 6858000"/>
              <a:gd name="connsiteX36" fmla="*/ 1410015 w 4151312"/>
              <a:gd name="connsiteY36" fmla="*/ 6426998 h 6858000"/>
              <a:gd name="connsiteX37" fmla="*/ 1781490 w 4151312"/>
              <a:gd name="connsiteY37" fmla="*/ 6425093 h 6858000"/>
              <a:gd name="connsiteX38" fmla="*/ 1718625 w 4151312"/>
              <a:gd name="connsiteY38" fmla="*/ 6488912 h 6858000"/>
              <a:gd name="connsiteX39" fmla="*/ 1782442 w 4151312"/>
              <a:gd name="connsiteY39" fmla="*/ 6552730 h 6858000"/>
              <a:gd name="connsiteX40" fmla="*/ 1843402 w 4151312"/>
              <a:gd name="connsiteY40" fmla="*/ 6514629 h 6858000"/>
              <a:gd name="connsiteX41" fmla="*/ 1807207 w 4151312"/>
              <a:gd name="connsiteY41" fmla="*/ 6510819 h 6858000"/>
              <a:gd name="connsiteX42" fmla="*/ 1782442 w 4151312"/>
              <a:gd name="connsiteY42" fmla="*/ 6523202 h 6858000"/>
              <a:gd name="connsiteX43" fmla="*/ 1754820 w 4151312"/>
              <a:gd name="connsiteY43" fmla="*/ 6498437 h 6858000"/>
              <a:gd name="connsiteX44" fmla="*/ 1845307 w 4151312"/>
              <a:gd name="connsiteY44" fmla="*/ 6498437 h 6858000"/>
              <a:gd name="connsiteX45" fmla="*/ 1845307 w 4151312"/>
              <a:gd name="connsiteY45" fmla="*/ 6497484 h 6858000"/>
              <a:gd name="connsiteX46" fmla="*/ 1781490 w 4151312"/>
              <a:gd name="connsiteY46" fmla="*/ 6425093 h 6858000"/>
              <a:gd name="connsiteX47" fmla="*/ 1282380 w 4151312"/>
              <a:gd name="connsiteY47" fmla="*/ 6425093 h 6858000"/>
              <a:gd name="connsiteX48" fmla="*/ 1250947 w 4151312"/>
              <a:gd name="connsiteY48" fmla="*/ 6446048 h 6858000"/>
              <a:gd name="connsiteX49" fmla="*/ 1250947 w 4151312"/>
              <a:gd name="connsiteY49" fmla="*/ 6426998 h 6858000"/>
              <a:gd name="connsiteX50" fmla="*/ 1217610 w 4151312"/>
              <a:gd name="connsiteY50" fmla="*/ 6426998 h 6858000"/>
              <a:gd name="connsiteX51" fmla="*/ 1217610 w 4151312"/>
              <a:gd name="connsiteY51" fmla="*/ 6548920 h 6858000"/>
              <a:gd name="connsiteX52" fmla="*/ 1251900 w 4151312"/>
              <a:gd name="connsiteY52" fmla="*/ 6548920 h 6858000"/>
              <a:gd name="connsiteX53" fmla="*/ 1251900 w 4151312"/>
              <a:gd name="connsiteY53" fmla="*/ 6490817 h 6858000"/>
              <a:gd name="connsiteX54" fmla="*/ 1277617 w 4151312"/>
              <a:gd name="connsiteY54" fmla="*/ 6461289 h 6858000"/>
              <a:gd name="connsiteX55" fmla="*/ 1291905 w 4151312"/>
              <a:gd name="connsiteY55" fmla="*/ 6461289 h 6858000"/>
              <a:gd name="connsiteX56" fmla="*/ 1291905 w 4151312"/>
              <a:gd name="connsiteY56" fmla="*/ 6426046 h 6858000"/>
              <a:gd name="connsiteX57" fmla="*/ 1282380 w 4151312"/>
              <a:gd name="connsiteY57" fmla="*/ 6425093 h 6858000"/>
              <a:gd name="connsiteX58" fmla="*/ 1562414 w 4151312"/>
              <a:gd name="connsiteY58" fmla="*/ 6424141 h 6858000"/>
              <a:gd name="connsiteX59" fmla="*/ 1510027 w 4151312"/>
              <a:gd name="connsiteY59" fmla="*/ 6439381 h 6858000"/>
              <a:gd name="connsiteX60" fmla="*/ 1523362 w 4151312"/>
              <a:gd name="connsiteY60" fmla="*/ 6465099 h 6858000"/>
              <a:gd name="connsiteX61" fmla="*/ 1559557 w 4151312"/>
              <a:gd name="connsiteY61" fmla="*/ 6453669 h 6858000"/>
              <a:gd name="connsiteX62" fmla="*/ 1579559 w 4151312"/>
              <a:gd name="connsiteY62" fmla="*/ 6467957 h 6858000"/>
              <a:gd name="connsiteX63" fmla="*/ 1580512 w 4151312"/>
              <a:gd name="connsiteY63" fmla="*/ 6468909 h 6858000"/>
              <a:gd name="connsiteX64" fmla="*/ 1571939 w 4151312"/>
              <a:gd name="connsiteY64" fmla="*/ 6476529 h 6858000"/>
              <a:gd name="connsiteX65" fmla="*/ 1548127 w 4151312"/>
              <a:gd name="connsiteY65" fmla="*/ 6476529 h 6858000"/>
              <a:gd name="connsiteX66" fmla="*/ 1504312 w 4151312"/>
              <a:gd name="connsiteY66" fmla="*/ 6513677 h 6858000"/>
              <a:gd name="connsiteX67" fmla="*/ 1547174 w 4151312"/>
              <a:gd name="connsiteY67" fmla="*/ 6551778 h 6858000"/>
              <a:gd name="connsiteX68" fmla="*/ 1581464 w 4151312"/>
              <a:gd name="connsiteY68" fmla="*/ 6537490 h 6858000"/>
              <a:gd name="connsiteX69" fmla="*/ 1581464 w 4151312"/>
              <a:gd name="connsiteY69" fmla="*/ 6548920 h 6858000"/>
              <a:gd name="connsiteX70" fmla="*/ 1615754 w 4151312"/>
              <a:gd name="connsiteY70" fmla="*/ 6548920 h 6858000"/>
              <a:gd name="connsiteX71" fmla="*/ 1615754 w 4151312"/>
              <a:gd name="connsiteY71" fmla="*/ 6468909 h 6858000"/>
              <a:gd name="connsiteX72" fmla="*/ 1562414 w 4151312"/>
              <a:gd name="connsiteY72" fmla="*/ 6424141 h 6858000"/>
              <a:gd name="connsiteX73" fmla="*/ 1145220 w 4151312"/>
              <a:gd name="connsiteY73" fmla="*/ 6424141 h 6858000"/>
              <a:gd name="connsiteX74" fmla="*/ 1092833 w 4151312"/>
              <a:gd name="connsiteY74" fmla="*/ 6439381 h 6858000"/>
              <a:gd name="connsiteX75" fmla="*/ 1106168 w 4151312"/>
              <a:gd name="connsiteY75" fmla="*/ 6465099 h 6858000"/>
              <a:gd name="connsiteX76" fmla="*/ 1142363 w 4151312"/>
              <a:gd name="connsiteY76" fmla="*/ 6453669 h 6858000"/>
              <a:gd name="connsiteX77" fmla="*/ 1162365 w 4151312"/>
              <a:gd name="connsiteY77" fmla="*/ 6467957 h 6858000"/>
              <a:gd name="connsiteX78" fmla="*/ 1163318 w 4151312"/>
              <a:gd name="connsiteY78" fmla="*/ 6468909 h 6858000"/>
              <a:gd name="connsiteX79" fmla="*/ 1154745 w 4151312"/>
              <a:gd name="connsiteY79" fmla="*/ 6476529 h 6858000"/>
              <a:gd name="connsiteX80" fmla="*/ 1130933 w 4151312"/>
              <a:gd name="connsiteY80" fmla="*/ 6476529 h 6858000"/>
              <a:gd name="connsiteX81" fmla="*/ 1087118 w 4151312"/>
              <a:gd name="connsiteY81" fmla="*/ 6513677 h 6858000"/>
              <a:gd name="connsiteX82" fmla="*/ 1129980 w 4151312"/>
              <a:gd name="connsiteY82" fmla="*/ 6551778 h 6858000"/>
              <a:gd name="connsiteX83" fmla="*/ 1164270 w 4151312"/>
              <a:gd name="connsiteY83" fmla="*/ 6537490 h 6858000"/>
              <a:gd name="connsiteX84" fmla="*/ 1164270 w 4151312"/>
              <a:gd name="connsiteY84" fmla="*/ 6548920 h 6858000"/>
              <a:gd name="connsiteX85" fmla="*/ 1198560 w 4151312"/>
              <a:gd name="connsiteY85" fmla="*/ 6548920 h 6858000"/>
              <a:gd name="connsiteX86" fmla="*/ 1198560 w 4151312"/>
              <a:gd name="connsiteY86" fmla="*/ 6468909 h 6858000"/>
              <a:gd name="connsiteX87" fmla="*/ 1145220 w 4151312"/>
              <a:gd name="connsiteY87" fmla="*/ 6424141 h 6858000"/>
              <a:gd name="connsiteX88" fmla="*/ 587056 w 4151312"/>
              <a:gd name="connsiteY88" fmla="*/ 6386040 h 6858000"/>
              <a:gd name="connsiteX89" fmla="*/ 564196 w 4151312"/>
              <a:gd name="connsiteY89" fmla="*/ 6386993 h 6858000"/>
              <a:gd name="connsiteX90" fmla="*/ 564196 w 4151312"/>
              <a:gd name="connsiteY90" fmla="*/ 6524155 h 6858000"/>
              <a:gd name="connsiteX91" fmla="*/ 587056 w 4151312"/>
              <a:gd name="connsiteY91" fmla="*/ 6526060 h 6858000"/>
              <a:gd name="connsiteX92" fmla="*/ 619441 w 4151312"/>
              <a:gd name="connsiteY92" fmla="*/ 6523202 h 6858000"/>
              <a:gd name="connsiteX93" fmla="*/ 613726 w 4151312"/>
              <a:gd name="connsiteY93" fmla="*/ 6406043 h 6858000"/>
              <a:gd name="connsiteX94" fmla="*/ 619441 w 4151312"/>
              <a:gd name="connsiteY94" fmla="*/ 6388898 h 6858000"/>
              <a:gd name="connsiteX95" fmla="*/ 587056 w 4151312"/>
              <a:gd name="connsiteY95" fmla="*/ 6386040 h 6858000"/>
              <a:gd name="connsiteX96" fmla="*/ 1647187 w 4151312"/>
              <a:gd name="connsiteY96" fmla="*/ 6381278 h 6858000"/>
              <a:gd name="connsiteX97" fmla="*/ 1647187 w 4151312"/>
              <a:gd name="connsiteY97" fmla="*/ 6427951 h 6858000"/>
              <a:gd name="connsiteX98" fmla="*/ 1628137 w 4151312"/>
              <a:gd name="connsiteY98" fmla="*/ 6427951 h 6858000"/>
              <a:gd name="connsiteX99" fmla="*/ 1628137 w 4151312"/>
              <a:gd name="connsiteY99" fmla="*/ 6457479 h 6858000"/>
              <a:gd name="connsiteX100" fmla="*/ 1647187 w 4151312"/>
              <a:gd name="connsiteY100" fmla="*/ 6457479 h 6858000"/>
              <a:gd name="connsiteX101" fmla="*/ 1647187 w 4151312"/>
              <a:gd name="connsiteY101" fmla="*/ 6524155 h 6858000"/>
              <a:gd name="connsiteX102" fmla="*/ 1682429 w 4151312"/>
              <a:gd name="connsiteY102" fmla="*/ 6551778 h 6858000"/>
              <a:gd name="connsiteX103" fmla="*/ 1709099 w 4151312"/>
              <a:gd name="connsiteY103" fmla="*/ 6549873 h 6858000"/>
              <a:gd name="connsiteX104" fmla="*/ 1709099 w 4151312"/>
              <a:gd name="connsiteY104" fmla="*/ 6520345 h 6858000"/>
              <a:gd name="connsiteX105" fmla="*/ 1692907 w 4151312"/>
              <a:gd name="connsiteY105" fmla="*/ 6520345 h 6858000"/>
              <a:gd name="connsiteX106" fmla="*/ 1681477 w 4151312"/>
              <a:gd name="connsiteY106" fmla="*/ 6511772 h 6858000"/>
              <a:gd name="connsiteX107" fmla="*/ 1681477 w 4151312"/>
              <a:gd name="connsiteY107" fmla="*/ 6456526 h 6858000"/>
              <a:gd name="connsiteX108" fmla="*/ 1708147 w 4151312"/>
              <a:gd name="connsiteY108" fmla="*/ 6456526 h 6858000"/>
              <a:gd name="connsiteX109" fmla="*/ 1708147 w 4151312"/>
              <a:gd name="connsiteY109" fmla="*/ 6426998 h 6858000"/>
              <a:gd name="connsiteX110" fmla="*/ 1681477 w 4151312"/>
              <a:gd name="connsiteY110" fmla="*/ 6426998 h 6858000"/>
              <a:gd name="connsiteX111" fmla="*/ 1681477 w 4151312"/>
              <a:gd name="connsiteY111" fmla="*/ 6381278 h 6858000"/>
              <a:gd name="connsiteX112" fmla="*/ 1341435 w 4151312"/>
              <a:gd name="connsiteY112" fmla="*/ 6363180 h 6858000"/>
              <a:gd name="connsiteX113" fmla="*/ 1319527 w 4151312"/>
              <a:gd name="connsiteY113" fmla="*/ 6385088 h 6858000"/>
              <a:gd name="connsiteX114" fmla="*/ 1341435 w 4151312"/>
              <a:gd name="connsiteY114" fmla="*/ 6406996 h 6858000"/>
              <a:gd name="connsiteX115" fmla="*/ 1363342 w 4151312"/>
              <a:gd name="connsiteY115" fmla="*/ 6385088 h 6858000"/>
              <a:gd name="connsiteX116" fmla="*/ 1341435 w 4151312"/>
              <a:gd name="connsiteY116" fmla="*/ 6363180 h 6858000"/>
              <a:gd name="connsiteX117" fmla="*/ 1032826 w 4151312"/>
              <a:gd name="connsiteY117" fmla="*/ 6363180 h 6858000"/>
              <a:gd name="connsiteX118" fmla="*/ 1032826 w 4151312"/>
              <a:gd name="connsiteY118" fmla="*/ 6548920 h 6858000"/>
              <a:gd name="connsiteX119" fmla="*/ 1067116 w 4151312"/>
              <a:gd name="connsiteY119" fmla="*/ 6548920 h 6858000"/>
              <a:gd name="connsiteX120" fmla="*/ 1067116 w 4151312"/>
              <a:gd name="connsiteY120" fmla="*/ 6363180 h 6858000"/>
              <a:gd name="connsiteX121" fmla="*/ 922336 w 4151312"/>
              <a:gd name="connsiteY121" fmla="*/ 6359370 h 6858000"/>
              <a:gd name="connsiteX122" fmla="*/ 825181 w 4151312"/>
              <a:gd name="connsiteY122" fmla="*/ 6455574 h 6858000"/>
              <a:gd name="connsiteX123" fmla="*/ 922336 w 4151312"/>
              <a:gd name="connsiteY123" fmla="*/ 6551778 h 6858000"/>
              <a:gd name="connsiteX124" fmla="*/ 1013776 w 4151312"/>
              <a:gd name="connsiteY124" fmla="*/ 6482244 h 6858000"/>
              <a:gd name="connsiteX125" fmla="*/ 973771 w 4151312"/>
              <a:gd name="connsiteY125" fmla="*/ 6482244 h 6858000"/>
              <a:gd name="connsiteX126" fmla="*/ 923288 w 4151312"/>
              <a:gd name="connsiteY126" fmla="*/ 6517488 h 6858000"/>
              <a:gd name="connsiteX127" fmla="*/ 865186 w 4151312"/>
              <a:gd name="connsiteY127" fmla="*/ 6455574 h 6858000"/>
              <a:gd name="connsiteX128" fmla="*/ 923288 w 4151312"/>
              <a:gd name="connsiteY128" fmla="*/ 6393661 h 6858000"/>
              <a:gd name="connsiteX129" fmla="*/ 972818 w 4151312"/>
              <a:gd name="connsiteY129" fmla="*/ 6428904 h 6858000"/>
              <a:gd name="connsiteX130" fmla="*/ 1013776 w 4151312"/>
              <a:gd name="connsiteY130" fmla="*/ 6428904 h 6858000"/>
              <a:gd name="connsiteX131" fmla="*/ 922336 w 4151312"/>
              <a:gd name="connsiteY131" fmla="*/ 6359370 h 6858000"/>
              <a:gd name="connsiteX132" fmla="*/ 646112 w 4151312"/>
              <a:gd name="connsiteY132" fmla="*/ 6339367 h 6858000"/>
              <a:gd name="connsiteX133" fmla="*/ 619442 w 4151312"/>
              <a:gd name="connsiteY133" fmla="*/ 6387945 h 6858000"/>
              <a:gd name="connsiteX134" fmla="*/ 735647 w 4151312"/>
              <a:gd name="connsiteY134" fmla="*/ 6455574 h 6858000"/>
              <a:gd name="connsiteX135" fmla="*/ 764222 w 4151312"/>
              <a:gd name="connsiteY135" fmla="*/ 6407948 h 6858000"/>
              <a:gd name="connsiteX136" fmla="*/ 646112 w 4151312"/>
              <a:gd name="connsiteY136" fmla="*/ 6339367 h 6858000"/>
              <a:gd name="connsiteX137" fmla="*/ 0 w 4151312"/>
              <a:gd name="connsiteY137" fmla="*/ 0 h 6858000"/>
              <a:gd name="connsiteX138" fmla="*/ 4151312 w 4151312"/>
              <a:gd name="connsiteY138" fmla="*/ 0 h 6858000"/>
              <a:gd name="connsiteX139" fmla="*/ 4151312 w 4151312"/>
              <a:gd name="connsiteY139" fmla="*/ 6858000 h 6858000"/>
              <a:gd name="connsiteX140" fmla="*/ 0 w 4151312"/>
              <a:gd name="connsiteY140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</a:cxnLst>
            <a:rect l="l" t="t" r="r" b="b"/>
            <a:pathLst>
              <a:path w="4151312" h="6858000">
                <a:moveTo>
                  <a:pt x="1579559" y="6496532"/>
                </a:moveTo>
                <a:lnTo>
                  <a:pt x="1579559" y="6505105"/>
                </a:lnTo>
                <a:cubicBezTo>
                  <a:pt x="1579559" y="6520345"/>
                  <a:pt x="1566224" y="6527013"/>
                  <a:pt x="1555747" y="6527013"/>
                </a:cubicBezTo>
                <a:cubicBezTo>
                  <a:pt x="1545269" y="6527013"/>
                  <a:pt x="1538602" y="6521298"/>
                  <a:pt x="1538602" y="6512725"/>
                </a:cubicBezTo>
                <a:cubicBezTo>
                  <a:pt x="1538602" y="6504152"/>
                  <a:pt x="1545269" y="6499390"/>
                  <a:pt x="1555747" y="6499390"/>
                </a:cubicBezTo>
                <a:lnTo>
                  <a:pt x="1569082" y="6499390"/>
                </a:lnTo>
                <a:cubicBezTo>
                  <a:pt x="1573844" y="6499390"/>
                  <a:pt x="1577654" y="6498437"/>
                  <a:pt x="1579559" y="6496532"/>
                </a:cubicBezTo>
                <a:close/>
                <a:moveTo>
                  <a:pt x="1162365" y="6496532"/>
                </a:moveTo>
                <a:lnTo>
                  <a:pt x="1162365" y="6505105"/>
                </a:lnTo>
                <a:cubicBezTo>
                  <a:pt x="1162365" y="6520345"/>
                  <a:pt x="1149030" y="6527013"/>
                  <a:pt x="1138553" y="6527013"/>
                </a:cubicBezTo>
                <a:cubicBezTo>
                  <a:pt x="1128075" y="6527013"/>
                  <a:pt x="1121408" y="6521298"/>
                  <a:pt x="1121408" y="6512725"/>
                </a:cubicBezTo>
                <a:cubicBezTo>
                  <a:pt x="1121408" y="6504152"/>
                  <a:pt x="1128075" y="6499390"/>
                  <a:pt x="1138553" y="6499390"/>
                </a:cubicBezTo>
                <a:lnTo>
                  <a:pt x="1151888" y="6499390"/>
                </a:lnTo>
                <a:cubicBezTo>
                  <a:pt x="1156650" y="6499390"/>
                  <a:pt x="1160460" y="6498437"/>
                  <a:pt x="1162365" y="6496532"/>
                </a:cubicBezTo>
                <a:close/>
                <a:moveTo>
                  <a:pt x="736599" y="6455574"/>
                </a:moveTo>
                <a:cubicBezTo>
                  <a:pt x="707072" y="6490817"/>
                  <a:pt x="666114" y="6515582"/>
                  <a:pt x="619442" y="6523203"/>
                </a:cubicBezTo>
                <a:cubicBezTo>
                  <a:pt x="623252" y="6532728"/>
                  <a:pt x="628014" y="6543205"/>
                  <a:pt x="632777" y="6552731"/>
                </a:cubicBezTo>
                <a:cubicBezTo>
                  <a:pt x="636587" y="6559398"/>
                  <a:pt x="641349" y="6566066"/>
                  <a:pt x="646112" y="6571781"/>
                </a:cubicBezTo>
                <a:cubicBezTo>
                  <a:pt x="691832" y="6560351"/>
                  <a:pt x="732789" y="6536538"/>
                  <a:pt x="765174" y="6503200"/>
                </a:cubicBezTo>
                <a:cubicBezTo>
                  <a:pt x="757554" y="6486054"/>
                  <a:pt x="748029" y="6469862"/>
                  <a:pt x="736599" y="6455574"/>
                </a:cubicBezTo>
                <a:close/>
                <a:moveTo>
                  <a:pt x="1781490" y="6452716"/>
                </a:moveTo>
                <a:cubicBezTo>
                  <a:pt x="1795777" y="6452716"/>
                  <a:pt x="1806255" y="6462241"/>
                  <a:pt x="1808160" y="6474624"/>
                </a:cubicBezTo>
                <a:lnTo>
                  <a:pt x="1753867" y="6474624"/>
                </a:lnTo>
                <a:cubicBezTo>
                  <a:pt x="1756725" y="6461289"/>
                  <a:pt x="1767202" y="6452716"/>
                  <a:pt x="1781490" y="6452716"/>
                </a:cubicBezTo>
                <a:close/>
                <a:moveTo>
                  <a:pt x="1309050" y="6426999"/>
                </a:moveTo>
                <a:lnTo>
                  <a:pt x="1309050" y="6456526"/>
                </a:lnTo>
                <a:lnTo>
                  <a:pt x="1326195" y="6456526"/>
                </a:lnTo>
                <a:lnTo>
                  <a:pt x="1326195" y="6548920"/>
                </a:lnTo>
                <a:lnTo>
                  <a:pt x="1360485" y="6548920"/>
                </a:lnTo>
                <a:lnTo>
                  <a:pt x="1360485" y="6426999"/>
                </a:lnTo>
                <a:close/>
                <a:moveTo>
                  <a:pt x="1372868" y="6426998"/>
                </a:moveTo>
                <a:lnTo>
                  <a:pt x="1414778" y="6548920"/>
                </a:lnTo>
                <a:lnTo>
                  <a:pt x="1457640" y="6548920"/>
                </a:lnTo>
                <a:lnTo>
                  <a:pt x="1501455" y="6426998"/>
                </a:lnTo>
                <a:lnTo>
                  <a:pt x="1465260" y="6426998"/>
                </a:lnTo>
                <a:lnTo>
                  <a:pt x="1437638" y="6511772"/>
                </a:lnTo>
                <a:lnTo>
                  <a:pt x="1410015" y="6426998"/>
                </a:lnTo>
                <a:close/>
                <a:moveTo>
                  <a:pt x="1781490" y="6425093"/>
                </a:moveTo>
                <a:cubicBezTo>
                  <a:pt x="1745295" y="6425093"/>
                  <a:pt x="1718625" y="6451763"/>
                  <a:pt x="1718625" y="6488912"/>
                </a:cubicBezTo>
                <a:cubicBezTo>
                  <a:pt x="1718625" y="6526060"/>
                  <a:pt x="1754820" y="6552730"/>
                  <a:pt x="1782442" y="6552730"/>
                </a:cubicBezTo>
                <a:cubicBezTo>
                  <a:pt x="1810065" y="6552730"/>
                  <a:pt x="1832925" y="6540347"/>
                  <a:pt x="1843402" y="6514629"/>
                </a:cubicBezTo>
                <a:lnTo>
                  <a:pt x="1807207" y="6510819"/>
                </a:lnTo>
                <a:cubicBezTo>
                  <a:pt x="1802445" y="6518439"/>
                  <a:pt x="1797682" y="6523202"/>
                  <a:pt x="1782442" y="6523202"/>
                </a:cubicBezTo>
                <a:cubicBezTo>
                  <a:pt x="1767202" y="6523202"/>
                  <a:pt x="1756725" y="6511772"/>
                  <a:pt x="1754820" y="6498437"/>
                </a:cubicBezTo>
                <a:lnTo>
                  <a:pt x="1845307" y="6498437"/>
                </a:lnTo>
                <a:lnTo>
                  <a:pt x="1845307" y="6497484"/>
                </a:lnTo>
                <a:cubicBezTo>
                  <a:pt x="1845307" y="6447001"/>
                  <a:pt x="1817685" y="6425093"/>
                  <a:pt x="1781490" y="6425093"/>
                </a:cubicBezTo>
                <a:close/>
                <a:moveTo>
                  <a:pt x="1282380" y="6425093"/>
                </a:moveTo>
                <a:cubicBezTo>
                  <a:pt x="1267140" y="6425093"/>
                  <a:pt x="1255710" y="6432713"/>
                  <a:pt x="1250947" y="6446048"/>
                </a:cubicBezTo>
                <a:lnTo>
                  <a:pt x="1250947" y="6426998"/>
                </a:lnTo>
                <a:lnTo>
                  <a:pt x="1217610" y="6426998"/>
                </a:lnTo>
                <a:lnTo>
                  <a:pt x="1217610" y="6548920"/>
                </a:lnTo>
                <a:lnTo>
                  <a:pt x="1251900" y="6548920"/>
                </a:lnTo>
                <a:lnTo>
                  <a:pt x="1251900" y="6490817"/>
                </a:lnTo>
                <a:cubicBezTo>
                  <a:pt x="1251900" y="6469861"/>
                  <a:pt x="1260472" y="6461289"/>
                  <a:pt x="1277617" y="6461289"/>
                </a:cubicBezTo>
                <a:lnTo>
                  <a:pt x="1291905" y="6461289"/>
                </a:lnTo>
                <a:cubicBezTo>
                  <a:pt x="1291905" y="6461289"/>
                  <a:pt x="1291905" y="6426046"/>
                  <a:pt x="1291905" y="6426046"/>
                </a:cubicBezTo>
                <a:cubicBezTo>
                  <a:pt x="1289047" y="6425093"/>
                  <a:pt x="1297620" y="6425093"/>
                  <a:pt x="1282380" y="6425093"/>
                </a:cubicBezTo>
                <a:close/>
                <a:moveTo>
                  <a:pt x="1562414" y="6424141"/>
                </a:moveTo>
                <a:cubicBezTo>
                  <a:pt x="1532887" y="6424141"/>
                  <a:pt x="1510027" y="6439381"/>
                  <a:pt x="1510027" y="6439381"/>
                </a:cubicBezTo>
                <a:lnTo>
                  <a:pt x="1523362" y="6465099"/>
                </a:lnTo>
                <a:cubicBezTo>
                  <a:pt x="1531934" y="6459384"/>
                  <a:pt x="1546222" y="6453669"/>
                  <a:pt x="1559557" y="6453669"/>
                </a:cubicBezTo>
                <a:cubicBezTo>
                  <a:pt x="1572892" y="6453669"/>
                  <a:pt x="1579559" y="6459384"/>
                  <a:pt x="1579559" y="6467957"/>
                </a:cubicBezTo>
                <a:lnTo>
                  <a:pt x="1580512" y="6468909"/>
                </a:lnTo>
                <a:cubicBezTo>
                  <a:pt x="1580512" y="6473672"/>
                  <a:pt x="1577654" y="6476529"/>
                  <a:pt x="1571939" y="6476529"/>
                </a:cubicBezTo>
                <a:lnTo>
                  <a:pt x="1548127" y="6476529"/>
                </a:lnTo>
                <a:cubicBezTo>
                  <a:pt x="1521457" y="6476529"/>
                  <a:pt x="1504312" y="6493675"/>
                  <a:pt x="1504312" y="6513677"/>
                </a:cubicBezTo>
                <a:cubicBezTo>
                  <a:pt x="1504312" y="6533680"/>
                  <a:pt x="1521457" y="6551778"/>
                  <a:pt x="1547174" y="6551778"/>
                </a:cubicBezTo>
                <a:cubicBezTo>
                  <a:pt x="1561462" y="6551778"/>
                  <a:pt x="1574797" y="6547015"/>
                  <a:pt x="1581464" y="6537490"/>
                </a:cubicBezTo>
                <a:lnTo>
                  <a:pt x="1581464" y="6548920"/>
                </a:lnTo>
                <a:lnTo>
                  <a:pt x="1615754" y="6548920"/>
                </a:lnTo>
                <a:lnTo>
                  <a:pt x="1615754" y="6468909"/>
                </a:lnTo>
                <a:cubicBezTo>
                  <a:pt x="1615754" y="6436524"/>
                  <a:pt x="1591942" y="6424141"/>
                  <a:pt x="1562414" y="6424141"/>
                </a:cubicBezTo>
                <a:close/>
                <a:moveTo>
                  <a:pt x="1145220" y="6424141"/>
                </a:moveTo>
                <a:cubicBezTo>
                  <a:pt x="1115693" y="6424141"/>
                  <a:pt x="1092833" y="6439381"/>
                  <a:pt x="1092833" y="6439381"/>
                </a:cubicBezTo>
                <a:lnTo>
                  <a:pt x="1106168" y="6465099"/>
                </a:lnTo>
                <a:cubicBezTo>
                  <a:pt x="1114740" y="6459384"/>
                  <a:pt x="1129028" y="6453669"/>
                  <a:pt x="1142363" y="6453669"/>
                </a:cubicBezTo>
                <a:cubicBezTo>
                  <a:pt x="1155698" y="6453669"/>
                  <a:pt x="1162365" y="6459384"/>
                  <a:pt x="1162365" y="6467957"/>
                </a:cubicBezTo>
                <a:lnTo>
                  <a:pt x="1163318" y="6468909"/>
                </a:lnTo>
                <a:cubicBezTo>
                  <a:pt x="1163318" y="6473672"/>
                  <a:pt x="1160460" y="6476529"/>
                  <a:pt x="1154745" y="6476529"/>
                </a:cubicBezTo>
                <a:lnTo>
                  <a:pt x="1130933" y="6476529"/>
                </a:lnTo>
                <a:cubicBezTo>
                  <a:pt x="1104263" y="6476529"/>
                  <a:pt x="1087118" y="6493675"/>
                  <a:pt x="1087118" y="6513677"/>
                </a:cubicBezTo>
                <a:cubicBezTo>
                  <a:pt x="1087118" y="6533680"/>
                  <a:pt x="1104263" y="6551778"/>
                  <a:pt x="1129980" y="6551778"/>
                </a:cubicBezTo>
                <a:cubicBezTo>
                  <a:pt x="1144268" y="6551778"/>
                  <a:pt x="1157603" y="6547015"/>
                  <a:pt x="1164270" y="6537490"/>
                </a:cubicBezTo>
                <a:lnTo>
                  <a:pt x="1164270" y="6548920"/>
                </a:lnTo>
                <a:lnTo>
                  <a:pt x="1198560" y="6548920"/>
                </a:lnTo>
                <a:lnTo>
                  <a:pt x="1198560" y="6468909"/>
                </a:lnTo>
                <a:cubicBezTo>
                  <a:pt x="1198560" y="6436524"/>
                  <a:pt x="1174748" y="6424141"/>
                  <a:pt x="1145220" y="6424141"/>
                </a:cubicBezTo>
                <a:close/>
                <a:moveTo>
                  <a:pt x="587056" y="6386040"/>
                </a:moveTo>
                <a:cubicBezTo>
                  <a:pt x="575626" y="6386040"/>
                  <a:pt x="571816" y="6386040"/>
                  <a:pt x="564196" y="6386993"/>
                </a:cubicBezTo>
                <a:cubicBezTo>
                  <a:pt x="551814" y="6430808"/>
                  <a:pt x="550861" y="6478434"/>
                  <a:pt x="564196" y="6524155"/>
                </a:cubicBezTo>
                <a:cubicBezTo>
                  <a:pt x="571816" y="6524155"/>
                  <a:pt x="579436" y="6526060"/>
                  <a:pt x="587056" y="6526060"/>
                </a:cubicBezTo>
                <a:cubicBezTo>
                  <a:pt x="598486" y="6526060"/>
                  <a:pt x="608964" y="6525107"/>
                  <a:pt x="619441" y="6523202"/>
                </a:cubicBezTo>
                <a:cubicBezTo>
                  <a:pt x="605154" y="6486054"/>
                  <a:pt x="603249" y="6445096"/>
                  <a:pt x="613726" y="6406043"/>
                </a:cubicBezTo>
                <a:cubicBezTo>
                  <a:pt x="615631" y="6400328"/>
                  <a:pt x="617536" y="6394613"/>
                  <a:pt x="619441" y="6388898"/>
                </a:cubicBezTo>
                <a:cubicBezTo>
                  <a:pt x="608964" y="6386993"/>
                  <a:pt x="598486" y="6386040"/>
                  <a:pt x="587056" y="6386040"/>
                </a:cubicBezTo>
                <a:close/>
                <a:moveTo>
                  <a:pt x="1647187" y="6381278"/>
                </a:moveTo>
                <a:lnTo>
                  <a:pt x="1647187" y="6427951"/>
                </a:lnTo>
                <a:lnTo>
                  <a:pt x="1628137" y="6427951"/>
                </a:lnTo>
                <a:lnTo>
                  <a:pt x="1628137" y="6457479"/>
                </a:lnTo>
                <a:lnTo>
                  <a:pt x="1647187" y="6457479"/>
                </a:lnTo>
                <a:lnTo>
                  <a:pt x="1647187" y="6524155"/>
                </a:lnTo>
                <a:cubicBezTo>
                  <a:pt x="1647187" y="6548920"/>
                  <a:pt x="1665284" y="6551778"/>
                  <a:pt x="1682429" y="6551778"/>
                </a:cubicBezTo>
                <a:cubicBezTo>
                  <a:pt x="1691954" y="6551778"/>
                  <a:pt x="1709099" y="6549873"/>
                  <a:pt x="1709099" y="6549873"/>
                </a:cubicBezTo>
                <a:lnTo>
                  <a:pt x="1709099" y="6520345"/>
                </a:lnTo>
                <a:cubicBezTo>
                  <a:pt x="1709099" y="6520345"/>
                  <a:pt x="1701479" y="6520345"/>
                  <a:pt x="1692907" y="6520345"/>
                </a:cubicBezTo>
                <a:cubicBezTo>
                  <a:pt x="1687192" y="6520345"/>
                  <a:pt x="1681477" y="6519392"/>
                  <a:pt x="1681477" y="6511772"/>
                </a:cubicBezTo>
                <a:lnTo>
                  <a:pt x="1681477" y="6456526"/>
                </a:lnTo>
                <a:lnTo>
                  <a:pt x="1708147" y="6456526"/>
                </a:lnTo>
                <a:lnTo>
                  <a:pt x="1708147" y="6426998"/>
                </a:lnTo>
                <a:lnTo>
                  <a:pt x="1681477" y="6426998"/>
                </a:lnTo>
                <a:lnTo>
                  <a:pt x="1681477" y="6381278"/>
                </a:lnTo>
                <a:close/>
                <a:moveTo>
                  <a:pt x="1341435" y="6363180"/>
                </a:moveTo>
                <a:cubicBezTo>
                  <a:pt x="1329052" y="6363180"/>
                  <a:pt x="1319527" y="6372705"/>
                  <a:pt x="1319527" y="6385088"/>
                </a:cubicBezTo>
                <a:cubicBezTo>
                  <a:pt x="1319527" y="6397471"/>
                  <a:pt x="1329052" y="6406996"/>
                  <a:pt x="1341435" y="6406996"/>
                </a:cubicBezTo>
                <a:cubicBezTo>
                  <a:pt x="1353817" y="6406996"/>
                  <a:pt x="1363342" y="6396518"/>
                  <a:pt x="1363342" y="6385088"/>
                </a:cubicBezTo>
                <a:cubicBezTo>
                  <a:pt x="1363342" y="6373658"/>
                  <a:pt x="1353817" y="6363180"/>
                  <a:pt x="1341435" y="6363180"/>
                </a:cubicBezTo>
                <a:close/>
                <a:moveTo>
                  <a:pt x="1032826" y="6363180"/>
                </a:moveTo>
                <a:lnTo>
                  <a:pt x="1032826" y="6548920"/>
                </a:lnTo>
                <a:lnTo>
                  <a:pt x="1067116" y="6548920"/>
                </a:lnTo>
                <a:lnTo>
                  <a:pt x="1067116" y="6363180"/>
                </a:lnTo>
                <a:close/>
                <a:moveTo>
                  <a:pt x="922336" y="6359370"/>
                </a:moveTo>
                <a:cubicBezTo>
                  <a:pt x="867091" y="6359370"/>
                  <a:pt x="825181" y="6399376"/>
                  <a:pt x="825181" y="6455574"/>
                </a:cubicBezTo>
                <a:cubicBezTo>
                  <a:pt x="825181" y="6511772"/>
                  <a:pt x="880426" y="6551778"/>
                  <a:pt x="922336" y="6551778"/>
                </a:cubicBezTo>
                <a:cubicBezTo>
                  <a:pt x="964246" y="6551778"/>
                  <a:pt x="1003298" y="6526060"/>
                  <a:pt x="1013776" y="6482244"/>
                </a:cubicBezTo>
                <a:lnTo>
                  <a:pt x="973771" y="6482244"/>
                </a:lnTo>
                <a:cubicBezTo>
                  <a:pt x="967103" y="6504152"/>
                  <a:pt x="948053" y="6517488"/>
                  <a:pt x="923288" y="6517488"/>
                </a:cubicBezTo>
                <a:cubicBezTo>
                  <a:pt x="888046" y="6517488"/>
                  <a:pt x="865186" y="6490817"/>
                  <a:pt x="865186" y="6455574"/>
                </a:cubicBezTo>
                <a:cubicBezTo>
                  <a:pt x="865186" y="6420331"/>
                  <a:pt x="888046" y="6393661"/>
                  <a:pt x="923288" y="6393661"/>
                </a:cubicBezTo>
                <a:cubicBezTo>
                  <a:pt x="947101" y="6393661"/>
                  <a:pt x="966151" y="6406996"/>
                  <a:pt x="972818" y="6428904"/>
                </a:cubicBezTo>
                <a:lnTo>
                  <a:pt x="1013776" y="6428904"/>
                </a:lnTo>
                <a:cubicBezTo>
                  <a:pt x="1002346" y="6385088"/>
                  <a:pt x="977581" y="6359370"/>
                  <a:pt x="922336" y="6359370"/>
                </a:cubicBezTo>
                <a:close/>
                <a:moveTo>
                  <a:pt x="646112" y="6339367"/>
                </a:moveTo>
                <a:cubicBezTo>
                  <a:pt x="634682" y="6354607"/>
                  <a:pt x="626109" y="6370800"/>
                  <a:pt x="619442" y="6387945"/>
                </a:cubicBezTo>
                <a:cubicBezTo>
                  <a:pt x="666114" y="6395565"/>
                  <a:pt x="707072" y="6420331"/>
                  <a:pt x="735647" y="6455574"/>
                </a:cubicBezTo>
                <a:cubicBezTo>
                  <a:pt x="747077" y="6441286"/>
                  <a:pt x="757554" y="6425093"/>
                  <a:pt x="764222" y="6407948"/>
                </a:cubicBezTo>
                <a:cubicBezTo>
                  <a:pt x="732789" y="6375563"/>
                  <a:pt x="691832" y="6350797"/>
                  <a:pt x="646112" y="6339367"/>
                </a:cubicBezTo>
                <a:close/>
                <a:moveTo>
                  <a:pt x="0" y="0"/>
                </a:moveTo>
                <a:lnTo>
                  <a:pt x="4151312" y="0"/>
                </a:lnTo>
                <a:lnTo>
                  <a:pt x="4151312" y="6858000"/>
                </a:lnTo>
                <a:lnTo>
                  <a:pt x="0" y="685800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</p:spPr>
        <p:txBody>
          <a:bodyPr wrap="square" tIns="108000" anchor="t" anchorCtr="0">
            <a:noAutofit/>
          </a:bodyPr>
          <a:lstStyle>
            <a:lvl1pPr marL="0" indent="0" algn="ctr">
              <a:buNone/>
              <a:defRPr sz="1000">
                <a:solidFill>
                  <a:schemeClr val="accent2"/>
                </a:solidFill>
                <a:latin typeface="+mn-lt"/>
              </a:defRPr>
            </a:lvl1pPr>
          </a:lstStyle>
          <a:p>
            <a:pPr lvl="0"/>
            <a:r>
              <a:rPr lang="en-US" dirty="0"/>
              <a:t>Drag picture file here or click </a:t>
            </a:r>
            <a:r>
              <a:rPr lang="en-US" noProof="0" dirty="0"/>
              <a:t>center</a:t>
            </a:r>
            <a:r>
              <a:rPr lang="en-US" dirty="0"/>
              <a:t> icon to insert light image</a:t>
            </a:r>
          </a:p>
        </p:txBody>
      </p:sp>
      <p:sp>
        <p:nvSpPr>
          <p:cNvPr id="3" name="Text Placeholder 12">
            <a:extLst>
              <a:ext uri="{FF2B5EF4-FFF2-40B4-BE49-F238E27FC236}">
                <a16:creationId xmlns:a16="http://schemas.microsoft.com/office/drawing/2014/main" id="{6ABCF479-60C4-0DF6-96ED-879A861B2AFA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550864" y="908939"/>
            <a:ext cx="2808286" cy="539751"/>
          </a:xfrm>
        </p:spPr>
        <p:txBody>
          <a:bodyPr tIns="0" anchor="t" anchorCtr="0"/>
          <a:lstStyle>
            <a:lvl1pPr marL="0" indent="0" algn="l">
              <a:lnSpc>
                <a:spcPct val="95000"/>
              </a:lnSpc>
              <a:buNone/>
              <a:defRPr sz="3600" spc="0" baseline="0">
                <a:solidFill>
                  <a:schemeClr val="tx1"/>
                </a:solidFill>
                <a:latin typeface="+mj-lt"/>
              </a:defRPr>
            </a:lvl1pPr>
            <a:lvl2pPr marL="180000" indent="0" algn="ctr">
              <a:buNone/>
              <a:defRPr sz="1800">
                <a:solidFill>
                  <a:schemeClr val="bg1"/>
                </a:solidFill>
              </a:defRPr>
            </a:lvl2pPr>
            <a:lvl3pPr marL="360000" indent="0" algn="ctr">
              <a:buNone/>
              <a:defRPr sz="1800">
                <a:solidFill>
                  <a:schemeClr val="bg1"/>
                </a:solidFill>
              </a:defRPr>
            </a:lvl3pPr>
            <a:lvl4pPr marL="0" indent="0" algn="ctr">
              <a:buClr>
                <a:schemeClr val="tx1"/>
              </a:buClr>
              <a:buNone/>
              <a:defRPr sz="1800">
                <a:solidFill>
                  <a:schemeClr val="bg1"/>
                </a:solidFill>
              </a:defRPr>
            </a:lvl4pPr>
            <a:lvl5pPr marL="180000" indent="0" algn="ctr">
              <a:buClr>
                <a:schemeClr val="tx1"/>
              </a:buClr>
              <a:buNone/>
              <a:defRPr sz="1800">
                <a:solidFill>
                  <a:schemeClr val="bg1"/>
                </a:solidFill>
              </a:defRPr>
            </a:lvl5pPr>
          </a:lstStyle>
          <a:p>
            <a:pPr lvl="0"/>
            <a:r>
              <a:rPr lang="en-US" dirty="0"/>
              <a:t>Enter date, agenda </a:t>
            </a:r>
            <a:r>
              <a:rPr lang="en-US" dirty="0" err="1"/>
              <a:t>etc</a:t>
            </a:r>
            <a:endParaRPr lang="en-US" dirty="0"/>
          </a:p>
        </p:txBody>
      </p:sp>
      <p:sp>
        <p:nvSpPr>
          <p:cNvPr id="4" name="Footer Placeholder 4">
            <a:extLst>
              <a:ext uri="{FF2B5EF4-FFF2-40B4-BE49-F238E27FC236}">
                <a16:creationId xmlns:a16="http://schemas.microsoft.com/office/drawing/2014/main" id="{72037837-74DD-A0A5-DE50-855A2EF7A3E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8040688" y="6348353"/>
            <a:ext cx="3292473" cy="215901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r">
              <a:defRPr sz="900">
                <a:solidFill>
                  <a:schemeClr val="tx1"/>
                </a:solidFill>
              </a:defRPr>
            </a:lvl1pPr>
          </a:lstStyle>
          <a:p>
            <a:r>
              <a:rPr lang="en-US" dirty="0"/>
              <a:t>© 2025 Clarivate. All rights reserved.</a:t>
            </a:r>
            <a:endParaRPr lang="en-GB" dirty="0"/>
          </a:p>
        </p:txBody>
      </p:sp>
      <p:sp>
        <p:nvSpPr>
          <p:cNvPr id="5" name="Slide Number Placeholder 5">
            <a:extLst>
              <a:ext uri="{FF2B5EF4-FFF2-40B4-BE49-F238E27FC236}">
                <a16:creationId xmlns:a16="http://schemas.microsoft.com/office/drawing/2014/main" id="{F3951B1D-FEA5-905F-8D0B-C62D051B3B0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1507792" y="6348353"/>
            <a:ext cx="216000" cy="215900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l">
              <a:defRPr sz="900">
                <a:solidFill>
                  <a:schemeClr val="tx1"/>
                </a:solidFill>
              </a:defRPr>
            </a:lvl1pPr>
          </a:lstStyle>
          <a:p>
            <a:fld id="{F59CD943-D024-467A-B36E-F11E1285ED75}" type="slidenum">
              <a:rPr lang="en-GB" smtClean="0"/>
              <a:pPr/>
              <a:t>‹#›</a:t>
            </a:fld>
            <a:endParaRPr lang="en-GB" dirty="0"/>
          </a:p>
        </p:txBody>
      </p:sp>
      <p:sp>
        <p:nvSpPr>
          <p:cNvPr id="7" name="Text Placeholder 9">
            <a:extLst>
              <a:ext uri="{FF2B5EF4-FFF2-40B4-BE49-F238E27FC236}">
                <a16:creationId xmlns:a16="http://schemas.microsoft.com/office/drawing/2014/main" id="{C69EC8B8-86F5-73A6-9D4F-1F6C864DF5C7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>
          <a:xfrm>
            <a:off x="8975725" y="908938"/>
            <a:ext cx="2663825" cy="5104403"/>
          </a:xfrm>
          <a:prstGeom prst="rect">
            <a:avLst/>
          </a:prstGeom>
        </p:spPr>
        <p:txBody>
          <a:bodyPr lIns="0" tIns="0" rIns="0" bIns="0">
            <a:noAutofit/>
          </a:bodyPr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600">
                <a:solidFill>
                  <a:schemeClr val="tx2"/>
                </a:solidFill>
                <a:latin typeface="+mn-lt"/>
              </a:defRPr>
            </a:lvl1pPr>
          </a:lstStyle>
          <a:p>
            <a:pPr lvl="0"/>
            <a:r>
              <a:rPr lang="en-US" dirty="0"/>
              <a:t>Enter your agenda here</a:t>
            </a:r>
            <a:endParaRPr lang="en-GB" dirty="0"/>
          </a:p>
        </p:txBody>
      </p:sp>
      <p:sp>
        <p:nvSpPr>
          <p:cNvPr id="8" name="Text Placeholder 9">
            <a:extLst>
              <a:ext uri="{FF2B5EF4-FFF2-40B4-BE49-F238E27FC236}">
                <a16:creationId xmlns:a16="http://schemas.microsoft.com/office/drawing/2014/main" id="{F4EDF616-BD90-7135-E822-65C1B7EAA4AA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5232400" y="908938"/>
            <a:ext cx="2663825" cy="5104403"/>
          </a:xfrm>
          <a:prstGeom prst="rect">
            <a:avLst/>
          </a:prstGeom>
        </p:spPr>
        <p:txBody>
          <a:bodyPr lIns="0" tIns="0" rIns="0" bIns="0">
            <a:noAutofit/>
          </a:bodyPr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600">
                <a:solidFill>
                  <a:schemeClr val="tx2"/>
                </a:solidFill>
                <a:latin typeface="+mn-lt"/>
              </a:defRPr>
            </a:lvl1pPr>
          </a:lstStyle>
          <a:p>
            <a:pPr lvl="0"/>
            <a:r>
              <a:rPr lang="en-US" dirty="0"/>
              <a:t>Enter your agenda here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617354837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ark Image - Agend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Text Placeholder 38">
            <a:extLst>
              <a:ext uri="{FF2B5EF4-FFF2-40B4-BE49-F238E27FC236}">
                <a16:creationId xmlns:a16="http://schemas.microsoft.com/office/drawing/2014/main" id="{F7A19D80-B581-99D7-F155-640B8E61F57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0" y="6129338"/>
            <a:ext cx="2279650" cy="728662"/>
          </a:xfrm>
          <a:prstGeom prst="roundRect">
            <a:avLst>
              <a:gd name="adj" fmla="val 0"/>
            </a:avLst>
          </a:prstGeom>
          <a:solidFill>
            <a:schemeClr val="bg1"/>
          </a:solidFill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 </a:t>
            </a:r>
            <a:endParaRPr lang="en-GB"/>
          </a:p>
        </p:txBody>
      </p:sp>
      <p:sp>
        <p:nvSpPr>
          <p:cNvPr id="12" name="Picture Placeholder 11">
            <a:extLst>
              <a:ext uri="{FF2B5EF4-FFF2-40B4-BE49-F238E27FC236}">
                <a16:creationId xmlns:a16="http://schemas.microsoft.com/office/drawing/2014/main" id="{7B52A337-DE8F-7466-38B9-8A29EFB0FAC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pic" sz="quarter" idx="20" hasCustomPrompt="1"/>
          </p:nvPr>
        </p:nvSpPr>
        <p:spPr>
          <a:xfrm>
            <a:off x="0" y="0"/>
            <a:ext cx="4151312" cy="6858000"/>
          </a:xfrm>
          <a:custGeom>
            <a:avLst/>
            <a:gdLst>
              <a:gd name="connsiteX0" fmla="*/ 1579559 w 4151312"/>
              <a:gd name="connsiteY0" fmla="*/ 6496532 h 6858000"/>
              <a:gd name="connsiteX1" fmla="*/ 1579559 w 4151312"/>
              <a:gd name="connsiteY1" fmla="*/ 6505105 h 6858000"/>
              <a:gd name="connsiteX2" fmla="*/ 1555747 w 4151312"/>
              <a:gd name="connsiteY2" fmla="*/ 6527013 h 6858000"/>
              <a:gd name="connsiteX3" fmla="*/ 1538602 w 4151312"/>
              <a:gd name="connsiteY3" fmla="*/ 6512725 h 6858000"/>
              <a:gd name="connsiteX4" fmla="*/ 1555747 w 4151312"/>
              <a:gd name="connsiteY4" fmla="*/ 6499390 h 6858000"/>
              <a:gd name="connsiteX5" fmla="*/ 1569082 w 4151312"/>
              <a:gd name="connsiteY5" fmla="*/ 6499390 h 6858000"/>
              <a:gd name="connsiteX6" fmla="*/ 1579559 w 4151312"/>
              <a:gd name="connsiteY6" fmla="*/ 6496532 h 6858000"/>
              <a:gd name="connsiteX7" fmla="*/ 1162365 w 4151312"/>
              <a:gd name="connsiteY7" fmla="*/ 6496532 h 6858000"/>
              <a:gd name="connsiteX8" fmla="*/ 1162365 w 4151312"/>
              <a:gd name="connsiteY8" fmla="*/ 6505105 h 6858000"/>
              <a:gd name="connsiteX9" fmla="*/ 1138553 w 4151312"/>
              <a:gd name="connsiteY9" fmla="*/ 6527013 h 6858000"/>
              <a:gd name="connsiteX10" fmla="*/ 1121408 w 4151312"/>
              <a:gd name="connsiteY10" fmla="*/ 6512725 h 6858000"/>
              <a:gd name="connsiteX11" fmla="*/ 1138553 w 4151312"/>
              <a:gd name="connsiteY11" fmla="*/ 6499390 h 6858000"/>
              <a:gd name="connsiteX12" fmla="*/ 1151888 w 4151312"/>
              <a:gd name="connsiteY12" fmla="*/ 6499390 h 6858000"/>
              <a:gd name="connsiteX13" fmla="*/ 1162365 w 4151312"/>
              <a:gd name="connsiteY13" fmla="*/ 6496532 h 6858000"/>
              <a:gd name="connsiteX14" fmla="*/ 736599 w 4151312"/>
              <a:gd name="connsiteY14" fmla="*/ 6455574 h 6858000"/>
              <a:gd name="connsiteX15" fmla="*/ 619442 w 4151312"/>
              <a:gd name="connsiteY15" fmla="*/ 6523203 h 6858000"/>
              <a:gd name="connsiteX16" fmla="*/ 632777 w 4151312"/>
              <a:gd name="connsiteY16" fmla="*/ 6552731 h 6858000"/>
              <a:gd name="connsiteX17" fmla="*/ 646112 w 4151312"/>
              <a:gd name="connsiteY17" fmla="*/ 6571781 h 6858000"/>
              <a:gd name="connsiteX18" fmla="*/ 765174 w 4151312"/>
              <a:gd name="connsiteY18" fmla="*/ 6503200 h 6858000"/>
              <a:gd name="connsiteX19" fmla="*/ 736599 w 4151312"/>
              <a:gd name="connsiteY19" fmla="*/ 6455574 h 6858000"/>
              <a:gd name="connsiteX20" fmla="*/ 1781490 w 4151312"/>
              <a:gd name="connsiteY20" fmla="*/ 6452716 h 6858000"/>
              <a:gd name="connsiteX21" fmla="*/ 1808160 w 4151312"/>
              <a:gd name="connsiteY21" fmla="*/ 6474624 h 6858000"/>
              <a:gd name="connsiteX22" fmla="*/ 1753867 w 4151312"/>
              <a:gd name="connsiteY22" fmla="*/ 6474624 h 6858000"/>
              <a:gd name="connsiteX23" fmla="*/ 1781490 w 4151312"/>
              <a:gd name="connsiteY23" fmla="*/ 6452716 h 6858000"/>
              <a:gd name="connsiteX24" fmla="*/ 1309050 w 4151312"/>
              <a:gd name="connsiteY24" fmla="*/ 6426999 h 6858000"/>
              <a:gd name="connsiteX25" fmla="*/ 1309050 w 4151312"/>
              <a:gd name="connsiteY25" fmla="*/ 6456526 h 6858000"/>
              <a:gd name="connsiteX26" fmla="*/ 1326195 w 4151312"/>
              <a:gd name="connsiteY26" fmla="*/ 6456526 h 6858000"/>
              <a:gd name="connsiteX27" fmla="*/ 1326195 w 4151312"/>
              <a:gd name="connsiteY27" fmla="*/ 6548920 h 6858000"/>
              <a:gd name="connsiteX28" fmla="*/ 1360485 w 4151312"/>
              <a:gd name="connsiteY28" fmla="*/ 6548920 h 6858000"/>
              <a:gd name="connsiteX29" fmla="*/ 1360485 w 4151312"/>
              <a:gd name="connsiteY29" fmla="*/ 6426999 h 6858000"/>
              <a:gd name="connsiteX30" fmla="*/ 1372868 w 4151312"/>
              <a:gd name="connsiteY30" fmla="*/ 6426998 h 6858000"/>
              <a:gd name="connsiteX31" fmla="*/ 1414778 w 4151312"/>
              <a:gd name="connsiteY31" fmla="*/ 6548920 h 6858000"/>
              <a:gd name="connsiteX32" fmla="*/ 1457640 w 4151312"/>
              <a:gd name="connsiteY32" fmla="*/ 6548920 h 6858000"/>
              <a:gd name="connsiteX33" fmla="*/ 1501455 w 4151312"/>
              <a:gd name="connsiteY33" fmla="*/ 6426998 h 6858000"/>
              <a:gd name="connsiteX34" fmla="*/ 1465260 w 4151312"/>
              <a:gd name="connsiteY34" fmla="*/ 6426998 h 6858000"/>
              <a:gd name="connsiteX35" fmla="*/ 1437638 w 4151312"/>
              <a:gd name="connsiteY35" fmla="*/ 6511772 h 6858000"/>
              <a:gd name="connsiteX36" fmla="*/ 1410015 w 4151312"/>
              <a:gd name="connsiteY36" fmla="*/ 6426998 h 6858000"/>
              <a:gd name="connsiteX37" fmla="*/ 1781490 w 4151312"/>
              <a:gd name="connsiteY37" fmla="*/ 6425093 h 6858000"/>
              <a:gd name="connsiteX38" fmla="*/ 1718625 w 4151312"/>
              <a:gd name="connsiteY38" fmla="*/ 6488912 h 6858000"/>
              <a:gd name="connsiteX39" fmla="*/ 1782442 w 4151312"/>
              <a:gd name="connsiteY39" fmla="*/ 6552730 h 6858000"/>
              <a:gd name="connsiteX40" fmla="*/ 1843402 w 4151312"/>
              <a:gd name="connsiteY40" fmla="*/ 6514629 h 6858000"/>
              <a:gd name="connsiteX41" fmla="*/ 1807207 w 4151312"/>
              <a:gd name="connsiteY41" fmla="*/ 6510819 h 6858000"/>
              <a:gd name="connsiteX42" fmla="*/ 1782442 w 4151312"/>
              <a:gd name="connsiteY42" fmla="*/ 6523202 h 6858000"/>
              <a:gd name="connsiteX43" fmla="*/ 1754820 w 4151312"/>
              <a:gd name="connsiteY43" fmla="*/ 6498437 h 6858000"/>
              <a:gd name="connsiteX44" fmla="*/ 1845307 w 4151312"/>
              <a:gd name="connsiteY44" fmla="*/ 6498437 h 6858000"/>
              <a:gd name="connsiteX45" fmla="*/ 1845307 w 4151312"/>
              <a:gd name="connsiteY45" fmla="*/ 6497484 h 6858000"/>
              <a:gd name="connsiteX46" fmla="*/ 1781490 w 4151312"/>
              <a:gd name="connsiteY46" fmla="*/ 6425093 h 6858000"/>
              <a:gd name="connsiteX47" fmla="*/ 1282380 w 4151312"/>
              <a:gd name="connsiteY47" fmla="*/ 6425093 h 6858000"/>
              <a:gd name="connsiteX48" fmla="*/ 1250947 w 4151312"/>
              <a:gd name="connsiteY48" fmla="*/ 6446048 h 6858000"/>
              <a:gd name="connsiteX49" fmla="*/ 1250947 w 4151312"/>
              <a:gd name="connsiteY49" fmla="*/ 6426998 h 6858000"/>
              <a:gd name="connsiteX50" fmla="*/ 1217610 w 4151312"/>
              <a:gd name="connsiteY50" fmla="*/ 6426998 h 6858000"/>
              <a:gd name="connsiteX51" fmla="*/ 1217610 w 4151312"/>
              <a:gd name="connsiteY51" fmla="*/ 6548920 h 6858000"/>
              <a:gd name="connsiteX52" fmla="*/ 1251900 w 4151312"/>
              <a:gd name="connsiteY52" fmla="*/ 6548920 h 6858000"/>
              <a:gd name="connsiteX53" fmla="*/ 1251900 w 4151312"/>
              <a:gd name="connsiteY53" fmla="*/ 6490817 h 6858000"/>
              <a:gd name="connsiteX54" fmla="*/ 1277617 w 4151312"/>
              <a:gd name="connsiteY54" fmla="*/ 6461289 h 6858000"/>
              <a:gd name="connsiteX55" fmla="*/ 1291905 w 4151312"/>
              <a:gd name="connsiteY55" fmla="*/ 6461289 h 6858000"/>
              <a:gd name="connsiteX56" fmla="*/ 1291905 w 4151312"/>
              <a:gd name="connsiteY56" fmla="*/ 6426046 h 6858000"/>
              <a:gd name="connsiteX57" fmla="*/ 1282380 w 4151312"/>
              <a:gd name="connsiteY57" fmla="*/ 6425093 h 6858000"/>
              <a:gd name="connsiteX58" fmla="*/ 1562414 w 4151312"/>
              <a:gd name="connsiteY58" fmla="*/ 6424141 h 6858000"/>
              <a:gd name="connsiteX59" fmla="*/ 1510027 w 4151312"/>
              <a:gd name="connsiteY59" fmla="*/ 6439381 h 6858000"/>
              <a:gd name="connsiteX60" fmla="*/ 1523362 w 4151312"/>
              <a:gd name="connsiteY60" fmla="*/ 6465099 h 6858000"/>
              <a:gd name="connsiteX61" fmla="*/ 1559557 w 4151312"/>
              <a:gd name="connsiteY61" fmla="*/ 6453669 h 6858000"/>
              <a:gd name="connsiteX62" fmla="*/ 1579559 w 4151312"/>
              <a:gd name="connsiteY62" fmla="*/ 6467957 h 6858000"/>
              <a:gd name="connsiteX63" fmla="*/ 1580512 w 4151312"/>
              <a:gd name="connsiteY63" fmla="*/ 6468909 h 6858000"/>
              <a:gd name="connsiteX64" fmla="*/ 1571939 w 4151312"/>
              <a:gd name="connsiteY64" fmla="*/ 6476529 h 6858000"/>
              <a:gd name="connsiteX65" fmla="*/ 1548127 w 4151312"/>
              <a:gd name="connsiteY65" fmla="*/ 6476529 h 6858000"/>
              <a:gd name="connsiteX66" fmla="*/ 1504312 w 4151312"/>
              <a:gd name="connsiteY66" fmla="*/ 6513677 h 6858000"/>
              <a:gd name="connsiteX67" fmla="*/ 1547174 w 4151312"/>
              <a:gd name="connsiteY67" fmla="*/ 6551778 h 6858000"/>
              <a:gd name="connsiteX68" fmla="*/ 1581464 w 4151312"/>
              <a:gd name="connsiteY68" fmla="*/ 6537490 h 6858000"/>
              <a:gd name="connsiteX69" fmla="*/ 1581464 w 4151312"/>
              <a:gd name="connsiteY69" fmla="*/ 6548920 h 6858000"/>
              <a:gd name="connsiteX70" fmla="*/ 1615754 w 4151312"/>
              <a:gd name="connsiteY70" fmla="*/ 6548920 h 6858000"/>
              <a:gd name="connsiteX71" fmla="*/ 1615754 w 4151312"/>
              <a:gd name="connsiteY71" fmla="*/ 6468909 h 6858000"/>
              <a:gd name="connsiteX72" fmla="*/ 1562414 w 4151312"/>
              <a:gd name="connsiteY72" fmla="*/ 6424141 h 6858000"/>
              <a:gd name="connsiteX73" fmla="*/ 1145220 w 4151312"/>
              <a:gd name="connsiteY73" fmla="*/ 6424141 h 6858000"/>
              <a:gd name="connsiteX74" fmla="*/ 1092833 w 4151312"/>
              <a:gd name="connsiteY74" fmla="*/ 6439381 h 6858000"/>
              <a:gd name="connsiteX75" fmla="*/ 1106168 w 4151312"/>
              <a:gd name="connsiteY75" fmla="*/ 6465099 h 6858000"/>
              <a:gd name="connsiteX76" fmla="*/ 1142363 w 4151312"/>
              <a:gd name="connsiteY76" fmla="*/ 6453669 h 6858000"/>
              <a:gd name="connsiteX77" fmla="*/ 1162365 w 4151312"/>
              <a:gd name="connsiteY77" fmla="*/ 6467957 h 6858000"/>
              <a:gd name="connsiteX78" fmla="*/ 1163318 w 4151312"/>
              <a:gd name="connsiteY78" fmla="*/ 6468909 h 6858000"/>
              <a:gd name="connsiteX79" fmla="*/ 1154745 w 4151312"/>
              <a:gd name="connsiteY79" fmla="*/ 6476529 h 6858000"/>
              <a:gd name="connsiteX80" fmla="*/ 1130933 w 4151312"/>
              <a:gd name="connsiteY80" fmla="*/ 6476529 h 6858000"/>
              <a:gd name="connsiteX81" fmla="*/ 1087118 w 4151312"/>
              <a:gd name="connsiteY81" fmla="*/ 6513677 h 6858000"/>
              <a:gd name="connsiteX82" fmla="*/ 1129980 w 4151312"/>
              <a:gd name="connsiteY82" fmla="*/ 6551778 h 6858000"/>
              <a:gd name="connsiteX83" fmla="*/ 1164270 w 4151312"/>
              <a:gd name="connsiteY83" fmla="*/ 6537490 h 6858000"/>
              <a:gd name="connsiteX84" fmla="*/ 1164270 w 4151312"/>
              <a:gd name="connsiteY84" fmla="*/ 6548920 h 6858000"/>
              <a:gd name="connsiteX85" fmla="*/ 1198560 w 4151312"/>
              <a:gd name="connsiteY85" fmla="*/ 6548920 h 6858000"/>
              <a:gd name="connsiteX86" fmla="*/ 1198560 w 4151312"/>
              <a:gd name="connsiteY86" fmla="*/ 6468909 h 6858000"/>
              <a:gd name="connsiteX87" fmla="*/ 1145220 w 4151312"/>
              <a:gd name="connsiteY87" fmla="*/ 6424141 h 6858000"/>
              <a:gd name="connsiteX88" fmla="*/ 587056 w 4151312"/>
              <a:gd name="connsiteY88" fmla="*/ 6386040 h 6858000"/>
              <a:gd name="connsiteX89" fmla="*/ 564196 w 4151312"/>
              <a:gd name="connsiteY89" fmla="*/ 6386993 h 6858000"/>
              <a:gd name="connsiteX90" fmla="*/ 564196 w 4151312"/>
              <a:gd name="connsiteY90" fmla="*/ 6524155 h 6858000"/>
              <a:gd name="connsiteX91" fmla="*/ 587056 w 4151312"/>
              <a:gd name="connsiteY91" fmla="*/ 6526060 h 6858000"/>
              <a:gd name="connsiteX92" fmla="*/ 619441 w 4151312"/>
              <a:gd name="connsiteY92" fmla="*/ 6523202 h 6858000"/>
              <a:gd name="connsiteX93" fmla="*/ 613726 w 4151312"/>
              <a:gd name="connsiteY93" fmla="*/ 6406043 h 6858000"/>
              <a:gd name="connsiteX94" fmla="*/ 619441 w 4151312"/>
              <a:gd name="connsiteY94" fmla="*/ 6388898 h 6858000"/>
              <a:gd name="connsiteX95" fmla="*/ 587056 w 4151312"/>
              <a:gd name="connsiteY95" fmla="*/ 6386040 h 6858000"/>
              <a:gd name="connsiteX96" fmla="*/ 1647187 w 4151312"/>
              <a:gd name="connsiteY96" fmla="*/ 6381278 h 6858000"/>
              <a:gd name="connsiteX97" fmla="*/ 1647187 w 4151312"/>
              <a:gd name="connsiteY97" fmla="*/ 6427951 h 6858000"/>
              <a:gd name="connsiteX98" fmla="*/ 1628137 w 4151312"/>
              <a:gd name="connsiteY98" fmla="*/ 6427951 h 6858000"/>
              <a:gd name="connsiteX99" fmla="*/ 1628137 w 4151312"/>
              <a:gd name="connsiteY99" fmla="*/ 6457479 h 6858000"/>
              <a:gd name="connsiteX100" fmla="*/ 1647187 w 4151312"/>
              <a:gd name="connsiteY100" fmla="*/ 6457479 h 6858000"/>
              <a:gd name="connsiteX101" fmla="*/ 1647187 w 4151312"/>
              <a:gd name="connsiteY101" fmla="*/ 6524155 h 6858000"/>
              <a:gd name="connsiteX102" fmla="*/ 1682429 w 4151312"/>
              <a:gd name="connsiteY102" fmla="*/ 6551778 h 6858000"/>
              <a:gd name="connsiteX103" fmla="*/ 1709099 w 4151312"/>
              <a:gd name="connsiteY103" fmla="*/ 6549873 h 6858000"/>
              <a:gd name="connsiteX104" fmla="*/ 1709099 w 4151312"/>
              <a:gd name="connsiteY104" fmla="*/ 6520345 h 6858000"/>
              <a:gd name="connsiteX105" fmla="*/ 1692907 w 4151312"/>
              <a:gd name="connsiteY105" fmla="*/ 6520345 h 6858000"/>
              <a:gd name="connsiteX106" fmla="*/ 1681477 w 4151312"/>
              <a:gd name="connsiteY106" fmla="*/ 6511772 h 6858000"/>
              <a:gd name="connsiteX107" fmla="*/ 1681477 w 4151312"/>
              <a:gd name="connsiteY107" fmla="*/ 6456526 h 6858000"/>
              <a:gd name="connsiteX108" fmla="*/ 1708147 w 4151312"/>
              <a:gd name="connsiteY108" fmla="*/ 6456526 h 6858000"/>
              <a:gd name="connsiteX109" fmla="*/ 1708147 w 4151312"/>
              <a:gd name="connsiteY109" fmla="*/ 6426998 h 6858000"/>
              <a:gd name="connsiteX110" fmla="*/ 1681477 w 4151312"/>
              <a:gd name="connsiteY110" fmla="*/ 6426998 h 6858000"/>
              <a:gd name="connsiteX111" fmla="*/ 1681477 w 4151312"/>
              <a:gd name="connsiteY111" fmla="*/ 6381278 h 6858000"/>
              <a:gd name="connsiteX112" fmla="*/ 1341435 w 4151312"/>
              <a:gd name="connsiteY112" fmla="*/ 6363180 h 6858000"/>
              <a:gd name="connsiteX113" fmla="*/ 1319527 w 4151312"/>
              <a:gd name="connsiteY113" fmla="*/ 6385088 h 6858000"/>
              <a:gd name="connsiteX114" fmla="*/ 1341435 w 4151312"/>
              <a:gd name="connsiteY114" fmla="*/ 6406996 h 6858000"/>
              <a:gd name="connsiteX115" fmla="*/ 1363342 w 4151312"/>
              <a:gd name="connsiteY115" fmla="*/ 6385088 h 6858000"/>
              <a:gd name="connsiteX116" fmla="*/ 1341435 w 4151312"/>
              <a:gd name="connsiteY116" fmla="*/ 6363180 h 6858000"/>
              <a:gd name="connsiteX117" fmla="*/ 1032826 w 4151312"/>
              <a:gd name="connsiteY117" fmla="*/ 6363180 h 6858000"/>
              <a:gd name="connsiteX118" fmla="*/ 1032826 w 4151312"/>
              <a:gd name="connsiteY118" fmla="*/ 6548920 h 6858000"/>
              <a:gd name="connsiteX119" fmla="*/ 1067116 w 4151312"/>
              <a:gd name="connsiteY119" fmla="*/ 6548920 h 6858000"/>
              <a:gd name="connsiteX120" fmla="*/ 1067116 w 4151312"/>
              <a:gd name="connsiteY120" fmla="*/ 6363180 h 6858000"/>
              <a:gd name="connsiteX121" fmla="*/ 922336 w 4151312"/>
              <a:gd name="connsiteY121" fmla="*/ 6359370 h 6858000"/>
              <a:gd name="connsiteX122" fmla="*/ 825181 w 4151312"/>
              <a:gd name="connsiteY122" fmla="*/ 6455574 h 6858000"/>
              <a:gd name="connsiteX123" fmla="*/ 922336 w 4151312"/>
              <a:gd name="connsiteY123" fmla="*/ 6551778 h 6858000"/>
              <a:gd name="connsiteX124" fmla="*/ 1013776 w 4151312"/>
              <a:gd name="connsiteY124" fmla="*/ 6482244 h 6858000"/>
              <a:gd name="connsiteX125" fmla="*/ 973771 w 4151312"/>
              <a:gd name="connsiteY125" fmla="*/ 6482244 h 6858000"/>
              <a:gd name="connsiteX126" fmla="*/ 923288 w 4151312"/>
              <a:gd name="connsiteY126" fmla="*/ 6517488 h 6858000"/>
              <a:gd name="connsiteX127" fmla="*/ 865186 w 4151312"/>
              <a:gd name="connsiteY127" fmla="*/ 6455574 h 6858000"/>
              <a:gd name="connsiteX128" fmla="*/ 923288 w 4151312"/>
              <a:gd name="connsiteY128" fmla="*/ 6393661 h 6858000"/>
              <a:gd name="connsiteX129" fmla="*/ 972818 w 4151312"/>
              <a:gd name="connsiteY129" fmla="*/ 6428904 h 6858000"/>
              <a:gd name="connsiteX130" fmla="*/ 1013776 w 4151312"/>
              <a:gd name="connsiteY130" fmla="*/ 6428904 h 6858000"/>
              <a:gd name="connsiteX131" fmla="*/ 922336 w 4151312"/>
              <a:gd name="connsiteY131" fmla="*/ 6359370 h 6858000"/>
              <a:gd name="connsiteX132" fmla="*/ 646112 w 4151312"/>
              <a:gd name="connsiteY132" fmla="*/ 6339367 h 6858000"/>
              <a:gd name="connsiteX133" fmla="*/ 619442 w 4151312"/>
              <a:gd name="connsiteY133" fmla="*/ 6387945 h 6858000"/>
              <a:gd name="connsiteX134" fmla="*/ 735647 w 4151312"/>
              <a:gd name="connsiteY134" fmla="*/ 6455574 h 6858000"/>
              <a:gd name="connsiteX135" fmla="*/ 764222 w 4151312"/>
              <a:gd name="connsiteY135" fmla="*/ 6407948 h 6858000"/>
              <a:gd name="connsiteX136" fmla="*/ 646112 w 4151312"/>
              <a:gd name="connsiteY136" fmla="*/ 6339367 h 6858000"/>
              <a:gd name="connsiteX137" fmla="*/ 0 w 4151312"/>
              <a:gd name="connsiteY137" fmla="*/ 0 h 6858000"/>
              <a:gd name="connsiteX138" fmla="*/ 4151312 w 4151312"/>
              <a:gd name="connsiteY138" fmla="*/ 0 h 6858000"/>
              <a:gd name="connsiteX139" fmla="*/ 4151312 w 4151312"/>
              <a:gd name="connsiteY139" fmla="*/ 6858000 h 6858000"/>
              <a:gd name="connsiteX140" fmla="*/ 0 w 4151312"/>
              <a:gd name="connsiteY140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</a:cxnLst>
            <a:rect l="l" t="t" r="r" b="b"/>
            <a:pathLst>
              <a:path w="4151312" h="6858000">
                <a:moveTo>
                  <a:pt x="1579559" y="6496532"/>
                </a:moveTo>
                <a:lnTo>
                  <a:pt x="1579559" y="6505105"/>
                </a:lnTo>
                <a:cubicBezTo>
                  <a:pt x="1579559" y="6520345"/>
                  <a:pt x="1566224" y="6527013"/>
                  <a:pt x="1555747" y="6527013"/>
                </a:cubicBezTo>
                <a:cubicBezTo>
                  <a:pt x="1545269" y="6527013"/>
                  <a:pt x="1538602" y="6521298"/>
                  <a:pt x="1538602" y="6512725"/>
                </a:cubicBezTo>
                <a:cubicBezTo>
                  <a:pt x="1538602" y="6504152"/>
                  <a:pt x="1545269" y="6499390"/>
                  <a:pt x="1555747" y="6499390"/>
                </a:cubicBezTo>
                <a:lnTo>
                  <a:pt x="1569082" y="6499390"/>
                </a:lnTo>
                <a:cubicBezTo>
                  <a:pt x="1573844" y="6499390"/>
                  <a:pt x="1577654" y="6498437"/>
                  <a:pt x="1579559" y="6496532"/>
                </a:cubicBezTo>
                <a:close/>
                <a:moveTo>
                  <a:pt x="1162365" y="6496532"/>
                </a:moveTo>
                <a:lnTo>
                  <a:pt x="1162365" y="6505105"/>
                </a:lnTo>
                <a:cubicBezTo>
                  <a:pt x="1162365" y="6520345"/>
                  <a:pt x="1149030" y="6527013"/>
                  <a:pt x="1138553" y="6527013"/>
                </a:cubicBezTo>
                <a:cubicBezTo>
                  <a:pt x="1128075" y="6527013"/>
                  <a:pt x="1121408" y="6521298"/>
                  <a:pt x="1121408" y="6512725"/>
                </a:cubicBezTo>
                <a:cubicBezTo>
                  <a:pt x="1121408" y="6504152"/>
                  <a:pt x="1128075" y="6499390"/>
                  <a:pt x="1138553" y="6499390"/>
                </a:cubicBezTo>
                <a:lnTo>
                  <a:pt x="1151888" y="6499390"/>
                </a:lnTo>
                <a:cubicBezTo>
                  <a:pt x="1156650" y="6499390"/>
                  <a:pt x="1160460" y="6498437"/>
                  <a:pt x="1162365" y="6496532"/>
                </a:cubicBezTo>
                <a:close/>
                <a:moveTo>
                  <a:pt x="736599" y="6455574"/>
                </a:moveTo>
                <a:cubicBezTo>
                  <a:pt x="707072" y="6490817"/>
                  <a:pt x="666114" y="6515582"/>
                  <a:pt x="619442" y="6523203"/>
                </a:cubicBezTo>
                <a:cubicBezTo>
                  <a:pt x="623252" y="6532728"/>
                  <a:pt x="628014" y="6543205"/>
                  <a:pt x="632777" y="6552731"/>
                </a:cubicBezTo>
                <a:cubicBezTo>
                  <a:pt x="636587" y="6559398"/>
                  <a:pt x="641349" y="6566066"/>
                  <a:pt x="646112" y="6571781"/>
                </a:cubicBezTo>
                <a:cubicBezTo>
                  <a:pt x="691832" y="6560351"/>
                  <a:pt x="732789" y="6536538"/>
                  <a:pt x="765174" y="6503200"/>
                </a:cubicBezTo>
                <a:cubicBezTo>
                  <a:pt x="757554" y="6486054"/>
                  <a:pt x="748029" y="6469862"/>
                  <a:pt x="736599" y="6455574"/>
                </a:cubicBezTo>
                <a:close/>
                <a:moveTo>
                  <a:pt x="1781490" y="6452716"/>
                </a:moveTo>
                <a:cubicBezTo>
                  <a:pt x="1795777" y="6452716"/>
                  <a:pt x="1806255" y="6462241"/>
                  <a:pt x="1808160" y="6474624"/>
                </a:cubicBezTo>
                <a:lnTo>
                  <a:pt x="1753867" y="6474624"/>
                </a:lnTo>
                <a:cubicBezTo>
                  <a:pt x="1756725" y="6461289"/>
                  <a:pt x="1767202" y="6452716"/>
                  <a:pt x="1781490" y="6452716"/>
                </a:cubicBezTo>
                <a:close/>
                <a:moveTo>
                  <a:pt x="1309050" y="6426999"/>
                </a:moveTo>
                <a:lnTo>
                  <a:pt x="1309050" y="6456526"/>
                </a:lnTo>
                <a:lnTo>
                  <a:pt x="1326195" y="6456526"/>
                </a:lnTo>
                <a:lnTo>
                  <a:pt x="1326195" y="6548920"/>
                </a:lnTo>
                <a:lnTo>
                  <a:pt x="1360485" y="6548920"/>
                </a:lnTo>
                <a:lnTo>
                  <a:pt x="1360485" y="6426999"/>
                </a:lnTo>
                <a:close/>
                <a:moveTo>
                  <a:pt x="1372868" y="6426998"/>
                </a:moveTo>
                <a:lnTo>
                  <a:pt x="1414778" y="6548920"/>
                </a:lnTo>
                <a:lnTo>
                  <a:pt x="1457640" y="6548920"/>
                </a:lnTo>
                <a:lnTo>
                  <a:pt x="1501455" y="6426998"/>
                </a:lnTo>
                <a:lnTo>
                  <a:pt x="1465260" y="6426998"/>
                </a:lnTo>
                <a:lnTo>
                  <a:pt x="1437638" y="6511772"/>
                </a:lnTo>
                <a:lnTo>
                  <a:pt x="1410015" y="6426998"/>
                </a:lnTo>
                <a:close/>
                <a:moveTo>
                  <a:pt x="1781490" y="6425093"/>
                </a:moveTo>
                <a:cubicBezTo>
                  <a:pt x="1745295" y="6425093"/>
                  <a:pt x="1718625" y="6451763"/>
                  <a:pt x="1718625" y="6488912"/>
                </a:cubicBezTo>
                <a:cubicBezTo>
                  <a:pt x="1718625" y="6526060"/>
                  <a:pt x="1754820" y="6552730"/>
                  <a:pt x="1782442" y="6552730"/>
                </a:cubicBezTo>
                <a:cubicBezTo>
                  <a:pt x="1810065" y="6552730"/>
                  <a:pt x="1832925" y="6540347"/>
                  <a:pt x="1843402" y="6514629"/>
                </a:cubicBezTo>
                <a:lnTo>
                  <a:pt x="1807207" y="6510819"/>
                </a:lnTo>
                <a:cubicBezTo>
                  <a:pt x="1802445" y="6518439"/>
                  <a:pt x="1797682" y="6523202"/>
                  <a:pt x="1782442" y="6523202"/>
                </a:cubicBezTo>
                <a:cubicBezTo>
                  <a:pt x="1767202" y="6523202"/>
                  <a:pt x="1756725" y="6511772"/>
                  <a:pt x="1754820" y="6498437"/>
                </a:cubicBezTo>
                <a:lnTo>
                  <a:pt x="1845307" y="6498437"/>
                </a:lnTo>
                <a:lnTo>
                  <a:pt x="1845307" y="6497484"/>
                </a:lnTo>
                <a:cubicBezTo>
                  <a:pt x="1845307" y="6447001"/>
                  <a:pt x="1817685" y="6425093"/>
                  <a:pt x="1781490" y="6425093"/>
                </a:cubicBezTo>
                <a:close/>
                <a:moveTo>
                  <a:pt x="1282380" y="6425093"/>
                </a:moveTo>
                <a:cubicBezTo>
                  <a:pt x="1267140" y="6425093"/>
                  <a:pt x="1255710" y="6432713"/>
                  <a:pt x="1250947" y="6446048"/>
                </a:cubicBezTo>
                <a:lnTo>
                  <a:pt x="1250947" y="6426998"/>
                </a:lnTo>
                <a:lnTo>
                  <a:pt x="1217610" y="6426998"/>
                </a:lnTo>
                <a:lnTo>
                  <a:pt x="1217610" y="6548920"/>
                </a:lnTo>
                <a:lnTo>
                  <a:pt x="1251900" y="6548920"/>
                </a:lnTo>
                <a:lnTo>
                  <a:pt x="1251900" y="6490817"/>
                </a:lnTo>
                <a:cubicBezTo>
                  <a:pt x="1251900" y="6469861"/>
                  <a:pt x="1260472" y="6461289"/>
                  <a:pt x="1277617" y="6461289"/>
                </a:cubicBezTo>
                <a:lnTo>
                  <a:pt x="1291905" y="6461289"/>
                </a:lnTo>
                <a:cubicBezTo>
                  <a:pt x="1291905" y="6461289"/>
                  <a:pt x="1291905" y="6426046"/>
                  <a:pt x="1291905" y="6426046"/>
                </a:cubicBezTo>
                <a:cubicBezTo>
                  <a:pt x="1289047" y="6425093"/>
                  <a:pt x="1297620" y="6425093"/>
                  <a:pt x="1282380" y="6425093"/>
                </a:cubicBezTo>
                <a:close/>
                <a:moveTo>
                  <a:pt x="1562414" y="6424141"/>
                </a:moveTo>
                <a:cubicBezTo>
                  <a:pt x="1532887" y="6424141"/>
                  <a:pt x="1510027" y="6439381"/>
                  <a:pt x="1510027" y="6439381"/>
                </a:cubicBezTo>
                <a:lnTo>
                  <a:pt x="1523362" y="6465099"/>
                </a:lnTo>
                <a:cubicBezTo>
                  <a:pt x="1531934" y="6459384"/>
                  <a:pt x="1546222" y="6453669"/>
                  <a:pt x="1559557" y="6453669"/>
                </a:cubicBezTo>
                <a:cubicBezTo>
                  <a:pt x="1572892" y="6453669"/>
                  <a:pt x="1579559" y="6459384"/>
                  <a:pt x="1579559" y="6467957"/>
                </a:cubicBezTo>
                <a:lnTo>
                  <a:pt x="1580512" y="6468909"/>
                </a:lnTo>
                <a:cubicBezTo>
                  <a:pt x="1580512" y="6473672"/>
                  <a:pt x="1577654" y="6476529"/>
                  <a:pt x="1571939" y="6476529"/>
                </a:cubicBezTo>
                <a:lnTo>
                  <a:pt x="1548127" y="6476529"/>
                </a:lnTo>
                <a:cubicBezTo>
                  <a:pt x="1521457" y="6476529"/>
                  <a:pt x="1504312" y="6493675"/>
                  <a:pt x="1504312" y="6513677"/>
                </a:cubicBezTo>
                <a:cubicBezTo>
                  <a:pt x="1504312" y="6533680"/>
                  <a:pt x="1521457" y="6551778"/>
                  <a:pt x="1547174" y="6551778"/>
                </a:cubicBezTo>
                <a:cubicBezTo>
                  <a:pt x="1561462" y="6551778"/>
                  <a:pt x="1574797" y="6547015"/>
                  <a:pt x="1581464" y="6537490"/>
                </a:cubicBezTo>
                <a:lnTo>
                  <a:pt x="1581464" y="6548920"/>
                </a:lnTo>
                <a:lnTo>
                  <a:pt x="1615754" y="6548920"/>
                </a:lnTo>
                <a:lnTo>
                  <a:pt x="1615754" y="6468909"/>
                </a:lnTo>
                <a:cubicBezTo>
                  <a:pt x="1615754" y="6436524"/>
                  <a:pt x="1591942" y="6424141"/>
                  <a:pt x="1562414" y="6424141"/>
                </a:cubicBezTo>
                <a:close/>
                <a:moveTo>
                  <a:pt x="1145220" y="6424141"/>
                </a:moveTo>
                <a:cubicBezTo>
                  <a:pt x="1115693" y="6424141"/>
                  <a:pt x="1092833" y="6439381"/>
                  <a:pt x="1092833" y="6439381"/>
                </a:cubicBezTo>
                <a:lnTo>
                  <a:pt x="1106168" y="6465099"/>
                </a:lnTo>
                <a:cubicBezTo>
                  <a:pt x="1114740" y="6459384"/>
                  <a:pt x="1129028" y="6453669"/>
                  <a:pt x="1142363" y="6453669"/>
                </a:cubicBezTo>
                <a:cubicBezTo>
                  <a:pt x="1155698" y="6453669"/>
                  <a:pt x="1162365" y="6459384"/>
                  <a:pt x="1162365" y="6467957"/>
                </a:cubicBezTo>
                <a:lnTo>
                  <a:pt x="1163318" y="6468909"/>
                </a:lnTo>
                <a:cubicBezTo>
                  <a:pt x="1163318" y="6473672"/>
                  <a:pt x="1160460" y="6476529"/>
                  <a:pt x="1154745" y="6476529"/>
                </a:cubicBezTo>
                <a:lnTo>
                  <a:pt x="1130933" y="6476529"/>
                </a:lnTo>
                <a:cubicBezTo>
                  <a:pt x="1104263" y="6476529"/>
                  <a:pt x="1087118" y="6493675"/>
                  <a:pt x="1087118" y="6513677"/>
                </a:cubicBezTo>
                <a:cubicBezTo>
                  <a:pt x="1087118" y="6533680"/>
                  <a:pt x="1104263" y="6551778"/>
                  <a:pt x="1129980" y="6551778"/>
                </a:cubicBezTo>
                <a:cubicBezTo>
                  <a:pt x="1144268" y="6551778"/>
                  <a:pt x="1157603" y="6547015"/>
                  <a:pt x="1164270" y="6537490"/>
                </a:cubicBezTo>
                <a:lnTo>
                  <a:pt x="1164270" y="6548920"/>
                </a:lnTo>
                <a:lnTo>
                  <a:pt x="1198560" y="6548920"/>
                </a:lnTo>
                <a:lnTo>
                  <a:pt x="1198560" y="6468909"/>
                </a:lnTo>
                <a:cubicBezTo>
                  <a:pt x="1198560" y="6436524"/>
                  <a:pt x="1174748" y="6424141"/>
                  <a:pt x="1145220" y="6424141"/>
                </a:cubicBezTo>
                <a:close/>
                <a:moveTo>
                  <a:pt x="587056" y="6386040"/>
                </a:moveTo>
                <a:cubicBezTo>
                  <a:pt x="575626" y="6386040"/>
                  <a:pt x="571816" y="6386040"/>
                  <a:pt x="564196" y="6386993"/>
                </a:cubicBezTo>
                <a:cubicBezTo>
                  <a:pt x="551814" y="6430808"/>
                  <a:pt x="550861" y="6478434"/>
                  <a:pt x="564196" y="6524155"/>
                </a:cubicBezTo>
                <a:cubicBezTo>
                  <a:pt x="571816" y="6524155"/>
                  <a:pt x="579436" y="6526060"/>
                  <a:pt x="587056" y="6526060"/>
                </a:cubicBezTo>
                <a:cubicBezTo>
                  <a:pt x="598486" y="6526060"/>
                  <a:pt x="608964" y="6525107"/>
                  <a:pt x="619441" y="6523202"/>
                </a:cubicBezTo>
                <a:cubicBezTo>
                  <a:pt x="605154" y="6486054"/>
                  <a:pt x="603249" y="6445096"/>
                  <a:pt x="613726" y="6406043"/>
                </a:cubicBezTo>
                <a:cubicBezTo>
                  <a:pt x="615631" y="6400328"/>
                  <a:pt x="617536" y="6394613"/>
                  <a:pt x="619441" y="6388898"/>
                </a:cubicBezTo>
                <a:cubicBezTo>
                  <a:pt x="608964" y="6386993"/>
                  <a:pt x="598486" y="6386040"/>
                  <a:pt x="587056" y="6386040"/>
                </a:cubicBezTo>
                <a:close/>
                <a:moveTo>
                  <a:pt x="1647187" y="6381278"/>
                </a:moveTo>
                <a:lnTo>
                  <a:pt x="1647187" y="6427951"/>
                </a:lnTo>
                <a:lnTo>
                  <a:pt x="1628137" y="6427951"/>
                </a:lnTo>
                <a:lnTo>
                  <a:pt x="1628137" y="6457479"/>
                </a:lnTo>
                <a:lnTo>
                  <a:pt x="1647187" y="6457479"/>
                </a:lnTo>
                <a:lnTo>
                  <a:pt x="1647187" y="6524155"/>
                </a:lnTo>
                <a:cubicBezTo>
                  <a:pt x="1647187" y="6548920"/>
                  <a:pt x="1665284" y="6551778"/>
                  <a:pt x="1682429" y="6551778"/>
                </a:cubicBezTo>
                <a:cubicBezTo>
                  <a:pt x="1691954" y="6551778"/>
                  <a:pt x="1709099" y="6549873"/>
                  <a:pt x="1709099" y="6549873"/>
                </a:cubicBezTo>
                <a:lnTo>
                  <a:pt x="1709099" y="6520345"/>
                </a:lnTo>
                <a:cubicBezTo>
                  <a:pt x="1709099" y="6520345"/>
                  <a:pt x="1701479" y="6520345"/>
                  <a:pt x="1692907" y="6520345"/>
                </a:cubicBezTo>
                <a:cubicBezTo>
                  <a:pt x="1687192" y="6520345"/>
                  <a:pt x="1681477" y="6519392"/>
                  <a:pt x="1681477" y="6511772"/>
                </a:cubicBezTo>
                <a:lnTo>
                  <a:pt x="1681477" y="6456526"/>
                </a:lnTo>
                <a:lnTo>
                  <a:pt x="1708147" y="6456526"/>
                </a:lnTo>
                <a:lnTo>
                  <a:pt x="1708147" y="6426998"/>
                </a:lnTo>
                <a:lnTo>
                  <a:pt x="1681477" y="6426998"/>
                </a:lnTo>
                <a:lnTo>
                  <a:pt x="1681477" y="6381278"/>
                </a:lnTo>
                <a:close/>
                <a:moveTo>
                  <a:pt x="1341435" y="6363180"/>
                </a:moveTo>
                <a:cubicBezTo>
                  <a:pt x="1329052" y="6363180"/>
                  <a:pt x="1319527" y="6372705"/>
                  <a:pt x="1319527" y="6385088"/>
                </a:cubicBezTo>
                <a:cubicBezTo>
                  <a:pt x="1319527" y="6397471"/>
                  <a:pt x="1329052" y="6406996"/>
                  <a:pt x="1341435" y="6406996"/>
                </a:cubicBezTo>
                <a:cubicBezTo>
                  <a:pt x="1353817" y="6406996"/>
                  <a:pt x="1363342" y="6396518"/>
                  <a:pt x="1363342" y="6385088"/>
                </a:cubicBezTo>
                <a:cubicBezTo>
                  <a:pt x="1363342" y="6373658"/>
                  <a:pt x="1353817" y="6363180"/>
                  <a:pt x="1341435" y="6363180"/>
                </a:cubicBezTo>
                <a:close/>
                <a:moveTo>
                  <a:pt x="1032826" y="6363180"/>
                </a:moveTo>
                <a:lnTo>
                  <a:pt x="1032826" y="6548920"/>
                </a:lnTo>
                <a:lnTo>
                  <a:pt x="1067116" y="6548920"/>
                </a:lnTo>
                <a:lnTo>
                  <a:pt x="1067116" y="6363180"/>
                </a:lnTo>
                <a:close/>
                <a:moveTo>
                  <a:pt x="922336" y="6359370"/>
                </a:moveTo>
                <a:cubicBezTo>
                  <a:pt x="867091" y="6359370"/>
                  <a:pt x="825181" y="6399376"/>
                  <a:pt x="825181" y="6455574"/>
                </a:cubicBezTo>
                <a:cubicBezTo>
                  <a:pt x="825181" y="6511772"/>
                  <a:pt x="880426" y="6551778"/>
                  <a:pt x="922336" y="6551778"/>
                </a:cubicBezTo>
                <a:cubicBezTo>
                  <a:pt x="964246" y="6551778"/>
                  <a:pt x="1003298" y="6526060"/>
                  <a:pt x="1013776" y="6482244"/>
                </a:cubicBezTo>
                <a:lnTo>
                  <a:pt x="973771" y="6482244"/>
                </a:lnTo>
                <a:cubicBezTo>
                  <a:pt x="967103" y="6504152"/>
                  <a:pt x="948053" y="6517488"/>
                  <a:pt x="923288" y="6517488"/>
                </a:cubicBezTo>
                <a:cubicBezTo>
                  <a:pt x="888046" y="6517488"/>
                  <a:pt x="865186" y="6490817"/>
                  <a:pt x="865186" y="6455574"/>
                </a:cubicBezTo>
                <a:cubicBezTo>
                  <a:pt x="865186" y="6420331"/>
                  <a:pt x="888046" y="6393661"/>
                  <a:pt x="923288" y="6393661"/>
                </a:cubicBezTo>
                <a:cubicBezTo>
                  <a:pt x="947101" y="6393661"/>
                  <a:pt x="966151" y="6406996"/>
                  <a:pt x="972818" y="6428904"/>
                </a:cubicBezTo>
                <a:lnTo>
                  <a:pt x="1013776" y="6428904"/>
                </a:lnTo>
                <a:cubicBezTo>
                  <a:pt x="1002346" y="6385088"/>
                  <a:pt x="977581" y="6359370"/>
                  <a:pt x="922336" y="6359370"/>
                </a:cubicBezTo>
                <a:close/>
                <a:moveTo>
                  <a:pt x="646112" y="6339367"/>
                </a:moveTo>
                <a:cubicBezTo>
                  <a:pt x="634682" y="6354607"/>
                  <a:pt x="626109" y="6370800"/>
                  <a:pt x="619442" y="6387945"/>
                </a:cubicBezTo>
                <a:cubicBezTo>
                  <a:pt x="666114" y="6395565"/>
                  <a:pt x="707072" y="6420331"/>
                  <a:pt x="735647" y="6455574"/>
                </a:cubicBezTo>
                <a:cubicBezTo>
                  <a:pt x="747077" y="6441286"/>
                  <a:pt x="757554" y="6425093"/>
                  <a:pt x="764222" y="6407948"/>
                </a:cubicBezTo>
                <a:cubicBezTo>
                  <a:pt x="732789" y="6375563"/>
                  <a:pt x="691832" y="6350797"/>
                  <a:pt x="646112" y="6339367"/>
                </a:cubicBezTo>
                <a:close/>
                <a:moveTo>
                  <a:pt x="0" y="0"/>
                </a:moveTo>
                <a:lnTo>
                  <a:pt x="4151312" y="0"/>
                </a:lnTo>
                <a:lnTo>
                  <a:pt x="4151312" y="6858000"/>
                </a:lnTo>
                <a:lnTo>
                  <a:pt x="0" y="6858000"/>
                </a:ln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txBody>
          <a:bodyPr wrap="square" tIns="108000" anchor="t" anchorCtr="0">
            <a:noAutofit/>
          </a:bodyPr>
          <a:lstStyle>
            <a:lvl1pPr marL="0" indent="0" algn="ctr">
              <a:buNone/>
              <a:defRPr sz="1000">
                <a:solidFill>
                  <a:schemeClr val="accent1"/>
                </a:solidFill>
                <a:latin typeface="+mn-lt"/>
              </a:defRPr>
            </a:lvl1pPr>
          </a:lstStyle>
          <a:p>
            <a:pPr lvl="0"/>
            <a:r>
              <a:rPr lang="en-US" dirty="0"/>
              <a:t>Drag picture file here or click </a:t>
            </a:r>
            <a:r>
              <a:rPr lang="en-US" noProof="0" dirty="0"/>
              <a:t>center</a:t>
            </a:r>
            <a:r>
              <a:rPr lang="en-US" dirty="0"/>
              <a:t> icon to insert dark image</a:t>
            </a:r>
          </a:p>
        </p:txBody>
      </p:sp>
      <p:sp>
        <p:nvSpPr>
          <p:cNvPr id="3" name="Text Placeholder 12">
            <a:extLst>
              <a:ext uri="{FF2B5EF4-FFF2-40B4-BE49-F238E27FC236}">
                <a16:creationId xmlns:a16="http://schemas.microsoft.com/office/drawing/2014/main" id="{52A5910F-1B7D-5878-9532-2B9886165333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550864" y="918464"/>
            <a:ext cx="2808286" cy="539751"/>
          </a:xfrm>
        </p:spPr>
        <p:txBody>
          <a:bodyPr tIns="0" anchor="t" anchorCtr="0"/>
          <a:lstStyle>
            <a:lvl1pPr marL="0" indent="0" algn="l">
              <a:lnSpc>
                <a:spcPct val="95000"/>
              </a:lnSpc>
              <a:buNone/>
              <a:defRPr sz="3600" spc="0" baseline="0">
                <a:solidFill>
                  <a:schemeClr val="accent1"/>
                </a:solidFill>
                <a:latin typeface="+mj-lt"/>
              </a:defRPr>
            </a:lvl1pPr>
            <a:lvl2pPr marL="180000" indent="0" algn="ctr">
              <a:buNone/>
              <a:defRPr sz="1800">
                <a:solidFill>
                  <a:schemeClr val="bg1"/>
                </a:solidFill>
              </a:defRPr>
            </a:lvl2pPr>
            <a:lvl3pPr marL="360000" indent="0" algn="ctr">
              <a:buNone/>
              <a:defRPr sz="1800">
                <a:solidFill>
                  <a:schemeClr val="bg1"/>
                </a:solidFill>
              </a:defRPr>
            </a:lvl3pPr>
            <a:lvl4pPr marL="0" indent="0" algn="ctr">
              <a:buClr>
                <a:schemeClr val="tx1"/>
              </a:buClr>
              <a:buNone/>
              <a:defRPr sz="1800">
                <a:solidFill>
                  <a:schemeClr val="bg1"/>
                </a:solidFill>
              </a:defRPr>
            </a:lvl4pPr>
            <a:lvl5pPr marL="180000" indent="0" algn="ctr">
              <a:buClr>
                <a:schemeClr val="tx1"/>
              </a:buClr>
              <a:buNone/>
              <a:defRPr sz="1800">
                <a:solidFill>
                  <a:schemeClr val="bg1"/>
                </a:solidFill>
              </a:defRPr>
            </a:lvl5pPr>
          </a:lstStyle>
          <a:p>
            <a:pPr lvl="0"/>
            <a:r>
              <a:rPr lang="en-US" dirty="0"/>
              <a:t>Enter date, agenda </a:t>
            </a:r>
            <a:r>
              <a:rPr lang="en-US" dirty="0" err="1"/>
              <a:t>etc</a:t>
            </a:r>
            <a:endParaRPr lang="en-US" dirty="0"/>
          </a:p>
        </p:txBody>
      </p:sp>
      <p:sp>
        <p:nvSpPr>
          <p:cNvPr id="4" name="Footer Placeholder 4">
            <a:extLst>
              <a:ext uri="{FF2B5EF4-FFF2-40B4-BE49-F238E27FC236}">
                <a16:creationId xmlns:a16="http://schemas.microsoft.com/office/drawing/2014/main" id="{876B39FC-0CE8-1578-577C-326E4B7D575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8040688" y="6348353"/>
            <a:ext cx="3292473" cy="215901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r">
              <a:defRPr sz="900">
                <a:solidFill>
                  <a:schemeClr val="tx1"/>
                </a:solidFill>
              </a:defRPr>
            </a:lvl1pPr>
          </a:lstStyle>
          <a:p>
            <a:r>
              <a:rPr lang="en-US" dirty="0"/>
              <a:t>© 2025 Clarivate. All rights reserved.</a:t>
            </a:r>
            <a:endParaRPr lang="en-GB" dirty="0"/>
          </a:p>
        </p:txBody>
      </p:sp>
      <p:sp>
        <p:nvSpPr>
          <p:cNvPr id="5" name="Slide Number Placeholder 5">
            <a:extLst>
              <a:ext uri="{FF2B5EF4-FFF2-40B4-BE49-F238E27FC236}">
                <a16:creationId xmlns:a16="http://schemas.microsoft.com/office/drawing/2014/main" id="{5A287C11-531C-3EE9-9D20-13A0B7B5060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1507792" y="6348353"/>
            <a:ext cx="216000" cy="215900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l">
              <a:defRPr sz="900">
                <a:solidFill>
                  <a:schemeClr val="tx1"/>
                </a:solidFill>
              </a:defRPr>
            </a:lvl1pPr>
          </a:lstStyle>
          <a:p>
            <a:fld id="{F59CD943-D024-467A-B36E-F11E1285ED75}" type="slidenum">
              <a:rPr lang="en-GB" smtClean="0"/>
              <a:pPr/>
              <a:t>‹#›</a:t>
            </a:fld>
            <a:endParaRPr lang="en-GB" dirty="0"/>
          </a:p>
        </p:txBody>
      </p:sp>
      <p:sp>
        <p:nvSpPr>
          <p:cNvPr id="7" name="Text Placeholder 9">
            <a:extLst>
              <a:ext uri="{FF2B5EF4-FFF2-40B4-BE49-F238E27FC236}">
                <a16:creationId xmlns:a16="http://schemas.microsoft.com/office/drawing/2014/main" id="{BFBBDB29-01AE-D99E-9B39-4E519F6523DB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>
          <a:xfrm>
            <a:off x="8975725" y="908938"/>
            <a:ext cx="2663825" cy="5104403"/>
          </a:xfrm>
          <a:prstGeom prst="rect">
            <a:avLst/>
          </a:prstGeom>
        </p:spPr>
        <p:txBody>
          <a:bodyPr lIns="0" tIns="0" rIns="0" bIns="0">
            <a:noAutofit/>
          </a:bodyPr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600">
                <a:solidFill>
                  <a:schemeClr val="tx2"/>
                </a:solidFill>
                <a:latin typeface="+mn-lt"/>
              </a:defRPr>
            </a:lvl1pPr>
          </a:lstStyle>
          <a:p>
            <a:pPr lvl="0"/>
            <a:r>
              <a:rPr lang="en-US" dirty="0"/>
              <a:t>Enter your agenda here</a:t>
            </a:r>
            <a:endParaRPr lang="en-GB" dirty="0"/>
          </a:p>
        </p:txBody>
      </p:sp>
      <p:sp>
        <p:nvSpPr>
          <p:cNvPr id="8" name="Text Placeholder 9">
            <a:extLst>
              <a:ext uri="{FF2B5EF4-FFF2-40B4-BE49-F238E27FC236}">
                <a16:creationId xmlns:a16="http://schemas.microsoft.com/office/drawing/2014/main" id="{15B97A4D-8A53-0DE1-B400-B335A6F17EBC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5232400" y="908938"/>
            <a:ext cx="2663825" cy="5104403"/>
          </a:xfrm>
          <a:prstGeom prst="rect">
            <a:avLst/>
          </a:prstGeom>
        </p:spPr>
        <p:txBody>
          <a:bodyPr lIns="0" tIns="0" rIns="0" bIns="0">
            <a:noAutofit/>
          </a:bodyPr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600">
                <a:solidFill>
                  <a:schemeClr val="tx2"/>
                </a:solidFill>
                <a:latin typeface="+mn-lt"/>
              </a:defRPr>
            </a:lvl1pPr>
          </a:lstStyle>
          <a:p>
            <a:pPr lvl="0"/>
            <a:r>
              <a:rPr lang="en-US" dirty="0"/>
              <a:t>Enter your agenda here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4281757201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attern - 1 lin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>
            <a:extLst>
              <a:ext uri="{FF2B5EF4-FFF2-40B4-BE49-F238E27FC236}">
                <a16:creationId xmlns:a16="http://schemas.microsoft.com/office/drawing/2014/main" id="{61FF9049-5E28-324A-C127-89A520ECE38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0" y="1012"/>
            <a:ext cx="12192000" cy="6855975"/>
          </a:xfrm>
          <a:prstGeom prst="rect">
            <a:avLst/>
          </a:prstGeom>
        </p:spPr>
      </p:pic>
      <p:grpSp>
        <p:nvGrpSpPr>
          <p:cNvPr id="6" name="Graphic 13">
            <a:extLst>
              <a:ext uri="{FF2B5EF4-FFF2-40B4-BE49-F238E27FC236}">
                <a16:creationId xmlns:a16="http://schemas.microsoft.com/office/drawing/2014/main" id="{D52C985B-47D7-433E-A866-3C0AB39DE64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/>
          <p:nvPr userDrawn="1"/>
        </p:nvGrpSpPr>
        <p:grpSpPr>
          <a:xfrm>
            <a:off x="5916434" y="371476"/>
            <a:ext cx="341492" cy="376238"/>
            <a:chOff x="5408631" y="362875"/>
            <a:chExt cx="214296" cy="236100"/>
          </a:xfrm>
          <a:solidFill>
            <a:schemeClr val="bg1"/>
          </a:solidFill>
        </p:grpSpPr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051CBA01-B8A4-42BF-DAC5-B83D0B7BC3FC}"/>
                </a:ext>
              </a:extLst>
            </p:cNvPr>
            <p:cNvSpPr/>
            <p:nvPr/>
          </p:nvSpPr>
          <p:spPr>
            <a:xfrm>
              <a:off x="5474917" y="481070"/>
              <a:ext cx="147913" cy="117904"/>
            </a:xfrm>
            <a:custGeom>
              <a:avLst/>
              <a:gdLst>
                <a:gd name="connsiteX0" fmla="*/ 97 w 147913"/>
                <a:gd name="connsiteY0" fmla="*/ 68342 h 117904"/>
                <a:gd name="connsiteX1" fmla="*/ 14036 w 147913"/>
                <a:gd name="connsiteY1" fmla="*/ 98061 h 117904"/>
                <a:gd name="connsiteX2" fmla="*/ 27105 w 147913"/>
                <a:gd name="connsiteY2" fmla="*/ 117905 h 117904"/>
                <a:gd name="connsiteX3" fmla="*/ 147913 w 147913"/>
                <a:gd name="connsiteY3" fmla="*/ 48111 h 117904"/>
                <a:gd name="connsiteX4" fmla="*/ 118486 w 147913"/>
                <a:gd name="connsiteY4" fmla="*/ 0 h 117904"/>
                <a:gd name="connsiteX5" fmla="*/ 0 w 147913"/>
                <a:gd name="connsiteY5" fmla="*/ 68536 h 117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913" h="117904">
                  <a:moveTo>
                    <a:pt x="97" y="68342"/>
                  </a:moveTo>
                  <a:cubicBezTo>
                    <a:pt x="3872" y="78506"/>
                    <a:pt x="8519" y="88477"/>
                    <a:pt x="14036" y="98061"/>
                  </a:cubicBezTo>
                  <a:cubicBezTo>
                    <a:pt x="18005" y="104933"/>
                    <a:pt x="22361" y="111516"/>
                    <a:pt x="27105" y="117905"/>
                  </a:cubicBezTo>
                  <a:cubicBezTo>
                    <a:pt x="73957" y="106386"/>
                    <a:pt x="115582" y="81798"/>
                    <a:pt x="147913" y="48111"/>
                  </a:cubicBezTo>
                  <a:cubicBezTo>
                    <a:pt x="140460" y="30589"/>
                    <a:pt x="130489" y="14424"/>
                    <a:pt x="118486" y="0"/>
                  </a:cubicBezTo>
                  <a:cubicBezTo>
                    <a:pt x="89058" y="35526"/>
                    <a:pt x="47336" y="60501"/>
                    <a:pt x="0" y="68536"/>
                  </a:cubicBezTo>
                  <a:close/>
                </a:path>
              </a:pathLst>
            </a:custGeom>
            <a:grpFill/>
            <a:ln w="9659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1BCC4840-F4D7-AF6C-7D05-F1207870A5E0}"/>
                </a:ext>
              </a:extLst>
            </p:cNvPr>
            <p:cNvSpPr/>
            <p:nvPr/>
          </p:nvSpPr>
          <p:spPr>
            <a:xfrm>
              <a:off x="5475014" y="362875"/>
              <a:ext cx="147913" cy="118098"/>
            </a:xfrm>
            <a:custGeom>
              <a:avLst/>
              <a:gdLst>
                <a:gd name="connsiteX0" fmla="*/ 27008 w 147913"/>
                <a:gd name="connsiteY0" fmla="*/ 0 h 118098"/>
                <a:gd name="connsiteX1" fmla="*/ 0 w 147913"/>
                <a:gd name="connsiteY1" fmla="*/ 49563 h 118098"/>
                <a:gd name="connsiteX2" fmla="*/ 118486 w 147913"/>
                <a:gd name="connsiteY2" fmla="*/ 118099 h 118098"/>
                <a:gd name="connsiteX3" fmla="*/ 147913 w 147913"/>
                <a:gd name="connsiteY3" fmla="*/ 69988 h 118098"/>
                <a:gd name="connsiteX4" fmla="*/ 27008 w 147913"/>
                <a:gd name="connsiteY4" fmla="*/ 0 h 1180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7913" h="118098">
                  <a:moveTo>
                    <a:pt x="27008" y="0"/>
                  </a:moveTo>
                  <a:cubicBezTo>
                    <a:pt x="15779" y="15004"/>
                    <a:pt x="6679" y="31654"/>
                    <a:pt x="0" y="49563"/>
                  </a:cubicBezTo>
                  <a:cubicBezTo>
                    <a:pt x="47433" y="57597"/>
                    <a:pt x="89058" y="82572"/>
                    <a:pt x="118486" y="118099"/>
                  </a:cubicBezTo>
                  <a:cubicBezTo>
                    <a:pt x="130489" y="103675"/>
                    <a:pt x="140460" y="87412"/>
                    <a:pt x="147913" y="69988"/>
                  </a:cubicBezTo>
                  <a:cubicBezTo>
                    <a:pt x="115582" y="36107"/>
                    <a:pt x="73860" y="11519"/>
                    <a:pt x="27008" y="0"/>
                  </a:cubicBezTo>
                  <a:close/>
                </a:path>
              </a:pathLst>
            </a:custGeom>
            <a:grpFill/>
            <a:ln w="9659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81B78DFB-CACF-8A93-6F50-4B852508181E}"/>
                </a:ext>
              </a:extLst>
            </p:cNvPr>
            <p:cNvSpPr/>
            <p:nvPr/>
          </p:nvSpPr>
          <p:spPr>
            <a:xfrm>
              <a:off x="5408631" y="409727"/>
              <a:ext cx="66383" cy="142589"/>
            </a:xfrm>
            <a:custGeom>
              <a:avLst/>
              <a:gdLst>
                <a:gd name="connsiteX0" fmla="*/ 66383 w 66383"/>
                <a:gd name="connsiteY0" fmla="*/ 139685 h 142589"/>
                <a:gd name="connsiteX1" fmla="*/ 60769 w 66383"/>
                <a:gd name="connsiteY1" fmla="*/ 20328 h 142589"/>
                <a:gd name="connsiteX2" fmla="*/ 66383 w 66383"/>
                <a:gd name="connsiteY2" fmla="*/ 2710 h 142589"/>
                <a:gd name="connsiteX3" fmla="*/ 33567 w 66383"/>
                <a:gd name="connsiteY3" fmla="*/ 0 h 142589"/>
                <a:gd name="connsiteX4" fmla="*/ 9948 w 66383"/>
                <a:gd name="connsiteY4" fmla="*/ 1452 h 142589"/>
                <a:gd name="connsiteX5" fmla="*/ 9948 w 66383"/>
                <a:gd name="connsiteY5" fmla="*/ 141137 h 142589"/>
                <a:gd name="connsiteX6" fmla="*/ 33567 w 66383"/>
                <a:gd name="connsiteY6" fmla="*/ 142589 h 142589"/>
                <a:gd name="connsiteX7" fmla="*/ 66383 w 66383"/>
                <a:gd name="connsiteY7" fmla="*/ 139879 h 14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6383" h="142589">
                  <a:moveTo>
                    <a:pt x="66383" y="139685"/>
                  </a:moveTo>
                  <a:cubicBezTo>
                    <a:pt x="52153" y="101642"/>
                    <a:pt x="50024" y="60308"/>
                    <a:pt x="60769" y="20328"/>
                  </a:cubicBezTo>
                  <a:cubicBezTo>
                    <a:pt x="62414" y="14327"/>
                    <a:pt x="64254" y="8422"/>
                    <a:pt x="66383" y="2710"/>
                  </a:cubicBezTo>
                  <a:cubicBezTo>
                    <a:pt x="55735" y="871"/>
                    <a:pt x="44796" y="0"/>
                    <a:pt x="33567" y="0"/>
                  </a:cubicBezTo>
                  <a:cubicBezTo>
                    <a:pt x="25630" y="0"/>
                    <a:pt x="17692" y="484"/>
                    <a:pt x="9948" y="1452"/>
                  </a:cubicBezTo>
                  <a:cubicBezTo>
                    <a:pt x="-3024" y="46368"/>
                    <a:pt x="-3605" y="94769"/>
                    <a:pt x="9948" y="141137"/>
                  </a:cubicBezTo>
                  <a:cubicBezTo>
                    <a:pt x="17692" y="142105"/>
                    <a:pt x="25533" y="142589"/>
                    <a:pt x="33567" y="142589"/>
                  </a:cubicBezTo>
                  <a:cubicBezTo>
                    <a:pt x="44700" y="142589"/>
                    <a:pt x="55735" y="141621"/>
                    <a:pt x="66383" y="139879"/>
                  </a:cubicBezTo>
                  <a:close/>
                </a:path>
              </a:pathLst>
            </a:custGeom>
            <a:grpFill/>
            <a:ln w="9659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7" name="Text Placeholder 9">
            <a:extLst>
              <a:ext uri="{FF2B5EF4-FFF2-40B4-BE49-F238E27FC236}">
                <a16:creationId xmlns:a16="http://schemas.microsoft.com/office/drawing/2014/main" id="{1DE8C1CF-1418-4F94-F19D-B6E50ECE0F0F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1487487" y="2523829"/>
            <a:ext cx="9217026" cy="1030130"/>
          </a:xfrm>
          <a:prstGeom prst="rect">
            <a:avLst/>
          </a:prstGeom>
        </p:spPr>
        <p:txBody>
          <a:bodyPr lIns="0" tIns="36000" rIns="0" bIns="0" anchor="b" anchorCtr="0">
            <a:noAutofit/>
          </a:bodyPr>
          <a:lstStyle>
            <a:lvl1pPr marL="0" indent="0" algn="ctr">
              <a:lnSpc>
                <a:spcPct val="95000"/>
              </a:lnSpc>
              <a:spcBef>
                <a:spcPts val="0"/>
              </a:spcBef>
              <a:buNone/>
              <a:defRPr sz="36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Section break one line</a:t>
            </a:r>
          </a:p>
        </p:txBody>
      </p:sp>
      <p:sp>
        <p:nvSpPr>
          <p:cNvPr id="39" name="Text Placeholder 9">
            <a:extLst>
              <a:ext uri="{FF2B5EF4-FFF2-40B4-BE49-F238E27FC236}">
                <a16:creationId xmlns:a16="http://schemas.microsoft.com/office/drawing/2014/main" id="{41718DC0-4644-0FF2-8F4A-B6CD6022D8C8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1487487" y="3659011"/>
            <a:ext cx="9213525" cy="281703"/>
          </a:xfrm>
          <a:prstGeom prst="rect">
            <a:avLst/>
          </a:prstGeom>
        </p:spPr>
        <p:txBody>
          <a:bodyPr lIns="0" tIns="36000" rIns="0" bIns="0" anchor="t" anchorCtr="0">
            <a:noAutofit/>
          </a:bodyPr>
          <a:lstStyle>
            <a:lvl1pPr marL="0" indent="0" algn="ctr">
              <a:lnSpc>
                <a:spcPct val="95000"/>
              </a:lnSpc>
              <a:buNone/>
              <a:defRPr sz="200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dirty="0"/>
              <a:t>Section break subtitle here</a:t>
            </a:r>
          </a:p>
        </p:txBody>
      </p:sp>
      <p:sp>
        <p:nvSpPr>
          <p:cNvPr id="3" name="Footer Placeholder 4">
            <a:extLst>
              <a:ext uri="{FF2B5EF4-FFF2-40B4-BE49-F238E27FC236}">
                <a16:creationId xmlns:a16="http://schemas.microsoft.com/office/drawing/2014/main" id="{C15ABA69-B3D5-F3B7-4E43-69991F1131E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8040688" y="6348353"/>
            <a:ext cx="3292473" cy="215901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r">
              <a:defRPr sz="900"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© 2025 Clarivate. All rights reserved.</a:t>
            </a:r>
          </a:p>
        </p:txBody>
      </p:sp>
      <p:sp>
        <p:nvSpPr>
          <p:cNvPr id="4" name="Slide Number Placeholder 5">
            <a:extLst>
              <a:ext uri="{FF2B5EF4-FFF2-40B4-BE49-F238E27FC236}">
                <a16:creationId xmlns:a16="http://schemas.microsoft.com/office/drawing/2014/main" id="{365B9859-F00E-8C63-F91B-5D91A8A28A0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1507792" y="6348353"/>
            <a:ext cx="216000" cy="215900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l">
              <a:defRPr sz="900">
                <a:solidFill>
                  <a:schemeClr val="bg1"/>
                </a:solidFill>
              </a:defRPr>
            </a:lvl1pPr>
          </a:lstStyle>
          <a:p>
            <a:fld id="{F59CD943-D024-467A-B36E-F11E1285ED75}" type="slidenum">
              <a:rPr lang="en-GB" smtClean="0"/>
              <a:pPr/>
              <a:t>‹#›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630069235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attern - 2 or 3 lin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 descr="A black and grey geometric background.">
            <a:extLst>
              <a:ext uri="{FF2B5EF4-FFF2-40B4-BE49-F238E27FC236}">
                <a16:creationId xmlns:a16="http://schemas.microsoft.com/office/drawing/2014/main" id="{EF1BA179-50D1-3E6A-8EF6-CBB64A943CE7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0" y="1012"/>
            <a:ext cx="12192000" cy="6855975"/>
          </a:xfrm>
          <a:prstGeom prst="rect">
            <a:avLst/>
          </a:prstGeom>
        </p:spPr>
      </p:pic>
      <p:grpSp>
        <p:nvGrpSpPr>
          <p:cNvPr id="6" name="Graphic 13">
            <a:extLst>
              <a:ext uri="{FF2B5EF4-FFF2-40B4-BE49-F238E27FC236}">
                <a16:creationId xmlns:a16="http://schemas.microsoft.com/office/drawing/2014/main" id="{D52C985B-47D7-433E-A866-3C0AB39DE64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/>
          <p:nvPr userDrawn="1"/>
        </p:nvGrpSpPr>
        <p:grpSpPr>
          <a:xfrm>
            <a:off x="5916434" y="371476"/>
            <a:ext cx="341492" cy="376238"/>
            <a:chOff x="5408631" y="362875"/>
            <a:chExt cx="214296" cy="236100"/>
          </a:xfrm>
          <a:solidFill>
            <a:schemeClr val="bg1"/>
          </a:solidFill>
        </p:grpSpPr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051CBA01-B8A4-42BF-DAC5-B83D0B7BC3FC}"/>
                </a:ext>
              </a:extLst>
            </p:cNvPr>
            <p:cNvSpPr/>
            <p:nvPr/>
          </p:nvSpPr>
          <p:spPr>
            <a:xfrm>
              <a:off x="5474917" y="481070"/>
              <a:ext cx="147913" cy="117904"/>
            </a:xfrm>
            <a:custGeom>
              <a:avLst/>
              <a:gdLst>
                <a:gd name="connsiteX0" fmla="*/ 97 w 147913"/>
                <a:gd name="connsiteY0" fmla="*/ 68342 h 117904"/>
                <a:gd name="connsiteX1" fmla="*/ 14036 w 147913"/>
                <a:gd name="connsiteY1" fmla="*/ 98061 h 117904"/>
                <a:gd name="connsiteX2" fmla="*/ 27105 w 147913"/>
                <a:gd name="connsiteY2" fmla="*/ 117905 h 117904"/>
                <a:gd name="connsiteX3" fmla="*/ 147913 w 147913"/>
                <a:gd name="connsiteY3" fmla="*/ 48111 h 117904"/>
                <a:gd name="connsiteX4" fmla="*/ 118486 w 147913"/>
                <a:gd name="connsiteY4" fmla="*/ 0 h 117904"/>
                <a:gd name="connsiteX5" fmla="*/ 0 w 147913"/>
                <a:gd name="connsiteY5" fmla="*/ 68536 h 117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913" h="117904">
                  <a:moveTo>
                    <a:pt x="97" y="68342"/>
                  </a:moveTo>
                  <a:cubicBezTo>
                    <a:pt x="3872" y="78506"/>
                    <a:pt x="8519" y="88477"/>
                    <a:pt x="14036" y="98061"/>
                  </a:cubicBezTo>
                  <a:cubicBezTo>
                    <a:pt x="18005" y="104933"/>
                    <a:pt x="22361" y="111516"/>
                    <a:pt x="27105" y="117905"/>
                  </a:cubicBezTo>
                  <a:cubicBezTo>
                    <a:pt x="73957" y="106386"/>
                    <a:pt x="115582" y="81798"/>
                    <a:pt x="147913" y="48111"/>
                  </a:cubicBezTo>
                  <a:cubicBezTo>
                    <a:pt x="140460" y="30589"/>
                    <a:pt x="130489" y="14424"/>
                    <a:pt x="118486" y="0"/>
                  </a:cubicBezTo>
                  <a:cubicBezTo>
                    <a:pt x="89058" y="35526"/>
                    <a:pt x="47336" y="60501"/>
                    <a:pt x="0" y="68536"/>
                  </a:cubicBezTo>
                  <a:close/>
                </a:path>
              </a:pathLst>
            </a:custGeom>
            <a:grpFill/>
            <a:ln w="9659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1BCC4840-F4D7-AF6C-7D05-F1207870A5E0}"/>
                </a:ext>
              </a:extLst>
            </p:cNvPr>
            <p:cNvSpPr/>
            <p:nvPr/>
          </p:nvSpPr>
          <p:spPr>
            <a:xfrm>
              <a:off x="5475014" y="362875"/>
              <a:ext cx="147913" cy="118098"/>
            </a:xfrm>
            <a:custGeom>
              <a:avLst/>
              <a:gdLst>
                <a:gd name="connsiteX0" fmla="*/ 27008 w 147913"/>
                <a:gd name="connsiteY0" fmla="*/ 0 h 118098"/>
                <a:gd name="connsiteX1" fmla="*/ 0 w 147913"/>
                <a:gd name="connsiteY1" fmla="*/ 49563 h 118098"/>
                <a:gd name="connsiteX2" fmla="*/ 118486 w 147913"/>
                <a:gd name="connsiteY2" fmla="*/ 118099 h 118098"/>
                <a:gd name="connsiteX3" fmla="*/ 147913 w 147913"/>
                <a:gd name="connsiteY3" fmla="*/ 69988 h 118098"/>
                <a:gd name="connsiteX4" fmla="*/ 27008 w 147913"/>
                <a:gd name="connsiteY4" fmla="*/ 0 h 1180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7913" h="118098">
                  <a:moveTo>
                    <a:pt x="27008" y="0"/>
                  </a:moveTo>
                  <a:cubicBezTo>
                    <a:pt x="15779" y="15004"/>
                    <a:pt x="6679" y="31654"/>
                    <a:pt x="0" y="49563"/>
                  </a:cubicBezTo>
                  <a:cubicBezTo>
                    <a:pt x="47433" y="57597"/>
                    <a:pt x="89058" y="82572"/>
                    <a:pt x="118486" y="118099"/>
                  </a:cubicBezTo>
                  <a:cubicBezTo>
                    <a:pt x="130489" y="103675"/>
                    <a:pt x="140460" y="87412"/>
                    <a:pt x="147913" y="69988"/>
                  </a:cubicBezTo>
                  <a:cubicBezTo>
                    <a:pt x="115582" y="36107"/>
                    <a:pt x="73860" y="11519"/>
                    <a:pt x="27008" y="0"/>
                  </a:cubicBezTo>
                  <a:close/>
                </a:path>
              </a:pathLst>
            </a:custGeom>
            <a:grpFill/>
            <a:ln w="9659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81B78DFB-CACF-8A93-6F50-4B852508181E}"/>
                </a:ext>
              </a:extLst>
            </p:cNvPr>
            <p:cNvSpPr/>
            <p:nvPr/>
          </p:nvSpPr>
          <p:spPr>
            <a:xfrm>
              <a:off x="5408631" y="409727"/>
              <a:ext cx="66383" cy="142589"/>
            </a:xfrm>
            <a:custGeom>
              <a:avLst/>
              <a:gdLst>
                <a:gd name="connsiteX0" fmla="*/ 66383 w 66383"/>
                <a:gd name="connsiteY0" fmla="*/ 139685 h 142589"/>
                <a:gd name="connsiteX1" fmla="*/ 60769 w 66383"/>
                <a:gd name="connsiteY1" fmla="*/ 20328 h 142589"/>
                <a:gd name="connsiteX2" fmla="*/ 66383 w 66383"/>
                <a:gd name="connsiteY2" fmla="*/ 2710 h 142589"/>
                <a:gd name="connsiteX3" fmla="*/ 33567 w 66383"/>
                <a:gd name="connsiteY3" fmla="*/ 0 h 142589"/>
                <a:gd name="connsiteX4" fmla="*/ 9948 w 66383"/>
                <a:gd name="connsiteY4" fmla="*/ 1452 h 142589"/>
                <a:gd name="connsiteX5" fmla="*/ 9948 w 66383"/>
                <a:gd name="connsiteY5" fmla="*/ 141137 h 142589"/>
                <a:gd name="connsiteX6" fmla="*/ 33567 w 66383"/>
                <a:gd name="connsiteY6" fmla="*/ 142589 h 142589"/>
                <a:gd name="connsiteX7" fmla="*/ 66383 w 66383"/>
                <a:gd name="connsiteY7" fmla="*/ 139879 h 14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6383" h="142589">
                  <a:moveTo>
                    <a:pt x="66383" y="139685"/>
                  </a:moveTo>
                  <a:cubicBezTo>
                    <a:pt x="52153" y="101642"/>
                    <a:pt x="50024" y="60308"/>
                    <a:pt x="60769" y="20328"/>
                  </a:cubicBezTo>
                  <a:cubicBezTo>
                    <a:pt x="62414" y="14327"/>
                    <a:pt x="64254" y="8422"/>
                    <a:pt x="66383" y="2710"/>
                  </a:cubicBezTo>
                  <a:cubicBezTo>
                    <a:pt x="55735" y="871"/>
                    <a:pt x="44796" y="0"/>
                    <a:pt x="33567" y="0"/>
                  </a:cubicBezTo>
                  <a:cubicBezTo>
                    <a:pt x="25630" y="0"/>
                    <a:pt x="17692" y="484"/>
                    <a:pt x="9948" y="1452"/>
                  </a:cubicBezTo>
                  <a:cubicBezTo>
                    <a:pt x="-3024" y="46368"/>
                    <a:pt x="-3605" y="94769"/>
                    <a:pt x="9948" y="141137"/>
                  </a:cubicBezTo>
                  <a:cubicBezTo>
                    <a:pt x="17692" y="142105"/>
                    <a:pt x="25533" y="142589"/>
                    <a:pt x="33567" y="142589"/>
                  </a:cubicBezTo>
                  <a:cubicBezTo>
                    <a:pt x="44700" y="142589"/>
                    <a:pt x="55735" y="141621"/>
                    <a:pt x="66383" y="139879"/>
                  </a:cubicBezTo>
                  <a:close/>
                </a:path>
              </a:pathLst>
            </a:custGeom>
            <a:grpFill/>
            <a:ln w="9659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39" name="Text Placeholder 9">
            <a:extLst>
              <a:ext uri="{FF2B5EF4-FFF2-40B4-BE49-F238E27FC236}">
                <a16:creationId xmlns:a16="http://schemas.microsoft.com/office/drawing/2014/main" id="{41718DC0-4644-0FF2-8F4A-B6CD6022D8C8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3359150" y="4198602"/>
            <a:ext cx="5473700" cy="281703"/>
          </a:xfrm>
          <a:prstGeom prst="rect">
            <a:avLst/>
          </a:prstGeom>
        </p:spPr>
        <p:txBody>
          <a:bodyPr lIns="0" tIns="36000" rIns="0" bIns="0" anchor="t" anchorCtr="0">
            <a:noAutofit/>
          </a:bodyPr>
          <a:lstStyle>
            <a:lvl1pPr marL="0" indent="0" algn="ctr">
              <a:lnSpc>
                <a:spcPct val="95000"/>
              </a:lnSpc>
              <a:buNone/>
              <a:defRPr sz="200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dirty="0"/>
              <a:t>Section break subtitle here</a:t>
            </a:r>
          </a:p>
        </p:txBody>
      </p:sp>
      <p:sp>
        <p:nvSpPr>
          <p:cNvPr id="4" name="Footer Placeholder 4">
            <a:extLst>
              <a:ext uri="{FF2B5EF4-FFF2-40B4-BE49-F238E27FC236}">
                <a16:creationId xmlns:a16="http://schemas.microsoft.com/office/drawing/2014/main" id="{528EEDAC-CF47-CCE9-DD7E-C104D4EDED0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8040688" y="6348353"/>
            <a:ext cx="3292473" cy="215901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r">
              <a:defRPr sz="900"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© 2025 Clarivate. All rights reserved.</a:t>
            </a:r>
          </a:p>
        </p:txBody>
      </p:sp>
      <p:sp>
        <p:nvSpPr>
          <p:cNvPr id="5" name="Slide Number Placeholder 5">
            <a:extLst>
              <a:ext uri="{FF2B5EF4-FFF2-40B4-BE49-F238E27FC236}">
                <a16:creationId xmlns:a16="http://schemas.microsoft.com/office/drawing/2014/main" id="{9D199546-2CFB-DE8B-5677-A6A62454CAD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1507792" y="6348353"/>
            <a:ext cx="216000" cy="215900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l">
              <a:defRPr sz="900">
                <a:solidFill>
                  <a:schemeClr val="bg1"/>
                </a:solidFill>
              </a:defRPr>
            </a:lvl1pPr>
          </a:lstStyle>
          <a:p>
            <a:fld id="{F59CD943-D024-467A-B36E-F11E1285ED75}" type="slidenum">
              <a:rPr lang="en-GB" smtClean="0"/>
              <a:pPr/>
              <a:t>‹#›</a:t>
            </a:fld>
            <a:endParaRPr lang="en-GB" dirty="0"/>
          </a:p>
        </p:txBody>
      </p:sp>
      <p:sp>
        <p:nvSpPr>
          <p:cNvPr id="7" name="Text Placeholder 9">
            <a:extLst>
              <a:ext uri="{FF2B5EF4-FFF2-40B4-BE49-F238E27FC236}">
                <a16:creationId xmlns:a16="http://schemas.microsoft.com/office/drawing/2014/main" id="{39B7E49A-0183-6CC5-F26A-7BFAECF92614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3359151" y="2502214"/>
            <a:ext cx="5473700" cy="1567891"/>
          </a:xfrm>
          <a:prstGeom prst="rect">
            <a:avLst/>
          </a:prstGeom>
        </p:spPr>
        <p:txBody>
          <a:bodyPr lIns="0" tIns="36000" rIns="0" bIns="0" anchor="b" anchorCtr="0">
            <a:noAutofit/>
          </a:bodyPr>
          <a:lstStyle>
            <a:lvl1pPr marL="0" indent="0" algn="ctr">
              <a:lnSpc>
                <a:spcPct val="95000"/>
              </a:lnSpc>
              <a:spcBef>
                <a:spcPts val="0"/>
              </a:spcBef>
              <a:buNone/>
              <a:defRPr sz="36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Section break two or three lines lorem ipsum dolor</a:t>
            </a:r>
          </a:p>
        </p:txBody>
      </p:sp>
    </p:spTree>
    <p:extLst>
      <p:ext uri="{BB962C8B-B14F-4D97-AF65-F5344CB8AC3E}">
        <p14:creationId xmlns:p14="http://schemas.microsoft.com/office/powerpoint/2010/main" val="4153061598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int Pattern - 1 lin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>
            <a:extLst>
              <a:ext uri="{FF2B5EF4-FFF2-40B4-BE49-F238E27FC236}">
                <a16:creationId xmlns:a16="http://schemas.microsoft.com/office/drawing/2014/main" id="{B852BD9C-D948-D0D2-FB62-231BD39CDFE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83" t="322" r="216" b="105"/>
          <a:stretch/>
        </p:blipFill>
        <p:spPr>
          <a:xfrm>
            <a:off x="0" y="0"/>
            <a:ext cx="12190728" cy="6858000"/>
          </a:xfrm>
          <a:prstGeom prst="rect">
            <a:avLst/>
          </a:prstGeom>
        </p:spPr>
      </p:pic>
      <p:grpSp>
        <p:nvGrpSpPr>
          <p:cNvPr id="6" name="Graphic 13">
            <a:extLst>
              <a:ext uri="{FF2B5EF4-FFF2-40B4-BE49-F238E27FC236}">
                <a16:creationId xmlns:a16="http://schemas.microsoft.com/office/drawing/2014/main" id="{D52C985B-47D7-433E-A866-3C0AB39DE64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/>
          <p:nvPr userDrawn="1"/>
        </p:nvGrpSpPr>
        <p:grpSpPr>
          <a:xfrm>
            <a:off x="5916434" y="371476"/>
            <a:ext cx="341492" cy="376238"/>
            <a:chOff x="5408631" y="362875"/>
            <a:chExt cx="214296" cy="236100"/>
          </a:xfrm>
          <a:solidFill>
            <a:schemeClr val="tx1"/>
          </a:solidFill>
        </p:grpSpPr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051CBA01-B8A4-42BF-DAC5-B83D0B7BC3FC}"/>
                </a:ext>
              </a:extLst>
            </p:cNvPr>
            <p:cNvSpPr/>
            <p:nvPr/>
          </p:nvSpPr>
          <p:spPr>
            <a:xfrm>
              <a:off x="5474917" y="481070"/>
              <a:ext cx="147913" cy="117904"/>
            </a:xfrm>
            <a:custGeom>
              <a:avLst/>
              <a:gdLst>
                <a:gd name="connsiteX0" fmla="*/ 97 w 147913"/>
                <a:gd name="connsiteY0" fmla="*/ 68342 h 117904"/>
                <a:gd name="connsiteX1" fmla="*/ 14036 w 147913"/>
                <a:gd name="connsiteY1" fmla="*/ 98061 h 117904"/>
                <a:gd name="connsiteX2" fmla="*/ 27105 w 147913"/>
                <a:gd name="connsiteY2" fmla="*/ 117905 h 117904"/>
                <a:gd name="connsiteX3" fmla="*/ 147913 w 147913"/>
                <a:gd name="connsiteY3" fmla="*/ 48111 h 117904"/>
                <a:gd name="connsiteX4" fmla="*/ 118486 w 147913"/>
                <a:gd name="connsiteY4" fmla="*/ 0 h 117904"/>
                <a:gd name="connsiteX5" fmla="*/ 0 w 147913"/>
                <a:gd name="connsiteY5" fmla="*/ 68536 h 117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913" h="117904">
                  <a:moveTo>
                    <a:pt x="97" y="68342"/>
                  </a:moveTo>
                  <a:cubicBezTo>
                    <a:pt x="3872" y="78506"/>
                    <a:pt x="8519" y="88477"/>
                    <a:pt x="14036" y="98061"/>
                  </a:cubicBezTo>
                  <a:cubicBezTo>
                    <a:pt x="18005" y="104933"/>
                    <a:pt x="22361" y="111516"/>
                    <a:pt x="27105" y="117905"/>
                  </a:cubicBezTo>
                  <a:cubicBezTo>
                    <a:pt x="73957" y="106386"/>
                    <a:pt x="115582" y="81798"/>
                    <a:pt x="147913" y="48111"/>
                  </a:cubicBezTo>
                  <a:cubicBezTo>
                    <a:pt x="140460" y="30589"/>
                    <a:pt x="130489" y="14424"/>
                    <a:pt x="118486" y="0"/>
                  </a:cubicBezTo>
                  <a:cubicBezTo>
                    <a:pt x="89058" y="35526"/>
                    <a:pt x="47336" y="60501"/>
                    <a:pt x="0" y="68536"/>
                  </a:cubicBezTo>
                  <a:close/>
                </a:path>
              </a:pathLst>
            </a:custGeom>
            <a:grpFill/>
            <a:ln w="9659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1BCC4840-F4D7-AF6C-7D05-F1207870A5E0}"/>
                </a:ext>
              </a:extLst>
            </p:cNvPr>
            <p:cNvSpPr/>
            <p:nvPr/>
          </p:nvSpPr>
          <p:spPr>
            <a:xfrm>
              <a:off x="5475014" y="362875"/>
              <a:ext cx="147913" cy="118098"/>
            </a:xfrm>
            <a:custGeom>
              <a:avLst/>
              <a:gdLst>
                <a:gd name="connsiteX0" fmla="*/ 27008 w 147913"/>
                <a:gd name="connsiteY0" fmla="*/ 0 h 118098"/>
                <a:gd name="connsiteX1" fmla="*/ 0 w 147913"/>
                <a:gd name="connsiteY1" fmla="*/ 49563 h 118098"/>
                <a:gd name="connsiteX2" fmla="*/ 118486 w 147913"/>
                <a:gd name="connsiteY2" fmla="*/ 118099 h 118098"/>
                <a:gd name="connsiteX3" fmla="*/ 147913 w 147913"/>
                <a:gd name="connsiteY3" fmla="*/ 69988 h 118098"/>
                <a:gd name="connsiteX4" fmla="*/ 27008 w 147913"/>
                <a:gd name="connsiteY4" fmla="*/ 0 h 1180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7913" h="118098">
                  <a:moveTo>
                    <a:pt x="27008" y="0"/>
                  </a:moveTo>
                  <a:cubicBezTo>
                    <a:pt x="15779" y="15004"/>
                    <a:pt x="6679" y="31654"/>
                    <a:pt x="0" y="49563"/>
                  </a:cubicBezTo>
                  <a:cubicBezTo>
                    <a:pt x="47433" y="57597"/>
                    <a:pt x="89058" y="82572"/>
                    <a:pt x="118486" y="118099"/>
                  </a:cubicBezTo>
                  <a:cubicBezTo>
                    <a:pt x="130489" y="103675"/>
                    <a:pt x="140460" y="87412"/>
                    <a:pt x="147913" y="69988"/>
                  </a:cubicBezTo>
                  <a:cubicBezTo>
                    <a:pt x="115582" y="36107"/>
                    <a:pt x="73860" y="11519"/>
                    <a:pt x="27008" y="0"/>
                  </a:cubicBezTo>
                  <a:close/>
                </a:path>
              </a:pathLst>
            </a:custGeom>
            <a:grpFill/>
            <a:ln w="9659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81B78DFB-CACF-8A93-6F50-4B852508181E}"/>
                </a:ext>
              </a:extLst>
            </p:cNvPr>
            <p:cNvSpPr/>
            <p:nvPr/>
          </p:nvSpPr>
          <p:spPr>
            <a:xfrm>
              <a:off x="5408631" y="409727"/>
              <a:ext cx="66383" cy="142589"/>
            </a:xfrm>
            <a:custGeom>
              <a:avLst/>
              <a:gdLst>
                <a:gd name="connsiteX0" fmla="*/ 66383 w 66383"/>
                <a:gd name="connsiteY0" fmla="*/ 139685 h 142589"/>
                <a:gd name="connsiteX1" fmla="*/ 60769 w 66383"/>
                <a:gd name="connsiteY1" fmla="*/ 20328 h 142589"/>
                <a:gd name="connsiteX2" fmla="*/ 66383 w 66383"/>
                <a:gd name="connsiteY2" fmla="*/ 2710 h 142589"/>
                <a:gd name="connsiteX3" fmla="*/ 33567 w 66383"/>
                <a:gd name="connsiteY3" fmla="*/ 0 h 142589"/>
                <a:gd name="connsiteX4" fmla="*/ 9948 w 66383"/>
                <a:gd name="connsiteY4" fmla="*/ 1452 h 142589"/>
                <a:gd name="connsiteX5" fmla="*/ 9948 w 66383"/>
                <a:gd name="connsiteY5" fmla="*/ 141137 h 142589"/>
                <a:gd name="connsiteX6" fmla="*/ 33567 w 66383"/>
                <a:gd name="connsiteY6" fmla="*/ 142589 h 142589"/>
                <a:gd name="connsiteX7" fmla="*/ 66383 w 66383"/>
                <a:gd name="connsiteY7" fmla="*/ 139879 h 14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6383" h="142589">
                  <a:moveTo>
                    <a:pt x="66383" y="139685"/>
                  </a:moveTo>
                  <a:cubicBezTo>
                    <a:pt x="52153" y="101642"/>
                    <a:pt x="50024" y="60308"/>
                    <a:pt x="60769" y="20328"/>
                  </a:cubicBezTo>
                  <a:cubicBezTo>
                    <a:pt x="62414" y="14327"/>
                    <a:pt x="64254" y="8422"/>
                    <a:pt x="66383" y="2710"/>
                  </a:cubicBezTo>
                  <a:cubicBezTo>
                    <a:pt x="55735" y="871"/>
                    <a:pt x="44796" y="0"/>
                    <a:pt x="33567" y="0"/>
                  </a:cubicBezTo>
                  <a:cubicBezTo>
                    <a:pt x="25630" y="0"/>
                    <a:pt x="17692" y="484"/>
                    <a:pt x="9948" y="1452"/>
                  </a:cubicBezTo>
                  <a:cubicBezTo>
                    <a:pt x="-3024" y="46368"/>
                    <a:pt x="-3605" y="94769"/>
                    <a:pt x="9948" y="141137"/>
                  </a:cubicBezTo>
                  <a:cubicBezTo>
                    <a:pt x="17692" y="142105"/>
                    <a:pt x="25533" y="142589"/>
                    <a:pt x="33567" y="142589"/>
                  </a:cubicBezTo>
                  <a:cubicBezTo>
                    <a:pt x="44700" y="142589"/>
                    <a:pt x="55735" y="141621"/>
                    <a:pt x="66383" y="139879"/>
                  </a:cubicBezTo>
                  <a:close/>
                </a:path>
              </a:pathLst>
            </a:custGeom>
            <a:grpFill/>
            <a:ln w="9659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39" name="Text Placeholder 9">
            <a:extLst>
              <a:ext uri="{FF2B5EF4-FFF2-40B4-BE49-F238E27FC236}">
                <a16:creationId xmlns:a16="http://schemas.microsoft.com/office/drawing/2014/main" id="{41718DC0-4644-0FF2-8F4A-B6CD6022D8C8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1487487" y="3659011"/>
            <a:ext cx="9213525" cy="281703"/>
          </a:xfrm>
          <a:prstGeom prst="rect">
            <a:avLst/>
          </a:prstGeom>
        </p:spPr>
        <p:txBody>
          <a:bodyPr lIns="0" tIns="36000" rIns="0" bIns="0" anchor="t" anchorCtr="0">
            <a:noAutofit/>
          </a:bodyPr>
          <a:lstStyle>
            <a:lvl1pPr marL="0" indent="0" algn="ctr">
              <a:lnSpc>
                <a:spcPct val="95000"/>
              </a:lnSpc>
              <a:buNone/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dirty="0"/>
              <a:t>Section break subtitle here</a:t>
            </a:r>
          </a:p>
        </p:txBody>
      </p:sp>
      <p:sp>
        <p:nvSpPr>
          <p:cNvPr id="3" name="Footer Placeholder 4">
            <a:extLst>
              <a:ext uri="{FF2B5EF4-FFF2-40B4-BE49-F238E27FC236}">
                <a16:creationId xmlns:a16="http://schemas.microsoft.com/office/drawing/2014/main" id="{C15ABA69-B3D5-F3B7-4E43-69991F1131E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8040688" y="6348353"/>
            <a:ext cx="3292473" cy="215901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r">
              <a:defRPr sz="900">
                <a:solidFill>
                  <a:schemeClr val="tx1"/>
                </a:solidFill>
              </a:defRPr>
            </a:lvl1pPr>
          </a:lstStyle>
          <a:p>
            <a:r>
              <a:rPr lang="en-US" dirty="0"/>
              <a:t>© 2025 Clarivate. All rights reserved.</a:t>
            </a:r>
          </a:p>
        </p:txBody>
      </p:sp>
      <p:sp>
        <p:nvSpPr>
          <p:cNvPr id="4" name="Slide Number Placeholder 5">
            <a:extLst>
              <a:ext uri="{FF2B5EF4-FFF2-40B4-BE49-F238E27FC236}">
                <a16:creationId xmlns:a16="http://schemas.microsoft.com/office/drawing/2014/main" id="{365B9859-F00E-8C63-F91B-5D91A8A28A0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1507792" y="6348353"/>
            <a:ext cx="216000" cy="215900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l">
              <a:defRPr sz="900">
                <a:solidFill>
                  <a:schemeClr val="tx1"/>
                </a:solidFill>
              </a:defRPr>
            </a:lvl1pPr>
          </a:lstStyle>
          <a:p>
            <a:fld id="{F59CD943-D024-467A-B36E-F11E1285ED75}" type="slidenum">
              <a:rPr lang="en-GB" smtClean="0"/>
              <a:pPr/>
              <a:t>‹#›</a:t>
            </a:fld>
            <a:endParaRPr lang="en-GB" dirty="0"/>
          </a:p>
        </p:txBody>
      </p:sp>
      <p:sp>
        <p:nvSpPr>
          <p:cNvPr id="7" name="Text Placeholder 9">
            <a:extLst>
              <a:ext uri="{FF2B5EF4-FFF2-40B4-BE49-F238E27FC236}">
                <a16:creationId xmlns:a16="http://schemas.microsoft.com/office/drawing/2014/main" id="{7540912D-D14E-55AC-C114-6C8756261DC1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1487487" y="2523829"/>
            <a:ext cx="9217026" cy="1030130"/>
          </a:xfrm>
          <a:prstGeom prst="rect">
            <a:avLst/>
          </a:prstGeom>
        </p:spPr>
        <p:txBody>
          <a:bodyPr lIns="0" tIns="36000" rIns="0" bIns="0" anchor="b" anchorCtr="0">
            <a:noAutofit/>
          </a:bodyPr>
          <a:lstStyle>
            <a:lvl1pPr marL="0" indent="0" algn="ctr">
              <a:lnSpc>
                <a:spcPct val="95000"/>
              </a:lnSpc>
              <a:spcBef>
                <a:spcPts val="0"/>
              </a:spcBef>
              <a:buNone/>
              <a:defRPr sz="3600">
                <a:solidFill>
                  <a:schemeClr val="accent2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Section break one line</a:t>
            </a:r>
          </a:p>
        </p:txBody>
      </p:sp>
    </p:spTree>
    <p:extLst>
      <p:ext uri="{BB962C8B-B14F-4D97-AF65-F5344CB8AC3E}">
        <p14:creationId xmlns:p14="http://schemas.microsoft.com/office/powerpoint/2010/main" val="2722982767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int Pattern - 2 or 3 lin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6">
            <a:extLst>
              <a:ext uri="{FF2B5EF4-FFF2-40B4-BE49-F238E27FC236}">
                <a16:creationId xmlns:a16="http://schemas.microsoft.com/office/drawing/2014/main" id="{F06C3D72-86EF-EAF3-AB07-1BA2FE92A24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82" t="548" r="442" b="105"/>
          <a:stretch/>
        </p:blipFill>
        <p:spPr>
          <a:xfrm>
            <a:off x="0" y="0"/>
            <a:ext cx="12190728" cy="6858000"/>
          </a:xfrm>
          <a:prstGeom prst="rect">
            <a:avLst/>
          </a:prstGeom>
        </p:spPr>
      </p:pic>
      <p:grpSp>
        <p:nvGrpSpPr>
          <p:cNvPr id="6" name="Graphic 13">
            <a:extLst>
              <a:ext uri="{FF2B5EF4-FFF2-40B4-BE49-F238E27FC236}">
                <a16:creationId xmlns:a16="http://schemas.microsoft.com/office/drawing/2014/main" id="{D52C985B-47D7-433E-A866-3C0AB39DE64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/>
          <p:nvPr userDrawn="1"/>
        </p:nvGrpSpPr>
        <p:grpSpPr>
          <a:xfrm>
            <a:off x="5916434" y="371476"/>
            <a:ext cx="341492" cy="376238"/>
            <a:chOff x="5408631" y="362875"/>
            <a:chExt cx="214296" cy="236100"/>
          </a:xfrm>
          <a:solidFill>
            <a:schemeClr val="tx1"/>
          </a:solidFill>
        </p:grpSpPr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051CBA01-B8A4-42BF-DAC5-B83D0B7BC3FC}"/>
                </a:ext>
              </a:extLst>
            </p:cNvPr>
            <p:cNvSpPr/>
            <p:nvPr/>
          </p:nvSpPr>
          <p:spPr>
            <a:xfrm>
              <a:off x="5474917" y="481070"/>
              <a:ext cx="147913" cy="117904"/>
            </a:xfrm>
            <a:custGeom>
              <a:avLst/>
              <a:gdLst>
                <a:gd name="connsiteX0" fmla="*/ 97 w 147913"/>
                <a:gd name="connsiteY0" fmla="*/ 68342 h 117904"/>
                <a:gd name="connsiteX1" fmla="*/ 14036 w 147913"/>
                <a:gd name="connsiteY1" fmla="*/ 98061 h 117904"/>
                <a:gd name="connsiteX2" fmla="*/ 27105 w 147913"/>
                <a:gd name="connsiteY2" fmla="*/ 117905 h 117904"/>
                <a:gd name="connsiteX3" fmla="*/ 147913 w 147913"/>
                <a:gd name="connsiteY3" fmla="*/ 48111 h 117904"/>
                <a:gd name="connsiteX4" fmla="*/ 118486 w 147913"/>
                <a:gd name="connsiteY4" fmla="*/ 0 h 117904"/>
                <a:gd name="connsiteX5" fmla="*/ 0 w 147913"/>
                <a:gd name="connsiteY5" fmla="*/ 68536 h 117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913" h="117904">
                  <a:moveTo>
                    <a:pt x="97" y="68342"/>
                  </a:moveTo>
                  <a:cubicBezTo>
                    <a:pt x="3872" y="78506"/>
                    <a:pt x="8519" y="88477"/>
                    <a:pt x="14036" y="98061"/>
                  </a:cubicBezTo>
                  <a:cubicBezTo>
                    <a:pt x="18005" y="104933"/>
                    <a:pt x="22361" y="111516"/>
                    <a:pt x="27105" y="117905"/>
                  </a:cubicBezTo>
                  <a:cubicBezTo>
                    <a:pt x="73957" y="106386"/>
                    <a:pt x="115582" y="81798"/>
                    <a:pt x="147913" y="48111"/>
                  </a:cubicBezTo>
                  <a:cubicBezTo>
                    <a:pt x="140460" y="30589"/>
                    <a:pt x="130489" y="14424"/>
                    <a:pt x="118486" y="0"/>
                  </a:cubicBezTo>
                  <a:cubicBezTo>
                    <a:pt x="89058" y="35526"/>
                    <a:pt x="47336" y="60501"/>
                    <a:pt x="0" y="68536"/>
                  </a:cubicBezTo>
                  <a:close/>
                </a:path>
              </a:pathLst>
            </a:custGeom>
            <a:grpFill/>
            <a:ln w="9659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1BCC4840-F4D7-AF6C-7D05-F1207870A5E0}"/>
                </a:ext>
              </a:extLst>
            </p:cNvPr>
            <p:cNvSpPr/>
            <p:nvPr/>
          </p:nvSpPr>
          <p:spPr>
            <a:xfrm>
              <a:off x="5475014" y="362875"/>
              <a:ext cx="147913" cy="118098"/>
            </a:xfrm>
            <a:custGeom>
              <a:avLst/>
              <a:gdLst>
                <a:gd name="connsiteX0" fmla="*/ 27008 w 147913"/>
                <a:gd name="connsiteY0" fmla="*/ 0 h 118098"/>
                <a:gd name="connsiteX1" fmla="*/ 0 w 147913"/>
                <a:gd name="connsiteY1" fmla="*/ 49563 h 118098"/>
                <a:gd name="connsiteX2" fmla="*/ 118486 w 147913"/>
                <a:gd name="connsiteY2" fmla="*/ 118099 h 118098"/>
                <a:gd name="connsiteX3" fmla="*/ 147913 w 147913"/>
                <a:gd name="connsiteY3" fmla="*/ 69988 h 118098"/>
                <a:gd name="connsiteX4" fmla="*/ 27008 w 147913"/>
                <a:gd name="connsiteY4" fmla="*/ 0 h 1180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7913" h="118098">
                  <a:moveTo>
                    <a:pt x="27008" y="0"/>
                  </a:moveTo>
                  <a:cubicBezTo>
                    <a:pt x="15779" y="15004"/>
                    <a:pt x="6679" y="31654"/>
                    <a:pt x="0" y="49563"/>
                  </a:cubicBezTo>
                  <a:cubicBezTo>
                    <a:pt x="47433" y="57597"/>
                    <a:pt x="89058" y="82572"/>
                    <a:pt x="118486" y="118099"/>
                  </a:cubicBezTo>
                  <a:cubicBezTo>
                    <a:pt x="130489" y="103675"/>
                    <a:pt x="140460" y="87412"/>
                    <a:pt x="147913" y="69988"/>
                  </a:cubicBezTo>
                  <a:cubicBezTo>
                    <a:pt x="115582" y="36107"/>
                    <a:pt x="73860" y="11519"/>
                    <a:pt x="27008" y="0"/>
                  </a:cubicBezTo>
                  <a:close/>
                </a:path>
              </a:pathLst>
            </a:custGeom>
            <a:grpFill/>
            <a:ln w="9659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81B78DFB-CACF-8A93-6F50-4B852508181E}"/>
                </a:ext>
              </a:extLst>
            </p:cNvPr>
            <p:cNvSpPr/>
            <p:nvPr/>
          </p:nvSpPr>
          <p:spPr>
            <a:xfrm>
              <a:off x="5408631" y="409727"/>
              <a:ext cx="66383" cy="142589"/>
            </a:xfrm>
            <a:custGeom>
              <a:avLst/>
              <a:gdLst>
                <a:gd name="connsiteX0" fmla="*/ 66383 w 66383"/>
                <a:gd name="connsiteY0" fmla="*/ 139685 h 142589"/>
                <a:gd name="connsiteX1" fmla="*/ 60769 w 66383"/>
                <a:gd name="connsiteY1" fmla="*/ 20328 h 142589"/>
                <a:gd name="connsiteX2" fmla="*/ 66383 w 66383"/>
                <a:gd name="connsiteY2" fmla="*/ 2710 h 142589"/>
                <a:gd name="connsiteX3" fmla="*/ 33567 w 66383"/>
                <a:gd name="connsiteY3" fmla="*/ 0 h 142589"/>
                <a:gd name="connsiteX4" fmla="*/ 9948 w 66383"/>
                <a:gd name="connsiteY4" fmla="*/ 1452 h 142589"/>
                <a:gd name="connsiteX5" fmla="*/ 9948 w 66383"/>
                <a:gd name="connsiteY5" fmla="*/ 141137 h 142589"/>
                <a:gd name="connsiteX6" fmla="*/ 33567 w 66383"/>
                <a:gd name="connsiteY6" fmla="*/ 142589 h 142589"/>
                <a:gd name="connsiteX7" fmla="*/ 66383 w 66383"/>
                <a:gd name="connsiteY7" fmla="*/ 139879 h 14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6383" h="142589">
                  <a:moveTo>
                    <a:pt x="66383" y="139685"/>
                  </a:moveTo>
                  <a:cubicBezTo>
                    <a:pt x="52153" y="101642"/>
                    <a:pt x="50024" y="60308"/>
                    <a:pt x="60769" y="20328"/>
                  </a:cubicBezTo>
                  <a:cubicBezTo>
                    <a:pt x="62414" y="14327"/>
                    <a:pt x="64254" y="8422"/>
                    <a:pt x="66383" y="2710"/>
                  </a:cubicBezTo>
                  <a:cubicBezTo>
                    <a:pt x="55735" y="871"/>
                    <a:pt x="44796" y="0"/>
                    <a:pt x="33567" y="0"/>
                  </a:cubicBezTo>
                  <a:cubicBezTo>
                    <a:pt x="25630" y="0"/>
                    <a:pt x="17692" y="484"/>
                    <a:pt x="9948" y="1452"/>
                  </a:cubicBezTo>
                  <a:cubicBezTo>
                    <a:pt x="-3024" y="46368"/>
                    <a:pt x="-3605" y="94769"/>
                    <a:pt x="9948" y="141137"/>
                  </a:cubicBezTo>
                  <a:cubicBezTo>
                    <a:pt x="17692" y="142105"/>
                    <a:pt x="25533" y="142589"/>
                    <a:pt x="33567" y="142589"/>
                  </a:cubicBezTo>
                  <a:cubicBezTo>
                    <a:pt x="44700" y="142589"/>
                    <a:pt x="55735" y="141621"/>
                    <a:pt x="66383" y="139879"/>
                  </a:cubicBezTo>
                  <a:close/>
                </a:path>
              </a:pathLst>
            </a:custGeom>
            <a:grpFill/>
            <a:ln w="9659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39" name="Text Placeholder 9">
            <a:extLst>
              <a:ext uri="{FF2B5EF4-FFF2-40B4-BE49-F238E27FC236}">
                <a16:creationId xmlns:a16="http://schemas.microsoft.com/office/drawing/2014/main" id="{41718DC0-4644-0FF2-8F4A-B6CD6022D8C8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3359150" y="4139077"/>
            <a:ext cx="5473700" cy="281703"/>
          </a:xfrm>
          <a:prstGeom prst="rect">
            <a:avLst/>
          </a:prstGeom>
        </p:spPr>
        <p:txBody>
          <a:bodyPr lIns="0" tIns="36000" rIns="0" bIns="0" anchor="t" anchorCtr="0">
            <a:noAutofit/>
          </a:bodyPr>
          <a:lstStyle>
            <a:lvl1pPr marL="0" indent="0" algn="ctr">
              <a:lnSpc>
                <a:spcPct val="95000"/>
              </a:lnSpc>
              <a:buNone/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dirty="0"/>
              <a:t>Section break subtitle here</a:t>
            </a:r>
          </a:p>
        </p:txBody>
      </p:sp>
      <p:sp>
        <p:nvSpPr>
          <p:cNvPr id="4" name="Footer Placeholder 4">
            <a:extLst>
              <a:ext uri="{FF2B5EF4-FFF2-40B4-BE49-F238E27FC236}">
                <a16:creationId xmlns:a16="http://schemas.microsoft.com/office/drawing/2014/main" id="{528EEDAC-CF47-CCE9-DD7E-C104D4EDED0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8040688" y="6348353"/>
            <a:ext cx="3292473" cy="215901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r">
              <a:defRPr sz="900">
                <a:solidFill>
                  <a:schemeClr val="tx1"/>
                </a:solidFill>
              </a:defRPr>
            </a:lvl1pPr>
          </a:lstStyle>
          <a:p>
            <a:r>
              <a:rPr lang="en-US" dirty="0"/>
              <a:t>© 2025 Clarivate. All rights reserved.</a:t>
            </a:r>
          </a:p>
        </p:txBody>
      </p:sp>
      <p:sp>
        <p:nvSpPr>
          <p:cNvPr id="5" name="Slide Number Placeholder 5">
            <a:extLst>
              <a:ext uri="{FF2B5EF4-FFF2-40B4-BE49-F238E27FC236}">
                <a16:creationId xmlns:a16="http://schemas.microsoft.com/office/drawing/2014/main" id="{9D199546-2CFB-DE8B-5677-A6A62454CAD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1507792" y="6348353"/>
            <a:ext cx="216000" cy="215900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l">
              <a:defRPr sz="900">
                <a:solidFill>
                  <a:schemeClr val="tx1"/>
                </a:solidFill>
              </a:defRPr>
            </a:lvl1pPr>
          </a:lstStyle>
          <a:p>
            <a:fld id="{F59CD943-D024-467A-B36E-F11E1285ED75}" type="slidenum">
              <a:rPr lang="en-GB" smtClean="0"/>
              <a:pPr/>
              <a:t>‹#›</a:t>
            </a:fld>
            <a:endParaRPr lang="en-GB" dirty="0"/>
          </a:p>
        </p:txBody>
      </p:sp>
      <p:sp>
        <p:nvSpPr>
          <p:cNvPr id="9" name="Text Placeholder 9">
            <a:extLst>
              <a:ext uri="{FF2B5EF4-FFF2-40B4-BE49-F238E27FC236}">
                <a16:creationId xmlns:a16="http://schemas.microsoft.com/office/drawing/2014/main" id="{06499B77-47FF-6543-F9D9-811C797EDCF8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3359151" y="2502214"/>
            <a:ext cx="5473700" cy="1567891"/>
          </a:xfrm>
          <a:prstGeom prst="rect">
            <a:avLst/>
          </a:prstGeom>
        </p:spPr>
        <p:txBody>
          <a:bodyPr lIns="0" tIns="36000" rIns="0" bIns="0" anchor="b" anchorCtr="0">
            <a:noAutofit/>
          </a:bodyPr>
          <a:lstStyle>
            <a:lvl1pPr marL="0" indent="0" algn="ctr">
              <a:lnSpc>
                <a:spcPct val="95000"/>
              </a:lnSpc>
              <a:spcBef>
                <a:spcPts val="0"/>
              </a:spcBef>
              <a:buNone/>
              <a:defRPr sz="3600">
                <a:solidFill>
                  <a:schemeClr val="accent2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Section break two or three lines lorem ipsum dolor</a:t>
            </a:r>
          </a:p>
        </p:txBody>
      </p:sp>
    </p:spTree>
    <p:extLst>
      <p:ext uri="{BB962C8B-B14F-4D97-AF65-F5344CB8AC3E}">
        <p14:creationId xmlns:p14="http://schemas.microsoft.com/office/powerpoint/2010/main" val="828844672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&amp;G - Slide 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Title 1">
            <a:extLst>
              <a:ext uri="{FF2B5EF4-FFF2-40B4-BE49-F238E27FC236}">
                <a16:creationId xmlns:a16="http://schemas.microsoft.com/office/drawing/2014/main" id="{B4D518C1-406B-EA45-26CF-F0F6A7175EAE}"/>
              </a:ext>
            </a:extLst>
          </p:cNvPr>
          <p:cNvSpPr txBox="1">
            <a:spLocks/>
          </p:cNvSpPr>
          <p:nvPr userDrawn="1"/>
        </p:nvSpPr>
        <p:spPr>
          <a:xfrm>
            <a:off x="550864" y="368828"/>
            <a:ext cx="10693823" cy="251885"/>
          </a:xfrm>
          <a:prstGeom prst="rect">
            <a:avLst/>
          </a:prstGeom>
        </p:spPr>
        <p:txBody>
          <a:bodyPr vert="horz" lIns="0" tIns="0" rIns="0" bIns="0" rtlCol="0" anchor="t" anchorCtr="0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2400" kern="1200">
                <a:solidFill>
                  <a:schemeClr val="accent2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dirty="0"/>
              <a:t>Drive academic impact at scale</a:t>
            </a:r>
            <a:endParaRPr lang="en-GB" dirty="0"/>
          </a:p>
        </p:txBody>
      </p:sp>
      <p:sp>
        <p:nvSpPr>
          <p:cNvPr id="26" name="Text Placeholder 2">
            <a:extLst>
              <a:ext uri="{FF2B5EF4-FFF2-40B4-BE49-F238E27FC236}">
                <a16:creationId xmlns:a16="http://schemas.microsoft.com/office/drawing/2014/main" id="{DB1E1FC5-78F9-7FE5-9EF3-2831D7B98FB0}"/>
              </a:ext>
            </a:extLst>
          </p:cNvPr>
          <p:cNvSpPr txBox="1">
            <a:spLocks/>
          </p:cNvSpPr>
          <p:nvPr userDrawn="1"/>
        </p:nvSpPr>
        <p:spPr>
          <a:xfrm>
            <a:off x="550865" y="752052"/>
            <a:ext cx="7556816" cy="336973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900"/>
              </a:spcBef>
              <a:buFont typeface="Arial" panose="020B0604020202020204" pitchFamily="34" charset="0"/>
              <a:buNone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0000" indent="-180000" algn="l" defTabSz="914400" rtl="0" eaLnBrk="1" latinLnBrk="0" hangingPunct="1">
              <a:lnSpc>
                <a:spcPct val="100000"/>
              </a:lnSpc>
              <a:spcBef>
                <a:spcPts val="900"/>
              </a:spcBef>
              <a:buFont typeface="Arial" panose="020B0604020202020204" pitchFamily="34" charset="0"/>
              <a:buChar char="­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40000" indent="-180000" algn="l" defTabSz="914400" rtl="0" eaLnBrk="1" latinLnBrk="0" hangingPunct="1">
              <a:lnSpc>
                <a:spcPct val="100000"/>
              </a:lnSpc>
              <a:spcBef>
                <a:spcPts val="900"/>
              </a:spcBef>
              <a:buFont typeface="Wingdings" panose="05000000000000000000" pitchFamily="2" charset="2"/>
              <a:buChar char="§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80000" indent="-180000" algn="l" defTabSz="914400" rtl="0" eaLnBrk="1" latinLnBrk="0" hangingPunct="1">
              <a:lnSpc>
                <a:spcPct val="100000"/>
              </a:lnSpc>
              <a:spcBef>
                <a:spcPts val="900"/>
              </a:spcBef>
              <a:buClr>
                <a:schemeClr val="accent2"/>
              </a:buClr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360000" indent="-180000" algn="l" defTabSz="914400" rtl="0" eaLnBrk="1" latinLnBrk="0" hangingPunct="1">
              <a:lnSpc>
                <a:spcPct val="100000"/>
              </a:lnSpc>
              <a:spcBef>
                <a:spcPts val="900"/>
              </a:spcBef>
              <a:buClr>
                <a:schemeClr val="accent2"/>
              </a:buClr>
              <a:buFont typeface="Arial" panose="020B0604020202020204" pitchFamily="34" charset="0"/>
              <a:buChar char="­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540000" indent="-180000" algn="l" defTabSz="914400" rtl="0" eaLnBrk="1" latinLnBrk="0" hangingPunct="1">
              <a:lnSpc>
                <a:spcPct val="100000"/>
              </a:lnSpc>
              <a:spcBef>
                <a:spcPts val="900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dirty="0"/>
              <a:t>Advancing research excellence and student outcomes with trusted content, deep expertise and responsible innovation</a:t>
            </a:r>
          </a:p>
        </p:txBody>
      </p:sp>
      <p:sp>
        <p:nvSpPr>
          <p:cNvPr id="10" name="Text Placeholder 6">
            <a:extLst>
              <a:ext uri="{FF2B5EF4-FFF2-40B4-BE49-F238E27FC236}">
                <a16:creationId xmlns:a16="http://schemas.microsoft.com/office/drawing/2014/main" id="{B914FDF3-CD63-77DE-29DF-40F49A22F26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 userDrawn="1"/>
        </p:nvSpPr>
        <p:spPr>
          <a:xfrm>
            <a:off x="550864" y="1720850"/>
            <a:ext cx="3198836" cy="324000"/>
          </a:xfrm>
          <a:prstGeom prst="rect">
            <a:avLst/>
          </a:prstGeom>
          <a:solidFill>
            <a:schemeClr val="accent2"/>
          </a:solidFill>
        </p:spPr>
        <p:txBody>
          <a:bodyPr vert="horz" lIns="0" tIns="0" rIns="0" bIns="0" rtlCol="0" anchor="ctr" anchorCtr="0">
            <a:noAutofit/>
          </a:bodyPr>
          <a:lstStyle>
            <a:lvl1pPr marL="0" indent="0" algn="ctr" defTabSz="914400" rtl="0" eaLnBrk="1" latinLnBrk="0" hangingPunct="1">
              <a:lnSpc>
                <a:spcPct val="100000"/>
              </a:lnSpc>
              <a:spcBef>
                <a:spcPts val="900"/>
              </a:spcBef>
              <a:buFont typeface="Arial" panose="020B0604020202020204" pitchFamily="34" charset="0"/>
              <a:buNone/>
              <a:defRPr sz="1600" b="0" kern="1200" baseline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1pPr>
            <a:lvl2pPr marL="360000" indent="-180000" algn="l" defTabSz="914400" rtl="0" eaLnBrk="1" latinLnBrk="0" hangingPunct="1">
              <a:lnSpc>
                <a:spcPct val="100000"/>
              </a:lnSpc>
              <a:spcBef>
                <a:spcPts val="900"/>
              </a:spcBef>
              <a:buFont typeface="Arial" panose="020B0604020202020204" pitchFamily="34" charset="0"/>
              <a:buChar char="­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40000" indent="-180000" algn="l" defTabSz="914400" rtl="0" eaLnBrk="1" latinLnBrk="0" hangingPunct="1">
              <a:lnSpc>
                <a:spcPct val="100000"/>
              </a:lnSpc>
              <a:spcBef>
                <a:spcPts val="900"/>
              </a:spcBef>
              <a:buFont typeface="Wingdings" panose="05000000000000000000" pitchFamily="2" charset="2"/>
              <a:buChar char="§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80000" indent="-180000" algn="l" defTabSz="914400" rtl="0" eaLnBrk="1" latinLnBrk="0" hangingPunct="1">
              <a:lnSpc>
                <a:spcPct val="100000"/>
              </a:lnSpc>
              <a:spcBef>
                <a:spcPts val="9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360000" indent="-180000" algn="l" defTabSz="914400" rtl="0" eaLnBrk="1" latinLnBrk="0" hangingPunct="1">
              <a:lnSpc>
                <a:spcPct val="100000"/>
              </a:lnSpc>
              <a:spcBef>
                <a:spcPts val="900"/>
              </a:spcBef>
              <a:buClr>
                <a:schemeClr val="accent1"/>
              </a:buClr>
              <a:buFont typeface="Arial" panose="020B0604020202020204" pitchFamily="34" charset="0"/>
              <a:buChar char="­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540000" indent="-180000" algn="l" defTabSz="914400" rtl="0" eaLnBrk="1" latinLnBrk="0" hangingPunct="1">
              <a:lnSpc>
                <a:spcPct val="100000"/>
              </a:lnSpc>
              <a:spcBef>
                <a:spcPts val="900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GB"/>
              <a:t> </a:t>
            </a:r>
            <a:endParaRPr lang="en-GB" dirty="0"/>
          </a:p>
        </p:txBody>
      </p:sp>
      <p:pic>
        <p:nvPicPr>
          <p:cNvPr id="39" name="Picture Placeholder 40">
            <a:extLst>
              <a:ext uri="{FF2B5EF4-FFF2-40B4-BE49-F238E27FC236}">
                <a16:creationId xmlns:a16="http://schemas.microsoft.com/office/drawing/2014/main" id="{9D6ECB54-0726-D339-2F3D-891AD8E68FA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385" b="1385"/>
          <a:stretch/>
        </p:blipFill>
        <p:spPr>
          <a:xfrm>
            <a:off x="551231" y="1773082"/>
            <a:ext cx="3199033" cy="1570035"/>
          </a:xfrm>
          <a:prstGeom prst="rect">
            <a:avLst/>
          </a:prstGeom>
          <a:noFill/>
        </p:spPr>
      </p:pic>
      <p:sp>
        <p:nvSpPr>
          <p:cNvPr id="36" name="Text Placeholder 9">
            <a:extLst>
              <a:ext uri="{FF2B5EF4-FFF2-40B4-BE49-F238E27FC236}">
                <a16:creationId xmlns:a16="http://schemas.microsoft.com/office/drawing/2014/main" id="{6474F051-CF85-049E-2056-9AFF1AC4FFB7}"/>
              </a:ext>
            </a:extLst>
          </p:cNvPr>
          <p:cNvSpPr txBox="1">
            <a:spLocks/>
          </p:cNvSpPr>
          <p:nvPr userDrawn="1"/>
        </p:nvSpPr>
        <p:spPr>
          <a:xfrm>
            <a:off x="550863" y="3343117"/>
            <a:ext cx="3202379" cy="1319805"/>
          </a:xfrm>
          <a:prstGeom prst="rect">
            <a:avLst/>
          </a:prstGeom>
          <a:solidFill>
            <a:srgbClr val="FAF5FF"/>
          </a:solidFill>
        </p:spPr>
        <p:txBody>
          <a:bodyPr vert="horz" lIns="216000" tIns="180000" rIns="216000" bIns="0" rtlCol="0">
            <a:noAutofit/>
          </a:bodyPr>
          <a:lstStyle>
            <a:lvl1pPr marL="180000" indent="-180000" algn="l" defTabSz="914400" rtl="0" eaLnBrk="1" latinLnBrk="0" hangingPunct="1">
              <a:lnSpc>
                <a:spcPct val="100000"/>
              </a:lnSpc>
              <a:spcBef>
                <a:spcPts val="900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0000" indent="-180000" algn="l" defTabSz="914400" rtl="0" eaLnBrk="1" latinLnBrk="0" hangingPunct="1">
              <a:lnSpc>
                <a:spcPct val="100000"/>
              </a:lnSpc>
              <a:spcBef>
                <a:spcPts val="900"/>
              </a:spcBef>
              <a:buFont typeface="Arial" panose="020B0604020202020204" pitchFamily="34" charset="0"/>
              <a:buChar char="­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40000" indent="-180000" algn="l" defTabSz="914400" rtl="0" eaLnBrk="1" latinLnBrk="0" hangingPunct="1">
              <a:lnSpc>
                <a:spcPct val="100000"/>
              </a:lnSpc>
              <a:spcBef>
                <a:spcPts val="900"/>
              </a:spcBef>
              <a:buFont typeface="Wingdings" panose="05000000000000000000" pitchFamily="2" charset="2"/>
              <a:buChar char="§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80000" indent="-180000" algn="l" defTabSz="914400" rtl="0" eaLnBrk="1" latinLnBrk="0" hangingPunct="1">
              <a:lnSpc>
                <a:spcPct val="100000"/>
              </a:lnSpc>
              <a:spcBef>
                <a:spcPts val="900"/>
              </a:spcBef>
              <a:buClr>
                <a:schemeClr val="accent2"/>
              </a:buClr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360000" indent="-180000" algn="l" defTabSz="914400" rtl="0" eaLnBrk="1" latinLnBrk="0" hangingPunct="1">
              <a:lnSpc>
                <a:spcPct val="100000"/>
              </a:lnSpc>
              <a:spcBef>
                <a:spcPts val="900"/>
              </a:spcBef>
              <a:buClr>
                <a:schemeClr val="accent2"/>
              </a:buClr>
              <a:buFont typeface="Arial" panose="020B0604020202020204" pitchFamily="34" charset="0"/>
              <a:buChar char="­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540000" indent="-180000" algn="l" defTabSz="914400" rtl="0" eaLnBrk="1" latinLnBrk="0" hangingPunct="1">
              <a:lnSpc>
                <a:spcPct val="100000"/>
              </a:lnSpc>
              <a:spcBef>
                <a:spcPts val="900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buFont typeface="Arial" panose="020B0604020202020204" pitchFamily="34" charset="0"/>
              <a:buNone/>
            </a:pPr>
            <a:r>
              <a:rPr lang="en-US" dirty="0"/>
              <a:t>Nurture curiosity and spark breakthroughs with </a:t>
            </a:r>
            <a:r>
              <a:rPr lang="en-US" b="1" dirty="0"/>
              <a:t>trusted content and tools</a:t>
            </a:r>
          </a:p>
        </p:txBody>
      </p:sp>
      <p:sp>
        <p:nvSpPr>
          <p:cNvPr id="11" name="Text Placeholder 7">
            <a:extLst>
              <a:ext uri="{FF2B5EF4-FFF2-40B4-BE49-F238E27FC236}">
                <a16:creationId xmlns:a16="http://schemas.microsoft.com/office/drawing/2014/main" id="{4890A6EC-5A0A-E192-6B87-CCFDDF40C86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 userDrawn="1"/>
        </p:nvSpPr>
        <p:spPr>
          <a:xfrm>
            <a:off x="4295560" y="1720850"/>
            <a:ext cx="3198836" cy="323997"/>
          </a:xfrm>
          <a:prstGeom prst="rect">
            <a:avLst/>
          </a:prstGeom>
          <a:solidFill>
            <a:schemeClr val="accent2"/>
          </a:solidFill>
        </p:spPr>
        <p:txBody>
          <a:bodyPr vert="horz" lIns="0" tIns="0" rIns="0" bIns="0" rtlCol="0" anchor="ctr" anchorCtr="0">
            <a:noAutofit/>
          </a:bodyPr>
          <a:lstStyle>
            <a:lvl1pPr marL="0" indent="0" algn="ctr" defTabSz="914400" rtl="0" eaLnBrk="1" latinLnBrk="0" hangingPunct="1">
              <a:lnSpc>
                <a:spcPct val="100000"/>
              </a:lnSpc>
              <a:spcBef>
                <a:spcPts val="900"/>
              </a:spcBef>
              <a:buFont typeface="Arial" panose="020B0604020202020204" pitchFamily="34" charset="0"/>
              <a:buNone/>
              <a:defRPr sz="1600" b="0" kern="1200" baseline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1pPr>
            <a:lvl2pPr marL="360000" indent="-180000" algn="l" defTabSz="914400" rtl="0" eaLnBrk="1" latinLnBrk="0" hangingPunct="1">
              <a:lnSpc>
                <a:spcPct val="100000"/>
              </a:lnSpc>
              <a:spcBef>
                <a:spcPts val="900"/>
              </a:spcBef>
              <a:buFont typeface="Arial" panose="020B0604020202020204" pitchFamily="34" charset="0"/>
              <a:buChar char="­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40000" indent="-180000" algn="l" defTabSz="914400" rtl="0" eaLnBrk="1" latinLnBrk="0" hangingPunct="1">
              <a:lnSpc>
                <a:spcPct val="100000"/>
              </a:lnSpc>
              <a:spcBef>
                <a:spcPts val="900"/>
              </a:spcBef>
              <a:buFont typeface="Wingdings" panose="05000000000000000000" pitchFamily="2" charset="2"/>
              <a:buChar char="§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80000" indent="-180000" algn="l" defTabSz="914400" rtl="0" eaLnBrk="1" latinLnBrk="0" hangingPunct="1">
              <a:lnSpc>
                <a:spcPct val="100000"/>
              </a:lnSpc>
              <a:spcBef>
                <a:spcPts val="9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360000" indent="-180000" algn="l" defTabSz="914400" rtl="0" eaLnBrk="1" latinLnBrk="0" hangingPunct="1">
              <a:lnSpc>
                <a:spcPct val="100000"/>
              </a:lnSpc>
              <a:spcBef>
                <a:spcPts val="900"/>
              </a:spcBef>
              <a:buClr>
                <a:schemeClr val="accent1"/>
              </a:buClr>
              <a:buFont typeface="Arial" panose="020B0604020202020204" pitchFamily="34" charset="0"/>
              <a:buChar char="­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540000" indent="-180000" algn="l" defTabSz="914400" rtl="0" eaLnBrk="1" latinLnBrk="0" hangingPunct="1">
              <a:lnSpc>
                <a:spcPct val="100000"/>
              </a:lnSpc>
              <a:spcBef>
                <a:spcPts val="900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GB"/>
              <a:t> </a:t>
            </a:r>
            <a:endParaRPr lang="en-GB" dirty="0"/>
          </a:p>
        </p:txBody>
      </p:sp>
      <p:pic>
        <p:nvPicPr>
          <p:cNvPr id="40" name="Picture Placeholder 42">
            <a:extLst>
              <a:ext uri="{FF2B5EF4-FFF2-40B4-BE49-F238E27FC236}">
                <a16:creationId xmlns:a16="http://schemas.microsoft.com/office/drawing/2014/main" id="{897CD6C6-83A7-0C58-1FAB-5C151A1D057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201" b="1201"/>
          <a:stretch/>
        </p:blipFill>
        <p:spPr>
          <a:xfrm>
            <a:off x="4295775" y="1773080"/>
            <a:ext cx="3199052" cy="1570037"/>
          </a:xfrm>
          <a:prstGeom prst="rect">
            <a:avLst/>
          </a:prstGeom>
          <a:noFill/>
        </p:spPr>
      </p:pic>
      <p:sp>
        <p:nvSpPr>
          <p:cNvPr id="37" name="Text Placeholder 10">
            <a:extLst>
              <a:ext uri="{FF2B5EF4-FFF2-40B4-BE49-F238E27FC236}">
                <a16:creationId xmlns:a16="http://schemas.microsoft.com/office/drawing/2014/main" id="{B658068E-E91F-6287-1675-2C2A00BEA7B5}"/>
              </a:ext>
            </a:extLst>
          </p:cNvPr>
          <p:cNvSpPr txBox="1">
            <a:spLocks/>
          </p:cNvSpPr>
          <p:nvPr userDrawn="1"/>
        </p:nvSpPr>
        <p:spPr>
          <a:xfrm>
            <a:off x="4295529" y="3343117"/>
            <a:ext cx="3202379" cy="1319805"/>
          </a:xfrm>
          <a:prstGeom prst="rect">
            <a:avLst/>
          </a:prstGeom>
          <a:solidFill>
            <a:srgbClr val="FAF5FF"/>
          </a:solidFill>
        </p:spPr>
        <p:txBody>
          <a:bodyPr vert="horz" lIns="216000" tIns="180000" rIns="216000" bIns="0" rtlCol="0">
            <a:noAutofit/>
          </a:bodyPr>
          <a:lstStyle>
            <a:lvl1pPr marL="180000" indent="-180000" algn="l" defTabSz="914400" rtl="0" eaLnBrk="1" latinLnBrk="0" hangingPunct="1">
              <a:lnSpc>
                <a:spcPct val="100000"/>
              </a:lnSpc>
              <a:spcBef>
                <a:spcPts val="900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0000" indent="-180000" algn="l" defTabSz="914400" rtl="0" eaLnBrk="1" latinLnBrk="0" hangingPunct="1">
              <a:lnSpc>
                <a:spcPct val="100000"/>
              </a:lnSpc>
              <a:spcBef>
                <a:spcPts val="900"/>
              </a:spcBef>
              <a:buFont typeface="Arial" panose="020B0604020202020204" pitchFamily="34" charset="0"/>
              <a:buChar char="­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40000" indent="-180000" algn="l" defTabSz="914400" rtl="0" eaLnBrk="1" latinLnBrk="0" hangingPunct="1">
              <a:lnSpc>
                <a:spcPct val="100000"/>
              </a:lnSpc>
              <a:spcBef>
                <a:spcPts val="900"/>
              </a:spcBef>
              <a:buFont typeface="Wingdings" panose="05000000000000000000" pitchFamily="2" charset="2"/>
              <a:buChar char="§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80000" indent="-180000" algn="l" defTabSz="914400" rtl="0" eaLnBrk="1" latinLnBrk="0" hangingPunct="1">
              <a:lnSpc>
                <a:spcPct val="100000"/>
              </a:lnSpc>
              <a:spcBef>
                <a:spcPts val="900"/>
              </a:spcBef>
              <a:buClr>
                <a:schemeClr val="accent2"/>
              </a:buClr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360000" indent="-180000" algn="l" defTabSz="914400" rtl="0" eaLnBrk="1" latinLnBrk="0" hangingPunct="1">
              <a:lnSpc>
                <a:spcPct val="100000"/>
              </a:lnSpc>
              <a:spcBef>
                <a:spcPts val="900"/>
              </a:spcBef>
              <a:buClr>
                <a:schemeClr val="accent2"/>
              </a:buClr>
              <a:buFont typeface="Arial" panose="020B0604020202020204" pitchFamily="34" charset="0"/>
              <a:buChar char="­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540000" indent="-180000" algn="l" defTabSz="914400" rtl="0" eaLnBrk="1" latinLnBrk="0" hangingPunct="1">
              <a:lnSpc>
                <a:spcPct val="100000"/>
              </a:lnSpc>
              <a:spcBef>
                <a:spcPts val="900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buFont typeface="Arial" panose="020B0604020202020204" pitchFamily="34" charset="0"/>
              <a:buNone/>
            </a:pPr>
            <a:r>
              <a:rPr lang="en-US" dirty="0"/>
              <a:t>Fuel institutional success through the library with </a:t>
            </a:r>
            <a:r>
              <a:rPr lang="en-US" b="1" dirty="0"/>
              <a:t>innovative solutions </a:t>
            </a:r>
            <a:br>
              <a:rPr lang="en-US" b="1" dirty="0"/>
            </a:br>
            <a:r>
              <a:rPr lang="en-US" b="1" dirty="0"/>
              <a:t>and workflows</a:t>
            </a:r>
          </a:p>
        </p:txBody>
      </p:sp>
      <p:sp>
        <p:nvSpPr>
          <p:cNvPr id="12" name="Text Placeholder 8">
            <a:extLst>
              <a:ext uri="{FF2B5EF4-FFF2-40B4-BE49-F238E27FC236}">
                <a16:creationId xmlns:a16="http://schemas.microsoft.com/office/drawing/2014/main" id="{046C6EC7-B2E0-3C5F-167D-16C34E6E6A8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 txBox="1">
            <a:spLocks/>
          </p:cNvSpPr>
          <p:nvPr userDrawn="1"/>
        </p:nvSpPr>
        <p:spPr>
          <a:xfrm>
            <a:off x="8040168" y="1720850"/>
            <a:ext cx="3198837" cy="323996"/>
          </a:xfrm>
          <a:prstGeom prst="rect">
            <a:avLst/>
          </a:prstGeom>
          <a:solidFill>
            <a:schemeClr val="accent2"/>
          </a:solidFill>
        </p:spPr>
        <p:txBody>
          <a:bodyPr vert="horz" lIns="0" tIns="0" rIns="0" bIns="0" rtlCol="0" anchor="ctr" anchorCtr="0">
            <a:noAutofit/>
          </a:bodyPr>
          <a:lstStyle>
            <a:lvl1pPr marL="0" indent="0" algn="ctr" defTabSz="914400" rtl="0" eaLnBrk="1" latinLnBrk="0" hangingPunct="1">
              <a:lnSpc>
                <a:spcPct val="100000"/>
              </a:lnSpc>
              <a:spcBef>
                <a:spcPts val="900"/>
              </a:spcBef>
              <a:buFont typeface="Arial" panose="020B0604020202020204" pitchFamily="34" charset="0"/>
              <a:buNone/>
              <a:defRPr sz="1600" b="0" kern="1200" baseline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1pPr>
            <a:lvl2pPr marL="360000" indent="-180000" algn="l" defTabSz="914400" rtl="0" eaLnBrk="1" latinLnBrk="0" hangingPunct="1">
              <a:lnSpc>
                <a:spcPct val="100000"/>
              </a:lnSpc>
              <a:spcBef>
                <a:spcPts val="900"/>
              </a:spcBef>
              <a:buFont typeface="Arial" panose="020B0604020202020204" pitchFamily="34" charset="0"/>
              <a:buChar char="­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40000" indent="-180000" algn="l" defTabSz="914400" rtl="0" eaLnBrk="1" latinLnBrk="0" hangingPunct="1">
              <a:lnSpc>
                <a:spcPct val="100000"/>
              </a:lnSpc>
              <a:spcBef>
                <a:spcPts val="900"/>
              </a:spcBef>
              <a:buFont typeface="Wingdings" panose="05000000000000000000" pitchFamily="2" charset="2"/>
              <a:buChar char="§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80000" indent="-180000" algn="l" defTabSz="914400" rtl="0" eaLnBrk="1" latinLnBrk="0" hangingPunct="1">
              <a:lnSpc>
                <a:spcPct val="100000"/>
              </a:lnSpc>
              <a:spcBef>
                <a:spcPts val="9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360000" indent="-180000" algn="l" defTabSz="914400" rtl="0" eaLnBrk="1" latinLnBrk="0" hangingPunct="1">
              <a:lnSpc>
                <a:spcPct val="100000"/>
              </a:lnSpc>
              <a:spcBef>
                <a:spcPts val="900"/>
              </a:spcBef>
              <a:buClr>
                <a:schemeClr val="accent1"/>
              </a:buClr>
              <a:buFont typeface="Arial" panose="020B0604020202020204" pitchFamily="34" charset="0"/>
              <a:buChar char="­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540000" indent="-180000" algn="l" defTabSz="914400" rtl="0" eaLnBrk="1" latinLnBrk="0" hangingPunct="1">
              <a:lnSpc>
                <a:spcPct val="100000"/>
              </a:lnSpc>
              <a:spcBef>
                <a:spcPts val="900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GB"/>
              <a:t> </a:t>
            </a:r>
            <a:endParaRPr lang="en-GB" dirty="0"/>
          </a:p>
        </p:txBody>
      </p:sp>
      <p:pic>
        <p:nvPicPr>
          <p:cNvPr id="42" name="Picture Placeholder 44">
            <a:extLst>
              <a:ext uri="{FF2B5EF4-FFF2-40B4-BE49-F238E27FC236}">
                <a16:creationId xmlns:a16="http://schemas.microsoft.com/office/drawing/2014/main" id="{E1BBBF0E-A2E4-451B-7485-1BF73FD3E17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 userDrawn="1"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317" b="1317"/>
          <a:stretch/>
        </p:blipFill>
        <p:spPr>
          <a:xfrm>
            <a:off x="8040688" y="1773080"/>
            <a:ext cx="3200712" cy="1570038"/>
          </a:xfrm>
          <a:prstGeom prst="rect">
            <a:avLst/>
          </a:prstGeom>
          <a:noFill/>
        </p:spPr>
      </p:pic>
      <p:sp>
        <p:nvSpPr>
          <p:cNvPr id="38" name="Text Placeholder 11">
            <a:extLst>
              <a:ext uri="{FF2B5EF4-FFF2-40B4-BE49-F238E27FC236}">
                <a16:creationId xmlns:a16="http://schemas.microsoft.com/office/drawing/2014/main" id="{7A157C5D-3B13-09C7-7D31-5D517B2BF9EA}"/>
              </a:ext>
            </a:extLst>
          </p:cNvPr>
          <p:cNvSpPr txBox="1">
            <a:spLocks/>
          </p:cNvSpPr>
          <p:nvPr userDrawn="1"/>
        </p:nvSpPr>
        <p:spPr>
          <a:xfrm>
            <a:off x="8040688" y="3343117"/>
            <a:ext cx="3204000" cy="1319805"/>
          </a:xfrm>
          <a:prstGeom prst="rect">
            <a:avLst/>
          </a:prstGeom>
          <a:solidFill>
            <a:srgbClr val="FAF5FF"/>
          </a:solidFill>
        </p:spPr>
        <p:txBody>
          <a:bodyPr vert="horz" lIns="216000" tIns="180000" rIns="216000" bIns="0" rtlCol="0">
            <a:noAutofit/>
          </a:bodyPr>
          <a:lstStyle>
            <a:lvl1pPr marL="180000" indent="-180000" algn="l" defTabSz="914400" rtl="0" eaLnBrk="1" latinLnBrk="0" hangingPunct="1">
              <a:lnSpc>
                <a:spcPct val="100000"/>
              </a:lnSpc>
              <a:spcBef>
                <a:spcPts val="900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0000" indent="-180000" algn="l" defTabSz="914400" rtl="0" eaLnBrk="1" latinLnBrk="0" hangingPunct="1">
              <a:lnSpc>
                <a:spcPct val="100000"/>
              </a:lnSpc>
              <a:spcBef>
                <a:spcPts val="900"/>
              </a:spcBef>
              <a:buFont typeface="Arial" panose="020B0604020202020204" pitchFamily="34" charset="0"/>
              <a:buChar char="­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40000" indent="-180000" algn="l" defTabSz="914400" rtl="0" eaLnBrk="1" latinLnBrk="0" hangingPunct="1">
              <a:lnSpc>
                <a:spcPct val="100000"/>
              </a:lnSpc>
              <a:spcBef>
                <a:spcPts val="900"/>
              </a:spcBef>
              <a:buFont typeface="Wingdings" panose="05000000000000000000" pitchFamily="2" charset="2"/>
              <a:buChar char="§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80000" indent="-180000" algn="l" defTabSz="914400" rtl="0" eaLnBrk="1" latinLnBrk="0" hangingPunct="1">
              <a:lnSpc>
                <a:spcPct val="100000"/>
              </a:lnSpc>
              <a:spcBef>
                <a:spcPts val="900"/>
              </a:spcBef>
              <a:buClr>
                <a:schemeClr val="accent2"/>
              </a:buClr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360000" indent="-180000" algn="l" defTabSz="914400" rtl="0" eaLnBrk="1" latinLnBrk="0" hangingPunct="1">
              <a:lnSpc>
                <a:spcPct val="100000"/>
              </a:lnSpc>
              <a:spcBef>
                <a:spcPts val="900"/>
              </a:spcBef>
              <a:buClr>
                <a:schemeClr val="accent2"/>
              </a:buClr>
              <a:buFont typeface="Arial" panose="020B0604020202020204" pitchFamily="34" charset="0"/>
              <a:buChar char="­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540000" indent="-180000" algn="l" defTabSz="914400" rtl="0" eaLnBrk="1" latinLnBrk="0" hangingPunct="1">
              <a:lnSpc>
                <a:spcPct val="100000"/>
              </a:lnSpc>
              <a:spcBef>
                <a:spcPts val="900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buFont typeface="Arial" panose="020B0604020202020204" pitchFamily="34" charset="0"/>
              <a:buNone/>
            </a:pPr>
            <a:r>
              <a:rPr lang="en-US" dirty="0"/>
              <a:t>Drive research excellence with </a:t>
            </a:r>
            <a:r>
              <a:rPr lang="en-US" b="1" dirty="0"/>
              <a:t>powerful intelligence solutions</a:t>
            </a:r>
          </a:p>
        </p:txBody>
      </p:sp>
      <p:sp>
        <p:nvSpPr>
          <p:cNvPr id="29" name="Text Placeholder 6">
            <a:extLst>
              <a:ext uri="{FF2B5EF4-FFF2-40B4-BE49-F238E27FC236}">
                <a16:creationId xmlns:a16="http://schemas.microsoft.com/office/drawing/2014/main" id="{000C71EB-AFC8-B12E-C18C-B7B5A48E87FC}"/>
              </a:ext>
            </a:extLst>
          </p:cNvPr>
          <p:cNvSpPr txBox="1">
            <a:spLocks/>
          </p:cNvSpPr>
          <p:nvPr userDrawn="1"/>
        </p:nvSpPr>
        <p:spPr>
          <a:xfrm>
            <a:off x="555208" y="5132198"/>
            <a:ext cx="2747748" cy="707886"/>
          </a:xfrm>
          <a:prstGeom prst="rect">
            <a:avLst/>
          </a:prstGeom>
          <a:ln>
            <a:noFill/>
          </a:ln>
        </p:spPr>
        <p:txBody>
          <a:bodyPr vert="horz" lIns="0" tIns="0" rIns="0" bIns="0" rtlCol="0">
            <a:noAutofit/>
          </a:bodyPr>
          <a:lstStyle>
            <a:lvl1pPr marL="180000" indent="-180000" algn="l" defTabSz="914400" rtl="0" eaLnBrk="1" latinLnBrk="0" hangingPunct="1">
              <a:lnSpc>
                <a:spcPct val="100000"/>
              </a:lnSpc>
              <a:spcBef>
                <a:spcPts val="900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0000" indent="-180000" algn="l" defTabSz="914400" rtl="0" eaLnBrk="1" latinLnBrk="0" hangingPunct="1">
              <a:lnSpc>
                <a:spcPct val="100000"/>
              </a:lnSpc>
              <a:spcBef>
                <a:spcPts val="900"/>
              </a:spcBef>
              <a:buFont typeface="Arial" panose="020B0604020202020204" pitchFamily="34" charset="0"/>
              <a:buChar char="­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40000" indent="-180000" algn="l" defTabSz="914400" rtl="0" eaLnBrk="1" latinLnBrk="0" hangingPunct="1">
              <a:lnSpc>
                <a:spcPct val="100000"/>
              </a:lnSpc>
              <a:spcBef>
                <a:spcPts val="900"/>
              </a:spcBef>
              <a:buFont typeface="Wingdings" panose="05000000000000000000" pitchFamily="2" charset="2"/>
              <a:buChar char="§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20000" indent="-180000" algn="l" defTabSz="914400" rtl="0" eaLnBrk="1" latinLnBrk="0" hangingPunct="1">
              <a:lnSpc>
                <a:spcPct val="100000"/>
              </a:lnSpc>
              <a:spcBef>
                <a:spcPts val="900"/>
              </a:spcBef>
              <a:buClr>
                <a:schemeClr val="tx1"/>
              </a:buClr>
              <a:buFont typeface="Courier New" panose="02070309020205020404" pitchFamily="49" charset="0"/>
              <a:buChar char="o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900000" indent="-180000" algn="l" defTabSz="914400" rtl="0" eaLnBrk="1" latinLnBrk="0" hangingPunct="1">
              <a:lnSpc>
                <a:spcPct val="100000"/>
              </a:lnSpc>
              <a:spcBef>
                <a:spcPts val="900"/>
              </a:spcBef>
              <a:buClr>
                <a:schemeClr val="tx1"/>
              </a:buClr>
              <a:buFont typeface="Avenir Next LT Pro" panose="020B0504020202020204" pitchFamily="34" charset="0"/>
              <a:buChar char="–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720000" indent="-180000" algn="l" defTabSz="914400" rtl="0" eaLnBrk="1" latinLnBrk="0" hangingPunct="1">
              <a:lnSpc>
                <a:spcPct val="100000"/>
              </a:lnSpc>
              <a:spcBef>
                <a:spcPts val="900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9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 Demi"/>
                <a:ea typeface="+mn-ea"/>
                <a:cs typeface="+mn-cs"/>
              </a:rPr>
              <a:t>A trusted partner to the academic community</a:t>
            </a:r>
          </a:p>
        </p:txBody>
      </p:sp>
      <p:pic>
        <p:nvPicPr>
          <p:cNvPr id="31" name="Graphic 30">
            <a:extLst>
              <a:ext uri="{FF2B5EF4-FFF2-40B4-BE49-F238E27FC236}">
                <a16:creationId xmlns:a16="http://schemas.microsoft.com/office/drawing/2014/main" id="{D868612A-995C-FE41-63E3-70690D5F46D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 userDrawn="1"/>
        </p:nvPicPr>
        <p:blipFill>
          <a:blip r:embed="rId5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3605708" y="5123018"/>
            <a:ext cx="397449" cy="397449"/>
          </a:xfrm>
          <a:prstGeom prst="rect">
            <a:avLst/>
          </a:prstGeom>
        </p:spPr>
      </p:pic>
      <p:sp>
        <p:nvSpPr>
          <p:cNvPr id="30" name="TextBox 29">
            <a:extLst>
              <a:ext uri="{FF2B5EF4-FFF2-40B4-BE49-F238E27FC236}">
                <a16:creationId xmlns:a16="http://schemas.microsoft.com/office/drawing/2014/main" id="{7D4B69FF-DD5B-EAC9-7977-C12C6845A900}"/>
              </a:ext>
            </a:extLst>
          </p:cNvPr>
          <p:cNvSpPr txBox="1"/>
          <p:nvPr userDrawn="1"/>
        </p:nvSpPr>
        <p:spPr>
          <a:xfrm>
            <a:off x="4126311" y="5012511"/>
            <a:ext cx="1054917" cy="615553"/>
          </a:xfrm>
          <a:prstGeom prst="rect">
            <a:avLst/>
          </a:prstGeom>
          <a:noFill/>
          <a:ln>
            <a:noFill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B175E1"/>
                </a:solidFill>
                <a:effectLst/>
                <a:uLnTx/>
                <a:uFillTx/>
                <a:latin typeface="Avenir Next LT Pro Demi"/>
                <a:ea typeface="+mn-ea"/>
                <a:cs typeface="+mn-cs"/>
              </a:rPr>
              <a:t>26,000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 Demi"/>
                <a:ea typeface="+mn-ea"/>
                <a:cs typeface="+mn-cs"/>
              </a:rPr>
              <a:t> 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rPr>
              <a:t>libraries</a:t>
            </a:r>
            <a:endParaRPr kumimoji="0" lang="en-US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venir Next LT Pro"/>
              <a:ea typeface="+mn-ea"/>
              <a:cs typeface="Arial"/>
            </a:endParaRPr>
          </a:p>
        </p:txBody>
      </p:sp>
      <p:pic>
        <p:nvPicPr>
          <p:cNvPr id="33" name="Graphic 32">
            <a:extLst>
              <a:ext uri="{FF2B5EF4-FFF2-40B4-BE49-F238E27FC236}">
                <a16:creationId xmlns:a16="http://schemas.microsoft.com/office/drawing/2014/main" id="{C7B539E3-B73C-D47E-92DD-60079BAF798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 userDrawn="1"/>
        </p:nvPicPr>
        <p:blipFill>
          <a:blip r:embed="rId7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5295625" y="5086736"/>
            <a:ext cx="481502" cy="481502"/>
          </a:xfrm>
          <a:prstGeom prst="rect">
            <a:avLst/>
          </a:prstGeom>
        </p:spPr>
      </p:pic>
      <p:sp>
        <p:nvSpPr>
          <p:cNvPr id="27" name="TextBox 26">
            <a:extLst>
              <a:ext uri="{FF2B5EF4-FFF2-40B4-BE49-F238E27FC236}">
                <a16:creationId xmlns:a16="http://schemas.microsoft.com/office/drawing/2014/main" id="{99862319-B430-1000-AA4F-D53AEEA43797}"/>
              </a:ext>
            </a:extLst>
          </p:cNvPr>
          <p:cNvSpPr txBox="1"/>
          <p:nvPr userDrawn="1"/>
        </p:nvSpPr>
        <p:spPr>
          <a:xfrm>
            <a:off x="5861089" y="5000338"/>
            <a:ext cx="1260451" cy="830997"/>
          </a:xfrm>
          <a:prstGeom prst="rect">
            <a:avLst/>
          </a:prstGeom>
          <a:noFill/>
          <a:ln>
            <a:noFill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B175E1"/>
                </a:solidFill>
                <a:effectLst/>
                <a:uLnTx/>
                <a:uFillTx/>
                <a:latin typeface="Avenir Next LT Pro Demi"/>
                <a:ea typeface="+mn-ea"/>
                <a:cs typeface="+mn-cs"/>
              </a:rPr>
              <a:t>130M+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 Demi"/>
                <a:ea typeface="+mn-ea"/>
                <a:cs typeface="+mn-cs"/>
              </a:rPr>
              <a:t> 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rPr>
              <a:t>students and researchers</a:t>
            </a:r>
            <a:endParaRPr kumimoji="0" lang="en-US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venir Next LT Pro"/>
              <a:ea typeface="+mn-ea"/>
              <a:cs typeface="Arial"/>
            </a:endParaRPr>
          </a:p>
        </p:txBody>
      </p:sp>
      <p:pic>
        <p:nvPicPr>
          <p:cNvPr id="32" name="Graphic 31">
            <a:extLst>
              <a:ext uri="{FF2B5EF4-FFF2-40B4-BE49-F238E27FC236}">
                <a16:creationId xmlns:a16="http://schemas.microsoft.com/office/drawing/2014/main" id="{60B69615-5CBB-84CC-2C87-F1386CB38C3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 userDrawn="1"/>
        </p:nvPicPr>
        <p:blipFill>
          <a:blip r:embed="rId9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0"/>
              </a:ext>
            </a:extLst>
          </a:blip>
          <a:stretch>
            <a:fillRect/>
          </a:stretch>
        </p:blipFill>
        <p:spPr>
          <a:xfrm>
            <a:off x="7293615" y="5086736"/>
            <a:ext cx="433157" cy="433157"/>
          </a:xfrm>
          <a:prstGeom prst="rect">
            <a:avLst/>
          </a:prstGeom>
        </p:spPr>
      </p:pic>
      <p:sp>
        <p:nvSpPr>
          <p:cNvPr id="28" name="TextBox 27">
            <a:extLst>
              <a:ext uri="{FF2B5EF4-FFF2-40B4-BE49-F238E27FC236}">
                <a16:creationId xmlns:a16="http://schemas.microsoft.com/office/drawing/2014/main" id="{3865D37A-24A5-CC71-CFBC-62CD52AA6206}"/>
              </a:ext>
            </a:extLst>
          </p:cNvPr>
          <p:cNvSpPr txBox="1"/>
          <p:nvPr userDrawn="1"/>
        </p:nvSpPr>
        <p:spPr>
          <a:xfrm>
            <a:off x="7847504" y="5012511"/>
            <a:ext cx="1381617" cy="830997"/>
          </a:xfrm>
          <a:prstGeom prst="rect">
            <a:avLst/>
          </a:prstGeom>
          <a:noFill/>
          <a:ln>
            <a:noFill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B175E1"/>
                </a:solidFill>
                <a:effectLst/>
                <a:uLnTx/>
                <a:uFillTx/>
                <a:latin typeface="Avenir Next LT Pro Demi"/>
                <a:ea typeface="+mn-ea"/>
                <a:cs typeface="+mn-cs"/>
              </a:rPr>
              <a:t>99%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rPr>
              <a:t>of the top 400 universities</a:t>
            </a:r>
          </a:p>
        </p:txBody>
      </p:sp>
      <p:pic>
        <p:nvPicPr>
          <p:cNvPr id="35" name="Graphic 34">
            <a:extLst>
              <a:ext uri="{FF2B5EF4-FFF2-40B4-BE49-F238E27FC236}">
                <a16:creationId xmlns:a16="http://schemas.microsoft.com/office/drawing/2014/main" id="{6F44DF67-AC83-707A-CE53-4DCD1AE6D9D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 userDrawn="1"/>
        </p:nvPicPr>
        <p:blipFill>
          <a:blip r:embed="rId11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2"/>
              </a:ext>
            </a:extLst>
          </a:blip>
          <a:stretch>
            <a:fillRect/>
          </a:stretch>
        </p:blipFill>
        <p:spPr>
          <a:xfrm>
            <a:off x="9352431" y="5092661"/>
            <a:ext cx="427232" cy="427232"/>
          </a:xfrm>
          <a:prstGeom prst="rect">
            <a:avLst/>
          </a:prstGeom>
        </p:spPr>
      </p:pic>
      <p:sp>
        <p:nvSpPr>
          <p:cNvPr id="34" name="TextBox 33">
            <a:extLst>
              <a:ext uri="{FF2B5EF4-FFF2-40B4-BE49-F238E27FC236}">
                <a16:creationId xmlns:a16="http://schemas.microsoft.com/office/drawing/2014/main" id="{A6AAE5A9-545E-416F-6302-04D7A604D9B4}"/>
              </a:ext>
            </a:extLst>
          </p:cNvPr>
          <p:cNvSpPr txBox="1"/>
          <p:nvPr userDrawn="1"/>
        </p:nvSpPr>
        <p:spPr>
          <a:xfrm>
            <a:off x="9865105" y="5012511"/>
            <a:ext cx="1625855" cy="1046440"/>
          </a:xfrm>
          <a:prstGeom prst="rect">
            <a:avLst/>
          </a:prstGeom>
          <a:noFill/>
          <a:ln>
            <a:noFill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B175E1"/>
                </a:solidFill>
                <a:effectLst/>
                <a:uLnTx/>
                <a:uFillTx/>
                <a:latin typeface="Avenir Next LT Pro Demi"/>
                <a:ea typeface="+mn-ea"/>
                <a:cs typeface="+mn-cs"/>
              </a:rPr>
              <a:t>75%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rPr>
              <a:t>of research assessment exercises globally</a:t>
            </a:r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0871EE65-26EE-B181-C60C-77234227C28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8040688" y="6348353"/>
            <a:ext cx="3292473" cy="215901"/>
          </a:xfrm>
        </p:spPr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en-US" dirty="0"/>
              <a:t>© 2025 Clarivate. All rights reserved.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50BDD441-95E6-955E-8A17-BE1B5185D4A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06200" y="6348353"/>
            <a:ext cx="216000" cy="215900"/>
          </a:xfrm>
        </p:spPr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fld id="{F59CD943-D024-467A-B36E-F11E1285ED75}" type="slidenum">
              <a:rPr lang="en-GB" smtClean="0"/>
              <a:pPr/>
              <a:t>‹#›</a:t>
            </a:fld>
            <a:endParaRPr lang="en-GB" dirty="0"/>
          </a:p>
        </p:txBody>
      </p:sp>
      <p:sp>
        <p:nvSpPr>
          <p:cNvPr id="7" name="Text Placeholder 50">
            <a:extLst>
              <a:ext uri="{FF2B5EF4-FFF2-40B4-BE49-F238E27FC236}">
                <a16:creationId xmlns:a16="http://schemas.microsoft.com/office/drawing/2014/main" id="{1469EF62-8266-4101-8454-C7A968E7EC0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1" y="-680886"/>
            <a:ext cx="5400000" cy="607071"/>
          </a:xfrm>
          <a:solidFill>
            <a:schemeClr val="accent3"/>
          </a:solidFill>
        </p:spPr>
        <p:txBody>
          <a:bodyPr wrap="square" lIns="72000" tIns="72000" rIns="72000" bIns="72000">
            <a:spAutoFit/>
          </a:bodyPr>
          <a:lstStyle>
            <a:lvl1pPr marL="0" indent="0">
              <a:buNone/>
              <a:defRPr/>
            </a:lvl1pPr>
            <a:lvl2pPr marL="180000" indent="0">
              <a:buNone/>
              <a:defRPr/>
            </a:lvl2pPr>
            <a:lvl3pPr marL="360000" indent="0">
              <a:buNone/>
              <a:defRPr/>
            </a:lvl3pPr>
            <a:lvl4pPr marL="540000" indent="0">
              <a:buNone/>
              <a:defRPr/>
            </a:lvl4pPr>
            <a:lvl5pPr marL="720000" indent="0">
              <a:buNone/>
              <a:defRPr/>
            </a:lvl5pPr>
          </a:lstStyle>
          <a:p>
            <a:pPr lvl="0"/>
            <a:r>
              <a:rPr lang="en-US" dirty="0"/>
              <a:t>Talking points for this slide can be found on the brand portal under Our Brand DNA &gt; Segment messaging &gt; Academia</a:t>
            </a:r>
          </a:p>
        </p:txBody>
      </p:sp>
    </p:spTree>
    <p:extLst>
      <p:ext uri="{BB962C8B-B14F-4D97-AF65-F5344CB8AC3E}">
        <p14:creationId xmlns:p14="http://schemas.microsoft.com/office/powerpoint/2010/main" val="2113758057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Gradient - 1 lin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extLst>
              <a:ext uri="{FF2B5EF4-FFF2-40B4-BE49-F238E27FC236}">
                <a16:creationId xmlns:a16="http://schemas.microsoft.com/office/drawing/2014/main" id="{15663A1B-0B66-473D-B242-E4DAA47FED76}"/>
              </a:ext>
            </a:extLst>
          </p:cNvPr>
          <p:cNvSpPr/>
          <p:nvPr userDrawn="1"/>
        </p:nvSpPr>
        <p:spPr>
          <a:xfrm>
            <a:off x="0" y="0"/>
            <a:ext cx="12191999" cy="6858000"/>
          </a:xfrm>
          <a:prstGeom prst="rect">
            <a:avLst/>
          </a:prstGeom>
          <a:gradFill>
            <a:gsLst>
              <a:gs pos="85000">
                <a:srgbClr val="3595F0"/>
              </a:gs>
              <a:gs pos="15000">
                <a:schemeClr val="accent2"/>
              </a:gs>
            </a:gsLst>
            <a:lin ang="45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grpSp>
        <p:nvGrpSpPr>
          <p:cNvPr id="6" name="Graphic 13">
            <a:extLst>
              <a:ext uri="{FF2B5EF4-FFF2-40B4-BE49-F238E27FC236}">
                <a16:creationId xmlns:a16="http://schemas.microsoft.com/office/drawing/2014/main" id="{D52C985B-47D7-433E-A866-3C0AB39DE64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/>
          <p:nvPr userDrawn="1"/>
        </p:nvGrpSpPr>
        <p:grpSpPr>
          <a:xfrm>
            <a:off x="5916434" y="371476"/>
            <a:ext cx="341492" cy="376238"/>
            <a:chOff x="5408631" y="362875"/>
            <a:chExt cx="214296" cy="236100"/>
          </a:xfrm>
          <a:solidFill>
            <a:schemeClr val="bg1"/>
          </a:solidFill>
        </p:grpSpPr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051CBA01-B8A4-42BF-DAC5-B83D0B7BC3FC}"/>
                </a:ext>
              </a:extLst>
            </p:cNvPr>
            <p:cNvSpPr/>
            <p:nvPr/>
          </p:nvSpPr>
          <p:spPr>
            <a:xfrm>
              <a:off x="5474917" y="481070"/>
              <a:ext cx="147913" cy="117904"/>
            </a:xfrm>
            <a:custGeom>
              <a:avLst/>
              <a:gdLst>
                <a:gd name="connsiteX0" fmla="*/ 97 w 147913"/>
                <a:gd name="connsiteY0" fmla="*/ 68342 h 117904"/>
                <a:gd name="connsiteX1" fmla="*/ 14036 w 147913"/>
                <a:gd name="connsiteY1" fmla="*/ 98061 h 117904"/>
                <a:gd name="connsiteX2" fmla="*/ 27105 w 147913"/>
                <a:gd name="connsiteY2" fmla="*/ 117905 h 117904"/>
                <a:gd name="connsiteX3" fmla="*/ 147913 w 147913"/>
                <a:gd name="connsiteY3" fmla="*/ 48111 h 117904"/>
                <a:gd name="connsiteX4" fmla="*/ 118486 w 147913"/>
                <a:gd name="connsiteY4" fmla="*/ 0 h 117904"/>
                <a:gd name="connsiteX5" fmla="*/ 0 w 147913"/>
                <a:gd name="connsiteY5" fmla="*/ 68536 h 117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913" h="117904">
                  <a:moveTo>
                    <a:pt x="97" y="68342"/>
                  </a:moveTo>
                  <a:cubicBezTo>
                    <a:pt x="3872" y="78506"/>
                    <a:pt x="8519" y="88477"/>
                    <a:pt x="14036" y="98061"/>
                  </a:cubicBezTo>
                  <a:cubicBezTo>
                    <a:pt x="18005" y="104933"/>
                    <a:pt x="22361" y="111516"/>
                    <a:pt x="27105" y="117905"/>
                  </a:cubicBezTo>
                  <a:cubicBezTo>
                    <a:pt x="73957" y="106386"/>
                    <a:pt x="115582" y="81798"/>
                    <a:pt x="147913" y="48111"/>
                  </a:cubicBezTo>
                  <a:cubicBezTo>
                    <a:pt x="140460" y="30589"/>
                    <a:pt x="130489" y="14424"/>
                    <a:pt x="118486" y="0"/>
                  </a:cubicBezTo>
                  <a:cubicBezTo>
                    <a:pt x="89058" y="35526"/>
                    <a:pt x="47336" y="60501"/>
                    <a:pt x="0" y="68536"/>
                  </a:cubicBezTo>
                  <a:close/>
                </a:path>
              </a:pathLst>
            </a:custGeom>
            <a:grpFill/>
            <a:ln w="9659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1BCC4840-F4D7-AF6C-7D05-F1207870A5E0}"/>
                </a:ext>
              </a:extLst>
            </p:cNvPr>
            <p:cNvSpPr/>
            <p:nvPr/>
          </p:nvSpPr>
          <p:spPr>
            <a:xfrm>
              <a:off x="5475014" y="362875"/>
              <a:ext cx="147913" cy="118098"/>
            </a:xfrm>
            <a:custGeom>
              <a:avLst/>
              <a:gdLst>
                <a:gd name="connsiteX0" fmla="*/ 27008 w 147913"/>
                <a:gd name="connsiteY0" fmla="*/ 0 h 118098"/>
                <a:gd name="connsiteX1" fmla="*/ 0 w 147913"/>
                <a:gd name="connsiteY1" fmla="*/ 49563 h 118098"/>
                <a:gd name="connsiteX2" fmla="*/ 118486 w 147913"/>
                <a:gd name="connsiteY2" fmla="*/ 118099 h 118098"/>
                <a:gd name="connsiteX3" fmla="*/ 147913 w 147913"/>
                <a:gd name="connsiteY3" fmla="*/ 69988 h 118098"/>
                <a:gd name="connsiteX4" fmla="*/ 27008 w 147913"/>
                <a:gd name="connsiteY4" fmla="*/ 0 h 1180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7913" h="118098">
                  <a:moveTo>
                    <a:pt x="27008" y="0"/>
                  </a:moveTo>
                  <a:cubicBezTo>
                    <a:pt x="15779" y="15004"/>
                    <a:pt x="6679" y="31654"/>
                    <a:pt x="0" y="49563"/>
                  </a:cubicBezTo>
                  <a:cubicBezTo>
                    <a:pt x="47433" y="57597"/>
                    <a:pt x="89058" y="82572"/>
                    <a:pt x="118486" y="118099"/>
                  </a:cubicBezTo>
                  <a:cubicBezTo>
                    <a:pt x="130489" y="103675"/>
                    <a:pt x="140460" y="87412"/>
                    <a:pt x="147913" y="69988"/>
                  </a:cubicBezTo>
                  <a:cubicBezTo>
                    <a:pt x="115582" y="36107"/>
                    <a:pt x="73860" y="11519"/>
                    <a:pt x="27008" y="0"/>
                  </a:cubicBezTo>
                  <a:close/>
                </a:path>
              </a:pathLst>
            </a:custGeom>
            <a:grpFill/>
            <a:ln w="9659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81B78DFB-CACF-8A93-6F50-4B852508181E}"/>
                </a:ext>
              </a:extLst>
            </p:cNvPr>
            <p:cNvSpPr/>
            <p:nvPr/>
          </p:nvSpPr>
          <p:spPr>
            <a:xfrm>
              <a:off x="5408631" y="409727"/>
              <a:ext cx="66383" cy="142589"/>
            </a:xfrm>
            <a:custGeom>
              <a:avLst/>
              <a:gdLst>
                <a:gd name="connsiteX0" fmla="*/ 66383 w 66383"/>
                <a:gd name="connsiteY0" fmla="*/ 139685 h 142589"/>
                <a:gd name="connsiteX1" fmla="*/ 60769 w 66383"/>
                <a:gd name="connsiteY1" fmla="*/ 20328 h 142589"/>
                <a:gd name="connsiteX2" fmla="*/ 66383 w 66383"/>
                <a:gd name="connsiteY2" fmla="*/ 2710 h 142589"/>
                <a:gd name="connsiteX3" fmla="*/ 33567 w 66383"/>
                <a:gd name="connsiteY3" fmla="*/ 0 h 142589"/>
                <a:gd name="connsiteX4" fmla="*/ 9948 w 66383"/>
                <a:gd name="connsiteY4" fmla="*/ 1452 h 142589"/>
                <a:gd name="connsiteX5" fmla="*/ 9948 w 66383"/>
                <a:gd name="connsiteY5" fmla="*/ 141137 h 142589"/>
                <a:gd name="connsiteX6" fmla="*/ 33567 w 66383"/>
                <a:gd name="connsiteY6" fmla="*/ 142589 h 142589"/>
                <a:gd name="connsiteX7" fmla="*/ 66383 w 66383"/>
                <a:gd name="connsiteY7" fmla="*/ 139879 h 14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6383" h="142589">
                  <a:moveTo>
                    <a:pt x="66383" y="139685"/>
                  </a:moveTo>
                  <a:cubicBezTo>
                    <a:pt x="52153" y="101642"/>
                    <a:pt x="50024" y="60308"/>
                    <a:pt x="60769" y="20328"/>
                  </a:cubicBezTo>
                  <a:cubicBezTo>
                    <a:pt x="62414" y="14327"/>
                    <a:pt x="64254" y="8422"/>
                    <a:pt x="66383" y="2710"/>
                  </a:cubicBezTo>
                  <a:cubicBezTo>
                    <a:pt x="55735" y="871"/>
                    <a:pt x="44796" y="0"/>
                    <a:pt x="33567" y="0"/>
                  </a:cubicBezTo>
                  <a:cubicBezTo>
                    <a:pt x="25630" y="0"/>
                    <a:pt x="17692" y="484"/>
                    <a:pt x="9948" y="1452"/>
                  </a:cubicBezTo>
                  <a:cubicBezTo>
                    <a:pt x="-3024" y="46368"/>
                    <a:pt x="-3605" y="94769"/>
                    <a:pt x="9948" y="141137"/>
                  </a:cubicBezTo>
                  <a:cubicBezTo>
                    <a:pt x="17692" y="142105"/>
                    <a:pt x="25533" y="142589"/>
                    <a:pt x="33567" y="142589"/>
                  </a:cubicBezTo>
                  <a:cubicBezTo>
                    <a:pt x="44700" y="142589"/>
                    <a:pt x="55735" y="141621"/>
                    <a:pt x="66383" y="139879"/>
                  </a:cubicBezTo>
                  <a:close/>
                </a:path>
              </a:pathLst>
            </a:custGeom>
            <a:grpFill/>
            <a:ln w="9659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39" name="Text Placeholder 9">
            <a:extLst>
              <a:ext uri="{FF2B5EF4-FFF2-40B4-BE49-F238E27FC236}">
                <a16:creationId xmlns:a16="http://schemas.microsoft.com/office/drawing/2014/main" id="{41718DC0-4644-0FF2-8F4A-B6CD6022D8C8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1487487" y="3659011"/>
            <a:ext cx="9213525" cy="281703"/>
          </a:xfrm>
          <a:prstGeom prst="rect">
            <a:avLst/>
          </a:prstGeom>
        </p:spPr>
        <p:txBody>
          <a:bodyPr lIns="0" tIns="36000" rIns="0" bIns="0" anchor="t" anchorCtr="0">
            <a:noAutofit/>
          </a:bodyPr>
          <a:lstStyle>
            <a:lvl1pPr marL="0" indent="0" algn="ctr">
              <a:lnSpc>
                <a:spcPct val="95000"/>
              </a:lnSpc>
              <a:buNone/>
              <a:defRPr sz="200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dirty="0"/>
              <a:t>Section break subtitle here</a:t>
            </a:r>
          </a:p>
        </p:txBody>
      </p:sp>
      <p:sp>
        <p:nvSpPr>
          <p:cNvPr id="3" name="Footer Placeholder 4">
            <a:extLst>
              <a:ext uri="{FF2B5EF4-FFF2-40B4-BE49-F238E27FC236}">
                <a16:creationId xmlns:a16="http://schemas.microsoft.com/office/drawing/2014/main" id="{C15ABA69-B3D5-F3B7-4E43-69991F1131E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8040688" y="6348353"/>
            <a:ext cx="3292473" cy="215901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r">
              <a:defRPr sz="900"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© 2025 Clarivate. All rights reserved.</a:t>
            </a:r>
          </a:p>
        </p:txBody>
      </p:sp>
      <p:sp>
        <p:nvSpPr>
          <p:cNvPr id="4" name="Slide Number Placeholder 5">
            <a:extLst>
              <a:ext uri="{FF2B5EF4-FFF2-40B4-BE49-F238E27FC236}">
                <a16:creationId xmlns:a16="http://schemas.microsoft.com/office/drawing/2014/main" id="{365B9859-F00E-8C63-F91B-5D91A8A28A0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1507792" y="6348353"/>
            <a:ext cx="216000" cy="215900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l">
              <a:defRPr sz="900">
                <a:solidFill>
                  <a:schemeClr val="bg1"/>
                </a:solidFill>
              </a:defRPr>
            </a:lvl1pPr>
          </a:lstStyle>
          <a:p>
            <a:fld id="{F59CD943-D024-467A-B36E-F11E1285ED75}" type="slidenum">
              <a:rPr lang="en-GB" smtClean="0"/>
              <a:pPr/>
              <a:t>‹#›</a:t>
            </a:fld>
            <a:endParaRPr lang="en-GB" dirty="0"/>
          </a:p>
        </p:txBody>
      </p:sp>
      <p:sp>
        <p:nvSpPr>
          <p:cNvPr id="5" name="Text Placeholder 9">
            <a:extLst>
              <a:ext uri="{FF2B5EF4-FFF2-40B4-BE49-F238E27FC236}">
                <a16:creationId xmlns:a16="http://schemas.microsoft.com/office/drawing/2014/main" id="{29DEE37C-6711-2F36-53B5-C483E4D1C80A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1487487" y="2523829"/>
            <a:ext cx="9217026" cy="1030130"/>
          </a:xfrm>
          <a:prstGeom prst="rect">
            <a:avLst/>
          </a:prstGeom>
        </p:spPr>
        <p:txBody>
          <a:bodyPr lIns="0" tIns="36000" rIns="0" bIns="0" anchor="b" anchorCtr="0">
            <a:noAutofit/>
          </a:bodyPr>
          <a:lstStyle>
            <a:lvl1pPr marL="0" indent="0" algn="ctr">
              <a:lnSpc>
                <a:spcPct val="95000"/>
              </a:lnSpc>
              <a:spcBef>
                <a:spcPts val="0"/>
              </a:spcBef>
              <a:buNone/>
              <a:defRPr sz="36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Section break one line</a:t>
            </a:r>
          </a:p>
        </p:txBody>
      </p:sp>
    </p:spTree>
    <p:extLst>
      <p:ext uri="{BB962C8B-B14F-4D97-AF65-F5344CB8AC3E}">
        <p14:creationId xmlns:p14="http://schemas.microsoft.com/office/powerpoint/2010/main" val="876585361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Gradient - 2 or 3 lin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ectangle 8">
            <a:extLst>
              <a:ext uri="{FF2B5EF4-FFF2-40B4-BE49-F238E27FC236}">
                <a16:creationId xmlns:a16="http://schemas.microsoft.com/office/drawing/2014/main" id="{8C21B433-2544-B914-40FB-0C9AADE292FE}"/>
              </a:ext>
            </a:extLst>
          </p:cNvPr>
          <p:cNvSpPr/>
          <p:nvPr userDrawn="1"/>
        </p:nvSpPr>
        <p:spPr>
          <a:xfrm>
            <a:off x="0" y="0"/>
            <a:ext cx="12191999" cy="6858000"/>
          </a:xfrm>
          <a:prstGeom prst="rect">
            <a:avLst/>
          </a:prstGeom>
          <a:gradFill>
            <a:gsLst>
              <a:gs pos="85000">
                <a:srgbClr val="3595F0"/>
              </a:gs>
              <a:gs pos="15000">
                <a:schemeClr val="accent2"/>
              </a:gs>
            </a:gsLst>
            <a:lin ang="45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grpSp>
        <p:nvGrpSpPr>
          <p:cNvPr id="6" name="Graphic 13">
            <a:extLst>
              <a:ext uri="{FF2B5EF4-FFF2-40B4-BE49-F238E27FC236}">
                <a16:creationId xmlns:a16="http://schemas.microsoft.com/office/drawing/2014/main" id="{D52C985B-47D7-433E-A866-3C0AB39DE64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/>
          <p:nvPr userDrawn="1"/>
        </p:nvGrpSpPr>
        <p:grpSpPr>
          <a:xfrm>
            <a:off x="5916434" y="371476"/>
            <a:ext cx="341492" cy="376238"/>
            <a:chOff x="5408631" y="362875"/>
            <a:chExt cx="214296" cy="236100"/>
          </a:xfrm>
          <a:solidFill>
            <a:schemeClr val="bg1"/>
          </a:solidFill>
        </p:grpSpPr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051CBA01-B8A4-42BF-DAC5-B83D0B7BC3FC}"/>
                </a:ext>
              </a:extLst>
            </p:cNvPr>
            <p:cNvSpPr/>
            <p:nvPr/>
          </p:nvSpPr>
          <p:spPr>
            <a:xfrm>
              <a:off x="5474917" y="481070"/>
              <a:ext cx="147913" cy="117904"/>
            </a:xfrm>
            <a:custGeom>
              <a:avLst/>
              <a:gdLst>
                <a:gd name="connsiteX0" fmla="*/ 97 w 147913"/>
                <a:gd name="connsiteY0" fmla="*/ 68342 h 117904"/>
                <a:gd name="connsiteX1" fmla="*/ 14036 w 147913"/>
                <a:gd name="connsiteY1" fmla="*/ 98061 h 117904"/>
                <a:gd name="connsiteX2" fmla="*/ 27105 w 147913"/>
                <a:gd name="connsiteY2" fmla="*/ 117905 h 117904"/>
                <a:gd name="connsiteX3" fmla="*/ 147913 w 147913"/>
                <a:gd name="connsiteY3" fmla="*/ 48111 h 117904"/>
                <a:gd name="connsiteX4" fmla="*/ 118486 w 147913"/>
                <a:gd name="connsiteY4" fmla="*/ 0 h 117904"/>
                <a:gd name="connsiteX5" fmla="*/ 0 w 147913"/>
                <a:gd name="connsiteY5" fmla="*/ 68536 h 117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913" h="117904">
                  <a:moveTo>
                    <a:pt x="97" y="68342"/>
                  </a:moveTo>
                  <a:cubicBezTo>
                    <a:pt x="3872" y="78506"/>
                    <a:pt x="8519" y="88477"/>
                    <a:pt x="14036" y="98061"/>
                  </a:cubicBezTo>
                  <a:cubicBezTo>
                    <a:pt x="18005" y="104933"/>
                    <a:pt x="22361" y="111516"/>
                    <a:pt x="27105" y="117905"/>
                  </a:cubicBezTo>
                  <a:cubicBezTo>
                    <a:pt x="73957" y="106386"/>
                    <a:pt x="115582" y="81798"/>
                    <a:pt x="147913" y="48111"/>
                  </a:cubicBezTo>
                  <a:cubicBezTo>
                    <a:pt x="140460" y="30589"/>
                    <a:pt x="130489" y="14424"/>
                    <a:pt x="118486" y="0"/>
                  </a:cubicBezTo>
                  <a:cubicBezTo>
                    <a:pt x="89058" y="35526"/>
                    <a:pt x="47336" y="60501"/>
                    <a:pt x="0" y="68536"/>
                  </a:cubicBezTo>
                  <a:close/>
                </a:path>
              </a:pathLst>
            </a:custGeom>
            <a:grpFill/>
            <a:ln w="9659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1BCC4840-F4D7-AF6C-7D05-F1207870A5E0}"/>
                </a:ext>
              </a:extLst>
            </p:cNvPr>
            <p:cNvSpPr/>
            <p:nvPr/>
          </p:nvSpPr>
          <p:spPr>
            <a:xfrm>
              <a:off x="5475014" y="362875"/>
              <a:ext cx="147913" cy="118098"/>
            </a:xfrm>
            <a:custGeom>
              <a:avLst/>
              <a:gdLst>
                <a:gd name="connsiteX0" fmla="*/ 27008 w 147913"/>
                <a:gd name="connsiteY0" fmla="*/ 0 h 118098"/>
                <a:gd name="connsiteX1" fmla="*/ 0 w 147913"/>
                <a:gd name="connsiteY1" fmla="*/ 49563 h 118098"/>
                <a:gd name="connsiteX2" fmla="*/ 118486 w 147913"/>
                <a:gd name="connsiteY2" fmla="*/ 118099 h 118098"/>
                <a:gd name="connsiteX3" fmla="*/ 147913 w 147913"/>
                <a:gd name="connsiteY3" fmla="*/ 69988 h 118098"/>
                <a:gd name="connsiteX4" fmla="*/ 27008 w 147913"/>
                <a:gd name="connsiteY4" fmla="*/ 0 h 1180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7913" h="118098">
                  <a:moveTo>
                    <a:pt x="27008" y="0"/>
                  </a:moveTo>
                  <a:cubicBezTo>
                    <a:pt x="15779" y="15004"/>
                    <a:pt x="6679" y="31654"/>
                    <a:pt x="0" y="49563"/>
                  </a:cubicBezTo>
                  <a:cubicBezTo>
                    <a:pt x="47433" y="57597"/>
                    <a:pt x="89058" y="82572"/>
                    <a:pt x="118486" y="118099"/>
                  </a:cubicBezTo>
                  <a:cubicBezTo>
                    <a:pt x="130489" y="103675"/>
                    <a:pt x="140460" y="87412"/>
                    <a:pt x="147913" y="69988"/>
                  </a:cubicBezTo>
                  <a:cubicBezTo>
                    <a:pt x="115582" y="36107"/>
                    <a:pt x="73860" y="11519"/>
                    <a:pt x="27008" y="0"/>
                  </a:cubicBezTo>
                  <a:close/>
                </a:path>
              </a:pathLst>
            </a:custGeom>
            <a:grpFill/>
            <a:ln w="9659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81B78DFB-CACF-8A93-6F50-4B852508181E}"/>
                </a:ext>
              </a:extLst>
            </p:cNvPr>
            <p:cNvSpPr/>
            <p:nvPr/>
          </p:nvSpPr>
          <p:spPr>
            <a:xfrm>
              <a:off x="5408631" y="409727"/>
              <a:ext cx="66383" cy="142589"/>
            </a:xfrm>
            <a:custGeom>
              <a:avLst/>
              <a:gdLst>
                <a:gd name="connsiteX0" fmla="*/ 66383 w 66383"/>
                <a:gd name="connsiteY0" fmla="*/ 139685 h 142589"/>
                <a:gd name="connsiteX1" fmla="*/ 60769 w 66383"/>
                <a:gd name="connsiteY1" fmla="*/ 20328 h 142589"/>
                <a:gd name="connsiteX2" fmla="*/ 66383 w 66383"/>
                <a:gd name="connsiteY2" fmla="*/ 2710 h 142589"/>
                <a:gd name="connsiteX3" fmla="*/ 33567 w 66383"/>
                <a:gd name="connsiteY3" fmla="*/ 0 h 142589"/>
                <a:gd name="connsiteX4" fmla="*/ 9948 w 66383"/>
                <a:gd name="connsiteY4" fmla="*/ 1452 h 142589"/>
                <a:gd name="connsiteX5" fmla="*/ 9948 w 66383"/>
                <a:gd name="connsiteY5" fmla="*/ 141137 h 142589"/>
                <a:gd name="connsiteX6" fmla="*/ 33567 w 66383"/>
                <a:gd name="connsiteY6" fmla="*/ 142589 h 142589"/>
                <a:gd name="connsiteX7" fmla="*/ 66383 w 66383"/>
                <a:gd name="connsiteY7" fmla="*/ 139879 h 142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6383" h="142589">
                  <a:moveTo>
                    <a:pt x="66383" y="139685"/>
                  </a:moveTo>
                  <a:cubicBezTo>
                    <a:pt x="52153" y="101642"/>
                    <a:pt x="50024" y="60308"/>
                    <a:pt x="60769" y="20328"/>
                  </a:cubicBezTo>
                  <a:cubicBezTo>
                    <a:pt x="62414" y="14327"/>
                    <a:pt x="64254" y="8422"/>
                    <a:pt x="66383" y="2710"/>
                  </a:cubicBezTo>
                  <a:cubicBezTo>
                    <a:pt x="55735" y="871"/>
                    <a:pt x="44796" y="0"/>
                    <a:pt x="33567" y="0"/>
                  </a:cubicBezTo>
                  <a:cubicBezTo>
                    <a:pt x="25630" y="0"/>
                    <a:pt x="17692" y="484"/>
                    <a:pt x="9948" y="1452"/>
                  </a:cubicBezTo>
                  <a:cubicBezTo>
                    <a:pt x="-3024" y="46368"/>
                    <a:pt x="-3605" y="94769"/>
                    <a:pt x="9948" y="141137"/>
                  </a:cubicBezTo>
                  <a:cubicBezTo>
                    <a:pt x="17692" y="142105"/>
                    <a:pt x="25533" y="142589"/>
                    <a:pt x="33567" y="142589"/>
                  </a:cubicBezTo>
                  <a:cubicBezTo>
                    <a:pt x="44700" y="142589"/>
                    <a:pt x="55735" y="141621"/>
                    <a:pt x="66383" y="139879"/>
                  </a:cubicBezTo>
                  <a:close/>
                </a:path>
              </a:pathLst>
            </a:custGeom>
            <a:grpFill/>
            <a:ln w="9659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39" name="Text Placeholder 9">
            <a:extLst>
              <a:ext uri="{FF2B5EF4-FFF2-40B4-BE49-F238E27FC236}">
                <a16:creationId xmlns:a16="http://schemas.microsoft.com/office/drawing/2014/main" id="{41718DC0-4644-0FF2-8F4A-B6CD6022D8C8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3359150" y="4139077"/>
            <a:ext cx="5473700" cy="281703"/>
          </a:xfrm>
          <a:prstGeom prst="rect">
            <a:avLst/>
          </a:prstGeom>
        </p:spPr>
        <p:txBody>
          <a:bodyPr lIns="0" tIns="36000" rIns="0" bIns="0" anchor="t" anchorCtr="0">
            <a:noAutofit/>
          </a:bodyPr>
          <a:lstStyle>
            <a:lvl1pPr marL="0" indent="0" algn="ctr">
              <a:lnSpc>
                <a:spcPct val="95000"/>
              </a:lnSpc>
              <a:buNone/>
              <a:defRPr sz="200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dirty="0"/>
              <a:t>Section break subtitle here</a:t>
            </a:r>
          </a:p>
        </p:txBody>
      </p:sp>
      <p:sp>
        <p:nvSpPr>
          <p:cNvPr id="4" name="Footer Placeholder 4">
            <a:extLst>
              <a:ext uri="{FF2B5EF4-FFF2-40B4-BE49-F238E27FC236}">
                <a16:creationId xmlns:a16="http://schemas.microsoft.com/office/drawing/2014/main" id="{528EEDAC-CF47-CCE9-DD7E-C104D4EDED0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8040688" y="6348353"/>
            <a:ext cx="3292473" cy="215901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r">
              <a:defRPr sz="900"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© 2025 Clarivate. All rights reserved.</a:t>
            </a:r>
          </a:p>
        </p:txBody>
      </p:sp>
      <p:sp>
        <p:nvSpPr>
          <p:cNvPr id="5" name="Slide Number Placeholder 5">
            <a:extLst>
              <a:ext uri="{FF2B5EF4-FFF2-40B4-BE49-F238E27FC236}">
                <a16:creationId xmlns:a16="http://schemas.microsoft.com/office/drawing/2014/main" id="{9D199546-2CFB-DE8B-5677-A6A62454CAD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1507792" y="6348353"/>
            <a:ext cx="216000" cy="215900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l">
              <a:defRPr sz="900">
                <a:solidFill>
                  <a:schemeClr val="bg1"/>
                </a:solidFill>
              </a:defRPr>
            </a:lvl1pPr>
          </a:lstStyle>
          <a:p>
            <a:fld id="{F59CD943-D024-467A-B36E-F11E1285ED75}" type="slidenum">
              <a:rPr lang="en-GB" smtClean="0"/>
              <a:pPr/>
              <a:t>‹#›</a:t>
            </a:fld>
            <a:endParaRPr lang="en-GB" dirty="0"/>
          </a:p>
        </p:txBody>
      </p:sp>
      <p:sp>
        <p:nvSpPr>
          <p:cNvPr id="3" name="Text Placeholder 9">
            <a:extLst>
              <a:ext uri="{FF2B5EF4-FFF2-40B4-BE49-F238E27FC236}">
                <a16:creationId xmlns:a16="http://schemas.microsoft.com/office/drawing/2014/main" id="{91E08A87-9C47-BC27-C3BF-C59DDB9BE4EA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3359151" y="2502214"/>
            <a:ext cx="5473700" cy="1567891"/>
          </a:xfrm>
          <a:prstGeom prst="rect">
            <a:avLst/>
          </a:prstGeom>
        </p:spPr>
        <p:txBody>
          <a:bodyPr lIns="0" tIns="36000" rIns="0" bIns="0" anchor="b" anchorCtr="0">
            <a:noAutofit/>
          </a:bodyPr>
          <a:lstStyle>
            <a:lvl1pPr marL="0" indent="0" algn="ctr">
              <a:lnSpc>
                <a:spcPct val="95000"/>
              </a:lnSpc>
              <a:spcBef>
                <a:spcPts val="0"/>
              </a:spcBef>
              <a:buNone/>
              <a:defRPr sz="36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Section break two or three lines lorem ipsum dolor</a:t>
            </a:r>
          </a:p>
        </p:txBody>
      </p:sp>
    </p:spTree>
    <p:extLst>
      <p:ext uri="{BB962C8B-B14F-4D97-AF65-F5344CB8AC3E}">
        <p14:creationId xmlns:p14="http://schemas.microsoft.com/office/powerpoint/2010/main" val="3226621968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Light image - 1 line only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Picture Placeholder 14">
            <a:extLst>
              <a:ext uri="{FF2B5EF4-FFF2-40B4-BE49-F238E27FC236}">
                <a16:creationId xmlns:a16="http://schemas.microsoft.com/office/drawing/2014/main" id="{6588C067-B393-9489-E4ED-1958F0FE3BBD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0" y="0"/>
            <a:ext cx="12192000" cy="6858000"/>
          </a:xfrm>
          <a:custGeom>
            <a:avLst/>
            <a:gdLst>
              <a:gd name="connsiteX0" fmla="*/ 5969925 w 12192000"/>
              <a:gd name="connsiteY0" fmla="*/ 446137 h 6858000"/>
              <a:gd name="connsiteX1" fmla="*/ 5932287 w 12192000"/>
              <a:gd name="connsiteY1" fmla="*/ 448451 h 6858000"/>
              <a:gd name="connsiteX2" fmla="*/ 5932287 w 12192000"/>
              <a:gd name="connsiteY2" fmla="*/ 671046 h 6858000"/>
              <a:gd name="connsiteX3" fmla="*/ 5969925 w 12192000"/>
              <a:gd name="connsiteY3" fmla="*/ 673360 h 6858000"/>
              <a:gd name="connsiteX4" fmla="*/ 6022220 w 12192000"/>
              <a:gd name="connsiteY4" fmla="*/ 669042 h 6858000"/>
              <a:gd name="connsiteX5" fmla="*/ 6022220 w 12192000"/>
              <a:gd name="connsiteY5" fmla="*/ 669000 h 6858000"/>
              <a:gd name="connsiteX6" fmla="*/ 6022331 w 12192000"/>
              <a:gd name="connsiteY6" fmla="*/ 668971 h 6858000"/>
              <a:gd name="connsiteX7" fmla="*/ 6044431 w 12192000"/>
              <a:gd name="connsiteY7" fmla="*/ 716091 h 6858000"/>
              <a:gd name="connsiteX8" fmla="*/ 6065257 w 12192000"/>
              <a:gd name="connsiteY8" fmla="*/ 747714 h 6858000"/>
              <a:gd name="connsiteX9" fmla="*/ 6257771 w 12192000"/>
              <a:gd name="connsiteY9" fmla="*/ 636493 h 6858000"/>
              <a:gd name="connsiteX10" fmla="*/ 6210878 w 12192000"/>
              <a:gd name="connsiteY10" fmla="*/ 559826 h 6858000"/>
              <a:gd name="connsiteX11" fmla="*/ 6076795 w 12192000"/>
              <a:gd name="connsiteY11" fmla="*/ 654536 h 6858000"/>
              <a:gd name="connsiteX12" fmla="*/ 6022331 w 12192000"/>
              <a:gd name="connsiteY12" fmla="*/ 668971 h 6858000"/>
              <a:gd name="connsiteX13" fmla="*/ 6022220 w 12192000"/>
              <a:gd name="connsiteY13" fmla="*/ 668736 h 6858000"/>
              <a:gd name="connsiteX14" fmla="*/ 6022220 w 12192000"/>
              <a:gd name="connsiteY14" fmla="*/ 668732 h 6858000"/>
              <a:gd name="connsiteX15" fmla="*/ 6013273 w 12192000"/>
              <a:gd name="connsiteY15" fmla="*/ 478531 h 6858000"/>
              <a:gd name="connsiteX16" fmla="*/ 6022220 w 12192000"/>
              <a:gd name="connsiteY16" fmla="*/ 450456 h 6858000"/>
              <a:gd name="connsiteX17" fmla="*/ 5969925 w 12192000"/>
              <a:gd name="connsiteY17" fmla="*/ 446137 h 6858000"/>
              <a:gd name="connsiteX18" fmla="*/ 6065258 w 12192000"/>
              <a:gd name="connsiteY18" fmla="*/ 371476 h 6858000"/>
              <a:gd name="connsiteX19" fmla="*/ 6022220 w 12192000"/>
              <a:gd name="connsiteY19" fmla="*/ 450457 h 6858000"/>
              <a:gd name="connsiteX20" fmla="*/ 6211033 w 12192000"/>
              <a:gd name="connsiteY20" fmla="*/ 559673 h 6858000"/>
              <a:gd name="connsiteX21" fmla="*/ 6257926 w 12192000"/>
              <a:gd name="connsiteY21" fmla="*/ 483005 h 6858000"/>
              <a:gd name="connsiteX22" fmla="*/ 6065258 w 12192000"/>
              <a:gd name="connsiteY22" fmla="*/ 371476 h 6858000"/>
              <a:gd name="connsiteX23" fmla="*/ 0 w 12192000"/>
              <a:gd name="connsiteY23" fmla="*/ 0 h 6858000"/>
              <a:gd name="connsiteX24" fmla="*/ 12192000 w 12192000"/>
              <a:gd name="connsiteY24" fmla="*/ 0 h 6858000"/>
              <a:gd name="connsiteX25" fmla="*/ 12192000 w 12192000"/>
              <a:gd name="connsiteY25" fmla="*/ 6858000 h 6858000"/>
              <a:gd name="connsiteX26" fmla="*/ 0 w 12192000"/>
              <a:gd name="connsiteY26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12192000" h="6858000">
                <a:moveTo>
                  <a:pt x="5969925" y="446137"/>
                </a:moveTo>
                <a:cubicBezTo>
                  <a:pt x="5957277" y="446137"/>
                  <a:pt x="5944627" y="446908"/>
                  <a:pt x="5932287" y="448451"/>
                </a:cubicBezTo>
                <a:cubicBezTo>
                  <a:pt x="5911615" y="520027"/>
                  <a:pt x="5910689" y="597156"/>
                  <a:pt x="5932287" y="671046"/>
                </a:cubicBezTo>
                <a:cubicBezTo>
                  <a:pt x="5944627" y="672589"/>
                  <a:pt x="5957123" y="673360"/>
                  <a:pt x="5969925" y="673360"/>
                </a:cubicBezTo>
                <a:cubicBezTo>
                  <a:pt x="5987666" y="673360"/>
                  <a:pt x="6005251" y="671818"/>
                  <a:pt x="6022220" y="669042"/>
                </a:cubicBezTo>
                <a:lnTo>
                  <a:pt x="6022220" y="669000"/>
                </a:lnTo>
                <a:lnTo>
                  <a:pt x="6022331" y="668971"/>
                </a:lnTo>
                <a:lnTo>
                  <a:pt x="6044431" y="716091"/>
                </a:lnTo>
                <a:cubicBezTo>
                  <a:pt x="6050756" y="727042"/>
                  <a:pt x="6057698" y="737533"/>
                  <a:pt x="6065257" y="747714"/>
                </a:cubicBezTo>
                <a:cubicBezTo>
                  <a:pt x="6139919" y="729358"/>
                  <a:pt x="6206250" y="690175"/>
                  <a:pt x="6257771" y="636493"/>
                </a:cubicBezTo>
                <a:cubicBezTo>
                  <a:pt x="6245895" y="608571"/>
                  <a:pt x="6230005" y="582812"/>
                  <a:pt x="6210878" y="559826"/>
                </a:cubicBezTo>
                <a:cubicBezTo>
                  <a:pt x="6175707" y="602285"/>
                  <a:pt x="6129515" y="635287"/>
                  <a:pt x="6076795" y="654536"/>
                </a:cubicBezTo>
                <a:lnTo>
                  <a:pt x="6022331" y="668971"/>
                </a:lnTo>
                <a:lnTo>
                  <a:pt x="6022220" y="668736"/>
                </a:lnTo>
                <a:lnTo>
                  <a:pt x="6022220" y="668732"/>
                </a:lnTo>
                <a:cubicBezTo>
                  <a:pt x="5999543" y="608109"/>
                  <a:pt x="5996150" y="542241"/>
                  <a:pt x="6013273" y="478531"/>
                </a:cubicBezTo>
                <a:cubicBezTo>
                  <a:pt x="6015894" y="468968"/>
                  <a:pt x="6018827" y="459558"/>
                  <a:pt x="6022220" y="450456"/>
                </a:cubicBezTo>
                <a:cubicBezTo>
                  <a:pt x="6005251" y="447525"/>
                  <a:pt x="5987819" y="446137"/>
                  <a:pt x="5969925" y="446137"/>
                </a:cubicBezTo>
                <a:close/>
                <a:moveTo>
                  <a:pt x="6065258" y="371476"/>
                </a:moveTo>
                <a:cubicBezTo>
                  <a:pt x="6047364" y="395386"/>
                  <a:pt x="6032863" y="421918"/>
                  <a:pt x="6022220" y="450457"/>
                </a:cubicBezTo>
                <a:cubicBezTo>
                  <a:pt x="6097806" y="463260"/>
                  <a:pt x="6164138" y="503059"/>
                  <a:pt x="6211033" y="559673"/>
                </a:cubicBezTo>
                <a:cubicBezTo>
                  <a:pt x="6230160" y="536687"/>
                  <a:pt x="6246050" y="510771"/>
                  <a:pt x="6257926" y="483005"/>
                </a:cubicBezTo>
                <a:cubicBezTo>
                  <a:pt x="6206405" y="429014"/>
                  <a:pt x="6139919" y="389832"/>
                  <a:pt x="6065258" y="371476"/>
                </a:cubicBezTo>
                <a:close/>
                <a:moveTo>
                  <a:pt x="0" y="0"/>
                </a:moveTo>
                <a:lnTo>
                  <a:pt x="12192000" y="0"/>
                </a:lnTo>
                <a:lnTo>
                  <a:pt x="12192000" y="6858000"/>
                </a:lnTo>
                <a:lnTo>
                  <a:pt x="0" y="685800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tIns="108000">
            <a:noAutofit/>
          </a:bodyPr>
          <a:lstStyle>
            <a:lvl1pPr marL="0" indent="0" algn="ctr">
              <a:buNone/>
              <a:defRPr sz="1000">
                <a:solidFill>
                  <a:schemeClr val="accent2"/>
                </a:solidFill>
              </a:defRPr>
            </a:lvl1pPr>
          </a:lstStyle>
          <a:p>
            <a:r>
              <a:rPr lang="en-US" dirty="0"/>
              <a:t>Drag picture file here or click </a:t>
            </a:r>
            <a:r>
              <a:rPr lang="en-US" noProof="0" dirty="0"/>
              <a:t>center</a:t>
            </a:r>
            <a:r>
              <a:rPr lang="en-US" dirty="0"/>
              <a:t> icon to insert light image</a:t>
            </a:r>
          </a:p>
          <a:p>
            <a:endParaRPr lang="en-GB" dirty="0"/>
          </a:p>
        </p:txBody>
      </p:sp>
      <p:sp>
        <p:nvSpPr>
          <p:cNvPr id="4" name="Text Placeholder 9">
            <a:extLst>
              <a:ext uri="{FF2B5EF4-FFF2-40B4-BE49-F238E27FC236}">
                <a16:creationId xmlns:a16="http://schemas.microsoft.com/office/drawing/2014/main" id="{EF52E4A2-526B-92C0-3BC8-41B3956FCFBA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1487487" y="3659011"/>
            <a:ext cx="9213525" cy="281703"/>
          </a:xfrm>
          <a:prstGeom prst="rect">
            <a:avLst/>
          </a:prstGeom>
        </p:spPr>
        <p:txBody>
          <a:bodyPr lIns="0" tIns="36000" rIns="0" bIns="0" anchor="t" anchorCtr="0">
            <a:noAutofit/>
          </a:bodyPr>
          <a:lstStyle>
            <a:lvl1pPr marL="0" indent="0" algn="ctr">
              <a:lnSpc>
                <a:spcPct val="95000"/>
              </a:lnSpc>
              <a:buNone/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dirty="0"/>
              <a:t>Section break subtitle here</a:t>
            </a:r>
          </a:p>
        </p:txBody>
      </p:sp>
      <p:sp>
        <p:nvSpPr>
          <p:cNvPr id="2" name="Footer Placeholder 4">
            <a:extLst>
              <a:ext uri="{FF2B5EF4-FFF2-40B4-BE49-F238E27FC236}">
                <a16:creationId xmlns:a16="http://schemas.microsoft.com/office/drawing/2014/main" id="{EDEB0543-CDE2-8043-BC4F-6A8829C66F1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8040688" y="6348353"/>
            <a:ext cx="3292473" cy="215901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r">
              <a:defRPr sz="900">
                <a:solidFill>
                  <a:schemeClr val="tx1"/>
                </a:solidFill>
              </a:defRPr>
            </a:lvl1pPr>
          </a:lstStyle>
          <a:p>
            <a:r>
              <a:rPr lang="en-US" dirty="0"/>
              <a:t>© 2025 Clarivate. All rights reserved.</a:t>
            </a:r>
          </a:p>
        </p:txBody>
      </p:sp>
      <p:sp>
        <p:nvSpPr>
          <p:cNvPr id="5" name="Slide Number Placeholder 5">
            <a:extLst>
              <a:ext uri="{FF2B5EF4-FFF2-40B4-BE49-F238E27FC236}">
                <a16:creationId xmlns:a16="http://schemas.microsoft.com/office/drawing/2014/main" id="{14F06CD3-B652-D597-8470-E9794F5D72F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1507792" y="6348353"/>
            <a:ext cx="216000" cy="215900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l">
              <a:defRPr sz="900">
                <a:solidFill>
                  <a:schemeClr val="tx1"/>
                </a:solidFill>
              </a:defRPr>
            </a:lvl1pPr>
          </a:lstStyle>
          <a:p>
            <a:fld id="{F59CD943-D024-467A-B36E-F11E1285ED75}" type="slidenum">
              <a:rPr lang="en-GB" smtClean="0"/>
              <a:pPr/>
              <a:t>‹#›</a:t>
            </a:fld>
            <a:endParaRPr lang="en-GB" dirty="0"/>
          </a:p>
        </p:txBody>
      </p:sp>
      <p:sp>
        <p:nvSpPr>
          <p:cNvPr id="6" name="Text Placeholder 9">
            <a:extLst>
              <a:ext uri="{FF2B5EF4-FFF2-40B4-BE49-F238E27FC236}">
                <a16:creationId xmlns:a16="http://schemas.microsoft.com/office/drawing/2014/main" id="{746F4974-7C86-E6D5-6712-2A7B3FA31041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1487487" y="2523829"/>
            <a:ext cx="9217026" cy="1030130"/>
          </a:xfrm>
          <a:prstGeom prst="rect">
            <a:avLst/>
          </a:prstGeom>
        </p:spPr>
        <p:txBody>
          <a:bodyPr lIns="0" tIns="36000" rIns="0" bIns="0" anchor="b" anchorCtr="0">
            <a:noAutofit/>
          </a:bodyPr>
          <a:lstStyle>
            <a:lvl1pPr marL="0" indent="0" algn="ctr">
              <a:lnSpc>
                <a:spcPct val="95000"/>
              </a:lnSpc>
              <a:spcBef>
                <a:spcPts val="0"/>
              </a:spcBef>
              <a:buNone/>
              <a:defRPr sz="3600">
                <a:solidFill>
                  <a:schemeClr val="tx2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Section break one line</a:t>
            </a:r>
          </a:p>
        </p:txBody>
      </p:sp>
    </p:spTree>
    <p:extLst>
      <p:ext uri="{BB962C8B-B14F-4D97-AF65-F5344CB8AC3E}">
        <p14:creationId xmlns:p14="http://schemas.microsoft.com/office/powerpoint/2010/main" val="3305958603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Light image - 2 or 3 lines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Picture Placeholder 14">
            <a:extLst>
              <a:ext uri="{FF2B5EF4-FFF2-40B4-BE49-F238E27FC236}">
                <a16:creationId xmlns:a16="http://schemas.microsoft.com/office/drawing/2014/main" id="{6588C067-B393-9489-E4ED-1958F0FE3BBD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0" y="0"/>
            <a:ext cx="12192000" cy="6858000"/>
          </a:xfrm>
          <a:custGeom>
            <a:avLst/>
            <a:gdLst>
              <a:gd name="connsiteX0" fmla="*/ 5969925 w 12192000"/>
              <a:gd name="connsiteY0" fmla="*/ 446137 h 6858000"/>
              <a:gd name="connsiteX1" fmla="*/ 5932287 w 12192000"/>
              <a:gd name="connsiteY1" fmla="*/ 448451 h 6858000"/>
              <a:gd name="connsiteX2" fmla="*/ 5932287 w 12192000"/>
              <a:gd name="connsiteY2" fmla="*/ 671046 h 6858000"/>
              <a:gd name="connsiteX3" fmla="*/ 5969925 w 12192000"/>
              <a:gd name="connsiteY3" fmla="*/ 673360 h 6858000"/>
              <a:gd name="connsiteX4" fmla="*/ 6022220 w 12192000"/>
              <a:gd name="connsiteY4" fmla="*/ 669042 h 6858000"/>
              <a:gd name="connsiteX5" fmla="*/ 6022220 w 12192000"/>
              <a:gd name="connsiteY5" fmla="*/ 669000 h 6858000"/>
              <a:gd name="connsiteX6" fmla="*/ 6022331 w 12192000"/>
              <a:gd name="connsiteY6" fmla="*/ 668971 h 6858000"/>
              <a:gd name="connsiteX7" fmla="*/ 6044431 w 12192000"/>
              <a:gd name="connsiteY7" fmla="*/ 716091 h 6858000"/>
              <a:gd name="connsiteX8" fmla="*/ 6065257 w 12192000"/>
              <a:gd name="connsiteY8" fmla="*/ 747714 h 6858000"/>
              <a:gd name="connsiteX9" fmla="*/ 6257771 w 12192000"/>
              <a:gd name="connsiteY9" fmla="*/ 636493 h 6858000"/>
              <a:gd name="connsiteX10" fmla="*/ 6210878 w 12192000"/>
              <a:gd name="connsiteY10" fmla="*/ 559826 h 6858000"/>
              <a:gd name="connsiteX11" fmla="*/ 6076795 w 12192000"/>
              <a:gd name="connsiteY11" fmla="*/ 654536 h 6858000"/>
              <a:gd name="connsiteX12" fmla="*/ 6022331 w 12192000"/>
              <a:gd name="connsiteY12" fmla="*/ 668971 h 6858000"/>
              <a:gd name="connsiteX13" fmla="*/ 6022220 w 12192000"/>
              <a:gd name="connsiteY13" fmla="*/ 668736 h 6858000"/>
              <a:gd name="connsiteX14" fmla="*/ 6022220 w 12192000"/>
              <a:gd name="connsiteY14" fmla="*/ 668732 h 6858000"/>
              <a:gd name="connsiteX15" fmla="*/ 6013273 w 12192000"/>
              <a:gd name="connsiteY15" fmla="*/ 478531 h 6858000"/>
              <a:gd name="connsiteX16" fmla="*/ 6022220 w 12192000"/>
              <a:gd name="connsiteY16" fmla="*/ 450456 h 6858000"/>
              <a:gd name="connsiteX17" fmla="*/ 5969925 w 12192000"/>
              <a:gd name="connsiteY17" fmla="*/ 446137 h 6858000"/>
              <a:gd name="connsiteX18" fmla="*/ 6065258 w 12192000"/>
              <a:gd name="connsiteY18" fmla="*/ 371476 h 6858000"/>
              <a:gd name="connsiteX19" fmla="*/ 6022220 w 12192000"/>
              <a:gd name="connsiteY19" fmla="*/ 450457 h 6858000"/>
              <a:gd name="connsiteX20" fmla="*/ 6211033 w 12192000"/>
              <a:gd name="connsiteY20" fmla="*/ 559673 h 6858000"/>
              <a:gd name="connsiteX21" fmla="*/ 6257926 w 12192000"/>
              <a:gd name="connsiteY21" fmla="*/ 483005 h 6858000"/>
              <a:gd name="connsiteX22" fmla="*/ 6065258 w 12192000"/>
              <a:gd name="connsiteY22" fmla="*/ 371476 h 6858000"/>
              <a:gd name="connsiteX23" fmla="*/ 0 w 12192000"/>
              <a:gd name="connsiteY23" fmla="*/ 0 h 6858000"/>
              <a:gd name="connsiteX24" fmla="*/ 12192000 w 12192000"/>
              <a:gd name="connsiteY24" fmla="*/ 0 h 6858000"/>
              <a:gd name="connsiteX25" fmla="*/ 12192000 w 12192000"/>
              <a:gd name="connsiteY25" fmla="*/ 6858000 h 6858000"/>
              <a:gd name="connsiteX26" fmla="*/ 0 w 12192000"/>
              <a:gd name="connsiteY26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12192000" h="6858000">
                <a:moveTo>
                  <a:pt x="5969925" y="446137"/>
                </a:moveTo>
                <a:cubicBezTo>
                  <a:pt x="5957277" y="446137"/>
                  <a:pt x="5944627" y="446908"/>
                  <a:pt x="5932287" y="448451"/>
                </a:cubicBezTo>
                <a:cubicBezTo>
                  <a:pt x="5911615" y="520027"/>
                  <a:pt x="5910689" y="597156"/>
                  <a:pt x="5932287" y="671046"/>
                </a:cubicBezTo>
                <a:cubicBezTo>
                  <a:pt x="5944627" y="672589"/>
                  <a:pt x="5957123" y="673360"/>
                  <a:pt x="5969925" y="673360"/>
                </a:cubicBezTo>
                <a:cubicBezTo>
                  <a:pt x="5987666" y="673360"/>
                  <a:pt x="6005251" y="671818"/>
                  <a:pt x="6022220" y="669042"/>
                </a:cubicBezTo>
                <a:lnTo>
                  <a:pt x="6022220" y="669000"/>
                </a:lnTo>
                <a:lnTo>
                  <a:pt x="6022331" y="668971"/>
                </a:lnTo>
                <a:lnTo>
                  <a:pt x="6044431" y="716091"/>
                </a:lnTo>
                <a:cubicBezTo>
                  <a:pt x="6050756" y="727042"/>
                  <a:pt x="6057698" y="737533"/>
                  <a:pt x="6065257" y="747714"/>
                </a:cubicBezTo>
                <a:cubicBezTo>
                  <a:pt x="6139919" y="729358"/>
                  <a:pt x="6206250" y="690175"/>
                  <a:pt x="6257771" y="636493"/>
                </a:cubicBezTo>
                <a:cubicBezTo>
                  <a:pt x="6245895" y="608571"/>
                  <a:pt x="6230005" y="582812"/>
                  <a:pt x="6210878" y="559826"/>
                </a:cubicBezTo>
                <a:cubicBezTo>
                  <a:pt x="6175707" y="602285"/>
                  <a:pt x="6129515" y="635287"/>
                  <a:pt x="6076795" y="654536"/>
                </a:cubicBezTo>
                <a:lnTo>
                  <a:pt x="6022331" y="668971"/>
                </a:lnTo>
                <a:lnTo>
                  <a:pt x="6022220" y="668736"/>
                </a:lnTo>
                <a:lnTo>
                  <a:pt x="6022220" y="668732"/>
                </a:lnTo>
                <a:cubicBezTo>
                  <a:pt x="5999543" y="608109"/>
                  <a:pt x="5996150" y="542241"/>
                  <a:pt x="6013273" y="478531"/>
                </a:cubicBezTo>
                <a:cubicBezTo>
                  <a:pt x="6015894" y="468968"/>
                  <a:pt x="6018827" y="459558"/>
                  <a:pt x="6022220" y="450456"/>
                </a:cubicBezTo>
                <a:cubicBezTo>
                  <a:pt x="6005251" y="447525"/>
                  <a:pt x="5987819" y="446137"/>
                  <a:pt x="5969925" y="446137"/>
                </a:cubicBezTo>
                <a:close/>
                <a:moveTo>
                  <a:pt x="6065258" y="371476"/>
                </a:moveTo>
                <a:cubicBezTo>
                  <a:pt x="6047364" y="395386"/>
                  <a:pt x="6032863" y="421918"/>
                  <a:pt x="6022220" y="450457"/>
                </a:cubicBezTo>
                <a:cubicBezTo>
                  <a:pt x="6097806" y="463260"/>
                  <a:pt x="6164138" y="503059"/>
                  <a:pt x="6211033" y="559673"/>
                </a:cubicBezTo>
                <a:cubicBezTo>
                  <a:pt x="6230160" y="536687"/>
                  <a:pt x="6246050" y="510771"/>
                  <a:pt x="6257926" y="483005"/>
                </a:cubicBezTo>
                <a:cubicBezTo>
                  <a:pt x="6206405" y="429014"/>
                  <a:pt x="6139919" y="389832"/>
                  <a:pt x="6065258" y="371476"/>
                </a:cubicBezTo>
                <a:close/>
                <a:moveTo>
                  <a:pt x="0" y="0"/>
                </a:moveTo>
                <a:lnTo>
                  <a:pt x="12192000" y="0"/>
                </a:lnTo>
                <a:lnTo>
                  <a:pt x="12192000" y="6858000"/>
                </a:lnTo>
                <a:lnTo>
                  <a:pt x="0" y="685800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tIns="108000">
            <a:noAutofit/>
          </a:bodyPr>
          <a:lstStyle>
            <a:lvl1pPr marL="0" indent="0" algn="ctr">
              <a:buNone/>
              <a:defRPr sz="1000">
                <a:solidFill>
                  <a:schemeClr val="accent2"/>
                </a:solidFill>
              </a:defRPr>
            </a:lvl1pPr>
          </a:lstStyle>
          <a:p>
            <a:r>
              <a:rPr lang="en-US" dirty="0"/>
              <a:t>Drag picture file here or click </a:t>
            </a:r>
            <a:r>
              <a:rPr lang="en-US" noProof="0" dirty="0"/>
              <a:t>center</a:t>
            </a:r>
            <a:r>
              <a:rPr lang="en-US" dirty="0"/>
              <a:t> icon to insert light image</a:t>
            </a:r>
          </a:p>
          <a:p>
            <a:endParaRPr lang="en-GB" dirty="0"/>
          </a:p>
        </p:txBody>
      </p:sp>
      <p:sp>
        <p:nvSpPr>
          <p:cNvPr id="4" name="Text Placeholder 9">
            <a:extLst>
              <a:ext uri="{FF2B5EF4-FFF2-40B4-BE49-F238E27FC236}">
                <a16:creationId xmlns:a16="http://schemas.microsoft.com/office/drawing/2014/main" id="{727ADA16-810E-4756-F9FD-B28B2D16B91E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3359150" y="4139077"/>
            <a:ext cx="5473700" cy="281703"/>
          </a:xfrm>
          <a:prstGeom prst="rect">
            <a:avLst/>
          </a:prstGeom>
        </p:spPr>
        <p:txBody>
          <a:bodyPr lIns="0" tIns="36000" rIns="0" bIns="0" anchor="t" anchorCtr="0">
            <a:noAutofit/>
          </a:bodyPr>
          <a:lstStyle>
            <a:lvl1pPr marL="0" indent="0" algn="ctr">
              <a:lnSpc>
                <a:spcPct val="95000"/>
              </a:lnSpc>
              <a:buNone/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dirty="0"/>
              <a:t>Section break subtitle here</a:t>
            </a:r>
          </a:p>
        </p:txBody>
      </p:sp>
      <p:sp>
        <p:nvSpPr>
          <p:cNvPr id="2" name="Footer Placeholder 4">
            <a:extLst>
              <a:ext uri="{FF2B5EF4-FFF2-40B4-BE49-F238E27FC236}">
                <a16:creationId xmlns:a16="http://schemas.microsoft.com/office/drawing/2014/main" id="{9ED56963-DF8A-612C-AAF6-80FD8B83832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8040688" y="6348353"/>
            <a:ext cx="3292473" cy="215901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r">
              <a:defRPr sz="900">
                <a:solidFill>
                  <a:schemeClr val="tx1"/>
                </a:solidFill>
              </a:defRPr>
            </a:lvl1pPr>
          </a:lstStyle>
          <a:p>
            <a:r>
              <a:rPr lang="en-US" dirty="0"/>
              <a:t>© 2025 Clarivate. All rights reserved.</a:t>
            </a:r>
          </a:p>
        </p:txBody>
      </p:sp>
      <p:sp>
        <p:nvSpPr>
          <p:cNvPr id="3" name="Slide Number Placeholder 5">
            <a:extLst>
              <a:ext uri="{FF2B5EF4-FFF2-40B4-BE49-F238E27FC236}">
                <a16:creationId xmlns:a16="http://schemas.microsoft.com/office/drawing/2014/main" id="{FB45A403-BE77-D04E-8382-06698FC39A5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1507792" y="6348353"/>
            <a:ext cx="216000" cy="215900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l">
              <a:defRPr sz="900">
                <a:solidFill>
                  <a:schemeClr val="tx1"/>
                </a:solidFill>
              </a:defRPr>
            </a:lvl1pPr>
          </a:lstStyle>
          <a:p>
            <a:fld id="{F59CD943-D024-467A-B36E-F11E1285ED75}" type="slidenum">
              <a:rPr lang="en-GB" smtClean="0"/>
              <a:pPr/>
              <a:t>‹#›</a:t>
            </a:fld>
            <a:endParaRPr lang="en-GB" dirty="0"/>
          </a:p>
        </p:txBody>
      </p:sp>
      <p:sp>
        <p:nvSpPr>
          <p:cNvPr id="6" name="Text Placeholder 9">
            <a:extLst>
              <a:ext uri="{FF2B5EF4-FFF2-40B4-BE49-F238E27FC236}">
                <a16:creationId xmlns:a16="http://schemas.microsoft.com/office/drawing/2014/main" id="{C993EC57-5A48-A45C-ED06-B05361D5EDB8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3359151" y="2502214"/>
            <a:ext cx="5473700" cy="1567891"/>
          </a:xfrm>
          <a:prstGeom prst="rect">
            <a:avLst/>
          </a:prstGeom>
        </p:spPr>
        <p:txBody>
          <a:bodyPr lIns="0" tIns="36000" rIns="0" bIns="0" anchor="b" anchorCtr="0">
            <a:noAutofit/>
          </a:bodyPr>
          <a:lstStyle>
            <a:lvl1pPr marL="0" indent="0" algn="ctr">
              <a:lnSpc>
                <a:spcPct val="95000"/>
              </a:lnSpc>
              <a:spcBef>
                <a:spcPts val="0"/>
              </a:spcBef>
              <a:buNone/>
              <a:defRPr sz="3600">
                <a:solidFill>
                  <a:schemeClr val="tx2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Section break two or three lines lorem ipsum dolor</a:t>
            </a:r>
          </a:p>
        </p:txBody>
      </p:sp>
    </p:spTree>
    <p:extLst>
      <p:ext uri="{BB962C8B-B14F-4D97-AF65-F5344CB8AC3E}">
        <p14:creationId xmlns:p14="http://schemas.microsoft.com/office/powerpoint/2010/main" val="2805829425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ark image - 1 line only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Picture Placeholder 14">
            <a:extLst>
              <a:ext uri="{FF2B5EF4-FFF2-40B4-BE49-F238E27FC236}">
                <a16:creationId xmlns:a16="http://schemas.microsoft.com/office/drawing/2014/main" id="{6588C067-B393-9489-E4ED-1958F0FE3BBD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0" y="0"/>
            <a:ext cx="12192000" cy="6858000"/>
          </a:xfrm>
          <a:custGeom>
            <a:avLst/>
            <a:gdLst>
              <a:gd name="connsiteX0" fmla="*/ 5969925 w 12192000"/>
              <a:gd name="connsiteY0" fmla="*/ 446137 h 6858000"/>
              <a:gd name="connsiteX1" fmla="*/ 5932287 w 12192000"/>
              <a:gd name="connsiteY1" fmla="*/ 448451 h 6858000"/>
              <a:gd name="connsiteX2" fmla="*/ 5932287 w 12192000"/>
              <a:gd name="connsiteY2" fmla="*/ 671046 h 6858000"/>
              <a:gd name="connsiteX3" fmla="*/ 5969925 w 12192000"/>
              <a:gd name="connsiteY3" fmla="*/ 673360 h 6858000"/>
              <a:gd name="connsiteX4" fmla="*/ 6022220 w 12192000"/>
              <a:gd name="connsiteY4" fmla="*/ 669042 h 6858000"/>
              <a:gd name="connsiteX5" fmla="*/ 6022220 w 12192000"/>
              <a:gd name="connsiteY5" fmla="*/ 669000 h 6858000"/>
              <a:gd name="connsiteX6" fmla="*/ 6022331 w 12192000"/>
              <a:gd name="connsiteY6" fmla="*/ 668971 h 6858000"/>
              <a:gd name="connsiteX7" fmla="*/ 6044431 w 12192000"/>
              <a:gd name="connsiteY7" fmla="*/ 716091 h 6858000"/>
              <a:gd name="connsiteX8" fmla="*/ 6065257 w 12192000"/>
              <a:gd name="connsiteY8" fmla="*/ 747714 h 6858000"/>
              <a:gd name="connsiteX9" fmla="*/ 6257771 w 12192000"/>
              <a:gd name="connsiteY9" fmla="*/ 636493 h 6858000"/>
              <a:gd name="connsiteX10" fmla="*/ 6210878 w 12192000"/>
              <a:gd name="connsiteY10" fmla="*/ 559826 h 6858000"/>
              <a:gd name="connsiteX11" fmla="*/ 6076795 w 12192000"/>
              <a:gd name="connsiteY11" fmla="*/ 654536 h 6858000"/>
              <a:gd name="connsiteX12" fmla="*/ 6022331 w 12192000"/>
              <a:gd name="connsiteY12" fmla="*/ 668971 h 6858000"/>
              <a:gd name="connsiteX13" fmla="*/ 6022220 w 12192000"/>
              <a:gd name="connsiteY13" fmla="*/ 668736 h 6858000"/>
              <a:gd name="connsiteX14" fmla="*/ 6022220 w 12192000"/>
              <a:gd name="connsiteY14" fmla="*/ 668732 h 6858000"/>
              <a:gd name="connsiteX15" fmla="*/ 6013273 w 12192000"/>
              <a:gd name="connsiteY15" fmla="*/ 478531 h 6858000"/>
              <a:gd name="connsiteX16" fmla="*/ 6022220 w 12192000"/>
              <a:gd name="connsiteY16" fmla="*/ 450456 h 6858000"/>
              <a:gd name="connsiteX17" fmla="*/ 5969925 w 12192000"/>
              <a:gd name="connsiteY17" fmla="*/ 446137 h 6858000"/>
              <a:gd name="connsiteX18" fmla="*/ 6065258 w 12192000"/>
              <a:gd name="connsiteY18" fmla="*/ 371476 h 6858000"/>
              <a:gd name="connsiteX19" fmla="*/ 6022220 w 12192000"/>
              <a:gd name="connsiteY19" fmla="*/ 450457 h 6858000"/>
              <a:gd name="connsiteX20" fmla="*/ 6211033 w 12192000"/>
              <a:gd name="connsiteY20" fmla="*/ 559673 h 6858000"/>
              <a:gd name="connsiteX21" fmla="*/ 6257926 w 12192000"/>
              <a:gd name="connsiteY21" fmla="*/ 483005 h 6858000"/>
              <a:gd name="connsiteX22" fmla="*/ 6065258 w 12192000"/>
              <a:gd name="connsiteY22" fmla="*/ 371476 h 6858000"/>
              <a:gd name="connsiteX23" fmla="*/ 0 w 12192000"/>
              <a:gd name="connsiteY23" fmla="*/ 0 h 6858000"/>
              <a:gd name="connsiteX24" fmla="*/ 12192000 w 12192000"/>
              <a:gd name="connsiteY24" fmla="*/ 0 h 6858000"/>
              <a:gd name="connsiteX25" fmla="*/ 12192000 w 12192000"/>
              <a:gd name="connsiteY25" fmla="*/ 6858000 h 6858000"/>
              <a:gd name="connsiteX26" fmla="*/ 0 w 12192000"/>
              <a:gd name="connsiteY26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12192000" h="6858000">
                <a:moveTo>
                  <a:pt x="5969925" y="446137"/>
                </a:moveTo>
                <a:cubicBezTo>
                  <a:pt x="5957277" y="446137"/>
                  <a:pt x="5944627" y="446908"/>
                  <a:pt x="5932287" y="448451"/>
                </a:cubicBezTo>
                <a:cubicBezTo>
                  <a:pt x="5911615" y="520027"/>
                  <a:pt x="5910689" y="597156"/>
                  <a:pt x="5932287" y="671046"/>
                </a:cubicBezTo>
                <a:cubicBezTo>
                  <a:pt x="5944627" y="672589"/>
                  <a:pt x="5957123" y="673360"/>
                  <a:pt x="5969925" y="673360"/>
                </a:cubicBezTo>
                <a:cubicBezTo>
                  <a:pt x="5987666" y="673360"/>
                  <a:pt x="6005251" y="671818"/>
                  <a:pt x="6022220" y="669042"/>
                </a:cubicBezTo>
                <a:lnTo>
                  <a:pt x="6022220" y="669000"/>
                </a:lnTo>
                <a:lnTo>
                  <a:pt x="6022331" y="668971"/>
                </a:lnTo>
                <a:lnTo>
                  <a:pt x="6044431" y="716091"/>
                </a:lnTo>
                <a:cubicBezTo>
                  <a:pt x="6050756" y="727042"/>
                  <a:pt x="6057698" y="737533"/>
                  <a:pt x="6065257" y="747714"/>
                </a:cubicBezTo>
                <a:cubicBezTo>
                  <a:pt x="6139919" y="729358"/>
                  <a:pt x="6206250" y="690175"/>
                  <a:pt x="6257771" y="636493"/>
                </a:cubicBezTo>
                <a:cubicBezTo>
                  <a:pt x="6245895" y="608571"/>
                  <a:pt x="6230005" y="582812"/>
                  <a:pt x="6210878" y="559826"/>
                </a:cubicBezTo>
                <a:cubicBezTo>
                  <a:pt x="6175707" y="602285"/>
                  <a:pt x="6129515" y="635287"/>
                  <a:pt x="6076795" y="654536"/>
                </a:cubicBezTo>
                <a:lnTo>
                  <a:pt x="6022331" y="668971"/>
                </a:lnTo>
                <a:lnTo>
                  <a:pt x="6022220" y="668736"/>
                </a:lnTo>
                <a:lnTo>
                  <a:pt x="6022220" y="668732"/>
                </a:lnTo>
                <a:cubicBezTo>
                  <a:pt x="5999543" y="608109"/>
                  <a:pt x="5996150" y="542241"/>
                  <a:pt x="6013273" y="478531"/>
                </a:cubicBezTo>
                <a:cubicBezTo>
                  <a:pt x="6015894" y="468968"/>
                  <a:pt x="6018827" y="459558"/>
                  <a:pt x="6022220" y="450456"/>
                </a:cubicBezTo>
                <a:cubicBezTo>
                  <a:pt x="6005251" y="447525"/>
                  <a:pt x="5987819" y="446137"/>
                  <a:pt x="5969925" y="446137"/>
                </a:cubicBezTo>
                <a:close/>
                <a:moveTo>
                  <a:pt x="6065258" y="371476"/>
                </a:moveTo>
                <a:cubicBezTo>
                  <a:pt x="6047364" y="395386"/>
                  <a:pt x="6032863" y="421918"/>
                  <a:pt x="6022220" y="450457"/>
                </a:cubicBezTo>
                <a:cubicBezTo>
                  <a:pt x="6097806" y="463260"/>
                  <a:pt x="6164138" y="503059"/>
                  <a:pt x="6211033" y="559673"/>
                </a:cubicBezTo>
                <a:cubicBezTo>
                  <a:pt x="6230160" y="536687"/>
                  <a:pt x="6246050" y="510771"/>
                  <a:pt x="6257926" y="483005"/>
                </a:cubicBezTo>
                <a:cubicBezTo>
                  <a:pt x="6206405" y="429014"/>
                  <a:pt x="6139919" y="389832"/>
                  <a:pt x="6065258" y="371476"/>
                </a:cubicBezTo>
                <a:close/>
                <a:moveTo>
                  <a:pt x="0" y="0"/>
                </a:moveTo>
                <a:lnTo>
                  <a:pt x="12192000" y="0"/>
                </a:lnTo>
                <a:lnTo>
                  <a:pt x="12192000" y="6858000"/>
                </a:lnTo>
                <a:lnTo>
                  <a:pt x="0" y="6858000"/>
                </a:ln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</p:spPr>
        <p:txBody>
          <a:bodyPr wrap="square" tIns="108000">
            <a:noAutofit/>
          </a:bodyPr>
          <a:lstStyle>
            <a:lvl1pPr marL="0" indent="0" algn="ctr">
              <a:buNone/>
              <a:defRPr sz="1000">
                <a:solidFill>
                  <a:schemeClr val="accent1"/>
                </a:solidFill>
              </a:defRPr>
            </a:lvl1pPr>
          </a:lstStyle>
          <a:p>
            <a:r>
              <a:rPr lang="en-US" dirty="0"/>
              <a:t>Drag picture file here or click </a:t>
            </a:r>
            <a:r>
              <a:rPr lang="en-US" noProof="0" dirty="0"/>
              <a:t>center</a:t>
            </a:r>
            <a:r>
              <a:rPr lang="en-US" dirty="0"/>
              <a:t> icon to insert dark image</a:t>
            </a:r>
          </a:p>
        </p:txBody>
      </p:sp>
      <p:sp>
        <p:nvSpPr>
          <p:cNvPr id="4" name="Text Placeholder 9">
            <a:extLst>
              <a:ext uri="{FF2B5EF4-FFF2-40B4-BE49-F238E27FC236}">
                <a16:creationId xmlns:a16="http://schemas.microsoft.com/office/drawing/2014/main" id="{EF52E4A2-526B-92C0-3BC8-41B3956FCFBA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1487487" y="3659011"/>
            <a:ext cx="9213525" cy="281703"/>
          </a:xfrm>
          <a:prstGeom prst="rect">
            <a:avLst/>
          </a:prstGeom>
        </p:spPr>
        <p:txBody>
          <a:bodyPr lIns="0" tIns="36000" rIns="0" bIns="0" anchor="t" anchorCtr="0">
            <a:noAutofit/>
          </a:bodyPr>
          <a:lstStyle>
            <a:lvl1pPr marL="0" indent="0" algn="ctr">
              <a:lnSpc>
                <a:spcPct val="95000"/>
              </a:lnSpc>
              <a:buNone/>
              <a:defRPr sz="200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dirty="0"/>
              <a:t>Section break subtitle here</a:t>
            </a:r>
          </a:p>
        </p:txBody>
      </p:sp>
      <p:sp>
        <p:nvSpPr>
          <p:cNvPr id="2" name="Footer Placeholder 4">
            <a:extLst>
              <a:ext uri="{FF2B5EF4-FFF2-40B4-BE49-F238E27FC236}">
                <a16:creationId xmlns:a16="http://schemas.microsoft.com/office/drawing/2014/main" id="{B6D49407-D608-8BE3-F198-F1A469B9FA7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8040688" y="6348353"/>
            <a:ext cx="3292473" cy="215901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r">
              <a:defRPr sz="900"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© 2025 Clarivate. All rights reserved.</a:t>
            </a:r>
          </a:p>
        </p:txBody>
      </p:sp>
      <p:sp>
        <p:nvSpPr>
          <p:cNvPr id="5" name="Slide Number Placeholder 5">
            <a:extLst>
              <a:ext uri="{FF2B5EF4-FFF2-40B4-BE49-F238E27FC236}">
                <a16:creationId xmlns:a16="http://schemas.microsoft.com/office/drawing/2014/main" id="{0EFCAC49-DC20-CC9F-4A62-190BF24B6ED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1507792" y="6348353"/>
            <a:ext cx="216000" cy="215900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l">
              <a:defRPr sz="900">
                <a:solidFill>
                  <a:schemeClr val="bg1"/>
                </a:solidFill>
              </a:defRPr>
            </a:lvl1pPr>
          </a:lstStyle>
          <a:p>
            <a:fld id="{F59CD943-D024-467A-B36E-F11E1285ED75}" type="slidenum">
              <a:rPr lang="en-GB" smtClean="0"/>
              <a:pPr/>
              <a:t>‹#›</a:t>
            </a:fld>
            <a:endParaRPr lang="en-GB" dirty="0"/>
          </a:p>
        </p:txBody>
      </p:sp>
      <p:sp>
        <p:nvSpPr>
          <p:cNvPr id="6" name="Text Placeholder 9">
            <a:extLst>
              <a:ext uri="{FF2B5EF4-FFF2-40B4-BE49-F238E27FC236}">
                <a16:creationId xmlns:a16="http://schemas.microsoft.com/office/drawing/2014/main" id="{E85E911C-39C9-74DC-9624-AA306A756A17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1487487" y="2523829"/>
            <a:ext cx="9217026" cy="1030130"/>
          </a:xfrm>
          <a:prstGeom prst="rect">
            <a:avLst/>
          </a:prstGeom>
        </p:spPr>
        <p:txBody>
          <a:bodyPr lIns="0" tIns="36000" rIns="0" bIns="0" anchor="b" anchorCtr="0">
            <a:noAutofit/>
          </a:bodyPr>
          <a:lstStyle>
            <a:lvl1pPr marL="0" indent="0" algn="ctr">
              <a:lnSpc>
                <a:spcPct val="95000"/>
              </a:lnSpc>
              <a:spcBef>
                <a:spcPts val="0"/>
              </a:spcBef>
              <a:buNone/>
              <a:defRPr sz="36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Section break one line</a:t>
            </a:r>
          </a:p>
        </p:txBody>
      </p:sp>
    </p:spTree>
    <p:extLst>
      <p:ext uri="{BB962C8B-B14F-4D97-AF65-F5344CB8AC3E}">
        <p14:creationId xmlns:p14="http://schemas.microsoft.com/office/powerpoint/2010/main" val="345170195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ark image - 2 or 3 lines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Picture Placeholder 14">
            <a:extLst>
              <a:ext uri="{FF2B5EF4-FFF2-40B4-BE49-F238E27FC236}">
                <a16:creationId xmlns:a16="http://schemas.microsoft.com/office/drawing/2014/main" id="{6588C067-B393-9489-E4ED-1958F0FE3BBD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0" y="0"/>
            <a:ext cx="12192000" cy="6858000"/>
          </a:xfrm>
          <a:custGeom>
            <a:avLst/>
            <a:gdLst>
              <a:gd name="connsiteX0" fmla="*/ 5969925 w 12192000"/>
              <a:gd name="connsiteY0" fmla="*/ 446137 h 6858000"/>
              <a:gd name="connsiteX1" fmla="*/ 5932287 w 12192000"/>
              <a:gd name="connsiteY1" fmla="*/ 448451 h 6858000"/>
              <a:gd name="connsiteX2" fmla="*/ 5932287 w 12192000"/>
              <a:gd name="connsiteY2" fmla="*/ 671046 h 6858000"/>
              <a:gd name="connsiteX3" fmla="*/ 5969925 w 12192000"/>
              <a:gd name="connsiteY3" fmla="*/ 673360 h 6858000"/>
              <a:gd name="connsiteX4" fmla="*/ 6022220 w 12192000"/>
              <a:gd name="connsiteY4" fmla="*/ 669042 h 6858000"/>
              <a:gd name="connsiteX5" fmla="*/ 6022220 w 12192000"/>
              <a:gd name="connsiteY5" fmla="*/ 669000 h 6858000"/>
              <a:gd name="connsiteX6" fmla="*/ 6022331 w 12192000"/>
              <a:gd name="connsiteY6" fmla="*/ 668971 h 6858000"/>
              <a:gd name="connsiteX7" fmla="*/ 6044431 w 12192000"/>
              <a:gd name="connsiteY7" fmla="*/ 716091 h 6858000"/>
              <a:gd name="connsiteX8" fmla="*/ 6065257 w 12192000"/>
              <a:gd name="connsiteY8" fmla="*/ 747714 h 6858000"/>
              <a:gd name="connsiteX9" fmla="*/ 6257771 w 12192000"/>
              <a:gd name="connsiteY9" fmla="*/ 636493 h 6858000"/>
              <a:gd name="connsiteX10" fmla="*/ 6210878 w 12192000"/>
              <a:gd name="connsiteY10" fmla="*/ 559826 h 6858000"/>
              <a:gd name="connsiteX11" fmla="*/ 6076795 w 12192000"/>
              <a:gd name="connsiteY11" fmla="*/ 654536 h 6858000"/>
              <a:gd name="connsiteX12" fmla="*/ 6022331 w 12192000"/>
              <a:gd name="connsiteY12" fmla="*/ 668971 h 6858000"/>
              <a:gd name="connsiteX13" fmla="*/ 6022220 w 12192000"/>
              <a:gd name="connsiteY13" fmla="*/ 668736 h 6858000"/>
              <a:gd name="connsiteX14" fmla="*/ 6022220 w 12192000"/>
              <a:gd name="connsiteY14" fmla="*/ 668732 h 6858000"/>
              <a:gd name="connsiteX15" fmla="*/ 6013273 w 12192000"/>
              <a:gd name="connsiteY15" fmla="*/ 478531 h 6858000"/>
              <a:gd name="connsiteX16" fmla="*/ 6022220 w 12192000"/>
              <a:gd name="connsiteY16" fmla="*/ 450456 h 6858000"/>
              <a:gd name="connsiteX17" fmla="*/ 5969925 w 12192000"/>
              <a:gd name="connsiteY17" fmla="*/ 446137 h 6858000"/>
              <a:gd name="connsiteX18" fmla="*/ 6065258 w 12192000"/>
              <a:gd name="connsiteY18" fmla="*/ 371476 h 6858000"/>
              <a:gd name="connsiteX19" fmla="*/ 6022220 w 12192000"/>
              <a:gd name="connsiteY19" fmla="*/ 450457 h 6858000"/>
              <a:gd name="connsiteX20" fmla="*/ 6211033 w 12192000"/>
              <a:gd name="connsiteY20" fmla="*/ 559673 h 6858000"/>
              <a:gd name="connsiteX21" fmla="*/ 6257926 w 12192000"/>
              <a:gd name="connsiteY21" fmla="*/ 483005 h 6858000"/>
              <a:gd name="connsiteX22" fmla="*/ 6065258 w 12192000"/>
              <a:gd name="connsiteY22" fmla="*/ 371476 h 6858000"/>
              <a:gd name="connsiteX23" fmla="*/ 0 w 12192000"/>
              <a:gd name="connsiteY23" fmla="*/ 0 h 6858000"/>
              <a:gd name="connsiteX24" fmla="*/ 12192000 w 12192000"/>
              <a:gd name="connsiteY24" fmla="*/ 0 h 6858000"/>
              <a:gd name="connsiteX25" fmla="*/ 12192000 w 12192000"/>
              <a:gd name="connsiteY25" fmla="*/ 6858000 h 6858000"/>
              <a:gd name="connsiteX26" fmla="*/ 0 w 12192000"/>
              <a:gd name="connsiteY26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12192000" h="6858000">
                <a:moveTo>
                  <a:pt x="5969925" y="446137"/>
                </a:moveTo>
                <a:cubicBezTo>
                  <a:pt x="5957277" y="446137"/>
                  <a:pt x="5944627" y="446908"/>
                  <a:pt x="5932287" y="448451"/>
                </a:cubicBezTo>
                <a:cubicBezTo>
                  <a:pt x="5911615" y="520027"/>
                  <a:pt x="5910689" y="597156"/>
                  <a:pt x="5932287" y="671046"/>
                </a:cubicBezTo>
                <a:cubicBezTo>
                  <a:pt x="5944627" y="672589"/>
                  <a:pt x="5957123" y="673360"/>
                  <a:pt x="5969925" y="673360"/>
                </a:cubicBezTo>
                <a:cubicBezTo>
                  <a:pt x="5987666" y="673360"/>
                  <a:pt x="6005251" y="671818"/>
                  <a:pt x="6022220" y="669042"/>
                </a:cubicBezTo>
                <a:lnTo>
                  <a:pt x="6022220" y="669000"/>
                </a:lnTo>
                <a:lnTo>
                  <a:pt x="6022331" y="668971"/>
                </a:lnTo>
                <a:lnTo>
                  <a:pt x="6044431" y="716091"/>
                </a:lnTo>
                <a:cubicBezTo>
                  <a:pt x="6050756" y="727042"/>
                  <a:pt x="6057698" y="737533"/>
                  <a:pt x="6065257" y="747714"/>
                </a:cubicBezTo>
                <a:cubicBezTo>
                  <a:pt x="6139919" y="729358"/>
                  <a:pt x="6206250" y="690175"/>
                  <a:pt x="6257771" y="636493"/>
                </a:cubicBezTo>
                <a:cubicBezTo>
                  <a:pt x="6245895" y="608571"/>
                  <a:pt x="6230005" y="582812"/>
                  <a:pt x="6210878" y="559826"/>
                </a:cubicBezTo>
                <a:cubicBezTo>
                  <a:pt x="6175707" y="602285"/>
                  <a:pt x="6129515" y="635287"/>
                  <a:pt x="6076795" y="654536"/>
                </a:cubicBezTo>
                <a:lnTo>
                  <a:pt x="6022331" y="668971"/>
                </a:lnTo>
                <a:lnTo>
                  <a:pt x="6022220" y="668736"/>
                </a:lnTo>
                <a:lnTo>
                  <a:pt x="6022220" y="668732"/>
                </a:lnTo>
                <a:cubicBezTo>
                  <a:pt x="5999543" y="608109"/>
                  <a:pt x="5996150" y="542241"/>
                  <a:pt x="6013273" y="478531"/>
                </a:cubicBezTo>
                <a:cubicBezTo>
                  <a:pt x="6015894" y="468968"/>
                  <a:pt x="6018827" y="459558"/>
                  <a:pt x="6022220" y="450456"/>
                </a:cubicBezTo>
                <a:cubicBezTo>
                  <a:pt x="6005251" y="447525"/>
                  <a:pt x="5987819" y="446137"/>
                  <a:pt x="5969925" y="446137"/>
                </a:cubicBezTo>
                <a:close/>
                <a:moveTo>
                  <a:pt x="6065258" y="371476"/>
                </a:moveTo>
                <a:cubicBezTo>
                  <a:pt x="6047364" y="395386"/>
                  <a:pt x="6032863" y="421918"/>
                  <a:pt x="6022220" y="450457"/>
                </a:cubicBezTo>
                <a:cubicBezTo>
                  <a:pt x="6097806" y="463260"/>
                  <a:pt x="6164138" y="503059"/>
                  <a:pt x="6211033" y="559673"/>
                </a:cubicBezTo>
                <a:cubicBezTo>
                  <a:pt x="6230160" y="536687"/>
                  <a:pt x="6246050" y="510771"/>
                  <a:pt x="6257926" y="483005"/>
                </a:cubicBezTo>
                <a:cubicBezTo>
                  <a:pt x="6206405" y="429014"/>
                  <a:pt x="6139919" y="389832"/>
                  <a:pt x="6065258" y="371476"/>
                </a:cubicBezTo>
                <a:close/>
                <a:moveTo>
                  <a:pt x="0" y="0"/>
                </a:moveTo>
                <a:lnTo>
                  <a:pt x="12192000" y="0"/>
                </a:lnTo>
                <a:lnTo>
                  <a:pt x="12192000" y="6858000"/>
                </a:lnTo>
                <a:lnTo>
                  <a:pt x="0" y="6858000"/>
                </a:ln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</p:spPr>
        <p:txBody>
          <a:bodyPr wrap="square" tIns="108000">
            <a:noAutofit/>
          </a:bodyPr>
          <a:lstStyle>
            <a:lvl1pPr marL="0" indent="0" algn="ctr">
              <a:buNone/>
              <a:defRPr sz="1000">
                <a:solidFill>
                  <a:schemeClr val="accent1"/>
                </a:solidFill>
              </a:defRPr>
            </a:lvl1pPr>
          </a:lstStyle>
          <a:p>
            <a:r>
              <a:rPr lang="en-US" dirty="0"/>
              <a:t>Drag picture file here or click </a:t>
            </a:r>
            <a:r>
              <a:rPr lang="en-US" noProof="0" dirty="0"/>
              <a:t>center</a:t>
            </a:r>
            <a:r>
              <a:rPr lang="en-US" dirty="0"/>
              <a:t> icon to insert dark image</a:t>
            </a:r>
          </a:p>
          <a:p>
            <a:endParaRPr lang="en-GB" dirty="0"/>
          </a:p>
        </p:txBody>
      </p:sp>
      <p:sp>
        <p:nvSpPr>
          <p:cNvPr id="4" name="Text Placeholder 9">
            <a:extLst>
              <a:ext uri="{FF2B5EF4-FFF2-40B4-BE49-F238E27FC236}">
                <a16:creationId xmlns:a16="http://schemas.microsoft.com/office/drawing/2014/main" id="{727ADA16-810E-4756-F9FD-B28B2D16B91E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3359150" y="4139077"/>
            <a:ext cx="5473700" cy="281703"/>
          </a:xfrm>
          <a:prstGeom prst="rect">
            <a:avLst/>
          </a:prstGeom>
        </p:spPr>
        <p:txBody>
          <a:bodyPr lIns="0" tIns="36000" rIns="0" bIns="0" anchor="t" anchorCtr="0">
            <a:noAutofit/>
          </a:bodyPr>
          <a:lstStyle>
            <a:lvl1pPr marL="0" indent="0" algn="ctr">
              <a:lnSpc>
                <a:spcPct val="95000"/>
              </a:lnSpc>
              <a:buNone/>
              <a:defRPr sz="200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dirty="0"/>
              <a:t>Section break subtitle here</a:t>
            </a:r>
          </a:p>
        </p:txBody>
      </p:sp>
      <p:sp>
        <p:nvSpPr>
          <p:cNvPr id="2" name="Footer Placeholder 4">
            <a:extLst>
              <a:ext uri="{FF2B5EF4-FFF2-40B4-BE49-F238E27FC236}">
                <a16:creationId xmlns:a16="http://schemas.microsoft.com/office/drawing/2014/main" id="{30F17B3A-F0DA-9955-9C3E-6165FC805FF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8040688" y="6348353"/>
            <a:ext cx="3292473" cy="215901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r">
              <a:defRPr sz="900"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© 2025 Clarivate. All rights reserved.</a:t>
            </a:r>
          </a:p>
        </p:txBody>
      </p:sp>
      <p:sp>
        <p:nvSpPr>
          <p:cNvPr id="3" name="Slide Number Placeholder 5">
            <a:extLst>
              <a:ext uri="{FF2B5EF4-FFF2-40B4-BE49-F238E27FC236}">
                <a16:creationId xmlns:a16="http://schemas.microsoft.com/office/drawing/2014/main" id="{DD5593AC-BE79-AE03-EF6E-3B66A0EBD03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1507792" y="6348353"/>
            <a:ext cx="216000" cy="215900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l">
              <a:defRPr sz="900">
                <a:solidFill>
                  <a:schemeClr val="bg1"/>
                </a:solidFill>
              </a:defRPr>
            </a:lvl1pPr>
          </a:lstStyle>
          <a:p>
            <a:fld id="{F59CD943-D024-467A-B36E-F11E1285ED75}" type="slidenum">
              <a:rPr lang="en-GB" smtClean="0"/>
              <a:pPr/>
              <a:t>‹#›</a:t>
            </a:fld>
            <a:endParaRPr lang="en-GB" dirty="0"/>
          </a:p>
        </p:txBody>
      </p:sp>
      <p:sp>
        <p:nvSpPr>
          <p:cNvPr id="6" name="Text Placeholder 9">
            <a:extLst>
              <a:ext uri="{FF2B5EF4-FFF2-40B4-BE49-F238E27FC236}">
                <a16:creationId xmlns:a16="http://schemas.microsoft.com/office/drawing/2014/main" id="{54BC57EA-ACEE-AF92-467D-1A1FE882B5E2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3359151" y="2502214"/>
            <a:ext cx="5473700" cy="1567891"/>
          </a:xfrm>
          <a:prstGeom prst="rect">
            <a:avLst/>
          </a:prstGeom>
        </p:spPr>
        <p:txBody>
          <a:bodyPr lIns="0" tIns="36000" rIns="0" bIns="0" anchor="b" anchorCtr="0">
            <a:noAutofit/>
          </a:bodyPr>
          <a:lstStyle>
            <a:lvl1pPr marL="0" indent="0" algn="ctr">
              <a:lnSpc>
                <a:spcPct val="95000"/>
              </a:lnSpc>
              <a:spcBef>
                <a:spcPts val="0"/>
              </a:spcBef>
              <a:buNone/>
              <a:defRPr sz="36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Section break two or three lines lorem ipsum dolor</a:t>
            </a:r>
          </a:p>
        </p:txBody>
      </p:sp>
    </p:spTree>
    <p:extLst>
      <p:ext uri="{BB962C8B-B14F-4D97-AF65-F5344CB8AC3E}">
        <p14:creationId xmlns:p14="http://schemas.microsoft.com/office/powerpoint/2010/main" val="2229380101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/ Chart / Table_Light - 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D30F821-5920-9EC7-0061-529319AFDFAB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550864" y="368828"/>
            <a:ext cx="8281986" cy="251885"/>
          </a:xfrm>
        </p:spPr>
        <p:txBody>
          <a:bodyPr/>
          <a:lstStyle>
            <a:lvl1pPr>
              <a:defRPr/>
            </a:lvl1pPr>
          </a:lstStyle>
          <a:p>
            <a:r>
              <a:rPr lang="en-US" dirty="0"/>
              <a:t>Header avenir demi 24pt</a:t>
            </a:r>
            <a:endParaRPr lang="en-GB" dirty="0"/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88D86876-3FB4-FBBD-1737-D60B88DA98AF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550864" y="753852"/>
            <a:ext cx="8281986" cy="336973"/>
          </a:xfrm>
          <a:prstGeom prst="rect">
            <a:avLst/>
          </a:prstGeom>
        </p:spPr>
        <p:txBody>
          <a:bodyPr lIns="0" tIns="0" rIns="0" bIns="0">
            <a:noAutofit/>
          </a:bodyPr>
          <a:lstStyle>
            <a:lvl1pPr marL="0" indent="0">
              <a:lnSpc>
                <a:spcPct val="90000"/>
              </a:lnSpc>
              <a:buNone/>
              <a:defRPr sz="2000"/>
            </a:lvl1pPr>
          </a:lstStyle>
          <a:p>
            <a:pPr lvl="0"/>
            <a:r>
              <a:rPr lang="en-US" dirty="0"/>
              <a:t>Subhead avenir pro 20pt</a:t>
            </a:r>
            <a:endParaRPr lang="en-GB" dirty="0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0871EE65-26EE-B181-C60C-77234227C28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8040688" y="6348353"/>
            <a:ext cx="3292473" cy="215901"/>
          </a:xfrm>
        </p:spPr>
        <p:txBody>
          <a:bodyPr/>
          <a:lstStyle/>
          <a:p>
            <a:r>
              <a:rPr lang="en-US" dirty="0"/>
              <a:t>© 2025 Clarivate. All rights reserved.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50BDD441-95E6-955E-8A17-BE1B5185D4A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06200" y="6348353"/>
            <a:ext cx="216000" cy="215900"/>
          </a:xfrm>
        </p:spPr>
        <p:txBody>
          <a:bodyPr/>
          <a:lstStyle/>
          <a:p>
            <a:fld id="{F59CD943-D024-467A-B36E-F11E1285ED75}" type="slidenum">
              <a:rPr lang="en-GB" smtClean="0"/>
              <a:pPr/>
              <a:t>‹#›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447397038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ingle Textbox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D30F821-5920-9EC7-0061-529319AFDFAB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550864" y="368828"/>
            <a:ext cx="8281986" cy="251885"/>
          </a:xfrm>
        </p:spPr>
        <p:txBody>
          <a:bodyPr/>
          <a:lstStyle>
            <a:lvl1pPr>
              <a:defRPr/>
            </a:lvl1pPr>
          </a:lstStyle>
          <a:p>
            <a:r>
              <a:rPr lang="en-US" dirty="0"/>
              <a:t>Header avenir demi 24pt</a:t>
            </a:r>
            <a:endParaRPr lang="en-GB" dirty="0"/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88D86876-3FB4-FBBD-1737-D60B88DA98AF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550864" y="753852"/>
            <a:ext cx="8281986" cy="336973"/>
          </a:xfrm>
          <a:prstGeom prst="rect">
            <a:avLst/>
          </a:prstGeom>
        </p:spPr>
        <p:txBody>
          <a:bodyPr lIns="0" tIns="0" rIns="0" bIns="0">
            <a:noAutofit/>
          </a:bodyPr>
          <a:lstStyle>
            <a:lvl1pPr marL="0" indent="0">
              <a:lnSpc>
                <a:spcPct val="90000"/>
              </a:lnSpc>
              <a:buNone/>
              <a:defRPr sz="2000"/>
            </a:lvl1pPr>
          </a:lstStyle>
          <a:p>
            <a:pPr lvl="0"/>
            <a:r>
              <a:rPr lang="en-US" dirty="0"/>
              <a:t>Subhead avenir pro 20pt</a:t>
            </a:r>
            <a:endParaRPr lang="en-GB" dirty="0"/>
          </a:p>
        </p:txBody>
      </p:sp>
      <p:sp>
        <p:nvSpPr>
          <p:cNvPr id="13" name="Text Placeholder 12">
            <a:extLst>
              <a:ext uri="{FF2B5EF4-FFF2-40B4-BE49-F238E27FC236}">
                <a16:creationId xmlns:a16="http://schemas.microsoft.com/office/drawing/2014/main" id="{94EED087-C914-C532-63CF-F214273BFBDB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550864" y="1808163"/>
            <a:ext cx="8281986" cy="4321175"/>
          </a:xfrm>
        </p:spPr>
        <p:txBody>
          <a:bodyPr/>
          <a:lstStyle>
            <a:lvl3pPr>
              <a:defRPr/>
            </a:lvl3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0871EE65-26EE-B181-C60C-77234227C28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8040688" y="6348353"/>
            <a:ext cx="3292473" cy="215901"/>
          </a:xfrm>
        </p:spPr>
        <p:txBody>
          <a:bodyPr/>
          <a:lstStyle/>
          <a:p>
            <a:r>
              <a:rPr lang="en-US" dirty="0"/>
              <a:t>© 2025 Clarivate. All rights reserved.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50BDD441-95E6-955E-8A17-BE1B5185D4A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06200" y="6348353"/>
            <a:ext cx="216000" cy="215900"/>
          </a:xfrm>
        </p:spPr>
        <p:txBody>
          <a:bodyPr/>
          <a:lstStyle/>
          <a:p>
            <a:fld id="{F59CD943-D024-467A-B36E-F11E1285ED75}" type="slidenum">
              <a:rPr lang="en-GB" smtClean="0"/>
              <a:pPr/>
              <a:t>‹#›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757472209"/>
      </p:ext>
    </p:extLst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ingle Textbox - Three Line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D30F821-5920-9EC7-0061-529319AFDFAB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550864" y="368828"/>
            <a:ext cx="8281986" cy="251885"/>
          </a:xfrm>
        </p:spPr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en-US" dirty="0"/>
              <a:t>Header avenir demi 24pt</a:t>
            </a:r>
            <a:br>
              <a:rPr lang="en-US" dirty="0"/>
            </a:br>
            <a:r>
              <a:rPr lang="en-US" dirty="0"/>
              <a:t>Optional second line</a:t>
            </a:r>
            <a:br>
              <a:rPr lang="en-US" dirty="0"/>
            </a:br>
            <a:r>
              <a:rPr lang="en-US" dirty="0"/>
              <a:t>Third line</a:t>
            </a:r>
            <a:endParaRPr lang="en-GB" dirty="0"/>
          </a:p>
        </p:txBody>
      </p:sp>
      <p:sp>
        <p:nvSpPr>
          <p:cNvPr id="13" name="Text Placeholder 12">
            <a:extLst>
              <a:ext uri="{FF2B5EF4-FFF2-40B4-BE49-F238E27FC236}">
                <a16:creationId xmlns:a16="http://schemas.microsoft.com/office/drawing/2014/main" id="{94EED087-C914-C532-63CF-F214273BFBDB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550864" y="1808163"/>
            <a:ext cx="8281986" cy="4321175"/>
          </a:xfrm>
        </p:spPr>
        <p:txBody>
          <a:bodyPr/>
          <a:lstStyle>
            <a:lvl3pPr>
              <a:defRPr/>
            </a:lvl3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0871EE65-26EE-B181-C60C-77234227C28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8040688" y="6348353"/>
            <a:ext cx="3292473" cy="215901"/>
          </a:xfrm>
        </p:spPr>
        <p:txBody>
          <a:bodyPr/>
          <a:lstStyle/>
          <a:p>
            <a:r>
              <a:rPr lang="en-US" dirty="0"/>
              <a:t>© 2025 Clarivate. All rights reserved.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50BDD441-95E6-955E-8A17-BE1B5185D4A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06200" y="6348353"/>
            <a:ext cx="216000" cy="215900"/>
          </a:xfrm>
        </p:spPr>
        <p:txBody>
          <a:bodyPr/>
          <a:lstStyle/>
          <a:p>
            <a:fld id="{F59CD943-D024-467A-B36E-F11E1285ED75}" type="slidenum">
              <a:rPr lang="en-GB" smtClean="0"/>
              <a:pPr/>
              <a:t>‹#›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4072647903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x Column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D30F821-5920-9EC7-0061-529319AFDFAB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550864" y="368828"/>
            <a:ext cx="10692574" cy="251885"/>
          </a:xfrm>
        </p:spPr>
        <p:txBody>
          <a:bodyPr/>
          <a:lstStyle>
            <a:lvl1pPr>
              <a:defRPr/>
            </a:lvl1pPr>
          </a:lstStyle>
          <a:p>
            <a:r>
              <a:rPr lang="en-US" dirty="0"/>
              <a:t>Header avenir demi 24pt</a:t>
            </a:r>
            <a:endParaRPr lang="en-GB" dirty="0"/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88D86876-3FB4-FBBD-1737-D60B88DA98AF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550864" y="753852"/>
            <a:ext cx="10692574" cy="336973"/>
          </a:xfrm>
          <a:prstGeom prst="rect">
            <a:avLst/>
          </a:prstGeom>
        </p:spPr>
        <p:txBody>
          <a:bodyPr lIns="0" tIns="0" rIns="0" bIns="0">
            <a:noAutofit/>
          </a:bodyPr>
          <a:lstStyle>
            <a:lvl1pPr marL="0" indent="0">
              <a:lnSpc>
                <a:spcPct val="90000"/>
              </a:lnSpc>
              <a:buNone/>
              <a:defRPr sz="2000"/>
            </a:lvl1pPr>
          </a:lstStyle>
          <a:p>
            <a:pPr lvl="0"/>
            <a:r>
              <a:rPr lang="en-US" dirty="0"/>
              <a:t>Subhead avenir pro 20pt</a:t>
            </a:r>
            <a:endParaRPr lang="en-GB" dirty="0"/>
          </a:p>
        </p:txBody>
      </p:sp>
      <p:sp>
        <p:nvSpPr>
          <p:cNvPr id="13" name="Text Placeholder 12">
            <a:extLst>
              <a:ext uri="{FF2B5EF4-FFF2-40B4-BE49-F238E27FC236}">
                <a16:creationId xmlns:a16="http://schemas.microsoft.com/office/drawing/2014/main" id="{94EED087-C914-C532-63CF-F214273BFBDB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550864" y="1808163"/>
            <a:ext cx="5076000" cy="4321175"/>
          </a:xfrm>
        </p:spPr>
        <p:txBody>
          <a:bodyPr/>
          <a:lstStyle>
            <a:lvl3pPr>
              <a:defRPr/>
            </a:lvl3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  <p:sp>
        <p:nvSpPr>
          <p:cNvPr id="5" name="Text Placeholder 12">
            <a:extLst>
              <a:ext uri="{FF2B5EF4-FFF2-40B4-BE49-F238E27FC236}">
                <a16:creationId xmlns:a16="http://schemas.microsoft.com/office/drawing/2014/main" id="{5B8B4328-59C1-D6A0-2D23-526CB791C2DF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6167438" y="1808163"/>
            <a:ext cx="5076000" cy="4321175"/>
          </a:xfrm>
        </p:spPr>
        <p:txBody>
          <a:bodyPr/>
          <a:lstStyle>
            <a:lvl3pPr>
              <a:defRPr/>
            </a:lvl3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0871EE65-26EE-B181-C60C-77234227C28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8040688" y="6348353"/>
            <a:ext cx="3292473" cy="215901"/>
          </a:xfrm>
        </p:spPr>
        <p:txBody>
          <a:bodyPr/>
          <a:lstStyle/>
          <a:p>
            <a:r>
              <a:rPr lang="en-US" dirty="0"/>
              <a:t>© 2025 Clarivate. All rights reserved.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50BDD441-95E6-955E-8A17-BE1B5185D4A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06200" y="6348353"/>
            <a:ext cx="216000" cy="215900"/>
          </a:xfrm>
        </p:spPr>
        <p:txBody>
          <a:bodyPr/>
          <a:lstStyle/>
          <a:p>
            <a:fld id="{F59CD943-D024-467A-B36E-F11E1285ED75}" type="slidenum">
              <a:rPr lang="en-GB" smtClean="0"/>
              <a:pPr/>
              <a:t>‹#›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072723489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&amp;G - Slide B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" name="Title 2">
            <a:extLst>
              <a:ext uri="{FF2B5EF4-FFF2-40B4-BE49-F238E27FC236}">
                <a16:creationId xmlns:a16="http://schemas.microsoft.com/office/drawing/2014/main" id="{09BB3DA0-854E-3FC2-653E-4E788995354D}"/>
              </a:ext>
            </a:extLst>
          </p:cNvPr>
          <p:cNvSpPr txBox="1">
            <a:spLocks/>
          </p:cNvSpPr>
          <p:nvPr userDrawn="1"/>
        </p:nvSpPr>
        <p:spPr>
          <a:xfrm>
            <a:off x="553218" y="368828"/>
            <a:ext cx="5076001" cy="251885"/>
          </a:xfrm>
          <a:prstGeom prst="rect">
            <a:avLst/>
          </a:prstGeom>
        </p:spPr>
        <p:txBody>
          <a:bodyPr vert="horz" lIns="0" tIns="0" rIns="0" bIns="0" rtlCol="0" anchor="t" anchorCtr="0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2400" kern="1200">
                <a:solidFill>
                  <a:schemeClr val="accent2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dirty="0"/>
              <a:t>Drive academic impact at scale</a:t>
            </a:r>
            <a:endParaRPr lang="en-GB" dirty="0"/>
          </a:p>
        </p:txBody>
      </p:sp>
      <p:grpSp>
        <p:nvGrpSpPr>
          <p:cNvPr id="68" name="Group 67">
            <a:extLst>
              <a:ext uri="{FF2B5EF4-FFF2-40B4-BE49-F238E27FC236}">
                <a16:creationId xmlns:a16="http://schemas.microsoft.com/office/drawing/2014/main" id="{4A393998-5048-5401-87F1-F06E6150A40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/>
          <p:nvPr userDrawn="1"/>
        </p:nvGrpSpPr>
        <p:grpSpPr>
          <a:xfrm>
            <a:off x="301401" y="1583479"/>
            <a:ext cx="7194506" cy="5072651"/>
            <a:chOff x="-213019" y="1416521"/>
            <a:chExt cx="8001001" cy="5641289"/>
          </a:xfrm>
        </p:grpSpPr>
        <p:sp>
          <p:nvSpPr>
            <p:cNvPr id="69" name="Arc 68">
              <a:extLst>
                <a:ext uri="{FF2B5EF4-FFF2-40B4-BE49-F238E27FC236}">
                  <a16:creationId xmlns:a16="http://schemas.microsoft.com/office/drawing/2014/main" id="{017C745C-BDB7-4A6D-18CC-F0C6AA6D8359}"/>
                </a:ext>
              </a:extLst>
            </p:cNvPr>
            <p:cNvSpPr/>
            <p:nvPr/>
          </p:nvSpPr>
          <p:spPr>
            <a:xfrm>
              <a:off x="960952" y="1416521"/>
              <a:ext cx="5639981" cy="5641289"/>
            </a:xfrm>
            <a:prstGeom prst="arc">
              <a:avLst>
                <a:gd name="adj1" fmla="val 8937846"/>
                <a:gd name="adj2" fmla="val 1799590"/>
              </a:avLst>
            </a:prstGeom>
            <a:noFill/>
            <a:ln w="508000" cap="rnd">
              <a:gradFill flip="none" rotWithShape="1">
                <a:gsLst>
                  <a:gs pos="0">
                    <a:schemeClr val="accent5">
                      <a:lumMod val="40000"/>
                      <a:lumOff val="60000"/>
                      <a:alpha val="80348"/>
                    </a:schemeClr>
                  </a:gs>
                  <a:gs pos="100000">
                    <a:schemeClr val="accent2">
                      <a:lumMod val="40000"/>
                      <a:lumOff val="60000"/>
                      <a:alpha val="79687"/>
                    </a:schemeClr>
                  </a:gs>
                </a:gsLst>
                <a:lin ang="10800000" scaled="1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enirNext LT Pro Bold"/>
                <a:ea typeface="+mn-ea"/>
                <a:cs typeface="+mn-cs"/>
              </a:endParaRPr>
            </a:p>
          </p:txBody>
        </p:sp>
        <p:sp>
          <p:nvSpPr>
            <p:cNvPr id="70" name="Oval 69">
              <a:extLst>
                <a:ext uri="{FF2B5EF4-FFF2-40B4-BE49-F238E27FC236}">
                  <a16:creationId xmlns:a16="http://schemas.microsoft.com/office/drawing/2014/main" id="{B8BC3841-4904-EBE7-439B-78F2009B056B}"/>
                </a:ext>
              </a:extLst>
            </p:cNvPr>
            <p:cNvSpPr/>
            <p:nvPr/>
          </p:nvSpPr>
          <p:spPr>
            <a:xfrm>
              <a:off x="1357001" y="1794183"/>
              <a:ext cx="4868128" cy="4868126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</p:spPr>
          <p:txBody>
            <a:bodyPr wrap="square" rtlCol="0" anchor="ctr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NL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Next LT Pro Bold"/>
                <a:ea typeface="+mn-ea"/>
                <a:cs typeface="+mn-cs"/>
              </a:endParaRPr>
            </a:p>
          </p:txBody>
        </p:sp>
        <p:sp>
          <p:nvSpPr>
            <p:cNvPr id="71" name="Oval 70">
              <a:extLst>
                <a:ext uri="{FF2B5EF4-FFF2-40B4-BE49-F238E27FC236}">
                  <a16:creationId xmlns:a16="http://schemas.microsoft.com/office/drawing/2014/main" id="{369BB7C1-F38D-8382-5301-524858FA4B33}"/>
                </a:ext>
              </a:extLst>
            </p:cNvPr>
            <p:cNvSpPr/>
            <p:nvPr/>
          </p:nvSpPr>
          <p:spPr>
            <a:xfrm>
              <a:off x="1356999" y="1794183"/>
              <a:ext cx="4868129" cy="4868126"/>
            </a:xfrm>
            <a:prstGeom prst="ellipse">
              <a:avLst/>
            </a:prstGeom>
            <a:gradFill>
              <a:gsLst>
                <a:gs pos="15000">
                  <a:schemeClr val="bg2">
                    <a:lumMod val="50000"/>
                  </a:schemeClr>
                </a:gs>
                <a:gs pos="100000">
                  <a:schemeClr val="bg2"/>
                </a:gs>
              </a:gsLst>
              <a:lin ang="0" scaled="1"/>
            </a:gradFill>
            <a:ln>
              <a:noFill/>
            </a:ln>
            <a:effectLst>
              <a:softEdge rad="12700"/>
            </a:effectLst>
          </p:spPr>
          <p:txBody>
            <a:bodyPr wrap="square" rtlCol="0" anchor="ctr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NL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Next LT Pro Bold"/>
                <a:ea typeface="+mn-ea"/>
                <a:cs typeface="+mn-cs"/>
              </a:endParaRPr>
            </a:p>
          </p:txBody>
        </p:sp>
        <p:sp>
          <p:nvSpPr>
            <p:cNvPr id="72" name="Text Placeholder 9">
              <a:extLst>
                <a:ext uri="{FF2B5EF4-FFF2-40B4-BE49-F238E27FC236}">
                  <a16:creationId xmlns:a16="http://schemas.microsoft.com/office/drawing/2014/main" id="{EC8400D1-44DE-3328-9E11-7DED7BC999D5}"/>
                </a:ext>
              </a:extLst>
            </p:cNvPr>
            <p:cNvSpPr txBox="1">
              <a:spLocks/>
            </p:cNvSpPr>
            <p:nvPr/>
          </p:nvSpPr>
          <p:spPr>
            <a:xfrm>
              <a:off x="1356998" y="4868500"/>
              <a:ext cx="4868130" cy="540896"/>
            </a:xfrm>
            <a:prstGeom prst="rect">
              <a:avLst/>
            </a:prstGeom>
            <a:noFill/>
          </p:spPr>
          <p:txBody>
            <a:bodyPr vert="horz" lIns="0" tIns="0" rIns="0" bIns="0" rtlCol="0" anchor="ctr">
              <a:noAutofit/>
            </a:bodyPr>
            <a:lstStyle>
              <a:lvl1pPr marL="180000" indent="-180000" algn="l" defTabSz="914400" rtl="0" eaLnBrk="1" latinLnBrk="0" hangingPunct="1">
                <a:lnSpc>
                  <a:spcPct val="100000"/>
                </a:lnSpc>
                <a:spcBef>
                  <a:spcPts val="900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60000" indent="-180000" algn="l" defTabSz="914400" rtl="0" eaLnBrk="1" latinLnBrk="0" hangingPunct="1">
                <a:lnSpc>
                  <a:spcPct val="100000"/>
                </a:lnSpc>
                <a:spcBef>
                  <a:spcPts val="900"/>
                </a:spcBef>
                <a:buFont typeface="Arial" panose="020B0604020202020204" pitchFamily="34" charset="0"/>
                <a:buChar char="­"/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540000" indent="-180000" algn="l" defTabSz="914400" rtl="0" eaLnBrk="1" latinLnBrk="0" hangingPunct="1">
                <a:lnSpc>
                  <a:spcPct val="100000"/>
                </a:lnSpc>
                <a:spcBef>
                  <a:spcPts val="900"/>
                </a:spcBef>
                <a:buFont typeface="Wingdings" panose="05000000000000000000" pitchFamily="2" charset="2"/>
                <a:buChar char="§"/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720000" indent="-180000" algn="l" defTabSz="914400" rtl="0" eaLnBrk="1" latinLnBrk="0" hangingPunct="1">
                <a:lnSpc>
                  <a:spcPct val="100000"/>
                </a:lnSpc>
                <a:spcBef>
                  <a:spcPts val="900"/>
                </a:spcBef>
                <a:buClr>
                  <a:schemeClr val="tx1"/>
                </a:buClr>
                <a:buFont typeface="Courier New" panose="02070309020205020404" pitchFamily="49" charset="0"/>
                <a:buChar char="o"/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900000" indent="-180000" algn="l" defTabSz="914400" rtl="0" eaLnBrk="1" latinLnBrk="0" hangingPunct="1">
                <a:lnSpc>
                  <a:spcPct val="100000"/>
                </a:lnSpc>
                <a:spcBef>
                  <a:spcPts val="900"/>
                </a:spcBef>
                <a:buClr>
                  <a:schemeClr val="tx1"/>
                </a:buClr>
                <a:buFont typeface="Avenir Next LT Pro" panose="020B0504020202020204" pitchFamily="34" charset="0"/>
                <a:buChar char="–"/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720000" indent="-180000" algn="l" defTabSz="914400" rtl="0" eaLnBrk="1" latinLnBrk="0" hangingPunct="1">
                <a:lnSpc>
                  <a:spcPct val="100000"/>
                </a:lnSpc>
                <a:spcBef>
                  <a:spcPts val="900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900"/>
                </a:spcBef>
                <a:spcAft>
                  <a:spcPts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20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rPr>
                <a:t>Academic knowledge </a:t>
              </a:r>
              <a:r>
                <a:rPr lang="en-US" sz="2000">
                  <a:solidFill>
                    <a:prstClr val="white"/>
                  </a:solidFill>
                  <a:latin typeface="Avenir Next LT Pro"/>
                </a:rPr>
                <a:t>c</a:t>
              </a:r>
              <a:r>
                <a:rPr kumimoji="0" lang="en-US" sz="20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rPr>
                <a:t>ore</a:t>
              </a:r>
            </a:p>
          </p:txBody>
        </p:sp>
        <p:cxnSp>
          <p:nvCxnSpPr>
            <p:cNvPr id="73" name="Straight Connector 72">
              <a:extLst>
                <a:ext uri="{FF2B5EF4-FFF2-40B4-BE49-F238E27FC236}">
                  <a16:creationId xmlns:a16="http://schemas.microsoft.com/office/drawing/2014/main" id="{A2E201A4-5B6C-8961-9FD0-6C40F37C2608}"/>
                </a:ext>
              </a:extLst>
            </p:cNvPr>
            <p:cNvCxnSpPr/>
            <p:nvPr/>
          </p:nvCxnSpPr>
          <p:spPr>
            <a:xfrm>
              <a:off x="1768022" y="4834188"/>
              <a:ext cx="4061693" cy="0"/>
            </a:xfrm>
            <a:prstGeom prst="line">
              <a:avLst/>
            </a:prstGeom>
            <a:ln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4" name="Trapezium 1">
              <a:extLst>
                <a:ext uri="{FF2B5EF4-FFF2-40B4-BE49-F238E27FC236}">
                  <a16:creationId xmlns:a16="http://schemas.microsoft.com/office/drawing/2014/main" id="{B57D0EDA-E48E-6DBB-E090-79E0EC5EFC2B}"/>
                </a:ext>
              </a:extLst>
            </p:cNvPr>
            <p:cNvSpPr/>
            <p:nvPr/>
          </p:nvSpPr>
          <p:spPr>
            <a:xfrm>
              <a:off x="0" y="5650754"/>
              <a:ext cx="7787982" cy="1044056"/>
            </a:xfrm>
            <a:prstGeom prst="trapezoid">
              <a:avLst>
                <a:gd name="adj" fmla="val 0"/>
              </a:avLst>
            </a:prstGeom>
            <a:solidFill>
              <a:schemeClr val="bg1"/>
            </a:solidFill>
            <a:ln>
              <a:noFill/>
            </a:ln>
          </p:spPr>
          <p:txBody>
            <a:bodyPr wrap="square" rtlCol="0" anchor="ctr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N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Next LT Pro Bold"/>
                <a:ea typeface="+mn-ea"/>
                <a:cs typeface="+mn-cs"/>
              </a:endParaRPr>
            </a:p>
          </p:txBody>
        </p:sp>
        <p:sp>
          <p:nvSpPr>
            <p:cNvPr id="75" name="Text Placeholder 9">
              <a:extLst>
                <a:ext uri="{FF2B5EF4-FFF2-40B4-BE49-F238E27FC236}">
                  <a16:creationId xmlns:a16="http://schemas.microsoft.com/office/drawing/2014/main" id="{55F4202E-FCC5-8BF7-66FD-C26E5410F5F5}"/>
                </a:ext>
              </a:extLst>
            </p:cNvPr>
            <p:cNvSpPr txBox="1">
              <a:spLocks/>
            </p:cNvSpPr>
            <p:nvPr/>
          </p:nvSpPr>
          <p:spPr>
            <a:xfrm rot="16751098">
              <a:off x="245718" y="3030212"/>
              <a:ext cx="3228952" cy="1742686"/>
            </a:xfrm>
            <a:prstGeom prst="rect">
              <a:avLst/>
            </a:prstGeom>
          </p:spPr>
          <p:txBody>
            <a:bodyPr vert="horz" lIns="0" tIns="0" rIns="0" bIns="0" rtlCol="0" anchor="ctr">
              <a:prstTxWarp prst="textArchUp">
                <a:avLst/>
              </a:prstTxWarp>
              <a:noAutofit/>
            </a:bodyPr>
            <a:lstStyle>
              <a:lvl1pPr marL="180000" indent="-180000" algn="l" defTabSz="914400" rtl="0" eaLnBrk="1" latinLnBrk="0" hangingPunct="1">
                <a:lnSpc>
                  <a:spcPct val="100000"/>
                </a:lnSpc>
                <a:spcBef>
                  <a:spcPts val="900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60000" indent="-180000" algn="l" defTabSz="914400" rtl="0" eaLnBrk="1" latinLnBrk="0" hangingPunct="1">
                <a:lnSpc>
                  <a:spcPct val="100000"/>
                </a:lnSpc>
                <a:spcBef>
                  <a:spcPts val="900"/>
                </a:spcBef>
                <a:buFont typeface="Arial" panose="020B0604020202020204" pitchFamily="34" charset="0"/>
                <a:buChar char="­"/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540000" indent="-180000" algn="l" defTabSz="914400" rtl="0" eaLnBrk="1" latinLnBrk="0" hangingPunct="1">
                <a:lnSpc>
                  <a:spcPct val="100000"/>
                </a:lnSpc>
                <a:spcBef>
                  <a:spcPts val="900"/>
                </a:spcBef>
                <a:buFont typeface="Wingdings" panose="05000000000000000000" pitchFamily="2" charset="2"/>
                <a:buChar char="§"/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720000" indent="-180000" algn="l" defTabSz="914400" rtl="0" eaLnBrk="1" latinLnBrk="0" hangingPunct="1">
                <a:lnSpc>
                  <a:spcPct val="100000"/>
                </a:lnSpc>
                <a:spcBef>
                  <a:spcPts val="900"/>
                </a:spcBef>
                <a:buClr>
                  <a:schemeClr val="tx1"/>
                </a:buClr>
                <a:buFont typeface="Courier New" panose="02070309020205020404" pitchFamily="49" charset="0"/>
                <a:buChar char="o"/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900000" indent="-180000" algn="l" defTabSz="914400" rtl="0" eaLnBrk="1" latinLnBrk="0" hangingPunct="1">
                <a:lnSpc>
                  <a:spcPct val="100000"/>
                </a:lnSpc>
                <a:spcBef>
                  <a:spcPts val="900"/>
                </a:spcBef>
                <a:buClr>
                  <a:schemeClr val="tx1"/>
                </a:buClr>
                <a:buFont typeface="Avenir Next LT Pro" panose="020B0504020202020204" pitchFamily="34" charset="0"/>
                <a:buChar char="–"/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720000" indent="-180000" algn="l" defTabSz="914400" rtl="0" eaLnBrk="1" latinLnBrk="0" hangingPunct="1">
                <a:lnSpc>
                  <a:spcPct val="100000"/>
                </a:lnSpc>
                <a:spcBef>
                  <a:spcPts val="900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900"/>
                </a:spcBef>
                <a:spcAft>
                  <a:spcPts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2A2B2D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rPr>
                <a:t>Research excellence</a:t>
              </a:r>
            </a:p>
          </p:txBody>
        </p:sp>
        <p:sp>
          <p:nvSpPr>
            <p:cNvPr id="76" name="Text Placeholder 9">
              <a:extLst>
                <a:ext uri="{FF2B5EF4-FFF2-40B4-BE49-F238E27FC236}">
                  <a16:creationId xmlns:a16="http://schemas.microsoft.com/office/drawing/2014/main" id="{3D8C1232-CECB-C0DD-854A-73F602938F9F}"/>
                </a:ext>
              </a:extLst>
            </p:cNvPr>
            <p:cNvSpPr txBox="1">
              <a:spLocks/>
            </p:cNvSpPr>
            <p:nvPr/>
          </p:nvSpPr>
          <p:spPr>
            <a:xfrm rot="4768850">
              <a:off x="4346256" y="3208391"/>
              <a:ext cx="3046980" cy="1367882"/>
            </a:xfrm>
            <a:prstGeom prst="rect">
              <a:avLst/>
            </a:prstGeom>
          </p:spPr>
          <p:txBody>
            <a:bodyPr vert="horz" lIns="0" tIns="0" rIns="0" bIns="0" rtlCol="0" anchor="ctr">
              <a:prstTxWarp prst="textArchUp">
                <a:avLst/>
              </a:prstTxWarp>
              <a:noAutofit/>
            </a:bodyPr>
            <a:lstStyle>
              <a:lvl1pPr marL="180000" indent="-180000" algn="l" defTabSz="914400" rtl="0" eaLnBrk="1" latinLnBrk="0" hangingPunct="1">
                <a:lnSpc>
                  <a:spcPct val="100000"/>
                </a:lnSpc>
                <a:spcBef>
                  <a:spcPts val="900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60000" indent="-180000" algn="l" defTabSz="914400" rtl="0" eaLnBrk="1" latinLnBrk="0" hangingPunct="1">
                <a:lnSpc>
                  <a:spcPct val="100000"/>
                </a:lnSpc>
                <a:spcBef>
                  <a:spcPts val="900"/>
                </a:spcBef>
                <a:buFont typeface="Arial" panose="020B0604020202020204" pitchFamily="34" charset="0"/>
                <a:buChar char="­"/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540000" indent="-180000" algn="l" defTabSz="914400" rtl="0" eaLnBrk="1" latinLnBrk="0" hangingPunct="1">
                <a:lnSpc>
                  <a:spcPct val="100000"/>
                </a:lnSpc>
                <a:spcBef>
                  <a:spcPts val="900"/>
                </a:spcBef>
                <a:buFont typeface="Wingdings" panose="05000000000000000000" pitchFamily="2" charset="2"/>
                <a:buChar char="§"/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720000" indent="-180000" algn="l" defTabSz="914400" rtl="0" eaLnBrk="1" latinLnBrk="0" hangingPunct="1">
                <a:lnSpc>
                  <a:spcPct val="100000"/>
                </a:lnSpc>
                <a:spcBef>
                  <a:spcPts val="900"/>
                </a:spcBef>
                <a:buClr>
                  <a:schemeClr val="tx1"/>
                </a:buClr>
                <a:buFont typeface="Courier New" panose="02070309020205020404" pitchFamily="49" charset="0"/>
                <a:buChar char="o"/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900000" indent="-180000" algn="l" defTabSz="914400" rtl="0" eaLnBrk="1" latinLnBrk="0" hangingPunct="1">
                <a:lnSpc>
                  <a:spcPct val="100000"/>
                </a:lnSpc>
                <a:spcBef>
                  <a:spcPts val="900"/>
                </a:spcBef>
                <a:buClr>
                  <a:schemeClr val="tx1"/>
                </a:buClr>
                <a:buFont typeface="Avenir Next LT Pro" panose="020B0504020202020204" pitchFamily="34" charset="0"/>
                <a:buChar char="–"/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720000" indent="-180000" algn="l" defTabSz="914400" rtl="0" eaLnBrk="1" latinLnBrk="0" hangingPunct="1">
                <a:lnSpc>
                  <a:spcPct val="100000"/>
                </a:lnSpc>
                <a:spcBef>
                  <a:spcPts val="900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900"/>
                </a:spcBef>
                <a:spcAft>
                  <a:spcPts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2A2B2D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rPr>
                <a:t>Student</a:t>
              </a:r>
              <a:r>
                <a:rPr kumimoji="0" lang="he-IL" sz="2000" b="0" i="0" u="none" strike="noStrike" kern="1200" cap="none" spc="0" normalizeH="0" baseline="0" noProof="0">
                  <a:ln>
                    <a:noFill/>
                  </a:ln>
                  <a:solidFill>
                    <a:srgbClr val="2A2B2D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rPr>
                <a:t> </a:t>
              </a:r>
              <a:r>
                <a:rPr kumimoji="0" 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2A2B2D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rPr>
                <a:t>outcomes</a:t>
              </a:r>
            </a:p>
          </p:txBody>
        </p:sp>
        <p:sp>
          <p:nvSpPr>
            <p:cNvPr id="77" name="Text Placeholder 9">
              <a:extLst>
                <a:ext uri="{FF2B5EF4-FFF2-40B4-BE49-F238E27FC236}">
                  <a16:creationId xmlns:a16="http://schemas.microsoft.com/office/drawing/2014/main" id="{310EBD88-32FC-2975-52F2-EBA37AE855E0}"/>
                </a:ext>
              </a:extLst>
            </p:cNvPr>
            <p:cNvSpPr txBox="1">
              <a:spLocks/>
            </p:cNvSpPr>
            <p:nvPr/>
          </p:nvSpPr>
          <p:spPr>
            <a:xfrm>
              <a:off x="2312032" y="1449399"/>
              <a:ext cx="3036728" cy="1367882"/>
            </a:xfrm>
            <a:prstGeom prst="rect">
              <a:avLst/>
            </a:prstGeom>
          </p:spPr>
          <p:txBody>
            <a:bodyPr vert="horz" lIns="0" tIns="0" rIns="0" bIns="0" rtlCol="0" anchor="ctr">
              <a:prstTxWarp prst="textArchUp">
                <a:avLst/>
              </a:prstTxWarp>
              <a:noAutofit/>
            </a:bodyPr>
            <a:lstStyle>
              <a:lvl1pPr marL="180000" indent="-180000" algn="l" defTabSz="914400" rtl="0" eaLnBrk="1" latinLnBrk="0" hangingPunct="1">
                <a:lnSpc>
                  <a:spcPct val="100000"/>
                </a:lnSpc>
                <a:spcBef>
                  <a:spcPts val="900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60000" indent="-180000" algn="l" defTabSz="914400" rtl="0" eaLnBrk="1" latinLnBrk="0" hangingPunct="1">
                <a:lnSpc>
                  <a:spcPct val="100000"/>
                </a:lnSpc>
                <a:spcBef>
                  <a:spcPts val="900"/>
                </a:spcBef>
                <a:buFont typeface="Arial" panose="020B0604020202020204" pitchFamily="34" charset="0"/>
                <a:buChar char="­"/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540000" indent="-180000" algn="l" defTabSz="914400" rtl="0" eaLnBrk="1" latinLnBrk="0" hangingPunct="1">
                <a:lnSpc>
                  <a:spcPct val="100000"/>
                </a:lnSpc>
                <a:spcBef>
                  <a:spcPts val="900"/>
                </a:spcBef>
                <a:buFont typeface="Wingdings" panose="05000000000000000000" pitchFamily="2" charset="2"/>
                <a:buChar char="§"/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720000" indent="-180000" algn="l" defTabSz="914400" rtl="0" eaLnBrk="1" latinLnBrk="0" hangingPunct="1">
                <a:lnSpc>
                  <a:spcPct val="100000"/>
                </a:lnSpc>
                <a:spcBef>
                  <a:spcPts val="900"/>
                </a:spcBef>
                <a:buClr>
                  <a:schemeClr val="tx1"/>
                </a:buClr>
                <a:buFont typeface="Courier New" panose="02070309020205020404" pitchFamily="49" charset="0"/>
                <a:buChar char="o"/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900000" indent="-180000" algn="l" defTabSz="914400" rtl="0" eaLnBrk="1" latinLnBrk="0" hangingPunct="1">
                <a:lnSpc>
                  <a:spcPct val="100000"/>
                </a:lnSpc>
                <a:spcBef>
                  <a:spcPts val="900"/>
                </a:spcBef>
                <a:buClr>
                  <a:schemeClr val="tx1"/>
                </a:buClr>
                <a:buFont typeface="Avenir Next LT Pro" panose="020B0504020202020204" pitchFamily="34" charset="0"/>
                <a:buChar char="–"/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720000" indent="-180000" algn="l" defTabSz="914400" rtl="0" eaLnBrk="1" latinLnBrk="0" hangingPunct="1">
                <a:lnSpc>
                  <a:spcPct val="100000"/>
                </a:lnSpc>
                <a:spcBef>
                  <a:spcPts val="900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900"/>
                </a:spcBef>
                <a:spcAft>
                  <a:spcPts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2A2B2D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rPr>
                <a:t>Library impact</a:t>
              </a:r>
            </a:p>
          </p:txBody>
        </p:sp>
        <p:grpSp>
          <p:nvGrpSpPr>
            <p:cNvPr id="78" name="Group 77">
              <a:extLst>
                <a:ext uri="{FF2B5EF4-FFF2-40B4-BE49-F238E27FC236}">
                  <a16:creationId xmlns:a16="http://schemas.microsoft.com/office/drawing/2014/main" id="{4CFBBA57-BEF9-3A14-52A3-2F444D6C62A4}"/>
                </a:ext>
              </a:extLst>
            </p:cNvPr>
            <p:cNvGrpSpPr/>
            <p:nvPr/>
          </p:nvGrpSpPr>
          <p:grpSpPr>
            <a:xfrm>
              <a:off x="5256320" y="1809146"/>
              <a:ext cx="602098" cy="431952"/>
              <a:chOff x="7635782" y="1603944"/>
              <a:chExt cx="662308" cy="475147"/>
            </a:xfrm>
            <a:solidFill>
              <a:schemeClr val="bg1"/>
            </a:solidFill>
          </p:grpSpPr>
          <p:sp>
            <p:nvSpPr>
              <p:cNvPr id="94" name="Triangle 32">
                <a:extLst>
                  <a:ext uri="{FF2B5EF4-FFF2-40B4-BE49-F238E27FC236}">
                    <a16:creationId xmlns:a16="http://schemas.microsoft.com/office/drawing/2014/main" id="{FF77924C-68B3-9758-1C94-3EEC8E438366}"/>
                  </a:ext>
                </a:extLst>
              </p:cNvPr>
              <p:cNvSpPr/>
              <p:nvPr/>
            </p:nvSpPr>
            <p:spPr>
              <a:xfrm rot="8100000">
                <a:off x="7635782" y="1603944"/>
                <a:ext cx="232249" cy="125997"/>
              </a:xfrm>
              <a:prstGeom prst="triangle">
                <a:avLst/>
              </a:prstGeom>
              <a:grpFill/>
              <a:ln>
                <a:noFill/>
              </a:ln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r" defTabSz="914400" rtl="1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NL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Next LT Pro Bold"/>
                  <a:ea typeface="+mn-ea"/>
                  <a:cs typeface="+mn-cs"/>
                </a:endParaRPr>
              </a:p>
            </p:txBody>
          </p:sp>
          <p:sp>
            <p:nvSpPr>
              <p:cNvPr id="95" name="Triangle 33">
                <a:extLst>
                  <a:ext uri="{FF2B5EF4-FFF2-40B4-BE49-F238E27FC236}">
                    <a16:creationId xmlns:a16="http://schemas.microsoft.com/office/drawing/2014/main" id="{238557CF-1052-75AC-E320-D34E4DB7C1B6}"/>
                  </a:ext>
                </a:extLst>
              </p:cNvPr>
              <p:cNvSpPr/>
              <p:nvPr/>
            </p:nvSpPr>
            <p:spPr>
              <a:xfrm rot="8100000">
                <a:off x="7842241" y="1774311"/>
                <a:ext cx="232249" cy="125997"/>
              </a:xfrm>
              <a:prstGeom prst="triangle">
                <a:avLst/>
              </a:prstGeom>
              <a:grpFill/>
              <a:ln>
                <a:noFill/>
              </a:ln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NL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Next LT Pro Bold"/>
                  <a:ea typeface="+mn-ea"/>
                  <a:cs typeface="+mn-cs"/>
                </a:endParaRPr>
              </a:p>
            </p:txBody>
          </p:sp>
          <p:sp>
            <p:nvSpPr>
              <p:cNvPr id="96" name="Triangle 35">
                <a:extLst>
                  <a:ext uri="{FF2B5EF4-FFF2-40B4-BE49-F238E27FC236}">
                    <a16:creationId xmlns:a16="http://schemas.microsoft.com/office/drawing/2014/main" id="{13C5C6C2-51C1-C5FB-DE3F-F2D8CA7C8438}"/>
                  </a:ext>
                </a:extLst>
              </p:cNvPr>
              <p:cNvSpPr/>
              <p:nvPr/>
            </p:nvSpPr>
            <p:spPr>
              <a:xfrm rot="8100000">
                <a:off x="8065841" y="1953094"/>
                <a:ext cx="232249" cy="125997"/>
              </a:xfrm>
              <a:prstGeom prst="triangle">
                <a:avLst/>
              </a:prstGeom>
              <a:grpFill/>
              <a:ln>
                <a:noFill/>
              </a:ln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r" defTabSz="914400" rtl="1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NL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Next LT Pro Bold"/>
                  <a:ea typeface="+mn-ea"/>
                  <a:cs typeface="+mn-cs"/>
                </a:endParaRPr>
              </a:p>
            </p:txBody>
          </p:sp>
        </p:grpSp>
        <p:grpSp>
          <p:nvGrpSpPr>
            <p:cNvPr id="79" name="Group 78">
              <a:extLst>
                <a:ext uri="{FF2B5EF4-FFF2-40B4-BE49-F238E27FC236}">
                  <a16:creationId xmlns:a16="http://schemas.microsoft.com/office/drawing/2014/main" id="{74EC61BA-8B95-5A98-D5F4-1F67728CC147}"/>
                </a:ext>
              </a:extLst>
            </p:cNvPr>
            <p:cNvGrpSpPr/>
            <p:nvPr/>
          </p:nvGrpSpPr>
          <p:grpSpPr>
            <a:xfrm flipH="1">
              <a:off x="1676509" y="1891134"/>
              <a:ext cx="582972" cy="431952"/>
              <a:chOff x="7635782" y="1603944"/>
              <a:chExt cx="662308" cy="475147"/>
            </a:xfrm>
            <a:solidFill>
              <a:schemeClr val="bg1"/>
            </a:solidFill>
          </p:grpSpPr>
          <p:sp>
            <p:nvSpPr>
              <p:cNvPr id="91" name="Triangle 32">
                <a:extLst>
                  <a:ext uri="{FF2B5EF4-FFF2-40B4-BE49-F238E27FC236}">
                    <a16:creationId xmlns:a16="http://schemas.microsoft.com/office/drawing/2014/main" id="{EEFA05E9-3537-20F1-6BB6-1A4F8419F6E2}"/>
                  </a:ext>
                </a:extLst>
              </p:cNvPr>
              <p:cNvSpPr/>
              <p:nvPr/>
            </p:nvSpPr>
            <p:spPr>
              <a:xfrm rot="8100000">
                <a:off x="7635782" y="1603944"/>
                <a:ext cx="232249" cy="125997"/>
              </a:xfrm>
              <a:prstGeom prst="triangle">
                <a:avLst/>
              </a:prstGeom>
              <a:grpFill/>
              <a:ln>
                <a:noFill/>
              </a:ln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r" defTabSz="914400" rtl="1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NL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Next LT Pro Bold"/>
                  <a:ea typeface="+mn-ea"/>
                  <a:cs typeface="+mn-cs"/>
                </a:endParaRPr>
              </a:p>
            </p:txBody>
          </p:sp>
          <p:sp>
            <p:nvSpPr>
              <p:cNvPr id="92" name="Triangle 33">
                <a:extLst>
                  <a:ext uri="{FF2B5EF4-FFF2-40B4-BE49-F238E27FC236}">
                    <a16:creationId xmlns:a16="http://schemas.microsoft.com/office/drawing/2014/main" id="{A234606D-6E67-42F5-C73C-E6022F06CDD3}"/>
                  </a:ext>
                </a:extLst>
              </p:cNvPr>
              <p:cNvSpPr/>
              <p:nvPr/>
            </p:nvSpPr>
            <p:spPr>
              <a:xfrm rot="8100000">
                <a:off x="7842241" y="1774311"/>
                <a:ext cx="232249" cy="125997"/>
              </a:xfrm>
              <a:prstGeom prst="triangle">
                <a:avLst/>
              </a:prstGeom>
              <a:grpFill/>
              <a:ln>
                <a:noFill/>
              </a:ln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NL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Next LT Pro Bold"/>
                  <a:ea typeface="+mn-ea"/>
                  <a:cs typeface="+mn-cs"/>
                </a:endParaRPr>
              </a:p>
            </p:txBody>
          </p:sp>
          <p:sp>
            <p:nvSpPr>
              <p:cNvPr id="93" name="Triangle 35">
                <a:extLst>
                  <a:ext uri="{FF2B5EF4-FFF2-40B4-BE49-F238E27FC236}">
                    <a16:creationId xmlns:a16="http://schemas.microsoft.com/office/drawing/2014/main" id="{939CDE52-7A8C-86EB-5AAE-E728F81C291D}"/>
                  </a:ext>
                </a:extLst>
              </p:cNvPr>
              <p:cNvSpPr/>
              <p:nvPr/>
            </p:nvSpPr>
            <p:spPr>
              <a:xfrm rot="8100000">
                <a:off x="8065841" y="1953094"/>
                <a:ext cx="232249" cy="125997"/>
              </a:xfrm>
              <a:prstGeom prst="triangle">
                <a:avLst/>
              </a:prstGeom>
              <a:grpFill/>
              <a:ln>
                <a:noFill/>
              </a:ln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r" defTabSz="914400" rtl="1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NL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venirNext LT Pro Bold"/>
                  <a:ea typeface="+mn-ea"/>
                  <a:cs typeface="+mn-cs"/>
                </a:endParaRPr>
              </a:p>
            </p:txBody>
          </p:sp>
        </p:grpSp>
        <p:sp>
          <p:nvSpPr>
            <p:cNvPr id="80" name="Trapezium 79">
              <a:extLst>
                <a:ext uri="{FF2B5EF4-FFF2-40B4-BE49-F238E27FC236}">
                  <a16:creationId xmlns:a16="http://schemas.microsoft.com/office/drawing/2014/main" id="{139B2749-3AC8-FF3D-16F2-6D4F14FD132B}"/>
                </a:ext>
              </a:extLst>
            </p:cNvPr>
            <p:cNvSpPr/>
            <p:nvPr/>
          </p:nvSpPr>
          <p:spPr>
            <a:xfrm>
              <a:off x="-213019" y="5653651"/>
              <a:ext cx="8001000" cy="348662"/>
            </a:xfrm>
            <a:prstGeom prst="trapezoid">
              <a:avLst>
                <a:gd name="adj" fmla="val 365364"/>
              </a:avLst>
            </a:prstGeom>
            <a:gradFill flip="none" rotWithShape="1">
              <a:gsLst>
                <a:gs pos="0">
                  <a:schemeClr val="bg1">
                    <a:lumMod val="85000"/>
                  </a:schemeClr>
                </a:gs>
                <a:gs pos="100000">
                  <a:schemeClr val="tx2">
                    <a:lumMod val="10000"/>
                    <a:lumOff val="90000"/>
                    <a:alpha val="0"/>
                  </a:schemeClr>
                </a:gs>
              </a:gsLst>
              <a:lin ang="5400000" scaled="1"/>
              <a:tileRect/>
            </a:gradFill>
            <a:ln>
              <a:noFill/>
            </a:ln>
          </p:spPr>
          <p:txBody>
            <a:bodyPr wrap="square" rtlCol="0" anchor="ctr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NL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81" name="Graphic 32">
              <a:extLst>
                <a:ext uri="{FF2B5EF4-FFF2-40B4-BE49-F238E27FC236}">
                  <a16:creationId xmlns:a16="http://schemas.microsoft.com/office/drawing/2014/main" id="{D351D277-88BF-A999-A21D-7ECE86B586F0}"/>
                </a:ext>
              </a:extLst>
            </p:cNvPr>
            <p:cNvSpPr/>
            <p:nvPr/>
          </p:nvSpPr>
          <p:spPr>
            <a:xfrm flipH="1">
              <a:off x="1578254" y="3431682"/>
              <a:ext cx="2169024" cy="1272414"/>
            </a:xfrm>
            <a:custGeom>
              <a:avLst/>
              <a:gdLst>
                <a:gd name="connsiteX0" fmla="*/ 0 w 2169024"/>
                <a:gd name="connsiteY0" fmla="*/ 1272415 h 1272414"/>
                <a:gd name="connsiteX1" fmla="*/ 1538050 w 2169024"/>
                <a:gd name="connsiteY1" fmla="*/ 1272415 h 1272414"/>
                <a:gd name="connsiteX2" fmla="*/ 2120863 w 2169024"/>
                <a:gd name="connsiteY2" fmla="*/ 401506 h 1272414"/>
                <a:gd name="connsiteX3" fmla="*/ 2112371 w 2169024"/>
                <a:gd name="connsiteY3" fmla="*/ 381133 h 1272414"/>
                <a:gd name="connsiteX4" fmla="*/ 1087638 w 2169024"/>
                <a:gd name="connsiteY4" fmla="*/ 185156 h 1272414"/>
                <a:gd name="connsiteX5" fmla="*/ 0 w 2169024"/>
                <a:gd name="connsiteY5" fmla="*/ 1272415 h 1272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69024" h="1272414">
                  <a:moveTo>
                    <a:pt x="0" y="1272415"/>
                  </a:moveTo>
                  <a:lnTo>
                    <a:pt x="1538050" y="1272415"/>
                  </a:lnTo>
                  <a:cubicBezTo>
                    <a:pt x="1987110" y="1272415"/>
                    <a:pt x="2291687" y="816670"/>
                    <a:pt x="2120863" y="401506"/>
                  </a:cubicBezTo>
                  <a:cubicBezTo>
                    <a:pt x="2118061" y="394703"/>
                    <a:pt x="2115230" y="387907"/>
                    <a:pt x="2112371" y="381133"/>
                  </a:cubicBezTo>
                  <a:cubicBezTo>
                    <a:pt x="1939130" y="-29043"/>
                    <a:pt x="1402581" y="-129679"/>
                    <a:pt x="1087638" y="185156"/>
                  </a:cubicBezTo>
                  <a:lnTo>
                    <a:pt x="0" y="1272415"/>
                  </a:lnTo>
                  <a:close/>
                </a:path>
              </a:pathLst>
            </a:custGeom>
            <a:gradFill flip="none" rotWithShape="1">
              <a:gsLst>
                <a:gs pos="97000">
                  <a:srgbClr val="D75BBC"/>
                </a:gs>
                <a:gs pos="70000">
                  <a:schemeClr val="accent2"/>
                </a:gs>
                <a:gs pos="41000">
                  <a:srgbClr val="4594EE"/>
                </a:gs>
                <a:gs pos="11000">
                  <a:schemeClr val="accent5">
                    <a:lumMod val="60000"/>
                    <a:lumOff val="40000"/>
                  </a:schemeClr>
                </a:gs>
              </a:gsLst>
              <a:lin ang="18900000" scaled="1"/>
              <a:tileRect/>
            </a:gra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82" name="Graphic 33">
              <a:extLst>
                <a:ext uri="{FF2B5EF4-FFF2-40B4-BE49-F238E27FC236}">
                  <a16:creationId xmlns:a16="http://schemas.microsoft.com/office/drawing/2014/main" id="{91B505E0-E38A-0E67-FEE6-9B9EA677FD64}"/>
                </a:ext>
              </a:extLst>
            </p:cNvPr>
            <p:cNvSpPr/>
            <p:nvPr/>
          </p:nvSpPr>
          <p:spPr>
            <a:xfrm rot="16200000">
              <a:off x="2051278" y="2958112"/>
              <a:ext cx="2169024" cy="1272414"/>
            </a:xfrm>
            <a:custGeom>
              <a:avLst/>
              <a:gdLst>
                <a:gd name="connsiteX0" fmla="*/ 0 w 2169024"/>
                <a:gd name="connsiteY0" fmla="*/ 1272415 h 1272414"/>
                <a:gd name="connsiteX1" fmla="*/ 1538050 w 2169024"/>
                <a:gd name="connsiteY1" fmla="*/ 1272415 h 1272414"/>
                <a:gd name="connsiteX2" fmla="*/ 2120863 w 2169024"/>
                <a:gd name="connsiteY2" fmla="*/ 401506 h 1272414"/>
                <a:gd name="connsiteX3" fmla="*/ 2112371 w 2169024"/>
                <a:gd name="connsiteY3" fmla="*/ 381133 h 1272414"/>
                <a:gd name="connsiteX4" fmla="*/ 1087638 w 2169024"/>
                <a:gd name="connsiteY4" fmla="*/ 185156 h 1272414"/>
                <a:gd name="connsiteX5" fmla="*/ 0 w 2169024"/>
                <a:gd name="connsiteY5" fmla="*/ 1272415 h 1272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69024" h="1272414">
                  <a:moveTo>
                    <a:pt x="0" y="1272415"/>
                  </a:moveTo>
                  <a:lnTo>
                    <a:pt x="1538050" y="1272415"/>
                  </a:lnTo>
                  <a:cubicBezTo>
                    <a:pt x="1987110" y="1272415"/>
                    <a:pt x="2291687" y="816670"/>
                    <a:pt x="2120863" y="401506"/>
                  </a:cubicBezTo>
                  <a:cubicBezTo>
                    <a:pt x="2118061" y="394703"/>
                    <a:pt x="2115230" y="387907"/>
                    <a:pt x="2112371" y="381133"/>
                  </a:cubicBezTo>
                  <a:cubicBezTo>
                    <a:pt x="1939130" y="-29043"/>
                    <a:pt x="1402581" y="-129679"/>
                    <a:pt x="1087638" y="185156"/>
                  </a:cubicBezTo>
                  <a:lnTo>
                    <a:pt x="0" y="1272415"/>
                  </a:lnTo>
                  <a:close/>
                </a:path>
              </a:pathLst>
            </a:custGeom>
            <a:gradFill flip="none" rotWithShape="1">
              <a:gsLst>
                <a:gs pos="97000">
                  <a:srgbClr val="D75BBC"/>
                </a:gs>
                <a:gs pos="70000">
                  <a:schemeClr val="accent2"/>
                </a:gs>
                <a:gs pos="41000">
                  <a:srgbClr val="4594EE"/>
                </a:gs>
                <a:gs pos="11000">
                  <a:schemeClr val="accent5">
                    <a:lumMod val="60000"/>
                    <a:lumOff val="40000"/>
                  </a:schemeClr>
                </a:gs>
              </a:gsLst>
              <a:lin ang="0" scaled="1"/>
              <a:tileRect/>
            </a:gra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83" name="Graphic 34">
              <a:extLst>
                <a:ext uri="{FF2B5EF4-FFF2-40B4-BE49-F238E27FC236}">
                  <a16:creationId xmlns:a16="http://schemas.microsoft.com/office/drawing/2014/main" id="{F2A1BDD0-C0CC-22DF-BEBC-6BD0E8381973}"/>
                </a:ext>
              </a:extLst>
            </p:cNvPr>
            <p:cNvSpPr/>
            <p:nvPr/>
          </p:nvSpPr>
          <p:spPr>
            <a:xfrm rot="5400000" flipH="1">
              <a:off x="3357371" y="2962560"/>
              <a:ext cx="2169024" cy="1272414"/>
            </a:xfrm>
            <a:custGeom>
              <a:avLst/>
              <a:gdLst>
                <a:gd name="connsiteX0" fmla="*/ 0 w 2169024"/>
                <a:gd name="connsiteY0" fmla="*/ 1272415 h 1272414"/>
                <a:gd name="connsiteX1" fmla="*/ 1538050 w 2169024"/>
                <a:gd name="connsiteY1" fmla="*/ 1272415 h 1272414"/>
                <a:gd name="connsiteX2" fmla="*/ 2120863 w 2169024"/>
                <a:gd name="connsiteY2" fmla="*/ 401506 h 1272414"/>
                <a:gd name="connsiteX3" fmla="*/ 2112371 w 2169024"/>
                <a:gd name="connsiteY3" fmla="*/ 381133 h 1272414"/>
                <a:gd name="connsiteX4" fmla="*/ 1087638 w 2169024"/>
                <a:gd name="connsiteY4" fmla="*/ 185156 h 1272414"/>
                <a:gd name="connsiteX5" fmla="*/ 0 w 2169024"/>
                <a:gd name="connsiteY5" fmla="*/ 1272415 h 1272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69024" h="1272414">
                  <a:moveTo>
                    <a:pt x="0" y="1272415"/>
                  </a:moveTo>
                  <a:lnTo>
                    <a:pt x="1538050" y="1272415"/>
                  </a:lnTo>
                  <a:cubicBezTo>
                    <a:pt x="1987110" y="1272415"/>
                    <a:pt x="2291687" y="816670"/>
                    <a:pt x="2120863" y="401506"/>
                  </a:cubicBezTo>
                  <a:cubicBezTo>
                    <a:pt x="2118061" y="394703"/>
                    <a:pt x="2115230" y="387907"/>
                    <a:pt x="2112371" y="381133"/>
                  </a:cubicBezTo>
                  <a:cubicBezTo>
                    <a:pt x="1939130" y="-29043"/>
                    <a:pt x="1402581" y="-129679"/>
                    <a:pt x="1087638" y="185156"/>
                  </a:cubicBezTo>
                  <a:lnTo>
                    <a:pt x="0" y="1272415"/>
                  </a:lnTo>
                  <a:close/>
                </a:path>
              </a:pathLst>
            </a:custGeom>
            <a:gradFill flip="none" rotWithShape="1">
              <a:gsLst>
                <a:gs pos="97000">
                  <a:srgbClr val="D75BBC"/>
                </a:gs>
                <a:gs pos="70000">
                  <a:schemeClr val="accent2"/>
                </a:gs>
                <a:gs pos="41000">
                  <a:srgbClr val="4594EE"/>
                </a:gs>
                <a:gs pos="11000">
                  <a:schemeClr val="accent5">
                    <a:lumMod val="60000"/>
                    <a:lumOff val="40000"/>
                  </a:schemeClr>
                </a:gs>
              </a:gsLst>
              <a:lin ang="0" scaled="1"/>
              <a:tileRect/>
            </a:gra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84" name="Graphic 30">
              <a:extLst>
                <a:ext uri="{FF2B5EF4-FFF2-40B4-BE49-F238E27FC236}">
                  <a16:creationId xmlns:a16="http://schemas.microsoft.com/office/drawing/2014/main" id="{48065A46-A5CF-ECC5-1F0E-9C5DC422E09D}"/>
                </a:ext>
              </a:extLst>
            </p:cNvPr>
            <p:cNvSpPr/>
            <p:nvPr/>
          </p:nvSpPr>
          <p:spPr>
            <a:xfrm>
              <a:off x="3830396" y="3431682"/>
              <a:ext cx="2169024" cy="1272414"/>
            </a:xfrm>
            <a:custGeom>
              <a:avLst/>
              <a:gdLst>
                <a:gd name="connsiteX0" fmla="*/ 0 w 2169024"/>
                <a:gd name="connsiteY0" fmla="*/ 1272415 h 1272414"/>
                <a:gd name="connsiteX1" fmla="*/ 1538050 w 2169024"/>
                <a:gd name="connsiteY1" fmla="*/ 1272415 h 1272414"/>
                <a:gd name="connsiteX2" fmla="*/ 2120863 w 2169024"/>
                <a:gd name="connsiteY2" fmla="*/ 401506 h 1272414"/>
                <a:gd name="connsiteX3" fmla="*/ 2112371 w 2169024"/>
                <a:gd name="connsiteY3" fmla="*/ 381133 h 1272414"/>
                <a:gd name="connsiteX4" fmla="*/ 1087638 w 2169024"/>
                <a:gd name="connsiteY4" fmla="*/ 185156 h 1272414"/>
                <a:gd name="connsiteX5" fmla="*/ 0 w 2169024"/>
                <a:gd name="connsiteY5" fmla="*/ 1272415 h 1272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69024" h="1272414">
                  <a:moveTo>
                    <a:pt x="0" y="1272415"/>
                  </a:moveTo>
                  <a:lnTo>
                    <a:pt x="1538050" y="1272415"/>
                  </a:lnTo>
                  <a:cubicBezTo>
                    <a:pt x="1987110" y="1272415"/>
                    <a:pt x="2291687" y="816670"/>
                    <a:pt x="2120863" y="401506"/>
                  </a:cubicBezTo>
                  <a:cubicBezTo>
                    <a:pt x="2118061" y="394703"/>
                    <a:pt x="2115230" y="387907"/>
                    <a:pt x="2112371" y="381133"/>
                  </a:cubicBezTo>
                  <a:cubicBezTo>
                    <a:pt x="1939130" y="-29043"/>
                    <a:pt x="1402581" y="-129679"/>
                    <a:pt x="1087638" y="185156"/>
                  </a:cubicBezTo>
                  <a:lnTo>
                    <a:pt x="0" y="1272415"/>
                  </a:lnTo>
                  <a:close/>
                </a:path>
              </a:pathLst>
            </a:custGeom>
            <a:gradFill flip="none" rotWithShape="1">
              <a:gsLst>
                <a:gs pos="97000">
                  <a:srgbClr val="D75BBC"/>
                </a:gs>
                <a:gs pos="70000">
                  <a:schemeClr val="accent2"/>
                </a:gs>
                <a:gs pos="41000">
                  <a:srgbClr val="4594EE"/>
                </a:gs>
                <a:gs pos="11000">
                  <a:schemeClr val="accent5">
                    <a:lumMod val="60000"/>
                    <a:lumOff val="40000"/>
                  </a:schemeClr>
                </a:gs>
              </a:gsLst>
              <a:lin ang="18900000" scaled="1"/>
              <a:tileRect/>
            </a:gra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85" name="Text Placeholder 9">
              <a:extLst>
                <a:ext uri="{FF2B5EF4-FFF2-40B4-BE49-F238E27FC236}">
                  <a16:creationId xmlns:a16="http://schemas.microsoft.com/office/drawing/2014/main" id="{367BD5BC-8438-16E4-435C-92DECDEC75B4}"/>
                </a:ext>
              </a:extLst>
            </p:cNvPr>
            <p:cNvSpPr txBox="1">
              <a:spLocks/>
            </p:cNvSpPr>
            <p:nvPr/>
          </p:nvSpPr>
          <p:spPr>
            <a:xfrm>
              <a:off x="1334162" y="4142210"/>
              <a:ext cx="1716215" cy="372729"/>
            </a:xfrm>
            <a:prstGeom prst="rect">
              <a:avLst/>
            </a:prstGeom>
            <a:noFill/>
          </p:spPr>
          <p:txBody>
            <a:bodyPr vert="horz" lIns="0" tIns="0" rIns="0" bIns="0" rtlCol="0" anchor="ctr">
              <a:noAutofit/>
            </a:bodyPr>
            <a:lstStyle>
              <a:lvl1pPr marL="180000" indent="-180000" algn="l" defTabSz="914400" rtl="0" eaLnBrk="1" latinLnBrk="0" hangingPunct="1">
                <a:lnSpc>
                  <a:spcPct val="100000"/>
                </a:lnSpc>
                <a:spcBef>
                  <a:spcPts val="900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60000" indent="-180000" algn="l" defTabSz="914400" rtl="0" eaLnBrk="1" latinLnBrk="0" hangingPunct="1">
                <a:lnSpc>
                  <a:spcPct val="100000"/>
                </a:lnSpc>
                <a:spcBef>
                  <a:spcPts val="900"/>
                </a:spcBef>
                <a:buFont typeface="Arial" panose="020B0604020202020204" pitchFamily="34" charset="0"/>
                <a:buChar char="­"/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540000" indent="-180000" algn="l" defTabSz="914400" rtl="0" eaLnBrk="1" latinLnBrk="0" hangingPunct="1">
                <a:lnSpc>
                  <a:spcPct val="100000"/>
                </a:lnSpc>
                <a:spcBef>
                  <a:spcPts val="900"/>
                </a:spcBef>
                <a:buFont typeface="Wingdings" panose="05000000000000000000" pitchFamily="2" charset="2"/>
                <a:buChar char="§"/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720000" indent="-180000" algn="l" defTabSz="914400" rtl="0" eaLnBrk="1" latinLnBrk="0" hangingPunct="1">
                <a:lnSpc>
                  <a:spcPct val="100000"/>
                </a:lnSpc>
                <a:spcBef>
                  <a:spcPts val="900"/>
                </a:spcBef>
                <a:buClr>
                  <a:schemeClr val="tx1"/>
                </a:buClr>
                <a:buFont typeface="Courier New" panose="02070309020205020404" pitchFamily="49" charset="0"/>
                <a:buChar char="o"/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900000" indent="-180000" algn="l" defTabSz="914400" rtl="0" eaLnBrk="1" latinLnBrk="0" hangingPunct="1">
                <a:lnSpc>
                  <a:spcPct val="100000"/>
                </a:lnSpc>
                <a:spcBef>
                  <a:spcPts val="900"/>
                </a:spcBef>
                <a:buClr>
                  <a:schemeClr val="tx1"/>
                </a:buClr>
                <a:buFont typeface="Avenir Next LT Pro" panose="020B0504020202020204" pitchFamily="34" charset="0"/>
                <a:buChar char="–"/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720000" indent="-180000" algn="l" defTabSz="914400" rtl="0" eaLnBrk="1" latinLnBrk="0" hangingPunct="1">
                <a:lnSpc>
                  <a:spcPct val="100000"/>
                </a:lnSpc>
                <a:spcBef>
                  <a:spcPts val="900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r" defTabSz="914400" rtl="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rPr>
                <a:t>Research and </a:t>
              </a:r>
              <a:r>
                <a:rPr lang="en-US" dirty="0">
                  <a:solidFill>
                    <a:prstClr val="white"/>
                  </a:solidFill>
                  <a:latin typeface="Avenir Next LT Pro"/>
                </a:rPr>
                <a:t>a</a:t>
              </a:r>
              <a:r>
                <a:rPr kumimoji="0" lang="en-US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rPr>
                <a:t>nalytics</a:t>
              </a:r>
              <a:endParaRPr kumimoji="0" lang="en-US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endParaRPr>
            </a:p>
          </p:txBody>
        </p:sp>
        <p:sp>
          <p:nvSpPr>
            <p:cNvPr id="86" name="Text Placeholder 9">
              <a:extLst>
                <a:ext uri="{FF2B5EF4-FFF2-40B4-BE49-F238E27FC236}">
                  <a16:creationId xmlns:a16="http://schemas.microsoft.com/office/drawing/2014/main" id="{9C1F651C-FA89-135F-3EF8-020A5F16B9C0}"/>
                </a:ext>
              </a:extLst>
            </p:cNvPr>
            <p:cNvSpPr txBox="1">
              <a:spLocks/>
            </p:cNvSpPr>
            <p:nvPr/>
          </p:nvSpPr>
          <p:spPr>
            <a:xfrm>
              <a:off x="4457832" y="4127875"/>
              <a:ext cx="1523344" cy="372729"/>
            </a:xfrm>
            <a:prstGeom prst="rect">
              <a:avLst/>
            </a:prstGeom>
            <a:noFill/>
          </p:spPr>
          <p:txBody>
            <a:bodyPr vert="horz" lIns="0" tIns="0" rIns="0" bIns="0" rtlCol="0" anchor="ctr">
              <a:noAutofit/>
            </a:bodyPr>
            <a:lstStyle>
              <a:lvl1pPr marL="180000" indent="-180000" algn="l" defTabSz="914400" rtl="0" eaLnBrk="1" latinLnBrk="0" hangingPunct="1">
                <a:lnSpc>
                  <a:spcPct val="100000"/>
                </a:lnSpc>
                <a:spcBef>
                  <a:spcPts val="900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60000" indent="-180000" algn="l" defTabSz="914400" rtl="0" eaLnBrk="1" latinLnBrk="0" hangingPunct="1">
                <a:lnSpc>
                  <a:spcPct val="100000"/>
                </a:lnSpc>
                <a:spcBef>
                  <a:spcPts val="900"/>
                </a:spcBef>
                <a:buFont typeface="Arial" panose="020B0604020202020204" pitchFamily="34" charset="0"/>
                <a:buChar char="­"/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540000" indent="-180000" algn="l" defTabSz="914400" rtl="0" eaLnBrk="1" latinLnBrk="0" hangingPunct="1">
                <a:lnSpc>
                  <a:spcPct val="100000"/>
                </a:lnSpc>
                <a:spcBef>
                  <a:spcPts val="900"/>
                </a:spcBef>
                <a:buFont typeface="Wingdings" panose="05000000000000000000" pitchFamily="2" charset="2"/>
                <a:buChar char="§"/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720000" indent="-180000" algn="l" defTabSz="914400" rtl="0" eaLnBrk="1" latinLnBrk="0" hangingPunct="1">
                <a:lnSpc>
                  <a:spcPct val="100000"/>
                </a:lnSpc>
                <a:spcBef>
                  <a:spcPts val="900"/>
                </a:spcBef>
                <a:buClr>
                  <a:schemeClr val="tx1"/>
                </a:buClr>
                <a:buFont typeface="Courier New" panose="02070309020205020404" pitchFamily="49" charset="0"/>
                <a:buChar char="o"/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900000" indent="-180000" algn="l" defTabSz="914400" rtl="0" eaLnBrk="1" latinLnBrk="0" hangingPunct="1">
                <a:lnSpc>
                  <a:spcPct val="100000"/>
                </a:lnSpc>
                <a:spcBef>
                  <a:spcPts val="900"/>
                </a:spcBef>
                <a:buClr>
                  <a:schemeClr val="tx1"/>
                </a:buClr>
                <a:buFont typeface="Avenir Next LT Pro" panose="020B0504020202020204" pitchFamily="34" charset="0"/>
                <a:buChar char="–"/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720000" indent="-180000" algn="l" defTabSz="914400" rtl="0" eaLnBrk="1" latinLnBrk="0" hangingPunct="1">
                <a:lnSpc>
                  <a:spcPct val="100000"/>
                </a:lnSpc>
                <a:spcBef>
                  <a:spcPts val="900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rPr>
                <a:t>Books and </a:t>
              </a:r>
              <a:br>
                <a:rPr kumimoji="0" lang="en-US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rPr>
              </a:br>
              <a:r>
                <a:rPr kumimoji="0" lang="en-US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rPr>
                <a:t>marketplaces</a:t>
              </a:r>
            </a:p>
          </p:txBody>
        </p:sp>
        <p:sp>
          <p:nvSpPr>
            <p:cNvPr id="87" name="Text Placeholder 9">
              <a:extLst>
                <a:ext uri="{FF2B5EF4-FFF2-40B4-BE49-F238E27FC236}">
                  <a16:creationId xmlns:a16="http://schemas.microsoft.com/office/drawing/2014/main" id="{1EDD9655-A8FA-01C4-7A65-1209BB918026}"/>
                </a:ext>
              </a:extLst>
            </p:cNvPr>
            <p:cNvSpPr txBox="1">
              <a:spLocks/>
            </p:cNvSpPr>
            <p:nvPr/>
          </p:nvSpPr>
          <p:spPr>
            <a:xfrm>
              <a:off x="2219781" y="3105398"/>
              <a:ext cx="1434864" cy="372729"/>
            </a:xfrm>
            <a:prstGeom prst="rect">
              <a:avLst/>
            </a:prstGeom>
            <a:noFill/>
          </p:spPr>
          <p:txBody>
            <a:bodyPr vert="horz" lIns="0" tIns="0" rIns="0" bIns="0" rtlCol="0" anchor="ctr">
              <a:noAutofit/>
            </a:bodyPr>
            <a:lstStyle>
              <a:lvl1pPr marL="180000" indent="-180000" algn="l" defTabSz="914400" rtl="0" eaLnBrk="1" latinLnBrk="0" hangingPunct="1">
                <a:lnSpc>
                  <a:spcPct val="100000"/>
                </a:lnSpc>
                <a:spcBef>
                  <a:spcPts val="900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60000" indent="-180000" algn="l" defTabSz="914400" rtl="0" eaLnBrk="1" latinLnBrk="0" hangingPunct="1">
                <a:lnSpc>
                  <a:spcPct val="100000"/>
                </a:lnSpc>
                <a:spcBef>
                  <a:spcPts val="900"/>
                </a:spcBef>
                <a:buFont typeface="Arial" panose="020B0604020202020204" pitchFamily="34" charset="0"/>
                <a:buChar char="­"/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540000" indent="-180000" algn="l" defTabSz="914400" rtl="0" eaLnBrk="1" latinLnBrk="0" hangingPunct="1">
                <a:lnSpc>
                  <a:spcPct val="100000"/>
                </a:lnSpc>
                <a:spcBef>
                  <a:spcPts val="900"/>
                </a:spcBef>
                <a:buFont typeface="Wingdings" panose="05000000000000000000" pitchFamily="2" charset="2"/>
                <a:buChar char="§"/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720000" indent="-180000" algn="l" defTabSz="914400" rtl="0" eaLnBrk="1" latinLnBrk="0" hangingPunct="1">
                <a:lnSpc>
                  <a:spcPct val="100000"/>
                </a:lnSpc>
                <a:spcBef>
                  <a:spcPts val="900"/>
                </a:spcBef>
                <a:buClr>
                  <a:schemeClr val="tx1"/>
                </a:buClr>
                <a:buFont typeface="Courier New" panose="02070309020205020404" pitchFamily="49" charset="0"/>
                <a:buChar char="o"/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900000" indent="-180000" algn="l" defTabSz="914400" rtl="0" eaLnBrk="1" latinLnBrk="0" hangingPunct="1">
                <a:lnSpc>
                  <a:spcPct val="100000"/>
                </a:lnSpc>
                <a:spcBef>
                  <a:spcPts val="900"/>
                </a:spcBef>
                <a:buClr>
                  <a:schemeClr val="tx1"/>
                </a:buClr>
                <a:buFont typeface="Avenir Next LT Pro" panose="020B0504020202020204" pitchFamily="34" charset="0"/>
                <a:buChar char="–"/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720000" indent="-180000" algn="l" defTabSz="914400" rtl="0" eaLnBrk="1" latinLnBrk="0" hangingPunct="1">
                <a:lnSpc>
                  <a:spcPct val="100000"/>
                </a:lnSpc>
                <a:spcBef>
                  <a:spcPts val="900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r" defTabSz="914400" rtl="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rPr>
                <a:t>Library </a:t>
              </a:r>
              <a:br>
                <a:rPr kumimoji="0" lang="en-US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rPr>
              </a:br>
              <a:r>
                <a:rPr kumimoji="0" lang="en-US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rPr>
                <a:t>software</a:t>
              </a:r>
            </a:p>
          </p:txBody>
        </p:sp>
        <p:sp>
          <p:nvSpPr>
            <p:cNvPr id="88" name="Text Placeholder 9">
              <a:extLst>
                <a:ext uri="{FF2B5EF4-FFF2-40B4-BE49-F238E27FC236}">
                  <a16:creationId xmlns:a16="http://schemas.microsoft.com/office/drawing/2014/main" id="{1B25C438-2D7E-F05E-7611-3C65ED6FCEE9}"/>
                </a:ext>
              </a:extLst>
            </p:cNvPr>
            <p:cNvSpPr txBox="1">
              <a:spLocks/>
            </p:cNvSpPr>
            <p:nvPr/>
          </p:nvSpPr>
          <p:spPr>
            <a:xfrm>
              <a:off x="3922172" y="3102085"/>
              <a:ext cx="1560194" cy="372729"/>
            </a:xfrm>
            <a:prstGeom prst="rect">
              <a:avLst/>
            </a:prstGeom>
            <a:noFill/>
          </p:spPr>
          <p:txBody>
            <a:bodyPr vert="horz" lIns="0" tIns="0" rIns="0" bIns="0" rtlCol="0" anchor="ctr">
              <a:noAutofit/>
            </a:bodyPr>
            <a:lstStyle>
              <a:lvl1pPr marL="180000" indent="-180000" algn="l" defTabSz="914400" rtl="0" eaLnBrk="1" latinLnBrk="0" hangingPunct="1">
                <a:lnSpc>
                  <a:spcPct val="100000"/>
                </a:lnSpc>
                <a:spcBef>
                  <a:spcPts val="900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60000" indent="-180000" algn="l" defTabSz="914400" rtl="0" eaLnBrk="1" latinLnBrk="0" hangingPunct="1">
                <a:lnSpc>
                  <a:spcPct val="100000"/>
                </a:lnSpc>
                <a:spcBef>
                  <a:spcPts val="900"/>
                </a:spcBef>
                <a:buFont typeface="Arial" panose="020B0604020202020204" pitchFamily="34" charset="0"/>
                <a:buChar char="­"/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540000" indent="-180000" algn="l" defTabSz="914400" rtl="0" eaLnBrk="1" latinLnBrk="0" hangingPunct="1">
                <a:lnSpc>
                  <a:spcPct val="100000"/>
                </a:lnSpc>
                <a:spcBef>
                  <a:spcPts val="900"/>
                </a:spcBef>
                <a:buFont typeface="Wingdings" panose="05000000000000000000" pitchFamily="2" charset="2"/>
                <a:buChar char="§"/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720000" indent="-180000" algn="l" defTabSz="914400" rtl="0" eaLnBrk="1" latinLnBrk="0" hangingPunct="1">
                <a:lnSpc>
                  <a:spcPct val="100000"/>
                </a:lnSpc>
                <a:spcBef>
                  <a:spcPts val="900"/>
                </a:spcBef>
                <a:buClr>
                  <a:schemeClr val="tx1"/>
                </a:buClr>
                <a:buFont typeface="Courier New" panose="02070309020205020404" pitchFamily="49" charset="0"/>
                <a:buChar char="o"/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900000" indent="-180000" algn="l" defTabSz="914400" rtl="0" eaLnBrk="1" latinLnBrk="0" hangingPunct="1">
                <a:lnSpc>
                  <a:spcPct val="100000"/>
                </a:lnSpc>
                <a:spcBef>
                  <a:spcPts val="900"/>
                </a:spcBef>
                <a:buClr>
                  <a:schemeClr val="tx1"/>
                </a:buClr>
                <a:buFont typeface="Avenir Next LT Pro" panose="020B0504020202020204" pitchFamily="34" charset="0"/>
                <a:buChar char="–"/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720000" indent="-180000" algn="l" defTabSz="914400" rtl="0" eaLnBrk="1" latinLnBrk="0" hangingPunct="1">
                <a:lnSpc>
                  <a:spcPct val="100000"/>
                </a:lnSpc>
                <a:spcBef>
                  <a:spcPts val="900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rPr>
                <a:t>Information </a:t>
              </a:r>
              <a:br>
                <a:rPr kumimoji="0" lang="en-US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rPr>
              </a:br>
              <a:r>
                <a:rPr kumimoji="0" lang="en-US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rPr>
                <a:t>solutions</a:t>
              </a:r>
            </a:p>
          </p:txBody>
        </p:sp>
        <p:pic>
          <p:nvPicPr>
            <p:cNvPr id="89" name="Graphic 88">
              <a:extLst>
                <a:ext uri="{FF2B5EF4-FFF2-40B4-BE49-F238E27FC236}">
                  <a16:creationId xmlns:a16="http://schemas.microsoft.com/office/drawing/2014/main" id="{01A35966-BEAD-A151-E9C0-453BA6713A35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p:blipFill>
          <p:spPr>
            <a:xfrm>
              <a:off x="1447229" y="2023011"/>
              <a:ext cx="4667426" cy="2817574"/>
            </a:xfrm>
            <a:prstGeom prst="rect">
              <a:avLst/>
            </a:prstGeom>
          </p:spPr>
        </p:pic>
        <p:sp>
          <p:nvSpPr>
            <p:cNvPr id="90" name="Text Placeholder 9">
              <a:extLst>
                <a:ext uri="{FF2B5EF4-FFF2-40B4-BE49-F238E27FC236}">
                  <a16:creationId xmlns:a16="http://schemas.microsoft.com/office/drawing/2014/main" id="{FE5A7645-41B1-18FF-2FAA-D032A36CF3C0}"/>
                </a:ext>
              </a:extLst>
            </p:cNvPr>
            <p:cNvSpPr txBox="1">
              <a:spLocks/>
            </p:cNvSpPr>
            <p:nvPr/>
          </p:nvSpPr>
          <p:spPr>
            <a:xfrm>
              <a:off x="2935927" y="1968502"/>
              <a:ext cx="1627258" cy="416110"/>
            </a:xfrm>
            <a:prstGeom prst="rect">
              <a:avLst/>
            </a:prstGeom>
            <a:noFill/>
          </p:spPr>
          <p:txBody>
            <a:bodyPr vert="horz" lIns="0" tIns="0" rIns="0" bIns="0" rtlCol="0" anchor="ctr">
              <a:prstTxWarp prst="textArchUp">
                <a:avLst/>
              </a:prstTxWarp>
              <a:noAutofit/>
            </a:bodyPr>
            <a:lstStyle>
              <a:lvl1pPr marL="180000" indent="-180000" algn="l" defTabSz="914400" rtl="0" eaLnBrk="1" latinLnBrk="0" hangingPunct="1">
                <a:lnSpc>
                  <a:spcPct val="100000"/>
                </a:lnSpc>
                <a:spcBef>
                  <a:spcPts val="900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60000" indent="-180000" algn="l" defTabSz="914400" rtl="0" eaLnBrk="1" latinLnBrk="0" hangingPunct="1">
                <a:lnSpc>
                  <a:spcPct val="100000"/>
                </a:lnSpc>
                <a:spcBef>
                  <a:spcPts val="900"/>
                </a:spcBef>
                <a:buFont typeface="Arial" panose="020B0604020202020204" pitchFamily="34" charset="0"/>
                <a:buChar char="­"/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540000" indent="-180000" algn="l" defTabSz="914400" rtl="0" eaLnBrk="1" latinLnBrk="0" hangingPunct="1">
                <a:lnSpc>
                  <a:spcPct val="100000"/>
                </a:lnSpc>
                <a:spcBef>
                  <a:spcPts val="900"/>
                </a:spcBef>
                <a:buFont typeface="Wingdings" panose="05000000000000000000" pitchFamily="2" charset="2"/>
                <a:buChar char="§"/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720000" indent="-180000" algn="l" defTabSz="914400" rtl="0" eaLnBrk="1" latinLnBrk="0" hangingPunct="1">
                <a:lnSpc>
                  <a:spcPct val="100000"/>
                </a:lnSpc>
                <a:spcBef>
                  <a:spcPts val="900"/>
                </a:spcBef>
                <a:buClr>
                  <a:schemeClr val="tx1"/>
                </a:buClr>
                <a:buFont typeface="Courier New" panose="02070309020205020404" pitchFamily="49" charset="0"/>
                <a:buChar char="o"/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900000" indent="-180000" algn="l" defTabSz="914400" rtl="0" eaLnBrk="1" latinLnBrk="0" hangingPunct="1">
                <a:lnSpc>
                  <a:spcPct val="100000"/>
                </a:lnSpc>
                <a:spcBef>
                  <a:spcPts val="900"/>
                </a:spcBef>
                <a:buClr>
                  <a:schemeClr val="tx1"/>
                </a:buClr>
                <a:buFont typeface="Avenir Next LT Pro" panose="020B0504020202020204" pitchFamily="34" charset="0"/>
                <a:buChar char="–"/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720000" indent="-180000" algn="l" defTabSz="914400" rtl="0" eaLnBrk="1" latinLnBrk="0" hangingPunct="1">
                <a:lnSpc>
                  <a:spcPct val="100000"/>
                </a:lnSpc>
                <a:spcBef>
                  <a:spcPts val="900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900"/>
                </a:spcBef>
                <a:spcAft>
                  <a:spcPts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venir Next LT Pro"/>
                  <a:ea typeface="+mn-ea"/>
                  <a:cs typeface="+mn-cs"/>
                </a:rPr>
                <a:t>Academic AI</a:t>
              </a:r>
            </a:p>
          </p:txBody>
        </p:sp>
      </p:grpSp>
      <p:sp>
        <p:nvSpPr>
          <p:cNvPr id="98" name="Text Placeholder 4">
            <a:extLst>
              <a:ext uri="{FF2B5EF4-FFF2-40B4-BE49-F238E27FC236}">
                <a16:creationId xmlns:a16="http://schemas.microsoft.com/office/drawing/2014/main" id="{0B7D18F1-05A1-C146-8FB4-9982BD26472C}"/>
              </a:ext>
            </a:extLst>
          </p:cNvPr>
          <p:cNvSpPr txBox="1">
            <a:spLocks/>
          </p:cNvSpPr>
          <p:nvPr userDrawn="1"/>
        </p:nvSpPr>
        <p:spPr>
          <a:xfrm>
            <a:off x="7898580" y="1808163"/>
            <a:ext cx="2952750" cy="4321175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>
            <a:lvl1pPr marL="180000" indent="-180000" algn="l" defTabSz="914400" rtl="0" eaLnBrk="1" latinLnBrk="0" hangingPunct="1">
              <a:lnSpc>
                <a:spcPct val="100000"/>
              </a:lnSpc>
              <a:spcBef>
                <a:spcPts val="900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0000" indent="-180000" algn="l" defTabSz="914400" rtl="0" eaLnBrk="1" latinLnBrk="0" hangingPunct="1">
              <a:lnSpc>
                <a:spcPct val="100000"/>
              </a:lnSpc>
              <a:spcBef>
                <a:spcPts val="900"/>
              </a:spcBef>
              <a:buFont typeface="Arial" panose="020B0604020202020204" pitchFamily="34" charset="0"/>
              <a:buChar char="­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40000" indent="-180000" algn="l" defTabSz="914400" rtl="0" eaLnBrk="1" latinLnBrk="0" hangingPunct="1">
              <a:lnSpc>
                <a:spcPct val="100000"/>
              </a:lnSpc>
              <a:spcBef>
                <a:spcPts val="900"/>
              </a:spcBef>
              <a:buFont typeface="Wingdings" panose="05000000000000000000" pitchFamily="2" charset="2"/>
              <a:buChar char="§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20000" indent="-180000" algn="l" defTabSz="914400" rtl="0" eaLnBrk="1" latinLnBrk="0" hangingPunct="1">
              <a:lnSpc>
                <a:spcPct val="100000"/>
              </a:lnSpc>
              <a:spcBef>
                <a:spcPts val="900"/>
              </a:spcBef>
              <a:buClr>
                <a:schemeClr val="tx1"/>
              </a:buClr>
              <a:buFont typeface="Courier New" panose="02070309020205020404" pitchFamily="49" charset="0"/>
              <a:buChar char="o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900000" indent="-180000" algn="l" defTabSz="914400" rtl="0" eaLnBrk="1" latinLnBrk="0" hangingPunct="1">
              <a:lnSpc>
                <a:spcPct val="100000"/>
              </a:lnSpc>
              <a:spcBef>
                <a:spcPts val="900"/>
              </a:spcBef>
              <a:buClr>
                <a:schemeClr val="tx1"/>
              </a:buClr>
              <a:buFont typeface="Avenir Next LT Pro" panose="020B0504020202020204" pitchFamily="34" charset="0"/>
              <a:buChar char="–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720000" indent="-180000" algn="l" defTabSz="914400" rtl="0" eaLnBrk="1" latinLnBrk="0" hangingPunct="1">
              <a:lnSpc>
                <a:spcPct val="100000"/>
              </a:lnSpc>
              <a:spcBef>
                <a:spcPts val="900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spcBef>
                <a:spcPts val="1800"/>
              </a:spcBef>
              <a:buFont typeface="Arial" panose="020B0604020202020204" pitchFamily="34" charset="0"/>
              <a:buNone/>
            </a:pPr>
            <a:r>
              <a:rPr lang="en-US" dirty="0"/>
              <a:t>Access a comprehensive portfolio of leading research, education and library solutions, including: </a:t>
            </a:r>
          </a:p>
          <a:p>
            <a:pPr>
              <a:spcBef>
                <a:spcPts val="1800"/>
              </a:spcBef>
            </a:pPr>
            <a:r>
              <a:rPr lang="en-US" dirty="0"/>
              <a:t>Web of Science</a:t>
            </a:r>
          </a:p>
          <a:p>
            <a:pPr>
              <a:spcBef>
                <a:spcPts val="1800"/>
              </a:spcBef>
            </a:pPr>
            <a:r>
              <a:rPr lang="en-US" dirty="0"/>
              <a:t>ProQuest</a:t>
            </a:r>
          </a:p>
          <a:p>
            <a:pPr>
              <a:spcBef>
                <a:spcPts val="1800"/>
              </a:spcBef>
            </a:pPr>
            <a:r>
              <a:rPr lang="en-US" dirty="0"/>
              <a:t>Ex Libris</a:t>
            </a:r>
          </a:p>
          <a:p>
            <a:pPr>
              <a:spcBef>
                <a:spcPts val="1800"/>
              </a:spcBef>
            </a:pPr>
            <a:r>
              <a:rPr lang="en-US" dirty="0"/>
              <a:t>Innovative</a:t>
            </a:r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0871EE65-26EE-B181-C60C-77234227C28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8040688" y="6348353"/>
            <a:ext cx="3292473" cy="215901"/>
          </a:xfrm>
        </p:spPr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r>
              <a:rPr lang="en-US" dirty="0"/>
              <a:t>© 2025 Clarivate. All rights reserved.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50BDD441-95E6-955E-8A17-BE1B5185D4A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06200" y="6348353"/>
            <a:ext cx="216000" cy="215900"/>
          </a:xfrm>
        </p:spPr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fld id="{F59CD943-D024-467A-B36E-F11E1285ED75}" type="slidenum">
              <a:rPr lang="en-GB" smtClean="0"/>
              <a:pPr/>
              <a:t>‹#›</a:t>
            </a:fld>
            <a:endParaRPr lang="en-GB" dirty="0"/>
          </a:p>
        </p:txBody>
      </p:sp>
      <p:sp>
        <p:nvSpPr>
          <p:cNvPr id="9" name="Text Placeholder 50">
            <a:extLst>
              <a:ext uri="{FF2B5EF4-FFF2-40B4-BE49-F238E27FC236}">
                <a16:creationId xmlns:a16="http://schemas.microsoft.com/office/drawing/2014/main" id="{81E3E493-AFB3-2E8A-16F5-9E92BB4F1A4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1" y="-680886"/>
            <a:ext cx="5400000" cy="607071"/>
          </a:xfrm>
          <a:solidFill>
            <a:schemeClr val="accent3"/>
          </a:solidFill>
        </p:spPr>
        <p:txBody>
          <a:bodyPr wrap="square" lIns="72000" tIns="72000" rIns="72000" bIns="72000">
            <a:spAutoFit/>
          </a:bodyPr>
          <a:lstStyle>
            <a:lvl1pPr marL="0" indent="0">
              <a:buNone/>
              <a:defRPr/>
            </a:lvl1pPr>
            <a:lvl2pPr marL="180000" indent="0">
              <a:buNone/>
              <a:defRPr/>
            </a:lvl2pPr>
            <a:lvl3pPr marL="360000" indent="0">
              <a:buNone/>
              <a:defRPr/>
            </a:lvl3pPr>
            <a:lvl4pPr marL="540000" indent="0">
              <a:buNone/>
              <a:defRPr/>
            </a:lvl4pPr>
            <a:lvl5pPr marL="720000" indent="0">
              <a:buNone/>
              <a:defRPr/>
            </a:lvl5pPr>
          </a:lstStyle>
          <a:p>
            <a:pPr lvl="0"/>
            <a:r>
              <a:rPr lang="en-US" dirty="0"/>
              <a:t>Talking points for this slide can be found on the brand portal under Our Brand DNA &gt; Segment messaging &gt; Academia</a:t>
            </a:r>
          </a:p>
        </p:txBody>
      </p:sp>
    </p:spTree>
    <p:extLst>
      <p:ext uri="{BB962C8B-B14F-4D97-AF65-F5344CB8AC3E}">
        <p14:creationId xmlns:p14="http://schemas.microsoft.com/office/powerpoint/2010/main" val="1259495674"/>
      </p:ext>
    </p:extLst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x Column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D30F821-5920-9EC7-0061-529319AFDFAB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550864" y="368828"/>
            <a:ext cx="10692574" cy="251885"/>
          </a:xfrm>
        </p:spPr>
        <p:txBody>
          <a:bodyPr/>
          <a:lstStyle>
            <a:lvl1pPr>
              <a:defRPr/>
            </a:lvl1pPr>
          </a:lstStyle>
          <a:p>
            <a:r>
              <a:rPr lang="en-US" dirty="0"/>
              <a:t>Header avenir demi 24pt</a:t>
            </a:r>
            <a:endParaRPr lang="en-GB" dirty="0"/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88D86876-3FB4-FBBD-1737-D60B88DA98AF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550864" y="753852"/>
            <a:ext cx="10692574" cy="336973"/>
          </a:xfrm>
          <a:prstGeom prst="rect">
            <a:avLst/>
          </a:prstGeom>
        </p:spPr>
        <p:txBody>
          <a:bodyPr lIns="0" tIns="0" rIns="0" bIns="0">
            <a:noAutofit/>
          </a:bodyPr>
          <a:lstStyle>
            <a:lvl1pPr marL="0" indent="0">
              <a:lnSpc>
                <a:spcPct val="90000"/>
              </a:lnSpc>
              <a:buNone/>
              <a:defRPr sz="2000"/>
            </a:lvl1pPr>
          </a:lstStyle>
          <a:p>
            <a:pPr lvl="0"/>
            <a:r>
              <a:rPr lang="en-US" dirty="0"/>
              <a:t>Subhead avenir pro 20pt</a:t>
            </a:r>
            <a:endParaRPr lang="en-GB" dirty="0"/>
          </a:p>
        </p:txBody>
      </p:sp>
      <p:sp>
        <p:nvSpPr>
          <p:cNvPr id="13" name="Text Placeholder 12">
            <a:extLst>
              <a:ext uri="{FF2B5EF4-FFF2-40B4-BE49-F238E27FC236}">
                <a16:creationId xmlns:a16="http://schemas.microsoft.com/office/drawing/2014/main" id="{94EED087-C914-C532-63CF-F214273BFBDB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550864" y="1808163"/>
            <a:ext cx="3204000" cy="4321175"/>
          </a:xfrm>
        </p:spPr>
        <p:txBody>
          <a:bodyPr/>
          <a:lstStyle>
            <a:lvl3pPr>
              <a:defRPr/>
            </a:lvl3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  <p:sp>
        <p:nvSpPr>
          <p:cNvPr id="6" name="Text Placeholder 12">
            <a:extLst>
              <a:ext uri="{FF2B5EF4-FFF2-40B4-BE49-F238E27FC236}">
                <a16:creationId xmlns:a16="http://schemas.microsoft.com/office/drawing/2014/main" id="{E79289D7-5C2E-68CE-3B90-A9A8960FA82B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>
            <a:off x="4295151" y="1808163"/>
            <a:ext cx="3204000" cy="4321175"/>
          </a:xfrm>
        </p:spPr>
        <p:txBody>
          <a:bodyPr/>
          <a:lstStyle>
            <a:lvl3pPr>
              <a:defRPr/>
            </a:lvl3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  <p:sp>
        <p:nvSpPr>
          <p:cNvPr id="8" name="Text Placeholder 12">
            <a:extLst>
              <a:ext uri="{FF2B5EF4-FFF2-40B4-BE49-F238E27FC236}">
                <a16:creationId xmlns:a16="http://schemas.microsoft.com/office/drawing/2014/main" id="{49E19914-A73D-36ED-F704-267D2EE80CB7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8039438" y="1808163"/>
            <a:ext cx="3204000" cy="4321175"/>
          </a:xfrm>
        </p:spPr>
        <p:txBody>
          <a:bodyPr/>
          <a:lstStyle>
            <a:lvl3pPr>
              <a:defRPr/>
            </a:lvl3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0871EE65-26EE-B181-C60C-77234227C28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8040688" y="6348353"/>
            <a:ext cx="3292473" cy="215901"/>
          </a:xfrm>
        </p:spPr>
        <p:txBody>
          <a:bodyPr/>
          <a:lstStyle/>
          <a:p>
            <a:r>
              <a:rPr lang="en-US" dirty="0"/>
              <a:t>© 2025 Clarivate. All rights reserved.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50BDD441-95E6-955E-8A17-BE1B5185D4A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06200" y="6348353"/>
            <a:ext cx="216000" cy="215900"/>
          </a:xfrm>
        </p:spPr>
        <p:txBody>
          <a:bodyPr/>
          <a:lstStyle/>
          <a:p>
            <a:fld id="{F59CD943-D024-467A-B36E-F11E1285ED75}" type="slidenum">
              <a:rPr lang="en-GB" smtClean="0"/>
              <a:pPr/>
              <a:t>‹#›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805030279"/>
      </p:ext>
    </p:extLst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x Icons /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D30F821-5920-9EC7-0061-529319AFDFAB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550865" y="368828"/>
            <a:ext cx="10693822" cy="251885"/>
          </a:xfrm>
        </p:spPr>
        <p:txBody>
          <a:bodyPr/>
          <a:lstStyle>
            <a:lvl1pPr>
              <a:defRPr/>
            </a:lvl1pPr>
          </a:lstStyle>
          <a:p>
            <a:r>
              <a:rPr lang="en-US" dirty="0"/>
              <a:t>Header avenir demi 24pt</a:t>
            </a:r>
            <a:endParaRPr lang="en-GB" dirty="0"/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88D86876-3FB4-FBBD-1737-D60B88DA98AF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550865" y="752052"/>
            <a:ext cx="10693822" cy="336973"/>
          </a:xfrm>
          <a:prstGeom prst="rect">
            <a:avLst/>
          </a:prstGeom>
        </p:spPr>
        <p:txBody>
          <a:bodyPr lIns="0" tIns="0" rIns="0" bIns="0">
            <a:noAutofit/>
          </a:bodyPr>
          <a:lstStyle>
            <a:lvl1pPr marL="0" indent="0">
              <a:lnSpc>
                <a:spcPct val="90000"/>
              </a:lnSpc>
              <a:buNone/>
              <a:defRPr sz="2000"/>
            </a:lvl1pPr>
          </a:lstStyle>
          <a:p>
            <a:pPr lvl="0"/>
            <a:r>
              <a:rPr lang="en-US" dirty="0"/>
              <a:t>Subhead avenir pro 20pt</a:t>
            </a:r>
            <a:endParaRPr lang="en-GB" dirty="0"/>
          </a:p>
        </p:txBody>
      </p:sp>
      <p:sp>
        <p:nvSpPr>
          <p:cNvPr id="16" name="Picture Placeholder 15">
            <a:extLst>
              <a:ext uri="{FF2B5EF4-FFF2-40B4-BE49-F238E27FC236}">
                <a16:creationId xmlns:a16="http://schemas.microsoft.com/office/drawing/2014/main" id="{5EA0C833-46C2-988C-0074-D6A83249C216}"/>
              </a:ext>
              <a:ext uri="{C183D7F6-B498-43B3-948B-1728B52AA6E4}">
                <adec:decorative xmlns:adec="http://schemas.microsoft.com/office/drawing/2017/decorative" val="0"/>
              </a:ext>
            </a:extLst>
          </p:cNvPr>
          <p:cNvSpPr>
            <a:spLocks noGrp="1"/>
          </p:cNvSpPr>
          <p:nvPr>
            <p:ph type="pic" sz="quarter" idx="20" hasCustomPrompt="1"/>
          </p:nvPr>
        </p:nvSpPr>
        <p:spPr>
          <a:xfrm>
            <a:off x="550863" y="1815305"/>
            <a:ext cx="360362" cy="360362"/>
          </a:xfrm>
          <a:noFill/>
        </p:spPr>
        <p:txBody>
          <a:bodyPr anchor="ctr" anchorCtr="0"/>
          <a:lstStyle>
            <a:lvl1pPr marL="0" indent="0" algn="ctr">
              <a:buNone/>
              <a:defRPr sz="1000">
                <a:solidFill>
                  <a:schemeClr val="accent2"/>
                </a:solidFill>
                <a:latin typeface="+mn-lt"/>
              </a:defRPr>
            </a:lvl1pPr>
          </a:lstStyle>
          <a:p>
            <a:pPr lvl="0"/>
            <a:r>
              <a:rPr lang="en-GB" dirty="0"/>
              <a:t>icon</a:t>
            </a:r>
          </a:p>
        </p:txBody>
      </p:sp>
      <p:sp>
        <p:nvSpPr>
          <p:cNvPr id="5" name="Text Placeholder 12">
            <a:extLst>
              <a:ext uri="{FF2B5EF4-FFF2-40B4-BE49-F238E27FC236}">
                <a16:creationId xmlns:a16="http://schemas.microsoft.com/office/drawing/2014/main" id="{9A6FB466-17DF-825B-8CFE-D36B7DFFAAC9}"/>
              </a:ext>
            </a:extLst>
          </p:cNvPr>
          <p:cNvSpPr>
            <a:spLocks noGrp="1"/>
          </p:cNvSpPr>
          <p:nvPr>
            <p:ph type="body" sz="quarter" idx="41" hasCustomPrompt="1"/>
          </p:nvPr>
        </p:nvSpPr>
        <p:spPr>
          <a:xfrm>
            <a:off x="550864" y="2354265"/>
            <a:ext cx="3204000" cy="270168"/>
          </a:xfrm>
        </p:spPr>
        <p:txBody>
          <a:bodyPr anchor="b" anchorCtr="0"/>
          <a:lstStyle>
            <a:lvl1pPr marL="0" indent="0" algn="l">
              <a:lnSpc>
                <a:spcPct val="95000"/>
              </a:lnSpc>
              <a:buNone/>
              <a:defRPr sz="1800">
                <a:solidFill>
                  <a:schemeClr val="accent2"/>
                </a:solidFill>
                <a:latin typeface="+mj-lt"/>
              </a:defRPr>
            </a:lvl1pPr>
            <a:lvl2pPr marL="180000" indent="0" algn="ctr">
              <a:buNone/>
              <a:defRPr sz="1800">
                <a:solidFill>
                  <a:schemeClr val="bg1"/>
                </a:solidFill>
              </a:defRPr>
            </a:lvl2pPr>
            <a:lvl3pPr marL="360000" indent="0" algn="ctr">
              <a:buNone/>
              <a:defRPr sz="1800">
                <a:solidFill>
                  <a:schemeClr val="bg1"/>
                </a:solidFill>
              </a:defRPr>
            </a:lvl3pPr>
            <a:lvl4pPr marL="0" indent="0" algn="ctr">
              <a:buClr>
                <a:schemeClr val="tx1"/>
              </a:buClr>
              <a:buNone/>
              <a:defRPr sz="1800">
                <a:solidFill>
                  <a:schemeClr val="bg1"/>
                </a:solidFill>
              </a:defRPr>
            </a:lvl4pPr>
            <a:lvl5pPr marL="180000" indent="0" algn="ctr">
              <a:buClr>
                <a:schemeClr val="tx1"/>
              </a:buClr>
              <a:buNone/>
              <a:defRPr sz="1800">
                <a:solidFill>
                  <a:schemeClr val="bg1"/>
                </a:solidFill>
              </a:defRPr>
            </a:lvl5pPr>
          </a:lstStyle>
          <a:p>
            <a:pPr lvl="0"/>
            <a:r>
              <a:rPr lang="en-US" dirty="0"/>
              <a:t>Section One</a:t>
            </a:r>
          </a:p>
        </p:txBody>
      </p:sp>
      <p:sp>
        <p:nvSpPr>
          <p:cNvPr id="13" name="Text Placeholder 12">
            <a:extLst>
              <a:ext uri="{FF2B5EF4-FFF2-40B4-BE49-F238E27FC236}">
                <a16:creationId xmlns:a16="http://schemas.microsoft.com/office/drawing/2014/main" id="{94EED087-C914-C532-63CF-F214273BFBDB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550863" y="2716212"/>
            <a:ext cx="3204000" cy="1079500"/>
          </a:xfrm>
        </p:spPr>
        <p:txBody>
          <a:bodyPr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  <p:sp>
        <p:nvSpPr>
          <p:cNvPr id="17" name="Picture Placeholder 15">
            <a:extLst>
              <a:ext uri="{FF2B5EF4-FFF2-40B4-BE49-F238E27FC236}">
                <a16:creationId xmlns:a16="http://schemas.microsoft.com/office/drawing/2014/main" id="{CD8935F0-FF95-E453-E9F6-68893F7A504D}"/>
              </a:ext>
            </a:extLst>
          </p:cNvPr>
          <p:cNvSpPr>
            <a:spLocks noGrp="1"/>
          </p:cNvSpPr>
          <p:nvPr>
            <p:ph type="pic" sz="quarter" idx="21" hasCustomPrompt="1"/>
          </p:nvPr>
        </p:nvSpPr>
        <p:spPr>
          <a:xfrm>
            <a:off x="4295776" y="1815305"/>
            <a:ext cx="360362" cy="360362"/>
          </a:xfrm>
          <a:noFill/>
        </p:spPr>
        <p:txBody>
          <a:bodyPr anchor="ctr" anchorCtr="0"/>
          <a:lstStyle>
            <a:lvl1pPr marL="0" indent="0" algn="ctr">
              <a:buNone/>
              <a:defRPr sz="1000">
                <a:solidFill>
                  <a:schemeClr val="accent2"/>
                </a:solidFill>
                <a:latin typeface="+mn-lt"/>
              </a:defRPr>
            </a:lvl1pPr>
          </a:lstStyle>
          <a:p>
            <a:pPr lvl="0"/>
            <a:r>
              <a:rPr lang="en-GB" dirty="0"/>
              <a:t>icon</a:t>
            </a:r>
          </a:p>
        </p:txBody>
      </p:sp>
      <p:sp>
        <p:nvSpPr>
          <p:cNvPr id="9" name="Text Placeholder 12">
            <a:extLst>
              <a:ext uri="{FF2B5EF4-FFF2-40B4-BE49-F238E27FC236}">
                <a16:creationId xmlns:a16="http://schemas.microsoft.com/office/drawing/2014/main" id="{EBA31540-DD60-C1FE-84D9-AB3B913DE24E}"/>
              </a:ext>
            </a:extLst>
          </p:cNvPr>
          <p:cNvSpPr>
            <a:spLocks noGrp="1"/>
          </p:cNvSpPr>
          <p:nvPr>
            <p:ph type="body" sz="quarter" idx="45" hasCustomPrompt="1"/>
          </p:nvPr>
        </p:nvSpPr>
        <p:spPr>
          <a:xfrm>
            <a:off x="4301240" y="2354265"/>
            <a:ext cx="3204000" cy="270168"/>
          </a:xfrm>
        </p:spPr>
        <p:txBody>
          <a:bodyPr anchor="b" anchorCtr="0"/>
          <a:lstStyle>
            <a:lvl1pPr marL="0" indent="0" algn="l">
              <a:lnSpc>
                <a:spcPct val="95000"/>
              </a:lnSpc>
              <a:buNone/>
              <a:defRPr sz="1800">
                <a:solidFill>
                  <a:schemeClr val="accent2"/>
                </a:solidFill>
                <a:latin typeface="+mj-lt"/>
              </a:defRPr>
            </a:lvl1pPr>
            <a:lvl2pPr marL="180000" indent="0" algn="ctr">
              <a:buNone/>
              <a:defRPr sz="1800">
                <a:solidFill>
                  <a:schemeClr val="bg1"/>
                </a:solidFill>
              </a:defRPr>
            </a:lvl2pPr>
            <a:lvl3pPr marL="360000" indent="0" algn="ctr">
              <a:buNone/>
              <a:defRPr sz="1800">
                <a:solidFill>
                  <a:schemeClr val="bg1"/>
                </a:solidFill>
              </a:defRPr>
            </a:lvl3pPr>
            <a:lvl4pPr marL="0" indent="0" algn="ctr">
              <a:buClr>
                <a:schemeClr val="tx1"/>
              </a:buClr>
              <a:buNone/>
              <a:defRPr sz="1800">
                <a:solidFill>
                  <a:schemeClr val="bg1"/>
                </a:solidFill>
              </a:defRPr>
            </a:lvl4pPr>
            <a:lvl5pPr marL="180000" indent="0" algn="ctr">
              <a:buClr>
                <a:schemeClr val="tx1"/>
              </a:buClr>
              <a:buNone/>
              <a:defRPr sz="1800">
                <a:solidFill>
                  <a:schemeClr val="bg1"/>
                </a:solidFill>
              </a:defRPr>
            </a:lvl5pPr>
          </a:lstStyle>
          <a:p>
            <a:pPr lvl="0"/>
            <a:r>
              <a:rPr lang="en-US" dirty="0"/>
              <a:t>Section Two</a:t>
            </a:r>
          </a:p>
        </p:txBody>
      </p:sp>
      <p:sp>
        <p:nvSpPr>
          <p:cNvPr id="6" name="Text Placeholder 12">
            <a:extLst>
              <a:ext uri="{FF2B5EF4-FFF2-40B4-BE49-F238E27FC236}">
                <a16:creationId xmlns:a16="http://schemas.microsoft.com/office/drawing/2014/main" id="{41114B1E-A563-1101-CB97-0755E7E651D0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4295776" y="2716213"/>
            <a:ext cx="3204000" cy="1079500"/>
          </a:xfrm>
        </p:spPr>
        <p:txBody>
          <a:bodyPr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  <a:endParaRPr lang="en-GB" dirty="0"/>
          </a:p>
        </p:txBody>
      </p:sp>
      <p:sp>
        <p:nvSpPr>
          <p:cNvPr id="18" name="Picture Placeholder 15">
            <a:extLst>
              <a:ext uri="{FF2B5EF4-FFF2-40B4-BE49-F238E27FC236}">
                <a16:creationId xmlns:a16="http://schemas.microsoft.com/office/drawing/2014/main" id="{222353BC-D3DC-BA3E-0558-E3C87FF2BDCC}"/>
              </a:ext>
            </a:extLst>
          </p:cNvPr>
          <p:cNvSpPr>
            <a:spLocks noGrp="1"/>
          </p:cNvSpPr>
          <p:nvPr>
            <p:ph type="pic" sz="quarter" idx="22" hasCustomPrompt="1"/>
          </p:nvPr>
        </p:nvSpPr>
        <p:spPr>
          <a:xfrm>
            <a:off x="8040687" y="1815305"/>
            <a:ext cx="360362" cy="360362"/>
          </a:xfrm>
          <a:noFill/>
        </p:spPr>
        <p:txBody>
          <a:bodyPr anchor="ctr" anchorCtr="0"/>
          <a:lstStyle>
            <a:lvl1pPr marL="0" indent="0" algn="ctr">
              <a:buNone/>
              <a:defRPr sz="1000">
                <a:solidFill>
                  <a:schemeClr val="accent2"/>
                </a:solidFill>
                <a:latin typeface="+mn-lt"/>
              </a:defRPr>
            </a:lvl1pPr>
          </a:lstStyle>
          <a:p>
            <a:pPr lvl="0"/>
            <a:r>
              <a:rPr lang="en-GB" dirty="0"/>
              <a:t>icon</a:t>
            </a:r>
          </a:p>
        </p:txBody>
      </p:sp>
      <p:sp>
        <p:nvSpPr>
          <p:cNvPr id="15" name="Text Placeholder 12">
            <a:extLst>
              <a:ext uri="{FF2B5EF4-FFF2-40B4-BE49-F238E27FC236}">
                <a16:creationId xmlns:a16="http://schemas.microsoft.com/office/drawing/2014/main" id="{47A08AD4-EF40-3EEE-D086-FAFE12BF8572}"/>
              </a:ext>
            </a:extLst>
          </p:cNvPr>
          <p:cNvSpPr>
            <a:spLocks noGrp="1"/>
          </p:cNvSpPr>
          <p:nvPr>
            <p:ph type="body" sz="quarter" idx="67" hasCustomPrompt="1"/>
          </p:nvPr>
        </p:nvSpPr>
        <p:spPr>
          <a:xfrm>
            <a:off x="8039099" y="2354265"/>
            <a:ext cx="3204000" cy="270168"/>
          </a:xfrm>
        </p:spPr>
        <p:txBody>
          <a:bodyPr anchor="b" anchorCtr="0"/>
          <a:lstStyle>
            <a:lvl1pPr marL="0" indent="0" algn="l">
              <a:lnSpc>
                <a:spcPct val="95000"/>
              </a:lnSpc>
              <a:buNone/>
              <a:defRPr sz="1800">
                <a:solidFill>
                  <a:schemeClr val="accent2"/>
                </a:solidFill>
                <a:latin typeface="+mj-lt"/>
              </a:defRPr>
            </a:lvl1pPr>
            <a:lvl2pPr marL="180000" indent="0" algn="ctr">
              <a:buNone/>
              <a:defRPr sz="1800">
                <a:solidFill>
                  <a:schemeClr val="bg1"/>
                </a:solidFill>
              </a:defRPr>
            </a:lvl2pPr>
            <a:lvl3pPr marL="360000" indent="0" algn="ctr">
              <a:buNone/>
              <a:defRPr sz="1800">
                <a:solidFill>
                  <a:schemeClr val="bg1"/>
                </a:solidFill>
              </a:defRPr>
            </a:lvl3pPr>
            <a:lvl4pPr marL="0" indent="0" algn="ctr">
              <a:buClr>
                <a:schemeClr val="tx1"/>
              </a:buClr>
              <a:buNone/>
              <a:defRPr sz="1800">
                <a:solidFill>
                  <a:schemeClr val="bg1"/>
                </a:solidFill>
              </a:defRPr>
            </a:lvl4pPr>
            <a:lvl5pPr marL="180000" indent="0" algn="ctr">
              <a:buClr>
                <a:schemeClr val="tx1"/>
              </a:buClr>
              <a:buNone/>
              <a:defRPr sz="1800">
                <a:solidFill>
                  <a:schemeClr val="bg1"/>
                </a:solidFill>
              </a:defRPr>
            </a:lvl5pPr>
          </a:lstStyle>
          <a:p>
            <a:pPr lvl="0"/>
            <a:r>
              <a:rPr lang="en-US" dirty="0"/>
              <a:t>Section Three</a:t>
            </a:r>
          </a:p>
        </p:txBody>
      </p:sp>
      <p:sp>
        <p:nvSpPr>
          <p:cNvPr id="7" name="Text Placeholder 12">
            <a:extLst>
              <a:ext uri="{FF2B5EF4-FFF2-40B4-BE49-F238E27FC236}">
                <a16:creationId xmlns:a16="http://schemas.microsoft.com/office/drawing/2014/main" id="{399FA75D-803B-3E4B-7183-E3994966E24B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>
            <a:off x="8040687" y="2716213"/>
            <a:ext cx="3204000" cy="1079500"/>
          </a:xfrm>
        </p:spPr>
        <p:txBody>
          <a:bodyPr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  <a:endParaRPr lang="en-GB" dirty="0"/>
          </a:p>
        </p:txBody>
      </p:sp>
      <p:sp>
        <p:nvSpPr>
          <p:cNvPr id="19" name="Picture Placeholder 15">
            <a:extLst>
              <a:ext uri="{FF2B5EF4-FFF2-40B4-BE49-F238E27FC236}">
                <a16:creationId xmlns:a16="http://schemas.microsoft.com/office/drawing/2014/main" id="{470F1949-6467-FE3B-E626-1F303399B974}"/>
              </a:ext>
            </a:extLst>
          </p:cNvPr>
          <p:cNvSpPr>
            <a:spLocks noGrp="1"/>
          </p:cNvSpPr>
          <p:nvPr>
            <p:ph type="pic" sz="quarter" idx="23" hasCustomPrompt="1"/>
          </p:nvPr>
        </p:nvSpPr>
        <p:spPr>
          <a:xfrm>
            <a:off x="550863" y="3975101"/>
            <a:ext cx="360362" cy="360362"/>
          </a:xfrm>
          <a:noFill/>
        </p:spPr>
        <p:txBody>
          <a:bodyPr anchor="ctr" anchorCtr="0"/>
          <a:lstStyle>
            <a:lvl1pPr marL="0" indent="0" algn="ctr">
              <a:buNone/>
              <a:defRPr sz="1000">
                <a:solidFill>
                  <a:schemeClr val="accent2"/>
                </a:solidFill>
                <a:latin typeface="+mn-lt"/>
              </a:defRPr>
            </a:lvl1pPr>
          </a:lstStyle>
          <a:p>
            <a:pPr lvl="0"/>
            <a:r>
              <a:rPr lang="en-GB" dirty="0"/>
              <a:t>icon</a:t>
            </a:r>
          </a:p>
        </p:txBody>
      </p:sp>
      <p:sp>
        <p:nvSpPr>
          <p:cNvPr id="22" name="Text Placeholder 12">
            <a:extLst>
              <a:ext uri="{FF2B5EF4-FFF2-40B4-BE49-F238E27FC236}">
                <a16:creationId xmlns:a16="http://schemas.microsoft.com/office/drawing/2014/main" id="{488A00D0-DFE0-4018-7DEA-DB963BB63359}"/>
              </a:ext>
            </a:extLst>
          </p:cNvPr>
          <p:cNvSpPr>
            <a:spLocks noGrp="1"/>
          </p:cNvSpPr>
          <p:nvPr>
            <p:ph type="body" sz="quarter" idx="68" hasCustomPrompt="1"/>
          </p:nvPr>
        </p:nvSpPr>
        <p:spPr>
          <a:xfrm>
            <a:off x="550864" y="4514851"/>
            <a:ext cx="3204000" cy="270168"/>
          </a:xfrm>
        </p:spPr>
        <p:txBody>
          <a:bodyPr anchor="b" anchorCtr="0"/>
          <a:lstStyle>
            <a:lvl1pPr marL="0" indent="0" algn="l">
              <a:lnSpc>
                <a:spcPct val="95000"/>
              </a:lnSpc>
              <a:buNone/>
              <a:defRPr sz="1800">
                <a:solidFill>
                  <a:schemeClr val="accent2"/>
                </a:solidFill>
                <a:latin typeface="+mj-lt"/>
              </a:defRPr>
            </a:lvl1pPr>
            <a:lvl2pPr marL="180000" indent="0" algn="ctr">
              <a:buNone/>
              <a:defRPr sz="1800">
                <a:solidFill>
                  <a:schemeClr val="bg1"/>
                </a:solidFill>
              </a:defRPr>
            </a:lvl2pPr>
            <a:lvl3pPr marL="360000" indent="0" algn="ctr">
              <a:buNone/>
              <a:defRPr sz="1800">
                <a:solidFill>
                  <a:schemeClr val="bg1"/>
                </a:solidFill>
              </a:defRPr>
            </a:lvl3pPr>
            <a:lvl4pPr marL="0" indent="0" algn="ctr">
              <a:buClr>
                <a:schemeClr val="tx1"/>
              </a:buClr>
              <a:buNone/>
              <a:defRPr sz="1800">
                <a:solidFill>
                  <a:schemeClr val="bg1"/>
                </a:solidFill>
              </a:defRPr>
            </a:lvl4pPr>
            <a:lvl5pPr marL="180000" indent="0" algn="ctr">
              <a:buClr>
                <a:schemeClr val="tx1"/>
              </a:buClr>
              <a:buNone/>
              <a:defRPr sz="1800">
                <a:solidFill>
                  <a:schemeClr val="bg1"/>
                </a:solidFill>
              </a:defRPr>
            </a:lvl5pPr>
          </a:lstStyle>
          <a:p>
            <a:pPr lvl="0"/>
            <a:r>
              <a:rPr lang="en-US" dirty="0"/>
              <a:t>Section Four</a:t>
            </a:r>
          </a:p>
        </p:txBody>
      </p:sp>
      <p:sp>
        <p:nvSpPr>
          <p:cNvPr id="11" name="Text Placeholder 12">
            <a:extLst>
              <a:ext uri="{FF2B5EF4-FFF2-40B4-BE49-F238E27FC236}">
                <a16:creationId xmlns:a16="http://schemas.microsoft.com/office/drawing/2014/main" id="{956E8744-4447-9B41-C4EF-92000E2207C8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550863" y="4883149"/>
            <a:ext cx="3204000" cy="1079500"/>
          </a:xfrm>
        </p:spPr>
        <p:txBody>
          <a:bodyPr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  <p:sp>
        <p:nvSpPr>
          <p:cNvPr id="20" name="Picture Placeholder 15">
            <a:extLst>
              <a:ext uri="{FF2B5EF4-FFF2-40B4-BE49-F238E27FC236}">
                <a16:creationId xmlns:a16="http://schemas.microsoft.com/office/drawing/2014/main" id="{ED0BCDCE-72FA-F3E6-C968-84566E1BEF5B}"/>
              </a:ext>
            </a:extLst>
          </p:cNvPr>
          <p:cNvSpPr>
            <a:spLocks noGrp="1"/>
          </p:cNvSpPr>
          <p:nvPr>
            <p:ph type="pic" sz="quarter" idx="24" hasCustomPrompt="1"/>
          </p:nvPr>
        </p:nvSpPr>
        <p:spPr>
          <a:xfrm>
            <a:off x="4295776" y="3975101"/>
            <a:ext cx="360362" cy="360362"/>
          </a:xfrm>
          <a:noFill/>
        </p:spPr>
        <p:txBody>
          <a:bodyPr anchor="ctr" anchorCtr="0"/>
          <a:lstStyle>
            <a:lvl1pPr marL="0" indent="0" algn="ctr">
              <a:buNone/>
              <a:defRPr sz="1000">
                <a:solidFill>
                  <a:schemeClr val="accent2"/>
                </a:solidFill>
                <a:latin typeface="+mn-lt"/>
              </a:defRPr>
            </a:lvl1pPr>
          </a:lstStyle>
          <a:p>
            <a:pPr lvl="0"/>
            <a:r>
              <a:rPr lang="en-GB" dirty="0"/>
              <a:t>icon</a:t>
            </a:r>
          </a:p>
        </p:txBody>
      </p:sp>
      <p:sp>
        <p:nvSpPr>
          <p:cNvPr id="23" name="Text Placeholder 12">
            <a:extLst>
              <a:ext uri="{FF2B5EF4-FFF2-40B4-BE49-F238E27FC236}">
                <a16:creationId xmlns:a16="http://schemas.microsoft.com/office/drawing/2014/main" id="{35021A18-46DC-3008-76D5-10DA7AF4F84A}"/>
              </a:ext>
            </a:extLst>
          </p:cNvPr>
          <p:cNvSpPr>
            <a:spLocks noGrp="1"/>
          </p:cNvSpPr>
          <p:nvPr>
            <p:ph type="body" sz="quarter" idx="69" hasCustomPrompt="1"/>
          </p:nvPr>
        </p:nvSpPr>
        <p:spPr>
          <a:xfrm>
            <a:off x="4301240" y="4514851"/>
            <a:ext cx="3204000" cy="270168"/>
          </a:xfrm>
        </p:spPr>
        <p:txBody>
          <a:bodyPr anchor="b" anchorCtr="0"/>
          <a:lstStyle>
            <a:lvl1pPr marL="0" indent="0" algn="l">
              <a:lnSpc>
                <a:spcPct val="95000"/>
              </a:lnSpc>
              <a:buNone/>
              <a:defRPr sz="1800">
                <a:solidFill>
                  <a:schemeClr val="accent2"/>
                </a:solidFill>
                <a:latin typeface="+mj-lt"/>
              </a:defRPr>
            </a:lvl1pPr>
            <a:lvl2pPr marL="180000" indent="0" algn="ctr">
              <a:buNone/>
              <a:defRPr sz="1800">
                <a:solidFill>
                  <a:schemeClr val="bg1"/>
                </a:solidFill>
              </a:defRPr>
            </a:lvl2pPr>
            <a:lvl3pPr marL="360000" indent="0" algn="ctr">
              <a:buNone/>
              <a:defRPr sz="1800">
                <a:solidFill>
                  <a:schemeClr val="bg1"/>
                </a:solidFill>
              </a:defRPr>
            </a:lvl3pPr>
            <a:lvl4pPr marL="0" indent="0" algn="ctr">
              <a:buClr>
                <a:schemeClr val="tx1"/>
              </a:buClr>
              <a:buNone/>
              <a:defRPr sz="1800">
                <a:solidFill>
                  <a:schemeClr val="bg1"/>
                </a:solidFill>
              </a:defRPr>
            </a:lvl4pPr>
            <a:lvl5pPr marL="180000" indent="0" algn="ctr">
              <a:buClr>
                <a:schemeClr val="tx1"/>
              </a:buClr>
              <a:buNone/>
              <a:defRPr sz="1800">
                <a:solidFill>
                  <a:schemeClr val="bg1"/>
                </a:solidFill>
              </a:defRPr>
            </a:lvl5pPr>
          </a:lstStyle>
          <a:p>
            <a:pPr lvl="0"/>
            <a:r>
              <a:rPr lang="en-US" dirty="0"/>
              <a:t>Section Five</a:t>
            </a:r>
          </a:p>
        </p:txBody>
      </p:sp>
      <p:sp>
        <p:nvSpPr>
          <p:cNvPr id="12" name="Text Placeholder 12">
            <a:extLst>
              <a:ext uri="{FF2B5EF4-FFF2-40B4-BE49-F238E27FC236}">
                <a16:creationId xmlns:a16="http://schemas.microsoft.com/office/drawing/2014/main" id="{92D22F55-B345-13EA-70B9-B62C67DD2FB7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>
          <a:xfrm>
            <a:off x="4295776" y="4883150"/>
            <a:ext cx="3204000" cy="1079500"/>
          </a:xfrm>
        </p:spPr>
        <p:txBody>
          <a:bodyPr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  <a:endParaRPr lang="en-GB" dirty="0"/>
          </a:p>
        </p:txBody>
      </p:sp>
      <p:sp>
        <p:nvSpPr>
          <p:cNvPr id="21" name="Picture Placeholder 15">
            <a:extLst>
              <a:ext uri="{FF2B5EF4-FFF2-40B4-BE49-F238E27FC236}">
                <a16:creationId xmlns:a16="http://schemas.microsoft.com/office/drawing/2014/main" id="{95AC45EB-6812-379E-D631-F1DE40638311}"/>
              </a:ext>
            </a:extLst>
          </p:cNvPr>
          <p:cNvSpPr>
            <a:spLocks noGrp="1"/>
          </p:cNvSpPr>
          <p:nvPr>
            <p:ph type="pic" sz="quarter" idx="25" hasCustomPrompt="1"/>
          </p:nvPr>
        </p:nvSpPr>
        <p:spPr>
          <a:xfrm>
            <a:off x="8040687" y="3975101"/>
            <a:ext cx="360362" cy="360362"/>
          </a:xfrm>
          <a:noFill/>
        </p:spPr>
        <p:txBody>
          <a:bodyPr anchor="ctr" anchorCtr="0"/>
          <a:lstStyle>
            <a:lvl1pPr marL="0" indent="0" algn="ctr">
              <a:buNone/>
              <a:defRPr sz="1000">
                <a:solidFill>
                  <a:schemeClr val="accent2"/>
                </a:solidFill>
                <a:latin typeface="+mn-lt"/>
              </a:defRPr>
            </a:lvl1pPr>
          </a:lstStyle>
          <a:p>
            <a:pPr lvl="0"/>
            <a:r>
              <a:rPr lang="en-GB" dirty="0"/>
              <a:t>icon</a:t>
            </a:r>
          </a:p>
        </p:txBody>
      </p:sp>
      <p:sp>
        <p:nvSpPr>
          <p:cNvPr id="24" name="Text Placeholder 12">
            <a:extLst>
              <a:ext uri="{FF2B5EF4-FFF2-40B4-BE49-F238E27FC236}">
                <a16:creationId xmlns:a16="http://schemas.microsoft.com/office/drawing/2014/main" id="{69000ADE-09E6-91EC-6A61-155867714C5E}"/>
              </a:ext>
            </a:extLst>
          </p:cNvPr>
          <p:cNvSpPr>
            <a:spLocks noGrp="1"/>
          </p:cNvSpPr>
          <p:nvPr>
            <p:ph type="body" sz="quarter" idx="70" hasCustomPrompt="1"/>
          </p:nvPr>
        </p:nvSpPr>
        <p:spPr>
          <a:xfrm>
            <a:off x="8039099" y="4514851"/>
            <a:ext cx="3204000" cy="270168"/>
          </a:xfrm>
        </p:spPr>
        <p:txBody>
          <a:bodyPr anchor="b" anchorCtr="0"/>
          <a:lstStyle>
            <a:lvl1pPr marL="0" indent="0" algn="l">
              <a:lnSpc>
                <a:spcPct val="95000"/>
              </a:lnSpc>
              <a:buNone/>
              <a:defRPr sz="1800">
                <a:solidFill>
                  <a:schemeClr val="accent2"/>
                </a:solidFill>
                <a:latin typeface="+mj-lt"/>
              </a:defRPr>
            </a:lvl1pPr>
            <a:lvl2pPr marL="180000" indent="0" algn="ctr">
              <a:buNone/>
              <a:defRPr sz="1800">
                <a:solidFill>
                  <a:schemeClr val="bg1"/>
                </a:solidFill>
              </a:defRPr>
            </a:lvl2pPr>
            <a:lvl3pPr marL="360000" indent="0" algn="ctr">
              <a:buNone/>
              <a:defRPr sz="1800">
                <a:solidFill>
                  <a:schemeClr val="bg1"/>
                </a:solidFill>
              </a:defRPr>
            </a:lvl3pPr>
            <a:lvl4pPr marL="0" indent="0" algn="ctr">
              <a:buClr>
                <a:schemeClr val="tx1"/>
              </a:buClr>
              <a:buNone/>
              <a:defRPr sz="1800">
                <a:solidFill>
                  <a:schemeClr val="bg1"/>
                </a:solidFill>
              </a:defRPr>
            </a:lvl4pPr>
            <a:lvl5pPr marL="180000" indent="0" algn="ctr">
              <a:buClr>
                <a:schemeClr val="tx1"/>
              </a:buClr>
              <a:buNone/>
              <a:defRPr sz="1800">
                <a:solidFill>
                  <a:schemeClr val="bg1"/>
                </a:solidFill>
              </a:defRPr>
            </a:lvl5pPr>
          </a:lstStyle>
          <a:p>
            <a:pPr lvl="0"/>
            <a:r>
              <a:rPr lang="en-US" dirty="0"/>
              <a:t>Section Six</a:t>
            </a:r>
          </a:p>
        </p:txBody>
      </p:sp>
      <p:sp>
        <p:nvSpPr>
          <p:cNvPr id="14" name="Text Placeholder 12">
            <a:extLst>
              <a:ext uri="{FF2B5EF4-FFF2-40B4-BE49-F238E27FC236}">
                <a16:creationId xmlns:a16="http://schemas.microsoft.com/office/drawing/2014/main" id="{0876B04D-418A-408D-4B86-1F152EA3B9AC}"/>
              </a:ext>
            </a:extLst>
          </p:cNvPr>
          <p:cNvSpPr>
            <a:spLocks noGrp="1"/>
          </p:cNvSpPr>
          <p:nvPr>
            <p:ph type="body" sz="quarter" idx="19"/>
          </p:nvPr>
        </p:nvSpPr>
        <p:spPr>
          <a:xfrm>
            <a:off x="8040687" y="4883150"/>
            <a:ext cx="3204000" cy="1079500"/>
          </a:xfrm>
        </p:spPr>
        <p:txBody>
          <a:bodyPr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  <a:endParaRPr lang="en-GB" dirty="0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0871EE65-26EE-B181-C60C-77234227C28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8040688" y="6348353"/>
            <a:ext cx="3292473" cy="215901"/>
          </a:xfrm>
        </p:spPr>
        <p:txBody>
          <a:bodyPr/>
          <a:lstStyle/>
          <a:p>
            <a:r>
              <a:rPr lang="en-US" dirty="0"/>
              <a:t>© 2025 Clarivate. All rights reserved.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50BDD441-95E6-955E-8A17-BE1B5185D4A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06200" y="6348353"/>
            <a:ext cx="216000" cy="215900"/>
          </a:xfrm>
        </p:spPr>
        <p:txBody>
          <a:bodyPr/>
          <a:lstStyle/>
          <a:p>
            <a:fld id="{F59CD943-D024-467A-B36E-F11E1285ED75}" type="slidenum">
              <a:rPr lang="en-GB" smtClean="0"/>
              <a:pPr/>
              <a:t>‹#›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397663213"/>
      </p:ext>
    </p:extLst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x Pictograms /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D30F821-5920-9EC7-0061-529319AFDFAB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550865" y="368828"/>
            <a:ext cx="10692860" cy="251885"/>
          </a:xfrm>
        </p:spPr>
        <p:txBody>
          <a:bodyPr/>
          <a:lstStyle>
            <a:lvl1pPr>
              <a:defRPr/>
            </a:lvl1pPr>
          </a:lstStyle>
          <a:p>
            <a:r>
              <a:rPr lang="en-US" dirty="0"/>
              <a:t>Header avenir demi 24pt</a:t>
            </a:r>
            <a:endParaRPr lang="en-GB" dirty="0"/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88D86876-3FB4-FBBD-1737-D60B88DA98AF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550865" y="752052"/>
            <a:ext cx="10692860" cy="336973"/>
          </a:xfrm>
          <a:prstGeom prst="rect">
            <a:avLst/>
          </a:prstGeom>
        </p:spPr>
        <p:txBody>
          <a:bodyPr lIns="0" tIns="0" rIns="0" bIns="0">
            <a:noAutofit/>
          </a:bodyPr>
          <a:lstStyle>
            <a:lvl1pPr marL="0" indent="0">
              <a:lnSpc>
                <a:spcPct val="90000"/>
              </a:lnSpc>
              <a:buNone/>
              <a:defRPr sz="2000"/>
            </a:lvl1pPr>
          </a:lstStyle>
          <a:p>
            <a:pPr lvl="0"/>
            <a:r>
              <a:rPr lang="en-US" dirty="0"/>
              <a:t>Subhead avenir pro 20pt</a:t>
            </a:r>
            <a:endParaRPr lang="en-GB" dirty="0"/>
          </a:p>
        </p:txBody>
      </p:sp>
      <p:sp>
        <p:nvSpPr>
          <p:cNvPr id="16" name="Picture Placeholder 15">
            <a:extLst>
              <a:ext uri="{FF2B5EF4-FFF2-40B4-BE49-F238E27FC236}">
                <a16:creationId xmlns:a16="http://schemas.microsoft.com/office/drawing/2014/main" id="{5EA0C833-46C2-988C-0074-D6A83249C216}"/>
              </a:ext>
            </a:extLst>
          </p:cNvPr>
          <p:cNvSpPr>
            <a:spLocks noGrp="1"/>
          </p:cNvSpPr>
          <p:nvPr>
            <p:ph type="pic" sz="quarter" idx="20" hasCustomPrompt="1"/>
          </p:nvPr>
        </p:nvSpPr>
        <p:spPr>
          <a:xfrm>
            <a:off x="551231" y="1815305"/>
            <a:ext cx="936257" cy="892971"/>
          </a:xfrm>
          <a:noFill/>
        </p:spPr>
        <p:txBody>
          <a:bodyPr anchor="ctr" anchorCtr="0"/>
          <a:lstStyle>
            <a:lvl1pPr marL="0" indent="0" algn="ctr">
              <a:spcBef>
                <a:spcPts val="0"/>
              </a:spcBef>
              <a:buNone/>
              <a:defRPr sz="1050">
                <a:solidFill>
                  <a:schemeClr val="accent2"/>
                </a:solidFill>
                <a:latin typeface="+mn-lt"/>
              </a:defRPr>
            </a:lvl1pPr>
          </a:lstStyle>
          <a:p>
            <a:pPr lvl="0"/>
            <a:r>
              <a:rPr lang="en-GB" dirty="0"/>
              <a:t>click or drag </a:t>
            </a:r>
            <a:br>
              <a:rPr lang="en-GB" dirty="0"/>
            </a:br>
            <a:r>
              <a:rPr lang="en-GB" dirty="0"/>
              <a:t>to insert  pictogram</a:t>
            </a:r>
          </a:p>
        </p:txBody>
      </p:sp>
      <p:sp>
        <p:nvSpPr>
          <p:cNvPr id="5" name="Text Placeholder 12">
            <a:extLst>
              <a:ext uri="{FF2B5EF4-FFF2-40B4-BE49-F238E27FC236}">
                <a16:creationId xmlns:a16="http://schemas.microsoft.com/office/drawing/2014/main" id="{B2482E55-CD47-6253-53E5-42929A12AC26}"/>
              </a:ext>
            </a:extLst>
          </p:cNvPr>
          <p:cNvSpPr>
            <a:spLocks noGrp="1"/>
          </p:cNvSpPr>
          <p:nvPr>
            <p:ph type="body" sz="quarter" idx="41" hasCustomPrompt="1"/>
          </p:nvPr>
        </p:nvSpPr>
        <p:spPr>
          <a:xfrm>
            <a:off x="550864" y="3068637"/>
            <a:ext cx="3204000" cy="270168"/>
          </a:xfrm>
        </p:spPr>
        <p:txBody>
          <a:bodyPr anchor="b" anchorCtr="0"/>
          <a:lstStyle>
            <a:lvl1pPr marL="0" indent="0" algn="l">
              <a:lnSpc>
                <a:spcPct val="95000"/>
              </a:lnSpc>
              <a:buNone/>
              <a:defRPr sz="1800">
                <a:solidFill>
                  <a:schemeClr val="accent2"/>
                </a:solidFill>
                <a:latin typeface="+mj-lt"/>
              </a:defRPr>
            </a:lvl1pPr>
            <a:lvl2pPr marL="180000" indent="0" algn="ctr">
              <a:buNone/>
              <a:defRPr sz="1800">
                <a:solidFill>
                  <a:schemeClr val="bg1"/>
                </a:solidFill>
              </a:defRPr>
            </a:lvl2pPr>
            <a:lvl3pPr marL="360000" indent="0" algn="ctr">
              <a:buNone/>
              <a:defRPr sz="1800">
                <a:solidFill>
                  <a:schemeClr val="bg1"/>
                </a:solidFill>
              </a:defRPr>
            </a:lvl3pPr>
            <a:lvl4pPr marL="0" indent="0" algn="ctr">
              <a:buClr>
                <a:schemeClr val="tx1"/>
              </a:buClr>
              <a:buNone/>
              <a:defRPr sz="1800">
                <a:solidFill>
                  <a:schemeClr val="bg1"/>
                </a:solidFill>
              </a:defRPr>
            </a:lvl4pPr>
            <a:lvl5pPr marL="180000" indent="0" algn="ctr">
              <a:buClr>
                <a:schemeClr val="tx1"/>
              </a:buClr>
              <a:buNone/>
              <a:defRPr sz="1800">
                <a:solidFill>
                  <a:schemeClr val="bg1"/>
                </a:solidFill>
              </a:defRPr>
            </a:lvl5pPr>
          </a:lstStyle>
          <a:p>
            <a:pPr lvl="0"/>
            <a:r>
              <a:rPr lang="en-US" dirty="0"/>
              <a:t>Section One</a:t>
            </a:r>
          </a:p>
        </p:txBody>
      </p:sp>
      <p:sp>
        <p:nvSpPr>
          <p:cNvPr id="15" name="Text Placeholder 12">
            <a:extLst>
              <a:ext uri="{FF2B5EF4-FFF2-40B4-BE49-F238E27FC236}">
                <a16:creationId xmlns:a16="http://schemas.microsoft.com/office/drawing/2014/main" id="{7E826685-2A04-0F68-4915-A118119AB364}"/>
              </a:ext>
            </a:extLst>
          </p:cNvPr>
          <p:cNvSpPr>
            <a:spLocks noGrp="1"/>
          </p:cNvSpPr>
          <p:nvPr>
            <p:ph type="body" sz="quarter" idx="26"/>
          </p:nvPr>
        </p:nvSpPr>
        <p:spPr>
          <a:xfrm>
            <a:off x="563381" y="3435900"/>
            <a:ext cx="3204000" cy="1979613"/>
          </a:xfrm>
        </p:spPr>
        <p:txBody>
          <a:bodyPr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  <p:sp>
        <p:nvSpPr>
          <p:cNvPr id="22" name="Picture Placeholder 15">
            <a:extLst>
              <a:ext uri="{FF2B5EF4-FFF2-40B4-BE49-F238E27FC236}">
                <a16:creationId xmlns:a16="http://schemas.microsoft.com/office/drawing/2014/main" id="{164A5E75-1C3A-DC3D-81BD-E0B3A4964763}"/>
              </a:ext>
            </a:extLst>
          </p:cNvPr>
          <p:cNvSpPr>
            <a:spLocks noGrp="1"/>
          </p:cNvSpPr>
          <p:nvPr>
            <p:ph type="pic" sz="quarter" idx="27" hasCustomPrompt="1"/>
          </p:nvPr>
        </p:nvSpPr>
        <p:spPr>
          <a:xfrm>
            <a:off x="6173271" y="1816649"/>
            <a:ext cx="930792" cy="892971"/>
          </a:xfrm>
          <a:noFill/>
        </p:spPr>
        <p:txBody>
          <a:bodyPr anchor="ctr" anchorCtr="0"/>
          <a:lstStyle>
            <a:lvl1pPr marL="0" indent="0" algn="ctr">
              <a:spcBef>
                <a:spcPts val="0"/>
              </a:spcBef>
              <a:buNone/>
              <a:defRPr sz="1050">
                <a:solidFill>
                  <a:schemeClr val="accent2"/>
                </a:solidFill>
                <a:latin typeface="+mn-lt"/>
              </a:defRPr>
            </a:lvl1pPr>
          </a:lstStyle>
          <a:p>
            <a:pPr lvl="0"/>
            <a:r>
              <a:rPr lang="en-GB" dirty="0"/>
              <a:t>click or drag </a:t>
            </a:r>
            <a:br>
              <a:rPr lang="en-GB" dirty="0"/>
            </a:br>
            <a:r>
              <a:rPr lang="en-GB" dirty="0"/>
              <a:t>to insert  pictogram</a:t>
            </a:r>
          </a:p>
        </p:txBody>
      </p:sp>
      <p:sp>
        <p:nvSpPr>
          <p:cNvPr id="6" name="Text Placeholder 12">
            <a:extLst>
              <a:ext uri="{FF2B5EF4-FFF2-40B4-BE49-F238E27FC236}">
                <a16:creationId xmlns:a16="http://schemas.microsoft.com/office/drawing/2014/main" id="{78A5A533-705A-55BF-9640-A52E87924F43}"/>
              </a:ext>
            </a:extLst>
          </p:cNvPr>
          <p:cNvSpPr>
            <a:spLocks noGrp="1"/>
          </p:cNvSpPr>
          <p:nvPr>
            <p:ph type="body" sz="quarter" idx="45" hasCustomPrompt="1"/>
          </p:nvPr>
        </p:nvSpPr>
        <p:spPr>
          <a:xfrm>
            <a:off x="6172903" y="3068637"/>
            <a:ext cx="3204000" cy="270168"/>
          </a:xfrm>
        </p:spPr>
        <p:txBody>
          <a:bodyPr anchor="b" anchorCtr="0"/>
          <a:lstStyle>
            <a:lvl1pPr marL="0" indent="0" algn="l">
              <a:lnSpc>
                <a:spcPct val="95000"/>
              </a:lnSpc>
              <a:buNone/>
              <a:defRPr sz="1800">
                <a:solidFill>
                  <a:schemeClr val="accent2"/>
                </a:solidFill>
                <a:latin typeface="+mj-lt"/>
              </a:defRPr>
            </a:lvl1pPr>
            <a:lvl2pPr marL="180000" indent="0" algn="ctr">
              <a:buNone/>
              <a:defRPr sz="1800">
                <a:solidFill>
                  <a:schemeClr val="bg1"/>
                </a:solidFill>
              </a:defRPr>
            </a:lvl2pPr>
            <a:lvl3pPr marL="360000" indent="0" algn="ctr">
              <a:buNone/>
              <a:defRPr sz="1800">
                <a:solidFill>
                  <a:schemeClr val="bg1"/>
                </a:solidFill>
              </a:defRPr>
            </a:lvl3pPr>
            <a:lvl4pPr marL="0" indent="0" algn="ctr">
              <a:buClr>
                <a:schemeClr val="tx1"/>
              </a:buClr>
              <a:buNone/>
              <a:defRPr sz="1800">
                <a:solidFill>
                  <a:schemeClr val="bg1"/>
                </a:solidFill>
              </a:defRPr>
            </a:lvl4pPr>
            <a:lvl5pPr marL="180000" indent="0" algn="ctr">
              <a:buClr>
                <a:schemeClr val="tx1"/>
              </a:buClr>
              <a:buNone/>
              <a:defRPr sz="1800">
                <a:solidFill>
                  <a:schemeClr val="bg1"/>
                </a:solidFill>
              </a:defRPr>
            </a:lvl5pPr>
          </a:lstStyle>
          <a:p>
            <a:pPr lvl="0"/>
            <a:r>
              <a:rPr lang="en-US" dirty="0"/>
              <a:t>Section Two</a:t>
            </a:r>
          </a:p>
        </p:txBody>
      </p:sp>
      <p:sp>
        <p:nvSpPr>
          <p:cNvPr id="23" name="Text Placeholder 12">
            <a:extLst>
              <a:ext uri="{FF2B5EF4-FFF2-40B4-BE49-F238E27FC236}">
                <a16:creationId xmlns:a16="http://schemas.microsoft.com/office/drawing/2014/main" id="{5371896C-3F0D-4AC8-A11F-BDE72D75131C}"/>
              </a:ext>
            </a:extLst>
          </p:cNvPr>
          <p:cNvSpPr>
            <a:spLocks noGrp="1"/>
          </p:cNvSpPr>
          <p:nvPr>
            <p:ph type="body" sz="quarter" idx="28"/>
          </p:nvPr>
        </p:nvSpPr>
        <p:spPr>
          <a:xfrm>
            <a:off x="6172903" y="3437244"/>
            <a:ext cx="3204000" cy="1979613"/>
          </a:xfrm>
        </p:spPr>
        <p:txBody>
          <a:bodyPr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0871EE65-26EE-B181-C60C-77234227C28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8040688" y="6348353"/>
            <a:ext cx="3292473" cy="215901"/>
          </a:xfrm>
        </p:spPr>
        <p:txBody>
          <a:bodyPr/>
          <a:lstStyle/>
          <a:p>
            <a:r>
              <a:rPr lang="en-US" dirty="0"/>
              <a:t>© 2025 Clarivate. All rights reserved.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50BDD441-95E6-955E-8A17-BE1B5185D4A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06200" y="6348353"/>
            <a:ext cx="216000" cy="215900"/>
          </a:xfrm>
        </p:spPr>
        <p:txBody>
          <a:bodyPr/>
          <a:lstStyle/>
          <a:p>
            <a:fld id="{F59CD943-D024-467A-B36E-F11E1285ED75}" type="slidenum">
              <a:rPr lang="en-GB" smtClean="0"/>
              <a:pPr/>
              <a:t>‹#›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82383220"/>
      </p:ext>
    </p:extLst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x Pictograms /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D30F821-5920-9EC7-0061-529319AFDFAB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550865" y="368828"/>
            <a:ext cx="10692860" cy="251885"/>
          </a:xfrm>
        </p:spPr>
        <p:txBody>
          <a:bodyPr/>
          <a:lstStyle>
            <a:lvl1pPr>
              <a:defRPr/>
            </a:lvl1pPr>
          </a:lstStyle>
          <a:p>
            <a:r>
              <a:rPr lang="en-US" dirty="0"/>
              <a:t>Header avenir demi 24pt</a:t>
            </a:r>
            <a:endParaRPr lang="en-GB" dirty="0"/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88D86876-3FB4-FBBD-1737-D60B88DA98AF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550865" y="752052"/>
            <a:ext cx="10692860" cy="336973"/>
          </a:xfrm>
          <a:prstGeom prst="rect">
            <a:avLst/>
          </a:prstGeom>
        </p:spPr>
        <p:txBody>
          <a:bodyPr lIns="0" tIns="0" rIns="0" bIns="0">
            <a:noAutofit/>
          </a:bodyPr>
          <a:lstStyle>
            <a:lvl1pPr marL="0" indent="0">
              <a:lnSpc>
                <a:spcPct val="90000"/>
              </a:lnSpc>
              <a:buNone/>
              <a:defRPr sz="2000"/>
            </a:lvl1pPr>
          </a:lstStyle>
          <a:p>
            <a:pPr lvl="0"/>
            <a:r>
              <a:rPr lang="en-US" dirty="0"/>
              <a:t>Subhead avenir pro 20pt</a:t>
            </a:r>
            <a:endParaRPr lang="en-GB" dirty="0"/>
          </a:p>
        </p:txBody>
      </p:sp>
      <p:sp>
        <p:nvSpPr>
          <p:cNvPr id="16" name="Picture Placeholder 15">
            <a:extLst>
              <a:ext uri="{FF2B5EF4-FFF2-40B4-BE49-F238E27FC236}">
                <a16:creationId xmlns:a16="http://schemas.microsoft.com/office/drawing/2014/main" id="{5EA0C833-46C2-988C-0074-D6A83249C216}"/>
              </a:ext>
            </a:extLst>
          </p:cNvPr>
          <p:cNvSpPr>
            <a:spLocks noGrp="1"/>
          </p:cNvSpPr>
          <p:nvPr>
            <p:ph type="pic" sz="quarter" idx="20" hasCustomPrompt="1"/>
          </p:nvPr>
        </p:nvSpPr>
        <p:spPr>
          <a:xfrm>
            <a:off x="551231" y="1815305"/>
            <a:ext cx="936257" cy="892971"/>
          </a:xfrm>
          <a:noFill/>
        </p:spPr>
        <p:txBody>
          <a:bodyPr anchor="ctr" anchorCtr="0"/>
          <a:lstStyle>
            <a:lvl1pPr marL="0" indent="0" algn="ctr">
              <a:spcBef>
                <a:spcPts val="0"/>
              </a:spcBef>
              <a:buNone/>
              <a:defRPr sz="1050">
                <a:solidFill>
                  <a:schemeClr val="accent2"/>
                </a:solidFill>
                <a:latin typeface="+mn-lt"/>
              </a:defRPr>
            </a:lvl1pPr>
          </a:lstStyle>
          <a:p>
            <a:pPr lvl="0"/>
            <a:r>
              <a:rPr lang="en-GB" dirty="0"/>
              <a:t>click or drag </a:t>
            </a:r>
            <a:br>
              <a:rPr lang="en-GB" dirty="0"/>
            </a:br>
            <a:r>
              <a:rPr lang="en-GB" dirty="0"/>
              <a:t>to insert  pictogram</a:t>
            </a:r>
          </a:p>
        </p:txBody>
      </p:sp>
      <p:sp>
        <p:nvSpPr>
          <p:cNvPr id="5" name="Text Placeholder 12">
            <a:extLst>
              <a:ext uri="{FF2B5EF4-FFF2-40B4-BE49-F238E27FC236}">
                <a16:creationId xmlns:a16="http://schemas.microsoft.com/office/drawing/2014/main" id="{B2482E55-CD47-6253-53E5-42929A12AC26}"/>
              </a:ext>
            </a:extLst>
          </p:cNvPr>
          <p:cNvSpPr>
            <a:spLocks noGrp="1"/>
          </p:cNvSpPr>
          <p:nvPr>
            <p:ph type="body" sz="quarter" idx="41" hasCustomPrompt="1"/>
          </p:nvPr>
        </p:nvSpPr>
        <p:spPr>
          <a:xfrm>
            <a:off x="550864" y="3068637"/>
            <a:ext cx="3204000" cy="270168"/>
          </a:xfrm>
        </p:spPr>
        <p:txBody>
          <a:bodyPr anchor="b" anchorCtr="0"/>
          <a:lstStyle>
            <a:lvl1pPr marL="0" indent="0" algn="l">
              <a:lnSpc>
                <a:spcPct val="95000"/>
              </a:lnSpc>
              <a:buNone/>
              <a:defRPr sz="1800">
                <a:solidFill>
                  <a:schemeClr val="accent2"/>
                </a:solidFill>
                <a:latin typeface="+mj-lt"/>
              </a:defRPr>
            </a:lvl1pPr>
            <a:lvl2pPr marL="180000" indent="0" algn="ctr">
              <a:buNone/>
              <a:defRPr sz="1800">
                <a:solidFill>
                  <a:schemeClr val="bg1"/>
                </a:solidFill>
              </a:defRPr>
            </a:lvl2pPr>
            <a:lvl3pPr marL="360000" indent="0" algn="ctr">
              <a:buNone/>
              <a:defRPr sz="1800">
                <a:solidFill>
                  <a:schemeClr val="bg1"/>
                </a:solidFill>
              </a:defRPr>
            </a:lvl3pPr>
            <a:lvl4pPr marL="0" indent="0" algn="ctr">
              <a:buClr>
                <a:schemeClr val="tx1"/>
              </a:buClr>
              <a:buNone/>
              <a:defRPr sz="1800">
                <a:solidFill>
                  <a:schemeClr val="bg1"/>
                </a:solidFill>
              </a:defRPr>
            </a:lvl4pPr>
            <a:lvl5pPr marL="180000" indent="0" algn="ctr">
              <a:buClr>
                <a:schemeClr val="tx1"/>
              </a:buClr>
              <a:buNone/>
              <a:defRPr sz="1800">
                <a:solidFill>
                  <a:schemeClr val="bg1"/>
                </a:solidFill>
              </a:defRPr>
            </a:lvl5pPr>
          </a:lstStyle>
          <a:p>
            <a:pPr lvl="0"/>
            <a:r>
              <a:rPr lang="en-US" dirty="0"/>
              <a:t>Section One</a:t>
            </a:r>
          </a:p>
        </p:txBody>
      </p:sp>
      <p:sp>
        <p:nvSpPr>
          <p:cNvPr id="15" name="Text Placeholder 12">
            <a:extLst>
              <a:ext uri="{FF2B5EF4-FFF2-40B4-BE49-F238E27FC236}">
                <a16:creationId xmlns:a16="http://schemas.microsoft.com/office/drawing/2014/main" id="{7E826685-2A04-0F68-4915-A118119AB364}"/>
              </a:ext>
            </a:extLst>
          </p:cNvPr>
          <p:cNvSpPr>
            <a:spLocks noGrp="1"/>
          </p:cNvSpPr>
          <p:nvPr>
            <p:ph type="body" sz="quarter" idx="26"/>
          </p:nvPr>
        </p:nvSpPr>
        <p:spPr>
          <a:xfrm>
            <a:off x="563381" y="3435900"/>
            <a:ext cx="3204000" cy="1979613"/>
          </a:xfrm>
        </p:spPr>
        <p:txBody>
          <a:bodyPr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  <p:sp>
        <p:nvSpPr>
          <p:cNvPr id="22" name="Picture Placeholder 15">
            <a:extLst>
              <a:ext uri="{FF2B5EF4-FFF2-40B4-BE49-F238E27FC236}">
                <a16:creationId xmlns:a16="http://schemas.microsoft.com/office/drawing/2014/main" id="{164A5E75-1C3A-DC3D-81BD-E0B3A4964763}"/>
              </a:ext>
            </a:extLst>
          </p:cNvPr>
          <p:cNvSpPr>
            <a:spLocks noGrp="1"/>
          </p:cNvSpPr>
          <p:nvPr>
            <p:ph type="pic" sz="quarter" idx="27" hasCustomPrompt="1"/>
          </p:nvPr>
        </p:nvSpPr>
        <p:spPr>
          <a:xfrm>
            <a:off x="4301608" y="1816649"/>
            <a:ext cx="930792" cy="892971"/>
          </a:xfrm>
          <a:noFill/>
        </p:spPr>
        <p:txBody>
          <a:bodyPr anchor="ctr" anchorCtr="0"/>
          <a:lstStyle>
            <a:lvl1pPr marL="0" indent="0" algn="ctr">
              <a:spcBef>
                <a:spcPts val="0"/>
              </a:spcBef>
              <a:buNone/>
              <a:defRPr sz="1050">
                <a:solidFill>
                  <a:schemeClr val="accent2"/>
                </a:solidFill>
                <a:latin typeface="+mn-lt"/>
              </a:defRPr>
            </a:lvl1pPr>
          </a:lstStyle>
          <a:p>
            <a:pPr lvl="0"/>
            <a:r>
              <a:rPr lang="en-GB" dirty="0"/>
              <a:t>click or drag </a:t>
            </a:r>
            <a:br>
              <a:rPr lang="en-GB" dirty="0"/>
            </a:br>
            <a:r>
              <a:rPr lang="en-GB" dirty="0"/>
              <a:t>to insert  pictogram</a:t>
            </a:r>
          </a:p>
        </p:txBody>
      </p:sp>
      <p:sp>
        <p:nvSpPr>
          <p:cNvPr id="6" name="Text Placeholder 12">
            <a:extLst>
              <a:ext uri="{FF2B5EF4-FFF2-40B4-BE49-F238E27FC236}">
                <a16:creationId xmlns:a16="http://schemas.microsoft.com/office/drawing/2014/main" id="{78A5A533-705A-55BF-9640-A52E87924F43}"/>
              </a:ext>
            </a:extLst>
          </p:cNvPr>
          <p:cNvSpPr>
            <a:spLocks noGrp="1"/>
          </p:cNvSpPr>
          <p:nvPr>
            <p:ph type="body" sz="quarter" idx="45" hasCustomPrompt="1"/>
          </p:nvPr>
        </p:nvSpPr>
        <p:spPr>
          <a:xfrm>
            <a:off x="4301240" y="3068637"/>
            <a:ext cx="3204000" cy="270168"/>
          </a:xfrm>
        </p:spPr>
        <p:txBody>
          <a:bodyPr anchor="b" anchorCtr="0"/>
          <a:lstStyle>
            <a:lvl1pPr marL="0" indent="0" algn="l">
              <a:lnSpc>
                <a:spcPct val="95000"/>
              </a:lnSpc>
              <a:buNone/>
              <a:defRPr sz="1800">
                <a:solidFill>
                  <a:schemeClr val="accent2"/>
                </a:solidFill>
                <a:latin typeface="+mj-lt"/>
              </a:defRPr>
            </a:lvl1pPr>
            <a:lvl2pPr marL="180000" indent="0" algn="ctr">
              <a:buNone/>
              <a:defRPr sz="1800">
                <a:solidFill>
                  <a:schemeClr val="bg1"/>
                </a:solidFill>
              </a:defRPr>
            </a:lvl2pPr>
            <a:lvl3pPr marL="360000" indent="0" algn="ctr">
              <a:buNone/>
              <a:defRPr sz="1800">
                <a:solidFill>
                  <a:schemeClr val="bg1"/>
                </a:solidFill>
              </a:defRPr>
            </a:lvl3pPr>
            <a:lvl4pPr marL="0" indent="0" algn="ctr">
              <a:buClr>
                <a:schemeClr val="tx1"/>
              </a:buClr>
              <a:buNone/>
              <a:defRPr sz="1800">
                <a:solidFill>
                  <a:schemeClr val="bg1"/>
                </a:solidFill>
              </a:defRPr>
            </a:lvl4pPr>
            <a:lvl5pPr marL="180000" indent="0" algn="ctr">
              <a:buClr>
                <a:schemeClr val="tx1"/>
              </a:buClr>
              <a:buNone/>
              <a:defRPr sz="1800">
                <a:solidFill>
                  <a:schemeClr val="bg1"/>
                </a:solidFill>
              </a:defRPr>
            </a:lvl5pPr>
          </a:lstStyle>
          <a:p>
            <a:pPr lvl="0"/>
            <a:r>
              <a:rPr lang="en-US" dirty="0"/>
              <a:t>Section Two</a:t>
            </a:r>
          </a:p>
        </p:txBody>
      </p:sp>
      <p:sp>
        <p:nvSpPr>
          <p:cNvPr id="23" name="Text Placeholder 12">
            <a:extLst>
              <a:ext uri="{FF2B5EF4-FFF2-40B4-BE49-F238E27FC236}">
                <a16:creationId xmlns:a16="http://schemas.microsoft.com/office/drawing/2014/main" id="{5371896C-3F0D-4AC8-A11F-BDE72D75131C}"/>
              </a:ext>
            </a:extLst>
          </p:cNvPr>
          <p:cNvSpPr>
            <a:spLocks noGrp="1"/>
          </p:cNvSpPr>
          <p:nvPr>
            <p:ph type="body" sz="quarter" idx="28"/>
          </p:nvPr>
        </p:nvSpPr>
        <p:spPr>
          <a:xfrm>
            <a:off x="4301240" y="3437244"/>
            <a:ext cx="3204000" cy="1979613"/>
          </a:xfrm>
        </p:spPr>
        <p:txBody>
          <a:bodyPr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  <p:sp>
        <p:nvSpPr>
          <p:cNvPr id="24" name="Picture Placeholder 15">
            <a:extLst>
              <a:ext uri="{FF2B5EF4-FFF2-40B4-BE49-F238E27FC236}">
                <a16:creationId xmlns:a16="http://schemas.microsoft.com/office/drawing/2014/main" id="{113F9B6D-211A-B9B6-4248-1FACCD47C162}"/>
              </a:ext>
            </a:extLst>
          </p:cNvPr>
          <p:cNvSpPr>
            <a:spLocks noGrp="1"/>
          </p:cNvSpPr>
          <p:nvPr>
            <p:ph type="pic" sz="quarter" idx="29" hasCustomPrompt="1"/>
          </p:nvPr>
        </p:nvSpPr>
        <p:spPr>
          <a:xfrm>
            <a:off x="8039099" y="1816892"/>
            <a:ext cx="936257" cy="892971"/>
          </a:xfrm>
          <a:noFill/>
        </p:spPr>
        <p:txBody>
          <a:bodyPr anchor="ctr" anchorCtr="0"/>
          <a:lstStyle>
            <a:lvl1pPr marL="0" indent="0" algn="ctr">
              <a:spcBef>
                <a:spcPts val="0"/>
              </a:spcBef>
              <a:buNone/>
              <a:defRPr sz="1050">
                <a:solidFill>
                  <a:schemeClr val="accent2"/>
                </a:solidFill>
                <a:latin typeface="+mn-lt"/>
              </a:defRPr>
            </a:lvl1pPr>
          </a:lstStyle>
          <a:p>
            <a:pPr lvl="0"/>
            <a:r>
              <a:rPr lang="en-GB" dirty="0"/>
              <a:t>click or drag </a:t>
            </a:r>
            <a:br>
              <a:rPr lang="en-GB" dirty="0"/>
            </a:br>
            <a:r>
              <a:rPr lang="en-GB" dirty="0"/>
              <a:t>to insert  pictogram</a:t>
            </a:r>
          </a:p>
        </p:txBody>
      </p:sp>
      <p:sp>
        <p:nvSpPr>
          <p:cNvPr id="7" name="Text Placeholder 12">
            <a:extLst>
              <a:ext uri="{FF2B5EF4-FFF2-40B4-BE49-F238E27FC236}">
                <a16:creationId xmlns:a16="http://schemas.microsoft.com/office/drawing/2014/main" id="{6B81F170-703F-7395-84C2-03E6D0796583}"/>
              </a:ext>
            </a:extLst>
          </p:cNvPr>
          <p:cNvSpPr>
            <a:spLocks noGrp="1"/>
          </p:cNvSpPr>
          <p:nvPr>
            <p:ph type="body" sz="quarter" idx="67" hasCustomPrompt="1"/>
          </p:nvPr>
        </p:nvSpPr>
        <p:spPr>
          <a:xfrm>
            <a:off x="8039099" y="3068637"/>
            <a:ext cx="3204000" cy="270168"/>
          </a:xfrm>
        </p:spPr>
        <p:txBody>
          <a:bodyPr anchor="b" anchorCtr="0"/>
          <a:lstStyle>
            <a:lvl1pPr marL="0" indent="0" algn="l">
              <a:lnSpc>
                <a:spcPct val="95000"/>
              </a:lnSpc>
              <a:buNone/>
              <a:defRPr sz="1800">
                <a:solidFill>
                  <a:schemeClr val="accent2"/>
                </a:solidFill>
                <a:latin typeface="+mj-lt"/>
              </a:defRPr>
            </a:lvl1pPr>
            <a:lvl2pPr marL="180000" indent="0" algn="ctr">
              <a:buNone/>
              <a:defRPr sz="1800">
                <a:solidFill>
                  <a:schemeClr val="bg1"/>
                </a:solidFill>
              </a:defRPr>
            </a:lvl2pPr>
            <a:lvl3pPr marL="360000" indent="0" algn="ctr">
              <a:buNone/>
              <a:defRPr sz="1800">
                <a:solidFill>
                  <a:schemeClr val="bg1"/>
                </a:solidFill>
              </a:defRPr>
            </a:lvl3pPr>
            <a:lvl4pPr marL="0" indent="0" algn="ctr">
              <a:buClr>
                <a:schemeClr val="tx1"/>
              </a:buClr>
              <a:buNone/>
              <a:defRPr sz="1800">
                <a:solidFill>
                  <a:schemeClr val="bg1"/>
                </a:solidFill>
              </a:defRPr>
            </a:lvl4pPr>
            <a:lvl5pPr marL="180000" indent="0" algn="ctr">
              <a:buClr>
                <a:schemeClr val="tx1"/>
              </a:buClr>
              <a:buNone/>
              <a:defRPr sz="1800">
                <a:solidFill>
                  <a:schemeClr val="bg1"/>
                </a:solidFill>
              </a:defRPr>
            </a:lvl5pPr>
          </a:lstStyle>
          <a:p>
            <a:pPr lvl="0"/>
            <a:r>
              <a:rPr lang="en-US" dirty="0"/>
              <a:t>Section Three</a:t>
            </a:r>
          </a:p>
        </p:txBody>
      </p:sp>
      <p:sp>
        <p:nvSpPr>
          <p:cNvPr id="25" name="Text Placeholder 12">
            <a:extLst>
              <a:ext uri="{FF2B5EF4-FFF2-40B4-BE49-F238E27FC236}">
                <a16:creationId xmlns:a16="http://schemas.microsoft.com/office/drawing/2014/main" id="{9319EC4E-4AC2-69F0-186B-251CEA53F4F3}"/>
              </a:ext>
            </a:extLst>
          </p:cNvPr>
          <p:cNvSpPr>
            <a:spLocks noGrp="1"/>
          </p:cNvSpPr>
          <p:nvPr>
            <p:ph type="body" sz="quarter" idx="30"/>
          </p:nvPr>
        </p:nvSpPr>
        <p:spPr>
          <a:xfrm>
            <a:off x="8039099" y="3437487"/>
            <a:ext cx="3204000" cy="1979613"/>
          </a:xfrm>
        </p:spPr>
        <p:txBody>
          <a:bodyPr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0871EE65-26EE-B181-C60C-77234227C28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8040688" y="6348353"/>
            <a:ext cx="3292473" cy="215901"/>
          </a:xfrm>
        </p:spPr>
        <p:txBody>
          <a:bodyPr/>
          <a:lstStyle/>
          <a:p>
            <a:r>
              <a:rPr lang="en-US" dirty="0"/>
              <a:t>© 2025 Clarivate. All rights reserved.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50BDD441-95E6-955E-8A17-BE1B5185D4A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06200" y="6348353"/>
            <a:ext cx="216000" cy="215900"/>
          </a:xfrm>
        </p:spPr>
        <p:txBody>
          <a:bodyPr/>
          <a:lstStyle/>
          <a:p>
            <a:fld id="{F59CD943-D024-467A-B36E-F11E1285ED75}" type="slidenum">
              <a:rPr lang="en-GB" smtClean="0"/>
              <a:pPr/>
              <a:t>‹#›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632631069"/>
      </p:ext>
    </p:extLst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x Pictograms /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D30F821-5920-9EC7-0061-529319AFDFAB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550864" y="368828"/>
            <a:ext cx="10692859" cy="251885"/>
          </a:xfrm>
        </p:spPr>
        <p:txBody>
          <a:bodyPr/>
          <a:lstStyle>
            <a:lvl1pPr>
              <a:defRPr/>
            </a:lvl1pPr>
          </a:lstStyle>
          <a:p>
            <a:r>
              <a:rPr lang="en-US" dirty="0"/>
              <a:t>Header avenir demi 24pt</a:t>
            </a:r>
            <a:endParaRPr lang="en-GB" dirty="0"/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88D86876-3FB4-FBBD-1737-D60B88DA98AF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550865" y="752052"/>
            <a:ext cx="10692858" cy="336973"/>
          </a:xfrm>
          <a:prstGeom prst="rect">
            <a:avLst/>
          </a:prstGeom>
        </p:spPr>
        <p:txBody>
          <a:bodyPr lIns="0" tIns="0" rIns="0" bIns="0">
            <a:noAutofit/>
          </a:bodyPr>
          <a:lstStyle>
            <a:lvl1pPr marL="0" indent="0">
              <a:lnSpc>
                <a:spcPct val="90000"/>
              </a:lnSpc>
              <a:buNone/>
              <a:defRPr sz="2000"/>
            </a:lvl1pPr>
          </a:lstStyle>
          <a:p>
            <a:pPr lvl="0"/>
            <a:r>
              <a:rPr lang="en-US" dirty="0"/>
              <a:t>Subhead avenir pro 20pt</a:t>
            </a:r>
            <a:endParaRPr lang="en-GB" dirty="0"/>
          </a:p>
        </p:txBody>
      </p:sp>
      <p:sp>
        <p:nvSpPr>
          <p:cNvPr id="16" name="Picture Placeholder 15">
            <a:extLst>
              <a:ext uri="{FF2B5EF4-FFF2-40B4-BE49-F238E27FC236}">
                <a16:creationId xmlns:a16="http://schemas.microsoft.com/office/drawing/2014/main" id="{5EA0C833-46C2-988C-0074-D6A83249C216}"/>
              </a:ext>
            </a:extLst>
          </p:cNvPr>
          <p:cNvSpPr>
            <a:spLocks noGrp="1"/>
          </p:cNvSpPr>
          <p:nvPr>
            <p:ph type="pic" sz="quarter" idx="20" hasCustomPrompt="1"/>
          </p:nvPr>
        </p:nvSpPr>
        <p:spPr>
          <a:xfrm>
            <a:off x="551231" y="1815304"/>
            <a:ext cx="936257" cy="892971"/>
          </a:xfrm>
          <a:noFill/>
        </p:spPr>
        <p:txBody>
          <a:bodyPr anchor="ctr" anchorCtr="0"/>
          <a:lstStyle>
            <a:lvl1pPr marL="0" indent="0" algn="ctr">
              <a:spcBef>
                <a:spcPts val="0"/>
              </a:spcBef>
              <a:buNone/>
              <a:defRPr sz="1000">
                <a:solidFill>
                  <a:schemeClr val="accent2"/>
                </a:solidFill>
                <a:latin typeface="+mn-lt"/>
              </a:defRPr>
            </a:lvl1pPr>
          </a:lstStyle>
          <a:p>
            <a:pPr lvl="0"/>
            <a:r>
              <a:rPr lang="en-GB" dirty="0"/>
              <a:t>click or drag </a:t>
            </a:r>
            <a:br>
              <a:rPr lang="en-GB" dirty="0"/>
            </a:br>
            <a:r>
              <a:rPr lang="en-GB" dirty="0"/>
              <a:t>to insert  pictogram</a:t>
            </a:r>
          </a:p>
        </p:txBody>
      </p:sp>
      <p:sp>
        <p:nvSpPr>
          <p:cNvPr id="5" name="Text Placeholder 12">
            <a:extLst>
              <a:ext uri="{FF2B5EF4-FFF2-40B4-BE49-F238E27FC236}">
                <a16:creationId xmlns:a16="http://schemas.microsoft.com/office/drawing/2014/main" id="{169E0A6E-F6FC-97AD-7624-C07FE47220AD}"/>
              </a:ext>
            </a:extLst>
          </p:cNvPr>
          <p:cNvSpPr>
            <a:spLocks noGrp="1"/>
          </p:cNvSpPr>
          <p:nvPr>
            <p:ph type="body" sz="quarter" idx="41" hasCustomPrompt="1"/>
          </p:nvPr>
        </p:nvSpPr>
        <p:spPr>
          <a:xfrm>
            <a:off x="550864" y="3068637"/>
            <a:ext cx="2268000" cy="270168"/>
          </a:xfrm>
        </p:spPr>
        <p:txBody>
          <a:bodyPr anchor="b" anchorCtr="0"/>
          <a:lstStyle>
            <a:lvl1pPr marL="0" indent="0" algn="l">
              <a:lnSpc>
                <a:spcPct val="95000"/>
              </a:lnSpc>
              <a:buNone/>
              <a:defRPr sz="1800">
                <a:solidFill>
                  <a:schemeClr val="accent2"/>
                </a:solidFill>
                <a:latin typeface="+mj-lt"/>
              </a:defRPr>
            </a:lvl1pPr>
            <a:lvl2pPr marL="180000" indent="0" algn="ctr">
              <a:buNone/>
              <a:defRPr sz="1800">
                <a:solidFill>
                  <a:schemeClr val="bg1"/>
                </a:solidFill>
              </a:defRPr>
            </a:lvl2pPr>
            <a:lvl3pPr marL="360000" indent="0" algn="ctr">
              <a:buNone/>
              <a:defRPr sz="1800">
                <a:solidFill>
                  <a:schemeClr val="bg1"/>
                </a:solidFill>
              </a:defRPr>
            </a:lvl3pPr>
            <a:lvl4pPr marL="0" indent="0" algn="ctr">
              <a:buClr>
                <a:schemeClr val="tx1"/>
              </a:buClr>
              <a:buNone/>
              <a:defRPr sz="1800">
                <a:solidFill>
                  <a:schemeClr val="bg1"/>
                </a:solidFill>
              </a:defRPr>
            </a:lvl4pPr>
            <a:lvl5pPr marL="180000" indent="0" algn="ctr">
              <a:buClr>
                <a:schemeClr val="tx1"/>
              </a:buClr>
              <a:buNone/>
              <a:defRPr sz="1800">
                <a:solidFill>
                  <a:schemeClr val="bg1"/>
                </a:solidFill>
              </a:defRPr>
            </a:lvl5pPr>
          </a:lstStyle>
          <a:p>
            <a:pPr lvl="0"/>
            <a:r>
              <a:rPr lang="en-US" dirty="0"/>
              <a:t>Section One</a:t>
            </a:r>
          </a:p>
        </p:txBody>
      </p:sp>
      <p:sp>
        <p:nvSpPr>
          <p:cNvPr id="15" name="Text Placeholder 12">
            <a:extLst>
              <a:ext uri="{FF2B5EF4-FFF2-40B4-BE49-F238E27FC236}">
                <a16:creationId xmlns:a16="http://schemas.microsoft.com/office/drawing/2014/main" id="{7E826685-2A04-0F68-4915-A118119AB364}"/>
              </a:ext>
            </a:extLst>
          </p:cNvPr>
          <p:cNvSpPr>
            <a:spLocks noGrp="1"/>
          </p:cNvSpPr>
          <p:nvPr>
            <p:ph type="body" sz="quarter" idx="26"/>
          </p:nvPr>
        </p:nvSpPr>
        <p:spPr>
          <a:xfrm>
            <a:off x="550864" y="3429000"/>
            <a:ext cx="2268000" cy="1979613"/>
          </a:xfrm>
        </p:spPr>
        <p:txBody>
          <a:bodyPr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  <p:sp>
        <p:nvSpPr>
          <p:cNvPr id="22" name="Picture Placeholder 15">
            <a:extLst>
              <a:ext uri="{FF2B5EF4-FFF2-40B4-BE49-F238E27FC236}">
                <a16:creationId xmlns:a16="http://schemas.microsoft.com/office/drawing/2014/main" id="{164A5E75-1C3A-DC3D-81BD-E0B3A4964763}"/>
              </a:ext>
            </a:extLst>
          </p:cNvPr>
          <p:cNvSpPr>
            <a:spLocks noGrp="1"/>
          </p:cNvSpPr>
          <p:nvPr>
            <p:ph type="pic" sz="quarter" idx="27" hasCustomPrompt="1"/>
          </p:nvPr>
        </p:nvSpPr>
        <p:spPr>
          <a:xfrm>
            <a:off x="3359518" y="1815304"/>
            <a:ext cx="936257" cy="892971"/>
          </a:xfrm>
          <a:noFill/>
        </p:spPr>
        <p:txBody>
          <a:bodyPr anchor="ctr" anchorCtr="0"/>
          <a:lstStyle>
            <a:lvl1pPr marL="0" indent="0" algn="ctr">
              <a:spcBef>
                <a:spcPts val="0"/>
              </a:spcBef>
              <a:buNone/>
              <a:defRPr sz="1000">
                <a:solidFill>
                  <a:schemeClr val="accent2"/>
                </a:solidFill>
                <a:latin typeface="+mn-lt"/>
              </a:defRPr>
            </a:lvl1pPr>
          </a:lstStyle>
          <a:p>
            <a:pPr lvl="0"/>
            <a:r>
              <a:rPr lang="en-GB" dirty="0"/>
              <a:t>click or drag </a:t>
            </a:r>
            <a:br>
              <a:rPr lang="en-GB" dirty="0"/>
            </a:br>
            <a:r>
              <a:rPr lang="en-GB" dirty="0"/>
              <a:t>to insert  pictogram</a:t>
            </a:r>
          </a:p>
        </p:txBody>
      </p:sp>
      <p:sp>
        <p:nvSpPr>
          <p:cNvPr id="6" name="Text Placeholder 12">
            <a:extLst>
              <a:ext uri="{FF2B5EF4-FFF2-40B4-BE49-F238E27FC236}">
                <a16:creationId xmlns:a16="http://schemas.microsoft.com/office/drawing/2014/main" id="{C8EA8597-2A4A-0CD6-F43E-581D734CDCAD}"/>
              </a:ext>
            </a:extLst>
          </p:cNvPr>
          <p:cNvSpPr>
            <a:spLocks noGrp="1"/>
          </p:cNvSpPr>
          <p:nvPr>
            <p:ph type="body" sz="quarter" idx="45" hasCustomPrompt="1"/>
          </p:nvPr>
        </p:nvSpPr>
        <p:spPr>
          <a:xfrm>
            <a:off x="3364873" y="3068637"/>
            <a:ext cx="2268000" cy="270168"/>
          </a:xfrm>
        </p:spPr>
        <p:txBody>
          <a:bodyPr anchor="b" anchorCtr="0"/>
          <a:lstStyle>
            <a:lvl1pPr marL="0" indent="0" algn="l">
              <a:lnSpc>
                <a:spcPct val="95000"/>
              </a:lnSpc>
              <a:buNone/>
              <a:defRPr sz="1800">
                <a:solidFill>
                  <a:schemeClr val="accent2"/>
                </a:solidFill>
                <a:latin typeface="+mj-lt"/>
              </a:defRPr>
            </a:lvl1pPr>
            <a:lvl2pPr marL="180000" indent="0" algn="ctr">
              <a:buNone/>
              <a:defRPr sz="1800">
                <a:solidFill>
                  <a:schemeClr val="bg1"/>
                </a:solidFill>
              </a:defRPr>
            </a:lvl2pPr>
            <a:lvl3pPr marL="360000" indent="0" algn="ctr">
              <a:buNone/>
              <a:defRPr sz="1800">
                <a:solidFill>
                  <a:schemeClr val="bg1"/>
                </a:solidFill>
              </a:defRPr>
            </a:lvl3pPr>
            <a:lvl4pPr marL="0" indent="0" algn="ctr">
              <a:buClr>
                <a:schemeClr val="tx1"/>
              </a:buClr>
              <a:buNone/>
              <a:defRPr sz="1800">
                <a:solidFill>
                  <a:schemeClr val="bg1"/>
                </a:solidFill>
              </a:defRPr>
            </a:lvl4pPr>
            <a:lvl5pPr marL="180000" indent="0" algn="ctr">
              <a:buClr>
                <a:schemeClr val="tx1"/>
              </a:buClr>
              <a:buNone/>
              <a:defRPr sz="1800">
                <a:solidFill>
                  <a:schemeClr val="bg1"/>
                </a:solidFill>
              </a:defRPr>
            </a:lvl5pPr>
          </a:lstStyle>
          <a:p>
            <a:pPr lvl="0"/>
            <a:r>
              <a:rPr lang="en-US" dirty="0"/>
              <a:t>Section Two</a:t>
            </a:r>
          </a:p>
        </p:txBody>
      </p:sp>
      <p:sp>
        <p:nvSpPr>
          <p:cNvPr id="23" name="Text Placeholder 12">
            <a:extLst>
              <a:ext uri="{FF2B5EF4-FFF2-40B4-BE49-F238E27FC236}">
                <a16:creationId xmlns:a16="http://schemas.microsoft.com/office/drawing/2014/main" id="{5371896C-3F0D-4AC8-A11F-BDE72D75131C}"/>
              </a:ext>
            </a:extLst>
          </p:cNvPr>
          <p:cNvSpPr>
            <a:spLocks noGrp="1"/>
          </p:cNvSpPr>
          <p:nvPr>
            <p:ph type="body" sz="quarter" idx="28"/>
          </p:nvPr>
        </p:nvSpPr>
        <p:spPr>
          <a:xfrm>
            <a:off x="3359151" y="3429000"/>
            <a:ext cx="2268000" cy="1979613"/>
          </a:xfrm>
        </p:spPr>
        <p:txBody>
          <a:bodyPr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  <p:sp>
        <p:nvSpPr>
          <p:cNvPr id="24" name="Picture Placeholder 15">
            <a:extLst>
              <a:ext uri="{FF2B5EF4-FFF2-40B4-BE49-F238E27FC236}">
                <a16:creationId xmlns:a16="http://schemas.microsoft.com/office/drawing/2014/main" id="{113F9B6D-211A-B9B6-4248-1FACCD47C162}"/>
              </a:ext>
            </a:extLst>
          </p:cNvPr>
          <p:cNvSpPr>
            <a:spLocks noGrp="1"/>
          </p:cNvSpPr>
          <p:nvPr>
            <p:ph type="pic" sz="quarter" idx="29" hasCustomPrompt="1"/>
          </p:nvPr>
        </p:nvSpPr>
        <p:spPr>
          <a:xfrm>
            <a:off x="6167805" y="1815304"/>
            <a:ext cx="936257" cy="892971"/>
          </a:xfrm>
          <a:noFill/>
        </p:spPr>
        <p:txBody>
          <a:bodyPr anchor="ctr" anchorCtr="0"/>
          <a:lstStyle>
            <a:lvl1pPr marL="0" indent="0" algn="ctr">
              <a:spcBef>
                <a:spcPts val="0"/>
              </a:spcBef>
              <a:buNone/>
              <a:defRPr sz="1000">
                <a:solidFill>
                  <a:schemeClr val="accent2"/>
                </a:solidFill>
                <a:latin typeface="+mn-lt"/>
              </a:defRPr>
            </a:lvl1pPr>
          </a:lstStyle>
          <a:p>
            <a:pPr lvl="0"/>
            <a:r>
              <a:rPr lang="en-GB" dirty="0"/>
              <a:t>click or drag </a:t>
            </a:r>
            <a:br>
              <a:rPr lang="en-GB" dirty="0"/>
            </a:br>
            <a:r>
              <a:rPr lang="en-GB" dirty="0"/>
              <a:t>to insert  pictogram</a:t>
            </a:r>
          </a:p>
        </p:txBody>
      </p:sp>
      <p:sp>
        <p:nvSpPr>
          <p:cNvPr id="7" name="Text Placeholder 12">
            <a:extLst>
              <a:ext uri="{FF2B5EF4-FFF2-40B4-BE49-F238E27FC236}">
                <a16:creationId xmlns:a16="http://schemas.microsoft.com/office/drawing/2014/main" id="{68A568C4-ADFE-5A6C-2391-882D49319A87}"/>
              </a:ext>
            </a:extLst>
          </p:cNvPr>
          <p:cNvSpPr>
            <a:spLocks noGrp="1"/>
          </p:cNvSpPr>
          <p:nvPr>
            <p:ph type="body" sz="quarter" idx="67" hasCustomPrompt="1"/>
          </p:nvPr>
        </p:nvSpPr>
        <p:spPr>
          <a:xfrm>
            <a:off x="6167438" y="3068637"/>
            <a:ext cx="2268000" cy="270168"/>
          </a:xfrm>
        </p:spPr>
        <p:txBody>
          <a:bodyPr anchor="b" anchorCtr="0"/>
          <a:lstStyle>
            <a:lvl1pPr marL="0" indent="0" algn="l">
              <a:lnSpc>
                <a:spcPct val="95000"/>
              </a:lnSpc>
              <a:buNone/>
              <a:defRPr sz="1800">
                <a:solidFill>
                  <a:schemeClr val="accent2"/>
                </a:solidFill>
                <a:latin typeface="+mj-lt"/>
              </a:defRPr>
            </a:lvl1pPr>
            <a:lvl2pPr marL="180000" indent="0" algn="ctr">
              <a:buNone/>
              <a:defRPr sz="1800">
                <a:solidFill>
                  <a:schemeClr val="bg1"/>
                </a:solidFill>
              </a:defRPr>
            </a:lvl2pPr>
            <a:lvl3pPr marL="360000" indent="0" algn="ctr">
              <a:buNone/>
              <a:defRPr sz="1800">
                <a:solidFill>
                  <a:schemeClr val="bg1"/>
                </a:solidFill>
              </a:defRPr>
            </a:lvl3pPr>
            <a:lvl4pPr marL="0" indent="0" algn="ctr">
              <a:buClr>
                <a:schemeClr val="tx1"/>
              </a:buClr>
              <a:buNone/>
              <a:defRPr sz="1800">
                <a:solidFill>
                  <a:schemeClr val="bg1"/>
                </a:solidFill>
              </a:defRPr>
            </a:lvl4pPr>
            <a:lvl5pPr marL="180000" indent="0" algn="ctr">
              <a:buClr>
                <a:schemeClr val="tx1"/>
              </a:buClr>
              <a:buNone/>
              <a:defRPr sz="1800">
                <a:solidFill>
                  <a:schemeClr val="bg1"/>
                </a:solidFill>
              </a:defRPr>
            </a:lvl5pPr>
          </a:lstStyle>
          <a:p>
            <a:pPr lvl="0"/>
            <a:r>
              <a:rPr lang="en-US" dirty="0"/>
              <a:t>Section Three</a:t>
            </a:r>
          </a:p>
        </p:txBody>
      </p:sp>
      <p:sp>
        <p:nvSpPr>
          <p:cNvPr id="25" name="Text Placeholder 12">
            <a:extLst>
              <a:ext uri="{FF2B5EF4-FFF2-40B4-BE49-F238E27FC236}">
                <a16:creationId xmlns:a16="http://schemas.microsoft.com/office/drawing/2014/main" id="{9319EC4E-4AC2-69F0-186B-251CEA53F4F3}"/>
              </a:ext>
            </a:extLst>
          </p:cNvPr>
          <p:cNvSpPr>
            <a:spLocks noGrp="1"/>
          </p:cNvSpPr>
          <p:nvPr>
            <p:ph type="body" sz="quarter" idx="30"/>
          </p:nvPr>
        </p:nvSpPr>
        <p:spPr>
          <a:xfrm>
            <a:off x="6167438" y="3429000"/>
            <a:ext cx="2268000" cy="1979613"/>
          </a:xfrm>
        </p:spPr>
        <p:txBody>
          <a:bodyPr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  <p:sp>
        <p:nvSpPr>
          <p:cNvPr id="26" name="Picture Placeholder 15">
            <a:extLst>
              <a:ext uri="{FF2B5EF4-FFF2-40B4-BE49-F238E27FC236}">
                <a16:creationId xmlns:a16="http://schemas.microsoft.com/office/drawing/2014/main" id="{B2667B7A-D629-4091-56C6-D363D67E793B}"/>
              </a:ext>
            </a:extLst>
          </p:cNvPr>
          <p:cNvSpPr>
            <a:spLocks noGrp="1"/>
          </p:cNvSpPr>
          <p:nvPr>
            <p:ph type="pic" sz="quarter" idx="31" hasCustomPrompt="1"/>
          </p:nvPr>
        </p:nvSpPr>
        <p:spPr>
          <a:xfrm>
            <a:off x="8976091" y="1815304"/>
            <a:ext cx="936257" cy="892971"/>
          </a:xfrm>
          <a:noFill/>
        </p:spPr>
        <p:txBody>
          <a:bodyPr anchor="ctr" anchorCtr="0"/>
          <a:lstStyle>
            <a:lvl1pPr marL="0" indent="0" algn="ctr">
              <a:spcBef>
                <a:spcPts val="0"/>
              </a:spcBef>
              <a:buNone/>
              <a:defRPr sz="1000">
                <a:solidFill>
                  <a:schemeClr val="accent2"/>
                </a:solidFill>
                <a:latin typeface="+mn-lt"/>
              </a:defRPr>
            </a:lvl1pPr>
          </a:lstStyle>
          <a:p>
            <a:pPr lvl="0"/>
            <a:r>
              <a:rPr lang="en-GB" dirty="0"/>
              <a:t>click or drag </a:t>
            </a:r>
            <a:br>
              <a:rPr lang="en-GB" dirty="0"/>
            </a:br>
            <a:r>
              <a:rPr lang="en-GB" dirty="0"/>
              <a:t>to insert  pictogram</a:t>
            </a:r>
          </a:p>
        </p:txBody>
      </p:sp>
      <p:sp>
        <p:nvSpPr>
          <p:cNvPr id="9" name="Text Placeholder 12">
            <a:extLst>
              <a:ext uri="{FF2B5EF4-FFF2-40B4-BE49-F238E27FC236}">
                <a16:creationId xmlns:a16="http://schemas.microsoft.com/office/drawing/2014/main" id="{27AAA7D2-9EA7-4887-CE73-9A4FFE173C8C}"/>
              </a:ext>
            </a:extLst>
          </p:cNvPr>
          <p:cNvSpPr>
            <a:spLocks noGrp="1"/>
          </p:cNvSpPr>
          <p:nvPr>
            <p:ph type="body" sz="quarter" idx="70" hasCustomPrompt="1"/>
          </p:nvPr>
        </p:nvSpPr>
        <p:spPr>
          <a:xfrm>
            <a:off x="8982703" y="3068637"/>
            <a:ext cx="2268000" cy="270168"/>
          </a:xfrm>
        </p:spPr>
        <p:txBody>
          <a:bodyPr anchor="b" anchorCtr="0"/>
          <a:lstStyle>
            <a:lvl1pPr marL="0" indent="0" algn="l">
              <a:lnSpc>
                <a:spcPct val="95000"/>
              </a:lnSpc>
              <a:buNone/>
              <a:defRPr sz="1800">
                <a:solidFill>
                  <a:schemeClr val="accent2"/>
                </a:solidFill>
                <a:latin typeface="+mj-lt"/>
              </a:defRPr>
            </a:lvl1pPr>
            <a:lvl2pPr marL="180000" indent="0" algn="ctr">
              <a:buNone/>
              <a:defRPr sz="1800">
                <a:solidFill>
                  <a:schemeClr val="bg1"/>
                </a:solidFill>
              </a:defRPr>
            </a:lvl2pPr>
            <a:lvl3pPr marL="360000" indent="0" algn="ctr">
              <a:buNone/>
              <a:defRPr sz="1800">
                <a:solidFill>
                  <a:schemeClr val="bg1"/>
                </a:solidFill>
              </a:defRPr>
            </a:lvl3pPr>
            <a:lvl4pPr marL="0" indent="0" algn="ctr">
              <a:buClr>
                <a:schemeClr val="tx1"/>
              </a:buClr>
              <a:buNone/>
              <a:defRPr sz="1800">
                <a:solidFill>
                  <a:schemeClr val="bg1"/>
                </a:solidFill>
              </a:defRPr>
            </a:lvl4pPr>
            <a:lvl5pPr marL="180000" indent="0" algn="ctr">
              <a:buClr>
                <a:schemeClr val="tx1"/>
              </a:buClr>
              <a:buNone/>
              <a:defRPr sz="1800">
                <a:solidFill>
                  <a:schemeClr val="bg1"/>
                </a:solidFill>
              </a:defRPr>
            </a:lvl5pPr>
          </a:lstStyle>
          <a:p>
            <a:pPr lvl="0"/>
            <a:r>
              <a:rPr lang="en-US" dirty="0"/>
              <a:t>Section Four</a:t>
            </a:r>
          </a:p>
        </p:txBody>
      </p:sp>
      <p:sp>
        <p:nvSpPr>
          <p:cNvPr id="27" name="Text Placeholder 12">
            <a:extLst>
              <a:ext uri="{FF2B5EF4-FFF2-40B4-BE49-F238E27FC236}">
                <a16:creationId xmlns:a16="http://schemas.microsoft.com/office/drawing/2014/main" id="{CA6B12B2-861A-5081-56F5-2053A7672719}"/>
              </a:ext>
            </a:extLst>
          </p:cNvPr>
          <p:cNvSpPr>
            <a:spLocks noGrp="1"/>
          </p:cNvSpPr>
          <p:nvPr>
            <p:ph type="body" sz="quarter" idx="32"/>
          </p:nvPr>
        </p:nvSpPr>
        <p:spPr>
          <a:xfrm>
            <a:off x="8975724" y="3429000"/>
            <a:ext cx="2268000" cy="1979613"/>
          </a:xfrm>
        </p:spPr>
        <p:txBody>
          <a:bodyPr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0871EE65-26EE-B181-C60C-77234227C28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8040688" y="6348353"/>
            <a:ext cx="3292473" cy="215901"/>
          </a:xfrm>
        </p:spPr>
        <p:txBody>
          <a:bodyPr/>
          <a:lstStyle/>
          <a:p>
            <a:r>
              <a:rPr lang="en-US" dirty="0"/>
              <a:t>© 2025 Clarivate. All rights reserved.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50BDD441-95E6-955E-8A17-BE1B5185D4A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06200" y="6348353"/>
            <a:ext cx="216000" cy="215900"/>
          </a:xfrm>
        </p:spPr>
        <p:txBody>
          <a:bodyPr/>
          <a:lstStyle/>
          <a:p>
            <a:fld id="{F59CD943-D024-467A-B36E-F11E1285ED75}" type="slidenum">
              <a:rPr lang="en-GB" smtClean="0"/>
              <a:pPr/>
              <a:t>‹#›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049591045"/>
      </p:ext>
    </p:extLst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x Columns - Paste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51A42F6E-246E-1108-4C12-F80987CC1815}"/>
              </a:ext>
            </a:extLst>
          </p:cNvPr>
          <p:cNvSpPr/>
          <p:nvPr userDrawn="1"/>
        </p:nvSpPr>
        <p:spPr>
          <a:xfrm>
            <a:off x="7896226" y="0"/>
            <a:ext cx="4295774" cy="6858000"/>
          </a:xfrm>
          <a:prstGeom prst="rect">
            <a:avLst/>
          </a:prstGeom>
          <a:solidFill>
            <a:srgbClr val="FAF5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DD30F821-5920-9EC7-0061-529319AFDFAB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550864" y="368828"/>
            <a:ext cx="6966375" cy="251885"/>
          </a:xfrm>
        </p:spPr>
        <p:txBody>
          <a:bodyPr/>
          <a:lstStyle>
            <a:lvl1pPr>
              <a:defRPr/>
            </a:lvl1pPr>
          </a:lstStyle>
          <a:p>
            <a:r>
              <a:rPr lang="en-US" dirty="0"/>
              <a:t>Header avenir demi 24pt</a:t>
            </a:r>
            <a:endParaRPr lang="en-GB" dirty="0"/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88D86876-3FB4-FBBD-1737-D60B88DA98AF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550864" y="752052"/>
            <a:ext cx="6966375" cy="336973"/>
          </a:xfrm>
          <a:prstGeom prst="rect">
            <a:avLst/>
          </a:prstGeom>
        </p:spPr>
        <p:txBody>
          <a:bodyPr lIns="0" tIns="0" rIns="0" bIns="0">
            <a:noAutofit/>
          </a:bodyPr>
          <a:lstStyle>
            <a:lvl1pPr marL="0" indent="0">
              <a:lnSpc>
                <a:spcPct val="90000"/>
              </a:lnSpc>
              <a:buNone/>
              <a:defRPr sz="2000"/>
            </a:lvl1pPr>
          </a:lstStyle>
          <a:p>
            <a:pPr lvl="0"/>
            <a:r>
              <a:rPr lang="en-US" dirty="0"/>
              <a:t>Subhead avenir pro 20pt</a:t>
            </a:r>
            <a:endParaRPr lang="en-GB" dirty="0"/>
          </a:p>
        </p:txBody>
      </p:sp>
      <p:sp>
        <p:nvSpPr>
          <p:cNvPr id="8" name="Text Placeholder 12">
            <a:extLst>
              <a:ext uri="{FF2B5EF4-FFF2-40B4-BE49-F238E27FC236}">
                <a16:creationId xmlns:a16="http://schemas.microsoft.com/office/drawing/2014/main" id="{3F44278E-E901-C1DE-92E4-ACA715734969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550864" y="1808163"/>
            <a:ext cx="3204000" cy="4321175"/>
          </a:xfrm>
        </p:spPr>
        <p:txBody>
          <a:bodyPr/>
          <a:lstStyle>
            <a:lvl3pPr>
              <a:defRPr/>
            </a:lvl3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  <p:sp>
        <p:nvSpPr>
          <p:cNvPr id="9" name="Text Placeholder 12">
            <a:extLst>
              <a:ext uri="{FF2B5EF4-FFF2-40B4-BE49-F238E27FC236}">
                <a16:creationId xmlns:a16="http://schemas.microsoft.com/office/drawing/2014/main" id="{BF118552-E3C1-3540-F57A-9CA2F0C7D623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4295151" y="1808163"/>
            <a:ext cx="3204000" cy="4321175"/>
          </a:xfrm>
        </p:spPr>
        <p:txBody>
          <a:bodyPr/>
          <a:lstStyle>
            <a:lvl3pPr>
              <a:defRPr/>
            </a:lvl3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  <p:sp>
        <p:nvSpPr>
          <p:cNvPr id="11" name="Text Placeholder 12">
            <a:extLst>
              <a:ext uri="{FF2B5EF4-FFF2-40B4-BE49-F238E27FC236}">
                <a16:creationId xmlns:a16="http://schemas.microsoft.com/office/drawing/2014/main" id="{A9CD24D4-DA21-58A6-D7F7-52F6BB2323FF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>
          <a:xfrm>
            <a:off x="8437136" y="1808163"/>
            <a:ext cx="3204000" cy="4321175"/>
          </a:xfrm>
        </p:spPr>
        <p:txBody>
          <a:bodyPr/>
          <a:lstStyle>
            <a:lvl3pPr>
              <a:defRPr/>
            </a:lvl3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0871EE65-26EE-B181-C60C-77234227C28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8040688" y="6348353"/>
            <a:ext cx="3292473" cy="215901"/>
          </a:xfrm>
        </p:spPr>
        <p:txBody>
          <a:bodyPr/>
          <a:lstStyle/>
          <a:p>
            <a:r>
              <a:rPr lang="en-US" dirty="0"/>
              <a:t>© 2025 Clarivate. All rights reserved.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50BDD441-95E6-955E-8A17-BE1B5185D4A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06200" y="6348353"/>
            <a:ext cx="216000" cy="215900"/>
          </a:xfrm>
        </p:spPr>
        <p:txBody>
          <a:bodyPr/>
          <a:lstStyle/>
          <a:p>
            <a:fld id="{F59CD943-D024-467A-B36E-F11E1285ED75}" type="slidenum">
              <a:rPr lang="en-GB" smtClean="0"/>
              <a:pPr/>
              <a:t>‹#›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440434043"/>
      </p:ext>
    </p:extLst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x Columns - Paste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51A42F6E-246E-1108-4C12-F80987CC1815}"/>
              </a:ext>
            </a:extLst>
          </p:cNvPr>
          <p:cNvSpPr/>
          <p:nvPr userDrawn="1"/>
        </p:nvSpPr>
        <p:spPr>
          <a:xfrm>
            <a:off x="6095997" y="0"/>
            <a:ext cx="6096003" cy="6858000"/>
          </a:xfrm>
          <a:prstGeom prst="rect">
            <a:avLst/>
          </a:prstGeom>
          <a:solidFill>
            <a:srgbClr val="FAF5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0871EE65-26EE-B181-C60C-77234227C28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8040688" y="6348353"/>
            <a:ext cx="3292473" cy="215901"/>
          </a:xfrm>
        </p:spPr>
        <p:txBody>
          <a:bodyPr/>
          <a:lstStyle/>
          <a:p>
            <a:r>
              <a:rPr lang="en-US" dirty="0"/>
              <a:t>© 2025 Clarivate. All rights reserved.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50BDD441-95E6-955E-8A17-BE1B5185D4A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06200" y="6348353"/>
            <a:ext cx="216000" cy="215900"/>
          </a:xfrm>
        </p:spPr>
        <p:txBody>
          <a:bodyPr/>
          <a:lstStyle/>
          <a:p>
            <a:fld id="{F59CD943-D024-467A-B36E-F11E1285ED75}" type="slidenum">
              <a:rPr lang="en-GB" smtClean="0"/>
              <a:pPr/>
              <a:t>‹#›</a:t>
            </a:fld>
            <a:endParaRPr lang="en-GB" dirty="0"/>
          </a:p>
        </p:txBody>
      </p:sp>
      <p:sp>
        <p:nvSpPr>
          <p:cNvPr id="6" name="Title 1">
            <a:extLst>
              <a:ext uri="{FF2B5EF4-FFF2-40B4-BE49-F238E27FC236}">
                <a16:creationId xmlns:a16="http://schemas.microsoft.com/office/drawing/2014/main" id="{72173C6D-32FE-71CF-2FBB-512DB6CF2C3F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550865" y="368828"/>
            <a:ext cx="5075998" cy="251885"/>
          </a:xfrm>
        </p:spPr>
        <p:txBody>
          <a:bodyPr/>
          <a:lstStyle>
            <a:lvl1pPr>
              <a:defRPr/>
            </a:lvl1pPr>
          </a:lstStyle>
          <a:p>
            <a:r>
              <a:rPr lang="en-US" dirty="0"/>
              <a:t>Header avenir demi 24pt</a:t>
            </a:r>
            <a:endParaRPr lang="en-GB" dirty="0"/>
          </a:p>
        </p:txBody>
      </p:sp>
      <p:sp>
        <p:nvSpPr>
          <p:cNvPr id="7" name="Text Placeholder 9">
            <a:extLst>
              <a:ext uri="{FF2B5EF4-FFF2-40B4-BE49-F238E27FC236}">
                <a16:creationId xmlns:a16="http://schemas.microsoft.com/office/drawing/2014/main" id="{838C0768-BEC5-3152-F12C-35785BA74A8F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550865" y="753852"/>
            <a:ext cx="5075998" cy="336973"/>
          </a:xfrm>
          <a:prstGeom prst="rect">
            <a:avLst/>
          </a:prstGeom>
        </p:spPr>
        <p:txBody>
          <a:bodyPr lIns="0" tIns="0" rIns="0" bIns="0">
            <a:noAutofit/>
          </a:bodyPr>
          <a:lstStyle>
            <a:lvl1pPr marL="0" indent="0">
              <a:lnSpc>
                <a:spcPct val="90000"/>
              </a:lnSpc>
              <a:buNone/>
              <a:defRPr sz="2000"/>
            </a:lvl1pPr>
          </a:lstStyle>
          <a:p>
            <a:pPr lvl="0"/>
            <a:r>
              <a:rPr lang="en-US" dirty="0"/>
              <a:t>Subhead avenir pro 20pt</a:t>
            </a:r>
            <a:endParaRPr lang="en-GB" dirty="0"/>
          </a:p>
        </p:txBody>
      </p:sp>
      <p:sp>
        <p:nvSpPr>
          <p:cNvPr id="12" name="Text Placeholder 12">
            <a:extLst>
              <a:ext uri="{FF2B5EF4-FFF2-40B4-BE49-F238E27FC236}">
                <a16:creationId xmlns:a16="http://schemas.microsoft.com/office/drawing/2014/main" id="{8105A449-5BAE-DF74-F24B-A818099BCEBA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550864" y="1808163"/>
            <a:ext cx="5076000" cy="4321175"/>
          </a:xfrm>
        </p:spPr>
        <p:txBody>
          <a:bodyPr/>
          <a:lstStyle>
            <a:lvl3pPr>
              <a:defRPr/>
            </a:lvl3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  <p:sp>
        <p:nvSpPr>
          <p:cNvPr id="13" name="Text Placeholder 12">
            <a:extLst>
              <a:ext uri="{FF2B5EF4-FFF2-40B4-BE49-F238E27FC236}">
                <a16:creationId xmlns:a16="http://schemas.microsoft.com/office/drawing/2014/main" id="{05C8FA5B-C103-3A91-5742-FA5FB511C8D8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6636906" y="1808163"/>
            <a:ext cx="4606531" cy="4321175"/>
          </a:xfrm>
        </p:spPr>
        <p:txBody>
          <a:bodyPr/>
          <a:lstStyle>
            <a:lvl3pPr>
              <a:defRPr/>
            </a:lvl3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</p:spTree>
    <p:extLst>
      <p:ext uri="{BB962C8B-B14F-4D97-AF65-F5344CB8AC3E}">
        <p14:creationId xmlns:p14="http://schemas.microsoft.com/office/powerpoint/2010/main" val="2749164272"/>
      </p:ext>
    </p:extLst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x Columns - Blue / Purple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4DAD0FDE-F3B7-E9ED-8FBE-820CEDD9BD5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 userDrawn="1"/>
        </p:nvSpPr>
        <p:spPr>
          <a:xfrm rot="10800000">
            <a:off x="0" y="0"/>
            <a:ext cx="4151311" cy="6858000"/>
          </a:xfrm>
          <a:prstGeom prst="rect">
            <a:avLst/>
          </a:prstGeom>
          <a:gradFill>
            <a:gsLst>
              <a:gs pos="85000">
                <a:srgbClr val="3595F0"/>
              </a:gs>
              <a:gs pos="15000">
                <a:schemeClr val="accent2"/>
              </a:gs>
            </a:gsLst>
            <a:lin ang="3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DD30F821-5920-9EC7-0061-529319AFDFAB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550865" y="368828"/>
            <a:ext cx="3204000" cy="251885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Header avenir demi</a:t>
            </a:r>
            <a:endParaRPr lang="en-GB" dirty="0"/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88D86876-3FB4-FBBD-1737-D60B88DA98AF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550865" y="752052"/>
            <a:ext cx="3204000" cy="336973"/>
          </a:xfrm>
          <a:prstGeom prst="rect">
            <a:avLst/>
          </a:prstGeom>
        </p:spPr>
        <p:txBody>
          <a:bodyPr lIns="0" tIns="0" rIns="0" bIns="0">
            <a:noAutofit/>
          </a:bodyPr>
          <a:lstStyle>
            <a:lvl1pPr marL="0" indent="0">
              <a:lnSpc>
                <a:spcPct val="90000"/>
              </a:lnSpc>
              <a:buNone/>
              <a:defRPr sz="20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 dirty="0"/>
              <a:t>Subhead avenir pro 20pt</a:t>
            </a:r>
            <a:endParaRPr lang="en-GB" dirty="0"/>
          </a:p>
        </p:txBody>
      </p:sp>
      <p:sp>
        <p:nvSpPr>
          <p:cNvPr id="11" name="Text Placeholder 12">
            <a:extLst>
              <a:ext uri="{FF2B5EF4-FFF2-40B4-BE49-F238E27FC236}">
                <a16:creationId xmlns:a16="http://schemas.microsoft.com/office/drawing/2014/main" id="{CBD94631-F21A-E9A8-E18B-36A8C2123E83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550864" y="1811338"/>
            <a:ext cx="3204000" cy="4321175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  <a:lvl2pPr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  <p:sp>
        <p:nvSpPr>
          <p:cNvPr id="12" name="Text Placeholder 12">
            <a:extLst>
              <a:ext uri="{FF2B5EF4-FFF2-40B4-BE49-F238E27FC236}">
                <a16:creationId xmlns:a16="http://schemas.microsoft.com/office/drawing/2014/main" id="{78E62AFA-8CAC-DF8F-ECBF-F7D5E587FEDD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4689299" y="1811338"/>
            <a:ext cx="3204000" cy="4321175"/>
          </a:xfrm>
        </p:spPr>
        <p:txBody>
          <a:bodyPr/>
          <a:lstStyle>
            <a:lvl3pPr>
              <a:defRPr/>
            </a:lvl3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  <p:sp>
        <p:nvSpPr>
          <p:cNvPr id="6" name="Text Placeholder 12">
            <a:extLst>
              <a:ext uri="{FF2B5EF4-FFF2-40B4-BE49-F238E27FC236}">
                <a16:creationId xmlns:a16="http://schemas.microsoft.com/office/drawing/2014/main" id="{C7C1BD0C-1BC2-0403-5041-362D436CBCD9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>
          <a:xfrm>
            <a:off x="8437138" y="1811338"/>
            <a:ext cx="3204000" cy="4321175"/>
          </a:xfrm>
        </p:spPr>
        <p:txBody>
          <a:bodyPr/>
          <a:lstStyle>
            <a:lvl3pPr>
              <a:defRPr/>
            </a:lvl3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0871EE65-26EE-B181-C60C-77234227C28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8040688" y="6348353"/>
            <a:ext cx="3292473" cy="215901"/>
          </a:xfrm>
        </p:spPr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en-US" dirty="0"/>
              <a:t>© 2025 Clarivate. All rights reserved.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50BDD441-95E6-955E-8A17-BE1B5185D4A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06200" y="6348353"/>
            <a:ext cx="216000" cy="215900"/>
          </a:xfrm>
        </p:spPr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fld id="{F59CD943-D024-467A-B36E-F11E1285ED75}" type="slidenum">
              <a:rPr lang="en-GB" smtClean="0"/>
              <a:pPr/>
              <a:t>‹#›</a:t>
            </a:fld>
            <a:endParaRPr lang="en-GB" dirty="0"/>
          </a:p>
        </p:txBody>
      </p:sp>
      <p:pic>
        <p:nvPicPr>
          <p:cNvPr id="8" name="Graphic 7">
            <a:extLst>
              <a:ext uri="{FF2B5EF4-FFF2-40B4-BE49-F238E27FC236}">
                <a16:creationId xmlns:a16="http://schemas.microsoft.com/office/drawing/2014/main" id="{9426BABF-82F1-BE8F-A605-733527406208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rcRect l="9263" t="23870" r="9262" b="23680"/>
          <a:stretch/>
        </p:blipFill>
        <p:spPr>
          <a:xfrm>
            <a:off x="550863" y="6329363"/>
            <a:ext cx="1296000" cy="25479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38868331"/>
      </p:ext>
    </p:extLst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x Columns - Blue / Purple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4DAD0FDE-F3B7-E9ED-8FBE-820CEDD9BD5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 userDrawn="1"/>
        </p:nvSpPr>
        <p:spPr>
          <a:xfrm rot="10800000">
            <a:off x="0" y="0"/>
            <a:ext cx="4151311" cy="6858000"/>
          </a:xfrm>
          <a:prstGeom prst="rect">
            <a:avLst/>
          </a:prstGeom>
          <a:gradFill>
            <a:gsLst>
              <a:gs pos="85000">
                <a:srgbClr val="3595F0"/>
              </a:gs>
              <a:gs pos="15000">
                <a:schemeClr val="accent2"/>
              </a:gs>
            </a:gsLst>
            <a:lin ang="3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DD30F821-5920-9EC7-0061-529319AFDFAB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550865" y="368828"/>
            <a:ext cx="3204000" cy="251885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Header avenir demi</a:t>
            </a:r>
            <a:endParaRPr lang="en-GB" dirty="0"/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88D86876-3FB4-FBBD-1737-D60B88DA98AF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550865" y="752052"/>
            <a:ext cx="3204000" cy="336973"/>
          </a:xfrm>
          <a:prstGeom prst="rect">
            <a:avLst/>
          </a:prstGeom>
        </p:spPr>
        <p:txBody>
          <a:bodyPr lIns="0" tIns="0" rIns="0" bIns="0">
            <a:noAutofit/>
          </a:bodyPr>
          <a:lstStyle>
            <a:lvl1pPr marL="0" indent="0">
              <a:lnSpc>
                <a:spcPct val="90000"/>
              </a:lnSpc>
              <a:buNone/>
              <a:defRPr sz="20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 dirty="0"/>
              <a:t>Subhead avenir pro 20pt</a:t>
            </a:r>
            <a:endParaRPr lang="en-GB" dirty="0"/>
          </a:p>
        </p:txBody>
      </p:sp>
      <p:sp>
        <p:nvSpPr>
          <p:cNvPr id="12" name="Text Placeholder 12">
            <a:extLst>
              <a:ext uri="{FF2B5EF4-FFF2-40B4-BE49-F238E27FC236}">
                <a16:creationId xmlns:a16="http://schemas.microsoft.com/office/drawing/2014/main" id="{78E62AFA-8CAC-DF8F-ECBF-F7D5E587FEDD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4689299" y="1811338"/>
            <a:ext cx="3204000" cy="4321175"/>
          </a:xfrm>
        </p:spPr>
        <p:txBody>
          <a:bodyPr/>
          <a:lstStyle>
            <a:lvl3pPr>
              <a:defRPr/>
            </a:lvl3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  <p:sp>
        <p:nvSpPr>
          <p:cNvPr id="6" name="Text Placeholder 12">
            <a:extLst>
              <a:ext uri="{FF2B5EF4-FFF2-40B4-BE49-F238E27FC236}">
                <a16:creationId xmlns:a16="http://schemas.microsoft.com/office/drawing/2014/main" id="{C7C1BD0C-1BC2-0403-5041-362D436CBCD9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>
          <a:xfrm>
            <a:off x="8437138" y="1811338"/>
            <a:ext cx="3204000" cy="4321175"/>
          </a:xfrm>
        </p:spPr>
        <p:txBody>
          <a:bodyPr/>
          <a:lstStyle>
            <a:lvl3pPr>
              <a:defRPr/>
            </a:lvl3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0871EE65-26EE-B181-C60C-77234227C28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8040688" y="6348353"/>
            <a:ext cx="3292473" cy="215901"/>
          </a:xfrm>
        </p:spPr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en-US" dirty="0"/>
              <a:t>© 2025 Clarivate. All rights reserved.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50BDD441-95E6-955E-8A17-BE1B5185D4A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06200" y="6348353"/>
            <a:ext cx="216000" cy="215900"/>
          </a:xfrm>
        </p:spPr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fld id="{F59CD943-D024-467A-B36E-F11E1285ED75}" type="slidenum">
              <a:rPr lang="en-GB" smtClean="0"/>
              <a:pPr/>
              <a:t>‹#›</a:t>
            </a:fld>
            <a:endParaRPr lang="en-GB" dirty="0"/>
          </a:p>
        </p:txBody>
      </p:sp>
      <p:pic>
        <p:nvPicPr>
          <p:cNvPr id="8" name="Graphic 7">
            <a:extLst>
              <a:ext uri="{FF2B5EF4-FFF2-40B4-BE49-F238E27FC236}">
                <a16:creationId xmlns:a16="http://schemas.microsoft.com/office/drawing/2014/main" id="{7ACB882C-CB4A-9AFE-5F9D-447BFE4528B3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rcRect l="9263" t="23870" r="9262" b="23680"/>
          <a:stretch/>
        </p:blipFill>
        <p:spPr>
          <a:xfrm>
            <a:off x="550863" y="6329363"/>
            <a:ext cx="1296000" cy="25479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97414627"/>
      </p:ext>
    </p:extLst>
  </p:cSld>
  <p:clrMapOvr>
    <a:masterClrMapping/>
  </p:clrMapOvr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x Column - Blue / Purple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4DAD0FDE-F3B7-E9ED-8FBE-820CEDD9BD5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 userDrawn="1"/>
        </p:nvSpPr>
        <p:spPr>
          <a:xfrm rot="10800000">
            <a:off x="0" y="0"/>
            <a:ext cx="4151311" cy="6858000"/>
          </a:xfrm>
          <a:prstGeom prst="rect">
            <a:avLst/>
          </a:prstGeom>
          <a:gradFill>
            <a:gsLst>
              <a:gs pos="85000">
                <a:srgbClr val="3595F0"/>
              </a:gs>
              <a:gs pos="15000">
                <a:schemeClr val="accent2"/>
              </a:gs>
            </a:gsLst>
            <a:lin ang="3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DD30F821-5920-9EC7-0061-529319AFDFAB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550865" y="368828"/>
            <a:ext cx="3204000" cy="251885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Header avenir demi</a:t>
            </a:r>
            <a:endParaRPr lang="en-GB" dirty="0"/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88D86876-3FB4-FBBD-1737-D60B88DA98AF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550865" y="752052"/>
            <a:ext cx="3204000" cy="336973"/>
          </a:xfrm>
          <a:prstGeom prst="rect">
            <a:avLst/>
          </a:prstGeom>
        </p:spPr>
        <p:txBody>
          <a:bodyPr lIns="0" tIns="0" rIns="0" bIns="0">
            <a:noAutofit/>
          </a:bodyPr>
          <a:lstStyle>
            <a:lvl1pPr marL="0" indent="0">
              <a:lnSpc>
                <a:spcPct val="90000"/>
              </a:lnSpc>
              <a:buNone/>
              <a:defRPr sz="20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 dirty="0"/>
              <a:t>Subhead avenir pro 20pt</a:t>
            </a:r>
            <a:endParaRPr lang="en-GB" dirty="0"/>
          </a:p>
        </p:txBody>
      </p:sp>
      <p:sp>
        <p:nvSpPr>
          <p:cNvPr id="11" name="Text Placeholder 12">
            <a:extLst>
              <a:ext uri="{FF2B5EF4-FFF2-40B4-BE49-F238E27FC236}">
                <a16:creationId xmlns:a16="http://schemas.microsoft.com/office/drawing/2014/main" id="{CBD94631-F21A-E9A8-E18B-36A8C2123E83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550864" y="1811338"/>
            <a:ext cx="3204000" cy="4321175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  <a:lvl2pPr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0871EE65-26EE-B181-C60C-77234227C28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8040688" y="6348353"/>
            <a:ext cx="3292473" cy="215901"/>
          </a:xfrm>
        </p:spPr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en-US" dirty="0"/>
              <a:t>© 2025 Clarivate. All rights reserved.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50BDD441-95E6-955E-8A17-BE1B5185D4A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06200" y="6348353"/>
            <a:ext cx="216000" cy="215900"/>
          </a:xfrm>
        </p:spPr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fld id="{F59CD943-D024-467A-B36E-F11E1285ED75}" type="slidenum">
              <a:rPr lang="en-GB" smtClean="0"/>
              <a:pPr/>
              <a:t>‹#›</a:t>
            </a:fld>
            <a:endParaRPr lang="en-GB" dirty="0"/>
          </a:p>
        </p:txBody>
      </p:sp>
      <p:pic>
        <p:nvPicPr>
          <p:cNvPr id="6" name="Graphic 5">
            <a:extLst>
              <a:ext uri="{FF2B5EF4-FFF2-40B4-BE49-F238E27FC236}">
                <a16:creationId xmlns:a16="http://schemas.microsoft.com/office/drawing/2014/main" id="{C6EC22AA-EB71-1C63-2A47-66FF10DFA538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rcRect l="9263" t="23870" r="9262" b="23680"/>
          <a:stretch/>
        </p:blipFill>
        <p:spPr>
          <a:xfrm>
            <a:off x="550863" y="6329363"/>
            <a:ext cx="1296000" cy="25479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806966978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&amp;G - Slide C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" name="Title 2">
            <a:extLst>
              <a:ext uri="{FF2B5EF4-FFF2-40B4-BE49-F238E27FC236}">
                <a16:creationId xmlns:a16="http://schemas.microsoft.com/office/drawing/2014/main" id="{75B73E33-3D79-64B2-C6B3-FA6A2963DBF1}"/>
              </a:ext>
            </a:extLst>
          </p:cNvPr>
          <p:cNvSpPr txBox="1">
            <a:spLocks/>
          </p:cNvSpPr>
          <p:nvPr userDrawn="1"/>
        </p:nvSpPr>
        <p:spPr>
          <a:xfrm>
            <a:off x="550862" y="368828"/>
            <a:ext cx="5076001" cy="251885"/>
          </a:xfrm>
          <a:prstGeom prst="rect">
            <a:avLst/>
          </a:prstGeom>
        </p:spPr>
        <p:txBody>
          <a:bodyPr vert="horz" lIns="0" tIns="0" rIns="0" bIns="0" rtlCol="0" anchor="t" anchorCtr="0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2400" kern="1200">
                <a:solidFill>
                  <a:schemeClr val="accent2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GB" dirty="0"/>
              <a:t>Why Clarivate?</a:t>
            </a:r>
          </a:p>
        </p:txBody>
      </p:sp>
      <p:sp>
        <p:nvSpPr>
          <p:cNvPr id="30" name="Text Placeholder 3">
            <a:extLst>
              <a:ext uri="{FF2B5EF4-FFF2-40B4-BE49-F238E27FC236}">
                <a16:creationId xmlns:a16="http://schemas.microsoft.com/office/drawing/2014/main" id="{146EC0BD-A1CB-5584-0719-E1FE43082A27}"/>
              </a:ext>
            </a:extLst>
          </p:cNvPr>
          <p:cNvSpPr txBox="1">
            <a:spLocks/>
          </p:cNvSpPr>
          <p:nvPr userDrawn="1"/>
        </p:nvSpPr>
        <p:spPr>
          <a:xfrm>
            <a:off x="550862" y="753852"/>
            <a:ext cx="5076001" cy="336973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900"/>
              </a:spcBef>
              <a:buFont typeface="Arial" panose="020B0604020202020204" pitchFamily="34" charset="0"/>
              <a:buNone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0000" indent="-180000" algn="l" defTabSz="914400" rtl="0" eaLnBrk="1" latinLnBrk="0" hangingPunct="1">
              <a:lnSpc>
                <a:spcPct val="100000"/>
              </a:lnSpc>
              <a:spcBef>
                <a:spcPts val="900"/>
              </a:spcBef>
              <a:buFont typeface="Arial" panose="020B0604020202020204" pitchFamily="34" charset="0"/>
              <a:buChar char="­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40000" indent="-180000" algn="l" defTabSz="914400" rtl="0" eaLnBrk="1" latinLnBrk="0" hangingPunct="1">
              <a:lnSpc>
                <a:spcPct val="100000"/>
              </a:lnSpc>
              <a:spcBef>
                <a:spcPts val="900"/>
              </a:spcBef>
              <a:buFont typeface="Wingdings" panose="05000000000000000000" pitchFamily="2" charset="2"/>
              <a:buChar char="§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20000" indent="-180000" algn="l" defTabSz="914400" rtl="0" eaLnBrk="1" latinLnBrk="0" hangingPunct="1">
              <a:lnSpc>
                <a:spcPct val="100000"/>
              </a:lnSpc>
              <a:spcBef>
                <a:spcPts val="900"/>
              </a:spcBef>
              <a:buClr>
                <a:schemeClr val="tx1"/>
              </a:buClr>
              <a:buFont typeface="Courier New" panose="02070309020205020404" pitchFamily="49" charset="0"/>
              <a:buChar char="o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900000" indent="-180000" algn="l" defTabSz="914400" rtl="0" eaLnBrk="1" latinLnBrk="0" hangingPunct="1">
              <a:lnSpc>
                <a:spcPct val="100000"/>
              </a:lnSpc>
              <a:spcBef>
                <a:spcPts val="900"/>
              </a:spcBef>
              <a:buClr>
                <a:schemeClr val="tx1"/>
              </a:buClr>
              <a:buFont typeface="Avenir Next LT Pro" panose="020B0504020202020204" pitchFamily="34" charset="0"/>
              <a:buChar char="–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720000" indent="-180000" algn="l" defTabSz="914400" rtl="0" eaLnBrk="1" latinLnBrk="0" hangingPunct="1">
              <a:lnSpc>
                <a:spcPct val="100000"/>
              </a:lnSpc>
              <a:spcBef>
                <a:spcPts val="900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dirty="0"/>
              <a:t>Leveraging deep </a:t>
            </a:r>
            <a:r>
              <a:rPr lang="en-US" b="1" dirty="0"/>
              <a:t>expertise</a:t>
            </a:r>
            <a:r>
              <a:rPr lang="en-US" dirty="0"/>
              <a:t> and </a:t>
            </a:r>
            <a:r>
              <a:rPr lang="en-US" b="1" dirty="0"/>
              <a:t>innovation</a:t>
            </a:r>
            <a:r>
              <a:rPr lang="en-US" dirty="0"/>
              <a:t> and to make a </a:t>
            </a:r>
            <a:r>
              <a:rPr lang="en-US" b="1" dirty="0"/>
              <a:t>lasting impact </a:t>
            </a:r>
            <a:r>
              <a:rPr lang="en-US" dirty="0"/>
              <a:t>on research and student outcomes</a:t>
            </a:r>
          </a:p>
        </p:txBody>
      </p:sp>
      <p:pic>
        <p:nvPicPr>
          <p:cNvPr id="37" name="Graphic 36">
            <a:extLst>
              <a:ext uri="{FF2B5EF4-FFF2-40B4-BE49-F238E27FC236}">
                <a16:creationId xmlns:a16="http://schemas.microsoft.com/office/drawing/2014/main" id="{34C90077-03BF-0B9B-FB23-8A12B720133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83666" y="2148544"/>
            <a:ext cx="391594" cy="391594"/>
          </a:xfrm>
          <a:prstGeom prst="rect">
            <a:avLst/>
          </a:prstGeom>
        </p:spPr>
      </p:pic>
      <p:sp>
        <p:nvSpPr>
          <p:cNvPr id="31" name="Text Placeholder 4">
            <a:extLst>
              <a:ext uri="{FF2B5EF4-FFF2-40B4-BE49-F238E27FC236}">
                <a16:creationId xmlns:a16="http://schemas.microsoft.com/office/drawing/2014/main" id="{6CD91DF1-0D33-660D-18B0-6C4EF3FAEC1F}"/>
              </a:ext>
            </a:extLst>
          </p:cNvPr>
          <p:cNvSpPr txBox="1">
            <a:spLocks/>
          </p:cNvSpPr>
          <p:nvPr userDrawn="1"/>
        </p:nvSpPr>
        <p:spPr>
          <a:xfrm>
            <a:off x="1343024" y="2112070"/>
            <a:ext cx="4283839" cy="439142"/>
          </a:xfrm>
          <a:prstGeom prst="rect">
            <a:avLst/>
          </a:prstGeom>
        </p:spPr>
        <p:txBody>
          <a:bodyPr vert="horz" lIns="0" tIns="0" rIns="0" bIns="0" rtlCol="0" anchor="ctr" anchorCtr="0">
            <a:noAutofit/>
          </a:bodyPr>
          <a:lstStyle>
            <a:lvl1pPr marL="180000" indent="-180000" algn="l" defTabSz="914400" rtl="0" eaLnBrk="1" latinLnBrk="0" hangingPunct="1">
              <a:lnSpc>
                <a:spcPct val="100000"/>
              </a:lnSpc>
              <a:spcBef>
                <a:spcPts val="900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0000" indent="-180000" algn="l" defTabSz="914400" rtl="0" eaLnBrk="1" latinLnBrk="0" hangingPunct="1">
              <a:lnSpc>
                <a:spcPct val="100000"/>
              </a:lnSpc>
              <a:spcBef>
                <a:spcPts val="900"/>
              </a:spcBef>
              <a:buFont typeface="Arial" panose="020B0604020202020204" pitchFamily="34" charset="0"/>
              <a:buChar char="­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40000" indent="-180000" algn="l" defTabSz="914400" rtl="0" eaLnBrk="1" latinLnBrk="0" hangingPunct="1">
              <a:lnSpc>
                <a:spcPct val="100000"/>
              </a:lnSpc>
              <a:spcBef>
                <a:spcPts val="900"/>
              </a:spcBef>
              <a:buFont typeface="Wingdings" panose="05000000000000000000" pitchFamily="2" charset="2"/>
              <a:buChar char="§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20000" indent="-180000" algn="l" defTabSz="914400" rtl="0" eaLnBrk="1" latinLnBrk="0" hangingPunct="1">
              <a:lnSpc>
                <a:spcPct val="100000"/>
              </a:lnSpc>
              <a:spcBef>
                <a:spcPts val="900"/>
              </a:spcBef>
              <a:buClr>
                <a:schemeClr val="tx1"/>
              </a:buClr>
              <a:buFont typeface="Courier New" panose="02070309020205020404" pitchFamily="49" charset="0"/>
              <a:buChar char="o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900000" indent="-180000" algn="l" defTabSz="914400" rtl="0" eaLnBrk="1" latinLnBrk="0" hangingPunct="1">
              <a:lnSpc>
                <a:spcPct val="100000"/>
              </a:lnSpc>
              <a:spcBef>
                <a:spcPts val="900"/>
              </a:spcBef>
              <a:buClr>
                <a:schemeClr val="tx1"/>
              </a:buClr>
              <a:buFont typeface="Avenir Next LT Pro" panose="020B0504020202020204" pitchFamily="34" charset="0"/>
              <a:buChar char="–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720000" indent="-180000" algn="l" defTabSz="914400" rtl="0" eaLnBrk="1" latinLnBrk="0" hangingPunct="1">
              <a:lnSpc>
                <a:spcPct val="100000"/>
              </a:lnSpc>
              <a:spcBef>
                <a:spcPts val="900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Font typeface="Arial" panose="020B0604020202020204" pitchFamily="34" charset="0"/>
              <a:buNone/>
            </a:pPr>
            <a:r>
              <a:rPr lang="en-GB" dirty="0"/>
              <a:t>Authoritative, trusted content</a:t>
            </a:r>
          </a:p>
        </p:txBody>
      </p:sp>
      <p:pic>
        <p:nvPicPr>
          <p:cNvPr id="35" name="Graphic 34">
            <a:extLst>
              <a:ext uri="{FF2B5EF4-FFF2-40B4-BE49-F238E27FC236}">
                <a16:creationId xmlns:a16="http://schemas.microsoft.com/office/drawing/2014/main" id="{C216D36C-8E26-B125-6D6D-F725543333C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 userDrawn="1"/>
        </p:nvPicPr>
        <p:blipFill>
          <a:blip r:embed="rId4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603483" y="3050673"/>
            <a:ext cx="351961" cy="351961"/>
          </a:xfrm>
          <a:prstGeom prst="rect">
            <a:avLst/>
          </a:prstGeom>
        </p:spPr>
      </p:pic>
      <p:sp>
        <p:nvSpPr>
          <p:cNvPr id="32" name="Text Placeholder 8">
            <a:extLst>
              <a:ext uri="{FF2B5EF4-FFF2-40B4-BE49-F238E27FC236}">
                <a16:creationId xmlns:a16="http://schemas.microsoft.com/office/drawing/2014/main" id="{C4627DB5-D459-4491-0ED6-1FB8871281DB}"/>
              </a:ext>
            </a:extLst>
          </p:cNvPr>
          <p:cNvSpPr txBox="1">
            <a:spLocks/>
          </p:cNvSpPr>
          <p:nvPr userDrawn="1"/>
        </p:nvSpPr>
        <p:spPr>
          <a:xfrm>
            <a:off x="1343024" y="3030777"/>
            <a:ext cx="4283839" cy="438929"/>
          </a:xfrm>
          <a:prstGeom prst="rect">
            <a:avLst/>
          </a:prstGeom>
        </p:spPr>
        <p:txBody>
          <a:bodyPr vert="horz" lIns="0" tIns="0" rIns="0" bIns="0" rtlCol="0" anchor="ctr" anchorCtr="0">
            <a:noAutofit/>
          </a:bodyPr>
          <a:lstStyle>
            <a:lvl1pPr marL="180000" indent="-180000" algn="l" defTabSz="914400" rtl="0" eaLnBrk="1" latinLnBrk="0" hangingPunct="1">
              <a:lnSpc>
                <a:spcPct val="100000"/>
              </a:lnSpc>
              <a:spcBef>
                <a:spcPts val="900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0000" indent="-180000" algn="l" defTabSz="914400" rtl="0" eaLnBrk="1" latinLnBrk="0" hangingPunct="1">
              <a:lnSpc>
                <a:spcPct val="100000"/>
              </a:lnSpc>
              <a:spcBef>
                <a:spcPts val="900"/>
              </a:spcBef>
              <a:buFont typeface="Arial" panose="020B0604020202020204" pitchFamily="34" charset="0"/>
              <a:buChar char="­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40000" indent="-180000" algn="l" defTabSz="914400" rtl="0" eaLnBrk="1" latinLnBrk="0" hangingPunct="1">
              <a:lnSpc>
                <a:spcPct val="100000"/>
              </a:lnSpc>
              <a:spcBef>
                <a:spcPts val="900"/>
              </a:spcBef>
              <a:buFont typeface="Wingdings" panose="05000000000000000000" pitchFamily="2" charset="2"/>
              <a:buChar char="§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20000" indent="-180000" algn="l" defTabSz="914400" rtl="0" eaLnBrk="1" latinLnBrk="0" hangingPunct="1">
              <a:lnSpc>
                <a:spcPct val="100000"/>
              </a:lnSpc>
              <a:spcBef>
                <a:spcPts val="900"/>
              </a:spcBef>
              <a:buClr>
                <a:schemeClr val="tx1"/>
              </a:buClr>
              <a:buFont typeface="Courier New" panose="02070309020205020404" pitchFamily="49" charset="0"/>
              <a:buChar char="o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900000" indent="-180000" algn="l" defTabSz="914400" rtl="0" eaLnBrk="1" latinLnBrk="0" hangingPunct="1">
              <a:lnSpc>
                <a:spcPct val="100000"/>
              </a:lnSpc>
              <a:spcBef>
                <a:spcPts val="900"/>
              </a:spcBef>
              <a:buClr>
                <a:schemeClr val="tx1"/>
              </a:buClr>
              <a:buFont typeface="Avenir Next LT Pro" panose="020B0504020202020204" pitchFamily="34" charset="0"/>
              <a:buChar char="–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720000" indent="-180000" algn="l" defTabSz="914400" rtl="0" eaLnBrk="1" latinLnBrk="0" hangingPunct="1">
              <a:lnSpc>
                <a:spcPct val="100000"/>
              </a:lnSpc>
              <a:spcBef>
                <a:spcPts val="900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Font typeface="Arial" panose="020B0604020202020204" pitchFamily="34" charset="0"/>
              <a:buNone/>
            </a:pPr>
            <a:r>
              <a:rPr lang="en-GB" dirty="0"/>
              <a:t>Responsible innovation</a:t>
            </a:r>
          </a:p>
        </p:txBody>
      </p:sp>
      <p:pic>
        <p:nvPicPr>
          <p:cNvPr id="38" name="Graphic 37">
            <a:extLst>
              <a:ext uri="{FF2B5EF4-FFF2-40B4-BE49-F238E27FC236}">
                <a16:creationId xmlns:a16="http://schemas.microsoft.com/office/drawing/2014/main" id="{7033301E-FE6C-0A88-C3D4-C6834633DBD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 userDrawn="1"/>
        </p:nvPicPr>
        <p:blipFill>
          <a:blip r:embed="rId6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>
            <a:off x="550863" y="3913169"/>
            <a:ext cx="457200" cy="457200"/>
          </a:xfrm>
          <a:prstGeom prst="rect">
            <a:avLst/>
          </a:prstGeom>
        </p:spPr>
      </p:pic>
      <p:sp>
        <p:nvSpPr>
          <p:cNvPr id="33" name="Text Placeholder 10">
            <a:extLst>
              <a:ext uri="{FF2B5EF4-FFF2-40B4-BE49-F238E27FC236}">
                <a16:creationId xmlns:a16="http://schemas.microsoft.com/office/drawing/2014/main" id="{13FCA2C9-7182-E9B8-BC7D-20A8B3EACDBA}"/>
              </a:ext>
            </a:extLst>
          </p:cNvPr>
          <p:cNvSpPr txBox="1">
            <a:spLocks/>
          </p:cNvSpPr>
          <p:nvPr userDrawn="1"/>
        </p:nvSpPr>
        <p:spPr>
          <a:xfrm>
            <a:off x="1343024" y="3949271"/>
            <a:ext cx="4283839" cy="438929"/>
          </a:xfrm>
          <a:prstGeom prst="rect">
            <a:avLst/>
          </a:prstGeom>
        </p:spPr>
        <p:txBody>
          <a:bodyPr vert="horz" lIns="0" tIns="0" rIns="0" bIns="0" rtlCol="0" anchor="ctr" anchorCtr="0">
            <a:noAutofit/>
          </a:bodyPr>
          <a:lstStyle>
            <a:lvl1pPr marL="180000" indent="-180000" algn="l" defTabSz="914400" rtl="0" eaLnBrk="1" latinLnBrk="0" hangingPunct="1">
              <a:lnSpc>
                <a:spcPct val="100000"/>
              </a:lnSpc>
              <a:spcBef>
                <a:spcPts val="900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0000" indent="-180000" algn="l" defTabSz="914400" rtl="0" eaLnBrk="1" latinLnBrk="0" hangingPunct="1">
              <a:lnSpc>
                <a:spcPct val="100000"/>
              </a:lnSpc>
              <a:spcBef>
                <a:spcPts val="900"/>
              </a:spcBef>
              <a:buFont typeface="Arial" panose="020B0604020202020204" pitchFamily="34" charset="0"/>
              <a:buChar char="­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40000" indent="-180000" algn="l" defTabSz="914400" rtl="0" eaLnBrk="1" latinLnBrk="0" hangingPunct="1">
              <a:lnSpc>
                <a:spcPct val="100000"/>
              </a:lnSpc>
              <a:spcBef>
                <a:spcPts val="900"/>
              </a:spcBef>
              <a:buFont typeface="Wingdings" panose="05000000000000000000" pitchFamily="2" charset="2"/>
              <a:buChar char="§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20000" indent="-180000" algn="l" defTabSz="914400" rtl="0" eaLnBrk="1" latinLnBrk="0" hangingPunct="1">
              <a:lnSpc>
                <a:spcPct val="100000"/>
              </a:lnSpc>
              <a:spcBef>
                <a:spcPts val="900"/>
              </a:spcBef>
              <a:buClr>
                <a:schemeClr val="tx1"/>
              </a:buClr>
              <a:buFont typeface="Courier New" panose="02070309020205020404" pitchFamily="49" charset="0"/>
              <a:buChar char="o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900000" indent="-180000" algn="l" defTabSz="914400" rtl="0" eaLnBrk="1" latinLnBrk="0" hangingPunct="1">
              <a:lnSpc>
                <a:spcPct val="100000"/>
              </a:lnSpc>
              <a:spcBef>
                <a:spcPts val="900"/>
              </a:spcBef>
              <a:buClr>
                <a:schemeClr val="tx1"/>
              </a:buClr>
              <a:buFont typeface="Avenir Next LT Pro" panose="020B0504020202020204" pitchFamily="34" charset="0"/>
              <a:buChar char="–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720000" indent="-180000" algn="l" defTabSz="914400" rtl="0" eaLnBrk="1" latinLnBrk="0" hangingPunct="1">
              <a:lnSpc>
                <a:spcPct val="100000"/>
              </a:lnSpc>
              <a:spcBef>
                <a:spcPts val="900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Font typeface="Arial" panose="020B0604020202020204" pitchFamily="34" charset="0"/>
              <a:buNone/>
            </a:pPr>
            <a:r>
              <a:rPr lang="en-GB" dirty="0"/>
              <a:t>Editorial expertise</a:t>
            </a:r>
          </a:p>
        </p:txBody>
      </p:sp>
      <p:pic>
        <p:nvPicPr>
          <p:cNvPr id="36" name="Graphic 35">
            <a:extLst>
              <a:ext uri="{FF2B5EF4-FFF2-40B4-BE49-F238E27FC236}">
                <a16:creationId xmlns:a16="http://schemas.microsoft.com/office/drawing/2014/main" id="{1FB149B8-4F67-3B8A-F758-14A38083B49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 userDrawn="1"/>
        </p:nvPicPr>
        <p:blipFill>
          <a:blip r:embed="rId8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9"/>
              </a:ext>
            </a:extLst>
          </a:blip>
          <a:stretch>
            <a:fillRect/>
          </a:stretch>
        </p:blipFill>
        <p:spPr>
          <a:xfrm>
            <a:off x="603483" y="4880904"/>
            <a:ext cx="351961" cy="351961"/>
          </a:xfrm>
          <a:prstGeom prst="rect">
            <a:avLst/>
          </a:prstGeom>
        </p:spPr>
      </p:pic>
      <p:sp>
        <p:nvSpPr>
          <p:cNvPr id="34" name="Text Placeholder 12">
            <a:extLst>
              <a:ext uri="{FF2B5EF4-FFF2-40B4-BE49-F238E27FC236}">
                <a16:creationId xmlns:a16="http://schemas.microsoft.com/office/drawing/2014/main" id="{308C2045-B2F1-AC65-C8A7-4ACD479FD73C}"/>
              </a:ext>
            </a:extLst>
          </p:cNvPr>
          <p:cNvSpPr txBox="1">
            <a:spLocks/>
          </p:cNvSpPr>
          <p:nvPr userDrawn="1"/>
        </p:nvSpPr>
        <p:spPr>
          <a:xfrm>
            <a:off x="1343024" y="4867765"/>
            <a:ext cx="4283839" cy="438929"/>
          </a:xfrm>
          <a:prstGeom prst="rect">
            <a:avLst/>
          </a:prstGeom>
        </p:spPr>
        <p:txBody>
          <a:bodyPr vert="horz" lIns="0" tIns="0" rIns="0" bIns="0" rtlCol="0" anchor="ctr" anchorCtr="0">
            <a:noAutofit/>
          </a:bodyPr>
          <a:lstStyle>
            <a:lvl1pPr marL="180000" indent="-180000" algn="l" defTabSz="914400" rtl="0" eaLnBrk="1" latinLnBrk="0" hangingPunct="1">
              <a:lnSpc>
                <a:spcPct val="100000"/>
              </a:lnSpc>
              <a:spcBef>
                <a:spcPts val="900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0000" indent="-180000" algn="l" defTabSz="914400" rtl="0" eaLnBrk="1" latinLnBrk="0" hangingPunct="1">
              <a:lnSpc>
                <a:spcPct val="100000"/>
              </a:lnSpc>
              <a:spcBef>
                <a:spcPts val="900"/>
              </a:spcBef>
              <a:buFont typeface="Arial" panose="020B0604020202020204" pitchFamily="34" charset="0"/>
              <a:buChar char="­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40000" indent="-180000" algn="l" defTabSz="914400" rtl="0" eaLnBrk="1" latinLnBrk="0" hangingPunct="1">
              <a:lnSpc>
                <a:spcPct val="100000"/>
              </a:lnSpc>
              <a:spcBef>
                <a:spcPts val="900"/>
              </a:spcBef>
              <a:buFont typeface="Wingdings" panose="05000000000000000000" pitchFamily="2" charset="2"/>
              <a:buChar char="§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20000" indent="-180000" algn="l" defTabSz="914400" rtl="0" eaLnBrk="1" latinLnBrk="0" hangingPunct="1">
              <a:lnSpc>
                <a:spcPct val="100000"/>
              </a:lnSpc>
              <a:spcBef>
                <a:spcPts val="900"/>
              </a:spcBef>
              <a:buClr>
                <a:schemeClr val="tx1"/>
              </a:buClr>
              <a:buFont typeface="Courier New" panose="02070309020205020404" pitchFamily="49" charset="0"/>
              <a:buChar char="o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900000" indent="-180000" algn="l" defTabSz="914400" rtl="0" eaLnBrk="1" latinLnBrk="0" hangingPunct="1">
              <a:lnSpc>
                <a:spcPct val="100000"/>
              </a:lnSpc>
              <a:spcBef>
                <a:spcPts val="900"/>
              </a:spcBef>
              <a:buClr>
                <a:schemeClr val="tx1"/>
              </a:buClr>
              <a:buFont typeface="Avenir Next LT Pro" panose="020B0504020202020204" pitchFamily="34" charset="0"/>
              <a:buChar char="–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720000" indent="-180000" algn="l" defTabSz="914400" rtl="0" eaLnBrk="1" latinLnBrk="0" hangingPunct="1">
              <a:lnSpc>
                <a:spcPct val="100000"/>
              </a:lnSpc>
              <a:spcBef>
                <a:spcPts val="900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Font typeface="Arial" panose="020B0604020202020204" pitchFamily="34" charset="0"/>
              <a:buNone/>
            </a:pPr>
            <a:r>
              <a:rPr lang="en-GB"/>
              <a:t>Community engagement</a:t>
            </a:r>
            <a:endParaRPr lang="en-GB" dirty="0"/>
          </a:p>
        </p:txBody>
      </p:sp>
      <p:pic>
        <p:nvPicPr>
          <p:cNvPr id="27" name="Picture Placeholder 34">
            <a:extLst>
              <a:ext uri="{FF2B5EF4-FFF2-40B4-BE49-F238E27FC236}">
                <a16:creationId xmlns:a16="http://schemas.microsoft.com/office/drawing/2014/main" id="{43B45BBF-FC8C-1CB5-A9D7-F031F62DDEE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 userDrawn="1"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4" b="34"/>
          <a:stretch/>
        </p:blipFill>
        <p:spPr>
          <a:xfrm>
            <a:off x="6096000" y="0"/>
            <a:ext cx="6094730" cy="3429000"/>
          </a:xfrm>
          <a:prstGeom prst="rect">
            <a:avLst/>
          </a:prstGeom>
          <a:noFill/>
        </p:spPr>
      </p:pic>
      <p:pic>
        <p:nvPicPr>
          <p:cNvPr id="26" name="Picture Placeholder 25">
            <a:extLst>
              <a:ext uri="{FF2B5EF4-FFF2-40B4-BE49-F238E27FC236}">
                <a16:creationId xmlns:a16="http://schemas.microsoft.com/office/drawing/2014/main" id="{806ECC05-E96F-BC23-957D-376C9B4A04F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 userDrawn="1"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1" b="31"/>
          <a:stretch/>
        </p:blipFill>
        <p:spPr>
          <a:xfrm>
            <a:off x="6095999" y="3429000"/>
            <a:ext cx="6094311" cy="34290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</p:pic>
      <p:sp>
        <p:nvSpPr>
          <p:cNvPr id="28" name="Rectangle 27">
            <a:extLst>
              <a:ext uri="{FF2B5EF4-FFF2-40B4-BE49-F238E27FC236}">
                <a16:creationId xmlns:a16="http://schemas.microsoft.com/office/drawing/2014/main" id="{9A1140FD-3767-1B2A-3ABE-A8778CB0D91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 userDrawn="1"/>
        </p:nvSpPr>
        <p:spPr>
          <a:xfrm>
            <a:off x="6095999" y="6263640"/>
            <a:ext cx="6096000" cy="594360"/>
          </a:xfrm>
          <a:prstGeom prst="rect">
            <a:avLst/>
          </a:prstGeom>
          <a:gradFill>
            <a:gsLst>
              <a:gs pos="100000">
                <a:schemeClr val="tx2">
                  <a:alpha val="0"/>
                </a:schemeClr>
              </a:gs>
              <a:gs pos="0">
                <a:schemeClr val="tx2"/>
              </a:gs>
            </a:gsLst>
            <a:lin ang="16200000" scaled="0"/>
          </a:gradFill>
          <a:ln>
            <a:noFill/>
          </a:ln>
        </p:spPr>
        <p:txBody>
          <a:bodyPr wrap="square" tIns="108000" bIns="108000" rtlCol="0" anchor="ctr" anchorCtr="0">
            <a:noAutofit/>
          </a:bodyPr>
          <a:lstStyle/>
          <a:p>
            <a:pPr algn="ctr"/>
            <a:endParaRPr lang="en-GB" sz="1500" dirty="0" err="1">
              <a:solidFill>
                <a:schemeClr val="tx1"/>
              </a:solidFill>
            </a:endParaRPr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0871EE65-26EE-B181-C60C-77234227C28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8040688" y="6348353"/>
            <a:ext cx="3292473" cy="215901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© 2025 Clarivate. All rights reserved.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50BDD441-95E6-955E-8A17-BE1B5185D4A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06200" y="6348353"/>
            <a:ext cx="216000" cy="215900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F59CD943-D024-467A-B36E-F11E1285ED75}" type="slidenum">
              <a:rPr lang="en-GB" smtClean="0"/>
              <a:pPr/>
              <a:t>‹#›</a:t>
            </a:fld>
            <a:endParaRPr lang="en-GB" dirty="0"/>
          </a:p>
        </p:txBody>
      </p:sp>
      <p:sp>
        <p:nvSpPr>
          <p:cNvPr id="39" name="Text Placeholder 50">
            <a:extLst>
              <a:ext uri="{FF2B5EF4-FFF2-40B4-BE49-F238E27FC236}">
                <a16:creationId xmlns:a16="http://schemas.microsoft.com/office/drawing/2014/main" id="{5AB05951-CCCB-1591-22B2-9DBE6943C21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1" y="-680886"/>
            <a:ext cx="5400000" cy="607071"/>
          </a:xfrm>
          <a:solidFill>
            <a:schemeClr val="accent3"/>
          </a:solidFill>
        </p:spPr>
        <p:txBody>
          <a:bodyPr wrap="square" lIns="72000" tIns="72000" rIns="72000" bIns="72000">
            <a:spAutoFit/>
          </a:bodyPr>
          <a:lstStyle>
            <a:lvl1pPr marL="0" indent="0">
              <a:buNone/>
              <a:defRPr/>
            </a:lvl1pPr>
            <a:lvl2pPr marL="180000" indent="0">
              <a:buNone/>
              <a:defRPr/>
            </a:lvl2pPr>
            <a:lvl3pPr marL="360000" indent="0">
              <a:buNone/>
              <a:defRPr/>
            </a:lvl3pPr>
            <a:lvl4pPr marL="540000" indent="0">
              <a:buNone/>
              <a:defRPr/>
            </a:lvl4pPr>
            <a:lvl5pPr marL="720000" indent="0">
              <a:buNone/>
              <a:defRPr/>
            </a:lvl5pPr>
          </a:lstStyle>
          <a:p>
            <a:pPr lvl="0"/>
            <a:r>
              <a:rPr lang="en-US" dirty="0"/>
              <a:t>Talking points for this slide can be found on the brand portal under Our Brand DNA &gt; Segment messaging &gt; Academia</a:t>
            </a:r>
          </a:p>
        </p:txBody>
      </p:sp>
    </p:spTree>
    <p:extLst>
      <p:ext uri="{BB962C8B-B14F-4D97-AF65-F5344CB8AC3E}">
        <p14:creationId xmlns:p14="http://schemas.microsoft.com/office/powerpoint/2010/main" val="3597547331"/>
      </p:ext>
    </p:extLst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x Columns - Blue / Purple Righ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4DAD0FDE-F3B7-E9ED-8FBE-820CEDD9BD5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 userDrawn="1"/>
        </p:nvSpPr>
        <p:spPr>
          <a:xfrm rot="10800000">
            <a:off x="8040684" y="0"/>
            <a:ext cx="4151311" cy="6858000"/>
          </a:xfrm>
          <a:prstGeom prst="rect">
            <a:avLst/>
          </a:prstGeom>
          <a:gradFill>
            <a:gsLst>
              <a:gs pos="85000">
                <a:srgbClr val="3595F0"/>
              </a:gs>
              <a:gs pos="15000">
                <a:schemeClr val="accent2"/>
              </a:gs>
            </a:gsLst>
            <a:lin ang="3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DD30F821-5920-9EC7-0061-529319AFDFAB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550864" y="368828"/>
            <a:ext cx="6966375" cy="251885"/>
          </a:xfrm>
        </p:spPr>
        <p:txBody>
          <a:bodyPr/>
          <a:lstStyle>
            <a:lvl1pPr>
              <a:defRPr/>
            </a:lvl1pPr>
          </a:lstStyle>
          <a:p>
            <a:r>
              <a:rPr lang="en-US" dirty="0"/>
              <a:t>Header avenir demi 24pt</a:t>
            </a:r>
            <a:endParaRPr lang="en-GB" dirty="0"/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88D86876-3FB4-FBBD-1737-D60B88DA98AF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550864" y="752052"/>
            <a:ext cx="6966375" cy="336973"/>
          </a:xfrm>
          <a:prstGeom prst="rect">
            <a:avLst/>
          </a:prstGeom>
        </p:spPr>
        <p:txBody>
          <a:bodyPr lIns="0" tIns="0" rIns="0" bIns="0">
            <a:noAutofit/>
          </a:bodyPr>
          <a:lstStyle>
            <a:lvl1pPr marL="0" indent="0">
              <a:lnSpc>
                <a:spcPct val="90000"/>
              </a:lnSpc>
              <a:buNone/>
              <a:defRPr sz="2000"/>
            </a:lvl1pPr>
          </a:lstStyle>
          <a:p>
            <a:pPr lvl="0"/>
            <a:r>
              <a:rPr lang="en-US" dirty="0"/>
              <a:t>Subhead avenir pro 20pt</a:t>
            </a:r>
            <a:endParaRPr lang="en-GB" dirty="0"/>
          </a:p>
        </p:txBody>
      </p:sp>
      <p:sp>
        <p:nvSpPr>
          <p:cNvPr id="11" name="Text Placeholder 12">
            <a:extLst>
              <a:ext uri="{FF2B5EF4-FFF2-40B4-BE49-F238E27FC236}">
                <a16:creationId xmlns:a16="http://schemas.microsoft.com/office/drawing/2014/main" id="{CBD94631-F21A-E9A8-E18B-36A8C2123E83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550864" y="1812926"/>
            <a:ext cx="3204000" cy="4321175"/>
          </a:xfrm>
        </p:spPr>
        <p:txBody>
          <a:bodyPr/>
          <a:lstStyle>
            <a:lvl3pPr>
              <a:defRPr/>
            </a:lvl3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  <p:sp>
        <p:nvSpPr>
          <p:cNvPr id="12" name="Text Placeholder 12">
            <a:extLst>
              <a:ext uri="{FF2B5EF4-FFF2-40B4-BE49-F238E27FC236}">
                <a16:creationId xmlns:a16="http://schemas.microsoft.com/office/drawing/2014/main" id="{78E62AFA-8CAC-DF8F-ECBF-F7D5E587FEDD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4295151" y="1812926"/>
            <a:ext cx="3204000" cy="4321175"/>
          </a:xfrm>
        </p:spPr>
        <p:txBody>
          <a:bodyPr/>
          <a:lstStyle>
            <a:lvl3pPr>
              <a:defRPr/>
            </a:lvl3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  <p:sp>
        <p:nvSpPr>
          <p:cNvPr id="14" name="Text Placeholder 12">
            <a:extLst>
              <a:ext uri="{FF2B5EF4-FFF2-40B4-BE49-F238E27FC236}">
                <a16:creationId xmlns:a16="http://schemas.microsoft.com/office/drawing/2014/main" id="{FB29449A-7F88-8F52-2169-99B80B568955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>
          <a:xfrm>
            <a:off x="8437136" y="1812926"/>
            <a:ext cx="3204000" cy="4321175"/>
          </a:xfrm>
        </p:spPr>
        <p:txBody>
          <a:bodyPr/>
          <a:lstStyle>
            <a:lvl1pPr>
              <a:buClr>
                <a:schemeClr val="bg1"/>
              </a:buClr>
              <a:defRPr>
                <a:solidFill>
                  <a:schemeClr val="bg1"/>
                </a:solidFill>
              </a:defRPr>
            </a:lvl1pPr>
            <a:lvl2pPr>
              <a:buClr>
                <a:schemeClr val="bg1"/>
              </a:buClr>
              <a:defRPr>
                <a:solidFill>
                  <a:schemeClr val="bg1"/>
                </a:solidFill>
              </a:defRPr>
            </a:lvl2pPr>
            <a:lvl3pPr>
              <a:buClr>
                <a:schemeClr val="bg1"/>
              </a:buClr>
              <a:defRPr>
                <a:solidFill>
                  <a:schemeClr val="bg1"/>
                </a:solidFill>
              </a:defRPr>
            </a:lvl3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0871EE65-26EE-B181-C60C-77234227C28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8040688" y="6348353"/>
            <a:ext cx="3292473" cy="215901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© 2025 Clarivate. All rights reserved.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50BDD441-95E6-955E-8A17-BE1B5185D4A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06200" y="6348353"/>
            <a:ext cx="216000" cy="215900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F59CD943-D024-467A-B36E-F11E1285ED75}" type="slidenum">
              <a:rPr lang="en-GB" smtClean="0"/>
              <a:pPr/>
              <a:t>‹#›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4244508212"/>
      </p:ext>
    </p:extLst>
  </p:cSld>
  <p:clrMapOvr>
    <a:masterClrMapping/>
  </p:clrMapOvr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0:50 Split -  Blue / Purple Quo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ectangle 8">
            <a:extLst>
              <a:ext uri="{FF2B5EF4-FFF2-40B4-BE49-F238E27FC236}">
                <a16:creationId xmlns:a16="http://schemas.microsoft.com/office/drawing/2014/main" id="{001870E7-67C3-31B4-3763-30D7343FC40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 userDrawn="1"/>
        </p:nvSpPr>
        <p:spPr>
          <a:xfrm rot="10800000">
            <a:off x="6095999" y="0"/>
            <a:ext cx="6096000" cy="6858000"/>
          </a:xfrm>
          <a:prstGeom prst="rect">
            <a:avLst/>
          </a:prstGeom>
          <a:gradFill>
            <a:gsLst>
              <a:gs pos="85000">
                <a:srgbClr val="3595F0"/>
              </a:gs>
              <a:gs pos="15000">
                <a:schemeClr val="accent2"/>
              </a:gs>
            </a:gsLst>
            <a:lin ang="3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DD30F821-5920-9EC7-0061-529319AFDFAB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550865" y="368828"/>
            <a:ext cx="5075998" cy="251885"/>
          </a:xfrm>
        </p:spPr>
        <p:txBody>
          <a:bodyPr/>
          <a:lstStyle>
            <a:lvl1pPr>
              <a:defRPr/>
            </a:lvl1pPr>
          </a:lstStyle>
          <a:p>
            <a:r>
              <a:rPr lang="en-US" dirty="0"/>
              <a:t>Header avenir demi 24pt</a:t>
            </a:r>
            <a:endParaRPr lang="en-GB" dirty="0"/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88D86876-3FB4-FBBD-1737-D60B88DA98AF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550865" y="753852"/>
            <a:ext cx="5075998" cy="336973"/>
          </a:xfrm>
          <a:prstGeom prst="rect">
            <a:avLst/>
          </a:prstGeom>
        </p:spPr>
        <p:txBody>
          <a:bodyPr lIns="0" tIns="0" rIns="0" bIns="0">
            <a:noAutofit/>
          </a:bodyPr>
          <a:lstStyle>
            <a:lvl1pPr marL="0" indent="0">
              <a:lnSpc>
                <a:spcPct val="90000"/>
              </a:lnSpc>
              <a:buNone/>
              <a:defRPr sz="2000"/>
            </a:lvl1pPr>
          </a:lstStyle>
          <a:p>
            <a:pPr lvl="0"/>
            <a:r>
              <a:rPr lang="en-US" dirty="0"/>
              <a:t>Subhead avenir pro 20pt</a:t>
            </a:r>
            <a:endParaRPr lang="en-GB" dirty="0"/>
          </a:p>
        </p:txBody>
      </p:sp>
      <p:sp>
        <p:nvSpPr>
          <p:cNvPr id="13" name="Text Placeholder 12">
            <a:extLst>
              <a:ext uri="{FF2B5EF4-FFF2-40B4-BE49-F238E27FC236}">
                <a16:creationId xmlns:a16="http://schemas.microsoft.com/office/drawing/2014/main" id="{94EED087-C914-C532-63CF-F214273BFBDB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550862" y="1808163"/>
            <a:ext cx="5076000" cy="4321175"/>
          </a:xfrm>
        </p:spPr>
        <p:txBody>
          <a:bodyPr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  <p:sp>
        <p:nvSpPr>
          <p:cNvPr id="5" name="Text Placeholder 9">
            <a:extLst>
              <a:ext uri="{FF2B5EF4-FFF2-40B4-BE49-F238E27FC236}">
                <a16:creationId xmlns:a16="http://schemas.microsoft.com/office/drawing/2014/main" id="{EA5CF333-E5B7-1960-5F54-967F39A4A11B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7102800" y="2766536"/>
            <a:ext cx="3601713" cy="738664"/>
          </a:xfrm>
          <a:prstGeom prst="rect">
            <a:avLst/>
          </a:prstGeom>
        </p:spPr>
        <p:txBody>
          <a:bodyPr wrap="square" lIns="0" tIns="0" rIns="0" bIns="0" anchor="b" anchorCtr="0">
            <a:spAutoFit/>
          </a:bodyPr>
          <a:lstStyle>
            <a:lvl1pPr marL="0" indent="0" algn="l">
              <a:buNone/>
              <a:tabLst/>
              <a:defRPr sz="24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“Quote Copy Avenir Demi 24pt”.</a:t>
            </a:r>
            <a:endParaRPr lang="en-GB" dirty="0"/>
          </a:p>
        </p:txBody>
      </p:sp>
      <p:sp>
        <p:nvSpPr>
          <p:cNvPr id="6" name="Text Placeholder 12">
            <a:extLst>
              <a:ext uri="{FF2B5EF4-FFF2-40B4-BE49-F238E27FC236}">
                <a16:creationId xmlns:a16="http://schemas.microsoft.com/office/drawing/2014/main" id="{CF395936-4441-9E95-2851-1ED7A64D3777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7102800" y="3634999"/>
            <a:ext cx="2808287" cy="252000"/>
          </a:xfrm>
        </p:spPr>
        <p:txBody>
          <a:bodyPr/>
          <a:lstStyle>
            <a:lvl1pPr marL="0" indent="0" algn="l">
              <a:buNone/>
              <a:defRPr sz="1600">
                <a:solidFill>
                  <a:schemeClr val="bg1"/>
                </a:solidFill>
                <a:latin typeface="+mj-lt"/>
              </a:defRPr>
            </a:lvl1pPr>
            <a:lvl2pPr marL="180000" indent="0" algn="ctr">
              <a:buNone/>
              <a:defRPr sz="1800">
                <a:solidFill>
                  <a:schemeClr val="bg1"/>
                </a:solidFill>
              </a:defRPr>
            </a:lvl2pPr>
            <a:lvl3pPr marL="360000" indent="0" algn="ctr">
              <a:buNone/>
              <a:defRPr sz="1800">
                <a:solidFill>
                  <a:schemeClr val="bg1"/>
                </a:solidFill>
              </a:defRPr>
            </a:lvl3pPr>
            <a:lvl4pPr marL="0" indent="0" algn="ctr">
              <a:buClr>
                <a:schemeClr val="tx1"/>
              </a:buClr>
              <a:buNone/>
              <a:defRPr sz="1800">
                <a:solidFill>
                  <a:schemeClr val="bg1"/>
                </a:solidFill>
              </a:defRPr>
            </a:lvl4pPr>
            <a:lvl5pPr marL="180000" indent="0" algn="ctr">
              <a:buClr>
                <a:schemeClr val="tx1"/>
              </a:buClr>
              <a:buNone/>
              <a:defRPr sz="1800">
                <a:solidFill>
                  <a:schemeClr val="bg1"/>
                </a:solidFill>
              </a:defRPr>
            </a:lvl5pPr>
          </a:lstStyle>
          <a:p>
            <a:pPr lvl="0"/>
            <a:r>
              <a:rPr lang="en-US" dirty="0"/>
              <a:t>Forename Surname</a:t>
            </a:r>
          </a:p>
        </p:txBody>
      </p:sp>
      <p:sp>
        <p:nvSpPr>
          <p:cNvPr id="7" name="Text Placeholder 12">
            <a:extLst>
              <a:ext uri="{FF2B5EF4-FFF2-40B4-BE49-F238E27FC236}">
                <a16:creationId xmlns:a16="http://schemas.microsoft.com/office/drawing/2014/main" id="{51759836-E0B1-5577-37C5-D2B5A794D942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7102800" y="3892179"/>
            <a:ext cx="2808287" cy="252000"/>
          </a:xfrm>
        </p:spPr>
        <p:txBody>
          <a:bodyPr/>
          <a:lstStyle>
            <a:lvl1pPr marL="0" indent="0" algn="l">
              <a:buNone/>
              <a:defRPr sz="1500">
                <a:solidFill>
                  <a:schemeClr val="bg1"/>
                </a:solidFill>
                <a:latin typeface="+mn-lt"/>
              </a:defRPr>
            </a:lvl1pPr>
            <a:lvl2pPr marL="180000" indent="0" algn="ctr">
              <a:buNone/>
              <a:defRPr sz="1800">
                <a:solidFill>
                  <a:schemeClr val="bg1"/>
                </a:solidFill>
              </a:defRPr>
            </a:lvl2pPr>
            <a:lvl3pPr marL="360000" indent="0" algn="ctr">
              <a:buNone/>
              <a:defRPr sz="1800">
                <a:solidFill>
                  <a:schemeClr val="bg1"/>
                </a:solidFill>
              </a:defRPr>
            </a:lvl3pPr>
            <a:lvl4pPr marL="0" indent="0" algn="ctr">
              <a:buClr>
                <a:schemeClr val="tx1"/>
              </a:buClr>
              <a:buNone/>
              <a:defRPr sz="1800">
                <a:solidFill>
                  <a:schemeClr val="bg1"/>
                </a:solidFill>
              </a:defRPr>
            </a:lvl4pPr>
            <a:lvl5pPr marL="180000" indent="0" algn="ctr">
              <a:buClr>
                <a:schemeClr val="tx1"/>
              </a:buClr>
              <a:buNone/>
              <a:defRPr sz="1800"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Job title, Company name</a:t>
            </a:r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0871EE65-26EE-B181-C60C-77234227C28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8040688" y="6348353"/>
            <a:ext cx="3292473" cy="215901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© 2025 Clarivate. All rights reserved.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50BDD441-95E6-955E-8A17-BE1B5185D4A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06200" y="6348353"/>
            <a:ext cx="216000" cy="215900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F59CD943-D024-467A-B36E-F11E1285ED75}" type="slidenum">
              <a:rPr lang="en-GB" smtClean="0"/>
              <a:pPr/>
              <a:t>‹#›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381975561"/>
      </p:ext>
    </p:extLst>
  </p:cSld>
  <p:clrMapOvr>
    <a:masterClrMapping/>
  </p:clrMapOvr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0:50 Text -  Blue / Purple Big Sta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extLst>
              <a:ext uri="{FF2B5EF4-FFF2-40B4-BE49-F238E27FC236}">
                <a16:creationId xmlns:a16="http://schemas.microsoft.com/office/drawing/2014/main" id="{BAB8773E-2F29-ECD1-16FF-8BC5E75E1E4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 userDrawn="1"/>
        </p:nvSpPr>
        <p:spPr>
          <a:xfrm rot="10800000">
            <a:off x="6095999" y="0"/>
            <a:ext cx="6096000" cy="6858000"/>
          </a:xfrm>
          <a:prstGeom prst="rect">
            <a:avLst/>
          </a:prstGeom>
          <a:gradFill>
            <a:gsLst>
              <a:gs pos="85000">
                <a:srgbClr val="3595F0"/>
              </a:gs>
              <a:gs pos="15000">
                <a:schemeClr val="accent2"/>
              </a:gs>
            </a:gsLst>
            <a:lin ang="3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7" name="Title 1">
            <a:extLst>
              <a:ext uri="{FF2B5EF4-FFF2-40B4-BE49-F238E27FC236}">
                <a16:creationId xmlns:a16="http://schemas.microsoft.com/office/drawing/2014/main" id="{7DE71408-1F6A-1900-3166-8B0F27B91CF7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550865" y="368828"/>
            <a:ext cx="5075998" cy="251885"/>
          </a:xfrm>
        </p:spPr>
        <p:txBody>
          <a:bodyPr/>
          <a:lstStyle>
            <a:lvl1pPr>
              <a:defRPr/>
            </a:lvl1pPr>
          </a:lstStyle>
          <a:p>
            <a:r>
              <a:rPr lang="en-US" dirty="0"/>
              <a:t>Header avenir demi 24pt</a:t>
            </a:r>
            <a:endParaRPr lang="en-GB" dirty="0"/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E040A9B4-F93C-AB35-66CE-1690CFBC2581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550865" y="753852"/>
            <a:ext cx="5075998" cy="336973"/>
          </a:xfrm>
          <a:prstGeom prst="rect">
            <a:avLst/>
          </a:prstGeom>
        </p:spPr>
        <p:txBody>
          <a:bodyPr lIns="0" tIns="0" rIns="0" bIns="0">
            <a:noAutofit/>
          </a:bodyPr>
          <a:lstStyle>
            <a:lvl1pPr marL="0" indent="0">
              <a:lnSpc>
                <a:spcPct val="90000"/>
              </a:lnSpc>
              <a:buNone/>
              <a:defRPr sz="2000"/>
            </a:lvl1pPr>
          </a:lstStyle>
          <a:p>
            <a:pPr lvl="0"/>
            <a:r>
              <a:rPr lang="en-US" dirty="0"/>
              <a:t>Subhead avenir pro 20pt</a:t>
            </a:r>
            <a:endParaRPr lang="en-GB" dirty="0"/>
          </a:p>
        </p:txBody>
      </p:sp>
      <p:sp>
        <p:nvSpPr>
          <p:cNvPr id="13" name="Text Placeholder 12">
            <a:extLst>
              <a:ext uri="{FF2B5EF4-FFF2-40B4-BE49-F238E27FC236}">
                <a16:creationId xmlns:a16="http://schemas.microsoft.com/office/drawing/2014/main" id="{03BC752C-CC9E-C49E-83BC-B6B704830335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550862" y="1808163"/>
            <a:ext cx="5076000" cy="4321175"/>
          </a:xfrm>
        </p:spPr>
        <p:txBody>
          <a:bodyPr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  <p:sp>
        <p:nvSpPr>
          <p:cNvPr id="9" name="Text Placeholder 12">
            <a:extLst>
              <a:ext uri="{FF2B5EF4-FFF2-40B4-BE49-F238E27FC236}">
                <a16:creationId xmlns:a16="http://schemas.microsoft.com/office/drawing/2014/main" id="{983A1914-7D1F-4DEB-C99C-7D0FD5B7D4B6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6959600" y="2168525"/>
            <a:ext cx="4679821" cy="1620837"/>
          </a:xfrm>
        </p:spPr>
        <p:txBody>
          <a:bodyPr anchor="b" anchorCtr="0"/>
          <a:lstStyle>
            <a:lvl1pPr marL="0" indent="0" algn="ctr">
              <a:buNone/>
              <a:defRPr sz="12000" spc="-300" baseline="0">
                <a:solidFill>
                  <a:schemeClr val="bg1"/>
                </a:solidFill>
              </a:defRPr>
            </a:lvl1pPr>
            <a:lvl2pPr marL="180000" indent="0" algn="ctr">
              <a:buNone/>
              <a:defRPr sz="1800">
                <a:solidFill>
                  <a:schemeClr val="bg1"/>
                </a:solidFill>
              </a:defRPr>
            </a:lvl2pPr>
            <a:lvl3pPr marL="360000" indent="0" algn="ctr">
              <a:buNone/>
              <a:defRPr sz="1800">
                <a:solidFill>
                  <a:schemeClr val="bg1"/>
                </a:solidFill>
              </a:defRPr>
            </a:lvl3pPr>
            <a:lvl4pPr marL="0" indent="0" algn="ctr">
              <a:buClr>
                <a:schemeClr val="tx1"/>
              </a:buClr>
              <a:buNone/>
              <a:defRPr sz="1800">
                <a:solidFill>
                  <a:schemeClr val="bg1"/>
                </a:solidFill>
              </a:defRPr>
            </a:lvl4pPr>
            <a:lvl5pPr marL="180000" indent="0" algn="ctr">
              <a:buClr>
                <a:schemeClr val="tx1"/>
              </a:buClr>
              <a:buNone/>
              <a:defRPr sz="1800">
                <a:solidFill>
                  <a:schemeClr val="bg1"/>
                </a:solidFill>
              </a:defRPr>
            </a:lvl5pPr>
          </a:lstStyle>
          <a:p>
            <a:pPr lvl="0"/>
            <a:r>
              <a:rPr lang="en-US" dirty="0"/>
              <a:t>0%</a:t>
            </a:r>
          </a:p>
        </p:txBody>
      </p:sp>
      <p:sp>
        <p:nvSpPr>
          <p:cNvPr id="8" name="Text Placeholder 12">
            <a:extLst>
              <a:ext uri="{FF2B5EF4-FFF2-40B4-BE49-F238E27FC236}">
                <a16:creationId xmlns:a16="http://schemas.microsoft.com/office/drawing/2014/main" id="{751E2A69-C8AD-BB49-162E-ECBB49D0E674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>
            <a:off x="6959600" y="3608388"/>
            <a:ext cx="4679821" cy="1620836"/>
          </a:xfrm>
        </p:spPr>
        <p:txBody>
          <a:bodyPr/>
          <a:lstStyle>
            <a:lvl1pPr marL="0" indent="0" algn="ctr">
              <a:buNone/>
              <a:defRPr sz="1800">
                <a:solidFill>
                  <a:schemeClr val="bg1"/>
                </a:solidFill>
              </a:defRPr>
            </a:lvl1pPr>
            <a:lvl2pPr marL="180000" indent="0" algn="ctr">
              <a:buNone/>
              <a:defRPr sz="1800">
                <a:solidFill>
                  <a:schemeClr val="bg1"/>
                </a:solidFill>
              </a:defRPr>
            </a:lvl2pPr>
            <a:lvl3pPr marL="360000" indent="0" algn="ctr">
              <a:buNone/>
              <a:defRPr sz="1800">
                <a:solidFill>
                  <a:schemeClr val="bg1"/>
                </a:solidFill>
              </a:defRPr>
            </a:lvl3pPr>
            <a:lvl4pPr marL="0" indent="0" algn="ctr">
              <a:buClr>
                <a:schemeClr val="tx1"/>
              </a:buClr>
              <a:buNone/>
              <a:defRPr sz="1800">
                <a:solidFill>
                  <a:schemeClr val="bg1"/>
                </a:solidFill>
              </a:defRPr>
            </a:lvl4pPr>
            <a:lvl5pPr marL="180000" indent="0" algn="ctr">
              <a:buClr>
                <a:schemeClr val="tx1"/>
              </a:buClr>
              <a:buNone/>
              <a:defRPr sz="1800"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0871EE65-26EE-B181-C60C-77234227C28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8040688" y="6348353"/>
            <a:ext cx="3292473" cy="215901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© 2025 Clarivate. All rights reserved.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50BDD441-95E6-955E-8A17-BE1B5185D4A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06200" y="6348353"/>
            <a:ext cx="216000" cy="215900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F59CD943-D024-467A-B36E-F11E1285ED75}" type="slidenum">
              <a:rPr lang="en-GB" smtClean="0"/>
              <a:pPr/>
              <a:t>‹#›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607327543"/>
      </p:ext>
    </p:extLst>
  </p:cSld>
  <p:clrMapOvr>
    <a:masterClrMapping/>
  </p:clrMapOvr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- Blue / Purple Big Sta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728D564B-EB64-218D-674E-69E2C567CF2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 userDrawn="1"/>
        </p:nvSpPr>
        <p:spPr>
          <a:xfrm rot="10800000">
            <a:off x="8040684" y="0"/>
            <a:ext cx="4151311" cy="6858000"/>
          </a:xfrm>
          <a:prstGeom prst="rect">
            <a:avLst/>
          </a:prstGeom>
          <a:gradFill>
            <a:gsLst>
              <a:gs pos="85000">
                <a:srgbClr val="3595F0"/>
              </a:gs>
              <a:gs pos="15000">
                <a:schemeClr val="accent2"/>
              </a:gs>
            </a:gsLst>
            <a:lin ang="3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5F4A0393-5E31-B1D7-44B4-0AE64D41191E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550864" y="368828"/>
            <a:ext cx="6966375" cy="251885"/>
          </a:xfrm>
        </p:spPr>
        <p:txBody>
          <a:bodyPr/>
          <a:lstStyle>
            <a:lvl1pPr>
              <a:defRPr/>
            </a:lvl1pPr>
          </a:lstStyle>
          <a:p>
            <a:r>
              <a:rPr lang="en-US" dirty="0"/>
              <a:t>Header avenir demi 24pt</a:t>
            </a:r>
            <a:endParaRPr lang="en-GB" dirty="0"/>
          </a:p>
        </p:txBody>
      </p:sp>
      <p:sp>
        <p:nvSpPr>
          <p:cNvPr id="12" name="Text Placeholder 9">
            <a:extLst>
              <a:ext uri="{FF2B5EF4-FFF2-40B4-BE49-F238E27FC236}">
                <a16:creationId xmlns:a16="http://schemas.microsoft.com/office/drawing/2014/main" id="{3EF12EEA-B717-A2D4-DD8A-8AD5480E07F4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550864" y="752052"/>
            <a:ext cx="6966375" cy="336973"/>
          </a:xfrm>
          <a:prstGeom prst="rect">
            <a:avLst/>
          </a:prstGeom>
        </p:spPr>
        <p:txBody>
          <a:bodyPr lIns="0" tIns="0" rIns="0" bIns="0">
            <a:noAutofit/>
          </a:bodyPr>
          <a:lstStyle>
            <a:lvl1pPr marL="0" indent="0">
              <a:lnSpc>
                <a:spcPct val="90000"/>
              </a:lnSpc>
              <a:buNone/>
              <a:defRPr sz="2000"/>
            </a:lvl1pPr>
          </a:lstStyle>
          <a:p>
            <a:pPr lvl="0"/>
            <a:r>
              <a:rPr lang="en-US" dirty="0"/>
              <a:t>Subhead avenir pro 20pt</a:t>
            </a:r>
            <a:endParaRPr lang="en-GB" dirty="0"/>
          </a:p>
        </p:txBody>
      </p:sp>
      <p:sp>
        <p:nvSpPr>
          <p:cNvPr id="2" name="Text Placeholder 12">
            <a:extLst>
              <a:ext uri="{FF2B5EF4-FFF2-40B4-BE49-F238E27FC236}">
                <a16:creationId xmlns:a16="http://schemas.microsoft.com/office/drawing/2014/main" id="{2C9B01AB-F676-3FF4-AEAE-E94065157406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550861" y="1808163"/>
            <a:ext cx="6966375" cy="4321175"/>
          </a:xfrm>
        </p:spPr>
        <p:txBody>
          <a:bodyPr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  <p:sp>
        <p:nvSpPr>
          <p:cNvPr id="9" name="Text Placeholder 12">
            <a:extLst>
              <a:ext uri="{FF2B5EF4-FFF2-40B4-BE49-F238E27FC236}">
                <a16:creationId xmlns:a16="http://schemas.microsoft.com/office/drawing/2014/main" id="{983A1914-7D1F-4DEB-C99C-7D0FD5B7D4B6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8615421" y="2168525"/>
            <a:ext cx="3024000" cy="1620837"/>
          </a:xfrm>
        </p:spPr>
        <p:txBody>
          <a:bodyPr anchor="b" anchorCtr="0"/>
          <a:lstStyle>
            <a:lvl1pPr marL="0" indent="0" algn="ctr">
              <a:buNone/>
              <a:defRPr sz="12000" spc="-300" baseline="0">
                <a:solidFill>
                  <a:schemeClr val="bg1"/>
                </a:solidFill>
              </a:defRPr>
            </a:lvl1pPr>
            <a:lvl2pPr marL="180000" indent="0" algn="ctr">
              <a:buNone/>
              <a:defRPr sz="1800">
                <a:solidFill>
                  <a:schemeClr val="bg1"/>
                </a:solidFill>
              </a:defRPr>
            </a:lvl2pPr>
            <a:lvl3pPr marL="360000" indent="0" algn="ctr">
              <a:buNone/>
              <a:defRPr sz="1800">
                <a:solidFill>
                  <a:schemeClr val="bg1"/>
                </a:solidFill>
              </a:defRPr>
            </a:lvl3pPr>
            <a:lvl4pPr marL="0" indent="0" algn="ctr">
              <a:buClr>
                <a:schemeClr val="tx1"/>
              </a:buClr>
              <a:buNone/>
              <a:defRPr sz="1800">
                <a:solidFill>
                  <a:schemeClr val="bg1"/>
                </a:solidFill>
              </a:defRPr>
            </a:lvl4pPr>
            <a:lvl5pPr marL="180000" indent="0" algn="ctr">
              <a:buClr>
                <a:schemeClr val="tx1"/>
              </a:buClr>
              <a:buNone/>
              <a:defRPr sz="1800">
                <a:solidFill>
                  <a:schemeClr val="bg1"/>
                </a:solidFill>
              </a:defRPr>
            </a:lvl5pPr>
          </a:lstStyle>
          <a:p>
            <a:pPr lvl="0"/>
            <a:r>
              <a:rPr lang="en-US" dirty="0"/>
              <a:t>0%</a:t>
            </a:r>
          </a:p>
        </p:txBody>
      </p:sp>
      <p:sp>
        <p:nvSpPr>
          <p:cNvPr id="8" name="Text Placeholder 12">
            <a:extLst>
              <a:ext uri="{FF2B5EF4-FFF2-40B4-BE49-F238E27FC236}">
                <a16:creationId xmlns:a16="http://schemas.microsoft.com/office/drawing/2014/main" id="{751E2A69-C8AD-BB49-162E-ECBB49D0E674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>
            <a:off x="8615421" y="3608388"/>
            <a:ext cx="3024000" cy="1620836"/>
          </a:xfrm>
        </p:spPr>
        <p:txBody>
          <a:bodyPr/>
          <a:lstStyle>
            <a:lvl1pPr marL="0" indent="0" algn="ctr">
              <a:buNone/>
              <a:defRPr sz="1800">
                <a:solidFill>
                  <a:schemeClr val="bg1"/>
                </a:solidFill>
              </a:defRPr>
            </a:lvl1pPr>
            <a:lvl2pPr marL="180000" indent="0" algn="ctr">
              <a:buNone/>
              <a:defRPr sz="1800">
                <a:solidFill>
                  <a:schemeClr val="bg1"/>
                </a:solidFill>
              </a:defRPr>
            </a:lvl2pPr>
            <a:lvl3pPr marL="360000" indent="0" algn="ctr">
              <a:buNone/>
              <a:defRPr sz="1800">
                <a:solidFill>
                  <a:schemeClr val="bg1"/>
                </a:solidFill>
              </a:defRPr>
            </a:lvl3pPr>
            <a:lvl4pPr marL="0" indent="0" algn="ctr">
              <a:buClr>
                <a:schemeClr val="tx1"/>
              </a:buClr>
              <a:buNone/>
              <a:defRPr sz="1800">
                <a:solidFill>
                  <a:schemeClr val="bg1"/>
                </a:solidFill>
              </a:defRPr>
            </a:lvl4pPr>
            <a:lvl5pPr marL="180000" indent="0" algn="ctr">
              <a:buClr>
                <a:schemeClr val="tx1"/>
              </a:buClr>
              <a:buNone/>
              <a:defRPr sz="1800"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0871EE65-26EE-B181-C60C-77234227C28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8040688" y="6348353"/>
            <a:ext cx="3292473" cy="215901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© 2025 Clarivate. All rights reserved.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50BDD441-95E6-955E-8A17-BE1B5185D4A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06200" y="6348353"/>
            <a:ext cx="216000" cy="215900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F59CD943-D024-467A-B36E-F11E1285ED75}" type="slidenum">
              <a:rPr lang="en-GB" smtClean="0"/>
              <a:pPr/>
              <a:t>‹#›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605763463"/>
      </p:ext>
    </p:extLst>
  </p:cSld>
  <p:clrMapOvr>
    <a:masterClrMapping/>
  </p:clrMapOvr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x Columns -  Blue / Purple Big Sta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6E5CACE1-373F-1887-B5D9-B73EA9691DE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 userDrawn="1"/>
        </p:nvSpPr>
        <p:spPr>
          <a:xfrm rot="10800000">
            <a:off x="8040684" y="0"/>
            <a:ext cx="4151311" cy="6858000"/>
          </a:xfrm>
          <a:prstGeom prst="rect">
            <a:avLst/>
          </a:prstGeom>
          <a:gradFill>
            <a:gsLst>
              <a:gs pos="85000">
                <a:srgbClr val="3595F0"/>
              </a:gs>
              <a:gs pos="15000">
                <a:schemeClr val="accent2"/>
              </a:gs>
            </a:gsLst>
            <a:lin ang="3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5F4A0393-5E31-B1D7-44B4-0AE64D41191E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550864" y="368828"/>
            <a:ext cx="6966375" cy="251885"/>
          </a:xfrm>
        </p:spPr>
        <p:txBody>
          <a:bodyPr/>
          <a:lstStyle>
            <a:lvl1pPr>
              <a:defRPr/>
            </a:lvl1pPr>
          </a:lstStyle>
          <a:p>
            <a:r>
              <a:rPr lang="en-US" dirty="0"/>
              <a:t>Header avenir demi 24pt</a:t>
            </a:r>
            <a:endParaRPr lang="en-GB" dirty="0"/>
          </a:p>
        </p:txBody>
      </p:sp>
      <p:sp>
        <p:nvSpPr>
          <p:cNvPr id="12" name="Text Placeholder 9">
            <a:extLst>
              <a:ext uri="{FF2B5EF4-FFF2-40B4-BE49-F238E27FC236}">
                <a16:creationId xmlns:a16="http://schemas.microsoft.com/office/drawing/2014/main" id="{3EF12EEA-B717-A2D4-DD8A-8AD5480E07F4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550864" y="752052"/>
            <a:ext cx="6966375" cy="336973"/>
          </a:xfrm>
          <a:prstGeom prst="rect">
            <a:avLst/>
          </a:prstGeom>
        </p:spPr>
        <p:txBody>
          <a:bodyPr lIns="0" tIns="0" rIns="0" bIns="0">
            <a:noAutofit/>
          </a:bodyPr>
          <a:lstStyle>
            <a:lvl1pPr marL="0" indent="0">
              <a:lnSpc>
                <a:spcPct val="90000"/>
              </a:lnSpc>
              <a:buNone/>
              <a:defRPr sz="2000"/>
            </a:lvl1pPr>
          </a:lstStyle>
          <a:p>
            <a:pPr lvl="0"/>
            <a:r>
              <a:rPr lang="en-US" dirty="0"/>
              <a:t>Subhead avenir pro 20pt</a:t>
            </a:r>
            <a:endParaRPr lang="en-GB" dirty="0"/>
          </a:p>
        </p:txBody>
      </p:sp>
      <p:sp>
        <p:nvSpPr>
          <p:cNvPr id="13" name="Text Placeholder 12">
            <a:extLst>
              <a:ext uri="{FF2B5EF4-FFF2-40B4-BE49-F238E27FC236}">
                <a16:creationId xmlns:a16="http://schemas.microsoft.com/office/drawing/2014/main" id="{E85E9EA0-2A22-199D-48CF-03EB94ECF487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550864" y="1808163"/>
            <a:ext cx="3204000" cy="4321175"/>
          </a:xfrm>
        </p:spPr>
        <p:txBody>
          <a:bodyPr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  <p:sp>
        <p:nvSpPr>
          <p:cNvPr id="14" name="Text Placeholder 12">
            <a:extLst>
              <a:ext uri="{FF2B5EF4-FFF2-40B4-BE49-F238E27FC236}">
                <a16:creationId xmlns:a16="http://schemas.microsoft.com/office/drawing/2014/main" id="{269DCDE0-20E2-91A9-6591-26711B40C6C3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4295774" y="1808163"/>
            <a:ext cx="3204000" cy="4321175"/>
          </a:xfrm>
        </p:spPr>
        <p:txBody>
          <a:bodyPr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  <p:sp>
        <p:nvSpPr>
          <p:cNvPr id="9" name="Text Placeholder 12">
            <a:extLst>
              <a:ext uri="{FF2B5EF4-FFF2-40B4-BE49-F238E27FC236}">
                <a16:creationId xmlns:a16="http://schemas.microsoft.com/office/drawing/2014/main" id="{983A1914-7D1F-4DEB-C99C-7D0FD5B7D4B6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8615421" y="2168525"/>
            <a:ext cx="3024000" cy="1620837"/>
          </a:xfrm>
        </p:spPr>
        <p:txBody>
          <a:bodyPr anchor="b" anchorCtr="0"/>
          <a:lstStyle>
            <a:lvl1pPr marL="0" indent="0" algn="ctr">
              <a:buNone/>
              <a:defRPr sz="12000" spc="-300" baseline="0">
                <a:solidFill>
                  <a:schemeClr val="bg1"/>
                </a:solidFill>
              </a:defRPr>
            </a:lvl1pPr>
            <a:lvl2pPr marL="180000" indent="0" algn="ctr">
              <a:buNone/>
              <a:defRPr sz="1800">
                <a:solidFill>
                  <a:schemeClr val="bg1"/>
                </a:solidFill>
              </a:defRPr>
            </a:lvl2pPr>
            <a:lvl3pPr marL="360000" indent="0" algn="ctr">
              <a:buNone/>
              <a:defRPr sz="1800">
                <a:solidFill>
                  <a:schemeClr val="bg1"/>
                </a:solidFill>
              </a:defRPr>
            </a:lvl3pPr>
            <a:lvl4pPr marL="0" indent="0" algn="ctr">
              <a:buClr>
                <a:schemeClr val="tx1"/>
              </a:buClr>
              <a:buNone/>
              <a:defRPr sz="1800">
                <a:solidFill>
                  <a:schemeClr val="bg1"/>
                </a:solidFill>
              </a:defRPr>
            </a:lvl4pPr>
            <a:lvl5pPr marL="180000" indent="0" algn="ctr">
              <a:buClr>
                <a:schemeClr val="tx1"/>
              </a:buClr>
              <a:buNone/>
              <a:defRPr sz="1800">
                <a:solidFill>
                  <a:schemeClr val="bg1"/>
                </a:solidFill>
              </a:defRPr>
            </a:lvl5pPr>
          </a:lstStyle>
          <a:p>
            <a:pPr lvl="0"/>
            <a:r>
              <a:rPr lang="en-US" dirty="0"/>
              <a:t>0%</a:t>
            </a:r>
          </a:p>
        </p:txBody>
      </p:sp>
      <p:sp>
        <p:nvSpPr>
          <p:cNvPr id="8" name="Text Placeholder 12">
            <a:extLst>
              <a:ext uri="{FF2B5EF4-FFF2-40B4-BE49-F238E27FC236}">
                <a16:creationId xmlns:a16="http://schemas.microsoft.com/office/drawing/2014/main" id="{751E2A69-C8AD-BB49-162E-ECBB49D0E674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>
            <a:off x="8615421" y="3598863"/>
            <a:ext cx="3024000" cy="1620836"/>
          </a:xfrm>
        </p:spPr>
        <p:txBody>
          <a:bodyPr/>
          <a:lstStyle>
            <a:lvl1pPr marL="0" indent="0" algn="ctr">
              <a:buNone/>
              <a:defRPr sz="1800">
                <a:solidFill>
                  <a:schemeClr val="bg1"/>
                </a:solidFill>
              </a:defRPr>
            </a:lvl1pPr>
            <a:lvl2pPr marL="180000" indent="0" algn="ctr">
              <a:buNone/>
              <a:defRPr sz="1800">
                <a:solidFill>
                  <a:schemeClr val="bg1"/>
                </a:solidFill>
              </a:defRPr>
            </a:lvl2pPr>
            <a:lvl3pPr marL="360000" indent="0" algn="ctr">
              <a:buNone/>
              <a:defRPr sz="1800">
                <a:solidFill>
                  <a:schemeClr val="bg1"/>
                </a:solidFill>
              </a:defRPr>
            </a:lvl3pPr>
            <a:lvl4pPr marL="0" indent="0" algn="ctr">
              <a:buClr>
                <a:schemeClr val="tx1"/>
              </a:buClr>
              <a:buNone/>
              <a:defRPr sz="1800">
                <a:solidFill>
                  <a:schemeClr val="bg1"/>
                </a:solidFill>
              </a:defRPr>
            </a:lvl4pPr>
            <a:lvl5pPr marL="180000" indent="0" algn="ctr">
              <a:buClr>
                <a:schemeClr val="tx1"/>
              </a:buClr>
              <a:buNone/>
              <a:defRPr sz="1800"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0871EE65-26EE-B181-C60C-77234227C28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8040688" y="6348353"/>
            <a:ext cx="3292473" cy="215901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© 2025 Clarivate. All rights reserved.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50BDD441-95E6-955E-8A17-BE1B5185D4A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06200" y="6348353"/>
            <a:ext cx="216000" cy="215900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F59CD943-D024-467A-B36E-F11E1285ED75}" type="slidenum">
              <a:rPr lang="en-GB" smtClean="0"/>
              <a:pPr/>
              <a:t>‹#›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002137149"/>
      </p:ext>
    </p:extLst>
  </p:cSld>
  <p:clrMapOvr>
    <a:masterClrMapping/>
  </p:clrMapOvr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:1 Light Image - Blue / Purple Big Sta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873EBDDE-664E-22FA-02F4-D12882D309A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 userDrawn="1"/>
        </p:nvSpPr>
        <p:spPr>
          <a:xfrm rot="10800000">
            <a:off x="8040687" y="0"/>
            <a:ext cx="4151311" cy="6858000"/>
          </a:xfrm>
          <a:prstGeom prst="rect">
            <a:avLst/>
          </a:prstGeom>
          <a:gradFill>
            <a:gsLst>
              <a:gs pos="85000">
                <a:srgbClr val="3595F0"/>
              </a:gs>
              <a:gs pos="15000">
                <a:schemeClr val="accent2"/>
              </a:gs>
            </a:gsLst>
            <a:lin ang="3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id="{31AA0871-DF4F-3D16-30B1-C25E0C64F49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 userDrawn="1"/>
        </p:nvSpPr>
        <p:spPr>
          <a:xfrm>
            <a:off x="0" y="6129338"/>
            <a:ext cx="2279650" cy="728662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11" name="Picture Placeholder 10">
            <a:extLst>
              <a:ext uri="{FF2B5EF4-FFF2-40B4-BE49-F238E27FC236}">
                <a16:creationId xmlns:a16="http://schemas.microsoft.com/office/drawing/2014/main" id="{4A55DB76-799D-A0D8-6DBF-3FB7E44D7DB0}"/>
              </a:ext>
            </a:extLst>
          </p:cNvPr>
          <p:cNvSpPr>
            <a:spLocks noGrp="1"/>
          </p:cNvSpPr>
          <p:nvPr>
            <p:ph type="pic" sz="quarter" idx="20" hasCustomPrompt="1"/>
          </p:nvPr>
        </p:nvSpPr>
        <p:spPr>
          <a:xfrm>
            <a:off x="0" y="0"/>
            <a:ext cx="8040688" cy="6858000"/>
          </a:xfrm>
          <a:custGeom>
            <a:avLst/>
            <a:gdLst>
              <a:gd name="connsiteX0" fmla="*/ 1579559 w 8040688"/>
              <a:gd name="connsiteY0" fmla="*/ 6496532 h 6858000"/>
              <a:gd name="connsiteX1" fmla="*/ 1579559 w 8040688"/>
              <a:gd name="connsiteY1" fmla="*/ 6505105 h 6858000"/>
              <a:gd name="connsiteX2" fmla="*/ 1555747 w 8040688"/>
              <a:gd name="connsiteY2" fmla="*/ 6527013 h 6858000"/>
              <a:gd name="connsiteX3" fmla="*/ 1538602 w 8040688"/>
              <a:gd name="connsiteY3" fmla="*/ 6512725 h 6858000"/>
              <a:gd name="connsiteX4" fmla="*/ 1555747 w 8040688"/>
              <a:gd name="connsiteY4" fmla="*/ 6499390 h 6858000"/>
              <a:gd name="connsiteX5" fmla="*/ 1569082 w 8040688"/>
              <a:gd name="connsiteY5" fmla="*/ 6499390 h 6858000"/>
              <a:gd name="connsiteX6" fmla="*/ 1579559 w 8040688"/>
              <a:gd name="connsiteY6" fmla="*/ 6496532 h 6858000"/>
              <a:gd name="connsiteX7" fmla="*/ 1162365 w 8040688"/>
              <a:gd name="connsiteY7" fmla="*/ 6496532 h 6858000"/>
              <a:gd name="connsiteX8" fmla="*/ 1162365 w 8040688"/>
              <a:gd name="connsiteY8" fmla="*/ 6505105 h 6858000"/>
              <a:gd name="connsiteX9" fmla="*/ 1138553 w 8040688"/>
              <a:gd name="connsiteY9" fmla="*/ 6527013 h 6858000"/>
              <a:gd name="connsiteX10" fmla="*/ 1121408 w 8040688"/>
              <a:gd name="connsiteY10" fmla="*/ 6512725 h 6858000"/>
              <a:gd name="connsiteX11" fmla="*/ 1138553 w 8040688"/>
              <a:gd name="connsiteY11" fmla="*/ 6499390 h 6858000"/>
              <a:gd name="connsiteX12" fmla="*/ 1151888 w 8040688"/>
              <a:gd name="connsiteY12" fmla="*/ 6499390 h 6858000"/>
              <a:gd name="connsiteX13" fmla="*/ 1162365 w 8040688"/>
              <a:gd name="connsiteY13" fmla="*/ 6496532 h 6858000"/>
              <a:gd name="connsiteX14" fmla="*/ 736599 w 8040688"/>
              <a:gd name="connsiteY14" fmla="*/ 6455574 h 6858000"/>
              <a:gd name="connsiteX15" fmla="*/ 619442 w 8040688"/>
              <a:gd name="connsiteY15" fmla="*/ 6523203 h 6858000"/>
              <a:gd name="connsiteX16" fmla="*/ 632777 w 8040688"/>
              <a:gd name="connsiteY16" fmla="*/ 6552731 h 6858000"/>
              <a:gd name="connsiteX17" fmla="*/ 646112 w 8040688"/>
              <a:gd name="connsiteY17" fmla="*/ 6571781 h 6858000"/>
              <a:gd name="connsiteX18" fmla="*/ 765174 w 8040688"/>
              <a:gd name="connsiteY18" fmla="*/ 6503200 h 6858000"/>
              <a:gd name="connsiteX19" fmla="*/ 736599 w 8040688"/>
              <a:gd name="connsiteY19" fmla="*/ 6455574 h 6858000"/>
              <a:gd name="connsiteX20" fmla="*/ 1781490 w 8040688"/>
              <a:gd name="connsiteY20" fmla="*/ 6452716 h 6858000"/>
              <a:gd name="connsiteX21" fmla="*/ 1808160 w 8040688"/>
              <a:gd name="connsiteY21" fmla="*/ 6474624 h 6858000"/>
              <a:gd name="connsiteX22" fmla="*/ 1753867 w 8040688"/>
              <a:gd name="connsiteY22" fmla="*/ 6474624 h 6858000"/>
              <a:gd name="connsiteX23" fmla="*/ 1781490 w 8040688"/>
              <a:gd name="connsiteY23" fmla="*/ 6452716 h 6858000"/>
              <a:gd name="connsiteX24" fmla="*/ 1309050 w 8040688"/>
              <a:gd name="connsiteY24" fmla="*/ 6426999 h 6858000"/>
              <a:gd name="connsiteX25" fmla="*/ 1309050 w 8040688"/>
              <a:gd name="connsiteY25" fmla="*/ 6456526 h 6858000"/>
              <a:gd name="connsiteX26" fmla="*/ 1326195 w 8040688"/>
              <a:gd name="connsiteY26" fmla="*/ 6456526 h 6858000"/>
              <a:gd name="connsiteX27" fmla="*/ 1326195 w 8040688"/>
              <a:gd name="connsiteY27" fmla="*/ 6548920 h 6858000"/>
              <a:gd name="connsiteX28" fmla="*/ 1360485 w 8040688"/>
              <a:gd name="connsiteY28" fmla="*/ 6548920 h 6858000"/>
              <a:gd name="connsiteX29" fmla="*/ 1360485 w 8040688"/>
              <a:gd name="connsiteY29" fmla="*/ 6426999 h 6858000"/>
              <a:gd name="connsiteX30" fmla="*/ 1372868 w 8040688"/>
              <a:gd name="connsiteY30" fmla="*/ 6426998 h 6858000"/>
              <a:gd name="connsiteX31" fmla="*/ 1414778 w 8040688"/>
              <a:gd name="connsiteY31" fmla="*/ 6548920 h 6858000"/>
              <a:gd name="connsiteX32" fmla="*/ 1457640 w 8040688"/>
              <a:gd name="connsiteY32" fmla="*/ 6548920 h 6858000"/>
              <a:gd name="connsiteX33" fmla="*/ 1501455 w 8040688"/>
              <a:gd name="connsiteY33" fmla="*/ 6426998 h 6858000"/>
              <a:gd name="connsiteX34" fmla="*/ 1465260 w 8040688"/>
              <a:gd name="connsiteY34" fmla="*/ 6426998 h 6858000"/>
              <a:gd name="connsiteX35" fmla="*/ 1437638 w 8040688"/>
              <a:gd name="connsiteY35" fmla="*/ 6511772 h 6858000"/>
              <a:gd name="connsiteX36" fmla="*/ 1410015 w 8040688"/>
              <a:gd name="connsiteY36" fmla="*/ 6426998 h 6858000"/>
              <a:gd name="connsiteX37" fmla="*/ 1781490 w 8040688"/>
              <a:gd name="connsiteY37" fmla="*/ 6425093 h 6858000"/>
              <a:gd name="connsiteX38" fmla="*/ 1718625 w 8040688"/>
              <a:gd name="connsiteY38" fmla="*/ 6488912 h 6858000"/>
              <a:gd name="connsiteX39" fmla="*/ 1782442 w 8040688"/>
              <a:gd name="connsiteY39" fmla="*/ 6552730 h 6858000"/>
              <a:gd name="connsiteX40" fmla="*/ 1843402 w 8040688"/>
              <a:gd name="connsiteY40" fmla="*/ 6514629 h 6858000"/>
              <a:gd name="connsiteX41" fmla="*/ 1807207 w 8040688"/>
              <a:gd name="connsiteY41" fmla="*/ 6510819 h 6858000"/>
              <a:gd name="connsiteX42" fmla="*/ 1782442 w 8040688"/>
              <a:gd name="connsiteY42" fmla="*/ 6523202 h 6858000"/>
              <a:gd name="connsiteX43" fmla="*/ 1754820 w 8040688"/>
              <a:gd name="connsiteY43" fmla="*/ 6498437 h 6858000"/>
              <a:gd name="connsiteX44" fmla="*/ 1845307 w 8040688"/>
              <a:gd name="connsiteY44" fmla="*/ 6498437 h 6858000"/>
              <a:gd name="connsiteX45" fmla="*/ 1845307 w 8040688"/>
              <a:gd name="connsiteY45" fmla="*/ 6497484 h 6858000"/>
              <a:gd name="connsiteX46" fmla="*/ 1781490 w 8040688"/>
              <a:gd name="connsiteY46" fmla="*/ 6425093 h 6858000"/>
              <a:gd name="connsiteX47" fmla="*/ 1282380 w 8040688"/>
              <a:gd name="connsiteY47" fmla="*/ 6425093 h 6858000"/>
              <a:gd name="connsiteX48" fmla="*/ 1250947 w 8040688"/>
              <a:gd name="connsiteY48" fmla="*/ 6446048 h 6858000"/>
              <a:gd name="connsiteX49" fmla="*/ 1250947 w 8040688"/>
              <a:gd name="connsiteY49" fmla="*/ 6426998 h 6858000"/>
              <a:gd name="connsiteX50" fmla="*/ 1217610 w 8040688"/>
              <a:gd name="connsiteY50" fmla="*/ 6426998 h 6858000"/>
              <a:gd name="connsiteX51" fmla="*/ 1217610 w 8040688"/>
              <a:gd name="connsiteY51" fmla="*/ 6548920 h 6858000"/>
              <a:gd name="connsiteX52" fmla="*/ 1251900 w 8040688"/>
              <a:gd name="connsiteY52" fmla="*/ 6548920 h 6858000"/>
              <a:gd name="connsiteX53" fmla="*/ 1251900 w 8040688"/>
              <a:gd name="connsiteY53" fmla="*/ 6490817 h 6858000"/>
              <a:gd name="connsiteX54" fmla="*/ 1277617 w 8040688"/>
              <a:gd name="connsiteY54" fmla="*/ 6461289 h 6858000"/>
              <a:gd name="connsiteX55" fmla="*/ 1291905 w 8040688"/>
              <a:gd name="connsiteY55" fmla="*/ 6461289 h 6858000"/>
              <a:gd name="connsiteX56" fmla="*/ 1291905 w 8040688"/>
              <a:gd name="connsiteY56" fmla="*/ 6426046 h 6858000"/>
              <a:gd name="connsiteX57" fmla="*/ 1282380 w 8040688"/>
              <a:gd name="connsiteY57" fmla="*/ 6425093 h 6858000"/>
              <a:gd name="connsiteX58" fmla="*/ 1562414 w 8040688"/>
              <a:gd name="connsiteY58" fmla="*/ 6424141 h 6858000"/>
              <a:gd name="connsiteX59" fmla="*/ 1510027 w 8040688"/>
              <a:gd name="connsiteY59" fmla="*/ 6439381 h 6858000"/>
              <a:gd name="connsiteX60" fmla="*/ 1523362 w 8040688"/>
              <a:gd name="connsiteY60" fmla="*/ 6465099 h 6858000"/>
              <a:gd name="connsiteX61" fmla="*/ 1559557 w 8040688"/>
              <a:gd name="connsiteY61" fmla="*/ 6453669 h 6858000"/>
              <a:gd name="connsiteX62" fmla="*/ 1579559 w 8040688"/>
              <a:gd name="connsiteY62" fmla="*/ 6467957 h 6858000"/>
              <a:gd name="connsiteX63" fmla="*/ 1580512 w 8040688"/>
              <a:gd name="connsiteY63" fmla="*/ 6468909 h 6858000"/>
              <a:gd name="connsiteX64" fmla="*/ 1571939 w 8040688"/>
              <a:gd name="connsiteY64" fmla="*/ 6476529 h 6858000"/>
              <a:gd name="connsiteX65" fmla="*/ 1548127 w 8040688"/>
              <a:gd name="connsiteY65" fmla="*/ 6476529 h 6858000"/>
              <a:gd name="connsiteX66" fmla="*/ 1504312 w 8040688"/>
              <a:gd name="connsiteY66" fmla="*/ 6513677 h 6858000"/>
              <a:gd name="connsiteX67" fmla="*/ 1547174 w 8040688"/>
              <a:gd name="connsiteY67" fmla="*/ 6551778 h 6858000"/>
              <a:gd name="connsiteX68" fmla="*/ 1581464 w 8040688"/>
              <a:gd name="connsiteY68" fmla="*/ 6537490 h 6858000"/>
              <a:gd name="connsiteX69" fmla="*/ 1581464 w 8040688"/>
              <a:gd name="connsiteY69" fmla="*/ 6548920 h 6858000"/>
              <a:gd name="connsiteX70" fmla="*/ 1615754 w 8040688"/>
              <a:gd name="connsiteY70" fmla="*/ 6548920 h 6858000"/>
              <a:gd name="connsiteX71" fmla="*/ 1615754 w 8040688"/>
              <a:gd name="connsiteY71" fmla="*/ 6468909 h 6858000"/>
              <a:gd name="connsiteX72" fmla="*/ 1562414 w 8040688"/>
              <a:gd name="connsiteY72" fmla="*/ 6424141 h 6858000"/>
              <a:gd name="connsiteX73" fmla="*/ 1145220 w 8040688"/>
              <a:gd name="connsiteY73" fmla="*/ 6424141 h 6858000"/>
              <a:gd name="connsiteX74" fmla="*/ 1092833 w 8040688"/>
              <a:gd name="connsiteY74" fmla="*/ 6439381 h 6858000"/>
              <a:gd name="connsiteX75" fmla="*/ 1106168 w 8040688"/>
              <a:gd name="connsiteY75" fmla="*/ 6465099 h 6858000"/>
              <a:gd name="connsiteX76" fmla="*/ 1142363 w 8040688"/>
              <a:gd name="connsiteY76" fmla="*/ 6453669 h 6858000"/>
              <a:gd name="connsiteX77" fmla="*/ 1162365 w 8040688"/>
              <a:gd name="connsiteY77" fmla="*/ 6467957 h 6858000"/>
              <a:gd name="connsiteX78" fmla="*/ 1163318 w 8040688"/>
              <a:gd name="connsiteY78" fmla="*/ 6468909 h 6858000"/>
              <a:gd name="connsiteX79" fmla="*/ 1154745 w 8040688"/>
              <a:gd name="connsiteY79" fmla="*/ 6476529 h 6858000"/>
              <a:gd name="connsiteX80" fmla="*/ 1130933 w 8040688"/>
              <a:gd name="connsiteY80" fmla="*/ 6476529 h 6858000"/>
              <a:gd name="connsiteX81" fmla="*/ 1087118 w 8040688"/>
              <a:gd name="connsiteY81" fmla="*/ 6513677 h 6858000"/>
              <a:gd name="connsiteX82" fmla="*/ 1129980 w 8040688"/>
              <a:gd name="connsiteY82" fmla="*/ 6551778 h 6858000"/>
              <a:gd name="connsiteX83" fmla="*/ 1164270 w 8040688"/>
              <a:gd name="connsiteY83" fmla="*/ 6537490 h 6858000"/>
              <a:gd name="connsiteX84" fmla="*/ 1164270 w 8040688"/>
              <a:gd name="connsiteY84" fmla="*/ 6548920 h 6858000"/>
              <a:gd name="connsiteX85" fmla="*/ 1198560 w 8040688"/>
              <a:gd name="connsiteY85" fmla="*/ 6548920 h 6858000"/>
              <a:gd name="connsiteX86" fmla="*/ 1198560 w 8040688"/>
              <a:gd name="connsiteY86" fmla="*/ 6468909 h 6858000"/>
              <a:gd name="connsiteX87" fmla="*/ 1145220 w 8040688"/>
              <a:gd name="connsiteY87" fmla="*/ 6424141 h 6858000"/>
              <a:gd name="connsiteX88" fmla="*/ 587056 w 8040688"/>
              <a:gd name="connsiteY88" fmla="*/ 6386040 h 6858000"/>
              <a:gd name="connsiteX89" fmla="*/ 564196 w 8040688"/>
              <a:gd name="connsiteY89" fmla="*/ 6386993 h 6858000"/>
              <a:gd name="connsiteX90" fmla="*/ 564196 w 8040688"/>
              <a:gd name="connsiteY90" fmla="*/ 6524155 h 6858000"/>
              <a:gd name="connsiteX91" fmla="*/ 587056 w 8040688"/>
              <a:gd name="connsiteY91" fmla="*/ 6526060 h 6858000"/>
              <a:gd name="connsiteX92" fmla="*/ 619441 w 8040688"/>
              <a:gd name="connsiteY92" fmla="*/ 6523202 h 6858000"/>
              <a:gd name="connsiteX93" fmla="*/ 613726 w 8040688"/>
              <a:gd name="connsiteY93" fmla="*/ 6406043 h 6858000"/>
              <a:gd name="connsiteX94" fmla="*/ 619441 w 8040688"/>
              <a:gd name="connsiteY94" fmla="*/ 6388898 h 6858000"/>
              <a:gd name="connsiteX95" fmla="*/ 587056 w 8040688"/>
              <a:gd name="connsiteY95" fmla="*/ 6386040 h 6858000"/>
              <a:gd name="connsiteX96" fmla="*/ 1647187 w 8040688"/>
              <a:gd name="connsiteY96" fmla="*/ 6381278 h 6858000"/>
              <a:gd name="connsiteX97" fmla="*/ 1647187 w 8040688"/>
              <a:gd name="connsiteY97" fmla="*/ 6427951 h 6858000"/>
              <a:gd name="connsiteX98" fmla="*/ 1628137 w 8040688"/>
              <a:gd name="connsiteY98" fmla="*/ 6427951 h 6858000"/>
              <a:gd name="connsiteX99" fmla="*/ 1628137 w 8040688"/>
              <a:gd name="connsiteY99" fmla="*/ 6457479 h 6858000"/>
              <a:gd name="connsiteX100" fmla="*/ 1647187 w 8040688"/>
              <a:gd name="connsiteY100" fmla="*/ 6457479 h 6858000"/>
              <a:gd name="connsiteX101" fmla="*/ 1647187 w 8040688"/>
              <a:gd name="connsiteY101" fmla="*/ 6524155 h 6858000"/>
              <a:gd name="connsiteX102" fmla="*/ 1682429 w 8040688"/>
              <a:gd name="connsiteY102" fmla="*/ 6551778 h 6858000"/>
              <a:gd name="connsiteX103" fmla="*/ 1709099 w 8040688"/>
              <a:gd name="connsiteY103" fmla="*/ 6549873 h 6858000"/>
              <a:gd name="connsiteX104" fmla="*/ 1709099 w 8040688"/>
              <a:gd name="connsiteY104" fmla="*/ 6520345 h 6858000"/>
              <a:gd name="connsiteX105" fmla="*/ 1692907 w 8040688"/>
              <a:gd name="connsiteY105" fmla="*/ 6520345 h 6858000"/>
              <a:gd name="connsiteX106" fmla="*/ 1681477 w 8040688"/>
              <a:gd name="connsiteY106" fmla="*/ 6511772 h 6858000"/>
              <a:gd name="connsiteX107" fmla="*/ 1681477 w 8040688"/>
              <a:gd name="connsiteY107" fmla="*/ 6456526 h 6858000"/>
              <a:gd name="connsiteX108" fmla="*/ 1708147 w 8040688"/>
              <a:gd name="connsiteY108" fmla="*/ 6456526 h 6858000"/>
              <a:gd name="connsiteX109" fmla="*/ 1708147 w 8040688"/>
              <a:gd name="connsiteY109" fmla="*/ 6426998 h 6858000"/>
              <a:gd name="connsiteX110" fmla="*/ 1681477 w 8040688"/>
              <a:gd name="connsiteY110" fmla="*/ 6426998 h 6858000"/>
              <a:gd name="connsiteX111" fmla="*/ 1681477 w 8040688"/>
              <a:gd name="connsiteY111" fmla="*/ 6381278 h 6858000"/>
              <a:gd name="connsiteX112" fmla="*/ 1341435 w 8040688"/>
              <a:gd name="connsiteY112" fmla="*/ 6363180 h 6858000"/>
              <a:gd name="connsiteX113" fmla="*/ 1319527 w 8040688"/>
              <a:gd name="connsiteY113" fmla="*/ 6385088 h 6858000"/>
              <a:gd name="connsiteX114" fmla="*/ 1341435 w 8040688"/>
              <a:gd name="connsiteY114" fmla="*/ 6406996 h 6858000"/>
              <a:gd name="connsiteX115" fmla="*/ 1363342 w 8040688"/>
              <a:gd name="connsiteY115" fmla="*/ 6385088 h 6858000"/>
              <a:gd name="connsiteX116" fmla="*/ 1341435 w 8040688"/>
              <a:gd name="connsiteY116" fmla="*/ 6363180 h 6858000"/>
              <a:gd name="connsiteX117" fmla="*/ 1032826 w 8040688"/>
              <a:gd name="connsiteY117" fmla="*/ 6363180 h 6858000"/>
              <a:gd name="connsiteX118" fmla="*/ 1032826 w 8040688"/>
              <a:gd name="connsiteY118" fmla="*/ 6548920 h 6858000"/>
              <a:gd name="connsiteX119" fmla="*/ 1067116 w 8040688"/>
              <a:gd name="connsiteY119" fmla="*/ 6548920 h 6858000"/>
              <a:gd name="connsiteX120" fmla="*/ 1067116 w 8040688"/>
              <a:gd name="connsiteY120" fmla="*/ 6363180 h 6858000"/>
              <a:gd name="connsiteX121" fmla="*/ 922336 w 8040688"/>
              <a:gd name="connsiteY121" fmla="*/ 6359370 h 6858000"/>
              <a:gd name="connsiteX122" fmla="*/ 825181 w 8040688"/>
              <a:gd name="connsiteY122" fmla="*/ 6455574 h 6858000"/>
              <a:gd name="connsiteX123" fmla="*/ 922336 w 8040688"/>
              <a:gd name="connsiteY123" fmla="*/ 6551778 h 6858000"/>
              <a:gd name="connsiteX124" fmla="*/ 1013776 w 8040688"/>
              <a:gd name="connsiteY124" fmla="*/ 6482244 h 6858000"/>
              <a:gd name="connsiteX125" fmla="*/ 973771 w 8040688"/>
              <a:gd name="connsiteY125" fmla="*/ 6482244 h 6858000"/>
              <a:gd name="connsiteX126" fmla="*/ 923288 w 8040688"/>
              <a:gd name="connsiteY126" fmla="*/ 6517488 h 6858000"/>
              <a:gd name="connsiteX127" fmla="*/ 865186 w 8040688"/>
              <a:gd name="connsiteY127" fmla="*/ 6455574 h 6858000"/>
              <a:gd name="connsiteX128" fmla="*/ 923288 w 8040688"/>
              <a:gd name="connsiteY128" fmla="*/ 6393661 h 6858000"/>
              <a:gd name="connsiteX129" fmla="*/ 972818 w 8040688"/>
              <a:gd name="connsiteY129" fmla="*/ 6428904 h 6858000"/>
              <a:gd name="connsiteX130" fmla="*/ 1013776 w 8040688"/>
              <a:gd name="connsiteY130" fmla="*/ 6428904 h 6858000"/>
              <a:gd name="connsiteX131" fmla="*/ 922336 w 8040688"/>
              <a:gd name="connsiteY131" fmla="*/ 6359370 h 6858000"/>
              <a:gd name="connsiteX132" fmla="*/ 646112 w 8040688"/>
              <a:gd name="connsiteY132" fmla="*/ 6339367 h 6858000"/>
              <a:gd name="connsiteX133" fmla="*/ 619442 w 8040688"/>
              <a:gd name="connsiteY133" fmla="*/ 6387945 h 6858000"/>
              <a:gd name="connsiteX134" fmla="*/ 735647 w 8040688"/>
              <a:gd name="connsiteY134" fmla="*/ 6455574 h 6858000"/>
              <a:gd name="connsiteX135" fmla="*/ 764222 w 8040688"/>
              <a:gd name="connsiteY135" fmla="*/ 6407948 h 6858000"/>
              <a:gd name="connsiteX136" fmla="*/ 646112 w 8040688"/>
              <a:gd name="connsiteY136" fmla="*/ 6339367 h 6858000"/>
              <a:gd name="connsiteX137" fmla="*/ 0 w 8040688"/>
              <a:gd name="connsiteY137" fmla="*/ 0 h 6858000"/>
              <a:gd name="connsiteX138" fmla="*/ 8040688 w 8040688"/>
              <a:gd name="connsiteY138" fmla="*/ 0 h 6858000"/>
              <a:gd name="connsiteX139" fmla="*/ 8040688 w 8040688"/>
              <a:gd name="connsiteY139" fmla="*/ 6858000 h 6858000"/>
              <a:gd name="connsiteX140" fmla="*/ 0 w 8040688"/>
              <a:gd name="connsiteY140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</a:cxnLst>
            <a:rect l="l" t="t" r="r" b="b"/>
            <a:pathLst>
              <a:path w="8040688" h="6858000">
                <a:moveTo>
                  <a:pt x="1579559" y="6496532"/>
                </a:moveTo>
                <a:lnTo>
                  <a:pt x="1579559" y="6505105"/>
                </a:lnTo>
                <a:cubicBezTo>
                  <a:pt x="1579559" y="6520345"/>
                  <a:pt x="1566224" y="6527013"/>
                  <a:pt x="1555747" y="6527013"/>
                </a:cubicBezTo>
                <a:cubicBezTo>
                  <a:pt x="1545269" y="6527013"/>
                  <a:pt x="1538602" y="6521298"/>
                  <a:pt x="1538602" y="6512725"/>
                </a:cubicBezTo>
                <a:cubicBezTo>
                  <a:pt x="1538602" y="6504152"/>
                  <a:pt x="1545269" y="6499390"/>
                  <a:pt x="1555747" y="6499390"/>
                </a:cubicBezTo>
                <a:lnTo>
                  <a:pt x="1569082" y="6499390"/>
                </a:lnTo>
                <a:cubicBezTo>
                  <a:pt x="1573844" y="6499390"/>
                  <a:pt x="1577654" y="6498437"/>
                  <a:pt x="1579559" y="6496532"/>
                </a:cubicBezTo>
                <a:close/>
                <a:moveTo>
                  <a:pt x="1162365" y="6496532"/>
                </a:moveTo>
                <a:lnTo>
                  <a:pt x="1162365" y="6505105"/>
                </a:lnTo>
                <a:cubicBezTo>
                  <a:pt x="1162365" y="6520345"/>
                  <a:pt x="1149030" y="6527013"/>
                  <a:pt x="1138553" y="6527013"/>
                </a:cubicBezTo>
                <a:cubicBezTo>
                  <a:pt x="1128075" y="6527013"/>
                  <a:pt x="1121408" y="6521298"/>
                  <a:pt x="1121408" y="6512725"/>
                </a:cubicBezTo>
                <a:cubicBezTo>
                  <a:pt x="1121408" y="6504152"/>
                  <a:pt x="1128075" y="6499390"/>
                  <a:pt x="1138553" y="6499390"/>
                </a:cubicBezTo>
                <a:lnTo>
                  <a:pt x="1151888" y="6499390"/>
                </a:lnTo>
                <a:cubicBezTo>
                  <a:pt x="1156650" y="6499390"/>
                  <a:pt x="1160460" y="6498437"/>
                  <a:pt x="1162365" y="6496532"/>
                </a:cubicBezTo>
                <a:close/>
                <a:moveTo>
                  <a:pt x="736599" y="6455574"/>
                </a:moveTo>
                <a:cubicBezTo>
                  <a:pt x="707072" y="6490817"/>
                  <a:pt x="666114" y="6515582"/>
                  <a:pt x="619442" y="6523203"/>
                </a:cubicBezTo>
                <a:cubicBezTo>
                  <a:pt x="623252" y="6532728"/>
                  <a:pt x="628014" y="6543205"/>
                  <a:pt x="632777" y="6552731"/>
                </a:cubicBezTo>
                <a:cubicBezTo>
                  <a:pt x="636587" y="6559398"/>
                  <a:pt x="641349" y="6566066"/>
                  <a:pt x="646112" y="6571781"/>
                </a:cubicBezTo>
                <a:cubicBezTo>
                  <a:pt x="691832" y="6560351"/>
                  <a:pt x="732789" y="6536538"/>
                  <a:pt x="765174" y="6503200"/>
                </a:cubicBezTo>
                <a:cubicBezTo>
                  <a:pt x="757554" y="6486054"/>
                  <a:pt x="748029" y="6469862"/>
                  <a:pt x="736599" y="6455574"/>
                </a:cubicBezTo>
                <a:close/>
                <a:moveTo>
                  <a:pt x="1781490" y="6452716"/>
                </a:moveTo>
                <a:cubicBezTo>
                  <a:pt x="1795777" y="6452716"/>
                  <a:pt x="1806255" y="6462241"/>
                  <a:pt x="1808160" y="6474624"/>
                </a:cubicBezTo>
                <a:lnTo>
                  <a:pt x="1753867" y="6474624"/>
                </a:lnTo>
                <a:cubicBezTo>
                  <a:pt x="1756725" y="6461289"/>
                  <a:pt x="1767202" y="6452716"/>
                  <a:pt x="1781490" y="6452716"/>
                </a:cubicBezTo>
                <a:close/>
                <a:moveTo>
                  <a:pt x="1309050" y="6426999"/>
                </a:moveTo>
                <a:lnTo>
                  <a:pt x="1309050" y="6456526"/>
                </a:lnTo>
                <a:lnTo>
                  <a:pt x="1326195" y="6456526"/>
                </a:lnTo>
                <a:lnTo>
                  <a:pt x="1326195" y="6548920"/>
                </a:lnTo>
                <a:lnTo>
                  <a:pt x="1360485" y="6548920"/>
                </a:lnTo>
                <a:lnTo>
                  <a:pt x="1360485" y="6426999"/>
                </a:lnTo>
                <a:close/>
                <a:moveTo>
                  <a:pt x="1372868" y="6426998"/>
                </a:moveTo>
                <a:lnTo>
                  <a:pt x="1414778" y="6548920"/>
                </a:lnTo>
                <a:lnTo>
                  <a:pt x="1457640" y="6548920"/>
                </a:lnTo>
                <a:lnTo>
                  <a:pt x="1501455" y="6426998"/>
                </a:lnTo>
                <a:lnTo>
                  <a:pt x="1465260" y="6426998"/>
                </a:lnTo>
                <a:lnTo>
                  <a:pt x="1437638" y="6511772"/>
                </a:lnTo>
                <a:lnTo>
                  <a:pt x="1410015" y="6426998"/>
                </a:lnTo>
                <a:close/>
                <a:moveTo>
                  <a:pt x="1781490" y="6425093"/>
                </a:moveTo>
                <a:cubicBezTo>
                  <a:pt x="1745295" y="6425093"/>
                  <a:pt x="1718625" y="6451763"/>
                  <a:pt x="1718625" y="6488912"/>
                </a:cubicBezTo>
                <a:cubicBezTo>
                  <a:pt x="1718625" y="6526060"/>
                  <a:pt x="1754820" y="6552730"/>
                  <a:pt x="1782442" y="6552730"/>
                </a:cubicBezTo>
                <a:cubicBezTo>
                  <a:pt x="1810065" y="6552730"/>
                  <a:pt x="1832925" y="6540347"/>
                  <a:pt x="1843402" y="6514629"/>
                </a:cubicBezTo>
                <a:lnTo>
                  <a:pt x="1807207" y="6510819"/>
                </a:lnTo>
                <a:cubicBezTo>
                  <a:pt x="1802445" y="6518439"/>
                  <a:pt x="1797682" y="6523202"/>
                  <a:pt x="1782442" y="6523202"/>
                </a:cubicBezTo>
                <a:cubicBezTo>
                  <a:pt x="1767202" y="6523202"/>
                  <a:pt x="1756725" y="6511772"/>
                  <a:pt x="1754820" y="6498437"/>
                </a:cubicBezTo>
                <a:lnTo>
                  <a:pt x="1845307" y="6498437"/>
                </a:lnTo>
                <a:lnTo>
                  <a:pt x="1845307" y="6497484"/>
                </a:lnTo>
                <a:cubicBezTo>
                  <a:pt x="1845307" y="6447001"/>
                  <a:pt x="1817685" y="6425093"/>
                  <a:pt x="1781490" y="6425093"/>
                </a:cubicBezTo>
                <a:close/>
                <a:moveTo>
                  <a:pt x="1282380" y="6425093"/>
                </a:moveTo>
                <a:cubicBezTo>
                  <a:pt x="1267140" y="6425093"/>
                  <a:pt x="1255710" y="6432713"/>
                  <a:pt x="1250947" y="6446048"/>
                </a:cubicBezTo>
                <a:lnTo>
                  <a:pt x="1250947" y="6426998"/>
                </a:lnTo>
                <a:lnTo>
                  <a:pt x="1217610" y="6426998"/>
                </a:lnTo>
                <a:lnTo>
                  <a:pt x="1217610" y="6548920"/>
                </a:lnTo>
                <a:lnTo>
                  <a:pt x="1251900" y="6548920"/>
                </a:lnTo>
                <a:lnTo>
                  <a:pt x="1251900" y="6490817"/>
                </a:lnTo>
                <a:cubicBezTo>
                  <a:pt x="1251900" y="6469861"/>
                  <a:pt x="1260472" y="6461289"/>
                  <a:pt x="1277617" y="6461289"/>
                </a:cubicBezTo>
                <a:lnTo>
                  <a:pt x="1291905" y="6461289"/>
                </a:lnTo>
                <a:cubicBezTo>
                  <a:pt x="1291905" y="6461289"/>
                  <a:pt x="1291905" y="6426046"/>
                  <a:pt x="1291905" y="6426046"/>
                </a:cubicBezTo>
                <a:cubicBezTo>
                  <a:pt x="1289047" y="6425093"/>
                  <a:pt x="1297620" y="6425093"/>
                  <a:pt x="1282380" y="6425093"/>
                </a:cubicBezTo>
                <a:close/>
                <a:moveTo>
                  <a:pt x="1562414" y="6424141"/>
                </a:moveTo>
                <a:cubicBezTo>
                  <a:pt x="1532887" y="6424141"/>
                  <a:pt x="1510027" y="6439381"/>
                  <a:pt x="1510027" y="6439381"/>
                </a:cubicBezTo>
                <a:lnTo>
                  <a:pt x="1523362" y="6465099"/>
                </a:lnTo>
                <a:cubicBezTo>
                  <a:pt x="1531934" y="6459384"/>
                  <a:pt x="1546222" y="6453669"/>
                  <a:pt x="1559557" y="6453669"/>
                </a:cubicBezTo>
                <a:cubicBezTo>
                  <a:pt x="1572892" y="6453669"/>
                  <a:pt x="1579559" y="6459384"/>
                  <a:pt x="1579559" y="6467957"/>
                </a:cubicBezTo>
                <a:lnTo>
                  <a:pt x="1580512" y="6468909"/>
                </a:lnTo>
                <a:cubicBezTo>
                  <a:pt x="1580512" y="6473672"/>
                  <a:pt x="1577654" y="6476529"/>
                  <a:pt x="1571939" y="6476529"/>
                </a:cubicBezTo>
                <a:lnTo>
                  <a:pt x="1548127" y="6476529"/>
                </a:lnTo>
                <a:cubicBezTo>
                  <a:pt x="1521457" y="6476529"/>
                  <a:pt x="1504312" y="6493675"/>
                  <a:pt x="1504312" y="6513677"/>
                </a:cubicBezTo>
                <a:cubicBezTo>
                  <a:pt x="1504312" y="6533680"/>
                  <a:pt x="1521457" y="6551778"/>
                  <a:pt x="1547174" y="6551778"/>
                </a:cubicBezTo>
                <a:cubicBezTo>
                  <a:pt x="1561462" y="6551778"/>
                  <a:pt x="1574797" y="6547015"/>
                  <a:pt x="1581464" y="6537490"/>
                </a:cubicBezTo>
                <a:lnTo>
                  <a:pt x="1581464" y="6548920"/>
                </a:lnTo>
                <a:lnTo>
                  <a:pt x="1615754" y="6548920"/>
                </a:lnTo>
                <a:lnTo>
                  <a:pt x="1615754" y="6468909"/>
                </a:lnTo>
                <a:cubicBezTo>
                  <a:pt x="1615754" y="6436524"/>
                  <a:pt x="1591942" y="6424141"/>
                  <a:pt x="1562414" y="6424141"/>
                </a:cubicBezTo>
                <a:close/>
                <a:moveTo>
                  <a:pt x="1145220" y="6424141"/>
                </a:moveTo>
                <a:cubicBezTo>
                  <a:pt x="1115693" y="6424141"/>
                  <a:pt x="1092833" y="6439381"/>
                  <a:pt x="1092833" y="6439381"/>
                </a:cubicBezTo>
                <a:lnTo>
                  <a:pt x="1106168" y="6465099"/>
                </a:lnTo>
                <a:cubicBezTo>
                  <a:pt x="1114740" y="6459384"/>
                  <a:pt x="1129028" y="6453669"/>
                  <a:pt x="1142363" y="6453669"/>
                </a:cubicBezTo>
                <a:cubicBezTo>
                  <a:pt x="1155698" y="6453669"/>
                  <a:pt x="1162365" y="6459384"/>
                  <a:pt x="1162365" y="6467957"/>
                </a:cubicBezTo>
                <a:lnTo>
                  <a:pt x="1163318" y="6468909"/>
                </a:lnTo>
                <a:cubicBezTo>
                  <a:pt x="1163318" y="6473672"/>
                  <a:pt x="1160460" y="6476529"/>
                  <a:pt x="1154745" y="6476529"/>
                </a:cubicBezTo>
                <a:lnTo>
                  <a:pt x="1130933" y="6476529"/>
                </a:lnTo>
                <a:cubicBezTo>
                  <a:pt x="1104263" y="6476529"/>
                  <a:pt x="1087118" y="6493675"/>
                  <a:pt x="1087118" y="6513677"/>
                </a:cubicBezTo>
                <a:cubicBezTo>
                  <a:pt x="1087118" y="6533680"/>
                  <a:pt x="1104263" y="6551778"/>
                  <a:pt x="1129980" y="6551778"/>
                </a:cubicBezTo>
                <a:cubicBezTo>
                  <a:pt x="1144268" y="6551778"/>
                  <a:pt x="1157603" y="6547015"/>
                  <a:pt x="1164270" y="6537490"/>
                </a:cubicBezTo>
                <a:lnTo>
                  <a:pt x="1164270" y="6548920"/>
                </a:lnTo>
                <a:lnTo>
                  <a:pt x="1198560" y="6548920"/>
                </a:lnTo>
                <a:lnTo>
                  <a:pt x="1198560" y="6468909"/>
                </a:lnTo>
                <a:cubicBezTo>
                  <a:pt x="1198560" y="6436524"/>
                  <a:pt x="1174748" y="6424141"/>
                  <a:pt x="1145220" y="6424141"/>
                </a:cubicBezTo>
                <a:close/>
                <a:moveTo>
                  <a:pt x="587056" y="6386040"/>
                </a:moveTo>
                <a:cubicBezTo>
                  <a:pt x="575626" y="6386040"/>
                  <a:pt x="571816" y="6386040"/>
                  <a:pt x="564196" y="6386993"/>
                </a:cubicBezTo>
                <a:cubicBezTo>
                  <a:pt x="551814" y="6430808"/>
                  <a:pt x="550861" y="6478434"/>
                  <a:pt x="564196" y="6524155"/>
                </a:cubicBezTo>
                <a:cubicBezTo>
                  <a:pt x="571816" y="6524155"/>
                  <a:pt x="579436" y="6526060"/>
                  <a:pt x="587056" y="6526060"/>
                </a:cubicBezTo>
                <a:cubicBezTo>
                  <a:pt x="598486" y="6526060"/>
                  <a:pt x="608964" y="6525107"/>
                  <a:pt x="619441" y="6523202"/>
                </a:cubicBezTo>
                <a:cubicBezTo>
                  <a:pt x="605154" y="6486054"/>
                  <a:pt x="603249" y="6445096"/>
                  <a:pt x="613726" y="6406043"/>
                </a:cubicBezTo>
                <a:cubicBezTo>
                  <a:pt x="615631" y="6400328"/>
                  <a:pt x="617536" y="6394613"/>
                  <a:pt x="619441" y="6388898"/>
                </a:cubicBezTo>
                <a:cubicBezTo>
                  <a:pt x="608964" y="6386993"/>
                  <a:pt x="598486" y="6386040"/>
                  <a:pt x="587056" y="6386040"/>
                </a:cubicBezTo>
                <a:close/>
                <a:moveTo>
                  <a:pt x="1647187" y="6381278"/>
                </a:moveTo>
                <a:lnTo>
                  <a:pt x="1647187" y="6427951"/>
                </a:lnTo>
                <a:lnTo>
                  <a:pt x="1628137" y="6427951"/>
                </a:lnTo>
                <a:lnTo>
                  <a:pt x="1628137" y="6457479"/>
                </a:lnTo>
                <a:lnTo>
                  <a:pt x="1647187" y="6457479"/>
                </a:lnTo>
                <a:lnTo>
                  <a:pt x="1647187" y="6524155"/>
                </a:lnTo>
                <a:cubicBezTo>
                  <a:pt x="1647187" y="6548920"/>
                  <a:pt x="1665284" y="6551778"/>
                  <a:pt x="1682429" y="6551778"/>
                </a:cubicBezTo>
                <a:cubicBezTo>
                  <a:pt x="1691954" y="6551778"/>
                  <a:pt x="1709099" y="6549873"/>
                  <a:pt x="1709099" y="6549873"/>
                </a:cubicBezTo>
                <a:lnTo>
                  <a:pt x="1709099" y="6520345"/>
                </a:lnTo>
                <a:cubicBezTo>
                  <a:pt x="1709099" y="6520345"/>
                  <a:pt x="1701479" y="6520345"/>
                  <a:pt x="1692907" y="6520345"/>
                </a:cubicBezTo>
                <a:cubicBezTo>
                  <a:pt x="1687192" y="6520345"/>
                  <a:pt x="1681477" y="6519392"/>
                  <a:pt x="1681477" y="6511772"/>
                </a:cubicBezTo>
                <a:lnTo>
                  <a:pt x="1681477" y="6456526"/>
                </a:lnTo>
                <a:lnTo>
                  <a:pt x="1708147" y="6456526"/>
                </a:lnTo>
                <a:lnTo>
                  <a:pt x="1708147" y="6426998"/>
                </a:lnTo>
                <a:lnTo>
                  <a:pt x="1681477" y="6426998"/>
                </a:lnTo>
                <a:lnTo>
                  <a:pt x="1681477" y="6381278"/>
                </a:lnTo>
                <a:close/>
                <a:moveTo>
                  <a:pt x="1341435" y="6363180"/>
                </a:moveTo>
                <a:cubicBezTo>
                  <a:pt x="1329052" y="6363180"/>
                  <a:pt x="1319527" y="6372705"/>
                  <a:pt x="1319527" y="6385088"/>
                </a:cubicBezTo>
                <a:cubicBezTo>
                  <a:pt x="1319527" y="6397471"/>
                  <a:pt x="1329052" y="6406996"/>
                  <a:pt x="1341435" y="6406996"/>
                </a:cubicBezTo>
                <a:cubicBezTo>
                  <a:pt x="1353817" y="6406996"/>
                  <a:pt x="1363342" y="6396518"/>
                  <a:pt x="1363342" y="6385088"/>
                </a:cubicBezTo>
                <a:cubicBezTo>
                  <a:pt x="1363342" y="6373658"/>
                  <a:pt x="1353817" y="6363180"/>
                  <a:pt x="1341435" y="6363180"/>
                </a:cubicBezTo>
                <a:close/>
                <a:moveTo>
                  <a:pt x="1032826" y="6363180"/>
                </a:moveTo>
                <a:lnTo>
                  <a:pt x="1032826" y="6548920"/>
                </a:lnTo>
                <a:lnTo>
                  <a:pt x="1067116" y="6548920"/>
                </a:lnTo>
                <a:lnTo>
                  <a:pt x="1067116" y="6363180"/>
                </a:lnTo>
                <a:close/>
                <a:moveTo>
                  <a:pt x="922336" y="6359370"/>
                </a:moveTo>
                <a:cubicBezTo>
                  <a:pt x="867091" y="6359370"/>
                  <a:pt x="825181" y="6399376"/>
                  <a:pt x="825181" y="6455574"/>
                </a:cubicBezTo>
                <a:cubicBezTo>
                  <a:pt x="825181" y="6511772"/>
                  <a:pt x="880426" y="6551778"/>
                  <a:pt x="922336" y="6551778"/>
                </a:cubicBezTo>
                <a:cubicBezTo>
                  <a:pt x="964246" y="6551778"/>
                  <a:pt x="1003298" y="6526060"/>
                  <a:pt x="1013776" y="6482244"/>
                </a:cubicBezTo>
                <a:lnTo>
                  <a:pt x="973771" y="6482244"/>
                </a:lnTo>
                <a:cubicBezTo>
                  <a:pt x="967103" y="6504152"/>
                  <a:pt x="948053" y="6517488"/>
                  <a:pt x="923288" y="6517488"/>
                </a:cubicBezTo>
                <a:cubicBezTo>
                  <a:pt x="888046" y="6517488"/>
                  <a:pt x="865186" y="6490817"/>
                  <a:pt x="865186" y="6455574"/>
                </a:cubicBezTo>
                <a:cubicBezTo>
                  <a:pt x="865186" y="6420331"/>
                  <a:pt x="888046" y="6393661"/>
                  <a:pt x="923288" y="6393661"/>
                </a:cubicBezTo>
                <a:cubicBezTo>
                  <a:pt x="947101" y="6393661"/>
                  <a:pt x="966151" y="6406996"/>
                  <a:pt x="972818" y="6428904"/>
                </a:cubicBezTo>
                <a:lnTo>
                  <a:pt x="1013776" y="6428904"/>
                </a:lnTo>
                <a:cubicBezTo>
                  <a:pt x="1002346" y="6385088"/>
                  <a:pt x="977581" y="6359370"/>
                  <a:pt x="922336" y="6359370"/>
                </a:cubicBezTo>
                <a:close/>
                <a:moveTo>
                  <a:pt x="646112" y="6339367"/>
                </a:moveTo>
                <a:cubicBezTo>
                  <a:pt x="634682" y="6354607"/>
                  <a:pt x="626109" y="6370800"/>
                  <a:pt x="619442" y="6387945"/>
                </a:cubicBezTo>
                <a:cubicBezTo>
                  <a:pt x="666114" y="6395565"/>
                  <a:pt x="707072" y="6420331"/>
                  <a:pt x="735647" y="6455574"/>
                </a:cubicBezTo>
                <a:cubicBezTo>
                  <a:pt x="747077" y="6441286"/>
                  <a:pt x="757554" y="6425093"/>
                  <a:pt x="764222" y="6407948"/>
                </a:cubicBezTo>
                <a:cubicBezTo>
                  <a:pt x="732789" y="6375563"/>
                  <a:pt x="691832" y="6350797"/>
                  <a:pt x="646112" y="6339367"/>
                </a:cubicBezTo>
                <a:close/>
                <a:moveTo>
                  <a:pt x="0" y="0"/>
                </a:moveTo>
                <a:lnTo>
                  <a:pt x="8040688" y="0"/>
                </a:lnTo>
                <a:lnTo>
                  <a:pt x="8040688" y="6858000"/>
                </a:lnTo>
                <a:lnTo>
                  <a:pt x="0" y="685800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</p:spPr>
        <p:txBody>
          <a:bodyPr wrap="square" tIns="180000" anchor="t" anchorCtr="0">
            <a:noAutofit/>
          </a:bodyPr>
          <a:lstStyle>
            <a:lvl1pPr marL="0" indent="0" algn="ctr">
              <a:buNone/>
              <a:defRPr sz="1000">
                <a:solidFill>
                  <a:schemeClr val="accent2"/>
                </a:solidFill>
                <a:latin typeface="+mn-lt"/>
              </a:defRPr>
            </a:lvl1pPr>
          </a:lstStyle>
          <a:p>
            <a:pPr lvl="0"/>
            <a:r>
              <a:rPr lang="en-US" dirty="0"/>
              <a:t>Drag picture file here or click </a:t>
            </a:r>
            <a:r>
              <a:rPr lang="en-GB" noProof="0" dirty="0"/>
              <a:t>center</a:t>
            </a:r>
            <a:r>
              <a:rPr lang="en-US" dirty="0"/>
              <a:t> icon to insert light image</a:t>
            </a:r>
          </a:p>
        </p:txBody>
      </p:sp>
      <p:sp>
        <p:nvSpPr>
          <p:cNvPr id="9" name="Text Placeholder 12">
            <a:extLst>
              <a:ext uri="{FF2B5EF4-FFF2-40B4-BE49-F238E27FC236}">
                <a16:creationId xmlns:a16="http://schemas.microsoft.com/office/drawing/2014/main" id="{983A1914-7D1F-4DEB-C99C-7D0FD5B7D4B6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8615421" y="2168525"/>
            <a:ext cx="3024000" cy="1620837"/>
          </a:xfrm>
        </p:spPr>
        <p:txBody>
          <a:bodyPr anchor="b" anchorCtr="0"/>
          <a:lstStyle>
            <a:lvl1pPr marL="0" indent="0" algn="ctr">
              <a:buNone/>
              <a:defRPr sz="12000" spc="-300" baseline="0">
                <a:solidFill>
                  <a:schemeClr val="bg1"/>
                </a:solidFill>
              </a:defRPr>
            </a:lvl1pPr>
            <a:lvl2pPr marL="180000" indent="0" algn="ctr">
              <a:buNone/>
              <a:defRPr sz="1800">
                <a:solidFill>
                  <a:schemeClr val="bg1"/>
                </a:solidFill>
              </a:defRPr>
            </a:lvl2pPr>
            <a:lvl3pPr marL="360000" indent="0" algn="ctr">
              <a:buNone/>
              <a:defRPr sz="1800">
                <a:solidFill>
                  <a:schemeClr val="bg1"/>
                </a:solidFill>
              </a:defRPr>
            </a:lvl3pPr>
            <a:lvl4pPr marL="0" indent="0" algn="ctr">
              <a:buClr>
                <a:schemeClr val="tx1"/>
              </a:buClr>
              <a:buNone/>
              <a:defRPr sz="1800">
                <a:solidFill>
                  <a:schemeClr val="bg1"/>
                </a:solidFill>
              </a:defRPr>
            </a:lvl4pPr>
            <a:lvl5pPr marL="180000" indent="0" algn="ctr">
              <a:buClr>
                <a:schemeClr val="tx1"/>
              </a:buClr>
              <a:buNone/>
              <a:defRPr sz="1800">
                <a:solidFill>
                  <a:schemeClr val="bg1"/>
                </a:solidFill>
              </a:defRPr>
            </a:lvl5pPr>
          </a:lstStyle>
          <a:p>
            <a:pPr lvl="0"/>
            <a:r>
              <a:rPr lang="en-US" dirty="0"/>
              <a:t>0%</a:t>
            </a:r>
          </a:p>
        </p:txBody>
      </p:sp>
      <p:sp>
        <p:nvSpPr>
          <p:cNvPr id="8" name="Text Placeholder 12">
            <a:extLst>
              <a:ext uri="{FF2B5EF4-FFF2-40B4-BE49-F238E27FC236}">
                <a16:creationId xmlns:a16="http://schemas.microsoft.com/office/drawing/2014/main" id="{751E2A69-C8AD-BB49-162E-ECBB49D0E674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>
            <a:off x="8615421" y="3608388"/>
            <a:ext cx="3024000" cy="1620836"/>
          </a:xfrm>
        </p:spPr>
        <p:txBody>
          <a:bodyPr/>
          <a:lstStyle>
            <a:lvl1pPr marL="0" indent="0" algn="ctr">
              <a:buNone/>
              <a:defRPr sz="1800">
                <a:solidFill>
                  <a:schemeClr val="bg1"/>
                </a:solidFill>
              </a:defRPr>
            </a:lvl1pPr>
            <a:lvl2pPr marL="180000" indent="0" algn="ctr">
              <a:buNone/>
              <a:defRPr sz="1800">
                <a:solidFill>
                  <a:schemeClr val="bg1"/>
                </a:solidFill>
              </a:defRPr>
            </a:lvl2pPr>
            <a:lvl3pPr marL="360000" indent="0" algn="ctr">
              <a:buNone/>
              <a:defRPr sz="1800">
                <a:solidFill>
                  <a:schemeClr val="bg1"/>
                </a:solidFill>
              </a:defRPr>
            </a:lvl3pPr>
            <a:lvl4pPr marL="0" indent="0" algn="ctr">
              <a:buClr>
                <a:schemeClr val="tx1"/>
              </a:buClr>
              <a:buNone/>
              <a:defRPr sz="1800">
                <a:solidFill>
                  <a:schemeClr val="bg1"/>
                </a:solidFill>
              </a:defRPr>
            </a:lvl4pPr>
            <a:lvl5pPr marL="180000" indent="0" algn="ctr">
              <a:buClr>
                <a:schemeClr val="tx1"/>
              </a:buClr>
              <a:buNone/>
              <a:defRPr sz="1800"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0871EE65-26EE-B181-C60C-77234227C28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8040688" y="6348353"/>
            <a:ext cx="3292473" cy="215901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© 2025 Clarivate. All rights reserved.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50BDD441-95E6-955E-8A17-BE1B5185D4A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06200" y="6348353"/>
            <a:ext cx="216000" cy="215900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F59CD943-D024-467A-B36E-F11E1285ED75}" type="slidenum">
              <a:rPr lang="en-GB" smtClean="0"/>
              <a:pPr/>
              <a:t>‹#›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526894258"/>
      </p:ext>
    </p:extLst>
  </p:cSld>
  <p:clrMapOvr>
    <a:masterClrMapping/>
  </p:clrMapOvr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0:50 Text / Big Sta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5">
            <a:extLst>
              <a:ext uri="{FF2B5EF4-FFF2-40B4-BE49-F238E27FC236}">
                <a16:creationId xmlns:a16="http://schemas.microsoft.com/office/drawing/2014/main" id="{192AC438-4963-3E86-AF1D-907809837B4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6096000" y="2861"/>
            <a:ext cx="6096000" cy="6852277"/>
          </a:xfrm>
          <a:prstGeom prst="rect">
            <a:avLst/>
          </a:prstGeom>
        </p:spPr>
      </p:pic>
      <p:sp>
        <p:nvSpPr>
          <p:cNvPr id="7" name="Title 1">
            <a:extLst>
              <a:ext uri="{FF2B5EF4-FFF2-40B4-BE49-F238E27FC236}">
                <a16:creationId xmlns:a16="http://schemas.microsoft.com/office/drawing/2014/main" id="{7DE71408-1F6A-1900-3166-8B0F27B91CF7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550865" y="368828"/>
            <a:ext cx="5075998" cy="251885"/>
          </a:xfrm>
        </p:spPr>
        <p:txBody>
          <a:bodyPr/>
          <a:lstStyle>
            <a:lvl1pPr>
              <a:defRPr/>
            </a:lvl1pPr>
          </a:lstStyle>
          <a:p>
            <a:r>
              <a:rPr lang="en-US" dirty="0"/>
              <a:t>Header avenir demi 24pt</a:t>
            </a:r>
            <a:endParaRPr lang="en-GB" dirty="0"/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E040A9B4-F93C-AB35-66CE-1690CFBC2581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550865" y="753852"/>
            <a:ext cx="5075998" cy="336973"/>
          </a:xfrm>
          <a:prstGeom prst="rect">
            <a:avLst/>
          </a:prstGeom>
        </p:spPr>
        <p:txBody>
          <a:bodyPr lIns="0" tIns="0" rIns="0" bIns="0">
            <a:noAutofit/>
          </a:bodyPr>
          <a:lstStyle>
            <a:lvl1pPr marL="0" indent="0">
              <a:lnSpc>
                <a:spcPct val="90000"/>
              </a:lnSpc>
              <a:buNone/>
              <a:defRPr sz="2000"/>
            </a:lvl1pPr>
          </a:lstStyle>
          <a:p>
            <a:pPr lvl="0"/>
            <a:r>
              <a:rPr lang="en-US" dirty="0"/>
              <a:t>Subhead avenir pro 20pt</a:t>
            </a:r>
            <a:endParaRPr lang="en-GB" dirty="0"/>
          </a:p>
        </p:txBody>
      </p:sp>
      <p:sp>
        <p:nvSpPr>
          <p:cNvPr id="13" name="Text Placeholder 12">
            <a:extLst>
              <a:ext uri="{FF2B5EF4-FFF2-40B4-BE49-F238E27FC236}">
                <a16:creationId xmlns:a16="http://schemas.microsoft.com/office/drawing/2014/main" id="{03BC752C-CC9E-C49E-83BC-B6B704830335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550862" y="1808163"/>
            <a:ext cx="5076000" cy="4321175"/>
          </a:xfrm>
        </p:spPr>
        <p:txBody>
          <a:bodyPr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  <p:sp>
        <p:nvSpPr>
          <p:cNvPr id="9" name="Text Placeholder 12">
            <a:extLst>
              <a:ext uri="{FF2B5EF4-FFF2-40B4-BE49-F238E27FC236}">
                <a16:creationId xmlns:a16="http://schemas.microsoft.com/office/drawing/2014/main" id="{983A1914-7D1F-4DEB-C99C-7D0FD5B7D4B6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6959600" y="2168525"/>
            <a:ext cx="4679821" cy="1620837"/>
          </a:xfrm>
        </p:spPr>
        <p:txBody>
          <a:bodyPr anchor="b" anchorCtr="0"/>
          <a:lstStyle>
            <a:lvl1pPr marL="0" indent="0" algn="ctr">
              <a:buNone/>
              <a:defRPr lang="en-US" sz="12000" kern="1200" spc="-300" baseline="0" dirty="0">
                <a:solidFill>
                  <a:schemeClr val="accent1"/>
                </a:solidFill>
                <a:latin typeface="+mn-lt"/>
                <a:ea typeface="+mn-ea"/>
                <a:cs typeface="+mn-cs"/>
              </a:defRPr>
            </a:lvl1pPr>
            <a:lvl2pPr marL="180000" indent="0" algn="ctr">
              <a:buNone/>
              <a:defRPr sz="1800">
                <a:solidFill>
                  <a:schemeClr val="bg1"/>
                </a:solidFill>
              </a:defRPr>
            </a:lvl2pPr>
            <a:lvl3pPr marL="360000" indent="0" algn="ctr">
              <a:buNone/>
              <a:defRPr sz="1800">
                <a:solidFill>
                  <a:schemeClr val="bg1"/>
                </a:solidFill>
              </a:defRPr>
            </a:lvl3pPr>
            <a:lvl4pPr marL="0" indent="0" algn="ctr">
              <a:buClr>
                <a:schemeClr val="tx1"/>
              </a:buClr>
              <a:buNone/>
              <a:defRPr sz="1800">
                <a:solidFill>
                  <a:schemeClr val="bg1"/>
                </a:solidFill>
              </a:defRPr>
            </a:lvl4pPr>
            <a:lvl5pPr marL="180000" indent="0" algn="ctr">
              <a:buClr>
                <a:schemeClr val="tx1"/>
              </a:buClr>
              <a:buNone/>
              <a:defRPr sz="1800">
                <a:solidFill>
                  <a:schemeClr val="bg1"/>
                </a:solidFill>
              </a:defRPr>
            </a:lvl5pPr>
          </a:lstStyle>
          <a:p>
            <a:pPr marL="0" lvl="0" indent="0" algn="ctr" defTabSz="914400" rtl="0" eaLnBrk="1" latinLnBrk="0" hangingPunct="1">
              <a:lnSpc>
                <a:spcPct val="100000"/>
              </a:lnSpc>
              <a:spcBef>
                <a:spcPts val="900"/>
              </a:spcBef>
              <a:buFont typeface="Arial" panose="020B0604020202020204" pitchFamily="34" charset="0"/>
              <a:buNone/>
            </a:pPr>
            <a:r>
              <a:rPr lang="en-US" dirty="0"/>
              <a:t>0%</a:t>
            </a:r>
          </a:p>
        </p:txBody>
      </p:sp>
      <p:sp>
        <p:nvSpPr>
          <p:cNvPr id="8" name="Text Placeholder 12">
            <a:extLst>
              <a:ext uri="{FF2B5EF4-FFF2-40B4-BE49-F238E27FC236}">
                <a16:creationId xmlns:a16="http://schemas.microsoft.com/office/drawing/2014/main" id="{751E2A69-C8AD-BB49-162E-ECBB49D0E674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>
            <a:off x="6959600" y="3608388"/>
            <a:ext cx="4679821" cy="1620836"/>
          </a:xfrm>
        </p:spPr>
        <p:txBody>
          <a:bodyPr/>
          <a:lstStyle>
            <a:lvl1pPr marL="0" indent="0" algn="ctr">
              <a:buNone/>
              <a:defRPr sz="1800">
                <a:solidFill>
                  <a:schemeClr val="bg1"/>
                </a:solidFill>
              </a:defRPr>
            </a:lvl1pPr>
            <a:lvl2pPr marL="180000" indent="0" algn="ctr">
              <a:buNone/>
              <a:defRPr sz="1800">
                <a:solidFill>
                  <a:schemeClr val="bg1"/>
                </a:solidFill>
              </a:defRPr>
            </a:lvl2pPr>
            <a:lvl3pPr marL="360000" indent="0" algn="ctr">
              <a:buNone/>
              <a:defRPr sz="1800">
                <a:solidFill>
                  <a:schemeClr val="bg1"/>
                </a:solidFill>
              </a:defRPr>
            </a:lvl3pPr>
            <a:lvl4pPr marL="0" indent="0" algn="ctr">
              <a:buClr>
                <a:schemeClr val="tx1"/>
              </a:buClr>
              <a:buNone/>
              <a:defRPr sz="1800">
                <a:solidFill>
                  <a:schemeClr val="bg1"/>
                </a:solidFill>
              </a:defRPr>
            </a:lvl4pPr>
            <a:lvl5pPr marL="180000" indent="0" algn="ctr">
              <a:buClr>
                <a:schemeClr val="tx1"/>
              </a:buClr>
              <a:buNone/>
              <a:defRPr sz="1800"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0871EE65-26EE-B181-C60C-77234227C28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8040688" y="6348353"/>
            <a:ext cx="3292473" cy="215901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© 2025 Clarivate. All rights reserved.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50BDD441-95E6-955E-8A17-BE1B5185D4A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06200" y="6348353"/>
            <a:ext cx="216000" cy="215900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F59CD943-D024-467A-B36E-F11E1285ED75}" type="slidenum">
              <a:rPr lang="en-GB" smtClean="0"/>
              <a:pPr/>
              <a:t>‹#›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904921118"/>
      </p:ext>
    </p:extLst>
  </p:cSld>
  <p:clrMapOvr>
    <a:masterClrMapping/>
  </p:clrMapOvr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/ Big Sta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>
            <a:extLst>
              <a:ext uri="{FF2B5EF4-FFF2-40B4-BE49-F238E27FC236}">
                <a16:creationId xmlns:a16="http://schemas.microsoft.com/office/drawing/2014/main" id="{F3AC6818-4D80-7C27-6F3D-8D1DFA9EF1C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040689" y="1"/>
            <a:ext cx="4151312" cy="6858000"/>
          </a:xfrm>
          <a:prstGeom prst="rect">
            <a:avLst/>
          </a:prstGeom>
        </p:spPr>
      </p:pic>
      <p:sp>
        <p:nvSpPr>
          <p:cNvPr id="11" name="Title 1">
            <a:extLst>
              <a:ext uri="{FF2B5EF4-FFF2-40B4-BE49-F238E27FC236}">
                <a16:creationId xmlns:a16="http://schemas.microsoft.com/office/drawing/2014/main" id="{5F4A0393-5E31-B1D7-44B4-0AE64D41191E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550864" y="368828"/>
            <a:ext cx="6966375" cy="251885"/>
          </a:xfrm>
        </p:spPr>
        <p:txBody>
          <a:bodyPr/>
          <a:lstStyle>
            <a:lvl1pPr>
              <a:defRPr/>
            </a:lvl1pPr>
          </a:lstStyle>
          <a:p>
            <a:r>
              <a:rPr lang="en-US" dirty="0"/>
              <a:t>Header avenir demi 24pt</a:t>
            </a:r>
            <a:endParaRPr lang="en-GB" dirty="0"/>
          </a:p>
        </p:txBody>
      </p:sp>
      <p:sp>
        <p:nvSpPr>
          <p:cNvPr id="12" name="Text Placeholder 9">
            <a:extLst>
              <a:ext uri="{FF2B5EF4-FFF2-40B4-BE49-F238E27FC236}">
                <a16:creationId xmlns:a16="http://schemas.microsoft.com/office/drawing/2014/main" id="{3EF12EEA-B717-A2D4-DD8A-8AD5480E07F4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550864" y="752052"/>
            <a:ext cx="6966375" cy="336973"/>
          </a:xfrm>
          <a:prstGeom prst="rect">
            <a:avLst/>
          </a:prstGeom>
        </p:spPr>
        <p:txBody>
          <a:bodyPr lIns="0" tIns="0" rIns="0" bIns="0">
            <a:noAutofit/>
          </a:bodyPr>
          <a:lstStyle>
            <a:lvl1pPr marL="0" indent="0">
              <a:lnSpc>
                <a:spcPct val="90000"/>
              </a:lnSpc>
              <a:buNone/>
              <a:defRPr sz="2000"/>
            </a:lvl1pPr>
          </a:lstStyle>
          <a:p>
            <a:pPr lvl="0"/>
            <a:r>
              <a:rPr lang="en-US" dirty="0"/>
              <a:t>Subhead avenir pro 20pt</a:t>
            </a:r>
            <a:endParaRPr lang="en-GB" dirty="0"/>
          </a:p>
        </p:txBody>
      </p:sp>
      <p:sp>
        <p:nvSpPr>
          <p:cNvPr id="2" name="Text Placeholder 12">
            <a:extLst>
              <a:ext uri="{FF2B5EF4-FFF2-40B4-BE49-F238E27FC236}">
                <a16:creationId xmlns:a16="http://schemas.microsoft.com/office/drawing/2014/main" id="{2C9B01AB-F676-3FF4-AEAE-E94065157406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550861" y="1808163"/>
            <a:ext cx="6966375" cy="4321175"/>
          </a:xfrm>
        </p:spPr>
        <p:txBody>
          <a:bodyPr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  <p:sp>
        <p:nvSpPr>
          <p:cNvPr id="9" name="Text Placeholder 12">
            <a:extLst>
              <a:ext uri="{FF2B5EF4-FFF2-40B4-BE49-F238E27FC236}">
                <a16:creationId xmlns:a16="http://schemas.microsoft.com/office/drawing/2014/main" id="{983A1914-7D1F-4DEB-C99C-7D0FD5B7D4B6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8615421" y="2168525"/>
            <a:ext cx="3024000" cy="1620837"/>
          </a:xfrm>
        </p:spPr>
        <p:txBody>
          <a:bodyPr anchor="b" anchorCtr="0"/>
          <a:lstStyle>
            <a:lvl1pPr marL="0" indent="0" algn="ctr">
              <a:buNone/>
              <a:defRPr sz="12000" spc="-300" baseline="0">
                <a:solidFill>
                  <a:schemeClr val="accent1"/>
                </a:solidFill>
              </a:defRPr>
            </a:lvl1pPr>
            <a:lvl2pPr marL="180000" indent="0" algn="ctr">
              <a:buNone/>
              <a:defRPr sz="1800">
                <a:solidFill>
                  <a:schemeClr val="bg1"/>
                </a:solidFill>
              </a:defRPr>
            </a:lvl2pPr>
            <a:lvl3pPr marL="360000" indent="0" algn="ctr">
              <a:buNone/>
              <a:defRPr sz="1800">
                <a:solidFill>
                  <a:schemeClr val="bg1"/>
                </a:solidFill>
              </a:defRPr>
            </a:lvl3pPr>
            <a:lvl4pPr marL="0" indent="0" algn="ctr">
              <a:buClr>
                <a:schemeClr val="tx1"/>
              </a:buClr>
              <a:buNone/>
              <a:defRPr sz="1800">
                <a:solidFill>
                  <a:schemeClr val="bg1"/>
                </a:solidFill>
              </a:defRPr>
            </a:lvl4pPr>
            <a:lvl5pPr marL="180000" indent="0" algn="ctr">
              <a:buClr>
                <a:schemeClr val="tx1"/>
              </a:buClr>
              <a:buNone/>
              <a:defRPr sz="1800">
                <a:solidFill>
                  <a:schemeClr val="bg1"/>
                </a:solidFill>
              </a:defRPr>
            </a:lvl5pPr>
          </a:lstStyle>
          <a:p>
            <a:pPr lvl="0"/>
            <a:r>
              <a:rPr lang="en-US" dirty="0"/>
              <a:t>0%</a:t>
            </a:r>
          </a:p>
        </p:txBody>
      </p:sp>
      <p:sp>
        <p:nvSpPr>
          <p:cNvPr id="8" name="Text Placeholder 12">
            <a:extLst>
              <a:ext uri="{FF2B5EF4-FFF2-40B4-BE49-F238E27FC236}">
                <a16:creationId xmlns:a16="http://schemas.microsoft.com/office/drawing/2014/main" id="{751E2A69-C8AD-BB49-162E-ECBB49D0E674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>
            <a:off x="8615421" y="3608388"/>
            <a:ext cx="3024000" cy="1620836"/>
          </a:xfrm>
        </p:spPr>
        <p:txBody>
          <a:bodyPr/>
          <a:lstStyle>
            <a:lvl1pPr marL="0" indent="0" algn="ctr">
              <a:buNone/>
              <a:defRPr sz="1800">
                <a:solidFill>
                  <a:schemeClr val="bg1"/>
                </a:solidFill>
              </a:defRPr>
            </a:lvl1pPr>
            <a:lvl2pPr marL="180000" indent="0" algn="ctr">
              <a:buNone/>
              <a:defRPr sz="1800">
                <a:solidFill>
                  <a:schemeClr val="bg1"/>
                </a:solidFill>
              </a:defRPr>
            </a:lvl2pPr>
            <a:lvl3pPr marL="360000" indent="0" algn="ctr">
              <a:buNone/>
              <a:defRPr sz="1800">
                <a:solidFill>
                  <a:schemeClr val="bg1"/>
                </a:solidFill>
              </a:defRPr>
            </a:lvl3pPr>
            <a:lvl4pPr marL="0" indent="0" algn="ctr">
              <a:buClr>
                <a:schemeClr val="tx1"/>
              </a:buClr>
              <a:buNone/>
              <a:defRPr sz="1800">
                <a:solidFill>
                  <a:schemeClr val="bg1"/>
                </a:solidFill>
              </a:defRPr>
            </a:lvl4pPr>
            <a:lvl5pPr marL="180000" indent="0" algn="ctr">
              <a:buClr>
                <a:schemeClr val="tx1"/>
              </a:buClr>
              <a:buNone/>
              <a:defRPr sz="1800"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0871EE65-26EE-B181-C60C-77234227C28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8040688" y="6348353"/>
            <a:ext cx="3292473" cy="215901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© 2025 Clarivate. All rights reserved.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50BDD441-95E6-955E-8A17-BE1B5185D4A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06200" y="6348353"/>
            <a:ext cx="216000" cy="215900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F59CD943-D024-467A-B36E-F11E1285ED75}" type="slidenum">
              <a:rPr lang="en-GB" smtClean="0"/>
              <a:pPr/>
              <a:t>‹#›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905760775"/>
      </p:ext>
    </p:extLst>
  </p:cSld>
  <p:clrMapOvr>
    <a:masterClrMapping/>
  </p:clrMapOvr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x Columns / Big Sta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>
            <a:extLst>
              <a:ext uri="{FF2B5EF4-FFF2-40B4-BE49-F238E27FC236}">
                <a16:creationId xmlns:a16="http://schemas.microsoft.com/office/drawing/2014/main" id="{F3AC6818-4D80-7C27-6F3D-8D1DFA9EF1C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040689" y="1"/>
            <a:ext cx="4151312" cy="6858000"/>
          </a:xfrm>
          <a:prstGeom prst="rect">
            <a:avLst/>
          </a:prstGeom>
        </p:spPr>
      </p:pic>
      <p:sp>
        <p:nvSpPr>
          <p:cNvPr id="11" name="Title 1">
            <a:extLst>
              <a:ext uri="{FF2B5EF4-FFF2-40B4-BE49-F238E27FC236}">
                <a16:creationId xmlns:a16="http://schemas.microsoft.com/office/drawing/2014/main" id="{5F4A0393-5E31-B1D7-44B4-0AE64D41191E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550864" y="368828"/>
            <a:ext cx="6966375" cy="251885"/>
          </a:xfrm>
        </p:spPr>
        <p:txBody>
          <a:bodyPr/>
          <a:lstStyle>
            <a:lvl1pPr>
              <a:defRPr/>
            </a:lvl1pPr>
          </a:lstStyle>
          <a:p>
            <a:r>
              <a:rPr lang="en-US" dirty="0"/>
              <a:t>Header avenir demi 24pt</a:t>
            </a:r>
            <a:endParaRPr lang="en-GB" dirty="0"/>
          </a:p>
        </p:txBody>
      </p:sp>
      <p:sp>
        <p:nvSpPr>
          <p:cNvPr id="12" name="Text Placeholder 9">
            <a:extLst>
              <a:ext uri="{FF2B5EF4-FFF2-40B4-BE49-F238E27FC236}">
                <a16:creationId xmlns:a16="http://schemas.microsoft.com/office/drawing/2014/main" id="{3EF12EEA-B717-A2D4-DD8A-8AD5480E07F4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550864" y="752052"/>
            <a:ext cx="6966375" cy="336973"/>
          </a:xfrm>
          <a:prstGeom prst="rect">
            <a:avLst/>
          </a:prstGeom>
        </p:spPr>
        <p:txBody>
          <a:bodyPr lIns="0" tIns="0" rIns="0" bIns="0">
            <a:noAutofit/>
          </a:bodyPr>
          <a:lstStyle>
            <a:lvl1pPr marL="0" indent="0">
              <a:lnSpc>
                <a:spcPct val="90000"/>
              </a:lnSpc>
              <a:buNone/>
              <a:defRPr sz="2000"/>
            </a:lvl1pPr>
          </a:lstStyle>
          <a:p>
            <a:pPr lvl="0"/>
            <a:r>
              <a:rPr lang="en-US" dirty="0"/>
              <a:t>Subhead avenir pro 20pt</a:t>
            </a:r>
            <a:endParaRPr lang="en-GB" dirty="0"/>
          </a:p>
        </p:txBody>
      </p:sp>
      <p:sp>
        <p:nvSpPr>
          <p:cNvPr id="13" name="Text Placeholder 12">
            <a:extLst>
              <a:ext uri="{FF2B5EF4-FFF2-40B4-BE49-F238E27FC236}">
                <a16:creationId xmlns:a16="http://schemas.microsoft.com/office/drawing/2014/main" id="{E85E9EA0-2A22-199D-48CF-03EB94ECF487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550864" y="1808163"/>
            <a:ext cx="3204000" cy="4321175"/>
          </a:xfrm>
        </p:spPr>
        <p:txBody>
          <a:bodyPr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  <p:sp>
        <p:nvSpPr>
          <p:cNvPr id="14" name="Text Placeholder 12">
            <a:extLst>
              <a:ext uri="{FF2B5EF4-FFF2-40B4-BE49-F238E27FC236}">
                <a16:creationId xmlns:a16="http://schemas.microsoft.com/office/drawing/2014/main" id="{269DCDE0-20E2-91A9-6591-26711B40C6C3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4295774" y="1808163"/>
            <a:ext cx="3204000" cy="4321175"/>
          </a:xfrm>
        </p:spPr>
        <p:txBody>
          <a:bodyPr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  <p:sp>
        <p:nvSpPr>
          <p:cNvPr id="9" name="Text Placeholder 12">
            <a:extLst>
              <a:ext uri="{FF2B5EF4-FFF2-40B4-BE49-F238E27FC236}">
                <a16:creationId xmlns:a16="http://schemas.microsoft.com/office/drawing/2014/main" id="{983A1914-7D1F-4DEB-C99C-7D0FD5B7D4B6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8615421" y="2168525"/>
            <a:ext cx="3024000" cy="1620837"/>
          </a:xfrm>
        </p:spPr>
        <p:txBody>
          <a:bodyPr anchor="b" anchorCtr="0"/>
          <a:lstStyle>
            <a:lvl1pPr marL="0" indent="0" algn="ctr">
              <a:buNone/>
              <a:defRPr sz="12000" spc="-300" baseline="0">
                <a:solidFill>
                  <a:schemeClr val="accent1"/>
                </a:solidFill>
              </a:defRPr>
            </a:lvl1pPr>
            <a:lvl2pPr marL="180000" indent="0" algn="ctr">
              <a:buNone/>
              <a:defRPr sz="1800">
                <a:solidFill>
                  <a:schemeClr val="bg1"/>
                </a:solidFill>
              </a:defRPr>
            </a:lvl2pPr>
            <a:lvl3pPr marL="360000" indent="0" algn="ctr">
              <a:buNone/>
              <a:defRPr sz="1800">
                <a:solidFill>
                  <a:schemeClr val="bg1"/>
                </a:solidFill>
              </a:defRPr>
            </a:lvl3pPr>
            <a:lvl4pPr marL="0" indent="0" algn="ctr">
              <a:buClr>
                <a:schemeClr val="tx1"/>
              </a:buClr>
              <a:buNone/>
              <a:defRPr sz="1800">
                <a:solidFill>
                  <a:schemeClr val="bg1"/>
                </a:solidFill>
              </a:defRPr>
            </a:lvl4pPr>
            <a:lvl5pPr marL="180000" indent="0" algn="ctr">
              <a:buClr>
                <a:schemeClr val="tx1"/>
              </a:buClr>
              <a:buNone/>
              <a:defRPr sz="1800">
                <a:solidFill>
                  <a:schemeClr val="bg1"/>
                </a:solidFill>
              </a:defRPr>
            </a:lvl5pPr>
          </a:lstStyle>
          <a:p>
            <a:pPr lvl="0"/>
            <a:r>
              <a:rPr lang="en-US" dirty="0"/>
              <a:t>0%</a:t>
            </a:r>
          </a:p>
        </p:txBody>
      </p:sp>
      <p:sp>
        <p:nvSpPr>
          <p:cNvPr id="8" name="Text Placeholder 12">
            <a:extLst>
              <a:ext uri="{FF2B5EF4-FFF2-40B4-BE49-F238E27FC236}">
                <a16:creationId xmlns:a16="http://schemas.microsoft.com/office/drawing/2014/main" id="{751E2A69-C8AD-BB49-162E-ECBB49D0E674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>
            <a:off x="8615421" y="3608388"/>
            <a:ext cx="3024000" cy="1620836"/>
          </a:xfrm>
        </p:spPr>
        <p:txBody>
          <a:bodyPr/>
          <a:lstStyle>
            <a:lvl1pPr marL="0" indent="0" algn="ctr">
              <a:buNone/>
              <a:defRPr sz="1800">
                <a:solidFill>
                  <a:schemeClr val="bg1"/>
                </a:solidFill>
              </a:defRPr>
            </a:lvl1pPr>
            <a:lvl2pPr marL="180000" indent="0" algn="ctr">
              <a:buNone/>
              <a:defRPr sz="1800">
                <a:solidFill>
                  <a:schemeClr val="bg1"/>
                </a:solidFill>
              </a:defRPr>
            </a:lvl2pPr>
            <a:lvl3pPr marL="360000" indent="0" algn="ctr">
              <a:buNone/>
              <a:defRPr sz="1800">
                <a:solidFill>
                  <a:schemeClr val="bg1"/>
                </a:solidFill>
              </a:defRPr>
            </a:lvl3pPr>
            <a:lvl4pPr marL="0" indent="0" algn="ctr">
              <a:buClr>
                <a:schemeClr val="tx1"/>
              </a:buClr>
              <a:buNone/>
              <a:defRPr sz="1800">
                <a:solidFill>
                  <a:schemeClr val="bg1"/>
                </a:solidFill>
              </a:defRPr>
            </a:lvl4pPr>
            <a:lvl5pPr marL="180000" indent="0" algn="ctr">
              <a:buClr>
                <a:schemeClr val="tx1"/>
              </a:buClr>
              <a:buNone/>
              <a:defRPr sz="1800"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0871EE65-26EE-B181-C60C-77234227C28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8040688" y="6348353"/>
            <a:ext cx="3292473" cy="215901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© 2025 Clarivate. All rights reserved.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50BDD441-95E6-955E-8A17-BE1B5185D4A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06200" y="6348353"/>
            <a:ext cx="216000" cy="215900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F59CD943-D024-467A-B36E-F11E1285ED75}" type="slidenum">
              <a:rPr lang="en-GB" smtClean="0"/>
              <a:pPr/>
              <a:t>‹#›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026292897"/>
      </p:ext>
    </p:extLst>
  </p:cSld>
  <p:clrMapOvr>
    <a:masterClrMapping/>
  </p:clrMapOvr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:1 Light Image / Big Sta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extLst>
              <a:ext uri="{FF2B5EF4-FFF2-40B4-BE49-F238E27FC236}">
                <a16:creationId xmlns:a16="http://schemas.microsoft.com/office/drawing/2014/main" id="{31AA0871-DF4F-3D16-30B1-C25E0C64F49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 userDrawn="1"/>
        </p:nvSpPr>
        <p:spPr>
          <a:xfrm>
            <a:off x="0" y="6129338"/>
            <a:ext cx="2279650" cy="728662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11" name="Picture Placeholder 10">
            <a:extLst>
              <a:ext uri="{FF2B5EF4-FFF2-40B4-BE49-F238E27FC236}">
                <a16:creationId xmlns:a16="http://schemas.microsoft.com/office/drawing/2014/main" id="{C4F8A3DA-30FE-5FF7-E81A-BE170C9120D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pic" sz="quarter" idx="20" hasCustomPrompt="1"/>
          </p:nvPr>
        </p:nvSpPr>
        <p:spPr>
          <a:xfrm>
            <a:off x="0" y="0"/>
            <a:ext cx="8040688" cy="6858000"/>
          </a:xfrm>
          <a:custGeom>
            <a:avLst/>
            <a:gdLst>
              <a:gd name="connsiteX0" fmla="*/ 1579559 w 8040688"/>
              <a:gd name="connsiteY0" fmla="*/ 6496532 h 6858000"/>
              <a:gd name="connsiteX1" fmla="*/ 1579559 w 8040688"/>
              <a:gd name="connsiteY1" fmla="*/ 6505105 h 6858000"/>
              <a:gd name="connsiteX2" fmla="*/ 1555747 w 8040688"/>
              <a:gd name="connsiteY2" fmla="*/ 6527013 h 6858000"/>
              <a:gd name="connsiteX3" fmla="*/ 1538602 w 8040688"/>
              <a:gd name="connsiteY3" fmla="*/ 6512725 h 6858000"/>
              <a:gd name="connsiteX4" fmla="*/ 1555747 w 8040688"/>
              <a:gd name="connsiteY4" fmla="*/ 6499390 h 6858000"/>
              <a:gd name="connsiteX5" fmla="*/ 1569082 w 8040688"/>
              <a:gd name="connsiteY5" fmla="*/ 6499390 h 6858000"/>
              <a:gd name="connsiteX6" fmla="*/ 1579559 w 8040688"/>
              <a:gd name="connsiteY6" fmla="*/ 6496532 h 6858000"/>
              <a:gd name="connsiteX7" fmla="*/ 1162365 w 8040688"/>
              <a:gd name="connsiteY7" fmla="*/ 6496532 h 6858000"/>
              <a:gd name="connsiteX8" fmla="*/ 1162365 w 8040688"/>
              <a:gd name="connsiteY8" fmla="*/ 6505105 h 6858000"/>
              <a:gd name="connsiteX9" fmla="*/ 1138553 w 8040688"/>
              <a:gd name="connsiteY9" fmla="*/ 6527013 h 6858000"/>
              <a:gd name="connsiteX10" fmla="*/ 1121408 w 8040688"/>
              <a:gd name="connsiteY10" fmla="*/ 6512725 h 6858000"/>
              <a:gd name="connsiteX11" fmla="*/ 1138553 w 8040688"/>
              <a:gd name="connsiteY11" fmla="*/ 6499390 h 6858000"/>
              <a:gd name="connsiteX12" fmla="*/ 1151888 w 8040688"/>
              <a:gd name="connsiteY12" fmla="*/ 6499390 h 6858000"/>
              <a:gd name="connsiteX13" fmla="*/ 1162365 w 8040688"/>
              <a:gd name="connsiteY13" fmla="*/ 6496532 h 6858000"/>
              <a:gd name="connsiteX14" fmla="*/ 736599 w 8040688"/>
              <a:gd name="connsiteY14" fmla="*/ 6455574 h 6858000"/>
              <a:gd name="connsiteX15" fmla="*/ 619442 w 8040688"/>
              <a:gd name="connsiteY15" fmla="*/ 6523203 h 6858000"/>
              <a:gd name="connsiteX16" fmla="*/ 632777 w 8040688"/>
              <a:gd name="connsiteY16" fmla="*/ 6552731 h 6858000"/>
              <a:gd name="connsiteX17" fmla="*/ 646112 w 8040688"/>
              <a:gd name="connsiteY17" fmla="*/ 6571781 h 6858000"/>
              <a:gd name="connsiteX18" fmla="*/ 765174 w 8040688"/>
              <a:gd name="connsiteY18" fmla="*/ 6503200 h 6858000"/>
              <a:gd name="connsiteX19" fmla="*/ 736599 w 8040688"/>
              <a:gd name="connsiteY19" fmla="*/ 6455574 h 6858000"/>
              <a:gd name="connsiteX20" fmla="*/ 1781490 w 8040688"/>
              <a:gd name="connsiteY20" fmla="*/ 6452716 h 6858000"/>
              <a:gd name="connsiteX21" fmla="*/ 1808160 w 8040688"/>
              <a:gd name="connsiteY21" fmla="*/ 6474624 h 6858000"/>
              <a:gd name="connsiteX22" fmla="*/ 1753867 w 8040688"/>
              <a:gd name="connsiteY22" fmla="*/ 6474624 h 6858000"/>
              <a:gd name="connsiteX23" fmla="*/ 1781490 w 8040688"/>
              <a:gd name="connsiteY23" fmla="*/ 6452716 h 6858000"/>
              <a:gd name="connsiteX24" fmla="*/ 1309050 w 8040688"/>
              <a:gd name="connsiteY24" fmla="*/ 6426999 h 6858000"/>
              <a:gd name="connsiteX25" fmla="*/ 1309050 w 8040688"/>
              <a:gd name="connsiteY25" fmla="*/ 6456526 h 6858000"/>
              <a:gd name="connsiteX26" fmla="*/ 1326195 w 8040688"/>
              <a:gd name="connsiteY26" fmla="*/ 6456526 h 6858000"/>
              <a:gd name="connsiteX27" fmla="*/ 1326195 w 8040688"/>
              <a:gd name="connsiteY27" fmla="*/ 6548920 h 6858000"/>
              <a:gd name="connsiteX28" fmla="*/ 1360485 w 8040688"/>
              <a:gd name="connsiteY28" fmla="*/ 6548920 h 6858000"/>
              <a:gd name="connsiteX29" fmla="*/ 1360485 w 8040688"/>
              <a:gd name="connsiteY29" fmla="*/ 6426999 h 6858000"/>
              <a:gd name="connsiteX30" fmla="*/ 1372868 w 8040688"/>
              <a:gd name="connsiteY30" fmla="*/ 6426998 h 6858000"/>
              <a:gd name="connsiteX31" fmla="*/ 1414778 w 8040688"/>
              <a:gd name="connsiteY31" fmla="*/ 6548920 h 6858000"/>
              <a:gd name="connsiteX32" fmla="*/ 1457640 w 8040688"/>
              <a:gd name="connsiteY32" fmla="*/ 6548920 h 6858000"/>
              <a:gd name="connsiteX33" fmla="*/ 1501455 w 8040688"/>
              <a:gd name="connsiteY33" fmla="*/ 6426998 h 6858000"/>
              <a:gd name="connsiteX34" fmla="*/ 1465260 w 8040688"/>
              <a:gd name="connsiteY34" fmla="*/ 6426998 h 6858000"/>
              <a:gd name="connsiteX35" fmla="*/ 1437638 w 8040688"/>
              <a:gd name="connsiteY35" fmla="*/ 6511772 h 6858000"/>
              <a:gd name="connsiteX36" fmla="*/ 1410015 w 8040688"/>
              <a:gd name="connsiteY36" fmla="*/ 6426998 h 6858000"/>
              <a:gd name="connsiteX37" fmla="*/ 1781490 w 8040688"/>
              <a:gd name="connsiteY37" fmla="*/ 6425093 h 6858000"/>
              <a:gd name="connsiteX38" fmla="*/ 1718625 w 8040688"/>
              <a:gd name="connsiteY38" fmla="*/ 6488912 h 6858000"/>
              <a:gd name="connsiteX39" fmla="*/ 1782442 w 8040688"/>
              <a:gd name="connsiteY39" fmla="*/ 6552730 h 6858000"/>
              <a:gd name="connsiteX40" fmla="*/ 1843402 w 8040688"/>
              <a:gd name="connsiteY40" fmla="*/ 6514629 h 6858000"/>
              <a:gd name="connsiteX41" fmla="*/ 1807207 w 8040688"/>
              <a:gd name="connsiteY41" fmla="*/ 6510819 h 6858000"/>
              <a:gd name="connsiteX42" fmla="*/ 1782442 w 8040688"/>
              <a:gd name="connsiteY42" fmla="*/ 6523202 h 6858000"/>
              <a:gd name="connsiteX43" fmla="*/ 1754820 w 8040688"/>
              <a:gd name="connsiteY43" fmla="*/ 6498437 h 6858000"/>
              <a:gd name="connsiteX44" fmla="*/ 1845307 w 8040688"/>
              <a:gd name="connsiteY44" fmla="*/ 6498437 h 6858000"/>
              <a:gd name="connsiteX45" fmla="*/ 1845307 w 8040688"/>
              <a:gd name="connsiteY45" fmla="*/ 6497484 h 6858000"/>
              <a:gd name="connsiteX46" fmla="*/ 1781490 w 8040688"/>
              <a:gd name="connsiteY46" fmla="*/ 6425093 h 6858000"/>
              <a:gd name="connsiteX47" fmla="*/ 1282380 w 8040688"/>
              <a:gd name="connsiteY47" fmla="*/ 6425093 h 6858000"/>
              <a:gd name="connsiteX48" fmla="*/ 1250947 w 8040688"/>
              <a:gd name="connsiteY48" fmla="*/ 6446048 h 6858000"/>
              <a:gd name="connsiteX49" fmla="*/ 1250947 w 8040688"/>
              <a:gd name="connsiteY49" fmla="*/ 6426998 h 6858000"/>
              <a:gd name="connsiteX50" fmla="*/ 1217610 w 8040688"/>
              <a:gd name="connsiteY50" fmla="*/ 6426998 h 6858000"/>
              <a:gd name="connsiteX51" fmla="*/ 1217610 w 8040688"/>
              <a:gd name="connsiteY51" fmla="*/ 6548920 h 6858000"/>
              <a:gd name="connsiteX52" fmla="*/ 1251900 w 8040688"/>
              <a:gd name="connsiteY52" fmla="*/ 6548920 h 6858000"/>
              <a:gd name="connsiteX53" fmla="*/ 1251900 w 8040688"/>
              <a:gd name="connsiteY53" fmla="*/ 6490817 h 6858000"/>
              <a:gd name="connsiteX54" fmla="*/ 1277617 w 8040688"/>
              <a:gd name="connsiteY54" fmla="*/ 6461289 h 6858000"/>
              <a:gd name="connsiteX55" fmla="*/ 1291905 w 8040688"/>
              <a:gd name="connsiteY55" fmla="*/ 6461289 h 6858000"/>
              <a:gd name="connsiteX56" fmla="*/ 1291905 w 8040688"/>
              <a:gd name="connsiteY56" fmla="*/ 6426046 h 6858000"/>
              <a:gd name="connsiteX57" fmla="*/ 1282380 w 8040688"/>
              <a:gd name="connsiteY57" fmla="*/ 6425093 h 6858000"/>
              <a:gd name="connsiteX58" fmla="*/ 1562414 w 8040688"/>
              <a:gd name="connsiteY58" fmla="*/ 6424141 h 6858000"/>
              <a:gd name="connsiteX59" fmla="*/ 1510027 w 8040688"/>
              <a:gd name="connsiteY59" fmla="*/ 6439381 h 6858000"/>
              <a:gd name="connsiteX60" fmla="*/ 1523362 w 8040688"/>
              <a:gd name="connsiteY60" fmla="*/ 6465099 h 6858000"/>
              <a:gd name="connsiteX61" fmla="*/ 1559557 w 8040688"/>
              <a:gd name="connsiteY61" fmla="*/ 6453669 h 6858000"/>
              <a:gd name="connsiteX62" fmla="*/ 1579559 w 8040688"/>
              <a:gd name="connsiteY62" fmla="*/ 6467957 h 6858000"/>
              <a:gd name="connsiteX63" fmla="*/ 1580512 w 8040688"/>
              <a:gd name="connsiteY63" fmla="*/ 6468909 h 6858000"/>
              <a:gd name="connsiteX64" fmla="*/ 1571939 w 8040688"/>
              <a:gd name="connsiteY64" fmla="*/ 6476529 h 6858000"/>
              <a:gd name="connsiteX65" fmla="*/ 1548127 w 8040688"/>
              <a:gd name="connsiteY65" fmla="*/ 6476529 h 6858000"/>
              <a:gd name="connsiteX66" fmla="*/ 1504312 w 8040688"/>
              <a:gd name="connsiteY66" fmla="*/ 6513677 h 6858000"/>
              <a:gd name="connsiteX67" fmla="*/ 1547174 w 8040688"/>
              <a:gd name="connsiteY67" fmla="*/ 6551778 h 6858000"/>
              <a:gd name="connsiteX68" fmla="*/ 1581464 w 8040688"/>
              <a:gd name="connsiteY68" fmla="*/ 6537490 h 6858000"/>
              <a:gd name="connsiteX69" fmla="*/ 1581464 w 8040688"/>
              <a:gd name="connsiteY69" fmla="*/ 6548920 h 6858000"/>
              <a:gd name="connsiteX70" fmla="*/ 1615754 w 8040688"/>
              <a:gd name="connsiteY70" fmla="*/ 6548920 h 6858000"/>
              <a:gd name="connsiteX71" fmla="*/ 1615754 w 8040688"/>
              <a:gd name="connsiteY71" fmla="*/ 6468909 h 6858000"/>
              <a:gd name="connsiteX72" fmla="*/ 1562414 w 8040688"/>
              <a:gd name="connsiteY72" fmla="*/ 6424141 h 6858000"/>
              <a:gd name="connsiteX73" fmla="*/ 1145220 w 8040688"/>
              <a:gd name="connsiteY73" fmla="*/ 6424141 h 6858000"/>
              <a:gd name="connsiteX74" fmla="*/ 1092833 w 8040688"/>
              <a:gd name="connsiteY74" fmla="*/ 6439381 h 6858000"/>
              <a:gd name="connsiteX75" fmla="*/ 1106168 w 8040688"/>
              <a:gd name="connsiteY75" fmla="*/ 6465099 h 6858000"/>
              <a:gd name="connsiteX76" fmla="*/ 1142363 w 8040688"/>
              <a:gd name="connsiteY76" fmla="*/ 6453669 h 6858000"/>
              <a:gd name="connsiteX77" fmla="*/ 1162365 w 8040688"/>
              <a:gd name="connsiteY77" fmla="*/ 6467957 h 6858000"/>
              <a:gd name="connsiteX78" fmla="*/ 1163318 w 8040688"/>
              <a:gd name="connsiteY78" fmla="*/ 6468909 h 6858000"/>
              <a:gd name="connsiteX79" fmla="*/ 1154745 w 8040688"/>
              <a:gd name="connsiteY79" fmla="*/ 6476529 h 6858000"/>
              <a:gd name="connsiteX80" fmla="*/ 1130933 w 8040688"/>
              <a:gd name="connsiteY80" fmla="*/ 6476529 h 6858000"/>
              <a:gd name="connsiteX81" fmla="*/ 1087118 w 8040688"/>
              <a:gd name="connsiteY81" fmla="*/ 6513677 h 6858000"/>
              <a:gd name="connsiteX82" fmla="*/ 1129980 w 8040688"/>
              <a:gd name="connsiteY82" fmla="*/ 6551778 h 6858000"/>
              <a:gd name="connsiteX83" fmla="*/ 1164270 w 8040688"/>
              <a:gd name="connsiteY83" fmla="*/ 6537490 h 6858000"/>
              <a:gd name="connsiteX84" fmla="*/ 1164270 w 8040688"/>
              <a:gd name="connsiteY84" fmla="*/ 6548920 h 6858000"/>
              <a:gd name="connsiteX85" fmla="*/ 1198560 w 8040688"/>
              <a:gd name="connsiteY85" fmla="*/ 6548920 h 6858000"/>
              <a:gd name="connsiteX86" fmla="*/ 1198560 w 8040688"/>
              <a:gd name="connsiteY86" fmla="*/ 6468909 h 6858000"/>
              <a:gd name="connsiteX87" fmla="*/ 1145220 w 8040688"/>
              <a:gd name="connsiteY87" fmla="*/ 6424141 h 6858000"/>
              <a:gd name="connsiteX88" fmla="*/ 587056 w 8040688"/>
              <a:gd name="connsiteY88" fmla="*/ 6386040 h 6858000"/>
              <a:gd name="connsiteX89" fmla="*/ 564196 w 8040688"/>
              <a:gd name="connsiteY89" fmla="*/ 6386993 h 6858000"/>
              <a:gd name="connsiteX90" fmla="*/ 564196 w 8040688"/>
              <a:gd name="connsiteY90" fmla="*/ 6524155 h 6858000"/>
              <a:gd name="connsiteX91" fmla="*/ 587056 w 8040688"/>
              <a:gd name="connsiteY91" fmla="*/ 6526060 h 6858000"/>
              <a:gd name="connsiteX92" fmla="*/ 619441 w 8040688"/>
              <a:gd name="connsiteY92" fmla="*/ 6523202 h 6858000"/>
              <a:gd name="connsiteX93" fmla="*/ 613726 w 8040688"/>
              <a:gd name="connsiteY93" fmla="*/ 6406043 h 6858000"/>
              <a:gd name="connsiteX94" fmla="*/ 619441 w 8040688"/>
              <a:gd name="connsiteY94" fmla="*/ 6388898 h 6858000"/>
              <a:gd name="connsiteX95" fmla="*/ 587056 w 8040688"/>
              <a:gd name="connsiteY95" fmla="*/ 6386040 h 6858000"/>
              <a:gd name="connsiteX96" fmla="*/ 1647187 w 8040688"/>
              <a:gd name="connsiteY96" fmla="*/ 6381278 h 6858000"/>
              <a:gd name="connsiteX97" fmla="*/ 1647187 w 8040688"/>
              <a:gd name="connsiteY97" fmla="*/ 6427951 h 6858000"/>
              <a:gd name="connsiteX98" fmla="*/ 1628137 w 8040688"/>
              <a:gd name="connsiteY98" fmla="*/ 6427951 h 6858000"/>
              <a:gd name="connsiteX99" fmla="*/ 1628137 w 8040688"/>
              <a:gd name="connsiteY99" fmla="*/ 6457479 h 6858000"/>
              <a:gd name="connsiteX100" fmla="*/ 1647187 w 8040688"/>
              <a:gd name="connsiteY100" fmla="*/ 6457479 h 6858000"/>
              <a:gd name="connsiteX101" fmla="*/ 1647187 w 8040688"/>
              <a:gd name="connsiteY101" fmla="*/ 6524155 h 6858000"/>
              <a:gd name="connsiteX102" fmla="*/ 1682429 w 8040688"/>
              <a:gd name="connsiteY102" fmla="*/ 6551778 h 6858000"/>
              <a:gd name="connsiteX103" fmla="*/ 1709099 w 8040688"/>
              <a:gd name="connsiteY103" fmla="*/ 6549873 h 6858000"/>
              <a:gd name="connsiteX104" fmla="*/ 1709099 w 8040688"/>
              <a:gd name="connsiteY104" fmla="*/ 6520345 h 6858000"/>
              <a:gd name="connsiteX105" fmla="*/ 1692907 w 8040688"/>
              <a:gd name="connsiteY105" fmla="*/ 6520345 h 6858000"/>
              <a:gd name="connsiteX106" fmla="*/ 1681477 w 8040688"/>
              <a:gd name="connsiteY106" fmla="*/ 6511772 h 6858000"/>
              <a:gd name="connsiteX107" fmla="*/ 1681477 w 8040688"/>
              <a:gd name="connsiteY107" fmla="*/ 6456526 h 6858000"/>
              <a:gd name="connsiteX108" fmla="*/ 1708147 w 8040688"/>
              <a:gd name="connsiteY108" fmla="*/ 6456526 h 6858000"/>
              <a:gd name="connsiteX109" fmla="*/ 1708147 w 8040688"/>
              <a:gd name="connsiteY109" fmla="*/ 6426998 h 6858000"/>
              <a:gd name="connsiteX110" fmla="*/ 1681477 w 8040688"/>
              <a:gd name="connsiteY110" fmla="*/ 6426998 h 6858000"/>
              <a:gd name="connsiteX111" fmla="*/ 1681477 w 8040688"/>
              <a:gd name="connsiteY111" fmla="*/ 6381278 h 6858000"/>
              <a:gd name="connsiteX112" fmla="*/ 1341435 w 8040688"/>
              <a:gd name="connsiteY112" fmla="*/ 6363180 h 6858000"/>
              <a:gd name="connsiteX113" fmla="*/ 1319527 w 8040688"/>
              <a:gd name="connsiteY113" fmla="*/ 6385088 h 6858000"/>
              <a:gd name="connsiteX114" fmla="*/ 1341435 w 8040688"/>
              <a:gd name="connsiteY114" fmla="*/ 6406996 h 6858000"/>
              <a:gd name="connsiteX115" fmla="*/ 1363342 w 8040688"/>
              <a:gd name="connsiteY115" fmla="*/ 6385088 h 6858000"/>
              <a:gd name="connsiteX116" fmla="*/ 1341435 w 8040688"/>
              <a:gd name="connsiteY116" fmla="*/ 6363180 h 6858000"/>
              <a:gd name="connsiteX117" fmla="*/ 1032826 w 8040688"/>
              <a:gd name="connsiteY117" fmla="*/ 6363180 h 6858000"/>
              <a:gd name="connsiteX118" fmla="*/ 1032826 w 8040688"/>
              <a:gd name="connsiteY118" fmla="*/ 6548920 h 6858000"/>
              <a:gd name="connsiteX119" fmla="*/ 1067116 w 8040688"/>
              <a:gd name="connsiteY119" fmla="*/ 6548920 h 6858000"/>
              <a:gd name="connsiteX120" fmla="*/ 1067116 w 8040688"/>
              <a:gd name="connsiteY120" fmla="*/ 6363180 h 6858000"/>
              <a:gd name="connsiteX121" fmla="*/ 922336 w 8040688"/>
              <a:gd name="connsiteY121" fmla="*/ 6359370 h 6858000"/>
              <a:gd name="connsiteX122" fmla="*/ 825181 w 8040688"/>
              <a:gd name="connsiteY122" fmla="*/ 6455574 h 6858000"/>
              <a:gd name="connsiteX123" fmla="*/ 922336 w 8040688"/>
              <a:gd name="connsiteY123" fmla="*/ 6551778 h 6858000"/>
              <a:gd name="connsiteX124" fmla="*/ 1013776 w 8040688"/>
              <a:gd name="connsiteY124" fmla="*/ 6482244 h 6858000"/>
              <a:gd name="connsiteX125" fmla="*/ 973771 w 8040688"/>
              <a:gd name="connsiteY125" fmla="*/ 6482244 h 6858000"/>
              <a:gd name="connsiteX126" fmla="*/ 923288 w 8040688"/>
              <a:gd name="connsiteY126" fmla="*/ 6517488 h 6858000"/>
              <a:gd name="connsiteX127" fmla="*/ 865186 w 8040688"/>
              <a:gd name="connsiteY127" fmla="*/ 6455574 h 6858000"/>
              <a:gd name="connsiteX128" fmla="*/ 923288 w 8040688"/>
              <a:gd name="connsiteY128" fmla="*/ 6393661 h 6858000"/>
              <a:gd name="connsiteX129" fmla="*/ 972818 w 8040688"/>
              <a:gd name="connsiteY129" fmla="*/ 6428904 h 6858000"/>
              <a:gd name="connsiteX130" fmla="*/ 1013776 w 8040688"/>
              <a:gd name="connsiteY130" fmla="*/ 6428904 h 6858000"/>
              <a:gd name="connsiteX131" fmla="*/ 922336 w 8040688"/>
              <a:gd name="connsiteY131" fmla="*/ 6359370 h 6858000"/>
              <a:gd name="connsiteX132" fmla="*/ 646112 w 8040688"/>
              <a:gd name="connsiteY132" fmla="*/ 6339367 h 6858000"/>
              <a:gd name="connsiteX133" fmla="*/ 619442 w 8040688"/>
              <a:gd name="connsiteY133" fmla="*/ 6387945 h 6858000"/>
              <a:gd name="connsiteX134" fmla="*/ 735647 w 8040688"/>
              <a:gd name="connsiteY134" fmla="*/ 6455574 h 6858000"/>
              <a:gd name="connsiteX135" fmla="*/ 764222 w 8040688"/>
              <a:gd name="connsiteY135" fmla="*/ 6407948 h 6858000"/>
              <a:gd name="connsiteX136" fmla="*/ 646112 w 8040688"/>
              <a:gd name="connsiteY136" fmla="*/ 6339367 h 6858000"/>
              <a:gd name="connsiteX137" fmla="*/ 0 w 8040688"/>
              <a:gd name="connsiteY137" fmla="*/ 0 h 6858000"/>
              <a:gd name="connsiteX138" fmla="*/ 8040688 w 8040688"/>
              <a:gd name="connsiteY138" fmla="*/ 0 h 6858000"/>
              <a:gd name="connsiteX139" fmla="*/ 8040688 w 8040688"/>
              <a:gd name="connsiteY139" fmla="*/ 6858000 h 6858000"/>
              <a:gd name="connsiteX140" fmla="*/ 0 w 8040688"/>
              <a:gd name="connsiteY140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</a:cxnLst>
            <a:rect l="l" t="t" r="r" b="b"/>
            <a:pathLst>
              <a:path w="8040688" h="6858000">
                <a:moveTo>
                  <a:pt x="1579559" y="6496532"/>
                </a:moveTo>
                <a:lnTo>
                  <a:pt x="1579559" y="6505105"/>
                </a:lnTo>
                <a:cubicBezTo>
                  <a:pt x="1579559" y="6520345"/>
                  <a:pt x="1566224" y="6527013"/>
                  <a:pt x="1555747" y="6527013"/>
                </a:cubicBezTo>
                <a:cubicBezTo>
                  <a:pt x="1545269" y="6527013"/>
                  <a:pt x="1538602" y="6521298"/>
                  <a:pt x="1538602" y="6512725"/>
                </a:cubicBezTo>
                <a:cubicBezTo>
                  <a:pt x="1538602" y="6504152"/>
                  <a:pt x="1545269" y="6499390"/>
                  <a:pt x="1555747" y="6499390"/>
                </a:cubicBezTo>
                <a:lnTo>
                  <a:pt x="1569082" y="6499390"/>
                </a:lnTo>
                <a:cubicBezTo>
                  <a:pt x="1573844" y="6499390"/>
                  <a:pt x="1577654" y="6498437"/>
                  <a:pt x="1579559" y="6496532"/>
                </a:cubicBezTo>
                <a:close/>
                <a:moveTo>
                  <a:pt x="1162365" y="6496532"/>
                </a:moveTo>
                <a:lnTo>
                  <a:pt x="1162365" y="6505105"/>
                </a:lnTo>
                <a:cubicBezTo>
                  <a:pt x="1162365" y="6520345"/>
                  <a:pt x="1149030" y="6527013"/>
                  <a:pt x="1138553" y="6527013"/>
                </a:cubicBezTo>
                <a:cubicBezTo>
                  <a:pt x="1128075" y="6527013"/>
                  <a:pt x="1121408" y="6521298"/>
                  <a:pt x="1121408" y="6512725"/>
                </a:cubicBezTo>
                <a:cubicBezTo>
                  <a:pt x="1121408" y="6504152"/>
                  <a:pt x="1128075" y="6499390"/>
                  <a:pt x="1138553" y="6499390"/>
                </a:cubicBezTo>
                <a:lnTo>
                  <a:pt x="1151888" y="6499390"/>
                </a:lnTo>
                <a:cubicBezTo>
                  <a:pt x="1156650" y="6499390"/>
                  <a:pt x="1160460" y="6498437"/>
                  <a:pt x="1162365" y="6496532"/>
                </a:cubicBezTo>
                <a:close/>
                <a:moveTo>
                  <a:pt x="736599" y="6455574"/>
                </a:moveTo>
                <a:cubicBezTo>
                  <a:pt x="707072" y="6490817"/>
                  <a:pt x="666114" y="6515582"/>
                  <a:pt x="619442" y="6523203"/>
                </a:cubicBezTo>
                <a:cubicBezTo>
                  <a:pt x="623252" y="6532728"/>
                  <a:pt x="628014" y="6543205"/>
                  <a:pt x="632777" y="6552731"/>
                </a:cubicBezTo>
                <a:cubicBezTo>
                  <a:pt x="636587" y="6559398"/>
                  <a:pt x="641349" y="6566066"/>
                  <a:pt x="646112" y="6571781"/>
                </a:cubicBezTo>
                <a:cubicBezTo>
                  <a:pt x="691832" y="6560351"/>
                  <a:pt x="732789" y="6536538"/>
                  <a:pt x="765174" y="6503200"/>
                </a:cubicBezTo>
                <a:cubicBezTo>
                  <a:pt x="757554" y="6486054"/>
                  <a:pt x="748029" y="6469862"/>
                  <a:pt x="736599" y="6455574"/>
                </a:cubicBezTo>
                <a:close/>
                <a:moveTo>
                  <a:pt x="1781490" y="6452716"/>
                </a:moveTo>
                <a:cubicBezTo>
                  <a:pt x="1795777" y="6452716"/>
                  <a:pt x="1806255" y="6462241"/>
                  <a:pt x="1808160" y="6474624"/>
                </a:cubicBezTo>
                <a:lnTo>
                  <a:pt x="1753867" y="6474624"/>
                </a:lnTo>
                <a:cubicBezTo>
                  <a:pt x="1756725" y="6461289"/>
                  <a:pt x="1767202" y="6452716"/>
                  <a:pt x="1781490" y="6452716"/>
                </a:cubicBezTo>
                <a:close/>
                <a:moveTo>
                  <a:pt x="1309050" y="6426999"/>
                </a:moveTo>
                <a:lnTo>
                  <a:pt x="1309050" y="6456526"/>
                </a:lnTo>
                <a:lnTo>
                  <a:pt x="1326195" y="6456526"/>
                </a:lnTo>
                <a:lnTo>
                  <a:pt x="1326195" y="6548920"/>
                </a:lnTo>
                <a:lnTo>
                  <a:pt x="1360485" y="6548920"/>
                </a:lnTo>
                <a:lnTo>
                  <a:pt x="1360485" y="6426999"/>
                </a:lnTo>
                <a:close/>
                <a:moveTo>
                  <a:pt x="1372868" y="6426998"/>
                </a:moveTo>
                <a:lnTo>
                  <a:pt x="1414778" y="6548920"/>
                </a:lnTo>
                <a:lnTo>
                  <a:pt x="1457640" y="6548920"/>
                </a:lnTo>
                <a:lnTo>
                  <a:pt x="1501455" y="6426998"/>
                </a:lnTo>
                <a:lnTo>
                  <a:pt x="1465260" y="6426998"/>
                </a:lnTo>
                <a:lnTo>
                  <a:pt x="1437638" y="6511772"/>
                </a:lnTo>
                <a:lnTo>
                  <a:pt x="1410015" y="6426998"/>
                </a:lnTo>
                <a:close/>
                <a:moveTo>
                  <a:pt x="1781490" y="6425093"/>
                </a:moveTo>
                <a:cubicBezTo>
                  <a:pt x="1745295" y="6425093"/>
                  <a:pt x="1718625" y="6451763"/>
                  <a:pt x="1718625" y="6488912"/>
                </a:cubicBezTo>
                <a:cubicBezTo>
                  <a:pt x="1718625" y="6526060"/>
                  <a:pt x="1754820" y="6552730"/>
                  <a:pt x="1782442" y="6552730"/>
                </a:cubicBezTo>
                <a:cubicBezTo>
                  <a:pt x="1810065" y="6552730"/>
                  <a:pt x="1832925" y="6540347"/>
                  <a:pt x="1843402" y="6514629"/>
                </a:cubicBezTo>
                <a:lnTo>
                  <a:pt x="1807207" y="6510819"/>
                </a:lnTo>
                <a:cubicBezTo>
                  <a:pt x="1802445" y="6518439"/>
                  <a:pt x="1797682" y="6523202"/>
                  <a:pt x="1782442" y="6523202"/>
                </a:cubicBezTo>
                <a:cubicBezTo>
                  <a:pt x="1767202" y="6523202"/>
                  <a:pt x="1756725" y="6511772"/>
                  <a:pt x="1754820" y="6498437"/>
                </a:cubicBezTo>
                <a:lnTo>
                  <a:pt x="1845307" y="6498437"/>
                </a:lnTo>
                <a:lnTo>
                  <a:pt x="1845307" y="6497484"/>
                </a:lnTo>
                <a:cubicBezTo>
                  <a:pt x="1845307" y="6447001"/>
                  <a:pt x="1817685" y="6425093"/>
                  <a:pt x="1781490" y="6425093"/>
                </a:cubicBezTo>
                <a:close/>
                <a:moveTo>
                  <a:pt x="1282380" y="6425093"/>
                </a:moveTo>
                <a:cubicBezTo>
                  <a:pt x="1267140" y="6425093"/>
                  <a:pt x="1255710" y="6432713"/>
                  <a:pt x="1250947" y="6446048"/>
                </a:cubicBezTo>
                <a:lnTo>
                  <a:pt x="1250947" y="6426998"/>
                </a:lnTo>
                <a:lnTo>
                  <a:pt x="1217610" y="6426998"/>
                </a:lnTo>
                <a:lnTo>
                  <a:pt x="1217610" y="6548920"/>
                </a:lnTo>
                <a:lnTo>
                  <a:pt x="1251900" y="6548920"/>
                </a:lnTo>
                <a:lnTo>
                  <a:pt x="1251900" y="6490817"/>
                </a:lnTo>
                <a:cubicBezTo>
                  <a:pt x="1251900" y="6469861"/>
                  <a:pt x="1260472" y="6461289"/>
                  <a:pt x="1277617" y="6461289"/>
                </a:cubicBezTo>
                <a:lnTo>
                  <a:pt x="1291905" y="6461289"/>
                </a:lnTo>
                <a:cubicBezTo>
                  <a:pt x="1291905" y="6461289"/>
                  <a:pt x="1291905" y="6426046"/>
                  <a:pt x="1291905" y="6426046"/>
                </a:cubicBezTo>
                <a:cubicBezTo>
                  <a:pt x="1289047" y="6425093"/>
                  <a:pt x="1297620" y="6425093"/>
                  <a:pt x="1282380" y="6425093"/>
                </a:cubicBezTo>
                <a:close/>
                <a:moveTo>
                  <a:pt x="1562414" y="6424141"/>
                </a:moveTo>
                <a:cubicBezTo>
                  <a:pt x="1532887" y="6424141"/>
                  <a:pt x="1510027" y="6439381"/>
                  <a:pt x="1510027" y="6439381"/>
                </a:cubicBezTo>
                <a:lnTo>
                  <a:pt x="1523362" y="6465099"/>
                </a:lnTo>
                <a:cubicBezTo>
                  <a:pt x="1531934" y="6459384"/>
                  <a:pt x="1546222" y="6453669"/>
                  <a:pt x="1559557" y="6453669"/>
                </a:cubicBezTo>
                <a:cubicBezTo>
                  <a:pt x="1572892" y="6453669"/>
                  <a:pt x="1579559" y="6459384"/>
                  <a:pt x="1579559" y="6467957"/>
                </a:cubicBezTo>
                <a:lnTo>
                  <a:pt x="1580512" y="6468909"/>
                </a:lnTo>
                <a:cubicBezTo>
                  <a:pt x="1580512" y="6473672"/>
                  <a:pt x="1577654" y="6476529"/>
                  <a:pt x="1571939" y="6476529"/>
                </a:cubicBezTo>
                <a:lnTo>
                  <a:pt x="1548127" y="6476529"/>
                </a:lnTo>
                <a:cubicBezTo>
                  <a:pt x="1521457" y="6476529"/>
                  <a:pt x="1504312" y="6493675"/>
                  <a:pt x="1504312" y="6513677"/>
                </a:cubicBezTo>
                <a:cubicBezTo>
                  <a:pt x="1504312" y="6533680"/>
                  <a:pt x="1521457" y="6551778"/>
                  <a:pt x="1547174" y="6551778"/>
                </a:cubicBezTo>
                <a:cubicBezTo>
                  <a:pt x="1561462" y="6551778"/>
                  <a:pt x="1574797" y="6547015"/>
                  <a:pt x="1581464" y="6537490"/>
                </a:cubicBezTo>
                <a:lnTo>
                  <a:pt x="1581464" y="6548920"/>
                </a:lnTo>
                <a:lnTo>
                  <a:pt x="1615754" y="6548920"/>
                </a:lnTo>
                <a:lnTo>
                  <a:pt x="1615754" y="6468909"/>
                </a:lnTo>
                <a:cubicBezTo>
                  <a:pt x="1615754" y="6436524"/>
                  <a:pt x="1591942" y="6424141"/>
                  <a:pt x="1562414" y="6424141"/>
                </a:cubicBezTo>
                <a:close/>
                <a:moveTo>
                  <a:pt x="1145220" y="6424141"/>
                </a:moveTo>
                <a:cubicBezTo>
                  <a:pt x="1115693" y="6424141"/>
                  <a:pt x="1092833" y="6439381"/>
                  <a:pt x="1092833" y="6439381"/>
                </a:cubicBezTo>
                <a:lnTo>
                  <a:pt x="1106168" y="6465099"/>
                </a:lnTo>
                <a:cubicBezTo>
                  <a:pt x="1114740" y="6459384"/>
                  <a:pt x="1129028" y="6453669"/>
                  <a:pt x="1142363" y="6453669"/>
                </a:cubicBezTo>
                <a:cubicBezTo>
                  <a:pt x="1155698" y="6453669"/>
                  <a:pt x="1162365" y="6459384"/>
                  <a:pt x="1162365" y="6467957"/>
                </a:cubicBezTo>
                <a:lnTo>
                  <a:pt x="1163318" y="6468909"/>
                </a:lnTo>
                <a:cubicBezTo>
                  <a:pt x="1163318" y="6473672"/>
                  <a:pt x="1160460" y="6476529"/>
                  <a:pt x="1154745" y="6476529"/>
                </a:cubicBezTo>
                <a:lnTo>
                  <a:pt x="1130933" y="6476529"/>
                </a:lnTo>
                <a:cubicBezTo>
                  <a:pt x="1104263" y="6476529"/>
                  <a:pt x="1087118" y="6493675"/>
                  <a:pt x="1087118" y="6513677"/>
                </a:cubicBezTo>
                <a:cubicBezTo>
                  <a:pt x="1087118" y="6533680"/>
                  <a:pt x="1104263" y="6551778"/>
                  <a:pt x="1129980" y="6551778"/>
                </a:cubicBezTo>
                <a:cubicBezTo>
                  <a:pt x="1144268" y="6551778"/>
                  <a:pt x="1157603" y="6547015"/>
                  <a:pt x="1164270" y="6537490"/>
                </a:cubicBezTo>
                <a:lnTo>
                  <a:pt x="1164270" y="6548920"/>
                </a:lnTo>
                <a:lnTo>
                  <a:pt x="1198560" y="6548920"/>
                </a:lnTo>
                <a:lnTo>
                  <a:pt x="1198560" y="6468909"/>
                </a:lnTo>
                <a:cubicBezTo>
                  <a:pt x="1198560" y="6436524"/>
                  <a:pt x="1174748" y="6424141"/>
                  <a:pt x="1145220" y="6424141"/>
                </a:cubicBezTo>
                <a:close/>
                <a:moveTo>
                  <a:pt x="587056" y="6386040"/>
                </a:moveTo>
                <a:cubicBezTo>
                  <a:pt x="575626" y="6386040"/>
                  <a:pt x="571816" y="6386040"/>
                  <a:pt x="564196" y="6386993"/>
                </a:cubicBezTo>
                <a:cubicBezTo>
                  <a:pt x="551814" y="6430808"/>
                  <a:pt x="550861" y="6478434"/>
                  <a:pt x="564196" y="6524155"/>
                </a:cubicBezTo>
                <a:cubicBezTo>
                  <a:pt x="571816" y="6524155"/>
                  <a:pt x="579436" y="6526060"/>
                  <a:pt x="587056" y="6526060"/>
                </a:cubicBezTo>
                <a:cubicBezTo>
                  <a:pt x="598486" y="6526060"/>
                  <a:pt x="608964" y="6525107"/>
                  <a:pt x="619441" y="6523202"/>
                </a:cubicBezTo>
                <a:cubicBezTo>
                  <a:pt x="605154" y="6486054"/>
                  <a:pt x="603249" y="6445096"/>
                  <a:pt x="613726" y="6406043"/>
                </a:cubicBezTo>
                <a:cubicBezTo>
                  <a:pt x="615631" y="6400328"/>
                  <a:pt x="617536" y="6394613"/>
                  <a:pt x="619441" y="6388898"/>
                </a:cubicBezTo>
                <a:cubicBezTo>
                  <a:pt x="608964" y="6386993"/>
                  <a:pt x="598486" y="6386040"/>
                  <a:pt x="587056" y="6386040"/>
                </a:cubicBezTo>
                <a:close/>
                <a:moveTo>
                  <a:pt x="1647187" y="6381278"/>
                </a:moveTo>
                <a:lnTo>
                  <a:pt x="1647187" y="6427951"/>
                </a:lnTo>
                <a:lnTo>
                  <a:pt x="1628137" y="6427951"/>
                </a:lnTo>
                <a:lnTo>
                  <a:pt x="1628137" y="6457479"/>
                </a:lnTo>
                <a:lnTo>
                  <a:pt x="1647187" y="6457479"/>
                </a:lnTo>
                <a:lnTo>
                  <a:pt x="1647187" y="6524155"/>
                </a:lnTo>
                <a:cubicBezTo>
                  <a:pt x="1647187" y="6548920"/>
                  <a:pt x="1665284" y="6551778"/>
                  <a:pt x="1682429" y="6551778"/>
                </a:cubicBezTo>
                <a:cubicBezTo>
                  <a:pt x="1691954" y="6551778"/>
                  <a:pt x="1709099" y="6549873"/>
                  <a:pt x="1709099" y="6549873"/>
                </a:cubicBezTo>
                <a:lnTo>
                  <a:pt x="1709099" y="6520345"/>
                </a:lnTo>
                <a:cubicBezTo>
                  <a:pt x="1709099" y="6520345"/>
                  <a:pt x="1701479" y="6520345"/>
                  <a:pt x="1692907" y="6520345"/>
                </a:cubicBezTo>
                <a:cubicBezTo>
                  <a:pt x="1687192" y="6520345"/>
                  <a:pt x="1681477" y="6519392"/>
                  <a:pt x="1681477" y="6511772"/>
                </a:cubicBezTo>
                <a:lnTo>
                  <a:pt x="1681477" y="6456526"/>
                </a:lnTo>
                <a:lnTo>
                  <a:pt x="1708147" y="6456526"/>
                </a:lnTo>
                <a:lnTo>
                  <a:pt x="1708147" y="6426998"/>
                </a:lnTo>
                <a:lnTo>
                  <a:pt x="1681477" y="6426998"/>
                </a:lnTo>
                <a:lnTo>
                  <a:pt x="1681477" y="6381278"/>
                </a:lnTo>
                <a:close/>
                <a:moveTo>
                  <a:pt x="1341435" y="6363180"/>
                </a:moveTo>
                <a:cubicBezTo>
                  <a:pt x="1329052" y="6363180"/>
                  <a:pt x="1319527" y="6372705"/>
                  <a:pt x="1319527" y="6385088"/>
                </a:cubicBezTo>
                <a:cubicBezTo>
                  <a:pt x="1319527" y="6397471"/>
                  <a:pt x="1329052" y="6406996"/>
                  <a:pt x="1341435" y="6406996"/>
                </a:cubicBezTo>
                <a:cubicBezTo>
                  <a:pt x="1353817" y="6406996"/>
                  <a:pt x="1363342" y="6396518"/>
                  <a:pt x="1363342" y="6385088"/>
                </a:cubicBezTo>
                <a:cubicBezTo>
                  <a:pt x="1363342" y="6373658"/>
                  <a:pt x="1353817" y="6363180"/>
                  <a:pt x="1341435" y="6363180"/>
                </a:cubicBezTo>
                <a:close/>
                <a:moveTo>
                  <a:pt x="1032826" y="6363180"/>
                </a:moveTo>
                <a:lnTo>
                  <a:pt x="1032826" y="6548920"/>
                </a:lnTo>
                <a:lnTo>
                  <a:pt x="1067116" y="6548920"/>
                </a:lnTo>
                <a:lnTo>
                  <a:pt x="1067116" y="6363180"/>
                </a:lnTo>
                <a:close/>
                <a:moveTo>
                  <a:pt x="922336" y="6359370"/>
                </a:moveTo>
                <a:cubicBezTo>
                  <a:pt x="867091" y="6359370"/>
                  <a:pt x="825181" y="6399376"/>
                  <a:pt x="825181" y="6455574"/>
                </a:cubicBezTo>
                <a:cubicBezTo>
                  <a:pt x="825181" y="6511772"/>
                  <a:pt x="880426" y="6551778"/>
                  <a:pt x="922336" y="6551778"/>
                </a:cubicBezTo>
                <a:cubicBezTo>
                  <a:pt x="964246" y="6551778"/>
                  <a:pt x="1003298" y="6526060"/>
                  <a:pt x="1013776" y="6482244"/>
                </a:cubicBezTo>
                <a:lnTo>
                  <a:pt x="973771" y="6482244"/>
                </a:lnTo>
                <a:cubicBezTo>
                  <a:pt x="967103" y="6504152"/>
                  <a:pt x="948053" y="6517488"/>
                  <a:pt x="923288" y="6517488"/>
                </a:cubicBezTo>
                <a:cubicBezTo>
                  <a:pt x="888046" y="6517488"/>
                  <a:pt x="865186" y="6490817"/>
                  <a:pt x="865186" y="6455574"/>
                </a:cubicBezTo>
                <a:cubicBezTo>
                  <a:pt x="865186" y="6420331"/>
                  <a:pt x="888046" y="6393661"/>
                  <a:pt x="923288" y="6393661"/>
                </a:cubicBezTo>
                <a:cubicBezTo>
                  <a:pt x="947101" y="6393661"/>
                  <a:pt x="966151" y="6406996"/>
                  <a:pt x="972818" y="6428904"/>
                </a:cubicBezTo>
                <a:lnTo>
                  <a:pt x="1013776" y="6428904"/>
                </a:lnTo>
                <a:cubicBezTo>
                  <a:pt x="1002346" y="6385088"/>
                  <a:pt x="977581" y="6359370"/>
                  <a:pt x="922336" y="6359370"/>
                </a:cubicBezTo>
                <a:close/>
                <a:moveTo>
                  <a:pt x="646112" y="6339367"/>
                </a:moveTo>
                <a:cubicBezTo>
                  <a:pt x="634682" y="6354607"/>
                  <a:pt x="626109" y="6370800"/>
                  <a:pt x="619442" y="6387945"/>
                </a:cubicBezTo>
                <a:cubicBezTo>
                  <a:pt x="666114" y="6395565"/>
                  <a:pt x="707072" y="6420331"/>
                  <a:pt x="735647" y="6455574"/>
                </a:cubicBezTo>
                <a:cubicBezTo>
                  <a:pt x="747077" y="6441286"/>
                  <a:pt x="757554" y="6425093"/>
                  <a:pt x="764222" y="6407948"/>
                </a:cubicBezTo>
                <a:cubicBezTo>
                  <a:pt x="732789" y="6375563"/>
                  <a:pt x="691832" y="6350797"/>
                  <a:pt x="646112" y="6339367"/>
                </a:cubicBezTo>
                <a:close/>
                <a:moveTo>
                  <a:pt x="0" y="0"/>
                </a:moveTo>
                <a:lnTo>
                  <a:pt x="8040688" y="0"/>
                </a:lnTo>
                <a:lnTo>
                  <a:pt x="8040688" y="6858000"/>
                </a:lnTo>
                <a:lnTo>
                  <a:pt x="0" y="685800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</p:spPr>
        <p:txBody>
          <a:bodyPr wrap="square" tIns="180000" anchor="t" anchorCtr="0">
            <a:noAutofit/>
          </a:bodyPr>
          <a:lstStyle>
            <a:lvl1pPr marL="0" indent="0" algn="ctr">
              <a:buNone/>
              <a:defRPr sz="1000">
                <a:solidFill>
                  <a:schemeClr val="accent2"/>
                </a:solidFill>
                <a:latin typeface="+mn-lt"/>
              </a:defRPr>
            </a:lvl1pPr>
          </a:lstStyle>
          <a:p>
            <a:pPr lvl="0"/>
            <a:r>
              <a:rPr lang="en-US" dirty="0"/>
              <a:t>Drag picture file here or click </a:t>
            </a:r>
            <a:r>
              <a:rPr lang="en-GB" noProof="0" dirty="0"/>
              <a:t>center</a:t>
            </a:r>
            <a:r>
              <a:rPr lang="en-US" dirty="0"/>
              <a:t> icon to insert light image</a:t>
            </a:r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id="{F3AC6818-4D80-7C27-6F3D-8D1DFA9EF1C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040689" y="1"/>
            <a:ext cx="4151312" cy="6858000"/>
          </a:xfrm>
          <a:prstGeom prst="rect">
            <a:avLst/>
          </a:prstGeom>
        </p:spPr>
      </p:pic>
      <p:sp>
        <p:nvSpPr>
          <p:cNvPr id="9" name="Text Placeholder 12">
            <a:extLst>
              <a:ext uri="{FF2B5EF4-FFF2-40B4-BE49-F238E27FC236}">
                <a16:creationId xmlns:a16="http://schemas.microsoft.com/office/drawing/2014/main" id="{983A1914-7D1F-4DEB-C99C-7D0FD5B7D4B6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8615421" y="2168525"/>
            <a:ext cx="3024000" cy="1620837"/>
          </a:xfrm>
        </p:spPr>
        <p:txBody>
          <a:bodyPr anchor="b" anchorCtr="0"/>
          <a:lstStyle>
            <a:lvl1pPr marL="0" indent="0" algn="ctr">
              <a:buNone/>
              <a:defRPr sz="12000" spc="-300" baseline="0">
                <a:solidFill>
                  <a:schemeClr val="accent1"/>
                </a:solidFill>
              </a:defRPr>
            </a:lvl1pPr>
            <a:lvl2pPr marL="180000" indent="0" algn="ctr">
              <a:buNone/>
              <a:defRPr sz="1800">
                <a:solidFill>
                  <a:schemeClr val="bg1"/>
                </a:solidFill>
              </a:defRPr>
            </a:lvl2pPr>
            <a:lvl3pPr marL="360000" indent="0" algn="ctr">
              <a:buNone/>
              <a:defRPr sz="1800">
                <a:solidFill>
                  <a:schemeClr val="bg1"/>
                </a:solidFill>
              </a:defRPr>
            </a:lvl3pPr>
            <a:lvl4pPr marL="0" indent="0" algn="ctr">
              <a:buClr>
                <a:schemeClr val="tx1"/>
              </a:buClr>
              <a:buNone/>
              <a:defRPr sz="1800">
                <a:solidFill>
                  <a:schemeClr val="bg1"/>
                </a:solidFill>
              </a:defRPr>
            </a:lvl4pPr>
            <a:lvl5pPr marL="180000" indent="0" algn="ctr">
              <a:buClr>
                <a:schemeClr val="tx1"/>
              </a:buClr>
              <a:buNone/>
              <a:defRPr sz="1800">
                <a:solidFill>
                  <a:schemeClr val="bg1"/>
                </a:solidFill>
              </a:defRPr>
            </a:lvl5pPr>
          </a:lstStyle>
          <a:p>
            <a:pPr lvl="0"/>
            <a:r>
              <a:rPr lang="en-US" dirty="0"/>
              <a:t>0%</a:t>
            </a:r>
          </a:p>
        </p:txBody>
      </p:sp>
      <p:sp>
        <p:nvSpPr>
          <p:cNvPr id="8" name="Text Placeholder 12">
            <a:extLst>
              <a:ext uri="{FF2B5EF4-FFF2-40B4-BE49-F238E27FC236}">
                <a16:creationId xmlns:a16="http://schemas.microsoft.com/office/drawing/2014/main" id="{751E2A69-C8AD-BB49-162E-ECBB49D0E674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>
            <a:off x="8615421" y="3608388"/>
            <a:ext cx="3024000" cy="1620836"/>
          </a:xfrm>
        </p:spPr>
        <p:txBody>
          <a:bodyPr/>
          <a:lstStyle>
            <a:lvl1pPr marL="0" indent="0" algn="ctr">
              <a:buNone/>
              <a:defRPr sz="1800">
                <a:solidFill>
                  <a:schemeClr val="bg1"/>
                </a:solidFill>
              </a:defRPr>
            </a:lvl1pPr>
            <a:lvl2pPr marL="180000" indent="0" algn="ctr">
              <a:buNone/>
              <a:defRPr sz="1800">
                <a:solidFill>
                  <a:schemeClr val="bg1"/>
                </a:solidFill>
              </a:defRPr>
            </a:lvl2pPr>
            <a:lvl3pPr marL="360000" indent="0" algn="ctr">
              <a:buNone/>
              <a:defRPr sz="1800">
                <a:solidFill>
                  <a:schemeClr val="bg1"/>
                </a:solidFill>
              </a:defRPr>
            </a:lvl3pPr>
            <a:lvl4pPr marL="0" indent="0" algn="ctr">
              <a:buClr>
                <a:schemeClr val="tx1"/>
              </a:buClr>
              <a:buNone/>
              <a:defRPr sz="1800">
                <a:solidFill>
                  <a:schemeClr val="bg1"/>
                </a:solidFill>
              </a:defRPr>
            </a:lvl4pPr>
            <a:lvl5pPr marL="180000" indent="0" algn="ctr">
              <a:buClr>
                <a:schemeClr val="tx1"/>
              </a:buClr>
              <a:buNone/>
              <a:defRPr sz="1800"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0871EE65-26EE-B181-C60C-77234227C28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8040688" y="6348353"/>
            <a:ext cx="3292473" cy="215901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© 2025 Clarivate. All rights reserved.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50BDD441-95E6-955E-8A17-BE1B5185D4A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06200" y="6348353"/>
            <a:ext cx="216000" cy="215900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F59CD943-D024-467A-B36E-F11E1285ED75}" type="slidenum">
              <a:rPr lang="en-GB" smtClean="0"/>
              <a:pPr/>
              <a:t>‹#›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638881211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P - Slide 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tle 1">
            <a:extLst>
              <a:ext uri="{FF2B5EF4-FFF2-40B4-BE49-F238E27FC236}">
                <a16:creationId xmlns:a16="http://schemas.microsoft.com/office/drawing/2014/main" id="{9FF6EE54-2383-F989-5D7D-0CCFD508E678}"/>
              </a:ext>
            </a:extLst>
          </p:cNvPr>
          <p:cNvSpPr txBox="1">
            <a:spLocks/>
          </p:cNvSpPr>
          <p:nvPr userDrawn="1"/>
        </p:nvSpPr>
        <p:spPr>
          <a:xfrm>
            <a:off x="550865" y="368828"/>
            <a:ext cx="7168196" cy="251885"/>
          </a:xfrm>
          <a:prstGeom prst="rect">
            <a:avLst/>
          </a:prstGeom>
        </p:spPr>
        <p:txBody>
          <a:bodyPr vert="horz" lIns="0" tIns="0" rIns="0" bIns="0" rtlCol="0" anchor="t" anchorCtr="0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2400" kern="1200">
                <a:solidFill>
                  <a:schemeClr val="accent2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dirty="0"/>
              <a:t>One partner transforming the way you create, manage and protect intellectual property</a:t>
            </a:r>
            <a:endParaRPr lang="en-GB" dirty="0"/>
          </a:p>
        </p:txBody>
      </p:sp>
      <p:sp>
        <p:nvSpPr>
          <p:cNvPr id="11" name="Text Placeholder 2">
            <a:extLst>
              <a:ext uri="{FF2B5EF4-FFF2-40B4-BE49-F238E27FC236}">
                <a16:creationId xmlns:a16="http://schemas.microsoft.com/office/drawing/2014/main" id="{551C75CA-F1FC-0CB0-B1FA-597DCDF45E5B}"/>
              </a:ext>
            </a:extLst>
          </p:cNvPr>
          <p:cNvSpPr txBox="1">
            <a:spLocks/>
          </p:cNvSpPr>
          <p:nvPr userDrawn="1"/>
        </p:nvSpPr>
        <p:spPr>
          <a:xfrm>
            <a:off x="550864" y="1078514"/>
            <a:ext cx="10693823" cy="336973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900"/>
              </a:spcBef>
              <a:buFont typeface="Arial" panose="020B0604020202020204" pitchFamily="34" charset="0"/>
              <a:buNone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0000" indent="-180000" algn="l" defTabSz="914400" rtl="0" eaLnBrk="1" latinLnBrk="0" hangingPunct="1">
              <a:lnSpc>
                <a:spcPct val="100000"/>
              </a:lnSpc>
              <a:spcBef>
                <a:spcPts val="900"/>
              </a:spcBef>
              <a:buFont typeface="Arial" panose="020B0604020202020204" pitchFamily="34" charset="0"/>
              <a:buChar char="­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40000" indent="-180000" algn="l" defTabSz="914400" rtl="0" eaLnBrk="1" latinLnBrk="0" hangingPunct="1">
              <a:lnSpc>
                <a:spcPct val="100000"/>
              </a:lnSpc>
              <a:spcBef>
                <a:spcPts val="900"/>
              </a:spcBef>
              <a:buFont typeface="Wingdings" panose="05000000000000000000" pitchFamily="2" charset="2"/>
              <a:buChar char="§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80000" indent="-180000" algn="l" defTabSz="914400" rtl="0" eaLnBrk="1" latinLnBrk="0" hangingPunct="1">
              <a:lnSpc>
                <a:spcPct val="100000"/>
              </a:lnSpc>
              <a:spcBef>
                <a:spcPts val="900"/>
              </a:spcBef>
              <a:buClr>
                <a:schemeClr val="accent2"/>
              </a:buClr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360000" indent="-180000" algn="l" defTabSz="914400" rtl="0" eaLnBrk="1" latinLnBrk="0" hangingPunct="1">
              <a:lnSpc>
                <a:spcPct val="100000"/>
              </a:lnSpc>
              <a:spcBef>
                <a:spcPts val="900"/>
              </a:spcBef>
              <a:buClr>
                <a:schemeClr val="accent2"/>
              </a:buClr>
              <a:buFont typeface="Arial" panose="020B0604020202020204" pitchFamily="34" charset="0"/>
              <a:buChar char="­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540000" indent="-180000" algn="l" defTabSz="914400" rtl="0" eaLnBrk="1" latinLnBrk="0" hangingPunct="1">
              <a:lnSpc>
                <a:spcPct val="100000"/>
              </a:lnSpc>
              <a:spcBef>
                <a:spcPts val="900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dirty="0"/>
              <a:t>Meet your unique goals with industry leading data and human expertise </a:t>
            </a:r>
          </a:p>
        </p:txBody>
      </p:sp>
      <p:sp>
        <p:nvSpPr>
          <p:cNvPr id="30" name="Text Placeholder 6">
            <a:extLst>
              <a:ext uri="{FF2B5EF4-FFF2-40B4-BE49-F238E27FC236}">
                <a16:creationId xmlns:a16="http://schemas.microsoft.com/office/drawing/2014/main" id="{82C08520-BAE9-488E-874D-541E3A061327}"/>
              </a:ext>
            </a:extLst>
          </p:cNvPr>
          <p:cNvSpPr txBox="1">
            <a:spLocks/>
          </p:cNvSpPr>
          <p:nvPr userDrawn="1"/>
        </p:nvSpPr>
        <p:spPr>
          <a:xfrm>
            <a:off x="550864" y="1808683"/>
            <a:ext cx="2665412" cy="324000"/>
          </a:xfrm>
          <a:prstGeom prst="rect">
            <a:avLst/>
          </a:prstGeom>
          <a:solidFill>
            <a:schemeClr val="accent2"/>
          </a:solidFill>
        </p:spPr>
        <p:txBody>
          <a:bodyPr vert="horz" lIns="0" tIns="0" rIns="0" bIns="0" rtlCol="0" anchor="ctr" anchorCtr="0">
            <a:noAutofit/>
          </a:bodyPr>
          <a:lstStyle>
            <a:lvl1pPr marL="0" indent="0" algn="ctr" defTabSz="914400" rtl="0" eaLnBrk="1" latinLnBrk="0" hangingPunct="1">
              <a:lnSpc>
                <a:spcPct val="100000"/>
              </a:lnSpc>
              <a:spcBef>
                <a:spcPts val="900"/>
              </a:spcBef>
              <a:buFont typeface="Arial" panose="020B0604020202020204" pitchFamily="34" charset="0"/>
              <a:buNone/>
              <a:defRPr sz="1600" b="0" kern="1200" baseline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1pPr>
            <a:lvl2pPr marL="360000" indent="-180000" algn="l" defTabSz="914400" rtl="0" eaLnBrk="1" latinLnBrk="0" hangingPunct="1">
              <a:lnSpc>
                <a:spcPct val="100000"/>
              </a:lnSpc>
              <a:spcBef>
                <a:spcPts val="900"/>
              </a:spcBef>
              <a:buFont typeface="Arial" panose="020B0604020202020204" pitchFamily="34" charset="0"/>
              <a:buChar char="­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40000" indent="-180000" algn="l" defTabSz="914400" rtl="0" eaLnBrk="1" latinLnBrk="0" hangingPunct="1">
              <a:lnSpc>
                <a:spcPct val="100000"/>
              </a:lnSpc>
              <a:spcBef>
                <a:spcPts val="900"/>
              </a:spcBef>
              <a:buFont typeface="Wingdings" panose="05000000000000000000" pitchFamily="2" charset="2"/>
              <a:buChar char="§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80000" indent="-180000" algn="l" defTabSz="914400" rtl="0" eaLnBrk="1" latinLnBrk="0" hangingPunct="1">
              <a:lnSpc>
                <a:spcPct val="100000"/>
              </a:lnSpc>
              <a:spcBef>
                <a:spcPts val="9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360000" indent="-180000" algn="l" defTabSz="914400" rtl="0" eaLnBrk="1" latinLnBrk="0" hangingPunct="1">
              <a:lnSpc>
                <a:spcPct val="100000"/>
              </a:lnSpc>
              <a:spcBef>
                <a:spcPts val="900"/>
              </a:spcBef>
              <a:buClr>
                <a:schemeClr val="accent1"/>
              </a:buClr>
              <a:buFont typeface="Arial" panose="020B0604020202020204" pitchFamily="34" charset="0"/>
              <a:buChar char="­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540000" indent="-180000" algn="l" defTabSz="914400" rtl="0" eaLnBrk="1" latinLnBrk="0" hangingPunct="1">
              <a:lnSpc>
                <a:spcPct val="100000"/>
              </a:lnSpc>
              <a:spcBef>
                <a:spcPts val="900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GB" dirty="0"/>
              <a:t>IP Services</a:t>
            </a:r>
          </a:p>
        </p:txBody>
      </p:sp>
      <p:pic>
        <p:nvPicPr>
          <p:cNvPr id="27" name="Picture Placeholder 40">
            <a:extLst>
              <a:ext uri="{FF2B5EF4-FFF2-40B4-BE49-F238E27FC236}">
                <a16:creationId xmlns:a16="http://schemas.microsoft.com/office/drawing/2014/main" id="{5D900F47-62E2-39FB-9F14-BA261C37D22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51232" y="2132683"/>
            <a:ext cx="2662490" cy="1570035"/>
          </a:xfrm>
          <a:prstGeom prst="rect">
            <a:avLst/>
          </a:prstGeom>
          <a:noFill/>
        </p:spPr>
      </p:pic>
      <p:sp>
        <p:nvSpPr>
          <p:cNvPr id="31" name="Text Placeholder 9">
            <a:extLst>
              <a:ext uri="{FF2B5EF4-FFF2-40B4-BE49-F238E27FC236}">
                <a16:creationId xmlns:a16="http://schemas.microsoft.com/office/drawing/2014/main" id="{67822CC0-4930-F8AE-161C-26A5E21D7CE4}"/>
              </a:ext>
            </a:extLst>
          </p:cNvPr>
          <p:cNvSpPr txBox="1">
            <a:spLocks/>
          </p:cNvSpPr>
          <p:nvPr userDrawn="1"/>
        </p:nvSpPr>
        <p:spPr>
          <a:xfrm>
            <a:off x="550073" y="3702718"/>
            <a:ext cx="2665413" cy="1040935"/>
          </a:xfrm>
          <a:prstGeom prst="rect">
            <a:avLst/>
          </a:prstGeom>
          <a:solidFill>
            <a:srgbClr val="FAF5FF"/>
          </a:solidFill>
        </p:spPr>
        <p:txBody>
          <a:bodyPr vert="horz" lIns="216000" tIns="180000" rIns="216000" bIns="0" rtlCol="0">
            <a:noAutofit/>
          </a:bodyPr>
          <a:lstStyle>
            <a:lvl1pPr marL="180000" indent="-180000" algn="l" defTabSz="914400" rtl="0" eaLnBrk="1" latinLnBrk="0" hangingPunct="1">
              <a:lnSpc>
                <a:spcPct val="100000"/>
              </a:lnSpc>
              <a:spcBef>
                <a:spcPts val="900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0000" indent="-180000" algn="l" defTabSz="914400" rtl="0" eaLnBrk="1" latinLnBrk="0" hangingPunct="1">
              <a:lnSpc>
                <a:spcPct val="100000"/>
              </a:lnSpc>
              <a:spcBef>
                <a:spcPts val="900"/>
              </a:spcBef>
              <a:buFont typeface="Arial" panose="020B0604020202020204" pitchFamily="34" charset="0"/>
              <a:buChar char="­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40000" indent="-180000" algn="l" defTabSz="914400" rtl="0" eaLnBrk="1" latinLnBrk="0" hangingPunct="1">
              <a:lnSpc>
                <a:spcPct val="100000"/>
              </a:lnSpc>
              <a:spcBef>
                <a:spcPts val="900"/>
              </a:spcBef>
              <a:buFont typeface="Wingdings" panose="05000000000000000000" pitchFamily="2" charset="2"/>
              <a:buChar char="§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80000" indent="-180000" algn="l" defTabSz="914400" rtl="0" eaLnBrk="1" latinLnBrk="0" hangingPunct="1">
              <a:lnSpc>
                <a:spcPct val="100000"/>
              </a:lnSpc>
              <a:spcBef>
                <a:spcPts val="900"/>
              </a:spcBef>
              <a:buClr>
                <a:schemeClr val="accent2"/>
              </a:buClr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360000" indent="-180000" algn="l" defTabSz="914400" rtl="0" eaLnBrk="1" latinLnBrk="0" hangingPunct="1">
              <a:lnSpc>
                <a:spcPct val="100000"/>
              </a:lnSpc>
              <a:spcBef>
                <a:spcPts val="900"/>
              </a:spcBef>
              <a:buClr>
                <a:schemeClr val="accent2"/>
              </a:buClr>
              <a:buFont typeface="Arial" panose="020B0604020202020204" pitchFamily="34" charset="0"/>
              <a:buChar char="­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540000" indent="-180000" algn="l" defTabSz="914400" rtl="0" eaLnBrk="1" latinLnBrk="0" hangingPunct="1">
              <a:lnSpc>
                <a:spcPct val="100000"/>
              </a:lnSpc>
              <a:spcBef>
                <a:spcPts val="900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buFont typeface="Arial" panose="020B0604020202020204" pitchFamily="34" charset="0"/>
              <a:buNone/>
            </a:pPr>
            <a:r>
              <a:rPr lang="en-US" dirty="0"/>
              <a:t>Grow, transform and optimize your IP workflows</a:t>
            </a:r>
          </a:p>
        </p:txBody>
      </p:sp>
      <p:sp>
        <p:nvSpPr>
          <p:cNvPr id="32" name="Text Placeholder 7">
            <a:extLst>
              <a:ext uri="{FF2B5EF4-FFF2-40B4-BE49-F238E27FC236}">
                <a16:creationId xmlns:a16="http://schemas.microsoft.com/office/drawing/2014/main" id="{AB10A2E3-8B2D-4986-613A-F1487D3810BD}"/>
              </a:ext>
            </a:extLst>
          </p:cNvPr>
          <p:cNvSpPr txBox="1">
            <a:spLocks/>
          </p:cNvSpPr>
          <p:nvPr userDrawn="1"/>
        </p:nvSpPr>
        <p:spPr>
          <a:xfrm>
            <a:off x="3359971" y="1808683"/>
            <a:ext cx="2665412" cy="323997"/>
          </a:xfrm>
          <a:prstGeom prst="rect">
            <a:avLst/>
          </a:prstGeom>
          <a:solidFill>
            <a:schemeClr val="accent2"/>
          </a:solidFill>
        </p:spPr>
        <p:txBody>
          <a:bodyPr vert="horz" lIns="0" tIns="0" rIns="0" bIns="0" rtlCol="0" anchor="ctr" anchorCtr="0">
            <a:noAutofit/>
          </a:bodyPr>
          <a:lstStyle>
            <a:lvl1pPr marL="0" indent="0" algn="ctr" defTabSz="914400" rtl="0" eaLnBrk="1" latinLnBrk="0" hangingPunct="1">
              <a:lnSpc>
                <a:spcPct val="100000"/>
              </a:lnSpc>
              <a:spcBef>
                <a:spcPts val="900"/>
              </a:spcBef>
              <a:buFont typeface="Arial" panose="020B0604020202020204" pitchFamily="34" charset="0"/>
              <a:buNone/>
              <a:defRPr sz="1600" b="0" kern="1200" baseline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1pPr>
            <a:lvl2pPr marL="360000" indent="-180000" algn="l" defTabSz="914400" rtl="0" eaLnBrk="1" latinLnBrk="0" hangingPunct="1">
              <a:lnSpc>
                <a:spcPct val="100000"/>
              </a:lnSpc>
              <a:spcBef>
                <a:spcPts val="900"/>
              </a:spcBef>
              <a:buFont typeface="Arial" panose="020B0604020202020204" pitchFamily="34" charset="0"/>
              <a:buChar char="­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40000" indent="-180000" algn="l" defTabSz="914400" rtl="0" eaLnBrk="1" latinLnBrk="0" hangingPunct="1">
              <a:lnSpc>
                <a:spcPct val="100000"/>
              </a:lnSpc>
              <a:spcBef>
                <a:spcPts val="900"/>
              </a:spcBef>
              <a:buFont typeface="Wingdings" panose="05000000000000000000" pitchFamily="2" charset="2"/>
              <a:buChar char="§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80000" indent="-180000" algn="l" defTabSz="914400" rtl="0" eaLnBrk="1" latinLnBrk="0" hangingPunct="1">
              <a:lnSpc>
                <a:spcPct val="100000"/>
              </a:lnSpc>
              <a:spcBef>
                <a:spcPts val="9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360000" indent="-180000" algn="l" defTabSz="914400" rtl="0" eaLnBrk="1" latinLnBrk="0" hangingPunct="1">
              <a:lnSpc>
                <a:spcPct val="100000"/>
              </a:lnSpc>
              <a:spcBef>
                <a:spcPts val="900"/>
              </a:spcBef>
              <a:buClr>
                <a:schemeClr val="accent1"/>
              </a:buClr>
              <a:buFont typeface="Arial" panose="020B0604020202020204" pitchFamily="34" charset="0"/>
              <a:buChar char="­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540000" indent="-180000" algn="l" defTabSz="914400" rtl="0" eaLnBrk="1" latinLnBrk="0" hangingPunct="1">
              <a:lnSpc>
                <a:spcPct val="100000"/>
              </a:lnSpc>
              <a:spcBef>
                <a:spcPts val="900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GB" dirty="0"/>
              <a:t>Intellectual Property</a:t>
            </a:r>
          </a:p>
        </p:txBody>
      </p:sp>
      <p:pic>
        <p:nvPicPr>
          <p:cNvPr id="28" name="Picture Placeholder 42">
            <a:extLst>
              <a:ext uri="{FF2B5EF4-FFF2-40B4-BE49-F238E27FC236}">
                <a16:creationId xmlns:a16="http://schemas.microsoft.com/office/drawing/2014/main" id="{B0B29AE2-E777-E460-4526-CE2C4069AC30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3360186" y="2132681"/>
            <a:ext cx="2661826" cy="1570037"/>
          </a:xfrm>
          <a:prstGeom prst="rect">
            <a:avLst/>
          </a:prstGeom>
          <a:noFill/>
        </p:spPr>
      </p:pic>
      <p:sp>
        <p:nvSpPr>
          <p:cNvPr id="33" name="Text Placeholder 10">
            <a:extLst>
              <a:ext uri="{FF2B5EF4-FFF2-40B4-BE49-F238E27FC236}">
                <a16:creationId xmlns:a16="http://schemas.microsoft.com/office/drawing/2014/main" id="{2F0EC2ED-D2E5-72EB-81DB-27EE7087253D}"/>
              </a:ext>
            </a:extLst>
          </p:cNvPr>
          <p:cNvSpPr txBox="1">
            <a:spLocks/>
          </p:cNvSpPr>
          <p:nvPr userDrawn="1"/>
        </p:nvSpPr>
        <p:spPr>
          <a:xfrm>
            <a:off x="3359150" y="3702718"/>
            <a:ext cx="2665413" cy="1040935"/>
          </a:xfrm>
          <a:prstGeom prst="rect">
            <a:avLst/>
          </a:prstGeom>
          <a:solidFill>
            <a:srgbClr val="FAF5FF"/>
          </a:solidFill>
        </p:spPr>
        <p:txBody>
          <a:bodyPr vert="horz" lIns="216000" tIns="180000" rIns="216000" bIns="0" rtlCol="0">
            <a:noAutofit/>
          </a:bodyPr>
          <a:lstStyle>
            <a:lvl1pPr marL="180000" indent="-180000" algn="l" defTabSz="914400" rtl="0" eaLnBrk="1" latinLnBrk="0" hangingPunct="1">
              <a:lnSpc>
                <a:spcPct val="100000"/>
              </a:lnSpc>
              <a:spcBef>
                <a:spcPts val="900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0000" indent="-180000" algn="l" defTabSz="914400" rtl="0" eaLnBrk="1" latinLnBrk="0" hangingPunct="1">
              <a:lnSpc>
                <a:spcPct val="100000"/>
              </a:lnSpc>
              <a:spcBef>
                <a:spcPts val="900"/>
              </a:spcBef>
              <a:buFont typeface="Arial" panose="020B0604020202020204" pitchFamily="34" charset="0"/>
              <a:buChar char="­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40000" indent="-180000" algn="l" defTabSz="914400" rtl="0" eaLnBrk="1" latinLnBrk="0" hangingPunct="1">
              <a:lnSpc>
                <a:spcPct val="100000"/>
              </a:lnSpc>
              <a:spcBef>
                <a:spcPts val="900"/>
              </a:spcBef>
              <a:buFont typeface="Wingdings" panose="05000000000000000000" pitchFamily="2" charset="2"/>
              <a:buChar char="§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80000" indent="-180000" algn="l" defTabSz="914400" rtl="0" eaLnBrk="1" latinLnBrk="0" hangingPunct="1">
              <a:lnSpc>
                <a:spcPct val="100000"/>
              </a:lnSpc>
              <a:spcBef>
                <a:spcPts val="900"/>
              </a:spcBef>
              <a:buClr>
                <a:schemeClr val="accent2"/>
              </a:buClr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360000" indent="-180000" algn="l" defTabSz="914400" rtl="0" eaLnBrk="1" latinLnBrk="0" hangingPunct="1">
              <a:lnSpc>
                <a:spcPct val="100000"/>
              </a:lnSpc>
              <a:spcBef>
                <a:spcPts val="900"/>
              </a:spcBef>
              <a:buClr>
                <a:schemeClr val="accent2"/>
              </a:buClr>
              <a:buFont typeface="Arial" panose="020B0604020202020204" pitchFamily="34" charset="0"/>
              <a:buChar char="­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540000" indent="-180000" algn="l" defTabSz="914400" rtl="0" eaLnBrk="1" latinLnBrk="0" hangingPunct="1">
              <a:lnSpc>
                <a:spcPct val="100000"/>
              </a:lnSpc>
              <a:spcBef>
                <a:spcPts val="900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buFont typeface="Arial" panose="020B0604020202020204" pitchFamily="34" charset="0"/>
              <a:buNone/>
            </a:pPr>
            <a:r>
              <a:rPr lang="en-US" dirty="0"/>
              <a:t>Make fast and reliable innovation decisions </a:t>
            </a:r>
            <a:br>
              <a:rPr lang="en-US" dirty="0"/>
            </a:br>
            <a:r>
              <a:rPr lang="en-US" dirty="0"/>
              <a:t>with clarity</a:t>
            </a:r>
          </a:p>
        </p:txBody>
      </p:sp>
      <p:sp>
        <p:nvSpPr>
          <p:cNvPr id="34" name="Text Placeholder 8">
            <a:extLst>
              <a:ext uri="{FF2B5EF4-FFF2-40B4-BE49-F238E27FC236}">
                <a16:creationId xmlns:a16="http://schemas.microsoft.com/office/drawing/2014/main" id="{3B1442FF-8E7E-088C-06CF-EE14AFE0C10A}"/>
              </a:ext>
            </a:extLst>
          </p:cNvPr>
          <p:cNvSpPr txBox="1">
            <a:spLocks/>
          </p:cNvSpPr>
          <p:nvPr userDrawn="1"/>
        </p:nvSpPr>
        <p:spPr>
          <a:xfrm>
            <a:off x="6167709" y="1808683"/>
            <a:ext cx="2662110" cy="323996"/>
          </a:xfrm>
          <a:prstGeom prst="rect">
            <a:avLst/>
          </a:prstGeom>
          <a:solidFill>
            <a:schemeClr val="accent2"/>
          </a:solidFill>
        </p:spPr>
        <p:txBody>
          <a:bodyPr vert="horz" lIns="0" tIns="0" rIns="0" bIns="0" rtlCol="0" anchor="ctr" anchorCtr="0">
            <a:noAutofit/>
          </a:bodyPr>
          <a:lstStyle>
            <a:lvl1pPr marL="0" indent="0" algn="ctr" defTabSz="914400" rtl="0" eaLnBrk="1" latinLnBrk="0" hangingPunct="1">
              <a:lnSpc>
                <a:spcPct val="100000"/>
              </a:lnSpc>
              <a:spcBef>
                <a:spcPts val="900"/>
              </a:spcBef>
              <a:buFont typeface="Arial" panose="020B0604020202020204" pitchFamily="34" charset="0"/>
              <a:buNone/>
              <a:defRPr sz="1600" b="0" kern="1200" baseline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1pPr>
            <a:lvl2pPr marL="360000" indent="-180000" algn="l" defTabSz="914400" rtl="0" eaLnBrk="1" latinLnBrk="0" hangingPunct="1">
              <a:lnSpc>
                <a:spcPct val="100000"/>
              </a:lnSpc>
              <a:spcBef>
                <a:spcPts val="900"/>
              </a:spcBef>
              <a:buFont typeface="Arial" panose="020B0604020202020204" pitchFamily="34" charset="0"/>
              <a:buChar char="­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40000" indent="-180000" algn="l" defTabSz="914400" rtl="0" eaLnBrk="1" latinLnBrk="0" hangingPunct="1">
              <a:lnSpc>
                <a:spcPct val="100000"/>
              </a:lnSpc>
              <a:spcBef>
                <a:spcPts val="900"/>
              </a:spcBef>
              <a:buFont typeface="Wingdings" panose="05000000000000000000" pitchFamily="2" charset="2"/>
              <a:buChar char="§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80000" indent="-180000" algn="l" defTabSz="914400" rtl="0" eaLnBrk="1" latinLnBrk="0" hangingPunct="1">
              <a:lnSpc>
                <a:spcPct val="100000"/>
              </a:lnSpc>
              <a:spcBef>
                <a:spcPts val="9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360000" indent="-180000" algn="l" defTabSz="914400" rtl="0" eaLnBrk="1" latinLnBrk="0" hangingPunct="1">
              <a:lnSpc>
                <a:spcPct val="100000"/>
              </a:lnSpc>
              <a:spcBef>
                <a:spcPts val="900"/>
              </a:spcBef>
              <a:buClr>
                <a:schemeClr val="accent1"/>
              </a:buClr>
              <a:buFont typeface="Arial" panose="020B0604020202020204" pitchFamily="34" charset="0"/>
              <a:buChar char="­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540000" indent="-180000" algn="l" defTabSz="914400" rtl="0" eaLnBrk="1" latinLnBrk="0" hangingPunct="1">
              <a:lnSpc>
                <a:spcPct val="100000"/>
              </a:lnSpc>
              <a:spcBef>
                <a:spcPts val="900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GB" dirty="0"/>
              <a:t>Brand IP Intelligence</a:t>
            </a:r>
          </a:p>
        </p:txBody>
      </p:sp>
      <p:pic>
        <p:nvPicPr>
          <p:cNvPr id="29" name="Picture Placeholder 44">
            <a:extLst>
              <a:ext uri="{FF2B5EF4-FFF2-40B4-BE49-F238E27FC236}">
                <a16:creationId xmlns:a16="http://schemas.microsoft.com/office/drawing/2014/main" id="{DFECF96E-E1C0-9B6E-1CD6-343A3958091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 userDrawn="1"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6168228" y="2132681"/>
            <a:ext cx="2662110" cy="1570038"/>
          </a:xfrm>
          <a:prstGeom prst="rect">
            <a:avLst/>
          </a:prstGeom>
          <a:noFill/>
        </p:spPr>
      </p:pic>
      <p:sp>
        <p:nvSpPr>
          <p:cNvPr id="35" name="Text Placeholder 11">
            <a:extLst>
              <a:ext uri="{FF2B5EF4-FFF2-40B4-BE49-F238E27FC236}">
                <a16:creationId xmlns:a16="http://schemas.microsoft.com/office/drawing/2014/main" id="{EC7C9970-34E8-2B2B-259E-76BEB3B6807C}"/>
              </a:ext>
            </a:extLst>
          </p:cNvPr>
          <p:cNvSpPr txBox="1">
            <a:spLocks/>
          </p:cNvSpPr>
          <p:nvPr userDrawn="1"/>
        </p:nvSpPr>
        <p:spPr>
          <a:xfrm>
            <a:off x="6167438" y="3702718"/>
            <a:ext cx="2664622" cy="1040935"/>
          </a:xfrm>
          <a:prstGeom prst="rect">
            <a:avLst/>
          </a:prstGeom>
          <a:solidFill>
            <a:srgbClr val="FAF5FF"/>
          </a:solidFill>
        </p:spPr>
        <p:txBody>
          <a:bodyPr vert="horz" lIns="216000" tIns="180000" rIns="216000" bIns="0" rtlCol="0">
            <a:noAutofit/>
          </a:bodyPr>
          <a:lstStyle>
            <a:lvl1pPr marL="180000" indent="-180000" algn="l" defTabSz="914400" rtl="0" eaLnBrk="1" latinLnBrk="0" hangingPunct="1">
              <a:lnSpc>
                <a:spcPct val="100000"/>
              </a:lnSpc>
              <a:spcBef>
                <a:spcPts val="900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0000" indent="-180000" algn="l" defTabSz="914400" rtl="0" eaLnBrk="1" latinLnBrk="0" hangingPunct="1">
              <a:lnSpc>
                <a:spcPct val="100000"/>
              </a:lnSpc>
              <a:spcBef>
                <a:spcPts val="900"/>
              </a:spcBef>
              <a:buFont typeface="Arial" panose="020B0604020202020204" pitchFamily="34" charset="0"/>
              <a:buChar char="­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40000" indent="-180000" algn="l" defTabSz="914400" rtl="0" eaLnBrk="1" latinLnBrk="0" hangingPunct="1">
              <a:lnSpc>
                <a:spcPct val="100000"/>
              </a:lnSpc>
              <a:spcBef>
                <a:spcPts val="900"/>
              </a:spcBef>
              <a:buFont typeface="Wingdings" panose="05000000000000000000" pitchFamily="2" charset="2"/>
              <a:buChar char="§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80000" indent="-180000" algn="l" defTabSz="914400" rtl="0" eaLnBrk="1" latinLnBrk="0" hangingPunct="1">
              <a:lnSpc>
                <a:spcPct val="100000"/>
              </a:lnSpc>
              <a:spcBef>
                <a:spcPts val="900"/>
              </a:spcBef>
              <a:buClr>
                <a:schemeClr val="accent2"/>
              </a:buClr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360000" indent="-180000" algn="l" defTabSz="914400" rtl="0" eaLnBrk="1" latinLnBrk="0" hangingPunct="1">
              <a:lnSpc>
                <a:spcPct val="100000"/>
              </a:lnSpc>
              <a:spcBef>
                <a:spcPts val="900"/>
              </a:spcBef>
              <a:buClr>
                <a:schemeClr val="accent2"/>
              </a:buClr>
              <a:buFont typeface="Arial" panose="020B0604020202020204" pitchFamily="34" charset="0"/>
              <a:buChar char="­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540000" indent="-180000" algn="l" defTabSz="914400" rtl="0" eaLnBrk="1" latinLnBrk="0" hangingPunct="1">
              <a:lnSpc>
                <a:spcPct val="100000"/>
              </a:lnSpc>
              <a:spcBef>
                <a:spcPts val="900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buFont typeface="Arial" panose="020B0604020202020204" pitchFamily="34" charset="0"/>
              <a:buNone/>
            </a:pPr>
            <a:r>
              <a:rPr lang="en-US" dirty="0"/>
              <a:t>Build, protect and expand strong brands with confidence</a:t>
            </a:r>
          </a:p>
        </p:txBody>
      </p:sp>
      <p:sp>
        <p:nvSpPr>
          <p:cNvPr id="37" name="Text Placeholder 8">
            <a:extLst>
              <a:ext uri="{FF2B5EF4-FFF2-40B4-BE49-F238E27FC236}">
                <a16:creationId xmlns:a16="http://schemas.microsoft.com/office/drawing/2014/main" id="{39925F98-FB49-3722-D646-FC477EE170AF}"/>
              </a:ext>
            </a:extLst>
          </p:cNvPr>
          <p:cNvSpPr txBox="1">
            <a:spLocks/>
          </p:cNvSpPr>
          <p:nvPr userDrawn="1"/>
        </p:nvSpPr>
        <p:spPr>
          <a:xfrm>
            <a:off x="8975997" y="1808683"/>
            <a:ext cx="2665142" cy="323996"/>
          </a:xfrm>
          <a:prstGeom prst="rect">
            <a:avLst/>
          </a:prstGeom>
          <a:solidFill>
            <a:schemeClr val="accent2"/>
          </a:solidFill>
        </p:spPr>
        <p:txBody>
          <a:bodyPr vert="horz" lIns="0" tIns="0" rIns="0" bIns="0" rtlCol="0" anchor="ctr" anchorCtr="0">
            <a:noAutofit/>
          </a:bodyPr>
          <a:lstStyle>
            <a:lvl1pPr marL="0" indent="0" algn="ctr" defTabSz="914400" rtl="0" eaLnBrk="1" latinLnBrk="0" hangingPunct="1">
              <a:lnSpc>
                <a:spcPct val="100000"/>
              </a:lnSpc>
              <a:spcBef>
                <a:spcPts val="900"/>
              </a:spcBef>
              <a:buFont typeface="Arial" panose="020B0604020202020204" pitchFamily="34" charset="0"/>
              <a:buNone/>
              <a:defRPr sz="1600" b="0" kern="1200" baseline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1pPr>
            <a:lvl2pPr marL="360000" indent="-180000" algn="l" defTabSz="914400" rtl="0" eaLnBrk="1" latinLnBrk="0" hangingPunct="1">
              <a:lnSpc>
                <a:spcPct val="100000"/>
              </a:lnSpc>
              <a:spcBef>
                <a:spcPts val="900"/>
              </a:spcBef>
              <a:buFont typeface="Arial" panose="020B0604020202020204" pitchFamily="34" charset="0"/>
              <a:buChar char="­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40000" indent="-180000" algn="l" defTabSz="914400" rtl="0" eaLnBrk="1" latinLnBrk="0" hangingPunct="1">
              <a:lnSpc>
                <a:spcPct val="100000"/>
              </a:lnSpc>
              <a:spcBef>
                <a:spcPts val="900"/>
              </a:spcBef>
              <a:buFont typeface="Wingdings" panose="05000000000000000000" pitchFamily="2" charset="2"/>
              <a:buChar char="§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80000" indent="-180000" algn="l" defTabSz="914400" rtl="0" eaLnBrk="1" latinLnBrk="0" hangingPunct="1">
              <a:lnSpc>
                <a:spcPct val="100000"/>
              </a:lnSpc>
              <a:spcBef>
                <a:spcPts val="9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360000" indent="-180000" algn="l" defTabSz="914400" rtl="0" eaLnBrk="1" latinLnBrk="0" hangingPunct="1">
              <a:lnSpc>
                <a:spcPct val="100000"/>
              </a:lnSpc>
              <a:spcBef>
                <a:spcPts val="900"/>
              </a:spcBef>
              <a:buClr>
                <a:schemeClr val="accent1"/>
              </a:buClr>
              <a:buFont typeface="Arial" panose="020B0604020202020204" pitchFamily="34" charset="0"/>
              <a:buChar char="­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540000" indent="-180000" algn="l" defTabSz="914400" rtl="0" eaLnBrk="1" latinLnBrk="0" hangingPunct="1">
              <a:lnSpc>
                <a:spcPct val="100000"/>
              </a:lnSpc>
              <a:spcBef>
                <a:spcPts val="900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GB" dirty="0"/>
              <a:t>IP Management Software</a:t>
            </a:r>
          </a:p>
        </p:txBody>
      </p:sp>
      <p:pic>
        <p:nvPicPr>
          <p:cNvPr id="36" name="Picture Placeholder 44">
            <a:extLst>
              <a:ext uri="{FF2B5EF4-FFF2-40B4-BE49-F238E27FC236}">
                <a16:creationId xmlns:a16="http://schemas.microsoft.com/office/drawing/2014/main" id="{A575E6E8-5B94-E3DC-9CA3-97101592AD2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 userDrawn="1"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8976516" y="2132681"/>
            <a:ext cx="2662110" cy="1570038"/>
          </a:xfrm>
          <a:prstGeom prst="rect">
            <a:avLst/>
          </a:prstGeom>
          <a:noFill/>
        </p:spPr>
      </p:pic>
      <p:sp>
        <p:nvSpPr>
          <p:cNvPr id="38" name="Text Placeholder 11">
            <a:extLst>
              <a:ext uri="{FF2B5EF4-FFF2-40B4-BE49-F238E27FC236}">
                <a16:creationId xmlns:a16="http://schemas.microsoft.com/office/drawing/2014/main" id="{080B6EC8-B80D-CF3C-08E6-28C6102440D0}"/>
              </a:ext>
            </a:extLst>
          </p:cNvPr>
          <p:cNvSpPr txBox="1">
            <a:spLocks/>
          </p:cNvSpPr>
          <p:nvPr userDrawn="1"/>
        </p:nvSpPr>
        <p:spPr>
          <a:xfrm>
            <a:off x="8975726" y="3702718"/>
            <a:ext cx="2664622" cy="1040935"/>
          </a:xfrm>
          <a:prstGeom prst="rect">
            <a:avLst/>
          </a:prstGeom>
          <a:solidFill>
            <a:srgbClr val="FAF5FF"/>
          </a:solidFill>
        </p:spPr>
        <p:txBody>
          <a:bodyPr vert="horz" lIns="180000" tIns="180000" rIns="180000" bIns="0" rtlCol="0">
            <a:noAutofit/>
          </a:bodyPr>
          <a:lstStyle>
            <a:lvl1pPr marL="180000" indent="-180000" algn="l" defTabSz="914400" rtl="0" eaLnBrk="1" latinLnBrk="0" hangingPunct="1">
              <a:lnSpc>
                <a:spcPct val="100000"/>
              </a:lnSpc>
              <a:spcBef>
                <a:spcPts val="900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0000" indent="-180000" algn="l" defTabSz="914400" rtl="0" eaLnBrk="1" latinLnBrk="0" hangingPunct="1">
              <a:lnSpc>
                <a:spcPct val="100000"/>
              </a:lnSpc>
              <a:spcBef>
                <a:spcPts val="900"/>
              </a:spcBef>
              <a:buFont typeface="Arial" panose="020B0604020202020204" pitchFamily="34" charset="0"/>
              <a:buChar char="­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40000" indent="-180000" algn="l" defTabSz="914400" rtl="0" eaLnBrk="1" latinLnBrk="0" hangingPunct="1">
              <a:lnSpc>
                <a:spcPct val="100000"/>
              </a:lnSpc>
              <a:spcBef>
                <a:spcPts val="900"/>
              </a:spcBef>
              <a:buFont typeface="Wingdings" panose="05000000000000000000" pitchFamily="2" charset="2"/>
              <a:buChar char="§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80000" indent="-180000" algn="l" defTabSz="914400" rtl="0" eaLnBrk="1" latinLnBrk="0" hangingPunct="1">
              <a:lnSpc>
                <a:spcPct val="100000"/>
              </a:lnSpc>
              <a:spcBef>
                <a:spcPts val="900"/>
              </a:spcBef>
              <a:buClr>
                <a:schemeClr val="accent2"/>
              </a:buClr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360000" indent="-180000" algn="l" defTabSz="914400" rtl="0" eaLnBrk="1" latinLnBrk="0" hangingPunct="1">
              <a:lnSpc>
                <a:spcPct val="100000"/>
              </a:lnSpc>
              <a:spcBef>
                <a:spcPts val="900"/>
              </a:spcBef>
              <a:buClr>
                <a:schemeClr val="accent2"/>
              </a:buClr>
              <a:buFont typeface="Arial" panose="020B0604020202020204" pitchFamily="34" charset="0"/>
              <a:buChar char="­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540000" indent="-180000" algn="l" defTabSz="914400" rtl="0" eaLnBrk="1" latinLnBrk="0" hangingPunct="1">
              <a:lnSpc>
                <a:spcPct val="100000"/>
              </a:lnSpc>
              <a:spcBef>
                <a:spcPts val="900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buFont typeface="Arial" panose="020B0604020202020204" pitchFamily="34" charset="0"/>
              <a:buNone/>
            </a:pPr>
            <a:r>
              <a:rPr lang="en-US" dirty="0"/>
              <a:t>Simplify the process of managing valuable patent and trademark assets </a:t>
            </a:r>
          </a:p>
        </p:txBody>
      </p:sp>
      <p:sp>
        <p:nvSpPr>
          <p:cNvPr id="39" name="Text Placeholder 6">
            <a:extLst>
              <a:ext uri="{FF2B5EF4-FFF2-40B4-BE49-F238E27FC236}">
                <a16:creationId xmlns:a16="http://schemas.microsoft.com/office/drawing/2014/main" id="{EFE86439-78CE-B59E-DFEB-ED11049B7FE6}"/>
              </a:ext>
            </a:extLst>
          </p:cNvPr>
          <p:cNvSpPr txBox="1">
            <a:spLocks/>
          </p:cNvSpPr>
          <p:nvPr userDrawn="1"/>
        </p:nvSpPr>
        <p:spPr>
          <a:xfrm>
            <a:off x="550863" y="5073140"/>
            <a:ext cx="2673531" cy="938967"/>
          </a:xfrm>
          <a:prstGeom prst="rect">
            <a:avLst/>
          </a:prstGeom>
          <a:ln>
            <a:noFill/>
          </a:ln>
        </p:spPr>
        <p:txBody>
          <a:bodyPr vert="horz" lIns="0" tIns="0" rIns="0" bIns="0" rtlCol="0">
            <a:noAutofit/>
          </a:bodyPr>
          <a:lstStyle>
            <a:lvl1pPr marL="180000" indent="-180000" algn="l" defTabSz="914400" rtl="0" eaLnBrk="1" latinLnBrk="0" hangingPunct="1">
              <a:lnSpc>
                <a:spcPct val="100000"/>
              </a:lnSpc>
              <a:spcBef>
                <a:spcPts val="900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0000" indent="-180000" algn="l" defTabSz="914400" rtl="0" eaLnBrk="1" latinLnBrk="0" hangingPunct="1">
              <a:lnSpc>
                <a:spcPct val="100000"/>
              </a:lnSpc>
              <a:spcBef>
                <a:spcPts val="900"/>
              </a:spcBef>
              <a:buFont typeface="Arial" panose="020B0604020202020204" pitchFamily="34" charset="0"/>
              <a:buChar char="­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40000" indent="-180000" algn="l" defTabSz="914400" rtl="0" eaLnBrk="1" latinLnBrk="0" hangingPunct="1">
              <a:lnSpc>
                <a:spcPct val="100000"/>
              </a:lnSpc>
              <a:spcBef>
                <a:spcPts val="900"/>
              </a:spcBef>
              <a:buFont typeface="Wingdings" panose="05000000000000000000" pitchFamily="2" charset="2"/>
              <a:buChar char="§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20000" indent="-180000" algn="l" defTabSz="914400" rtl="0" eaLnBrk="1" latinLnBrk="0" hangingPunct="1">
              <a:lnSpc>
                <a:spcPct val="100000"/>
              </a:lnSpc>
              <a:spcBef>
                <a:spcPts val="900"/>
              </a:spcBef>
              <a:buClr>
                <a:schemeClr val="tx1"/>
              </a:buClr>
              <a:buFont typeface="Courier New" panose="02070309020205020404" pitchFamily="49" charset="0"/>
              <a:buChar char="o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900000" indent="-180000" algn="l" defTabSz="914400" rtl="0" eaLnBrk="1" latinLnBrk="0" hangingPunct="1">
              <a:lnSpc>
                <a:spcPct val="100000"/>
              </a:lnSpc>
              <a:spcBef>
                <a:spcPts val="900"/>
              </a:spcBef>
              <a:buClr>
                <a:schemeClr val="tx1"/>
              </a:buClr>
              <a:buFont typeface="Avenir Next LT Pro" panose="020B0504020202020204" pitchFamily="34" charset="0"/>
              <a:buChar char="–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720000" indent="-180000" algn="l" defTabSz="914400" rtl="0" eaLnBrk="1" latinLnBrk="0" hangingPunct="1">
              <a:lnSpc>
                <a:spcPct val="100000"/>
              </a:lnSpc>
              <a:spcBef>
                <a:spcPts val="900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9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 Demi"/>
                <a:ea typeface="+mn-ea"/>
                <a:cs typeface="+mn-cs"/>
              </a:rPr>
              <a:t>A trusted partner </a:t>
            </a:r>
            <a:b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 Demi"/>
                <a:ea typeface="+mn-ea"/>
                <a:cs typeface="+mn-cs"/>
              </a:rPr>
            </a:b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 Demi"/>
                <a:ea typeface="+mn-ea"/>
                <a:cs typeface="+mn-cs"/>
              </a:rPr>
              <a:t>to the world’s most innovative companies</a:t>
            </a:r>
          </a:p>
        </p:txBody>
      </p:sp>
      <p:pic>
        <p:nvPicPr>
          <p:cNvPr id="47" name="Graphic 46">
            <a:extLst>
              <a:ext uri="{FF2B5EF4-FFF2-40B4-BE49-F238E27FC236}">
                <a16:creationId xmlns:a16="http://schemas.microsoft.com/office/drawing/2014/main" id="{4852A232-5925-4498-E384-E070E741510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 userDrawn="1"/>
        </p:nvPicPr>
        <p:blipFill>
          <a:blip r:embed="rId6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>
            <a:off x="3577417" y="5146373"/>
            <a:ext cx="489389" cy="489389"/>
          </a:xfrm>
          <a:prstGeom prst="rect">
            <a:avLst/>
          </a:prstGeom>
        </p:spPr>
      </p:pic>
      <p:sp>
        <p:nvSpPr>
          <p:cNvPr id="44" name="TextBox 43">
            <a:extLst>
              <a:ext uri="{FF2B5EF4-FFF2-40B4-BE49-F238E27FC236}">
                <a16:creationId xmlns:a16="http://schemas.microsoft.com/office/drawing/2014/main" id="{F9AD659E-C6BD-22CA-70CE-FFDCD1A7DF30}"/>
              </a:ext>
            </a:extLst>
          </p:cNvPr>
          <p:cNvSpPr txBox="1"/>
          <p:nvPr userDrawn="1"/>
        </p:nvSpPr>
        <p:spPr>
          <a:xfrm>
            <a:off x="4141551" y="5115638"/>
            <a:ext cx="1054917" cy="830997"/>
          </a:xfrm>
          <a:prstGeom prst="rect">
            <a:avLst/>
          </a:prstGeom>
          <a:noFill/>
          <a:ln>
            <a:noFill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B175E1"/>
                </a:solidFill>
                <a:effectLst/>
                <a:uLnTx/>
                <a:uFillTx/>
                <a:latin typeface="Avenir Next LT Pro Demi"/>
                <a:ea typeface="+mn-ea"/>
                <a:cs typeface="+mn-cs"/>
              </a:rPr>
              <a:t>40+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 Demi"/>
                <a:ea typeface="+mn-ea"/>
                <a:cs typeface="+mn-cs"/>
              </a:rPr>
              <a:t> 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rPr>
              <a:t>patent offices</a:t>
            </a:r>
            <a:endParaRPr kumimoji="0" lang="en-US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venir Next LT Pro"/>
              <a:ea typeface="+mn-ea"/>
              <a:cs typeface="Arial"/>
            </a:endParaRPr>
          </a:p>
        </p:txBody>
      </p:sp>
      <p:pic>
        <p:nvPicPr>
          <p:cNvPr id="48" name="Graphic 47">
            <a:extLst>
              <a:ext uri="{FF2B5EF4-FFF2-40B4-BE49-F238E27FC236}">
                <a16:creationId xmlns:a16="http://schemas.microsoft.com/office/drawing/2014/main" id="{AF50D877-B656-908B-7BCE-F3453205927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 userDrawn="1"/>
        </p:nvPicPr>
        <p:blipFill>
          <a:blip r:embed="rId8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9"/>
              </a:ext>
            </a:extLst>
          </a:blip>
          <a:stretch>
            <a:fillRect/>
          </a:stretch>
        </p:blipFill>
        <p:spPr>
          <a:xfrm>
            <a:off x="5305103" y="5115637"/>
            <a:ext cx="487610" cy="520117"/>
          </a:xfrm>
          <a:prstGeom prst="rect">
            <a:avLst/>
          </a:prstGeom>
        </p:spPr>
      </p:pic>
      <p:sp>
        <p:nvSpPr>
          <p:cNvPr id="40" name="TextBox 39">
            <a:extLst>
              <a:ext uri="{FF2B5EF4-FFF2-40B4-BE49-F238E27FC236}">
                <a16:creationId xmlns:a16="http://schemas.microsoft.com/office/drawing/2014/main" id="{884A39D5-77FF-3EFB-89BA-9B94B15D3441}"/>
              </a:ext>
            </a:extLst>
          </p:cNvPr>
          <p:cNvSpPr txBox="1"/>
          <p:nvPr userDrawn="1"/>
        </p:nvSpPr>
        <p:spPr>
          <a:xfrm>
            <a:off x="5847349" y="5103465"/>
            <a:ext cx="1350431" cy="830997"/>
          </a:xfrm>
          <a:prstGeom prst="rect">
            <a:avLst/>
          </a:prstGeom>
          <a:noFill/>
          <a:ln>
            <a:noFill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B175E1"/>
                </a:solidFill>
                <a:effectLst/>
                <a:uLnTx/>
                <a:uFillTx/>
                <a:latin typeface="Avenir Next LT Pro Demi"/>
                <a:ea typeface="+mn-ea"/>
                <a:cs typeface="+mn-cs"/>
              </a:rPr>
              <a:t>1,600+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 Demi"/>
                <a:ea typeface="+mn-ea"/>
                <a:cs typeface="+mn-cs"/>
              </a:rPr>
              <a:t> 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rPr>
              <a:t>corporations and law firms</a:t>
            </a:r>
            <a:endParaRPr kumimoji="0" lang="en-US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venir Next LT Pro"/>
              <a:ea typeface="+mn-ea"/>
              <a:cs typeface="Arial"/>
            </a:endParaRPr>
          </a:p>
        </p:txBody>
      </p:sp>
      <p:pic>
        <p:nvPicPr>
          <p:cNvPr id="49" name="Graphic 48">
            <a:extLst>
              <a:ext uri="{FF2B5EF4-FFF2-40B4-BE49-F238E27FC236}">
                <a16:creationId xmlns:a16="http://schemas.microsoft.com/office/drawing/2014/main" id="{050B4076-7290-890E-2ECF-73F170C7351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 userDrawn="1"/>
        </p:nvPicPr>
        <p:blipFill>
          <a:blip r:embed="rId10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1"/>
              </a:ext>
            </a:extLst>
          </a:blip>
          <a:stretch>
            <a:fillRect/>
          </a:stretch>
        </p:blipFill>
        <p:spPr>
          <a:xfrm>
            <a:off x="7453338" y="5080760"/>
            <a:ext cx="528094" cy="528094"/>
          </a:xfrm>
          <a:prstGeom prst="rect">
            <a:avLst/>
          </a:prstGeom>
        </p:spPr>
      </p:pic>
      <p:sp>
        <p:nvSpPr>
          <p:cNvPr id="42" name="TextBox 41">
            <a:extLst>
              <a:ext uri="{FF2B5EF4-FFF2-40B4-BE49-F238E27FC236}">
                <a16:creationId xmlns:a16="http://schemas.microsoft.com/office/drawing/2014/main" id="{80475844-F48E-7BD1-FCA8-215BA64080F4}"/>
              </a:ext>
            </a:extLst>
          </p:cNvPr>
          <p:cNvSpPr txBox="1"/>
          <p:nvPr userDrawn="1"/>
        </p:nvSpPr>
        <p:spPr>
          <a:xfrm>
            <a:off x="8059614" y="5115638"/>
            <a:ext cx="1381617" cy="830997"/>
          </a:xfrm>
          <a:prstGeom prst="rect">
            <a:avLst/>
          </a:prstGeom>
          <a:noFill/>
          <a:ln>
            <a:noFill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B175E1"/>
                </a:solidFill>
                <a:effectLst/>
                <a:uLnTx/>
                <a:uFillTx/>
                <a:latin typeface="Avenir Next LT Pro Demi"/>
                <a:ea typeface="+mn-ea"/>
                <a:cs typeface="+mn-cs"/>
              </a:rPr>
              <a:t>2,000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rPr>
              <a:t>IP Services professionals</a:t>
            </a:r>
          </a:p>
        </p:txBody>
      </p:sp>
      <p:pic>
        <p:nvPicPr>
          <p:cNvPr id="50" name="Graphic 49">
            <a:extLst>
              <a:ext uri="{FF2B5EF4-FFF2-40B4-BE49-F238E27FC236}">
                <a16:creationId xmlns:a16="http://schemas.microsoft.com/office/drawing/2014/main" id="{25A42C7E-4E1B-6842-9D34-BD5A7788D5D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 userDrawn="1"/>
        </p:nvPicPr>
        <p:blipFill>
          <a:blip r:embed="rId12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3"/>
              </a:ext>
            </a:extLst>
          </a:blip>
          <a:stretch>
            <a:fillRect/>
          </a:stretch>
        </p:blipFill>
        <p:spPr>
          <a:xfrm>
            <a:off x="9576045" y="5146373"/>
            <a:ext cx="457200" cy="457200"/>
          </a:xfrm>
          <a:prstGeom prst="rect">
            <a:avLst/>
          </a:prstGeom>
        </p:spPr>
      </p:pic>
      <p:sp>
        <p:nvSpPr>
          <p:cNvPr id="46" name="TextBox 45">
            <a:extLst>
              <a:ext uri="{FF2B5EF4-FFF2-40B4-BE49-F238E27FC236}">
                <a16:creationId xmlns:a16="http://schemas.microsoft.com/office/drawing/2014/main" id="{9C2D5148-8833-E888-9FD2-A22AC18FC7B3}"/>
              </a:ext>
            </a:extLst>
          </p:cNvPr>
          <p:cNvSpPr txBox="1"/>
          <p:nvPr userDrawn="1"/>
        </p:nvSpPr>
        <p:spPr>
          <a:xfrm>
            <a:off x="10063225" y="5115638"/>
            <a:ext cx="1625855" cy="830997"/>
          </a:xfrm>
          <a:prstGeom prst="rect">
            <a:avLst/>
          </a:prstGeom>
          <a:noFill/>
          <a:ln>
            <a:noFill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B175E1"/>
                </a:solidFill>
                <a:effectLst/>
                <a:uLnTx/>
                <a:uFillTx/>
                <a:latin typeface="Avenir Next LT Pro Demi"/>
                <a:ea typeface="+mn-ea"/>
                <a:cs typeface="+mn-cs"/>
              </a:rPr>
              <a:t>50+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rPr>
              <a:t>years of industry expertise</a:t>
            </a:r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0871EE65-26EE-B181-C60C-77234227C28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8040688" y="6348353"/>
            <a:ext cx="3292473" cy="215901"/>
          </a:xfrm>
        </p:spPr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en-US" dirty="0"/>
              <a:t>© 2025 Clarivate. All rights reserved.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50BDD441-95E6-955E-8A17-BE1B5185D4A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06200" y="6348353"/>
            <a:ext cx="216000" cy="215900"/>
          </a:xfrm>
        </p:spPr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fld id="{F59CD943-D024-467A-B36E-F11E1285ED75}" type="slidenum">
              <a:rPr lang="en-GB" smtClean="0"/>
              <a:pPr/>
              <a:t>‹#›</a:t>
            </a:fld>
            <a:endParaRPr lang="en-GB" dirty="0"/>
          </a:p>
        </p:txBody>
      </p:sp>
      <p:sp>
        <p:nvSpPr>
          <p:cNvPr id="12" name="Text Placeholder 50">
            <a:extLst>
              <a:ext uri="{FF2B5EF4-FFF2-40B4-BE49-F238E27FC236}">
                <a16:creationId xmlns:a16="http://schemas.microsoft.com/office/drawing/2014/main" id="{C715003F-7434-D774-27D2-CBE25DD9FE6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0" y="-680886"/>
            <a:ext cx="5940000" cy="607071"/>
          </a:xfrm>
          <a:solidFill>
            <a:schemeClr val="accent3"/>
          </a:solidFill>
        </p:spPr>
        <p:txBody>
          <a:bodyPr wrap="square" lIns="72000" tIns="72000" rIns="72000" bIns="72000">
            <a:spAutoFit/>
          </a:bodyPr>
          <a:lstStyle>
            <a:lvl1pPr marL="0" indent="0">
              <a:buNone/>
              <a:defRPr/>
            </a:lvl1pPr>
            <a:lvl2pPr marL="180000" indent="0">
              <a:buNone/>
              <a:defRPr/>
            </a:lvl2pPr>
            <a:lvl3pPr marL="360000" indent="0">
              <a:buNone/>
              <a:defRPr/>
            </a:lvl3pPr>
            <a:lvl4pPr marL="540000" indent="0">
              <a:buNone/>
              <a:defRPr/>
            </a:lvl4pPr>
            <a:lvl5pPr marL="720000" indent="0">
              <a:buNone/>
              <a:defRPr/>
            </a:lvl5pPr>
          </a:lstStyle>
          <a:p>
            <a:pPr lvl="0"/>
            <a:r>
              <a:rPr lang="en-US" dirty="0"/>
              <a:t>Talking points for this slide can be found on the brand portal under Our Brand DNA &gt; Segment messaging &gt; Intellectual Property</a:t>
            </a:r>
          </a:p>
        </p:txBody>
      </p:sp>
    </p:spTree>
    <p:extLst>
      <p:ext uri="{BB962C8B-B14F-4D97-AF65-F5344CB8AC3E}">
        <p14:creationId xmlns:p14="http://schemas.microsoft.com/office/powerpoint/2010/main" val="3709244411"/>
      </p:ext>
    </p:extLst>
  </p:cSld>
  <p:clrMapOvr>
    <a:masterClrMapping/>
  </p:clrMapOvr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/ 2x Big Sta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>
            <a:extLst>
              <a:ext uri="{FF2B5EF4-FFF2-40B4-BE49-F238E27FC236}">
                <a16:creationId xmlns:a16="http://schemas.microsoft.com/office/drawing/2014/main" id="{A7C9D9F7-ED91-D58F-4B8A-75E79F808FE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 userDrawn="1"/>
        </p:nvSpPr>
        <p:spPr>
          <a:xfrm rot="10800000">
            <a:off x="8040683" y="0"/>
            <a:ext cx="4151314" cy="3428999"/>
          </a:xfrm>
          <a:prstGeom prst="rect">
            <a:avLst/>
          </a:prstGeom>
          <a:gradFill>
            <a:gsLst>
              <a:gs pos="85000">
                <a:schemeClr val="accent1"/>
              </a:gs>
              <a:gs pos="15000">
                <a:schemeClr val="accent3"/>
              </a:gs>
            </a:gsLst>
            <a:lin ang="3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0986F515-904D-A198-71ED-870E64DDB4C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5951" r="15951"/>
          <a:stretch/>
        </p:blipFill>
        <p:spPr>
          <a:xfrm>
            <a:off x="8040689" y="3428999"/>
            <a:ext cx="4151312" cy="3429001"/>
          </a:xfrm>
          <a:prstGeom prst="rect">
            <a:avLst/>
          </a:prstGeom>
        </p:spPr>
      </p:pic>
      <p:sp>
        <p:nvSpPr>
          <p:cNvPr id="11" name="Title 1">
            <a:extLst>
              <a:ext uri="{FF2B5EF4-FFF2-40B4-BE49-F238E27FC236}">
                <a16:creationId xmlns:a16="http://schemas.microsoft.com/office/drawing/2014/main" id="{5F4A0393-5E31-B1D7-44B4-0AE64D41191E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550864" y="368828"/>
            <a:ext cx="6966375" cy="251885"/>
          </a:xfrm>
        </p:spPr>
        <p:txBody>
          <a:bodyPr/>
          <a:lstStyle>
            <a:lvl1pPr>
              <a:defRPr/>
            </a:lvl1pPr>
          </a:lstStyle>
          <a:p>
            <a:r>
              <a:rPr lang="en-US" dirty="0"/>
              <a:t>Header avenir demi 24pt</a:t>
            </a:r>
            <a:endParaRPr lang="en-GB" dirty="0"/>
          </a:p>
        </p:txBody>
      </p:sp>
      <p:sp>
        <p:nvSpPr>
          <p:cNvPr id="12" name="Text Placeholder 9">
            <a:extLst>
              <a:ext uri="{FF2B5EF4-FFF2-40B4-BE49-F238E27FC236}">
                <a16:creationId xmlns:a16="http://schemas.microsoft.com/office/drawing/2014/main" id="{3EF12EEA-B717-A2D4-DD8A-8AD5480E07F4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550864" y="752052"/>
            <a:ext cx="6966375" cy="336973"/>
          </a:xfrm>
          <a:prstGeom prst="rect">
            <a:avLst/>
          </a:prstGeom>
        </p:spPr>
        <p:txBody>
          <a:bodyPr lIns="0" tIns="0" rIns="0" bIns="0">
            <a:noAutofit/>
          </a:bodyPr>
          <a:lstStyle>
            <a:lvl1pPr marL="0" indent="0">
              <a:lnSpc>
                <a:spcPct val="90000"/>
              </a:lnSpc>
              <a:buNone/>
              <a:defRPr sz="2000"/>
            </a:lvl1pPr>
          </a:lstStyle>
          <a:p>
            <a:pPr lvl="0"/>
            <a:r>
              <a:rPr lang="en-US" dirty="0"/>
              <a:t>Subhead avenir pro 20pt</a:t>
            </a:r>
            <a:endParaRPr lang="en-GB" dirty="0"/>
          </a:p>
        </p:txBody>
      </p:sp>
      <p:sp>
        <p:nvSpPr>
          <p:cNvPr id="2" name="Text Placeholder 12">
            <a:extLst>
              <a:ext uri="{FF2B5EF4-FFF2-40B4-BE49-F238E27FC236}">
                <a16:creationId xmlns:a16="http://schemas.microsoft.com/office/drawing/2014/main" id="{2C9B01AB-F676-3FF4-AEAE-E94065157406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550861" y="1808163"/>
            <a:ext cx="6966375" cy="4321175"/>
          </a:xfrm>
        </p:spPr>
        <p:txBody>
          <a:bodyPr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endParaRPr lang="en-GB" dirty="0"/>
          </a:p>
        </p:txBody>
      </p:sp>
      <p:sp>
        <p:nvSpPr>
          <p:cNvPr id="14" name="Text Placeholder 12">
            <a:extLst>
              <a:ext uri="{FF2B5EF4-FFF2-40B4-BE49-F238E27FC236}">
                <a16:creationId xmlns:a16="http://schemas.microsoft.com/office/drawing/2014/main" id="{71A5382E-8AB3-355B-234A-708ABEDECE8B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8615421" y="627124"/>
            <a:ext cx="3024000" cy="1620837"/>
          </a:xfrm>
        </p:spPr>
        <p:txBody>
          <a:bodyPr anchor="b" anchorCtr="0"/>
          <a:lstStyle>
            <a:lvl1pPr marL="0" indent="0" algn="ctr">
              <a:buNone/>
              <a:defRPr sz="12000" spc="-300" baseline="0">
                <a:solidFill>
                  <a:schemeClr val="tx1"/>
                </a:solidFill>
              </a:defRPr>
            </a:lvl1pPr>
            <a:lvl2pPr marL="180000" indent="0" algn="ctr">
              <a:buNone/>
              <a:defRPr sz="1800">
                <a:solidFill>
                  <a:schemeClr val="bg1"/>
                </a:solidFill>
              </a:defRPr>
            </a:lvl2pPr>
            <a:lvl3pPr marL="360000" indent="0" algn="ctr">
              <a:buNone/>
              <a:defRPr sz="1800">
                <a:solidFill>
                  <a:schemeClr val="bg1"/>
                </a:solidFill>
              </a:defRPr>
            </a:lvl3pPr>
            <a:lvl4pPr marL="0" indent="0" algn="ctr">
              <a:buClr>
                <a:schemeClr val="tx1"/>
              </a:buClr>
              <a:buNone/>
              <a:defRPr sz="1800">
                <a:solidFill>
                  <a:schemeClr val="bg1"/>
                </a:solidFill>
              </a:defRPr>
            </a:lvl4pPr>
            <a:lvl5pPr marL="180000" indent="0" algn="ctr">
              <a:buClr>
                <a:schemeClr val="tx1"/>
              </a:buClr>
              <a:buNone/>
              <a:defRPr sz="1800">
                <a:solidFill>
                  <a:schemeClr val="bg1"/>
                </a:solidFill>
              </a:defRPr>
            </a:lvl5pPr>
          </a:lstStyle>
          <a:p>
            <a:pPr lvl="0"/>
            <a:r>
              <a:rPr lang="en-US" dirty="0"/>
              <a:t>0%</a:t>
            </a:r>
          </a:p>
        </p:txBody>
      </p:sp>
      <p:sp>
        <p:nvSpPr>
          <p:cNvPr id="15" name="Text Placeholder 12">
            <a:extLst>
              <a:ext uri="{FF2B5EF4-FFF2-40B4-BE49-F238E27FC236}">
                <a16:creationId xmlns:a16="http://schemas.microsoft.com/office/drawing/2014/main" id="{911B869A-ED46-587C-E1E8-2D7DE72DA99A}"/>
              </a:ext>
            </a:extLst>
          </p:cNvPr>
          <p:cNvSpPr>
            <a:spLocks noGrp="1"/>
          </p:cNvSpPr>
          <p:nvPr>
            <p:ph type="body" sz="quarter" idx="23"/>
          </p:nvPr>
        </p:nvSpPr>
        <p:spPr>
          <a:xfrm>
            <a:off x="8615421" y="2066987"/>
            <a:ext cx="3024000" cy="781200"/>
          </a:xfrm>
        </p:spPr>
        <p:txBody>
          <a:bodyPr/>
          <a:lstStyle>
            <a:lvl1pPr marL="0" indent="0" algn="ctr">
              <a:buNone/>
              <a:defRPr sz="1800">
                <a:solidFill>
                  <a:schemeClr val="tx1"/>
                </a:solidFill>
              </a:defRPr>
            </a:lvl1pPr>
            <a:lvl2pPr marL="180000" indent="0" algn="ctr">
              <a:buNone/>
              <a:defRPr sz="1800">
                <a:solidFill>
                  <a:schemeClr val="bg1"/>
                </a:solidFill>
              </a:defRPr>
            </a:lvl2pPr>
            <a:lvl3pPr marL="360000" indent="0" algn="ctr">
              <a:buNone/>
              <a:defRPr sz="1800">
                <a:solidFill>
                  <a:schemeClr val="bg1"/>
                </a:solidFill>
              </a:defRPr>
            </a:lvl3pPr>
            <a:lvl4pPr marL="0" indent="0" algn="ctr">
              <a:buClr>
                <a:schemeClr val="tx1"/>
              </a:buClr>
              <a:buNone/>
              <a:defRPr sz="1800">
                <a:solidFill>
                  <a:schemeClr val="bg1"/>
                </a:solidFill>
              </a:defRPr>
            </a:lvl4pPr>
            <a:lvl5pPr marL="180000" indent="0" algn="ctr">
              <a:buClr>
                <a:schemeClr val="tx1"/>
              </a:buClr>
              <a:buNone/>
              <a:defRPr sz="1800"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Text Placeholder 12">
            <a:extLst>
              <a:ext uri="{FF2B5EF4-FFF2-40B4-BE49-F238E27FC236}">
                <a16:creationId xmlns:a16="http://schemas.microsoft.com/office/drawing/2014/main" id="{3177569F-28AA-9243-A576-B7391466851E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8615421" y="3906838"/>
            <a:ext cx="3024000" cy="1620837"/>
          </a:xfrm>
        </p:spPr>
        <p:txBody>
          <a:bodyPr anchor="b" anchorCtr="0"/>
          <a:lstStyle>
            <a:lvl1pPr marL="0" indent="0" algn="ctr">
              <a:buNone/>
              <a:defRPr sz="12000" spc="-300" baseline="0">
                <a:solidFill>
                  <a:schemeClr val="accent1"/>
                </a:solidFill>
              </a:defRPr>
            </a:lvl1pPr>
            <a:lvl2pPr marL="180000" indent="0" algn="ctr">
              <a:buNone/>
              <a:defRPr sz="1800">
                <a:solidFill>
                  <a:schemeClr val="bg1"/>
                </a:solidFill>
              </a:defRPr>
            </a:lvl2pPr>
            <a:lvl3pPr marL="360000" indent="0" algn="ctr">
              <a:buNone/>
              <a:defRPr sz="1800">
                <a:solidFill>
                  <a:schemeClr val="bg1"/>
                </a:solidFill>
              </a:defRPr>
            </a:lvl3pPr>
            <a:lvl4pPr marL="0" indent="0" algn="ctr">
              <a:buClr>
                <a:schemeClr val="tx1"/>
              </a:buClr>
              <a:buNone/>
              <a:defRPr sz="1800">
                <a:solidFill>
                  <a:schemeClr val="bg1"/>
                </a:solidFill>
              </a:defRPr>
            </a:lvl4pPr>
            <a:lvl5pPr marL="180000" indent="0" algn="ctr">
              <a:buClr>
                <a:schemeClr val="tx1"/>
              </a:buClr>
              <a:buNone/>
              <a:defRPr sz="1800">
                <a:solidFill>
                  <a:schemeClr val="bg1"/>
                </a:solidFill>
              </a:defRPr>
            </a:lvl5pPr>
          </a:lstStyle>
          <a:p>
            <a:pPr lvl="0"/>
            <a:r>
              <a:rPr lang="en-US" dirty="0"/>
              <a:t>0%</a:t>
            </a:r>
          </a:p>
        </p:txBody>
      </p:sp>
      <p:sp>
        <p:nvSpPr>
          <p:cNvPr id="10" name="Text Placeholder 12">
            <a:extLst>
              <a:ext uri="{FF2B5EF4-FFF2-40B4-BE49-F238E27FC236}">
                <a16:creationId xmlns:a16="http://schemas.microsoft.com/office/drawing/2014/main" id="{B0ABFDE5-ACBC-EA3C-F170-8930EE49A99B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>
            <a:off x="8615421" y="5346701"/>
            <a:ext cx="3024000" cy="782637"/>
          </a:xfrm>
        </p:spPr>
        <p:txBody>
          <a:bodyPr/>
          <a:lstStyle>
            <a:lvl1pPr marL="0" indent="0" algn="ctr">
              <a:buNone/>
              <a:defRPr sz="1800">
                <a:solidFill>
                  <a:schemeClr val="bg1"/>
                </a:solidFill>
              </a:defRPr>
            </a:lvl1pPr>
            <a:lvl2pPr marL="180000" indent="0" algn="ctr">
              <a:buNone/>
              <a:defRPr sz="1800">
                <a:solidFill>
                  <a:schemeClr val="bg1"/>
                </a:solidFill>
              </a:defRPr>
            </a:lvl2pPr>
            <a:lvl3pPr marL="360000" indent="0" algn="ctr">
              <a:buNone/>
              <a:defRPr sz="1800">
                <a:solidFill>
                  <a:schemeClr val="bg1"/>
                </a:solidFill>
              </a:defRPr>
            </a:lvl3pPr>
            <a:lvl4pPr marL="0" indent="0" algn="ctr">
              <a:buClr>
                <a:schemeClr val="tx1"/>
              </a:buClr>
              <a:buNone/>
              <a:defRPr sz="1800">
                <a:solidFill>
                  <a:schemeClr val="bg1"/>
                </a:solidFill>
              </a:defRPr>
            </a:lvl4pPr>
            <a:lvl5pPr marL="180000" indent="0" algn="ctr">
              <a:buClr>
                <a:schemeClr val="tx1"/>
              </a:buClr>
              <a:buNone/>
              <a:defRPr sz="1800"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0871EE65-26EE-B181-C60C-77234227C28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8040688" y="6348353"/>
            <a:ext cx="3292473" cy="215901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© 2025 Clarivate. All rights reserved.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50BDD441-95E6-955E-8A17-BE1B5185D4A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06200" y="6348353"/>
            <a:ext cx="216000" cy="215900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F59CD943-D024-467A-B36E-F11E1285ED75}" type="slidenum">
              <a:rPr lang="en-GB" smtClean="0"/>
              <a:pPr/>
              <a:t>‹#›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92612214"/>
      </p:ext>
    </p:extLst>
  </p:cSld>
  <p:clrMapOvr>
    <a:masterClrMapping/>
  </p:clrMapOvr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x Columns / 2x Big Sta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extLst>
              <a:ext uri="{FF2B5EF4-FFF2-40B4-BE49-F238E27FC236}">
                <a16:creationId xmlns:a16="http://schemas.microsoft.com/office/drawing/2014/main" id="{5E98E49A-5FC1-C240-F8BE-AC453CAF076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 userDrawn="1"/>
        </p:nvSpPr>
        <p:spPr>
          <a:xfrm rot="10800000">
            <a:off x="8040683" y="0"/>
            <a:ext cx="4151314" cy="3428999"/>
          </a:xfrm>
          <a:prstGeom prst="rect">
            <a:avLst/>
          </a:prstGeom>
          <a:gradFill>
            <a:gsLst>
              <a:gs pos="85000">
                <a:schemeClr val="accent1"/>
              </a:gs>
              <a:gs pos="15000">
                <a:schemeClr val="accent3"/>
              </a:gs>
            </a:gsLst>
            <a:lin ang="3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6EA90A8E-21EE-B1AB-3E54-90DA5E7A3E2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5951" r="15951"/>
          <a:stretch/>
        </p:blipFill>
        <p:spPr>
          <a:xfrm>
            <a:off x="8040689" y="3428999"/>
            <a:ext cx="4151312" cy="3429001"/>
          </a:xfrm>
          <a:prstGeom prst="rect">
            <a:avLst/>
          </a:prstGeom>
        </p:spPr>
      </p:pic>
      <p:sp>
        <p:nvSpPr>
          <p:cNvPr id="11" name="Title 1">
            <a:extLst>
              <a:ext uri="{FF2B5EF4-FFF2-40B4-BE49-F238E27FC236}">
                <a16:creationId xmlns:a16="http://schemas.microsoft.com/office/drawing/2014/main" id="{5F4A0393-5E31-B1D7-44B4-0AE64D41191E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550864" y="368828"/>
            <a:ext cx="6966375" cy="251885"/>
          </a:xfrm>
        </p:spPr>
        <p:txBody>
          <a:bodyPr/>
          <a:lstStyle>
            <a:lvl1pPr>
              <a:defRPr/>
            </a:lvl1pPr>
          </a:lstStyle>
          <a:p>
            <a:r>
              <a:rPr lang="en-US" dirty="0"/>
              <a:t>Header avenir demi 24pt</a:t>
            </a:r>
            <a:endParaRPr lang="en-GB" dirty="0"/>
          </a:p>
        </p:txBody>
      </p:sp>
      <p:sp>
        <p:nvSpPr>
          <p:cNvPr id="12" name="Text Placeholder 9">
            <a:extLst>
              <a:ext uri="{FF2B5EF4-FFF2-40B4-BE49-F238E27FC236}">
                <a16:creationId xmlns:a16="http://schemas.microsoft.com/office/drawing/2014/main" id="{3EF12EEA-B717-A2D4-DD8A-8AD5480E07F4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550864" y="752052"/>
            <a:ext cx="6966375" cy="336973"/>
          </a:xfrm>
          <a:prstGeom prst="rect">
            <a:avLst/>
          </a:prstGeom>
        </p:spPr>
        <p:txBody>
          <a:bodyPr lIns="0" tIns="0" rIns="0" bIns="0">
            <a:noAutofit/>
          </a:bodyPr>
          <a:lstStyle>
            <a:lvl1pPr marL="0" indent="0">
              <a:lnSpc>
                <a:spcPct val="90000"/>
              </a:lnSpc>
              <a:buNone/>
              <a:defRPr sz="2000"/>
            </a:lvl1pPr>
          </a:lstStyle>
          <a:p>
            <a:pPr lvl="0"/>
            <a:r>
              <a:rPr lang="en-US" dirty="0"/>
              <a:t>Subhead avenir pro 20pt</a:t>
            </a:r>
            <a:endParaRPr lang="en-GB" dirty="0"/>
          </a:p>
        </p:txBody>
      </p:sp>
      <p:sp>
        <p:nvSpPr>
          <p:cNvPr id="13" name="Text Placeholder 12">
            <a:extLst>
              <a:ext uri="{FF2B5EF4-FFF2-40B4-BE49-F238E27FC236}">
                <a16:creationId xmlns:a16="http://schemas.microsoft.com/office/drawing/2014/main" id="{E85E9EA0-2A22-199D-48CF-03EB94ECF487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550864" y="1808163"/>
            <a:ext cx="3204000" cy="4321175"/>
          </a:xfrm>
        </p:spPr>
        <p:txBody>
          <a:bodyPr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  <p:sp>
        <p:nvSpPr>
          <p:cNvPr id="14" name="Text Placeholder 12">
            <a:extLst>
              <a:ext uri="{FF2B5EF4-FFF2-40B4-BE49-F238E27FC236}">
                <a16:creationId xmlns:a16="http://schemas.microsoft.com/office/drawing/2014/main" id="{269DCDE0-20E2-91A9-6591-26711B40C6C3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4295774" y="1808163"/>
            <a:ext cx="3204000" cy="4321175"/>
          </a:xfrm>
        </p:spPr>
        <p:txBody>
          <a:bodyPr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  <p:sp>
        <p:nvSpPr>
          <p:cNvPr id="6" name="Text Placeholder 12">
            <a:extLst>
              <a:ext uri="{FF2B5EF4-FFF2-40B4-BE49-F238E27FC236}">
                <a16:creationId xmlns:a16="http://schemas.microsoft.com/office/drawing/2014/main" id="{1B23EB47-EA6A-4201-980F-A29FAC028C02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8615421" y="627124"/>
            <a:ext cx="3024000" cy="1620837"/>
          </a:xfrm>
        </p:spPr>
        <p:txBody>
          <a:bodyPr anchor="b" anchorCtr="0"/>
          <a:lstStyle>
            <a:lvl1pPr marL="0" indent="0" algn="ctr">
              <a:buNone/>
              <a:defRPr sz="12000" spc="-300" baseline="0">
                <a:solidFill>
                  <a:schemeClr val="tx1"/>
                </a:solidFill>
              </a:defRPr>
            </a:lvl1pPr>
            <a:lvl2pPr marL="180000" indent="0" algn="ctr">
              <a:buNone/>
              <a:defRPr sz="1800">
                <a:solidFill>
                  <a:schemeClr val="bg1"/>
                </a:solidFill>
              </a:defRPr>
            </a:lvl2pPr>
            <a:lvl3pPr marL="360000" indent="0" algn="ctr">
              <a:buNone/>
              <a:defRPr sz="1800">
                <a:solidFill>
                  <a:schemeClr val="bg1"/>
                </a:solidFill>
              </a:defRPr>
            </a:lvl3pPr>
            <a:lvl4pPr marL="0" indent="0" algn="ctr">
              <a:buClr>
                <a:schemeClr val="tx1"/>
              </a:buClr>
              <a:buNone/>
              <a:defRPr sz="1800">
                <a:solidFill>
                  <a:schemeClr val="bg1"/>
                </a:solidFill>
              </a:defRPr>
            </a:lvl4pPr>
            <a:lvl5pPr marL="180000" indent="0" algn="ctr">
              <a:buClr>
                <a:schemeClr val="tx1"/>
              </a:buClr>
              <a:buNone/>
              <a:defRPr sz="1800">
                <a:solidFill>
                  <a:schemeClr val="bg1"/>
                </a:solidFill>
              </a:defRPr>
            </a:lvl5pPr>
          </a:lstStyle>
          <a:p>
            <a:pPr lvl="0"/>
            <a:r>
              <a:rPr lang="en-US" dirty="0"/>
              <a:t>0%</a:t>
            </a:r>
          </a:p>
        </p:txBody>
      </p:sp>
      <p:sp>
        <p:nvSpPr>
          <p:cNvPr id="7" name="Text Placeholder 12">
            <a:extLst>
              <a:ext uri="{FF2B5EF4-FFF2-40B4-BE49-F238E27FC236}">
                <a16:creationId xmlns:a16="http://schemas.microsoft.com/office/drawing/2014/main" id="{ADB540FA-D322-473E-8258-CEDC558D4B93}"/>
              </a:ext>
            </a:extLst>
          </p:cNvPr>
          <p:cNvSpPr>
            <a:spLocks noGrp="1"/>
          </p:cNvSpPr>
          <p:nvPr>
            <p:ph type="body" sz="quarter" idx="23"/>
          </p:nvPr>
        </p:nvSpPr>
        <p:spPr>
          <a:xfrm>
            <a:off x="8615421" y="2066987"/>
            <a:ext cx="3024000" cy="781200"/>
          </a:xfrm>
        </p:spPr>
        <p:txBody>
          <a:bodyPr/>
          <a:lstStyle>
            <a:lvl1pPr marL="0" indent="0" algn="ctr">
              <a:buNone/>
              <a:defRPr sz="1800">
                <a:solidFill>
                  <a:schemeClr val="tx1"/>
                </a:solidFill>
              </a:defRPr>
            </a:lvl1pPr>
            <a:lvl2pPr marL="180000" indent="0" algn="ctr">
              <a:buNone/>
              <a:defRPr sz="1800">
                <a:solidFill>
                  <a:schemeClr val="bg1"/>
                </a:solidFill>
              </a:defRPr>
            </a:lvl2pPr>
            <a:lvl3pPr marL="360000" indent="0" algn="ctr">
              <a:buNone/>
              <a:defRPr sz="1800">
                <a:solidFill>
                  <a:schemeClr val="bg1"/>
                </a:solidFill>
              </a:defRPr>
            </a:lvl3pPr>
            <a:lvl4pPr marL="0" indent="0" algn="ctr">
              <a:buClr>
                <a:schemeClr val="tx1"/>
              </a:buClr>
              <a:buNone/>
              <a:defRPr sz="1800">
                <a:solidFill>
                  <a:schemeClr val="bg1"/>
                </a:solidFill>
              </a:defRPr>
            </a:lvl4pPr>
            <a:lvl5pPr marL="180000" indent="0" algn="ctr">
              <a:buClr>
                <a:schemeClr val="tx1"/>
              </a:buClr>
              <a:buNone/>
              <a:defRPr sz="1800"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9" name="Text Placeholder 12">
            <a:extLst>
              <a:ext uri="{FF2B5EF4-FFF2-40B4-BE49-F238E27FC236}">
                <a16:creationId xmlns:a16="http://schemas.microsoft.com/office/drawing/2014/main" id="{983A1914-7D1F-4DEB-C99C-7D0FD5B7D4B6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8615421" y="3906838"/>
            <a:ext cx="3024000" cy="1620837"/>
          </a:xfrm>
        </p:spPr>
        <p:txBody>
          <a:bodyPr anchor="b" anchorCtr="0"/>
          <a:lstStyle>
            <a:lvl1pPr marL="0" indent="0" algn="ctr">
              <a:buNone/>
              <a:defRPr sz="12000" spc="-300" baseline="0">
                <a:solidFill>
                  <a:schemeClr val="accent1"/>
                </a:solidFill>
              </a:defRPr>
            </a:lvl1pPr>
            <a:lvl2pPr marL="180000" indent="0" algn="ctr">
              <a:buNone/>
              <a:defRPr sz="1800">
                <a:solidFill>
                  <a:schemeClr val="bg1"/>
                </a:solidFill>
              </a:defRPr>
            </a:lvl2pPr>
            <a:lvl3pPr marL="360000" indent="0" algn="ctr">
              <a:buNone/>
              <a:defRPr sz="1800">
                <a:solidFill>
                  <a:schemeClr val="bg1"/>
                </a:solidFill>
              </a:defRPr>
            </a:lvl3pPr>
            <a:lvl4pPr marL="0" indent="0" algn="ctr">
              <a:buClr>
                <a:schemeClr val="tx1"/>
              </a:buClr>
              <a:buNone/>
              <a:defRPr sz="1800">
                <a:solidFill>
                  <a:schemeClr val="bg1"/>
                </a:solidFill>
              </a:defRPr>
            </a:lvl4pPr>
            <a:lvl5pPr marL="180000" indent="0" algn="ctr">
              <a:buClr>
                <a:schemeClr val="tx1"/>
              </a:buClr>
              <a:buNone/>
              <a:defRPr sz="1800">
                <a:solidFill>
                  <a:schemeClr val="bg1"/>
                </a:solidFill>
              </a:defRPr>
            </a:lvl5pPr>
          </a:lstStyle>
          <a:p>
            <a:pPr lvl="0"/>
            <a:r>
              <a:rPr lang="en-US" dirty="0"/>
              <a:t>0%</a:t>
            </a:r>
          </a:p>
        </p:txBody>
      </p:sp>
      <p:sp>
        <p:nvSpPr>
          <p:cNvPr id="8" name="Text Placeholder 12">
            <a:extLst>
              <a:ext uri="{FF2B5EF4-FFF2-40B4-BE49-F238E27FC236}">
                <a16:creationId xmlns:a16="http://schemas.microsoft.com/office/drawing/2014/main" id="{751E2A69-C8AD-BB49-162E-ECBB49D0E674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>
            <a:off x="8615421" y="5346701"/>
            <a:ext cx="3024000" cy="782637"/>
          </a:xfrm>
        </p:spPr>
        <p:txBody>
          <a:bodyPr/>
          <a:lstStyle>
            <a:lvl1pPr marL="0" indent="0" algn="ctr">
              <a:buNone/>
              <a:defRPr sz="1800">
                <a:solidFill>
                  <a:schemeClr val="bg1"/>
                </a:solidFill>
              </a:defRPr>
            </a:lvl1pPr>
            <a:lvl2pPr marL="180000" indent="0" algn="ctr">
              <a:buNone/>
              <a:defRPr sz="1800">
                <a:solidFill>
                  <a:schemeClr val="bg1"/>
                </a:solidFill>
              </a:defRPr>
            </a:lvl2pPr>
            <a:lvl3pPr marL="360000" indent="0" algn="ctr">
              <a:buNone/>
              <a:defRPr sz="1800">
                <a:solidFill>
                  <a:schemeClr val="bg1"/>
                </a:solidFill>
              </a:defRPr>
            </a:lvl3pPr>
            <a:lvl4pPr marL="0" indent="0" algn="ctr">
              <a:buClr>
                <a:schemeClr val="tx1"/>
              </a:buClr>
              <a:buNone/>
              <a:defRPr sz="1800">
                <a:solidFill>
                  <a:schemeClr val="bg1"/>
                </a:solidFill>
              </a:defRPr>
            </a:lvl4pPr>
            <a:lvl5pPr marL="180000" indent="0" algn="ctr">
              <a:buClr>
                <a:schemeClr val="tx1"/>
              </a:buClr>
              <a:buNone/>
              <a:defRPr sz="1800"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0871EE65-26EE-B181-C60C-77234227C28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8040688" y="6348353"/>
            <a:ext cx="3292473" cy="215901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© 2025 Clarivate. All rights reserved.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50BDD441-95E6-955E-8A17-BE1B5185D4A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06200" y="6348353"/>
            <a:ext cx="216000" cy="215900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F59CD943-D024-467A-B36E-F11E1285ED75}" type="slidenum">
              <a:rPr lang="en-GB" smtClean="0"/>
              <a:pPr/>
              <a:t>‹#›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94267586"/>
      </p:ext>
    </p:extLst>
  </p:cSld>
  <p:clrMapOvr>
    <a:masterClrMapping/>
  </p:clrMapOvr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:1 Light Image / 2x Big Sta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extLst>
              <a:ext uri="{FF2B5EF4-FFF2-40B4-BE49-F238E27FC236}">
                <a16:creationId xmlns:a16="http://schemas.microsoft.com/office/drawing/2014/main" id="{31AA0871-DF4F-3D16-30B1-C25E0C64F49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 userDrawn="1"/>
        </p:nvSpPr>
        <p:spPr>
          <a:xfrm>
            <a:off x="0" y="6129338"/>
            <a:ext cx="2279650" cy="728662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14" name="Picture Placeholder 13">
            <a:extLst>
              <a:ext uri="{FF2B5EF4-FFF2-40B4-BE49-F238E27FC236}">
                <a16:creationId xmlns:a16="http://schemas.microsoft.com/office/drawing/2014/main" id="{FEF45F75-B1CC-0822-712D-8D92F35698A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pic" sz="quarter" idx="20" hasCustomPrompt="1"/>
          </p:nvPr>
        </p:nvSpPr>
        <p:spPr>
          <a:xfrm>
            <a:off x="0" y="0"/>
            <a:ext cx="8040688" cy="6858000"/>
          </a:xfrm>
          <a:custGeom>
            <a:avLst/>
            <a:gdLst>
              <a:gd name="connsiteX0" fmla="*/ 1579559 w 8040688"/>
              <a:gd name="connsiteY0" fmla="*/ 6496532 h 6858000"/>
              <a:gd name="connsiteX1" fmla="*/ 1579559 w 8040688"/>
              <a:gd name="connsiteY1" fmla="*/ 6505105 h 6858000"/>
              <a:gd name="connsiteX2" fmla="*/ 1555747 w 8040688"/>
              <a:gd name="connsiteY2" fmla="*/ 6527013 h 6858000"/>
              <a:gd name="connsiteX3" fmla="*/ 1538602 w 8040688"/>
              <a:gd name="connsiteY3" fmla="*/ 6512725 h 6858000"/>
              <a:gd name="connsiteX4" fmla="*/ 1555747 w 8040688"/>
              <a:gd name="connsiteY4" fmla="*/ 6499390 h 6858000"/>
              <a:gd name="connsiteX5" fmla="*/ 1569082 w 8040688"/>
              <a:gd name="connsiteY5" fmla="*/ 6499390 h 6858000"/>
              <a:gd name="connsiteX6" fmla="*/ 1579559 w 8040688"/>
              <a:gd name="connsiteY6" fmla="*/ 6496532 h 6858000"/>
              <a:gd name="connsiteX7" fmla="*/ 1162365 w 8040688"/>
              <a:gd name="connsiteY7" fmla="*/ 6496532 h 6858000"/>
              <a:gd name="connsiteX8" fmla="*/ 1162365 w 8040688"/>
              <a:gd name="connsiteY8" fmla="*/ 6505105 h 6858000"/>
              <a:gd name="connsiteX9" fmla="*/ 1138553 w 8040688"/>
              <a:gd name="connsiteY9" fmla="*/ 6527013 h 6858000"/>
              <a:gd name="connsiteX10" fmla="*/ 1121408 w 8040688"/>
              <a:gd name="connsiteY10" fmla="*/ 6512725 h 6858000"/>
              <a:gd name="connsiteX11" fmla="*/ 1138553 w 8040688"/>
              <a:gd name="connsiteY11" fmla="*/ 6499390 h 6858000"/>
              <a:gd name="connsiteX12" fmla="*/ 1151888 w 8040688"/>
              <a:gd name="connsiteY12" fmla="*/ 6499390 h 6858000"/>
              <a:gd name="connsiteX13" fmla="*/ 1162365 w 8040688"/>
              <a:gd name="connsiteY13" fmla="*/ 6496532 h 6858000"/>
              <a:gd name="connsiteX14" fmla="*/ 736599 w 8040688"/>
              <a:gd name="connsiteY14" fmla="*/ 6455574 h 6858000"/>
              <a:gd name="connsiteX15" fmla="*/ 619442 w 8040688"/>
              <a:gd name="connsiteY15" fmla="*/ 6523203 h 6858000"/>
              <a:gd name="connsiteX16" fmla="*/ 632777 w 8040688"/>
              <a:gd name="connsiteY16" fmla="*/ 6552731 h 6858000"/>
              <a:gd name="connsiteX17" fmla="*/ 646112 w 8040688"/>
              <a:gd name="connsiteY17" fmla="*/ 6571781 h 6858000"/>
              <a:gd name="connsiteX18" fmla="*/ 765174 w 8040688"/>
              <a:gd name="connsiteY18" fmla="*/ 6503200 h 6858000"/>
              <a:gd name="connsiteX19" fmla="*/ 736599 w 8040688"/>
              <a:gd name="connsiteY19" fmla="*/ 6455574 h 6858000"/>
              <a:gd name="connsiteX20" fmla="*/ 1781490 w 8040688"/>
              <a:gd name="connsiteY20" fmla="*/ 6452716 h 6858000"/>
              <a:gd name="connsiteX21" fmla="*/ 1808160 w 8040688"/>
              <a:gd name="connsiteY21" fmla="*/ 6474624 h 6858000"/>
              <a:gd name="connsiteX22" fmla="*/ 1753867 w 8040688"/>
              <a:gd name="connsiteY22" fmla="*/ 6474624 h 6858000"/>
              <a:gd name="connsiteX23" fmla="*/ 1781490 w 8040688"/>
              <a:gd name="connsiteY23" fmla="*/ 6452716 h 6858000"/>
              <a:gd name="connsiteX24" fmla="*/ 1309050 w 8040688"/>
              <a:gd name="connsiteY24" fmla="*/ 6426999 h 6858000"/>
              <a:gd name="connsiteX25" fmla="*/ 1309050 w 8040688"/>
              <a:gd name="connsiteY25" fmla="*/ 6456526 h 6858000"/>
              <a:gd name="connsiteX26" fmla="*/ 1326195 w 8040688"/>
              <a:gd name="connsiteY26" fmla="*/ 6456526 h 6858000"/>
              <a:gd name="connsiteX27" fmla="*/ 1326195 w 8040688"/>
              <a:gd name="connsiteY27" fmla="*/ 6548920 h 6858000"/>
              <a:gd name="connsiteX28" fmla="*/ 1360485 w 8040688"/>
              <a:gd name="connsiteY28" fmla="*/ 6548920 h 6858000"/>
              <a:gd name="connsiteX29" fmla="*/ 1360485 w 8040688"/>
              <a:gd name="connsiteY29" fmla="*/ 6426999 h 6858000"/>
              <a:gd name="connsiteX30" fmla="*/ 1372868 w 8040688"/>
              <a:gd name="connsiteY30" fmla="*/ 6426998 h 6858000"/>
              <a:gd name="connsiteX31" fmla="*/ 1414778 w 8040688"/>
              <a:gd name="connsiteY31" fmla="*/ 6548920 h 6858000"/>
              <a:gd name="connsiteX32" fmla="*/ 1457640 w 8040688"/>
              <a:gd name="connsiteY32" fmla="*/ 6548920 h 6858000"/>
              <a:gd name="connsiteX33" fmla="*/ 1501455 w 8040688"/>
              <a:gd name="connsiteY33" fmla="*/ 6426998 h 6858000"/>
              <a:gd name="connsiteX34" fmla="*/ 1465260 w 8040688"/>
              <a:gd name="connsiteY34" fmla="*/ 6426998 h 6858000"/>
              <a:gd name="connsiteX35" fmla="*/ 1437638 w 8040688"/>
              <a:gd name="connsiteY35" fmla="*/ 6511772 h 6858000"/>
              <a:gd name="connsiteX36" fmla="*/ 1410015 w 8040688"/>
              <a:gd name="connsiteY36" fmla="*/ 6426998 h 6858000"/>
              <a:gd name="connsiteX37" fmla="*/ 1781490 w 8040688"/>
              <a:gd name="connsiteY37" fmla="*/ 6425093 h 6858000"/>
              <a:gd name="connsiteX38" fmla="*/ 1718625 w 8040688"/>
              <a:gd name="connsiteY38" fmla="*/ 6488912 h 6858000"/>
              <a:gd name="connsiteX39" fmla="*/ 1782442 w 8040688"/>
              <a:gd name="connsiteY39" fmla="*/ 6552730 h 6858000"/>
              <a:gd name="connsiteX40" fmla="*/ 1843402 w 8040688"/>
              <a:gd name="connsiteY40" fmla="*/ 6514629 h 6858000"/>
              <a:gd name="connsiteX41" fmla="*/ 1807207 w 8040688"/>
              <a:gd name="connsiteY41" fmla="*/ 6510819 h 6858000"/>
              <a:gd name="connsiteX42" fmla="*/ 1782442 w 8040688"/>
              <a:gd name="connsiteY42" fmla="*/ 6523202 h 6858000"/>
              <a:gd name="connsiteX43" fmla="*/ 1754820 w 8040688"/>
              <a:gd name="connsiteY43" fmla="*/ 6498437 h 6858000"/>
              <a:gd name="connsiteX44" fmla="*/ 1845307 w 8040688"/>
              <a:gd name="connsiteY44" fmla="*/ 6498437 h 6858000"/>
              <a:gd name="connsiteX45" fmla="*/ 1845307 w 8040688"/>
              <a:gd name="connsiteY45" fmla="*/ 6497484 h 6858000"/>
              <a:gd name="connsiteX46" fmla="*/ 1781490 w 8040688"/>
              <a:gd name="connsiteY46" fmla="*/ 6425093 h 6858000"/>
              <a:gd name="connsiteX47" fmla="*/ 1282380 w 8040688"/>
              <a:gd name="connsiteY47" fmla="*/ 6425093 h 6858000"/>
              <a:gd name="connsiteX48" fmla="*/ 1250947 w 8040688"/>
              <a:gd name="connsiteY48" fmla="*/ 6446048 h 6858000"/>
              <a:gd name="connsiteX49" fmla="*/ 1250947 w 8040688"/>
              <a:gd name="connsiteY49" fmla="*/ 6426998 h 6858000"/>
              <a:gd name="connsiteX50" fmla="*/ 1217610 w 8040688"/>
              <a:gd name="connsiteY50" fmla="*/ 6426998 h 6858000"/>
              <a:gd name="connsiteX51" fmla="*/ 1217610 w 8040688"/>
              <a:gd name="connsiteY51" fmla="*/ 6548920 h 6858000"/>
              <a:gd name="connsiteX52" fmla="*/ 1251900 w 8040688"/>
              <a:gd name="connsiteY52" fmla="*/ 6548920 h 6858000"/>
              <a:gd name="connsiteX53" fmla="*/ 1251900 w 8040688"/>
              <a:gd name="connsiteY53" fmla="*/ 6490817 h 6858000"/>
              <a:gd name="connsiteX54" fmla="*/ 1277617 w 8040688"/>
              <a:gd name="connsiteY54" fmla="*/ 6461289 h 6858000"/>
              <a:gd name="connsiteX55" fmla="*/ 1291905 w 8040688"/>
              <a:gd name="connsiteY55" fmla="*/ 6461289 h 6858000"/>
              <a:gd name="connsiteX56" fmla="*/ 1291905 w 8040688"/>
              <a:gd name="connsiteY56" fmla="*/ 6426046 h 6858000"/>
              <a:gd name="connsiteX57" fmla="*/ 1282380 w 8040688"/>
              <a:gd name="connsiteY57" fmla="*/ 6425093 h 6858000"/>
              <a:gd name="connsiteX58" fmla="*/ 1562414 w 8040688"/>
              <a:gd name="connsiteY58" fmla="*/ 6424141 h 6858000"/>
              <a:gd name="connsiteX59" fmla="*/ 1510027 w 8040688"/>
              <a:gd name="connsiteY59" fmla="*/ 6439381 h 6858000"/>
              <a:gd name="connsiteX60" fmla="*/ 1523362 w 8040688"/>
              <a:gd name="connsiteY60" fmla="*/ 6465099 h 6858000"/>
              <a:gd name="connsiteX61" fmla="*/ 1559557 w 8040688"/>
              <a:gd name="connsiteY61" fmla="*/ 6453669 h 6858000"/>
              <a:gd name="connsiteX62" fmla="*/ 1579559 w 8040688"/>
              <a:gd name="connsiteY62" fmla="*/ 6467957 h 6858000"/>
              <a:gd name="connsiteX63" fmla="*/ 1580512 w 8040688"/>
              <a:gd name="connsiteY63" fmla="*/ 6468909 h 6858000"/>
              <a:gd name="connsiteX64" fmla="*/ 1571939 w 8040688"/>
              <a:gd name="connsiteY64" fmla="*/ 6476529 h 6858000"/>
              <a:gd name="connsiteX65" fmla="*/ 1548127 w 8040688"/>
              <a:gd name="connsiteY65" fmla="*/ 6476529 h 6858000"/>
              <a:gd name="connsiteX66" fmla="*/ 1504312 w 8040688"/>
              <a:gd name="connsiteY66" fmla="*/ 6513677 h 6858000"/>
              <a:gd name="connsiteX67" fmla="*/ 1547174 w 8040688"/>
              <a:gd name="connsiteY67" fmla="*/ 6551778 h 6858000"/>
              <a:gd name="connsiteX68" fmla="*/ 1581464 w 8040688"/>
              <a:gd name="connsiteY68" fmla="*/ 6537490 h 6858000"/>
              <a:gd name="connsiteX69" fmla="*/ 1581464 w 8040688"/>
              <a:gd name="connsiteY69" fmla="*/ 6548920 h 6858000"/>
              <a:gd name="connsiteX70" fmla="*/ 1615754 w 8040688"/>
              <a:gd name="connsiteY70" fmla="*/ 6548920 h 6858000"/>
              <a:gd name="connsiteX71" fmla="*/ 1615754 w 8040688"/>
              <a:gd name="connsiteY71" fmla="*/ 6468909 h 6858000"/>
              <a:gd name="connsiteX72" fmla="*/ 1562414 w 8040688"/>
              <a:gd name="connsiteY72" fmla="*/ 6424141 h 6858000"/>
              <a:gd name="connsiteX73" fmla="*/ 1145220 w 8040688"/>
              <a:gd name="connsiteY73" fmla="*/ 6424141 h 6858000"/>
              <a:gd name="connsiteX74" fmla="*/ 1092833 w 8040688"/>
              <a:gd name="connsiteY74" fmla="*/ 6439381 h 6858000"/>
              <a:gd name="connsiteX75" fmla="*/ 1106168 w 8040688"/>
              <a:gd name="connsiteY75" fmla="*/ 6465099 h 6858000"/>
              <a:gd name="connsiteX76" fmla="*/ 1142363 w 8040688"/>
              <a:gd name="connsiteY76" fmla="*/ 6453669 h 6858000"/>
              <a:gd name="connsiteX77" fmla="*/ 1162365 w 8040688"/>
              <a:gd name="connsiteY77" fmla="*/ 6467957 h 6858000"/>
              <a:gd name="connsiteX78" fmla="*/ 1163318 w 8040688"/>
              <a:gd name="connsiteY78" fmla="*/ 6468909 h 6858000"/>
              <a:gd name="connsiteX79" fmla="*/ 1154745 w 8040688"/>
              <a:gd name="connsiteY79" fmla="*/ 6476529 h 6858000"/>
              <a:gd name="connsiteX80" fmla="*/ 1130933 w 8040688"/>
              <a:gd name="connsiteY80" fmla="*/ 6476529 h 6858000"/>
              <a:gd name="connsiteX81" fmla="*/ 1087118 w 8040688"/>
              <a:gd name="connsiteY81" fmla="*/ 6513677 h 6858000"/>
              <a:gd name="connsiteX82" fmla="*/ 1129980 w 8040688"/>
              <a:gd name="connsiteY82" fmla="*/ 6551778 h 6858000"/>
              <a:gd name="connsiteX83" fmla="*/ 1164270 w 8040688"/>
              <a:gd name="connsiteY83" fmla="*/ 6537490 h 6858000"/>
              <a:gd name="connsiteX84" fmla="*/ 1164270 w 8040688"/>
              <a:gd name="connsiteY84" fmla="*/ 6548920 h 6858000"/>
              <a:gd name="connsiteX85" fmla="*/ 1198560 w 8040688"/>
              <a:gd name="connsiteY85" fmla="*/ 6548920 h 6858000"/>
              <a:gd name="connsiteX86" fmla="*/ 1198560 w 8040688"/>
              <a:gd name="connsiteY86" fmla="*/ 6468909 h 6858000"/>
              <a:gd name="connsiteX87" fmla="*/ 1145220 w 8040688"/>
              <a:gd name="connsiteY87" fmla="*/ 6424141 h 6858000"/>
              <a:gd name="connsiteX88" fmla="*/ 587056 w 8040688"/>
              <a:gd name="connsiteY88" fmla="*/ 6386040 h 6858000"/>
              <a:gd name="connsiteX89" fmla="*/ 564196 w 8040688"/>
              <a:gd name="connsiteY89" fmla="*/ 6386993 h 6858000"/>
              <a:gd name="connsiteX90" fmla="*/ 564196 w 8040688"/>
              <a:gd name="connsiteY90" fmla="*/ 6524155 h 6858000"/>
              <a:gd name="connsiteX91" fmla="*/ 587056 w 8040688"/>
              <a:gd name="connsiteY91" fmla="*/ 6526060 h 6858000"/>
              <a:gd name="connsiteX92" fmla="*/ 619441 w 8040688"/>
              <a:gd name="connsiteY92" fmla="*/ 6523202 h 6858000"/>
              <a:gd name="connsiteX93" fmla="*/ 613726 w 8040688"/>
              <a:gd name="connsiteY93" fmla="*/ 6406043 h 6858000"/>
              <a:gd name="connsiteX94" fmla="*/ 619441 w 8040688"/>
              <a:gd name="connsiteY94" fmla="*/ 6388898 h 6858000"/>
              <a:gd name="connsiteX95" fmla="*/ 587056 w 8040688"/>
              <a:gd name="connsiteY95" fmla="*/ 6386040 h 6858000"/>
              <a:gd name="connsiteX96" fmla="*/ 1647187 w 8040688"/>
              <a:gd name="connsiteY96" fmla="*/ 6381278 h 6858000"/>
              <a:gd name="connsiteX97" fmla="*/ 1647187 w 8040688"/>
              <a:gd name="connsiteY97" fmla="*/ 6427951 h 6858000"/>
              <a:gd name="connsiteX98" fmla="*/ 1628137 w 8040688"/>
              <a:gd name="connsiteY98" fmla="*/ 6427951 h 6858000"/>
              <a:gd name="connsiteX99" fmla="*/ 1628137 w 8040688"/>
              <a:gd name="connsiteY99" fmla="*/ 6457479 h 6858000"/>
              <a:gd name="connsiteX100" fmla="*/ 1647187 w 8040688"/>
              <a:gd name="connsiteY100" fmla="*/ 6457479 h 6858000"/>
              <a:gd name="connsiteX101" fmla="*/ 1647187 w 8040688"/>
              <a:gd name="connsiteY101" fmla="*/ 6524155 h 6858000"/>
              <a:gd name="connsiteX102" fmla="*/ 1682429 w 8040688"/>
              <a:gd name="connsiteY102" fmla="*/ 6551778 h 6858000"/>
              <a:gd name="connsiteX103" fmla="*/ 1709099 w 8040688"/>
              <a:gd name="connsiteY103" fmla="*/ 6549873 h 6858000"/>
              <a:gd name="connsiteX104" fmla="*/ 1709099 w 8040688"/>
              <a:gd name="connsiteY104" fmla="*/ 6520345 h 6858000"/>
              <a:gd name="connsiteX105" fmla="*/ 1692907 w 8040688"/>
              <a:gd name="connsiteY105" fmla="*/ 6520345 h 6858000"/>
              <a:gd name="connsiteX106" fmla="*/ 1681477 w 8040688"/>
              <a:gd name="connsiteY106" fmla="*/ 6511772 h 6858000"/>
              <a:gd name="connsiteX107" fmla="*/ 1681477 w 8040688"/>
              <a:gd name="connsiteY107" fmla="*/ 6456526 h 6858000"/>
              <a:gd name="connsiteX108" fmla="*/ 1708147 w 8040688"/>
              <a:gd name="connsiteY108" fmla="*/ 6456526 h 6858000"/>
              <a:gd name="connsiteX109" fmla="*/ 1708147 w 8040688"/>
              <a:gd name="connsiteY109" fmla="*/ 6426998 h 6858000"/>
              <a:gd name="connsiteX110" fmla="*/ 1681477 w 8040688"/>
              <a:gd name="connsiteY110" fmla="*/ 6426998 h 6858000"/>
              <a:gd name="connsiteX111" fmla="*/ 1681477 w 8040688"/>
              <a:gd name="connsiteY111" fmla="*/ 6381278 h 6858000"/>
              <a:gd name="connsiteX112" fmla="*/ 1341435 w 8040688"/>
              <a:gd name="connsiteY112" fmla="*/ 6363180 h 6858000"/>
              <a:gd name="connsiteX113" fmla="*/ 1319527 w 8040688"/>
              <a:gd name="connsiteY113" fmla="*/ 6385088 h 6858000"/>
              <a:gd name="connsiteX114" fmla="*/ 1341435 w 8040688"/>
              <a:gd name="connsiteY114" fmla="*/ 6406996 h 6858000"/>
              <a:gd name="connsiteX115" fmla="*/ 1363342 w 8040688"/>
              <a:gd name="connsiteY115" fmla="*/ 6385088 h 6858000"/>
              <a:gd name="connsiteX116" fmla="*/ 1341435 w 8040688"/>
              <a:gd name="connsiteY116" fmla="*/ 6363180 h 6858000"/>
              <a:gd name="connsiteX117" fmla="*/ 1032826 w 8040688"/>
              <a:gd name="connsiteY117" fmla="*/ 6363180 h 6858000"/>
              <a:gd name="connsiteX118" fmla="*/ 1032826 w 8040688"/>
              <a:gd name="connsiteY118" fmla="*/ 6548920 h 6858000"/>
              <a:gd name="connsiteX119" fmla="*/ 1067116 w 8040688"/>
              <a:gd name="connsiteY119" fmla="*/ 6548920 h 6858000"/>
              <a:gd name="connsiteX120" fmla="*/ 1067116 w 8040688"/>
              <a:gd name="connsiteY120" fmla="*/ 6363180 h 6858000"/>
              <a:gd name="connsiteX121" fmla="*/ 922336 w 8040688"/>
              <a:gd name="connsiteY121" fmla="*/ 6359370 h 6858000"/>
              <a:gd name="connsiteX122" fmla="*/ 825181 w 8040688"/>
              <a:gd name="connsiteY122" fmla="*/ 6455574 h 6858000"/>
              <a:gd name="connsiteX123" fmla="*/ 922336 w 8040688"/>
              <a:gd name="connsiteY123" fmla="*/ 6551778 h 6858000"/>
              <a:gd name="connsiteX124" fmla="*/ 1013776 w 8040688"/>
              <a:gd name="connsiteY124" fmla="*/ 6482244 h 6858000"/>
              <a:gd name="connsiteX125" fmla="*/ 973771 w 8040688"/>
              <a:gd name="connsiteY125" fmla="*/ 6482244 h 6858000"/>
              <a:gd name="connsiteX126" fmla="*/ 923288 w 8040688"/>
              <a:gd name="connsiteY126" fmla="*/ 6517488 h 6858000"/>
              <a:gd name="connsiteX127" fmla="*/ 865186 w 8040688"/>
              <a:gd name="connsiteY127" fmla="*/ 6455574 h 6858000"/>
              <a:gd name="connsiteX128" fmla="*/ 923288 w 8040688"/>
              <a:gd name="connsiteY128" fmla="*/ 6393661 h 6858000"/>
              <a:gd name="connsiteX129" fmla="*/ 972818 w 8040688"/>
              <a:gd name="connsiteY129" fmla="*/ 6428904 h 6858000"/>
              <a:gd name="connsiteX130" fmla="*/ 1013776 w 8040688"/>
              <a:gd name="connsiteY130" fmla="*/ 6428904 h 6858000"/>
              <a:gd name="connsiteX131" fmla="*/ 922336 w 8040688"/>
              <a:gd name="connsiteY131" fmla="*/ 6359370 h 6858000"/>
              <a:gd name="connsiteX132" fmla="*/ 646112 w 8040688"/>
              <a:gd name="connsiteY132" fmla="*/ 6339367 h 6858000"/>
              <a:gd name="connsiteX133" fmla="*/ 619442 w 8040688"/>
              <a:gd name="connsiteY133" fmla="*/ 6387945 h 6858000"/>
              <a:gd name="connsiteX134" fmla="*/ 735647 w 8040688"/>
              <a:gd name="connsiteY134" fmla="*/ 6455574 h 6858000"/>
              <a:gd name="connsiteX135" fmla="*/ 764222 w 8040688"/>
              <a:gd name="connsiteY135" fmla="*/ 6407948 h 6858000"/>
              <a:gd name="connsiteX136" fmla="*/ 646112 w 8040688"/>
              <a:gd name="connsiteY136" fmla="*/ 6339367 h 6858000"/>
              <a:gd name="connsiteX137" fmla="*/ 0 w 8040688"/>
              <a:gd name="connsiteY137" fmla="*/ 0 h 6858000"/>
              <a:gd name="connsiteX138" fmla="*/ 8040688 w 8040688"/>
              <a:gd name="connsiteY138" fmla="*/ 0 h 6858000"/>
              <a:gd name="connsiteX139" fmla="*/ 8040688 w 8040688"/>
              <a:gd name="connsiteY139" fmla="*/ 6858000 h 6858000"/>
              <a:gd name="connsiteX140" fmla="*/ 0 w 8040688"/>
              <a:gd name="connsiteY140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</a:cxnLst>
            <a:rect l="l" t="t" r="r" b="b"/>
            <a:pathLst>
              <a:path w="8040688" h="6858000">
                <a:moveTo>
                  <a:pt x="1579559" y="6496532"/>
                </a:moveTo>
                <a:lnTo>
                  <a:pt x="1579559" y="6505105"/>
                </a:lnTo>
                <a:cubicBezTo>
                  <a:pt x="1579559" y="6520345"/>
                  <a:pt x="1566224" y="6527013"/>
                  <a:pt x="1555747" y="6527013"/>
                </a:cubicBezTo>
                <a:cubicBezTo>
                  <a:pt x="1545269" y="6527013"/>
                  <a:pt x="1538602" y="6521298"/>
                  <a:pt x="1538602" y="6512725"/>
                </a:cubicBezTo>
                <a:cubicBezTo>
                  <a:pt x="1538602" y="6504152"/>
                  <a:pt x="1545269" y="6499390"/>
                  <a:pt x="1555747" y="6499390"/>
                </a:cubicBezTo>
                <a:lnTo>
                  <a:pt x="1569082" y="6499390"/>
                </a:lnTo>
                <a:cubicBezTo>
                  <a:pt x="1573844" y="6499390"/>
                  <a:pt x="1577654" y="6498437"/>
                  <a:pt x="1579559" y="6496532"/>
                </a:cubicBezTo>
                <a:close/>
                <a:moveTo>
                  <a:pt x="1162365" y="6496532"/>
                </a:moveTo>
                <a:lnTo>
                  <a:pt x="1162365" y="6505105"/>
                </a:lnTo>
                <a:cubicBezTo>
                  <a:pt x="1162365" y="6520345"/>
                  <a:pt x="1149030" y="6527013"/>
                  <a:pt x="1138553" y="6527013"/>
                </a:cubicBezTo>
                <a:cubicBezTo>
                  <a:pt x="1128075" y="6527013"/>
                  <a:pt x="1121408" y="6521298"/>
                  <a:pt x="1121408" y="6512725"/>
                </a:cubicBezTo>
                <a:cubicBezTo>
                  <a:pt x="1121408" y="6504152"/>
                  <a:pt x="1128075" y="6499390"/>
                  <a:pt x="1138553" y="6499390"/>
                </a:cubicBezTo>
                <a:lnTo>
                  <a:pt x="1151888" y="6499390"/>
                </a:lnTo>
                <a:cubicBezTo>
                  <a:pt x="1156650" y="6499390"/>
                  <a:pt x="1160460" y="6498437"/>
                  <a:pt x="1162365" y="6496532"/>
                </a:cubicBezTo>
                <a:close/>
                <a:moveTo>
                  <a:pt x="736599" y="6455574"/>
                </a:moveTo>
                <a:cubicBezTo>
                  <a:pt x="707072" y="6490817"/>
                  <a:pt x="666114" y="6515582"/>
                  <a:pt x="619442" y="6523203"/>
                </a:cubicBezTo>
                <a:cubicBezTo>
                  <a:pt x="623252" y="6532728"/>
                  <a:pt x="628014" y="6543205"/>
                  <a:pt x="632777" y="6552731"/>
                </a:cubicBezTo>
                <a:cubicBezTo>
                  <a:pt x="636587" y="6559398"/>
                  <a:pt x="641349" y="6566066"/>
                  <a:pt x="646112" y="6571781"/>
                </a:cubicBezTo>
                <a:cubicBezTo>
                  <a:pt x="691832" y="6560351"/>
                  <a:pt x="732789" y="6536538"/>
                  <a:pt x="765174" y="6503200"/>
                </a:cubicBezTo>
                <a:cubicBezTo>
                  <a:pt x="757554" y="6486054"/>
                  <a:pt x="748029" y="6469862"/>
                  <a:pt x="736599" y="6455574"/>
                </a:cubicBezTo>
                <a:close/>
                <a:moveTo>
                  <a:pt x="1781490" y="6452716"/>
                </a:moveTo>
                <a:cubicBezTo>
                  <a:pt x="1795777" y="6452716"/>
                  <a:pt x="1806255" y="6462241"/>
                  <a:pt x="1808160" y="6474624"/>
                </a:cubicBezTo>
                <a:lnTo>
                  <a:pt x="1753867" y="6474624"/>
                </a:lnTo>
                <a:cubicBezTo>
                  <a:pt x="1756725" y="6461289"/>
                  <a:pt x="1767202" y="6452716"/>
                  <a:pt x="1781490" y="6452716"/>
                </a:cubicBezTo>
                <a:close/>
                <a:moveTo>
                  <a:pt x="1309050" y="6426999"/>
                </a:moveTo>
                <a:lnTo>
                  <a:pt x="1309050" y="6456526"/>
                </a:lnTo>
                <a:lnTo>
                  <a:pt x="1326195" y="6456526"/>
                </a:lnTo>
                <a:lnTo>
                  <a:pt x="1326195" y="6548920"/>
                </a:lnTo>
                <a:lnTo>
                  <a:pt x="1360485" y="6548920"/>
                </a:lnTo>
                <a:lnTo>
                  <a:pt x="1360485" y="6426999"/>
                </a:lnTo>
                <a:close/>
                <a:moveTo>
                  <a:pt x="1372868" y="6426998"/>
                </a:moveTo>
                <a:lnTo>
                  <a:pt x="1414778" y="6548920"/>
                </a:lnTo>
                <a:lnTo>
                  <a:pt x="1457640" y="6548920"/>
                </a:lnTo>
                <a:lnTo>
                  <a:pt x="1501455" y="6426998"/>
                </a:lnTo>
                <a:lnTo>
                  <a:pt x="1465260" y="6426998"/>
                </a:lnTo>
                <a:lnTo>
                  <a:pt x="1437638" y="6511772"/>
                </a:lnTo>
                <a:lnTo>
                  <a:pt x="1410015" y="6426998"/>
                </a:lnTo>
                <a:close/>
                <a:moveTo>
                  <a:pt x="1781490" y="6425093"/>
                </a:moveTo>
                <a:cubicBezTo>
                  <a:pt x="1745295" y="6425093"/>
                  <a:pt x="1718625" y="6451763"/>
                  <a:pt x="1718625" y="6488912"/>
                </a:cubicBezTo>
                <a:cubicBezTo>
                  <a:pt x="1718625" y="6526060"/>
                  <a:pt x="1754820" y="6552730"/>
                  <a:pt x="1782442" y="6552730"/>
                </a:cubicBezTo>
                <a:cubicBezTo>
                  <a:pt x="1810065" y="6552730"/>
                  <a:pt x="1832925" y="6540347"/>
                  <a:pt x="1843402" y="6514629"/>
                </a:cubicBezTo>
                <a:lnTo>
                  <a:pt x="1807207" y="6510819"/>
                </a:lnTo>
                <a:cubicBezTo>
                  <a:pt x="1802445" y="6518439"/>
                  <a:pt x="1797682" y="6523202"/>
                  <a:pt x="1782442" y="6523202"/>
                </a:cubicBezTo>
                <a:cubicBezTo>
                  <a:pt x="1767202" y="6523202"/>
                  <a:pt x="1756725" y="6511772"/>
                  <a:pt x="1754820" y="6498437"/>
                </a:cubicBezTo>
                <a:lnTo>
                  <a:pt x="1845307" y="6498437"/>
                </a:lnTo>
                <a:lnTo>
                  <a:pt x="1845307" y="6497484"/>
                </a:lnTo>
                <a:cubicBezTo>
                  <a:pt x="1845307" y="6447001"/>
                  <a:pt x="1817685" y="6425093"/>
                  <a:pt x="1781490" y="6425093"/>
                </a:cubicBezTo>
                <a:close/>
                <a:moveTo>
                  <a:pt x="1282380" y="6425093"/>
                </a:moveTo>
                <a:cubicBezTo>
                  <a:pt x="1267140" y="6425093"/>
                  <a:pt x="1255710" y="6432713"/>
                  <a:pt x="1250947" y="6446048"/>
                </a:cubicBezTo>
                <a:lnTo>
                  <a:pt x="1250947" y="6426998"/>
                </a:lnTo>
                <a:lnTo>
                  <a:pt x="1217610" y="6426998"/>
                </a:lnTo>
                <a:lnTo>
                  <a:pt x="1217610" y="6548920"/>
                </a:lnTo>
                <a:lnTo>
                  <a:pt x="1251900" y="6548920"/>
                </a:lnTo>
                <a:lnTo>
                  <a:pt x="1251900" y="6490817"/>
                </a:lnTo>
                <a:cubicBezTo>
                  <a:pt x="1251900" y="6469861"/>
                  <a:pt x="1260472" y="6461289"/>
                  <a:pt x="1277617" y="6461289"/>
                </a:cubicBezTo>
                <a:lnTo>
                  <a:pt x="1291905" y="6461289"/>
                </a:lnTo>
                <a:cubicBezTo>
                  <a:pt x="1291905" y="6461289"/>
                  <a:pt x="1291905" y="6426046"/>
                  <a:pt x="1291905" y="6426046"/>
                </a:cubicBezTo>
                <a:cubicBezTo>
                  <a:pt x="1289047" y="6425093"/>
                  <a:pt x="1297620" y="6425093"/>
                  <a:pt x="1282380" y="6425093"/>
                </a:cubicBezTo>
                <a:close/>
                <a:moveTo>
                  <a:pt x="1562414" y="6424141"/>
                </a:moveTo>
                <a:cubicBezTo>
                  <a:pt x="1532887" y="6424141"/>
                  <a:pt x="1510027" y="6439381"/>
                  <a:pt x="1510027" y="6439381"/>
                </a:cubicBezTo>
                <a:lnTo>
                  <a:pt x="1523362" y="6465099"/>
                </a:lnTo>
                <a:cubicBezTo>
                  <a:pt x="1531934" y="6459384"/>
                  <a:pt x="1546222" y="6453669"/>
                  <a:pt x="1559557" y="6453669"/>
                </a:cubicBezTo>
                <a:cubicBezTo>
                  <a:pt x="1572892" y="6453669"/>
                  <a:pt x="1579559" y="6459384"/>
                  <a:pt x="1579559" y="6467957"/>
                </a:cubicBezTo>
                <a:lnTo>
                  <a:pt x="1580512" y="6468909"/>
                </a:lnTo>
                <a:cubicBezTo>
                  <a:pt x="1580512" y="6473672"/>
                  <a:pt x="1577654" y="6476529"/>
                  <a:pt x="1571939" y="6476529"/>
                </a:cubicBezTo>
                <a:lnTo>
                  <a:pt x="1548127" y="6476529"/>
                </a:lnTo>
                <a:cubicBezTo>
                  <a:pt x="1521457" y="6476529"/>
                  <a:pt x="1504312" y="6493675"/>
                  <a:pt x="1504312" y="6513677"/>
                </a:cubicBezTo>
                <a:cubicBezTo>
                  <a:pt x="1504312" y="6533680"/>
                  <a:pt x="1521457" y="6551778"/>
                  <a:pt x="1547174" y="6551778"/>
                </a:cubicBezTo>
                <a:cubicBezTo>
                  <a:pt x="1561462" y="6551778"/>
                  <a:pt x="1574797" y="6547015"/>
                  <a:pt x="1581464" y="6537490"/>
                </a:cubicBezTo>
                <a:lnTo>
                  <a:pt x="1581464" y="6548920"/>
                </a:lnTo>
                <a:lnTo>
                  <a:pt x="1615754" y="6548920"/>
                </a:lnTo>
                <a:lnTo>
                  <a:pt x="1615754" y="6468909"/>
                </a:lnTo>
                <a:cubicBezTo>
                  <a:pt x="1615754" y="6436524"/>
                  <a:pt x="1591942" y="6424141"/>
                  <a:pt x="1562414" y="6424141"/>
                </a:cubicBezTo>
                <a:close/>
                <a:moveTo>
                  <a:pt x="1145220" y="6424141"/>
                </a:moveTo>
                <a:cubicBezTo>
                  <a:pt x="1115693" y="6424141"/>
                  <a:pt x="1092833" y="6439381"/>
                  <a:pt x="1092833" y="6439381"/>
                </a:cubicBezTo>
                <a:lnTo>
                  <a:pt x="1106168" y="6465099"/>
                </a:lnTo>
                <a:cubicBezTo>
                  <a:pt x="1114740" y="6459384"/>
                  <a:pt x="1129028" y="6453669"/>
                  <a:pt x="1142363" y="6453669"/>
                </a:cubicBezTo>
                <a:cubicBezTo>
                  <a:pt x="1155698" y="6453669"/>
                  <a:pt x="1162365" y="6459384"/>
                  <a:pt x="1162365" y="6467957"/>
                </a:cubicBezTo>
                <a:lnTo>
                  <a:pt x="1163318" y="6468909"/>
                </a:lnTo>
                <a:cubicBezTo>
                  <a:pt x="1163318" y="6473672"/>
                  <a:pt x="1160460" y="6476529"/>
                  <a:pt x="1154745" y="6476529"/>
                </a:cubicBezTo>
                <a:lnTo>
                  <a:pt x="1130933" y="6476529"/>
                </a:lnTo>
                <a:cubicBezTo>
                  <a:pt x="1104263" y="6476529"/>
                  <a:pt x="1087118" y="6493675"/>
                  <a:pt x="1087118" y="6513677"/>
                </a:cubicBezTo>
                <a:cubicBezTo>
                  <a:pt x="1087118" y="6533680"/>
                  <a:pt x="1104263" y="6551778"/>
                  <a:pt x="1129980" y="6551778"/>
                </a:cubicBezTo>
                <a:cubicBezTo>
                  <a:pt x="1144268" y="6551778"/>
                  <a:pt x="1157603" y="6547015"/>
                  <a:pt x="1164270" y="6537490"/>
                </a:cubicBezTo>
                <a:lnTo>
                  <a:pt x="1164270" y="6548920"/>
                </a:lnTo>
                <a:lnTo>
                  <a:pt x="1198560" y="6548920"/>
                </a:lnTo>
                <a:lnTo>
                  <a:pt x="1198560" y="6468909"/>
                </a:lnTo>
                <a:cubicBezTo>
                  <a:pt x="1198560" y="6436524"/>
                  <a:pt x="1174748" y="6424141"/>
                  <a:pt x="1145220" y="6424141"/>
                </a:cubicBezTo>
                <a:close/>
                <a:moveTo>
                  <a:pt x="587056" y="6386040"/>
                </a:moveTo>
                <a:cubicBezTo>
                  <a:pt x="575626" y="6386040"/>
                  <a:pt x="571816" y="6386040"/>
                  <a:pt x="564196" y="6386993"/>
                </a:cubicBezTo>
                <a:cubicBezTo>
                  <a:pt x="551814" y="6430808"/>
                  <a:pt x="550861" y="6478434"/>
                  <a:pt x="564196" y="6524155"/>
                </a:cubicBezTo>
                <a:cubicBezTo>
                  <a:pt x="571816" y="6524155"/>
                  <a:pt x="579436" y="6526060"/>
                  <a:pt x="587056" y="6526060"/>
                </a:cubicBezTo>
                <a:cubicBezTo>
                  <a:pt x="598486" y="6526060"/>
                  <a:pt x="608964" y="6525107"/>
                  <a:pt x="619441" y="6523202"/>
                </a:cubicBezTo>
                <a:cubicBezTo>
                  <a:pt x="605154" y="6486054"/>
                  <a:pt x="603249" y="6445096"/>
                  <a:pt x="613726" y="6406043"/>
                </a:cubicBezTo>
                <a:cubicBezTo>
                  <a:pt x="615631" y="6400328"/>
                  <a:pt x="617536" y="6394613"/>
                  <a:pt x="619441" y="6388898"/>
                </a:cubicBezTo>
                <a:cubicBezTo>
                  <a:pt x="608964" y="6386993"/>
                  <a:pt x="598486" y="6386040"/>
                  <a:pt x="587056" y="6386040"/>
                </a:cubicBezTo>
                <a:close/>
                <a:moveTo>
                  <a:pt x="1647187" y="6381278"/>
                </a:moveTo>
                <a:lnTo>
                  <a:pt x="1647187" y="6427951"/>
                </a:lnTo>
                <a:lnTo>
                  <a:pt x="1628137" y="6427951"/>
                </a:lnTo>
                <a:lnTo>
                  <a:pt x="1628137" y="6457479"/>
                </a:lnTo>
                <a:lnTo>
                  <a:pt x="1647187" y="6457479"/>
                </a:lnTo>
                <a:lnTo>
                  <a:pt x="1647187" y="6524155"/>
                </a:lnTo>
                <a:cubicBezTo>
                  <a:pt x="1647187" y="6548920"/>
                  <a:pt x="1665284" y="6551778"/>
                  <a:pt x="1682429" y="6551778"/>
                </a:cubicBezTo>
                <a:cubicBezTo>
                  <a:pt x="1691954" y="6551778"/>
                  <a:pt x="1709099" y="6549873"/>
                  <a:pt x="1709099" y="6549873"/>
                </a:cubicBezTo>
                <a:lnTo>
                  <a:pt x="1709099" y="6520345"/>
                </a:lnTo>
                <a:cubicBezTo>
                  <a:pt x="1709099" y="6520345"/>
                  <a:pt x="1701479" y="6520345"/>
                  <a:pt x="1692907" y="6520345"/>
                </a:cubicBezTo>
                <a:cubicBezTo>
                  <a:pt x="1687192" y="6520345"/>
                  <a:pt x="1681477" y="6519392"/>
                  <a:pt x="1681477" y="6511772"/>
                </a:cubicBezTo>
                <a:lnTo>
                  <a:pt x="1681477" y="6456526"/>
                </a:lnTo>
                <a:lnTo>
                  <a:pt x="1708147" y="6456526"/>
                </a:lnTo>
                <a:lnTo>
                  <a:pt x="1708147" y="6426998"/>
                </a:lnTo>
                <a:lnTo>
                  <a:pt x="1681477" y="6426998"/>
                </a:lnTo>
                <a:lnTo>
                  <a:pt x="1681477" y="6381278"/>
                </a:lnTo>
                <a:close/>
                <a:moveTo>
                  <a:pt x="1341435" y="6363180"/>
                </a:moveTo>
                <a:cubicBezTo>
                  <a:pt x="1329052" y="6363180"/>
                  <a:pt x="1319527" y="6372705"/>
                  <a:pt x="1319527" y="6385088"/>
                </a:cubicBezTo>
                <a:cubicBezTo>
                  <a:pt x="1319527" y="6397471"/>
                  <a:pt x="1329052" y="6406996"/>
                  <a:pt x="1341435" y="6406996"/>
                </a:cubicBezTo>
                <a:cubicBezTo>
                  <a:pt x="1353817" y="6406996"/>
                  <a:pt x="1363342" y="6396518"/>
                  <a:pt x="1363342" y="6385088"/>
                </a:cubicBezTo>
                <a:cubicBezTo>
                  <a:pt x="1363342" y="6373658"/>
                  <a:pt x="1353817" y="6363180"/>
                  <a:pt x="1341435" y="6363180"/>
                </a:cubicBezTo>
                <a:close/>
                <a:moveTo>
                  <a:pt x="1032826" y="6363180"/>
                </a:moveTo>
                <a:lnTo>
                  <a:pt x="1032826" y="6548920"/>
                </a:lnTo>
                <a:lnTo>
                  <a:pt x="1067116" y="6548920"/>
                </a:lnTo>
                <a:lnTo>
                  <a:pt x="1067116" y="6363180"/>
                </a:lnTo>
                <a:close/>
                <a:moveTo>
                  <a:pt x="922336" y="6359370"/>
                </a:moveTo>
                <a:cubicBezTo>
                  <a:pt x="867091" y="6359370"/>
                  <a:pt x="825181" y="6399376"/>
                  <a:pt x="825181" y="6455574"/>
                </a:cubicBezTo>
                <a:cubicBezTo>
                  <a:pt x="825181" y="6511772"/>
                  <a:pt x="880426" y="6551778"/>
                  <a:pt x="922336" y="6551778"/>
                </a:cubicBezTo>
                <a:cubicBezTo>
                  <a:pt x="964246" y="6551778"/>
                  <a:pt x="1003298" y="6526060"/>
                  <a:pt x="1013776" y="6482244"/>
                </a:cubicBezTo>
                <a:lnTo>
                  <a:pt x="973771" y="6482244"/>
                </a:lnTo>
                <a:cubicBezTo>
                  <a:pt x="967103" y="6504152"/>
                  <a:pt x="948053" y="6517488"/>
                  <a:pt x="923288" y="6517488"/>
                </a:cubicBezTo>
                <a:cubicBezTo>
                  <a:pt x="888046" y="6517488"/>
                  <a:pt x="865186" y="6490817"/>
                  <a:pt x="865186" y="6455574"/>
                </a:cubicBezTo>
                <a:cubicBezTo>
                  <a:pt x="865186" y="6420331"/>
                  <a:pt x="888046" y="6393661"/>
                  <a:pt x="923288" y="6393661"/>
                </a:cubicBezTo>
                <a:cubicBezTo>
                  <a:pt x="947101" y="6393661"/>
                  <a:pt x="966151" y="6406996"/>
                  <a:pt x="972818" y="6428904"/>
                </a:cubicBezTo>
                <a:lnTo>
                  <a:pt x="1013776" y="6428904"/>
                </a:lnTo>
                <a:cubicBezTo>
                  <a:pt x="1002346" y="6385088"/>
                  <a:pt x="977581" y="6359370"/>
                  <a:pt x="922336" y="6359370"/>
                </a:cubicBezTo>
                <a:close/>
                <a:moveTo>
                  <a:pt x="646112" y="6339367"/>
                </a:moveTo>
                <a:cubicBezTo>
                  <a:pt x="634682" y="6354607"/>
                  <a:pt x="626109" y="6370800"/>
                  <a:pt x="619442" y="6387945"/>
                </a:cubicBezTo>
                <a:cubicBezTo>
                  <a:pt x="666114" y="6395565"/>
                  <a:pt x="707072" y="6420331"/>
                  <a:pt x="735647" y="6455574"/>
                </a:cubicBezTo>
                <a:cubicBezTo>
                  <a:pt x="747077" y="6441286"/>
                  <a:pt x="757554" y="6425093"/>
                  <a:pt x="764222" y="6407948"/>
                </a:cubicBezTo>
                <a:cubicBezTo>
                  <a:pt x="732789" y="6375563"/>
                  <a:pt x="691832" y="6350797"/>
                  <a:pt x="646112" y="6339367"/>
                </a:cubicBezTo>
                <a:close/>
                <a:moveTo>
                  <a:pt x="0" y="0"/>
                </a:moveTo>
                <a:lnTo>
                  <a:pt x="8040688" y="0"/>
                </a:lnTo>
                <a:lnTo>
                  <a:pt x="8040688" y="6858000"/>
                </a:lnTo>
                <a:lnTo>
                  <a:pt x="0" y="685800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</p:spPr>
        <p:txBody>
          <a:bodyPr wrap="square" tIns="180000" anchor="t" anchorCtr="0">
            <a:noAutofit/>
          </a:bodyPr>
          <a:lstStyle>
            <a:lvl1pPr marL="0" indent="0" algn="ctr">
              <a:buNone/>
              <a:defRPr sz="1000">
                <a:solidFill>
                  <a:schemeClr val="accent2"/>
                </a:solidFill>
                <a:latin typeface="+mn-lt"/>
              </a:defRPr>
            </a:lvl1pPr>
          </a:lstStyle>
          <a:p>
            <a:pPr lvl="0"/>
            <a:r>
              <a:rPr lang="en-US" dirty="0"/>
              <a:t>Drag picture file here or click </a:t>
            </a:r>
            <a:r>
              <a:rPr lang="en-GB" noProof="0" dirty="0"/>
              <a:t>center</a:t>
            </a:r>
            <a:r>
              <a:rPr lang="en-US" dirty="0"/>
              <a:t> icon to insert light image</a:t>
            </a: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FADCDF42-4795-B9BB-A09E-30C7785EE34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 userDrawn="1"/>
        </p:nvSpPr>
        <p:spPr>
          <a:xfrm rot="10800000">
            <a:off x="8040683" y="0"/>
            <a:ext cx="4151314" cy="3428999"/>
          </a:xfrm>
          <a:prstGeom prst="rect">
            <a:avLst/>
          </a:prstGeom>
          <a:gradFill>
            <a:gsLst>
              <a:gs pos="85000">
                <a:schemeClr val="accent1"/>
              </a:gs>
              <a:gs pos="15000">
                <a:schemeClr val="accent3"/>
              </a:gs>
            </a:gsLst>
            <a:lin ang="3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1FF2E5A3-55A9-35F4-3B8B-B4FDDD908EF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5951" r="15951"/>
          <a:stretch/>
        </p:blipFill>
        <p:spPr>
          <a:xfrm>
            <a:off x="8040689" y="3428999"/>
            <a:ext cx="4151312" cy="3429001"/>
          </a:xfrm>
          <a:prstGeom prst="rect">
            <a:avLst/>
          </a:prstGeom>
        </p:spPr>
      </p:pic>
      <p:sp>
        <p:nvSpPr>
          <p:cNvPr id="12" name="Text Placeholder 12">
            <a:extLst>
              <a:ext uri="{FF2B5EF4-FFF2-40B4-BE49-F238E27FC236}">
                <a16:creationId xmlns:a16="http://schemas.microsoft.com/office/drawing/2014/main" id="{294BFB3D-8653-F8BB-E3B2-7D7BFC091DBB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8615421" y="627124"/>
            <a:ext cx="3024000" cy="1620837"/>
          </a:xfrm>
        </p:spPr>
        <p:txBody>
          <a:bodyPr anchor="b" anchorCtr="0"/>
          <a:lstStyle>
            <a:lvl1pPr marL="0" indent="0" algn="ctr">
              <a:buNone/>
              <a:defRPr sz="12000" spc="-300" baseline="0">
                <a:solidFill>
                  <a:schemeClr val="tx1"/>
                </a:solidFill>
              </a:defRPr>
            </a:lvl1pPr>
            <a:lvl2pPr marL="180000" indent="0" algn="ctr">
              <a:buNone/>
              <a:defRPr sz="1800">
                <a:solidFill>
                  <a:schemeClr val="bg1"/>
                </a:solidFill>
              </a:defRPr>
            </a:lvl2pPr>
            <a:lvl3pPr marL="360000" indent="0" algn="ctr">
              <a:buNone/>
              <a:defRPr sz="1800">
                <a:solidFill>
                  <a:schemeClr val="bg1"/>
                </a:solidFill>
              </a:defRPr>
            </a:lvl3pPr>
            <a:lvl4pPr marL="0" indent="0" algn="ctr">
              <a:buClr>
                <a:schemeClr val="tx1"/>
              </a:buClr>
              <a:buNone/>
              <a:defRPr sz="1800">
                <a:solidFill>
                  <a:schemeClr val="bg1"/>
                </a:solidFill>
              </a:defRPr>
            </a:lvl4pPr>
            <a:lvl5pPr marL="180000" indent="0" algn="ctr">
              <a:buClr>
                <a:schemeClr val="tx1"/>
              </a:buClr>
              <a:buNone/>
              <a:defRPr sz="1800">
                <a:solidFill>
                  <a:schemeClr val="bg1"/>
                </a:solidFill>
              </a:defRPr>
            </a:lvl5pPr>
          </a:lstStyle>
          <a:p>
            <a:pPr lvl="0"/>
            <a:r>
              <a:rPr lang="en-US" dirty="0"/>
              <a:t>0%</a:t>
            </a:r>
          </a:p>
        </p:txBody>
      </p:sp>
      <p:sp>
        <p:nvSpPr>
          <p:cNvPr id="13" name="Text Placeholder 12">
            <a:extLst>
              <a:ext uri="{FF2B5EF4-FFF2-40B4-BE49-F238E27FC236}">
                <a16:creationId xmlns:a16="http://schemas.microsoft.com/office/drawing/2014/main" id="{2415A28B-D58E-716B-17B3-97619E7F95AB}"/>
              </a:ext>
            </a:extLst>
          </p:cNvPr>
          <p:cNvSpPr>
            <a:spLocks noGrp="1"/>
          </p:cNvSpPr>
          <p:nvPr>
            <p:ph type="body" sz="quarter" idx="23"/>
          </p:nvPr>
        </p:nvSpPr>
        <p:spPr>
          <a:xfrm>
            <a:off x="8615421" y="2066987"/>
            <a:ext cx="3024000" cy="781200"/>
          </a:xfrm>
        </p:spPr>
        <p:txBody>
          <a:bodyPr/>
          <a:lstStyle>
            <a:lvl1pPr marL="0" indent="0" algn="ctr">
              <a:buNone/>
              <a:defRPr sz="1800">
                <a:solidFill>
                  <a:schemeClr val="tx1"/>
                </a:solidFill>
              </a:defRPr>
            </a:lvl1pPr>
            <a:lvl2pPr marL="180000" indent="0" algn="ctr">
              <a:buNone/>
              <a:defRPr sz="1800">
                <a:solidFill>
                  <a:schemeClr val="bg1"/>
                </a:solidFill>
              </a:defRPr>
            </a:lvl2pPr>
            <a:lvl3pPr marL="360000" indent="0" algn="ctr">
              <a:buNone/>
              <a:defRPr sz="1800">
                <a:solidFill>
                  <a:schemeClr val="bg1"/>
                </a:solidFill>
              </a:defRPr>
            </a:lvl3pPr>
            <a:lvl4pPr marL="0" indent="0" algn="ctr">
              <a:buClr>
                <a:schemeClr val="tx1"/>
              </a:buClr>
              <a:buNone/>
              <a:defRPr sz="1800">
                <a:solidFill>
                  <a:schemeClr val="bg1"/>
                </a:solidFill>
              </a:defRPr>
            </a:lvl4pPr>
            <a:lvl5pPr marL="180000" indent="0" algn="ctr">
              <a:buClr>
                <a:schemeClr val="tx1"/>
              </a:buClr>
              <a:buNone/>
              <a:defRPr sz="1800"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Text Placeholder 12">
            <a:extLst>
              <a:ext uri="{FF2B5EF4-FFF2-40B4-BE49-F238E27FC236}">
                <a16:creationId xmlns:a16="http://schemas.microsoft.com/office/drawing/2014/main" id="{1C7CE8EE-CC8D-2E5F-9BEA-0C8DABDDFC8D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8615421" y="3906838"/>
            <a:ext cx="3024000" cy="1620837"/>
          </a:xfrm>
        </p:spPr>
        <p:txBody>
          <a:bodyPr anchor="b" anchorCtr="0"/>
          <a:lstStyle>
            <a:lvl1pPr marL="0" indent="0" algn="ctr">
              <a:buNone/>
              <a:defRPr sz="12000" spc="-300" baseline="0">
                <a:solidFill>
                  <a:schemeClr val="accent1"/>
                </a:solidFill>
              </a:defRPr>
            </a:lvl1pPr>
            <a:lvl2pPr marL="180000" indent="0" algn="ctr">
              <a:buNone/>
              <a:defRPr sz="1800">
                <a:solidFill>
                  <a:schemeClr val="bg1"/>
                </a:solidFill>
              </a:defRPr>
            </a:lvl2pPr>
            <a:lvl3pPr marL="360000" indent="0" algn="ctr">
              <a:buNone/>
              <a:defRPr sz="1800">
                <a:solidFill>
                  <a:schemeClr val="bg1"/>
                </a:solidFill>
              </a:defRPr>
            </a:lvl3pPr>
            <a:lvl4pPr marL="0" indent="0" algn="ctr">
              <a:buClr>
                <a:schemeClr val="tx1"/>
              </a:buClr>
              <a:buNone/>
              <a:defRPr sz="1800">
                <a:solidFill>
                  <a:schemeClr val="bg1"/>
                </a:solidFill>
              </a:defRPr>
            </a:lvl4pPr>
            <a:lvl5pPr marL="180000" indent="0" algn="ctr">
              <a:buClr>
                <a:schemeClr val="tx1"/>
              </a:buClr>
              <a:buNone/>
              <a:defRPr sz="1800">
                <a:solidFill>
                  <a:schemeClr val="bg1"/>
                </a:solidFill>
              </a:defRPr>
            </a:lvl5pPr>
          </a:lstStyle>
          <a:p>
            <a:pPr lvl="0"/>
            <a:r>
              <a:rPr lang="en-US" dirty="0"/>
              <a:t>0%</a:t>
            </a:r>
          </a:p>
        </p:txBody>
      </p:sp>
      <p:sp>
        <p:nvSpPr>
          <p:cNvPr id="10" name="Text Placeholder 12">
            <a:extLst>
              <a:ext uri="{FF2B5EF4-FFF2-40B4-BE49-F238E27FC236}">
                <a16:creationId xmlns:a16="http://schemas.microsoft.com/office/drawing/2014/main" id="{8B54CE3D-7DB3-3908-6F56-2737E451B052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>
            <a:off x="8615421" y="5346701"/>
            <a:ext cx="3024000" cy="782637"/>
          </a:xfrm>
        </p:spPr>
        <p:txBody>
          <a:bodyPr/>
          <a:lstStyle>
            <a:lvl1pPr marL="0" indent="0" algn="ctr">
              <a:buNone/>
              <a:defRPr sz="1800">
                <a:solidFill>
                  <a:schemeClr val="bg1"/>
                </a:solidFill>
              </a:defRPr>
            </a:lvl1pPr>
            <a:lvl2pPr marL="180000" indent="0" algn="ctr">
              <a:buNone/>
              <a:defRPr sz="1800">
                <a:solidFill>
                  <a:schemeClr val="bg1"/>
                </a:solidFill>
              </a:defRPr>
            </a:lvl2pPr>
            <a:lvl3pPr marL="360000" indent="0" algn="ctr">
              <a:buNone/>
              <a:defRPr sz="1800">
                <a:solidFill>
                  <a:schemeClr val="bg1"/>
                </a:solidFill>
              </a:defRPr>
            </a:lvl3pPr>
            <a:lvl4pPr marL="0" indent="0" algn="ctr">
              <a:buClr>
                <a:schemeClr val="tx1"/>
              </a:buClr>
              <a:buNone/>
              <a:defRPr sz="1800">
                <a:solidFill>
                  <a:schemeClr val="bg1"/>
                </a:solidFill>
              </a:defRPr>
            </a:lvl4pPr>
            <a:lvl5pPr marL="180000" indent="0" algn="ctr">
              <a:buClr>
                <a:schemeClr val="tx1"/>
              </a:buClr>
              <a:buNone/>
              <a:defRPr sz="1800"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0871EE65-26EE-B181-C60C-77234227C28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8040688" y="6348353"/>
            <a:ext cx="3292473" cy="215901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© 2025 Clarivate. All rights reserved.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50BDD441-95E6-955E-8A17-BE1B5185D4A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06200" y="6348353"/>
            <a:ext cx="216000" cy="215900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F59CD943-D024-467A-B36E-F11E1285ED75}" type="slidenum">
              <a:rPr lang="en-GB" smtClean="0"/>
              <a:pPr/>
              <a:t>‹#›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628720726"/>
      </p:ext>
    </p:extLst>
  </p:cSld>
  <p:clrMapOvr>
    <a:masterClrMapping/>
  </p:clrMapOvr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:1 Text/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15">
            <a:extLst>
              <a:ext uri="{FF2B5EF4-FFF2-40B4-BE49-F238E27FC236}">
                <a16:creationId xmlns:a16="http://schemas.microsoft.com/office/drawing/2014/main" id="{911CF731-2F05-DD7D-AA0C-2C0C2EA9256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pic" sz="quarter" idx="20" hasCustomPrompt="1"/>
          </p:nvPr>
        </p:nvSpPr>
        <p:spPr>
          <a:xfrm>
            <a:off x="8040687" y="0"/>
            <a:ext cx="4151314" cy="6858000"/>
          </a:xfrm>
          <a:solidFill>
            <a:schemeClr val="bg1">
              <a:lumMod val="95000"/>
            </a:schemeClr>
          </a:solidFill>
          <a:ln>
            <a:noFill/>
          </a:ln>
        </p:spPr>
        <p:txBody>
          <a:bodyPr tIns="108000" anchor="t" anchorCtr="0"/>
          <a:lstStyle>
            <a:lvl1pPr marL="0" indent="0" algn="ctr">
              <a:buNone/>
              <a:defRPr sz="1000">
                <a:solidFill>
                  <a:schemeClr val="accent2"/>
                </a:solidFill>
                <a:latin typeface="+mn-lt"/>
              </a:defRPr>
            </a:lvl1pPr>
          </a:lstStyle>
          <a:p>
            <a:pPr lvl="0"/>
            <a:r>
              <a:rPr lang="en-US" dirty="0"/>
              <a:t>Drag picture file here or click icon to insert top image</a:t>
            </a: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DD30F821-5920-9EC7-0061-529319AFDFAB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550863" y="368828"/>
            <a:ext cx="6954797" cy="251885"/>
          </a:xfrm>
        </p:spPr>
        <p:txBody>
          <a:bodyPr/>
          <a:lstStyle>
            <a:lvl1pPr>
              <a:defRPr/>
            </a:lvl1pPr>
          </a:lstStyle>
          <a:p>
            <a:r>
              <a:rPr lang="en-US" dirty="0"/>
              <a:t>Header avenir demi 24pt</a:t>
            </a:r>
            <a:endParaRPr lang="en-GB" dirty="0"/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88D86876-3FB4-FBBD-1737-D60B88DA98AF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550863" y="753852"/>
            <a:ext cx="6954795" cy="336973"/>
          </a:xfrm>
          <a:prstGeom prst="rect">
            <a:avLst/>
          </a:prstGeom>
        </p:spPr>
        <p:txBody>
          <a:bodyPr lIns="0" tIns="0" rIns="0" bIns="0">
            <a:noAutofit/>
          </a:bodyPr>
          <a:lstStyle>
            <a:lvl1pPr marL="0" indent="0">
              <a:lnSpc>
                <a:spcPct val="90000"/>
              </a:lnSpc>
              <a:buNone/>
              <a:defRPr sz="2000"/>
            </a:lvl1pPr>
          </a:lstStyle>
          <a:p>
            <a:pPr lvl="0"/>
            <a:r>
              <a:rPr lang="en-US" dirty="0"/>
              <a:t>Subhead avenir pro 20pt</a:t>
            </a:r>
            <a:endParaRPr lang="en-GB" dirty="0"/>
          </a:p>
        </p:txBody>
      </p:sp>
      <p:sp>
        <p:nvSpPr>
          <p:cNvPr id="13" name="Text Placeholder 12">
            <a:extLst>
              <a:ext uri="{FF2B5EF4-FFF2-40B4-BE49-F238E27FC236}">
                <a16:creationId xmlns:a16="http://schemas.microsoft.com/office/drawing/2014/main" id="{94EED087-C914-C532-63CF-F214273BFBDB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550864" y="1808163"/>
            <a:ext cx="6954794" cy="4321175"/>
          </a:xfrm>
        </p:spPr>
        <p:txBody>
          <a:bodyPr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0871EE65-26EE-B181-C60C-77234227C28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8040688" y="6348353"/>
            <a:ext cx="3292473" cy="215901"/>
          </a:xfrm>
        </p:spPr>
        <p:txBody>
          <a:bodyPr/>
          <a:lstStyle/>
          <a:p>
            <a:r>
              <a:rPr lang="en-US" dirty="0"/>
              <a:t>© 2025 Clarivate. All rights reserved.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50BDD441-95E6-955E-8A17-BE1B5185D4A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06200" y="6348353"/>
            <a:ext cx="216000" cy="215900"/>
          </a:xfrm>
        </p:spPr>
        <p:txBody>
          <a:bodyPr/>
          <a:lstStyle/>
          <a:p>
            <a:fld id="{F59CD943-D024-467A-B36E-F11E1285ED75}" type="slidenum">
              <a:rPr lang="en-GB" smtClean="0"/>
              <a:pPr/>
              <a:t>‹#›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181195030"/>
      </p:ext>
    </p:extLst>
  </p:cSld>
  <p:clrMapOvr>
    <a:masterClrMapping/>
  </p:clrMapOvr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0:50 Text/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D30F821-5920-9EC7-0061-529319AFDFAB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550863" y="368828"/>
            <a:ext cx="5076001" cy="251885"/>
          </a:xfrm>
        </p:spPr>
        <p:txBody>
          <a:bodyPr/>
          <a:lstStyle>
            <a:lvl1pPr>
              <a:defRPr/>
            </a:lvl1pPr>
          </a:lstStyle>
          <a:p>
            <a:r>
              <a:rPr lang="en-US" dirty="0"/>
              <a:t>Header avenir demi 24pt</a:t>
            </a:r>
            <a:endParaRPr lang="en-GB" dirty="0"/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88D86876-3FB4-FBBD-1737-D60B88DA98AF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550863" y="753852"/>
            <a:ext cx="5076001" cy="336973"/>
          </a:xfrm>
          <a:prstGeom prst="rect">
            <a:avLst/>
          </a:prstGeom>
        </p:spPr>
        <p:txBody>
          <a:bodyPr lIns="0" tIns="0" rIns="0" bIns="0">
            <a:noAutofit/>
          </a:bodyPr>
          <a:lstStyle>
            <a:lvl1pPr marL="0" indent="0">
              <a:lnSpc>
                <a:spcPct val="90000"/>
              </a:lnSpc>
              <a:buNone/>
              <a:defRPr sz="2000"/>
            </a:lvl1pPr>
          </a:lstStyle>
          <a:p>
            <a:pPr lvl="0"/>
            <a:r>
              <a:rPr lang="en-US" dirty="0"/>
              <a:t>Subhead avenir pro 20pt</a:t>
            </a:r>
            <a:endParaRPr lang="en-GB" dirty="0"/>
          </a:p>
        </p:txBody>
      </p:sp>
      <p:sp>
        <p:nvSpPr>
          <p:cNvPr id="13" name="Text Placeholder 12">
            <a:extLst>
              <a:ext uri="{FF2B5EF4-FFF2-40B4-BE49-F238E27FC236}">
                <a16:creationId xmlns:a16="http://schemas.microsoft.com/office/drawing/2014/main" id="{94EED087-C914-C532-63CF-F214273BFBDB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550864" y="1808163"/>
            <a:ext cx="5076000" cy="4321175"/>
          </a:xfrm>
        </p:spPr>
        <p:txBody>
          <a:bodyPr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  <p:sp>
        <p:nvSpPr>
          <p:cNvPr id="6" name="Picture Placeholder 15">
            <a:extLst>
              <a:ext uri="{FF2B5EF4-FFF2-40B4-BE49-F238E27FC236}">
                <a16:creationId xmlns:a16="http://schemas.microsoft.com/office/drawing/2014/main" id="{911CF731-2F05-DD7D-AA0C-2C0C2EA9256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pic" sz="quarter" idx="20" hasCustomPrompt="1"/>
          </p:nvPr>
        </p:nvSpPr>
        <p:spPr>
          <a:xfrm>
            <a:off x="6096000" y="0"/>
            <a:ext cx="6096001" cy="6858000"/>
          </a:xfrm>
          <a:solidFill>
            <a:schemeClr val="bg1">
              <a:lumMod val="95000"/>
            </a:schemeClr>
          </a:solidFill>
          <a:ln>
            <a:noFill/>
          </a:ln>
        </p:spPr>
        <p:txBody>
          <a:bodyPr tIns="108000" anchor="t" anchorCtr="0"/>
          <a:lstStyle>
            <a:lvl1pPr marL="0" indent="0" algn="ctr">
              <a:buNone/>
              <a:defRPr sz="1000">
                <a:solidFill>
                  <a:schemeClr val="accent2"/>
                </a:solidFill>
                <a:latin typeface="+mn-lt"/>
              </a:defRPr>
            </a:lvl1pPr>
          </a:lstStyle>
          <a:p>
            <a:pPr lvl="0"/>
            <a:r>
              <a:rPr lang="en-US" dirty="0"/>
              <a:t>Drag picture file here or click icon to insert top image</a:t>
            </a:r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0871EE65-26EE-B181-C60C-77234227C28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8040688" y="6348353"/>
            <a:ext cx="3292473" cy="215901"/>
          </a:xfrm>
        </p:spPr>
        <p:txBody>
          <a:bodyPr/>
          <a:lstStyle/>
          <a:p>
            <a:r>
              <a:rPr lang="en-US" dirty="0"/>
              <a:t>© 2025 Clarivate. All rights reserved.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50BDD441-95E6-955E-8A17-BE1B5185D4A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06200" y="6348353"/>
            <a:ext cx="216000" cy="215900"/>
          </a:xfrm>
        </p:spPr>
        <p:txBody>
          <a:bodyPr/>
          <a:lstStyle/>
          <a:p>
            <a:fld id="{F59CD943-D024-467A-B36E-F11E1285ED75}" type="slidenum">
              <a:rPr lang="en-GB" smtClean="0"/>
              <a:pPr/>
              <a:t>‹#›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148763057"/>
      </p:ext>
    </p:extLst>
  </p:cSld>
  <p:clrMapOvr>
    <a:masterClrMapping/>
  </p:clrMapOvr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0:50 - 6x Icons Text/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D30F821-5920-9EC7-0061-529319AFDFAB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550863" y="368828"/>
            <a:ext cx="5076001" cy="251885"/>
          </a:xfrm>
        </p:spPr>
        <p:txBody>
          <a:bodyPr/>
          <a:lstStyle>
            <a:lvl1pPr>
              <a:defRPr/>
            </a:lvl1pPr>
          </a:lstStyle>
          <a:p>
            <a:r>
              <a:rPr lang="en-US" dirty="0"/>
              <a:t>Header avenir demi 24pt</a:t>
            </a:r>
            <a:endParaRPr lang="en-GB" dirty="0"/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88D86876-3FB4-FBBD-1737-D60B88DA98AF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550863" y="753852"/>
            <a:ext cx="5076001" cy="336973"/>
          </a:xfrm>
          <a:prstGeom prst="rect">
            <a:avLst/>
          </a:prstGeom>
        </p:spPr>
        <p:txBody>
          <a:bodyPr lIns="0" tIns="0" rIns="0" bIns="0">
            <a:noAutofit/>
          </a:bodyPr>
          <a:lstStyle>
            <a:lvl1pPr marL="0" indent="0">
              <a:lnSpc>
                <a:spcPct val="90000"/>
              </a:lnSpc>
              <a:buNone/>
              <a:defRPr sz="2000"/>
            </a:lvl1pPr>
          </a:lstStyle>
          <a:p>
            <a:pPr lvl="0"/>
            <a:r>
              <a:rPr lang="en-US" dirty="0"/>
              <a:t>Subhead avenir pro 20pt</a:t>
            </a:r>
            <a:endParaRPr lang="en-GB" dirty="0"/>
          </a:p>
        </p:txBody>
      </p:sp>
      <p:sp>
        <p:nvSpPr>
          <p:cNvPr id="5" name="Picture Placeholder 15">
            <a:extLst>
              <a:ext uri="{FF2B5EF4-FFF2-40B4-BE49-F238E27FC236}">
                <a16:creationId xmlns:a16="http://schemas.microsoft.com/office/drawing/2014/main" id="{19F5F05A-E26E-D735-DE2E-A8CB3F13394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pic" sz="quarter" idx="21" hasCustomPrompt="1"/>
          </p:nvPr>
        </p:nvSpPr>
        <p:spPr>
          <a:xfrm>
            <a:off x="551231" y="1815304"/>
            <a:ext cx="432000" cy="432000"/>
          </a:xfrm>
          <a:noFill/>
        </p:spPr>
        <p:txBody>
          <a:bodyPr anchor="ctr" anchorCtr="0"/>
          <a:lstStyle>
            <a:lvl1pPr marL="0" indent="0" algn="ctr">
              <a:spcBef>
                <a:spcPts val="0"/>
              </a:spcBef>
              <a:buNone/>
              <a:defRPr sz="1000">
                <a:solidFill>
                  <a:schemeClr val="accent2"/>
                </a:solidFill>
                <a:latin typeface="+mn-lt"/>
              </a:defRPr>
            </a:lvl1pPr>
          </a:lstStyle>
          <a:p>
            <a:pPr lvl="0"/>
            <a:r>
              <a:rPr lang="en-GB" dirty="0"/>
              <a:t>icon</a:t>
            </a:r>
          </a:p>
        </p:txBody>
      </p:sp>
      <p:sp>
        <p:nvSpPr>
          <p:cNvPr id="13" name="Text Placeholder 12">
            <a:extLst>
              <a:ext uri="{FF2B5EF4-FFF2-40B4-BE49-F238E27FC236}">
                <a16:creationId xmlns:a16="http://schemas.microsoft.com/office/drawing/2014/main" id="{94EED087-C914-C532-63CF-F214273BFBDB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1343025" y="1808162"/>
            <a:ext cx="4283839" cy="439142"/>
          </a:xfrm>
        </p:spPr>
        <p:txBody>
          <a:bodyPr anchor="ctr" anchorCtr="0"/>
          <a:lstStyle>
            <a:lvl1pPr>
              <a:defRPr/>
            </a:lvl1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9" name="Picture Placeholder 15">
            <a:extLst>
              <a:ext uri="{FF2B5EF4-FFF2-40B4-BE49-F238E27FC236}">
                <a16:creationId xmlns:a16="http://schemas.microsoft.com/office/drawing/2014/main" id="{B96A6EDC-6954-7A0D-52AF-14FED0F9A67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pic" sz="quarter" idx="23" hasCustomPrompt="1"/>
          </p:nvPr>
        </p:nvSpPr>
        <p:spPr>
          <a:xfrm>
            <a:off x="551231" y="2532854"/>
            <a:ext cx="432000" cy="432000"/>
          </a:xfrm>
          <a:noFill/>
        </p:spPr>
        <p:txBody>
          <a:bodyPr anchor="ctr" anchorCtr="0"/>
          <a:lstStyle>
            <a:lvl1pPr marL="0" indent="0" algn="ctr">
              <a:spcBef>
                <a:spcPts val="0"/>
              </a:spcBef>
              <a:buNone/>
              <a:defRPr sz="1000">
                <a:solidFill>
                  <a:schemeClr val="accent2"/>
                </a:solidFill>
                <a:latin typeface="+mn-lt"/>
              </a:defRPr>
            </a:lvl1pPr>
          </a:lstStyle>
          <a:p>
            <a:pPr lvl="0"/>
            <a:r>
              <a:rPr lang="en-GB" dirty="0"/>
              <a:t>icon</a:t>
            </a:r>
          </a:p>
        </p:txBody>
      </p:sp>
      <p:sp>
        <p:nvSpPr>
          <p:cNvPr id="8" name="Text Placeholder 12">
            <a:extLst>
              <a:ext uri="{FF2B5EF4-FFF2-40B4-BE49-F238E27FC236}">
                <a16:creationId xmlns:a16="http://schemas.microsoft.com/office/drawing/2014/main" id="{DA67A720-734C-2B92-0CA8-59D525029FC7}"/>
              </a:ext>
            </a:extLst>
          </p:cNvPr>
          <p:cNvSpPr>
            <a:spLocks noGrp="1"/>
          </p:cNvSpPr>
          <p:nvPr>
            <p:ph type="body" sz="quarter" idx="22"/>
          </p:nvPr>
        </p:nvSpPr>
        <p:spPr>
          <a:xfrm>
            <a:off x="1343025" y="2525712"/>
            <a:ext cx="4283839" cy="438929"/>
          </a:xfrm>
        </p:spPr>
        <p:txBody>
          <a:bodyPr anchor="ctr" anchorCtr="0"/>
          <a:lstStyle>
            <a:lvl1pPr>
              <a:defRPr/>
            </a:lvl1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12" name="Picture Placeholder 15">
            <a:extLst>
              <a:ext uri="{FF2B5EF4-FFF2-40B4-BE49-F238E27FC236}">
                <a16:creationId xmlns:a16="http://schemas.microsoft.com/office/drawing/2014/main" id="{0CEAB8BF-9110-618D-A8D5-EED4A7C1D2F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pic" sz="quarter" idx="25" hasCustomPrompt="1"/>
          </p:nvPr>
        </p:nvSpPr>
        <p:spPr>
          <a:xfrm>
            <a:off x="551231" y="3263104"/>
            <a:ext cx="432000" cy="432000"/>
          </a:xfrm>
          <a:noFill/>
        </p:spPr>
        <p:txBody>
          <a:bodyPr anchor="ctr" anchorCtr="0"/>
          <a:lstStyle>
            <a:lvl1pPr marL="0" indent="0" algn="ctr">
              <a:spcBef>
                <a:spcPts val="0"/>
              </a:spcBef>
              <a:buNone/>
              <a:defRPr sz="1000">
                <a:solidFill>
                  <a:schemeClr val="accent2"/>
                </a:solidFill>
                <a:latin typeface="+mn-lt"/>
              </a:defRPr>
            </a:lvl1pPr>
          </a:lstStyle>
          <a:p>
            <a:pPr lvl="0"/>
            <a:r>
              <a:rPr lang="en-GB" dirty="0"/>
              <a:t>icon</a:t>
            </a:r>
          </a:p>
        </p:txBody>
      </p:sp>
      <p:sp>
        <p:nvSpPr>
          <p:cNvPr id="11" name="Text Placeholder 12">
            <a:extLst>
              <a:ext uri="{FF2B5EF4-FFF2-40B4-BE49-F238E27FC236}">
                <a16:creationId xmlns:a16="http://schemas.microsoft.com/office/drawing/2014/main" id="{039B214F-5488-B94D-C0F4-7C315CF9768C}"/>
              </a:ext>
            </a:extLst>
          </p:cNvPr>
          <p:cNvSpPr>
            <a:spLocks noGrp="1"/>
          </p:cNvSpPr>
          <p:nvPr>
            <p:ph type="body" sz="quarter" idx="24"/>
          </p:nvPr>
        </p:nvSpPr>
        <p:spPr>
          <a:xfrm>
            <a:off x="1343025" y="3255962"/>
            <a:ext cx="4283839" cy="438929"/>
          </a:xfrm>
        </p:spPr>
        <p:txBody>
          <a:bodyPr anchor="ctr" anchorCtr="0"/>
          <a:lstStyle>
            <a:lvl1pPr>
              <a:defRPr/>
            </a:lvl1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15" name="Picture Placeholder 15">
            <a:extLst>
              <a:ext uri="{FF2B5EF4-FFF2-40B4-BE49-F238E27FC236}">
                <a16:creationId xmlns:a16="http://schemas.microsoft.com/office/drawing/2014/main" id="{8A83B0FC-4056-C030-A859-FCB25E7D36D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pic" sz="quarter" idx="27" hasCustomPrompt="1"/>
          </p:nvPr>
        </p:nvSpPr>
        <p:spPr>
          <a:xfrm>
            <a:off x="551231" y="4018754"/>
            <a:ext cx="432000" cy="432000"/>
          </a:xfrm>
          <a:noFill/>
        </p:spPr>
        <p:txBody>
          <a:bodyPr anchor="ctr" anchorCtr="0"/>
          <a:lstStyle>
            <a:lvl1pPr marL="0" indent="0" algn="ctr">
              <a:spcBef>
                <a:spcPts val="0"/>
              </a:spcBef>
              <a:buNone/>
              <a:defRPr sz="1000">
                <a:solidFill>
                  <a:schemeClr val="accent2"/>
                </a:solidFill>
                <a:latin typeface="+mn-lt"/>
              </a:defRPr>
            </a:lvl1pPr>
          </a:lstStyle>
          <a:p>
            <a:pPr lvl="0"/>
            <a:r>
              <a:rPr lang="en-GB" dirty="0"/>
              <a:t>icon</a:t>
            </a:r>
          </a:p>
        </p:txBody>
      </p:sp>
      <p:sp>
        <p:nvSpPr>
          <p:cNvPr id="14" name="Text Placeholder 12">
            <a:extLst>
              <a:ext uri="{FF2B5EF4-FFF2-40B4-BE49-F238E27FC236}">
                <a16:creationId xmlns:a16="http://schemas.microsoft.com/office/drawing/2014/main" id="{023EB7C1-8B92-179C-F19B-7F4FA8CC3981}"/>
              </a:ext>
            </a:extLst>
          </p:cNvPr>
          <p:cNvSpPr>
            <a:spLocks noGrp="1"/>
          </p:cNvSpPr>
          <p:nvPr>
            <p:ph type="body" sz="quarter" idx="26"/>
          </p:nvPr>
        </p:nvSpPr>
        <p:spPr>
          <a:xfrm>
            <a:off x="1343025" y="4011612"/>
            <a:ext cx="4283839" cy="438929"/>
          </a:xfrm>
        </p:spPr>
        <p:txBody>
          <a:bodyPr anchor="ctr" anchorCtr="0"/>
          <a:lstStyle>
            <a:lvl1pPr>
              <a:defRPr/>
            </a:lvl1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17" name="Picture Placeholder 15">
            <a:extLst>
              <a:ext uri="{FF2B5EF4-FFF2-40B4-BE49-F238E27FC236}">
                <a16:creationId xmlns:a16="http://schemas.microsoft.com/office/drawing/2014/main" id="{73CE4A28-B543-9BE0-9AFD-E95B509441B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pic" sz="quarter" idx="29" hasCustomPrompt="1"/>
          </p:nvPr>
        </p:nvSpPr>
        <p:spPr>
          <a:xfrm>
            <a:off x="551231" y="4780754"/>
            <a:ext cx="432000" cy="432000"/>
          </a:xfrm>
          <a:noFill/>
        </p:spPr>
        <p:txBody>
          <a:bodyPr anchor="ctr" anchorCtr="0"/>
          <a:lstStyle>
            <a:lvl1pPr marL="0" indent="0" algn="ctr">
              <a:spcBef>
                <a:spcPts val="0"/>
              </a:spcBef>
              <a:buNone/>
              <a:defRPr sz="1000">
                <a:solidFill>
                  <a:schemeClr val="accent2"/>
                </a:solidFill>
                <a:latin typeface="+mn-lt"/>
              </a:defRPr>
            </a:lvl1pPr>
          </a:lstStyle>
          <a:p>
            <a:pPr lvl="0"/>
            <a:r>
              <a:rPr lang="en-GB" dirty="0"/>
              <a:t>icon</a:t>
            </a:r>
          </a:p>
        </p:txBody>
      </p:sp>
      <p:sp>
        <p:nvSpPr>
          <p:cNvPr id="16" name="Text Placeholder 12">
            <a:extLst>
              <a:ext uri="{FF2B5EF4-FFF2-40B4-BE49-F238E27FC236}">
                <a16:creationId xmlns:a16="http://schemas.microsoft.com/office/drawing/2014/main" id="{EC84A1A6-E190-A689-DEB3-2524677C090D}"/>
              </a:ext>
            </a:extLst>
          </p:cNvPr>
          <p:cNvSpPr>
            <a:spLocks noGrp="1"/>
          </p:cNvSpPr>
          <p:nvPr>
            <p:ph type="body" sz="quarter" idx="28"/>
          </p:nvPr>
        </p:nvSpPr>
        <p:spPr>
          <a:xfrm>
            <a:off x="1343025" y="4773612"/>
            <a:ext cx="4283839" cy="438929"/>
          </a:xfrm>
        </p:spPr>
        <p:txBody>
          <a:bodyPr anchor="ctr" anchorCtr="0"/>
          <a:lstStyle>
            <a:lvl1pPr>
              <a:defRPr/>
            </a:lvl1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19" name="Picture Placeholder 15">
            <a:extLst>
              <a:ext uri="{FF2B5EF4-FFF2-40B4-BE49-F238E27FC236}">
                <a16:creationId xmlns:a16="http://schemas.microsoft.com/office/drawing/2014/main" id="{36E2DA8B-BE76-042E-D6E2-36C4A15B598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pic" sz="quarter" idx="31" hasCustomPrompt="1"/>
          </p:nvPr>
        </p:nvSpPr>
        <p:spPr>
          <a:xfrm>
            <a:off x="551231" y="5517354"/>
            <a:ext cx="432000" cy="432000"/>
          </a:xfrm>
          <a:noFill/>
        </p:spPr>
        <p:txBody>
          <a:bodyPr anchor="ctr" anchorCtr="0"/>
          <a:lstStyle>
            <a:lvl1pPr marL="0" indent="0" algn="ctr">
              <a:spcBef>
                <a:spcPts val="0"/>
              </a:spcBef>
              <a:buNone/>
              <a:defRPr sz="1000">
                <a:solidFill>
                  <a:schemeClr val="accent2"/>
                </a:solidFill>
                <a:latin typeface="+mn-lt"/>
              </a:defRPr>
            </a:lvl1pPr>
          </a:lstStyle>
          <a:p>
            <a:pPr lvl="0"/>
            <a:r>
              <a:rPr lang="en-GB" dirty="0"/>
              <a:t>icon</a:t>
            </a:r>
          </a:p>
        </p:txBody>
      </p:sp>
      <p:sp>
        <p:nvSpPr>
          <p:cNvPr id="18" name="Text Placeholder 12">
            <a:extLst>
              <a:ext uri="{FF2B5EF4-FFF2-40B4-BE49-F238E27FC236}">
                <a16:creationId xmlns:a16="http://schemas.microsoft.com/office/drawing/2014/main" id="{1E8E143E-9160-2E46-E449-29D95FAB479D}"/>
              </a:ext>
            </a:extLst>
          </p:cNvPr>
          <p:cNvSpPr>
            <a:spLocks noGrp="1"/>
          </p:cNvSpPr>
          <p:nvPr>
            <p:ph type="body" sz="quarter" idx="30"/>
          </p:nvPr>
        </p:nvSpPr>
        <p:spPr>
          <a:xfrm>
            <a:off x="1343025" y="5510212"/>
            <a:ext cx="4283839" cy="438928"/>
          </a:xfrm>
        </p:spPr>
        <p:txBody>
          <a:bodyPr anchor="ctr" anchorCtr="0"/>
          <a:lstStyle>
            <a:lvl1pPr>
              <a:defRPr/>
            </a:lvl1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6" name="Picture Placeholder 15">
            <a:extLst>
              <a:ext uri="{FF2B5EF4-FFF2-40B4-BE49-F238E27FC236}">
                <a16:creationId xmlns:a16="http://schemas.microsoft.com/office/drawing/2014/main" id="{911CF731-2F05-DD7D-AA0C-2C0C2EA9256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pic" sz="quarter" idx="20" hasCustomPrompt="1"/>
          </p:nvPr>
        </p:nvSpPr>
        <p:spPr>
          <a:xfrm>
            <a:off x="6096000" y="0"/>
            <a:ext cx="6096001" cy="6858000"/>
          </a:xfrm>
          <a:solidFill>
            <a:schemeClr val="bg1">
              <a:lumMod val="95000"/>
            </a:schemeClr>
          </a:solidFill>
          <a:ln>
            <a:noFill/>
          </a:ln>
        </p:spPr>
        <p:txBody>
          <a:bodyPr tIns="108000" anchor="t" anchorCtr="0"/>
          <a:lstStyle>
            <a:lvl1pPr marL="0" indent="0" algn="ctr">
              <a:buNone/>
              <a:defRPr sz="1000">
                <a:solidFill>
                  <a:schemeClr val="accent2"/>
                </a:solidFill>
                <a:latin typeface="+mn-lt"/>
              </a:defRPr>
            </a:lvl1pPr>
          </a:lstStyle>
          <a:p>
            <a:pPr lvl="0"/>
            <a:r>
              <a:rPr lang="en-US" dirty="0"/>
              <a:t>Drag picture file here or click icon to insert top image</a:t>
            </a:r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0871EE65-26EE-B181-C60C-77234227C28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8040688" y="6348353"/>
            <a:ext cx="3292473" cy="215901"/>
          </a:xfrm>
        </p:spPr>
        <p:txBody>
          <a:bodyPr/>
          <a:lstStyle/>
          <a:p>
            <a:r>
              <a:rPr lang="en-US" dirty="0"/>
              <a:t>© 2025 Clarivate. All rights reserved.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50BDD441-95E6-955E-8A17-BE1B5185D4A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06200" y="6348353"/>
            <a:ext cx="216000" cy="215900"/>
          </a:xfrm>
        </p:spPr>
        <p:txBody>
          <a:bodyPr/>
          <a:lstStyle/>
          <a:p>
            <a:fld id="{F59CD943-D024-467A-B36E-F11E1285ED75}" type="slidenum">
              <a:rPr lang="en-GB" smtClean="0"/>
              <a:pPr/>
              <a:t>‹#›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399986690"/>
      </p:ext>
    </p:extLst>
  </p:cSld>
  <p:clrMapOvr>
    <a:masterClrMapping/>
  </p:clrMapOvr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&amp; 2x Image stac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icture Placeholder 7">
            <a:extLst>
              <a:ext uri="{FF2B5EF4-FFF2-40B4-BE49-F238E27FC236}">
                <a16:creationId xmlns:a16="http://schemas.microsoft.com/office/drawing/2014/main" id="{E521FEA4-99B7-D7D2-C66A-489E89D4E18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pic" sz="quarter" idx="21" hasCustomPrompt="1"/>
          </p:nvPr>
        </p:nvSpPr>
        <p:spPr>
          <a:xfrm>
            <a:off x="6096001" y="3429000"/>
            <a:ext cx="6096000" cy="3429000"/>
          </a:xfrm>
          <a:custGeom>
            <a:avLst/>
            <a:gdLst>
              <a:gd name="connsiteX0" fmla="*/ 0 w 6096000"/>
              <a:gd name="connsiteY0" fmla="*/ 0 h 3429000"/>
              <a:gd name="connsiteX1" fmla="*/ 6096000 w 6096000"/>
              <a:gd name="connsiteY1" fmla="*/ 0 h 3429000"/>
              <a:gd name="connsiteX2" fmla="*/ 6096000 w 6096000"/>
              <a:gd name="connsiteY2" fmla="*/ 3429000 h 3429000"/>
              <a:gd name="connsiteX3" fmla="*/ 0 w 6096000"/>
              <a:gd name="connsiteY3" fmla="*/ 3429000 h 3429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096000" h="3429000">
                <a:moveTo>
                  <a:pt x="0" y="0"/>
                </a:moveTo>
                <a:lnTo>
                  <a:pt x="6096000" y="0"/>
                </a:lnTo>
                <a:lnTo>
                  <a:pt x="6096000" y="3429000"/>
                </a:lnTo>
                <a:lnTo>
                  <a:pt x="0" y="3429000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</p:spPr>
        <p:txBody>
          <a:bodyPr wrap="square" tIns="108000" anchor="t" anchorCtr="0">
            <a:noAutofit/>
          </a:bodyPr>
          <a:lstStyle>
            <a:lvl1pPr marL="0" indent="0" algn="ctr">
              <a:buNone/>
              <a:defRPr sz="1000">
                <a:solidFill>
                  <a:schemeClr val="accent2"/>
                </a:solidFill>
                <a:latin typeface="+mn-lt"/>
              </a:defRPr>
            </a:lvl1pPr>
          </a:lstStyle>
          <a:p>
            <a:pPr lvl="0"/>
            <a:r>
              <a:rPr lang="en-US" dirty="0"/>
              <a:t>Drag picture file here or click icon to insert bottom image</a:t>
            </a:r>
          </a:p>
        </p:txBody>
      </p:sp>
      <p:sp>
        <p:nvSpPr>
          <p:cNvPr id="6" name="Picture Placeholder 15">
            <a:extLst>
              <a:ext uri="{FF2B5EF4-FFF2-40B4-BE49-F238E27FC236}">
                <a16:creationId xmlns:a16="http://schemas.microsoft.com/office/drawing/2014/main" id="{911CF731-2F05-DD7D-AA0C-2C0C2EA9256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pic" sz="quarter" idx="20" hasCustomPrompt="1"/>
          </p:nvPr>
        </p:nvSpPr>
        <p:spPr>
          <a:xfrm>
            <a:off x="6096001" y="0"/>
            <a:ext cx="6096000" cy="3429000"/>
          </a:xfrm>
          <a:solidFill>
            <a:schemeClr val="bg1">
              <a:lumMod val="95000"/>
            </a:schemeClr>
          </a:solidFill>
          <a:ln>
            <a:noFill/>
          </a:ln>
        </p:spPr>
        <p:txBody>
          <a:bodyPr tIns="108000" anchor="t" anchorCtr="0"/>
          <a:lstStyle>
            <a:lvl1pPr marL="0" indent="0" algn="ctr">
              <a:buNone/>
              <a:defRPr sz="1000">
                <a:solidFill>
                  <a:schemeClr val="accent2"/>
                </a:solidFill>
                <a:latin typeface="+mn-lt"/>
              </a:defRPr>
            </a:lvl1pPr>
          </a:lstStyle>
          <a:p>
            <a:pPr lvl="0"/>
            <a:r>
              <a:rPr lang="en-US" dirty="0"/>
              <a:t>Drag picture file here or click icon to insert top image</a:t>
            </a: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DD30F821-5920-9EC7-0061-529319AFDFAB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550864" y="368828"/>
            <a:ext cx="5076000" cy="251885"/>
          </a:xfrm>
        </p:spPr>
        <p:txBody>
          <a:bodyPr/>
          <a:lstStyle>
            <a:lvl1pPr>
              <a:defRPr/>
            </a:lvl1pPr>
          </a:lstStyle>
          <a:p>
            <a:r>
              <a:rPr lang="en-US" dirty="0"/>
              <a:t>Header avenir demi 24pt</a:t>
            </a:r>
            <a:endParaRPr lang="en-GB" dirty="0"/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88D86876-3FB4-FBBD-1737-D60B88DA98AF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550864" y="753852"/>
            <a:ext cx="5076000" cy="336973"/>
          </a:xfrm>
          <a:prstGeom prst="rect">
            <a:avLst/>
          </a:prstGeom>
        </p:spPr>
        <p:txBody>
          <a:bodyPr lIns="0" tIns="0" rIns="0" bIns="0">
            <a:noAutofit/>
          </a:bodyPr>
          <a:lstStyle>
            <a:lvl1pPr marL="0" indent="0">
              <a:lnSpc>
                <a:spcPct val="90000"/>
              </a:lnSpc>
              <a:buNone/>
              <a:defRPr sz="2000"/>
            </a:lvl1pPr>
          </a:lstStyle>
          <a:p>
            <a:pPr lvl="0"/>
            <a:r>
              <a:rPr lang="en-US" dirty="0"/>
              <a:t>Subhead avenir pro 20pt</a:t>
            </a:r>
            <a:endParaRPr lang="en-GB" dirty="0"/>
          </a:p>
        </p:txBody>
      </p:sp>
      <p:sp>
        <p:nvSpPr>
          <p:cNvPr id="13" name="Text Placeholder 12">
            <a:extLst>
              <a:ext uri="{FF2B5EF4-FFF2-40B4-BE49-F238E27FC236}">
                <a16:creationId xmlns:a16="http://schemas.microsoft.com/office/drawing/2014/main" id="{94EED087-C914-C532-63CF-F214273BFBDB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550864" y="1808163"/>
            <a:ext cx="5076000" cy="4321175"/>
          </a:xfrm>
        </p:spPr>
        <p:txBody>
          <a:bodyPr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0871EE65-26EE-B181-C60C-77234227C28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8040688" y="6348353"/>
            <a:ext cx="3292473" cy="215901"/>
          </a:xfrm>
        </p:spPr>
        <p:txBody>
          <a:bodyPr/>
          <a:lstStyle/>
          <a:p>
            <a:r>
              <a:rPr lang="en-US" dirty="0"/>
              <a:t>© 2025 Clarivate. All rights reserved.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50BDD441-95E6-955E-8A17-BE1B5185D4A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06200" y="6348353"/>
            <a:ext cx="216000" cy="215900"/>
          </a:xfrm>
        </p:spPr>
        <p:txBody>
          <a:bodyPr/>
          <a:lstStyle/>
          <a:p>
            <a:fld id="{F59CD943-D024-467A-B36E-F11E1285ED75}" type="slidenum">
              <a:rPr lang="en-GB" smtClean="0"/>
              <a:pPr/>
              <a:t>‹#›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119255294"/>
      </p:ext>
    </p:extLst>
  </p:cSld>
  <p:clrMapOvr>
    <a:masterClrMapping/>
  </p:clrMapOvr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orizontal Split - 3x Col / Light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C58867A9-9407-75CF-0561-28134BDEED2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 userDrawn="1"/>
        </p:nvSpPr>
        <p:spPr>
          <a:xfrm>
            <a:off x="0" y="6129338"/>
            <a:ext cx="2279650" cy="728662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14" name="Picture Placeholder 13">
            <a:extLst>
              <a:ext uri="{FF2B5EF4-FFF2-40B4-BE49-F238E27FC236}">
                <a16:creationId xmlns:a16="http://schemas.microsoft.com/office/drawing/2014/main" id="{BB4BC472-7597-C294-BE60-B55F1AB97D5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pic" sz="quarter" idx="20" hasCustomPrompt="1"/>
          </p:nvPr>
        </p:nvSpPr>
        <p:spPr>
          <a:xfrm>
            <a:off x="0" y="3429000"/>
            <a:ext cx="12192000" cy="3429000"/>
          </a:xfrm>
          <a:custGeom>
            <a:avLst/>
            <a:gdLst>
              <a:gd name="connsiteX0" fmla="*/ 1579559 w 12192000"/>
              <a:gd name="connsiteY0" fmla="*/ 3067532 h 3429000"/>
              <a:gd name="connsiteX1" fmla="*/ 1579559 w 12192000"/>
              <a:gd name="connsiteY1" fmla="*/ 3076105 h 3429000"/>
              <a:gd name="connsiteX2" fmla="*/ 1555747 w 12192000"/>
              <a:gd name="connsiteY2" fmla="*/ 3098013 h 3429000"/>
              <a:gd name="connsiteX3" fmla="*/ 1538602 w 12192000"/>
              <a:gd name="connsiteY3" fmla="*/ 3083725 h 3429000"/>
              <a:gd name="connsiteX4" fmla="*/ 1555747 w 12192000"/>
              <a:gd name="connsiteY4" fmla="*/ 3070390 h 3429000"/>
              <a:gd name="connsiteX5" fmla="*/ 1569082 w 12192000"/>
              <a:gd name="connsiteY5" fmla="*/ 3070390 h 3429000"/>
              <a:gd name="connsiteX6" fmla="*/ 1579559 w 12192000"/>
              <a:gd name="connsiteY6" fmla="*/ 3067532 h 3429000"/>
              <a:gd name="connsiteX7" fmla="*/ 1162365 w 12192000"/>
              <a:gd name="connsiteY7" fmla="*/ 3067532 h 3429000"/>
              <a:gd name="connsiteX8" fmla="*/ 1162365 w 12192000"/>
              <a:gd name="connsiteY8" fmla="*/ 3076105 h 3429000"/>
              <a:gd name="connsiteX9" fmla="*/ 1138553 w 12192000"/>
              <a:gd name="connsiteY9" fmla="*/ 3098013 h 3429000"/>
              <a:gd name="connsiteX10" fmla="*/ 1121408 w 12192000"/>
              <a:gd name="connsiteY10" fmla="*/ 3083725 h 3429000"/>
              <a:gd name="connsiteX11" fmla="*/ 1138553 w 12192000"/>
              <a:gd name="connsiteY11" fmla="*/ 3070390 h 3429000"/>
              <a:gd name="connsiteX12" fmla="*/ 1151888 w 12192000"/>
              <a:gd name="connsiteY12" fmla="*/ 3070390 h 3429000"/>
              <a:gd name="connsiteX13" fmla="*/ 1162365 w 12192000"/>
              <a:gd name="connsiteY13" fmla="*/ 3067532 h 3429000"/>
              <a:gd name="connsiteX14" fmla="*/ 736599 w 12192000"/>
              <a:gd name="connsiteY14" fmla="*/ 3026574 h 3429000"/>
              <a:gd name="connsiteX15" fmla="*/ 619442 w 12192000"/>
              <a:gd name="connsiteY15" fmla="*/ 3094203 h 3429000"/>
              <a:gd name="connsiteX16" fmla="*/ 632777 w 12192000"/>
              <a:gd name="connsiteY16" fmla="*/ 3123731 h 3429000"/>
              <a:gd name="connsiteX17" fmla="*/ 646112 w 12192000"/>
              <a:gd name="connsiteY17" fmla="*/ 3142781 h 3429000"/>
              <a:gd name="connsiteX18" fmla="*/ 765174 w 12192000"/>
              <a:gd name="connsiteY18" fmla="*/ 3074200 h 3429000"/>
              <a:gd name="connsiteX19" fmla="*/ 736599 w 12192000"/>
              <a:gd name="connsiteY19" fmla="*/ 3026574 h 3429000"/>
              <a:gd name="connsiteX20" fmla="*/ 1781490 w 12192000"/>
              <a:gd name="connsiteY20" fmla="*/ 3023716 h 3429000"/>
              <a:gd name="connsiteX21" fmla="*/ 1808160 w 12192000"/>
              <a:gd name="connsiteY21" fmla="*/ 3045624 h 3429000"/>
              <a:gd name="connsiteX22" fmla="*/ 1753867 w 12192000"/>
              <a:gd name="connsiteY22" fmla="*/ 3045624 h 3429000"/>
              <a:gd name="connsiteX23" fmla="*/ 1781490 w 12192000"/>
              <a:gd name="connsiteY23" fmla="*/ 3023716 h 3429000"/>
              <a:gd name="connsiteX24" fmla="*/ 1309050 w 12192000"/>
              <a:gd name="connsiteY24" fmla="*/ 2997999 h 3429000"/>
              <a:gd name="connsiteX25" fmla="*/ 1309050 w 12192000"/>
              <a:gd name="connsiteY25" fmla="*/ 3027526 h 3429000"/>
              <a:gd name="connsiteX26" fmla="*/ 1326195 w 12192000"/>
              <a:gd name="connsiteY26" fmla="*/ 3027526 h 3429000"/>
              <a:gd name="connsiteX27" fmla="*/ 1326195 w 12192000"/>
              <a:gd name="connsiteY27" fmla="*/ 3119920 h 3429000"/>
              <a:gd name="connsiteX28" fmla="*/ 1360485 w 12192000"/>
              <a:gd name="connsiteY28" fmla="*/ 3119920 h 3429000"/>
              <a:gd name="connsiteX29" fmla="*/ 1360485 w 12192000"/>
              <a:gd name="connsiteY29" fmla="*/ 2997999 h 3429000"/>
              <a:gd name="connsiteX30" fmla="*/ 1372868 w 12192000"/>
              <a:gd name="connsiteY30" fmla="*/ 2997998 h 3429000"/>
              <a:gd name="connsiteX31" fmla="*/ 1414778 w 12192000"/>
              <a:gd name="connsiteY31" fmla="*/ 3119920 h 3429000"/>
              <a:gd name="connsiteX32" fmla="*/ 1457640 w 12192000"/>
              <a:gd name="connsiteY32" fmla="*/ 3119920 h 3429000"/>
              <a:gd name="connsiteX33" fmla="*/ 1501455 w 12192000"/>
              <a:gd name="connsiteY33" fmla="*/ 2997998 h 3429000"/>
              <a:gd name="connsiteX34" fmla="*/ 1465260 w 12192000"/>
              <a:gd name="connsiteY34" fmla="*/ 2997998 h 3429000"/>
              <a:gd name="connsiteX35" fmla="*/ 1437638 w 12192000"/>
              <a:gd name="connsiteY35" fmla="*/ 3082772 h 3429000"/>
              <a:gd name="connsiteX36" fmla="*/ 1410015 w 12192000"/>
              <a:gd name="connsiteY36" fmla="*/ 2997998 h 3429000"/>
              <a:gd name="connsiteX37" fmla="*/ 1781490 w 12192000"/>
              <a:gd name="connsiteY37" fmla="*/ 2996093 h 3429000"/>
              <a:gd name="connsiteX38" fmla="*/ 1718625 w 12192000"/>
              <a:gd name="connsiteY38" fmla="*/ 3059912 h 3429000"/>
              <a:gd name="connsiteX39" fmla="*/ 1782442 w 12192000"/>
              <a:gd name="connsiteY39" fmla="*/ 3123730 h 3429000"/>
              <a:gd name="connsiteX40" fmla="*/ 1843402 w 12192000"/>
              <a:gd name="connsiteY40" fmla="*/ 3085629 h 3429000"/>
              <a:gd name="connsiteX41" fmla="*/ 1807207 w 12192000"/>
              <a:gd name="connsiteY41" fmla="*/ 3081819 h 3429000"/>
              <a:gd name="connsiteX42" fmla="*/ 1782442 w 12192000"/>
              <a:gd name="connsiteY42" fmla="*/ 3094202 h 3429000"/>
              <a:gd name="connsiteX43" fmla="*/ 1754820 w 12192000"/>
              <a:gd name="connsiteY43" fmla="*/ 3069437 h 3429000"/>
              <a:gd name="connsiteX44" fmla="*/ 1845307 w 12192000"/>
              <a:gd name="connsiteY44" fmla="*/ 3069437 h 3429000"/>
              <a:gd name="connsiteX45" fmla="*/ 1845307 w 12192000"/>
              <a:gd name="connsiteY45" fmla="*/ 3068484 h 3429000"/>
              <a:gd name="connsiteX46" fmla="*/ 1781490 w 12192000"/>
              <a:gd name="connsiteY46" fmla="*/ 2996093 h 3429000"/>
              <a:gd name="connsiteX47" fmla="*/ 1282380 w 12192000"/>
              <a:gd name="connsiteY47" fmla="*/ 2996093 h 3429000"/>
              <a:gd name="connsiteX48" fmla="*/ 1250947 w 12192000"/>
              <a:gd name="connsiteY48" fmla="*/ 3017048 h 3429000"/>
              <a:gd name="connsiteX49" fmla="*/ 1250947 w 12192000"/>
              <a:gd name="connsiteY49" fmla="*/ 2997998 h 3429000"/>
              <a:gd name="connsiteX50" fmla="*/ 1217610 w 12192000"/>
              <a:gd name="connsiteY50" fmla="*/ 2997998 h 3429000"/>
              <a:gd name="connsiteX51" fmla="*/ 1217610 w 12192000"/>
              <a:gd name="connsiteY51" fmla="*/ 3119920 h 3429000"/>
              <a:gd name="connsiteX52" fmla="*/ 1251900 w 12192000"/>
              <a:gd name="connsiteY52" fmla="*/ 3119920 h 3429000"/>
              <a:gd name="connsiteX53" fmla="*/ 1251900 w 12192000"/>
              <a:gd name="connsiteY53" fmla="*/ 3061817 h 3429000"/>
              <a:gd name="connsiteX54" fmla="*/ 1277617 w 12192000"/>
              <a:gd name="connsiteY54" fmla="*/ 3032289 h 3429000"/>
              <a:gd name="connsiteX55" fmla="*/ 1291905 w 12192000"/>
              <a:gd name="connsiteY55" fmla="*/ 3032289 h 3429000"/>
              <a:gd name="connsiteX56" fmla="*/ 1291905 w 12192000"/>
              <a:gd name="connsiteY56" fmla="*/ 2997046 h 3429000"/>
              <a:gd name="connsiteX57" fmla="*/ 1282380 w 12192000"/>
              <a:gd name="connsiteY57" fmla="*/ 2996093 h 3429000"/>
              <a:gd name="connsiteX58" fmla="*/ 1562414 w 12192000"/>
              <a:gd name="connsiteY58" fmla="*/ 2995141 h 3429000"/>
              <a:gd name="connsiteX59" fmla="*/ 1510027 w 12192000"/>
              <a:gd name="connsiteY59" fmla="*/ 3010381 h 3429000"/>
              <a:gd name="connsiteX60" fmla="*/ 1523362 w 12192000"/>
              <a:gd name="connsiteY60" fmla="*/ 3036099 h 3429000"/>
              <a:gd name="connsiteX61" fmla="*/ 1559557 w 12192000"/>
              <a:gd name="connsiteY61" fmla="*/ 3024669 h 3429000"/>
              <a:gd name="connsiteX62" fmla="*/ 1579559 w 12192000"/>
              <a:gd name="connsiteY62" fmla="*/ 3038957 h 3429000"/>
              <a:gd name="connsiteX63" fmla="*/ 1580512 w 12192000"/>
              <a:gd name="connsiteY63" fmla="*/ 3039909 h 3429000"/>
              <a:gd name="connsiteX64" fmla="*/ 1571939 w 12192000"/>
              <a:gd name="connsiteY64" fmla="*/ 3047529 h 3429000"/>
              <a:gd name="connsiteX65" fmla="*/ 1548127 w 12192000"/>
              <a:gd name="connsiteY65" fmla="*/ 3047529 h 3429000"/>
              <a:gd name="connsiteX66" fmla="*/ 1504312 w 12192000"/>
              <a:gd name="connsiteY66" fmla="*/ 3084677 h 3429000"/>
              <a:gd name="connsiteX67" fmla="*/ 1547174 w 12192000"/>
              <a:gd name="connsiteY67" fmla="*/ 3122778 h 3429000"/>
              <a:gd name="connsiteX68" fmla="*/ 1581464 w 12192000"/>
              <a:gd name="connsiteY68" fmla="*/ 3108490 h 3429000"/>
              <a:gd name="connsiteX69" fmla="*/ 1581464 w 12192000"/>
              <a:gd name="connsiteY69" fmla="*/ 3119920 h 3429000"/>
              <a:gd name="connsiteX70" fmla="*/ 1615754 w 12192000"/>
              <a:gd name="connsiteY70" fmla="*/ 3119920 h 3429000"/>
              <a:gd name="connsiteX71" fmla="*/ 1615754 w 12192000"/>
              <a:gd name="connsiteY71" fmla="*/ 3039909 h 3429000"/>
              <a:gd name="connsiteX72" fmla="*/ 1562414 w 12192000"/>
              <a:gd name="connsiteY72" fmla="*/ 2995141 h 3429000"/>
              <a:gd name="connsiteX73" fmla="*/ 1145220 w 12192000"/>
              <a:gd name="connsiteY73" fmla="*/ 2995141 h 3429000"/>
              <a:gd name="connsiteX74" fmla="*/ 1092833 w 12192000"/>
              <a:gd name="connsiteY74" fmla="*/ 3010381 h 3429000"/>
              <a:gd name="connsiteX75" fmla="*/ 1106168 w 12192000"/>
              <a:gd name="connsiteY75" fmla="*/ 3036099 h 3429000"/>
              <a:gd name="connsiteX76" fmla="*/ 1142363 w 12192000"/>
              <a:gd name="connsiteY76" fmla="*/ 3024669 h 3429000"/>
              <a:gd name="connsiteX77" fmla="*/ 1162365 w 12192000"/>
              <a:gd name="connsiteY77" fmla="*/ 3038957 h 3429000"/>
              <a:gd name="connsiteX78" fmla="*/ 1163318 w 12192000"/>
              <a:gd name="connsiteY78" fmla="*/ 3039909 h 3429000"/>
              <a:gd name="connsiteX79" fmla="*/ 1154745 w 12192000"/>
              <a:gd name="connsiteY79" fmla="*/ 3047529 h 3429000"/>
              <a:gd name="connsiteX80" fmla="*/ 1130933 w 12192000"/>
              <a:gd name="connsiteY80" fmla="*/ 3047529 h 3429000"/>
              <a:gd name="connsiteX81" fmla="*/ 1087118 w 12192000"/>
              <a:gd name="connsiteY81" fmla="*/ 3084677 h 3429000"/>
              <a:gd name="connsiteX82" fmla="*/ 1129980 w 12192000"/>
              <a:gd name="connsiteY82" fmla="*/ 3122778 h 3429000"/>
              <a:gd name="connsiteX83" fmla="*/ 1164270 w 12192000"/>
              <a:gd name="connsiteY83" fmla="*/ 3108490 h 3429000"/>
              <a:gd name="connsiteX84" fmla="*/ 1164270 w 12192000"/>
              <a:gd name="connsiteY84" fmla="*/ 3119920 h 3429000"/>
              <a:gd name="connsiteX85" fmla="*/ 1198560 w 12192000"/>
              <a:gd name="connsiteY85" fmla="*/ 3119920 h 3429000"/>
              <a:gd name="connsiteX86" fmla="*/ 1198560 w 12192000"/>
              <a:gd name="connsiteY86" fmla="*/ 3039909 h 3429000"/>
              <a:gd name="connsiteX87" fmla="*/ 1145220 w 12192000"/>
              <a:gd name="connsiteY87" fmla="*/ 2995141 h 3429000"/>
              <a:gd name="connsiteX88" fmla="*/ 587056 w 12192000"/>
              <a:gd name="connsiteY88" fmla="*/ 2957040 h 3429000"/>
              <a:gd name="connsiteX89" fmla="*/ 564196 w 12192000"/>
              <a:gd name="connsiteY89" fmla="*/ 2957993 h 3429000"/>
              <a:gd name="connsiteX90" fmla="*/ 564196 w 12192000"/>
              <a:gd name="connsiteY90" fmla="*/ 3095155 h 3429000"/>
              <a:gd name="connsiteX91" fmla="*/ 587056 w 12192000"/>
              <a:gd name="connsiteY91" fmla="*/ 3097060 h 3429000"/>
              <a:gd name="connsiteX92" fmla="*/ 619441 w 12192000"/>
              <a:gd name="connsiteY92" fmla="*/ 3094202 h 3429000"/>
              <a:gd name="connsiteX93" fmla="*/ 613726 w 12192000"/>
              <a:gd name="connsiteY93" fmla="*/ 2977043 h 3429000"/>
              <a:gd name="connsiteX94" fmla="*/ 619441 w 12192000"/>
              <a:gd name="connsiteY94" fmla="*/ 2959898 h 3429000"/>
              <a:gd name="connsiteX95" fmla="*/ 587056 w 12192000"/>
              <a:gd name="connsiteY95" fmla="*/ 2957040 h 3429000"/>
              <a:gd name="connsiteX96" fmla="*/ 1647187 w 12192000"/>
              <a:gd name="connsiteY96" fmla="*/ 2952278 h 3429000"/>
              <a:gd name="connsiteX97" fmla="*/ 1647187 w 12192000"/>
              <a:gd name="connsiteY97" fmla="*/ 2998951 h 3429000"/>
              <a:gd name="connsiteX98" fmla="*/ 1628137 w 12192000"/>
              <a:gd name="connsiteY98" fmla="*/ 2998951 h 3429000"/>
              <a:gd name="connsiteX99" fmla="*/ 1628137 w 12192000"/>
              <a:gd name="connsiteY99" fmla="*/ 3028479 h 3429000"/>
              <a:gd name="connsiteX100" fmla="*/ 1647187 w 12192000"/>
              <a:gd name="connsiteY100" fmla="*/ 3028479 h 3429000"/>
              <a:gd name="connsiteX101" fmla="*/ 1647187 w 12192000"/>
              <a:gd name="connsiteY101" fmla="*/ 3095155 h 3429000"/>
              <a:gd name="connsiteX102" fmla="*/ 1682429 w 12192000"/>
              <a:gd name="connsiteY102" fmla="*/ 3122778 h 3429000"/>
              <a:gd name="connsiteX103" fmla="*/ 1709099 w 12192000"/>
              <a:gd name="connsiteY103" fmla="*/ 3120873 h 3429000"/>
              <a:gd name="connsiteX104" fmla="*/ 1709099 w 12192000"/>
              <a:gd name="connsiteY104" fmla="*/ 3091345 h 3429000"/>
              <a:gd name="connsiteX105" fmla="*/ 1692907 w 12192000"/>
              <a:gd name="connsiteY105" fmla="*/ 3091345 h 3429000"/>
              <a:gd name="connsiteX106" fmla="*/ 1681477 w 12192000"/>
              <a:gd name="connsiteY106" fmla="*/ 3082772 h 3429000"/>
              <a:gd name="connsiteX107" fmla="*/ 1681477 w 12192000"/>
              <a:gd name="connsiteY107" fmla="*/ 3027526 h 3429000"/>
              <a:gd name="connsiteX108" fmla="*/ 1708147 w 12192000"/>
              <a:gd name="connsiteY108" fmla="*/ 3027526 h 3429000"/>
              <a:gd name="connsiteX109" fmla="*/ 1708147 w 12192000"/>
              <a:gd name="connsiteY109" fmla="*/ 2997998 h 3429000"/>
              <a:gd name="connsiteX110" fmla="*/ 1681477 w 12192000"/>
              <a:gd name="connsiteY110" fmla="*/ 2997998 h 3429000"/>
              <a:gd name="connsiteX111" fmla="*/ 1681477 w 12192000"/>
              <a:gd name="connsiteY111" fmla="*/ 2952278 h 3429000"/>
              <a:gd name="connsiteX112" fmla="*/ 1341435 w 12192000"/>
              <a:gd name="connsiteY112" fmla="*/ 2934180 h 3429000"/>
              <a:gd name="connsiteX113" fmla="*/ 1319527 w 12192000"/>
              <a:gd name="connsiteY113" fmla="*/ 2956088 h 3429000"/>
              <a:gd name="connsiteX114" fmla="*/ 1341435 w 12192000"/>
              <a:gd name="connsiteY114" fmla="*/ 2977996 h 3429000"/>
              <a:gd name="connsiteX115" fmla="*/ 1363342 w 12192000"/>
              <a:gd name="connsiteY115" fmla="*/ 2956088 h 3429000"/>
              <a:gd name="connsiteX116" fmla="*/ 1341435 w 12192000"/>
              <a:gd name="connsiteY116" fmla="*/ 2934180 h 3429000"/>
              <a:gd name="connsiteX117" fmla="*/ 1032826 w 12192000"/>
              <a:gd name="connsiteY117" fmla="*/ 2934180 h 3429000"/>
              <a:gd name="connsiteX118" fmla="*/ 1032826 w 12192000"/>
              <a:gd name="connsiteY118" fmla="*/ 3119920 h 3429000"/>
              <a:gd name="connsiteX119" fmla="*/ 1067116 w 12192000"/>
              <a:gd name="connsiteY119" fmla="*/ 3119920 h 3429000"/>
              <a:gd name="connsiteX120" fmla="*/ 1067116 w 12192000"/>
              <a:gd name="connsiteY120" fmla="*/ 2934180 h 3429000"/>
              <a:gd name="connsiteX121" fmla="*/ 922336 w 12192000"/>
              <a:gd name="connsiteY121" fmla="*/ 2930370 h 3429000"/>
              <a:gd name="connsiteX122" fmla="*/ 825181 w 12192000"/>
              <a:gd name="connsiteY122" fmla="*/ 3026574 h 3429000"/>
              <a:gd name="connsiteX123" fmla="*/ 922336 w 12192000"/>
              <a:gd name="connsiteY123" fmla="*/ 3122778 h 3429000"/>
              <a:gd name="connsiteX124" fmla="*/ 1013776 w 12192000"/>
              <a:gd name="connsiteY124" fmla="*/ 3053244 h 3429000"/>
              <a:gd name="connsiteX125" fmla="*/ 973771 w 12192000"/>
              <a:gd name="connsiteY125" fmla="*/ 3053244 h 3429000"/>
              <a:gd name="connsiteX126" fmla="*/ 923288 w 12192000"/>
              <a:gd name="connsiteY126" fmla="*/ 3088488 h 3429000"/>
              <a:gd name="connsiteX127" fmla="*/ 865186 w 12192000"/>
              <a:gd name="connsiteY127" fmla="*/ 3026574 h 3429000"/>
              <a:gd name="connsiteX128" fmla="*/ 923288 w 12192000"/>
              <a:gd name="connsiteY128" fmla="*/ 2964661 h 3429000"/>
              <a:gd name="connsiteX129" fmla="*/ 972818 w 12192000"/>
              <a:gd name="connsiteY129" fmla="*/ 2999904 h 3429000"/>
              <a:gd name="connsiteX130" fmla="*/ 1013776 w 12192000"/>
              <a:gd name="connsiteY130" fmla="*/ 2999904 h 3429000"/>
              <a:gd name="connsiteX131" fmla="*/ 922336 w 12192000"/>
              <a:gd name="connsiteY131" fmla="*/ 2930370 h 3429000"/>
              <a:gd name="connsiteX132" fmla="*/ 646112 w 12192000"/>
              <a:gd name="connsiteY132" fmla="*/ 2910367 h 3429000"/>
              <a:gd name="connsiteX133" fmla="*/ 619442 w 12192000"/>
              <a:gd name="connsiteY133" fmla="*/ 2958945 h 3429000"/>
              <a:gd name="connsiteX134" fmla="*/ 735647 w 12192000"/>
              <a:gd name="connsiteY134" fmla="*/ 3026574 h 3429000"/>
              <a:gd name="connsiteX135" fmla="*/ 764222 w 12192000"/>
              <a:gd name="connsiteY135" fmla="*/ 2978948 h 3429000"/>
              <a:gd name="connsiteX136" fmla="*/ 646112 w 12192000"/>
              <a:gd name="connsiteY136" fmla="*/ 2910367 h 3429000"/>
              <a:gd name="connsiteX137" fmla="*/ 0 w 12192000"/>
              <a:gd name="connsiteY137" fmla="*/ 0 h 3429000"/>
              <a:gd name="connsiteX138" fmla="*/ 12192000 w 12192000"/>
              <a:gd name="connsiteY138" fmla="*/ 0 h 3429000"/>
              <a:gd name="connsiteX139" fmla="*/ 12192000 w 12192000"/>
              <a:gd name="connsiteY139" fmla="*/ 3429000 h 3429000"/>
              <a:gd name="connsiteX140" fmla="*/ 8040688 w 12192000"/>
              <a:gd name="connsiteY140" fmla="*/ 3429000 h 3429000"/>
              <a:gd name="connsiteX141" fmla="*/ 7499776 w 12192000"/>
              <a:gd name="connsiteY141" fmla="*/ 3429000 h 3429000"/>
              <a:gd name="connsiteX142" fmla="*/ 0 w 12192000"/>
              <a:gd name="connsiteY142" fmla="*/ 3429000 h 3429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</a:cxnLst>
            <a:rect l="l" t="t" r="r" b="b"/>
            <a:pathLst>
              <a:path w="12192000" h="3429000">
                <a:moveTo>
                  <a:pt x="1579559" y="3067532"/>
                </a:moveTo>
                <a:lnTo>
                  <a:pt x="1579559" y="3076105"/>
                </a:lnTo>
                <a:cubicBezTo>
                  <a:pt x="1579559" y="3091345"/>
                  <a:pt x="1566224" y="3098013"/>
                  <a:pt x="1555747" y="3098013"/>
                </a:cubicBezTo>
                <a:cubicBezTo>
                  <a:pt x="1545269" y="3098013"/>
                  <a:pt x="1538602" y="3092298"/>
                  <a:pt x="1538602" y="3083725"/>
                </a:cubicBezTo>
                <a:cubicBezTo>
                  <a:pt x="1538602" y="3075152"/>
                  <a:pt x="1545269" y="3070390"/>
                  <a:pt x="1555747" y="3070390"/>
                </a:cubicBezTo>
                <a:lnTo>
                  <a:pt x="1569082" y="3070390"/>
                </a:lnTo>
                <a:cubicBezTo>
                  <a:pt x="1573844" y="3070390"/>
                  <a:pt x="1577654" y="3069437"/>
                  <a:pt x="1579559" y="3067532"/>
                </a:cubicBezTo>
                <a:close/>
                <a:moveTo>
                  <a:pt x="1162365" y="3067532"/>
                </a:moveTo>
                <a:lnTo>
                  <a:pt x="1162365" y="3076105"/>
                </a:lnTo>
                <a:cubicBezTo>
                  <a:pt x="1162365" y="3091345"/>
                  <a:pt x="1149030" y="3098013"/>
                  <a:pt x="1138553" y="3098013"/>
                </a:cubicBezTo>
                <a:cubicBezTo>
                  <a:pt x="1128075" y="3098013"/>
                  <a:pt x="1121408" y="3092298"/>
                  <a:pt x="1121408" y="3083725"/>
                </a:cubicBezTo>
                <a:cubicBezTo>
                  <a:pt x="1121408" y="3075152"/>
                  <a:pt x="1128075" y="3070390"/>
                  <a:pt x="1138553" y="3070390"/>
                </a:cubicBezTo>
                <a:lnTo>
                  <a:pt x="1151888" y="3070390"/>
                </a:lnTo>
                <a:cubicBezTo>
                  <a:pt x="1156650" y="3070390"/>
                  <a:pt x="1160460" y="3069437"/>
                  <a:pt x="1162365" y="3067532"/>
                </a:cubicBezTo>
                <a:close/>
                <a:moveTo>
                  <a:pt x="736599" y="3026574"/>
                </a:moveTo>
                <a:cubicBezTo>
                  <a:pt x="707072" y="3061817"/>
                  <a:pt x="666114" y="3086582"/>
                  <a:pt x="619442" y="3094203"/>
                </a:cubicBezTo>
                <a:cubicBezTo>
                  <a:pt x="623252" y="3103728"/>
                  <a:pt x="628014" y="3114205"/>
                  <a:pt x="632777" y="3123731"/>
                </a:cubicBezTo>
                <a:cubicBezTo>
                  <a:pt x="636587" y="3130398"/>
                  <a:pt x="641349" y="3137066"/>
                  <a:pt x="646112" y="3142781"/>
                </a:cubicBezTo>
                <a:cubicBezTo>
                  <a:pt x="691832" y="3131351"/>
                  <a:pt x="732789" y="3107538"/>
                  <a:pt x="765174" y="3074200"/>
                </a:cubicBezTo>
                <a:cubicBezTo>
                  <a:pt x="757554" y="3057054"/>
                  <a:pt x="748029" y="3040862"/>
                  <a:pt x="736599" y="3026574"/>
                </a:cubicBezTo>
                <a:close/>
                <a:moveTo>
                  <a:pt x="1781490" y="3023716"/>
                </a:moveTo>
                <a:cubicBezTo>
                  <a:pt x="1795777" y="3023716"/>
                  <a:pt x="1806255" y="3033241"/>
                  <a:pt x="1808160" y="3045624"/>
                </a:cubicBezTo>
                <a:lnTo>
                  <a:pt x="1753867" y="3045624"/>
                </a:lnTo>
                <a:cubicBezTo>
                  <a:pt x="1756725" y="3032289"/>
                  <a:pt x="1767202" y="3023716"/>
                  <a:pt x="1781490" y="3023716"/>
                </a:cubicBezTo>
                <a:close/>
                <a:moveTo>
                  <a:pt x="1309050" y="2997999"/>
                </a:moveTo>
                <a:lnTo>
                  <a:pt x="1309050" y="3027526"/>
                </a:lnTo>
                <a:lnTo>
                  <a:pt x="1326195" y="3027526"/>
                </a:lnTo>
                <a:lnTo>
                  <a:pt x="1326195" y="3119920"/>
                </a:lnTo>
                <a:lnTo>
                  <a:pt x="1360485" y="3119920"/>
                </a:lnTo>
                <a:lnTo>
                  <a:pt x="1360485" y="2997999"/>
                </a:lnTo>
                <a:close/>
                <a:moveTo>
                  <a:pt x="1372868" y="2997998"/>
                </a:moveTo>
                <a:lnTo>
                  <a:pt x="1414778" y="3119920"/>
                </a:lnTo>
                <a:lnTo>
                  <a:pt x="1457640" y="3119920"/>
                </a:lnTo>
                <a:lnTo>
                  <a:pt x="1501455" y="2997998"/>
                </a:lnTo>
                <a:lnTo>
                  <a:pt x="1465260" y="2997998"/>
                </a:lnTo>
                <a:lnTo>
                  <a:pt x="1437638" y="3082772"/>
                </a:lnTo>
                <a:lnTo>
                  <a:pt x="1410015" y="2997998"/>
                </a:lnTo>
                <a:close/>
                <a:moveTo>
                  <a:pt x="1781490" y="2996093"/>
                </a:moveTo>
                <a:cubicBezTo>
                  <a:pt x="1745295" y="2996093"/>
                  <a:pt x="1718625" y="3022763"/>
                  <a:pt x="1718625" y="3059912"/>
                </a:cubicBezTo>
                <a:cubicBezTo>
                  <a:pt x="1718625" y="3097060"/>
                  <a:pt x="1754820" y="3123730"/>
                  <a:pt x="1782442" y="3123730"/>
                </a:cubicBezTo>
                <a:cubicBezTo>
                  <a:pt x="1810065" y="3123730"/>
                  <a:pt x="1832925" y="3111347"/>
                  <a:pt x="1843402" y="3085629"/>
                </a:cubicBezTo>
                <a:lnTo>
                  <a:pt x="1807207" y="3081819"/>
                </a:lnTo>
                <a:cubicBezTo>
                  <a:pt x="1802445" y="3089439"/>
                  <a:pt x="1797682" y="3094202"/>
                  <a:pt x="1782442" y="3094202"/>
                </a:cubicBezTo>
                <a:cubicBezTo>
                  <a:pt x="1767202" y="3094202"/>
                  <a:pt x="1756725" y="3082772"/>
                  <a:pt x="1754820" y="3069437"/>
                </a:cubicBezTo>
                <a:lnTo>
                  <a:pt x="1845307" y="3069437"/>
                </a:lnTo>
                <a:lnTo>
                  <a:pt x="1845307" y="3068484"/>
                </a:lnTo>
                <a:cubicBezTo>
                  <a:pt x="1845307" y="3018001"/>
                  <a:pt x="1817685" y="2996093"/>
                  <a:pt x="1781490" y="2996093"/>
                </a:cubicBezTo>
                <a:close/>
                <a:moveTo>
                  <a:pt x="1282380" y="2996093"/>
                </a:moveTo>
                <a:cubicBezTo>
                  <a:pt x="1267140" y="2996093"/>
                  <a:pt x="1255710" y="3003713"/>
                  <a:pt x="1250947" y="3017048"/>
                </a:cubicBezTo>
                <a:lnTo>
                  <a:pt x="1250947" y="2997998"/>
                </a:lnTo>
                <a:lnTo>
                  <a:pt x="1217610" y="2997998"/>
                </a:lnTo>
                <a:lnTo>
                  <a:pt x="1217610" y="3119920"/>
                </a:lnTo>
                <a:lnTo>
                  <a:pt x="1251900" y="3119920"/>
                </a:lnTo>
                <a:lnTo>
                  <a:pt x="1251900" y="3061817"/>
                </a:lnTo>
                <a:cubicBezTo>
                  <a:pt x="1251900" y="3040861"/>
                  <a:pt x="1260472" y="3032289"/>
                  <a:pt x="1277617" y="3032289"/>
                </a:cubicBezTo>
                <a:lnTo>
                  <a:pt x="1291905" y="3032289"/>
                </a:lnTo>
                <a:cubicBezTo>
                  <a:pt x="1291905" y="3032289"/>
                  <a:pt x="1291905" y="2997046"/>
                  <a:pt x="1291905" y="2997046"/>
                </a:cubicBezTo>
                <a:cubicBezTo>
                  <a:pt x="1289047" y="2996093"/>
                  <a:pt x="1297620" y="2996093"/>
                  <a:pt x="1282380" y="2996093"/>
                </a:cubicBezTo>
                <a:close/>
                <a:moveTo>
                  <a:pt x="1562414" y="2995141"/>
                </a:moveTo>
                <a:cubicBezTo>
                  <a:pt x="1532887" y="2995141"/>
                  <a:pt x="1510027" y="3010381"/>
                  <a:pt x="1510027" y="3010381"/>
                </a:cubicBezTo>
                <a:lnTo>
                  <a:pt x="1523362" y="3036099"/>
                </a:lnTo>
                <a:cubicBezTo>
                  <a:pt x="1531934" y="3030384"/>
                  <a:pt x="1546222" y="3024669"/>
                  <a:pt x="1559557" y="3024669"/>
                </a:cubicBezTo>
                <a:cubicBezTo>
                  <a:pt x="1572892" y="3024669"/>
                  <a:pt x="1579559" y="3030384"/>
                  <a:pt x="1579559" y="3038957"/>
                </a:cubicBezTo>
                <a:lnTo>
                  <a:pt x="1580512" y="3039909"/>
                </a:lnTo>
                <a:cubicBezTo>
                  <a:pt x="1580512" y="3044672"/>
                  <a:pt x="1577654" y="3047529"/>
                  <a:pt x="1571939" y="3047529"/>
                </a:cubicBezTo>
                <a:lnTo>
                  <a:pt x="1548127" y="3047529"/>
                </a:lnTo>
                <a:cubicBezTo>
                  <a:pt x="1521457" y="3047529"/>
                  <a:pt x="1504312" y="3064675"/>
                  <a:pt x="1504312" y="3084677"/>
                </a:cubicBezTo>
                <a:cubicBezTo>
                  <a:pt x="1504312" y="3104680"/>
                  <a:pt x="1521457" y="3122778"/>
                  <a:pt x="1547174" y="3122778"/>
                </a:cubicBezTo>
                <a:cubicBezTo>
                  <a:pt x="1561462" y="3122778"/>
                  <a:pt x="1574797" y="3118015"/>
                  <a:pt x="1581464" y="3108490"/>
                </a:cubicBezTo>
                <a:lnTo>
                  <a:pt x="1581464" y="3119920"/>
                </a:lnTo>
                <a:lnTo>
                  <a:pt x="1615754" y="3119920"/>
                </a:lnTo>
                <a:lnTo>
                  <a:pt x="1615754" y="3039909"/>
                </a:lnTo>
                <a:cubicBezTo>
                  <a:pt x="1615754" y="3007524"/>
                  <a:pt x="1591942" y="2995141"/>
                  <a:pt x="1562414" y="2995141"/>
                </a:cubicBezTo>
                <a:close/>
                <a:moveTo>
                  <a:pt x="1145220" y="2995141"/>
                </a:moveTo>
                <a:cubicBezTo>
                  <a:pt x="1115693" y="2995141"/>
                  <a:pt x="1092833" y="3010381"/>
                  <a:pt x="1092833" y="3010381"/>
                </a:cubicBezTo>
                <a:lnTo>
                  <a:pt x="1106168" y="3036099"/>
                </a:lnTo>
                <a:cubicBezTo>
                  <a:pt x="1114740" y="3030384"/>
                  <a:pt x="1129028" y="3024669"/>
                  <a:pt x="1142363" y="3024669"/>
                </a:cubicBezTo>
                <a:cubicBezTo>
                  <a:pt x="1155698" y="3024669"/>
                  <a:pt x="1162365" y="3030384"/>
                  <a:pt x="1162365" y="3038957"/>
                </a:cubicBezTo>
                <a:lnTo>
                  <a:pt x="1163318" y="3039909"/>
                </a:lnTo>
                <a:cubicBezTo>
                  <a:pt x="1163318" y="3044672"/>
                  <a:pt x="1160460" y="3047529"/>
                  <a:pt x="1154745" y="3047529"/>
                </a:cubicBezTo>
                <a:lnTo>
                  <a:pt x="1130933" y="3047529"/>
                </a:lnTo>
                <a:cubicBezTo>
                  <a:pt x="1104263" y="3047529"/>
                  <a:pt x="1087118" y="3064675"/>
                  <a:pt x="1087118" y="3084677"/>
                </a:cubicBezTo>
                <a:cubicBezTo>
                  <a:pt x="1087118" y="3104680"/>
                  <a:pt x="1104263" y="3122778"/>
                  <a:pt x="1129980" y="3122778"/>
                </a:cubicBezTo>
                <a:cubicBezTo>
                  <a:pt x="1144268" y="3122778"/>
                  <a:pt x="1157603" y="3118015"/>
                  <a:pt x="1164270" y="3108490"/>
                </a:cubicBezTo>
                <a:lnTo>
                  <a:pt x="1164270" y="3119920"/>
                </a:lnTo>
                <a:lnTo>
                  <a:pt x="1198560" y="3119920"/>
                </a:lnTo>
                <a:lnTo>
                  <a:pt x="1198560" y="3039909"/>
                </a:lnTo>
                <a:cubicBezTo>
                  <a:pt x="1198560" y="3007524"/>
                  <a:pt x="1174748" y="2995141"/>
                  <a:pt x="1145220" y="2995141"/>
                </a:cubicBezTo>
                <a:close/>
                <a:moveTo>
                  <a:pt x="587056" y="2957040"/>
                </a:moveTo>
                <a:cubicBezTo>
                  <a:pt x="575626" y="2957040"/>
                  <a:pt x="571816" y="2957040"/>
                  <a:pt x="564196" y="2957993"/>
                </a:cubicBezTo>
                <a:cubicBezTo>
                  <a:pt x="551814" y="3001808"/>
                  <a:pt x="550861" y="3049434"/>
                  <a:pt x="564196" y="3095155"/>
                </a:cubicBezTo>
                <a:cubicBezTo>
                  <a:pt x="571816" y="3095155"/>
                  <a:pt x="579436" y="3097060"/>
                  <a:pt x="587056" y="3097060"/>
                </a:cubicBezTo>
                <a:cubicBezTo>
                  <a:pt x="598486" y="3097060"/>
                  <a:pt x="608964" y="3096107"/>
                  <a:pt x="619441" y="3094202"/>
                </a:cubicBezTo>
                <a:cubicBezTo>
                  <a:pt x="605154" y="3057054"/>
                  <a:pt x="603249" y="3016096"/>
                  <a:pt x="613726" y="2977043"/>
                </a:cubicBezTo>
                <a:cubicBezTo>
                  <a:pt x="615631" y="2971328"/>
                  <a:pt x="617536" y="2965613"/>
                  <a:pt x="619441" y="2959898"/>
                </a:cubicBezTo>
                <a:cubicBezTo>
                  <a:pt x="608964" y="2957993"/>
                  <a:pt x="598486" y="2957040"/>
                  <a:pt x="587056" y="2957040"/>
                </a:cubicBezTo>
                <a:close/>
                <a:moveTo>
                  <a:pt x="1647187" y="2952278"/>
                </a:moveTo>
                <a:lnTo>
                  <a:pt x="1647187" y="2998951"/>
                </a:lnTo>
                <a:lnTo>
                  <a:pt x="1628137" y="2998951"/>
                </a:lnTo>
                <a:lnTo>
                  <a:pt x="1628137" y="3028479"/>
                </a:lnTo>
                <a:lnTo>
                  <a:pt x="1647187" y="3028479"/>
                </a:lnTo>
                <a:lnTo>
                  <a:pt x="1647187" y="3095155"/>
                </a:lnTo>
                <a:cubicBezTo>
                  <a:pt x="1647187" y="3119920"/>
                  <a:pt x="1665284" y="3122778"/>
                  <a:pt x="1682429" y="3122778"/>
                </a:cubicBezTo>
                <a:cubicBezTo>
                  <a:pt x="1691954" y="3122778"/>
                  <a:pt x="1709099" y="3120873"/>
                  <a:pt x="1709099" y="3120873"/>
                </a:cubicBezTo>
                <a:lnTo>
                  <a:pt x="1709099" y="3091345"/>
                </a:lnTo>
                <a:cubicBezTo>
                  <a:pt x="1709099" y="3091345"/>
                  <a:pt x="1701479" y="3091345"/>
                  <a:pt x="1692907" y="3091345"/>
                </a:cubicBezTo>
                <a:cubicBezTo>
                  <a:pt x="1687192" y="3091345"/>
                  <a:pt x="1681477" y="3090392"/>
                  <a:pt x="1681477" y="3082772"/>
                </a:cubicBezTo>
                <a:lnTo>
                  <a:pt x="1681477" y="3027526"/>
                </a:lnTo>
                <a:lnTo>
                  <a:pt x="1708147" y="3027526"/>
                </a:lnTo>
                <a:lnTo>
                  <a:pt x="1708147" y="2997998"/>
                </a:lnTo>
                <a:lnTo>
                  <a:pt x="1681477" y="2997998"/>
                </a:lnTo>
                <a:lnTo>
                  <a:pt x="1681477" y="2952278"/>
                </a:lnTo>
                <a:close/>
                <a:moveTo>
                  <a:pt x="1341435" y="2934180"/>
                </a:moveTo>
                <a:cubicBezTo>
                  <a:pt x="1329052" y="2934180"/>
                  <a:pt x="1319527" y="2943705"/>
                  <a:pt x="1319527" y="2956088"/>
                </a:cubicBezTo>
                <a:cubicBezTo>
                  <a:pt x="1319527" y="2968471"/>
                  <a:pt x="1329052" y="2977996"/>
                  <a:pt x="1341435" y="2977996"/>
                </a:cubicBezTo>
                <a:cubicBezTo>
                  <a:pt x="1353817" y="2977996"/>
                  <a:pt x="1363342" y="2967518"/>
                  <a:pt x="1363342" y="2956088"/>
                </a:cubicBezTo>
                <a:cubicBezTo>
                  <a:pt x="1363342" y="2944658"/>
                  <a:pt x="1353817" y="2934180"/>
                  <a:pt x="1341435" y="2934180"/>
                </a:cubicBezTo>
                <a:close/>
                <a:moveTo>
                  <a:pt x="1032826" y="2934180"/>
                </a:moveTo>
                <a:lnTo>
                  <a:pt x="1032826" y="3119920"/>
                </a:lnTo>
                <a:lnTo>
                  <a:pt x="1067116" y="3119920"/>
                </a:lnTo>
                <a:lnTo>
                  <a:pt x="1067116" y="2934180"/>
                </a:lnTo>
                <a:close/>
                <a:moveTo>
                  <a:pt x="922336" y="2930370"/>
                </a:moveTo>
                <a:cubicBezTo>
                  <a:pt x="867091" y="2930370"/>
                  <a:pt x="825181" y="2970376"/>
                  <a:pt x="825181" y="3026574"/>
                </a:cubicBezTo>
                <a:cubicBezTo>
                  <a:pt x="825181" y="3082772"/>
                  <a:pt x="880426" y="3122778"/>
                  <a:pt x="922336" y="3122778"/>
                </a:cubicBezTo>
                <a:cubicBezTo>
                  <a:pt x="964246" y="3122778"/>
                  <a:pt x="1003298" y="3097060"/>
                  <a:pt x="1013776" y="3053244"/>
                </a:cubicBezTo>
                <a:lnTo>
                  <a:pt x="973771" y="3053244"/>
                </a:lnTo>
                <a:cubicBezTo>
                  <a:pt x="967103" y="3075152"/>
                  <a:pt x="948053" y="3088488"/>
                  <a:pt x="923288" y="3088488"/>
                </a:cubicBezTo>
                <a:cubicBezTo>
                  <a:pt x="888046" y="3088488"/>
                  <a:pt x="865186" y="3061817"/>
                  <a:pt x="865186" y="3026574"/>
                </a:cubicBezTo>
                <a:cubicBezTo>
                  <a:pt x="865186" y="2991331"/>
                  <a:pt x="888046" y="2964661"/>
                  <a:pt x="923288" y="2964661"/>
                </a:cubicBezTo>
                <a:cubicBezTo>
                  <a:pt x="947101" y="2964661"/>
                  <a:pt x="966151" y="2977996"/>
                  <a:pt x="972818" y="2999904"/>
                </a:cubicBezTo>
                <a:lnTo>
                  <a:pt x="1013776" y="2999904"/>
                </a:lnTo>
                <a:cubicBezTo>
                  <a:pt x="1002346" y="2956088"/>
                  <a:pt x="977581" y="2930370"/>
                  <a:pt x="922336" y="2930370"/>
                </a:cubicBezTo>
                <a:close/>
                <a:moveTo>
                  <a:pt x="646112" y="2910367"/>
                </a:moveTo>
                <a:cubicBezTo>
                  <a:pt x="634682" y="2925607"/>
                  <a:pt x="626109" y="2941800"/>
                  <a:pt x="619442" y="2958945"/>
                </a:cubicBezTo>
                <a:cubicBezTo>
                  <a:pt x="666114" y="2966565"/>
                  <a:pt x="707072" y="2991331"/>
                  <a:pt x="735647" y="3026574"/>
                </a:cubicBezTo>
                <a:cubicBezTo>
                  <a:pt x="747077" y="3012286"/>
                  <a:pt x="757554" y="2996093"/>
                  <a:pt x="764222" y="2978948"/>
                </a:cubicBezTo>
                <a:cubicBezTo>
                  <a:pt x="732789" y="2946563"/>
                  <a:pt x="691832" y="2921797"/>
                  <a:pt x="646112" y="2910367"/>
                </a:cubicBezTo>
                <a:close/>
                <a:moveTo>
                  <a:pt x="0" y="0"/>
                </a:moveTo>
                <a:lnTo>
                  <a:pt x="12192000" y="0"/>
                </a:lnTo>
                <a:lnTo>
                  <a:pt x="12192000" y="3429000"/>
                </a:lnTo>
                <a:lnTo>
                  <a:pt x="8040688" y="3429000"/>
                </a:lnTo>
                <a:lnTo>
                  <a:pt x="7499776" y="3429000"/>
                </a:lnTo>
                <a:lnTo>
                  <a:pt x="0" y="342900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</p:spPr>
        <p:txBody>
          <a:bodyPr wrap="square" tIns="108000" anchor="t" anchorCtr="0">
            <a:noAutofit/>
          </a:bodyPr>
          <a:lstStyle>
            <a:lvl1pPr marL="0" indent="0" algn="ctr">
              <a:buNone/>
              <a:defRPr sz="1000">
                <a:solidFill>
                  <a:schemeClr val="accent2"/>
                </a:solidFill>
                <a:latin typeface="+mn-lt"/>
              </a:defRPr>
            </a:lvl1pPr>
          </a:lstStyle>
          <a:p>
            <a:pPr lvl="0"/>
            <a:r>
              <a:rPr lang="en-US" dirty="0"/>
              <a:t>Drag picture file here or click </a:t>
            </a:r>
            <a:r>
              <a:rPr lang="en-US" noProof="0" dirty="0"/>
              <a:t>center</a:t>
            </a:r>
            <a:r>
              <a:rPr lang="en-US" dirty="0"/>
              <a:t> icon to insert light image</a:t>
            </a: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8A7FC2C0-CC0A-6C80-94BA-87548331CA1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550864" y="368828"/>
            <a:ext cx="10693823" cy="251885"/>
          </a:xfrm>
        </p:spPr>
        <p:txBody>
          <a:bodyPr/>
          <a:lstStyle>
            <a:lvl1pPr>
              <a:defRPr/>
            </a:lvl1pPr>
          </a:lstStyle>
          <a:p>
            <a:r>
              <a:rPr lang="en-US" dirty="0"/>
              <a:t>Header avenir demi</a:t>
            </a:r>
            <a:endParaRPr lang="en-GB" dirty="0"/>
          </a:p>
        </p:txBody>
      </p:sp>
      <p:sp>
        <p:nvSpPr>
          <p:cNvPr id="6" name="Text Placeholder 9">
            <a:extLst>
              <a:ext uri="{FF2B5EF4-FFF2-40B4-BE49-F238E27FC236}">
                <a16:creationId xmlns:a16="http://schemas.microsoft.com/office/drawing/2014/main" id="{0D280ED2-2546-B928-49AE-06D36B770708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550864" y="752052"/>
            <a:ext cx="10693823" cy="336973"/>
          </a:xfrm>
          <a:prstGeom prst="rect">
            <a:avLst/>
          </a:prstGeom>
        </p:spPr>
        <p:txBody>
          <a:bodyPr lIns="0" tIns="0" rIns="0" bIns="0">
            <a:noAutofit/>
          </a:bodyPr>
          <a:lstStyle>
            <a:lvl1pPr marL="0" indent="0">
              <a:lnSpc>
                <a:spcPct val="90000"/>
              </a:lnSpc>
              <a:buNone/>
              <a:defRPr sz="2000"/>
            </a:lvl1pPr>
          </a:lstStyle>
          <a:p>
            <a:pPr lvl="0"/>
            <a:r>
              <a:rPr lang="en-US" dirty="0"/>
              <a:t>Subhead avenir pro 20pt</a:t>
            </a:r>
            <a:endParaRPr lang="en-GB" dirty="0"/>
          </a:p>
        </p:txBody>
      </p:sp>
      <p:sp>
        <p:nvSpPr>
          <p:cNvPr id="7" name="Text Placeholder 12">
            <a:extLst>
              <a:ext uri="{FF2B5EF4-FFF2-40B4-BE49-F238E27FC236}">
                <a16:creationId xmlns:a16="http://schemas.microsoft.com/office/drawing/2014/main" id="{841E26EB-9911-0A6E-407B-8667159EEC13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550863" y="1808164"/>
            <a:ext cx="3204000" cy="1441450"/>
          </a:xfrm>
        </p:spPr>
        <p:txBody>
          <a:bodyPr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  <p:sp>
        <p:nvSpPr>
          <p:cNvPr id="10" name="Text Placeholder 12">
            <a:extLst>
              <a:ext uri="{FF2B5EF4-FFF2-40B4-BE49-F238E27FC236}">
                <a16:creationId xmlns:a16="http://schemas.microsoft.com/office/drawing/2014/main" id="{45BEBC43-8186-4AEB-F4CF-271F011B0368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4295776" y="1808164"/>
            <a:ext cx="3204000" cy="144145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</p:txBody>
      </p:sp>
      <p:sp>
        <p:nvSpPr>
          <p:cNvPr id="11" name="Text Placeholder 12">
            <a:extLst>
              <a:ext uri="{FF2B5EF4-FFF2-40B4-BE49-F238E27FC236}">
                <a16:creationId xmlns:a16="http://schemas.microsoft.com/office/drawing/2014/main" id="{042CC176-3CD8-0372-5942-EAD056B059E7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>
            <a:off x="8040687" y="1808164"/>
            <a:ext cx="3204000" cy="144145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0871EE65-26EE-B181-C60C-77234227C28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8040687" y="6348353"/>
            <a:ext cx="3292474" cy="215901"/>
          </a:xfrm>
        </p:spPr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en-US" dirty="0"/>
              <a:t>© 2025 Clarivate. All rights reserved.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50BDD441-95E6-955E-8A17-BE1B5185D4A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06200" y="6348353"/>
            <a:ext cx="216000" cy="215900"/>
          </a:xfrm>
        </p:spPr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fld id="{F59CD943-D024-467A-B36E-F11E1285ED75}" type="slidenum">
              <a:rPr lang="en-GB" smtClean="0"/>
              <a:pPr/>
              <a:t>‹#›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74322628"/>
      </p:ext>
    </p:extLst>
  </p:cSld>
  <p:clrMapOvr>
    <a:masterClrMapping/>
  </p:clrMapOvr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orizontal Split - 3x Col / Dark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C58867A9-9407-75CF-0561-28134BDEED2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 userDrawn="1"/>
        </p:nvSpPr>
        <p:spPr>
          <a:xfrm>
            <a:off x="0" y="6129338"/>
            <a:ext cx="2279650" cy="728662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14" name="Picture Placeholder 13">
            <a:extLst>
              <a:ext uri="{FF2B5EF4-FFF2-40B4-BE49-F238E27FC236}">
                <a16:creationId xmlns:a16="http://schemas.microsoft.com/office/drawing/2014/main" id="{8CFA6BBC-586D-E0A3-EF35-77D4AFC290B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pic" sz="quarter" idx="20" hasCustomPrompt="1"/>
          </p:nvPr>
        </p:nvSpPr>
        <p:spPr>
          <a:xfrm>
            <a:off x="0" y="3429000"/>
            <a:ext cx="12192000" cy="3429000"/>
          </a:xfrm>
          <a:custGeom>
            <a:avLst/>
            <a:gdLst>
              <a:gd name="connsiteX0" fmla="*/ 1579559 w 12192000"/>
              <a:gd name="connsiteY0" fmla="*/ 3067532 h 3429000"/>
              <a:gd name="connsiteX1" fmla="*/ 1579559 w 12192000"/>
              <a:gd name="connsiteY1" fmla="*/ 3076105 h 3429000"/>
              <a:gd name="connsiteX2" fmla="*/ 1555747 w 12192000"/>
              <a:gd name="connsiteY2" fmla="*/ 3098013 h 3429000"/>
              <a:gd name="connsiteX3" fmla="*/ 1538602 w 12192000"/>
              <a:gd name="connsiteY3" fmla="*/ 3083725 h 3429000"/>
              <a:gd name="connsiteX4" fmla="*/ 1555747 w 12192000"/>
              <a:gd name="connsiteY4" fmla="*/ 3070390 h 3429000"/>
              <a:gd name="connsiteX5" fmla="*/ 1569082 w 12192000"/>
              <a:gd name="connsiteY5" fmla="*/ 3070390 h 3429000"/>
              <a:gd name="connsiteX6" fmla="*/ 1579559 w 12192000"/>
              <a:gd name="connsiteY6" fmla="*/ 3067532 h 3429000"/>
              <a:gd name="connsiteX7" fmla="*/ 1162365 w 12192000"/>
              <a:gd name="connsiteY7" fmla="*/ 3067532 h 3429000"/>
              <a:gd name="connsiteX8" fmla="*/ 1162365 w 12192000"/>
              <a:gd name="connsiteY8" fmla="*/ 3076105 h 3429000"/>
              <a:gd name="connsiteX9" fmla="*/ 1138553 w 12192000"/>
              <a:gd name="connsiteY9" fmla="*/ 3098013 h 3429000"/>
              <a:gd name="connsiteX10" fmla="*/ 1121408 w 12192000"/>
              <a:gd name="connsiteY10" fmla="*/ 3083725 h 3429000"/>
              <a:gd name="connsiteX11" fmla="*/ 1138553 w 12192000"/>
              <a:gd name="connsiteY11" fmla="*/ 3070390 h 3429000"/>
              <a:gd name="connsiteX12" fmla="*/ 1151888 w 12192000"/>
              <a:gd name="connsiteY12" fmla="*/ 3070390 h 3429000"/>
              <a:gd name="connsiteX13" fmla="*/ 1162365 w 12192000"/>
              <a:gd name="connsiteY13" fmla="*/ 3067532 h 3429000"/>
              <a:gd name="connsiteX14" fmla="*/ 736599 w 12192000"/>
              <a:gd name="connsiteY14" fmla="*/ 3026574 h 3429000"/>
              <a:gd name="connsiteX15" fmla="*/ 619442 w 12192000"/>
              <a:gd name="connsiteY15" fmla="*/ 3094203 h 3429000"/>
              <a:gd name="connsiteX16" fmla="*/ 632777 w 12192000"/>
              <a:gd name="connsiteY16" fmla="*/ 3123731 h 3429000"/>
              <a:gd name="connsiteX17" fmla="*/ 646112 w 12192000"/>
              <a:gd name="connsiteY17" fmla="*/ 3142781 h 3429000"/>
              <a:gd name="connsiteX18" fmla="*/ 765174 w 12192000"/>
              <a:gd name="connsiteY18" fmla="*/ 3074200 h 3429000"/>
              <a:gd name="connsiteX19" fmla="*/ 736599 w 12192000"/>
              <a:gd name="connsiteY19" fmla="*/ 3026574 h 3429000"/>
              <a:gd name="connsiteX20" fmla="*/ 1781490 w 12192000"/>
              <a:gd name="connsiteY20" fmla="*/ 3023716 h 3429000"/>
              <a:gd name="connsiteX21" fmla="*/ 1808160 w 12192000"/>
              <a:gd name="connsiteY21" fmla="*/ 3045624 h 3429000"/>
              <a:gd name="connsiteX22" fmla="*/ 1753867 w 12192000"/>
              <a:gd name="connsiteY22" fmla="*/ 3045624 h 3429000"/>
              <a:gd name="connsiteX23" fmla="*/ 1781490 w 12192000"/>
              <a:gd name="connsiteY23" fmla="*/ 3023716 h 3429000"/>
              <a:gd name="connsiteX24" fmla="*/ 1309050 w 12192000"/>
              <a:gd name="connsiteY24" fmla="*/ 2997999 h 3429000"/>
              <a:gd name="connsiteX25" fmla="*/ 1309050 w 12192000"/>
              <a:gd name="connsiteY25" fmla="*/ 3027526 h 3429000"/>
              <a:gd name="connsiteX26" fmla="*/ 1326195 w 12192000"/>
              <a:gd name="connsiteY26" fmla="*/ 3027526 h 3429000"/>
              <a:gd name="connsiteX27" fmla="*/ 1326195 w 12192000"/>
              <a:gd name="connsiteY27" fmla="*/ 3119920 h 3429000"/>
              <a:gd name="connsiteX28" fmla="*/ 1360485 w 12192000"/>
              <a:gd name="connsiteY28" fmla="*/ 3119920 h 3429000"/>
              <a:gd name="connsiteX29" fmla="*/ 1360485 w 12192000"/>
              <a:gd name="connsiteY29" fmla="*/ 2997999 h 3429000"/>
              <a:gd name="connsiteX30" fmla="*/ 1372868 w 12192000"/>
              <a:gd name="connsiteY30" fmla="*/ 2997998 h 3429000"/>
              <a:gd name="connsiteX31" fmla="*/ 1414778 w 12192000"/>
              <a:gd name="connsiteY31" fmla="*/ 3119920 h 3429000"/>
              <a:gd name="connsiteX32" fmla="*/ 1457640 w 12192000"/>
              <a:gd name="connsiteY32" fmla="*/ 3119920 h 3429000"/>
              <a:gd name="connsiteX33" fmla="*/ 1501455 w 12192000"/>
              <a:gd name="connsiteY33" fmla="*/ 2997998 h 3429000"/>
              <a:gd name="connsiteX34" fmla="*/ 1465260 w 12192000"/>
              <a:gd name="connsiteY34" fmla="*/ 2997998 h 3429000"/>
              <a:gd name="connsiteX35" fmla="*/ 1437638 w 12192000"/>
              <a:gd name="connsiteY35" fmla="*/ 3082772 h 3429000"/>
              <a:gd name="connsiteX36" fmla="*/ 1410015 w 12192000"/>
              <a:gd name="connsiteY36" fmla="*/ 2997998 h 3429000"/>
              <a:gd name="connsiteX37" fmla="*/ 1781490 w 12192000"/>
              <a:gd name="connsiteY37" fmla="*/ 2996093 h 3429000"/>
              <a:gd name="connsiteX38" fmla="*/ 1718625 w 12192000"/>
              <a:gd name="connsiteY38" fmla="*/ 3059912 h 3429000"/>
              <a:gd name="connsiteX39" fmla="*/ 1782442 w 12192000"/>
              <a:gd name="connsiteY39" fmla="*/ 3123730 h 3429000"/>
              <a:gd name="connsiteX40" fmla="*/ 1843402 w 12192000"/>
              <a:gd name="connsiteY40" fmla="*/ 3085629 h 3429000"/>
              <a:gd name="connsiteX41" fmla="*/ 1807207 w 12192000"/>
              <a:gd name="connsiteY41" fmla="*/ 3081819 h 3429000"/>
              <a:gd name="connsiteX42" fmla="*/ 1782442 w 12192000"/>
              <a:gd name="connsiteY42" fmla="*/ 3094202 h 3429000"/>
              <a:gd name="connsiteX43" fmla="*/ 1754820 w 12192000"/>
              <a:gd name="connsiteY43" fmla="*/ 3069437 h 3429000"/>
              <a:gd name="connsiteX44" fmla="*/ 1845307 w 12192000"/>
              <a:gd name="connsiteY44" fmla="*/ 3069437 h 3429000"/>
              <a:gd name="connsiteX45" fmla="*/ 1845307 w 12192000"/>
              <a:gd name="connsiteY45" fmla="*/ 3068484 h 3429000"/>
              <a:gd name="connsiteX46" fmla="*/ 1781490 w 12192000"/>
              <a:gd name="connsiteY46" fmla="*/ 2996093 h 3429000"/>
              <a:gd name="connsiteX47" fmla="*/ 1282380 w 12192000"/>
              <a:gd name="connsiteY47" fmla="*/ 2996093 h 3429000"/>
              <a:gd name="connsiteX48" fmla="*/ 1250947 w 12192000"/>
              <a:gd name="connsiteY48" fmla="*/ 3017048 h 3429000"/>
              <a:gd name="connsiteX49" fmla="*/ 1250947 w 12192000"/>
              <a:gd name="connsiteY49" fmla="*/ 2997998 h 3429000"/>
              <a:gd name="connsiteX50" fmla="*/ 1217610 w 12192000"/>
              <a:gd name="connsiteY50" fmla="*/ 2997998 h 3429000"/>
              <a:gd name="connsiteX51" fmla="*/ 1217610 w 12192000"/>
              <a:gd name="connsiteY51" fmla="*/ 3119920 h 3429000"/>
              <a:gd name="connsiteX52" fmla="*/ 1251900 w 12192000"/>
              <a:gd name="connsiteY52" fmla="*/ 3119920 h 3429000"/>
              <a:gd name="connsiteX53" fmla="*/ 1251900 w 12192000"/>
              <a:gd name="connsiteY53" fmla="*/ 3061817 h 3429000"/>
              <a:gd name="connsiteX54" fmla="*/ 1277617 w 12192000"/>
              <a:gd name="connsiteY54" fmla="*/ 3032289 h 3429000"/>
              <a:gd name="connsiteX55" fmla="*/ 1291905 w 12192000"/>
              <a:gd name="connsiteY55" fmla="*/ 3032289 h 3429000"/>
              <a:gd name="connsiteX56" fmla="*/ 1291905 w 12192000"/>
              <a:gd name="connsiteY56" fmla="*/ 2997046 h 3429000"/>
              <a:gd name="connsiteX57" fmla="*/ 1282380 w 12192000"/>
              <a:gd name="connsiteY57" fmla="*/ 2996093 h 3429000"/>
              <a:gd name="connsiteX58" fmla="*/ 1562414 w 12192000"/>
              <a:gd name="connsiteY58" fmla="*/ 2995141 h 3429000"/>
              <a:gd name="connsiteX59" fmla="*/ 1510027 w 12192000"/>
              <a:gd name="connsiteY59" fmla="*/ 3010381 h 3429000"/>
              <a:gd name="connsiteX60" fmla="*/ 1523362 w 12192000"/>
              <a:gd name="connsiteY60" fmla="*/ 3036099 h 3429000"/>
              <a:gd name="connsiteX61" fmla="*/ 1559557 w 12192000"/>
              <a:gd name="connsiteY61" fmla="*/ 3024669 h 3429000"/>
              <a:gd name="connsiteX62" fmla="*/ 1579559 w 12192000"/>
              <a:gd name="connsiteY62" fmla="*/ 3038957 h 3429000"/>
              <a:gd name="connsiteX63" fmla="*/ 1580512 w 12192000"/>
              <a:gd name="connsiteY63" fmla="*/ 3039909 h 3429000"/>
              <a:gd name="connsiteX64" fmla="*/ 1571939 w 12192000"/>
              <a:gd name="connsiteY64" fmla="*/ 3047529 h 3429000"/>
              <a:gd name="connsiteX65" fmla="*/ 1548127 w 12192000"/>
              <a:gd name="connsiteY65" fmla="*/ 3047529 h 3429000"/>
              <a:gd name="connsiteX66" fmla="*/ 1504312 w 12192000"/>
              <a:gd name="connsiteY66" fmla="*/ 3084677 h 3429000"/>
              <a:gd name="connsiteX67" fmla="*/ 1547174 w 12192000"/>
              <a:gd name="connsiteY67" fmla="*/ 3122778 h 3429000"/>
              <a:gd name="connsiteX68" fmla="*/ 1581464 w 12192000"/>
              <a:gd name="connsiteY68" fmla="*/ 3108490 h 3429000"/>
              <a:gd name="connsiteX69" fmla="*/ 1581464 w 12192000"/>
              <a:gd name="connsiteY69" fmla="*/ 3119920 h 3429000"/>
              <a:gd name="connsiteX70" fmla="*/ 1615754 w 12192000"/>
              <a:gd name="connsiteY70" fmla="*/ 3119920 h 3429000"/>
              <a:gd name="connsiteX71" fmla="*/ 1615754 w 12192000"/>
              <a:gd name="connsiteY71" fmla="*/ 3039909 h 3429000"/>
              <a:gd name="connsiteX72" fmla="*/ 1562414 w 12192000"/>
              <a:gd name="connsiteY72" fmla="*/ 2995141 h 3429000"/>
              <a:gd name="connsiteX73" fmla="*/ 1145220 w 12192000"/>
              <a:gd name="connsiteY73" fmla="*/ 2995141 h 3429000"/>
              <a:gd name="connsiteX74" fmla="*/ 1092833 w 12192000"/>
              <a:gd name="connsiteY74" fmla="*/ 3010381 h 3429000"/>
              <a:gd name="connsiteX75" fmla="*/ 1106168 w 12192000"/>
              <a:gd name="connsiteY75" fmla="*/ 3036099 h 3429000"/>
              <a:gd name="connsiteX76" fmla="*/ 1142363 w 12192000"/>
              <a:gd name="connsiteY76" fmla="*/ 3024669 h 3429000"/>
              <a:gd name="connsiteX77" fmla="*/ 1162365 w 12192000"/>
              <a:gd name="connsiteY77" fmla="*/ 3038957 h 3429000"/>
              <a:gd name="connsiteX78" fmla="*/ 1163318 w 12192000"/>
              <a:gd name="connsiteY78" fmla="*/ 3039909 h 3429000"/>
              <a:gd name="connsiteX79" fmla="*/ 1154745 w 12192000"/>
              <a:gd name="connsiteY79" fmla="*/ 3047529 h 3429000"/>
              <a:gd name="connsiteX80" fmla="*/ 1130933 w 12192000"/>
              <a:gd name="connsiteY80" fmla="*/ 3047529 h 3429000"/>
              <a:gd name="connsiteX81" fmla="*/ 1087118 w 12192000"/>
              <a:gd name="connsiteY81" fmla="*/ 3084677 h 3429000"/>
              <a:gd name="connsiteX82" fmla="*/ 1129980 w 12192000"/>
              <a:gd name="connsiteY82" fmla="*/ 3122778 h 3429000"/>
              <a:gd name="connsiteX83" fmla="*/ 1164270 w 12192000"/>
              <a:gd name="connsiteY83" fmla="*/ 3108490 h 3429000"/>
              <a:gd name="connsiteX84" fmla="*/ 1164270 w 12192000"/>
              <a:gd name="connsiteY84" fmla="*/ 3119920 h 3429000"/>
              <a:gd name="connsiteX85" fmla="*/ 1198560 w 12192000"/>
              <a:gd name="connsiteY85" fmla="*/ 3119920 h 3429000"/>
              <a:gd name="connsiteX86" fmla="*/ 1198560 w 12192000"/>
              <a:gd name="connsiteY86" fmla="*/ 3039909 h 3429000"/>
              <a:gd name="connsiteX87" fmla="*/ 1145220 w 12192000"/>
              <a:gd name="connsiteY87" fmla="*/ 2995141 h 3429000"/>
              <a:gd name="connsiteX88" fmla="*/ 587056 w 12192000"/>
              <a:gd name="connsiteY88" fmla="*/ 2957040 h 3429000"/>
              <a:gd name="connsiteX89" fmla="*/ 564196 w 12192000"/>
              <a:gd name="connsiteY89" fmla="*/ 2957993 h 3429000"/>
              <a:gd name="connsiteX90" fmla="*/ 564196 w 12192000"/>
              <a:gd name="connsiteY90" fmla="*/ 3095155 h 3429000"/>
              <a:gd name="connsiteX91" fmla="*/ 587056 w 12192000"/>
              <a:gd name="connsiteY91" fmla="*/ 3097060 h 3429000"/>
              <a:gd name="connsiteX92" fmla="*/ 619441 w 12192000"/>
              <a:gd name="connsiteY92" fmla="*/ 3094202 h 3429000"/>
              <a:gd name="connsiteX93" fmla="*/ 613726 w 12192000"/>
              <a:gd name="connsiteY93" fmla="*/ 2977043 h 3429000"/>
              <a:gd name="connsiteX94" fmla="*/ 619441 w 12192000"/>
              <a:gd name="connsiteY94" fmla="*/ 2959898 h 3429000"/>
              <a:gd name="connsiteX95" fmla="*/ 587056 w 12192000"/>
              <a:gd name="connsiteY95" fmla="*/ 2957040 h 3429000"/>
              <a:gd name="connsiteX96" fmla="*/ 1647187 w 12192000"/>
              <a:gd name="connsiteY96" fmla="*/ 2952278 h 3429000"/>
              <a:gd name="connsiteX97" fmla="*/ 1647187 w 12192000"/>
              <a:gd name="connsiteY97" fmla="*/ 2998951 h 3429000"/>
              <a:gd name="connsiteX98" fmla="*/ 1628137 w 12192000"/>
              <a:gd name="connsiteY98" fmla="*/ 2998951 h 3429000"/>
              <a:gd name="connsiteX99" fmla="*/ 1628137 w 12192000"/>
              <a:gd name="connsiteY99" fmla="*/ 3028479 h 3429000"/>
              <a:gd name="connsiteX100" fmla="*/ 1647187 w 12192000"/>
              <a:gd name="connsiteY100" fmla="*/ 3028479 h 3429000"/>
              <a:gd name="connsiteX101" fmla="*/ 1647187 w 12192000"/>
              <a:gd name="connsiteY101" fmla="*/ 3095155 h 3429000"/>
              <a:gd name="connsiteX102" fmla="*/ 1682429 w 12192000"/>
              <a:gd name="connsiteY102" fmla="*/ 3122778 h 3429000"/>
              <a:gd name="connsiteX103" fmla="*/ 1709099 w 12192000"/>
              <a:gd name="connsiteY103" fmla="*/ 3120873 h 3429000"/>
              <a:gd name="connsiteX104" fmla="*/ 1709099 w 12192000"/>
              <a:gd name="connsiteY104" fmla="*/ 3091345 h 3429000"/>
              <a:gd name="connsiteX105" fmla="*/ 1692907 w 12192000"/>
              <a:gd name="connsiteY105" fmla="*/ 3091345 h 3429000"/>
              <a:gd name="connsiteX106" fmla="*/ 1681477 w 12192000"/>
              <a:gd name="connsiteY106" fmla="*/ 3082772 h 3429000"/>
              <a:gd name="connsiteX107" fmla="*/ 1681477 w 12192000"/>
              <a:gd name="connsiteY107" fmla="*/ 3027526 h 3429000"/>
              <a:gd name="connsiteX108" fmla="*/ 1708147 w 12192000"/>
              <a:gd name="connsiteY108" fmla="*/ 3027526 h 3429000"/>
              <a:gd name="connsiteX109" fmla="*/ 1708147 w 12192000"/>
              <a:gd name="connsiteY109" fmla="*/ 2997998 h 3429000"/>
              <a:gd name="connsiteX110" fmla="*/ 1681477 w 12192000"/>
              <a:gd name="connsiteY110" fmla="*/ 2997998 h 3429000"/>
              <a:gd name="connsiteX111" fmla="*/ 1681477 w 12192000"/>
              <a:gd name="connsiteY111" fmla="*/ 2952278 h 3429000"/>
              <a:gd name="connsiteX112" fmla="*/ 1341435 w 12192000"/>
              <a:gd name="connsiteY112" fmla="*/ 2934180 h 3429000"/>
              <a:gd name="connsiteX113" fmla="*/ 1319527 w 12192000"/>
              <a:gd name="connsiteY113" fmla="*/ 2956088 h 3429000"/>
              <a:gd name="connsiteX114" fmla="*/ 1341435 w 12192000"/>
              <a:gd name="connsiteY114" fmla="*/ 2977996 h 3429000"/>
              <a:gd name="connsiteX115" fmla="*/ 1363342 w 12192000"/>
              <a:gd name="connsiteY115" fmla="*/ 2956088 h 3429000"/>
              <a:gd name="connsiteX116" fmla="*/ 1341435 w 12192000"/>
              <a:gd name="connsiteY116" fmla="*/ 2934180 h 3429000"/>
              <a:gd name="connsiteX117" fmla="*/ 1032826 w 12192000"/>
              <a:gd name="connsiteY117" fmla="*/ 2934180 h 3429000"/>
              <a:gd name="connsiteX118" fmla="*/ 1032826 w 12192000"/>
              <a:gd name="connsiteY118" fmla="*/ 3119920 h 3429000"/>
              <a:gd name="connsiteX119" fmla="*/ 1067116 w 12192000"/>
              <a:gd name="connsiteY119" fmla="*/ 3119920 h 3429000"/>
              <a:gd name="connsiteX120" fmla="*/ 1067116 w 12192000"/>
              <a:gd name="connsiteY120" fmla="*/ 2934180 h 3429000"/>
              <a:gd name="connsiteX121" fmla="*/ 922336 w 12192000"/>
              <a:gd name="connsiteY121" fmla="*/ 2930370 h 3429000"/>
              <a:gd name="connsiteX122" fmla="*/ 825181 w 12192000"/>
              <a:gd name="connsiteY122" fmla="*/ 3026574 h 3429000"/>
              <a:gd name="connsiteX123" fmla="*/ 922336 w 12192000"/>
              <a:gd name="connsiteY123" fmla="*/ 3122778 h 3429000"/>
              <a:gd name="connsiteX124" fmla="*/ 1013776 w 12192000"/>
              <a:gd name="connsiteY124" fmla="*/ 3053244 h 3429000"/>
              <a:gd name="connsiteX125" fmla="*/ 973771 w 12192000"/>
              <a:gd name="connsiteY125" fmla="*/ 3053244 h 3429000"/>
              <a:gd name="connsiteX126" fmla="*/ 923288 w 12192000"/>
              <a:gd name="connsiteY126" fmla="*/ 3088488 h 3429000"/>
              <a:gd name="connsiteX127" fmla="*/ 865186 w 12192000"/>
              <a:gd name="connsiteY127" fmla="*/ 3026574 h 3429000"/>
              <a:gd name="connsiteX128" fmla="*/ 923288 w 12192000"/>
              <a:gd name="connsiteY128" fmla="*/ 2964661 h 3429000"/>
              <a:gd name="connsiteX129" fmla="*/ 972818 w 12192000"/>
              <a:gd name="connsiteY129" fmla="*/ 2999904 h 3429000"/>
              <a:gd name="connsiteX130" fmla="*/ 1013776 w 12192000"/>
              <a:gd name="connsiteY130" fmla="*/ 2999904 h 3429000"/>
              <a:gd name="connsiteX131" fmla="*/ 922336 w 12192000"/>
              <a:gd name="connsiteY131" fmla="*/ 2930370 h 3429000"/>
              <a:gd name="connsiteX132" fmla="*/ 646112 w 12192000"/>
              <a:gd name="connsiteY132" fmla="*/ 2910367 h 3429000"/>
              <a:gd name="connsiteX133" fmla="*/ 619442 w 12192000"/>
              <a:gd name="connsiteY133" fmla="*/ 2958945 h 3429000"/>
              <a:gd name="connsiteX134" fmla="*/ 735647 w 12192000"/>
              <a:gd name="connsiteY134" fmla="*/ 3026574 h 3429000"/>
              <a:gd name="connsiteX135" fmla="*/ 764222 w 12192000"/>
              <a:gd name="connsiteY135" fmla="*/ 2978948 h 3429000"/>
              <a:gd name="connsiteX136" fmla="*/ 646112 w 12192000"/>
              <a:gd name="connsiteY136" fmla="*/ 2910367 h 3429000"/>
              <a:gd name="connsiteX137" fmla="*/ 0 w 12192000"/>
              <a:gd name="connsiteY137" fmla="*/ 0 h 3429000"/>
              <a:gd name="connsiteX138" fmla="*/ 12192000 w 12192000"/>
              <a:gd name="connsiteY138" fmla="*/ 0 h 3429000"/>
              <a:gd name="connsiteX139" fmla="*/ 12192000 w 12192000"/>
              <a:gd name="connsiteY139" fmla="*/ 3429000 h 3429000"/>
              <a:gd name="connsiteX140" fmla="*/ 8040688 w 12192000"/>
              <a:gd name="connsiteY140" fmla="*/ 3429000 h 3429000"/>
              <a:gd name="connsiteX141" fmla="*/ 7499776 w 12192000"/>
              <a:gd name="connsiteY141" fmla="*/ 3429000 h 3429000"/>
              <a:gd name="connsiteX142" fmla="*/ 0 w 12192000"/>
              <a:gd name="connsiteY142" fmla="*/ 3429000 h 3429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</a:cxnLst>
            <a:rect l="l" t="t" r="r" b="b"/>
            <a:pathLst>
              <a:path w="12192000" h="3429000">
                <a:moveTo>
                  <a:pt x="1579559" y="3067532"/>
                </a:moveTo>
                <a:lnTo>
                  <a:pt x="1579559" y="3076105"/>
                </a:lnTo>
                <a:cubicBezTo>
                  <a:pt x="1579559" y="3091345"/>
                  <a:pt x="1566224" y="3098013"/>
                  <a:pt x="1555747" y="3098013"/>
                </a:cubicBezTo>
                <a:cubicBezTo>
                  <a:pt x="1545269" y="3098013"/>
                  <a:pt x="1538602" y="3092298"/>
                  <a:pt x="1538602" y="3083725"/>
                </a:cubicBezTo>
                <a:cubicBezTo>
                  <a:pt x="1538602" y="3075152"/>
                  <a:pt x="1545269" y="3070390"/>
                  <a:pt x="1555747" y="3070390"/>
                </a:cubicBezTo>
                <a:lnTo>
                  <a:pt x="1569082" y="3070390"/>
                </a:lnTo>
                <a:cubicBezTo>
                  <a:pt x="1573844" y="3070390"/>
                  <a:pt x="1577654" y="3069437"/>
                  <a:pt x="1579559" y="3067532"/>
                </a:cubicBezTo>
                <a:close/>
                <a:moveTo>
                  <a:pt x="1162365" y="3067532"/>
                </a:moveTo>
                <a:lnTo>
                  <a:pt x="1162365" y="3076105"/>
                </a:lnTo>
                <a:cubicBezTo>
                  <a:pt x="1162365" y="3091345"/>
                  <a:pt x="1149030" y="3098013"/>
                  <a:pt x="1138553" y="3098013"/>
                </a:cubicBezTo>
                <a:cubicBezTo>
                  <a:pt x="1128075" y="3098013"/>
                  <a:pt x="1121408" y="3092298"/>
                  <a:pt x="1121408" y="3083725"/>
                </a:cubicBezTo>
                <a:cubicBezTo>
                  <a:pt x="1121408" y="3075152"/>
                  <a:pt x="1128075" y="3070390"/>
                  <a:pt x="1138553" y="3070390"/>
                </a:cubicBezTo>
                <a:lnTo>
                  <a:pt x="1151888" y="3070390"/>
                </a:lnTo>
                <a:cubicBezTo>
                  <a:pt x="1156650" y="3070390"/>
                  <a:pt x="1160460" y="3069437"/>
                  <a:pt x="1162365" y="3067532"/>
                </a:cubicBezTo>
                <a:close/>
                <a:moveTo>
                  <a:pt x="736599" y="3026574"/>
                </a:moveTo>
                <a:cubicBezTo>
                  <a:pt x="707072" y="3061817"/>
                  <a:pt x="666114" y="3086582"/>
                  <a:pt x="619442" y="3094203"/>
                </a:cubicBezTo>
                <a:cubicBezTo>
                  <a:pt x="623252" y="3103728"/>
                  <a:pt x="628014" y="3114205"/>
                  <a:pt x="632777" y="3123731"/>
                </a:cubicBezTo>
                <a:cubicBezTo>
                  <a:pt x="636587" y="3130398"/>
                  <a:pt x="641349" y="3137066"/>
                  <a:pt x="646112" y="3142781"/>
                </a:cubicBezTo>
                <a:cubicBezTo>
                  <a:pt x="691832" y="3131351"/>
                  <a:pt x="732789" y="3107538"/>
                  <a:pt x="765174" y="3074200"/>
                </a:cubicBezTo>
                <a:cubicBezTo>
                  <a:pt x="757554" y="3057054"/>
                  <a:pt x="748029" y="3040862"/>
                  <a:pt x="736599" y="3026574"/>
                </a:cubicBezTo>
                <a:close/>
                <a:moveTo>
                  <a:pt x="1781490" y="3023716"/>
                </a:moveTo>
                <a:cubicBezTo>
                  <a:pt x="1795777" y="3023716"/>
                  <a:pt x="1806255" y="3033241"/>
                  <a:pt x="1808160" y="3045624"/>
                </a:cubicBezTo>
                <a:lnTo>
                  <a:pt x="1753867" y="3045624"/>
                </a:lnTo>
                <a:cubicBezTo>
                  <a:pt x="1756725" y="3032289"/>
                  <a:pt x="1767202" y="3023716"/>
                  <a:pt x="1781490" y="3023716"/>
                </a:cubicBezTo>
                <a:close/>
                <a:moveTo>
                  <a:pt x="1309050" y="2997999"/>
                </a:moveTo>
                <a:lnTo>
                  <a:pt x="1309050" y="3027526"/>
                </a:lnTo>
                <a:lnTo>
                  <a:pt x="1326195" y="3027526"/>
                </a:lnTo>
                <a:lnTo>
                  <a:pt x="1326195" y="3119920"/>
                </a:lnTo>
                <a:lnTo>
                  <a:pt x="1360485" y="3119920"/>
                </a:lnTo>
                <a:lnTo>
                  <a:pt x="1360485" y="2997999"/>
                </a:lnTo>
                <a:close/>
                <a:moveTo>
                  <a:pt x="1372868" y="2997998"/>
                </a:moveTo>
                <a:lnTo>
                  <a:pt x="1414778" y="3119920"/>
                </a:lnTo>
                <a:lnTo>
                  <a:pt x="1457640" y="3119920"/>
                </a:lnTo>
                <a:lnTo>
                  <a:pt x="1501455" y="2997998"/>
                </a:lnTo>
                <a:lnTo>
                  <a:pt x="1465260" y="2997998"/>
                </a:lnTo>
                <a:lnTo>
                  <a:pt x="1437638" y="3082772"/>
                </a:lnTo>
                <a:lnTo>
                  <a:pt x="1410015" y="2997998"/>
                </a:lnTo>
                <a:close/>
                <a:moveTo>
                  <a:pt x="1781490" y="2996093"/>
                </a:moveTo>
                <a:cubicBezTo>
                  <a:pt x="1745295" y="2996093"/>
                  <a:pt x="1718625" y="3022763"/>
                  <a:pt x="1718625" y="3059912"/>
                </a:cubicBezTo>
                <a:cubicBezTo>
                  <a:pt x="1718625" y="3097060"/>
                  <a:pt x="1754820" y="3123730"/>
                  <a:pt x="1782442" y="3123730"/>
                </a:cubicBezTo>
                <a:cubicBezTo>
                  <a:pt x="1810065" y="3123730"/>
                  <a:pt x="1832925" y="3111347"/>
                  <a:pt x="1843402" y="3085629"/>
                </a:cubicBezTo>
                <a:lnTo>
                  <a:pt x="1807207" y="3081819"/>
                </a:lnTo>
                <a:cubicBezTo>
                  <a:pt x="1802445" y="3089439"/>
                  <a:pt x="1797682" y="3094202"/>
                  <a:pt x="1782442" y="3094202"/>
                </a:cubicBezTo>
                <a:cubicBezTo>
                  <a:pt x="1767202" y="3094202"/>
                  <a:pt x="1756725" y="3082772"/>
                  <a:pt x="1754820" y="3069437"/>
                </a:cubicBezTo>
                <a:lnTo>
                  <a:pt x="1845307" y="3069437"/>
                </a:lnTo>
                <a:lnTo>
                  <a:pt x="1845307" y="3068484"/>
                </a:lnTo>
                <a:cubicBezTo>
                  <a:pt x="1845307" y="3018001"/>
                  <a:pt x="1817685" y="2996093"/>
                  <a:pt x="1781490" y="2996093"/>
                </a:cubicBezTo>
                <a:close/>
                <a:moveTo>
                  <a:pt x="1282380" y="2996093"/>
                </a:moveTo>
                <a:cubicBezTo>
                  <a:pt x="1267140" y="2996093"/>
                  <a:pt x="1255710" y="3003713"/>
                  <a:pt x="1250947" y="3017048"/>
                </a:cubicBezTo>
                <a:lnTo>
                  <a:pt x="1250947" y="2997998"/>
                </a:lnTo>
                <a:lnTo>
                  <a:pt x="1217610" y="2997998"/>
                </a:lnTo>
                <a:lnTo>
                  <a:pt x="1217610" y="3119920"/>
                </a:lnTo>
                <a:lnTo>
                  <a:pt x="1251900" y="3119920"/>
                </a:lnTo>
                <a:lnTo>
                  <a:pt x="1251900" y="3061817"/>
                </a:lnTo>
                <a:cubicBezTo>
                  <a:pt x="1251900" y="3040861"/>
                  <a:pt x="1260472" y="3032289"/>
                  <a:pt x="1277617" y="3032289"/>
                </a:cubicBezTo>
                <a:lnTo>
                  <a:pt x="1291905" y="3032289"/>
                </a:lnTo>
                <a:cubicBezTo>
                  <a:pt x="1291905" y="3032289"/>
                  <a:pt x="1291905" y="2997046"/>
                  <a:pt x="1291905" y="2997046"/>
                </a:cubicBezTo>
                <a:cubicBezTo>
                  <a:pt x="1289047" y="2996093"/>
                  <a:pt x="1297620" y="2996093"/>
                  <a:pt x="1282380" y="2996093"/>
                </a:cubicBezTo>
                <a:close/>
                <a:moveTo>
                  <a:pt x="1562414" y="2995141"/>
                </a:moveTo>
                <a:cubicBezTo>
                  <a:pt x="1532887" y="2995141"/>
                  <a:pt x="1510027" y="3010381"/>
                  <a:pt x="1510027" y="3010381"/>
                </a:cubicBezTo>
                <a:lnTo>
                  <a:pt x="1523362" y="3036099"/>
                </a:lnTo>
                <a:cubicBezTo>
                  <a:pt x="1531934" y="3030384"/>
                  <a:pt x="1546222" y="3024669"/>
                  <a:pt x="1559557" y="3024669"/>
                </a:cubicBezTo>
                <a:cubicBezTo>
                  <a:pt x="1572892" y="3024669"/>
                  <a:pt x="1579559" y="3030384"/>
                  <a:pt x="1579559" y="3038957"/>
                </a:cubicBezTo>
                <a:lnTo>
                  <a:pt x="1580512" y="3039909"/>
                </a:lnTo>
                <a:cubicBezTo>
                  <a:pt x="1580512" y="3044672"/>
                  <a:pt x="1577654" y="3047529"/>
                  <a:pt x="1571939" y="3047529"/>
                </a:cubicBezTo>
                <a:lnTo>
                  <a:pt x="1548127" y="3047529"/>
                </a:lnTo>
                <a:cubicBezTo>
                  <a:pt x="1521457" y="3047529"/>
                  <a:pt x="1504312" y="3064675"/>
                  <a:pt x="1504312" y="3084677"/>
                </a:cubicBezTo>
                <a:cubicBezTo>
                  <a:pt x="1504312" y="3104680"/>
                  <a:pt x="1521457" y="3122778"/>
                  <a:pt x="1547174" y="3122778"/>
                </a:cubicBezTo>
                <a:cubicBezTo>
                  <a:pt x="1561462" y="3122778"/>
                  <a:pt x="1574797" y="3118015"/>
                  <a:pt x="1581464" y="3108490"/>
                </a:cubicBezTo>
                <a:lnTo>
                  <a:pt x="1581464" y="3119920"/>
                </a:lnTo>
                <a:lnTo>
                  <a:pt x="1615754" y="3119920"/>
                </a:lnTo>
                <a:lnTo>
                  <a:pt x="1615754" y="3039909"/>
                </a:lnTo>
                <a:cubicBezTo>
                  <a:pt x="1615754" y="3007524"/>
                  <a:pt x="1591942" y="2995141"/>
                  <a:pt x="1562414" y="2995141"/>
                </a:cubicBezTo>
                <a:close/>
                <a:moveTo>
                  <a:pt x="1145220" y="2995141"/>
                </a:moveTo>
                <a:cubicBezTo>
                  <a:pt x="1115693" y="2995141"/>
                  <a:pt x="1092833" y="3010381"/>
                  <a:pt x="1092833" y="3010381"/>
                </a:cubicBezTo>
                <a:lnTo>
                  <a:pt x="1106168" y="3036099"/>
                </a:lnTo>
                <a:cubicBezTo>
                  <a:pt x="1114740" y="3030384"/>
                  <a:pt x="1129028" y="3024669"/>
                  <a:pt x="1142363" y="3024669"/>
                </a:cubicBezTo>
                <a:cubicBezTo>
                  <a:pt x="1155698" y="3024669"/>
                  <a:pt x="1162365" y="3030384"/>
                  <a:pt x="1162365" y="3038957"/>
                </a:cubicBezTo>
                <a:lnTo>
                  <a:pt x="1163318" y="3039909"/>
                </a:lnTo>
                <a:cubicBezTo>
                  <a:pt x="1163318" y="3044672"/>
                  <a:pt x="1160460" y="3047529"/>
                  <a:pt x="1154745" y="3047529"/>
                </a:cubicBezTo>
                <a:lnTo>
                  <a:pt x="1130933" y="3047529"/>
                </a:lnTo>
                <a:cubicBezTo>
                  <a:pt x="1104263" y="3047529"/>
                  <a:pt x="1087118" y="3064675"/>
                  <a:pt x="1087118" y="3084677"/>
                </a:cubicBezTo>
                <a:cubicBezTo>
                  <a:pt x="1087118" y="3104680"/>
                  <a:pt x="1104263" y="3122778"/>
                  <a:pt x="1129980" y="3122778"/>
                </a:cubicBezTo>
                <a:cubicBezTo>
                  <a:pt x="1144268" y="3122778"/>
                  <a:pt x="1157603" y="3118015"/>
                  <a:pt x="1164270" y="3108490"/>
                </a:cubicBezTo>
                <a:lnTo>
                  <a:pt x="1164270" y="3119920"/>
                </a:lnTo>
                <a:lnTo>
                  <a:pt x="1198560" y="3119920"/>
                </a:lnTo>
                <a:lnTo>
                  <a:pt x="1198560" y="3039909"/>
                </a:lnTo>
                <a:cubicBezTo>
                  <a:pt x="1198560" y="3007524"/>
                  <a:pt x="1174748" y="2995141"/>
                  <a:pt x="1145220" y="2995141"/>
                </a:cubicBezTo>
                <a:close/>
                <a:moveTo>
                  <a:pt x="587056" y="2957040"/>
                </a:moveTo>
                <a:cubicBezTo>
                  <a:pt x="575626" y="2957040"/>
                  <a:pt x="571816" y="2957040"/>
                  <a:pt x="564196" y="2957993"/>
                </a:cubicBezTo>
                <a:cubicBezTo>
                  <a:pt x="551814" y="3001808"/>
                  <a:pt x="550861" y="3049434"/>
                  <a:pt x="564196" y="3095155"/>
                </a:cubicBezTo>
                <a:cubicBezTo>
                  <a:pt x="571816" y="3095155"/>
                  <a:pt x="579436" y="3097060"/>
                  <a:pt x="587056" y="3097060"/>
                </a:cubicBezTo>
                <a:cubicBezTo>
                  <a:pt x="598486" y="3097060"/>
                  <a:pt x="608964" y="3096107"/>
                  <a:pt x="619441" y="3094202"/>
                </a:cubicBezTo>
                <a:cubicBezTo>
                  <a:pt x="605154" y="3057054"/>
                  <a:pt x="603249" y="3016096"/>
                  <a:pt x="613726" y="2977043"/>
                </a:cubicBezTo>
                <a:cubicBezTo>
                  <a:pt x="615631" y="2971328"/>
                  <a:pt x="617536" y="2965613"/>
                  <a:pt x="619441" y="2959898"/>
                </a:cubicBezTo>
                <a:cubicBezTo>
                  <a:pt x="608964" y="2957993"/>
                  <a:pt x="598486" y="2957040"/>
                  <a:pt x="587056" y="2957040"/>
                </a:cubicBezTo>
                <a:close/>
                <a:moveTo>
                  <a:pt x="1647187" y="2952278"/>
                </a:moveTo>
                <a:lnTo>
                  <a:pt x="1647187" y="2998951"/>
                </a:lnTo>
                <a:lnTo>
                  <a:pt x="1628137" y="2998951"/>
                </a:lnTo>
                <a:lnTo>
                  <a:pt x="1628137" y="3028479"/>
                </a:lnTo>
                <a:lnTo>
                  <a:pt x="1647187" y="3028479"/>
                </a:lnTo>
                <a:lnTo>
                  <a:pt x="1647187" y="3095155"/>
                </a:lnTo>
                <a:cubicBezTo>
                  <a:pt x="1647187" y="3119920"/>
                  <a:pt x="1665284" y="3122778"/>
                  <a:pt x="1682429" y="3122778"/>
                </a:cubicBezTo>
                <a:cubicBezTo>
                  <a:pt x="1691954" y="3122778"/>
                  <a:pt x="1709099" y="3120873"/>
                  <a:pt x="1709099" y="3120873"/>
                </a:cubicBezTo>
                <a:lnTo>
                  <a:pt x="1709099" y="3091345"/>
                </a:lnTo>
                <a:cubicBezTo>
                  <a:pt x="1709099" y="3091345"/>
                  <a:pt x="1701479" y="3091345"/>
                  <a:pt x="1692907" y="3091345"/>
                </a:cubicBezTo>
                <a:cubicBezTo>
                  <a:pt x="1687192" y="3091345"/>
                  <a:pt x="1681477" y="3090392"/>
                  <a:pt x="1681477" y="3082772"/>
                </a:cubicBezTo>
                <a:lnTo>
                  <a:pt x="1681477" y="3027526"/>
                </a:lnTo>
                <a:lnTo>
                  <a:pt x="1708147" y="3027526"/>
                </a:lnTo>
                <a:lnTo>
                  <a:pt x="1708147" y="2997998"/>
                </a:lnTo>
                <a:lnTo>
                  <a:pt x="1681477" y="2997998"/>
                </a:lnTo>
                <a:lnTo>
                  <a:pt x="1681477" y="2952278"/>
                </a:lnTo>
                <a:close/>
                <a:moveTo>
                  <a:pt x="1341435" y="2934180"/>
                </a:moveTo>
                <a:cubicBezTo>
                  <a:pt x="1329052" y="2934180"/>
                  <a:pt x="1319527" y="2943705"/>
                  <a:pt x="1319527" y="2956088"/>
                </a:cubicBezTo>
                <a:cubicBezTo>
                  <a:pt x="1319527" y="2968471"/>
                  <a:pt x="1329052" y="2977996"/>
                  <a:pt x="1341435" y="2977996"/>
                </a:cubicBezTo>
                <a:cubicBezTo>
                  <a:pt x="1353817" y="2977996"/>
                  <a:pt x="1363342" y="2967518"/>
                  <a:pt x="1363342" y="2956088"/>
                </a:cubicBezTo>
                <a:cubicBezTo>
                  <a:pt x="1363342" y="2944658"/>
                  <a:pt x="1353817" y="2934180"/>
                  <a:pt x="1341435" y="2934180"/>
                </a:cubicBezTo>
                <a:close/>
                <a:moveTo>
                  <a:pt x="1032826" y="2934180"/>
                </a:moveTo>
                <a:lnTo>
                  <a:pt x="1032826" y="3119920"/>
                </a:lnTo>
                <a:lnTo>
                  <a:pt x="1067116" y="3119920"/>
                </a:lnTo>
                <a:lnTo>
                  <a:pt x="1067116" y="2934180"/>
                </a:lnTo>
                <a:close/>
                <a:moveTo>
                  <a:pt x="922336" y="2930370"/>
                </a:moveTo>
                <a:cubicBezTo>
                  <a:pt x="867091" y="2930370"/>
                  <a:pt x="825181" y="2970376"/>
                  <a:pt x="825181" y="3026574"/>
                </a:cubicBezTo>
                <a:cubicBezTo>
                  <a:pt x="825181" y="3082772"/>
                  <a:pt x="880426" y="3122778"/>
                  <a:pt x="922336" y="3122778"/>
                </a:cubicBezTo>
                <a:cubicBezTo>
                  <a:pt x="964246" y="3122778"/>
                  <a:pt x="1003298" y="3097060"/>
                  <a:pt x="1013776" y="3053244"/>
                </a:cubicBezTo>
                <a:lnTo>
                  <a:pt x="973771" y="3053244"/>
                </a:lnTo>
                <a:cubicBezTo>
                  <a:pt x="967103" y="3075152"/>
                  <a:pt x="948053" y="3088488"/>
                  <a:pt x="923288" y="3088488"/>
                </a:cubicBezTo>
                <a:cubicBezTo>
                  <a:pt x="888046" y="3088488"/>
                  <a:pt x="865186" y="3061817"/>
                  <a:pt x="865186" y="3026574"/>
                </a:cubicBezTo>
                <a:cubicBezTo>
                  <a:pt x="865186" y="2991331"/>
                  <a:pt x="888046" y="2964661"/>
                  <a:pt x="923288" y="2964661"/>
                </a:cubicBezTo>
                <a:cubicBezTo>
                  <a:pt x="947101" y="2964661"/>
                  <a:pt x="966151" y="2977996"/>
                  <a:pt x="972818" y="2999904"/>
                </a:cubicBezTo>
                <a:lnTo>
                  <a:pt x="1013776" y="2999904"/>
                </a:lnTo>
                <a:cubicBezTo>
                  <a:pt x="1002346" y="2956088"/>
                  <a:pt x="977581" y="2930370"/>
                  <a:pt x="922336" y="2930370"/>
                </a:cubicBezTo>
                <a:close/>
                <a:moveTo>
                  <a:pt x="646112" y="2910367"/>
                </a:moveTo>
                <a:cubicBezTo>
                  <a:pt x="634682" y="2925607"/>
                  <a:pt x="626109" y="2941800"/>
                  <a:pt x="619442" y="2958945"/>
                </a:cubicBezTo>
                <a:cubicBezTo>
                  <a:pt x="666114" y="2966565"/>
                  <a:pt x="707072" y="2991331"/>
                  <a:pt x="735647" y="3026574"/>
                </a:cubicBezTo>
                <a:cubicBezTo>
                  <a:pt x="747077" y="3012286"/>
                  <a:pt x="757554" y="2996093"/>
                  <a:pt x="764222" y="2978948"/>
                </a:cubicBezTo>
                <a:cubicBezTo>
                  <a:pt x="732789" y="2946563"/>
                  <a:pt x="691832" y="2921797"/>
                  <a:pt x="646112" y="2910367"/>
                </a:cubicBezTo>
                <a:close/>
                <a:moveTo>
                  <a:pt x="0" y="0"/>
                </a:moveTo>
                <a:lnTo>
                  <a:pt x="12192000" y="0"/>
                </a:lnTo>
                <a:lnTo>
                  <a:pt x="12192000" y="3429000"/>
                </a:lnTo>
                <a:lnTo>
                  <a:pt x="8040688" y="3429000"/>
                </a:lnTo>
                <a:lnTo>
                  <a:pt x="7499776" y="3429000"/>
                </a:lnTo>
                <a:lnTo>
                  <a:pt x="0" y="3429000"/>
                </a:ln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txBody>
          <a:bodyPr wrap="square" tIns="108000" anchor="t" anchorCtr="0">
            <a:noAutofit/>
          </a:bodyPr>
          <a:lstStyle>
            <a:lvl1pPr marL="0" indent="0" algn="ctr">
              <a:buNone/>
              <a:defRPr sz="1000">
                <a:solidFill>
                  <a:schemeClr val="accent1"/>
                </a:solidFill>
                <a:latin typeface="+mn-lt"/>
              </a:defRPr>
            </a:lvl1pPr>
          </a:lstStyle>
          <a:p>
            <a:pPr lvl="0"/>
            <a:r>
              <a:rPr lang="en-US" dirty="0"/>
              <a:t>Drag picture file here or click </a:t>
            </a:r>
            <a:r>
              <a:rPr lang="en-US" noProof="0" dirty="0"/>
              <a:t>center</a:t>
            </a:r>
            <a:r>
              <a:rPr lang="en-US" dirty="0"/>
              <a:t> icon to insert dark image</a:t>
            </a: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8A7FC2C0-CC0A-6C80-94BA-87548331CA1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550864" y="368828"/>
            <a:ext cx="10693823" cy="251885"/>
          </a:xfrm>
        </p:spPr>
        <p:txBody>
          <a:bodyPr/>
          <a:lstStyle>
            <a:lvl1pPr>
              <a:defRPr/>
            </a:lvl1pPr>
          </a:lstStyle>
          <a:p>
            <a:r>
              <a:rPr lang="en-US" dirty="0"/>
              <a:t>Header avenir demi</a:t>
            </a:r>
            <a:endParaRPr lang="en-GB" dirty="0"/>
          </a:p>
        </p:txBody>
      </p:sp>
      <p:sp>
        <p:nvSpPr>
          <p:cNvPr id="6" name="Text Placeholder 9">
            <a:extLst>
              <a:ext uri="{FF2B5EF4-FFF2-40B4-BE49-F238E27FC236}">
                <a16:creationId xmlns:a16="http://schemas.microsoft.com/office/drawing/2014/main" id="{0D280ED2-2546-B928-49AE-06D36B770708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550864" y="752052"/>
            <a:ext cx="10693823" cy="336973"/>
          </a:xfrm>
          <a:prstGeom prst="rect">
            <a:avLst/>
          </a:prstGeom>
        </p:spPr>
        <p:txBody>
          <a:bodyPr lIns="0" tIns="0" rIns="0" bIns="0">
            <a:noAutofit/>
          </a:bodyPr>
          <a:lstStyle>
            <a:lvl1pPr marL="0" indent="0">
              <a:lnSpc>
                <a:spcPct val="90000"/>
              </a:lnSpc>
              <a:buNone/>
              <a:defRPr sz="2000"/>
            </a:lvl1pPr>
          </a:lstStyle>
          <a:p>
            <a:pPr lvl="0"/>
            <a:r>
              <a:rPr lang="en-US" dirty="0"/>
              <a:t>Subhead avenir pro 20pt</a:t>
            </a:r>
            <a:endParaRPr lang="en-GB" dirty="0"/>
          </a:p>
        </p:txBody>
      </p:sp>
      <p:sp>
        <p:nvSpPr>
          <p:cNvPr id="7" name="Text Placeholder 12">
            <a:extLst>
              <a:ext uri="{FF2B5EF4-FFF2-40B4-BE49-F238E27FC236}">
                <a16:creationId xmlns:a16="http://schemas.microsoft.com/office/drawing/2014/main" id="{841E26EB-9911-0A6E-407B-8667159EEC13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550863" y="1808164"/>
            <a:ext cx="3204000" cy="144145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</p:txBody>
      </p:sp>
      <p:sp>
        <p:nvSpPr>
          <p:cNvPr id="10" name="Text Placeholder 12">
            <a:extLst>
              <a:ext uri="{FF2B5EF4-FFF2-40B4-BE49-F238E27FC236}">
                <a16:creationId xmlns:a16="http://schemas.microsoft.com/office/drawing/2014/main" id="{45BEBC43-8186-4AEB-F4CF-271F011B0368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4295776" y="1808164"/>
            <a:ext cx="3204000" cy="144145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</p:txBody>
      </p:sp>
      <p:sp>
        <p:nvSpPr>
          <p:cNvPr id="11" name="Text Placeholder 12">
            <a:extLst>
              <a:ext uri="{FF2B5EF4-FFF2-40B4-BE49-F238E27FC236}">
                <a16:creationId xmlns:a16="http://schemas.microsoft.com/office/drawing/2014/main" id="{042CC176-3CD8-0372-5942-EAD056B059E7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>
            <a:off x="8040687" y="1808164"/>
            <a:ext cx="3204000" cy="144145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0871EE65-26EE-B181-C60C-77234227C28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8040687" y="6348353"/>
            <a:ext cx="3292474" cy="215901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© 2025 Clarivate. All rights reserved.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50BDD441-95E6-955E-8A17-BE1B5185D4A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06200" y="6348353"/>
            <a:ext cx="216000" cy="215900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F59CD943-D024-467A-B36E-F11E1285ED75}" type="slidenum">
              <a:rPr lang="en-GB" smtClean="0"/>
              <a:pPr/>
              <a:t>‹#›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443729271"/>
      </p:ext>
    </p:extLst>
  </p:cSld>
  <p:clrMapOvr>
    <a:masterClrMapping/>
  </p:clrMapOvr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itrus/mint pattern - Black quot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Picture 8">
            <a:extLst>
              <a:ext uri="{FF2B5EF4-FFF2-40B4-BE49-F238E27FC236}">
                <a16:creationId xmlns:a16="http://schemas.microsoft.com/office/drawing/2014/main" id="{25659636-78CF-6EFF-68F5-52F1AB62035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18" name="Text Placeholder 9">
            <a:extLst>
              <a:ext uri="{FF2B5EF4-FFF2-40B4-BE49-F238E27FC236}">
                <a16:creationId xmlns:a16="http://schemas.microsoft.com/office/drawing/2014/main" id="{6A6F47D2-4DE8-3A51-AB24-AA4D5A7F13E9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1487488" y="2979813"/>
            <a:ext cx="8280400" cy="1107996"/>
          </a:xfrm>
          <a:prstGeom prst="rect">
            <a:avLst/>
          </a:prstGeom>
          <a:noFill/>
        </p:spPr>
        <p:txBody>
          <a:bodyPr wrap="square" lIns="0" tIns="0" rIns="0" bIns="0" anchor="b" anchorCtr="0">
            <a:spAutoFit/>
          </a:bodyPr>
          <a:lstStyle>
            <a:lvl1pPr marL="0" indent="0" algn="l">
              <a:buNone/>
              <a:tabLst/>
              <a:defRPr sz="3600">
                <a:solidFill>
                  <a:schemeClr val="tx1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“Quote copy, resize textbox horizontally as required”.</a:t>
            </a:r>
            <a:endParaRPr lang="en-GB" dirty="0"/>
          </a:p>
        </p:txBody>
      </p:sp>
      <p:sp>
        <p:nvSpPr>
          <p:cNvPr id="2" name="Text Placeholder 12">
            <a:extLst>
              <a:ext uri="{FF2B5EF4-FFF2-40B4-BE49-F238E27FC236}">
                <a16:creationId xmlns:a16="http://schemas.microsoft.com/office/drawing/2014/main" id="{51D1D711-9691-BEE7-727A-A074BC47FEA0}"/>
              </a:ext>
            </a:extLst>
          </p:cNvPr>
          <p:cNvSpPr>
            <a:spLocks noGrp="1"/>
          </p:cNvSpPr>
          <p:nvPr>
            <p:ph type="body" sz="quarter" idx="28" hasCustomPrompt="1"/>
          </p:nvPr>
        </p:nvSpPr>
        <p:spPr>
          <a:xfrm>
            <a:off x="1487488" y="4286568"/>
            <a:ext cx="3600450" cy="259239"/>
          </a:xfrm>
          <a:noFill/>
        </p:spPr>
        <p:txBody>
          <a:bodyPr/>
          <a:lstStyle>
            <a:lvl1pPr marL="0" indent="0" algn="l">
              <a:buNone/>
              <a:defRPr sz="1600">
                <a:solidFill>
                  <a:schemeClr val="tx1"/>
                </a:solidFill>
                <a:latin typeface="+mj-lt"/>
              </a:defRPr>
            </a:lvl1pPr>
            <a:lvl2pPr marL="180000" indent="0" algn="ctr">
              <a:buNone/>
              <a:defRPr sz="1800">
                <a:solidFill>
                  <a:schemeClr val="bg1"/>
                </a:solidFill>
              </a:defRPr>
            </a:lvl2pPr>
            <a:lvl3pPr marL="360000" indent="0" algn="ctr">
              <a:buNone/>
              <a:defRPr sz="1800">
                <a:solidFill>
                  <a:schemeClr val="bg1"/>
                </a:solidFill>
              </a:defRPr>
            </a:lvl3pPr>
            <a:lvl4pPr marL="0" indent="0" algn="ctr">
              <a:buClr>
                <a:schemeClr val="tx1"/>
              </a:buClr>
              <a:buNone/>
              <a:defRPr sz="1800">
                <a:solidFill>
                  <a:schemeClr val="bg1"/>
                </a:solidFill>
              </a:defRPr>
            </a:lvl4pPr>
            <a:lvl5pPr marL="180000" indent="0" algn="ctr">
              <a:buClr>
                <a:schemeClr val="tx1"/>
              </a:buClr>
              <a:buNone/>
              <a:defRPr sz="1800">
                <a:solidFill>
                  <a:schemeClr val="bg1"/>
                </a:solidFill>
              </a:defRPr>
            </a:lvl5pPr>
          </a:lstStyle>
          <a:p>
            <a:pPr lvl="0"/>
            <a:r>
              <a:rPr lang="en-US" dirty="0"/>
              <a:t>Forename Surname</a:t>
            </a:r>
          </a:p>
        </p:txBody>
      </p:sp>
      <p:sp>
        <p:nvSpPr>
          <p:cNvPr id="6" name="Text Placeholder 12">
            <a:extLst>
              <a:ext uri="{FF2B5EF4-FFF2-40B4-BE49-F238E27FC236}">
                <a16:creationId xmlns:a16="http://schemas.microsoft.com/office/drawing/2014/main" id="{0EFA41F3-CF2B-F07E-F3DA-DC0602B25A9D}"/>
              </a:ext>
            </a:extLst>
          </p:cNvPr>
          <p:cNvSpPr>
            <a:spLocks noGrp="1"/>
          </p:cNvSpPr>
          <p:nvPr>
            <p:ph type="body" sz="quarter" idx="29" hasCustomPrompt="1"/>
          </p:nvPr>
        </p:nvSpPr>
        <p:spPr>
          <a:xfrm>
            <a:off x="1487488" y="4543748"/>
            <a:ext cx="3600450" cy="259239"/>
          </a:xfrm>
          <a:noFill/>
        </p:spPr>
        <p:txBody>
          <a:bodyPr/>
          <a:lstStyle>
            <a:lvl1pPr marL="0" indent="0" algn="l">
              <a:buNone/>
              <a:defRPr sz="1500">
                <a:solidFill>
                  <a:schemeClr val="tx1"/>
                </a:solidFill>
                <a:latin typeface="+mn-lt"/>
              </a:defRPr>
            </a:lvl1pPr>
            <a:lvl2pPr marL="180000" indent="0" algn="ctr">
              <a:buNone/>
              <a:defRPr sz="1800">
                <a:solidFill>
                  <a:schemeClr val="bg1"/>
                </a:solidFill>
              </a:defRPr>
            </a:lvl2pPr>
            <a:lvl3pPr marL="360000" indent="0" algn="ctr">
              <a:buNone/>
              <a:defRPr sz="1800">
                <a:solidFill>
                  <a:schemeClr val="bg1"/>
                </a:solidFill>
              </a:defRPr>
            </a:lvl3pPr>
            <a:lvl4pPr marL="0" indent="0" algn="ctr">
              <a:buClr>
                <a:schemeClr val="tx1"/>
              </a:buClr>
              <a:buNone/>
              <a:defRPr sz="1800">
                <a:solidFill>
                  <a:schemeClr val="bg1"/>
                </a:solidFill>
              </a:defRPr>
            </a:lvl4pPr>
            <a:lvl5pPr marL="180000" indent="0" algn="ctr">
              <a:buClr>
                <a:schemeClr val="tx1"/>
              </a:buClr>
              <a:buNone/>
              <a:defRPr sz="1800">
                <a:solidFill>
                  <a:schemeClr val="bg1"/>
                </a:solidFill>
              </a:defRPr>
            </a:lvl5pPr>
          </a:lstStyle>
          <a:p>
            <a:pPr lvl="0"/>
            <a:r>
              <a:rPr lang="en-US" dirty="0"/>
              <a:t>Job title, Company name</a:t>
            </a:r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0871EE65-26EE-B181-C60C-77234227C28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8040688" y="6348353"/>
            <a:ext cx="3292473" cy="215901"/>
          </a:xfrm>
        </p:spPr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en-US" dirty="0"/>
              <a:t>© 2025 Clarivate. All rights reserved.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50BDD441-95E6-955E-8A17-BE1B5185D4A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09200" y="6348353"/>
            <a:ext cx="215899" cy="215900"/>
          </a:xfrm>
        </p:spPr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fld id="{F59CD943-D024-467A-B36E-F11E1285ED75}" type="slidenum">
              <a:rPr lang="en-GB" smtClean="0"/>
              <a:pPr/>
              <a:t>‹#›</a:t>
            </a:fld>
            <a:endParaRPr lang="en-GB" dirty="0"/>
          </a:p>
        </p:txBody>
      </p:sp>
      <p:pic>
        <p:nvPicPr>
          <p:cNvPr id="5" name="Graphic 4">
            <a:extLst>
              <a:ext uri="{FF2B5EF4-FFF2-40B4-BE49-F238E27FC236}">
                <a16:creationId xmlns:a16="http://schemas.microsoft.com/office/drawing/2014/main" id="{B6ECEDCA-E71D-E002-B6EF-1A2EE328FA46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rcRect l="9263" t="23870" r="9262" b="23680"/>
          <a:stretch/>
        </p:blipFill>
        <p:spPr>
          <a:xfrm>
            <a:off x="550863" y="6329363"/>
            <a:ext cx="1296000" cy="25479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53695639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P - Slide B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Title 2">
            <a:extLst>
              <a:ext uri="{FF2B5EF4-FFF2-40B4-BE49-F238E27FC236}">
                <a16:creationId xmlns:a16="http://schemas.microsoft.com/office/drawing/2014/main" id="{A34A6C6D-4525-FA63-418D-7719E9DB0984}"/>
              </a:ext>
            </a:extLst>
          </p:cNvPr>
          <p:cNvSpPr txBox="1">
            <a:spLocks/>
          </p:cNvSpPr>
          <p:nvPr userDrawn="1"/>
        </p:nvSpPr>
        <p:spPr>
          <a:xfrm>
            <a:off x="550862" y="368828"/>
            <a:ext cx="5076001" cy="251885"/>
          </a:xfrm>
          <a:prstGeom prst="rect">
            <a:avLst/>
          </a:prstGeom>
        </p:spPr>
        <p:txBody>
          <a:bodyPr vert="horz" lIns="0" tIns="0" rIns="0" bIns="0" rtlCol="0" anchor="t" anchorCtr="0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2400" kern="1200">
                <a:solidFill>
                  <a:schemeClr val="accent2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GB" dirty="0"/>
              <a:t>Why Clarivate?</a:t>
            </a:r>
          </a:p>
        </p:txBody>
      </p:sp>
      <p:sp>
        <p:nvSpPr>
          <p:cNvPr id="20" name="Text Placeholder 3">
            <a:extLst>
              <a:ext uri="{FF2B5EF4-FFF2-40B4-BE49-F238E27FC236}">
                <a16:creationId xmlns:a16="http://schemas.microsoft.com/office/drawing/2014/main" id="{4F60BF39-3383-8C91-EB39-7252F3F573DB}"/>
              </a:ext>
            </a:extLst>
          </p:cNvPr>
          <p:cNvSpPr txBox="1">
            <a:spLocks/>
          </p:cNvSpPr>
          <p:nvPr userDrawn="1"/>
        </p:nvSpPr>
        <p:spPr>
          <a:xfrm>
            <a:off x="550862" y="753852"/>
            <a:ext cx="4417377" cy="336973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900"/>
              </a:spcBef>
              <a:buFont typeface="Arial" panose="020B0604020202020204" pitchFamily="34" charset="0"/>
              <a:buNone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0000" indent="-180000" algn="l" defTabSz="914400" rtl="0" eaLnBrk="1" latinLnBrk="0" hangingPunct="1">
              <a:lnSpc>
                <a:spcPct val="100000"/>
              </a:lnSpc>
              <a:spcBef>
                <a:spcPts val="900"/>
              </a:spcBef>
              <a:buFont typeface="Arial" panose="020B0604020202020204" pitchFamily="34" charset="0"/>
              <a:buChar char="­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40000" indent="-180000" algn="l" defTabSz="914400" rtl="0" eaLnBrk="1" latinLnBrk="0" hangingPunct="1">
              <a:lnSpc>
                <a:spcPct val="100000"/>
              </a:lnSpc>
              <a:spcBef>
                <a:spcPts val="900"/>
              </a:spcBef>
              <a:buFont typeface="Wingdings" panose="05000000000000000000" pitchFamily="2" charset="2"/>
              <a:buChar char="§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20000" indent="-180000" algn="l" defTabSz="914400" rtl="0" eaLnBrk="1" latinLnBrk="0" hangingPunct="1">
              <a:lnSpc>
                <a:spcPct val="100000"/>
              </a:lnSpc>
              <a:spcBef>
                <a:spcPts val="900"/>
              </a:spcBef>
              <a:buClr>
                <a:schemeClr val="tx1"/>
              </a:buClr>
              <a:buFont typeface="Courier New" panose="02070309020205020404" pitchFamily="49" charset="0"/>
              <a:buChar char="o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900000" indent="-180000" algn="l" defTabSz="914400" rtl="0" eaLnBrk="1" latinLnBrk="0" hangingPunct="1">
              <a:lnSpc>
                <a:spcPct val="100000"/>
              </a:lnSpc>
              <a:spcBef>
                <a:spcPts val="900"/>
              </a:spcBef>
              <a:buClr>
                <a:schemeClr val="tx1"/>
              </a:buClr>
              <a:buFont typeface="Avenir Next LT Pro" panose="020B0504020202020204" pitchFamily="34" charset="0"/>
              <a:buChar char="–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720000" indent="-180000" algn="l" defTabSz="914400" rtl="0" eaLnBrk="1" latinLnBrk="0" hangingPunct="1">
              <a:lnSpc>
                <a:spcPct val="100000"/>
              </a:lnSpc>
              <a:spcBef>
                <a:spcPts val="900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/>
              <a:t>Leveraging </a:t>
            </a:r>
            <a:r>
              <a:rPr lang="en-US" b="1"/>
              <a:t>innovation</a:t>
            </a:r>
            <a:r>
              <a:rPr lang="en-US"/>
              <a:t> and deep </a:t>
            </a:r>
            <a:r>
              <a:rPr lang="en-US" b="1"/>
              <a:t>expertise</a:t>
            </a:r>
            <a:r>
              <a:rPr lang="en-US"/>
              <a:t> to make a </a:t>
            </a:r>
            <a:r>
              <a:rPr lang="en-US" b="1"/>
              <a:t>lasting impact</a:t>
            </a:r>
            <a:r>
              <a:rPr lang="en-US"/>
              <a:t> on your IP practice and business</a:t>
            </a:r>
            <a:endParaRPr lang="en-US" dirty="0"/>
          </a:p>
        </p:txBody>
      </p:sp>
      <p:pic>
        <p:nvPicPr>
          <p:cNvPr id="24" name="Graphic 23">
            <a:extLst>
              <a:ext uri="{FF2B5EF4-FFF2-40B4-BE49-F238E27FC236}">
                <a16:creationId xmlns:a16="http://schemas.microsoft.com/office/drawing/2014/main" id="{6B828596-52E4-1EDE-FAB8-ED5B8EDC108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11602" y="2094996"/>
            <a:ext cx="457200" cy="457200"/>
          </a:xfrm>
          <a:prstGeom prst="rect">
            <a:avLst/>
          </a:prstGeom>
        </p:spPr>
      </p:pic>
      <p:sp>
        <p:nvSpPr>
          <p:cNvPr id="21" name="Text Placeholder 4">
            <a:extLst>
              <a:ext uri="{FF2B5EF4-FFF2-40B4-BE49-F238E27FC236}">
                <a16:creationId xmlns:a16="http://schemas.microsoft.com/office/drawing/2014/main" id="{576EE493-1741-7413-5D6C-BE89EE51AA6A}"/>
              </a:ext>
            </a:extLst>
          </p:cNvPr>
          <p:cNvSpPr txBox="1">
            <a:spLocks/>
          </p:cNvSpPr>
          <p:nvPr userDrawn="1"/>
        </p:nvSpPr>
        <p:spPr>
          <a:xfrm>
            <a:off x="1343024" y="2112070"/>
            <a:ext cx="4283839" cy="439142"/>
          </a:xfrm>
          <a:prstGeom prst="rect">
            <a:avLst/>
          </a:prstGeom>
        </p:spPr>
        <p:txBody>
          <a:bodyPr vert="horz" lIns="0" tIns="0" rIns="0" bIns="0" rtlCol="0" anchor="ctr" anchorCtr="0">
            <a:noAutofit/>
          </a:bodyPr>
          <a:lstStyle>
            <a:lvl1pPr marL="180000" indent="-180000" algn="l" defTabSz="914400" rtl="0" eaLnBrk="1" latinLnBrk="0" hangingPunct="1">
              <a:lnSpc>
                <a:spcPct val="100000"/>
              </a:lnSpc>
              <a:spcBef>
                <a:spcPts val="900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0000" indent="-180000" algn="l" defTabSz="914400" rtl="0" eaLnBrk="1" latinLnBrk="0" hangingPunct="1">
              <a:lnSpc>
                <a:spcPct val="100000"/>
              </a:lnSpc>
              <a:spcBef>
                <a:spcPts val="900"/>
              </a:spcBef>
              <a:buFont typeface="Arial" panose="020B0604020202020204" pitchFamily="34" charset="0"/>
              <a:buChar char="­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40000" indent="-180000" algn="l" defTabSz="914400" rtl="0" eaLnBrk="1" latinLnBrk="0" hangingPunct="1">
              <a:lnSpc>
                <a:spcPct val="100000"/>
              </a:lnSpc>
              <a:spcBef>
                <a:spcPts val="900"/>
              </a:spcBef>
              <a:buFont typeface="Wingdings" panose="05000000000000000000" pitchFamily="2" charset="2"/>
              <a:buChar char="§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20000" indent="-180000" algn="l" defTabSz="914400" rtl="0" eaLnBrk="1" latinLnBrk="0" hangingPunct="1">
              <a:lnSpc>
                <a:spcPct val="100000"/>
              </a:lnSpc>
              <a:spcBef>
                <a:spcPts val="900"/>
              </a:spcBef>
              <a:buClr>
                <a:schemeClr val="tx1"/>
              </a:buClr>
              <a:buFont typeface="Courier New" panose="02070309020205020404" pitchFamily="49" charset="0"/>
              <a:buChar char="o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900000" indent="-180000" algn="l" defTabSz="914400" rtl="0" eaLnBrk="1" latinLnBrk="0" hangingPunct="1">
              <a:lnSpc>
                <a:spcPct val="100000"/>
              </a:lnSpc>
              <a:spcBef>
                <a:spcPts val="900"/>
              </a:spcBef>
              <a:buClr>
                <a:schemeClr val="tx1"/>
              </a:buClr>
              <a:buFont typeface="Avenir Next LT Pro" panose="020B0504020202020204" pitchFamily="34" charset="0"/>
              <a:buChar char="–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720000" indent="-180000" algn="l" defTabSz="914400" rtl="0" eaLnBrk="1" latinLnBrk="0" hangingPunct="1">
              <a:lnSpc>
                <a:spcPct val="100000"/>
              </a:lnSpc>
              <a:spcBef>
                <a:spcPts val="900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Font typeface="Arial" panose="020B0604020202020204" pitchFamily="34" charset="0"/>
              <a:buNone/>
            </a:pPr>
            <a:r>
              <a:rPr lang="en-US"/>
              <a:t>Unique IP data and insights</a:t>
            </a:r>
            <a:endParaRPr lang="en-US" dirty="0"/>
          </a:p>
        </p:txBody>
      </p:sp>
      <p:pic>
        <p:nvPicPr>
          <p:cNvPr id="25" name="Graphic 24">
            <a:extLst>
              <a:ext uri="{FF2B5EF4-FFF2-40B4-BE49-F238E27FC236}">
                <a16:creationId xmlns:a16="http://schemas.microsoft.com/office/drawing/2014/main" id="{488C635D-7CFE-F72B-84C7-184BFFFDE3F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 userDrawn="1"/>
        </p:nvPicPr>
        <p:blipFill>
          <a:blip r:embed="rId4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565474" y="3102681"/>
            <a:ext cx="349457" cy="349457"/>
          </a:xfrm>
          <a:prstGeom prst="rect">
            <a:avLst/>
          </a:prstGeom>
        </p:spPr>
      </p:pic>
      <p:sp>
        <p:nvSpPr>
          <p:cNvPr id="22" name="Text Placeholder 8">
            <a:extLst>
              <a:ext uri="{FF2B5EF4-FFF2-40B4-BE49-F238E27FC236}">
                <a16:creationId xmlns:a16="http://schemas.microsoft.com/office/drawing/2014/main" id="{C1EBA1C8-4EF9-9DCD-EFA9-921675ECE394}"/>
              </a:ext>
            </a:extLst>
          </p:cNvPr>
          <p:cNvSpPr txBox="1">
            <a:spLocks/>
          </p:cNvSpPr>
          <p:nvPr userDrawn="1"/>
        </p:nvSpPr>
        <p:spPr>
          <a:xfrm>
            <a:off x="1343024" y="3030777"/>
            <a:ext cx="4283839" cy="438929"/>
          </a:xfrm>
          <a:prstGeom prst="rect">
            <a:avLst/>
          </a:prstGeom>
        </p:spPr>
        <p:txBody>
          <a:bodyPr vert="horz" lIns="0" tIns="0" rIns="0" bIns="0" rtlCol="0" anchor="ctr" anchorCtr="0">
            <a:noAutofit/>
          </a:bodyPr>
          <a:lstStyle>
            <a:lvl1pPr marL="180000" indent="-180000" algn="l" defTabSz="914400" rtl="0" eaLnBrk="1" latinLnBrk="0" hangingPunct="1">
              <a:lnSpc>
                <a:spcPct val="100000"/>
              </a:lnSpc>
              <a:spcBef>
                <a:spcPts val="900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0000" indent="-180000" algn="l" defTabSz="914400" rtl="0" eaLnBrk="1" latinLnBrk="0" hangingPunct="1">
              <a:lnSpc>
                <a:spcPct val="100000"/>
              </a:lnSpc>
              <a:spcBef>
                <a:spcPts val="900"/>
              </a:spcBef>
              <a:buFont typeface="Arial" panose="020B0604020202020204" pitchFamily="34" charset="0"/>
              <a:buChar char="­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40000" indent="-180000" algn="l" defTabSz="914400" rtl="0" eaLnBrk="1" latinLnBrk="0" hangingPunct="1">
              <a:lnSpc>
                <a:spcPct val="100000"/>
              </a:lnSpc>
              <a:spcBef>
                <a:spcPts val="900"/>
              </a:spcBef>
              <a:buFont typeface="Wingdings" panose="05000000000000000000" pitchFamily="2" charset="2"/>
              <a:buChar char="§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20000" indent="-180000" algn="l" defTabSz="914400" rtl="0" eaLnBrk="1" latinLnBrk="0" hangingPunct="1">
              <a:lnSpc>
                <a:spcPct val="100000"/>
              </a:lnSpc>
              <a:spcBef>
                <a:spcPts val="900"/>
              </a:spcBef>
              <a:buClr>
                <a:schemeClr val="tx1"/>
              </a:buClr>
              <a:buFont typeface="Courier New" panose="02070309020205020404" pitchFamily="49" charset="0"/>
              <a:buChar char="o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900000" indent="-180000" algn="l" defTabSz="914400" rtl="0" eaLnBrk="1" latinLnBrk="0" hangingPunct="1">
              <a:lnSpc>
                <a:spcPct val="100000"/>
              </a:lnSpc>
              <a:spcBef>
                <a:spcPts val="900"/>
              </a:spcBef>
              <a:buClr>
                <a:schemeClr val="tx1"/>
              </a:buClr>
              <a:buFont typeface="Avenir Next LT Pro" panose="020B0504020202020204" pitchFamily="34" charset="0"/>
              <a:buChar char="–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720000" indent="-180000" algn="l" defTabSz="914400" rtl="0" eaLnBrk="1" latinLnBrk="0" hangingPunct="1">
              <a:lnSpc>
                <a:spcPct val="100000"/>
              </a:lnSpc>
              <a:spcBef>
                <a:spcPts val="900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Font typeface="Arial" panose="020B0604020202020204" pitchFamily="34" charset="0"/>
              <a:buNone/>
            </a:pPr>
            <a:r>
              <a:rPr lang="en-GB"/>
              <a:t>A trusted partner for IP services</a:t>
            </a:r>
            <a:endParaRPr lang="en-GB" dirty="0"/>
          </a:p>
        </p:txBody>
      </p:sp>
      <p:pic>
        <p:nvPicPr>
          <p:cNvPr id="26" name="Graphic 25">
            <a:extLst>
              <a:ext uri="{FF2B5EF4-FFF2-40B4-BE49-F238E27FC236}">
                <a16:creationId xmlns:a16="http://schemas.microsoft.com/office/drawing/2014/main" id="{89C85B6C-A148-3F7B-BB65-624C2BED57A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 userDrawn="1"/>
        </p:nvPicPr>
        <p:blipFill>
          <a:blip r:embed="rId6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>
            <a:off x="565474" y="4002623"/>
            <a:ext cx="349457" cy="349457"/>
          </a:xfrm>
          <a:prstGeom prst="rect">
            <a:avLst/>
          </a:prstGeom>
        </p:spPr>
      </p:pic>
      <p:sp>
        <p:nvSpPr>
          <p:cNvPr id="23" name="Text Placeholder 10">
            <a:extLst>
              <a:ext uri="{FF2B5EF4-FFF2-40B4-BE49-F238E27FC236}">
                <a16:creationId xmlns:a16="http://schemas.microsoft.com/office/drawing/2014/main" id="{CC1FD3EA-324A-C35E-C2AD-AE8CF7F200B9}"/>
              </a:ext>
            </a:extLst>
          </p:cNvPr>
          <p:cNvSpPr txBox="1">
            <a:spLocks/>
          </p:cNvSpPr>
          <p:nvPr userDrawn="1"/>
        </p:nvSpPr>
        <p:spPr>
          <a:xfrm>
            <a:off x="1343024" y="3949271"/>
            <a:ext cx="4283839" cy="438929"/>
          </a:xfrm>
          <a:prstGeom prst="rect">
            <a:avLst/>
          </a:prstGeom>
        </p:spPr>
        <p:txBody>
          <a:bodyPr vert="horz" lIns="0" tIns="0" rIns="0" bIns="0" rtlCol="0" anchor="ctr" anchorCtr="0">
            <a:noAutofit/>
          </a:bodyPr>
          <a:lstStyle>
            <a:lvl1pPr marL="180000" indent="-180000" algn="l" defTabSz="914400" rtl="0" eaLnBrk="1" latinLnBrk="0" hangingPunct="1">
              <a:lnSpc>
                <a:spcPct val="100000"/>
              </a:lnSpc>
              <a:spcBef>
                <a:spcPts val="900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0000" indent="-180000" algn="l" defTabSz="914400" rtl="0" eaLnBrk="1" latinLnBrk="0" hangingPunct="1">
              <a:lnSpc>
                <a:spcPct val="100000"/>
              </a:lnSpc>
              <a:spcBef>
                <a:spcPts val="900"/>
              </a:spcBef>
              <a:buFont typeface="Arial" panose="020B0604020202020204" pitchFamily="34" charset="0"/>
              <a:buChar char="­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40000" indent="-180000" algn="l" defTabSz="914400" rtl="0" eaLnBrk="1" latinLnBrk="0" hangingPunct="1">
              <a:lnSpc>
                <a:spcPct val="100000"/>
              </a:lnSpc>
              <a:spcBef>
                <a:spcPts val="900"/>
              </a:spcBef>
              <a:buFont typeface="Wingdings" panose="05000000000000000000" pitchFamily="2" charset="2"/>
              <a:buChar char="§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20000" indent="-180000" algn="l" defTabSz="914400" rtl="0" eaLnBrk="1" latinLnBrk="0" hangingPunct="1">
              <a:lnSpc>
                <a:spcPct val="100000"/>
              </a:lnSpc>
              <a:spcBef>
                <a:spcPts val="900"/>
              </a:spcBef>
              <a:buClr>
                <a:schemeClr val="tx1"/>
              </a:buClr>
              <a:buFont typeface="Courier New" panose="02070309020205020404" pitchFamily="49" charset="0"/>
              <a:buChar char="o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900000" indent="-180000" algn="l" defTabSz="914400" rtl="0" eaLnBrk="1" latinLnBrk="0" hangingPunct="1">
              <a:lnSpc>
                <a:spcPct val="100000"/>
              </a:lnSpc>
              <a:spcBef>
                <a:spcPts val="900"/>
              </a:spcBef>
              <a:buClr>
                <a:schemeClr val="tx1"/>
              </a:buClr>
              <a:buFont typeface="Avenir Next LT Pro" panose="020B0504020202020204" pitchFamily="34" charset="0"/>
              <a:buChar char="–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720000" indent="-180000" algn="l" defTabSz="914400" rtl="0" eaLnBrk="1" latinLnBrk="0" hangingPunct="1">
              <a:lnSpc>
                <a:spcPct val="100000"/>
              </a:lnSpc>
              <a:spcBef>
                <a:spcPts val="900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Font typeface="Arial" panose="020B0604020202020204" pitchFamily="34" charset="0"/>
              <a:buNone/>
            </a:pPr>
            <a:r>
              <a:rPr lang="en-US"/>
              <a:t>Technology amplified by human expertise</a:t>
            </a:r>
            <a:endParaRPr lang="en-US" dirty="0"/>
          </a:p>
        </p:txBody>
      </p:sp>
      <p:pic>
        <p:nvPicPr>
          <p:cNvPr id="9" name="Picture Placeholder 25">
            <a:extLst>
              <a:ext uri="{FF2B5EF4-FFF2-40B4-BE49-F238E27FC236}">
                <a16:creationId xmlns:a16="http://schemas.microsoft.com/office/drawing/2014/main" id="{098B508F-BDA3-BAAA-C9AF-F9CD9E3A01A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 userDrawn="1"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6095999" y="3429000"/>
            <a:ext cx="6093894" cy="34290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</p:pic>
      <p:pic>
        <p:nvPicPr>
          <p:cNvPr id="17" name="Picture Placeholder 34">
            <a:extLst>
              <a:ext uri="{FF2B5EF4-FFF2-40B4-BE49-F238E27FC236}">
                <a16:creationId xmlns:a16="http://schemas.microsoft.com/office/drawing/2014/main" id="{42E2DC33-EBA6-C478-55EF-6EE9A1D097C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 userDrawn="1"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6096000" y="0"/>
            <a:ext cx="6093461" cy="3429000"/>
          </a:xfrm>
          <a:prstGeom prst="rect">
            <a:avLst/>
          </a:prstGeom>
          <a:noFill/>
        </p:spPr>
      </p:pic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0871EE65-26EE-B181-C60C-77234227C28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8040688" y="6348353"/>
            <a:ext cx="3292473" cy="215901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© 2025 Clarivate. All rights reserved.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50BDD441-95E6-955E-8A17-BE1B5185D4A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06200" y="6348353"/>
            <a:ext cx="216000" cy="215900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F59CD943-D024-467A-B36E-F11E1285ED75}" type="slidenum">
              <a:rPr lang="en-GB" smtClean="0"/>
              <a:pPr/>
              <a:t>‹#›</a:t>
            </a:fld>
            <a:endParaRPr lang="en-GB" dirty="0"/>
          </a:p>
        </p:txBody>
      </p:sp>
      <p:sp>
        <p:nvSpPr>
          <p:cNvPr id="8" name="Text Placeholder 50">
            <a:extLst>
              <a:ext uri="{FF2B5EF4-FFF2-40B4-BE49-F238E27FC236}">
                <a16:creationId xmlns:a16="http://schemas.microsoft.com/office/drawing/2014/main" id="{173177F0-0A90-A962-923D-D3B47A19D42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0" y="-680886"/>
            <a:ext cx="5940000" cy="607071"/>
          </a:xfrm>
          <a:solidFill>
            <a:schemeClr val="accent3"/>
          </a:solidFill>
        </p:spPr>
        <p:txBody>
          <a:bodyPr wrap="square" lIns="72000" tIns="72000" rIns="72000" bIns="72000">
            <a:spAutoFit/>
          </a:bodyPr>
          <a:lstStyle>
            <a:lvl1pPr marL="0" indent="0">
              <a:buNone/>
              <a:defRPr/>
            </a:lvl1pPr>
            <a:lvl2pPr marL="180000" indent="0">
              <a:buNone/>
              <a:defRPr/>
            </a:lvl2pPr>
            <a:lvl3pPr marL="360000" indent="0">
              <a:buNone/>
              <a:defRPr/>
            </a:lvl3pPr>
            <a:lvl4pPr marL="540000" indent="0">
              <a:buNone/>
              <a:defRPr/>
            </a:lvl4pPr>
            <a:lvl5pPr marL="720000" indent="0">
              <a:buNone/>
              <a:defRPr/>
            </a:lvl5pPr>
          </a:lstStyle>
          <a:p>
            <a:pPr lvl="0"/>
            <a:r>
              <a:rPr lang="en-US" dirty="0"/>
              <a:t>Talking points for this slide can be found on the brand portal under Our Brand DNA &gt; Segment messaging &gt; Intellectual Property</a:t>
            </a:r>
          </a:p>
        </p:txBody>
      </p:sp>
    </p:spTree>
    <p:extLst>
      <p:ext uri="{BB962C8B-B14F-4D97-AF65-F5344CB8AC3E}">
        <p14:creationId xmlns:p14="http://schemas.microsoft.com/office/powerpoint/2010/main" val="2570937158"/>
      </p:ext>
    </p:extLst>
  </p:cSld>
  <p:clrMapOvr>
    <a:masterClrMapping/>
  </p:clrMapOvr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ull Light Image - Quo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extLst>
              <a:ext uri="{FF2B5EF4-FFF2-40B4-BE49-F238E27FC236}">
                <a16:creationId xmlns:a16="http://schemas.microsoft.com/office/drawing/2014/main" id="{EB24388A-E89F-1465-CB42-4F8D1E8B7BC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 userDrawn="1"/>
        </p:nvSpPr>
        <p:spPr>
          <a:xfrm>
            <a:off x="0" y="6129338"/>
            <a:ext cx="2279650" cy="728662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31" name="Picture Placeholder 30">
            <a:extLst>
              <a:ext uri="{FF2B5EF4-FFF2-40B4-BE49-F238E27FC236}">
                <a16:creationId xmlns:a16="http://schemas.microsoft.com/office/drawing/2014/main" id="{3CAA78D0-D0A4-A0FA-888C-DEC2B44E933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pic" sz="quarter" idx="20" hasCustomPrompt="1"/>
          </p:nvPr>
        </p:nvSpPr>
        <p:spPr>
          <a:xfrm>
            <a:off x="0" y="0"/>
            <a:ext cx="12192000" cy="6858000"/>
          </a:xfrm>
          <a:custGeom>
            <a:avLst/>
            <a:gdLst>
              <a:gd name="connsiteX0" fmla="*/ 1579559 w 12192000"/>
              <a:gd name="connsiteY0" fmla="*/ 6496532 h 6858000"/>
              <a:gd name="connsiteX1" fmla="*/ 1579559 w 12192000"/>
              <a:gd name="connsiteY1" fmla="*/ 6505105 h 6858000"/>
              <a:gd name="connsiteX2" fmla="*/ 1555747 w 12192000"/>
              <a:gd name="connsiteY2" fmla="*/ 6527013 h 6858000"/>
              <a:gd name="connsiteX3" fmla="*/ 1538602 w 12192000"/>
              <a:gd name="connsiteY3" fmla="*/ 6512725 h 6858000"/>
              <a:gd name="connsiteX4" fmla="*/ 1555747 w 12192000"/>
              <a:gd name="connsiteY4" fmla="*/ 6499390 h 6858000"/>
              <a:gd name="connsiteX5" fmla="*/ 1569082 w 12192000"/>
              <a:gd name="connsiteY5" fmla="*/ 6499390 h 6858000"/>
              <a:gd name="connsiteX6" fmla="*/ 1579559 w 12192000"/>
              <a:gd name="connsiteY6" fmla="*/ 6496532 h 6858000"/>
              <a:gd name="connsiteX7" fmla="*/ 1162365 w 12192000"/>
              <a:gd name="connsiteY7" fmla="*/ 6496532 h 6858000"/>
              <a:gd name="connsiteX8" fmla="*/ 1162365 w 12192000"/>
              <a:gd name="connsiteY8" fmla="*/ 6505105 h 6858000"/>
              <a:gd name="connsiteX9" fmla="*/ 1138553 w 12192000"/>
              <a:gd name="connsiteY9" fmla="*/ 6527013 h 6858000"/>
              <a:gd name="connsiteX10" fmla="*/ 1121408 w 12192000"/>
              <a:gd name="connsiteY10" fmla="*/ 6512725 h 6858000"/>
              <a:gd name="connsiteX11" fmla="*/ 1138553 w 12192000"/>
              <a:gd name="connsiteY11" fmla="*/ 6499390 h 6858000"/>
              <a:gd name="connsiteX12" fmla="*/ 1151888 w 12192000"/>
              <a:gd name="connsiteY12" fmla="*/ 6499390 h 6858000"/>
              <a:gd name="connsiteX13" fmla="*/ 1162365 w 12192000"/>
              <a:gd name="connsiteY13" fmla="*/ 6496532 h 6858000"/>
              <a:gd name="connsiteX14" fmla="*/ 736599 w 12192000"/>
              <a:gd name="connsiteY14" fmla="*/ 6455574 h 6858000"/>
              <a:gd name="connsiteX15" fmla="*/ 619442 w 12192000"/>
              <a:gd name="connsiteY15" fmla="*/ 6523203 h 6858000"/>
              <a:gd name="connsiteX16" fmla="*/ 632777 w 12192000"/>
              <a:gd name="connsiteY16" fmla="*/ 6552731 h 6858000"/>
              <a:gd name="connsiteX17" fmla="*/ 646112 w 12192000"/>
              <a:gd name="connsiteY17" fmla="*/ 6571781 h 6858000"/>
              <a:gd name="connsiteX18" fmla="*/ 765174 w 12192000"/>
              <a:gd name="connsiteY18" fmla="*/ 6503200 h 6858000"/>
              <a:gd name="connsiteX19" fmla="*/ 736599 w 12192000"/>
              <a:gd name="connsiteY19" fmla="*/ 6455574 h 6858000"/>
              <a:gd name="connsiteX20" fmla="*/ 1781490 w 12192000"/>
              <a:gd name="connsiteY20" fmla="*/ 6452716 h 6858000"/>
              <a:gd name="connsiteX21" fmla="*/ 1808160 w 12192000"/>
              <a:gd name="connsiteY21" fmla="*/ 6474624 h 6858000"/>
              <a:gd name="connsiteX22" fmla="*/ 1753867 w 12192000"/>
              <a:gd name="connsiteY22" fmla="*/ 6474624 h 6858000"/>
              <a:gd name="connsiteX23" fmla="*/ 1781490 w 12192000"/>
              <a:gd name="connsiteY23" fmla="*/ 6452716 h 6858000"/>
              <a:gd name="connsiteX24" fmla="*/ 1309050 w 12192000"/>
              <a:gd name="connsiteY24" fmla="*/ 6426999 h 6858000"/>
              <a:gd name="connsiteX25" fmla="*/ 1309050 w 12192000"/>
              <a:gd name="connsiteY25" fmla="*/ 6456526 h 6858000"/>
              <a:gd name="connsiteX26" fmla="*/ 1326195 w 12192000"/>
              <a:gd name="connsiteY26" fmla="*/ 6456526 h 6858000"/>
              <a:gd name="connsiteX27" fmla="*/ 1326195 w 12192000"/>
              <a:gd name="connsiteY27" fmla="*/ 6548920 h 6858000"/>
              <a:gd name="connsiteX28" fmla="*/ 1360485 w 12192000"/>
              <a:gd name="connsiteY28" fmla="*/ 6548920 h 6858000"/>
              <a:gd name="connsiteX29" fmla="*/ 1360485 w 12192000"/>
              <a:gd name="connsiteY29" fmla="*/ 6426999 h 6858000"/>
              <a:gd name="connsiteX30" fmla="*/ 1372868 w 12192000"/>
              <a:gd name="connsiteY30" fmla="*/ 6426998 h 6858000"/>
              <a:gd name="connsiteX31" fmla="*/ 1414778 w 12192000"/>
              <a:gd name="connsiteY31" fmla="*/ 6548920 h 6858000"/>
              <a:gd name="connsiteX32" fmla="*/ 1457640 w 12192000"/>
              <a:gd name="connsiteY32" fmla="*/ 6548920 h 6858000"/>
              <a:gd name="connsiteX33" fmla="*/ 1501455 w 12192000"/>
              <a:gd name="connsiteY33" fmla="*/ 6426998 h 6858000"/>
              <a:gd name="connsiteX34" fmla="*/ 1465260 w 12192000"/>
              <a:gd name="connsiteY34" fmla="*/ 6426998 h 6858000"/>
              <a:gd name="connsiteX35" fmla="*/ 1437638 w 12192000"/>
              <a:gd name="connsiteY35" fmla="*/ 6511772 h 6858000"/>
              <a:gd name="connsiteX36" fmla="*/ 1410015 w 12192000"/>
              <a:gd name="connsiteY36" fmla="*/ 6426998 h 6858000"/>
              <a:gd name="connsiteX37" fmla="*/ 1781490 w 12192000"/>
              <a:gd name="connsiteY37" fmla="*/ 6425093 h 6858000"/>
              <a:gd name="connsiteX38" fmla="*/ 1718625 w 12192000"/>
              <a:gd name="connsiteY38" fmla="*/ 6488912 h 6858000"/>
              <a:gd name="connsiteX39" fmla="*/ 1782442 w 12192000"/>
              <a:gd name="connsiteY39" fmla="*/ 6552730 h 6858000"/>
              <a:gd name="connsiteX40" fmla="*/ 1843402 w 12192000"/>
              <a:gd name="connsiteY40" fmla="*/ 6514629 h 6858000"/>
              <a:gd name="connsiteX41" fmla="*/ 1807207 w 12192000"/>
              <a:gd name="connsiteY41" fmla="*/ 6510819 h 6858000"/>
              <a:gd name="connsiteX42" fmla="*/ 1782442 w 12192000"/>
              <a:gd name="connsiteY42" fmla="*/ 6523202 h 6858000"/>
              <a:gd name="connsiteX43" fmla="*/ 1754820 w 12192000"/>
              <a:gd name="connsiteY43" fmla="*/ 6498437 h 6858000"/>
              <a:gd name="connsiteX44" fmla="*/ 1845307 w 12192000"/>
              <a:gd name="connsiteY44" fmla="*/ 6498437 h 6858000"/>
              <a:gd name="connsiteX45" fmla="*/ 1845307 w 12192000"/>
              <a:gd name="connsiteY45" fmla="*/ 6497484 h 6858000"/>
              <a:gd name="connsiteX46" fmla="*/ 1781490 w 12192000"/>
              <a:gd name="connsiteY46" fmla="*/ 6425093 h 6858000"/>
              <a:gd name="connsiteX47" fmla="*/ 1282380 w 12192000"/>
              <a:gd name="connsiteY47" fmla="*/ 6425093 h 6858000"/>
              <a:gd name="connsiteX48" fmla="*/ 1250947 w 12192000"/>
              <a:gd name="connsiteY48" fmla="*/ 6446048 h 6858000"/>
              <a:gd name="connsiteX49" fmla="*/ 1250947 w 12192000"/>
              <a:gd name="connsiteY49" fmla="*/ 6426998 h 6858000"/>
              <a:gd name="connsiteX50" fmla="*/ 1217610 w 12192000"/>
              <a:gd name="connsiteY50" fmla="*/ 6426998 h 6858000"/>
              <a:gd name="connsiteX51" fmla="*/ 1217610 w 12192000"/>
              <a:gd name="connsiteY51" fmla="*/ 6548920 h 6858000"/>
              <a:gd name="connsiteX52" fmla="*/ 1251900 w 12192000"/>
              <a:gd name="connsiteY52" fmla="*/ 6548920 h 6858000"/>
              <a:gd name="connsiteX53" fmla="*/ 1251900 w 12192000"/>
              <a:gd name="connsiteY53" fmla="*/ 6490817 h 6858000"/>
              <a:gd name="connsiteX54" fmla="*/ 1277617 w 12192000"/>
              <a:gd name="connsiteY54" fmla="*/ 6461289 h 6858000"/>
              <a:gd name="connsiteX55" fmla="*/ 1291905 w 12192000"/>
              <a:gd name="connsiteY55" fmla="*/ 6461289 h 6858000"/>
              <a:gd name="connsiteX56" fmla="*/ 1291905 w 12192000"/>
              <a:gd name="connsiteY56" fmla="*/ 6426046 h 6858000"/>
              <a:gd name="connsiteX57" fmla="*/ 1282380 w 12192000"/>
              <a:gd name="connsiteY57" fmla="*/ 6425093 h 6858000"/>
              <a:gd name="connsiteX58" fmla="*/ 1562414 w 12192000"/>
              <a:gd name="connsiteY58" fmla="*/ 6424141 h 6858000"/>
              <a:gd name="connsiteX59" fmla="*/ 1510027 w 12192000"/>
              <a:gd name="connsiteY59" fmla="*/ 6439381 h 6858000"/>
              <a:gd name="connsiteX60" fmla="*/ 1523362 w 12192000"/>
              <a:gd name="connsiteY60" fmla="*/ 6465099 h 6858000"/>
              <a:gd name="connsiteX61" fmla="*/ 1559557 w 12192000"/>
              <a:gd name="connsiteY61" fmla="*/ 6453669 h 6858000"/>
              <a:gd name="connsiteX62" fmla="*/ 1579559 w 12192000"/>
              <a:gd name="connsiteY62" fmla="*/ 6467957 h 6858000"/>
              <a:gd name="connsiteX63" fmla="*/ 1580512 w 12192000"/>
              <a:gd name="connsiteY63" fmla="*/ 6468909 h 6858000"/>
              <a:gd name="connsiteX64" fmla="*/ 1571939 w 12192000"/>
              <a:gd name="connsiteY64" fmla="*/ 6476529 h 6858000"/>
              <a:gd name="connsiteX65" fmla="*/ 1548127 w 12192000"/>
              <a:gd name="connsiteY65" fmla="*/ 6476529 h 6858000"/>
              <a:gd name="connsiteX66" fmla="*/ 1504312 w 12192000"/>
              <a:gd name="connsiteY66" fmla="*/ 6513677 h 6858000"/>
              <a:gd name="connsiteX67" fmla="*/ 1547174 w 12192000"/>
              <a:gd name="connsiteY67" fmla="*/ 6551778 h 6858000"/>
              <a:gd name="connsiteX68" fmla="*/ 1581464 w 12192000"/>
              <a:gd name="connsiteY68" fmla="*/ 6537490 h 6858000"/>
              <a:gd name="connsiteX69" fmla="*/ 1581464 w 12192000"/>
              <a:gd name="connsiteY69" fmla="*/ 6548920 h 6858000"/>
              <a:gd name="connsiteX70" fmla="*/ 1615754 w 12192000"/>
              <a:gd name="connsiteY70" fmla="*/ 6548920 h 6858000"/>
              <a:gd name="connsiteX71" fmla="*/ 1615754 w 12192000"/>
              <a:gd name="connsiteY71" fmla="*/ 6468909 h 6858000"/>
              <a:gd name="connsiteX72" fmla="*/ 1562414 w 12192000"/>
              <a:gd name="connsiteY72" fmla="*/ 6424141 h 6858000"/>
              <a:gd name="connsiteX73" fmla="*/ 1145220 w 12192000"/>
              <a:gd name="connsiteY73" fmla="*/ 6424141 h 6858000"/>
              <a:gd name="connsiteX74" fmla="*/ 1092833 w 12192000"/>
              <a:gd name="connsiteY74" fmla="*/ 6439381 h 6858000"/>
              <a:gd name="connsiteX75" fmla="*/ 1106168 w 12192000"/>
              <a:gd name="connsiteY75" fmla="*/ 6465099 h 6858000"/>
              <a:gd name="connsiteX76" fmla="*/ 1142363 w 12192000"/>
              <a:gd name="connsiteY76" fmla="*/ 6453669 h 6858000"/>
              <a:gd name="connsiteX77" fmla="*/ 1162365 w 12192000"/>
              <a:gd name="connsiteY77" fmla="*/ 6467957 h 6858000"/>
              <a:gd name="connsiteX78" fmla="*/ 1163318 w 12192000"/>
              <a:gd name="connsiteY78" fmla="*/ 6468909 h 6858000"/>
              <a:gd name="connsiteX79" fmla="*/ 1154745 w 12192000"/>
              <a:gd name="connsiteY79" fmla="*/ 6476529 h 6858000"/>
              <a:gd name="connsiteX80" fmla="*/ 1130933 w 12192000"/>
              <a:gd name="connsiteY80" fmla="*/ 6476529 h 6858000"/>
              <a:gd name="connsiteX81" fmla="*/ 1087118 w 12192000"/>
              <a:gd name="connsiteY81" fmla="*/ 6513677 h 6858000"/>
              <a:gd name="connsiteX82" fmla="*/ 1129980 w 12192000"/>
              <a:gd name="connsiteY82" fmla="*/ 6551778 h 6858000"/>
              <a:gd name="connsiteX83" fmla="*/ 1164270 w 12192000"/>
              <a:gd name="connsiteY83" fmla="*/ 6537490 h 6858000"/>
              <a:gd name="connsiteX84" fmla="*/ 1164270 w 12192000"/>
              <a:gd name="connsiteY84" fmla="*/ 6548920 h 6858000"/>
              <a:gd name="connsiteX85" fmla="*/ 1198560 w 12192000"/>
              <a:gd name="connsiteY85" fmla="*/ 6548920 h 6858000"/>
              <a:gd name="connsiteX86" fmla="*/ 1198560 w 12192000"/>
              <a:gd name="connsiteY86" fmla="*/ 6468909 h 6858000"/>
              <a:gd name="connsiteX87" fmla="*/ 1145220 w 12192000"/>
              <a:gd name="connsiteY87" fmla="*/ 6424141 h 6858000"/>
              <a:gd name="connsiteX88" fmla="*/ 587056 w 12192000"/>
              <a:gd name="connsiteY88" fmla="*/ 6386040 h 6858000"/>
              <a:gd name="connsiteX89" fmla="*/ 564196 w 12192000"/>
              <a:gd name="connsiteY89" fmla="*/ 6386993 h 6858000"/>
              <a:gd name="connsiteX90" fmla="*/ 564196 w 12192000"/>
              <a:gd name="connsiteY90" fmla="*/ 6524155 h 6858000"/>
              <a:gd name="connsiteX91" fmla="*/ 587056 w 12192000"/>
              <a:gd name="connsiteY91" fmla="*/ 6526060 h 6858000"/>
              <a:gd name="connsiteX92" fmla="*/ 619441 w 12192000"/>
              <a:gd name="connsiteY92" fmla="*/ 6523202 h 6858000"/>
              <a:gd name="connsiteX93" fmla="*/ 613726 w 12192000"/>
              <a:gd name="connsiteY93" fmla="*/ 6406043 h 6858000"/>
              <a:gd name="connsiteX94" fmla="*/ 619441 w 12192000"/>
              <a:gd name="connsiteY94" fmla="*/ 6388898 h 6858000"/>
              <a:gd name="connsiteX95" fmla="*/ 587056 w 12192000"/>
              <a:gd name="connsiteY95" fmla="*/ 6386040 h 6858000"/>
              <a:gd name="connsiteX96" fmla="*/ 1647187 w 12192000"/>
              <a:gd name="connsiteY96" fmla="*/ 6381278 h 6858000"/>
              <a:gd name="connsiteX97" fmla="*/ 1647187 w 12192000"/>
              <a:gd name="connsiteY97" fmla="*/ 6427951 h 6858000"/>
              <a:gd name="connsiteX98" fmla="*/ 1628137 w 12192000"/>
              <a:gd name="connsiteY98" fmla="*/ 6427951 h 6858000"/>
              <a:gd name="connsiteX99" fmla="*/ 1628137 w 12192000"/>
              <a:gd name="connsiteY99" fmla="*/ 6457479 h 6858000"/>
              <a:gd name="connsiteX100" fmla="*/ 1647187 w 12192000"/>
              <a:gd name="connsiteY100" fmla="*/ 6457479 h 6858000"/>
              <a:gd name="connsiteX101" fmla="*/ 1647187 w 12192000"/>
              <a:gd name="connsiteY101" fmla="*/ 6524155 h 6858000"/>
              <a:gd name="connsiteX102" fmla="*/ 1682429 w 12192000"/>
              <a:gd name="connsiteY102" fmla="*/ 6551778 h 6858000"/>
              <a:gd name="connsiteX103" fmla="*/ 1709099 w 12192000"/>
              <a:gd name="connsiteY103" fmla="*/ 6549873 h 6858000"/>
              <a:gd name="connsiteX104" fmla="*/ 1709099 w 12192000"/>
              <a:gd name="connsiteY104" fmla="*/ 6520345 h 6858000"/>
              <a:gd name="connsiteX105" fmla="*/ 1692907 w 12192000"/>
              <a:gd name="connsiteY105" fmla="*/ 6520345 h 6858000"/>
              <a:gd name="connsiteX106" fmla="*/ 1681477 w 12192000"/>
              <a:gd name="connsiteY106" fmla="*/ 6511772 h 6858000"/>
              <a:gd name="connsiteX107" fmla="*/ 1681477 w 12192000"/>
              <a:gd name="connsiteY107" fmla="*/ 6456526 h 6858000"/>
              <a:gd name="connsiteX108" fmla="*/ 1708147 w 12192000"/>
              <a:gd name="connsiteY108" fmla="*/ 6456526 h 6858000"/>
              <a:gd name="connsiteX109" fmla="*/ 1708147 w 12192000"/>
              <a:gd name="connsiteY109" fmla="*/ 6426998 h 6858000"/>
              <a:gd name="connsiteX110" fmla="*/ 1681477 w 12192000"/>
              <a:gd name="connsiteY110" fmla="*/ 6426998 h 6858000"/>
              <a:gd name="connsiteX111" fmla="*/ 1681477 w 12192000"/>
              <a:gd name="connsiteY111" fmla="*/ 6381278 h 6858000"/>
              <a:gd name="connsiteX112" fmla="*/ 1341435 w 12192000"/>
              <a:gd name="connsiteY112" fmla="*/ 6363180 h 6858000"/>
              <a:gd name="connsiteX113" fmla="*/ 1319527 w 12192000"/>
              <a:gd name="connsiteY113" fmla="*/ 6385088 h 6858000"/>
              <a:gd name="connsiteX114" fmla="*/ 1341435 w 12192000"/>
              <a:gd name="connsiteY114" fmla="*/ 6406996 h 6858000"/>
              <a:gd name="connsiteX115" fmla="*/ 1363342 w 12192000"/>
              <a:gd name="connsiteY115" fmla="*/ 6385088 h 6858000"/>
              <a:gd name="connsiteX116" fmla="*/ 1341435 w 12192000"/>
              <a:gd name="connsiteY116" fmla="*/ 6363180 h 6858000"/>
              <a:gd name="connsiteX117" fmla="*/ 1032826 w 12192000"/>
              <a:gd name="connsiteY117" fmla="*/ 6363180 h 6858000"/>
              <a:gd name="connsiteX118" fmla="*/ 1032826 w 12192000"/>
              <a:gd name="connsiteY118" fmla="*/ 6548920 h 6858000"/>
              <a:gd name="connsiteX119" fmla="*/ 1067116 w 12192000"/>
              <a:gd name="connsiteY119" fmla="*/ 6548920 h 6858000"/>
              <a:gd name="connsiteX120" fmla="*/ 1067116 w 12192000"/>
              <a:gd name="connsiteY120" fmla="*/ 6363180 h 6858000"/>
              <a:gd name="connsiteX121" fmla="*/ 922336 w 12192000"/>
              <a:gd name="connsiteY121" fmla="*/ 6359370 h 6858000"/>
              <a:gd name="connsiteX122" fmla="*/ 825181 w 12192000"/>
              <a:gd name="connsiteY122" fmla="*/ 6455574 h 6858000"/>
              <a:gd name="connsiteX123" fmla="*/ 922336 w 12192000"/>
              <a:gd name="connsiteY123" fmla="*/ 6551778 h 6858000"/>
              <a:gd name="connsiteX124" fmla="*/ 1013776 w 12192000"/>
              <a:gd name="connsiteY124" fmla="*/ 6482244 h 6858000"/>
              <a:gd name="connsiteX125" fmla="*/ 973771 w 12192000"/>
              <a:gd name="connsiteY125" fmla="*/ 6482244 h 6858000"/>
              <a:gd name="connsiteX126" fmla="*/ 923288 w 12192000"/>
              <a:gd name="connsiteY126" fmla="*/ 6517488 h 6858000"/>
              <a:gd name="connsiteX127" fmla="*/ 865186 w 12192000"/>
              <a:gd name="connsiteY127" fmla="*/ 6455574 h 6858000"/>
              <a:gd name="connsiteX128" fmla="*/ 923288 w 12192000"/>
              <a:gd name="connsiteY128" fmla="*/ 6393661 h 6858000"/>
              <a:gd name="connsiteX129" fmla="*/ 972818 w 12192000"/>
              <a:gd name="connsiteY129" fmla="*/ 6428904 h 6858000"/>
              <a:gd name="connsiteX130" fmla="*/ 1013776 w 12192000"/>
              <a:gd name="connsiteY130" fmla="*/ 6428904 h 6858000"/>
              <a:gd name="connsiteX131" fmla="*/ 922336 w 12192000"/>
              <a:gd name="connsiteY131" fmla="*/ 6359370 h 6858000"/>
              <a:gd name="connsiteX132" fmla="*/ 646112 w 12192000"/>
              <a:gd name="connsiteY132" fmla="*/ 6339367 h 6858000"/>
              <a:gd name="connsiteX133" fmla="*/ 619442 w 12192000"/>
              <a:gd name="connsiteY133" fmla="*/ 6387945 h 6858000"/>
              <a:gd name="connsiteX134" fmla="*/ 735647 w 12192000"/>
              <a:gd name="connsiteY134" fmla="*/ 6455574 h 6858000"/>
              <a:gd name="connsiteX135" fmla="*/ 764222 w 12192000"/>
              <a:gd name="connsiteY135" fmla="*/ 6407948 h 6858000"/>
              <a:gd name="connsiteX136" fmla="*/ 646112 w 12192000"/>
              <a:gd name="connsiteY136" fmla="*/ 6339367 h 6858000"/>
              <a:gd name="connsiteX137" fmla="*/ 0 w 12192000"/>
              <a:gd name="connsiteY137" fmla="*/ 0 h 6858000"/>
              <a:gd name="connsiteX138" fmla="*/ 7104065 w 12192000"/>
              <a:gd name="connsiteY138" fmla="*/ 0 h 6858000"/>
              <a:gd name="connsiteX139" fmla="*/ 8040688 w 12192000"/>
              <a:gd name="connsiteY139" fmla="*/ 0 h 6858000"/>
              <a:gd name="connsiteX140" fmla="*/ 12192000 w 12192000"/>
              <a:gd name="connsiteY140" fmla="*/ 0 h 6858000"/>
              <a:gd name="connsiteX141" fmla="*/ 12192000 w 12192000"/>
              <a:gd name="connsiteY141" fmla="*/ 6858000 h 6858000"/>
              <a:gd name="connsiteX142" fmla="*/ 8040688 w 12192000"/>
              <a:gd name="connsiteY142" fmla="*/ 6858000 h 6858000"/>
              <a:gd name="connsiteX143" fmla="*/ 7104065 w 12192000"/>
              <a:gd name="connsiteY143" fmla="*/ 6858000 h 6858000"/>
              <a:gd name="connsiteX144" fmla="*/ 0 w 12192000"/>
              <a:gd name="connsiteY144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</a:cxnLst>
            <a:rect l="l" t="t" r="r" b="b"/>
            <a:pathLst>
              <a:path w="12192000" h="6858000">
                <a:moveTo>
                  <a:pt x="1579559" y="6496532"/>
                </a:moveTo>
                <a:lnTo>
                  <a:pt x="1579559" y="6505105"/>
                </a:lnTo>
                <a:cubicBezTo>
                  <a:pt x="1579559" y="6520345"/>
                  <a:pt x="1566224" y="6527013"/>
                  <a:pt x="1555747" y="6527013"/>
                </a:cubicBezTo>
                <a:cubicBezTo>
                  <a:pt x="1545269" y="6527013"/>
                  <a:pt x="1538602" y="6521298"/>
                  <a:pt x="1538602" y="6512725"/>
                </a:cubicBezTo>
                <a:cubicBezTo>
                  <a:pt x="1538602" y="6504152"/>
                  <a:pt x="1545269" y="6499390"/>
                  <a:pt x="1555747" y="6499390"/>
                </a:cubicBezTo>
                <a:lnTo>
                  <a:pt x="1569082" y="6499390"/>
                </a:lnTo>
                <a:cubicBezTo>
                  <a:pt x="1573844" y="6499390"/>
                  <a:pt x="1577654" y="6498437"/>
                  <a:pt x="1579559" y="6496532"/>
                </a:cubicBezTo>
                <a:close/>
                <a:moveTo>
                  <a:pt x="1162365" y="6496532"/>
                </a:moveTo>
                <a:lnTo>
                  <a:pt x="1162365" y="6505105"/>
                </a:lnTo>
                <a:cubicBezTo>
                  <a:pt x="1162365" y="6520345"/>
                  <a:pt x="1149030" y="6527013"/>
                  <a:pt x="1138553" y="6527013"/>
                </a:cubicBezTo>
                <a:cubicBezTo>
                  <a:pt x="1128075" y="6527013"/>
                  <a:pt x="1121408" y="6521298"/>
                  <a:pt x="1121408" y="6512725"/>
                </a:cubicBezTo>
                <a:cubicBezTo>
                  <a:pt x="1121408" y="6504152"/>
                  <a:pt x="1128075" y="6499390"/>
                  <a:pt x="1138553" y="6499390"/>
                </a:cubicBezTo>
                <a:lnTo>
                  <a:pt x="1151888" y="6499390"/>
                </a:lnTo>
                <a:cubicBezTo>
                  <a:pt x="1156650" y="6499390"/>
                  <a:pt x="1160460" y="6498437"/>
                  <a:pt x="1162365" y="6496532"/>
                </a:cubicBezTo>
                <a:close/>
                <a:moveTo>
                  <a:pt x="736599" y="6455574"/>
                </a:moveTo>
                <a:cubicBezTo>
                  <a:pt x="707072" y="6490817"/>
                  <a:pt x="666114" y="6515582"/>
                  <a:pt x="619442" y="6523203"/>
                </a:cubicBezTo>
                <a:cubicBezTo>
                  <a:pt x="623252" y="6532728"/>
                  <a:pt x="628014" y="6543205"/>
                  <a:pt x="632777" y="6552731"/>
                </a:cubicBezTo>
                <a:cubicBezTo>
                  <a:pt x="636587" y="6559398"/>
                  <a:pt x="641349" y="6566066"/>
                  <a:pt x="646112" y="6571781"/>
                </a:cubicBezTo>
                <a:cubicBezTo>
                  <a:pt x="691832" y="6560351"/>
                  <a:pt x="732789" y="6536538"/>
                  <a:pt x="765174" y="6503200"/>
                </a:cubicBezTo>
                <a:cubicBezTo>
                  <a:pt x="757554" y="6486054"/>
                  <a:pt x="748029" y="6469862"/>
                  <a:pt x="736599" y="6455574"/>
                </a:cubicBezTo>
                <a:close/>
                <a:moveTo>
                  <a:pt x="1781490" y="6452716"/>
                </a:moveTo>
                <a:cubicBezTo>
                  <a:pt x="1795777" y="6452716"/>
                  <a:pt x="1806255" y="6462241"/>
                  <a:pt x="1808160" y="6474624"/>
                </a:cubicBezTo>
                <a:lnTo>
                  <a:pt x="1753867" y="6474624"/>
                </a:lnTo>
                <a:cubicBezTo>
                  <a:pt x="1756725" y="6461289"/>
                  <a:pt x="1767202" y="6452716"/>
                  <a:pt x="1781490" y="6452716"/>
                </a:cubicBezTo>
                <a:close/>
                <a:moveTo>
                  <a:pt x="1309050" y="6426999"/>
                </a:moveTo>
                <a:lnTo>
                  <a:pt x="1309050" y="6456526"/>
                </a:lnTo>
                <a:lnTo>
                  <a:pt x="1326195" y="6456526"/>
                </a:lnTo>
                <a:lnTo>
                  <a:pt x="1326195" y="6548920"/>
                </a:lnTo>
                <a:lnTo>
                  <a:pt x="1360485" y="6548920"/>
                </a:lnTo>
                <a:lnTo>
                  <a:pt x="1360485" y="6426999"/>
                </a:lnTo>
                <a:close/>
                <a:moveTo>
                  <a:pt x="1372868" y="6426998"/>
                </a:moveTo>
                <a:lnTo>
                  <a:pt x="1414778" y="6548920"/>
                </a:lnTo>
                <a:lnTo>
                  <a:pt x="1457640" y="6548920"/>
                </a:lnTo>
                <a:lnTo>
                  <a:pt x="1501455" y="6426998"/>
                </a:lnTo>
                <a:lnTo>
                  <a:pt x="1465260" y="6426998"/>
                </a:lnTo>
                <a:lnTo>
                  <a:pt x="1437638" y="6511772"/>
                </a:lnTo>
                <a:lnTo>
                  <a:pt x="1410015" y="6426998"/>
                </a:lnTo>
                <a:close/>
                <a:moveTo>
                  <a:pt x="1781490" y="6425093"/>
                </a:moveTo>
                <a:cubicBezTo>
                  <a:pt x="1745295" y="6425093"/>
                  <a:pt x="1718625" y="6451763"/>
                  <a:pt x="1718625" y="6488912"/>
                </a:cubicBezTo>
                <a:cubicBezTo>
                  <a:pt x="1718625" y="6526060"/>
                  <a:pt x="1754820" y="6552730"/>
                  <a:pt x="1782442" y="6552730"/>
                </a:cubicBezTo>
                <a:cubicBezTo>
                  <a:pt x="1810065" y="6552730"/>
                  <a:pt x="1832925" y="6540347"/>
                  <a:pt x="1843402" y="6514629"/>
                </a:cubicBezTo>
                <a:lnTo>
                  <a:pt x="1807207" y="6510819"/>
                </a:lnTo>
                <a:cubicBezTo>
                  <a:pt x="1802445" y="6518439"/>
                  <a:pt x="1797682" y="6523202"/>
                  <a:pt x="1782442" y="6523202"/>
                </a:cubicBezTo>
                <a:cubicBezTo>
                  <a:pt x="1767202" y="6523202"/>
                  <a:pt x="1756725" y="6511772"/>
                  <a:pt x="1754820" y="6498437"/>
                </a:cubicBezTo>
                <a:lnTo>
                  <a:pt x="1845307" y="6498437"/>
                </a:lnTo>
                <a:lnTo>
                  <a:pt x="1845307" y="6497484"/>
                </a:lnTo>
                <a:cubicBezTo>
                  <a:pt x="1845307" y="6447001"/>
                  <a:pt x="1817685" y="6425093"/>
                  <a:pt x="1781490" y="6425093"/>
                </a:cubicBezTo>
                <a:close/>
                <a:moveTo>
                  <a:pt x="1282380" y="6425093"/>
                </a:moveTo>
                <a:cubicBezTo>
                  <a:pt x="1267140" y="6425093"/>
                  <a:pt x="1255710" y="6432713"/>
                  <a:pt x="1250947" y="6446048"/>
                </a:cubicBezTo>
                <a:lnTo>
                  <a:pt x="1250947" y="6426998"/>
                </a:lnTo>
                <a:lnTo>
                  <a:pt x="1217610" y="6426998"/>
                </a:lnTo>
                <a:lnTo>
                  <a:pt x="1217610" y="6548920"/>
                </a:lnTo>
                <a:lnTo>
                  <a:pt x="1251900" y="6548920"/>
                </a:lnTo>
                <a:lnTo>
                  <a:pt x="1251900" y="6490817"/>
                </a:lnTo>
                <a:cubicBezTo>
                  <a:pt x="1251900" y="6469861"/>
                  <a:pt x="1260472" y="6461289"/>
                  <a:pt x="1277617" y="6461289"/>
                </a:cubicBezTo>
                <a:lnTo>
                  <a:pt x="1291905" y="6461289"/>
                </a:lnTo>
                <a:cubicBezTo>
                  <a:pt x="1291905" y="6461289"/>
                  <a:pt x="1291905" y="6426046"/>
                  <a:pt x="1291905" y="6426046"/>
                </a:cubicBezTo>
                <a:cubicBezTo>
                  <a:pt x="1289047" y="6425093"/>
                  <a:pt x="1297620" y="6425093"/>
                  <a:pt x="1282380" y="6425093"/>
                </a:cubicBezTo>
                <a:close/>
                <a:moveTo>
                  <a:pt x="1562414" y="6424141"/>
                </a:moveTo>
                <a:cubicBezTo>
                  <a:pt x="1532887" y="6424141"/>
                  <a:pt x="1510027" y="6439381"/>
                  <a:pt x="1510027" y="6439381"/>
                </a:cubicBezTo>
                <a:lnTo>
                  <a:pt x="1523362" y="6465099"/>
                </a:lnTo>
                <a:cubicBezTo>
                  <a:pt x="1531934" y="6459384"/>
                  <a:pt x="1546222" y="6453669"/>
                  <a:pt x="1559557" y="6453669"/>
                </a:cubicBezTo>
                <a:cubicBezTo>
                  <a:pt x="1572892" y="6453669"/>
                  <a:pt x="1579559" y="6459384"/>
                  <a:pt x="1579559" y="6467957"/>
                </a:cubicBezTo>
                <a:lnTo>
                  <a:pt x="1580512" y="6468909"/>
                </a:lnTo>
                <a:cubicBezTo>
                  <a:pt x="1580512" y="6473672"/>
                  <a:pt x="1577654" y="6476529"/>
                  <a:pt x="1571939" y="6476529"/>
                </a:cubicBezTo>
                <a:lnTo>
                  <a:pt x="1548127" y="6476529"/>
                </a:lnTo>
                <a:cubicBezTo>
                  <a:pt x="1521457" y="6476529"/>
                  <a:pt x="1504312" y="6493675"/>
                  <a:pt x="1504312" y="6513677"/>
                </a:cubicBezTo>
                <a:cubicBezTo>
                  <a:pt x="1504312" y="6533680"/>
                  <a:pt x="1521457" y="6551778"/>
                  <a:pt x="1547174" y="6551778"/>
                </a:cubicBezTo>
                <a:cubicBezTo>
                  <a:pt x="1561462" y="6551778"/>
                  <a:pt x="1574797" y="6547015"/>
                  <a:pt x="1581464" y="6537490"/>
                </a:cubicBezTo>
                <a:lnTo>
                  <a:pt x="1581464" y="6548920"/>
                </a:lnTo>
                <a:lnTo>
                  <a:pt x="1615754" y="6548920"/>
                </a:lnTo>
                <a:lnTo>
                  <a:pt x="1615754" y="6468909"/>
                </a:lnTo>
                <a:cubicBezTo>
                  <a:pt x="1615754" y="6436524"/>
                  <a:pt x="1591942" y="6424141"/>
                  <a:pt x="1562414" y="6424141"/>
                </a:cubicBezTo>
                <a:close/>
                <a:moveTo>
                  <a:pt x="1145220" y="6424141"/>
                </a:moveTo>
                <a:cubicBezTo>
                  <a:pt x="1115693" y="6424141"/>
                  <a:pt x="1092833" y="6439381"/>
                  <a:pt x="1092833" y="6439381"/>
                </a:cubicBezTo>
                <a:lnTo>
                  <a:pt x="1106168" y="6465099"/>
                </a:lnTo>
                <a:cubicBezTo>
                  <a:pt x="1114740" y="6459384"/>
                  <a:pt x="1129028" y="6453669"/>
                  <a:pt x="1142363" y="6453669"/>
                </a:cubicBezTo>
                <a:cubicBezTo>
                  <a:pt x="1155698" y="6453669"/>
                  <a:pt x="1162365" y="6459384"/>
                  <a:pt x="1162365" y="6467957"/>
                </a:cubicBezTo>
                <a:lnTo>
                  <a:pt x="1163318" y="6468909"/>
                </a:lnTo>
                <a:cubicBezTo>
                  <a:pt x="1163318" y="6473672"/>
                  <a:pt x="1160460" y="6476529"/>
                  <a:pt x="1154745" y="6476529"/>
                </a:cubicBezTo>
                <a:lnTo>
                  <a:pt x="1130933" y="6476529"/>
                </a:lnTo>
                <a:cubicBezTo>
                  <a:pt x="1104263" y="6476529"/>
                  <a:pt x="1087118" y="6493675"/>
                  <a:pt x="1087118" y="6513677"/>
                </a:cubicBezTo>
                <a:cubicBezTo>
                  <a:pt x="1087118" y="6533680"/>
                  <a:pt x="1104263" y="6551778"/>
                  <a:pt x="1129980" y="6551778"/>
                </a:cubicBezTo>
                <a:cubicBezTo>
                  <a:pt x="1144268" y="6551778"/>
                  <a:pt x="1157603" y="6547015"/>
                  <a:pt x="1164270" y="6537490"/>
                </a:cubicBezTo>
                <a:lnTo>
                  <a:pt x="1164270" y="6548920"/>
                </a:lnTo>
                <a:lnTo>
                  <a:pt x="1198560" y="6548920"/>
                </a:lnTo>
                <a:lnTo>
                  <a:pt x="1198560" y="6468909"/>
                </a:lnTo>
                <a:cubicBezTo>
                  <a:pt x="1198560" y="6436524"/>
                  <a:pt x="1174748" y="6424141"/>
                  <a:pt x="1145220" y="6424141"/>
                </a:cubicBezTo>
                <a:close/>
                <a:moveTo>
                  <a:pt x="587056" y="6386040"/>
                </a:moveTo>
                <a:cubicBezTo>
                  <a:pt x="575626" y="6386040"/>
                  <a:pt x="571816" y="6386040"/>
                  <a:pt x="564196" y="6386993"/>
                </a:cubicBezTo>
                <a:cubicBezTo>
                  <a:pt x="551814" y="6430808"/>
                  <a:pt x="550861" y="6478434"/>
                  <a:pt x="564196" y="6524155"/>
                </a:cubicBezTo>
                <a:cubicBezTo>
                  <a:pt x="571816" y="6524155"/>
                  <a:pt x="579436" y="6526060"/>
                  <a:pt x="587056" y="6526060"/>
                </a:cubicBezTo>
                <a:cubicBezTo>
                  <a:pt x="598486" y="6526060"/>
                  <a:pt x="608964" y="6525107"/>
                  <a:pt x="619441" y="6523202"/>
                </a:cubicBezTo>
                <a:cubicBezTo>
                  <a:pt x="605154" y="6486054"/>
                  <a:pt x="603249" y="6445096"/>
                  <a:pt x="613726" y="6406043"/>
                </a:cubicBezTo>
                <a:cubicBezTo>
                  <a:pt x="615631" y="6400328"/>
                  <a:pt x="617536" y="6394613"/>
                  <a:pt x="619441" y="6388898"/>
                </a:cubicBezTo>
                <a:cubicBezTo>
                  <a:pt x="608964" y="6386993"/>
                  <a:pt x="598486" y="6386040"/>
                  <a:pt x="587056" y="6386040"/>
                </a:cubicBezTo>
                <a:close/>
                <a:moveTo>
                  <a:pt x="1647187" y="6381278"/>
                </a:moveTo>
                <a:lnTo>
                  <a:pt x="1647187" y="6427951"/>
                </a:lnTo>
                <a:lnTo>
                  <a:pt x="1628137" y="6427951"/>
                </a:lnTo>
                <a:lnTo>
                  <a:pt x="1628137" y="6457479"/>
                </a:lnTo>
                <a:lnTo>
                  <a:pt x="1647187" y="6457479"/>
                </a:lnTo>
                <a:lnTo>
                  <a:pt x="1647187" y="6524155"/>
                </a:lnTo>
                <a:cubicBezTo>
                  <a:pt x="1647187" y="6548920"/>
                  <a:pt x="1665284" y="6551778"/>
                  <a:pt x="1682429" y="6551778"/>
                </a:cubicBezTo>
                <a:cubicBezTo>
                  <a:pt x="1691954" y="6551778"/>
                  <a:pt x="1709099" y="6549873"/>
                  <a:pt x="1709099" y="6549873"/>
                </a:cubicBezTo>
                <a:lnTo>
                  <a:pt x="1709099" y="6520345"/>
                </a:lnTo>
                <a:cubicBezTo>
                  <a:pt x="1709099" y="6520345"/>
                  <a:pt x="1701479" y="6520345"/>
                  <a:pt x="1692907" y="6520345"/>
                </a:cubicBezTo>
                <a:cubicBezTo>
                  <a:pt x="1687192" y="6520345"/>
                  <a:pt x="1681477" y="6519392"/>
                  <a:pt x="1681477" y="6511772"/>
                </a:cubicBezTo>
                <a:lnTo>
                  <a:pt x="1681477" y="6456526"/>
                </a:lnTo>
                <a:lnTo>
                  <a:pt x="1708147" y="6456526"/>
                </a:lnTo>
                <a:lnTo>
                  <a:pt x="1708147" y="6426998"/>
                </a:lnTo>
                <a:lnTo>
                  <a:pt x="1681477" y="6426998"/>
                </a:lnTo>
                <a:lnTo>
                  <a:pt x="1681477" y="6381278"/>
                </a:lnTo>
                <a:close/>
                <a:moveTo>
                  <a:pt x="1341435" y="6363180"/>
                </a:moveTo>
                <a:cubicBezTo>
                  <a:pt x="1329052" y="6363180"/>
                  <a:pt x="1319527" y="6372705"/>
                  <a:pt x="1319527" y="6385088"/>
                </a:cubicBezTo>
                <a:cubicBezTo>
                  <a:pt x="1319527" y="6397471"/>
                  <a:pt x="1329052" y="6406996"/>
                  <a:pt x="1341435" y="6406996"/>
                </a:cubicBezTo>
                <a:cubicBezTo>
                  <a:pt x="1353817" y="6406996"/>
                  <a:pt x="1363342" y="6396518"/>
                  <a:pt x="1363342" y="6385088"/>
                </a:cubicBezTo>
                <a:cubicBezTo>
                  <a:pt x="1363342" y="6373658"/>
                  <a:pt x="1353817" y="6363180"/>
                  <a:pt x="1341435" y="6363180"/>
                </a:cubicBezTo>
                <a:close/>
                <a:moveTo>
                  <a:pt x="1032826" y="6363180"/>
                </a:moveTo>
                <a:lnTo>
                  <a:pt x="1032826" y="6548920"/>
                </a:lnTo>
                <a:lnTo>
                  <a:pt x="1067116" y="6548920"/>
                </a:lnTo>
                <a:lnTo>
                  <a:pt x="1067116" y="6363180"/>
                </a:lnTo>
                <a:close/>
                <a:moveTo>
                  <a:pt x="922336" y="6359370"/>
                </a:moveTo>
                <a:cubicBezTo>
                  <a:pt x="867091" y="6359370"/>
                  <a:pt x="825181" y="6399376"/>
                  <a:pt x="825181" y="6455574"/>
                </a:cubicBezTo>
                <a:cubicBezTo>
                  <a:pt x="825181" y="6511772"/>
                  <a:pt x="880426" y="6551778"/>
                  <a:pt x="922336" y="6551778"/>
                </a:cubicBezTo>
                <a:cubicBezTo>
                  <a:pt x="964246" y="6551778"/>
                  <a:pt x="1003298" y="6526060"/>
                  <a:pt x="1013776" y="6482244"/>
                </a:cubicBezTo>
                <a:lnTo>
                  <a:pt x="973771" y="6482244"/>
                </a:lnTo>
                <a:cubicBezTo>
                  <a:pt x="967103" y="6504152"/>
                  <a:pt x="948053" y="6517488"/>
                  <a:pt x="923288" y="6517488"/>
                </a:cubicBezTo>
                <a:cubicBezTo>
                  <a:pt x="888046" y="6517488"/>
                  <a:pt x="865186" y="6490817"/>
                  <a:pt x="865186" y="6455574"/>
                </a:cubicBezTo>
                <a:cubicBezTo>
                  <a:pt x="865186" y="6420331"/>
                  <a:pt x="888046" y="6393661"/>
                  <a:pt x="923288" y="6393661"/>
                </a:cubicBezTo>
                <a:cubicBezTo>
                  <a:pt x="947101" y="6393661"/>
                  <a:pt x="966151" y="6406996"/>
                  <a:pt x="972818" y="6428904"/>
                </a:cubicBezTo>
                <a:lnTo>
                  <a:pt x="1013776" y="6428904"/>
                </a:lnTo>
                <a:cubicBezTo>
                  <a:pt x="1002346" y="6385088"/>
                  <a:pt x="977581" y="6359370"/>
                  <a:pt x="922336" y="6359370"/>
                </a:cubicBezTo>
                <a:close/>
                <a:moveTo>
                  <a:pt x="646112" y="6339367"/>
                </a:moveTo>
                <a:cubicBezTo>
                  <a:pt x="634682" y="6354607"/>
                  <a:pt x="626109" y="6370800"/>
                  <a:pt x="619442" y="6387945"/>
                </a:cubicBezTo>
                <a:cubicBezTo>
                  <a:pt x="666114" y="6395565"/>
                  <a:pt x="707072" y="6420331"/>
                  <a:pt x="735647" y="6455574"/>
                </a:cubicBezTo>
                <a:cubicBezTo>
                  <a:pt x="747077" y="6441286"/>
                  <a:pt x="757554" y="6425093"/>
                  <a:pt x="764222" y="6407948"/>
                </a:cubicBezTo>
                <a:cubicBezTo>
                  <a:pt x="732789" y="6375563"/>
                  <a:pt x="691832" y="6350797"/>
                  <a:pt x="646112" y="6339367"/>
                </a:cubicBezTo>
                <a:close/>
                <a:moveTo>
                  <a:pt x="0" y="0"/>
                </a:moveTo>
                <a:lnTo>
                  <a:pt x="7104065" y="0"/>
                </a:lnTo>
                <a:lnTo>
                  <a:pt x="8040688" y="0"/>
                </a:lnTo>
                <a:lnTo>
                  <a:pt x="12192000" y="0"/>
                </a:lnTo>
                <a:lnTo>
                  <a:pt x="12192000" y="6858000"/>
                </a:lnTo>
                <a:lnTo>
                  <a:pt x="8040688" y="6858000"/>
                </a:lnTo>
                <a:lnTo>
                  <a:pt x="7104065" y="6858000"/>
                </a:lnTo>
                <a:lnTo>
                  <a:pt x="0" y="685800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</p:spPr>
        <p:txBody>
          <a:bodyPr wrap="square" tIns="180000" anchor="t" anchorCtr="0">
            <a:noAutofit/>
          </a:bodyPr>
          <a:lstStyle>
            <a:lvl1pPr marL="0" indent="0" algn="ctr">
              <a:buNone/>
              <a:defRPr sz="1000">
                <a:solidFill>
                  <a:schemeClr val="accent2"/>
                </a:solidFill>
                <a:latin typeface="+mn-lt"/>
              </a:defRPr>
            </a:lvl1pPr>
          </a:lstStyle>
          <a:p>
            <a:pPr lvl="0"/>
            <a:r>
              <a:rPr lang="en-US" dirty="0"/>
              <a:t>Drag picture file here or click </a:t>
            </a:r>
            <a:r>
              <a:rPr lang="en-US" noProof="0" dirty="0"/>
              <a:t>center</a:t>
            </a:r>
            <a:r>
              <a:rPr lang="en-US" dirty="0"/>
              <a:t> icon to insert light image</a:t>
            </a:r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768C0EE5-7595-B97C-61F7-F69AAADB86EA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1487488" y="2979813"/>
            <a:ext cx="8280400" cy="1107996"/>
          </a:xfrm>
          <a:prstGeom prst="rect">
            <a:avLst/>
          </a:prstGeom>
          <a:noFill/>
        </p:spPr>
        <p:txBody>
          <a:bodyPr wrap="square" lIns="0" tIns="0" rIns="0" bIns="0" anchor="b" anchorCtr="0">
            <a:spAutoFit/>
          </a:bodyPr>
          <a:lstStyle>
            <a:lvl1pPr marL="0" indent="0" algn="l">
              <a:buNone/>
              <a:tabLst/>
              <a:defRPr sz="3600">
                <a:solidFill>
                  <a:schemeClr val="tx1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“Quote copy, resize textbox </a:t>
            </a:r>
            <a:r>
              <a:rPr lang="en-US" dirty="0" err="1"/>
              <a:t>recolour</a:t>
            </a:r>
            <a:r>
              <a:rPr lang="en-US" dirty="0"/>
              <a:t> text as required”.</a:t>
            </a:r>
            <a:endParaRPr lang="en-GB" dirty="0"/>
          </a:p>
        </p:txBody>
      </p:sp>
      <p:sp>
        <p:nvSpPr>
          <p:cNvPr id="8" name="Text Placeholder 12">
            <a:extLst>
              <a:ext uri="{FF2B5EF4-FFF2-40B4-BE49-F238E27FC236}">
                <a16:creationId xmlns:a16="http://schemas.microsoft.com/office/drawing/2014/main" id="{8DDC60B7-E753-52DF-078B-3DC551E10500}"/>
              </a:ext>
            </a:extLst>
          </p:cNvPr>
          <p:cNvSpPr>
            <a:spLocks noGrp="1"/>
          </p:cNvSpPr>
          <p:nvPr>
            <p:ph type="body" sz="quarter" idx="28" hasCustomPrompt="1"/>
          </p:nvPr>
        </p:nvSpPr>
        <p:spPr>
          <a:xfrm>
            <a:off x="1487488" y="4286568"/>
            <a:ext cx="3600450" cy="259239"/>
          </a:xfrm>
          <a:noFill/>
        </p:spPr>
        <p:txBody>
          <a:bodyPr/>
          <a:lstStyle>
            <a:lvl1pPr marL="0" indent="0" algn="l">
              <a:buNone/>
              <a:defRPr sz="1600">
                <a:solidFill>
                  <a:schemeClr val="tx1"/>
                </a:solidFill>
                <a:latin typeface="+mj-lt"/>
              </a:defRPr>
            </a:lvl1pPr>
            <a:lvl2pPr marL="180000" indent="0" algn="ctr">
              <a:buNone/>
              <a:defRPr sz="1800">
                <a:solidFill>
                  <a:schemeClr val="bg1"/>
                </a:solidFill>
              </a:defRPr>
            </a:lvl2pPr>
            <a:lvl3pPr marL="360000" indent="0" algn="ctr">
              <a:buNone/>
              <a:defRPr sz="1800">
                <a:solidFill>
                  <a:schemeClr val="bg1"/>
                </a:solidFill>
              </a:defRPr>
            </a:lvl3pPr>
            <a:lvl4pPr marL="0" indent="0" algn="ctr">
              <a:buClr>
                <a:schemeClr val="tx1"/>
              </a:buClr>
              <a:buNone/>
              <a:defRPr sz="1800">
                <a:solidFill>
                  <a:schemeClr val="bg1"/>
                </a:solidFill>
              </a:defRPr>
            </a:lvl4pPr>
            <a:lvl5pPr marL="180000" indent="0" algn="ctr">
              <a:buClr>
                <a:schemeClr val="tx1"/>
              </a:buClr>
              <a:buNone/>
              <a:defRPr sz="1800">
                <a:solidFill>
                  <a:schemeClr val="bg1"/>
                </a:solidFill>
              </a:defRPr>
            </a:lvl5pPr>
          </a:lstStyle>
          <a:p>
            <a:pPr lvl="0"/>
            <a:r>
              <a:rPr lang="en-US" dirty="0"/>
              <a:t>Forename Surname</a:t>
            </a:r>
          </a:p>
        </p:txBody>
      </p:sp>
      <p:sp>
        <p:nvSpPr>
          <p:cNvPr id="9" name="Text Placeholder 12">
            <a:extLst>
              <a:ext uri="{FF2B5EF4-FFF2-40B4-BE49-F238E27FC236}">
                <a16:creationId xmlns:a16="http://schemas.microsoft.com/office/drawing/2014/main" id="{4BB56A7A-43A7-EBC8-E591-5A304D59169A}"/>
              </a:ext>
            </a:extLst>
          </p:cNvPr>
          <p:cNvSpPr>
            <a:spLocks noGrp="1"/>
          </p:cNvSpPr>
          <p:nvPr>
            <p:ph type="body" sz="quarter" idx="29" hasCustomPrompt="1"/>
          </p:nvPr>
        </p:nvSpPr>
        <p:spPr>
          <a:xfrm>
            <a:off x="1487488" y="4543748"/>
            <a:ext cx="3600450" cy="259239"/>
          </a:xfrm>
          <a:noFill/>
        </p:spPr>
        <p:txBody>
          <a:bodyPr/>
          <a:lstStyle>
            <a:lvl1pPr marL="0" indent="0" algn="l">
              <a:buNone/>
              <a:defRPr sz="1500">
                <a:solidFill>
                  <a:schemeClr val="tx1"/>
                </a:solidFill>
                <a:latin typeface="+mn-lt"/>
              </a:defRPr>
            </a:lvl1pPr>
            <a:lvl2pPr marL="180000" indent="0" algn="ctr">
              <a:buNone/>
              <a:defRPr sz="1800">
                <a:solidFill>
                  <a:schemeClr val="bg1"/>
                </a:solidFill>
              </a:defRPr>
            </a:lvl2pPr>
            <a:lvl3pPr marL="360000" indent="0" algn="ctr">
              <a:buNone/>
              <a:defRPr sz="1800">
                <a:solidFill>
                  <a:schemeClr val="bg1"/>
                </a:solidFill>
              </a:defRPr>
            </a:lvl3pPr>
            <a:lvl4pPr marL="0" indent="0" algn="ctr">
              <a:buClr>
                <a:schemeClr val="tx1"/>
              </a:buClr>
              <a:buNone/>
              <a:defRPr sz="1800">
                <a:solidFill>
                  <a:schemeClr val="bg1"/>
                </a:solidFill>
              </a:defRPr>
            </a:lvl4pPr>
            <a:lvl5pPr marL="180000" indent="0" algn="ctr">
              <a:buClr>
                <a:schemeClr val="tx1"/>
              </a:buClr>
              <a:buNone/>
              <a:defRPr sz="1800">
                <a:solidFill>
                  <a:schemeClr val="bg1"/>
                </a:solidFill>
              </a:defRPr>
            </a:lvl5pPr>
          </a:lstStyle>
          <a:p>
            <a:pPr lvl="0"/>
            <a:r>
              <a:rPr lang="en-US" dirty="0"/>
              <a:t>Job title, Company name</a:t>
            </a:r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0871EE65-26EE-B181-C60C-77234227C28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8040688" y="6348353"/>
            <a:ext cx="3292473" cy="215901"/>
          </a:xfrm>
        </p:spPr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en-US" dirty="0"/>
              <a:t>© 2025 Clarivate. All rights reserved.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50BDD441-95E6-955E-8A17-BE1B5185D4A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06200" y="6348353"/>
            <a:ext cx="216000" cy="215900"/>
          </a:xfrm>
        </p:spPr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fld id="{F59CD943-D024-467A-B36E-F11E1285ED75}" type="slidenum">
              <a:rPr lang="en-GB" smtClean="0"/>
              <a:pPr/>
              <a:t>‹#›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4050691505"/>
      </p:ext>
    </p:extLst>
  </p:cSld>
  <p:clrMapOvr>
    <a:masterClrMapping/>
  </p:clrMapOvr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x Images /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A7FC2C0-CC0A-6C80-94BA-87548331CA1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550864" y="368828"/>
            <a:ext cx="10693823" cy="251885"/>
          </a:xfrm>
        </p:spPr>
        <p:txBody>
          <a:bodyPr/>
          <a:lstStyle>
            <a:lvl1pPr>
              <a:defRPr/>
            </a:lvl1pPr>
          </a:lstStyle>
          <a:p>
            <a:r>
              <a:rPr lang="en-US" dirty="0"/>
              <a:t>Header avenir demi</a:t>
            </a:r>
            <a:endParaRPr lang="en-GB" dirty="0"/>
          </a:p>
        </p:txBody>
      </p:sp>
      <p:sp>
        <p:nvSpPr>
          <p:cNvPr id="6" name="Text Placeholder 9">
            <a:extLst>
              <a:ext uri="{FF2B5EF4-FFF2-40B4-BE49-F238E27FC236}">
                <a16:creationId xmlns:a16="http://schemas.microsoft.com/office/drawing/2014/main" id="{0D280ED2-2546-B928-49AE-06D36B770708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550864" y="752052"/>
            <a:ext cx="10693823" cy="336973"/>
          </a:xfrm>
          <a:prstGeom prst="rect">
            <a:avLst/>
          </a:prstGeom>
        </p:spPr>
        <p:txBody>
          <a:bodyPr lIns="0" tIns="0" rIns="0" bIns="0">
            <a:noAutofit/>
          </a:bodyPr>
          <a:lstStyle>
            <a:lvl1pPr marL="0" indent="0">
              <a:lnSpc>
                <a:spcPct val="90000"/>
              </a:lnSpc>
              <a:buNone/>
              <a:defRPr sz="2000"/>
            </a:lvl1pPr>
          </a:lstStyle>
          <a:p>
            <a:pPr lvl="0"/>
            <a:r>
              <a:rPr lang="en-US" dirty="0"/>
              <a:t>Subhead avenir pro 20pt</a:t>
            </a:r>
            <a:endParaRPr lang="en-GB" dirty="0"/>
          </a:p>
        </p:txBody>
      </p:sp>
      <p:sp>
        <p:nvSpPr>
          <p:cNvPr id="5" name="Picture Placeholder 15">
            <a:extLst>
              <a:ext uri="{FF2B5EF4-FFF2-40B4-BE49-F238E27FC236}">
                <a16:creationId xmlns:a16="http://schemas.microsoft.com/office/drawing/2014/main" id="{903F0106-157C-427D-4EE3-058FF2156B3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pic" sz="quarter" idx="20" hasCustomPrompt="1"/>
          </p:nvPr>
        </p:nvSpPr>
        <p:spPr>
          <a:xfrm>
            <a:off x="551231" y="1815304"/>
            <a:ext cx="3202379" cy="1613696"/>
          </a:xfrm>
          <a:noFill/>
        </p:spPr>
        <p:txBody>
          <a:bodyPr tIns="144000" anchor="t" anchorCtr="0"/>
          <a:lstStyle>
            <a:lvl1pPr marL="0" indent="0" algn="ctr">
              <a:buNone/>
              <a:defRPr sz="1050">
                <a:solidFill>
                  <a:schemeClr val="accent2"/>
                </a:solidFill>
                <a:latin typeface="+mn-lt"/>
              </a:defRPr>
            </a:lvl1pPr>
          </a:lstStyle>
          <a:p>
            <a:pPr lvl="0"/>
            <a:r>
              <a:rPr lang="en-US" dirty="0"/>
              <a:t>Drag picture file or click icon to insert image</a:t>
            </a:r>
          </a:p>
        </p:txBody>
      </p:sp>
      <p:sp>
        <p:nvSpPr>
          <p:cNvPr id="8" name="Picture Placeholder 15">
            <a:extLst>
              <a:ext uri="{FF2B5EF4-FFF2-40B4-BE49-F238E27FC236}">
                <a16:creationId xmlns:a16="http://schemas.microsoft.com/office/drawing/2014/main" id="{EC657CC3-F918-1A6E-4F80-19CFDA23FC1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pic" sz="quarter" idx="27" hasCustomPrompt="1"/>
          </p:nvPr>
        </p:nvSpPr>
        <p:spPr>
          <a:xfrm>
            <a:off x="4295775" y="1815304"/>
            <a:ext cx="3202379" cy="1613696"/>
          </a:xfrm>
          <a:noFill/>
        </p:spPr>
        <p:txBody>
          <a:bodyPr tIns="144000" anchor="t" anchorCtr="0"/>
          <a:lstStyle>
            <a:lvl1pPr marL="0" indent="0" algn="ctr">
              <a:buNone/>
              <a:defRPr sz="1050">
                <a:solidFill>
                  <a:schemeClr val="accent2"/>
                </a:solidFill>
                <a:latin typeface="+mn-lt"/>
              </a:defRPr>
            </a:lvl1pPr>
          </a:lstStyle>
          <a:p>
            <a:pPr lvl="0"/>
            <a:r>
              <a:rPr lang="en-US" dirty="0"/>
              <a:t>Drag picture file or click icon to insert image</a:t>
            </a:r>
          </a:p>
        </p:txBody>
      </p:sp>
      <p:sp>
        <p:nvSpPr>
          <p:cNvPr id="9" name="Picture Placeholder 15">
            <a:extLst>
              <a:ext uri="{FF2B5EF4-FFF2-40B4-BE49-F238E27FC236}">
                <a16:creationId xmlns:a16="http://schemas.microsoft.com/office/drawing/2014/main" id="{8D0A983E-8A75-5B03-E6D8-3B461E3D79B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pic" sz="quarter" idx="29" hasCustomPrompt="1"/>
          </p:nvPr>
        </p:nvSpPr>
        <p:spPr>
          <a:xfrm>
            <a:off x="8040688" y="1815304"/>
            <a:ext cx="3204000" cy="1613696"/>
          </a:xfrm>
          <a:noFill/>
        </p:spPr>
        <p:txBody>
          <a:bodyPr tIns="144000" anchor="t" anchorCtr="0"/>
          <a:lstStyle>
            <a:lvl1pPr marL="0" indent="0" algn="ctr">
              <a:buNone/>
              <a:defRPr sz="1050">
                <a:solidFill>
                  <a:schemeClr val="accent2"/>
                </a:solidFill>
                <a:latin typeface="+mn-lt"/>
              </a:defRPr>
            </a:lvl1pPr>
          </a:lstStyle>
          <a:p>
            <a:pPr lvl="0"/>
            <a:r>
              <a:rPr lang="en-US" dirty="0"/>
              <a:t>Drag picture file or click icon to insert image</a:t>
            </a:r>
          </a:p>
        </p:txBody>
      </p:sp>
      <p:sp>
        <p:nvSpPr>
          <p:cNvPr id="17" name="Text Placeholder 12">
            <a:extLst>
              <a:ext uri="{FF2B5EF4-FFF2-40B4-BE49-F238E27FC236}">
                <a16:creationId xmlns:a16="http://schemas.microsoft.com/office/drawing/2014/main" id="{2DA8D027-1671-C417-E0C3-5993F02B96D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body" sz="quarter" idx="39" hasCustomPrompt="1"/>
          </p:nvPr>
        </p:nvSpPr>
        <p:spPr>
          <a:xfrm>
            <a:off x="550863" y="1720850"/>
            <a:ext cx="3202897" cy="94454"/>
          </a:xfrm>
          <a:solidFill>
            <a:schemeClr val="accent2"/>
          </a:solidFill>
        </p:spPr>
        <p:txBody>
          <a:bodyPr/>
          <a:lstStyle>
            <a:lvl1pPr marL="0" indent="0">
              <a:buNone/>
              <a:defRPr sz="200"/>
            </a:lvl1pPr>
            <a:lvl4pPr>
              <a:buClr>
                <a:schemeClr val="accent1"/>
              </a:buClr>
              <a:defRPr/>
            </a:lvl4pPr>
            <a:lvl5pPr>
              <a:buClr>
                <a:schemeClr val="accent1"/>
              </a:buClr>
              <a:defRPr/>
            </a:lvl5pPr>
          </a:lstStyle>
          <a:p>
            <a:pPr lvl="0"/>
            <a:r>
              <a:rPr lang="en-US"/>
              <a:t> </a:t>
            </a:r>
            <a:endParaRPr lang="en-GB"/>
          </a:p>
        </p:txBody>
      </p:sp>
      <p:sp>
        <p:nvSpPr>
          <p:cNvPr id="20" name="Text Placeholder 12">
            <a:extLst>
              <a:ext uri="{FF2B5EF4-FFF2-40B4-BE49-F238E27FC236}">
                <a16:creationId xmlns:a16="http://schemas.microsoft.com/office/drawing/2014/main" id="{CD7185C1-17ED-4DDA-8D74-3D9B371C3A6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body" sz="quarter" idx="40" hasCustomPrompt="1"/>
          </p:nvPr>
        </p:nvSpPr>
        <p:spPr>
          <a:xfrm>
            <a:off x="4295560" y="1720850"/>
            <a:ext cx="3202898" cy="94454"/>
          </a:xfrm>
          <a:solidFill>
            <a:schemeClr val="accent2"/>
          </a:solidFill>
        </p:spPr>
        <p:txBody>
          <a:bodyPr/>
          <a:lstStyle>
            <a:lvl1pPr marL="0" indent="0">
              <a:buNone/>
              <a:defRPr sz="200"/>
            </a:lvl1pPr>
            <a:lvl4pPr>
              <a:buClr>
                <a:schemeClr val="accent1"/>
              </a:buClr>
              <a:defRPr/>
            </a:lvl4pPr>
            <a:lvl5pPr>
              <a:buClr>
                <a:schemeClr val="accent1"/>
              </a:buClr>
              <a:defRPr/>
            </a:lvl5pPr>
          </a:lstStyle>
          <a:p>
            <a:pPr lvl="0"/>
            <a:r>
              <a:rPr lang="en-US"/>
              <a:t> </a:t>
            </a:r>
            <a:endParaRPr lang="en-GB"/>
          </a:p>
        </p:txBody>
      </p:sp>
      <p:sp>
        <p:nvSpPr>
          <p:cNvPr id="21" name="Text Placeholder 12">
            <a:extLst>
              <a:ext uri="{FF2B5EF4-FFF2-40B4-BE49-F238E27FC236}">
                <a16:creationId xmlns:a16="http://schemas.microsoft.com/office/drawing/2014/main" id="{C20373E0-93FA-5E07-BE29-2A7CDEAB21F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body" sz="quarter" idx="41" hasCustomPrompt="1"/>
          </p:nvPr>
        </p:nvSpPr>
        <p:spPr>
          <a:xfrm>
            <a:off x="8040168" y="1720850"/>
            <a:ext cx="3204519" cy="94454"/>
          </a:xfrm>
          <a:solidFill>
            <a:schemeClr val="accent2"/>
          </a:solidFill>
        </p:spPr>
        <p:txBody>
          <a:bodyPr/>
          <a:lstStyle>
            <a:lvl1pPr marL="0" indent="0">
              <a:buNone/>
              <a:defRPr sz="200"/>
            </a:lvl1pPr>
            <a:lvl4pPr>
              <a:buClr>
                <a:schemeClr val="accent1"/>
              </a:buClr>
              <a:defRPr/>
            </a:lvl4pPr>
            <a:lvl5pPr>
              <a:buClr>
                <a:schemeClr val="accent1"/>
              </a:buClr>
              <a:defRPr/>
            </a:lvl5pPr>
          </a:lstStyle>
          <a:p>
            <a:pPr lvl="0"/>
            <a:r>
              <a:rPr lang="en-US"/>
              <a:t> </a:t>
            </a:r>
            <a:endParaRPr lang="en-GB"/>
          </a:p>
        </p:txBody>
      </p:sp>
      <p:sp>
        <p:nvSpPr>
          <p:cNvPr id="23" name="Text Placeholder 12">
            <a:extLst>
              <a:ext uri="{FF2B5EF4-FFF2-40B4-BE49-F238E27FC236}">
                <a16:creationId xmlns:a16="http://schemas.microsoft.com/office/drawing/2014/main" id="{C531B205-D3A4-EA26-3CFE-0FB948EE2890}"/>
              </a:ext>
            </a:extLst>
          </p:cNvPr>
          <p:cNvSpPr>
            <a:spLocks noGrp="1"/>
          </p:cNvSpPr>
          <p:nvPr>
            <p:ph type="body" sz="quarter" idx="43"/>
          </p:nvPr>
        </p:nvSpPr>
        <p:spPr>
          <a:xfrm>
            <a:off x="550863" y="3614886"/>
            <a:ext cx="3202379" cy="1974702"/>
          </a:xfrm>
        </p:spPr>
        <p:txBody>
          <a:bodyPr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  <p:sp>
        <p:nvSpPr>
          <p:cNvPr id="24" name="Text Placeholder 12">
            <a:extLst>
              <a:ext uri="{FF2B5EF4-FFF2-40B4-BE49-F238E27FC236}">
                <a16:creationId xmlns:a16="http://schemas.microsoft.com/office/drawing/2014/main" id="{5CD19475-61C5-E508-86C6-A6A43C37FD75}"/>
              </a:ext>
            </a:extLst>
          </p:cNvPr>
          <p:cNvSpPr>
            <a:spLocks noGrp="1"/>
          </p:cNvSpPr>
          <p:nvPr>
            <p:ph type="body" sz="quarter" idx="44"/>
          </p:nvPr>
        </p:nvSpPr>
        <p:spPr>
          <a:xfrm>
            <a:off x="4295529" y="3614886"/>
            <a:ext cx="3202379" cy="1974702"/>
          </a:xfrm>
        </p:spPr>
        <p:txBody>
          <a:bodyPr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  <p:sp>
        <p:nvSpPr>
          <p:cNvPr id="25" name="Text Placeholder 12">
            <a:extLst>
              <a:ext uri="{FF2B5EF4-FFF2-40B4-BE49-F238E27FC236}">
                <a16:creationId xmlns:a16="http://schemas.microsoft.com/office/drawing/2014/main" id="{BFA0A616-B625-CB56-07F5-2868451F4AE4}"/>
              </a:ext>
            </a:extLst>
          </p:cNvPr>
          <p:cNvSpPr>
            <a:spLocks noGrp="1"/>
          </p:cNvSpPr>
          <p:nvPr>
            <p:ph type="body" sz="quarter" idx="45"/>
          </p:nvPr>
        </p:nvSpPr>
        <p:spPr>
          <a:xfrm>
            <a:off x="8040688" y="3614886"/>
            <a:ext cx="3204000" cy="1974702"/>
          </a:xfrm>
        </p:spPr>
        <p:txBody>
          <a:bodyPr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0871EE65-26EE-B181-C60C-77234227C28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8040688" y="6348353"/>
            <a:ext cx="3292473" cy="215901"/>
          </a:xfrm>
        </p:spPr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en-US" dirty="0"/>
              <a:t>© 2025 Clarivate. All rights reserved.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50BDD441-95E6-955E-8A17-BE1B5185D4A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06200" y="6348353"/>
            <a:ext cx="216000" cy="215900"/>
          </a:xfrm>
        </p:spPr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fld id="{F59CD943-D024-467A-B36E-F11E1285ED75}" type="slidenum">
              <a:rPr lang="en-GB" smtClean="0"/>
              <a:pPr/>
              <a:t>‹#›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4283164651"/>
      </p:ext>
    </p:extLst>
  </p:cSld>
  <p:clrMapOvr>
    <a:masterClrMapping/>
  </p:clrMapOvr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x Images / Text / Section Head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A7FC2C0-CC0A-6C80-94BA-87548331CA1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550864" y="368828"/>
            <a:ext cx="10693823" cy="251885"/>
          </a:xfrm>
        </p:spPr>
        <p:txBody>
          <a:bodyPr/>
          <a:lstStyle>
            <a:lvl1pPr>
              <a:defRPr/>
            </a:lvl1pPr>
          </a:lstStyle>
          <a:p>
            <a:r>
              <a:rPr lang="en-US" dirty="0"/>
              <a:t>Header avenir demi</a:t>
            </a:r>
            <a:endParaRPr lang="en-GB" dirty="0"/>
          </a:p>
        </p:txBody>
      </p:sp>
      <p:sp>
        <p:nvSpPr>
          <p:cNvPr id="6" name="Text Placeholder 9">
            <a:extLst>
              <a:ext uri="{FF2B5EF4-FFF2-40B4-BE49-F238E27FC236}">
                <a16:creationId xmlns:a16="http://schemas.microsoft.com/office/drawing/2014/main" id="{0D280ED2-2546-B928-49AE-06D36B770708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550864" y="752052"/>
            <a:ext cx="10693823" cy="336973"/>
          </a:xfrm>
          <a:prstGeom prst="rect">
            <a:avLst/>
          </a:prstGeom>
        </p:spPr>
        <p:txBody>
          <a:bodyPr lIns="0" tIns="0" rIns="0" bIns="0">
            <a:noAutofit/>
          </a:bodyPr>
          <a:lstStyle>
            <a:lvl1pPr marL="0" indent="0">
              <a:lnSpc>
                <a:spcPct val="90000"/>
              </a:lnSpc>
              <a:buNone/>
              <a:defRPr sz="2000"/>
            </a:lvl1pPr>
          </a:lstStyle>
          <a:p>
            <a:pPr lvl="0"/>
            <a:r>
              <a:rPr lang="en-US" dirty="0"/>
              <a:t>Subhead avenir pro 20pt</a:t>
            </a:r>
            <a:endParaRPr lang="en-GB" dirty="0"/>
          </a:p>
        </p:txBody>
      </p:sp>
      <p:sp>
        <p:nvSpPr>
          <p:cNvPr id="5" name="Picture Placeholder 15">
            <a:extLst>
              <a:ext uri="{FF2B5EF4-FFF2-40B4-BE49-F238E27FC236}">
                <a16:creationId xmlns:a16="http://schemas.microsoft.com/office/drawing/2014/main" id="{903F0106-157C-427D-4EE3-058FF2156B3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pic" sz="quarter" idx="20" hasCustomPrompt="1"/>
          </p:nvPr>
        </p:nvSpPr>
        <p:spPr>
          <a:xfrm>
            <a:off x="551231" y="2044850"/>
            <a:ext cx="2267633" cy="1570034"/>
          </a:xfrm>
          <a:noFill/>
        </p:spPr>
        <p:txBody>
          <a:bodyPr lIns="288000" tIns="144000" rIns="288000" anchor="t" anchorCtr="0"/>
          <a:lstStyle>
            <a:lvl1pPr marL="0" indent="0" algn="ctr">
              <a:buNone/>
              <a:defRPr sz="1050">
                <a:solidFill>
                  <a:schemeClr val="accent2"/>
                </a:solidFill>
                <a:latin typeface="+mn-lt"/>
              </a:defRPr>
            </a:lvl1pPr>
          </a:lstStyle>
          <a:p>
            <a:pPr lvl="0"/>
            <a:r>
              <a:rPr lang="en-US" dirty="0"/>
              <a:t>Drag picture file or click icon to insert image</a:t>
            </a:r>
          </a:p>
        </p:txBody>
      </p:sp>
      <p:sp>
        <p:nvSpPr>
          <p:cNvPr id="8" name="Picture Placeholder 15">
            <a:extLst>
              <a:ext uri="{FF2B5EF4-FFF2-40B4-BE49-F238E27FC236}">
                <a16:creationId xmlns:a16="http://schemas.microsoft.com/office/drawing/2014/main" id="{EC657CC3-F918-1A6E-4F80-19CFDA23FC1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pic" sz="quarter" idx="27" hasCustomPrompt="1"/>
          </p:nvPr>
        </p:nvSpPr>
        <p:spPr>
          <a:xfrm>
            <a:off x="3359518" y="2042858"/>
            <a:ext cx="2267633" cy="1570034"/>
          </a:xfrm>
          <a:noFill/>
        </p:spPr>
        <p:txBody>
          <a:bodyPr lIns="288000" tIns="144000" rIns="288000" anchor="t" anchorCtr="0"/>
          <a:lstStyle>
            <a:lvl1pPr marL="0" indent="0" algn="ctr">
              <a:buNone/>
              <a:defRPr sz="1050">
                <a:solidFill>
                  <a:schemeClr val="accent2"/>
                </a:solidFill>
                <a:latin typeface="+mn-lt"/>
              </a:defRPr>
            </a:lvl1pPr>
          </a:lstStyle>
          <a:p>
            <a:pPr lvl="0"/>
            <a:r>
              <a:rPr lang="en-US" dirty="0"/>
              <a:t>Drag picture file or click icon to insert image</a:t>
            </a:r>
          </a:p>
        </p:txBody>
      </p:sp>
      <p:sp>
        <p:nvSpPr>
          <p:cNvPr id="9" name="Picture Placeholder 15">
            <a:extLst>
              <a:ext uri="{FF2B5EF4-FFF2-40B4-BE49-F238E27FC236}">
                <a16:creationId xmlns:a16="http://schemas.microsoft.com/office/drawing/2014/main" id="{8D0A983E-8A75-5B03-E6D8-3B461E3D79B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pic" sz="quarter" idx="29" hasCustomPrompt="1"/>
          </p:nvPr>
        </p:nvSpPr>
        <p:spPr>
          <a:xfrm>
            <a:off x="6167805" y="2042858"/>
            <a:ext cx="2267633" cy="1570034"/>
          </a:xfrm>
          <a:noFill/>
        </p:spPr>
        <p:txBody>
          <a:bodyPr lIns="288000" tIns="144000" rIns="288000" anchor="t" anchorCtr="0"/>
          <a:lstStyle>
            <a:lvl1pPr marL="0" indent="0" algn="ctr">
              <a:buNone/>
              <a:defRPr sz="1050">
                <a:solidFill>
                  <a:schemeClr val="accent2"/>
                </a:solidFill>
                <a:latin typeface="+mn-lt"/>
              </a:defRPr>
            </a:lvl1pPr>
          </a:lstStyle>
          <a:p>
            <a:pPr lvl="0"/>
            <a:r>
              <a:rPr lang="en-US" dirty="0"/>
              <a:t>Drag picture file or click icon to insert image</a:t>
            </a:r>
          </a:p>
        </p:txBody>
      </p:sp>
      <p:sp>
        <p:nvSpPr>
          <p:cNvPr id="12" name="Picture Placeholder 15">
            <a:extLst>
              <a:ext uri="{FF2B5EF4-FFF2-40B4-BE49-F238E27FC236}">
                <a16:creationId xmlns:a16="http://schemas.microsoft.com/office/drawing/2014/main" id="{73CB5704-B72F-A122-22D9-327C2FC3043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pic" sz="quarter" idx="33" hasCustomPrompt="1"/>
          </p:nvPr>
        </p:nvSpPr>
        <p:spPr>
          <a:xfrm>
            <a:off x="8976091" y="2042858"/>
            <a:ext cx="2267633" cy="1570034"/>
          </a:xfrm>
          <a:noFill/>
        </p:spPr>
        <p:txBody>
          <a:bodyPr lIns="288000" tIns="144000" rIns="288000" anchor="t" anchorCtr="0"/>
          <a:lstStyle>
            <a:lvl1pPr marL="0" indent="0" algn="ctr">
              <a:buNone/>
              <a:defRPr sz="1050">
                <a:solidFill>
                  <a:schemeClr val="accent2"/>
                </a:solidFill>
                <a:latin typeface="+mn-lt"/>
              </a:defRPr>
            </a:lvl1pPr>
          </a:lstStyle>
          <a:p>
            <a:pPr lvl="0"/>
            <a:r>
              <a:rPr lang="en-US" dirty="0"/>
              <a:t>Drag picture file or click icon to insert image</a:t>
            </a:r>
          </a:p>
        </p:txBody>
      </p:sp>
      <p:sp>
        <p:nvSpPr>
          <p:cNvPr id="17" name="Text Placeholder 12">
            <a:extLst>
              <a:ext uri="{FF2B5EF4-FFF2-40B4-BE49-F238E27FC236}">
                <a16:creationId xmlns:a16="http://schemas.microsoft.com/office/drawing/2014/main" id="{2DA8D027-1671-C417-E0C3-5993F02B96D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body" sz="quarter" idx="39" hasCustomPrompt="1"/>
          </p:nvPr>
        </p:nvSpPr>
        <p:spPr>
          <a:xfrm>
            <a:off x="550864" y="1720850"/>
            <a:ext cx="2268000" cy="324000"/>
          </a:xfrm>
          <a:solidFill>
            <a:schemeClr val="accent2"/>
          </a:solidFill>
        </p:spPr>
        <p:txBody>
          <a:bodyPr anchor="ctr" anchorCtr="0"/>
          <a:lstStyle>
            <a:lvl1pPr marL="0" indent="0" algn="ctr">
              <a:buNone/>
              <a:defRPr sz="1600">
                <a:solidFill>
                  <a:schemeClr val="bg1"/>
                </a:solidFill>
                <a:latin typeface="+mj-lt"/>
              </a:defRPr>
            </a:lvl1pPr>
            <a:lvl4pPr>
              <a:buClr>
                <a:schemeClr val="accent1"/>
              </a:buClr>
              <a:defRPr/>
            </a:lvl4pPr>
            <a:lvl5pPr>
              <a:buClr>
                <a:schemeClr val="accent1"/>
              </a:buClr>
              <a:defRPr/>
            </a:lvl5pPr>
          </a:lstStyle>
          <a:p>
            <a:pPr lvl="0"/>
            <a:r>
              <a:rPr lang="en-US" dirty="0"/>
              <a:t> Section one</a:t>
            </a:r>
            <a:endParaRPr lang="en-GB" dirty="0"/>
          </a:p>
        </p:txBody>
      </p:sp>
      <p:sp>
        <p:nvSpPr>
          <p:cNvPr id="20" name="Text Placeholder 12">
            <a:extLst>
              <a:ext uri="{FF2B5EF4-FFF2-40B4-BE49-F238E27FC236}">
                <a16:creationId xmlns:a16="http://schemas.microsoft.com/office/drawing/2014/main" id="{CD7185C1-17ED-4DDA-8D74-3D9B371C3A6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body" sz="quarter" idx="40" hasCustomPrompt="1"/>
          </p:nvPr>
        </p:nvSpPr>
        <p:spPr>
          <a:xfrm>
            <a:off x="3359151" y="1720850"/>
            <a:ext cx="2268000" cy="322008"/>
          </a:xfrm>
          <a:solidFill>
            <a:schemeClr val="accent2"/>
          </a:solidFill>
        </p:spPr>
        <p:txBody>
          <a:bodyPr anchor="ctr" anchorCtr="0"/>
          <a:lstStyle>
            <a:lvl1pPr marL="0" indent="0" algn="ctr">
              <a:buNone/>
              <a:defRPr sz="1600">
                <a:solidFill>
                  <a:schemeClr val="bg1"/>
                </a:solidFill>
                <a:latin typeface="+mj-lt"/>
              </a:defRPr>
            </a:lvl1pPr>
            <a:lvl4pPr>
              <a:buClr>
                <a:schemeClr val="accent1"/>
              </a:buClr>
              <a:defRPr/>
            </a:lvl4pPr>
            <a:lvl5pPr>
              <a:buClr>
                <a:schemeClr val="accent1"/>
              </a:buClr>
              <a:defRPr/>
            </a:lvl5pPr>
          </a:lstStyle>
          <a:p>
            <a:pPr lvl="0"/>
            <a:r>
              <a:rPr lang="en-US" dirty="0"/>
              <a:t> Section two</a:t>
            </a:r>
          </a:p>
        </p:txBody>
      </p:sp>
      <p:sp>
        <p:nvSpPr>
          <p:cNvPr id="21" name="Text Placeholder 12">
            <a:extLst>
              <a:ext uri="{FF2B5EF4-FFF2-40B4-BE49-F238E27FC236}">
                <a16:creationId xmlns:a16="http://schemas.microsoft.com/office/drawing/2014/main" id="{C20373E0-93FA-5E07-BE29-2A7CDEAB21F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body" sz="quarter" idx="41" hasCustomPrompt="1"/>
          </p:nvPr>
        </p:nvSpPr>
        <p:spPr>
          <a:xfrm>
            <a:off x="6167438" y="1720850"/>
            <a:ext cx="2268000" cy="322008"/>
          </a:xfrm>
          <a:solidFill>
            <a:schemeClr val="accent2"/>
          </a:solidFill>
        </p:spPr>
        <p:txBody>
          <a:bodyPr anchor="ctr" anchorCtr="0"/>
          <a:lstStyle>
            <a:lvl1pPr marL="0" indent="0" algn="ctr">
              <a:buNone/>
              <a:defRPr sz="1600">
                <a:solidFill>
                  <a:schemeClr val="bg1"/>
                </a:solidFill>
                <a:latin typeface="+mj-lt"/>
              </a:defRPr>
            </a:lvl1pPr>
            <a:lvl4pPr>
              <a:buClr>
                <a:schemeClr val="accent1"/>
              </a:buClr>
              <a:defRPr/>
            </a:lvl4pPr>
            <a:lvl5pPr>
              <a:buClr>
                <a:schemeClr val="accent1"/>
              </a:buClr>
              <a:defRPr/>
            </a:lvl5pPr>
          </a:lstStyle>
          <a:p>
            <a:pPr lvl="0"/>
            <a:r>
              <a:rPr lang="en-US" dirty="0"/>
              <a:t> Section three</a:t>
            </a:r>
            <a:endParaRPr lang="en-GB" dirty="0"/>
          </a:p>
        </p:txBody>
      </p:sp>
      <p:sp>
        <p:nvSpPr>
          <p:cNvPr id="22" name="Text Placeholder 12">
            <a:extLst>
              <a:ext uri="{FF2B5EF4-FFF2-40B4-BE49-F238E27FC236}">
                <a16:creationId xmlns:a16="http://schemas.microsoft.com/office/drawing/2014/main" id="{16AEE30E-3916-27B5-D72D-39A00D8F21C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body" sz="quarter" idx="42" hasCustomPrompt="1"/>
          </p:nvPr>
        </p:nvSpPr>
        <p:spPr>
          <a:xfrm>
            <a:off x="8975724" y="1720850"/>
            <a:ext cx="2268000" cy="322008"/>
          </a:xfrm>
          <a:solidFill>
            <a:schemeClr val="accent2"/>
          </a:solidFill>
        </p:spPr>
        <p:txBody>
          <a:bodyPr anchor="ctr" anchorCtr="0"/>
          <a:lstStyle>
            <a:lvl1pPr marL="0" indent="0" algn="ctr">
              <a:buNone/>
              <a:defRPr sz="1600">
                <a:solidFill>
                  <a:schemeClr val="bg1"/>
                </a:solidFill>
                <a:latin typeface="+mj-lt"/>
              </a:defRPr>
            </a:lvl1pPr>
            <a:lvl4pPr>
              <a:buClr>
                <a:schemeClr val="accent1"/>
              </a:buClr>
              <a:defRPr/>
            </a:lvl4pPr>
            <a:lvl5pPr>
              <a:buClr>
                <a:schemeClr val="accent1"/>
              </a:buClr>
              <a:defRPr/>
            </a:lvl5pPr>
          </a:lstStyle>
          <a:p>
            <a:pPr lvl="0"/>
            <a:r>
              <a:rPr lang="en-US" dirty="0"/>
              <a:t> Section four</a:t>
            </a:r>
            <a:endParaRPr lang="en-GB" dirty="0"/>
          </a:p>
        </p:txBody>
      </p:sp>
      <p:sp>
        <p:nvSpPr>
          <p:cNvPr id="23" name="Text Placeholder 12">
            <a:extLst>
              <a:ext uri="{FF2B5EF4-FFF2-40B4-BE49-F238E27FC236}">
                <a16:creationId xmlns:a16="http://schemas.microsoft.com/office/drawing/2014/main" id="{C531B205-D3A4-EA26-3CFE-0FB948EE2890}"/>
              </a:ext>
            </a:extLst>
          </p:cNvPr>
          <p:cNvSpPr>
            <a:spLocks noGrp="1"/>
          </p:cNvSpPr>
          <p:nvPr>
            <p:ph type="body" sz="quarter" idx="43"/>
          </p:nvPr>
        </p:nvSpPr>
        <p:spPr>
          <a:xfrm>
            <a:off x="550863" y="3792000"/>
            <a:ext cx="2267633" cy="1800000"/>
          </a:xfrm>
        </p:spPr>
        <p:txBody>
          <a:bodyPr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  <p:sp>
        <p:nvSpPr>
          <p:cNvPr id="24" name="Text Placeholder 12">
            <a:extLst>
              <a:ext uri="{FF2B5EF4-FFF2-40B4-BE49-F238E27FC236}">
                <a16:creationId xmlns:a16="http://schemas.microsoft.com/office/drawing/2014/main" id="{5CD19475-61C5-E508-86C6-A6A43C37FD75}"/>
              </a:ext>
            </a:extLst>
          </p:cNvPr>
          <p:cNvSpPr>
            <a:spLocks noGrp="1"/>
          </p:cNvSpPr>
          <p:nvPr>
            <p:ph type="body" sz="quarter" idx="44"/>
          </p:nvPr>
        </p:nvSpPr>
        <p:spPr>
          <a:xfrm>
            <a:off x="3359272" y="3792000"/>
            <a:ext cx="2267633" cy="1800000"/>
          </a:xfrm>
        </p:spPr>
        <p:txBody>
          <a:bodyPr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  <p:sp>
        <p:nvSpPr>
          <p:cNvPr id="25" name="Text Placeholder 12">
            <a:extLst>
              <a:ext uri="{FF2B5EF4-FFF2-40B4-BE49-F238E27FC236}">
                <a16:creationId xmlns:a16="http://schemas.microsoft.com/office/drawing/2014/main" id="{BFA0A616-B625-CB56-07F5-2868451F4AE4}"/>
              </a:ext>
            </a:extLst>
          </p:cNvPr>
          <p:cNvSpPr>
            <a:spLocks noGrp="1"/>
          </p:cNvSpPr>
          <p:nvPr>
            <p:ph type="body" sz="quarter" idx="45"/>
          </p:nvPr>
        </p:nvSpPr>
        <p:spPr>
          <a:xfrm>
            <a:off x="6167681" y="3792000"/>
            <a:ext cx="2267633" cy="1800000"/>
          </a:xfrm>
        </p:spPr>
        <p:txBody>
          <a:bodyPr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  <p:sp>
        <p:nvSpPr>
          <p:cNvPr id="26" name="Text Placeholder 12">
            <a:extLst>
              <a:ext uri="{FF2B5EF4-FFF2-40B4-BE49-F238E27FC236}">
                <a16:creationId xmlns:a16="http://schemas.microsoft.com/office/drawing/2014/main" id="{44E764C5-EE0F-D481-485B-3B14A6A1CFCF}"/>
              </a:ext>
            </a:extLst>
          </p:cNvPr>
          <p:cNvSpPr>
            <a:spLocks noGrp="1"/>
          </p:cNvSpPr>
          <p:nvPr>
            <p:ph type="body" sz="quarter" idx="46"/>
          </p:nvPr>
        </p:nvSpPr>
        <p:spPr>
          <a:xfrm>
            <a:off x="8976091" y="3792000"/>
            <a:ext cx="2267633" cy="1800000"/>
          </a:xfrm>
        </p:spPr>
        <p:txBody>
          <a:bodyPr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0871EE65-26EE-B181-C60C-77234227C28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8040688" y="6348353"/>
            <a:ext cx="3292473" cy="215901"/>
          </a:xfrm>
        </p:spPr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en-US" dirty="0"/>
              <a:t>© 2025 Clarivate. All rights reserved.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50BDD441-95E6-955E-8A17-BE1B5185D4A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06200" y="6348353"/>
            <a:ext cx="216000" cy="215900"/>
          </a:xfrm>
        </p:spPr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fld id="{F59CD943-D024-467A-B36E-F11E1285ED75}" type="slidenum">
              <a:rPr lang="en-GB" smtClean="0"/>
              <a:pPr/>
              <a:t>‹#›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425139151"/>
      </p:ext>
    </p:extLst>
  </p:cSld>
  <p:clrMapOvr>
    <a:masterClrMapping/>
  </p:clrMapOvr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x Images /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A7FC2C0-CC0A-6C80-94BA-87548331CA1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550864" y="368828"/>
            <a:ext cx="10693823" cy="251885"/>
          </a:xfrm>
        </p:spPr>
        <p:txBody>
          <a:bodyPr/>
          <a:lstStyle>
            <a:lvl1pPr>
              <a:defRPr/>
            </a:lvl1pPr>
          </a:lstStyle>
          <a:p>
            <a:r>
              <a:rPr lang="en-US" dirty="0"/>
              <a:t>Header avenir demi</a:t>
            </a:r>
            <a:endParaRPr lang="en-GB" dirty="0"/>
          </a:p>
        </p:txBody>
      </p:sp>
      <p:sp>
        <p:nvSpPr>
          <p:cNvPr id="6" name="Text Placeholder 9">
            <a:extLst>
              <a:ext uri="{FF2B5EF4-FFF2-40B4-BE49-F238E27FC236}">
                <a16:creationId xmlns:a16="http://schemas.microsoft.com/office/drawing/2014/main" id="{0D280ED2-2546-B928-49AE-06D36B770708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550864" y="752052"/>
            <a:ext cx="10693823" cy="336973"/>
          </a:xfrm>
          <a:prstGeom prst="rect">
            <a:avLst/>
          </a:prstGeom>
        </p:spPr>
        <p:txBody>
          <a:bodyPr lIns="0" tIns="0" rIns="0" bIns="0">
            <a:noAutofit/>
          </a:bodyPr>
          <a:lstStyle>
            <a:lvl1pPr marL="0" indent="0">
              <a:lnSpc>
                <a:spcPct val="90000"/>
              </a:lnSpc>
              <a:buNone/>
              <a:defRPr sz="2000"/>
            </a:lvl1pPr>
          </a:lstStyle>
          <a:p>
            <a:pPr lvl="0"/>
            <a:r>
              <a:rPr lang="en-US" dirty="0"/>
              <a:t>Subhead avenir pro 20pt</a:t>
            </a:r>
            <a:endParaRPr lang="en-GB" dirty="0"/>
          </a:p>
        </p:txBody>
      </p:sp>
      <p:sp>
        <p:nvSpPr>
          <p:cNvPr id="5" name="Picture Placeholder 15">
            <a:extLst>
              <a:ext uri="{FF2B5EF4-FFF2-40B4-BE49-F238E27FC236}">
                <a16:creationId xmlns:a16="http://schemas.microsoft.com/office/drawing/2014/main" id="{903F0106-157C-427D-4EE3-058FF2156B3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pic" sz="quarter" idx="20" hasCustomPrompt="1"/>
          </p:nvPr>
        </p:nvSpPr>
        <p:spPr>
          <a:xfrm>
            <a:off x="551231" y="1815304"/>
            <a:ext cx="2267633" cy="1613696"/>
          </a:xfrm>
          <a:noFill/>
        </p:spPr>
        <p:txBody>
          <a:bodyPr lIns="288000" tIns="144000" rIns="288000" anchor="t" anchorCtr="0"/>
          <a:lstStyle>
            <a:lvl1pPr marL="0" indent="0" algn="ctr">
              <a:buNone/>
              <a:defRPr sz="1050">
                <a:solidFill>
                  <a:schemeClr val="accent2"/>
                </a:solidFill>
                <a:latin typeface="+mn-lt"/>
              </a:defRPr>
            </a:lvl1pPr>
          </a:lstStyle>
          <a:p>
            <a:pPr lvl="0"/>
            <a:r>
              <a:rPr lang="en-US" dirty="0"/>
              <a:t>Drag picture file or click icon to insert image</a:t>
            </a:r>
          </a:p>
        </p:txBody>
      </p:sp>
      <p:sp>
        <p:nvSpPr>
          <p:cNvPr id="8" name="Picture Placeholder 15">
            <a:extLst>
              <a:ext uri="{FF2B5EF4-FFF2-40B4-BE49-F238E27FC236}">
                <a16:creationId xmlns:a16="http://schemas.microsoft.com/office/drawing/2014/main" id="{EC657CC3-F918-1A6E-4F80-19CFDA23FC1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pic" sz="quarter" idx="27" hasCustomPrompt="1"/>
          </p:nvPr>
        </p:nvSpPr>
        <p:spPr>
          <a:xfrm>
            <a:off x="3359518" y="1815304"/>
            <a:ext cx="2267633" cy="1613696"/>
          </a:xfrm>
          <a:noFill/>
        </p:spPr>
        <p:txBody>
          <a:bodyPr lIns="288000" tIns="144000" rIns="288000" anchor="t" anchorCtr="0"/>
          <a:lstStyle>
            <a:lvl1pPr marL="0" indent="0" algn="ctr">
              <a:buNone/>
              <a:defRPr sz="1050">
                <a:solidFill>
                  <a:schemeClr val="accent2"/>
                </a:solidFill>
                <a:latin typeface="+mn-lt"/>
              </a:defRPr>
            </a:lvl1pPr>
          </a:lstStyle>
          <a:p>
            <a:pPr lvl="0"/>
            <a:r>
              <a:rPr lang="en-US" dirty="0"/>
              <a:t>Drag picture file or click icon to insert image</a:t>
            </a:r>
          </a:p>
        </p:txBody>
      </p:sp>
      <p:sp>
        <p:nvSpPr>
          <p:cNvPr id="9" name="Picture Placeholder 15">
            <a:extLst>
              <a:ext uri="{FF2B5EF4-FFF2-40B4-BE49-F238E27FC236}">
                <a16:creationId xmlns:a16="http://schemas.microsoft.com/office/drawing/2014/main" id="{8D0A983E-8A75-5B03-E6D8-3B461E3D79B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pic" sz="quarter" idx="29" hasCustomPrompt="1"/>
          </p:nvPr>
        </p:nvSpPr>
        <p:spPr>
          <a:xfrm>
            <a:off x="6167805" y="1815304"/>
            <a:ext cx="2267633" cy="1613696"/>
          </a:xfrm>
          <a:noFill/>
        </p:spPr>
        <p:txBody>
          <a:bodyPr lIns="288000" tIns="144000" rIns="288000" anchor="t" anchorCtr="0"/>
          <a:lstStyle>
            <a:lvl1pPr marL="0" indent="0" algn="ctr">
              <a:buNone/>
              <a:defRPr sz="1050">
                <a:solidFill>
                  <a:schemeClr val="accent2"/>
                </a:solidFill>
                <a:latin typeface="+mn-lt"/>
              </a:defRPr>
            </a:lvl1pPr>
          </a:lstStyle>
          <a:p>
            <a:pPr lvl="0"/>
            <a:r>
              <a:rPr lang="en-US" dirty="0"/>
              <a:t>Drag picture file or click icon to insert image</a:t>
            </a:r>
          </a:p>
        </p:txBody>
      </p:sp>
      <p:sp>
        <p:nvSpPr>
          <p:cNvPr id="12" name="Picture Placeholder 15">
            <a:extLst>
              <a:ext uri="{FF2B5EF4-FFF2-40B4-BE49-F238E27FC236}">
                <a16:creationId xmlns:a16="http://schemas.microsoft.com/office/drawing/2014/main" id="{73CB5704-B72F-A122-22D9-327C2FC3043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pic" sz="quarter" idx="33" hasCustomPrompt="1"/>
          </p:nvPr>
        </p:nvSpPr>
        <p:spPr>
          <a:xfrm>
            <a:off x="8976091" y="1815304"/>
            <a:ext cx="2267633" cy="1613696"/>
          </a:xfrm>
          <a:noFill/>
        </p:spPr>
        <p:txBody>
          <a:bodyPr lIns="288000" tIns="144000" rIns="288000" anchor="t" anchorCtr="0"/>
          <a:lstStyle>
            <a:lvl1pPr marL="0" indent="0" algn="ctr">
              <a:buNone/>
              <a:defRPr sz="1050">
                <a:solidFill>
                  <a:schemeClr val="accent2"/>
                </a:solidFill>
                <a:latin typeface="+mn-lt"/>
              </a:defRPr>
            </a:lvl1pPr>
          </a:lstStyle>
          <a:p>
            <a:pPr lvl="0"/>
            <a:r>
              <a:rPr lang="en-US" dirty="0"/>
              <a:t>Drag picture file or click icon to insert image</a:t>
            </a:r>
          </a:p>
        </p:txBody>
      </p:sp>
      <p:sp>
        <p:nvSpPr>
          <p:cNvPr id="17" name="Text Placeholder 12">
            <a:extLst>
              <a:ext uri="{FF2B5EF4-FFF2-40B4-BE49-F238E27FC236}">
                <a16:creationId xmlns:a16="http://schemas.microsoft.com/office/drawing/2014/main" id="{2DA8D027-1671-C417-E0C3-5993F02B96D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body" sz="quarter" idx="39" hasCustomPrompt="1"/>
          </p:nvPr>
        </p:nvSpPr>
        <p:spPr>
          <a:xfrm>
            <a:off x="550864" y="1720850"/>
            <a:ext cx="2268000" cy="94454"/>
          </a:xfrm>
          <a:solidFill>
            <a:schemeClr val="accent2"/>
          </a:solidFill>
        </p:spPr>
        <p:txBody>
          <a:bodyPr/>
          <a:lstStyle>
            <a:lvl1pPr marL="0" indent="0">
              <a:buNone/>
              <a:defRPr sz="200"/>
            </a:lvl1pPr>
            <a:lvl4pPr>
              <a:buClr>
                <a:schemeClr val="accent1"/>
              </a:buClr>
              <a:defRPr/>
            </a:lvl4pPr>
            <a:lvl5pPr>
              <a:buClr>
                <a:schemeClr val="accent1"/>
              </a:buClr>
              <a:defRPr/>
            </a:lvl5pPr>
          </a:lstStyle>
          <a:p>
            <a:pPr lvl="0"/>
            <a:r>
              <a:rPr lang="en-US"/>
              <a:t> </a:t>
            </a:r>
            <a:endParaRPr lang="en-GB"/>
          </a:p>
        </p:txBody>
      </p:sp>
      <p:sp>
        <p:nvSpPr>
          <p:cNvPr id="20" name="Text Placeholder 12">
            <a:extLst>
              <a:ext uri="{FF2B5EF4-FFF2-40B4-BE49-F238E27FC236}">
                <a16:creationId xmlns:a16="http://schemas.microsoft.com/office/drawing/2014/main" id="{CD7185C1-17ED-4DDA-8D74-3D9B371C3A6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body" sz="quarter" idx="40" hasCustomPrompt="1"/>
          </p:nvPr>
        </p:nvSpPr>
        <p:spPr>
          <a:xfrm>
            <a:off x="3359151" y="1720850"/>
            <a:ext cx="2268000" cy="94454"/>
          </a:xfrm>
          <a:solidFill>
            <a:schemeClr val="accent2"/>
          </a:solidFill>
        </p:spPr>
        <p:txBody>
          <a:bodyPr/>
          <a:lstStyle>
            <a:lvl1pPr marL="0" indent="0">
              <a:buNone/>
              <a:defRPr sz="200"/>
            </a:lvl1pPr>
            <a:lvl4pPr>
              <a:buClr>
                <a:schemeClr val="accent1"/>
              </a:buClr>
              <a:defRPr/>
            </a:lvl4pPr>
            <a:lvl5pPr>
              <a:buClr>
                <a:schemeClr val="accent1"/>
              </a:buClr>
              <a:defRPr/>
            </a:lvl5pPr>
          </a:lstStyle>
          <a:p>
            <a:pPr lvl="0"/>
            <a:r>
              <a:rPr lang="en-US"/>
              <a:t> </a:t>
            </a:r>
            <a:endParaRPr lang="en-GB"/>
          </a:p>
        </p:txBody>
      </p:sp>
      <p:sp>
        <p:nvSpPr>
          <p:cNvPr id="21" name="Text Placeholder 12">
            <a:extLst>
              <a:ext uri="{FF2B5EF4-FFF2-40B4-BE49-F238E27FC236}">
                <a16:creationId xmlns:a16="http://schemas.microsoft.com/office/drawing/2014/main" id="{C20373E0-93FA-5E07-BE29-2A7CDEAB21F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body" sz="quarter" idx="41" hasCustomPrompt="1"/>
          </p:nvPr>
        </p:nvSpPr>
        <p:spPr>
          <a:xfrm>
            <a:off x="6167438" y="1720850"/>
            <a:ext cx="2268000" cy="94454"/>
          </a:xfrm>
          <a:solidFill>
            <a:schemeClr val="accent2"/>
          </a:solidFill>
        </p:spPr>
        <p:txBody>
          <a:bodyPr/>
          <a:lstStyle>
            <a:lvl1pPr marL="0" indent="0">
              <a:buNone/>
              <a:defRPr sz="200"/>
            </a:lvl1pPr>
            <a:lvl4pPr>
              <a:buClr>
                <a:schemeClr val="accent1"/>
              </a:buClr>
              <a:defRPr/>
            </a:lvl4pPr>
            <a:lvl5pPr>
              <a:buClr>
                <a:schemeClr val="accent1"/>
              </a:buClr>
              <a:defRPr/>
            </a:lvl5pPr>
          </a:lstStyle>
          <a:p>
            <a:pPr lvl="0"/>
            <a:r>
              <a:rPr lang="en-US"/>
              <a:t> </a:t>
            </a:r>
            <a:endParaRPr lang="en-GB"/>
          </a:p>
        </p:txBody>
      </p:sp>
      <p:sp>
        <p:nvSpPr>
          <p:cNvPr id="22" name="Text Placeholder 12">
            <a:extLst>
              <a:ext uri="{FF2B5EF4-FFF2-40B4-BE49-F238E27FC236}">
                <a16:creationId xmlns:a16="http://schemas.microsoft.com/office/drawing/2014/main" id="{16AEE30E-3916-27B5-D72D-39A00D8F21C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body" sz="quarter" idx="42" hasCustomPrompt="1"/>
          </p:nvPr>
        </p:nvSpPr>
        <p:spPr>
          <a:xfrm>
            <a:off x="8975724" y="1720850"/>
            <a:ext cx="2268000" cy="94454"/>
          </a:xfrm>
          <a:solidFill>
            <a:schemeClr val="accent2"/>
          </a:solidFill>
        </p:spPr>
        <p:txBody>
          <a:bodyPr/>
          <a:lstStyle>
            <a:lvl1pPr marL="0" indent="0">
              <a:buNone/>
              <a:defRPr sz="200"/>
            </a:lvl1pPr>
            <a:lvl4pPr>
              <a:buClr>
                <a:schemeClr val="accent1"/>
              </a:buClr>
              <a:defRPr/>
            </a:lvl4pPr>
            <a:lvl5pPr>
              <a:buClr>
                <a:schemeClr val="accent1"/>
              </a:buClr>
              <a:defRPr/>
            </a:lvl5pPr>
          </a:lstStyle>
          <a:p>
            <a:pPr lvl="0"/>
            <a:r>
              <a:rPr lang="en-US"/>
              <a:t> </a:t>
            </a:r>
            <a:endParaRPr lang="en-GB"/>
          </a:p>
        </p:txBody>
      </p:sp>
      <p:sp>
        <p:nvSpPr>
          <p:cNvPr id="23" name="Text Placeholder 12">
            <a:extLst>
              <a:ext uri="{FF2B5EF4-FFF2-40B4-BE49-F238E27FC236}">
                <a16:creationId xmlns:a16="http://schemas.microsoft.com/office/drawing/2014/main" id="{C531B205-D3A4-EA26-3CFE-0FB948EE2890}"/>
              </a:ext>
            </a:extLst>
          </p:cNvPr>
          <p:cNvSpPr>
            <a:spLocks noGrp="1"/>
          </p:cNvSpPr>
          <p:nvPr>
            <p:ph type="body" sz="quarter" idx="43"/>
          </p:nvPr>
        </p:nvSpPr>
        <p:spPr>
          <a:xfrm>
            <a:off x="550863" y="3614886"/>
            <a:ext cx="2267633" cy="1974702"/>
          </a:xfrm>
        </p:spPr>
        <p:txBody>
          <a:bodyPr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  <p:sp>
        <p:nvSpPr>
          <p:cNvPr id="24" name="Text Placeholder 12">
            <a:extLst>
              <a:ext uri="{FF2B5EF4-FFF2-40B4-BE49-F238E27FC236}">
                <a16:creationId xmlns:a16="http://schemas.microsoft.com/office/drawing/2014/main" id="{5CD19475-61C5-E508-86C6-A6A43C37FD75}"/>
              </a:ext>
            </a:extLst>
          </p:cNvPr>
          <p:cNvSpPr>
            <a:spLocks noGrp="1"/>
          </p:cNvSpPr>
          <p:nvPr>
            <p:ph type="body" sz="quarter" idx="44"/>
          </p:nvPr>
        </p:nvSpPr>
        <p:spPr>
          <a:xfrm>
            <a:off x="3359272" y="3614886"/>
            <a:ext cx="2267633" cy="1974702"/>
          </a:xfrm>
        </p:spPr>
        <p:txBody>
          <a:bodyPr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  <p:sp>
        <p:nvSpPr>
          <p:cNvPr id="25" name="Text Placeholder 12">
            <a:extLst>
              <a:ext uri="{FF2B5EF4-FFF2-40B4-BE49-F238E27FC236}">
                <a16:creationId xmlns:a16="http://schemas.microsoft.com/office/drawing/2014/main" id="{BFA0A616-B625-CB56-07F5-2868451F4AE4}"/>
              </a:ext>
            </a:extLst>
          </p:cNvPr>
          <p:cNvSpPr>
            <a:spLocks noGrp="1"/>
          </p:cNvSpPr>
          <p:nvPr>
            <p:ph type="body" sz="quarter" idx="45"/>
          </p:nvPr>
        </p:nvSpPr>
        <p:spPr>
          <a:xfrm>
            <a:off x="6167681" y="3614886"/>
            <a:ext cx="2267633" cy="1974702"/>
          </a:xfrm>
        </p:spPr>
        <p:txBody>
          <a:bodyPr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  <p:sp>
        <p:nvSpPr>
          <p:cNvPr id="26" name="Text Placeholder 12">
            <a:extLst>
              <a:ext uri="{FF2B5EF4-FFF2-40B4-BE49-F238E27FC236}">
                <a16:creationId xmlns:a16="http://schemas.microsoft.com/office/drawing/2014/main" id="{44E764C5-EE0F-D481-485B-3B14A6A1CFCF}"/>
              </a:ext>
            </a:extLst>
          </p:cNvPr>
          <p:cNvSpPr>
            <a:spLocks noGrp="1"/>
          </p:cNvSpPr>
          <p:nvPr>
            <p:ph type="body" sz="quarter" idx="46"/>
          </p:nvPr>
        </p:nvSpPr>
        <p:spPr>
          <a:xfrm>
            <a:off x="8976091" y="3614886"/>
            <a:ext cx="2267633" cy="1974702"/>
          </a:xfrm>
        </p:spPr>
        <p:txBody>
          <a:bodyPr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0871EE65-26EE-B181-C60C-77234227C28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8040688" y="6348353"/>
            <a:ext cx="3292473" cy="215901"/>
          </a:xfrm>
        </p:spPr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en-US" dirty="0"/>
              <a:t>© 2025 Clarivate. All rights reserved.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50BDD441-95E6-955E-8A17-BE1B5185D4A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06200" y="6348353"/>
            <a:ext cx="216000" cy="215900"/>
          </a:xfrm>
        </p:spPr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fld id="{F59CD943-D024-467A-B36E-F11E1285ED75}" type="slidenum">
              <a:rPr lang="en-GB" smtClean="0"/>
              <a:pPr/>
              <a:t>‹#›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90106436"/>
      </p:ext>
    </p:extLst>
  </p:cSld>
  <p:clrMapOvr>
    <a:masterClrMapping/>
  </p:clrMapOvr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ingle Profi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ectangle 8">
            <a:extLst>
              <a:ext uri="{FF2B5EF4-FFF2-40B4-BE49-F238E27FC236}">
                <a16:creationId xmlns:a16="http://schemas.microsoft.com/office/drawing/2014/main" id="{FC789BA8-204E-7E98-F566-224438743CC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 userDrawn="1"/>
        </p:nvSpPr>
        <p:spPr>
          <a:xfrm>
            <a:off x="0" y="0"/>
            <a:ext cx="4151312" cy="6858000"/>
          </a:xfrm>
          <a:prstGeom prst="rect">
            <a:avLst/>
          </a:prstGeom>
          <a:solidFill>
            <a:srgbClr val="FAF5FF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venir Next LT Pro"/>
              <a:ea typeface="+mn-ea"/>
              <a:cs typeface="+mn-cs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8A7FC2C0-CC0A-6C80-94BA-87548331CA1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550865" y="368828"/>
            <a:ext cx="2916236" cy="251885"/>
          </a:xfrm>
        </p:spPr>
        <p:txBody>
          <a:bodyPr/>
          <a:lstStyle>
            <a:lvl1pPr>
              <a:defRPr/>
            </a:lvl1pPr>
          </a:lstStyle>
          <a:p>
            <a:r>
              <a:rPr lang="en-US" dirty="0"/>
              <a:t>Header avenir demi</a:t>
            </a:r>
            <a:endParaRPr lang="en-GB" dirty="0"/>
          </a:p>
        </p:txBody>
      </p:sp>
      <p:sp>
        <p:nvSpPr>
          <p:cNvPr id="6" name="Text Placeholder 9">
            <a:extLst>
              <a:ext uri="{FF2B5EF4-FFF2-40B4-BE49-F238E27FC236}">
                <a16:creationId xmlns:a16="http://schemas.microsoft.com/office/drawing/2014/main" id="{0D280ED2-2546-B928-49AE-06D36B770708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550864" y="752052"/>
            <a:ext cx="2916237" cy="336973"/>
          </a:xfrm>
          <a:prstGeom prst="rect">
            <a:avLst/>
          </a:prstGeom>
        </p:spPr>
        <p:txBody>
          <a:bodyPr lIns="0" tIns="0" rIns="0" bIns="0">
            <a:noAutofit/>
          </a:bodyPr>
          <a:lstStyle>
            <a:lvl1pPr marL="0" indent="0">
              <a:lnSpc>
                <a:spcPct val="90000"/>
              </a:lnSpc>
              <a:buNone/>
              <a:defRPr sz="2000"/>
            </a:lvl1pPr>
          </a:lstStyle>
          <a:p>
            <a:pPr lvl="0"/>
            <a:r>
              <a:rPr lang="en-US" dirty="0"/>
              <a:t>Subhead avenir pro 20pt</a:t>
            </a:r>
            <a:endParaRPr lang="en-GB" dirty="0"/>
          </a:p>
        </p:txBody>
      </p:sp>
      <p:sp>
        <p:nvSpPr>
          <p:cNvPr id="16" name="Picture Placeholder 15">
            <a:extLst>
              <a:ext uri="{FF2B5EF4-FFF2-40B4-BE49-F238E27FC236}">
                <a16:creationId xmlns:a16="http://schemas.microsoft.com/office/drawing/2014/main" id="{DA05801B-112D-E8CC-61BD-A4834B349AA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pic" sz="quarter" idx="46" hasCustomPrompt="1"/>
          </p:nvPr>
        </p:nvSpPr>
        <p:spPr>
          <a:xfrm>
            <a:off x="551231" y="1639334"/>
            <a:ext cx="1404000" cy="1404000"/>
          </a:xfrm>
          <a:prstGeom prst="ellipse">
            <a:avLst/>
          </a:prstGeom>
          <a:solidFill>
            <a:schemeClr val="bg1">
              <a:lumMod val="95000"/>
            </a:schemeClr>
          </a:solidFill>
        </p:spPr>
        <p:txBody>
          <a:bodyPr tIns="0" anchor="ctr" anchorCtr="0"/>
          <a:lstStyle>
            <a:lvl1pPr marL="0" indent="0" algn="ctr">
              <a:buNone/>
              <a:defRPr sz="1000">
                <a:solidFill>
                  <a:schemeClr val="accent2"/>
                </a:solidFill>
                <a:latin typeface="+mn-lt"/>
              </a:defRPr>
            </a:lvl1pPr>
          </a:lstStyle>
          <a:p>
            <a:pPr lvl="0"/>
            <a:r>
              <a:rPr lang="en-GB" dirty="0"/>
              <a:t>insert profile pic</a:t>
            </a:r>
          </a:p>
        </p:txBody>
      </p:sp>
      <p:sp>
        <p:nvSpPr>
          <p:cNvPr id="19" name="Text Placeholder 12">
            <a:extLst>
              <a:ext uri="{FF2B5EF4-FFF2-40B4-BE49-F238E27FC236}">
                <a16:creationId xmlns:a16="http://schemas.microsoft.com/office/drawing/2014/main" id="{026CE2A2-F93E-B1AA-3611-400C0319FE19}"/>
              </a:ext>
            </a:extLst>
          </p:cNvPr>
          <p:cNvSpPr>
            <a:spLocks noGrp="1"/>
          </p:cNvSpPr>
          <p:nvPr>
            <p:ph type="body" sz="quarter" idx="48" hasCustomPrompt="1"/>
          </p:nvPr>
        </p:nvSpPr>
        <p:spPr>
          <a:xfrm>
            <a:off x="550861" y="3215665"/>
            <a:ext cx="3204353" cy="270168"/>
          </a:xfrm>
        </p:spPr>
        <p:txBody>
          <a:bodyPr anchor="b" anchorCtr="0"/>
          <a:lstStyle>
            <a:lvl1pPr marL="0" indent="0" algn="l">
              <a:lnSpc>
                <a:spcPct val="85000"/>
              </a:lnSpc>
              <a:buNone/>
              <a:defRPr sz="1800">
                <a:solidFill>
                  <a:schemeClr val="accent2"/>
                </a:solidFill>
                <a:latin typeface="+mj-lt"/>
              </a:defRPr>
            </a:lvl1pPr>
            <a:lvl2pPr marL="180000" indent="0" algn="ctr">
              <a:buNone/>
              <a:defRPr sz="1800">
                <a:solidFill>
                  <a:schemeClr val="bg1"/>
                </a:solidFill>
              </a:defRPr>
            </a:lvl2pPr>
            <a:lvl3pPr marL="360000" indent="0" algn="ctr">
              <a:buNone/>
              <a:defRPr sz="1800">
                <a:solidFill>
                  <a:schemeClr val="bg1"/>
                </a:solidFill>
              </a:defRPr>
            </a:lvl3pPr>
            <a:lvl4pPr marL="0" indent="0" algn="ctr">
              <a:buClr>
                <a:schemeClr val="tx1"/>
              </a:buClr>
              <a:buNone/>
              <a:defRPr sz="1800">
                <a:solidFill>
                  <a:schemeClr val="bg1"/>
                </a:solidFill>
              </a:defRPr>
            </a:lvl4pPr>
            <a:lvl5pPr marL="180000" indent="0" algn="ctr">
              <a:buClr>
                <a:schemeClr val="tx1"/>
              </a:buClr>
              <a:buNone/>
              <a:defRPr sz="1800">
                <a:solidFill>
                  <a:schemeClr val="bg1"/>
                </a:solidFill>
              </a:defRPr>
            </a:lvl5pPr>
          </a:lstStyle>
          <a:p>
            <a:pPr lvl="0"/>
            <a:r>
              <a:rPr lang="en-US" dirty="0"/>
              <a:t>Forename Surname</a:t>
            </a:r>
          </a:p>
        </p:txBody>
      </p:sp>
      <p:sp>
        <p:nvSpPr>
          <p:cNvPr id="37" name="Text Placeholder 12">
            <a:extLst>
              <a:ext uri="{FF2B5EF4-FFF2-40B4-BE49-F238E27FC236}">
                <a16:creationId xmlns:a16="http://schemas.microsoft.com/office/drawing/2014/main" id="{465DB172-EA52-68C6-51D1-D92A6077E7ED}"/>
              </a:ext>
            </a:extLst>
          </p:cNvPr>
          <p:cNvSpPr>
            <a:spLocks noGrp="1"/>
          </p:cNvSpPr>
          <p:nvPr>
            <p:ph type="body" sz="quarter" idx="61" hasCustomPrompt="1"/>
          </p:nvPr>
        </p:nvSpPr>
        <p:spPr>
          <a:xfrm>
            <a:off x="550861" y="3546636"/>
            <a:ext cx="3204361" cy="243704"/>
          </a:xfrm>
        </p:spPr>
        <p:txBody>
          <a:bodyPr anchor="b" anchorCtr="0"/>
          <a:lstStyle>
            <a:lvl1pPr marL="0" indent="0" algn="l">
              <a:lnSpc>
                <a:spcPct val="85000"/>
              </a:lnSpc>
              <a:buNone/>
              <a:defRPr sz="1200">
                <a:solidFill>
                  <a:schemeClr val="tx1"/>
                </a:solidFill>
                <a:latin typeface="+mj-lt"/>
              </a:defRPr>
            </a:lvl1pPr>
            <a:lvl2pPr marL="180000" indent="0" algn="ctr">
              <a:buNone/>
              <a:defRPr sz="1800">
                <a:solidFill>
                  <a:schemeClr val="bg1"/>
                </a:solidFill>
              </a:defRPr>
            </a:lvl2pPr>
            <a:lvl3pPr marL="360000" indent="0" algn="ctr">
              <a:buNone/>
              <a:defRPr sz="1800">
                <a:solidFill>
                  <a:schemeClr val="bg1"/>
                </a:solidFill>
              </a:defRPr>
            </a:lvl3pPr>
            <a:lvl4pPr marL="0" indent="0" algn="ctr">
              <a:buClr>
                <a:schemeClr val="tx1"/>
              </a:buClr>
              <a:buNone/>
              <a:defRPr sz="1800">
                <a:solidFill>
                  <a:schemeClr val="bg1"/>
                </a:solidFill>
              </a:defRPr>
            </a:lvl4pPr>
            <a:lvl5pPr marL="180000" indent="0" algn="ctr">
              <a:buClr>
                <a:schemeClr val="tx1"/>
              </a:buClr>
              <a:buNone/>
              <a:defRPr sz="1800">
                <a:solidFill>
                  <a:schemeClr val="bg1"/>
                </a:solidFill>
              </a:defRPr>
            </a:lvl5pPr>
          </a:lstStyle>
          <a:p>
            <a:pPr lvl="0"/>
            <a:r>
              <a:rPr lang="en-US" dirty="0"/>
              <a:t>Job title goes here</a:t>
            </a:r>
          </a:p>
        </p:txBody>
      </p:sp>
      <p:sp>
        <p:nvSpPr>
          <p:cNvPr id="18" name="Text Placeholder 12">
            <a:extLst>
              <a:ext uri="{FF2B5EF4-FFF2-40B4-BE49-F238E27FC236}">
                <a16:creationId xmlns:a16="http://schemas.microsoft.com/office/drawing/2014/main" id="{5D98A119-8A13-B65C-1498-57CF1EC991C8}"/>
              </a:ext>
            </a:extLst>
          </p:cNvPr>
          <p:cNvSpPr>
            <a:spLocks noGrp="1"/>
          </p:cNvSpPr>
          <p:nvPr>
            <p:ph type="body" sz="quarter" idx="47"/>
          </p:nvPr>
        </p:nvSpPr>
        <p:spPr>
          <a:xfrm>
            <a:off x="550862" y="3968750"/>
            <a:ext cx="3204363" cy="1436074"/>
          </a:xfrm>
        </p:spPr>
        <p:txBody>
          <a:bodyPr/>
          <a:lstStyle>
            <a:lvl1pPr marL="144000" indent="-144000">
              <a:spcBef>
                <a:spcPts val="300"/>
              </a:spcBef>
              <a:defRPr sz="1200"/>
            </a:lvl1pPr>
            <a:lvl2pPr marL="288000" indent="-144000">
              <a:spcBef>
                <a:spcPts val="300"/>
              </a:spcBef>
              <a:defRPr sz="1200"/>
            </a:lvl2pPr>
            <a:lvl3pPr marL="432000" indent="-144000">
              <a:spcBef>
                <a:spcPts val="600"/>
              </a:spcBef>
              <a:defRPr sz="1200"/>
            </a:lvl3pPr>
            <a:lvl4pPr marL="576000" indent="-144000">
              <a:spcBef>
                <a:spcPts val="600"/>
              </a:spcBef>
              <a:buClr>
                <a:schemeClr val="accent1"/>
              </a:buClr>
              <a:defRPr sz="1200"/>
            </a:lvl4pPr>
            <a:lvl5pPr marL="720000" indent="-144000">
              <a:spcBef>
                <a:spcPts val="600"/>
              </a:spcBef>
              <a:buClr>
                <a:schemeClr val="accent1"/>
              </a:buClr>
              <a:defRPr sz="1200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  <p:sp>
        <p:nvSpPr>
          <p:cNvPr id="20" name="Text Placeholder 12">
            <a:extLst>
              <a:ext uri="{FF2B5EF4-FFF2-40B4-BE49-F238E27FC236}">
                <a16:creationId xmlns:a16="http://schemas.microsoft.com/office/drawing/2014/main" id="{5003C5AF-64CA-1643-631B-7D24C7BF07D9}"/>
              </a:ext>
            </a:extLst>
          </p:cNvPr>
          <p:cNvSpPr>
            <a:spLocks noGrp="1"/>
          </p:cNvSpPr>
          <p:nvPr>
            <p:ph type="body" sz="quarter" idx="62" hasCustomPrompt="1"/>
          </p:nvPr>
        </p:nvSpPr>
        <p:spPr>
          <a:xfrm>
            <a:off x="550861" y="5885634"/>
            <a:ext cx="3600451" cy="243704"/>
          </a:xfrm>
        </p:spPr>
        <p:txBody>
          <a:bodyPr anchor="b" anchorCtr="0"/>
          <a:lstStyle>
            <a:lvl1pPr marL="0" indent="0" algn="l">
              <a:lnSpc>
                <a:spcPct val="85000"/>
              </a:lnSpc>
              <a:buNone/>
              <a:defRPr sz="1200">
                <a:solidFill>
                  <a:schemeClr val="tx1"/>
                </a:solidFill>
                <a:latin typeface="+mj-lt"/>
              </a:defRPr>
            </a:lvl1pPr>
            <a:lvl2pPr marL="180000" indent="0" algn="ctr">
              <a:buNone/>
              <a:defRPr sz="1800">
                <a:solidFill>
                  <a:schemeClr val="bg1"/>
                </a:solidFill>
              </a:defRPr>
            </a:lvl2pPr>
            <a:lvl3pPr marL="360000" indent="0" algn="ctr">
              <a:buNone/>
              <a:defRPr sz="1800">
                <a:solidFill>
                  <a:schemeClr val="bg1"/>
                </a:solidFill>
              </a:defRPr>
            </a:lvl3pPr>
            <a:lvl4pPr marL="0" indent="0" algn="ctr">
              <a:buClr>
                <a:schemeClr val="tx1"/>
              </a:buClr>
              <a:buNone/>
              <a:defRPr sz="1800">
                <a:solidFill>
                  <a:schemeClr val="bg1"/>
                </a:solidFill>
              </a:defRPr>
            </a:lvl4pPr>
            <a:lvl5pPr marL="180000" indent="0" algn="ctr">
              <a:buClr>
                <a:schemeClr val="tx1"/>
              </a:buClr>
              <a:buNone/>
              <a:defRPr sz="1800">
                <a:solidFill>
                  <a:schemeClr val="bg1"/>
                </a:solidFill>
              </a:defRPr>
            </a:lvl5pPr>
          </a:lstStyle>
          <a:p>
            <a:pPr lvl="0"/>
            <a:r>
              <a:rPr lang="en-US" dirty="0"/>
              <a:t>Forename.surname@clarivate.com</a:t>
            </a:r>
          </a:p>
        </p:txBody>
      </p:sp>
      <p:sp>
        <p:nvSpPr>
          <p:cNvPr id="17" name="Text Placeholder 12">
            <a:extLst>
              <a:ext uri="{FF2B5EF4-FFF2-40B4-BE49-F238E27FC236}">
                <a16:creationId xmlns:a16="http://schemas.microsoft.com/office/drawing/2014/main" id="{00B51C69-D2CE-7E0C-9B76-FC92D77E47C8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4674763" y="1808163"/>
            <a:ext cx="6966375" cy="4321175"/>
          </a:xfrm>
        </p:spPr>
        <p:txBody>
          <a:bodyPr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0871EE65-26EE-B181-C60C-77234227C28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8040688" y="6348353"/>
            <a:ext cx="3292473" cy="215901"/>
          </a:xfrm>
        </p:spPr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en-US" dirty="0"/>
              <a:t>© 2025 Clarivate. All rights reserved.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50BDD441-95E6-955E-8A17-BE1B5185D4A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06200" y="6348353"/>
            <a:ext cx="216000" cy="215900"/>
          </a:xfrm>
        </p:spPr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fld id="{F59CD943-D024-467A-B36E-F11E1285ED75}" type="slidenum">
              <a:rPr lang="en-GB" smtClean="0"/>
              <a:pPr/>
              <a:t>‹#›</a:t>
            </a:fld>
            <a:endParaRPr lang="en-GB" dirty="0"/>
          </a:p>
        </p:txBody>
      </p:sp>
      <p:pic>
        <p:nvPicPr>
          <p:cNvPr id="7" name="Graphic 6">
            <a:extLst>
              <a:ext uri="{FF2B5EF4-FFF2-40B4-BE49-F238E27FC236}">
                <a16:creationId xmlns:a16="http://schemas.microsoft.com/office/drawing/2014/main" id="{A309F755-BDFE-AB87-7D82-E37F1564F407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rcRect l="9263" t="23870" r="9262" b="23680"/>
          <a:stretch/>
        </p:blipFill>
        <p:spPr>
          <a:xfrm>
            <a:off x="550863" y="6329363"/>
            <a:ext cx="1296000" cy="25479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72115028"/>
      </p:ext>
    </p:extLst>
  </p:cSld>
  <p:clrMapOvr>
    <a:masterClrMapping/>
  </p:clrMapOvr>
</p:sldLayout>
</file>

<file path=ppt/slideLayouts/slideLayout8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+4 Teams Profil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A7FC2C0-CC0A-6C80-94BA-87548331CA1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550864" y="368828"/>
            <a:ext cx="10693823" cy="251885"/>
          </a:xfrm>
        </p:spPr>
        <p:txBody>
          <a:bodyPr/>
          <a:lstStyle>
            <a:lvl1pPr>
              <a:defRPr/>
            </a:lvl1pPr>
          </a:lstStyle>
          <a:p>
            <a:r>
              <a:rPr lang="en-US" dirty="0"/>
              <a:t>Header avenir demi</a:t>
            </a:r>
            <a:endParaRPr lang="en-GB" dirty="0"/>
          </a:p>
        </p:txBody>
      </p:sp>
      <p:sp>
        <p:nvSpPr>
          <p:cNvPr id="19" name="Text Placeholder 12">
            <a:extLst>
              <a:ext uri="{FF2B5EF4-FFF2-40B4-BE49-F238E27FC236}">
                <a16:creationId xmlns:a16="http://schemas.microsoft.com/office/drawing/2014/main" id="{026CE2A2-F93E-B1AA-3611-400C0319FE19}"/>
              </a:ext>
            </a:extLst>
          </p:cNvPr>
          <p:cNvSpPr>
            <a:spLocks noGrp="1"/>
          </p:cNvSpPr>
          <p:nvPr>
            <p:ph type="body" sz="quarter" idx="48" hasCustomPrompt="1"/>
          </p:nvPr>
        </p:nvSpPr>
        <p:spPr>
          <a:xfrm>
            <a:off x="550862" y="3215665"/>
            <a:ext cx="2268000" cy="270168"/>
          </a:xfrm>
        </p:spPr>
        <p:txBody>
          <a:bodyPr anchor="b" anchorCtr="0"/>
          <a:lstStyle>
            <a:lvl1pPr marL="0" indent="0" algn="l">
              <a:lnSpc>
                <a:spcPct val="85000"/>
              </a:lnSpc>
              <a:buNone/>
              <a:defRPr sz="1800">
                <a:solidFill>
                  <a:schemeClr val="accent2"/>
                </a:solidFill>
                <a:latin typeface="+mj-lt"/>
              </a:defRPr>
            </a:lvl1pPr>
            <a:lvl2pPr marL="180000" indent="0" algn="ctr">
              <a:buNone/>
              <a:defRPr sz="1800">
                <a:solidFill>
                  <a:schemeClr val="bg1"/>
                </a:solidFill>
              </a:defRPr>
            </a:lvl2pPr>
            <a:lvl3pPr marL="360000" indent="0" algn="ctr">
              <a:buNone/>
              <a:defRPr sz="1800">
                <a:solidFill>
                  <a:schemeClr val="bg1"/>
                </a:solidFill>
              </a:defRPr>
            </a:lvl3pPr>
            <a:lvl4pPr marL="0" indent="0" algn="ctr">
              <a:buClr>
                <a:schemeClr val="tx1"/>
              </a:buClr>
              <a:buNone/>
              <a:defRPr sz="1800">
                <a:solidFill>
                  <a:schemeClr val="bg1"/>
                </a:solidFill>
              </a:defRPr>
            </a:lvl4pPr>
            <a:lvl5pPr marL="180000" indent="0" algn="ctr">
              <a:buClr>
                <a:schemeClr val="tx1"/>
              </a:buClr>
              <a:buNone/>
              <a:defRPr sz="1800">
                <a:solidFill>
                  <a:schemeClr val="bg1"/>
                </a:solidFill>
              </a:defRPr>
            </a:lvl5pPr>
          </a:lstStyle>
          <a:p>
            <a:pPr lvl="0"/>
            <a:r>
              <a:rPr lang="en-US" dirty="0"/>
              <a:t>Forename Surname</a:t>
            </a:r>
          </a:p>
        </p:txBody>
      </p:sp>
      <p:sp>
        <p:nvSpPr>
          <p:cNvPr id="6" name="Text Placeholder 9">
            <a:extLst>
              <a:ext uri="{FF2B5EF4-FFF2-40B4-BE49-F238E27FC236}">
                <a16:creationId xmlns:a16="http://schemas.microsoft.com/office/drawing/2014/main" id="{0D280ED2-2546-B928-49AE-06D36B770708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550864" y="752052"/>
            <a:ext cx="10693823" cy="336973"/>
          </a:xfrm>
          <a:prstGeom prst="rect">
            <a:avLst/>
          </a:prstGeom>
        </p:spPr>
        <p:txBody>
          <a:bodyPr lIns="0" tIns="0" rIns="0" bIns="0">
            <a:noAutofit/>
          </a:bodyPr>
          <a:lstStyle>
            <a:lvl1pPr marL="0" indent="0">
              <a:lnSpc>
                <a:spcPct val="90000"/>
              </a:lnSpc>
              <a:buNone/>
              <a:defRPr sz="2000"/>
            </a:lvl1pPr>
          </a:lstStyle>
          <a:p>
            <a:pPr lvl="0"/>
            <a:r>
              <a:rPr lang="en-US" dirty="0"/>
              <a:t>Subhead avenir pro 20pt</a:t>
            </a:r>
            <a:endParaRPr lang="en-GB" dirty="0"/>
          </a:p>
        </p:txBody>
      </p:sp>
      <p:sp>
        <p:nvSpPr>
          <p:cNvPr id="37" name="Text Placeholder 12">
            <a:extLst>
              <a:ext uri="{FF2B5EF4-FFF2-40B4-BE49-F238E27FC236}">
                <a16:creationId xmlns:a16="http://schemas.microsoft.com/office/drawing/2014/main" id="{465DB172-EA52-68C6-51D1-D92A6077E7ED}"/>
              </a:ext>
            </a:extLst>
          </p:cNvPr>
          <p:cNvSpPr>
            <a:spLocks noGrp="1"/>
          </p:cNvSpPr>
          <p:nvPr>
            <p:ph type="body" sz="quarter" idx="61" hasCustomPrompt="1"/>
          </p:nvPr>
        </p:nvSpPr>
        <p:spPr>
          <a:xfrm>
            <a:off x="550862" y="3546636"/>
            <a:ext cx="2268000" cy="243704"/>
          </a:xfrm>
        </p:spPr>
        <p:txBody>
          <a:bodyPr anchor="b" anchorCtr="0"/>
          <a:lstStyle>
            <a:lvl1pPr marL="0" indent="0" algn="l">
              <a:lnSpc>
                <a:spcPct val="85000"/>
              </a:lnSpc>
              <a:buNone/>
              <a:defRPr sz="1200">
                <a:solidFill>
                  <a:schemeClr val="tx1"/>
                </a:solidFill>
                <a:latin typeface="+mj-lt"/>
              </a:defRPr>
            </a:lvl1pPr>
            <a:lvl2pPr marL="180000" indent="0" algn="ctr">
              <a:buNone/>
              <a:defRPr sz="1800">
                <a:solidFill>
                  <a:schemeClr val="bg1"/>
                </a:solidFill>
              </a:defRPr>
            </a:lvl2pPr>
            <a:lvl3pPr marL="360000" indent="0" algn="ctr">
              <a:buNone/>
              <a:defRPr sz="1800">
                <a:solidFill>
                  <a:schemeClr val="bg1"/>
                </a:solidFill>
              </a:defRPr>
            </a:lvl3pPr>
            <a:lvl4pPr marL="0" indent="0" algn="ctr">
              <a:buClr>
                <a:schemeClr val="tx1"/>
              </a:buClr>
              <a:buNone/>
              <a:defRPr sz="1800">
                <a:solidFill>
                  <a:schemeClr val="bg1"/>
                </a:solidFill>
              </a:defRPr>
            </a:lvl4pPr>
            <a:lvl5pPr marL="180000" indent="0" algn="ctr">
              <a:buClr>
                <a:schemeClr val="tx1"/>
              </a:buClr>
              <a:buNone/>
              <a:defRPr sz="1800"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Job title goes here</a:t>
            </a:r>
          </a:p>
        </p:txBody>
      </p:sp>
      <p:sp>
        <p:nvSpPr>
          <p:cNvPr id="18" name="Text Placeholder 12">
            <a:extLst>
              <a:ext uri="{FF2B5EF4-FFF2-40B4-BE49-F238E27FC236}">
                <a16:creationId xmlns:a16="http://schemas.microsoft.com/office/drawing/2014/main" id="{5D98A119-8A13-B65C-1498-57CF1EC991C8}"/>
              </a:ext>
            </a:extLst>
          </p:cNvPr>
          <p:cNvSpPr>
            <a:spLocks noGrp="1"/>
          </p:cNvSpPr>
          <p:nvPr>
            <p:ph type="body" sz="quarter" idx="47"/>
          </p:nvPr>
        </p:nvSpPr>
        <p:spPr>
          <a:xfrm>
            <a:off x="550863" y="3968750"/>
            <a:ext cx="2268000" cy="1436074"/>
          </a:xfrm>
        </p:spPr>
        <p:txBody>
          <a:bodyPr/>
          <a:lstStyle>
            <a:lvl1pPr marL="144000" indent="-144000">
              <a:spcBef>
                <a:spcPts val="300"/>
              </a:spcBef>
              <a:defRPr sz="1200"/>
            </a:lvl1pPr>
            <a:lvl2pPr marL="288000" indent="-144000">
              <a:spcBef>
                <a:spcPts val="300"/>
              </a:spcBef>
              <a:defRPr sz="1200"/>
            </a:lvl2pPr>
            <a:lvl3pPr marL="432000" indent="-144000">
              <a:spcBef>
                <a:spcPts val="600"/>
              </a:spcBef>
              <a:defRPr sz="1200"/>
            </a:lvl3pPr>
            <a:lvl4pPr marL="576000" indent="-144000">
              <a:spcBef>
                <a:spcPts val="600"/>
              </a:spcBef>
              <a:buClr>
                <a:schemeClr val="accent1"/>
              </a:buClr>
              <a:defRPr sz="1200"/>
            </a:lvl4pPr>
            <a:lvl5pPr marL="720000" indent="-144000">
              <a:spcBef>
                <a:spcPts val="600"/>
              </a:spcBef>
              <a:buClr>
                <a:schemeClr val="accent1"/>
              </a:buClr>
              <a:defRPr sz="1200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  <p:sp>
        <p:nvSpPr>
          <p:cNvPr id="28" name="Text Placeholder 12">
            <a:extLst>
              <a:ext uri="{FF2B5EF4-FFF2-40B4-BE49-F238E27FC236}">
                <a16:creationId xmlns:a16="http://schemas.microsoft.com/office/drawing/2014/main" id="{BFE8DAEC-7AD2-5CC1-3FE9-5DCB967ECE53}"/>
              </a:ext>
            </a:extLst>
          </p:cNvPr>
          <p:cNvSpPr>
            <a:spLocks noGrp="1"/>
          </p:cNvSpPr>
          <p:nvPr>
            <p:ph type="body" sz="quarter" idx="50" hasCustomPrompt="1"/>
          </p:nvPr>
        </p:nvSpPr>
        <p:spPr>
          <a:xfrm>
            <a:off x="3359150" y="3215665"/>
            <a:ext cx="2268000" cy="270168"/>
          </a:xfrm>
        </p:spPr>
        <p:txBody>
          <a:bodyPr anchor="b" anchorCtr="0"/>
          <a:lstStyle>
            <a:lvl1pPr marL="0" indent="0" algn="l">
              <a:lnSpc>
                <a:spcPct val="85000"/>
              </a:lnSpc>
              <a:buNone/>
              <a:defRPr sz="1800">
                <a:solidFill>
                  <a:schemeClr val="accent2"/>
                </a:solidFill>
                <a:latin typeface="+mj-lt"/>
              </a:defRPr>
            </a:lvl1pPr>
            <a:lvl2pPr marL="180000" indent="0" algn="ctr">
              <a:buNone/>
              <a:defRPr sz="1800">
                <a:solidFill>
                  <a:schemeClr val="bg1"/>
                </a:solidFill>
              </a:defRPr>
            </a:lvl2pPr>
            <a:lvl3pPr marL="360000" indent="0" algn="ctr">
              <a:buNone/>
              <a:defRPr sz="1800">
                <a:solidFill>
                  <a:schemeClr val="bg1"/>
                </a:solidFill>
              </a:defRPr>
            </a:lvl3pPr>
            <a:lvl4pPr marL="0" indent="0" algn="ctr">
              <a:buClr>
                <a:schemeClr val="tx1"/>
              </a:buClr>
              <a:buNone/>
              <a:defRPr sz="1800">
                <a:solidFill>
                  <a:schemeClr val="bg1"/>
                </a:solidFill>
              </a:defRPr>
            </a:lvl4pPr>
            <a:lvl5pPr marL="180000" indent="0" algn="ctr">
              <a:buClr>
                <a:schemeClr val="tx1"/>
              </a:buClr>
              <a:buNone/>
              <a:defRPr sz="1800">
                <a:solidFill>
                  <a:schemeClr val="bg1"/>
                </a:solidFill>
              </a:defRPr>
            </a:lvl5pPr>
          </a:lstStyle>
          <a:p>
            <a:pPr lvl="0"/>
            <a:r>
              <a:rPr lang="en-US" dirty="0"/>
              <a:t>Forename Surname</a:t>
            </a:r>
          </a:p>
        </p:txBody>
      </p:sp>
      <p:sp>
        <p:nvSpPr>
          <p:cNvPr id="38" name="Text Placeholder 12">
            <a:extLst>
              <a:ext uri="{FF2B5EF4-FFF2-40B4-BE49-F238E27FC236}">
                <a16:creationId xmlns:a16="http://schemas.microsoft.com/office/drawing/2014/main" id="{FB360039-77C5-A5D7-4360-BC7847A82BB0}"/>
              </a:ext>
            </a:extLst>
          </p:cNvPr>
          <p:cNvSpPr>
            <a:spLocks noGrp="1"/>
          </p:cNvSpPr>
          <p:nvPr>
            <p:ph type="body" sz="quarter" idx="62" hasCustomPrompt="1"/>
          </p:nvPr>
        </p:nvSpPr>
        <p:spPr>
          <a:xfrm>
            <a:off x="3359150" y="3546636"/>
            <a:ext cx="2268000" cy="243704"/>
          </a:xfrm>
        </p:spPr>
        <p:txBody>
          <a:bodyPr anchor="b" anchorCtr="0"/>
          <a:lstStyle>
            <a:lvl1pPr marL="0" indent="0" algn="l">
              <a:lnSpc>
                <a:spcPct val="85000"/>
              </a:lnSpc>
              <a:buNone/>
              <a:defRPr sz="1200">
                <a:solidFill>
                  <a:schemeClr val="tx1"/>
                </a:solidFill>
                <a:latin typeface="+mj-lt"/>
              </a:defRPr>
            </a:lvl1pPr>
            <a:lvl2pPr marL="180000" indent="0" algn="ctr">
              <a:buNone/>
              <a:defRPr sz="1800">
                <a:solidFill>
                  <a:schemeClr val="bg1"/>
                </a:solidFill>
              </a:defRPr>
            </a:lvl2pPr>
            <a:lvl3pPr marL="360000" indent="0" algn="ctr">
              <a:buNone/>
              <a:defRPr sz="1800">
                <a:solidFill>
                  <a:schemeClr val="bg1"/>
                </a:solidFill>
              </a:defRPr>
            </a:lvl3pPr>
            <a:lvl4pPr marL="0" indent="0" algn="ctr">
              <a:buClr>
                <a:schemeClr val="tx1"/>
              </a:buClr>
              <a:buNone/>
              <a:defRPr sz="1800">
                <a:solidFill>
                  <a:schemeClr val="bg1"/>
                </a:solidFill>
              </a:defRPr>
            </a:lvl4pPr>
            <a:lvl5pPr marL="180000" indent="0" algn="ctr">
              <a:buClr>
                <a:schemeClr val="tx1"/>
              </a:buClr>
              <a:buNone/>
              <a:defRPr sz="1800">
                <a:solidFill>
                  <a:schemeClr val="bg1"/>
                </a:solidFill>
              </a:defRPr>
            </a:lvl5pPr>
          </a:lstStyle>
          <a:p>
            <a:pPr lvl="0"/>
            <a:r>
              <a:rPr lang="en-US" dirty="0"/>
              <a:t>Job title goes here</a:t>
            </a:r>
          </a:p>
        </p:txBody>
      </p:sp>
      <p:sp>
        <p:nvSpPr>
          <p:cNvPr id="41" name="Text Placeholder 12">
            <a:extLst>
              <a:ext uri="{FF2B5EF4-FFF2-40B4-BE49-F238E27FC236}">
                <a16:creationId xmlns:a16="http://schemas.microsoft.com/office/drawing/2014/main" id="{70F98EAF-C679-0B0F-8CF9-2B6386737BCC}"/>
              </a:ext>
            </a:extLst>
          </p:cNvPr>
          <p:cNvSpPr>
            <a:spLocks noGrp="1"/>
          </p:cNvSpPr>
          <p:nvPr>
            <p:ph type="body" sz="quarter" idx="65"/>
          </p:nvPr>
        </p:nvSpPr>
        <p:spPr>
          <a:xfrm>
            <a:off x="3359150" y="3968750"/>
            <a:ext cx="2268000" cy="1436074"/>
          </a:xfrm>
        </p:spPr>
        <p:txBody>
          <a:bodyPr/>
          <a:lstStyle>
            <a:lvl1pPr marL="144000" indent="-144000">
              <a:spcBef>
                <a:spcPts val="300"/>
              </a:spcBef>
              <a:defRPr sz="1200"/>
            </a:lvl1pPr>
            <a:lvl2pPr marL="288000" indent="-144000">
              <a:spcBef>
                <a:spcPts val="300"/>
              </a:spcBef>
              <a:defRPr sz="1200"/>
            </a:lvl2pPr>
            <a:lvl3pPr marL="432000" indent="-144000">
              <a:spcBef>
                <a:spcPts val="600"/>
              </a:spcBef>
              <a:defRPr sz="1200"/>
            </a:lvl3pPr>
            <a:lvl4pPr marL="576000" indent="-144000">
              <a:spcBef>
                <a:spcPts val="600"/>
              </a:spcBef>
              <a:buClr>
                <a:schemeClr val="accent1"/>
              </a:buClr>
              <a:defRPr sz="1200"/>
            </a:lvl4pPr>
            <a:lvl5pPr marL="720000" indent="-144000">
              <a:spcBef>
                <a:spcPts val="600"/>
              </a:spcBef>
              <a:buClr>
                <a:schemeClr val="accent1"/>
              </a:buClr>
              <a:defRPr sz="1200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  <p:sp>
        <p:nvSpPr>
          <p:cNvPr id="11" name="Text Placeholder 12">
            <a:extLst>
              <a:ext uri="{FF2B5EF4-FFF2-40B4-BE49-F238E27FC236}">
                <a16:creationId xmlns:a16="http://schemas.microsoft.com/office/drawing/2014/main" id="{97DA1409-93A0-C554-7ED9-E4C4F2EDDC29}"/>
              </a:ext>
            </a:extLst>
          </p:cNvPr>
          <p:cNvSpPr>
            <a:spLocks noGrp="1"/>
          </p:cNvSpPr>
          <p:nvPr>
            <p:ph type="body" sz="quarter" idx="41" hasCustomPrompt="1"/>
          </p:nvPr>
        </p:nvSpPr>
        <p:spPr>
          <a:xfrm>
            <a:off x="6167437" y="2311763"/>
            <a:ext cx="2268000" cy="270168"/>
          </a:xfrm>
        </p:spPr>
        <p:txBody>
          <a:bodyPr anchor="b" anchorCtr="0"/>
          <a:lstStyle>
            <a:lvl1pPr marL="0" indent="0" algn="l">
              <a:lnSpc>
                <a:spcPct val="85000"/>
              </a:lnSpc>
              <a:buNone/>
              <a:defRPr sz="1800">
                <a:solidFill>
                  <a:schemeClr val="accent2"/>
                </a:solidFill>
                <a:latin typeface="+mj-lt"/>
              </a:defRPr>
            </a:lvl1pPr>
            <a:lvl2pPr marL="180000" indent="0" algn="ctr">
              <a:buNone/>
              <a:defRPr sz="1800">
                <a:solidFill>
                  <a:schemeClr val="bg1"/>
                </a:solidFill>
              </a:defRPr>
            </a:lvl2pPr>
            <a:lvl3pPr marL="360000" indent="0" algn="ctr">
              <a:buNone/>
              <a:defRPr sz="1800">
                <a:solidFill>
                  <a:schemeClr val="bg1"/>
                </a:solidFill>
              </a:defRPr>
            </a:lvl3pPr>
            <a:lvl4pPr marL="0" indent="0" algn="ctr">
              <a:buClr>
                <a:schemeClr val="tx1"/>
              </a:buClr>
              <a:buNone/>
              <a:defRPr sz="1800">
                <a:solidFill>
                  <a:schemeClr val="bg1"/>
                </a:solidFill>
              </a:defRPr>
            </a:lvl4pPr>
            <a:lvl5pPr marL="180000" indent="0" algn="ctr">
              <a:buClr>
                <a:schemeClr val="tx1"/>
              </a:buClr>
              <a:buNone/>
              <a:defRPr sz="1800">
                <a:solidFill>
                  <a:schemeClr val="bg1"/>
                </a:solidFill>
              </a:defRPr>
            </a:lvl5pPr>
          </a:lstStyle>
          <a:p>
            <a:pPr lvl="0"/>
            <a:r>
              <a:rPr lang="en-US" dirty="0"/>
              <a:t>Forename Surname</a:t>
            </a:r>
          </a:p>
        </p:txBody>
      </p:sp>
      <p:sp>
        <p:nvSpPr>
          <p:cNvPr id="35" name="Text Placeholder 12">
            <a:extLst>
              <a:ext uri="{FF2B5EF4-FFF2-40B4-BE49-F238E27FC236}">
                <a16:creationId xmlns:a16="http://schemas.microsoft.com/office/drawing/2014/main" id="{3FF6A6E9-42A0-7692-13DB-315CDEBD3F10}"/>
              </a:ext>
            </a:extLst>
          </p:cNvPr>
          <p:cNvSpPr>
            <a:spLocks noGrp="1"/>
          </p:cNvSpPr>
          <p:nvPr>
            <p:ph type="body" sz="quarter" idx="59" hasCustomPrompt="1"/>
          </p:nvPr>
        </p:nvSpPr>
        <p:spPr>
          <a:xfrm>
            <a:off x="6167437" y="2642734"/>
            <a:ext cx="2268000" cy="243704"/>
          </a:xfrm>
        </p:spPr>
        <p:txBody>
          <a:bodyPr anchor="b" anchorCtr="0"/>
          <a:lstStyle>
            <a:lvl1pPr marL="0" indent="0" algn="l">
              <a:lnSpc>
                <a:spcPct val="85000"/>
              </a:lnSpc>
              <a:buNone/>
              <a:defRPr sz="1200">
                <a:solidFill>
                  <a:schemeClr val="tx1"/>
                </a:solidFill>
                <a:latin typeface="+mj-lt"/>
              </a:defRPr>
            </a:lvl1pPr>
            <a:lvl2pPr marL="180000" indent="0" algn="ctr">
              <a:buNone/>
              <a:defRPr sz="1800">
                <a:solidFill>
                  <a:schemeClr val="bg1"/>
                </a:solidFill>
              </a:defRPr>
            </a:lvl2pPr>
            <a:lvl3pPr marL="360000" indent="0" algn="ctr">
              <a:buNone/>
              <a:defRPr sz="1800">
                <a:solidFill>
                  <a:schemeClr val="bg1"/>
                </a:solidFill>
              </a:defRPr>
            </a:lvl3pPr>
            <a:lvl4pPr marL="0" indent="0" algn="ctr">
              <a:buClr>
                <a:schemeClr val="tx1"/>
              </a:buClr>
              <a:buNone/>
              <a:defRPr sz="1800">
                <a:solidFill>
                  <a:schemeClr val="bg1"/>
                </a:solidFill>
              </a:defRPr>
            </a:lvl4pPr>
            <a:lvl5pPr marL="180000" indent="0" algn="ctr">
              <a:buClr>
                <a:schemeClr val="tx1"/>
              </a:buClr>
              <a:buNone/>
              <a:defRPr sz="1800">
                <a:solidFill>
                  <a:schemeClr val="bg1"/>
                </a:solidFill>
              </a:defRPr>
            </a:lvl5pPr>
          </a:lstStyle>
          <a:p>
            <a:pPr lvl="0"/>
            <a:r>
              <a:rPr lang="en-US" dirty="0"/>
              <a:t>Job title goes here</a:t>
            </a:r>
          </a:p>
        </p:txBody>
      </p:sp>
      <p:sp>
        <p:nvSpPr>
          <p:cNvPr id="10" name="Text Placeholder 12">
            <a:extLst>
              <a:ext uri="{FF2B5EF4-FFF2-40B4-BE49-F238E27FC236}">
                <a16:creationId xmlns:a16="http://schemas.microsoft.com/office/drawing/2014/main" id="{C4150847-1F6F-857E-692F-5C4E2A9E42CE}"/>
              </a:ext>
            </a:extLst>
          </p:cNvPr>
          <p:cNvSpPr>
            <a:spLocks noGrp="1"/>
          </p:cNvSpPr>
          <p:nvPr>
            <p:ph type="body" sz="quarter" idx="40"/>
          </p:nvPr>
        </p:nvSpPr>
        <p:spPr>
          <a:xfrm>
            <a:off x="6167437" y="3068637"/>
            <a:ext cx="2268000" cy="539751"/>
          </a:xfrm>
        </p:spPr>
        <p:txBody>
          <a:bodyPr/>
          <a:lstStyle>
            <a:lvl1pPr marL="144000" indent="-144000">
              <a:spcBef>
                <a:spcPts val="300"/>
              </a:spcBef>
              <a:defRPr sz="1200"/>
            </a:lvl1pPr>
            <a:lvl2pPr marL="288000" indent="-144000">
              <a:spcBef>
                <a:spcPts val="300"/>
              </a:spcBef>
              <a:defRPr sz="1200"/>
            </a:lvl2pPr>
            <a:lvl3pPr marL="432000" indent="-144000">
              <a:spcBef>
                <a:spcPts val="600"/>
              </a:spcBef>
              <a:defRPr sz="1200"/>
            </a:lvl3pPr>
            <a:lvl4pPr marL="576000" indent="-144000">
              <a:spcBef>
                <a:spcPts val="600"/>
              </a:spcBef>
              <a:buClr>
                <a:schemeClr val="accent1"/>
              </a:buClr>
              <a:defRPr sz="1200"/>
            </a:lvl4pPr>
            <a:lvl5pPr marL="720000" indent="-144000">
              <a:spcBef>
                <a:spcPts val="600"/>
              </a:spcBef>
              <a:buClr>
                <a:schemeClr val="accent1"/>
              </a:buClr>
              <a:defRPr sz="1200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</p:txBody>
      </p:sp>
      <p:sp>
        <p:nvSpPr>
          <p:cNvPr id="31" name="Text Placeholder 12">
            <a:extLst>
              <a:ext uri="{FF2B5EF4-FFF2-40B4-BE49-F238E27FC236}">
                <a16:creationId xmlns:a16="http://schemas.microsoft.com/office/drawing/2014/main" id="{0391096C-37E5-CDDB-7C98-44F987E40A99}"/>
              </a:ext>
            </a:extLst>
          </p:cNvPr>
          <p:cNvSpPr>
            <a:spLocks noGrp="1"/>
          </p:cNvSpPr>
          <p:nvPr>
            <p:ph type="body" sz="quarter" idx="53" hasCustomPrompt="1"/>
          </p:nvPr>
        </p:nvSpPr>
        <p:spPr>
          <a:xfrm>
            <a:off x="6167437" y="4832349"/>
            <a:ext cx="2268000" cy="270168"/>
          </a:xfrm>
        </p:spPr>
        <p:txBody>
          <a:bodyPr anchor="b" anchorCtr="0"/>
          <a:lstStyle>
            <a:lvl1pPr marL="0" indent="0" algn="l">
              <a:lnSpc>
                <a:spcPct val="85000"/>
              </a:lnSpc>
              <a:buNone/>
              <a:defRPr sz="1800">
                <a:solidFill>
                  <a:schemeClr val="accent2"/>
                </a:solidFill>
                <a:latin typeface="+mj-lt"/>
              </a:defRPr>
            </a:lvl1pPr>
            <a:lvl2pPr marL="180000" indent="0" algn="ctr">
              <a:buNone/>
              <a:defRPr sz="1800">
                <a:solidFill>
                  <a:schemeClr val="bg1"/>
                </a:solidFill>
              </a:defRPr>
            </a:lvl2pPr>
            <a:lvl3pPr marL="360000" indent="0" algn="ctr">
              <a:buNone/>
              <a:defRPr sz="1800">
                <a:solidFill>
                  <a:schemeClr val="bg1"/>
                </a:solidFill>
              </a:defRPr>
            </a:lvl3pPr>
            <a:lvl4pPr marL="0" indent="0" algn="ctr">
              <a:buClr>
                <a:schemeClr val="tx1"/>
              </a:buClr>
              <a:buNone/>
              <a:defRPr sz="1800">
                <a:solidFill>
                  <a:schemeClr val="bg1"/>
                </a:solidFill>
              </a:defRPr>
            </a:lvl4pPr>
            <a:lvl5pPr marL="180000" indent="0" algn="ctr">
              <a:buClr>
                <a:schemeClr val="tx1"/>
              </a:buClr>
              <a:buNone/>
              <a:defRPr sz="1800">
                <a:solidFill>
                  <a:schemeClr val="bg1"/>
                </a:solidFill>
              </a:defRPr>
            </a:lvl5pPr>
          </a:lstStyle>
          <a:p>
            <a:pPr lvl="0"/>
            <a:r>
              <a:rPr lang="en-US" dirty="0"/>
              <a:t>Forename Surname</a:t>
            </a:r>
          </a:p>
        </p:txBody>
      </p:sp>
      <p:sp>
        <p:nvSpPr>
          <p:cNvPr id="39" name="Text Placeholder 12">
            <a:extLst>
              <a:ext uri="{FF2B5EF4-FFF2-40B4-BE49-F238E27FC236}">
                <a16:creationId xmlns:a16="http://schemas.microsoft.com/office/drawing/2014/main" id="{3D6EC732-A113-2052-5F3D-C31549DD1CE1}"/>
              </a:ext>
            </a:extLst>
          </p:cNvPr>
          <p:cNvSpPr>
            <a:spLocks noGrp="1"/>
          </p:cNvSpPr>
          <p:nvPr>
            <p:ph type="body" sz="quarter" idx="63" hasCustomPrompt="1"/>
          </p:nvPr>
        </p:nvSpPr>
        <p:spPr>
          <a:xfrm>
            <a:off x="6167437" y="5163320"/>
            <a:ext cx="2268000" cy="243704"/>
          </a:xfrm>
        </p:spPr>
        <p:txBody>
          <a:bodyPr anchor="b" anchorCtr="0"/>
          <a:lstStyle>
            <a:lvl1pPr marL="0" indent="0" algn="l">
              <a:lnSpc>
                <a:spcPct val="85000"/>
              </a:lnSpc>
              <a:buNone/>
              <a:defRPr sz="1200">
                <a:solidFill>
                  <a:schemeClr val="tx1"/>
                </a:solidFill>
                <a:latin typeface="+mj-lt"/>
              </a:defRPr>
            </a:lvl1pPr>
            <a:lvl2pPr marL="180000" indent="0" algn="ctr">
              <a:buNone/>
              <a:defRPr sz="1800">
                <a:solidFill>
                  <a:schemeClr val="bg1"/>
                </a:solidFill>
              </a:defRPr>
            </a:lvl2pPr>
            <a:lvl3pPr marL="360000" indent="0" algn="ctr">
              <a:buNone/>
              <a:defRPr sz="1800">
                <a:solidFill>
                  <a:schemeClr val="bg1"/>
                </a:solidFill>
              </a:defRPr>
            </a:lvl3pPr>
            <a:lvl4pPr marL="0" indent="0" algn="ctr">
              <a:buClr>
                <a:schemeClr val="tx1"/>
              </a:buClr>
              <a:buNone/>
              <a:defRPr sz="1800">
                <a:solidFill>
                  <a:schemeClr val="bg1"/>
                </a:solidFill>
              </a:defRPr>
            </a:lvl4pPr>
            <a:lvl5pPr marL="180000" indent="0" algn="ctr">
              <a:buClr>
                <a:schemeClr val="tx1"/>
              </a:buClr>
              <a:buNone/>
              <a:defRPr sz="1800">
                <a:solidFill>
                  <a:schemeClr val="bg1"/>
                </a:solidFill>
              </a:defRPr>
            </a:lvl5pPr>
          </a:lstStyle>
          <a:p>
            <a:pPr lvl="0"/>
            <a:r>
              <a:rPr lang="en-US" dirty="0"/>
              <a:t>Job title goes here</a:t>
            </a:r>
          </a:p>
        </p:txBody>
      </p:sp>
      <p:sp>
        <p:nvSpPr>
          <p:cNvPr id="30" name="Text Placeholder 12">
            <a:extLst>
              <a:ext uri="{FF2B5EF4-FFF2-40B4-BE49-F238E27FC236}">
                <a16:creationId xmlns:a16="http://schemas.microsoft.com/office/drawing/2014/main" id="{EC073910-0BCB-B148-CD87-2DBDC042DB9A}"/>
              </a:ext>
            </a:extLst>
          </p:cNvPr>
          <p:cNvSpPr>
            <a:spLocks noGrp="1"/>
          </p:cNvSpPr>
          <p:nvPr>
            <p:ph type="body" sz="quarter" idx="52"/>
          </p:nvPr>
        </p:nvSpPr>
        <p:spPr>
          <a:xfrm>
            <a:off x="6167437" y="5589223"/>
            <a:ext cx="2268000" cy="539751"/>
          </a:xfrm>
        </p:spPr>
        <p:txBody>
          <a:bodyPr/>
          <a:lstStyle>
            <a:lvl1pPr marL="144000" indent="-144000">
              <a:spcBef>
                <a:spcPts val="300"/>
              </a:spcBef>
              <a:defRPr sz="1200"/>
            </a:lvl1pPr>
            <a:lvl2pPr marL="288000" indent="-144000">
              <a:spcBef>
                <a:spcPts val="300"/>
              </a:spcBef>
              <a:defRPr sz="1200"/>
            </a:lvl2pPr>
            <a:lvl3pPr marL="432000" indent="-144000">
              <a:spcBef>
                <a:spcPts val="600"/>
              </a:spcBef>
              <a:defRPr sz="1200"/>
            </a:lvl3pPr>
            <a:lvl4pPr marL="576000" indent="-144000">
              <a:spcBef>
                <a:spcPts val="600"/>
              </a:spcBef>
              <a:buClr>
                <a:schemeClr val="accent1"/>
              </a:buClr>
              <a:defRPr sz="1200"/>
            </a:lvl4pPr>
            <a:lvl5pPr marL="720000" indent="-144000">
              <a:spcBef>
                <a:spcPts val="600"/>
              </a:spcBef>
              <a:buClr>
                <a:schemeClr val="accent1"/>
              </a:buClr>
              <a:defRPr sz="1200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</p:txBody>
      </p:sp>
      <p:sp>
        <p:nvSpPr>
          <p:cNvPr id="15" name="Text Placeholder 12">
            <a:extLst>
              <a:ext uri="{FF2B5EF4-FFF2-40B4-BE49-F238E27FC236}">
                <a16:creationId xmlns:a16="http://schemas.microsoft.com/office/drawing/2014/main" id="{D3EF370F-6715-1A9E-C31B-5779E12E9D9F}"/>
              </a:ext>
            </a:extLst>
          </p:cNvPr>
          <p:cNvSpPr>
            <a:spLocks noGrp="1"/>
          </p:cNvSpPr>
          <p:nvPr>
            <p:ph type="body" sz="quarter" idx="45" hasCustomPrompt="1"/>
          </p:nvPr>
        </p:nvSpPr>
        <p:spPr>
          <a:xfrm>
            <a:off x="8981446" y="2311763"/>
            <a:ext cx="2268000" cy="270168"/>
          </a:xfrm>
        </p:spPr>
        <p:txBody>
          <a:bodyPr anchor="b" anchorCtr="0"/>
          <a:lstStyle>
            <a:lvl1pPr marL="0" indent="0" algn="l">
              <a:lnSpc>
                <a:spcPct val="85000"/>
              </a:lnSpc>
              <a:buNone/>
              <a:defRPr sz="1800">
                <a:solidFill>
                  <a:schemeClr val="accent2"/>
                </a:solidFill>
                <a:latin typeface="+mj-lt"/>
              </a:defRPr>
            </a:lvl1pPr>
            <a:lvl2pPr marL="180000" indent="0" algn="ctr">
              <a:buNone/>
              <a:defRPr sz="1800">
                <a:solidFill>
                  <a:schemeClr val="bg1"/>
                </a:solidFill>
              </a:defRPr>
            </a:lvl2pPr>
            <a:lvl3pPr marL="360000" indent="0" algn="ctr">
              <a:buNone/>
              <a:defRPr sz="1800">
                <a:solidFill>
                  <a:schemeClr val="bg1"/>
                </a:solidFill>
              </a:defRPr>
            </a:lvl3pPr>
            <a:lvl4pPr marL="0" indent="0" algn="ctr">
              <a:buClr>
                <a:schemeClr val="tx1"/>
              </a:buClr>
              <a:buNone/>
              <a:defRPr sz="1800">
                <a:solidFill>
                  <a:schemeClr val="bg1"/>
                </a:solidFill>
              </a:defRPr>
            </a:lvl4pPr>
            <a:lvl5pPr marL="180000" indent="0" algn="ctr">
              <a:buClr>
                <a:schemeClr val="tx1"/>
              </a:buClr>
              <a:buNone/>
              <a:defRPr sz="1800">
                <a:solidFill>
                  <a:schemeClr val="bg1"/>
                </a:solidFill>
              </a:defRPr>
            </a:lvl5pPr>
          </a:lstStyle>
          <a:p>
            <a:pPr lvl="0"/>
            <a:r>
              <a:rPr lang="en-US" dirty="0"/>
              <a:t>Forename Surname</a:t>
            </a:r>
          </a:p>
        </p:txBody>
      </p:sp>
      <p:sp>
        <p:nvSpPr>
          <p:cNvPr id="36" name="Text Placeholder 12">
            <a:extLst>
              <a:ext uri="{FF2B5EF4-FFF2-40B4-BE49-F238E27FC236}">
                <a16:creationId xmlns:a16="http://schemas.microsoft.com/office/drawing/2014/main" id="{897F3CE4-6AD8-DC5D-E112-48390B92FD4D}"/>
              </a:ext>
            </a:extLst>
          </p:cNvPr>
          <p:cNvSpPr>
            <a:spLocks noGrp="1"/>
          </p:cNvSpPr>
          <p:nvPr>
            <p:ph type="body" sz="quarter" idx="60" hasCustomPrompt="1"/>
          </p:nvPr>
        </p:nvSpPr>
        <p:spPr>
          <a:xfrm>
            <a:off x="8981446" y="2642734"/>
            <a:ext cx="2268000" cy="243704"/>
          </a:xfrm>
        </p:spPr>
        <p:txBody>
          <a:bodyPr anchor="b" anchorCtr="0"/>
          <a:lstStyle>
            <a:lvl1pPr marL="0" indent="0" algn="l">
              <a:lnSpc>
                <a:spcPct val="85000"/>
              </a:lnSpc>
              <a:buNone/>
              <a:defRPr sz="1200">
                <a:solidFill>
                  <a:schemeClr val="tx1"/>
                </a:solidFill>
                <a:latin typeface="+mj-lt"/>
              </a:defRPr>
            </a:lvl1pPr>
            <a:lvl2pPr marL="180000" indent="0" algn="ctr">
              <a:buNone/>
              <a:defRPr sz="1800">
                <a:solidFill>
                  <a:schemeClr val="bg1"/>
                </a:solidFill>
              </a:defRPr>
            </a:lvl2pPr>
            <a:lvl3pPr marL="360000" indent="0" algn="ctr">
              <a:buNone/>
              <a:defRPr sz="1800">
                <a:solidFill>
                  <a:schemeClr val="bg1"/>
                </a:solidFill>
              </a:defRPr>
            </a:lvl3pPr>
            <a:lvl4pPr marL="0" indent="0" algn="ctr">
              <a:buClr>
                <a:schemeClr val="tx1"/>
              </a:buClr>
              <a:buNone/>
              <a:defRPr sz="1800">
                <a:solidFill>
                  <a:schemeClr val="bg1"/>
                </a:solidFill>
              </a:defRPr>
            </a:lvl4pPr>
            <a:lvl5pPr marL="180000" indent="0" algn="ctr">
              <a:buClr>
                <a:schemeClr val="tx1"/>
              </a:buClr>
              <a:buNone/>
              <a:defRPr sz="1800">
                <a:solidFill>
                  <a:schemeClr val="bg1"/>
                </a:solidFill>
              </a:defRPr>
            </a:lvl5pPr>
          </a:lstStyle>
          <a:p>
            <a:pPr lvl="0"/>
            <a:r>
              <a:rPr lang="en-US" dirty="0"/>
              <a:t>Job title goes here</a:t>
            </a:r>
          </a:p>
        </p:txBody>
      </p:sp>
      <p:sp>
        <p:nvSpPr>
          <p:cNvPr id="14" name="Text Placeholder 12">
            <a:extLst>
              <a:ext uri="{FF2B5EF4-FFF2-40B4-BE49-F238E27FC236}">
                <a16:creationId xmlns:a16="http://schemas.microsoft.com/office/drawing/2014/main" id="{96D08A06-8C27-0CD8-A99D-675CBC220935}"/>
              </a:ext>
            </a:extLst>
          </p:cNvPr>
          <p:cNvSpPr>
            <a:spLocks noGrp="1"/>
          </p:cNvSpPr>
          <p:nvPr>
            <p:ph type="body" sz="quarter" idx="44"/>
          </p:nvPr>
        </p:nvSpPr>
        <p:spPr>
          <a:xfrm>
            <a:off x="8981446" y="3068637"/>
            <a:ext cx="2268000" cy="539751"/>
          </a:xfrm>
        </p:spPr>
        <p:txBody>
          <a:bodyPr/>
          <a:lstStyle>
            <a:lvl1pPr marL="144000" indent="-144000">
              <a:spcBef>
                <a:spcPts val="300"/>
              </a:spcBef>
              <a:defRPr sz="1200"/>
            </a:lvl1pPr>
            <a:lvl2pPr marL="288000" indent="-144000">
              <a:spcBef>
                <a:spcPts val="300"/>
              </a:spcBef>
              <a:defRPr sz="1200"/>
            </a:lvl2pPr>
            <a:lvl3pPr marL="432000" indent="-144000">
              <a:spcBef>
                <a:spcPts val="600"/>
              </a:spcBef>
              <a:defRPr sz="1200"/>
            </a:lvl3pPr>
            <a:lvl4pPr marL="576000" indent="-144000">
              <a:spcBef>
                <a:spcPts val="600"/>
              </a:spcBef>
              <a:buClr>
                <a:schemeClr val="accent1"/>
              </a:buClr>
              <a:defRPr sz="1200"/>
            </a:lvl4pPr>
            <a:lvl5pPr marL="720000" indent="-144000">
              <a:spcBef>
                <a:spcPts val="600"/>
              </a:spcBef>
              <a:buClr>
                <a:schemeClr val="accent1"/>
              </a:buClr>
              <a:defRPr sz="1200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</p:txBody>
      </p:sp>
      <p:sp>
        <p:nvSpPr>
          <p:cNvPr id="34" name="Text Placeholder 12">
            <a:extLst>
              <a:ext uri="{FF2B5EF4-FFF2-40B4-BE49-F238E27FC236}">
                <a16:creationId xmlns:a16="http://schemas.microsoft.com/office/drawing/2014/main" id="{8FE81E16-B801-AA2F-8DCD-8F5AA1B99902}"/>
              </a:ext>
            </a:extLst>
          </p:cNvPr>
          <p:cNvSpPr>
            <a:spLocks noGrp="1"/>
          </p:cNvSpPr>
          <p:nvPr>
            <p:ph type="body" sz="quarter" idx="56" hasCustomPrompt="1"/>
          </p:nvPr>
        </p:nvSpPr>
        <p:spPr>
          <a:xfrm>
            <a:off x="8981446" y="4832349"/>
            <a:ext cx="2268000" cy="270168"/>
          </a:xfrm>
        </p:spPr>
        <p:txBody>
          <a:bodyPr anchor="b" anchorCtr="0"/>
          <a:lstStyle>
            <a:lvl1pPr marL="0" indent="0" algn="l">
              <a:lnSpc>
                <a:spcPct val="85000"/>
              </a:lnSpc>
              <a:buNone/>
              <a:defRPr sz="1800">
                <a:solidFill>
                  <a:schemeClr val="accent2"/>
                </a:solidFill>
                <a:latin typeface="+mj-lt"/>
              </a:defRPr>
            </a:lvl1pPr>
            <a:lvl2pPr marL="180000" indent="0" algn="ctr">
              <a:buNone/>
              <a:defRPr sz="1800">
                <a:solidFill>
                  <a:schemeClr val="bg1"/>
                </a:solidFill>
              </a:defRPr>
            </a:lvl2pPr>
            <a:lvl3pPr marL="360000" indent="0" algn="ctr">
              <a:buNone/>
              <a:defRPr sz="1800">
                <a:solidFill>
                  <a:schemeClr val="bg1"/>
                </a:solidFill>
              </a:defRPr>
            </a:lvl3pPr>
            <a:lvl4pPr marL="0" indent="0" algn="ctr">
              <a:buClr>
                <a:schemeClr val="tx1"/>
              </a:buClr>
              <a:buNone/>
              <a:defRPr sz="1800">
                <a:solidFill>
                  <a:schemeClr val="bg1"/>
                </a:solidFill>
              </a:defRPr>
            </a:lvl4pPr>
            <a:lvl5pPr marL="180000" indent="0" algn="ctr">
              <a:buClr>
                <a:schemeClr val="tx1"/>
              </a:buClr>
              <a:buNone/>
              <a:defRPr sz="1800">
                <a:solidFill>
                  <a:schemeClr val="bg1"/>
                </a:solidFill>
              </a:defRPr>
            </a:lvl5pPr>
          </a:lstStyle>
          <a:p>
            <a:pPr lvl="0"/>
            <a:r>
              <a:rPr lang="en-US" dirty="0"/>
              <a:t>Forename Surname</a:t>
            </a:r>
          </a:p>
        </p:txBody>
      </p:sp>
      <p:sp>
        <p:nvSpPr>
          <p:cNvPr id="40" name="Text Placeholder 12">
            <a:extLst>
              <a:ext uri="{FF2B5EF4-FFF2-40B4-BE49-F238E27FC236}">
                <a16:creationId xmlns:a16="http://schemas.microsoft.com/office/drawing/2014/main" id="{88CC3C61-40E8-CFD0-A1E0-F7B743AC005B}"/>
              </a:ext>
            </a:extLst>
          </p:cNvPr>
          <p:cNvSpPr>
            <a:spLocks noGrp="1"/>
          </p:cNvSpPr>
          <p:nvPr>
            <p:ph type="body" sz="quarter" idx="64" hasCustomPrompt="1"/>
          </p:nvPr>
        </p:nvSpPr>
        <p:spPr>
          <a:xfrm>
            <a:off x="8981446" y="5163320"/>
            <a:ext cx="2268000" cy="243704"/>
          </a:xfrm>
        </p:spPr>
        <p:txBody>
          <a:bodyPr anchor="b" anchorCtr="0"/>
          <a:lstStyle>
            <a:lvl1pPr marL="0" indent="0" algn="l">
              <a:lnSpc>
                <a:spcPct val="85000"/>
              </a:lnSpc>
              <a:buNone/>
              <a:defRPr sz="1200">
                <a:solidFill>
                  <a:schemeClr val="tx1"/>
                </a:solidFill>
                <a:latin typeface="+mj-lt"/>
              </a:defRPr>
            </a:lvl1pPr>
            <a:lvl2pPr marL="180000" indent="0" algn="ctr">
              <a:buNone/>
              <a:defRPr sz="1800">
                <a:solidFill>
                  <a:schemeClr val="bg1"/>
                </a:solidFill>
              </a:defRPr>
            </a:lvl2pPr>
            <a:lvl3pPr marL="360000" indent="0" algn="ctr">
              <a:buNone/>
              <a:defRPr sz="1800">
                <a:solidFill>
                  <a:schemeClr val="bg1"/>
                </a:solidFill>
              </a:defRPr>
            </a:lvl3pPr>
            <a:lvl4pPr marL="0" indent="0" algn="ctr">
              <a:buClr>
                <a:schemeClr val="tx1"/>
              </a:buClr>
              <a:buNone/>
              <a:defRPr sz="1800">
                <a:solidFill>
                  <a:schemeClr val="bg1"/>
                </a:solidFill>
              </a:defRPr>
            </a:lvl4pPr>
            <a:lvl5pPr marL="180000" indent="0" algn="ctr">
              <a:buClr>
                <a:schemeClr val="tx1"/>
              </a:buClr>
              <a:buNone/>
              <a:defRPr sz="1800">
                <a:solidFill>
                  <a:schemeClr val="bg1"/>
                </a:solidFill>
              </a:defRPr>
            </a:lvl5pPr>
          </a:lstStyle>
          <a:p>
            <a:pPr lvl="0"/>
            <a:r>
              <a:rPr lang="en-US" dirty="0"/>
              <a:t>Job title goes here</a:t>
            </a:r>
          </a:p>
        </p:txBody>
      </p:sp>
      <p:sp>
        <p:nvSpPr>
          <p:cNvPr id="33" name="Text Placeholder 12">
            <a:extLst>
              <a:ext uri="{FF2B5EF4-FFF2-40B4-BE49-F238E27FC236}">
                <a16:creationId xmlns:a16="http://schemas.microsoft.com/office/drawing/2014/main" id="{85D065AE-0699-C9BB-D780-27C3BE3A2A95}"/>
              </a:ext>
            </a:extLst>
          </p:cNvPr>
          <p:cNvSpPr>
            <a:spLocks noGrp="1"/>
          </p:cNvSpPr>
          <p:nvPr>
            <p:ph type="body" sz="quarter" idx="55"/>
          </p:nvPr>
        </p:nvSpPr>
        <p:spPr>
          <a:xfrm>
            <a:off x="8981446" y="5589223"/>
            <a:ext cx="2268000" cy="539751"/>
          </a:xfrm>
        </p:spPr>
        <p:txBody>
          <a:bodyPr/>
          <a:lstStyle>
            <a:lvl1pPr marL="144000" indent="-144000">
              <a:spcBef>
                <a:spcPts val="300"/>
              </a:spcBef>
              <a:defRPr sz="1200"/>
            </a:lvl1pPr>
            <a:lvl2pPr marL="288000" indent="-144000">
              <a:spcBef>
                <a:spcPts val="300"/>
              </a:spcBef>
              <a:defRPr sz="1200"/>
            </a:lvl2pPr>
            <a:lvl3pPr marL="432000" indent="-144000">
              <a:spcBef>
                <a:spcPts val="600"/>
              </a:spcBef>
              <a:defRPr sz="1200"/>
            </a:lvl3pPr>
            <a:lvl4pPr marL="576000" indent="-144000">
              <a:spcBef>
                <a:spcPts val="600"/>
              </a:spcBef>
              <a:buClr>
                <a:schemeClr val="accent1"/>
              </a:buClr>
              <a:defRPr sz="1200"/>
            </a:lvl4pPr>
            <a:lvl5pPr marL="720000" indent="-144000">
              <a:spcBef>
                <a:spcPts val="600"/>
              </a:spcBef>
              <a:buClr>
                <a:schemeClr val="accent1"/>
              </a:buClr>
              <a:defRPr sz="1200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</p:txBody>
      </p:sp>
      <p:sp>
        <p:nvSpPr>
          <p:cNvPr id="7" name="Picture Placeholder 15">
            <a:extLst>
              <a:ext uri="{FF2B5EF4-FFF2-40B4-BE49-F238E27FC236}">
                <a16:creationId xmlns:a16="http://schemas.microsoft.com/office/drawing/2014/main" id="{8575BBD5-17C3-1DCA-C387-5D44672EB05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pic" sz="quarter" idx="39" hasCustomPrompt="1"/>
          </p:nvPr>
        </p:nvSpPr>
        <p:spPr>
          <a:xfrm>
            <a:off x="6167437" y="1270001"/>
            <a:ext cx="900000" cy="900000"/>
          </a:xfrm>
          <a:prstGeom prst="ellipse">
            <a:avLst/>
          </a:prstGeom>
          <a:solidFill>
            <a:schemeClr val="bg1">
              <a:lumMod val="95000"/>
            </a:schemeClr>
          </a:solidFill>
        </p:spPr>
        <p:txBody>
          <a:bodyPr tIns="0" anchor="ctr" anchorCtr="0"/>
          <a:lstStyle>
            <a:lvl1pPr marL="0" indent="0" algn="ctr">
              <a:buNone/>
              <a:defRPr sz="1000">
                <a:solidFill>
                  <a:schemeClr val="accent2"/>
                </a:solidFill>
                <a:latin typeface="+mn-lt"/>
              </a:defRPr>
            </a:lvl1pPr>
          </a:lstStyle>
          <a:p>
            <a:pPr lvl="0"/>
            <a:r>
              <a:rPr lang="en-GB" dirty="0"/>
              <a:t>insert profile pic</a:t>
            </a:r>
          </a:p>
        </p:txBody>
      </p:sp>
      <p:sp>
        <p:nvSpPr>
          <p:cNvPr id="13" name="Picture Placeholder 15">
            <a:extLst>
              <a:ext uri="{FF2B5EF4-FFF2-40B4-BE49-F238E27FC236}">
                <a16:creationId xmlns:a16="http://schemas.microsoft.com/office/drawing/2014/main" id="{7746417C-B9E9-48F3-42E0-5744312D74A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pic" sz="quarter" idx="42" hasCustomPrompt="1"/>
          </p:nvPr>
        </p:nvSpPr>
        <p:spPr>
          <a:xfrm>
            <a:off x="8981446" y="1270001"/>
            <a:ext cx="900000" cy="900000"/>
          </a:xfrm>
          <a:prstGeom prst="ellipse">
            <a:avLst/>
          </a:prstGeom>
          <a:solidFill>
            <a:schemeClr val="bg1">
              <a:lumMod val="95000"/>
            </a:schemeClr>
          </a:solidFill>
        </p:spPr>
        <p:txBody>
          <a:bodyPr tIns="0" anchor="ctr" anchorCtr="0"/>
          <a:lstStyle>
            <a:lvl1pPr marL="0" indent="0" algn="ctr">
              <a:buNone/>
              <a:defRPr sz="1000">
                <a:solidFill>
                  <a:schemeClr val="accent2"/>
                </a:solidFill>
                <a:latin typeface="+mn-lt"/>
              </a:defRPr>
            </a:lvl1pPr>
          </a:lstStyle>
          <a:p>
            <a:pPr lvl="0"/>
            <a:r>
              <a:rPr lang="en-GB" dirty="0"/>
              <a:t>insert profile pic</a:t>
            </a:r>
          </a:p>
        </p:txBody>
      </p:sp>
      <p:sp>
        <p:nvSpPr>
          <p:cNvPr id="16" name="Picture Placeholder 15">
            <a:extLst>
              <a:ext uri="{FF2B5EF4-FFF2-40B4-BE49-F238E27FC236}">
                <a16:creationId xmlns:a16="http://schemas.microsoft.com/office/drawing/2014/main" id="{DA05801B-112D-E8CC-61BD-A4834B349AA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pic" sz="quarter" idx="46" hasCustomPrompt="1"/>
          </p:nvPr>
        </p:nvSpPr>
        <p:spPr>
          <a:xfrm>
            <a:off x="551231" y="1639334"/>
            <a:ext cx="1404000" cy="1404000"/>
          </a:xfrm>
          <a:prstGeom prst="ellipse">
            <a:avLst/>
          </a:prstGeom>
          <a:solidFill>
            <a:schemeClr val="bg1">
              <a:lumMod val="95000"/>
            </a:schemeClr>
          </a:solidFill>
        </p:spPr>
        <p:txBody>
          <a:bodyPr tIns="0" anchor="ctr" anchorCtr="0"/>
          <a:lstStyle>
            <a:lvl1pPr marL="0" indent="0" algn="ctr">
              <a:buNone/>
              <a:defRPr sz="1000">
                <a:solidFill>
                  <a:schemeClr val="accent2"/>
                </a:solidFill>
                <a:latin typeface="+mn-lt"/>
              </a:defRPr>
            </a:lvl1pPr>
          </a:lstStyle>
          <a:p>
            <a:pPr lvl="0"/>
            <a:r>
              <a:rPr lang="en-GB" dirty="0"/>
              <a:t>insert profile pic</a:t>
            </a:r>
          </a:p>
        </p:txBody>
      </p:sp>
      <p:sp>
        <p:nvSpPr>
          <p:cNvPr id="27" name="Picture Placeholder 15">
            <a:extLst>
              <a:ext uri="{FF2B5EF4-FFF2-40B4-BE49-F238E27FC236}">
                <a16:creationId xmlns:a16="http://schemas.microsoft.com/office/drawing/2014/main" id="{C124DB5D-11D5-E18C-B3C8-AF86AD1E4C5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pic" sz="quarter" idx="49" hasCustomPrompt="1"/>
          </p:nvPr>
        </p:nvSpPr>
        <p:spPr>
          <a:xfrm>
            <a:off x="3359519" y="1639334"/>
            <a:ext cx="1404000" cy="1404000"/>
          </a:xfrm>
          <a:prstGeom prst="ellipse">
            <a:avLst/>
          </a:prstGeom>
          <a:solidFill>
            <a:schemeClr val="bg1">
              <a:lumMod val="95000"/>
            </a:schemeClr>
          </a:solidFill>
        </p:spPr>
        <p:txBody>
          <a:bodyPr tIns="0" anchor="ctr" anchorCtr="0"/>
          <a:lstStyle>
            <a:lvl1pPr marL="0" indent="0" algn="ctr">
              <a:buNone/>
              <a:defRPr sz="1000">
                <a:solidFill>
                  <a:schemeClr val="accent2"/>
                </a:solidFill>
                <a:latin typeface="+mn-lt"/>
              </a:defRPr>
            </a:lvl1pPr>
          </a:lstStyle>
          <a:p>
            <a:pPr lvl="0"/>
            <a:r>
              <a:rPr lang="en-GB" dirty="0"/>
              <a:t>insert profile pic</a:t>
            </a:r>
          </a:p>
        </p:txBody>
      </p:sp>
      <p:sp>
        <p:nvSpPr>
          <p:cNvPr id="29" name="Picture Placeholder 15">
            <a:extLst>
              <a:ext uri="{FF2B5EF4-FFF2-40B4-BE49-F238E27FC236}">
                <a16:creationId xmlns:a16="http://schemas.microsoft.com/office/drawing/2014/main" id="{71F103AF-A0DA-F7D1-DABC-38F8B9946D2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pic" sz="quarter" idx="51" hasCustomPrompt="1"/>
          </p:nvPr>
        </p:nvSpPr>
        <p:spPr>
          <a:xfrm>
            <a:off x="6167437" y="3790587"/>
            <a:ext cx="900000" cy="900000"/>
          </a:xfrm>
          <a:prstGeom prst="ellipse">
            <a:avLst/>
          </a:prstGeom>
          <a:solidFill>
            <a:schemeClr val="bg1">
              <a:lumMod val="95000"/>
            </a:schemeClr>
          </a:solidFill>
        </p:spPr>
        <p:txBody>
          <a:bodyPr tIns="0" anchor="ctr" anchorCtr="0"/>
          <a:lstStyle>
            <a:lvl1pPr marL="0" indent="0" algn="ctr">
              <a:buNone/>
              <a:defRPr sz="1000">
                <a:solidFill>
                  <a:schemeClr val="accent2"/>
                </a:solidFill>
                <a:latin typeface="+mn-lt"/>
              </a:defRPr>
            </a:lvl1pPr>
          </a:lstStyle>
          <a:p>
            <a:pPr lvl="0"/>
            <a:r>
              <a:rPr lang="en-GB" dirty="0"/>
              <a:t>insert profile pic</a:t>
            </a:r>
          </a:p>
        </p:txBody>
      </p:sp>
      <p:sp>
        <p:nvSpPr>
          <p:cNvPr id="32" name="Picture Placeholder 15">
            <a:extLst>
              <a:ext uri="{FF2B5EF4-FFF2-40B4-BE49-F238E27FC236}">
                <a16:creationId xmlns:a16="http://schemas.microsoft.com/office/drawing/2014/main" id="{50DC4E27-BAC2-8A31-B3AA-FF157561478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pic" sz="quarter" idx="54" hasCustomPrompt="1"/>
          </p:nvPr>
        </p:nvSpPr>
        <p:spPr>
          <a:xfrm>
            <a:off x="8981446" y="3790587"/>
            <a:ext cx="900000" cy="900000"/>
          </a:xfrm>
          <a:prstGeom prst="ellipse">
            <a:avLst/>
          </a:prstGeom>
          <a:solidFill>
            <a:schemeClr val="bg1">
              <a:lumMod val="95000"/>
            </a:schemeClr>
          </a:solidFill>
        </p:spPr>
        <p:txBody>
          <a:bodyPr tIns="0" anchor="ctr" anchorCtr="0"/>
          <a:lstStyle>
            <a:lvl1pPr marL="0" indent="0" algn="ctr">
              <a:buNone/>
              <a:defRPr sz="1000">
                <a:solidFill>
                  <a:schemeClr val="accent2"/>
                </a:solidFill>
                <a:latin typeface="+mn-lt"/>
              </a:defRPr>
            </a:lvl1pPr>
          </a:lstStyle>
          <a:p>
            <a:pPr lvl="0"/>
            <a:r>
              <a:rPr lang="en-GB" dirty="0"/>
              <a:t>insert profile pic</a:t>
            </a:r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0871EE65-26EE-B181-C60C-77234227C28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8040688" y="6348353"/>
            <a:ext cx="3292473" cy="215901"/>
          </a:xfrm>
        </p:spPr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en-US" dirty="0"/>
              <a:t>© 2025 Clarivate. All rights reserved.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50BDD441-95E6-955E-8A17-BE1B5185D4A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06200" y="6348353"/>
            <a:ext cx="216000" cy="215900"/>
          </a:xfrm>
        </p:spPr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fld id="{F59CD943-D024-467A-B36E-F11E1285ED75}" type="slidenum">
              <a:rPr lang="en-GB" smtClean="0"/>
              <a:pPr/>
              <a:t>‹#›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864639429"/>
      </p:ext>
    </p:extLst>
  </p:cSld>
  <p:clrMapOvr>
    <a:masterClrMapping/>
  </p:clrMapOvr>
</p:sldLayout>
</file>

<file path=ppt/slideLayouts/slideLayout8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x Profil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A7FC2C0-CC0A-6C80-94BA-87548331CA1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550864" y="368828"/>
            <a:ext cx="10693823" cy="251885"/>
          </a:xfrm>
        </p:spPr>
        <p:txBody>
          <a:bodyPr/>
          <a:lstStyle>
            <a:lvl1pPr>
              <a:defRPr/>
            </a:lvl1pPr>
          </a:lstStyle>
          <a:p>
            <a:r>
              <a:rPr lang="en-US" dirty="0"/>
              <a:t>Header avenir demi</a:t>
            </a:r>
            <a:endParaRPr lang="en-GB" dirty="0"/>
          </a:p>
        </p:txBody>
      </p:sp>
      <p:sp>
        <p:nvSpPr>
          <p:cNvPr id="6" name="Text Placeholder 9">
            <a:extLst>
              <a:ext uri="{FF2B5EF4-FFF2-40B4-BE49-F238E27FC236}">
                <a16:creationId xmlns:a16="http://schemas.microsoft.com/office/drawing/2014/main" id="{0D280ED2-2546-B928-49AE-06D36B770708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550864" y="752052"/>
            <a:ext cx="10693823" cy="336973"/>
          </a:xfrm>
          <a:prstGeom prst="rect">
            <a:avLst/>
          </a:prstGeom>
        </p:spPr>
        <p:txBody>
          <a:bodyPr lIns="0" tIns="0" rIns="0" bIns="0">
            <a:noAutofit/>
          </a:bodyPr>
          <a:lstStyle>
            <a:lvl1pPr marL="0" indent="0">
              <a:lnSpc>
                <a:spcPct val="90000"/>
              </a:lnSpc>
              <a:buNone/>
              <a:defRPr sz="2000"/>
            </a:lvl1pPr>
          </a:lstStyle>
          <a:p>
            <a:pPr lvl="0"/>
            <a:r>
              <a:rPr lang="en-US" dirty="0"/>
              <a:t>Subhead avenir pro 20pt</a:t>
            </a:r>
            <a:endParaRPr lang="en-GB" dirty="0"/>
          </a:p>
        </p:txBody>
      </p:sp>
      <p:sp>
        <p:nvSpPr>
          <p:cNvPr id="11" name="Text Placeholder 12">
            <a:extLst>
              <a:ext uri="{FF2B5EF4-FFF2-40B4-BE49-F238E27FC236}">
                <a16:creationId xmlns:a16="http://schemas.microsoft.com/office/drawing/2014/main" id="{97DA1409-93A0-C554-7ED9-E4C4F2EDDC29}"/>
              </a:ext>
            </a:extLst>
          </p:cNvPr>
          <p:cNvSpPr>
            <a:spLocks noGrp="1"/>
          </p:cNvSpPr>
          <p:nvPr>
            <p:ph type="body" sz="quarter" idx="41" hasCustomPrompt="1"/>
          </p:nvPr>
        </p:nvSpPr>
        <p:spPr>
          <a:xfrm>
            <a:off x="550864" y="2311763"/>
            <a:ext cx="2268000" cy="270168"/>
          </a:xfrm>
        </p:spPr>
        <p:txBody>
          <a:bodyPr anchor="b" anchorCtr="0"/>
          <a:lstStyle>
            <a:lvl1pPr marL="0" indent="0" algn="l">
              <a:lnSpc>
                <a:spcPct val="85000"/>
              </a:lnSpc>
              <a:buNone/>
              <a:defRPr sz="1800">
                <a:solidFill>
                  <a:schemeClr val="accent2"/>
                </a:solidFill>
                <a:latin typeface="+mj-lt"/>
              </a:defRPr>
            </a:lvl1pPr>
            <a:lvl2pPr marL="180000" indent="0" algn="ctr">
              <a:buNone/>
              <a:defRPr sz="1800">
                <a:solidFill>
                  <a:schemeClr val="bg1"/>
                </a:solidFill>
              </a:defRPr>
            </a:lvl2pPr>
            <a:lvl3pPr marL="360000" indent="0" algn="ctr">
              <a:buNone/>
              <a:defRPr sz="1800">
                <a:solidFill>
                  <a:schemeClr val="bg1"/>
                </a:solidFill>
              </a:defRPr>
            </a:lvl3pPr>
            <a:lvl4pPr marL="0" indent="0" algn="ctr">
              <a:buClr>
                <a:schemeClr val="tx1"/>
              </a:buClr>
              <a:buNone/>
              <a:defRPr sz="1800">
                <a:solidFill>
                  <a:schemeClr val="bg1"/>
                </a:solidFill>
              </a:defRPr>
            </a:lvl4pPr>
            <a:lvl5pPr marL="180000" indent="0" algn="ctr">
              <a:buClr>
                <a:schemeClr val="tx1"/>
              </a:buClr>
              <a:buNone/>
              <a:defRPr sz="1800">
                <a:solidFill>
                  <a:schemeClr val="bg1"/>
                </a:solidFill>
              </a:defRPr>
            </a:lvl5pPr>
          </a:lstStyle>
          <a:p>
            <a:pPr lvl="0"/>
            <a:r>
              <a:rPr lang="en-US" dirty="0"/>
              <a:t>Forename Surname</a:t>
            </a:r>
          </a:p>
        </p:txBody>
      </p:sp>
      <p:sp>
        <p:nvSpPr>
          <p:cNvPr id="35" name="Text Placeholder 12">
            <a:extLst>
              <a:ext uri="{FF2B5EF4-FFF2-40B4-BE49-F238E27FC236}">
                <a16:creationId xmlns:a16="http://schemas.microsoft.com/office/drawing/2014/main" id="{3FF6A6E9-42A0-7692-13DB-315CDEBD3F10}"/>
              </a:ext>
            </a:extLst>
          </p:cNvPr>
          <p:cNvSpPr>
            <a:spLocks noGrp="1"/>
          </p:cNvSpPr>
          <p:nvPr>
            <p:ph type="body" sz="quarter" idx="59" hasCustomPrompt="1"/>
          </p:nvPr>
        </p:nvSpPr>
        <p:spPr>
          <a:xfrm>
            <a:off x="550864" y="2642734"/>
            <a:ext cx="2268000" cy="243704"/>
          </a:xfrm>
        </p:spPr>
        <p:txBody>
          <a:bodyPr anchor="b" anchorCtr="0"/>
          <a:lstStyle>
            <a:lvl1pPr marL="0" indent="0" algn="l">
              <a:lnSpc>
                <a:spcPct val="85000"/>
              </a:lnSpc>
              <a:buNone/>
              <a:defRPr sz="1200">
                <a:solidFill>
                  <a:schemeClr val="tx1"/>
                </a:solidFill>
                <a:latin typeface="+mj-lt"/>
              </a:defRPr>
            </a:lvl1pPr>
            <a:lvl2pPr marL="180000" indent="0" algn="ctr">
              <a:buNone/>
              <a:defRPr sz="1800">
                <a:solidFill>
                  <a:schemeClr val="bg1"/>
                </a:solidFill>
              </a:defRPr>
            </a:lvl2pPr>
            <a:lvl3pPr marL="360000" indent="0" algn="ctr">
              <a:buNone/>
              <a:defRPr sz="1800">
                <a:solidFill>
                  <a:schemeClr val="bg1"/>
                </a:solidFill>
              </a:defRPr>
            </a:lvl3pPr>
            <a:lvl4pPr marL="0" indent="0" algn="ctr">
              <a:buClr>
                <a:schemeClr val="tx1"/>
              </a:buClr>
              <a:buNone/>
              <a:defRPr sz="1800">
                <a:solidFill>
                  <a:schemeClr val="bg1"/>
                </a:solidFill>
              </a:defRPr>
            </a:lvl4pPr>
            <a:lvl5pPr marL="180000" indent="0" algn="ctr">
              <a:buClr>
                <a:schemeClr val="tx1"/>
              </a:buClr>
              <a:buNone/>
              <a:defRPr sz="1800">
                <a:solidFill>
                  <a:schemeClr val="bg1"/>
                </a:solidFill>
              </a:defRPr>
            </a:lvl5pPr>
          </a:lstStyle>
          <a:p>
            <a:pPr lvl="0"/>
            <a:r>
              <a:rPr lang="en-US" dirty="0"/>
              <a:t>Job title goes here</a:t>
            </a:r>
          </a:p>
        </p:txBody>
      </p:sp>
      <p:sp>
        <p:nvSpPr>
          <p:cNvPr id="10" name="Text Placeholder 12">
            <a:extLst>
              <a:ext uri="{FF2B5EF4-FFF2-40B4-BE49-F238E27FC236}">
                <a16:creationId xmlns:a16="http://schemas.microsoft.com/office/drawing/2014/main" id="{C4150847-1F6F-857E-692F-5C4E2A9E42CE}"/>
              </a:ext>
            </a:extLst>
          </p:cNvPr>
          <p:cNvSpPr>
            <a:spLocks noGrp="1"/>
          </p:cNvSpPr>
          <p:nvPr>
            <p:ph type="body" sz="quarter" idx="40"/>
          </p:nvPr>
        </p:nvSpPr>
        <p:spPr>
          <a:xfrm>
            <a:off x="550864" y="3068637"/>
            <a:ext cx="2268000" cy="539751"/>
          </a:xfrm>
        </p:spPr>
        <p:txBody>
          <a:bodyPr/>
          <a:lstStyle>
            <a:lvl1pPr marL="144000" indent="-144000">
              <a:spcBef>
                <a:spcPts val="300"/>
              </a:spcBef>
              <a:defRPr sz="1200"/>
            </a:lvl1pPr>
            <a:lvl2pPr marL="288000" indent="-144000">
              <a:spcBef>
                <a:spcPts val="300"/>
              </a:spcBef>
              <a:defRPr sz="1200"/>
            </a:lvl2pPr>
            <a:lvl3pPr marL="432000" indent="-144000">
              <a:spcBef>
                <a:spcPts val="600"/>
              </a:spcBef>
              <a:defRPr sz="1200"/>
            </a:lvl3pPr>
            <a:lvl4pPr marL="576000" indent="-144000">
              <a:spcBef>
                <a:spcPts val="600"/>
              </a:spcBef>
              <a:buClr>
                <a:schemeClr val="accent1"/>
              </a:buClr>
              <a:defRPr sz="1200"/>
            </a:lvl4pPr>
            <a:lvl5pPr marL="720000" indent="-144000">
              <a:spcBef>
                <a:spcPts val="600"/>
              </a:spcBef>
              <a:buClr>
                <a:schemeClr val="accent1"/>
              </a:buClr>
              <a:defRPr sz="1200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</p:txBody>
      </p:sp>
      <p:sp>
        <p:nvSpPr>
          <p:cNvPr id="15" name="Text Placeholder 12">
            <a:extLst>
              <a:ext uri="{FF2B5EF4-FFF2-40B4-BE49-F238E27FC236}">
                <a16:creationId xmlns:a16="http://schemas.microsoft.com/office/drawing/2014/main" id="{D3EF370F-6715-1A9E-C31B-5779E12E9D9F}"/>
              </a:ext>
            </a:extLst>
          </p:cNvPr>
          <p:cNvSpPr>
            <a:spLocks noGrp="1"/>
          </p:cNvSpPr>
          <p:nvPr>
            <p:ph type="body" sz="quarter" idx="45" hasCustomPrompt="1"/>
          </p:nvPr>
        </p:nvSpPr>
        <p:spPr>
          <a:xfrm>
            <a:off x="3364873" y="2311763"/>
            <a:ext cx="2268000" cy="270168"/>
          </a:xfrm>
        </p:spPr>
        <p:txBody>
          <a:bodyPr anchor="b" anchorCtr="0"/>
          <a:lstStyle>
            <a:lvl1pPr marL="0" indent="0" algn="l">
              <a:lnSpc>
                <a:spcPct val="85000"/>
              </a:lnSpc>
              <a:buNone/>
              <a:defRPr sz="1800">
                <a:solidFill>
                  <a:schemeClr val="accent2"/>
                </a:solidFill>
                <a:latin typeface="+mj-lt"/>
              </a:defRPr>
            </a:lvl1pPr>
            <a:lvl2pPr marL="180000" indent="0" algn="ctr">
              <a:buNone/>
              <a:defRPr sz="1800">
                <a:solidFill>
                  <a:schemeClr val="bg1"/>
                </a:solidFill>
              </a:defRPr>
            </a:lvl2pPr>
            <a:lvl3pPr marL="360000" indent="0" algn="ctr">
              <a:buNone/>
              <a:defRPr sz="1800">
                <a:solidFill>
                  <a:schemeClr val="bg1"/>
                </a:solidFill>
              </a:defRPr>
            </a:lvl3pPr>
            <a:lvl4pPr marL="0" indent="0" algn="ctr">
              <a:buClr>
                <a:schemeClr val="tx1"/>
              </a:buClr>
              <a:buNone/>
              <a:defRPr sz="1800">
                <a:solidFill>
                  <a:schemeClr val="bg1"/>
                </a:solidFill>
              </a:defRPr>
            </a:lvl4pPr>
            <a:lvl5pPr marL="180000" indent="0" algn="ctr">
              <a:buClr>
                <a:schemeClr val="tx1"/>
              </a:buClr>
              <a:buNone/>
              <a:defRPr sz="1800">
                <a:solidFill>
                  <a:schemeClr val="bg1"/>
                </a:solidFill>
              </a:defRPr>
            </a:lvl5pPr>
          </a:lstStyle>
          <a:p>
            <a:pPr lvl="0"/>
            <a:r>
              <a:rPr lang="en-US" dirty="0"/>
              <a:t>Forename Surname</a:t>
            </a:r>
          </a:p>
        </p:txBody>
      </p:sp>
      <p:sp>
        <p:nvSpPr>
          <p:cNvPr id="36" name="Text Placeholder 12">
            <a:extLst>
              <a:ext uri="{FF2B5EF4-FFF2-40B4-BE49-F238E27FC236}">
                <a16:creationId xmlns:a16="http://schemas.microsoft.com/office/drawing/2014/main" id="{897F3CE4-6AD8-DC5D-E112-48390B92FD4D}"/>
              </a:ext>
            </a:extLst>
          </p:cNvPr>
          <p:cNvSpPr>
            <a:spLocks noGrp="1"/>
          </p:cNvSpPr>
          <p:nvPr>
            <p:ph type="body" sz="quarter" idx="60" hasCustomPrompt="1"/>
          </p:nvPr>
        </p:nvSpPr>
        <p:spPr>
          <a:xfrm>
            <a:off x="3364873" y="2642734"/>
            <a:ext cx="2268000" cy="243704"/>
          </a:xfrm>
        </p:spPr>
        <p:txBody>
          <a:bodyPr anchor="b" anchorCtr="0"/>
          <a:lstStyle>
            <a:lvl1pPr marL="0" indent="0" algn="l">
              <a:lnSpc>
                <a:spcPct val="85000"/>
              </a:lnSpc>
              <a:buNone/>
              <a:defRPr sz="1200">
                <a:solidFill>
                  <a:schemeClr val="tx1"/>
                </a:solidFill>
                <a:latin typeface="+mj-lt"/>
              </a:defRPr>
            </a:lvl1pPr>
            <a:lvl2pPr marL="180000" indent="0" algn="ctr">
              <a:buNone/>
              <a:defRPr sz="1800">
                <a:solidFill>
                  <a:schemeClr val="bg1"/>
                </a:solidFill>
              </a:defRPr>
            </a:lvl2pPr>
            <a:lvl3pPr marL="360000" indent="0" algn="ctr">
              <a:buNone/>
              <a:defRPr sz="1800">
                <a:solidFill>
                  <a:schemeClr val="bg1"/>
                </a:solidFill>
              </a:defRPr>
            </a:lvl3pPr>
            <a:lvl4pPr marL="0" indent="0" algn="ctr">
              <a:buClr>
                <a:schemeClr val="tx1"/>
              </a:buClr>
              <a:buNone/>
              <a:defRPr sz="1800">
                <a:solidFill>
                  <a:schemeClr val="bg1"/>
                </a:solidFill>
              </a:defRPr>
            </a:lvl4pPr>
            <a:lvl5pPr marL="180000" indent="0" algn="ctr">
              <a:buClr>
                <a:schemeClr val="tx1"/>
              </a:buClr>
              <a:buNone/>
              <a:defRPr sz="1800">
                <a:solidFill>
                  <a:schemeClr val="bg1"/>
                </a:solidFill>
              </a:defRPr>
            </a:lvl5pPr>
          </a:lstStyle>
          <a:p>
            <a:pPr lvl="0"/>
            <a:r>
              <a:rPr lang="en-US" dirty="0"/>
              <a:t>Job title goes here</a:t>
            </a:r>
          </a:p>
        </p:txBody>
      </p:sp>
      <p:sp>
        <p:nvSpPr>
          <p:cNvPr id="14" name="Text Placeholder 12">
            <a:extLst>
              <a:ext uri="{FF2B5EF4-FFF2-40B4-BE49-F238E27FC236}">
                <a16:creationId xmlns:a16="http://schemas.microsoft.com/office/drawing/2014/main" id="{96D08A06-8C27-0CD8-A99D-675CBC220935}"/>
              </a:ext>
            </a:extLst>
          </p:cNvPr>
          <p:cNvSpPr>
            <a:spLocks noGrp="1"/>
          </p:cNvSpPr>
          <p:nvPr>
            <p:ph type="body" sz="quarter" idx="44"/>
          </p:nvPr>
        </p:nvSpPr>
        <p:spPr>
          <a:xfrm>
            <a:off x="3364873" y="3068637"/>
            <a:ext cx="2268000" cy="539751"/>
          </a:xfrm>
        </p:spPr>
        <p:txBody>
          <a:bodyPr/>
          <a:lstStyle>
            <a:lvl1pPr marL="144000" indent="-144000">
              <a:spcBef>
                <a:spcPts val="300"/>
              </a:spcBef>
              <a:defRPr sz="1200"/>
            </a:lvl1pPr>
            <a:lvl2pPr marL="288000" indent="-144000">
              <a:spcBef>
                <a:spcPts val="300"/>
              </a:spcBef>
              <a:defRPr sz="1200"/>
            </a:lvl2pPr>
            <a:lvl3pPr marL="432000" indent="-144000">
              <a:spcBef>
                <a:spcPts val="600"/>
              </a:spcBef>
              <a:defRPr sz="1200"/>
            </a:lvl3pPr>
            <a:lvl4pPr marL="576000" indent="-144000">
              <a:spcBef>
                <a:spcPts val="600"/>
              </a:spcBef>
              <a:buClr>
                <a:schemeClr val="accent1"/>
              </a:buClr>
              <a:defRPr sz="1200"/>
            </a:lvl4pPr>
            <a:lvl5pPr marL="720000" indent="-144000">
              <a:spcBef>
                <a:spcPts val="600"/>
              </a:spcBef>
              <a:buClr>
                <a:schemeClr val="accent1"/>
              </a:buClr>
              <a:defRPr sz="1200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</p:txBody>
      </p:sp>
      <p:sp>
        <p:nvSpPr>
          <p:cNvPr id="9" name="Text Placeholder 12">
            <a:extLst>
              <a:ext uri="{FF2B5EF4-FFF2-40B4-BE49-F238E27FC236}">
                <a16:creationId xmlns:a16="http://schemas.microsoft.com/office/drawing/2014/main" id="{EEB2D7DD-C214-FC47-587A-A689E46CA317}"/>
              </a:ext>
            </a:extLst>
          </p:cNvPr>
          <p:cNvSpPr>
            <a:spLocks noGrp="1"/>
          </p:cNvSpPr>
          <p:nvPr>
            <p:ph type="body" sz="quarter" idx="67" hasCustomPrompt="1"/>
          </p:nvPr>
        </p:nvSpPr>
        <p:spPr>
          <a:xfrm>
            <a:off x="6167438" y="2311763"/>
            <a:ext cx="2268000" cy="270168"/>
          </a:xfrm>
        </p:spPr>
        <p:txBody>
          <a:bodyPr anchor="b" anchorCtr="0"/>
          <a:lstStyle>
            <a:lvl1pPr marL="0" indent="0" algn="l">
              <a:lnSpc>
                <a:spcPct val="85000"/>
              </a:lnSpc>
              <a:buNone/>
              <a:defRPr sz="1800">
                <a:solidFill>
                  <a:schemeClr val="accent2"/>
                </a:solidFill>
                <a:latin typeface="+mj-lt"/>
              </a:defRPr>
            </a:lvl1pPr>
            <a:lvl2pPr marL="180000" indent="0" algn="ctr">
              <a:buNone/>
              <a:defRPr sz="1800">
                <a:solidFill>
                  <a:schemeClr val="bg1"/>
                </a:solidFill>
              </a:defRPr>
            </a:lvl2pPr>
            <a:lvl3pPr marL="360000" indent="0" algn="ctr">
              <a:buNone/>
              <a:defRPr sz="1800">
                <a:solidFill>
                  <a:schemeClr val="bg1"/>
                </a:solidFill>
              </a:defRPr>
            </a:lvl3pPr>
            <a:lvl4pPr marL="0" indent="0" algn="ctr">
              <a:buClr>
                <a:schemeClr val="tx1"/>
              </a:buClr>
              <a:buNone/>
              <a:defRPr sz="1800">
                <a:solidFill>
                  <a:schemeClr val="bg1"/>
                </a:solidFill>
              </a:defRPr>
            </a:lvl4pPr>
            <a:lvl5pPr marL="180000" indent="0" algn="ctr">
              <a:buClr>
                <a:schemeClr val="tx1"/>
              </a:buClr>
              <a:buNone/>
              <a:defRPr sz="1800">
                <a:solidFill>
                  <a:schemeClr val="bg1"/>
                </a:solidFill>
              </a:defRPr>
            </a:lvl5pPr>
          </a:lstStyle>
          <a:p>
            <a:pPr lvl="0"/>
            <a:r>
              <a:rPr lang="en-US" dirty="0"/>
              <a:t>Forename Surname</a:t>
            </a:r>
          </a:p>
        </p:txBody>
      </p:sp>
      <p:sp>
        <p:nvSpPr>
          <p:cNvPr id="42" name="Text Placeholder 12">
            <a:extLst>
              <a:ext uri="{FF2B5EF4-FFF2-40B4-BE49-F238E27FC236}">
                <a16:creationId xmlns:a16="http://schemas.microsoft.com/office/drawing/2014/main" id="{B770DFBB-C159-C249-725B-DC15A247A240}"/>
              </a:ext>
            </a:extLst>
          </p:cNvPr>
          <p:cNvSpPr>
            <a:spLocks noGrp="1"/>
          </p:cNvSpPr>
          <p:nvPr>
            <p:ph type="body" sz="quarter" idx="77" hasCustomPrompt="1"/>
          </p:nvPr>
        </p:nvSpPr>
        <p:spPr>
          <a:xfrm>
            <a:off x="6167438" y="2642734"/>
            <a:ext cx="2268000" cy="243704"/>
          </a:xfrm>
        </p:spPr>
        <p:txBody>
          <a:bodyPr anchor="b" anchorCtr="0"/>
          <a:lstStyle>
            <a:lvl1pPr marL="0" indent="0" algn="l">
              <a:lnSpc>
                <a:spcPct val="85000"/>
              </a:lnSpc>
              <a:buNone/>
              <a:defRPr sz="1200">
                <a:solidFill>
                  <a:schemeClr val="tx1"/>
                </a:solidFill>
                <a:latin typeface="+mj-lt"/>
              </a:defRPr>
            </a:lvl1pPr>
            <a:lvl2pPr marL="180000" indent="0" algn="ctr">
              <a:buNone/>
              <a:defRPr sz="1800">
                <a:solidFill>
                  <a:schemeClr val="bg1"/>
                </a:solidFill>
              </a:defRPr>
            </a:lvl2pPr>
            <a:lvl3pPr marL="360000" indent="0" algn="ctr">
              <a:buNone/>
              <a:defRPr sz="1800">
                <a:solidFill>
                  <a:schemeClr val="bg1"/>
                </a:solidFill>
              </a:defRPr>
            </a:lvl3pPr>
            <a:lvl4pPr marL="0" indent="0" algn="ctr">
              <a:buClr>
                <a:schemeClr val="tx1"/>
              </a:buClr>
              <a:buNone/>
              <a:defRPr sz="1800">
                <a:solidFill>
                  <a:schemeClr val="bg1"/>
                </a:solidFill>
              </a:defRPr>
            </a:lvl4pPr>
            <a:lvl5pPr marL="180000" indent="0" algn="ctr">
              <a:buClr>
                <a:schemeClr val="tx1"/>
              </a:buClr>
              <a:buNone/>
              <a:defRPr sz="1800">
                <a:solidFill>
                  <a:schemeClr val="bg1"/>
                </a:solidFill>
              </a:defRPr>
            </a:lvl5pPr>
          </a:lstStyle>
          <a:p>
            <a:pPr lvl="0"/>
            <a:r>
              <a:rPr lang="en-US" dirty="0"/>
              <a:t>Job title goes here</a:t>
            </a:r>
          </a:p>
        </p:txBody>
      </p:sp>
      <p:sp>
        <p:nvSpPr>
          <p:cNvPr id="8" name="Text Placeholder 12">
            <a:extLst>
              <a:ext uri="{FF2B5EF4-FFF2-40B4-BE49-F238E27FC236}">
                <a16:creationId xmlns:a16="http://schemas.microsoft.com/office/drawing/2014/main" id="{EDFB7F73-2CDA-0D25-68DB-68D4065E2EFB}"/>
              </a:ext>
            </a:extLst>
          </p:cNvPr>
          <p:cNvSpPr>
            <a:spLocks noGrp="1"/>
          </p:cNvSpPr>
          <p:nvPr>
            <p:ph type="body" sz="quarter" idx="66"/>
          </p:nvPr>
        </p:nvSpPr>
        <p:spPr>
          <a:xfrm>
            <a:off x="6167438" y="3068637"/>
            <a:ext cx="2268000" cy="539751"/>
          </a:xfrm>
        </p:spPr>
        <p:txBody>
          <a:bodyPr/>
          <a:lstStyle>
            <a:lvl1pPr marL="144000" indent="-144000">
              <a:spcBef>
                <a:spcPts val="300"/>
              </a:spcBef>
              <a:defRPr sz="1200"/>
            </a:lvl1pPr>
            <a:lvl2pPr marL="288000" indent="-144000">
              <a:spcBef>
                <a:spcPts val="300"/>
              </a:spcBef>
              <a:defRPr sz="1200"/>
            </a:lvl2pPr>
            <a:lvl3pPr marL="432000" indent="-144000">
              <a:spcBef>
                <a:spcPts val="600"/>
              </a:spcBef>
              <a:defRPr sz="1200"/>
            </a:lvl3pPr>
            <a:lvl4pPr marL="576000" indent="-144000">
              <a:spcBef>
                <a:spcPts val="600"/>
              </a:spcBef>
              <a:buClr>
                <a:schemeClr val="accent1"/>
              </a:buClr>
              <a:defRPr sz="1200"/>
            </a:lvl4pPr>
            <a:lvl5pPr marL="720000" indent="-144000">
              <a:spcBef>
                <a:spcPts val="600"/>
              </a:spcBef>
              <a:buClr>
                <a:schemeClr val="accent1"/>
              </a:buClr>
              <a:defRPr sz="1200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</p:txBody>
      </p:sp>
      <p:sp>
        <p:nvSpPr>
          <p:cNvPr id="20" name="Text Placeholder 12">
            <a:extLst>
              <a:ext uri="{FF2B5EF4-FFF2-40B4-BE49-F238E27FC236}">
                <a16:creationId xmlns:a16="http://schemas.microsoft.com/office/drawing/2014/main" id="{626B44F3-03D8-5E28-57CB-031C8BA36E3E}"/>
              </a:ext>
            </a:extLst>
          </p:cNvPr>
          <p:cNvSpPr>
            <a:spLocks noGrp="1"/>
          </p:cNvSpPr>
          <p:nvPr>
            <p:ph type="body" sz="quarter" idx="70" hasCustomPrompt="1"/>
          </p:nvPr>
        </p:nvSpPr>
        <p:spPr>
          <a:xfrm>
            <a:off x="8982703" y="2311763"/>
            <a:ext cx="2268000" cy="270168"/>
          </a:xfrm>
        </p:spPr>
        <p:txBody>
          <a:bodyPr anchor="b" anchorCtr="0"/>
          <a:lstStyle>
            <a:lvl1pPr marL="0" indent="0" algn="l">
              <a:lnSpc>
                <a:spcPct val="85000"/>
              </a:lnSpc>
              <a:buNone/>
              <a:defRPr sz="1800">
                <a:solidFill>
                  <a:schemeClr val="accent2"/>
                </a:solidFill>
                <a:latin typeface="+mj-lt"/>
              </a:defRPr>
            </a:lvl1pPr>
            <a:lvl2pPr marL="180000" indent="0" algn="ctr">
              <a:buNone/>
              <a:defRPr sz="1800">
                <a:solidFill>
                  <a:schemeClr val="bg1"/>
                </a:solidFill>
              </a:defRPr>
            </a:lvl2pPr>
            <a:lvl3pPr marL="360000" indent="0" algn="ctr">
              <a:buNone/>
              <a:defRPr sz="1800">
                <a:solidFill>
                  <a:schemeClr val="bg1"/>
                </a:solidFill>
              </a:defRPr>
            </a:lvl3pPr>
            <a:lvl4pPr marL="0" indent="0" algn="ctr">
              <a:buClr>
                <a:schemeClr val="tx1"/>
              </a:buClr>
              <a:buNone/>
              <a:defRPr sz="1800">
                <a:solidFill>
                  <a:schemeClr val="bg1"/>
                </a:solidFill>
              </a:defRPr>
            </a:lvl4pPr>
            <a:lvl5pPr marL="180000" indent="0" algn="ctr">
              <a:buClr>
                <a:schemeClr val="tx1"/>
              </a:buClr>
              <a:buNone/>
              <a:defRPr sz="1800">
                <a:solidFill>
                  <a:schemeClr val="bg1"/>
                </a:solidFill>
              </a:defRPr>
            </a:lvl5pPr>
          </a:lstStyle>
          <a:p>
            <a:pPr lvl="0"/>
            <a:r>
              <a:rPr lang="en-US" dirty="0"/>
              <a:t>Forename Surname</a:t>
            </a:r>
          </a:p>
        </p:txBody>
      </p:sp>
      <p:sp>
        <p:nvSpPr>
          <p:cNvPr id="43" name="Text Placeholder 12">
            <a:extLst>
              <a:ext uri="{FF2B5EF4-FFF2-40B4-BE49-F238E27FC236}">
                <a16:creationId xmlns:a16="http://schemas.microsoft.com/office/drawing/2014/main" id="{10A5C412-5937-A2B1-0F24-356981AA64A4}"/>
              </a:ext>
            </a:extLst>
          </p:cNvPr>
          <p:cNvSpPr>
            <a:spLocks noGrp="1"/>
          </p:cNvSpPr>
          <p:nvPr>
            <p:ph type="body" sz="quarter" idx="78" hasCustomPrompt="1"/>
          </p:nvPr>
        </p:nvSpPr>
        <p:spPr>
          <a:xfrm>
            <a:off x="8982703" y="2642734"/>
            <a:ext cx="2268000" cy="243704"/>
          </a:xfrm>
        </p:spPr>
        <p:txBody>
          <a:bodyPr anchor="b" anchorCtr="0"/>
          <a:lstStyle>
            <a:lvl1pPr marL="0" indent="0" algn="l">
              <a:lnSpc>
                <a:spcPct val="85000"/>
              </a:lnSpc>
              <a:buNone/>
              <a:defRPr sz="1200">
                <a:solidFill>
                  <a:schemeClr val="tx1"/>
                </a:solidFill>
                <a:latin typeface="+mj-lt"/>
              </a:defRPr>
            </a:lvl1pPr>
            <a:lvl2pPr marL="180000" indent="0" algn="ctr">
              <a:buNone/>
              <a:defRPr sz="1800">
                <a:solidFill>
                  <a:schemeClr val="bg1"/>
                </a:solidFill>
              </a:defRPr>
            </a:lvl2pPr>
            <a:lvl3pPr marL="360000" indent="0" algn="ctr">
              <a:buNone/>
              <a:defRPr sz="1800">
                <a:solidFill>
                  <a:schemeClr val="bg1"/>
                </a:solidFill>
              </a:defRPr>
            </a:lvl3pPr>
            <a:lvl4pPr marL="0" indent="0" algn="ctr">
              <a:buClr>
                <a:schemeClr val="tx1"/>
              </a:buClr>
              <a:buNone/>
              <a:defRPr sz="1800">
                <a:solidFill>
                  <a:schemeClr val="bg1"/>
                </a:solidFill>
              </a:defRPr>
            </a:lvl4pPr>
            <a:lvl5pPr marL="180000" indent="0" algn="ctr">
              <a:buClr>
                <a:schemeClr val="tx1"/>
              </a:buClr>
              <a:buNone/>
              <a:defRPr sz="1800">
                <a:solidFill>
                  <a:schemeClr val="bg1"/>
                </a:solidFill>
              </a:defRPr>
            </a:lvl5pPr>
          </a:lstStyle>
          <a:p>
            <a:pPr lvl="0"/>
            <a:r>
              <a:rPr lang="en-US" dirty="0"/>
              <a:t>Job title goes here</a:t>
            </a:r>
          </a:p>
        </p:txBody>
      </p:sp>
      <p:sp>
        <p:nvSpPr>
          <p:cNvPr id="17" name="Text Placeholder 12">
            <a:extLst>
              <a:ext uri="{FF2B5EF4-FFF2-40B4-BE49-F238E27FC236}">
                <a16:creationId xmlns:a16="http://schemas.microsoft.com/office/drawing/2014/main" id="{61B398F2-4320-2608-763F-19F2EAD3DF7D}"/>
              </a:ext>
            </a:extLst>
          </p:cNvPr>
          <p:cNvSpPr>
            <a:spLocks noGrp="1"/>
          </p:cNvSpPr>
          <p:nvPr>
            <p:ph type="body" sz="quarter" idx="69"/>
          </p:nvPr>
        </p:nvSpPr>
        <p:spPr>
          <a:xfrm>
            <a:off x="8982703" y="3068637"/>
            <a:ext cx="2268000" cy="539751"/>
          </a:xfrm>
        </p:spPr>
        <p:txBody>
          <a:bodyPr/>
          <a:lstStyle>
            <a:lvl1pPr marL="144000" indent="-144000">
              <a:spcBef>
                <a:spcPts val="300"/>
              </a:spcBef>
              <a:defRPr sz="1200"/>
            </a:lvl1pPr>
            <a:lvl2pPr marL="288000" indent="-144000">
              <a:spcBef>
                <a:spcPts val="300"/>
              </a:spcBef>
              <a:defRPr sz="1200"/>
            </a:lvl2pPr>
            <a:lvl3pPr marL="432000" indent="-144000">
              <a:spcBef>
                <a:spcPts val="600"/>
              </a:spcBef>
              <a:defRPr sz="1200"/>
            </a:lvl3pPr>
            <a:lvl4pPr marL="576000" indent="-144000">
              <a:spcBef>
                <a:spcPts val="600"/>
              </a:spcBef>
              <a:buClr>
                <a:schemeClr val="accent1"/>
              </a:buClr>
              <a:defRPr sz="1200"/>
            </a:lvl4pPr>
            <a:lvl5pPr marL="720000" indent="-144000">
              <a:spcBef>
                <a:spcPts val="600"/>
              </a:spcBef>
              <a:buClr>
                <a:schemeClr val="accent1"/>
              </a:buClr>
              <a:defRPr sz="1200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</p:txBody>
      </p:sp>
      <p:sp>
        <p:nvSpPr>
          <p:cNvPr id="31" name="Text Placeholder 12">
            <a:extLst>
              <a:ext uri="{FF2B5EF4-FFF2-40B4-BE49-F238E27FC236}">
                <a16:creationId xmlns:a16="http://schemas.microsoft.com/office/drawing/2014/main" id="{0391096C-37E5-CDDB-7C98-44F987E40A99}"/>
              </a:ext>
            </a:extLst>
          </p:cNvPr>
          <p:cNvSpPr>
            <a:spLocks noGrp="1"/>
          </p:cNvSpPr>
          <p:nvPr>
            <p:ph type="body" sz="quarter" idx="53" hasCustomPrompt="1"/>
          </p:nvPr>
        </p:nvSpPr>
        <p:spPr>
          <a:xfrm>
            <a:off x="550864" y="4832349"/>
            <a:ext cx="2268000" cy="270168"/>
          </a:xfrm>
        </p:spPr>
        <p:txBody>
          <a:bodyPr anchor="b" anchorCtr="0"/>
          <a:lstStyle>
            <a:lvl1pPr marL="0" indent="0" algn="l">
              <a:lnSpc>
                <a:spcPct val="85000"/>
              </a:lnSpc>
              <a:buNone/>
              <a:defRPr sz="1800">
                <a:solidFill>
                  <a:schemeClr val="accent2"/>
                </a:solidFill>
                <a:latin typeface="+mj-lt"/>
              </a:defRPr>
            </a:lvl1pPr>
            <a:lvl2pPr marL="180000" indent="0" algn="ctr">
              <a:buNone/>
              <a:defRPr sz="1800">
                <a:solidFill>
                  <a:schemeClr val="bg1"/>
                </a:solidFill>
              </a:defRPr>
            </a:lvl2pPr>
            <a:lvl3pPr marL="360000" indent="0" algn="ctr">
              <a:buNone/>
              <a:defRPr sz="1800">
                <a:solidFill>
                  <a:schemeClr val="bg1"/>
                </a:solidFill>
              </a:defRPr>
            </a:lvl3pPr>
            <a:lvl4pPr marL="0" indent="0" algn="ctr">
              <a:buClr>
                <a:schemeClr val="tx1"/>
              </a:buClr>
              <a:buNone/>
              <a:defRPr sz="1800">
                <a:solidFill>
                  <a:schemeClr val="bg1"/>
                </a:solidFill>
              </a:defRPr>
            </a:lvl4pPr>
            <a:lvl5pPr marL="180000" indent="0" algn="ctr">
              <a:buClr>
                <a:schemeClr val="tx1"/>
              </a:buClr>
              <a:buNone/>
              <a:defRPr sz="1800">
                <a:solidFill>
                  <a:schemeClr val="bg1"/>
                </a:solidFill>
              </a:defRPr>
            </a:lvl5pPr>
          </a:lstStyle>
          <a:p>
            <a:pPr lvl="0"/>
            <a:r>
              <a:rPr lang="en-US" dirty="0"/>
              <a:t>Forename Surname</a:t>
            </a:r>
          </a:p>
        </p:txBody>
      </p:sp>
      <p:sp>
        <p:nvSpPr>
          <p:cNvPr id="39" name="Text Placeholder 12">
            <a:extLst>
              <a:ext uri="{FF2B5EF4-FFF2-40B4-BE49-F238E27FC236}">
                <a16:creationId xmlns:a16="http://schemas.microsoft.com/office/drawing/2014/main" id="{3D6EC732-A113-2052-5F3D-C31549DD1CE1}"/>
              </a:ext>
            </a:extLst>
          </p:cNvPr>
          <p:cNvSpPr>
            <a:spLocks noGrp="1"/>
          </p:cNvSpPr>
          <p:nvPr>
            <p:ph type="body" sz="quarter" idx="63" hasCustomPrompt="1"/>
          </p:nvPr>
        </p:nvSpPr>
        <p:spPr>
          <a:xfrm>
            <a:off x="550864" y="5163320"/>
            <a:ext cx="2268000" cy="243704"/>
          </a:xfrm>
        </p:spPr>
        <p:txBody>
          <a:bodyPr anchor="b" anchorCtr="0"/>
          <a:lstStyle>
            <a:lvl1pPr marL="0" indent="0" algn="l">
              <a:lnSpc>
                <a:spcPct val="85000"/>
              </a:lnSpc>
              <a:buNone/>
              <a:defRPr sz="1200">
                <a:solidFill>
                  <a:schemeClr val="tx1"/>
                </a:solidFill>
                <a:latin typeface="+mj-lt"/>
              </a:defRPr>
            </a:lvl1pPr>
            <a:lvl2pPr marL="180000" indent="0" algn="ctr">
              <a:buNone/>
              <a:defRPr sz="1800">
                <a:solidFill>
                  <a:schemeClr val="bg1"/>
                </a:solidFill>
              </a:defRPr>
            </a:lvl2pPr>
            <a:lvl3pPr marL="360000" indent="0" algn="ctr">
              <a:buNone/>
              <a:defRPr sz="1800">
                <a:solidFill>
                  <a:schemeClr val="bg1"/>
                </a:solidFill>
              </a:defRPr>
            </a:lvl3pPr>
            <a:lvl4pPr marL="0" indent="0" algn="ctr">
              <a:buClr>
                <a:schemeClr val="tx1"/>
              </a:buClr>
              <a:buNone/>
              <a:defRPr sz="1800">
                <a:solidFill>
                  <a:schemeClr val="bg1"/>
                </a:solidFill>
              </a:defRPr>
            </a:lvl4pPr>
            <a:lvl5pPr marL="180000" indent="0" algn="ctr">
              <a:buClr>
                <a:schemeClr val="tx1"/>
              </a:buClr>
              <a:buNone/>
              <a:defRPr sz="1800">
                <a:solidFill>
                  <a:schemeClr val="bg1"/>
                </a:solidFill>
              </a:defRPr>
            </a:lvl5pPr>
          </a:lstStyle>
          <a:p>
            <a:pPr lvl="0"/>
            <a:r>
              <a:rPr lang="en-US" dirty="0"/>
              <a:t>Job title goes here</a:t>
            </a:r>
          </a:p>
        </p:txBody>
      </p:sp>
      <p:sp>
        <p:nvSpPr>
          <p:cNvPr id="30" name="Text Placeholder 12">
            <a:extLst>
              <a:ext uri="{FF2B5EF4-FFF2-40B4-BE49-F238E27FC236}">
                <a16:creationId xmlns:a16="http://schemas.microsoft.com/office/drawing/2014/main" id="{EC073910-0BCB-B148-CD87-2DBDC042DB9A}"/>
              </a:ext>
            </a:extLst>
          </p:cNvPr>
          <p:cNvSpPr>
            <a:spLocks noGrp="1"/>
          </p:cNvSpPr>
          <p:nvPr>
            <p:ph type="body" sz="quarter" idx="52"/>
          </p:nvPr>
        </p:nvSpPr>
        <p:spPr>
          <a:xfrm>
            <a:off x="550864" y="5589223"/>
            <a:ext cx="2268000" cy="539751"/>
          </a:xfrm>
        </p:spPr>
        <p:txBody>
          <a:bodyPr/>
          <a:lstStyle>
            <a:lvl1pPr marL="144000" indent="-144000">
              <a:spcBef>
                <a:spcPts val="300"/>
              </a:spcBef>
              <a:defRPr sz="1200"/>
            </a:lvl1pPr>
            <a:lvl2pPr marL="288000" indent="-144000">
              <a:spcBef>
                <a:spcPts val="300"/>
              </a:spcBef>
              <a:defRPr sz="1200"/>
            </a:lvl2pPr>
            <a:lvl3pPr marL="432000" indent="-144000">
              <a:spcBef>
                <a:spcPts val="600"/>
              </a:spcBef>
              <a:defRPr sz="1200"/>
            </a:lvl3pPr>
            <a:lvl4pPr marL="576000" indent="-144000">
              <a:spcBef>
                <a:spcPts val="600"/>
              </a:spcBef>
              <a:buClr>
                <a:schemeClr val="accent1"/>
              </a:buClr>
              <a:defRPr sz="1200"/>
            </a:lvl4pPr>
            <a:lvl5pPr marL="720000" indent="-144000">
              <a:spcBef>
                <a:spcPts val="600"/>
              </a:spcBef>
              <a:buClr>
                <a:schemeClr val="accent1"/>
              </a:buClr>
              <a:defRPr sz="1200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</p:txBody>
      </p:sp>
      <p:sp>
        <p:nvSpPr>
          <p:cNvPr id="34" name="Text Placeholder 12">
            <a:extLst>
              <a:ext uri="{FF2B5EF4-FFF2-40B4-BE49-F238E27FC236}">
                <a16:creationId xmlns:a16="http://schemas.microsoft.com/office/drawing/2014/main" id="{8FE81E16-B801-AA2F-8DCD-8F5AA1B99902}"/>
              </a:ext>
            </a:extLst>
          </p:cNvPr>
          <p:cNvSpPr>
            <a:spLocks noGrp="1"/>
          </p:cNvSpPr>
          <p:nvPr>
            <p:ph type="body" sz="quarter" idx="56" hasCustomPrompt="1"/>
          </p:nvPr>
        </p:nvSpPr>
        <p:spPr>
          <a:xfrm>
            <a:off x="3364873" y="4832349"/>
            <a:ext cx="2268000" cy="270168"/>
          </a:xfrm>
        </p:spPr>
        <p:txBody>
          <a:bodyPr anchor="b" anchorCtr="0"/>
          <a:lstStyle>
            <a:lvl1pPr marL="0" indent="0" algn="l">
              <a:lnSpc>
                <a:spcPct val="85000"/>
              </a:lnSpc>
              <a:buNone/>
              <a:defRPr sz="1800">
                <a:solidFill>
                  <a:schemeClr val="accent2"/>
                </a:solidFill>
                <a:latin typeface="+mj-lt"/>
              </a:defRPr>
            </a:lvl1pPr>
            <a:lvl2pPr marL="180000" indent="0" algn="ctr">
              <a:buNone/>
              <a:defRPr sz="1800">
                <a:solidFill>
                  <a:schemeClr val="bg1"/>
                </a:solidFill>
              </a:defRPr>
            </a:lvl2pPr>
            <a:lvl3pPr marL="360000" indent="0" algn="ctr">
              <a:buNone/>
              <a:defRPr sz="1800">
                <a:solidFill>
                  <a:schemeClr val="bg1"/>
                </a:solidFill>
              </a:defRPr>
            </a:lvl3pPr>
            <a:lvl4pPr marL="0" indent="0" algn="ctr">
              <a:buClr>
                <a:schemeClr val="tx1"/>
              </a:buClr>
              <a:buNone/>
              <a:defRPr sz="1800">
                <a:solidFill>
                  <a:schemeClr val="bg1"/>
                </a:solidFill>
              </a:defRPr>
            </a:lvl4pPr>
            <a:lvl5pPr marL="180000" indent="0" algn="ctr">
              <a:buClr>
                <a:schemeClr val="tx1"/>
              </a:buClr>
              <a:buNone/>
              <a:defRPr sz="1800">
                <a:solidFill>
                  <a:schemeClr val="bg1"/>
                </a:solidFill>
              </a:defRPr>
            </a:lvl5pPr>
          </a:lstStyle>
          <a:p>
            <a:pPr lvl="0"/>
            <a:r>
              <a:rPr lang="en-US" dirty="0"/>
              <a:t>Forename Surname</a:t>
            </a:r>
          </a:p>
        </p:txBody>
      </p:sp>
      <p:sp>
        <p:nvSpPr>
          <p:cNvPr id="40" name="Text Placeholder 12">
            <a:extLst>
              <a:ext uri="{FF2B5EF4-FFF2-40B4-BE49-F238E27FC236}">
                <a16:creationId xmlns:a16="http://schemas.microsoft.com/office/drawing/2014/main" id="{88CC3C61-40E8-CFD0-A1E0-F7B743AC005B}"/>
              </a:ext>
            </a:extLst>
          </p:cNvPr>
          <p:cNvSpPr>
            <a:spLocks noGrp="1"/>
          </p:cNvSpPr>
          <p:nvPr>
            <p:ph type="body" sz="quarter" idx="64" hasCustomPrompt="1"/>
          </p:nvPr>
        </p:nvSpPr>
        <p:spPr>
          <a:xfrm>
            <a:off x="3364873" y="5163320"/>
            <a:ext cx="2268000" cy="243704"/>
          </a:xfrm>
        </p:spPr>
        <p:txBody>
          <a:bodyPr anchor="b" anchorCtr="0"/>
          <a:lstStyle>
            <a:lvl1pPr marL="0" indent="0" algn="l">
              <a:lnSpc>
                <a:spcPct val="85000"/>
              </a:lnSpc>
              <a:buNone/>
              <a:defRPr sz="1200">
                <a:solidFill>
                  <a:schemeClr val="tx1"/>
                </a:solidFill>
                <a:latin typeface="+mj-lt"/>
              </a:defRPr>
            </a:lvl1pPr>
            <a:lvl2pPr marL="180000" indent="0" algn="ctr">
              <a:buNone/>
              <a:defRPr sz="1800">
                <a:solidFill>
                  <a:schemeClr val="bg1"/>
                </a:solidFill>
              </a:defRPr>
            </a:lvl2pPr>
            <a:lvl3pPr marL="360000" indent="0" algn="ctr">
              <a:buNone/>
              <a:defRPr sz="1800">
                <a:solidFill>
                  <a:schemeClr val="bg1"/>
                </a:solidFill>
              </a:defRPr>
            </a:lvl3pPr>
            <a:lvl4pPr marL="0" indent="0" algn="ctr">
              <a:buClr>
                <a:schemeClr val="tx1"/>
              </a:buClr>
              <a:buNone/>
              <a:defRPr sz="1800">
                <a:solidFill>
                  <a:schemeClr val="bg1"/>
                </a:solidFill>
              </a:defRPr>
            </a:lvl4pPr>
            <a:lvl5pPr marL="180000" indent="0" algn="ctr">
              <a:buClr>
                <a:schemeClr val="tx1"/>
              </a:buClr>
              <a:buNone/>
              <a:defRPr sz="1800">
                <a:solidFill>
                  <a:schemeClr val="bg1"/>
                </a:solidFill>
              </a:defRPr>
            </a:lvl5pPr>
          </a:lstStyle>
          <a:p>
            <a:pPr lvl="0"/>
            <a:r>
              <a:rPr lang="en-US" dirty="0"/>
              <a:t>Job title goes here</a:t>
            </a:r>
          </a:p>
        </p:txBody>
      </p:sp>
      <p:sp>
        <p:nvSpPr>
          <p:cNvPr id="33" name="Text Placeholder 12">
            <a:extLst>
              <a:ext uri="{FF2B5EF4-FFF2-40B4-BE49-F238E27FC236}">
                <a16:creationId xmlns:a16="http://schemas.microsoft.com/office/drawing/2014/main" id="{85D065AE-0699-C9BB-D780-27C3BE3A2A95}"/>
              </a:ext>
            </a:extLst>
          </p:cNvPr>
          <p:cNvSpPr>
            <a:spLocks noGrp="1"/>
          </p:cNvSpPr>
          <p:nvPr>
            <p:ph type="body" sz="quarter" idx="55"/>
          </p:nvPr>
        </p:nvSpPr>
        <p:spPr>
          <a:xfrm>
            <a:off x="3364873" y="5589223"/>
            <a:ext cx="2268000" cy="539751"/>
          </a:xfrm>
        </p:spPr>
        <p:txBody>
          <a:bodyPr/>
          <a:lstStyle>
            <a:lvl1pPr marL="144000" indent="-144000">
              <a:spcBef>
                <a:spcPts val="300"/>
              </a:spcBef>
              <a:defRPr sz="1200"/>
            </a:lvl1pPr>
            <a:lvl2pPr marL="288000" indent="-144000">
              <a:spcBef>
                <a:spcPts val="300"/>
              </a:spcBef>
              <a:defRPr sz="1200"/>
            </a:lvl2pPr>
            <a:lvl3pPr marL="432000" indent="-144000">
              <a:spcBef>
                <a:spcPts val="600"/>
              </a:spcBef>
              <a:defRPr sz="1200"/>
            </a:lvl3pPr>
            <a:lvl4pPr marL="576000" indent="-144000">
              <a:spcBef>
                <a:spcPts val="600"/>
              </a:spcBef>
              <a:buClr>
                <a:schemeClr val="accent1"/>
              </a:buClr>
              <a:defRPr sz="1200"/>
            </a:lvl4pPr>
            <a:lvl5pPr marL="720000" indent="-144000">
              <a:spcBef>
                <a:spcPts val="600"/>
              </a:spcBef>
              <a:buClr>
                <a:schemeClr val="accent1"/>
              </a:buClr>
              <a:defRPr sz="1200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</p:txBody>
      </p:sp>
      <p:sp>
        <p:nvSpPr>
          <p:cNvPr id="23" name="Text Placeholder 12">
            <a:extLst>
              <a:ext uri="{FF2B5EF4-FFF2-40B4-BE49-F238E27FC236}">
                <a16:creationId xmlns:a16="http://schemas.microsoft.com/office/drawing/2014/main" id="{9AB4C234-EBBC-75A7-2F01-97E082284DFF}"/>
              </a:ext>
            </a:extLst>
          </p:cNvPr>
          <p:cNvSpPr>
            <a:spLocks noGrp="1"/>
          </p:cNvSpPr>
          <p:nvPr>
            <p:ph type="body" sz="quarter" idx="73" hasCustomPrompt="1"/>
          </p:nvPr>
        </p:nvSpPr>
        <p:spPr>
          <a:xfrm>
            <a:off x="6167438" y="4832349"/>
            <a:ext cx="2268000" cy="270168"/>
          </a:xfrm>
        </p:spPr>
        <p:txBody>
          <a:bodyPr anchor="b" anchorCtr="0"/>
          <a:lstStyle>
            <a:lvl1pPr marL="0" indent="0" algn="l">
              <a:lnSpc>
                <a:spcPct val="85000"/>
              </a:lnSpc>
              <a:buNone/>
              <a:defRPr sz="1800">
                <a:solidFill>
                  <a:schemeClr val="accent2"/>
                </a:solidFill>
                <a:latin typeface="+mj-lt"/>
              </a:defRPr>
            </a:lvl1pPr>
            <a:lvl2pPr marL="180000" indent="0" algn="ctr">
              <a:buNone/>
              <a:defRPr sz="1800">
                <a:solidFill>
                  <a:schemeClr val="bg1"/>
                </a:solidFill>
              </a:defRPr>
            </a:lvl2pPr>
            <a:lvl3pPr marL="360000" indent="0" algn="ctr">
              <a:buNone/>
              <a:defRPr sz="1800">
                <a:solidFill>
                  <a:schemeClr val="bg1"/>
                </a:solidFill>
              </a:defRPr>
            </a:lvl3pPr>
            <a:lvl4pPr marL="0" indent="0" algn="ctr">
              <a:buClr>
                <a:schemeClr val="tx1"/>
              </a:buClr>
              <a:buNone/>
              <a:defRPr sz="1800">
                <a:solidFill>
                  <a:schemeClr val="bg1"/>
                </a:solidFill>
              </a:defRPr>
            </a:lvl4pPr>
            <a:lvl5pPr marL="180000" indent="0" algn="ctr">
              <a:buClr>
                <a:schemeClr val="tx1"/>
              </a:buClr>
              <a:buNone/>
              <a:defRPr sz="1800">
                <a:solidFill>
                  <a:schemeClr val="bg1"/>
                </a:solidFill>
              </a:defRPr>
            </a:lvl5pPr>
          </a:lstStyle>
          <a:p>
            <a:pPr lvl="0"/>
            <a:r>
              <a:rPr lang="en-US" dirty="0"/>
              <a:t>Forename Surname</a:t>
            </a:r>
          </a:p>
        </p:txBody>
      </p:sp>
      <p:sp>
        <p:nvSpPr>
          <p:cNvPr id="44" name="Text Placeholder 12">
            <a:extLst>
              <a:ext uri="{FF2B5EF4-FFF2-40B4-BE49-F238E27FC236}">
                <a16:creationId xmlns:a16="http://schemas.microsoft.com/office/drawing/2014/main" id="{B47DFAEF-1925-0117-D75F-D223750DD5F5}"/>
              </a:ext>
            </a:extLst>
          </p:cNvPr>
          <p:cNvSpPr>
            <a:spLocks noGrp="1"/>
          </p:cNvSpPr>
          <p:nvPr>
            <p:ph type="body" sz="quarter" idx="79" hasCustomPrompt="1"/>
          </p:nvPr>
        </p:nvSpPr>
        <p:spPr>
          <a:xfrm>
            <a:off x="6167438" y="5163320"/>
            <a:ext cx="2268000" cy="243704"/>
          </a:xfrm>
        </p:spPr>
        <p:txBody>
          <a:bodyPr anchor="b" anchorCtr="0"/>
          <a:lstStyle>
            <a:lvl1pPr marL="0" indent="0" algn="l">
              <a:lnSpc>
                <a:spcPct val="85000"/>
              </a:lnSpc>
              <a:buNone/>
              <a:defRPr sz="1200">
                <a:solidFill>
                  <a:schemeClr val="tx1"/>
                </a:solidFill>
                <a:latin typeface="+mj-lt"/>
              </a:defRPr>
            </a:lvl1pPr>
            <a:lvl2pPr marL="180000" indent="0" algn="ctr">
              <a:buNone/>
              <a:defRPr sz="1800">
                <a:solidFill>
                  <a:schemeClr val="bg1"/>
                </a:solidFill>
              </a:defRPr>
            </a:lvl2pPr>
            <a:lvl3pPr marL="360000" indent="0" algn="ctr">
              <a:buNone/>
              <a:defRPr sz="1800">
                <a:solidFill>
                  <a:schemeClr val="bg1"/>
                </a:solidFill>
              </a:defRPr>
            </a:lvl3pPr>
            <a:lvl4pPr marL="0" indent="0" algn="ctr">
              <a:buClr>
                <a:schemeClr val="tx1"/>
              </a:buClr>
              <a:buNone/>
              <a:defRPr sz="1800">
                <a:solidFill>
                  <a:schemeClr val="bg1"/>
                </a:solidFill>
              </a:defRPr>
            </a:lvl4pPr>
            <a:lvl5pPr marL="180000" indent="0" algn="ctr">
              <a:buClr>
                <a:schemeClr val="tx1"/>
              </a:buClr>
              <a:buNone/>
              <a:defRPr sz="1800">
                <a:solidFill>
                  <a:schemeClr val="bg1"/>
                </a:solidFill>
              </a:defRPr>
            </a:lvl5pPr>
          </a:lstStyle>
          <a:p>
            <a:pPr lvl="0"/>
            <a:r>
              <a:rPr lang="en-US" dirty="0"/>
              <a:t>Job title goes here</a:t>
            </a:r>
          </a:p>
        </p:txBody>
      </p:sp>
      <p:sp>
        <p:nvSpPr>
          <p:cNvPr id="22" name="Text Placeholder 12">
            <a:extLst>
              <a:ext uri="{FF2B5EF4-FFF2-40B4-BE49-F238E27FC236}">
                <a16:creationId xmlns:a16="http://schemas.microsoft.com/office/drawing/2014/main" id="{E80292A4-F3B1-05FF-D679-13BCF59C7C94}"/>
              </a:ext>
            </a:extLst>
          </p:cNvPr>
          <p:cNvSpPr>
            <a:spLocks noGrp="1"/>
          </p:cNvSpPr>
          <p:nvPr>
            <p:ph type="body" sz="quarter" idx="72"/>
          </p:nvPr>
        </p:nvSpPr>
        <p:spPr>
          <a:xfrm>
            <a:off x="6167438" y="5589223"/>
            <a:ext cx="2268000" cy="539751"/>
          </a:xfrm>
        </p:spPr>
        <p:txBody>
          <a:bodyPr/>
          <a:lstStyle>
            <a:lvl1pPr marL="144000" indent="-144000">
              <a:spcBef>
                <a:spcPts val="300"/>
              </a:spcBef>
              <a:defRPr sz="1200"/>
            </a:lvl1pPr>
            <a:lvl2pPr marL="288000" indent="-144000">
              <a:spcBef>
                <a:spcPts val="300"/>
              </a:spcBef>
              <a:defRPr sz="1200"/>
            </a:lvl2pPr>
            <a:lvl3pPr marL="432000" indent="-144000">
              <a:spcBef>
                <a:spcPts val="600"/>
              </a:spcBef>
              <a:defRPr sz="1200"/>
            </a:lvl3pPr>
            <a:lvl4pPr marL="576000" indent="-144000">
              <a:spcBef>
                <a:spcPts val="600"/>
              </a:spcBef>
              <a:buClr>
                <a:schemeClr val="accent1"/>
              </a:buClr>
              <a:defRPr sz="1200"/>
            </a:lvl4pPr>
            <a:lvl5pPr marL="720000" indent="-144000">
              <a:spcBef>
                <a:spcPts val="600"/>
              </a:spcBef>
              <a:buClr>
                <a:schemeClr val="accent1"/>
              </a:buClr>
              <a:defRPr sz="1200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</p:txBody>
      </p:sp>
      <p:sp>
        <p:nvSpPr>
          <p:cNvPr id="26" name="Text Placeholder 12">
            <a:extLst>
              <a:ext uri="{FF2B5EF4-FFF2-40B4-BE49-F238E27FC236}">
                <a16:creationId xmlns:a16="http://schemas.microsoft.com/office/drawing/2014/main" id="{A7460C6C-C808-196C-F5E0-454921820765}"/>
              </a:ext>
            </a:extLst>
          </p:cNvPr>
          <p:cNvSpPr>
            <a:spLocks noGrp="1"/>
          </p:cNvSpPr>
          <p:nvPr>
            <p:ph type="body" sz="quarter" idx="76" hasCustomPrompt="1"/>
          </p:nvPr>
        </p:nvSpPr>
        <p:spPr>
          <a:xfrm>
            <a:off x="8982703" y="4832349"/>
            <a:ext cx="2268000" cy="270168"/>
          </a:xfrm>
        </p:spPr>
        <p:txBody>
          <a:bodyPr anchor="b" anchorCtr="0"/>
          <a:lstStyle>
            <a:lvl1pPr marL="0" indent="0" algn="l">
              <a:lnSpc>
                <a:spcPct val="85000"/>
              </a:lnSpc>
              <a:buNone/>
              <a:defRPr sz="1800">
                <a:solidFill>
                  <a:schemeClr val="accent2"/>
                </a:solidFill>
                <a:latin typeface="+mj-lt"/>
              </a:defRPr>
            </a:lvl1pPr>
            <a:lvl2pPr marL="180000" indent="0" algn="ctr">
              <a:buNone/>
              <a:defRPr sz="1800">
                <a:solidFill>
                  <a:schemeClr val="bg1"/>
                </a:solidFill>
              </a:defRPr>
            </a:lvl2pPr>
            <a:lvl3pPr marL="360000" indent="0" algn="ctr">
              <a:buNone/>
              <a:defRPr sz="1800">
                <a:solidFill>
                  <a:schemeClr val="bg1"/>
                </a:solidFill>
              </a:defRPr>
            </a:lvl3pPr>
            <a:lvl4pPr marL="0" indent="0" algn="ctr">
              <a:buClr>
                <a:schemeClr val="tx1"/>
              </a:buClr>
              <a:buNone/>
              <a:defRPr sz="1800">
                <a:solidFill>
                  <a:schemeClr val="bg1"/>
                </a:solidFill>
              </a:defRPr>
            </a:lvl4pPr>
            <a:lvl5pPr marL="180000" indent="0" algn="ctr">
              <a:buClr>
                <a:schemeClr val="tx1"/>
              </a:buClr>
              <a:buNone/>
              <a:defRPr sz="1800">
                <a:solidFill>
                  <a:schemeClr val="bg1"/>
                </a:solidFill>
              </a:defRPr>
            </a:lvl5pPr>
          </a:lstStyle>
          <a:p>
            <a:pPr lvl="0"/>
            <a:r>
              <a:rPr lang="en-US" dirty="0"/>
              <a:t>Forename Surname</a:t>
            </a:r>
          </a:p>
        </p:txBody>
      </p:sp>
      <p:sp>
        <p:nvSpPr>
          <p:cNvPr id="45" name="Text Placeholder 12">
            <a:extLst>
              <a:ext uri="{FF2B5EF4-FFF2-40B4-BE49-F238E27FC236}">
                <a16:creationId xmlns:a16="http://schemas.microsoft.com/office/drawing/2014/main" id="{89BF951E-99C3-2209-D30F-3BEFE1C9319C}"/>
              </a:ext>
            </a:extLst>
          </p:cNvPr>
          <p:cNvSpPr>
            <a:spLocks noGrp="1"/>
          </p:cNvSpPr>
          <p:nvPr>
            <p:ph type="body" sz="quarter" idx="80" hasCustomPrompt="1"/>
          </p:nvPr>
        </p:nvSpPr>
        <p:spPr>
          <a:xfrm>
            <a:off x="8982703" y="5163320"/>
            <a:ext cx="2268000" cy="243704"/>
          </a:xfrm>
        </p:spPr>
        <p:txBody>
          <a:bodyPr anchor="b" anchorCtr="0"/>
          <a:lstStyle>
            <a:lvl1pPr marL="0" indent="0" algn="l">
              <a:lnSpc>
                <a:spcPct val="85000"/>
              </a:lnSpc>
              <a:buNone/>
              <a:defRPr sz="1200">
                <a:solidFill>
                  <a:schemeClr val="tx1"/>
                </a:solidFill>
                <a:latin typeface="+mj-lt"/>
              </a:defRPr>
            </a:lvl1pPr>
            <a:lvl2pPr marL="180000" indent="0" algn="ctr">
              <a:buNone/>
              <a:defRPr sz="1800">
                <a:solidFill>
                  <a:schemeClr val="bg1"/>
                </a:solidFill>
              </a:defRPr>
            </a:lvl2pPr>
            <a:lvl3pPr marL="360000" indent="0" algn="ctr">
              <a:buNone/>
              <a:defRPr sz="1800">
                <a:solidFill>
                  <a:schemeClr val="bg1"/>
                </a:solidFill>
              </a:defRPr>
            </a:lvl3pPr>
            <a:lvl4pPr marL="0" indent="0" algn="ctr">
              <a:buClr>
                <a:schemeClr val="tx1"/>
              </a:buClr>
              <a:buNone/>
              <a:defRPr sz="1800">
                <a:solidFill>
                  <a:schemeClr val="bg1"/>
                </a:solidFill>
              </a:defRPr>
            </a:lvl4pPr>
            <a:lvl5pPr marL="180000" indent="0" algn="ctr">
              <a:buClr>
                <a:schemeClr val="tx1"/>
              </a:buClr>
              <a:buNone/>
              <a:defRPr sz="1800">
                <a:solidFill>
                  <a:schemeClr val="bg1"/>
                </a:solidFill>
              </a:defRPr>
            </a:lvl5pPr>
          </a:lstStyle>
          <a:p>
            <a:pPr lvl="0"/>
            <a:r>
              <a:rPr lang="en-US" dirty="0"/>
              <a:t>Job title goes here</a:t>
            </a:r>
          </a:p>
        </p:txBody>
      </p:sp>
      <p:sp>
        <p:nvSpPr>
          <p:cNvPr id="25" name="Text Placeholder 12">
            <a:extLst>
              <a:ext uri="{FF2B5EF4-FFF2-40B4-BE49-F238E27FC236}">
                <a16:creationId xmlns:a16="http://schemas.microsoft.com/office/drawing/2014/main" id="{28E7888C-B313-A876-D19E-25E7127C1E4E}"/>
              </a:ext>
            </a:extLst>
          </p:cNvPr>
          <p:cNvSpPr>
            <a:spLocks noGrp="1"/>
          </p:cNvSpPr>
          <p:nvPr>
            <p:ph type="body" sz="quarter" idx="75"/>
          </p:nvPr>
        </p:nvSpPr>
        <p:spPr>
          <a:xfrm>
            <a:off x="8982703" y="5589223"/>
            <a:ext cx="2268000" cy="539751"/>
          </a:xfrm>
        </p:spPr>
        <p:txBody>
          <a:bodyPr/>
          <a:lstStyle>
            <a:lvl1pPr marL="144000" indent="-144000">
              <a:spcBef>
                <a:spcPts val="300"/>
              </a:spcBef>
              <a:defRPr sz="1200"/>
            </a:lvl1pPr>
            <a:lvl2pPr marL="288000" indent="-144000">
              <a:spcBef>
                <a:spcPts val="300"/>
              </a:spcBef>
              <a:defRPr sz="1200"/>
            </a:lvl2pPr>
            <a:lvl3pPr marL="432000" indent="-144000">
              <a:spcBef>
                <a:spcPts val="600"/>
              </a:spcBef>
              <a:defRPr sz="1200"/>
            </a:lvl3pPr>
            <a:lvl4pPr marL="576000" indent="-144000">
              <a:spcBef>
                <a:spcPts val="600"/>
              </a:spcBef>
              <a:buClr>
                <a:schemeClr val="accent1"/>
              </a:buClr>
              <a:defRPr sz="1200"/>
            </a:lvl4pPr>
            <a:lvl5pPr marL="720000" indent="-144000">
              <a:spcBef>
                <a:spcPts val="600"/>
              </a:spcBef>
              <a:buClr>
                <a:schemeClr val="accent1"/>
              </a:buClr>
              <a:defRPr sz="1200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</p:txBody>
      </p:sp>
      <p:sp>
        <p:nvSpPr>
          <p:cNvPr id="7" name="Picture Placeholder 15">
            <a:extLst>
              <a:ext uri="{FF2B5EF4-FFF2-40B4-BE49-F238E27FC236}">
                <a16:creationId xmlns:a16="http://schemas.microsoft.com/office/drawing/2014/main" id="{8575BBD5-17C3-1DCA-C387-5D44672EB05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pic" sz="quarter" idx="39" hasCustomPrompt="1"/>
          </p:nvPr>
        </p:nvSpPr>
        <p:spPr>
          <a:xfrm>
            <a:off x="550864" y="1270001"/>
            <a:ext cx="900000" cy="900000"/>
          </a:xfrm>
          <a:prstGeom prst="ellipse">
            <a:avLst/>
          </a:prstGeom>
          <a:solidFill>
            <a:schemeClr val="bg1">
              <a:lumMod val="95000"/>
            </a:schemeClr>
          </a:solidFill>
        </p:spPr>
        <p:txBody>
          <a:bodyPr tIns="0" anchor="ctr" anchorCtr="0"/>
          <a:lstStyle>
            <a:lvl1pPr marL="0" indent="0" algn="ctr">
              <a:buNone/>
              <a:defRPr sz="1000">
                <a:solidFill>
                  <a:schemeClr val="accent2"/>
                </a:solidFill>
                <a:latin typeface="+mn-lt"/>
              </a:defRPr>
            </a:lvl1pPr>
          </a:lstStyle>
          <a:p>
            <a:pPr lvl="0"/>
            <a:r>
              <a:rPr lang="en-GB" dirty="0"/>
              <a:t>insert profile pic</a:t>
            </a:r>
          </a:p>
        </p:txBody>
      </p:sp>
      <p:sp>
        <p:nvSpPr>
          <p:cNvPr id="13" name="Picture Placeholder 15">
            <a:extLst>
              <a:ext uri="{FF2B5EF4-FFF2-40B4-BE49-F238E27FC236}">
                <a16:creationId xmlns:a16="http://schemas.microsoft.com/office/drawing/2014/main" id="{7746417C-B9E9-48F3-42E0-5744312D74A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pic" sz="quarter" idx="42" hasCustomPrompt="1"/>
          </p:nvPr>
        </p:nvSpPr>
        <p:spPr>
          <a:xfrm>
            <a:off x="3364873" y="1270001"/>
            <a:ext cx="900000" cy="900000"/>
          </a:xfrm>
          <a:prstGeom prst="ellipse">
            <a:avLst/>
          </a:prstGeom>
          <a:solidFill>
            <a:schemeClr val="bg1">
              <a:lumMod val="95000"/>
            </a:schemeClr>
          </a:solidFill>
        </p:spPr>
        <p:txBody>
          <a:bodyPr tIns="0" anchor="ctr" anchorCtr="0"/>
          <a:lstStyle>
            <a:lvl1pPr marL="0" indent="0" algn="ctr">
              <a:buNone/>
              <a:defRPr sz="1000">
                <a:solidFill>
                  <a:schemeClr val="accent2"/>
                </a:solidFill>
                <a:latin typeface="+mn-lt"/>
              </a:defRPr>
            </a:lvl1pPr>
          </a:lstStyle>
          <a:p>
            <a:pPr lvl="0"/>
            <a:r>
              <a:rPr lang="en-GB" dirty="0"/>
              <a:t>insert profile pic</a:t>
            </a:r>
          </a:p>
        </p:txBody>
      </p:sp>
      <p:sp>
        <p:nvSpPr>
          <p:cNvPr id="29" name="Picture Placeholder 15">
            <a:extLst>
              <a:ext uri="{FF2B5EF4-FFF2-40B4-BE49-F238E27FC236}">
                <a16:creationId xmlns:a16="http://schemas.microsoft.com/office/drawing/2014/main" id="{71F103AF-A0DA-F7D1-DABC-38F8B9946D2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pic" sz="quarter" idx="51" hasCustomPrompt="1"/>
          </p:nvPr>
        </p:nvSpPr>
        <p:spPr>
          <a:xfrm>
            <a:off x="550864" y="3790587"/>
            <a:ext cx="900000" cy="900000"/>
          </a:xfrm>
          <a:prstGeom prst="ellipse">
            <a:avLst/>
          </a:prstGeom>
          <a:solidFill>
            <a:schemeClr val="bg1">
              <a:lumMod val="95000"/>
            </a:schemeClr>
          </a:solidFill>
        </p:spPr>
        <p:txBody>
          <a:bodyPr tIns="0" anchor="ctr" anchorCtr="0"/>
          <a:lstStyle>
            <a:lvl1pPr marL="0" indent="0" algn="ctr">
              <a:buNone/>
              <a:defRPr sz="1000">
                <a:solidFill>
                  <a:schemeClr val="accent2"/>
                </a:solidFill>
                <a:latin typeface="+mn-lt"/>
              </a:defRPr>
            </a:lvl1pPr>
          </a:lstStyle>
          <a:p>
            <a:pPr lvl="0"/>
            <a:r>
              <a:rPr lang="en-GB" dirty="0"/>
              <a:t>insert profile pic</a:t>
            </a:r>
          </a:p>
        </p:txBody>
      </p:sp>
      <p:sp>
        <p:nvSpPr>
          <p:cNvPr id="32" name="Picture Placeholder 15">
            <a:extLst>
              <a:ext uri="{FF2B5EF4-FFF2-40B4-BE49-F238E27FC236}">
                <a16:creationId xmlns:a16="http://schemas.microsoft.com/office/drawing/2014/main" id="{50DC4E27-BAC2-8A31-B3AA-FF157561478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pic" sz="quarter" idx="54" hasCustomPrompt="1"/>
          </p:nvPr>
        </p:nvSpPr>
        <p:spPr>
          <a:xfrm>
            <a:off x="3364873" y="3790587"/>
            <a:ext cx="900000" cy="900000"/>
          </a:xfrm>
          <a:prstGeom prst="ellipse">
            <a:avLst/>
          </a:prstGeom>
          <a:solidFill>
            <a:schemeClr val="bg1">
              <a:lumMod val="95000"/>
            </a:schemeClr>
          </a:solidFill>
        </p:spPr>
        <p:txBody>
          <a:bodyPr tIns="0" anchor="ctr" anchorCtr="0"/>
          <a:lstStyle>
            <a:lvl1pPr marL="0" indent="0" algn="ctr">
              <a:buNone/>
              <a:defRPr sz="1000">
                <a:solidFill>
                  <a:schemeClr val="accent2"/>
                </a:solidFill>
                <a:latin typeface="+mn-lt"/>
              </a:defRPr>
            </a:lvl1pPr>
          </a:lstStyle>
          <a:p>
            <a:pPr lvl="0"/>
            <a:r>
              <a:rPr lang="en-GB" dirty="0"/>
              <a:t>insert profile pic</a:t>
            </a:r>
          </a:p>
        </p:txBody>
      </p:sp>
      <p:sp>
        <p:nvSpPr>
          <p:cNvPr id="5" name="Picture Placeholder 15">
            <a:extLst>
              <a:ext uri="{FF2B5EF4-FFF2-40B4-BE49-F238E27FC236}">
                <a16:creationId xmlns:a16="http://schemas.microsoft.com/office/drawing/2014/main" id="{579F519F-FF28-E95A-90FD-8ED47630212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pic" sz="quarter" idx="65" hasCustomPrompt="1"/>
          </p:nvPr>
        </p:nvSpPr>
        <p:spPr>
          <a:xfrm>
            <a:off x="6167438" y="1270001"/>
            <a:ext cx="900000" cy="900000"/>
          </a:xfrm>
          <a:prstGeom prst="ellipse">
            <a:avLst/>
          </a:prstGeom>
          <a:solidFill>
            <a:schemeClr val="bg1">
              <a:lumMod val="95000"/>
            </a:schemeClr>
          </a:solidFill>
        </p:spPr>
        <p:txBody>
          <a:bodyPr tIns="0" anchor="ctr" anchorCtr="0"/>
          <a:lstStyle>
            <a:lvl1pPr marL="0" indent="0" algn="ctr">
              <a:buNone/>
              <a:defRPr sz="1000">
                <a:solidFill>
                  <a:schemeClr val="accent2"/>
                </a:solidFill>
                <a:latin typeface="+mn-lt"/>
              </a:defRPr>
            </a:lvl1pPr>
          </a:lstStyle>
          <a:p>
            <a:pPr lvl="0"/>
            <a:r>
              <a:rPr lang="en-GB" dirty="0"/>
              <a:t>insert profile pic</a:t>
            </a:r>
          </a:p>
        </p:txBody>
      </p:sp>
      <p:sp>
        <p:nvSpPr>
          <p:cNvPr id="12" name="Picture Placeholder 15">
            <a:extLst>
              <a:ext uri="{FF2B5EF4-FFF2-40B4-BE49-F238E27FC236}">
                <a16:creationId xmlns:a16="http://schemas.microsoft.com/office/drawing/2014/main" id="{A16AFFED-3679-EC6F-38E4-BB141B3DC4A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pic" sz="quarter" idx="68" hasCustomPrompt="1"/>
          </p:nvPr>
        </p:nvSpPr>
        <p:spPr>
          <a:xfrm>
            <a:off x="8982703" y="1270001"/>
            <a:ext cx="900000" cy="900000"/>
          </a:xfrm>
          <a:prstGeom prst="ellipse">
            <a:avLst/>
          </a:prstGeom>
          <a:solidFill>
            <a:schemeClr val="bg1">
              <a:lumMod val="95000"/>
            </a:schemeClr>
          </a:solidFill>
        </p:spPr>
        <p:txBody>
          <a:bodyPr tIns="0" anchor="ctr" anchorCtr="0"/>
          <a:lstStyle>
            <a:lvl1pPr marL="0" indent="0" algn="ctr">
              <a:buNone/>
              <a:defRPr sz="1000">
                <a:solidFill>
                  <a:schemeClr val="accent2"/>
                </a:solidFill>
                <a:latin typeface="+mn-lt"/>
              </a:defRPr>
            </a:lvl1pPr>
          </a:lstStyle>
          <a:p>
            <a:pPr lvl="0"/>
            <a:r>
              <a:rPr lang="en-GB" dirty="0"/>
              <a:t>insert profile pic</a:t>
            </a:r>
          </a:p>
        </p:txBody>
      </p:sp>
      <p:sp>
        <p:nvSpPr>
          <p:cNvPr id="21" name="Picture Placeholder 15">
            <a:extLst>
              <a:ext uri="{FF2B5EF4-FFF2-40B4-BE49-F238E27FC236}">
                <a16:creationId xmlns:a16="http://schemas.microsoft.com/office/drawing/2014/main" id="{40DA321B-E9DB-5413-41F7-007CC6996CC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pic" sz="quarter" idx="71" hasCustomPrompt="1"/>
          </p:nvPr>
        </p:nvSpPr>
        <p:spPr>
          <a:xfrm>
            <a:off x="6167438" y="3790587"/>
            <a:ext cx="900000" cy="900000"/>
          </a:xfrm>
          <a:prstGeom prst="ellipse">
            <a:avLst/>
          </a:prstGeom>
          <a:solidFill>
            <a:schemeClr val="bg1">
              <a:lumMod val="95000"/>
            </a:schemeClr>
          </a:solidFill>
        </p:spPr>
        <p:txBody>
          <a:bodyPr tIns="0" anchor="ctr" anchorCtr="0"/>
          <a:lstStyle>
            <a:lvl1pPr marL="0" indent="0" algn="ctr">
              <a:buNone/>
              <a:defRPr sz="1000">
                <a:solidFill>
                  <a:schemeClr val="accent2"/>
                </a:solidFill>
                <a:latin typeface="+mn-lt"/>
              </a:defRPr>
            </a:lvl1pPr>
          </a:lstStyle>
          <a:p>
            <a:pPr lvl="0"/>
            <a:r>
              <a:rPr lang="en-GB" dirty="0"/>
              <a:t>insert profile pic</a:t>
            </a:r>
          </a:p>
        </p:txBody>
      </p:sp>
      <p:sp>
        <p:nvSpPr>
          <p:cNvPr id="24" name="Picture Placeholder 15">
            <a:extLst>
              <a:ext uri="{FF2B5EF4-FFF2-40B4-BE49-F238E27FC236}">
                <a16:creationId xmlns:a16="http://schemas.microsoft.com/office/drawing/2014/main" id="{D7DCA51C-09C7-C83C-64D8-CE36012B968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pic" sz="quarter" idx="74" hasCustomPrompt="1"/>
          </p:nvPr>
        </p:nvSpPr>
        <p:spPr>
          <a:xfrm>
            <a:off x="8982703" y="3790587"/>
            <a:ext cx="900000" cy="900000"/>
          </a:xfrm>
          <a:prstGeom prst="ellipse">
            <a:avLst/>
          </a:prstGeom>
          <a:solidFill>
            <a:schemeClr val="bg1">
              <a:lumMod val="95000"/>
            </a:schemeClr>
          </a:solidFill>
        </p:spPr>
        <p:txBody>
          <a:bodyPr tIns="0" anchor="ctr" anchorCtr="0"/>
          <a:lstStyle>
            <a:lvl1pPr marL="0" indent="0" algn="ctr">
              <a:buNone/>
              <a:defRPr sz="1000">
                <a:solidFill>
                  <a:schemeClr val="accent2"/>
                </a:solidFill>
                <a:latin typeface="+mn-lt"/>
              </a:defRPr>
            </a:lvl1pPr>
          </a:lstStyle>
          <a:p>
            <a:pPr lvl="0"/>
            <a:r>
              <a:rPr lang="en-GB" dirty="0"/>
              <a:t>insert profile pic</a:t>
            </a:r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0871EE65-26EE-B181-C60C-77234227C28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8040688" y="6348353"/>
            <a:ext cx="3292473" cy="215901"/>
          </a:xfrm>
        </p:spPr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en-US" dirty="0"/>
              <a:t>© 2025 Clarivate. All rights reserved.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50BDD441-95E6-955E-8A17-BE1B5185D4A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06200" y="6348353"/>
            <a:ext cx="216000" cy="215900"/>
          </a:xfrm>
        </p:spPr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fld id="{F59CD943-D024-467A-B36E-F11E1285ED75}" type="slidenum">
              <a:rPr lang="en-GB" smtClean="0"/>
              <a:pPr/>
              <a:t>‹#›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426358410"/>
      </p:ext>
    </p:extLst>
  </p:cSld>
  <p:clrMapOvr>
    <a:masterClrMapping/>
  </p:clrMapOvr>
</p:sldLayout>
</file>

<file path=ppt/slideLayouts/slideLayout8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lide 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A7FC2C0-CC0A-6C80-94BA-87548331CA1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550864" y="368828"/>
            <a:ext cx="10693823" cy="251885"/>
          </a:xfrm>
        </p:spPr>
        <p:txBody>
          <a:bodyPr/>
          <a:lstStyle>
            <a:lvl1pPr>
              <a:defRPr/>
            </a:lvl1pPr>
          </a:lstStyle>
          <a:p>
            <a:r>
              <a:rPr lang="en-US" dirty="0"/>
              <a:t>Header avenir demi</a:t>
            </a:r>
            <a:endParaRPr lang="en-GB" dirty="0"/>
          </a:p>
        </p:txBody>
      </p:sp>
      <p:sp>
        <p:nvSpPr>
          <p:cNvPr id="6" name="Text Placeholder 9">
            <a:extLst>
              <a:ext uri="{FF2B5EF4-FFF2-40B4-BE49-F238E27FC236}">
                <a16:creationId xmlns:a16="http://schemas.microsoft.com/office/drawing/2014/main" id="{0D280ED2-2546-B928-49AE-06D36B770708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550864" y="752052"/>
            <a:ext cx="10693823" cy="336973"/>
          </a:xfrm>
          <a:prstGeom prst="rect">
            <a:avLst/>
          </a:prstGeom>
        </p:spPr>
        <p:txBody>
          <a:bodyPr lIns="0" tIns="0" rIns="0" bIns="0">
            <a:noAutofit/>
          </a:bodyPr>
          <a:lstStyle>
            <a:lvl1pPr marL="0" indent="0">
              <a:lnSpc>
                <a:spcPct val="90000"/>
              </a:lnSpc>
              <a:buNone/>
              <a:defRPr sz="2000"/>
            </a:lvl1pPr>
          </a:lstStyle>
          <a:p>
            <a:pPr lvl="0"/>
            <a:r>
              <a:rPr lang="en-US" dirty="0"/>
              <a:t>Subhead avenir pro 20pt</a:t>
            </a:r>
            <a:endParaRPr lang="en-GB" dirty="0"/>
          </a:p>
        </p:txBody>
      </p:sp>
      <p:sp>
        <p:nvSpPr>
          <p:cNvPr id="17" name="Text Placeholder 12">
            <a:extLst>
              <a:ext uri="{FF2B5EF4-FFF2-40B4-BE49-F238E27FC236}">
                <a16:creationId xmlns:a16="http://schemas.microsoft.com/office/drawing/2014/main" id="{2DA8D027-1671-C417-E0C3-5993F02B96D9}"/>
              </a:ext>
              <a:ext uri="{C183D7F6-B498-43B3-948B-1728B52AA6E4}">
                <adec:decorative xmlns:adec="http://schemas.microsoft.com/office/drawing/2017/decorative" val="0"/>
              </a:ext>
            </a:extLst>
          </p:cNvPr>
          <p:cNvSpPr>
            <a:spLocks noGrp="1"/>
          </p:cNvSpPr>
          <p:nvPr>
            <p:ph type="body" sz="quarter" idx="39" hasCustomPrompt="1"/>
          </p:nvPr>
        </p:nvSpPr>
        <p:spPr>
          <a:xfrm>
            <a:off x="550863" y="1720850"/>
            <a:ext cx="3202897" cy="324000"/>
          </a:xfrm>
          <a:solidFill>
            <a:schemeClr val="accent2"/>
          </a:solidFill>
        </p:spPr>
        <p:txBody>
          <a:bodyPr anchor="ctr" anchorCtr="0"/>
          <a:lstStyle>
            <a:lvl1pPr marL="0" indent="0" algn="ctr">
              <a:buNone/>
              <a:defRPr sz="1600" b="0" baseline="0">
                <a:solidFill>
                  <a:schemeClr val="bg1"/>
                </a:solidFill>
                <a:latin typeface="+mj-lt"/>
              </a:defRPr>
            </a:lvl1pPr>
            <a:lvl4pPr>
              <a:buClr>
                <a:schemeClr val="accent1"/>
              </a:buClr>
              <a:defRPr/>
            </a:lvl4pPr>
            <a:lvl5pPr>
              <a:buClr>
                <a:schemeClr val="accent1"/>
              </a:buClr>
              <a:defRPr/>
            </a:lvl5pPr>
          </a:lstStyle>
          <a:p>
            <a:pPr lvl="0"/>
            <a:r>
              <a:rPr lang="en-US" dirty="0"/>
              <a:t>Section one</a:t>
            </a:r>
            <a:endParaRPr lang="en-GB" dirty="0"/>
          </a:p>
        </p:txBody>
      </p:sp>
      <p:sp>
        <p:nvSpPr>
          <p:cNvPr id="5" name="Picture Placeholder 15">
            <a:extLst>
              <a:ext uri="{FF2B5EF4-FFF2-40B4-BE49-F238E27FC236}">
                <a16:creationId xmlns:a16="http://schemas.microsoft.com/office/drawing/2014/main" id="{903F0106-157C-427D-4EE3-058FF2156B3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pic" sz="quarter" idx="20" hasCustomPrompt="1"/>
          </p:nvPr>
        </p:nvSpPr>
        <p:spPr>
          <a:xfrm>
            <a:off x="551231" y="2044850"/>
            <a:ext cx="3202379" cy="1570035"/>
          </a:xfrm>
          <a:noFill/>
        </p:spPr>
        <p:txBody>
          <a:bodyPr tIns="144000" anchor="t" anchorCtr="0"/>
          <a:lstStyle>
            <a:lvl1pPr marL="0" indent="0" algn="ctr">
              <a:buNone/>
              <a:defRPr sz="1050">
                <a:solidFill>
                  <a:schemeClr val="accent2"/>
                </a:solidFill>
                <a:latin typeface="+mn-lt"/>
              </a:defRPr>
            </a:lvl1pPr>
          </a:lstStyle>
          <a:p>
            <a:pPr lvl="0"/>
            <a:r>
              <a:rPr lang="en-US" dirty="0"/>
              <a:t>Drag picture file or click icon to insert image</a:t>
            </a:r>
          </a:p>
        </p:txBody>
      </p:sp>
      <p:sp>
        <p:nvSpPr>
          <p:cNvPr id="23" name="Text Placeholder 12">
            <a:extLst>
              <a:ext uri="{FF2B5EF4-FFF2-40B4-BE49-F238E27FC236}">
                <a16:creationId xmlns:a16="http://schemas.microsoft.com/office/drawing/2014/main" id="{C531B205-D3A4-EA26-3CFE-0FB948EE2890}"/>
              </a:ext>
            </a:extLst>
          </p:cNvPr>
          <p:cNvSpPr>
            <a:spLocks noGrp="1"/>
          </p:cNvSpPr>
          <p:nvPr>
            <p:ph type="body" sz="quarter" idx="43"/>
          </p:nvPr>
        </p:nvSpPr>
        <p:spPr>
          <a:xfrm>
            <a:off x="550863" y="3792000"/>
            <a:ext cx="3202379" cy="1800000"/>
          </a:xfrm>
          <a:noFill/>
        </p:spPr>
        <p:txBody>
          <a:bodyPr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  <p:sp>
        <p:nvSpPr>
          <p:cNvPr id="20" name="Text Placeholder 12">
            <a:extLst>
              <a:ext uri="{FF2B5EF4-FFF2-40B4-BE49-F238E27FC236}">
                <a16:creationId xmlns:a16="http://schemas.microsoft.com/office/drawing/2014/main" id="{CD7185C1-17ED-4DDA-8D74-3D9B371C3A61}"/>
              </a:ext>
              <a:ext uri="{C183D7F6-B498-43B3-948B-1728B52AA6E4}">
                <adec:decorative xmlns:adec="http://schemas.microsoft.com/office/drawing/2017/decorative" val="0"/>
              </a:ext>
            </a:extLst>
          </p:cNvPr>
          <p:cNvSpPr>
            <a:spLocks noGrp="1"/>
          </p:cNvSpPr>
          <p:nvPr>
            <p:ph type="body" sz="quarter" idx="40" hasCustomPrompt="1"/>
          </p:nvPr>
        </p:nvSpPr>
        <p:spPr>
          <a:xfrm>
            <a:off x="4295560" y="1720850"/>
            <a:ext cx="3202898" cy="323997"/>
          </a:xfrm>
          <a:solidFill>
            <a:schemeClr val="accent2"/>
          </a:solidFill>
        </p:spPr>
        <p:txBody>
          <a:bodyPr anchor="ctr" anchorCtr="0"/>
          <a:lstStyle>
            <a:lvl1pPr marL="0" indent="0" algn="ctr">
              <a:buNone/>
              <a:defRPr sz="1600" b="0" baseline="0">
                <a:solidFill>
                  <a:schemeClr val="bg1"/>
                </a:solidFill>
                <a:latin typeface="+mj-lt"/>
              </a:defRPr>
            </a:lvl1pPr>
            <a:lvl4pPr>
              <a:buClr>
                <a:schemeClr val="accent1"/>
              </a:buClr>
              <a:defRPr/>
            </a:lvl4pPr>
            <a:lvl5pPr>
              <a:buClr>
                <a:schemeClr val="accent1"/>
              </a:buClr>
              <a:defRPr/>
            </a:lvl5pPr>
          </a:lstStyle>
          <a:p>
            <a:pPr lvl="0"/>
            <a:r>
              <a:rPr lang="en-US" dirty="0"/>
              <a:t> Section two</a:t>
            </a:r>
            <a:endParaRPr lang="en-GB" dirty="0"/>
          </a:p>
        </p:txBody>
      </p:sp>
      <p:sp>
        <p:nvSpPr>
          <p:cNvPr id="8" name="Picture Placeholder 15">
            <a:extLst>
              <a:ext uri="{FF2B5EF4-FFF2-40B4-BE49-F238E27FC236}">
                <a16:creationId xmlns:a16="http://schemas.microsoft.com/office/drawing/2014/main" id="{EC657CC3-F918-1A6E-4F80-19CFDA23FC1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pic" sz="quarter" idx="27" hasCustomPrompt="1"/>
          </p:nvPr>
        </p:nvSpPr>
        <p:spPr>
          <a:xfrm>
            <a:off x="4295775" y="2044848"/>
            <a:ext cx="3202379" cy="1570037"/>
          </a:xfrm>
          <a:noFill/>
        </p:spPr>
        <p:txBody>
          <a:bodyPr tIns="144000" anchor="t" anchorCtr="0"/>
          <a:lstStyle>
            <a:lvl1pPr marL="0" indent="0" algn="ctr">
              <a:buNone/>
              <a:defRPr sz="1050">
                <a:solidFill>
                  <a:schemeClr val="accent2"/>
                </a:solidFill>
                <a:latin typeface="+mn-lt"/>
              </a:defRPr>
            </a:lvl1pPr>
          </a:lstStyle>
          <a:p>
            <a:pPr lvl="0"/>
            <a:r>
              <a:rPr lang="en-US" dirty="0"/>
              <a:t>Drag picture file or click icon to insert image</a:t>
            </a:r>
          </a:p>
        </p:txBody>
      </p:sp>
      <p:sp>
        <p:nvSpPr>
          <p:cNvPr id="24" name="Text Placeholder 12">
            <a:extLst>
              <a:ext uri="{FF2B5EF4-FFF2-40B4-BE49-F238E27FC236}">
                <a16:creationId xmlns:a16="http://schemas.microsoft.com/office/drawing/2014/main" id="{5CD19475-61C5-E508-86C6-A6A43C37FD75}"/>
              </a:ext>
            </a:extLst>
          </p:cNvPr>
          <p:cNvSpPr>
            <a:spLocks noGrp="1"/>
          </p:cNvSpPr>
          <p:nvPr>
            <p:ph type="body" sz="quarter" idx="44"/>
          </p:nvPr>
        </p:nvSpPr>
        <p:spPr>
          <a:xfrm>
            <a:off x="4295529" y="3792000"/>
            <a:ext cx="3202379" cy="1800000"/>
          </a:xfrm>
          <a:noFill/>
        </p:spPr>
        <p:txBody>
          <a:bodyPr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  <p:sp>
        <p:nvSpPr>
          <p:cNvPr id="21" name="Text Placeholder 12">
            <a:extLst>
              <a:ext uri="{FF2B5EF4-FFF2-40B4-BE49-F238E27FC236}">
                <a16:creationId xmlns:a16="http://schemas.microsoft.com/office/drawing/2014/main" id="{C20373E0-93FA-5E07-BE29-2A7CDEAB21F9}"/>
              </a:ext>
              <a:ext uri="{C183D7F6-B498-43B3-948B-1728B52AA6E4}">
                <adec:decorative xmlns:adec="http://schemas.microsoft.com/office/drawing/2017/decorative" val="0"/>
              </a:ext>
            </a:extLst>
          </p:cNvPr>
          <p:cNvSpPr>
            <a:spLocks noGrp="1"/>
          </p:cNvSpPr>
          <p:nvPr>
            <p:ph type="body" sz="quarter" idx="41" hasCustomPrompt="1"/>
          </p:nvPr>
        </p:nvSpPr>
        <p:spPr>
          <a:xfrm>
            <a:off x="8040168" y="1720850"/>
            <a:ext cx="3204519" cy="323996"/>
          </a:xfrm>
          <a:solidFill>
            <a:schemeClr val="accent2"/>
          </a:solidFill>
        </p:spPr>
        <p:txBody>
          <a:bodyPr anchor="ctr" anchorCtr="0"/>
          <a:lstStyle>
            <a:lvl1pPr marL="0" indent="0" algn="ctr">
              <a:buNone/>
              <a:defRPr sz="1600" b="0" baseline="0">
                <a:solidFill>
                  <a:schemeClr val="bg1"/>
                </a:solidFill>
                <a:latin typeface="+mj-lt"/>
              </a:defRPr>
            </a:lvl1pPr>
            <a:lvl4pPr>
              <a:buClr>
                <a:schemeClr val="accent1"/>
              </a:buClr>
              <a:defRPr/>
            </a:lvl4pPr>
            <a:lvl5pPr>
              <a:buClr>
                <a:schemeClr val="accent1"/>
              </a:buClr>
              <a:defRPr/>
            </a:lvl5pPr>
          </a:lstStyle>
          <a:p>
            <a:pPr lvl="0"/>
            <a:r>
              <a:rPr lang="en-US" dirty="0"/>
              <a:t>Section three </a:t>
            </a:r>
            <a:endParaRPr lang="en-GB" dirty="0"/>
          </a:p>
        </p:txBody>
      </p:sp>
      <p:sp>
        <p:nvSpPr>
          <p:cNvPr id="9" name="Picture Placeholder 15">
            <a:extLst>
              <a:ext uri="{FF2B5EF4-FFF2-40B4-BE49-F238E27FC236}">
                <a16:creationId xmlns:a16="http://schemas.microsoft.com/office/drawing/2014/main" id="{8D0A983E-8A75-5B03-E6D8-3B461E3D79B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pic" sz="quarter" idx="29" hasCustomPrompt="1"/>
          </p:nvPr>
        </p:nvSpPr>
        <p:spPr>
          <a:xfrm>
            <a:off x="8040688" y="2044848"/>
            <a:ext cx="3204000" cy="1570038"/>
          </a:xfrm>
          <a:noFill/>
        </p:spPr>
        <p:txBody>
          <a:bodyPr tIns="144000" anchor="t" anchorCtr="0"/>
          <a:lstStyle>
            <a:lvl1pPr marL="0" indent="0" algn="ctr">
              <a:buNone/>
              <a:defRPr sz="1050">
                <a:solidFill>
                  <a:schemeClr val="accent2"/>
                </a:solidFill>
                <a:latin typeface="+mn-lt"/>
              </a:defRPr>
            </a:lvl1pPr>
          </a:lstStyle>
          <a:p>
            <a:pPr lvl="0"/>
            <a:r>
              <a:rPr lang="en-US" dirty="0"/>
              <a:t>Drag picture file or click icon to insert image</a:t>
            </a:r>
          </a:p>
        </p:txBody>
      </p:sp>
      <p:sp>
        <p:nvSpPr>
          <p:cNvPr id="25" name="Text Placeholder 12">
            <a:extLst>
              <a:ext uri="{FF2B5EF4-FFF2-40B4-BE49-F238E27FC236}">
                <a16:creationId xmlns:a16="http://schemas.microsoft.com/office/drawing/2014/main" id="{BFA0A616-B625-CB56-07F5-2868451F4AE4}"/>
              </a:ext>
            </a:extLst>
          </p:cNvPr>
          <p:cNvSpPr>
            <a:spLocks noGrp="1"/>
          </p:cNvSpPr>
          <p:nvPr>
            <p:ph type="body" sz="quarter" idx="45"/>
          </p:nvPr>
        </p:nvSpPr>
        <p:spPr>
          <a:xfrm>
            <a:off x="8040688" y="3792000"/>
            <a:ext cx="3204000" cy="1800000"/>
          </a:xfrm>
          <a:noFill/>
        </p:spPr>
        <p:txBody>
          <a:bodyPr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50BDD441-95E6-955E-8A17-BE1B5185D4A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06200" y="6348353"/>
            <a:ext cx="216000" cy="215900"/>
          </a:xfrm>
        </p:spPr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fld id="{F59CD943-D024-467A-B36E-F11E1285ED75}" type="slidenum">
              <a:rPr lang="en-GB" smtClean="0"/>
              <a:pPr/>
              <a:t>‹#›</a:t>
            </a:fld>
            <a:endParaRPr lang="en-GB" dirty="0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0871EE65-26EE-B181-C60C-77234227C28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8040688" y="6348353"/>
            <a:ext cx="3292473" cy="215901"/>
          </a:xfrm>
        </p:spPr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en-US" dirty="0"/>
              <a:t>© 2025 Clarivate. All rights reserved.</a:t>
            </a:r>
          </a:p>
        </p:txBody>
      </p:sp>
      <p:sp>
        <p:nvSpPr>
          <p:cNvPr id="7" name="Text Placeholder 50">
            <a:extLst>
              <a:ext uri="{FF2B5EF4-FFF2-40B4-BE49-F238E27FC236}">
                <a16:creationId xmlns:a16="http://schemas.microsoft.com/office/drawing/2014/main" id="{1469EF62-8266-4101-8454-C7A968E7EC0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1" y="-680886"/>
            <a:ext cx="4716000" cy="607071"/>
          </a:xfrm>
          <a:solidFill>
            <a:schemeClr val="accent3"/>
          </a:solidFill>
        </p:spPr>
        <p:txBody>
          <a:bodyPr wrap="square" lIns="72000" tIns="72000" rIns="72000" bIns="72000">
            <a:spAutoFit/>
          </a:bodyPr>
          <a:lstStyle>
            <a:lvl1pPr marL="0" indent="0">
              <a:buNone/>
              <a:defRPr/>
            </a:lvl1pPr>
            <a:lvl2pPr marL="180000" indent="0">
              <a:buNone/>
              <a:defRPr/>
            </a:lvl2pPr>
            <a:lvl3pPr marL="360000" indent="0">
              <a:buNone/>
              <a:defRPr/>
            </a:lvl3pPr>
            <a:lvl4pPr marL="540000" indent="0">
              <a:buNone/>
              <a:defRPr/>
            </a:lvl4pPr>
            <a:lvl5pPr marL="720000" indent="0">
              <a:buNone/>
              <a:defRPr/>
            </a:lvl5pPr>
          </a:lstStyle>
          <a:p>
            <a:pPr lvl="0"/>
            <a:r>
              <a:rPr lang="en-GB" dirty="0"/>
              <a:t>Lorem ipsum dolor sit amet, consectetuer adipiscing elit. Maecenas porttitor </a:t>
            </a:r>
            <a:r>
              <a:rPr lang="en-GB" dirty="0" err="1"/>
              <a:t>congue</a:t>
            </a:r>
            <a:r>
              <a:rPr lang="en-GB" dirty="0"/>
              <a:t> </a:t>
            </a:r>
            <a:r>
              <a:rPr lang="en-GB" dirty="0" err="1"/>
              <a:t>massa</a:t>
            </a:r>
            <a:r>
              <a:rPr lang="en-GB" dirty="0"/>
              <a:t> </a:t>
            </a:r>
            <a:r>
              <a:rPr lang="en-GB" dirty="0" err="1"/>
              <a:t>posuere</a:t>
            </a:r>
            <a:r>
              <a:rPr lang="en-GB" dirty="0"/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2776530539"/>
      </p:ext>
    </p:extLst>
  </p:cSld>
  <p:clrMapOvr>
    <a:masterClrMapping/>
  </p:clrMapOvr>
</p:sldLayout>
</file>

<file path=ppt/slideLayouts/slideLayout8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lide B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extLst>
              <a:ext uri="{FF2B5EF4-FFF2-40B4-BE49-F238E27FC236}">
                <a16:creationId xmlns:a16="http://schemas.microsoft.com/office/drawing/2014/main" id="{BAB8773E-2F29-ECD1-16FF-8BC5E75E1E4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 userDrawn="1"/>
        </p:nvSpPr>
        <p:spPr>
          <a:xfrm rot="10800000">
            <a:off x="6095999" y="0"/>
            <a:ext cx="6096000" cy="6858000"/>
          </a:xfrm>
          <a:prstGeom prst="rect">
            <a:avLst/>
          </a:prstGeom>
          <a:gradFill>
            <a:gsLst>
              <a:gs pos="85000">
                <a:srgbClr val="3595F0"/>
              </a:gs>
              <a:gs pos="15000">
                <a:schemeClr val="accent2"/>
              </a:gs>
            </a:gsLst>
            <a:lin ang="3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7" name="Title 1">
            <a:extLst>
              <a:ext uri="{FF2B5EF4-FFF2-40B4-BE49-F238E27FC236}">
                <a16:creationId xmlns:a16="http://schemas.microsoft.com/office/drawing/2014/main" id="{7DE71408-1F6A-1900-3166-8B0F27B91CF7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550865" y="368828"/>
            <a:ext cx="5075998" cy="251885"/>
          </a:xfrm>
        </p:spPr>
        <p:txBody>
          <a:bodyPr/>
          <a:lstStyle>
            <a:lvl1pPr>
              <a:defRPr/>
            </a:lvl1pPr>
          </a:lstStyle>
          <a:p>
            <a:r>
              <a:rPr lang="en-US" dirty="0"/>
              <a:t>Header avenir demi 24pt</a:t>
            </a:r>
            <a:endParaRPr lang="en-GB" dirty="0"/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E040A9B4-F93C-AB35-66CE-1690CFBC2581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550865" y="753852"/>
            <a:ext cx="5075998" cy="336973"/>
          </a:xfrm>
          <a:prstGeom prst="rect">
            <a:avLst/>
          </a:prstGeom>
        </p:spPr>
        <p:txBody>
          <a:bodyPr lIns="0" tIns="0" rIns="0" bIns="0">
            <a:noAutofit/>
          </a:bodyPr>
          <a:lstStyle>
            <a:lvl1pPr marL="0" indent="0">
              <a:lnSpc>
                <a:spcPct val="90000"/>
              </a:lnSpc>
              <a:buNone/>
              <a:defRPr sz="2000"/>
            </a:lvl1pPr>
          </a:lstStyle>
          <a:p>
            <a:pPr lvl="0"/>
            <a:r>
              <a:rPr lang="en-US" dirty="0"/>
              <a:t>Subhead avenir pro 20pt</a:t>
            </a:r>
            <a:endParaRPr lang="en-GB" dirty="0"/>
          </a:p>
        </p:txBody>
      </p:sp>
      <p:sp>
        <p:nvSpPr>
          <p:cNvPr id="13" name="Text Placeholder 12">
            <a:extLst>
              <a:ext uri="{FF2B5EF4-FFF2-40B4-BE49-F238E27FC236}">
                <a16:creationId xmlns:a16="http://schemas.microsoft.com/office/drawing/2014/main" id="{03BC752C-CC9E-C49E-83BC-B6B704830335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1956624" y="1808164"/>
            <a:ext cx="3670238" cy="900112"/>
          </a:xfrm>
        </p:spPr>
        <p:txBody>
          <a:bodyPr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  <p:sp>
        <p:nvSpPr>
          <p:cNvPr id="5" name="Picture Placeholder 15">
            <a:extLst>
              <a:ext uri="{FF2B5EF4-FFF2-40B4-BE49-F238E27FC236}">
                <a16:creationId xmlns:a16="http://schemas.microsoft.com/office/drawing/2014/main" id="{424352B5-9531-7227-7258-4FBE39AA6692}"/>
              </a:ext>
            </a:extLst>
          </p:cNvPr>
          <p:cNvSpPr>
            <a:spLocks noGrp="1"/>
          </p:cNvSpPr>
          <p:nvPr>
            <p:ph type="pic" sz="quarter" idx="20" hasCustomPrompt="1"/>
          </p:nvPr>
        </p:nvSpPr>
        <p:spPr>
          <a:xfrm>
            <a:off x="551231" y="1815304"/>
            <a:ext cx="936257" cy="892971"/>
          </a:xfrm>
          <a:noFill/>
        </p:spPr>
        <p:txBody>
          <a:bodyPr anchor="ctr" anchorCtr="0"/>
          <a:lstStyle>
            <a:lvl1pPr marL="0" indent="0" algn="ctr">
              <a:spcBef>
                <a:spcPts val="0"/>
              </a:spcBef>
              <a:buNone/>
              <a:defRPr sz="1000">
                <a:solidFill>
                  <a:schemeClr val="accent2"/>
                </a:solidFill>
                <a:latin typeface="+mn-lt"/>
              </a:defRPr>
            </a:lvl1pPr>
          </a:lstStyle>
          <a:p>
            <a:pPr lvl="0"/>
            <a:r>
              <a:rPr lang="en-GB" dirty="0"/>
              <a:t>click or drag </a:t>
            </a:r>
            <a:br>
              <a:rPr lang="en-GB" dirty="0"/>
            </a:br>
            <a:r>
              <a:rPr lang="en-GB" dirty="0"/>
              <a:t>to insert  pictogram</a:t>
            </a:r>
          </a:p>
        </p:txBody>
      </p:sp>
      <p:sp>
        <p:nvSpPr>
          <p:cNvPr id="6" name="Text Placeholder 12">
            <a:extLst>
              <a:ext uri="{FF2B5EF4-FFF2-40B4-BE49-F238E27FC236}">
                <a16:creationId xmlns:a16="http://schemas.microsoft.com/office/drawing/2014/main" id="{7C6399F0-91C7-1DA8-0F53-2C77DF6472C4}"/>
              </a:ext>
            </a:extLst>
          </p:cNvPr>
          <p:cNvSpPr>
            <a:spLocks noGrp="1"/>
          </p:cNvSpPr>
          <p:nvPr>
            <p:ph type="body" sz="quarter" idx="22"/>
          </p:nvPr>
        </p:nvSpPr>
        <p:spPr>
          <a:xfrm>
            <a:off x="1956624" y="2948518"/>
            <a:ext cx="3670238" cy="900112"/>
          </a:xfrm>
        </p:spPr>
        <p:txBody>
          <a:bodyPr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  <p:sp>
        <p:nvSpPr>
          <p:cNvPr id="11" name="Picture Placeholder 15">
            <a:extLst>
              <a:ext uri="{FF2B5EF4-FFF2-40B4-BE49-F238E27FC236}">
                <a16:creationId xmlns:a16="http://schemas.microsoft.com/office/drawing/2014/main" id="{3234BFD3-E1B2-D40A-A80A-F111064283A3}"/>
              </a:ext>
            </a:extLst>
          </p:cNvPr>
          <p:cNvSpPr>
            <a:spLocks noGrp="1"/>
          </p:cNvSpPr>
          <p:nvPr>
            <p:ph type="pic" sz="quarter" idx="23" hasCustomPrompt="1"/>
          </p:nvPr>
        </p:nvSpPr>
        <p:spPr>
          <a:xfrm>
            <a:off x="551231" y="2955658"/>
            <a:ext cx="936257" cy="892971"/>
          </a:xfrm>
          <a:noFill/>
        </p:spPr>
        <p:txBody>
          <a:bodyPr anchor="ctr" anchorCtr="0"/>
          <a:lstStyle>
            <a:lvl1pPr marL="0" indent="0" algn="ctr">
              <a:spcBef>
                <a:spcPts val="0"/>
              </a:spcBef>
              <a:buNone/>
              <a:defRPr sz="1000">
                <a:solidFill>
                  <a:schemeClr val="accent2"/>
                </a:solidFill>
                <a:latin typeface="+mn-lt"/>
              </a:defRPr>
            </a:lvl1pPr>
          </a:lstStyle>
          <a:p>
            <a:pPr lvl="0"/>
            <a:r>
              <a:rPr lang="en-GB" dirty="0"/>
              <a:t>click or drag </a:t>
            </a:r>
            <a:br>
              <a:rPr lang="en-GB" dirty="0"/>
            </a:br>
            <a:r>
              <a:rPr lang="en-GB" dirty="0"/>
              <a:t>to insert  pictogram</a:t>
            </a:r>
          </a:p>
        </p:txBody>
      </p:sp>
      <p:sp>
        <p:nvSpPr>
          <p:cNvPr id="12" name="Text Placeholder 12">
            <a:extLst>
              <a:ext uri="{FF2B5EF4-FFF2-40B4-BE49-F238E27FC236}">
                <a16:creationId xmlns:a16="http://schemas.microsoft.com/office/drawing/2014/main" id="{C3F003AE-DA6B-6A9F-EAAA-2E7B1562F831}"/>
              </a:ext>
            </a:extLst>
          </p:cNvPr>
          <p:cNvSpPr>
            <a:spLocks noGrp="1"/>
          </p:cNvSpPr>
          <p:nvPr>
            <p:ph type="body" sz="quarter" idx="24"/>
          </p:nvPr>
        </p:nvSpPr>
        <p:spPr>
          <a:xfrm>
            <a:off x="1956624" y="4088872"/>
            <a:ext cx="3670238" cy="900112"/>
          </a:xfrm>
        </p:spPr>
        <p:txBody>
          <a:bodyPr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  <p:sp>
        <p:nvSpPr>
          <p:cNvPr id="14" name="Picture Placeholder 15">
            <a:extLst>
              <a:ext uri="{FF2B5EF4-FFF2-40B4-BE49-F238E27FC236}">
                <a16:creationId xmlns:a16="http://schemas.microsoft.com/office/drawing/2014/main" id="{8E2ADA55-A25D-66AF-B55F-C60297B1080A}"/>
              </a:ext>
            </a:extLst>
          </p:cNvPr>
          <p:cNvSpPr>
            <a:spLocks noGrp="1"/>
          </p:cNvSpPr>
          <p:nvPr>
            <p:ph type="pic" sz="quarter" idx="25" hasCustomPrompt="1"/>
          </p:nvPr>
        </p:nvSpPr>
        <p:spPr>
          <a:xfrm>
            <a:off x="551231" y="4096012"/>
            <a:ext cx="936257" cy="892971"/>
          </a:xfrm>
          <a:noFill/>
        </p:spPr>
        <p:txBody>
          <a:bodyPr anchor="ctr" anchorCtr="0"/>
          <a:lstStyle>
            <a:lvl1pPr marL="0" indent="0" algn="ctr">
              <a:spcBef>
                <a:spcPts val="0"/>
              </a:spcBef>
              <a:buNone/>
              <a:defRPr sz="1000">
                <a:solidFill>
                  <a:schemeClr val="accent2"/>
                </a:solidFill>
                <a:latin typeface="+mn-lt"/>
              </a:defRPr>
            </a:lvl1pPr>
          </a:lstStyle>
          <a:p>
            <a:pPr lvl="0"/>
            <a:r>
              <a:rPr lang="en-GB" dirty="0"/>
              <a:t>click or drag </a:t>
            </a:r>
            <a:br>
              <a:rPr lang="en-GB" dirty="0"/>
            </a:br>
            <a:r>
              <a:rPr lang="en-GB" dirty="0"/>
              <a:t>to insert  pictogram</a:t>
            </a:r>
          </a:p>
        </p:txBody>
      </p:sp>
      <p:sp>
        <p:nvSpPr>
          <p:cNvPr id="15" name="Text Placeholder 12">
            <a:extLst>
              <a:ext uri="{FF2B5EF4-FFF2-40B4-BE49-F238E27FC236}">
                <a16:creationId xmlns:a16="http://schemas.microsoft.com/office/drawing/2014/main" id="{C5A01F48-7607-98AA-8DCD-AD30C977669E}"/>
              </a:ext>
            </a:extLst>
          </p:cNvPr>
          <p:cNvSpPr>
            <a:spLocks noGrp="1"/>
          </p:cNvSpPr>
          <p:nvPr>
            <p:ph type="body" sz="quarter" idx="26"/>
          </p:nvPr>
        </p:nvSpPr>
        <p:spPr>
          <a:xfrm>
            <a:off x="1956624" y="5229225"/>
            <a:ext cx="3670238" cy="900112"/>
          </a:xfrm>
        </p:spPr>
        <p:txBody>
          <a:bodyPr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  <p:sp>
        <p:nvSpPr>
          <p:cNvPr id="16" name="Picture Placeholder 15">
            <a:extLst>
              <a:ext uri="{FF2B5EF4-FFF2-40B4-BE49-F238E27FC236}">
                <a16:creationId xmlns:a16="http://schemas.microsoft.com/office/drawing/2014/main" id="{290C083D-C4ED-259B-48AB-A352EEBF7FD2}"/>
              </a:ext>
            </a:extLst>
          </p:cNvPr>
          <p:cNvSpPr>
            <a:spLocks noGrp="1"/>
          </p:cNvSpPr>
          <p:nvPr>
            <p:ph type="pic" sz="quarter" idx="27" hasCustomPrompt="1"/>
          </p:nvPr>
        </p:nvSpPr>
        <p:spPr>
          <a:xfrm>
            <a:off x="551231" y="5236365"/>
            <a:ext cx="936257" cy="892971"/>
          </a:xfrm>
          <a:noFill/>
        </p:spPr>
        <p:txBody>
          <a:bodyPr anchor="ctr" anchorCtr="0"/>
          <a:lstStyle>
            <a:lvl1pPr marL="0" indent="0" algn="ctr">
              <a:spcBef>
                <a:spcPts val="0"/>
              </a:spcBef>
              <a:buNone/>
              <a:defRPr sz="1000">
                <a:solidFill>
                  <a:schemeClr val="accent2"/>
                </a:solidFill>
                <a:latin typeface="+mn-lt"/>
              </a:defRPr>
            </a:lvl1pPr>
          </a:lstStyle>
          <a:p>
            <a:pPr lvl="0"/>
            <a:r>
              <a:rPr lang="en-GB" dirty="0"/>
              <a:t>click or drag </a:t>
            </a:r>
            <a:br>
              <a:rPr lang="en-GB" dirty="0"/>
            </a:br>
            <a:r>
              <a:rPr lang="en-GB" dirty="0"/>
              <a:t>to insert  pictogram</a:t>
            </a:r>
          </a:p>
        </p:txBody>
      </p:sp>
      <p:sp>
        <p:nvSpPr>
          <p:cNvPr id="19" name="Text Placeholder 12">
            <a:extLst>
              <a:ext uri="{FF2B5EF4-FFF2-40B4-BE49-F238E27FC236}">
                <a16:creationId xmlns:a16="http://schemas.microsoft.com/office/drawing/2014/main" id="{6B88FD4C-301B-A8C2-5ACF-167833A3A773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>
          <a:xfrm>
            <a:off x="6529387" y="1812926"/>
            <a:ext cx="5111749" cy="4321175"/>
          </a:xfrm>
        </p:spPr>
        <p:txBody>
          <a:bodyPr/>
          <a:lstStyle>
            <a:lvl1pPr>
              <a:buClr>
                <a:schemeClr val="bg1"/>
              </a:buClr>
              <a:defRPr>
                <a:solidFill>
                  <a:schemeClr val="bg1"/>
                </a:solidFill>
              </a:defRPr>
            </a:lvl1pPr>
            <a:lvl2pPr>
              <a:buClr>
                <a:schemeClr val="bg1"/>
              </a:buClr>
              <a:defRPr>
                <a:solidFill>
                  <a:schemeClr val="bg1"/>
                </a:solidFill>
              </a:defRPr>
            </a:lvl2pPr>
            <a:lvl3pPr>
              <a:buClr>
                <a:schemeClr val="bg1"/>
              </a:buClr>
              <a:defRPr>
                <a:solidFill>
                  <a:schemeClr val="bg1"/>
                </a:solidFill>
              </a:defRPr>
            </a:lvl3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50BDD441-95E6-955E-8A17-BE1B5185D4A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06200" y="6348353"/>
            <a:ext cx="216000" cy="215900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F59CD943-D024-467A-B36E-F11E1285ED75}" type="slidenum">
              <a:rPr lang="en-GB" smtClean="0"/>
              <a:pPr/>
              <a:t>‹#›</a:t>
            </a:fld>
            <a:endParaRPr lang="en-GB" dirty="0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0871EE65-26EE-B181-C60C-77234227C28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8040688" y="6348353"/>
            <a:ext cx="3292473" cy="215901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© 2025 Clarivate. All rights reserved.</a:t>
            </a:r>
          </a:p>
        </p:txBody>
      </p:sp>
      <p:sp>
        <p:nvSpPr>
          <p:cNvPr id="9" name="Text Placeholder 50">
            <a:extLst>
              <a:ext uri="{FF2B5EF4-FFF2-40B4-BE49-F238E27FC236}">
                <a16:creationId xmlns:a16="http://schemas.microsoft.com/office/drawing/2014/main" id="{71298670-8A67-0F0F-FD7E-ACB9ADC4886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1" y="-680886"/>
            <a:ext cx="4716000" cy="607071"/>
          </a:xfrm>
          <a:solidFill>
            <a:schemeClr val="accent3"/>
          </a:solidFill>
        </p:spPr>
        <p:txBody>
          <a:bodyPr wrap="square" lIns="72000" tIns="72000" rIns="72000" bIns="72000">
            <a:spAutoFit/>
          </a:bodyPr>
          <a:lstStyle>
            <a:lvl1pPr marL="0" indent="0">
              <a:buNone/>
              <a:defRPr/>
            </a:lvl1pPr>
            <a:lvl2pPr marL="180000" indent="0">
              <a:buNone/>
              <a:defRPr/>
            </a:lvl2pPr>
            <a:lvl3pPr marL="360000" indent="0">
              <a:buNone/>
              <a:defRPr/>
            </a:lvl3pPr>
            <a:lvl4pPr marL="540000" indent="0">
              <a:buNone/>
              <a:defRPr/>
            </a:lvl4pPr>
            <a:lvl5pPr marL="720000" indent="0">
              <a:buNone/>
              <a:defRPr/>
            </a:lvl5pPr>
          </a:lstStyle>
          <a:p>
            <a:pPr lvl="0"/>
            <a:r>
              <a:rPr lang="en-GB" dirty="0"/>
              <a:t>Lorem ipsum dolor sit amet, consectetuer adipiscing elit. Maecenas porttitor </a:t>
            </a:r>
            <a:r>
              <a:rPr lang="en-GB" dirty="0" err="1"/>
              <a:t>congue</a:t>
            </a:r>
            <a:r>
              <a:rPr lang="en-GB" dirty="0"/>
              <a:t> </a:t>
            </a:r>
            <a:r>
              <a:rPr lang="en-GB" dirty="0" err="1"/>
              <a:t>massa</a:t>
            </a:r>
            <a:r>
              <a:rPr lang="en-GB" dirty="0"/>
              <a:t> </a:t>
            </a:r>
            <a:r>
              <a:rPr lang="en-GB" dirty="0" err="1"/>
              <a:t>posuere</a:t>
            </a:r>
            <a:r>
              <a:rPr lang="en-GB" dirty="0"/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1518422426"/>
      </p:ext>
    </p:extLst>
  </p:cSld>
  <p:clrMapOvr>
    <a:masterClrMapping/>
  </p:clrMapOvr>
</p:sldLayout>
</file>

<file path=ppt/slideLayouts/slideLayout8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lide C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D30F821-5920-9EC7-0061-529319AFDFAB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550865" y="368828"/>
            <a:ext cx="10693822" cy="251885"/>
          </a:xfrm>
        </p:spPr>
        <p:txBody>
          <a:bodyPr/>
          <a:lstStyle>
            <a:lvl1pPr>
              <a:defRPr/>
            </a:lvl1pPr>
          </a:lstStyle>
          <a:p>
            <a:r>
              <a:rPr lang="en-US" dirty="0"/>
              <a:t>Header avenir demi 24pt</a:t>
            </a:r>
            <a:endParaRPr lang="en-GB" dirty="0"/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88D86876-3FB4-FBBD-1737-D60B88DA98AF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550865" y="752052"/>
            <a:ext cx="10693822" cy="336973"/>
          </a:xfrm>
          <a:prstGeom prst="rect">
            <a:avLst/>
          </a:prstGeom>
        </p:spPr>
        <p:txBody>
          <a:bodyPr lIns="0" tIns="0" rIns="0" bIns="0">
            <a:noAutofit/>
          </a:bodyPr>
          <a:lstStyle>
            <a:lvl1pPr marL="0" indent="0">
              <a:lnSpc>
                <a:spcPct val="90000"/>
              </a:lnSpc>
              <a:buNone/>
              <a:defRPr sz="2000"/>
            </a:lvl1pPr>
          </a:lstStyle>
          <a:p>
            <a:pPr lvl="0"/>
            <a:r>
              <a:rPr lang="en-US" dirty="0"/>
              <a:t>Subhead avenir pro 20pt</a:t>
            </a:r>
            <a:endParaRPr lang="en-GB" dirty="0"/>
          </a:p>
        </p:txBody>
      </p:sp>
      <p:sp>
        <p:nvSpPr>
          <p:cNvPr id="25" name="Text Placeholder 12">
            <a:extLst>
              <a:ext uri="{FF2B5EF4-FFF2-40B4-BE49-F238E27FC236}">
                <a16:creationId xmlns:a16="http://schemas.microsoft.com/office/drawing/2014/main" id="{AA2E112F-5FFF-32E4-5472-80BAA1776C58}"/>
              </a:ext>
            </a:extLst>
          </p:cNvPr>
          <p:cNvSpPr>
            <a:spLocks noGrp="1"/>
          </p:cNvSpPr>
          <p:nvPr>
            <p:ph type="body" sz="quarter" idx="71"/>
          </p:nvPr>
        </p:nvSpPr>
        <p:spPr>
          <a:xfrm>
            <a:off x="550864" y="1808163"/>
            <a:ext cx="2268963" cy="4321175"/>
          </a:xfrm>
        </p:spPr>
        <p:txBody>
          <a:bodyPr/>
          <a:lstStyle>
            <a:lvl3pPr>
              <a:defRPr/>
            </a:lvl3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  <p:sp>
        <p:nvSpPr>
          <p:cNvPr id="16" name="Picture Placeholder 15">
            <a:extLst>
              <a:ext uri="{FF2B5EF4-FFF2-40B4-BE49-F238E27FC236}">
                <a16:creationId xmlns:a16="http://schemas.microsoft.com/office/drawing/2014/main" id="{5EA0C833-46C2-988C-0074-D6A83249C21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pic" sz="quarter" idx="20" hasCustomPrompt="1"/>
          </p:nvPr>
        </p:nvSpPr>
        <p:spPr>
          <a:xfrm>
            <a:off x="3364614" y="1815305"/>
            <a:ext cx="360362" cy="360362"/>
          </a:xfrm>
          <a:noFill/>
        </p:spPr>
        <p:txBody>
          <a:bodyPr anchor="ctr" anchorCtr="0"/>
          <a:lstStyle>
            <a:lvl1pPr marL="0" indent="0" algn="ctr">
              <a:buNone/>
              <a:defRPr sz="1000">
                <a:solidFill>
                  <a:schemeClr val="accent2"/>
                </a:solidFill>
                <a:latin typeface="+mn-lt"/>
              </a:defRPr>
            </a:lvl1pPr>
          </a:lstStyle>
          <a:p>
            <a:pPr lvl="0"/>
            <a:r>
              <a:rPr lang="en-GB" dirty="0"/>
              <a:t>icon</a:t>
            </a:r>
          </a:p>
        </p:txBody>
      </p:sp>
      <p:sp>
        <p:nvSpPr>
          <p:cNvPr id="5" name="Text Placeholder 12">
            <a:extLst>
              <a:ext uri="{FF2B5EF4-FFF2-40B4-BE49-F238E27FC236}">
                <a16:creationId xmlns:a16="http://schemas.microsoft.com/office/drawing/2014/main" id="{9A6FB466-17DF-825B-8CFE-D36B7DFFAAC9}"/>
              </a:ext>
            </a:extLst>
          </p:cNvPr>
          <p:cNvSpPr>
            <a:spLocks noGrp="1"/>
          </p:cNvSpPr>
          <p:nvPr>
            <p:ph type="body" sz="quarter" idx="41" hasCustomPrompt="1"/>
          </p:nvPr>
        </p:nvSpPr>
        <p:spPr>
          <a:xfrm>
            <a:off x="3364615" y="2354265"/>
            <a:ext cx="2268963" cy="270168"/>
          </a:xfrm>
        </p:spPr>
        <p:txBody>
          <a:bodyPr anchor="b" anchorCtr="0"/>
          <a:lstStyle>
            <a:lvl1pPr marL="0" indent="0" algn="l">
              <a:lnSpc>
                <a:spcPct val="95000"/>
              </a:lnSpc>
              <a:buNone/>
              <a:defRPr sz="1800">
                <a:solidFill>
                  <a:schemeClr val="accent2"/>
                </a:solidFill>
                <a:latin typeface="+mj-lt"/>
              </a:defRPr>
            </a:lvl1pPr>
            <a:lvl2pPr marL="180000" indent="0" algn="ctr">
              <a:buNone/>
              <a:defRPr sz="1800">
                <a:solidFill>
                  <a:schemeClr val="bg1"/>
                </a:solidFill>
              </a:defRPr>
            </a:lvl2pPr>
            <a:lvl3pPr marL="360000" indent="0" algn="ctr">
              <a:buNone/>
              <a:defRPr sz="1800">
                <a:solidFill>
                  <a:schemeClr val="bg1"/>
                </a:solidFill>
              </a:defRPr>
            </a:lvl3pPr>
            <a:lvl4pPr marL="0" indent="0" algn="ctr">
              <a:buClr>
                <a:schemeClr val="tx1"/>
              </a:buClr>
              <a:buNone/>
              <a:defRPr sz="1800">
                <a:solidFill>
                  <a:schemeClr val="bg1"/>
                </a:solidFill>
              </a:defRPr>
            </a:lvl4pPr>
            <a:lvl5pPr marL="180000" indent="0" algn="ctr">
              <a:buClr>
                <a:schemeClr val="tx1"/>
              </a:buClr>
              <a:buNone/>
              <a:defRPr sz="1800">
                <a:solidFill>
                  <a:schemeClr val="bg1"/>
                </a:solidFill>
              </a:defRPr>
            </a:lvl5pPr>
          </a:lstStyle>
          <a:p>
            <a:pPr lvl="0"/>
            <a:r>
              <a:rPr lang="en-US" dirty="0"/>
              <a:t>Section One</a:t>
            </a:r>
          </a:p>
        </p:txBody>
      </p:sp>
      <p:sp>
        <p:nvSpPr>
          <p:cNvPr id="13" name="Text Placeholder 12">
            <a:extLst>
              <a:ext uri="{FF2B5EF4-FFF2-40B4-BE49-F238E27FC236}">
                <a16:creationId xmlns:a16="http://schemas.microsoft.com/office/drawing/2014/main" id="{94EED087-C914-C532-63CF-F214273BFBDB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3364614" y="2716212"/>
            <a:ext cx="2268963" cy="1079500"/>
          </a:xfrm>
        </p:spPr>
        <p:txBody>
          <a:bodyPr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  <p:sp>
        <p:nvSpPr>
          <p:cNvPr id="17" name="Picture Placeholder 15">
            <a:extLst>
              <a:ext uri="{FF2B5EF4-FFF2-40B4-BE49-F238E27FC236}">
                <a16:creationId xmlns:a16="http://schemas.microsoft.com/office/drawing/2014/main" id="{CD8935F0-FF95-E453-E9F6-68893F7A504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pic" sz="quarter" idx="21" hasCustomPrompt="1"/>
          </p:nvPr>
        </p:nvSpPr>
        <p:spPr>
          <a:xfrm>
            <a:off x="6161974" y="1815305"/>
            <a:ext cx="360362" cy="360362"/>
          </a:xfrm>
          <a:noFill/>
        </p:spPr>
        <p:txBody>
          <a:bodyPr anchor="ctr" anchorCtr="0"/>
          <a:lstStyle>
            <a:lvl1pPr marL="0" indent="0" algn="ctr">
              <a:buNone/>
              <a:defRPr sz="1000">
                <a:solidFill>
                  <a:schemeClr val="accent2"/>
                </a:solidFill>
                <a:latin typeface="+mn-lt"/>
              </a:defRPr>
            </a:lvl1pPr>
          </a:lstStyle>
          <a:p>
            <a:pPr lvl="0"/>
            <a:r>
              <a:rPr lang="en-GB" dirty="0"/>
              <a:t>icon</a:t>
            </a:r>
          </a:p>
        </p:txBody>
      </p:sp>
      <p:sp>
        <p:nvSpPr>
          <p:cNvPr id="9" name="Text Placeholder 12">
            <a:extLst>
              <a:ext uri="{FF2B5EF4-FFF2-40B4-BE49-F238E27FC236}">
                <a16:creationId xmlns:a16="http://schemas.microsoft.com/office/drawing/2014/main" id="{EBA31540-DD60-C1FE-84D9-AB3B913DE24E}"/>
              </a:ext>
            </a:extLst>
          </p:cNvPr>
          <p:cNvSpPr>
            <a:spLocks noGrp="1"/>
          </p:cNvSpPr>
          <p:nvPr>
            <p:ph type="body" sz="quarter" idx="45" hasCustomPrompt="1"/>
          </p:nvPr>
        </p:nvSpPr>
        <p:spPr>
          <a:xfrm>
            <a:off x="6167438" y="2354265"/>
            <a:ext cx="2268963" cy="270168"/>
          </a:xfrm>
        </p:spPr>
        <p:txBody>
          <a:bodyPr anchor="b" anchorCtr="0"/>
          <a:lstStyle>
            <a:lvl1pPr marL="0" indent="0" algn="l">
              <a:lnSpc>
                <a:spcPct val="95000"/>
              </a:lnSpc>
              <a:buNone/>
              <a:defRPr sz="1800">
                <a:solidFill>
                  <a:schemeClr val="accent2"/>
                </a:solidFill>
                <a:latin typeface="+mj-lt"/>
              </a:defRPr>
            </a:lvl1pPr>
            <a:lvl2pPr marL="180000" indent="0" algn="ctr">
              <a:buNone/>
              <a:defRPr sz="1800">
                <a:solidFill>
                  <a:schemeClr val="bg1"/>
                </a:solidFill>
              </a:defRPr>
            </a:lvl2pPr>
            <a:lvl3pPr marL="360000" indent="0" algn="ctr">
              <a:buNone/>
              <a:defRPr sz="1800">
                <a:solidFill>
                  <a:schemeClr val="bg1"/>
                </a:solidFill>
              </a:defRPr>
            </a:lvl3pPr>
            <a:lvl4pPr marL="0" indent="0" algn="ctr">
              <a:buClr>
                <a:schemeClr val="tx1"/>
              </a:buClr>
              <a:buNone/>
              <a:defRPr sz="1800">
                <a:solidFill>
                  <a:schemeClr val="bg1"/>
                </a:solidFill>
              </a:defRPr>
            </a:lvl4pPr>
            <a:lvl5pPr marL="180000" indent="0" algn="ctr">
              <a:buClr>
                <a:schemeClr val="tx1"/>
              </a:buClr>
              <a:buNone/>
              <a:defRPr sz="1800">
                <a:solidFill>
                  <a:schemeClr val="bg1"/>
                </a:solidFill>
              </a:defRPr>
            </a:lvl5pPr>
          </a:lstStyle>
          <a:p>
            <a:pPr lvl="0"/>
            <a:r>
              <a:rPr lang="en-US" dirty="0"/>
              <a:t>Section Two</a:t>
            </a:r>
          </a:p>
        </p:txBody>
      </p:sp>
      <p:sp>
        <p:nvSpPr>
          <p:cNvPr id="6" name="Text Placeholder 12">
            <a:extLst>
              <a:ext uri="{FF2B5EF4-FFF2-40B4-BE49-F238E27FC236}">
                <a16:creationId xmlns:a16="http://schemas.microsoft.com/office/drawing/2014/main" id="{41114B1E-A563-1101-CB97-0755E7E651D0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6161974" y="2716213"/>
            <a:ext cx="2268963" cy="1079500"/>
          </a:xfrm>
        </p:spPr>
        <p:txBody>
          <a:bodyPr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  <a:endParaRPr lang="en-GB" dirty="0"/>
          </a:p>
        </p:txBody>
      </p:sp>
      <p:sp>
        <p:nvSpPr>
          <p:cNvPr id="18" name="Picture Placeholder 15">
            <a:extLst>
              <a:ext uri="{FF2B5EF4-FFF2-40B4-BE49-F238E27FC236}">
                <a16:creationId xmlns:a16="http://schemas.microsoft.com/office/drawing/2014/main" id="{222353BC-D3DC-BA3E-0558-E3C87FF2BDC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pic" sz="quarter" idx="22" hasCustomPrompt="1"/>
          </p:nvPr>
        </p:nvSpPr>
        <p:spPr>
          <a:xfrm>
            <a:off x="8975724" y="1815305"/>
            <a:ext cx="360362" cy="360362"/>
          </a:xfrm>
          <a:noFill/>
        </p:spPr>
        <p:txBody>
          <a:bodyPr anchor="ctr" anchorCtr="0"/>
          <a:lstStyle>
            <a:lvl1pPr marL="0" indent="0" algn="ctr">
              <a:buNone/>
              <a:defRPr sz="1000">
                <a:solidFill>
                  <a:schemeClr val="accent2"/>
                </a:solidFill>
                <a:latin typeface="+mn-lt"/>
              </a:defRPr>
            </a:lvl1pPr>
          </a:lstStyle>
          <a:p>
            <a:pPr lvl="0"/>
            <a:r>
              <a:rPr lang="en-GB" dirty="0"/>
              <a:t>icon</a:t>
            </a:r>
          </a:p>
        </p:txBody>
      </p:sp>
      <p:sp>
        <p:nvSpPr>
          <p:cNvPr id="15" name="Text Placeholder 12">
            <a:extLst>
              <a:ext uri="{FF2B5EF4-FFF2-40B4-BE49-F238E27FC236}">
                <a16:creationId xmlns:a16="http://schemas.microsoft.com/office/drawing/2014/main" id="{47A08AD4-EF40-3EEE-D086-FAFE12BF8572}"/>
              </a:ext>
            </a:extLst>
          </p:cNvPr>
          <p:cNvSpPr>
            <a:spLocks noGrp="1"/>
          </p:cNvSpPr>
          <p:nvPr>
            <p:ph type="body" sz="quarter" idx="67" hasCustomPrompt="1"/>
          </p:nvPr>
        </p:nvSpPr>
        <p:spPr>
          <a:xfrm>
            <a:off x="8974136" y="2354265"/>
            <a:ext cx="2268963" cy="270168"/>
          </a:xfrm>
        </p:spPr>
        <p:txBody>
          <a:bodyPr anchor="b" anchorCtr="0"/>
          <a:lstStyle>
            <a:lvl1pPr marL="0" indent="0" algn="l">
              <a:lnSpc>
                <a:spcPct val="95000"/>
              </a:lnSpc>
              <a:buNone/>
              <a:defRPr sz="1800">
                <a:solidFill>
                  <a:schemeClr val="accent2"/>
                </a:solidFill>
                <a:latin typeface="+mj-lt"/>
              </a:defRPr>
            </a:lvl1pPr>
            <a:lvl2pPr marL="180000" indent="0" algn="ctr">
              <a:buNone/>
              <a:defRPr sz="1800">
                <a:solidFill>
                  <a:schemeClr val="bg1"/>
                </a:solidFill>
              </a:defRPr>
            </a:lvl2pPr>
            <a:lvl3pPr marL="360000" indent="0" algn="ctr">
              <a:buNone/>
              <a:defRPr sz="1800">
                <a:solidFill>
                  <a:schemeClr val="bg1"/>
                </a:solidFill>
              </a:defRPr>
            </a:lvl3pPr>
            <a:lvl4pPr marL="0" indent="0" algn="ctr">
              <a:buClr>
                <a:schemeClr val="tx1"/>
              </a:buClr>
              <a:buNone/>
              <a:defRPr sz="1800">
                <a:solidFill>
                  <a:schemeClr val="bg1"/>
                </a:solidFill>
              </a:defRPr>
            </a:lvl4pPr>
            <a:lvl5pPr marL="180000" indent="0" algn="ctr">
              <a:buClr>
                <a:schemeClr val="tx1"/>
              </a:buClr>
              <a:buNone/>
              <a:defRPr sz="1800">
                <a:solidFill>
                  <a:schemeClr val="bg1"/>
                </a:solidFill>
              </a:defRPr>
            </a:lvl5pPr>
          </a:lstStyle>
          <a:p>
            <a:pPr lvl="0"/>
            <a:r>
              <a:rPr lang="en-US" dirty="0"/>
              <a:t>Section Three</a:t>
            </a:r>
          </a:p>
        </p:txBody>
      </p:sp>
      <p:sp>
        <p:nvSpPr>
          <p:cNvPr id="7" name="Text Placeholder 12">
            <a:extLst>
              <a:ext uri="{FF2B5EF4-FFF2-40B4-BE49-F238E27FC236}">
                <a16:creationId xmlns:a16="http://schemas.microsoft.com/office/drawing/2014/main" id="{399FA75D-803B-3E4B-7183-E3994966E24B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>
            <a:off x="8975724" y="2716213"/>
            <a:ext cx="2268963" cy="1079500"/>
          </a:xfrm>
        </p:spPr>
        <p:txBody>
          <a:bodyPr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  <a:endParaRPr lang="en-GB" dirty="0"/>
          </a:p>
        </p:txBody>
      </p:sp>
      <p:sp>
        <p:nvSpPr>
          <p:cNvPr id="19" name="Picture Placeholder 15">
            <a:extLst>
              <a:ext uri="{FF2B5EF4-FFF2-40B4-BE49-F238E27FC236}">
                <a16:creationId xmlns:a16="http://schemas.microsoft.com/office/drawing/2014/main" id="{470F1949-6467-FE3B-E626-1F303399B97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pic" sz="quarter" idx="23" hasCustomPrompt="1"/>
          </p:nvPr>
        </p:nvSpPr>
        <p:spPr>
          <a:xfrm>
            <a:off x="3364614" y="3975101"/>
            <a:ext cx="360362" cy="360362"/>
          </a:xfrm>
          <a:noFill/>
        </p:spPr>
        <p:txBody>
          <a:bodyPr anchor="ctr" anchorCtr="0"/>
          <a:lstStyle>
            <a:lvl1pPr marL="0" indent="0" algn="ctr">
              <a:buNone/>
              <a:defRPr sz="1000">
                <a:solidFill>
                  <a:schemeClr val="accent2"/>
                </a:solidFill>
                <a:latin typeface="+mn-lt"/>
              </a:defRPr>
            </a:lvl1pPr>
          </a:lstStyle>
          <a:p>
            <a:pPr lvl="0"/>
            <a:r>
              <a:rPr lang="en-GB" dirty="0"/>
              <a:t>icon</a:t>
            </a:r>
          </a:p>
        </p:txBody>
      </p:sp>
      <p:sp>
        <p:nvSpPr>
          <p:cNvPr id="22" name="Text Placeholder 12">
            <a:extLst>
              <a:ext uri="{FF2B5EF4-FFF2-40B4-BE49-F238E27FC236}">
                <a16:creationId xmlns:a16="http://schemas.microsoft.com/office/drawing/2014/main" id="{488A00D0-DFE0-4018-7DEA-DB963BB63359}"/>
              </a:ext>
            </a:extLst>
          </p:cNvPr>
          <p:cNvSpPr>
            <a:spLocks noGrp="1"/>
          </p:cNvSpPr>
          <p:nvPr>
            <p:ph type="body" sz="quarter" idx="68" hasCustomPrompt="1"/>
          </p:nvPr>
        </p:nvSpPr>
        <p:spPr>
          <a:xfrm>
            <a:off x="3364615" y="4514851"/>
            <a:ext cx="2268963" cy="270168"/>
          </a:xfrm>
        </p:spPr>
        <p:txBody>
          <a:bodyPr anchor="b" anchorCtr="0"/>
          <a:lstStyle>
            <a:lvl1pPr marL="0" indent="0" algn="l">
              <a:lnSpc>
                <a:spcPct val="95000"/>
              </a:lnSpc>
              <a:buNone/>
              <a:defRPr sz="1800">
                <a:solidFill>
                  <a:schemeClr val="accent2"/>
                </a:solidFill>
                <a:latin typeface="+mj-lt"/>
              </a:defRPr>
            </a:lvl1pPr>
            <a:lvl2pPr marL="180000" indent="0" algn="ctr">
              <a:buNone/>
              <a:defRPr sz="1800">
                <a:solidFill>
                  <a:schemeClr val="bg1"/>
                </a:solidFill>
              </a:defRPr>
            </a:lvl2pPr>
            <a:lvl3pPr marL="360000" indent="0" algn="ctr">
              <a:buNone/>
              <a:defRPr sz="1800">
                <a:solidFill>
                  <a:schemeClr val="bg1"/>
                </a:solidFill>
              </a:defRPr>
            </a:lvl3pPr>
            <a:lvl4pPr marL="0" indent="0" algn="ctr">
              <a:buClr>
                <a:schemeClr val="tx1"/>
              </a:buClr>
              <a:buNone/>
              <a:defRPr sz="1800">
                <a:solidFill>
                  <a:schemeClr val="bg1"/>
                </a:solidFill>
              </a:defRPr>
            </a:lvl4pPr>
            <a:lvl5pPr marL="180000" indent="0" algn="ctr">
              <a:buClr>
                <a:schemeClr val="tx1"/>
              </a:buClr>
              <a:buNone/>
              <a:defRPr sz="1800">
                <a:solidFill>
                  <a:schemeClr val="bg1"/>
                </a:solidFill>
              </a:defRPr>
            </a:lvl5pPr>
          </a:lstStyle>
          <a:p>
            <a:pPr lvl="0"/>
            <a:r>
              <a:rPr lang="en-US" dirty="0"/>
              <a:t>Section Four</a:t>
            </a:r>
          </a:p>
        </p:txBody>
      </p:sp>
      <p:sp>
        <p:nvSpPr>
          <p:cNvPr id="11" name="Text Placeholder 12">
            <a:extLst>
              <a:ext uri="{FF2B5EF4-FFF2-40B4-BE49-F238E27FC236}">
                <a16:creationId xmlns:a16="http://schemas.microsoft.com/office/drawing/2014/main" id="{956E8744-4447-9B41-C4EF-92000E2207C8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3364614" y="4883149"/>
            <a:ext cx="2268963" cy="1079500"/>
          </a:xfrm>
        </p:spPr>
        <p:txBody>
          <a:bodyPr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  <p:sp>
        <p:nvSpPr>
          <p:cNvPr id="20" name="Picture Placeholder 15">
            <a:extLst>
              <a:ext uri="{FF2B5EF4-FFF2-40B4-BE49-F238E27FC236}">
                <a16:creationId xmlns:a16="http://schemas.microsoft.com/office/drawing/2014/main" id="{ED0BCDCE-72FA-F3E6-C968-84566E1BEF5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pic" sz="quarter" idx="24" hasCustomPrompt="1"/>
          </p:nvPr>
        </p:nvSpPr>
        <p:spPr>
          <a:xfrm>
            <a:off x="6161974" y="3975101"/>
            <a:ext cx="360362" cy="360362"/>
          </a:xfrm>
          <a:noFill/>
        </p:spPr>
        <p:txBody>
          <a:bodyPr anchor="ctr" anchorCtr="0"/>
          <a:lstStyle>
            <a:lvl1pPr marL="0" indent="0" algn="ctr">
              <a:buNone/>
              <a:defRPr sz="1000">
                <a:solidFill>
                  <a:schemeClr val="accent2"/>
                </a:solidFill>
                <a:latin typeface="+mn-lt"/>
              </a:defRPr>
            </a:lvl1pPr>
          </a:lstStyle>
          <a:p>
            <a:pPr lvl="0"/>
            <a:r>
              <a:rPr lang="en-GB" dirty="0"/>
              <a:t>icon</a:t>
            </a:r>
          </a:p>
        </p:txBody>
      </p:sp>
      <p:sp>
        <p:nvSpPr>
          <p:cNvPr id="23" name="Text Placeholder 12">
            <a:extLst>
              <a:ext uri="{FF2B5EF4-FFF2-40B4-BE49-F238E27FC236}">
                <a16:creationId xmlns:a16="http://schemas.microsoft.com/office/drawing/2014/main" id="{35021A18-46DC-3008-76D5-10DA7AF4F84A}"/>
              </a:ext>
            </a:extLst>
          </p:cNvPr>
          <p:cNvSpPr>
            <a:spLocks noGrp="1"/>
          </p:cNvSpPr>
          <p:nvPr>
            <p:ph type="body" sz="quarter" idx="69" hasCustomPrompt="1"/>
          </p:nvPr>
        </p:nvSpPr>
        <p:spPr>
          <a:xfrm>
            <a:off x="6167438" y="4514851"/>
            <a:ext cx="2268963" cy="270168"/>
          </a:xfrm>
        </p:spPr>
        <p:txBody>
          <a:bodyPr anchor="b" anchorCtr="0"/>
          <a:lstStyle>
            <a:lvl1pPr marL="0" indent="0" algn="l">
              <a:lnSpc>
                <a:spcPct val="95000"/>
              </a:lnSpc>
              <a:buNone/>
              <a:defRPr sz="1800">
                <a:solidFill>
                  <a:schemeClr val="accent2"/>
                </a:solidFill>
                <a:latin typeface="+mj-lt"/>
              </a:defRPr>
            </a:lvl1pPr>
            <a:lvl2pPr marL="180000" indent="0" algn="ctr">
              <a:buNone/>
              <a:defRPr sz="1800">
                <a:solidFill>
                  <a:schemeClr val="bg1"/>
                </a:solidFill>
              </a:defRPr>
            </a:lvl2pPr>
            <a:lvl3pPr marL="360000" indent="0" algn="ctr">
              <a:buNone/>
              <a:defRPr sz="1800">
                <a:solidFill>
                  <a:schemeClr val="bg1"/>
                </a:solidFill>
              </a:defRPr>
            </a:lvl3pPr>
            <a:lvl4pPr marL="0" indent="0" algn="ctr">
              <a:buClr>
                <a:schemeClr val="tx1"/>
              </a:buClr>
              <a:buNone/>
              <a:defRPr sz="1800">
                <a:solidFill>
                  <a:schemeClr val="bg1"/>
                </a:solidFill>
              </a:defRPr>
            </a:lvl4pPr>
            <a:lvl5pPr marL="180000" indent="0" algn="ctr">
              <a:buClr>
                <a:schemeClr val="tx1"/>
              </a:buClr>
              <a:buNone/>
              <a:defRPr sz="1800">
                <a:solidFill>
                  <a:schemeClr val="bg1"/>
                </a:solidFill>
              </a:defRPr>
            </a:lvl5pPr>
          </a:lstStyle>
          <a:p>
            <a:pPr lvl="0"/>
            <a:r>
              <a:rPr lang="en-US" dirty="0"/>
              <a:t>Section Five</a:t>
            </a:r>
          </a:p>
        </p:txBody>
      </p:sp>
      <p:sp>
        <p:nvSpPr>
          <p:cNvPr id="12" name="Text Placeholder 12">
            <a:extLst>
              <a:ext uri="{FF2B5EF4-FFF2-40B4-BE49-F238E27FC236}">
                <a16:creationId xmlns:a16="http://schemas.microsoft.com/office/drawing/2014/main" id="{92D22F55-B345-13EA-70B9-B62C67DD2FB7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>
          <a:xfrm>
            <a:off x="6161974" y="4883150"/>
            <a:ext cx="2268963" cy="1079500"/>
          </a:xfrm>
        </p:spPr>
        <p:txBody>
          <a:bodyPr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  <a:endParaRPr lang="en-GB" dirty="0"/>
          </a:p>
        </p:txBody>
      </p:sp>
      <p:sp>
        <p:nvSpPr>
          <p:cNvPr id="21" name="Picture Placeholder 15">
            <a:extLst>
              <a:ext uri="{FF2B5EF4-FFF2-40B4-BE49-F238E27FC236}">
                <a16:creationId xmlns:a16="http://schemas.microsoft.com/office/drawing/2014/main" id="{95AC45EB-6812-379E-D631-F1DE4063831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pic" sz="quarter" idx="25" hasCustomPrompt="1"/>
          </p:nvPr>
        </p:nvSpPr>
        <p:spPr>
          <a:xfrm>
            <a:off x="8975724" y="3975101"/>
            <a:ext cx="360362" cy="360362"/>
          </a:xfrm>
          <a:noFill/>
        </p:spPr>
        <p:txBody>
          <a:bodyPr anchor="ctr" anchorCtr="0"/>
          <a:lstStyle>
            <a:lvl1pPr marL="0" indent="0" algn="ctr">
              <a:buNone/>
              <a:defRPr sz="1000">
                <a:solidFill>
                  <a:schemeClr val="accent2"/>
                </a:solidFill>
                <a:latin typeface="+mn-lt"/>
              </a:defRPr>
            </a:lvl1pPr>
          </a:lstStyle>
          <a:p>
            <a:pPr lvl="0"/>
            <a:r>
              <a:rPr lang="en-GB" dirty="0"/>
              <a:t>icon</a:t>
            </a:r>
          </a:p>
        </p:txBody>
      </p:sp>
      <p:sp>
        <p:nvSpPr>
          <p:cNvPr id="24" name="Text Placeholder 12">
            <a:extLst>
              <a:ext uri="{FF2B5EF4-FFF2-40B4-BE49-F238E27FC236}">
                <a16:creationId xmlns:a16="http://schemas.microsoft.com/office/drawing/2014/main" id="{69000ADE-09E6-91EC-6A61-155867714C5E}"/>
              </a:ext>
            </a:extLst>
          </p:cNvPr>
          <p:cNvSpPr>
            <a:spLocks noGrp="1"/>
          </p:cNvSpPr>
          <p:nvPr>
            <p:ph type="body" sz="quarter" idx="70" hasCustomPrompt="1"/>
          </p:nvPr>
        </p:nvSpPr>
        <p:spPr>
          <a:xfrm>
            <a:off x="8974136" y="4514851"/>
            <a:ext cx="2268963" cy="270168"/>
          </a:xfrm>
        </p:spPr>
        <p:txBody>
          <a:bodyPr anchor="b" anchorCtr="0"/>
          <a:lstStyle>
            <a:lvl1pPr marL="0" indent="0" algn="l">
              <a:lnSpc>
                <a:spcPct val="95000"/>
              </a:lnSpc>
              <a:buNone/>
              <a:defRPr sz="1800">
                <a:solidFill>
                  <a:schemeClr val="accent2"/>
                </a:solidFill>
                <a:latin typeface="+mj-lt"/>
              </a:defRPr>
            </a:lvl1pPr>
            <a:lvl2pPr marL="180000" indent="0" algn="ctr">
              <a:buNone/>
              <a:defRPr sz="1800">
                <a:solidFill>
                  <a:schemeClr val="bg1"/>
                </a:solidFill>
              </a:defRPr>
            </a:lvl2pPr>
            <a:lvl3pPr marL="360000" indent="0" algn="ctr">
              <a:buNone/>
              <a:defRPr sz="1800">
                <a:solidFill>
                  <a:schemeClr val="bg1"/>
                </a:solidFill>
              </a:defRPr>
            </a:lvl3pPr>
            <a:lvl4pPr marL="0" indent="0" algn="ctr">
              <a:buClr>
                <a:schemeClr val="tx1"/>
              </a:buClr>
              <a:buNone/>
              <a:defRPr sz="1800">
                <a:solidFill>
                  <a:schemeClr val="bg1"/>
                </a:solidFill>
              </a:defRPr>
            </a:lvl4pPr>
            <a:lvl5pPr marL="180000" indent="0" algn="ctr">
              <a:buClr>
                <a:schemeClr val="tx1"/>
              </a:buClr>
              <a:buNone/>
              <a:defRPr sz="1800">
                <a:solidFill>
                  <a:schemeClr val="bg1"/>
                </a:solidFill>
              </a:defRPr>
            </a:lvl5pPr>
          </a:lstStyle>
          <a:p>
            <a:pPr lvl="0"/>
            <a:r>
              <a:rPr lang="en-US" dirty="0"/>
              <a:t>Section Six</a:t>
            </a:r>
          </a:p>
        </p:txBody>
      </p:sp>
      <p:sp>
        <p:nvSpPr>
          <p:cNvPr id="14" name="Text Placeholder 12">
            <a:extLst>
              <a:ext uri="{FF2B5EF4-FFF2-40B4-BE49-F238E27FC236}">
                <a16:creationId xmlns:a16="http://schemas.microsoft.com/office/drawing/2014/main" id="{0876B04D-418A-408D-4B86-1F152EA3B9AC}"/>
              </a:ext>
            </a:extLst>
          </p:cNvPr>
          <p:cNvSpPr>
            <a:spLocks noGrp="1"/>
          </p:cNvSpPr>
          <p:nvPr>
            <p:ph type="body" sz="quarter" idx="19"/>
          </p:nvPr>
        </p:nvSpPr>
        <p:spPr>
          <a:xfrm>
            <a:off x="8975724" y="4883150"/>
            <a:ext cx="2268963" cy="1079500"/>
          </a:xfrm>
        </p:spPr>
        <p:txBody>
          <a:bodyPr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  <a:endParaRPr lang="en-GB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50BDD441-95E6-955E-8A17-BE1B5185D4A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06200" y="6348353"/>
            <a:ext cx="216000" cy="215900"/>
          </a:xfrm>
        </p:spPr>
        <p:txBody>
          <a:bodyPr/>
          <a:lstStyle/>
          <a:p>
            <a:fld id="{F59CD943-D024-467A-B36E-F11E1285ED75}" type="slidenum">
              <a:rPr lang="en-GB" smtClean="0"/>
              <a:pPr/>
              <a:t>‹#›</a:t>
            </a:fld>
            <a:endParaRPr lang="en-GB" dirty="0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0871EE65-26EE-B181-C60C-77234227C28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8040688" y="6348353"/>
            <a:ext cx="3292473" cy="215901"/>
          </a:xfrm>
        </p:spPr>
        <p:txBody>
          <a:bodyPr/>
          <a:lstStyle/>
          <a:p>
            <a:r>
              <a:rPr lang="en-US" dirty="0"/>
              <a:t>© 2025 Clarivate. All rights reserved.</a:t>
            </a:r>
          </a:p>
        </p:txBody>
      </p:sp>
      <p:sp>
        <p:nvSpPr>
          <p:cNvPr id="26" name="Text Placeholder 50">
            <a:extLst>
              <a:ext uri="{FF2B5EF4-FFF2-40B4-BE49-F238E27FC236}">
                <a16:creationId xmlns:a16="http://schemas.microsoft.com/office/drawing/2014/main" id="{1CD60F5F-1A30-45AD-3B55-764EF64C6E0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1" y="-680886"/>
            <a:ext cx="4716000" cy="607071"/>
          </a:xfrm>
          <a:solidFill>
            <a:schemeClr val="accent3"/>
          </a:solidFill>
        </p:spPr>
        <p:txBody>
          <a:bodyPr wrap="square" lIns="72000" tIns="72000" rIns="72000" bIns="72000">
            <a:spAutoFit/>
          </a:bodyPr>
          <a:lstStyle>
            <a:lvl1pPr marL="0" indent="0">
              <a:buNone/>
              <a:defRPr/>
            </a:lvl1pPr>
            <a:lvl2pPr marL="180000" indent="0">
              <a:buNone/>
              <a:defRPr/>
            </a:lvl2pPr>
            <a:lvl3pPr marL="360000" indent="0">
              <a:buNone/>
              <a:defRPr/>
            </a:lvl3pPr>
            <a:lvl4pPr marL="540000" indent="0">
              <a:buNone/>
              <a:defRPr/>
            </a:lvl4pPr>
            <a:lvl5pPr marL="720000" indent="0">
              <a:buNone/>
              <a:defRPr/>
            </a:lvl5pPr>
          </a:lstStyle>
          <a:p>
            <a:pPr lvl="0"/>
            <a:r>
              <a:rPr lang="en-GB" dirty="0"/>
              <a:t>Lorem ipsum dolor sit amet, consectetuer adipiscing elit. Maecenas porttitor </a:t>
            </a:r>
            <a:r>
              <a:rPr lang="en-GB" dirty="0" err="1"/>
              <a:t>congue</a:t>
            </a:r>
            <a:r>
              <a:rPr lang="en-GB" dirty="0"/>
              <a:t> </a:t>
            </a:r>
            <a:r>
              <a:rPr lang="en-GB" dirty="0" err="1"/>
              <a:t>massa</a:t>
            </a:r>
            <a:r>
              <a:rPr lang="en-GB" dirty="0"/>
              <a:t> </a:t>
            </a:r>
            <a:r>
              <a:rPr lang="en-GB" dirty="0" err="1"/>
              <a:t>posuere</a:t>
            </a:r>
            <a:r>
              <a:rPr lang="en-GB" dirty="0"/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456351778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LS&amp;H - Slide 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" name="Title 1">
            <a:extLst>
              <a:ext uri="{FF2B5EF4-FFF2-40B4-BE49-F238E27FC236}">
                <a16:creationId xmlns:a16="http://schemas.microsoft.com/office/drawing/2014/main" id="{296C04EE-609A-94B9-37B3-EC71806720CA}"/>
              </a:ext>
            </a:extLst>
          </p:cNvPr>
          <p:cNvSpPr txBox="1">
            <a:spLocks/>
          </p:cNvSpPr>
          <p:nvPr userDrawn="1"/>
        </p:nvSpPr>
        <p:spPr>
          <a:xfrm>
            <a:off x="551656" y="368828"/>
            <a:ext cx="6238555" cy="251885"/>
          </a:xfrm>
          <a:prstGeom prst="rect">
            <a:avLst/>
          </a:prstGeom>
        </p:spPr>
        <p:txBody>
          <a:bodyPr vert="horz" lIns="0" tIns="0" rIns="0" bIns="0" rtlCol="0" anchor="t" anchorCtr="0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2400" kern="1200">
                <a:solidFill>
                  <a:schemeClr val="accent2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dirty="0"/>
              <a:t>Deliver safe, effective and commercially successful treatments to patients faster</a:t>
            </a:r>
            <a:br>
              <a:rPr lang="en-US" dirty="0"/>
            </a:br>
            <a:endParaRPr lang="en-GB" dirty="0"/>
          </a:p>
        </p:txBody>
      </p:sp>
      <p:sp>
        <p:nvSpPr>
          <p:cNvPr id="38" name="Text Placeholder 2">
            <a:extLst>
              <a:ext uri="{FF2B5EF4-FFF2-40B4-BE49-F238E27FC236}">
                <a16:creationId xmlns:a16="http://schemas.microsoft.com/office/drawing/2014/main" id="{349718D6-0AAF-37BB-C4DC-9F47A1F5A95F}"/>
              </a:ext>
            </a:extLst>
          </p:cNvPr>
          <p:cNvSpPr txBox="1">
            <a:spLocks/>
          </p:cNvSpPr>
          <p:nvPr userDrawn="1"/>
        </p:nvSpPr>
        <p:spPr>
          <a:xfrm>
            <a:off x="551656" y="1078514"/>
            <a:ext cx="7508750" cy="336973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900"/>
              </a:spcBef>
              <a:buFont typeface="Arial" panose="020B0604020202020204" pitchFamily="34" charset="0"/>
              <a:buNone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0000" indent="-180000" algn="l" defTabSz="914400" rtl="0" eaLnBrk="1" latinLnBrk="0" hangingPunct="1">
              <a:lnSpc>
                <a:spcPct val="100000"/>
              </a:lnSpc>
              <a:spcBef>
                <a:spcPts val="900"/>
              </a:spcBef>
              <a:buFont typeface="Arial" panose="020B0604020202020204" pitchFamily="34" charset="0"/>
              <a:buChar char="­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40000" indent="-180000" algn="l" defTabSz="914400" rtl="0" eaLnBrk="1" latinLnBrk="0" hangingPunct="1">
              <a:lnSpc>
                <a:spcPct val="100000"/>
              </a:lnSpc>
              <a:spcBef>
                <a:spcPts val="900"/>
              </a:spcBef>
              <a:buFont typeface="Wingdings" panose="05000000000000000000" pitchFamily="2" charset="2"/>
              <a:buChar char="§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80000" indent="-180000" algn="l" defTabSz="914400" rtl="0" eaLnBrk="1" latinLnBrk="0" hangingPunct="1">
              <a:lnSpc>
                <a:spcPct val="100000"/>
              </a:lnSpc>
              <a:spcBef>
                <a:spcPts val="900"/>
              </a:spcBef>
              <a:buClr>
                <a:schemeClr val="accent2"/>
              </a:buClr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360000" indent="-180000" algn="l" defTabSz="914400" rtl="0" eaLnBrk="1" latinLnBrk="0" hangingPunct="1">
              <a:lnSpc>
                <a:spcPct val="100000"/>
              </a:lnSpc>
              <a:spcBef>
                <a:spcPts val="900"/>
              </a:spcBef>
              <a:buClr>
                <a:schemeClr val="accent2"/>
              </a:buClr>
              <a:buFont typeface="Arial" panose="020B0604020202020204" pitchFamily="34" charset="0"/>
              <a:buChar char="­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540000" indent="-180000" algn="l" defTabSz="914400" rtl="0" eaLnBrk="1" latinLnBrk="0" hangingPunct="1">
              <a:lnSpc>
                <a:spcPct val="100000"/>
              </a:lnSpc>
              <a:spcBef>
                <a:spcPts val="900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dirty="0"/>
              <a:t>Transformative intelligence that connects data and expertise, providing the insight to improve patient outcomes</a:t>
            </a:r>
          </a:p>
          <a:p>
            <a:endParaRPr lang="en-US" dirty="0"/>
          </a:p>
        </p:txBody>
      </p:sp>
      <p:sp>
        <p:nvSpPr>
          <p:cNvPr id="42" name="Text Placeholder 6">
            <a:extLst>
              <a:ext uri="{FF2B5EF4-FFF2-40B4-BE49-F238E27FC236}">
                <a16:creationId xmlns:a16="http://schemas.microsoft.com/office/drawing/2014/main" id="{E5871E37-82F6-0802-C230-DC172378A391}"/>
              </a:ext>
            </a:extLst>
          </p:cNvPr>
          <p:cNvSpPr txBox="1">
            <a:spLocks/>
          </p:cNvSpPr>
          <p:nvPr userDrawn="1"/>
        </p:nvSpPr>
        <p:spPr>
          <a:xfrm>
            <a:off x="551655" y="1809646"/>
            <a:ext cx="2665412" cy="324000"/>
          </a:xfrm>
          <a:prstGeom prst="rect">
            <a:avLst/>
          </a:prstGeom>
          <a:solidFill>
            <a:schemeClr val="accent2"/>
          </a:solidFill>
        </p:spPr>
        <p:txBody>
          <a:bodyPr vert="horz" lIns="0" tIns="0" rIns="0" bIns="0" rtlCol="0" anchor="ctr" anchorCtr="0">
            <a:noAutofit/>
          </a:bodyPr>
          <a:lstStyle>
            <a:lvl1pPr marL="0" indent="0" algn="ctr" defTabSz="914400" rtl="0" eaLnBrk="1" latinLnBrk="0" hangingPunct="1">
              <a:lnSpc>
                <a:spcPct val="100000"/>
              </a:lnSpc>
              <a:spcBef>
                <a:spcPts val="900"/>
              </a:spcBef>
              <a:buFont typeface="Arial" panose="020B0604020202020204" pitchFamily="34" charset="0"/>
              <a:buNone/>
              <a:defRPr sz="1600" b="0" kern="1200" baseline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1pPr>
            <a:lvl2pPr marL="360000" indent="-180000" algn="l" defTabSz="914400" rtl="0" eaLnBrk="1" latinLnBrk="0" hangingPunct="1">
              <a:lnSpc>
                <a:spcPct val="100000"/>
              </a:lnSpc>
              <a:spcBef>
                <a:spcPts val="900"/>
              </a:spcBef>
              <a:buFont typeface="Arial" panose="020B0604020202020204" pitchFamily="34" charset="0"/>
              <a:buChar char="­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40000" indent="-180000" algn="l" defTabSz="914400" rtl="0" eaLnBrk="1" latinLnBrk="0" hangingPunct="1">
              <a:lnSpc>
                <a:spcPct val="100000"/>
              </a:lnSpc>
              <a:spcBef>
                <a:spcPts val="900"/>
              </a:spcBef>
              <a:buFont typeface="Wingdings" panose="05000000000000000000" pitchFamily="2" charset="2"/>
              <a:buChar char="§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80000" indent="-180000" algn="l" defTabSz="914400" rtl="0" eaLnBrk="1" latinLnBrk="0" hangingPunct="1">
              <a:lnSpc>
                <a:spcPct val="100000"/>
              </a:lnSpc>
              <a:spcBef>
                <a:spcPts val="9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360000" indent="-180000" algn="l" defTabSz="914400" rtl="0" eaLnBrk="1" latinLnBrk="0" hangingPunct="1">
              <a:lnSpc>
                <a:spcPct val="100000"/>
              </a:lnSpc>
              <a:spcBef>
                <a:spcPts val="900"/>
              </a:spcBef>
              <a:buClr>
                <a:schemeClr val="accent1"/>
              </a:buClr>
              <a:buFont typeface="Arial" panose="020B0604020202020204" pitchFamily="34" charset="0"/>
              <a:buChar char="­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540000" indent="-180000" algn="l" defTabSz="914400" rtl="0" eaLnBrk="1" latinLnBrk="0" hangingPunct="1">
              <a:lnSpc>
                <a:spcPct val="100000"/>
              </a:lnSpc>
              <a:spcBef>
                <a:spcPts val="900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GB" sz="1500" dirty="0"/>
              <a:t>Business development</a:t>
            </a:r>
          </a:p>
        </p:txBody>
      </p:sp>
      <p:pic>
        <p:nvPicPr>
          <p:cNvPr id="39" name="Picture Placeholder 40">
            <a:extLst>
              <a:ext uri="{FF2B5EF4-FFF2-40B4-BE49-F238E27FC236}">
                <a16:creationId xmlns:a16="http://schemas.microsoft.com/office/drawing/2014/main" id="{45322B21-579B-2D87-9AAC-C19FD11C8A9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52023" y="2133646"/>
            <a:ext cx="2662213" cy="1570035"/>
          </a:xfrm>
          <a:prstGeom prst="rect">
            <a:avLst/>
          </a:prstGeom>
          <a:noFill/>
        </p:spPr>
      </p:pic>
      <p:sp>
        <p:nvSpPr>
          <p:cNvPr id="43" name="Text Placeholder 9">
            <a:extLst>
              <a:ext uri="{FF2B5EF4-FFF2-40B4-BE49-F238E27FC236}">
                <a16:creationId xmlns:a16="http://schemas.microsoft.com/office/drawing/2014/main" id="{1FEAE794-2908-CB4B-8C10-321B867A4AFC}"/>
              </a:ext>
            </a:extLst>
          </p:cNvPr>
          <p:cNvSpPr txBox="1">
            <a:spLocks/>
          </p:cNvSpPr>
          <p:nvPr userDrawn="1"/>
        </p:nvSpPr>
        <p:spPr>
          <a:xfrm>
            <a:off x="550864" y="3703681"/>
            <a:ext cx="2665413" cy="853919"/>
          </a:xfrm>
          <a:prstGeom prst="rect">
            <a:avLst/>
          </a:prstGeom>
          <a:solidFill>
            <a:srgbClr val="FAF5FF"/>
          </a:solidFill>
        </p:spPr>
        <p:txBody>
          <a:bodyPr vert="horz" lIns="216000" tIns="180000" rIns="216000" bIns="0" rtlCol="0">
            <a:noAutofit/>
          </a:bodyPr>
          <a:lstStyle>
            <a:lvl1pPr marL="180000" indent="-180000" algn="l" defTabSz="914400" rtl="0" eaLnBrk="1" latinLnBrk="0" hangingPunct="1">
              <a:lnSpc>
                <a:spcPct val="100000"/>
              </a:lnSpc>
              <a:spcBef>
                <a:spcPts val="900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0000" indent="-180000" algn="l" defTabSz="914400" rtl="0" eaLnBrk="1" latinLnBrk="0" hangingPunct="1">
              <a:lnSpc>
                <a:spcPct val="100000"/>
              </a:lnSpc>
              <a:spcBef>
                <a:spcPts val="900"/>
              </a:spcBef>
              <a:buFont typeface="Arial" panose="020B0604020202020204" pitchFamily="34" charset="0"/>
              <a:buChar char="­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40000" indent="-180000" algn="l" defTabSz="914400" rtl="0" eaLnBrk="1" latinLnBrk="0" hangingPunct="1">
              <a:lnSpc>
                <a:spcPct val="100000"/>
              </a:lnSpc>
              <a:spcBef>
                <a:spcPts val="900"/>
              </a:spcBef>
              <a:buFont typeface="Wingdings" panose="05000000000000000000" pitchFamily="2" charset="2"/>
              <a:buChar char="§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80000" indent="-180000" algn="l" defTabSz="914400" rtl="0" eaLnBrk="1" latinLnBrk="0" hangingPunct="1">
              <a:lnSpc>
                <a:spcPct val="100000"/>
              </a:lnSpc>
              <a:spcBef>
                <a:spcPts val="900"/>
              </a:spcBef>
              <a:buClr>
                <a:schemeClr val="accent2"/>
              </a:buClr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360000" indent="-180000" algn="l" defTabSz="914400" rtl="0" eaLnBrk="1" latinLnBrk="0" hangingPunct="1">
              <a:lnSpc>
                <a:spcPct val="100000"/>
              </a:lnSpc>
              <a:spcBef>
                <a:spcPts val="900"/>
              </a:spcBef>
              <a:buClr>
                <a:schemeClr val="accent2"/>
              </a:buClr>
              <a:buFont typeface="Arial" panose="020B0604020202020204" pitchFamily="34" charset="0"/>
              <a:buChar char="­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540000" indent="-180000" algn="l" defTabSz="914400" rtl="0" eaLnBrk="1" latinLnBrk="0" hangingPunct="1">
              <a:lnSpc>
                <a:spcPct val="100000"/>
              </a:lnSpc>
              <a:spcBef>
                <a:spcPts val="900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buFont typeface="Arial" panose="020B0604020202020204" pitchFamily="34" charset="0"/>
              <a:buNone/>
            </a:pPr>
            <a:r>
              <a:rPr lang="en-US" sz="1400" dirty="0"/>
              <a:t>Drive asset and </a:t>
            </a:r>
            <a:br>
              <a:rPr lang="en-US" sz="1400" dirty="0"/>
            </a:br>
            <a:r>
              <a:rPr lang="en-US" sz="1400" dirty="0"/>
              <a:t>portfolio value</a:t>
            </a:r>
          </a:p>
        </p:txBody>
      </p:sp>
      <p:sp>
        <p:nvSpPr>
          <p:cNvPr id="44" name="Text Placeholder 7">
            <a:extLst>
              <a:ext uri="{FF2B5EF4-FFF2-40B4-BE49-F238E27FC236}">
                <a16:creationId xmlns:a16="http://schemas.microsoft.com/office/drawing/2014/main" id="{437ADDCA-FA08-14F4-486B-6FCEF8218606}"/>
              </a:ext>
            </a:extLst>
          </p:cNvPr>
          <p:cNvSpPr txBox="1">
            <a:spLocks/>
          </p:cNvSpPr>
          <p:nvPr userDrawn="1"/>
        </p:nvSpPr>
        <p:spPr>
          <a:xfrm>
            <a:off x="3360762" y="1809646"/>
            <a:ext cx="2665412" cy="323997"/>
          </a:xfrm>
          <a:prstGeom prst="rect">
            <a:avLst/>
          </a:prstGeom>
          <a:solidFill>
            <a:schemeClr val="accent2"/>
          </a:solidFill>
        </p:spPr>
        <p:txBody>
          <a:bodyPr vert="horz" lIns="0" tIns="0" rIns="0" bIns="0" rtlCol="0" anchor="ctr" anchorCtr="0">
            <a:noAutofit/>
          </a:bodyPr>
          <a:lstStyle>
            <a:lvl1pPr marL="0" indent="0" algn="ctr" defTabSz="914400" rtl="0" eaLnBrk="1" latinLnBrk="0" hangingPunct="1">
              <a:lnSpc>
                <a:spcPct val="100000"/>
              </a:lnSpc>
              <a:spcBef>
                <a:spcPts val="900"/>
              </a:spcBef>
              <a:buFont typeface="Arial" panose="020B0604020202020204" pitchFamily="34" charset="0"/>
              <a:buNone/>
              <a:defRPr sz="1600" b="0" kern="1200" baseline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1pPr>
            <a:lvl2pPr marL="360000" indent="-180000" algn="l" defTabSz="914400" rtl="0" eaLnBrk="1" latinLnBrk="0" hangingPunct="1">
              <a:lnSpc>
                <a:spcPct val="100000"/>
              </a:lnSpc>
              <a:spcBef>
                <a:spcPts val="900"/>
              </a:spcBef>
              <a:buFont typeface="Arial" panose="020B0604020202020204" pitchFamily="34" charset="0"/>
              <a:buChar char="­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40000" indent="-180000" algn="l" defTabSz="914400" rtl="0" eaLnBrk="1" latinLnBrk="0" hangingPunct="1">
              <a:lnSpc>
                <a:spcPct val="100000"/>
              </a:lnSpc>
              <a:spcBef>
                <a:spcPts val="900"/>
              </a:spcBef>
              <a:buFont typeface="Wingdings" panose="05000000000000000000" pitchFamily="2" charset="2"/>
              <a:buChar char="§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80000" indent="-180000" algn="l" defTabSz="914400" rtl="0" eaLnBrk="1" latinLnBrk="0" hangingPunct="1">
              <a:lnSpc>
                <a:spcPct val="100000"/>
              </a:lnSpc>
              <a:spcBef>
                <a:spcPts val="9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360000" indent="-180000" algn="l" defTabSz="914400" rtl="0" eaLnBrk="1" latinLnBrk="0" hangingPunct="1">
              <a:lnSpc>
                <a:spcPct val="100000"/>
              </a:lnSpc>
              <a:spcBef>
                <a:spcPts val="900"/>
              </a:spcBef>
              <a:buClr>
                <a:schemeClr val="accent1"/>
              </a:buClr>
              <a:buFont typeface="Arial" panose="020B0604020202020204" pitchFamily="34" charset="0"/>
              <a:buChar char="­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540000" indent="-180000" algn="l" defTabSz="914400" rtl="0" eaLnBrk="1" latinLnBrk="0" hangingPunct="1">
              <a:lnSpc>
                <a:spcPct val="100000"/>
              </a:lnSpc>
              <a:spcBef>
                <a:spcPts val="900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GB" sz="1500" dirty="0"/>
              <a:t>Discovery and development</a:t>
            </a:r>
          </a:p>
        </p:txBody>
      </p:sp>
      <p:pic>
        <p:nvPicPr>
          <p:cNvPr id="40" name="Picture Placeholder 42">
            <a:extLst>
              <a:ext uri="{FF2B5EF4-FFF2-40B4-BE49-F238E27FC236}">
                <a16:creationId xmlns:a16="http://schemas.microsoft.com/office/drawing/2014/main" id="{9E6CE36D-F40A-D65D-DE88-BF90B4EC40B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3360977" y="2133644"/>
            <a:ext cx="2661549" cy="1570037"/>
          </a:xfrm>
          <a:prstGeom prst="rect">
            <a:avLst/>
          </a:prstGeom>
          <a:noFill/>
        </p:spPr>
      </p:pic>
      <p:sp>
        <p:nvSpPr>
          <p:cNvPr id="45" name="Text Placeholder 10">
            <a:extLst>
              <a:ext uri="{FF2B5EF4-FFF2-40B4-BE49-F238E27FC236}">
                <a16:creationId xmlns:a16="http://schemas.microsoft.com/office/drawing/2014/main" id="{BA444DD8-2869-3CDE-95EE-0CB9995B0E37}"/>
              </a:ext>
            </a:extLst>
          </p:cNvPr>
          <p:cNvSpPr txBox="1">
            <a:spLocks/>
          </p:cNvSpPr>
          <p:nvPr userDrawn="1"/>
        </p:nvSpPr>
        <p:spPr>
          <a:xfrm>
            <a:off x="3359941" y="3703681"/>
            <a:ext cx="2665413" cy="853919"/>
          </a:xfrm>
          <a:prstGeom prst="rect">
            <a:avLst/>
          </a:prstGeom>
          <a:solidFill>
            <a:srgbClr val="FAF5FF"/>
          </a:solidFill>
        </p:spPr>
        <p:txBody>
          <a:bodyPr vert="horz" lIns="216000" tIns="180000" rIns="216000" bIns="0" rtlCol="0">
            <a:noAutofit/>
          </a:bodyPr>
          <a:lstStyle>
            <a:lvl1pPr marL="180000" indent="-180000" algn="l" defTabSz="914400" rtl="0" eaLnBrk="1" latinLnBrk="0" hangingPunct="1">
              <a:lnSpc>
                <a:spcPct val="100000"/>
              </a:lnSpc>
              <a:spcBef>
                <a:spcPts val="900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0000" indent="-180000" algn="l" defTabSz="914400" rtl="0" eaLnBrk="1" latinLnBrk="0" hangingPunct="1">
              <a:lnSpc>
                <a:spcPct val="100000"/>
              </a:lnSpc>
              <a:spcBef>
                <a:spcPts val="900"/>
              </a:spcBef>
              <a:buFont typeface="Arial" panose="020B0604020202020204" pitchFamily="34" charset="0"/>
              <a:buChar char="­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40000" indent="-180000" algn="l" defTabSz="914400" rtl="0" eaLnBrk="1" latinLnBrk="0" hangingPunct="1">
              <a:lnSpc>
                <a:spcPct val="100000"/>
              </a:lnSpc>
              <a:spcBef>
                <a:spcPts val="900"/>
              </a:spcBef>
              <a:buFont typeface="Wingdings" panose="05000000000000000000" pitchFamily="2" charset="2"/>
              <a:buChar char="§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80000" indent="-180000" algn="l" defTabSz="914400" rtl="0" eaLnBrk="1" latinLnBrk="0" hangingPunct="1">
              <a:lnSpc>
                <a:spcPct val="100000"/>
              </a:lnSpc>
              <a:spcBef>
                <a:spcPts val="900"/>
              </a:spcBef>
              <a:buClr>
                <a:schemeClr val="accent2"/>
              </a:buClr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360000" indent="-180000" algn="l" defTabSz="914400" rtl="0" eaLnBrk="1" latinLnBrk="0" hangingPunct="1">
              <a:lnSpc>
                <a:spcPct val="100000"/>
              </a:lnSpc>
              <a:spcBef>
                <a:spcPts val="900"/>
              </a:spcBef>
              <a:buClr>
                <a:schemeClr val="accent2"/>
              </a:buClr>
              <a:buFont typeface="Arial" panose="020B0604020202020204" pitchFamily="34" charset="0"/>
              <a:buChar char="­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540000" indent="-180000" algn="l" defTabSz="914400" rtl="0" eaLnBrk="1" latinLnBrk="0" hangingPunct="1">
              <a:lnSpc>
                <a:spcPct val="100000"/>
              </a:lnSpc>
              <a:spcBef>
                <a:spcPts val="900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buFont typeface="Arial" panose="020B0604020202020204" pitchFamily="34" charset="0"/>
              <a:buNone/>
            </a:pPr>
            <a:r>
              <a:rPr lang="en-US" sz="1400" dirty="0"/>
              <a:t>Advance innovative candidates safely</a:t>
            </a:r>
          </a:p>
        </p:txBody>
      </p:sp>
      <p:sp>
        <p:nvSpPr>
          <p:cNvPr id="46" name="Text Placeholder 8">
            <a:extLst>
              <a:ext uri="{FF2B5EF4-FFF2-40B4-BE49-F238E27FC236}">
                <a16:creationId xmlns:a16="http://schemas.microsoft.com/office/drawing/2014/main" id="{54BB29CF-D11A-F045-D791-4C9A7492DB6B}"/>
              </a:ext>
            </a:extLst>
          </p:cNvPr>
          <p:cNvSpPr txBox="1">
            <a:spLocks/>
          </p:cNvSpPr>
          <p:nvPr userDrawn="1"/>
        </p:nvSpPr>
        <p:spPr>
          <a:xfrm>
            <a:off x="6168500" y="1809646"/>
            <a:ext cx="2665142" cy="323996"/>
          </a:xfrm>
          <a:prstGeom prst="rect">
            <a:avLst/>
          </a:prstGeom>
          <a:solidFill>
            <a:schemeClr val="accent2"/>
          </a:solidFill>
        </p:spPr>
        <p:txBody>
          <a:bodyPr vert="horz" lIns="0" tIns="0" rIns="0" bIns="0" rtlCol="0" anchor="ctr" anchorCtr="0">
            <a:noAutofit/>
          </a:bodyPr>
          <a:lstStyle>
            <a:lvl1pPr marL="0" indent="0" algn="ctr" defTabSz="914400" rtl="0" eaLnBrk="1" latinLnBrk="0" hangingPunct="1">
              <a:lnSpc>
                <a:spcPct val="100000"/>
              </a:lnSpc>
              <a:spcBef>
                <a:spcPts val="900"/>
              </a:spcBef>
              <a:buFont typeface="Arial" panose="020B0604020202020204" pitchFamily="34" charset="0"/>
              <a:buNone/>
              <a:defRPr sz="1600" b="0" kern="1200" baseline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1pPr>
            <a:lvl2pPr marL="360000" indent="-180000" algn="l" defTabSz="914400" rtl="0" eaLnBrk="1" latinLnBrk="0" hangingPunct="1">
              <a:lnSpc>
                <a:spcPct val="100000"/>
              </a:lnSpc>
              <a:spcBef>
                <a:spcPts val="900"/>
              </a:spcBef>
              <a:buFont typeface="Arial" panose="020B0604020202020204" pitchFamily="34" charset="0"/>
              <a:buChar char="­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40000" indent="-180000" algn="l" defTabSz="914400" rtl="0" eaLnBrk="1" latinLnBrk="0" hangingPunct="1">
              <a:lnSpc>
                <a:spcPct val="100000"/>
              </a:lnSpc>
              <a:spcBef>
                <a:spcPts val="900"/>
              </a:spcBef>
              <a:buFont typeface="Wingdings" panose="05000000000000000000" pitchFamily="2" charset="2"/>
              <a:buChar char="§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80000" indent="-180000" algn="l" defTabSz="914400" rtl="0" eaLnBrk="1" latinLnBrk="0" hangingPunct="1">
              <a:lnSpc>
                <a:spcPct val="100000"/>
              </a:lnSpc>
              <a:spcBef>
                <a:spcPts val="9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360000" indent="-180000" algn="l" defTabSz="914400" rtl="0" eaLnBrk="1" latinLnBrk="0" hangingPunct="1">
              <a:lnSpc>
                <a:spcPct val="100000"/>
              </a:lnSpc>
              <a:spcBef>
                <a:spcPts val="900"/>
              </a:spcBef>
              <a:buClr>
                <a:schemeClr val="accent1"/>
              </a:buClr>
              <a:buFont typeface="Arial" panose="020B0604020202020204" pitchFamily="34" charset="0"/>
              <a:buChar char="­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540000" indent="-180000" algn="l" defTabSz="914400" rtl="0" eaLnBrk="1" latinLnBrk="0" hangingPunct="1">
              <a:lnSpc>
                <a:spcPct val="100000"/>
              </a:lnSpc>
              <a:spcBef>
                <a:spcPts val="900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GB" sz="1500" dirty="0"/>
              <a:t>Market access and launch</a:t>
            </a:r>
          </a:p>
        </p:txBody>
      </p:sp>
      <p:pic>
        <p:nvPicPr>
          <p:cNvPr id="41" name="Picture Placeholder 44">
            <a:extLst>
              <a:ext uri="{FF2B5EF4-FFF2-40B4-BE49-F238E27FC236}">
                <a16:creationId xmlns:a16="http://schemas.microsoft.com/office/drawing/2014/main" id="{0BC66DF1-8712-794B-5F50-42A6D140D9F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 userDrawn="1"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6169019" y="2133644"/>
            <a:ext cx="2661833" cy="1570038"/>
          </a:xfrm>
          <a:prstGeom prst="rect">
            <a:avLst/>
          </a:prstGeom>
          <a:noFill/>
        </p:spPr>
      </p:pic>
      <p:sp>
        <p:nvSpPr>
          <p:cNvPr id="47" name="Text Placeholder 11">
            <a:extLst>
              <a:ext uri="{FF2B5EF4-FFF2-40B4-BE49-F238E27FC236}">
                <a16:creationId xmlns:a16="http://schemas.microsoft.com/office/drawing/2014/main" id="{244EF4E4-E019-5CEE-8BAE-97AB74502A37}"/>
              </a:ext>
            </a:extLst>
          </p:cNvPr>
          <p:cNvSpPr txBox="1">
            <a:spLocks/>
          </p:cNvSpPr>
          <p:nvPr userDrawn="1"/>
        </p:nvSpPr>
        <p:spPr>
          <a:xfrm>
            <a:off x="6168229" y="3703681"/>
            <a:ext cx="2664622" cy="853919"/>
          </a:xfrm>
          <a:prstGeom prst="rect">
            <a:avLst/>
          </a:prstGeom>
          <a:solidFill>
            <a:srgbClr val="FAF5FF"/>
          </a:solidFill>
        </p:spPr>
        <p:txBody>
          <a:bodyPr vert="horz" lIns="216000" tIns="180000" rIns="216000" bIns="0" rtlCol="0">
            <a:noAutofit/>
          </a:bodyPr>
          <a:lstStyle>
            <a:lvl1pPr marL="180000" indent="-180000" algn="l" defTabSz="914400" rtl="0" eaLnBrk="1" latinLnBrk="0" hangingPunct="1">
              <a:lnSpc>
                <a:spcPct val="100000"/>
              </a:lnSpc>
              <a:spcBef>
                <a:spcPts val="900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0000" indent="-180000" algn="l" defTabSz="914400" rtl="0" eaLnBrk="1" latinLnBrk="0" hangingPunct="1">
              <a:lnSpc>
                <a:spcPct val="100000"/>
              </a:lnSpc>
              <a:spcBef>
                <a:spcPts val="900"/>
              </a:spcBef>
              <a:buFont typeface="Arial" panose="020B0604020202020204" pitchFamily="34" charset="0"/>
              <a:buChar char="­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40000" indent="-180000" algn="l" defTabSz="914400" rtl="0" eaLnBrk="1" latinLnBrk="0" hangingPunct="1">
              <a:lnSpc>
                <a:spcPct val="100000"/>
              </a:lnSpc>
              <a:spcBef>
                <a:spcPts val="900"/>
              </a:spcBef>
              <a:buFont typeface="Wingdings" panose="05000000000000000000" pitchFamily="2" charset="2"/>
              <a:buChar char="§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80000" indent="-180000" algn="l" defTabSz="914400" rtl="0" eaLnBrk="1" latinLnBrk="0" hangingPunct="1">
              <a:lnSpc>
                <a:spcPct val="100000"/>
              </a:lnSpc>
              <a:spcBef>
                <a:spcPts val="900"/>
              </a:spcBef>
              <a:buClr>
                <a:schemeClr val="accent2"/>
              </a:buClr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360000" indent="-180000" algn="l" defTabSz="914400" rtl="0" eaLnBrk="1" latinLnBrk="0" hangingPunct="1">
              <a:lnSpc>
                <a:spcPct val="100000"/>
              </a:lnSpc>
              <a:spcBef>
                <a:spcPts val="900"/>
              </a:spcBef>
              <a:buClr>
                <a:schemeClr val="accent2"/>
              </a:buClr>
              <a:buFont typeface="Arial" panose="020B0604020202020204" pitchFamily="34" charset="0"/>
              <a:buChar char="­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540000" indent="-180000" algn="l" defTabSz="914400" rtl="0" eaLnBrk="1" latinLnBrk="0" hangingPunct="1">
              <a:lnSpc>
                <a:spcPct val="100000"/>
              </a:lnSpc>
              <a:spcBef>
                <a:spcPts val="900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buFont typeface="Arial" panose="020B0604020202020204" pitchFamily="34" charset="0"/>
              <a:buNone/>
            </a:pPr>
            <a:r>
              <a:rPr lang="en-US" sz="1400" dirty="0"/>
              <a:t>Accelerate your </a:t>
            </a:r>
            <a:br>
              <a:rPr lang="en-US" sz="1400" dirty="0"/>
            </a:br>
            <a:r>
              <a:rPr lang="en-US" sz="1400" dirty="0"/>
              <a:t>path to patients</a:t>
            </a:r>
          </a:p>
        </p:txBody>
      </p:sp>
      <p:sp>
        <p:nvSpPr>
          <p:cNvPr id="49" name="Text Placeholder 8">
            <a:extLst>
              <a:ext uri="{FF2B5EF4-FFF2-40B4-BE49-F238E27FC236}">
                <a16:creationId xmlns:a16="http://schemas.microsoft.com/office/drawing/2014/main" id="{E48BCED6-1024-9958-EE90-12E5C59C3CAA}"/>
              </a:ext>
            </a:extLst>
          </p:cNvPr>
          <p:cNvSpPr txBox="1">
            <a:spLocks/>
          </p:cNvSpPr>
          <p:nvPr userDrawn="1"/>
        </p:nvSpPr>
        <p:spPr>
          <a:xfrm>
            <a:off x="8976788" y="1809646"/>
            <a:ext cx="2665142" cy="323996"/>
          </a:xfrm>
          <a:prstGeom prst="rect">
            <a:avLst/>
          </a:prstGeom>
          <a:solidFill>
            <a:schemeClr val="accent2"/>
          </a:solidFill>
        </p:spPr>
        <p:txBody>
          <a:bodyPr vert="horz" lIns="0" tIns="0" rIns="0" bIns="0" rtlCol="0" anchor="ctr" anchorCtr="0">
            <a:noAutofit/>
          </a:bodyPr>
          <a:lstStyle>
            <a:lvl1pPr marL="0" indent="0" algn="ctr" defTabSz="914400" rtl="0" eaLnBrk="1" latinLnBrk="0" hangingPunct="1">
              <a:lnSpc>
                <a:spcPct val="100000"/>
              </a:lnSpc>
              <a:spcBef>
                <a:spcPts val="900"/>
              </a:spcBef>
              <a:buFont typeface="Arial" panose="020B0604020202020204" pitchFamily="34" charset="0"/>
              <a:buNone/>
              <a:defRPr sz="1600" b="0" kern="1200" baseline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1pPr>
            <a:lvl2pPr marL="360000" indent="-180000" algn="l" defTabSz="914400" rtl="0" eaLnBrk="1" latinLnBrk="0" hangingPunct="1">
              <a:lnSpc>
                <a:spcPct val="100000"/>
              </a:lnSpc>
              <a:spcBef>
                <a:spcPts val="900"/>
              </a:spcBef>
              <a:buFont typeface="Arial" panose="020B0604020202020204" pitchFamily="34" charset="0"/>
              <a:buChar char="­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40000" indent="-180000" algn="l" defTabSz="914400" rtl="0" eaLnBrk="1" latinLnBrk="0" hangingPunct="1">
              <a:lnSpc>
                <a:spcPct val="100000"/>
              </a:lnSpc>
              <a:spcBef>
                <a:spcPts val="900"/>
              </a:spcBef>
              <a:buFont typeface="Wingdings" panose="05000000000000000000" pitchFamily="2" charset="2"/>
              <a:buChar char="§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80000" indent="-180000" algn="l" defTabSz="914400" rtl="0" eaLnBrk="1" latinLnBrk="0" hangingPunct="1">
              <a:lnSpc>
                <a:spcPct val="100000"/>
              </a:lnSpc>
              <a:spcBef>
                <a:spcPts val="9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360000" indent="-180000" algn="l" defTabSz="914400" rtl="0" eaLnBrk="1" latinLnBrk="0" hangingPunct="1">
              <a:lnSpc>
                <a:spcPct val="100000"/>
              </a:lnSpc>
              <a:spcBef>
                <a:spcPts val="900"/>
              </a:spcBef>
              <a:buClr>
                <a:schemeClr val="accent1"/>
              </a:buClr>
              <a:buFont typeface="Arial" panose="020B0604020202020204" pitchFamily="34" charset="0"/>
              <a:buChar char="­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540000" indent="-180000" algn="l" defTabSz="914400" rtl="0" eaLnBrk="1" latinLnBrk="0" hangingPunct="1">
              <a:lnSpc>
                <a:spcPct val="100000"/>
              </a:lnSpc>
              <a:spcBef>
                <a:spcPts val="900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GB" sz="1500" dirty="0"/>
              <a:t>Lifecycle management</a:t>
            </a:r>
          </a:p>
        </p:txBody>
      </p:sp>
      <p:pic>
        <p:nvPicPr>
          <p:cNvPr id="48" name="Picture Placeholder 44">
            <a:extLst>
              <a:ext uri="{FF2B5EF4-FFF2-40B4-BE49-F238E27FC236}">
                <a16:creationId xmlns:a16="http://schemas.microsoft.com/office/drawing/2014/main" id="{3BEF9370-3959-4E95-6B9B-71AD29BC3FC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 userDrawn="1"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8977307" y="2133644"/>
            <a:ext cx="2661833" cy="1570038"/>
          </a:xfrm>
          <a:prstGeom prst="rect">
            <a:avLst/>
          </a:prstGeom>
          <a:noFill/>
        </p:spPr>
      </p:pic>
      <p:sp>
        <p:nvSpPr>
          <p:cNvPr id="50" name="Text Placeholder 11">
            <a:extLst>
              <a:ext uri="{FF2B5EF4-FFF2-40B4-BE49-F238E27FC236}">
                <a16:creationId xmlns:a16="http://schemas.microsoft.com/office/drawing/2014/main" id="{CD79BCAA-ACD7-9ECC-1633-64DF27038CA0}"/>
              </a:ext>
            </a:extLst>
          </p:cNvPr>
          <p:cNvSpPr txBox="1">
            <a:spLocks/>
          </p:cNvSpPr>
          <p:nvPr userDrawn="1"/>
        </p:nvSpPr>
        <p:spPr>
          <a:xfrm>
            <a:off x="8976517" y="3703681"/>
            <a:ext cx="2664622" cy="853919"/>
          </a:xfrm>
          <a:prstGeom prst="rect">
            <a:avLst/>
          </a:prstGeom>
          <a:solidFill>
            <a:srgbClr val="FAF5FF"/>
          </a:solidFill>
        </p:spPr>
        <p:txBody>
          <a:bodyPr vert="horz" lIns="144000" tIns="180000" rIns="144000" bIns="0" rtlCol="0">
            <a:noAutofit/>
          </a:bodyPr>
          <a:lstStyle>
            <a:lvl1pPr marL="180000" indent="-180000" algn="l" defTabSz="914400" rtl="0" eaLnBrk="1" latinLnBrk="0" hangingPunct="1">
              <a:lnSpc>
                <a:spcPct val="100000"/>
              </a:lnSpc>
              <a:spcBef>
                <a:spcPts val="900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0000" indent="-180000" algn="l" defTabSz="914400" rtl="0" eaLnBrk="1" latinLnBrk="0" hangingPunct="1">
              <a:lnSpc>
                <a:spcPct val="100000"/>
              </a:lnSpc>
              <a:spcBef>
                <a:spcPts val="900"/>
              </a:spcBef>
              <a:buFont typeface="Arial" panose="020B0604020202020204" pitchFamily="34" charset="0"/>
              <a:buChar char="­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40000" indent="-180000" algn="l" defTabSz="914400" rtl="0" eaLnBrk="1" latinLnBrk="0" hangingPunct="1">
              <a:lnSpc>
                <a:spcPct val="100000"/>
              </a:lnSpc>
              <a:spcBef>
                <a:spcPts val="900"/>
              </a:spcBef>
              <a:buFont typeface="Wingdings" panose="05000000000000000000" pitchFamily="2" charset="2"/>
              <a:buChar char="§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80000" indent="-180000" algn="l" defTabSz="914400" rtl="0" eaLnBrk="1" latinLnBrk="0" hangingPunct="1">
              <a:lnSpc>
                <a:spcPct val="100000"/>
              </a:lnSpc>
              <a:spcBef>
                <a:spcPts val="900"/>
              </a:spcBef>
              <a:buClr>
                <a:schemeClr val="accent2"/>
              </a:buClr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360000" indent="-180000" algn="l" defTabSz="914400" rtl="0" eaLnBrk="1" latinLnBrk="0" hangingPunct="1">
              <a:lnSpc>
                <a:spcPct val="100000"/>
              </a:lnSpc>
              <a:spcBef>
                <a:spcPts val="900"/>
              </a:spcBef>
              <a:buClr>
                <a:schemeClr val="accent2"/>
              </a:buClr>
              <a:buFont typeface="Arial" panose="020B0604020202020204" pitchFamily="34" charset="0"/>
              <a:buChar char="­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540000" indent="-180000" algn="l" defTabSz="914400" rtl="0" eaLnBrk="1" latinLnBrk="0" hangingPunct="1">
              <a:lnSpc>
                <a:spcPct val="100000"/>
              </a:lnSpc>
              <a:spcBef>
                <a:spcPts val="900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buFont typeface="Arial" panose="020B0604020202020204" pitchFamily="34" charset="0"/>
              <a:buNone/>
            </a:pPr>
            <a:r>
              <a:rPr lang="en-US" sz="1400" dirty="0"/>
              <a:t>Measure, protect and grow your commercial position</a:t>
            </a:r>
          </a:p>
        </p:txBody>
      </p:sp>
      <p:sp>
        <p:nvSpPr>
          <p:cNvPr id="53" name="Text Placeholder 6">
            <a:extLst>
              <a:ext uri="{FF2B5EF4-FFF2-40B4-BE49-F238E27FC236}">
                <a16:creationId xmlns:a16="http://schemas.microsoft.com/office/drawing/2014/main" id="{DB1830E2-E42B-E30B-D087-F345D7D243AC}"/>
              </a:ext>
            </a:extLst>
          </p:cNvPr>
          <p:cNvSpPr txBox="1">
            <a:spLocks/>
          </p:cNvSpPr>
          <p:nvPr userDrawn="1"/>
        </p:nvSpPr>
        <p:spPr>
          <a:xfrm>
            <a:off x="741226" y="5209511"/>
            <a:ext cx="2747748" cy="506611"/>
          </a:xfrm>
          <a:prstGeom prst="rect">
            <a:avLst/>
          </a:prstGeom>
          <a:ln>
            <a:noFill/>
          </a:ln>
        </p:spPr>
        <p:txBody>
          <a:bodyPr vert="horz" lIns="0" tIns="0" rIns="0" bIns="0" rtlCol="0">
            <a:noAutofit/>
          </a:bodyPr>
          <a:lstStyle>
            <a:lvl1pPr marL="180000" indent="-180000" algn="l" defTabSz="914400" rtl="0" eaLnBrk="1" latinLnBrk="0" hangingPunct="1">
              <a:lnSpc>
                <a:spcPct val="100000"/>
              </a:lnSpc>
              <a:spcBef>
                <a:spcPts val="900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60000" indent="-180000" algn="l" defTabSz="914400" rtl="0" eaLnBrk="1" latinLnBrk="0" hangingPunct="1">
              <a:lnSpc>
                <a:spcPct val="100000"/>
              </a:lnSpc>
              <a:spcBef>
                <a:spcPts val="900"/>
              </a:spcBef>
              <a:buFont typeface="Arial" panose="020B0604020202020204" pitchFamily="34" charset="0"/>
              <a:buChar char="­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40000" indent="-180000" algn="l" defTabSz="914400" rtl="0" eaLnBrk="1" latinLnBrk="0" hangingPunct="1">
              <a:lnSpc>
                <a:spcPct val="100000"/>
              </a:lnSpc>
              <a:spcBef>
                <a:spcPts val="900"/>
              </a:spcBef>
              <a:buFont typeface="Wingdings" panose="05000000000000000000" pitchFamily="2" charset="2"/>
              <a:buChar char="§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20000" indent="-180000" algn="l" defTabSz="914400" rtl="0" eaLnBrk="1" latinLnBrk="0" hangingPunct="1">
              <a:lnSpc>
                <a:spcPct val="100000"/>
              </a:lnSpc>
              <a:spcBef>
                <a:spcPts val="900"/>
              </a:spcBef>
              <a:buClr>
                <a:schemeClr val="tx1"/>
              </a:buClr>
              <a:buFont typeface="Courier New" panose="02070309020205020404" pitchFamily="49" charset="0"/>
              <a:buChar char="o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900000" indent="-180000" algn="l" defTabSz="914400" rtl="0" eaLnBrk="1" latinLnBrk="0" hangingPunct="1">
              <a:lnSpc>
                <a:spcPct val="100000"/>
              </a:lnSpc>
              <a:spcBef>
                <a:spcPts val="900"/>
              </a:spcBef>
              <a:buClr>
                <a:schemeClr val="tx1"/>
              </a:buClr>
              <a:buFont typeface="Avenir Next LT Pro" panose="020B0504020202020204" pitchFamily="34" charset="0"/>
              <a:buChar char="–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720000" indent="-180000" algn="l" defTabSz="914400" rtl="0" eaLnBrk="1" latinLnBrk="0" hangingPunct="1">
              <a:lnSpc>
                <a:spcPct val="100000"/>
              </a:lnSpc>
              <a:spcBef>
                <a:spcPts val="900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9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rPr>
              <a:t>A trusted partner to the healthcare ecosystem</a:t>
            </a:r>
          </a:p>
        </p:txBody>
      </p:sp>
      <p:pic>
        <p:nvPicPr>
          <p:cNvPr id="56" name="Graphic 55">
            <a:extLst>
              <a:ext uri="{FF2B5EF4-FFF2-40B4-BE49-F238E27FC236}">
                <a16:creationId xmlns:a16="http://schemas.microsoft.com/office/drawing/2014/main" id="{7C14C5E3-178F-C9A6-4F6A-55E2F965678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 userDrawn="1"/>
        </p:nvPicPr>
        <p:blipFill>
          <a:blip r:embed="rId6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>
            <a:off x="4054000" y="5156200"/>
            <a:ext cx="643598" cy="643598"/>
          </a:xfrm>
          <a:prstGeom prst="rect">
            <a:avLst/>
          </a:prstGeom>
        </p:spPr>
      </p:pic>
      <p:sp>
        <p:nvSpPr>
          <p:cNvPr id="57" name="TextBox 56">
            <a:extLst>
              <a:ext uri="{FF2B5EF4-FFF2-40B4-BE49-F238E27FC236}">
                <a16:creationId xmlns:a16="http://schemas.microsoft.com/office/drawing/2014/main" id="{2FFF7411-F0A4-73CE-45D8-92F4FCE4F219}"/>
              </a:ext>
            </a:extLst>
          </p:cNvPr>
          <p:cNvSpPr txBox="1"/>
          <p:nvPr userDrawn="1"/>
        </p:nvSpPr>
        <p:spPr>
          <a:xfrm>
            <a:off x="4723227" y="5278929"/>
            <a:ext cx="1463798" cy="369332"/>
          </a:xfrm>
          <a:prstGeom prst="rect">
            <a:avLst/>
          </a:prstGeom>
          <a:noFill/>
          <a:ln>
            <a:noFill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rPr>
              <a:t>Pharma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venir Next LT Pro"/>
              <a:ea typeface="+mn-ea"/>
              <a:cs typeface="Arial"/>
            </a:endParaRPr>
          </a:p>
        </p:txBody>
      </p:sp>
      <p:pic>
        <p:nvPicPr>
          <p:cNvPr id="55" name="Graphic 54">
            <a:extLst>
              <a:ext uri="{FF2B5EF4-FFF2-40B4-BE49-F238E27FC236}">
                <a16:creationId xmlns:a16="http://schemas.microsoft.com/office/drawing/2014/main" id="{8E0ADD26-47E2-8F28-269C-79D756C71B7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 userDrawn="1"/>
        </p:nvPicPr>
        <p:blipFill>
          <a:blip r:embed="rId8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9"/>
              </a:ext>
            </a:extLst>
          </a:blip>
          <a:stretch>
            <a:fillRect/>
          </a:stretch>
        </p:blipFill>
        <p:spPr>
          <a:xfrm>
            <a:off x="6249191" y="5184125"/>
            <a:ext cx="587748" cy="587748"/>
          </a:xfrm>
          <a:prstGeom prst="rect">
            <a:avLst/>
          </a:prstGeom>
        </p:spPr>
      </p:pic>
      <p:sp>
        <p:nvSpPr>
          <p:cNvPr id="51" name="TextBox 50">
            <a:extLst>
              <a:ext uri="{FF2B5EF4-FFF2-40B4-BE49-F238E27FC236}">
                <a16:creationId xmlns:a16="http://schemas.microsoft.com/office/drawing/2014/main" id="{230F0B82-151B-2568-B9F8-869FC9696250}"/>
              </a:ext>
            </a:extLst>
          </p:cNvPr>
          <p:cNvSpPr txBox="1"/>
          <p:nvPr userDrawn="1"/>
        </p:nvSpPr>
        <p:spPr>
          <a:xfrm>
            <a:off x="6901377" y="5281231"/>
            <a:ext cx="1463798" cy="369332"/>
          </a:xfrm>
          <a:prstGeom prst="rect">
            <a:avLst/>
          </a:prstGeom>
          <a:noFill/>
          <a:ln>
            <a:noFill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rPr>
              <a:t>Biotech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venir Next LT Pro"/>
              <a:ea typeface="+mn-ea"/>
              <a:cs typeface="Arial"/>
            </a:endParaRPr>
          </a:p>
        </p:txBody>
      </p:sp>
      <p:pic>
        <p:nvPicPr>
          <p:cNvPr id="54" name="Graphic 53">
            <a:extLst>
              <a:ext uri="{FF2B5EF4-FFF2-40B4-BE49-F238E27FC236}">
                <a16:creationId xmlns:a16="http://schemas.microsoft.com/office/drawing/2014/main" id="{DCBDA6CC-3F04-C4C7-A6B8-F91446EFB28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 userDrawn="1"/>
        </p:nvPicPr>
        <p:blipFill>
          <a:blip r:embed="rId10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1"/>
              </a:ext>
            </a:extLst>
          </a:blip>
          <a:stretch>
            <a:fillRect/>
          </a:stretch>
        </p:blipFill>
        <p:spPr>
          <a:xfrm>
            <a:off x="8374710" y="5188744"/>
            <a:ext cx="578510" cy="578510"/>
          </a:xfrm>
          <a:prstGeom prst="rect">
            <a:avLst/>
          </a:prstGeom>
        </p:spPr>
      </p:pic>
      <p:sp>
        <p:nvSpPr>
          <p:cNvPr id="52" name="TextBox 51">
            <a:extLst>
              <a:ext uri="{FF2B5EF4-FFF2-40B4-BE49-F238E27FC236}">
                <a16:creationId xmlns:a16="http://schemas.microsoft.com/office/drawing/2014/main" id="{8C38EB09-BD39-A74C-C17C-B10CCC5FC14B}"/>
              </a:ext>
            </a:extLst>
          </p:cNvPr>
          <p:cNvSpPr txBox="1"/>
          <p:nvPr userDrawn="1"/>
        </p:nvSpPr>
        <p:spPr>
          <a:xfrm>
            <a:off x="9017686" y="5277944"/>
            <a:ext cx="1625855" cy="369332"/>
          </a:xfrm>
          <a:prstGeom prst="rect">
            <a:avLst/>
          </a:prstGeom>
          <a:noFill/>
          <a:ln>
            <a:noFill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rPr>
              <a:t>Medtech</a:t>
            </a:r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0871EE65-26EE-B181-C60C-77234227C28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8040688" y="6348353"/>
            <a:ext cx="3292473" cy="215901"/>
          </a:xfrm>
        </p:spPr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en-US" dirty="0"/>
              <a:t>© 2025 Clarivate. All rights reserved.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50BDD441-95E6-955E-8A17-BE1B5185D4A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06200" y="6348353"/>
            <a:ext cx="216000" cy="215900"/>
          </a:xfrm>
        </p:spPr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fld id="{F59CD943-D024-467A-B36E-F11E1285ED75}" type="slidenum">
              <a:rPr lang="en-GB" smtClean="0"/>
              <a:pPr/>
              <a:t>‹#›</a:t>
            </a:fld>
            <a:endParaRPr lang="en-GB" dirty="0"/>
          </a:p>
        </p:txBody>
      </p:sp>
      <p:sp>
        <p:nvSpPr>
          <p:cNvPr id="58" name="Text Placeholder 50">
            <a:extLst>
              <a:ext uri="{FF2B5EF4-FFF2-40B4-BE49-F238E27FC236}">
                <a16:creationId xmlns:a16="http://schemas.microsoft.com/office/drawing/2014/main" id="{597BAC08-6ADE-4CD7-9264-25AA2AB22E5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0" y="-680886"/>
            <a:ext cx="6048000" cy="607071"/>
          </a:xfrm>
          <a:solidFill>
            <a:schemeClr val="accent3"/>
          </a:solidFill>
        </p:spPr>
        <p:txBody>
          <a:bodyPr wrap="square" lIns="72000" tIns="72000" rIns="72000" bIns="72000">
            <a:spAutoFit/>
          </a:bodyPr>
          <a:lstStyle>
            <a:lvl1pPr marL="0" indent="0">
              <a:buNone/>
              <a:defRPr/>
            </a:lvl1pPr>
            <a:lvl2pPr marL="180000" indent="0">
              <a:buNone/>
              <a:defRPr/>
            </a:lvl2pPr>
            <a:lvl3pPr marL="360000" indent="0">
              <a:buNone/>
              <a:defRPr/>
            </a:lvl3pPr>
            <a:lvl4pPr marL="540000" indent="0">
              <a:buNone/>
              <a:defRPr/>
            </a:lvl4pPr>
            <a:lvl5pPr marL="720000" indent="0">
              <a:buNone/>
              <a:defRPr/>
            </a:lvl5pPr>
          </a:lstStyle>
          <a:p>
            <a:pPr lvl="0"/>
            <a:r>
              <a:rPr lang="en-US" dirty="0"/>
              <a:t>Talking points for this slide can be found on the brand portal under Our Brand DNA &gt; Segment messaging &gt; Life Sciences &amp; Healthcare</a:t>
            </a:r>
          </a:p>
        </p:txBody>
      </p:sp>
    </p:spTree>
    <p:extLst>
      <p:ext uri="{BB962C8B-B14F-4D97-AF65-F5344CB8AC3E}">
        <p14:creationId xmlns:p14="http://schemas.microsoft.com/office/powerpoint/2010/main" val="1365575183"/>
      </p:ext>
    </p:extLst>
  </p:cSld>
  <p:clrMapOvr>
    <a:masterClrMapping/>
  </p:clrMapOvr>
</p:sldLayout>
</file>

<file path=ppt/slideLayouts/slideLayout9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:2 Text / Char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5A387C50-765E-22DF-416A-179E0271B93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 userDrawn="1"/>
        </p:nvSpPr>
        <p:spPr>
          <a:xfrm>
            <a:off x="0" y="0"/>
            <a:ext cx="4151312" cy="6858000"/>
          </a:xfrm>
          <a:prstGeom prst="rect">
            <a:avLst/>
          </a:prstGeom>
          <a:solidFill>
            <a:srgbClr val="FAF5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DD30F821-5920-9EC7-0061-529319AFDFAB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550864" y="368828"/>
            <a:ext cx="3211511" cy="251885"/>
          </a:xfrm>
        </p:spPr>
        <p:txBody>
          <a:bodyPr/>
          <a:lstStyle>
            <a:lvl1pPr>
              <a:defRPr>
                <a:solidFill>
                  <a:schemeClr val="accent1"/>
                </a:solidFill>
              </a:defRPr>
            </a:lvl1pPr>
          </a:lstStyle>
          <a:p>
            <a:r>
              <a:rPr lang="en-US" dirty="0"/>
              <a:t>Header avenir demi </a:t>
            </a:r>
            <a:endParaRPr lang="en-GB" dirty="0"/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88D86876-3FB4-FBBD-1737-D60B88DA98AF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550864" y="753852"/>
            <a:ext cx="3211511" cy="336973"/>
          </a:xfrm>
          <a:prstGeom prst="rect">
            <a:avLst/>
          </a:prstGeom>
        </p:spPr>
        <p:txBody>
          <a:bodyPr lIns="0" tIns="0" rIns="0" bIns="0">
            <a:noAutofit/>
          </a:bodyPr>
          <a:lstStyle>
            <a:lvl1pPr marL="0" indent="0">
              <a:lnSpc>
                <a:spcPct val="90000"/>
              </a:lnSpc>
              <a:buNone/>
              <a:defRPr sz="2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Subhead avenir pro 20pt</a:t>
            </a:r>
            <a:endParaRPr lang="en-GB" dirty="0"/>
          </a:p>
        </p:txBody>
      </p:sp>
      <p:sp>
        <p:nvSpPr>
          <p:cNvPr id="13" name="Text Placeholder 12">
            <a:extLst>
              <a:ext uri="{FF2B5EF4-FFF2-40B4-BE49-F238E27FC236}">
                <a16:creationId xmlns:a16="http://schemas.microsoft.com/office/drawing/2014/main" id="{94EED087-C914-C532-63CF-F214273BFBDB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550865" y="1808163"/>
            <a:ext cx="3211510" cy="4321175"/>
          </a:xfrm>
        </p:spPr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  <a:lvl2pPr>
              <a:defRPr>
                <a:solidFill>
                  <a:schemeClr val="tx1"/>
                </a:solidFill>
              </a:defRPr>
            </a:lvl2pPr>
            <a:lvl3pPr>
              <a:defRPr>
                <a:solidFill>
                  <a:schemeClr val="tx1"/>
                </a:solidFill>
              </a:defRPr>
            </a:lvl3pPr>
            <a:lvl4pPr>
              <a:buClr>
                <a:schemeClr val="tx1"/>
              </a:buClr>
              <a:defRPr>
                <a:solidFill>
                  <a:schemeClr val="tx1"/>
                </a:solidFill>
              </a:defRPr>
            </a:lvl4pPr>
            <a:lvl5pPr>
              <a:buClr>
                <a:schemeClr val="tx1"/>
              </a:buClr>
              <a:defRPr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  <p:sp>
        <p:nvSpPr>
          <p:cNvPr id="12" name="Text Placeholder 9">
            <a:extLst>
              <a:ext uri="{FF2B5EF4-FFF2-40B4-BE49-F238E27FC236}">
                <a16:creationId xmlns:a16="http://schemas.microsoft.com/office/drawing/2014/main" id="{A84DA8BB-5F30-09B1-E985-2D8FA21B48EE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4690801" y="368828"/>
            <a:ext cx="6950334" cy="359835"/>
          </a:xfrm>
          <a:prstGeom prst="rect">
            <a:avLst/>
          </a:prstGeom>
        </p:spPr>
        <p:txBody>
          <a:bodyPr lIns="0" tIns="0" rIns="0" bIns="0" anchor="t" anchorCtr="0">
            <a:noAutofit/>
          </a:bodyPr>
          <a:lstStyle>
            <a:lvl1pPr marL="0" indent="0" algn="l">
              <a:buNone/>
              <a:defRPr sz="14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/>
              <a:t>Avenir Demi 14pt lorem ipsum dolor sit </a:t>
            </a:r>
            <a:r>
              <a:rPr lang="en-US" err="1"/>
              <a:t>amet</a:t>
            </a:r>
            <a:endParaRPr lang="en-US"/>
          </a:p>
        </p:txBody>
      </p:sp>
      <p:sp>
        <p:nvSpPr>
          <p:cNvPr id="11" name="Chart Placeholder 10">
            <a:extLst>
              <a:ext uri="{FF2B5EF4-FFF2-40B4-BE49-F238E27FC236}">
                <a16:creationId xmlns:a16="http://schemas.microsoft.com/office/drawing/2014/main" id="{5951116A-40CB-A706-A107-C78DBAFDEBFE}"/>
              </a:ext>
            </a:extLst>
          </p:cNvPr>
          <p:cNvSpPr>
            <a:spLocks noGrp="1"/>
          </p:cNvSpPr>
          <p:nvPr>
            <p:ph type="chart" sz="quarter" idx="15" hasCustomPrompt="1"/>
          </p:nvPr>
        </p:nvSpPr>
        <p:spPr>
          <a:xfrm>
            <a:off x="4690801" y="1089024"/>
            <a:ext cx="6950338" cy="5040313"/>
          </a:xfrm>
        </p:spPr>
        <p:txBody>
          <a:bodyPr tIns="108000"/>
          <a:lstStyle>
            <a:lvl1pPr marL="0" indent="0" algn="ctr">
              <a:buNone/>
              <a:defRPr sz="1000">
                <a:solidFill>
                  <a:schemeClr val="accent1"/>
                </a:solidFill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9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dirty="0"/>
              <a:t>Click </a:t>
            </a:r>
            <a:r>
              <a:rPr lang="en-US" noProof="0" dirty="0"/>
              <a:t>center</a:t>
            </a:r>
            <a:r>
              <a:rPr lang="en-US" dirty="0"/>
              <a:t> icon to insert image </a:t>
            </a:r>
            <a:r>
              <a:rPr lang="en-GB" dirty="0"/>
              <a:t>graph or chart</a:t>
            </a:r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0871EE65-26EE-B181-C60C-77234227C28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8040688" y="6348353"/>
            <a:ext cx="3292473" cy="215901"/>
          </a:xfrm>
        </p:spPr>
        <p:txBody>
          <a:bodyPr/>
          <a:lstStyle/>
          <a:p>
            <a:r>
              <a:rPr lang="en-US" dirty="0"/>
              <a:t>© 2025 Clarivate. All rights reserved.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50BDD441-95E6-955E-8A17-BE1B5185D4A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09200" y="6348353"/>
            <a:ext cx="215899" cy="215900"/>
          </a:xfrm>
        </p:spPr>
        <p:txBody>
          <a:bodyPr/>
          <a:lstStyle/>
          <a:p>
            <a:fld id="{F59CD943-D024-467A-B36E-F11E1285ED75}" type="slidenum">
              <a:rPr lang="en-GB" smtClean="0"/>
              <a:pPr/>
              <a:t>‹#›</a:t>
            </a:fld>
            <a:endParaRPr lang="en-GB" dirty="0"/>
          </a:p>
        </p:txBody>
      </p:sp>
      <p:pic>
        <p:nvPicPr>
          <p:cNvPr id="7" name="Graphic 6">
            <a:extLst>
              <a:ext uri="{FF2B5EF4-FFF2-40B4-BE49-F238E27FC236}">
                <a16:creationId xmlns:a16="http://schemas.microsoft.com/office/drawing/2014/main" id="{219B37A8-906D-B719-D6C0-F3FC47CAD640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rcRect l="9263" t="23870" r="9262" b="23680"/>
          <a:stretch/>
        </p:blipFill>
        <p:spPr>
          <a:xfrm>
            <a:off x="550863" y="6329363"/>
            <a:ext cx="1296000" cy="25479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82644637"/>
      </p:ext>
    </p:extLst>
  </p:cSld>
  <p:clrMapOvr>
    <a:masterClrMapping/>
  </p:clrMapOvr>
</p:sldLayout>
</file>

<file path=ppt/slideLayouts/slideLayout9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0:50 - Text / Char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extLst>
              <a:ext uri="{FF2B5EF4-FFF2-40B4-BE49-F238E27FC236}">
                <a16:creationId xmlns:a16="http://schemas.microsoft.com/office/drawing/2014/main" id="{DE15FD49-1CA5-DFE2-A98D-5FB5685F05C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 userDrawn="1"/>
        </p:nvSpPr>
        <p:spPr>
          <a:xfrm>
            <a:off x="0" y="0"/>
            <a:ext cx="6096000" cy="6858000"/>
          </a:xfrm>
          <a:prstGeom prst="rect">
            <a:avLst/>
          </a:prstGeom>
          <a:solidFill>
            <a:srgbClr val="FAF5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5" name="Title 1">
            <a:extLst>
              <a:ext uri="{FF2B5EF4-FFF2-40B4-BE49-F238E27FC236}">
                <a16:creationId xmlns:a16="http://schemas.microsoft.com/office/drawing/2014/main" id="{62B3885D-E6AF-5A7C-26C2-93D58D36DE66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550864" y="368828"/>
            <a:ext cx="5076000" cy="251885"/>
          </a:xfrm>
        </p:spPr>
        <p:txBody>
          <a:bodyPr/>
          <a:lstStyle>
            <a:lvl1pPr>
              <a:defRPr>
                <a:solidFill>
                  <a:schemeClr val="accent1"/>
                </a:solidFill>
              </a:defRPr>
            </a:lvl1pPr>
          </a:lstStyle>
          <a:p>
            <a:r>
              <a:rPr lang="en-US" dirty="0"/>
              <a:t>Header avenir demi 24pt</a:t>
            </a:r>
            <a:endParaRPr lang="en-GB" dirty="0"/>
          </a:p>
        </p:txBody>
      </p:sp>
      <p:sp>
        <p:nvSpPr>
          <p:cNvPr id="7" name="Text Placeholder 9">
            <a:extLst>
              <a:ext uri="{FF2B5EF4-FFF2-40B4-BE49-F238E27FC236}">
                <a16:creationId xmlns:a16="http://schemas.microsoft.com/office/drawing/2014/main" id="{026A7FE8-7657-E899-CBBD-AA588FB3663B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550864" y="753852"/>
            <a:ext cx="5076000" cy="336973"/>
          </a:xfrm>
          <a:prstGeom prst="rect">
            <a:avLst/>
          </a:prstGeom>
        </p:spPr>
        <p:txBody>
          <a:bodyPr lIns="0" tIns="0" rIns="0" bIns="0">
            <a:noAutofit/>
          </a:bodyPr>
          <a:lstStyle>
            <a:lvl1pPr marL="0" indent="0">
              <a:lnSpc>
                <a:spcPct val="90000"/>
              </a:lnSpc>
              <a:buNone/>
              <a:defRPr sz="2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Subhead avenir pro 20pt</a:t>
            </a:r>
            <a:endParaRPr lang="en-GB" dirty="0"/>
          </a:p>
        </p:txBody>
      </p:sp>
      <p:sp>
        <p:nvSpPr>
          <p:cNvPr id="8" name="Text Placeholder 12">
            <a:extLst>
              <a:ext uri="{FF2B5EF4-FFF2-40B4-BE49-F238E27FC236}">
                <a16:creationId xmlns:a16="http://schemas.microsoft.com/office/drawing/2014/main" id="{173AB386-34F7-6043-4B53-86A723ACB171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550864" y="1808163"/>
            <a:ext cx="5076000" cy="4321175"/>
          </a:xfrm>
        </p:spPr>
        <p:txBody>
          <a:bodyPr vert="horz" lIns="0" tIns="0" rIns="0" bIns="0" rtlCol="0">
            <a:noAutofit/>
          </a:bodyPr>
          <a:lstStyle>
            <a:lvl1pPr>
              <a:defRPr lang="en-US" dirty="0"/>
            </a:lvl1pPr>
            <a:lvl2pPr>
              <a:defRPr lang="en-US" dirty="0"/>
            </a:lvl2pPr>
            <a:lvl3pPr>
              <a:defRPr lang="en-US" dirty="0"/>
            </a:lvl3pPr>
            <a:lvl4pPr>
              <a:defRPr lang="en-US" dirty="0"/>
            </a:lvl4pPr>
            <a:lvl5pPr>
              <a:defRPr lang="en-GB" dirty="0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  <p:sp>
        <p:nvSpPr>
          <p:cNvPr id="12" name="Text Placeholder 9">
            <a:extLst>
              <a:ext uri="{FF2B5EF4-FFF2-40B4-BE49-F238E27FC236}">
                <a16:creationId xmlns:a16="http://schemas.microsoft.com/office/drawing/2014/main" id="{A84DA8BB-5F30-09B1-E985-2D8FA21B48EE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635488" y="368828"/>
            <a:ext cx="5005647" cy="359835"/>
          </a:xfrm>
          <a:prstGeom prst="rect">
            <a:avLst/>
          </a:prstGeom>
        </p:spPr>
        <p:txBody>
          <a:bodyPr lIns="0" tIns="0" rIns="0" bIns="0" anchor="t" anchorCtr="0">
            <a:noAutofit/>
          </a:bodyPr>
          <a:lstStyle>
            <a:lvl1pPr marL="0" indent="0" algn="l">
              <a:buNone/>
              <a:defRPr sz="14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dirty="0"/>
              <a:t>Avenir Demi 14pt lorem ipsum dolor sit </a:t>
            </a:r>
            <a:r>
              <a:rPr lang="en-US" dirty="0" err="1"/>
              <a:t>amet</a:t>
            </a:r>
            <a:endParaRPr lang="en-US" dirty="0"/>
          </a:p>
        </p:txBody>
      </p:sp>
      <p:sp>
        <p:nvSpPr>
          <p:cNvPr id="11" name="Chart Placeholder 10">
            <a:extLst>
              <a:ext uri="{FF2B5EF4-FFF2-40B4-BE49-F238E27FC236}">
                <a16:creationId xmlns:a16="http://schemas.microsoft.com/office/drawing/2014/main" id="{5951116A-40CB-A706-A107-C78DBAFDEBFE}"/>
              </a:ext>
            </a:extLst>
          </p:cNvPr>
          <p:cNvSpPr>
            <a:spLocks noGrp="1"/>
          </p:cNvSpPr>
          <p:nvPr>
            <p:ph type="chart" sz="quarter" idx="15" hasCustomPrompt="1"/>
          </p:nvPr>
        </p:nvSpPr>
        <p:spPr>
          <a:xfrm>
            <a:off x="6635488" y="1089024"/>
            <a:ext cx="5005647" cy="5040313"/>
          </a:xfrm>
        </p:spPr>
        <p:txBody>
          <a:bodyPr tIns="108000"/>
          <a:lstStyle>
            <a:lvl1pPr marL="0" indent="0" algn="ctr">
              <a:buNone/>
              <a:defRPr sz="1000">
                <a:solidFill>
                  <a:schemeClr val="accent1"/>
                </a:solidFill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9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GB" noProof="0" dirty="0"/>
              <a:t>Click</a:t>
            </a:r>
            <a:r>
              <a:rPr lang="en-US" dirty="0"/>
              <a:t> </a:t>
            </a:r>
            <a:r>
              <a:rPr lang="en-US" noProof="0" dirty="0"/>
              <a:t>center</a:t>
            </a:r>
            <a:r>
              <a:rPr lang="en-US" dirty="0"/>
              <a:t> icon to</a:t>
            </a:r>
            <a:r>
              <a:rPr lang="en-GB" dirty="0"/>
              <a:t> insert graph or chart</a:t>
            </a:r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0871EE65-26EE-B181-C60C-77234227C28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8040688" y="6348353"/>
            <a:ext cx="3292473" cy="215901"/>
          </a:xfrm>
        </p:spPr>
        <p:txBody>
          <a:bodyPr/>
          <a:lstStyle/>
          <a:p>
            <a:r>
              <a:rPr lang="en-US" dirty="0"/>
              <a:t>© 2025 Clarivate. All rights reserved.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50BDD441-95E6-955E-8A17-BE1B5185D4A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09200" y="6348353"/>
            <a:ext cx="215899" cy="215900"/>
          </a:xfrm>
        </p:spPr>
        <p:txBody>
          <a:bodyPr/>
          <a:lstStyle/>
          <a:p>
            <a:fld id="{F59CD943-D024-467A-B36E-F11E1285ED75}" type="slidenum">
              <a:rPr lang="en-GB" smtClean="0"/>
              <a:pPr/>
              <a:t>‹#›</a:t>
            </a:fld>
            <a:endParaRPr lang="en-GB" dirty="0"/>
          </a:p>
        </p:txBody>
      </p:sp>
      <p:pic>
        <p:nvPicPr>
          <p:cNvPr id="9" name="Graphic 8">
            <a:extLst>
              <a:ext uri="{FF2B5EF4-FFF2-40B4-BE49-F238E27FC236}">
                <a16:creationId xmlns:a16="http://schemas.microsoft.com/office/drawing/2014/main" id="{EC95353E-923E-CBD1-2E3A-2DE1EFA50C96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rcRect l="9263" t="23870" r="9262" b="23680"/>
          <a:stretch/>
        </p:blipFill>
        <p:spPr>
          <a:xfrm>
            <a:off x="550863" y="6329363"/>
            <a:ext cx="1296000" cy="25479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86698607"/>
      </p:ext>
    </p:extLst>
  </p:cSld>
  <p:clrMapOvr>
    <a:masterClrMapping/>
  </p:clrMapOvr>
</p:sldLayout>
</file>

<file path=ppt/slideLayouts/slideLayout9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0:50 - Text / Chart - Custom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1">
            <a:extLst>
              <a:ext uri="{FF2B5EF4-FFF2-40B4-BE49-F238E27FC236}">
                <a16:creationId xmlns:a16="http://schemas.microsoft.com/office/drawing/2014/main" id="{62B3885D-E6AF-5A7C-26C2-93D58D36DE66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550864" y="368828"/>
            <a:ext cx="5076000" cy="251885"/>
          </a:xfrm>
        </p:spPr>
        <p:txBody>
          <a:bodyPr/>
          <a:lstStyle>
            <a:lvl1pPr>
              <a:defRPr>
                <a:solidFill>
                  <a:schemeClr val="accent1"/>
                </a:solidFill>
              </a:defRPr>
            </a:lvl1pPr>
          </a:lstStyle>
          <a:p>
            <a:r>
              <a:rPr lang="en-US" dirty="0"/>
              <a:t>Header avenir demi 24pt</a:t>
            </a:r>
            <a:endParaRPr lang="en-GB" dirty="0"/>
          </a:p>
        </p:txBody>
      </p:sp>
      <p:sp>
        <p:nvSpPr>
          <p:cNvPr id="7" name="Text Placeholder 9">
            <a:extLst>
              <a:ext uri="{FF2B5EF4-FFF2-40B4-BE49-F238E27FC236}">
                <a16:creationId xmlns:a16="http://schemas.microsoft.com/office/drawing/2014/main" id="{026A7FE8-7657-E899-CBBD-AA588FB3663B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550864" y="753852"/>
            <a:ext cx="5076000" cy="336973"/>
          </a:xfrm>
          <a:prstGeom prst="rect">
            <a:avLst/>
          </a:prstGeom>
        </p:spPr>
        <p:txBody>
          <a:bodyPr lIns="0" tIns="0" rIns="0" bIns="0">
            <a:noAutofit/>
          </a:bodyPr>
          <a:lstStyle>
            <a:lvl1pPr marL="0" indent="0">
              <a:lnSpc>
                <a:spcPct val="90000"/>
              </a:lnSpc>
              <a:buNone/>
              <a:defRPr sz="2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Subhead avenir pro 20pt</a:t>
            </a:r>
            <a:endParaRPr lang="en-GB" dirty="0"/>
          </a:p>
        </p:txBody>
      </p:sp>
      <p:sp>
        <p:nvSpPr>
          <p:cNvPr id="8" name="Text Placeholder 12">
            <a:extLst>
              <a:ext uri="{FF2B5EF4-FFF2-40B4-BE49-F238E27FC236}">
                <a16:creationId xmlns:a16="http://schemas.microsoft.com/office/drawing/2014/main" id="{173AB386-34F7-6043-4B53-86A723ACB171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550864" y="1808163"/>
            <a:ext cx="5076000" cy="4321175"/>
          </a:xfrm>
        </p:spPr>
        <p:txBody>
          <a:bodyPr vert="horz" lIns="0" tIns="0" rIns="0" bIns="0" rtlCol="0">
            <a:noAutofit/>
          </a:bodyPr>
          <a:lstStyle>
            <a:lvl1pPr>
              <a:defRPr lang="en-US" dirty="0"/>
            </a:lvl1pPr>
            <a:lvl2pPr>
              <a:defRPr lang="en-US" dirty="0"/>
            </a:lvl2pPr>
            <a:lvl3pPr>
              <a:defRPr lang="en-US" dirty="0"/>
            </a:lvl3pPr>
            <a:lvl4pPr>
              <a:defRPr lang="en-US" dirty="0"/>
            </a:lvl4pPr>
            <a:lvl5pPr>
              <a:defRPr lang="en-GB" dirty="0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  <p:sp>
        <p:nvSpPr>
          <p:cNvPr id="12" name="Text Placeholder 9">
            <a:extLst>
              <a:ext uri="{FF2B5EF4-FFF2-40B4-BE49-F238E27FC236}">
                <a16:creationId xmlns:a16="http://schemas.microsoft.com/office/drawing/2014/main" id="{A84DA8BB-5F30-09B1-E985-2D8FA21B48EE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635488" y="368828"/>
            <a:ext cx="5005647" cy="359835"/>
          </a:xfrm>
          <a:prstGeom prst="rect">
            <a:avLst/>
          </a:prstGeom>
        </p:spPr>
        <p:txBody>
          <a:bodyPr lIns="0" tIns="0" rIns="0" bIns="0" anchor="t" anchorCtr="0">
            <a:noAutofit/>
          </a:bodyPr>
          <a:lstStyle>
            <a:lvl1pPr marL="0" indent="0" algn="l">
              <a:buNone/>
              <a:defRPr sz="14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/>
              <a:t>Avenir Demi 14pt lorem ipsum dolor sit </a:t>
            </a:r>
            <a:r>
              <a:rPr lang="en-US" err="1"/>
              <a:t>amet</a:t>
            </a:r>
            <a:endParaRPr lang="en-US"/>
          </a:p>
        </p:txBody>
      </p:sp>
      <p:sp>
        <p:nvSpPr>
          <p:cNvPr id="11" name="Chart Placeholder 10">
            <a:extLst>
              <a:ext uri="{FF2B5EF4-FFF2-40B4-BE49-F238E27FC236}">
                <a16:creationId xmlns:a16="http://schemas.microsoft.com/office/drawing/2014/main" id="{5951116A-40CB-A706-A107-C78DBAFDEBFE}"/>
              </a:ext>
            </a:extLst>
          </p:cNvPr>
          <p:cNvSpPr>
            <a:spLocks noGrp="1"/>
          </p:cNvSpPr>
          <p:nvPr>
            <p:ph type="chart" sz="quarter" idx="15" hasCustomPrompt="1"/>
          </p:nvPr>
        </p:nvSpPr>
        <p:spPr>
          <a:xfrm>
            <a:off x="6635488" y="1089024"/>
            <a:ext cx="5005647" cy="5040313"/>
          </a:xfrm>
        </p:spPr>
        <p:txBody>
          <a:bodyPr tIns="108000"/>
          <a:lstStyle>
            <a:lvl1pPr marL="0" indent="0" algn="ctr">
              <a:buNone/>
              <a:defRPr sz="1000">
                <a:solidFill>
                  <a:schemeClr val="accent1"/>
                </a:solidFill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9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GB" noProof="0" dirty="0"/>
              <a:t>Click</a:t>
            </a:r>
            <a:r>
              <a:rPr lang="en-US" dirty="0"/>
              <a:t> </a:t>
            </a:r>
            <a:r>
              <a:rPr lang="en-US" noProof="0" dirty="0"/>
              <a:t>center</a:t>
            </a:r>
            <a:r>
              <a:rPr lang="en-US" dirty="0"/>
              <a:t> icon to</a:t>
            </a:r>
            <a:r>
              <a:rPr lang="en-GB" dirty="0"/>
              <a:t> insert graph or chart</a:t>
            </a:r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0871EE65-26EE-B181-C60C-77234227C28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8040688" y="6348353"/>
            <a:ext cx="3292473" cy="215901"/>
          </a:xfrm>
        </p:spPr>
        <p:txBody>
          <a:bodyPr/>
          <a:lstStyle/>
          <a:p>
            <a:r>
              <a:rPr lang="en-US" dirty="0"/>
              <a:t>© 2025 Clarivate. All rights reserved.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50BDD441-95E6-955E-8A17-BE1B5185D4A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09200" y="6348353"/>
            <a:ext cx="215899" cy="215900"/>
          </a:xfrm>
        </p:spPr>
        <p:txBody>
          <a:bodyPr/>
          <a:lstStyle/>
          <a:p>
            <a:fld id="{F59CD943-D024-467A-B36E-F11E1285ED75}" type="slidenum">
              <a:rPr lang="en-GB" smtClean="0"/>
              <a:pPr/>
              <a:t>‹#›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585460615"/>
      </p:ext>
    </p:extLst>
  </p:cSld>
  <p:clrMapOvr>
    <a:masterClrMapping/>
  </p:clrMapOvr>
</p:sldLayout>
</file>

<file path=ppt/slideLayouts/slideLayout9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x Text / 1x Screensho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D30F821-5920-9EC7-0061-529319AFDFAB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550864" y="368828"/>
            <a:ext cx="10693823" cy="251885"/>
          </a:xfrm>
        </p:spPr>
        <p:txBody>
          <a:bodyPr/>
          <a:lstStyle>
            <a:lvl1pPr>
              <a:defRPr/>
            </a:lvl1pPr>
          </a:lstStyle>
          <a:p>
            <a:r>
              <a:rPr lang="en-US" dirty="0"/>
              <a:t>Header avenir demi 24pt</a:t>
            </a:r>
            <a:endParaRPr lang="en-GB" dirty="0"/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88D86876-3FB4-FBBD-1737-D60B88DA98AF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550864" y="752052"/>
            <a:ext cx="10693823" cy="336973"/>
          </a:xfrm>
          <a:prstGeom prst="rect">
            <a:avLst/>
          </a:prstGeom>
        </p:spPr>
        <p:txBody>
          <a:bodyPr lIns="0" tIns="0" rIns="0" bIns="0">
            <a:noAutofit/>
          </a:bodyPr>
          <a:lstStyle>
            <a:lvl1pPr marL="0" indent="0">
              <a:lnSpc>
                <a:spcPct val="90000"/>
              </a:lnSpc>
              <a:buNone/>
              <a:defRPr sz="2000"/>
            </a:lvl1pPr>
          </a:lstStyle>
          <a:p>
            <a:pPr lvl="0"/>
            <a:r>
              <a:rPr lang="en-US" dirty="0"/>
              <a:t>Subhead avenir pro 20pt</a:t>
            </a:r>
            <a:endParaRPr lang="en-GB" dirty="0"/>
          </a:p>
        </p:txBody>
      </p:sp>
      <p:sp>
        <p:nvSpPr>
          <p:cNvPr id="13" name="Text Placeholder 12">
            <a:extLst>
              <a:ext uri="{FF2B5EF4-FFF2-40B4-BE49-F238E27FC236}">
                <a16:creationId xmlns:a16="http://schemas.microsoft.com/office/drawing/2014/main" id="{94EED087-C914-C532-63CF-F214273BFBDB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550863" y="1628775"/>
            <a:ext cx="3204000" cy="4500563"/>
          </a:xfrm>
        </p:spPr>
        <p:txBody>
          <a:bodyPr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  <p:sp>
        <p:nvSpPr>
          <p:cNvPr id="5" name="Rectangle: Top Corners Rounded 4">
            <a:extLst>
              <a:ext uri="{FF2B5EF4-FFF2-40B4-BE49-F238E27FC236}">
                <a16:creationId xmlns:a16="http://schemas.microsoft.com/office/drawing/2014/main" id="{9AE78E4D-1195-3CAD-2E8F-608D49BDA29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 userDrawn="1"/>
        </p:nvSpPr>
        <p:spPr>
          <a:xfrm>
            <a:off x="4740276" y="1603375"/>
            <a:ext cx="6096000" cy="3651250"/>
          </a:xfrm>
          <a:prstGeom prst="round2SameRect">
            <a:avLst>
              <a:gd name="adj1" fmla="val 2349"/>
              <a:gd name="adj2" fmla="val 0"/>
            </a:avLst>
          </a:prstGeom>
          <a:solidFill>
            <a:schemeClr val="tx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A9D14ACC-3B80-72E3-AF36-12AAF3A4188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/>
          <p:nvPr userDrawn="1"/>
        </p:nvGrpSpPr>
        <p:grpSpPr>
          <a:xfrm>
            <a:off x="10351298" y="1654106"/>
            <a:ext cx="118572" cy="116191"/>
            <a:chOff x="10353679" y="1654106"/>
            <a:chExt cx="118572" cy="116191"/>
          </a:xfrm>
        </p:grpSpPr>
        <p:sp>
          <p:nvSpPr>
            <p:cNvPr id="11" name="Rectangle 10">
              <a:extLst>
                <a:ext uri="{FF2B5EF4-FFF2-40B4-BE49-F238E27FC236}">
                  <a16:creationId xmlns:a16="http://schemas.microsoft.com/office/drawing/2014/main" id="{BD98B882-BAA3-23BC-F2E4-92C80C0D9BD8}"/>
                </a:ext>
              </a:extLst>
            </p:cNvPr>
            <p:cNvSpPr/>
            <p:nvPr/>
          </p:nvSpPr>
          <p:spPr>
            <a:xfrm>
              <a:off x="10382251" y="1680297"/>
              <a:ext cx="90000" cy="90000"/>
            </a:xfrm>
            <a:prstGeom prst="rect">
              <a:avLst/>
            </a:prstGeom>
            <a:solidFill>
              <a:schemeClr val="tx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dirty="0"/>
            </a:p>
          </p:txBody>
        </p:sp>
        <p:sp>
          <p:nvSpPr>
            <p:cNvPr id="12" name="Rectangle 11">
              <a:extLst>
                <a:ext uri="{FF2B5EF4-FFF2-40B4-BE49-F238E27FC236}">
                  <a16:creationId xmlns:a16="http://schemas.microsoft.com/office/drawing/2014/main" id="{55F176FF-F698-0ED4-8DAC-4EF3FFEC0449}"/>
                </a:ext>
              </a:extLst>
            </p:cNvPr>
            <p:cNvSpPr/>
            <p:nvPr/>
          </p:nvSpPr>
          <p:spPr>
            <a:xfrm>
              <a:off x="10353679" y="1654106"/>
              <a:ext cx="90000" cy="90000"/>
            </a:xfrm>
            <a:prstGeom prst="rect">
              <a:avLst/>
            </a:prstGeom>
            <a:solidFill>
              <a:schemeClr val="tx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dirty="0"/>
            </a:p>
          </p:txBody>
        </p:sp>
      </p:grpSp>
      <p:grpSp>
        <p:nvGrpSpPr>
          <p:cNvPr id="14" name="Group 13">
            <a:extLst>
              <a:ext uri="{FF2B5EF4-FFF2-40B4-BE49-F238E27FC236}">
                <a16:creationId xmlns:a16="http://schemas.microsoft.com/office/drawing/2014/main" id="{29475372-49CA-1792-C2EB-B4BDA0D043C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/>
          <p:nvPr userDrawn="1"/>
        </p:nvGrpSpPr>
        <p:grpSpPr>
          <a:xfrm>
            <a:off x="10602747" y="1677271"/>
            <a:ext cx="74459" cy="74459"/>
            <a:chOff x="10602747" y="1677271"/>
            <a:chExt cx="74459" cy="74459"/>
          </a:xfrm>
        </p:grpSpPr>
        <p:cxnSp>
          <p:nvCxnSpPr>
            <p:cNvPr id="15" name="Straight Connector 14">
              <a:extLst>
                <a:ext uri="{FF2B5EF4-FFF2-40B4-BE49-F238E27FC236}">
                  <a16:creationId xmlns:a16="http://schemas.microsoft.com/office/drawing/2014/main" id="{9DA2D6D6-E463-5F1C-D1AD-5574FEB8D0CB}"/>
                </a:ext>
              </a:extLst>
            </p:cNvPr>
            <p:cNvCxnSpPr>
              <a:cxnSpLocks/>
            </p:cNvCxnSpPr>
            <p:nvPr/>
          </p:nvCxnSpPr>
          <p:spPr>
            <a:xfrm>
              <a:off x="10602747" y="1677271"/>
              <a:ext cx="74459" cy="74459"/>
            </a:xfrm>
            <a:prstGeom prst="line">
              <a:avLst/>
            </a:prstGeom>
            <a:solidFill>
              <a:schemeClr val="tx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16" name="Straight Connector 15">
              <a:extLst>
                <a:ext uri="{FF2B5EF4-FFF2-40B4-BE49-F238E27FC236}">
                  <a16:creationId xmlns:a16="http://schemas.microsoft.com/office/drawing/2014/main" id="{3955D532-8B2E-6D51-79A0-4F01903427C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10602747" y="1677271"/>
              <a:ext cx="74459" cy="74459"/>
            </a:xfrm>
            <a:prstGeom prst="line">
              <a:avLst/>
            </a:prstGeom>
            <a:solidFill>
              <a:schemeClr val="tx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</p:grp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1A0C37A6-3B99-8D45-A011-A6EB79DA361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</p:cNvCxnSpPr>
          <p:nvPr userDrawn="1"/>
        </p:nvCxnSpPr>
        <p:spPr>
          <a:xfrm rot="2700000" flipH="1">
            <a:off x="10124115" y="1677271"/>
            <a:ext cx="74459" cy="74459"/>
          </a:xfrm>
          <a:prstGeom prst="line">
            <a:avLst/>
          </a:prstGeom>
          <a:solidFill>
            <a:schemeClr val="tx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sp>
        <p:nvSpPr>
          <p:cNvPr id="18" name="Picture Placeholder 15">
            <a:extLst>
              <a:ext uri="{FF2B5EF4-FFF2-40B4-BE49-F238E27FC236}">
                <a16:creationId xmlns:a16="http://schemas.microsoft.com/office/drawing/2014/main" id="{0F058624-3B61-1626-E04D-A5E5F87717E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pic" sz="quarter" idx="20" hasCustomPrompt="1"/>
          </p:nvPr>
        </p:nvSpPr>
        <p:spPr>
          <a:xfrm>
            <a:off x="4740276" y="1825625"/>
            <a:ext cx="6096000" cy="3429000"/>
          </a:xfrm>
          <a:solidFill>
            <a:schemeClr val="bg1">
              <a:lumMod val="95000"/>
            </a:schemeClr>
          </a:solidFill>
          <a:ln w="12700">
            <a:solidFill>
              <a:schemeClr val="bg1"/>
            </a:solidFill>
          </a:ln>
        </p:spPr>
        <p:txBody>
          <a:bodyPr tIns="108000" anchor="t" anchorCtr="0"/>
          <a:lstStyle>
            <a:lvl1pPr marL="0" indent="0" algn="ctr">
              <a:buNone/>
              <a:defRPr sz="1000">
                <a:solidFill>
                  <a:schemeClr val="accent2"/>
                </a:solidFill>
                <a:latin typeface="+mn-lt"/>
              </a:defRPr>
            </a:lvl1pPr>
          </a:lstStyle>
          <a:p>
            <a:pPr lvl="0"/>
            <a:r>
              <a:rPr lang="en-US" dirty="0"/>
              <a:t>Drag picture file here or click center icon to insert </a:t>
            </a:r>
            <a:r>
              <a:rPr lang="en-GB" dirty="0"/>
              <a:t>screenshot</a:t>
            </a:r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0871EE65-26EE-B181-C60C-77234227C28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8040688" y="6348353"/>
            <a:ext cx="3292473" cy="215901"/>
          </a:xfrm>
        </p:spPr>
        <p:txBody>
          <a:bodyPr/>
          <a:lstStyle/>
          <a:p>
            <a:r>
              <a:rPr lang="en-US" dirty="0"/>
              <a:t>© 2025 Clarivate. All rights reserved.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50BDD441-95E6-955E-8A17-BE1B5185D4A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06200" y="6348353"/>
            <a:ext cx="216000" cy="215900"/>
          </a:xfrm>
        </p:spPr>
        <p:txBody>
          <a:bodyPr/>
          <a:lstStyle/>
          <a:p>
            <a:fld id="{F59CD943-D024-467A-B36E-F11E1285ED75}" type="slidenum">
              <a:rPr lang="en-GB" smtClean="0"/>
              <a:pPr/>
              <a:t>‹#›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780197497"/>
      </p:ext>
    </p:extLst>
  </p:cSld>
  <p:clrMapOvr>
    <a:masterClrMapping/>
  </p:clrMapOvr>
</p:sldLayout>
</file>

<file path=ppt/slideLayouts/slideLayout9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x Text / 2x Smartphon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D30F821-5920-9EC7-0061-529319AFDFAB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550864" y="368828"/>
            <a:ext cx="3203999" cy="251885"/>
          </a:xfrm>
        </p:spPr>
        <p:txBody>
          <a:bodyPr/>
          <a:lstStyle>
            <a:lvl1pPr>
              <a:defRPr/>
            </a:lvl1pPr>
          </a:lstStyle>
          <a:p>
            <a:r>
              <a:rPr lang="en-US" dirty="0"/>
              <a:t>Header avenir demi</a:t>
            </a:r>
            <a:endParaRPr lang="en-GB" dirty="0"/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88D86876-3FB4-FBBD-1737-D60B88DA98AF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550864" y="752052"/>
            <a:ext cx="3203999" cy="336973"/>
          </a:xfrm>
          <a:prstGeom prst="rect">
            <a:avLst/>
          </a:prstGeom>
        </p:spPr>
        <p:txBody>
          <a:bodyPr lIns="0" tIns="0" rIns="0" bIns="0">
            <a:noAutofit/>
          </a:bodyPr>
          <a:lstStyle>
            <a:lvl1pPr marL="0" indent="0">
              <a:lnSpc>
                <a:spcPct val="90000"/>
              </a:lnSpc>
              <a:buNone/>
              <a:defRPr sz="2000"/>
            </a:lvl1pPr>
          </a:lstStyle>
          <a:p>
            <a:pPr lvl="0"/>
            <a:r>
              <a:rPr lang="en-US" dirty="0"/>
              <a:t>Subhead avenir pro 20pt</a:t>
            </a:r>
            <a:endParaRPr lang="en-GB" dirty="0"/>
          </a:p>
        </p:txBody>
      </p:sp>
      <p:sp>
        <p:nvSpPr>
          <p:cNvPr id="13" name="Text Placeholder 12">
            <a:extLst>
              <a:ext uri="{FF2B5EF4-FFF2-40B4-BE49-F238E27FC236}">
                <a16:creationId xmlns:a16="http://schemas.microsoft.com/office/drawing/2014/main" id="{94EED087-C914-C532-63CF-F214273BFBDB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550863" y="1808165"/>
            <a:ext cx="3204000" cy="4321173"/>
          </a:xfrm>
        </p:spPr>
        <p:txBody>
          <a:bodyPr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  <p:sp>
        <p:nvSpPr>
          <p:cNvPr id="6" name="Rectangle: Rounded Corners 5">
            <a:extLst>
              <a:ext uri="{FF2B5EF4-FFF2-40B4-BE49-F238E27FC236}">
                <a16:creationId xmlns:a16="http://schemas.microsoft.com/office/drawing/2014/main" id="{554C177F-8144-2B79-80FF-DDB6ECB5AD6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 userDrawn="1"/>
        </p:nvSpPr>
        <p:spPr>
          <a:xfrm>
            <a:off x="4797580" y="741751"/>
            <a:ext cx="2596840" cy="5339329"/>
          </a:xfrm>
          <a:prstGeom prst="roundRect">
            <a:avLst>
              <a:gd name="adj" fmla="val 15682"/>
            </a:avLst>
          </a:prstGeom>
          <a:noFill/>
          <a:ln>
            <a:solidFill>
              <a:srgbClr val="26262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7" name="Rectangle: Rounded Corners 6">
            <a:extLst>
              <a:ext uri="{FF2B5EF4-FFF2-40B4-BE49-F238E27FC236}">
                <a16:creationId xmlns:a16="http://schemas.microsoft.com/office/drawing/2014/main" id="{E4274FCD-9313-9C7F-F2E4-4BD4686942C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 userDrawn="1"/>
        </p:nvSpPr>
        <p:spPr>
          <a:xfrm>
            <a:off x="8485788" y="741751"/>
            <a:ext cx="2596840" cy="5339329"/>
          </a:xfrm>
          <a:prstGeom prst="roundRect">
            <a:avLst>
              <a:gd name="adj" fmla="val 15682"/>
            </a:avLst>
          </a:prstGeom>
          <a:noFill/>
          <a:ln>
            <a:solidFill>
              <a:srgbClr val="26262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cxnSp>
        <p:nvCxnSpPr>
          <p:cNvPr id="19" name="Straight Connector 18">
            <a:extLst>
              <a:ext uri="{FF2B5EF4-FFF2-40B4-BE49-F238E27FC236}">
                <a16:creationId xmlns:a16="http://schemas.microsoft.com/office/drawing/2014/main" id="{851819F6-A7F8-6537-C80C-B3334C67B17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/>
          <p:nvPr userDrawn="1"/>
        </p:nvCxnSpPr>
        <p:spPr>
          <a:xfrm>
            <a:off x="4495800" y="1171568"/>
            <a:ext cx="6896100" cy="0"/>
          </a:xfrm>
          <a:prstGeom prst="line">
            <a:avLst/>
          </a:prstGeom>
          <a:ln w="6350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3530CFE0-92F7-F4B8-E02F-CC04AFBDF69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/>
          <p:nvPr userDrawn="1"/>
        </p:nvCxnSpPr>
        <p:spPr>
          <a:xfrm>
            <a:off x="4495800" y="5652617"/>
            <a:ext cx="6896100" cy="0"/>
          </a:xfrm>
          <a:prstGeom prst="line">
            <a:avLst/>
          </a:prstGeom>
          <a:ln w="6350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Picture Placeholder 15">
            <a:extLst>
              <a:ext uri="{FF2B5EF4-FFF2-40B4-BE49-F238E27FC236}">
                <a16:creationId xmlns:a16="http://schemas.microsoft.com/office/drawing/2014/main" id="{E729752E-A2D0-6970-2572-715077B0E0E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pic" sz="quarter" idx="20" hasCustomPrompt="1"/>
          </p:nvPr>
        </p:nvSpPr>
        <p:spPr>
          <a:xfrm>
            <a:off x="4938715" y="882462"/>
            <a:ext cx="2314571" cy="5057907"/>
          </a:xfrm>
          <a:prstGeom prst="roundRect">
            <a:avLst>
              <a:gd name="adj" fmla="val 12313"/>
            </a:avLst>
          </a:prstGeom>
          <a:solidFill>
            <a:schemeClr val="bg1">
              <a:lumMod val="95000"/>
            </a:schemeClr>
          </a:solidFill>
          <a:ln w="12700">
            <a:noFill/>
          </a:ln>
        </p:spPr>
        <p:txBody>
          <a:bodyPr lIns="72000" tIns="108000" rIns="72000" anchor="t" anchorCtr="0"/>
          <a:lstStyle>
            <a:lvl1pPr marL="0" indent="0" algn="ctr">
              <a:buNone/>
              <a:defRPr sz="1000">
                <a:solidFill>
                  <a:schemeClr val="accent2"/>
                </a:solidFill>
                <a:latin typeface="+mn-lt"/>
              </a:defRPr>
            </a:lvl1pPr>
          </a:lstStyle>
          <a:p>
            <a:pPr lvl="0"/>
            <a:r>
              <a:rPr lang="en-US" dirty="0"/>
              <a:t>Drag picture file here or click </a:t>
            </a:r>
            <a:r>
              <a:rPr lang="en-US" noProof="0" dirty="0"/>
              <a:t>center</a:t>
            </a:r>
            <a:r>
              <a:rPr lang="en-US" dirty="0"/>
              <a:t> icon to insert </a:t>
            </a:r>
            <a:r>
              <a:rPr lang="en-GB" dirty="0"/>
              <a:t>screenshot</a:t>
            </a:r>
          </a:p>
        </p:txBody>
      </p:sp>
      <p:sp>
        <p:nvSpPr>
          <p:cNvPr id="22" name="Picture Placeholder 15">
            <a:extLst>
              <a:ext uri="{FF2B5EF4-FFF2-40B4-BE49-F238E27FC236}">
                <a16:creationId xmlns:a16="http://schemas.microsoft.com/office/drawing/2014/main" id="{C542C966-FED7-FFB3-A71F-610CB8C5B10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pic" sz="quarter" idx="21" hasCustomPrompt="1"/>
          </p:nvPr>
        </p:nvSpPr>
        <p:spPr>
          <a:xfrm>
            <a:off x="8626923" y="882462"/>
            <a:ext cx="2314571" cy="5057907"/>
          </a:xfrm>
          <a:prstGeom prst="roundRect">
            <a:avLst>
              <a:gd name="adj" fmla="val 12313"/>
            </a:avLst>
          </a:prstGeom>
          <a:solidFill>
            <a:schemeClr val="bg1">
              <a:lumMod val="95000"/>
            </a:schemeClr>
          </a:solidFill>
          <a:ln w="12700">
            <a:noFill/>
          </a:ln>
        </p:spPr>
        <p:txBody>
          <a:bodyPr lIns="72000" tIns="108000" rIns="72000" anchor="t" anchorCtr="0"/>
          <a:lstStyle>
            <a:lvl1pPr marL="0" indent="0" algn="ctr">
              <a:buNone/>
              <a:defRPr sz="1000">
                <a:solidFill>
                  <a:schemeClr val="accent2"/>
                </a:solidFill>
                <a:latin typeface="+mn-lt"/>
              </a:defRPr>
            </a:lvl1pPr>
          </a:lstStyle>
          <a:p>
            <a:pPr lvl="0"/>
            <a:r>
              <a:rPr lang="en-US" dirty="0"/>
              <a:t>Drag picture file here or click </a:t>
            </a:r>
            <a:r>
              <a:rPr lang="en-US" noProof="0" dirty="0"/>
              <a:t>center</a:t>
            </a:r>
            <a:r>
              <a:rPr lang="en-US" dirty="0"/>
              <a:t> icon to insert </a:t>
            </a:r>
            <a:r>
              <a:rPr lang="en-GB" dirty="0"/>
              <a:t>screenshot</a:t>
            </a:r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0871EE65-26EE-B181-C60C-77234227C28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8040688" y="6348353"/>
            <a:ext cx="3292473" cy="215901"/>
          </a:xfrm>
        </p:spPr>
        <p:txBody>
          <a:bodyPr/>
          <a:lstStyle/>
          <a:p>
            <a:r>
              <a:rPr lang="en-US" dirty="0"/>
              <a:t>© 2025 Clarivate. All rights reserved.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50BDD441-95E6-955E-8A17-BE1B5185D4A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06200" y="6348353"/>
            <a:ext cx="216000" cy="215900"/>
          </a:xfrm>
        </p:spPr>
        <p:txBody>
          <a:bodyPr/>
          <a:lstStyle/>
          <a:p>
            <a:fld id="{F59CD943-D024-467A-B36E-F11E1285ED75}" type="slidenum">
              <a:rPr lang="en-GB" smtClean="0"/>
              <a:pPr/>
              <a:t>‹#›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673296503"/>
      </p:ext>
    </p:extLst>
  </p:cSld>
  <p:clrMapOvr>
    <a:masterClrMapping/>
  </p:clrMapOvr>
</p:sldLayout>
</file>

<file path=ppt/slideLayouts/slideLayout9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x Text / 1x Smartpho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D30F821-5920-9EC7-0061-529319AFDFAB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550864" y="368828"/>
            <a:ext cx="6952460" cy="251885"/>
          </a:xfrm>
        </p:spPr>
        <p:txBody>
          <a:bodyPr/>
          <a:lstStyle>
            <a:lvl1pPr>
              <a:defRPr/>
            </a:lvl1pPr>
          </a:lstStyle>
          <a:p>
            <a:r>
              <a:rPr lang="en-US" dirty="0"/>
              <a:t>Header avenir demi</a:t>
            </a:r>
            <a:endParaRPr lang="en-GB" dirty="0"/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88D86876-3FB4-FBBD-1737-D60B88DA98AF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550864" y="752052"/>
            <a:ext cx="6952460" cy="336973"/>
          </a:xfrm>
          <a:prstGeom prst="rect">
            <a:avLst/>
          </a:prstGeom>
        </p:spPr>
        <p:txBody>
          <a:bodyPr lIns="0" tIns="0" rIns="0" bIns="0">
            <a:noAutofit/>
          </a:bodyPr>
          <a:lstStyle>
            <a:lvl1pPr marL="0" indent="0">
              <a:lnSpc>
                <a:spcPct val="90000"/>
              </a:lnSpc>
              <a:buNone/>
              <a:defRPr sz="2000"/>
            </a:lvl1pPr>
          </a:lstStyle>
          <a:p>
            <a:pPr lvl="0"/>
            <a:r>
              <a:rPr lang="en-US" dirty="0"/>
              <a:t>Subhead avenir pro 20pt</a:t>
            </a:r>
            <a:endParaRPr lang="en-GB" dirty="0"/>
          </a:p>
        </p:txBody>
      </p:sp>
      <p:sp>
        <p:nvSpPr>
          <p:cNvPr id="13" name="Text Placeholder 12">
            <a:extLst>
              <a:ext uri="{FF2B5EF4-FFF2-40B4-BE49-F238E27FC236}">
                <a16:creationId xmlns:a16="http://schemas.microsoft.com/office/drawing/2014/main" id="{94EED087-C914-C532-63CF-F214273BFBDB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550863" y="1808165"/>
            <a:ext cx="3204000" cy="4321173"/>
          </a:xfrm>
        </p:spPr>
        <p:txBody>
          <a:bodyPr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  <p:sp>
        <p:nvSpPr>
          <p:cNvPr id="5" name="Text Placeholder 12">
            <a:extLst>
              <a:ext uri="{FF2B5EF4-FFF2-40B4-BE49-F238E27FC236}">
                <a16:creationId xmlns:a16="http://schemas.microsoft.com/office/drawing/2014/main" id="{B2DE60A2-5411-67A4-7462-2548CF00E8BD}"/>
              </a:ext>
            </a:extLst>
          </p:cNvPr>
          <p:cNvSpPr>
            <a:spLocks noGrp="1"/>
          </p:cNvSpPr>
          <p:nvPr>
            <p:ph type="body" sz="quarter" idx="22"/>
          </p:nvPr>
        </p:nvSpPr>
        <p:spPr>
          <a:xfrm>
            <a:off x="4299324" y="1808165"/>
            <a:ext cx="3204000" cy="4321173"/>
          </a:xfrm>
        </p:spPr>
        <p:txBody>
          <a:bodyPr/>
          <a:lstStyle>
            <a:lvl5pPr>
              <a:defRPr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  <p:sp>
        <p:nvSpPr>
          <p:cNvPr id="7" name="Rectangle: Rounded Corners 6">
            <a:extLst>
              <a:ext uri="{FF2B5EF4-FFF2-40B4-BE49-F238E27FC236}">
                <a16:creationId xmlns:a16="http://schemas.microsoft.com/office/drawing/2014/main" id="{E4274FCD-9313-9C7F-F2E4-4BD4686942C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 userDrawn="1"/>
        </p:nvSpPr>
        <p:spPr>
          <a:xfrm>
            <a:off x="8485788" y="741751"/>
            <a:ext cx="2596840" cy="5339329"/>
          </a:xfrm>
          <a:prstGeom prst="roundRect">
            <a:avLst>
              <a:gd name="adj" fmla="val 15682"/>
            </a:avLst>
          </a:prstGeom>
          <a:noFill/>
          <a:ln>
            <a:solidFill>
              <a:srgbClr val="26262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cxnSp>
        <p:nvCxnSpPr>
          <p:cNvPr id="19" name="Straight Connector 18">
            <a:extLst>
              <a:ext uri="{FF2B5EF4-FFF2-40B4-BE49-F238E27FC236}">
                <a16:creationId xmlns:a16="http://schemas.microsoft.com/office/drawing/2014/main" id="{851819F6-A7F8-6537-C80C-B3334C67B17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/>
          <p:nvPr userDrawn="1"/>
        </p:nvCxnSpPr>
        <p:spPr>
          <a:xfrm>
            <a:off x="4495800" y="1171568"/>
            <a:ext cx="6896100" cy="0"/>
          </a:xfrm>
          <a:prstGeom prst="line">
            <a:avLst/>
          </a:prstGeom>
          <a:ln w="6350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3530CFE0-92F7-F4B8-E02F-CC04AFBDF69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/>
          <p:nvPr userDrawn="1"/>
        </p:nvCxnSpPr>
        <p:spPr>
          <a:xfrm>
            <a:off x="4495800" y="5652617"/>
            <a:ext cx="6896100" cy="0"/>
          </a:xfrm>
          <a:prstGeom prst="line">
            <a:avLst/>
          </a:prstGeom>
          <a:ln w="6350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Picture Placeholder 15">
            <a:extLst>
              <a:ext uri="{FF2B5EF4-FFF2-40B4-BE49-F238E27FC236}">
                <a16:creationId xmlns:a16="http://schemas.microsoft.com/office/drawing/2014/main" id="{C542C966-FED7-FFB3-A71F-610CB8C5B10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pic" sz="quarter" idx="21" hasCustomPrompt="1"/>
          </p:nvPr>
        </p:nvSpPr>
        <p:spPr>
          <a:xfrm>
            <a:off x="8626923" y="882462"/>
            <a:ext cx="2314571" cy="5057907"/>
          </a:xfrm>
          <a:prstGeom prst="roundRect">
            <a:avLst>
              <a:gd name="adj" fmla="val 12313"/>
            </a:avLst>
          </a:prstGeom>
          <a:solidFill>
            <a:schemeClr val="bg1">
              <a:lumMod val="95000"/>
            </a:schemeClr>
          </a:solidFill>
          <a:ln w="12700">
            <a:noFill/>
          </a:ln>
        </p:spPr>
        <p:txBody>
          <a:bodyPr lIns="72000" tIns="108000" rIns="72000" anchor="t" anchorCtr="0"/>
          <a:lstStyle>
            <a:lvl1pPr marL="0" indent="0" algn="ctr">
              <a:buNone/>
              <a:defRPr sz="1000">
                <a:solidFill>
                  <a:schemeClr val="accent2"/>
                </a:solidFill>
                <a:latin typeface="+mn-lt"/>
              </a:defRPr>
            </a:lvl1pPr>
          </a:lstStyle>
          <a:p>
            <a:pPr lvl="0"/>
            <a:r>
              <a:rPr lang="en-US" dirty="0"/>
              <a:t>Drag picture file here or click </a:t>
            </a:r>
            <a:r>
              <a:rPr lang="en-US" noProof="0" dirty="0"/>
              <a:t>center</a:t>
            </a:r>
            <a:r>
              <a:rPr lang="en-US" dirty="0"/>
              <a:t> icon to insert </a:t>
            </a:r>
            <a:r>
              <a:rPr lang="en-GB" dirty="0"/>
              <a:t>screenshot</a:t>
            </a:r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0871EE65-26EE-B181-C60C-77234227C28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8040688" y="6348353"/>
            <a:ext cx="3292473" cy="215901"/>
          </a:xfrm>
        </p:spPr>
        <p:txBody>
          <a:bodyPr/>
          <a:lstStyle/>
          <a:p>
            <a:r>
              <a:rPr lang="en-US" dirty="0"/>
              <a:t>© 2025 Clarivate. All rights reserved.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50BDD441-95E6-955E-8A17-BE1B5185D4A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06200" y="6348353"/>
            <a:ext cx="216000" cy="215900"/>
          </a:xfrm>
        </p:spPr>
        <p:txBody>
          <a:bodyPr/>
          <a:lstStyle/>
          <a:p>
            <a:fld id="{F59CD943-D024-467A-B36E-F11E1285ED75}" type="slidenum">
              <a:rPr lang="en-GB" smtClean="0"/>
              <a:pPr/>
              <a:t>‹#›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788863375"/>
      </p:ext>
    </p:extLst>
  </p:cSld>
  <p:clrMapOvr>
    <a:masterClrMapping/>
  </p:clrMapOvr>
</p:sldLayout>
</file>

<file path=ppt/slideLayouts/slideLayout9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x Text / 1x Tablet (Landscape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D30F821-5920-9EC7-0061-529319AFDFAB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550864" y="368828"/>
            <a:ext cx="10693823" cy="251885"/>
          </a:xfrm>
        </p:spPr>
        <p:txBody>
          <a:bodyPr/>
          <a:lstStyle>
            <a:lvl1pPr>
              <a:defRPr/>
            </a:lvl1pPr>
          </a:lstStyle>
          <a:p>
            <a:r>
              <a:rPr lang="en-US" dirty="0"/>
              <a:t>Header avenir demi 24pt</a:t>
            </a:r>
            <a:endParaRPr lang="en-GB" dirty="0"/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88D86876-3FB4-FBBD-1737-D60B88DA98AF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550864" y="752052"/>
            <a:ext cx="10693823" cy="336973"/>
          </a:xfrm>
          <a:prstGeom prst="rect">
            <a:avLst/>
          </a:prstGeom>
        </p:spPr>
        <p:txBody>
          <a:bodyPr lIns="0" tIns="0" rIns="0" bIns="0">
            <a:noAutofit/>
          </a:bodyPr>
          <a:lstStyle>
            <a:lvl1pPr marL="0" indent="0">
              <a:lnSpc>
                <a:spcPct val="90000"/>
              </a:lnSpc>
              <a:buNone/>
              <a:defRPr sz="2000"/>
            </a:lvl1pPr>
          </a:lstStyle>
          <a:p>
            <a:pPr lvl="0"/>
            <a:r>
              <a:rPr lang="en-US" dirty="0"/>
              <a:t>Subhead avenir pro 20pt</a:t>
            </a:r>
            <a:endParaRPr lang="en-GB" dirty="0"/>
          </a:p>
        </p:txBody>
      </p:sp>
      <p:sp>
        <p:nvSpPr>
          <p:cNvPr id="13" name="Text Placeholder 12">
            <a:extLst>
              <a:ext uri="{FF2B5EF4-FFF2-40B4-BE49-F238E27FC236}">
                <a16:creationId xmlns:a16="http://schemas.microsoft.com/office/drawing/2014/main" id="{94EED087-C914-C532-63CF-F214273BFBDB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550863" y="1628775"/>
            <a:ext cx="3204000" cy="4500563"/>
          </a:xfrm>
        </p:spPr>
        <p:txBody>
          <a:bodyPr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  <p:sp>
        <p:nvSpPr>
          <p:cNvPr id="6" name="Rectangle: Top Corners Rounded 5">
            <a:extLst>
              <a:ext uri="{FF2B5EF4-FFF2-40B4-BE49-F238E27FC236}">
                <a16:creationId xmlns:a16="http://schemas.microsoft.com/office/drawing/2014/main" id="{0D172ACE-2E60-6F2C-1A9C-4E5C5AF6804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 userDrawn="1"/>
        </p:nvSpPr>
        <p:spPr>
          <a:xfrm>
            <a:off x="4695563" y="1681560"/>
            <a:ext cx="6148800" cy="3769200"/>
          </a:xfrm>
          <a:prstGeom prst="round2SameRect">
            <a:avLst>
              <a:gd name="adj1" fmla="val 2349"/>
              <a:gd name="adj2" fmla="val 2296"/>
            </a:avLst>
          </a:prstGeom>
          <a:noFill/>
          <a:ln>
            <a:solidFill>
              <a:srgbClr val="26262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7" name="Picture Placeholder 15">
            <a:extLst>
              <a:ext uri="{FF2B5EF4-FFF2-40B4-BE49-F238E27FC236}">
                <a16:creationId xmlns:a16="http://schemas.microsoft.com/office/drawing/2014/main" id="{84E42A62-9E1F-CC49-FB5E-025015C6864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pic" sz="quarter" idx="20" hasCustomPrompt="1"/>
          </p:nvPr>
        </p:nvSpPr>
        <p:spPr>
          <a:xfrm>
            <a:off x="4847376" y="1814760"/>
            <a:ext cx="5846400" cy="3502800"/>
          </a:xfrm>
          <a:solidFill>
            <a:schemeClr val="bg1">
              <a:lumMod val="95000"/>
            </a:schemeClr>
          </a:solidFill>
          <a:ln w="12700">
            <a:noFill/>
          </a:ln>
        </p:spPr>
        <p:txBody>
          <a:bodyPr tIns="108000" anchor="t" anchorCtr="0"/>
          <a:lstStyle>
            <a:lvl1pPr marL="0" indent="0" algn="ctr">
              <a:buNone/>
              <a:defRPr sz="1000">
                <a:solidFill>
                  <a:schemeClr val="accent2"/>
                </a:solidFill>
                <a:latin typeface="+mn-lt"/>
              </a:defRPr>
            </a:lvl1pPr>
          </a:lstStyle>
          <a:p>
            <a:pPr lvl="0"/>
            <a:r>
              <a:rPr lang="en-US" dirty="0"/>
              <a:t>Drag picture file here or click </a:t>
            </a:r>
            <a:r>
              <a:rPr lang="en-US" noProof="0" dirty="0"/>
              <a:t>center</a:t>
            </a:r>
            <a:r>
              <a:rPr lang="en-US" dirty="0"/>
              <a:t> icon to insert </a:t>
            </a:r>
            <a:r>
              <a:rPr lang="en-GB" dirty="0"/>
              <a:t>screenshot</a:t>
            </a:r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0871EE65-26EE-B181-C60C-77234227C28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8040688" y="6348353"/>
            <a:ext cx="3292473" cy="215901"/>
          </a:xfrm>
        </p:spPr>
        <p:txBody>
          <a:bodyPr/>
          <a:lstStyle/>
          <a:p>
            <a:r>
              <a:rPr lang="en-US" dirty="0"/>
              <a:t>© 2025 Clarivate. All rights reserved.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50BDD441-95E6-955E-8A17-BE1B5185D4A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06200" y="6348353"/>
            <a:ext cx="216000" cy="215900"/>
          </a:xfrm>
        </p:spPr>
        <p:txBody>
          <a:bodyPr/>
          <a:lstStyle/>
          <a:p>
            <a:fld id="{F59CD943-D024-467A-B36E-F11E1285ED75}" type="slidenum">
              <a:rPr lang="en-GB" smtClean="0"/>
              <a:pPr/>
              <a:t>‹#›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619499904"/>
      </p:ext>
    </p:extLst>
  </p:cSld>
  <p:clrMapOvr>
    <a:masterClrMapping/>
  </p:clrMapOvr>
</p:sldLayout>
</file>

<file path=ppt/slideLayouts/slideLayout9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x Text / 1x Tablet (Portrait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D30F821-5920-9EC7-0061-529319AFDFAB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550864" y="368828"/>
            <a:ext cx="3203999" cy="251885"/>
          </a:xfrm>
        </p:spPr>
        <p:txBody>
          <a:bodyPr/>
          <a:lstStyle>
            <a:lvl1pPr>
              <a:defRPr/>
            </a:lvl1pPr>
          </a:lstStyle>
          <a:p>
            <a:r>
              <a:rPr lang="en-US" dirty="0"/>
              <a:t>Header avenir demi</a:t>
            </a:r>
            <a:endParaRPr lang="en-GB" dirty="0"/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88D86876-3FB4-FBBD-1737-D60B88DA98AF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550864" y="752052"/>
            <a:ext cx="3203999" cy="336973"/>
          </a:xfrm>
          <a:prstGeom prst="rect">
            <a:avLst/>
          </a:prstGeom>
        </p:spPr>
        <p:txBody>
          <a:bodyPr lIns="0" tIns="0" rIns="0" bIns="0">
            <a:noAutofit/>
          </a:bodyPr>
          <a:lstStyle>
            <a:lvl1pPr marL="0" indent="0">
              <a:lnSpc>
                <a:spcPct val="90000"/>
              </a:lnSpc>
              <a:buNone/>
              <a:defRPr sz="2000"/>
            </a:lvl1pPr>
          </a:lstStyle>
          <a:p>
            <a:pPr lvl="0"/>
            <a:r>
              <a:rPr lang="en-US" dirty="0"/>
              <a:t>Subhead avenir pro 20pt</a:t>
            </a:r>
            <a:endParaRPr lang="en-GB" dirty="0"/>
          </a:p>
        </p:txBody>
      </p:sp>
      <p:sp>
        <p:nvSpPr>
          <p:cNvPr id="13" name="Text Placeholder 12">
            <a:extLst>
              <a:ext uri="{FF2B5EF4-FFF2-40B4-BE49-F238E27FC236}">
                <a16:creationId xmlns:a16="http://schemas.microsoft.com/office/drawing/2014/main" id="{94EED087-C914-C532-63CF-F214273BFBDB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550863" y="1808163"/>
            <a:ext cx="3204000" cy="4321175"/>
          </a:xfrm>
        </p:spPr>
        <p:txBody>
          <a:bodyPr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  <p:sp>
        <p:nvSpPr>
          <p:cNvPr id="5" name="Rectangle: Top Corners Rounded 4">
            <a:extLst>
              <a:ext uri="{FF2B5EF4-FFF2-40B4-BE49-F238E27FC236}">
                <a16:creationId xmlns:a16="http://schemas.microsoft.com/office/drawing/2014/main" id="{D6216F3C-1EDF-9B90-1E7A-C9A4A1DCA1C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 userDrawn="1"/>
        </p:nvSpPr>
        <p:spPr>
          <a:xfrm rot="5400000">
            <a:off x="5081086" y="1298079"/>
            <a:ext cx="5774739" cy="3887787"/>
          </a:xfrm>
          <a:prstGeom prst="round2SameRect">
            <a:avLst>
              <a:gd name="adj1" fmla="val 2349"/>
              <a:gd name="adj2" fmla="val 2296"/>
            </a:avLst>
          </a:prstGeom>
          <a:noFill/>
          <a:ln>
            <a:solidFill>
              <a:srgbClr val="26262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9" name="Picture Placeholder 15">
            <a:extLst>
              <a:ext uri="{FF2B5EF4-FFF2-40B4-BE49-F238E27FC236}">
                <a16:creationId xmlns:a16="http://schemas.microsoft.com/office/drawing/2014/main" id="{A0E7D2A0-0D05-58CA-310A-406A5D6DA7C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pic" sz="quarter" idx="20" hasCustomPrompt="1"/>
          </p:nvPr>
        </p:nvSpPr>
        <p:spPr>
          <a:xfrm>
            <a:off x="6168230" y="507027"/>
            <a:ext cx="3600450" cy="5469890"/>
          </a:xfrm>
          <a:solidFill>
            <a:schemeClr val="bg1">
              <a:lumMod val="95000"/>
            </a:schemeClr>
          </a:solidFill>
          <a:ln w="12700">
            <a:noFill/>
          </a:ln>
        </p:spPr>
        <p:txBody>
          <a:bodyPr tIns="108000" anchor="t" anchorCtr="0"/>
          <a:lstStyle>
            <a:lvl1pPr marL="0" indent="0" algn="ctr">
              <a:buNone/>
              <a:defRPr sz="1000">
                <a:solidFill>
                  <a:schemeClr val="accent2"/>
                </a:solidFill>
                <a:latin typeface="+mn-lt"/>
              </a:defRPr>
            </a:lvl1pPr>
          </a:lstStyle>
          <a:p>
            <a:pPr lvl="0"/>
            <a:r>
              <a:rPr lang="en-US" dirty="0"/>
              <a:t>Drag picture file or click </a:t>
            </a:r>
            <a:r>
              <a:rPr lang="en-US" noProof="0" dirty="0"/>
              <a:t>center</a:t>
            </a:r>
            <a:r>
              <a:rPr lang="en-US" dirty="0"/>
              <a:t> icon to insert </a:t>
            </a:r>
            <a:r>
              <a:rPr lang="en-GB" dirty="0"/>
              <a:t>screenshot</a:t>
            </a:r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0871EE65-26EE-B181-C60C-77234227C28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8040688" y="6348353"/>
            <a:ext cx="3292473" cy="215901"/>
          </a:xfrm>
        </p:spPr>
        <p:txBody>
          <a:bodyPr/>
          <a:lstStyle/>
          <a:p>
            <a:r>
              <a:rPr lang="en-US" dirty="0"/>
              <a:t>© 2025 Clarivate. All rights reserved.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50BDD441-95E6-955E-8A17-BE1B5185D4A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06200" y="6348353"/>
            <a:ext cx="216000" cy="215900"/>
          </a:xfrm>
        </p:spPr>
        <p:txBody>
          <a:bodyPr/>
          <a:lstStyle/>
          <a:p>
            <a:fld id="{F59CD943-D024-467A-B36E-F11E1285ED75}" type="slidenum">
              <a:rPr lang="en-GB" smtClean="0"/>
              <a:pPr/>
              <a:t>‹#›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117733782"/>
      </p:ext>
    </p:extLst>
  </p:cSld>
  <p:clrMapOvr>
    <a:masterClrMapping/>
  </p:clrMapOvr>
</p:sldLayout>
</file>

<file path=ppt/slideLayouts/slideLayout9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/ Map (Fixed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D30F821-5920-9EC7-0061-529319AFDFAB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550864" y="368828"/>
            <a:ext cx="3203999" cy="251885"/>
          </a:xfrm>
        </p:spPr>
        <p:txBody>
          <a:bodyPr/>
          <a:lstStyle>
            <a:lvl1pPr>
              <a:defRPr/>
            </a:lvl1pPr>
          </a:lstStyle>
          <a:p>
            <a:r>
              <a:rPr lang="en-US" dirty="0"/>
              <a:t>Header avenir demi</a:t>
            </a:r>
            <a:endParaRPr lang="en-GB" dirty="0"/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88D86876-3FB4-FBBD-1737-D60B88DA98AF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550864" y="752052"/>
            <a:ext cx="3203999" cy="336973"/>
          </a:xfrm>
          <a:prstGeom prst="rect">
            <a:avLst/>
          </a:prstGeom>
        </p:spPr>
        <p:txBody>
          <a:bodyPr lIns="0" tIns="0" rIns="0" bIns="0">
            <a:noAutofit/>
          </a:bodyPr>
          <a:lstStyle>
            <a:lvl1pPr marL="0" indent="0">
              <a:lnSpc>
                <a:spcPct val="90000"/>
              </a:lnSpc>
              <a:buNone/>
              <a:defRPr sz="2000"/>
            </a:lvl1pPr>
          </a:lstStyle>
          <a:p>
            <a:pPr lvl="0"/>
            <a:r>
              <a:rPr lang="en-US" dirty="0"/>
              <a:t>Subhead avenir pro 20pt</a:t>
            </a:r>
            <a:endParaRPr lang="en-GB" dirty="0"/>
          </a:p>
        </p:txBody>
      </p:sp>
      <p:sp>
        <p:nvSpPr>
          <p:cNvPr id="13" name="Text Placeholder 12">
            <a:extLst>
              <a:ext uri="{FF2B5EF4-FFF2-40B4-BE49-F238E27FC236}">
                <a16:creationId xmlns:a16="http://schemas.microsoft.com/office/drawing/2014/main" id="{94EED087-C914-C532-63CF-F214273BFBDB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550863" y="1808163"/>
            <a:ext cx="3204000" cy="4321175"/>
          </a:xfrm>
        </p:spPr>
        <p:txBody>
          <a:bodyPr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0871EE65-26EE-B181-C60C-77234227C28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8040688" y="6348353"/>
            <a:ext cx="3292473" cy="215901"/>
          </a:xfrm>
        </p:spPr>
        <p:txBody>
          <a:bodyPr/>
          <a:lstStyle/>
          <a:p>
            <a:r>
              <a:rPr lang="en-US" dirty="0"/>
              <a:t>© 2025 Clarivate. All rights reserved.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50BDD441-95E6-955E-8A17-BE1B5185D4A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06200" y="6348353"/>
            <a:ext cx="216000" cy="215900"/>
          </a:xfrm>
        </p:spPr>
        <p:txBody>
          <a:bodyPr/>
          <a:lstStyle/>
          <a:p>
            <a:fld id="{F59CD943-D024-467A-B36E-F11E1285ED75}" type="slidenum">
              <a:rPr lang="en-GB" smtClean="0"/>
              <a:pPr/>
              <a:t>‹#›</a:t>
            </a:fld>
            <a:endParaRPr lang="en-GB" dirty="0"/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F4977BB7-0FB1-B640-B42B-A88E4D1C5524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3953161" y="2101200"/>
            <a:ext cx="7380000" cy="3608903"/>
            <a:chOff x="550864" y="1041509"/>
            <a:chExt cx="9764579" cy="4774982"/>
          </a:xfrm>
          <a:solidFill>
            <a:srgbClr val="E7E8E9"/>
          </a:solidFill>
        </p:grpSpPr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43CA9B01-078D-00E7-E5CB-15B1FB6D1365}"/>
                </a:ext>
              </a:extLst>
            </p:cNvPr>
            <p:cNvGrpSpPr/>
            <p:nvPr/>
          </p:nvGrpSpPr>
          <p:grpSpPr>
            <a:xfrm>
              <a:off x="4267742" y="1249378"/>
              <a:ext cx="1935114" cy="1955717"/>
              <a:chOff x="4267742" y="1249378"/>
              <a:chExt cx="1935114" cy="1955717"/>
            </a:xfrm>
            <a:grpFill/>
          </p:grpSpPr>
          <p:sp>
            <p:nvSpPr>
              <p:cNvPr id="2478" name="Freeform 2477">
                <a:extLst>
                  <a:ext uri="{FF2B5EF4-FFF2-40B4-BE49-F238E27FC236}">
                    <a16:creationId xmlns:a16="http://schemas.microsoft.com/office/drawing/2014/main" id="{FF2078D5-E3BE-350C-7BFB-DAD2393A626C}"/>
                  </a:ext>
                </a:extLst>
              </p:cNvPr>
              <p:cNvSpPr/>
              <p:nvPr/>
            </p:nvSpPr>
            <p:spPr>
              <a:xfrm>
                <a:off x="5180675" y="2584896"/>
                <a:ext cx="107256" cy="75932"/>
              </a:xfrm>
              <a:custGeom>
                <a:avLst/>
                <a:gdLst>
                  <a:gd name="connsiteX0" fmla="*/ 105072 w 107256"/>
                  <a:gd name="connsiteY0" fmla="*/ 48498 h 75932"/>
                  <a:gd name="connsiteX1" fmla="*/ 102577 w 107256"/>
                  <a:gd name="connsiteY1" fmla="*/ 52932 h 75932"/>
                  <a:gd name="connsiteX2" fmla="*/ 93982 w 107256"/>
                  <a:gd name="connsiteY2" fmla="*/ 75933 h 75932"/>
                  <a:gd name="connsiteX3" fmla="*/ 84002 w 107256"/>
                  <a:gd name="connsiteY3" fmla="*/ 73716 h 75932"/>
                  <a:gd name="connsiteX4" fmla="*/ 68754 w 107256"/>
                  <a:gd name="connsiteY4" fmla="*/ 63739 h 75932"/>
                  <a:gd name="connsiteX5" fmla="*/ 65150 w 107256"/>
                  <a:gd name="connsiteY5" fmla="*/ 55149 h 75932"/>
                  <a:gd name="connsiteX6" fmla="*/ 53506 w 107256"/>
                  <a:gd name="connsiteY6" fmla="*/ 58751 h 75932"/>
                  <a:gd name="connsiteX7" fmla="*/ 49902 w 107256"/>
                  <a:gd name="connsiteY7" fmla="*/ 50438 h 75932"/>
                  <a:gd name="connsiteX8" fmla="*/ 41308 w 107256"/>
                  <a:gd name="connsiteY8" fmla="*/ 47943 h 75932"/>
                  <a:gd name="connsiteX9" fmla="*/ 36595 w 107256"/>
                  <a:gd name="connsiteY9" fmla="*/ 42124 h 75932"/>
                  <a:gd name="connsiteX10" fmla="*/ 29941 w 107256"/>
                  <a:gd name="connsiteY10" fmla="*/ 41293 h 75932"/>
                  <a:gd name="connsiteX11" fmla="*/ 24951 w 107256"/>
                  <a:gd name="connsiteY11" fmla="*/ 34365 h 75932"/>
                  <a:gd name="connsiteX12" fmla="*/ 12476 w 107256"/>
                  <a:gd name="connsiteY12" fmla="*/ 31593 h 75932"/>
                  <a:gd name="connsiteX13" fmla="*/ 3881 w 107256"/>
                  <a:gd name="connsiteY13" fmla="*/ 22171 h 75932"/>
                  <a:gd name="connsiteX14" fmla="*/ 0 w 107256"/>
                  <a:gd name="connsiteY14" fmla="*/ 18569 h 75932"/>
                  <a:gd name="connsiteX15" fmla="*/ 3881 w 107256"/>
                  <a:gd name="connsiteY15" fmla="*/ 15797 h 75932"/>
                  <a:gd name="connsiteX16" fmla="*/ 13307 w 107256"/>
                  <a:gd name="connsiteY16" fmla="*/ 12472 h 75932"/>
                  <a:gd name="connsiteX17" fmla="*/ 24951 w 107256"/>
                  <a:gd name="connsiteY17" fmla="*/ 10532 h 75932"/>
                  <a:gd name="connsiteX18" fmla="*/ 31882 w 107256"/>
                  <a:gd name="connsiteY18" fmla="*/ 12472 h 75932"/>
                  <a:gd name="connsiteX19" fmla="*/ 39090 w 107256"/>
                  <a:gd name="connsiteY19" fmla="*/ 12749 h 75932"/>
                  <a:gd name="connsiteX20" fmla="*/ 50734 w 107256"/>
                  <a:gd name="connsiteY20" fmla="*/ 10809 h 75932"/>
                  <a:gd name="connsiteX21" fmla="*/ 39922 w 107256"/>
                  <a:gd name="connsiteY21" fmla="*/ 2496 h 75932"/>
                  <a:gd name="connsiteX22" fmla="*/ 47130 w 107256"/>
                  <a:gd name="connsiteY22" fmla="*/ 556 h 75932"/>
                  <a:gd name="connsiteX23" fmla="*/ 55170 w 107256"/>
                  <a:gd name="connsiteY23" fmla="*/ 3327 h 75932"/>
                  <a:gd name="connsiteX24" fmla="*/ 56278 w 107256"/>
                  <a:gd name="connsiteY24" fmla="*/ 3327 h 75932"/>
                  <a:gd name="connsiteX25" fmla="*/ 73744 w 107256"/>
                  <a:gd name="connsiteY25" fmla="*/ 9424 h 75932"/>
                  <a:gd name="connsiteX26" fmla="*/ 88160 w 107256"/>
                  <a:gd name="connsiteY26" fmla="*/ 14689 h 75932"/>
                  <a:gd name="connsiteX27" fmla="*/ 96477 w 107256"/>
                  <a:gd name="connsiteY27" fmla="*/ 21617 h 75932"/>
                  <a:gd name="connsiteX28" fmla="*/ 105349 w 107256"/>
                  <a:gd name="connsiteY28" fmla="*/ 37967 h 75932"/>
                  <a:gd name="connsiteX29" fmla="*/ 105626 w 107256"/>
                  <a:gd name="connsiteY29" fmla="*/ 49329 h 75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107256" h="75932">
                    <a:moveTo>
                      <a:pt x="105072" y="48498"/>
                    </a:moveTo>
                    <a:cubicBezTo>
                      <a:pt x="103963" y="50160"/>
                      <a:pt x="103131" y="51546"/>
                      <a:pt x="102577" y="52932"/>
                    </a:cubicBezTo>
                    <a:cubicBezTo>
                      <a:pt x="102577" y="52932"/>
                      <a:pt x="86220" y="46835"/>
                      <a:pt x="93982" y="75933"/>
                    </a:cubicBezTo>
                    <a:cubicBezTo>
                      <a:pt x="89824" y="74824"/>
                      <a:pt x="85665" y="73439"/>
                      <a:pt x="84002" y="73716"/>
                    </a:cubicBezTo>
                    <a:cubicBezTo>
                      <a:pt x="79566" y="73993"/>
                      <a:pt x="73744" y="65402"/>
                      <a:pt x="68754" y="63739"/>
                    </a:cubicBezTo>
                    <a:cubicBezTo>
                      <a:pt x="63764" y="62077"/>
                      <a:pt x="66259" y="58197"/>
                      <a:pt x="65150" y="55149"/>
                    </a:cubicBezTo>
                    <a:cubicBezTo>
                      <a:pt x="64041" y="52100"/>
                      <a:pt x="58774" y="56257"/>
                      <a:pt x="53506" y="58751"/>
                    </a:cubicBezTo>
                    <a:cubicBezTo>
                      <a:pt x="47961" y="61245"/>
                      <a:pt x="50456" y="56534"/>
                      <a:pt x="49902" y="50438"/>
                    </a:cubicBezTo>
                    <a:cubicBezTo>
                      <a:pt x="49347" y="44618"/>
                      <a:pt x="43248" y="47666"/>
                      <a:pt x="41308" y="47943"/>
                    </a:cubicBezTo>
                    <a:cubicBezTo>
                      <a:pt x="39090" y="47943"/>
                      <a:pt x="36872" y="44618"/>
                      <a:pt x="36595" y="42124"/>
                    </a:cubicBezTo>
                    <a:cubicBezTo>
                      <a:pt x="36595" y="39630"/>
                      <a:pt x="32159" y="42401"/>
                      <a:pt x="29941" y="41293"/>
                    </a:cubicBezTo>
                    <a:cubicBezTo>
                      <a:pt x="27723" y="40184"/>
                      <a:pt x="24951" y="37690"/>
                      <a:pt x="24951" y="34365"/>
                    </a:cubicBezTo>
                    <a:cubicBezTo>
                      <a:pt x="24951" y="30762"/>
                      <a:pt x="17743" y="31870"/>
                      <a:pt x="12476" y="31593"/>
                    </a:cubicBezTo>
                    <a:cubicBezTo>
                      <a:pt x="7208" y="31316"/>
                      <a:pt x="7485" y="28268"/>
                      <a:pt x="3881" y="22171"/>
                    </a:cubicBezTo>
                    <a:cubicBezTo>
                      <a:pt x="3050" y="20786"/>
                      <a:pt x="1663" y="19400"/>
                      <a:pt x="0" y="18569"/>
                    </a:cubicBezTo>
                    <a:cubicBezTo>
                      <a:pt x="1386" y="17737"/>
                      <a:pt x="2495" y="16906"/>
                      <a:pt x="3881" y="15797"/>
                    </a:cubicBezTo>
                    <a:cubicBezTo>
                      <a:pt x="6654" y="14135"/>
                      <a:pt x="10258" y="13303"/>
                      <a:pt x="13307" y="12472"/>
                    </a:cubicBezTo>
                    <a:cubicBezTo>
                      <a:pt x="17188" y="11363"/>
                      <a:pt x="21070" y="10532"/>
                      <a:pt x="24951" y="10532"/>
                    </a:cubicBezTo>
                    <a:cubicBezTo>
                      <a:pt x="27723" y="10532"/>
                      <a:pt x="29387" y="11918"/>
                      <a:pt x="31882" y="12472"/>
                    </a:cubicBezTo>
                    <a:cubicBezTo>
                      <a:pt x="34377" y="13026"/>
                      <a:pt x="36872" y="12472"/>
                      <a:pt x="39090" y="12749"/>
                    </a:cubicBezTo>
                    <a:cubicBezTo>
                      <a:pt x="43248" y="13580"/>
                      <a:pt x="48516" y="16352"/>
                      <a:pt x="50734" y="10809"/>
                    </a:cubicBezTo>
                    <a:cubicBezTo>
                      <a:pt x="54338" y="1664"/>
                      <a:pt x="39644" y="7484"/>
                      <a:pt x="39922" y="2496"/>
                    </a:cubicBezTo>
                    <a:cubicBezTo>
                      <a:pt x="39922" y="-553"/>
                      <a:pt x="45189" y="-276"/>
                      <a:pt x="47130" y="556"/>
                    </a:cubicBezTo>
                    <a:cubicBezTo>
                      <a:pt x="49902" y="1664"/>
                      <a:pt x="52120" y="3327"/>
                      <a:pt x="55170" y="3327"/>
                    </a:cubicBezTo>
                    <a:cubicBezTo>
                      <a:pt x="55447" y="3327"/>
                      <a:pt x="56001" y="3327"/>
                      <a:pt x="56278" y="3327"/>
                    </a:cubicBezTo>
                    <a:cubicBezTo>
                      <a:pt x="62378" y="7761"/>
                      <a:pt x="72081" y="7484"/>
                      <a:pt x="73744" y="9424"/>
                    </a:cubicBezTo>
                    <a:cubicBezTo>
                      <a:pt x="75962" y="11641"/>
                      <a:pt x="82893" y="12749"/>
                      <a:pt x="88160" y="14689"/>
                    </a:cubicBezTo>
                    <a:cubicBezTo>
                      <a:pt x="93428" y="16629"/>
                      <a:pt x="96477" y="21617"/>
                      <a:pt x="96477" y="21617"/>
                    </a:cubicBezTo>
                    <a:cubicBezTo>
                      <a:pt x="94537" y="26882"/>
                      <a:pt x="102854" y="34087"/>
                      <a:pt x="105349" y="37967"/>
                    </a:cubicBezTo>
                    <a:cubicBezTo>
                      <a:pt x="107844" y="41570"/>
                      <a:pt x="107844" y="46281"/>
                      <a:pt x="105626" y="49329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79" name="Freeform 2478">
                <a:extLst>
                  <a:ext uri="{FF2B5EF4-FFF2-40B4-BE49-F238E27FC236}">
                    <a16:creationId xmlns:a16="http://schemas.microsoft.com/office/drawing/2014/main" id="{168D4ADE-B4B8-C20D-3FCC-8D77BC3FAF99}"/>
                  </a:ext>
                </a:extLst>
              </p:cNvPr>
              <p:cNvSpPr/>
              <p:nvPr/>
            </p:nvSpPr>
            <p:spPr>
              <a:xfrm>
                <a:off x="5500667" y="2466698"/>
                <a:ext cx="267466" cy="211712"/>
              </a:xfrm>
              <a:custGeom>
                <a:avLst/>
                <a:gdLst>
                  <a:gd name="connsiteX0" fmla="*/ 266635 w 267466"/>
                  <a:gd name="connsiteY0" fmla="*/ 156442 h 211712"/>
                  <a:gd name="connsiteX1" fmla="*/ 256377 w 267466"/>
                  <a:gd name="connsiteY1" fmla="*/ 165310 h 211712"/>
                  <a:gd name="connsiteX2" fmla="*/ 248615 w 267466"/>
                  <a:gd name="connsiteY2" fmla="*/ 172515 h 211712"/>
                  <a:gd name="connsiteX3" fmla="*/ 230595 w 267466"/>
                  <a:gd name="connsiteY3" fmla="*/ 187757 h 211712"/>
                  <a:gd name="connsiteX4" fmla="*/ 233089 w 267466"/>
                  <a:gd name="connsiteY4" fmla="*/ 209372 h 211712"/>
                  <a:gd name="connsiteX5" fmla="*/ 224496 w 267466"/>
                  <a:gd name="connsiteY5" fmla="*/ 209372 h 211712"/>
                  <a:gd name="connsiteX6" fmla="*/ 223664 w 267466"/>
                  <a:gd name="connsiteY6" fmla="*/ 209372 h 211712"/>
                  <a:gd name="connsiteX7" fmla="*/ 215901 w 267466"/>
                  <a:gd name="connsiteY7" fmla="*/ 203830 h 211712"/>
                  <a:gd name="connsiteX8" fmla="*/ 205366 w 267466"/>
                  <a:gd name="connsiteY8" fmla="*/ 200227 h 211712"/>
                  <a:gd name="connsiteX9" fmla="*/ 191504 w 267466"/>
                  <a:gd name="connsiteY9" fmla="*/ 196070 h 211712"/>
                  <a:gd name="connsiteX10" fmla="*/ 173484 w 267466"/>
                  <a:gd name="connsiteY10" fmla="*/ 197179 h 211712"/>
                  <a:gd name="connsiteX11" fmla="*/ 150751 w 267466"/>
                  <a:gd name="connsiteY11" fmla="*/ 203830 h 211712"/>
                  <a:gd name="connsiteX12" fmla="*/ 141325 w 267466"/>
                  <a:gd name="connsiteY12" fmla="*/ 193022 h 211712"/>
                  <a:gd name="connsiteX13" fmla="*/ 123582 w 267466"/>
                  <a:gd name="connsiteY13" fmla="*/ 193022 h 211712"/>
                  <a:gd name="connsiteX14" fmla="*/ 110830 w 267466"/>
                  <a:gd name="connsiteY14" fmla="*/ 176395 h 211712"/>
                  <a:gd name="connsiteX15" fmla="*/ 92532 w 267466"/>
                  <a:gd name="connsiteY15" fmla="*/ 171407 h 211712"/>
                  <a:gd name="connsiteX16" fmla="*/ 87541 w 267466"/>
                  <a:gd name="connsiteY16" fmla="*/ 160599 h 211712"/>
                  <a:gd name="connsiteX17" fmla="*/ 72294 w 267466"/>
                  <a:gd name="connsiteY17" fmla="*/ 163093 h 211712"/>
                  <a:gd name="connsiteX18" fmla="*/ 65086 w 267466"/>
                  <a:gd name="connsiteY18" fmla="*/ 170298 h 211712"/>
                  <a:gd name="connsiteX19" fmla="*/ 57046 w 267466"/>
                  <a:gd name="connsiteY19" fmla="*/ 161984 h 211712"/>
                  <a:gd name="connsiteX20" fmla="*/ 54551 w 267466"/>
                  <a:gd name="connsiteY20" fmla="*/ 152285 h 211712"/>
                  <a:gd name="connsiteX21" fmla="*/ 30986 w 267466"/>
                  <a:gd name="connsiteY21" fmla="*/ 147020 h 211712"/>
                  <a:gd name="connsiteX22" fmla="*/ 25441 w 267466"/>
                  <a:gd name="connsiteY22" fmla="*/ 138152 h 211712"/>
                  <a:gd name="connsiteX23" fmla="*/ 21283 w 267466"/>
                  <a:gd name="connsiteY23" fmla="*/ 137044 h 211712"/>
                  <a:gd name="connsiteX24" fmla="*/ 19619 w 267466"/>
                  <a:gd name="connsiteY24" fmla="*/ 134827 h 211712"/>
                  <a:gd name="connsiteX25" fmla="*/ 16847 w 267466"/>
                  <a:gd name="connsiteY25" fmla="*/ 124296 h 211712"/>
                  <a:gd name="connsiteX26" fmla="*/ 11857 w 267466"/>
                  <a:gd name="connsiteY26" fmla="*/ 112934 h 211712"/>
                  <a:gd name="connsiteX27" fmla="*/ 11857 w 267466"/>
                  <a:gd name="connsiteY27" fmla="*/ 97969 h 211712"/>
                  <a:gd name="connsiteX28" fmla="*/ 7698 w 267466"/>
                  <a:gd name="connsiteY28" fmla="*/ 81065 h 211712"/>
                  <a:gd name="connsiteX29" fmla="*/ 490 w 267466"/>
                  <a:gd name="connsiteY29" fmla="*/ 70257 h 211712"/>
                  <a:gd name="connsiteX30" fmla="*/ 3817 w 267466"/>
                  <a:gd name="connsiteY30" fmla="*/ 41714 h 211712"/>
                  <a:gd name="connsiteX31" fmla="*/ 7144 w 267466"/>
                  <a:gd name="connsiteY31" fmla="*/ 35894 h 211712"/>
                  <a:gd name="connsiteX32" fmla="*/ 5758 w 267466"/>
                  <a:gd name="connsiteY32" fmla="*/ 31460 h 211712"/>
                  <a:gd name="connsiteX33" fmla="*/ 11302 w 267466"/>
                  <a:gd name="connsiteY33" fmla="*/ 28412 h 211712"/>
                  <a:gd name="connsiteX34" fmla="*/ 17124 w 267466"/>
                  <a:gd name="connsiteY34" fmla="*/ 29243 h 211712"/>
                  <a:gd name="connsiteX35" fmla="*/ 26550 w 267466"/>
                  <a:gd name="connsiteY35" fmla="*/ 28135 h 211712"/>
                  <a:gd name="connsiteX36" fmla="*/ 33758 w 267466"/>
                  <a:gd name="connsiteY36" fmla="*/ 24809 h 211712"/>
                  <a:gd name="connsiteX37" fmla="*/ 38194 w 267466"/>
                  <a:gd name="connsiteY37" fmla="*/ 22869 h 211712"/>
                  <a:gd name="connsiteX38" fmla="*/ 44016 w 267466"/>
                  <a:gd name="connsiteY38" fmla="*/ 22869 h 211712"/>
                  <a:gd name="connsiteX39" fmla="*/ 49560 w 267466"/>
                  <a:gd name="connsiteY39" fmla="*/ 22869 h 211712"/>
                  <a:gd name="connsiteX40" fmla="*/ 56491 w 267466"/>
                  <a:gd name="connsiteY40" fmla="*/ 13724 h 211712"/>
                  <a:gd name="connsiteX41" fmla="*/ 80334 w 267466"/>
                  <a:gd name="connsiteY41" fmla="*/ 5688 h 211712"/>
                  <a:gd name="connsiteX42" fmla="*/ 92809 w 267466"/>
                  <a:gd name="connsiteY42" fmla="*/ 2085 h 211712"/>
                  <a:gd name="connsiteX43" fmla="*/ 97800 w 267466"/>
                  <a:gd name="connsiteY43" fmla="*/ 700 h 211712"/>
                  <a:gd name="connsiteX44" fmla="*/ 105285 w 267466"/>
                  <a:gd name="connsiteY44" fmla="*/ 422 h 211712"/>
                  <a:gd name="connsiteX45" fmla="*/ 118037 w 267466"/>
                  <a:gd name="connsiteY45" fmla="*/ 2917 h 211712"/>
                  <a:gd name="connsiteX46" fmla="*/ 116651 w 267466"/>
                  <a:gd name="connsiteY46" fmla="*/ 8182 h 211712"/>
                  <a:gd name="connsiteX47" fmla="*/ 118037 w 267466"/>
                  <a:gd name="connsiteY47" fmla="*/ 13447 h 211712"/>
                  <a:gd name="connsiteX48" fmla="*/ 132176 w 267466"/>
                  <a:gd name="connsiteY48" fmla="*/ 18158 h 211712"/>
                  <a:gd name="connsiteX49" fmla="*/ 139107 w 267466"/>
                  <a:gd name="connsiteY49" fmla="*/ 21207 h 211712"/>
                  <a:gd name="connsiteX50" fmla="*/ 147147 w 267466"/>
                  <a:gd name="connsiteY50" fmla="*/ 18435 h 211712"/>
                  <a:gd name="connsiteX51" fmla="*/ 148533 w 267466"/>
                  <a:gd name="connsiteY51" fmla="*/ 15664 h 211712"/>
                  <a:gd name="connsiteX52" fmla="*/ 231426 w 267466"/>
                  <a:gd name="connsiteY52" fmla="*/ 17881 h 211712"/>
                  <a:gd name="connsiteX53" fmla="*/ 238080 w 267466"/>
                  <a:gd name="connsiteY53" fmla="*/ 17881 h 211712"/>
                  <a:gd name="connsiteX54" fmla="*/ 252496 w 267466"/>
                  <a:gd name="connsiteY54" fmla="*/ 34231 h 211712"/>
                  <a:gd name="connsiteX55" fmla="*/ 254991 w 267466"/>
                  <a:gd name="connsiteY55" fmla="*/ 42545 h 211712"/>
                  <a:gd name="connsiteX56" fmla="*/ 263585 w 267466"/>
                  <a:gd name="connsiteY56" fmla="*/ 72474 h 211712"/>
                  <a:gd name="connsiteX57" fmla="*/ 246120 w 267466"/>
                  <a:gd name="connsiteY57" fmla="*/ 90764 h 211712"/>
                  <a:gd name="connsiteX58" fmla="*/ 252219 w 267466"/>
                  <a:gd name="connsiteY58" fmla="*/ 97969 h 211712"/>
                  <a:gd name="connsiteX59" fmla="*/ 254991 w 267466"/>
                  <a:gd name="connsiteY59" fmla="*/ 119862 h 211712"/>
                  <a:gd name="connsiteX60" fmla="*/ 264417 w 267466"/>
                  <a:gd name="connsiteY60" fmla="*/ 140369 h 211712"/>
                  <a:gd name="connsiteX61" fmla="*/ 267467 w 267466"/>
                  <a:gd name="connsiteY61" fmla="*/ 156165 h 2117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</a:cxnLst>
                <a:rect l="l" t="t" r="r" b="b"/>
                <a:pathLst>
                  <a:path w="267466" h="211712">
                    <a:moveTo>
                      <a:pt x="266635" y="156442"/>
                    </a:moveTo>
                    <a:cubicBezTo>
                      <a:pt x="266635" y="160599"/>
                      <a:pt x="263031" y="163370"/>
                      <a:pt x="256377" y="165310"/>
                    </a:cubicBezTo>
                    <a:cubicBezTo>
                      <a:pt x="249723" y="167527"/>
                      <a:pt x="252219" y="168081"/>
                      <a:pt x="248615" y="172515"/>
                    </a:cubicBezTo>
                    <a:cubicBezTo>
                      <a:pt x="245011" y="176949"/>
                      <a:pt x="235031" y="185263"/>
                      <a:pt x="230595" y="187757"/>
                    </a:cubicBezTo>
                    <a:cubicBezTo>
                      <a:pt x="226159" y="190251"/>
                      <a:pt x="230595" y="204384"/>
                      <a:pt x="233089" y="209372"/>
                    </a:cubicBezTo>
                    <a:cubicBezTo>
                      <a:pt x="235585" y="214638"/>
                      <a:pt x="229763" y="209372"/>
                      <a:pt x="224496" y="209372"/>
                    </a:cubicBezTo>
                    <a:cubicBezTo>
                      <a:pt x="224218" y="209372"/>
                      <a:pt x="223941" y="209372"/>
                      <a:pt x="223664" y="209372"/>
                    </a:cubicBezTo>
                    <a:cubicBezTo>
                      <a:pt x="223664" y="209095"/>
                      <a:pt x="220891" y="204384"/>
                      <a:pt x="215901" y="203830"/>
                    </a:cubicBezTo>
                    <a:cubicBezTo>
                      <a:pt x="210911" y="203276"/>
                      <a:pt x="209248" y="203276"/>
                      <a:pt x="205366" y="200227"/>
                    </a:cubicBezTo>
                    <a:cubicBezTo>
                      <a:pt x="201485" y="197179"/>
                      <a:pt x="195663" y="194408"/>
                      <a:pt x="191504" y="196070"/>
                    </a:cubicBezTo>
                    <a:cubicBezTo>
                      <a:pt x="187623" y="197733"/>
                      <a:pt x="178198" y="197179"/>
                      <a:pt x="173484" y="197179"/>
                    </a:cubicBezTo>
                    <a:cubicBezTo>
                      <a:pt x="168771" y="197179"/>
                      <a:pt x="152137" y="207987"/>
                      <a:pt x="150751" y="203830"/>
                    </a:cubicBezTo>
                    <a:cubicBezTo>
                      <a:pt x="149642" y="199673"/>
                      <a:pt x="148533" y="192745"/>
                      <a:pt x="141325" y="193022"/>
                    </a:cubicBezTo>
                    <a:cubicBezTo>
                      <a:pt x="134394" y="193576"/>
                      <a:pt x="127464" y="197733"/>
                      <a:pt x="123582" y="193022"/>
                    </a:cubicBezTo>
                    <a:cubicBezTo>
                      <a:pt x="119701" y="188311"/>
                      <a:pt x="116374" y="177780"/>
                      <a:pt x="110830" y="176395"/>
                    </a:cubicBezTo>
                    <a:cubicBezTo>
                      <a:pt x="105285" y="175286"/>
                      <a:pt x="93086" y="175564"/>
                      <a:pt x="92532" y="171407"/>
                    </a:cubicBezTo>
                    <a:cubicBezTo>
                      <a:pt x="91977" y="167250"/>
                      <a:pt x="93364" y="160599"/>
                      <a:pt x="87541" y="160599"/>
                    </a:cubicBezTo>
                    <a:cubicBezTo>
                      <a:pt x="81720" y="160599"/>
                      <a:pt x="73403" y="159490"/>
                      <a:pt x="72294" y="163093"/>
                    </a:cubicBezTo>
                    <a:cubicBezTo>
                      <a:pt x="71462" y="166696"/>
                      <a:pt x="70076" y="172515"/>
                      <a:pt x="65086" y="170298"/>
                    </a:cubicBezTo>
                    <a:cubicBezTo>
                      <a:pt x="59818" y="168081"/>
                      <a:pt x="57046" y="164756"/>
                      <a:pt x="57046" y="161984"/>
                    </a:cubicBezTo>
                    <a:cubicBezTo>
                      <a:pt x="57046" y="159213"/>
                      <a:pt x="61205" y="152285"/>
                      <a:pt x="54551" y="152285"/>
                    </a:cubicBezTo>
                    <a:cubicBezTo>
                      <a:pt x="47897" y="152285"/>
                      <a:pt x="34590" y="149791"/>
                      <a:pt x="30986" y="147020"/>
                    </a:cubicBezTo>
                    <a:cubicBezTo>
                      <a:pt x="27382" y="144249"/>
                      <a:pt x="28491" y="138706"/>
                      <a:pt x="25441" y="138152"/>
                    </a:cubicBezTo>
                    <a:cubicBezTo>
                      <a:pt x="23778" y="138152"/>
                      <a:pt x="22392" y="137598"/>
                      <a:pt x="21283" y="137044"/>
                    </a:cubicBezTo>
                    <a:cubicBezTo>
                      <a:pt x="20451" y="136489"/>
                      <a:pt x="19619" y="135935"/>
                      <a:pt x="19619" y="134827"/>
                    </a:cubicBezTo>
                    <a:cubicBezTo>
                      <a:pt x="19619" y="132610"/>
                      <a:pt x="19619" y="128453"/>
                      <a:pt x="16847" y="124296"/>
                    </a:cubicBezTo>
                    <a:cubicBezTo>
                      <a:pt x="14075" y="120139"/>
                      <a:pt x="10748" y="118476"/>
                      <a:pt x="11857" y="112934"/>
                    </a:cubicBezTo>
                    <a:cubicBezTo>
                      <a:pt x="12966" y="107391"/>
                      <a:pt x="12966" y="101572"/>
                      <a:pt x="11857" y="97969"/>
                    </a:cubicBezTo>
                    <a:cubicBezTo>
                      <a:pt x="10471" y="94367"/>
                      <a:pt x="11025" y="84113"/>
                      <a:pt x="7698" y="81065"/>
                    </a:cubicBezTo>
                    <a:cubicBezTo>
                      <a:pt x="4094" y="77740"/>
                      <a:pt x="-1728" y="74137"/>
                      <a:pt x="490" y="70257"/>
                    </a:cubicBezTo>
                    <a:cubicBezTo>
                      <a:pt x="2431" y="66932"/>
                      <a:pt x="7698" y="56955"/>
                      <a:pt x="3817" y="41714"/>
                    </a:cubicBezTo>
                    <a:cubicBezTo>
                      <a:pt x="6867" y="41159"/>
                      <a:pt x="9639" y="39220"/>
                      <a:pt x="7144" y="35894"/>
                    </a:cubicBezTo>
                    <a:cubicBezTo>
                      <a:pt x="6035" y="34231"/>
                      <a:pt x="4649" y="33400"/>
                      <a:pt x="5758" y="31460"/>
                    </a:cubicBezTo>
                    <a:cubicBezTo>
                      <a:pt x="6867" y="29520"/>
                      <a:pt x="9084" y="28412"/>
                      <a:pt x="11302" y="28412"/>
                    </a:cubicBezTo>
                    <a:cubicBezTo>
                      <a:pt x="13243" y="28412"/>
                      <a:pt x="14906" y="29243"/>
                      <a:pt x="17124" y="29243"/>
                    </a:cubicBezTo>
                    <a:cubicBezTo>
                      <a:pt x="20174" y="29243"/>
                      <a:pt x="23501" y="28689"/>
                      <a:pt x="26550" y="28135"/>
                    </a:cubicBezTo>
                    <a:cubicBezTo>
                      <a:pt x="29323" y="27580"/>
                      <a:pt x="31818" y="26749"/>
                      <a:pt x="33758" y="24809"/>
                    </a:cubicBezTo>
                    <a:cubicBezTo>
                      <a:pt x="35144" y="23424"/>
                      <a:pt x="36253" y="22869"/>
                      <a:pt x="38194" y="22869"/>
                    </a:cubicBezTo>
                    <a:cubicBezTo>
                      <a:pt x="40135" y="22869"/>
                      <a:pt x="42075" y="22869"/>
                      <a:pt x="44016" y="22869"/>
                    </a:cubicBezTo>
                    <a:cubicBezTo>
                      <a:pt x="45957" y="22869"/>
                      <a:pt x="47897" y="23424"/>
                      <a:pt x="49560" y="22869"/>
                    </a:cubicBezTo>
                    <a:cubicBezTo>
                      <a:pt x="53442" y="22038"/>
                      <a:pt x="53719" y="16218"/>
                      <a:pt x="56491" y="13724"/>
                    </a:cubicBezTo>
                    <a:cubicBezTo>
                      <a:pt x="63145" y="7351"/>
                      <a:pt x="73125" y="10399"/>
                      <a:pt x="80334" y="5688"/>
                    </a:cubicBezTo>
                    <a:cubicBezTo>
                      <a:pt x="84492" y="3194"/>
                      <a:pt x="88373" y="3194"/>
                      <a:pt x="92809" y="2085"/>
                    </a:cubicBezTo>
                    <a:cubicBezTo>
                      <a:pt x="94472" y="1808"/>
                      <a:pt x="96136" y="977"/>
                      <a:pt x="97800" y="700"/>
                    </a:cubicBezTo>
                    <a:cubicBezTo>
                      <a:pt x="100294" y="422"/>
                      <a:pt x="102789" y="700"/>
                      <a:pt x="105285" y="422"/>
                    </a:cubicBezTo>
                    <a:cubicBezTo>
                      <a:pt x="108612" y="422"/>
                      <a:pt x="116374" y="-1517"/>
                      <a:pt x="118037" y="2917"/>
                    </a:cubicBezTo>
                    <a:cubicBezTo>
                      <a:pt x="118869" y="5134"/>
                      <a:pt x="117483" y="6242"/>
                      <a:pt x="116651" y="8182"/>
                    </a:cubicBezTo>
                    <a:cubicBezTo>
                      <a:pt x="115820" y="10122"/>
                      <a:pt x="116651" y="11784"/>
                      <a:pt x="118037" y="13447"/>
                    </a:cubicBezTo>
                    <a:cubicBezTo>
                      <a:pt x="121641" y="17881"/>
                      <a:pt x="126909" y="17604"/>
                      <a:pt x="132176" y="18158"/>
                    </a:cubicBezTo>
                    <a:cubicBezTo>
                      <a:pt x="134949" y="18158"/>
                      <a:pt x="136335" y="21207"/>
                      <a:pt x="139107" y="21207"/>
                    </a:cubicBezTo>
                    <a:cubicBezTo>
                      <a:pt x="142157" y="21207"/>
                      <a:pt x="144929" y="20652"/>
                      <a:pt x="147147" y="18435"/>
                    </a:cubicBezTo>
                    <a:cubicBezTo>
                      <a:pt x="147979" y="17604"/>
                      <a:pt x="148256" y="16773"/>
                      <a:pt x="148533" y="15664"/>
                    </a:cubicBezTo>
                    <a:cubicBezTo>
                      <a:pt x="167939" y="18712"/>
                      <a:pt x="213129" y="18158"/>
                      <a:pt x="231426" y="17881"/>
                    </a:cubicBezTo>
                    <a:cubicBezTo>
                      <a:pt x="234476" y="17881"/>
                      <a:pt x="236971" y="17881"/>
                      <a:pt x="238080" y="17881"/>
                    </a:cubicBezTo>
                    <a:cubicBezTo>
                      <a:pt x="245288" y="17881"/>
                      <a:pt x="250001" y="27026"/>
                      <a:pt x="252496" y="34231"/>
                    </a:cubicBezTo>
                    <a:cubicBezTo>
                      <a:pt x="253882" y="37834"/>
                      <a:pt x="254714" y="41159"/>
                      <a:pt x="254991" y="42545"/>
                    </a:cubicBezTo>
                    <a:cubicBezTo>
                      <a:pt x="256377" y="46979"/>
                      <a:pt x="262199" y="64715"/>
                      <a:pt x="263585" y="72474"/>
                    </a:cubicBezTo>
                    <a:cubicBezTo>
                      <a:pt x="264971" y="80234"/>
                      <a:pt x="250278" y="86885"/>
                      <a:pt x="246120" y="90764"/>
                    </a:cubicBezTo>
                    <a:cubicBezTo>
                      <a:pt x="241684" y="94644"/>
                      <a:pt x="248337" y="97138"/>
                      <a:pt x="252219" y="97969"/>
                    </a:cubicBezTo>
                    <a:cubicBezTo>
                      <a:pt x="255823" y="98801"/>
                      <a:pt x="254437" y="113765"/>
                      <a:pt x="254991" y="119862"/>
                    </a:cubicBezTo>
                    <a:cubicBezTo>
                      <a:pt x="255268" y="125959"/>
                      <a:pt x="262476" y="136766"/>
                      <a:pt x="264417" y="140369"/>
                    </a:cubicBezTo>
                    <a:cubicBezTo>
                      <a:pt x="266635" y="143972"/>
                      <a:pt x="267467" y="152008"/>
                      <a:pt x="267467" y="156165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80" name="Freeform 2479">
                <a:extLst>
                  <a:ext uri="{FF2B5EF4-FFF2-40B4-BE49-F238E27FC236}">
                    <a16:creationId xmlns:a16="http://schemas.microsoft.com/office/drawing/2014/main" id="{099E826B-14F1-C922-CF98-D56E2B4F277E}"/>
                  </a:ext>
                </a:extLst>
              </p:cNvPr>
              <p:cNvSpPr/>
              <p:nvPr/>
            </p:nvSpPr>
            <p:spPr>
              <a:xfrm>
                <a:off x="5557783" y="2691733"/>
                <a:ext cx="176805" cy="96010"/>
              </a:xfrm>
              <a:custGeom>
                <a:avLst/>
                <a:gdLst>
                  <a:gd name="connsiteX0" fmla="*/ 175697 w 176805"/>
                  <a:gd name="connsiteY0" fmla="*/ 20363 h 96010"/>
                  <a:gd name="connsiteX1" fmla="*/ 152687 w 176805"/>
                  <a:gd name="connsiteY1" fmla="*/ 40316 h 96010"/>
                  <a:gd name="connsiteX2" fmla="*/ 134666 w 176805"/>
                  <a:gd name="connsiteY2" fmla="*/ 74125 h 96010"/>
                  <a:gd name="connsiteX3" fmla="*/ 109715 w 176805"/>
                  <a:gd name="connsiteY3" fmla="*/ 84101 h 96010"/>
                  <a:gd name="connsiteX4" fmla="*/ 109438 w 176805"/>
                  <a:gd name="connsiteY4" fmla="*/ 84101 h 96010"/>
                  <a:gd name="connsiteX5" fmla="*/ 109438 w 176805"/>
                  <a:gd name="connsiteY5" fmla="*/ 84101 h 96010"/>
                  <a:gd name="connsiteX6" fmla="*/ 109161 w 176805"/>
                  <a:gd name="connsiteY6" fmla="*/ 84101 h 96010"/>
                  <a:gd name="connsiteX7" fmla="*/ 108884 w 176805"/>
                  <a:gd name="connsiteY7" fmla="*/ 84101 h 96010"/>
                  <a:gd name="connsiteX8" fmla="*/ 108884 w 176805"/>
                  <a:gd name="connsiteY8" fmla="*/ 84101 h 96010"/>
                  <a:gd name="connsiteX9" fmla="*/ 108884 w 176805"/>
                  <a:gd name="connsiteY9" fmla="*/ 84378 h 96010"/>
                  <a:gd name="connsiteX10" fmla="*/ 81160 w 176805"/>
                  <a:gd name="connsiteY10" fmla="*/ 85487 h 96010"/>
                  <a:gd name="connsiteX11" fmla="*/ 70071 w 176805"/>
                  <a:gd name="connsiteY11" fmla="*/ 90198 h 96010"/>
                  <a:gd name="connsiteX12" fmla="*/ 44011 w 176805"/>
                  <a:gd name="connsiteY12" fmla="*/ 95186 h 96010"/>
                  <a:gd name="connsiteX13" fmla="*/ 4921 w 176805"/>
                  <a:gd name="connsiteY13" fmla="*/ 68305 h 96010"/>
                  <a:gd name="connsiteX14" fmla="*/ 3535 w 176805"/>
                  <a:gd name="connsiteY14" fmla="*/ 66643 h 96010"/>
                  <a:gd name="connsiteX15" fmla="*/ 1871 w 176805"/>
                  <a:gd name="connsiteY15" fmla="*/ 55004 h 96010"/>
                  <a:gd name="connsiteX16" fmla="*/ 2703 w 176805"/>
                  <a:gd name="connsiteY16" fmla="*/ 51678 h 96010"/>
                  <a:gd name="connsiteX17" fmla="*/ 7693 w 176805"/>
                  <a:gd name="connsiteY17" fmla="*/ 36991 h 96010"/>
                  <a:gd name="connsiteX18" fmla="*/ 9079 w 176805"/>
                  <a:gd name="connsiteY18" fmla="*/ 28954 h 96010"/>
                  <a:gd name="connsiteX19" fmla="*/ 23773 w 176805"/>
                  <a:gd name="connsiteY19" fmla="*/ 18978 h 96010"/>
                  <a:gd name="connsiteX20" fmla="*/ 30426 w 176805"/>
                  <a:gd name="connsiteY20" fmla="*/ 24243 h 96010"/>
                  <a:gd name="connsiteX21" fmla="*/ 60922 w 176805"/>
                  <a:gd name="connsiteY21" fmla="*/ 27568 h 96010"/>
                  <a:gd name="connsiteX22" fmla="*/ 67853 w 176805"/>
                  <a:gd name="connsiteY22" fmla="*/ 19532 h 96010"/>
                  <a:gd name="connsiteX23" fmla="*/ 96408 w 176805"/>
                  <a:gd name="connsiteY23" fmla="*/ 14544 h 96010"/>
                  <a:gd name="connsiteX24" fmla="*/ 108329 w 176805"/>
                  <a:gd name="connsiteY24" fmla="*/ 6507 h 96010"/>
                  <a:gd name="connsiteX25" fmla="*/ 132448 w 176805"/>
                  <a:gd name="connsiteY25" fmla="*/ 133 h 96010"/>
                  <a:gd name="connsiteX26" fmla="*/ 146864 w 176805"/>
                  <a:gd name="connsiteY26" fmla="*/ 7616 h 96010"/>
                  <a:gd name="connsiteX27" fmla="*/ 159340 w 176805"/>
                  <a:gd name="connsiteY27" fmla="*/ 4290 h 96010"/>
                  <a:gd name="connsiteX28" fmla="*/ 175974 w 176805"/>
                  <a:gd name="connsiteY28" fmla="*/ 18423 h 96010"/>
                  <a:gd name="connsiteX29" fmla="*/ 176806 w 176805"/>
                  <a:gd name="connsiteY29" fmla="*/ 19532 h 960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176805" h="96010">
                    <a:moveTo>
                      <a:pt x="175697" y="20363"/>
                    </a:moveTo>
                    <a:cubicBezTo>
                      <a:pt x="175697" y="24520"/>
                      <a:pt x="159340" y="34496"/>
                      <a:pt x="152687" y="40316"/>
                    </a:cubicBezTo>
                    <a:cubicBezTo>
                      <a:pt x="145201" y="46690"/>
                      <a:pt x="138825" y="69414"/>
                      <a:pt x="134666" y="74125"/>
                    </a:cubicBezTo>
                    <a:cubicBezTo>
                      <a:pt x="130508" y="79113"/>
                      <a:pt x="114706" y="83270"/>
                      <a:pt x="109715" y="84101"/>
                    </a:cubicBezTo>
                    <a:cubicBezTo>
                      <a:pt x="109715" y="84101"/>
                      <a:pt x="109715" y="84101"/>
                      <a:pt x="109438" y="84101"/>
                    </a:cubicBezTo>
                    <a:cubicBezTo>
                      <a:pt x="109438" y="84101"/>
                      <a:pt x="109438" y="84101"/>
                      <a:pt x="109438" y="84101"/>
                    </a:cubicBezTo>
                    <a:cubicBezTo>
                      <a:pt x="109438" y="84101"/>
                      <a:pt x="109161" y="84101"/>
                      <a:pt x="109161" y="84101"/>
                    </a:cubicBezTo>
                    <a:cubicBezTo>
                      <a:pt x="109161" y="84101"/>
                      <a:pt x="109161" y="84101"/>
                      <a:pt x="108884" y="84101"/>
                    </a:cubicBezTo>
                    <a:cubicBezTo>
                      <a:pt x="108884" y="84101"/>
                      <a:pt x="108884" y="84101"/>
                      <a:pt x="108884" y="84101"/>
                    </a:cubicBezTo>
                    <a:cubicBezTo>
                      <a:pt x="108884" y="84101"/>
                      <a:pt x="108884" y="84101"/>
                      <a:pt x="108884" y="84378"/>
                    </a:cubicBezTo>
                    <a:cubicBezTo>
                      <a:pt x="108884" y="84378"/>
                      <a:pt x="90863" y="81884"/>
                      <a:pt x="81160" y="85487"/>
                    </a:cubicBezTo>
                    <a:cubicBezTo>
                      <a:pt x="78111" y="86595"/>
                      <a:pt x="74229" y="88535"/>
                      <a:pt x="70071" y="90198"/>
                    </a:cubicBezTo>
                    <a:cubicBezTo>
                      <a:pt x="61199" y="94078"/>
                      <a:pt x="50664" y="97680"/>
                      <a:pt x="44011" y="95186"/>
                    </a:cubicBezTo>
                    <a:cubicBezTo>
                      <a:pt x="34030" y="91584"/>
                      <a:pt x="12961" y="77727"/>
                      <a:pt x="4921" y="68305"/>
                    </a:cubicBezTo>
                    <a:cubicBezTo>
                      <a:pt x="4366" y="67751"/>
                      <a:pt x="3812" y="67197"/>
                      <a:pt x="3535" y="66643"/>
                    </a:cubicBezTo>
                    <a:cubicBezTo>
                      <a:pt x="-1733" y="60269"/>
                      <a:pt x="-69" y="61100"/>
                      <a:pt x="1871" y="55004"/>
                    </a:cubicBezTo>
                    <a:cubicBezTo>
                      <a:pt x="2148" y="54172"/>
                      <a:pt x="2426" y="53064"/>
                      <a:pt x="2703" y="51678"/>
                    </a:cubicBezTo>
                    <a:cubicBezTo>
                      <a:pt x="4921" y="40870"/>
                      <a:pt x="10465" y="41979"/>
                      <a:pt x="7693" y="36991"/>
                    </a:cubicBezTo>
                    <a:cubicBezTo>
                      <a:pt x="4921" y="32002"/>
                      <a:pt x="4089" y="27845"/>
                      <a:pt x="9079" y="28954"/>
                    </a:cubicBezTo>
                    <a:cubicBezTo>
                      <a:pt x="13792" y="29785"/>
                      <a:pt x="24605" y="32557"/>
                      <a:pt x="23773" y="18978"/>
                    </a:cubicBezTo>
                    <a:cubicBezTo>
                      <a:pt x="25991" y="20917"/>
                      <a:pt x="28486" y="22580"/>
                      <a:pt x="30426" y="24243"/>
                    </a:cubicBezTo>
                    <a:cubicBezTo>
                      <a:pt x="37357" y="29508"/>
                      <a:pt x="52605" y="28123"/>
                      <a:pt x="60922" y="27568"/>
                    </a:cubicBezTo>
                    <a:cubicBezTo>
                      <a:pt x="69239" y="27014"/>
                      <a:pt x="66467" y="24797"/>
                      <a:pt x="67853" y="19532"/>
                    </a:cubicBezTo>
                    <a:cubicBezTo>
                      <a:pt x="69239" y="14267"/>
                      <a:pt x="90309" y="14267"/>
                      <a:pt x="96408" y="14544"/>
                    </a:cubicBezTo>
                    <a:cubicBezTo>
                      <a:pt x="102785" y="14544"/>
                      <a:pt x="105279" y="12050"/>
                      <a:pt x="108329" y="6507"/>
                    </a:cubicBezTo>
                    <a:cubicBezTo>
                      <a:pt x="111379" y="1242"/>
                      <a:pt x="125241" y="1519"/>
                      <a:pt x="132448" y="133"/>
                    </a:cubicBezTo>
                    <a:cubicBezTo>
                      <a:pt x="139657" y="-975"/>
                      <a:pt x="141043" y="5122"/>
                      <a:pt x="146864" y="7616"/>
                    </a:cubicBezTo>
                    <a:cubicBezTo>
                      <a:pt x="152687" y="10110"/>
                      <a:pt x="159340" y="4290"/>
                      <a:pt x="159340" y="4290"/>
                    </a:cubicBezTo>
                    <a:cubicBezTo>
                      <a:pt x="162112" y="9278"/>
                      <a:pt x="171816" y="16206"/>
                      <a:pt x="175974" y="18423"/>
                    </a:cubicBezTo>
                    <a:cubicBezTo>
                      <a:pt x="176529" y="18700"/>
                      <a:pt x="176806" y="18978"/>
                      <a:pt x="176806" y="19532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81" name="Freeform 2480">
                <a:extLst>
                  <a:ext uri="{FF2B5EF4-FFF2-40B4-BE49-F238E27FC236}">
                    <a16:creationId xmlns:a16="http://schemas.microsoft.com/office/drawing/2014/main" id="{63270774-2B50-0060-FD2A-419FE0D11FE9}"/>
                  </a:ext>
                </a:extLst>
              </p:cNvPr>
              <p:cNvSpPr/>
              <p:nvPr/>
            </p:nvSpPr>
            <p:spPr>
              <a:xfrm>
                <a:off x="5615655" y="2862296"/>
                <a:ext cx="46194" cy="55147"/>
              </a:xfrm>
              <a:custGeom>
                <a:avLst/>
                <a:gdLst>
                  <a:gd name="connsiteX0" fmla="*/ 44080 w 46194"/>
                  <a:gd name="connsiteY0" fmla="*/ 33809 h 55147"/>
                  <a:gd name="connsiteX1" fmla="*/ 36317 w 46194"/>
                  <a:gd name="connsiteY1" fmla="*/ 36580 h 55147"/>
                  <a:gd name="connsiteX2" fmla="*/ 27723 w 46194"/>
                  <a:gd name="connsiteY2" fmla="*/ 33532 h 55147"/>
                  <a:gd name="connsiteX3" fmla="*/ 23287 w 46194"/>
                  <a:gd name="connsiteY3" fmla="*/ 55147 h 55147"/>
                  <a:gd name="connsiteX4" fmla="*/ 21901 w 46194"/>
                  <a:gd name="connsiteY4" fmla="*/ 54593 h 55147"/>
                  <a:gd name="connsiteX5" fmla="*/ 12752 w 46194"/>
                  <a:gd name="connsiteY5" fmla="*/ 47942 h 55147"/>
                  <a:gd name="connsiteX6" fmla="*/ 4713 w 46194"/>
                  <a:gd name="connsiteY6" fmla="*/ 42400 h 55147"/>
                  <a:gd name="connsiteX7" fmla="*/ 0 w 46194"/>
                  <a:gd name="connsiteY7" fmla="*/ 36580 h 55147"/>
                  <a:gd name="connsiteX8" fmla="*/ 0 w 46194"/>
                  <a:gd name="connsiteY8" fmla="*/ 35472 h 55147"/>
                  <a:gd name="connsiteX9" fmla="*/ 277 w 46194"/>
                  <a:gd name="connsiteY9" fmla="*/ 30760 h 55147"/>
                  <a:gd name="connsiteX10" fmla="*/ 8871 w 46194"/>
                  <a:gd name="connsiteY10" fmla="*/ 7760 h 55147"/>
                  <a:gd name="connsiteX11" fmla="*/ 15802 w 46194"/>
                  <a:gd name="connsiteY11" fmla="*/ 4711 h 55147"/>
                  <a:gd name="connsiteX12" fmla="*/ 17188 w 46194"/>
                  <a:gd name="connsiteY12" fmla="*/ 554 h 55147"/>
                  <a:gd name="connsiteX13" fmla="*/ 20238 w 46194"/>
                  <a:gd name="connsiteY13" fmla="*/ 0 h 55147"/>
                  <a:gd name="connsiteX14" fmla="*/ 45466 w 46194"/>
                  <a:gd name="connsiteY14" fmla="*/ 22447 h 55147"/>
                  <a:gd name="connsiteX15" fmla="*/ 45466 w 46194"/>
                  <a:gd name="connsiteY15" fmla="*/ 22447 h 55147"/>
                  <a:gd name="connsiteX16" fmla="*/ 44357 w 46194"/>
                  <a:gd name="connsiteY16" fmla="*/ 33532 h 551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46194" h="55147">
                    <a:moveTo>
                      <a:pt x="44080" y="33809"/>
                    </a:moveTo>
                    <a:cubicBezTo>
                      <a:pt x="37427" y="32978"/>
                      <a:pt x="38813" y="39074"/>
                      <a:pt x="36317" y="36580"/>
                    </a:cubicBezTo>
                    <a:cubicBezTo>
                      <a:pt x="33822" y="34086"/>
                      <a:pt x="30496" y="27712"/>
                      <a:pt x="27723" y="33532"/>
                    </a:cubicBezTo>
                    <a:cubicBezTo>
                      <a:pt x="26060" y="37134"/>
                      <a:pt x="24951" y="47942"/>
                      <a:pt x="23287" y="55147"/>
                    </a:cubicBezTo>
                    <a:cubicBezTo>
                      <a:pt x="23011" y="55147"/>
                      <a:pt x="22456" y="54593"/>
                      <a:pt x="21901" y="54593"/>
                    </a:cubicBezTo>
                    <a:cubicBezTo>
                      <a:pt x="18575" y="52653"/>
                      <a:pt x="15802" y="50159"/>
                      <a:pt x="12752" y="47942"/>
                    </a:cubicBezTo>
                    <a:cubicBezTo>
                      <a:pt x="10258" y="46002"/>
                      <a:pt x="7208" y="44617"/>
                      <a:pt x="4713" y="42400"/>
                    </a:cubicBezTo>
                    <a:cubicBezTo>
                      <a:pt x="4159" y="40183"/>
                      <a:pt x="1941" y="38243"/>
                      <a:pt x="0" y="36580"/>
                    </a:cubicBezTo>
                    <a:cubicBezTo>
                      <a:pt x="0" y="36303"/>
                      <a:pt x="0" y="35749"/>
                      <a:pt x="0" y="35472"/>
                    </a:cubicBezTo>
                    <a:cubicBezTo>
                      <a:pt x="0" y="33809"/>
                      <a:pt x="0" y="32423"/>
                      <a:pt x="277" y="30760"/>
                    </a:cubicBezTo>
                    <a:cubicBezTo>
                      <a:pt x="1941" y="13579"/>
                      <a:pt x="5267" y="8868"/>
                      <a:pt x="8871" y="7760"/>
                    </a:cubicBezTo>
                    <a:cubicBezTo>
                      <a:pt x="12752" y="6651"/>
                      <a:pt x="17466" y="6374"/>
                      <a:pt x="15802" y="4711"/>
                    </a:cubicBezTo>
                    <a:cubicBezTo>
                      <a:pt x="13862" y="3048"/>
                      <a:pt x="11644" y="1940"/>
                      <a:pt x="17188" y="554"/>
                    </a:cubicBezTo>
                    <a:cubicBezTo>
                      <a:pt x="18020" y="554"/>
                      <a:pt x="19129" y="0"/>
                      <a:pt x="20238" y="0"/>
                    </a:cubicBezTo>
                    <a:cubicBezTo>
                      <a:pt x="26892" y="3603"/>
                      <a:pt x="41862" y="12193"/>
                      <a:pt x="45466" y="22447"/>
                    </a:cubicBezTo>
                    <a:lnTo>
                      <a:pt x="45466" y="22447"/>
                    </a:lnTo>
                    <a:cubicBezTo>
                      <a:pt x="46575" y="26050"/>
                      <a:pt x="46575" y="29652"/>
                      <a:pt x="44357" y="33532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82" name="Freeform 2481">
                <a:extLst>
                  <a:ext uri="{FF2B5EF4-FFF2-40B4-BE49-F238E27FC236}">
                    <a16:creationId xmlns:a16="http://schemas.microsoft.com/office/drawing/2014/main" id="{164718FD-EF09-675F-F4A2-2E1E0ED67C3A}"/>
                  </a:ext>
                </a:extLst>
              </p:cNvPr>
              <p:cNvSpPr/>
              <p:nvPr/>
            </p:nvSpPr>
            <p:spPr>
              <a:xfrm>
                <a:off x="5639497" y="2894158"/>
                <a:ext cx="46155" cy="98108"/>
              </a:xfrm>
              <a:custGeom>
                <a:avLst/>
                <a:gdLst>
                  <a:gd name="connsiteX0" fmla="*/ 39922 w 46155"/>
                  <a:gd name="connsiteY0" fmla="*/ 71782 h 98108"/>
                  <a:gd name="connsiteX1" fmla="*/ 31882 w 46155"/>
                  <a:gd name="connsiteY1" fmla="*/ 78987 h 98108"/>
                  <a:gd name="connsiteX2" fmla="*/ 26892 w 46155"/>
                  <a:gd name="connsiteY2" fmla="*/ 87855 h 98108"/>
                  <a:gd name="connsiteX3" fmla="*/ 16634 w 46155"/>
                  <a:gd name="connsiteY3" fmla="*/ 98109 h 98108"/>
                  <a:gd name="connsiteX4" fmla="*/ 16634 w 46155"/>
                  <a:gd name="connsiteY4" fmla="*/ 98109 h 98108"/>
                  <a:gd name="connsiteX5" fmla="*/ 13307 w 46155"/>
                  <a:gd name="connsiteY5" fmla="*/ 92566 h 98108"/>
                  <a:gd name="connsiteX6" fmla="*/ 15803 w 46155"/>
                  <a:gd name="connsiteY6" fmla="*/ 89518 h 98108"/>
                  <a:gd name="connsiteX7" fmla="*/ 13307 w 46155"/>
                  <a:gd name="connsiteY7" fmla="*/ 85361 h 98108"/>
                  <a:gd name="connsiteX8" fmla="*/ 4990 w 46155"/>
                  <a:gd name="connsiteY8" fmla="*/ 79264 h 98108"/>
                  <a:gd name="connsiteX9" fmla="*/ 1941 w 46155"/>
                  <a:gd name="connsiteY9" fmla="*/ 70119 h 98108"/>
                  <a:gd name="connsiteX10" fmla="*/ 6100 w 46155"/>
                  <a:gd name="connsiteY10" fmla="*/ 64023 h 98108"/>
                  <a:gd name="connsiteX11" fmla="*/ 2772 w 46155"/>
                  <a:gd name="connsiteY11" fmla="*/ 51829 h 98108"/>
                  <a:gd name="connsiteX12" fmla="*/ 6931 w 46155"/>
                  <a:gd name="connsiteY12" fmla="*/ 43793 h 98108"/>
                  <a:gd name="connsiteX13" fmla="*/ 5545 w 46155"/>
                  <a:gd name="connsiteY13" fmla="*/ 36310 h 98108"/>
                  <a:gd name="connsiteX14" fmla="*/ 4990 w 46155"/>
                  <a:gd name="connsiteY14" fmla="*/ 27166 h 98108"/>
                  <a:gd name="connsiteX15" fmla="*/ 0 w 46155"/>
                  <a:gd name="connsiteY15" fmla="*/ 24117 h 98108"/>
                  <a:gd name="connsiteX16" fmla="*/ 4436 w 46155"/>
                  <a:gd name="connsiteY16" fmla="*/ 2502 h 98108"/>
                  <a:gd name="connsiteX17" fmla="*/ 13031 w 46155"/>
                  <a:gd name="connsiteY17" fmla="*/ 5550 h 98108"/>
                  <a:gd name="connsiteX18" fmla="*/ 20793 w 46155"/>
                  <a:gd name="connsiteY18" fmla="*/ 2779 h 98108"/>
                  <a:gd name="connsiteX19" fmla="*/ 21624 w 46155"/>
                  <a:gd name="connsiteY19" fmla="*/ 2779 h 98108"/>
                  <a:gd name="connsiteX20" fmla="*/ 36040 w 46155"/>
                  <a:gd name="connsiteY20" fmla="*/ 23286 h 98108"/>
                  <a:gd name="connsiteX21" fmla="*/ 30773 w 46155"/>
                  <a:gd name="connsiteY21" fmla="*/ 38250 h 98108"/>
                  <a:gd name="connsiteX22" fmla="*/ 45189 w 46155"/>
                  <a:gd name="connsiteY22" fmla="*/ 57372 h 98108"/>
                  <a:gd name="connsiteX23" fmla="*/ 46021 w 46155"/>
                  <a:gd name="connsiteY23" fmla="*/ 64577 h 98108"/>
                  <a:gd name="connsiteX24" fmla="*/ 40476 w 46155"/>
                  <a:gd name="connsiteY24" fmla="*/ 72059 h 98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46155" h="98108">
                    <a:moveTo>
                      <a:pt x="39922" y="71782"/>
                    </a:moveTo>
                    <a:cubicBezTo>
                      <a:pt x="39368" y="75385"/>
                      <a:pt x="33546" y="78156"/>
                      <a:pt x="31882" y="78987"/>
                    </a:cubicBezTo>
                    <a:cubicBezTo>
                      <a:pt x="30219" y="80096"/>
                      <a:pt x="26892" y="82867"/>
                      <a:pt x="26892" y="87855"/>
                    </a:cubicBezTo>
                    <a:cubicBezTo>
                      <a:pt x="26892" y="90904"/>
                      <a:pt x="21070" y="95337"/>
                      <a:pt x="16634" y="98109"/>
                    </a:cubicBezTo>
                    <a:lnTo>
                      <a:pt x="16634" y="98109"/>
                    </a:lnTo>
                    <a:cubicBezTo>
                      <a:pt x="14139" y="97277"/>
                      <a:pt x="11644" y="95615"/>
                      <a:pt x="13307" y="92566"/>
                    </a:cubicBezTo>
                    <a:cubicBezTo>
                      <a:pt x="13862" y="91458"/>
                      <a:pt x="15525" y="90904"/>
                      <a:pt x="15803" y="89518"/>
                    </a:cubicBezTo>
                    <a:cubicBezTo>
                      <a:pt x="16357" y="87578"/>
                      <a:pt x="14694" y="86192"/>
                      <a:pt x="13307" y="85361"/>
                    </a:cubicBezTo>
                    <a:cubicBezTo>
                      <a:pt x="10258" y="83421"/>
                      <a:pt x="7208" y="82313"/>
                      <a:pt x="4990" y="79264"/>
                    </a:cubicBezTo>
                    <a:cubicBezTo>
                      <a:pt x="3327" y="77047"/>
                      <a:pt x="1386" y="72891"/>
                      <a:pt x="1941" y="70119"/>
                    </a:cubicBezTo>
                    <a:cubicBezTo>
                      <a:pt x="2496" y="67071"/>
                      <a:pt x="5822" y="67071"/>
                      <a:pt x="6100" y="64023"/>
                    </a:cubicBezTo>
                    <a:cubicBezTo>
                      <a:pt x="6377" y="59589"/>
                      <a:pt x="2218" y="55986"/>
                      <a:pt x="2772" y="51829"/>
                    </a:cubicBezTo>
                    <a:cubicBezTo>
                      <a:pt x="2772" y="48504"/>
                      <a:pt x="5268" y="46287"/>
                      <a:pt x="6931" y="43793"/>
                    </a:cubicBezTo>
                    <a:cubicBezTo>
                      <a:pt x="9426" y="40190"/>
                      <a:pt x="6377" y="39636"/>
                      <a:pt x="5545" y="36310"/>
                    </a:cubicBezTo>
                    <a:cubicBezTo>
                      <a:pt x="4714" y="32708"/>
                      <a:pt x="8317" y="30214"/>
                      <a:pt x="4990" y="27166"/>
                    </a:cubicBezTo>
                    <a:cubicBezTo>
                      <a:pt x="3604" y="25780"/>
                      <a:pt x="1664" y="24948"/>
                      <a:pt x="0" y="24117"/>
                    </a:cubicBezTo>
                    <a:cubicBezTo>
                      <a:pt x="1664" y="16635"/>
                      <a:pt x="3050" y="6104"/>
                      <a:pt x="4436" y="2502"/>
                    </a:cubicBezTo>
                    <a:cubicBezTo>
                      <a:pt x="6931" y="-3595"/>
                      <a:pt x="10258" y="3056"/>
                      <a:pt x="13031" y="5550"/>
                    </a:cubicBezTo>
                    <a:cubicBezTo>
                      <a:pt x="15525" y="8044"/>
                      <a:pt x="14139" y="1670"/>
                      <a:pt x="20793" y="2779"/>
                    </a:cubicBezTo>
                    <a:cubicBezTo>
                      <a:pt x="20793" y="2779"/>
                      <a:pt x="21348" y="2779"/>
                      <a:pt x="21624" y="2779"/>
                    </a:cubicBezTo>
                    <a:cubicBezTo>
                      <a:pt x="27169" y="3887"/>
                      <a:pt x="33268" y="16635"/>
                      <a:pt x="36040" y="23286"/>
                    </a:cubicBezTo>
                    <a:cubicBezTo>
                      <a:pt x="33268" y="26888"/>
                      <a:pt x="31051" y="32708"/>
                      <a:pt x="30773" y="38250"/>
                    </a:cubicBezTo>
                    <a:cubicBezTo>
                      <a:pt x="30773" y="43793"/>
                      <a:pt x="40754" y="53492"/>
                      <a:pt x="45189" y="57372"/>
                    </a:cubicBezTo>
                    <a:cubicBezTo>
                      <a:pt x="44357" y="59035"/>
                      <a:pt x="45189" y="62083"/>
                      <a:pt x="46021" y="64577"/>
                    </a:cubicBezTo>
                    <a:cubicBezTo>
                      <a:pt x="47130" y="68179"/>
                      <a:pt x="41031" y="68734"/>
                      <a:pt x="40476" y="72059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83" name="Freeform 2482">
                <a:extLst>
                  <a:ext uri="{FF2B5EF4-FFF2-40B4-BE49-F238E27FC236}">
                    <a16:creationId xmlns:a16="http://schemas.microsoft.com/office/drawing/2014/main" id="{FDB9E48F-4CCE-A107-729E-F342B694F0F6}"/>
                  </a:ext>
                </a:extLst>
              </p:cNvPr>
              <p:cNvSpPr/>
              <p:nvPr/>
            </p:nvSpPr>
            <p:spPr>
              <a:xfrm>
                <a:off x="5720641" y="2839295"/>
                <a:ext cx="166980" cy="96992"/>
              </a:xfrm>
              <a:custGeom>
                <a:avLst/>
                <a:gdLst>
                  <a:gd name="connsiteX0" fmla="*/ 166981 w 166980"/>
                  <a:gd name="connsiteY0" fmla="*/ 16627 h 96992"/>
                  <a:gd name="connsiteX1" fmla="*/ 166150 w 166980"/>
                  <a:gd name="connsiteY1" fmla="*/ 19121 h 96992"/>
                  <a:gd name="connsiteX2" fmla="*/ 151179 w 166980"/>
                  <a:gd name="connsiteY2" fmla="*/ 35472 h 96992"/>
                  <a:gd name="connsiteX3" fmla="*/ 145634 w 166980"/>
                  <a:gd name="connsiteY3" fmla="*/ 56256 h 96992"/>
                  <a:gd name="connsiteX4" fmla="*/ 148406 w 166980"/>
                  <a:gd name="connsiteY4" fmla="*/ 64015 h 96992"/>
                  <a:gd name="connsiteX5" fmla="*/ 153951 w 166980"/>
                  <a:gd name="connsiteY5" fmla="*/ 75377 h 96992"/>
                  <a:gd name="connsiteX6" fmla="*/ 153951 w 166980"/>
                  <a:gd name="connsiteY6" fmla="*/ 75377 h 96992"/>
                  <a:gd name="connsiteX7" fmla="*/ 132604 w 166980"/>
                  <a:gd name="connsiteY7" fmla="*/ 72052 h 96992"/>
                  <a:gd name="connsiteX8" fmla="*/ 109594 w 166980"/>
                  <a:gd name="connsiteY8" fmla="*/ 79811 h 96992"/>
                  <a:gd name="connsiteX9" fmla="*/ 102386 w 166980"/>
                  <a:gd name="connsiteY9" fmla="*/ 83414 h 96992"/>
                  <a:gd name="connsiteX10" fmla="*/ 101554 w 166980"/>
                  <a:gd name="connsiteY10" fmla="*/ 93390 h 96992"/>
                  <a:gd name="connsiteX11" fmla="*/ 76880 w 166980"/>
                  <a:gd name="connsiteY11" fmla="*/ 96161 h 96992"/>
                  <a:gd name="connsiteX12" fmla="*/ 58028 w 166980"/>
                  <a:gd name="connsiteY12" fmla="*/ 88679 h 96992"/>
                  <a:gd name="connsiteX13" fmla="*/ 39176 w 166980"/>
                  <a:gd name="connsiteY13" fmla="*/ 94499 h 96992"/>
                  <a:gd name="connsiteX14" fmla="*/ 18661 w 166980"/>
                  <a:gd name="connsiteY14" fmla="*/ 96715 h 96992"/>
                  <a:gd name="connsiteX15" fmla="*/ 16443 w 166980"/>
                  <a:gd name="connsiteY15" fmla="*/ 96993 h 96992"/>
                  <a:gd name="connsiteX16" fmla="*/ 2304 w 166980"/>
                  <a:gd name="connsiteY16" fmla="*/ 66509 h 96992"/>
                  <a:gd name="connsiteX17" fmla="*/ 86 w 166980"/>
                  <a:gd name="connsiteY17" fmla="*/ 63184 h 96992"/>
                  <a:gd name="connsiteX18" fmla="*/ 3968 w 166980"/>
                  <a:gd name="connsiteY18" fmla="*/ 57641 h 96992"/>
                  <a:gd name="connsiteX19" fmla="*/ 2858 w 166980"/>
                  <a:gd name="connsiteY19" fmla="*/ 49605 h 96992"/>
                  <a:gd name="connsiteX20" fmla="*/ 14502 w 166980"/>
                  <a:gd name="connsiteY20" fmla="*/ 39074 h 96992"/>
                  <a:gd name="connsiteX21" fmla="*/ 918 w 166980"/>
                  <a:gd name="connsiteY21" fmla="*/ 18013 h 96992"/>
                  <a:gd name="connsiteX22" fmla="*/ 10344 w 166980"/>
                  <a:gd name="connsiteY22" fmla="*/ 0 h 96992"/>
                  <a:gd name="connsiteX23" fmla="*/ 12007 w 166980"/>
                  <a:gd name="connsiteY23" fmla="*/ 831 h 96992"/>
                  <a:gd name="connsiteX24" fmla="*/ 15888 w 166980"/>
                  <a:gd name="connsiteY24" fmla="*/ 11362 h 96992"/>
                  <a:gd name="connsiteX25" fmla="*/ 55810 w 166980"/>
                  <a:gd name="connsiteY25" fmla="*/ 16073 h 96992"/>
                  <a:gd name="connsiteX26" fmla="*/ 75217 w 166980"/>
                  <a:gd name="connsiteY26" fmla="*/ 19121 h 96992"/>
                  <a:gd name="connsiteX27" fmla="*/ 94069 w 166980"/>
                  <a:gd name="connsiteY27" fmla="*/ 12193 h 96992"/>
                  <a:gd name="connsiteX28" fmla="*/ 123455 w 166980"/>
                  <a:gd name="connsiteY28" fmla="*/ 4157 h 96992"/>
                  <a:gd name="connsiteX29" fmla="*/ 162822 w 166980"/>
                  <a:gd name="connsiteY29" fmla="*/ 14133 h 96992"/>
                  <a:gd name="connsiteX30" fmla="*/ 166981 w 166980"/>
                  <a:gd name="connsiteY30" fmla="*/ 16905 h 969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166980" h="96992">
                    <a:moveTo>
                      <a:pt x="166981" y="16627"/>
                    </a:moveTo>
                    <a:cubicBezTo>
                      <a:pt x="166981" y="17459"/>
                      <a:pt x="166427" y="18290"/>
                      <a:pt x="166150" y="19121"/>
                    </a:cubicBezTo>
                    <a:cubicBezTo>
                      <a:pt x="163377" y="27158"/>
                      <a:pt x="155615" y="29098"/>
                      <a:pt x="151179" y="35472"/>
                    </a:cubicBezTo>
                    <a:cubicBezTo>
                      <a:pt x="147298" y="40737"/>
                      <a:pt x="145080" y="49605"/>
                      <a:pt x="145634" y="56256"/>
                    </a:cubicBezTo>
                    <a:cubicBezTo>
                      <a:pt x="145634" y="59027"/>
                      <a:pt x="147298" y="61521"/>
                      <a:pt x="148406" y="64015"/>
                    </a:cubicBezTo>
                    <a:cubicBezTo>
                      <a:pt x="150347" y="67618"/>
                      <a:pt x="152288" y="71497"/>
                      <a:pt x="153951" y="75377"/>
                    </a:cubicBezTo>
                    <a:cubicBezTo>
                      <a:pt x="153951" y="75377"/>
                      <a:pt x="153951" y="75377"/>
                      <a:pt x="153951" y="75377"/>
                    </a:cubicBezTo>
                    <a:cubicBezTo>
                      <a:pt x="143139" y="78148"/>
                      <a:pt x="137871" y="73160"/>
                      <a:pt x="132604" y="72052"/>
                    </a:cubicBezTo>
                    <a:cubicBezTo>
                      <a:pt x="128168" y="70943"/>
                      <a:pt x="117356" y="76209"/>
                      <a:pt x="109594" y="79811"/>
                    </a:cubicBezTo>
                    <a:cubicBezTo>
                      <a:pt x="106544" y="81474"/>
                      <a:pt x="103772" y="82582"/>
                      <a:pt x="102386" y="83414"/>
                    </a:cubicBezTo>
                    <a:cubicBezTo>
                      <a:pt x="97396" y="85631"/>
                      <a:pt x="101831" y="88402"/>
                      <a:pt x="101554" y="93390"/>
                    </a:cubicBezTo>
                    <a:cubicBezTo>
                      <a:pt x="101000" y="98101"/>
                      <a:pt x="85474" y="96715"/>
                      <a:pt x="76880" y="96161"/>
                    </a:cubicBezTo>
                    <a:cubicBezTo>
                      <a:pt x="68286" y="95607"/>
                      <a:pt x="64682" y="91727"/>
                      <a:pt x="58028" y="88679"/>
                    </a:cubicBezTo>
                    <a:cubicBezTo>
                      <a:pt x="51374" y="85631"/>
                      <a:pt x="42226" y="91450"/>
                      <a:pt x="39176" y="94499"/>
                    </a:cubicBezTo>
                    <a:cubicBezTo>
                      <a:pt x="36127" y="97547"/>
                      <a:pt x="27255" y="95607"/>
                      <a:pt x="18661" y="96715"/>
                    </a:cubicBezTo>
                    <a:cubicBezTo>
                      <a:pt x="17830" y="96715"/>
                      <a:pt x="16998" y="96715"/>
                      <a:pt x="16443" y="96993"/>
                    </a:cubicBezTo>
                    <a:cubicBezTo>
                      <a:pt x="21988" y="84522"/>
                      <a:pt x="6740" y="70389"/>
                      <a:pt x="2304" y="66509"/>
                    </a:cubicBezTo>
                    <a:cubicBezTo>
                      <a:pt x="918" y="65401"/>
                      <a:pt x="86" y="64292"/>
                      <a:pt x="86" y="63184"/>
                    </a:cubicBezTo>
                    <a:cubicBezTo>
                      <a:pt x="-468" y="60967"/>
                      <a:pt x="1750" y="59304"/>
                      <a:pt x="3968" y="57641"/>
                    </a:cubicBezTo>
                    <a:cubicBezTo>
                      <a:pt x="7017" y="55147"/>
                      <a:pt x="3690" y="52653"/>
                      <a:pt x="2858" y="49605"/>
                    </a:cubicBezTo>
                    <a:cubicBezTo>
                      <a:pt x="2027" y="46556"/>
                      <a:pt x="7017" y="41846"/>
                      <a:pt x="14502" y="39074"/>
                    </a:cubicBezTo>
                    <a:cubicBezTo>
                      <a:pt x="21988" y="36026"/>
                      <a:pt x="2582" y="23556"/>
                      <a:pt x="918" y="18013"/>
                    </a:cubicBezTo>
                    <a:cubicBezTo>
                      <a:pt x="-468" y="12471"/>
                      <a:pt x="10344" y="0"/>
                      <a:pt x="10344" y="0"/>
                    </a:cubicBezTo>
                    <a:cubicBezTo>
                      <a:pt x="10899" y="0"/>
                      <a:pt x="11453" y="554"/>
                      <a:pt x="12007" y="831"/>
                    </a:cubicBezTo>
                    <a:cubicBezTo>
                      <a:pt x="16166" y="3325"/>
                      <a:pt x="15888" y="6651"/>
                      <a:pt x="15888" y="11362"/>
                    </a:cubicBezTo>
                    <a:cubicBezTo>
                      <a:pt x="15888" y="16073"/>
                      <a:pt x="48602" y="17736"/>
                      <a:pt x="55810" y="16073"/>
                    </a:cubicBezTo>
                    <a:cubicBezTo>
                      <a:pt x="63018" y="14410"/>
                      <a:pt x="67732" y="16905"/>
                      <a:pt x="75217" y="19121"/>
                    </a:cubicBezTo>
                    <a:cubicBezTo>
                      <a:pt x="82702" y="21615"/>
                      <a:pt x="89355" y="14687"/>
                      <a:pt x="94069" y="12193"/>
                    </a:cubicBezTo>
                    <a:cubicBezTo>
                      <a:pt x="98504" y="9699"/>
                      <a:pt x="112920" y="5265"/>
                      <a:pt x="123455" y="4157"/>
                    </a:cubicBezTo>
                    <a:cubicBezTo>
                      <a:pt x="133990" y="2771"/>
                      <a:pt x="146466" y="9145"/>
                      <a:pt x="162822" y="14133"/>
                    </a:cubicBezTo>
                    <a:cubicBezTo>
                      <a:pt x="164486" y="14687"/>
                      <a:pt x="165872" y="15519"/>
                      <a:pt x="166981" y="16905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84" name="Freeform 2483">
                <a:extLst>
                  <a:ext uri="{FF2B5EF4-FFF2-40B4-BE49-F238E27FC236}">
                    <a16:creationId xmlns:a16="http://schemas.microsoft.com/office/drawing/2014/main" id="{108FF2ED-44FE-78DB-5278-27EF56C2B53F}"/>
                  </a:ext>
                </a:extLst>
              </p:cNvPr>
              <p:cNvSpPr/>
              <p:nvPr/>
            </p:nvSpPr>
            <p:spPr>
              <a:xfrm>
                <a:off x="5482860" y="2748029"/>
                <a:ext cx="77348" cy="58565"/>
              </a:xfrm>
              <a:custGeom>
                <a:avLst/>
                <a:gdLst>
                  <a:gd name="connsiteX0" fmla="*/ 77348 w 77348"/>
                  <a:gd name="connsiteY0" fmla="*/ 11455 h 58565"/>
                  <a:gd name="connsiteX1" fmla="*/ 61823 w 77348"/>
                  <a:gd name="connsiteY1" fmla="*/ 24480 h 58565"/>
                  <a:gd name="connsiteX2" fmla="*/ 52952 w 77348"/>
                  <a:gd name="connsiteY2" fmla="*/ 37505 h 58565"/>
                  <a:gd name="connsiteX3" fmla="*/ 47961 w 77348"/>
                  <a:gd name="connsiteY3" fmla="*/ 46927 h 58565"/>
                  <a:gd name="connsiteX4" fmla="*/ 25505 w 77348"/>
                  <a:gd name="connsiteY4" fmla="*/ 45541 h 58565"/>
                  <a:gd name="connsiteX5" fmla="*/ 5268 w 77348"/>
                  <a:gd name="connsiteY5" fmla="*/ 48589 h 58565"/>
                  <a:gd name="connsiteX6" fmla="*/ 277 w 77348"/>
                  <a:gd name="connsiteY6" fmla="*/ 58566 h 58565"/>
                  <a:gd name="connsiteX7" fmla="*/ 0 w 77348"/>
                  <a:gd name="connsiteY7" fmla="*/ 56349 h 58565"/>
                  <a:gd name="connsiteX8" fmla="*/ 1941 w 77348"/>
                  <a:gd name="connsiteY8" fmla="*/ 45818 h 58565"/>
                  <a:gd name="connsiteX9" fmla="*/ 1941 w 77348"/>
                  <a:gd name="connsiteY9" fmla="*/ 42215 h 58565"/>
                  <a:gd name="connsiteX10" fmla="*/ 12753 w 77348"/>
                  <a:gd name="connsiteY10" fmla="*/ 36396 h 58565"/>
                  <a:gd name="connsiteX11" fmla="*/ 10258 w 77348"/>
                  <a:gd name="connsiteY11" fmla="*/ 17552 h 58565"/>
                  <a:gd name="connsiteX12" fmla="*/ 14971 w 77348"/>
                  <a:gd name="connsiteY12" fmla="*/ 16997 h 58565"/>
                  <a:gd name="connsiteX13" fmla="*/ 34931 w 77348"/>
                  <a:gd name="connsiteY13" fmla="*/ 14503 h 58565"/>
                  <a:gd name="connsiteX14" fmla="*/ 54892 w 77348"/>
                  <a:gd name="connsiteY14" fmla="*/ 8961 h 58565"/>
                  <a:gd name="connsiteX15" fmla="*/ 75685 w 77348"/>
                  <a:gd name="connsiteY15" fmla="*/ 93 h 58565"/>
                  <a:gd name="connsiteX16" fmla="*/ 77348 w 77348"/>
                  <a:gd name="connsiteY16" fmla="*/ 11732 h 585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77348" h="58565">
                    <a:moveTo>
                      <a:pt x="77348" y="11455"/>
                    </a:moveTo>
                    <a:cubicBezTo>
                      <a:pt x="73190" y="15058"/>
                      <a:pt x="65704" y="21709"/>
                      <a:pt x="61823" y="24480"/>
                    </a:cubicBezTo>
                    <a:cubicBezTo>
                      <a:pt x="56556" y="28637"/>
                      <a:pt x="56001" y="32239"/>
                      <a:pt x="52952" y="37505"/>
                    </a:cubicBezTo>
                    <a:cubicBezTo>
                      <a:pt x="49902" y="42770"/>
                      <a:pt x="49625" y="39999"/>
                      <a:pt x="47961" y="46927"/>
                    </a:cubicBezTo>
                    <a:cubicBezTo>
                      <a:pt x="46298" y="53855"/>
                      <a:pt x="33822" y="47758"/>
                      <a:pt x="25505" y="45541"/>
                    </a:cubicBezTo>
                    <a:cubicBezTo>
                      <a:pt x="17188" y="43324"/>
                      <a:pt x="19129" y="47204"/>
                      <a:pt x="5268" y="48589"/>
                    </a:cubicBezTo>
                    <a:cubicBezTo>
                      <a:pt x="1109" y="49143"/>
                      <a:pt x="0" y="53023"/>
                      <a:pt x="277" y="58566"/>
                    </a:cubicBezTo>
                    <a:cubicBezTo>
                      <a:pt x="277" y="57734"/>
                      <a:pt x="277" y="57180"/>
                      <a:pt x="0" y="56349"/>
                    </a:cubicBezTo>
                    <a:cubicBezTo>
                      <a:pt x="0" y="52746"/>
                      <a:pt x="1109" y="49143"/>
                      <a:pt x="1941" y="45818"/>
                    </a:cubicBezTo>
                    <a:cubicBezTo>
                      <a:pt x="1941" y="44433"/>
                      <a:pt x="2218" y="43324"/>
                      <a:pt x="1941" y="42215"/>
                    </a:cubicBezTo>
                    <a:cubicBezTo>
                      <a:pt x="6654" y="42215"/>
                      <a:pt x="14416" y="40830"/>
                      <a:pt x="12753" y="36396"/>
                    </a:cubicBezTo>
                    <a:cubicBezTo>
                      <a:pt x="11089" y="31408"/>
                      <a:pt x="7485" y="20877"/>
                      <a:pt x="10258" y="17552"/>
                    </a:cubicBezTo>
                    <a:cubicBezTo>
                      <a:pt x="11089" y="16443"/>
                      <a:pt x="12753" y="16166"/>
                      <a:pt x="14971" y="16997"/>
                    </a:cubicBezTo>
                    <a:cubicBezTo>
                      <a:pt x="25228" y="20323"/>
                      <a:pt x="28832" y="18937"/>
                      <a:pt x="34931" y="14503"/>
                    </a:cubicBezTo>
                    <a:cubicBezTo>
                      <a:pt x="40753" y="10069"/>
                      <a:pt x="45189" y="9792"/>
                      <a:pt x="54892" y="8961"/>
                    </a:cubicBezTo>
                    <a:cubicBezTo>
                      <a:pt x="64595" y="8129"/>
                      <a:pt x="67922" y="-1015"/>
                      <a:pt x="75685" y="93"/>
                    </a:cubicBezTo>
                    <a:cubicBezTo>
                      <a:pt x="73744" y="6467"/>
                      <a:pt x="72081" y="5635"/>
                      <a:pt x="77348" y="11732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85" name="Freeform 2484">
                <a:extLst>
                  <a:ext uri="{FF2B5EF4-FFF2-40B4-BE49-F238E27FC236}">
                    <a16:creationId xmlns:a16="http://schemas.microsoft.com/office/drawing/2014/main" id="{CEF105B3-9D18-7D63-370D-6C91545AF23C}"/>
                  </a:ext>
                </a:extLst>
              </p:cNvPr>
              <p:cNvSpPr/>
              <p:nvPr/>
            </p:nvSpPr>
            <p:spPr>
              <a:xfrm>
                <a:off x="5666112" y="2703783"/>
                <a:ext cx="252055" cy="154889"/>
              </a:xfrm>
              <a:custGeom>
                <a:avLst/>
                <a:gdLst>
                  <a:gd name="connsiteX0" fmla="*/ 250897 w 252055"/>
                  <a:gd name="connsiteY0" fmla="*/ 116391 h 154889"/>
                  <a:gd name="connsiteX1" fmla="*/ 233709 w 252055"/>
                  <a:gd name="connsiteY1" fmla="*/ 115837 h 154889"/>
                  <a:gd name="connsiteX2" fmla="*/ 227886 w 252055"/>
                  <a:gd name="connsiteY2" fmla="*/ 128862 h 154889"/>
                  <a:gd name="connsiteX3" fmla="*/ 223451 w 252055"/>
                  <a:gd name="connsiteY3" fmla="*/ 141609 h 154889"/>
                  <a:gd name="connsiteX4" fmla="*/ 221510 w 252055"/>
                  <a:gd name="connsiteY4" fmla="*/ 152140 h 154889"/>
                  <a:gd name="connsiteX5" fmla="*/ 217351 w 252055"/>
                  <a:gd name="connsiteY5" fmla="*/ 149369 h 154889"/>
                  <a:gd name="connsiteX6" fmla="*/ 177984 w 252055"/>
                  <a:gd name="connsiteY6" fmla="*/ 139392 h 154889"/>
                  <a:gd name="connsiteX7" fmla="*/ 148598 w 252055"/>
                  <a:gd name="connsiteY7" fmla="*/ 147429 h 154889"/>
                  <a:gd name="connsiteX8" fmla="*/ 129746 w 252055"/>
                  <a:gd name="connsiteY8" fmla="*/ 154357 h 154889"/>
                  <a:gd name="connsiteX9" fmla="*/ 110339 w 252055"/>
                  <a:gd name="connsiteY9" fmla="*/ 151308 h 154889"/>
                  <a:gd name="connsiteX10" fmla="*/ 70417 w 252055"/>
                  <a:gd name="connsiteY10" fmla="*/ 146598 h 154889"/>
                  <a:gd name="connsiteX11" fmla="*/ 66536 w 252055"/>
                  <a:gd name="connsiteY11" fmla="*/ 136067 h 154889"/>
                  <a:gd name="connsiteX12" fmla="*/ 64873 w 252055"/>
                  <a:gd name="connsiteY12" fmla="*/ 135235 h 154889"/>
                  <a:gd name="connsiteX13" fmla="*/ 59883 w 252055"/>
                  <a:gd name="connsiteY13" fmla="*/ 130247 h 154889"/>
                  <a:gd name="connsiteX14" fmla="*/ 59883 w 252055"/>
                  <a:gd name="connsiteY14" fmla="*/ 120271 h 154889"/>
                  <a:gd name="connsiteX15" fmla="*/ 48516 w 252055"/>
                  <a:gd name="connsiteY15" fmla="*/ 125813 h 154889"/>
                  <a:gd name="connsiteX16" fmla="*/ 41308 w 252055"/>
                  <a:gd name="connsiteY16" fmla="*/ 120271 h 154889"/>
                  <a:gd name="connsiteX17" fmla="*/ 28278 w 252055"/>
                  <a:gd name="connsiteY17" fmla="*/ 114451 h 154889"/>
                  <a:gd name="connsiteX18" fmla="*/ 31050 w 252055"/>
                  <a:gd name="connsiteY18" fmla="*/ 104752 h 154889"/>
                  <a:gd name="connsiteX19" fmla="*/ 16080 w 252055"/>
                  <a:gd name="connsiteY19" fmla="*/ 95884 h 154889"/>
                  <a:gd name="connsiteX20" fmla="*/ 7763 w 252055"/>
                  <a:gd name="connsiteY20" fmla="*/ 83414 h 154889"/>
                  <a:gd name="connsiteX21" fmla="*/ 6377 w 252055"/>
                  <a:gd name="connsiteY21" fmla="*/ 82305 h 154889"/>
                  <a:gd name="connsiteX22" fmla="*/ 3881 w 252055"/>
                  <a:gd name="connsiteY22" fmla="*/ 79811 h 154889"/>
                  <a:gd name="connsiteX23" fmla="*/ 2772 w 252055"/>
                  <a:gd name="connsiteY23" fmla="*/ 78703 h 154889"/>
                  <a:gd name="connsiteX24" fmla="*/ 1664 w 252055"/>
                  <a:gd name="connsiteY24" fmla="*/ 77317 h 154889"/>
                  <a:gd name="connsiteX25" fmla="*/ 832 w 252055"/>
                  <a:gd name="connsiteY25" fmla="*/ 76209 h 154889"/>
                  <a:gd name="connsiteX26" fmla="*/ 278 w 252055"/>
                  <a:gd name="connsiteY26" fmla="*/ 75377 h 154889"/>
                  <a:gd name="connsiteX27" fmla="*/ 0 w 252055"/>
                  <a:gd name="connsiteY27" fmla="*/ 74546 h 154889"/>
                  <a:gd name="connsiteX28" fmla="*/ 0 w 252055"/>
                  <a:gd name="connsiteY28" fmla="*/ 73991 h 154889"/>
                  <a:gd name="connsiteX29" fmla="*/ 0 w 252055"/>
                  <a:gd name="connsiteY29" fmla="*/ 72606 h 154889"/>
                  <a:gd name="connsiteX30" fmla="*/ 0 w 252055"/>
                  <a:gd name="connsiteY30" fmla="*/ 72606 h 154889"/>
                  <a:gd name="connsiteX31" fmla="*/ 0 w 252055"/>
                  <a:gd name="connsiteY31" fmla="*/ 72329 h 154889"/>
                  <a:gd name="connsiteX32" fmla="*/ 0 w 252055"/>
                  <a:gd name="connsiteY32" fmla="*/ 72329 h 154889"/>
                  <a:gd name="connsiteX33" fmla="*/ 278 w 252055"/>
                  <a:gd name="connsiteY33" fmla="*/ 72329 h 154889"/>
                  <a:gd name="connsiteX34" fmla="*/ 554 w 252055"/>
                  <a:gd name="connsiteY34" fmla="*/ 72329 h 154889"/>
                  <a:gd name="connsiteX35" fmla="*/ 554 w 252055"/>
                  <a:gd name="connsiteY35" fmla="*/ 72329 h 154889"/>
                  <a:gd name="connsiteX36" fmla="*/ 832 w 252055"/>
                  <a:gd name="connsiteY36" fmla="*/ 72329 h 154889"/>
                  <a:gd name="connsiteX37" fmla="*/ 25783 w 252055"/>
                  <a:gd name="connsiteY37" fmla="*/ 62352 h 154889"/>
                  <a:gd name="connsiteX38" fmla="*/ 43803 w 252055"/>
                  <a:gd name="connsiteY38" fmla="*/ 28544 h 154889"/>
                  <a:gd name="connsiteX39" fmla="*/ 66814 w 252055"/>
                  <a:gd name="connsiteY39" fmla="*/ 8591 h 154889"/>
                  <a:gd name="connsiteX40" fmla="*/ 77626 w 252055"/>
                  <a:gd name="connsiteY40" fmla="*/ 6374 h 154889"/>
                  <a:gd name="connsiteX41" fmla="*/ 88437 w 252055"/>
                  <a:gd name="connsiteY41" fmla="*/ 11085 h 154889"/>
                  <a:gd name="connsiteX42" fmla="*/ 116161 w 252055"/>
                  <a:gd name="connsiteY42" fmla="*/ 11085 h 154889"/>
                  <a:gd name="connsiteX43" fmla="*/ 124755 w 252055"/>
                  <a:gd name="connsiteY43" fmla="*/ 17736 h 154889"/>
                  <a:gd name="connsiteX44" fmla="*/ 136399 w 252055"/>
                  <a:gd name="connsiteY44" fmla="*/ 10531 h 154889"/>
                  <a:gd name="connsiteX45" fmla="*/ 157469 w 252055"/>
                  <a:gd name="connsiteY45" fmla="*/ 9145 h 154889"/>
                  <a:gd name="connsiteX46" fmla="*/ 171608 w 252055"/>
                  <a:gd name="connsiteY46" fmla="*/ 0 h 154889"/>
                  <a:gd name="connsiteX47" fmla="*/ 177707 w 252055"/>
                  <a:gd name="connsiteY47" fmla="*/ 3048 h 154889"/>
                  <a:gd name="connsiteX48" fmla="*/ 190183 w 252055"/>
                  <a:gd name="connsiteY48" fmla="*/ 24109 h 154889"/>
                  <a:gd name="connsiteX49" fmla="*/ 213470 w 252055"/>
                  <a:gd name="connsiteY49" fmla="*/ 54593 h 154889"/>
                  <a:gd name="connsiteX50" fmla="*/ 209034 w 252055"/>
                  <a:gd name="connsiteY50" fmla="*/ 77317 h 154889"/>
                  <a:gd name="connsiteX51" fmla="*/ 211807 w 252055"/>
                  <a:gd name="connsiteY51" fmla="*/ 96161 h 154889"/>
                  <a:gd name="connsiteX52" fmla="*/ 217351 w 252055"/>
                  <a:gd name="connsiteY52" fmla="*/ 100595 h 154889"/>
                  <a:gd name="connsiteX53" fmla="*/ 250897 w 252055"/>
                  <a:gd name="connsiteY53" fmla="*/ 98932 h 154889"/>
                  <a:gd name="connsiteX54" fmla="*/ 250897 w 252055"/>
                  <a:gd name="connsiteY54" fmla="*/ 103643 h 154889"/>
                  <a:gd name="connsiteX55" fmla="*/ 250065 w 252055"/>
                  <a:gd name="connsiteY55" fmla="*/ 116668 h 1548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</a:cxnLst>
                <a:rect l="l" t="t" r="r" b="b"/>
                <a:pathLst>
                  <a:path w="252055" h="154889">
                    <a:moveTo>
                      <a:pt x="250897" y="116391"/>
                    </a:moveTo>
                    <a:cubicBezTo>
                      <a:pt x="245907" y="121656"/>
                      <a:pt x="239530" y="113066"/>
                      <a:pt x="233709" y="115837"/>
                    </a:cubicBezTo>
                    <a:cubicBezTo>
                      <a:pt x="228718" y="118331"/>
                      <a:pt x="229273" y="124428"/>
                      <a:pt x="227886" y="128862"/>
                    </a:cubicBezTo>
                    <a:cubicBezTo>
                      <a:pt x="226778" y="133019"/>
                      <a:pt x="224282" y="137175"/>
                      <a:pt x="223451" y="141609"/>
                    </a:cubicBezTo>
                    <a:cubicBezTo>
                      <a:pt x="222619" y="145212"/>
                      <a:pt x="222342" y="148814"/>
                      <a:pt x="221510" y="152140"/>
                    </a:cubicBezTo>
                    <a:cubicBezTo>
                      <a:pt x="220401" y="150754"/>
                      <a:pt x="219015" y="149923"/>
                      <a:pt x="217351" y="149369"/>
                    </a:cubicBezTo>
                    <a:cubicBezTo>
                      <a:pt x="200995" y="144380"/>
                      <a:pt x="188797" y="138284"/>
                      <a:pt x="177984" y="139392"/>
                    </a:cubicBezTo>
                    <a:cubicBezTo>
                      <a:pt x="167449" y="140778"/>
                      <a:pt x="153311" y="144935"/>
                      <a:pt x="148598" y="147429"/>
                    </a:cubicBezTo>
                    <a:cubicBezTo>
                      <a:pt x="144162" y="149923"/>
                      <a:pt x="137508" y="156851"/>
                      <a:pt x="129746" y="154357"/>
                    </a:cubicBezTo>
                    <a:cubicBezTo>
                      <a:pt x="122261" y="151863"/>
                      <a:pt x="117547" y="149646"/>
                      <a:pt x="110339" y="151308"/>
                    </a:cubicBezTo>
                    <a:cubicBezTo>
                      <a:pt x="103131" y="152971"/>
                      <a:pt x="70417" y="151308"/>
                      <a:pt x="70417" y="146598"/>
                    </a:cubicBezTo>
                    <a:cubicBezTo>
                      <a:pt x="70417" y="141886"/>
                      <a:pt x="70695" y="138561"/>
                      <a:pt x="66536" y="136067"/>
                    </a:cubicBezTo>
                    <a:cubicBezTo>
                      <a:pt x="65982" y="135790"/>
                      <a:pt x="65428" y="135513"/>
                      <a:pt x="64873" y="135235"/>
                    </a:cubicBezTo>
                    <a:cubicBezTo>
                      <a:pt x="61546" y="133573"/>
                      <a:pt x="59328" y="133296"/>
                      <a:pt x="59883" y="130247"/>
                    </a:cubicBezTo>
                    <a:cubicBezTo>
                      <a:pt x="60437" y="126645"/>
                      <a:pt x="64596" y="119162"/>
                      <a:pt x="59883" y="120271"/>
                    </a:cubicBezTo>
                    <a:cubicBezTo>
                      <a:pt x="54893" y="121379"/>
                      <a:pt x="51011" y="128307"/>
                      <a:pt x="48516" y="125813"/>
                    </a:cubicBezTo>
                    <a:cubicBezTo>
                      <a:pt x="46021" y="123042"/>
                      <a:pt x="44080" y="120271"/>
                      <a:pt x="41308" y="120271"/>
                    </a:cubicBezTo>
                    <a:cubicBezTo>
                      <a:pt x="38535" y="120271"/>
                      <a:pt x="25229" y="116391"/>
                      <a:pt x="28278" y="114451"/>
                    </a:cubicBezTo>
                    <a:cubicBezTo>
                      <a:pt x="31328" y="112234"/>
                      <a:pt x="33822" y="108355"/>
                      <a:pt x="31050" y="104752"/>
                    </a:cubicBezTo>
                    <a:cubicBezTo>
                      <a:pt x="28001" y="101149"/>
                      <a:pt x="20238" y="100595"/>
                      <a:pt x="16080" y="95884"/>
                    </a:cubicBezTo>
                    <a:cubicBezTo>
                      <a:pt x="11644" y="91450"/>
                      <a:pt x="12476" y="86462"/>
                      <a:pt x="7763" y="83414"/>
                    </a:cubicBezTo>
                    <a:cubicBezTo>
                      <a:pt x="7485" y="83137"/>
                      <a:pt x="6931" y="82859"/>
                      <a:pt x="6377" y="82305"/>
                    </a:cubicBezTo>
                    <a:cubicBezTo>
                      <a:pt x="5545" y="81474"/>
                      <a:pt x="4713" y="80642"/>
                      <a:pt x="3881" y="79811"/>
                    </a:cubicBezTo>
                    <a:cubicBezTo>
                      <a:pt x="3604" y="79534"/>
                      <a:pt x="3327" y="78980"/>
                      <a:pt x="2772" y="78703"/>
                    </a:cubicBezTo>
                    <a:cubicBezTo>
                      <a:pt x="2495" y="78148"/>
                      <a:pt x="1941" y="77871"/>
                      <a:pt x="1664" y="77317"/>
                    </a:cubicBezTo>
                    <a:cubicBezTo>
                      <a:pt x="1664" y="77040"/>
                      <a:pt x="1109" y="76763"/>
                      <a:pt x="832" y="76209"/>
                    </a:cubicBezTo>
                    <a:cubicBezTo>
                      <a:pt x="832" y="76209"/>
                      <a:pt x="554" y="75654"/>
                      <a:pt x="278" y="75377"/>
                    </a:cubicBezTo>
                    <a:cubicBezTo>
                      <a:pt x="278" y="75377"/>
                      <a:pt x="278" y="74823"/>
                      <a:pt x="0" y="74546"/>
                    </a:cubicBezTo>
                    <a:cubicBezTo>
                      <a:pt x="0" y="74546"/>
                      <a:pt x="0" y="73991"/>
                      <a:pt x="0" y="73991"/>
                    </a:cubicBezTo>
                    <a:cubicBezTo>
                      <a:pt x="0" y="73437"/>
                      <a:pt x="0" y="73160"/>
                      <a:pt x="0" y="72606"/>
                    </a:cubicBezTo>
                    <a:cubicBezTo>
                      <a:pt x="0" y="72606"/>
                      <a:pt x="0" y="72606"/>
                      <a:pt x="0" y="72606"/>
                    </a:cubicBezTo>
                    <a:cubicBezTo>
                      <a:pt x="0" y="72606"/>
                      <a:pt x="0" y="72606"/>
                      <a:pt x="0" y="72329"/>
                    </a:cubicBezTo>
                    <a:cubicBezTo>
                      <a:pt x="0" y="72329"/>
                      <a:pt x="0" y="72329"/>
                      <a:pt x="0" y="72329"/>
                    </a:cubicBezTo>
                    <a:cubicBezTo>
                      <a:pt x="0" y="72329"/>
                      <a:pt x="0" y="72329"/>
                      <a:pt x="278" y="72329"/>
                    </a:cubicBezTo>
                    <a:cubicBezTo>
                      <a:pt x="278" y="72329"/>
                      <a:pt x="278" y="72329"/>
                      <a:pt x="554" y="72329"/>
                    </a:cubicBezTo>
                    <a:cubicBezTo>
                      <a:pt x="554" y="72329"/>
                      <a:pt x="554" y="72329"/>
                      <a:pt x="554" y="72329"/>
                    </a:cubicBezTo>
                    <a:cubicBezTo>
                      <a:pt x="554" y="72329"/>
                      <a:pt x="554" y="72329"/>
                      <a:pt x="832" y="72329"/>
                    </a:cubicBezTo>
                    <a:cubicBezTo>
                      <a:pt x="5822" y="71497"/>
                      <a:pt x="21624" y="67341"/>
                      <a:pt x="25783" y="62352"/>
                    </a:cubicBezTo>
                    <a:cubicBezTo>
                      <a:pt x="29941" y="57364"/>
                      <a:pt x="36318" y="34917"/>
                      <a:pt x="43803" y="28544"/>
                    </a:cubicBezTo>
                    <a:cubicBezTo>
                      <a:pt x="50456" y="22724"/>
                      <a:pt x="66814" y="12748"/>
                      <a:pt x="66814" y="8591"/>
                    </a:cubicBezTo>
                    <a:cubicBezTo>
                      <a:pt x="67368" y="8314"/>
                      <a:pt x="74299" y="3880"/>
                      <a:pt x="77626" y="6374"/>
                    </a:cubicBezTo>
                    <a:cubicBezTo>
                      <a:pt x="81230" y="8868"/>
                      <a:pt x="82062" y="11362"/>
                      <a:pt x="88437" y="11085"/>
                    </a:cubicBezTo>
                    <a:cubicBezTo>
                      <a:pt x="94814" y="10808"/>
                      <a:pt x="113112" y="7482"/>
                      <a:pt x="116161" y="11085"/>
                    </a:cubicBezTo>
                    <a:cubicBezTo>
                      <a:pt x="119211" y="14687"/>
                      <a:pt x="120597" y="20230"/>
                      <a:pt x="124755" y="17736"/>
                    </a:cubicBezTo>
                    <a:cubicBezTo>
                      <a:pt x="128914" y="15519"/>
                      <a:pt x="130300" y="10531"/>
                      <a:pt x="136399" y="10531"/>
                    </a:cubicBezTo>
                    <a:cubicBezTo>
                      <a:pt x="142498" y="10531"/>
                      <a:pt x="154142" y="13302"/>
                      <a:pt x="157469" y="9145"/>
                    </a:cubicBezTo>
                    <a:cubicBezTo>
                      <a:pt x="159964" y="6097"/>
                      <a:pt x="166063" y="0"/>
                      <a:pt x="171608" y="0"/>
                    </a:cubicBezTo>
                    <a:cubicBezTo>
                      <a:pt x="173826" y="0"/>
                      <a:pt x="175766" y="831"/>
                      <a:pt x="177707" y="3048"/>
                    </a:cubicBezTo>
                    <a:cubicBezTo>
                      <a:pt x="184361" y="11085"/>
                      <a:pt x="184915" y="19399"/>
                      <a:pt x="190183" y="24109"/>
                    </a:cubicBezTo>
                    <a:cubicBezTo>
                      <a:pt x="195450" y="28821"/>
                      <a:pt x="213748" y="45725"/>
                      <a:pt x="213470" y="54593"/>
                    </a:cubicBezTo>
                    <a:cubicBezTo>
                      <a:pt x="213470" y="63461"/>
                      <a:pt x="209034" y="71497"/>
                      <a:pt x="209034" y="77317"/>
                    </a:cubicBezTo>
                    <a:cubicBezTo>
                      <a:pt x="209034" y="83137"/>
                      <a:pt x="208203" y="90619"/>
                      <a:pt x="211807" y="96161"/>
                    </a:cubicBezTo>
                    <a:cubicBezTo>
                      <a:pt x="213193" y="98101"/>
                      <a:pt x="214856" y="99764"/>
                      <a:pt x="217351" y="100595"/>
                    </a:cubicBezTo>
                    <a:cubicBezTo>
                      <a:pt x="226223" y="103089"/>
                      <a:pt x="238699" y="97824"/>
                      <a:pt x="250897" y="98932"/>
                    </a:cubicBezTo>
                    <a:cubicBezTo>
                      <a:pt x="250619" y="100318"/>
                      <a:pt x="250619" y="101981"/>
                      <a:pt x="250897" y="103643"/>
                    </a:cubicBezTo>
                    <a:cubicBezTo>
                      <a:pt x="251729" y="108078"/>
                      <a:pt x="253392" y="113066"/>
                      <a:pt x="250065" y="116668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86" name="Freeform 2485">
                <a:extLst>
                  <a:ext uri="{FF2B5EF4-FFF2-40B4-BE49-F238E27FC236}">
                    <a16:creationId xmlns:a16="http://schemas.microsoft.com/office/drawing/2014/main" id="{C3BDB136-1E16-EEAF-1FDF-7960FAB33FEE}"/>
                  </a:ext>
                </a:extLst>
              </p:cNvPr>
              <p:cNvSpPr/>
              <p:nvPr/>
            </p:nvSpPr>
            <p:spPr>
              <a:xfrm>
                <a:off x="5744208" y="2416130"/>
                <a:ext cx="255890" cy="181515"/>
              </a:xfrm>
              <a:custGeom>
                <a:avLst/>
                <a:gdLst>
                  <a:gd name="connsiteX0" fmla="*/ 253198 w 255890"/>
                  <a:gd name="connsiteY0" fmla="*/ 108078 h 181515"/>
                  <a:gd name="connsiteX1" fmla="*/ 236287 w 255890"/>
                  <a:gd name="connsiteY1" fmla="*/ 114451 h 181515"/>
                  <a:gd name="connsiteX2" fmla="*/ 217990 w 255890"/>
                  <a:gd name="connsiteY2" fmla="*/ 117223 h 181515"/>
                  <a:gd name="connsiteX3" fmla="*/ 226584 w 255890"/>
                  <a:gd name="connsiteY3" fmla="*/ 130525 h 181515"/>
                  <a:gd name="connsiteX4" fmla="*/ 231020 w 255890"/>
                  <a:gd name="connsiteY4" fmla="*/ 150477 h 181515"/>
                  <a:gd name="connsiteX5" fmla="*/ 197474 w 255890"/>
                  <a:gd name="connsiteY5" fmla="*/ 178190 h 181515"/>
                  <a:gd name="connsiteX6" fmla="*/ 189712 w 255890"/>
                  <a:gd name="connsiteY6" fmla="*/ 173201 h 181515"/>
                  <a:gd name="connsiteX7" fmla="*/ 171414 w 255890"/>
                  <a:gd name="connsiteY7" fmla="*/ 176804 h 181515"/>
                  <a:gd name="connsiteX8" fmla="*/ 161711 w 255890"/>
                  <a:gd name="connsiteY8" fmla="*/ 168490 h 181515"/>
                  <a:gd name="connsiteX9" fmla="*/ 149790 w 255890"/>
                  <a:gd name="connsiteY9" fmla="*/ 175418 h 181515"/>
                  <a:gd name="connsiteX10" fmla="*/ 139255 w 255890"/>
                  <a:gd name="connsiteY10" fmla="*/ 168767 h 181515"/>
                  <a:gd name="connsiteX11" fmla="*/ 121512 w 255890"/>
                  <a:gd name="connsiteY11" fmla="*/ 172093 h 181515"/>
                  <a:gd name="connsiteX12" fmla="*/ 91016 w 255890"/>
                  <a:gd name="connsiteY12" fmla="*/ 164056 h 181515"/>
                  <a:gd name="connsiteX13" fmla="*/ 71888 w 255890"/>
                  <a:gd name="connsiteY13" fmla="*/ 159068 h 181515"/>
                  <a:gd name="connsiteX14" fmla="*/ 38342 w 255890"/>
                  <a:gd name="connsiteY14" fmla="*/ 157128 h 181515"/>
                  <a:gd name="connsiteX15" fmla="*/ 23648 w 255890"/>
                  <a:gd name="connsiteY15" fmla="*/ 167659 h 181515"/>
                  <a:gd name="connsiteX16" fmla="*/ 10341 w 255890"/>
                  <a:gd name="connsiteY16" fmla="*/ 170707 h 181515"/>
                  <a:gd name="connsiteX17" fmla="*/ 7569 w 255890"/>
                  <a:gd name="connsiteY17" fmla="*/ 148814 h 181515"/>
                  <a:gd name="connsiteX18" fmla="*/ 1470 w 255890"/>
                  <a:gd name="connsiteY18" fmla="*/ 141609 h 181515"/>
                  <a:gd name="connsiteX19" fmla="*/ 18936 w 255890"/>
                  <a:gd name="connsiteY19" fmla="*/ 123319 h 181515"/>
                  <a:gd name="connsiteX20" fmla="*/ 10341 w 255890"/>
                  <a:gd name="connsiteY20" fmla="*/ 93390 h 181515"/>
                  <a:gd name="connsiteX21" fmla="*/ 7846 w 255890"/>
                  <a:gd name="connsiteY21" fmla="*/ 85076 h 181515"/>
                  <a:gd name="connsiteX22" fmla="*/ 24480 w 255890"/>
                  <a:gd name="connsiteY22" fmla="*/ 82860 h 181515"/>
                  <a:gd name="connsiteX23" fmla="*/ 39451 w 255890"/>
                  <a:gd name="connsiteY23" fmla="*/ 83691 h 181515"/>
                  <a:gd name="connsiteX24" fmla="*/ 47213 w 255890"/>
                  <a:gd name="connsiteY24" fmla="*/ 75931 h 181515"/>
                  <a:gd name="connsiteX25" fmla="*/ 58580 w 255890"/>
                  <a:gd name="connsiteY25" fmla="*/ 73715 h 181515"/>
                  <a:gd name="connsiteX26" fmla="*/ 66620 w 255890"/>
                  <a:gd name="connsiteY26" fmla="*/ 73715 h 181515"/>
                  <a:gd name="connsiteX27" fmla="*/ 70501 w 255890"/>
                  <a:gd name="connsiteY27" fmla="*/ 49328 h 181515"/>
                  <a:gd name="connsiteX28" fmla="*/ 92403 w 255890"/>
                  <a:gd name="connsiteY28" fmla="*/ 35472 h 181515"/>
                  <a:gd name="connsiteX29" fmla="*/ 87135 w 255890"/>
                  <a:gd name="connsiteY29" fmla="*/ 27989 h 181515"/>
                  <a:gd name="connsiteX30" fmla="*/ 91016 w 255890"/>
                  <a:gd name="connsiteY30" fmla="*/ 22447 h 181515"/>
                  <a:gd name="connsiteX31" fmla="*/ 100165 w 255890"/>
                  <a:gd name="connsiteY31" fmla="*/ 14965 h 181515"/>
                  <a:gd name="connsiteX32" fmla="*/ 120680 w 255890"/>
                  <a:gd name="connsiteY32" fmla="*/ 10531 h 181515"/>
                  <a:gd name="connsiteX33" fmla="*/ 133988 w 255890"/>
                  <a:gd name="connsiteY33" fmla="*/ 0 h 181515"/>
                  <a:gd name="connsiteX34" fmla="*/ 135651 w 255890"/>
                  <a:gd name="connsiteY34" fmla="*/ 1663 h 181515"/>
                  <a:gd name="connsiteX35" fmla="*/ 149513 w 255890"/>
                  <a:gd name="connsiteY35" fmla="*/ 8868 h 181515"/>
                  <a:gd name="connsiteX36" fmla="*/ 162820 w 255890"/>
                  <a:gd name="connsiteY36" fmla="*/ 8868 h 181515"/>
                  <a:gd name="connsiteX37" fmla="*/ 172246 w 255890"/>
                  <a:gd name="connsiteY37" fmla="*/ 16073 h 181515"/>
                  <a:gd name="connsiteX38" fmla="*/ 193593 w 255890"/>
                  <a:gd name="connsiteY38" fmla="*/ 13025 h 181515"/>
                  <a:gd name="connsiteX39" fmla="*/ 207455 w 255890"/>
                  <a:gd name="connsiteY39" fmla="*/ 23555 h 181515"/>
                  <a:gd name="connsiteX40" fmla="*/ 206900 w 255890"/>
                  <a:gd name="connsiteY40" fmla="*/ 35749 h 181515"/>
                  <a:gd name="connsiteX41" fmla="*/ 211336 w 255890"/>
                  <a:gd name="connsiteY41" fmla="*/ 43785 h 181515"/>
                  <a:gd name="connsiteX42" fmla="*/ 207455 w 255890"/>
                  <a:gd name="connsiteY42" fmla="*/ 53762 h 181515"/>
                  <a:gd name="connsiteX43" fmla="*/ 215218 w 255890"/>
                  <a:gd name="connsiteY43" fmla="*/ 59858 h 181515"/>
                  <a:gd name="connsiteX44" fmla="*/ 220485 w 255890"/>
                  <a:gd name="connsiteY44" fmla="*/ 70943 h 181515"/>
                  <a:gd name="connsiteX45" fmla="*/ 234070 w 255890"/>
                  <a:gd name="connsiteY45" fmla="*/ 80920 h 181515"/>
                  <a:gd name="connsiteX46" fmla="*/ 234070 w 255890"/>
                  <a:gd name="connsiteY46" fmla="*/ 88402 h 181515"/>
                  <a:gd name="connsiteX47" fmla="*/ 249040 w 255890"/>
                  <a:gd name="connsiteY47" fmla="*/ 91450 h 181515"/>
                  <a:gd name="connsiteX48" fmla="*/ 251535 w 255890"/>
                  <a:gd name="connsiteY48" fmla="*/ 98101 h 181515"/>
                  <a:gd name="connsiteX49" fmla="*/ 252921 w 255890"/>
                  <a:gd name="connsiteY49" fmla="*/ 108078 h 1815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</a:cxnLst>
                <a:rect l="l" t="t" r="r" b="b"/>
                <a:pathLst>
                  <a:path w="255890" h="181515">
                    <a:moveTo>
                      <a:pt x="253198" y="108078"/>
                    </a:moveTo>
                    <a:cubicBezTo>
                      <a:pt x="246822" y="111680"/>
                      <a:pt x="241555" y="116114"/>
                      <a:pt x="236287" y="114451"/>
                    </a:cubicBezTo>
                    <a:cubicBezTo>
                      <a:pt x="231020" y="112789"/>
                      <a:pt x="215494" y="110849"/>
                      <a:pt x="217990" y="117223"/>
                    </a:cubicBezTo>
                    <a:cubicBezTo>
                      <a:pt x="220485" y="123596"/>
                      <a:pt x="226307" y="126368"/>
                      <a:pt x="226584" y="130525"/>
                    </a:cubicBezTo>
                    <a:cubicBezTo>
                      <a:pt x="226584" y="134127"/>
                      <a:pt x="227139" y="146598"/>
                      <a:pt x="231020" y="150477"/>
                    </a:cubicBezTo>
                    <a:cubicBezTo>
                      <a:pt x="195534" y="147983"/>
                      <a:pt x="198306" y="169876"/>
                      <a:pt x="197474" y="178190"/>
                    </a:cubicBezTo>
                    <a:cubicBezTo>
                      <a:pt x="196643" y="186503"/>
                      <a:pt x="191929" y="177081"/>
                      <a:pt x="189712" y="173201"/>
                    </a:cubicBezTo>
                    <a:cubicBezTo>
                      <a:pt x="187494" y="169322"/>
                      <a:pt x="176682" y="175695"/>
                      <a:pt x="171414" y="176804"/>
                    </a:cubicBezTo>
                    <a:cubicBezTo>
                      <a:pt x="165870" y="177912"/>
                      <a:pt x="164484" y="172370"/>
                      <a:pt x="161711" y="168490"/>
                    </a:cubicBezTo>
                    <a:cubicBezTo>
                      <a:pt x="158939" y="164333"/>
                      <a:pt x="152562" y="171539"/>
                      <a:pt x="149790" y="175418"/>
                    </a:cubicBezTo>
                    <a:cubicBezTo>
                      <a:pt x="147018" y="179575"/>
                      <a:pt x="143691" y="174310"/>
                      <a:pt x="139255" y="168767"/>
                    </a:cubicBezTo>
                    <a:cubicBezTo>
                      <a:pt x="134820" y="163225"/>
                      <a:pt x="126779" y="170430"/>
                      <a:pt x="121512" y="172093"/>
                    </a:cubicBezTo>
                    <a:cubicBezTo>
                      <a:pt x="116522" y="173755"/>
                      <a:pt x="100442" y="165442"/>
                      <a:pt x="91016" y="164056"/>
                    </a:cubicBezTo>
                    <a:cubicBezTo>
                      <a:pt x="81313" y="162671"/>
                      <a:pt x="78541" y="161285"/>
                      <a:pt x="71888" y="159068"/>
                    </a:cubicBezTo>
                    <a:cubicBezTo>
                      <a:pt x="65511" y="156851"/>
                      <a:pt x="46659" y="157405"/>
                      <a:pt x="38342" y="157128"/>
                    </a:cubicBezTo>
                    <a:cubicBezTo>
                      <a:pt x="30025" y="156851"/>
                      <a:pt x="27807" y="162671"/>
                      <a:pt x="23648" y="167659"/>
                    </a:cubicBezTo>
                    <a:cubicBezTo>
                      <a:pt x="19490" y="172647"/>
                      <a:pt x="10341" y="170707"/>
                      <a:pt x="10341" y="170707"/>
                    </a:cubicBezTo>
                    <a:cubicBezTo>
                      <a:pt x="10064" y="164610"/>
                      <a:pt x="11450" y="149646"/>
                      <a:pt x="7569" y="148814"/>
                    </a:cubicBezTo>
                    <a:cubicBezTo>
                      <a:pt x="3688" y="147983"/>
                      <a:pt x="-2966" y="145489"/>
                      <a:pt x="1470" y="141609"/>
                    </a:cubicBezTo>
                    <a:cubicBezTo>
                      <a:pt x="5906" y="137730"/>
                      <a:pt x="20322" y="130802"/>
                      <a:pt x="18936" y="123319"/>
                    </a:cubicBezTo>
                    <a:cubicBezTo>
                      <a:pt x="17549" y="115560"/>
                      <a:pt x="11727" y="97824"/>
                      <a:pt x="10341" y="93390"/>
                    </a:cubicBezTo>
                    <a:cubicBezTo>
                      <a:pt x="9787" y="92004"/>
                      <a:pt x="8955" y="88679"/>
                      <a:pt x="7846" y="85076"/>
                    </a:cubicBezTo>
                    <a:cubicBezTo>
                      <a:pt x="7846" y="85076"/>
                      <a:pt x="18936" y="80920"/>
                      <a:pt x="24480" y="82860"/>
                    </a:cubicBezTo>
                    <a:cubicBezTo>
                      <a:pt x="29747" y="84799"/>
                      <a:pt x="35015" y="88125"/>
                      <a:pt x="39451" y="83691"/>
                    </a:cubicBezTo>
                    <a:cubicBezTo>
                      <a:pt x="43887" y="79257"/>
                      <a:pt x="41392" y="75931"/>
                      <a:pt x="47213" y="75931"/>
                    </a:cubicBezTo>
                    <a:cubicBezTo>
                      <a:pt x="53036" y="75931"/>
                      <a:pt x="54422" y="72883"/>
                      <a:pt x="58580" y="73715"/>
                    </a:cubicBezTo>
                    <a:cubicBezTo>
                      <a:pt x="62739" y="74546"/>
                      <a:pt x="69670" y="77594"/>
                      <a:pt x="66620" y="73715"/>
                    </a:cubicBezTo>
                    <a:cubicBezTo>
                      <a:pt x="63571" y="69835"/>
                      <a:pt x="64402" y="50713"/>
                      <a:pt x="70501" y="49328"/>
                    </a:cubicBezTo>
                    <a:cubicBezTo>
                      <a:pt x="76323" y="47665"/>
                      <a:pt x="96007" y="37411"/>
                      <a:pt x="92403" y="35472"/>
                    </a:cubicBezTo>
                    <a:cubicBezTo>
                      <a:pt x="88798" y="33255"/>
                      <a:pt x="85749" y="31315"/>
                      <a:pt x="87135" y="27989"/>
                    </a:cubicBezTo>
                    <a:cubicBezTo>
                      <a:pt x="87690" y="26604"/>
                      <a:pt x="89076" y="24664"/>
                      <a:pt x="91016" y="22447"/>
                    </a:cubicBezTo>
                    <a:cubicBezTo>
                      <a:pt x="93789" y="19399"/>
                      <a:pt x="97393" y="16350"/>
                      <a:pt x="100165" y="14965"/>
                    </a:cubicBezTo>
                    <a:cubicBezTo>
                      <a:pt x="105156" y="12748"/>
                      <a:pt x="118186" y="14965"/>
                      <a:pt x="120680" y="10531"/>
                    </a:cubicBezTo>
                    <a:cubicBezTo>
                      <a:pt x="122621" y="6928"/>
                      <a:pt x="129552" y="1663"/>
                      <a:pt x="133988" y="0"/>
                    </a:cubicBezTo>
                    <a:cubicBezTo>
                      <a:pt x="134542" y="832"/>
                      <a:pt x="134820" y="1109"/>
                      <a:pt x="135651" y="1663"/>
                    </a:cubicBezTo>
                    <a:cubicBezTo>
                      <a:pt x="139255" y="3325"/>
                      <a:pt x="143137" y="10254"/>
                      <a:pt x="149513" y="8868"/>
                    </a:cubicBezTo>
                    <a:cubicBezTo>
                      <a:pt x="156167" y="7482"/>
                      <a:pt x="160879" y="5265"/>
                      <a:pt x="162820" y="8868"/>
                    </a:cubicBezTo>
                    <a:cubicBezTo>
                      <a:pt x="164761" y="12748"/>
                      <a:pt x="165870" y="18844"/>
                      <a:pt x="172246" y="16073"/>
                    </a:cubicBezTo>
                    <a:cubicBezTo>
                      <a:pt x="178900" y="13579"/>
                      <a:pt x="181395" y="8037"/>
                      <a:pt x="193593" y="13025"/>
                    </a:cubicBezTo>
                    <a:cubicBezTo>
                      <a:pt x="205791" y="18013"/>
                      <a:pt x="207732" y="18013"/>
                      <a:pt x="207455" y="23555"/>
                    </a:cubicBezTo>
                    <a:cubicBezTo>
                      <a:pt x="206900" y="29098"/>
                      <a:pt x="204128" y="33809"/>
                      <a:pt x="206900" y="35749"/>
                    </a:cubicBezTo>
                    <a:cubicBezTo>
                      <a:pt x="209673" y="37966"/>
                      <a:pt x="213000" y="39629"/>
                      <a:pt x="211336" y="43785"/>
                    </a:cubicBezTo>
                    <a:cubicBezTo>
                      <a:pt x="209673" y="47942"/>
                      <a:pt x="202464" y="53485"/>
                      <a:pt x="207455" y="53762"/>
                    </a:cubicBezTo>
                    <a:cubicBezTo>
                      <a:pt x="212445" y="54316"/>
                      <a:pt x="214386" y="56810"/>
                      <a:pt x="215218" y="59858"/>
                    </a:cubicBezTo>
                    <a:cubicBezTo>
                      <a:pt x="216049" y="62907"/>
                      <a:pt x="215218" y="70666"/>
                      <a:pt x="220485" y="70943"/>
                    </a:cubicBezTo>
                    <a:cubicBezTo>
                      <a:pt x="225753" y="71498"/>
                      <a:pt x="235733" y="78148"/>
                      <a:pt x="234070" y="80920"/>
                    </a:cubicBezTo>
                    <a:cubicBezTo>
                      <a:pt x="232128" y="83691"/>
                      <a:pt x="226584" y="87848"/>
                      <a:pt x="234070" y="88402"/>
                    </a:cubicBezTo>
                    <a:cubicBezTo>
                      <a:pt x="241832" y="88956"/>
                      <a:pt x="249040" y="89233"/>
                      <a:pt x="249040" y="91450"/>
                    </a:cubicBezTo>
                    <a:cubicBezTo>
                      <a:pt x="249040" y="93667"/>
                      <a:pt x="249594" y="96716"/>
                      <a:pt x="251535" y="98101"/>
                    </a:cubicBezTo>
                    <a:cubicBezTo>
                      <a:pt x="253753" y="99210"/>
                      <a:pt x="259297" y="104475"/>
                      <a:pt x="252921" y="108078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87" name="Freeform 2486">
                <a:extLst>
                  <a:ext uri="{FF2B5EF4-FFF2-40B4-BE49-F238E27FC236}">
                    <a16:creationId xmlns:a16="http://schemas.microsoft.com/office/drawing/2014/main" id="{B10D43E7-0729-308E-3037-2CC16AC6AEF5}"/>
                  </a:ext>
                </a:extLst>
              </p:cNvPr>
              <p:cNvSpPr/>
              <p:nvPr/>
            </p:nvSpPr>
            <p:spPr>
              <a:xfrm>
                <a:off x="5716182" y="2558954"/>
                <a:ext cx="486674" cy="273066"/>
              </a:xfrm>
              <a:custGeom>
                <a:avLst/>
                <a:gdLst>
                  <a:gd name="connsiteX0" fmla="*/ 474456 w 486674"/>
                  <a:gd name="connsiteY0" fmla="*/ 118225 h 273066"/>
                  <a:gd name="connsiteX1" fmla="*/ 479724 w 486674"/>
                  <a:gd name="connsiteY1" fmla="*/ 124876 h 273066"/>
                  <a:gd name="connsiteX2" fmla="*/ 474456 w 486674"/>
                  <a:gd name="connsiteY2" fmla="*/ 132636 h 273066"/>
                  <a:gd name="connsiteX3" fmla="*/ 481941 w 486674"/>
                  <a:gd name="connsiteY3" fmla="*/ 142612 h 273066"/>
                  <a:gd name="connsiteX4" fmla="*/ 470298 w 486674"/>
                  <a:gd name="connsiteY4" fmla="*/ 158408 h 273066"/>
                  <a:gd name="connsiteX5" fmla="*/ 447010 w 486674"/>
                  <a:gd name="connsiteY5" fmla="*/ 162011 h 273066"/>
                  <a:gd name="connsiteX6" fmla="*/ 435643 w 486674"/>
                  <a:gd name="connsiteY6" fmla="*/ 170047 h 273066"/>
                  <a:gd name="connsiteX7" fmla="*/ 433980 w 486674"/>
                  <a:gd name="connsiteY7" fmla="*/ 183349 h 273066"/>
                  <a:gd name="connsiteX8" fmla="*/ 424832 w 486674"/>
                  <a:gd name="connsiteY8" fmla="*/ 184735 h 273066"/>
                  <a:gd name="connsiteX9" fmla="*/ 407088 w 486674"/>
                  <a:gd name="connsiteY9" fmla="*/ 192217 h 273066"/>
                  <a:gd name="connsiteX10" fmla="*/ 392118 w 486674"/>
                  <a:gd name="connsiteY10" fmla="*/ 198036 h 273066"/>
                  <a:gd name="connsiteX11" fmla="*/ 371048 w 486674"/>
                  <a:gd name="connsiteY11" fmla="*/ 201916 h 273066"/>
                  <a:gd name="connsiteX12" fmla="*/ 361899 w 486674"/>
                  <a:gd name="connsiteY12" fmla="*/ 209953 h 273066"/>
                  <a:gd name="connsiteX13" fmla="*/ 351087 w 486674"/>
                  <a:gd name="connsiteY13" fmla="*/ 206904 h 273066"/>
                  <a:gd name="connsiteX14" fmla="*/ 351641 w 486674"/>
                  <a:gd name="connsiteY14" fmla="*/ 206073 h 273066"/>
                  <a:gd name="connsiteX15" fmla="*/ 338335 w 486674"/>
                  <a:gd name="connsiteY15" fmla="*/ 219098 h 273066"/>
                  <a:gd name="connsiteX16" fmla="*/ 341661 w 486674"/>
                  <a:gd name="connsiteY16" fmla="*/ 229905 h 273066"/>
                  <a:gd name="connsiteX17" fmla="*/ 355523 w 486674"/>
                  <a:gd name="connsiteY17" fmla="*/ 241268 h 273066"/>
                  <a:gd name="connsiteX18" fmla="*/ 371048 w 486674"/>
                  <a:gd name="connsiteY18" fmla="*/ 243762 h 273066"/>
                  <a:gd name="connsiteX19" fmla="*/ 386296 w 486674"/>
                  <a:gd name="connsiteY19" fmla="*/ 246256 h 273066"/>
                  <a:gd name="connsiteX20" fmla="*/ 377147 w 486674"/>
                  <a:gd name="connsiteY20" fmla="*/ 257895 h 273066"/>
                  <a:gd name="connsiteX21" fmla="*/ 362731 w 486674"/>
                  <a:gd name="connsiteY21" fmla="*/ 251521 h 273066"/>
                  <a:gd name="connsiteX22" fmla="*/ 346928 w 486674"/>
                  <a:gd name="connsiteY22" fmla="*/ 257895 h 273066"/>
                  <a:gd name="connsiteX23" fmla="*/ 325859 w 486674"/>
                  <a:gd name="connsiteY23" fmla="*/ 270642 h 273066"/>
                  <a:gd name="connsiteX24" fmla="*/ 307007 w 486674"/>
                  <a:gd name="connsiteY24" fmla="*/ 272582 h 273066"/>
                  <a:gd name="connsiteX25" fmla="*/ 305621 w 486674"/>
                  <a:gd name="connsiteY25" fmla="*/ 252352 h 273066"/>
                  <a:gd name="connsiteX26" fmla="*/ 288432 w 486674"/>
                  <a:gd name="connsiteY26" fmla="*/ 246256 h 273066"/>
                  <a:gd name="connsiteX27" fmla="*/ 284551 w 486674"/>
                  <a:gd name="connsiteY27" fmla="*/ 239328 h 273066"/>
                  <a:gd name="connsiteX28" fmla="*/ 291759 w 486674"/>
                  <a:gd name="connsiteY28" fmla="*/ 234062 h 273066"/>
                  <a:gd name="connsiteX29" fmla="*/ 301739 w 486674"/>
                  <a:gd name="connsiteY29" fmla="*/ 232123 h 273066"/>
                  <a:gd name="connsiteX30" fmla="*/ 308116 w 486674"/>
                  <a:gd name="connsiteY30" fmla="*/ 224917 h 273066"/>
                  <a:gd name="connsiteX31" fmla="*/ 328354 w 486674"/>
                  <a:gd name="connsiteY31" fmla="*/ 224086 h 273066"/>
                  <a:gd name="connsiteX32" fmla="*/ 333899 w 486674"/>
                  <a:gd name="connsiteY32" fmla="*/ 219375 h 273066"/>
                  <a:gd name="connsiteX33" fmla="*/ 330572 w 486674"/>
                  <a:gd name="connsiteY33" fmla="*/ 214664 h 273066"/>
                  <a:gd name="connsiteX34" fmla="*/ 319483 w 486674"/>
                  <a:gd name="connsiteY34" fmla="*/ 217158 h 273066"/>
                  <a:gd name="connsiteX35" fmla="*/ 309779 w 486674"/>
                  <a:gd name="connsiteY35" fmla="*/ 217989 h 273066"/>
                  <a:gd name="connsiteX36" fmla="*/ 291205 w 486674"/>
                  <a:gd name="connsiteY36" fmla="*/ 217989 h 273066"/>
                  <a:gd name="connsiteX37" fmla="*/ 278729 w 486674"/>
                  <a:gd name="connsiteY37" fmla="*/ 217435 h 273066"/>
                  <a:gd name="connsiteX38" fmla="*/ 266808 w 486674"/>
                  <a:gd name="connsiteY38" fmla="*/ 218543 h 273066"/>
                  <a:gd name="connsiteX39" fmla="*/ 257937 w 486674"/>
                  <a:gd name="connsiteY39" fmla="*/ 214387 h 273066"/>
                  <a:gd name="connsiteX40" fmla="*/ 263204 w 486674"/>
                  <a:gd name="connsiteY40" fmla="*/ 208567 h 273066"/>
                  <a:gd name="connsiteX41" fmla="*/ 261818 w 486674"/>
                  <a:gd name="connsiteY41" fmla="*/ 204687 h 273066"/>
                  <a:gd name="connsiteX42" fmla="*/ 267917 w 486674"/>
                  <a:gd name="connsiteY42" fmla="*/ 202470 h 273066"/>
                  <a:gd name="connsiteX43" fmla="*/ 277897 w 486674"/>
                  <a:gd name="connsiteY43" fmla="*/ 199699 h 273066"/>
                  <a:gd name="connsiteX44" fmla="*/ 265422 w 486674"/>
                  <a:gd name="connsiteY44" fmla="*/ 196928 h 273066"/>
                  <a:gd name="connsiteX45" fmla="*/ 263758 w 486674"/>
                  <a:gd name="connsiteY45" fmla="*/ 186397 h 273066"/>
                  <a:gd name="connsiteX46" fmla="*/ 258768 w 486674"/>
                  <a:gd name="connsiteY46" fmla="*/ 185843 h 273066"/>
                  <a:gd name="connsiteX47" fmla="*/ 254887 w 486674"/>
                  <a:gd name="connsiteY47" fmla="*/ 198868 h 273066"/>
                  <a:gd name="connsiteX48" fmla="*/ 241303 w 486674"/>
                  <a:gd name="connsiteY48" fmla="*/ 202193 h 273066"/>
                  <a:gd name="connsiteX49" fmla="*/ 230768 w 486674"/>
                  <a:gd name="connsiteY49" fmla="*/ 206904 h 273066"/>
                  <a:gd name="connsiteX50" fmla="*/ 225500 w 486674"/>
                  <a:gd name="connsiteY50" fmla="*/ 211061 h 273066"/>
                  <a:gd name="connsiteX51" fmla="*/ 221341 w 486674"/>
                  <a:gd name="connsiteY51" fmla="*/ 214941 h 273066"/>
                  <a:gd name="connsiteX52" fmla="*/ 220510 w 486674"/>
                  <a:gd name="connsiteY52" fmla="*/ 220760 h 273066"/>
                  <a:gd name="connsiteX53" fmla="*/ 216074 w 486674"/>
                  <a:gd name="connsiteY53" fmla="*/ 226026 h 273066"/>
                  <a:gd name="connsiteX54" fmla="*/ 205262 w 486674"/>
                  <a:gd name="connsiteY54" fmla="*/ 236833 h 273066"/>
                  <a:gd name="connsiteX55" fmla="*/ 201935 w 486674"/>
                  <a:gd name="connsiteY55" fmla="*/ 243484 h 273066"/>
                  <a:gd name="connsiteX56" fmla="*/ 168390 w 486674"/>
                  <a:gd name="connsiteY56" fmla="*/ 245147 h 273066"/>
                  <a:gd name="connsiteX57" fmla="*/ 162845 w 486674"/>
                  <a:gd name="connsiteY57" fmla="*/ 240713 h 273066"/>
                  <a:gd name="connsiteX58" fmla="*/ 175321 w 486674"/>
                  <a:gd name="connsiteY58" fmla="*/ 226857 h 273066"/>
                  <a:gd name="connsiteX59" fmla="*/ 182252 w 486674"/>
                  <a:gd name="connsiteY59" fmla="*/ 216881 h 273066"/>
                  <a:gd name="connsiteX60" fmla="*/ 190014 w 486674"/>
                  <a:gd name="connsiteY60" fmla="*/ 204410 h 273066"/>
                  <a:gd name="connsiteX61" fmla="*/ 204707 w 486674"/>
                  <a:gd name="connsiteY61" fmla="*/ 207459 h 273066"/>
                  <a:gd name="connsiteX62" fmla="*/ 209975 w 486674"/>
                  <a:gd name="connsiteY62" fmla="*/ 200531 h 273066"/>
                  <a:gd name="connsiteX63" fmla="*/ 195004 w 486674"/>
                  <a:gd name="connsiteY63" fmla="*/ 180578 h 273066"/>
                  <a:gd name="connsiteX64" fmla="*/ 181697 w 486674"/>
                  <a:gd name="connsiteY64" fmla="*/ 152589 h 273066"/>
                  <a:gd name="connsiteX65" fmla="*/ 146211 w 486674"/>
                  <a:gd name="connsiteY65" fmla="*/ 138178 h 273066"/>
                  <a:gd name="connsiteX66" fmla="*/ 122923 w 486674"/>
                  <a:gd name="connsiteY66" fmla="*/ 144552 h 273066"/>
                  <a:gd name="connsiteX67" fmla="*/ 108785 w 486674"/>
                  <a:gd name="connsiteY67" fmla="*/ 153697 h 273066"/>
                  <a:gd name="connsiteX68" fmla="*/ 87714 w 486674"/>
                  <a:gd name="connsiteY68" fmla="*/ 155083 h 273066"/>
                  <a:gd name="connsiteX69" fmla="*/ 76071 w 486674"/>
                  <a:gd name="connsiteY69" fmla="*/ 162288 h 273066"/>
                  <a:gd name="connsiteX70" fmla="*/ 67476 w 486674"/>
                  <a:gd name="connsiteY70" fmla="*/ 155637 h 273066"/>
                  <a:gd name="connsiteX71" fmla="*/ 39753 w 486674"/>
                  <a:gd name="connsiteY71" fmla="*/ 155637 h 273066"/>
                  <a:gd name="connsiteX72" fmla="*/ 28941 w 486674"/>
                  <a:gd name="connsiteY72" fmla="*/ 150926 h 273066"/>
                  <a:gd name="connsiteX73" fmla="*/ 18129 w 486674"/>
                  <a:gd name="connsiteY73" fmla="*/ 153143 h 273066"/>
                  <a:gd name="connsiteX74" fmla="*/ 17297 w 486674"/>
                  <a:gd name="connsiteY74" fmla="*/ 152034 h 273066"/>
                  <a:gd name="connsiteX75" fmla="*/ 663 w 486674"/>
                  <a:gd name="connsiteY75" fmla="*/ 137901 h 273066"/>
                  <a:gd name="connsiteX76" fmla="*/ 109 w 486674"/>
                  <a:gd name="connsiteY76" fmla="*/ 135130 h 273066"/>
                  <a:gd name="connsiteX77" fmla="*/ 8703 w 486674"/>
                  <a:gd name="connsiteY77" fmla="*/ 117394 h 273066"/>
                  <a:gd name="connsiteX78" fmla="*/ 9535 w 486674"/>
                  <a:gd name="connsiteY78" fmla="*/ 117394 h 273066"/>
                  <a:gd name="connsiteX79" fmla="*/ 18129 w 486674"/>
                  <a:gd name="connsiteY79" fmla="*/ 117394 h 273066"/>
                  <a:gd name="connsiteX80" fmla="*/ 15634 w 486674"/>
                  <a:gd name="connsiteY80" fmla="*/ 95779 h 273066"/>
                  <a:gd name="connsiteX81" fmla="*/ 33654 w 486674"/>
                  <a:gd name="connsiteY81" fmla="*/ 80537 h 273066"/>
                  <a:gd name="connsiteX82" fmla="*/ 41417 w 486674"/>
                  <a:gd name="connsiteY82" fmla="*/ 73332 h 273066"/>
                  <a:gd name="connsiteX83" fmla="*/ 51674 w 486674"/>
                  <a:gd name="connsiteY83" fmla="*/ 64464 h 273066"/>
                  <a:gd name="connsiteX84" fmla="*/ 48625 w 486674"/>
                  <a:gd name="connsiteY84" fmla="*/ 48668 h 273066"/>
                  <a:gd name="connsiteX85" fmla="*/ 39198 w 486674"/>
                  <a:gd name="connsiteY85" fmla="*/ 28161 h 273066"/>
                  <a:gd name="connsiteX86" fmla="*/ 52506 w 486674"/>
                  <a:gd name="connsiteY86" fmla="*/ 25112 h 273066"/>
                  <a:gd name="connsiteX87" fmla="*/ 67199 w 486674"/>
                  <a:gd name="connsiteY87" fmla="*/ 14582 h 273066"/>
                  <a:gd name="connsiteX88" fmla="*/ 100744 w 486674"/>
                  <a:gd name="connsiteY88" fmla="*/ 16522 h 273066"/>
                  <a:gd name="connsiteX89" fmla="*/ 119874 w 486674"/>
                  <a:gd name="connsiteY89" fmla="*/ 21510 h 273066"/>
                  <a:gd name="connsiteX90" fmla="*/ 150370 w 486674"/>
                  <a:gd name="connsiteY90" fmla="*/ 29546 h 273066"/>
                  <a:gd name="connsiteX91" fmla="*/ 168112 w 486674"/>
                  <a:gd name="connsiteY91" fmla="*/ 26221 h 273066"/>
                  <a:gd name="connsiteX92" fmla="*/ 178647 w 486674"/>
                  <a:gd name="connsiteY92" fmla="*/ 32872 h 273066"/>
                  <a:gd name="connsiteX93" fmla="*/ 190569 w 486674"/>
                  <a:gd name="connsiteY93" fmla="*/ 25944 h 273066"/>
                  <a:gd name="connsiteX94" fmla="*/ 200272 w 486674"/>
                  <a:gd name="connsiteY94" fmla="*/ 34257 h 273066"/>
                  <a:gd name="connsiteX95" fmla="*/ 218569 w 486674"/>
                  <a:gd name="connsiteY95" fmla="*/ 30655 h 273066"/>
                  <a:gd name="connsiteX96" fmla="*/ 226332 w 486674"/>
                  <a:gd name="connsiteY96" fmla="*/ 35643 h 273066"/>
                  <a:gd name="connsiteX97" fmla="*/ 259877 w 486674"/>
                  <a:gd name="connsiteY97" fmla="*/ 7931 h 273066"/>
                  <a:gd name="connsiteX98" fmla="*/ 262372 w 486674"/>
                  <a:gd name="connsiteY98" fmla="*/ 9039 h 273066"/>
                  <a:gd name="connsiteX99" fmla="*/ 275402 w 486674"/>
                  <a:gd name="connsiteY99" fmla="*/ 6268 h 273066"/>
                  <a:gd name="connsiteX100" fmla="*/ 284828 w 486674"/>
                  <a:gd name="connsiteY100" fmla="*/ 171 h 273066"/>
                  <a:gd name="connsiteX101" fmla="*/ 298967 w 486674"/>
                  <a:gd name="connsiteY101" fmla="*/ 1280 h 273066"/>
                  <a:gd name="connsiteX102" fmla="*/ 319205 w 486674"/>
                  <a:gd name="connsiteY102" fmla="*/ 2665 h 273066"/>
                  <a:gd name="connsiteX103" fmla="*/ 326136 w 486674"/>
                  <a:gd name="connsiteY103" fmla="*/ 14582 h 273066"/>
                  <a:gd name="connsiteX104" fmla="*/ 329740 w 486674"/>
                  <a:gd name="connsiteY104" fmla="*/ 21510 h 273066"/>
                  <a:gd name="connsiteX105" fmla="*/ 324473 w 486674"/>
                  <a:gd name="connsiteY105" fmla="*/ 26498 h 273066"/>
                  <a:gd name="connsiteX106" fmla="*/ 330849 w 486674"/>
                  <a:gd name="connsiteY106" fmla="*/ 39800 h 273066"/>
                  <a:gd name="connsiteX107" fmla="*/ 357463 w 486674"/>
                  <a:gd name="connsiteY107" fmla="*/ 50053 h 273066"/>
                  <a:gd name="connsiteX108" fmla="*/ 365781 w 486674"/>
                  <a:gd name="connsiteY108" fmla="*/ 71946 h 273066"/>
                  <a:gd name="connsiteX109" fmla="*/ 380474 w 486674"/>
                  <a:gd name="connsiteY109" fmla="*/ 69452 h 273066"/>
                  <a:gd name="connsiteX110" fmla="*/ 398771 w 486674"/>
                  <a:gd name="connsiteY110" fmla="*/ 73054 h 273066"/>
                  <a:gd name="connsiteX111" fmla="*/ 417069 w 486674"/>
                  <a:gd name="connsiteY111" fmla="*/ 70006 h 273066"/>
                  <a:gd name="connsiteX112" fmla="*/ 430931 w 486674"/>
                  <a:gd name="connsiteY112" fmla="*/ 86356 h 273066"/>
                  <a:gd name="connsiteX113" fmla="*/ 439525 w 486674"/>
                  <a:gd name="connsiteY113" fmla="*/ 82199 h 273066"/>
                  <a:gd name="connsiteX114" fmla="*/ 454218 w 486674"/>
                  <a:gd name="connsiteY114" fmla="*/ 89682 h 273066"/>
                  <a:gd name="connsiteX115" fmla="*/ 461981 w 486674"/>
                  <a:gd name="connsiteY115" fmla="*/ 88573 h 273066"/>
                  <a:gd name="connsiteX116" fmla="*/ 480278 w 486674"/>
                  <a:gd name="connsiteY116" fmla="*/ 99104 h 273066"/>
                  <a:gd name="connsiteX117" fmla="*/ 486655 w 486674"/>
                  <a:gd name="connsiteY117" fmla="*/ 102429 h 273066"/>
                  <a:gd name="connsiteX118" fmla="*/ 482496 w 486674"/>
                  <a:gd name="connsiteY118" fmla="*/ 112129 h 273066"/>
                  <a:gd name="connsiteX119" fmla="*/ 475010 w 486674"/>
                  <a:gd name="connsiteY119" fmla="*/ 118503 h 2730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</a:cxnLst>
                <a:rect l="l" t="t" r="r" b="b"/>
                <a:pathLst>
                  <a:path w="486674" h="273066">
                    <a:moveTo>
                      <a:pt x="474456" y="118225"/>
                    </a:moveTo>
                    <a:cubicBezTo>
                      <a:pt x="478060" y="120442"/>
                      <a:pt x="485546" y="125153"/>
                      <a:pt x="479724" y="124876"/>
                    </a:cubicBezTo>
                    <a:cubicBezTo>
                      <a:pt x="473902" y="124876"/>
                      <a:pt x="470852" y="129310"/>
                      <a:pt x="474456" y="132636"/>
                    </a:cubicBezTo>
                    <a:cubicBezTo>
                      <a:pt x="478060" y="135961"/>
                      <a:pt x="482773" y="139009"/>
                      <a:pt x="481941" y="142612"/>
                    </a:cubicBezTo>
                    <a:cubicBezTo>
                      <a:pt x="481110" y="146215"/>
                      <a:pt x="478615" y="160348"/>
                      <a:pt x="470298" y="158408"/>
                    </a:cubicBezTo>
                    <a:cubicBezTo>
                      <a:pt x="461981" y="156468"/>
                      <a:pt x="451169" y="158408"/>
                      <a:pt x="447010" y="162011"/>
                    </a:cubicBezTo>
                    <a:cubicBezTo>
                      <a:pt x="442852" y="165613"/>
                      <a:pt x="436198" y="165613"/>
                      <a:pt x="435643" y="170047"/>
                    </a:cubicBezTo>
                    <a:cubicBezTo>
                      <a:pt x="435367" y="172818"/>
                      <a:pt x="434535" y="178915"/>
                      <a:pt x="433980" y="183349"/>
                    </a:cubicBezTo>
                    <a:cubicBezTo>
                      <a:pt x="430931" y="183626"/>
                      <a:pt x="427881" y="184180"/>
                      <a:pt x="424832" y="184735"/>
                    </a:cubicBezTo>
                    <a:cubicBezTo>
                      <a:pt x="418177" y="185843"/>
                      <a:pt x="412633" y="188614"/>
                      <a:pt x="407088" y="192217"/>
                    </a:cubicBezTo>
                    <a:cubicBezTo>
                      <a:pt x="402098" y="195542"/>
                      <a:pt x="398217" y="198036"/>
                      <a:pt x="392118" y="198036"/>
                    </a:cubicBezTo>
                    <a:cubicBezTo>
                      <a:pt x="384633" y="198036"/>
                      <a:pt x="377702" y="198036"/>
                      <a:pt x="371048" y="201916"/>
                    </a:cubicBezTo>
                    <a:cubicBezTo>
                      <a:pt x="367444" y="204133"/>
                      <a:pt x="364949" y="207182"/>
                      <a:pt x="361899" y="209953"/>
                    </a:cubicBezTo>
                    <a:cubicBezTo>
                      <a:pt x="358850" y="212724"/>
                      <a:pt x="354137" y="208844"/>
                      <a:pt x="351087" y="206904"/>
                    </a:cubicBezTo>
                    <a:cubicBezTo>
                      <a:pt x="351364" y="206904"/>
                      <a:pt x="351641" y="206627"/>
                      <a:pt x="351641" y="206073"/>
                    </a:cubicBezTo>
                    <a:cubicBezTo>
                      <a:pt x="345820" y="207736"/>
                      <a:pt x="339721" y="213278"/>
                      <a:pt x="338335" y="219098"/>
                    </a:cubicBezTo>
                    <a:cubicBezTo>
                      <a:pt x="337503" y="222700"/>
                      <a:pt x="338335" y="226580"/>
                      <a:pt x="341661" y="229905"/>
                    </a:cubicBezTo>
                    <a:cubicBezTo>
                      <a:pt x="345820" y="233785"/>
                      <a:pt x="351087" y="237388"/>
                      <a:pt x="355523" y="241268"/>
                    </a:cubicBezTo>
                    <a:cubicBezTo>
                      <a:pt x="360513" y="245424"/>
                      <a:pt x="364949" y="245147"/>
                      <a:pt x="371048" y="243762"/>
                    </a:cubicBezTo>
                    <a:cubicBezTo>
                      <a:pt x="375484" y="242653"/>
                      <a:pt x="384355" y="239882"/>
                      <a:pt x="386296" y="246256"/>
                    </a:cubicBezTo>
                    <a:cubicBezTo>
                      <a:pt x="387959" y="251798"/>
                      <a:pt x="382415" y="257618"/>
                      <a:pt x="377147" y="257895"/>
                    </a:cubicBezTo>
                    <a:cubicBezTo>
                      <a:pt x="371325" y="257895"/>
                      <a:pt x="367999" y="253184"/>
                      <a:pt x="362731" y="251521"/>
                    </a:cubicBezTo>
                    <a:cubicBezTo>
                      <a:pt x="357186" y="249858"/>
                      <a:pt x="351087" y="254846"/>
                      <a:pt x="346928" y="257895"/>
                    </a:cubicBezTo>
                    <a:cubicBezTo>
                      <a:pt x="340275" y="262329"/>
                      <a:pt x="333344" y="267317"/>
                      <a:pt x="325859" y="270642"/>
                    </a:cubicBezTo>
                    <a:cubicBezTo>
                      <a:pt x="319759" y="273414"/>
                      <a:pt x="313660" y="273414"/>
                      <a:pt x="307007" y="272582"/>
                    </a:cubicBezTo>
                    <a:cubicBezTo>
                      <a:pt x="306729" y="265931"/>
                      <a:pt x="307839" y="258449"/>
                      <a:pt x="305621" y="252352"/>
                    </a:cubicBezTo>
                    <a:cubicBezTo>
                      <a:pt x="302848" y="244593"/>
                      <a:pt x="294254" y="248750"/>
                      <a:pt x="288432" y="246256"/>
                    </a:cubicBezTo>
                    <a:cubicBezTo>
                      <a:pt x="285660" y="245147"/>
                      <a:pt x="283719" y="242376"/>
                      <a:pt x="284551" y="239328"/>
                    </a:cubicBezTo>
                    <a:cubicBezTo>
                      <a:pt x="285383" y="236002"/>
                      <a:pt x="288709" y="234617"/>
                      <a:pt x="291759" y="234062"/>
                    </a:cubicBezTo>
                    <a:cubicBezTo>
                      <a:pt x="295086" y="233508"/>
                      <a:pt x="298690" y="234062"/>
                      <a:pt x="301739" y="232123"/>
                    </a:cubicBezTo>
                    <a:cubicBezTo>
                      <a:pt x="304511" y="230460"/>
                      <a:pt x="306175" y="227411"/>
                      <a:pt x="308116" y="224917"/>
                    </a:cubicBezTo>
                    <a:cubicBezTo>
                      <a:pt x="313938" y="218821"/>
                      <a:pt x="321423" y="225472"/>
                      <a:pt x="328354" y="224086"/>
                    </a:cubicBezTo>
                    <a:cubicBezTo>
                      <a:pt x="330572" y="223532"/>
                      <a:pt x="332790" y="221315"/>
                      <a:pt x="333899" y="219375"/>
                    </a:cubicBezTo>
                    <a:cubicBezTo>
                      <a:pt x="335007" y="216881"/>
                      <a:pt x="334453" y="214387"/>
                      <a:pt x="330572" y="214664"/>
                    </a:cubicBezTo>
                    <a:cubicBezTo>
                      <a:pt x="326968" y="214664"/>
                      <a:pt x="323087" y="216604"/>
                      <a:pt x="319483" y="217158"/>
                    </a:cubicBezTo>
                    <a:cubicBezTo>
                      <a:pt x="316156" y="217712"/>
                      <a:pt x="313106" y="217989"/>
                      <a:pt x="309779" y="217989"/>
                    </a:cubicBezTo>
                    <a:cubicBezTo>
                      <a:pt x="303680" y="217989"/>
                      <a:pt x="297581" y="218266"/>
                      <a:pt x="291205" y="217989"/>
                    </a:cubicBezTo>
                    <a:cubicBezTo>
                      <a:pt x="287046" y="217435"/>
                      <a:pt x="282888" y="217158"/>
                      <a:pt x="278729" y="217435"/>
                    </a:cubicBezTo>
                    <a:cubicBezTo>
                      <a:pt x="274848" y="217712"/>
                      <a:pt x="270967" y="218821"/>
                      <a:pt x="266808" y="218543"/>
                    </a:cubicBezTo>
                    <a:cubicBezTo>
                      <a:pt x="264313" y="218543"/>
                      <a:pt x="259045" y="217435"/>
                      <a:pt x="257937" y="214387"/>
                    </a:cubicBezTo>
                    <a:cubicBezTo>
                      <a:pt x="257105" y="211338"/>
                      <a:pt x="260986" y="209676"/>
                      <a:pt x="263204" y="208567"/>
                    </a:cubicBezTo>
                    <a:cubicBezTo>
                      <a:pt x="260432" y="208290"/>
                      <a:pt x="260154" y="206627"/>
                      <a:pt x="261818" y="204687"/>
                    </a:cubicBezTo>
                    <a:cubicBezTo>
                      <a:pt x="263481" y="202748"/>
                      <a:pt x="265422" y="202470"/>
                      <a:pt x="267917" y="202470"/>
                    </a:cubicBezTo>
                    <a:cubicBezTo>
                      <a:pt x="269303" y="202470"/>
                      <a:pt x="282888" y="203302"/>
                      <a:pt x="277897" y="199699"/>
                    </a:cubicBezTo>
                    <a:cubicBezTo>
                      <a:pt x="274293" y="196928"/>
                      <a:pt x="269303" y="200254"/>
                      <a:pt x="265422" y="196928"/>
                    </a:cubicBezTo>
                    <a:cubicBezTo>
                      <a:pt x="262650" y="194711"/>
                      <a:pt x="263758" y="189446"/>
                      <a:pt x="263758" y="186397"/>
                    </a:cubicBezTo>
                    <a:cubicBezTo>
                      <a:pt x="262095" y="185566"/>
                      <a:pt x="260432" y="185843"/>
                      <a:pt x="258768" y="185843"/>
                    </a:cubicBezTo>
                    <a:cubicBezTo>
                      <a:pt x="258213" y="190831"/>
                      <a:pt x="259877" y="195542"/>
                      <a:pt x="254887" y="198868"/>
                    </a:cubicBezTo>
                    <a:cubicBezTo>
                      <a:pt x="250728" y="201916"/>
                      <a:pt x="246015" y="201362"/>
                      <a:pt x="241303" y="202193"/>
                    </a:cubicBezTo>
                    <a:cubicBezTo>
                      <a:pt x="237421" y="202748"/>
                      <a:pt x="233817" y="204410"/>
                      <a:pt x="230768" y="206904"/>
                    </a:cubicBezTo>
                    <a:cubicBezTo>
                      <a:pt x="229104" y="208290"/>
                      <a:pt x="227441" y="209953"/>
                      <a:pt x="225500" y="211061"/>
                    </a:cubicBezTo>
                    <a:cubicBezTo>
                      <a:pt x="223837" y="211892"/>
                      <a:pt x="221619" y="212447"/>
                      <a:pt x="221341" y="214941"/>
                    </a:cubicBezTo>
                    <a:cubicBezTo>
                      <a:pt x="220787" y="217158"/>
                      <a:pt x="221896" y="218821"/>
                      <a:pt x="220510" y="220760"/>
                    </a:cubicBezTo>
                    <a:cubicBezTo>
                      <a:pt x="219124" y="222700"/>
                      <a:pt x="217460" y="224086"/>
                      <a:pt x="216074" y="226026"/>
                    </a:cubicBezTo>
                    <a:cubicBezTo>
                      <a:pt x="213024" y="230183"/>
                      <a:pt x="208311" y="232677"/>
                      <a:pt x="205262" y="236833"/>
                    </a:cubicBezTo>
                    <a:cubicBezTo>
                      <a:pt x="203599" y="239051"/>
                      <a:pt x="202490" y="240990"/>
                      <a:pt x="201935" y="243484"/>
                    </a:cubicBezTo>
                    <a:cubicBezTo>
                      <a:pt x="189737" y="242376"/>
                      <a:pt x="177261" y="247641"/>
                      <a:pt x="168390" y="245147"/>
                    </a:cubicBezTo>
                    <a:cubicBezTo>
                      <a:pt x="165894" y="244316"/>
                      <a:pt x="163954" y="242930"/>
                      <a:pt x="162845" y="240713"/>
                    </a:cubicBezTo>
                    <a:cubicBezTo>
                      <a:pt x="162845" y="240713"/>
                      <a:pt x="171717" y="230183"/>
                      <a:pt x="175321" y="226857"/>
                    </a:cubicBezTo>
                    <a:cubicBezTo>
                      <a:pt x="178647" y="223809"/>
                      <a:pt x="180865" y="222977"/>
                      <a:pt x="182252" y="216881"/>
                    </a:cubicBezTo>
                    <a:cubicBezTo>
                      <a:pt x="183638" y="210507"/>
                      <a:pt x="184470" y="201639"/>
                      <a:pt x="190014" y="204410"/>
                    </a:cubicBezTo>
                    <a:cubicBezTo>
                      <a:pt x="195559" y="207182"/>
                      <a:pt x="200826" y="208567"/>
                      <a:pt x="204707" y="207459"/>
                    </a:cubicBezTo>
                    <a:cubicBezTo>
                      <a:pt x="208589" y="206350"/>
                      <a:pt x="212470" y="208567"/>
                      <a:pt x="209975" y="200531"/>
                    </a:cubicBezTo>
                    <a:cubicBezTo>
                      <a:pt x="207480" y="192494"/>
                      <a:pt x="196113" y="186952"/>
                      <a:pt x="195004" y="180578"/>
                    </a:cubicBezTo>
                    <a:cubicBezTo>
                      <a:pt x="193895" y="174204"/>
                      <a:pt x="195281" y="155083"/>
                      <a:pt x="181697" y="152589"/>
                    </a:cubicBezTo>
                    <a:cubicBezTo>
                      <a:pt x="168112" y="150094"/>
                      <a:pt x="155637" y="137624"/>
                      <a:pt x="146211" y="138178"/>
                    </a:cubicBezTo>
                    <a:cubicBezTo>
                      <a:pt x="136785" y="138732"/>
                      <a:pt x="125973" y="137070"/>
                      <a:pt x="122923" y="144552"/>
                    </a:cubicBezTo>
                    <a:cubicBezTo>
                      <a:pt x="117102" y="144552"/>
                      <a:pt x="111003" y="150649"/>
                      <a:pt x="108785" y="153697"/>
                    </a:cubicBezTo>
                    <a:cubicBezTo>
                      <a:pt x="105458" y="157854"/>
                      <a:pt x="93813" y="155083"/>
                      <a:pt x="87714" y="155083"/>
                    </a:cubicBezTo>
                    <a:cubicBezTo>
                      <a:pt x="81615" y="155083"/>
                      <a:pt x="80229" y="160071"/>
                      <a:pt x="76071" y="162288"/>
                    </a:cubicBezTo>
                    <a:cubicBezTo>
                      <a:pt x="71912" y="164505"/>
                      <a:pt x="70526" y="159239"/>
                      <a:pt x="67476" y="155637"/>
                    </a:cubicBezTo>
                    <a:cubicBezTo>
                      <a:pt x="64427" y="152034"/>
                      <a:pt x="46129" y="155360"/>
                      <a:pt x="39753" y="155637"/>
                    </a:cubicBezTo>
                    <a:cubicBezTo>
                      <a:pt x="33377" y="155914"/>
                      <a:pt x="32268" y="153420"/>
                      <a:pt x="28941" y="150926"/>
                    </a:cubicBezTo>
                    <a:cubicBezTo>
                      <a:pt x="25614" y="148432"/>
                      <a:pt x="18683" y="152866"/>
                      <a:pt x="18129" y="153143"/>
                    </a:cubicBezTo>
                    <a:cubicBezTo>
                      <a:pt x="18129" y="152589"/>
                      <a:pt x="18129" y="152311"/>
                      <a:pt x="17297" y="152034"/>
                    </a:cubicBezTo>
                    <a:cubicBezTo>
                      <a:pt x="13139" y="149817"/>
                      <a:pt x="3436" y="143166"/>
                      <a:pt x="663" y="137901"/>
                    </a:cubicBezTo>
                    <a:cubicBezTo>
                      <a:pt x="109" y="136793"/>
                      <a:pt x="-169" y="135961"/>
                      <a:pt x="109" y="135130"/>
                    </a:cubicBezTo>
                    <a:cubicBezTo>
                      <a:pt x="940" y="130419"/>
                      <a:pt x="3990" y="118503"/>
                      <a:pt x="8703" y="117394"/>
                    </a:cubicBezTo>
                    <a:cubicBezTo>
                      <a:pt x="8980" y="117394"/>
                      <a:pt x="9257" y="117394"/>
                      <a:pt x="9535" y="117394"/>
                    </a:cubicBezTo>
                    <a:cubicBezTo>
                      <a:pt x="14802" y="117394"/>
                      <a:pt x="20624" y="122659"/>
                      <a:pt x="18129" y="117394"/>
                    </a:cubicBezTo>
                    <a:cubicBezTo>
                      <a:pt x="15634" y="112129"/>
                      <a:pt x="11198" y="98273"/>
                      <a:pt x="15634" y="95779"/>
                    </a:cubicBezTo>
                    <a:cubicBezTo>
                      <a:pt x="20070" y="93284"/>
                      <a:pt x="29773" y="84971"/>
                      <a:pt x="33654" y="80537"/>
                    </a:cubicBezTo>
                    <a:cubicBezTo>
                      <a:pt x="37535" y="76103"/>
                      <a:pt x="34763" y="75271"/>
                      <a:pt x="41417" y="73332"/>
                    </a:cubicBezTo>
                    <a:cubicBezTo>
                      <a:pt x="48070" y="71115"/>
                      <a:pt x="51397" y="68343"/>
                      <a:pt x="51674" y="64464"/>
                    </a:cubicBezTo>
                    <a:cubicBezTo>
                      <a:pt x="51674" y="60307"/>
                      <a:pt x="50842" y="51993"/>
                      <a:pt x="48625" y="48668"/>
                    </a:cubicBezTo>
                    <a:cubicBezTo>
                      <a:pt x="46407" y="45065"/>
                      <a:pt x="39476" y="34257"/>
                      <a:pt x="39198" y="28161"/>
                    </a:cubicBezTo>
                    <a:cubicBezTo>
                      <a:pt x="39198" y="28161"/>
                      <a:pt x="48347" y="29824"/>
                      <a:pt x="52506" y="25112"/>
                    </a:cubicBezTo>
                    <a:cubicBezTo>
                      <a:pt x="56664" y="20124"/>
                      <a:pt x="58882" y="14305"/>
                      <a:pt x="67199" y="14582"/>
                    </a:cubicBezTo>
                    <a:cubicBezTo>
                      <a:pt x="75516" y="14859"/>
                      <a:pt x="94369" y="14305"/>
                      <a:pt x="100744" y="16522"/>
                    </a:cubicBezTo>
                    <a:cubicBezTo>
                      <a:pt x="107121" y="18739"/>
                      <a:pt x="110171" y="20124"/>
                      <a:pt x="119874" y="21510"/>
                    </a:cubicBezTo>
                    <a:cubicBezTo>
                      <a:pt x="129577" y="22896"/>
                      <a:pt x="145379" y="31209"/>
                      <a:pt x="150370" y="29546"/>
                    </a:cubicBezTo>
                    <a:cubicBezTo>
                      <a:pt x="155360" y="27884"/>
                      <a:pt x="163677" y="20678"/>
                      <a:pt x="168112" y="26221"/>
                    </a:cubicBezTo>
                    <a:cubicBezTo>
                      <a:pt x="172548" y="31486"/>
                      <a:pt x="175875" y="37029"/>
                      <a:pt x="178647" y="32872"/>
                    </a:cubicBezTo>
                    <a:cubicBezTo>
                      <a:pt x="181420" y="28992"/>
                      <a:pt x="187796" y="21787"/>
                      <a:pt x="190569" y="25944"/>
                    </a:cubicBezTo>
                    <a:cubicBezTo>
                      <a:pt x="193341" y="29824"/>
                      <a:pt x="195004" y="35366"/>
                      <a:pt x="200272" y="34257"/>
                    </a:cubicBezTo>
                    <a:cubicBezTo>
                      <a:pt x="205539" y="33149"/>
                      <a:pt x="216628" y="26775"/>
                      <a:pt x="218569" y="30655"/>
                    </a:cubicBezTo>
                    <a:cubicBezTo>
                      <a:pt x="220787" y="34534"/>
                      <a:pt x="225500" y="43957"/>
                      <a:pt x="226332" y="35643"/>
                    </a:cubicBezTo>
                    <a:cubicBezTo>
                      <a:pt x="227163" y="27329"/>
                      <a:pt x="224114" y="5437"/>
                      <a:pt x="259877" y="7931"/>
                    </a:cubicBezTo>
                    <a:cubicBezTo>
                      <a:pt x="260709" y="8485"/>
                      <a:pt x="261263" y="9039"/>
                      <a:pt x="262372" y="9039"/>
                    </a:cubicBezTo>
                    <a:cubicBezTo>
                      <a:pt x="268749" y="9594"/>
                      <a:pt x="272353" y="10979"/>
                      <a:pt x="275402" y="6268"/>
                    </a:cubicBezTo>
                    <a:cubicBezTo>
                      <a:pt x="278452" y="1557"/>
                      <a:pt x="279560" y="-660"/>
                      <a:pt x="284828" y="171"/>
                    </a:cubicBezTo>
                    <a:cubicBezTo>
                      <a:pt x="290095" y="1003"/>
                      <a:pt x="295086" y="3497"/>
                      <a:pt x="298967" y="1280"/>
                    </a:cubicBezTo>
                    <a:cubicBezTo>
                      <a:pt x="302848" y="-937"/>
                      <a:pt x="317542" y="-106"/>
                      <a:pt x="319205" y="2665"/>
                    </a:cubicBezTo>
                    <a:cubicBezTo>
                      <a:pt x="320869" y="5437"/>
                      <a:pt x="323364" y="12088"/>
                      <a:pt x="326136" y="14582"/>
                    </a:cubicBezTo>
                    <a:cubicBezTo>
                      <a:pt x="328908" y="16799"/>
                      <a:pt x="335839" y="20678"/>
                      <a:pt x="329740" y="21510"/>
                    </a:cubicBezTo>
                    <a:cubicBezTo>
                      <a:pt x="323641" y="22341"/>
                      <a:pt x="320314" y="22341"/>
                      <a:pt x="324473" y="26498"/>
                    </a:cubicBezTo>
                    <a:cubicBezTo>
                      <a:pt x="328631" y="30378"/>
                      <a:pt x="325027" y="39800"/>
                      <a:pt x="330849" y="39800"/>
                    </a:cubicBezTo>
                    <a:cubicBezTo>
                      <a:pt x="336671" y="39800"/>
                      <a:pt x="358018" y="42571"/>
                      <a:pt x="357463" y="50053"/>
                    </a:cubicBezTo>
                    <a:cubicBezTo>
                      <a:pt x="356909" y="57536"/>
                      <a:pt x="359958" y="73609"/>
                      <a:pt x="365781" y="71946"/>
                    </a:cubicBezTo>
                    <a:cubicBezTo>
                      <a:pt x="371325" y="70283"/>
                      <a:pt x="378534" y="69452"/>
                      <a:pt x="380474" y="69452"/>
                    </a:cubicBezTo>
                    <a:cubicBezTo>
                      <a:pt x="382415" y="69452"/>
                      <a:pt x="391009" y="73332"/>
                      <a:pt x="398771" y="73054"/>
                    </a:cubicBezTo>
                    <a:cubicBezTo>
                      <a:pt x="406811" y="73054"/>
                      <a:pt x="414019" y="64741"/>
                      <a:pt x="417069" y="70006"/>
                    </a:cubicBezTo>
                    <a:cubicBezTo>
                      <a:pt x="420119" y="75271"/>
                      <a:pt x="427050" y="89405"/>
                      <a:pt x="430931" y="86356"/>
                    </a:cubicBezTo>
                    <a:cubicBezTo>
                      <a:pt x="434812" y="83308"/>
                      <a:pt x="437307" y="81368"/>
                      <a:pt x="439525" y="82199"/>
                    </a:cubicBezTo>
                    <a:cubicBezTo>
                      <a:pt x="441742" y="83031"/>
                      <a:pt x="449228" y="92453"/>
                      <a:pt x="454218" y="89682"/>
                    </a:cubicBezTo>
                    <a:cubicBezTo>
                      <a:pt x="459208" y="86911"/>
                      <a:pt x="455604" y="85248"/>
                      <a:pt x="461981" y="88573"/>
                    </a:cubicBezTo>
                    <a:cubicBezTo>
                      <a:pt x="468635" y="91899"/>
                      <a:pt x="475288" y="101044"/>
                      <a:pt x="480278" y="99104"/>
                    </a:cubicBezTo>
                    <a:cubicBezTo>
                      <a:pt x="485269" y="97164"/>
                      <a:pt x="486655" y="97995"/>
                      <a:pt x="486655" y="102429"/>
                    </a:cubicBezTo>
                    <a:cubicBezTo>
                      <a:pt x="486655" y="106863"/>
                      <a:pt x="487209" y="110743"/>
                      <a:pt x="482496" y="112129"/>
                    </a:cubicBezTo>
                    <a:cubicBezTo>
                      <a:pt x="477783" y="113514"/>
                      <a:pt x="471407" y="116563"/>
                      <a:pt x="475010" y="118503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88" name="Freeform 2487">
                <a:extLst>
                  <a:ext uri="{FF2B5EF4-FFF2-40B4-BE49-F238E27FC236}">
                    <a16:creationId xmlns:a16="http://schemas.microsoft.com/office/drawing/2014/main" id="{5BB8E6DF-12AA-18EA-D4CF-56B5A635345F}"/>
                  </a:ext>
                </a:extLst>
              </p:cNvPr>
              <p:cNvSpPr/>
              <p:nvPr/>
            </p:nvSpPr>
            <p:spPr>
              <a:xfrm>
                <a:off x="5682872" y="2345139"/>
                <a:ext cx="195601" cy="93160"/>
              </a:xfrm>
              <a:custGeom>
                <a:avLst/>
                <a:gdLst>
                  <a:gd name="connsiteX0" fmla="*/ 195601 w 195601"/>
                  <a:gd name="connsiteY0" fmla="*/ 70714 h 93160"/>
                  <a:gd name="connsiteX1" fmla="*/ 182294 w 195601"/>
                  <a:gd name="connsiteY1" fmla="*/ 81244 h 93160"/>
                  <a:gd name="connsiteX2" fmla="*/ 161778 w 195601"/>
                  <a:gd name="connsiteY2" fmla="*/ 85678 h 93160"/>
                  <a:gd name="connsiteX3" fmla="*/ 152630 w 195601"/>
                  <a:gd name="connsiteY3" fmla="*/ 93161 h 93160"/>
                  <a:gd name="connsiteX4" fmla="*/ 114649 w 195601"/>
                  <a:gd name="connsiteY4" fmla="*/ 70991 h 93160"/>
                  <a:gd name="connsiteX5" fmla="*/ 107718 w 195601"/>
                  <a:gd name="connsiteY5" fmla="*/ 61569 h 93160"/>
                  <a:gd name="connsiteX6" fmla="*/ 91084 w 195601"/>
                  <a:gd name="connsiteY6" fmla="*/ 66280 h 93160"/>
                  <a:gd name="connsiteX7" fmla="*/ 79440 w 195601"/>
                  <a:gd name="connsiteY7" fmla="*/ 63786 h 93160"/>
                  <a:gd name="connsiteX8" fmla="*/ 57816 w 195601"/>
                  <a:gd name="connsiteY8" fmla="*/ 64617 h 93160"/>
                  <a:gd name="connsiteX9" fmla="*/ 38132 w 195601"/>
                  <a:gd name="connsiteY9" fmla="*/ 62123 h 93160"/>
                  <a:gd name="connsiteX10" fmla="*/ 5141 w 195601"/>
                  <a:gd name="connsiteY10" fmla="*/ 72931 h 93160"/>
                  <a:gd name="connsiteX11" fmla="*/ 2369 w 195601"/>
                  <a:gd name="connsiteY11" fmla="*/ 75702 h 93160"/>
                  <a:gd name="connsiteX12" fmla="*/ 151 w 195601"/>
                  <a:gd name="connsiteY12" fmla="*/ 66557 h 93160"/>
                  <a:gd name="connsiteX13" fmla="*/ 1260 w 195601"/>
                  <a:gd name="connsiteY13" fmla="*/ 54641 h 93160"/>
                  <a:gd name="connsiteX14" fmla="*/ 3201 w 195601"/>
                  <a:gd name="connsiteY14" fmla="*/ 42725 h 93160"/>
                  <a:gd name="connsiteX15" fmla="*/ 11518 w 195601"/>
                  <a:gd name="connsiteY15" fmla="*/ 36351 h 93160"/>
                  <a:gd name="connsiteX16" fmla="*/ 15676 w 195601"/>
                  <a:gd name="connsiteY16" fmla="*/ 25543 h 93160"/>
                  <a:gd name="connsiteX17" fmla="*/ 26765 w 195601"/>
                  <a:gd name="connsiteY17" fmla="*/ 15566 h 93160"/>
                  <a:gd name="connsiteX18" fmla="*/ 39241 w 195601"/>
                  <a:gd name="connsiteY18" fmla="*/ 13072 h 93160"/>
                  <a:gd name="connsiteX19" fmla="*/ 50608 w 195601"/>
                  <a:gd name="connsiteY19" fmla="*/ 21663 h 93160"/>
                  <a:gd name="connsiteX20" fmla="*/ 61420 w 195601"/>
                  <a:gd name="connsiteY20" fmla="*/ 28868 h 93160"/>
                  <a:gd name="connsiteX21" fmla="*/ 71400 w 195601"/>
                  <a:gd name="connsiteY21" fmla="*/ 37736 h 93160"/>
                  <a:gd name="connsiteX22" fmla="*/ 82212 w 195601"/>
                  <a:gd name="connsiteY22" fmla="*/ 36074 h 93160"/>
                  <a:gd name="connsiteX23" fmla="*/ 91915 w 195601"/>
                  <a:gd name="connsiteY23" fmla="*/ 28037 h 93160"/>
                  <a:gd name="connsiteX24" fmla="*/ 91084 w 195601"/>
                  <a:gd name="connsiteY24" fmla="*/ 15289 h 93160"/>
                  <a:gd name="connsiteX25" fmla="*/ 89697 w 195601"/>
                  <a:gd name="connsiteY25" fmla="*/ 5313 h 93160"/>
                  <a:gd name="connsiteX26" fmla="*/ 89697 w 195601"/>
                  <a:gd name="connsiteY26" fmla="*/ 5313 h 93160"/>
                  <a:gd name="connsiteX27" fmla="*/ 146254 w 195601"/>
                  <a:gd name="connsiteY27" fmla="*/ 16952 h 93160"/>
                  <a:gd name="connsiteX28" fmla="*/ 158175 w 195601"/>
                  <a:gd name="connsiteY28" fmla="*/ 15012 h 93160"/>
                  <a:gd name="connsiteX29" fmla="*/ 167878 w 195601"/>
                  <a:gd name="connsiteY29" fmla="*/ 18892 h 93160"/>
                  <a:gd name="connsiteX30" fmla="*/ 174809 w 195601"/>
                  <a:gd name="connsiteY30" fmla="*/ 18892 h 93160"/>
                  <a:gd name="connsiteX31" fmla="*/ 176472 w 195601"/>
                  <a:gd name="connsiteY31" fmla="*/ 21663 h 93160"/>
                  <a:gd name="connsiteX32" fmla="*/ 185898 w 195601"/>
                  <a:gd name="connsiteY32" fmla="*/ 29700 h 93160"/>
                  <a:gd name="connsiteX33" fmla="*/ 184789 w 195601"/>
                  <a:gd name="connsiteY33" fmla="*/ 45773 h 93160"/>
                  <a:gd name="connsiteX34" fmla="*/ 194215 w 195601"/>
                  <a:gd name="connsiteY34" fmla="*/ 57412 h 93160"/>
                  <a:gd name="connsiteX35" fmla="*/ 195601 w 195601"/>
                  <a:gd name="connsiteY35" fmla="*/ 71268 h 931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195601" h="93160">
                    <a:moveTo>
                      <a:pt x="195601" y="70714"/>
                    </a:moveTo>
                    <a:cubicBezTo>
                      <a:pt x="191165" y="72376"/>
                      <a:pt x="184235" y="77365"/>
                      <a:pt x="182294" y="81244"/>
                    </a:cubicBezTo>
                    <a:cubicBezTo>
                      <a:pt x="179799" y="85678"/>
                      <a:pt x="166769" y="83461"/>
                      <a:pt x="161778" y="85678"/>
                    </a:cubicBezTo>
                    <a:cubicBezTo>
                      <a:pt x="159006" y="87064"/>
                      <a:pt x="155402" y="90112"/>
                      <a:pt x="152630" y="93161"/>
                    </a:cubicBezTo>
                    <a:cubicBezTo>
                      <a:pt x="130451" y="72099"/>
                      <a:pt x="119639" y="71268"/>
                      <a:pt x="114649" y="70991"/>
                    </a:cubicBezTo>
                    <a:cubicBezTo>
                      <a:pt x="109381" y="70991"/>
                      <a:pt x="108549" y="65171"/>
                      <a:pt x="107718" y="61569"/>
                    </a:cubicBezTo>
                    <a:cubicBezTo>
                      <a:pt x="106886" y="58243"/>
                      <a:pt x="98569" y="62954"/>
                      <a:pt x="91084" y="66280"/>
                    </a:cubicBezTo>
                    <a:cubicBezTo>
                      <a:pt x="83598" y="69605"/>
                      <a:pt x="83044" y="64617"/>
                      <a:pt x="79440" y="63786"/>
                    </a:cubicBezTo>
                    <a:cubicBezTo>
                      <a:pt x="75836" y="62954"/>
                      <a:pt x="65578" y="63786"/>
                      <a:pt x="57816" y="64617"/>
                    </a:cubicBezTo>
                    <a:cubicBezTo>
                      <a:pt x="49776" y="65171"/>
                      <a:pt x="50885" y="63231"/>
                      <a:pt x="38132" y="62123"/>
                    </a:cubicBezTo>
                    <a:cubicBezTo>
                      <a:pt x="25379" y="61014"/>
                      <a:pt x="15399" y="66557"/>
                      <a:pt x="5141" y="72931"/>
                    </a:cubicBezTo>
                    <a:cubicBezTo>
                      <a:pt x="4032" y="73762"/>
                      <a:pt x="3201" y="74594"/>
                      <a:pt x="2369" y="75702"/>
                    </a:cubicBezTo>
                    <a:cubicBezTo>
                      <a:pt x="1260" y="72654"/>
                      <a:pt x="428" y="69605"/>
                      <a:pt x="151" y="66557"/>
                    </a:cubicBezTo>
                    <a:cubicBezTo>
                      <a:pt x="-404" y="62677"/>
                      <a:pt x="706" y="58520"/>
                      <a:pt x="1260" y="54641"/>
                    </a:cubicBezTo>
                    <a:cubicBezTo>
                      <a:pt x="1814" y="51038"/>
                      <a:pt x="1260" y="46050"/>
                      <a:pt x="3201" y="42725"/>
                    </a:cubicBezTo>
                    <a:cubicBezTo>
                      <a:pt x="5141" y="39676"/>
                      <a:pt x="9023" y="38845"/>
                      <a:pt x="11518" y="36351"/>
                    </a:cubicBezTo>
                    <a:cubicBezTo>
                      <a:pt x="14290" y="33302"/>
                      <a:pt x="14290" y="29145"/>
                      <a:pt x="15676" y="25543"/>
                    </a:cubicBezTo>
                    <a:cubicBezTo>
                      <a:pt x="17617" y="20832"/>
                      <a:pt x="22330" y="18061"/>
                      <a:pt x="26765" y="15566"/>
                    </a:cubicBezTo>
                    <a:cubicBezTo>
                      <a:pt x="30647" y="13349"/>
                      <a:pt x="35082" y="11133"/>
                      <a:pt x="39241" y="13072"/>
                    </a:cubicBezTo>
                    <a:cubicBezTo>
                      <a:pt x="43399" y="15012"/>
                      <a:pt x="46726" y="18892"/>
                      <a:pt x="50608" y="21663"/>
                    </a:cubicBezTo>
                    <a:cubicBezTo>
                      <a:pt x="54212" y="24157"/>
                      <a:pt x="58093" y="26097"/>
                      <a:pt x="61420" y="28868"/>
                    </a:cubicBezTo>
                    <a:cubicBezTo>
                      <a:pt x="64746" y="31640"/>
                      <a:pt x="67519" y="35796"/>
                      <a:pt x="71400" y="37736"/>
                    </a:cubicBezTo>
                    <a:cubicBezTo>
                      <a:pt x="75005" y="39676"/>
                      <a:pt x="78886" y="37736"/>
                      <a:pt x="82212" y="36074"/>
                    </a:cubicBezTo>
                    <a:cubicBezTo>
                      <a:pt x="85816" y="34134"/>
                      <a:pt x="90252" y="31917"/>
                      <a:pt x="91915" y="28037"/>
                    </a:cubicBezTo>
                    <a:cubicBezTo>
                      <a:pt x="93579" y="23880"/>
                      <a:pt x="92470" y="19169"/>
                      <a:pt x="91084" y="15289"/>
                    </a:cubicBezTo>
                    <a:cubicBezTo>
                      <a:pt x="89975" y="11687"/>
                      <a:pt x="88589" y="8638"/>
                      <a:pt x="89697" y="5313"/>
                    </a:cubicBezTo>
                    <a:lnTo>
                      <a:pt x="89697" y="5313"/>
                    </a:lnTo>
                    <a:cubicBezTo>
                      <a:pt x="126015" y="-9929"/>
                      <a:pt x="142649" y="11964"/>
                      <a:pt x="146254" y="16952"/>
                    </a:cubicBezTo>
                    <a:cubicBezTo>
                      <a:pt x="150135" y="22494"/>
                      <a:pt x="154293" y="18061"/>
                      <a:pt x="158175" y="15012"/>
                    </a:cubicBezTo>
                    <a:cubicBezTo>
                      <a:pt x="162056" y="11964"/>
                      <a:pt x="163164" y="16398"/>
                      <a:pt x="167878" y="18892"/>
                    </a:cubicBezTo>
                    <a:cubicBezTo>
                      <a:pt x="172868" y="21386"/>
                      <a:pt x="174809" y="18892"/>
                      <a:pt x="174809" y="18892"/>
                    </a:cubicBezTo>
                    <a:cubicBezTo>
                      <a:pt x="174809" y="20000"/>
                      <a:pt x="175363" y="21109"/>
                      <a:pt x="176472" y="21663"/>
                    </a:cubicBezTo>
                    <a:cubicBezTo>
                      <a:pt x="180076" y="23880"/>
                      <a:pt x="188671" y="27206"/>
                      <a:pt x="185898" y="29700"/>
                    </a:cubicBezTo>
                    <a:cubicBezTo>
                      <a:pt x="183403" y="32194"/>
                      <a:pt x="178690" y="42170"/>
                      <a:pt x="184789" y="45773"/>
                    </a:cubicBezTo>
                    <a:cubicBezTo>
                      <a:pt x="190888" y="49653"/>
                      <a:pt x="193938" y="51592"/>
                      <a:pt x="194215" y="57412"/>
                    </a:cubicBezTo>
                    <a:cubicBezTo>
                      <a:pt x="194215" y="62123"/>
                      <a:pt x="193938" y="68220"/>
                      <a:pt x="195601" y="71268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89" name="Freeform 2488">
                <a:extLst>
                  <a:ext uri="{FF2B5EF4-FFF2-40B4-BE49-F238E27FC236}">
                    <a16:creationId xmlns:a16="http://schemas.microsoft.com/office/drawing/2014/main" id="{F47D5BF0-65A7-8D5B-F5FC-4C3C9A54673E}"/>
                  </a:ext>
                </a:extLst>
              </p:cNvPr>
              <p:cNvSpPr/>
              <p:nvPr/>
            </p:nvSpPr>
            <p:spPr>
              <a:xfrm>
                <a:off x="5684964" y="2404741"/>
                <a:ext cx="152084" cy="96724"/>
              </a:xfrm>
              <a:custGeom>
                <a:avLst/>
                <a:gdLst>
                  <a:gd name="connsiteX0" fmla="*/ 130023 w 152084"/>
                  <a:gd name="connsiteY0" fmla="*/ 60163 h 96724"/>
                  <a:gd name="connsiteX1" fmla="*/ 126142 w 152084"/>
                  <a:gd name="connsiteY1" fmla="*/ 84550 h 96724"/>
                  <a:gd name="connsiteX2" fmla="*/ 118101 w 152084"/>
                  <a:gd name="connsiteY2" fmla="*/ 84550 h 96724"/>
                  <a:gd name="connsiteX3" fmla="*/ 106735 w 152084"/>
                  <a:gd name="connsiteY3" fmla="*/ 86766 h 96724"/>
                  <a:gd name="connsiteX4" fmla="*/ 98972 w 152084"/>
                  <a:gd name="connsiteY4" fmla="*/ 94526 h 96724"/>
                  <a:gd name="connsiteX5" fmla="*/ 84002 w 152084"/>
                  <a:gd name="connsiteY5" fmla="*/ 93695 h 96724"/>
                  <a:gd name="connsiteX6" fmla="*/ 67368 w 152084"/>
                  <a:gd name="connsiteY6" fmla="*/ 95911 h 96724"/>
                  <a:gd name="connsiteX7" fmla="*/ 52951 w 152084"/>
                  <a:gd name="connsiteY7" fmla="*/ 79561 h 96724"/>
                  <a:gd name="connsiteX8" fmla="*/ 46298 w 152084"/>
                  <a:gd name="connsiteY8" fmla="*/ 79561 h 96724"/>
                  <a:gd name="connsiteX9" fmla="*/ 46298 w 152084"/>
                  <a:gd name="connsiteY9" fmla="*/ 57392 h 96724"/>
                  <a:gd name="connsiteX10" fmla="*/ 29386 w 152084"/>
                  <a:gd name="connsiteY10" fmla="*/ 53789 h 96724"/>
                  <a:gd name="connsiteX11" fmla="*/ 17188 w 152084"/>
                  <a:gd name="connsiteY11" fmla="*/ 49355 h 96724"/>
                  <a:gd name="connsiteX12" fmla="*/ 4713 w 152084"/>
                  <a:gd name="connsiteY12" fmla="*/ 44921 h 96724"/>
                  <a:gd name="connsiteX13" fmla="*/ 4713 w 152084"/>
                  <a:gd name="connsiteY13" fmla="*/ 43536 h 96724"/>
                  <a:gd name="connsiteX14" fmla="*/ 4713 w 152084"/>
                  <a:gd name="connsiteY14" fmla="*/ 31342 h 96724"/>
                  <a:gd name="connsiteX15" fmla="*/ 1386 w 152084"/>
                  <a:gd name="connsiteY15" fmla="*/ 19426 h 96724"/>
                  <a:gd name="connsiteX16" fmla="*/ 0 w 152084"/>
                  <a:gd name="connsiteY16" fmla="*/ 15269 h 96724"/>
                  <a:gd name="connsiteX17" fmla="*/ 2772 w 152084"/>
                  <a:gd name="connsiteY17" fmla="*/ 12498 h 96724"/>
                  <a:gd name="connsiteX18" fmla="*/ 35763 w 152084"/>
                  <a:gd name="connsiteY18" fmla="*/ 1690 h 96724"/>
                  <a:gd name="connsiteX19" fmla="*/ 55447 w 152084"/>
                  <a:gd name="connsiteY19" fmla="*/ 4184 h 96724"/>
                  <a:gd name="connsiteX20" fmla="*/ 77071 w 152084"/>
                  <a:gd name="connsiteY20" fmla="*/ 3353 h 96724"/>
                  <a:gd name="connsiteX21" fmla="*/ 88715 w 152084"/>
                  <a:gd name="connsiteY21" fmla="*/ 5847 h 96724"/>
                  <a:gd name="connsiteX22" fmla="*/ 105349 w 152084"/>
                  <a:gd name="connsiteY22" fmla="*/ 1136 h 96724"/>
                  <a:gd name="connsiteX23" fmla="*/ 112280 w 152084"/>
                  <a:gd name="connsiteY23" fmla="*/ 10558 h 96724"/>
                  <a:gd name="connsiteX24" fmla="*/ 150261 w 152084"/>
                  <a:gd name="connsiteY24" fmla="*/ 32728 h 96724"/>
                  <a:gd name="connsiteX25" fmla="*/ 146380 w 152084"/>
                  <a:gd name="connsiteY25" fmla="*/ 38270 h 96724"/>
                  <a:gd name="connsiteX26" fmla="*/ 151647 w 152084"/>
                  <a:gd name="connsiteY26" fmla="*/ 45752 h 96724"/>
                  <a:gd name="connsiteX27" fmla="*/ 129746 w 152084"/>
                  <a:gd name="connsiteY27" fmla="*/ 59609 h 967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152084" h="96724">
                    <a:moveTo>
                      <a:pt x="130023" y="60163"/>
                    </a:moveTo>
                    <a:cubicBezTo>
                      <a:pt x="124201" y="61825"/>
                      <a:pt x="123369" y="80670"/>
                      <a:pt x="126142" y="84550"/>
                    </a:cubicBezTo>
                    <a:cubicBezTo>
                      <a:pt x="129191" y="88706"/>
                      <a:pt x="122260" y="85658"/>
                      <a:pt x="118101" y="84550"/>
                    </a:cubicBezTo>
                    <a:cubicBezTo>
                      <a:pt x="113943" y="83718"/>
                      <a:pt x="112557" y="86766"/>
                      <a:pt x="106735" y="86766"/>
                    </a:cubicBezTo>
                    <a:cubicBezTo>
                      <a:pt x="100913" y="86766"/>
                      <a:pt x="103408" y="90369"/>
                      <a:pt x="98972" y="94526"/>
                    </a:cubicBezTo>
                    <a:cubicBezTo>
                      <a:pt x="94536" y="98960"/>
                      <a:pt x="89547" y="95634"/>
                      <a:pt x="84002" y="93695"/>
                    </a:cubicBezTo>
                    <a:cubicBezTo>
                      <a:pt x="78734" y="91755"/>
                      <a:pt x="67368" y="95911"/>
                      <a:pt x="67368" y="95911"/>
                    </a:cubicBezTo>
                    <a:cubicBezTo>
                      <a:pt x="64873" y="88706"/>
                      <a:pt x="60160" y="79561"/>
                      <a:pt x="52951" y="79561"/>
                    </a:cubicBezTo>
                    <a:cubicBezTo>
                      <a:pt x="51565" y="79561"/>
                      <a:pt x="49348" y="79561"/>
                      <a:pt x="46298" y="79561"/>
                    </a:cubicBezTo>
                    <a:cubicBezTo>
                      <a:pt x="46852" y="74019"/>
                      <a:pt x="47684" y="62380"/>
                      <a:pt x="46298" y="57392"/>
                    </a:cubicBezTo>
                    <a:cubicBezTo>
                      <a:pt x="44634" y="51295"/>
                      <a:pt x="33545" y="52958"/>
                      <a:pt x="29386" y="53789"/>
                    </a:cubicBezTo>
                    <a:cubicBezTo>
                      <a:pt x="25505" y="54620"/>
                      <a:pt x="22456" y="52126"/>
                      <a:pt x="17188" y="49355"/>
                    </a:cubicBezTo>
                    <a:cubicBezTo>
                      <a:pt x="14694" y="47969"/>
                      <a:pt x="8871" y="46030"/>
                      <a:pt x="4713" y="44921"/>
                    </a:cubicBezTo>
                    <a:cubicBezTo>
                      <a:pt x="4713" y="44367"/>
                      <a:pt x="4713" y="44090"/>
                      <a:pt x="4713" y="43536"/>
                    </a:cubicBezTo>
                    <a:cubicBezTo>
                      <a:pt x="5267" y="39379"/>
                      <a:pt x="4713" y="35499"/>
                      <a:pt x="4713" y="31342"/>
                    </a:cubicBezTo>
                    <a:cubicBezTo>
                      <a:pt x="4713" y="26631"/>
                      <a:pt x="4159" y="23306"/>
                      <a:pt x="1386" y="19426"/>
                    </a:cubicBezTo>
                    <a:cubicBezTo>
                      <a:pt x="832" y="18040"/>
                      <a:pt x="554" y="16655"/>
                      <a:pt x="0" y="15269"/>
                    </a:cubicBezTo>
                    <a:cubicBezTo>
                      <a:pt x="832" y="14160"/>
                      <a:pt x="1663" y="13052"/>
                      <a:pt x="2772" y="12498"/>
                    </a:cubicBezTo>
                    <a:cubicBezTo>
                      <a:pt x="12752" y="6124"/>
                      <a:pt x="22733" y="582"/>
                      <a:pt x="35763" y="1690"/>
                    </a:cubicBezTo>
                    <a:cubicBezTo>
                      <a:pt x="48516" y="2799"/>
                      <a:pt x="47684" y="4738"/>
                      <a:pt x="55447" y="4184"/>
                    </a:cubicBezTo>
                    <a:cubicBezTo>
                      <a:pt x="63486" y="3630"/>
                      <a:pt x="73744" y="2522"/>
                      <a:pt x="77071" y="3353"/>
                    </a:cubicBezTo>
                    <a:cubicBezTo>
                      <a:pt x="80675" y="4184"/>
                      <a:pt x="81230" y="9172"/>
                      <a:pt x="88715" y="5847"/>
                    </a:cubicBezTo>
                    <a:cubicBezTo>
                      <a:pt x="96200" y="2522"/>
                      <a:pt x="104240" y="-2190"/>
                      <a:pt x="105349" y="1136"/>
                    </a:cubicBezTo>
                    <a:cubicBezTo>
                      <a:pt x="106181" y="4461"/>
                      <a:pt x="107289" y="10281"/>
                      <a:pt x="112280" y="10558"/>
                    </a:cubicBezTo>
                    <a:cubicBezTo>
                      <a:pt x="117270" y="10558"/>
                      <a:pt x="128082" y="11667"/>
                      <a:pt x="150261" y="32728"/>
                    </a:cubicBezTo>
                    <a:cubicBezTo>
                      <a:pt x="148320" y="34945"/>
                      <a:pt x="146934" y="36885"/>
                      <a:pt x="146380" y="38270"/>
                    </a:cubicBezTo>
                    <a:cubicBezTo>
                      <a:pt x="145270" y="41596"/>
                      <a:pt x="148043" y="43536"/>
                      <a:pt x="151647" y="45752"/>
                    </a:cubicBezTo>
                    <a:cubicBezTo>
                      <a:pt x="155251" y="47969"/>
                      <a:pt x="135567" y="58223"/>
                      <a:pt x="129746" y="59609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grpSp>
            <p:nvGrpSpPr>
              <p:cNvPr id="2490" name="Graphic 248">
                <a:extLst>
                  <a:ext uri="{FF2B5EF4-FFF2-40B4-BE49-F238E27FC236}">
                    <a16:creationId xmlns:a16="http://schemas.microsoft.com/office/drawing/2014/main" id="{38253AEA-9078-FFF4-00CF-7E76482D0226}"/>
                  </a:ext>
                </a:extLst>
              </p:cNvPr>
              <p:cNvGrpSpPr/>
              <p:nvPr/>
            </p:nvGrpSpPr>
            <p:grpSpPr>
              <a:xfrm>
                <a:off x="4454923" y="1989501"/>
                <a:ext cx="290000" cy="136550"/>
                <a:chOff x="5117688" y="1988382"/>
                <a:chExt cx="290000" cy="136550"/>
              </a:xfrm>
              <a:grpFill/>
            </p:grpSpPr>
            <p:sp>
              <p:nvSpPr>
                <p:cNvPr id="2676" name="Freeform 2675">
                  <a:extLst>
                    <a:ext uri="{FF2B5EF4-FFF2-40B4-BE49-F238E27FC236}">
                      <a16:creationId xmlns:a16="http://schemas.microsoft.com/office/drawing/2014/main" id="{D79DA8DC-130C-5390-CEA8-4095E16298AD}"/>
                    </a:ext>
                  </a:extLst>
                </p:cNvPr>
                <p:cNvSpPr/>
                <p:nvPr/>
              </p:nvSpPr>
              <p:spPr>
                <a:xfrm>
                  <a:off x="5117688" y="1988382"/>
                  <a:ext cx="290000" cy="136550"/>
                </a:xfrm>
                <a:custGeom>
                  <a:avLst/>
                  <a:gdLst>
                    <a:gd name="connsiteX0" fmla="*/ 13814 w 290000"/>
                    <a:gd name="connsiteY0" fmla="*/ 45864 h 136550"/>
                    <a:gd name="connsiteX1" fmla="*/ 4111 w 290000"/>
                    <a:gd name="connsiteY1" fmla="*/ 45032 h 136550"/>
                    <a:gd name="connsiteX2" fmla="*/ 507 w 290000"/>
                    <a:gd name="connsiteY2" fmla="*/ 40876 h 136550"/>
                    <a:gd name="connsiteX3" fmla="*/ 10210 w 290000"/>
                    <a:gd name="connsiteY3" fmla="*/ 40598 h 136550"/>
                    <a:gd name="connsiteX4" fmla="*/ 12428 w 290000"/>
                    <a:gd name="connsiteY4" fmla="*/ 40044 h 136550"/>
                    <a:gd name="connsiteX5" fmla="*/ 11596 w 290000"/>
                    <a:gd name="connsiteY5" fmla="*/ 36996 h 136550"/>
                    <a:gd name="connsiteX6" fmla="*/ 16032 w 290000"/>
                    <a:gd name="connsiteY6" fmla="*/ 33393 h 136550"/>
                    <a:gd name="connsiteX7" fmla="*/ 24349 w 290000"/>
                    <a:gd name="connsiteY7" fmla="*/ 35610 h 136550"/>
                    <a:gd name="connsiteX8" fmla="*/ 28785 w 290000"/>
                    <a:gd name="connsiteY8" fmla="*/ 33393 h 136550"/>
                    <a:gd name="connsiteX9" fmla="*/ 32389 w 290000"/>
                    <a:gd name="connsiteY9" fmla="*/ 30622 h 136550"/>
                    <a:gd name="connsiteX10" fmla="*/ 26290 w 290000"/>
                    <a:gd name="connsiteY10" fmla="*/ 27574 h 136550"/>
                    <a:gd name="connsiteX11" fmla="*/ 19359 w 290000"/>
                    <a:gd name="connsiteY11" fmla="*/ 25080 h 136550"/>
                    <a:gd name="connsiteX12" fmla="*/ 21854 w 290000"/>
                    <a:gd name="connsiteY12" fmla="*/ 21754 h 136550"/>
                    <a:gd name="connsiteX13" fmla="*/ 28785 w 290000"/>
                    <a:gd name="connsiteY13" fmla="*/ 16489 h 136550"/>
                    <a:gd name="connsiteX14" fmla="*/ 36825 w 290000"/>
                    <a:gd name="connsiteY14" fmla="*/ 21754 h 136550"/>
                    <a:gd name="connsiteX15" fmla="*/ 52350 w 290000"/>
                    <a:gd name="connsiteY15" fmla="*/ 26465 h 136550"/>
                    <a:gd name="connsiteX16" fmla="*/ 51795 w 290000"/>
                    <a:gd name="connsiteY16" fmla="*/ 20645 h 136550"/>
                    <a:gd name="connsiteX17" fmla="*/ 49300 w 290000"/>
                    <a:gd name="connsiteY17" fmla="*/ 13163 h 136550"/>
                    <a:gd name="connsiteX18" fmla="*/ 50964 w 290000"/>
                    <a:gd name="connsiteY18" fmla="*/ 9561 h 136550"/>
                    <a:gd name="connsiteX19" fmla="*/ 48191 w 290000"/>
                    <a:gd name="connsiteY19" fmla="*/ 7621 h 136550"/>
                    <a:gd name="connsiteX20" fmla="*/ 39874 w 290000"/>
                    <a:gd name="connsiteY20" fmla="*/ 4572 h 136550"/>
                    <a:gd name="connsiteX21" fmla="*/ 44865 w 290000"/>
                    <a:gd name="connsiteY21" fmla="*/ 1524 h 136550"/>
                    <a:gd name="connsiteX22" fmla="*/ 52073 w 290000"/>
                    <a:gd name="connsiteY22" fmla="*/ 693 h 136550"/>
                    <a:gd name="connsiteX23" fmla="*/ 61499 w 290000"/>
                    <a:gd name="connsiteY23" fmla="*/ 7067 h 136550"/>
                    <a:gd name="connsiteX24" fmla="*/ 69816 w 290000"/>
                    <a:gd name="connsiteY24" fmla="*/ 14549 h 136550"/>
                    <a:gd name="connsiteX25" fmla="*/ 71756 w 290000"/>
                    <a:gd name="connsiteY25" fmla="*/ 18706 h 136550"/>
                    <a:gd name="connsiteX26" fmla="*/ 75915 w 290000"/>
                    <a:gd name="connsiteY26" fmla="*/ 22308 h 136550"/>
                    <a:gd name="connsiteX27" fmla="*/ 81737 w 290000"/>
                    <a:gd name="connsiteY27" fmla="*/ 27019 h 136550"/>
                    <a:gd name="connsiteX28" fmla="*/ 76192 w 290000"/>
                    <a:gd name="connsiteY28" fmla="*/ 29791 h 136550"/>
                    <a:gd name="connsiteX29" fmla="*/ 72865 w 290000"/>
                    <a:gd name="connsiteY29" fmla="*/ 32285 h 136550"/>
                    <a:gd name="connsiteX30" fmla="*/ 76192 w 290000"/>
                    <a:gd name="connsiteY30" fmla="*/ 35056 h 136550"/>
                    <a:gd name="connsiteX31" fmla="*/ 80905 w 290000"/>
                    <a:gd name="connsiteY31" fmla="*/ 40044 h 136550"/>
                    <a:gd name="connsiteX32" fmla="*/ 81459 w 290000"/>
                    <a:gd name="connsiteY32" fmla="*/ 53346 h 136550"/>
                    <a:gd name="connsiteX33" fmla="*/ 89499 w 290000"/>
                    <a:gd name="connsiteY33" fmla="*/ 57226 h 136550"/>
                    <a:gd name="connsiteX34" fmla="*/ 91994 w 290000"/>
                    <a:gd name="connsiteY34" fmla="*/ 52515 h 136550"/>
                    <a:gd name="connsiteX35" fmla="*/ 93103 w 290000"/>
                    <a:gd name="connsiteY35" fmla="*/ 44201 h 136550"/>
                    <a:gd name="connsiteX36" fmla="*/ 100034 w 290000"/>
                    <a:gd name="connsiteY36" fmla="*/ 35887 h 136550"/>
                    <a:gd name="connsiteX37" fmla="*/ 102529 w 290000"/>
                    <a:gd name="connsiteY37" fmla="*/ 39767 h 136550"/>
                    <a:gd name="connsiteX38" fmla="*/ 104470 w 290000"/>
                    <a:gd name="connsiteY38" fmla="*/ 42261 h 136550"/>
                    <a:gd name="connsiteX39" fmla="*/ 111123 w 290000"/>
                    <a:gd name="connsiteY39" fmla="*/ 35887 h 136550"/>
                    <a:gd name="connsiteX40" fmla="*/ 111955 w 290000"/>
                    <a:gd name="connsiteY40" fmla="*/ 23140 h 136550"/>
                    <a:gd name="connsiteX41" fmla="*/ 113896 w 290000"/>
                    <a:gd name="connsiteY41" fmla="*/ 16766 h 136550"/>
                    <a:gd name="connsiteX42" fmla="*/ 117500 w 290000"/>
                    <a:gd name="connsiteY42" fmla="*/ 20923 h 136550"/>
                    <a:gd name="connsiteX43" fmla="*/ 121381 w 290000"/>
                    <a:gd name="connsiteY43" fmla="*/ 25911 h 136550"/>
                    <a:gd name="connsiteX44" fmla="*/ 128312 w 290000"/>
                    <a:gd name="connsiteY44" fmla="*/ 30899 h 136550"/>
                    <a:gd name="connsiteX45" fmla="*/ 133302 w 290000"/>
                    <a:gd name="connsiteY45" fmla="*/ 29791 h 136550"/>
                    <a:gd name="connsiteX46" fmla="*/ 146887 w 290000"/>
                    <a:gd name="connsiteY46" fmla="*/ 11500 h 136550"/>
                    <a:gd name="connsiteX47" fmla="*/ 156035 w 290000"/>
                    <a:gd name="connsiteY47" fmla="*/ 14272 h 136550"/>
                    <a:gd name="connsiteX48" fmla="*/ 158531 w 290000"/>
                    <a:gd name="connsiteY48" fmla="*/ 17874 h 136550"/>
                    <a:gd name="connsiteX49" fmla="*/ 161580 w 290000"/>
                    <a:gd name="connsiteY49" fmla="*/ 23417 h 136550"/>
                    <a:gd name="connsiteX50" fmla="*/ 161580 w 290000"/>
                    <a:gd name="connsiteY50" fmla="*/ 23417 h 136550"/>
                    <a:gd name="connsiteX51" fmla="*/ 164075 w 290000"/>
                    <a:gd name="connsiteY51" fmla="*/ 27019 h 136550"/>
                    <a:gd name="connsiteX52" fmla="*/ 168511 w 290000"/>
                    <a:gd name="connsiteY52" fmla="*/ 32285 h 136550"/>
                    <a:gd name="connsiteX53" fmla="*/ 172947 w 290000"/>
                    <a:gd name="connsiteY53" fmla="*/ 33670 h 136550"/>
                    <a:gd name="connsiteX54" fmla="*/ 170729 w 290000"/>
                    <a:gd name="connsiteY54" fmla="*/ 23140 h 136550"/>
                    <a:gd name="connsiteX55" fmla="*/ 167402 w 290000"/>
                    <a:gd name="connsiteY55" fmla="*/ 13163 h 136550"/>
                    <a:gd name="connsiteX56" fmla="*/ 169065 w 290000"/>
                    <a:gd name="connsiteY56" fmla="*/ 11500 h 136550"/>
                    <a:gd name="connsiteX57" fmla="*/ 174333 w 290000"/>
                    <a:gd name="connsiteY57" fmla="*/ 13995 h 136550"/>
                    <a:gd name="connsiteX58" fmla="*/ 178214 w 290000"/>
                    <a:gd name="connsiteY58" fmla="*/ 18151 h 136550"/>
                    <a:gd name="connsiteX59" fmla="*/ 181541 w 290000"/>
                    <a:gd name="connsiteY59" fmla="*/ 21477 h 136550"/>
                    <a:gd name="connsiteX60" fmla="*/ 186531 w 290000"/>
                    <a:gd name="connsiteY60" fmla="*/ 21754 h 136550"/>
                    <a:gd name="connsiteX61" fmla="*/ 190413 w 290000"/>
                    <a:gd name="connsiteY61" fmla="*/ 19260 h 136550"/>
                    <a:gd name="connsiteX62" fmla="*/ 192907 w 290000"/>
                    <a:gd name="connsiteY62" fmla="*/ 16766 h 136550"/>
                    <a:gd name="connsiteX63" fmla="*/ 195680 w 290000"/>
                    <a:gd name="connsiteY63" fmla="*/ 13717 h 136550"/>
                    <a:gd name="connsiteX64" fmla="*/ 202056 w 290000"/>
                    <a:gd name="connsiteY64" fmla="*/ 13717 h 136550"/>
                    <a:gd name="connsiteX65" fmla="*/ 208987 w 290000"/>
                    <a:gd name="connsiteY65" fmla="*/ 16489 h 136550"/>
                    <a:gd name="connsiteX66" fmla="*/ 213146 w 290000"/>
                    <a:gd name="connsiteY66" fmla="*/ 16489 h 136550"/>
                    <a:gd name="connsiteX67" fmla="*/ 215086 w 290000"/>
                    <a:gd name="connsiteY67" fmla="*/ 13717 h 136550"/>
                    <a:gd name="connsiteX68" fmla="*/ 215086 w 290000"/>
                    <a:gd name="connsiteY68" fmla="*/ 3741 h 136550"/>
                    <a:gd name="connsiteX69" fmla="*/ 220354 w 290000"/>
                    <a:gd name="connsiteY69" fmla="*/ 139 h 136550"/>
                    <a:gd name="connsiteX70" fmla="*/ 223681 w 290000"/>
                    <a:gd name="connsiteY70" fmla="*/ 139 h 136550"/>
                    <a:gd name="connsiteX71" fmla="*/ 228116 w 290000"/>
                    <a:gd name="connsiteY71" fmla="*/ 693 h 136550"/>
                    <a:gd name="connsiteX72" fmla="*/ 233106 w 290000"/>
                    <a:gd name="connsiteY72" fmla="*/ 7067 h 136550"/>
                    <a:gd name="connsiteX73" fmla="*/ 237820 w 290000"/>
                    <a:gd name="connsiteY73" fmla="*/ 11500 h 136550"/>
                    <a:gd name="connsiteX74" fmla="*/ 245028 w 290000"/>
                    <a:gd name="connsiteY74" fmla="*/ 9561 h 136550"/>
                    <a:gd name="connsiteX75" fmla="*/ 252236 w 290000"/>
                    <a:gd name="connsiteY75" fmla="*/ 5127 h 136550"/>
                    <a:gd name="connsiteX76" fmla="*/ 255840 w 290000"/>
                    <a:gd name="connsiteY76" fmla="*/ 4572 h 136550"/>
                    <a:gd name="connsiteX77" fmla="*/ 258889 w 290000"/>
                    <a:gd name="connsiteY77" fmla="*/ 4295 h 136550"/>
                    <a:gd name="connsiteX78" fmla="*/ 256949 w 290000"/>
                    <a:gd name="connsiteY78" fmla="*/ 8452 h 136550"/>
                    <a:gd name="connsiteX79" fmla="*/ 253067 w 290000"/>
                    <a:gd name="connsiteY79" fmla="*/ 11500 h 136550"/>
                    <a:gd name="connsiteX80" fmla="*/ 250018 w 290000"/>
                    <a:gd name="connsiteY80" fmla="*/ 18151 h 136550"/>
                    <a:gd name="connsiteX81" fmla="*/ 252790 w 290000"/>
                    <a:gd name="connsiteY81" fmla="*/ 20091 h 136550"/>
                    <a:gd name="connsiteX82" fmla="*/ 256394 w 290000"/>
                    <a:gd name="connsiteY82" fmla="*/ 20091 h 136550"/>
                    <a:gd name="connsiteX83" fmla="*/ 261384 w 290000"/>
                    <a:gd name="connsiteY83" fmla="*/ 22585 h 136550"/>
                    <a:gd name="connsiteX84" fmla="*/ 260553 w 290000"/>
                    <a:gd name="connsiteY84" fmla="*/ 26742 h 136550"/>
                    <a:gd name="connsiteX85" fmla="*/ 258889 w 290000"/>
                    <a:gd name="connsiteY85" fmla="*/ 30622 h 136550"/>
                    <a:gd name="connsiteX86" fmla="*/ 263880 w 290000"/>
                    <a:gd name="connsiteY86" fmla="*/ 30622 h 136550"/>
                    <a:gd name="connsiteX87" fmla="*/ 269979 w 290000"/>
                    <a:gd name="connsiteY87" fmla="*/ 31453 h 136550"/>
                    <a:gd name="connsiteX88" fmla="*/ 271642 w 290000"/>
                    <a:gd name="connsiteY88" fmla="*/ 34779 h 136550"/>
                    <a:gd name="connsiteX89" fmla="*/ 267761 w 290000"/>
                    <a:gd name="connsiteY89" fmla="*/ 41430 h 136550"/>
                    <a:gd name="connsiteX90" fmla="*/ 267761 w 290000"/>
                    <a:gd name="connsiteY90" fmla="*/ 45309 h 136550"/>
                    <a:gd name="connsiteX91" fmla="*/ 270533 w 290000"/>
                    <a:gd name="connsiteY91" fmla="*/ 44201 h 136550"/>
                    <a:gd name="connsiteX92" fmla="*/ 274691 w 290000"/>
                    <a:gd name="connsiteY92" fmla="*/ 41707 h 136550"/>
                    <a:gd name="connsiteX93" fmla="*/ 284949 w 290000"/>
                    <a:gd name="connsiteY93" fmla="*/ 38381 h 136550"/>
                    <a:gd name="connsiteX94" fmla="*/ 288276 w 290000"/>
                    <a:gd name="connsiteY94" fmla="*/ 41984 h 136550"/>
                    <a:gd name="connsiteX95" fmla="*/ 289939 w 290000"/>
                    <a:gd name="connsiteY95" fmla="*/ 45586 h 136550"/>
                    <a:gd name="connsiteX96" fmla="*/ 284949 w 290000"/>
                    <a:gd name="connsiteY96" fmla="*/ 54177 h 136550"/>
                    <a:gd name="connsiteX97" fmla="*/ 287722 w 290000"/>
                    <a:gd name="connsiteY97" fmla="*/ 58611 h 136550"/>
                    <a:gd name="connsiteX98" fmla="*/ 284395 w 290000"/>
                    <a:gd name="connsiteY98" fmla="*/ 63877 h 136550"/>
                    <a:gd name="connsiteX99" fmla="*/ 278296 w 290000"/>
                    <a:gd name="connsiteY99" fmla="*/ 66648 h 136550"/>
                    <a:gd name="connsiteX100" fmla="*/ 279959 w 290000"/>
                    <a:gd name="connsiteY100" fmla="*/ 77178 h 136550"/>
                    <a:gd name="connsiteX101" fmla="*/ 274414 w 290000"/>
                    <a:gd name="connsiteY101" fmla="*/ 78841 h 136550"/>
                    <a:gd name="connsiteX102" fmla="*/ 267206 w 290000"/>
                    <a:gd name="connsiteY102" fmla="*/ 79395 h 136550"/>
                    <a:gd name="connsiteX103" fmla="*/ 265266 w 290000"/>
                    <a:gd name="connsiteY103" fmla="*/ 88540 h 136550"/>
                    <a:gd name="connsiteX104" fmla="*/ 257780 w 290000"/>
                    <a:gd name="connsiteY104" fmla="*/ 96300 h 136550"/>
                    <a:gd name="connsiteX105" fmla="*/ 245582 w 290000"/>
                    <a:gd name="connsiteY105" fmla="*/ 94914 h 136550"/>
                    <a:gd name="connsiteX106" fmla="*/ 234492 w 290000"/>
                    <a:gd name="connsiteY106" fmla="*/ 98240 h 136550"/>
                    <a:gd name="connsiteX107" fmla="*/ 230889 w 290000"/>
                    <a:gd name="connsiteY107" fmla="*/ 104336 h 136550"/>
                    <a:gd name="connsiteX108" fmla="*/ 224235 w 290000"/>
                    <a:gd name="connsiteY108" fmla="*/ 109324 h 136550"/>
                    <a:gd name="connsiteX109" fmla="*/ 207878 w 290000"/>
                    <a:gd name="connsiteY109" fmla="*/ 115144 h 136550"/>
                    <a:gd name="connsiteX110" fmla="*/ 191244 w 290000"/>
                    <a:gd name="connsiteY110" fmla="*/ 118192 h 136550"/>
                    <a:gd name="connsiteX111" fmla="*/ 174887 w 290000"/>
                    <a:gd name="connsiteY111" fmla="*/ 123458 h 136550"/>
                    <a:gd name="connsiteX112" fmla="*/ 165739 w 290000"/>
                    <a:gd name="connsiteY112" fmla="*/ 131771 h 136550"/>
                    <a:gd name="connsiteX113" fmla="*/ 151877 w 290000"/>
                    <a:gd name="connsiteY113" fmla="*/ 136483 h 136550"/>
                    <a:gd name="connsiteX114" fmla="*/ 134966 w 290000"/>
                    <a:gd name="connsiteY114" fmla="*/ 134543 h 136550"/>
                    <a:gd name="connsiteX115" fmla="*/ 119440 w 290000"/>
                    <a:gd name="connsiteY115" fmla="*/ 130109 h 136550"/>
                    <a:gd name="connsiteX116" fmla="*/ 111401 w 290000"/>
                    <a:gd name="connsiteY116" fmla="*/ 129555 h 136550"/>
                    <a:gd name="connsiteX117" fmla="*/ 105856 w 290000"/>
                    <a:gd name="connsiteY117" fmla="*/ 127892 h 136550"/>
                    <a:gd name="connsiteX118" fmla="*/ 101143 w 290000"/>
                    <a:gd name="connsiteY118" fmla="*/ 118747 h 136550"/>
                    <a:gd name="connsiteX119" fmla="*/ 90608 w 290000"/>
                    <a:gd name="connsiteY119" fmla="*/ 117084 h 136550"/>
                    <a:gd name="connsiteX120" fmla="*/ 67320 w 290000"/>
                    <a:gd name="connsiteY120" fmla="*/ 115975 h 136550"/>
                    <a:gd name="connsiteX121" fmla="*/ 63162 w 290000"/>
                    <a:gd name="connsiteY121" fmla="*/ 116807 h 136550"/>
                    <a:gd name="connsiteX122" fmla="*/ 58449 w 290000"/>
                    <a:gd name="connsiteY122" fmla="*/ 117915 h 136550"/>
                    <a:gd name="connsiteX123" fmla="*/ 50686 w 290000"/>
                    <a:gd name="connsiteY123" fmla="*/ 117915 h 136550"/>
                    <a:gd name="connsiteX124" fmla="*/ 47359 w 290000"/>
                    <a:gd name="connsiteY124" fmla="*/ 114036 h 136550"/>
                    <a:gd name="connsiteX125" fmla="*/ 63439 w 290000"/>
                    <a:gd name="connsiteY125" fmla="*/ 108216 h 136550"/>
                    <a:gd name="connsiteX126" fmla="*/ 68984 w 290000"/>
                    <a:gd name="connsiteY126" fmla="*/ 103228 h 136550"/>
                    <a:gd name="connsiteX127" fmla="*/ 68984 w 290000"/>
                    <a:gd name="connsiteY127" fmla="*/ 99348 h 136550"/>
                    <a:gd name="connsiteX128" fmla="*/ 71479 w 290000"/>
                    <a:gd name="connsiteY128" fmla="*/ 96300 h 136550"/>
                    <a:gd name="connsiteX129" fmla="*/ 77024 w 290000"/>
                    <a:gd name="connsiteY129" fmla="*/ 95191 h 136550"/>
                    <a:gd name="connsiteX130" fmla="*/ 77578 w 290000"/>
                    <a:gd name="connsiteY130" fmla="*/ 92974 h 136550"/>
                    <a:gd name="connsiteX131" fmla="*/ 70093 w 290000"/>
                    <a:gd name="connsiteY131" fmla="*/ 93806 h 136550"/>
                    <a:gd name="connsiteX132" fmla="*/ 65934 w 290000"/>
                    <a:gd name="connsiteY132" fmla="*/ 93529 h 136550"/>
                    <a:gd name="connsiteX133" fmla="*/ 67320 w 290000"/>
                    <a:gd name="connsiteY133" fmla="*/ 89649 h 136550"/>
                    <a:gd name="connsiteX134" fmla="*/ 74251 w 290000"/>
                    <a:gd name="connsiteY134" fmla="*/ 84384 h 136550"/>
                    <a:gd name="connsiteX135" fmla="*/ 73142 w 290000"/>
                    <a:gd name="connsiteY135" fmla="*/ 83275 h 136550"/>
                    <a:gd name="connsiteX136" fmla="*/ 64548 w 290000"/>
                    <a:gd name="connsiteY136" fmla="*/ 86878 h 136550"/>
                    <a:gd name="connsiteX137" fmla="*/ 59281 w 290000"/>
                    <a:gd name="connsiteY137" fmla="*/ 88263 h 136550"/>
                    <a:gd name="connsiteX138" fmla="*/ 57063 w 290000"/>
                    <a:gd name="connsiteY138" fmla="*/ 85215 h 136550"/>
                    <a:gd name="connsiteX139" fmla="*/ 56508 w 290000"/>
                    <a:gd name="connsiteY139" fmla="*/ 81612 h 136550"/>
                    <a:gd name="connsiteX140" fmla="*/ 53736 w 290000"/>
                    <a:gd name="connsiteY140" fmla="*/ 80227 h 136550"/>
                    <a:gd name="connsiteX141" fmla="*/ 41815 w 290000"/>
                    <a:gd name="connsiteY141" fmla="*/ 80227 h 136550"/>
                    <a:gd name="connsiteX142" fmla="*/ 24626 w 290000"/>
                    <a:gd name="connsiteY142" fmla="*/ 78287 h 136550"/>
                    <a:gd name="connsiteX143" fmla="*/ 19082 w 290000"/>
                    <a:gd name="connsiteY143" fmla="*/ 79118 h 136550"/>
                    <a:gd name="connsiteX144" fmla="*/ 15477 w 290000"/>
                    <a:gd name="connsiteY144" fmla="*/ 79118 h 136550"/>
                    <a:gd name="connsiteX145" fmla="*/ 12983 w 290000"/>
                    <a:gd name="connsiteY145" fmla="*/ 71359 h 136550"/>
                    <a:gd name="connsiteX146" fmla="*/ 21022 w 290000"/>
                    <a:gd name="connsiteY146" fmla="*/ 68310 h 136550"/>
                    <a:gd name="connsiteX147" fmla="*/ 26013 w 290000"/>
                    <a:gd name="connsiteY147" fmla="*/ 69142 h 136550"/>
                    <a:gd name="connsiteX148" fmla="*/ 30171 w 290000"/>
                    <a:gd name="connsiteY148" fmla="*/ 67202 h 136550"/>
                    <a:gd name="connsiteX149" fmla="*/ 39320 w 290000"/>
                    <a:gd name="connsiteY149" fmla="*/ 65816 h 136550"/>
                    <a:gd name="connsiteX150" fmla="*/ 48746 w 290000"/>
                    <a:gd name="connsiteY150" fmla="*/ 65816 h 136550"/>
                    <a:gd name="connsiteX151" fmla="*/ 59558 w 290000"/>
                    <a:gd name="connsiteY151" fmla="*/ 65816 h 136550"/>
                    <a:gd name="connsiteX152" fmla="*/ 67598 w 290000"/>
                    <a:gd name="connsiteY152" fmla="*/ 62214 h 136550"/>
                    <a:gd name="connsiteX153" fmla="*/ 60390 w 290000"/>
                    <a:gd name="connsiteY153" fmla="*/ 57503 h 136550"/>
                    <a:gd name="connsiteX154" fmla="*/ 54568 w 290000"/>
                    <a:gd name="connsiteY154" fmla="*/ 55840 h 136550"/>
                    <a:gd name="connsiteX155" fmla="*/ 56231 w 290000"/>
                    <a:gd name="connsiteY155" fmla="*/ 52237 h 136550"/>
                    <a:gd name="connsiteX156" fmla="*/ 66489 w 290000"/>
                    <a:gd name="connsiteY156" fmla="*/ 48358 h 136550"/>
                    <a:gd name="connsiteX157" fmla="*/ 67598 w 290000"/>
                    <a:gd name="connsiteY157" fmla="*/ 43924 h 136550"/>
                    <a:gd name="connsiteX158" fmla="*/ 61776 w 290000"/>
                    <a:gd name="connsiteY158" fmla="*/ 42261 h 136550"/>
                    <a:gd name="connsiteX159" fmla="*/ 50964 w 290000"/>
                    <a:gd name="connsiteY159" fmla="*/ 42261 h 136550"/>
                    <a:gd name="connsiteX160" fmla="*/ 43201 w 290000"/>
                    <a:gd name="connsiteY160" fmla="*/ 39767 h 136550"/>
                    <a:gd name="connsiteX161" fmla="*/ 34884 w 290000"/>
                    <a:gd name="connsiteY161" fmla="*/ 41153 h 136550"/>
                    <a:gd name="connsiteX162" fmla="*/ 29617 w 290000"/>
                    <a:gd name="connsiteY162" fmla="*/ 41707 h 136550"/>
                    <a:gd name="connsiteX163" fmla="*/ 22131 w 290000"/>
                    <a:gd name="connsiteY163" fmla="*/ 43924 h 136550"/>
                    <a:gd name="connsiteX164" fmla="*/ 12151 w 290000"/>
                    <a:gd name="connsiteY164" fmla="*/ 46141 h 1365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</a:cxnLst>
                  <a:rect l="l" t="t" r="r" b="b"/>
                  <a:pathLst>
                    <a:path w="290000" h="136550">
                      <a:moveTo>
                        <a:pt x="13814" y="45864"/>
                      </a:moveTo>
                      <a:cubicBezTo>
                        <a:pt x="10765" y="45864"/>
                        <a:pt x="7160" y="45864"/>
                        <a:pt x="4111" y="45032"/>
                      </a:cubicBezTo>
                      <a:cubicBezTo>
                        <a:pt x="2725" y="44755"/>
                        <a:pt x="-1434" y="42815"/>
                        <a:pt x="507" y="40876"/>
                      </a:cubicBezTo>
                      <a:cubicBezTo>
                        <a:pt x="2448" y="38658"/>
                        <a:pt x="7715" y="40321"/>
                        <a:pt x="10210" y="40598"/>
                      </a:cubicBezTo>
                      <a:cubicBezTo>
                        <a:pt x="11042" y="40598"/>
                        <a:pt x="12151" y="41153"/>
                        <a:pt x="12428" y="40044"/>
                      </a:cubicBezTo>
                      <a:cubicBezTo>
                        <a:pt x="12428" y="39213"/>
                        <a:pt x="11596" y="37827"/>
                        <a:pt x="11596" y="36996"/>
                      </a:cubicBezTo>
                      <a:cubicBezTo>
                        <a:pt x="10765" y="33947"/>
                        <a:pt x="12983" y="32562"/>
                        <a:pt x="16032" y="33393"/>
                      </a:cubicBezTo>
                      <a:cubicBezTo>
                        <a:pt x="18805" y="34225"/>
                        <a:pt x="21300" y="36441"/>
                        <a:pt x="24349" y="35610"/>
                      </a:cubicBezTo>
                      <a:cubicBezTo>
                        <a:pt x="26013" y="35056"/>
                        <a:pt x="27399" y="34225"/>
                        <a:pt x="28785" y="33393"/>
                      </a:cubicBezTo>
                      <a:cubicBezTo>
                        <a:pt x="29894" y="32562"/>
                        <a:pt x="31557" y="31730"/>
                        <a:pt x="32389" y="30622"/>
                      </a:cubicBezTo>
                      <a:cubicBezTo>
                        <a:pt x="33775" y="28405"/>
                        <a:pt x="27399" y="27851"/>
                        <a:pt x="26290" y="27574"/>
                      </a:cubicBezTo>
                      <a:cubicBezTo>
                        <a:pt x="25181" y="27574"/>
                        <a:pt x="19636" y="26742"/>
                        <a:pt x="19359" y="25080"/>
                      </a:cubicBezTo>
                      <a:cubicBezTo>
                        <a:pt x="19359" y="24248"/>
                        <a:pt x="21300" y="22308"/>
                        <a:pt x="21854" y="21754"/>
                      </a:cubicBezTo>
                      <a:cubicBezTo>
                        <a:pt x="23517" y="19537"/>
                        <a:pt x="25735" y="16489"/>
                        <a:pt x="28785" y="16489"/>
                      </a:cubicBezTo>
                      <a:cubicBezTo>
                        <a:pt x="32112" y="16489"/>
                        <a:pt x="34607" y="19814"/>
                        <a:pt x="36825" y="21754"/>
                      </a:cubicBezTo>
                      <a:cubicBezTo>
                        <a:pt x="40429" y="25080"/>
                        <a:pt x="47359" y="30345"/>
                        <a:pt x="52350" y="26465"/>
                      </a:cubicBezTo>
                      <a:cubicBezTo>
                        <a:pt x="54845" y="24525"/>
                        <a:pt x="53459" y="22308"/>
                        <a:pt x="51795" y="20645"/>
                      </a:cubicBezTo>
                      <a:cubicBezTo>
                        <a:pt x="49577" y="18429"/>
                        <a:pt x="47637" y="16489"/>
                        <a:pt x="49300" y="13163"/>
                      </a:cubicBezTo>
                      <a:cubicBezTo>
                        <a:pt x="49855" y="12055"/>
                        <a:pt x="50964" y="10669"/>
                        <a:pt x="50964" y="9561"/>
                      </a:cubicBezTo>
                      <a:cubicBezTo>
                        <a:pt x="50964" y="8175"/>
                        <a:pt x="49300" y="7898"/>
                        <a:pt x="48191" y="7621"/>
                      </a:cubicBezTo>
                      <a:cubicBezTo>
                        <a:pt x="46805" y="7344"/>
                        <a:pt x="38488" y="7067"/>
                        <a:pt x="39874" y="4572"/>
                      </a:cubicBezTo>
                      <a:cubicBezTo>
                        <a:pt x="40706" y="2910"/>
                        <a:pt x="43478" y="2078"/>
                        <a:pt x="44865" y="1524"/>
                      </a:cubicBezTo>
                      <a:cubicBezTo>
                        <a:pt x="47082" y="693"/>
                        <a:pt x="49577" y="139"/>
                        <a:pt x="52073" y="693"/>
                      </a:cubicBezTo>
                      <a:cubicBezTo>
                        <a:pt x="55954" y="1247"/>
                        <a:pt x="58449" y="4850"/>
                        <a:pt x="61499" y="7067"/>
                      </a:cubicBezTo>
                      <a:cubicBezTo>
                        <a:pt x="64271" y="9284"/>
                        <a:pt x="68152" y="10946"/>
                        <a:pt x="69816" y="14549"/>
                      </a:cubicBezTo>
                      <a:cubicBezTo>
                        <a:pt x="70370" y="15935"/>
                        <a:pt x="70924" y="17597"/>
                        <a:pt x="71756" y="18706"/>
                      </a:cubicBezTo>
                      <a:cubicBezTo>
                        <a:pt x="72865" y="20368"/>
                        <a:pt x="74251" y="21477"/>
                        <a:pt x="75915" y="22308"/>
                      </a:cubicBezTo>
                      <a:cubicBezTo>
                        <a:pt x="77301" y="23140"/>
                        <a:pt x="84509" y="24802"/>
                        <a:pt x="81737" y="27019"/>
                      </a:cubicBezTo>
                      <a:cubicBezTo>
                        <a:pt x="80350" y="28405"/>
                        <a:pt x="78133" y="28959"/>
                        <a:pt x="76192" y="29791"/>
                      </a:cubicBezTo>
                      <a:cubicBezTo>
                        <a:pt x="75360" y="30345"/>
                        <a:pt x="72865" y="31176"/>
                        <a:pt x="72865" y="32285"/>
                      </a:cubicBezTo>
                      <a:cubicBezTo>
                        <a:pt x="72865" y="33393"/>
                        <a:pt x="75360" y="34502"/>
                        <a:pt x="76192" y="35056"/>
                      </a:cubicBezTo>
                      <a:cubicBezTo>
                        <a:pt x="78133" y="36441"/>
                        <a:pt x="79796" y="37827"/>
                        <a:pt x="80905" y="40044"/>
                      </a:cubicBezTo>
                      <a:cubicBezTo>
                        <a:pt x="82846" y="44478"/>
                        <a:pt x="80350" y="48912"/>
                        <a:pt x="81459" y="53346"/>
                      </a:cubicBezTo>
                      <a:cubicBezTo>
                        <a:pt x="82291" y="56671"/>
                        <a:pt x="86450" y="58888"/>
                        <a:pt x="89499" y="57226"/>
                      </a:cubicBezTo>
                      <a:cubicBezTo>
                        <a:pt x="91163" y="56394"/>
                        <a:pt x="91717" y="54454"/>
                        <a:pt x="91994" y="52515"/>
                      </a:cubicBezTo>
                      <a:cubicBezTo>
                        <a:pt x="92549" y="49743"/>
                        <a:pt x="92549" y="46972"/>
                        <a:pt x="93103" y="44201"/>
                      </a:cubicBezTo>
                      <a:cubicBezTo>
                        <a:pt x="93658" y="41707"/>
                        <a:pt x="95875" y="33393"/>
                        <a:pt x="100034" y="35887"/>
                      </a:cubicBezTo>
                      <a:cubicBezTo>
                        <a:pt x="101420" y="36719"/>
                        <a:pt x="101975" y="38381"/>
                        <a:pt x="102529" y="39767"/>
                      </a:cubicBezTo>
                      <a:cubicBezTo>
                        <a:pt x="102806" y="40598"/>
                        <a:pt x="103361" y="41984"/>
                        <a:pt x="104470" y="42261"/>
                      </a:cubicBezTo>
                      <a:cubicBezTo>
                        <a:pt x="106965" y="42815"/>
                        <a:pt x="110292" y="37550"/>
                        <a:pt x="111123" y="35887"/>
                      </a:cubicBezTo>
                      <a:cubicBezTo>
                        <a:pt x="113341" y="31730"/>
                        <a:pt x="112509" y="27574"/>
                        <a:pt x="111955" y="23140"/>
                      </a:cubicBezTo>
                      <a:cubicBezTo>
                        <a:pt x="111955" y="21754"/>
                        <a:pt x="110846" y="14826"/>
                        <a:pt x="113896" y="16766"/>
                      </a:cubicBezTo>
                      <a:cubicBezTo>
                        <a:pt x="115282" y="17597"/>
                        <a:pt x="116391" y="19537"/>
                        <a:pt x="117500" y="20923"/>
                      </a:cubicBezTo>
                      <a:cubicBezTo>
                        <a:pt x="118886" y="22585"/>
                        <a:pt x="119995" y="24248"/>
                        <a:pt x="121381" y="25911"/>
                      </a:cubicBezTo>
                      <a:cubicBezTo>
                        <a:pt x="123322" y="28128"/>
                        <a:pt x="125817" y="29513"/>
                        <a:pt x="128312" y="30899"/>
                      </a:cubicBezTo>
                      <a:cubicBezTo>
                        <a:pt x="130530" y="32008"/>
                        <a:pt x="131916" y="32008"/>
                        <a:pt x="133302" y="29791"/>
                      </a:cubicBezTo>
                      <a:cubicBezTo>
                        <a:pt x="136906" y="23417"/>
                        <a:pt x="137183" y="11778"/>
                        <a:pt x="146887" y="11500"/>
                      </a:cubicBezTo>
                      <a:cubicBezTo>
                        <a:pt x="149936" y="11500"/>
                        <a:pt x="153263" y="12886"/>
                        <a:pt x="156035" y="14272"/>
                      </a:cubicBezTo>
                      <a:cubicBezTo>
                        <a:pt x="157144" y="15103"/>
                        <a:pt x="157976" y="16766"/>
                        <a:pt x="158531" y="17874"/>
                      </a:cubicBezTo>
                      <a:cubicBezTo>
                        <a:pt x="159362" y="19814"/>
                        <a:pt x="160471" y="21477"/>
                        <a:pt x="161580" y="23417"/>
                      </a:cubicBezTo>
                      <a:cubicBezTo>
                        <a:pt x="161857" y="23971"/>
                        <a:pt x="161580" y="22863"/>
                        <a:pt x="161580" y="23417"/>
                      </a:cubicBezTo>
                      <a:cubicBezTo>
                        <a:pt x="162412" y="24802"/>
                        <a:pt x="163243" y="25911"/>
                        <a:pt x="164075" y="27019"/>
                      </a:cubicBezTo>
                      <a:cubicBezTo>
                        <a:pt x="165739" y="28682"/>
                        <a:pt x="167125" y="30345"/>
                        <a:pt x="168511" y="32285"/>
                      </a:cubicBezTo>
                      <a:cubicBezTo>
                        <a:pt x="169342" y="33670"/>
                        <a:pt x="171560" y="36164"/>
                        <a:pt x="172947" y="33670"/>
                      </a:cubicBezTo>
                      <a:cubicBezTo>
                        <a:pt x="174887" y="30345"/>
                        <a:pt x="172115" y="26188"/>
                        <a:pt x="170729" y="23140"/>
                      </a:cubicBezTo>
                      <a:cubicBezTo>
                        <a:pt x="169620" y="20091"/>
                        <a:pt x="167679" y="16489"/>
                        <a:pt x="167402" y="13163"/>
                      </a:cubicBezTo>
                      <a:cubicBezTo>
                        <a:pt x="167402" y="11778"/>
                        <a:pt x="167402" y="11500"/>
                        <a:pt x="169065" y="11500"/>
                      </a:cubicBezTo>
                      <a:cubicBezTo>
                        <a:pt x="171283" y="11500"/>
                        <a:pt x="172947" y="12332"/>
                        <a:pt x="174333" y="13995"/>
                      </a:cubicBezTo>
                      <a:cubicBezTo>
                        <a:pt x="175442" y="15380"/>
                        <a:pt x="176828" y="16766"/>
                        <a:pt x="178214" y="18151"/>
                      </a:cubicBezTo>
                      <a:cubicBezTo>
                        <a:pt x="179323" y="19260"/>
                        <a:pt x="180155" y="20923"/>
                        <a:pt x="181541" y="21477"/>
                      </a:cubicBezTo>
                      <a:cubicBezTo>
                        <a:pt x="182927" y="22031"/>
                        <a:pt x="185145" y="22031"/>
                        <a:pt x="186531" y="21754"/>
                      </a:cubicBezTo>
                      <a:cubicBezTo>
                        <a:pt x="188195" y="21754"/>
                        <a:pt x="189304" y="20645"/>
                        <a:pt x="190413" y="19260"/>
                      </a:cubicBezTo>
                      <a:cubicBezTo>
                        <a:pt x="191244" y="18429"/>
                        <a:pt x="192076" y="17874"/>
                        <a:pt x="192907" y="16766"/>
                      </a:cubicBezTo>
                      <a:cubicBezTo>
                        <a:pt x="193739" y="15657"/>
                        <a:pt x="194571" y="14272"/>
                        <a:pt x="195680" y="13717"/>
                      </a:cubicBezTo>
                      <a:cubicBezTo>
                        <a:pt x="197621" y="12332"/>
                        <a:pt x="200116" y="12609"/>
                        <a:pt x="202056" y="13717"/>
                      </a:cubicBezTo>
                      <a:cubicBezTo>
                        <a:pt x="203997" y="15103"/>
                        <a:pt x="206492" y="16212"/>
                        <a:pt x="208987" y="16489"/>
                      </a:cubicBezTo>
                      <a:cubicBezTo>
                        <a:pt x="210373" y="16489"/>
                        <a:pt x="211759" y="16489"/>
                        <a:pt x="213146" y="16489"/>
                      </a:cubicBezTo>
                      <a:cubicBezTo>
                        <a:pt x="214809" y="16489"/>
                        <a:pt x="214809" y="15103"/>
                        <a:pt x="215086" y="13717"/>
                      </a:cubicBezTo>
                      <a:cubicBezTo>
                        <a:pt x="215641" y="10392"/>
                        <a:pt x="215086" y="7067"/>
                        <a:pt x="215086" y="3741"/>
                      </a:cubicBezTo>
                      <a:cubicBezTo>
                        <a:pt x="215086" y="970"/>
                        <a:pt x="218136" y="139"/>
                        <a:pt x="220354" y="139"/>
                      </a:cubicBezTo>
                      <a:cubicBezTo>
                        <a:pt x="221463" y="139"/>
                        <a:pt x="222572" y="139"/>
                        <a:pt x="223681" y="139"/>
                      </a:cubicBezTo>
                      <a:cubicBezTo>
                        <a:pt x="225344" y="139"/>
                        <a:pt x="226730" y="-416"/>
                        <a:pt x="228116" y="693"/>
                      </a:cubicBezTo>
                      <a:cubicBezTo>
                        <a:pt x="230611" y="2356"/>
                        <a:pt x="231443" y="4850"/>
                        <a:pt x="233106" y="7067"/>
                      </a:cubicBezTo>
                      <a:cubicBezTo>
                        <a:pt x="234492" y="9007"/>
                        <a:pt x="235601" y="10946"/>
                        <a:pt x="237820" y="11500"/>
                      </a:cubicBezTo>
                      <a:cubicBezTo>
                        <a:pt x="240592" y="12055"/>
                        <a:pt x="243087" y="11500"/>
                        <a:pt x="245028" y="9561"/>
                      </a:cubicBezTo>
                      <a:cubicBezTo>
                        <a:pt x="246968" y="7898"/>
                        <a:pt x="249740" y="5958"/>
                        <a:pt x="252236" y="5127"/>
                      </a:cubicBezTo>
                      <a:cubicBezTo>
                        <a:pt x="253345" y="4572"/>
                        <a:pt x="254731" y="4850"/>
                        <a:pt x="255840" y="4572"/>
                      </a:cubicBezTo>
                      <a:cubicBezTo>
                        <a:pt x="256949" y="4295"/>
                        <a:pt x="257780" y="4295"/>
                        <a:pt x="258889" y="4295"/>
                      </a:cubicBezTo>
                      <a:cubicBezTo>
                        <a:pt x="258889" y="5958"/>
                        <a:pt x="258057" y="7344"/>
                        <a:pt x="256949" y="8452"/>
                      </a:cubicBezTo>
                      <a:cubicBezTo>
                        <a:pt x="255840" y="9561"/>
                        <a:pt x="254176" y="10115"/>
                        <a:pt x="253067" y="11500"/>
                      </a:cubicBezTo>
                      <a:cubicBezTo>
                        <a:pt x="251681" y="13163"/>
                        <a:pt x="250018" y="15935"/>
                        <a:pt x="250018" y="18151"/>
                      </a:cubicBezTo>
                      <a:cubicBezTo>
                        <a:pt x="250018" y="19814"/>
                        <a:pt x="251404" y="19814"/>
                        <a:pt x="252790" y="20091"/>
                      </a:cubicBezTo>
                      <a:cubicBezTo>
                        <a:pt x="254176" y="20091"/>
                        <a:pt x="255008" y="20091"/>
                        <a:pt x="256394" y="20091"/>
                      </a:cubicBezTo>
                      <a:cubicBezTo>
                        <a:pt x="258335" y="20091"/>
                        <a:pt x="260275" y="21200"/>
                        <a:pt x="261384" y="22585"/>
                      </a:cubicBezTo>
                      <a:cubicBezTo>
                        <a:pt x="262493" y="24248"/>
                        <a:pt x="261662" y="25357"/>
                        <a:pt x="260553" y="26742"/>
                      </a:cubicBezTo>
                      <a:cubicBezTo>
                        <a:pt x="259998" y="27574"/>
                        <a:pt x="258057" y="29513"/>
                        <a:pt x="258889" y="30622"/>
                      </a:cubicBezTo>
                      <a:cubicBezTo>
                        <a:pt x="259721" y="31453"/>
                        <a:pt x="262771" y="30622"/>
                        <a:pt x="263880" y="30622"/>
                      </a:cubicBezTo>
                      <a:cubicBezTo>
                        <a:pt x="265820" y="30622"/>
                        <a:pt x="268038" y="30899"/>
                        <a:pt x="269979" y="31453"/>
                      </a:cubicBezTo>
                      <a:cubicBezTo>
                        <a:pt x="271919" y="32008"/>
                        <a:pt x="272474" y="33116"/>
                        <a:pt x="271642" y="34779"/>
                      </a:cubicBezTo>
                      <a:cubicBezTo>
                        <a:pt x="270533" y="36996"/>
                        <a:pt x="268870" y="38936"/>
                        <a:pt x="267761" y="41430"/>
                      </a:cubicBezTo>
                      <a:cubicBezTo>
                        <a:pt x="267483" y="42261"/>
                        <a:pt x="266374" y="45032"/>
                        <a:pt x="267761" y="45309"/>
                      </a:cubicBezTo>
                      <a:cubicBezTo>
                        <a:pt x="268592" y="45309"/>
                        <a:pt x="269979" y="44755"/>
                        <a:pt x="270533" y="44201"/>
                      </a:cubicBezTo>
                      <a:cubicBezTo>
                        <a:pt x="271919" y="43370"/>
                        <a:pt x="273305" y="42538"/>
                        <a:pt x="274691" y="41707"/>
                      </a:cubicBezTo>
                      <a:cubicBezTo>
                        <a:pt x="277464" y="39767"/>
                        <a:pt x="281622" y="36164"/>
                        <a:pt x="284949" y="38381"/>
                      </a:cubicBezTo>
                      <a:cubicBezTo>
                        <a:pt x="286335" y="39213"/>
                        <a:pt x="287167" y="40876"/>
                        <a:pt x="288276" y="41984"/>
                      </a:cubicBezTo>
                      <a:cubicBezTo>
                        <a:pt x="289108" y="43092"/>
                        <a:pt x="289662" y="44201"/>
                        <a:pt x="289939" y="45586"/>
                      </a:cubicBezTo>
                      <a:cubicBezTo>
                        <a:pt x="290494" y="49743"/>
                        <a:pt x="287167" y="51406"/>
                        <a:pt x="284949" y="54177"/>
                      </a:cubicBezTo>
                      <a:cubicBezTo>
                        <a:pt x="287167" y="55009"/>
                        <a:pt x="289385" y="56117"/>
                        <a:pt x="287722" y="58611"/>
                      </a:cubicBezTo>
                      <a:cubicBezTo>
                        <a:pt x="286890" y="60274"/>
                        <a:pt x="285781" y="63045"/>
                        <a:pt x="284395" y="63877"/>
                      </a:cubicBezTo>
                      <a:cubicBezTo>
                        <a:pt x="282454" y="64985"/>
                        <a:pt x="278850" y="63877"/>
                        <a:pt x="278296" y="66648"/>
                      </a:cubicBezTo>
                      <a:cubicBezTo>
                        <a:pt x="277464" y="69973"/>
                        <a:pt x="281900" y="74130"/>
                        <a:pt x="279959" y="77178"/>
                      </a:cubicBezTo>
                      <a:cubicBezTo>
                        <a:pt x="278850" y="78841"/>
                        <a:pt x="276078" y="78564"/>
                        <a:pt x="274414" y="78841"/>
                      </a:cubicBezTo>
                      <a:cubicBezTo>
                        <a:pt x="272197" y="78841"/>
                        <a:pt x="269424" y="78841"/>
                        <a:pt x="267206" y="79395"/>
                      </a:cubicBezTo>
                      <a:cubicBezTo>
                        <a:pt x="263602" y="80781"/>
                        <a:pt x="265820" y="85492"/>
                        <a:pt x="265266" y="88540"/>
                      </a:cubicBezTo>
                      <a:cubicBezTo>
                        <a:pt x="264711" y="92420"/>
                        <a:pt x="261107" y="95191"/>
                        <a:pt x="257780" y="96300"/>
                      </a:cubicBezTo>
                      <a:cubicBezTo>
                        <a:pt x="253622" y="97686"/>
                        <a:pt x="249463" y="95746"/>
                        <a:pt x="245582" y="94914"/>
                      </a:cubicBezTo>
                      <a:cubicBezTo>
                        <a:pt x="241146" y="93806"/>
                        <a:pt x="236988" y="93806"/>
                        <a:pt x="234492" y="98240"/>
                      </a:cubicBezTo>
                      <a:cubicBezTo>
                        <a:pt x="233384" y="100180"/>
                        <a:pt x="232552" y="102396"/>
                        <a:pt x="230889" y="104336"/>
                      </a:cubicBezTo>
                      <a:cubicBezTo>
                        <a:pt x="229225" y="106553"/>
                        <a:pt x="226730" y="107939"/>
                        <a:pt x="224235" y="109324"/>
                      </a:cubicBezTo>
                      <a:cubicBezTo>
                        <a:pt x="218967" y="111819"/>
                        <a:pt x="213423" y="113481"/>
                        <a:pt x="207878" y="115144"/>
                      </a:cubicBezTo>
                      <a:cubicBezTo>
                        <a:pt x="202333" y="116807"/>
                        <a:pt x="196789" y="117361"/>
                        <a:pt x="191244" y="118192"/>
                      </a:cubicBezTo>
                      <a:cubicBezTo>
                        <a:pt x="185699" y="119024"/>
                        <a:pt x="179877" y="120132"/>
                        <a:pt x="174887" y="123458"/>
                      </a:cubicBezTo>
                      <a:cubicBezTo>
                        <a:pt x="171283" y="125675"/>
                        <a:pt x="168788" y="129277"/>
                        <a:pt x="165739" y="131771"/>
                      </a:cubicBezTo>
                      <a:cubicBezTo>
                        <a:pt x="161857" y="135097"/>
                        <a:pt x="156867" y="136205"/>
                        <a:pt x="151877" y="136483"/>
                      </a:cubicBezTo>
                      <a:cubicBezTo>
                        <a:pt x="146055" y="136760"/>
                        <a:pt x="140510" y="136205"/>
                        <a:pt x="134966" y="134543"/>
                      </a:cubicBezTo>
                      <a:cubicBezTo>
                        <a:pt x="129698" y="132880"/>
                        <a:pt x="124985" y="130663"/>
                        <a:pt x="119440" y="130109"/>
                      </a:cubicBezTo>
                      <a:cubicBezTo>
                        <a:pt x="116668" y="129832"/>
                        <a:pt x="114173" y="129832"/>
                        <a:pt x="111401" y="129555"/>
                      </a:cubicBezTo>
                      <a:cubicBezTo>
                        <a:pt x="109460" y="129555"/>
                        <a:pt x="107519" y="129277"/>
                        <a:pt x="105856" y="127892"/>
                      </a:cubicBezTo>
                      <a:cubicBezTo>
                        <a:pt x="103084" y="125675"/>
                        <a:pt x="103361" y="121518"/>
                        <a:pt x="101143" y="118747"/>
                      </a:cubicBezTo>
                      <a:cubicBezTo>
                        <a:pt x="98925" y="115975"/>
                        <a:pt x="93658" y="117361"/>
                        <a:pt x="90608" y="117084"/>
                      </a:cubicBezTo>
                      <a:cubicBezTo>
                        <a:pt x="82846" y="116807"/>
                        <a:pt x="75083" y="116530"/>
                        <a:pt x="67320" y="115975"/>
                      </a:cubicBezTo>
                      <a:cubicBezTo>
                        <a:pt x="65934" y="115975"/>
                        <a:pt x="64548" y="116253"/>
                        <a:pt x="63162" y="116807"/>
                      </a:cubicBezTo>
                      <a:cubicBezTo>
                        <a:pt x="61499" y="117361"/>
                        <a:pt x="60112" y="117915"/>
                        <a:pt x="58449" y="117915"/>
                      </a:cubicBezTo>
                      <a:cubicBezTo>
                        <a:pt x="55954" y="118192"/>
                        <a:pt x="53182" y="119024"/>
                        <a:pt x="50686" y="117915"/>
                      </a:cubicBezTo>
                      <a:cubicBezTo>
                        <a:pt x="48746" y="117361"/>
                        <a:pt x="46528" y="116253"/>
                        <a:pt x="47359" y="114036"/>
                      </a:cubicBezTo>
                      <a:cubicBezTo>
                        <a:pt x="49577" y="106830"/>
                        <a:pt x="57894" y="108770"/>
                        <a:pt x="63439" y="108216"/>
                      </a:cubicBezTo>
                      <a:cubicBezTo>
                        <a:pt x="65657" y="108216"/>
                        <a:pt x="68707" y="105445"/>
                        <a:pt x="68984" y="103228"/>
                      </a:cubicBezTo>
                      <a:cubicBezTo>
                        <a:pt x="68984" y="101842"/>
                        <a:pt x="68707" y="100734"/>
                        <a:pt x="68984" y="99348"/>
                      </a:cubicBezTo>
                      <a:cubicBezTo>
                        <a:pt x="69261" y="98240"/>
                        <a:pt x="70370" y="96854"/>
                        <a:pt x="71479" y="96300"/>
                      </a:cubicBezTo>
                      <a:cubicBezTo>
                        <a:pt x="73142" y="95468"/>
                        <a:pt x="75083" y="96023"/>
                        <a:pt x="77024" y="95191"/>
                      </a:cubicBezTo>
                      <a:cubicBezTo>
                        <a:pt x="78410" y="94637"/>
                        <a:pt x="79796" y="93251"/>
                        <a:pt x="77578" y="92974"/>
                      </a:cubicBezTo>
                      <a:cubicBezTo>
                        <a:pt x="75083" y="92697"/>
                        <a:pt x="72588" y="93251"/>
                        <a:pt x="70093" y="93806"/>
                      </a:cubicBezTo>
                      <a:cubicBezTo>
                        <a:pt x="68707" y="93806"/>
                        <a:pt x="67043" y="94083"/>
                        <a:pt x="65934" y="93529"/>
                      </a:cubicBezTo>
                      <a:cubicBezTo>
                        <a:pt x="65102" y="91866"/>
                        <a:pt x="66211" y="90757"/>
                        <a:pt x="67320" y="89649"/>
                      </a:cubicBezTo>
                      <a:cubicBezTo>
                        <a:pt x="69538" y="87709"/>
                        <a:pt x="72033" y="86323"/>
                        <a:pt x="74251" y="84384"/>
                      </a:cubicBezTo>
                      <a:cubicBezTo>
                        <a:pt x="75915" y="82721"/>
                        <a:pt x="74806" y="82721"/>
                        <a:pt x="73142" y="83275"/>
                      </a:cubicBezTo>
                      <a:cubicBezTo>
                        <a:pt x="70093" y="84106"/>
                        <a:pt x="67320" y="85492"/>
                        <a:pt x="64548" y="86878"/>
                      </a:cubicBezTo>
                      <a:cubicBezTo>
                        <a:pt x="63162" y="87432"/>
                        <a:pt x="60944" y="88818"/>
                        <a:pt x="59281" y="88263"/>
                      </a:cubicBezTo>
                      <a:cubicBezTo>
                        <a:pt x="58172" y="87709"/>
                        <a:pt x="57617" y="86323"/>
                        <a:pt x="57063" y="85215"/>
                      </a:cubicBezTo>
                      <a:cubicBezTo>
                        <a:pt x="56785" y="84106"/>
                        <a:pt x="57063" y="82721"/>
                        <a:pt x="56508" y="81612"/>
                      </a:cubicBezTo>
                      <a:cubicBezTo>
                        <a:pt x="55954" y="80504"/>
                        <a:pt x="54845" y="80504"/>
                        <a:pt x="53736" y="80227"/>
                      </a:cubicBezTo>
                      <a:cubicBezTo>
                        <a:pt x="49855" y="80227"/>
                        <a:pt x="45973" y="80504"/>
                        <a:pt x="41815" y="80227"/>
                      </a:cubicBezTo>
                      <a:cubicBezTo>
                        <a:pt x="35993" y="79395"/>
                        <a:pt x="30448" y="78287"/>
                        <a:pt x="24626" y="78287"/>
                      </a:cubicBezTo>
                      <a:cubicBezTo>
                        <a:pt x="22686" y="78287"/>
                        <a:pt x="21022" y="78841"/>
                        <a:pt x="19082" y="79118"/>
                      </a:cubicBezTo>
                      <a:cubicBezTo>
                        <a:pt x="17973" y="79118"/>
                        <a:pt x="16586" y="79395"/>
                        <a:pt x="15477" y="79118"/>
                      </a:cubicBezTo>
                      <a:cubicBezTo>
                        <a:pt x="12428" y="78010"/>
                        <a:pt x="12151" y="74130"/>
                        <a:pt x="12983" y="71359"/>
                      </a:cubicBezTo>
                      <a:cubicBezTo>
                        <a:pt x="14369" y="67479"/>
                        <a:pt x="17695" y="67479"/>
                        <a:pt x="21022" y="68310"/>
                      </a:cubicBezTo>
                      <a:cubicBezTo>
                        <a:pt x="22686" y="68865"/>
                        <a:pt x="24349" y="69419"/>
                        <a:pt x="26013" y="69142"/>
                      </a:cubicBezTo>
                      <a:cubicBezTo>
                        <a:pt x="27676" y="69142"/>
                        <a:pt x="28785" y="67756"/>
                        <a:pt x="30171" y="67202"/>
                      </a:cubicBezTo>
                      <a:cubicBezTo>
                        <a:pt x="33221" y="65539"/>
                        <a:pt x="35993" y="65816"/>
                        <a:pt x="39320" y="65816"/>
                      </a:cubicBezTo>
                      <a:cubicBezTo>
                        <a:pt x="42647" y="65816"/>
                        <a:pt x="45419" y="65262"/>
                        <a:pt x="48746" y="65816"/>
                      </a:cubicBezTo>
                      <a:cubicBezTo>
                        <a:pt x="52627" y="66648"/>
                        <a:pt x="55676" y="66925"/>
                        <a:pt x="59558" y="65816"/>
                      </a:cubicBezTo>
                      <a:cubicBezTo>
                        <a:pt x="62330" y="65262"/>
                        <a:pt x="66211" y="64985"/>
                        <a:pt x="67598" y="62214"/>
                      </a:cubicBezTo>
                      <a:cubicBezTo>
                        <a:pt x="70093" y="57780"/>
                        <a:pt x="62885" y="57780"/>
                        <a:pt x="60390" y="57503"/>
                      </a:cubicBezTo>
                      <a:cubicBezTo>
                        <a:pt x="58726" y="57503"/>
                        <a:pt x="55676" y="57503"/>
                        <a:pt x="54568" y="55840"/>
                      </a:cubicBezTo>
                      <a:cubicBezTo>
                        <a:pt x="53736" y="54454"/>
                        <a:pt x="55399" y="53069"/>
                        <a:pt x="56231" y="52237"/>
                      </a:cubicBezTo>
                      <a:cubicBezTo>
                        <a:pt x="59281" y="50298"/>
                        <a:pt x="63716" y="51129"/>
                        <a:pt x="66489" y="48358"/>
                      </a:cubicBezTo>
                      <a:cubicBezTo>
                        <a:pt x="67598" y="47249"/>
                        <a:pt x="68429" y="45309"/>
                        <a:pt x="67598" y="43924"/>
                      </a:cubicBezTo>
                      <a:cubicBezTo>
                        <a:pt x="66489" y="41984"/>
                        <a:pt x="63716" y="41984"/>
                        <a:pt x="61776" y="42261"/>
                      </a:cubicBezTo>
                      <a:cubicBezTo>
                        <a:pt x="58172" y="42261"/>
                        <a:pt x="54290" y="44478"/>
                        <a:pt x="50964" y="42261"/>
                      </a:cubicBezTo>
                      <a:cubicBezTo>
                        <a:pt x="48746" y="40598"/>
                        <a:pt x="45973" y="39767"/>
                        <a:pt x="43201" y="39767"/>
                      </a:cubicBezTo>
                      <a:cubicBezTo>
                        <a:pt x="40429" y="39767"/>
                        <a:pt x="37656" y="40598"/>
                        <a:pt x="34884" y="41153"/>
                      </a:cubicBezTo>
                      <a:cubicBezTo>
                        <a:pt x="33221" y="41153"/>
                        <a:pt x="31280" y="41153"/>
                        <a:pt x="29617" y="41707"/>
                      </a:cubicBezTo>
                      <a:cubicBezTo>
                        <a:pt x="27122" y="41984"/>
                        <a:pt x="24626" y="42815"/>
                        <a:pt x="22131" y="43924"/>
                      </a:cubicBezTo>
                      <a:cubicBezTo>
                        <a:pt x="18805" y="45309"/>
                        <a:pt x="15755" y="46418"/>
                        <a:pt x="12151" y="46141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677" name="Freeform 2676">
                  <a:extLst>
                    <a:ext uri="{FF2B5EF4-FFF2-40B4-BE49-F238E27FC236}">
                      <a16:creationId xmlns:a16="http://schemas.microsoft.com/office/drawing/2014/main" id="{2FCDD2F4-DAF1-72FA-76DA-FD1E08E3CC1D}"/>
                    </a:ext>
                  </a:extLst>
                </p:cNvPr>
                <p:cNvSpPr/>
                <p:nvPr/>
              </p:nvSpPr>
              <p:spPr>
                <a:xfrm>
                  <a:off x="5163381" y="2047521"/>
                  <a:ext cx="17670" cy="5128"/>
                </a:xfrm>
                <a:custGeom>
                  <a:avLst/>
                  <a:gdLst>
                    <a:gd name="connsiteX0" fmla="*/ 4162 w 17670"/>
                    <a:gd name="connsiteY0" fmla="*/ 3906 h 5128"/>
                    <a:gd name="connsiteX1" fmla="*/ 1112 w 17670"/>
                    <a:gd name="connsiteY1" fmla="*/ 3352 h 5128"/>
                    <a:gd name="connsiteX2" fmla="*/ 3330 w 17670"/>
                    <a:gd name="connsiteY2" fmla="*/ 27 h 5128"/>
                    <a:gd name="connsiteX3" fmla="*/ 6103 w 17670"/>
                    <a:gd name="connsiteY3" fmla="*/ 858 h 5128"/>
                    <a:gd name="connsiteX4" fmla="*/ 10538 w 17670"/>
                    <a:gd name="connsiteY4" fmla="*/ 858 h 5128"/>
                    <a:gd name="connsiteX5" fmla="*/ 9984 w 17670"/>
                    <a:gd name="connsiteY5" fmla="*/ 858 h 5128"/>
                    <a:gd name="connsiteX6" fmla="*/ 11370 w 17670"/>
                    <a:gd name="connsiteY6" fmla="*/ 581 h 5128"/>
                    <a:gd name="connsiteX7" fmla="*/ 13865 w 17670"/>
                    <a:gd name="connsiteY7" fmla="*/ 581 h 5128"/>
                    <a:gd name="connsiteX8" fmla="*/ 17469 w 17670"/>
                    <a:gd name="connsiteY8" fmla="*/ 2244 h 5128"/>
                    <a:gd name="connsiteX9" fmla="*/ 8597 w 17670"/>
                    <a:gd name="connsiteY9" fmla="*/ 5015 h 5128"/>
                    <a:gd name="connsiteX10" fmla="*/ 4162 w 17670"/>
                    <a:gd name="connsiteY10" fmla="*/ 4183 h 51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7670" h="5128">
                      <a:moveTo>
                        <a:pt x="4162" y="3906"/>
                      </a:moveTo>
                      <a:cubicBezTo>
                        <a:pt x="3053" y="3906"/>
                        <a:pt x="2221" y="3906"/>
                        <a:pt x="1112" y="3352"/>
                      </a:cubicBezTo>
                      <a:cubicBezTo>
                        <a:pt x="-1660" y="1689"/>
                        <a:pt x="1389" y="-250"/>
                        <a:pt x="3330" y="27"/>
                      </a:cubicBezTo>
                      <a:cubicBezTo>
                        <a:pt x="4439" y="27"/>
                        <a:pt x="5271" y="581"/>
                        <a:pt x="6103" y="858"/>
                      </a:cubicBezTo>
                      <a:cubicBezTo>
                        <a:pt x="7489" y="1135"/>
                        <a:pt x="9152" y="858"/>
                        <a:pt x="10538" y="858"/>
                      </a:cubicBezTo>
                      <a:cubicBezTo>
                        <a:pt x="10538" y="858"/>
                        <a:pt x="10261" y="858"/>
                        <a:pt x="9984" y="858"/>
                      </a:cubicBezTo>
                      <a:cubicBezTo>
                        <a:pt x="10538" y="858"/>
                        <a:pt x="11093" y="858"/>
                        <a:pt x="11370" y="581"/>
                      </a:cubicBezTo>
                      <a:cubicBezTo>
                        <a:pt x="12202" y="581"/>
                        <a:pt x="13033" y="581"/>
                        <a:pt x="13865" y="581"/>
                      </a:cubicBezTo>
                      <a:cubicBezTo>
                        <a:pt x="15251" y="581"/>
                        <a:pt x="16637" y="1135"/>
                        <a:pt x="17469" y="2244"/>
                      </a:cubicBezTo>
                      <a:cubicBezTo>
                        <a:pt x="19132" y="5292"/>
                        <a:pt x="9984" y="5292"/>
                        <a:pt x="8597" y="5015"/>
                      </a:cubicBezTo>
                      <a:cubicBezTo>
                        <a:pt x="7211" y="5015"/>
                        <a:pt x="5548" y="4183"/>
                        <a:pt x="4162" y="4183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2491" name="Graphic 248">
                <a:extLst>
                  <a:ext uri="{FF2B5EF4-FFF2-40B4-BE49-F238E27FC236}">
                    <a16:creationId xmlns:a16="http://schemas.microsoft.com/office/drawing/2014/main" id="{C2603718-E9F2-2C07-6A54-E010EAA5F09F}"/>
                  </a:ext>
                </a:extLst>
              </p:cNvPr>
              <p:cNvGrpSpPr/>
              <p:nvPr/>
            </p:nvGrpSpPr>
            <p:grpSpPr>
              <a:xfrm>
                <a:off x="4834369" y="2444119"/>
                <a:ext cx="116448" cy="147065"/>
                <a:chOff x="5497134" y="2443000"/>
                <a:chExt cx="116448" cy="147065"/>
              </a:xfrm>
              <a:grpFill/>
            </p:grpSpPr>
            <p:sp>
              <p:nvSpPr>
                <p:cNvPr id="2674" name="Freeform 2673">
                  <a:extLst>
                    <a:ext uri="{FF2B5EF4-FFF2-40B4-BE49-F238E27FC236}">
                      <a16:creationId xmlns:a16="http://schemas.microsoft.com/office/drawing/2014/main" id="{A0C8DEB1-1FE1-AB73-21D8-250B251FA7ED}"/>
                    </a:ext>
                  </a:extLst>
                </p:cNvPr>
                <p:cNvSpPr/>
                <p:nvPr/>
              </p:nvSpPr>
              <p:spPr>
                <a:xfrm>
                  <a:off x="5501032" y="2443000"/>
                  <a:ext cx="112550" cy="147065"/>
                </a:xfrm>
                <a:custGeom>
                  <a:avLst/>
                  <a:gdLst>
                    <a:gd name="connsiteX0" fmla="*/ 111749 w 112550"/>
                    <a:gd name="connsiteY0" fmla="*/ 96993 h 147065"/>
                    <a:gd name="connsiteX1" fmla="*/ 109254 w 112550"/>
                    <a:gd name="connsiteY1" fmla="*/ 102535 h 147065"/>
                    <a:gd name="connsiteX2" fmla="*/ 106204 w 112550"/>
                    <a:gd name="connsiteY2" fmla="*/ 110849 h 147065"/>
                    <a:gd name="connsiteX3" fmla="*/ 103709 w 112550"/>
                    <a:gd name="connsiteY3" fmla="*/ 118608 h 147065"/>
                    <a:gd name="connsiteX4" fmla="*/ 94561 w 112550"/>
                    <a:gd name="connsiteY4" fmla="*/ 118331 h 147065"/>
                    <a:gd name="connsiteX5" fmla="*/ 89293 w 112550"/>
                    <a:gd name="connsiteY5" fmla="*/ 118054 h 147065"/>
                    <a:gd name="connsiteX6" fmla="*/ 84857 w 112550"/>
                    <a:gd name="connsiteY6" fmla="*/ 120548 h 147065"/>
                    <a:gd name="connsiteX7" fmla="*/ 70441 w 112550"/>
                    <a:gd name="connsiteY7" fmla="*/ 121656 h 147065"/>
                    <a:gd name="connsiteX8" fmla="*/ 64619 w 112550"/>
                    <a:gd name="connsiteY8" fmla="*/ 124705 h 147065"/>
                    <a:gd name="connsiteX9" fmla="*/ 61292 w 112550"/>
                    <a:gd name="connsiteY9" fmla="*/ 129970 h 147065"/>
                    <a:gd name="connsiteX10" fmla="*/ 50203 w 112550"/>
                    <a:gd name="connsiteY10" fmla="*/ 132741 h 147065"/>
                    <a:gd name="connsiteX11" fmla="*/ 43827 w 112550"/>
                    <a:gd name="connsiteY11" fmla="*/ 140501 h 147065"/>
                    <a:gd name="connsiteX12" fmla="*/ 27747 w 112550"/>
                    <a:gd name="connsiteY12" fmla="*/ 145489 h 147065"/>
                    <a:gd name="connsiteX13" fmla="*/ 19430 w 112550"/>
                    <a:gd name="connsiteY13" fmla="*/ 146597 h 147065"/>
                    <a:gd name="connsiteX14" fmla="*/ 15272 w 112550"/>
                    <a:gd name="connsiteY14" fmla="*/ 146875 h 147065"/>
                    <a:gd name="connsiteX15" fmla="*/ 11390 w 112550"/>
                    <a:gd name="connsiteY15" fmla="*/ 144380 h 147065"/>
                    <a:gd name="connsiteX16" fmla="*/ 6955 w 112550"/>
                    <a:gd name="connsiteY16" fmla="*/ 139669 h 147065"/>
                    <a:gd name="connsiteX17" fmla="*/ 13054 w 112550"/>
                    <a:gd name="connsiteY17" fmla="*/ 132741 h 147065"/>
                    <a:gd name="connsiteX18" fmla="*/ 14440 w 112550"/>
                    <a:gd name="connsiteY18" fmla="*/ 130247 h 147065"/>
                    <a:gd name="connsiteX19" fmla="*/ 7786 w 112550"/>
                    <a:gd name="connsiteY19" fmla="*/ 128584 h 147065"/>
                    <a:gd name="connsiteX20" fmla="*/ 3905 w 112550"/>
                    <a:gd name="connsiteY20" fmla="*/ 128307 h 147065"/>
                    <a:gd name="connsiteX21" fmla="*/ 1410 w 112550"/>
                    <a:gd name="connsiteY21" fmla="*/ 128030 h 147065"/>
                    <a:gd name="connsiteX22" fmla="*/ 3628 w 112550"/>
                    <a:gd name="connsiteY22" fmla="*/ 126368 h 147065"/>
                    <a:gd name="connsiteX23" fmla="*/ 11390 w 112550"/>
                    <a:gd name="connsiteY23" fmla="*/ 116391 h 147065"/>
                    <a:gd name="connsiteX24" fmla="*/ 10559 w 112550"/>
                    <a:gd name="connsiteY24" fmla="*/ 110849 h 147065"/>
                    <a:gd name="connsiteX25" fmla="*/ 14995 w 112550"/>
                    <a:gd name="connsiteY25" fmla="*/ 106138 h 147065"/>
                    <a:gd name="connsiteX26" fmla="*/ 34401 w 112550"/>
                    <a:gd name="connsiteY26" fmla="*/ 102812 h 147065"/>
                    <a:gd name="connsiteX27" fmla="*/ 36619 w 112550"/>
                    <a:gd name="connsiteY27" fmla="*/ 102812 h 147065"/>
                    <a:gd name="connsiteX28" fmla="*/ 32183 w 112550"/>
                    <a:gd name="connsiteY28" fmla="*/ 101149 h 147065"/>
                    <a:gd name="connsiteX29" fmla="*/ 25252 w 112550"/>
                    <a:gd name="connsiteY29" fmla="*/ 98933 h 147065"/>
                    <a:gd name="connsiteX30" fmla="*/ 19985 w 112550"/>
                    <a:gd name="connsiteY30" fmla="*/ 97270 h 147065"/>
                    <a:gd name="connsiteX31" fmla="*/ 24698 w 112550"/>
                    <a:gd name="connsiteY31" fmla="*/ 88956 h 147065"/>
                    <a:gd name="connsiteX32" fmla="*/ 30242 w 112550"/>
                    <a:gd name="connsiteY32" fmla="*/ 83968 h 147065"/>
                    <a:gd name="connsiteX33" fmla="*/ 34123 w 112550"/>
                    <a:gd name="connsiteY33" fmla="*/ 80088 h 147065"/>
                    <a:gd name="connsiteX34" fmla="*/ 32183 w 112550"/>
                    <a:gd name="connsiteY34" fmla="*/ 78148 h 147065"/>
                    <a:gd name="connsiteX35" fmla="*/ 28579 w 112550"/>
                    <a:gd name="connsiteY35" fmla="*/ 77594 h 147065"/>
                    <a:gd name="connsiteX36" fmla="*/ 25529 w 112550"/>
                    <a:gd name="connsiteY36" fmla="*/ 78148 h 147065"/>
                    <a:gd name="connsiteX37" fmla="*/ 18044 w 112550"/>
                    <a:gd name="connsiteY37" fmla="*/ 77317 h 147065"/>
                    <a:gd name="connsiteX38" fmla="*/ 7232 w 112550"/>
                    <a:gd name="connsiteY38" fmla="*/ 74823 h 147065"/>
                    <a:gd name="connsiteX39" fmla="*/ 2796 w 112550"/>
                    <a:gd name="connsiteY39" fmla="*/ 74269 h 147065"/>
                    <a:gd name="connsiteX40" fmla="*/ 24 w 112550"/>
                    <a:gd name="connsiteY40" fmla="*/ 72883 h 147065"/>
                    <a:gd name="connsiteX41" fmla="*/ 3350 w 112550"/>
                    <a:gd name="connsiteY41" fmla="*/ 70943 h 147065"/>
                    <a:gd name="connsiteX42" fmla="*/ 6955 w 112550"/>
                    <a:gd name="connsiteY42" fmla="*/ 70666 h 147065"/>
                    <a:gd name="connsiteX43" fmla="*/ 12777 w 112550"/>
                    <a:gd name="connsiteY43" fmla="*/ 66786 h 147065"/>
                    <a:gd name="connsiteX44" fmla="*/ 11113 w 112550"/>
                    <a:gd name="connsiteY44" fmla="*/ 64292 h 147065"/>
                    <a:gd name="connsiteX45" fmla="*/ 14717 w 112550"/>
                    <a:gd name="connsiteY45" fmla="*/ 60967 h 147065"/>
                    <a:gd name="connsiteX46" fmla="*/ 17489 w 112550"/>
                    <a:gd name="connsiteY46" fmla="*/ 59581 h 147065"/>
                    <a:gd name="connsiteX47" fmla="*/ 17489 w 112550"/>
                    <a:gd name="connsiteY47" fmla="*/ 57364 h 147065"/>
                    <a:gd name="connsiteX48" fmla="*/ 12777 w 112550"/>
                    <a:gd name="connsiteY48" fmla="*/ 57364 h 147065"/>
                    <a:gd name="connsiteX49" fmla="*/ 6400 w 112550"/>
                    <a:gd name="connsiteY49" fmla="*/ 55979 h 147065"/>
                    <a:gd name="connsiteX50" fmla="*/ 1410 w 112550"/>
                    <a:gd name="connsiteY50" fmla="*/ 54039 h 147065"/>
                    <a:gd name="connsiteX51" fmla="*/ 6400 w 112550"/>
                    <a:gd name="connsiteY51" fmla="*/ 51268 h 147065"/>
                    <a:gd name="connsiteX52" fmla="*/ 8341 w 112550"/>
                    <a:gd name="connsiteY52" fmla="*/ 48773 h 147065"/>
                    <a:gd name="connsiteX53" fmla="*/ 6400 w 112550"/>
                    <a:gd name="connsiteY53" fmla="*/ 46279 h 147065"/>
                    <a:gd name="connsiteX54" fmla="*/ 7232 w 112550"/>
                    <a:gd name="connsiteY54" fmla="*/ 41291 h 147065"/>
                    <a:gd name="connsiteX55" fmla="*/ 14717 w 112550"/>
                    <a:gd name="connsiteY55" fmla="*/ 41845 h 147065"/>
                    <a:gd name="connsiteX56" fmla="*/ 19153 w 112550"/>
                    <a:gd name="connsiteY56" fmla="*/ 42123 h 147065"/>
                    <a:gd name="connsiteX57" fmla="*/ 23589 w 112550"/>
                    <a:gd name="connsiteY57" fmla="*/ 41845 h 147065"/>
                    <a:gd name="connsiteX58" fmla="*/ 27747 w 112550"/>
                    <a:gd name="connsiteY58" fmla="*/ 46556 h 147065"/>
                    <a:gd name="connsiteX59" fmla="*/ 33569 w 112550"/>
                    <a:gd name="connsiteY59" fmla="*/ 47111 h 147065"/>
                    <a:gd name="connsiteX60" fmla="*/ 38559 w 112550"/>
                    <a:gd name="connsiteY60" fmla="*/ 42400 h 147065"/>
                    <a:gd name="connsiteX61" fmla="*/ 40777 w 112550"/>
                    <a:gd name="connsiteY61" fmla="*/ 45171 h 147065"/>
                    <a:gd name="connsiteX62" fmla="*/ 44658 w 112550"/>
                    <a:gd name="connsiteY62" fmla="*/ 46279 h 147065"/>
                    <a:gd name="connsiteX63" fmla="*/ 48263 w 112550"/>
                    <a:gd name="connsiteY63" fmla="*/ 44062 h 147065"/>
                    <a:gd name="connsiteX64" fmla="*/ 49094 w 112550"/>
                    <a:gd name="connsiteY64" fmla="*/ 40737 h 147065"/>
                    <a:gd name="connsiteX65" fmla="*/ 51312 w 112550"/>
                    <a:gd name="connsiteY65" fmla="*/ 37689 h 147065"/>
                    <a:gd name="connsiteX66" fmla="*/ 53807 w 112550"/>
                    <a:gd name="connsiteY66" fmla="*/ 36303 h 147065"/>
                    <a:gd name="connsiteX67" fmla="*/ 56302 w 112550"/>
                    <a:gd name="connsiteY67" fmla="*/ 29929 h 147065"/>
                    <a:gd name="connsiteX68" fmla="*/ 48817 w 112550"/>
                    <a:gd name="connsiteY68" fmla="*/ 29098 h 147065"/>
                    <a:gd name="connsiteX69" fmla="*/ 41609 w 112550"/>
                    <a:gd name="connsiteY69" fmla="*/ 29929 h 147065"/>
                    <a:gd name="connsiteX70" fmla="*/ 42995 w 112550"/>
                    <a:gd name="connsiteY70" fmla="*/ 24664 h 147065"/>
                    <a:gd name="connsiteX71" fmla="*/ 48540 w 112550"/>
                    <a:gd name="connsiteY71" fmla="*/ 20507 h 147065"/>
                    <a:gd name="connsiteX72" fmla="*/ 50203 w 112550"/>
                    <a:gd name="connsiteY72" fmla="*/ 15519 h 147065"/>
                    <a:gd name="connsiteX73" fmla="*/ 54639 w 112550"/>
                    <a:gd name="connsiteY73" fmla="*/ 10808 h 147065"/>
                    <a:gd name="connsiteX74" fmla="*/ 57966 w 112550"/>
                    <a:gd name="connsiteY74" fmla="*/ 8314 h 147065"/>
                    <a:gd name="connsiteX75" fmla="*/ 61570 w 112550"/>
                    <a:gd name="connsiteY75" fmla="*/ 6928 h 147065"/>
                    <a:gd name="connsiteX76" fmla="*/ 65451 w 112550"/>
                    <a:gd name="connsiteY76" fmla="*/ 6097 h 147065"/>
                    <a:gd name="connsiteX77" fmla="*/ 65174 w 112550"/>
                    <a:gd name="connsiteY77" fmla="*/ 6374 h 147065"/>
                    <a:gd name="connsiteX78" fmla="*/ 66283 w 112550"/>
                    <a:gd name="connsiteY78" fmla="*/ 6374 h 147065"/>
                    <a:gd name="connsiteX79" fmla="*/ 66283 w 112550"/>
                    <a:gd name="connsiteY79" fmla="*/ 6374 h 147065"/>
                    <a:gd name="connsiteX80" fmla="*/ 68223 w 112550"/>
                    <a:gd name="connsiteY80" fmla="*/ 7205 h 147065"/>
                    <a:gd name="connsiteX81" fmla="*/ 70996 w 112550"/>
                    <a:gd name="connsiteY81" fmla="*/ 10808 h 147065"/>
                    <a:gd name="connsiteX82" fmla="*/ 74045 w 112550"/>
                    <a:gd name="connsiteY82" fmla="*/ 13302 h 147065"/>
                    <a:gd name="connsiteX83" fmla="*/ 76540 w 112550"/>
                    <a:gd name="connsiteY83" fmla="*/ 7205 h 147065"/>
                    <a:gd name="connsiteX84" fmla="*/ 80422 w 112550"/>
                    <a:gd name="connsiteY84" fmla="*/ 554 h 147065"/>
                    <a:gd name="connsiteX85" fmla="*/ 83471 w 112550"/>
                    <a:gd name="connsiteY85" fmla="*/ 0 h 147065"/>
                    <a:gd name="connsiteX86" fmla="*/ 84857 w 112550"/>
                    <a:gd name="connsiteY86" fmla="*/ 1663 h 147065"/>
                    <a:gd name="connsiteX87" fmla="*/ 85689 w 112550"/>
                    <a:gd name="connsiteY87" fmla="*/ 7482 h 147065"/>
                    <a:gd name="connsiteX88" fmla="*/ 84303 w 112550"/>
                    <a:gd name="connsiteY88" fmla="*/ 12748 h 147065"/>
                    <a:gd name="connsiteX89" fmla="*/ 84580 w 112550"/>
                    <a:gd name="connsiteY89" fmla="*/ 14133 h 147065"/>
                    <a:gd name="connsiteX90" fmla="*/ 75431 w 112550"/>
                    <a:gd name="connsiteY90" fmla="*/ 23001 h 147065"/>
                    <a:gd name="connsiteX91" fmla="*/ 65174 w 112550"/>
                    <a:gd name="connsiteY91" fmla="*/ 29929 h 147065"/>
                    <a:gd name="connsiteX92" fmla="*/ 62124 w 112550"/>
                    <a:gd name="connsiteY92" fmla="*/ 41568 h 147065"/>
                    <a:gd name="connsiteX93" fmla="*/ 81253 w 112550"/>
                    <a:gd name="connsiteY93" fmla="*/ 47111 h 147065"/>
                    <a:gd name="connsiteX94" fmla="*/ 91511 w 112550"/>
                    <a:gd name="connsiteY94" fmla="*/ 42123 h 147065"/>
                    <a:gd name="connsiteX95" fmla="*/ 110917 w 112550"/>
                    <a:gd name="connsiteY95" fmla="*/ 52930 h 147065"/>
                    <a:gd name="connsiteX96" fmla="*/ 107868 w 112550"/>
                    <a:gd name="connsiteY96" fmla="*/ 63461 h 147065"/>
                    <a:gd name="connsiteX97" fmla="*/ 110640 w 112550"/>
                    <a:gd name="connsiteY97" fmla="*/ 69558 h 147065"/>
                    <a:gd name="connsiteX98" fmla="*/ 111749 w 112550"/>
                    <a:gd name="connsiteY98" fmla="*/ 75931 h 147065"/>
                    <a:gd name="connsiteX99" fmla="*/ 112304 w 112550"/>
                    <a:gd name="connsiteY99" fmla="*/ 91450 h 147065"/>
                    <a:gd name="connsiteX100" fmla="*/ 112304 w 112550"/>
                    <a:gd name="connsiteY100" fmla="*/ 96993 h 1470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</a:cxnLst>
                  <a:rect l="l" t="t" r="r" b="b"/>
                  <a:pathLst>
                    <a:path w="112550" h="147065">
                      <a:moveTo>
                        <a:pt x="111749" y="96993"/>
                      </a:moveTo>
                      <a:cubicBezTo>
                        <a:pt x="111195" y="98933"/>
                        <a:pt x="110086" y="100595"/>
                        <a:pt x="109254" y="102535"/>
                      </a:cubicBezTo>
                      <a:cubicBezTo>
                        <a:pt x="107868" y="105306"/>
                        <a:pt x="107036" y="108078"/>
                        <a:pt x="106204" y="110849"/>
                      </a:cubicBezTo>
                      <a:cubicBezTo>
                        <a:pt x="105373" y="113343"/>
                        <a:pt x="105096" y="116391"/>
                        <a:pt x="103709" y="118608"/>
                      </a:cubicBezTo>
                      <a:cubicBezTo>
                        <a:pt x="101769" y="122765"/>
                        <a:pt x="97610" y="119439"/>
                        <a:pt x="94561" y="118331"/>
                      </a:cubicBezTo>
                      <a:cubicBezTo>
                        <a:pt x="92897" y="117777"/>
                        <a:pt x="91234" y="117500"/>
                        <a:pt x="89293" y="118054"/>
                      </a:cubicBezTo>
                      <a:cubicBezTo>
                        <a:pt x="87630" y="118608"/>
                        <a:pt x="86521" y="119717"/>
                        <a:pt x="84857" y="120548"/>
                      </a:cubicBezTo>
                      <a:cubicBezTo>
                        <a:pt x="80422" y="122765"/>
                        <a:pt x="75154" y="121102"/>
                        <a:pt x="70441" y="121656"/>
                      </a:cubicBezTo>
                      <a:cubicBezTo>
                        <a:pt x="68223" y="121934"/>
                        <a:pt x="66005" y="123042"/>
                        <a:pt x="64619" y="124705"/>
                      </a:cubicBezTo>
                      <a:cubicBezTo>
                        <a:pt x="63233" y="126368"/>
                        <a:pt x="62679" y="128307"/>
                        <a:pt x="61292" y="129970"/>
                      </a:cubicBezTo>
                      <a:cubicBezTo>
                        <a:pt x="58520" y="133573"/>
                        <a:pt x="54084" y="132187"/>
                        <a:pt x="50203" y="132741"/>
                      </a:cubicBezTo>
                      <a:cubicBezTo>
                        <a:pt x="45767" y="133296"/>
                        <a:pt x="45767" y="137175"/>
                        <a:pt x="43827" y="140501"/>
                      </a:cubicBezTo>
                      <a:cubicBezTo>
                        <a:pt x="40777" y="145489"/>
                        <a:pt x="33015" y="145212"/>
                        <a:pt x="27747" y="145489"/>
                      </a:cubicBezTo>
                      <a:cubicBezTo>
                        <a:pt x="24975" y="145489"/>
                        <a:pt x="22203" y="146043"/>
                        <a:pt x="19430" y="146597"/>
                      </a:cubicBezTo>
                      <a:cubicBezTo>
                        <a:pt x="18044" y="146597"/>
                        <a:pt x="16658" y="147429"/>
                        <a:pt x="15272" y="146875"/>
                      </a:cubicBezTo>
                      <a:cubicBezTo>
                        <a:pt x="13886" y="146597"/>
                        <a:pt x="12499" y="145212"/>
                        <a:pt x="11390" y="144380"/>
                      </a:cubicBezTo>
                      <a:cubicBezTo>
                        <a:pt x="9727" y="142995"/>
                        <a:pt x="8064" y="141609"/>
                        <a:pt x="6955" y="139669"/>
                      </a:cubicBezTo>
                      <a:cubicBezTo>
                        <a:pt x="4737" y="135513"/>
                        <a:pt x="10559" y="134127"/>
                        <a:pt x="13054" y="132741"/>
                      </a:cubicBezTo>
                      <a:cubicBezTo>
                        <a:pt x="14163" y="132187"/>
                        <a:pt x="15549" y="131356"/>
                        <a:pt x="14440" y="130247"/>
                      </a:cubicBezTo>
                      <a:cubicBezTo>
                        <a:pt x="13054" y="128862"/>
                        <a:pt x="9727" y="128862"/>
                        <a:pt x="7786" y="128584"/>
                      </a:cubicBezTo>
                      <a:cubicBezTo>
                        <a:pt x="6400" y="128584"/>
                        <a:pt x="5291" y="128307"/>
                        <a:pt x="3905" y="128307"/>
                      </a:cubicBezTo>
                      <a:cubicBezTo>
                        <a:pt x="3350" y="128307"/>
                        <a:pt x="1964" y="128307"/>
                        <a:pt x="1410" y="128030"/>
                      </a:cubicBezTo>
                      <a:cubicBezTo>
                        <a:pt x="578" y="127476"/>
                        <a:pt x="3073" y="126645"/>
                        <a:pt x="3628" y="126368"/>
                      </a:cubicBezTo>
                      <a:cubicBezTo>
                        <a:pt x="7509" y="124428"/>
                        <a:pt x="11945" y="121379"/>
                        <a:pt x="11390" y="116391"/>
                      </a:cubicBezTo>
                      <a:cubicBezTo>
                        <a:pt x="11390" y="114451"/>
                        <a:pt x="10281" y="112789"/>
                        <a:pt x="10559" y="110849"/>
                      </a:cubicBezTo>
                      <a:cubicBezTo>
                        <a:pt x="10836" y="108632"/>
                        <a:pt x="13054" y="107246"/>
                        <a:pt x="14995" y="106138"/>
                      </a:cubicBezTo>
                      <a:cubicBezTo>
                        <a:pt x="20816" y="103366"/>
                        <a:pt x="28024" y="102812"/>
                        <a:pt x="34401" y="102812"/>
                      </a:cubicBezTo>
                      <a:cubicBezTo>
                        <a:pt x="34955" y="102812"/>
                        <a:pt x="36896" y="103089"/>
                        <a:pt x="36619" y="102812"/>
                      </a:cubicBezTo>
                      <a:cubicBezTo>
                        <a:pt x="36064" y="101981"/>
                        <a:pt x="33015" y="101427"/>
                        <a:pt x="32183" y="101149"/>
                      </a:cubicBezTo>
                      <a:cubicBezTo>
                        <a:pt x="29965" y="100318"/>
                        <a:pt x="27470" y="99487"/>
                        <a:pt x="25252" y="98933"/>
                      </a:cubicBezTo>
                      <a:cubicBezTo>
                        <a:pt x="23589" y="98378"/>
                        <a:pt x="21371" y="98101"/>
                        <a:pt x="19985" y="97270"/>
                      </a:cubicBezTo>
                      <a:cubicBezTo>
                        <a:pt x="17212" y="95330"/>
                        <a:pt x="23312" y="90342"/>
                        <a:pt x="24698" y="88956"/>
                      </a:cubicBezTo>
                      <a:cubicBezTo>
                        <a:pt x="26361" y="87293"/>
                        <a:pt x="28024" y="85076"/>
                        <a:pt x="30242" y="83968"/>
                      </a:cubicBezTo>
                      <a:cubicBezTo>
                        <a:pt x="31629" y="83137"/>
                        <a:pt x="33846" y="81751"/>
                        <a:pt x="34123" y="80088"/>
                      </a:cubicBezTo>
                      <a:cubicBezTo>
                        <a:pt x="34123" y="78980"/>
                        <a:pt x="33292" y="78703"/>
                        <a:pt x="32183" y="78148"/>
                      </a:cubicBezTo>
                      <a:cubicBezTo>
                        <a:pt x="30797" y="77594"/>
                        <a:pt x="29688" y="77594"/>
                        <a:pt x="28579" y="77594"/>
                      </a:cubicBezTo>
                      <a:cubicBezTo>
                        <a:pt x="27470" y="77594"/>
                        <a:pt x="26638" y="77871"/>
                        <a:pt x="25529" y="78148"/>
                      </a:cubicBezTo>
                      <a:cubicBezTo>
                        <a:pt x="23034" y="78148"/>
                        <a:pt x="20539" y="77594"/>
                        <a:pt x="18044" y="77317"/>
                      </a:cubicBezTo>
                      <a:cubicBezTo>
                        <a:pt x="14440" y="76763"/>
                        <a:pt x="10836" y="75931"/>
                        <a:pt x="7232" y="74823"/>
                      </a:cubicBezTo>
                      <a:cubicBezTo>
                        <a:pt x="5568" y="74269"/>
                        <a:pt x="4459" y="74269"/>
                        <a:pt x="2796" y="74269"/>
                      </a:cubicBezTo>
                      <a:cubicBezTo>
                        <a:pt x="1964" y="74269"/>
                        <a:pt x="-253" y="74269"/>
                        <a:pt x="24" y="72883"/>
                      </a:cubicBezTo>
                      <a:cubicBezTo>
                        <a:pt x="24" y="71774"/>
                        <a:pt x="2241" y="70943"/>
                        <a:pt x="3350" y="70943"/>
                      </a:cubicBezTo>
                      <a:cubicBezTo>
                        <a:pt x="4459" y="70943"/>
                        <a:pt x="5846" y="70943"/>
                        <a:pt x="6955" y="70666"/>
                      </a:cubicBezTo>
                      <a:cubicBezTo>
                        <a:pt x="8064" y="70666"/>
                        <a:pt x="13608" y="68726"/>
                        <a:pt x="12777" y="66786"/>
                      </a:cubicBezTo>
                      <a:cubicBezTo>
                        <a:pt x="12222" y="65678"/>
                        <a:pt x="10559" y="65955"/>
                        <a:pt x="11113" y="64292"/>
                      </a:cubicBezTo>
                      <a:cubicBezTo>
                        <a:pt x="11668" y="62907"/>
                        <a:pt x="13331" y="61798"/>
                        <a:pt x="14717" y="60967"/>
                      </a:cubicBezTo>
                      <a:cubicBezTo>
                        <a:pt x="15549" y="60413"/>
                        <a:pt x="16658" y="60413"/>
                        <a:pt x="17489" y="59581"/>
                      </a:cubicBezTo>
                      <a:cubicBezTo>
                        <a:pt x="18321" y="58750"/>
                        <a:pt x="18598" y="57918"/>
                        <a:pt x="17489" y="57364"/>
                      </a:cubicBezTo>
                      <a:cubicBezTo>
                        <a:pt x="16103" y="56810"/>
                        <a:pt x="14163" y="57364"/>
                        <a:pt x="12777" y="57364"/>
                      </a:cubicBezTo>
                      <a:cubicBezTo>
                        <a:pt x="10281" y="57364"/>
                        <a:pt x="8618" y="56533"/>
                        <a:pt x="6400" y="55979"/>
                      </a:cubicBezTo>
                      <a:cubicBezTo>
                        <a:pt x="5291" y="55701"/>
                        <a:pt x="1687" y="55701"/>
                        <a:pt x="1410" y="54039"/>
                      </a:cubicBezTo>
                      <a:cubicBezTo>
                        <a:pt x="1133" y="51545"/>
                        <a:pt x="5014" y="51822"/>
                        <a:pt x="6400" y="51268"/>
                      </a:cubicBezTo>
                      <a:cubicBezTo>
                        <a:pt x="7509" y="50713"/>
                        <a:pt x="8341" y="49882"/>
                        <a:pt x="8341" y="48773"/>
                      </a:cubicBezTo>
                      <a:cubicBezTo>
                        <a:pt x="8341" y="47388"/>
                        <a:pt x="7232" y="46833"/>
                        <a:pt x="6400" y="46279"/>
                      </a:cubicBezTo>
                      <a:cubicBezTo>
                        <a:pt x="4182" y="44894"/>
                        <a:pt x="4737" y="42400"/>
                        <a:pt x="7232" y="41291"/>
                      </a:cubicBezTo>
                      <a:cubicBezTo>
                        <a:pt x="9450" y="40460"/>
                        <a:pt x="12499" y="41291"/>
                        <a:pt x="14717" y="41845"/>
                      </a:cubicBezTo>
                      <a:cubicBezTo>
                        <a:pt x="16103" y="42123"/>
                        <a:pt x="17767" y="42400"/>
                        <a:pt x="19153" y="42123"/>
                      </a:cubicBezTo>
                      <a:cubicBezTo>
                        <a:pt x="20539" y="42123"/>
                        <a:pt x="22203" y="41568"/>
                        <a:pt x="23589" y="41845"/>
                      </a:cubicBezTo>
                      <a:cubicBezTo>
                        <a:pt x="25806" y="42123"/>
                        <a:pt x="26361" y="45171"/>
                        <a:pt x="27747" y="46556"/>
                      </a:cubicBezTo>
                      <a:cubicBezTo>
                        <a:pt x="29133" y="48219"/>
                        <a:pt x="31906" y="49328"/>
                        <a:pt x="33569" y="47111"/>
                      </a:cubicBezTo>
                      <a:cubicBezTo>
                        <a:pt x="34678" y="45448"/>
                        <a:pt x="35787" y="41014"/>
                        <a:pt x="38559" y="42400"/>
                      </a:cubicBezTo>
                      <a:cubicBezTo>
                        <a:pt x="39668" y="42954"/>
                        <a:pt x="39946" y="44340"/>
                        <a:pt x="40777" y="45171"/>
                      </a:cubicBezTo>
                      <a:cubicBezTo>
                        <a:pt x="41886" y="46279"/>
                        <a:pt x="43272" y="46556"/>
                        <a:pt x="44658" y="46279"/>
                      </a:cubicBezTo>
                      <a:cubicBezTo>
                        <a:pt x="46045" y="46002"/>
                        <a:pt x="47708" y="45448"/>
                        <a:pt x="48263" y="44062"/>
                      </a:cubicBezTo>
                      <a:cubicBezTo>
                        <a:pt x="48817" y="42954"/>
                        <a:pt x="48817" y="41845"/>
                        <a:pt x="49094" y="40737"/>
                      </a:cubicBezTo>
                      <a:cubicBezTo>
                        <a:pt x="49371" y="39628"/>
                        <a:pt x="50203" y="38520"/>
                        <a:pt x="51312" y="37689"/>
                      </a:cubicBezTo>
                      <a:cubicBezTo>
                        <a:pt x="52144" y="37134"/>
                        <a:pt x="52975" y="36857"/>
                        <a:pt x="53807" y="36303"/>
                      </a:cubicBezTo>
                      <a:cubicBezTo>
                        <a:pt x="55193" y="35195"/>
                        <a:pt x="57134" y="31869"/>
                        <a:pt x="56302" y="29929"/>
                      </a:cubicBezTo>
                      <a:cubicBezTo>
                        <a:pt x="55193" y="27435"/>
                        <a:pt x="50757" y="28544"/>
                        <a:pt x="48817" y="29098"/>
                      </a:cubicBezTo>
                      <a:cubicBezTo>
                        <a:pt x="46876" y="29652"/>
                        <a:pt x="43549" y="31315"/>
                        <a:pt x="41609" y="29929"/>
                      </a:cubicBezTo>
                      <a:cubicBezTo>
                        <a:pt x="39668" y="28544"/>
                        <a:pt x="41332" y="25495"/>
                        <a:pt x="42995" y="24664"/>
                      </a:cubicBezTo>
                      <a:cubicBezTo>
                        <a:pt x="45213" y="23278"/>
                        <a:pt x="47431" y="23278"/>
                        <a:pt x="48540" y="20507"/>
                      </a:cubicBezTo>
                      <a:cubicBezTo>
                        <a:pt x="49371" y="18844"/>
                        <a:pt x="49371" y="16904"/>
                        <a:pt x="50203" y="15519"/>
                      </a:cubicBezTo>
                      <a:cubicBezTo>
                        <a:pt x="51035" y="13856"/>
                        <a:pt x="53253" y="12193"/>
                        <a:pt x="54639" y="10808"/>
                      </a:cubicBezTo>
                      <a:cubicBezTo>
                        <a:pt x="55748" y="9976"/>
                        <a:pt x="56857" y="8868"/>
                        <a:pt x="57966" y="8314"/>
                      </a:cubicBezTo>
                      <a:cubicBezTo>
                        <a:pt x="59074" y="7482"/>
                        <a:pt x="60461" y="7482"/>
                        <a:pt x="61570" y="6928"/>
                      </a:cubicBezTo>
                      <a:cubicBezTo>
                        <a:pt x="62956" y="6651"/>
                        <a:pt x="64342" y="6374"/>
                        <a:pt x="65451" y="6097"/>
                      </a:cubicBezTo>
                      <a:cubicBezTo>
                        <a:pt x="65451" y="6097"/>
                        <a:pt x="65451" y="6374"/>
                        <a:pt x="65174" y="6374"/>
                      </a:cubicBezTo>
                      <a:cubicBezTo>
                        <a:pt x="65451" y="6374"/>
                        <a:pt x="66005" y="6374"/>
                        <a:pt x="66283" y="6374"/>
                      </a:cubicBezTo>
                      <a:cubicBezTo>
                        <a:pt x="66560" y="6374"/>
                        <a:pt x="66283" y="6374"/>
                        <a:pt x="66283" y="6374"/>
                      </a:cubicBezTo>
                      <a:cubicBezTo>
                        <a:pt x="67114" y="6374"/>
                        <a:pt x="67669" y="6928"/>
                        <a:pt x="68223" y="7205"/>
                      </a:cubicBezTo>
                      <a:cubicBezTo>
                        <a:pt x="69610" y="8036"/>
                        <a:pt x="70441" y="9145"/>
                        <a:pt x="70996" y="10808"/>
                      </a:cubicBezTo>
                      <a:cubicBezTo>
                        <a:pt x="71550" y="11916"/>
                        <a:pt x="72382" y="14133"/>
                        <a:pt x="74045" y="13302"/>
                      </a:cubicBezTo>
                      <a:cubicBezTo>
                        <a:pt x="75986" y="12470"/>
                        <a:pt x="76263" y="8868"/>
                        <a:pt x="76540" y="7205"/>
                      </a:cubicBezTo>
                      <a:cubicBezTo>
                        <a:pt x="77095" y="4988"/>
                        <a:pt x="78481" y="2217"/>
                        <a:pt x="80422" y="554"/>
                      </a:cubicBezTo>
                      <a:cubicBezTo>
                        <a:pt x="81253" y="0"/>
                        <a:pt x="82362" y="0"/>
                        <a:pt x="83471" y="0"/>
                      </a:cubicBezTo>
                      <a:cubicBezTo>
                        <a:pt x="84580" y="0"/>
                        <a:pt x="84580" y="831"/>
                        <a:pt x="84857" y="1663"/>
                      </a:cubicBezTo>
                      <a:cubicBezTo>
                        <a:pt x="85689" y="3603"/>
                        <a:pt x="85966" y="5265"/>
                        <a:pt x="85689" y="7482"/>
                      </a:cubicBezTo>
                      <a:cubicBezTo>
                        <a:pt x="85689" y="9422"/>
                        <a:pt x="84303" y="11085"/>
                        <a:pt x="84303" y="12748"/>
                      </a:cubicBezTo>
                      <a:cubicBezTo>
                        <a:pt x="84303" y="13302"/>
                        <a:pt x="84303" y="13856"/>
                        <a:pt x="84580" y="14133"/>
                      </a:cubicBezTo>
                      <a:cubicBezTo>
                        <a:pt x="84580" y="14133"/>
                        <a:pt x="77095" y="19676"/>
                        <a:pt x="75431" y="23001"/>
                      </a:cubicBezTo>
                      <a:cubicBezTo>
                        <a:pt x="73768" y="26049"/>
                        <a:pt x="65451" y="27158"/>
                        <a:pt x="65174" y="29929"/>
                      </a:cubicBezTo>
                      <a:cubicBezTo>
                        <a:pt x="65174" y="32700"/>
                        <a:pt x="56580" y="37966"/>
                        <a:pt x="62124" y="41568"/>
                      </a:cubicBezTo>
                      <a:cubicBezTo>
                        <a:pt x="67669" y="45171"/>
                        <a:pt x="77372" y="50990"/>
                        <a:pt x="81253" y="47111"/>
                      </a:cubicBezTo>
                      <a:cubicBezTo>
                        <a:pt x="85135" y="42954"/>
                        <a:pt x="85135" y="37966"/>
                        <a:pt x="91511" y="42123"/>
                      </a:cubicBezTo>
                      <a:cubicBezTo>
                        <a:pt x="97610" y="46279"/>
                        <a:pt x="97056" y="54039"/>
                        <a:pt x="110917" y="52930"/>
                      </a:cubicBezTo>
                      <a:cubicBezTo>
                        <a:pt x="108145" y="55701"/>
                        <a:pt x="106482" y="59304"/>
                        <a:pt x="107868" y="63461"/>
                      </a:cubicBezTo>
                      <a:cubicBezTo>
                        <a:pt x="108699" y="65401"/>
                        <a:pt x="109808" y="67341"/>
                        <a:pt x="110640" y="69558"/>
                      </a:cubicBezTo>
                      <a:cubicBezTo>
                        <a:pt x="111472" y="71774"/>
                        <a:pt x="111749" y="73714"/>
                        <a:pt x="111749" y="75931"/>
                      </a:cubicBezTo>
                      <a:cubicBezTo>
                        <a:pt x="111749" y="81197"/>
                        <a:pt x="111749" y="86462"/>
                        <a:pt x="112304" y="91450"/>
                      </a:cubicBezTo>
                      <a:cubicBezTo>
                        <a:pt x="112304" y="93390"/>
                        <a:pt x="112858" y="95330"/>
                        <a:pt x="112304" y="96993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675" name="Freeform 2674">
                  <a:extLst>
                    <a:ext uri="{FF2B5EF4-FFF2-40B4-BE49-F238E27FC236}">
                      <a16:creationId xmlns:a16="http://schemas.microsoft.com/office/drawing/2014/main" id="{F6867CE2-4747-E196-2B71-A68ABC0B5FD9}"/>
                    </a:ext>
                  </a:extLst>
                </p:cNvPr>
                <p:cNvSpPr/>
                <p:nvPr/>
              </p:nvSpPr>
              <p:spPr>
                <a:xfrm>
                  <a:off x="5497134" y="2559530"/>
                  <a:ext cx="10883" cy="5434"/>
                </a:xfrm>
                <a:custGeom>
                  <a:avLst/>
                  <a:gdLst>
                    <a:gd name="connsiteX0" fmla="*/ 41 w 10883"/>
                    <a:gd name="connsiteY0" fmla="*/ 3464 h 5434"/>
                    <a:gd name="connsiteX1" fmla="*/ 5308 w 10883"/>
                    <a:gd name="connsiteY1" fmla="*/ 5127 h 5434"/>
                    <a:gd name="connsiteX2" fmla="*/ 8635 w 10883"/>
                    <a:gd name="connsiteY2" fmla="*/ 4295 h 5434"/>
                    <a:gd name="connsiteX3" fmla="*/ 10853 w 10883"/>
                    <a:gd name="connsiteY3" fmla="*/ 2910 h 5434"/>
                    <a:gd name="connsiteX4" fmla="*/ 6971 w 10883"/>
                    <a:gd name="connsiteY4" fmla="*/ 139 h 5434"/>
                    <a:gd name="connsiteX5" fmla="*/ 41 w 10883"/>
                    <a:gd name="connsiteY5" fmla="*/ 3464 h 54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883" h="5434">
                      <a:moveTo>
                        <a:pt x="41" y="3464"/>
                      </a:moveTo>
                      <a:cubicBezTo>
                        <a:pt x="318" y="5681"/>
                        <a:pt x="3645" y="5681"/>
                        <a:pt x="5308" y="5127"/>
                      </a:cubicBezTo>
                      <a:cubicBezTo>
                        <a:pt x="6417" y="4850"/>
                        <a:pt x="7526" y="4573"/>
                        <a:pt x="8635" y="4295"/>
                      </a:cubicBezTo>
                      <a:cubicBezTo>
                        <a:pt x="9467" y="4295"/>
                        <a:pt x="11130" y="4295"/>
                        <a:pt x="10853" y="2910"/>
                      </a:cubicBezTo>
                      <a:cubicBezTo>
                        <a:pt x="10853" y="1524"/>
                        <a:pt x="8080" y="416"/>
                        <a:pt x="6971" y="139"/>
                      </a:cubicBezTo>
                      <a:cubicBezTo>
                        <a:pt x="4753" y="-416"/>
                        <a:pt x="-514" y="693"/>
                        <a:pt x="41" y="3464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2492" name="Graphic 248">
                <a:extLst>
                  <a:ext uri="{FF2B5EF4-FFF2-40B4-BE49-F238E27FC236}">
                    <a16:creationId xmlns:a16="http://schemas.microsoft.com/office/drawing/2014/main" id="{C4E64B64-5F14-C485-9D54-5D17B11602FE}"/>
                  </a:ext>
                </a:extLst>
              </p:cNvPr>
              <p:cNvGrpSpPr/>
              <p:nvPr/>
            </p:nvGrpSpPr>
            <p:grpSpPr>
              <a:xfrm>
                <a:off x="4915030" y="2169153"/>
                <a:ext cx="27982" cy="42034"/>
                <a:chOff x="5577795" y="2168034"/>
                <a:chExt cx="27982" cy="42034"/>
              </a:xfrm>
              <a:grpFill/>
            </p:grpSpPr>
            <p:sp>
              <p:nvSpPr>
                <p:cNvPr id="2670" name="Freeform 2669">
                  <a:extLst>
                    <a:ext uri="{FF2B5EF4-FFF2-40B4-BE49-F238E27FC236}">
                      <a16:creationId xmlns:a16="http://schemas.microsoft.com/office/drawing/2014/main" id="{64DFF445-FDAD-71FF-754E-1A697EC2260E}"/>
                    </a:ext>
                  </a:extLst>
                </p:cNvPr>
                <p:cNvSpPr/>
                <p:nvPr/>
              </p:nvSpPr>
              <p:spPr>
                <a:xfrm>
                  <a:off x="5577795" y="2168958"/>
                  <a:ext cx="16204" cy="12792"/>
                </a:xfrm>
                <a:custGeom>
                  <a:avLst/>
                  <a:gdLst>
                    <a:gd name="connsiteX0" fmla="*/ 332 w 16204"/>
                    <a:gd name="connsiteY0" fmla="*/ 7729 h 12792"/>
                    <a:gd name="connsiteX1" fmla="*/ 1718 w 16204"/>
                    <a:gd name="connsiteY1" fmla="*/ 3572 h 12792"/>
                    <a:gd name="connsiteX2" fmla="*/ 6154 w 16204"/>
                    <a:gd name="connsiteY2" fmla="*/ 2463 h 12792"/>
                    <a:gd name="connsiteX3" fmla="*/ 10035 w 16204"/>
                    <a:gd name="connsiteY3" fmla="*/ 246 h 12792"/>
                    <a:gd name="connsiteX4" fmla="*/ 14748 w 16204"/>
                    <a:gd name="connsiteY4" fmla="*/ 246 h 12792"/>
                    <a:gd name="connsiteX5" fmla="*/ 16134 w 16204"/>
                    <a:gd name="connsiteY5" fmla="*/ 4126 h 12792"/>
                    <a:gd name="connsiteX6" fmla="*/ 10867 w 16204"/>
                    <a:gd name="connsiteY6" fmla="*/ 8560 h 12792"/>
                    <a:gd name="connsiteX7" fmla="*/ 3936 w 16204"/>
                    <a:gd name="connsiteY7" fmla="*/ 12440 h 12792"/>
                    <a:gd name="connsiteX8" fmla="*/ 3104 w 16204"/>
                    <a:gd name="connsiteY8" fmla="*/ 9114 h 12792"/>
                    <a:gd name="connsiteX9" fmla="*/ 609 w 16204"/>
                    <a:gd name="connsiteY9" fmla="*/ 7729 h 127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6204" h="12792">
                      <a:moveTo>
                        <a:pt x="332" y="7729"/>
                      </a:moveTo>
                      <a:cubicBezTo>
                        <a:pt x="-500" y="6343"/>
                        <a:pt x="332" y="4126"/>
                        <a:pt x="1718" y="3572"/>
                      </a:cubicBezTo>
                      <a:cubicBezTo>
                        <a:pt x="3382" y="3018"/>
                        <a:pt x="4768" y="3849"/>
                        <a:pt x="6154" y="2463"/>
                      </a:cubicBezTo>
                      <a:cubicBezTo>
                        <a:pt x="7540" y="1355"/>
                        <a:pt x="8094" y="246"/>
                        <a:pt x="10035" y="246"/>
                      </a:cubicBezTo>
                      <a:cubicBezTo>
                        <a:pt x="11421" y="246"/>
                        <a:pt x="13362" y="-308"/>
                        <a:pt x="14748" y="246"/>
                      </a:cubicBezTo>
                      <a:cubicBezTo>
                        <a:pt x="15857" y="800"/>
                        <a:pt x="16411" y="3018"/>
                        <a:pt x="16134" y="4126"/>
                      </a:cubicBezTo>
                      <a:cubicBezTo>
                        <a:pt x="15580" y="6620"/>
                        <a:pt x="12530" y="7174"/>
                        <a:pt x="10867" y="8560"/>
                      </a:cubicBezTo>
                      <a:cubicBezTo>
                        <a:pt x="9758" y="9391"/>
                        <a:pt x="4768" y="14102"/>
                        <a:pt x="3936" y="12440"/>
                      </a:cubicBezTo>
                      <a:cubicBezTo>
                        <a:pt x="3382" y="11331"/>
                        <a:pt x="3936" y="9946"/>
                        <a:pt x="3104" y="9114"/>
                      </a:cubicBezTo>
                      <a:cubicBezTo>
                        <a:pt x="2550" y="8560"/>
                        <a:pt x="1164" y="8560"/>
                        <a:pt x="609" y="7729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671" name="Freeform 2670">
                  <a:extLst>
                    <a:ext uri="{FF2B5EF4-FFF2-40B4-BE49-F238E27FC236}">
                      <a16:creationId xmlns:a16="http://schemas.microsoft.com/office/drawing/2014/main" id="{B3E7C26C-6FD6-DEB0-0472-3A2BDE5ED299}"/>
                    </a:ext>
                  </a:extLst>
                </p:cNvPr>
                <p:cNvSpPr/>
                <p:nvPr/>
              </p:nvSpPr>
              <p:spPr>
                <a:xfrm>
                  <a:off x="5593825" y="2187557"/>
                  <a:ext cx="6102" cy="5431"/>
                </a:xfrm>
                <a:custGeom>
                  <a:avLst/>
                  <a:gdLst>
                    <a:gd name="connsiteX0" fmla="*/ 5094 w 6102"/>
                    <a:gd name="connsiteY0" fmla="*/ 5202 h 5431"/>
                    <a:gd name="connsiteX1" fmla="*/ 935 w 6102"/>
                    <a:gd name="connsiteY1" fmla="*/ 4648 h 5431"/>
                    <a:gd name="connsiteX2" fmla="*/ 104 w 6102"/>
                    <a:gd name="connsiteY2" fmla="*/ 2153 h 5431"/>
                    <a:gd name="connsiteX3" fmla="*/ 5371 w 6102"/>
                    <a:gd name="connsiteY3" fmla="*/ 1599 h 5431"/>
                    <a:gd name="connsiteX4" fmla="*/ 5371 w 6102"/>
                    <a:gd name="connsiteY4" fmla="*/ 5202 h 54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102" h="5431">
                      <a:moveTo>
                        <a:pt x="5094" y="5202"/>
                      </a:moveTo>
                      <a:cubicBezTo>
                        <a:pt x="4262" y="5756"/>
                        <a:pt x="1767" y="5202"/>
                        <a:pt x="935" y="4648"/>
                      </a:cubicBezTo>
                      <a:cubicBezTo>
                        <a:pt x="104" y="4093"/>
                        <a:pt x="-173" y="3262"/>
                        <a:pt x="104" y="2153"/>
                      </a:cubicBezTo>
                      <a:cubicBezTo>
                        <a:pt x="935" y="-618"/>
                        <a:pt x="3708" y="-618"/>
                        <a:pt x="5371" y="1599"/>
                      </a:cubicBezTo>
                      <a:cubicBezTo>
                        <a:pt x="6203" y="2431"/>
                        <a:pt x="6480" y="4370"/>
                        <a:pt x="5371" y="5202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672" name="Freeform 2671">
                  <a:extLst>
                    <a:ext uri="{FF2B5EF4-FFF2-40B4-BE49-F238E27FC236}">
                      <a16:creationId xmlns:a16="http://schemas.microsoft.com/office/drawing/2014/main" id="{8F65B2B0-7628-1295-75EF-671A8F1C9579}"/>
                    </a:ext>
                  </a:extLst>
                </p:cNvPr>
                <p:cNvSpPr/>
                <p:nvPr/>
              </p:nvSpPr>
              <p:spPr>
                <a:xfrm>
                  <a:off x="5590585" y="2168034"/>
                  <a:ext cx="15191" cy="16984"/>
                </a:xfrm>
                <a:custGeom>
                  <a:avLst/>
                  <a:gdLst>
                    <a:gd name="connsiteX0" fmla="*/ 295 w 15191"/>
                    <a:gd name="connsiteY0" fmla="*/ 14749 h 16984"/>
                    <a:gd name="connsiteX1" fmla="*/ 1958 w 15191"/>
                    <a:gd name="connsiteY1" fmla="*/ 11147 h 16984"/>
                    <a:gd name="connsiteX2" fmla="*/ 3344 w 15191"/>
                    <a:gd name="connsiteY2" fmla="*/ 8375 h 16984"/>
                    <a:gd name="connsiteX3" fmla="*/ 8889 w 15191"/>
                    <a:gd name="connsiteY3" fmla="*/ 3942 h 16984"/>
                    <a:gd name="connsiteX4" fmla="*/ 14433 w 15191"/>
                    <a:gd name="connsiteY4" fmla="*/ 62 h 16984"/>
                    <a:gd name="connsiteX5" fmla="*/ 14433 w 15191"/>
                    <a:gd name="connsiteY5" fmla="*/ 5327 h 16984"/>
                    <a:gd name="connsiteX6" fmla="*/ 9998 w 15191"/>
                    <a:gd name="connsiteY6" fmla="*/ 10315 h 16984"/>
                    <a:gd name="connsiteX7" fmla="*/ 5839 w 15191"/>
                    <a:gd name="connsiteY7" fmla="*/ 13641 h 16984"/>
                    <a:gd name="connsiteX8" fmla="*/ 4176 w 15191"/>
                    <a:gd name="connsiteY8" fmla="*/ 16412 h 16984"/>
                    <a:gd name="connsiteX9" fmla="*/ 295 w 15191"/>
                    <a:gd name="connsiteY9" fmla="*/ 14749 h 169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191" h="16984">
                      <a:moveTo>
                        <a:pt x="295" y="14749"/>
                      </a:moveTo>
                      <a:cubicBezTo>
                        <a:pt x="849" y="13364"/>
                        <a:pt x="1681" y="12532"/>
                        <a:pt x="1958" y="11147"/>
                      </a:cubicBezTo>
                      <a:cubicBezTo>
                        <a:pt x="1958" y="10038"/>
                        <a:pt x="1958" y="9207"/>
                        <a:pt x="3344" y="8375"/>
                      </a:cubicBezTo>
                      <a:cubicBezTo>
                        <a:pt x="5007" y="6713"/>
                        <a:pt x="7225" y="5604"/>
                        <a:pt x="8889" y="3942"/>
                      </a:cubicBezTo>
                      <a:cubicBezTo>
                        <a:pt x="9998" y="2833"/>
                        <a:pt x="12770" y="-492"/>
                        <a:pt x="14433" y="62"/>
                      </a:cubicBezTo>
                      <a:cubicBezTo>
                        <a:pt x="15820" y="616"/>
                        <a:pt x="14988" y="4219"/>
                        <a:pt x="14433" y="5327"/>
                      </a:cubicBezTo>
                      <a:cubicBezTo>
                        <a:pt x="13602" y="7821"/>
                        <a:pt x="11938" y="8930"/>
                        <a:pt x="9998" y="10315"/>
                      </a:cubicBezTo>
                      <a:cubicBezTo>
                        <a:pt x="8612" y="11147"/>
                        <a:pt x="6948" y="11978"/>
                        <a:pt x="5839" y="13641"/>
                      </a:cubicBezTo>
                      <a:cubicBezTo>
                        <a:pt x="5285" y="14472"/>
                        <a:pt x="5285" y="15581"/>
                        <a:pt x="4176" y="16412"/>
                      </a:cubicBezTo>
                      <a:cubicBezTo>
                        <a:pt x="2789" y="17243"/>
                        <a:pt x="-1092" y="17520"/>
                        <a:pt x="295" y="14749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673" name="Freeform 2672">
                  <a:extLst>
                    <a:ext uri="{FF2B5EF4-FFF2-40B4-BE49-F238E27FC236}">
                      <a16:creationId xmlns:a16="http://schemas.microsoft.com/office/drawing/2014/main" id="{3B794853-581C-D084-9C68-E52709602FD6}"/>
                    </a:ext>
                  </a:extLst>
                </p:cNvPr>
                <p:cNvSpPr/>
                <p:nvPr/>
              </p:nvSpPr>
              <p:spPr>
                <a:xfrm>
                  <a:off x="5589303" y="2196570"/>
                  <a:ext cx="9401" cy="13498"/>
                </a:xfrm>
                <a:custGeom>
                  <a:avLst/>
                  <a:gdLst>
                    <a:gd name="connsiteX0" fmla="*/ 191 w 9401"/>
                    <a:gd name="connsiteY0" fmla="*/ 1178 h 13498"/>
                    <a:gd name="connsiteX1" fmla="*/ 6567 w 9401"/>
                    <a:gd name="connsiteY1" fmla="*/ 2840 h 13498"/>
                    <a:gd name="connsiteX2" fmla="*/ 8785 w 9401"/>
                    <a:gd name="connsiteY2" fmla="*/ 8383 h 13498"/>
                    <a:gd name="connsiteX3" fmla="*/ 8785 w 9401"/>
                    <a:gd name="connsiteY3" fmla="*/ 13371 h 13498"/>
                    <a:gd name="connsiteX4" fmla="*/ 5181 w 9401"/>
                    <a:gd name="connsiteY4" fmla="*/ 11708 h 13498"/>
                    <a:gd name="connsiteX5" fmla="*/ 4626 w 9401"/>
                    <a:gd name="connsiteY5" fmla="*/ 8660 h 13498"/>
                    <a:gd name="connsiteX6" fmla="*/ 4626 w 9401"/>
                    <a:gd name="connsiteY6" fmla="*/ 6166 h 13498"/>
                    <a:gd name="connsiteX7" fmla="*/ 1299 w 9401"/>
                    <a:gd name="connsiteY7" fmla="*/ 4780 h 13498"/>
                    <a:gd name="connsiteX8" fmla="*/ 468 w 9401"/>
                    <a:gd name="connsiteY8" fmla="*/ 1178 h 134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401" h="13498">
                      <a:moveTo>
                        <a:pt x="191" y="1178"/>
                      </a:moveTo>
                      <a:cubicBezTo>
                        <a:pt x="1577" y="-1594"/>
                        <a:pt x="5181" y="1178"/>
                        <a:pt x="6567" y="2840"/>
                      </a:cubicBezTo>
                      <a:cubicBezTo>
                        <a:pt x="7953" y="4226"/>
                        <a:pt x="8230" y="6443"/>
                        <a:pt x="8785" y="8383"/>
                      </a:cubicBezTo>
                      <a:cubicBezTo>
                        <a:pt x="8785" y="9491"/>
                        <a:pt x="10171" y="12540"/>
                        <a:pt x="8785" y="13371"/>
                      </a:cubicBezTo>
                      <a:cubicBezTo>
                        <a:pt x="7676" y="13925"/>
                        <a:pt x="6013" y="12540"/>
                        <a:pt x="5181" y="11708"/>
                      </a:cubicBezTo>
                      <a:cubicBezTo>
                        <a:pt x="4349" y="10877"/>
                        <a:pt x="4349" y="9768"/>
                        <a:pt x="4626" y="8660"/>
                      </a:cubicBezTo>
                      <a:cubicBezTo>
                        <a:pt x="4626" y="7828"/>
                        <a:pt x="5181" y="6997"/>
                        <a:pt x="4626" y="6166"/>
                      </a:cubicBezTo>
                      <a:cubicBezTo>
                        <a:pt x="3795" y="5334"/>
                        <a:pt x="2131" y="5612"/>
                        <a:pt x="1299" y="4780"/>
                      </a:cubicBezTo>
                      <a:cubicBezTo>
                        <a:pt x="-87" y="3949"/>
                        <a:pt x="-364" y="2563"/>
                        <a:pt x="468" y="1178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2493" name="Graphic 248">
                <a:extLst>
                  <a:ext uri="{FF2B5EF4-FFF2-40B4-BE49-F238E27FC236}">
                    <a16:creationId xmlns:a16="http://schemas.microsoft.com/office/drawing/2014/main" id="{9B8B4958-99EE-F4AD-F00D-F33E0B15DDCD}"/>
                  </a:ext>
                </a:extLst>
              </p:cNvPr>
              <p:cNvGrpSpPr/>
              <p:nvPr/>
            </p:nvGrpSpPr>
            <p:grpSpPr>
              <a:xfrm>
                <a:off x="4897658" y="2232953"/>
                <a:ext cx="263264" cy="410182"/>
                <a:chOff x="5560423" y="2231834"/>
                <a:chExt cx="263264" cy="410182"/>
              </a:xfrm>
              <a:grpFill/>
            </p:grpSpPr>
            <p:sp>
              <p:nvSpPr>
                <p:cNvPr id="2648" name="Freeform 2647">
                  <a:extLst>
                    <a:ext uri="{FF2B5EF4-FFF2-40B4-BE49-F238E27FC236}">
                      <a16:creationId xmlns:a16="http://schemas.microsoft.com/office/drawing/2014/main" id="{2CE0E329-E1AD-DAD6-9C1C-5FB89B4B6304}"/>
                    </a:ext>
                  </a:extLst>
                </p:cNvPr>
                <p:cNvSpPr/>
                <p:nvPr/>
              </p:nvSpPr>
              <p:spPr>
                <a:xfrm>
                  <a:off x="5560423" y="2450906"/>
                  <a:ext cx="65218" cy="45132"/>
                </a:xfrm>
                <a:custGeom>
                  <a:avLst/>
                  <a:gdLst>
                    <a:gd name="connsiteX0" fmla="*/ 54853 w 65218"/>
                    <a:gd name="connsiteY0" fmla="*/ 41145 h 45132"/>
                    <a:gd name="connsiteX1" fmla="*/ 50695 w 65218"/>
                    <a:gd name="connsiteY1" fmla="*/ 45025 h 45132"/>
                    <a:gd name="connsiteX2" fmla="*/ 31288 w 65218"/>
                    <a:gd name="connsiteY2" fmla="*/ 34217 h 45132"/>
                    <a:gd name="connsiteX3" fmla="*/ 21031 w 65218"/>
                    <a:gd name="connsiteY3" fmla="*/ 39205 h 45132"/>
                    <a:gd name="connsiteX4" fmla="*/ 1902 w 65218"/>
                    <a:gd name="connsiteY4" fmla="*/ 33663 h 45132"/>
                    <a:gd name="connsiteX5" fmla="*/ 4951 w 65218"/>
                    <a:gd name="connsiteY5" fmla="*/ 22024 h 45132"/>
                    <a:gd name="connsiteX6" fmla="*/ 15209 w 65218"/>
                    <a:gd name="connsiteY6" fmla="*/ 15096 h 45132"/>
                    <a:gd name="connsiteX7" fmla="*/ 24358 w 65218"/>
                    <a:gd name="connsiteY7" fmla="*/ 6228 h 45132"/>
                    <a:gd name="connsiteX8" fmla="*/ 29348 w 65218"/>
                    <a:gd name="connsiteY8" fmla="*/ 6505 h 45132"/>
                    <a:gd name="connsiteX9" fmla="*/ 32675 w 65218"/>
                    <a:gd name="connsiteY9" fmla="*/ 3734 h 45132"/>
                    <a:gd name="connsiteX10" fmla="*/ 37388 w 65218"/>
                    <a:gd name="connsiteY10" fmla="*/ 685 h 45132"/>
                    <a:gd name="connsiteX11" fmla="*/ 41546 w 65218"/>
                    <a:gd name="connsiteY11" fmla="*/ 408 h 45132"/>
                    <a:gd name="connsiteX12" fmla="*/ 53467 w 65218"/>
                    <a:gd name="connsiteY12" fmla="*/ 1517 h 45132"/>
                    <a:gd name="connsiteX13" fmla="*/ 59844 w 65218"/>
                    <a:gd name="connsiteY13" fmla="*/ 15096 h 45132"/>
                    <a:gd name="connsiteX14" fmla="*/ 62339 w 65218"/>
                    <a:gd name="connsiteY14" fmla="*/ 21192 h 45132"/>
                    <a:gd name="connsiteX15" fmla="*/ 65111 w 65218"/>
                    <a:gd name="connsiteY15" fmla="*/ 26735 h 45132"/>
                    <a:gd name="connsiteX16" fmla="*/ 54576 w 65218"/>
                    <a:gd name="connsiteY16" fmla="*/ 41145 h 451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65218" h="45132">
                      <a:moveTo>
                        <a:pt x="54853" y="41145"/>
                      </a:moveTo>
                      <a:cubicBezTo>
                        <a:pt x="53467" y="42254"/>
                        <a:pt x="52081" y="43639"/>
                        <a:pt x="50695" y="45025"/>
                      </a:cubicBezTo>
                      <a:cubicBezTo>
                        <a:pt x="36556" y="46133"/>
                        <a:pt x="37388" y="38374"/>
                        <a:pt x="31288" y="34217"/>
                      </a:cubicBezTo>
                      <a:cubicBezTo>
                        <a:pt x="25189" y="30060"/>
                        <a:pt x="24912" y="35326"/>
                        <a:pt x="21031" y="39205"/>
                      </a:cubicBezTo>
                      <a:cubicBezTo>
                        <a:pt x="17150" y="43362"/>
                        <a:pt x="7446" y="37543"/>
                        <a:pt x="1902" y="33663"/>
                      </a:cubicBezTo>
                      <a:cubicBezTo>
                        <a:pt x="-3643" y="30060"/>
                        <a:pt x="4674" y="24795"/>
                        <a:pt x="4951" y="22024"/>
                      </a:cubicBezTo>
                      <a:cubicBezTo>
                        <a:pt x="4951" y="19253"/>
                        <a:pt x="13545" y="18144"/>
                        <a:pt x="15209" y="15096"/>
                      </a:cubicBezTo>
                      <a:cubicBezTo>
                        <a:pt x="16872" y="12047"/>
                        <a:pt x="24358" y="6228"/>
                        <a:pt x="24358" y="6228"/>
                      </a:cubicBezTo>
                      <a:cubicBezTo>
                        <a:pt x="25189" y="7613"/>
                        <a:pt x="27685" y="7336"/>
                        <a:pt x="29348" y="6505"/>
                      </a:cubicBezTo>
                      <a:cubicBezTo>
                        <a:pt x="30457" y="5673"/>
                        <a:pt x="31566" y="4565"/>
                        <a:pt x="32675" y="3734"/>
                      </a:cubicBezTo>
                      <a:cubicBezTo>
                        <a:pt x="34061" y="2625"/>
                        <a:pt x="35724" y="1240"/>
                        <a:pt x="37388" y="685"/>
                      </a:cubicBezTo>
                      <a:cubicBezTo>
                        <a:pt x="38774" y="131"/>
                        <a:pt x="40160" y="685"/>
                        <a:pt x="41546" y="408"/>
                      </a:cubicBezTo>
                      <a:cubicBezTo>
                        <a:pt x="45705" y="-146"/>
                        <a:pt x="49863" y="-423"/>
                        <a:pt x="53467" y="1517"/>
                      </a:cubicBezTo>
                      <a:cubicBezTo>
                        <a:pt x="58458" y="4288"/>
                        <a:pt x="58735" y="10108"/>
                        <a:pt x="59844" y="15096"/>
                      </a:cubicBezTo>
                      <a:cubicBezTo>
                        <a:pt x="60398" y="17313"/>
                        <a:pt x="61230" y="19253"/>
                        <a:pt x="62339" y="21192"/>
                      </a:cubicBezTo>
                      <a:cubicBezTo>
                        <a:pt x="63448" y="22855"/>
                        <a:pt x="64834" y="24795"/>
                        <a:pt x="65111" y="26735"/>
                      </a:cubicBezTo>
                      <a:cubicBezTo>
                        <a:pt x="66220" y="32832"/>
                        <a:pt x="58458" y="37820"/>
                        <a:pt x="54576" y="41145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649" name="Freeform 2648">
                  <a:extLst>
                    <a:ext uri="{FF2B5EF4-FFF2-40B4-BE49-F238E27FC236}">
                      <a16:creationId xmlns:a16="http://schemas.microsoft.com/office/drawing/2014/main" id="{592A119B-A59D-4782-C550-50D376A5AA8D}"/>
                    </a:ext>
                  </a:extLst>
                </p:cNvPr>
                <p:cNvSpPr/>
                <p:nvPr/>
              </p:nvSpPr>
              <p:spPr>
                <a:xfrm>
                  <a:off x="5646881" y="2481243"/>
                  <a:ext cx="14541" cy="13301"/>
                </a:xfrm>
                <a:custGeom>
                  <a:avLst/>
                  <a:gdLst>
                    <a:gd name="connsiteX0" fmla="*/ 4990 w 14541"/>
                    <a:gd name="connsiteY0" fmla="*/ 13025 h 13301"/>
                    <a:gd name="connsiteX1" fmla="*/ 1941 w 14541"/>
                    <a:gd name="connsiteY1" fmla="*/ 13025 h 13301"/>
                    <a:gd name="connsiteX2" fmla="*/ 832 w 14541"/>
                    <a:gd name="connsiteY2" fmla="*/ 12470 h 13301"/>
                    <a:gd name="connsiteX3" fmla="*/ 0 w 14541"/>
                    <a:gd name="connsiteY3" fmla="*/ 11639 h 13301"/>
                    <a:gd name="connsiteX4" fmla="*/ 2218 w 14541"/>
                    <a:gd name="connsiteY4" fmla="*/ 8314 h 13301"/>
                    <a:gd name="connsiteX5" fmla="*/ 7485 w 14541"/>
                    <a:gd name="connsiteY5" fmla="*/ 3325 h 13301"/>
                    <a:gd name="connsiteX6" fmla="*/ 12198 w 14541"/>
                    <a:gd name="connsiteY6" fmla="*/ 0 h 13301"/>
                    <a:gd name="connsiteX7" fmla="*/ 14416 w 14541"/>
                    <a:gd name="connsiteY7" fmla="*/ 1663 h 13301"/>
                    <a:gd name="connsiteX8" fmla="*/ 12198 w 14541"/>
                    <a:gd name="connsiteY8" fmla="*/ 7205 h 13301"/>
                    <a:gd name="connsiteX9" fmla="*/ 4990 w 14541"/>
                    <a:gd name="connsiteY9" fmla="*/ 13302 h 133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4541" h="13301">
                      <a:moveTo>
                        <a:pt x="4990" y="13025"/>
                      </a:moveTo>
                      <a:cubicBezTo>
                        <a:pt x="4159" y="13025"/>
                        <a:pt x="2772" y="13302"/>
                        <a:pt x="1941" y="13025"/>
                      </a:cubicBezTo>
                      <a:cubicBezTo>
                        <a:pt x="1663" y="13025"/>
                        <a:pt x="1109" y="12470"/>
                        <a:pt x="832" y="12470"/>
                      </a:cubicBezTo>
                      <a:cubicBezTo>
                        <a:pt x="277" y="12193"/>
                        <a:pt x="0" y="12470"/>
                        <a:pt x="0" y="11639"/>
                      </a:cubicBezTo>
                      <a:cubicBezTo>
                        <a:pt x="0" y="10531"/>
                        <a:pt x="1386" y="9145"/>
                        <a:pt x="2218" y="8314"/>
                      </a:cubicBezTo>
                      <a:cubicBezTo>
                        <a:pt x="3881" y="6651"/>
                        <a:pt x="5822" y="4988"/>
                        <a:pt x="7485" y="3325"/>
                      </a:cubicBezTo>
                      <a:cubicBezTo>
                        <a:pt x="8871" y="1940"/>
                        <a:pt x="10258" y="277"/>
                        <a:pt x="12198" y="0"/>
                      </a:cubicBezTo>
                      <a:cubicBezTo>
                        <a:pt x="13862" y="0"/>
                        <a:pt x="14139" y="0"/>
                        <a:pt x="14416" y="1663"/>
                      </a:cubicBezTo>
                      <a:cubicBezTo>
                        <a:pt x="14971" y="4434"/>
                        <a:pt x="13585" y="5265"/>
                        <a:pt x="12198" y="7205"/>
                      </a:cubicBezTo>
                      <a:cubicBezTo>
                        <a:pt x="10258" y="9422"/>
                        <a:pt x="8040" y="12748"/>
                        <a:pt x="4990" y="13302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650" name="Freeform 2649">
                  <a:extLst>
                    <a:ext uri="{FF2B5EF4-FFF2-40B4-BE49-F238E27FC236}">
                      <a16:creationId xmlns:a16="http://schemas.microsoft.com/office/drawing/2014/main" id="{B14A0AC5-775C-1B05-E705-F974955BF96D}"/>
                    </a:ext>
                  </a:extLst>
                </p:cNvPr>
                <p:cNvSpPr/>
                <p:nvPr/>
              </p:nvSpPr>
              <p:spPr>
                <a:xfrm>
                  <a:off x="5574800" y="2380833"/>
                  <a:ext cx="7316" cy="5357"/>
                </a:xfrm>
                <a:custGeom>
                  <a:avLst/>
                  <a:gdLst>
                    <a:gd name="connsiteX0" fmla="*/ 277 w 7316"/>
                    <a:gd name="connsiteY0" fmla="*/ 5080 h 5357"/>
                    <a:gd name="connsiteX1" fmla="*/ 277 w 7316"/>
                    <a:gd name="connsiteY1" fmla="*/ 3418 h 5357"/>
                    <a:gd name="connsiteX2" fmla="*/ 1109 w 7316"/>
                    <a:gd name="connsiteY2" fmla="*/ 2032 h 5357"/>
                    <a:gd name="connsiteX3" fmla="*/ 3881 w 7316"/>
                    <a:gd name="connsiteY3" fmla="*/ 370 h 5357"/>
                    <a:gd name="connsiteX4" fmla="*/ 6654 w 7316"/>
                    <a:gd name="connsiteY4" fmla="*/ 370 h 5357"/>
                    <a:gd name="connsiteX5" fmla="*/ 7208 w 7316"/>
                    <a:gd name="connsiteY5" fmla="*/ 2032 h 5357"/>
                    <a:gd name="connsiteX6" fmla="*/ 6099 w 7316"/>
                    <a:gd name="connsiteY6" fmla="*/ 3141 h 5357"/>
                    <a:gd name="connsiteX7" fmla="*/ 2772 w 7316"/>
                    <a:gd name="connsiteY7" fmla="*/ 4526 h 5357"/>
                    <a:gd name="connsiteX8" fmla="*/ 0 w 7316"/>
                    <a:gd name="connsiteY8" fmla="*/ 5358 h 53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316" h="5357">
                      <a:moveTo>
                        <a:pt x="277" y="5080"/>
                      </a:moveTo>
                      <a:cubicBezTo>
                        <a:pt x="554" y="4526"/>
                        <a:pt x="277" y="3972"/>
                        <a:pt x="277" y="3418"/>
                      </a:cubicBezTo>
                      <a:cubicBezTo>
                        <a:pt x="277" y="2864"/>
                        <a:pt x="832" y="2586"/>
                        <a:pt x="1109" y="2032"/>
                      </a:cubicBezTo>
                      <a:cubicBezTo>
                        <a:pt x="1941" y="1201"/>
                        <a:pt x="2772" y="647"/>
                        <a:pt x="3881" y="370"/>
                      </a:cubicBezTo>
                      <a:cubicBezTo>
                        <a:pt x="4713" y="370"/>
                        <a:pt x="6099" y="-462"/>
                        <a:pt x="6654" y="370"/>
                      </a:cubicBezTo>
                      <a:cubicBezTo>
                        <a:pt x="7208" y="647"/>
                        <a:pt x="7485" y="1478"/>
                        <a:pt x="7208" y="2032"/>
                      </a:cubicBezTo>
                      <a:cubicBezTo>
                        <a:pt x="7208" y="2864"/>
                        <a:pt x="6654" y="2864"/>
                        <a:pt x="6099" y="3141"/>
                      </a:cubicBezTo>
                      <a:cubicBezTo>
                        <a:pt x="4990" y="3695"/>
                        <a:pt x="3881" y="3972"/>
                        <a:pt x="2772" y="4526"/>
                      </a:cubicBezTo>
                      <a:cubicBezTo>
                        <a:pt x="2772" y="4526"/>
                        <a:pt x="0" y="5358"/>
                        <a:pt x="0" y="5358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651" name="Freeform 2650">
                  <a:extLst>
                    <a:ext uri="{FF2B5EF4-FFF2-40B4-BE49-F238E27FC236}">
                      <a16:creationId xmlns:a16="http://schemas.microsoft.com/office/drawing/2014/main" id="{85E93245-C359-F9F0-7627-0F4362E812EF}"/>
                    </a:ext>
                  </a:extLst>
                </p:cNvPr>
                <p:cNvSpPr/>
                <p:nvPr/>
              </p:nvSpPr>
              <p:spPr>
                <a:xfrm>
                  <a:off x="5575571" y="2355973"/>
                  <a:ext cx="12535" cy="21546"/>
                </a:xfrm>
                <a:custGeom>
                  <a:avLst/>
                  <a:gdLst>
                    <a:gd name="connsiteX0" fmla="*/ 615 w 12535"/>
                    <a:gd name="connsiteY0" fmla="*/ 15807 h 21546"/>
                    <a:gd name="connsiteX1" fmla="*/ 2001 w 12535"/>
                    <a:gd name="connsiteY1" fmla="*/ 11927 h 21546"/>
                    <a:gd name="connsiteX2" fmla="*/ 615 w 12535"/>
                    <a:gd name="connsiteY2" fmla="*/ 7216 h 21546"/>
                    <a:gd name="connsiteX3" fmla="*/ 4219 w 12535"/>
                    <a:gd name="connsiteY3" fmla="*/ 11 h 21546"/>
                    <a:gd name="connsiteX4" fmla="*/ 9209 w 12535"/>
                    <a:gd name="connsiteY4" fmla="*/ 1397 h 21546"/>
                    <a:gd name="connsiteX5" fmla="*/ 12536 w 12535"/>
                    <a:gd name="connsiteY5" fmla="*/ 4445 h 21546"/>
                    <a:gd name="connsiteX6" fmla="*/ 8932 w 12535"/>
                    <a:gd name="connsiteY6" fmla="*/ 9710 h 21546"/>
                    <a:gd name="connsiteX7" fmla="*/ 7545 w 12535"/>
                    <a:gd name="connsiteY7" fmla="*/ 14421 h 21546"/>
                    <a:gd name="connsiteX8" fmla="*/ 6991 w 12535"/>
                    <a:gd name="connsiteY8" fmla="*/ 20518 h 21546"/>
                    <a:gd name="connsiteX9" fmla="*/ 2001 w 12535"/>
                    <a:gd name="connsiteY9" fmla="*/ 21072 h 21546"/>
                    <a:gd name="connsiteX10" fmla="*/ 892 w 12535"/>
                    <a:gd name="connsiteY10" fmla="*/ 15253 h 21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2535" h="21546">
                      <a:moveTo>
                        <a:pt x="615" y="15807"/>
                      </a:moveTo>
                      <a:cubicBezTo>
                        <a:pt x="1446" y="14421"/>
                        <a:pt x="2278" y="13590"/>
                        <a:pt x="2001" y="11927"/>
                      </a:cubicBezTo>
                      <a:cubicBezTo>
                        <a:pt x="1724" y="10265"/>
                        <a:pt x="892" y="8879"/>
                        <a:pt x="615" y="7216"/>
                      </a:cubicBezTo>
                      <a:cubicBezTo>
                        <a:pt x="60" y="4722"/>
                        <a:pt x="615" y="-266"/>
                        <a:pt x="4219" y="11"/>
                      </a:cubicBezTo>
                      <a:cubicBezTo>
                        <a:pt x="5882" y="11"/>
                        <a:pt x="7823" y="842"/>
                        <a:pt x="9209" y="1397"/>
                      </a:cubicBezTo>
                      <a:cubicBezTo>
                        <a:pt x="10595" y="1951"/>
                        <a:pt x="12536" y="2782"/>
                        <a:pt x="12536" y="4445"/>
                      </a:cubicBezTo>
                      <a:cubicBezTo>
                        <a:pt x="12536" y="6662"/>
                        <a:pt x="10041" y="8325"/>
                        <a:pt x="8932" y="9710"/>
                      </a:cubicBezTo>
                      <a:cubicBezTo>
                        <a:pt x="7823" y="11096"/>
                        <a:pt x="7545" y="12759"/>
                        <a:pt x="7545" y="14421"/>
                      </a:cubicBezTo>
                      <a:cubicBezTo>
                        <a:pt x="7545" y="16361"/>
                        <a:pt x="7545" y="18578"/>
                        <a:pt x="6991" y="20518"/>
                      </a:cubicBezTo>
                      <a:cubicBezTo>
                        <a:pt x="5327" y="21072"/>
                        <a:pt x="3387" y="22181"/>
                        <a:pt x="2001" y="21072"/>
                      </a:cubicBezTo>
                      <a:cubicBezTo>
                        <a:pt x="60" y="19410"/>
                        <a:pt x="-772" y="17470"/>
                        <a:pt x="892" y="15253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652" name="Freeform 2651">
                  <a:extLst>
                    <a:ext uri="{FF2B5EF4-FFF2-40B4-BE49-F238E27FC236}">
                      <a16:creationId xmlns:a16="http://schemas.microsoft.com/office/drawing/2014/main" id="{B8EDA695-CAAB-89E9-98A8-579289F06742}"/>
                    </a:ext>
                  </a:extLst>
                </p:cNvPr>
                <p:cNvSpPr/>
                <p:nvPr/>
              </p:nvSpPr>
              <p:spPr>
                <a:xfrm>
                  <a:off x="5585923" y="2326609"/>
                  <a:ext cx="24640" cy="26190"/>
                </a:xfrm>
                <a:custGeom>
                  <a:avLst/>
                  <a:gdLst>
                    <a:gd name="connsiteX0" fmla="*/ 22700 w 24640"/>
                    <a:gd name="connsiteY0" fmla="*/ 0 h 26190"/>
                    <a:gd name="connsiteX1" fmla="*/ 24641 w 24640"/>
                    <a:gd name="connsiteY1" fmla="*/ 3325 h 26190"/>
                    <a:gd name="connsiteX2" fmla="*/ 21868 w 24640"/>
                    <a:gd name="connsiteY2" fmla="*/ 9976 h 26190"/>
                    <a:gd name="connsiteX3" fmla="*/ 18541 w 24640"/>
                    <a:gd name="connsiteY3" fmla="*/ 12470 h 26190"/>
                    <a:gd name="connsiteX4" fmla="*/ 15769 w 24640"/>
                    <a:gd name="connsiteY4" fmla="*/ 13579 h 26190"/>
                    <a:gd name="connsiteX5" fmla="*/ 12996 w 24640"/>
                    <a:gd name="connsiteY5" fmla="*/ 14133 h 26190"/>
                    <a:gd name="connsiteX6" fmla="*/ 8838 w 24640"/>
                    <a:gd name="connsiteY6" fmla="*/ 19399 h 26190"/>
                    <a:gd name="connsiteX7" fmla="*/ 7175 w 24640"/>
                    <a:gd name="connsiteY7" fmla="*/ 22447 h 26190"/>
                    <a:gd name="connsiteX8" fmla="*/ 5511 w 24640"/>
                    <a:gd name="connsiteY8" fmla="*/ 24941 h 26190"/>
                    <a:gd name="connsiteX9" fmla="*/ 1076 w 24640"/>
                    <a:gd name="connsiteY9" fmla="*/ 25772 h 26190"/>
                    <a:gd name="connsiteX10" fmla="*/ 1630 w 24640"/>
                    <a:gd name="connsiteY10" fmla="*/ 22724 h 26190"/>
                    <a:gd name="connsiteX11" fmla="*/ 2739 w 24640"/>
                    <a:gd name="connsiteY11" fmla="*/ 18844 h 26190"/>
                    <a:gd name="connsiteX12" fmla="*/ 1630 w 24640"/>
                    <a:gd name="connsiteY12" fmla="*/ 8868 h 26190"/>
                    <a:gd name="connsiteX13" fmla="*/ 6620 w 24640"/>
                    <a:gd name="connsiteY13" fmla="*/ 6374 h 26190"/>
                    <a:gd name="connsiteX14" fmla="*/ 11888 w 24640"/>
                    <a:gd name="connsiteY14" fmla="*/ 3325 h 26190"/>
                    <a:gd name="connsiteX15" fmla="*/ 16601 w 24640"/>
                    <a:gd name="connsiteY15" fmla="*/ 554 h 26190"/>
                    <a:gd name="connsiteX16" fmla="*/ 19927 w 24640"/>
                    <a:gd name="connsiteY16" fmla="*/ 554 h 26190"/>
                    <a:gd name="connsiteX17" fmla="*/ 22700 w 24640"/>
                    <a:gd name="connsiteY17" fmla="*/ 0 h 261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4640" h="26190">
                      <a:moveTo>
                        <a:pt x="22700" y="0"/>
                      </a:moveTo>
                      <a:cubicBezTo>
                        <a:pt x="24641" y="0"/>
                        <a:pt x="24641" y="1940"/>
                        <a:pt x="24641" y="3325"/>
                      </a:cubicBezTo>
                      <a:cubicBezTo>
                        <a:pt x="24363" y="5819"/>
                        <a:pt x="23809" y="8036"/>
                        <a:pt x="21868" y="9976"/>
                      </a:cubicBezTo>
                      <a:cubicBezTo>
                        <a:pt x="20759" y="10808"/>
                        <a:pt x="19650" y="11639"/>
                        <a:pt x="18541" y="12470"/>
                      </a:cubicBezTo>
                      <a:cubicBezTo>
                        <a:pt x="17710" y="13025"/>
                        <a:pt x="16878" y="13302"/>
                        <a:pt x="15769" y="13579"/>
                      </a:cubicBezTo>
                      <a:cubicBezTo>
                        <a:pt x="14937" y="13579"/>
                        <a:pt x="13828" y="13579"/>
                        <a:pt x="12996" y="14133"/>
                      </a:cubicBezTo>
                      <a:cubicBezTo>
                        <a:pt x="11056" y="14964"/>
                        <a:pt x="8838" y="17182"/>
                        <a:pt x="8838" y="19399"/>
                      </a:cubicBezTo>
                      <a:cubicBezTo>
                        <a:pt x="8284" y="20507"/>
                        <a:pt x="7729" y="21338"/>
                        <a:pt x="7175" y="22447"/>
                      </a:cubicBezTo>
                      <a:cubicBezTo>
                        <a:pt x="6620" y="23278"/>
                        <a:pt x="6343" y="24387"/>
                        <a:pt x="5511" y="24941"/>
                      </a:cubicBezTo>
                      <a:cubicBezTo>
                        <a:pt x="4679" y="25495"/>
                        <a:pt x="1907" y="26881"/>
                        <a:pt x="1076" y="25772"/>
                      </a:cubicBezTo>
                      <a:cubicBezTo>
                        <a:pt x="244" y="24941"/>
                        <a:pt x="1076" y="23278"/>
                        <a:pt x="1630" y="22724"/>
                      </a:cubicBezTo>
                      <a:cubicBezTo>
                        <a:pt x="2462" y="21615"/>
                        <a:pt x="2739" y="20230"/>
                        <a:pt x="2739" y="18844"/>
                      </a:cubicBezTo>
                      <a:cubicBezTo>
                        <a:pt x="-1142" y="17736"/>
                        <a:pt x="-311" y="11362"/>
                        <a:pt x="1630" y="8868"/>
                      </a:cubicBezTo>
                      <a:cubicBezTo>
                        <a:pt x="3016" y="7205"/>
                        <a:pt x="4679" y="6651"/>
                        <a:pt x="6620" y="6374"/>
                      </a:cubicBezTo>
                      <a:cubicBezTo>
                        <a:pt x="9115" y="6097"/>
                        <a:pt x="10502" y="5265"/>
                        <a:pt x="11888" y="3325"/>
                      </a:cubicBezTo>
                      <a:cubicBezTo>
                        <a:pt x="13274" y="1386"/>
                        <a:pt x="14105" y="554"/>
                        <a:pt x="16601" y="554"/>
                      </a:cubicBezTo>
                      <a:cubicBezTo>
                        <a:pt x="17710" y="554"/>
                        <a:pt x="18819" y="554"/>
                        <a:pt x="19927" y="554"/>
                      </a:cubicBezTo>
                      <a:cubicBezTo>
                        <a:pt x="20759" y="554"/>
                        <a:pt x="21868" y="0"/>
                        <a:pt x="2270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653" name="Freeform 2652">
                  <a:extLst>
                    <a:ext uri="{FF2B5EF4-FFF2-40B4-BE49-F238E27FC236}">
                      <a16:creationId xmlns:a16="http://schemas.microsoft.com/office/drawing/2014/main" id="{7552CB3A-79C3-7AEF-0737-F82F4B59F248}"/>
                    </a:ext>
                  </a:extLst>
                </p:cNvPr>
                <p:cNvSpPr/>
                <p:nvPr/>
              </p:nvSpPr>
              <p:spPr>
                <a:xfrm>
                  <a:off x="5685139" y="2299928"/>
                  <a:ext cx="13029" cy="13933"/>
                </a:xfrm>
                <a:custGeom>
                  <a:avLst/>
                  <a:gdLst>
                    <a:gd name="connsiteX0" fmla="*/ 277 w 13029"/>
                    <a:gd name="connsiteY0" fmla="*/ 10885 h 13933"/>
                    <a:gd name="connsiteX1" fmla="*/ 1109 w 13029"/>
                    <a:gd name="connsiteY1" fmla="*/ 7282 h 13933"/>
                    <a:gd name="connsiteX2" fmla="*/ 1109 w 13029"/>
                    <a:gd name="connsiteY2" fmla="*/ 3680 h 13933"/>
                    <a:gd name="connsiteX3" fmla="*/ 4713 w 13029"/>
                    <a:gd name="connsiteY3" fmla="*/ 354 h 13933"/>
                    <a:gd name="connsiteX4" fmla="*/ 13030 w 13029"/>
                    <a:gd name="connsiteY4" fmla="*/ 2571 h 13933"/>
                    <a:gd name="connsiteX5" fmla="*/ 11089 w 13029"/>
                    <a:gd name="connsiteY5" fmla="*/ 5065 h 13933"/>
                    <a:gd name="connsiteX6" fmla="*/ 6653 w 13029"/>
                    <a:gd name="connsiteY6" fmla="*/ 8391 h 13933"/>
                    <a:gd name="connsiteX7" fmla="*/ 3881 w 13029"/>
                    <a:gd name="connsiteY7" fmla="*/ 10331 h 13933"/>
                    <a:gd name="connsiteX8" fmla="*/ 1386 w 13029"/>
                    <a:gd name="connsiteY8" fmla="*/ 13933 h 13933"/>
                    <a:gd name="connsiteX9" fmla="*/ 0 w 13029"/>
                    <a:gd name="connsiteY9" fmla="*/ 10885 h 139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3029" h="13933">
                      <a:moveTo>
                        <a:pt x="277" y="10885"/>
                      </a:moveTo>
                      <a:cubicBezTo>
                        <a:pt x="277" y="9776"/>
                        <a:pt x="1109" y="8391"/>
                        <a:pt x="1109" y="7282"/>
                      </a:cubicBezTo>
                      <a:cubicBezTo>
                        <a:pt x="1109" y="6174"/>
                        <a:pt x="1109" y="4788"/>
                        <a:pt x="1109" y="3680"/>
                      </a:cubicBezTo>
                      <a:cubicBezTo>
                        <a:pt x="1109" y="909"/>
                        <a:pt x="2218" y="354"/>
                        <a:pt x="4713" y="354"/>
                      </a:cubicBezTo>
                      <a:cubicBezTo>
                        <a:pt x="6931" y="354"/>
                        <a:pt x="12476" y="-1309"/>
                        <a:pt x="13030" y="2571"/>
                      </a:cubicBezTo>
                      <a:cubicBezTo>
                        <a:pt x="13030" y="3680"/>
                        <a:pt x="11921" y="4511"/>
                        <a:pt x="11089" y="5065"/>
                      </a:cubicBezTo>
                      <a:cubicBezTo>
                        <a:pt x="9703" y="6174"/>
                        <a:pt x="8317" y="7559"/>
                        <a:pt x="6653" y="8391"/>
                      </a:cubicBezTo>
                      <a:cubicBezTo>
                        <a:pt x="5267" y="8945"/>
                        <a:pt x="4713" y="8945"/>
                        <a:pt x="3881" y="10331"/>
                      </a:cubicBezTo>
                      <a:cubicBezTo>
                        <a:pt x="3327" y="11162"/>
                        <a:pt x="2772" y="13933"/>
                        <a:pt x="1386" y="13933"/>
                      </a:cubicBezTo>
                      <a:cubicBezTo>
                        <a:pt x="277" y="13933"/>
                        <a:pt x="0" y="11993"/>
                        <a:pt x="0" y="10885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654" name="Freeform 2653">
                  <a:extLst>
                    <a:ext uri="{FF2B5EF4-FFF2-40B4-BE49-F238E27FC236}">
                      <a16:creationId xmlns:a16="http://schemas.microsoft.com/office/drawing/2014/main" id="{B00CBD86-5C23-7774-D337-DD0869FA69FA}"/>
                    </a:ext>
                  </a:extLst>
                </p:cNvPr>
                <p:cNvSpPr/>
                <p:nvPr/>
              </p:nvSpPr>
              <p:spPr>
                <a:xfrm>
                  <a:off x="5698680" y="2305271"/>
                  <a:ext cx="6904" cy="6495"/>
                </a:xfrm>
                <a:custGeom>
                  <a:avLst/>
                  <a:gdLst>
                    <a:gd name="connsiteX0" fmla="*/ 1984 w 6904"/>
                    <a:gd name="connsiteY0" fmla="*/ 1386 h 6495"/>
                    <a:gd name="connsiteX1" fmla="*/ 3093 w 6904"/>
                    <a:gd name="connsiteY1" fmla="*/ 0 h 6495"/>
                    <a:gd name="connsiteX2" fmla="*/ 4756 w 6904"/>
                    <a:gd name="connsiteY2" fmla="*/ 0 h 6495"/>
                    <a:gd name="connsiteX3" fmla="*/ 5311 w 6904"/>
                    <a:gd name="connsiteY3" fmla="*/ 5819 h 6495"/>
                    <a:gd name="connsiteX4" fmla="*/ 43 w 6904"/>
                    <a:gd name="connsiteY4" fmla="*/ 3603 h 6495"/>
                    <a:gd name="connsiteX5" fmla="*/ 1984 w 6904"/>
                    <a:gd name="connsiteY5" fmla="*/ 1663 h 64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904" h="6495">
                      <a:moveTo>
                        <a:pt x="1984" y="1386"/>
                      </a:moveTo>
                      <a:cubicBezTo>
                        <a:pt x="2538" y="1109"/>
                        <a:pt x="2538" y="277"/>
                        <a:pt x="3093" y="0"/>
                      </a:cubicBezTo>
                      <a:cubicBezTo>
                        <a:pt x="3647" y="0"/>
                        <a:pt x="4202" y="0"/>
                        <a:pt x="4756" y="0"/>
                      </a:cubicBezTo>
                      <a:cubicBezTo>
                        <a:pt x="7806" y="0"/>
                        <a:pt x="7251" y="4157"/>
                        <a:pt x="5311" y="5819"/>
                      </a:cubicBezTo>
                      <a:cubicBezTo>
                        <a:pt x="3093" y="7482"/>
                        <a:pt x="598" y="5819"/>
                        <a:pt x="43" y="3603"/>
                      </a:cubicBezTo>
                      <a:cubicBezTo>
                        <a:pt x="-234" y="1940"/>
                        <a:pt x="875" y="2217"/>
                        <a:pt x="1984" y="1663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655" name="Freeform 2654">
                  <a:extLst>
                    <a:ext uri="{FF2B5EF4-FFF2-40B4-BE49-F238E27FC236}">
                      <a16:creationId xmlns:a16="http://schemas.microsoft.com/office/drawing/2014/main" id="{BFD13047-C7DA-FB6F-7187-376E21CE5291}"/>
                    </a:ext>
                  </a:extLst>
                </p:cNvPr>
                <p:cNvSpPr/>
                <p:nvPr/>
              </p:nvSpPr>
              <p:spPr>
                <a:xfrm>
                  <a:off x="5738925" y="2258970"/>
                  <a:ext cx="8767" cy="11868"/>
                </a:xfrm>
                <a:custGeom>
                  <a:avLst/>
                  <a:gdLst>
                    <a:gd name="connsiteX0" fmla="*/ 275 w 8767"/>
                    <a:gd name="connsiteY0" fmla="*/ 10552 h 11868"/>
                    <a:gd name="connsiteX1" fmla="*/ 3324 w 8767"/>
                    <a:gd name="connsiteY1" fmla="*/ 3347 h 11868"/>
                    <a:gd name="connsiteX2" fmla="*/ 6651 w 8767"/>
                    <a:gd name="connsiteY2" fmla="*/ 21 h 11868"/>
                    <a:gd name="connsiteX3" fmla="*/ 8314 w 8767"/>
                    <a:gd name="connsiteY3" fmla="*/ 5564 h 11868"/>
                    <a:gd name="connsiteX4" fmla="*/ 6651 w 8767"/>
                    <a:gd name="connsiteY4" fmla="*/ 9444 h 11868"/>
                    <a:gd name="connsiteX5" fmla="*/ 4711 w 8767"/>
                    <a:gd name="connsiteY5" fmla="*/ 11660 h 11868"/>
                    <a:gd name="connsiteX6" fmla="*/ 275 w 8767"/>
                    <a:gd name="connsiteY6" fmla="*/ 10829 h 11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767" h="11868">
                      <a:moveTo>
                        <a:pt x="275" y="10552"/>
                      </a:moveTo>
                      <a:cubicBezTo>
                        <a:pt x="-834" y="7504"/>
                        <a:pt x="1661" y="5287"/>
                        <a:pt x="3324" y="3347"/>
                      </a:cubicBezTo>
                      <a:cubicBezTo>
                        <a:pt x="4433" y="2238"/>
                        <a:pt x="4433" y="-256"/>
                        <a:pt x="6651" y="21"/>
                      </a:cubicBezTo>
                      <a:cubicBezTo>
                        <a:pt x="9423" y="576"/>
                        <a:pt x="8869" y="3624"/>
                        <a:pt x="8314" y="5564"/>
                      </a:cubicBezTo>
                      <a:cubicBezTo>
                        <a:pt x="8037" y="6949"/>
                        <a:pt x="7206" y="8058"/>
                        <a:pt x="6651" y="9444"/>
                      </a:cubicBezTo>
                      <a:cubicBezTo>
                        <a:pt x="6097" y="10552"/>
                        <a:pt x="6097" y="11383"/>
                        <a:pt x="4711" y="11660"/>
                      </a:cubicBezTo>
                      <a:cubicBezTo>
                        <a:pt x="3324" y="11660"/>
                        <a:pt x="1106" y="12492"/>
                        <a:pt x="275" y="10829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656" name="Freeform 2655">
                  <a:extLst>
                    <a:ext uri="{FF2B5EF4-FFF2-40B4-BE49-F238E27FC236}">
                      <a16:creationId xmlns:a16="http://schemas.microsoft.com/office/drawing/2014/main" id="{AC2AF332-5645-9D6C-4DBA-5315971D6DA4}"/>
                    </a:ext>
                  </a:extLst>
                </p:cNvPr>
                <p:cNvSpPr/>
                <p:nvPr/>
              </p:nvSpPr>
              <p:spPr>
                <a:xfrm>
                  <a:off x="5733655" y="2231834"/>
                  <a:ext cx="22507" cy="23278"/>
                </a:xfrm>
                <a:custGeom>
                  <a:avLst/>
                  <a:gdLst>
                    <a:gd name="connsiteX0" fmla="*/ 6653 w 22507"/>
                    <a:gd name="connsiteY0" fmla="*/ 21893 h 23278"/>
                    <a:gd name="connsiteX1" fmla="*/ 2218 w 22507"/>
                    <a:gd name="connsiteY1" fmla="*/ 23278 h 23278"/>
                    <a:gd name="connsiteX2" fmla="*/ 0 w 22507"/>
                    <a:gd name="connsiteY2" fmla="*/ 21338 h 23278"/>
                    <a:gd name="connsiteX3" fmla="*/ 3881 w 22507"/>
                    <a:gd name="connsiteY3" fmla="*/ 18567 h 23278"/>
                    <a:gd name="connsiteX4" fmla="*/ 8040 w 22507"/>
                    <a:gd name="connsiteY4" fmla="*/ 15796 h 23278"/>
                    <a:gd name="connsiteX5" fmla="*/ 10535 w 22507"/>
                    <a:gd name="connsiteY5" fmla="*/ 12748 h 23278"/>
                    <a:gd name="connsiteX6" fmla="*/ 15525 w 22507"/>
                    <a:gd name="connsiteY6" fmla="*/ 6097 h 23278"/>
                    <a:gd name="connsiteX7" fmla="*/ 22179 w 22507"/>
                    <a:gd name="connsiteY7" fmla="*/ 0 h 23278"/>
                    <a:gd name="connsiteX8" fmla="*/ 18297 w 22507"/>
                    <a:gd name="connsiteY8" fmla="*/ 7759 h 23278"/>
                    <a:gd name="connsiteX9" fmla="*/ 16079 w 22507"/>
                    <a:gd name="connsiteY9" fmla="*/ 11085 h 23278"/>
                    <a:gd name="connsiteX10" fmla="*/ 14970 w 22507"/>
                    <a:gd name="connsiteY10" fmla="*/ 14410 h 23278"/>
                    <a:gd name="connsiteX11" fmla="*/ 14416 w 22507"/>
                    <a:gd name="connsiteY11" fmla="*/ 18567 h 23278"/>
                    <a:gd name="connsiteX12" fmla="*/ 13030 w 22507"/>
                    <a:gd name="connsiteY12" fmla="*/ 21338 h 23278"/>
                    <a:gd name="connsiteX13" fmla="*/ 7208 w 22507"/>
                    <a:gd name="connsiteY13" fmla="*/ 22170 h 232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2507" h="23278">
                      <a:moveTo>
                        <a:pt x="6653" y="21893"/>
                      </a:moveTo>
                      <a:cubicBezTo>
                        <a:pt x="4990" y="21893"/>
                        <a:pt x="3604" y="23001"/>
                        <a:pt x="2218" y="23278"/>
                      </a:cubicBezTo>
                      <a:cubicBezTo>
                        <a:pt x="1109" y="23278"/>
                        <a:pt x="0" y="22724"/>
                        <a:pt x="0" y="21338"/>
                      </a:cubicBezTo>
                      <a:cubicBezTo>
                        <a:pt x="0" y="19676"/>
                        <a:pt x="2495" y="18844"/>
                        <a:pt x="3881" y="18567"/>
                      </a:cubicBezTo>
                      <a:cubicBezTo>
                        <a:pt x="5545" y="18013"/>
                        <a:pt x="6931" y="17182"/>
                        <a:pt x="8040" y="15796"/>
                      </a:cubicBezTo>
                      <a:cubicBezTo>
                        <a:pt x="8871" y="14687"/>
                        <a:pt x="9426" y="13579"/>
                        <a:pt x="10535" y="12748"/>
                      </a:cubicBezTo>
                      <a:cubicBezTo>
                        <a:pt x="12476" y="10808"/>
                        <a:pt x="14139" y="8591"/>
                        <a:pt x="15525" y="6097"/>
                      </a:cubicBezTo>
                      <a:cubicBezTo>
                        <a:pt x="17188" y="3048"/>
                        <a:pt x="18297" y="554"/>
                        <a:pt x="22179" y="0"/>
                      </a:cubicBezTo>
                      <a:cubicBezTo>
                        <a:pt x="23565" y="3048"/>
                        <a:pt x="20238" y="5819"/>
                        <a:pt x="18297" y="7759"/>
                      </a:cubicBezTo>
                      <a:cubicBezTo>
                        <a:pt x="17466" y="8591"/>
                        <a:pt x="16634" y="9699"/>
                        <a:pt x="16079" y="11085"/>
                      </a:cubicBezTo>
                      <a:cubicBezTo>
                        <a:pt x="15802" y="12193"/>
                        <a:pt x="15248" y="13302"/>
                        <a:pt x="14970" y="14410"/>
                      </a:cubicBezTo>
                      <a:cubicBezTo>
                        <a:pt x="14970" y="15796"/>
                        <a:pt x="14970" y="17182"/>
                        <a:pt x="14416" y="18567"/>
                      </a:cubicBezTo>
                      <a:cubicBezTo>
                        <a:pt x="13862" y="19399"/>
                        <a:pt x="13584" y="20507"/>
                        <a:pt x="13030" y="21338"/>
                      </a:cubicBezTo>
                      <a:cubicBezTo>
                        <a:pt x="11921" y="23555"/>
                        <a:pt x="9149" y="21893"/>
                        <a:pt x="7208" y="2217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657" name="Freeform 2656">
                  <a:extLst>
                    <a:ext uri="{FF2B5EF4-FFF2-40B4-BE49-F238E27FC236}">
                      <a16:creationId xmlns:a16="http://schemas.microsoft.com/office/drawing/2014/main" id="{40121040-A012-0ECB-B8FA-3734937202D7}"/>
                    </a:ext>
                  </a:extLst>
                </p:cNvPr>
                <p:cNvSpPr/>
                <p:nvPr/>
              </p:nvSpPr>
              <p:spPr>
                <a:xfrm>
                  <a:off x="5733101" y="2237422"/>
                  <a:ext cx="13437" cy="7489"/>
                </a:xfrm>
                <a:custGeom>
                  <a:avLst/>
                  <a:gdLst>
                    <a:gd name="connsiteX0" fmla="*/ 3049 w 13437"/>
                    <a:gd name="connsiteY0" fmla="*/ 3002 h 7489"/>
                    <a:gd name="connsiteX1" fmla="*/ 5821 w 13437"/>
                    <a:gd name="connsiteY1" fmla="*/ 2448 h 7489"/>
                    <a:gd name="connsiteX2" fmla="*/ 8039 w 13437"/>
                    <a:gd name="connsiteY2" fmla="*/ 1339 h 7489"/>
                    <a:gd name="connsiteX3" fmla="*/ 13029 w 13437"/>
                    <a:gd name="connsiteY3" fmla="*/ 231 h 7489"/>
                    <a:gd name="connsiteX4" fmla="*/ 9702 w 13437"/>
                    <a:gd name="connsiteY4" fmla="*/ 4942 h 7489"/>
                    <a:gd name="connsiteX5" fmla="*/ 6376 w 13437"/>
                    <a:gd name="connsiteY5" fmla="*/ 5773 h 7489"/>
                    <a:gd name="connsiteX6" fmla="*/ 276 w 13437"/>
                    <a:gd name="connsiteY6" fmla="*/ 6882 h 7489"/>
                    <a:gd name="connsiteX7" fmla="*/ 3049 w 13437"/>
                    <a:gd name="connsiteY7" fmla="*/ 3002 h 74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3437" h="7489">
                      <a:moveTo>
                        <a:pt x="3049" y="3002"/>
                      </a:moveTo>
                      <a:cubicBezTo>
                        <a:pt x="3880" y="3002"/>
                        <a:pt x="4712" y="3002"/>
                        <a:pt x="5821" y="2448"/>
                      </a:cubicBezTo>
                      <a:cubicBezTo>
                        <a:pt x="6653" y="2170"/>
                        <a:pt x="7207" y="1616"/>
                        <a:pt x="8039" y="1339"/>
                      </a:cubicBezTo>
                      <a:cubicBezTo>
                        <a:pt x="8871" y="1062"/>
                        <a:pt x="12197" y="-601"/>
                        <a:pt x="13029" y="231"/>
                      </a:cubicBezTo>
                      <a:cubicBezTo>
                        <a:pt x="14693" y="1616"/>
                        <a:pt x="10811" y="4665"/>
                        <a:pt x="9702" y="4942"/>
                      </a:cubicBezTo>
                      <a:cubicBezTo>
                        <a:pt x="8593" y="4942"/>
                        <a:pt x="7485" y="5219"/>
                        <a:pt x="6376" y="5773"/>
                      </a:cubicBezTo>
                      <a:cubicBezTo>
                        <a:pt x="4989" y="6327"/>
                        <a:pt x="1108" y="8544"/>
                        <a:pt x="276" y="6882"/>
                      </a:cubicBezTo>
                      <a:cubicBezTo>
                        <a:pt x="-832" y="4942"/>
                        <a:pt x="1662" y="3279"/>
                        <a:pt x="3049" y="3002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658" name="Freeform 2657">
                  <a:extLst>
                    <a:ext uri="{FF2B5EF4-FFF2-40B4-BE49-F238E27FC236}">
                      <a16:creationId xmlns:a16="http://schemas.microsoft.com/office/drawing/2014/main" id="{DDBBEF84-3F37-9FD1-160A-88AB020C6872}"/>
                    </a:ext>
                  </a:extLst>
                </p:cNvPr>
                <p:cNvSpPr/>
                <p:nvPr/>
              </p:nvSpPr>
              <p:spPr>
                <a:xfrm>
                  <a:off x="5594760" y="2358151"/>
                  <a:ext cx="18352" cy="16729"/>
                </a:xfrm>
                <a:custGeom>
                  <a:avLst/>
                  <a:gdLst>
                    <a:gd name="connsiteX0" fmla="*/ 1386 w 18352"/>
                    <a:gd name="connsiteY0" fmla="*/ 6147 h 16729"/>
                    <a:gd name="connsiteX1" fmla="*/ 0 w 18352"/>
                    <a:gd name="connsiteY1" fmla="*/ 3930 h 16729"/>
                    <a:gd name="connsiteX2" fmla="*/ 1386 w 18352"/>
                    <a:gd name="connsiteY2" fmla="*/ 1159 h 16729"/>
                    <a:gd name="connsiteX3" fmla="*/ 6099 w 18352"/>
                    <a:gd name="connsiteY3" fmla="*/ 2544 h 16729"/>
                    <a:gd name="connsiteX4" fmla="*/ 8872 w 18352"/>
                    <a:gd name="connsiteY4" fmla="*/ 7533 h 16729"/>
                    <a:gd name="connsiteX5" fmla="*/ 12198 w 18352"/>
                    <a:gd name="connsiteY5" fmla="*/ 50 h 16729"/>
                    <a:gd name="connsiteX6" fmla="*/ 16357 w 18352"/>
                    <a:gd name="connsiteY6" fmla="*/ 5870 h 16729"/>
                    <a:gd name="connsiteX7" fmla="*/ 17189 w 18352"/>
                    <a:gd name="connsiteY7" fmla="*/ 9750 h 16729"/>
                    <a:gd name="connsiteX8" fmla="*/ 18298 w 18352"/>
                    <a:gd name="connsiteY8" fmla="*/ 13906 h 16729"/>
                    <a:gd name="connsiteX9" fmla="*/ 13030 w 18352"/>
                    <a:gd name="connsiteY9" fmla="*/ 16678 h 16729"/>
                    <a:gd name="connsiteX10" fmla="*/ 8595 w 18352"/>
                    <a:gd name="connsiteY10" fmla="*/ 14738 h 16729"/>
                    <a:gd name="connsiteX11" fmla="*/ 6654 w 18352"/>
                    <a:gd name="connsiteY11" fmla="*/ 13075 h 16729"/>
                    <a:gd name="connsiteX12" fmla="*/ 5822 w 18352"/>
                    <a:gd name="connsiteY12" fmla="*/ 11135 h 16729"/>
                    <a:gd name="connsiteX13" fmla="*/ 2772 w 18352"/>
                    <a:gd name="connsiteY13" fmla="*/ 9473 h 16729"/>
                    <a:gd name="connsiteX14" fmla="*/ 1109 w 18352"/>
                    <a:gd name="connsiteY14" fmla="*/ 5870 h 167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8352" h="16729">
                      <a:moveTo>
                        <a:pt x="1386" y="6147"/>
                      </a:moveTo>
                      <a:cubicBezTo>
                        <a:pt x="832" y="5316"/>
                        <a:pt x="0" y="5039"/>
                        <a:pt x="0" y="3930"/>
                      </a:cubicBezTo>
                      <a:cubicBezTo>
                        <a:pt x="0" y="2822"/>
                        <a:pt x="555" y="1713"/>
                        <a:pt x="1386" y="1159"/>
                      </a:cubicBezTo>
                      <a:cubicBezTo>
                        <a:pt x="3050" y="328"/>
                        <a:pt x="5545" y="605"/>
                        <a:pt x="6099" y="2544"/>
                      </a:cubicBezTo>
                      <a:cubicBezTo>
                        <a:pt x="6377" y="4761"/>
                        <a:pt x="6377" y="6701"/>
                        <a:pt x="8872" y="7533"/>
                      </a:cubicBezTo>
                      <a:cubicBezTo>
                        <a:pt x="9426" y="5870"/>
                        <a:pt x="9703" y="605"/>
                        <a:pt x="12198" y="50"/>
                      </a:cubicBezTo>
                      <a:cubicBezTo>
                        <a:pt x="15248" y="-504"/>
                        <a:pt x="16357" y="3653"/>
                        <a:pt x="16357" y="5870"/>
                      </a:cubicBezTo>
                      <a:cubicBezTo>
                        <a:pt x="16357" y="7256"/>
                        <a:pt x="16634" y="8364"/>
                        <a:pt x="17189" y="9750"/>
                      </a:cubicBezTo>
                      <a:cubicBezTo>
                        <a:pt x="17743" y="11135"/>
                        <a:pt x="18575" y="12521"/>
                        <a:pt x="18298" y="13906"/>
                      </a:cubicBezTo>
                      <a:cubicBezTo>
                        <a:pt x="18020" y="16124"/>
                        <a:pt x="14971" y="16955"/>
                        <a:pt x="13030" y="16678"/>
                      </a:cubicBezTo>
                      <a:cubicBezTo>
                        <a:pt x="11367" y="16678"/>
                        <a:pt x="9981" y="15569"/>
                        <a:pt x="8595" y="14738"/>
                      </a:cubicBezTo>
                      <a:cubicBezTo>
                        <a:pt x="8040" y="14184"/>
                        <a:pt x="7208" y="13629"/>
                        <a:pt x="6654" y="13075"/>
                      </a:cubicBezTo>
                      <a:cubicBezTo>
                        <a:pt x="6099" y="12521"/>
                        <a:pt x="6377" y="11689"/>
                        <a:pt x="5822" y="11135"/>
                      </a:cubicBezTo>
                      <a:cubicBezTo>
                        <a:pt x="5268" y="10304"/>
                        <a:pt x="3604" y="10581"/>
                        <a:pt x="2772" y="9473"/>
                      </a:cubicBezTo>
                      <a:cubicBezTo>
                        <a:pt x="1941" y="8364"/>
                        <a:pt x="1941" y="6978"/>
                        <a:pt x="1109" y="587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659" name="Freeform 2658">
                  <a:extLst>
                    <a:ext uri="{FF2B5EF4-FFF2-40B4-BE49-F238E27FC236}">
                      <a16:creationId xmlns:a16="http://schemas.microsoft.com/office/drawing/2014/main" id="{1AAC32C7-EDBF-B894-310F-07A717A2499C}"/>
                    </a:ext>
                  </a:extLst>
                </p:cNvPr>
                <p:cNvSpPr/>
                <p:nvPr/>
              </p:nvSpPr>
              <p:spPr>
                <a:xfrm>
                  <a:off x="5602985" y="2380340"/>
                  <a:ext cx="8102" cy="6127"/>
                </a:xfrm>
                <a:custGeom>
                  <a:avLst/>
                  <a:gdLst>
                    <a:gd name="connsiteX0" fmla="*/ 92 w 8102"/>
                    <a:gd name="connsiteY0" fmla="*/ 862 h 6127"/>
                    <a:gd name="connsiteX1" fmla="*/ 3696 w 8102"/>
                    <a:gd name="connsiteY1" fmla="*/ 31 h 6127"/>
                    <a:gd name="connsiteX2" fmla="*/ 7578 w 8102"/>
                    <a:gd name="connsiteY2" fmla="*/ 1139 h 6127"/>
                    <a:gd name="connsiteX3" fmla="*/ 7578 w 8102"/>
                    <a:gd name="connsiteY3" fmla="*/ 4465 h 6127"/>
                    <a:gd name="connsiteX4" fmla="*/ 3419 w 8102"/>
                    <a:gd name="connsiteY4" fmla="*/ 6127 h 6127"/>
                    <a:gd name="connsiteX5" fmla="*/ 2310 w 8102"/>
                    <a:gd name="connsiteY5" fmla="*/ 5573 h 6127"/>
                    <a:gd name="connsiteX6" fmla="*/ 370 w 8102"/>
                    <a:gd name="connsiteY6" fmla="*/ 4465 h 6127"/>
                    <a:gd name="connsiteX7" fmla="*/ 370 w 8102"/>
                    <a:gd name="connsiteY7" fmla="*/ 862 h 61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8102" h="6127">
                      <a:moveTo>
                        <a:pt x="92" y="862"/>
                      </a:moveTo>
                      <a:cubicBezTo>
                        <a:pt x="647" y="-246"/>
                        <a:pt x="2587" y="31"/>
                        <a:pt x="3696" y="31"/>
                      </a:cubicBezTo>
                      <a:cubicBezTo>
                        <a:pt x="5360" y="31"/>
                        <a:pt x="6469" y="31"/>
                        <a:pt x="7578" y="1139"/>
                      </a:cubicBezTo>
                      <a:cubicBezTo>
                        <a:pt x="8409" y="1971"/>
                        <a:pt x="8132" y="3633"/>
                        <a:pt x="7578" y="4465"/>
                      </a:cubicBezTo>
                      <a:cubicBezTo>
                        <a:pt x="6746" y="5296"/>
                        <a:pt x="4528" y="6127"/>
                        <a:pt x="3419" y="6127"/>
                      </a:cubicBezTo>
                      <a:cubicBezTo>
                        <a:pt x="2865" y="6127"/>
                        <a:pt x="2587" y="6127"/>
                        <a:pt x="2310" y="5573"/>
                      </a:cubicBezTo>
                      <a:cubicBezTo>
                        <a:pt x="1756" y="5019"/>
                        <a:pt x="1201" y="4742"/>
                        <a:pt x="370" y="4465"/>
                      </a:cubicBezTo>
                      <a:cubicBezTo>
                        <a:pt x="370" y="3356"/>
                        <a:pt x="-462" y="1971"/>
                        <a:pt x="370" y="862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660" name="Freeform 2659">
                  <a:extLst>
                    <a:ext uri="{FF2B5EF4-FFF2-40B4-BE49-F238E27FC236}">
                      <a16:creationId xmlns:a16="http://schemas.microsoft.com/office/drawing/2014/main" id="{94DBAE6D-0979-7680-F2D1-7084A6EEE618}"/>
                    </a:ext>
                  </a:extLst>
                </p:cNvPr>
                <p:cNvSpPr/>
                <p:nvPr/>
              </p:nvSpPr>
              <p:spPr>
                <a:xfrm>
                  <a:off x="5591047" y="2393871"/>
                  <a:ext cx="13762" cy="11164"/>
                </a:xfrm>
                <a:custGeom>
                  <a:avLst/>
                  <a:gdLst>
                    <a:gd name="connsiteX0" fmla="*/ 3436 w 13762"/>
                    <a:gd name="connsiteY0" fmla="*/ 10887 h 11164"/>
                    <a:gd name="connsiteX1" fmla="*/ 664 w 13762"/>
                    <a:gd name="connsiteY1" fmla="*/ 10333 h 11164"/>
                    <a:gd name="connsiteX2" fmla="*/ 386 w 13762"/>
                    <a:gd name="connsiteY2" fmla="*/ 7284 h 11164"/>
                    <a:gd name="connsiteX3" fmla="*/ 3713 w 13762"/>
                    <a:gd name="connsiteY3" fmla="*/ 5345 h 11164"/>
                    <a:gd name="connsiteX4" fmla="*/ 7040 w 13762"/>
                    <a:gd name="connsiteY4" fmla="*/ 3128 h 11164"/>
                    <a:gd name="connsiteX5" fmla="*/ 12585 w 13762"/>
                    <a:gd name="connsiteY5" fmla="*/ 79 h 11164"/>
                    <a:gd name="connsiteX6" fmla="*/ 13416 w 13762"/>
                    <a:gd name="connsiteY6" fmla="*/ 3128 h 11164"/>
                    <a:gd name="connsiteX7" fmla="*/ 8703 w 13762"/>
                    <a:gd name="connsiteY7" fmla="*/ 7562 h 11164"/>
                    <a:gd name="connsiteX8" fmla="*/ 5931 w 13762"/>
                    <a:gd name="connsiteY8" fmla="*/ 9779 h 11164"/>
                    <a:gd name="connsiteX9" fmla="*/ 3159 w 13762"/>
                    <a:gd name="connsiteY9" fmla="*/ 11164 h 111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3762" h="11164">
                      <a:moveTo>
                        <a:pt x="3436" y="10887"/>
                      </a:moveTo>
                      <a:cubicBezTo>
                        <a:pt x="2604" y="10887"/>
                        <a:pt x="1218" y="10887"/>
                        <a:pt x="664" y="10333"/>
                      </a:cubicBezTo>
                      <a:cubicBezTo>
                        <a:pt x="-168" y="9779"/>
                        <a:pt x="-168" y="8116"/>
                        <a:pt x="386" y="7284"/>
                      </a:cubicBezTo>
                      <a:cubicBezTo>
                        <a:pt x="941" y="6176"/>
                        <a:pt x="2604" y="5899"/>
                        <a:pt x="3713" y="5345"/>
                      </a:cubicBezTo>
                      <a:cubicBezTo>
                        <a:pt x="4822" y="4790"/>
                        <a:pt x="5931" y="3959"/>
                        <a:pt x="7040" y="3128"/>
                      </a:cubicBezTo>
                      <a:cubicBezTo>
                        <a:pt x="8426" y="2019"/>
                        <a:pt x="10644" y="-475"/>
                        <a:pt x="12585" y="79"/>
                      </a:cubicBezTo>
                      <a:cubicBezTo>
                        <a:pt x="13971" y="356"/>
                        <a:pt x="13971" y="2019"/>
                        <a:pt x="13416" y="3128"/>
                      </a:cubicBezTo>
                      <a:cubicBezTo>
                        <a:pt x="12862" y="4790"/>
                        <a:pt x="10090" y="6453"/>
                        <a:pt x="8703" y="7562"/>
                      </a:cubicBezTo>
                      <a:cubicBezTo>
                        <a:pt x="7872" y="8393"/>
                        <a:pt x="7040" y="9224"/>
                        <a:pt x="5931" y="9779"/>
                      </a:cubicBezTo>
                      <a:cubicBezTo>
                        <a:pt x="5654" y="9779"/>
                        <a:pt x="3713" y="11164"/>
                        <a:pt x="3159" y="11164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661" name="Freeform 2660">
                  <a:extLst>
                    <a:ext uri="{FF2B5EF4-FFF2-40B4-BE49-F238E27FC236}">
                      <a16:creationId xmlns:a16="http://schemas.microsoft.com/office/drawing/2014/main" id="{7D40F149-A77B-AE88-1B35-3825C99830C3}"/>
                    </a:ext>
                  </a:extLst>
                </p:cNvPr>
                <p:cNvSpPr/>
                <p:nvPr/>
              </p:nvSpPr>
              <p:spPr>
                <a:xfrm>
                  <a:off x="5606108" y="2394759"/>
                  <a:ext cx="15292" cy="15506"/>
                </a:xfrm>
                <a:custGeom>
                  <a:avLst/>
                  <a:gdLst>
                    <a:gd name="connsiteX0" fmla="*/ 3900 w 15292"/>
                    <a:gd name="connsiteY0" fmla="*/ 15264 h 15506"/>
                    <a:gd name="connsiteX1" fmla="*/ 3623 w 15292"/>
                    <a:gd name="connsiteY1" fmla="*/ 15264 h 15506"/>
                    <a:gd name="connsiteX2" fmla="*/ 19 w 15292"/>
                    <a:gd name="connsiteY2" fmla="*/ 12770 h 15506"/>
                    <a:gd name="connsiteX3" fmla="*/ 3069 w 15292"/>
                    <a:gd name="connsiteY3" fmla="*/ 10830 h 15506"/>
                    <a:gd name="connsiteX4" fmla="*/ 2237 w 15292"/>
                    <a:gd name="connsiteY4" fmla="*/ 4456 h 15506"/>
                    <a:gd name="connsiteX5" fmla="*/ 8336 w 15292"/>
                    <a:gd name="connsiteY5" fmla="*/ 1408 h 15506"/>
                    <a:gd name="connsiteX6" fmla="*/ 8614 w 15292"/>
                    <a:gd name="connsiteY6" fmla="*/ 6396 h 15506"/>
                    <a:gd name="connsiteX7" fmla="*/ 12217 w 15292"/>
                    <a:gd name="connsiteY7" fmla="*/ 7782 h 15506"/>
                    <a:gd name="connsiteX8" fmla="*/ 15267 w 15292"/>
                    <a:gd name="connsiteY8" fmla="*/ 10830 h 15506"/>
                    <a:gd name="connsiteX9" fmla="*/ 3900 w 15292"/>
                    <a:gd name="connsiteY9" fmla="*/ 15264 h 155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292" h="15506">
                      <a:moveTo>
                        <a:pt x="3900" y="15264"/>
                      </a:moveTo>
                      <a:cubicBezTo>
                        <a:pt x="3900" y="15264"/>
                        <a:pt x="3900" y="15264"/>
                        <a:pt x="3623" y="15264"/>
                      </a:cubicBezTo>
                      <a:cubicBezTo>
                        <a:pt x="2514" y="15264"/>
                        <a:pt x="-258" y="14433"/>
                        <a:pt x="19" y="12770"/>
                      </a:cubicBezTo>
                      <a:cubicBezTo>
                        <a:pt x="19" y="11384"/>
                        <a:pt x="1960" y="11107"/>
                        <a:pt x="3069" y="10830"/>
                      </a:cubicBezTo>
                      <a:cubicBezTo>
                        <a:pt x="6673" y="9445"/>
                        <a:pt x="2237" y="6673"/>
                        <a:pt x="2237" y="4456"/>
                      </a:cubicBezTo>
                      <a:cubicBezTo>
                        <a:pt x="2237" y="1962"/>
                        <a:pt x="7227" y="-2195"/>
                        <a:pt x="8336" y="1408"/>
                      </a:cubicBezTo>
                      <a:cubicBezTo>
                        <a:pt x="8891" y="3071"/>
                        <a:pt x="8059" y="4733"/>
                        <a:pt x="8614" y="6396"/>
                      </a:cubicBezTo>
                      <a:cubicBezTo>
                        <a:pt x="9168" y="8059"/>
                        <a:pt x="10831" y="7782"/>
                        <a:pt x="12217" y="7782"/>
                      </a:cubicBezTo>
                      <a:cubicBezTo>
                        <a:pt x="13881" y="7782"/>
                        <a:pt x="14990" y="8890"/>
                        <a:pt x="15267" y="10830"/>
                      </a:cubicBezTo>
                      <a:cubicBezTo>
                        <a:pt x="15822" y="15818"/>
                        <a:pt x="7227" y="15818"/>
                        <a:pt x="3900" y="15264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662" name="Freeform 2661">
                  <a:extLst>
                    <a:ext uri="{FF2B5EF4-FFF2-40B4-BE49-F238E27FC236}">
                      <a16:creationId xmlns:a16="http://schemas.microsoft.com/office/drawing/2014/main" id="{5D211873-0B45-B6F8-98E2-A8E1F228C086}"/>
                    </a:ext>
                  </a:extLst>
                </p:cNvPr>
                <p:cNvSpPr/>
                <p:nvPr/>
              </p:nvSpPr>
              <p:spPr>
                <a:xfrm>
                  <a:off x="5604493" y="2422481"/>
                  <a:ext cx="12528" cy="13921"/>
                </a:xfrm>
                <a:custGeom>
                  <a:avLst/>
                  <a:gdLst>
                    <a:gd name="connsiteX0" fmla="*/ 525 w 12528"/>
                    <a:gd name="connsiteY0" fmla="*/ 7217 h 13921"/>
                    <a:gd name="connsiteX1" fmla="*/ 525 w 12528"/>
                    <a:gd name="connsiteY1" fmla="*/ 3060 h 13921"/>
                    <a:gd name="connsiteX2" fmla="*/ 6624 w 12528"/>
                    <a:gd name="connsiteY2" fmla="*/ 1120 h 13921"/>
                    <a:gd name="connsiteX3" fmla="*/ 11614 w 12528"/>
                    <a:gd name="connsiteY3" fmla="*/ 1120 h 13921"/>
                    <a:gd name="connsiteX4" fmla="*/ 9674 w 12528"/>
                    <a:gd name="connsiteY4" fmla="*/ 11651 h 13921"/>
                    <a:gd name="connsiteX5" fmla="*/ 6070 w 12528"/>
                    <a:gd name="connsiteY5" fmla="*/ 13868 h 13921"/>
                    <a:gd name="connsiteX6" fmla="*/ 3852 w 12528"/>
                    <a:gd name="connsiteY6" fmla="*/ 11928 h 13921"/>
                    <a:gd name="connsiteX7" fmla="*/ 2743 w 12528"/>
                    <a:gd name="connsiteY7" fmla="*/ 9157 h 13921"/>
                    <a:gd name="connsiteX8" fmla="*/ 525 w 12528"/>
                    <a:gd name="connsiteY8" fmla="*/ 6940 h 139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2528" h="13921">
                      <a:moveTo>
                        <a:pt x="525" y="7217"/>
                      </a:moveTo>
                      <a:cubicBezTo>
                        <a:pt x="-307" y="6109"/>
                        <a:pt x="-30" y="4169"/>
                        <a:pt x="525" y="3060"/>
                      </a:cubicBezTo>
                      <a:cubicBezTo>
                        <a:pt x="1911" y="12"/>
                        <a:pt x="4129" y="1675"/>
                        <a:pt x="6624" y="1120"/>
                      </a:cubicBezTo>
                      <a:cubicBezTo>
                        <a:pt x="8842" y="566"/>
                        <a:pt x="9951" y="-1097"/>
                        <a:pt x="11614" y="1120"/>
                      </a:cubicBezTo>
                      <a:cubicBezTo>
                        <a:pt x="13555" y="4446"/>
                        <a:pt x="12169" y="9157"/>
                        <a:pt x="9674" y="11651"/>
                      </a:cubicBezTo>
                      <a:cubicBezTo>
                        <a:pt x="8842" y="12760"/>
                        <a:pt x="7456" y="13591"/>
                        <a:pt x="6070" y="13868"/>
                      </a:cubicBezTo>
                      <a:cubicBezTo>
                        <a:pt x="4406" y="14145"/>
                        <a:pt x="4129" y="13314"/>
                        <a:pt x="3852" y="11928"/>
                      </a:cubicBezTo>
                      <a:cubicBezTo>
                        <a:pt x="3852" y="11097"/>
                        <a:pt x="3297" y="9988"/>
                        <a:pt x="2743" y="9157"/>
                      </a:cubicBezTo>
                      <a:cubicBezTo>
                        <a:pt x="2188" y="8326"/>
                        <a:pt x="1079" y="7771"/>
                        <a:pt x="525" y="694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663" name="Freeform 2662">
                  <a:extLst>
                    <a:ext uri="{FF2B5EF4-FFF2-40B4-BE49-F238E27FC236}">
                      <a16:creationId xmlns:a16="http://schemas.microsoft.com/office/drawing/2014/main" id="{996CEDBA-C09E-5310-FFF2-7940CA4BF1A5}"/>
                    </a:ext>
                  </a:extLst>
                </p:cNvPr>
                <p:cNvSpPr/>
                <p:nvPr/>
              </p:nvSpPr>
              <p:spPr>
                <a:xfrm>
                  <a:off x="5621971" y="2437379"/>
                  <a:ext cx="7721" cy="8466"/>
                </a:xfrm>
                <a:custGeom>
                  <a:avLst/>
                  <a:gdLst>
                    <a:gd name="connsiteX0" fmla="*/ 791 w 7721"/>
                    <a:gd name="connsiteY0" fmla="*/ 7561 h 8466"/>
                    <a:gd name="connsiteX1" fmla="*/ 3563 w 7721"/>
                    <a:gd name="connsiteY1" fmla="*/ 8392 h 8466"/>
                    <a:gd name="connsiteX2" fmla="*/ 5503 w 7721"/>
                    <a:gd name="connsiteY2" fmla="*/ 8115 h 8466"/>
                    <a:gd name="connsiteX3" fmla="*/ 7721 w 7721"/>
                    <a:gd name="connsiteY3" fmla="*/ 3681 h 8466"/>
                    <a:gd name="connsiteX4" fmla="*/ 3285 w 7721"/>
                    <a:gd name="connsiteY4" fmla="*/ 79 h 8466"/>
                    <a:gd name="connsiteX5" fmla="*/ 791 w 7721"/>
                    <a:gd name="connsiteY5" fmla="*/ 7561 h 84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721" h="8466">
                      <a:moveTo>
                        <a:pt x="791" y="7561"/>
                      </a:moveTo>
                      <a:cubicBezTo>
                        <a:pt x="1622" y="8115"/>
                        <a:pt x="2454" y="8669"/>
                        <a:pt x="3563" y="8392"/>
                      </a:cubicBezTo>
                      <a:cubicBezTo>
                        <a:pt x="4117" y="8392"/>
                        <a:pt x="4949" y="7561"/>
                        <a:pt x="5503" y="8115"/>
                      </a:cubicBezTo>
                      <a:cubicBezTo>
                        <a:pt x="6335" y="6730"/>
                        <a:pt x="7721" y="5344"/>
                        <a:pt x="7721" y="3681"/>
                      </a:cubicBezTo>
                      <a:cubicBezTo>
                        <a:pt x="7721" y="2019"/>
                        <a:pt x="5226" y="-475"/>
                        <a:pt x="3285" y="79"/>
                      </a:cubicBezTo>
                      <a:cubicBezTo>
                        <a:pt x="791" y="910"/>
                        <a:pt x="-1150" y="5621"/>
                        <a:pt x="791" y="7561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664" name="Freeform 2663">
                  <a:extLst>
                    <a:ext uri="{FF2B5EF4-FFF2-40B4-BE49-F238E27FC236}">
                      <a16:creationId xmlns:a16="http://schemas.microsoft.com/office/drawing/2014/main" id="{02C607C1-7A5D-7DCB-47F1-5DFB7C59A2C1}"/>
                    </a:ext>
                  </a:extLst>
                </p:cNvPr>
                <p:cNvSpPr/>
                <p:nvPr/>
              </p:nvSpPr>
              <p:spPr>
                <a:xfrm>
                  <a:off x="5631356" y="2430487"/>
                  <a:ext cx="10546" cy="12423"/>
                </a:xfrm>
                <a:custGeom>
                  <a:avLst/>
                  <a:gdLst>
                    <a:gd name="connsiteX0" fmla="*/ 3327 w 10546"/>
                    <a:gd name="connsiteY0" fmla="*/ 1429 h 12423"/>
                    <a:gd name="connsiteX1" fmla="*/ 5822 w 10546"/>
                    <a:gd name="connsiteY1" fmla="*/ 3923 h 12423"/>
                    <a:gd name="connsiteX2" fmla="*/ 8594 w 10546"/>
                    <a:gd name="connsiteY2" fmla="*/ 6140 h 12423"/>
                    <a:gd name="connsiteX3" fmla="*/ 10535 w 10546"/>
                    <a:gd name="connsiteY3" fmla="*/ 8911 h 12423"/>
                    <a:gd name="connsiteX4" fmla="*/ 4436 w 10546"/>
                    <a:gd name="connsiteY4" fmla="*/ 11405 h 12423"/>
                    <a:gd name="connsiteX5" fmla="*/ 2495 w 10546"/>
                    <a:gd name="connsiteY5" fmla="*/ 6971 h 12423"/>
                    <a:gd name="connsiteX6" fmla="*/ 0 w 10546"/>
                    <a:gd name="connsiteY6" fmla="*/ 1706 h 12423"/>
                    <a:gd name="connsiteX7" fmla="*/ 1663 w 10546"/>
                    <a:gd name="connsiteY7" fmla="*/ 43 h 12423"/>
                    <a:gd name="connsiteX8" fmla="*/ 3327 w 10546"/>
                    <a:gd name="connsiteY8" fmla="*/ 1983 h 124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546" h="12423">
                      <a:moveTo>
                        <a:pt x="3327" y="1429"/>
                      </a:moveTo>
                      <a:cubicBezTo>
                        <a:pt x="4159" y="2815"/>
                        <a:pt x="4713" y="3092"/>
                        <a:pt x="5822" y="3923"/>
                      </a:cubicBezTo>
                      <a:cubicBezTo>
                        <a:pt x="6931" y="4477"/>
                        <a:pt x="7485" y="5309"/>
                        <a:pt x="8594" y="6140"/>
                      </a:cubicBezTo>
                      <a:cubicBezTo>
                        <a:pt x="9426" y="6971"/>
                        <a:pt x="10258" y="7526"/>
                        <a:pt x="10535" y="8911"/>
                      </a:cubicBezTo>
                      <a:cubicBezTo>
                        <a:pt x="10812" y="11960"/>
                        <a:pt x="6099" y="13622"/>
                        <a:pt x="4436" y="11405"/>
                      </a:cubicBezTo>
                      <a:cubicBezTo>
                        <a:pt x="3604" y="10020"/>
                        <a:pt x="3050" y="8357"/>
                        <a:pt x="2495" y="6971"/>
                      </a:cubicBezTo>
                      <a:cubicBezTo>
                        <a:pt x="1663" y="5309"/>
                        <a:pt x="0" y="3646"/>
                        <a:pt x="0" y="1706"/>
                      </a:cubicBezTo>
                      <a:cubicBezTo>
                        <a:pt x="0" y="875"/>
                        <a:pt x="554" y="-234"/>
                        <a:pt x="1663" y="43"/>
                      </a:cubicBezTo>
                      <a:cubicBezTo>
                        <a:pt x="2772" y="43"/>
                        <a:pt x="3050" y="1152"/>
                        <a:pt x="3327" y="1983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665" name="Freeform 2664">
                  <a:extLst>
                    <a:ext uri="{FF2B5EF4-FFF2-40B4-BE49-F238E27FC236}">
                      <a16:creationId xmlns:a16="http://schemas.microsoft.com/office/drawing/2014/main" id="{4C12B2B5-1A22-0BFF-E494-11EB78DB7E67}"/>
                    </a:ext>
                  </a:extLst>
                </p:cNvPr>
                <p:cNvSpPr/>
                <p:nvPr/>
              </p:nvSpPr>
              <p:spPr>
                <a:xfrm>
                  <a:off x="5616518" y="2318777"/>
                  <a:ext cx="207168" cy="323239"/>
                </a:xfrm>
                <a:custGeom>
                  <a:avLst/>
                  <a:gdLst>
                    <a:gd name="connsiteX0" fmla="*/ 28699 w 207168"/>
                    <a:gd name="connsiteY0" fmla="*/ 136417 h 323239"/>
                    <a:gd name="connsiteX1" fmla="*/ 30640 w 207168"/>
                    <a:gd name="connsiteY1" fmla="*/ 132815 h 323239"/>
                    <a:gd name="connsiteX2" fmla="*/ 32581 w 207168"/>
                    <a:gd name="connsiteY2" fmla="*/ 130875 h 323239"/>
                    <a:gd name="connsiteX3" fmla="*/ 36462 w 207168"/>
                    <a:gd name="connsiteY3" fmla="*/ 123393 h 323239"/>
                    <a:gd name="connsiteX4" fmla="*/ 33412 w 207168"/>
                    <a:gd name="connsiteY4" fmla="*/ 115356 h 323239"/>
                    <a:gd name="connsiteX5" fmla="*/ 32303 w 207168"/>
                    <a:gd name="connsiteY5" fmla="*/ 109813 h 323239"/>
                    <a:gd name="connsiteX6" fmla="*/ 36462 w 207168"/>
                    <a:gd name="connsiteY6" fmla="*/ 105657 h 323239"/>
                    <a:gd name="connsiteX7" fmla="*/ 36462 w 207168"/>
                    <a:gd name="connsiteY7" fmla="*/ 101223 h 323239"/>
                    <a:gd name="connsiteX8" fmla="*/ 32858 w 207168"/>
                    <a:gd name="connsiteY8" fmla="*/ 95403 h 323239"/>
                    <a:gd name="connsiteX9" fmla="*/ 21769 w 207168"/>
                    <a:gd name="connsiteY9" fmla="*/ 92909 h 323239"/>
                    <a:gd name="connsiteX10" fmla="*/ 17610 w 207168"/>
                    <a:gd name="connsiteY10" fmla="*/ 103440 h 323239"/>
                    <a:gd name="connsiteX11" fmla="*/ 12065 w 207168"/>
                    <a:gd name="connsiteY11" fmla="*/ 110645 h 323239"/>
                    <a:gd name="connsiteX12" fmla="*/ 9293 w 207168"/>
                    <a:gd name="connsiteY12" fmla="*/ 109536 h 323239"/>
                    <a:gd name="connsiteX13" fmla="*/ 9847 w 207168"/>
                    <a:gd name="connsiteY13" fmla="*/ 105657 h 323239"/>
                    <a:gd name="connsiteX14" fmla="*/ 5689 w 207168"/>
                    <a:gd name="connsiteY14" fmla="*/ 102331 h 323239"/>
                    <a:gd name="connsiteX15" fmla="*/ 10402 w 207168"/>
                    <a:gd name="connsiteY15" fmla="*/ 97343 h 323239"/>
                    <a:gd name="connsiteX16" fmla="*/ 12343 w 207168"/>
                    <a:gd name="connsiteY16" fmla="*/ 94572 h 323239"/>
                    <a:gd name="connsiteX17" fmla="*/ 15947 w 207168"/>
                    <a:gd name="connsiteY17" fmla="*/ 87367 h 323239"/>
                    <a:gd name="connsiteX18" fmla="*/ 21491 w 207168"/>
                    <a:gd name="connsiteY18" fmla="*/ 86812 h 323239"/>
                    <a:gd name="connsiteX19" fmla="*/ 22878 w 207168"/>
                    <a:gd name="connsiteY19" fmla="*/ 81824 h 323239"/>
                    <a:gd name="connsiteX20" fmla="*/ 20105 w 207168"/>
                    <a:gd name="connsiteY20" fmla="*/ 81270 h 323239"/>
                    <a:gd name="connsiteX21" fmla="*/ 19828 w 207168"/>
                    <a:gd name="connsiteY21" fmla="*/ 78499 h 323239"/>
                    <a:gd name="connsiteX22" fmla="*/ 22878 w 207168"/>
                    <a:gd name="connsiteY22" fmla="*/ 73511 h 323239"/>
                    <a:gd name="connsiteX23" fmla="*/ 15669 w 207168"/>
                    <a:gd name="connsiteY23" fmla="*/ 76282 h 323239"/>
                    <a:gd name="connsiteX24" fmla="*/ 7630 w 207168"/>
                    <a:gd name="connsiteY24" fmla="*/ 81824 h 323239"/>
                    <a:gd name="connsiteX25" fmla="*/ 144 w 207168"/>
                    <a:gd name="connsiteY25" fmla="*/ 74065 h 323239"/>
                    <a:gd name="connsiteX26" fmla="*/ 2362 w 207168"/>
                    <a:gd name="connsiteY26" fmla="*/ 69631 h 323239"/>
                    <a:gd name="connsiteX27" fmla="*/ 6244 w 207168"/>
                    <a:gd name="connsiteY27" fmla="*/ 64920 h 323239"/>
                    <a:gd name="connsiteX28" fmla="*/ 11788 w 207168"/>
                    <a:gd name="connsiteY28" fmla="*/ 63534 h 323239"/>
                    <a:gd name="connsiteX29" fmla="*/ 9016 w 207168"/>
                    <a:gd name="connsiteY29" fmla="*/ 60763 h 323239"/>
                    <a:gd name="connsiteX30" fmla="*/ 4580 w 207168"/>
                    <a:gd name="connsiteY30" fmla="*/ 59932 h 323239"/>
                    <a:gd name="connsiteX31" fmla="*/ 4857 w 207168"/>
                    <a:gd name="connsiteY31" fmla="*/ 57437 h 323239"/>
                    <a:gd name="connsiteX32" fmla="*/ 10125 w 207168"/>
                    <a:gd name="connsiteY32" fmla="*/ 53835 h 323239"/>
                    <a:gd name="connsiteX33" fmla="*/ 6798 w 207168"/>
                    <a:gd name="connsiteY33" fmla="*/ 53835 h 323239"/>
                    <a:gd name="connsiteX34" fmla="*/ 3748 w 207168"/>
                    <a:gd name="connsiteY34" fmla="*/ 53835 h 323239"/>
                    <a:gd name="connsiteX35" fmla="*/ 5689 w 207168"/>
                    <a:gd name="connsiteY35" fmla="*/ 50787 h 323239"/>
                    <a:gd name="connsiteX36" fmla="*/ 8738 w 207168"/>
                    <a:gd name="connsiteY36" fmla="*/ 49401 h 323239"/>
                    <a:gd name="connsiteX37" fmla="*/ 6798 w 207168"/>
                    <a:gd name="connsiteY37" fmla="*/ 44413 h 323239"/>
                    <a:gd name="connsiteX38" fmla="*/ 3471 w 207168"/>
                    <a:gd name="connsiteY38" fmla="*/ 40256 h 323239"/>
                    <a:gd name="connsiteX39" fmla="*/ 8461 w 207168"/>
                    <a:gd name="connsiteY39" fmla="*/ 38593 h 323239"/>
                    <a:gd name="connsiteX40" fmla="*/ 7352 w 207168"/>
                    <a:gd name="connsiteY40" fmla="*/ 30557 h 323239"/>
                    <a:gd name="connsiteX41" fmla="*/ 18442 w 207168"/>
                    <a:gd name="connsiteY41" fmla="*/ 31388 h 323239"/>
                    <a:gd name="connsiteX42" fmla="*/ 19273 w 207168"/>
                    <a:gd name="connsiteY42" fmla="*/ 27785 h 323239"/>
                    <a:gd name="connsiteX43" fmla="*/ 16778 w 207168"/>
                    <a:gd name="connsiteY43" fmla="*/ 22520 h 323239"/>
                    <a:gd name="connsiteX44" fmla="*/ 17610 w 207168"/>
                    <a:gd name="connsiteY44" fmla="*/ 16146 h 323239"/>
                    <a:gd name="connsiteX45" fmla="*/ 22046 w 207168"/>
                    <a:gd name="connsiteY45" fmla="*/ 14761 h 323239"/>
                    <a:gd name="connsiteX46" fmla="*/ 24264 w 207168"/>
                    <a:gd name="connsiteY46" fmla="*/ 2845 h 323239"/>
                    <a:gd name="connsiteX47" fmla="*/ 32581 w 207168"/>
                    <a:gd name="connsiteY47" fmla="*/ 4230 h 323239"/>
                    <a:gd name="connsiteX48" fmla="*/ 38957 w 207168"/>
                    <a:gd name="connsiteY48" fmla="*/ 5893 h 323239"/>
                    <a:gd name="connsiteX49" fmla="*/ 49492 w 207168"/>
                    <a:gd name="connsiteY49" fmla="*/ 4507 h 323239"/>
                    <a:gd name="connsiteX50" fmla="*/ 56146 w 207168"/>
                    <a:gd name="connsiteY50" fmla="*/ 1182 h 323239"/>
                    <a:gd name="connsiteX51" fmla="*/ 66680 w 207168"/>
                    <a:gd name="connsiteY51" fmla="*/ 73 h 323239"/>
                    <a:gd name="connsiteX52" fmla="*/ 76384 w 207168"/>
                    <a:gd name="connsiteY52" fmla="*/ 1459 h 323239"/>
                    <a:gd name="connsiteX53" fmla="*/ 75829 w 207168"/>
                    <a:gd name="connsiteY53" fmla="*/ 8664 h 323239"/>
                    <a:gd name="connsiteX54" fmla="*/ 63354 w 207168"/>
                    <a:gd name="connsiteY54" fmla="*/ 18086 h 323239"/>
                    <a:gd name="connsiteX55" fmla="*/ 57809 w 207168"/>
                    <a:gd name="connsiteY55" fmla="*/ 25568 h 323239"/>
                    <a:gd name="connsiteX56" fmla="*/ 43670 w 207168"/>
                    <a:gd name="connsiteY56" fmla="*/ 27785 h 323239"/>
                    <a:gd name="connsiteX57" fmla="*/ 48106 w 207168"/>
                    <a:gd name="connsiteY57" fmla="*/ 31942 h 323239"/>
                    <a:gd name="connsiteX58" fmla="*/ 52819 w 207168"/>
                    <a:gd name="connsiteY58" fmla="*/ 33328 h 323239"/>
                    <a:gd name="connsiteX59" fmla="*/ 50878 w 207168"/>
                    <a:gd name="connsiteY59" fmla="*/ 35545 h 323239"/>
                    <a:gd name="connsiteX60" fmla="*/ 46165 w 207168"/>
                    <a:gd name="connsiteY60" fmla="*/ 42473 h 323239"/>
                    <a:gd name="connsiteX61" fmla="*/ 58086 w 207168"/>
                    <a:gd name="connsiteY61" fmla="*/ 39979 h 323239"/>
                    <a:gd name="connsiteX62" fmla="*/ 72225 w 207168"/>
                    <a:gd name="connsiteY62" fmla="*/ 36653 h 323239"/>
                    <a:gd name="connsiteX63" fmla="*/ 86087 w 207168"/>
                    <a:gd name="connsiteY63" fmla="*/ 38039 h 323239"/>
                    <a:gd name="connsiteX64" fmla="*/ 96622 w 207168"/>
                    <a:gd name="connsiteY64" fmla="*/ 39702 h 323239"/>
                    <a:gd name="connsiteX65" fmla="*/ 103830 w 207168"/>
                    <a:gd name="connsiteY65" fmla="*/ 39979 h 323239"/>
                    <a:gd name="connsiteX66" fmla="*/ 109375 w 207168"/>
                    <a:gd name="connsiteY66" fmla="*/ 40533 h 323239"/>
                    <a:gd name="connsiteX67" fmla="*/ 110484 w 207168"/>
                    <a:gd name="connsiteY67" fmla="*/ 49124 h 323239"/>
                    <a:gd name="connsiteX68" fmla="*/ 102998 w 207168"/>
                    <a:gd name="connsiteY68" fmla="*/ 62426 h 323239"/>
                    <a:gd name="connsiteX69" fmla="*/ 95513 w 207168"/>
                    <a:gd name="connsiteY69" fmla="*/ 71571 h 323239"/>
                    <a:gd name="connsiteX70" fmla="*/ 89968 w 207168"/>
                    <a:gd name="connsiteY70" fmla="*/ 81270 h 323239"/>
                    <a:gd name="connsiteX71" fmla="*/ 83869 w 207168"/>
                    <a:gd name="connsiteY71" fmla="*/ 83764 h 323239"/>
                    <a:gd name="connsiteX72" fmla="*/ 80265 w 207168"/>
                    <a:gd name="connsiteY72" fmla="*/ 85427 h 323239"/>
                    <a:gd name="connsiteX73" fmla="*/ 84701 w 207168"/>
                    <a:gd name="connsiteY73" fmla="*/ 89584 h 323239"/>
                    <a:gd name="connsiteX74" fmla="*/ 80542 w 207168"/>
                    <a:gd name="connsiteY74" fmla="*/ 92909 h 323239"/>
                    <a:gd name="connsiteX75" fmla="*/ 72780 w 207168"/>
                    <a:gd name="connsiteY75" fmla="*/ 97066 h 323239"/>
                    <a:gd name="connsiteX76" fmla="*/ 67789 w 207168"/>
                    <a:gd name="connsiteY76" fmla="*/ 99560 h 323239"/>
                    <a:gd name="connsiteX77" fmla="*/ 63631 w 207168"/>
                    <a:gd name="connsiteY77" fmla="*/ 102054 h 323239"/>
                    <a:gd name="connsiteX78" fmla="*/ 72225 w 207168"/>
                    <a:gd name="connsiteY78" fmla="*/ 103717 h 323239"/>
                    <a:gd name="connsiteX79" fmla="*/ 89691 w 207168"/>
                    <a:gd name="connsiteY79" fmla="*/ 103717 h 323239"/>
                    <a:gd name="connsiteX80" fmla="*/ 102998 w 207168"/>
                    <a:gd name="connsiteY80" fmla="*/ 110091 h 323239"/>
                    <a:gd name="connsiteX81" fmla="*/ 112424 w 207168"/>
                    <a:gd name="connsiteY81" fmla="*/ 114802 h 323239"/>
                    <a:gd name="connsiteX82" fmla="*/ 118246 w 207168"/>
                    <a:gd name="connsiteY82" fmla="*/ 124778 h 323239"/>
                    <a:gd name="connsiteX83" fmla="*/ 121573 w 207168"/>
                    <a:gd name="connsiteY83" fmla="*/ 133369 h 323239"/>
                    <a:gd name="connsiteX84" fmla="*/ 122959 w 207168"/>
                    <a:gd name="connsiteY84" fmla="*/ 140851 h 323239"/>
                    <a:gd name="connsiteX85" fmla="*/ 122959 w 207168"/>
                    <a:gd name="connsiteY85" fmla="*/ 143068 h 323239"/>
                    <a:gd name="connsiteX86" fmla="*/ 123513 w 207168"/>
                    <a:gd name="connsiteY86" fmla="*/ 143345 h 323239"/>
                    <a:gd name="connsiteX87" fmla="*/ 124345 w 207168"/>
                    <a:gd name="connsiteY87" fmla="*/ 147779 h 323239"/>
                    <a:gd name="connsiteX88" fmla="*/ 127672 w 207168"/>
                    <a:gd name="connsiteY88" fmla="*/ 154707 h 323239"/>
                    <a:gd name="connsiteX89" fmla="*/ 131553 w 207168"/>
                    <a:gd name="connsiteY89" fmla="*/ 157201 h 323239"/>
                    <a:gd name="connsiteX90" fmla="*/ 137098 w 207168"/>
                    <a:gd name="connsiteY90" fmla="*/ 158864 h 323239"/>
                    <a:gd name="connsiteX91" fmla="*/ 144306 w 207168"/>
                    <a:gd name="connsiteY91" fmla="*/ 162744 h 323239"/>
                    <a:gd name="connsiteX92" fmla="*/ 148187 w 207168"/>
                    <a:gd name="connsiteY92" fmla="*/ 164129 h 323239"/>
                    <a:gd name="connsiteX93" fmla="*/ 150682 w 207168"/>
                    <a:gd name="connsiteY93" fmla="*/ 167455 h 323239"/>
                    <a:gd name="connsiteX94" fmla="*/ 154841 w 207168"/>
                    <a:gd name="connsiteY94" fmla="*/ 174937 h 323239"/>
                    <a:gd name="connsiteX95" fmla="*/ 158722 w 207168"/>
                    <a:gd name="connsiteY95" fmla="*/ 179371 h 323239"/>
                    <a:gd name="connsiteX96" fmla="*/ 160663 w 207168"/>
                    <a:gd name="connsiteY96" fmla="*/ 186022 h 323239"/>
                    <a:gd name="connsiteX97" fmla="*/ 161217 w 207168"/>
                    <a:gd name="connsiteY97" fmla="*/ 188516 h 323239"/>
                    <a:gd name="connsiteX98" fmla="*/ 158445 w 207168"/>
                    <a:gd name="connsiteY98" fmla="*/ 189625 h 323239"/>
                    <a:gd name="connsiteX99" fmla="*/ 151791 w 207168"/>
                    <a:gd name="connsiteY99" fmla="*/ 189070 h 323239"/>
                    <a:gd name="connsiteX100" fmla="*/ 167317 w 207168"/>
                    <a:gd name="connsiteY100" fmla="*/ 205975 h 323239"/>
                    <a:gd name="connsiteX101" fmla="*/ 167317 w 207168"/>
                    <a:gd name="connsiteY101" fmla="*/ 215674 h 323239"/>
                    <a:gd name="connsiteX102" fmla="*/ 167317 w 207168"/>
                    <a:gd name="connsiteY102" fmla="*/ 219831 h 323239"/>
                    <a:gd name="connsiteX103" fmla="*/ 170366 w 207168"/>
                    <a:gd name="connsiteY103" fmla="*/ 219554 h 323239"/>
                    <a:gd name="connsiteX104" fmla="*/ 175079 w 207168"/>
                    <a:gd name="connsiteY104" fmla="*/ 218168 h 323239"/>
                    <a:gd name="connsiteX105" fmla="*/ 185614 w 207168"/>
                    <a:gd name="connsiteY105" fmla="*/ 215397 h 323239"/>
                    <a:gd name="connsiteX106" fmla="*/ 201971 w 207168"/>
                    <a:gd name="connsiteY106" fmla="*/ 220939 h 323239"/>
                    <a:gd name="connsiteX107" fmla="*/ 205297 w 207168"/>
                    <a:gd name="connsiteY107" fmla="*/ 240338 h 323239"/>
                    <a:gd name="connsiteX108" fmla="*/ 193099 w 207168"/>
                    <a:gd name="connsiteY108" fmla="*/ 253917 h 323239"/>
                    <a:gd name="connsiteX109" fmla="*/ 182564 w 207168"/>
                    <a:gd name="connsiteY109" fmla="*/ 261676 h 323239"/>
                    <a:gd name="connsiteX110" fmla="*/ 178406 w 207168"/>
                    <a:gd name="connsiteY110" fmla="*/ 271376 h 323239"/>
                    <a:gd name="connsiteX111" fmla="*/ 188386 w 207168"/>
                    <a:gd name="connsiteY111" fmla="*/ 273315 h 323239"/>
                    <a:gd name="connsiteX112" fmla="*/ 198921 w 207168"/>
                    <a:gd name="connsiteY112" fmla="*/ 275810 h 323239"/>
                    <a:gd name="connsiteX113" fmla="*/ 195594 w 207168"/>
                    <a:gd name="connsiteY113" fmla="*/ 283015 h 323239"/>
                    <a:gd name="connsiteX114" fmla="*/ 183673 w 207168"/>
                    <a:gd name="connsiteY114" fmla="*/ 291605 h 323239"/>
                    <a:gd name="connsiteX115" fmla="*/ 174525 w 207168"/>
                    <a:gd name="connsiteY115" fmla="*/ 295762 h 323239"/>
                    <a:gd name="connsiteX116" fmla="*/ 166762 w 207168"/>
                    <a:gd name="connsiteY116" fmla="*/ 294931 h 323239"/>
                    <a:gd name="connsiteX117" fmla="*/ 149296 w 207168"/>
                    <a:gd name="connsiteY117" fmla="*/ 294377 h 323239"/>
                    <a:gd name="connsiteX118" fmla="*/ 134880 w 207168"/>
                    <a:gd name="connsiteY118" fmla="*/ 294377 h 323239"/>
                    <a:gd name="connsiteX119" fmla="*/ 119355 w 207168"/>
                    <a:gd name="connsiteY119" fmla="*/ 291328 h 323239"/>
                    <a:gd name="connsiteX120" fmla="*/ 107711 w 207168"/>
                    <a:gd name="connsiteY120" fmla="*/ 297979 h 323239"/>
                    <a:gd name="connsiteX121" fmla="*/ 93295 w 207168"/>
                    <a:gd name="connsiteY121" fmla="*/ 301028 h 323239"/>
                    <a:gd name="connsiteX122" fmla="*/ 86919 w 207168"/>
                    <a:gd name="connsiteY122" fmla="*/ 299088 h 323239"/>
                    <a:gd name="connsiteX123" fmla="*/ 78047 w 207168"/>
                    <a:gd name="connsiteY123" fmla="*/ 296316 h 323239"/>
                    <a:gd name="connsiteX124" fmla="*/ 68898 w 207168"/>
                    <a:gd name="connsiteY124" fmla="*/ 299088 h 323239"/>
                    <a:gd name="connsiteX125" fmla="*/ 65294 w 207168"/>
                    <a:gd name="connsiteY125" fmla="*/ 308510 h 323239"/>
                    <a:gd name="connsiteX126" fmla="*/ 58641 w 207168"/>
                    <a:gd name="connsiteY126" fmla="*/ 313775 h 323239"/>
                    <a:gd name="connsiteX127" fmla="*/ 51432 w 207168"/>
                    <a:gd name="connsiteY127" fmla="*/ 313775 h 323239"/>
                    <a:gd name="connsiteX128" fmla="*/ 46442 w 207168"/>
                    <a:gd name="connsiteY128" fmla="*/ 307679 h 323239"/>
                    <a:gd name="connsiteX129" fmla="*/ 40343 w 207168"/>
                    <a:gd name="connsiteY129" fmla="*/ 311004 h 323239"/>
                    <a:gd name="connsiteX130" fmla="*/ 32858 w 207168"/>
                    <a:gd name="connsiteY130" fmla="*/ 314329 h 323239"/>
                    <a:gd name="connsiteX131" fmla="*/ 27313 w 207168"/>
                    <a:gd name="connsiteY131" fmla="*/ 315438 h 323239"/>
                    <a:gd name="connsiteX132" fmla="*/ 22600 w 207168"/>
                    <a:gd name="connsiteY132" fmla="*/ 320703 h 323239"/>
                    <a:gd name="connsiteX133" fmla="*/ 17887 w 207168"/>
                    <a:gd name="connsiteY133" fmla="*/ 323197 h 323239"/>
                    <a:gd name="connsiteX134" fmla="*/ 10956 w 207168"/>
                    <a:gd name="connsiteY134" fmla="*/ 321257 h 323239"/>
                    <a:gd name="connsiteX135" fmla="*/ 6798 w 207168"/>
                    <a:gd name="connsiteY135" fmla="*/ 319041 h 323239"/>
                    <a:gd name="connsiteX136" fmla="*/ 12065 w 207168"/>
                    <a:gd name="connsiteY136" fmla="*/ 315438 h 323239"/>
                    <a:gd name="connsiteX137" fmla="*/ 19828 w 207168"/>
                    <a:gd name="connsiteY137" fmla="*/ 309618 h 323239"/>
                    <a:gd name="connsiteX138" fmla="*/ 23986 w 207168"/>
                    <a:gd name="connsiteY138" fmla="*/ 304630 h 323239"/>
                    <a:gd name="connsiteX139" fmla="*/ 35353 w 207168"/>
                    <a:gd name="connsiteY139" fmla="*/ 299642 h 323239"/>
                    <a:gd name="connsiteX140" fmla="*/ 41175 w 207168"/>
                    <a:gd name="connsiteY140" fmla="*/ 285509 h 323239"/>
                    <a:gd name="connsiteX141" fmla="*/ 46720 w 207168"/>
                    <a:gd name="connsiteY141" fmla="*/ 283015 h 323239"/>
                    <a:gd name="connsiteX142" fmla="*/ 54205 w 207168"/>
                    <a:gd name="connsiteY142" fmla="*/ 280521 h 323239"/>
                    <a:gd name="connsiteX143" fmla="*/ 69176 w 207168"/>
                    <a:gd name="connsiteY143" fmla="*/ 282738 h 323239"/>
                    <a:gd name="connsiteX144" fmla="*/ 81928 w 207168"/>
                    <a:gd name="connsiteY144" fmla="*/ 276364 h 323239"/>
                    <a:gd name="connsiteX145" fmla="*/ 90522 w 207168"/>
                    <a:gd name="connsiteY145" fmla="*/ 264170 h 323239"/>
                    <a:gd name="connsiteX146" fmla="*/ 78879 w 207168"/>
                    <a:gd name="connsiteY146" fmla="*/ 267773 h 323239"/>
                    <a:gd name="connsiteX147" fmla="*/ 64740 w 207168"/>
                    <a:gd name="connsiteY147" fmla="*/ 270267 h 323239"/>
                    <a:gd name="connsiteX148" fmla="*/ 59472 w 207168"/>
                    <a:gd name="connsiteY148" fmla="*/ 269713 h 323239"/>
                    <a:gd name="connsiteX149" fmla="*/ 56146 w 207168"/>
                    <a:gd name="connsiteY149" fmla="*/ 268050 h 323239"/>
                    <a:gd name="connsiteX150" fmla="*/ 52819 w 207168"/>
                    <a:gd name="connsiteY150" fmla="*/ 265833 h 323239"/>
                    <a:gd name="connsiteX151" fmla="*/ 49215 w 207168"/>
                    <a:gd name="connsiteY151" fmla="*/ 265833 h 323239"/>
                    <a:gd name="connsiteX152" fmla="*/ 45611 w 207168"/>
                    <a:gd name="connsiteY152" fmla="*/ 265002 h 323239"/>
                    <a:gd name="connsiteX153" fmla="*/ 45611 w 207168"/>
                    <a:gd name="connsiteY153" fmla="*/ 260291 h 323239"/>
                    <a:gd name="connsiteX154" fmla="*/ 36462 w 207168"/>
                    <a:gd name="connsiteY154" fmla="*/ 259459 h 323239"/>
                    <a:gd name="connsiteX155" fmla="*/ 29531 w 207168"/>
                    <a:gd name="connsiteY155" fmla="*/ 262231 h 323239"/>
                    <a:gd name="connsiteX156" fmla="*/ 21214 w 207168"/>
                    <a:gd name="connsiteY156" fmla="*/ 263062 h 323239"/>
                    <a:gd name="connsiteX157" fmla="*/ 18164 w 207168"/>
                    <a:gd name="connsiteY157" fmla="*/ 255302 h 323239"/>
                    <a:gd name="connsiteX158" fmla="*/ 22600 w 207168"/>
                    <a:gd name="connsiteY158" fmla="*/ 250314 h 323239"/>
                    <a:gd name="connsiteX159" fmla="*/ 31195 w 207168"/>
                    <a:gd name="connsiteY159" fmla="*/ 247820 h 323239"/>
                    <a:gd name="connsiteX160" fmla="*/ 47829 w 207168"/>
                    <a:gd name="connsiteY160" fmla="*/ 240615 h 323239"/>
                    <a:gd name="connsiteX161" fmla="*/ 52819 w 207168"/>
                    <a:gd name="connsiteY161" fmla="*/ 234795 h 323239"/>
                    <a:gd name="connsiteX162" fmla="*/ 53928 w 207168"/>
                    <a:gd name="connsiteY162" fmla="*/ 226205 h 323239"/>
                    <a:gd name="connsiteX163" fmla="*/ 49215 w 207168"/>
                    <a:gd name="connsiteY163" fmla="*/ 218722 h 323239"/>
                    <a:gd name="connsiteX164" fmla="*/ 38680 w 207168"/>
                    <a:gd name="connsiteY164" fmla="*/ 219554 h 323239"/>
                    <a:gd name="connsiteX165" fmla="*/ 33412 w 207168"/>
                    <a:gd name="connsiteY165" fmla="*/ 219277 h 323239"/>
                    <a:gd name="connsiteX166" fmla="*/ 39512 w 207168"/>
                    <a:gd name="connsiteY166" fmla="*/ 214288 h 323239"/>
                    <a:gd name="connsiteX167" fmla="*/ 42006 w 207168"/>
                    <a:gd name="connsiteY167" fmla="*/ 211794 h 323239"/>
                    <a:gd name="connsiteX168" fmla="*/ 40343 w 207168"/>
                    <a:gd name="connsiteY168" fmla="*/ 208469 h 323239"/>
                    <a:gd name="connsiteX169" fmla="*/ 38957 w 207168"/>
                    <a:gd name="connsiteY169" fmla="*/ 200432 h 323239"/>
                    <a:gd name="connsiteX170" fmla="*/ 48383 w 207168"/>
                    <a:gd name="connsiteY170" fmla="*/ 202926 h 323239"/>
                    <a:gd name="connsiteX171" fmla="*/ 56977 w 207168"/>
                    <a:gd name="connsiteY171" fmla="*/ 202372 h 323239"/>
                    <a:gd name="connsiteX172" fmla="*/ 65571 w 207168"/>
                    <a:gd name="connsiteY172" fmla="*/ 204866 h 323239"/>
                    <a:gd name="connsiteX173" fmla="*/ 75275 w 207168"/>
                    <a:gd name="connsiteY173" fmla="*/ 204312 h 323239"/>
                    <a:gd name="connsiteX174" fmla="*/ 83592 w 207168"/>
                    <a:gd name="connsiteY174" fmla="*/ 200987 h 323239"/>
                    <a:gd name="connsiteX175" fmla="*/ 79156 w 207168"/>
                    <a:gd name="connsiteY175" fmla="*/ 197661 h 323239"/>
                    <a:gd name="connsiteX176" fmla="*/ 75275 w 207168"/>
                    <a:gd name="connsiteY176" fmla="*/ 194336 h 323239"/>
                    <a:gd name="connsiteX177" fmla="*/ 77215 w 207168"/>
                    <a:gd name="connsiteY177" fmla="*/ 192396 h 323239"/>
                    <a:gd name="connsiteX178" fmla="*/ 81374 w 207168"/>
                    <a:gd name="connsiteY178" fmla="*/ 189625 h 323239"/>
                    <a:gd name="connsiteX179" fmla="*/ 79433 w 207168"/>
                    <a:gd name="connsiteY179" fmla="*/ 179094 h 323239"/>
                    <a:gd name="connsiteX180" fmla="*/ 81097 w 207168"/>
                    <a:gd name="connsiteY180" fmla="*/ 173829 h 323239"/>
                    <a:gd name="connsiteX181" fmla="*/ 83037 w 207168"/>
                    <a:gd name="connsiteY181" fmla="*/ 169672 h 323239"/>
                    <a:gd name="connsiteX182" fmla="*/ 74997 w 207168"/>
                    <a:gd name="connsiteY182" fmla="*/ 169949 h 323239"/>
                    <a:gd name="connsiteX183" fmla="*/ 71394 w 207168"/>
                    <a:gd name="connsiteY183" fmla="*/ 169949 h 323239"/>
                    <a:gd name="connsiteX184" fmla="*/ 69176 w 207168"/>
                    <a:gd name="connsiteY184" fmla="*/ 166901 h 323239"/>
                    <a:gd name="connsiteX185" fmla="*/ 64463 w 207168"/>
                    <a:gd name="connsiteY185" fmla="*/ 159972 h 323239"/>
                    <a:gd name="connsiteX186" fmla="*/ 65571 w 207168"/>
                    <a:gd name="connsiteY186" fmla="*/ 150550 h 323239"/>
                    <a:gd name="connsiteX187" fmla="*/ 72225 w 207168"/>
                    <a:gd name="connsiteY187" fmla="*/ 146671 h 323239"/>
                    <a:gd name="connsiteX188" fmla="*/ 72780 w 207168"/>
                    <a:gd name="connsiteY188" fmla="*/ 140574 h 323239"/>
                    <a:gd name="connsiteX189" fmla="*/ 61968 w 207168"/>
                    <a:gd name="connsiteY189" fmla="*/ 144731 h 323239"/>
                    <a:gd name="connsiteX190" fmla="*/ 55037 w 207168"/>
                    <a:gd name="connsiteY190" fmla="*/ 151936 h 323239"/>
                    <a:gd name="connsiteX191" fmla="*/ 46997 w 207168"/>
                    <a:gd name="connsiteY191" fmla="*/ 148056 h 323239"/>
                    <a:gd name="connsiteX192" fmla="*/ 43393 w 207168"/>
                    <a:gd name="connsiteY192" fmla="*/ 144731 h 323239"/>
                    <a:gd name="connsiteX193" fmla="*/ 40620 w 207168"/>
                    <a:gd name="connsiteY193" fmla="*/ 147502 h 323239"/>
                    <a:gd name="connsiteX194" fmla="*/ 36739 w 207168"/>
                    <a:gd name="connsiteY194" fmla="*/ 153876 h 323239"/>
                    <a:gd name="connsiteX195" fmla="*/ 32026 w 207168"/>
                    <a:gd name="connsiteY195" fmla="*/ 150273 h 323239"/>
                    <a:gd name="connsiteX196" fmla="*/ 27313 w 207168"/>
                    <a:gd name="connsiteY196" fmla="*/ 150273 h 323239"/>
                    <a:gd name="connsiteX197" fmla="*/ 24541 w 207168"/>
                    <a:gd name="connsiteY197" fmla="*/ 141960 h 323239"/>
                    <a:gd name="connsiteX198" fmla="*/ 27868 w 207168"/>
                    <a:gd name="connsiteY198" fmla="*/ 136417 h 3232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</a:cxnLst>
                  <a:rect l="l" t="t" r="r" b="b"/>
                  <a:pathLst>
                    <a:path w="207168" h="323239">
                      <a:moveTo>
                        <a:pt x="28699" y="136417"/>
                      </a:moveTo>
                      <a:cubicBezTo>
                        <a:pt x="29531" y="135309"/>
                        <a:pt x="29808" y="133923"/>
                        <a:pt x="30640" y="132815"/>
                      </a:cubicBezTo>
                      <a:cubicBezTo>
                        <a:pt x="31195" y="131983"/>
                        <a:pt x="32026" y="131429"/>
                        <a:pt x="32581" y="130875"/>
                      </a:cubicBezTo>
                      <a:cubicBezTo>
                        <a:pt x="34521" y="128935"/>
                        <a:pt x="36185" y="126164"/>
                        <a:pt x="36462" y="123393"/>
                      </a:cubicBezTo>
                      <a:cubicBezTo>
                        <a:pt x="36462" y="120344"/>
                        <a:pt x="35076" y="117850"/>
                        <a:pt x="33412" y="115356"/>
                      </a:cubicBezTo>
                      <a:cubicBezTo>
                        <a:pt x="32303" y="113693"/>
                        <a:pt x="31472" y="111753"/>
                        <a:pt x="32303" y="109813"/>
                      </a:cubicBezTo>
                      <a:cubicBezTo>
                        <a:pt x="33135" y="108151"/>
                        <a:pt x="35076" y="107042"/>
                        <a:pt x="36462" y="105657"/>
                      </a:cubicBezTo>
                      <a:cubicBezTo>
                        <a:pt x="37848" y="104271"/>
                        <a:pt x="37294" y="102608"/>
                        <a:pt x="36462" y="101223"/>
                      </a:cubicBezTo>
                      <a:cubicBezTo>
                        <a:pt x="35353" y="99283"/>
                        <a:pt x="33967" y="97343"/>
                        <a:pt x="32858" y="95403"/>
                      </a:cubicBezTo>
                      <a:cubicBezTo>
                        <a:pt x="30363" y="91801"/>
                        <a:pt x="25927" y="90692"/>
                        <a:pt x="21769" y="92909"/>
                      </a:cubicBezTo>
                      <a:cubicBezTo>
                        <a:pt x="17887" y="94849"/>
                        <a:pt x="17887" y="99560"/>
                        <a:pt x="17610" y="103440"/>
                      </a:cubicBezTo>
                      <a:cubicBezTo>
                        <a:pt x="17333" y="103994"/>
                        <a:pt x="12065" y="110645"/>
                        <a:pt x="12065" y="110645"/>
                      </a:cubicBezTo>
                      <a:cubicBezTo>
                        <a:pt x="10956" y="110091"/>
                        <a:pt x="9847" y="111199"/>
                        <a:pt x="9293" y="109536"/>
                      </a:cubicBezTo>
                      <a:cubicBezTo>
                        <a:pt x="8738" y="108151"/>
                        <a:pt x="9293" y="107042"/>
                        <a:pt x="9847" y="105657"/>
                      </a:cubicBezTo>
                      <a:cubicBezTo>
                        <a:pt x="11788" y="101500"/>
                        <a:pt x="6521" y="104548"/>
                        <a:pt x="5689" y="102331"/>
                      </a:cubicBezTo>
                      <a:cubicBezTo>
                        <a:pt x="4580" y="99837"/>
                        <a:pt x="9293" y="98452"/>
                        <a:pt x="10402" y="97343"/>
                      </a:cubicBezTo>
                      <a:cubicBezTo>
                        <a:pt x="11234" y="96512"/>
                        <a:pt x="12065" y="95680"/>
                        <a:pt x="12343" y="94572"/>
                      </a:cubicBezTo>
                      <a:cubicBezTo>
                        <a:pt x="12897" y="92632"/>
                        <a:pt x="17055" y="89861"/>
                        <a:pt x="15947" y="87367"/>
                      </a:cubicBezTo>
                      <a:cubicBezTo>
                        <a:pt x="17610" y="87367"/>
                        <a:pt x="19828" y="87367"/>
                        <a:pt x="21491" y="86812"/>
                      </a:cubicBezTo>
                      <a:cubicBezTo>
                        <a:pt x="22600" y="86258"/>
                        <a:pt x="24818" y="82378"/>
                        <a:pt x="22878" y="81824"/>
                      </a:cubicBezTo>
                      <a:cubicBezTo>
                        <a:pt x="22046" y="81824"/>
                        <a:pt x="21214" y="81824"/>
                        <a:pt x="20105" y="81270"/>
                      </a:cubicBezTo>
                      <a:cubicBezTo>
                        <a:pt x="19273" y="80716"/>
                        <a:pt x="19273" y="79330"/>
                        <a:pt x="19828" y="78499"/>
                      </a:cubicBezTo>
                      <a:cubicBezTo>
                        <a:pt x="20937" y="76559"/>
                        <a:pt x="23432" y="76282"/>
                        <a:pt x="22878" y="73511"/>
                      </a:cubicBezTo>
                      <a:cubicBezTo>
                        <a:pt x="20105" y="73511"/>
                        <a:pt x="17887" y="74342"/>
                        <a:pt x="15669" y="76282"/>
                      </a:cubicBezTo>
                      <a:cubicBezTo>
                        <a:pt x="13174" y="78222"/>
                        <a:pt x="10956" y="80993"/>
                        <a:pt x="7630" y="81824"/>
                      </a:cubicBezTo>
                      <a:cubicBezTo>
                        <a:pt x="3194" y="82656"/>
                        <a:pt x="976" y="77667"/>
                        <a:pt x="144" y="74065"/>
                      </a:cubicBezTo>
                      <a:cubicBezTo>
                        <a:pt x="-410" y="71571"/>
                        <a:pt x="699" y="70739"/>
                        <a:pt x="2362" y="69631"/>
                      </a:cubicBezTo>
                      <a:cubicBezTo>
                        <a:pt x="4303" y="68522"/>
                        <a:pt x="4580" y="66305"/>
                        <a:pt x="6244" y="64920"/>
                      </a:cubicBezTo>
                      <a:cubicBezTo>
                        <a:pt x="7907" y="63811"/>
                        <a:pt x="10125" y="64920"/>
                        <a:pt x="11788" y="63534"/>
                      </a:cubicBezTo>
                      <a:cubicBezTo>
                        <a:pt x="14006" y="61317"/>
                        <a:pt x="10402" y="60763"/>
                        <a:pt x="9016" y="60763"/>
                      </a:cubicBezTo>
                      <a:cubicBezTo>
                        <a:pt x="7630" y="60763"/>
                        <a:pt x="5689" y="60763"/>
                        <a:pt x="4580" y="59932"/>
                      </a:cubicBezTo>
                      <a:cubicBezTo>
                        <a:pt x="3471" y="59100"/>
                        <a:pt x="4026" y="58269"/>
                        <a:pt x="4857" y="57437"/>
                      </a:cubicBezTo>
                      <a:cubicBezTo>
                        <a:pt x="6798" y="56052"/>
                        <a:pt x="10125" y="56883"/>
                        <a:pt x="10125" y="53835"/>
                      </a:cubicBezTo>
                      <a:cubicBezTo>
                        <a:pt x="9016" y="53835"/>
                        <a:pt x="7907" y="53281"/>
                        <a:pt x="6798" y="53835"/>
                      </a:cubicBezTo>
                      <a:cubicBezTo>
                        <a:pt x="5689" y="53835"/>
                        <a:pt x="4857" y="54112"/>
                        <a:pt x="3748" y="53835"/>
                      </a:cubicBezTo>
                      <a:cubicBezTo>
                        <a:pt x="3748" y="52172"/>
                        <a:pt x="4026" y="51064"/>
                        <a:pt x="5689" y="50787"/>
                      </a:cubicBezTo>
                      <a:cubicBezTo>
                        <a:pt x="6798" y="50787"/>
                        <a:pt x="8461" y="50787"/>
                        <a:pt x="8738" y="49401"/>
                      </a:cubicBezTo>
                      <a:cubicBezTo>
                        <a:pt x="9016" y="47738"/>
                        <a:pt x="7630" y="46075"/>
                        <a:pt x="6798" y="44413"/>
                      </a:cubicBezTo>
                      <a:cubicBezTo>
                        <a:pt x="5966" y="43027"/>
                        <a:pt x="5135" y="40810"/>
                        <a:pt x="3471" y="40256"/>
                      </a:cubicBezTo>
                      <a:cubicBezTo>
                        <a:pt x="4026" y="38593"/>
                        <a:pt x="7075" y="37762"/>
                        <a:pt x="8461" y="38593"/>
                      </a:cubicBezTo>
                      <a:cubicBezTo>
                        <a:pt x="7630" y="36930"/>
                        <a:pt x="3748" y="31388"/>
                        <a:pt x="7352" y="30557"/>
                      </a:cubicBezTo>
                      <a:cubicBezTo>
                        <a:pt x="10956" y="29725"/>
                        <a:pt x="14838" y="31665"/>
                        <a:pt x="18442" y="31388"/>
                      </a:cubicBezTo>
                      <a:cubicBezTo>
                        <a:pt x="21214" y="31388"/>
                        <a:pt x="20660" y="29448"/>
                        <a:pt x="19273" y="27785"/>
                      </a:cubicBezTo>
                      <a:cubicBezTo>
                        <a:pt x="17887" y="26123"/>
                        <a:pt x="16778" y="24737"/>
                        <a:pt x="16778" y="22520"/>
                      </a:cubicBezTo>
                      <a:cubicBezTo>
                        <a:pt x="16778" y="20580"/>
                        <a:pt x="16778" y="17809"/>
                        <a:pt x="17610" y="16146"/>
                      </a:cubicBezTo>
                      <a:cubicBezTo>
                        <a:pt x="18442" y="14206"/>
                        <a:pt x="20382" y="15038"/>
                        <a:pt x="22046" y="14761"/>
                      </a:cubicBezTo>
                      <a:cubicBezTo>
                        <a:pt x="27868" y="13929"/>
                        <a:pt x="18719" y="4230"/>
                        <a:pt x="24264" y="2845"/>
                      </a:cubicBezTo>
                      <a:cubicBezTo>
                        <a:pt x="26759" y="2290"/>
                        <a:pt x="30086" y="3399"/>
                        <a:pt x="32581" y="4230"/>
                      </a:cubicBezTo>
                      <a:cubicBezTo>
                        <a:pt x="34798" y="5061"/>
                        <a:pt x="36739" y="5616"/>
                        <a:pt x="38957" y="5893"/>
                      </a:cubicBezTo>
                      <a:cubicBezTo>
                        <a:pt x="42561" y="6170"/>
                        <a:pt x="46165" y="5893"/>
                        <a:pt x="49492" y="4507"/>
                      </a:cubicBezTo>
                      <a:cubicBezTo>
                        <a:pt x="51710" y="3676"/>
                        <a:pt x="53651" y="1736"/>
                        <a:pt x="56146" y="1182"/>
                      </a:cubicBezTo>
                      <a:cubicBezTo>
                        <a:pt x="59472" y="350"/>
                        <a:pt x="63077" y="350"/>
                        <a:pt x="66680" y="73"/>
                      </a:cubicBezTo>
                      <a:cubicBezTo>
                        <a:pt x="70007" y="73"/>
                        <a:pt x="73611" y="-481"/>
                        <a:pt x="76384" y="1459"/>
                      </a:cubicBezTo>
                      <a:cubicBezTo>
                        <a:pt x="79711" y="3399"/>
                        <a:pt x="78324" y="6724"/>
                        <a:pt x="75829" y="8664"/>
                      </a:cubicBezTo>
                      <a:cubicBezTo>
                        <a:pt x="71948" y="12267"/>
                        <a:pt x="66958" y="14206"/>
                        <a:pt x="63354" y="18086"/>
                      </a:cubicBezTo>
                      <a:cubicBezTo>
                        <a:pt x="61413" y="20303"/>
                        <a:pt x="60581" y="24183"/>
                        <a:pt x="57809" y="25568"/>
                      </a:cubicBezTo>
                      <a:cubicBezTo>
                        <a:pt x="53373" y="27508"/>
                        <a:pt x="48106" y="26400"/>
                        <a:pt x="43670" y="27785"/>
                      </a:cubicBezTo>
                      <a:cubicBezTo>
                        <a:pt x="38680" y="29171"/>
                        <a:pt x="46720" y="31388"/>
                        <a:pt x="48106" y="31942"/>
                      </a:cubicBezTo>
                      <a:cubicBezTo>
                        <a:pt x="48937" y="31942"/>
                        <a:pt x="52264" y="32496"/>
                        <a:pt x="52819" y="33328"/>
                      </a:cubicBezTo>
                      <a:cubicBezTo>
                        <a:pt x="53373" y="34159"/>
                        <a:pt x="51710" y="34991"/>
                        <a:pt x="50878" y="35545"/>
                      </a:cubicBezTo>
                      <a:cubicBezTo>
                        <a:pt x="49492" y="36653"/>
                        <a:pt x="43393" y="40256"/>
                        <a:pt x="46165" y="42473"/>
                      </a:cubicBezTo>
                      <a:cubicBezTo>
                        <a:pt x="49215" y="44690"/>
                        <a:pt x="55314" y="41364"/>
                        <a:pt x="58086" y="39979"/>
                      </a:cubicBezTo>
                      <a:cubicBezTo>
                        <a:pt x="62799" y="37762"/>
                        <a:pt x="66958" y="36376"/>
                        <a:pt x="72225" y="36653"/>
                      </a:cubicBezTo>
                      <a:cubicBezTo>
                        <a:pt x="76938" y="36653"/>
                        <a:pt x="81651" y="37485"/>
                        <a:pt x="86087" y="38039"/>
                      </a:cubicBezTo>
                      <a:cubicBezTo>
                        <a:pt x="89691" y="38593"/>
                        <a:pt x="93018" y="39424"/>
                        <a:pt x="96622" y="39702"/>
                      </a:cubicBezTo>
                      <a:cubicBezTo>
                        <a:pt x="99117" y="39702"/>
                        <a:pt x="101335" y="39702"/>
                        <a:pt x="103830" y="39979"/>
                      </a:cubicBezTo>
                      <a:cubicBezTo>
                        <a:pt x="105770" y="39979"/>
                        <a:pt x="107711" y="39979"/>
                        <a:pt x="109375" y="40533"/>
                      </a:cubicBezTo>
                      <a:cubicBezTo>
                        <a:pt x="112701" y="41642"/>
                        <a:pt x="111038" y="46630"/>
                        <a:pt x="110484" y="49124"/>
                      </a:cubicBezTo>
                      <a:cubicBezTo>
                        <a:pt x="109097" y="54112"/>
                        <a:pt x="106602" y="58546"/>
                        <a:pt x="102998" y="62426"/>
                      </a:cubicBezTo>
                      <a:cubicBezTo>
                        <a:pt x="100226" y="65197"/>
                        <a:pt x="96899" y="67414"/>
                        <a:pt x="95513" y="71571"/>
                      </a:cubicBezTo>
                      <a:cubicBezTo>
                        <a:pt x="94127" y="75450"/>
                        <a:pt x="93572" y="79053"/>
                        <a:pt x="89968" y="81270"/>
                      </a:cubicBezTo>
                      <a:cubicBezTo>
                        <a:pt x="88028" y="82378"/>
                        <a:pt x="86087" y="83210"/>
                        <a:pt x="83869" y="83764"/>
                      </a:cubicBezTo>
                      <a:cubicBezTo>
                        <a:pt x="83037" y="83764"/>
                        <a:pt x="80542" y="84318"/>
                        <a:pt x="80265" y="85427"/>
                      </a:cubicBezTo>
                      <a:cubicBezTo>
                        <a:pt x="79711" y="87089"/>
                        <a:pt x="84146" y="88475"/>
                        <a:pt x="84701" y="89584"/>
                      </a:cubicBezTo>
                      <a:cubicBezTo>
                        <a:pt x="86087" y="91524"/>
                        <a:pt x="81928" y="92632"/>
                        <a:pt x="80542" y="92909"/>
                      </a:cubicBezTo>
                      <a:cubicBezTo>
                        <a:pt x="77770" y="94018"/>
                        <a:pt x="75275" y="95680"/>
                        <a:pt x="72780" y="97066"/>
                      </a:cubicBezTo>
                      <a:cubicBezTo>
                        <a:pt x="71116" y="97897"/>
                        <a:pt x="69453" y="98729"/>
                        <a:pt x="67789" y="99560"/>
                      </a:cubicBezTo>
                      <a:cubicBezTo>
                        <a:pt x="66680" y="100114"/>
                        <a:pt x="64463" y="100946"/>
                        <a:pt x="63631" y="102054"/>
                      </a:cubicBezTo>
                      <a:cubicBezTo>
                        <a:pt x="61968" y="104548"/>
                        <a:pt x="71394" y="103717"/>
                        <a:pt x="72225" y="103717"/>
                      </a:cubicBezTo>
                      <a:cubicBezTo>
                        <a:pt x="77770" y="103440"/>
                        <a:pt x="83869" y="102054"/>
                        <a:pt x="89691" y="103717"/>
                      </a:cubicBezTo>
                      <a:cubicBezTo>
                        <a:pt x="94404" y="104825"/>
                        <a:pt x="98562" y="107874"/>
                        <a:pt x="102998" y="110091"/>
                      </a:cubicBezTo>
                      <a:cubicBezTo>
                        <a:pt x="106048" y="111753"/>
                        <a:pt x="109929" y="112585"/>
                        <a:pt x="112424" y="114802"/>
                      </a:cubicBezTo>
                      <a:cubicBezTo>
                        <a:pt x="115196" y="117296"/>
                        <a:pt x="116860" y="121453"/>
                        <a:pt x="118246" y="124778"/>
                      </a:cubicBezTo>
                      <a:cubicBezTo>
                        <a:pt x="119355" y="127549"/>
                        <a:pt x="120187" y="130598"/>
                        <a:pt x="121573" y="133369"/>
                      </a:cubicBezTo>
                      <a:cubicBezTo>
                        <a:pt x="122682" y="135863"/>
                        <a:pt x="122682" y="138080"/>
                        <a:pt x="122959" y="140851"/>
                      </a:cubicBezTo>
                      <a:cubicBezTo>
                        <a:pt x="122959" y="140851"/>
                        <a:pt x="122959" y="142791"/>
                        <a:pt x="122959" y="143068"/>
                      </a:cubicBezTo>
                      <a:cubicBezTo>
                        <a:pt x="122959" y="143068"/>
                        <a:pt x="122959" y="141960"/>
                        <a:pt x="123513" y="143345"/>
                      </a:cubicBezTo>
                      <a:cubicBezTo>
                        <a:pt x="124068" y="144731"/>
                        <a:pt x="124068" y="146394"/>
                        <a:pt x="124345" y="147779"/>
                      </a:cubicBezTo>
                      <a:cubicBezTo>
                        <a:pt x="124622" y="150273"/>
                        <a:pt x="125454" y="153044"/>
                        <a:pt x="127672" y="154707"/>
                      </a:cubicBezTo>
                      <a:cubicBezTo>
                        <a:pt x="128781" y="155539"/>
                        <a:pt x="130167" y="156924"/>
                        <a:pt x="131553" y="157201"/>
                      </a:cubicBezTo>
                      <a:cubicBezTo>
                        <a:pt x="133494" y="157756"/>
                        <a:pt x="135435" y="158033"/>
                        <a:pt x="137098" y="158864"/>
                      </a:cubicBezTo>
                      <a:cubicBezTo>
                        <a:pt x="139593" y="159972"/>
                        <a:pt x="141811" y="161912"/>
                        <a:pt x="144306" y="162744"/>
                      </a:cubicBezTo>
                      <a:cubicBezTo>
                        <a:pt x="145692" y="163298"/>
                        <a:pt x="146801" y="163575"/>
                        <a:pt x="148187" y="164129"/>
                      </a:cubicBezTo>
                      <a:cubicBezTo>
                        <a:pt x="149573" y="164961"/>
                        <a:pt x="150128" y="166069"/>
                        <a:pt x="150682" y="167455"/>
                      </a:cubicBezTo>
                      <a:cubicBezTo>
                        <a:pt x="151791" y="169672"/>
                        <a:pt x="152623" y="173274"/>
                        <a:pt x="154841" y="174937"/>
                      </a:cubicBezTo>
                      <a:cubicBezTo>
                        <a:pt x="156504" y="176323"/>
                        <a:pt x="158168" y="177154"/>
                        <a:pt x="158722" y="179371"/>
                      </a:cubicBezTo>
                      <a:cubicBezTo>
                        <a:pt x="159554" y="181588"/>
                        <a:pt x="159831" y="183805"/>
                        <a:pt x="160663" y="186022"/>
                      </a:cubicBezTo>
                      <a:cubicBezTo>
                        <a:pt x="160940" y="186853"/>
                        <a:pt x="161495" y="187685"/>
                        <a:pt x="161217" y="188516"/>
                      </a:cubicBezTo>
                      <a:cubicBezTo>
                        <a:pt x="160663" y="189625"/>
                        <a:pt x="159554" y="189625"/>
                        <a:pt x="158445" y="189625"/>
                      </a:cubicBezTo>
                      <a:cubicBezTo>
                        <a:pt x="156227" y="189625"/>
                        <a:pt x="154009" y="189070"/>
                        <a:pt x="151791" y="189070"/>
                      </a:cubicBezTo>
                      <a:cubicBezTo>
                        <a:pt x="157890" y="193504"/>
                        <a:pt x="164821" y="198492"/>
                        <a:pt x="167317" y="205975"/>
                      </a:cubicBezTo>
                      <a:cubicBezTo>
                        <a:pt x="168426" y="209300"/>
                        <a:pt x="168426" y="212626"/>
                        <a:pt x="167317" y="215674"/>
                      </a:cubicBezTo>
                      <a:cubicBezTo>
                        <a:pt x="167317" y="216782"/>
                        <a:pt x="165653" y="219277"/>
                        <a:pt x="167317" y="219831"/>
                      </a:cubicBezTo>
                      <a:cubicBezTo>
                        <a:pt x="168148" y="220108"/>
                        <a:pt x="169534" y="219831"/>
                        <a:pt x="170366" y="219554"/>
                      </a:cubicBezTo>
                      <a:cubicBezTo>
                        <a:pt x="172029" y="219277"/>
                        <a:pt x="173693" y="218722"/>
                        <a:pt x="175079" y="218168"/>
                      </a:cubicBezTo>
                      <a:cubicBezTo>
                        <a:pt x="178406" y="217060"/>
                        <a:pt x="182010" y="215951"/>
                        <a:pt x="185614" y="215397"/>
                      </a:cubicBezTo>
                      <a:cubicBezTo>
                        <a:pt x="191990" y="214288"/>
                        <a:pt x="197535" y="216505"/>
                        <a:pt x="201971" y="220939"/>
                      </a:cubicBezTo>
                      <a:cubicBezTo>
                        <a:pt x="207515" y="226482"/>
                        <a:pt x="208624" y="233687"/>
                        <a:pt x="205297" y="240338"/>
                      </a:cubicBezTo>
                      <a:cubicBezTo>
                        <a:pt x="202525" y="245880"/>
                        <a:pt x="198089" y="250314"/>
                        <a:pt x="193099" y="253917"/>
                      </a:cubicBezTo>
                      <a:cubicBezTo>
                        <a:pt x="189495" y="256411"/>
                        <a:pt x="185614" y="258351"/>
                        <a:pt x="182564" y="261676"/>
                      </a:cubicBezTo>
                      <a:cubicBezTo>
                        <a:pt x="180901" y="263616"/>
                        <a:pt x="175079" y="269159"/>
                        <a:pt x="178406" y="271376"/>
                      </a:cubicBezTo>
                      <a:cubicBezTo>
                        <a:pt x="180901" y="273315"/>
                        <a:pt x="185337" y="273038"/>
                        <a:pt x="188386" y="273315"/>
                      </a:cubicBezTo>
                      <a:cubicBezTo>
                        <a:pt x="191436" y="273315"/>
                        <a:pt x="196703" y="273315"/>
                        <a:pt x="198921" y="275810"/>
                      </a:cubicBezTo>
                      <a:cubicBezTo>
                        <a:pt x="201139" y="278027"/>
                        <a:pt x="197258" y="281352"/>
                        <a:pt x="195594" y="283015"/>
                      </a:cubicBezTo>
                      <a:cubicBezTo>
                        <a:pt x="191990" y="286340"/>
                        <a:pt x="187832" y="289111"/>
                        <a:pt x="183673" y="291605"/>
                      </a:cubicBezTo>
                      <a:cubicBezTo>
                        <a:pt x="180901" y="293268"/>
                        <a:pt x="177851" y="295208"/>
                        <a:pt x="174525" y="295762"/>
                      </a:cubicBezTo>
                      <a:cubicBezTo>
                        <a:pt x="171752" y="296039"/>
                        <a:pt x="169257" y="295485"/>
                        <a:pt x="166762" y="294931"/>
                      </a:cubicBezTo>
                      <a:cubicBezTo>
                        <a:pt x="160940" y="293545"/>
                        <a:pt x="155118" y="292991"/>
                        <a:pt x="149296" y="294377"/>
                      </a:cubicBezTo>
                      <a:cubicBezTo>
                        <a:pt x="144029" y="295762"/>
                        <a:pt x="139870" y="296316"/>
                        <a:pt x="134880" y="294377"/>
                      </a:cubicBezTo>
                      <a:cubicBezTo>
                        <a:pt x="129613" y="292160"/>
                        <a:pt x="124900" y="289943"/>
                        <a:pt x="119355" y="291328"/>
                      </a:cubicBezTo>
                      <a:cubicBezTo>
                        <a:pt x="114919" y="292714"/>
                        <a:pt x="111870" y="296039"/>
                        <a:pt x="107711" y="297979"/>
                      </a:cubicBezTo>
                      <a:cubicBezTo>
                        <a:pt x="103553" y="299919"/>
                        <a:pt x="97731" y="301305"/>
                        <a:pt x="93295" y="301028"/>
                      </a:cubicBezTo>
                      <a:cubicBezTo>
                        <a:pt x="91077" y="301028"/>
                        <a:pt x="89136" y="299919"/>
                        <a:pt x="86919" y="299088"/>
                      </a:cubicBezTo>
                      <a:cubicBezTo>
                        <a:pt x="84146" y="297702"/>
                        <a:pt x="81097" y="296594"/>
                        <a:pt x="78047" y="296316"/>
                      </a:cubicBezTo>
                      <a:cubicBezTo>
                        <a:pt x="74720" y="296039"/>
                        <a:pt x="71116" y="296594"/>
                        <a:pt x="68898" y="299088"/>
                      </a:cubicBezTo>
                      <a:cubicBezTo>
                        <a:pt x="66126" y="301582"/>
                        <a:pt x="66126" y="305184"/>
                        <a:pt x="65294" y="308510"/>
                      </a:cubicBezTo>
                      <a:cubicBezTo>
                        <a:pt x="64740" y="311835"/>
                        <a:pt x="61690" y="312944"/>
                        <a:pt x="58641" y="313775"/>
                      </a:cubicBezTo>
                      <a:cubicBezTo>
                        <a:pt x="56423" y="314607"/>
                        <a:pt x="53651" y="314884"/>
                        <a:pt x="51432" y="313775"/>
                      </a:cubicBezTo>
                      <a:cubicBezTo>
                        <a:pt x="48660" y="312667"/>
                        <a:pt x="48937" y="309064"/>
                        <a:pt x="46442" y="307679"/>
                      </a:cubicBezTo>
                      <a:cubicBezTo>
                        <a:pt x="44224" y="306293"/>
                        <a:pt x="42006" y="310173"/>
                        <a:pt x="40343" y="311004"/>
                      </a:cubicBezTo>
                      <a:cubicBezTo>
                        <a:pt x="37848" y="312112"/>
                        <a:pt x="35353" y="313498"/>
                        <a:pt x="32858" y="314329"/>
                      </a:cubicBezTo>
                      <a:cubicBezTo>
                        <a:pt x="30917" y="314329"/>
                        <a:pt x="28977" y="314329"/>
                        <a:pt x="27313" y="315438"/>
                      </a:cubicBezTo>
                      <a:cubicBezTo>
                        <a:pt x="25372" y="316824"/>
                        <a:pt x="24264" y="318763"/>
                        <a:pt x="22600" y="320703"/>
                      </a:cubicBezTo>
                      <a:cubicBezTo>
                        <a:pt x="21491" y="322366"/>
                        <a:pt x="20105" y="323474"/>
                        <a:pt x="17887" y="323197"/>
                      </a:cubicBezTo>
                      <a:cubicBezTo>
                        <a:pt x="15669" y="323197"/>
                        <a:pt x="13174" y="322089"/>
                        <a:pt x="10956" y="321257"/>
                      </a:cubicBezTo>
                      <a:cubicBezTo>
                        <a:pt x="10125" y="321257"/>
                        <a:pt x="6798" y="320426"/>
                        <a:pt x="6798" y="319041"/>
                      </a:cubicBezTo>
                      <a:cubicBezTo>
                        <a:pt x="6798" y="317655"/>
                        <a:pt x="11234" y="315992"/>
                        <a:pt x="12065" y="315438"/>
                      </a:cubicBezTo>
                      <a:cubicBezTo>
                        <a:pt x="14838" y="313775"/>
                        <a:pt x="17610" y="311835"/>
                        <a:pt x="19828" y="309618"/>
                      </a:cubicBezTo>
                      <a:cubicBezTo>
                        <a:pt x="21214" y="307956"/>
                        <a:pt x="22323" y="306016"/>
                        <a:pt x="23986" y="304630"/>
                      </a:cubicBezTo>
                      <a:cubicBezTo>
                        <a:pt x="27313" y="301859"/>
                        <a:pt x="32303" y="303245"/>
                        <a:pt x="35353" y="299642"/>
                      </a:cubicBezTo>
                      <a:cubicBezTo>
                        <a:pt x="38680" y="295762"/>
                        <a:pt x="37571" y="289111"/>
                        <a:pt x="41175" y="285509"/>
                      </a:cubicBezTo>
                      <a:cubicBezTo>
                        <a:pt x="42561" y="284123"/>
                        <a:pt x="44779" y="283569"/>
                        <a:pt x="46720" y="283015"/>
                      </a:cubicBezTo>
                      <a:cubicBezTo>
                        <a:pt x="49215" y="282183"/>
                        <a:pt x="51710" y="281075"/>
                        <a:pt x="54205" y="280521"/>
                      </a:cubicBezTo>
                      <a:cubicBezTo>
                        <a:pt x="59750" y="279135"/>
                        <a:pt x="63908" y="282183"/>
                        <a:pt x="69176" y="282738"/>
                      </a:cubicBezTo>
                      <a:cubicBezTo>
                        <a:pt x="74720" y="283292"/>
                        <a:pt x="79156" y="281075"/>
                        <a:pt x="81928" y="276364"/>
                      </a:cubicBezTo>
                      <a:cubicBezTo>
                        <a:pt x="84701" y="272207"/>
                        <a:pt x="87750" y="268327"/>
                        <a:pt x="90522" y="264170"/>
                      </a:cubicBezTo>
                      <a:cubicBezTo>
                        <a:pt x="86364" y="263339"/>
                        <a:pt x="82483" y="266110"/>
                        <a:pt x="78879" y="267773"/>
                      </a:cubicBezTo>
                      <a:cubicBezTo>
                        <a:pt x="74166" y="269990"/>
                        <a:pt x="69730" y="270267"/>
                        <a:pt x="64740" y="270267"/>
                      </a:cubicBezTo>
                      <a:cubicBezTo>
                        <a:pt x="63077" y="270267"/>
                        <a:pt x="61136" y="270267"/>
                        <a:pt x="59472" y="269713"/>
                      </a:cubicBezTo>
                      <a:cubicBezTo>
                        <a:pt x="58363" y="269436"/>
                        <a:pt x="57254" y="268604"/>
                        <a:pt x="56146" y="268050"/>
                      </a:cubicBezTo>
                      <a:cubicBezTo>
                        <a:pt x="54760" y="267496"/>
                        <a:pt x="53928" y="266664"/>
                        <a:pt x="52819" y="265833"/>
                      </a:cubicBezTo>
                      <a:cubicBezTo>
                        <a:pt x="51710" y="265002"/>
                        <a:pt x="50601" y="265279"/>
                        <a:pt x="49215" y="265833"/>
                      </a:cubicBezTo>
                      <a:cubicBezTo>
                        <a:pt x="47829" y="266387"/>
                        <a:pt x="46165" y="266664"/>
                        <a:pt x="45611" y="265002"/>
                      </a:cubicBezTo>
                      <a:cubicBezTo>
                        <a:pt x="45056" y="263616"/>
                        <a:pt x="45611" y="261676"/>
                        <a:pt x="45611" y="260291"/>
                      </a:cubicBezTo>
                      <a:cubicBezTo>
                        <a:pt x="42561" y="260291"/>
                        <a:pt x="39512" y="259736"/>
                        <a:pt x="36462" y="259459"/>
                      </a:cubicBezTo>
                      <a:cubicBezTo>
                        <a:pt x="33412" y="259459"/>
                        <a:pt x="31749" y="260568"/>
                        <a:pt x="29531" y="262231"/>
                      </a:cubicBezTo>
                      <a:cubicBezTo>
                        <a:pt x="27036" y="263893"/>
                        <a:pt x="23986" y="265002"/>
                        <a:pt x="21214" y="263062"/>
                      </a:cubicBezTo>
                      <a:cubicBezTo>
                        <a:pt x="18719" y="261399"/>
                        <a:pt x="17610" y="258074"/>
                        <a:pt x="18164" y="255302"/>
                      </a:cubicBezTo>
                      <a:cubicBezTo>
                        <a:pt x="18442" y="252531"/>
                        <a:pt x="20105" y="251146"/>
                        <a:pt x="22600" y="250314"/>
                      </a:cubicBezTo>
                      <a:cubicBezTo>
                        <a:pt x="25372" y="249483"/>
                        <a:pt x="28422" y="248929"/>
                        <a:pt x="31195" y="247820"/>
                      </a:cubicBezTo>
                      <a:cubicBezTo>
                        <a:pt x="36739" y="245880"/>
                        <a:pt x="43670" y="245326"/>
                        <a:pt x="47829" y="240615"/>
                      </a:cubicBezTo>
                      <a:cubicBezTo>
                        <a:pt x="49492" y="238675"/>
                        <a:pt x="51432" y="236735"/>
                        <a:pt x="52819" y="234795"/>
                      </a:cubicBezTo>
                      <a:cubicBezTo>
                        <a:pt x="54482" y="232301"/>
                        <a:pt x="54482" y="229253"/>
                        <a:pt x="53928" y="226205"/>
                      </a:cubicBezTo>
                      <a:cubicBezTo>
                        <a:pt x="53373" y="223156"/>
                        <a:pt x="52264" y="219831"/>
                        <a:pt x="49215" y="218722"/>
                      </a:cubicBezTo>
                      <a:cubicBezTo>
                        <a:pt x="45888" y="217614"/>
                        <a:pt x="42006" y="218722"/>
                        <a:pt x="38680" y="219554"/>
                      </a:cubicBezTo>
                      <a:cubicBezTo>
                        <a:pt x="37571" y="219554"/>
                        <a:pt x="33689" y="221217"/>
                        <a:pt x="33412" y="219277"/>
                      </a:cubicBezTo>
                      <a:cubicBezTo>
                        <a:pt x="33412" y="217060"/>
                        <a:pt x="38125" y="215120"/>
                        <a:pt x="39512" y="214288"/>
                      </a:cubicBezTo>
                      <a:cubicBezTo>
                        <a:pt x="40343" y="213734"/>
                        <a:pt x="41729" y="212903"/>
                        <a:pt x="42006" y="211794"/>
                      </a:cubicBezTo>
                      <a:cubicBezTo>
                        <a:pt x="42006" y="210686"/>
                        <a:pt x="40898" y="209300"/>
                        <a:pt x="40343" y="208469"/>
                      </a:cubicBezTo>
                      <a:cubicBezTo>
                        <a:pt x="38957" y="206529"/>
                        <a:pt x="35907" y="202095"/>
                        <a:pt x="38957" y="200432"/>
                      </a:cubicBezTo>
                      <a:cubicBezTo>
                        <a:pt x="41729" y="198770"/>
                        <a:pt x="45888" y="201818"/>
                        <a:pt x="48383" y="202926"/>
                      </a:cubicBezTo>
                      <a:cubicBezTo>
                        <a:pt x="51432" y="204312"/>
                        <a:pt x="53928" y="202926"/>
                        <a:pt x="56977" y="202372"/>
                      </a:cubicBezTo>
                      <a:cubicBezTo>
                        <a:pt x="60304" y="201818"/>
                        <a:pt x="62522" y="203481"/>
                        <a:pt x="65571" y="204866"/>
                      </a:cubicBezTo>
                      <a:cubicBezTo>
                        <a:pt x="68621" y="206529"/>
                        <a:pt x="71948" y="204866"/>
                        <a:pt x="75275" y="204312"/>
                      </a:cubicBezTo>
                      <a:cubicBezTo>
                        <a:pt x="76661" y="204035"/>
                        <a:pt x="84701" y="203481"/>
                        <a:pt x="83592" y="200987"/>
                      </a:cubicBezTo>
                      <a:cubicBezTo>
                        <a:pt x="83037" y="199601"/>
                        <a:pt x="80542" y="198492"/>
                        <a:pt x="79156" y="197661"/>
                      </a:cubicBezTo>
                      <a:cubicBezTo>
                        <a:pt x="78047" y="196830"/>
                        <a:pt x="75552" y="195721"/>
                        <a:pt x="75275" y="194336"/>
                      </a:cubicBezTo>
                      <a:cubicBezTo>
                        <a:pt x="74997" y="193227"/>
                        <a:pt x="76384" y="192673"/>
                        <a:pt x="77215" y="192396"/>
                      </a:cubicBezTo>
                      <a:cubicBezTo>
                        <a:pt x="78602" y="191564"/>
                        <a:pt x="80265" y="191010"/>
                        <a:pt x="81374" y="189625"/>
                      </a:cubicBezTo>
                      <a:cubicBezTo>
                        <a:pt x="83314" y="186299"/>
                        <a:pt x="79711" y="182419"/>
                        <a:pt x="79433" y="179094"/>
                      </a:cubicBezTo>
                      <a:cubicBezTo>
                        <a:pt x="79433" y="177154"/>
                        <a:pt x="79988" y="175491"/>
                        <a:pt x="81097" y="173829"/>
                      </a:cubicBezTo>
                      <a:cubicBezTo>
                        <a:pt x="81651" y="172720"/>
                        <a:pt x="83314" y="171057"/>
                        <a:pt x="83037" y="169672"/>
                      </a:cubicBezTo>
                      <a:cubicBezTo>
                        <a:pt x="83037" y="166623"/>
                        <a:pt x="76384" y="169672"/>
                        <a:pt x="74997" y="169949"/>
                      </a:cubicBezTo>
                      <a:cubicBezTo>
                        <a:pt x="73888" y="170226"/>
                        <a:pt x="72502" y="170780"/>
                        <a:pt x="71394" y="169949"/>
                      </a:cubicBezTo>
                      <a:cubicBezTo>
                        <a:pt x="70285" y="169118"/>
                        <a:pt x="69730" y="167732"/>
                        <a:pt x="69176" y="166901"/>
                      </a:cubicBezTo>
                      <a:cubicBezTo>
                        <a:pt x="67789" y="164684"/>
                        <a:pt x="65017" y="162744"/>
                        <a:pt x="64463" y="159972"/>
                      </a:cubicBezTo>
                      <a:cubicBezTo>
                        <a:pt x="63908" y="157201"/>
                        <a:pt x="64463" y="153322"/>
                        <a:pt x="65571" y="150550"/>
                      </a:cubicBezTo>
                      <a:cubicBezTo>
                        <a:pt x="66680" y="147779"/>
                        <a:pt x="70007" y="147779"/>
                        <a:pt x="72225" y="146671"/>
                      </a:cubicBezTo>
                      <a:cubicBezTo>
                        <a:pt x="74720" y="145285"/>
                        <a:pt x="76661" y="141405"/>
                        <a:pt x="72780" y="140574"/>
                      </a:cubicBezTo>
                      <a:cubicBezTo>
                        <a:pt x="68898" y="139466"/>
                        <a:pt x="64740" y="142237"/>
                        <a:pt x="61968" y="144731"/>
                      </a:cubicBezTo>
                      <a:cubicBezTo>
                        <a:pt x="59472" y="146948"/>
                        <a:pt x="57809" y="150273"/>
                        <a:pt x="55037" y="151936"/>
                      </a:cubicBezTo>
                      <a:cubicBezTo>
                        <a:pt x="51432" y="154153"/>
                        <a:pt x="48937" y="150550"/>
                        <a:pt x="46997" y="148056"/>
                      </a:cubicBezTo>
                      <a:cubicBezTo>
                        <a:pt x="46165" y="146948"/>
                        <a:pt x="45056" y="145008"/>
                        <a:pt x="43393" y="144731"/>
                      </a:cubicBezTo>
                      <a:cubicBezTo>
                        <a:pt x="42006" y="144731"/>
                        <a:pt x="41175" y="146394"/>
                        <a:pt x="40620" y="147502"/>
                      </a:cubicBezTo>
                      <a:cubicBezTo>
                        <a:pt x="40066" y="148611"/>
                        <a:pt x="38957" y="155262"/>
                        <a:pt x="36739" y="153876"/>
                      </a:cubicBezTo>
                      <a:cubicBezTo>
                        <a:pt x="35076" y="153044"/>
                        <a:pt x="34521" y="149719"/>
                        <a:pt x="32026" y="150273"/>
                      </a:cubicBezTo>
                      <a:cubicBezTo>
                        <a:pt x="30086" y="150550"/>
                        <a:pt x="28977" y="152213"/>
                        <a:pt x="27313" y="150273"/>
                      </a:cubicBezTo>
                      <a:cubicBezTo>
                        <a:pt x="25372" y="148334"/>
                        <a:pt x="23986" y="144731"/>
                        <a:pt x="24541" y="141960"/>
                      </a:cubicBezTo>
                      <a:cubicBezTo>
                        <a:pt x="24541" y="139743"/>
                        <a:pt x="26759" y="138080"/>
                        <a:pt x="27868" y="136417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666" name="Freeform 2665">
                  <a:extLst>
                    <a:ext uri="{FF2B5EF4-FFF2-40B4-BE49-F238E27FC236}">
                      <a16:creationId xmlns:a16="http://schemas.microsoft.com/office/drawing/2014/main" id="{AF8C1F24-E32D-91F8-27FD-7A47A0E6EF5C}"/>
                    </a:ext>
                  </a:extLst>
                </p:cNvPr>
                <p:cNvSpPr/>
                <p:nvPr/>
              </p:nvSpPr>
              <p:spPr>
                <a:xfrm>
                  <a:off x="5637558" y="2414942"/>
                  <a:ext cx="8768" cy="11095"/>
                </a:xfrm>
                <a:custGeom>
                  <a:avLst/>
                  <a:gdLst>
                    <a:gd name="connsiteX0" fmla="*/ 1837 w 8768"/>
                    <a:gd name="connsiteY0" fmla="*/ 9768 h 11095"/>
                    <a:gd name="connsiteX1" fmla="*/ 174 w 8768"/>
                    <a:gd name="connsiteY1" fmla="*/ 5612 h 11095"/>
                    <a:gd name="connsiteX2" fmla="*/ 1005 w 8768"/>
                    <a:gd name="connsiteY2" fmla="*/ 2840 h 11095"/>
                    <a:gd name="connsiteX3" fmla="*/ 1837 w 8768"/>
                    <a:gd name="connsiteY3" fmla="*/ 623 h 11095"/>
                    <a:gd name="connsiteX4" fmla="*/ 5164 w 8768"/>
                    <a:gd name="connsiteY4" fmla="*/ 623 h 11095"/>
                    <a:gd name="connsiteX5" fmla="*/ 8768 w 8768"/>
                    <a:gd name="connsiteY5" fmla="*/ 4226 h 11095"/>
                    <a:gd name="connsiteX6" fmla="*/ 8213 w 8768"/>
                    <a:gd name="connsiteY6" fmla="*/ 7829 h 11095"/>
                    <a:gd name="connsiteX7" fmla="*/ 7382 w 8768"/>
                    <a:gd name="connsiteY7" fmla="*/ 10046 h 11095"/>
                    <a:gd name="connsiteX8" fmla="*/ 1560 w 8768"/>
                    <a:gd name="connsiteY8" fmla="*/ 10046 h 110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768" h="11095">
                      <a:moveTo>
                        <a:pt x="1837" y="9768"/>
                      </a:moveTo>
                      <a:cubicBezTo>
                        <a:pt x="451" y="8383"/>
                        <a:pt x="-381" y="7552"/>
                        <a:pt x="174" y="5612"/>
                      </a:cubicBezTo>
                      <a:cubicBezTo>
                        <a:pt x="451" y="4780"/>
                        <a:pt x="1005" y="3672"/>
                        <a:pt x="1005" y="2840"/>
                      </a:cubicBezTo>
                      <a:cubicBezTo>
                        <a:pt x="1005" y="2009"/>
                        <a:pt x="1005" y="1178"/>
                        <a:pt x="1837" y="623"/>
                      </a:cubicBezTo>
                      <a:cubicBezTo>
                        <a:pt x="2946" y="-208"/>
                        <a:pt x="4332" y="-208"/>
                        <a:pt x="5164" y="623"/>
                      </a:cubicBezTo>
                      <a:cubicBezTo>
                        <a:pt x="6273" y="1732"/>
                        <a:pt x="7659" y="2840"/>
                        <a:pt x="8768" y="4226"/>
                      </a:cubicBezTo>
                      <a:cubicBezTo>
                        <a:pt x="8768" y="4226"/>
                        <a:pt x="8491" y="7552"/>
                        <a:pt x="8213" y="7829"/>
                      </a:cubicBezTo>
                      <a:cubicBezTo>
                        <a:pt x="8213" y="8660"/>
                        <a:pt x="7659" y="9214"/>
                        <a:pt x="7382" y="10046"/>
                      </a:cubicBezTo>
                      <a:cubicBezTo>
                        <a:pt x="5996" y="11708"/>
                        <a:pt x="2946" y="11154"/>
                        <a:pt x="1560" y="10046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667" name="Freeform 2666">
                  <a:extLst>
                    <a:ext uri="{FF2B5EF4-FFF2-40B4-BE49-F238E27FC236}">
                      <a16:creationId xmlns:a16="http://schemas.microsoft.com/office/drawing/2014/main" id="{8ACC2A62-B3A8-9104-0FFE-CCB30B658962}"/>
                    </a:ext>
                  </a:extLst>
                </p:cNvPr>
                <p:cNvSpPr/>
                <p:nvPr/>
              </p:nvSpPr>
              <p:spPr>
                <a:xfrm>
                  <a:off x="5734811" y="2613321"/>
                  <a:ext cx="15477" cy="9669"/>
                </a:xfrm>
                <a:custGeom>
                  <a:avLst/>
                  <a:gdLst>
                    <a:gd name="connsiteX0" fmla="*/ 1893 w 15477"/>
                    <a:gd name="connsiteY0" fmla="*/ 6483 h 9669"/>
                    <a:gd name="connsiteX1" fmla="*/ 230 w 15477"/>
                    <a:gd name="connsiteY1" fmla="*/ 5374 h 9669"/>
                    <a:gd name="connsiteX2" fmla="*/ 784 w 15477"/>
                    <a:gd name="connsiteY2" fmla="*/ 2880 h 9669"/>
                    <a:gd name="connsiteX3" fmla="*/ 4388 w 15477"/>
                    <a:gd name="connsiteY3" fmla="*/ 386 h 9669"/>
                    <a:gd name="connsiteX4" fmla="*/ 9655 w 15477"/>
                    <a:gd name="connsiteY4" fmla="*/ 664 h 9669"/>
                    <a:gd name="connsiteX5" fmla="*/ 11596 w 15477"/>
                    <a:gd name="connsiteY5" fmla="*/ 2603 h 9669"/>
                    <a:gd name="connsiteX6" fmla="*/ 13537 w 15477"/>
                    <a:gd name="connsiteY6" fmla="*/ 3712 h 9669"/>
                    <a:gd name="connsiteX7" fmla="*/ 15478 w 15477"/>
                    <a:gd name="connsiteY7" fmla="*/ 5652 h 9669"/>
                    <a:gd name="connsiteX8" fmla="*/ 14091 w 15477"/>
                    <a:gd name="connsiteY8" fmla="*/ 7592 h 9669"/>
                    <a:gd name="connsiteX9" fmla="*/ 11319 w 15477"/>
                    <a:gd name="connsiteY9" fmla="*/ 9254 h 9669"/>
                    <a:gd name="connsiteX10" fmla="*/ 8824 w 15477"/>
                    <a:gd name="connsiteY10" fmla="*/ 9254 h 9669"/>
                    <a:gd name="connsiteX11" fmla="*/ 4943 w 15477"/>
                    <a:gd name="connsiteY11" fmla="*/ 7869 h 9669"/>
                    <a:gd name="connsiteX12" fmla="*/ 1893 w 15477"/>
                    <a:gd name="connsiteY12" fmla="*/ 5929 h 96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5477" h="9669">
                      <a:moveTo>
                        <a:pt x="1893" y="6483"/>
                      </a:moveTo>
                      <a:cubicBezTo>
                        <a:pt x="1338" y="6206"/>
                        <a:pt x="507" y="5929"/>
                        <a:pt x="230" y="5374"/>
                      </a:cubicBezTo>
                      <a:cubicBezTo>
                        <a:pt x="-325" y="4543"/>
                        <a:pt x="230" y="3435"/>
                        <a:pt x="784" y="2880"/>
                      </a:cubicBezTo>
                      <a:cubicBezTo>
                        <a:pt x="1616" y="1772"/>
                        <a:pt x="3002" y="941"/>
                        <a:pt x="4388" y="386"/>
                      </a:cubicBezTo>
                      <a:cubicBezTo>
                        <a:pt x="6052" y="-168"/>
                        <a:pt x="8269" y="-168"/>
                        <a:pt x="9655" y="664"/>
                      </a:cubicBezTo>
                      <a:cubicBezTo>
                        <a:pt x="10487" y="1218"/>
                        <a:pt x="11042" y="2049"/>
                        <a:pt x="11596" y="2603"/>
                      </a:cubicBezTo>
                      <a:cubicBezTo>
                        <a:pt x="12151" y="3158"/>
                        <a:pt x="12705" y="3435"/>
                        <a:pt x="13537" y="3712"/>
                      </a:cubicBezTo>
                      <a:cubicBezTo>
                        <a:pt x="14369" y="3989"/>
                        <a:pt x="15478" y="4543"/>
                        <a:pt x="15478" y="5652"/>
                      </a:cubicBezTo>
                      <a:cubicBezTo>
                        <a:pt x="15478" y="6483"/>
                        <a:pt x="14923" y="7314"/>
                        <a:pt x="14091" y="7592"/>
                      </a:cubicBezTo>
                      <a:cubicBezTo>
                        <a:pt x="13260" y="8146"/>
                        <a:pt x="12151" y="8700"/>
                        <a:pt x="11319" y="9254"/>
                      </a:cubicBezTo>
                      <a:cubicBezTo>
                        <a:pt x="10487" y="9809"/>
                        <a:pt x="9655" y="9809"/>
                        <a:pt x="8824" y="9254"/>
                      </a:cubicBezTo>
                      <a:cubicBezTo>
                        <a:pt x="7438" y="9254"/>
                        <a:pt x="6329" y="8423"/>
                        <a:pt x="4943" y="7869"/>
                      </a:cubicBezTo>
                      <a:cubicBezTo>
                        <a:pt x="3834" y="7314"/>
                        <a:pt x="3002" y="6483"/>
                        <a:pt x="1893" y="5929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668" name="Freeform 2667">
                  <a:extLst>
                    <a:ext uri="{FF2B5EF4-FFF2-40B4-BE49-F238E27FC236}">
                      <a16:creationId xmlns:a16="http://schemas.microsoft.com/office/drawing/2014/main" id="{6203B67F-7F35-54AF-021D-968DCAD9CF72}"/>
                    </a:ext>
                  </a:extLst>
                </p:cNvPr>
                <p:cNvSpPr/>
                <p:nvPr/>
              </p:nvSpPr>
              <p:spPr>
                <a:xfrm>
                  <a:off x="5613803" y="2374345"/>
                  <a:ext cx="5338" cy="9074"/>
                </a:xfrm>
                <a:custGeom>
                  <a:avLst/>
                  <a:gdLst>
                    <a:gd name="connsiteX0" fmla="*/ 3968 w 5338"/>
                    <a:gd name="connsiteY0" fmla="*/ 483 h 9074"/>
                    <a:gd name="connsiteX1" fmla="*/ 3968 w 5338"/>
                    <a:gd name="connsiteY1" fmla="*/ 5194 h 9074"/>
                    <a:gd name="connsiteX2" fmla="*/ 4800 w 5338"/>
                    <a:gd name="connsiteY2" fmla="*/ 8520 h 9074"/>
                    <a:gd name="connsiteX3" fmla="*/ 919 w 5338"/>
                    <a:gd name="connsiteY3" fmla="*/ 8797 h 9074"/>
                    <a:gd name="connsiteX4" fmla="*/ 364 w 5338"/>
                    <a:gd name="connsiteY4" fmla="*/ 6857 h 9074"/>
                    <a:gd name="connsiteX5" fmla="*/ 1750 w 5338"/>
                    <a:gd name="connsiteY5" fmla="*/ 3255 h 9074"/>
                    <a:gd name="connsiteX6" fmla="*/ 2028 w 5338"/>
                    <a:gd name="connsiteY6" fmla="*/ 1038 h 9074"/>
                    <a:gd name="connsiteX7" fmla="*/ 3691 w 5338"/>
                    <a:gd name="connsiteY7" fmla="*/ 483 h 90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5338" h="9074">
                      <a:moveTo>
                        <a:pt x="3968" y="483"/>
                      </a:moveTo>
                      <a:cubicBezTo>
                        <a:pt x="5354" y="1869"/>
                        <a:pt x="2582" y="3532"/>
                        <a:pt x="3968" y="5194"/>
                      </a:cubicBezTo>
                      <a:cubicBezTo>
                        <a:pt x="4523" y="6026"/>
                        <a:pt x="6186" y="7411"/>
                        <a:pt x="4800" y="8520"/>
                      </a:cubicBezTo>
                      <a:cubicBezTo>
                        <a:pt x="3968" y="9351"/>
                        <a:pt x="2028" y="9074"/>
                        <a:pt x="919" y="8797"/>
                      </a:cubicBezTo>
                      <a:cubicBezTo>
                        <a:pt x="-190" y="8520"/>
                        <a:pt x="-190" y="7966"/>
                        <a:pt x="364" y="6857"/>
                      </a:cubicBezTo>
                      <a:cubicBezTo>
                        <a:pt x="919" y="5749"/>
                        <a:pt x="1473" y="4640"/>
                        <a:pt x="1750" y="3255"/>
                      </a:cubicBezTo>
                      <a:cubicBezTo>
                        <a:pt x="1750" y="2423"/>
                        <a:pt x="1750" y="1592"/>
                        <a:pt x="2028" y="1038"/>
                      </a:cubicBezTo>
                      <a:cubicBezTo>
                        <a:pt x="2028" y="-71"/>
                        <a:pt x="2859" y="-348"/>
                        <a:pt x="3691" y="483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669" name="Freeform 2668">
                  <a:extLst>
                    <a:ext uri="{FF2B5EF4-FFF2-40B4-BE49-F238E27FC236}">
                      <a16:creationId xmlns:a16="http://schemas.microsoft.com/office/drawing/2014/main" id="{77243756-7320-4000-5190-895045B74409}"/>
                    </a:ext>
                  </a:extLst>
                </p:cNvPr>
                <p:cNvSpPr/>
                <p:nvPr/>
              </p:nvSpPr>
              <p:spPr>
                <a:xfrm>
                  <a:off x="5607980" y="2415011"/>
                  <a:ext cx="6394" cy="5265"/>
                </a:xfrm>
                <a:custGeom>
                  <a:avLst/>
                  <a:gdLst>
                    <a:gd name="connsiteX0" fmla="*/ 88 w 6394"/>
                    <a:gd name="connsiteY0" fmla="*/ 3880 h 5265"/>
                    <a:gd name="connsiteX1" fmla="*/ 1197 w 6394"/>
                    <a:gd name="connsiteY1" fmla="*/ 1940 h 5265"/>
                    <a:gd name="connsiteX2" fmla="*/ 2860 w 6394"/>
                    <a:gd name="connsiteY2" fmla="*/ 1109 h 5265"/>
                    <a:gd name="connsiteX3" fmla="*/ 3969 w 6394"/>
                    <a:gd name="connsiteY3" fmla="*/ 0 h 5265"/>
                    <a:gd name="connsiteX4" fmla="*/ 5633 w 6394"/>
                    <a:gd name="connsiteY4" fmla="*/ 0 h 5265"/>
                    <a:gd name="connsiteX5" fmla="*/ 5910 w 6394"/>
                    <a:gd name="connsiteY5" fmla="*/ 2494 h 5265"/>
                    <a:gd name="connsiteX6" fmla="*/ 2583 w 6394"/>
                    <a:gd name="connsiteY6" fmla="*/ 5265 h 5265"/>
                    <a:gd name="connsiteX7" fmla="*/ 88 w 6394"/>
                    <a:gd name="connsiteY7" fmla="*/ 3603 h 52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394" h="5265">
                      <a:moveTo>
                        <a:pt x="88" y="3880"/>
                      </a:moveTo>
                      <a:cubicBezTo>
                        <a:pt x="88" y="3325"/>
                        <a:pt x="642" y="2494"/>
                        <a:pt x="1197" y="1940"/>
                      </a:cubicBezTo>
                      <a:cubicBezTo>
                        <a:pt x="1751" y="1663"/>
                        <a:pt x="2306" y="1663"/>
                        <a:pt x="2860" y="1109"/>
                      </a:cubicBezTo>
                      <a:cubicBezTo>
                        <a:pt x="3137" y="832"/>
                        <a:pt x="3415" y="277"/>
                        <a:pt x="3969" y="0"/>
                      </a:cubicBezTo>
                      <a:cubicBezTo>
                        <a:pt x="4524" y="0"/>
                        <a:pt x="5078" y="0"/>
                        <a:pt x="5633" y="0"/>
                      </a:cubicBezTo>
                      <a:cubicBezTo>
                        <a:pt x="6742" y="277"/>
                        <a:pt x="6464" y="1663"/>
                        <a:pt x="5910" y="2494"/>
                      </a:cubicBezTo>
                      <a:cubicBezTo>
                        <a:pt x="5078" y="3603"/>
                        <a:pt x="3692" y="4711"/>
                        <a:pt x="2583" y="5265"/>
                      </a:cubicBezTo>
                      <a:cubicBezTo>
                        <a:pt x="1751" y="4711"/>
                        <a:pt x="-466" y="5265"/>
                        <a:pt x="88" y="3603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2494" name="Graphic 248">
                <a:extLst>
                  <a:ext uri="{FF2B5EF4-FFF2-40B4-BE49-F238E27FC236}">
                    <a16:creationId xmlns:a16="http://schemas.microsoft.com/office/drawing/2014/main" id="{79D4987D-E4FB-BDAA-BBC1-67F9D9E57B37}"/>
                  </a:ext>
                </a:extLst>
              </p:cNvPr>
              <p:cNvGrpSpPr/>
              <p:nvPr/>
            </p:nvGrpSpPr>
            <p:grpSpPr>
              <a:xfrm>
                <a:off x="5276307" y="2461024"/>
                <a:ext cx="246197" cy="274959"/>
                <a:chOff x="5939072" y="2459905"/>
                <a:chExt cx="246197" cy="274959"/>
              </a:xfrm>
              <a:grpFill/>
            </p:grpSpPr>
            <p:sp>
              <p:nvSpPr>
                <p:cNvPr id="2646" name="Freeform 2645">
                  <a:extLst>
                    <a:ext uri="{FF2B5EF4-FFF2-40B4-BE49-F238E27FC236}">
                      <a16:creationId xmlns:a16="http://schemas.microsoft.com/office/drawing/2014/main" id="{EDB47AC0-FBAE-3A63-CE84-7A971186C53A}"/>
                    </a:ext>
                  </a:extLst>
                </p:cNvPr>
                <p:cNvSpPr/>
                <p:nvPr/>
              </p:nvSpPr>
              <p:spPr>
                <a:xfrm>
                  <a:off x="5939072" y="2459905"/>
                  <a:ext cx="246197" cy="274959"/>
                </a:xfrm>
                <a:custGeom>
                  <a:avLst/>
                  <a:gdLst>
                    <a:gd name="connsiteX0" fmla="*/ 245920 w 246197"/>
                    <a:gd name="connsiteY0" fmla="*/ 143272 h 274959"/>
                    <a:gd name="connsiteX1" fmla="*/ 239821 w 246197"/>
                    <a:gd name="connsiteY1" fmla="*/ 148814 h 274959"/>
                    <a:gd name="connsiteX2" fmla="*/ 225959 w 246197"/>
                    <a:gd name="connsiteY2" fmla="*/ 146043 h 274959"/>
                    <a:gd name="connsiteX3" fmla="*/ 218751 w 246197"/>
                    <a:gd name="connsiteY3" fmla="*/ 153803 h 274959"/>
                    <a:gd name="connsiteX4" fmla="*/ 197404 w 246197"/>
                    <a:gd name="connsiteY4" fmla="*/ 161562 h 274959"/>
                    <a:gd name="connsiteX5" fmla="*/ 184651 w 246197"/>
                    <a:gd name="connsiteY5" fmla="*/ 167104 h 274959"/>
                    <a:gd name="connsiteX6" fmla="*/ 170235 w 246197"/>
                    <a:gd name="connsiteY6" fmla="*/ 178744 h 274959"/>
                    <a:gd name="connsiteX7" fmla="*/ 176612 w 246197"/>
                    <a:gd name="connsiteY7" fmla="*/ 187057 h 274959"/>
                    <a:gd name="connsiteX8" fmla="*/ 184651 w 246197"/>
                    <a:gd name="connsiteY8" fmla="*/ 202022 h 274959"/>
                    <a:gd name="connsiteX9" fmla="*/ 209325 w 246197"/>
                    <a:gd name="connsiteY9" fmla="*/ 221698 h 274959"/>
                    <a:gd name="connsiteX10" fmla="*/ 217088 w 246197"/>
                    <a:gd name="connsiteY10" fmla="*/ 227517 h 274959"/>
                    <a:gd name="connsiteX11" fmla="*/ 202672 w 246197"/>
                    <a:gd name="connsiteY11" fmla="*/ 236662 h 274959"/>
                    <a:gd name="connsiteX12" fmla="*/ 196850 w 246197"/>
                    <a:gd name="connsiteY12" fmla="*/ 242759 h 274959"/>
                    <a:gd name="connsiteX13" fmla="*/ 187424 w 246197"/>
                    <a:gd name="connsiteY13" fmla="*/ 250518 h 274959"/>
                    <a:gd name="connsiteX14" fmla="*/ 189087 w 246197"/>
                    <a:gd name="connsiteY14" fmla="*/ 267423 h 274959"/>
                    <a:gd name="connsiteX15" fmla="*/ 149720 w 246197"/>
                    <a:gd name="connsiteY15" fmla="*/ 267700 h 274959"/>
                    <a:gd name="connsiteX16" fmla="*/ 134472 w 246197"/>
                    <a:gd name="connsiteY16" fmla="*/ 272411 h 274959"/>
                    <a:gd name="connsiteX17" fmla="*/ 125046 w 246197"/>
                    <a:gd name="connsiteY17" fmla="*/ 265760 h 274959"/>
                    <a:gd name="connsiteX18" fmla="*/ 115343 w 246197"/>
                    <a:gd name="connsiteY18" fmla="*/ 274074 h 274959"/>
                    <a:gd name="connsiteX19" fmla="*/ 99541 w 246197"/>
                    <a:gd name="connsiteY19" fmla="*/ 268254 h 274959"/>
                    <a:gd name="connsiteX20" fmla="*/ 92332 w 246197"/>
                    <a:gd name="connsiteY20" fmla="*/ 263543 h 274959"/>
                    <a:gd name="connsiteX21" fmla="*/ 70431 w 246197"/>
                    <a:gd name="connsiteY21" fmla="*/ 261880 h 274959"/>
                    <a:gd name="connsiteX22" fmla="*/ 44094 w 246197"/>
                    <a:gd name="connsiteY22" fmla="*/ 266037 h 274959"/>
                    <a:gd name="connsiteX23" fmla="*/ 44094 w 246197"/>
                    <a:gd name="connsiteY23" fmla="*/ 264374 h 274959"/>
                    <a:gd name="connsiteX24" fmla="*/ 46589 w 246197"/>
                    <a:gd name="connsiteY24" fmla="*/ 241373 h 274959"/>
                    <a:gd name="connsiteX25" fmla="*/ 53520 w 246197"/>
                    <a:gd name="connsiteY25" fmla="*/ 215601 h 274959"/>
                    <a:gd name="connsiteX26" fmla="*/ 12212 w 246197"/>
                    <a:gd name="connsiteY26" fmla="*/ 200636 h 274959"/>
                    <a:gd name="connsiteX27" fmla="*/ 13043 w 246197"/>
                    <a:gd name="connsiteY27" fmla="*/ 198696 h 274959"/>
                    <a:gd name="connsiteX28" fmla="*/ 14152 w 246197"/>
                    <a:gd name="connsiteY28" fmla="*/ 187057 h 274959"/>
                    <a:gd name="connsiteX29" fmla="*/ 6390 w 246197"/>
                    <a:gd name="connsiteY29" fmla="*/ 181238 h 274959"/>
                    <a:gd name="connsiteX30" fmla="*/ 6944 w 246197"/>
                    <a:gd name="connsiteY30" fmla="*/ 177081 h 274959"/>
                    <a:gd name="connsiteX31" fmla="*/ 9440 w 246197"/>
                    <a:gd name="connsiteY31" fmla="*/ 172647 h 274959"/>
                    <a:gd name="connsiteX32" fmla="*/ 9162 w 246197"/>
                    <a:gd name="connsiteY32" fmla="*/ 161285 h 274959"/>
                    <a:gd name="connsiteX33" fmla="*/ 291 w 246197"/>
                    <a:gd name="connsiteY33" fmla="*/ 144935 h 274959"/>
                    <a:gd name="connsiteX34" fmla="*/ 6113 w 246197"/>
                    <a:gd name="connsiteY34" fmla="*/ 131079 h 274959"/>
                    <a:gd name="connsiteX35" fmla="*/ 5004 w 246197"/>
                    <a:gd name="connsiteY35" fmla="*/ 114174 h 274959"/>
                    <a:gd name="connsiteX36" fmla="*/ 20806 w 246197"/>
                    <a:gd name="connsiteY36" fmla="*/ 111680 h 274959"/>
                    <a:gd name="connsiteX37" fmla="*/ 29400 w 246197"/>
                    <a:gd name="connsiteY37" fmla="*/ 102258 h 274959"/>
                    <a:gd name="connsiteX38" fmla="*/ 26351 w 246197"/>
                    <a:gd name="connsiteY38" fmla="*/ 93113 h 274959"/>
                    <a:gd name="connsiteX39" fmla="*/ 24687 w 246197"/>
                    <a:gd name="connsiteY39" fmla="*/ 86185 h 274959"/>
                    <a:gd name="connsiteX40" fmla="*/ 32173 w 246197"/>
                    <a:gd name="connsiteY40" fmla="*/ 63738 h 274959"/>
                    <a:gd name="connsiteX41" fmla="*/ 34945 w 246197"/>
                    <a:gd name="connsiteY41" fmla="*/ 61521 h 274959"/>
                    <a:gd name="connsiteX42" fmla="*/ 32450 w 246197"/>
                    <a:gd name="connsiteY42" fmla="*/ 53484 h 274959"/>
                    <a:gd name="connsiteX43" fmla="*/ 47698 w 246197"/>
                    <a:gd name="connsiteY43" fmla="*/ 50159 h 274959"/>
                    <a:gd name="connsiteX44" fmla="*/ 54629 w 246197"/>
                    <a:gd name="connsiteY44" fmla="*/ 53207 h 274959"/>
                    <a:gd name="connsiteX45" fmla="*/ 59064 w 246197"/>
                    <a:gd name="connsiteY45" fmla="*/ 55147 h 274959"/>
                    <a:gd name="connsiteX46" fmla="*/ 64609 w 246197"/>
                    <a:gd name="connsiteY46" fmla="*/ 53762 h 274959"/>
                    <a:gd name="connsiteX47" fmla="*/ 69876 w 246197"/>
                    <a:gd name="connsiteY47" fmla="*/ 57087 h 274959"/>
                    <a:gd name="connsiteX48" fmla="*/ 69876 w 246197"/>
                    <a:gd name="connsiteY48" fmla="*/ 50436 h 274959"/>
                    <a:gd name="connsiteX49" fmla="*/ 71263 w 246197"/>
                    <a:gd name="connsiteY49" fmla="*/ 42954 h 274959"/>
                    <a:gd name="connsiteX50" fmla="*/ 86788 w 246197"/>
                    <a:gd name="connsiteY50" fmla="*/ 43231 h 274959"/>
                    <a:gd name="connsiteX51" fmla="*/ 96768 w 246197"/>
                    <a:gd name="connsiteY51" fmla="*/ 47665 h 274959"/>
                    <a:gd name="connsiteX52" fmla="*/ 99818 w 246197"/>
                    <a:gd name="connsiteY52" fmla="*/ 50159 h 274959"/>
                    <a:gd name="connsiteX53" fmla="*/ 102867 w 246197"/>
                    <a:gd name="connsiteY53" fmla="*/ 53762 h 274959"/>
                    <a:gd name="connsiteX54" fmla="*/ 90392 w 246197"/>
                    <a:gd name="connsiteY54" fmla="*/ 40460 h 274959"/>
                    <a:gd name="connsiteX55" fmla="*/ 75698 w 246197"/>
                    <a:gd name="connsiteY55" fmla="*/ 30483 h 274959"/>
                    <a:gd name="connsiteX56" fmla="*/ 73758 w 246197"/>
                    <a:gd name="connsiteY56" fmla="*/ 23555 h 274959"/>
                    <a:gd name="connsiteX57" fmla="*/ 77639 w 246197"/>
                    <a:gd name="connsiteY57" fmla="*/ 16073 h 274959"/>
                    <a:gd name="connsiteX58" fmla="*/ 74590 w 246197"/>
                    <a:gd name="connsiteY58" fmla="*/ 7482 h 274959"/>
                    <a:gd name="connsiteX59" fmla="*/ 68213 w 246197"/>
                    <a:gd name="connsiteY59" fmla="*/ 6651 h 274959"/>
                    <a:gd name="connsiteX60" fmla="*/ 64055 w 246197"/>
                    <a:gd name="connsiteY60" fmla="*/ 4988 h 274959"/>
                    <a:gd name="connsiteX61" fmla="*/ 66273 w 246197"/>
                    <a:gd name="connsiteY61" fmla="*/ 554 h 274959"/>
                    <a:gd name="connsiteX62" fmla="*/ 67104 w 246197"/>
                    <a:gd name="connsiteY62" fmla="*/ 0 h 274959"/>
                    <a:gd name="connsiteX63" fmla="*/ 67104 w 246197"/>
                    <a:gd name="connsiteY63" fmla="*/ 0 h 274959"/>
                    <a:gd name="connsiteX64" fmla="*/ 107303 w 246197"/>
                    <a:gd name="connsiteY64" fmla="*/ 7205 h 274959"/>
                    <a:gd name="connsiteX65" fmla="*/ 110907 w 246197"/>
                    <a:gd name="connsiteY65" fmla="*/ 16905 h 274959"/>
                    <a:gd name="connsiteX66" fmla="*/ 115343 w 246197"/>
                    <a:gd name="connsiteY66" fmla="*/ 20507 h 274959"/>
                    <a:gd name="connsiteX67" fmla="*/ 120610 w 246197"/>
                    <a:gd name="connsiteY67" fmla="*/ 25772 h 274959"/>
                    <a:gd name="connsiteX68" fmla="*/ 128373 w 246197"/>
                    <a:gd name="connsiteY68" fmla="*/ 24664 h 274959"/>
                    <a:gd name="connsiteX69" fmla="*/ 135858 w 246197"/>
                    <a:gd name="connsiteY69" fmla="*/ 26050 h 274959"/>
                    <a:gd name="connsiteX70" fmla="*/ 141403 w 246197"/>
                    <a:gd name="connsiteY70" fmla="*/ 21338 h 274959"/>
                    <a:gd name="connsiteX71" fmla="*/ 140848 w 246197"/>
                    <a:gd name="connsiteY71" fmla="*/ 25772 h 274959"/>
                    <a:gd name="connsiteX72" fmla="*/ 136413 w 246197"/>
                    <a:gd name="connsiteY72" fmla="*/ 31038 h 274959"/>
                    <a:gd name="connsiteX73" fmla="*/ 133363 w 246197"/>
                    <a:gd name="connsiteY73" fmla="*/ 35472 h 274959"/>
                    <a:gd name="connsiteX74" fmla="*/ 131145 w 246197"/>
                    <a:gd name="connsiteY74" fmla="*/ 38520 h 274959"/>
                    <a:gd name="connsiteX75" fmla="*/ 137244 w 246197"/>
                    <a:gd name="connsiteY75" fmla="*/ 39906 h 274959"/>
                    <a:gd name="connsiteX76" fmla="*/ 143621 w 246197"/>
                    <a:gd name="connsiteY76" fmla="*/ 41291 h 274959"/>
                    <a:gd name="connsiteX77" fmla="*/ 156096 w 246197"/>
                    <a:gd name="connsiteY77" fmla="*/ 33532 h 274959"/>
                    <a:gd name="connsiteX78" fmla="*/ 168295 w 246197"/>
                    <a:gd name="connsiteY78" fmla="*/ 30483 h 274959"/>
                    <a:gd name="connsiteX79" fmla="*/ 176057 w 246197"/>
                    <a:gd name="connsiteY79" fmla="*/ 20784 h 274959"/>
                    <a:gd name="connsiteX80" fmla="*/ 185483 w 246197"/>
                    <a:gd name="connsiteY80" fmla="*/ 25772 h 274959"/>
                    <a:gd name="connsiteX81" fmla="*/ 190750 w 246197"/>
                    <a:gd name="connsiteY81" fmla="*/ 26604 h 274959"/>
                    <a:gd name="connsiteX82" fmla="*/ 196850 w 246197"/>
                    <a:gd name="connsiteY82" fmla="*/ 28544 h 274959"/>
                    <a:gd name="connsiteX83" fmla="*/ 202117 w 246197"/>
                    <a:gd name="connsiteY83" fmla="*/ 32146 h 274959"/>
                    <a:gd name="connsiteX84" fmla="*/ 209325 w 246197"/>
                    <a:gd name="connsiteY84" fmla="*/ 33255 h 274959"/>
                    <a:gd name="connsiteX85" fmla="*/ 216256 w 246197"/>
                    <a:gd name="connsiteY85" fmla="*/ 39906 h 274959"/>
                    <a:gd name="connsiteX86" fmla="*/ 225682 w 246197"/>
                    <a:gd name="connsiteY86" fmla="*/ 47942 h 274959"/>
                    <a:gd name="connsiteX87" fmla="*/ 228732 w 246197"/>
                    <a:gd name="connsiteY87" fmla="*/ 47942 h 274959"/>
                    <a:gd name="connsiteX88" fmla="*/ 225405 w 246197"/>
                    <a:gd name="connsiteY88" fmla="*/ 76486 h 274959"/>
                    <a:gd name="connsiteX89" fmla="*/ 232613 w 246197"/>
                    <a:gd name="connsiteY89" fmla="*/ 87293 h 274959"/>
                    <a:gd name="connsiteX90" fmla="*/ 236772 w 246197"/>
                    <a:gd name="connsiteY90" fmla="*/ 104198 h 274959"/>
                    <a:gd name="connsiteX91" fmla="*/ 236772 w 246197"/>
                    <a:gd name="connsiteY91" fmla="*/ 119162 h 274959"/>
                    <a:gd name="connsiteX92" fmla="*/ 241762 w 246197"/>
                    <a:gd name="connsiteY92" fmla="*/ 130525 h 274959"/>
                    <a:gd name="connsiteX93" fmla="*/ 244534 w 246197"/>
                    <a:gd name="connsiteY93" fmla="*/ 141055 h 274959"/>
                    <a:gd name="connsiteX94" fmla="*/ 246197 w 246197"/>
                    <a:gd name="connsiteY94" fmla="*/ 143272 h 2749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</a:cxnLst>
                  <a:rect l="l" t="t" r="r" b="b"/>
                  <a:pathLst>
                    <a:path w="246197" h="274959">
                      <a:moveTo>
                        <a:pt x="245920" y="143272"/>
                      </a:moveTo>
                      <a:cubicBezTo>
                        <a:pt x="245920" y="143272"/>
                        <a:pt x="244257" y="149923"/>
                        <a:pt x="239821" y="148814"/>
                      </a:cubicBezTo>
                      <a:cubicBezTo>
                        <a:pt x="235385" y="147706"/>
                        <a:pt x="227346" y="141886"/>
                        <a:pt x="225959" y="146043"/>
                      </a:cubicBezTo>
                      <a:cubicBezTo>
                        <a:pt x="224573" y="150200"/>
                        <a:pt x="223464" y="152694"/>
                        <a:pt x="218751" y="153803"/>
                      </a:cubicBezTo>
                      <a:cubicBezTo>
                        <a:pt x="214038" y="154911"/>
                        <a:pt x="201563" y="158791"/>
                        <a:pt x="197404" y="161562"/>
                      </a:cubicBezTo>
                      <a:cubicBezTo>
                        <a:pt x="193246" y="164056"/>
                        <a:pt x="190196" y="165996"/>
                        <a:pt x="184651" y="167104"/>
                      </a:cubicBezTo>
                      <a:cubicBezTo>
                        <a:pt x="179107" y="168213"/>
                        <a:pt x="164413" y="174587"/>
                        <a:pt x="170235" y="178744"/>
                      </a:cubicBezTo>
                      <a:cubicBezTo>
                        <a:pt x="175780" y="182900"/>
                        <a:pt x="176057" y="182900"/>
                        <a:pt x="176612" y="187057"/>
                      </a:cubicBezTo>
                      <a:cubicBezTo>
                        <a:pt x="176889" y="191214"/>
                        <a:pt x="179107" y="197865"/>
                        <a:pt x="184651" y="202022"/>
                      </a:cubicBezTo>
                      <a:cubicBezTo>
                        <a:pt x="190196" y="206179"/>
                        <a:pt x="205167" y="217818"/>
                        <a:pt x="209325" y="221698"/>
                      </a:cubicBezTo>
                      <a:cubicBezTo>
                        <a:pt x="211266" y="223637"/>
                        <a:pt x="214038" y="225577"/>
                        <a:pt x="217088" y="227517"/>
                      </a:cubicBezTo>
                      <a:cubicBezTo>
                        <a:pt x="211821" y="229734"/>
                        <a:pt x="203226" y="233891"/>
                        <a:pt x="202672" y="236662"/>
                      </a:cubicBezTo>
                      <a:cubicBezTo>
                        <a:pt x="201840" y="240265"/>
                        <a:pt x="201286" y="242205"/>
                        <a:pt x="196850" y="242759"/>
                      </a:cubicBezTo>
                      <a:cubicBezTo>
                        <a:pt x="192414" y="243313"/>
                        <a:pt x="185206" y="245807"/>
                        <a:pt x="187424" y="250518"/>
                      </a:cubicBezTo>
                      <a:cubicBezTo>
                        <a:pt x="189642" y="255229"/>
                        <a:pt x="194077" y="269917"/>
                        <a:pt x="189087" y="267423"/>
                      </a:cubicBezTo>
                      <a:cubicBezTo>
                        <a:pt x="184097" y="264929"/>
                        <a:pt x="156096" y="261049"/>
                        <a:pt x="149720" y="267700"/>
                      </a:cubicBezTo>
                      <a:cubicBezTo>
                        <a:pt x="143343" y="274351"/>
                        <a:pt x="136413" y="275736"/>
                        <a:pt x="134472" y="272411"/>
                      </a:cubicBezTo>
                      <a:cubicBezTo>
                        <a:pt x="132531" y="269085"/>
                        <a:pt x="126432" y="261880"/>
                        <a:pt x="125046" y="265760"/>
                      </a:cubicBezTo>
                      <a:cubicBezTo>
                        <a:pt x="123660" y="269363"/>
                        <a:pt x="119224" y="277676"/>
                        <a:pt x="115343" y="274074"/>
                      </a:cubicBezTo>
                      <a:cubicBezTo>
                        <a:pt x="112016" y="271025"/>
                        <a:pt x="102867" y="266591"/>
                        <a:pt x="99541" y="268254"/>
                      </a:cubicBezTo>
                      <a:cubicBezTo>
                        <a:pt x="98155" y="266314"/>
                        <a:pt x="95937" y="264097"/>
                        <a:pt x="92332" y="263543"/>
                      </a:cubicBezTo>
                      <a:cubicBezTo>
                        <a:pt x="85679" y="262712"/>
                        <a:pt x="73203" y="259386"/>
                        <a:pt x="70431" y="261880"/>
                      </a:cubicBezTo>
                      <a:cubicBezTo>
                        <a:pt x="67659" y="264374"/>
                        <a:pt x="47975" y="270194"/>
                        <a:pt x="44094" y="266037"/>
                      </a:cubicBezTo>
                      <a:cubicBezTo>
                        <a:pt x="44094" y="265483"/>
                        <a:pt x="44094" y="264929"/>
                        <a:pt x="44094" y="264374"/>
                      </a:cubicBezTo>
                      <a:cubicBezTo>
                        <a:pt x="44094" y="258832"/>
                        <a:pt x="43816" y="246916"/>
                        <a:pt x="46589" y="241373"/>
                      </a:cubicBezTo>
                      <a:cubicBezTo>
                        <a:pt x="49639" y="236108"/>
                        <a:pt x="66550" y="218926"/>
                        <a:pt x="53520" y="215601"/>
                      </a:cubicBezTo>
                      <a:cubicBezTo>
                        <a:pt x="40490" y="212553"/>
                        <a:pt x="16648" y="209781"/>
                        <a:pt x="12212" y="200636"/>
                      </a:cubicBezTo>
                      <a:cubicBezTo>
                        <a:pt x="12766" y="200082"/>
                        <a:pt x="13043" y="199528"/>
                        <a:pt x="13043" y="198696"/>
                      </a:cubicBezTo>
                      <a:cubicBezTo>
                        <a:pt x="13598" y="191214"/>
                        <a:pt x="18588" y="188443"/>
                        <a:pt x="14152" y="187057"/>
                      </a:cubicBezTo>
                      <a:cubicBezTo>
                        <a:pt x="9994" y="185949"/>
                        <a:pt x="6390" y="184563"/>
                        <a:pt x="6390" y="181238"/>
                      </a:cubicBezTo>
                      <a:cubicBezTo>
                        <a:pt x="6390" y="177912"/>
                        <a:pt x="6390" y="178189"/>
                        <a:pt x="6944" y="177081"/>
                      </a:cubicBezTo>
                      <a:cubicBezTo>
                        <a:pt x="7499" y="175695"/>
                        <a:pt x="8331" y="174310"/>
                        <a:pt x="9440" y="172647"/>
                      </a:cubicBezTo>
                      <a:cubicBezTo>
                        <a:pt x="11657" y="169599"/>
                        <a:pt x="11380" y="164888"/>
                        <a:pt x="9162" y="161285"/>
                      </a:cubicBezTo>
                      <a:cubicBezTo>
                        <a:pt x="6667" y="157682"/>
                        <a:pt x="-1650" y="150200"/>
                        <a:pt x="291" y="144935"/>
                      </a:cubicBezTo>
                      <a:cubicBezTo>
                        <a:pt x="2509" y="139669"/>
                        <a:pt x="8608" y="138561"/>
                        <a:pt x="6113" y="131079"/>
                      </a:cubicBezTo>
                      <a:cubicBezTo>
                        <a:pt x="3617" y="123596"/>
                        <a:pt x="-2759" y="114451"/>
                        <a:pt x="5004" y="114174"/>
                      </a:cubicBezTo>
                      <a:cubicBezTo>
                        <a:pt x="12489" y="114174"/>
                        <a:pt x="19420" y="116114"/>
                        <a:pt x="20806" y="111680"/>
                      </a:cubicBezTo>
                      <a:cubicBezTo>
                        <a:pt x="22192" y="107246"/>
                        <a:pt x="29400" y="106692"/>
                        <a:pt x="29400" y="102258"/>
                      </a:cubicBezTo>
                      <a:cubicBezTo>
                        <a:pt x="29400" y="97824"/>
                        <a:pt x="29677" y="93944"/>
                        <a:pt x="26351" y="93113"/>
                      </a:cubicBezTo>
                      <a:cubicBezTo>
                        <a:pt x="22747" y="92282"/>
                        <a:pt x="18588" y="88125"/>
                        <a:pt x="24687" y="86185"/>
                      </a:cubicBezTo>
                      <a:cubicBezTo>
                        <a:pt x="30232" y="84522"/>
                        <a:pt x="37440" y="75654"/>
                        <a:pt x="32173" y="63738"/>
                      </a:cubicBezTo>
                      <a:cubicBezTo>
                        <a:pt x="33559" y="63738"/>
                        <a:pt x="34945" y="63184"/>
                        <a:pt x="34945" y="61521"/>
                      </a:cubicBezTo>
                      <a:cubicBezTo>
                        <a:pt x="34945" y="58750"/>
                        <a:pt x="31895" y="56256"/>
                        <a:pt x="32450" y="53484"/>
                      </a:cubicBezTo>
                      <a:cubicBezTo>
                        <a:pt x="33282" y="47942"/>
                        <a:pt x="44094" y="50713"/>
                        <a:pt x="47698" y="50159"/>
                      </a:cubicBezTo>
                      <a:cubicBezTo>
                        <a:pt x="51025" y="49605"/>
                        <a:pt x="52688" y="50713"/>
                        <a:pt x="54629" y="53207"/>
                      </a:cubicBezTo>
                      <a:cubicBezTo>
                        <a:pt x="56015" y="55147"/>
                        <a:pt x="56847" y="57087"/>
                        <a:pt x="59064" y="55147"/>
                      </a:cubicBezTo>
                      <a:cubicBezTo>
                        <a:pt x="60728" y="53762"/>
                        <a:pt x="62114" y="52099"/>
                        <a:pt x="64609" y="53762"/>
                      </a:cubicBezTo>
                      <a:cubicBezTo>
                        <a:pt x="65718" y="54593"/>
                        <a:pt x="68490" y="60135"/>
                        <a:pt x="69876" y="57087"/>
                      </a:cubicBezTo>
                      <a:cubicBezTo>
                        <a:pt x="70708" y="55424"/>
                        <a:pt x="69876" y="52376"/>
                        <a:pt x="69876" y="50436"/>
                      </a:cubicBezTo>
                      <a:cubicBezTo>
                        <a:pt x="69876" y="48219"/>
                        <a:pt x="69876" y="44894"/>
                        <a:pt x="71263" y="42954"/>
                      </a:cubicBezTo>
                      <a:cubicBezTo>
                        <a:pt x="74590" y="38797"/>
                        <a:pt x="82907" y="42123"/>
                        <a:pt x="86788" y="43231"/>
                      </a:cubicBezTo>
                      <a:cubicBezTo>
                        <a:pt x="90392" y="44062"/>
                        <a:pt x="93719" y="45725"/>
                        <a:pt x="96768" y="47665"/>
                      </a:cubicBezTo>
                      <a:cubicBezTo>
                        <a:pt x="97877" y="48496"/>
                        <a:pt x="98986" y="49328"/>
                        <a:pt x="99818" y="50159"/>
                      </a:cubicBezTo>
                      <a:cubicBezTo>
                        <a:pt x="100927" y="51268"/>
                        <a:pt x="101481" y="52930"/>
                        <a:pt x="102867" y="53762"/>
                      </a:cubicBezTo>
                      <a:cubicBezTo>
                        <a:pt x="99818" y="47665"/>
                        <a:pt x="97046" y="42677"/>
                        <a:pt x="90392" y="40460"/>
                      </a:cubicBezTo>
                      <a:cubicBezTo>
                        <a:pt x="84570" y="38520"/>
                        <a:pt x="79025" y="36026"/>
                        <a:pt x="75698" y="30483"/>
                      </a:cubicBezTo>
                      <a:cubicBezTo>
                        <a:pt x="74590" y="28544"/>
                        <a:pt x="73481" y="26050"/>
                        <a:pt x="73758" y="23555"/>
                      </a:cubicBezTo>
                      <a:cubicBezTo>
                        <a:pt x="74312" y="21061"/>
                        <a:pt x="76530" y="18290"/>
                        <a:pt x="77639" y="16073"/>
                      </a:cubicBezTo>
                      <a:cubicBezTo>
                        <a:pt x="79302" y="12470"/>
                        <a:pt x="78193" y="9145"/>
                        <a:pt x="74590" y="7482"/>
                      </a:cubicBezTo>
                      <a:cubicBezTo>
                        <a:pt x="72649" y="6374"/>
                        <a:pt x="70431" y="6651"/>
                        <a:pt x="68213" y="6651"/>
                      </a:cubicBezTo>
                      <a:cubicBezTo>
                        <a:pt x="67104" y="6651"/>
                        <a:pt x="64609" y="6651"/>
                        <a:pt x="64055" y="4988"/>
                      </a:cubicBezTo>
                      <a:cubicBezTo>
                        <a:pt x="63500" y="3325"/>
                        <a:pt x="65164" y="1386"/>
                        <a:pt x="66273" y="554"/>
                      </a:cubicBezTo>
                      <a:cubicBezTo>
                        <a:pt x="66550" y="554"/>
                        <a:pt x="66827" y="277"/>
                        <a:pt x="67104" y="0"/>
                      </a:cubicBezTo>
                      <a:lnTo>
                        <a:pt x="67104" y="0"/>
                      </a:lnTo>
                      <a:cubicBezTo>
                        <a:pt x="74867" y="2217"/>
                        <a:pt x="92055" y="6651"/>
                        <a:pt x="107303" y="7205"/>
                      </a:cubicBezTo>
                      <a:cubicBezTo>
                        <a:pt x="108412" y="10531"/>
                        <a:pt x="108966" y="14133"/>
                        <a:pt x="110907" y="16905"/>
                      </a:cubicBezTo>
                      <a:cubicBezTo>
                        <a:pt x="112016" y="18567"/>
                        <a:pt x="113680" y="19676"/>
                        <a:pt x="115343" y="20507"/>
                      </a:cubicBezTo>
                      <a:cubicBezTo>
                        <a:pt x="115897" y="23001"/>
                        <a:pt x="117838" y="25772"/>
                        <a:pt x="120610" y="25772"/>
                      </a:cubicBezTo>
                      <a:cubicBezTo>
                        <a:pt x="123383" y="25772"/>
                        <a:pt x="125323" y="23833"/>
                        <a:pt x="128373" y="24664"/>
                      </a:cubicBezTo>
                      <a:cubicBezTo>
                        <a:pt x="130868" y="25218"/>
                        <a:pt x="133363" y="27712"/>
                        <a:pt x="135858" y="26050"/>
                      </a:cubicBezTo>
                      <a:cubicBezTo>
                        <a:pt x="138076" y="24387"/>
                        <a:pt x="138076" y="20784"/>
                        <a:pt x="141403" y="21338"/>
                      </a:cubicBezTo>
                      <a:cubicBezTo>
                        <a:pt x="141403" y="23001"/>
                        <a:pt x="141403" y="24664"/>
                        <a:pt x="140848" y="25772"/>
                      </a:cubicBezTo>
                      <a:cubicBezTo>
                        <a:pt x="139462" y="27712"/>
                        <a:pt x="137799" y="29098"/>
                        <a:pt x="136413" y="31038"/>
                      </a:cubicBezTo>
                      <a:cubicBezTo>
                        <a:pt x="135304" y="32423"/>
                        <a:pt x="134472" y="34086"/>
                        <a:pt x="133363" y="35472"/>
                      </a:cubicBezTo>
                      <a:cubicBezTo>
                        <a:pt x="132531" y="36580"/>
                        <a:pt x="131700" y="37134"/>
                        <a:pt x="131145" y="38520"/>
                      </a:cubicBezTo>
                      <a:cubicBezTo>
                        <a:pt x="131145" y="38797"/>
                        <a:pt x="136690" y="39906"/>
                        <a:pt x="137244" y="39906"/>
                      </a:cubicBezTo>
                      <a:cubicBezTo>
                        <a:pt x="139462" y="39906"/>
                        <a:pt x="141403" y="40460"/>
                        <a:pt x="143621" y="41291"/>
                      </a:cubicBezTo>
                      <a:cubicBezTo>
                        <a:pt x="147502" y="38520"/>
                        <a:pt x="151661" y="35749"/>
                        <a:pt x="156096" y="33532"/>
                      </a:cubicBezTo>
                      <a:cubicBezTo>
                        <a:pt x="159978" y="31592"/>
                        <a:pt x="164691" y="32978"/>
                        <a:pt x="168295" y="30483"/>
                      </a:cubicBezTo>
                      <a:cubicBezTo>
                        <a:pt x="171622" y="27712"/>
                        <a:pt x="173562" y="24387"/>
                        <a:pt x="176057" y="20784"/>
                      </a:cubicBezTo>
                      <a:cubicBezTo>
                        <a:pt x="180216" y="14965"/>
                        <a:pt x="181879" y="23555"/>
                        <a:pt x="185483" y="25772"/>
                      </a:cubicBezTo>
                      <a:cubicBezTo>
                        <a:pt x="186869" y="26604"/>
                        <a:pt x="188810" y="26327"/>
                        <a:pt x="190750" y="26604"/>
                      </a:cubicBezTo>
                      <a:cubicBezTo>
                        <a:pt x="192691" y="26881"/>
                        <a:pt x="194909" y="27435"/>
                        <a:pt x="196850" y="28544"/>
                      </a:cubicBezTo>
                      <a:cubicBezTo>
                        <a:pt x="198790" y="29375"/>
                        <a:pt x="200177" y="31038"/>
                        <a:pt x="202117" y="32146"/>
                      </a:cubicBezTo>
                      <a:cubicBezTo>
                        <a:pt x="204335" y="33255"/>
                        <a:pt x="206830" y="33255"/>
                        <a:pt x="209325" y="33255"/>
                      </a:cubicBezTo>
                      <a:cubicBezTo>
                        <a:pt x="214038" y="33255"/>
                        <a:pt x="215702" y="35749"/>
                        <a:pt x="216256" y="39906"/>
                      </a:cubicBezTo>
                      <a:cubicBezTo>
                        <a:pt x="216811" y="44894"/>
                        <a:pt x="221524" y="46556"/>
                        <a:pt x="225682" y="47942"/>
                      </a:cubicBezTo>
                      <a:cubicBezTo>
                        <a:pt x="226514" y="48219"/>
                        <a:pt x="227623" y="48219"/>
                        <a:pt x="228732" y="47942"/>
                      </a:cubicBezTo>
                      <a:cubicBezTo>
                        <a:pt x="232613" y="63184"/>
                        <a:pt x="227346" y="72883"/>
                        <a:pt x="225405" y="76486"/>
                      </a:cubicBezTo>
                      <a:cubicBezTo>
                        <a:pt x="223187" y="80365"/>
                        <a:pt x="229009" y="84245"/>
                        <a:pt x="232613" y="87293"/>
                      </a:cubicBezTo>
                      <a:cubicBezTo>
                        <a:pt x="236217" y="90619"/>
                        <a:pt x="235385" y="100872"/>
                        <a:pt x="236772" y="104198"/>
                      </a:cubicBezTo>
                      <a:cubicBezTo>
                        <a:pt x="238158" y="107800"/>
                        <a:pt x="238158" y="113620"/>
                        <a:pt x="236772" y="119162"/>
                      </a:cubicBezTo>
                      <a:cubicBezTo>
                        <a:pt x="235663" y="124705"/>
                        <a:pt x="238989" y="126368"/>
                        <a:pt x="241762" y="130525"/>
                      </a:cubicBezTo>
                      <a:cubicBezTo>
                        <a:pt x="244534" y="134681"/>
                        <a:pt x="244257" y="138561"/>
                        <a:pt x="244534" y="141055"/>
                      </a:cubicBezTo>
                      <a:cubicBezTo>
                        <a:pt x="244534" y="142163"/>
                        <a:pt x="245366" y="142718"/>
                        <a:pt x="246197" y="143272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647" name="Freeform 2646">
                  <a:extLst>
                    <a:ext uri="{FF2B5EF4-FFF2-40B4-BE49-F238E27FC236}">
                      <a16:creationId xmlns:a16="http://schemas.microsoft.com/office/drawing/2014/main" id="{EB052F5C-952E-AB1D-BD7F-894B3CA8A489}"/>
                    </a:ext>
                  </a:extLst>
                </p:cNvPr>
                <p:cNvSpPr/>
                <p:nvPr/>
              </p:nvSpPr>
              <p:spPr>
                <a:xfrm>
                  <a:off x="6132595" y="2469050"/>
                  <a:ext cx="17188" cy="16904"/>
                </a:xfrm>
                <a:custGeom>
                  <a:avLst/>
                  <a:gdLst>
                    <a:gd name="connsiteX0" fmla="*/ 1664 w 17188"/>
                    <a:gd name="connsiteY0" fmla="*/ 14965 h 16904"/>
                    <a:gd name="connsiteX1" fmla="*/ 0 w 17188"/>
                    <a:gd name="connsiteY1" fmla="*/ 13302 h 16904"/>
                    <a:gd name="connsiteX2" fmla="*/ 0 w 17188"/>
                    <a:gd name="connsiteY2" fmla="*/ 11085 h 16904"/>
                    <a:gd name="connsiteX3" fmla="*/ 1664 w 17188"/>
                    <a:gd name="connsiteY3" fmla="*/ 6928 h 16904"/>
                    <a:gd name="connsiteX4" fmla="*/ 1941 w 17188"/>
                    <a:gd name="connsiteY4" fmla="*/ 4988 h 16904"/>
                    <a:gd name="connsiteX5" fmla="*/ 3327 w 17188"/>
                    <a:gd name="connsiteY5" fmla="*/ 2494 h 16904"/>
                    <a:gd name="connsiteX6" fmla="*/ 8040 w 17188"/>
                    <a:gd name="connsiteY6" fmla="*/ 0 h 16904"/>
                    <a:gd name="connsiteX7" fmla="*/ 12198 w 17188"/>
                    <a:gd name="connsiteY7" fmla="*/ 3603 h 16904"/>
                    <a:gd name="connsiteX8" fmla="*/ 16080 w 17188"/>
                    <a:gd name="connsiteY8" fmla="*/ 6928 h 16904"/>
                    <a:gd name="connsiteX9" fmla="*/ 17189 w 17188"/>
                    <a:gd name="connsiteY9" fmla="*/ 10808 h 16904"/>
                    <a:gd name="connsiteX10" fmla="*/ 12476 w 17188"/>
                    <a:gd name="connsiteY10" fmla="*/ 15519 h 16904"/>
                    <a:gd name="connsiteX11" fmla="*/ 8872 w 17188"/>
                    <a:gd name="connsiteY11" fmla="*/ 16350 h 16904"/>
                    <a:gd name="connsiteX12" fmla="*/ 5268 w 17188"/>
                    <a:gd name="connsiteY12" fmla="*/ 16905 h 16904"/>
                    <a:gd name="connsiteX13" fmla="*/ 1941 w 17188"/>
                    <a:gd name="connsiteY13" fmla="*/ 14410 h 169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7188" h="16904">
                      <a:moveTo>
                        <a:pt x="1664" y="14965"/>
                      </a:moveTo>
                      <a:cubicBezTo>
                        <a:pt x="1386" y="14410"/>
                        <a:pt x="278" y="14133"/>
                        <a:pt x="0" y="13302"/>
                      </a:cubicBezTo>
                      <a:cubicBezTo>
                        <a:pt x="0" y="12748"/>
                        <a:pt x="0" y="11639"/>
                        <a:pt x="0" y="11085"/>
                      </a:cubicBezTo>
                      <a:cubicBezTo>
                        <a:pt x="0" y="9422"/>
                        <a:pt x="1109" y="8591"/>
                        <a:pt x="1664" y="6928"/>
                      </a:cubicBezTo>
                      <a:cubicBezTo>
                        <a:pt x="1941" y="6097"/>
                        <a:pt x="1941" y="5820"/>
                        <a:pt x="1941" y="4988"/>
                      </a:cubicBezTo>
                      <a:cubicBezTo>
                        <a:pt x="1941" y="4157"/>
                        <a:pt x="2495" y="3325"/>
                        <a:pt x="3327" y="2494"/>
                      </a:cubicBezTo>
                      <a:cubicBezTo>
                        <a:pt x="4436" y="1109"/>
                        <a:pt x="6377" y="0"/>
                        <a:pt x="8040" y="0"/>
                      </a:cubicBezTo>
                      <a:cubicBezTo>
                        <a:pt x="9981" y="0"/>
                        <a:pt x="11089" y="2217"/>
                        <a:pt x="12198" y="3603"/>
                      </a:cubicBezTo>
                      <a:cubicBezTo>
                        <a:pt x="13307" y="4988"/>
                        <a:pt x="14694" y="5820"/>
                        <a:pt x="16080" y="6928"/>
                      </a:cubicBezTo>
                      <a:cubicBezTo>
                        <a:pt x="17189" y="7760"/>
                        <a:pt x="17189" y="9422"/>
                        <a:pt x="17189" y="10808"/>
                      </a:cubicBezTo>
                      <a:cubicBezTo>
                        <a:pt x="17189" y="13302"/>
                        <a:pt x="14416" y="14965"/>
                        <a:pt x="12476" y="15519"/>
                      </a:cubicBezTo>
                      <a:cubicBezTo>
                        <a:pt x="11367" y="16073"/>
                        <a:pt x="9981" y="16073"/>
                        <a:pt x="8872" y="16350"/>
                      </a:cubicBezTo>
                      <a:cubicBezTo>
                        <a:pt x="7486" y="16350"/>
                        <a:pt x="6377" y="16905"/>
                        <a:pt x="5268" y="16905"/>
                      </a:cubicBezTo>
                      <a:cubicBezTo>
                        <a:pt x="3604" y="16905"/>
                        <a:pt x="3050" y="15796"/>
                        <a:pt x="1941" y="1441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2495" name="Graphic 248">
                <a:extLst>
                  <a:ext uri="{FF2B5EF4-FFF2-40B4-BE49-F238E27FC236}">
                    <a16:creationId xmlns:a16="http://schemas.microsoft.com/office/drawing/2014/main" id="{FBBACE94-72FA-C410-4BA4-37E8E89DE2FE}"/>
                  </a:ext>
                </a:extLst>
              </p:cNvPr>
              <p:cNvGrpSpPr/>
              <p:nvPr/>
            </p:nvGrpSpPr>
            <p:grpSpPr>
              <a:xfrm>
                <a:off x="5709253" y="2279975"/>
                <a:ext cx="165345" cy="84610"/>
                <a:chOff x="6372018" y="2278856"/>
                <a:chExt cx="165345" cy="84610"/>
              </a:xfrm>
              <a:grpFill/>
            </p:grpSpPr>
            <p:sp>
              <p:nvSpPr>
                <p:cNvPr id="2643" name="Freeform 2642">
                  <a:extLst>
                    <a:ext uri="{FF2B5EF4-FFF2-40B4-BE49-F238E27FC236}">
                      <a16:creationId xmlns:a16="http://schemas.microsoft.com/office/drawing/2014/main" id="{FD65BFC9-2A79-E93E-3AF1-B4759DD0E1F4}"/>
                    </a:ext>
                  </a:extLst>
                </p:cNvPr>
                <p:cNvSpPr/>
                <p:nvPr/>
              </p:nvSpPr>
              <p:spPr>
                <a:xfrm>
                  <a:off x="6411104" y="2278856"/>
                  <a:ext cx="126259" cy="84610"/>
                </a:xfrm>
                <a:custGeom>
                  <a:avLst/>
                  <a:gdLst>
                    <a:gd name="connsiteX0" fmla="*/ 124867 w 126259"/>
                    <a:gd name="connsiteY0" fmla="*/ 15330 h 84610"/>
                    <a:gd name="connsiteX1" fmla="*/ 108787 w 126259"/>
                    <a:gd name="connsiteY1" fmla="*/ 43874 h 84610"/>
                    <a:gd name="connsiteX2" fmla="*/ 113777 w 126259"/>
                    <a:gd name="connsiteY2" fmla="*/ 63549 h 84610"/>
                    <a:gd name="connsiteX3" fmla="*/ 116273 w 126259"/>
                    <a:gd name="connsiteY3" fmla="*/ 73249 h 84610"/>
                    <a:gd name="connsiteX4" fmla="*/ 109342 w 126259"/>
                    <a:gd name="connsiteY4" fmla="*/ 83502 h 84610"/>
                    <a:gd name="connsiteX5" fmla="*/ 102411 w 126259"/>
                    <a:gd name="connsiteY5" fmla="*/ 83502 h 84610"/>
                    <a:gd name="connsiteX6" fmla="*/ 92708 w 126259"/>
                    <a:gd name="connsiteY6" fmla="*/ 79622 h 84610"/>
                    <a:gd name="connsiteX7" fmla="*/ 80787 w 126259"/>
                    <a:gd name="connsiteY7" fmla="*/ 81562 h 84610"/>
                    <a:gd name="connsiteX8" fmla="*/ 24231 w 126259"/>
                    <a:gd name="connsiteY8" fmla="*/ 69923 h 84610"/>
                    <a:gd name="connsiteX9" fmla="*/ 24508 w 126259"/>
                    <a:gd name="connsiteY9" fmla="*/ 68815 h 84610"/>
                    <a:gd name="connsiteX10" fmla="*/ 30607 w 126259"/>
                    <a:gd name="connsiteY10" fmla="*/ 55790 h 84610"/>
                    <a:gd name="connsiteX11" fmla="*/ 21736 w 126259"/>
                    <a:gd name="connsiteY11" fmla="*/ 53296 h 84610"/>
                    <a:gd name="connsiteX12" fmla="*/ 10924 w 126259"/>
                    <a:gd name="connsiteY12" fmla="*/ 51079 h 84610"/>
                    <a:gd name="connsiteX13" fmla="*/ 5934 w 126259"/>
                    <a:gd name="connsiteY13" fmla="*/ 41380 h 84610"/>
                    <a:gd name="connsiteX14" fmla="*/ 11478 w 126259"/>
                    <a:gd name="connsiteY14" fmla="*/ 35006 h 84610"/>
                    <a:gd name="connsiteX15" fmla="*/ 1221 w 126259"/>
                    <a:gd name="connsiteY15" fmla="*/ 30295 h 84610"/>
                    <a:gd name="connsiteX16" fmla="*/ 2884 w 126259"/>
                    <a:gd name="connsiteY16" fmla="*/ 25861 h 84610"/>
                    <a:gd name="connsiteX17" fmla="*/ 1775 w 126259"/>
                    <a:gd name="connsiteY17" fmla="*/ 20318 h 84610"/>
                    <a:gd name="connsiteX18" fmla="*/ 11201 w 126259"/>
                    <a:gd name="connsiteY18" fmla="*/ 16716 h 84610"/>
                    <a:gd name="connsiteX19" fmla="*/ 20904 w 126259"/>
                    <a:gd name="connsiteY19" fmla="*/ 12559 h 84610"/>
                    <a:gd name="connsiteX20" fmla="*/ 29775 w 126259"/>
                    <a:gd name="connsiteY20" fmla="*/ 10065 h 84610"/>
                    <a:gd name="connsiteX21" fmla="*/ 40865 w 126259"/>
                    <a:gd name="connsiteY21" fmla="*/ 7848 h 84610"/>
                    <a:gd name="connsiteX22" fmla="*/ 51400 w 126259"/>
                    <a:gd name="connsiteY22" fmla="*/ 5631 h 84610"/>
                    <a:gd name="connsiteX23" fmla="*/ 57499 w 126259"/>
                    <a:gd name="connsiteY23" fmla="*/ 366 h 84610"/>
                    <a:gd name="connsiteX24" fmla="*/ 66371 w 126259"/>
                    <a:gd name="connsiteY24" fmla="*/ 2028 h 84610"/>
                    <a:gd name="connsiteX25" fmla="*/ 78569 w 126259"/>
                    <a:gd name="connsiteY25" fmla="*/ 3968 h 84610"/>
                    <a:gd name="connsiteX26" fmla="*/ 91876 w 126259"/>
                    <a:gd name="connsiteY26" fmla="*/ 5631 h 84610"/>
                    <a:gd name="connsiteX27" fmla="*/ 101302 w 126259"/>
                    <a:gd name="connsiteY27" fmla="*/ 8956 h 84610"/>
                    <a:gd name="connsiteX28" fmla="*/ 111559 w 126259"/>
                    <a:gd name="connsiteY28" fmla="*/ 8679 h 84610"/>
                    <a:gd name="connsiteX29" fmla="*/ 122094 w 126259"/>
                    <a:gd name="connsiteY29" fmla="*/ 7848 h 84610"/>
                    <a:gd name="connsiteX30" fmla="*/ 124590 w 126259"/>
                    <a:gd name="connsiteY30" fmla="*/ 5631 h 84610"/>
                    <a:gd name="connsiteX31" fmla="*/ 124590 w 126259"/>
                    <a:gd name="connsiteY31" fmla="*/ 15330 h 846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</a:cxnLst>
                  <a:rect l="l" t="t" r="r" b="b"/>
                  <a:pathLst>
                    <a:path w="126259" h="84610">
                      <a:moveTo>
                        <a:pt x="124867" y="15330"/>
                      </a:moveTo>
                      <a:cubicBezTo>
                        <a:pt x="116273" y="25029"/>
                        <a:pt x="106570" y="34729"/>
                        <a:pt x="108787" y="43874"/>
                      </a:cubicBezTo>
                      <a:cubicBezTo>
                        <a:pt x="111005" y="53296"/>
                        <a:pt x="111005" y="61055"/>
                        <a:pt x="113777" y="63549"/>
                      </a:cubicBezTo>
                      <a:cubicBezTo>
                        <a:pt x="116273" y="65766"/>
                        <a:pt x="122649" y="71586"/>
                        <a:pt x="116273" y="73249"/>
                      </a:cubicBezTo>
                      <a:cubicBezTo>
                        <a:pt x="111559" y="74357"/>
                        <a:pt x="108787" y="79900"/>
                        <a:pt x="109342" y="83502"/>
                      </a:cubicBezTo>
                      <a:cubicBezTo>
                        <a:pt x="109342" y="83502"/>
                        <a:pt x="107124" y="85996"/>
                        <a:pt x="102411" y="83502"/>
                      </a:cubicBezTo>
                      <a:cubicBezTo>
                        <a:pt x="97421" y="81008"/>
                        <a:pt x="96589" y="76574"/>
                        <a:pt x="92708" y="79622"/>
                      </a:cubicBezTo>
                      <a:cubicBezTo>
                        <a:pt x="88826" y="82671"/>
                        <a:pt x="84668" y="87105"/>
                        <a:pt x="80787" y="81562"/>
                      </a:cubicBezTo>
                      <a:cubicBezTo>
                        <a:pt x="77183" y="76574"/>
                        <a:pt x="60549" y="54682"/>
                        <a:pt x="24231" y="69923"/>
                      </a:cubicBezTo>
                      <a:cubicBezTo>
                        <a:pt x="24231" y="69646"/>
                        <a:pt x="24231" y="69369"/>
                        <a:pt x="24508" y="68815"/>
                      </a:cubicBezTo>
                      <a:cubicBezTo>
                        <a:pt x="26449" y="64658"/>
                        <a:pt x="30885" y="60501"/>
                        <a:pt x="30607" y="55790"/>
                      </a:cubicBezTo>
                      <a:cubicBezTo>
                        <a:pt x="30607" y="51079"/>
                        <a:pt x="24508" y="52742"/>
                        <a:pt x="21736" y="53296"/>
                      </a:cubicBezTo>
                      <a:cubicBezTo>
                        <a:pt x="17300" y="54404"/>
                        <a:pt x="14528" y="53850"/>
                        <a:pt x="10924" y="51079"/>
                      </a:cubicBezTo>
                      <a:cubicBezTo>
                        <a:pt x="8152" y="49139"/>
                        <a:pt x="3438" y="44982"/>
                        <a:pt x="5934" y="41380"/>
                      </a:cubicBezTo>
                      <a:cubicBezTo>
                        <a:pt x="6765" y="39717"/>
                        <a:pt x="12865" y="36946"/>
                        <a:pt x="11478" y="35006"/>
                      </a:cubicBezTo>
                      <a:cubicBezTo>
                        <a:pt x="9260" y="32235"/>
                        <a:pt x="2607" y="34174"/>
                        <a:pt x="1221" y="30295"/>
                      </a:cubicBezTo>
                      <a:cubicBezTo>
                        <a:pt x="666" y="28632"/>
                        <a:pt x="2052" y="26969"/>
                        <a:pt x="2884" y="25861"/>
                      </a:cubicBezTo>
                      <a:cubicBezTo>
                        <a:pt x="-443" y="25029"/>
                        <a:pt x="-997" y="22535"/>
                        <a:pt x="1775" y="20318"/>
                      </a:cubicBezTo>
                      <a:cubicBezTo>
                        <a:pt x="4270" y="18101"/>
                        <a:pt x="8152" y="17547"/>
                        <a:pt x="11201" y="16716"/>
                      </a:cubicBezTo>
                      <a:cubicBezTo>
                        <a:pt x="14805" y="15607"/>
                        <a:pt x="17855" y="14499"/>
                        <a:pt x="20904" y="12559"/>
                      </a:cubicBezTo>
                      <a:cubicBezTo>
                        <a:pt x="23954" y="10619"/>
                        <a:pt x="26172" y="10065"/>
                        <a:pt x="29775" y="10065"/>
                      </a:cubicBezTo>
                      <a:cubicBezTo>
                        <a:pt x="33934" y="10065"/>
                        <a:pt x="36984" y="8956"/>
                        <a:pt x="40865" y="7848"/>
                      </a:cubicBezTo>
                      <a:cubicBezTo>
                        <a:pt x="44469" y="6739"/>
                        <a:pt x="48073" y="6739"/>
                        <a:pt x="51400" y="5631"/>
                      </a:cubicBezTo>
                      <a:cubicBezTo>
                        <a:pt x="54172" y="4522"/>
                        <a:pt x="54726" y="1197"/>
                        <a:pt x="57499" y="366"/>
                      </a:cubicBezTo>
                      <a:cubicBezTo>
                        <a:pt x="60271" y="-743"/>
                        <a:pt x="63875" y="920"/>
                        <a:pt x="66371" y="2028"/>
                      </a:cubicBezTo>
                      <a:cubicBezTo>
                        <a:pt x="70252" y="3691"/>
                        <a:pt x="74133" y="3968"/>
                        <a:pt x="78569" y="3968"/>
                      </a:cubicBezTo>
                      <a:cubicBezTo>
                        <a:pt x="83282" y="3968"/>
                        <a:pt x="87718" y="3968"/>
                        <a:pt x="91876" y="5631"/>
                      </a:cubicBezTo>
                      <a:cubicBezTo>
                        <a:pt x="95203" y="6462"/>
                        <a:pt x="97975" y="8125"/>
                        <a:pt x="101302" y="8956"/>
                      </a:cubicBezTo>
                      <a:cubicBezTo>
                        <a:pt x="104906" y="9788"/>
                        <a:pt x="108233" y="8679"/>
                        <a:pt x="111559" y="8679"/>
                      </a:cubicBezTo>
                      <a:cubicBezTo>
                        <a:pt x="114887" y="8679"/>
                        <a:pt x="119045" y="9511"/>
                        <a:pt x="122094" y="7848"/>
                      </a:cubicBezTo>
                      <a:cubicBezTo>
                        <a:pt x="123204" y="7294"/>
                        <a:pt x="124035" y="6462"/>
                        <a:pt x="124590" y="5631"/>
                      </a:cubicBezTo>
                      <a:cubicBezTo>
                        <a:pt x="126531" y="9511"/>
                        <a:pt x="127085" y="12836"/>
                        <a:pt x="124590" y="1533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644" name="Freeform 2643">
                  <a:extLst>
                    <a:ext uri="{FF2B5EF4-FFF2-40B4-BE49-F238E27FC236}">
                      <a16:creationId xmlns:a16="http://schemas.microsoft.com/office/drawing/2014/main" id="{5EFF0530-5BCE-E2B8-D603-ADC12A99F8E4}"/>
                    </a:ext>
                  </a:extLst>
                </p:cNvPr>
                <p:cNvSpPr/>
                <p:nvPr/>
              </p:nvSpPr>
              <p:spPr>
                <a:xfrm>
                  <a:off x="6372018" y="2316984"/>
                  <a:ext cx="36424" cy="28512"/>
                </a:xfrm>
                <a:custGeom>
                  <a:avLst/>
                  <a:gdLst>
                    <a:gd name="connsiteX0" fmla="*/ 6206 w 36424"/>
                    <a:gd name="connsiteY0" fmla="*/ 22927 h 28512"/>
                    <a:gd name="connsiteX1" fmla="*/ 5374 w 36424"/>
                    <a:gd name="connsiteY1" fmla="*/ 26529 h 28512"/>
                    <a:gd name="connsiteX2" fmla="*/ 2325 w 36424"/>
                    <a:gd name="connsiteY2" fmla="*/ 28469 h 28512"/>
                    <a:gd name="connsiteX3" fmla="*/ 2880 w 36424"/>
                    <a:gd name="connsiteY3" fmla="*/ 19879 h 28512"/>
                    <a:gd name="connsiteX4" fmla="*/ 662 w 36424"/>
                    <a:gd name="connsiteY4" fmla="*/ 14059 h 28512"/>
                    <a:gd name="connsiteX5" fmla="*/ 1216 w 36424"/>
                    <a:gd name="connsiteY5" fmla="*/ 8516 h 28512"/>
                    <a:gd name="connsiteX6" fmla="*/ 8424 w 36424"/>
                    <a:gd name="connsiteY6" fmla="*/ 6854 h 28512"/>
                    <a:gd name="connsiteX7" fmla="*/ 14523 w 36424"/>
                    <a:gd name="connsiteY7" fmla="*/ 2697 h 28512"/>
                    <a:gd name="connsiteX8" fmla="*/ 21177 w 36424"/>
                    <a:gd name="connsiteY8" fmla="*/ 1311 h 28512"/>
                    <a:gd name="connsiteX9" fmla="*/ 27276 w 36424"/>
                    <a:gd name="connsiteY9" fmla="*/ 2143 h 28512"/>
                    <a:gd name="connsiteX10" fmla="*/ 32266 w 36424"/>
                    <a:gd name="connsiteY10" fmla="*/ 203 h 28512"/>
                    <a:gd name="connsiteX11" fmla="*/ 36425 w 36424"/>
                    <a:gd name="connsiteY11" fmla="*/ 5745 h 28512"/>
                    <a:gd name="connsiteX12" fmla="*/ 32543 w 36424"/>
                    <a:gd name="connsiteY12" fmla="*/ 10456 h 28512"/>
                    <a:gd name="connsiteX13" fmla="*/ 24226 w 36424"/>
                    <a:gd name="connsiteY13" fmla="*/ 13505 h 28512"/>
                    <a:gd name="connsiteX14" fmla="*/ 20622 w 36424"/>
                    <a:gd name="connsiteY14" fmla="*/ 14336 h 28512"/>
                    <a:gd name="connsiteX15" fmla="*/ 17850 w 36424"/>
                    <a:gd name="connsiteY15" fmla="*/ 15444 h 28512"/>
                    <a:gd name="connsiteX16" fmla="*/ 13691 w 36424"/>
                    <a:gd name="connsiteY16" fmla="*/ 16830 h 28512"/>
                    <a:gd name="connsiteX17" fmla="*/ 10642 w 36424"/>
                    <a:gd name="connsiteY17" fmla="*/ 18493 h 28512"/>
                    <a:gd name="connsiteX18" fmla="*/ 5929 w 36424"/>
                    <a:gd name="connsiteY18" fmla="*/ 23204 h 285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36424" h="28512">
                      <a:moveTo>
                        <a:pt x="6206" y="22927"/>
                      </a:moveTo>
                      <a:cubicBezTo>
                        <a:pt x="6206" y="24035"/>
                        <a:pt x="6206" y="25421"/>
                        <a:pt x="5374" y="26529"/>
                      </a:cubicBezTo>
                      <a:cubicBezTo>
                        <a:pt x="4543" y="27638"/>
                        <a:pt x="3988" y="28746"/>
                        <a:pt x="2325" y="28469"/>
                      </a:cubicBezTo>
                      <a:cubicBezTo>
                        <a:pt x="2325" y="25698"/>
                        <a:pt x="2880" y="22650"/>
                        <a:pt x="2880" y="19879"/>
                      </a:cubicBezTo>
                      <a:cubicBezTo>
                        <a:pt x="2880" y="17661"/>
                        <a:pt x="1770" y="15999"/>
                        <a:pt x="662" y="14059"/>
                      </a:cubicBezTo>
                      <a:cubicBezTo>
                        <a:pt x="-170" y="12119"/>
                        <a:pt x="-448" y="9902"/>
                        <a:pt x="1216" y="8516"/>
                      </a:cubicBezTo>
                      <a:cubicBezTo>
                        <a:pt x="3156" y="6854"/>
                        <a:pt x="5929" y="7131"/>
                        <a:pt x="8424" y="6854"/>
                      </a:cubicBezTo>
                      <a:cubicBezTo>
                        <a:pt x="11197" y="6299"/>
                        <a:pt x="12583" y="4360"/>
                        <a:pt x="14523" y="2697"/>
                      </a:cubicBezTo>
                      <a:cubicBezTo>
                        <a:pt x="16464" y="757"/>
                        <a:pt x="18682" y="480"/>
                        <a:pt x="21177" y="1311"/>
                      </a:cubicBezTo>
                      <a:cubicBezTo>
                        <a:pt x="23117" y="2143"/>
                        <a:pt x="25058" y="3251"/>
                        <a:pt x="27276" y="2143"/>
                      </a:cubicBezTo>
                      <a:cubicBezTo>
                        <a:pt x="28939" y="1311"/>
                        <a:pt x="30325" y="-629"/>
                        <a:pt x="32266" y="203"/>
                      </a:cubicBezTo>
                      <a:cubicBezTo>
                        <a:pt x="34206" y="757"/>
                        <a:pt x="36148" y="3528"/>
                        <a:pt x="36425" y="5745"/>
                      </a:cubicBezTo>
                      <a:cubicBezTo>
                        <a:pt x="36425" y="8239"/>
                        <a:pt x="34484" y="9625"/>
                        <a:pt x="32543" y="10456"/>
                      </a:cubicBezTo>
                      <a:cubicBezTo>
                        <a:pt x="29771" y="11288"/>
                        <a:pt x="27276" y="12950"/>
                        <a:pt x="24226" y="13505"/>
                      </a:cubicBezTo>
                      <a:cubicBezTo>
                        <a:pt x="23117" y="13505"/>
                        <a:pt x="22008" y="14059"/>
                        <a:pt x="20622" y="14336"/>
                      </a:cubicBezTo>
                      <a:cubicBezTo>
                        <a:pt x="19790" y="14613"/>
                        <a:pt x="18682" y="15167"/>
                        <a:pt x="17850" y="15444"/>
                      </a:cubicBezTo>
                      <a:cubicBezTo>
                        <a:pt x="16464" y="15999"/>
                        <a:pt x="15078" y="15999"/>
                        <a:pt x="13691" y="16830"/>
                      </a:cubicBezTo>
                      <a:cubicBezTo>
                        <a:pt x="12583" y="17384"/>
                        <a:pt x="11751" y="17939"/>
                        <a:pt x="10642" y="18493"/>
                      </a:cubicBezTo>
                      <a:cubicBezTo>
                        <a:pt x="8424" y="19324"/>
                        <a:pt x="6206" y="20710"/>
                        <a:pt x="5929" y="23204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645" name="Freeform 2644">
                  <a:extLst>
                    <a:ext uri="{FF2B5EF4-FFF2-40B4-BE49-F238E27FC236}">
                      <a16:creationId xmlns:a16="http://schemas.microsoft.com/office/drawing/2014/main" id="{2019CA59-8F7A-F881-2352-6ADE99915193}"/>
                    </a:ext>
                  </a:extLst>
                </p:cNvPr>
                <p:cNvSpPr/>
                <p:nvPr/>
              </p:nvSpPr>
              <p:spPr>
                <a:xfrm>
                  <a:off x="6376894" y="2301182"/>
                  <a:ext cx="23310" cy="13788"/>
                </a:xfrm>
                <a:custGeom>
                  <a:avLst/>
                  <a:gdLst>
                    <a:gd name="connsiteX0" fmla="*/ 6043 w 23310"/>
                    <a:gd name="connsiteY0" fmla="*/ 10186 h 13788"/>
                    <a:gd name="connsiteX1" fmla="*/ 3825 w 23310"/>
                    <a:gd name="connsiteY1" fmla="*/ 7415 h 13788"/>
                    <a:gd name="connsiteX2" fmla="*/ 221 w 23310"/>
                    <a:gd name="connsiteY2" fmla="*/ 5475 h 13788"/>
                    <a:gd name="connsiteX3" fmla="*/ 2717 w 23310"/>
                    <a:gd name="connsiteY3" fmla="*/ 2149 h 13788"/>
                    <a:gd name="connsiteX4" fmla="*/ 8538 w 23310"/>
                    <a:gd name="connsiteY4" fmla="*/ 1595 h 13788"/>
                    <a:gd name="connsiteX5" fmla="*/ 13528 w 23310"/>
                    <a:gd name="connsiteY5" fmla="*/ 209 h 13788"/>
                    <a:gd name="connsiteX6" fmla="*/ 18519 w 23310"/>
                    <a:gd name="connsiteY6" fmla="*/ 1318 h 13788"/>
                    <a:gd name="connsiteX7" fmla="*/ 19905 w 23310"/>
                    <a:gd name="connsiteY7" fmla="*/ 5198 h 13788"/>
                    <a:gd name="connsiteX8" fmla="*/ 23232 w 23310"/>
                    <a:gd name="connsiteY8" fmla="*/ 9632 h 13788"/>
                    <a:gd name="connsiteX9" fmla="*/ 19351 w 23310"/>
                    <a:gd name="connsiteY9" fmla="*/ 13234 h 13788"/>
                    <a:gd name="connsiteX10" fmla="*/ 11034 w 23310"/>
                    <a:gd name="connsiteY10" fmla="*/ 13788 h 13788"/>
                    <a:gd name="connsiteX11" fmla="*/ 6321 w 23310"/>
                    <a:gd name="connsiteY11" fmla="*/ 10186 h 137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3310" h="13788">
                      <a:moveTo>
                        <a:pt x="6043" y="10186"/>
                      </a:moveTo>
                      <a:cubicBezTo>
                        <a:pt x="5489" y="9077"/>
                        <a:pt x="4935" y="7969"/>
                        <a:pt x="3825" y="7415"/>
                      </a:cubicBezTo>
                      <a:cubicBezTo>
                        <a:pt x="2439" y="6860"/>
                        <a:pt x="776" y="6860"/>
                        <a:pt x="221" y="5475"/>
                      </a:cubicBezTo>
                      <a:cubicBezTo>
                        <a:pt x="-610" y="3812"/>
                        <a:pt x="1053" y="2427"/>
                        <a:pt x="2717" y="2149"/>
                      </a:cubicBezTo>
                      <a:cubicBezTo>
                        <a:pt x="4657" y="1595"/>
                        <a:pt x="6598" y="2149"/>
                        <a:pt x="8538" y="1595"/>
                      </a:cubicBezTo>
                      <a:cubicBezTo>
                        <a:pt x="10202" y="1595"/>
                        <a:pt x="11865" y="487"/>
                        <a:pt x="13528" y="209"/>
                      </a:cubicBezTo>
                      <a:cubicBezTo>
                        <a:pt x="15192" y="-68"/>
                        <a:pt x="17410" y="-345"/>
                        <a:pt x="18519" y="1318"/>
                      </a:cubicBezTo>
                      <a:cubicBezTo>
                        <a:pt x="19351" y="2427"/>
                        <a:pt x="19073" y="4089"/>
                        <a:pt x="19905" y="5198"/>
                      </a:cubicBezTo>
                      <a:cubicBezTo>
                        <a:pt x="21014" y="6583"/>
                        <a:pt x="22955" y="7692"/>
                        <a:pt x="23232" y="9632"/>
                      </a:cubicBezTo>
                      <a:cubicBezTo>
                        <a:pt x="23786" y="12126"/>
                        <a:pt x="21291" y="13234"/>
                        <a:pt x="19351" y="13234"/>
                      </a:cubicBezTo>
                      <a:cubicBezTo>
                        <a:pt x="16578" y="13234"/>
                        <a:pt x="13806" y="13511"/>
                        <a:pt x="11034" y="13788"/>
                      </a:cubicBezTo>
                      <a:cubicBezTo>
                        <a:pt x="9093" y="13788"/>
                        <a:pt x="7429" y="12126"/>
                        <a:pt x="6321" y="10186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sp>
            <p:nvSpPr>
              <p:cNvPr id="2496" name="Freeform 2495">
                <a:extLst>
                  <a:ext uri="{FF2B5EF4-FFF2-40B4-BE49-F238E27FC236}">
                    <a16:creationId xmlns:a16="http://schemas.microsoft.com/office/drawing/2014/main" id="{F2CB4682-DFEB-1563-AE21-1A335207B8B6}"/>
                  </a:ext>
                </a:extLst>
              </p:cNvPr>
              <p:cNvSpPr/>
              <p:nvPr/>
            </p:nvSpPr>
            <p:spPr>
              <a:xfrm>
                <a:off x="4859554" y="2908565"/>
                <a:ext cx="89202" cy="162386"/>
              </a:xfrm>
              <a:custGeom>
                <a:avLst/>
                <a:gdLst>
                  <a:gd name="connsiteX0" fmla="*/ 85749 w 89202"/>
                  <a:gd name="connsiteY0" fmla="*/ 23011 h 162386"/>
                  <a:gd name="connsiteX1" fmla="*/ 68560 w 89202"/>
                  <a:gd name="connsiteY1" fmla="*/ 36590 h 162386"/>
                  <a:gd name="connsiteX2" fmla="*/ 70224 w 89202"/>
                  <a:gd name="connsiteY2" fmla="*/ 57375 h 162386"/>
                  <a:gd name="connsiteX3" fmla="*/ 67729 w 89202"/>
                  <a:gd name="connsiteY3" fmla="*/ 68459 h 162386"/>
                  <a:gd name="connsiteX4" fmla="*/ 65788 w 89202"/>
                  <a:gd name="connsiteY4" fmla="*/ 77882 h 162386"/>
                  <a:gd name="connsiteX5" fmla="*/ 54976 w 89202"/>
                  <a:gd name="connsiteY5" fmla="*/ 85087 h 162386"/>
                  <a:gd name="connsiteX6" fmla="*/ 66065 w 89202"/>
                  <a:gd name="connsiteY6" fmla="*/ 102546 h 162386"/>
                  <a:gd name="connsiteX7" fmla="*/ 58857 w 89202"/>
                  <a:gd name="connsiteY7" fmla="*/ 119727 h 162386"/>
                  <a:gd name="connsiteX8" fmla="*/ 64124 w 89202"/>
                  <a:gd name="connsiteY8" fmla="*/ 129703 h 162386"/>
                  <a:gd name="connsiteX9" fmla="*/ 54976 w 89202"/>
                  <a:gd name="connsiteY9" fmla="*/ 158524 h 162386"/>
                  <a:gd name="connsiteX10" fmla="*/ 52204 w 89202"/>
                  <a:gd name="connsiteY10" fmla="*/ 159633 h 162386"/>
                  <a:gd name="connsiteX11" fmla="*/ 43055 w 89202"/>
                  <a:gd name="connsiteY11" fmla="*/ 162127 h 162386"/>
                  <a:gd name="connsiteX12" fmla="*/ 22817 w 89202"/>
                  <a:gd name="connsiteY12" fmla="*/ 158801 h 162386"/>
                  <a:gd name="connsiteX13" fmla="*/ 13945 w 89202"/>
                  <a:gd name="connsiteY13" fmla="*/ 161295 h 162386"/>
                  <a:gd name="connsiteX14" fmla="*/ 17549 w 89202"/>
                  <a:gd name="connsiteY14" fmla="*/ 151319 h 162386"/>
                  <a:gd name="connsiteX15" fmla="*/ 16717 w 89202"/>
                  <a:gd name="connsiteY15" fmla="*/ 131643 h 162386"/>
                  <a:gd name="connsiteX16" fmla="*/ 18104 w 89202"/>
                  <a:gd name="connsiteY16" fmla="*/ 122221 h 162386"/>
                  <a:gd name="connsiteX17" fmla="*/ 21985 w 89202"/>
                  <a:gd name="connsiteY17" fmla="*/ 118896 h 162386"/>
                  <a:gd name="connsiteX18" fmla="*/ 18658 w 89202"/>
                  <a:gd name="connsiteY18" fmla="*/ 116402 h 162386"/>
                  <a:gd name="connsiteX19" fmla="*/ 5628 w 89202"/>
                  <a:gd name="connsiteY19" fmla="*/ 116679 h 162386"/>
                  <a:gd name="connsiteX20" fmla="*/ 8123 w 89202"/>
                  <a:gd name="connsiteY20" fmla="*/ 111690 h 162386"/>
                  <a:gd name="connsiteX21" fmla="*/ 12836 w 89202"/>
                  <a:gd name="connsiteY21" fmla="*/ 106425 h 162386"/>
                  <a:gd name="connsiteX22" fmla="*/ 83 w 89202"/>
                  <a:gd name="connsiteY22" fmla="*/ 101160 h 162386"/>
                  <a:gd name="connsiteX23" fmla="*/ 4519 w 89202"/>
                  <a:gd name="connsiteY23" fmla="*/ 92292 h 162386"/>
                  <a:gd name="connsiteX24" fmla="*/ 10618 w 89202"/>
                  <a:gd name="connsiteY24" fmla="*/ 81207 h 162386"/>
                  <a:gd name="connsiteX25" fmla="*/ 14500 w 89202"/>
                  <a:gd name="connsiteY25" fmla="*/ 61531 h 162386"/>
                  <a:gd name="connsiteX26" fmla="*/ 19490 w 89202"/>
                  <a:gd name="connsiteY26" fmla="*/ 45181 h 162386"/>
                  <a:gd name="connsiteX27" fmla="*/ 19490 w 89202"/>
                  <a:gd name="connsiteY27" fmla="*/ 25783 h 162386"/>
                  <a:gd name="connsiteX28" fmla="*/ 16995 w 89202"/>
                  <a:gd name="connsiteY28" fmla="*/ 9432 h 162386"/>
                  <a:gd name="connsiteX29" fmla="*/ 16995 w 89202"/>
                  <a:gd name="connsiteY29" fmla="*/ 9432 h 162386"/>
                  <a:gd name="connsiteX30" fmla="*/ 28361 w 89202"/>
                  <a:gd name="connsiteY30" fmla="*/ 11 h 162386"/>
                  <a:gd name="connsiteX31" fmla="*/ 37233 w 89202"/>
                  <a:gd name="connsiteY31" fmla="*/ 8601 h 162386"/>
                  <a:gd name="connsiteX32" fmla="*/ 44996 w 89202"/>
                  <a:gd name="connsiteY32" fmla="*/ 6939 h 162386"/>
                  <a:gd name="connsiteX33" fmla="*/ 59412 w 89202"/>
                  <a:gd name="connsiteY33" fmla="*/ 7770 h 162386"/>
                  <a:gd name="connsiteX34" fmla="*/ 76877 w 89202"/>
                  <a:gd name="connsiteY34" fmla="*/ 5830 h 162386"/>
                  <a:gd name="connsiteX35" fmla="*/ 82422 w 89202"/>
                  <a:gd name="connsiteY35" fmla="*/ 15529 h 162386"/>
                  <a:gd name="connsiteX36" fmla="*/ 86581 w 89202"/>
                  <a:gd name="connsiteY36" fmla="*/ 22457 h 1623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89202" h="162386">
                    <a:moveTo>
                      <a:pt x="85749" y="23011"/>
                    </a:moveTo>
                    <a:cubicBezTo>
                      <a:pt x="79927" y="26891"/>
                      <a:pt x="67451" y="31602"/>
                      <a:pt x="68560" y="36590"/>
                    </a:cubicBezTo>
                    <a:cubicBezTo>
                      <a:pt x="69669" y="41579"/>
                      <a:pt x="72164" y="54326"/>
                      <a:pt x="70224" y="57375"/>
                    </a:cubicBezTo>
                    <a:cubicBezTo>
                      <a:pt x="68283" y="60423"/>
                      <a:pt x="67451" y="65688"/>
                      <a:pt x="67729" y="68459"/>
                    </a:cubicBezTo>
                    <a:cubicBezTo>
                      <a:pt x="67729" y="70954"/>
                      <a:pt x="74382" y="77605"/>
                      <a:pt x="65788" y="77882"/>
                    </a:cubicBezTo>
                    <a:cubicBezTo>
                      <a:pt x="57194" y="78159"/>
                      <a:pt x="50540" y="79821"/>
                      <a:pt x="54976" y="85087"/>
                    </a:cubicBezTo>
                    <a:cubicBezTo>
                      <a:pt x="59412" y="90629"/>
                      <a:pt x="69947" y="98389"/>
                      <a:pt x="66065" y="102546"/>
                    </a:cubicBezTo>
                    <a:cubicBezTo>
                      <a:pt x="61907" y="106702"/>
                      <a:pt x="52758" y="114185"/>
                      <a:pt x="58857" y="119727"/>
                    </a:cubicBezTo>
                    <a:cubicBezTo>
                      <a:pt x="64956" y="125269"/>
                      <a:pt x="67729" y="126101"/>
                      <a:pt x="64124" y="129703"/>
                    </a:cubicBezTo>
                    <a:cubicBezTo>
                      <a:pt x="60798" y="133029"/>
                      <a:pt x="51095" y="139680"/>
                      <a:pt x="54976" y="158524"/>
                    </a:cubicBezTo>
                    <a:cubicBezTo>
                      <a:pt x="54144" y="158801"/>
                      <a:pt x="53035" y="159356"/>
                      <a:pt x="52204" y="159633"/>
                    </a:cubicBezTo>
                    <a:cubicBezTo>
                      <a:pt x="49154" y="160187"/>
                      <a:pt x="46104" y="161295"/>
                      <a:pt x="43055" y="162127"/>
                    </a:cubicBezTo>
                    <a:cubicBezTo>
                      <a:pt x="35847" y="163789"/>
                      <a:pt x="29748" y="156861"/>
                      <a:pt x="22817" y="158801"/>
                    </a:cubicBezTo>
                    <a:cubicBezTo>
                      <a:pt x="20599" y="159356"/>
                      <a:pt x="15886" y="163235"/>
                      <a:pt x="13945" y="161295"/>
                    </a:cubicBezTo>
                    <a:cubicBezTo>
                      <a:pt x="11727" y="159356"/>
                      <a:pt x="16995" y="153536"/>
                      <a:pt x="17549" y="151319"/>
                    </a:cubicBezTo>
                    <a:cubicBezTo>
                      <a:pt x="19767" y="145222"/>
                      <a:pt x="17549" y="137740"/>
                      <a:pt x="16717" y="131643"/>
                    </a:cubicBezTo>
                    <a:cubicBezTo>
                      <a:pt x="16163" y="127764"/>
                      <a:pt x="14500" y="124992"/>
                      <a:pt x="18104" y="122221"/>
                    </a:cubicBezTo>
                    <a:cubicBezTo>
                      <a:pt x="19213" y="121390"/>
                      <a:pt x="21985" y="120559"/>
                      <a:pt x="21985" y="118896"/>
                    </a:cubicBezTo>
                    <a:cubicBezTo>
                      <a:pt x="21985" y="117233"/>
                      <a:pt x="19767" y="116679"/>
                      <a:pt x="18658" y="116402"/>
                    </a:cubicBezTo>
                    <a:cubicBezTo>
                      <a:pt x="15331" y="115847"/>
                      <a:pt x="8123" y="119727"/>
                      <a:pt x="5628" y="116679"/>
                    </a:cubicBezTo>
                    <a:cubicBezTo>
                      <a:pt x="4242" y="115016"/>
                      <a:pt x="7014" y="112799"/>
                      <a:pt x="8123" y="111690"/>
                    </a:cubicBezTo>
                    <a:cubicBezTo>
                      <a:pt x="10064" y="110028"/>
                      <a:pt x="11727" y="108365"/>
                      <a:pt x="12836" y="106425"/>
                    </a:cubicBezTo>
                    <a:cubicBezTo>
                      <a:pt x="9232" y="106425"/>
                      <a:pt x="-1026" y="107257"/>
                      <a:pt x="83" y="101160"/>
                    </a:cubicBezTo>
                    <a:cubicBezTo>
                      <a:pt x="638" y="98111"/>
                      <a:pt x="2856" y="95063"/>
                      <a:pt x="4519" y="92292"/>
                    </a:cubicBezTo>
                    <a:cubicBezTo>
                      <a:pt x="6737" y="88690"/>
                      <a:pt x="8955" y="85087"/>
                      <a:pt x="10618" y="81207"/>
                    </a:cubicBezTo>
                    <a:cubicBezTo>
                      <a:pt x="13391" y="74833"/>
                      <a:pt x="13668" y="68459"/>
                      <a:pt x="14500" y="61531"/>
                    </a:cubicBezTo>
                    <a:cubicBezTo>
                      <a:pt x="15054" y="55712"/>
                      <a:pt x="17826" y="50724"/>
                      <a:pt x="19490" y="45181"/>
                    </a:cubicBezTo>
                    <a:cubicBezTo>
                      <a:pt x="21708" y="38530"/>
                      <a:pt x="21153" y="32434"/>
                      <a:pt x="19490" y="25783"/>
                    </a:cubicBezTo>
                    <a:cubicBezTo>
                      <a:pt x="17826" y="20240"/>
                      <a:pt x="16163" y="14975"/>
                      <a:pt x="16995" y="9432"/>
                    </a:cubicBezTo>
                    <a:lnTo>
                      <a:pt x="16995" y="9432"/>
                    </a:lnTo>
                    <a:cubicBezTo>
                      <a:pt x="20599" y="4999"/>
                      <a:pt x="25312" y="-267"/>
                      <a:pt x="28361" y="11"/>
                    </a:cubicBezTo>
                    <a:cubicBezTo>
                      <a:pt x="33629" y="565"/>
                      <a:pt x="31965" y="10541"/>
                      <a:pt x="37233" y="8601"/>
                    </a:cubicBezTo>
                    <a:cubicBezTo>
                      <a:pt x="42778" y="6661"/>
                      <a:pt x="41669" y="6107"/>
                      <a:pt x="44996" y="6939"/>
                    </a:cubicBezTo>
                    <a:cubicBezTo>
                      <a:pt x="48322" y="7770"/>
                      <a:pt x="56085" y="10541"/>
                      <a:pt x="59412" y="7770"/>
                    </a:cubicBezTo>
                    <a:cubicBezTo>
                      <a:pt x="63016" y="5276"/>
                      <a:pt x="76046" y="1673"/>
                      <a:pt x="76877" y="5830"/>
                    </a:cubicBezTo>
                    <a:cubicBezTo>
                      <a:pt x="77709" y="10264"/>
                      <a:pt x="77155" y="16083"/>
                      <a:pt x="82422" y="15529"/>
                    </a:cubicBezTo>
                    <a:cubicBezTo>
                      <a:pt x="87412" y="14975"/>
                      <a:pt x="92402" y="18578"/>
                      <a:pt x="86581" y="22457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grpSp>
            <p:nvGrpSpPr>
              <p:cNvPr id="2497" name="Graphic 248">
                <a:extLst>
                  <a:ext uri="{FF2B5EF4-FFF2-40B4-BE49-F238E27FC236}">
                    <a16:creationId xmlns:a16="http://schemas.microsoft.com/office/drawing/2014/main" id="{4C1660F2-0569-7665-FF59-A92B132F4F86}"/>
                  </a:ext>
                </a:extLst>
              </p:cNvPr>
              <p:cNvGrpSpPr/>
              <p:nvPr/>
            </p:nvGrpSpPr>
            <p:grpSpPr>
              <a:xfrm>
                <a:off x="4862410" y="2858213"/>
                <a:ext cx="371493" cy="242027"/>
                <a:chOff x="5525175" y="2857094"/>
                <a:chExt cx="371493" cy="242027"/>
              </a:xfrm>
              <a:grpFill/>
            </p:grpSpPr>
            <p:sp>
              <p:nvSpPr>
                <p:cNvPr id="2639" name="Freeform 2638">
                  <a:extLst>
                    <a:ext uri="{FF2B5EF4-FFF2-40B4-BE49-F238E27FC236}">
                      <a16:creationId xmlns:a16="http://schemas.microsoft.com/office/drawing/2014/main" id="{7D23C324-9D8B-4C09-E54B-7249471E6DFE}"/>
                    </a:ext>
                  </a:extLst>
                </p:cNvPr>
                <p:cNvSpPr/>
                <p:nvPr/>
              </p:nvSpPr>
              <p:spPr>
                <a:xfrm>
                  <a:off x="5525175" y="2857094"/>
                  <a:ext cx="341070" cy="242027"/>
                </a:xfrm>
                <a:custGeom>
                  <a:avLst/>
                  <a:gdLst>
                    <a:gd name="connsiteX0" fmla="*/ 340721 w 341070"/>
                    <a:gd name="connsiteY0" fmla="*/ 47591 h 242027"/>
                    <a:gd name="connsiteX1" fmla="*/ 333513 w 341070"/>
                    <a:gd name="connsiteY1" fmla="*/ 60339 h 242027"/>
                    <a:gd name="connsiteX2" fmla="*/ 316602 w 341070"/>
                    <a:gd name="connsiteY2" fmla="*/ 71701 h 242027"/>
                    <a:gd name="connsiteX3" fmla="*/ 298304 w 341070"/>
                    <a:gd name="connsiteY3" fmla="*/ 80292 h 242027"/>
                    <a:gd name="connsiteX4" fmla="*/ 280561 w 341070"/>
                    <a:gd name="connsiteY4" fmla="*/ 85557 h 242027"/>
                    <a:gd name="connsiteX5" fmla="*/ 266145 w 341070"/>
                    <a:gd name="connsiteY5" fmla="*/ 102738 h 242027"/>
                    <a:gd name="connsiteX6" fmla="*/ 254778 w 341070"/>
                    <a:gd name="connsiteY6" fmla="*/ 120197 h 242027"/>
                    <a:gd name="connsiteX7" fmla="*/ 245907 w 341070"/>
                    <a:gd name="connsiteY7" fmla="*/ 135716 h 242027"/>
                    <a:gd name="connsiteX8" fmla="*/ 254778 w 341070"/>
                    <a:gd name="connsiteY8" fmla="*/ 152620 h 242027"/>
                    <a:gd name="connsiteX9" fmla="*/ 257551 w 341070"/>
                    <a:gd name="connsiteY9" fmla="*/ 158440 h 242027"/>
                    <a:gd name="connsiteX10" fmla="*/ 253669 w 341070"/>
                    <a:gd name="connsiteY10" fmla="*/ 163151 h 242027"/>
                    <a:gd name="connsiteX11" fmla="*/ 238976 w 341070"/>
                    <a:gd name="connsiteY11" fmla="*/ 174236 h 242027"/>
                    <a:gd name="connsiteX12" fmla="*/ 234263 w 341070"/>
                    <a:gd name="connsiteY12" fmla="*/ 189755 h 242027"/>
                    <a:gd name="connsiteX13" fmla="*/ 232322 w 341070"/>
                    <a:gd name="connsiteY13" fmla="*/ 198068 h 242027"/>
                    <a:gd name="connsiteX14" fmla="*/ 217352 w 341070"/>
                    <a:gd name="connsiteY14" fmla="*/ 200563 h 242027"/>
                    <a:gd name="connsiteX15" fmla="*/ 208757 w 341070"/>
                    <a:gd name="connsiteY15" fmla="*/ 201948 h 242027"/>
                    <a:gd name="connsiteX16" fmla="*/ 203767 w 341070"/>
                    <a:gd name="connsiteY16" fmla="*/ 209985 h 242027"/>
                    <a:gd name="connsiteX17" fmla="*/ 191569 w 341070"/>
                    <a:gd name="connsiteY17" fmla="*/ 221070 h 242027"/>
                    <a:gd name="connsiteX18" fmla="*/ 172440 w 341070"/>
                    <a:gd name="connsiteY18" fmla="*/ 223009 h 242027"/>
                    <a:gd name="connsiteX19" fmla="*/ 149706 w 341070"/>
                    <a:gd name="connsiteY19" fmla="*/ 222455 h 242027"/>
                    <a:gd name="connsiteX20" fmla="*/ 125310 w 341070"/>
                    <a:gd name="connsiteY20" fmla="*/ 224949 h 242027"/>
                    <a:gd name="connsiteX21" fmla="*/ 107567 w 341070"/>
                    <a:gd name="connsiteY21" fmla="*/ 238806 h 242027"/>
                    <a:gd name="connsiteX22" fmla="*/ 90101 w 341070"/>
                    <a:gd name="connsiteY22" fmla="*/ 238806 h 242027"/>
                    <a:gd name="connsiteX23" fmla="*/ 80121 w 341070"/>
                    <a:gd name="connsiteY23" fmla="*/ 223564 h 242027"/>
                    <a:gd name="connsiteX24" fmla="*/ 78735 w 341070"/>
                    <a:gd name="connsiteY24" fmla="*/ 217467 h 242027"/>
                    <a:gd name="connsiteX25" fmla="*/ 71249 w 341070"/>
                    <a:gd name="connsiteY25" fmla="*/ 211925 h 242027"/>
                    <a:gd name="connsiteX26" fmla="*/ 56279 w 341070"/>
                    <a:gd name="connsiteY26" fmla="*/ 207214 h 242027"/>
                    <a:gd name="connsiteX27" fmla="*/ 52674 w 341070"/>
                    <a:gd name="connsiteY27" fmla="*/ 208876 h 242027"/>
                    <a:gd name="connsiteX28" fmla="*/ 61823 w 341070"/>
                    <a:gd name="connsiteY28" fmla="*/ 180056 h 242027"/>
                    <a:gd name="connsiteX29" fmla="*/ 56556 w 341070"/>
                    <a:gd name="connsiteY29" fmla="*/ 170079 h 242027"/>
                    <a:gd name="connsiteX30" fmla="*/ 63764 w 341070"/>
                    <a:gd name="connsiteY30" fmla="*/ 152898 h 242027"/>
                    <a:gd name="connsiteX31" fmla="*/ 52674 w 341070"/>
                    <a:gd name="connsiteY31" fmla="*/ 135439 h 242027"/>
                    <a:gd name="connsiteX32" fmla="*/ 63487 w 341070"/>
                    <a:gd name="connsiteY32" fmla="*/ 128234 h 242027"/>
                    <a:gd name="connsiteX33" fmla="*/ 65427 w 341070"/>
                    <a:gd name="connsiteY33" fmla="*/ 118812 h 242027"/>
                    <a:gd name="connsiteX34" fmla="*/ 67922 w 341070"/>
                    <a:gd name="connsiteY34" fmla="*/ 107727 h 242027"/>
                    <a:gd name="connsiteX35" fmla="*/ 66259 w 341070"/>
                    <a:gd name="connsiteY35" fmla="*/ 86943 h 242027"/>
                    <a:gd name="connsiteX36" fmla="*/ 83447 w 341070"/>
                    <a:gd name="connsiteY36" fmla="*/ 73364 h 242027"/>
                    <a:gd name="connsiteX37" fmla="*/ 79289 w 341070"/>
                    <a:gd name="connsiteY37" fmla="*/ 66436 h 242027"/>
                    <a:gd name="connsiteX38" fmla="*/ 73744 w 341070"/>
                    <a:gd name="connsiteY38" fmla="*/ 56736 h 242027"/>
                    <a:gd name="connsiteX39" fmla="*/ 56279 w 341070"/>
                    <a:gd name="connsiteY39" fmla="*/ 58676 h 242027"/>
                    <a:gd name="connsiteX40" fmla="*/ 41862 w 341070"/>
                    <a:gd name="connsiteY40" fmla="*/ 57845 h 242027"/>
                    <a:gd name="connsiteX41" fmla="*/ 34100 w 341070"/>
                    <a:gd name="connsiteY41" fmla="*/ 59508 h 242027"/>
                    <a:gd name="connsiteX42" fmla="*/ 25228 w 341070"/>
                    <a:gd name="connsiteY42" fmla="*/ 50917 h 242027"/>
                    <a:gd name="connsiteX43" fmla="*/ 13862 w 341070"/>
                    <a:gd name="connsiteY43" fmla="*/ 60339 h 242027"/>
                    <a:gd name="connsiteX44" fmla="*/ 14139 w 341070"/>
                    <a:gd name="connsiteY44" fmla="*/ 58399 h 242027"/>
                    <a:gd name="connsiteX45" fmla="*/ 16911 w 341070"/>
                    <a:gd name="connsiteY45" fmla="*/ 42880 h 242027"/>
                    <a:gd name="connsiteX46" fmla="*/ 3881 w 341070"/>
                    <a:gd name="connsiteY46" fmla="*/ 29301 h 242027"/>
                    <a:gd name="connsiteX47" fmla="*/ 0 w 341070"/>
                    <a:gd name="connsiteY47" fmla="*/ 24313 h 242027"/>
                    <a:gd name="connsiteX48" fmla="*/ 3327 w 341070"/>
                    <a:gd name="connsiteY48" fmla="*/ 20156 h 242027"/>
                    <a:gd name="connsiteX49" fmla="*/ 20238 w 341070"/>
                    <a:gd name="connsiteY49" fmla="*/ 9626 h 242027"/>
                    <a:gd name="connsiteX50" fmla="*/ 36595 w 341070"/>
                    <a:gd name="connsiteY50" fmla="*/ 481 h 242027"/>
                    <a:gd name="connsiteX51" fmla="*/ 59328 w 341070"/>
                    <a:gd name="connsiteY51" fmla="*/ 2143 h 242027"/>
                    <a:gd name="connsiteX52" fmla="*/ 77626 w 341070"/>
                    <a:gd name="connsiteY52" fmla="*/ 1866 h 242027"/>
                    <a:gd name="connsiteX53" fmla="*/ 96755 w 341070"/>
                    <a:gd name="connsiteY53" fmla="*/ 1035 h 242027"/>
                    <a:gd name="connsiteX54" fmla="*/ 120043 w 341070"/>
                    <a:gd name="connsiteY54" fmla="*/ 6577 h 242027"/>
                    <a:gd name="connsiteX55" fmla="*/ 139726 w 341070"/>
                    <a:gd name="connsiteY55" fmla="*/ 7686 h 242027"/>
                    <a:gd name="connsiteX56" fmla="*/ 175212 w 341070"/>
                    <a:gd name="connsiteY56" fmla="*/ 9903 h 242027"/>
                    <a:gd name="connsiteX57" fmla="*/ 208203 w 341070"/>
                    <a:gd name="connsiteY57" fmla="*/ 7131 h 242027"/>
                    <a:gd name="connsiteX58" fmla="*/ 226223 w 341070"/>
                    <a:gd name="connsiteY58" fmla="*/ 23482 h 242027"/>
                    <a:gd name="connsiteX59" fmla="*/ 254224 w 341070"/>
                    <a:gd name="connsiteY59" fmla="*/ 30687 h 242027"/>
                    <a:gd name="connsiteX60" fmla="*/ 273908 w 341070"/>
                    <a:gd name="connsiteY60" fmla="*/ 28747 h 242027"/>
                    <a:gd name="connsiteX61" fmla="*/ 291096 w 341070"/>
                    <a:gd name="connsiteY61" fmla="*/ 34012 h 242027"/>
                    <a:gd name="connsiteX62" fmla="*/ 291096 w 341070"/>
                    <a:gd name="connsiteY62" fmla="*/ 34844 h 242027"/>
                    <a:gd name="connsiteX63" fmla="*/ 291096 w 341070"/>
                    <a:gd name="connsiteY63" fmla="*/ 35952 h 242027"/>
                    <a:gd name="connsiteX64" fmla="*/ 291651 w 341070"/>
                    <a:gd name="connsiteY64" fmla="*/ 36784 h 242027"/>
                    <a:gd name="connsiteX65" fmla="*/ 292205 w 341070"/>
                    <a:gd name="connsiteY65" fmla="*/ 37892 h 242027"/>
                    <a:gd name="connsiteX66" fmla="*/ 291096 w 341070"/>
                    <a:gd name="connsiteY66" fmla="*/ 39000 h 242027"/>
                    <a:gd name="connsiteX67" fmla="*/ 291928 w 341070"/>
                    <a:gd name="connsiteY67" fmla="*/ 40663 h 242027"/>
                    <a:gd name="connsiteX68" fmla="*/ 295254 w 341070"/>
                    <a:gd name="connsiteY68" fmla="*/ 40663 h 242027"/>
                    <a:gd name="connsiteX69" fmla="*/ 295254 w 341070"/>
                    <a:gd name="connsiteY69" fmla="*/ 40109 h 242027"/>
                    <a:gd name="connsiteX70" fmla="*/ 297195 w 341070"/>
                    <a:gd name="connsiteY70" fmla="*/ 39278 h 242027"/>
                    <a:gd name="connsiteX71" fmla="*/ 298304 w 341070"/>
                    <a:gd name="connsiteY71" fmla="*/ 39278 h 242027"/>
                    <a:gd name="connsiteX72" fmla="*/ 299136 w 341070"/>
                    <a:gd name="connsiteY72" fmla="*/ 38446 h 242027"/>
                    <a:gd name="connsiteX73" fmla="*/ 299968 w 341070"/>
                    <a:gd name="connsiteY73" fmla="*/ 38446 h 242027"/>
                    <a:gd name="connsiteX74" fmla="*/ 302740 w 341070"/>
                    <a:gd name="connsiteY74" fmla="*/ 39555 h 242027"/>
                    <a:gd name="connsiteX75" fmla="*/ 333236 w 341070"/>
                    <a:gd name="connsiteY75" fmla="*/ 40940 h 242027"/>
                    <a:gd name="connsiteX76" fmla="*/ 339889 w 341070"/>
                    <a:gd name="connsiteY76" fmla="*/ 39555 h 242027"/>
                    <a:gd name="connsiteX77" fmla="*/ 340998 w 341070"/>
                    <a:gd name="connsiteY77" fmla="*/ 47591 h 2420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</a:cxnLst>
                  <a:rect l="l" t="t" r="r" b="b"/>
                  <a:pathLst>
                    <a:path w="341070" h="242027">
                      <a:moveTo>
                        <a:pt x="340721" y="47591"/>
                      </a:moveTo>
                      <a:cubicBezTo>
                        <a:pt x="340721" y="52857"/>
                        <a:pt x="337394" y="57013"/>
                        <a:pt x="333513" y="60339"/>
                      </a:cubicBezTo>
                      <a:cubicBezTo>
                        <a:pt x="328245" y="64496"/>
                        <a:pt x="322423" y="68098"/>
                        <a:pt x="316602" y="71701"/>
                      </a:cubicBezTo>
                      <a:cubicBezTo>
                        <a:pt x="310779" y="75304"/>
                        <a:pt x="304958" y="78629"/>
                        <a:pt x="298304" y="80292"/>
                      </a:cubicBezTo>
                      <a:cubicBezTo>
                        <a:pt x="292205" y="81954"/>
                        <a:pt x="285828" y="82509"/>
                        <a:pt x="280561" y="85557"/>
                      </a:cubicBezTo>
                      <a:cubicBezTo>
                        <a:pt x="273908" y="89437"/>
                        <a:pt x="269749" y="96088"/>
                        <a:pt x="266145" y="102738"/>
                      </a:cubicBezTo>
                      <a:cubicBezTo>
                        <a:pt x="262818" y="108835"/>
                        <a:pt x="259491" y="114932"/>
                        <a:pt x="254778" y="120197"/>
                      </a:cubicBezTo>
                      <a:cubicBezTo>
                        <a:pt x="250897" y="124631"/>
                        <a:pt x="245907" y="129342"/>
                        <a:pt x="245907" y="135716"/>
                      </a:cubicBezTo>
                      <a:cubicBezTo>
                        <a:pt x="245907" y="142367"/>
                        <a:pt x="250620" y="147632"/>
                        <a:pt x="254778" y="152620"/>
                      </a:cubicBezTo>
                      <a:cubicBezTo>
                        <a:pt x="255887" y="154283"/>
                        <a:pt x="257828" y="156223"/>
                        <a:pt x="257551" y="158440"/>
                      </a:cubicBezTo>
                      <a:cubicBezTo>
                        <a:pt x="257551" y="160657"/>
                        <a:pt x="255055" y="162043"/>
                        <a:pt x="253669" y="163151"/>
                      </a:cubicBezTo>
                      <a:cubicBezTo>
                        <a:pt x="248679" y="166476"/>
                        <a:pt x="242580" y="168971"/>
                        <a:pt x="238976" y="174236"/>
                      </a:cubicBezTo>
                      <a:cubicBezTo>
                        <a:pt x="235649" y="178670"/>
                        <a:pt x="235372" y="184489"/>
                        <a:pt x="234263" y="189755"/>
                      </a:cubicBezTo>
                      <a:cubicBezTo>
                        <a:pt x="233709" y="192526"/>
                        <a:pt x="233154" y="195297"/>
                        <a:pt x="232322" y="198068"/>
                      </a:cubicBezTo>
                      <a:cubicBezTo>
                        <a:pt x="227332" y="199177"/>
                        <a:pt x="222342" y="200563"/>
                        <a:pt x="217352" y="200563"/>
                      </a:cubicBezTo>
                      <a:cubicBezTo>
                        <a:pt x="214302" y="200563"/>
                        <a:pt x="211253" y="200286"/>
                        <a:pt x="208757" y="201948"/>
                      </a:cubicBezTo>
                      <a:cubicBezTo>
                        <a:pt x="206262" y="203888"/>
                        <a:pt x="204876" y="207214"/>
                        <a:pt x="203767" y="209985"/>
                      </a:cubicBezTo>
                      <a:cubicBezTo>
                        <a:pt x="201272" y="215804"/>
                        <a:pt x="198222" y="219961"/>
                        <a:pt x="191569" y="221070"/>
                      </a:cubicBezTo>
                      <a:cubicBezTo>
                        <a:pt x="185193" y="222178"/>
                        <a:pt x="178816" y="222732"/>
                        <a:pt x="172440" y="223009"/>
                      </a:cubicBezTo>
                      <a:cubicBezTo>
                        <a:pt x="164954" y="223009"/>
                        <a:pt x="157192" y="222178"/>
                        <a:pt x="149706" y="222455"/>
                      </a:cubicBezTo>
                      <a:cubicBezTo>
                        <a:pt x="141944" y="222455"/>
                        <a:pt x="132795" y="222455"/>
                        <a:pt x="125310" y="224949"/>
                      </a:cubicBezTo>
                      <a:cubicBezTo>
                        <a:pt x="118102" y="227443"/>
                        <a:pt x="113666" y="234371"/>
                        <a:pt x="107567" y="238806"/>
                      </a:cubicBezTo>
                      <a:cubicBezTo>
                        <a:pt x="101468" y="243239"/>
                        <a:pt x="96200" y="242962"/>
                        <a:pt x="90101" y="238806"/>
                      </a:cubicBezTo>
                      <a:cubicBezTo>
                        <a:pt x="84834" y="234926"/>
                        <a:pt x="80398" y="230492"/>
                        <a:pt x="80121" y="223564"/>
                      </a:cubicBezTo>
                      <a:cubicBezTo>
                        <a:pt x="80121" y="221347"/>
                        <a:pt x="80121" y="219407"/>
                        <a:pt x="78735" y="217467"/>
                      </a:cubicBezTo>
                      <a:cubicBezTo>
                        <a:pt x="76794" y="214973"/>
                        <a:pt x="73744" y="213587"/>
                        <a:pt x="71249" y="211925"/>
                      </a:cubicBezTo>
                      <a:cubicBezTo>
                        <a:pt x="66813" y="209153"/>
                        <a:pt x="61546" y="205274"/>
                        <a:pt x="56279" y="207214"/>
                      </a:cubicBezTo>
                      <a:cubicBezTo>
                        <a:pt x="54893" y="207768"/>
                        <a:pt x="53783" y="208322"/>
                        <a:pt x="52674" y="208876"/>
                      </a:cubicBezTo>
                      <a:cubicBezTo>
                        <a:pt x="49071" y="190032"/>
                        <a:pt x="58496" y="183381"/>
                        <a:pt x="61823" y="180056"/>
                      </a:cubicBezTo>
                      <a:cubicBezTo>
                        <a:pt x="65150" y="176730"/>
                        <a:pt x="62655" y="175622"/>
                        <a:pt x="56556" y="170079"/>
                      </a:cubicBezTo>
                      <a:cubicBezTo>
                        <a:pt x="50457" y="164537"/>
                        <a:pt x="59605" y="157055"/>
                        <a:pt x="63764" y="152898"/>
                      </a:cubicBezTo>
                      <a:cubicBezTo>
                        <a:pt x="67645" y="148741"/>
                        <a:pt x="57388" y="140981"/>
                        <a:pt x="52674" y="135439"/>
                      </a:cubicBezTo>
                      <a:cubicBezTo>
                        <a:pt x="48239" y="129897"/>
                        <a:pt x="54893" y="128511"/>
                        <a:pt x="63487" y="128234"/>
                      </a:cubicBezTo>
                      <a:cubicBezTo>
                        <a:pt x="72081" y="127957"/>
                        <a:pt x="65705" y="121306"/>
                        <a:pt x="65427" y="118812"/>
                      </a:cubicBezTo>
                      <a:cubicBezTo>
                        <a:pt x="65427" y="116040"/>
                        <a:pt x="66259" y="111052"/>
                        <a:pt x="67922" y="107727"/>
                      </a:cubicBezTo>
                      <a:cubicBezTo>
                        <a:pt x="69863" y="104679"/>
                        <a:pt x="67368" y="91931"/>
                        <a:pt x="66259" y="86943"/>
                      </a:cubicBezTo>
                      <a:cubicBezTo>
                        <a:pt x="65150" y="81954"/>
                        <a:pt x="77903" y="77243"/>
                        <a:pt x="83447" y="73364"/>
                      </a:cubicBezTo>
                      <a:cubicBezTo>
                        <a:pt x="89270" y="69484"/>
                        <a:pt x="84279" y="65881"/>
                        <a:pt x="79289" y="66436"/>
                      </a:cubicBezTo>
                      <a:cubicBezTo>
                        <a:pt x="74299" y="66990"/>
                        <a:pt x="74853" y="61170"/>
                        <a:pt x="73744" y="56736"/>
                      </a:cubicBezTo>
                      <a:cubicBezTo>
                        <a:pt x="72913" y="52302"/>
                        <a:pt x="59883" y="55905"/>
                        <a:pt x="56279" y="58676"/>
                      </a:cubicBezTo>
                      <a:cubicBezTo>
                        <a:pt x="52674" y="61170"/>
                        <a:pt x="45189" y="58676"/>
                        <a:pt x="41862" y="57845"/>
                      </a:cubicBezTo>
                      <a:cubicBezTo>
                        <a:pt x="38536" y="57013"/>
                        <a:pt x="39645" y="57845"/>
                        <a:pt x="34100" y="59508"/>
                      </a:cubicBezTo>
                      <a:cubicBezTo>
                        <a:pt x="28555" y="61448"/>
                        <a:pt x="30496" y="51471"/>
                        <a:pt x="25228" y="50917"/>
                      </a:cubicBezTo>
                      <a:cubicBezTo>
                        <a:pt x="22179" y="50640"/>
                        <a:pt x="17466" y="55628"/>
                        <a:pt x="13862" y="60339"/>
                      </a:cubicBezTo>
                      <a:cubicBezTo>
                        <a:pt x="13862" y="59785"/>
                        <a:pt x="13862" y="59230"/>
                        <a:pt x="14139" y="58399"/>
                      </a:cubicBezTo>
                      <a:cubicBezTo>
                        <a:pt x="15248" y="53411"/>
                        <a:pt x="18575" y="48146"/>
                        <a:pt x="16911" y="42880"/>
                      </a:cubicBezTo>
                      <a:cubicBezTo>
                        <a:pt x="14971" y="36784"/>
                        <a:pt x="8594" y="33181"/>
                        <a:pt x="3881" y="29301"/>
                      </a:cubicBezTo>
                      <a:cubicBezTo>
                        <a:pt x="2495" y="28193"/>
                        <a:pt x="0" y="26253"/>
                        <a:pt x="0" y="24313"/>
                      </a:cubicBezTo>
                      <a:cubicBezTo>
                        <a:pt x="0" y="22373"/>
                        <a:pt x="1941" y="20987"/>
                        <a:pt x="3327" y="20156"/>
                      </a:cubicBezTo>
                      <a:cubicBezTo>
                        <a:pt x="8872" y="16554"/>
                        <a:pt x="14971" y="13782"/>
                        <a:pt x="20238" y="9626"/>
                      </a:cubicBezTo>
                      <a:cubicBezTo>
                        <a:pt x="25228" y="5746"/>
                        <a:pt x="29941" y="1589"/>
                        <a:pt x="36595" y="481"/>
                      </a:cubicBezTo>
                      <a:cubicBezTo>
                        <a:pt x="44080" y="-905"/>
                        <a:pt x="51843" y="1035"/>
                        <a:pt x="59328" y="2143"/>
                      </a:cubicBezTo>
                      <a:cubicBezTo>
                        <a:pt x="65705" y="2975"/>
                        <a:pt x="71527" y="2975"/>
                        <a:pt x="77626" y="1866"/>
                      </a:cubicBezTo>
                      <a:cubicBezTo>
                        <a:pt x="84002" y="481"/>
                        <a:pt x="90101" y="-74"/>
                        <a:pt x="96755" y="1035"/>
                      </a:cubicBezTo>
                      <a:cubicBezTo>
                        <a:pt x="104795" y="2420"/>
                        <a:pt x="112280" y="4915"/>
                        <a:pt x="120043" y="6577"/>
                      </a:cubicBezTo>
                      <a:cubicBezTo>
                        <a:pt x="126696" y="7963"/>
                        <a:pt x="133072" y="7963"/>
                        <a:pt x="139726" y="7686"/>
                      </a:cubicBezTo>
                      <a:cubicBezTo>
                        <a:pt x="151647" y="7131"/>
                        <a:pt x="163291" y="8240"/>
                        <a:pt x="175212" y="9903"/>
                      </a:cubicBezTo>
                      <a:cubicBezTo>
                        <a:pt x="184915" y="11288"/>
                        <a:pt x="200718" y="15722"/>
                        <a:pt x="208203" y="7131"/>
                      </a:cubicBezTo>
                      <a:cubicBezTo>
                        <a:pt x="213193" y="18771"/>
                        <a:pt x="219015" y="22651"/>
                        <a:pt x="226223" y="23482"/>
                      </a:cubicBezTo>
                      <a:cubicBezTo>
                        <a:pt x="234540" y="24036"/>
                        <a:pt x="249234" y="29301"/>
                        <a:pt x="254224" y="30687"/>
                      </a:cubicBezTo>
                      <a:cubicBezTo>
                        <a:pt x="259214" y="32350"/>
                        <a:pt x="267531" y="30964"/>
                        <a:pt x="273908" y="28747"/>
                      </a:cubicBezTo>
                      <a:cubicBezTo>
                        <a:pt x="278343" y="27361"/>
                        <a:pt x="283611" y="30133"/>
                        <a:pt x="291096" y="34012"/>
                      </a:cubicBezTo>
                      <a:cubicBezTo>
                        <a:pt x="291096" y="34289"/>
                        <a:pt x="291096" y="34567"/>
                        <a:pt x="291096" y="34844"/>
                      </a:cubicBezTo>
                      <a:cubicBezTo>
                        <a:pt x="291096" y="35121"/>
                        <a:pt x="290542" y="35398"/>
                        <a:pt x="291096" y="35952"/>
                      </a:cubicBezTo>
                      <a:cubicBezTo>
                        <a:pt x="291096" y="36507"/>
                        <a:pt x="291096" y="36229"/>
                        <a:pt x="291651" y="36784"/>
                      </a:cubicBezTo>
                      <a:cubicBezTo>
                        <a:pt x="292205" y="37338"/>
                        <a:pt x="292482" y="37615"/>
                        <a:pt x="292205" y="37892"/>
                      </a:cubicBezTo>
                      <a:cubicBezTo>
                        <a:pt x="291928" y="38169"/>
                        <a:pt x="290542" y="38723"/>
                        <a:pt x="291096" y="39000"/>
                      </a:cubicBezTo>
                      <a:cubicBezTo>
                        <a:pt x="291651" y="39278"/>
                        <a:pt x="291096" y="40386"/>
                        <a:pt x="291928" y="40663"/>
                      </a:cubicBezTo>
                      <a:cubicBezTo>
                        <a:pt x="292482" y="40940"/>
                        <a:pt x="295254" y="41495"/>
                        <a:pt x="295254" y="40663"/>
                      </a:cubicBezTo>
                      <a:cubicBezTo>
                        <a:pt x="295254" y="40109"/>
                        <a:pt x="295254" y="39832"/>
                        <a:pt x="295254" y="40109"/>
                      </a:cubicBezTo>
                      <a:cubicBezTo>
                        <a:pt x="295809" y="40109"/>
                        <a:pt x="296086" y="39278"/>
                        <a:pt x="297195" y="39278"/>
                      </a:cubicBezTo>
                      <a:cubicBezTo>
                        <a:pt x="298027" y="39278"/>
                        <a:pt x="298304" y="39832"/>
                        <a:pt x="298304" y="39278"/>
                      </a:cubicBezTo>
                      <a:cubicBezTo>
                        <a:pt x="298304" y="38446"/>
                        <a:pt x="298581" y="37892"/>
                        <a:pt x="299136" y="38446"/>
                      </a:cubicBezTo>
                      <a:cubicBezTo>
                        <a:pt x="299413" y="38723"/>
                        <a:pt x="299690" y="38446"/>
                        <a:pt x="299968" y="38446"/>
                      </a:cubicBezTo>
                      <a:cubicBezTo>
                        <a:pt x="300799" y="38723"/>
                        <a:pt x="301908" y="39278"/>
                        <a:pt x="302740" y="39555"/>
                      </a:cubicBezTo>
                      <a:cubicBezTo>
                        <a:pt x="316324" y="45097"/>
                        <a:pt x="325196" y="43435"/>
                        <a:pt x="333236" y="40940"/>
                      </a:cubicBezTo>
                      <a:cubicBezTo>
                        <a:pt x="336008" y="40109"/>
                        <a:pt x="338226" y="39832"/>
                        <a:pt x="339889" y="39555"/>
                      </a:cubicBezTo>
                      <a:cubicBezTo>
                        <a:pt x="340721" y="42326"/>
                        <a:pt x="341275" y="44820"/>
                        <a:pt x="340998" y="47591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640" name="Freeform 2639">
                  <a:extLst>
                    <a:ext uri="{FF2B5EF4-FFF2-40B4-BE49-F238E27FC236}">
                      <a16:creationId xmlns:a16="http://schemas.microsoft.com/office/drawing/2014/main" id="{D30A7F42-B4C7-23A4-7B36-638884591C92}"/>
                    </a:ext>
                  </a:extLst>
                </p:cNvPr>
                <p:cNvSpPr/>
                <p:nvPr/>
              </p:nvSpPr>
              <p:spPr>
                <a:xfrm>
                  <a:off x="5811340" y="3003838"/>
                  <a:ext cx="11306" cy="10486"/>
                </a:xfrm>
                <a:custGeom>
                  <a:avLst/>
                  <a:gdLst>
                    <a:gd name="connsiteX0" fmla="*/ 1327 w 11306"/>
                    <a:gd name="connsiteY0" fmla="*/ 6430 h 10486"/>
                    <a:gd name="connsiteX1" fmla="*/ 218 w 11306"/>
                    <a:gd name="connsiteY1" fmla="*/ 2274 h 10486"/>
                    <a:gd name="connsiteX2" fmla="*/ 4653 w 11306"/>
                    <a:gd name="connsiteY2" fmla="*/ 611 h 10486"/>
                    <a:gd name="connsiteX3" fmla="*/ 9089 w 11306"/>
                    <a:gd name="connsiteY3" fmla="*/ 57 h 10486"/>
                    <a:gd name="connsiteX4" fmla="*/ 11307 w 11306"/>
                    <a:gd name="connsiteY4" fmla="*/ 1719 h 10486"/>
                    <a:gd name="connsiteX5" fmla="*/ 9921 w 11306"/>
                    <a:gd name="connsiteY5" fmla="*/ 3936 h 10486"/>
                    <a:gd name="connsiteX6" fmla="*/ 5762 w 11306"/>
                    <a:gd name="connsiteY6" fmla="*/ 9756 h 10486"/>
                    <a:gd name="connsiteX7" fmla="*/ 3544 w 11306"/>
                    <a:gd name="connsiteY7" fmla="*/ 9756 h 10486"/>
                    <a:gd name="connsiteX8" fmla="*/ 1327 w 11306"/>
                    <a:gd name="connsiteY8" fmla="*/ 6985 h 104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306" h="10486">
                      <a:moveTo>
                        <a:pt x="1327" y="6430"/>
                      </a:moveTo>
                      <a:cubicBezTo>
                        <a:pt x="218" y="5322"/>
                        <a:pt x="-337" y="3936"/>
                        <a:pt x="218" y="2274"/>
                      </a:cubicBezTo>
                      <a:cubicBezTo>
                        <a:pt x="1049" y="334"/>
                        <a:pt x="2990" y="611"/>
                        <a:pt x="4653" y="611"/>
                      </a:cubicBezTo>
                      <a:cubicBezTo>
                        <a:pt x="6039" y="611"/>
                        <a:pt x="7426" y="-221"/>
                        <a:pt x="9089" y="57"/>
                      </a:cubicBezTo>
                      <a:cubicBezTo>
                        <a:pt x="9921" y="57"/>
                        <a:pt x="11030" y="611"/>
                        <a:pt x="11307" y="1719"/>
                      </a:cubicBezTo>
                      <a:cubicBezTo>
                        <a:pt x="11307" y="2828"/>
                        <a:pt x="10752" y="3105"/>
                        <a:pt x="9921" y="3936"/>
                      </a:cubicBezTo>
                      <a:cubicBezTo>
                        <a:pt x="8257" y="5599"/>
                        <a:pt x="7426" y="7816"/>
                        <a:pt x="5762" y="9756"/>
                      </a:cubicBezTo>
                      <a:cubicBezTo>
                        <a:pt x="4930" y="10587"/>
                        <a:pt x="4376" y="10864"/>
                        <a:pt x="3544" y="9756"/>
                      </a:cubicBezTo>
                      <a:cubicBezTo>
                        <a:pt x="2713" y="8647"/>
                        <a:pt x="2435" y="7816"/>
                        <a:pt x="1327" y="6985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641" name="Freeform 2640">
                  <a:extLst>
                    <a:ext uri="{FF2B5EF4-FFF2-40B4-BE49-F238E27FC236}">
                      <a16:creationId xmlns:a16="http://schemas.microsoft.com/office/drawing/2014/main" id="{B9D71A64-41E2-E5C2-A362-DEAD6DB1B417}"/>
                    </a:ext>
                  </a:extLst>
                </p:cNvPr>
                <p:cNvSpPr/>
                <p:nvPr/>
              </p:nvSpPr>
              <p:spPr>
                <a:xfrm>
                  <a:off x="5842966" y="2976945"/>
                  <a:ext cx="30056" cy="22462"/>
                </a:xfrm>
                <a:custGeom>
                  <a:avLst/>
                  <a:gdLst>
                    <a:gd name="connsiteX0" fmla="*/ 15722 w 30056"/>
                    <a:gd name="connsiteY0" fmla="*/ 22239 h 22462"/>
                    <a:gd name="connsiteX1" fmla="*/ 12949 w 30056"/>
                    <a:gd name="connsiteY1" fmla="*/ 21408 h 22462"/>
                    <a:gd name="connsiteX2" fmla="*/ 10454 w 30056"/>
                    <a:gd name="connsiteY2" fmla="*/ 19191 h 22462"/>
                    <a:gd name="connsiteX3" fmla="*/ 9345 w 30056"/>
                    <a:gd name="connsiteY3" fmla="*/ 15865 h 22462"/>
                    <a:gd name="connsiteX4" fmla="*/ 6296 w 30056"/>
                    <a:gd name="connsiteY4" fmla="*/ 13648 h 22462"/>
                    <a:gd name="connsiteX5" fmla="*/ 2691 w 30056"/>
                    <a:gd name="connsiteY5" fmla="*/ 11985 h 22462"/>
                    <a:gd name="connsiteX6" fmla="*/ 197 w 30056"/>
                    <a:gd name="connsiteY6" fmla="*/ 10877 h 22462"/>
                    <a:gd name="connsiteX7" fmla="*/ 4355 w 30056"/>
                    <a:gd name="connsiteY7" fmla="*/ 5335 h 22462"/>
                    <a:gd name="connsiteX8" fmla="*/ 7405 w 30056"/>
                    <a:gd name="connsiteY8" fmla="*/ 4226 h 22462"/>
                    <a:gd name="connsiteX9" fmla="*/ 11563 w 30056"/>
                    <a:gd name="connsiteY9" fmla="*/ 2009 h 22462"/>
                    <a:gd name="connsiteX10" fmla="*/ 18494 w 30056"/>
                    <a:gd name="connsiteY10" fmla="*/ 69 h 22462"/>
                    <a:gd name="connsiteX11" fmla="*/ 20989 w 30056"/>
                    <a:gd name="connsiteY11" fmla="*/ 346 h 22462"/>
                    <a:gd name="connsiteX12" fmla="*/ 20989 w 30056"/>
                    <a:gd name="connsiteY12" fmla="*/ 3672 h 22462"/>
                    <a:gd name="connsiteX13" fmla="*/ 24039 w 30056"/>
                    <a:gd name="connsiteY13" fmla="*/ 8660 h 22462"/>
                    <a:gd name="connsiteX14" fmla="*/ 29861 w 30056"/>
                    <a:gd name="connsiteY14" fmla="*/ 10323 h 22462"/>
                    <a:gd name="connsiteX15" fmla="*/ 27365 w 30056"/>
                    <a:gd name="connsiteY15" fmla="*/ 13094 h 22462"/>
                    <a:gd name="connsiteX16" fmla="*/ 24870 w 30056"/>
                    <a:gd name="connsiteY16" fmla="*/ 16420 h 22462"/>
                    <a:gd name="connsiteX17" fmla="*/ 15722 w 30056"/>
                    <a:gd name="connsiteY17" fmla="*/ 21685 h 22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30056" h="22462">
                      <a:moveTo>
                        <a:pt x="15722" y="22239"/>
                      </a:moveTo>
                      <a:cubicBezTo>
                        <a:pt x="14336" y="22793"/>
                        <a:pt x="13781" y="22239"/>
                        <a:pt x="12949" y="21408"/>
                      </a:cubicBezTo>
                      <a:cubicBezTo>
                        <a:pt x="12118" y="20576"/>
                        <a:pt x="11009" y="20299"/>
                        <a:pt x="10454" y="19191"/>
                      </a:cubicBezTo>
                      <a:cubicBezTo>
                        <a:pt x="9900" y="18082"/>
                        <a:pt x="10454" y="16697"/>
                        <a:pt x="9345" y="15865"/>
                      </a:cubicBezTo>
                      <a:cubicBezTo>
                        <a:pt x="8514" y="15034"/>
                        <a:pt x="7405" y="14202"/>
                        <a:pt x="6296" y="13648"/>
                      </a:cubicBezTo>
                      <a:cubicBezTo>
                        <a:pt x="5187" y="12817"/>
                        <a:pt x="4078" y="12263"/>
                        <a:pt x="2691" y="11985"/>
                      </a:cubicBezTo>
                      <a:cubicBezTo>
                        <a:pt x="1860" y="11985"/>
                        <a:pt x="751" y="11985"/>
                        <a:pt x="197" y="10877"/>
                      </a:cubicBezTo>
                      <a:cubicBezTo>
                        <a:pt x="-912" y="8937"/>
                        <a:pt x="2969" y="6166"/>
                        <a:pt x="4355" y="5335"/>
                      </a:cubicBezTo>
                      <a:cubicBezTo>
                        <a:pt x="5187" y="4780"/>
                        <a:pt x="6296" y="4503"/>
                        <a:pt x="7405" y="4226"/>
                      </a:cubicBezTo>
                      <a:cubicBezTo>
                        <a:pt x="8791" y="3672"/>
                        <a:pt x="10177" y="2563"/>
                        <a:pt x="11563" y="2009"/>
                      </a:cubicBezTo>
                      <a:cubicBezTo>
                        <a:pt x="13781" y="1178"/>
                        <a:pt x="15999" y="346"/>
                        <a:pt x="18494" y="69"/>
                      </a:cubicBezTo>
                      <a:cubicBezTo>
                        <a:pt x="19326" y="69"/>
                        <a:pt x="20435" y="-208"/>
                        <a:pt x="20989" y="346"/>
                      </a:cubicBezTo>
                      <a:cubicBezTo>
                        <a:pt x="21544" y="1178"/>
                        <a:pt x="20989" y="2840"/>
                        <a:pt x="20989" y="3672"/>
                      </a:cubicBezTo>
                      <a:cubicBezTo>
                        <a:pt x="20989" y="6166"/>
                        <a:pt x="21266" y="7828"/>
                        <a:pt x="24039" y="8660"/>
                      </a:cubicBezTo>
                      <a:cubicBezTo>
                        <a:pt x="24870" y="8660"/>
                        <a:pt x="31247" y="8106"/>
                        <a:pt x="29861" y="10323"/>
                      </a:cubicBezTo>
                      <a:cubicBezTo>
                        <a:pt x="29306" y="11431"/>
                        <a:pt x="28197" y="12263"/>
                        <a:pt x="27365" y="13094"/>
                      </a:cubicBezTo>
                      <a:cubicBezTo>
                        <a:pt x="26534" y="14202"/>
                        <a:pt x="25702" y="15311"/>
                        <a:pt x="24870" y="16420"/>
                      </a:cubicBezTo>
                      <a:cubicBezTo>
                        <a:pt x="22375" y="19191"/>
                        <a:pt x="19326" y="20576"/>
                        <a:pt x="15722" y="21685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642" name="Freeform 2641">
                  <a:extLst>
                    <a:ext uri="{FF2B5EF4-FFF2-40B4-BE49-F238E27FC236}">
                      <a16:creationId xmlns:a16="http://schemas.microsoft.com/office/drawing/2014/main" id="{23C5AB75-D9FC-0262-E445-1C4FE2A45C83}"/>
                    </a:ext>
                  </a:extLst>
                </p:cNvPr>
                <p:cNvSpPr/>
                <p:nvPr/>
              </p:nvSpPr>
              <p:spPr>
                <a:xfrm>
                  <a:off x="5880479" y="2972734"/>
                  <a:ext cx="16189" cy="11357"/>
                </a:xfrm>
                <a:custGeom>
                  <a:avLst/>
                  <a:gdLst>
                    <a:gd name="connsiteX0" fmla="*/ 5932 w 16189"/>
                    <a:gd name="connsiteY0" fmla="*/ 5389 h 11357"/>
                    <a:gd name="connsiteX1" fmla="*/ 2328 w 16189"/>
                    <a:gd name="connsiteY1" fmla="*/ 4003 h 11357"/>
                    <a:gd name="connsiteX2" fmla="*/ 110 w 16189"/>
                    <a:gd name="connsiteY2" fmla="*/ 1786 h 11357"/>
                    <a:gd name="connsiteX3" fmla="*/ 3437 w 16189"/>
                    <a:gd name="connsiteY3" fmla="*/ 123 h 11357"/>
                    <a:gd name="connsiteX4" fmla="*/ 9259 w 16189"/>
                    <a:gd name="connsiteY4" fmla="*/ 123 h 11357"/>
                    <a:gd name="connsiteX5" fmla="*/ 13417 w 16189"/>
                    <a:gd name="connsiteY5" fmla="*/ 123 h 11357"/>
                    <a:gd name="connsiteX6" fmla="*/ 16190 w 16189"/>
                    <a:gd name="connsiteY6" fmla="*/ 6774 h 11357"/>
                    <a:gd name="connsiteX7" fmla="*/ 15358 w 16189"/>
                    <a:gd name="connsiteY7" fmla="*/ 10654 h 11357"/>
                    <a:gd name="connsiteX8" fmla="*/ 11200 w 16189"/>
                    <a:gd name="connsiteY8" fmla="*/ 9545 h 11357"/>
                    <a:gd name="connsiteX9" fmla="*/ 9536 w 16189"/>
                    <a:gd name="connsiteY9" fmla="*/ 7605 h 11357"/>
                    <a:gd name="connsiteX10" fmla="*/ 7041 w 16189"/>
                    <a:gd name="connsiteY10" fmla="*/ 5943 h 11357"/>
                    <a:gd name="connsiteX11" fmla="*/ 5932 w 16189"/>
                    <a:gd name="connsiteY11" fmla="*/ 5389 h 113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6189" h="11357">
                      <a:moveTo>
                        <a:pt x="5932" y="5389"/>
                      </a:moveTo>
                      <a:cubicBezTo>
                        <a:pt x="4823" y="4834"/>
                        <a:pt x="3714" y="4280"/>
                        <a:pt x="2328" y="4003"/>
                      </a:cubicBezTo>
                      <a:cubicBezTo>
                        <a:pt x="1219" y="4003"/>
                        <a:pt x="-444" y="3171"/>
                        <a:pt x="110" y="1786"/>
                      </a:cubicBezTo>
                      <a:cubicBezTo>
                        <a:pt x="387" y="400"/>
                        <a:pt x="2328" y="123"/>
                        <a:pt x="3437" y="123"/>
                      </a:cubicBezTo>
                      <a:cubicBezTo>
                        <a:pt x="5377" y="123"/>
                        <a:pt x="7318" y="123"/>
                        <a:pt x="9259" y="123"/>
                      </a:cubicBezTo>
                      <a:cubicBezTo>
                        <a:pt x="10645" y="123"/>
                        <a:pt x="12031" y="-154"/>
                        <a:pt x="13417" y="123"/>
                      </a:cubicBezTo>
                      <a:cubicBezTo>
                        <a:pt x="16190" y="1232"/>
                        <a:pt x="16190" y="4280"/>
                        <a:pt x="16190" y="6774"/>
                      </a:cubicBezTo>
                      <a:cubicBezTo>
                        <a:pt x="16190" y="7882"/>
                        <a:pt x="16190" y="9545"/>
                        <a:pt x="15358" y="10654"/>
                      </a:cubicBezTo>
                      <a:cubicBezTo>
                        <a:pt x="14249" y="12317"/>
                        <a:pt x="12308" y="10654"/>
                        <a:pt x="11200" y="9545"/>
                      </a:cubicBezTo>
                      <a:cubicBezTo>
                        <a:pt x="10645" y="8991"/>
                        <a:pt x="10368" y="8160"/>
                        <a:pt x="9536" y="7605"/>
                      </a:cubicBezTo>
                      <a:cubicBezTo>
                        <a:pt x="8704" y="7051"/>
                        <a:pt x="7873" y="6497"/>
                        <a:pt x="7041" y="5943"/>
                      </a:cubicBezTo>
                      <a:cubicBezTo>
                        <a:pt x="6764" y="5943"/>
                        <a:pt x="6209" y="5389"/>
                        <a:pt x="5932" y="5389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2498" name="Graphic 248">
                <a:extLst>
                  <a:ext uri="{FF2B5EF4-FFF2-40B4-BE49-F238E27FC236}">
                    <a16:creationId xmlns:a16="http://schemas.microsoft.com/office/drawing/2014/main" id="{9AF64B0E-A74A-DC92-D804-ACC793765CB7}"/>
                  </a:ext>
                </a:extLst>
              </p:cNvPr>
              <p:cNvGrpSpPr/>
              <p:nvPr/>
            </p:nvGrpSpPr>
            <p:grpSpPr>
              <a:xfrm>
                <a:off x="5297979" y="2743934"/>
                <a:ext cx="316958" cy="338673"/>
                <a:chOff x="5960744" y="2742815"/>
                <a:chExt cx="316958" cy="338673"/>
              </a:xfrm>
              <a:grpFill/>
            </p:grpSpPr>
            <p:sp>
              <p:nvSpPr>
                <p:cNvPr id="2635" name="Freeform 2634">
                  <a:extLst>
                    <a:ext uri="{FF2B5EF4-FFF2-40B4-BE49-F238E27FC236}">
                      <a16:creationId xmlns:a16="http://schemas.microsoft.com/office/drawing/2014/main" id="{A127480D-4304-58A3-7323-71E8135A9B9C}"/>
                    </a:ext>
                  </a:extLst>
                </p:cNvPr>
                <p:cNvSpPr/>
                <p:nvPr/>
              </p:nvSpPr>
              <p:spPr>
                <a:xfrm>
                  <a:off x="5960744" y="2742815"/>
                  <a:ext cx="316958" cy="298547"/>
                </a:xfrm>
                <a:custGeom>
                  <a:avLst/>
                  <a:gdLst>
                    <a:gd name="connsiteX0" fmla="*/ 311022 w 316958"/>
                    <a:gd name="connsiteY0" fmla="*/ 220897 h 298547"/>
                    <a:gd name="connsiteX1" fmla="*/ 297438 w 316958"/>
                    <a:gd name="connsiteY1" fmla="*/ 210089 h 298547"/>
                    <a:gd name="connsiteX2" fmla="*/ 282468 w 316958"/>
                    <a:gd name="connsiteY2" fmla="*/ 199004 h 298547"/>
                    <a:gd name="connsiteX3" fmla="*/ 263616 w 316958"/>
                    <a:gd name="connsiteY3" fmla="*/ 192076 h 298547"/>
                    <a:gd name="connsiteX4" fmla="*/ 252249 w 316958"/>
                    <a:gd name="connsiteY4" fmla="*/ 183485 h 298547"/>
                    <a:gd name="connsiteX5" fmla="*/ 251694 w 316958"/>
                    <a:gd name="connsiteY5" fmla="*/ 171569 h 298547"/>
                    <a:gd name="connsiteX6" fmla="*/ 242823 w 316958"/>
                    <a:gd name="connsiteY6" fmla="*/ 170461 h 298547"/>
                    <a:gd name="connsiteX7" fmla="*/ 230902 w 316958"/>
                    <a:gd name="connsiteY7" fmla="*/ 171015 h 298547"/>
                    <a:gd name="connsiteX8" fmla="*/ 214545 w 316958"/>
                    <a:gd name="connsiteY8" fmla="*/ 165195 h 298547"/>
                    <a:gd name="connsiteX9" fmla="*/ 198188 w 316958"/>
                    <a:gd name="connsiteY9" fmla="*/ 151893 h 298547"/>
                    <a:gd name="connsiteX10" fmla="*/ 192643 w 316958"/>
                    <a:gd name="connsiteY10" fmla="*/ 133326 h 298547"/>
                    <a:gd name="connsiteX11" fmla="*/ 184049 w 316958"/>
                    <a:gd name="connsiteY11" fmla="*/ 118362 h 298547"/>
                    <a:gd name="connsiteX12" fmla="*/ 168801 w 316958"/>
                    <a:gd name="connsiteY12" fmla="*/ 105060 h 298547"/>
                    <a:gd name="connsiteX13" fmla="*/ 159375 w 316958"/>
                    <a:gd name="connsiteY13" fmla="*/ 100349 h 298547"/>
                    <a:gd name="connsiteX14" fmla="*/ 150227 w 316958"/>
                    <a:gd name="connsiteY14" fmla="*/ 95915 h 298547"/>
                    <a:gd name="connsiteX15" fmla="*/ 147177 w 316958"/>
                    <a:gd name="connsiteY15" fmla="*/ 90095 h 298547"/>
                    <a:gd name="connsiteX16" fmla="*/ 150504 w 316958"/>
                    <a:gd name="connsiteY16" fmla="*/ 78179 h 298547"/>
                    <a:gd name="connsiteX17" fmla="*/ 154108 w 316958"/>
                    <a:gd name="connsiteY17" fmla="*/ 74022 h 298547"/>
                    <a:gd name="connsiteX18" fmla="*/ 154940 w 316958"/>
                    <a:gd name="connsiteY18" fmla="*/ 70143 h 298547"/>
                    <a:gd name="connsiteX19" fmla="*/ 154108 w 316958"/>
                    <a:gd name="connsiteY19" fmla="*/ 66540 h 298547"/>
                    <a:gd name="connsiteX20" fmla="*/ 147732 w 316958"/>
                    <a:gd name="connsiteY20" fmla="*/ 62660 h 298547"/>
                    <a:gd name="connsiteX21" fmla="*/ 149395 w 316958"/>
                    <a:gd name="connsiteY21" fmla="*/ 55732 h 298547"/>
                    <a:gd name="connsiteX22" fmla="*/ 156326 w 316958"/>
                    <a:gd name="connsiteY22" fmla="*/ 53515 h 298547"/>
                    <a:gd name="connsiteX23" fmla="*/ 165475 w 316958"/>
                    <a:gd name="connsiteY23" fmla="*/ 52130 h 298547"/>
                    <a:gd name="connsiteX24" fmla="*/ 172960 w 316958"/>
                    <a:gd name="connsiteY24" fmla="*/ 46310 h 298547"/>
                    <a:gd name="connsiteX25" fmla="*/ 183218 w 316958"/>
                    <a:gd name="connsiteY25" fmla="*/ 42430 h 298547"/>
                    <a:gd name="connsiteX26" fmla="*/ 186822 w 316958"/>
                    <a:gd name="connsiteY26" fmla="*/ 45479 h 298547"/>
                    <a:gd name="connsiteX27" fmla="*/ 197634 w 316958"/>
                    <a:gd name="connsiteY27" fmla="*/ 39659 h 298547"/>
                    <a:gd name="connsiteX28" fmla="*/ 195139 w 316958"/>
                    <a:gd name="connsiteY28" fmla="*/ 20815 h 298547"/>
                    <a:gd name="connsiteX29" fmla="*/ 158821 w 316958"/>
                    <a:gd name="connsiteY29" fmla="*/ 13333 h 298547"/>
                    <a:gd name="connsiteX30" fmla="*/ 150504 w 316958"/>
                    <a:gd name="connsiteY30" fmla="*/ 1416 h 298547"/>
                    <a:gd name="connsiteX31" fmla="*/ 137751 w 316958"/>
                    <a:gd name="connsiteY31" fmla="*/ 3079 h 298547"/>
                    <a:gd name="connsiteX32" fmla="*/ 124721 w 316958"/>
                    <a:gd name="connsiteY32" fmla="*/ 3079 h 298547"/>
                    <a:gd name="connsiteX33" fmla="*/ 114741 w 316958"/>
                    <a:gd name="connsiteY33" fmla="*/ 8067 h 298547"/>
                    <a:gd name="connsiteX34" fmla="*/ 103374 w 316958"/>
                    <a:gd name="connsiteY34" fmla="*/ 8622 h 298547"/>
                    <a:gd name="connsiteX35" fmla="*/ 92839 w 316958"/>
                    <a:gd name="connsiteY35" fmla="*/ 17489 h 298547"/>
                    <a:gd name="connsiteX36" fmla="*/ 92839 w 316958"/>
                    <a:gd name="connsiteY36" fmla="*/ 27189 h 298547"/>
                    <a:gd name="connsiteX37" fmla="*/ 71769 w 316958"/>
                    <a:gd name="connsiteY37" fmla="*/ 22201 h 298547"/>
                    <a:gd name="connsiteX38" fmla="*/ 59849 w 316958"/>
                    <a:gd name="connsiteY38" fmla="*/ 39659 h 298547"/>
                    <a:gd name="connsiteX39" fmla="*/ 56244 w 316958"/>
                    <a:gd name="connsiteY39" fmla="*/ 35225 h 298547"/>
                    <a:gd name="connsiteX40" fmla="*/ 50422 w 316958"/>
                    <a:gd name="connsiteY40" fmla="*/ 32177 h 298547"/>
                    <a:gd name="connsiteX41" fmla="*/ 45987 w 316958"/>
                    <a:gd name="connsiteY41" fmla="*/ 22478 h 298547"/>
                    <a:gd name="connsiteX42" fmla="*/ 33511 w 316958"/>
                    <a:gd name="connsiteY42" fmla="*/ 35779 h 298547"/>
                    <a:gd name="connsiteX43" fmla="*/ 4124 w 316958"/>
                    <a:gd name="connsiteY43" fmla="*/ 39105 h 298547"/>
                    <a:gd name="connsiteX44" fmla="*/ 4124 w 316958"/>
                    <a:gd name="connsiteY44" fmla="*/ 39105 h 298547"/>
                    <a:gd name="connsiteX45" fmla="*/ 2738 w 316958"/>
                    <a:gd name="connsiteY45" fmla="*/ 43539 h 298547"/>
                    <a:gd name="connsiteX46" fmla="*/ 10778 w 316958"/>
                    <a:gd name="connsiteY46" fmla="*/ 56287 h 298547"/>
                    <a:gd name="connsiteX47" fmla="*/ 1629 w 316958"/>
                    <a:gd name="connsiteY47" fmla="*/ 65432 h 298547"/>
                    <a:gd name="connsiteX48" fmla="*/ 4679 w 316958"/>
                    <a:gd name="connsiteY48" fmla="*/ 75962 h 298547"/>
                    <a:gd name="connsiteX49" fmla="*/ 4679 w 316958"/>
                    <a:gd name="connsiteY49" fmla="*/ 88433 h 298547"/>
                    <a:gd name="connsiteX50" fmla="*/ 21867 w 316958"/>
                    <a:gd name="connsiteY50" fmla="*/ 98132 h 298547"/>
                    <a:gd name="connsiteX51" fmla="*/ 29075 w 316958"/>
                    <a:gd name="connsiteY51" fmla="*/ 103952 h 298547"/>
                    <a:gd name="connsiteX52" fmla="*/ 29907 w 316958"/>
                    <a:gd name="connsiteY52" fmla="*/ 103397 h 298547"/>
                    <a:gd name="connsiteX53" fmla="*/ 38778 w 316958"/>
                    <a:gd name="connsiteY53" fmla="*/ 98409 h 298547"/>
                    <a:gd name="connsiteX54" fmla="*/ 47650 w 316958"/>
                    <a:gd name="connsiteY54" fmla="*/ 92867 h 298547"/>
                    <a:gd name="connsiteX55" fmla="*/ 73987 w 316958"/>
                    <a:gd name="connsiteY55" fmla="*/ 97578 h 298547"/>
                    <a:gd name="connsiteX56" fmla="*/ 91176 w 316958"/>
                    <a:gd name="connsiteY56" fmla="*/ 107831 h 298547"/>
                    <a:gd name="connsiteX57" fmla="*/ 93394 w 316958"/>
                    <a:gd name="connsiteY57" fmla="*/ 118639 h 298547"/>
                    <a:gd name="connsiteX58" fmla="*/ 96720 w 316958"/>
                    <a:gd name="connsiteY58" fmla="*/ 128615 h 298547"/>
                    <a:gd name="connsiteX59" fmla="*/ 103097 w 316958"/>
                    <a:gd name="connsiteY59" fmla="*/ 143303 h 298547"/>
                    <a:gd name="connsiteX60" fmla="*/ 108364 w 316958"/>
                    <a:gd name="connsiteY60" fmla="*/ 139423 h 298547"/>
                    <a:gd name="connsiteX61" fmla="*/ 113632 w 316958"/>
                    <a:gd name="connsiteY61" fmla="*/ 147183 h 298547"/>
                    <a:gd name="connsiteX62" fmla="*/ 117790 w 316958"/>
                    <a:gd name="connsiteY62" fmla="*/ 153833 h 298547"/>
                    <a:gd name="connsiteX63" fmla="*/ 124444 w 316958"/>
                    <a:gd name="connsiteY63" fmla="*/ 155773 h 298547"/>
                    <a:gd name="connsiteX64" fmla="*/ 130543 w 316958"/>
                    <a:gd name="connsiteY64" fmla="*/ 159376 h 298547"/>
                    <a:gd name="connsiteX65" fmla="*/ 136365 w 316958"/>
                    <a:gd name="connsiteY65" fmla="*/ 163533 h 298547"/>
                    <a:gd name="connsiteX66" fmla="*/ 143573 w 316958"/>
                    <a:gd name="connsiteY66" fmla="*/ 168798 h 298547"/>
                    <a:gd name="connsiteX67" fmla="*/ 153276 w 316958"/>
                    <a:gd name="connsiteY67" fmla="*/ 180714 h 298547"/>
                    <a:gd name="connsiteX68" fmla="*/ 171019 w 316958"/>
                    <a:gd name="connsiteY68" fmla="*/ 194293 h 298547"/>
                    <a:gd name="connsiteX69" fmla="*/ 189871 w 316958"/>
                    <a:gd name="connsiteY69" fmla="*/ 197064 h 298547"/>
                    <a:gd name="connsiteX70" fmla="*/ 203178 w 316958"/>
                    <a:gd name="connsiteY70" fmla="*/ 211475 h 298547"/>
                    <a:gd name="connsiteX71" fmla="*/ 217872 w 316958"/>
                    <a:gd name="connsiteY71" fmla="*/ 213969 h 298547"/>
                    <a:gd name="connsiteX72" fmla="*/ 220090 w 316958"/>
                    <a:gd name="connsiteY72" fmla="*/ 221728 h 298547"/>
                    <a:gd name="connsiteX73" fmla="*/ 225080 w 316958"/>
                    <a:gd name="connsiteY73" fmla="*/ 230042 h 298547"/>
                    <a:gd name="connsiteX74" fmla="*/ 240882 w 316958"/>
                    <a:gd name="connsiteY74" fmla="*/ 236416 h 298547"/>
                    <a:gd name="connsiteX75" fmla="*/ 248090 w 316958"/>
                    <a:gd name="connsiteY75" fmla="*/ 253320 h 298547"/>
                    <a:gd name="connsiteX76" fmla="*/ 251972 w 316958"/>
                    <a:gd name="connsiteY76" fmla="*/ 261911 h 298547"/>
                    <a:gd name="connsiteX77" fmla="*/ 253358 w 316958"/>
                    <a:gd name="connsiteY77" fmla="*/ 269670 h 298547"/>
                    <a:gd name="connsiteX78" fmla="*/ 248090 w 316958"/>
                    <a:gd name="connsiteY78" fmla="*/ 273550 h 298547"/>
                    <a:gd name="connsiteX79" fmla="*/ 241991 w 316958"/>
                    <a:gd name="connsiteY79" fmla="*/ 285466 h 298547"/>
                    <a:gd name="connsiteX80" fmla="*/ 240605 w 316958"/>
                    <a:gd name="connsiteY80" fmla="*/ 296828 h 298547"/>
                    <a:gd name="connsiteX81" fmla="*/ 247259 w 316958"/>
                    <a:gd name="connsiteY81" fmla="*/ 297937 h 298547"/>
                    <a:gd name="connsiteX82" fmla="*/ 251972 w 316958"/>
                    <a:gd name="connsiteY82" fmla="*/ 293780 h 298547"/>
                    <a:gd name="connsiteX83" fmla="*/ 258071 w 316958"/>
                    <a:gd name="connsiteY83" fmla="*/ 289623 h 298547"/>
                    <a:gd name="connsiteX84" fmla="*/ 263893 w 316958"/>
                    <a:gd name="connsiteY84" fmla="*/ 285466 h 298547"/>
                    <a:gd name="connsiteX85" fmla="*/ 266665 w 316958"/>
                    <a:gd name="connsiteY85" fmla="*/ 278815 h 298547"/>
                    <a:gd name="connsiteX86" fmla="*/ 269437 w 316958"/>
                    <a:gd name="connsiteY86" fmla="*/ 271887 h 298547"/>
                    <a:gd name="connsiteX87" fmla="*/ 272765 w 316958"/>
                    <a:gd name="connsiteY87" fmla="*/ 270779 h 298547"/>
                    <a:gd name="connsiteX88" fmla="*/ 276646 w 316958"/>
                    <a:gd name="connsiteY88" fmla="*/ 270502 h 298547"/>
                    <a:gd name="connsiteX89" fmla="*/ 279418 w 316958"/>
                    <a:gd name="connsiteY89" fmla="*/ 269670 h 298547"/>
                    <a:gd name="connsiteX90" fmla="*/ 279972 w 316958"/>
                    <a:gd name="connsiteY90" fmla="*/ 266345 h 298547"/>
                    <a:gd name="connsiteX91" fmla="*/ 280250 w 316958"/>
                    <a:gd name="connsiteY91" fmla="*/ 259417 h 298547"/>
                    <a:gd name="connsiteX92" fmla="*/ 279140 w 316958"/>
                    <a:gd name="connsiteY92" fmla="*/ 254983 h 298547"/>
                    <a:gd name="connsiteX93" fmla="*/ 269437 w 316958"/>
                    <a:gd name="connsiteY93" fmla="*/ 248055 h 298547"/>
                    <a:gd name="connsiteX94" fmla="*/ 267497 w 316958"/>
                    <a:gd name="connsiteY94" fmla="*/ 232536 h 298547"/>
                    <a:gd name="connsiteX95" fmla="*/ 280250 w 316958"/>
                    <a:gd name="connsiteY95" fmla="*/ 220343 h 298547"/>
                    <a:gd name="connsiteX96" fmla="*/ 294666 w 316958"/>
                    <a:gd name="connsiteY96" fmla="*/ 225608 h 298547"/>
                    <a:gd name="connsiteX97" fmla="*/ 316844 w 316958"/>
                    <a:gd name="connsiteY97" fmla="*/ 234199 h 298547"/>
                    <a:gd name="connsiteX98" fmla="*/ 310745 w 316958"/>
                    <a:gd name="connsiteY98" fmla="*/ 220620 h 298547"/>
                    <a:gd name="connsiteX99" fmla="*/ 157712 w 316958"/>
                    <a:gd name="connsiteY99" fmla="*/ 108385 h 298547"/>
                    <a:gd name="connsiteX100" fmla="*/ 156603 w 316958"/>
                    <a:gd name="connsiteY100" fmla="*/ 108940 h 298547"/>
                    <a:gd name="connsiteX101" fmla="*/ 156603 w 316958"/>
                    <a:gd name="connsiteY101" fmla="*/ 110325 h 298547"/>
                    <a:gd name="connsiteX102" fmla="*/ 154108 w 316958"/>
                    <a:gd name="connsiteY102" fmla="*/ 110325 h 298547"/>
                    <a:gd name="connsiteX103" fmla="*/ 153276 w 316958"/>
                    <a:gd name="connsiteY103" fmla="*/ 109217 h 298547"/>
                    <a:gd name="connsiteX104" fmla="*/ 152167 w 316958"/>
                    <a:gd name="connsiteY104" fmla="*/ 109217 h 298547"/>
                    <a:gd name="connsiteX105" fmla="*/ 151890 w 316958"/>
                    <a:gd name="connsiteY105" fmla="*/ 109217 h 298547"/>
                    <a:gd name="connsiteX106" fmla="*/ 152444 w 316958"/>
                    <a:gd name="connsiteY106" fmla="*/ 107831 h 298547"/>
                    <a:gd name="connsiteX107" fmla="*/ 152444 w 316958"/>
                    <a:gd name="connsiteY107" fmla="*/ 106446 h 298547"/>
                    <a:gd name="connsiteX108" fmla="*/ 154108 w 316958"/>
                    <a:gd name="connsiteY108" fmla="*/ 106446 h 298547"/>
                    <a:gd name="connsiteX109" fmla="*/ 157712 w 316958"/>
                    <a:gd name="connsiteY109" fmla="*/ 104506 h 298547"/>
                    <a:gd name="connsiteX110" fmla="*/ 157989 w 316958"/>
                    <a:gd name="connsiteY110" fmla="*/ 104506 h 298547"/>
                    <a:gd name="connsiteX111" fmla="*/ 157989 w 316958"/>
                    <a:gd name="connsiteY111" fmla="*/ 105891 h 298547"/>
                    <a:gd name="connsiteX112" fmla="*/ 157435 w 316958"/>
                    <a:gd name="connsiteY112" fmla="*/ 106723 h 298547"/>
                    <a:gd name="connsiteX113" fmla="*/ 157435 w 316958"/>
                    <a:gd name="connsiteY113" fmla="*/ 108385 h 2985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</a:cxnLst>
                  <a:rect l="l" t="t" r="r" b="b"/>
                  <a:pathLst>
                    <a:path w="316958" h="298547">
                      <a:moveTo>
                        <a:pt x="311022" y="220897"/>
                      </a:moveTo>
                      <a:cubicBezTo>
                        <a:pt x="307141" y="216740"/>
                        <a:pt x="302151" y="213415"/>
                        <a:pt x="297438" y="210089"/>
                      </a:cubicBezTo>
                      <a:cubicBezTo>
                        <a:pt x="292448" y="206487"/>
                        <a:pt x="287735" y="202330"/>
                        <a:pt x="282468" y="199004"/>
                      </a:cubicBezTo>
                      <a:cubicBezTo>
                        <a:pt x="276646" y="195125"/>
                        <a:pt x="270269" y="193739"/>
                        <a:pt x="263616" y="192076"/>
                      </a:cubicBezTo>
                      <a:cubicBezTo>
                        <a:pt x="258902" y="190968"/>
                        <a:pt x="252249" y="189582"/>
                        <a:pt x="252249" y="183485"/>
                      </a:cubicBezTo>
                      <a:cubicBezTo>
                        <a:pt x="252249" y="179883"/>
                        <a:pt x="255576" y="173786"/>
                        <a:pt x="251694" y="171569"/>
                      </a:cubicBezTo>
                      <a:cubicBezTo>
                        <a:pt x="249199" y="170184"/>
                        <a:pt x="245595" y="170461"/>
                        <a:pt x="242823" y="170461"/>
                      </a:cubicBezTo>
                      <a:cubicBezTo>
                        <a:pt x="238942" y="170461"/>
                        <a:pt x="234783" y="171015"/>
                        <a:pt x="230902" y="171015"/>
                      </a:cubicBezTo>
                      <a:cubicBezTo>
                        <a:pt x="224525" y="171015"/>
                        <a:pt x="219813" y="169075"/>
                        <a:pt x="214545" y="165195"/>
                      </a:cubicBezTo>
                      <a:cubicBezTo>
                        <a:pt x="209000" y="161039"/>
                        <a:pt x="202624" y="157159"/>
                        <a:pt x="198188" y="151893"/>
                      </a:cubicBezTo>
                      <a:cubicBezTo>
                        <a:pt x="193475" y="146351"/>
                        <a:pt x="193475" y="140254"/>
                        <a:pt x="192643" y="133326"/>
                      </a:cubicBezTo>
                      <a:cubicBezTo>
                        <a:pt x="191812" y="126952"/>
                        <a:pt x="188762" y="122796"/>
                        <a:pt x="184049" y="118362"/>
                      </a:cubicBezTo>
                      <a:cubicBezTo>
                        <a:pt x="179059" y="113928"/>
                        <a:pt x="174346" y="108940"/>
                        <a:pt x="168801" y="105060"/>
                      </a:cubicBezTo>
                      <a:cubicBezTo>
                        <a:pt x="165752" y="103120"/>
                        <a:pt x="162702" y="101457"/>
                        <a:pt x="159375" y="100349"/>
                      </a:cubicBezTo>
                      <a:cubicBezTo>
                        <a:pt x="156326" y="99240"/>
                        <a:pt x="152999" y="98132"/>
                        <a:pt x="150227" y="95915"/>
                      </a:cubicBezTo>
                      <a:cubicBezTo>
                        <a:pt x="148286" y="94529"/>
                        <a:pt x="147454" y="92312"/>
                        <a:pt x="147177" y="90095"/>
                      </a:cubicBezTo>
                      <a:cubicBezTo>
                        <a:pt x="147177" y="85939"/>
                        <a:pt x="148563" y="81782"/>
                        <a:pt x="150504" y="78179"/>
                      </a:cubicBezTo>
                      <a:cubicBezTo>
                        <a:pt x="151336" y="76516"/>
                        <a:pt x="152999" y="75685"/>
                        <a:pt x="154108" y="74022"/>
                      </a:cubicBezTo>
                      <a:cubicBezTo>
                        <a:pt x="154662" y="72914"/>
                        <a:pt x="154940" y="71528"/>
                        <a:pt x="154940" y="70143"/>
                      </a:cubicBezTo>
                      <a:cubicBezTo>
                        <a:pt x="154940" y="69588"/>
                        <a:pt x="154662" y="66817"/>
                        <a:pt x="154108" y="66540"/>
                      </a:cubicBezTo>
                      <a:cubicBezTo>
                        <a:pt x="151336" y="65432"/>
                        <a:pt x="148563" y="65986"/>
                        <a:pt x="147732" y="62660"/>
                      </a:cubicBezTo>
                      <a:cubicBezTo>
                        <a:pt x="147177" y="60443"/>
                        <a:pt x="147732" y="57672"/>
                        <a:pt x="149395" y="55732"/>
                      </a:cubicBezTo>
                      <a:cubicBezTo>
                        <a:pt x="151058" y="53515"/>
                        <a:pt x="153831" y="53515"/>
                        <a:pt x="156326" y="53515"/>
                      </a:cubicBezTo>
                      <a:cubicBezTo>
                        <a:pt x="159375" y="53515"/>
                        <a:pt x="162425" y="53238"/>
                        <a:pt x="165475" y="52130"/>
                      </a:cubicBezTo>
                      <a:cubicBezTo>
                        <a:pt x="168801" y="51021"/>
                        <a:pt x="170465" y="48527"/>
                        <a:pt x="172960" y="46310"/>
                      </a:cubicBezTo>
                      <a:cubicBezTo>
                        <a:pt x="175732" y="43816"/>
                        <a:pt x="179336" y="41876"/>
                        <a:pt x="183218" y="42430"/>
                      </a:cubicBezTo>
                      <a:cubicBezTo>
                        <a:pt x="185435" y="42708"/>
                        <a:pt x="186267" y="43816"/>
                        <a:pt x="186822" y="45479"/>
                      </a:cubicBezTo>
                      <a:cubicBezTo>
                        <a:pt x="191535" y="45479"/>
                        <a:pt x="199297" y="44093"/>
                        <a:pt x="197634" y="39659"/>
                      </a:cubicBezTo>
                      <a:cubicBezTo>
                        <a:pt x="195970" y="34671"/>
                        <a:pt x="192366" y="24140"/>
                        <a:pt x="195139" y="20815"/>
                      </a:cubicBezTo>
                      <a:cubicBezTo>
                        <a:pt x="187653" y="16104"/>
                        <a:pt x="164643" y="13333"/>
                        <a:pt x="158821" y="13333"/>
                      </a:cubicBezTo>
                      <a:cubicBezTo>
                        <a:pt x="152999" y="13333"/>
                        <a:pt x="148286" y="4465"/>
                        <a:pt x="150504" y="1416"/>
                      </a:cubicBezTo>
                      <a:cubicBezTo>
                        <a:pt x="152722" y="-1632"/>
                        <a:pt x="141633" y="862"/>
                        <a:pt x="137751" y="3079"/>
                      </a:cubicBezTo>
                      <a:cubicBezTo>
                        <a:pt x="133870" y="5019"/>
                        <a:pt x="132761" y="3079"/>
                        <a:pt x="124721" y="3079"/>
                      </a:cubicBezTo>
                      <a:cubicBezTo>
                        <a:pt x="116682" y="3079"/>
                        <a:pt x="118345" y="5019"/>
                        <a:pt x="114741" y="8067"/>
                      </a:cubicBezTo>
                      <a:cubicBezTo>
                        <a:pt x="112523" y="10007"/>
                        <a:pt x="106701" y="10007"/>
                        <a:pt x="103374" y="8622"/>
                      </a:cubicBezTo>
                      <a:cubicBezTo>
                        <a:pt x="101988" y="18875"/>
                        <a:pt x="95889" y="16935"/>
                        <a:pt x="92839" y="17489"/>
                      </a:cubicBezTo>
                      <a:cubicBezTo>
                        <a:pt x="89512" y="18044"/>
                        <a:pt x="91176" y="20538"/>
                        <a:pt x="92839" y="27189"/>
                      </a:cubicBezTo>
                      <a:cubicBezTo>
                        <a:pt x="94503" y="33840"/>
                        <a:pt x="75651" y="22201"/>
                        <a:pt x="71769" y="22201"/>
                      </a:cubicBezTo>
                      <a:cubicBezTo>
                        <a:pt x="67888" y="22201"/>
                        <a:pt x="62621" y="34394"/>
                        <a:pt x="59849" y="39659"/>
                      </a:cubicBezTo>
                      <a:cubicBezTo>
                        <a:pt x="57076" y="44924"/>
                        <a:pt x="56244" y="38551"/>
                        <a:pt x="56244" y="35225"/>
                      </a:cubicBezTo>
                      <a:cubicBezTo>
                        <a:pt x="56244" y="31900"/>
                        <a:pt x="53195" y="32177"/>
                        <a:pt x="50422" y="32177"/>
                      </a:cubicBezTo>
                      <a:cubicBezTo>
                        <a:pt x="47650" y="32177"/>
                        <a:pt x="47927" y="27466"/>
                        <a:pt x="45987" y="22478"/>
                      </a:cubicBezTo>
                      <a:cubicBezTo>
                        <a:pt x="44046" y="17489"/>
                        <a:pt x="35452" y="32177"/>
                        <a:pt x="33511" y="35779"/>
                      </a:cubicBezTo>
                      <a:cubicBezTo>
                        <a:pt x="31570" y="39105"/>
                        <a:pt x="5233" y="39105"/>
                        <a:pt x="4124" y="39105"/>
                      </a:cubicBezTo>
                      <a:lnTo>
                        <a:pt x="4124" y="39105"/>
                      </a:lnTo>
                      <a:cubicBezTo>
                        <a:pt x="3847" y="40214"/>
                        <a:pt x="3016" y="41322"/>
                        <a:pt x="2738" y="43539"/>
                      </a:cubicBezTo>
                      <a:cubicBezTo>
                        <a:pt x="1352" y="49359"/>
                        <a:pt x="6897" y="50467"/>
                        <a:pt x="10778" y="56287"/>
                      </a:cubicBezTo>
                      <a:cubicBezTo>
                        <a:pt x="14659" y="62106"/>
                        <a:pt x="5788" y="62383"/>
                        <a:pt x="1629" y="65432"/>
                      </a:cubicBezTo>
                      <a:cubicBezTo>
                        <a:pt x="-2252" y="68480"/>
                        <a:pt x="1629" y="71805"/>
                        <a:pt x="4679" y="75962"/>
                      </a:cubicBezTo>
                      <a:cubicBezTo>
                        <a:pt x="7451" y="80119"/>
                        <a:pt x="5510" y="84830"/>
                        <a:pt x="4679" y="88433"/>
                      </a:cubicBezTo>
                      <a:cubicBezTo>
                        <a:pt x="3847" y="92312"/>
                        <a:pt x="12441" y="95915"/>
                        <a:pt x="21867" y="98132"/>
                      </a:cubicBezTo>
                      <a:cubicBezTo>
                        <a:pt x="25749" y="98963"/>
                        <a:pt x="27967" y="101457"/>
                        <a:pt x="29075" y="103952"/>
                      </a:cubicBezTo>
                      <a:cubicBezTo>
                        <a:pt x="29353" y="103952"/>
                        <a:pt x="29630" y="103674"/>
                        <a:pt x="29907" y="103397"/>
                      </a:cubicBezTo>
                      <a:cubicBezTo>
                        <a:pt x="32679" y="101734"/>
                        <a:pt x="35729" y="100349"/>
                        <a:pt x="38778" y="98409"/>
                      </a:cubicBezTo>
                      <a:cubicBezTo>
                        <a:pt x="41828" y="96469"/>
                        <a:pt x="44601" y="94252"/>
                        <a:pt x="47650" y="92867"/>
                      </a:cubicBezTo>
                      <a:cubicBezTo>
                        <a:pt x="56522" y="88987"/>
                        <a:pt x="65948" y="94252"/>
                        <a:pt x="73987" y="97578"/>
                      </a:cubicBezTo>
                      <a:cubicBezTo>
                        <a:pt x="79532" y="99795"/>
                        <a:pt x="88681" y="101734"/>
                        <a:pt x="91176" y="107831"/>
                      </a:cubicBezTo>
                      <a:cubicBezTo>
                        <a:pt x="92562" y="111157"/>
                        <a:pt x="92562" y="115036"/>
                        <a:pt x="93394" y="118639"/>
                      </a:cubicBezTo>
                      <a:cubicBezTo>
                        <a:pt x="94225" y="121964"/>
                        <a:pt x="95611" y="125290"/>
                        <a:pt x="96720" y="128615"/>
                      </a:cubicBezTo>
                      <a:cubicBezTo>
                        <a:pt x="98384" y="134158"/>
                        <a:pt x="96998" y="140532"/>
                        <a:pt x="103097" y="143303"/>
                      </a:cubicBezTo>
                      <a:cubicBezTo>
                        <a:pt x="104483" y="140809"/>
                        <a:pt x="105037" y="138037"/>
                        <a:pt x="108364" y="139423"/>
                      </a:cubicBezTo>
                      <a:cubicBezTo>
                        <a:pt x="111414" y="140809"/>
                        <a:pt x="112523" y="144411"/>
                        <a:pt x="113632" y="147183"/>
                      </a:cubicBezTo>
                      <a:cubicBezTo>
                        <a:pt x="114741" y="149677"/>
                        <a:pt x="114741" y="152725"/>
                        <a:pt x="117790" y="153833"/>
                      </a:cubicBezTo>
                      <a:cubicBezTo>
                        <a:pt x="120008" y="154665"/>
                        <a:pt x="121949" y="155219"/>
                        <a:pt x="124444" y="155773"/>
                      </a:cubicBezTo>
                      <a:cubicBezTo>
                        <a:pt x="126662" y="156328"/>
                        <a:pt x="128325" y="158544"/>
                        <a:pt x="130543" y="159376"/>
                      </a:cubicBezTo>
                      <a:cubicBezTo>
                        <a:pt x="132761" y="160484"/>
                        <a:pt x="134424" y="161870"/>
                        <a:pt x="136365" y="163533"/>
                      </a:cubicBezTo>
                      <a:cubicBezTo>
                        <a:pt x="138860" y="165472"/>
                        <a:pt x="141355" y="166858"/>
                        <a:pt x="143573" y="168798"/>
                      </a:cubicBezTo>
                      <a:cubicBezTo>
                        <a:pt x="147454" y="172123"/>
                        <a:pt x="150227" y="176557"/>
                        <a:pt x="153276" y="180714"/>
                      </a:cubicBezTo>
                      <a:cubicBezTo>
                        <a:pt x="157989" y="186811"/>
                        <a:pt x="164366" y="190690"/>
                        <a:pt x="171019" y="194293"/>
                      </a:cubicBezTo>
                      <a:cubicBezTo>
                        <a:pt x="177118" y="197341"/>
                        <a:pt x="183495" y="195402"/>
                        <a:pt x="189871" y="197064"/>
                      </a:cubicBezTo>
                      <a:cubicBezTo>
                        <a:pt x="197357" y="199004"/>
                        <a:pt x="199297" y="205932"/>
                        <a:pt x="203178" y="211475"/>
                      </a:cubicBezTo>
                      <a:cubicBezTo>
                        <a:pt x="207337" y="217017"/>
                        <a:pt x="213436" y="210366"/>
                        <a:pt x="217872" y="213969"/>
                      </a:cubicBezTo>
                      <a:cubicBezTo>
                        <a:pt x="219813" y="215631"/>
                        <a:pt x="219813" y="219234"/>
                        <a:pt x="220090" y="221728"/>
                      </a:cubicBezTo>
                      <a:cubicBezTo>
                        <a:pt x="220644" y="225054"/>
                        <a:pt x="222031" y="228102"/>
                        <a:pt x="225080" y="230042"/>
                      </a:cubicBezTo>
                      <a:cubicBezTo>
                        <a:pt x="230348" y="233367"/>
                        <a:pt x="236447" y="231705"/>
                        <a:pt x="240882" y="236416"/>
                      </a:cubicBezTo>
                      <a:cubicBezTo>
                        <a:pt x="245595" y="241404"/>
                        <a:pt x="246704" y="246946"/>
                        <a:pt x="248090" y="253320"/>
                      </a:cubicBezTo>
                      <a:cubicBezTo>
                        <a:pt x="248922" y="256646"/>
                        <a:pt x="250308" y="259140"/>
                        <a:pt x="251972" y="261911"/>
                      </a:cubicBezTo>
                      <a:cubicBezTo>
                        <a:pt x="253081" y="264128"/>
                        <a:pt x="254744" y="267176"/>
                        <a:pt x="253358" y="269670"/>
                      </a:cubicBezTo>
                      <a:cubicBezTo>
                        <a:pt x="252249" y="271610"/>
                        <a:pt x="249754" y="272164"/>
                        <a:pt x="248090" y="273550"/>
                      </a:cubicBezTo>
                      <a:cubicBezTo>
                        <a:pt x="244486" y="276876"/>
                        <a:pt x="245041" y="282141"/>
                        <a:pt x="241991" y="285466"/>
                      </a:cubicBezTo>
                      <a:cubicBezTo>
                        <a:pt x="239496" y="288515"/>
                        <a:pt x="238387" y="293226"/>
                        <a:pt x="240605" y="296828"/>
                      </a:cubicBezTo>
                      <a:cubicBezTo>
                        <a:pt x="241991" y="299045"/>
                        <a:pt x="245041" y="298768"/>
                        <a:pt x="247259" y="297937"/>
                      </a:cubicBezTo>
                      <a:cubicBezTo>
                        <a:pt x="249199" y="297105"/>
                        <a:pt x="250308" y="295166"/>
                        <a:pt x="251972" y="293780"/>
                      </a:cubicBezTo>
                      <a:cubicBezTo>
                        <a:pt x="253912" y="292117"/>
                        <a:pt x="255853" y="291009"/>
                        <a:pt x="258071" y="289623"/>
                      </a:cubicBezTo>
                      <a:cubicBezTo>
                        <a:pt x="260011" y="288515"/>
                        <a:pt x="262229" y="287129"/>
                        <a:pt x="263893" y="285466"/>
                      </a:cubicBezTo>
                      <a:cubicBezTo>
                        <a:pt x="265833" y="283804"/>
                        <a:pt x="266388" y="281310"/>
                        <a:pt x="266665" y="278815"/>
                      </a:cubicBezTo>
                      <a:cubicBezTo>
                        <a:pt x="266942" y="276044"/>
                        <a:pt x="268051" y="274104"/>
                        <a:pt x="269437" y="271887"/>
                      </a:cubicBezTo>
                      <a:cubicBezTo>
                        <a:pt x="270547" y="270502"/>
                        <a:pt x="271101" y="270502"/>
                        <a:pt x="272765" y="270779"/>
                      </a:cubicBezTo>
                      <a:cubicBezTo>
                        <a:pt x="274428" y="271056"/>
                        <a:pt x="274982" y="271056"/>
                        <a:pt x="276646" y="270502"/>
                      </a:cubicBezTo>
                      <a:cubicBezTo>
                        <a:pt x="277477" y="270225"/>
                        <a:pt x="278864" y="269948"/>
                        <a:pt x="279418" y="269670"/>
                      </a:cubicBezTo>
                      <a:cubicBezTo>
                        <a:pt x="280250" y="269116"/>
                        <a:pt x="279972" y="267176"/>
                        <a:pt x="279972" y="266345"/>
                      </a:cubicBezTo>
                      <a:cubicBezTo>
                        <a:pt x="279972" y="263851"/>
                        <a:pt x="279972" y="261634"/>
                        <a:pt x="280250" y="259417"/>
                      </a:cubicBezTo>
                      <a:cubicBezTo>
                        <a:pt x="280250" y="257754"/>
                        <a:pt x="280250" y="256369"/>
                        <a:pt x="279140" y="254983"/>
                      </a:cubicBezTo>
                      <a:cubicBezTo>
                        <a:pt x="276646" y="251657"/>
                        <a:pt x="272487" y="250272"/>
                        <a:pt x="269437" y="248055"/>
                      </a:cubicBezTo>
                      <a:cubicBezTo>
                        <a:pt x="264447" y="244175"/>
                        <a:pt x="265002" y="237801"/>
                        <a:pt x="267497" y="232536"/>
                      </a:cubicBezTo>
                      <a:cubicBezTo>
                        <a:pt x="269715" y="227271"/>
                        <a:pt x="274151" y="221451"/>
                        <a:pt x="280250" y="220343"/>
                      </a:cubicBezTo>
                      <a:cubicBezTo>
                        <a:pt x="285517" y="219511"/>
                        <a:pt x="290785" y="222560"/>
                        <a:pt x="294666" y="225608"/>
                      </a:cubicBezTo>
                      <a:cubicBezTo>
                        <a:pt x="297438" y="227825"/>
                        <a:pt x="315181" y="245007"/>
                        <a:pt x="316844" y="234199"/>
                      </a:cubicBezTo>
                      <a:cubicBezTo>
                        <a:pt x="317676" y="229488"/>
                        <a:pt x="313795" y="224223"/>
                        <a:pt x="310745" y="220620"/>
                      </a:cubicBezTo>
                      <a:close/>
                      <a:moveTo>
                        <a:pt x="157712" y="108385"/>
                      </a:moveTo>
                      <a:lnTo>
                        <a:pt x="156603" y="108940"/>
                      </a:lnTo>
                      <a:lnTo>
                        <a:pt x="156603" y="110325"/>
                      </a:lnTo>
                      <a:cubicBezTo>
                        <a:pt x="156326" y="110325"/>
                        <a:pt x="154108" y="110325"/>
                        <a:pt x="154108" y="110325"/>
                      </a:cubicBezTo>
                      <a:lnTo>
                        <a:pt x="153276" y="109217"/>
                      </a:lnTo>
                      <a:lnTo>
                        <a:pt x="152167" y="109217"/>
                      </a:lnTo>
                      <a:cubicBezTo>
                        <a:pt x="152167" y="109217"/>
                        <a:pt x="151890" y="109217"/>
                        <a:pt x="151890" y="109217"/>
                      </a:cubicBezTo>
                      <a:lnTo>
                        <a:pt x="152444" y="107831"/>
                      </a:lnTo>
                      <a:lnTo>
                        <a:pt x="152444" y="106446"/>
                      </a:lnTo>
                      <a:cubicBezTo>
                        <a:pt x="152444" y="106446"/>
                        <a:pt x="154108" y="106446"/>
                        <a:pt x="154108" y="106446"/>
                      </a:cubicBezTo>
                      <a:lnTo>
                        <a:pt x="157712" y="104506"/>
                      </a:lnTo>
                      <a:lnTo>
                        <a:pt x="157989" y="104506"/>
                      </a:lnTo>
                      <a:cubicBezTo>
                        <a:pt x="157989" y="104506"/>
                        <a:pt x="157989" y="105891"/>
                        <a:pt x="157989" y="105891"/>
                      </a:cubicBezTo>
                      <a:lnTo>
                        <a:pt x="157435" y="106723"/>
                      </a:lnTo>
                      <a:lnTo>
                        <a:pt x="157435" y="108385"/>
                      </a:ln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636" name="Freeform 2635">
                  <a:extLst>
                    <a:ext uri="{FF2B5EF4-FFF2-40B4-BE49-F238E27FC236}">
                      <a16:creationId xmlns:a16="http://schemas.microsoft.com/office/drawing/2014/main" id="{18C031C7-1F74-A485-90BC-181704ACBC53}"/>
                    </a:ext>
                  </a:extLst>
                </p:cNvPr>
                <p:cNvSpPr/>
                <p:nvPr/>
              </p:nvSpPr>
              <p:spPr>
                <a:xfrm>
                  <a:off x="6001493" y="2937138"/>
                  <a:ext cx="43436" cy="75694"/>
                </a:xfrm>
                <a:custGeom>
                  <a:avLst/>
                  <a:gdLst>
                    <a:gd name="connsiteX0" fmla="*/ 525 w 43436"/>
                    <a:gd name="connsiteY0" fmla="*/ 16875 h 75694"/>
                    <a:gd name="connsiteX1" fmla="*/ 525 w 43436"/>
                    <a:gd name="connsiteY1" fmla="*/ 11609 h 75694"/>
                    <a:gd name="connsiteX2" fmla="*/ 4406 w 43436"/>
                    <a:gd name="connsiteY2" fmla="*/ 9947 h 75694"/>
                    <a:gd name="connsiteX3" fmla="*/ 11337 w 43436"/>
                    <a:gd name="connsiteY3" fmla="*/ 11055 h 75694"/>
                    <a:gd name="connsiteX4" fmla="*/ 16605 w 43436"/>
                    <a:gd name="connsiteY4" fmla="*/ 6067 h 75694"/>
                    <a:gd name="connsiteX5" fmla="*/ 20763 w 43436"/>
                    <a:gd name="connsiteY5" fmla="*/ 525 h 75694"/>
                    <a:gd name="connsiteX6" fmla="*/ 26862 w 43436"/>
                    <a:gd name="connsiteY6" fmla="*/ 525 h 75694"/>
                    <a:gd name="connsiteX7" fmla="*/ 32407 w 43436"/>
                    <a:gd name="connsiteY7" fmla="*/ 3019 h 75694"/>
                    <a:gd name="connsiteX8" fmla="*/ 34902 w 43436"/>
                    <a:gd name="connsiteY8" fmla="*/ 8561 h 75694"/>
                    <a:gd name="connsiteX9" fmla="*/ 37674 w 43436"/>
                    <a:gd name="connsiteY9" fmla="*/ 14935 h 75694"/>
                    <a:gd name="connsiteX10" fmla="*/ 42110 w 43436"/>
                    <a:gd name="connsiteY10" fmla="*/ 19369 h 75694"/>
                    <a:gd name="connsiteX11" fmla="*/ 41278 w 43436"/>
                    <a:gd name="connsiteY11" fmla="*/ 32948 h 75694"/>
                    <a:gd name="connsiteX12" fmla="*/ 40169 w 43436"/>
                    <a:gd name="connsiteY12" fmla="*/ 44864 h 75694"/>
                    <a:gd name="connsiteX13" fmla="*/ 39338 w 43436"/>
                    <a:gd name="connsiteY13" fmla="*/ 49852 h 75694"/>
                    <a:gd name="connsiteX14" fmla="*/ 38506 w 43436"/>
                    <a:gd name="connsiteY14" fmla="*/ 55672 h 75694"/>
                    <a:gd name="connsiteX15" fmla="*/ 34625 w 43436"/>
                    <a:gd name="connsiteY15" fmla="*/ 65371 h 75694"/>
                    <a:gd name="connsiteX16" fmla="*/ 34070 w 43436"/>
                    <a:gd name="connsiteY16" fmla="*/ 67588 h 75694"/>
                    <a:gd name="connsiteX17" fmla="*/ 27971 w 43436"/>
                    <a:gd name="connsiteY17" fmla="*/ 65094 h 75694"/>
                    <a:gd name="connsiteX18" fmla="*/ 22149 w 43436"/>
                    <a:gd name="connsiteY18" fmla="*/ 62600 h 75694"/>
                    <a:gd name="connsiteX19" fmla="*/ 19931 w 43436"/>
                    <a:gd name="connsiteY19" fmla="*/ 70914 h 75694"/>
                    <a:gd name="connsiteX20" fmla="*/ 15495 w 43436"/>
                    <a:gd name="connsiteY20" fmla="*/ 75347 h 75694"/>
                    <a:gd name="connsiteX21" fmla="*/ 4960 w 43436"/>
                    <a:gd name="connsiteY21" fmla="*/ 66480 h 75694"/>
                    <a:gd name="connsiteX22" fmla="*/ 5792 w 43436"/>
                    <a:gd name="connsiteY22" fmla="*/ 52070 h 75694"/>
                    <a:gd name="connsiteX23" fmla="*/ 9951 w 43436"/>
                    <a:gd name="connsiteY23" fmla="*/ 44310 h 75694"/>
                    <a:gd name="connsiteX24" fmla="*/ 6347 w 43436"/>
                    <a:gd name="connsiteY24" fmla="*/ 40707 h 75694"/>
                    <a:gd name="connsiteX25" fmla="*/ 6347 w 43436"/>
                    <a:gd name="connsiteY25" fmla="*/ 35442 h 75694"/>
                    <a:gd name="connsiteX26" fmla="*/ 5792 w 43436"/>
                    <a:gd name="connsiteY26" fmla="*/ 31008 h 75694"/>
                    <a:gd name="connsiteX27" fmla="*/ 4406 w 43436"/>
                    <a:gd name="connsiteY27" fmla="*/ 27960 h 75694"/>
                    <a:gd name="connsiteX28" fmla="*/ 2743 w 43436"/>
                    <a:gd name="connsiteY28" fmla="*/ 22694 h 75694"/>
                    <a:gd name="connsiteX29" fmla="*/ 525 w 43436"/>
                    <a:gd name="connsiteY29" fmla="*/ 16875 h 756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</a:cxnLst>
                  <a:rect l="l" t="t" r="r" b="b"/>
                  <a:pathLst>
                    <a:path w="43436" h="75694">
                      <a:moveTo>
                        <a:pt x="525" y="16875"/>
                      </a:moveTo>
                      <a:cubicBezTo>
                        <a:pt x="-30" y="15212"/>
                        <a:pt x="-307" y="13272"/>
                        <a:pt x="525" y="11609"/>
                      </a:cubicBezTo>
                      <a:cubicBezTo>
                        <a:pt x="1079" y="9670"/>
                        <a:pt x="2743" y="9670"/>
                        <a:pt x="4406" y="9947"/>
                      </a:cubicBezTo>
                      <a:cubicBezTo>
                        <a:pt x="6624" y="10501"/>
                        <a:pt x="8842" y="11609"/>
                        <a:pt x="11337" y="11055"/>
                      </a:cubicBezTo>
                      <a:cubicBezTo>
                        <a:pt x="13832" y="10501"/>
                        <a:pt x="15218" y="8007"/>
                        <a:pt x="16605" y="6067"/>
                      </a:cubicBezTo>
                      <a:cubicBezTo>
                        <a:pt x="17714" y="4127"/>
                        <a:pt x="18822" y="1633"/>
                        <a:pt x="20763" y="525"/>
                      </a:cubicBezTo>
                      <a:cubicBezTo>
                        <a:pt x="22704" y="-307"/>
                        <a:pt x="24922" y="-30"/>
                        <a:pt x="26862" y="525"/>
                      </a:cubicBezTo>
                      <a:cubicBezTo>
                        <a:pt x="28803" y="1079"/>
                        <a:pt x="31021" y="1633"/>
                        <a:pt x="32407" y="3019"/>
                      </a:cubicBezTo>
                      <a:cubicBezTo>
                        <a:pt x="34070" y="4404"/>
                        <a:pt x="34348" y="6621"/>
                        <a:pt x="34902" y="8561"/>
                      </a:cubicBezTo>
                      <a:cubicBezTo>
                        <a:pt x="35456" y="10778"/>
                        <a:pt x="36288" y="13272"/>
                        <a:pt x="37674" y="14935"/>
                      </a:cubicBezTo>
                      <a:cubicBezTo>
                        <a:pt x="39060" y="16598"/>
                        <a:pt x="40724" y="17706"/>
                        <a:pt x="42110" y="19369"/>
                      </a:cubicBezTo>
                      <a:cubicBezTo>
                        <a:pt x="45159" y="23249"/>
                        <a:pt x="42110" y="28791"/>
                        <a:pt x="41278" y="32948"/>
                      </a:cubicBezTo>
                      <a:cubicBezTo>
                        <a:pt x="40447" y="36828"/>
                        <a:pt x="41001" y="40707"/>
                        <a:pt x="40169" y="44864"/>
                      </a:cubicBezTo>
                      <a:cubicBezTo>
                        <a:pt x="40169" y="46527"/>
                        <a:pt x="39338" y="48190"/>
                        <a:pt x="39338" y="49852"/>
                      </a:cubicBezTo>
                      <a:cubicBezTo>
                        <a:pt x="39060" y="51792"/>
                        <a:pt x="38783" y="53732"/>
                        <a:pt x="38506" y="55672"/>
                      </a:cubicBezTo>
                      <a:cubicBezTo>
                        <a:pt x="37674" y="59275"/>
                        <a:pt x="35734" y="62046"/>
                        <a:pt x="34625" y="65371"/>
                      </a:cubicBezTo>
                      <a:cubicBezTo>
                        <a:pt x="34625" y="66203"/>
                        <a:pt x="34348" y="66757"/>
                        <a:pt x="34070" y="67588"/>
                      </a:cubicBezTo>
                      <a:cubicBezTo>
                        <a:pt x="31575" y="67311"/>
                        <a:pt x="29912" y="66757"/>
                        <a:pt x="27971" y="65094"/>
                      </a:cubicBezTo>
                      <a:cubicBezTo>
                        <a:pt x="26585" y="63708"/>
                        <a:pt x="24090" y="60383"/>
                        <a:pt x="22149" y="62600"/>
                      </a:cubicBezTo>
                      <a:cubicBezTo>
                        <a:pt x="20208" y="64817"/>
                        <a:pt x="20763" y="68142"/>
                        <a:pt x="19931" y="70914"/>
                      </a:cubicBezTo>
                      <a:cubicBezTo>
                        <a:pt x="19377" y="72854"/>
                        <a:pt x="17436" y="74793"/>
                        <a:pt x="15495" y="75347"/>
                      </a:cubicBezTo>
                      <a:cubicBezTo>
                        <a:pt x="9951" y="77288"/>
                        <a:pt x="6069" y="70637"/>
                        <a:pt x="4960" y="66480"/>
                      </a:cubicBezTo>
                      <a:cubicBezTo>
                        <a:pt x="3574" y="61769"/>
                        <a:pt x="1634" y="55949"/>
                        <a:pt x="5792" y="52070"/>
                      </a:cubicBezTo>
                      <a:cubicBezTo>
                        <a:pt x="7733" y="50407"/>
                        <a:pt x="11614" y="47081"/>
                        <a:pt x="9951" y="44310"/>
                      </a:cubicBezTo>
                      <a:cubicBezTo>
                        <a:pt x="9119" y="42924"/>
                        <a:pt x="6901" y="42370"/>
                        <a:pt x="6347" y="40707"/>
                      </a:cubicBezTo>
                      <a:cubicBezTo>
                        <a:pt x="5792" y="39045"/>
                        <a:pt x="6347" y="37105"/>
                        <a:pt x="6347" y="35442"/>
                      </a:cubicBezTo>
                      <a:cubicBezTo>
                        <a:pt x="6347" y="34057"/>
                        <a:pt x="6347" y="32394"/>
                        <a:pt x="5792" y="31008"/>
                      </a:cubicBezTo>
                      <a:cubicBezTo>
                        <a:pt x="5515" y="29900"/>
                        <a:pt x="4960" y="29068"/>
                        <a:pt x="4406" y="27960"/>
                      </a:cubicBezTo>
                      <a:cubicBezTo>
                        <a:pt x="3852" y="26297"/>
                        <a:pt x="3297" y="24357"/>
                        <a:pt x="2743" y="22694"/>
                      </a:cubicBezTo>
                      <a:cubicBezTo>
                        <a:pt x="2188" y="20755"/>
                        <a:pt x="1079" y="18815"/>
                        <a:pt x="525" y="16875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637" name="Freeform 2636">
                  <a:extLst>
                    <a:ext uri="{FF2B5EF4-FFF2-40B4-BE49-F238E27FC236}">
                      <a16:creationId xmlns:a16="http://schemas.microsoft.com/office/drawing/2014/main" id="{A9BBC1EA-A03B-B3DD-101F-039311D6D4C3}"/>
                    </a:ext>
                  </a:extLst>
                </p:cNvPr>
                <p:cNvSpPr/>
                <p:nvPr/>
              </p:nvSpPr>
              <p:spPr>
                <a:xfrm>
                  <a:off x="6115619" y="3030629"/>
                  <a:ext cx="81433" cy="50860"/>
                </a:xfrm>
                <a:custGeom>
                  <a:avLst/>
                  <a:gdLst>
                    <a:gd name="connsiteX0" fmla="*/ 5055 w 81433"/>
                    <a:gd name="connsiteY0" fmla="*/ 22317 h 50860"/>
                    <a:gd name="connsiteX1" fmla="*/ 3391 w 81433"/>
                    <a:gd name="connsiteY1" fmla="*/ 6244 h 50860"/>
                    <a:gd name="connsiteX2" fmla="*/ 10322 w 81433"/>
                    <a:gd name="connsiteY2" fmla="*/ 4858 h 50860"/>
                    <a:gd name="connsiteX3" fmla="*/ 17807 w 81433"/>
                    <a:gd name="connsiteY3" fmla="*/ 5412 h 50860"/>
                    <a:gd name="connsiteX4" fmla="*/ 28065 w 81433"/>
                    <a:gd name="connsiteY4" fmla="*/ 2087 h 50860"/>
                    <a:gd name="connsiteX5" fmla="*/ 38323 w 81433"/>
                    <a:gd name="connsiteY5" fmla="*/ 4858 h 50860"/>
                    <a:gd name="connsiteX6" fmla="*/ 50244 w 81433"/>
                    <a:gd name="connsiteY6" fmla="*/ 7075 h 50860"/>
                    <a:gd name="connsiteX7" fmla="*/ 62165 w 81433"/>
                    <a:gd name="connsiteY7" fmla="*/ 4581 h 50860"/>
                    <a:gd name="connsiteX8" fmla="*/ 72700 w 81433"/>
                    <a:gd name="connsiteY8" fmla="*/ 978 h 50860"/>
                    <a:gd name="connsiteX9" fmla="*/ 80462 w 81433"/>
                    <a:gd name="connsiteY9" fmla="*/ 1533 h 50860"/>
                    <a:gd name="connsiteX10" fmla="*/ 79908 w 81433"/>
                    <a:gd name="connsiteY10" fmla="*/ 11509 h 50860"/>
                    <a:gd name="connsiteX11" fmla="*/ 73809 w 81433"/>
                    <a:gd name="connsiteY11" fmla="*/ 21762 h 50860"/>
                    <a:gd name="connsiteX12" fmla="*/ 71036 w 81433"/>
                    <a:gd name="connsiteY12" fmla="*/ 31185 h 50860"/>
                    <a:gd name="connsiteX13" fmla="*/ 75195 w 81433"/>
                    <a:gd name="connsiteY13" fmla="*/ 37004 h 50860"/>
                    <a:gd name="connsiteX14" fmla="*/ 66601 w 81433"/>
                    <a:gd name="connsiteY14" fmla="*/ 50860 h 50860"/>
                    <a:gd name="connsiteX15" fmla="*/ 55788 w 81433"/>
                    <a:gd name="connsiteY15" fmla="*/ 45872 h 50860"/>
                    <a:gd name="connsiteX16" fmla="*/ 52185 w 81433"/>
                    <a:gd name="connsiteY16" fmla="*/ 42824 h 50860"/>
                    <a:gd name="connsiteX17" fmla="*/ 46085 w 81433"/>
                    <a:gd name="connsiteY17" fmla="*/ 38667 h 50860"/>
                    <a:gd name="connsiteX18" fmla="*/ 40541 w 81433"/>
                    <a:gd name="connsiteY18" fmla="*/ 35618 h 50860"/>
                    <a:gd name="connsiteX19" fmla="*/ 36105 w 81433"/>
                    <a:gd name="connsiteY19" fmla="*/ 33402 h 50860"/>
                    <a:gd name="connsiteX20" fmla="*/ 30283 w 81433"/>
                    <a:gd name="connsiteY20" fmla="*/ 30076 h 50860"/>
                    <a:gd name="connsiteX21" fmla="*/ 26402 w 81433"/>
                    <a:gd name="connsiteY21" fmla="*/ 28136 h 50860"/>
                    <a:gd name="connsiteX22" fmla="*/ 23075 w 81433"/>
                    <a:gd name="connsiteY22" fmla="*/ 26751 h 50860"/>
                    <a:gd name="connsiteX23" fmla="*/ 20025 w 81433"/>
                    <a:gd name="connsiteY23" fmla="*/ 25919 h 50860"/>
                    <a:gd name="connsiteX24" fmla="*/ 16698 w 81433"/>
                    <a:gd name="connsiteY24" fmla="*/ 25088 h 50860"/>
                    <a:gd name="connsiteX25" fmla="*/ 13649 w 81433"/>
                    <a:gd name="connsiteY25" fmla="*/ 25088 h 50860"/>
                    <a:gd name="connsiteX26" fmla="*/ 12263 w 81433"/>
                    <a:gd name="connsiteY26" fmla="*/ 25088 h 50860"/>
                    <a:gd name="connsiteX27" fmla="*/ 8659 w 81433"/>
                    <a:gd name="connsiteY27" fmla="*/ 23979 h 50860"/>
                    <a:gd name="connsiteX28" fmla="*/ 5055 w 81433"/>
                    <a:gd name="connsiteY28" fmla="*/ 22594 h 508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</a:cxnLst>
                  <a:rect l="l" t="t" r="r" b="b"/>
                  <a:pathLst>
                    <a:path w="81433" h="50860">
                      <a:moveTo>
                        <a:pt x="5055" y="22317"/>
                      </a:moveTo>
                      <a:cubicBezTo>
                        <a:pt x="-767" y="18991"/>
                        <a:pt x="-1876" y="10677"/>
                        <a:pt x="3391" y="6244"/>
                      </a:cubicBezTo>
                      <a:cubicBezTo>
                        <a:pt x="5332" y="4304"/>
                        <a:pt x="7827" y="4026"/>
                        <a:pt x="10322" y="4858"/>
                      </a:cubicBezTo>
                      <a:cubicBezTo>
                        <a:pt x="12817" y="5689"/>
                        <a:pt x="15035" y="6244"/>
                        <a:pt x="17807" y="5412"/>
                      </a:cubicBezTo>
                      <a:cubicBezTo>
                        <a:pt x="21134" y="4304"/>
                        <a:pt x="24461" y="2364"/>
                        <a:pt x="28065" y="2087"/>
                      </a:cubicBezTo>
                      <a:cubicBezTo>
                        <a:pt x="31946" y="1810"/>
                        <a:pt x="34996" y="3472"/>
                        <a:pt x="38323" y="4858"/>
                      </a:cubicBezTo>
                      <a:cubicBezTo>
                        <a:pt x="42204" y="6521"/>
                        <a:pt x="46085" y="7352"/>
                        <a:pt x="50244" y="7075"/>
                      </a:cubicBezTo>
                      <a:cubicBezTo>
                        <a:pt x="54402" y="6798"/>
                        <a:pt x="58284" y="5689"/>
                        <a:pt x="62165" y="4581"/>
                      </a:cubicBezTo>
                      <a:cubicBezTo>
                        <a:pt x="65769" y="3749"/>
                        <a:pt x="69096" y="2364"/>
                        <a:pt x="72700" y="978"/>
                      </a:cubicBezTo>
                      <a:cubicBezTo>
                        <a:pt x="75195" y="147"/>
                        <a:pt x="78799" y="-962"/>
                        <a:pt x="80462" y="1533"/>
                      </a:cubicBezTo>
                      <a:cubicBezTo>
                        <a:pt x="82403" y="4304"/>
                        <a:pt x="81017" y="8738"/>
                        <a:pt x="79908" y="11509"/>
                      </a:cubicBezTo>
                      <a:cubicBezTo>
                        <a:pt x="78245" y="15111"/>
                        <a:pt x="75749" y="18437"/>
                        <a:pt x="73809" y="21762"/>
                      </a:cubicBezTo>
                      <a:cubicBezTo>
                        <a:pt x="72145" y="24534"/>
                        <a:pt x="70759" y="27859"/>
                        <a:pt x="71036" y="31185"/>
                      </a:cubicBezTo>
                      <a:cubicBezTo>
                        <a:pt x="71591" y="33956"/>
                        <a:pt x="73254" y="35064"/>
                        <a:pt x="75195" y="37004"/>
                      </a:cubicBezTo>
                      <a:cubicBezTo>
                        <a:pt x="80462" y="42546"/>
                        <a:pt x="72422" y="50583"/>
                        <a:pt x="66601" y="50860"/>
                      </a:cubicBezTo>
                      <a:cubicBezTo>
                        <a:pt x="62442" y="50860"/>
                        <a:pt x="58838" y="48366"/>
                        <a:pt x="55788" y="45872"/>
                      </a:cubicBezTo>
                      <a:cubicBezTo>
                        <a:pt x="54680" y="44764"/>
                        <a:pt x="53571" y="43655"/>
                        <a:pt x="52185" y="42824"/>
                      </a:cubicBezTo>
                      <a:cubicBezTo>
                        <a:pt x="50521" y="41438"/>
                        <a:pt x="48303" y="38944"/>
                        <a:pt x="46085" y="38667"/>
                      </a:cubicBezTo>
                      <a:cubicBezTo>
                        <a:pt x="43868" y="38390"/>
                        <a:pt x="42481" y="36727"/>
                        <a:pt x="40541" y="35618"/>
                      </a:cubicBezTo>
                      <a:cubicBezTo>
                        <a:pt x="39154" y="34787"/>
                        <a:pt x="37491" y="34233"/>
                        <a:pt x="36105" y="33402"/>
                      </a:cubicBezTo>
                      <a:cubicBezTo>
                        <a:pt x="33887" y="32570"/>
                        <a:pt x="32224" y="31185"/>
                        <a:pt x="30283" y="30076"/>
                      </a:cubicBezTo>
                      <a:cubicBezTo>
                        <a:pt x="29174" y="29245"/>
                        <a:pt x="27511" y="28690"/>
                        <a:pt x="26402" y="28136"/>
                      </a:cubicBezTo>
                      <a:cubicBezTo>
                        <a:pt x="25293" y="27582"/>
                        <a:pt x="24184" y="27028"/>
                        <a:pt x="23075" y="26751"/>
                      </a:cubicBezTo>
                      <a:cubicBezTo>
                        <a:pt x="21966" y="26474"/>
                        <a:pt x="21134" y="26196"/>
                        <a:pt x="20025" y="25919"/>
                      </a:cubicBezTo>
                      <a:cubicBezTo>
                        <a:pt x="18916" y="25919"/>
                        <a:pt x="17807" y="25088"/>
                        <a:pt x="16698" y="25088"/>
                      </a:cubicBezTo>
                      <a:cubicBezTo>
                        <a:pt x="15589" y="25088"/>
                        <a:pt x="14481" y="25088"/>
                        <a:pt x="13649" y="25088"/>
                      </a:cubicBezTo>
                      <a:cubicBezTo>
                        <a:pt x="13095" y="25088"/>
                        <a:pt x="12817" y="25088"/>
                        <a:pt x="12263" y="25088"/>
                      </a:cubicBezTo>
                      <a:cubicBezTo>
                        <a:pt x="10877" y="25088"/>
                        <a:pt x="9768" y="24256"/>
                        <a:pt x="8659" y="23979"/>
                      </a:cubicBezTo>
                      <a:cubicBezTo>
                        <a:pt x="7272" y="23979"/>
                        <a:pt x="6164" y="23425"/>
                        <a:pt x="5055" y="22594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638" name="Freeform 2637">
                  <a:extLst>
                    <a:ext uri="{FF2B5EF4-FFF2-40B4-BE49-F238E27FC236}">
                      <a16:creationId xmlns:a16="http://schemas.microsoft.com/office/drawing/2014/main" id="{9329CD75-400E-91C0-0CEC-40A3693FBB0A}"/>
                    </a:ext>
                  </a:extLst>
                </p:cNvPr>
                <p:cNvSpPr/>
                <p:nvPr/>
              </p:nvSpPr>
              <p:spPr>
                <a:xfrm>
                  <a:off x="6100436" y="3075293"/>
                  <a:ext cx="5456" cy="5040"/>
                </a:xfrm>
                <a:custGeom>
                  <a:avLst/>
                  <a:gdLst>
                    <a:gd name="connsiteX0" fmla="*/ 277 w 5456"/>
                    <a:gd name="connsiteY0" fmla="*/ 3980 h 5040"/>
                    <a:gd name="connsiteX1" fmla="*/ 0 w 5456"/>
                    <a:gd name="connsiteY1" fmla="*/ 3980 h 5040"/>
                    <a:gd name="connsiteX2" fmla="*/ 0 w 5456"/>
                    <a:gd name="connsiteY2" fmla="*/ 1763 h 5040"/>
                    <a:gd name="connsiteX3" fmla="*/ 1109 w 5456"/>
                    <a:gd name="connsiteY3" fmla="*/ 100 h 5040"/>
                    <a:gd name="connsiteX4" fmla="*/ 4990 w 5456"/>
                    <a:gd name="connsiteY4" fmla="*/ 1208 h 5040"/>
                    <a:gd name="connsiteX5" fmla="*/ 4159 w 5456"/>
                    <a:gd name="connsiteY5" fmla="*/ 4811 h 5040"/>
                    <a:gd name="connsiteX6" fmla="*/ 555 w 5456"/>
                    <a:gd name="connsiteY6" fmla="*/ 4257 h 50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456" h="5040">
                      <a:moveTo>
                        <a:pt x="277" y="3980"/>
                      </a:moveTo>
                      <a:cubicBezTo>
                        <a:pt x="277" y="3980"/>
                        <a:pt x="277" y="3980"/>
                        <a:pt x="0" y="3980"/>
                      </a:cubicBezTo>
                      <a:cubicBezTo>
                        <a:pt x="0" y="3980"/>
                        <a:pt x="0" y="2040"/>
                        <a:pt x="0" y="1763"/>
                      </a:cubicBezTo>
                      <a:cubicBezTo>
                        <a:pt x="0" y="931"/>
                        <a:pt x="277" y="377"/>
                        <a:pt x="1109" y="100"/>
                      </a:cubicBezTo>
                      <a:cubicBezTo>
                        <a:pt x="2495" y="-177"/>
                        <a:pt x="4159" y="100"/>
                        <a:pt x="4990" y="1208"/>
                      </a:cubicBezTo>
                      <a:cubicBezTo>
                        <a:pt x="6099" y="2317"/>
                        <a:pt x="4990" y="3980"/>
                        <a:pt x="4159" y="4811"/>
                      </a:cubicBezTo>
                      <a:cubicBezTo>
                        <a:pt x="3050" y="5365"/>
                        <a:pt x="1663" y="4811"/>
                        <a:pt x="555" y="4257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sp>
            <p:nvSpPr>
              <p:cNvPr id="2499" name="Freeform 2498">
                <a:extLst>
                  <a:ext uri="{FF2B5EF4-FFF2-40B4-BE49-F238E27FC236}">
                    <a16:creationId xmlns:a16="http://schemas.microsoft.com/office/drawing/2014/main" id="{0EAE2F35-F139-84B2-84D7-5A6107F64BEF}"/>
                  </a:ext>
                </a:extLst>
              </p:cNvPr>
              <p:cNvSpPr/>
              <p:nvPr/>
            </p:nvSpPr>
            <p:spPr>
              <a:xfrm>
                <a:off x="5502766" y="3102518"/>
                <a:ext cx="8598" cy="7802"/>
              </a:xfrm>
              <a:custGeom>
                <a:avLst/>
                <a:gdLst>
                  <a:gd name="connsiteX0" fmla="*/ 1718 w 8598"/>
                  <a:gd name="connsiteY0" fmla="*/ 4200 h 7802"/>
                  <a:gd name="connsiteX1" fmla="*/ 1164 w 8598"/>
                  <a:gd name="connsiteY1" fmla="*/ 2814 h 7802"/>
                  <a:gd name="connsiteX2" fmla="*/ 55 w 8598"/>
                  <a:gd name="connsiteY2" fmla="*/ 320 h 7802"/>
                  <a:gd name="connsiteX3" fmla="*/ 3659 w 8598"/>
                  <a:gd name="connsiteY3" fmla="*/ 320 h 7802"/>
                  <a:gd name="connsiteX4" fmla="*/ 5877 w 8598"/>
                  <a:gd name="connsiteY4" fmla="*/ 2537 h 7802"/>
                  <a:gd name="connsiteX5" fmla="*/ 8372 w 8598"/>
                  <a:gd name="connsiteY5" fmla="*/ 5308 h 7802"/>
                  <a:gd name="connsiteX6" fmla="*/ 7541 w 8598"/>
                  <a:gd name="connsiteY6" fmla="*/ 7802 h 7802"/>
                  <a:gd name="connsiteX7" fmla="*/ 1996 w 8598"/>
                  <a:gd name="connsiteY7" fmla="*/ 4200 h 78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598" h="7802">
                    <a:moveTo>
                      <a:pt x="1718" y="4200"/>
                    </a:moveTo>
                    <a:cubicBezTo>
                      <a:pt x="1441" y="3645"/>
                      <a:pt x="1441" y="3368"/>
                      <a:pt x="1164" y="2814"/>
                    </a:cubicBezTo>
                    <a:cubicBezTo>
                      <a:pt x="610" y="1706"/>
                      <a:pt x="-222" y="1706"/>
                      <a:pt x="55" y="320"/>
                    </a:cubicBezTo>
                    <a:cubicBezTo>
                      <a:pt x="887" y="43"/>
                      <a:pt x="2550" y="-234"/>
                      <a:pt x="3659" y="320"/>
                    </a:cubicBezTo>
                    <a:cubicBezTo>
                      <a:pt x="4768" y="597"/>
                      <a:pt x="5045" y="1983"/>
                      <a:pt x="5877" y="2537"/>
                    </a:cubicBezTo>
                    <a:cubicBezTo>
                      <a:pt x="6986" y="3368"/>
                      <a:pt x="7818" y="3922"/>
                      <a:pt x="8372" y="5308"/>
                    </a:cubicBezTo>
                    <a:cubicBezTo>
                      <a:pt x="8649" y="6417"/>
                      <a:pt x="8927" y="7802"/>
                      <a:pt x="7541" y="7802"/>
                    </a:cubicBezTo>
                    <a:cubicBezTo>
                      <a:pt x="5045" y="7802"/>
                      <a:pt x="3105" y="6140"/>
                      <a:pt x="1996" y="4200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grpSp>
            <p:nvGrpSpPr>
              <p:cNvPr id="2500" name="Graphic 248">
                <a:extLst>
                  <a:ext uri="{FF2B5EF4-FFF2-40B4-BE49-F238E27FC236}">
                    <a16:creationId xmlns:a16="http://schemas.microsoft.com/office/drawing/2014/main" id="{A0FF3A01-4FC2-4FF5-0B92-5F077C003D8E}"/>
                  </a:ext>
                </a:extLst>
              </p:cNvPr>
              <p:cNvGrpSpPr/>
              <p:nvPr/>
            </p:nvGrpSpPr>
            <p:grpSpPr>
              <a:xfrm>
                <a:off x="5483691" y="2759484"/>
                <a:ext cx="151650" cy="139946"/>
                <a:chOff x="6146456" y="2758365"/>
                <a:chExt cx="151650" cy="139946"/>
              </a:xfrm>
              <a:grpFill/>
            </p:grpSpPr>
            <p:sp>
              <p:nvSpPr>
                <p:cNvPr id="2629" name="Freeform 2628">
                  <a:extLst>
                    <a:ext uri="{FF2B5EF4-FFF2-40B4-BE49-F238E27FC236}">
                      <a16:creationId xmlns:a16="http://schemas.microsoft.com/office/drawing/2014/main" id="{69B3128D-1DB3-2732-6950-B4C82779717D}"/>
                    </a:ext>
                  </a:extLst>
                </p:cNvPr>
                <p:cNvSpPr/>
                <p:nvPr/>
              </p:nvSpPr>
              <p:spPr>
                <a:xfrm>
                  <a:off x="6146456" y="2758365"/>
                  <a:ext cx="151650" cy="139946"/>
                </a:xfrm>
                <a:custGeom>
                  <a:avLst/>
                  <a:gdLst>
                    <a:gd name="connsiteX0" fmla="*/ 148875 w 151650"/>
                    <a:gd name="connsiteY0" fmla="*/ 53484 h 139946"/>
                    <a:gd name="connsiteX1" fmla="*/ 148875 w 151650"/>
                    <a:gd name="connsiteY1" fmla="*/ 57087 h 139946"/>
                    <a:gd name="connsiteX2" fmla="*/ 131686 w 151650"/>
                    <a:gd name="connsiteY2" fmla="*/ 52930 h 139946"/>
                    <a:gd name="connsiteX3" fmla="*/ 100914 w 151650"/>
                    <a:gd name="connsiteY3" fmla="*/ 38520 h 139946"/>
                    <a:gd name="connsiteX4" fmla="*/ 67091 w 151650"/>
                    <a:gd name="connsiteY4" fmla="*/ 27435 h 139946"/>
                    <a:gd name="connsiteX5" fmla="*/ 60714 w 151650"/>
                    <a:gd name="connsiteY5" fmla="*/ 64292 h 139946"/>
                    <a:gd name="connsiteX6" fmla="*/ 69863 w 151650"/>
                    <a:gd name="connsiteY6" fmla="*/ 73714 h 139946"/>
                    <a:gd name="connsiteX7" fmla="*/ 79566 w 151650"/>
                    <a:gd name="connsiteY7" fmla="*/ 89788 h 139946"/>
                    <a:gd name="connsiteX8" fmla="*/ 92042 w 151650"/>
                    <a:gd name="connsiteY8" fmla="*/ 99210 h 139946"/>
                    <a:gd name="connsiteX9" fmla="*/ 106735 w 151650"/>
                    <a:gd name="connsiteY9" fmla="*/ 116391 h 139946"/>
                    <a:gd name="connsiteX10" fmla="*/ 109785 w 151650"/>
                    <a:gd name="connsiteY10" fmla="*/ 121934 h 139946"/>
                    <a:gd name="connsiteX11" fmla="*/ 113389 w 151650"/>
                    <a:gd name="connsiteY11" fmla="*/ 124705 h 139946"/>
                    <a:gd name="connsiteX12" fmla="*/ 119765 w 151650"/>
                    <a:gd name="connsiteY12" fmla="*/ 129139 h 139946"/>
                    <a:gd name="connsiteX13" fmla="*/ 121429 w 151650"/>
                    <a:gd name="connsiteY13" fmla="*/ 130801 h 139946"/>
                    <a:gd name="connsiteX14" fmla="*/ 124755 w 151650"/>
                    <a:gd name="connsiteY14" fmla="*/ 132187 h 139946"/>
                    <a:gd name="connsiteX15" fmla="*/ 132518 w 151650"/>
                    <a:gd name="connsiteY15" fmla="*/ 134127 h 139946"/>
                    <a:gd name="connsiteX16" fmla="*/ 132241 w 151650"/>
                    <a:gd name="connsiteY16" fmla="*/ 138838 h 139946"/>
                    <a:gd name="connsiteX17" fmla="*/ 132241 w 151650"/>
                    <a:gd name="connsiteY17" fmla="*/ 139947 h 139946"/>
                    <a:gd name="connsiteX18" fmla="*/ 130023 w 151650"/>
                    <a:gd name="connsiteY18" fmla="*/ 138284 h 139946"/>
                    <a:gd name="connsiteX19" fmla="*/ 120874 w 151650"/>
                    <a:gd name="connsiteY19" fmla="*/ 134958 h 139946"/>
                    <a:gd name="connsiteX20" fmla="*/ 113112 w 151650"/>
                    <a:gd name="connsiteY20" fmla="*/ 131910 h 139946"/>
                    <a:gd name="connsiteX21" fmla="*/ 112003 w 151650"/>
                    <a:gd name="connsiteY21" fmla="*/ 131356 h 139946"/>
                    <a:gd name="connsiteX22" fmla="*/ 108399 w 151650"/>
                    <a:gd name="connsiteY22" fmla="*/ 129416 h 139946"/>
                    <a:gd name="connsiteX23" fmla="*/ 102300 w 151650"/>
                    <a:gd name="connsiteY23" fmla="*/ 126645 h 139946"/>
                    <a:gd name="connsiteX24" fmla="*/ 95369 w 151650"/>
                    <a:gd name="connsiteY24" fmla="*/ 125259 h 139946"/>
                    <a:gd name="connsiteX25" fmla="*/ 88992 w 151650"/>
                    <a:gd name="connsiteY25" fmla="*/ 125259 h 139946"/>
                    <a:gd name="connsiteX26" fmla="*/ 86497 w 151650"/>
                    <a:gd name="connsiteY26" fmla="*/ 123873 h 139946"/>
                    <a:gd name="connsiteX27" fmla="*/ 87606 w 151650"/>
                    <a:gd name="connsiteY27" fmla="*/ 121657 h 139946"/>
                    <a:gd name="connsiteX28" fmla="*/ 92873 w 151650"/>
                    <a:gd name="connsiteY28" fmla="*/ 120825 h 139946"/>
                    <a:gd name="connsiteX29" fmla="*/ 97309 w 151650"/>
                    <a:gd name="connsiteY29" fmla="*/ 122211 h 139946"/>
                    <a:gd name="connsiteX30" fmla="*/ 101468 w 151650"/>
                    <a:gd name="connsiteY30" fmla="*/ 122765 h 139946"/>
                    <a:gd name="connsiteX31" fmla="*/ 102577 w 151650"/>
                    <a:gd name="connsiteY31" fmla="*/ 121657 h 139946"/>
                    <a:gd name="connsiteX32" fmla="*/ 101468 w 151650"/>
                    <a:gd name="connsiteY32" fmla="*/ 120548 h 139946"/>
                    <a:gd name="connsiteX33" fmla="*/ 100636 w 151650"/>
                    <a:gd name="connsiteY33" fmla="*/ 117777 h 139946"/>
                    <a:gd name="connsiteX34" fmla="*/ 98696 w 151650"/>
                    <a:gd name="connsiteY34" fmla="*/ 115283 h 139946"/>
                    <a:gd name="connsiteX35" fmla="*/ 96200 w 151650"/>
                    <a:gd name="connsiteY35" fmla="*/ 113620 h 139946"/>
                    <a:gd name="connsiteX36" fmla="*/ 89269 w 151650"/>
                    <a:gd name="connsiteY36" fmla="*/ 109740 h 139946"/>
                    <a:gd name="connsiteX37" fmla="*/ 85666 w 151650"/>
                    <a:gd name="connsiteY37" fmla="*/ 106969 h 139946"/>
                    <a:gd name="connsiteX38" fmla="*/ 84834 w 151650"/>
                    <a:gd name="connsiteY38" fmla="*/ 105583 h 139946"/>
                    <a:gd name="connsiteX39" fmla="*/ 83448 w 151650"/>
                    <a:gd name="connsiteY39" fmla="*/ 105029 h 139946"/>
                    <a:gd name="connsiteX40" fmla="*/ 79289 w 151650"/>
                    <a:gd name="connsiteY40" fmla="*/ 104198 h 139946"/>
                    <a:gd name="connsiteX41" fmla="*/ 73190 w 151650"/>
                    <a:gd name="connsiteY41" fmla="*/ 105306 h 139946"/>
                    <a:gd name="connsiteX42" fmla="*/ 69031 w 151650"/>
                    <a:gd name="connsiteY42" fmla="*/ 105306 h 139946"/>
                    <a:gd name="connsiteX43" fmla="*/ 66814 w 151650"/>
                    <a:gd name="connsiteY43" fmla="*/ 105029 h 139946"/>
                    <a:gd name="connsiteX44" fmla="*/ 64596 w 151650"/>
                    <a:gd name="connsiteY44" fmla="*/ 100595 h 139946"/>
                    <a:gd name="connsiteX45" fmla="*/ 61269 w 151650"/>
                    <a:gd name="connsiteY45" fmla="*/ 96993 h 139946"/>
                    <a:gd name="connsiteX46" fmla="*/ 59605 w 151650"/>
                    <a:gd name="connsiteY46" fmla="*/ 95330 h 139946"/>
                    <a:gd name="connsiteX47" fmla="*/ 54615 w 151650"/>
                    <a:gd name="connsiteY47" fmla="*/ 92836 h 139946"/>
                    <a:gd name="connsiteX48" fmla="*/ 51288 w 151650"/>
                    <a:gd name="connsiteY48" fmla="*/ 90896 h 139946"/>
                    <a:gd name="connsiteX49" fmla="*/ 48239 w 151650"/>
                    <a:gd name="connsiteY49" fmla="*/ 88125 h 139946"/>
                    <a:gd name="connsiteX50" fmla="*/ 44357 w 151650"/>
                    <a:gd name="connsiteY50" fmla="*/ 83968 h 139946"/>
                    <a:gd name="connsiteX51" fmla="*/ 42971 w 151650"/>
                    <a:gd name="connsiteY51" fmla="*/ 81474 h 139946"/>
                    <a:gd name="connsiteX52" fmla="*/ 41863 w 151650"/>
                    <a:gd name="connsiteY52" fmla="*/ 79811 h 139946"/>
                    <a:gd name="connsiteX53" fmla="*/ 40199 w 151650"/>
                    <a:gd name="connsiteY53" fmla="*/ 76763 h 139946"/>
                    <a:gd name="connsiteX54" fmla="*/ 39367 w 151650"/>
                    <a:gd name="connsiteY54" fmla="*/ 75654 h 139946"/>
                    <a:gd name="connsiteX55" fmla="*/ 37704 w 151650"/>
                    <a:gd name="connsiteY55" fmla="*/ 73437 h 139946"/>
                    <a:gd name="connsiteX56" fmla="*/ 37149 w 151650"/>
                    <a:gd name="connsiteY56" fmla="*/ 70943 h 139946"/>
                    <a:gd name="connsiteX57" fmla="*/ 39090 w 151650"/>
                    <a:gd name="connsiteY57" fmla="*/ 72052 h 139946"/>
                    <a:gd name="connsiteX58" fmla="*/ 41031 w 151650"/>
                    <a:gd name="connsiteY58" fmla="*/ 74269 h 139946"/>
                    <a:gd name="connsiteX59" fmla="*/ 44080 w 151650"/>
                    <a:gd name="connsiteY59" fmla="*/ 78425 h 139946"/>
                    <a:gd name="connsiteX60" fmla="*/ 46853 w 151650"/>
                    <a:gd name="connsiteY60" fmla="*/ 80365 h 139946"/>
                    <a:gd name="connsiteX61" fmla="*/ 47407 w 151650"/>
                    <a:gd name="connsiteY61" fmla="*/ 75654 h 139946"/>
                    <a:gd name="connsiteX62" fmla="*/ 45744 w 151650"/>
                    <a:gd name="connsiteY62" fmla="*/ 73160 h 139946"/>
                    <a:gd name="connsiteX63" fmla="*/ 38258 w 151650"/>
                    <a:gd name="connsiteY63" fmla="*/ 67618 h 139946"/>
                    <a:gd name="connsiteX64" fmla="*/ 35209 w 151650"/>
                    <a:gd name="connsiteY64" fmla="*/ 60690 h 139946"/>
                    <a:gd name="connsiteX65" fmla="*/ 31050 w 151650"/>
                    <a:gd name="connsiteY65" fmla="*/ 54039 h 139946"/>
                    <a:gd name="connsiteX66" fmla="*/ 26060 w 151650"/>
                    <a:gd name="connsiteY66" fmla="*/ 62629 h 139946"/>
                    <a:gd name="connsiteX67" fmla="*/ 25229 w 151650"/>
                    <a:gd name="connsiteY67" fmla="*/ 66232 h 139946"/>
                    <a:gd name="connsiteX68" fmla="*/ 22733 w 151650"/>
                    <a:gd name="connsiteY68" fmla="*/ 64292 h 139946"/>
                    <a:gd name="connsiteX69" fmla="*/ 21624 w 151650"/>
                    <a:gd name="connsiteY69" fmla="*/ 54316 h 139946"/>
                    <a:gd name="connsiteX70" fmla="*/ 19961 w 151650"/>
                    <a:gd name="connsiteY70" fmla="*/ 46279 h 139946"/>
                    <a:gd name="connsiteX71" fmla="*/ 11921 w 151650"/>
                    <a:gd name="connsiteY71" fmla="*/ 51822 h 139946"/>
                    <a:gd name="connsiteX72" fmla="*/ 7486 w 151650"/>
                    <a:gd name="connsiteY72" fmla="*/ 59027 h 139946"/>
                    <a:gd name="connsiteX73" fmla="*/ 2218 w 151650"/>
                    <a:gd name="connsiteY73" fmla="*/ 53762 h 139946"/>
                    <a:gd name="connsiteX74" fmla="*/ 0 w 151650"/>
                    <a:gd name="connsiteY74" fmla="*/ 47111 h 139946"/>
                    <a:gd name="connsiteX75" fmla="*/ 0 w 151650"/>
                    <a:gd name="connsiteY75" fmla="*/ 47111 h 139946"/>
                    <a:gd name="connsiteX76" fmla="*/ 4990 w 151650"/>
                    <a:gd name="connsiteY76" fmla="*/ 37134 h 139946"/>
                    <a:gd name="connsiteX77" fmla="*/ 25229 w 151650"/>
                    <a:gd name="connsiteY77" fmla="*/ 34086 h 139946"/>
                    <a:gd name="connsiteX78" fmla="*/ 47684 w 151650"/>
                    <a:gd name="connsiteY78" fmla="*/ 35472 h 139946"/>
                    <a:gd name="connsiteX79" fmla="*/ 52674 w 151650"/>
                    <a:gd name="connsiteY79" fmla="*/ 26050 h 139946"/>
                    <a:gd name="connsiteX80" fmla="*/ 61546 w 151650"/>
                    <a:gd name="connsiteY80" fmla="*/ 13025 h 139946"/>
                    <a:gd name="connsiteX81" fmla="*/ 77071 w 151650"/>
                    <a:gd name="connsiteY81" fmla="*/ 0 h 139946"/>
                    <a:gd name="connsiteX82" fmla="*/ 78457 w 151650"/>
                    <a:gd name="connsiteY82" fmla="*/ 1663 h 139946"/>
                    <a:gd name="connsiteX83" fmla="*/ 117548 w 151650"/>
                    <a:gd name="connsiteY83" fmla="*/ 28544 h 139946"/>
                    <a:gd name="connsiteX84" fmla="*/ 143607 w 151650"/>
                    <a:gd name="connsiteY84" fmla="*/ 23555 h 139946"/>
                    <a:gd name="connsiteX85" fmla="*/ 150538 w 151650"/>
                    <a:gd name="connsiteY85" fmla="*/ 41568 h 139946"/>
                    <a:gd name="connsiteX86" fmla="*/ 149152 w 151650"/>
                    <a:gd name="connsiteY86" fmla="*/ 53484 h 1399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</a:cxnLst>
                  <a:rect l="l" t="t" r="r" b="b"/>
                  <a:pathLst>
                    <a:path w="151650" h="139946">
                      <a:moveTo>
                        <a:pt x="148875" y="53484"/>
                      </a:moveTo>
                      <a:cubicBezTo>
                        <a:pt x="148875" y="55147"/>
                        <a:pt x="148875" y="56256"/>
                        <a:pt x="148875" y="57087"/>
                      </a:cubicBezTo>
                      <a:cubicBezTo>
                        <a:pt x="145271" y="57087"/>
                        <a:pt x="136677" y="57087"/>
                        <a:pt x="131686" y="52930"/>
                      </a:cubicBezTo>
                      <a:cubicBezTo>
                        <a:pt x="125310" y="47665"/>
                        <a:pt x="110062" y="41014"/>
                        <a:pt x="100914" y="38520"/>
                      </a:cubicBezTo>
                      <a:cubicBezTo>
                        <a:pt x="91765" y="36026"/>
                        <a:pt x="74022" y="13302"/>
                        <a:pt x="67091" y="27435"/>
                      </a:cubicBezTo>
                      <a:cubicBezTo>
                        <a:pt x="60160" y="41568"/>
                        <a:pt x="54061" y="58196"/>
                        <a:pt x="60714" y="64292"/>
                      </a:cubicBezTo>
                      <a:cubicBezTo>
                        <a:pt x="67368" y="70389"/>
                        <a:pt x="69309" y="69280"/>
                        <a:pt x="69863" y="73714"/>
                      </a:cubicBezTo>
                      <a:cubicBezTo>
                        <a:pt x="70418" y="77871"/>
                        <a:pt x="72081" y="85354"/>
                        <a:pt x="79566" y="89788"/>
                      </a:cubicBezTo>
                      <a:cubicBezTo>
                        <a:pt x="84002" y="92282"/>
                        <a:pt x="88161" y="95884"/>
                        <a:pt x="92042" y="99210"/>
                      </a:cubicBezTo>
                      <a:cubicBezTo>
                        <a:pt x="97586" y="104198"/>
                        <a:pt x="102577" y="110017"/>
                        <a:pt x="106735" y="116391"/>
                      </a:cubicBezTo>
                      <a:cubicBezTo>
                        <a:pt x="107845" y="118054"/>
                        <a:pt x="108676" y="120271"/>
                        <a:pt x="109785" y="121934"/>
                      </a:cubicBezTo>
                      <a:cubicBezTo>
                        <a:pt x="110617" y="123042"/>
                        <a:pt x="112003" y="123873"/>
                        <a:pt x="113389" y="124705"/>
                      </a:cubicBezTo>
                      <a:cubicBezTo>
                        <a:pt x="115607" y="125813"/>
                        <a:pt x="118102" y="127476"/>
                        <a:pt x="119765" y="129139"/>
                      </a:cubicBezTo>
                      <a:cubicBezTo>
                        <a:pt x="120320" y="129693"/>
                        <a:pt x="120874" y="130247"/>
                        <a:pt x="121429" y="130801"/>
                      </a:cubicBezTo>
                      <a:cubicBezTo>
                        <a:pt x="122261" y="131633"/>
                        <a:pt x="123924" y="131356"/>
                        <a:pt x="124755" y="132187"/>
                      </a:cubicBezTo>
                      <a:lnTo>
                        <a:pt x="132518" y="134127"/>
                      </a:lnTo>
                      <a:cubicBezTo>
                        <a:pt x="132518" y="135513"/>
                        <a:pt x="132241" y="137175"/>
                        <a:pt x="132241" y="138838"/>
                      </a:cubicBezTo>
                      <a:cubicBezTo>
                        <a:pt x="132241" y="139115"/>
                        <a:pt x="132241" y="139669"/>
                        <a:pt x="132241" y="139947"/>
                      </a:cubicBezTo>
                      <a:cubicBezTo>
                        <a:pt x="131409" y="139392"/>
                        <a:pt x="130854" y="138838"/>
                        <a:pt x="130023" y="138284"/>
                      </a:cubicBezTo>
                      <a:cubicBezTo>
                        <a:pt x="127251" y="136067"/>
                        <a:pt x="124201" y="136344"/>
                        <a:pt x="120874" y="134958"/>
                      </a:cubicBezTo>
                      <a:cubicBezTo>
                        <a:pt x="118379" y="133850"/>
                        <a:pt x="115607" y="133019"/>
                        <a:pt x="113112" y="131910"/>
                      </a:cubicBezTo>
                      <a:cubicBezTo>
                        <a:pt x="112834" y="131910"/>
                        <a:pt x="112557" y="131910"/>
                        <a:pt x="112003" y="131356"/>
                      </a:cubicBezTo>
                      <a:cubicBezTo>
                        <a:pt x="110894" y="130801"/>
                        <a:pt x="109785" y="130247"/>
                        <a:pt x="108399" y="129416"/>
                      </a:cubicBezTo>
                      <a:cubicBezTo>
                        <a:pt x="106458" y="128308"/>
                        <a:pt x="104240" y="126922"/>
                        <a:pt x="102300" y="126645"/>
                      </a:cubicBezTo>
                      <a:cubicBezTo>
                        <a:pt x="100082" y="126368"/>
                        <a:pt x="97864" y="125259"/>
                        <a:pt x="95369" y="125259"/>
                      </a:cubicBezTo>
                      <a:cubicBezTo>
                        <a:pt x="92873" y="125259"/>
                        <a:pt x="90933" y="125813"/>
                        <a:pt x="88992" y="125259"/>
                      </a:cubicBezTo>
                      <a:cubicBezTo>
                        <a:pt x="88161" y="125259"/>
                        <a:pt x="86774" y="124705"/>
                        <a:pt x="86497" y="123873"/>
                      </a:cubicBezTo>
                      <a:cubicBezTo>
                        <a:pt x="86497" y="123042"/>
                        <a:pt x="87052" y="122211"/>
                        <a:pt x="87606" y="121657"/>
                      </a:cubicBezTo>
                      <a:cubicBezTo>
                        <a:pt x="88992" y="120548"/>
                        <a:pt x="91210" y="120825"/>
                        <a:pt x="92873" y="120825"/>
                      </a:cubicBezTo>
                      <a:cubicBezTo>
                        <a:pt x="94537" y="120825"/>
                        <a:pt x="95646" y="121380"/>
                        <a:pt x="97309" y="122211"/>
                      </a:cubicBezTo>
                      <a:cubicBezTo>
                        <a:pt x="98696" y="123042"/>
                        <a:pt x="99804" y="123042"/>
                        <a:pt x="101468" y="122765"/>
                      </a:cubicBezTo>
                      <a:cubicBezTo>
                        <a:pt x="102022" y="122765"/>
                        <a:pt x="102854" y="122488"/>
                        <a:pt x="102577" y="121657"/>
                      </a:cubicBezTo>
                      <a:cubicBezTo>
                        <a:pt x="102577" y="121102"/>
                        <a:pt x="101745" y="120825"/>
                        <a:pt x="101468" y="120548"/>
                      </a:cubicBezTo>
                      <a:cubicBezTo>
                        <a:pt x="100914" y="119717"/>
                        <a:pt x="101468" y="118608"/>
                        <a:pt x="100636" y="117777"/>
                      </a:cubicBezTo>
                      <a:cubicBezTo>
                        <a:pt x="100082" y="116945"/>
                        <a:pt x="99527" y="115837"/>
                        <a:pt x="98696" y="115283"/>
                      </a:cubicBezTo>
                      <a:cubicBezTo>
                        <a:pt x="97864" y="114729"/>
                        <a:pt x="96755" y="114451"/>
                        <a:pt x="96200" y="113620"/>
                      </a:cubicBezTo>
                      <a:cubicBezTo>
                        <a:pt x="94260" y="111680"/>
                        <a:pt x="91765" y="110572"/>
                        <a:pt x="89269" y="109740"/>
                      </a:cubicBezTo>
                      <a:cubicBezTo>
                        <a:pt x="87883" y="109186"/>
                        <a:pt x="86774" y="108355"/>
                        <a:pt x="85666" y="106969"/>
                      </a:cubicBezTo>
                      <a:cubicBezTo>
                        <a:pt x="85388" y="106415"/>
                        <a:pt x="85111" y="105860"/>
                        <a:pt x="84834" y="105583"/>
                      </a:cubicBezTo>
                      <a:cubicBezTo>
                        <a:pt x="84556" y="105306"/>
                        <a:pt x="84002" y="105029"/>
                        <a:pt x="83448" y="105029"/>
                      </a:cubicBezTo>
                      <a:cubicBezTo>
                        <a:pt x="82062" y="104475"/>
                        <a:pt x="80953" y="104198"/>
                        <a:pt x="79289" y="104198"/>
                      </a:cubicBezTo>
                      <a:cubicBezTo>
                        <a:pt x="77071" y="104198"/>
                        <a:pt x="75131" y="105029"/>
                        <a:pt x="73190" y="105306"/>
                      </a:cubicBezTo>
                      <a:cubicBezTo>
                        <a:pt x="71804" y="105306"/>
                        <a:pt x="70418" y="105306"/>
                        <a:pt x="69031" y="105306"/>
                      </a:cubicBezTo>
                      <a:cubicBezTo>
                        <a:pt x="68200" y="105306"/>
                        <a:pt x="67645" y="105306"/>
                        <a:pt x="66814" y="105029"/>
                      </a:cubicBezTo>
                      <a:cubicBezTo>
                        <a:pt x="65428" y="104198"/>
                        <a:pt x="64873" y="102258"/>
                        <a:pt x="64596" y="100595"/>
                      </a:cubicBezTo>
                      <a:cubicBezTo>
                        <a:pt x="64319" y="98655"/>
                        <a:pt x="62378" y="98378"/>
                        <a:pt x="61269" y="96993"/>
                      </a:cubicBezTo>
                      <a:cubicBezTo>
                        <a:pt x="60714" y="96161"/>
                        <a:pt x="60437" y="95607"/>
                        <a:pt x="59605" y="95330"/>
                      </a:cubicBezTo>
                      <a:cubicBezTo>
                        <a:pt x="57942" y="94221"/>
                        <a:pt x="56279" y="93667"/>
                        <a:pt x="54615" y="92836"/>
                      </a:cubicBezTo>
                      <a:cubicBezTo>
                        <a:pt x="53506" y="92282"/>
                        <a:pt x="52120" y="92004"/>
                        <a:pt x="51288" y="90896"/>
                      </a:cubicBezTo>
                      <a:cubicBezTo>
                        <a:pt x="50180" y="90065"/>
                        <a:pt x="49348" y="88956"/>
                        <a:pt x="48239" y="88125"/>
                      </a:cubicBezTo>
                      <a:cubicBezTo>
                        <a:pt x="46853" y="87016"/>
                        <a:pt x="45466" y="85631"/>
                        <a:pt x="44357" y="83968"/>
                      </a:cubicBezTo>
                      <a:cubicBezTo>
                        <a:pt x="43803" y="83137"/>
                        <a:pt x="43526" y="82305"/>
                        <a:pt x="42971" y="81474"/>
                      </a:cubicBezTo>
                      <a:cubicBezTo>
                        <a:pt x="42694" y="80920"/>
                        <a:pt x="42140" y="80365"/>
                        <a:pt x="41863" y="79811"/>
                      </a:cubicBezTo>
                      <a:cubicBezTo>
                        <a:pt x="41308" y="78703"/>
                        <a:pt x="41031" y="77871"/>
                        <a:pt x="40199" y="76763"/>
                      </a:cubicBezTo>
                      <a:cubicBezTo>
                        <a:pt x="39922" y="76486"/>
                        <a:pt x="39645" y="75931"/>
                        <a:pt x="39367" y="75654"/>
                      </a:cubicBezTo>
                      <a:cubicBezTo>
                        <a:pt x="38813" y="74823"/>
                        <a:pt x="38258" y="73992"/>
                        <a:pt x="37704" y="73437"/>
                      </a:cubicBezTo>
                      <a:cubicBezTo>
                        <a:pt x="37149" y="72606"/>
                        <a:pt x="36872" y="71775"/>
                        <a:pt x="37149" y="70943"/>
                      </a:cubicBezTo>
                      <a:cubicBezTo>
                        <a:pt x="37981" y="70943"/>
                        <a:pt x="38258" y="71497"/>
                        <a:pt x="39090" y="72052"/>
                      </a:cubicBezTo>
                      <a:cubicBezTo>
                        <a:pt x="39922" y="72606"/>
                        <a:pt x="40199" y="73437"/>
                        <a:pt x="41031" y="74269"/>
                      </a:cubicBezTo>
                      <a:cubicBezTo>
                        <a:pt x="42140" y="75654"/>
                        <a:pt x="42971" y="77317"/>
                        <a:pt x="44080" y="78425"/>
                      </a:cubicBezTo>
                      <a:cubicBezTo>
                        <a:pt x="44912" y="79257"/>
                        <a:pt x="45744" y="80365"/>
                        <a:pt x="46853" y="80365"/>
                      </a:cubicBezTo>
                      <a:cubicBezTo>
                        <a:pt x="49625" y="80365"/>
                        <a:pt x="48239" y="76763"/>
                        <a:pt x="47407" y="75654"/>
                      </a:cubicBezTo>
                      <a:cubicBezTo>
                        <a:pt x="46853" y="74823"/>
                        <a:pt x="46298" y="73992"/>
                        <a:pt x="45744" y="73160"/>
                      </a:cubicBezTo>
                      <a:cubicBezTo>
                        <a:pt x="43526" y="70389"/>
                        <a:pt x="40754" y="69558"/>
                        <a:pt x="38258" y="67618"/>
                      </a:cubicBezTo>
                      <a:cubicBezTo>
                        <a:pt x="35763" y="65955"/>
                        <a:pt x="35486" y="63461"/>
                        <a:pt x="35209" y="60690"/>
                      </a:cubicBezTo>
                      <a:cubicBezTo>
                        <a:pt x="34932" y="58196"/>
                        <a:pt x="34377" y="54039"/>
                        <a:pt x="31050" y="54039"/>
                      </a:cubicBezTo>
                      <a:cubicBezTo>
                        <a:pt x="26892" y="54039"/>
                        <a:pt x="26337" y="59581"/>
                        <a:pt x="26060" y="62629"/>
                      </a:cubicBezTo>
                      <a:cubicBezTo>
                        <a:pt x="26060" y="63461"/>
                        <a:pt x="26060" y="65955"/>
                        <a:pt x="25229" y="66232"/>
                      </a:cubicBezTo>
                      <a:cubicBezTo>
                        <a:pt x="24397" y="66786"/>
                        <a:pt x="23011" y="64847"/>
                        <a:pt x="22733" y="64292"/>
                      </a:cubicBezTo>
                      <a:cubicBezTo>
                        <a:pt x="20238" y="60967"/>
                        <a:pt x="20515" y="57919"/>
                        <a:pt x="21624" y="54316"/>
                      </a:cubicBezTo>
                      <a:cubicBezTo>
                        <a:pt x="22733" y="51545"/>
                        <a:pt x="23842" y="47388"/>
                        <a:pt x="19961" y="46279"/>
                      </a:cubicBezTo>
                      <a:cubicBezTo>
                        <a:pt x="16357" y="45171"/>
                        <a:pt x="13307" y="48773"/>
                        <a:pt x="11921" y="51822"/>
                      </a:cubicBezTo>
                      <a:cubicBezTo>
                        <a:pt x="10812" y="54039"/>
                        <a:pt x="10258" y="58196"/>
                        <a:pt x="7486" y="59027"/>
                      </a:cubicBezTo>
                      <a:cubicBezTo>
                        <a:pt x="4713" y="59858"/>
                        <a:pt x="3050" y="55701"/>
                        <a:pt x="2218" y="53762"/>
                      </a:cubicBezTo>
                      <a:cubicBezTo>
                        <a:pt x="1386" y="51822"/>
                        <a:pt x="555" y="49328"/>
                        <a:pt x="0" y="47111"/>
                      </a:cubicBezTo>
                      <a:cubicBezTo>
                        <a:pt x="0" y="47111"/>
                        <a:pt x="0" y="47111"/>
                        <a:pt x="0" y="47111"/>
                      </a:cubicBezTo>
                      <a:cubicBezTo>
                        <a:pt x="0" y="41568"/>
                        <a:pt x="1109" y="37689"/>
                        <a:pt x="4990" y="37134"/>
                      </a:cubicBezTo>
                      <a:cubicBezTo>
                        <a:pt x="18852" y="35749"/>
                        <a:pt x="16912" y="31869"/>
                        <a:pt x="25229" y="34086"/>
                      </a:cubicBezTo>
                      <a:cubicBezTo>
                        <a:pt x="33546" y="36303"/>
                        <a:pt x="46021" y="42400"/>
                        <a:pt x="47684" y="35472"/>
                      </a:cubicBezTo>
                      <a:cubicBezTo>
                        <a:pt x="49348" y="28544"/>
                        <a:pt x="49625" y="31315"/>
                        <a:pt x="52674" y="26050"/>
                      </a:cubicBezTo>
                      <a:cubicBezTo>
                        <a:pt x="55724" y="20784"/>
                        <a:pt x="56279" y="17182"/>
                        <a:pt x="61546" y="13025"/>
                      </a:cubicBezTo>
                      <a:cubicBezTo>
                        <a:pt x="65428" y="10254"/>
                        <a:pt x="72913" y="3603"/>
                        <a:pt x="77071" y="0"/>
                      </a:cubicBezTo>
                      <a:cubicBezTo>
                        <a:pt x="77626" y="554"/>
                        <a:pt x="77903" y="1109"/>
                        <a:pt x="78457" y="1663"/>
                      </a:cubicBezTo>
                      <a:cubicBezTo>
                        <a:pt x="86497" y="11085"/>
                        <a:pt x="107567" y="24941"/>
                        <a:pt x="117548" y="28544"/>
                      </a:cubicBezTo>
                      <a:cubicBezTo>
                        <a:pt x="124479" y="31038"/>
                        <a:pt x="134736" y="27158"/>
                        <a:pt x="143607" y="23555"/>
                      </a:cubicBezTo>
                      <a:cubicBezTo>
                        <a:pt x="142776" y="34640"/>
                        <a:pt x="147488" y="37411"/>
                        <a:pt x="150538" y="41568"/>
                      </a:cubicBezTo>
                      <a:cubicBezTo>
                        <a:pt x="153588" y="45725"/>
                        <a:pt x="149430" y="47665"/>
                        <a:pt x="149152" y="53484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630" name="Freeform 2629">
                  <a:extLst>
                    <a:ext uri="{FF2B5EF4-FFF2-40B4-BE49-F238E27FC236}">
                      <a16:creationId xmlns:a16="http://schemas.microsoft.com/office/drawing/2014/main" id="{A4329191-EB35-3101-F342-7F8318512FCB}"/>
                    </a:ext>
                  </a:extLst>
                </p:cNvPr>
                <p:cNvSpPr/>
                <p:nvPr/>
              </p:nvSpPr>
              <p:spPr>
                <a:xfrm>
                  <a:off x="6231597" y="2874387"/>
                  <a:ext cx="9698" cy="2001"/>
                </a:xfrm>
                <a:custGeom>
                  <a:avLst/>
                  <a:gdLst>
                    <a:gd name="connsiteX0" fmla="*/ 4684 w 9698"/>
                    <a:gd name="connsiteY0" fmla="*/ 1478 h 2001"/>
                    <a:gd name="connsiteX1" fmla="*/ 4684 w 9698"/>
                    <a:gd name="connsiteY1" fmla="*/ 1478 h 2001"/>
                    <a:gd name="connsiteX2" fmla="*/ 3297 w 9698"/>
                    <a:gd name="connsiteY2" fmla="*/ 1478 h 2001"/>
                    <a:gd name="connsiteX3" fmla="*/ 525 w 9698"/>
                    <a:gd name="connsiteY3" fmla="*/ 1478 h 2001"/>
                    <a:gd name="connsiteX4" fmla="*/ 525 w 9698"/>
                    <a:gd name="connsiteY4" fmla="*/ 370 h 2001"/>
                    <a:gd name="connsiteX5" fmla="*/ 3852 w 9698"/>
                    <a:gd name="connsiteY5" fmla="*/ 370 h 2001"/>
                    <a:gd name="connsiteX6" fmla="*/ 9119 w 9698"/>
                    <a:gd name="connsiteY6" fmla="*/ 370 h 2001"/>
                    <a:gd name="connsiteX7" fmla="*/ 9397 w 9698"/>
                    <a:gd name="connsiteY7" fmla="*/ 1755 h 2001"/>
                    <a:gd name="connsiteX8" fmla="*/ 7178 w 9698"/>
                    <a:gd name="connsiteY8" fmla="*/ 1755 h 2001"/>
                    <a:gd name="connsiteX9" fmla="*/ 4406 w 9698"/>
                    <a:gd name="connsiteY9" fmla="*/ 1755 h 20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9698" h="2001">
                      <a:moveTo>
                        <a:pt x="4684" y="1478"/>
                      </a:moveTo>
                      <a:cubicBezTo>
                        <a:pt x="4684" y="1478"/>
                        <a:pt x="4960" y="1478"/>
                        <a:pt x="4684" y="1478"/>
                      </a:cubicBezTo>
                      <a:cubicBezTo>
                        <a:pt x="4129" y="1478"/>
                        <a:pt x="3852" y="1478"/>
                        <a:pt x="3297" y="1478"/>
                      </a:cubicBezTo>
                      <a:cubicBezTo>
                        <a:pt x="2466" y="1478"/>
                        <a:pt x="1356" y="1478"/>
                        <a:pt x="525" y="1478"/>
                      </a:cubicBezTo>
                      <a:cubicBezTo>
                        <a:pt x="-307" y="1201"/>
                        <a:pt x="-30" y="647"/>
                        <a:pt x="525" y="370"/>
                      </a:cubicBezTo>
                      <a:cubicBezTo>
                        <a:pt x="1634" y="370"/>
                        <a:pt x="2742" y="370"/>
                        <a:pt x="3852" y="370"/>
                      </a:cubicBezTo>
                      <a:cubicBezTo>
                        <a:pt x="5238" y="370"/>
                        <a:pt x="7733" y="-462"/>
                        <a:pt x="9119" y="370"/>
                      </a:cubicBezTo>
                      <a:cubicBezTo>
                        <a:pt x="9673" y="647"/>
                        <a:pt x="9951" y="1201"/>
                        <a:pt x="9397" y="1755"/>
                      </a:cubicBezTo>
                      <a:cubicBezTo>
                        <a:pt x="8842" y="2309"/>
                        <a:pt x="8010" y="1755"/>
                        <a:pt x="7178" y="1755"/>
                      </a:cubicBezTo>
                      <a:cubicBezTo>
                        <a:pt x="6347" y="1755"/>
                        <a:pt x="5238" y="1755"/>
                        <a:pt x="4406" y="1755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631" name="Freeform 2630">
                  <a:extLst>
                    <a:ext uri="{FF2B5EF4-FFF2-40B4-BE49-F238E27FC236}">
                      <a16:creationId xmlns:a16="http://schemas.microsoft.com/office/drawing/2014/main" id="{BC73F250-CFB7-EF9F-39C4-7B3CF25D8BE9}"/>
                    </a:ext>
                  </a:extLst>
                </p:cNvPr>
                <p:cNvSpPr/>
                <p:nvPr/>
              </p:nvSpPr>
              <p:spPr>
                <a:xfrm>
                  <a:off x="6219741" y="2866123"/>
                  <a:ext cx="12715" cy="6693"/>
                </a:xfrm>
                <a:custGeom>
                  <a:avLst/>
                  <a:gdLst>
                    <a:gd name="connsiteX0" fmla="*/ 4341 w 12715"/>
                    <a:gd name="connsiteY0" fmla="*/ 6416 h 6693"/>
                    <a:gd name="connsiteX1" fmla="*/ 4064 w 12715"/>
                    <a:gd name="connsiteY1" fmla="*/ 6416 h 6693"/>
                    <a:gd name="connsiteX2" fmla="*/ 4064 w 12715"/>
                    <a:gd name="connsiteY2" fmla="*/ 6416 h 6693"/>
                    <a:gd name="connsiteX3" fmla="*/ 2401 w 12715"/>
                    <a:gd name="connsiteY3" fmla="*/ 6416 h 6693"/>
                    <a:gd name="connsiteX4" fmla="*/ 183 w 12715"/>
                    <a:gd name="connsiteY4" fmla="*/ 5862 h 6693"/>
                    <a:gd name="connsiteX5" fmla="*/ 1015 w 12715"/>
                    <a:gd name="connsiteY5" fmla="*/ 4200 h 6693"/>
                    <a:gd name="connsiteX6" fmla="*/ 3787 w 12715"/>
                    <a:gd name="connsiteY6" fmla="*/ 2537 h 6693"/>
                    <a:gd name="connsiteX7" fmla="*/ 5173 w 12715"/>
                    <a:gd name="connsiteY7" fmla="*/ 320 h 6693"/>
                    <a:gd name="connsiteX8" fmla="*/ 7391 w 12715"/>
                    <a:gd name="connsiteY8" fmla="*/ 320 h 6693"/>
                    <a:gd name="connsiteX9" fmla="*/ 8777 w 12715"/>
                    <a:gd name="connsiteY9" fmla="*/ 2260 h 6693"/>
                    <a:gd name="connsiteX10" fmla="*/ 10718 w 12715"/>
                    <a:gd name="connsiteY10" fmla="*/ 2814 h 6693"/>
                    <a:gd name="connsiteX11" fmla="*/ 12381 w 12715"/>
                    <a:gd name="connsiteY11" fmla="*/ 5585 h 6693"/>
                    <a:gd name="connsiteX12" fmla="*/ 10440 w 12715"/>
                    <a:gd name="connsiteY12" fmla="*/ 6139 h 6693"/>
                    <a:gd name="connsiteX13" fmla="*/ 7945 w 12715"/>
                    <a:gd name="connsiteY13" fmla="*/ 6694 h 6693"/>
                    <a:gd name="connsiteX14" fmla="*/ 6559 w 12715"/>
                    <a:gd name="connsiteY14" fmla="*/ 6694 h 6693"/>
                    <a:gd name="connsiteX15" fmla="*/ 4896 w 12715"/>
                    <a:gd name="connsiteY15" fmla="*/ 6139 h 66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2715" h="6693">
                      <a:moveTo>
                        <a:pt x="4341" y="6416"/>
                      </a:moveTo>
                      <a:cubicBezTo>
                        <a:pt x="4341" y="6416"/>
                        <a:pt x="4064" y="6416"/>
                        <a:pt x="4064" y="6416"/>
                      </a:cubicBezTo>
                      <a:cubicBezTo>
                        <a:pt x="4064" y="6416"/>
                        <a:pt x="4064" y="6416"/>
                        <a:pt x="4064" y="6416"/>
                      </a:cubicBezTo>
                      <a:cubicBezTo>
                        <a:pt x="3510" y="6416"/>
                        <a:pt x="2955" y="6416"/>
                        <a:pt x="2401" y="6416"/>
                      </a:cubicBezTo>
                      <a:cubicBezTo>
                        <a:pt x="1846" y="6416"/>
                        <a:pt x="737" y="6416"/>
                        <a:pt x="183" y="5862"/>
                      </a:cubicBezTo>
                      <a:cubicBezTo>
                        <a:pt x="-372" y="5308"/>
                        <a:pt x="460" y="4754"/>
                        <a:pt x="1015" y="4200"/>
                      </a:cubicBezTo>
                      <a:cubicBezTo>
                        <a:pt x="1846" y="3645"/>
                        <a:pt x="2955" y="3368"/>
                        <a:pt x="3787" y="2537"/>
                      </a:cubicBezTo>
                      <a:cubicBezTo>
                        <a:pt x="4341" y="1983"/>
                        <a:pt x="4341" y="874"/>
                        <a:pt x="5173" y="320"/>
                      </a:cubicBezTo>
                      <a:cubicBezTo>
                        <a:pt x="6005" y="-234"/>
                        <a:pt x="6836" y="43"/>
                        <a:pt x="7391" y="320"/>
                      </a:cubicBezTo>
                      <a:cubicBezTo>
                        <a:pt x="7945" y="874"/>
                        <a:pt x="8223" y="1706"/>
                        <a:pt x="8777" y="2260"/>
                      </a:cubicBezTo>
                      <a:cubicBezTo>
                        <a:pt x="9332" y="2537"/>
                        <a:pt x="10163" y="2537"/>
                        <a:pt x="10718" y="2814"/>
                      </a:cubicBezTo>
                      <a:cubicBezTo>
                        <a:pt x="11550" y="3091"/>
                        <a:pt x="13490" y="4754"/>
                        <a:pt x="12381" y="5585"/>
                      </a:cubicBezTo>
                      <a:cubicBezTo>
                        <a:pt x="11826" y="5862"/>
                        <a:pt x="10995" y="6139"/>
                        <a:pt x="10440" y="6139"/>
                      </a:cubicBezTo>
                      <a:cubicBezTo>
                        <a:pt x="9609" y="6139"/>
                        <a:pt x="8777" y="6694"/>
                        <a:pt x="7945" y="6694"/>
                      </a:cubicBezTo>
                      <a:cubicBezTo>
                        <a:pt x="7391" y="6694"/>
                        <a:pt x="6836" y="6694"/>
                        <a:pt x="6559" y="6694"/>
                      </a:cubicBezTo>
                      <a:cubicBezTo>
                        <a:pt x="6005" y="6694"/>
                        <a:pt x="5450" y="6139"/>
                        <a:pt x="4896" y="6139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632" name="Freeform 2631">
                  <a:extLst>
                    <a:ext uri="{FF2B5EF4-FFF2-40B4-BE49-F238E27FC236}">
                      <a16:creationId xmlns:a16="http://schemas.microsoft.com/office/drawing/2014/main" id="{AE6AC4F6-BA1A-8803-BDB5-D6C6F1A0042B}"/>
                    </a:ext>
                  </a:extLst>
                </p:cNvPr>
                <p:cNvSpPr/>
                <p:nvPr/>
              </p:nvSpPr>
              <p:spPr>
                <a:xfrm>
                  <a:off x="6210666" y="2875033"/>
                  <a:ext cx="5244" cy="4557"/>
                </a:xfrm>
                <a:custGeom>
                  <a:avLst/>
                  <a:gdLst>
                    <a:gd name="connsiteX0" fmla="*/ 3436 w 5244"/>
                    <a:gd name="connsiteY0" fmla="*/ 0 h 4557"/>
                    <a:gd name="connsiteX1" fmla="*/ 3713 w 5244"/>
                    <a:gd name="connsiteY1" fmla="*/ 4434 h 4557"/>
                    <a:gd name="connsiteX2" fmla="*/ 664 w 5244"/>
                    <a:gd name="connsiteY2" fmla="*/ 4434 h 4557"/>
                    <a:gd name="connsiteX3" fmla="*/ 386 w 5244"/>
                    <a:gd name="connsiteY3" fmla="*/ 1663 h 4557"/>
                    <a:gd name="connsiteX4" fmla="*/ 3436 w 5244"/>
                    <a:gd name="connsiteY4" fmla="*/ 277 h 45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244" h="4557">
                      <a:moveTo>
                        <a:pt x="3436" y="0"/>
                      </a:moveTo>
                      <a:cubicBezTo>
                        <a:pt x="5654" y="0"/>
                        <a:pt x="5931" y="3603"/>
                        <a:pt x="3713" y="4434"/>
                      </a:cubicBezTo>
                      <a:cubicBezTo>
                        <a:pt x="2882" y="4434"/>
                        <a:pt x="1495" y="4711"/>
                        <a:pt x="664" y="4434"/>
                      </a:cubicBezTo>
                      <a:cubicBezTo>
                        <a:pt x="-168" y="3880"/>
                        <a:pt x="-168" y="2494"/>
                        <a:pt x="386" y="1663"/>
                      </a:cubicBezTo>
                      <a:cubicBezTo>
                        <a:pt x="941" y="277"/>
                        <a:pt x="2050" y="0"/>
                        <a:pt x="3436" y="277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633" name="Freeform 2632">
                  <a:extLst>
                    <a:ext uri="{FF2B5EF4-FFF2-40B4-BE49-F238E27FC236}">
                      <a16:creationId xmlns:a16="http://schemas.microsoft.com/office/drawing/2014/main" id="{8CD26933-0318-04AC-6AB5-C002BC1DACFE}"/>
                    </a:ext>
                  </a:extLst>
                </p:cNvPr>
                <p:cNvSpPr/>
                <p:nvPr/>
              </p:nvSpPr>
              <p:spPr>
                <a:xfrm>
                  <a:off x="6232830" y="2887935"/>
                  <a:ext cx="4420" cy="2894"/>
                </a:xfrm>
                <a:custGeom>
                  <a:avLst/>
                  <a:gdLst>
                    <a:gd name="connsiteX0" fmla="*/ 123 w 4420"/>
                    <a:gd name="connsiteY0" fmla="*/ 2617 h 2894"/>
                    <a:gd name="connsiteX1" fmla="*/ 123 w 4420"/>
                    <a:gd name="connsiteY1" fmla="*/ 400 h 2894"/>
                    <a:gd name="connsiteX2" fmla="*/ 2341 w 4420"/>
                    <a:gd name="connsiteY2" fmla="*/ 123 h 2894"/>
                    <a:gd name="connsiteX3" fmla="*/ 4005 w 4420"/>
                    <a:gd name="connsiteY3" fmla="*/ 123 h 2894"/>
                    <a:gd name="connsiteX4" fmla="*/ 4005 w 4420"/>
                    <a:gd name="connsiteY4" fmla="*/ 1786 h 2894"/>
                    <a:gd name="connsiteX5" fmla="*/ 2064 w 4420"/>
                    <a:gd name="connsiteY5" fmla="*/ 2895 h 2894"/>
                    <a:gd name="connsiteX6" fmla="*/ 1232 w 4420"/>
                    <a:gd name="connsiteY6" fmla="*/ 2895 h 2894"/>
                    <a:gd name="connsiteX7" fmla="*/ 123 w 4420"/>
                    <a:gd name="connsiteY7" fmla="*/ 2895 h 28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420" h="2894">
                      <a:moveTo>
                        <a:pt x="123" y="2617"/>
                      </a:moveTo>
                      <a:cubicBezTo>
                        <a:pt x="123" y="2063"/>
                        <a:pt x="-154" y="677"/>
                        <a:pt x="123" y="400"/>
                      </a:cubicBezTo>
                      <a:cubicBezTo>
                        <a:pt x="678" y="123"/>
                        <a:pt x="1787" y="400"/>
                        <a:pt x="2341" y="123"/>
                      </a:cubicBezTo>
                      <a:cubicBezTo>
                        <a:pt x="2895" y="123"/>
                        <a:pt x="3450" y="-154"/>
                        <a:pt x="4005" y="123"/>
                      </a:cubicBezTo>
                      <a:cubicBezTo>
                        <a:pt x="4559" y="400"/>
                        <a:pt x="4559" y="1232"/>
                        <a:pt x="4005" y="1786"/>
                      </a:cubicBezTo>
                      <a:cubicBezTo>
                        <a:pt x="3450" y="2063"/>
                        <a:pt x="2619" y="2895"/>
                        <a:pt x="2064" y="2895"/>
                      </a:cubicBezTo>
                      <a:cubicBezTo>
                        <a:pt x="2064" y="2895"/>
                        <a:pt x="1509" y="2895"/>
                        <a:pt x="1232" y="2895"/>
                      </a:cubicBezTo>
                      <a:cubicBezTo>
                        <a:pt x="955" y="2895"/>
                        <a:pt x="678" y="2895"/>
                        <a:pt x="123" y="2895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634" name="Freeform 2633">
                  <a:extLst>
                    <a:ext uri="{FF2B5EF4-FFF2-40B4-BE49-F238E27FC236}">
                      <a16:creationId xmlns:a16="http://schemas.microsoft.com/office/drawing/2014/main" id="{90578747-5FD8-6492-52C7-34DE606AF316}"/>
                    </a:ext>
                  </a:extLst>
                </p:cNvPr>
                <p:cNvSpPr/>
                <p:nvPr/>
              </p:nvSpPr>
              <p:spPr>
                <a:xfrm>
                  <a:off x="6178933" y="2840790"/>
                  <a:ext cx="12158" cy="12423"/>
                </a:xfrm>
                <a:custGeom>
                  <a:avLst/>
                  <a:gdLst>
                    <a:gd name="connsiteX0" fmla="*/ 4396 w 12158"/>
                    <a:gd name="connsiteY0" fmla="*/ 7363 h 12423"/>
                    <a:gd name="connsiteX1" fmla="*/ 2732 w 12158"/>
                    <a:gd name="connsiteY1" fmla="*/ 4869 h 12423"/>
                    <a:gd name="connsiteX2" fmla="*/ 514 w 12158"/>
                    <a:gd name="connsiteY2" fmla="*/ 2652 h 12423"/>
                    <a:gd name="connsiteX3" fmla="*/ 237 w 12158"/>
                    <a:gd name="connsiteY3" fmla="*/ 435 h 12423"/>
                    <a:gd name="connsiteX4" fmla="*/ 6336 w 12158"/>
                    <a:gd name="connsiteY4" fmla="*/ 2929 h 12423"/>
                    <a:gd name="connsiteX5" fmla="*/ 8831 w 12158"/>
                    <a:gd name="connsiteY5" fmla="*/ 5423 h 12423"/>
                    <a:gd name="connsiteX6" fmla="*/ 11049 w 12158"/>
                    <a:gd name="connsiteY6" fmla="*/ 7917 h 12423"/>
                    <a:gd name="connsiteX7" fmla="*/ 12158 w 12158"/>
                    <a:gd name="connsiteY7" fmla="*/ 11243 h 12423"/>
                    <a:gd name="connsiteX8" fmla="*/ 11049 w 12158"/>
                    <a:gd name="connsiteY8" fmla="*/ 12351 h 12423"/>
                    <a:gd name="connsiteX9" fmla="*/ 8277 w 12158"/>
                    <a:gd name="connsiteY9" fmla="*/ 11797 h 12423"/>
                    <a:gd name="connsiteX10" fmla="*/ 7445 w 12158"/>
                    <a:gd name="connsiteY10" fmla="*/ 10411 h 12423"/>
                    <a:gd name="connsiteX11" fmla="*/ 6614 w 12158"/>
                    <a:gd name="connsiteY11" fmla="*/ 9026 h 12423"/>
                    <a:gd name="connsiteX12" fmla="*/ 4673 w 12158"/>
                    <a:gd name="connsiteY12" fmla="*/ 7086 h 124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2158" h="12423">
                      <a:moveTo>
                        <a:pt x="4396" y="7363"/>
                      </a:moveTo>
                      <a:cubicBezTo>
                        <a:pt x="3841" y="6531"/>
                        <a:pt x="3287" y="5700"/>
                        <a:pt x="2732" y="4869"/>
                      </a:cubicBezTo>
                      <a:cubicBezTo>
                        <a:pt x="2178" y="4037"/>
                        <a:pt x="1069" y="3483"/>
                        <a:pt x="514" y="2652"/>
                      </a:cubicBezTo>
                      <a:cubicBezTo>
                        <a:pt x="237" y="2098"/>
                        <a:pt x="-317" y="989"/>
                        <a:pt x="237" y="435"/>
                      </a:cubicBezTo>
                      <a:cubicBezTo>
                        <a:pt x="1069" y="-1228"/>
                        <a:pt x="5505" y="2375"/>
                        <a:pt x="6336" y="2929"/>
                      </a:cubicBezTo>
                      <a:cubicBezTo>
                        <a:pt x="7168" y="3760"/>
                        <a:pt x="8000" y="4592"/>
                        <a:pt x="8831" y="5423"/>
                      </a:cubicBezTo>
                      <a:cubicBezTo>
                        <a:pt x="9663" y="6254"/>
                        <a:pt x="10495" y="7086"/>
                        <a:pt x="11049" y="7917"/>
                      </a:cubicBezTo>
                      <a:cubicBezTo>
                        <a:pt x="11881" y="8749"/>
                        <a:pt x="11881" y="9857"/>
                        <a:pt x="12158" y="11243"/>
                      </a:cubicBezTo>
                      <a:cubicBezTo>
                        <a:pt x="12158" y="12074"/>
                        <a:pt x="12158" y="12628"/>
                        <a:pt x="11049" y="12351"/>
                      </a:cubicBezTo>
                      <a:cubicBezTo>
                        <a:pt x="10218" y="12351"/>
                        <a:pt x="9109" y="12351"/>
                        <a:pt x="8277" y="11797"/>
                      </a:cubicBezTo>
                      <a:cubicBezTo>
                        <a:pt x="8277" y="11243"/>
                        <a:pt x="7722" y="10965"/>
                        <a:pt x="7445" y="10411"/>
                      </a:cubicBezTo>
                      <a:cubicBezTo>
                        <a:pt x="7168" y="9857"/>
                        <a:pt x="6891" y="9303"/>
                        <a:pt x="6614" y="9026"/>
                      </a:cubicBezTo>
                      <a:cubicBezTo>
                        <a:pt x="6059" y="8471"/>
                        <a:pt x="5228" y="7917"/>
                        <a:pt x="4673" y="7086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2501" name="Graphic 248">
                <a:extLst>
                  <a:ext uri="{FF2B5EF4-FFF2-40B4-BE49-F238E27FC236}">
                    <a16:creationId xmlns:a16="http://schemas.microsoft.com/office/drawing/2014/main" id="{82C0E6B6-47AD-41C8-E838-DA1FDDDAC8D8}"/>
                  </a:ext>
                </a:extLst>
              </p:cNvPr>
              <p:cNvGrpSpPr/>
              <p:nvPr/>
            </p:nvGrpSpPr>
            <p:grpSpPr>
              <a:xfrm>
                <a:off x="5654468" y="2919661"/>
                <a:ext cx="202326" cy="217650"/>
                <a:chOff x="6317233" y="2918542"/>
                <a:chExt cx="202326" cy="217650"/>
              </a:xfrm>
              <a:grpFill/>
            </p:grpSpPr>
            <p:sp>
              <p:nvSpPr>
                <p:cNvPr id="2600" name="Freeform 2599">
                  <a:extLst>
                    <a:ext uri="{FF2B5EF4-FFF2-40B4-BE49-F238E27FC236}">
                      <a16:creationId xmlns:a16="http://schemas.microsoft.com/office/drawing/2014/main" id="{23650587-D282-1A9F-46B1-0590957025ED}"/>
                    </a:ext>
                  </a:extLst>
                </p:cNvPr>
                <p:cNvSpPr/>
                <p:nvPr/>
              </p:nvSpPr>
              <p:spPr>
                <a:xfrm>
                  <a:off x="6317233" y="2918542"/>
                  <a:ext cx="180589" cy="167724"/>
                </a:xfrm>
                <a:custGeom>
                  <a:avLst/>
                  <a:gdLst>
                    <a:gd name="connsiteX0" fmla="*/ 179370 w 180589"/>
                    <a:gd name="connsiteY0" fmla="*/ 15242 h 167724"/>
                    <a:gd name="connsiteX1" fmla="*/ 172994 w 180589"/>
                    <a:gd name="connsiteY1" fmla="*/ 20784 h 167724"/>
                    <a:gd name="connsiteX2" fmla="*/ 166063 w 180589"/>
                    <a:gd name="connsiteY2" fmla="*/ 36580 h 167724"/>
                    <a:gd name="connsiteX3" fmla="*/ 163845 w 180589"/>
                    <a:gd name="connsiteY3" fmla="*/ 35748 h 167724"/>
                    <a:gd name="connsiteX4" fmla="*/ 150815 w 180589"/>
                    <a:gd name="connsiteY4" fmla="*/ 32700 h 167724"/>
                    <a:gd name="connsiteX5" fmla="*/ 138340 w 180589"/>
                    <a:gd name="connsiteY5" fmla="*/ 27158 h 167724"/>
                    <a:gd name="connsiteX6" fmla="*/ 130023 w 180589"/>
                    <a:gd name="connsiteY6" fmla="*/ 26327 h 167724"/>
                    <a:gd name="connsiteX7" fmla="*/ 118933 w 180589"/>
                    <a:gd name="connsiteY7" fmla="*/ 28820 h 167724"/>
                    <a:gd name="connsiteX8" fmla="*/ 108953 w 180589"/>
                    <a:gd name="connsiteY8" fmla="*/ 31869 h 167724"/>
                    <a:gd name="connsiteX9" fmla="*/ 105071 w 180589"/>
                    <a:gd name="connsiteY9" fmla="*/ 41291 h 167724"/>
                    <a:gd name="connsiteX10" fmla="*/ 112280 w 180589"/>
                    <a:gd name="connsiteY10" fmla="*/ 49605 h 167724"/>
                    <a:gd name="connsiteX11" fmla="*/ 103963 w 180589"/>
                    <a:gd name="connsiteY11" fmla="*/ 46279 h 167724"/>
                    <a:gd name="connsiteX12" fmla="*/ 103685 w 180589"/>
                    <a:gd name="connsiteY12" fmla="*/ 54316 h 167724"/>
                    <a:gd name="connsiteX13" fmla="*/ 101190 w 180589"/>
                    <a:gd name="connsiteY13" fmla="*/ 58750 h 167724"/>
                    <a:gd name="connsiteX14" fmla="*/ 94814 w 180589"/>
                    <a:gd name="connsiteY14" fmla="*/ 53761 h 167724"/>
                    <a:gd name="connsiteX15" fmla="*/ 95091 w 180589"/>
                    <a:gd name="connsiteY15" fmla="*/ 59027 h 167724"/>
                    <a:gd name="connsiteX16" fmla="*/ 88437 w 180589"/>
                    <a:gd name="connsiteY16" fmla="*/ 51822 h 167724"/>
                    <a:gd name="connsiteX17" fmla="*/ 80952 w 180589"/>
                    <a:gd name="connsiteY17" fmla="*/ 47388 h 167724"/>
                    <a:gd name="connsiteX18" fmla="*/ 76239 w 180589"/>
                    <a:gd name="connsiteY18" fmla="*/ 41014 h 167724"/>
                    <a:gd name="connsiteX19" fmla="*/ 69309 w 180589"/>
                    <a:gd name="connsiteY19" fmla="*/ 44062 h 167724"/>
                    <a:gd name="connsiteX20" fmla="*/ 72358 w 180589"/>
                    <a:gd name="connsiteY20" fmla="*/ 52653 h 167724"/>
                    <a:gd name="connsiteX21" fmla="*/ 79012 w 180589"/>
                    <a:gd name="connsiteY21" fmla="*/ 61798 h 167724"/>
                    <a:gd name="connsiteX22" fmla="*/ 85665 w 180589"/>
                    <a:gd name="connsiteY22" fmla="*/ 72883 h 167724"/>
                    <a:gd name="connsiteX23" fmla="*/ 87606 w 180589"/>
                    <a:gd name="connsiteY23" fmla="*/ 76763 h 167724"/>
                    <a:gd name="connsiteX24" fmla="*/ 85388 w 180589"/>
                    <a:gd name="connsiteY24" fmla="*/ 79534 h 167724"/>
                    <a:gd name="connsiteX25" fmla="*/ 80398 w 180589"/>
                    <a:gd name="connsiteY25" fmla="*/ 82305 h 167724"/>
                    <a:gd name="connsiteX26" fmla="*/ 80120 w 180589"/>
                    <a:gd name="connsiteY26" fmla="*/ 85353 h 167724"/>
                    <a:gd name="connsiteX27" fmla="*/ 81784 w 180589"/>
                    <a:gd name="connsiteY27" fmla="*/ 87293 h 167724"/>
                    <a:gd name="connsiteX28" fmla="*/ 86497 w 180589"/>
                    <a:gd name="connsiteY28" fmla="*/ 89233 h 167724"/>
                    <a:gd name="connsiteX29" fmla="*/ 80398 w 180589"/>
                    <a:gd name="connsiteY29" fmla="*/ 92004 h 167724"/>
                    <a:gd name="connsiteX30" fmla="*/ 84002 w 180589"/>
                    <a:gd name="connsiteY30" fmla="*/ 97270 h 167724"/>
                    <a:gd name="connsiteX31" fmla="*/ 89824 w 180589"/>
                    <a:gd name="connsiteY31" fmla="*/ 99764 h 167724"/>
                    <a:gd name="connsiteX32" fmla="*/ 93705 w 180589"/>
                    <a:gd name="connsiteY32" fmla="*/ 102535 h 167724"/>
                    <a:gd name="connsiteX33" fmla="*/ 91764 w 180589"/>
                    <a:gd name="connsiteY33" fmla="*/ 99209 h 167724"/>
                    <a:gd name="connsiteX34" fmla="*/ 89547 w 180589"/>
                    <a:gd name="connsiteY34" fmla="*/ 94776 h 167724"/>
                    <a:gd name="connsiteX35" fmla="*/ 96200 w 180589"/>
                    <a:gd name="connsiteY35" fmla="*/ 94776 h 167724"/>
                    <a:gd name="connsiteX36" fmla="*/ 103408 w 180589"/>
                    <a:gd name="connsiteY36" fmla="*/ 98932 h 167724"/>
                    <a:gd name="connsiteX37" fmla="*/ 114775 w 180589"/>
                    <a:gd name="connsiteY37" fmla="*/ 108632 h 167724"/>
                    <a:gd name="connsiteX38" fmla="*/ 124755 w 180589"/>
                    <a:gd name="connsiteY38" fmla="*/ 117222 h 167724"/>
                    <a:gd name="connsiteX39" fmla="*/ 127805 w 180589"/>
                    <a:gd name="connsiteY39" fmla="*/ 119162 h 167724"/>
                    <a:gd name="connsiteX40" fmla="*/ 130577 w 180589"/>
                    <a:gd name="connsiteY40" fmla="*/ 124705 h 167724"/>
                    <a:gd name="connsiteX41" fmla="*/ 122815 w 180589"/>
                    <a:gd name="connsiteY41" fmla="*/ 124705 h 167724"/>
                    <a:gd name="connsiteX42" fmla="*/ 112002 w 180589"/>
                    <a:gd name="connsiteY42" fmla="*/ 112788 h 167724"/>
                    <a:gd name="connsiteX43" fmla="*/ 109230 w 180589"/>
                    <a:gd name="connsiteY43" fmla="*/ 109186 h 167724"/>
                    <a:gd name="connsiteX44" fmla="*/ 105626 w 180589"/>
                    <a:gd name="connsiteY44" fmla="*/ 107246 h 167724"/>
                    <a:gd name="connsiteX45" fmla="*/ 102299 w 180589"/>
                    <a:gd name="connsiteY45" fmla="*/ 107246 h 167724"/>
                    <a:gd name="connsiteX46" fmla="*/ 102299 w 180589"/>
                    <a:gd name="connsiteY46" fmla="*/ 108355 h 167724"/>
                    <a:gd name="connsiteX47" fmla="*/ 103408 w 180589"/>
                    <a:gd name="connsiteY47" fmla="*/ 115560 h 167724"/>
                    <a:gd name="connsiteX48" fmla="*/ 105071 w 180589"/>
                    <a:gd name="connsiteY48" fmla="*/ 118331 h 167724"/>
                    <a:gd name="connsiteX49" fmla="*/ 106458 w 180589"/>
                    <a:gd name="connsiteY49" fmla="*/ 121934 h 167724"/>
                    <a:gd name="connsiteX50" fmla="*/ 106181 w 180589"/>
                    <a:gd name="connsiteY50" fmla="*/ 126368 h 167724"/>
                    <a:gd name="connsiteX51" fmla="*/ 95091 w 180589"/>
                    <a:gd name="connsiteY51" fmla="*/ 117777 h 167724"/>
                    <a:gd name="connsiteX52" fmla="*/ 84556 w 180589"/>
                    <a:gd name="connsiteY52" fmla="*/ 109740 h 167724"/>
                    <a:gd name="connsiteX53" fmla="*/ 73744 w 180589"/>
                    <a:gd name="connsiteY53" fmla="*/ 108632 h 167724"/>
                    <a:gd name="connsiteX54" fmla="*/ 61823 w 180589"/>
                    <a:gd name="connsiteY54" fmla="*/ 106692 h 167724"/>
                    <a:gd name="connsiteX55" fmla="*/ 61823 w 180589"/>
                    <a:gd name="connsiteY55" fmla="*/ 115560 h 167724"/>
                    <a:gd name="connsiteX56" fmla="*/ 78180 w 180589"/>
                    <a:gd name="connsiteY56" fmla="*/ 125813 h 167724"/>
                    <a:gd name="connsiteX57" fmla="*/ 89824 w 180589"/>
                    <a:gd name="connsiteY57" fmla="*/ 133573 h 167724"/>
                    <a:gd name="connsiteX58" fmla="*/ 89269 w 180589"/>
                    <a:gd name="connsiteY58" fmla="*/ 141332 h 167724"/>
                    <a:gd name="connsiteX59" fmla="*/ 77348 w 180589"/>
                    <a:gd name="connsiteY59" fmla="*/ 138838 h 167724"/>
                    <a:gd name="connsiteX60" fmla="*/ 79012 w 180589"/>
                    <a:gd name="connsiteY60" fmla="*/ 149923 h 167724"/>
                    <a:gd name="connsiteX61" fmla="*/ 82893 w 180589"/>
                    <a:gd name="connsiteY61" fmla="*/ 161285 h 167724"/>
                    <a:gd name="connsiteX62" fmla="*/ 83725 w 180589"/>
                    <a:gd name="connsiteY62" fmla="*/ 167659 h 167724"/>
                    <a:gd name="connsiteX63" fmla="*/ 77902 w 180589"/>
                    <a:gd name="connsiteY63" fmla="*/ 162947 h 167724"/>
                    <a:gd name="connsiteX64" fmla="*/ 71527 w 180589"/>
                    <a:gd name="connsiteY64" fmla="*/ 158237 h 167724"/>
                    <a:gd name="connsiteX65" fmla="*/ 63764 w 180589"/>
                    <a:gd name="connsiteY65" fmla="*/ 163502 h 167724"/>
                    <a:gd name="connsiteX66" fmla="*/ 55447 w 180589"/>
                    <a:gd name="connsiteY66" fmla="*/ 152140 h 167724"/>
                    <a:gd name="connsiteX67" fmla="*/ 42971 w 180589"/>
                    <a:gd name="connsiteY67" fmla="*/ 153525 h 167724"/>
                    <a:gd name="connsiteX68" fmla="*/ 42417 w 180589"/>
                    <a:gd name="connsiteY68" fmla="*/ 138284 h 167724"/>
                    <a:gd name="connsiteX69" fmla="*/ 32714 w 180589"/>
                    <a:gd name="connsiteY69" fmla="*/ 126090 h 167724"/>
                    <a:gd name="connsiteX70" fmla="*/ 31882 w 180589"/>
                    <a:gd name="connsiteY70" fmla="*/ 119162 h 167724"/>
                    <a:gd name="connsiteX71" fmla="*/ 37427 w 180589"/>
                    <a:gd name="connsiteY71" fmla="*/ 115283 h 167724"/>
                    <a:gd name="connsiteX72" fmla="*/ 33822 w 180589"/>
                    <a:gd name="connsiteY72" fmla="*/ 105306 h 167724"/>
                    <a:gd name="connsiteX73" fmla="*/ 30218 w 180589"/>
                    <a:gd name="connsiteY73" fmla="*/ 90896 h 167724"/>
                    <a:gd name="connsiteX74" fmla="*/ 24951 w 180589"/>
                    <a:gd name="connsiteY74" fmla="*/ 90619 h 167724"/>
                    <a:gd name="connsiteX75" fmla="*/ 18297 w 180589"/>
                    <a:gd name="connsiteY75" fmla="*/ 87848 h 167724"/>
                    <a:gd name="connsiteX76" fmla="*/ 12198 w 180589"/>
                    <a:gd name="connsiteY76" fmla="*/ 79534 h 167724"/>
                    <a:gd name="connsiteX77" fmla="*/ 832 w 180589"/>
                    <a:gd name="connsiteY77" fmla="*/ 72883 h 167724"/>
                    <a:gd name="connsiteX78" fmla="*/ 0 w 180589"/>
                    <a:gd name="connsiteY78" fmla="*/ 72883 h 167724"/>
                    <a:gd name="connsiteX79" fmla="*/ 10258 w 180589"/>
                    <a:gd name="connsiteY79" fmla="*/ 62629 h 167724"/>
                    <a:gd name="connsiteX80" fmla="*/ 15248 w 180589"/>
                    <a:gd name="connsiteY80" fmla="*/ 53761 h 167724"/>
                    <a:gd name="connsiteX81" fmla="*/ 23287 w 180589"/>
                    <a:gd name="connsiteY81" fmla="*/ 46556 h 167724"/>
                    <a:gd name="connsiteX82" fmla="*/ 28832 w 180589"/>
                    <a:gd name="connsiteY82" fmla="*/ 39074 h 167724"/>
                    <a:gd name="connsiteX83" fmla="*/ 28000 w 180589"/>
                    <a:gd name="connsiteY83" fmla="*/ 31869 h 167724"/>
                    <a:gd name="connsiteX84" fmla="*/ 30218 w 180589"/>
                    <a:gd name="connsiteY84" fmla="*/ 30206 h 167724"/>
                    <a:gd name="connsiteX85" fmla="*/ 50179 w 180589"/>
                    <a:gd name="connsiteY85" fmla="*/ 28266 h 167724"/>
                    <a:gd name="connsiteX86" fmla="*/ 57387 w 180589"/>
                    <a:gd name="connsiteY86" fmla="*/ 22724 h 167724"/>
                    <a:gd name="connsiteX87" fmla="*/ 74021 w 180589"/>
                    <a:gd name="connsiteY87" fmla="*/ 21338 h 167724"/>
                    <a:gd name="connsiteX88" fmla="*/ 81507 w 180589"/>
                    <a:gd name="connsiteY88" fmla="*/ 17181 h 167724"/>
                    <a:gd name="connsiteX89" fmla="*/ 83725 w 180589"/>
                    <a:gd name="connsiteY89" fmla="*/ 16904 h 167724"/>
                    <a:gd name="connsiteX90" fmla="*/ 104240 w 180589"/>
                    <a:gd name="connsiteY90" fmla="*/ 14687 h 167724"/>
                    <a:gd name="connsiteX91" fmla="*/ 123092 w 180589"/>
                    <a:gd name="connsiteY91" fmla="*/ 8868 h 167724"/>
                    <a:gd name="connsiteX92" fmla="*/ 141944 w 180589"/>
                    <a:gd name="connsiteY92" fmla="*/ 16350 h 167724"/>
                    <a:gd name="connsiteX93" fmla="*/ 166617 w 180589"/>
                    <a:gd name="connsiteY93" fmla="*/ 13579 h 167724"/>
                    <a:gd name="connsiteX94" fmla="*/ 167449 w 180589"/>
                    <a:gd name="connsiteY94" fmla="*/ 3602 h 167724"/>
                    <a:gd name="connsiteX95" fmla="*/ 174658 w 180589"/>
                    <a:gd name="connsiteY95" fmla="*/ 0 h 167724"/>
                    <a:gd name="connsiteX96" fmla="*/ 177152 w 180589"/>
                    <a:gd name="connsiteY96" fmla="*/ 5542 h 167724"/>
                    <a:gd name="connsiteX97" fmla="*/ 178539 w 180589"/>
                    <a:gd name="connsiteY97" fmla="*/ 15242 h 1677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</a:cxnLst>
                  <a:rect l="l" t="t" r="r" b="b"/>
                  <a:pathLst>
                    <a:path w="180589" h="167724">
                      <a:moveTo>
                        <a:pt x="179370" y="15242"/>
                      </a:moveTo>
                      <a:cubicBezTo>
                        <a:pt x="175212" y="17181"/>
                        <a:pt x="172717" y="17736"/>
                        <a:pt x="172994" y="20784"/>
                      </a:cubicBezTo>
                      <a:cubicBezTo>
                        <a:pt x="173271" y="23278"/>
                        <a:pt x="168281" y="30760"/>
                        <a:pt x="166063" y="36580"/>
                      </a:cubicBezTo>
                      <a:cubicBezTo>
                        <a:pt x="165231" y="36303"/>
                        <a:pt x="164400" y="36026"/>
                        <a:pt x="163845" y="35748"/>
                      </a:cubicBezTo>
                      <a:cubicBezTo>
                        <a:pt x="159410" y="34363"/>
                        <a:pt x="155251" y="33809"/>
                        <a:pt x="150815" y="32700"/>
                      </a:cubicBezTo>
                      <a:cubicBezTo>
                        <a:pt x="146380" y="31592"/>
                        <a:pt x="143330" y="26881"/>
                        <a:pt x="138340" y="27158"/>
                      </a:cubicBezTo>
                      <a:cubicBezTo>
                        <a:pt x="135567" y="27158"/>
                        <a:pt x="132795" y="26049"/>
                        <a:pt x="130023" y="26327"/>
                      </a:cubicBezTo>
                      <a:cubicBezTo>
                        <a:pt x="126418" y="26881"/>
                        <a:pt x="122815" y="28266"/>
                        <a:pt x="118933" y="28820"/>
                      </a:cubicBezTo>
                      <a:cubicBezTo>
                        <a:pt x="115607" y="29098"/>
                        <a:pt x="112002" y="30206"/>
                        <a:pt x="108953" y="31869"/>
                      </a:cubicBezTo>
                      <a:cubicBezTo>
                        <a:pt x="106181" y="33532"/>
                        <a:pt x="103131" y="37966"/>
                        <a:pt x="105071" y="41291"/>
                      </a:cubicBezTo>
                      <a:cubicBezTo>
                        <a:pt x="107012" y="45171"/>
                        <a:pt x="112557" y="44617"/>
                        <a:pt x="112280" y="49605"/>
                      </a:cubicBezTo>
                      <a:cubicBezTo>
                        <a:pt x="108676" y="50436"/>
                        <a:pt x="107012" y="46279"/>
                        <a:pt x="103963" y="46279"/>
                      </a:cubicBezTo>
                      <a:cubicBezTo>
                        <a:pt x="100081" y="46279"/>
                        <a:pt x="102853" y="52653"/>
                        <a:pt x="103685" y="54316"/>
                      </a:cubicBezTo>
                      <a:cubicBezTo>
                        <a:pt x="104795" y="56810"/>
                        <a:pt x="103963" y="62907"/>
                        <a:pt x="101190" y="58750"/>
                      </a:cubicBezTo>
                      <a:cubicBezTo>
                        <a:pt x="98972" y="55701"/>
                        <a:pt x="99804" y="52653"/>
                        <a:pt x="94814" y="53761"/>
                      </a:cubicBezTo>
                      <a:cubicBezTo>
                        <a:pt x="93705" y="55701"/>
                        <a:pt x="94260" y="57364"/>
                        <a:pt x="95091" y="59027"/>
                      </a:cubicBezTo>
                      <a:cubicBezTo>
                        <a:pt x="92873" y="56810"/>
                        <a:pt x="90655" y="54039"/>
                        <a:pt x="88437" y="51822"/>
                      </a:cubicBezTo>
                      <a:cubicBezTo>
                        <a:pt x="86219" y="49882"/>
                        <a:pt x="83447" y="49050"/>
                        <a:pt x="80952" y="47388"/>
                      </a:cubicBezTo>
                      <a:cubicBezTo>
                        <a:pt x="78457" y="45725"/>
                        <a:pt x="78180" y="42676"/>
                        <a:pt x="76239" y="41014"/>
                      </a:cubicBezTo>
                      <a:cubicBezTo>
                        <a:pt x="73744" y="38797"/>
                        <a:pt x="70417" y="41568"/>
                        <a:pt x="69309" y="44062"/>
                      </a:cubicBezTo>
                      <a:cubicBezTo>
                        <a:pt x="67645" y="47665"/>
                        <a:pt x="69585" y="50159"/>
                        <a:pt x="72358" y="52653"/>
                      </a:cubicBezTo>
                      <a:cubicBezTo>
                        <a:pt x="75408" y="55424"/>
                        <a:pt x="77348" y="58196"/>
                        <a:pt x="79012" y="61798"/>
                      </a:cubicBezTo>
                      <a:cubicBezTo>
                        <a:pt x="80952" y="66232"/>
                        <a:pt x="82338" y="69280"/>
                        <a:pt x="85665" y="72883"/>
                      </a:cubicBezTo>
                      <a:cubicBezTo>
                        <a:pt x="87051" y="74268"/>
                        <a:pt x="87606" y="74823"/>
                        <a:pt x="87606" y="76763"/>
                      </a:cubicBezTo>
                      <a:cubicBezTo>
                        <a:pt x="87606" y="78702"/>
                        <a:pt x="86774" y="78980"/>
                        <a:pt x="85388" y="79534"/>
                      </a:cubicBezTo>
                      <a:cubicBezTo>
                        <a:pt x="84002" y="80088"/>
                        <a:pt x="81230" y="80919"/>
                        <a:pt x="80398" y="82305"/>
                      </a:cubicBezTo>
                      <a:cubicBezTo>
                        <a:pt x="79844" y="83137"/>
                        <a:pt x="79844" y="84522"/>
                        <a:pt x="80120" y="85353"/>
                      </a:cubicBezTo>
                      <a:cubicBezTo>
                        <a:pt x="80120" y="86462"/>
                        <a:pt x="80952" y="86739"/>
                        <a:pt x="81784" y="87293"/>
                      </a:cubicBezTo>
                      <a:cubicBezTo>
                        <a:pt x="83447" y="88125"/>
                        <a:pt x="84833" y="88679"/>
                        <a:pt x="86497" y="89233"/>
                      </a:cubicBezTo>
                      <a:cubicBezTo>
                        <a:pt x="85388" y="91727"/>
                        <a:pt x="80675" y="88956"/>
                        <a:pt x="80398" y="92004"/>
                      </a:cubicBezTo>
                      <a:cubicBezTo>
                        <a:pt x="80398" y="93944"/>
                        <a:pt x="82338" y="96715"/>
                        <a:pt x="84002" y="97270"/>
                      </a:cubicBezTo>
                      <a:cubicBezTo>
                        <a:pt x="85943" y="98101"/>
                        <a:pt x="88161" y="98378"/>
                        <a:pt x="89824" y="99764"/>
                      </a:cubicBezTo>
                      <a:cubicBezTo>
                        <a:pt x="90378" y="100318"/>
                        <a:pt x="92873" y="104198"/>
                        <a:pt x="93705" y="102535"/>
                      </a:cubicBezTo>
                      <a:cubicBezTo>
                        <a:pt x="94260" y="101427"/>
                        <a:pt x="92596" y="100041"/>
                        <a:pt x="91764" y="99209"/>
                      </a:cubicBezTo>
                      <a:cubicBezTo>
                        <a:pt x="90655" y="97824"/>
                        <a:pt x="88992" y="96438"/>
                        <a:pt x="89547" y="94776"/>
                      </a:cubicBezTo>
                      <a:cubicBezTo>
                        <a:pt x="90378" y="92004"/>
                        <a:pt x="94536" y="94221"/>
                        <a:pt x="96200" y="94776"/>
                      </a:cubicBezTo>
                      <a:cubicBezTo>
                        <a:pt x="98972" y="95330"/>
                        <a:pt x="101467" y="96715"/>
                        <a:pt x="103408" y="98932"/>
                      </a:cubicBezTo>
                      <a:cubicBezTo>
                        <a:pt x="107012" y="102812"/>
                        <a:pt x="110894" y="105306"/>
                        <a:pt x="114775" y="108632"/>
                      </a:cubicBezTo>
                      <a:cubicBezTo>
                        <a:pt x="118379" y="111403"/>
                        <a:pt x="121151" y="114728"/>
                        <a:pt x="124755" y="117222"/>
                      </a:cubicBezTo>
                      <a:cubicBezTo>
                        <a:pt x="125864" y="118054"/>
                        <a:pt x="126696" y="118608"/>
                        <a:pt x="127805" y="119162"/>
                      </a:cubicBezTo>
                      <a:cubicBezTo>
                        <a:pt x="129468" y="120271"/>
                        <a:pt x="132518" y="122211"/>
                        <a:pt x="130577" y="124705"/>
                      </a:cubicBezTo>
                      <a:cubicBezTo>
                        <a:pt x="128636" y="126922"/>
                        <a:pt x="125032" y="126090"/>
                        <a:pt x="122815" y="124705"/>
                      </a:cubicBezTo>
                      <a:cubicBezTo>
                        <a:pt x="118101" y="121934"/>
                        <a:pt x="115884" y="116391"/>
                        <a:pt x="112002" y="112788"/>
                      </a:cubicBezTo>
                      <a:cubicBezTo>
                        <a:pt x="110894" y="111680"/>
                        <a:pt x="110062" y="110294"/>
                        <a:pt x="109230" y="109186"/>
                      </a:cubicBezTo>
                      <a:cubicBezTo>
                        <a:pt x="108398" y="108078"/>
                        <a:pt x="107012" y="107800"/>
                        <a:pt x="105626" y="107246"/>
                      </a:cubicBezTo>
                      <a:cubicBezTo>
                        <a:pt x="104795" y="106969"/>
                        <a:pt x="103131" y="106137"/>
                        <a:pt x="102299" y="107246"/>
                      </a:cubicBezTo>
                      <a:cubicBezTo>
                        <a:pt x="102022" y="107523"/>
                        <a:pt x="102299" y="107800"/>
                        <a:pt x="102299" y="108355"/>
                      </a:cubicBezTo>
                      <a:cubicBezTo>
                        <a:pt x="102299" y="110849"/>
                        <a:pt x="102299" y="113343"/>
                        <a:pt x="103408" y="115560"/>
                      </a:cubicBezTo>
                      <a:cubicBezTo>
                        <a:pt x="103963" y="116668"/>
                        <a:pt x="104795" y="117499"/>
                        <a:pt x="105071" y="118331"/>
                      </a:cubicBezTo>
                      <a:cubicBezTo>
                        <a:pt x="105626" y="119439"/>
                        <a:pt x="105903" y="120825"/>
                        <a:pt x="106458" y="121934"/>
                      </a:cubicBezTo>
                      <a:cubicBezTo>
                        <a:pt x="107012" y="123042"/>
                        <a:pt x="108676" y="126090"/>
                        <a:pt x="106181" y="126368"/>
                      </a:cubicBezTo>
                      <a:cubicBezTo>
                        <a:pt x="102299" y="126368"/>
                        <a:pt x="97586" y="120548"/>
                        <a:pt x="95091" y="117777"/>
                      </a:cubicBezTo>
                      <a:cubicBezTo>
                        <a:pt x="92042" y="114451"/>
                        <a:pt x="89269" y="110571"/>
                        <a:pt x="84556" y="109740"/>
                      </a:cubicBezTo>
                      <a:cubicBezTo>
                        <a:pt x="80952" y="108909"/>
                        <a:pt x="77348" y="109740"/>
                        <a:pt x="73744" y="108632"/>
                      </a:cubicBezTo>
                      <a:cubicBezTo>
                        <a:pt x="69863" y="107246"/>
                        <a:pt x="65982" y="105029"/>
                        <a:pt x="61823" y="106692"/>
                      </a:cubicBezTo>
                      <a:cubicBezTo>
                        <a:pt x="57110" y="108632"/>
                        <a:pt x="58774" y="112788"/>
                        <a:pt x="61823" y="115560"/>
                      </a:cubicBezTo>
                      <a:cubicBezTo>
                        <a:pt x="66536" y="119717"/>
                        <a:pt x="72358" y="123042"/>
                        <a:pt x="78180" y="125813"/>
                      </a:cubicBezTo>
                      <a:cubicBezTo>
                        <a:pt x="82616" y="128030"/>
                        <a:pt x="86774" y="129416"/>
                        <a:pt x="89824" y="133573"/>
                      </a:cubicBezTo>
                      <a:cubicBezTo>
                        <a:pt x="91764" y="135790"/>
                        <a:pt x="95091" y="142440"/>
                        <a:pt x="89269" y="141332"/>
                      </a:cubicBezTo>
                      <a:cubicBezTo>
                        <a:pt x="86497" y="140778"/>
                        <a:pt x="79844" y="136067"/>
                        <a:pt x="77348" y="138838"/>
                      </a:cubicBezTo>
                      <a:cubicBezTo>
                        <a:pt x="75130" y="141332"/>
                        <a:pt x="78180" y="147429"/>
                        <a:pt x="79012" y="149923"/>
                      </a:cubicBezTo>
                      <a:cubicBezTo>
                        <a:pt x="80675" y="153803"/>
                        <a:pt x="82061" y="157405"/>
                        <a:pt x="82893" y="161285"/>
                      </a:cubicBezTo>
                      <a:cubicBezTo>
                        <a:pt x="83170" y="163502"/>
                        <a:pt x="83447" y="165442"/>
                        <a:pt x="83725" y="167659"/>
                      </a:cubicBezTo>
                      <a:cubicBezTo>
                        <a:pt x="80675" y="168213"/>
                        <a:pt x="79012" y="165165"/>
                        <a:pt x="77902" y="162947"/>
                      </a:cubicBezTo>
                      <a:cubicBezTo>
                        <a:pt x="76516" y="159622"/>
                        <a:pt x="75685" y="157405"/>
                        <a:pt x="71527" y="158237"/>
                      </a:cubicBezTo>
                      <a:cubicBezTo>
                        <a:pt x="70695" y="161562"/>
                        <a:pt x="67368" y="168767"/>
                        <a:pt x="63764" y="163502"/>
                      </a:cubicBezTo>
                      <a:cubicBezTo>
                        <a:pt x="61268" y="159899"/>
                        <a:pt x="62378" y="150477"/>
                        <a:pt x="55447" y="152140"/>
                      </a:cubicBezTo>
                      <a:cubicBezTo>
                        <a:pt x="51565" y="152971"/>
                        <a:pt x="46575" y="158514"/>
                        <a:pt x="42971" y="153525"/>
                      </a:cubicBezTo>
                      <a:cubicBezTo>
                        <a:pt x="40199" y="149368"/>
                        <a:pt x="42971" y="142718"/>
                        <a:pt x="42417" y="138284"/>
                      </a:cubicBezTo>
                      <a:cubicBezTo>
                        <a:pt x="41862" y="132187"/>
                        <a:pt x="35486" y="130801"/>
                        <a:pt x="32714" y="126090"/>
                      </a:cubicBezTo>
                      <a:cubicBezTo>
                        <a:pt x="31604" y="124150"/>
                        <a:pt x="31050" y="121102"/>
                        <a:pt x="31882" y="119162"/>
                      </a:cubicBezTo>
                      <a:cubicBezTo>
                        <a:pt x="32991" y="116945"/>
                        <a:pt x="35486" y="116668"/>
                        <a:pt x="37427" y="115283"/>
                      </a:cubicBezTo>
                      <a:cubicBezTo>
                        <a:pt x="43248" y="111403"/>
                        <a:pt x="37149" y="107523"/>
                        <a:pt x="33822" y="105306"/>
                      </a:cubicBezTo>
                      <a:cubicBezTo>
                        <a:pt x="28000" y="101427"/>
                        <a:pt x="31882" y="96438"/>
                        <a:pt x="30218" y="90896"/>
                      </a:cubicBezTo>
                      <a:cubicBezTo>
                        <a:pt x="29110" y="87570"/>
                        <a:pt x="27169" y="89510"/>
                        <a:pt x="24951" y="90619"/>
                      </a:cubicBezTo>
                      <a:cubicBezTo>
                        <a:pt x="21901" y="92004"/>
                        <a:pt x="19961" y="90619"/>
                        <a:pt x="18297" y="87848"/>
                      </a:cubicBezTo>
                      <a:cubicBezTo>
                        <a:pt x="16357" y="84799"/>
                        <a:pt x="14970" y="82028"/>
                        <a:pt x="12198" y="79534"/>
                      </a:cubicBezTo>
                      <a:cubicBezTo>
                        <a:pt x="8871" y="76763"/>
                        <a:pt x="4435" y="75654"/>
                        <a:pt x="832" y="72883"/>
                      </a:cubicBezTo>
                      <a:cubicBezTo>
                        <a:pt x="832" y="72883"/>
                        <a:pt x="277" y="72883"/>
                        <a:pt x="0" y="72883"/>
                      </a:cubicBezTo>
                      <a:cubicBezTo>
                        <a:pt x="4435" y="70112"/>
                        <a:pt x="10258" y="65678"/>
                        <a:pt x="10258" y="62629"/>
                      </a:cubicBezTo>
                      <a:cubicBezTo>
                        <a:pt x="10258" y="57641"/>
                        <a:pt x="13584" y="54593"/>
                        <a:pt x="15248" y="53761"/>
                      </a:cubicBezTo>
                      <a:cubicBezTo>
                        <a:pt x="16911" y="52653"/>
                        <a:pt x="22733" y="49882"/>
                        <a:pt x="23287" y="46556"/>
                      </a:cubicBezTo>
                      <a:cubicBezTo>
                        <a:pt x="23842" y="42954"/>
                        <a:pt x="29941" y="42676"/>
                        <a:pt x="28832" y="39074"/>
                      </a:cubicBezTo>
                      <a:cubicBezTo>
                        <a:pt x="28000" y="36580"/>
                        <a:pt x="27169" y="33532"/>
                        <a:pt x="28000" y="31869"/>
                      </a:cubicBezTo>
                      <a:cubicBezTo>
                        <a:pt x="28278" y="31038"/>
                        <a:pt x="29110" y="30483"/>
                        <a:pt x="30218" y="30206"/>
                      </a:cubicBezTo>
                      <a:cubicBezTo>
                        <a:pt x="34100" y="29652"/>
                        <a:pt x="49348" y="30206"/>
                        <a:pt x="50179" y="28266"/>
                      </a:cubicBezTo>
                      <a:cubicBezTo>
                        <a:pt x="51011" y="26327"/>
                        <a:pt x="50734" y="23278"/>
                        <a:pt x="57387" y="22724"/>
                      </a:cubicBezTo>
                      <a:cubicBezTo>
                        <a:pt x="63764" y="22170"/>
                        <a:pt x="71249" y="24109"/>
                        <a:pt x="74021" y="21338"/>
                      </a:cubicBezTo>
                      <a:cubicBezTo>
                        <a:pt x="76516" y="18844"/>
                        <a:pt x="75685" y="18290"/>
                        <a:pt x="81507" y="17181"/>
                      </a:cubicBezTo>
                      <a:cubicBezTo>
                        <a:pt x="82061" y="17181"/>
                        <a:pt x="82893" y="17181"/>
                        <a:pt x="83725" y="16904"/>
                      </a:cubicBezTo>
                      <a:cubicBezTo>
                        <a:pt x="92042" y="15519"/>
                        <a:pt x="101190" y="17458"/>
                        <a:pt x="104240" y="14687"/>
                      </a:cubicBezTo>
                      <a:cubicBezTo>
                        <a:pt x="107289" y="11639"/>
                        <a:pt x="116438" y="5819"/>
                        <a:pt x="123092" y="8868"/>
                      </a:cubicBezTo>
                      <a:cubicBezTo>
                        <a:pt x="129746" y="11916"/>
                        <a:pt x="133349" y="16073"/>
                        <a:pt x="141944" y="16350"/>
                      </a:cubicBezTo>
                      <a:cubicBezTo>
                        <a:pt x="150538" y="16904"/>
                        <a:pt x="166063" y="18290"/>
                        <a:pt x="166617" y="13579"/>
                      </a:cubicBezTo>
                      <a:cubicBezTo>
                        <a:pt x="167172" y="8868"/>
                        <a:pt x="162736" y="5819"/>
                        <a:pt x="167449" y="3602"/>
                      </a:cubicBezTo>
                      <a:cubicBezTo>
                        <a:pt x="168835" y="3048"/>
                        <a:pt x="171608" y="1663"/>
                        <a:pt x="174658" y="0"/>
                      </a:cubicBezTo>
                      <a:cubicBezTo>
                        <a:pt x="174658" y="0"/>
                        <a:pt x="174658" y="3602"/>
                        <a:pt x="177152" y="5542"/>
                      </a:cubicBezTo>
                      <a:cubicBezTo>
                        <a:pt x="179648" y="7482"/>
                        <a:pt x="182697" y="13302"/>
                        <a:pt x="178539" y="15242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601" name="Freeform 2600">
                  <a:extLst>
                    <a:ext uri="{FF2B5EF4-FFF2-40B4-BE49-F238E27FC236}">
                      <a16:creationId xmlns:a16="http://schemas.microsoft.com/office/drawing/2014/main" id="{04204245-6330-B2C9-4BCD-19C115B5346E}"/>
                    </a:ext>
                  </a:extLst>
                </p:cNvPr>
                <p:cNvSpPr/>
                <p:nvPr/>
              </p:nvSpPr>
              <p:spPr>
                <a:xfrm>
                  <a:off x="6329106" y="3022697"/>
                  <a:ext cx="17957" cy="16114"/>
                </a:xfrm>
                <a:custGeom>
                  <a:avLst/>
                  <a:gdLst>
                    <a:gd name="connsiteX0" fmla="*/ 6424 w 17957"/>
                    <a:gd name="connsiteY0" fmla="*/ 14175 h 16114"/>
                    <a:gd name="connsiteX1" fmla="*/ 3098 w 17957"/>
                    <a:gd name="connsiteY1" fmla="*/ 16115 h 16114"/>
                    <a:gd name="connsiteX2" fmla="*/ 1157 w 17957"/>
                    <a:gd name="connsiteY2" fmla="*/ 7801 h 16114"/>
                    <a:gd name="connsiteX3" fmla="*/ 5593 w 17957"/>
                    <a:gd name="connsiteY3" fmla="*/ 6139 h 16114"/>
                    <a:gd name="connsiteX4" fmla="*/ 8365 w 17957"/>
                    <a:gd name="connsiteY4" fmla="*/ 2813 h 16114"/>
                    <a:gd name="connsiteX5" fmla="*/ 13633 w 17957"/>
                    <a:gd name="connsiteY5" fmla="*/ 42 h 16114"/>
                    <a:gd name="connsiteX6" fmla="*/ 17237 w 17957"/>
                    <a:gd name="connsiteY6" fmla="*/ 2259 h 16114"/>
                    <a:gd name="connsiteX7" fmla="*/ 17791 w 17957"/>
                    <a:gd name="connsiteY7" fmla="*/ 8356 h 16114"/>
                    <a:gd name="connsiteX8" fmla="*/ 17237 w 17957"/>
                    <a:gd name="connsiteY8" fmla="*/ 10573 h 16114"/>
                    <a:gd name="connsiteX9" fmla="*/ 16682 w 17957"/>
                    <a:gd name="connsiteY9" fmla="*/ 13067 h 16114"/>
                    <a:gd name="connsiteX10" fmla="*/ 16682 w 17957"/>
                    <a:gd name="connsiteY10" fmla="*/ 14175 h 16114"/>
                    <a:gd name="connsiteX11" fmla="*/ 16682 w 17957"/>
                    <a:gd name="connsiteY11" fmla="*/ 14175 h 16114"/>
                    <a:gd name="connsiteX12" fmla="*/ 15573 w 17957"/>
                    <a:gd name="connsiteY12" fmla="*/ 15007 h 16114"/>
                    <a:gd name="connsiteX13" fmla="*/ 11415 w 17957"/>
                    <a:gd name="connsiteY13" fmla="*/ 14452 h 16114"/>
                    <a:gd name="connsiteX14" fmla="*/ 7256 w 17957"/>
                    <a:gd name="connsiteY14" fmla="*/ 14452 h 161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7957" h="16114">
                      <a:moveTo>
                        <a:pt x="6424" y="14175"/>
                      </a:moveTo>
                      <a:cubicBezTo>
                        <a:pt x="5316" y="15007"/>
                        <a:pt x="4484" y="15838"/>
                        <a:pt x="3098" y="16115"/>
                      </a:cubicBezTo>
                      <a:cubicBezTo>
                        <a:pt x="-783" y="16115"/>
                        <a:pt x="-507" y="10018"/>
                        <a:pt x="1157" y="7801"/>
                      </a:cubicBezTo>
                      <a:cubicBezTo>
                        <a:pt x="2266" y="6139"/>
                        <a:pt x="3929" y="6416"/>
                        <a:pt x="5593" y="6139"/>
                      </a:cubicBezTo>
                      <a:cubicBezTo>
                        <a:pt x="7256" y="5862"/>
                        <a:pt x="7534" y="3922"/>
                        <a:pt x="8365" y="2813"/>
                      </a:cubicBezTo>
                      <a:cubicBezTo>
                        <a:pt x="9474" y="873"/>
                        <a:pt x="11415" y="-235"/>
                        <a:pt x="13633" y="42"/>
                      </a:cubicBezTo>
                      <a:cubicBezTo>
                        <a:pt x="15296" y="42"/>
                        <a:pt x="16682" y="873"/>
                        <a:pt x="17237" y="2259"/>
                      </a:cubicBezTo>
                      <a:cubicBezTo>
                        <a:pt x="18069" y="4199"/>
                        <a:pt x="18069" y="6139"/>
                        <a:pt x="17791" y="8356"/>
                      </a:cubicBezTo>
                      <a:cubicBezTo>
                        <a:pt x="17791" y="9187"/>
                        <a:pt x="17791" y="10018"/>
                        <a:pt x="17237" y="10573"/>
                      </a:cubicBezTo>
                      <a:cubicBezTo>
                        <a:pt x="16959" y="11404"/>
                        <a:pt x="16682" y="12236"/>
                        <a:pt x="16682" y="13067"/>
                      </a:cubicBezTo>
                      <a:cubicBezTo>
                        <a:pt x="16682" y="13344"/>
                        <a:pt x="16682" y="13898"/>
                        <a:pt x="16682" y="14175"/>
                      </a:cubicBezTo>
                      <a:cubicBezTo>
                        <a:pt x="16682" y="14175"/>
                        <a:pt x="16682" y="14175"/>
                        <a:pt x="16682" y="14175"/>
                      </a:cubicBezTo>
                      <a:cubicBezTo>
                        <a:pt x="16405" y="14175"/>
                        <a:pt x="15851" y="14729"/>
                        <a:pt x="15573" y="15007"/>
                      </a:cubicBezTo>
                      <a:cubicBezTo>
                        <a:pt x="14187" y="15561"/>
                        <a:pt x="12801" y="15007"/>
                        <a:pt x="11415" y="14452"/>
                      </a:cubicBezTo>
                      <a:cubicBezTo>
                        <a:pt x="10028" y="14452"/>
                        <a:pt x="8642" y="13344"/>
                        <a:pt x="7256" y="14452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602" name="Freeform 2601">
                  <a:extLst>
                    <a:ext uri="{FF2B5EF4-FFF2-40B4-BE49-F238E27FC236}">
                      <a16:creationId xmlns:a16="http://schemas.microsoft.com/office/drawing/2014/main" id="{75670EF2-034A-B519-5A17-CD8AB6208F6D}"/>
                    </a:ext>
                  </a:extLst>
                </p:cNvPr>
                <p:cNvSpPr/>
                <p:nvPr/>
              </p:nvSpPr>
              <p:spPr>
                <a:xfrm>
                  <a:off x="6339966" y="3043240"/>
                  <a:ext cx="6653" cy="8109"/>
                </a:xfrm>
                <a:custGeom>
                  <a:avLst/>
                  <a:gdLst>
                    <a:gd name="connsiteX0" fmla="*/ 278 w 6653"/>
                    <a:gd name="connsiteY0" fmla="*/ 5826 h 8109"/>
                    <a:gd name="connsiteX1" fmla="*/ 0 w 6653"/>
                    <a:gd name="connsiteY1" fmla="*/ 3886 h 8109"/>
                    <a:gd name="connsiteX2" fmla="*/ 0 w 6653"/>
                    <a:gd name="connsiteY2" fmla="*/ 560 h 8109"/>
                    <a:gd name="connsiteX3" fmla="*/ 2218 w 6653"/>
                    <a:gd name="connsiteY3" fmla="*/ 560 h 8109"/>
                    <a:gd name="connsiteX4" fmla="*/ 4159 w 6653"/>
                    <a:gd name="connsiteY4" fmla="*/ 1946 h 8109"/>
                    <a:gd name="connsiteX5" fmla="*/ 6099 w 6653"/>
                    <a:gd name="connsiteY5" fmla="*/ 3331 h 8109"/>
                    <a:gd name="connsiteX6" fmla="*/ 6653 w 6653"/>
                    <a:gd name="connsiteY6" fmla="*/ 5549 h 8109"/>
                    <a:gd name="connsiteX7" fmla="*/ 5545 w 6653"/>
                    <a:gd name="connsiteY7" fmla="*/ 7211 h 8109"/>
                    <a:gd name="connsiteX8" fmla="*/ 1386 w 6653"/>
                    <a:gd name="connsiteY8" fmla="*/ 7488 h 8109"/>
                    <a:gd name="connsiteX9" fmla="*/ 0 w 6653"/>
                    <a:gd name="connsiteY9" fmla="*/ 5549 h 81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6653" h="8109">
                      <a:moveTo>
                        <a:pt x="278" y="5826"/>
                      </a:moveTo>
                      <a:cubicBezTo>
                        <a:pt x="278" y="5271"/>
                        <a:pt x="0" y="4440"/>
                        <a:pt x="0" y="3886"/>
                      </a:cubicBezTo>
                      <a:cubicBezTo>
                        <a:pt x="0" y="3054"/>
                        <a:pt x="0" y="1669"/>
                        <a:pt x="0" y="560"/>
                      </a:cubicBezTo>
                      <a:cubicBezTo>
                        <a:pt x="554" y="-548"/>
                        <a:pt x="1664" y="283"/>
                        <a:pt x="2218" y="560"/>
                      </a:cubicBezTo>
                      <a:cubicBezTo>
                        <a:pt x="3050" y="1114"/>
                        <a:pt x="3604" y="1392"/>
                        <a:pt x="4159" y="1946"/>
                      </a:cubicBezTo>
                      <a:cubicBezTo>
                        <a:pt x="4713" y="2223"/>
                        <a:pt x="5545" y="2777"/>
                        <a:pt x="6099" y="3331"/>
                      </a:cubicBezTo>
                      <a:cubicBezTo>
                        <a:pt x="6653" y="3886"/>
                        <a:pt x="6653" y="4717"/>
                        <a:pt x="6653" y="5549"/>
                      </a:cubicBezTo>
                      <a:cubicBezTo>
                        <a:pt x="6653" y="6657"/>
                        <a:pt x="6377" y="6657"/>
                        <a:pt x="5545" y="7211"/>
                      </a:cubicBezTo>
                      <a:cubicBezTo>
                        <a:pt x="4436" y="8042"/>
                        <a:pt x="2772" y="8597"/>
                        <a:pt x="1386" y="7488"/>
                      </a:cubicBezTo>
                      <a:cubicBezTo>
                        <a:pt x="832" y="6934"/>
                        <a:pt x="278" y="6103"/>
                        <a:pt x="0" y="5549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603" name="Freeform 2602">
                  <a:extLst>
                    <a:ext uri="{FF2B5EF4-FFF2-40B4-BE49-F238E27FC236}">
                      <a16:creationId xmlns:a16="http://schemas.microsoft.com/office/drawing/2014/main" id="{3FC67603-3234-B157-8E1E-299FDEB1DD93}"/>
                    </a:ext>
                  </a:extLst>
                </p:cNvPr>
                <p:cNvSpPr/>
                <p:nvPr/>
              </p:nvSpPr>
              <p:spPr>
                <a:xfrm>
                  <a:off x="6415443" y="3111906"/>
                  <a:ext cx="75791" cy="24285"/>
                </a:xfrm>
                <a:custGeom>
                  <a:avLst/>
                  <a:gdLst>
                    <a:gd name="connsiteX0" fmla="*/ 23219 w 75791"/>
                    <a:gd name="connsiteY0" fmla="*/ 15308 h 24285"/>
                    <a:gd name="connsiteX1" fmla="*/ 14902 w 75791"/>
                    <a:gd name="connsiteY1" fmla="*/ 14754 h 24285"/>
                    <a:gd name="connsiteX2" fmla="*/ 7971 w 75791"/>
                    <a:gd name="connsiteY2" fmla="*/ 13645 h 24285"/>
                    <a:gd name="connsiteX3" fmla="*/ 1317 w 75791"/>
                    <a:gd name="connsiteY3" fmla="*/ 11983 h 24285"/>
                    <a:gd name="connsiteX4" fmla="*/ 762 w 75791"/>
                    <a:gd name="connsiteY4" fmla="*/ 6440 h 24285"/>
                    <a:gd name="connsiteX5" fmla="*/ 7416 w 75791"/>
                    <a:gd name="connsiteY5" fmla="*/ 66 h 24285"/>
                    <a:gd name="connsiteX6" fmla="*/ 17119 w 75791"/>
                    <a:gd name="connsiteY6" fmla="*/ 4500 h 24285"/>
                    <a:gd name="connsiteX7" fmla="*/ 26822 w 75791"/>
                    <a:gd name="connsiteY7" fmla="*/ 9211 h 24285"/>
                    <a:gd name="connsiteX8" fmla="*/ 36525 w 75791"/>
                    <a:gd name="connsiteY8" fmla="*/ 8380 h 24285"/>
                    <a:gd name="connsiteX9" fmla="*/ 46784 w 75791"/>
                    <a:gd name="connsiteY9" fmla="*/ 8934 h 24285"/>
                    <a:gd name="connsiteX10" fmla="*/ 56764 w 75791"/>
                    <a:gd name="connsiteY10" fmla="*/ 11151 h 24285"/>
                    <a:gd name="connsiteX11" fmla="*/ 62863 w 75791"/>
                    <a:gd name="connsiteY11" fmla="*/ 14754 h 24285"/>
                    <a:gd name="connsiteX12" fmla="*/ 73675 w 75791"/>
                    <a:gd name="connsiteY12" fmla="*/ 11983 h 24285"/>
                    <a:gd name="connsiteX13" fmla="*/ 75616 w 75791"/>
                    <a:gd name="connsiteY13" fmla="*/ 16139 h 24285"/>
                    <a:gd name="connsiteX14" fmla="*/ 70903 w 75791"/>
                    <a:gd name="connsiteY14" fmla="*/ 22236 h 24285"/>
                    <a:gd name="connsiteX15" fmla="*/ 63972 w 75791"/>
                    <a:gd name="connsiteY15" fmla="*/ 21959 h 24285"/>
                    <a:gd name="connsiteX16" fmla="*/ 55101 w 75791"/>
                    <a:gd name="connsiteY16" fmla="*/ 20019 h 24285"/>
                    <a:gd name="connsiteX17" fmla="*/ 39298 w 75791"/>
                    <a:gd name="connsiteY17" fmla="*/ 24176 h 24285"/>
                    <a:gd name="connsiteX18" fmla="*/ 33476 w 75791"/>
                    <a:gd name="connsiteY18" fmla="*/ 21682 h 24285"/>
                    <a:gd name="connsiteX19" fmla="*/ 27377 w 75791"/>
                    <a:gd name="connsiteY19" fmla="*/ 16971 h 24285"/>
                    <a:gd name="connsiteX20" fmla="*/ 23496 w 75791"/>
                    <a:gd name="connsiteY20" fmla="*/ 15031 h 242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75791" h="24285">
                      <a:moveTo>
                        <a:pt x="23219" y="15308"/>
                      </a:moveTo>
                      <a:cubicBezTo>
                        <a:pt x="20446" y="14199"/>
                        <a:pt x="17951" y="14477"/>
                        <a:pt x="14902" y="14754"/>
                      </a:cubicBezTo>
                      <a:cubicBezTo>
                        <a:pt x="12406" y="14754"/>
                        <a:pt x="10188" y="14199"/>
                        <a:pt x="7971" y="13645"/>
                      </a:cubicBezTo>
                      <a:cubicBezTo>
                        <a:pt x="5753" y="13091"/>
                        <a:pt x="3257" y="13091"/>
                        <a:pt x="1317" y="11983"/>
                      </a:cubicBezTo>
                      <a:cubicBezTo>
                        <a:pt x="-624" y="10874"/>
                        <a:pt x="-69" y="8103"/>
                        <a:pt x="762" y="6440"/>
                      </a:cubicBezTo>
                      <a:cubicBezTo>
                        <a:pt x="1871" y="3669"/>
                        <a:pt x="4089" y="621"/>
                        <a:pt x="7416" y="66"/>
                      </a:cubicBezTo>
                      <a:cubicBezTo>
                        <a:pt x="11020" y="-488"/>
                        <a:pt x="14347" y="2560"/>
                        <a:pt x="17119" y="4500"/>
                      </a:cubicBezTo>
                      <a:cubicBezTo>
                        <a:pt x="20169" y="6717"/>
                        <a:pt x="23219" y="8934"/>
                        <a:pt x="26822" y="9211"/>
                      </a:cubicBezTo>
                      <a:cubicBezTo>
                        <a:pt x="30150" y="9488"/>
                        <a:pt x="33199" y="8657"/>
                        <a:pt x="36525" y="8380"/>
                      </a:cubicBezTo>
                      <a:cubicBezTo>
                        <a:pt x="39853" y="8380"/>
                        <a:pt x="43456" y="8380"/>
                        <a:pt x="46784" y="8934"/>
                      </a:cubicBezTo>
                      <a:cubicBezTo>
                        <a:pt x="50110" y="9488"/>
                        <a:pt x="53714" y="10043"/>
                        <a:pt x="56764" y="11151"/>
                      </a:cubicBezTo>
                      <a:cubicBezTo>
                        <a:pt x="59259" y="11983"/>
                        <a:pt x="60922" y="13368"/>
                        <a:pt x="62863" y="14754"/>
                      </a:cubicBezTo>
                      <a:cubicBezTo>
                        <a:pt x="66744" y="17525"/>
                        <a:pt x="69794" y="12260"/>
                        <a:pt x="73675" y="11983"/>
                      </a:cubicBezTo>
                      <a:cubicBezTo>
                        <a:pt x="76170" y="11983"/>
                        <a:pt x="75893" y="14477"/>
                        <a:pt x="75616" y="16139"/>
                      </a:cubicBezTo>
                      <a:cubicBezTo>
                        <a:pt x="75061" y="18634"/>
                        <a:pt x="73398" y="21127"/>
                        <a:pt x="70903" y="22236"/>
                      </a:cubicBezTo>
                      <a:cubicBezTo>
                        <a:pt x="68685" y="23345"/>
                        <a:pt x="66190" y="22513"/>
                        <a:pt x="63972" y="21959"/>
                      </a:cubicBezTo>
                      <a:cubicBezTo>
                        <a:pt x="61200" y="21127"/>
                        <a:pt x="58150" y="20019"/>
                        <a:pt x="55101" y="20019"/>
                      </a:cubicBezTo>
                      <a:cubicBezTo>
                        <a:pt x="49556" y="20019"/>
                        <a:pt x="44566" y="22513"/>
                        <a:pt x="39298" y="24176"/>
                      </a:cubicBezTo>
                      <a:cubicBezTo>
                        <a:pt x="37357" y="24730"/>
                        <a:pt x="34862" y="23067"/>
                        <a:pt x="33476" y="21682"/>
                      </a:cubicBezTo>
                      <a:cubicBezTo>
                        <a:pt x="31813" y="19742"/>
                        <a:pt x="29318" y="18356"/>
                        <a:pt x="27377" y="16971"/>
                      </a:cubicBezTo>
                      <a:cubicBezTo>
                        <a:pt x="25991" y="16139"/>
                        <a:pt x="24882" y="15585"/>
                        <a:pt x="23496" y="15031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604" name="Freeform 2603">
                  <a:extLst>
                    <a:ext uri="{FF2B5EF4-FFF2-40B4-BE49-F238E27FC236}">
                      <a16:creationId xmlns:a16="http://schemas.microsoft.com/office/drawing/2014/main" id="{D94B7466-8E24-EB00-6A2A-45B90F139953}"/>
                    </a:ext>
                  </a:extLst>
                </p:cNvPr>
                <p:cNvSpPr/>
                <p:nvPr/>
              </p:nvSpPr>
              <p:spPr>
                <a:xfrm>
                  <a:off x="6395967" y="3089874"/>
                  <a:ext cx="6697" cy="8922"/>
                </a:xfrm>
                <a:custGeom>
                  <a:avLst/>
                  <a:gdLst>
                    <a:gd name="connsiteX0" fmla="*/ 832 w 6697"/>
                    <a:gd name="connsiteY0" fmla="*/ 1038 h 8922"/>
                    <a:gd name="connsiteX1" fmla="*/ 4436 w 6697"/>
                    <a:gd name="connsiteY1" fmla="*/ 484 h 8922"/>
                    <a:gd name="connsiteX2" fmla="*/ 6377 w 6697"/>
                    <a:gd name="connsiteY2" fmla="*/ 7966 h 8922"/>
                    <a:gd name="connsiteX3" fmla="*/ 1664 w 6697"/>
                    <a:gd name="connsiteY3" fmla="*/ 7134 h 8922"/>
                    <a:gd name="connsiteX4" fmla="*/ 0 w 6697"/>
                    <a:gd name="connsiteY4" fmla="*/ 4917 h 8922"/>
                    <a:gd name="connsiteX5" fmla="*/ 832 w 6697"/>
                    <a:gd name="connsiteY5" fmla="*/ 1038 h 89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697" h="8922">
                      <a:moveTo>
                        <a:pt x="832" y="1038"/>
                      </a:moveTo>
                      <a:cubicBezTo>
                        <a:pt x="1664" y="-71"/>
                        <a:pt x="3327" y="-348"/>
                        <a:pt x="4436" y="484"/>
                      </a:cubicBezTo>
                      <a:cubicBezTo>
                        <a:pt x="6377" y="1869"/>
                        <a:pt x="7208" y="5749"/>
                        <a:pt x="6377" y="7966"/>
                      </a:cubicBezTo>
                      <a:cubicBezTo>
                        <a:pt x="5545" y="10183"/>
                        <a:pt x="2772" y="7966"/>
                        <a:pt x="1664" y="7134"/>
                      </a:cubicBezTo>
                      <a:cubicBezTo>
                        <a:pt x="832" y="6580"/>
                        <a:pt x="0" y="6026"/>
                        <a:pt x="0" y="4917"/>
                      </a:cubicBezTo>
                      <a:cubicBezTo>
                        <a:pt x="0" y="3809"/>
                        <a:pt x="0" y="1869"/>
                        <a:pt x="832" y="1038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605" name="Freeform 2604">
                  <a:extLst>
                    <a:ext uri="{FF2B5EF4-FFF2-40B4-BE49-F238E27FC236}">
                      <a16:creationId xmlns:a16="http://schemas.microsoft.com/office/drawing/2014/main" id="{9E758A60-BBD4-14B3-875A-9F8B29CB4BAB}"/>
                    </a:ext>
                  </a:extLst>
                </p:cNvPr>
                <p:cNvSpPr/>
                <p:nvPr/>
              </p:nvSpPr>
              <p:spPr>
                <a:xfrm>
                  <a:off x="6435364" y="3077917"/>
                  <a:ext cx="8842" cy="6828"/>
                </a:xfrm>
                <a:custGeom>
                  <a:avLst/>
                  <a:gdLst>
                    <a:gd name="connsiteX0" fmla="*/ 526 w 8842"/>
                    <a:gd name="connsiteY0" fmla="*/ 2741 h 6828"/>
                    <a:gd name="connsiteX1" fmla="*/ 2189 w 8842"/>
                    <a:gd name="connsiteY1" fmla="*/ 1909 h 6828"/>
                    <a:gd name="connsiteX2" fmla="*/ 3575 w 8842"/>
                    <a:gd name="connsiteY2" fmla="*/ 523 h 6828"/>
                    <a:gd name="connsiteX3" fmla="*/ 5515 w 8842"/>
                    <a:gd name="connsiteY3" fmla="*/ 246 h 6828"/>
                    <a:gd name="connsiteX4" fmla="*/ 7733 w 8842"/>
                    <a:gd name="connsiteY4" fmla="*/ 246 h 6828"/>
                    <a:gd name="connsiteX5" fmla="*/ 8288 w 8842"/>
                    <a:gd name="connsiteY5" fmla="*/ 4403 h 6828"/>
                    <a:gd name="connsiteX6" fmla="*/ 5515 w 8842"/>
                    <a:gd name="connsiteY6" fmla="*/ 6620 h 6828"/>
                    <a:gd name="connsiteX7" fmla="*/ 2743 w 8842"/>
                    <a:gd name="connsiteY7" fmla="*/ 6620 h 6828"/>
                    <a:gd name="connsiteX8" fmla="*/ 248 w 8842"/>
                    <a:gd name="connsiteY8" fmla="*/ 5234 h 6828"/>
                    <a:gd name="connsiteX9" fmla="*/ 802 w 8842"/>
                    <a:gd name="connsiteY9" fmla="*/ 3295 h 68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8842" h="6828">
                      <a:moveTo>
                        <a:pt x="526" y="2741"/>
                      </a:moveTo>
                      <a:cubicBezTo>
                        <a:pt x="1357" y="2741"/>
                        <a:pt x="1634" y="2741"/>
                        <a:pt x="2189" y="1909"/>
                      </a:cubicBezTo>
                      <a:cubicBezTo>
                        <a:pt x="2743" y="1355"/>
                        <a:pt x="2743" y="801"/>
                        <a:pt x="3575" y="523"/>
                      </a:cubicBezTo>
                      <a:cubicBezTo>
                        <a:pt x="4129" y="523"/>
                        <a:pt x="4961" y="523"/>
                        <a:pt x="5515" y="246"/>
                      </a:cubicBezTo>
                      <a:cubicBezTo>
                        <a:pt x="6070" y="246"/>
                        <a:pt x="6901" y="-308"/>
                        <a:pt x="7733" y="246"/>
                      </a:cubicBezTo>
                      <a:cubicBezTo>
                        <a:pt x="9397" y="801"/>
                        <a:pt x="8843" y="3295"/>
                        <a:pt x="8288" y="4403"/>
                      </a:cubicBezTo>
                      <a:cubicBezTo>
                        <a:pt x="8011" y="5512"/>
                        <a:pt x="6625" y="6066"/>
                        <a:pt x="5515" y="6620"/>
                      </a:cubicBezTo>
                      <a:cubicBezTo>
                        <a:pt x="4407" y="6897"/>
                        <a:pt x="3852" y="6897"/>
                        <a:pt x="2743" y="6620"/>
                      </a:cubicBezTo>
                      <a:cubicBezTo>
                        <a:pt x="1912" y="6343"/>
                        <a:pt x="802" y="6343"/>
                        <a:pt x="248" y="5234"/>
                      </a:cubicBezTo>
                      <a:cubicBezTo>
                        <a:pt x="-29" y="4403"/>
                        <a:pt x="-306" y="3572"/>
                        <a:pt x="802" y="3295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606" name="Freeform 2605">
                  <a:extLst>
                    <a:ext uri="{FF2B5EF4-FFF2-40B4-BE49-F238E27FC236}">
                      <a16:creationId xmlns:a16="http://schemas.microsoft.com/office/drawing/2014/main" id="{8F478A91-9903-BFC1-066C-039E1628993A}"/>
                    </a:ext>
                  </a:extLst>
                </p:cNvPr>
                <p:cNvSpPr/>
                <p:nvPr/>
              </p:nvSpPr>
              <p:spPr>
                <a:xfrm>
                  <a:off x="6442725" y="3068465"/>
                  <a:ext cx="8087" cy="7482"/>
                </a:xfrm>
                <a:custGeom>
                  <a:avLst/>
                  <a:gdLst>
                    <a:gd name="connsiteX0" fmla="*/ 3699 w 8087"/>
                    <a:gd name="connsiteY0" fmla="*/ 0 h 7482"/>
                    <a:gd name="connsiteX1" fmla="*/ 5640 w 8087"/>
                    <a:gd name="connsiteY1" fmla="*/ 2217 h 7482"/>
                    <a:gd name="connsiteX2" fmla="*/ 7857 w 8087"/>
                    <a:gd name="connsiteY2" fmla="*/ 3325 h 7482"/>
                    <a:gd name="connsiteX3" fmla="*/ 7303 w 8087"/>
                    <a:gd name="connsiteY3" fmla="*/ 6097 h 7482"/>
                    <a:gd name="connsiteX4" fmla="*/ 3976 w 8087"/>
                    <a:gd name="connsiteY4" fmla="*/ 7482 h 7482"/>
                    <a:gd name="connsiteX5" fmla="*/ 95 w 8087"/>
                    <a:gd name="connsiteY5" fmla="*/ 2494 h 7482"/>
                    <a:gd name="connsiteX6" fmla="*/ 3699 w 8087"/>
                    <a:gd name="connsiteY6" fmla="*/ 277 h 74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087" h="7482">
                      <a:moveTo>
                        <a:pt x="3699" y="0"/>
                      </a:moveTo>
                      <a:cubicBezTo>
                        <a:pt x="4531" y="0"/>
                        <a:pt x="5085" y="1663"/>
                        <a:pt x="5640" y="2217"/>
                      </a:cubicBezTo>
                      <a:cubicBezTo>
                        <a:pt x="6194" y="2771"/>
                        <a:pt x="7303" y="2771"/>
                        <a:pt x="7857" y="3325"/>
                      </a:cubicBezTo>
                      <a:cubicBezTo>
                        <a:pt x="8412" y="3880"/>
                        <a:pt x="7857" y="5542"/>
                        <a:pt x="7303" y="6097"/>
                      </a:cubicBezTo>
                      <a:cubicBezTo>
                        <a:pt x="6471" y="6928"/>
                        <a:pt x="5085" y="7482"/>
                        <a:pt x="3976" y="7482"/>
                      </a:cubicBezTo>
                      <a:cubicBezTo>
                        <a:pt x="1482" y="7482"/>
                        <a:pt x="-460" y="4988"/>
                        <a:pt x="95" y="2494"/>
                      </a:cubicBezTo>
                      <a:cubicBezTo>
                        <a:pt x="372" y="1109"/>
                        <a:pt x="2036" y="0"/>
                        <a:pt x="3699" y="277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607" name="Freeform 2606">
                  <a:extLst>
                    <a:ext uri="{FF2B5EF4-FFF2-40B4-BE49-F238E27FC236}">
                      <a16:creationId xmlns:a16="http://schemas.microsoft.com/office/drawing/2014/main" id="{093906AC-F8FB-33B2-DC45-198A90195372}"/>
                    </a:ext>
                  </a:extLst>
                </p:cNvPr>
                <p:cNvSpPr/>
                <p:nvPr/>
              </p:nvSpPr>
              <p:spPr>
                <a:xfrm>
                  <a:off x="6434156" y="3048366"/>
                  <a:ext cx="7000" cy="13777"/>
                </a:xfrm>
                <a:custGeom>
                  <a:avLst/>
                  <a:gdLst>
                    <a:gd name="connsiteX0" fmla="*/ 347 w 7000"/>
                    <a:gd name="connsiteY0" fmla="*/ 2086 h 13777"/>
                    <a:gd name="connsiteX1" fmla="*/ 1733 w 7000"/>
                    <a:gd name="connsiteY1" fmla="*/ 1254 h 13777"/>
                    <a:gd name="connsiteX2" fmla="*/ 3119 w 7000"/>
                    <a:gd name="connsiteY2" fmla="*/ 146 h 13777"/>
                    <a:gd name="connsiteX3" fmla="*/ 5337 w 7000"/>
                    <a:gd name="connsiteY3" fmla="*/ 2086 h 13777"/>
                    <a:gd name="connsiteX4" fmla="*/ 3950 w 7000"/>
                    <a:gd name="connsiteY4" fmla="*/ 4580 h 13777"/>
                    <a:gd name="connsiteX5" fmla="*/ 6723 w 7000"/>
                    <a:gd name="connsiteY5" fmla="*/ 9568 h 13777"/>
                    <a:gd name="connsiteX6" fmla="*/ 5892 w 7000"/>
                    <a:gd name="connsiteY6" fmla="*/ 13448 h 13777"/>
                    <a:gd name="connsiteX7" fmla="*/ 1733 w 7000"/>
                    <a:gd name="connsiteY7" fmla="*/ 9845 h 13777"/>
                    <a:gd name="connsiteX8" fmla="*/ 1456 w 7000"/>
                    <a:gd name="connsiteY8" fmla="*/ 7628 h 13777"/>
                    <a:gd name="connsiteX9" fmla="*/ 69 w 7000"/>
                    <a:gd name="connsiteY9" fmla="*/ 5411 h 13777"/>
                    <a:gd name="connsiteX10" fmla="*/ 347 w 7000"/>
                    <a:gd name="connsiteY10" fmla="*/ 2086 h 137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7000" h="13777">
                      <a:moveTo>
                        <a:pt x="347" y="2086"/>
                      </a:moveTo>
                      <a:cubicBezTo>
                        <a:pt x="624" y="1531"/>
                        <a:pt x="1178" y="1531"/>
                        <a:pt x="1733" y="1254"/>
                      </a:cubicBezTo>
                      <a:cubicBezTo>
                        <a:pt x="2287" y="977"/>
                        <a:pt x="2564" y="146"/>
                        <a:pt x="3119" y="146"/>
                      </a:cubicBezTo>
                      <a:cubicBezTo>
                        <a:pt x="4228" y="-408"/>
                        <a:pt x="5337" y="700"/>
                        <a:pt x="5337" y="2086"/>
                      </a:cubicBezTo>
                      <a:cubicBezTo>
                        <a:pt x="5337" y="3194"/>
                        <a:pt x="4228" y="3748"/>
                        <a:pt x="3950" y="4580"/>
                      </a:cubicBezTo>
                      <a:cubicBezTo>
                        <a:pt x="3119" y="7074"/>
                        <a:pt x="5892" y="7628"/>
                        <a:pt x="6723" y="9568"/>
                      </a:cubicBezTo>
                      <a:cubicBezTo>
                        <a:pt x="7278" y="10676"/>
                        <a:pt x="7000" y="12616"/>
                        <a:pt x="5892" y="13448"/>
                      </a:cubicBezTo>
                      <a:cubicBezTo>
                        <a:pt x="3950" y="14833"/>
                        <a:pt x="1733" y="11508"/>
                        <a:pt x="1733" y="9845"/>
                      </a:cubicBezTo>
                      <a:cubicBezTo>
                        <a:pt x="1733" y="9014"/>
                        <a:pt x="2010" y="8182"/>
                        <a:pt x="1456" y="7628"/>
                      </a:cubicBezTo>
                      <a:cubicBezTo>
                        <a:pt x="624" y="6797"/>
                        <a:pt x="69" y="6520"/>
                        <a:pt x="69" y="5411"/>
                      </a:cubicBezTo>
                      <a:cubicBezTo>
                        <a:pt x="69" y="4303"/>
                        <a:pt x="-208" y="2917"/>
                        <a:pt x="347" y="2086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608" name="Freeform 2607">
                  <a:extLst>
                    <a:ext uri="{FF2B5EF4-FFF2-40B4-BE49-F238E27FC236}">
                      <a16:creationId xmlns:a16="http://schemas.microsoft.com/office/drawing/2014/main" id="{990A9A9E-E295-4DCD-924C-AA6129FDE2B1}"/>
                    </a:ext>
                  </a:extLst>
                </p:cNvPr>
                <p:cNvSpPr/>
                <p:nvPr/>
              </p:nvSpPr>
              <p:spPr>
                <a:xfrm>
                  <a:off x="6397077" y="3037011"/>
                  <a:ext cx="12579" cy="6863"/>
                </a:xfrm>
                <a:custGeom>
                  <a:avLst/>
                  <a:gdLst>
                    <a:gd name="connsiteX0" fmla="*/ 0 w 12579"/>
                    <a:gd name="connsiteY0" fmla="*/ 2910 h 6863"/>
                    <a:gd name="connsiteX1" fmla="*/ 2217 w 12579"/>
                    <a:gd name="connsiteY1" fmla="*/ 2079 h 6863"/>
                    <a:gd name="connsiteX2" fmla="*/ 4990 w 12579"/>
                    <a:gd name="connsiteY2" fmla="*/ 416 h 6863"/>
                    <a:gd name="connsiteX3" fmla="*/ 8317 w 12579"/>
                    <a:gd name="connsiteY3" fmla="*/ 416 h 6863"/>
                    <a:gd name="connsiteX4" fmla="*/ 9980 w 12579"/>
                    <a:gd name="connsiteY4" fmla="*/ 2079 h 6863"/>
                    <a:gd name="connsiteX5" fmla="*/ 12198 w 12579"/>
                    <a:gd name="connsiteY5" fmla="*/ 5127 h 6863"/>
                    <a:gd name="connsiteX6" fmla="*/ 10258 w 12579"/>
                    <a:gd name="connsiteY6" fmla="*/ 5958 h 6863"/>
                    <a:gd name="connsiteX7" fmla="*/ 6931 w 12579"/>
                    <a:gd name="connsiteY7" fmla="*/ 6790 h 6863"/>
                    <a:gd name="connsiteX8" fmla="*/ 4435 w 12579"/>
                    <a:gd name="connsiteY8" fmla="*/ 6790 h 6863"/>
                    <a:gd name="connsiteX9" fmla="*/ 554 w 12579"/>
                    <a:gd name="connsiteY9" fmla="*/ 5127 h 6863"/>
                    <a:gd name="connsiteX10" fmla="*/ 554 w 12579"/>
                    <a:gd name="connsiteY10" fmla="*/ 3187 h 68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2579" h="6863">
                      <a:moveTo>
                        <a:pt x="0" y="2910"/>
                      </a:moveTo>
                      <a:cubicBezTo>
                        <a:pt x="554" y="2079"/>
                        <a:pt x="1386" y="2356"/>
                        <a:pt x="2217" y="2079"/>
                      </a:cubicBezTo>
                      <a:cubicBezTo>
                        <a:pt x="3327" y="1801"/>
                        <a:pt x="3881" y="970"/>
                        <a:pt x="4990" y="416"/>
                      </a:cubicBezTo>
                      <a:cubicBezTo>
                        <a:pt x="6099" y="-139"/>
                        <a:pt x="7208" y="-139"/>
                        <a:pt x="8317" y="416"/>
                      </a:cubicBezTo>
                      <a:cubicBezTo>
                        <a:pt x="9148" y="693"/>
                        <a:pt x="9426" y="1524"/>
                        <a:pt x="9980" y="2079"/>
                      </a:cubicBezTo>
                      <a:cubicBezTo>
                        <a:pt x="10812" y="2633"/>
                        <a:pt x="13584" y="3464"/>
                        <a:pt x="12198" y="5127"/>
                      </a:cubicBezTo>
                      <a:cubicBezTo>
                        <a:pt x="11644" y="5681"/>
                        <a:pt x="10812" y="5681"/>
                        <a:pt x="10258" y="5958"/>
                      </a:cubicBezTo>
                      <a:cubicBezTo>
                        <a:pt x="9148" y="6512"/>
                        <a:pt x="8317" y="7067"/>
                        <a:pt x="6931" y="6790"/>
                      </a:cubicBezTo>
                      <a:cubicBezTo>
                        <a:pt x="6099" y="6790"/>
                        <a:pt x="5267" y="6790"/>
                        <a:pt x="4435" y="6790"/>
                      </a:cubicBezTo>
                      <a:cubicBezTo>
                        <a:pt x="3327" y="6790"/>
                        <a:pt x="1386" y="5681"/>
                        <a:pt x="554" y="5127"/>
                      </a:cubicBezTo>
                      <a:cubicBezTo>
                        <a:pt x="0" y="4572"/>
                        <a:pt x="0" y="4018"/>
                        <a:pt x="554" y="3187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609" name="Freeform 2608">
                  <a:extLst>
                    <a:ext uri="{FF2B5EF4-FFF2-40B4-BE49-F238E27FC236}">
                      <a16:creationId xmlns:a16="http://schemas.microsoft.com/office/drawing/2014/main" id="{B3AABC99-6787-DBC4-9AB7-7B20B3229C8C}"/>
                    </a:ext>
                  </a:extLst>
                </p:cNvPr>
                <p:cNvSpPr/>
                <p:nvPr/>
              </p:nvSpPr>
              <p:spPr>
                <a:xfrm>
                  <a:off x="6449666" y="3053741"/>
                  <a:ext cx="4809" cy="7240"/>
                </a:xfrm>
                <a:custGeom>
                  <a:avLst/>
                  <a:gdLst>
                    <a:gd name="connsiteX0" fmla="*/ 916 w 4809"/>
                    <a:gd name="connsiteY0" fmla="*/ 36 h 7240"/>
                    <a:gd name="connsiteX1" fmla="*/ 4521 w 4809"/>
                    <a:gd name="connsiteY1" fmla="*/ 2530 h 7240"/>
                    <a:gd name="connsiteX2" fmla="*/ 3966 w 4809"/>
                    <a:gd name="connsiteY2" fmla="*/ 5578 h 7240"/>
                    <a:gd name="connsiteX3" fmla="*/ 1471 w 4809"/>
                    <a:gd name="connsiteY3" fmla="*/ 7241 h 7240"/>
                    <a:gd name="connsiteX4" fmla="*/ 362 w 4809"/>
                    <a:gd name="connsiteY4" fmla="*/ 4470 h 7240"/>
                    <a:gd name="connsiteX5" fmla="*/ 916 w 4809"/>
                    <a:gd name="connsiteY5" fmla="*/ 313 h 72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809" h="7240">
                      <a:moveTo>
                        <a:pt x="916" y="36"/>
                      </a:moveTo>
                      <a:cubicBezTo>
                        <a:pt x="2580" y="-241"/>
                        <a:pt x="3689" y="1144"/>
                        <a:pt x="4521" y="2530"/>
                      </a:cubicBezTo>
                      <a:cubicBezTo>
                        <a:pt x="5075" y="3638"/>
                        <a:pt x="4798" y="4470"/>
                        <a:pt x="3966" y="5578"/>
                      </a:cubicBezTo>
                      <a:cubicBezTo>
                        <a:pt x="3412" y="6410"/>
                        <a:pt x="2580" y="6964"/>
                        <a:pt x="1471" y="7241"/>
                      </a:cubicBezTo>
                      <a:cubicBezTo>
                        <a:pt x="85" y="7241"/>
                        <a:pt x="362" y="5301"/>
                        <a:pt x="362" y="4470"/>
                      </a:cubicBezTo>
                      <a:cubicBezTo>
                        <a:pt x="362" y="3638"/>
                        <a:pt x="-747" y="590"/>
                        <a:pt x="916" y="313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610" name="Freeform 2609">
                  <a:extLst>
                    <a:ext uri="{FF2B5EF4-FFF2-40B4-BE49-F238E27FC236}">
                      <a16:creationId xmlns:a16="http://schemas.microsoft.com/office/drawing/2014/main" id="{AE93363F-D316-1447-C9ED-FCAB633AA1E4}"/>
                    </a:ext>
                  </a:extLst>
                </p:cNvPr>
                <p:cNvSpPr/>
                <p:nvPr/>
              </p:nvSpPr>
              <p:spPr>
                <a:xfrm>
                  <a:off x="6463058" y="3055230"/>
                  <a:ext cx="7208" cy="4470"/>
                </a:xfrm>
                <a:custGeom>
                  <a:avLst/>
                  <a:gdLst>
                    <a:gd name="connsiteX0" fmla="*/ 0 w 7208"/>
                    <a:gd name="connsiteY0" fmla="*/ 1318 h 4470"/>
                    <a:gd name="connsiteX1" fmla="*/ 5822 w 7208"/>
                    <a:gd name="connsiteY1" fmla="*/ 209 h 4470"/>
                    <a:gd name="connsiteX2" fmla="*/ 7208 w 7208"/>
                    <a:gd name="connsiteY2" fmla="*/ 1595 h 4470"/>
                    <a:gd name="connsiteX3" fmla="*/ 6654 w 7208"/>
                    <a:gd name="connsiteY3" fmla="*/ 3535 h 4470"/>
                    <a:gd name="connsiteX4" fmla="*/ 2772 w 7208"/>
                    <a:gd name="connsiteY4" fmla="*/ 4366 h 4470"/>
                    <a:gd name="connsiteX5" fmla="*/ 0 w 7208"/>
                    <a:gd name="connsiteY5" fmla="*/ 2149 h 4470"/>
                    <a:gd name="connsiteX6" fmla="*/ 0 w 7208"/>
                    <a:gd name="connsiteY6" fmla="*/ 1595 h 44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208" h="4470">
                      <a:moveTo>
                        <a:pt x="0" y="1318"/>
                      </a:moveTo>
                      <a:cubicBezTo>
                        <a:pt x="555" y="-345"/>
                        <a:pt x="4714" y="-68"/>
                        <a:pt x="5822" y="209"/>
                      </a:cubicBezTo>
                      <a:cubicBezTo>
                        <a:pt x="6377" y="209"/>
                        <a:pt x="6931" y="764"/>
                        <a:pt x="7208" y="1595"/>
                      </a:cubicBezTo>
                      <a:cubicBezTo>
                        <a:pt x="7208" y="2149"/>
                        <a:pt x="7208" y="3258"/>
                        <a:pt x="6654" y="3535"/>
                      </a:cubicBezTo>
                      <a:cubicBezTo>
                        <a:pt x="5545" y="4366"/>
                        <a:pt x="4159" y="4644"/>
                        <a:pt x="2772" y="4366"/>
                      </a:cubicBezTo>
                      <a:cubicBezTo>
                        <a:pt x="1664" y="4366"/>
                        <a:pt x="0" y="3258"/>
                        <a:pt x="0" y="2149"/>
                      </a:cubicBezTo>
                      <a:cubicBezTo>
                        <a:pt x="0" y="2149"/>
                        <a:pt x="0" y="1872"/>
                        <a:pt x="0" y="1595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611" name="Freeform 2610">
                  <a:extLst>
                    <a:ext uri="{FF2B5EF4-FFF2-40B4-BE49-F238E27FC236}">
                      <a16:creationId xmlns:a16="http://schemas.microsoft.com/office/drawing/2014/main" id="{DBB323CD-94A2-5833-82B6-974EC9E85473}"/>
                    </a:ext>
                  </a:extLst>
                </p:cNvPr>
                <p:cNvSpPr/>
                <p:nvPr/>
              </p:nvSpPr>
              <p:spPr>
                <a:xfrm>
                  <a:off x="6450860" y="3041757"/>
                  <a:ext cx="11366" cy="12643"/>
                </a:xfrm>
                <a:custGeom>
                  <a:avLst/>
                  <a:gdLst>
                    <a:gd name="connsiteX0" fmla="*/ 0 w 11366"/>
                    <a:gd name="connsiteY0" fmla="*/ 3983 h 12643"/>
                    <a:gd name="connsiteX1" fmla="*/ 0 w 11366"/>
                    <a:gd name="connsiteY1" fmla="*/ 935 h 12643"/>
                    <a:gd name="connsiteX2" fmla="*/ 1941 w 11366"/>
                    <a:gd name="connsiteY2" fmla="*/ 104 h 12643"/>
                    <a:gd name="connsiteX3" fmla="*/ 3881 w 11366"/>
                    <a:gd name="connsiteY3" fmla="*/ 2875 h 12643"/>
                    <a:gd name="connsiteX4" fmla="*/ 7208 w 11366"/>
                    <a:gd name="connsiteY4" fmla="*/ 8695 h 12643"/>
                    <a:gd name="connsiteX5" fmla="*/ 10535 w 11366"/>
                    <a:gd name="connsiteY5" fmla="*/ 8972 h 12643"/>
                    <a:gd name="connsiteX6" fmla="*/ 11367 w 11366"/>
                    <a:gd name="connsiteY6" fmla="*/ 11743 h 12643"/>
                    <a:gd name="connsiteX7" fmla="*/ 8317 w 11366"/>
                    <a:gd name="connsiteY7" fmla="*/ 12297 h 12643"/>
                    <a:gd name="connsiteX8" fmla="*/ 1664 w 11366"/>
                    <a:gd name="connsiteY8" fmla="*/ 9526 h 12643"/>
                    <a:gd name="connsiteX9" fmla="*/ 0 w 11366"/>
                    <a:gd name="connsiteY9" fmla="*/ 4261 h 126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1366" h="12643">
                      <a:moveTo>
                        <a:pt x="0" y="3983"/>
                      </a:moveTo>
                      <a:cubicBezTo>
                        <a:pt x="0" y="3152"/>
                        <a:pt x="0" y="2044"/>
                        <a:pt x="0" y="935"/>
                      </a:cubicBezTo>
                      <a:cubicBezTo>
                        <a:pt x="278" y="104"/>
                        <a:pt x="1109" y="-173"/>
                        <a:pt x="1941" y="104"/>
                      </a:cubicBezTo>
                      <a:cubicBezTo>
                        <a:pt x="3050" y="381"/>
                        <a:pt x="3604" y="1490"/>
                        <a:pt x="3881" y="2875"/>
                      </a:cubicBezTo>
                      <a:cubicBezTo>
                        <a:pt x="4436" y="5369"/>
                        <a:pt x="3881" y="8418"/>
                        <a:pt x="7208" y="8695"/>
                      </a:cubicBezTo>
                      <a:cubicBezTo>
                        <a:pt x="8040" y="8695"/>
                        <a:pt x="9703" y="8418"/>
                        <a:pt x="10535" y="8972"/>
                      </a:cubicBezTo>
                      <a:cubicBezTo>
                        <a:pt x="11089" y="9526"/>
                        <a:pt x="11367" y="10912"/>
                        <a:pt x="11367" y="11743"/>
                      </a:cubicBezTo>
                      <a:cubicBezTo>
                        <a:pt x="11089" y="13129"/>
                        <a:pt x="9149" y="12575"/>
                        <a:pt x="8317" y="12297"/>
                      </a:cubicBezTo>
                      <a:cubicBezTo>
                        <a:pt x="5822" y="11743"/>
                        <a:pt x="3604" y="11189"/>
                        <a:pt x="1664" y="9526"/>
                      </a:cubicBezTo>
                      <a:cubicBezTo>
                        <a:pt x="0" y="8140"/>
                        <a:pt x="0" y="6478"/>
                        <a:pt x="0" y="4261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612" name="Freeform 2611">
                  <a:extLst>
                    <a:ext uri="{FF2B5EF4-FFF2-40B4-BE49-F238E27FC236}">
                      <a16:creationId xmlns:a16="http://schemas.microsoft.com/office/drawing/2014/main" id="{975E930F-EF76-9E04-E8F1-6FABD398A01F}"/>
                    </a:ext>
                  </a:extLst>
                </p:cNvPr>
                <p:cNvSpPr/>
                <p:nvPr/>
              </p:nvSpPr>
              <p:spPr>
                <a:xfrm>
                  <a:off x="6457791" y="3062836"/>
                  <a:ext cx="15525" cy="12556"/>
                </a:xfrm>
                <a:custGeom>
                  <a:avLst/>
                  <a:gdLst>
                    <a:gd name="connsiteX0" fmla="*/ 554 w 15525"/>
                    <a:gd name="connsiteY0" fmla="*/ 6737 h 12556"/>
                    <a:gd name="connsiteX1" fmla="*/ 554 w 15525"/>
                    <a:gd name="connsiteY1" fmla="*/ 4797 h 12556"/>
                    <a:gd name="connsiteX2" fmla="*/ 1941 w 15525"/>
                    <a:gd name="connsiteY2" fmla="*/ 2026 h 12556"/>
                    <a:gd name="connsiteX3" fmla="*/ 5822 w 15525"/>
                    <a:gd name="connsiteY3" fmla="*/ 2026 h 12556"/>
                    <a:gd name="connsiteX4" fmla="*/ 9426 w 15525"/>
                    <a:gd name="connsiteY4" fmla="*/ 640 h 12556"/>
                    <a:gd name="connsiteX5" fmla="*/ 13584 w 15525"/>
                    <a:gd name="connsiteY5" fmla="*/ 640 h 12556"/>
                    <a:gd name="connsiteX6" fmla="*/ 15525 w 15525"/>
                    <a:gd name="connsiteY6" fmla="*/ 3966 h 12556"/>
                    <a:gd name="connsiteX7" fmla="*/ 14970 w 15525"/>
                    <a:gd name="connsiteY7" fmla="*/ 5628 h 12556"/>
                    <a:gd name="connsiteX8" fmla="*/ 14970 w 15525"/>
                    <a:gd name="connsiteY8" fmla="*/ 7568 h 12556"/>
                    <a:gd name="connsiteX9" fmla="*/ 13584 w 15525"/>
                    <a:gd name="connsiteY9" fmla="*/ 11448 h 12556"/>
                    <a:gd name="connsiteX10" fmla="*/ 11644 w 15525"/>
                    <a:gd name="connsiteY10" fmla="*/ 12556 h 12556"/>
                    <a:gd name="connsiteX11" fmla="*/ 8317 w 15525"/>
                    <a:gd name="connsiteY11" fmla="*/ 10894 h 12556"/>
                    <a:gd name="connsiteX12" fmla="*/ 5545 w 15525"/>
                    <a:gd name="connsiteY12" fmla="*/ 10062 h 12556"/>
                    <a:gd name="connsiteX13" fmla="*/ 2218 w 15525"/>
                    <a:gd name="connsiteY13" fmla="*/ 9785 h 12556"/>
                    <a:gd name="connsiteX14" fmla="*/ 0 w 15525"/>
                    <a:gd name="connsiteY14" fmla="*/ 7014 h 125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5525" h="12556">
                      <a:moveTo>
                        <a:pt x="554" y="6737"/>
                      </a:moveTo>
                      <a:cubicBezTo>
                        <a:pt x="554" y="6182"/>
                        <a:pt x="554" y="5351"/>
                        <a:pt x="554" y="4797"/>
                      </a:cubicBezTo>
                      <a:cubicBezTo>
                        <a:pt x="554" y="4243"/>
                        <a:pt x="1386" y="2580"/>
                        <a:pt x="1941" y="2026"/>
                      </a:cubicBezTo>
                      <a:cubicBezTo>
                        <a:pt x="3050" y="1194"/>
                        <a:pt x="4713" y="2026"/>
                        <a:pt x="5822" y="2026"/>
                      </a:cubicBezTo>
                      <a:cubicBezTo>
                        <a:pt x="7208" y="2026"/>
                        <a:pt x="8317" y="1194"/>
                        <a:pt x="9426" y="640"/>
                      </a:cubicBezTo>
                      <a:cubicBezTo>
                        <a:pt x="10535" y="86"/>
                        <a:pt x="12476" y="-469"/>
                        <a:pt x="13584" y="640"/>
                      </a:cubicBezTo>
                      <a:cubicBezTo>
                        <a:pt x="14416" y="1194"/>
                        <a:pt x="15525" y="2857"/>
                        <a:pt x="15525" y="3966"/>
                      </a:cubicBezTo>
                      <a:cubicBezTo>
                        <a:pt x="15525" y="4520"/>
                        <a:pt x="15248" y="5074"/>
                        <a:pt x="14970" y="5628"/>
                      </a:cubicBezTo>
                      <a:cubicBezTo>
                        <a:pt x="14970" y="6182"/>
                        <a:pt x="14970" y="7014"/>
                        <a:pt x="14970" y="7568"/>
                      </a:cubicBezTo>
                      <a:cubicBezTo>
                        <a:pt x="14970" y="9231"/>
                        <a:pt x="14970" y="10339"/>
                        <a:pt x="13584" y="11448"/>
                      </a:cubicBezTo>
                      <a:cubicBezTo>
                        <a:pt x="13030" y="12002"/>
                        <a:pt x="12476" y="12279"/>
                        <a:pt x="11644" y="12556"/>
                      </a:cubicBezTo>
                      <a:cubicBezTo>
                        <a:pt x="10535" y="12556"/>
                        <a:pt x="9426" y="11448"/>
                        <a:pt x="8317" y="10894"/>
                      </a:cubicBezTo>
                      <a:cubicBezTo>
                        <a:pt x="7485" y="10339"/>
                        <a:pt x="6653" y="10062"/>
                        <a:pt x="5545" y="10062"/>
                      </a:cubicBezTo>
                      <a:cubicBezTo>
                        <a:pt x="4436" y="10062"/>
                        <a:pt x="3327" y="10062"/>
                        <a:pt x="2218" y="9785"/>
                      </a:cubicBezTo>
                      <a:cubicBezTo>
                        <a:pt x="1109" y="9231"/>
                        <a:pt x="554" y="8122"/>
                        <a:pt x="0" y="7014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613" name="Freeform 2612">
                  <a:extLst>
                    <a:ext uri="{FF2B5EF4-FFF2-40B4-BE49-F238E27FC236}">
                      <a16:creationId xmlns:a16="http://schemas.microsoft.com/office/drawing/2014/main" id="{B5C5B0EF-2CE1-B253-D345-55A25177313D}"/>
                    </a:ext>
                  </a:extLst>
                </p:cNvPr>
                <p:cNvSpPr/>
                <p:nvPr/>
              </p:nvSpPr>
              <p:spPr>
                <a:xfrm>
                  <a:off x="6460840" y="3076224"/>
                  <a:ext cx="6632" cy="4295"/>
                </a:xfrm>
                <a:custGeom>
                  <a:avLst/>
                  <a:gdLst>
                    <a:gd name="connsiteX0" fmla="*/ 0 w 6632"/>
                    <a:gd name="connsiteY0" fmla="*/ 1940 h 4295"/>
                    <a:gd name="connsiteX1" fmla="*/ 831 w 6632"/>
                    <a:gd name="connsiteY1" fmla="*/ 4157 h 4295"/>
                    <a:gd name="connsiteX2" fmla="*/ 2495 w 6632"/>
                    <a:gd name="connsiteY2" fmla="*/ 4157 h 4295"/>
                    <a:gd name="connsiteX3" fmla="*/ 6376 w 6632"/>
                    <a:gd name="connsiteY3" fmla="*/ 3603 h 4295"/>
                    <a:gd name="connsiteX4" fmla="*/ 4990 w 6632"/>
                    <a:gd name="connsiteY4" fmla="*/ 1109 h 4295"/>
                    <a:gd name="connsiteX5" fmla="*/ 3049 w 6632"/>
                    <a:gd name="connsiteY5" fmla="*/ 1109 h 4295"/>
                    <a:gd name="connsiteX6" fmla="*/ 1663 w 6632"/>
                    <a:gd name="connsiteY6" fmla="*/ 0 h 4295"/>
                    <a:gd name="connsiteX7" fmla="*/ 0 w 6632"/>
                    <a:gd name="connsiteY7" fmla="*/ 1940 h 42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632" h="4295">
                      <a:moveTo>
                        <a:pt x="0" y="1940"/>
                      </a:moveTo>
                      <a:cubicBezTo>
                        <a:pt x="0" y="2494"/>
                        <a:pt x="0" y="3603"/>
                        <a:pt x="831" y="4157"/>
                      </a:cubicBezTo>
                      <a:cubicBezTo>
                        <a:pt x="1386" y="4434"/>
                        <a:pt x="1941" y="4157"/>
                        <a:pt x="2495" y="4157"/>
                      </a:cubicBezTo>
                      <a:cubicBezTo>
                        <a:pt x="3604" y="4157"/>
                        <a:pt x="5545" y="4711"/>
                        <a:pt x="6376" y="3603"/>
                      </a:cubicBezTo>
                      <a:cubicBezTo>
                        <a:pt x="7208" y="2494"/>
                        <a:pt x="5822" y="1386"/>
                        <a:pt x="4990" y="1109"/>
                      </a:cubicBezTo>
                      <a:cubicBezTo>
                        <a:pt x="4435" y="1109"/>
                        <a:pt x="3604" y="1109"/>
                        <a:pt x="3049" y="1109"/>
                      </a:cubicBezTo>
                      <a:cubicBezTo>
                        <a:pt x="2495" y="1109"/>
                        <a:pt x="2217" y="277"/>
                        <a:pt x="1663" y="0"/>
                      </a:cubicBezTo>
                      <a:cubicBezTo>
                        <a:pt x="831" y="0"/>
                        <a:pt x="277" y="1109"/>
                        <a:pt x="0" y="194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614" name="Freeform 2613">
                  <a:extLst>
                    <a:ext uri="{FF2B5EF4-FFF2-40B4-BE49-F238E27FC236}">
                      <a16:creationId xmlns:a16="http://schemas.microsoft.com/office/drawing/2014/main" id="{794D0749-5C3F-E58C-404E-35947283AAE5}"/>
                    </a:ext>
                  </a:extLst>
                </p:cNvPr>
                <p:cNvSpPr/>
                <p:nvPr/>
              </p:nvSpPr>
              <p:spPr>
                <a:xfrm>
                  <a:off x="6463335" y="3083706"/>
                  <a:ext cx="5062" cy="7482"/>
                </a:xfrm>
                <a:custGeom>
                  <a:avLst/>
                  <a:gdLst>
                    <a:gd name="connsiteX0" fmla="*/ 0 w 5062"/>
                    <a:gd name="connsiteY0" fmla="*/ 2217 h 7482"/>
                    <a:gd name="connsiteX1" fmla="*/ 832 w 5062"/>
                    <a:gd name="connsiteY1" fmla="*/ 0 h 7482"/>
                    <a:gd name="connsiteX2" fmla="*/ 3881 w 5062"/>
                    <a:gd name="connsiteY2" fmla="*/ 1386 h 7482"/>
                    <a:gd name="connsiteX3" fmla="*/ 4990 w 5062"/>
                    <a:gd name="connsiteY3" fmla="*/ 3880 h 7482"/>
                    <a:gd name="connsiteX4" fmla="*/ 3881 w 5062"/>
                    <a:gd name="connsiteY4" fmla="*/ 6651 h 7482"/>
                    <a:gd name="connsiteX5" fmla="*/ 1664 w 5062"/>
                    <a:gd name="connsiteY5" fmla="*/ 7482 h 7482"/>
                    <a:gd name="connsiteX6" fmla="*/ 278 w 5062"/>
                    <a:gd name="connsiteY6" fmla="*/ 5819 h 7482"/>
                    <a:gd name="connsiteX7" fmla="*/ 0 w 5062"/>
                    <a:gd name="connsiteY7" fmla="*/ 2494 h 74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5062" h="7482">
                      <a:moveTo>
                        <a:pt x="0" y="2217"/>
                      </a:moveTo>
                      <a:cubicBezTo>
                        <a:pt x="554" y="1663"/>
                        <a:pt x="-554" y="277"/>
                        <a:pt x="832" y="0"/>
                      </a:cubicBezTo>
                      <a:cubicBezTo>
                        <a:pt x="1664" y="0"/>
                        <a:pt x="3327" y="831"/>
                        <a:pt x="3881" y="1386"/>
                      </a:cubicBezTo>
                      <a:cubicBezTo>
                        <a:pt x="4713" y="2217"/>
                        <a:pt x="5267" y="2771"/>
                        <a:pt x="4990" y="3880"/>
                      </a:cubicBezTo>
                      <a:cubicBezTo>
                        <a:pt x="4990" y="4711"/>
                        <a:pt x="4436" y="5819"/>
                        <a:pt x="3881" y="6651"/>
                      </a:cubicBezTo>
                      <a:cubicBezTo>
                        <a:pt x="3327" y="7482"/>
                        <a:pt x="2495" y="7482"/>
                        <a:pt x="1664" y="7482"/>
                      </a:cubicBezTo>
                      <a:cubicBezTo>
                        <a:pt x="832" y="7482"/>
                        <a:pt x="278" y="6651"/>
                        <a:pt x="278" y="5819"/>
                      </a:cubicBezTo>
                      <a:cubicBezTo>
                        <a:pt x="278" y="4711"/>
                        <a:pt x="278" y="3602"/>
                        <a:pt x="0" y="2494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615" name="Freeform 2614">
                  <a:extLst>
                    <a:ext uri="{FF2B5EF4-FFF2-40B4-BE49-F238E27FC236}">
                      <a16:creationId xmlns:a16="http://schemas.microsoft.com/office/drawing/2014/main" id="{879DE856-63BE-22ED-680A-7697B6246FFA}"/>
                    </a:ext>
                  </a:extLst>
                </p:cNvPr>
                <p:cNvSpPr/>
                <p:nvPr/>
              </p:nvSpPr>
              <p:spPr>
                <a:xfrm>
                  <a:off x="6480925" y="3046237"/>
                  <a:ext cx="13076" cy="8640"/>
                </a:xfrm>
                <a:custGeom>
                  <a:avLst/>
                  <a:gdLst>
                    <a:gd name="connsiteX0" fmla="*/ 2925 w 13076"/>
                    <a:gd name="connsiteY0" fmla="*/ 4768 h 8640"/>
                    <a:gd name="connsiteX1" fmla="*/ 7639 w 13076"/>
                    <a:gd name="connsiteY1" fmla="*/ 2274 h 8640"/>
                    <a:gd name="connsiteX2" fmla="*/ 12629 w 13076"/>
                    <a:gd name="connsiteY2" fmla="*/ 889 h 8640"/>
                    <a:gd name="connsiteX3" fmla="*/ 8470 w 13076"/>
                    <a:gd name="connsiteY3" fmla="*/ 6709 h 8640"/>
                    <a:gd name="connsiteX4" fmla="*/ 4312 w 13076"/>
                    <a:gd name="connsiteY4" fmla="*/ 8094 h 8640"/>
                    <a:gd name="connsiteX5" fmla="*/ 153 w 13076"/>
                    <a:gd name="connsiteY5" fmla="*/ 7263 h 8640"/>
                    <a:gd name="connsiteX6" fmla="*/ 3203 w 13076"/>
                    <a:gd name="connsiteY6" fmla="*/ 4768 h 86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3076" h="8640">
                      <a:moveTo>
                        <a:pt x="2925" y="4768"/>
                      </a:moveTo>
                      <a:cubicBezTo>
                        <a:pt x="4312" y="3937"/>
                        <a:pt x="6530" y="3383"/>
                        <a:pt x="7639" y="2274"/>
                      </a:cubicBezTo>
                      <a:cubicBezTo>
                        <a:pt x="8748" y="1166"/>
                        <a:pt x="11242" y="-1328"/>
                        <a:pt x="12629" y="889"/>
                      </a:cubicBezTo>
                      <a:cubicBezTo>
                        <a:pt x="14292" y="3937"/>
                        <a:pt x="10966" y="5877"/>
                        <a:pt x="8470" y="6709"/>
                      </a:cubicBezTo>
                      <a:cubicBezTo>
                        <a:pt x="7084" y="7263"/>
                        <a:pt x="5698" y="7263"/>
                        <a:pt x="4312" y="8094"/>
                      </a:cubicBezTo>
                      <a:cubicBezTo>
                        <a:pt x="2925" y="8925"/>
                        <a:pt x="985" y="8925"/>
                        <a:pt x="153" y="7263"/>
                      </a:cubicBezTo>
                      <a:cubicBezTo>
                        <a:pt x="-678" y="5600"/>
                        <a:pt x="2094" y="5323"/>
                        <a:pt x="3203" y="4768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616" name="Freeform 2615">
                  <a:extLst>
                    <a:ext uri="{FF2B5EF4-FFF2-40B4-BE49-F238E27FC236}">
                      <a16:creationId xmlns:a16="http://schemas.microsoft.com/office/drawing/2014/main" id="{7FE3818B-124F-BC13-0A8B-6890A4339B19}"/>
                    </a:ext>
                  </a:extLst>
                </p:cNvPr>
                <p:cNvSpPr/>
                <p:nvPr/>
              </p:nvSpPr>
              <p:spPr>
                <a:xfrm>
                  <a:off x="6439632" y="3006973"/>
                  <a:ext cx="9444" cy="10878"/>
                </a:xfrm>
                <a:custGeom>
                  <a:avLst/>
                  <a:gdLst>
                    <a:gd name="connsiteX0" fmla="*/ 1525 w 9444"/>
                    <a:gd name="connsiteY0" fmla="*/ 5513 h 10878"/>
                    <a:gd name="connsiteX1" fmla="*/ 1525 w 9444"/>
                    <a:gd name="connsiteY1" fmla="*/ 3019 h 10878"/>
                    <a:gd name="connsiteX2" fmla="*/ 139 w 9444"/>
                    <a:gd name="connsiteY2" fmla="*/ 525 h 10878"/>
                    <a:gd name="connsiteX3" fmla="*/ 3465 w 9444"/>
                    <a:gd name="connsiteY3" fmla="*/ 525 h 10878"/>
                    <a:gd name="connsiteX4" fmla="*/ 5683 w 9444"/>
                    <a:gd name="connsiteY4" fmla="*/ 3019 h 10878"/>
                    <a:gd name="connsiteX5" fmla="*/ 8733 w 9444"/>
                    <a:gd name="connsiteY5" fmla="*/ 4959 h 10878"/>
                    <a:gd name="connsiteX6" fmla="*/ 7901 w 9444"/>
                    <a:gd name="connsiteY6" fmla="*/ 9670 h 10878"/>
                    <a:gd name="connsiteX7" fmla="*/ 3465 w 9444"/>
                    <a:gd name="connsiteY7" fmla="*/ 10778 h 10878"/>
                    <a:gd name="connsiteX8" fmla="*/ 416 w 9444"/>
                    <a:gd name="connsiteY8" fmla="*/ 8561 h 10878"/>
                    <a:gd name="connsiteX9" fmla="*/ 416 w 9444"/>
                    <a:gd name="connsiteY9" fmla="*/ 6344 h 10878"/>
                    <a:gd name="connsiteX10" fmla="*/ 693 w 9444"/>
                    <a:gd name="connsiteY10" fmla="*/ 5513 h 108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9444" h="10878">
                      <a:moveTo>
                        <a:pt x="1525" y="5513"/>
                      </a:moveTo>
                      <a:cubicBezTo>
                        <a:pt x="1802" y="4682"/>
                        <a:pt x="2079" y="3850"/>
                        <a:pt x="1525" y="3019"/>
                      </a:cubicBezTo>
                      <a:cubicBezTo>
                        <a:pt x="1247" y="2187"/>
                        <a:pt x="-139" y="1633"/>
                        <a:pt x="139" y="525"/>
                      </a:cubicBezTo>
                      <a:cubicBezTo>
                        <a:pt x="693" y="-307"/>
                        <a:pt x="2911" y="-30"/>
                        <a:pt x="3465" y="525"/>
                      </a:cubicBezTo>
                      <a:cubicBezTo>
                        <a:pt x="4575" y="1079"/>
                        <a:pt x="5129" y="2187"/>
                        <a:pt x="5683" y="3019"/>
                      </a:cubicBezTo>
                      <a:cubicBezTo>
                        <a:pt x="6515" y="3850"/>
                        <a:pt x="7624" y="4127"/>
                        <a:pt x="8733" y="4959"/>
                      </a:cubicBezTo>
                      <a:cubicBezTo>
                        <a:pt x="10396" y="6344"/>
                        <a:pt x="8733" y="8284"/>
                        <a:pt x="7901" y="9670"/>
                      </a:cubicBezTo>
                      <a:cubicBezTo>
                        <a:pt x="7070" y="10778"/>
                        <a:pt x="4852" y="11055"/>
                        <a:pt x="3465" y="10778"/>
                      </a:cubicBezTo>
                      <a:cubicBezTo>
                        <a:pt x="2357" y="10778"/>
                        <a:pt x="1247" y="9393"/>
                        <a:pt x="416" y="8561"/>
                      </a:cubicBezTo>
                      <a:cubicBezTo>
                        <a:pt x="-139" y="7730"/>
                        <a:pt x="-139" y="7176"/>
                        <a:pt x="416" y="6344"/>
                      </a:cubicBezTo>
                      <a:cubicBezTo>
                        <a:pt x="416" y="6344"/>
                        <a:pt x="416" y="5790"/>
                        <a:pt x="693" y="5513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617" name="Freeform 2616">
                  <a:extLst>
                    <a:ext uri="{FF2B5EF4-FFF2-40B4-BE49-F238E27FC236}">
                      <a16:creationId xmlns:a16="http://schemas.microsoft.com/office/drawing/2014/main" id="{9359F6DE-DED1-1D21-FCEB-CD3FFA51635F}"/>
                    </a:ext>
                  </a:extLst>
                </p:cNvPr>
                <p:cNvSpPr/>
                <p:nvPr/>
              </p:nvSpPr>
              <p:spPr>
                <a:xfrm>
                  <a:off x="6415651" y="2999422"/>
                  <a:ext cx="6800" cy="7129"/>
                </a:xfrm>
                <a:custGeom>
                  <a:avLst/>
                  <a:gdLst>
                    <a:gd name="connsiteX0" fmla="*/ 3049 w 6800"/>
                    <a:gd name="connsiteY0" fmla="*/ 4473 h 7129"/>
                    <a:gd name="connsiteX1" fmla="*/ 0 w 6800"/>
                    <a:gd name="connsiteY1" fmla="*/ 2533 h 7129"/>
                    <a:gd name="connsiteX2" fmla="*/ 2495 w 6800"/>
                    <a:gd name="connsiteY2" fmla="*/ 593 h 7129"/>
                    <a:gd name="connsiteX3" fmla="*/ 4435 w 6800"/>
                    <a:gd name="connsiteY3" fmla="*/ 1979 h 7129"/>
                    <a:gd name="connsiteX4" fmla="*/ 6099 w 6800"/>
                    <a:gd name="connsiteY4" fmla="*/ 3087 h 7129"/>
                    <a:gd name="connsiteX5" fmla="*/ 6377 w 6800"/>
                    <a:gd name="connsiteY5" fmla="*/ 6690 h 7129"/>
                    <a:gd name="connsiteX6" fmla="*/ 3604 w 6800"/>
                    <a:gd name="connsiteY6" fmla="*/ 6690 h 7129"/>
                    <a:gd name="connsiteX7" fmla="*/ 2772 w 6800"/>
                    <a:gd name="connsiteY7" fmla="*/ 5859 h 7129"/>
                    <a:gd name="connsiteX8" fmla="*/ 2772 w 6800"/>
                    <a:gd name="connsiteY8" fmla="*/ 4196 h 71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800" h="7129">
                      <a:moveTo>
                        <a:pt x="3049" y="4473"/>
                      </a:moveTo>
                      <a:cubicBezTo>
                        <a:pt x="1386" y="4473"/>
                        <a:pt x="0" y="4473"/>
                        <a:pt x="0" y="2533"/>
                      </a:cubicBezTo>
                      <a:cubicBezTo>
                        <a:pt x="0" y="1148"/>
                        <a:pt x="832" y="-1069"/>
                        <a:pt x="2495" y="593"/>
                      </a:cubicBezTo>
                      <a:cubicBezTo>
                        <a:pt x="3049" y="1425"/>
                        <a:pt x="3327" y="1979"/>
                        <a:pt x="4435" y="1979"/>
                      </a:cubicBezTo>
                      <a:cubicBezTo>
                        <a:pt x="5267" y="1979"/>
                        <a:pt x="5545" y="1979"/>
                        <a:pt x="6099" y="3087"/>
                      </a:cubicBezTo>
                      <a:cubicBezTo>
                        <a:pt x="6653" y="3919"/>
                        <a:pt x="7208" y="5582"/>
                        <a:pt x="6377" y="6690"/>
                      </a:cubicBezTo>
                      <a:cubicBezTo>
                        <a:pt x="5822" y="7521"/>
                        <a:pt x="4435" y="6967"/>
                        <a:pt x="3604" y="6690"/>
                      </a:cubicBezTo>
                      <a:cubicBezTo>
                        <a:pt x="3049" y="6690"/>
                        <a:pt x="3049" y="6413"/>
                        <a:pt x="2772" y="5859"/>
                      </a:cubicBezTo>
                      <a:cubicBezTo>
                        <a:pt x="2772" y="5859"/>
                        <a:pt x="3049" y="4196"/>
                        <a:pt x="2772" y="4196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618" name="Freeform 2617">
                  <a:extLst>
                    <a:ext uri="{FF2B5EF4-FFF2-40B4-BE49-F238E27FC236}">
                      <a16:creationId xmlns:a16="http://schemas.microsoft.com/office/drawing/2014/main" id="{3E261F73-864F-5795-FA62-4781779913C7}"/>
                    </a:ext>
                  </a:extLst>
                </p:cNvPr>
                <p:cNvSpPr/>
                <p:nvPr/>
              </p:nvSpPr>
              <p:spPr>
                <a:xfrm>
                  <a:off x="6406464" y="2999461"/>
                  <a:ext cx="3938" cy="4558"/>
                </a:xfrm>
                <a:custGeom>
                  <a:avLst/>
                  <a:gdLst>
                    <a:gd name="connsiteX0" fmla="*/ 870 w 3938"/>
                    <a:gd name="connsiteY0" fmla="*/ 0 h 4558"/>
                    <a:gd name="connsiteX1" fmla="*/ 3919 w 3938"/>
                    <a:gd name="connsiteY1" fmla="*/ 1940 h 4558"/>
                    <a:gd name="connsiteX2" fmla="*/ 316 w 3938"/>
                    <a:gd name="connsiteY2" fmla="*/ 4434 h 4558"/>
                    <a:gd name="connsiteX3" fmla="*/ 1147 w 3938"/>
                    <a:gd name="connsiteY3" fmla="*/ 0 h 45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938" h="4558">
                      <a:moveTo>
                        <a:pt x="870" y="0"/>
                      </a:moveTo>
                      <a:cubicBezTo>
                        <a:pt x="2256" y="0"/>
                        <a:pt x="3642" y="554"/>
                        <a:pt x="3919" y="1940"/>
                      </a:cubicBezTo>
                      <a:cubicBezTo>
                        <a:pt x="4197" y="3603"/>
                        <a:pt x="1424" y="4988"/>
                        <a:pt x="316" y="4434"/>
                      </a:cubicBezTo>
                      <a:cubicBezTo>
                        <a:pt x="316" y="3325"/>
                        <a:pt x="-794" y="277"/>
                        <a:pt x="1147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619" name="Freeform 2618">
                  <a:extLst>
                    <a:ext uri="{FF2B5EF4-FFF2-40B4-BE49-F238E27FC236}">
                      <a16:creationId xmlns:a16="http://schemas.microsoft.com/office/drawing/2014/main" id="{6AAF455C-DC88-F7A5-8392-A5C5C71B8F30}"/>
                    </a:ext>
                  </a:extLst>
                </p:cNvPr>
                <p:cNvSpPr/>
                <p:nvPr/>
              </p:nvSpPr>
              <p:spPr>
                <a:xfrm>
                  <a:off x="6432008" y="2967464"/>
                  <a:ext cx="7208" cy="5712"/>
                </a:xfrm>
                <a:custGeom>
                  <a:avLst/>
                  <a:gdLst>
                    <a:gd name="connsiteX0" fmla="*/ 0 w 7208"/>
                    <a:gd name="connsiteY0" fmla="*/ 2623 h 5712"/>
                    <a:gd name="connsiteX1" fmla="*/ 832 w 7208"/>
                    <a:gd name="connsiteY1" fmla="*/ 128 h 5712"/>
                    <a:gd name="connsiteX2" fmla="*/ 4159 w 7208"/>
                    <a:gd name="connsiteY2" fmla="*/ 1514 h 5712"/>
                    <a:gd name="connsiteX3" fmla="*/ 5545 w 7208"/>
                    <a:gd name="connsiteY3" fmla="*/ 1514 h 5712"/>
                    <a:gd name="connsiteX4" fmla="*/ 7208 w 7208"/>
                    <a:gd name="connsiteY4" fmla="*/ 3731 h 5712"/>
                    <a:gd name="connsiteX5" fmla="*/ 5268 w 7208"/>
                    <a:gd name="connsiteY5" fmla="*/ 5671 h 5712"/>
                    <a:gd name="connsiteX6" fmla="*/ 0 w 7208"/>
                    <a:gd name="connsiteY6" fmla="*/ 2623 h 57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208" h="5712">
                      <a:moveTo>
                        <a:pt x="0" y="2623"/>
                      </a:moveTo>
                      <a:cubicBezTo>
                        <a:pt x="0" y="1791"/>
                        <a:pt x="0" y="405"/>
                        <a:pt x="832" y="128"/>
                      </a:cubicBezTo>
                      <a:cubicBezTo>
                        <a:pt x="2218" y="-426"/>
                        <a:pt x="3050" y="960"/>
                        <a:pt x="4159" y="1514"/>
                      </a:cubicBezTo>
                      <a:cubicBezTo>
                        <a:pt x="4713" y="1514"/>
                        <a:pt x="4990" y="1514"/>
                        <a:pt x="5545" y="1514"/>
                      </a:cubicBezTo>
                      <a:cubicBezTo>
                        <a:pt x="6377" y="1514"/>
                        <a:pt x="7208" y="2900"/>
                        <a:pt x="7208" y="3731"/>
                      </a:cubicBezTo>
                      <a:cubicBezTo>
                        <a:pt x="7208" y="5117"/>
                        <a:pt x="6377" y="5671"/>
                        <a:pt x="5268" y="5671"/>
                      </a:cubicBezTo>
                      <a:cubicBezTo>
                        <a:pt x="3050" y="5948"/>
                        <a:pt x="554" y="4839"/>
                        <a:pt x="0" y="2623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620" name="Freeform 2619">
                  <a:extLst>
                    <a:ext uri="{FF2B5EF4-FFF2-40B4-BE49-F238E27FC236}">
                      <a16:creationId xmlns:a16="http://schemas.microsoft.com/office/drawing/2014/main" id="{0F7A2609-E62C-BF41-2CEB-D4846CBF77DF}"/>
                    </a:ext>
                  </a:extLst>
                </p:cNvPr>
                <p:cNvSpPr/>
                <p:nvPr/>
              </p:nvSpPr>
              <p:spPr>
                <a:xfrm>
                  <a:off x="6439909" y="2950855"/>
                  <a:ext cx="10734" cy="9510"/>
                </a:xfrm>
                <a:custGeom>
                  <a:avLst/>
                  <a:gdLst>
                    <a:gd name="connsiteX0" fmla="*/ 693 w 10734"/>
                    <a:gd name="connsiteY0" fmla="*/ 1218 h 9510"/>
                    <a:gd name="connsiteX1" fmla="*/ 4852 w 10734"/>
                    <a:gd name="connsiteY1" fmla="*/ 109 h 9510"/>
                    <a:gd name="connsiteX2" fmla="*/ 9287 w 10734"/>
                    <a:gd name="connsiteY2" fmla="*/ 941 h 9510"/>
                    <a:gd name="connsiteX3" fmla="*/ 10396 w 10734"/>
                    <a:gd name="connsiteY3" fmla="*/ 6483 h 9510"/>
                    <a:gd name="connsiteX4" fmla="*/ 9010 w 10734"/>
                    <a:gd name="connsiteY4" fmla="*/ 7869 h 9510"/>
                    <a:gd name="connsiteX5" fmla="*/ 4852 w 10734"/>
                    <a:gd name="connsiteY5" fmla="*/ 9255 h 9510"/>
                    <a:gd name="connsiteX6" fmla="*/ 2634 w 10734"/>
                    <a:gd name="connsiteY6" fmla="*/ 7037 h 9510"/>
                    <a:gd name="connsiteX7" fmla="*/ 139 w 10734"/>
                    <a:gd name="connsiteY7" fmla="*/ 4266 h 9510"/>
                    <a:gd name="connsiteX8" fmla="*/ 693 w 10734"/>
                    <a:gd name="connsiteY8" fmla="*/ 941 h 95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734" h="9510">
                      <a:moveTo>
                        <a:pt x="693" y="1218"/>
                      </a:moveTo>
                      <a:cubicBezTo>
                        <a:pt x="1802" y="109"/>
                        <a:pt x="3466" y="386"/>
                        <a:pt x="4852" y="109"/>
                      </a:cubicBezTo>
                      <a:cubicBezTo>
                        <a:pt x="6515" y="109"/>
                        <a:pt x="8178" y="-445"/>
                        <a:pt x="9287" y="941"/>
                      </a:cubicBezTo>
                      <a:cubicBezTo>
                        <a:pt x="10396" y="2327"/>
                        <a:pt x="11228" y="4820"/>
                        <a:pt x="10396" y="6483"/>
                      </a:cubicBezTo>
                      <a:cubicBezTo>
                        <a:pt x="10119" y="7037"/>
                        <a:pt x="9565" y="7315"/>
                        <a:pt x="9010" y="7869"/>
                      </a:cubicBezTo>
                      <a:cubicBezTo>
                        <a:pt x="7901" y="8700"/>
                        <a:pt x="6238" y="10086"/>
                        <a:pt x="4852" y="9255"/>
                      </a:cubicBezTo>
                      <a:cubicBezTo>
                        <a:pt x="3742" y="8700"/>
                        <a:pt x="3466" y="7869"/>
                        <a:pt x="2634" y="7037"/>
                      </a:cubicBezTo>
                      <a:cubicBezTo>
                        <a:pt x="1802" y="5929"/>
                        <a:pt x="416" y="5929"/>
                        <a:pt x="139" y="4266"/>
                      </a:cubicBezTo>
                      <a:cubicBezTo>
                        <a:pt x="139" y="3158"/>
                        <a:pt x="-416" y="1772"/>
                        <a:pt x="693" y="941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621" name="Freeform 2620">
                  <a:extLst>
                    <a:ext uri="{FF2B5EF4-FFF2-40B4-BE49-F238E27FC236}">
                      <a16:creationId xmlns:a16="http://schemas.microsoft.com/office/drawing/2014/main" id="{F49C48EB-1896-9F99-491D-83A408ECDD59}"/>
                    </a:ext>
                  </a:extLst>
                </p:cNvPr>
                <p:cNvSpPr/>
                <p:nvPr/>
              </p:nvSpPr>
              <p:spPr>
                <a:xfrm>
                  <a:off x="6454186" y="2974659"/>
                  <a:ext cx="15042" cy="9807"/>
                </a:xfrm>
                <a:custGeom>
                  <a:avLst/>
                  <a:gdLst>
                    <a:gd name="connsiteX0" fmla="*/ 278 w 15042"/>
                    <a:gd name="connsiteY0" fmla="*/ 6235 h 9807"/>
                    <a:gd name="connsiteX1" fmla="*/ 2496 w 15042"/>
                    <a:gd name="connsiteY1" fmla="*/ 416 h 9807"/>
                    <a:gd name="connsiteX2" fmla="*/ 8871 w 15042"/>
                    <a:gd name="connsiteY2" fmla="*/ 416 h 9807"/>
                    <a:gd name="connsiteX3" fmla="*/ 11367 w 15042"/>
                    <a:gd name="connsiteY3" fmla="*/ 693 h 9807"/>
                    <a:gd name="connsiteX4" fmla="*/ 13862 w 15042"/>
                    <a:gd name="connsiteY4" fmla="*/ 693 h 9807"/>
                    <a:gd name="connsiteX5" fmla="*/ 14971 w 15042"/>
                    <a:gd name="connsiteY5" fmla="*/ 2633 h 9807"/>
                    <a:gd name="connsiteX6" fmla="*/ 12199 w 15042"/>
                    <a:gd name="connsiteY6" fmla="*/ 4018 h 9807"/>
                    <a:gd name="connsiteX7" fmla="*/ 11644 w 15042"/>
                    <a:gd name="connsiteY7" fmla="*/ 7898 h 9807"/>
                    <a:gd name="connsiteX8" fmla="*/ 8317 w 15042"/>
                    <a:gd name="connsiteY8" fmla="*/ 9561 h 9807"/>
                    <a:gd name="connsiteX9" fmla="*/ 3882 w 15042"/>
                    <a:gd name="connsiteY9" fmla="*/ 9561 h 9807"/>
                    <a:gd name="connsiteX10" fmla="*/ 1664 w 15042"/>
                    <a:gd name="connsiteY10" fmla="*/ 8175 h 9807"/>
                    <a:gd name="connsiteX11" fmla="*/ 0 w 15042"/>
                    <a:gd name="connsiteY11" fmla="*/ 6235 h 98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5042" h="9807">
                      <a:moveTo>
                        <a:pt x="278" y="6235"/>
                      </a:moveTo>
                      <a:cubicBezTo>
                        <a:pt x="-277" y="4018"/>
                        <a:pt x="278" y="1247"/>
                        <a:pt x="2496" y="416"/>
                      </a:cubicBezTo>
                      <a:cubicBezTo>
                        <a:pt x="4436" y="-139"/>
                        <a:pt x="6931" y="-139"/>
                        <a:pt x="8871" y="416"/>
                      </a:cubicBezTo>
                      <a:cubicBezTo>
                        <a:pt x="9703" y="416"/>
                        <a:pt x="10535" y="693"/>
                        <a:pt x="11367" y="693"/>
                      </a:cubicBezTo>
                      <a:cubicBezTo>
                        <a:pt x="12199" y="693"/>
                        <a:pt x="13030" y="693"/>
                        <a:pt x="13862" y="693"/>
                      </a:cubicBezTo>
                      <a:cubicBezTo>
                        <a:pt x="14694" y="693"/>
                        <a:pt x="15248" y="1801"/>
                        <a:pt x="14971" y="2633"/>
                      </a:cubicBezTo>
                      <a:cubicBezTo>
                        <a:pt x="14694" y="3741"/>
                        <a:pt x="13030" y="3741"/>
                        <a:pt x="12199" y="4018"/>
                      </a:cubicBezTo>
                      <a:cubicBezTo>
                        <a:pt x="12199" y="5404"/>
                        <a:pt x="12199" y="6512"/>
                        <a:pt x="11644" y="7898"/>
                      </a:cubicBezTo>
                      <a:cubicBezTo>
                        <a:pt x="11089" y="9561"/>
                        <a:pt x="9703" y="9284"/>
                        <a:pt x="8317" y="9561"/>
                      </a:cubicBezTo>
                      <a:cubicBezTo>
                        <a:pt x="6931" y="9561"/>
                        <a:pt x="5268" y="10115"/>
                        <a:pt x="3882" y="9561"/>
                      </a:cubicBezTo>
                      <a:cubicBezTo>
                        <a:pt x="3050" y="9561"/>
                        <a:pt x="2496" y="8729"/>
                        <a:pt x="1664" y="8175"/>
                      </a:cubicBezTo>
                      <a:cubicBezTo>
                        <a:pt x="832" y="7898"/>
                        <a:pt x="278" y="7067"/>
                        <a:pt x="0" y="6235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622" name="Freeform 2621">
                  <a:extLst>
                    <a:ext uri="{FF2B5EF4-FFF2-40B4-BE49-F238E27FC236}">
                      <a16:creationId xmlns:a16="http://schemas.microsoft.com/office/drawing/2014/main" id="{B9BEB948-F4F7-2CEA-25C4-B30F87D43BA9}"/>
                    </a:ext>
                  </a:extLst>
                </p:cNvPr>
                <p:cNvSpPr/>
                <p:nvPr/>
              </p:nvSpPr>
              <p:spPr>
                <a:xfrm>
                  <a:off x="6473207" y="2969562"/>
                  <a:ext cx="10266" cy="5512"/>
                </a:xfrm>
                <a:custGeom>
                  <a:avLst/>
                  <a:gdLst>
                    <a:gd name="connsiteX0" fmla="*/ 386 w 10266"/>
                    <a:gd name="connsiteY0" fmla="*/ 1633 h 5512"/>
                    <a:gd name="connsiteX1" fmla="*/ 5099 w 10266"/>
                    <a:gd name="connsiteY1" fmla="*/ 247 h 5512"/>
                    <a:gd name="connsiteX2" fmla="*/ 9535 w 10266"/>
                    <a:gd name="connsiteY2" fmla="*/ 802 h 5512"/>
                    <a:gd name="connsiteX3" fmla="*/ 9535 w 10266"/>
                    <a:gd name="connsiteY3" fmla="*/ 4681 h 5512"/>
                    <a:gd name="connsiteX4" fmla="*/ 6208 w 10266"/>
                    <a:gd name="connsiteY4" fmla="*/ 5512 h 5512"/>
                    <a:gd name="connsiteX5" fmla="*/ 3436 w 10266"/>
                    <a:gd name="connsiteY5" fmla="*/ 4958 h 5512"/>
                    <a:gd name="connsiteX6" fmla="*/ 664 w 10266"/>
                    <a:gd name="connsiteY6" fmla="*/ 4127 h 5512"/>
                    <a:gd name="connsiteX7" fmla="*/ 386 w 10266"/>
                    <a:gd name="connsiteY7" fmla="*/ 1633 h 55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0266" h="5512">
                      <a:moveTo>
                        <a:pt x="386" y="1633"/>
                      </a:moveTo>
                      <a:cubicBezTo>
                        <a:pt x="1496" y="-30"/>
                        <a:pt x="3436" y="247"/>
                        <a:pt x="5099" y="247"/>
                      </a:cubicBezTo>
                      <a:cubicBezTo>
                        <a:pt x="6763" y="247"/>
                        <a:pt x="8149" y="-584"/>
                        <a:pt x="9535" y="802"/>
                      </a:cubicBezTo>
                      <a:cubicBezTo>
                        <a:pt x="10367" y="1910"/>
                        <a:pt x="10644" y="3573"/>
                        <a:pt x="9535" y="4681"/>
                      </a:cubicBezTo>
                      <a:cubicBezTo>
                        <a:pt x="8703" y="5235"/>
                        <a:pt x="7040" y="5235"/>
                        <a:pt x="6208" y="5512"/>
                      </a:cubicBezTo>
                      <a:cubicBezTo>
                        <a:pt x="5099" y="5512"/>
                        <a:pt x="4545" y="5512"/>
                        <a:pt x="3436" y="4958"/>
                      </a:cubicBezTo>
                      <a:cubicBezTo>
                        <a:pt x="2604" y="4681"/>
                        <a:pt x="1496" y="4681"/>
                        <a:pt x="664" y="4127"/>
                      </a:cubicBezTo>
                      <a:cubicBezTo>
                        <a:pt x="-168" y="3573"/>
                        <a:pt x="-168" y="2464"/>
                        <a:pt x="386" y="1633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623" name="Freeform 2622">
                  <a:extLst>
                    <a:ext uri="{FF2B5EF4-FFF2-40B4-BE49-F238E27FC236}">
                      <a16:creationId xmlns:a16="http://schemas.microsoft.com/office/drawing/2014/main" id="{B2E39DCC-9316-C4F3-A8FA-AE644B3BDA35}"/>
                    </a:ext>
                  </a:extLst>
                </p:cNvPr>
                <p:cNvSpPr/>
                <p:nvPr/>
              </p:nvSpPr>
              <p:spPr>
                <a:xfrm>
                  <a:off x="6466662" y="2958612"/>
                  <a:ext cx="10535" cy="5031"/>
                </a:xfrm>
                <a:custGeom>
                  <a:avLst/>
                  <a:gdLst>
                    <a:gd name="connsiteX0" fmla="*/ 10258 w 10535"/>
                    <a:gd name="connsiteY0" fmla="*/ 3992 h 5031"/>
                    <a:gd name="connsiteX1" fmla="*/ 9426 w 10535"/>
                    <a:gd name="connsiteY1" fmla="*/ 4823 h 5031"/>
                    <a:gd name="connsiteX2" fmla="*/ 6099 w 10535"/>
                    <a:gd name="connsiteY2" fmla="*/ 4823 h 5031"/>
                    <a:gd name="connsiteX3" fmla="*/ 2496 w 10535"/>
                    <a:gd name="connsiteY3" fmla="*/ 4269 h 5031"/>
                    <a:gd name="connsiteX4" fmla="*/ 1109 w 10535"/>
                    <a:gd name="connsiteY4" fmla="*/ 3715 h 5031"/>
                    <a:gd name="connsiteX5" fmla="*/ 554 w 10535"/>
                    <a:gd name="connsiteY5" fmla="*/ 3161 h 5031"/>
                    <a:gd name="connsiteX6" fmla="*/ 0 w 10535"/>
                    <a:gd name="connsiteY6" fmla="*/ 2329 h 5031"/>
                    <a:gd name="connsiteX7" fmla="*/ 0 w 10535"/>
                    <a:gd name="connsiteY7" fmla="*/ 112 h 5031"/>
                    <a:gd name="connsiteX8" fmla="*/ 4159 w 10535"/>
                    <a:gd name="connsiteY8" fmla="*/ 1498 h 5031"/>
                    <a:gd name="connsiteX9" fmla="*/ 7763 w 10535"/>
                    <a:gd name="connsiteY9" fmla="*/ 2052 h 5031"/>
                    <a:gd name="connsiteX10" fmla="*/ 10535 w 10535"/>
                    <a:gd name="connsiteY10" fmla="*/ 3992 h 50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0535" h="5031">
                      <a:moveTo>
                        <a:pt x="10258" y="3992"/>
                      </a:moveTo>
                      <a:cubicBezTo>
                        <a:pt x="10258" y="4546"/>
                        <a:pt x="9703" y="4823"/>
                        <a:pt x="9426" y="4823"/>
                      </a:cubicBezTo>
                      <a:cubicBezTo>
                        <a:pt x="8595" y="5100"/>
                        <a:pt x="7208" y="5100"/>
                        <a:pt x="6099" y="4823"/>
                      </a:cubicBezTo>
                      <a:cubicBezTo>
                        <a:pt x="4990" y="4823"/>
                        <a:pt x="3604" y="4546"/>
                        <a:pt x="2496" y="4269"/>
                      </a:cubicBezTo>
                      <a:cubicBezTo>
                        <a:pt x="1941" y="4269"/>
                        <a:pt x="1386" y="4269"/>
                        <a:pt x="1109" y="3715"/>
                      </a:cubicBezTo>
                      <a:cubicBezTo>
                        <a:pt x="1109" y="3715"/>
                        <a:pt x="554" y="3438"/>
                        <a:pt x="554" y="3161"/>
                      </a:cubicBezTo>
                      <a:cubicBezTo>
                        <a:pt x="278" y="3161"/>
                        <a:pt x="0" y="2606"/>
                        <a:pt x="0" y="2329"/>
                      </a:cubicBezTo>
                      <a:cubicBezTo>
                        <a:pt x="0" y="1498"/>
                        <a:pt x="0" y="944"/>
                        <a:pt x="0" y="112"/>
                      </a:cubicBezTo>
                      <a:cubicBezTo>
                        <a:pt x="1664" y="-442"/>
                        <a:pt x="2772" y="1221"/>
                        <a:pt x="4159" y="1498"/>
                      </a:cubicBezTo>
                      <a:cubicBezTo>
                        <a:pt x="5268" y="1775"/>
                        <a:pt x="6377" y="1498"/>
                        <a:pt x="7763" y="2052"/>
                      </a:cubicBezTo>
                      <a:cubicBezTo>
                        <a:pt x="8595" y="2052"/>
                        <a:pt x="10535" y="2606"/>
                        <a:pt x="10535" y="3992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624" name="Freeform 2623">
                  <a:extLst>
                    <a:ext uri="{FF2B5EF4-FFF2-40B4-BE49-F238E27FC236}">
                      <a16:creationId xmlns:a16="http://schemas.microsoft.com/office/drawing/2014/main" id="{B186DC90-E5FB-9651-A6D6-62D557C53082}"/>
                    </a:ext>
                  </a:extLst>
                </p:cNvPr>
                <p:cNvSpPr/>
                <p:nvPr/>
              </p:nvSpPr>
              <p:spPr>
                <a:xfrm>
                  <a:off x="6424840" y="2975038"/>
                  <a:ext cx="4673" cy="4470"/>
                </a:xfrm>
                <a:custGeom>
                  <a:avLst/>
                  <a:gdLst>
                    <a:gd name="connsiteX0" fmla="*/ 3010 w 4673"/>
                    <a:gd name="connsiteY0" fmla="*/ 36 h 4470"/>
                    <a:gd name="connsiteX1" fmla="*/ 3010 w 4673"/>
                    <a:gd name="connsiteY1" fmla="*/ 4470 h 4470"/>
                    <a:gd name="connsiteX2" fmla="*/ 237 w 4673"/>
                    <a:gd name="connsiteY2" fmla="*/ 3639 h 4470"/>
                    <a:gd name="connsiteX3" fmla="*/ 515 w 4673"/>
                    <a:gd name="connsiteY3" fmla="*/ 1699 h 4470"/>
                    <a:gd name="connsiteX4" fmla="*/ 3010 w 4673"/>
                    <a:gd name="connsiteY4" fmla="*/ 36 h 44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673" h="4470">
                      <a:moveTo>
                        <a:pt x="3010" y="36"/>
                      </a:moveTo>
                      <a:cubicBezTo>
                        <a:pt x="5228" y="591"/>
                        <a:pt x="5228" y="4193"/>
                        <a:pt x="3010" y="4470"/>
                      </a:cubicBezTo>
                      <a:cubicBezTo>
                        <a:pt x="2178" y="4470"/>
                        <a:pt x="792" y="4470"/>
                        <a:pt x="237" y="3639"/>
                      </a:cubicBezTo>
                      <a:cubicBezTo>
                        <a:pt x="-317" y="3085"/>
                        <a:pt x="237" y="2253"/>
                        <a:pt x="515" y="1699"/>
                      </a:cubicBezTo>
                      <a:cubicBezTo>
                        <a:pt x="1069" y="1145"/>
                        <a:pt x="2178" y="-241"/>
                        <a:pt x="3010" y="36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625" name="Freeform 2624">
                  <a:extLst>
                    <a:ext uri="{FF2B5EF4-FFF2-40B4-BE49-F238E27FC236}">
                      <a16:creationId xmlns:a16="http://schemas.microsoft.com/office/drawing/2014/main" id="{6281CD3F-03F5-2D83-B4B9-166888D4A03E}"/>
                    </a:ext>
                  </a:extLst>
                </p:cNvPr>
                <p:cNvSpPr/>
                <p:nvPr/>
              </p:nvSpPr>
              <p:spPr>
                <a:xfrm>
                  <a:off x="6479287" y="2999007"/>
                  <a:ext cx="17395" cy="11135"/>
                </a:xfrm>
                <a:custGeom>
                  <a:avLst/>
                  <a:gdLst>
                    <a:gd name="connsiteX0" fmla="*/ 5119 w 17395"/>
                    <a:gd name="connsiteY0" fmla="*/ 6551 h 11135"/>
                    <a:gd name="connsiteX1" fmla="*/ 1515 w 17395"/>
                    <a:gd name="connsiteY1" fmla="*/ 3502 h 11135"/>
                    <a:gd name="connsiteX2" fmla="*/ 128 w 17395"/>
                    <a:gd name="connsiteY2" fmla="*/ 1286 h 11135"/>
                    <a:gd name="connsiteX3" fmla="*/ 7059 w 17395"/>
                    <a:gd name="connsiteY3" fmla="*/ 177 h 11135"/>
                    <a:gd name="connsiteX4" fmla="*/ 13436 w 17395"/>
                    <a:gd name="connsiteY4" fmla="*/ 177 h 11135"/>
                    <a:gd name="connsiteX5" fmla="*/ 15653 w 17395"/>
                    <a:gd name="connsiteY5" fmla="*/ 2394 h 11135"/>
                    <a:gd name="connsiteX6" fmla="*/ 15653 w 17395"/>
                    <a:gd name="connsiteY6" fmla="*/ 3780 h 11135"/>
                    <a:gd name="connsiteX7" fmla="*/ 16762 w 17395"/>
                    <a:gd name="connsiteY7" fmla="*/ 5443 h 11135"/>
                    <a:gd name="connsiteX8" fmla="*/ 15376 w 17395"/>
                    <a:gd name="connsiteY8" fmla="*/ 10985 h 11135"/>
                    <a:gd name="connsiteX9" fmla="*/ 11772 w 17395"/>
                    <a:gd name="connsiteY9" fmla="*/ 9876 h 11135"/>
                    <a:gd name="connsiteX10" fmla="*/ 8722 w 17395"/>
                    <a:gd name="connsiteY10" fmla="*/ 8768 h 11135"/>
                    <a:gd name="connsiteX11" fmla="*/ 5673 w 17395"/>
                    <a:gd name="connsiteY11" fmla="*/ 6551 h 11135"/>
                    <a:gd name="connsiteX12" fmla="*/ 5119 w 17395"/>
                    <a:gd name="connsiteY12" fmla="*/ 5997 h 111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7395" h="11135">
                      <a:moveTo>
                        <a:pt x="5119" y="6551"/>
                      </a:moveTo>
                      <a:cubicBezTo>
                        <a:pt x="4009" y="5443"/>
                        <a:pt x="2901" y="4334"/>
                        <a:pt x="1515" y="3502"/>
                      </a:cubicBezTo>
                      <a:cubicBezTo>
                        <a:pt x="960" y="2948"/>
                        <a:pt x="-426" y="2117"/>
                        <a:pt x="128" y="1286"/>
                      </a:cubicBezTo>
                      <a:cubicBezTo>
                        <a:pt x="1237" y="-654"/>
                        <a:pt x="5396" y="177"/>
                        <a:pt x="7059" y="177"/>
                      </a:cubicBezTo>
                      <a:cubicBezTo>
                        <a:pt x="9000" y="177"/>
                        <a:pt x="11218" y="177"/>
                        <a:pt x="13436" y="177"/>
                      </a:cubicBezTo>
                      <a:cubicBezTo>
                        <a:pt x="14822" y="177"/>
                        <a:pt x="15653" y="1286"/>
                        <a:pt x="15653" y="2394"/>
                      </a:cubicBezTo>
                      <a:cubicBezTo>
                        <a:pt x="15653" y="2948"/>
                        <a:pt x="15653" y="3502"/>
                        <a:pt x="15653" y="3780"/>
                      </a:cubicBezTo>
                      <a:cubicBezTo>
                        <a:pt x="15653" y="4334"/>
                        <a:pt x="16208" y="4888"/>
                        <a:pt x="16762" y="5443"/>
                      </a:cubicBezTo>
                      <a:cubicBezTo>
                        <a:pt x="17871" y="7105"/>
                        <a:pt x="17594" y="10153"/>
                        <a:pt x="15376" y="10985"/>
                      </a:cubicBezTo>
                      <a:cubicBezTo>
                        <a:pt x="14267" y="11539"/>
                        <a:pt x="12881" y="10431"/>
                        <a:pt x="11772" y="9876"/>
                      </a:cubicBezTo>
                      <a:cubicBezTo>
                        <a:pt x="10663" y="9322"/>
                        <a:pt x="9832" y="9045"/>
                        <a:pt x="8722" y="8768"/>
                      </a:cubicBezTo>
                      <a:cubicBezTo>
                        <a:pt x="7336" y="8768"/>
                        <a:pt x="6505" y="7382"/>
                        <a:pt x="5673" y="6551"/>
                      </a:cubicBezTo>
                      <a:cubicBezTo>
                        <a:pt x="5673" y="6551"/>
                        <a:pt x="5396" y="6274"/>
                        <a:pt x="5119" y="5997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626" name="Freeform 2625">
                  <a:extLst>
                    <a:ext uri="{FF2B5EF4-FFF2-40B4-BE49-F238E27FC236}">
                      <a16:creationId xmlns:a16="http://schemas.microsoft.com/office/drawing/2014/main" id="{B217E69E-85BC-F6DD-C921-A1E3D539C2ED}"/>
                    </a:ext>
                  </a:extLst>
                </p:cNvPr>
                <p:cNvSpPr/>
                <p:nvPr/>
              </p:nvSpPr>
              <p:spPr>
                <a:xfrm>
                  <a:off x="6478552" y="3020831"/>
                  <a:ext cx="8463" cy="13181"/>
                </a:xfrm>
                <a:custGeom>
                  <a:avLst/>
                  <a:gdLst>
                    <a:gd name="connsiteX0" fmla="*/ 863 w 8463"/>
                    <a:gd name="connsiteY0" fmla="*/ 12162 h 13181"/>
                    <a:gd name="connsiteX1" fmla="*/ 31 w 8463"/>
                    <a:gd name="connsiteY1" fmla="*/ 7728 h 13181"/>
                    <a:gd name="connsiteX2" fmla="*/ 863 w 8463"/>
                    <a:gd name="connsiteY2" fmla="*/ 1354 h 13181"/>
                    <a:gd name="connsiteX3" fmla="*/ 7239 w 8463"/>
                    <a:gd name="connsiteY3" fmla="*/ 523 h 13181"/>
                    <a:gd name="connsiteX4" fmla="*/ 7516 w 8463"/>
                    <a:gd name="connsiteY4" fmla="*/ 6619 h 13181"/>
                    <a:gd name="connsiteX5" fmla="*/ 8348 w 8463"/>
                    <a:gd name="connsiteY5" fmla="*/ 9113 h 13181"/>
                    <a:gd name="connsiteX6" fmla="*/ 863 w 8463"/>
                    <a:gd name="connsiteY6" fmla="*/ 12162 h 131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463" h="13181">
                      <a:moveTo>
                        <a:pt x="863" y="12162"/>
                      </a:moveTo>
                      <a:cubicBezTo>
                        <a:pt x="31" y="10776"/>
                        <a:pt x="31" y="9390"/>
                        <a:pt x="31" y="7728"/>
                      </a:cubicBezTo>
                      <a:cubicBezTo>
                        <a:pt x="31" y="5788"/>
                        <a:pt x="-247" y="3017"/>
                        <a:pt x="863" y="1354"/>
                      </a:cubicBezTo>
                      <a:cubicBezTo>
                        <a:pt x="2526" y="-586"/>
                        <a:pt x="5021" y="-32"/>
                        <a:pt x="7239" y="523"/>
                      </a:cubicBezTo>
                      <a:cubicBezTo>
                        <a:pt x="7239" y="2462"/>
                        <a:pt x="7239" y="4402"/>
                        <a:pt x="7516" y="6619"/>
                      </a:cubicBezTo>
                      <a:cubicBezTo>
                        <a:pt x="7516" y="7451"/>
                        <a:pt x="7794" y="8282"/>
                        <a:pt x="8348" y="9113"/>
                      </a:cubicBezTo>
                      <a:cubicBezTo>
                        <a:pt x="9457" y="12162"/>
                        <a:pt x="2249" y="14656"/>
                        <a:pt x="863" y="12162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627" name="Freeform 2626">
                  <a:extLst>
                    <a:ext uri="{FF2B5EF4-FFF2-40B4-BE49-F238E27FC236}">
                      <a16:creationId xmlns:a16="http://schemas.microsoft.com/office/drawing/2014/main" id="{0A525638-9607-274F-7A46-FB8BE5E2C02F}"/>
                    </a:ext>
                  </a:extLst>
                </p:cNvPr>
                <p:cNvSpPr/>
                <p:nvPr/>
              </p:nvSpPr>
              <p:spPr>
                <a:xfrm>
                  <a:off x="6505360" y="3066925"/>
                  <a:ext cx="14199" cy="12901"/>
                </a:xfrm>
                <a:custGeom>
                  <a:avLst/>
                  <a:gdLst>
                    <a:gd name="connsiteX0" fmla="*/ 392 w 14199"/>
                    <a:gd name="connsiteY0" fmla="*/ 12901 h 12901"/>
                    <a:gd name="connsiteX1" fmla="*/ 115 w 14199"/>
                    <a:gd name="connsiteY1" fmla="*/ 9022 h 12901"/>
                    <a:gd name="connsiteX2" fmla="*/ 946 w 14199"/>
                    <a:gd name="connsiteY2" fmla="*/ 6527 h 12901"/>
                    <a:gd name="connsiteX3" fmla="*/ 2333 w 14199"/>
                    <a:gd name="connsiteY3" fmla="*/ 154 h 12901"/>
                    <a:gd name="connsiteX4" fmla="*/ 4551 w 14199"/>
                    <a:gd name="connsiteY4" fmla="*/ 2925 h 12901"/>
                    <a:gd name="connsiteX5" fmla="*/ 7877 w 14199"/>
                    <a:gd name="connsiteY5" fmla="*/ 3202 h 12901"/>
                    <a:gd name="connsiteX6" fmla="*/ 11758 w 14199"/>
                    <a:gd name="connsiteY6" fmla="*/ 2094 h 12901"/>
                    <a:gd name="connsiteX7" fmla="*/ 13976 w 14199"/>
                    <a:gd name="connsiteY7" fmla="*/ 4865 h 12901"/>
                    <a:gd name="connsiteX8" fmla="*/ 13145 w 14199"/>
                    <a:gd name="connsiteY8" fmla="*/ 8467 h 12901"/>
                    <a:gd name="connsiteX9" fmla="*/ 11204 w 14199"/>
                    <a:gd name="connsiteY9" fmla="*/ 10130 h 12901"/>
                    <a:gd name="connsiteX10" fmla="*/ 8709 w 14199"/>
                    <a:gd name="connsiteY10" fmla="*/ 11239 h 12901"/>
                    <a:gd name="connsiteX11" fmla="*/ 4551 w 14199"/>
                    <a:gd name="connsiteY11" fmla="*/ 12347 h 12901"/>
                    <a:gd name="connsiteX12" fmla="*/ 392 w 14199"/>
                    <a:gd name="connsiteY12" fmla="*/ 12624 h 129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4199" h="12901">
                      <a:moveTo>
                        <a:pt x="392" y="12901"/>
                      </a:moveTo>
                      <a:cubicBezTo>
                        <a:pt x="115" y="11516"/>
                        <a:pt x="-162" y="10407"/>
                        <a:pt x="115" y="9022"/>
                      </a:cubicBezTo>
                      <a:cubicBezTo>
                        <a:pt x="115" y="8190"/>
                        <a:pt x="946" y="7359"/>
                        <a:pt x="946" y="6527"/>
                      </a:cubicBezTo>
                      <a:cubicBezTo>
                        <a:pt x="1224" y="4588"/>
                        <a:pt x="115" y="1262"/>
                        <a:pt x="2333" y="154"/>
                      </a:cubicBezTo>
                      <a:cubicBezTo>
                        <a:pt x="4273" y="-678"/>
                        <a:pt x="3996" y="2094"/>
                        <a:pt x="4551" y="2925"/>
                      </a:cubicBezTo>
                      <a:cubicBezTo>
                        <a:pt x="5383" y="4588"/>
                        <a:pt x="6491" y="4588"/>
                        <a:pt x="7877" y="3202"/>
                      </a:cubicBezTo>
                      <a:cubicBezTo>
                        <a:pt x="8986" y="2371"/>
                        <a:pt x="10095" y="1262"/>
                        <a:pt x="11758" y="2094"/>
                      </a:cubicBezTo>
                      <a:cubicBezTo>
                        <a:pt x="12590" y="2648"/>
                        <a:pt x="13700" y="3756"/>
                        <a:pt x="13976" y="4865"/>
                      </a:cubicBezTo>
                      <a:cubicBezTo>
                        <a:pt x="14531" y="6250"/>
                        <a:pt x="13976" y="7359"/>
                        <a:pt x="13145" y="8467"/>
                      </a:cubicBezTo>
                      <a:cubicBezTo>
                        <a:pt x="12590" y="9022"/>
                        <a:pt x="11758" y="9576"/>
                        <a:pt x="11204" y="10130"/>
                      </a:cubicBezTo>
                      <a:cubicBezTo>
                        <a:pt x="10650" y="10684"/>
                        <a:pt x="9541" y="10962"/>
                        <a:pt x="8709" y="11239"/>
                      </a:cubicBezTo>
                      <a:cubicBezTo>
                        <a:pt x="7323" y="11793"/>
                        <a:pt x="5937" y="12347"/>
                        <a:pt x="4551" y="12347"/>
                      </a:cubicBezTo>
                      <a:cubicBezTo>
                        <a:pt x="3164" y="12347"/>
                        <a:pt x="1778" y="12901"/>
                        <a:pt x="392" y="12624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628" name="Freeform 2627">
                  <a:extLst>
                    <a:ext uri="{FF2B5EF4-FFF2-40B4-BE49-F238E27FC236}">
                      <a16:creationId xmlns:a16="http://schemas.microsoft.com/office/drawing/2014/main" id="{5908CC55-7AED-E7BE-9799-1C0027669306}"/>
                    </a:ext>
                  </a:extLst>
                </p:cNvPr>
                <p:cNvSpPr/>
                <p:nvPr/>
              </p:nvSpPr>
              <p:spPr>
                <a:xfrm>
                  <a:off x="6509950" y="3105917"/>
                  <a:ext cx="6691" cy="15027"/>
                </a:xfrm>
                <a:custGeom>
                  <a:avLst/>
                  <a:gdLst>
                    <a:gd name="connsiteX0" fmla="*/ 1347 w 6691"/>
                    <a:gd name="connsiteY0" fmla="*/ 12429 h 15027"/>
                    <a:gd name="connsiteX1" fmla="*/ 237 w 6691"/>
                    <a:gd name="connsiteY1" fmla="*/ 10212 h 15027"/>
                    <a:gd name="connsiteX2" fmla="*/ 515 w 6691"/>
                    <a:gd name="connsiteY2" fmla="*/ 7441 h 15027"/>
                    <a:gd name="connsiteX3" fmla="*/ 2178 w 6691"/>
                    <a:gd name="connsiteY3" fmla="*/ 4670 h 15027"/>
                    <a:gd name="connsiteX4" fmla="*/ 4119 w 6691"/>
                    <a:gd name="connsiteY4" fmla="*/ 3007 h 15027"/>
                    <a:gd name="connsiteX5" fmla="*/ 6059 w 6691"/>
                    <a:gd name="connsiteY5" fmla="*/ 790 h 15027"/>
                    <a:gd name="connsiteX6" fmla="*/ 6337 w 6691"/>
                    <a:gd name="connsiteY6" fmla="*/ 4947 h 15027"/>
                    <a:gd name="connsiteX7" fmla="*/ 6614 w 6691"/>
                    <a:gd name="connsiteY7" fmla="*/ 8273 h 15027"/>
                    <a:gd name="connsiteX8" fmla="*/ 4951 w 6691"/>
                    <a:gd name="connsiteY8" fmla="*/ 14092 h 15027"/>
                    <a:gd name="connsiteX9" fmla="*/ 2733 w 6691"/>
                    <a:gd name="connsiteY9" fmla="*/ 14924 h 15027"/>
                    <a:gd name="connsiteX10" fmla="*/ 1069 w 6691"/>
                    <a:gd name="connsiteY10" fmla="*/ 12707 h 150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6691" h="15027">
                      <a:moveTo>
                        <a:pt x="1347" y="12429"/>
                      </a:moveTo>
                      <a:cubicBezTo>
                        <a:pt x="1347" y="11598"/>
                        <a:pt x="515" y="11044"/>
                        <a:pt x="237" y="10212"/>
                      </a:cubicBezTo>
                      <a:cubicBezTo>
                        <a:pt x="-317" y="9381"/>
                        <a:pt x="237" y="8273"/>
                        <a:pt x="515" y="7441"/>
                      </a:cubicBezTo>
                      <a:cubicBezTo>
                        <a:pt x="1069" y="6333"/>
                        <a:pt x="1623" y="5501"/>
                        <a:pt x="2178" y="4670"/>
                      </a:cubicBezTo>
                      <a:cubicBezTo>
                        <a:pt x="2733" y="4116"/>
                        <a:pt x="3565" y="3839"/>
                        <a:pt x="4119" y="3007"/>
                      </a:cubicBezTo>
                      <a:cubicBezTo>
                        <a:pt x="4396" y="2453"/>
                        <a:pt x="5228" y="-1704"/>
                        <a:pt x="6059" y="790"/>
                      </a:cubicBezTo>
                      <a:cubicBezTo>
                        <a:pt x="6614" y="2176"/>
                        <a:pt x="6337" y="3561"/>
                        <a:pt x="6337" y="4947"/>
                      </a:cubicBezTo>
                      <a:cubicBezTo>
                        <a:pt x="6337" y="6056"/>
                        <a:pt x="6891" y="7164"/>
                        <a:pt x="6614" y="8273"/>
                      </a:cubicBezTo>
                      <a:cubicBezTo>
                        <a:pt x="6614" y="10212"/>
                        <a:pt x="6059" y="12429"/>
                        <a:pt x="4951" y="14092"/>
                      </a:cubicBezTo>
                      <a:cubicBezTo>
                        <a:pt x="4396" y="14924"/>
                        <a:pt x="3565" y="15201"/>
                        <a:pt x="2733" y="14924"/>
                      </a:cubicBezTo>
                      <a:cubicBezTo>
                        <a:pt x="1623" y="14646"/>
                        <a:pt x="1347" y="13815"/>
                        <a:pt x="1069" y="12707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sp>
            <p:nvSpPr>
              <p:cNvPr id="2502" name="Freeform 2501">
                <a:extLst>
                  <a:ext uri="{FF2B5EF4-FFF2-40B4-BE49-F238E27FC236}">
                    <a16:creationId xmlns:a16="http://schemas.microsoft.com/office/drawing/2014/main" id="{41E3D3A7-6EDD-80D5-79C3-2ECA6485DDCA}"/>
                  </a:ext>
                </a:extLst>
              </p:cNvPr>
              <p:cNvSpPr/>
              <p:nvPr/>
            </p:nvSpPr>
            <p:spPr>
              <a:xfrm>
                <a:off x="5990930" y="3113209"/>
                <a:ext cx="61373" cy="30088"/>
              </a:xfrm>
              <a:custGeom>
                <a:avLst/>
                <a:gdLst>
                  <a:gd name="connsiteX0" fmla="*/ 17011 w 61373"/>
                  <a:gd name="connsiteY0" fmla="*/ 30089 h 30088"/>
                  <a:gd name="connsiteX1" fmla="*/ 9249 w 61373"/>
                  <a:gd name="connsiteY1" fmla="*/ 28980 h 30088"/>
                  <a:gd name="connsiteX2" fmla="*/ 3426 w 61373"/>
                  <a:gd name="connsiteY2" fmla="*/ 26486 h 30088"/>
                  <a:gd name="connsiteX3" fmla="*/ 100 w 61373"/>
                  <a:gd name="connsiteY3" fmla="*/ 23715 h 30088"/>
                  <a:gd name="connsiteX4" fmla="*/ 1209 w 61373"/>
                  <a:gd name="connsiteY4" fmla="*/ 17064 h 30088"/>
                  <a:gd name="connsiteX5" fmla="*/ 10081 w 61373"/>
                  <a:gd name="connsiteY5" fmla="*/ 13185 h 30088"/>
                  <a:gd name="connsiteX6" fmla="*/ 17011 w 61373"/>
                  <a:gd name="connsiteY6" fmla="*/ 11522 h 30088"/>
                  <a:gd name="connsiteX7" fmla="*/ 24219 w 61373"/>
                  <a:gd name="connsiteY7" fmla="*/ 7365 h 30088"/>
                  <a:gd name="connsiteX8" fmla="*/ 33922 w 61373"/>
                  <a:gd name="connsiteY8" fmla="*/ 10136 h 30088"/>
                  <a:gd name="connsiteX9" fmla="*/ 49448 w 61373"/>
                  <a:gd name="connsiteY9" fmla="*/ 2654 h 30088"/>
                  <a:gd name="connsiteX10" fmla="*/ 61369 w 61373"/>
                  <a:gd name="connsiteY10" fmla="*/ 714 h 30088"/>
                  <a:gd name="connsiteX11" fmla="*/ 59428 w 61373"/>
                  <a:gd name="connsiteY11" fmla="*/ 2931 h 30088"/>
                  <a:gd name="connsiteX12" fmla="*/ 55270 w 61373"/>
                  <a:gd name="connsiteY12" fmla="*/ 5148 h 30088"/>
                  <a:gd name="connsiteX13" fmla="*/ 46675 w 61373"/>
                  <a:gd name="connsiteY13" fmla="*/ 9028 h 30088"/>
                  <a:gd name="connsiteX14" fmla="*/ 42794 w 61373"/>
                  <a:gd name="connsiteY14" fmla="*/ 15124 h 30088"/>
                  <a:gd name="connsiteX15" fmla="*/ 46675 w 61373"/>
                  <a:gd name="connsiteY15" fmla="*/ 18727 h 30088"/>
                  <a:gd name="connsiteX16" fmla="*/ 43071 w 61373"/>
                  <a:gd name="connsiteY16" fmla="*/ 22052 h 30088"/>
                  <a:gd name="connsiteX17" fmla="*/ 37526 w 61373"/>
                  <a:gd name="connsiteY17" fmla="*/ 22607 h 30088"/>
                  <a:gd name="connsiteX18" fmla="*/ 32259 w 61373"/>
                  <a:gd name="connsiteY18" fmla="*/ 24547 h 30088"/>
                  <a:gd name="connsiteX19" fmla="*/ 28655 w 61373"/>
                  <a:gd name="connsiteY19" fmla="*/ 27318 h 30088"/>
                  <a:gd name="connsiteX20" fmla="*/ 25883 w 61373"/>
                  <a:gd name="connsiteY20" fmla="*/ 28426 h 30088"/>
                  <a:gd name="connsiteX21" fmla="*/ 22002 w 61373"/>
                  <a:gd name="connsiteY21" fmla="*/ 29812 h 30088"/>
                  <a:gd name="connsiteX22" fmla="*/ 17288 w 61373"/>
                  <a:gd name="connsiteY22" fmla="*/ 29535 h 300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61373" h="30088">
                    <a:moveTo>
                      <a:pt x="17011" y="30089"/>
                    </a:moveTo>
                    <a:cubicBezTo>
                      <a:pt x="14516" y="30089"/>
                      <a:pt x="11744" y="30089"/>
                      <a:pt x="9249" y="28980"/>
                    </a:cubicBezTo>
                    <a:cubicBezTo>
                      <a:pt x="7308" y="28149"/>
                      <a:pt x="5368" y="27318"/>
                      <a:pt x="3426" y="26486"/>
                    </a:cubicBezTo>
                    <a:cubicBezTo>
                      <a:pt x="2040" y="25932"/>
                      <a:pt x="377" y="25378"/>
                      <a:pt x="100" y="23715"/>
                    </a:cubicBezTo>
                    <a:cubicBezTo>
                      <a:pt x="-177" y="21498"/>
                      <a:pt x="100" y="19004"/>
                      <a:pt x="1209" y="17064"/>
                    </a:cubicBezTo>
                    <a:cubicBezTo>
                      <a:pt x="2872" y="14016"/>
                      <a:pt x="6754" y="13185"/>
                      <a:pt x="10081" y="13185"/>
                    </a:cubicBezTo>
                    <a:cubicBezTo>
                      <a:pt x="12575" y="13185"/>
                      <a:pt x="15071" y="13739"/>
                      <a:pt x="17011" y="11522"/>
                    </a:cubicBezTo>
                    <a:cubicBezTo>
                      <a:pt x="18952" y="9305"/>
                      <a:pt x="20892" y="7088"/>
                      <a:pt x="24219" y="7365"/>
                    </a:cubicBezTo>
                    <a:cubicBezTo>
                      <a:pt x="27546" y="7365"/>
                      <a:pt x="30596" y="9859"/>
                      <a:pt x="33922" y="10136"/>
                    </a:cubicBezTo>
                    <a:cubicBezTo>
                      <a:pt x="40022" y="10967"/>
                      <a:pt x="44457" y="4871"/>
                      <a:pt x="49448" y="2654"/>
                    </a:cubicBezTo>
                    <a:cubicBezTo>
                      <a:pt x="50556" y="2100"/>
                      <a:pt x="61646" y="-1503"/>
                      <a:pt x="61369" y="714"/>
                    </a:cubicBezTo>
                    <a:cubicBezTo>
                      <a:pt x="61369" y="1545"/>
                      <a:pt x="59983" y="2377"/>
                      <a:pt x="59428" y="2931"/>
                    </a:cubicBezTo>
                    <a:cubicBezTo>
                      <a:pt x="58042" y="3762"/>
                      <a:pt x="56656" y="4594"/>
                      <a:pt x="55270" y="5148"/>
                    </a:cubicBezTo>
                    <a:cubicBezTo>
                      <a:pt x="52497" y="6257"/>
                      <a:pt x="49170" y="7088"/>
                      <a:pt x="46675" y="9028"/>
                    </a:cubicBezTo>
                    <a:cubicBezTo>
                      <a:pt x="45012" y="10413"/>
                      <a:pt x="42517" y="12908"/>
                      <a:pt x="42794" y="15124"/>
                    </a:cubicBezTo>
                    <a:cubicBezTo>
                      <a:pt x="43071" y="17064"/>
                      <a:pt x="45567" y="17064"/>
                      <a:pt x="46675" y="18727"/>
                    </a:cubicBezTo>
                    <a:cubicBezTo>
                      <a:pt x="48061" y="20667"/>
                      <a:pt x="44180" y="21775"/>
                      <a:pt x="43071" y="22052"/>
                    </a:cubicBezTo>
                    <a:cubicBezTo>
                      <a:pt x="41131" y="22329"/>
                      <a:pt x="39190" y="22052"/>
                      <a:pt x="37526" y="22607"/>
                    </a:cubicBezTo>
                    <a:cubicBezTo>
                      <a:pt x="35863" y="23438"/>
                      <a:pt x="33922" y="23715"/>
                      <a:pt x="32259" y="24547"/>
                    </a:cubicBezTo>
                    <a:cubicBezTo>
                      <a:pt x="30873" y="25378"/>
                      <a:pt x="29764" y="26486"/>
                      <a:pt x="28655" y="27318"/>
                    </a:cubicBezTo>
                    <a:cubicBezTo>
                      <a:pt x="27823" y="27872"/>
                      <a:pt x="26991" y="28149"/>
                      <a:pt x="25883" y="28426"/>
                    </a:cubicBezTo>
                    <a:cubicBezTo>
                      <a:pt x="24497" y="28703"/>
                      <a:pt x="23388" y="29535"/>
                      <a:pt x="22002" y="29812"/>
                    </a:cubicBezTo>
                    <a:cubicBezTo>
                      <a:pt x="20616" y="30089"/>
                      <a:pt x="18952" y="29812"/>
                      <a:pt x="17288" y="29535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grpSp>
            <p:nvGrpSpPr>
              <p:cNvPr id="2503" name="Graphic 248">
                <a:extLst>
                  <a:ext uri="{FF2B5EF4-FFF2-40B4-BE49-F238E27FC236}">
                    <a16:creationId xmlns:a16="http://schemas.microsoft.com/office/drawing/2014/main" id="{E8F1E466-99C2-9C60-70D5-4B778F0F8D78}"/>
                  </a:ext>
                </a:extLst>
              </p:cNvPr>
              <p:cNvGrpSpPr/>
              <p:nvPr/>
            </p:nvGrpSpPr>
            <p:grpSpPr>
              <a:xfrm>
                <a:off x="4267742" y="2990313"/>
                <a:ext cx="174538" cy="85684"/>
                <a:chOff x="4930507" y="2989194"/>
                <a:chExt cx="174538" cy="85684"/>
              </a:xfrm>
              <a:grpFill/>
            </p:grpSpPr>
            <p:sp>
              <p:nvSpPr>
                <p:cNvPr id="2595" name="Freeform 2594">
                  <a:extLst>
                    <a:ext uri="{FF2B5EF4-FFF2-40B4-BE49-F238E27FC236}">
                      <a16:creationId xmlns:a16="http://schemas.microsoft.com/office/drawing/2014/main" id="{A3A907DB-2A01-EA7C-1BD5-AC7A40802EBF}"/>
                    </a:ext>
                  </a:extLst>
                </p:cNvPr>
                <p:cNvSpPr/>
                <p:nvPr/>
              </p:nvSpPr>
              <p:spPr>
                <a:xfrm>
                  <a:off x="4930507" y="2989194"/>
                  <a:ext cx="4405" cy="9584"/>
                </a:xfrm>
                <a:custGeom>
                  <a:avLst/>
                  <a:gdLst>
                    <a:gd name="connsiteX0" fmla="*/ 277 w 4405"/>
                    <a:gd name="connsiteY0" fmla="*/ 5833 h 9584"/>
                    <a:gd name="connsiteX1" fmla="*/ 277 w 4405"/>
                    <a:gd name="connsiteY1" fmla="*/ 1676 h 9584"/>
                    <a:gd name="connsiteX2" fmla="*/ 3327 w 4405"/>
                    <a:gd name="connsiteY2" fmla="*/ 290 h 9584"/>
                    <a:gd name="connsiteX3" fmla="*/ 4159 w 4405"/>
                    <a:gd name="connsiteY3" fmla="*/ 3616 h 9584"/>
                    <a:gd name="connsiteX4" fmla="*/ 4159 w 4405"/>
                    <a:gd name="connsiteY4" fmla="*/ 8050 h 9584"/>
                    <a:gd name="connsiteX5" fmla="*/ 1663 w 4405"/>
                    <a:gd name="connsiteY5" fmla="*/ 9435 h 9584"/>
                    <a:gd name="connsiteX6" fmla="*/ 0 w 4405"/>
                    <a:gd name="connsiteY6" fmla="*/ 5556 h 95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405" h="9584">
                      <a:moveTo>
                        <a:pt x="277" y="5833"/>
                      </a:moveTo>
                      <a:cubicBezTo>
                        <a:pt x="277" y="4447"/>
                        <a:pt x="0" y="2784"/>
                        <a:pt x="277" y="1676"/>
                      </a:cubicBezTo>
                      <a:cubicBezTo>
                        <a:pt x="832" y="567"/>
                        <a:pt x="2495" y="-541"/>
                        <a:pt x="3327" y="290"/>
                      </a:cubicBezTo>
                      <a:cubicBezTo>
                        <a:pt x="4159" y="844"/>
                        <a:pt x="4159" y="2784"/>
                        <a:pt x="4159" y="3616"/>
                      </a:cubicBezTo>
                      <a:cubicBezTo>
                        <a:pt x="4159" y="5001"/>
                        <a:pt x="4713" y="6664"/>
                        <a:pt x="4159" y="8050"/>
                      </a:cubicBezTo>
                      <a:cubicBezTo>
                        <a:pt x="3604" y="8881"/>
                        <a:pt x="2495" y="9990"/>
                        <a:pt x="1663" y="9435"/>
                      </a:cubicBezTo>
                      <a:cubicBezTo>
                        <a:pt x="555" y="8881"/>
                        <a:pt x="277" y="6664"/>
                        <a:pt x="0" y="5556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596" name="Freeform 2595">
                  <a:extLst>
                    <a:ext uri="{FF2B5EF4-FFF2-40B4-BE49-F238E27FC236}">
                      <a16:creationId xmlns:a16="http://schemas.microsoft.com/office/drawing/2014/main" id="{8911B00B-A764-5532-12FD-80B384F94D1C}"/>
                    </a:ext>
                  </a:extLst>
                </p:cNvPr>
                <p:cNvSpPr/>
                <p:nvPr/>
              </p:nvSpPr>
              <p:spPr>
                <a:xfrm>
                  <a:off x="5004784" y="3019993"/>
                  <a:ext cx="15547" cy="9644"/>
                </a:xfrm>
                <a:custGeom>
                  <a:avLst/>
                  <a:gdLst>
                    <a:gd name="connsiteX0" fmla="*/ 6122 w 15547"/>
                    <a:gd name="connsiteY0" fmla="*/ 252 h 9644"/>
                    <a:gd name="connsiteX1" fmla="*/ 9726 w 15547"/>
                    <a:gd name="connsiteY1" fmla="*/ 1084 h 9644"/>
                    <a:gd name="connsiteX2" fmla="*/ 13607 w 15547"/>
                    <a:gd name="connsiteY2" fmla="*/ 2746 h 9644"/>
                    <a:gd name="connsiteX3" fmla="*/ 15548 w 15547"/>
                    <a:gd name="connsiteY3" fmla="*/ 5517 h 9644"/>
                    <a:gd name="connsiteX4" fmla="*/ 11944 w 15547"/>
                    <a:gd name="connsiteY4" fmla="*/ 9120 h 9644"/>
                    <a:gd name="connsiteX5" fmla="*/ 5013 w 15547"/>
                    <a:gd name="connsiteY5" fmla="*/ 9120 h 9644"/>
                    <a:gd name="connsiteX6" fmla="*/ 577 w 15547"/>
                    <a:gd name="connsiteY6" fmla="*/ 1915 h 9644"/>
                    <a:gd name="connsiteX7" fmla="*/ 6399 w 15547"/>
                    <a:gd name="connsiteY7" fmla="*/ 252 h 96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547" h="9644">
                      <a:moveTo>
                        <a:pt x="6122" y="252"/>
                      </a:moveTo>
                      <a:cubicBezTo>
                        <a:pt x="7231" y="529"/>
                        <a:pt x="8617" y="252"/>
                        <a:pt x="9726" y="1084"/>
                      </a:cubicBezTo>
                      <a:cubicBezTo>
                        <a:pt x="10835" y="1915"/>
                        <a:pt x="12221" y="2469"/>
                        <a:pt x="13607" y="2746"/>
                      </a:cubicBezTo>
                      <a:cubicBezTo>
                        <a:pt x="14994" y="3023"/>
                        <a:pt x="15548" y="4132"/>
                        <a:pt x="15548" y="5517"/>
                      </a:cubicBezTo>
                      <a:cubicBezTo>
                        <a:pt x="15548" y="7180"/>
                        <a:pt x="13330" y="8566"/>
                        <a:pt x="11944" y="9120"/>
                      </a:cubicBezTo>
                      <a:cubicBezTo>
                        <a:pt x="9726" y="9951"/>
                        <a:pt x="7231" y="9674"/>
                        <a:pt x="5013" y="9120"/>
                      </a:cubicBezTo>
                      <a:cubicBezTo>
                        <a:pt x="1963" y="8289"/>
                        <a:pt x="-1363" y="5517"/>
                        <a:pt x="577" y="1915"/>
                      </a:cubicBezTo>
                      <a:cubicBezTo>
                        <a:pt x="1686" y="-25"/>
                        <a:pt x="4181" y="-302"/>
                        <a:pt x="6399" y="252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597" name="Freeform 2596">
                  <a:extLst>
                    <a:ext uri="{FF2B5EF4-FFF2-40B4-BE49-F238E27FC236}">
                      <a16:creationId xmlns:a16="http://schemas.microsoft.com/office/drawing/2014/main" id="{CE28654A-37E8-8975-34D7-3C8B6474DA18}"/>
                    </a:ext>
                  </a:extLst>
                </p:cNvPr>
                <p:cNvSpPr/>
                <p:nvPr/>
              </p:nvSpPr>
              <p:spPr>
                <a:xfrm>
                  <a:off x="5035210" y="3012486"/>
                  <a:ext cx="13785" cy="8591"/>
                </a:xfrm>
                <a:custGeom>
                  <a:avLst/>
                  <a:gdLst>
                    <a:gd name="connsiteX0" fmla="*/ 3419 w 13785"/>
                    <a:gd name="connsiteY0" fmla="*/ 8037 h 8591"/>
                    <a:gd name="connsiteX1" fmla="*/ 3419 w 13785"/>
                    <a:gd name="connsiteY1" fmla="*/ 8037 h 8591"/>
                    <a:gd name="connsiteX2" fmla="*/ 1479 w 13785"/>
                    <a:gd name="connsiteY2" fmla="*/ 7205 h 8591"/>
                    <a:gd name="connsiteX3" fmla="*/ 370 w 13785"/>
                    <a:gd name="connsiteY3" fmla="*/ 4434 h 8591"/>
                    <a:gd name="connsiteX4" fmla="*/ 370 w 13785"/>
                    <a:gd name="connsiteY4" fmla="*/ 1109 h 8591"/>
                    <a:gd name="connsiteX5" fmla="*/ 4528 w 13785"/>
                    <a:gd name="connsiteY5" fmla="*/ 0 h 8591"/>
                    <a:gd name="connsiteX6" fmla="*/ 9241 w 13785"/>
                    <a:gd name="connsiteY6" fmla="*/ 0 h 8591"/>
                    <a:gd name="connsiteX7" fmla="*/ 12568 w 13785"/>
                    <a:gd name="connsiteY7" fmla="*/ 1663 h 8591"/>
                    <a:gd name="connsiteX8" fmla="*/ 12845 w 13785"/>
                    <a:gd name="connsiteY8" fmla="*/ 7205 h 8591"/>
                    <a:gd name="connsiteX9" fmla="*/ 7301 w 13785"/>
                    <a:gd name="connsiteY9" fmla="*/ 8591 h 8591"/>
                    <a:gd name="connsiteX10" fmla="*/ 5914 w 13785"/>
                    <a:gd name="connsiteY10" fmla="*/ 8591 h 8591"/>
                    <a:gd name="connsiteX11" fmla="*/ 3696 w 13785"/>
                    <a:gd name="connsiteY11" fmla="*/ 8591 h 85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3785" h="8591">
                      <a:moveTo>
                        <a:pt x="3419" y="8037"/>
                      </a:moveTo>
                      <a:cubicBezTo>
                        <a:pt x="2865" y="8037"/>
                        <a:pt x="3419" y="8037"/>
                        <a:pt x="3419" y="8037"/>
                      </a:cubicBezTo>
                      <a:cubicBezTo>
                        <a:pt x="2588" y="8037"/>
                        <a:pt x="2033" y="7482"/>
                        <a:pt x="1479" y="7205"/>
                      </a:cubicBezTo>
                      <a:cubicBezTo>
                        <a:pt x="370" y="6651"/>
                        <a:pt x="370" y="5820"/>
                        <a:pt x="370" y="4434"/>
                      </a:cubicBezTo>
                      <a:cubicBezTo>
                        <a:pt x="370" y="3603"/>
                        <a:pt x="-462" y="1940"/>
                        <a:pt x="370" y="1109"/>
                      </a:cubicBezTo>
                      <a:cubicBezTo>
                        <a:pt x="1202" y="277"/>
                        <a:pt x="3696" y="0"/>
                        <a:pt x="4528" y="0"/>
                      </a:cubicBezTo>
                      <a:cubicBezTo>
                        <a:pt x="5914" y="0"/>
                        <a:pt x="7578" y="0"/>
                        <a:pt x="9241" y="0"/>
                      </a:cubicBezTo>
                      <a:cubicBezTo>
                        <a:pt x="10905" y="0"/>
                        <a:pt x="11459" y="0"/>
                        <a:pt x="12568" y="1663"/>
                      </a:cubicBezTo>
                      <a:cubicBezTo>
                        <a:pt x="13677" y="3049"/>
                        <a:pt x="14509" y="5820"/>
                        <a:pt x="12845" y="7205"/>
                      </a:cubicBezTo>
                      <a:cubicBezTo>
                        <a:pt x="11736" y="8314"/>
                        <a:pt x="8964" y="8591"/>
                        <a:pt x="7301" y="8591"/>
                      </a:cubicBezTo>
                      <a:cubicBezTo>
                        <a:pt x="7301" y="8591"/>
                        <a:pt x="6192" y="8591"/>
                        <a:pt x="5914" y="8591"/>
                      </a:cubicBezTo>
                      <a:cubicBezTo>
                        <a:pt x="5083" y="8591"/>
                        <a:pt x="4251" y="8591"/>
                        <a:pt x="3696" y="8591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598" name="Freeform 2597">
                  <a:extLst>
                    <a:ext uri="{FF2B5EF4-FFF2-40B4-BE49-F238E27FC236}">
                      <a16:creationId xmlns:a16="http://schemas.microsoft.com/office/drawing/2014/main" id="{BCF0A8F0-F4CF-F80B-4F15-5DFA7580D9B2}"/>
                    </a:ext>
                  </a:extLst>
                </p:cNvPr>
                <p:cNvSpPr/>
                <p:nvPr/>
              </p:nvSpPr>
              <p:spPr>
                <a:xfrm>
                  <a:off x="5078784" y="3040752"/>
                  <a:ext cx="21128" cy="9422"/>
                </a:xfrm>
                <a:custGeom>
                  <a:avLst/>
                  <a:gdLst>
                    <a:gd name="connsiteX0" fmla="*/ 1707 w 21128"/>
                    <a:gd name="connsiteY0" fmla="*/ 4434 h 9422"/>
                    <a:gd name="connsiteX1" fmla="*/ 43 w 21128"/>
                    <a:gd name="connsiteY1" fmla="*/ 2217 h 9422"/>
                    <a:gd name="connsiteX2" fmla="*/ 3093 w 21128"/>
                    <a:gd name="connsiteY2" fmla="*/ 0 h 9422"/>
                    <a:gd name="connsiteX3" fmla="*/ 6697 w 21128"/>
                    <a:gd name="connsiteY3" fmla="*/ 1386 h 9422"/>
                    <a:gd name="connsiteX4" fmla="*/ 10578 w 21128"/>
                    <a:gd name="connsiteY4" fmla="*/ 1663 h 9422"/>
                    <a:gd name="connsiteX5" fmla="*/ 18064 w 21128"/>
                    <a:gd name="connsiteY5" fmla="*/ 831 h 9422"/>
                    <a:gd name="connsiteX6" fmla="*/ 21113 w 21128"/>
                    <a:gd name="connsiteY6" fmla="*/ 3048 h 9422"/>
                    <a:gd name="connsiteX7" fmla="*/ 15846 w 21128"/>
                    <a:gd name="connsiteY7" fmla="*/ 7205 h 9422"/>
                    <a:gd name="connsiteX8" fmla="*/ 11133 w 21128"/>
                    <a:gd name="connsiteY8" fmla="*/ 8314 h 9422"/>
                    <a:gd name="connsiteX9" fmla="*/ 7251 w 21128"/>
                    <a:gd name="connsiteY9" fmla="*/ 9422 h 9422"/>
                    <a:gd name="connsiteX10" fmla="*/ 1707 w 21128"/>
                    <a:gd name="connsiteY10" fmla="*/ 4711 h 94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1128" h="9422">
                      <a:moveTo>
                        <a:pt x="1707" y="4434"/>
                      </a:moveTo>
                      <a:cubicBezTo>
                        <a:pt x="875" y="3880"/>
                        <a:pt x="-234" y="3325"/>
                        <a:pt x="43" y="2217"/>
                      </a:cubicBezTo>
                      <a:cubicBezTo>
                        <a:pt x="321" y="1109"/>
                        <a:pt x="1984" y="0"/>
                        <a:pt x="3093" y="0"/>
                      </a:cubicBezTo>
                      <a:cubicBezTo>
                        <a:pt x="4479" y="0"/>
                        <a:pt x="5588" y="831"/>
                        <a:pt x="6697" y="1386"/>
                      </a:cubicBezTo>
                      <a:cubicBezTo>
                        <a:pt x="8083" y="1940"/>
                        <a:pt x="9192" y="1940"/>
                        <a:pt x="10578" y="1663"/>
                      </a:cubicBezTo>
                      <a:cubicBezTo>
                        <a:pt x="13074" y="1109"/>
                        <a:pt x="15568" y="554"/>
                        <a:pt x="18064" y="831"/>
                      </a:cubicBezTo>
                      <a:cubicBezTo>
                        <a:pt x="19450" y="831"/>
                        <a:pt x="20836" y="1386"/>
                        <a:pt x="21113" y="3048"/>
                      </a:cubicBezTo>
                      <a:cubicBezTo>
                        <a:pt x="21391" y="5819"/>
                        <a:pt x="17786" y="6651"/>
                        <a:pt x="15846" y="7205"/>
                      </a:cubicBezTo>
                      <a:cubicBezTo>
                        <a:pt x="14182" y="7482"/>
                        <a:pt x="12796" y="7759"/>
                        <a:pt x="11133" y="8314"/>
                      </a:cubicBezTo>
                      <a:cubicBezTo>
                        <a:pt x="10024" y="8591"/>
                        <a:pt x="8638" y="9422"/>
                        <a:pt x="7251" y="9422"/>
                      </a:cubicBezTo>
                      <a:cubicBezTo>
                        <a:pt x="4202" y="9422"/>
                        <a:pt x="3648" y="6374"/>
                        <a:pt x="1707" y="4711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599" name="Freeform 2598">
                  <a:extLst>
                    <a:ext uri="{FF2B5EF4-FFF2-40B4-BE49-F238E27FC236}">
                      <a16:creationId xmlns:a16="http://schemas.microsoft.com/office/drawing/2014/main" id="{31AF2C7C-EA3E-6A2C-E53D-C13D70570176}"/>
                    </a:ext>
                  </a:extLst>
                </p:cNvPr>
                <p:cNvSpPr/>
                <p:nvPr/>
              </p:nvSpPr>
              <p:spPr>
                <a:xfrm>
                  <a:off x="5094864" y="3068703"/>
                  <a:ext cx="10181" cy="6176"/>
                </a:xfrm>
                <a:custGeom>
                  <a:avLst/>
                  <a:gdLst>
                    <a:gd name="connsiteX0" fmla="*/ 4479 w 10181"/>
                    <a:gd name="connsiteY0" fmla="*/ 592 h 6176"/>
                    <a:gd name="connsiteX1" fmla="*/ 6420 w 10181"/>
                    <a:gd name="connsiteY1" fmla="*/ 1978 h 6176"/>
                    <a:gd name="connsiteX2" fmla="*/ 8638 w 10181"/>
                    <a:gd name="connsiteY2" fmla="*/ 2809 h 6176"/>
                    <a:gd name="connsiteX3" fmla="*/ 9469 w 10181"/>
                    <a:gd name="connsiteY3" fmla="*/ 5581 h 6176"/>
                    <a:gd name="connsiteX4" fmla="*/ 1707 w 10181"/>
                    <a:gd name="connsiteY4" fmla="*/ 3086 h 6176"/>
                    <a:gd name="connsiteX5" fmla="*/ 43 w 10181"/>
                    <a:gd name="connsiteY5" fmla="*/ 870 h 6176"/>
                    <a:gd name="connsiteX6" fmla="*/ 4202 w 10181"/>
                    <a:gd name="connsiteY6" fmla="*/ 592 h 61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0181" h="6176">
                      <a:moveTo>
                        <a:pt x="4479" y="592"/>
                      </a:moveTo>
                      <a:cubicBezTo>
                        <a:pt x="5311" y="870"/>
                        <a:pt x="5588" y="1424"/>
                        <a:pt x="6420" y="1978"/>
                      </a:cubicBezTo>
                      <a:cubicBezTo>
                        <a:pt x="7251" y="2532"/>
                        <a:pt x="7806" y="2532"/>
                        <a:pt x="8638" y="2809"/>
                      </a:cubicBezTo>
                      <a:cubicBezTo>
                        <a:pt x="10024" y="3086"/>
                        <a:pt x="10856" y="4749"/>
                        <a:pt x="9469" y="5581"/>
                      </a:cubicBezTo>
                      <a:cubicBezTo>
                        <a:pt x="6697" y="7520"/>
                        <a:pt x="4202" y="4195"/>
                        <a:pt x="1707" y="3086"/>
                      </a:cubicBezTo>
                      <a:cubicBezTo>
                        <a:pt x="875" y="2809"/>
                        <a:pt x="-234" y="1978"/>
                        <a:pt x="43" y="870"/>
                      </a:cubicBezTo>
                      <a:cubicBezTo>
                        <a:pt x="598" y="-516"/>
                        <a:pt x="3370" y="38"/>
                        <a:pt x="4202" y="592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2504" name="Graphic 248">
                <a:extLst>
                  <a:ext uri="{FF2B5EF4-FFF2-40B4-BE49-F238E27FC236}">
                    <a16:creationId xmlns:a16="http://schemas.microsoft.com/office/drawing/2014/main" id="{DE874F73-B021-009D-03E8-3B5937C50F0B}"/>
                  </a:ext>
                </a:extLst>
              </p:cNvPr>
              <p:cNvGrpSpPr/>
              <p:nvPr/>
            </p:nvGrpSpPr>
            <p:grpSpPr>
              <a:xfrm>
                <a:off x="4984850" y="2604019"/>
                <a:ext cx="390691" cy="328046"/>
                <a:chOff x="5647615" y="2602900"/>
                <a:chExt cx="390691" cy="328046"/>
              </a:xfrm>
              <a:grpFill/>
            </p:grpSpPr>
            <p:sp>
              <p:nvSpPr>
                <p:cNvPr id="2587" name="Freeform 2586">
                  <a:extLst>
                    <a:ext uri="{FF2B5EF4-FFF2-40B4-BE49-F238E27FC236}">
                      <a16:creationId xmlns:a16="http://schemas.microsoft.com/office/drawing/2014/main" id="{323C60A1-3E0B-27B1-7682-20F969683BBB}"/>
                    </a:ext>
                  </a:extLst>
                </p:cNvPr>
                <p:cNvSpPr/>
                <p:nvPr/>
              </p:nvSpPr>
              <p:spPr>
                <a:xfrm>
                  <a:off x="5647615" y="2602900"/>
                  <a:ext cx="347904" cy="297005"/>
                </a:xfrm>
                <a:custGeom>
                  <a:avLst/>
                  <a:gdLst>
                    <a:gd name="connsiteX0" fmla="*/ 342205 w 347904"/>
                    <a:gd name="connsiteY0" fmla="*/ 244144 h 297005"/>
                    <a:gd name="connsiteX1" fmla="*/ 335274 w 347904"/>
                    <a:gd name="connsiteY1" fmla="*/ 248301 h 297005"/>
                    <a:gd name="connsiteX2" fmla="*/ 326957 w 347904"/>
                    <a:gd name="connsiteY2" fmla="*/ 253567 h 297005"/>
                    <a:gd name="connsiteX3" fmla="*/ 312818 w 347904"/>
                    <a:gd name="connsiteY3" fmla="*/ 263820 h 297005"/>
                    <a:gd name="connsiteX4" fmla="*/ 295630 w 347904"/>
                    <a:gd name="connsiteY4" fmla="*/ 272688 h 297005"/>
                    <a:gd name="connsiteX5" fmla="*/ 278164 w 347904"/>
                    <a:gd name="connsiteY5" fmla="*/ 267977 h 297005"/>
                    <a:gd name="connsiteX6" fmla="*/ 237687 w 347904"/>
                    <a:gd name="connsiteY6" fmla="*/ 259940 h 297005"/>
                    <a:gd name="connsiteX7" fmla="*/ 214677 w 347904"/>
                    <a:gd name="connsiteY7" fmla="*/ 284604 h 297005"/>
                    <a:gd name="connsiteX8" fmla="*/ 216895 w 347904"/>
                    <a:gd name="connsiteY8" fmla="*/ 293195 h 297005"/>
                    <a:gd name="connsiteX9" fmla="*/ 210241 w 347904"/>
                    <a:gd name="connsiteY9" fmla="*/ 294580 h 297005"/>
                    <a:gd name="connsiteX10" fmla="*/ 179745 w 347904"/>
                    <a:gd name="connsiteY10" fmla="*/ 293195 h 297005"/>
                    <a:gd name="connsiteX11" fmla="*/ 176973 w 347904"/>
                    <a:gd name="connsiteY11" fmla="*/ 292087 h 297005"/>
                    <a:gd name="connsiteX12" fmla="*/ 176973 w 347904"/>
                    <a:gd name="connsiteY12" fmla="*/ 292087 h 297005"/>
                    <a:gd name="connsiteX13" fmla="*/ 177805 w 347904"/>
                    <a:gd name="connsiteY13" fmla="*/ 289592 h 297005"/>
                    <a:gd name="connsiteX14" fmla="*/ 178636 w 347904"/>
                    <a:gd name="connsiteY14" fmla="*/ 289038 h 297005"/>
                    <a:gd name="connsiteX15" fmla="*/ 176973 w 347904"/>
                    <a:gd name="connsiteY15" fmla="*/ 288207 h 297005"/>
                    <a:gd name="connsiteX16" fmla="*/ 176419 w 347904"/>
                    <a:gd name="connsiteY16" fmla="*/ 287098 h 297005"/>
                    <a:gd name="connsiteX17" fmla="*/ 172537 w 347904"/>
                    <a:gd name="connsiteY17" fmla="*/ 287098 h 297005"/>
                    <a:gd name="connsiteX18" fmla="*/ 170597 w 347904"/>
                    <a:gd name="connsiteY18" fmla="*/ 285713 h 297005"/>
                    <a:gd name="connsiteX19" fmla="*/ 168656 w 347904"/>
                    <a:gd name="connsiteY19" fmla="*/ 286544 h 297005"/>
                    <a:gd name="connsiteX20" fmla="*/ 168379 w 347904"/>
                    <a:gd name="connsiteY20" fmla="*/ 287652 h 297005"/>
                    <a:gd name="connsiteX21" fmla="*/ 167825 w 347904"/>
                    <a:gd name="connsiteY21" fmla="*/ 287930 h 297005"/>
                    <a:gd name="connsiteX22" fmla="*/ 150636 w 347904"/>
                    <a:gd name="connsiteY22" fmla="*/ 282664 h 297005"/>
                    <a:gd name="connsiteX23" fmla="*/ 130952 w 347904"/>
                    <a:gd name="connsiteY23" fmla="*/ 284604 h 297005"/>
                    <a:gd name="connsiteX24" fmla="*/ 102952 w 347904"/>
                    <a:gd name="connsiteY24" fmla="*/ 277399 h 297005"/>
                    <a:gd name="connsiteX25" fmla="*/ 84932 w 347904"/>
                    <a:gd name="connsiteY25" fmla="*/ 261049 h 297005"/>
                    <a:gd name="connsiteX26" fmla="*/ 84932 w 347904"/>
                    <a:gd name="connsiteY26" fmla="*/ 261049 h 297005"/>
                    <a:gd name="connsiteX27" fmla="*/ 87981 w 347904"/>
                    <a:gd name="connsiteY27" fmla="*/ 256338 h 297005"/>
                    <a:gd name="connsiteX28" fmla="*/ 91308 w 347904"/>
                    <a:gd name="connsiteY28" fmla="*/ 249964 h 297005"/>
                    <a:gd name="connsiteX29" fmla="*/ 92140 w 347904"/>
                    <a:gd name="connsiteY29" fmla="*/ 246916 h 297005"/>
                    <a:gd name="connsiteX30" fmla="*/ 94635 w 347904"/>
                    <a:gd name="connsiteY30" fmla="*/ 240819 h 297005"/>
                    <a:gd name="connsiteX31" fmla="*/ 94912 w 347904"/>
                    <a:gd name="connsiteY31" fmla="*/ 235276 h 297005"/>
                    <a:gd name="connsiteX32" fmla="*/ 95466 w 347904"/>
                    <a:gd name="connsiteY32" fmla="*/ 230842 h 297005"/>
                    <a:gd name="connsiteX33" fmla="*/ 96575 w 347904"/>
                    <a:gd name="connsiteY33" fmla="*/ 225854 h 297005"/>
                    <a:gd name="connsiteX34" fmla="*/ 98793 w 347904"/>
                    <a:gd name="connsiteY34" fmla="*/ 221975 h 297005"/>
                    <a:gd name="connsiteX35" fmla="*/ 100734 w 347904"/>
                    <a:gd name="connsiteY35" fmla="*/ 209227 h 297005"/>
                    <a:gd name="connsiteX36" fmla="*/ 100457 w 347904"/>
                    <a:gd name="connsiteY36" fmla="*/ 194262 h 297005"/>
                    <a:gd name="connsiteX37" fmla="*/ 103783 w 347904"/>
                    <a:gd name="connsiteY37" fmla="*/ 194817 h 297005"/>
                    <a:gd name="connsiteX38" fmla="*/ 106001 w 347904"/>
                    <a:gd name="connsiteY38" fmla="*/ 197311 h 297005"/>
                    <a:gd name="connsiteX39" fmla="*/ 102675 w 347904"/>
                    <a:gd name="connsiteY39" fmla="*/ 189551 h 297005"/>
                    <a:gd name="connsiteX40" fmla="*/ 98516 w 347904"/>
                    <a:gd name="connsiteY40" fmla="*/ 182069 h 297005"/>
                    <a:gd name="connsiteX41" fmla="*/ 96852 w 347904"/>
                    <a:gd name="connsiteY41" fmla="*/ 173201 h 297005"/>
                    <a:gd name="connsiteX42" fmla="*/ 96575 w 347904"/>
                    <a:gd name="connsiteY42" fmla="*/ 169321 h 297005"/>
                    <a:gd name="connsiteX43" fmla="*/ 97130 w 347904"/>
                    <a:gd name="connsiteY43" fmla="*/ 164888 h 297005"/>
                    <a:gd name="connsiteX44" fmla="*/ 89367 w 347904"/>
                    <a:gd name="connsiteY44" fmla="*/ 163779 h 297005"/>
                    <a:gd name="connsiteX45" fmla="*/ 82991 w 347904"/>
                    <a:gd name="connsiteY45" fmla="*/ 162670 h 297005"/>
                    <a:gd name="connsiteX46" fmla="*/ 78278 w 347904"/>
                    <a:gd name="connsiteY46" fmla="*/ 156574 h 297005"/>
                    <a:gd name="connsiteX47" fmla="*/ 74396 w 347904"/>
                    <a:gd name="connsiteY47" fmla="*/ 151031 h 297005"/>
                    <a:gd name="connsiteX48" fmla="*/ 73010 w 347904"/>
                    <a:gd name="connsiteY48" fmla="*/ 144380 h 297005"/>
                    <a:gd name="connsiteX49" fmla="*/ 73010 w 347904"/>
                    <a:gd name="connsiteY49" fmla="*/ 141886 h 297005"/>
                    <a:gd name="connsiteX50" fmla="*/ 73010 w 347904"/>
                    <a:gd name="connsiteY50" fmla="*/ 139115 h 297005"/>
                    <a:gd name="connsiteX51" fmla="*/ 73287 w 347904"/>
                    <a:gd name="connsiteY51" fmla="*/ 137175 h 297005"/>
                    <a:gd name="connsiteX52" fmla="*/ 74674 w 347904"/>
                    <a:gd name="connsiteY52" fmla="*/ 136621 h 297005"/>
                    <a:gd name="connsiteX53" fmla="*/ 77446 w 347904"/>
                    <a:gd name="connsiteY53" fmla="*/ 135790 h 297005"/>
                    <a:gd name="connsiteX54" fmla="*/ 79387 w 347904"/>
                    <a:gd name="connsiteY54" fmla="*/ 134404 h 297005"/>
                    <a:gd name="connsiteX55" fmla="*/ 78832 w 347904"/>
                    <a:gd name="connsiteY55" fmla="*/ 132741 h 297005"/>
                    <a:gd name="connsiteX56" fmla="*/ 76892 w 347904"/>
                    <a:gd name="connsiteY56" fmla="*/ 132741 h 297005"/>
                    <a:gd name="connsiteX57" fmla="*/ 72733 w 347904"/>
                    <a:gd name="connsiteY57" fmla="*/ 133019 h 297005"/>
                    <a:gd name="connsiteX58" fmla="*/ 68575 w 347904"/>
                    <a:gd name="connsiteY58" fmla="*/ 133573 h 297005"/>
                    <a:gd name="connsiteX59" fmla="*/ 64970 w 347904"/>
                    <a:gd name="connsiteY59" fmla="*/ 131079 h 297005"/>
                    <a:gd name="connsiteX60" fmla="*/ 63584 w 347904"/>
                    <a:gd name="connsiteY60" fmla="*/ 126922 h 297005"/>
                    <a:gd name="connsiteX61" fmla="*/ 60812 w 347904"/>
                    <a:gd name="connsiteY61" fmla="*/ 124151 h 297005"/>
                    <a:gd name="connsiteX62" fmla="*/ 58317 w 347904"/>
                    <a:gd name="connsiteY62" fmla="*/ 123596 h 297005"/>
                    <a:gd name="connsiteX63" fmla="*/ 55545 w 347904"/>
                    <a:gd name="connsiteY63" fmla="*/ 121379 h 297005"/>
                    <a:gd name="connsiteX64" fmla="*/ 52218 w 347904"/>
                    <a:gd name="connsiteY64" fmla="*/ 120271 h 297005"/>
                    <a:gd name="connsiteX65" fmla="*/ 48891 w 347904"/>
                    <a:gd name="connsiteY65" fmla="*/ 121656 h 297005"/>
                    <a:gd name="connsiteX66" fmla="*/ 47505 w 347904"/>
                    <a:gd name="connsiteY66" fmla="*/ 122488 h 297005"/>
                    <a:gd name="connsiteX67" fmla="*/ 46950 w 347904"/>
                    <a:gd name="connsiteY67" fmla="*/ 123873 h 297005"/>
                    <a:gd name="connsiteX68" fmla="*/ 43624 w 347904"/>
                    <a:gd name="connsiteY68" fmla="*/ 123873 h 297005"/>
                    <a:gd name="connsiteX69" fmla="*/ 41128 w 347904"/>
                    <a:gd name="connsiteY69" fmla="*/ 121379 h 297005"/>
                    <a:gd name="connsiteX70" fmla="*/ 38079 w 347904"/>
                    <a:gd name="connsiteY70" fmla="*/ 118054 h 297005"/>
                    <a:gd name="connsiteX71" fmla="*/ 30594 w 347904"/>
                    <a:gd name="connsiteY71" fmla="*/ 113897 h 297005"/>
                    <a:gd name="connsiteX72" fmla="*/ 18395 w 347904"/>
                    <a:gd name="connsiteY72" fmla="*/ 113066 h 297005"/>
                    <a:gd name="connsiteX73" fmla="*/ 5643 w 347904"/>
                    <a:gd name="connsiteY73" fmla="*/ 109740 h 297005"/>
                    <a:gd name="connsiteX74" fmla="*/ 9524 w 347904"/>
                    <a:gd name="connsiteY74" fmla="*/ 96993 h 297005"/>
                    <a:gd name="connsiteX75" fmla="*/ 1484 w 347904"/>
                    <a:gd name="connsiteY75" fmla="*/ 96715 h 297005"/>
                    <a:gd name="connsiteX76" fmla="*/ 1484 w 347904"/>
                    <a:gd name="connsiteY76" fmla="*/ 90896 h 297005"/>
                    <a:gd name="connsiteX77" fmla="*/ 7306 w 347904"/>
                    <a:gd name="connsiteY77" fmla="*/ 87848 h 297005"/>
                    <a:gd name="connsiteX78" fmla="*/ 11464 w 347904"/>
                    <a:gd name="connsiteY78" fmla="*/ 85354 h 297005"/>
                    <a:gd name="connsiteX79" fmla="*/ 26158 w 347904"/>
                    <a:gd name="connsiteY79" fmla="*/ 87293 h 297005"/>
                    <a:gd name="connsiteX80" fmla="*/ 43346 w 347904"/>
                    <a:gd name="connsiteY80" fmla="*/ 78980 h 297005"/>
                    <a:gd name="connsiteX81" fmla="*/ 57208 w 347904"/>
                    <a:gd name="connsiteY81" fmla="*/ 89787 h 297005"/>
                    <a:gd name="connsiteX82" fmla="*/ 62198 w 347904"/>
                    <a:gd name="connsiteY82" fmla="*/ 91173 h 297005"/>
                    <a:gd name="connsiteX83" fmla="*/ 63862 w 347904"/>
                    <a:gd name="connsiteY83" fmla="*/ 90619 h 297005"/>
                    <a:gd name="connsiteX84" fmla="*/ 66911 w 347904"/>
                    <a:gd name="connsiteY84" fmla="*/ 89787 h 297005"/>
                    <a:gd name="connsiteX85" fmla="*/ 69961 w 347904"/>
                    <a:gd name="connsiteY85" fmla="*/ 87570 h 297005"/>
                    <a:gd name="connsiteX86" fmla="*/ 72456 w 347904"/>
                    <a:gd name="connsiteY86" fmla="*/ 89787 h 297005"/>
                    <a:gd name="connsiteX87" fmla="*/ 76060 w 347904"/>
                    <a:gd name="connsiteY87" fmla="*/ 92282 h 297005"/>
                    <a:gd name="connsiteX88" fmla="*/ 79110 w 347904"/>
                    <a:gd name="connsiteY88" fmla="*/ 89510 h 297005"/>
                    <a:gd name="connsiteX89" fmla="*/ 80773 w 347904"/>
                    <a:gd name="connsiteY89" fmla="*/ 86185 h 297005"/>
                    <a:gd name="connsiteX90" fmla="*/ 84100 w 347904"/>
                    <a:gd name="connsiteY90" fmla="*/ 85631 h 297005"/>
                    <a:gd name="connsiteX91" fmla="*/ 87149 w 347904"/>
                    <a:gd name="connsiteY91" fmla="*/ 85631 h 297005"/>
                    <a:gd name="connsiteX92" fmla="*/ 89644 w 347904"/>
                    <a:gd name="connsiteY92" fmla="*/ 85631 h 297005"/>
                    <a:gd name="connsiteX93" fmla="*/ 90753 w 347904"/>
                    <a:gd name="connsiteY93" fmla="*/ 78425 h 297005"/>
                    <a:gd name="connsiteX94" fmla="*/ 89090 w 347904"/>
                    <a:gd name="connsiteY94" fmla="*/ 75654 h 297005"/>
                    <a:gd name="connsiteX95" fmla="*/ 81882 w 347904"/>
                    <a:gd name="connsiteY95" fmla="*/ 59027 h 297005"/>
                    <a:gd name="connsiteX96" fmla="*/ 86595 w 347904"/>
                    <a:gd name="connsiteY96" fmla="*/ 49882 h 297005"/>
                    <a:gd name="connsiteX97" fmla="*/ 102675 w 347904"/>
                    <a:gd name="connsiteY97" fmla="*/ 65401 h 297005"/>
                    <a:gd name="connsiteX98" fmla="*/ 112655 w 347904"/>
                    <a:gd name="connsiteY98" fmla="*/ 64292 h 297005"/>
                    <a:gd name="connsiteX99" fmla="*/ 125130 w 347904"/>
                    <a:gd name="connsiteY99" fmla="*/ 63461 h 297005"/>
                    <a:gd name="connsiteX100" fmla="*/ 137883 w 347904"/>
                    <a:gd name="connsiteY100" fmla="*/ 55701 h 297005"/>
                    <a:gd name="connsiteX101" fmla="*/ 138715 w 347904"/>
                    <a:gd name="connsiteY101" fmla="*/ 49328 h 297005"/>
                    <a:gd name="connsiteX102" fmla="*/ 144537 w 347904"/>
                    <a:gd name="connsiteY102" fmla="*/ 46002 h 297005"/>
                    <a:gd name="connsiteX103" fmla="*/ 165607 w 347904"/>
                    <a:gd name="connsiteY103" fmla="*/ 39628 h 297005"/>
                    <a:gd name="connsiteX104" fmla="*/ 173646 w 347904"/>
                    <a:gd name="connsiteY104" fmla="*/ 25495 h 297005"/>
                    <a:gd name="connsiteX105" fmla="*/ 175310 w 347904"/>
                    <a:gd name="connsiteY105" fmla="*/ 6651 h 297005"/>
                    <a:gd name="connsiteX106" fmla="*/ 191944 w 347904"/>
                    <a:gd name="connsiteY106" fmla="*/ 831 h 297005"/>
                    <a:gd name="connsiteX107" fmla="*/ 193884 w 347904"/>
                    <a:gd name="connsiteY107" fmla="*/ 0 h 297005"/>
                    <a:gd name="connsiteX108" fmla="*/ 197766 w 347904"/>
                    <a:gd name="connsiteY108" fmla="*/ 3603 h 297005"/>
                    <a:gd name="connsiteX109" fmla="*/ 206360 w 347904"/>
                    <a:gd name="connsiteY109" fmla="*/ 13025 h 297005"/>
                    <a:gd name="connsiteX110" fmla="*/ 218835 w 347904"/>
                    <a:gd name="connsiteY110" fmla="*/ 15796 h 297005"/>
                    <a:gd name="connsiteX111" fmla="*/ 224103 w 347904"/>
                    <a:gd name="connsiteY111" fmla="*/ 22724 h 297005"/>
                    <a:gd name="connsiteX112" fmla="*/ 230757 w 347904"/>
                    <a:gd name="connsiteY112" fmla="*/ 23555 h 297005"/>
                    <a:gd name="connsiteX113" fmla="*/ 235469 w 347904"/>
                    <a:gd name="connsiteY113" fmla="*/ 29375 h 297005"/>
                    <a:gd name="connsiteX114" fmla="*/ 244064 w 347904"/>
                    <a:gd name="connsiteY114" fmla="*/ 31869 h 297005"/>
                    <a:gd name="connsiteX115" fmla="*/ 247668 w 347904"/>
                    <a:gd name="connsiteY115" fmla="*/ 40183 h 297005"/>
                    <a:gd name="connsiteX116" fmla="*/ 259312 w 347904"/>
                    <a:gd name="connsiteY116" fmla="*/ 36580 h 297005"/>
                    <a:gd name="connsiteX117" fmla="*/ 262916 w 347904"/>
                    <a:gd name="connsiteY117" fmla="*/ 45448 h 297005"/>
                    <a:gd name="connsiteX118" fmla="*/ 278164 w 347904"/>
                    <a:gd name="connsiteY118" fmla="*/ 55424 h 297005"/>
                    <a:gd name="connsiteX119" fmla="*/ 288144 w 347904"/>
                    <a:gd name="connsiteY119" fmla="*/ 57641 h 297005"/>
                    <a:gd name="connsiteX120" fmla="*/ 301729 w 347904"/>
                    <a:gd name="connsiteY120" fmla="*/ 58196 h 297005"/>
                    <a:gd name="connsiteX121" fmla="*/ 343036 w 347904"/>
                    <a:gd name="connsiteY121" fmla="*/ 73160 h 297005"/>
                    <a:gd name="connsiteX122" fmla="*/ 336106 w 347904"/>
                    <a:gd name="connsiteY122" fmla="*/ 98932 h 297005"/>
                    <a:gd name="connsiteX123" fmla="*/ 333610 w 347904"/>
                    <a:gd name="connsiteY123" fmla="*/ 121934 h 297005"/>
                    <a:gd name="connsiteX124" fmla="*/ 333610 w 347904"/>
                    <a:gd name="connsiteY124" fmla="*/ 123596 h 297005"/>
                    <a:gd name="connsiteX125" fmla="*/ 326125 w 347904"/>
                    <a:gd name="connsiteY125" fmla="*/ 124982 h 297005"/>
                    <a:gd name="connsiteX126" fmla="*/ 316699 w 347904"/>
                    <a:gd name="connsiteY126" fmla="*/ 132464 h 297005"/>
                    <a:gd name="connsiteX127" fmla="*/ 306442 w 347904"/>
                    <a:gd name="connsiteY127" fmla="*/ 146320 h 297005"/>
                    <a:gd name="connsiteX128" fmla="*/ 293134 w 347904"/>
                    <a:gd name="connsiteY128" fmla="*/ 167659 h 297005"/>
                    <a:gd name="connsiteX129" fmla="*/ 306719 w 347904"/>
                    <a:gd name="connsiteY129" fmla="*/ 162670 h 297005"/>
                    <a:gd name="connsiteX130" fmla="*/ 315036 w 347904"/>
                    <a:gd name="connsiteY130" fmla="*/ 172647 h 297005"/>
                    <a:gd name="connsiteX131" fmla="*/ 315867 w 347904"/>
                    <a:gd name="connsiteY131" fmla="*/ 179575 h 297005"/>
                    <a:gd name="connsiteX132" fmla="*/ 315867 w 347904"/>
                    <a:gd name="connsiteY132" fmla="*/ 179575 h 297005"/>
                    <a:gd name="connsiteX133" fmla="*/ 314204 w 347904"/>
                    <a:gd name="connsiteY133" fmla="*/ 184009 h 297005"/>
                    <a:gd name="connsiteX134" fmla="*/ 322244 w 347904"/>
                    <a:gd name="connsiteY134" fmla="*/ 196757 h 297005"/>
                    <a:gd name="connsiteX135" fmla="*/ 313095 w 347904"/>
                    <a:gd name="connsiteY135" fmla="*/ 205902 h 297005"/>
                    <a:gd name="connsiteX136" fmla="*/ 316145 w 347904"/>
                    <a:gd name="connsiteY136" fmla="*/ 216432 h 297005"/>
                    <a:gd name="connsiteX137" fmla="*/ 316145 w 347904"/>
                    <a:gd name="connsiteY137" fmla="*/ 228903 h 297005"/>
                    <a:gd name="connsiteX138" fmla="*/ 333333 w 347904"/>
                    <a:gd name="connsiteY138" fmla="*/ 238602 h 297005"/>
                    <a:gd name="connsiteX139" fmla="*/ 340541 w 347904"/>
                    <a:gd name="connsiteY139" fmla="*/ 244421 h 2970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</a:cxnLst>
                  <a:rect l="l" t="t" r="r" b="b"/>
                  <a:pathLst>
                    <a:path w="347904" h="297005">
                      <a:moveTo>
                        <a:pt x="342205" y="244144"/>
                      </a:moveTo>
                      <a:cubicBezTo>
                        <a:pt x="339987" y="245530"/>
                        <a:pt x="337492" y="246916"/>
                        <a:pt x="335274" y="248301"/>
                      </a:cubicBezTo>
                      <a:cubicBezTo>
                        <a:pt x="335274" y="248301"/>
                        <a:pt x="323630" y="239987"/>
                        <a:pt x="326957" y="253567"/>
                      </a:cubicBezTo>
                      <a:cubicBezTo>
                        <a:pt x="321967" y="256615"/>
                        <a:pt x="317531" y="260218"/>
                        <a:pt x="312818" y="263820"/>
                      </a:cubicBezTo>
                      <a:cubicBezTo>
                        <a:pt x="307828" y="267700"/>
                        <a:pt x="302006" y="271857"/>
                        <a:pt x="295630" y="272688"/>
                      </a:cubicBezTo>
                      <a:cubicBezTo>
                        <a:pt x="289253" y="273519"/>
                        <a:pt x="283708" y="270471"/>
                        <a:pt x="278164" y="267977"/>
                      </a:cubicBezTo>
                      <a:cubicBezTo>
                        <a:pt x="265965" y="262157"/>
                        <a:pt x="251549" y="257723"/>
                        <a:pt x="237687" y="259940"/>
                      </a:cubicBezTo>
                      <a:cubicBezTo>
                        <a:pt x="225489" y="261880"/>
                        <a:pt x="212182" y="270748"/>
                        <a:pt x="214677" y="284604"/>
                      </a:cubicBezTo>
                      <a:cubicBezTo>
                        <a:pt x="215232" y="287652"/>
                        <a:pt x="216063" y="290424"/>
                        <a:pt x="216895" y="293195"/>
                      </a:cubicBezTo>
                      <a:cubicBezTo>
                        <a:pt x="214954" y="293195"/>
                        <a:pt x="212736" y="293749"/>
                        <a:pt x="210241" y="294580"/>
                      </a:cubicBezTo>
                      <a:cubicBezTo>
                        <a:pt x="201924" y="297352"/>
                        <a:pt x="193053" y="298737"/>
                        <a:pt x="179745" y="293195"/>
                      </a:cubicBezTo>
                      <a:cubicBezTo>
                        <a:pt x="178914" y="292918"/>
                        <a:pt x="177805" y="292364"/>
                        <a:pt x="176973" y="292087"/>
                      </a:cubicBezTo>
                      <a:cubicBezTo>
                        <a:pt x="176973" y="292087"/>
                        <a:pt x="176973" y="292087"/>
                        <a:pt x="176973" y="292087"/>
                      </a:cubicBezTo>
                      <a:cubicBezTo>
                        <a:pt x="176973" y="292087"/>
                        <a:pt x="176973" y="289592"/>
                        <a:pt x="177805" y="289592"/>
                      </a:cubicBezTo>
                      <a:cubicBezTo>
                        <a:pt x="178359" y="289592"/>
                        <a:pt x="178636" y="289592"/>
                        <a:pt x="178636" y="289038"/>
                      </a:cubicBezTo>
                      <a:cubicBezTo>
                        <a:pt x="178636" y="288484"/>
                        <a:pt x="176973" y="289038"/>
                        <a:pt x="176973" y="288207"/>
                      </a:cubicBezTo>
                      <a:cubicBezTo>
                        <a:pt x="176973" y="287375"/>
                        <a:pt x="176419" y="287098"/>
                        <a:pt x="176419" y="287098"/>
                      </a:cubicBezTo>
                      <a:lnTo>
                        <a:pt x="172537" y="287098"/>
                      </a:lnTo>
                      <a:cubicBezTo>
                        <a:pt x="172537" y="286821"/>
                        <a:pt x="171706" y="285436"/>
                        <a:pt x="170597" y="285713"/>
                      </a:cubicBezTo>
                      <a:cubicBezTo>
                        <a:pt x="169765" y="285990"/>
                        <a:pt x="168656" y="285713"/>
                        <a:pt x="168656" y="286544"/>
                      </a:cubicBezTo>
                      <a:cubicBezTo>
                        <a:pt x="168656" y="287098"/>
                        <a:pt x="169211" y="287375"/>
                        <a:pt x="168379" y="287652"/>
                      </a:cubicBezTo>
                      <a:cubicBezTo>
                        <a:pt x="168102" y="287652"/>
                        <a:pt x="167825" y="287652"/>
                        <a:pt x="167825" y="287930"/>
                      </a:cubicBezTo>
                      <a:cubicBezTo>
                        <a:pt x="160616" y="284050"/>
                        <a:pt x="155072" y="281279"/>
                        <a:pt x="150636" y="282664"/>
                      </a:cubicBezTo>
                      <a:cubicBezTo>
                        <a:pt x="144260" y="284881"/>
                        <a:pt x="135943" y="286267"/>
                        <a:pt x="130952" y="284604"/>
                      </a:cubicBezTo>
                      <a:cubicBezTo>
                        <a:pt x="125962" y="282941"/>
                        <a:pt x="111269" y="277953"/>
                        <a:pt x="102952" y="277399"/>
                      </a:cubicBezTo>
                      <a:cubicBezTo>
                        <a:pt x="96021" y="276845"/>
                        <a:pt x="90199" y="272965"/>
                        <a:pt x="84932" y="261049"/>
                      </a:cubicBezTo>
                      <a:cubicBezTo>
                        <a:pt x="84932" y="261049"/>
                        <a:pt x="84932" y="261049"/>
                        <a:pt x="84932" y="261049"/>
                      </a:cubicBezTo>
                      <a:cubicBezTo>
                        <a:pt x="86041" y="259663"/>
                        <a:pt x="87149" y="258000"/>
                        <a:pt x="87981" y="256338"/>
                      </a:cubicBezTo>
                      <a:cubicBezTo>
                        <a:pt x="89090" y="254398"/>
                        <a:pt x="90753" y="251904"/>
                        <a:pt x="91308" y="249964"/>
                      </a:cubicBezTo>
                      <a:cubicBezTo>
                        <a:pt x="91308" y="248855"/>
                        <a:pt x="91862" y="248024"/>
                        <a:pt x="92140" y="246916"/>
                      </a:cubicBezTo>
                      <a:cubicBezTo>
                        <a:pt x="92694" y="244698"/>
                        <a:pt x="94080" y="242759"/>
                        <a:pt x="94635" y="240819"/>
                      </a:cubicBezTo>
                      <a:cubicBezTo>
                        <a:pt x="94912" y="239156"/>
                        <a:pt x="94635" y="237216"/>
                        <a:pt x="94912" y="235276"/>
                      </a:cubicBezTo>
                      <a:cubicBezTo>
                        <a:pt x="94912" y="233891"/>
                        <a:pt x="94912" y="232228"/>
                        <a:pt x="95466" y="230842"/>
                      </a:cubicBezTo>
                      <a:cubicBezTo>
                        <a:pt x="95744" y="228903"/>
                        <a:pt x="95466" y="227517"/>
                        <a:pt x="96575" y="225854"/>
                      </a:cubicBezTo>
                      <a:cubicBezTo>
                        <a:pt x="97407" y="224469"/>
                        <a:pt x="97961" y="223083"/>
                        <a:pt x="98793" y="221975"/>
                      </a:cubicBezTo>
                      <a:cubicBezTo>
                        <a:pt x="101011" y="217818"/>
                        <a:pt x="100734" y="213661"/>
                        <a:pt x="100734" y="209227"/>
                      </a:cubicBezTo>
                      <a:cubicBezTo>
                        <a:pt x="100734" y="204793"/>
                        <a:pt x="99902" y="198973"/>
                        <a:pt x="100457" y="194262"/>
                      </a:cubicBezTo>
                      <a:cubicBezTo>
                        <a:pt x="101843" y="194262"/>
                        <a:pt x="102952" y="194262"/>
                        <a:pt x="103783" y="194817"/>
                      </a:cubicBezTo>
                      <a:cubicBezTo>
                        <a:pt x="104615" y="195648"/>
                        <a:pt x="104892" y="196479"/>
                        <a:pt x="106001" y="197311"/>
                      </a:cubicBezTo>
                      <a:cubicBezTo>
                        <a:pt x="106833" y="194817"/>
                        <a:pt x="104061" y="191214"/>
                        <a:pt x="102675" y="189551"/>
                      </a:cubicBezTo>
                      <a:cubicBezTo>
                        <a:pt x="101011" y="187334"/>
                        <a:pt x="99625" y="184563"/>
                        <a:pt x="98516" y="182069"/>
                      </a:cubicBezTo>
                      <a:cubicBezTo>
                        <a:pt x="97407" y="179298"/>
                        <a:pt x="96852" y="175972"/>
                        <a:pt x="96852" y="173201"/>
                      </a:cubicBezTo>
                      <a:cubicBezTo>
                        <a:pt x="96852" y="171816"/>
                        <a:pt x="96298" y="170707"/>
                        <a:pt x="96575" y="169321"/>
                      </a:cubicBezTo>
                      <a:cubicBezTo>
                        <a:pt x="96575" y="167659"/>
                        <a:pt x="97407" y="166550"/>
                        <a:pt x="97130" y="164888"/>
                      </a:cubicBezTo>
                      <a:cubicBezTo>
                        <a:pt x="94635" y="164056"/>
                        <a:pt x="92140" y="163779"/>
                        <a:pt x="89367" y="163779"/>
                      </a:cubicBezTo>
                      <a:cubicBezTo>
                        <a:pt x="87149" y="163779"/>
                        <a:pt x="85209" y="163779"/>
                        <a:pt x="82991" y="162670"/>
                      </a:cubicBezTo>
                      <a:cubicBezTo>
                        <a:pt x="81050" y="161285"/>
                        <a:pt x="79387" y="158791"/>
                        <a:pt x="78278" y="156574"/>
                      </a:cubicBezTo>
                      <a:cubicBezTo>
                        <a:pt x="77169" y="154911"/>
                        <a:pt x="76337" y="152140"/>
                        <a:pt x="74396" y="151031"/>
                      </a:cubicBezTo>
                      <a:cubicBezTo>
                        <a:pt x="73010" y="148814"/>
                        <a:pt x="73010" y="146875"/>
                        <a:pt x="73010" y="144380"/>
                      </a:cubicBezTo>
                      <a:cubicBezTo>
                        <a:pt x="73010" y="143549"/>
                        <a:pt x="73010" y="142718"/>
                        <a:pt x="73010" y="141886"/>
                      </a:cubicBezTo>
                      <a:cubicBezTo>
                        <a:pt x="73010" y="141055"/>
                        <a:pt x="73010" y="139947"/>
                        <a:pt x="73010" y="139115"/>
                      </a:cubicBezTo>
                      <a:cubicBezTo>
                        <a:pt x="73010" y="138561"/>
                        <a:pt x="73010" y="137729"/>
                        <a:pt x="73287" y="137175"/>
                      </a:cubicBezTo>
                      <a:cubicBezTo>
                        <a:pt x="73565" y="136621"/>
                        <a:pt x="74119" y="136621"/>
                        <a:pt x="74674" y="136621"/>
                      </a:cubicBezTo>
                      <a:cubicBezTo>
                        <a:pt x="75505" y="136621"/>
                        <a:pt x="76614" y="136344"/>
                        <a:pt x="77446" y="135790"/>
                      </a:cubicBezTo>
                      <a:cubicBezTo>
                        <a:pt x="78001" y="135513"/>
                        <a:pt x="79110" y="134958"/>
                        <a:pt x="79387" y="134404"/>
                      </a:cubicBezTo>
                      <a:cubicBezTo>
                        <a:pt x="79387" y="133850"/>
                        <a:pt x="79387" y="133019"/>
                        <a:pt x="78832" y="132741"/>
                      </a:cubicBezTo>
                      <a:cubicBezTo>
                        <a:pt x="78278" y="132464"/>
                        <a:pt x="77446" y="132741"/>
                        <a:pt x="76892" y="132741"/>
                      </a:cubicBezTo>
                      <a:cubicBezTo>
                        <a:pt x="75505" y="132741"/>
                        <a:pt x="74119" y="132741"/>
                        <a:pt x="72733" y="133019"/>
                      </a:cubicBezTo>
                      <a:cubicBezTo>
                        <a:pt x="71347" y="133296"/>
                        <a:pt x="69961" y="133573"/>
                        <a:pt x="68575" y="133573"/>
                      </a:cubicBezTo>
                      <a:cubicBezTo>
                        <a:pt x="66911" y="133573"/>
                        <a:pt x="65802" y="132187"/>
                        <a:pt x="64970" y="131079"/>
                      </a:cubicBezTo>
                      <a:cubicBezTo>
                        <a:pt x="64139" y="129970"/>
                        <a:pt x="64139" y="128307"/>
                        <a:pt x="63584" y="126922"/>
                      </a:cubicBezTo>
                      <a:cubicBezTo>
                        <a:pt x="63307" y="125813"/>
                        <a:pt x="61921" y="124428"/>
                        <a:pt x="60812" y="124151"/>
                      </a:cubicBezTo>
                      <a:cubicBezTo>
                        <a:pt x="59980" y="124151"/>
                        <a:pt x="59149" y="124151"/>
                        <a:pt x="58317" y="123596"/>
                      </a:cubicBezTo>
                      <a:cubicBezTo>
                        <a:pt x="57208" y="123042"/>
                        <a:pt x="56376" y="122211"/>
                        <a:pt x="55545" y="121379"/>
                      </a:cubicBezTo>
                      <a:cubicBezTo>
                        <a:pt x="54436" y="120548"/>
                        <a:pt x="53327" y="120271"/>
                        <a:pt x="52218" y="120271"/>
                      </a:cubicBezTo>
                      <a:cubicBezTo>
                        <a:pt x="50832" y="120271"/>
                        <a:pt x="50000" y="121102"/>
                        <a:pt x="48891" y="121656"/>
                      </a:cubicBezTo>
                      <a:cubicBezTo>
                        <a:pt x="48336" y="121934"/>
                        <a:pt x="48059" y="122211"/>
                        <a:pt x="47505" y="122488"/>
                      </a:cubicBezTo>
                      <a:cubicBezTo>
                        <a:pt x="47228" y="122765"/>
                        <a:pt x="46950" y="123319"/>
                        <a:pt x="46950" y="123873"/>
                      </a:cubicBezTo>
                      <a:cubicBezTo>
                        <a:pt x="46396" y="125259"/>
                        <a:pt x="44455" y="124151"/>
                        <a:pt x="43624" y="123873"/>
                      </a:cubicBezTo>
                      <a:cubicBezTo>
                        <a:pt x="42515" y="123319"/>
                        <a:pt x="41960" y="122488"/>
                        <a:pt x="41128" y="121379"/>
                      </a:cubicBezTo>
                      <a:cubicBezTo>
                        <a:pt x="40297" y="120271"/>
                        <a:pt x="39188" y="119162"/>
                        <a:pt x="38079" y="118054"/>
                      </a:cubicBezTo>
                      <a:cubicBezTo>
                        <a:pt x="35861" y="116114"/>
                        <a:pt x="33366" y="114728"/>
                        <a:pt x="30594" y="113897"/>
                      </a:cubicBezTo>
                      <a:cubicBezTo>
                        <a:pt x="26712" y="112788"/>
                        <a:pt x="22554" y="112788"/>
                        <a:pt x="18395" y="113066"/>
                      </a:cubicBezTo>
                      <a:cubicBezTo>
                        <a:pt x="15068" y="113066"/>
                        <a:pt x="7029" y="114174"/>
                        <a:pt x="5643" y="109740"/>
                      </a:cubicBezTo>
                      <a:cubicBezTo>
                        <a:pt x="4534" y="105860"/>
                        <a:pt x="14514" y="100318"/>
                        <a:pt x="9524" y="96993"/>
                      </a:cubicBezTo>
                      <a:cubicBezTo>
                        <a:pt x="7306" y="95330"/>
                        <a:pt x="3979" y="97824"/>
                        <a:pt x="1484" y="96715"/>
                      </a:cubicBezTo>
                      <a:cubicBezTo>
                        <a:pt x="-1011" y="95330"/>
                        <a:pt x="98" y="92559"/>
                        <a:pt x="1484" y="90896"/>
                      </a:cubicBezTo>
                      <a:cubicBezTo>
                        <a:pt x="3425" y="89787"/>
                        <a:pt x="5365" y="88956"/>
                        <a:pt x="7306" y="87848"/>
                      </a:cubicBezTo>
                      <a:cubicBezTo>
                        <a:pt x="8692" y="87016"/>
                        <a:pt x="9801" y="85631"/>
                        <a:pt x="11464" y="85354"/>
                      </a:cubicBezTo>
                      <a:cubicBezTo>
                        <a:pt x="16177" y="84522"/>
                        <a:pt x="21445" y="86739"/>
                        <a:pt x="26158" y="87293"/>
                      </a:cubicBezTo>
                      <a:cubicBezTo>
                        <a:pt x="33920" y="88125"/>
                        <a:pt x="36693" y="80642"/>
                        <a:pt x="43346" y="78980"/>
                      </a:cubicBezTo>
                      <a:cubicBezTo>
                        <a:pt x="50832" y="77040"/>
                        <a:pt x="52495" y="86185"/>
                        <a:pt x="57208" y="89787"/>
                      </a:cubicBezTo>
                      <a:cubicBezTo>
                        <a:pt x="58594" y="90619"/>
                        <a:pt x="60535" y="91450"/>
                        <a:pt x="62198" y="91173"/>
                      </a:cubicBezTo>
                      <a:cubicBezTo>
                        <a:pt x="62753" y="91173"/>
                        <a:pt x="63307" y="90619"/>
                        <a:pt x="63862" y="90619"/>
                      </a:cubicBezTo>
                      <a:cubicBezTo>
                        <a:pt x="64970" y="90342"/>
                        <a:pt x="65802" y="90065"/>
                        <a:pt x="66911" y="89787"/>
                      </a:cubicBezTo>
                      <a:cubicBezTo>
                        <a:pt x="67743" y="88956"/>
                        <a:pt x="68575" y="87570"/>
                        <a:pt x="69961" y="87570"/>
                      </a:cubicBezTo>
                      <a:cubicBezTo>
                        <a:pt x="71347" y="87570"/>
                        <a:pt x="71901" y="88956"/>
                        <a:pt x="72456" y="89787"/>
                      </a:cubicBezTo>
                      <a:cubicBezTo>
                        <a:pt x="73287" y="90896"/>
                        <a:pt x="74396" y="92004"/>
                        <a:pt x="76060" y="92282"/>
                      </a:cubicBezTo>
                      <a:cubicBezTo>
                        <a:pt x="77724" y="92282"/>
                        <a:pt x="78832" y="90896"/>
                        <a:pt x="79110" y="89510"/>
                      </a:cubicBezTo>
                      <a:cubicBezTo>
                        <a:pt x="79387" y="88125"/>
                        <a:pt x="79387" y="86739"/>
                        <a:pt x="80773" y="86185"/>
                      </a:cubicBezTo>
                      <a:cubicBezTo>
                        <a:pt x="81882" y="85631"/>
                        <a:pt x="82991" y="85631"/>
                        <a:pt x="84100" y="85631"/>
                      </a:cubicBezTo>
                      <a:cubicBezTo>
                        <a:pt x="85209" y="85631"/>
                        <a:pt x="86041" y="86185"/>
                        <a:pt x="87149" y="85631"/>
                      </a:cubicBezTo>
                      <a:cubicBezTo>
                        <a:pt x="87981" y="85631"/>
                        <a:pt x="88813" y="85631"/>
                        <a:pt x="89644" y="85631"/>
                      </a:cubicBezTo>
                      <a:cubicBezTo>
                        <a:pt x="92971" y="85354"/>
                        <a:pt x="91585" y="80088"/>
                        <a:pt x="90753" y="78425"/>
                      </a:cubicBezTo>
                      <a:cubicBezTo>
                        <a:pt x="90199" y="77594"/>
                        <a:pt x="89644" y="76486"/>
                        <a:pt x="89090" y="75654"/>
                      </a:cubicBezTo>
                      <a:cubicBezTo>
                        <a:pt x="86595" y="70112"/>
                        <a:pt x="84100" y="64569"/>
                        <a:pt x="81882" y="59027"/>
                      </a:cubicBezTo>
                      <a:cubicBezTo>
                        <a:pt x="80496" y="55147"/>
                        <a:pt x="79941" y="46556"/>
                        <a:pt x="86595" y="49882"/>
                      </a:cubicBezTo>
                      <a:cubicBezTo>
                        <a:pt x="93249" y="53207"/>
                        <a:pt x="95189" y="63738"/>
                        <a:pt x="102675" y="65401"/>
                      </a:cubicBezTo>
                      <a:cubicBezTo>
                        <a:pt x="106001" y="66232"/>
                        <a:pt x="109605" y="64846"/>
                        <a:pt x="112655" y="64292"/>
                      </a:cubicBezTo>
                      <a:cubicBezTo>
                        <a:pt x="116813" y="63461"/>
                        <a:pt x="120972" y="63461"/>
                        <a:pt x="125130" y="63461"/>
                      </a:cubicBezTo>
                      <a:cubicBezTo>
                        <a:pt x="131507" y="63461"/>
                        <a:pt x="137051" y="63461"/>
                        <a:pt x="137883" y="55701"/>
                      </a:cubicBezTo>
                      <a:cubicBezTo>
                        <a:pt x="137883" y="53762"/>
                        <a:pt x="137883" y="51268"/>
                        <a:pt x="138715" y="49328"/>
                      </a:cubicBezTo>
                      <a:cubicBezTo>
                        <a:pt x="139824" y="47388"/>
                        <a:pt x="142596" y="46556"/>
                        <a:pt x="144537" y="46002"/>
                      </a:cubicBezTo>
                      <a:cubicBezTo>
                        <a:pt x="151468" y="43785"/>
                        <a:pt x="158953" y="42400"/>
                        <a:pt x="165607" y="39628"/>
                      </a:cubicBezTo>
                      <a:cubicBezTo>
                        <a:pt x="171983" y="37134"/>
                        <a:pt x="174755" y="32423"/>
                        <a:pt x="173646" y="25495"/>
                      </a:cubicBezTo>
                      <a:cubicBezTo>
                        <a:pt x="172815" y="19121"/>
                        <a:pt x="169765" y="11639"/>
                        <a:pt x="175310" y="6651"/>
                      </a:cubicBezTo>
                      <a:cubicBezTo>
                        <a:pt x="180023" y="2494"/>
                        <a:pt x="186399" y="2494"/>
                        <a:pt x="191944" y="831"/>
                      </a:cubicBezTo>
                      <a:cubicBezTo>
                        <a:pt x="192498" y="831"/>
                        <a:pt x="193330" y="277"/>
                        <a:pt x="193884" y="0"/>
                      </a:cubicBezTo>
                      <a:cubicBezTo>
                        <a:pt x="195548" y="831"/>
                        <a:pt x="196934" y="2217"/>
                        <a:pt x="197766" y="3603"/>
                      </a:cubicBezTo>
                      <a:cubicBezTo>
                        <a:pt x="201370" y="9699"/>
                        <a:pt x="201093" y="12748"/>
                        <a:pt x="206360" y="13025"/>
                      </a:cubicBezTo>
                      <a:cubicBezTo>
                        <a:pt x="211627" y="13302"/>
                        <a:pt x="218835" y="12193"/>
                        <a:pt x="218835" y="15796"/>
                      </a:cubicBezTo>
                      <a:cubicBezTo>
                        <a:pt x="218835" y="19399"/>
                        <a:pt x="221608" y="21615"/>
                        <a:pt x="224103" y="22724"/>
                      </a:cubicBezTo>
                      <a:cubicBezTo>
                        <a:pt x="226321" y="23832"/>
                        <a:pt x="230757" y="21061"/>
                        <a:pt x="230757" y="23555"/>
                      </a:cubicBezTo>
                      <a:cubicBezTo>
                        <a:pt x="230757" y="26049"/>
                        <a:pt x="233529" y="29375"/>
                        <a:pt x="235469" y="29375"/>
                      </a:cubicBezTo>
                      <a:cubicBezTo>
                        <a:pt x="237687" y="29375"/>
                        <a:pt x="243787" y="26049"/>
                        <a:pt x="244064" y="31869"/>
                      </a:cubicBezTo>
                      <a:cubicBezTo>
                        <a:pt x="244618" y="37689"/>
                        <a:pt x="242400" y="42677"/>
                        <a:pt x="247668" y="40183"/>
                      </a:cubicBezTo>
                      <a:cubicBezTo>
                        <a:pt x="252935" y="37689"/>
                        <a:pt x="258203" y="33532"/>
                        <a:pt x="259312" y="36580"/>
                      </a:cubicBezTo>
                      <a:cubicBezTo>
                        <a:pt x="260421" y="39628"/>
                        <a:pt x="257926" y="43508"/>
                        <a:pt x="262916" y="45448"/>
                      </a:cubicBezTo>
                      <a:cubicBezTo>
                        <a:pt x="267906" y="47388"/>
                        <a:pt x="273728" y="55701"/>
                        <a:pt x="278164" y="55424"/>
                      </a:cubicBezTo>
                      <a:cubicBezTo>
                        <a:pt x="279827" y="55424"/>
                        <a:pt x="283985" y="56533"/>
                        <a:pt x="288144" y="57641"/>
                      </a:cubicBezTo>
                      <a:cubicBezTo>
                        <a:pt x="293689" y="59027"/>
                        <a:pt x="299788" y="60413"/>
                        <a:pt x="301729" y="58196"/>
                      </a:cubicBezTo>
                      <a:cubicBezTo>
                        <a:pt x="306164" y="67063"/>
                        <a:pt x="330007" y="70112"/>
                        <a:pt x="343036" y="73160"/>
                      </a:cubicBezTo>
                      <a:cubicBezTo>
                        <a:pt x="356066" y="76209"/>
                        <a:pt x="339155" y="93390"/>
                        <a:pt x="336106" y="98932"/>
                      </a:cubicBezTo>
                      <a:cubicBezTo>
                        <a:pt x="333056" y="104475"/>
                        <a:pt x="333610" y="116391"/>
                        <a:pt x="333610" y="121934"/>
                      </a:cubicBezTo>
                      <a:cubicBezTo>
                        <a:pt x="333610" y="127476"/>
                        <a:pt x="333610" y="123319"/>
                        <a:pt x="333610" y="123596"/>
                      </a:cubicBezTo>
                      <a:cubicBezTo>
                        <a:pt x="332779" y="126645"/>
                        <a:pt x="329175" y="124151"/>
                        <a:pt x="326125" y="124982"/>
                      </a:cubicBezTo>
                      <a:cubicBezTo>
                        <a:pt x="322521" y="125813"/>
                        <a:pt x="316699" y="127753"/>
                        <a:pt x="316699" y="132464"/>
                      </a:cubicBezTo>
                      <a:cubicBezTo>
                        <a:pt x="316699" y="137175"/>
                        <a:pt x="311432" y="138284"/>
                        <a:pt x="306442" y="146320"/>
                      </a:cubicBezTo>
                      <a:cubicBezTo>
                        <a:pt x="301451" y="154634"/>
                        <a:pt x="294798" y="160731"/>
                        <a:pt x="293134" y="167659"/>
                      </a:cubicBezTo>
                      <a:cubicBezTo>
                        <a:pt x="291471" y="174587"/>
                        <a:pt x="302006" y="164888"/>
                        <a:pt x="306719" y="162670"/>
                      </a:cubicBezTo>
                      <a:cubicBezTo>
                        <a:pt x="311432" y="160453"/>
                        <a:pt x="311986" y="166550"/>
                        <a:pt x="315036" y="172647"/>
                      </a:cubicBezTo>
                      <a:cubicBezTo>
                        <a:pt x="316976" y="176804"/>
                        <a:pt x="316699" y="177912"/>
                        <a:pt x="315867" y="179575"/>
                      </a:cubicBezTo>
                      <a:lnTo>
                        <a:pt x="315867" y="179575"/>
                      </a:lnTo>
                      <a:cubicBezTo>
                        <a:pt x="315590" y="180683"/>
                        <a:pt x="314759" y="181792"/>
                        <a:pt x="314204" y="184009"/>
                      </a:cubicBezTo>
                      <a:cubicBezTo>
                        <a:pt x="312818" y="189828"/>
                        <a:pt x="318363" y="190937"/>
                        <a:pt x="322244" y="196757"/>
                      </a:cubicBezTo>
                      <a:cubicBezTo>
                        <a:pt x="326125" y="202576"/>
                        <a:pt x="317254" y="202853"/>
                        <a:pt x="313095" y="205902"/>
                      </a:cubicBezTo>
                      <a:cubicBezTo>
                        <a:pt x="309214" y="208950"/>
                        <a:pt x="313095" y="212275"/>
                        <a:pt x="316145" y="216432"/>
                      </a:cubicBezTo>
                      <a:cubicBezTo>
                        <a:pt x="318917" y="220589"/>
                        <a:pt x="316976" y="225300"/>
                        <a:pt x="316145" y="228903"/>
                      </a:cubicBezTo>
                      <a:cubicBezTo>
                        <a:pt x="315313" y="232782"/>
                        <a:pt x="323907" y="236385"/>
                        <a:pt x="333333" y="238602"/>
                      </a:cubicBezTo>
                      <a:cubicBezTo>
                        <a:pt x="337215" y="239433"/>
                        <a:pt x="339432" y="241927"/>
                        <a:pt x="340541" y="244421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588" name="Freeform 2587">
                  <a:extLst>
                    <a:ext uri="{FF2B5EF4-FFF2-40B4-BE49-F238E27FC236}">
                      <a16:creationId xmlns:a16="http://schemas.microsoft.com/office/drawing/2014/main" id="{761338D8-EC12-3622-C3B9-02275B97E171}"/>
                    </a:ext>
                  </a:extLst>
                </p:cNvPr>
                <p:cNvSpPr/>
                <p:nvPr/>
              </p:nvSpPr>
              <p:spPr>
                <a:xfrm>
                  <a:off x="6010645" y="2879505"/>
                  <a:ext cx="27661" cy="51441"/>
                </a:xfrm>
                <a:custGeom>
                  <a:avLst/>
                  <a:gdLst>
                    <a:gd name="connsiteX0" fmla="*/ 1631 w 27661"/>
                    <a:gd name="connsiteY0" fmla="*/ 32109 h 51441"/>
                    <a:gd name="connsiteX1" fmla="*/ 1076 w 27661"/>
                    <a:gd name="connsiteY1" fmla="*/ 19638 h 51441"/>
                    <a:gd name="connsiteX2" fmla="*/ 8562 w 27661"/>
                    <a:gd name="connsiteY2" fmla="*/ 11602 h 51441"/>
                    <a:gd name="connsiteX3" fmla="*/ 18542 w 27661"/>
                    <a:gd name="connsiteY3" fmla="*/ 7445 h 51441"/>
                    <a:gd name="connsiteX4" fmla="*/ 23255 w 27661"/>
                    <a:gd name="connsiteY4" fmla="*/ 240 h 51441"/>
                    <a:gd name="connsiteX5" fmla="*/ 25473 w 27661"/>
                    <a:gd name="connsiteY5" fmla="*/ 5782 h 51441"/>
                    <a:gd name="connsiteX6" fmla="*/ 25750 w 27661"/>
                    <a:gd name="connsiteY6" fmla="*/ 14373 h 51441"/>
                    <a:gd name="connsiteX7" fmla="*/ 27136 w 27661"/>
                    <a:gd name="connsiteY7" fmla="*/ 21855 h 51441"/>
                    <a:gd name="connsiteX8" fmla="*/ 27136 w 27661"/>
                    <a:gd name="connsiteY8" fmla="*/ 27675 h 51441"/>
                    <a:gd name="connsiteX9" fmla="*/ 22978 w 27661"/>
                    <a:gd name="connsiteY9" fmla="*/ 33217 h 51441"/>
                    <a:gd name="connsiteX10" fmla="*/ 19928 w 27661"/>
                    <a:gd name="connsiteY10" fmla="*/ 40145 h 51441"/>
                    <a:gd name="connsiteX11" fmla="*/ 16879 w 27661"/>
                    <a:gd name="connsiteY11" fmla="*/ 50953 h 51441"/>
                    <a:gd name="connsiteX12" fmla="*/ 5235 w 27661"/>
                    <a:gd name="connsiteY12" fmla="*/ 44025 h 51441"/>
                    <a:gd name="connsiteX13" fmla="*/ 4403 w 27661"/>
                    <a:gd name="connsiteY13" fmla="*/ 40422 h 51441"/>
                    <a:gd name="connsiteX14" fmla="*/ 4403 w 27661"/>
                    <a:gd name="connsiteY14" fmla="*/ 36820 h 51441"/>
                    <a:gd name="connsiteX15" fmla="*/ 1353 w 27661"/>
                    <a:gd name="connsiteY15" fmla="*/ 32109 h 514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27661" h="51441">
                      <a:moveTo>
                        <a:pt x="1631" y="32109"/>
                      </a:moveTo>
                      <a:cubicBezTo>
                        <a:pt x="-864" y="28506"/>
                        <a:pt x="-33" y="23241"/>
                        <a:pt x="1076" y="19638"/>
                      </a:cubicBezTo>
                      <a:cubicBezTo>
                        <a:pt x="2185" y="15481"/>
                        <a:pt x="4403" y="12710"/>
                        <a:pt x="8562" y="11602"/>
                      </a:cubicBezTo>
                      <a:cubicBezTo>
                        <a:pt x="11611" y="10770"/>
                        <a:pt x="16879" y="11047"/>
                        <a:pt x="18542" y="7445"/>
                      </a:cubicBezTo>
                      <a:cubicBezTo>
                        <a:pt x="19096" y="6059"/>
                        <a:pt x="19928" y="-1423"/>
                        <a:pt x="23255" y="240"/>
                      </a:cubicBezTo>
                      <a:cubicBezTo>
                        <a:pt x="24918" y="1348"/>
                        <a:pt x="25196" y="4119"/>
                        <a:pt x="25473" y="5782"/>
                      </a:cubicBezTo>
                      <a:cubicBezTo>
                        <a:pt x="25750" y="8553"/>
                        <a:pt x="25473" y="11325"/>
                        <a:pt x="25750" y="14373"/>
                      </a:cubicBezTo>
                      <a:cubicBezTo>
                        <a:pt x="25750" y="16867"/>
                        <a:pt x="26582" y="19361"/>
                        <a:pt x="27136" y="21855"/>
                      </a:cubicBezTo>
                      <a:cubicBezTo>
                        <a:pt x="27691" y="23795"/>
                        <a:pt x="27968" y="25735"/>
                        <a:pt x="27136" y="27675"/>
                      </a:cubicBezTo>
                      <a:cubicBezTo>
                        <a:pt x="26304" y="29892"/>
                        <a:pt x="24364" y="31554"/>
                        <a:pt x="22978" y="33217"/>
                      </a:cubicBezTo>
                      <a:cubicBezTo>
                        <a:pt x="21314" y="35434"/>
                        <a:pt x="20205" y="37651"/>
                        <a:pt x="19928" y="40145"/>
                      </a:cubicBezTo>
                      <a:cubicBezTo>
                        <a:pt x="19374" y="43471"/>
                        <a:pt x="21037" y="49290"/>
                        <a:pt x="16879" y="50953"/>
                      </a:cubicBezTo>
                      <a:cubicBezTo>
                        <a:pt x="11888" y="52893"/>
                        <a:pt x="6621" y="48736"/>
                        <a:pt x="5235" y="44025"/>
                      </a:cubicBezTo>
                      <a:cubicBezTo>
                        <a:pt x="4958" y="42916"/>
                        <a:pt x="4680" y="41531"/>
                        <a:pt x="4403" y="40422"/>
                      </a:cubicBezTo>
                      <a:cubicBezTo>
                        <a:pt x="4403" y="39314"/>
                        <a:pt x="4403" y="37928"/>
                        <a:pt x="4403" y="36820"/>
                      </a:cubicBezTo>
                      <a:cubicBezTo>
                        <a:pt x="4403" y="35157"/>
                        <a:pt x="2462" y="33494"/>
                        <a:pt x="1353" y="32109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589" name="Freeform 2588">
                  <a:extLst>
                    <a:ext uri="{FF2B5EF4-FFF2-40B4-BE49-F238E27FC236}">
                      <a16:creationId xmlns:a16="http://schemas.microsoft.com/office/drawing/2014/main" id="{1319EFA3-7F2B-5C37-6B2D-116D544511AD}"/>
                    </a:ext>
                  </a:extLst>
                </p:cNvPr>
                <p:cNvSpPr/>
                <p:nvPr/>
              </p:nvSpPr>
              <p:spPr>
                <a:xfrm>
                  <a:off x="5716288" y="2665529"/>
                  <a:ext cx="8790" cy="6096"/>
                </a:xfrm>
                <a:custGeom>
                  <a:avLst/>
                  <a:gdLst>
                    <a:gd name="connsiteX0" fmla="*/ 3228 w 8790"/>
                    <a:gd name="connsiteY0" fmla="*/ 0 h 6096"/>
                    <a:gd name="connsiteX1" fmla="*/ 7941 w 8790"/>
                    <a:gd name="connsiteY1" fmla="*/ 1663 h 6096"/>
                    <a:gd name="connsiteX2" fmla="*/ 3783 w 8790"/>
                    <a:gd name="connsiteY2" fmla="*/ 6097 h 6096"/>
                    <a:gd name="connsiteX3" fmla="*/ 179 w 8790"/>
                    <a:gd name="connsiteY3" fmla="*/ 2217 h 6096"/>
                    <a:gd name="connsiteX4" fmla="*/ 3228 w 8790"/>
                    <a:gd name="connsiteY4" fmla="*/ 0 h 60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790" h="6096">
                      <a:moveTo>
                        <a:pt x="3228" y="0"/>
                      </a:moveTo>
                      <a:cubicBezTo>
                        <a:pt x="4892" y="0"/>
                        <a:pt x="6832" y="554"/>
                        <a:pt x="7941" y="1663"/>
                      </a:cubicBezTo>
                      <a:cubicBezTo>
                        <a:pt x="10714" y="4711"/>
                        <a:pt x="6001" y="6097"/>
                        <a:pt x="3783" y="6097"/>
                      </a:cubicBezTo>
                      <a:cubicBezTo>
                        <a:pt x="1565" y="6097"/>
                        <a:pt x="-653" y="4711"/>
                        <a:pt x="179" y="2217"/>
                      </a:cubicBezTo>
                      <a:cubicBezTo>
                        <a:pt x="456" y="554"/>
                        <a:pt x="1842" y="277"/>
                        <a:pt x="3228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590" name="Freeform 2589">
                  <a:extLst>
                    <a:ext uri="{FF2B5EF4-FFF2-40B4-BE49-F238E27FC236}">
                      <a16:creationId xmlns:a16="http://schemas.microsoft.com/office/drawing/2014/main" id="{F1B45D29-0675-E50B-091C-E06EB069E7C5}"/>
                    </a:ext>
                  </a:extLst>
                </p:cNvPr>
                <p:cNvSpPr/>
                <p:nvPr/>
              </p:nvSpPr>
              <p:spPr>
                <a:xfrm>
                  <a:off x="5706154" y="2656271"/>
                  <a:ext cx="7072" cy="6852"/>
                </a:xfrm>
                <a:custGeom>
                  <a:avLst/>
                  <a:gdLst>
                    <a:gd name="connsiteX0" fmla="*/ 1164 w 7072"/>
                    <a:gd name="connsiteY0" fmla="*/ 3993 h 6852"/>
                    <a:gd name="connsiteX1" fmla="*/ 3382 w 7072"/>
                    <a:gd name="connsiteY1" fmla="*/ 668 h 6852"/>
                    <a:gd name="connsiteX2" fmla="*/ 6986 w 7072"/>
                    <a:gd name="connsiteY2" fmla="*/ 2607 h 6852"/>
                    <a:gd name="connsiteX3" fmla="*/ 5323 w 7072"/>
                    <a:gd name="connsiteY3" fmla="*/ 4547 h 6852"/>
                    <a:gd name="connsiteX4" fmla="*/ 1164 w 7072"/>
                    <a:gd name="connsiteY4" fmla="*/ 6764 h 6852"/>
                    <a:gd name="connsiteX5" fmla="*/ 1164 w 7072"/>
                    <a:gd name="connsiteY5" fmla="*/ 3716 h 68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072" h="6852">
                      <a:moveTo>
                        <a:pt x="1164" y="3993"/>
                      </a:moveTo>
                      <a:cubicBezTo>
                        <a:pt x="2273" y="3162"/>
                        <a:pt x="2273" y="1499"/>
                        <a:pt x="3382" y="668"/>
                      </a:cubicBezTo>
                      <a:cubicBezTo>
                        <a:pt x="5323" y="-718"/>
                        <a:pt x="7540" y="113"/>
                        <a:pt x="6986" y="2607"/>
                      </a:cubicBezTo>
                      <a:cubicBezTo>
                        <a:pt x="6986" y="3716"/>
                        <a:pt x="6154" y="3993"/>
                        <a:pt x="5323" y="4547"/>
                      </a:cubicBezTo>
                      <a:cubicBezTo>
                        <a:pt x="4214" y="5101"/>
                        <a:pt x="2273" y="7318"/>
                        <a:pt x="1164" y="6764"/>
                      </a:cubicBezTo>
                      <a:cubicBezTo>
                        <a:pt x="-777" y="6210"/>
                        <a:pt x="55" y="4547"/>
                        <a:pt x="1164" y="3716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591" name="Freeform 2590">
                  <a:extLst>
                    <a:ext uri="{FF2B5EF4-FFF2-40B4-BE49-F238E27FC236}">
                      <a16:creationId xmlns:a16="http://schemas.microsoft.com/office/drawing/2014/main" id="{95D110DF-88B4-1C77-F5AC-A9151B32F609}"/>
                    </a:ext>
                  </a:extLst>
                </p:cNvPr>
                <p:cNvSpPr/>
                <p:nvPr/>
              </p:nvSpPr>
              <p:spPr>
                <a:xfrm>
                  <a:off x="5689852" y="2731152"/>
                  <a:ext cx="5431" cy="5426"/>
                </a:xfrm>
                <a:custGeom>
                  <a:avLst/>
                  <a:gdLst>
                    <a:gd name="connsiteX0" fmla="*/ 832 w 5431"/>
                    <a:gd name="connsiteY0" fmla="*/ 55 h 5426"/>
                    <a:gd name="connsiteX1" fmla="*/ 3604 w 5431"/>
                    <a:gd name="connsiteY1" fmla="*/ 1163 h 5426"/>
                    <a:gd name="connsiteX2" fmla="*/ 5268 w 5431"/>
                    <a:gd name="connsiteY2" fmla="*/ 3381 h 5426"/>
                    <a:gd name="connsiteX3" fmla="*/ 1663 w 5431"/>
                    <a:gd name="connsiteY3" fmla="*/ 4766 h 5426"/>
                    <a:gd name="connsiteX4" fmla="*/ 0 w 5431"/>
                    <a:gd name="connsiteY4" fmla="*/ 3103 h 5426"/>
                    <a:gd name="connsiteX5" fmla="*/ 1109 w 5431"/>
                    <a:gd name="connsiteY5" fmla="*/ 55 h 54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431" h="5426">
                      <a:moveTo>
                        <a:pt x="832" y="55"/>
                      </a:moveTo>
                      <a:cubicBezTo>
                        <a:pt x="1941" y="-222"/>
                        <a:pt x="2772" y="609"/>
                        <a:pt x="3604" y="1163"/>
                      </a:cubicBezTo>
                      <a:cubicBezTo>
                        <a:pt x="4436" y="1995"/>
                        <a:pt x="4990" y="2272"/>
                        <a:pt x="5268" y="3381"/>
                      </a:cubicBezTo>
                      <a:cubicBezTo>
                        <a:pt x="6099" y="6429"/>
                        <a:pt x="3604" y="5320"/>
                        <a:pt x="1663" y="4766"/>
                      </a:cubicBezTo>
                      <a:cubicBezTo>
                        <a:pt x="832" y="4489"/>
                        <a:pt x="0" y="4212"/>
                        <a:pt x="0" y="3103"/>
                      </a:cubicBezTo>
                      <a:cubicBezTo>
                        <a:pt x="0" y="2272"/>
                        <a:pt x="0" y="609"/>
                        <a:pt x="1109" y="55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592" name="Freeform 2591">
                  <a:extLst>
                    <a:ext uri="{FF2B5EF4-FFF2-40B4-BE49-F238E27FC236}">
                      <a16:creationId xmlns:a16="http://schemas.microsoft.com/office/drawing/2014/main" id="{020F739E-7BF1-B872-8C4F-01FE8ED90EF2}"/>
                    </a:ext>
                  </a:extLst>
                </p:cNvPr>
                <p:cNvSpPr/>
                <p:nvPr/>
              </p:nvSpPr>
              <p:spPr>
                <a:xfrm>
                  <a:off x="5710324" y="2752730"/>
                  <a:ext cx="7040" cy="4716"/>
                </a:xfrm>
                <a:custGeom>
                  <a:avLst/>
                  <a:gdLst>
                    <a:gd name="connsiteX0" fmla="*/ 1429 w 7040"/>
                    <a:gd name="connsiteY0" fmla="*/ 924 h 4716"/>
                    <a:gd name="connsiteX1" fmla="*/ 3924 w 7040"/>
                    <a:gd name="connsiteY1" fmla="*/ 369 h 4716"/>
                    <a:gd name="connsiteX2" fmla="*/ 6697 w 7040"/>
                    <a:gd name="connsiteY2" fmla="*/ 369 h 4716"/>
                    <a:gd name="connsiteX3" fmla="*/ 5865 w 7040"/>
                    <a:gd name="connsiteY3" fmla="*/ 3141 h 4716"/>
                    <a:gd name="connsiteX4" fmla="*/ 2538 w 7040"/>
                    <a:gd name="connsiteY4" fmla="*/ 4249 h 4716"/>
                    <a:gd name="connsiteX5" fmla="*/ 320 w 7040"/>
                    <a:gd name="connsiteY5" fmla="*/ 4526 h 4716"/>
                    <a:gd name="connsiteX6" fmla="*/ 320 w 7040"/>
                    <a:gd name="connsiteY6" fmla="*/ 2032 h 4716"/>
                    <a:gd name="connsiteX7" fmla="*/ 1429 w 7040"/>
                    <a:gd name="connsiteY7" fmla="*/ 924 h 47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7040" h="4716">
                      <a:moveTo>
                        <a:pt x="1429" y="924"/>
                      </a:moveTo>
                      <a:cubicBezTo>
                        <a:pt x="2261" y="924"/>
                        <a:pt x="3092" y="647"/>
                        <a:pt x="3924" y="369"/>
                      </a:cubicBezTo>
                      <a:cubicBezTo>
                        <a:pt x="4756" y="369"/>
                        <a:pt x="6142" y="-462"/>
                        <a:pt x="6697" y="369"/>
                      </a:cubicBezTo>
                      <a:cubicBezTo>
                        <a:pt x="7528" y="1201"/>
                        <a:pt x="6697" y="2587"/>
                        <a:pt x="5865" y="3141"/>
                      </a:cubicBezTo>
                      <a:cubicBezTo>
                        <a:pt x="5033" y="3972"/>
                        <a:pt x="3647" y="3972"/>
                        <a:pt x="2538" y="4249"/>
                      </a:cubicBezTo>
                      <a:cubicBezTo>
                        <a:pt x="1983" y="4249"/>
                        <a:pt x="874" y="5081"/>
                        <a:pt x="320" y="4526"/>
                      </a:cubicBezTo>
                      <a:cubicBezTo>
                        <a:pt x="-234" y="4249"/>
                        <a:pt x="43" y="2587"/>
                        <a:pt x="320" y="2032"/>
                      </a:cubicBezTo>
                      <a:cubicBezTo>
                        <a:pt x="320" y="1201"/>
                        <a:pt x="874" y="924"/>
                        <a:pt x="1429" y="924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593" name="Freeform 2592">
                  <a:extLst>
                    <a:ext uri="{FF2B5EF4-FFF2-40B4-BE49-F238E27FC236}">
                      <a16:creationId xmlns:a16="http://schemas.microsoft.com/office/drawing/2014/main" id="{29380A4B-A512-468C-10C8-C659F4A9C596}"/>
                    </a:ext>
                  </a:extLst>
                </p:cNvPr>
                <p:cNvSpPr/>
                <p:nvPr/>
              </p:nvSpPr>
              <p:spPr>
                <a:xfrm>
                  <a:off x="5714526" y="2743286"/>
                  <a:ext cx="3603" cy="4307"/>
                </a:xfrm>
                <a:custGeom>
                  <a:avLst/>
                  <a:gdLst>
                    <a:gd name="connsiteX0" fmla="*/ 277 w 3603"/>
                    <a:gd name="connsiteY0" fmla="*/ 392 h 4307"/>
                    <a:gd name="connsiteX1" fmla="*/ 2218 w 3603"/>
                    <a:gd name="connsiteY1" fmla="*/ 115 h 4307"/>
                    <a:gd name="connsiteX2" fmla="*/ 3604 w 3603"/>
                    <a:gd name="connsiteY2" fmla="*/ 2332 h 4307"/>
                    <a:gd name="connsiteX3" fmla="*/ 1663 w 3603"/>
                    <a:gd name="connsiteY3" fmla="*/ 4272 h 4307"/>
                    <a:gd name="connsiteX4" fmla="*/ 831 w 3603"/>
                    <a:gd name="connsiteY4" fmla="*/ 3163 h 4307"/>
                    <a:gd name="connsiteX5" fmla="*/ 0 w 3603"/>
                    <a:gd name="connsiteY5" fmla="*/ 1778 h 4307"/>
                    <a:gd name="connsiteX6" fmla="*/ 277 w 3603"/>
                    <a:gd name="connsiteY6" fmla="*/ 115 h 43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03" h="4307">
                      <a:moveTo>
                        <a:pt x="277" y="392"/>
                      </a:moveTo>
                      <a:cubicBezTo>
                        <a:pt x="831" y="115"/>
                        <a:pt x="1663" y="-162"/>
                        <a:pt x="2218" y="115"/>
                      </a:cubicBezTo>
                      <a:cubicBezTo>
                        <a:pt x="3050" y="115"/>
                        <a:pt x="3604" y="1500"/>
                        <a:pt x="3604" y="2332"/>
                      </a:cubicBezTo>
                      <a:cubicBezTo>
                        <a:pt x="3604" y="3163"/>
                        <a:pt x="2495" y="4549"/>
                        <a:pt x="1663" y="4272"/>
                      </a:cubicBezTo>
                      <a:cubicBezTo>
                        <a:pt x="1109" y="4272"/>
                        <a:pt x="1109" y="3717"/>
                        <a:pt x="831" y="3163"/>
                      </a:cubicBezTo>
                      <a:cubicBezTo>
                        <a:pt x="554" y="2609"/>
                        <a:pt x="0" y="2609"/>
                        <a:pt x="0" y="1778"/>
                      </a:cubicBezTo>
                      <a:cubicBezTo>
                        <a:pt x="0" y="1223"/>
                        <a:pt x="0" y="669"/>
                        <a:pt x="277" y="115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594" name="Freeform 2593">
                  <a:extLst>
                    <a:ext uri="{FF2B5EF4-FFF2-40B4-BE49-F238E27FC236}">
                      <a16:creationId xmlns:a16="http://schemas.microsoft.com/office/drawing/2014/main" id="{83FA7CAF-7B94-F029-5FA7-41479A874167}"/>
                    </a:ext>
                  </a:extLst>
                </p:cNvPr>
                <p:cNvSpPr/>
                <p:nvPr/>
              </p:nvSpPr>
              <p:spPr>
                <a:xfrm>
                  <a:off x="5734915" y="2770559"/>
                  <a:ext cx="5947" cy="6688"/>
                </a:xfrm>
                <a:custGeom>
                  <a:avLst/>
                  <a:gdLst>
                    <a:gd name="connsiteX0" fmla="*/ 4284 w 5947"/>
                    <a:gd name="connsiteY0" fmla="*/ 0 h 6688"/>
                    <a:gd name="connsiteX1" fmla="*/ 5948 w 5947"/>
                    <a:gd name="connsiteY1" fmla="*/ 2494 h 6688"/>
                    <a:gd name="connsiteX2" fmla="*/ 5948 w 5947"/>
                    <a:gd name="connsiteY2" fmla="*/ 4434 h 6688"/>
                    <a:gd name="connsiteX3" fmla="*/ 5393 w 5947"/>
                    <a:gd name="connsiteY3" fmla="*/ 6374 h 6688"/>
                    <a:gd name="connsiteX4" fmla="*/ 2066 w 5947"/>
                    <a:gd name="connsiteY4" fmla="*/ 3603 h 6688"/>
                    <a:gd name="connsiteX5" fmla="*/ 680 w 5947"/>
                    <a:gd name="connsiteY5" fmla="*/ 554 h 6688"/>
                    <a:gd name="connsiteX6" fmla="*/ 2343 w 5947"/>
                    <a:gd name="connsiteY6" fmla="*/ 554 h 6688"/>
                    <a:gd name="connsiteX7" fmla="*/ 4284 w 5947"/>
                    <a:gd name="connsiteY7" fmla="*/ 554 h 66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5947" h="6688">
                      <a:moveTo>
                        <a:pt x="4284" y="0"/>
                      </a:moveTo>
                      <a:cubicBezTo>
                        <a:pt x="5393" y="0"/>
                        <a:pt x="5670" y="1386"/>
                        <a:pt x="5948" y="2494"/>
                      </a:cubicBezTo>
                      <a:cubicBezTo>
                        <a:pt x="5948" y="3048"/>
                        <a:pt x="5948" y="3880"/>
                        <a:pt x="5948" y="4434"/>
                      </a:cubicBezTo>
                      <a:cubicBezTo>
                        <a:pt x="5948" y="4988"/>
                        <a:pt x="5948" y="5819"/>
                        <a:pt x="5393" y="6374"/>
                      </a:cubicBezTo>
                      <a:cubicBezTo>
                        <a:pt x="3730" y="7759"/>
                        <a:pt x="2898" y="4157"/>
                        <a:pt x="2066" y="3603"/>
                      </a:cubicBezTo>
                      <a:cubicBezTo>
                        <a:pt x="1512" y="3048"/>
                        <a:pt x="-1260" y="1386"/>
                        <a:pt x="680" y="554"/>
                      </a:cubicBezTo>
                      <a:cubicBezTo>
                        <a:pt x="1234" y="554"/>
                        <a:pt x="1789" y="554"/>
                        <a:pt x="2343" y="554"/>
                      </a:cubicBezTo>
                      <a:cubicBezTo>
                        <a:pt x="2898" y="554"/>
                        <a:pt x="3730" y="554"/>
                        <a:pt x="4284" y="554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2505" name="Graphic 248">
                <a:extLst>
                  <a:ext uri="{FF2B5EF4-FFF2-40B4-BE49-F238E27FC236}">
                    <a16:creationId xmlns:a16="http://schemas.microsoft.com/office/drawing/2014/main" id="{8377158C-EE7F-251E-78D4-18FF3FF5920D}"/>
                  </a:ext>
                </a:extLst>
              </p:cNvPr>
              <p:cNvGrpSpPr/>
              <p:nvPr/>
            </p:nvGrpSpPr>
            <p:grpSpPr>
              <a:xfrm>
                <a:off x="5225264" y="2513677"/>
                <a:ext cx="84771" cy="92281"/>
                <a:chOff x="5888029" y="2512558"/>
                <a:chExt cx="84771" cy="92281"/>
              </a:xfrm>
              <a:grpFill/>
            </p:grpSpPr>
            <p:sp>
              <p:nvSpPr>
                <p:cNvPr id="2583" name="Freeform 2582">
                  <a:extLst>
                    <a:ext uri="{FF2B5EF4-FFF2-40B4-BE49-F238E27FC236}">
                      <a16:creationId xmlns:a16="http://schemas.microsoft.com/office/drawing/2014/main" id="{6DFFD8FF-A1BA-232A-D417-ACAE6A9148D8}"/>
                    </a:ext>
                  </a:extLst>
                </p:cNvPr>
                <p:cNvSpPr/>
                <p:nvPr/>
              </p:nvSpPr>
              <p:spPr>
                <a:xfrm>
                  <a:off x="5888029" y="2517669"/>
                  <a:ext cx="84771" cy="87170"/>
                </a:xfrm>
                <a:custGeom>
                  <a:avLst/>
                  <a:gdLst>
                    <a:gd name="connsiteX0" fmla="*/ 80443 w 84771"/>
                    <a:gd name="connsiteY0" fmla="*/ 44494 h 87170"/>
                    <a:gd name="connsiteX1" fmla="*/ 71849 w 84771"/>
                    <a:gd name="connsiteY1" fmla="*/ 53916 h 87170"/>
                    <a:gd name="connsiteX2" fmla="*/ 56046 w 84771"/>
                    <a:gd name="connsiteY2" fmla="*/ 56410 h 87170"/>
                    <a:gd name="connsiteX3" fmla="*/ 57155 w 84771"/>
                    <a:gd name="connsiteY3" fmla="*/ 73314 h 87170"/>
                    <a:gd name="connsiteX4" fmla="*/ 51333 w 84771"/>
                    <a:gd name="connsiteY4" fmla="*/ 87171 h 87170"/>
                    <a:gd name="connsiteX5" fmla="*/ 43016 w 84771"/>
                    <a:gd name="connsiteY5" fmla="*/ 80242 h 87170"/>
                    <a:gd name="connsiteX6" fmla="*/ 28600 w 84771"/>
                    <a:gd name="connsiteY6" fmla="*/ 74977 h 87170"/>
                    <a:gd name="connsiteX7" fmla="*/ 11134 w 84771"/>
                    <a:gd name="connsiteY7" fmla="*/ 68881 h 87170"/>
                    <a:gd name="connsiteX8" fmla="*/ 15847 w 84771"/>
                    <a:gd name="connsiteY8" fmla="*/ 65001 h 87170"/>
                    <a:gd name="connsiteX9" fmla="*/ 9471 w 84771"/>
                    <a:gd name="connsiteY9" fmla="*/ 60844 h 87170"/>
                    <a:gd name="connsiteX10" fmla="*/ 1431 w 84771"/>
                    <a:gd name="connsiteY10" fmla="*/ 48096 h 87170"/>
                    <a:gd name="connsiteX11" fmla="*/ 17233 w 84771"/>
                    <a:gd name="connsiteY11" fmla="*/ 34795 h 87170"/>
                    <a:gd name="connsiteX12" fmla="*/ 18897 w 84771"/>
                    <a:gd name="connsiteY12" fmla="*/ 26204 h 87170"/>
                    <a:gd name="connsiteX13" fmla="*/ 20283 w 84771"/>
                    <a:gd name="connsiteY13" fmla="*/ 17336 h 87170"/>
                    <a:gd name="connsiteX14" fmla="*/ 24996 w 84771"/>
                    <a:gd name="connsiteY14" fmla="*/ 18444 h 87170"/>
                    <a:gd name="connsiteX15" fmla="*/ 25828 w 84771"/>
                    <a:gd name="connsiteY15" fmla="*/ 32023 h 87170"/>
                    <a:gd name="connsiteX16" fmla="*/ 31650 w 84771"/>
                    <a:gd name="connsiteY16" fmla="*/ 36457 h 87170"/>
                    <a:gd name="connsiteX17" fmla="*/ 38026 w 84771"/>
                    <a:gd name="connsiteY17" fmla="*/ 39506 h 87170"/>
                    <a:gd name="connsiteX18" fmla="*/ 43016 w 84771"/>
                    <a:gd name="connsiteY18" fmla="*/ 34240 h 87170"/>
                    <a:gd name="connsiteX19" fmla="*/ 48561 w 84771"/>
                    <a:gd name="connsiteY19" fmla="*/ 28144 h 87170"/>
                    <a:gd name="connsiteX20" fmla="*/ 41907 w 84771"/>
                    <a:gd name="connsiteY20" fmla="*/ 22047 h 87170"/>
                    <a:gd name="connsiteX21" fmla="*/ 35531 w 84771"/>
                    <a:gd name="connsiteY21" fmla="*/ 16504 h 87170"/>
                    <a:gd name="connsiteX22" fmla="*/ 38581 w 84771"/>
                    <a:gd name="connsiteY22" fmla="*/ 9576 h 87170"/>
                    <a:gd name="connsiteX23" fmla="*/ 47729 w 84771"/>
                    <a:gd name="connsiteY23" fmla="*/ 5974 h 87170"/>
                    <a:gd name="connsiteX24" fmla="*/ 53274 w 84771"/>
                    <a:gd name="connsiteY24" fmla="*/ 986 h 87170"/>
                    <a:gd name="connsiteX25" fmla="*/ 60759 w 84771"/>
                    <a:gd name="connsiteY25" fmla="*/ 2648 h 87170"/>
                    <a:gd name="connsiteX26" fmla="*/ 70185 w 84771"/>
                    <a:gd name="connsiteY26" fmla="*/ 154 h 87170"/>
                    <a:gd name="connsiteX27" fmla="*/ 79057 w 84771"/>
                    <a:gd name="connsiteY27" fmla="*/ 5420 h 87170"/>
                    <a:gd name="connsiteX28" fmla="*/ 82938 w 84771"/>
                    <a:gd name="connsiteY28" fmla="*/ 6251 h 87170"/>
                    <a:gd name="connsiteX29" fmla="*/ 75453 w 84771"/>
                    <a:gd name="connsiteY29" fmla="*/ 28698 h 87170"/>
                    <a:gd name="connsiteX30" fmla="*/ 77116 w 84771"/>
                    <a:gd name="connsiteY30" fmla="*/ 35626 h 87170"/>
                    <a:gd name="connsiteX31" fmla="*/ 80166 w 84771"/>
                    <a:gd name="connsiteY31" fmla="*/ 44771 h 871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</a:cxnLst>
                  <a:rect l="l" t="t" r="r" b="b"/>
                  <a:pathLst>
                    <a:path w="84771" h="87170">
                      <a:moveTo>
                        <a:pt x="80443" y="44494"/>
                      </a:moveTo>
                      <a:cubicBezTo>
                        <a:pt x="80443" y="48928"/>
                        <a:pt x="73235" y="49482"/>
                        <a:pt x="71849" y="53916"/>
                      </a:cubicBezTo>
                      <a:cubicBezTo>
                        <a:pt x="70463" y="58350"/>
                        <a:pt x="63532" y="56133"/>
                        <a:pt x="56046" y="56410"/>
                      </a:cubicBezTo>
                      <a:cubicBezTo>
                        <a:pt x="48561" y="56410"/>
                        <a:pt x="54938" y="65832"/>
                        <a:pt x="57155" y="73314"/>
                      </a:cubicBezTo>
                      <a:cubicBezTo>
                        <a:pt x="59650" y="80797"/>
                        <a:pt x="53274" y="81905"/>
                        <a:pt x="51333" y="87171"/>
                      </a:cubicBezTo>
                      <a:cubicBezTo>
                        <a:pt x="51333" y="87171"/>
                        <a:pt x="48284" y="82182"/>
                        <a:pt x="43016" y="80242"/>
                      </a:cubicBezTo>
                      <a:cubicBezTo>
                        <a:pt x="37749" y="78303"/>
                        <a:pt x="30541" y="77471"/>
                        <a:pt x="28600" y="74977"/>
                      </a:cubicBezTo>
                      <a:cubicBezTo>
                        <a:pt x="26937" y="73037"/>
                        <a:pt x="17233" y="73037"/>
                        <a:pt x="11134" y="68881"/>
                      </a:cubicBezTo>
                      <a:cubicBezTo>
                        <a:pt x="13075" y="68326"/>
                        <a:pt x="15570" y="67218"/>
                        <a:pt x="15847" y="65001"/>
                      </a:cubicBezTo>
                      <a:cubicBezTo>
                        <a:pt x="15847" y="61953"/>
                        <a:pt x="11412" y="61398"/>
                        <a:pt x="9471" y="60844"/>
                      </a:cubicBezTo>
                      <a:cubicBezTo>
                        <a:pt x="4758" y="59458"/>
                        <a:pt x="-3282" y="53362"/>
                        <a:pt x="1431" y="48096"/>
                      </a:cubicBezTo>
                      <a:cubicBezTo>
                        <a:pt x="6144" y="42831"/>
                        <a:pt x="14461" y="41723"/>
                        <a:pt x="17233" y="34795"/>
                      </a:cubicBezTo>
                      <a:cubicBezTo>
                        <a:pt x="18342" y="32023"/>
                        <a:pt x="18620" y="29252"/>
                        <a:pt x="18897" y="26204"/>
                      </a:cubicBezTo>
                      <a:cubicBezTo>
                        <a:pt x="19174" y="23433"/>
                        <a:pt x="18897" y="19830"/>
                        <a:pt x="20283" y="17336"/>
                      </a:cubicBezTo>
                      <a:cubicBezTo>
                        <a:pt x="21669" y="14842"/>
                        <a:pt x="24164" y="15950"/>
                        <a:pt x="24996" y="18444"/>
                      </a:cubicBezTo>
                      <a:cubicBezTo>
                        <a:pt x="26382" y="22601"/>
                        <a:pt x="24442" y="27589"/>
                        <a:pt x="25828" y="32023"/>
                      </a:cubicBezTo>
                      <a:cubicBezTo>
                        <a:pt x="26937" y="35349"/>
                        <a:pt x="29155" y="35072"/>
                        <a:pt x="31650" y="36457"/>
                      </a:cubicBezTo>
                      <a:cubicBezTo>
                        <a:pt x="33590" y="37566"/>
                        <a:pt x="35531" y="40337"/>
                        <a:pt x="38026" y="39506"/>
                      </a:cubicBezTo>
                      <a:cubicBezTo>
                        <a:pt x="40244" y="38674"/>
                        <a:pt x="40798" y="35349"/>
                        <a:pt x="43016" y="34240"/>
                      </a:cubicBezTo>
                      <a:cubicBezTo>
                        <a:pt x="45789" y="32855"/>
                        <a:pt x="49393" y="32300"/>
                        <a:pt x="48561" y="28144"/>
                      </a:cubicBezTo>
                      <a:cubicBezTo>
                        <a:pt x="47729" y="24818"/>
                        <a:pt x="44680" y="23433"/>
                        <a:pt x="41907" y="22047"/>
                      </a:cubicBezTo>
                      <a:cubicBezTo>
                        <a:pt x="39412" y="20939"/>
                        <a:pt x="36917" y="18722"/>
                        <a:pt x="35531" y="16504"/>
                      </a:cubicBezTo>
                      <a:cubicBezTo>
                        <a:pt x="33867" y="13733"/>
                        <a:pt x="36363" y="11239"/>
                        <a:pt x="38581" y="9576"/>
                      </a:cubicBezTo>
                      <a:cubicBezTo>
                        <a:pt x="41353" y="7082"/>
                        <a:pt x="44403" y="7082"/>
                        <a:pt x="47729" y="5974"/>
                      </a:cubicBezTo>
                      <a:cubicBezTo>
                        <a:pt x="50224" y="5143"/>
                        <a:pt x="50779" y="1817"/>
                        <a:pt x="53274" y="986"/>
                      </a:cubicBezTo>
                      <a:cubicBezTo>
                        <a:pt x="56046" y="154"/>
                        <a:pt x="57987" y="3203"/>
                        <a:pt x="60759" y="2648"/>
                      </a:cubicBezTo>
                      <a:cubicBezTo>
                        <a:pt x="64086" y="2094"/>
                        <a:pt x="66304" y="-677"/>
                        <a:pt x="70185" y="154"/>
                      </a:cubicBezTo>
                      <a:cubicBezTo>
                        <a:pt x="73512" y="986"/>
                        <a:pt x="76007" y="4034"/>
                        <a:pt x="79057" y="5420"/>
                      </a:cubicBezTo>
                      <a:cubicBezTo>
                        <a:pt x="80166" y="5697"/>
                        <a:pt x="81552" y="6251"/>
                        <a:pt x="82938" y="6251"/>
                      </a:cubicBezTo>
                      <a:cubicBezTo>
                        <a:pt x="88206" y="17890"/>
                        <a:pt x="80997" y="26758"/>
                        <a:pt x="75453" y="28698"/>
                      </a:cubicBezTo>
                      <a:cubicBezTo>
                        <a:pt x="69076" y="30638"/>
                        <a:pt x="73512" y="34795"/>
                        <a:pt x="77116" y="35626"/>
                      </a:cubicBezTo>
                      <a:cubicBezTo>
                        <a:pt x="80720" y="36457"/>
                        <a:pt x="80166" y="40614"/>
                        <a:pt x="80166" y="44771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584" name="Freeform 2583">
                  <a:extLst>
                    <a:ext uri="{FF2B5EF4-FFF2-40B4-BE49-F238E27FC236}">
                      <a16:creationId xmlns:a16="http://schemas.microsoft.com/office/drawing/2014/main" id="{2A854D77-9E39-7BB9-1537-F7FC8683C32B}"/>
                    </a:ext>
                  </a:extLst>
                </p:cNvPr>
                <p:cNvSpPr/>
                <p:nvPr/>
              </p:nvSpPr>
              <p:spPr>
                <a:xfrm>
                  <a:off x="5907649" y="2525306"/>
                  <a:ext cx="6208" cy="5015"/>
                </a:xfrm>
                <a:custGeom>
                  <a:avLst/>
                  <a:gdLst>
                    <a:gd name="connsiteX0" fmla="*/ 3436 w 6208"/>
                    <a:gd name="connsiteY0" fmla="*/ 4434 h 5015"/>
                    <a:gd name="connsiteX1" fmla="*/ 2050 w 6208"/>
                    <a:gd name="connsiteY1" fmla="*/ 4434 h 5015"/>
                    <a:gd name="connsiteX2" fmla="*/ 664 w 6208"/>
                    <a:gd name="connsiteY2" fmla="*/ 4988 h 5015"/>
                    <a:gd name="connsiteX3" fmla="*/ 386 w 6208"/>
                    <a:gd name="connsiteY3" fmla="*/ 2771 h 5015"/>
                    <a:gd name="connsiteX4" fmla="*/ 2604 w 6208"/>
                    <a:gd name="connsiteY4" fmla="*/ 0 h 5015"/>
                    <a:gd name="connsiteX5" fmla="*/ 5376 w 6208"/>
                    <a:gd name="connsiteY5" fmla="*/ 0 h 5015"/>
                    <a:gd name="connsiteX6" fmla="*/ 6208 w 6208"/>
                    <a:gd name="connsiteY6" fmla="*/ 1940 h 5015"/>
                    <a:gd name="connsiteX7" fmla="*/ 6208 w 6208"/>
                    <a:gd name="connsiteY7" fmla="*/ 3048 h 5015"/>
                    <a:gd name="connsiteX8" fmla="*/ 5099 w 6208"/>
                    <a:gd name="connsiteY8" fmla="*/ 3880 h 5015"/>
                    <a:gd name="connsiteX9" fmla="*/ 3990 w 6208"/>
                    <a:gd name="connsiteY9" fmla="*/ 4434 h 50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6208" h="5015">
                      <a:moveTo>
                        <a:pt x="3436" y="4434"/>
                      </a:moveTo>
                      <a:cubicBezTo>
                        <a:pt x="2881" y="4434"/>
                        <a:pt x="2327" y="4434"/>
                        <a:pt x="2050" y="4434"/>
                      </a:cubicBezTo>
                      <a:cubicBezTo>
                        <a:pt x="1495" y="4434"/>
                        <a:pt x="1218" y="4988"/>
                        <a:pt x="664" y="4988"/>
                      </a:cubicBezTo>
                      <a:cubicBezTo>
                        <a:pt x="-445" y="5265"/>
                        <a:pt x="109" y="3325"/>
                        <a:pt x="386" y="2771"/>
                      </a:cubicBezTo>
                      <a:cubicBezTo>
                        <a:pt x="941" y="1663"/>
                        <a:pt x="1218" y="277"/>
                        <a:pt x="2604" y="0"/>
                      </a:cubicBezTo>
                      <a:cubicBezTo>
                        <a:pt x="3436" y="0"/>
                        <a:pt x="4545" y="0"/>
                        <a:pt x="5376" y="0"/>
                      </a:cubicBezTo>
                      <a:cubicBezTo>
                        <a:pt x="6208" y="554"/>
                        <a:pt x="6208" y="1108"/>
                        <a:pt x="6208" y="1940"/>
                      </a:cubicBezTo>
                      <a:cubicBezTo>
                        <a:pt x="6208" y="2217"/>
                        <a:pt x="6208" y="2771"/>
                        <a:pt x="6208" y="3048"/>
                      </a:cubicBezTo>
                      <a:cubicBezTo>
                        <a:pt x="5931" y="3603"/>
                        <a:pt x="5654" y="3880"/>
                        <a:pt x="5099" y="3880"/>
                      </a:cubicBezTo>
                      <a:cubicBezTo>
                        <a:pt x="4545" y="3880"/>
                        <a:pt x="4545" y="4434"/>
                        <a:pt x="3990" y="4434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585" name="Freeform 2584">
                  <a:extLst>
                    <a:ext uri="{FF2B5EF4-FFF2-40B4-BE49-F238E27FC236}">
                      <a16:creationId xmlns:a16="http://schemas.microsoft.com/office/drawing/2014/main" id="{049AB7FD-5C64-9E60-368A-135AB0E0D17B}"/>
                    </a:ext>
                  </a:extLst>
                </p:cNvPr>
                <p:cNvSpPr/>
                <p:nvPr/>
              </p:nvSpPr>
              <p:spPr>
                <a:xfrm>
                  <a:off x="5917663" y="2515746"/>
                  <a:ext cx="11868" cy="5956"/>
                </a:xfrm>
                <a:custGeom>
                  <a:avLst/>
                  <a:gdLst>
                    <a:gd name="connsiteX0" fmla="*/ 630 w 11868"/>
                    <a:gd name="connsiteY0" fmla="*/ 5403 h 5956"/>
                    <a:gd name="connsiteX1" fmla="*/ 76 w 11868"/>
                    <a:gd name="connsiteY1" fmla="*/ 4017 h 5956"/>
                    <a:gd name="connsiteX2" fmla="*/ 2848 w 11868"/>
                    <a:gd name="connsiteY2" fmla="*/ 3186 h 5956"/>
                    <a:gd name="connsiteX3" fmla="*/ 4234 w 11868"/>
                    <a:gd name="connsiteY3" fmla="*/ 2632 h 5956"/>
                    <a:gd name="connsiteX4" fmla="*/ 4789 w 11868"/>
                    <a:gd name="connsiteY4" fmla="*/ 1523 h 5956"/>
                    <a:gd name="connsiteX5" fmla="*/ 10333 w 11868"/>
                    <a:gd name="connsiteY5" fmla="*/ 137 h 5956"/>
                    <a:gd name="connsiteX6" fmla="*/ 11720 w 11868"/>
                    <a:gd name="connsiteY6" fmla="*/ 2077 h 5956"/>
                    <a:gd name="connsiteX7" fmla="*/ 10611 w 11868"/>
                    <a:gd name="connsiteY7" fmla="*/ 2632 h 5956"/>
                    <a:gd name="connsiteX8" fmla="*/ 6729 w 11868"/>
                    <a:gd name="connsiteY8" fmla="*/ 4848 h 5956"/>
                    <a:gd name="connsiteX9" fmla="*/ 3125 w 11868"/>
                    <a:gd name="connsiteY9" fmla="*/ 5957 h 5956"/>
                    <a:gd name="connsiteX10" fmla="*/ 630 w 11868"/>
                    <a:gd name="connsiteY10" fmla="*/ 5403 h 59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1868" h="5956">
                      <a:moveTo>
                        <a:pt x="630" y="5403"/>
                      </a:moveTo>
                      <a:cubicBezTo>
                        <a:pt x="353" y="5403"/>
                        <a:pt x="-202" y="4571"/>
                        <a:pt x="76" y="4017"/>
                      </a:cubicBezTo>
                      <a:cubicBezTo>
                        <a:pt x="353" y="3186"/>
                        <a:pt x="2294" y="3463"/>
                        <a:pt x="2848" y="3186"/>
                      </a:cubicBezTo>
                      <a:cubicBezTo>
                        <a:pt x="3403" y="3186"/>
                        <a:pt x="3680" y="2909"/>
                        <a:pt x="4234" y="2632"/>
                      </a:cubicBezTo>
                      <a:cubicBezTo>
                        <a:pt x="4512" y="2354"/>
                        <a:pt x="4512" y="1800"/>
                        <a:pt x="4789" y="1523"/>
                      </a:cubicBezTo>
                      <a:cubicBezTo>
                        <a:pt x="5898" y="-140"/>
                        <a:pt x="8670" y="-140"/>
                        <a:pt x="10333" y="137"/>
                      </a:cubicBezTo>
                      <a:cubicBezTo>
                        <a:pt x="11165" y="137"/>
                        <a:pt x="12274" y="1246"/>
                        <a:pt x="11720" y="2077"/>
                      </a:cubicBezTo>
                      <a:cubicBezTo>
                        <a:pt x="11442" y="2354"/>
                        <a:pt x="11165" y="2632"/>
                        <a:pt x="10611" y="2632"/>
                      </a:cubicBezTo>
                      <a:cubicBezTo>
                        <a:pt x="9224" y="2909"/>
                        <a:pt x="7838" y="3740"/>
                        <a:pt x="6729" y="4848"/>
                      </a:cubicBezTo>
                      <a:cubicBezTo>
                        <a:pt x="5620" y="5680"/>
                        <a:pt x="4512" y="5957"/>
                        <a:pt x="3125" y="5957"/>
                      </a:cubicBezTo>
                      <a:cubicBezTo>
                        <a:pt x="2294" y="5957"/>
                        <a:pt x="1462" y="5957"/>
                        <a:pt x="630" y="5403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586" name="Freeform 2585">
                  <a:extLst>
                    <a:ext uri="{FF2B5EF4-FFF2-40B4-BE49-F238E27FC236}">
                      <a16:creationId xmlns:a16="http://schemas.microsoft.com/office/drawing/2014/main" id="{17EFF1E0-0058-7EB5-E8E6-C383C6F5C1F4}"/>
                    </a:ext>
                  </a:extLst>
                </p:cNvPr>
                <p:cNvSpPr/>
                <p:nvPr/>
              </p:nvSpPr>
              <p:spPr>
                <a:xfrm>
                  <a:off x="5943947" y="2512558"/>
                  <a:ext cx="5673" cy="4200"/>
                </a:xfrm>
                <a:custGeom>
                  <a:avLst/>
                  <a:gdLst>
                    <a:gd name="connsiteX0" fmla="*/ 1515 w 5673"/>
                    <a:gd name="connsiteY0" fmla="*/ 3603 h 4200"/>
                    <a:gd name="connsiteX1" fmla="*/ 128 w 5673"/>
                    <a:gd name="connsiteY1" fmla="*/ 1109 h 4200"/>
                    <a:gd name="connsiteX2" fmla="*/ 2901 w 5673"/>
                    <a:gd name="connsiteY2" fmla="*/ 0 h 4200"/>
                    <a:gd name="connsiteX3" fmla="*/ 4842 w 5673"/>
                    <a:gd name="connsiteY3" fmla="*/ 0 h 4200"/>
                    <a:gd name="connsiteX4" fmla="*/ 5673 w 5673"/>
                    <a:gd name="connsiteY4" fmla="*/ 1109 h 4200"/>
                    <a:gd name="connsiteX5" fmla="*/ 5673 w 5673"/>
                    <a:gd name="connsiteY5" fmla="*/ 2217 h 4200"/>
                    <a:gd name="connsiteX6" fmla="*/ 5119 w 5673"/>
                    <a:gd name="connsiteY6" fmla="*/ 2771 h 4200"/>
                    <a:gd name="connsiteX7" fmla="*/ 2346 w 5673"/>
                    <a:gd name="connsiteY7" fmla="*/ 4157 h 4200"/>
                    <a:gd name="connsiteX8" fmla="*/ 1237 w 5673"/>
                    <a:gd name="connsiteY8" fmla="*/ 3325 h 4200"/>
                    <a:gd name="connsiteX9" fmla="*/ 1237 w 5673"/>
                    <a:gd name="connsiteY9" fmla="*/ 3325 h 42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673" h="4200">
                      <a:moveTo>
                        <a:pt x="1515" y="3603"/>
                      </a:moveTo>
                      <a:cubicBezTo>
                        <a:pt x="960" y="3048"/>
                        <a:pt x="-426" y="1940"/>
                        <a:pt x="128" y="1109"/>
                      </a:cubicBezTo>
                      <a:cubicBezTo>
                        <a:pt x="683" y="277"/>
                        <a:pt x="2346" y="0"/>
                        <a:pt x="2901" y="0"/>
                      </a:cubicBezTo>
                      <a:cubicBezTo>
                        <a:pt x="3455" y="0"/>
                        <a:pt x="4287" y="0"/>
                        <a:pt x="4842" y="0"/>
                      </a:cubicBezTo>
                      <a:cubicBezTo>
                        <a:pt x="5396" y="0"/>
                        <a:pt x="5673" y="554"/>
                        <a:pt x="5673" y="1109"/>
                      </a:cubicBezTo>
                      <a:cubicBezTo>
                        <a:pt x="5673" y="1386"/>
                        <a:pt x="5673" y="1940"/>
                        <a:pt x="5673" y="2217"/>
                      </a:cubicBezTo>
                      <a:cubicBezTo>
                        <a:pt x="5673" y="2217"/>
                        <a:pt x="5396" y="2494"/>
                        <a:pt x="5119" y="2771"/>
                      </a:cubicBezTo>
                      <a:cubicBezTo>
                        <a:pt x="4287" y="3325"/>
                        <a:pt x="3455" y="4434"/>
                        <a:pt x="2346" y="4157"/>
                      </a:cubicBezTo>
                      <a:cubicBezTo>
                        <a:pt x="1792" y="4157"/>
                        <a:pt x="1515" y="3603"/>
                        <a:pt x="1237" y="3325"/>
                      </a:cubicBezTo>
                      <a:cubicBezTo>
                        <a:pt x="1237" y="3325"/>
                        <a:pt x="1237" y="3325"/>
                        <a:pt x="1237" y="3325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2506" name="Graphic 248">
                <a:extLst>
                  <a:ext uri="{FF2B5EF4-FFF2-40B4-BE49-F238E27FC236}">
                    <a16:creationId xmlns:a16="http://schemas.microsoft.com/office/drawing/2014/main" id="{CF4D0B9B-A432-980B-1DA3-4499327E78D7}"/>
                  </a:ext>
                </a:extLst>
              </p:cNvPr>
              <p:cNvGrpSpPr/>
              <p:nvPr/>
            </p:nvGrpSpPr>
            <p:grpSpPr>
              <a:xfrm>
                <a:off x="5335124" y="2355163"/>
                <a:ext cx="189011" cy="120447"/>
                <a:chOff x="5997889" y="2354044"/>
                <a:chExt cx="189011" cy="120447"/>
              </a:xfrm>
              <a:grpFill/>
            </p:grpSpPr>
            <p:grpSp>
              <p:nvGrpSpPr>
                <p:cNvPr id="2573" name="Graphic 248">
                  <a:extLst>
                    <a:ext uri="{FF2B5EF4-FFF2-40B4-BE49-F238E27FC236}">
                      <a16:creationId xmlns:a16="http://schemas.microsoft.com/office/drawing/2014/main" id="{0DC57E06-482F-08BB-3EE4-D3624F1D97B9}"/>
                    </a:ext>
                  </a:extLst>
                </p:cNvPr>
                <p:cNvGrpSpPr/>
                <p:nvPr/>
              </p:nvGrpSpPr>
              <p:grpSpPr>
                <a:xfrm>
                  <a:off x="5997889" y="2354044"/>
                  <a:ext cx="121989" cy="120447"/>
                  <a:chOff x="5997889" y="2354044"/>
                  <a:chExt cx="121989" cy="120447"/>
                </a:xfrm>
                <a:grpFill/>
              </p:grpSpPr>
              <p:sp>
                <p:nvSpPr>
                  <p:cNvPr id="2575" name="Freeform 2574">
                    <a:extLst>
                      <a:ext uri="{FF2B5EF4-FFF2-40B4-BE49-F238E27FC236}">
                        <a16:creationId xmlns:a16="http://schemas.microsoft.com/office/drawing/2014/main" id="{E34A2946-75A3-B432-D3F6-96A5E50D6D89}"/>
                      </a:ext>
                    </a:extLst>
                  </p:cNvPr>
                  <p:cNvSpPr/>
                  <p:nvPr/>
                </p:nvSpPr>
                <p:spPr>
                  <a:xfrm>
                    <a:off x="5997889" y="2382998"/>
                    <a:ext cx="75493" cy="84112"/>
                  </a:xfrm>
                  <a:custGeom>
                    <a:avLst/>
                    <a:gdLst>
                      <a:gd name="connsiteX0" fmla="*/ 70665 w 75493"/>
                      <a:gd name="connsiteY0" fmla="*/ 30350 h 84112"/>
                      <a:gd name="connsiteX1" fmla="*/ 60962 w 75493"/>
                      <a:gd name="connsiteY1" fmla="*/ 39218 h 84112"/>
                      <a:gd name="connsiteX2" fmla="*/ 38506 w 75493"/>
                      <a:gd name="connsiteY2" fmla="*/ 66099 h 84112"/>
                      <a:gd name="connsiteX3" fmla="*/ 46546 w 75493"/>
                      <a:gd name="connsiteY3" fmla="*/ 78570 h 84112"/>
                      <a:gd name="connsiteX4" fmla="*/ 48763 w 75493"/>
                      <a:gd name="connsiteY4" fmla="*/ 84112 h 84112"/>
                      <a:gd name="connsiteX5" fmla="*/ 8564 w 75493"/>
                      <a:gd name="connsiteY5" fmla="*/ 76907 h 84112"/>
                      <a:gd name="connsiteX6" fmla="*/ 12169 w 75493"/>
                      <a:gd name="connsiteY6" fmla="*/ 74413 h 84112"/>
                      <a:gd name="connsiteX7" fmla="*/ 12723 w 75493"/>
                      <a:gd name="connsiteY7" fmla="*/ 69424 h 84112"/>
                      <a:gd name="connsiteX8" fmla="*/ 12169 w 75493"/>
                      <a:gd name="connsiteY8" fmla="*/ 60002 h 84112"/>
                      <a:gd name="connsiteX9" fmla="*/ 8842 w 75493"/>
                      <a:gd name="connsiteY9" fmla="*/ 55014 h 84112"/>
                      <a:gd name="connsiteX10" fmla="*/ 4129 w 75493"/>
                      <a:gd name="connsiteY10" fmla="*/ 50580 h 84112"/>
                      <a:gd name="connsiteX11" fmla="*/ 247 w 75493"/>
                      <a:gd name="connsiteY11" fmla="*/ 32290 h 84112"/>
                      <a:gd name="connsiteX12" fmla="*/ 802 w 75493"/>
                      <a:gd name="connsiteY12" fmla="*/ 20928 h 84112"/>
                      <a:gd name="connsiteX13" fmla="*/ 7178 w 75493"/>
                      <a:gd name="connsiteY13" fmla="*/ 16771 h 84112"/>
                      <a:gd name="connsiteX14" fmla="*/ 12723 w 75493"/>
                      <a:gd name="connsiteY14" fmla="*/ 19543 h 84112"/>
                      <a:gd name="connsiteX15" fmla="*/ 15773 w 75493"/>
                      <a:gd name="connsiteY15" fmla="*/ 19543 h 84112"/>
                      <a:gd name="connsiteX16" fmla="*/ 17436 w 75493"/>
                      <a:gd name="connsiteY16" fmla="*/ 18711 h 84112"/>
                      <a:gd name="connsiteX17" fmla="*/ 18545 w 75493"/>
                      <a:gd name="connsiteY17" fmla="*/ 17049 h 84112"/>
                      <a:gd name="connsiteX18" fmla="*/ 22981 w 75493"/>
                      <a:gd name="connsiteY18" fmla="*/ 14554 h 84112"/>
                      <a:gd name="connsiteX19" fmla="*/ 31852 w 75493"/>
                      <a:gd name="connsiteY19" fmla="*/ 15663 h 84112"/>
                      <a:gd name="connsiteX20" fmla="*/ 36011 w 75493"/>
                      <a:gd name="connsiteY20" fmla="*/ 6241 h 84112"/>
                      <a:gd name="connsiteX21" fmla="*/ 43773 w 75493"/>
                      <a:gd name="connsiteY21" fmla="*/ 421 h 84112"/>
                      <a:gd name="connsiteX22" fmla="*/ 56249 w 75493"/>
                      <a:gd name="connsiteY22" fmla="*/ 7626 h 84112"/>
                      <a:gd name="connsiteX23" fmla="*/ 56803 w 75493"/>
                      <a:gd name="connsiteY23" fmla="*/ 18711 h 84112"/>
                      <a:gd name="connsiteX24" fmla="*/ 67893 w 75493"/>
                      <a:gd name="connsiteY24" fmla="*/ 20928 h 84112"/>
                      <a:gd name="connsiteX25" fmla="*/ 75378 w 75493"/>
                      <a:gd name="connsiteY25" fmla="*/ 23422 h 84112"/>
                      <a:gd name="connsiteX26" fmla="*/ 71220 w 75493"/>
                      <a:gd name="connsiteY26" fmla="*/ 30073 h 841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</a:cxnLst>
                    <a:rect l="l" t="t" r="r" b="b"/>
                    <a:pathLst>
                      <a:path w="75493" h="84112">
                        <a:moveTo>
                          <a:pt x="70665" y="30350"/>
                        </a:moveTo>
                        <a:cubicBezTo>
                          <a:pt x="67615" y="33399"/>
                          <a:pt x="64289" y="36447"/>
                          <a:pt x="60962" y="39218"/>
                        </a:cubicBezTo>
                        <a:cubicBezTo>
                          <a:pt x="52367" y="46701"/>
                          <a:pt x="37951" y="52797"/>
                          <a:pt x="38506" y="66099"/>
                        </a:cubicBezTo>
                        <a:cubicBezTo>
                          <a:pt x="38506" y="71919"/>
                          <a:pt x="43773" y="74136"/>
                          <a:pt x="46546" y="78570"/>
                        </a:cubicBezTo>
                        <a:cubicBezTo>
                          <a:pt x="47655" y="80232"/>
                          <a:pt x="48209" y="82172"/>
                          <a:pt x="48763" y="84112"/>
                        </a:cubicBezTo>
                        <a:cubicBezTo>
                          <a:pt x="33515" y="83558"/>
                          <a:pt x="16327" y="79124"/>
                          <a:pt x="8564" y="76907"/>
                        </a:cubicBezTo>
                        <a:cubicBezTo>
                          <a:pt x="9951" y="76353"/>
                          <a:pt x="11337" y="75798"/>
                          <a:pt x="12169" y="74413"/>
                        </a:cubicBezTo>
                        <a:cubicBezTo>
                          <a:pt x="13278" y="72750"/>
                          <a:pt x="12723" y="71364"/>
                          <a:pt x="12723" y="69424"/>
                        </a:cubicBezTo>
                        <a:cubicBezTo>
                          <a:pt x="12446" y="66376"/>
                          <a:pt x="12723" y="63051"/>
                          <a:pt x="12169" y="60002"/>
                        </a:cubicBezTo>
                        <a:cubicBezTo>
                          <a:pt x="10782" y="58340"/>
                          <a:pt x="9673" y="56954"/>
                          <a:pt x="8842" y="55014"/>
                        </a:cubicBezTo>
                        <a:cubicBezTo>
                          <a:pt x="7733" y="53074"/>
                          <a:pt x="5515" y="52243"/>
                          <a:pt x="4129" y="50580"/>
                        </a:cubicBezTo>
                        <a:cubicBezTo>
                          <a:pt x="247" y="45869"/>
                          <a:pt x="525" y="37833"/>
                          <a:pt x="247" y="32290"/>
                        </a:cubicBezTo>
                        <a:cubicBezTo>
                          <a:pt x="247" y="28410"/>
                          <a:pt x="-584" y="24531"/>
                          <a:pt x="802" y="20928"/>
                        </a:cubicBezTo>
                        <a:cubicBezTo>
                          <a:pt x="1911" y="17880"/>
                          <a:pt x="3852" y="15109"/>
                          <a:pt x="7178" y="16771"/>
                        </a:cubicBezTo>
                        <a:cubicBezTo>
                          <a:pt x="8842" y="17603"/>
                          <a:pt x="10782" y="19265"/>
                          <a:pt x="12723" y="19543"/>
                        </a:cubicBezTo>
                        <a:cubicBezTo>
                          <a:pt x="13832" y="19543"/>
                          <a:pt x="14664" y="19543"/>
                          <a:pt x="15773" y="19543"/>
                        </a:cubicBezTo>
                        <a:cubicBezTo>
                          <a:pt x="16881" y="19543"/>
                          <a:pt x="16881" y="19543"/>
                          <a:pt x="17436" y="18711"/>
                        </a:cubicBezTo>
                        <a:cubicBezTo>
                          <a:pt x="17713" y="18157"/>
                          <a:pt x="18268" y="17603"/>
                          <a:pt x="18545" y="17049"/>
                        </a:cubicBezTo>
                        <a:cubicBezTo>
                          <a:pt x="19654" y="15109"/>
                          <a:pt x="20486" y="13446"/>
                          <a:pt x="22981" y="14554"/>
                        </a:cubicBezTo>
                        <a:cubicBezTo>
                          <a:pt x="25198" y="15386"/>
                          <a:pt x="29634" y="18157"/>
                          <a:pt x="31852" y="15663"/>
                        </a:cubicBezTo>
                        <a:cubicBezTo>
                          <a:pt x="33793" y="12892"/>
                          <a:pt x="34347" y="9012"/>
                          <a:pt x="36011" y="6241"/>
                        </a:cubicBezTo>
                        <a:cubicBezTo>
                          <a:pt x="37674" y="3469"/>
                          <a:pt x="40446" y="1253"/>
                          <a:pt x="43773" y="421"/>
                        </a:cubicBezTo>
                        <a:cubicBezTo>
                          <a:pt x="48486" y="-964"/>
                          <a:pt x="57358" y="976"/>
                          <a:pt x="56249" y="7626"/>
                        </a:cubicBezTo>
                        <a:cubicBezTo>
                          <a:pt x="55417" y="12060"/>
                          <a:pt x="50704" y="16217"/>
                          <a:pt x="56803" y="18711"/>
                        </a:cubicBezTo>
                        <a:cubicBezTo>
                          <a:pt x="60407" y="20097"/>
                          <a:pt x="64289" y="20374"/>
                          <a:pt x="67893" y="20928"/>
                        </a:cubicBezTo>
                        <a:cubicBezTo>
                          <a:pt x="69833" y="20928"/>
                          <a:pt x="74546" y="21205"/>
                          <a:pt x="75378" y="23422"/>
                        </a:cubicBezTo>
                        <a:cubicBezTo>
                          <a:pt x="76210" y="25639"/>
                          <a:pt x="72328" y="28688"/>
                          <a:pt x="71220" y="30073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576" name="Freeform 2575">
                    <a:extLst>
                      <a:ext uri="{FF2B5EF4-FFF2-40B4-BE49-F238E27FC236}">
                        <a16:creationId xmlns:a16="http://schemas.microsoft.com/office/drawing/2014/main" id="{F199D2BA-E090-CBD4-96F7-35388CAC4F5C}"/>
                      </a:ext>
                    </a:extLst>
                  </p:cNvPr>
                  <p:cNvSpPr/>
                  <p:nvPr/>
                </p:nvSpPr>
                <p:spPr>
                  <a:xfrm>
                    <a:off x="6002171" y="2376117"/>
                    <a:ext cx="23915" cy="17929"/>
                  </a:xfrm>
                  <a:custGeom>
                    <a:avLst/>
                    <a:gdLst>
                      <a:gd name="connsiteX0" fmla="*/ 10659 w 23915"/>
                      <a:gd name="connsiteY0" fmla="*/ 17833 h 17929"/>
                      <a:gd name="connsiteX1" fmla="*/ 2619 w 23915"/>
                      <a:gd name="connsiteY1" fmla="*/ 17833 h 17929"/>
                      <a:gd name="connsiteX2" fmla="*/ 2896 w 23915"/>
                      <a:gd name="connsiteY2" fmla="*/ 8411 h 17929"/>
                      <a:gd name="connsiteX3" fmla="*/ 7332 w 23915"/>
                      <a:gd name="connsiteY3" fmla="*/ 2868 h 17929"/>
                      <a:gd name="connsiteX4" fmla="*/ 12599 w 23915"/>
                      <a:gd name="connsiteY4" fmla="*/ 97 h 17929"/>
                      <a:gd name="connsiteX5" fmla="*/ 17313 w 23915"/>
                      <a:gd name="connsiteY5" fmla="*/ 1206 h 17929"/>
                      <a:gd name="connsiteX6" fmla="*/ 22857 w 23915"/>
                      <a:gd name="connsiteY6" fmla="*/ 1206 h 17929"/>
                      <a:gd name="connsiteX7" fmla="*/ 21471 w 23915"/>
                      <a:gd name="connsiteY7" fmla="*/ 6194 h 17929"/>
                      <a:gd name="connsiteX8" fmla="*/ 18976 w 23915"/>
                      <a:gd name="connsiteY8" fmla="*/ 7302 h 17929"/>
                      <a:gd name="connsiteX9" fmla="*/ 17867 w 23915"/>
                      <a:gd name="connsiteY9" fmla="*/ 9242 h 17929"/>
                      <a:gd name="connsiteX10" fmla="*/ 14263 w 23915"/>
                      <a:gd name="connsiteY10" fmla="*/ 15062 h 17929"/>
                      <a:gd name="connsiteX11" fmla="*/ 10382 w 23915"/>
                      <a:gd name="connsiteY11" fmla="*/ 17833 h 179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23915" h="17929">
                        <a:moveTo>
                          <a:pt x="10659" y="17833"/>
                        </a:moveTo>
                        <a:cubicBezTo>
                          <a:pt x="8718" y="13122"/>
                          <a:pt x="5946" y="18664"/>
                          <a:pt x="2619" y="17833"/>
                        </a:cubicBezTo>
                        <a:cubicBezTo>
                          <a:pt x="-2371" y="16447"/>
                          <a:pt x="956" y="10905"/>
                          <a:pt x="2896" y="8411"/>
                        </a:cubicBezTo>
                        <a:cubicBezTo>
                          <a:pt x="4282" y="6471"/>
                          <a:pt x="5946" y="4808"/>
                          <a:pt x="7332" y="2868"/>
                        </a:cubicBezTo>
                        <a:cubicBezTo>
                          <a:pt x="8718" y="1483"/>
                          <a:pt x="10382" y="-457"/>
                          <a:pt x="12599" y="97"/>
                        </a:cubicBezTo>
                        <a:cubicBezTo>
                          <a:pt x="14263" y="374"/>
                          <a:pt x="15649" y="1483"/>
                          <a:pt x="17313" y="1206"/>
                        </a:cubicBezTo>
                        <a:cubicBezTo>
                          <a:pt x="19253" y="1206"/>
                          <a:pt x="21194" y="-180"/>
                          <a:pt x="22857" y="1206"/>
                        </a:cubicBezTo>
                        <a:cubicBezTo>
                          <a:pt x="25075" y="2868"/>
                          <a:pt x="23412" y="5085"/>
                          <a:pt x="21471" y="6194"/>
                        </a:cubicBezTo>
                        <a:cubicBezTo>
                          <a:pt x="20639" y="6471"/>
                          <a:pt x="19530" y="6748"/>
                          <a:pt x="18976" y="7302"/>
                        </a:cubicBezTo>
                        <a:cubicBezTo>
                          <a:pt x="18422" y="7857"/>
                          <a:pt x="18144" y="8688"/>
                          <a:pt x="17867" y="9242"/>
                        </a:cubicBezTo>
                        <a:cubicBezTo>
                          <a:pt x="16481" y="11182"/>
                          <a:pt x="15649" y="13122"/>
                          <a:pt x="14263" y="15062"/>
                        </a:cubicBezTo>
                        <a:cubicBezTo>
                          <a:pt x="13431" y="16447"/>
                          <a:pt x="12322" y="18387"/>
                          <a:pt x="10382" y="17833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577" name="Freeform 2576">
                    <a:extLst>
                      <a:ext uri="{FF2B5EF4-FFF2-40B4-BE49-F238E27FC236}">
                        <a16:creationId xmlns:a16="http://schemas.microsoft.com/office/drawing/2014/main" id="{79054DFE-6841-E2EE-1570-BD7E5496DBFF}"/>
                      </a:ext>
                    </a:extLst>
                  </p:cNvPr>
                  <p:cNvSpPr/>
                  <p:nvPr/>
                </p:nvSpPr>
                <p:spPr>
                  <a:xfrm>
                    <a:off x="6031559" y="2354044"/>
                    <a:ext cx="31920" cy="26880"/>
                  </a:xfrm>
                  <a:custGeom>
                    <a:avLst/>
                    <a:gdLst>
                      <a:gd name="connsiteX0" fmla="*/ 2618 w 31920"/>
                      <a:gd name="connsiteY0" fmla="*/ 26604 h 26880"/>
                      <a:gd name="connsiteX1" fmla="*/ 677 w 31920"/>
                      <a:gd name="connsiteY1" fmla="*/ 22170 h 26880"/>
                      <a:gd name="connsiteX2" fmla="*/ 6776 w 31920"/>
                      <a:gd name="connsiteY2" fmla="*/ 15242 h 26880"/>
                      <a:gd name="connsiteX3" fmla="*/ 13430 w 31920"/>
                      <a:gd name="connsiteY3" fmla="*/ 8037 h 26880"/>
                      <a:gd name="connsiteX4" fmla="*/ 22579 w 31920"/>
                      <a:gd name="connsiteY4" fmla="*/ 3048 h 26880"/>
                      <a:gd name="connsiteX5" fmla="*/ 26738 w 31920"/>
                      <a:gd name="connsiteY5" fmla="*/ 1386 h 26880"/>
                      <a:gd name="connsiteX6" fmla="*/ 30341 w 31920"/>
                      <a:gd name="connsiteY6" fmla="*/ 0 h 26880"/>
                      <a:gd name="connsiteX7" fmla="*/ 31173 w 31920"/>
                      <a:gd name="connsiteY7" fmla="*/ 5820 h 26880"/>
                      <a:gd name="connsiteX8" fmla="*/ 30341 w 31920"/>
                      <a:gd name="connsiteY8" fmla="*/ 11085 h 26880"/>
                      <a:gd name="connsiteX9" fmla="*/ 31173 w 31920"/>
                      <a:gd name="connsiteY9" fmla="*/ 15519 h 26880"/>
                      <a:gd name="connsiteX10" fmla="*/ 31173 w 31920"/>
                      <a:gd name="connsiteY10" fmla="*/ 20230 h 26880"/>
                      <a:gd name="connsiteX11" fmla="*/ 28678 w 31920"/>
                      <a:gd name="connsiteY11" fmla="*/ 24664 h 26880"/>
                      <a:gd name="connsiteX12" fmla="*/ 25351 w 31920"/>
                      <a:gd name="connsiteY12" fmla="*/ 24664 h 26880"/>
                      <a:gd name="connsiteX13" fmla="*/ 22024 w 31920"/>
                      <a:gd name="connsiteY13" fmla="*/ 24664 h 26880"/>
                      <a:gd name="connsiteX14" fmla="*/ 11212 w 31920"/>
                      <a:gd name="connsiteY14" fmla="*/ 24941 h 26880"/>
                      <a:gd name="connsiteX15" fmla="*/ 3173 w 31920"/>
                      <a:gd name="connsiteY15" fmla="*/ 26881 h 268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1920" h="26880">
                        <a:moveTo>
                          <a:pt x="2618" y="26604"/>
                        </a:moveTo>
                        <a:cubicBezTo>
                          <a:pt x="-432" y="26881"/>
                          <a:pt x="-432" y="24387"/>
                          <a:pt x="677" y="22170"/>
                        </a:cubicBezTo>
                        <a:cubicBezTo>
                          <a:pt x="2064" y="19399"/>
                          <a:pt x="4559" y="17459"/>
                          <a:pt x="6776" y="15242"/>
                        </a:cubicBezTo>
                        <a:cubicBezTo>
                          <a:pt x="9272" y="13025"/>
                          <a:pt x="10935" y="10254"/>
                          <a:pt x="13430" y="8037"/>
                        </a:cubicBezTo>
                        <a:cubicBezTo>
                          <a:pt x="16202" y="5542"/>
                          <a:pt x="18975" y="4157"/>
                          <a:pt x="22579" y="3048"/>
                        </a:cubicBezTo>
                        <a:cubicBezTo>
                          <a:pt x="23965" y="2494"/>
                          <a:pt x="25351" y="2217"/>
                          <a:pt x="26738" y="1386"/>
                        </a:cubicBezTo>
                        <a:cubicBezTo>
                          <a:pt x="27847" y="832"/>
                          <a:pt x="29233" y="0"/>
                          <a:pt x="30341" y="0"/>
                        </a:cubicBezTo>
                        <a:cubicBezTo>
                          <a:pt x="33114" y="0"/>
                          <a:pt x="31450" y="4434"/>
                          <a:pt x="31173" y="5820"/>
                        </a:cubicBezTo>
                        <a:cubicBezTo>
                          <a:pt x="30619" y="7482"/>
                          <a:pt x="30341" y="9145"/>
                          <a:pt x="30341" y="11085"/>
                        </a:cubicBezTo>
                        <a:cubicBezTo>
                          <a:pt x="30341" y="12470"/>
                          <a:pt x="30896" y="14133"/>
                          <a:pt x="31173" y="15519"/>
                        </a:cubicBezTo>
                        <a:cubicBezTo>
                          <a:pt x="31450" y="17182"/>
                          <a:pt x="31450" y="18567"/>
                          <a:pt x="31173" y="20230"/>
                        </a:cubicBezTo>
                        <a:cubicBezTo>
                          <a:pt x="30896" y="21893"/>
                          <a:pt x="30619" y="24110"/>
                          <a:pt x="28678" y="24664"/>
                        </a:cubicBezTo>
                        <a:cubicBezTo>
                          <a:pt x="27569" y="24664"/>
                          <a:pt x="26460" y="24664"/>
                          <a:pt x="25351" y="24664"/>
                        </a:cubicBezTo>
                        <a:cubicBezTo>
                          <a:pt x="24242" y="24664"/>
                          <a:pt x="23133" y="24664"/>
                          <a:pt x="22024" y="24664"/>
                        </a:cubicBezTo>
                        <a:cubicBezTo>
                          <a:pt x="18421" y="24664"/>
                          <a:pt x="14816" y="24941"/>
                          <a:pt x="11212" y="24941"/>
                        </a:cubicBezTo>
                        <a:cubicBezTo>
                          <a:pt x="8440" y="24941"/>
                          <a:pt x="5945" y="26327"/>
                          <a:pt x="3173" y="26881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578" name="Freeform 2577">
                    <a:extLst>
                      <a:ext uri="{FF2B5EF4-FFF2-40B4-BE49-F238E27FC236}">
                        <a16:creationId xmlns:a16="http://schemas.microsoft.com/office/drawing/2014/main" id="{4F89C042-1D30-A465-4C15-6AC1BE7FE99C}"/>
                      </a:ext>
                    </a:extLst>
                  </p:cNvPr>
                  <p:cNvSpPr/>
                  <p:nvPr/>
                </p:nvSpPr>
                <p:spPr>
                  <a:xfrm>
                    <a:off x="6044036" y="2436318"/>
                    <a:ext cx="30969" cy="29960"/>
                  </a:xfrm>
                  <a:custGeom>
                    <a:avLst/>
                    <a:gdLst>
                      <a:gd name="connsiteX0" fmla="*/ 24241 w 30969"/>
                      <a:gd name="connsiteY0" fmla="*/ 19984 h 29960"/>
                      <a:gd name="connsiteX1" fmla="*/ 20359 w 30969"/>
                      <a:gd name="connsiteY1" fmla="*/ 19707 h 29960"/>
                      <a:gd name="connsiteX2" fmla="*/ 17033 w 30969"/>
                      <a:gd name="connsiteY2" fmla="*/ 18598 h 29960"/>
                      <a:gd name="connsiteX3" fmla="*/ 13428 w 30969"/>
                      <a:gd name="connsiteY3" fmla="*/ 18598 h 29960"/>
                      <a:gd name="connsiteX4" fmla="*/ 9825 w 30969"/>
                      <a:gd name="connsiteY4" fmla="*/ 17490 h 29960"/>
                      <a:gd name="connsiteX5" fmla="*/ 6220 w 30969"/>
                      <a:gd name="connsiteY5" fmla="*/ 16658 h 29960"/>
                      <a:gd name="connsiteX6" fmla="*/ 4834 w 30969"/>
                      <a:gd name="connsiteY6" fmla="*/ 13610 h 29960"/>
                      <a:gd name="connsiteX7" fmla="*/ 2339 w 30969"/>
                      <a:gd name="connsiteY7" fmla="*/ 11116 h 29960"/>
                      <a:gd name="connsiteX8" fmla="*/ 399 w 30969"/>
                      <a:gd name="connsiteY8" fmla="*/ 4742 h 29960"/>
                      <a:gd name="connsiteX9" fmla="*/ 7607 w 30969"/>
                      <a:gd name="connsiteY9" fmla="*/ 31 h 29960"/>
                      <a:gd name="connsiteX10" fmla="*/ 18696 w 30969"/>
                      <a:gd name="connsiteY10" fmla="*/ 1417 h 29960"/>
                      <a:gd name="connsiteX11" fmla="*/ 25904 w 30969"/>
                      <a:gd name="connsiteY11" fmla="*/ 7236 h 29960"/>
                      <a:gd name="connsiteX12" fmla="*/ 28122 w 30969"/>
                      <a:gd name="connsiteY12" fmla="*/ 15827 h 29960"/>
                      <a:gd name="connsiteX13" fmla="*/ 30340 w 30969"/>
                      <a:gd name="connsiteY13" fmla="*/ 21370 h 29960"/>
                      <a:gd name="connsiteX14" fmla="*/ 28122 w 30969"/>
                      <a:gd name="connsiteY14" fmla="*/ 27743 h 29960"/>
                      <a:gd name="connsiteX15" fmla="*/ 26459 w 30969"/>
                      <a:gd name="connsiteY15" fmla="*/ 29960 h 29960"/>
                      <a:gd name="connsiteX16" fmla="*/ 24241 w 30969"/>
                      <a:gd name="connsiteY16" fmla="*/ 25803 h 29960"/>
                      <a:gd name="connsiteX17" fmla="*/ 24241 w 30969"/>
                      <a:gd name="connsiteY17" fmla="*/ 20538 h 299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30969" h="29960">
                        <a:moveTo>
                          <a:pt x="24241" y="19984"/>
                        </a:moveTo>
                        <a:cubicBezTo>
                          <a:pt x="23409" y="19153"/>
                          <a:pt x="21468" y="19984"/>
                          <a:pt x="20359" y="19707"/>
                        </a:cubicBezTo>
                        <a:cubicBezTo>
                          <a:pt x="19250" y="19707"/>
                          <a:pt x="18419" y="18875"/>
                          <a:pt x="17033" y="18598"/>
                        </a:cubicBezTo>
                        <a:cubicBezTo>
                          <a:pt x="15924" y="18598"/>
                          <a:pt x="14537" y="18598"/>
                          <a:pt x="13428" y="18598"/>
                        </a:cubicBezTo>
                        <a:cubicBezTo>
                          <a:pt x="12042" y="18321"/>
                          <a:pt x="10933" y="17490"/>
                          <a:pt x="9825" y="17490"/>
                        </a:cubicBezTo>
                        <a:cubicBezTo>
                          <a:pt x="8716" y="17490"/>
                          <a:pt x="7329" y="17490"/>
                          <a:pt x="6220" y="16658"/>
                        </a:cubicBezTo>
                        <a:cubicBezTo>
                          <a:pt x="5389" y="15827"/>
                          <a:pt x="5389" y="14719"/>
                          <a:pt x="4834" y="13610"/>
                        </a:cubicBezTo>
                        <a:cubicBezTo>
                          <a:pt x="4280" y="12502"/>
                          <a:pt x="3171" y="11947"/>
                          <a:pt x="2339" y="11116"/>
                        </a:cubicBezTo>
                        <a:cubicBezTo>
                          <a:pt x="676" y="9453"/>
                          <a:pt x="-710" y="6959"/>
                          <a:pt x="399" y="4742"/>
                        </a:cubicBezTo>
                        <a:cubicBezTo>
                          <a:pt x="1508" y="2248"/>
                          <a:pt x="4834" y="308"/>
                          <a:pt x="7607" y="31"/>
                        </a:cubicBezTo>
                        <a:cubicBezTo>
                          <a:pt x="11211" y="-246"/>
                          <a:pt x="15092" y="1417"/>
                          <a:pt x="18696" y="1417"/>
                        </a:cubicBezTo>
                        <a:cubicBezTo>
                          <a:pt x="22023" y="1417"/>
                          <a:pt x="24795" y="3911"/>
                          <a:pt x="25904" y="7236"/>
                        </a:cubicBezTo>
                        <a:cubicBezTo>
                          <a:pt x="26736" y="10008"/>
                          <a:pt x="25072" y="13610"/>
                          <a:pt x="28122" y="15827"/>
                        </a:cubicBezTo>
                        <a:cubicBezTo>
                          <a:pt x="30062" y="17213"/>
                          <a:pt x="32003" y="18875"/>
                          <a:pt x="30340" y="21370"/>
                        </a:cubicBezTo>
                        <a:cubicBezTo>
                          <a:pt x="29231" y="23309"/>
                          <a:pt x="28953" y="25526"/>
                          <a:pt x="28122" y="27743"/>
                        </a:cubicBezTo>
                        <a:cubicBezTo>
                          <a:pt x="28122" y="28852"/>
                          <a:pt x="27845" y="29683"/>
                          <a:pt x="26459" y="29960"/>
                        </a:cubicBezTo>
                        <a:cubicBezTo>
                          <a:pt x="24518" y="29960"/>
                          <a:pt x="24518" y="27189"/>
                          <a:pt x="24241" y="25803"/>
                        </a:cubicBezTo>
                        <a:cubicBezTo>
                          <a:pt x="24241" y="24418"/>
                          <a:pt x="25350" y="21647"/>
                          <a:pt x="24241" y="20538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579" name="Freeform 2578">
                    <a:extLst>
                      <a:ext uri="{FF2B5EF4-FFF2-40B4-BE49-F238E27FC236}">
                        <a16:creationId xmlns:a16="http://schemas.microsoft.com/office/drawing/2014/main" id="{1A252341-ADB6-661D-B0AF-6ECB68310746}"/>
                      </a:ext>
                    </a:extLst>
                  </p:cNvPr>
                  <p:cNvSpPr/>
                  <p:nvPr/>
                </p:nvSpPr>
                <p:spPr>
                  <a:xfrm>
                    <a:off x="6080326" y="2417688"/>
                    <a:ext cx="39552" cy="43324"/>
                  </a:xfrm>
                  <a:custGeom>
                    <a:avLst/>
                    <a:gdLst>
                      <a:gd name="connsiteX0" fmla="*/ 4585 w 39552"/>
                      <a:gd name="connsiteY0" fmla="*/ 12010 h 43324"/>
                      <a:gd name="connsiteX1" fmla="*/ 9853 w 39552"/>
                      <a:gd name="connsiteY1" fmla="*/ 10070 h 43324"/>
                      <a:gd name="connsiteX2" fmla="*/ 16783 w 39552"/>
                      <a:gd name="connsiteY2" fmla="*/ 9793 h 43324"/>
                      <a:gd name="connsiteX3" fmla="*/ 21773 w 39552"/>
                      <a:gd name="connsiteY3" fmla="*/ 4251 h 43324"/>
                      <a:gd name="connsiteX4" fmla="*/ 34526 w 39552"/>
                      <a:gd name="connsiteY4" fmla="*/ 1757 h 43324"/>
                      <a:gd name="connsiteX5" fmla="*/ 37576 w 39552"/>
                      <a:gd name="connsiteY5" fmla="*/ 6745 h 43324"/>
                      <a:gd name="connsiteX6" fmla="*/ 39516 w 39552"/>
                      <a:gd name="connsiteY6" fmla="*/ 13118 h 43324"/>
                      <a:gd name="connsiteX7" fmla="*/ 28982 w 39552"/>
                      <a:gd name="connsiteY7" fmla="*/ 21155 h 43324"/>
                      <a:gd name="connsiteX8" fmla="*/ 29536 w 39552"/>
                      <a:gd name="connsiteY8" fmla="*/ 26420 h 43324"/>
                      <a:gd name="connsiteX9" fmla="*/ 30368 w 39552"/>
                      <a:gd name="connsiteY9" fmla="*/ 30023 h 43324"/>
                      <a:gd name="connsiteX10" fmla="*/ 25932 w 39552"/>
                      <a:gd name="connsiteY10" fmla="*/ 33348 h 43324"/>
                      <a:gd name="connsiteX11" fmla="*/ 23991 w 39552"/>
                      <a:gd name="connsiteY11" fmla="*/ 37228 h 43324"/>
                      <a:gd name="connsiteX12" fmla="*/ 22882 w 39552"/>
                      <a:gd name="connsiteY12" fmla="*/ 41108 h 43324"/>
                      <a:gd name="connsiteX13" fmla="*/ 21219 w 39552"/>
                      <a:gd name="connsiteY13" fmla="*/ 43325 h 43324"/>
                      <a:gd name="connsiteX14" fmla="*/ 15952 w 39552"/>
                      <a:gd name="connsiteY14" fmla="*/ 40554 h 43324"/>
                      <a:gd name="connsiteX15" fmla="*/ 12625 w 39552"/>
                      <a:gd name="connsiteY15" fmla="*/ 35843 h 43324"/>
                      <a:gd name="connsiteX16" fmla="*/ 7635 w 39552"/>
                      <a:gd name="connsiteY16" fmla="*/ 34180 h 43324"/>
                      <a:gd name="connsiteX17" fmla="*/ 149 w 39552"/>
                      <a:gd name="connsiteY17" fmla="*/ 27806 h 43324"/>
                      <a:gd name="connsiteX18" fmla="*/ 1536 w 39552"/>
                      <a:gd name="connsiteY18" fmla="*/ 19769 h 43324"/>
                      <a:gd name="connsiteX19" fmla="*/ 3199 w 39552"/>
                      <a:gd name="connsiteY19" fmla="*/ 15613 h 43324"/>
                      <a:gd name="connsiteX20" fmla="*/ 4862 w 39552"/>
                      <a:gd name="connsiteY20" fmla="*/ 12010 h 433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39552" h="43324">
                        <a:moveTo>
                          <a:pt x="4585" y="12010"/>
                        </a:moveTo>
                        <a:cubicBezTo>
                          <a:pt x="5971" y="10070"/>
                          <a:pt x="7912" y="10070"/>
                          <a:pt x="9853" y="10070"/>
                        </a:cubicBezTo>
                        <a:cubicBezTo>
                          <a:pt x="12070" y="10070"/>
                          <a:pt x="14565" y="10902"/>
                          <a:pt x="16783" y="9793"/>
                        </a:cubicBezTo>
                        <a:cubicBezTo>
                          <a:pt x="19001" y="8685"/>
                          <a:pt x="20110" y="6190"/>
                          <a:pt x="21773" y="4251"/>
                        </a:cubicBezTo>
                        <a:cubicBezTo>
                          <a:pt x="24823" y="648"/>
                          <a:pt x="30645" y="-1846"/>
                          <a:pt x="34526" y="1757"/>
                        </a:cubicBezTo>
                        <a:cubicBezTo>
                          <a:pt x="35913" y="3142"/>
                          <a:pt x="36744" y="5082"/>
                          <a:pt x="37576" y="6745"/>
                        </a:cubicBezTo>
                        <a:cubicBezTo>
                          <a:pt x="38407" y="8685"/>
                          <a:pt x="39794" y="10902"/>
                          <a:pt x="39516" y="13118"/>
                        </a:cubicBezTo>
                        <a:cubicBezTo>
                          <a:pt x="39516" y="18384"/>
                          <a:pt x="31477" y="17830"/>
                          <a:pt x="28982" y="21155"/>
                        </a:cubicBezTo>
                        <a:cubicBezTo>
                          <a:pt x="27873" y="22818"/>
                          <a:pt x="28982" y="24758"/>
                          <a:pt x="29536" y="26420"/>
                        </a:cubicBezTo>
                        <a:cubicBezTo>
                          <a:pt x="30090" y="27529"/>
                          <a:pt x="31199" y="28914"/>
                          <a:pt x="30368" y="30023"/>
                        </a:cubicBezTo>
                        <a:cubicBezTo>
                          <a:pt x="29259" y="31409"/>
                          <a:pt x="27041" y="31963"/>
                          <a:pt x="25932" y="33348"/>
                        </a:cubicBezTo>
                        <a:cubicBezTo>
                          <a:pt x="24823" y="34457"/>
                          <a:pt x="23991" y="35843"/>
                          <a:pt x="23991" y="37228"/>
                        </a:cubicBezTo>
                        <a:cubicBezTo>
                          <a:pt x="23991" y="38891"/>
                          <a:pt x="23991" y="39722"/>
                          <a:pt x="22882" y="41108"/>
                        </a:cubicBezTo>
                        <a:cubicBezTo>
                          <a:pt x="22328" y="41939"/>
                          <a:pt x="21496" y="42216"/>
                          <a:pt x="21219" y="43325"/>
                        </a:cubicBezTo>
                        <a:cubicBezTo>
                          <a:pt x="18724" y="43325"/>
                          <a:pt x="16229" y="43325"/>
                          <a:pt x="15952" y="40554"/>
                        </a:cubicBezTo>
                        <a:cubicBezTo>
                          <a:pt x="15397" y="38337"/>
                          <a:pt x="14565" y="36674"/>
                          <a:pt x="12625" y="35843"/>
                        </a:cubicBezTo>
                        <a:cubicBezTo>
                          <a:pt x="10962" y="35011"/>
                          <a:pt x="9298" y="34734"/>
                          <a:pt x="7635" y="34180"/>
                        </a:cubicBezTo>
                        <a:cubicBezTo>
                          <a:pt x="4308" y="33071"/>
                          <a:pt x="981" y="31686"/>
                          <a:pt x="149" y="27806"/>
                        </a:cubicBezTo>
                        <a:cubicBezTo>
                          <a:pt x="-405" y="25035"/>
                          <a:pt x="704" y="22263"/>
                          <a:pt x="1536" y="19769"/>
                        </a:cubicBezTo>
                        <a:cubicBezTo>
                          <a:pt x="2090" y="18384"/>
                          <a:pt x="2645" y="16998"/>
                          <a:pt x="3199" y="15613"/>
                        </a:cubicBezTo>
                        <a:cubicBezTo>
                          <a:pt x="3753" y="14504"/>
                          <a:pt x="4031" y="12841"/>
                          <a:pt x="4862" y="12010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580" name="Freeform 2579">
                    <a:extLst>
                      <a:ext uri="{FF2B5EF4-FFF2-40B4-BE49-F238E27FC236}">
                        <a16:creationId xmlns:a16="http://schemas.microsoft.com/office/drawing/2014/main" id="{81A44881-5876-B551-5FDA-558F6DCCD804}"/>
                      </a:ext>
                    </a:extLst>
                  </p:cNvPr>
                  <p:cNvSpPr/>
                  <p:nvPr/>
                </p:nvSpPr>
                <p:spPr>
                  <a:xfrm>
                    <a:off x="6097263" y="2458173"/>
                    <a:ext cx="19226" cy="16318"/>
                  </a:xfrm>
                  <a:custGeom>
                    <a:avLst/>
                    <a:gdLst>
                      <a:gd name="connsiteX0" fmla="*/ 123 w 19226"/>
                      <a:gd name="connsiteY0" fmla="*/ 12540 h 16318"/>
                      <a:gd name="connsiteX1" fmla="*/ 123 w 19226"/>
                      <a:gd name="connsiteY1" fmla="*/ 9769 h 16318"/>
                      <a:gd name="connsiteX2" fmla="*/ 2064 w 19226"/>
                      <a:gd name="connsiteY2" fmla="*/ 8106 h 16318"/>
                      <a:gd name="connsiteX3" fmla="*/ 12322 w 19226"/>
                      <a:gd name="connsiteY3" fmla="*/ 624 h 16318"/>
                      <a:gd name="connsiteX4" fmla="*/ 17034 w 19226"/>
                      <a:gd name="connsiteY4" fmla="*/ 624 h 16318"/>
                      <a:gd name="connsiteX5" fmla="*/ 18975 w 19226"/>
                      <a:gd name="connsiteY5" fmla="*/ 4503 h 16318"/>
                      <a:gd name="connsiteX6" fmla="*/ 14539 w 19226"/>
                      <a:gd name="connsiteY6" fmla="*/ 6997 h 16318"/>
                      <a:gd name="connsiteX7" fmla="*/ 6500 w 19226"/>
                      <a:gd name="connsiteY7" fmla="*/ 12540 h 16318"/>
                      <a:gd name="connsiteX8" fmla="*/ 955 w 19226"/>
                      <a:gd name="connsiteY8" fmla="*/ 15865 h 16318"/>
                      <a:gd name="connsiteX9" fmla="*/ 400 w 19226"/>
                      <a:gd name="connsiteY9" fmla="*/ 13094 h 16318"/>
                      <a:gd name="connsiteX10" fmla="*/ 400 w 19226"/>
                      <a:gd name="connsiteY10" fmla="*/ 12817 h 163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9226" h="16318">
                        <a:moveTo>
                          <a:pt x="123" y="12540"/>
                        </a:moveTo>
                        <a:cubicBezTo>
                          <a:pt x="123" y="11709"/>
                          <a:pt x="-154" y="10600"/>
                          <a:pt x="123" y="9769"/>
                        </a:cubicBezTo>
                        <a:cubicBezTo>
                          <a:pt x="123" y="9214"/>
                          <a:pt x="1509" y="8660"/>
                          <a:pt x="2064" y="8106"/>
                        </a:cubicBezTo>
                        <a:cubicBezTo>
                          <a:pt x="5114" y="5335"/>
                          <a:pt x="8717" y="2563"/>
                          <a:pt x="12322" y="624"/>
                        </a:cubicBezTo>
                        <a:cubicBezTo>
                          <a:pt x="13985" y="-208"/>
                          <a:pt x="15648" y="-208"/>
                          <a:pt x="17034" y="624"/>
                        </a:cubicBezTo>
                        <a:cubicBezTo>
                          <a:pt x="18421" y="1455"/>
                          <a:pt x="19807" y="2841"/>
                          <a:pt x="18975" y="4503"/>
                        </a:cubicBezTo>
                        <a:cubicBezTo>
                          <a:pt x="18143" y="6166"/>
                          <a:pt x="16203" y="6443"/>
                          <a:pt x="14539" y="6997"/>
                        </a:cubicBezTo>
                        <a:cubicBezTo>
                          <a:pt x="11767" y="8106"/>
                          <a:pt x="8163" y="9769"/>
                          <a:pt x="6500" y="12540"/>
                        </a:cubicBezTo>
                        <a:cubicBezTo>
                          <a:pt x="5391" y="14202"/>
                          <a:pt x="3173" y="17528"/>
                          <a:pt x="955" y="15865"/>
                        </a:cubicBezTo>
                        <a:cubicBezTo>
                          <a:pt x="123" y="15311"/>
                          <a:pt x="400" y="13925"/>
                          <a:pt x="400" y="13094"/>
                        </a:cubicBezTo>
                        <a:cubicBezTo>
                          <a:pt x="400" y="13094"/>
                          <a:pt x="400" y="13094"/>
                          <a:pt x="400" y="12817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581" name="Freeform 2580">
                    <a:extLst>
                      <a:ext uri="{FF2B5EF4-FFF2-40B4-BE49-F238E27FC236}">
                        <a16:creationId xmlns:a16="http://schemas.microsoft.com/office/drawing/2014/main" id="{31A83A9C-4F71-E8F6-5E2E-DA613758D3F9}"/>
                      </a:ext>
                    </a:extLst>
                  </p:cNvPr>
                  <p:cNvSpPr/>
                  <p:nvPr/>
                </p:nvSpPr>
                <p:spPr>
                  <a:xfrm>
                    <a:off x="6079018" y="2462122"/>
                    <a:ext cx="16519" cy="11639"/>
                  </a:xfrm>
                  <a:custGeom>
                    <a:avLst/>
                    <a:gdLst>
                      <a:gd name="connsiteX0" fmla="*/ 1457 w 16519"/>
                      <a:gd name="connsiteY0" fmla="*/ 5265 h 11639"/>
                      <a:gd name="connsiteX1" fmla="*/ 4506 w 16519"/>
                      <a:gd name="connsiteY1" fmla="*/ 0 h 11639"/>
                      <a:gd name="connsiteX2" fmla="*/ 10051 w 16519"/>
                      <a:gd name="connsiteY2" fmla="*/ 832 h 11639"/>
                      <a:gd name="connsiteX3" fmla="*/ 13655 w 16519"/>
                      <a:gd name="connsiteY3" fmla="*/ 2494 h 11639"/>
                      <a:gd name="connsiteX4" fmla="*/ 16150 w 16519"/>
                      <a:gd name="connsiteY4" fmla="*/ 3880 h 11639"/>
                      <a:gd name="connsiteX5" fmla="*/ 16150 w 16519"/>
                      <a:gd name="connsiteY5" fmla="*/ 7760 h 11639"/>
                      <a:gd name="connsiteX6" fmla="*/ 16150 w 16519"/>
                      <a:gd name="connsiteY6" fmla="*/ 10531 h 11639"/>
                      <a:gd name="connsiteX7" fmla="*/ 13378 w 16519"/>
                      <a:gd name="connsiteY7" fmla="*/ 11639 h 11639"/>
                      <a:gd name="connsiteX8" fmla="*/ 9497 w 16519"/>
                      <a:gd name="connsiteY8" fmla="*/ 10808 h 11639"/>
                      <a:gd name="connsiteX9" fmla="*/ 5892 w 16519"/>
                      <a:gd name="connsiteY9" fmla="*/ 9699 h 11639"/>
                      <a:gd name="connsiteX10" fmla="*/ 4783 w 16519"/>
                      <a:gd name="connsiteY10" fmla="*/ 7760 h 11639"/>
                      <a:gd name="connsiteX11" fmla="*/ 2011 w 16519"/>
                      <a:gd name="connsiteY11" fmla="*/ 5265 h 116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16519" h="11639">
                        <a:moveTo>
                          <a:pt x="1457" y="5265"/>
                        </a:moveTo>
                        <a:cubicBezTo>
                          <a:pt x="-2147" y="3048"/>
                          <a:pt x="1734" y="277"/>
                          <a:pt x="4506" y="0"/>
                        </a:cubicBezTo>
                        <a:cubicBezTo>
                          <a:pt x="6447" y="0"/>
                          <a:pt x="8388" y="0"/>
                          <a:pt x="10051" y="832"/>
                        </a:cubicBezTo>
                        <a:cubicBezTo>
                          <a:pt x="11160" y="1386"/>
                          <a:pt x="12269" y="2217"/>
                          <a:pt x="13655" y="2494"/>
                        </a:cubicBezTo>
                        <a:cubicBezTo>
                          <a:pt x="14487" y="2771"/>
                          <a:pt x="15873" y="2494"/>
                          <a:pt x="16150" y="3880"/>
                        </a:cubicBezTo>
                        <a:cubicBezTo>
                          <a:pt x="16427" y="4988"/>
                          <a:pt x="15596" y="6374"/>
                          <a:pt x="16150" y="7760"/>
                        </a:cubicBezTo>
                        <a:cubicBezTo>
                          <a:pt x="16150" y="8868"/>
                          <a:pt x="16982" y="9699"/>
                          <a:pt x="16150" y="10531"/>
                        </a:cubicBezTo>
                        <a:cubicBezTo>
                          <a:pt x="15596" y="11085"/>
                          <a:pt x="14209" y="11639"/>
                          <a:pt x="13378" y="11639"/>
                        </a:cubicBezTo>
                        <a:cubicBezTo>
                          <a:pt x="11991" y="11639"/>
                          <a:pt x="10883" y="11085"/>
                          <a:pt x="9497" y="10808"/>
                        </a:cubicBezTo>
                        <a:cubicBezTo>
                          <a:pt x="8388" y="10531"/>
                          <a:pt x="6724" y="10531"/>
                          <a:pt x="5892" y="9699"/>
                        </a:cubicBezTo>
                        <a:cubicBezTo>
                          <a:pt x="5338" y="9145"/>
                          <a:pt x="5061" y="8314"/>
                          <a:pt x="4783" y="7760"/>
                        </a:cubicBezTo>
                        <a:cubicBezTo>
                          <a:pt x="4229" y="6651"/>
                          <a:pt x="3120" y="6097"/>
                          <a:pt x="2011" y="5265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582" name="Freeform 2581">
                    <a:extLst>
                      <a:ext uri="{FF2B5EF4-FFF2-40B4-BE49-F238E27FC236}">
                        <a16:creationId xmlns:a16="http://schemas.microsoft.com/office/drawing/2014/main" id="{7FDE03C4-F6FF-DC5F-CA70-748C610E9548}"/>
                      </a:ext>
                    </a:extLst>
                  </p:cNvPr>
                  <p:cNvSpPr/>
                  <p:nvPr/>
                </p:nvSpPr>
                <p:spPr>
                  <a:xfrm>
                    <a:off x="6074098" y="2369286"/>
                    <a:ext cx="9826" cy="7001"/>
                  </a:xfrm>
                  <a:custGeom>
                    <a:avLst/>
                    <a:gdLst>
                      <a:gd name="connsiteX0" fmla="*/ 4436 w 9826"/>
                      <a:gd name="connsiteY0" fmla="*/ 5542 h 7001"/>
                      <a:gd name="connsiteX1" fmla="*/ 4436 w 9826"/>
                      <a:gd name="connsiteY1" fmla="*/ 6097 h 7001"/>
                      <a:gd name="connsiteX2" fmla="*/ 3050 w 9826"/>
                      <a:gd name="connsiteY2" fmla="*/ 6928 h 7001"/>
                      <a:gd name="connsiteX3" fmla="*/ 1109 w 9826"/>
                      <a:gd name="connsiteY3" fmla="*/ 6097 h 7001"/>
                      <a:gd name="connsiteX4" fmla="*/ 0 w 9826"/>
                      <a:gd name="connsiteY4" fmla="*/ 4711 h 7001"/>
                      <a:gd name="connsiteX5" fmla="*/ 1386 w 9826"/>
                      <a:gd name="connsiteY5" fmla="*/ 3048 h 7001"/>
                      <a:gd name="connsiteX6" fmla="*/ 2218 w 9826"/>
                      <a:gd name="connsiteY6" fmla="*/ 2494 h 7001"/>
                      <a:gd name="connsiteX7" fmla="*/ 2772 w 9826"/>
                      <a:gd name="connsiteY7" fmla="*/ 1663 h 7001"/>
                      <a:gd name="connsiteX8" fmla="*/ 5545 w 9826"/>
                      <a:gd name="connsiteY8" fmla="*/ 554 h 7001"/>
                      <a:gd name="connsiteX9" fmla="*/ 8040 w 9826"/>
                      <a:gd name="connsiteY9" fmla="*/ 0 h 7001"/>
                      <a:gd name="connsiteX10" fmla="*/ 9703 w 9826"/>
                      <a:gd name="connsiteY10" fmla="*/ 1109 h 7001"/>
                      <a:gd name="connsiteX11" fmla="*/ 9703 w 9826"/>
                      <a:gd name="connsiteY11" fmla="*/ 2494 h 7001"/>
                      <a:gd name="connsiteX12" fmla="*/ 8040 w 9826"/>
                      <a:gd name="connsiteY12" fmla="*/ 2494 h 7001"/>
                      <a:gd name="connsiteX13" fmla="*/ 5822 w 9826"/>
                      <a:gd name="connsiteY13" fmla="*/ 3603 h 7001"/>
                      <a:gd name="connsiteX14" fmla="*/ 4990 w 9826"/>
                      <a:gd name="connsiteY14" fmla="*/ 4988 h 70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9826" h="7001">
                        <a:moveTo>
                          <a:pt x="4436" y="5542"/>
                        </a:moveTo>
                        <a:cubicBezTo>
                          <a:pt x="4436" y="5542"/>
                          <a:pt x="4436" y="5820"/>
                          <a:pt x="4436" y="6097"/>
                        </a:cubicBezTo>
                        <a:cubicBezTo>
                          <a:pt x="4436" y="6651"/>
                          <a:pt x="3604" y="7205"/>
                          <a:pt x="3050" y="6928"/>
                        </a:cubicBezTo>
                        <a:cubicBezTo>
                          <a:pt x="2495" y="6928"/>
                          <a:pt x="1663" y="6374"/>
                          <a:pt x="1109" y="6097"/>
                        </a:cubicBezTo>
                        <a:cubicBezTo>
                          <a:pt x="277" y="5820"/>
                          <a:pt x="0" y="5542"/>
                          <a:pt x="0" y="4711"/>
                        </a:cubicBezTo>
                        <a:cubicBezTo>
                          <a:pt x="0" y="3603"/>
                          <a:pt x="832" y="3603"/>
                          <a:pt x="1386" y="3048"/>
                        </a:cubicBezTo>
                        <a:cubicBezTo>
                          <a:pt x="1663" y="3048"/>
                          <a:pt x="1941" y="3048"/>
                          <a:pt x="2218" y="2494"/>
                        </a:cubicBezTo>
                        <a:cubicBezTo>
                          <a:pt x="2218" y="2217"/>
                          <a:pt x="2218" y="1940"/>
                          <a:pt x="2772" y="1663"/>
                        </a:cubicBezTo>
                        <a:cubicBezTo>
                          <a:pt x="3327" y="1109"/>
                          <a:pt x="4713" y="832"/>
                          <a:pt x="5545" y="554"/>
                        </a:cubicBezTo>
                        <a:cubicBezTo>
                          <a:pt x="6377" y="554"/>
                          <a:pt x="7208" y="0"/>
                          <a:pt x="8040" y="0"/>
                        </a:cubicBezTo>
                        <a:cubicBezTo>
                          <a:pt x="8594" y="0"/>
                          <a:pt x="9426" y="277"/>
                          <a:pt x="9703" y="1109"/>
                        </a:cubicBezTo>
                        <a:cubicBezTo>
                          <a:pt x="9703" y="1663"/>
                          <a:pt x="9980" y="2217"/>
                          <a:pt x="9703" y="2494"/>
                        </a:cubicBezTo>
                        <a:cubicBezTo>
                          <a:pt x="9149" y="2494"/>
                          <a:pt x="8317" y="2494"/>
                          <a:pt x="8040" y="2494"/>
                        </a:cubicBezTo>
                        <a:cubicBezTo>
                          <a:pt x="7486" y="2494"/>
                          <a:pt x="6377" y="3048"/>
                          <a:pt x="5822" y="3603"/>
                        </a:cubicBezTo>
                        <a:cubicBezTo>
                          <a:pt x="5545" y="3880"/>
                          <a:pt x="4990" y="4711"/>
                          <a:pt x="4990" y="4988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sp>
              <p:nvSpPr>
                <p:cNvPr id="2574" name="Freeform 2573">
                  <a:extLst>
                    <a:ext uri="{FF2B5EF4-FFF2-40B4-BE49-F238E27FC236}">
                      <a16:creationId xmlns:a16="http://schemas.microsoft.com/office/drawing/2014/main" id="{61DBF507-9F38-EAE2-4A4B-A684910CF3E6}"/>
                    </a:ext>
                  </a:extLst>
                </p:cNvPr>
                <p:cNvSpPr/>
                <p:nvPr/>
              </p:nvSpPr>
              <p:spPr>
                <a:xfrm>
                  <a:off x="6175012" y="2449374"/>
                  <a:ext cx="11888" cy="10807"/>
                </a:xfrm>
                <a:custGeom>
                  <a:avLst/>
                  <a:gdLst>
                    <a:gd name="connsiteX0" fmla="*/ 4436 w 11888"/>
                    <a:gd name="connsiteY0" fmla="*/ 0 h 10807"/>
                    <a:gd name="connsiteX1" fmla="*/ 10535 w 11888"/>
                    <a:gd name="connsiteY1" fmla="*/ 3048 h 10807"/>
                    <a:gd name="connsiteX2" fmla="*/ 6931 w 11888"/>
                    <a:gd name="connsiteY2" fmla="*/ 10808 h 10807"/>
                    <a:gd name="connsiteX3" fmla="*/ 1941 w 11888"/>
                    <a:gd name="connsiteY3" fmla="*/ 9976 h 10807"/>
                    <a:gd name="connsiteX4" fmla="*/ 0 w 11888"/>
                    <a:gd name="connsiteY4" fmla="*/ 3880 h 10807"/>
                    <a:gd name="connsiteX5" fmla="*/ 4159 w 11888"/>
                    <a:gd name="connsiteY5" fmla="*/ 0 h 108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1888" h="10807">
                      <a:moveTo>
                        <a:pt x="4436" y="0"/>
                      </a:moveTo>
                      <a:cubicBezTo>
                        <a:pt x="6377" y="0"/>
                        <a:pt x="9149" y="1663"/>
                        <a:pt x="10535" y="3048"/>
                      </a:cubicBezTo>
                      <a:cubicBezTo>
                        <a:pt x="13585" y="6651"/>
                        <a:pt x="11089" y="10254"/>
                        <a:pt x="6931" y="10808"/>
                      </a:cubicBezTo>
                      <a:cubicBezTo>
                        <a:pt x="5268" y="10808"/>
                        <a:pt x="3327" y="10808"/>
                        <a:pt x="1941" y="9976"/>
                      </a:cubicBezTo>
                      <a:cubicBezTo>
                        <a:pt x="554" y="8591"/>
                        <a:pt x="0" y="5819"/>
                        <a:pt x="0" y="3880"/>
                      </a:cubicBezTo>
                      <a:cubicBezTo>
                        <a:pt x="0" y="1109"/>
                        <a:pt x="1386" y="0"/>
                        <a:pt x="4159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2507" name="Graphic 248">
                <a:extLst>
                  <a:ext uri="{FF2B5EF4-FFF2-40B4-BE49-F238E27FC236}">
                    <a16:creationId xmlns:a16="http://schemas.microsoft.com/office/drawing/2014/main" id="{3996B6CF-3B65-7092-45C5-244CFF9368CD}"/>
                  </a:ext>
                </a:extLst>
              </p:cNvPr>
              <p:cNvGrpSpPr/>
              <p:nvPr/>
            </p:nvGrpSpPr>
            <p:grpSpPr>
              <a:xfrm>
                <a:off x="5419096" y="1870457"/>
                <a:ext cx="353196" cy="577295"/>
                <a:chOff x="6081861" y="1869338"/>
                <a:chExt cx="353196" cy="577295"/>
              </a:xfrm>
              <a:grpFill/>
            </p:grpSpPr>
            <p:sp>
              <p:nvSpPr>
                <p:cNvPr id="2568" name="Freeform 2567">
                  <a:extLst>
                    <a:ext uri="{FF2B5EF4-FFF2-40B4-BE49-F238E27FC236}">
                      <a16:creationId xmlns:a16="http://schemas.microsoft.com/office/drawing/2014/main" id="{7883A514-7D97-A5F5-8CE8-9CEC5CD89AD0}"/>
                    </a:ext>
                  </a:extLst>
                </p:cNvPr>
                <p:cNvSpPr/>
                <p:nvPr/>
              </p:nvSpPr>
              <p:spPr>
                <a:xfrm>
                  <a:off x="6081861" y="1869338"/>
                  <a:ext cx="353196" cy="577295"/>
                </a:xfrm>
                <a:custGeom>
                  <a:avLst/>
                  <a:gdLst>
                    <a:gd name="connsiteX0" fmla="*/ 350424 w 353196"/>
                    <a:gd name="connsiteY0" fmla="*/ 149943 h 577295"/>
                    <a:gd name="connsiteX1" fmla="*/ 338503 w 353196"/>
                    <a:gd name="connsiteY1" fmla="*/ 149943 h 577295"/>
                    <a:gd name="connsiteX2" fmla="*/ 331018 w 353196"/>
                    <a:gd name="connsiteY2" fmla="*/ 149389 h 577295"/>
                    <a:gd name="connsiteX3" fmla="*/ 323809 w 353196"/>
                    <a:gd name="connsiteY3" fmla="*/ 149389 h 577295"/>
                    <a:gd name="connsiteX4" fmla="*/ 318819 w 353196"/>
                    <a:gd name="connsiteY4" fmla="*/ 153546 h 577295"/>
                    <a:gd name="connsiteX5" fmla="*/ 313274 w 353196"/>
                    <a:gd name="connsiteY5" fmla="*/ 149389 h 577295"/>
                    <a:gd name="connsiteX6" fmla="*/ 305512 w 353196"/>
                    <a:gd name="connsiteY6" fmla="*/ 148003 h 577295"/>
                    <a:gd name="connsiteX7" fmla="*/ 301631 w 353196"/>
                    <a:gd name="connsiteY7" fmla="*/ 149112 h 577295"/>
                    <a:gd name="connsiteX8" fmla="*/ 297195 w 353196"/>
                    <a:gd name="connsiteY8" fmla="*/ 149112 h 577295"/>
                    <a:gd name="connsiteX9" fmla="*/ 299413 w 353196"/>
                    <a:gd name="connsiteY9" fmla="*/ 155763 h 577295"/>
                    <a:gd name="connsiteX10" fmla="*/ 297472 w 353196"/>
                    <a:gd name="connsiteY10" fmla="*/ 159643 h 577295"/>
                    <a:gd name="connsiteX11" fmla="*/ 290264 w 353196"/>
                    <a:gd name="connsiteY11" fmla="*/ 161305 h 577295"/>
                    <a:gd name="connsiteX12" fmla="*/ 284165 w 353196"/>
                    <a:gd name="connsiteY12" fmla="*/ 164631 h 577295"/>
                    <a:gd name="connsiteX13" fmla="*/ 281947 w 353196"/>
                    <a:gd name="connsiteY13" fmla="*/ 170173 h 577295"/>
                    <a:gd name="connsiteX14" fmla="*/ 281392 w 353196"/>
                    <a:gd name="connsiteY14" fmla="*/ 177379 h 577295"/>
                    <a:gd name="connsiteX15" fmla="*/ 276680 w 353196"/>
                    <a:gd name="connsiteY15" fmla="*/ 184584 h 577295"/>
                    <a:gd name="connsiteX16" fmla="*/ 271689 w 353196"/>
                    <a:gd name="connsiteY16" fmla="*/ 188740 h 577295"/>
                    <a:gd name="connsiteX17" fmla="*/ 268362 w 353196"/>
                    <a:gd name="connsiteY17" fmla="*/ 193174 h 577295"/>
                    <a:gd name="connsiteX18" fmla="*/ 273630 w 353196"/>
                    <a:gd name="connsiteY18" fmla="*/ 200103 h 577295"/>
                    <a:gd name="connsiteX19" fmla="*/ 278898 w 353196"/>
                    <a:gd name="connsiteY19" fmla="*/ 205091 h 577295"/>
                    <a:gd name="connsiteX20" fmla="*/ 277789 w 353196"/>
                    <a:gd name="connsiteY20" fmla="*/ 212850 h 577295"/>
                    <a:gd name="connsiteX21" fmla="*/ 270026 w 353196"/>
                    <a:gd name="connsiteY21" fmla="*/ 221164 h 577295"/>
                    <a:gd name="connsiteX22" fmla="*/ 265313 w 353196"/>
                    <a:gd name="connsiteY22" fmla="*/ 228092 h 577295"/>
                    <a:gd name="connsiteX23" fmla="*/ 249788 w 353196"/>
                    <a:gd name="connsiteY23" fmla="*/ 242779 h 577295"/>
                    <a:gd name="connsiteX24" fmla="*/ 243411 w 353196"/>
                    <a:gd name="connsiteY24" fmla="*/ 247213 h 577295"/>
                    <a:gd name="connsiteX25" fmla="*/ 236204 w 353196"/>
                    <a:gd name="connsiteY25" fmla="*/ 249153 h 577295"/>
                    <a:gd name="connsiteX26" fmla="*/ 232600 w 353196"/>
                    <a:gd name="connsiteY26" fmla="*/ 252756 h 577295"/>
                    <a:gd name="connsiteX27" fmla="*/ 227055 w 353196"/>
                    <a:gd name="connsiteY27" fmla="*/ 252756 h 577295"/>
                    <a:gd name="connsiteX28" fmla="*/ 222342 w 353196"/>
                    <a:gd name="connsiteY28" fmla="*/ 253587 h 577295"/>
                    <a:gd name="connsiteX29" fmla="*/ 216797 w 353196"/>
                    <a:gd name="connsiteY29" fmla="*/ 256913 h 577295"/>
                    <a:gd name="connsiteX30" fmla="*/ 215965 w 353196"/>
                    <a:gd name="connsiteY30" fmla="*/ 259407 h 577295"/>
                    <a:gd name="connsiteX31" fmla="*/ 213470 w 353196"/>
                    <a:gd name="connsiteY31" fmla="*/ 264949 h 577295"/>
                    <a:gd name="connsiteX32" fmla="*/ 204876 w 353196"/>
                    <a:gd name="connsiteY32" fmla="*/ 267166 h 577295"/>
                    <a:gd name="connsiteX33" fmla="*/ 193232 w 353196"/>
                    <a:gd name="connsiteY33" fmla="*/ 271600 h 577295"/>
                    <a:gd name="connsiteX34" fmla="*/ 183252 w 353196"/>
                    <a:gd name="connsiteY34" fmla="*/ 276588 h 577295"/>
                    <a:gd name="connsiteX35" fmla="*/ 177153 w 353196"/>
                    <a:gd name="connsiteY35" fmla="*/ 274371 h 577295"/>
                    <a:gd name="connsiteX36" fmla="*/ 179925 w 353196"/>
                    <a:gd name="connsiteY36" fmla="*/ 277974 h 577295"/>
                    <a:gd name="connsiteX37" fmla="*/ 182143 w 353196"/>
                    <a:gd name="connsiteY37" fmla="*/ 288782 h 577295"/>
                    <a:gd name="connsiteX38" fmla="*/ 172994 w 353196"/>
                    <a:gd name="connsiteY38" fmla="*/ 296264 h 577295"/>
                    <a:gd name="connsiteX39" fmla="*/ 166618 w 353196"/>
                    <a:gd name="connsiteY39" fmla="*/ 296264 h 577295"/>
                    <a:gd name="connsiteX40" fmla="*/ 166618 w 353196"/>
                    <a:gd name="connsiteY40" fmla="*/ 301806 h 577295"/>
                    <a:gd name="connsiteX41" fmla="*/ 170776 w 353196"/>
                    <a:gd name="connsiteY41" fmla="*/ 306794 h 577295"/>
                    <a:gd name="connsiteX42" fmla="*/ 169668 w 353196"/>
                    <a:gd name="connsiteY42" fmla="*/ 313445 h 577295"/>
                    <a:gd name="connsiteX43" fmla="*/ 169668 w 353196"/>
                    <a:gd name="connsiteY43" fmla="*/ 320096 h 577295"/>
                    <a:gd name="connsiteX44" fmla="*/ 169113 w 353196"/>
                    <a:gd name="connsiteY44" fmla="*/ 326747 h 577295"/>
                    <a:gd name="connsiteX45" fmla="*/ 161073 w 353196"/>
                    <a:gd name="connsiteY45" fmla="*/ 331735 h 577295"/>
                    <a:gd name="connsiteX46" fmla="*/ 160795 w 353196"/>
                    <a:gd name="connsiteY46" fmla="*/ 335892 h 577295"/>
                    <a:gd name="connsiteX47" fmla="*/ 163291 w 353196"/>
                    <a:gd name="connsiteY47" fmla="*/ 340326 h 577295"/>
                    <a:gd name="connsiteX48" fmla="*/ 163013 w 353196"/>
                    <a:gd name="connsiteY48" fmla="*/ 350857 h 577295"/>
                    <a:gd name="connsiteX49" fmla="*/ 164400 w 353196"/>
                    <a:gd name="connsiteY49" fmla="*/ 355568 h 577295"/>
                    <a:gd name="connsiteX50" fmla="*/ 164400 w 353196"/>
                    <a:gd name="connsiteY50" fmla="*/ 360833 h 577295"/>
                    <a:gd name="connsiteX51" fmla="*/ 164400 w 353196"/>
                    <a:gd name="connsiteY51" fmla="*/ 366376 h 577295"/>
                    <a:gd name="connsiteX52" fmla="*/ 168558 w 353196"/>
                    <a:gd name="connsiteY52" fmla="*/ 368870 h 577295"/>
                    <a:gd name="connsiteX53" fmla="*/ 178816 w 353196"/>
                    <a:gd name="connsiteY53" fmla="*/ 373858 h 577295"/>
                    <a:gd name="connsiteX54" fmla="*/ 190460 w 353196"/>
                    <a:gd name="connsiteY54" fmla="*/ 374412 h 577295"/>
                    <a:gd name="connsiteX55" fmla="*/ 199608 w 353196"/>
                    <a:gd name="connsiteY55" fmla="*/ 384111 h 577295"/>
                    <a:gd name="connsiteX56" fmla="*/ 207371 w 353196"/>
                    <a:gd name="connsiteY56" fmla="*/ 394365 h 577295"/>
                    <a:gd name="connsiteX57" fmla="*/ 213747 w 353196"/>
                    <a:gd name="connsiteY57" fmla="*/ 402679 h 577295"/>
                    <a:gd name="connsiteX58" fmla="*/ 206262 w 353196"/>
                    <a:gd name="connsiteY58" fmla="*/ 410438 h 577295"/>
                    <a:gd name="connsiteX59" fmla="*/ 194619 w 353196"/>
                    <a:gd name="connsiteY59" fmla="*/ 417920 h 577295"/>
                    <a:gd name="connsiteX60" fmla="*/ 190737 w 353196"/>
                    <a:gd name="connsiteY60" fmla="*/ 422908 h 577295"/>
                    <a:gd name="connsiteX61" fmla="*/ 196005 w 353196"/>
                    <a:gd name="connsiteY61" fmla="*/ 425125 h 577295"/>
                    <a:gd name="connsiteX62" fmla="*/ 200718 w 353196"/>
                    <a:gd name="connsiteY62" fmla="*/ 427342 h 577295"/>
                    <a:gd name="connsiteX63" fmla="*/ 194895 w 353196"/>
                    <a:gd name="connsiteY63" fmla="*/ 431776 h 577295"/>
                    <a:gd name="connsiteX64" fmla="*/ 187965 w 353196"/>
                    <a:gd name="connsiteY64" fmla="*/ 435102 h 577295"/>
                    <a:gd name="connsiteX65" fmla="*/ 184084 w 353196"/>
                    <a:gd name="connsiteY65" fmla="*/ 439536 h 577295"/>
                    <a:gd name="connsiteX66" fmla="*/ 179648 w 353196"/>
                    <a:gd name="connsiteY66" fmla="*/ 440921 h 577295"/>
                    <a:gd name="connsiteX67" fmla="*/ 176598 w 353196"/>
                    <a:gd name="connsiteY67" fmla="*/ 439536 h 577295"/>
                    <a:gd name="connsiteX68" fmla="*/ 172994 w 353196"/>
                    <a:gd name="connsiteY68" fmla="*/ 443138 h 577295"/>
                    <a:gd name="connsiteX69" fmla="*/ 169113 w 353196"/>
                    <a:gd name="connsiteY69" fmla="*/ 447572 h 577295"/>
                    <a:gd name="connsiteX70" fmla="*/ 156637 w 353196"/>
                    <a:gd name="connsiteY70" fmla="*/ 451729 h 577295"/>
                    <a:gd name="connsiteX71" fmla="*/ 144162 w 353196"/>
                    <a:gd name="connsiteY71" fmla="*/ 454500 h 577295"/>
                    <a:gd name="connsiteX72" fmla="*/ 141389 w 353196"/>
                    <a:gd name="connsiteY72" fmla="*/ 456994 h 577295"/>
                    <a:gd name="connsiteX73" fmla="*/ 148320 w 353196"/>
                    <a:gd name="connsiteY73" fmla="*/ 460043 h 577295"/>
                    <a:gd name="connsiteX74" fmla="*/ 149429 w 353196"/>
                    <a:gd name="connsiteY74" fmla="*/ 463091 h 577295"/>
                    <a:gd name="connsiteX75" fmla="*/ 150538 w 353196"/>
                    <a:gd name="connsiteY75" fmla="*/ 467802 h 577295"/>
                    <a:gd name="connsiteX76" fmla="*/ 151370 w 353196"/>
                    <a:gd name="connsiteY76" fmla="*/ 473068 h 577295"/>
                    <a:gd name="connsiteX77" fmla="*/ 146657 w 353196"/>
                    <a:gd name="connsiteY77" fmla="*/ 476947 h 577295"/>
                    <a:gd name="connsiteX78" fmla="*/ 148875 w 353196"/>
                    <a:gd name="connsiteY78" fmla="*/ 486369 h 577295"/>
                    <a:gd name="connsiteX79" fmla="*/ 148043 w 353196"/>
                    <a:gd name="connsiteY79" fmla="*/ 491081 h 577295"/>
                    <a:gd name="connsiteX80" fmla="*/ 149152 w 353196"/>
                    <a:gd name="connsiteY80" fmla="*/ 496346 h 577295"/>
                    <a:gd name="connsiteX81" fmla="*/ 144439 w 353196"/>
                    <a:gd name="connsiteY81" fmla="*/ 505491 h 577295"/>
                    <a:gd name="connsiteX82" fmla="*/ 145548 w 353196"/>
                    <a:gd name="connsiteY82" fmla="*/ 508262 h 577295"/>
                    <a:gd name="connsiteX83" fmla="*/ 145825 w 353196"/>
                    <a:gd name="connsiteY83" fmla="*/ 511587 h 577295"/>
                    <a:gd name="connsiteX84" fmla="*/ 145825 w 353196"/>
                    <a:gd name="connsiteY84" fmla="*/ 519624 h 577295"/>
                    <a:gd name="connsiteX85" fmla="*/ 139449 w 353196"/>
                    <a:gd name="connsiteY85" fmla="*/ 531263 h 577295"/>
                    <a:gd name="connsiteX86" fmla="*/ 133350 w 353196"/>
                    <a:gd name="connsiteY86" fmla="*/ 543179 h 577295"/>
                    <a:gd name="connsiteX87" fmla="*/ 125310 w 353196"/>
                    <a:gd name="connsiteY87" fmla="*/ 549830 h 577295"/>
                    <a:gd name="connsiteX88" fmla="*/ 120320 w 353196"/>
                    <a:gd name="connsiteY88" fmla="*/ 547336 h 577295"/>
                    <a:gd name="connsiteX89" fmla="*/ 113666 w 353196"/>
                    <a:gd name="connsiteY89" fmla="*/ 546505 h 577295"/>
                    <a:gd name="connsiteX90" fmla="*/ 96477 w 353196"/>
                    <a:gd name="connsiteY90" fmla="*/ 551493 h 577295"/>
                    <a:gd name="connsiteX91" fmla="*/ 88992 w 353196"/>
                    <a:gd name="connsiteY91" fmla="*/ 553710 h 577295"/>
                    <a:gd name="connsiteX92" fmla="*/ 84002 w 353196"/>
                    <a:gd name="connsiteY92" fmla="*/ 556481 h 577295"/>
                    <a:gd name="connsiteX93" fmla="*/ 87606 w 353196"/>
                    <a:gd name="connsiteY93" fmla="*/ 567843 h 577295"/>
                    <a:gd name="connsiteX94" fmla="*/ 77626 w 353196"/>
                    <a:gd name="connsiteY94" fmla="*/ 574494 h 577295"/>
                    <a:gd name="connsiteX95" fmla="*/ 47684 w 353196"/>
                    <a:gd name="connsiteY95" fmla="*/ 577265 h 577295"/>
                    <a:gd name="connsiteX96" fmla="*/ 52397 w 353196"/>
                    <a:gd name="connsiteY96" fmla="*/ 569783 h 577295"/>
                    <a:gd name="connsiteX97" fmla="*/ 47684 w 353196"/>
                    <a:gd name="connsiteY97" fmla="*/ 562024 h 577295"/>
                    <a:gd name="connsiteX98" fmla="*/ 45466 w 353196"/>
                    <a:gd name="connsiteY98" fmla="*/ 557590 h 577295"/>
                    <a:gd name="connsiteX99" fmla="*/ 42971 w 353196"/>
                    <a:gd name="connsiteY99" fmla="*/ 553710 h 577295"/>
                    <a:gd name="connsiteX100" fmla="*/ 41030 w 353196"/>
                    <a:gd name="connsiteY100" fmla="*/ 550939 h 577295"/>
                    <a:gd name="connsiteX101" fmla="*/ 39367 w 353196"/>
                    <a:gd name="connsiteY101" fmla="*/ 546782 h 577295"/>
                    <a:gd name="connsiteX102" fmla="*/ 41030 w 353196"/>
                    <a:gd name="connsiteY102" fmla="*/ 540131 h 577295"/>
                    <a:gd name="connsiteX103" fmla="*/ 41585 w 353196"/>
                    <a:gd name="connsiteY103" fmla="*/ 536806 h 577295"/>
                    <a:gd name="connsiteX104" fmla="*/ 44080 w 353196"/>
                    <a:gd name="connsiteY104" fmla="*/ 535420 h 577295"/>
                    <a:gd name="connsiteX105" fmla="*/ 45466 w 353196"/>
                    <a:gd name="connsiteY105" fmla="*/ 529600 h 577295"/>
                    <a:gd name="connsiteX106" fmla="*/ 39644 w 353196"/>
                    <a:gd name="connsiteY106" fmla="*/ 526275 h 577295"/>
                    <a:gd name="connsiteX107" fmla="*/ 33268 w 353196"/>
                    <a:gd name="connsiteY107" fmla="*/ 520178 h 577295"/>
                    <a:gd name="connsiteX108" fmla="*/ 28001 w 353196"/>
                    <a:gd name="connsiteY108" fmla="*/ 510756 h 577295"/>
                    <a:gd name="connsiteX109" fmla="*/ 22733 w 353196"/>
                    <a:gd name="connsiteY109" fmla="*/ 502442 h 577295"/>
                    <a:gd name="connsiteX110" fmla="*/ 19129 w 353196"/>
                    <a:gd name="connsiteY110" fmla="*/ 495791 h 577295"/>
                    <a:gd name="connsiteX111" fmla="*/ 15802 w 353196"/>
                    <a:gd name="connsiteY111" fmla="*/ 489695 h 577295"/>
                    <a:gd name="connsiteX112" fmla="*/ 16634 w 353196"/>
                    <a:gd name="connsiteY112" fmla="*/ 482767 h 577295"/>
                    <a:gd name="connsiteX113" fmla="*/ 17188 w 353196"/>
                    <a:gd name="connsiteY113" fmla="*/ 474453 h 577295"/>
                    <a:gd name="connsiteX114" fmla="*/ 17188 w 353196"/>
                    <a:gd name="connsiteY114" fmla="*/ 465862 h 577295"/>
                    <a:gd name="connsiteX115" fmla="*/ 17188 w 353196"/>
                    <a:gd name="connsiteY115" fmla="*/ 462537 h 577295"/>
                    <a:gd name="connsiteX116" fmla="*/ 13585 w 353196"/>
                    <a:gd name="connsiteY116" fmla="*/ 463368 h 577295"/>
                    <a:gd name="connsiteX117" fmla="*/ 11644 w 353196"/>
                    <a:gd name="connsiteY117" fmla="*/ 467248 h 577295"/>
                    <a:gd name="connsiteX118" fmla="*/ 10258 w 353196"/>
                    <a:gd name="connsiteY118" fmla="*/ 464200 h 577295"/>
                    <a:gd name="connsiteX119" fmla="*/ 8594 w 353196"/>
                    <a:gd name="connsiteY119" fmla="*/ 461151 h 577295"/>
                    <a:gd name="connsiteX120" fmla="*/ 6099 w 353196"/>
                    <a:gd name="connsiteY120" fmla="*/ 462814 h 577295"/>
                    <a:gd name="connsiteX121" fmla="*/ 5545 w 353196"/>
                    <a:gd name="connsiteY121" fmla="*/ 466140 h 577295"/>
                    <a:gd name="connsiteX122" fmla="*/ 4159 w 353196"/>
                    <a:gd name="connsiteY122" fmla="*/ 463922 h 577295"/>
                    <a:gd name="connsiteX123" fmla="*/ 1941 w 353196"/>
                    <a:gd name="connsiteY123" fmla="*/ 455886 h 577295"/>
                    <a:gd name="connsiteX124" fmla="*/ 0 w 353196"/>
                    <a:gd name="connsiteY124" fmla="*/ 448127 h 577295"/>
                    <a:gd name="connsiteX125" fmla="*/ 554 w 353196"/>
                    <a:gd name="connsiteY125" fmla="*/ 435933 h 577295"/>
                    <a:gd name="connsiteX126" fmla="*/ 0 w 353196"/>
                    <a:gd name="connsiteY126" fmla="*/ 434548 h 577295"/>
                    <a:gd name="connsiteX127" fmla="*/ 4713 w 353196"/>
                    <a:gd name="connsiteY127" fmla="*/ 432885 h 577295"/>
                    <a:gd name="connsiteX128" fmla="*/ 18020 w 353196"/>
                    <a:gd name="connsiteY128" fmla="*/ 433716 h 577295"/>
                    <a:gd name="connsiteX129" fmla="*/ 22733 w 353196"/>
                    <a:gd name="connsiteY129" fmla="*/ 401016 h 577295"/>
                    <a:gd name="connsiteX130" fmla="*/ 35763 w 353196"/>
                    <a:gd name="connsiteY130" fmla="*/ 394365 h 577295"/>
                    <a:gd name="connsiteX131" fmla="*/ 38258 w 353196"/>
                    <a:gd name="connsiteY131" fmla="*/ 381894 h 577295"/>
                    <a:gd name="connsiteX132" fmla="*/ 38813 w 353196"/>
                    <a:gd name="connsiteY132" fmla="*/ 371641 h 577295"/>
                    <a:gd name="connsiteX133" fmla="*/ 33822 w 353196"/>
                    <a:gd name="connsiteY133" fmla="*/ 355014 h 577295"/>
                    <a:gd name="connsiteX134" fmla="*/ 46021 w 353196"/>
                    <a:gd name="connsiteY134" fmla="*/ 350580 h 577295"/>
                    <a:gd name="connsiteX135" fmla="*/ 39090 w 353196"/>
                    <a:gd name="connsiteY135" fmla="*/ 335061 h 577295"/>
                    <a:gd name="connsiteX136" fmla="*/ 28001 w 353196"/>
                    <a:gd name="connsiteY136" fmla="*/ 320928 h 577295"/>
                    <a:gd name="connsiteX137" fmla="*/ 31605 w 353196"/>
                    <a:gd name="connsiteY137" fmla="*/ 296818 h 577295"/>
                    <a:gd name="connsiteX138" fmla="*/ 28832 w 353196"/>
                    <a:gd name="connsiteY138" fmla="*/ 281299 h 577295"/>
                    <a:gd name="connsiteX139" fmla="*/ 29941 w 353196"/>
                    <a:gd name="connsiteY139" fmla="*/ 269937 h 577295"/>
                    <a:gd name="connsiteX140" fmla="*/ 26060 w 353196"/>
                    <a:gd name="connsiteY140" fmla="*/ 252756 h 577295"/>
                    <a:gd name="connsiteX141" fmla="*/ 51288 w 353196"/>
                    <a:gd name="connsiteY141" fmla="*/ 226983 h 577295"/>
                    <a:gd name="connsiteX142" fmla="*/ 79566 w 353196"/>
                    <a:gd name="connsiteY142" fmla="*/ 222549 h 577295"/>
                    <a:gd name="connsiteX143" fmla="*/ 74576 w 353196"/>
                    <a:gd name="connsiteY143" fmla="*/ 202319 h 577295"/>
                    <a:gd name="connsiteX144" fmla="*/ 80398 w 353196"/>
                    <a:gd name="connsiteY144" fmla="*/ 189018 h 577295"/>
                    <a:gd name="connsiteX145" fmla="*/ 95091 w 353196"/>
                    <a:gd name="connsiteY145" fmla="*/ 167956 h 577295"/>
                    <a:gd name="connsiteX146" fmla="*/ 96755 w 353196"/>
                    <a:gd name="connsiteY146" fmla="*/ 133870 h 577295"/>
                    <a:gd name="connsiteX147" fmla="*/ 116993 w 353196"/>
                    <a:gd name="connsiteY147" fmla="*/ 126665 h 577295"/>
                    <a:gd name="connsiteX148" fmla="*/ 125310 w 353196"/>
                    <a:gd name="connsiteY148" fmla="*/ 110315 h 577295"/>
                    <a:gd name="connsiteX149" fmla="*/ 143330 w 353196"/>
                    <a:gd name="connsiteY149" fmla="*/ 87037 h 577295"/>
                    <a:gd name="connsiteX150" fmla="*/ 141112 w 353196"/>
                    <a:gd name="connsiteY150" fmla="*/ 72626 h 577295"/>
                    <a:gd name="connsiteX151" fmla="*/ 149706 w 353196"/>
                    <a:gd name="connsiteY151" fmla="*/ 64867 h 577295"/>
                    <a:gd name="connsiteX152" fmla="*/ 169113 w 353196"/>
                    <a:gd name="connsiteY152" fmla="*/ 47131 h 577295"/>
                    <a:gd name="connsiteX153" fmla="*/ 188242 w 353196"/>
                    <a:gd name="connsiteY153" fmla="*/ 47963 h 577295"/>
                    <a:gd name="connsiteX154" fmla="*/ 195727 w 353196"/>
                    <a:gd name="connsiteY154" fmla="*/ 26624 h 577295"/>
                    <a:gd name="connsiteX155" fmla="*/ 241748 w 353196"/>
                    <a:gd name="connsiteY155" fmla="*/ 30781 h 577295"/>
                    <a:gd name="connsiteX156" fmla="*/ 245907 w 353196"/>
                    <a:gd name="connsiteY156" fmla="*/ 17756 h 577295"/>
                    <a:gd name="connsiteX157" fmla="*/ 247847 w 353196"/>
                    <a:gd name="connsiteY157" fmla="*/ 20 h 577295"/>
                    <a:gd name="connsiteX158" fmla="*/ 256719 w 353196"/>
                    <a:gd name="connsiteY158" fmla="*/ 3900 h 577295"/>
                    <a:gd name="connsiteX159" fmla="*/ 301908 w 353196"/>
                    <a:gd name="connsiteY159" fmla="*/ 28287 h 577295"/>
                    <a:gd name="connsiteX160" fmla="*/ 339335 w 353196"/>
                    <a:gd name="connsiteY160" fmla="*/ 54336 h 577295"/>
                    <a:gd name="connsiteX161" fmla="*/ 337394 w 353196"/>
                    <a:gd name="connsiteY161" fmla="*/ 65698 h 577295"/>
                    <a:gd name="connsiteX162" fmla="*/ 336839 w 353196"/>
                    <a:gd name="connsiteY162" fmla="*/ 74289 h 577295"/>
                    <a:gd name="connsiteX163" fmla="*/ 344602 w 353196"/>
                    <a:gd name="connsiteY163" fmla="*/ 84820 h 577295"/>
                    <a:gd name="connsiteX164" fmla="*/ 339335 w 353196"/>
                    <a:gd name="connsiteY164" fmla="*/ 92025 h 577295"/>
                    <a:gd name="connsiteX165" fmla="*/ 347929 w 353196"/>
                    <a:gd name="connsiteY165" fmla="*/ 109761 h 577295"/>
                    <a:gd name="connsiteX166" fmla="*/ 341830 w 353196"/>
                    <a:gd name="connsiteY166" fmla="*/ 129991 h 577295"/>
                    <a:gd name="connsiteX167" fmla="*/ 353196 w 353196"/>
                    <a:gd name="connsiteY167" fmla="*/ 151883 h 5772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</a:cxnLst>
                  <a:rect l="l" t="t" r="r" b="b"/>
                  <a:pathLst>
                    <a:path w="353196" h="577295">
                      <a:moveTo>
                        <a:pt x="350424" y="149943"/>
                      </a:moveTo>
                      <a:cubicBezTo>
                        <a:pt x="346542" y="149943"/>
                        <a:pt x="342384" y="150221"/>
                        <a:pt x="338503" y="149943"/>
                      </a:cubicBezTo>
                      <a:cubicBezTo>
                        <a:pt x="336008" y="149666"/>
                        <a:pt x="333513" y="149943"/>
                        <a:pt x="331018" y="149389"/>
                      </a:cubicBezTo>
                      <a:cubicBezTo>
                        <a:pt x="328800" y="149389"/>
                        <a:pt x="326305" y="149112"/>
                        <a:pt x="323809" y="149389"/>
                      </a:cubicBezTo>
                      <a:cubicBezTo>
                        <a:pt x="321037" y="149389"/>
                        <a:pt x="320760" y="152992"/>
                        <a:pt x="318819" y="153546"/>
                      </a:cubicBezTo>
                      <a:cubicBezTo>
                        <a:pt x="316602" y="154100"/>
                        <a:pt x="314938" y="150498"/>
                        <a:pt x="313274" y="149389"/>
                      </a:cubicBezTo>
                      <a:cubicBezTo>
                        <a:pt x="311057" y="148003"/>
                        <a:pt x="308007" y="147726"/>
                        <a:pt x="305512" y="148003"/>
                      </a:cubicBezTo>
                      <a:cubicBezTo>
                        <a:pt x="304126" y="148003"/>
                        <a:pt x="303017" y="148835"/>
                        <a:pt x="301631" y="149112"/>
                      </a:cubicBezTo>
                      <a:cubicBezTo>
                        <a:pt x="300244" y="149112"/>
                        <a:pt x="298581" y="149112"/>
                        <a:pt x="297195" y="149112"/>
                      </a:cubicBezTo>
                      <a:cubicBezTo>
                        <a:pt x="295532" y="151883"/>
                        <a:pt x="297750" y="153546"/>
                        <a:pt x="299413" y="155763"/>
                      </a:cubicBezTo>
                      <a:cubicBezTo>
                        <a:pt x="301631" y="158257"/>
                        <a:pt x="300522" y="159366"/>
                        <a:pt x="297472" y="159643"/>
                      </a:cubicBezTo>
                      <a:cubicBezTo>
                        <a:pt x="294700" y="159643"/>
                        <a:pt x="292482" y="159643"/>
                        <a:pt x="290264" y="161305"/>
                      </a:cubicBezTo>
                      <a:cubicBezTo>
                        <a:pt x="288323" y="162968"/>
                        <a:pt x="286383" y="163522"/>
                        <a:pt x="284165" y="164631"/>
                      </a:cubicBezTo>
                      <a:cubicBezTo>
                        <a:pt x="281670" y="165739"/>
                        <a:pt x="281392" y="167679"/>
                        <a:pt x="281947" y="170173"/>
                      </a:cubicBezTo>
                      <a:cubicBezTo>
                        <a:pt x="282502" y="172944"/>
                        <a:pt x="283056" y="174884"/>
                        <a:pt x="281392" y="177379"/>
                      </a:cubicBezTo>
                      <a:cubicBezTo>
                        <a:pt x="279729" y="179872"/>
                        <a:pt x="278066" y="182090"/>
                        <a:pt x="276680" y="184584"/>
                      </a:cubicBezTo>
                      <a:cubicBezTo>
                        <a:pt x="275571" y="186801"/>
                        <a:pt x="274185" y="187632"/>
                        <a:pt x="271689" y="188740"/>
                      </a:cubicBezTo>
                      <a:cubicBezTo>
                        <a:pt x="269749" y="189572"/>
                        <a:pt x="267531" y="190403"/>
                        <a:pt x="268362" y="193174"/>
                      </a:cubicBezTo>
                      <a:cubicBezTo>
                        <a:pt x="269194" y="195668"/>
                        <a:pt x="271689" y="198163"/>
                        <a:pt x="273630" y="200103"/>
                      </a:cubicBezTo>
                      <a:cubicBezTo>
                        <a:pt x="275293" y="201765"/>
                        <a:pt x="277511" y="203151"/>
                        <a:pt x="278898" y="205091"/>
                      </a:cubicBezTo>
                      <a:cubicBezTo>
                        <a:pt x="280838" y="207585"/>
                        <a:pt x="279452" y="210356"/>
                        <a:pt x="277789" y="212850"/>
                      </a:cubicBezTo>
                      <a:cubicBezTo>
                        <a:pt x="275571" y="215898"/>
                        <a:pt x="272244" y="218115"/>
                        <a:pt x="270026" y="221164"/>
                      </a:cubicBezTo>
                      <a:cubicBezTo>
                        <a:pt x="268362" y="223381"/>
                        <a:pt x="266976" y="225875"/>
                        <a:pt x="265313" y="228092"/>
                      </a:cubicBezTo>
                      <a:cubicBezTo>
                        <a:pt x="260600" y="233357"/>
                        <a:pt x="255333" y="238345"/>
                        <a:pt x="249788" y="242779"/>
                      </a:cubicBezTo>
                      <a:cubicBezTo>
                        <a:pt x="247847" y="244442"/>
                        <a:pt x="245907" y="246382"/>
                        <a:pt x="243411" y="247213"/>
                      </a:cubicBezTo>
                      <a:cubicBezTo>
                        <a:pt x="240917" y="248045"/>
                        <a:pt x="238144" y="247213"/>
                        <a:pt x="236204" y="249153"/>
                      </a:cubicBezTo>
                      <a:cubicBezTo>
                        <a:pt x="234818" y="250262"/>
                        <a:pt x="233986" y="251924"/>
                        <a:pt x="232600" y="252756"/>
                      </a:cubicBezTo>
                      <a:cubicBezTo>
                        <a:pt x="230659" y="253864"/>
                        <a:pt x="228995" y="253310"/>
                        <a:pt x="227055" y="252756"/>
                      </a:cubicBezTo>
                      <a:cubicBezTo>
                        <a:pt x="225114" y="252201"/>
                        <a:pt x="224005" y="252756"/>
                        <a:pt x="222342" y="253587"/>
                      </a:cubicBezTo>
                      <a:cubicBezTo>
                        <a:pt x="220401" y="254695"/>
                        <a:pt x="218184" y="255250"/>
                        <a:pt x="216797" y="256913"/>
                      </a:cubicBezTo>
                      <a:cubicBezTo>
                        <a:pt x="216242" y="257744"/>
                        <a:pt x="216242" y="258575"/>
                        <a:pt x="215965" y="259407"/>
                      </a:cubicBezTo>
                      <a:cubicBezTo>
                        <a:pt x="215411" y="261346"/>
                        <a:pt x="214302" y="263009"/>
                        <a:pt x="213470" y="264949"/>
                      </a:cubicBezTo>
                      <a:cubicBezTo>
                        <a:pt x="212084" y="269937"/>
                        <a:pt x="208757" y="268274"/>
                        <a:pt x="204876" y="267166"/>
                      </a:cubicBezTo>
                      <a:cubicBezTo>
                        <a:pt x="200994" y="265780"/>
                        <a:pt x="195727" y="268829"/>
                        <a:pt x="193232" y="271600"/>
                      </a:cubicBezTo>
                      <a:cubicBezTo>
                        <a:pt x="190183" y="274648"/>
                        <a:pt x="187965" y="279082"/>
                        <a:pt x="183252" y="276588"/>
                      </a:cubicBezTo>
                      <a:cubicBezTo>
                        <a:pt x="181866" y="276034"/>
                        <a:pt x="178816" y="273263"/>
                        <a:pt x="177153" y="274371"/>
                      </a:cubicBezTo>
                      <a:cubicBezTo>
                        <a:pt x="174935" y="276034"/>
                        <a:pt x="178816" y="277419"/>
                        <a:pt x="179925" y="277974"/>
                      </a:cubicBezTo>
                      <a:cubicBezTo>
                        <a:pt x="183252" y="279636"/>
                        <a:pt x="182697" y="285733"/>
                        <a:pt x="182143" y="288782"/>
                      </a:cubicBezTo>
                      <a:cubicBezTo>
                        <a:pt x="181588" y="293492"/>
                        <a:pt x="177430" y="296264"/>
                        <a:pt x="172994" y="296264"/>
                      </a:cubicBezTo>
                      <a:cubicBezTo>
                        <a:pt x="171331" y="296264"/>
                        <a:pt x="168281" y="295432"/>
                        <a:pt x="166618" y="296264"/>
                      </a:cubicBezTo>
                      <a:cubicBezTo>
                        <a:pt x="164677" y="297372"/>
                        <a:pt x="165232" y="300421"/>
                        <a:pt x="166618" y="301806"/>
                      </a:cubicBezTo>
                      <a:cubicBezTo>
                        <a:pt x="168004" y="303746"/>
                        <a:pt x="170222" y="304300"/>
                        <a:pt x="170776" y="306794"/>
                      </a:cubicBezTo>
                      <a:cubicBezTo>
                        <a:pt x="171331" y="309288"/>
                        <a:pt x="170776" y="311228"/>
                        <a:pt x="169668" y="313445"/>
                      </a:cubicBezTo>
                      <a:cubicBezTo>
                        <a:pt x="168281" y="315939"/>
                        <a:pt x="169113" y="317602"/>
                        <a:pt x="169668" y="320096"/>
                      </a:cubicBezTo>
                      <a:cubicBezTo>
                        <a:pt x="169944" y="322313"/>
                        <a:pt x="169668" y="324530"/>
                        <a:pt x="169113" y="326747"/>
                      </a:cubicBezTo>
                      <a:cubicBezTo>
                        <a:pt x="165786" y="327856"/>
                        <a:pt x="163291" y="328964"/>
                        <a:pt x="161073" y="331735"/>
                      </a:cubicBezTo>
                      <a:cubicBezTo>
                        <a:pt x="159964" y="333121"/>
                        <a:pt x="159687" y="334229"/>
                        <a:pt x="160795" y="335892"/>
                      </a:cubicBezTo>
                      <a:cubicBezTo>
                        <a:pt x="161905" y="337555"/>
                        <a:pt x="162459" y="338386"/>
                        <a:pt x="163291" y="340326"/>
                      </a:cubicBezTo>
                      <a:cubicBezTo>
                        <a:pt x="164677" y="344206"/>
                        <a:pt x="162459" y="346977"/>
                        <a:pt x="163013" y="350857"/>
                      </a:cubicBezTo>
                      <a:cubicBezTo>
                        <a:pt x="163013" y="352520"/>
                        <a:pt x="164123" y="353905"/>
                        <a:pt x="164400" y="355568"/>
                      </a:cubicBezTo>
                      <a:cubicBezTo>
                        <a:pt x="164400" y="357231"/>
                        <a:pt x="164400" y="359170"/>
                        <a:pt x="164400" y="360833"/>
                      </a:cubicBezTo>
                      <a:cubicBezTo>
                        <a:pt x="164400" y="362496"/>
                        <a:pt x="163568" y="364990"/>
                        <a:pt x="164400" y="366376"/>
                      </a:cubicBezTo>
                      <a:cubicBezTo>
                        <a:pt x="165232" y="367484"/>
                        <a:pt x="167172" y="367761"/>
                        <a:pt x="168558" y="368870"/>
                      </a:cubicBezTo>
                      <a:cubicBezTo>
                        <a:pt x="170776" y="373304"/>
                        <a:pt x="173826" y="374966"/>
                        <a:pt x="178816" y="373858"/>
                      </a:cubicBezTo>
                      <a:cubicBezTo>
                        <a:pt x="183252" y="372749"/>
                        <a:pt x="186578" y="371087"/>
                        <a:pt x="190460" y="374412"/>
                      </a:cubicBezTo>
                      <a:cubicBezTo>
                        <a:pt x="193787" y="377183"/>
                        <a:pt x="197113" y="380509"/>
                        <a:pt x="199608" y="384111"/>
                      </a:cubicBezTo>
                      <a:cubicBezTo>
                        <a:pt x="202104" y="387714"/>
                        <a:pt x="204044" y="391594"/>
                        <a:pt x="207371" y="394365"/>
                      </a:cubicBezTo>
                      <a:cubicBezTo>
                        <a:pt x="210143" y="396582"/>
                        <a:pt x="213193" y="398799"/>
                        <a:pt x="213747" y="402679"/>
                      </a:cubicBezTo>
                      <a:cubicBezTo>
                        <a:pt x="214302" y="406835"/>
                        <a:pt x="209035" y="408498"/>
                        <a:pt x="206262" y="410438"/>
                      </a:cubicBezTo>
                      <a:cubicBezTo>
                        <a:pt x="202381" y="412932"/>
                        <a:pt x="198222" y="415149"/>
                        <a:pt x="194619" y="417920"/>
                      </a:cubicBezTo>
                      <a:cubicBezTo>
                        <a:pt x="193232" y="418752"/>
                        <a:pt x="190460" y="420969"/>
                        <a:pt x="190737" y="422908"/>
                      </a:cubicBezTo>
                      <a:cubicBezTo>
                        <a:pt x="191291" y="424848"/>
                        <a:pt x="194619" y="424848"/>
                        <a:pt x="196005" y="425125"/>
                      </a:cubicBezTo>
                      <a:cubicBezTo>
                        <a:pt x="197391" y="425125"/>
                        <a:pt x="200718" y="425125"/>
                        <a:pt x="200718" y="427342"/>
                      </a:cubicBezTo>
                      <a:cubicBezTo>
                        <a:pt x="200718" y="429559"/>
                        <a:pt x="196282" y="431222"/>
                        <a:pt x="194895" y="431776"/>
                      </a:cubicBezTo>
                      <a:cubicBezTo>
                        <a:pt x="192677" y="432885"/>
                        <a:pt x="189905" y="433439"/>
                        <a:pt x="187965" y="435102"/>
                      </a:cubicBezTo>
                      <a:cubicBezTo>
                        <a:pt x="186302" y="436210"/>
                        <a:pt x="185470" y="438150"/>
                        <a:pt x="184084" y="439536"/>
                      </a:cubicBezTo>
                      <a:cubicBezTo>
                        <a:pt x="182974" y="440644"/>
                        <a:pt x="181588" y="441476"/>
                        <a:pt x="179648" y="440921"/>
                      </a:cubicBezTo>
                      <a:cubicBezTo>
                        <a:pt x="178539" y="440644"/>
                        <a:pt x="177707" y="439259"/>
                        <a:pt x="176598" y="439536"/>
                      </a:cubicBezTo>
                      <a:cubicBezTo>
                        <a:pt x="175212" y="439536"/>
                        <a:pt x="173826" y="442030"/>
                        <a:pt x="172994" y="443138"/>
                      </a:cubicBezTo>
                      <a:cubicBezTo>
                        <a:pt x="171885" y="444801"/>
                        <a:pt x="170776" y="446464"/>
                        <a:pt x="169113" y="447572"/>
                      </a:cubicBezTo>
                      <a:cubicBezTo>
                        <a:pt x="165786" y="450344"/>
                        <a:pt x="160519" y="450898"/>
                        <a:pt x="156637" y="451729"/>
                      </a:cubicBezTo>
                      <a:cubicBezTo>
                        <a:pt x="152478" y="452560"/>
                        <a:pt x="148320" y="453392"/>
                        <a:pt x="144162" y="454500"/>
                      </a:cubicBezTo>
                      <a:cubicBezTo>
                        <a:pt x="142776" y="454777"/>
                        <a:pt x="139726" y="455332"/>
                        <a:pt x="141389" y="456994"/>
                      </a:cubicBezTo>
                      <a:cubicBezTo>
                        <a:pt x="143053" y="458657"/>
                        <a:pt x="146379" y="458657"/>
                        <a:pt x="148320" y="460043"/>
                      </a:cubicBezTo>
                      <a:cubicBezTo>
                        <a:pt x="149984" y="461151"/>
                        <a:pt x="149706" y="461428"/>
                        <a:pt x="149429" y="463091"/>
                      </a:cubicBezTo>
                      <a:cubicBezTo>
                        <a:pt x="148875" y="465031"/>
                        <a:pt x="149429" y="466140"/>
                        <a:pt x="150538" y="467802"/>
                      </a:cubicBezTo>
                      <a:cubicBezTo>
                        <a:pt x="151370" y="469465"/>
                        <a:pt x="152478" y="471405"/>
                        <a:pt x="151370" y="473068"/>
                      </a:cubicBezTo>
                      <a:cubicBezTo>
                        <a:pt x="150261" y="474730"/>
                        <a:pt x="147489" y="475285"/>
                        <a:pt x="146657" y="476947"/>
                      </a:cubicBezTo>
                      <a:cubicBezTo>
                        <a:pt x="144993" y="479996"/>
                        <a:pt x="149984" y="482767"/>
                        <a:pt x="148875" y="486369"/>
                      </a:cubicBezTo>
                      <a:cubicBezTo>
                        <a:pt x="148320" y="488032"/>
                        <a:pt x="147766" y="489141"/>
                        <a:pt x="148043" y="491081"/>
                      </a:cubicBezTo>
                      <a:cubicBezTo>
                        <a:pt x="148320" y="492743"/>
                        <a:pt x="149429" y="494406"/>
                        <a:pt x="149152" y="496346"/>
                      </a:cubicBezTo>
                      <a:cubicBezTo>
                        <a:pt x="148597" y="499948"/>
                        <a:pt x="143607" y="501057"/>
                        <a:pt x="144439" y="505491"/>
                      </a:cubicBezTo>
                      <a:cubicBezTo>
                        <a:pt x="144439" y="506599"/>
                        <a:pt x="145271" y="507154"/>
                        <a:pt x="145548" y="508262"/>
                      </a:cubicBezTo>
                      <a:cubicBezTo>
                        <a:pt x="145825" y="509370"/>
                        <a:pt x="145825" y="510479"/>
                        <a:pt x="145825" y="511587"/>
                      </a:cubicBezTo>
                      <a:cubicBezTo>
                        <a:pt x="145825" y="514359"/>
                        <a:pt x="145825" y="517130"/>
                        <a:pt x="145825" y="519624"/>
                      </a:cubicBezTo>
                      <a:cubicBezTo>
                        <a:pt x="143885" y="523504"/>
                        <a:pt x="141944" y="527383"/>
                        <a:pt x="139449" y="531263"/>
                      </a:cubicBezTo>
                      <a:cubicBezTo>
                        <a:pt x="136954" y="535143"/>
                        <a:pt x="134459" y="538745"/>
                        <a:pt x="133350" y="543179"/>
                      </a:cubicBezTo>
                      <a:cubicBezTo>
                        <a:pt x="132241" y="547336"/>
                        <a:pt x="130300" y="551770"/>
                        <a:pt x="125310" y="549830"/>
                      </a:cubicBezTo>
                      <a:cubicBezTo>
                        <a:pt x="123646" y="549276"/>
                        <a:pt x="121983" y="547891"/>
                        <a:pt x="120320" y="547336"/>
                      </a:cubicBezTo>
                      <a:cubicBezTo>
                        <a:pt x="118379" y="546505"/>
                        <a:pt x="115884" y="546505"/>
                        <a:pt x="113666" y="546505"/>
                      </a:cubicBezTo>
                      <a:cubicBezTo>
                        <a:pt x="107289" y="546505"/>
                        <a:pt x="102299" y="548999"/>
                        <a:pt x="96477" y="551493"/>
                      </a:cubicBezTo>
                      <a:cubicBezTo>
                        <a:pt x="93982" y="552601"/>
                        <a:pt x="91487" y="553156"/>
                        <a:pt x="88992" y="553710"/>
                      </a:cubicBezTo>
                      <a:cubicBezTo>
                        <a:pt x="87052" y="554264"/>
                        <a:pt x="85111" y="554819"/>
                        <a:pt x="84002" y="556481"/>
                      </a:cubicBezTo>
                      <a:cubicBezTo>
                        <a:pt x="81229" y="560915"/>
                        <a:pt x="87606" y="563686"/>
                        <a:pt x="87606" y="567843"/>
                      </a:cubicBezTo>
                      <a:cubicBezTo>
                        <a:pt x="87606" y="572277"/>
                        <a:pt x="81229" y="573940"/>
                        <a:pt x="77626" y="574494"/>
                      </a:cubicBezTo>
                      <a:cubicBezTo>
                        <a:pt x="67645" y="575880"/>
                        <a:pt x="57665" y="577542"/>
                        <a:pt x="47684" y="577265"/>
                      </a:cubicBezTo>
                      <a:cubicBezTo>
                        <a:pt x="46575" y="574217"/>
                        <a:pt x="52952" y="573109"/>
                        <a:pt x="52397" y="569783"/>
                      </a:cubicBezTo>
                      <a:cubicBezTo>
                        <a:pt x="51843" y="566735"/>
                        <a:pt x="49347" y="564518"/>
                        <a:pt x="47684" y="562024"/>
                      </a:cubicBezTo>
                      <a:cubicBezTo>
                        <a:pt x="46853" y="560638"/>
                        <a:pt x="46575" y="558975"/>
                        <a:pt x="45466" y="557590"/>
                      </a:cubicBezTo>
                      <a:cubicBezTo>
                        <a:pt x="44357" y="556204"/>
                        <a:pt x="43526" y="555096"/>
                        <a:pt x="42971" y="553710"/>
                      </a:cubicBezTo>
                      <a:cubicBezTo>
                        <a:pt x="42417" y="552601"/>
                        <a:pt x="41862" y="551770"/>
                        <a:pt x="41030" y="550939"/>
                      </a:cubicBezTo>
                      <a:cubicBezTo>
                        <a:pt x="39922" y="549553"/>
                        <a:pt x="39922" y="548445"/>
                        <a:pt x="39367" y="546782"/>
                      </a:cubicBezTo>
                      <a:cubicBezTo>
                        <a:pt x="38536" y="544011"/>
                        <a:pt x="36040" y="540131"/>
                        <a:pt x="41030" y="540131"/>
                      </a:cubicBezTo>
                      <a:cubicBezTo>
                        <a:pt x="41308" y="539023"/>
                        <a:pt x="41030" y="537637"/>
                        <a:pt x="41585" y="536806"/>
                      </a:cubicBezTo>
                      <a:cubicBezTo>
                        <a:pt x="42139" y="535697"/>
                        <a:pt x="43248" y="535974"/>
                        <a:pt x="44080" y="535420"/>
                      </a:cubicBezTo>
                      <a:cubicBezTo>
                        <a:pt x="45466" y="534589"/>
                        <a:pt x="46021" y="531263"/>
                        <a:pt x="45466" y="529600"/>
                      </a:cubicBezTo>
                      <a:cubicBezTo>
                        <a:pt x="44635" y="527660"/>
                        <a:pt x="41308" y="527660"/>
                        <a:pt x="39644" y="526275"/>
                      </a:cubicBezTo>
                      <a:cubicBezTo>
                        <a:pt x="37427" y="524612"/>
                        <a:pt x="34931" y="522395"/>
                        <a:pt x="33268" y="520178"/>
                      </a:cubicBezTo>
                      <a:cubicBezTo>
                        <a:pt x="30773" y="517407"/>
                        <a:pt x="30773" y="513250"/>
                        <a:pt x="28001" y="510756"/>
                      </a:cubicBezTo>
                      <a:cubicBezTo>
                        <a:pt x="25783" y="508262"/>
                        <a:pt x="24396" y="505214"/>
                        <a:pt x="22733" y="502442"/>
                      </a:cubicBezTo>
                      <a:cubicBezTo>
                        <a:pt x="21624" y="500225"/>
                        <a:pt x="20515" y="498009"/>
                        <a:pt x="19129" y="495791"/>
                      </a:cubicBezTo>
                      <a:cubicBezTo>
                        <a:pt x="18020" y="493852"/>
                        <a:pt x="16634" y="491912"/>
                        <a:pt x="15802" y="489695"/>
                      </a:cubicBezTo>
                      <a:cubicBezTo>
                        <a:pt x="14971" y="486924"/>
                        <a:pt x="15802" y="485261"/>
                        <a:pt x="16634" y="482767"/>
                      </a:cubicBezTo>
                      <a:cubicBezTo>
                        <a:pt x="17466" y="480273"/>
                        <a:pt x="17188" y="477224"/>
                        <a:pt x="17188" y="474453"/>
                      </a:cubicBezTo>
                      <a:cubicBezTo>
                        <a:pt x="17188" y="471682"/>
                        <a:pt x="17188" y="468634"/>
                        <a:pt x="17188" y="465862"/>
                      </a:cubicBezTo>
                      <a:cubicBezTo>
                        <a:pt x="17188" y="464754"/>
                        <a:pt x="17743" y="463368"/>
                        <a:pt x="17188" y="462537"/>
                      </a:cubicBezTo>
                      <a:cubicBezTo>
                        <a:pt x="16079" y="461428"/>
                        <a:pt x="14416" y="462537"/>
                        <a:pt x="13585" y="463368"/>
                      </a:cubicBezTo>
                      <a:cubicBezTo>
                        <a:pt x="13030" y="464200"/>
                        <a:pt x="12476" y="466971"/>
                        <a:pt x="11644" y="467248"/>
                      </a:cubicBezTo>
                      <a:cubicBezTo>
                        <a:pt x="10258" y="467802"/>
                        <a:pt x="10258" y="465031"/>
                        <a:pt x="10258" y="464200"/>
                      </a:cubicBezTo>
                      <a:cubicBezTo>
                        <a:pt x="10258" y="462814"/>
                        <a:pt x="10258" y="461428"/>
                        <a:pt x="8594" y="461151"/>
                      </a:cubicBezTo>
                      <a:cubicBezTo>
                        <a:pt x="7485" y="461151"/>
                        <a:pt x="6376" y="461705"/>
                        <a:pt x="6099" y="462814"/>
                      </a:cubicBezTo>
                      <a:cubicBezTo>
                        <a:pt x="6099" y="463645"/>
                        <a:pt x="6376" y="465585"/>
                        <a:pt x="5545" y="466140"/>
                      </a:cubicBezTo>
                      <a:cubicBezTo>
                        <a:pt x="4436" y="466694"/>
                        <a:pt x="4159" y="464477"/>
                        <a:pt x="4159" y="463922"/>
                      </a:cubicBezTo>
                      <a:cubicBezTo>
                        <a:pt x="4159" y="460874"/>
                        <a:pt x="3050" y="458657"/>
                        <a:pt x="1941" y="455886"/>
                      </a:cubicBezTo>
                      <a:cubicBezTo>
                        <a:pt x="831" y="453115"/>
                        <a:pt x="0" y="451175"/>
                        <a:pt x="0" y="448127"/>
                      </a:cubicBezTo>
                      <a:cubicBezTo>
                        <a:pt x="0" y="443970"/>
                        <a:pt x="1941" y="440090"/>
                        <a:pt x="554" y="435933"/>
                      </a:cubicBezTo>
                      <a:cubicBezTo>
                        <a:pt x="554" y="435379"/>
                        <a:pt x="277" y="434825"/>
                        <a:pt x="0" y="434548"/>
                      </a:cubicBezTo>
                      <a:cubicBezTo>
                        <a:pt x="1663" y="432608"/>
                        <a:pt x="3604" y="431776"/>
                        <a:pt x="4713" y="432885"/>
                      </a:cubicBezTo>
                      <a:cubicBezTo>
                        <a:pt x="9149" y="436765"/>
                        <a:pt x="18297" y="443138"/>
                        <a:pt x="18020" y="433716"/>
                      </a:cubicBezTo>
                      <a:cubicBezTo>
                        <a:pt x="18020" y="424294"/>
                        <a:pt x="17743" y="402679"/>
                        <a:pt x="22733" y="401016"/>
                      </a:cubicBezTo>
                      <a:cubicBezTo>
                        <a:pt x="27723" y="399353"/>
                        <a:pt x="36595" y="399907"/>
                        <a:pt x="35763" y="394365"/>
                      </a:cubicBezTo>
                      <a:cubicBezTo>
                        <a:pt x="34931" y="388822"/>
                        <a:pt x="37427" y="385220"/>
                        <a:pt x="38258" y="381894"/>
                      </a:cubicBezTo>
                      <a:cubicBezTo>
                        <a:pt x="39090" y="378846"/>
                        <a:pt x="41308" y="375798"/>
                        <a:pt x="38813" y="371641"/>
                      </a:cubicBezTo>
                      <a:cubicBezTo>
                        <a:pt x="36318" y="367484"/>
                        <a:pt x="29110" y="355568"/>
                        <a:pt x="33822" y="355014"/>
                      </a:cubicBezTo>
                      <a:cubicBezTo>
                        <a:pt x="38536" y="354459"/>
                        <a:pt x="44912" y="357785"/>
                        <a:pt x="46021" y="350580"/>
                      </a:cubicBezTo>
                      <a:cubicBezTo>
                        <a:pt x="47130" y="343374"/>
                        <a:pt x="45466" y="339772"/>
                        <a:pt x="39090" y="335061"/>
                      </a:cubicBezTo>
                      <a:cubicBezTo>
                        <a:pt x="32713" y="330627"/>
                        <a:pt x="25505" y="326470"/>
                        <a:pt x="28001" y="320928"/>
                      </a:cubicBezTo>
                      <a:cubicBezTo>
                        <a:pt x="30496" y="315385"/>
                        <a:pt x="32436" y="305132"/>
                        <a:pt x="31605" y="296818"/>
                      </a:cubicBezTo>
                      <a:cubicBezTo>
                        <a:pt x="30496" y="288504"/>
                        <a:pt x="28001" y="286564"/>
                        <a:pt x="28832" y="281299"/>
                      </a:cubicBezTo>
                      <a:cubicBezTo>
                        <a:pt x="29387" y="275757"/>
                        <a:pt x="31605" y="274094"/>
                        <a:pt x="29941" y="269937"/>
                      </a:cubicBezTo>
                      <a:cubicBezTo>
                        <a:pt x="28278" y="265780"/>
                        <a:pt x="23010" y="257467"/>
                        <a:pt x="26060" y="252756"/>
                      </a:cubicBezTo>
                      <a:cubicBezTo>
                        <a:pt x="29110" y="248045"/>
                        <a:pt x="41862" y="227537"/>
                        <a:pt x="51288" y="226983"/>
                      </a:cubicBezTo>
                      <a:cubicBezTo>
                        <a:pt x="60714" y="226706"/>
                        <a:pt x="79843" y="231417"/>
                        <a:pt x="79566" y="222549"/>
                      </a:cubicBezTo>
                      <a:cubicBezTo>
                        <a:pt x="79566" y="213959"/>
                        <a:pt x="74021" y="207585"/>
                        <a:pt x="74576" y="202319"/>
                      </a:cubicBezTo>
                      <a:cubicBezTo>
                        <a:pt x="74853" y="197054"/>
                        <a:pt x="76517" y="192620"/>
                        <a:pt x="80398" y="189018"/>
                      </a:cubicBezTo>
                      <a:cubicBezTo>
                        <a:pt x="84556" y="185415"/>
                        <a:pt x="96477" y="172113"/>
                        <a:pt x="95091" y="167956"/>
                      </a:cubicBezTo>
                      <a:cubicBezTo>
                        <a:pt x="93982" y="163799"/>
                        <a:pt x="90655" y="135256"/>
                        <a:pt x="96755" y="133870"/>
                      </a:cubicBezTo>
                      <a:cubicBezTo>
                        <a:pt x="102577" y="132208"/>
                        <a:pt x="115329" y="131376"/>
                        <a:pt x="116993" y="126665"/>
                      </a:cubicBezTo>
                      <a:cubicBezTo>
                        <a:pt x="118656" y="122231"/>
                        <a:pt x="118656" y="114195"/>
                        <a:pt x="125310" y="110315"/>
                      </a:cubicBezTo>
                      <a:cubicBezTo>
                        <a:pt x="131963" y="106712"/>
                        <a:pt x="145825" y="93133"/>
                        <a:pt x="143330" y="87037"/>
                      </a:cubicBezTo>
                      <a:cubicBezTo>
                        <a:pt x="140835" y="80940"/>
                        <a:pt x="136399" y="74843"/>
                        <a:pt x="141112" y="72626"/>
                      </a:cubicBezTo>
                      <a:cubicBezTo>
                        <a:pt x="145548" y="70409"/>
                        <a:pt x="146934" y="70409"/>
                        <a:pt x="149706" y="64867"/>
                      </a:cubicBezTo>
                      <a:cubicBezTo>
                        <a:pt x="152756" y="59602"/>
                        <a:pt x="165232" y="45746"/>
                        <a:pt x="169113" y="47131"/>
                      </a:cubicBezTo>
                      <a:cubicBezTo>
                        <a:pt x="172994" y="48517"/>
                        <a:pt x="187133" y="54891"/>
                        <a:pt x="188242" y="47963"/>
                      </a:cubicBezTo>
                      <a:cubicBezTo>
                        <a:pt x="189351" y="41035"/>
                        <a:pt x="186024" y="24130"/>
                        <a:pt x="195727" y="26624"/>
                      </a:cubicBezTo>
                      <a:cubicBezTo>
                        <a:pt x="205430" y="29118"/>
                        <a:pt x="241748" y="36046"/>
                        <a:pt x="241748" y="30781"/>
                      </a:cubicBezTo>
                      <a:cubicBezTo>
                        <a:pt x="241748" y="25516"/>
                        <a:pt x="245907" y="25239"/>
                        <a:pt x="245907" y="17756"/>
                      </a:cubicBezTo>
                      <a:cubicBezTo>
                        <a:pt x="245907" y="10274"/>
                        <a:pt x="244243" y="-534"/>
                        <a:pt x="247847" y="20"/>
                      </a:cubicBezTo>
                      <a:cubicBezTo>
                        <a:pt x="248956" y="20"/>
                        <a:pt x="252006" y="1683"/>
                        <a:pt x="256719" y="3900"/>
                      </a:cubicBezTo>
                      <a:cubicBezTo>
                        <a:pt x="267808" y="9443"/>
                        <a:pt x="286937" y="20250"/>
                        <a:pt x="301908" y="28287"/>
                      </a:cubicBezTo>
                      <a:cubicBezTo>
                        <a:pt x="323255" y="39649"/>
                        <a:pt x="341553" y="50179"/>
                        <a:pt x="339335" y="54336"/>
                      </a:cubicBezTo>
                      <a:cubicBezTo>
                        <a:pt x="337117" y="58493"/>
                        <a:pt x="337117" y="63204"/>
                        <a:pt x="337394" y="65698"/>
                      </a:cubicBezTo>
                      <a:cubicBezTo>
                        <a:pt x="337394" y="68192"/>
                        <a:pt x="330463" y="67915"/>
                        <a:pt x="336839" y="74289"/>
                      </a:cubicBezTo>
                      <a:cubicBezTo>
                        <a:pt x="343493" y="80663"/>
                        <a:pt x="348484" y="82326"/>
                        <a:pt x="344602" y="84820"/>
                      </a:cubicBezTo>
                      <a:cubicBezTo>
                        <a:pt x="340721" y="87037"/>
                        <a:pt x="335453" y="90362"/>
                        <a:pt x="339335" y="92025"/>
                      </a:cubicBezTo>
                      <a:cubicBezTo>
                        <a:pt x="342939" y="93688"/>
                        <a:pt x="351256" y="103387"/>
                        <a:pt x="347929" y="109761"/>
                      </a:cubicBezTo>
                      <a:cubicBezTo>
                        <a:pt x="344602" y="116134"/>
                        <a:pt x="337394" y="126388"/>
                        <a:pt x="341830" y="129991"/>
                      </a:cubicBezTo>
                      <a:cubicBezTo>
                        <a:pt x="345156" y="132762"/>
                        <a:pt x="351256" y="139413"/>
                        <a:pt x="353196" y="151883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569" name="Freeform 2568">
                  <a:extLst>
                    <a:ext uri="{FF2B5EF4-FFF2-40B4-BE49-F238E27FC236}">
                      <a16:creationId xmlns:a16="http://schemas.microsoft.com/office/drawing/2014/main" id="{4ABA9534-06A9-941F-2E6A-C50D24CF3601}"/>
                    </a:ext>
                  </a:extLst>
                </p:cNvPr>
                <p:cNvSpPr/>
                <p:nvPr/>
              </p:nvSpPr>
              <p:spPr>
                <a:xfrm>
                  <a:off x="6223305" y="2367864"/>
                  <a:ext cx="19796" cy="44328"/>
                </a:xfrm>
                <a:custGeom>
                  <a:avLst/>
                  <a:gdLst>
                    <a:gd name="connsiteX0" fmla="*/ 7708 w 19796"/>
                    <a:gd name="connsiteY0" fmla="*/ 32459 h 44328"/>
                    <a:gd name="connsiteX1" fmla="*/ 6600 w 19796"/>
                    <a:gd name="connsiteY1" fmla="*/ 36893 h 44328"/>
                    <a:gd name="connsiteX2" fmla="*/ 4936 w 19796"/>
                    <a:gd name="connsiteY2" fmla="*/ 40219 h 44328"/>
                    <a:gd name="connsiteX3" fmla="*/ 1055 w 19796"/>
                    <a:gd name="connsiteY3" fmla="*/ 43821 h 44328"/>
                    <a:gd name="connsiteX4" fmla="*/ 223 w 19796"/>
                    <a:gd name="connsiteY4" fmla="*/ 36062 h 44328"/>
                    <a:gd name="connsiteX5" fmla="*/ 1055 w 19796"/>
                    <a:gd name="connsiteY5" fmla="*/ 27471 h 44328"/>
                    <a:gd name="connsiteX6" fmla="*/ 4382 w 19796"/>
                    <a:gd name="connsiteY6" fmla="*/ 17218 h 44328"/>
                    <a:gd name="connsiteX7" fmla="*/ 9926 w 19796"/>
                    <a:gd name="connsiteY7" fmla="*/ 9735 h 44328"/>
                    <a:gd name="connsiteX8" fmla="*/ 12421 w 19796"/>
                    <a:gd name="connsiteY8" fmla="*/ 5578 h 44328"/>
                    <a:gd name="connsiteX9" fmla="*/ 15749 w 19796"/>
                    <a:gd name="connsiteY9" fmla="*/ 1976 h 44328"/>
                    <a:gd name="connsiteX10" fmla="*/ 18798 w 19796"/>
                    <a:gd name="connsiteY10" fmla="*/ 36 h 44328"/>
                    <a:gd name="connsiteX11" fmla="*/ 18798 w 19796"/>
                    <a:gd name="connsiteY11" fmla="*/ 5024 h 44328"/>
                    <a:gd name="connsiteX12" fmla="*/ 16580 w 19796"/>
                    <a:gd name="connsiteY12" fmla="*/ 12507 h 44328"/>
                    <a:gd name="connsiteX13" fmla="*/ 13531 w 19796"/>
                    <a:gd name="connsiteY13" fmla="*/ 16386 h 44328"/>
                    <a:gd name="connsiteX14" fmla="*/ 9649 w 19796"/>
                    <a:gd name="connsiteY14" fmla="*/ 23314 h 44328"/>
                    <a:gd name="connsiteX15" fmla="*/ 7431 w 19796"/>
                    <a:gd name="connsiteY15" fmla="*/ 32459 h 443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9796" h="44328">
                      <a:moveTo>
                        <a:pt x="7708" y="32459"/>
                      </a:moveTo>
                      <a:cubicBezTo>
                        <a:pt x="7708" y="33845"/>
                        <a:pt x="7154" y="35508"/>
                        <a:pt x="6600" y="36893"/>
                      </a:cubicBezTo>
                      <a:cubicBezTo>
                        <a:pt x="6045" y="38002"/>
                        <a:pt x="5491" y="39110"/>
                        <a:pt x="4936" y="40219"/>
                      </a:cubicBezTo>
                      <a:cubicBezTo>
                        <a:pt x="4382" y="41604"/>
                        <a:pt x="3827" y="45761"/>
                        <a:pt x="1055" y="43821"/>
                      </a:cubicBezTo>
                      <a:cubicBezTo>
                        <a:pt x="-886" y="42436"/>
                        <a:pt x="500" y="38002"/>
                        <a:pt x="223" y="36062"/>
                      </a:cubicBezTo>
                      <a:cubicBezTo>
                        <a:pt x="223" y="33014"/>
                        <a:pt x="223" y="30519"/>
                        <a:pt x="1055" y="27471"/>
                      </a:cubicBezTo>
                      <a:cubicBezTo>
                        <a:pt x="1886" y="23869"/>
                        <a:pt x="2718" y="20543"/>
                        <a:pt x="4382" y="17218"/>
                      </a:cubicBezTo>
                      <a:cubicBezTo>
                        <a:pt x="5768" y="14446"/>
                        <a:pt x="7986" y="12229"/>
                        <a:pt x="9926" y="9735"/>
                      </a:cubicBezTo>
                      <a:cubicBezTo>
                        <a:pt x="10758" y="8350"/>
                        <a:pt x="11312" y="6964"/>
                        <a:pt x="12421" y="5578"/>
                      </a:cubicBezTo>
                      <a:cubicBezTo>
                        <a:pt x="13531" y="4193"/>
                        <a:pt x="14639" y="3084"/>
                        <a:pt x="15749" y="1976"/>
                      </a:cubicBezTo>
                      <a:cubicBezTo>
                        <a:pt x="16303" y="1145"/>
                        <a:pt x="17689" y="-241"/>
                        <a:pt x="18798" y="36"/>
                      </a:cubicBezTo>
                      <a:cubicBezTo>
                        <a:pt x="20738" y="868"/>
                        <a:pt x="19352" y="3639"/>
                        <a:pt x="18798" y="5024"/>
                      </a:cubicBezTo>
                      <a:cubicBezTo>
                        <a:pt x="18243" y="7518"/>
                        <a:pt x="17966" y="10290"/>
                        <a:pt x="16580" y="12507"/>
                      </a:cubicBezTo>
                      <a:cubicBezTo>
                        <a:pt x="15749" y="13892"/>
                        <a:pt x="14362" y="15001"/>
                        <a:pt x="13531" y="16386"/>
                      </a:cubicBezTo>
                      <a:cubicBezTo>
                        <a:pt x="12144" y="18603"/>
                        <a:pt x="10758" y="21097"/>
                        <a:pt x="9649" y="23314"/>
                      </a:cubicBezTo>
                      <a:cubicBezTo>
                        <a:pt x="8263" y="26086"/>
                        <a:pt x="7986" y="29411"/>
                        <a:pt x="7431" y="32459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570" name="Freeform 2569">
                  <a:extLst>
                    <a:ext uri="{FF2B5EF4-FFF2-40B4-BE49-F238E27FC236}">
                      <a16:creationId xmlns:a16="http://schemas.microsoft.com/office/drawing/2014/main" id="{85C8F25C-3792-3B53-D648-6FDAA43AC6B8}"/>
                    </a:ext>
                  </a:extLst>
                </p:cNvPr>
                <p:cNvSpPr/>
                <p:nvPr/>
              </p:nvSpPr>
              <p:spPr>
                <a:xfrm>
                  <a:off x="6268994" y="2345453"/>
                  <a:ext cx="25614" cy="40557"/>
                </a:xfrm>
                <a:custGeom>
                  <a:avLst/>
                  <a:gdLst>
                    <a:gd name="connsiteX0" fmla="*/ 8040 w 25614"/>
                    <a:gd name="connsiteY0" fmla="*/ 35195 h 40557"/>
                    <a:gd name="connsiteX1" fmla="*/ 4159 w 25614"/>
                    <a:gd name="connsiteY1" fmla="*/ 38243 h 40557"/>
                    <a:gd name="connsiteX2" fmla="*/ 1386 w 25614"/>
                    <a:gd name="connsiteY2" fmla="*/ 40460 h 40557"/>
                    <a:gd name="connsiteX3" fmla="*/ 0 w 25614"/>
                    <a:gd name="connsiteY3" fmla="*/ 37134 h 40557"/>
                    <a:gd name="connsiteX4" fmla="*/ 1386 w 25614"/>
                    <a:gd name="connsiteY4" fmla="*/ 27712 h 40557"/>
                    <a:gd name="connsiteX5" fmla="*/ 555 w 25614"/>
                    <a:gd name="connsiteY5" fmla="*/ 23001 h 40557"/>
                    <a:gd name="connsiteX6" fmla="*/ 555 w 25614"/>
                    <a:gd name="connsiteY6" fmla="*/ 16904 h 40557"/>
                    <a:gd name="connsiteX7" fmla="*/ 1941 w 25614"/>
                    <a:gd name="connsiteY7" fmla="*/ 11639 h 40557"/>
                    <a:gd name="connsiteX8" fmla="*/ 3604 w 25614"/>
                    <a:gd name="connsiteY8" fmla="*/ 7482 h 40557"/>
                    <a:gd name="connsiteX9" fmla="*/ 8040 w 25614"/>
                    <a:gd name="connsiteY9" fmla="*/ 5265 h 40557"/>
                    <a:gd name="connsiteX10" fmla="*/ 11921 w 25614"/>
                    <a:gd name="connsiteY10" fmla="*/ 3880 h 40557"/>
                    <a:gd name="connsiteX11" fmla="*/ 14694 w 25614"/>
                    <a:gd name="connsiteY11" fmla="*/ 0 h 40557"/>
                    <a:gd name="connsiteX12" fmla="*/ 20238 w 25614"/>
                    <a:gd name="connsiteY12" fmla="*/ 831 h 40557"/>
                    <a:gd name="connsiteX13" fmla="*/ 25506 w 25614"/>
                    <a:gd name="connsiteY13" fmla="*/ 6097 h 40557"/>
                    <a:gd name="connsiteX14" fmla="*/ 21070 w 25614"/>
                    <a:gd name="connsiteY14" fmla="*/ 9699 h 40557"/>
                    <a:gd name="connsiteX15" fmla="*/ 17743 w 25614"/>
                    <a:gd name="connsiteY15" fmla="*/ 14687 h 40557"/>
                    <a:gd name="connsiteX16" fmla="*/ 18575 w 25614"/>
                    <a:gd name="connsiteY16" fmla="*/ 18567 h 40557"/>
                    <a:gd name="connsiteX17" fmla="*/ 20793 w 25614"/>
                    <a:gd name="connsiteY17" fmla="*/ 21338 h 40557"/>
                    <a:gd name="connsiteX18" fmla="*/ 15248 w 25614"/>
                    <a:gd name="connsiteY18" fmla="*/ 29375 h 40557"/>
                    <a:gd name="connsiteX19" fmla="*/ 12199 w 25614"/>
                    <a:gd name="connsiteY19" fmla="*/ 31315 h 40557"/>
                    <a:gd name="connsiteX20" fmla="*/ 8040 w 25614"/>
                    <a:gd name="connsiteY20" fmla="*/ 35195 h 405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25614" h="40557">
                      <a:moveTo>
                        <a:pt x="8040" y="35195"/>
                      </a:moveTo>
                      <a:cubicBezTo>
                        <a:pt x="6654" y="36026"/>
                        <a:pt x="4990" y="37134"/>
                        <a:pt x="4159" y="38243"/>
                      </a:cubicBezTo>
                      <a:cubicBezTo>
                        <a:pt x="3604" y="39074"/>
                        <a:pt x="2772" y="41014"/>
                        <a:pt x="1386" y="40460"/>
                      </a:cubicBezTo>
                      <a:cubicBezTo>
                        <a:pt x="278" y="39906"/>
                        <a:pt x="0" y="38243"/>
                        <a:pt x="0" y="37134"/>
                      </a:cubicBezTo>
                      <a:cubicBezTo>
                        <a:pt x="555" y="33809"/>
                        <a:pt x="1664" y="31038"/>
                        <a:pt x="1386" y="27712"/>
                      </a:cubicBezTo>
                      <a:cubicBezTo>
                        <a:pt x="1386" y="26050"/>
                        <a:pt x="832" y="24387"/>
                        <a:pt x="555" y="23001"/>
                      </a:cubicBezTo>
                      <a:cubicBezTo>
                        <a:pt x="555" y="21061"/>
                        <a:pt x="555" y="19121"/>
                        <a:pt x="555" y="16904"/>
                      </a:cubicBezTo>
                      <a:cubicBezTo>
                        <a:pt x="555" y="14965"/>
                        <a:pt x="1386" y="13302"/>
                        <a:pt x="1941" y="11639"/>
                      </a:cubicBezTo>
                      <a:cubicBezTo>
                        <a:pt x="2218" y="10254"/>
                        <a:pt x="2496" y="8591"/>
                        <a:pt x="3604" y="7482"/>
                      </a:cubicBezTo>
                      <a:cubicBezTo>
                        <a:pt x="4714" y="6374"/>
                        <a:pt x="6654" y="5819"/>
                        <a:pt x="8040" y="5265"/>
                      </a:cubicBezTo>
                      <a:cubicBezTo>
                        <a:pt x="9703" y="4711"/>
                        <a:pt x="10813" y="5265"/>
                        <a:pt x="11921" y="3880"/>
                      </a:cubicBezTo>
                      <a:cubicBezTo>
                        <a:pt x="12753" y="2217"/>
                        <a:pt x="12476" y="0"/>
                        <a:pt x="14694" y="0"/>
                      </a:cubicBezTo>
                      <a:cubicBezTo>
                        <a:pt x="16634" y="0"/>
                        <a:pt x="18575" y="0"/>
                        <a:pt x="20238" y="831"/>
                      </a:cubicBezTo>
                      <a:cubicBezTo>
                        <a:pt x="22179" y="1940"/>
                        <a:pt x="26337" y="2771"/>
                        <a:pt x="25506" y="6097"/>
                      </a:cubicBezTo>
                      <a:cubicBezTo>
                        <a:pt x="24951" y="8037"/>
                        <a:pt x="22456" y="8868"/>
                        <a:pt x="21070" y="9699"/>
                      </a:cubicBezTo>
                      <a:cubicBezTo>
                        <a:pt x="19406" y="10808"/>
                        <a:pt x="18020" y="12470"/>
                        <a:pt x="17743" y="14687"/>
                      </a:cubicBezTo>
                      <a:cubicBezTo>
                        <a:pt x="17743" y="16073"/>
                        <a:pt x="17189" y="17736"/>
                        <a:pt x="18575" y="18567"/>
                      </a:cubicBezTo>
                      <a:cubicBezTo>
                        <a:pt x="19684" y="19399"/>
                        <a:pt x="21348" y="19676"/>
                        <a:pt x="20793" y="21338"/>
                      </a:cubicBezTo>
                      <a:cubicBezTo>
                        <a:pt x="19684" y="24664"/>
                        <a:pt x="18020" y="27435"/>
                        <a:pt x="15248" y="29375"/>
                      </a:cubicBezTo>
                      <a:cubicBezTo>
                        <a:pt x="14139" y="29929"/>
                        <a:pt x="13031" y="30483"/>
                        <a:pt x="12199" y="31315"/>
                      </a:cubicBezTo>
                      <a:cubicBezTo>
                        <a:pt x="10813" y="32700"/>
                        <a:pt x="9703" y="34086"/>
                        <a:pt x="8040" y="35195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571" name="Freeform 2570">
                  <a:extLst>
                    <a:ext uri="{FF2B5EF4-FFF2-40B4-BE49-F238E27FC236}">
                      <a16:creationId xmlns:a16="http://schemas.microsoft.com/office/drawing/2014/main" id="{84478C7B-EA48-0B7A-77C9-DA4B5C0BA062}"/>
                    </a:ext>
                  </a:extLst>
                </p:cNvPr>
                <p:cNvSpPr/>
                <p:nvPr/>
              </p:nvSpPr>
              <p:spPr>
                <a:xfrm>
                  <a:off x="6308347" y="2246376"/>
                  <a:ext cx="21921" cy="22315"/>
                </a:xfrm>
                <a:custGeom>
                  <a:avLst/>
                  <a:gdLst>
                    <a:gd name="connsiteX0" fmla="*/ 4728 w 21921"/>
                    <a:gd name="connsiteY0" fmla="*/ 10953 h 22315"/>
                    <a:gd name="connsiteX1" fmla="*/ 2787 w 21921"/>
                    <a:gd name="connsiteY1" fmla="*/ 10399 h 22315"/>
                    <a:gd name="connsiteX2" fmla="*/ 2510 w 21921"/>
                    <a:gd name="connsiteY2" fmla="*/ 3194 h 22315"/>
                    <a:gd name="connsiteX3" fmla="*/ 5282 w 21921"/>
                    <a:gd name="connsiteY3" fmla="*/ 2362 h 22315"/>
                    <a:gd name="connsiteX4" fmla="*/ 6946 w 21921"/>
                    <a:gd name="connsiteY4" fmla="*/ 700 h 22315"/>
                    <a:gd name="connsiteX5" fmla="*/ 12767 w 21921"/>
                    <a:gd name="connsiteY5" fmla="*/ 1808 h 22315"/>
                    <a:gd name="connsiteX6" fmla="*/ 21362 w 21921"/>
                    <a:gd name="connsiteY6" fmla="*/ 10399 h 22315"/>
                    <a:gd name="connsiteX7" fmla="*/ 19698 w 21921"/>
                    <a:gd name="connsiteY7" fmla="*/ 18990 h 22315"/>
                    <a:gd name="connsiteX8" fmla="*/ 17480 w 21921"/>
                    <a:gd name="connsiteY8" fmla="*/ 22315 h 22315"/>
                    <a:gd name="connsiteX9" fmla="*/ 13599 w 21921"/>
                    <a:gd name="connsiteY9" fmla="*/ 19821 h 22315"/>
                    <a:gd name="connsiteX10" fmla="*/ 11935 w 21921"/>
                    <a:gd name="connsiteY10" fmla="*/ 15941 h 22315"/>
                    <a:gd name="connsiteX11" fmla="*/ 9163 w 21921"/>
                    <a:gd name="connsiteY11" fmla="*/ 14279 h 22315"/>
                    <a:gd name="connsiteX12" fmla="*/ 6946 w 21921"/>
                    <a:gd name="connsiteY12" fmla="*/ 12893 h 22315"/>
                    <a:gd name="connsiteX13" fmla="*/ 4728 w 21921"/>
                    <a:gd name="connsiteY13" fmla="*/ 10953 h 223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1921" h="22315">
                      <a:moveTo>
                        <a:pt x="4728" y="10953"/>
                      </a:moveTo>
                      <a:cubicBezTo>
                        <a:pt x="4173" y="10953"/>
                        <a:pt x="3618" y="10676"/>
                        <a:pt x="2787" y="10399"/>
                      </a:cubicBezTo>
                      <a:cubicBezTo>
                        <a:pt x="15" y="8736"/>
                        <a:pt x="-1649" y="4302"/>
                        <a:pt x="2510" y="3194"/>
                      </a:cubicBezTo>
                      <a:cubicBezTo>
                        <a:pt x="3342" y="2917"/>
                        <a:pt x="4450" y="2917"/>
                        <a:pt x="5282" y="2362"/>
                      </a:cubicBezTo>
                      <a:cubicBezTo>
                        <a:pt x="6114" y="2085"/>
                        <a:pt x="6391" y="1254"/>
                        <a:pt x="6946" y="700"/>
                      </a:cubicBezTo>
                      <a:cubicBezTo>
                        <a:pt x="8886" y="-686"/>
                        <a:pt x="11659" y="145"/>
                        <a:pt x="12767" y="1808"/>
                      </a:cubicBezTo>
                      <a:cubicBezTo>
                        <a:pt x="15263" y="5411"/>
                        <a:pt x="19421" y="6519"/>
                        <a:pt x="21362" y="10399"/>
                      </a:cubicBezTo>
                      <a:cubicBezTo>
                        <a:pt x="23025" y="13724"/>
                        <a:pt x="20530" y="15941"/>
                        <a:pt x="19698" y="18990"/>
                      </a:cubicBezTo>
                      <a:cubicBezTo>
                        <a:pt x="19421" y="20375"/>
                        <a:pt x="19144" y="22038"/>
                        <a:pt x="17480" y="22315"/>
                      </a:cubicBezTo>
                      <a:cubicBezTo>
                        <a:pt x="16094" y="22315"/>
                        <a:pt x="14431" y="20929"/>
                        <a:pt x="13599" y="19821"/>
                      </a:cubicBezTo>
                      <a:cubicBezTo>
                        <a:pt x="12767" y="18712"/>
                        <a:pt x="12767" y="17050"/>
                        <a:pt x="11935" y="15941"/>
                      </a:cubicBezTo>
                      <a:cubicBezTo>
                        <a:pt x="11104" y="15110"/>
                        <a:pt x="9995" y="14833"/>
                        <a:pt x="9163" y="14279"/>
                      </a:cubicBezTo>
                      <a:cubicBezTo>
                        <a:pt x="8332" y="14001"/>
                        <a:pt x="7500" y="13447"/>
                        <a:pt x="6946" y="12893"/>
                      </a:cubicBezTo>
                      <a:cubicBezTo>
                        <a:pt x="6114" y="12339"/>
                        <a:pt x="5560" y="11507"/>
                        <a:pt x="4728" y="10953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572" name="Freeform 2571">
                  <a:extLst>
                    <a:ext uri="{FF2B5EF4-FFF2-40B4-BE49-F238E27FC236}">
                      <a16:creationId xmlns:a16="http://schemas.microsoft.com/office/drawing/2014/main" id="{F418D755-F566-CC75-7FAB-1DF56A563DB8}"/>
                    </a:ext>
                  </a:extLst>
                </p:cNvPr>
                <p:cNvSpPr/>
                <p:nvPr/>
              </p:nvSpPr>
              <p:spPr>
                <a:xfrm>
                  <a:off x="6088515" y="2336205"/>
                  <a:ext cx="6376" cy="10231"/>
                </a:xfrm>
                <a:custGeom>
                  <a:avLst/>
                  <a:gdLst>
                    <a:gd name="connsiteX0" fmla="*/ 4159 w 6376"/>
                    <a:gd name="connsiteY0" fmla="*/ 10080 h 10231"/>
                    <a:gd name="connsiteX1" fmla="*/ 3050 w 6376"/>
                    <a:gd name="connsiteY1" fmla="*/ 8972 h 10231"/>
                    <a:gd name="connsiteX2" fmla="*/ 2218 w 6376"/>
                    <a:gd name="connsiteY2" fmla="*/ 6478 h 10231"/>
                    <a:gd name="connsiteX3" fmla="*/ 831 w 6376"/>
                    <a:gd name="connsiteY3" fmla="*/ 5369 h 10231"/>
                    <a:gd name="connsiteX4" fmla="*/ 0 w 6376"/>
                    <a:gd name="connsiteY4" fmla="*/ 3707 h 10231"/>
                    <a:gd name="connsiteX5" fmla="*/ 831 w 6376"/>
                    <a:gd name="connsiteY5" fmla="*/ 2044 h 10231"/>
                    <a:gd name="connsiteX6" fmla="*/ 3050 w 6376"/>
                    <a:gd name="connsiteY6" fmla="*/ 2321 h 10231"/>
                    <a:gd name="connsiteX7" fmla="*/ 4436 w 6376"/>
                    <a:gd name="connsiteY7" fmla="*/ 935 h 10231"/>
                    <a:gd name="connsiteX8" fmla="*/ 5822 w 6376"/>
                    <a:gd name="connsiteY8" fmla="*/ 104 h 10231"/>
                    <a:gd name="connsiteX9" fmla="*/ 6376 w 6376"/>
                    <a:gd name="connsiteY9" fmla="*/ 2044 h 10231"/>
                    <a:gd name="connsiteX10" fmla="*/ 6376 w 6376"/>
                    <a:gd name="connsiteY10" fmla="*/ 3984 h 10231"/>
                    <a:gd name="connsiteX11" fmla="*/ 5822 w 6376"/>
                    <a:gd name="connsiteY11" fmla="*/ 7586 h 10231"/>
                    <a:gd name="connsiteX12" fmla="*/ 5267 w 6376"/>
                    <a:gd name="connsiteY12" fmla="*/ 8695 h 10231"/>
                    <a:gd name="connsiteX13" fmla="*/ 4436 w 6376"/>
                    <a:gd name="connsiteY13" fmla="*/ 10080 h 102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6376" h="10231">
                      <a:moveTo>
                        <a:pt x="4159" y="10080"/>
                      </a:moveTo>
                      <a:cubicBezTo>
                        <a:pt x="3327" y="10635"/>
                        <a:pt x="3327" y="9526"/>
                        <a:pt x="3050" y="8972"/>
                      </a:cubicBezTo>
                      <a:cubicBezTo>
                        <a:pt x="3050" y="8140"/>
                        <a:pt x="2772" y="7032"/>
                        <a:pt x="2218" y="6478"/>
                      </a:cubicBezTo>
                      <a:cubicBezTo>
                        <a:pt x="1941" y="5923"/>
                        <a:pt x="1386" y="5646"/>
                        <a:pt x="831" y="5369"/>
                      </a:cubicBezTo>
                      <a:cubicBezTo>
                        <a:pt x="277" y="4815"/>
                        <a:pt x="0" y="4538"/>
                        <a:pt x="0" y="3707"/>
                      </a:cubicBezTo>
                      <a:cubicBezTo>
                        <a:pt x="0" y="3152"/>
                        <a:pt x="0" y="2044"/>
                        <a:pt x="831" y="2044"/>
                      </a:cubicBezTo>
                      <a:cubicBezTo>
                        <a:pt x="1663" y="2044"/>
                        <a:pt x="2218" y="2321"/>
                        <a:pt x="3050" y="2321"/>
                      </a:cubicBezTo>
                      <a:cubicBezTo>
                        <a:pt x="3881" y="2321"/>
                        <a:pt x="4159" y="1490"/>
                        <a:pt x="4436" y="935"/>
                      </a:cubicBezTo>
                      <a:cubicBezTo>
                        <a:pt x="4713" y="104"/>
                        <a:pt x="4990" y="-173"/>
                        <a:pt x="5822" y="104"/>
                      </a:cubicBezTo>
                      <a:cubicBezTo>
                        <a:pt x="5822" y="935"/>
                        <a:pt x="6376" y="1212"/>
                        <a:pt x="6376" y="2044"/>
                      </a:cubicBezTo>
                      <a:cubicBezTo>
                        <a:pt x="6376" y="2598"/>
                        <a:pt x="6376" y="3429"/>
                        <a:pt x="6376" y="3984"/>
                      </a:cubicBezTo>
                      <a:cubicBezTo>
                        <a:pt x="6376" y="5092"/>
                        <a:pt x="6376" y="6478"/>
                        <a:pt x="5822" y="7586"/>
                      </a:cubicBezTo>
                      <a:cubicBezTo>
                        <a:pt x="5822" y="7863"/>
                        <a:pt x="5267" y="8140"/>
                        <a:pt x="5267" y="8695"/>
                      </a:cubicBezTo>
                      <a:cubicBezTo>
                        <a:pt x="5267" y="9249"/>
                        <a:pt x="4990" y="9803"/>
                        <a:pt x="4436" y="1008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2508" name="Graphic 248">
                <a:extLst>
                  <a:ext uri="{FF2B5EF4-FFF2-40B4-BE49-F238E27FC236}">
                    <a16:creationId xmlns:a16="http://schemas.microsoft.com/office/drawing/2014/main" id="{3FEC502A-39EC-5FF7-93F1-78DA79B3770F}"/>
                  </a:ext>
                </a:extLst>
              </p:cNvPr>
              <p:cNvGrpSpPr/>
              <p:nvPr/>
            </p:nvGrpSpPr>
            <p:grpSpPr>
              <a:xfrm>
                <a:off x="5673597" y="1819116"/>
                <a:ext cx="295774" cy="453188"/>
                <a:chOff x="6336362" y="1817997"/>
                <a:chExt cx="295774" cy="453188"/>
              </a:xfrm>
              <a:grpFill/>
            </p:grpSpPr>
            <p:sp>
              <p:nvSpPr>
                <p:cNvPr id="2566" name="Freeform 2565">
                  <a:extLst>
                    <a:ext uri="{FF2B5EF4-FFF2-40B4-BE49-F238E27FC236}">
                      <a16:creationId xmlns:a16="http://schemas.microsoft.com/office/drawing/2014/main" id="{0436E6EF-FCA3-92DC-6ABC-38878C424ACF}"/>
                    </a:ext>
                  </a:extLst>
                </p:cNvPr>
                <p:cNvSpPr/>
                <p:nvPr/>
              </p:nvSpPr>
              <p:spPr>
                <a:xfrm>
                  <a:off x="6336362" y="1817997"/>
                  <a:ext cx="295774" cy="453188"/>
                </a:xfrm>
                <a:custGeom>
                  <a:avLst/>
                  <a:gdLst>
                    <a:gd name="connsiteX0" fmla="*/ 291650 w 295774"/>
                    <a:gd name="connsiteY0" fmla="*/ 336797 h 453188"/>
                    <a:gd name="connsiteX1" fmla="*/ 197114 w 295774"/>
                    <a:gd name="connsiteY1" fmla="*/ 425476 h 453188"/>
                    <a:gd name="connsiteX2" fmla="*/ 183529 w 295774"/>
                    <a:gd name="connsiteY2" fmla="*/ 424368 h 453188"/>
                    <a:gd name="connsiteX3" fmla="*/ 166618 w 295774"/>
                    <a:gd name="connsiteY3" fmla="*/ 424368 h 453188"/>
                    <a:gd name="connsiteX4" fmla="*/ 163014 w 295774"/>
                    <a:gd name="connsiteY4" fmla="*/ 424368 h 453188"/>
                    <a:gd name="connsiteX5" fmla="*/ 158855 w 295774"/>
                    <a:gd name="connsiteY5" fmla="*/ 426030 h 453188"/>
                    <a:gd name="connsiteX6" fmla="*/ 151924 w 295774"/>
                    <a:gd name="connsiteY6" fmla="*/ 429910 h 453188"/>
                    <a:gd name="connsiteX7" fmla="*/ 144994 w 295774"/>
                    <a:gd name="connsiteY7" fmla="*/ 434067 h 453188"/>
                    <a:gd name="connsiteX8" fmla="*/ 137508 w 295774"/>
                    <a:gd name="connsiteY8" fmla="*/ 434898 h 453188"/>
                    <a:gd name="connsiteX9" fmla="*/ 129746 w 295774"/>
                    <a:gd name="connsiteY9" fmla="*/ 434067 h 453188"/>
                    <a:gd name="connsiteX10" fmla="*/ 124755 w 295774"/>
                    <a:gd name="connsiteY10" fmla="*/ 437115 h 453188"/>
                    <a:gd name="connsiteX11" fmla="*/ 110339 w 295774"/>
                    <a:gd name="connsiteY11" fmla="*/ 439609 h 453188"/>
                    <a:gd name="connsiteX12" fmla="*/ 106735 w 295774"/>
                    <a:gd name="connsiteY12" fmla="*/ 440995 h 453188"/>
                    <a:gd name="connsiteX13" fmla="*/ 105072 w 295774"/>
                    <a:gd name="connsiteY13" fmla="*/ 444320 h 453188"/>
                    <a:gd name="connsiteX14" fmla="*/ 98696 w 295774"/>
                    <a:gd name="connsiteY14" fmla="*/ 445983 h 453188"/>
                    <a:gd name="connsiteX15" fmla="*/ 94260 w 295774"/>
                    <a:gd name="connsiteY15" fmla="*/ 445429 h 453188"/>
                    <a:gd name="connsiteX16" fmla="*/ 88438 w 295774"/>
                    <a:gd name="connsiteY16" fmla="*/ 445429 h 453188"/>
                    <a:gd name="connsiteX17" fmla="*/ 77903 w 295774"/>
                    <a:gd name="connsiteY17" fmla="*/ 446815 h 453188"/>
                    <a:gd name="connsiteX18" fmla="*/ 69586 w 295774"/>
                    <a:gd name="connsiteY18" fmla="*/ 449309 h 453188"/>
                    <a:gd name="connsiteX19" fmla="*/ 62378 w 295774"/>
                    <a:gd name="connsiteY19" fmla="*/ 453188 h 453188"/>
                    <a:gd name="connsiteX20" fmla="*/ 65704 w 295774"/>
                    <a:gd name="connsiteY20" fmla="*/ 445429 h 453188"/>
                    <a:gd name="connsiteX21" fmla="*/ 66536 w 295774"/>
                    <a:gd name="connsiteY21" fmla="*/ 440995 h 453188"/>
                    <a:gd name="connsiteX22" fmla="*/ 64041 w 295774"/>
                    <a:gd name="connsiteY22" fmla="*/ 436838 h 453188"/>
                    <a:gd name="connsiteX23" fmla="*/ 62101 w 295774"/>
                    <a:gd name="connsiteY23" fmla="*/ 433235 h 453188"/>
                    <a:gd name="connsiteX24" fmla="*/ 55447 w 295774"/>
                    <a:gd name="connsiteY24" fmla="*/ 435175 h 453188"/>
                    <a:gd name="connsiteX25" fmla="*/ 49625 w 295774"/>
                    <a:gd name="connsiteY25" fmla="*/ 434898 h 453188"/>
                    <a:gd name="connsiteX26" fmla="*/ 45189 w 295774"/>
                    <a:gd name="connsiteY26" fmla="*/ 431850 h 453188"/>
                    <a:gd name="connsiteX27" fmla="*/ 31605 w 295774"/>
                    <a:gd name="connsiteY27" fmla="*/ 424645 h 453188"/>
                    <a:gd name="connsiteX28" fmla="*/ 27447 w 295774"/>
                    <a:gd name="connsiteY28" fmla="*/ 423259 h 453188"/>
                    <a:gd name="connsiteX29" fmla="*/ 22179 w 295774"/>
                    <a:gd name="connsiteY29" fmla="*/ 411897 h 453188"/>
                    <a:gd name="connsiteX30" fmla="*/ 21902 w 295774"/>
                    <a:gd name="connsiteY30" fmla="*/ 407740 h 453188"/>
                    <a:gd name="connsiteX31" fmla="*/ 19130 w 295774"/>
                    <a:gd name="connsiteY31" fmla="*/ 405246 h 453188"/>
                    <a:gd name="connsiteX32" fmla="*/ 18575 w 295774"/>
                    <a:gd name="connsiteY32" fmla="*/ 401366 h 453188"/>
                    <a:gd name="connsiteX33" fmla="*/ 24951 w 295774"/>
                    <a:gd name="connsiteY33" fmla="*/ 397487 h 453188"/>
                    <a:gd name="connsiteX34" fmla="*/ 26337 w 295774"/>
                    <a:gd name="connsiteY34" fmla="*/ 394161 h 453188"/>
                    <a:gd name="connsiteX35" fmla="*/ 24951 w 295774"/>
                    <a:gd name="connsiteY35" fmla="*/ 391390 h 453188"/>
                    <a:gd name="connsiteX36" fmla="*/ 23842 w 295774"/>
                    <a:gd name="connsiteY36" fmla="*/ 384739 h 453188"/>
                    <a:gd name="connsiteX37" fmla="*/ 27723 w 295774"/>
                    <a:gd name="connsiteY37" fmla="*/ 380859 h 453188"/>
                    <a:gd name="connsiteX38" fmla="*/ 26892 w 295774"/>
                    <a:gd name="connsiteY38" fmla="*/ 378365 h 453188"/>
                    <a:gd name="connsiteX39" fmla="*/ 25505 w 295774"/>
                    <a:gd name="connsiteY39" fmla="*/ 373654 h 453188"/>
                    <a:gd name="connsiteX40" fmla="*/ 20238 w 295774"/>
                    <a:gd name="connsiteY40" fmla="*/ 370329 h 453188"/>
                    <a:gd name="connsiteX41" fmla="*/ 16634 w 295774"/>
                    <a:gd name="connsiteY41" fmla="*/ 366449 h 453188"/>
                    <a:gd name="connsiteX42" fmla="*/ 17188 w 295774"/>
                    <a:gd name="connsiteY42" fmla="*/ 363124 h 453188"/>
                    <a:gd name="connsiteX43" fmla="*/ 19961 w 295774"/>
                    <a:gd name="connsiteY43" fmla="*/ 360630 h 453188"/>
                    <a:gd name="connsiteX44" fmla="*/ 21624 w 295774"/>
                    <a:gd name="connsiteY44" fmla="*/ 351207 h 453188"/>
                    <a:gd name="connsiteX45" fmla="*/ 19684 w 295774"/>
                    <a:gd name="connsiteY45" fmla="*/ 347605 h 453188"/>
                    <a:gd name="connsiteX46" fmla="*/ 14694 w 295774"/>
                    <a:gd name="connsiteY46" fmla="*/ 342617 h 453188"/>
                    <a:gd name="connsiteX47" fmla="*/ 14694 w 295774"/>
                    <a:gd name="connsiteY47" fmla="*/ 336243 h 453188"/>
                    <a:gd name="connsiteX48" fmla="*/ 16357 w 295774"/>
                    <a:gd name="connsiteY48" fmla="*/ 330700 h 453188"/>
                    <a:gd name="connsiteX49" fmla="*/ 25505 w 295774"/>
                    <a:gd name="connsiteY49" fmla="*/ 322941 h 453188"/>
                    <a:gd name="connsiteX50" fmla="*/ 27169 w 295774"/>
                    <a:gd name="connsiteY50" fmla="*/ 317953 h 453188"/>
                    <a:gd name="connsiteX51" fmla="*/ 26060 w 295774"/>
                    <a:gd name="connsiteY51" fmla="*/ 311856 h 453188"/>
                    <a:gd name="connsiteX52" fmla="*/ 30773 w 295774"/>
                    <a:gd name="connsiteY52" fmla="*/ 309362 h 453188"/>
                    <a:gd name="connsiteX53" fmla="*/ 32436 w 295774"/>
                    <a:gd name="connsiteY53" fmla="*/ 311856 h 453188"/>
                    <a:gd name="connsiteX54" fmla="*/ 34932 w 295774"/>
                    <a:gd name="connsiteY54" fmla="*/ 313519 h 453188"/>
                    <a:gd name="connsiteX55" fmla="*/ 38813 w 295774"/>
                    <a:gd name="connsiteY55" fmla="*/ 314073 h 453188"/>
                    <a:gd name="connsiteX56" fmla="*/ 41308 w 295774"/>
                    <a:gd name="connsiteY56" fmla="*/ 311025 h 453188"/>
                    <a:gd name="connsiteX57" fmla="*/ 48793 w 295774"/>
                    <a:gd name="connsiteY57" fmla="*/ 310193 h 453188"/>
                    <a:gd name="connsiteX58" fmla="*/ 49625 w 295774"/>
                    <a:gd name="connsiteY58" fmla="*/ 304928 h 453188"/>
                    <a:gd name="connsiteX59" fmla="*/ 44912 w 295774"/>
                    <a:gd name="connsiteY59" fmla="*/ 302434 h 453188"/>
                    <a:gd name="connsiteX60" fmla="*/ 51011 w 295774"/>
                    <a:gd name="connsiteY60" fmla="*/ 296337 h 453188"/>
                    <a:gd name="connsiteX61" fmla="*/ 57665 w 295774"/>
                    <a:gd name="connsiteY61" fmla="*/ 293289 h 453188"/>
                    <a:gd name="connsiteX62" fmla="*/ 63764 w 295774"/>
                    <a:gd name="connsiteY62" fmla="*/ 291072 h 453188"/>
                    <a:gd name="connsiteX63" fmla="*/ 67646 w 295774"/>
                    <a:gd name="connsiteY63" fmla="*/ 288301 h 453188"/>
                    <a:gd name="connsiteX64" fmla="*/ 70972 w 295774"/>
                    <a:gd name="connsiteY64" fmla="*/ 282481 h 453188"/>
                    <a:gd name="connsiteX65" fmla="*/ 76794 w 295774"/>
                    <a:gd name="connsiteY65" fmla="*/ 277770 h 453188"/>
                    <a:gd name="connsiteX66" fmla="*/ 79844 w 295774"/>
                    <a:gd name="connsiteY66" fmla="*/ 273336 h 453188"/>
                    <a:gd name="connsiteX67" fmla="*/ 85111 w 295774"/>
                    <a:gd name="connsiteY67" fmla="*/ 271396 h 453188"/>
                    <a:gd name="connsiteX68" fmla="*/ 87606 w 295774"/>
                    <a:gd name="connsiteY68" fmla="*/ 263360 h 453188"/>
                    <a:gd name="connsiteX69" fmla="*/ 93983 w 295774"/>
                    <a:gd name="connsiteY69" fmla="*/ 259480 h 453188"/>
                    <a:gd name="connsiteX70" fmla="*/ 104240 w 295774"/>
                    <a:gd name="connsiteY70" fmla="*/ 250889 h 453188"/>
                    <a:gd name="connsiteX71" fmla="*/ 107845 w 295774"/>
                    <a:gd name="connsiteY71" fmla="*/ 246732 h 453188"/>
                    <a:gd name="connsiteX72" fmla="*/ 112557 w 295774"/>
                    <a:gd name="connsiteY72" fmla="*/ 244516 h 453188"/>
                    <a:gd name="connsiteX73" fmla="*/ 117270 w 295774"/>
                    <a:gd name="connsiteY73" fmla="*/ 242576 h 453188"/>
                    <a:gd name="connsiteX74" fmla="*/ 123369 w 295774"/>
                    <a:gd name="connsiteY74" fmla="*/ 242853 h 453188"/>
                    <a:gd name="connsiteX75" fmla="*/ 128637 w 295774"/>
                    <a:gd name="connsiteY75" fmla="*/ 242021 h 453188"/>
                    <a:gd name="connsiteX76" fmla="*/ 130578 w 295774"/>
                    <a:gd name="connsiteY76" fmla="*/ 237033 h 453188"/>
                    <a:gd name="connsiteX77" fmla="*/ 130578 w 295774"/>
                    <a:gd name="connsiteY77" fmla="*/ 230936 h 453188"/>
                    <a:gd name="connsiteX78" fmla="*/ 125865 w 295774"/>
                    <a:gd name="connsiteY78" fmla="*/ 227888 h 453188"/>
                    <a:gd name="connsiteX79" fmla="*/ 125865 w 295774"/>
                    <a:gd name="connsiteY79" fmla="*/ 221237 h 453188"/>
                    <a:gd name="connsiteX80" fmla="*/ 125033 w 295774"/>
                    <a:gd name="connsiteY80" fmla="*/ 215141 h 453188"/>
                    <a:gd name="connsiteX81" fmla="*/ 119765 w 295774"/>
                    <a:gd name="connsiteY81" fmla="*/ 211538 h 453188"/>
                    <a:gd name="connsiteX82" fmla="*/ 113666 w 295774"/>
                    <a:gd name="connsiteY82" fmla="*/ 204887 h 453188"/>
                    <a:gd name="connsiteX83" fmla="*/ 107289 w 295774"/>
                    <a:gd name="connsiteY83" fmla="*/ 202393 h 453188"/>
                    <a:gd name="connsiteX84" fmla="*/ 103963 w 295774"/>
                    <a:gd name="connsiteY84" fmla="*/ 200453 h 453188"/>
                    <a:gd name="connsiteX85" fmla="*/ 100082 w 295774"/>
                    <a:gd name="connsiteY85" fmla="*/ 200453 h 453188"/>
                    <a:gd name="connsiteX86" fmla="*/ 96478 w 295774"/>
                    <a:gd name="connsiteY86" fmla="*/ 200453 h 453188"/>
                    <a:gd name="connsiteX87" fmla="*/ 85111 w 295774"/>
                    <a:gd name="connsiteY87" fmla="*/ 178560 h 453188"/>
                    <a:gd name="connsiteX88" fmla="*/ 91210 w 295774"/>
                    <a:gd name="connsiteY88" fmla="*/ 158331 h 453188"/>
                    <a:gd name="connsiteX89" fmla="*/ 82616 w 295774"/>
                    <a:gd name="connsiteY89" fmla="*/ 140595 h 453188"/>
                    <a:gd name="connsiteX90" fmla="*/ 87883 w 295774"/>
                    <a:gd name="connsiteY90" fmla="*/ 133390 h 453188"/>
                    <a:gd name="connsiteX91" fmla="*/ 80121 w 295774"/>
                    <a:gd name="connsiteY91" fmla="*/ 122859 h 453188"/>
                    <a:gd name="connsiteX92" fmla="*/ 80675 w 295774"/>
                    <a:gd name="connsiteY92" fmla="*/ 114268 h 453188"/>
                    <a:gd name="connsiteX93" fmla="*/ 82616 w 295774"/>
                    <a:gd name="connsiteY93" fmla="*/ 102906 h 453188"/>
                    <a:gd name="connsiteX94" fmla="*/ 45189 w 295774"/>
                    <a:gd name="connsiteY94" fmla="*/ 76857 h 453188"/>
                    <a:gd name="connsiteX95" fmla="*/ 0 w 295774"/>
                    <a:gd name="connsiteY95" fmla="*/ 52470 h 453188"/>
                    <a:gd name="connsiteX96" fmla="*/ 17743 w 295774"/>
                    <a:gd name="connsiteY96" fmla="*/ 37783 h 453188"/>
                    <a:gd name="connsiteX97" fmla="*/ 47407 w 295774"/>
                    <a:gd name="connsiteY97" fmla="*/ 61061 h 453188"/>
                    <a:gd name="connsiteX98" fmla="*/ 75131 w 295774"/>
                    <a:gd name="connsiteY98" fmla="*/ 64109 h 453188"/>
                    <a:gd name="connsiteX99" fmla="*/ 88992 w 295774"/>
                    <a:gd name="connsiteY99" fmla="*/ 60507 h 453188"/>
                    <a:gd name="connsiteX100" fmla="*/ 113112 w 295774"/>
                    <a:gd name="connsiteY100" fmla="*/ 70760 h 453188"/>
                    <a:gd name="connsiteX101" fmla="*/ 124201 w 295774"/>
                    <a:gd name="connsiteY101" fmla="*/ 61615 h 453188"/>
                    <a:gd name="connsiteX102" fmla="*/ 135845 w 295774"/>
                    <a:gd name="connsiteY102" fmla="*/ 58012 h 453188"/>
                    <a:gd name="connsiteX103" fmla="*/ 144439 w 295774"/>
                    <a:gd name="connsiteY103" fmla="*/ 28360 h 453188"/>
                    <a:gd name="connsiteX104" fmla="*/ 177430 w 295774"/>
                    <a:gd name="connsiteY104" fmla="*/ 6745 h 453188"/>
                    <a:gd name="connsiteX105" fmla="*/ 189905 w 295774"/>
                    <a:gd name="connsiteY105" fmla="*/ 371 h 453188"/>
                    <a:gd name="connsiteX106" fmla="*/ 204321 w 295774"/>
                    <a:gd name="connsiteY106" fmla="*/ 8685 h 453188"/>
                    <a:gd name="connsiteX107" fmla="*/ 233154 w 295774"/>
                    <a:gd name="connsiteY107" fmla="*/ 22818 h 453188"/>
                    <a:gd name="connsiteX108" fmla="*/ 225946 w 295774"/>
                    <a:gd name="connsiteY108" fmla="*/ 43048 h 453188"/>
                    <a:gd name="connsiteX109" fmla="*/ 227332 w 295774"/>
                    <a:gd name="connsiteY109" fmla="*/ 52193 h 453188"/>
                    <a:gd name="connsiteX110" fmla="*/ 226778 w 295774"/>
                    <a:gd name="connsiteY110" fmla="*/ 52470 h 453188"/>
                    <a:gd name="connsiteX111" fmla="*/ 215411 w 295774"/>
                    <a:gd name="connsiteY111" fmla="*/ 58844 h 453188"/>
                    <a:gd name="connsiteX112" fmla="*/ 217075 w 295774"/>
                    <a:gd name="connsiteY112" fmla="*/ 66603 h 453188"/>
                    <a:gd name="connsiteX113" fmla="*/ 219293 w 295774"/>
                    <a:gd name="connsiteY113" fmla="*/ 89881 h 453188"/>
                    <a:gd name="connsiteX114" fmla="*/ 241748 w 295774"/>
                    <a:gd name="connsiteY114" fmla="*/ 99581 h 453188"/>
                    <a:gd name="connsiteX115" fmla="*/ 252561 w 295774"/>
                    <a:gd name="connsiteY115" fmla="*/ 118425 h 453188"/>
                    <a:gd name="connsiteX116" fmla="*/ 231214 w 295774"/>
                    <a:gd name="connsiteY116" fmla="*/ 153897 h 453188"/>
                    <a:gd name="connsiteX117" fmla="*/ 244798 w 295774"/>
                    <a:gd name="connsiteY117" fmla="*/ 174127 h 453188"/>
                    <a:gd name="connsiteX118" fmla="*/ 254224 w 295774"/>
                    <a:gd name="connsiteY118" fmla="*/ 196296 h 453188"/>
                    <a:gd name="connsiteX119" fmla="*/ 254224 w 295774"/>
                    <a:gd name="connsiteY119" fmla="*/ 205996 h 453188"/>
                    <a:gd name="connsiteX120" fmla="*/ 245907 w 295774"/>
                    <a:gd name="connsiteY120" fmla="*/ 214309 h 453188"/>
                    <a:gd name="connsiteX121" fmla="*/ 244520 w 295774"/>
                    <a:gd name="connsiteY121" fmla="*/ 225394 h 453188"/>
                    <a:gd name="connsiteX122" fmla="*/ 250343 w 295774"/>
                    <a:gd name="connsiteY122" fmla="*/ 231768 h 453188"/>
                    <a:gd name="connsiteX123" fmla="*/ 247570 w 295774"/>
                    <a:gd name="connsiteY123" fmla="*/ 243130 h 453188"/>
                    <a:gd name="connsiteX124" fmla="*/ 259768 w 295774"/>
                    <a:gd name="connsiteY124" fmla="*/ 248672 h 453188"/>
                    <a:gd name="connsiteX125" fmla="*/ 258660 w 295774"/>
                    <a:gd name="connsiteY125" fmla="*/ 262528 h 453188"/>
                    <a:gd name="connsiteX126" fmla="*/ 271135 w 295774"/>
                    <a:gd name="connsiteY126" fmla="*/ 274167 h 453188"/>
                    <a:gd name="connsiteX127" fmla="*/ 260600 w 295774"/>
                    <a:gd name="connsiteY127" fmla="*/ 295783 h 453188"/>
                    <a:gd name="connsiteX128" fmla="*/ 292760 w 295774"/>
                    <a:gd name="connsiteY128" fmla="*/ 335966 h 4531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</a:cxnLst>
                  <a:rect l="l" t="t" r="r" b="b"/>
                  <a:pathLst>
                    <a:path w="295774" h="453188">
                      <a:moveTo>
                        <a:pt x="291650" y="336797"/>
                      </a:moveTo>
                      <a:cubicBezTo>
                        <a:pt x="280007" y="349545"/>
                        <a:pt x="221511" y="402198"/>
                        <a:pt x="197114" y="425476"/>
                      </a:cubicBezTo>
                      <a:cubicBezTo>
                        <a:pt x="192678" y="425476"/>
                        <a:pt x="187687" y="424368"/>
                        <a:pt x="183529" y="424368"/>
                      </a:cubicBezTo>
                      <a:cubicBezTo>
                        <a:pt x="177984" y="424368"/>
                        <a:pt x="172163" y="423813"/>
                        <a:pt x="166618" y="424368"/>
                      </a:cubicBezTo>
                      <a:cubicBezTo>
                        <a:pt x="165509" y="424368"/>
                        <a:pt x="164123" y="424368"/>
                        <a:pt x="163014" y="424368"/>
                      </a:cubicBezTo>
                      <a:cubicBezTo>
                        <a:pt x="161350" y="424368"/>
                        <a:pt x="160241" y="425476"/>
                        <a:pt x="158855" y="426030"/>
                      </a:cubicBezTo>
                      <a:cubicBezTo>
                        <a:pt x="156360" y="427139"/>
                        <a:pt x="154142" y="428524"/>
                        <a:pt x="151924" y="429910"/>
                      </a:cubicBezTo>
                      <a:cubicBezTo>
                        <a:pt x="149430" y="431296"/>
                        <a:pt x="147212" y="432681"/>
                        <a:pt x="144994" y="434067"/>
                      </a:cubicBezTo>
                      <a:cubicBezTo>
                        <a:pt x="142776" y="435730"/>
                        <a:pt x="140003" y="435730"/>
                        <a:pt x="137508" y="434898"/>
                      </a:cubicBezTo>
                      <a:cubicBezTo>
                        <a:pt x="135013" y="434067"/>
                        <a:pt x="132518" y="433790"/>
                        <a:pt x="129746" y="434067"/>
                      </a:cubicBezTo>
                      <a:cubicBezTo>
                        <a:pt x="127528" y="434344"/>
                        <a:pt x="126419" y="435730"/>
                        <a:pt x="124755" y="437115"/>
                      </a:cubicBezTo>
                      <a:cubicBezTo>
                        <a:pt x="120874" y="440164"/>
                        <a:pt x="114775" y="438778"/>
                        <a:pt x="110339" y="439609"/>
                      </a:cubicBezTo>
                      <a:cubicBezTo>
                        <a:pt x="109231" y="439609"/>
                        <a:pt x="107567" y="440164"/>
                        <a:pt x="106735" y="440995"/>
                      </a:cubicBezTo>
                      <a:cubicBezTo>
                        <a:pt x="105626" y="441826"/>
                        <a:pt x="105903" y="443212"/>
                        <a:pt x="105072" y="444320"/>
                      </a:cubicBezTo>
                      <a:cubicBezTo>
                        <a:pt x="103408" y="445983"/>
                        <a:pt x="100636" y="445983"/>
                        <a:pt x="98696" y="445983"/>
                      </a:cubicBezTo>
                      <a:cubicBezTo>
                        <a:pt x="97309" y="445983"/>
                        <a:pt x="95923" y="445706"/>
                        <a:pt x="94260" y="445429"/>
                      </a:cubicBezTo>
                      <a:cubicBezTo>
                        <a:pt x="92319" y="445429"/>
                        <a:pt x="90379" y="445429"/>
                        <a:pt x="88438" y="445429"/>
                      </a:cubicBezTo>
                      <a:cubicBezTo>
                        <a:pt x="85111" y="445429"/>
                        <a:pt x="81230" y="445983"/>
                        <a:pt x="77903" y="446815"/>
                      </a:cubicBezTo>
                      <a:cubicBezTo>
                        <a:pt x="75131" y="447369"/>
                        <a:pt x="72081" y="448200"/>
                        <a:pt x="69586" y="449309"/>
                      </a:cubicBezTo>
                      <a:cubicBezTo>
                        <a:pt x="67368" y="450140"/>
                        <a:pt x="64873" y="453188"/>
                        <a:pt x="62378" y="453188"/>
                      </a:cubicBezTo>
                      <a:cubicBezTo>
                        <a:pt x="62378" y="450694"/>
                        <a:pt x="64596" y="447646"/>
                        <a:pt x="65704" y="445429"/>
                      </a:cubicBezTo>
                      <a:cubicBezTo>
                        <a:pt x="66536" y="444043"/>
                        <a:pt x="67091" y="442658"/>
                        <a:pt x="66536" y="440995"/>
                      </a:cubicBezTo>
                      <a:cubicBezTo>
                        <a:pt x="65982" y="439609"/>
                        <a:pt x="64596" y="438501"/>
                        <a:pt x="64041" y="436838"/>
                      </a:cubicBezTo>
                      <a:cubicBezTo>
                        <a:pt x="63487" y="434898"/>
                        <a:pt x="64596" y="432681"/>
                        <a:pt x="62101" y="433235"/>
                      </a:cubicBezTo>
                      <a:cubicBezTo>
                        <a:pt x="59883" y="433790"/>
                        <a:pt x="57665" y="435175"/>
                        <a:pt x="55447" y="435175"/>
                      </a:cubicBezTo>
                      <a:cubicBezTo>
                        <a:pt x="53506" y="435175"/>
                        <a:pt x="51288" y="435175"/>
                        <a:pt x="49625" y="434898"/>
                      </a:cubicBezTo>
                      <a:cubicBezTo>
                        <a:pt x="47407" y="434344"/>
                        <a:pt x="46853" y="432958"/>
                        <a:pt x="45189" y="431850"/>
                      </a:cubicBezTo>
                      <a:cubicBezTo>
                        <a:pt x="41308" y="428802"/>
                        <a:pt x="36040" y="426584"/>
                        <a:pt x="31605" y="424645"/>
                      </a:cubicBezTo>
                      <a:cubicBezTo>
                        <a:pt x="30219" y="424090"/>
                        <a:pt x="28833" y="423813"/>
                        <a:pt x="27447" y="423259"/>
                      </a:cubicBezTo>
                      <a:cubicBezTo>
                        <a:pt x="23842" y="421319"/>
                        <a:pt x="22733" y="415777"/>
                        <a:pt x="22179" y="411897"/>
                      </a:cubicBezTo>
                      <a:cubicBezTo>
                        <a:pt x="22179" y="410789"/>
                        <a:pt x="22179" y="408572"/>
                        <a:pt x="21902" y="407740"/>
                      </a:cubicBezTo>
                      <a:cubicBezTo>
                        <a:pt x="21347" y="406909"/>
                        <a:pt x="19684" y="406355"/>
                        <a:pt x="19130" y="405246"/>
                      </a:cubicBezTo>
                      <a:cubicBezTo>
                        <a:pt x="18298" y="404138"/>
                        <a:pt x="18575" y="402752"/>
                        <a:pt x="18575" y="401366"/>
                      </a:cubicBezTo>
                      <a:cubicBezTo>
                        <a:pt x="22179" y="401366"/>
                        <a:pt x="23288" y="400535"/>
                        <a:pt x="24951" y="397487"/>
                      </a:cubicBezTo>
                      <a:cubicBezTo>
                        <a:pt x="25505" y="396655"/>
                        <a:pt x="26337" y="395270"/>
                        <a:pt x="26337" y="394161"/>
                      </a:cubicBezTo>
                      <a:cubicBezTo>
                        <a:pt x="26337" y="392776"/>
                        <a:pt x="25505" y="392221"/>
                        <a:pt x="24951" y="391390"/>
                      </a:cubicBezTo>
                      <a:cubicBezTo>
                        <a:pt x="24119" y="390005"/>
                        <a:pt x="23565" y="386402"/>
                        <a:pt x="23842" y="384739"/>
                      </a:cubicBezTo>
                      <a:cubicBezTo>
                        <a:pt x="24397" y="382245"/>
                        <a:pt x="27447" y="383908"/>
                        <a:pt x="27723" y="380859"/>
                      </a:cubicBezTo>
                      <a:cubicBezTo>
                        <a:pt x="27723" y="379751"/>
                        <a:pt x="27169" y="379197"/>
                        <a:pt x="26892" y="378365"/>
                      </a:cubicBezTo>
                      <a:cubicBezTo>
                        <a:pt x="26337" y="376980"/>
                        <a:pt x="26337" y="375040"/>
                        <a:pt x="25505" y="373654"/>
                      </a:cubicBezTo>
                      <a:cubicBezTo>
                        <a:pt x="24674" y="371992"/>
                        <a:pt x="21902" y="370606"/>
                        <a:pt x="20238" y="370329"/>
                      </a:cubicBezTo>
                      <a:cubicBezTo>
                        <a:pt x="17466" y="369774"/>
                        <a:pt x="16634" y="369220"/>
                        <a:pt x="16634" y="366449"/>
                      </a:cubicBezTo>
                      <a:cubicBezTo>
                        <a:pt x="16634" y="365341"/>
                        <a:pt x="16634" y="364232"/>
                        <a:pt x="17188" y="363124"/>
                      </a:cubicBezTo>
                      <a:cubicBezTo>
                        <a:pt x="18020" y="362015"/>
                        <a:pt x="19130" y="361738"/>
                        <a:pt x="19961" y="360630"/>
                      </a:cubicBezTo>
                      <a:cubicBezTo>
                        <a:pt x="21902" y="358136"/>
                        <a:pt x="21902" y="353979"/>
                        <a:pt x="21624" y="351207"/>
                      </a:cubicBezTo>
                      <a:cubicBezTo>
                        <a:pt x="21624" y="349545"/>
                        <a:pt x="20793" y="348436"/>
                        <a:pt x="19684" y="347605"/>
                      </a:cubicBezTo>
                      <a:cubicBezTo>
                        <a:pt x="17743" y="346219"/>
                        <a:pt x="16080" y="344834"/>
                        <a:pt x="14694" y="342617"/>
                      </a:cubicBezTo>
                      <a:cubicBezTo>
                        <a:pt x="14971" y="340400"/>
                        <a:pt x="14694" y="338460"/>
                        <a:pt x="14694" y="336243"/>
                      </a:cubicBezTo>
                      <a:cubicBezTo>
                        <a:pt x="14694" y="334303"/>
                        <a:pt x="15525" y="332640"/>
                        <a:pt x="16357" y="330700"/>
                      </a:cubicBezTo>
                      <a:cubicBezTo>
                        <a:pt x="18020" y="326544"/>
                        <a:pt x="22456" y="325712"/>
                        <a:pt x="25505" y="322941"/>
                      </a:cubicBezTo>
                      <a:cubicBezTo>
                        <a:pt x="27169" y="321555"/>
                        <a:pt x="28001" y="319893"/>
                        <a:pt x="27169" y="317953"/>
                      </a:cubicBezTo>
                      <a:cubicBezTo>
                        <a:pt x="26060" y="316013"/>
                        <a:pt x="24951" y="314350"/>
                        <a:pt x="26060" y="311856"/>
                      </a:cubicBezTo>
                      <a:cubicBezTo>
                        <a:pt x="26892" y="310471"/>
                        <a:pt x="29110" y="308254"/>
                        <a:pt x="30773" y="309362"/>
                      </a:cubicBezTo>
                      <a:cubicBezTo>
                        <a:pt x="31605" y="309916"/>
                        <a:pt x="31882" y="311025"/>
                        <a:pt x="32436" y="311856"/>
                      </a:cubicBezTo>
                      <a:cubicBezTo>
                        <a:pt x="33268" y="312687"/>
                        <a:pt x="33822" y="313242"/>
                        <a:pt x="34932" y="313519"/>
                      </a:cubicBezTo>
                      <a:cubicBezTo>
                        <a:pt x="36040" y="313796"/>
                        <a:pt x="37704" y="314627"/>
                        <a:pt x="38813" y="314073"/>
                      </a:cubicBezTo>
                      <a:cubicBezTo>
                        <a:pt x="40199" y="313519"/>
                        <a:pt x="40476" y="311856"/>
                        <a:pt x="41308" y="311025"/>
                      </a:cubicBezTo>
                      <a:cubicBezTo>
                        <a:pt x="43249" y="309085"/>
                        <a:pt x="46298" y="311025"/>
                        <a:pt x="48793" y="310193"/>
                      </a:cubicBezTo>
                      <a:cubicBezTo>
                        <a:pt x="50180" y="308808"/>
                        <a:pt x="51288" y="306591"/>
                        <a:pt x="49625" y="304928"/>
                      </a:cubicBezTo>
                      <a:cubicBezTo>
                        <a:pt x="48239" y="303820"/>
                        <a:pt x="46298" y="303542"/>
                        <a:pt x="44912" y="302434"/>
                      </a:cubicBezTo>
                      <a:cubicBezTo>
                        <a:pt x="41308" y="299386"/>
                        <a:pt x="48516" y="296337"/>
                        <a:pt x="51011" y="296337"/>
                      </a:cubicBezTo>
                      <a:cubicBezTo>
                        <a:pt x="54338" y="296337"/>
                        <a:pt x="55447" y="295506"/>
                        <a:pt x="57665" y="293289"/>
                      </a:cubicBezTo>
                      <a:cubicBezTo>
                        <a:pt x="59329" y="291626"/>
                        <a:pt x="61823" y="291903"/>
                        <a:pt x="63764" y="291072"/>
                      </a:cubicBezTo>
                      <a:cubicBezTo>
                        <a:pt x="65428" y="290518"/>
                        <a:pt x="66536" y="289686"/>
                        <a:pt x="67646" y="288301"/>
                      </a:cubicBezTo>
                      <a:cubicBezTo>
                        <a:pt x="68754" y="286638"/>
                        <a:pt x="69032" y="283867"/>
                        <a:pt x="70972" y="282481"/>
                      </a:cubicBezTo>
                      <a:cubicBezTo>
                        <a:pt x="73467" y="280818"/>
                        <a:pt x="75685" y="281095"/>
                        <a:pt x="76794" y="277770"/>
                      </a:cubicBezTo>
                      <a:cubicBezTo>
                        <a:pt x="77349" y="275830"/>
                        <a:pt x="77626" y="273613"/>
                        <a:pt x="79844" y="273336"/>
                      </a:cubicBezTo>
                      <a:cubicBezTo>
                        <a:pt x="82062" y="273336"/>
                        <a:pt x="84002" y="273890"/>
                        <a:pt x="85111" y="271396"/>
                      </a:cubicBezTo>
                      <a:cubicBezTo>
                        <a:pt x="86497" y="268902"/>
                        <a:pt x="85943" y="265577"/>
                        <a:pt x="87606" y="263360"/>
                      </a:cubicBezTo>
                      <a:cubicBezTo>
                        <a:pt x="88992" y="261143"/>
                        <a:pt x="91765" y="260589"/>
                        <a:pt x="93983" y="259480"/>
                      </a:cubicBezTo>
                      <a:cubicBezTo>
                        <a:pt x="97586" y="257540"/>
                        <a:pt x="101468" y="253938"/>
                        <a:pt x="104240" y="250889"/>
                      </a:cubicBezTo>
                      <a:cubicBezTo>
                        <a:pt x="105349" y="249504"/>
                        <a:pt x="106181" y="247841"/>
                        <a:pt x="107845" y="246732"/>
                      </a:cubicBezTo>
                      <a:cubicBezTo>
                        <a:pt x="109231" y="245624"/>
                        <a:pt x="110894" y="245070"/>
                        <a:pt x="112557" y="244516"/>
                      </a:cubicBezTo>
                      <a:cubicBezTo>
                        <a:pt x="113944" y="243684"/>
                        <a:pt x="115607" y="242853"/>
                        <a:pt x="117270" y="242576"/>
                      </a:cubicBezTo>
                      <a:cubicBezTo>
                        <a:pt x="119211" y="242298"/>
                        <a:pt x="121429" y="242576"/>
                        <a:pt x="123369" y="242853"/>
                      </a:cubicBezTo>
                      <a:cubicBezTo>
                        <a:pt x="125033" y="242853"/>
                        <a:pt x="127251" y="243130"/>
                        <a:pt x="128637" y="242021"/>
                      </a:cubicBezTo>
                      <a:cubicBezTo>
                        <a:pt x="130023" y="240913"/>
                        <a:pt x="130300" y="238419"/>
                        <a:pt x="130578" y="237033"/>
                      </a:cubicBezTo>
                      <a:cubicBezTo>
                        <a:pt x="131132" y="235093"/>
                        <a:pt x="131964" y="232599"/>
                        <a:pt x="130578" y="230936"/>
                      </a:cubicBezTo>
                      <a:cubicBezTo>
                        <a:pt x="129191" y="229551"/>
                        <a:pt x="126973" y="229551"/>
                        <a:pt x="125865" y="227888"/>
                      </a:cubicBezTo>
                      <a:cubicBezTo>
                        <a:pt x="124479" y="225948"/>
                        <a:pt x="125587" y="223454"/>
                        <a:pt x="125865" y="221237"/>
                      </a:cubicBezTo>
                      <a:cubicBezTo>
                        <a:pt x="126142" y="219020"/>
                        <a:pt x="125865" y="217080"/>
                        <a:pt x="125033" y="215141"/>
                      </a:cubicBezTo>
                      <a:cubicBezTo>
                        <a:pt x="123924" y="212369"/>
                        <a:pt x="122261" y="212369"/>
                        <a:pt x="119765" y="211538"/>
                      </a:cubicBezTo>
                      <a:cubicBezTo>
                        <a:pt x="117270" y="210707"/>
                        <a:pt x="115330" y="206827"/>
                        <a:pt x="113666" y="204887"/>
                      </a:cubicBezTo>
                      <a:cubicBezTo>
                        <a:pt x="112557" y="205718"/>
                        <a:pt x="108399" y="203224"/>
                        <a:pt x="107289" y="202393"/>
                      </a:cubicBezTo>
                      <a:cubicBezTo>
                        <a:pt x="106458" y="201839"/>
                        <a:pt x="105349" y="200730"/>
                        <a:pt x="103963" y="200453"/>
                      </a:cubicBezTo>
                      <a:cubicBezTo>
                        <a:pt x="102854" y="200176"/>
                        <a:pt x="101468" y="200453"/>
                        <a:pt x="100082" y="200453"/>
                      </a:cubicBezTo>
                      <a:cubicBezTo>
                        <a:pt x="98972" y="200453"/>
                        <a:pt x="97586" y="200453"/>
                        <a:pt x="96478" y="200453"/>
                      </a:cubicBezTo>
                      <a:cubicBezTo>
                        <a:pt x="94814" y="187983"/>
                        <a:pt x="88438" y="181332"/>
                        <a:pt x="85111" y="178560"/>
                      </a:cubicBezTo>
                      <a:cubicBezTo>
                        <a:pt x="80675" y="174958"/>
                        <a:pt x="87883" y="164704"/>
                        <a:pt x="91210" y="158331"/>
                      </a:cubicBezTo>
                      <a:cubicBezTo>
                        <a:pt x="94537" y="151957"/>
                        <a:pt x="86220" y="142257"/>
                        <a:pt x="82616" y="140595"/>
                      </a:cubicBezTo>
                      <a:cubicBezTo>
                        <a:pt x="78735" y="138932"/>
                        <a:pt x="84002" y="135607"/>
                        <a:pt x="87883" y="133390"/>
                      </a:cubicBezTo>
                      <a:cubicBezTo>
                        <a:pt x="91765" y="131173"/>
                        <a:pt x="86774" y="129233"/>
                        <a:pt x="80121" y="122859"/>
                      </a:cubicBezTo>
                      <a:cubicBezTo>
                        <a:pt x="73467" y="116485"/>
                        <a:pt x="80952" y="116762"/>
                        <a:pt x="80675" y="114268"/>
                      </a:cubicBezTo>
                      <a:cubicBezTo>
                        <a:pt x="80675" y="111774"/>
                        <a:pt x="80121" y="107063"/>
                        <a:pt x="82616" y="102906"/>
                      </a:cubicBezTo>
                      <a:cubicBezTo>
                        <a:pt x="84834" y="98749"/>
                        <a:pt x="66536" y="88219"/>
                        <a:pt x="45189" y="76857"/>
                      </a:cubicBezTo>
                      <a:cubicBezTo>
                        <a:pt x="30219" y="68820"/>
                        <a:pt x="11089" y="58012"/>
                        <a:pt x="0" y="52470"/>
                      </a:cubicBezTo>
                      <a:cubicBezTo>
                        <a:pt x="4713" y="48590"/>
                        <a:pt x="13307" y="41385"/>
                        <a:pt x="17743" y="37783"/>
                      </a:cubicBezTo>
                      <a:cubicBezTo>
                        <a:pt x="24119" y="32240"/>
                        <a:pt x="42971" y="54410"/>
                        <a:pt x="47407" y="61061"/>
                      </a:cubicBezTo>
                      <a:cubicBezTo>
                        <a:pt x="51566" y="67712"/>
                        <a:pt x="64041" y="64109"/>
                        <a:pt x="75131" y="64109"/>
                      </a:cubicBezTo>
                      <a:cubicBezTo>
                        <a:pt x="86220" y="64109"/>
                        <a:pt x="82893" y="63555"/>
                        <a:pt x="88992" y="60507"/>
                      </a:cubicBezTo>
                      <a:cubicBezTo>
                        <a:pt x="95091" y="57458"/>
                        <a:pt x="102854" y="66880"/>
                        <a:pt x="113112" y="70760"/>
                      </a:cubicBezTo>
                      <a:cubicBezTo>
                        <a:pt x="123369" y="74640"/>
                        <a:pt x="123092" y="64386"/>
                        <a:pt x="124201" y="61615"/>
                      </a:cubicBezTo>
                      <a:cubicBezTo>
                        <a:pt x="125310" y="58844"/>
                        <a:pt x="131132" y="58012"/>
                        <a:pt x="135845" y="58012"/>
                      </a:cubicBezTo>
                      <a:cubicBezTo>
                        <a:pt x="140558" y="58012"/>
                        <a:pt x="141944" y="44711"/>
                        <a:pt x="144439" y="28360"/>
                      </a:cubicBezTo>
                      <a:cubicBezTo>
                        <a:pt x="146934" y="12010"/>
                        <a:pt x="164678" y="8408"/>
                        <a:pt x="177430" y="6745"/>
                      </a:cubicBezTo>
                      <a:cubicBezTo>
                        <a:pt x="190183" y="5082"/>
                        <a:pt x="186579" y="2311"/>
                        <a:pt x="189905" y="371"/>
                      </a:cubicBezTo>
                      <a:cubicBezTo>
                        <a:pt x="193232" y="-1569"/>
                        <a:pt x="199886" y="4528"/>
                        <a:pt x="204321" y="8685"/>
                      </a:cubicBezTo>
                      <a:cubicBezTo>
                        <a:pt x="208757" y="13119"/>
                        <a:pt x="225946" y="18661"/>
                        <a:pt x="233154" y="22818"/>
                      </a:cubicBezTo>
                      <a:cubicBezTo>
                        <a:pt x="240362" y="26975"/>
                        <a:pt x="228164" y="37783"/>
                        <a:pt x="225946" y="43048"/>
                      </a:cubicBezTo>
                      <a:cubicBezTo>
                        <a:pt x="224837" y="45819"/>
                        <a:pt x="225946" y="49422"/>
                        <a:pt x="227332" y="52193"/>
                      </a:cubicBezTo>
                      <a:cubicBezTo>
                        <a:pt x="227332" y="52193"/>
                        <a:pt x="226778" y="52193"/>
                        <a:pt x="226778" y="52470"/>
                      </a:cubicBezTo>
                      <a:cubicBezTo>
                        <a:pt x="222342" y="54410"/>
                        <a:pt x="211807" y="56904"/>
                        <a:pt x="215411" y="58844"/>
                      </a:cubicBezTo>
                      <a:cubicBezTo>
                        <a:pt x="219015" y="60784"/>
                        <a:pt x="218183" y="62446"/>
                        <a:pt x="217075" y="66603"/>
                      </a:cubicBezTo>
                      <a:cubicBezTo>
                        <a:pt x="215966" y="70483"/>
                        <a:pt x="213470" y="87664"/>
                        <a:pt x="219293" y="89881"/>
                      </a:cubicBezTo>
                      <a:cubicBezTo>
                        <a:pt x="225114" y="92099"/>
                        <a:pt x="238976" y="92376"/>
                        <a:pt x="241748" y="99581"/>
                      </a:cubicBezTo>
                      <a:cubicBezTo>
                        <a:pt x="244244" y="106509"/>
                        <a:pt x="258382" y="112605"/>
                        <a:pt x="252561" y="118425"/>
                      </a:cubicBezTo>
                      <a:cubicBezTo>
                        <a:pt x="246738" y="124245"/>
                        <a:pt x="225669" y="145306"/>
                        <a:pt x="231214" y="153897"/>
                      </a:cubicBezTo>
                      <a:cubicBezTo>
                        <a:pt x="236758" y="162487"/>
                        <a:pt x="241471" y="163319"/>
                        <a:pt x="244798" y="174127"/>
                      </a:cubicBezTo>
                      <a:cubicBezTo>
                        <a:pt x="248125" y="185211"/>
                        <a:pt x="250897" y="191862"/>
                        <a:pt x="254224" y="196296"/>
                      </a:cubicBezTo>
                      <a:cubicBezTo>
                        <a:pt x="257828" y="200730"/>
                        <a:pt x="258660" y="204333"/>
                        <a:pt x="254224" y="205996"/>
                      </a:cubicBezTo>
                      <a:cubicBezTo>
                        <a:pt x="250065" y="207658"/>
                        <a:pt x="244520" y="209875"/>
                        <a:pt x="245907" y="214309"/>
                      </a:cubicBezTo>
                      <a:cubicBezTo>
                        <a:pt x="247293" y="218743"/>
                        <a:pt x="240917" y="224008"/>
                        <a:pt x="244520" y="225394"/>
                      </a:cubicBezTo>
                      <a:cubicBezTo>
                        <a:pt x="248125" y="226503"/>
                        <a:pt x="255610" y="228997"/>
                        <a:pt x="250343" y="231768"/>
                      </a:cubicBezTo>
                      <a:cubicBezTo>
                        <a:pt x="245352" y="234539"/>
                        <a:pt x="240085" y="242853"/>
                        <a:pt x="247570" y="243130"/>
                      </a:cubicBezTo>
                      <a:cubicBezTo>
                        <a:pt x="255055" y="243130"/>
                        <a:pt x="261154" y="243130"/>
                        <a:pt x="259768" y="248672"/>
                      </a:cubicBezTo>
                      <a:cubicBezTo>
                        <a:pt x="258105" y="253938"/>
                        <a:pt x="252561" y="260866"/>
                        <a:pt x="258660" y="262528"/>
                      </a:cubicBezTo>
                      <a:cubicBezTo>
                        <a:pt x="264759" y="264468"/>
                        <a:pt x="275571" y="267517"/>
                        <a:pt x="271135" y="274167"/>
                      </a:cubicBezTo>
                      <a:cubicBezTo>
                        <a:pt x="266422" y="280818"/>
                        <a:pt x="252837" y="293012"/>
                        <a:pt x="260600" y="295783"/>
                      </a:cubicBezTo>
                      <a:cubicBezTo>
                        <a:pt x="268640" y="298554"/>
                        <a:pt x="306621" y="320724"/>
                        <a:pt x="292760" y="335966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567" name="Freeform 2566">
                  <a:extLst>
                    <a:ext uri="{FF2B5EF4-FFF2-40B4-BE49-F238E27FC236}">
                      <a16:creationId xmlns:a16="http://schemas.microsoft.com/office/drawing/2014/main" id="{27E7727F-B2CA-F11D-B69B-F98DB1EB022C}"/>
                    </a:ext>
                  </a:extLst>
                </p:cNvPr>
                <p:cNvSpPr/>
                <p:nvPr/>
              </p:nvSpPr>
              <p:spPr>
                <a:xfrm>
                  <a:off x="6383685" y="2258160"/>
                  <a:ext cx="13581" cy="8313"/>
                </a:xfrm>
                <a:custGeom>
                  <a:avLst/>
                  <a:gdLst>
                    <a:gd name="connsiteX0" fmla="*/ 3133 w 13581"/>
                    <a:gd name="connsiteY0" fmla="*/ 8037 h 8313"/>
                    <a:gd name="connsiteX1" fmla="*/ 916 w 13581"/>
                    <a:gd name="connsiteY1" fmla="*/ 8037 h 8313"/>
                    <a:gd name="connsiteX2" fmla="*/ 1192 w 13581"/>
                    <a:gd name="connsiteY2" fmla="*/ 3325 h 8313"/>
                    <a:gd name="connsiteX3" fmla="*/ 5628 w 13581"/>
                    <a:gd name="connsiteY3" fmla="*/ 0 h 8313"/>
                    <a:gd name="connsiteX4" fmla="*/ 9233 w 13581"/>
                    <a:gd name="connsiteY4" fmla="*/ 0 h 8313"/>
                    <a:gd name="connsiteX5" fmla="*/ 12282 w 13581"/>
                    <a:gd name="connsiteY5" fmla="*/ 554 h 8313"/>
                    <a:gd name="connsiteX6" fmla="*/ 13114 w 13581"/>
                    <a:gd name="connsiteY6" fmla="*/ 5265 h 8313"/>
                    <a:gd name="connsiteX7" fmla="*/ 11450 w 13581"/>
                    <a:gd name="connsiteY7" fmla="*/ 6374 h 8313"/>
                    <a:gd name="connsiteX8" fmla="*/ 7846 w 13581"/>
                    <a:gd name="connsiteY8" fmla="*/ 7205 h 8313"/>
                    <a:gd name="connsiteX9" fmla="*/ 3133 w 13581"/>
                    <a:gd name="connsiteY9" fmla="*/ 8314 h 83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3581" h="8313">
                      <a:moveTo>
                        <a:pt x="3133" y="8037"/>
                      </a:moveTo>
                      <a:cubicBezTo>
                        <a:pt x="2302" y="8037"/>
                        <a:pt x="1747" y="8037"/>
                        <a:pt x="916" y="8037"/>
                      </a:cubicBezTo>
                      <a:cubicBezTo>
                        <a:pt x="-1026" y="7482"/>
                        <a:pt x="638" y="4157"/>
                        <a:pt x="1192" y="3325"/>
                      </a:cubicBezTo>
                      <a:cubicBezTo>
                        <a:pt x="2302" y="1940"/>
                        <a:pt x="3688" y="277"/>
                        <a:pt x="5628" y="0"/>
                      </a:cubicBezTo>
                      <a:cubicBezTo>
                        <a:pt x="6737" y="0"/>
                        <a:pt x="8123" y="0"/>
                        <a:pt x="9233" y="0"/>
                      </a:cubicBezTo>
                      <a:cubicBezTo>
                        <a:pt x="10341" y="0"/>
                        <a:pt x="11450" y="0"/>
                        <a:pt x="12282" y="554"/>
                      </a:cubicBezTo>
                      <a:cubicBezTo>
                        <a:pt x="13668" y="1386"/>
                        <a:pt x="13945" y="3880"/>
                        <a:pt x="13114" y="5265"/>
                      </a:cubicBezTo>
                      <a:cubicBezTo>
                        <a:pt x="12836" y="5819"/>
                        <a:pt x="12005" y="6097"/>
                        <a:pt x="11450" y="6374"/>
                      </a:cubicBezTo>
                      <a:cubicBezTo>
                        <a:pt x="10341" y="6374"/>
                        <a:pt x="9233" y="6928"/>
                        <a:pt x="7846" y="7205"/>
                      </a:cubicBezTo>
                      <a:cubicBezTo>
                        <a:pt x="6460" y="7482"/>
                        <a:pt x="4797" y="8314"/>
                        <a:pt x="3133" y="8314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2509" name="Graphic 248">
                <a:extLst>
                  <a:ext uri="{FF2B5EF4-FFF2-40B4-BE49-F238E27FC236}">
                    <a16:creationId xmlns:a16="http://schemas.microsoft.com/office/drawing/2014/main" id="{F9183243-82C5-E96A-1789-697EAA907DFE}"/>
                  </a:ext>
                </a:extLst>
              </p:cNvPr>
              <p:cNvGrpSpPr/>
              <p:nvPr/>
            </p:nvGrpSpPr>
            <p:grpSpPr>
              <a:xfrm>
                <a:off x="4868103" y="1249378"/>
                <a:ext cx="1159359" cy="1094423"/>
                <a:chOff x="5530868" y="1248259"/>
                <a:chExt cx="1159359" cy="1094423"/>
              </a:xfrm>
              <a:grpFill/>
            </p:grpSpPr>
            <p:sp>
              <p:nvSpPr>
                <p:cNvPr id="2527" name="Freeform 2526">
                  <a:extLst>
                    <a:ext uri="{FF2B5EF4-FFF2-40B4-BE49-F238E27FC236}">
                      <a16:creationId xmlns:a16="http://schemas.microsoft.com/office/drawing/2014/main" id="{49DE7BEC-9984-AF7B-86E6-F20E960161D4}"/>
                    </a:ext>
                  </a:extLst>
                </p:cNvPr>
                <p:cNvSpPr/>
                <p:nvPr/>
              </p:nvSpPr>
              <p:spPr>
                <a:xfrm>
                  <a:off x="5530868" y="1763443"/>
                  <a:ext cx="33823" cy="17983"/>
                </a:xfrm>
                <a:custGeom>
                  <a:avLst/>
                  <a:gdLst>
                    <a:gd name="connsiteX0" fmla="*/ 10941 w 33823"/>
                    <a:gd name="connsiteY0" fmla="*/ 15573 h 17983"/>
                    <a:gd name="connsiteX1" fmla="*/ 4287 w 33823"/>
                    <a:gd name="connsiteY1" fmla="*/ 17791 h 17983"/>
                    <a:gd name="connsiteX2" fmla="*/ 406 w 33823"/>
                    <a:gd name="connsiteY2" fmla="*/ 15019 h 17983"/>
                    <a:gd name="connsiteX3" fmla="*/ 6228 w 33823"/>
                    <a:gd name="connsiteY3" fmla="*/ 11417 h 17983"/>
                    <a:gd name="connsiteX4" fmla="*/ 14268 w 33823"/>
                    <a:gd name="connsiteY4" fmla="*/ 7814 h 17983"/>
                    <a:gd name="connsiteX5" fmla="*/ 26466 w 33823"/>
                    <a:gd name="connsiteY5" fmla="*/ 886 h 17983"/>
                    <a:gd name="connsiteX6" fmla="*/ 33396 w 33823"/>
                    <a:gd name="connsiteY6" fmla="*/ 1440 h 17983"/>
                    <a:gd name="connsiteX7" fmla="*/ 29515 w 33823"/>
                    <a:gd name="connsiteY7" fmla="*/ 7814 h 17983"/>
                    <a:gd name="connsiteX8" fmla="*/ 21198 w 33823"/>
                    <a:gd name="connsiteY8" fmla="*/ 13634 h 17983"/>
                    <a:gd name="connsiteX9" fmla="*/ 10663 w 33823"/>
                    <a:gd name="connsiteY9" fmla="*/ 15296 h 179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3823" h="17983">
                      <a:moveTo>
                        <a:pt x="10941" y="15573"/>
                      </a:moveTo>
                      <a:cubicBezTo>
                        <a:pt x="8723" y="16405"/>
                        <a:pt x="6505" y="17236"/>
                        <a:pt x="4287" y="17791"/>
                      </a:cubicBezTo>
                      <a:cubicBezTo>
                        <a:pt x="2624" y="18345"/>
                        <a:pt x="-1258" y="17791"/>
                        <a:pt x="406" y="15019"/>
                      </a:cubicBezTo>
                      <a:cubicBezTo>
                        <a:pt x="1515" y="13356"/>
                        <a:pt x="4287" y="12248"/>
                        <a:pt x="6228" y="11417"/>
                      </a:cubicBezTo>
                      <a:cubicBezTo>
                        <a:pt x="9000" y="10308"/>
                        <a:pt x="11772" y="9754"/>
                        <a:pt x="14268" y="7814"/>
                      </a:cubicBezTo>
                      <a:cubicBezTo>
                        <a:pt x="17871" y="5043"/>
                        <a:pt x="22030" y="2272"/>
                        <a:pt x="26466" y="886"/>
                      </a:cubicBezTo>
                      <a:cubicBezTo>
                        <a:pt x="28684" y="332"/>
                        <a:pt x="32010" y="-1054"/>
                        <a:pt x="33396" y="1440"/>
                      </a:cubicBezTo>
                      <a:cubicBezTo>
                        <a:pt x="35060" y="4489"/>
                        <a:pt x="31456" y="5874"/>
                        <a:pt x="29515" y="7814"/>
                      </a:cubicBezTo>
                      <a:cubicBezTo>
                        <a:pt x="27297" y="10031"/>
                        <a:pt x="24525" y="13356"/>
                        <a:pt x="21198" y="13634"/>
                      </a:cubicBezTo>
                      <a:cubicBezTo>
                        <a:pt x="17871" y="13634"/>
                        <a:pt x="13990" y="14188"/>
                        <a:pt x="10663" y="15296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grpSp>
              <p:nvGrpSpPr>
                <p:cNvPr id="2528" name="Graphic 248">
                  <a:extLst>
                    <a:ext uri="{FF2B5EF4-FFF2-40B4-BE49-F238E27FC236}">
                      <a16:creationId xmlns:a16="http://schemas.microsoft.com/office/drawing/2014/main" id="{6CC6E254-ABB8-0A33-FDA2-0C7D2DFAEA1F}"/>
                    </a:ext>
                  </a:extLst>
                </p:cNvPr>
                <p:cNvGrpSpPr/>
                <p:nvPr/>
              </p:nvGrpSpPr>
              <p:grpSpPr>
                <a:xfrm>
                  <a:off x="5913157" y="1248259"/>
                  <a:ext cx="777071" cy="1094423"/>
                  <a:chOff x="5913157" y="1248259"/>
                  <a:chExt cx="777071" cy="1094423"/>
                </a:xfrm>
                <a:grpFill/>
              </p:grpSpPr>
              <p:sp>
                <p:nvSpPr>
                  <p:cNvPr id="2529" name="Freeform 2528">
                    <a:extLst>
                      <a:ext uri="{FF2B5EF4-FFF2-40B4-BE49-F238E27FC236}">
                        <a16:creationId xmlns:a16="http://schemas.microsoft.com/office/drawing/2014/main" id="{EB89A962-67CC-0043-9B2A-CB3309477C67}"/>
                      </a:ext>
                    </a:extLst>
                  </p:cNvPr>
                  <p:cNvSpPr/>
                  <p:nvPr/>
                </p:nvSpPr>
                <p:spPr>
                  <a:xfrm>
                    <a:off x="6284645" y="1590727"/>
                    <a:ext cx="15399" cy="12870"/>
                  </a:xfrm>
                  <a:custGeom>
                    <a:avLst/>
                    <a:gdLst>
                      <a:gd name="connsiteX0" fmla="*/ 2092 w 15399"/>
                      <a:gd name="connsiteY0" fmla="*/ 7328 h 12870"/>
                      <a:gd name="connsiteX1" fmla="*/ 1260 w 15399"/>
                      <a:gd name="connsiteY1" fmla="*/ 6497 h 12870"/>
                      <a:gd name="connsiteX2" fmla="*/ 151 w 15399"/>
                      <a:gd name="connsiteY2" fmla="*/ 2340 h 12870"/>
                      <a:gd name="connsiteX3" fmla="*/ 5973 w 15399"/>
                      <a:gd name="connsiteY3" fmla="*/ 677 h 12870"/>
                      <a:gd name="connsiteX4" fmla="*/ 8191 w 15399"/>
                      <a:gd name="connsiteY4" fmla="*/ 123 h 12870"/>
                      <a:gd name="connsiteX5" fmla="*/ 10686 w 15399"/>
                      <a:gd name="connsiteY5" fmla="*/ 123 h 12870"/>
                      <a:gd name="connsiteX6" fmla="*/ 10686 w 15399"/>
                      <a:gd name="connsiteY6" fmla="*/ 123 h 12870"/>
                      <a:gd name="connsiteX7" fmla="*/ 14290 w 15399"/>
                      <a:gd name="connsiteY7" fmla="*/ 2063 h 12870"/>
                      <a:gd name="connsiteX8" fmla="*/ 15399 w 15399"/>
                      <a:gd name="connsiteY8" fmla="*/ 5111 h 12870"/>
                      <a:gd name="connsiteX9" fmla="*/ 12904 w 15399"/>
                      <a:gd name="connsiteY9" fmla="*/ 9545 h 12870"/>
                      <a:gd name="connsiteX10" fmla="*/ 7637 w 15399"/>
                      <a:gd name="connsiteY10" fmla="*/ 12871 h 12870"/>
                      <a:gd name="connsiteX11" fmla="*/ 3755 w 15399"/>
                      <a:gd name="connsiteY11" fmla="*/ 9268 h 12870"/>
                      <a:gd name="connsiteX12" fmla="*/ 1814 w 15399"/>
                      <a:gd name="connsiteY12" fmla="*/ 7051 h 128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15399" h="12870">
                        <a:moveTo>
                          <a:pt x="2092" y="7328"/>
                        </a:moveTo>
                        <a:cubicBezTo>
                          <a:pt x="1814" y="7328"/>
                          <a:pt x="1538" y="7051"/>
                          <a:pt x="1260" y="6497"/>
                        </a:cubicBezTo>
                        <a:cubicBezTo>
                          <a:pt x="706" y="5388"/>
                          <a:pt x="-404" y="3726"/>
                          <a:pt x="151" y="2340"/>
                        </a:cubicBezTo>
                        <a:cubicBezTo>
                          <a:pt x="982" y="123"/>
                          <a:pt x="4310" y="677"/>
                          <a:pt x="5973" y="677"/>
                        </a:cubicBezTo>
                        <a:cubicBezTo>
                          <a:pt x="6805" y="677"/>
                          <a:pt x="7359" y="123"/>
                          <a:pt x="8191" y="123"/>
                        </a:cubicBezTo>
                        <a:cubicBezTo>
                          <a:pt x="8745" y="123"/>
                          <a:pt x="10131" y="-154"/>
                          <a:pt x="10686" y="123"/>
                        </a:cubicBezTo>
                        <a:cubicBezTo>
                          <a:pt x="10686" y="123"/>
                          <a:pt x="10686" y="123"/>
                          <a:pt x="10686" y="123"/>
                        </a:cubicBezTo>
                        <a:cubicBezTo>
                          <a:pt x="11518" y="1509"/>
                          <a:pt x="13181" y="1232"/>
                          <a:pt x="14290" y="2063"/>
                        </a:cubicBezTo>
                        <a:cubicBezTo>
                          <a:pt x="15122" y="2894"/>
                          <a:pt x="15399" y="4003"/>
                          <a:pt x="15399" y="5111"/>
                        </a:cubicBezTo>
                        <a:cubicBezTo>
                          <a:pt x="15399" y="6774"/>
                          <a:pt x="14013" y="8160"/>
                          <a:pt x="12904" y="9545"/>
                        </a:cubicBezTo>
                        <a:cubicBezTo>
                          <a:pt x="11795" y="11208"/>
                          <a:pt x="9577" y="12594"/>
                          <a:pt x="7637" y="12871"/>
                        </a:cubicBezTo>
                        <a:cubicBezTo>
                          <a:pt x="5696" y="12871"/>
                          <a:pt x="4587" y="10654"/>
                          <a:pt x="3755" y="9268"/>
                        </a:cubicBezTo>
                        <a:cubicBezTo>
                          <a:pt x="3201" y="8160"/>
                          <a:pt x="2924" y="7606"/>
                          <a:pt x="1814" y="7051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grpSp>
                <p:nvGrpSpPr>
                  <p:cNvPr id="2530" name="Graphic 248">
                    <a:extLst>
                      <a:ext uri="{FF2B5EF4-FFF2-40B4-BE49-F238E27FC236}">
                        <a16:creationId xmlns:a16="http://schemas.microsoft.com/office/drawing/2014/main" id="{23043C4B-2606-9247-BDE8-18165DD144B8}"/>
                      </a:ext>
                    </a:extLst>
                  </p:cNvPr>
                  <p:cNvGrpSpPr/>
                  <p:nvPr/>
                </p:nvGrpSpPr>
                <p:grpSpPr>
                  <a:xfrm>
                    <a:off x="5913157" y="1248259"/>
                    <a:ext cx="777071" cy="1094423"/>
                    <a:chOff x="5913157" y="1248259"/>
                    <a:chExt cx="777071" cy="1094423"/>
                  </a:xfrm>
                  <a:grpFill/>
                </p:grpSpPr>
                <p:grpSp>
                  <p:nvGrpSpPr>
                    <p:cNvPr id="2531" name="Graphic 248">
                      <a:extLst>
                        <a:ext uri="{FF2B5EF4-FFF2-40B4-BE49-F238E27FC236}">
                          <a16:creationId xmlns:a16="http://schemas.microsoft.com/office/drawing/2014/main" id="{CCDB254A-0AC8-FA5A-4340-2A4B981074DC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13157" y="1764329"/>
                      <a:ext cx="706538" cy="578353"/>
                      <a:chOff x="5913157" y="1764329"/>
                      <a:chExt cx="706538" cy="578353"/>
                    </a:xfrm>
                    <a:grpFill/>
                  </p:grpSpPr>
                  <p:sp>
                    <p:nvSpPr>
                      <p:cNvPr id="2540" name="Freeform 2539">
                        <a:extLst>
                          <a:ext uri="{FF2B5EF4-FFF2-40B4-BE49-F238E27FC236}">
                            <a16:creationId xmlns:a16="http://schemas.microsoft.com/office/drawing/2014/main" id="{9EFB61BE-40DB-AEE4-1058-000DC52B971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13157" y="1770521"/>
                        <a:ext cx="706538" cy="572161"/>
                      </a:xfrm>
                      <a:custGeom>
                        <a:avLst/>
                        <a:gdLst>
                          <a:gd name="connsiteX0" fmla="*/ 649151 w 706538"/>
                          <a:gd name="connsiteY0" fmla="*/ 47293 h 572161"/>
                          <a:gd name="connsiteX1" fmla="*/ 641666 w 706538"/>
                          <a:gd name="connsiteY1" fmla="*/ 48124 h 572161"/>
                          <a:gd name="connsiteX2" fmla="*/ 653587 w 706538"/>
                          <a:gd name="connsiteY2" fmla="*/ 50064 h 572161"/>
                          <a:gd name="connsiteX3" fmla="*/ 658854 w 706538"/>
                          <a:gd name="connsiteY3" fmla="*/ 57269 h 572161"/>
                          <a:gd name="connsiteX4" fmla="*/ 666340 w 706538"/>
                          <a:gd name="connsiteY4" fmla="*/ 62257 h 572161"/>
                          <a:gd name="connsiteX5" fmla="*/ 676598 w 706538"/>
                          <a:gd name="connsiteY5" fmla="*/ 58378 h 572161"/>
                          <a:gd name="connsiteX6" fmla="*/ 684083 w 706538"/>
                          <a:gd name="connsiteY6" fmla="*/ 58101 h 572161"/>
                          <a:gd name="connsiteX7" fmla="*/ 702935 w 706538"/>
                          <a:gd name="connsiteY7" fmla="*/ 62812 h 572161"/>
                          <a:gd name="connsiteX8" fmla="*/ 697667 w 706538"/>
                          <a:gd name="connsiteY8" fmla="*/ 74728 h 572161"/>
                          <a:gd name="connsiteX9" fmla="*/ 679925 w 706538"/>
                          <a:gd name="connsiteY9" fmla="*/ 73065 h 572161"/>
                          <a:gd name="connsiteX10" fmla="*/ 675489 w 706538"/>
                          <a:gd name="connsiteY10" fmla="*/ 81933 h 572161"/>
                          <a:gd name="connsiteX11" fmla="*/ 658578 w 706538"/>
                          <a:gd name="connsiteY11" fmla="*/ 90801 h 572161"/>
                          <a:gd name="connsiteX12" fmla="*/ 650261 w 706538"/>
                          <a:gd name="connsiteY12" fmla="*/ 100500 h 572161"/>
                          <a:gd name="connsiteX13" fmla="*/ 648874 w 706538"/>
                          <a:gd name="connsiteY13" fmla="*/ 91355 h 572161"/>
                          <a:gd name="connsiteX14" fmla="*/ 656082 w 706538"/>
                          <a:gd name="connsiteY14" fmla="*/ 71125 h 572161"/>
                          <a:gd name="connsiteX15" fmla="*/ 627250 w 706538"/>
                          <a:gd name="connsiteY15" fmla="*/ 56992 h 572161"/>
                          <a:gd name="connsiteX16" fmla="*/ 612834 w 706538"/>
                          <a:gd name="connsiteY16" fmla="*/ 48678 h 572161"/>
                          <a:gd name="connsiteX17" fmla="*/ 600358 w 706538"/>
                          <a:gd name="connsiteY17" fmla="*/ 55052 h 572161"/>
                          <a:gd name="connsiteX18" fmla="*/ 567367 w 706538"/>
                          <a:gd name="connsiteY18" fmla="*/ 76668 h 572161"/>
                          <a:gd name="connsiteX19" fmla="*/ 558773 w 706538"/>
                          <a:gd name="connsiteY19" fmla="*/ 106320 h 572161"/>
                          <a:gd name="connsiteX20" fmla="*/ 547129 w 706538"/>
                          <a:gd name="connsiteY20" fmla="*/ 109922 h 572161"/>
                          <a:gd name="connsiteX21" fmla="*/ 536040 w 706538"/>
                          <a:gd name="connsiteY21" fmla="*/ 119067 h 572161"/>
                          <a:gd name="connsiteX22" fmla="*/ 511920 w 706538"/>
                          <a:gd name="connsiteY22" fmla="*/ 108814 h 572161"/>
                          <a:gd name="connsiteX23" fmla="*/ 498059 w 706538"/>
                          <a:gd name="connsiteY23" fmla="*/ 112416 h 572161"/>
                          <a:gd name="connsiteX24" fmla="*/ 470335 w 706538"/>
                          <a:gd name="connsiteY24" fmla="*/ 109368 h 572161"/>
                          <a:gd name="connsiteX25" fmla="*/ 440671 w 706538"/>
                          <a:gd name="connsiteY25" fmla="*/ 86090 h 572161"/>
                          <a:gd name="connsiteX26" fmla="*/ 422929 w 706538"/>
                          <a:gd name="connsiteY26" fmla="*/ 100777 h 572161"/>
                          <a:gd name="connsiteX27" fmla="*/ 414057 w 706538"/>
                          <a:gd name="connsiteY27" fmla="*/ 96898 h 572161"/>
                          <a:gd name="connsiteX28" fmla="*/ 412116 w 706538"/>
                          <a:gd name="connsiteY28" fmla="*/ 114633 h 572161"/>
                          <a:gd name="connsiteX29" fmla="*/ 407958 w 706538"/>
                          <a:gd name="connsiteY29" fmla="*/ 127658 h 572161"/>
                          <a:gd name="connsiteX30" fmla="*/ 361937 w 706538"/>
                          <a:gd name="connsiteY30" fmla="*/ 123501 h 572161"/>
                          <a:gd name="connsiteX31" fmla="*/ 354451 w 706538"/>
                          <a:gd name="connsiteY31" fmla="*/ 144840 h 572161"/>
                          <a:gd name="connsiteX32" fmla="*/ 335322 w 706538"/>
                          <a:gd name="connsiteY32" fmla="*/ 144008 h 572161"/>
                          <a:gd name="connsiteX33" fmla="*/ 315916 w 706538"/>
                          <a:gd name="connsiteY33" fmla="*/ 161744 h 572161"/>
                          <a:gd name="connsiteX34" fmla="*/ 307322 w 706538"/>
                          <a:gd name="connsiteY34" fmla="*/ 169504 h 572161"/>
                          <a:gd name="connsiteX35" fmla="*/ 309539 w 706538"/>
                          <a:gd name="connsiteY35" fmla="*/ 183914 h 572161"/>
                          <a:gd name="connsiteX36" fmla="*/ 291519 w 706538"/>
                          <a:gd name="connsiteY36" fmla="*/ 207192 h 572161"/>
                          <a:gd name="connsiteX37" fmla="*/ 283202 w 706538"/>
                          <a:gd name="connsiteY37" fmla="*/ 223542 h 572161"/>
                          <a:gd name="connsiteX38" fmla="*/ 262964 w 706538"/>
                          <a:gd name="connsiteY38" fmla="*/ 230747 h 572161"/>
                          <a:gd name="connsiteX39" fmla="*/ 261301 w 706538"/>
                          <a:gd name="connsiteY39" fmla="*/ 264833 h 572161"/>
                          <a:gd name="connsiteX40" fmla="*/ 246607 w 706538"/>
                          <a:gd name="connsiteY40" fmla="*/ 285895 h 572161"/>
                          <a:gd name="connsiteX41" fmla="*/ 240785 w 706538"/>
                          <a:gd name="connsiteY41" fmla="*/ 299197 h 572161"/>
                          <a:gd name="connsiteX42" fmla="*/ 245776 w 706538"/>
                          <a:gd name="connsiteY42" fmla="*/ 319426 h 572161"/>
                          <a:gd name="connsiteX43" fmla="*/ 217498 w 706538"/>
                          <a:gd name="connsiteY43" fmla="*/ 323860 h 572161"/>
                          <a:gd name="connsiteX44" fmla="*/ 192270 w 706538"/>
                          <a:gd name="connsiteY44" fmla="*/ 349633 h 572161"/>
                          <a:gd name="connsiteX45" fmla="*/ 196151 w 706538"/>
                          <a:gd name="connsiteY45" fmla="*/ 366814 h 572161"/>
                          <a:gd name="connsiteX46" fmla="*/ 195042 w 706538"/>
                          <a:gd name="connsiteY46" fmla="*/ 378176 h 572161"/>
                          <a:gd name="connsiteX47" fmla="*/ 197814 w 706538"/>
                          <a:gd name="connsiteY47" fmla="*/ 393695 h 572161"/>
                          <a:gd name="connsiteX48" fmla="*/ 194210 w 706538"/>
                          <a:gd name="connsiteY48" fmla="*/ 417805 h 572161"/>
                          <a:gd name="connsiteX49" fmla="*/ 205299 w 706538"/>
                          <a:gd name="connsiteY49" fmla="*/ 431938 h 572161"/>
                          <a:gd name="connsiteX50" fmla="*/ 212230 w 706538"/>
                          <a:gd name="connsiteY50" fmla="*/ 447457 h 572161"/>
                          <a:gd name="connsiteX51" fmla="*/ 200032 w 706538"/>
                          <a:gd name="connsiteY51" fmla="*/ 451891 h 572161"/>
                          <a:gd name="connsiteX52" fmla="*/ 205022 w 706538"/>
                          <a:gd name="connsiteY52" fmla="*/ 468518 h 572161"/>
                          <a:gd name="connsiteX53" fmla="*/ 204468 w 706538"/>
                          <a:gd name="connsiteY53" fmla="*/ 478771 h 572161"/>
                          <a:gd name="connsiteX54" fmla="*/ 201973 w 706538"/>
                          <a:gd name="connsiteY54" fmla="*/ 491242 h 572161"/>
                          <a:gd name="connsiteX55" fmla="*/ 188943 w 706538"/>
                          <a:gd name="connsiteY55" fmla="*/ 497893 h 572161"/>
                          <a:gd name="connsiteX56" fmla="*/ 184230 w 706538"/>
                          <a:gd name="connsiteY56" fmla="*/ 530593 h 572161"/>
                          <a:gd name="connsiteX57" fmla="*/ 170922 w 706538"/>
                          <a:gd name="connsiteY57" fmla="*/ 529762 h 572161"/>
                          <a:gd name="connsiteX58" fmla="*/ 166209 w 706538"/>
                          <a:gd name="connsiteY58" fmla="*/ 531425 h 572161"/>
                          <a:gd name="connsiteX59" fmla="*/ 161497 w 706538"/>
                          <a:gd name="connsiteY59" fmla="*/ 525605 h 572161"/>
                          <a:gd name="connsiteX60" fmla="*/ 157338 w 706538"/>
                          <a:gd name="connsiteY60" fmla="*/ 520617 h 572161"/>
                          <a:gd name="connsiteX61" fmla="*/ 156783 w 706538"/>
                          <a:gd name="connsiteY61" fmla="*/ 515906 h 572161"/>
                          <a:gd name="connsiteX62" fmla="*/ 153734 w 706538"/>
                          <a:gd name="connsiteY62" fmla="*/ 511472 h 572161"/>
                          <a:gd name="connsiteX63" fmla="*/ 156783 w 706538"/>
                          <a:gd name="connsiteY63" fmla="*/ 503435 h 572161"/>
                          <a:gd name="connsiteX64" fmla="*/ 150130 w 706538"/>
                          <a:gd name="connsiteY64" fmla="*/ 498447 h 572161"/>
                          <a:gd name="connsiteX65" fmla="*/ 146526 w 706538"/>
                          <a:gd name="connsiteY65" fmla="*/ 506207 h 572161"/>
                          <a:gd name="connsiteX66" fmla="*/ 142922 w 706538"/>
                          <a:gd name="connsiteY66" fmla="*/ 512857 h 572161"/>
                          <a:gd name="connsiteX67" fmla="*/ 145694 w 706538"/>
                          <a:gd name="connsiteY67" fmla="*/ 515629 h 572161"/>
                          <a:gd name="connsiteX68" fmla="*/ 148744 w 706538"/>
                          <a:gd name="connsiteY68" fmla="*/ 519785 h 572161"/>
                          <a:gd name="connsiteX69" fmla="*/ 144863 w 706538"/>
                          <a:gd name="connsiteY69" fmla="*/ 527545 h 572161"/>
                          <a:gd name="connsiteX70" fmla="*/ 137654 w 706538"/>
                          <a:gd name="connsiteY70" fmla="*/ 532810 h 572161"/>
                          <a:gd name="connsiteX71" fmla="*/ 128783 w 706538"/>
                          <a:gd name="connsiteY71" fmla="*/ 530316 h 572161"/>
                          <a:gd name="connsiteX72" fmla="*/ 123515 w 706538"/>
                          <a:gd name="connsiteY72" fmla="*/ 533642 h 572161"/>
                          <a:gd name="connsiteX73" fmla="*/ 109099 w 706538"/>
                          <a:gd name="connsiteY73" fmla="*/ 547498 h 572161"/>
                          <a:gd name="connsiteX74" fmla="*/ 101891 w 706538"/>
                          <a:gd name="connsiteY74" fmla="*/ 554426 h 572161"/>
                          <a:gd name="connsiteX75" fmla="*/ 93851 w 706538"/>
                          <a:gd name="connsiteY75" fmla="*/ 563294 h 572161"/>
                          <a:gd name="connsiteX76" fmla="*/ 76108 w 706538"/>
                          <a:gd name="connsiteY76" fmla="*/ 570776 h 572161"/>
                          <a:gd name="connsiteX77" fmla="*/ 66682 w 706538"/>
                          <a:gd name="connsiteY77" fmla="*/ 571607 h 572161"/>
                          <a:gd name="connsiteX78" fmla="*/ 56979 w 706538"/>
                          <a:gd name="connsiteY78" fmla="*/ 572162 h 572161"/>
                          <a:gd name="connsiteX79" fmla="*/ 48662 w 706538"/>
                          <a:gd name="connsiteY79" fmla="*/ 569945 h 572161"/>
                          <a:gd name="connsiteX80" fmla="*/ 44226 w 706538"/>
                          <a:gd name="connsiteY80" fmla="*/ 566342 h 572161"/>
                          <a:gd name="connsiteX81" fmla="*/ 46444 w 706538"/>
                          <a:gd name="connsiteY81" fmla="*/ 562739 h 572161"/>
                          <a:gd name="connsiteX82" fmla="*/ 38405 w 706538"/>
                          <a:gd name="connsiteY82" fmla="*/ 562185 h 572161"/>
                          <a:gd name="connsiteX83" fmla="*/ 31751 w 706538"/>
                          <a:gd name="connsiteY83" fmla="*/ 559137 h 572161"/>
                          <a:gd name="connsiteX84" fmla="*/ 23988 w 706538"/>
                          <a:gd name="connsiteY84" fmla="*/ 553317 h 572161"/>
                          <a:gd name="connsiteX85" fmla="*/ 18443 w 706538"/>
                          <a:gd name="connsiteY85" fmla="*/ 550823 h 572161"/>
                          <a:gd name="connsiteX86" fmla="*/ 17889 w 706538"/>
                          <a:gd name="connsiteY86" fmla="*/ 539184 h 572161"/>
                          <a:gd name="connsiteX87" fmla="*/ 22879 w 706538"/>
                          <a:gd name="connsiteY87" fmla="*/ 536690 h 572161"/>
                          <a:gd name="connsiteX88" fmla="*/ 27870 w 706538"/>
                          <a:gd name="connsiteY88" fmla="*/ 538907 h 572161"/>
                          <a:gd name="connsiteX89" fmla="*/ 35909 w 706538"/>
                          <a:gd name="connsiteY89" fmla="*/ 535859 h 572161"/>
                          <a:gd name="connsiteX90" fmla="*/ 40068 w 706538"/>
                          <a:gd name="connsiteY90" fmla="*/ 534473 h 572161"/>
                          <a:gd name="connsiteX91" fmla="*/ 35632 w 706538"/>
                          <a:gd name="connsiteY91" fmla="*/ 531979 h 572161"/>
                          <a:gd name="connsiteX92" fmla="*/ 28147 w 706538"/>
                          <a:gd name="connsiteY92" fmla="*/ 527545 h 572161"/>
                          <a:gd name="connsiteX93" fmla="*/ 37850 w 706538"/>
                          <a:gd name="connsiteY93" fmla="*/ 523388 h 572161"/>
                          <a:gd name="connsiteX94" fmla="*/ 38682 w 706538"/>
                          <a:gd name="connsiteY94" fmla="*/ 520063 h 572161"/>
                          <a:gd name="connsiteX95" fmla="*/ 33137 w 706538"/>
                          <a:gd name="connsiteY95" fmla="*/ 519231 h 572161"/>
                          <a:gd name="connsiteX96" fmla="*/ 39791 w 706538"/>
                          <a:gd name="connsiteY96" fmla="*/ 514797 h 572161"/>
                          <a:gd name="connsiteX97" fmla="*/ 38127 w 706538"/>
                          <a:gd name="connsiteY97" fmla="*/ 511195 h 572161"/>
                          <a:gd name="connsiteX98" fmla="*/ 32028 w 706538"/>
                          <a:gd name="connsiteY98" fmla="*/ 513135 h 572161"/>
                          <a:gd name="connsiteX99" fmla="*/ 26483 w 706538"/>
                          <a:gd name="connsiteY99" fmla="*/ 514243 h 572161"/>
                          <a:gd name="connsiteX100" fmla="*/ 25097 w 706538"/>
                          <a:gd name="connsiteY100" fmla="*/ 509532 h 572161"/>
                          <a:gd name="connsiteX101" fmla="*/ 28701 w 706538"/>
                          <a:gd name="connsiteY101" fmla="*/ 506761 h 572161"/>
                          <a:gd name="connsiteX102" fmla="*/ 26483 w 706538"/>
                          <a:gd name="connsiteY102" fmla="*/ 503158 h 572161"/>
                          <a:gd name="connsiteX103" fmla="*/ 26483 w 706538"/>
                          <a:gd name="connsiteY103" fmla="*/ 499279 h 572161"/>
                          <a:gd name="connsiteX104" fmla="*/ 28147 w 706538"/>
                          <a:gd name="connsiteY104" fmla="*/ 494290 h 572161"/>
                          <a:gd name="connsiteX105" fmla="*/ 30642 w 706538"/>
                          <a:gd name="connsiteY105" fmla="*/ 490134 h 572161"/>
                          <a:gd name="connsiteX106" fmla="*/ 32860 w 706538"/>
                          <a:gd name="connsiteY106" fmla="*/ 487916 h 572161"/>
                          <a:gd name="connsiteX107" fmla="*/ 34523 w 706538"/>
                          <a:gd name="connsiteY107" fmla="*/ 485145 h 572161"/>
                          <a:gd name="connsiteX108" fmla="*/ 44226 w 706538"/>
                          <a:gd name="connsiteY108" fmla="*/ 480157 h 572161"/>
                          <a:gd name="connsiteX109" fmla="*/ 44226 w 706538"/>
                          <a:gd name="connsiteY109" fmla="*/ 485422 h 572161"/>
                          <a:gd name="connsiteX110" fmla="*/ 47276 w 706538"/>
                          <a:gd name="connsiteY110" fmla="*/ 480434 h 572161"/>
                          <a:gd name="connsiteX111" fmla="*/ 50048 w 706538"/>
                          <a:gd name="connsiteY111" fmla="*/ 477663 h 572161"/>
                          <a:gd name="connsiteX112" fmla="*/ 54761 w 706538"/>
                          <a:gd name="connsiteY112" fmla="*/ 472398 h 572161"/>
                          <a:gd name="connsiteX113" fmla="*/ 42286 w 706538"/>
                          <a:gd name="connsiteY113" fmla="*/ 475446 h 572161"/>
                          <a:gd name="connsiteX114" fmla="*/ 32860 w 706538"/>
                          <a:gd name="connsiteY114" fmla="*/ 482374 h 572161"/>
                          <a:gd name="connsiteX115" fmla="*/ 24266 w 706538"/>
                          <a:gd name="connsiteY115" fmla="*/ 491242 h 572161"/>
                          <a:gd name="connsiteX116" fmla="*/ 17889 w 706538"/>
                          <a:gd name="connsiteY116" fmla="*/ 494845 h 572161"/>
                          <a:gd name="connsiteX117" fmla="*/ 12899 w 706538"/>
                          <a:gd name="connsiteY117" fmla="*/ 488748 h 572161"/>
                          <a:gd name="connsiteX118" fmla="*/ 7632 w 706538"/>
                          <a:gd name="connsiteY118" fmla="*/ 483483 h 572161"/>
                          <a:gd name="connsiteX119" fmla="*/ 8186 w 706538"/>
                          <a:gd name="connsiteY119" fmla="*/ 475169 h 572161"/>
                          <a:gd name="connsiteX120" fmla="*/ 15949 w 706538"/>
                          <a:gd name="connsiteY120" fmla="*/ 471566 h 572161"/>
                          <a:gd name="connsiteX121" fmla="*/ 12622 w 706538"/>
                          <a:gd name="connsiteY121" fmla="*/ 466301 h 572161"/>
                          <a:gd name="connsiteX122" fmla="*/ 9018 w 706538"/>
                          <a:gd name="connsiteY122" fmla="*/ 458819 h 572161"/>
                          <a:gd name="connsiteX123" fmla="*/ 4305 w 706538"/>
                          <a:gd name="connsiteY123" fmla="*/ 457433 h 572161"/>
                          <a:gd name="connsiteX124" fmla="*/ 5968 w 706538"/>
                          <a:gd name="connsiteY124" fmla="*/ 452999 h 572161"/>
                          <a:gd name="connsiteX125" fmla="*/ 19552 w 706538"/>
                          <a:gd name="connsiteY125" fmla="*/ 451614 h 572161"/>
                          <a:gd name="connsiteX126" fmla="*/ 27038 w 706538"/>
                          <a:gd name="connsiteY126" fmla="*/ 450782 h 572161"/>
                          <a:gd name="connsiteX127" fmla="*/ 32028 w 706538"/>
                          <a:gd name="connsiteY127" fmla="*/ 448565 h 572161"/>
                          <a:gd name="connsiteX128" fmla="*/ 42008 w 706538"/>
                          <a:gd name="connsiteY128" fmla="*/ 450228 h 572161"/>
                          <a:gd name="connsiteX129" fmla="*/ 46167 w 706538"/>
                          <a:gd name="connsiteY129" fmla="*/ 448842 h 572161"/>
                          <a:gd name="connsiteX130" fmla="*/ 51989 w 706538"/>
                          <a:gd name="connsiteY130" fmla="*/ 454385 h 572161"/>
                          <a:gd name="connsiteX131" fmla="*/ 63078 w 706538"/>
                          <a:gd name="connsiteY131" fmla="*/ 454385 h 572161"/>
                          <a:gd name="connsiteX132" fmla="*/ 63356 w 706538"/>
                          <a:gd name="connsiteY132" fmla="*/ 448565 h 572161"/>
                          <a:gd name="connsiteX133" fmla="*/ 67514 w 706538"/>
                          <a:gd name="connsiteY133" fmla="*/ 444131 h 572161"/>
                          <a:gd name="connsiteX134" fmla="*/ 62801 w 706538"/>
                          <a:gd name="connsiteY134" fmla="*/ 435818 h 572161"/>
                          <a:gd name="connsiteX135" fmla="*/ 56148 w 706538"/>
                          <a:gd name="connsiteY135" fmla="*/ 442469 h 572161"/>
                          <a:gd name="connsiteX136" fmla="*/ 50880 w 706538"/>
                          <a:gd name="connsiteY136" fmla="*/ 446348 h 572161"/>
                          <a:gd name="connsiteX137" fmla="*/ 39514 w 706538"/>
                          <a:gd name="connsiteY137" fmla="*/ 441637 h 572161"/>
                          <a:gd name="connsiteX138" fmla="*/ 28701 w 706538"/>
                          <a:gd name="connsiteY138" fmla="*/ 444131 h 572161"/>
                          <a:gd name="connsiteX139" fmla="*/ 14285 w 706538"/>
                          <a:gd name="connsiteY139" fmla="*/ 444963 h 572161"/>
                          <a:gd name="connsiteX140" fmla="*/ 7354 w 706538"/>
                          <a:gd name="connsiteY140" fmla="*/ 439697 h 572161"/>
                          <a:gd name="connsiteX141" fmla="*/ 12622 w 706538"/>
                          <a:gd name="connsiteY141" fmla="*/ 436372 h 572161"/>
                          <a:gd name="connsiteX142" fmla="*/ 17335 w 706538"/>
                          <a:gd name="connsiteY142" fmla="*/ 435263 h 572161"/>
                          <a:gd name="connsiteX143" fmla="*/ 8740 w 706538"/>
                          <a:gd name="connsiteY143" fmla="*/ 428612 h 572161"/>
                          <a:gd name="connsiteX144" fmla="*/ 146 w 706538"/>
                          <a:gd name="connsiteY144" fmla="*/ 422793 h 572161"/>
                          <a:gd name="connsiteX145" fmla="*/ 7077 w 706538"/>
                          <a:gd name="connsiteY145" fmla="*/ 414479 h 572161"/>
                          <a:gd name="connsiteX146" fmla="*/ 13176 w 706538"/>
                          <a:gd name="connsiteY146" fmla="*/ 413925 h 572161"/>
                          <a:gd name="connsiteX147" fmla="*/ 19275 w 706538"/>
                          <a:gd name="connsiteY147" fmla="*/ 413094 h 572161"/>
                          <a:gd name="connsiteX148" fmla="*/ 29256 w 706538"/>
                          <a:gd name="connsiteY148" fmla="*/ 420853 h 572161"/>
                          <a:gd name="connsiteX149" fmla="*/ 39236 w 706538"/>
                          <a:gd name="connsiteY149" fmla="*/ 420576 h 572161"/>
                          <a:gd name="connsiteX150" fmla="*/ 39791 w 706538"/>
                          <a:gd name="connsiteY150" fmla="*/ 416142 h 572161"/>
                          <a:gd name="connsiteX151" fmla="*/ 30088 w 706538"/>
                          <a:gd name="connsiteY151" fmla="*/ 416142 h 572161"/>
                          <a:gd name="connsiteX152" fmla="*/ 22048 w 706538"/>
                          <a:gd name="connsiteY152" fmla="*/ 412539 h 572161"/>
                          <a:gd name="connsiteX153" fmla="*/ 12067 w 706538"/>
                          <a:gd name="connsiteY153" fmla="*/ 410877 h 572161"/>
                          <a:gd name="connsiteX154" fmla="*/ 14008 w 706538"/>
                          <a:gd name="connsiteY154" fmla="*/ 404503 h 572161"/>
                          <a:gd name="connsiteX155" fmla="*/ 27315 w 706538"/>
                          <a:gd name="connsiteY155" fmla="*/ 404503 h 572161"/>
                          <a:gd name="connsiteX156" fmla="*/ 28147 w 706538"/>
                          <a:gd name="connsiteY156" fmla="*/ 399792 h 572161"/>
                          <a:gd name="connsiteX157" fmla="*/ 33414 w 706538"/>
                          <a:gd name="connsiteY157" fmla="*/ 400623 h 572161"/>
                          <a:gd name="connsiteX158" fmla="*/ 41731 w 706538"/>
                          <a:gd name="connsiteY158" fmla="*/ 399237 h 572161"/>
                          <a:gd name="connsiteX159" fmla="*/ 41177 w 706538"/>
                          <a:gd name="connsiteY159" fmla="*/ 393418 h 572161"/>
                          <a:gd name="connsiteX160" fmla="*/ 44504 w 706538"/>
                          <a:gd name="connsiteY160" fmla="*/ 392309 h 572161"/>
                          <a:gd name="connsiteX161" fmla="*/ 48662 w 706538"/>
                          <a:gd name="connsiteY161" fmla="*/ 395358 h 572161"/>
                          <a:gd name="connsiteX162" fmla="*/ 55316 w 706538"/>
                          <a:gd name="connsiteY162" fmla="*/ 399515 h 572161"/>
                          <a:gd name="connsiteX163" fmla="*/ 55316 w 706538"/>
                          <a:gd name="connsiteY163" fmla="*/ 405888 h 572161"/>
                          <a:gd name="connsiteX164" fmla="*/ 60029 w 706538"/>
                          <a:gd name="connsiteY164" fmla="*/ 408660 h 572161"/>
                          <a:gd name="connsiteX165" fmla="*/ 63356 w 706538"/>
                          <a:gd name="connsiteY165" fmla="*/ 400069 h 572161"/>
                          <a:gd name="connsiteX166" fmla="*/ 61692 w 706538"/>
                          <a:gd name="connsiteY166" fmla="*/ 395912 h 572161"/>
                          <a:gd name="connsiteX167" fmla="*/ 53652 w 706538"/>
                          <a:gd name="connsiteY167" fmla="*/ 395358 h 572161"/>
                          <a:gd name="connsiteX168" fmla="*/ 48662 w 706538"/>
                          <a:gd name="connsiteY168" fmla="*/ 392587 h 572161"/>
                          <a:gd name="connsiteX169" fmla="*/ 46444 w 706538"/>
                          <a:gd name="connsiteY169" fmla="*/ 388153 h 572161"/>
                          <a:gd name="connsiteX170" fmla="*/ 51434 w 706538"/>
                          <a:gd name="connsiteY170" fmla="*/ 386490 h 572161"/>
                          <a:gd name="connsiteX171" fmla="*/ 57811 w 706538"/>
                          <a:gd name="connsiteY171" fmla="*/ 387321 h 572161"/>
                          <a:gd name="connsiteX172" fmla="*/ 61692 w 706538"/>
                          <a:gd name="connsiteY172" fmla="*/ 386490 h 572161"/>
                          <a:gd name="connsiteX173" fmla="*/ 66128 w 706538"/>
                          <a:gd name="connsiteY173" fmla="*/ 386490 h 572161"/>
                          <a:gd name="connsiteX174" fmla="*/ 74445 w 706538"/>
                          <a:gd name="connsiteY174" fmla="*/ 384550 h 572161"/>
                          <a:gd name="connsiteX175" fmla="*/ 73890 w 706538"/>
                          <a:gd name="connsiteY175" fmla="*/ 380670 h 572161"/>
                          <a:gd name="connsiteX176" fmla="*/ 67237 w 706538"/>
                          <a:gd name="connsiteY176" fmla="*/ 380670 h 572161"/>
                          <a:gd name="connsiteX177" fmla="*/ 60306 w 706538"/>
                          <a:gd name="connsiteY177" fmla="*/ 380393 h 572161"/>
                          <a:gd name="connsiteX178" fmla="*/ 57256 w 706538"/>
                          <a:gd name="connsiteY178" fmla="*/ 376236 h 572161"/>
                          <a:gd name="connsiteX179" fmla="*/ 63078 w 706538"/>
                          <a:gd name="connsiteY179" fmla="*/ 375405 h 572161"/>
                          <a:gd name="connsiteX180" fmla="*/ 65296 w 706538"/>
                          <a:gd name="connsiteY180" fmla="*/ 372080 h 572161"/>
                          <a:gd name="connsiteX181" fmla="*/ 75554 w 706538"/>
                          <a:gd name="connsiteY181" fmla="*/ 374851 h 572161"/>
                          <a:gd name="connsiteX182" fmla="*/ 80544 w 706538"/>
                          <a:gd name="connsiteY182" fmla="*/ 375405 h 572161"/>
                          <a:gd name="connsiteX183" fmla="*/ 80544 w 706538"/>
                          <a:gd name="connsiteY183" fmla="*/ 380116 h 572161"/>
                          <a:gd name="connsiteX184" fmla="*/ 88030 w 706538"/>
                          <a:gd name="connsiteY184" fmla="*/ 380116 h 572161"/>
                          <a:gd name="connsiteX185" fmla="*/ 93297 w 706538"/>
                          <a:gd name="connsiteY185" fmla="*/ 382333 h 572161"/>
                          <a:gd name="connsiteX186" fmla="*/ 96901 w 706538"/>
                          <a:gd name="connsiteY186" fmla="*/ 379285 h 572161"/>
                          <a:gd name="connsiteX187" fmla="*/ 96069 w 706538"/>
                          <a:gd name="connsiteY187" fmla="*/ 369586 h 572161"/>
                          <a:gd name="connsiteX188" fmla="*/ 92465 w 706538"/>
                          <a:gd name="connsiteY188" fmla="*/ 359886 h 572161"/>
                          <a:gd name="connsiteX189" fmla="*/ 101059 w 706538"/>
                          <a:gd name="connsiteY189" fmla="*/ 358778 h 572161"/>
                          <a:gd name="connsiteX190" fmla="*/ 96069 w 706538"/>
                          <a:gd name="connsiteY190" fmla="*/ 351018 h 572161"/>
                          <a:gd name="connsiteX191" fmla="*/ 102446 w 706538"/>
                          <a:gd name="connsiteY191" fmla="*/ 346030 h 572161"/>
                          <a:gd name="connsiteX192" fmla="*/ 112981 w 706538"/>
                          <a:gd name="connsiteY192" fmla="*/ 345199 h 572161"/>
                          <a:gd name="connsiteX193" fmla="*/ 112426 w 706538"/>
                          <a:gd name="connsiteY193" fmla="*/ 356561 h 572161"/>
                          <a:gd name="connsiteX194" fmla="*/ 121020 w 706538"/>
                          <a:gd name="connsiteY194" fmla="*/ 350741 h 572161"/>
                          <a:gd name="connsiteX195" fmla="*/ 129060 w 706538"/>
                          <a:gd name="connsiteY195" fmla="*/ 350187 h 572161"/>
                          <a:gd name="connsiteX196" fmla="*/ 131832 w 706538"/>
                          <a:gd name="connsiteY196" fmla="*/ 358778 h 572161"/>
                          <a:gd name="connsiteX197" fmla="*/ 135159 w 706538"/>
                          <a:gd name="connsiteY197" fmla="*/ 356838 h 572161"/>
                          <a:gd name="connsiteX198" fmla="*/ 139318 w 706538"/>
                          <a:gd name="connsiteY198" fmla="*/ 354898 h 572161"/>
                          <a:gd name="connsiteX199" fmla="*/ 158447 w 706538"/>
                          <a:gd name="connsiteY199" fmla="*/ 350741 h 572161"/>
                          <a:gd name="connsiteX200" fmla="*/ 160388 w 706538"/>
                          <a:gd name="connsiteY200" fmla="*/ 341319 h 572161"/>
                          <a:gd name="connsiteX201" fmla="*/ 166209 w 706538"/>
                          <a:gd name="connsiteY201" fmla="*/ 341319 h 572161"/>
                          <a:gd name="connsiteX202" fmla="*/ 170091 w 706538"/>
                          <a:gd name="connsiteY202" fmla="*/ 339379 h 572161"/>
                          <a:gd name="connsiteX203" fmla="*/ 173695 w 706538"/>
                          <a:gd name="connsiteY203" fmla="*/ 337162 h 572161"/>
                          <a:gd name="connsiteX204" fmla="*/ 172586 w 706538"/>
                          <a:gd name="connsiteY204" fmla="*/ 323860 h 572161"/>
                          <a:gd name="connsiteX205" fmla="*/ 164269 w 706538"/>
                          <a:gd name="connsiteY205" fmla="*/ 327740 h 572161"/>
                          <a:gd name="connsiteX206" fmla="*/ 156783 w 706538"/>
                          <a:gd name="connsiteY206" fmla="*/ 337717 h 572161"/>
                          <a:gd name="connsiteX207" fmla="*/ 146803 w 706538"/>
                          <a:gd name="connsiteY207" fmla="*/ 345753 h 572161"/>
                          <a:gd name="connsiteX208" fmla="*/ 132387 w 706538"/>
                          <a:gd name="connsiteY208" fmla="*/ 348247 h 572161"/>
                          <a:gd name="connsiteX209" fmla="*/ 132387 w 706538"/>
                          <a:gd name="connsiteY209" fmla="*/ 334945 h 572161"/>
                          <a:gd name="connsiteX210" fmla="*/ 137377 w 706538"/>
                          <a:gd name="connsiteY210" fmla="*/ 329126 h 572161"/>
                          <a:gd name="connsiteX211" fmla="*/ 141536 w 706538"/>
                          <a:gd name="connsiteY211" fmla="*/ 324138 h 572161"/>
                          <a:gd name="connsiteX212" fmla="*/ 144031 w 706538"/>
                          <a:gd name="connsiteY212" fmla="*/ 320535 h 572161"/>
                          <a:gd name="connsiteX213" fmla="*/ 149021 w 706538"/>
                          <a:gd name="connsiteY213" fmla="*/ 314438 h 572161"/>
                          <a:gd name="connsiteX214" fmla="*/ 155952 w 706538"/>
                          <a:gd name="connsiteY214" fmla="*/ 309173 h 572161"/>
                          <a:gd name="connsiteX215" fmla="*/ 163714 w 706538"/>
                          <a:gd name="connsiteY215" fmla="*/ 305293 h 572161"/>
                          <a:gd name="connsiteX216" fmla="*/ 169259 w 706538"/>
                          <a:gd name="connsiteY216" fmla="*/ 310836 h 572161"/>
                          <a:gd name="connsiteX217" fmla="*/ 173140 w 706538"/>
                          <a:gd name="connsiteY217" fmla="*/ 311667 h 572161"/>
                          <a:gd name="connsiteX218" fmla="*/ 177299 w 706538"/>
                          <a:gd name="connsiteY218" fmla="*/ 310004 h 572161"/>
                          <a:gd name="connsiteX219" fmla="*/ 177022 w 706538"/>
                          <a:gd name="connsiteY219" fmla="*/ 309450 h 572161"/>
                          <a:gd name="connsiteX220" fmla="*/ 178408 w 706538"/>
                          <a:gd name="connsiteY220" fmla="*/ 306679 h 572161"/>
                          <a:gd name="connsiteX221" fmla="*/ 179794 w 706538"/>
                          <a:gd name="connsiteY221" fmla="*/ 302245 h 572161"/>
                          <a:gd name="connsiteX222" fmla="*/ 179517 w 706538"/>
                          <a:gd name="connsiteY222" fmla="*/ 293654 h 572161"/>
                          <a:gd name="connsiteX223" fmla="*/ 176467 w 706538"/>
                          <a:gd name="connsiteY223" fmla="*/ 289774 h 572161"/>
                          <a:gd name="connsiteX224" fmla="*/ 179239 w 706538"/>
                          <a:gd name="connsiteY224" fmla="*/ 288112 h 572161"/>
                          <a:gd name="connsiteX225" fmla="*/ 184784 w 706538"/>
                          <a:gd name="connsiteY225" fmla="*/ 286726 h 572161"/>
                          <a:gd name="connsiteX226" fmla="*/ 191992 w 706538"/>
                          <a:gd name="connsiteY226" fmla="*/ 285340 h 572161"/>
                          <a:gd name="connsiteX227" fmla="*/ 197537 w 706538"/>
                          <a:gd name="connsiteY227" fmla="*/ 286449 h 572161"/>
                          <a:gd name="connsiteX228" fmla="*/ 202804 w 706538"/>
                          <a:gd name="connsiteY228" fmla="*/ 278967 h 572161"/>
                          <a:gd name="connsiteX229" fmla="*/ 208349 w 706538"/>
                          <a:gd name="connsiteY229" fmla="*/ 277304 h 572161"/>
                          <a:gd name="connsiteX230" fmla="*/ 212785 w 706538"/>
                          <a:gd name="connsiteY230" fmla="*/ 272316 h 572161"/>
                          <a:gd name="connsiteX231" fmla="*/ 210290 w 706538"/>
                          <a:gd name="connsiteY231" fmla="*/ 267328 h 572161"/>
                          <a:gd name="connsiteX232" fmla="*/ 206408 w 706538"/>
                          <a:gd name="connsiteY232" fmla="*/ 264002 h 572161"/>
                          <a:gd name="connsiteX233" fmla="*/ 201141 w 706538"/>
                          <a:gd name="connsiteY233" fmla="*/ 262062 h 572161"/>
                          <a:gd name="connsiteX234" fmla="*/ 201141 w 706538"/>
                          <a:gd name="connsiteY234" fmla="*/ 255966 h 572161"/>
                          <a:gd name="connsiteX235" fmla="*/ 207240 w 706538"/>
                          <a:gd name="connsiteY235" fmla="*/ 254857 h 572161"/>
                          <a:gd name="connsiteX236" fmla="*/ 208349 w 706538"/>
                          <a:gd name="connsiteY236" fmla="*/ 248760 h 572161"/>
                          <a:gd name="connsiteX237" fmla="*/ 211953 w 706538"/>
                          <a:gd name="connsiteY237" fmla="*/ 242664 h 572161"/>
                          <a:gd name="connsiteX238" fmla="*/ 217221 w 706538"/>
                          <a:gd name="connsiteY238" fmla="*/ 244881 h 572161"/>
                          <a:gd name="connsiteX239" fmla="*/ 221656 w 706538"/>
                          <a:gd name="connsiteY239" fmla="*/ 242941 h 572161"/>
                          <a:gd name="connsiteX240" fmla="*/ 217221 w 706538"/>
                          <a:gd name="connsiteY240" fmla="*/ 238230 h 572161"/>
                          <a:gd name="connsiteX241" fmla="*/ 218330 w 706538"/>
                          <a:gd name="connsiteY241" fmla="*/ 233519 h 572161"/>
                          <a:gd name="connsiteX242" fmla="*/ 225538 w 706538"/>
                          <a:gd name="connsiteY242" fmla="*/ 232964 h 572161"/>
                          <a:gd name="connsiteX243" fmla="*/ 235795 w 706538"/>
                          <a:gd name="connsiteY243" fmla="*/ 230747 h 572161"/>
                          <a:gd name="connsiteX244" fmla="*/ 242726 w 706538"/>
                          <a:gd name="connsiteY244" fmla="*/ 231579 h 572161"/>
                          <a:gd name="connsiteX245" fmla="*/ 246053 w 706538"/>
                          <a:gd name="connsiteY245" fmla="*/ 225759 h 572161"/>
                          <a:gd name="connsiteX246" fmla="*/ 239122 w 706538"/>
                          <a:gd name="connsiteY246" fmla="*/ 222711 h 572161"/>
                          <a:gd name="connsiteX247" fmla="*/ 222765 w 706538"/>
                          <a:gd name="connsiteY247" fmla="*/ 227145 h 572161"/>
                          <a:gd name="connsiteX248" fmla="*/ 216943 w 706538"/>
                          <a:gd name="connsiteY248" fmla="*/ 214120 h 572161"/>
                          <a:gd name="connsiteX249" fmla="*/ 224429 w 706538"/>
                          <a:gd name="connsiteY249" fmla="*/ 214120 h 572161"/>
                          <a:gd name="connsiteX250" fmla="*/ 231637 w 706538"/>
                          <a:gd name="connsiteY250" fmla="*/ 214120 h 572161"/>
                          <a:gd name="connsiteX251" fmla="*/ 231359 w 706538"/>
                          <a:gd name="connsiteY251" fmla="*/ 203867 h 572161"/>
                          <a:gd name="connsiteX252" fmla="*/ 243835 w 706538"/>
                          <a:gd name="connsiteY252" fmla="*/ 200818 h 572161"/>
                          <a:gd name="connsiteX253" fmla="*/ 242449 w 706538"/>
                          <a:gd name="connsiteY253" fmla="*/ 194722 h 572161"/>
                          <a:gd name="connsiteX254" fmla="*/ 248271 w 706538"/>
                          <a:gd name="connsiteY254" fmla="*/ 194722 h 572161"/>
                          <a:gd name="connsiteX255" fmla="*/ 256033 w 706538"/>
                          <a:gd name="connsiteY255" fmla="*/ 183914 h 572161"/>
                          <a:gd name="connsiteX256" fmla="*/ 262410 w 706538"/>
                          <a:gd name="connsiteY256" fmla="*/ 172829 h 572161"/>
                          <a:gd name="connsiteX257" fmla="*/ 267400 w 706538"/>
                          <a:gd name="connsiteY257" fmla="*/ 179757 h 572161"/>
                          <a:gd name="connsiteX258" fmla="*/ 280153 w 706538"/>
                          <a:gd name="connsiteY258" fmla="*/ 189456 h 572161"/>
                          <a:gd name="connsiteX259" fmla="*/ 286529 w 706538"/>
                          <a:gd name="connsiteY259" fmla="*/ 191673 h 572161"/>
                          <a:gd name="connsiteX260" fmla="*/ 279044 w 706538"/>
                          <a:gd name="connsiteY260" fmla="*/ 180311 h 572161"/>
                          <a:gd name="connsiteX261" fmla="*/ 272667 w 706538"/>
                          <a:gd name="connsiteY261" fmla="*/ 174492 h 572161"/>
                          <a:gd name="connsiteX262" fmla="*/ 277103 w 706538"/>
                          <a:gd name="connsiteY262" fmla="*/ 171720 h 572161"/>
                          <a:gd name="connsiteX263" fmla="*/ 282093 w 706538"/>
                          <a:gd name="connsiteY263" fmla="*/ 174769 h 572161"/>
                          <a:gd name="connsiteX264" fmla="*/ 289024 w 706538"/>
                          <a:gd name="connsiteY264" fmla="*/ 173937 h 572161"/>
                          <a:gd name="connsiteX265" fmla="*/ 293460 w 706538"/>
                          <a:gd name="connsiteY265" fmla="*/ 172552 h 572161"/>
                          <a:gd name="connsiteX266" fmla="*/ 290965 w 706538"/>
                          <a:gd name="connsiteY266" fmla="*/ 168949 h 572161"/>
                          <a:gd name="connsiteX267" fmla="*/ 281262 w 706538"/>
                          <a:gd name="connsiteY267" fmla="*/ 163684 h 572161"/>
                          <a:gd name="connsiteX268" fmla="*/ 286529 w 706538"/>
                          <a:gd name="connsiteY268" fmla="*/ 161190 h 572161"/>
                          <a:gd name="connsiteX269" fmla="*/ 280153 w 706538"/>
                          <a:gd name="connsiteY269" fmla="*/ 159804 h 572161"/>
                          <a:gd name="connsiteX270" fmla="*/ 267400 w 706538"/>
                          <a:gd name="connsiteY270" fmla="*/ 160359 h 572161"/>
                          <a:gd name="connsiteX271" fmla="*/ 277657 w 706538"/>
                          <a:gd name="connsiteY271" fmla="*/ 155093 h 572161"/>
                          <a:gd name="connsiteX272" fmla="*/ 289024 w 706538"/>
                          <a:gd name="connsiteY272" fmla="*/ 153708 h 572161"/>
                          <a:gd name="connsiteX273" fmla="*/ 283757 w 706538"/>
                          <a:gd name="connsiteY273" fmla="*/ 144563 h 572161"/>
                          <a:gd name="connsiteX274" fmla="*/ 289024 w 706538"/>
                          <a:gd name="connsiteY274" fmla="*/ 140129 h 572161"/>
                          <a:gd name="connsiteX275" fmla="*/ 299005 w 706538"/>
                          <a:gd name="connsiteY275" fmla="*/ 140960 h 572161"/>
                          <a:gd name="connsiteX276" fmla="*/ 303995 w 706538"/>
                          <a:gd name="connsiteY276" fmla="*/ 152599 h 572161"/>
                          <a:gd name="connsiteX277" fmla="*/ 312312 w 706538"/>
                          <a:gd name="connsiteY277" fmla="*/ 148996 h 572161"/>
                          <a:gd name="connsiteX278" fmla="*/ 315362 w 706538"/>
                          <a:gd name="connsiteY278" fmla="*/ 136526 h 572161"/>
                          <a:gd name="connsiteX279" fmla="*/ 328391 w 706538"/>
                          <a:gd name="connsiteY279" fmla="*/ 133755 h 572161"/>
                          <a:gd name="connsiteX280" fmla="*/ 338926 w 706538"/>
                          <a:gd name="connsiteY280" fmla="*/ 137912 h 572161"/>
                          <a:gd name="connsiteX281" fmla="*/ 344748 w 706538"/>
                          <a:gd name="connsiteY281" fmla="*/ 129321 h 572161"/>
                          <a:gd name="connsiteX282" fmla="*/ 341976 w 706538"/>
                          <a:gd name="connsiteY282" fmla="*/ 121561 h 572161"/>
                          <a:gd name="connsiteX283" fmla="*/ 329778 w 706538"/>
                          <a:gd name="connsiteY283" fmla="*/ 126550 h 572161"/>
                          <a:gd name="connsiteX284" fmla="*/ 320074 w 706538"/>
                          <a:gd name="connsiteY284" fmla="*/ 128490 h 572161"/>
                          <a:gd name="connsiteX285" fmla="*/ 317302 w 706538"/>
                          <a:gd name="connsiteY285" fmla="*/ 119622 h 572161"/>
                          <a:gd name="connsiteX286" fmla="*/ 331996 w 706538"/>
                          <a:gd name="connsiteY286" fmla="*/ 115465 h 572161"/>
                          <a:gd name="connsiteX287" fmla="*/ 341976 w 706538"/>
                          <a:gd name="connsiteY287" fmla="*/ 112694 h 572161"/>
                          <a:gd name="connsiteX288" fmla="*/ 341421 w 706538"/>
                          <a:gd name="connsiteY288" fmla="*/ 107705 h 572161"/>
                          <a:gd name="connsiteX289" fmla="*/ 342531 w 706538"/>
                          <a:gd name="connsiteY289" fmla="*/ 101886 h 572161"/>
                          <a:gd name="connsiteX290" fmla="*/ 342531 w 706538"/>
                          <a:gd name="connsiteY290" fmla="*/ 93849 h 572161"/>
                          <a:gd name="connsiteX291" fmla="*/ 331164 w 706538"/>
                          <a:gd name="connsiteY291" fmla="*/ 99392 h 572161"/>
                          <a:gd name="connsiteX292" fmla="*/ 326451 w 706538"/>
                          <a:gd name="connsiteY292" fmla="*/ 99115 h 572161"/>
                          <a:gd name="connsiteX293" fmla="*/ 321461 w 706538"/>
                          <a:gd name="connsiteY293" fmla="*/ 94958 h 572161"/>
                          <a:gd name="connsiteX294" fmla="*/ 326451 w 706538"/>
                          <a:gd name="connsiteY294" fmla="*/ 88030 h 572161"/>
                          <a:gd name="connsiteX295" fmla="*/ 327560 w 706538"/>
                          <a:gd name="connsiteY295" fmla="*/ 79993 h 572161"/>
                          <a:gd name="connsiteX296" fmla="*/ 337817 w 706538"/>
                          <a:gd name="connsiteY296" fmla="*/ 79439 h 572161"/>
                          <a:gd name="connsiteX297" fmla="*/ 346412 w 706538"/>
                          <a:gd name="connsiteY297" fmla="*/ 73896 h 572161"/>
                          <a:gd name="connsiteX298" fmla="*/ 358055 w 706538"/>
                          <a:gd name="connsiteY298" fmla="*/ 84150 h 572161"/>
                          <a:gd name="connsiteX299" fmla="*/ 361937 w 706538"/>
                          <a:gd name="connsiteY299" fmla="*/ 84150 h 572161"/>
                          <a:gd name="connsiteX300" fmla="*/ 364986 w 706538"/>
                          <a:gd name="connsiteY300" fmla="*/ 87475 h 572161"/>
                          <a:gd name="connsiteX301" fmla="*/ 373026 w 706538"/>
                          <a:gd name="connsiteY301" fmla="*/ 88584 h 572161"/>
                          <a:gd name="connsiteX302" fmla="*/ 373858 w 706538"/>
                          <a:gd name="connsiteY302" fmla="*/ 80825 h 572161"/>
                          <a:gd name="connsiteX303" fmla="*/ 370254 w 706538"/>
                          <a:gd name="connsiteY303" fmla="*/ 78053 h 572161"/>
                          <a:gd name="connsiteX304" fmla="*/ 369422 w 706538"/>
                          <a:gd name="connsiteY304" fmla="*/ 73619 h 572161"/>
                          <a:gd name="connsiteX305" fmla="*/ 363046 w 706538"/>
                          <a:gd name="connsiteY305" fmla="*/ 74174 h 572161"/>
                          <a:gd name="connsiteX306" fmla="*/ 359165 w 706538"/>
                          <a:gd name="connsiteY306" fmla="*/ 71125 h 572161"/>
                          <a:gd name="connsiteX307" fmla="*/ 364154 w 706538"/>
                          <a:gd name="connsiteY307" fmla="*/ 66137 h 572161"/>
                          <a:gd name="connsiteX308" fmla="*/ 369699 w 706538"/>
                          <a:gd name="connsiteY308" fmla="*/ 66137 h 572161"/>
                          <a:gd name="connsiteX309" fmla="*/ 372471 w 706538"/>
                          <a:gd name="connsiteY309" fmla="*/ 60040 h 572161"/>
                          <a:gd name="connsiteX310" fmla="*/ 375521 w 706538"/>
                          <a:gd name="connsiteY310" fmla="*/ 55052 h 572161"/>
                          <a:gd name="connsiteX311" fmla="*/ 380234 w 706538"/>
                          <a:gd name="connsiteY311" fmla="*/ 53112 h 572161"/>
                          <a:gd name="connsiteX312" fmla="*/ 385224 w 706538"/>
                          <a:gd name="connsiteY312" fmla="*/ 50064 h 572161"/>
                          <a:gd name="connsiteX313" fmla="*/ 391601 w 706538"/>
                          <a:gd name="connsiteY313" fmla="*/ 54775 h 572161"/>
                          <a:gd name="connsiteX314" fmla="*/ 390215 w 706538"/>
                          <a:gd name="connsiteY314" fmla="*/ 61980 h 572161"/>
                          <a:gd name="connsiteX315" fmla="*/ 385502 w 706538"/>
                          <a:gd name="connsiteY315" fmla="*/ 63089 h 572161"/>
                          <a:gd name="connsiteX316" fmla="*/ 376630 w 706538"/>
                          <a:gd name="connsiteY316" fmla="*/ 68908 h 572161"/>
                          <a:gd name="connsiteX317" fmla="*/ 378571 w 706538"/>
                          <a:gd name="connsiteY317" fmla="*/ 72788 h 572161"/>
                          <a:gd name="connsiteX318" fmla="*/ 377462 w 706538"/>
                          <a:gd name="connsiteY318" fmla="*/ 77222 h 572161"/>
                          <a:gd name="connsiteX319" fmla="*/ 382452 w 706538"/>
                          <a:gd name="connsiteY319" fmla="*/ 81102 h 572161"/>
                          <a:gd name="connsiteX320" fmla="*/ 384947 w 706538"/>
                          <a:gd name="connsiteY320" fmla="*/ 70571 h 572161"/>
                          <a:gd name="connsiteX321" fmla="*/ 391323 w 706538"/>
                          <a:gd name="connsiteY321" fmla="*/ 62812 h 572161"/>
                          <a:gd name="connsiteX322" fmla="*/ 397977 w 706538"/>
                          <a:gd name="connsiteY322" fmla="*/ 64751 h 572161"/>
                          <a:gd name="connsiteX323" fmla="*/ 397146 w 706538"/>
                          <a:gd name="connsiteY323" fmla="*/ 73342 h 572161"/>
                          <a:gd name="connsiteX324" fmla="*/ 403245 w 706538"/>
                          <a:gd name="connsiteY324" fmla="*/ 73896 h 572161"/>
                          <a:gd name="connsiteX325" fmla="*/ 403245 w 706538"/>
                          <a:gd name="connsiteY325" fmla="*/ 64197 h 572161"/>
                          <a:gd name="connsiteX326" fmla="*/ 410730 w 706538"/>
                          <a:gd name="connsiteY326" fmla="*/ 56715 h 572161"/>
                          <a:gd name="connsiteX327" fmla="*/ 415998 w 706538"/>
                          <a:gd name="connsiteY327" fmla="*/ 62534 h 572161"/>
                          <a:gd name="connsiteX328" fmla="*/ 413502 w 706538"/>
                          <a:gd name="connsiteY328" fmla="*/ 72511 h 572161"/>
                          <a:gd name="connsiteX329" fmla="*/ 408512 w 706538"/>
                          <a:gd name="connsiteY329" fmla="*/ 82487 h 572161"/>
                          <a:gd name="connsiteX330" fmla="*/ 410453 w 706538"/>
                          <a:gd name="connsiteY330" fmla="*/ 86090 h 572161"/>
                          <a:gd name="connsiteX331" fmla="*/ 414888 w 706538"/>
                          <a:gd name="connsiteY331" fmla="*/ 83319 h 572161"/>
                          <a:gd name="connsiteX332" fmla="*/ 419047 w 706538"/>
                          <a:gd name="connsiteY332" fmla="*/ 78608 h 572161"/>
                          <a:gd name="connsiteX333" fmla="*/ 423483 w 706538"/>
                          <a:gd name="connsiteY333" fmla="*/ 78608 h 572161"/>
                          <a:gd name="connsiteX334" fmla="*/ 427364 w 706538"/>
                          <a:gd name="connsiteY334" fmla="*/ 73619 h 572161"/>
                          <a:gd name="connsiteX335" fmla="*/ 423760 w 706538"/>
                          <a:gd name="connsiteY335" fmla="*/ 64751 h 572161"/>
                          <a:gd name="connsiteX336" fmla="*/ 431800 w 706538"/>
                          <a:gd name="connsiteY336" fmla="*/ 61703 h 572161"/>
                          <a:gd name="connsiteX337" fmla="*/ 440394 w 706538"/>
                          <a:gd name="connsiteY337" fmla="*/ 59763 h 572161"/>
                          <a:gd name="connsiteX338" fmla="*/ 447325 w 706538"/>
                          <a:gd name="connsiteY338" fmla="*/ 55329 h 572161"/>
                          <a:gd name="connsiteX339" fmla="*/ 453701 w 706538"/>
                          <a:gd name="connsiteY339" fmla="*/ 59763 h 572161"/>
                          <a:gd name="connsiteX340" fmla="*/ 457305 w 706538"/>
                          <a:gd name="connsiteY340" fmla="*/ 60040 h 572161"/>
                          <a:gd name="connsiteX341" fmla="*/ 460632 w 706538"/>
                          <a:gd name="connsiteY341" fmla="*/ 62812 h 572161"/>
                          <a:gd name="connsiteX342" fmla="*/ 463128 w 706538"/>
                          <a:gd name="connsiteY342" fmla="*/ 57269 h 572161"/>
                          <a:gd name="connsiteX343" fmla="*/ 460910 w 706538"/>
                          <a:gd name="connsiteY343" fmla="*/ 50341 h 572161"/>
                          <a:gd name="connsiteX344" fmla="*/ 452038 w 706538"/>
                          <a:gd name="connsiteY344" fmla="*/ 50341 h 572161"/>
                          <a:gd name="connsiteX345" fmla="*/ 443998 w 706538"/>
                          <a:gd name="connsiteY345" fmla="*/ 46461 h 572161"/>
                          <a:gd name="connsiteX346" fmla="*/ 445662 w 706538"/>
                          <a:gd name="connsiteY346" fmla="*/ 40919 h 572161"/>
                          <a:gd name="connsiteX347" fmla="*/ 455087 w 706538"/>
                          <a:gd name="connsiteY347" fmla="*/ 44244 h 572161"/>
                          <a:gd name="connsiteX348" fmla="*/ 463404 w 706538"/>
                          <a:gd name="connsiteY348" fmla="*/ 47293 h 572161"/>
                          <a:gd name="connsiteX349" fmla="*/ 469503 w 706538"/>
                          <a:gd name="connsiteY349" fmla="*/ 41473 h 572161"/>
                          <a:gd name="connsiteX350" fmla="*/ 475603 w 706538"/>
                          <a:gd name="connsiteY350" fmla="*/ 38702 h 572161"/>
                          <a:gd name="connsiteX351" fmla="*/ 483088 w 706538"/>
                          <a:gd name="connsiteY351" fmla="*/ 40088 h 572161"/>
                          <a:gd name="connsiteX352" fmla="*/ 482534 w 706538"/>
                          <a:gd name="connsiteY352" fmla="*/ 47847 h 572161"/>
                          <a:gd name="connsiteX353" fmla="*/ 484197 w 706538"/>
                          <a:gd name="connsiteY353" fmla="*/ 54221 h 572161"/>
                          <a:gd name="connsiteX354" fmla="*/ 489742 w 706538"/>
                          <a:gd name="connsiteY354" fmla="*/ 59486 h 572161"/>
                          <a:gd name="connsiteX355" fmla="*/ 496118 w 706538"/>
                          <a:gd name="connsiteY355" fmla="*/ 58101 h 572161"/>
                          <a:gd name="connsiteX356" fmla="*/ 499722 w 706538"/>
                          <a:gd name="connsiteY356" fmla="*/ 48401 h 572161"/>
                          <a:gd name="connsiteX357" fmla="*/ 497782 w 706538"/>
                          <a:gd name="connsiteY357" fmla="*/ 44521 h 572161"/>
                          <a:gd name="connsiteX358" fmla="*/ 498890 w 706538"/>
                          <a:gd name="connsiteY358" fmla="*/ 39811 h 572161"/>
                          <a:gd name="connsiteX359" fmla="*/ 504158 w 706538"/>
                          <a:gd name="connsiteY359" fmla="*/ 32051 h 572161"/>
                          <a:gd name="connsiteX360" fmla="*/ 512198 w 706538"/>
                          <a:gd name="connsiteY360" fmla="*/ 29280 h 572161"/>
                          <a:gd name="connsiteX361" fmla="*/ 522455 w 706538"/>
                          <a:gd name="connsiteY361" fmla="*/ 29003 h 572161"/>
                          <a:gd name="connsiteX362" fmla="*/ 525505 w 706538"/>
                          <a:gd name="connsiteY362" fmla="*/ 26786 h 572161"/>
                          <a:gd name="connsiteX363" fmla="*/ 526060 w 706538"/>
                          <a:gd name="connsiteY363" fmla="*/ 23183 h 572161"/>
                          <a:gd name="connsiteX364" fmla="*/ 530495 w 706538"/>
                          <a:gd name="connsiteY364" fmla="*/ 20135 h 572161"/>
                          <a:gd name="connsiteX365" fmla="*/ 524119 w 706538"/>
                          <a:gd name="connsiteY365" fmla="*/ 15147 h 572161"/>
                          <a:gd name="connsiteX366" fmla="*/ 523564 w 706538"/>
                          <a:gd name="connsiteY366" fmla="*/ 8496 h 572161"/>
                          <a:gd name="connsiteX367" fmla="*/ 527723 w 706538"/>
                          <a:gd name="connsiteY367" fmla="*/ 7664 h 572161"/>
                          <a:gd name="connsiteX368" fmla="*/ 531050 w 706538"/>
                          <a:gd name="connsiteY368" fmla="*/ 5170 h 572161"/>
                          <a:gd name="connsiteX369" fmla="*/ 537703 w 706538"/>
                          <a:gd name="connsiteY369" fmla="*/ 7387 h 572161"/>
                          <a:gd name="connsiteX370" fmla="*/ 546575 w 706538"/>
                          <a:gd name="connsiteY370" fmla="*/ 9050 h 572161"/>
                          <a:gd name="connsiteX371" fmla="*/ 553505 w 706538"/>
                          <a:gd name="connsiteY371" fmla="*/ 7387 h 572161"/>
                          <a:gd name="connsiteX372" fmla="*/ 557941 w 706538"/>
                          <a:gd name="connsiteY372" fmla="*/ 8773 h 572161"/>
                          <a:gd name="connsiteX373" fmla="*/ 562100 w 706538"/>
                          <a:gd name="connsiteY373" fmla="*/ 9604 h 572161"/>
                          <a:gd name="connsiteX374" fmla="*/ 561822 w 706538"/>
                          <a:gd name="connsiteY374" fmla="*/ 16255 h 572161"/>
                          <a:gd name="connsiteX375" fmla="*/ 553505 w 706538"/>
                          <a:gd name="connsiteY375" fmla="*/ 22906 h 572161"/>
                          <a:gd name="connsiteX376" fmla="*/ 547406 w 706538"/>
                          <a:gd name="connsiteY376" fmla="*/ 29003 h 572161"/>
                          <a:gd name="connsiteX377" fmla="*/ 544634 w 706538"/>
                          <a:gd name="connsiteY377" fmla="*/ 37871 h 572161"/>
                          <a:gd name="connsiteX378" fmla="*/ 544357 w 706538"/>
                          <a:gd name="connsiteY378" fmla="*/ 43413 h 572161"/>
                          <a:gd name="connsiteX379" fmla="*/ 544357 w 706538"/>
                          <a:gd name="connsiteY379" fmla="*/ 47293 h 572161"/>
                          <a:gd name="connsiteX380" fmla="*/ 552674 w 706538"/>
                          <a:gd name="connsiteY380" fmla="*/ 44799 h 572161"/>
                          <a:gd name="connsiteX381" fmla="*/ 557110 w 706538"/>
                          <a:gd name="connsiteY381" fmla="*/ 34545 h 572161"/>
                          <a:gd name="connsiteX382" fmla="*/ 560991 w 706538"/>
                          <a:gd name="connsiteY382" fmla="*/ 29557 h 572161"/>
                          <a:gd name="connsiteX383" fmla="*/ 565149 w 706538"/>
                          <a:gd name="connsiteY383" fmla="*/ 26786 h 572161"/>
                          <a:gd name="connsiteX384" fmla="*/ 575684 w 706538"/>
                          <a:gd name="connsiteY384" fmla="*/ 15701 h 572161"/>
                          <a:gd name="connsiteX385" fmla="*/ 582893 w 706538"/>
                          <a:gd name="connsiteY385" fmla="*/ 9881 h 572161"/>
                          <a:gd name="connsiteX386" fmla="*/ 587883 w 706538"/>
                          <a:gd name="connsiteY386" fmla="*/ 11821 h 572161"/>
                          <a:gd name="connsiteX387" fmla="*/ 584833 w 706538"/>
                          <a:gd name="connsiteY387" fmla="*/ 21798 h 572161"/>
                          <a:gd name="connsiteX388" fmla="*/ 581783 w 706538"/>
                          <a:gd name="connsiteY388" fmla="*/ 30665 h 572161"/>
                          <a:gd name="connsiteX389" fmla="*/ 589269 w 706538"/>
                          <a:gd name="connsiteY389" fmla="*/ 33714 h 572161"/>
                          <a:gd name="connsiteX390" fmla="*/ 603408 w 706538"/>
                          <a:gd name="connsiteY390" fmla="*/ 19303 h 572161"/>
                          <a:gd name="connsiteX391" fmla="*/ 609230 w 706538"/>
                          <a:gd name="connsiteY391" fmla="*/ 14315 h 572161"/>
                          <a:gd name="connsiteX392" fmla="*/ 608120 w 706538"/>
                          <a:gd name="connsiteY392" fmla="*/ 9050 h 572161"/>
                          <a:gd name="connsiteX393" fmla="*/ 609507 w 706538"/>
                          <a:gd name="connsiteY393" fmla="*/ 5170 h 572161"/>
                          <a:gd name="connsiteX394" fmla="*/ 617269 w 706538"/>
                          <a:gd name="connsiteY394" fmla="*/ 459 h 572161"/>
                          <a:gd name="connsiteX395" fmla="*/ 624200 w 706538"/>
                          <a:gd name="connsiteY395" fmla="*/ 1568 h 572161"/>
                          <a:gd name="connsiteX396" fmla="*/ 634181 w 706538"/>
                          <a:gd name="connsiteY396" fmla="*/ 5447 h 572161"/>
                          <a:gd name="connsiteX397" fmla="*/ 636121 w 706538"/>
                          <a:gd name="connsiteY397" fmla="*/ 9050 h 572161"/>
                          <a:gd name="connsiteX398" fmla="*/ 630854 w 706538"/>
                          <a:gd name="connsiteY398" fmla="*/ 15147 h 572161"/>
                          <a:gd name="connsiteX399" fmla="*/ 623923 w 706538"/>
                          <a:gd name="connsiteY399" fmla="*/ 22629 h 572161"/>
                          <a:gd name="connsiteX400" fmla="*/ 624478 w 706538"/>
                          <a:gd name="connsiteY400" fmla="*/ 27340 h 572161"/>
                          <a:gd name="connsiteX401" fmla="*/ 623923 w 706538"/>
                          <a:gd name="connsiteY401" fmla="*/ 32328 h 572161"/>
                          <a:gd name="connsiteX402" fmla="*/ 630854 w 706538"/>
                          <a:gd name="connsiteY402" fmla="*/ 36485 h 572161"/>
                          <a:gd name="connsiteX403" fmla="*/ 635290 w 706538"/>
                          <a:gd name="connsiteY403" fmla="*/ 31774 h 572161"/>
                          <a:gd name="connsiteX404" fmla="*/ 638062 w 706538"/>
                          <a:gd name="connsiteY404" fmla="*/ 21798 h 572161"/>
                          <a:gd name="connsiteX405" fmla="*/ 645270 w 706538"/>
                          <a:gd name="connsiteY405" fmla="*/ 11821 h 572161"/>
                          <a:gd name="connsiteX406" fmla="*/ 649983 w 706538"/>
                          <a:gd name="connsiteY406" fmla="*/ 11267 h 572161"/>
                          <a:gd name="connsiteX407" fmla="*/ 657468 w 706538"/>
                          <a:gd name="connsiteY407" fmla="*/ 17364 h 572161"/>
                          <a:gd name="connsiteX408" fmla="*/ 675212 w 706538"/>
                          <a:gd name="connsiteY408" fmla="*/ 17641 h 572161"/>
                          <a:gd name="connsiteX409" fmla="*/ 681588 w 706538"/>
                          <a:gd name="connsiteY409" fmla="*/ 19858 h 572161"/>
                          <a:gd name="connsiteX410" fmla="*/ 682974 w 706538"/>
                          <a:gd name="connsiteY410" fmla="*/ 26786 h 572161"/>
                          <a:gd name="connsiteX411" fmla="*/ 702103 w 706538"/>
                          <a:gd name="connsiteY411" fmla="*/ 30111 h 572161"/>
                          <a:gd name="connsiteX412" fmla="*/ 706539 w 706538"/>
                          <a:gd name="connsiteY412" fmla="*/ 33991 h 572161"/>
                          <a:gd name="connsiteX413" fmla="*/ 701549 w 706538"/>
                          <a:gd name="connsiteY413" fmla="*/ 40642 h 572161"/>
                          <a:gd name="connsiteX414" fmla="*/ 691846 w 706538"/>
                          <a:gd name="connsiteY414" fmla="*/ 41196 h 572161"/>
                          <a:gd name="connsiteX415" fmla="*/ 684083 w 706538"/>
                          <a:gd name="connsiteY415" fmla="*/ 43967 h 572161"/>
                          <a:gd name="connsiteX416" fmla="*/ 675766 w 706538"/>
                          <a:gd name="connsiteY416" fmla="*/ 48401 h 572161"/>
                          <a:gd name="connsiteX417" fmla="*/ 667726 w 706538"/>
                          <a:gd name="connsiteY417" fmla="*/ 48401 h 572161"/>
                          <a:gd name="connsiteX418" fmla="*/ 649983 w 706538"/>
                          <a:gd name="connsiteY418" fmla="*/ 47293 h 57216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  <a:cxn ang="0">
                            <a:pos x="connsiteX62" y="connsiteY62"/>
                          </a:cxn>
                          <a:cxn ang="0">
                            <a:pos x="connsiteX63" y="connsiteY63"/>
                          </a:cxn>
                          <a:cxn ang="0">
                            <a:pos x="connsiteX64" y="connsiteY64"/>
                          </a:cxn>
                          <a:cxn ang="0">
                            <a:pos x="connsiteX65" y="connsiteY65"/>
                          </a:cxn>
                          <a:cxn ang="0">
                            <a:pos x="connsiteX66" y="connsiteY66"/>
                          </a:cxn>
                          <a:cxn ang="0">
                            <a:pos x="connsiteX67" y="connsiteY67"/>
                          </a:cxn>
                          <a:cxn ang="0">
                            <a:pos x="connsiteX68" y="connsiteY68"/>
                          </a:cxn>
                          <a:cxn ang="0">
                            <a:pos x="connsiteX69" y="connsiteY69"/>
                          </a:cxn>
                          <a:cxn ang="0">
                            <a:pos x="connsiteX70" y="connsiteY70"/>
                          </a:cxn>
                          <a:cxn ang="0">
                            <a:pos x="connsiteX71" y="connsiteY71"/>
                          </a:cxn>
                          <a:cxn ang="0">
                            <a:pos x="connsiteX72" y="connsiteY72"/>
                          </a:cxn>
                          <a:cxn ang="0">
                            <a:pos x="connsiteX73" y="connsiteY73"/>
                          </a:cxn>
                          <a:cxn ang="0">
                            <a:pos x="connsiteX74" y="connsiteY74"/>
                          </a:cxn>
                          <a:cxn ang="0">
                            <a:pos x="connsiteX75" y="connsiteY75"/>
                          </a:cxn>
                          <a:cxn ang="0">
                            <a:pos x="connsiteX76" y="connsiteY76"/>
                          </a:cxn>
                          <a:cxn ang="0">
                            <a:pos x="connsiteX77" y="connsiteY77"/>
                          </a:cxn>
                          <a:cxn ang="0">
                            <a:pos x="connsiteX78" y="connsiteY78"/>
                          </a:cxn>
                          <a:cxn ang="0">
                            <a:pos x="connsiteX79" y="connsiteY79"/>
                          </a:cxn>
                          <a:cxn ang="0">
                            <a:pos x="connsiteX80" y="connsiteY80"/>
                          </a:cxn>
                          <a:cxn ang="0">
                            <a:pos x="connsiteX81" y="connsiteY81"/>
                          </a:cxn>
                          <a:cxn ang="0">
                            <a:pos x="connsiteX82" y="connsiteY82"/>
                          </a:cxn>
                          <a:cxn ang="0">
                            <a:pos x="connsiteX83" y="connsiteY83"/>
                          </a:cxn>
                          <a:cxn ang="0">
                            <a:pos x="connsiteX84" y="connsiteY84"/>
                          </a:cxn>
                          <a:cxn ang="0">
                            <a:pos x="connsiteX85" y="connsiteY85"/>
                          </a:cxn>
                          <a:cxn ang="0">
                            <a:pos x="connsiteX86" y="connsiteY86"/>
                          </a:cxn>
                          <a:cxn ang="0">
                            <a:pos x="connsiteX87" y="connsiteY87"/>
                          </a:cxn>
                          <a:cxn ang="0">
                            <a:pos x="connsiteX88" y="connsiteY88"/>
                          </a:cxn>
                          <a:cxn ang="0">
                            <a:pos x="connsiteX89" y="connsiteY89"/>
                          </a:cxn>
                          <a:cxn ang="0">
                            <a:pos x="connsiteX90" y="connsiteY90"/>
                          </a:cxn>
                          <a:cxn ang="0">
                            <a:pos x="connsiteX91" y="connsiteY91"/>
                          </a:cxn>
                          <a:cxn ang="0">
                            <a:pos x="connsiteX92" y="connsiteY92"/>
                          </a:cxn>
                          <a:cxn ang="0">
                            <a:pos x="connsiteX93" y="connsiteY93"/>
                          </a:cxn>
                          <a:cxn ang="0">
                            <a:pos x="connsiteX94" y="connsiteY94"/>
                          </a:cxn>
                          <a:cxn ang="0">
                            <a:pos x="connsiteX95" y="connsiteY95"/>
                          </a:cxn>
                          <a:cxn ang="0">
                            <a:pos x="connsiteX96" y="connsiteY96"/>
                          </a:cxn>
                          <a:cxn ang="0">
                            <a:pos x="connsiteX97" y="connsiteY97"/>
                          </a:cxn>
                          <a:cxn ang="0">
                            <a:pos x="connsiteX98" y="connsiteY98"/>
                          </a:cxn>
                          <a:cxn ang="0">
                            <a:pos x="connsiteX99" y="connsiteY99"/>
                          </a:cxn>
                          <a:cxn ang="0">
                            <a:pos x="connsiteX100" y="connsiteY100"/>
                          </a:cxn>
                          <a:cxn ang="0">
                            <a:pos x="connsiteX101" y="connsiteY101"/>
                          </a:cxn>
                          <a:cxn ang="0">
                            <a:pos x="connsiteX102" y="connsiteY102"/>
                          </a:cxn>
                          <a:cxn ang="0">
                            <a:pos x="connsiteX103" y="connsiteY103"/>
                          </a:cxn>
                          <a:cxn ang="0">
                            <a:pos x="connsiteX104" y="connsiteY104"/>
                          </a:cxn>
                          <a:cxn ang="0">
                            <a:pos x="connsiteX105" y="connsiteY105"/>
                          </a:cxn>
                          <a:cxn ang="0">
                            <a:pos x="connsiteX106" y="connsiteY106"/>
                          </a:cxn>
                          <a:cxn ang="0">
                            <a:pos x="connsiteX107" y="connsiteY107"/>
                          </a:cxn>
                          <a:cxn ang="0">
                            <a:pos x="connsiteX108" y="connsiteY108"/>
                          </a:cxn>
                          <a:cxn ang="0">
                            <a:pos x="connsiteX109" y="connsiteY109"/>
                          </a:cxn>
                          <a:cxn ang="0">
                            <a:pos x="connsiteX110" y="connsiteY110"/>
                          </a:cxn>
                          <a:cxn ang="0">
                            <a:pos x="connsiteX111" y="connsiteY111"/>
                          </a:cxn>
                          <a:cxn ang="0">
                            <a:pos x="connsiteX112" y="connsiteY112"/>
                          </a:cxn>
                          <a:cxn ang="0">
                            <a:pos x="connsiteX113" y="connsiteY113"/>
                          </a:cxn>
                          <a:cxn ang="0">
                            <a:pos x="connsiteX114" y="connsiteY114"/>
                          </a:cxn>
                          <a:cxn ang="0">
                            <a:pos x="connsiteX115" y="connsiteY115"/>
                          </a:cxn>
                          <a:cxn ang="0">
                            <a:pos x="connsiteX116" y="connsiteY116"/>
                          </a:cxn>
                          <a:cxn ang="0">
                            <a:pos x="connsiteX117" y="connsiteY117"/>
                          </a:cxn>
                          <a:cxn ang="0">
                            <a:pos x="connsiteX118" y="connsiteY118"/>
                          </a:cxn>
                          <a:cxn ang="0">
                            <a:pos x="connsiteX119" y="connsiteY119"/>
                          </a:cxn>
                          <a:cxn ang="0">
                            <a:pos x="connsiteX120" y="connsiteY120"/>
                          </a:cxn>
                          <a:cxn ang="0">
                            <a:pos x="connsiteX121" y="connsiteY121"/>
                          </a:cxn>
                          <a:cxn ang="0">
                            <a:pos x="connsiteX122" y="connsiteY122"/>
                          </a:cxn>
                          <a:cxn ang="0">
                            <a:pos x="connsiteX123" y="connsiteY123"/>
                          </a:cxn>
                          <a:cxn ang="0">
                            <a:pos x="connsiteX124" y="connsiteY124"/>
                          </a:cxn>
                          <a:cxn ang="0">
                            <a:pos x="connsiteX125" y="connsiteY125"/>
                          </a:cxn>
                          <a:cxn ang="0">
                            <a:pos x="connsiteX126" y="connsiteY126"/>
                          </a:cxn>
                          <a:cxn ang="0">
                            <a:pos x="connsiteX127" y="connsiteY127"/>
                          </a:cxn>
                          <a:cxn ang="0">
                            <a:pos x="connsiteX128" y="connsiteY128"/>
                          </a:cxn>
                          <a:cxn ang="0">
                            <a:pos x="connsiteX129" y="connsiteY129"/>
                          </a:cxn>
                          <a:cxn ang="0">
                            <a:pos x="connsiteX130" y="connsiteY130"/>
                          </a:cxn>
                          <a:cxn ang="0">
                            <a:pos x="connsiteX131" y="connsiteY131"/>
                          </a:cxn>
                          <a:cxn ang="0">
                            <a:pos x="connsiteX132" y="connsiteY132"/>
                          </a:cxn>
                          <a:cxn ang="0">
                            <a:pos x="connsiteX133" y="connsiteY133"/>
                          </a:cxn>
                          <a:cxn ang="0">
                            <a:pos x="connsiteX134" y="connsiteY134"/>
                          </a:cxn>
                          <a:cxn ang="0">
                            <a:pos x="connsiteX135" y="connsiteY135"/>
                          </a:cxn>
                          <a:cxn ang="0">
                            <a:pos x="connsiteX136" y="connsiteY136"/>
                          </a:cxn>
                          <a:cxn ang="0">
                            <a:pos x="connsiteX137" y="connsiteY137"/>
                          </a:cxn>
                          <a:cxn ang="0">
                            <a:pos x="connsiteX138" y="connsiteY138"/>
                          </a:cxn>
                          <a:cxn ang="0">
                            <a:pos x="connsiteX139" y="connsiteY139"/>
                          </a:cxn>
                          <a:cxn ang="0">
                            <a:pos x="connsiteX140" y="connsiteY140"/>
                          </a:cxn>
                          <a:cxn ang="0">
                            <a:pos x="connsiteX141" y="connsiteY141"/>
                          </a:cxn>
                          <a:cxn ang="0">
                            <a:pos x="connsiteX142" y="connsiteY142"/>
                          </a:cxn>
                          <a:cxn ang="0">
                            <a:pos x="connsiteX143" y="connsiteY143"/>
                          </a:cxn>
                          <a:cxn ang="0">
                            <a:pos x="connsiteX144" y="connsiteY144"/>
                          </a:cxn>
                          <a:cxn ang="0">
                            <a:pos x="connsiteX145" y="connsiteY145"/>
                          </a:cxn>
                          <a:cxn ang="0">
                            <a:pos x="connsiteX146" y="connsiteY146"/>
                          </a:cxn>
                          <a:cxn ang="0">
                            <a:pos x="connsiteX147" y="connsiteY147"/>
                          </a:cxn>
                          <a:cxn ang="0">
                            <a:pos x="connsiteX148" y="connsiteY148"/>
                          </a:cxn>
                          <a:cxn ang="0">
                            <a:pos x="connsiteX149" y="connsiteY149"/>
                          </a:cxn>
                          <a:cxn ang="0">
                            <a:pos x="connsiteX150" y="connsiteY150"/>
                          </a:cxn>
                          <a:cxn ang="0">
                            <a:pos x="connsiteX151" y="connsiteY151"/>
                          </a:cxn>
                          <a:cxn ang="0">
                            <a:pos x="connsiteX152" y="connsiteY152"/>
                          </a:cxn>
                          <a:cxn ang="0">
                            <a:pos x="connsiteX153" y="connsiteY153"/>
                          </a:cxn>
                          <a:cxn ang="0">
                            <a:pos x="connsiteX154" y="connsiteY154"/>
                          </a:cxn>
                          <a:cxn ang="0">
                            <a:pos x="connsiteX155" y="connsiteY155"/>
                          </a:cxn>
                          <a:cxn ang="0">
                            <a:pos x="connsiteX156" y="connsiteY156"/>
                          </a:cxn>
                          <a:cxn ang="0">
                            <a:pos x="connsiteX157" y="connsiteY157"/>
                          </a:cxn>
                          <a:cxn ang="0">
                            <a:pos x="connsiteX158" y="connsiteY158"/>
                          </a:cxn>
                          <a:cxn ang="0">
                            <a:pos x="connsiteX159" y="connsiteY159"/>
                          </a:cxn>
                          <a:cxn ang="0">
                            <a:pos x="connsiteX160" y="connsiteY160"/>
                          </a:cxn>
                          <a:cxn ang="0">
                            <a:pos x="connsiteX161" y="connsiteY161"/>
                          </a:cxn>
                          <a:cxn ang="0">
                            <a:pos x="connsiteX162" y="connsiteY162"/>
                          </a:cxn>
                          <a:cxn ang="0">
                            <a:pos x="connsiteX163" y="connsiteY163"/>
                          </a:cxn>
                          <a:cxn ang="0">
                            <a:pos x="connsiteX164" y="connsiteY164"/>
                          </a:cxn>
                          <a:cxn ang="0">
                            <a:pos x="connsiteX165" y="connsiteY165"/>
                          </a:cxn>
                          <a:cxn ang="0">
                            <a:pos x="connsiteX166" y="connsiteY166"/>
                          </a:cxn>
                          <a:cxn ang="0">
                            <a:pos x="connsiteX167" y="connsiteY167"/>
                          </a:cxn>
                          <a:cxn ang="0">
                            <a:pos x="connsiteX168" y="connsiteY168"/>
                          </a:cxn>
                          <a:cxn ang="0">
                            <a:pos x="connsiteX169" y="connsiteY169"/>
                          </a:cxn>
                          <a:cxn ang="0">
                            <a:pos x="connsiteX170" y="connsiteY170"/>
                          </a:cxn>
                          <a:cxn ang="0">
                            <a:pos x="connsiteX171" y="connsiteY171"/>
                          </a:cxn>
                          <a:cxn ang="0">
                            <a:pos x="connsiteX172" y="connsiteY172"/>
                          </a:cxn>
                          <a:cxn ang="0">
                            <a:pos x="connsiteX173" y="connsiteY173"/>
                          </a:cxn>
                          <a:cxn ang="0">
                            <a:pos x="connsiteX174" y="connsiteY174"/>
                          </a:cxn>
                          <a:cxn ang="0">
                            <a:pos x="connsiteX175" y="connsiteY175"/>
                          </a:cxn>
                          <a:cxn ang="0">
                            <a:pos x="connsiteX176" y="connsiteY176"/>
                          </a:cxn>
                          <a:cxn ang="0">
                            <a:pos x="connsiteX177" y="connsiteY177"/>
                          </a:cxn>
                          <a:cxn ang="0">
                            <a:pos x="connsiteX178" y="connsiteY178"/>
                          </a:cxn>
                          <a:cxn ang="0">
                            <a:pos x="connsiteX179" y="connsiteY179"/>
                          </a:cxn>
                          <a:cxn ang="0">
                            <a:pos x="connsiteX180" y="connsiteY180"/>
                          </a:cxn>
                          <a:cxn ang="0">
                            <a:pos x="connsiteX181" y="connsiteY181"/>
                          </a:cxn>
                          <a:cxn ang="0">
                            <a:pos x="connsiteX182" y="connsiteY182"/>
                          </a:cxn>
                          <a:cxn ang="0">
                            <a:pos x="connsiteX183" y="connsiteY183"/>
                          </a:cxn>
                          <a:cxn ang="0">
                            <a:pos x="connsiteX184" y="connsiteY184"/>
                          </a:cxn>
                          <a:cxn ang="0">
                            <a:pos x="connsiteX185" y="connsiteY185"/>
                          </a:cxn>
                          <a:cxn ang="0">
                            <a:pos x="connsiteX186" y="connsiteY186"/>
                          </a:cxn>
                          <a:cxn ang="0">
                            <a:pos x="connsiteX187" y="connsiteY187"/>
                          </a:cxn>
                          <a:cxn ang="0">
                            <a:pos x="connsiteX188" y="connsiteY188"/>
                          </a:cxn>
                          <a:cxn ang="0">
                            <a:pos x="connsiteX189" y="connsiteY189"/>
                          </a:cxn>
                          <a:cxn ang="0">
                            <a:pos x="connsiteX190" y="connsiteY190"/>
                          </a:cxn>
                          <a:cxn ang="0">
                            <a:pos x="connsiteX191" y="connsiteY191"/>
                          </a:cxn>
                          <a:cxn ang="0">
                            <a:pos x="connsiteX192" y="connsiteY192"/>
                          </a:cxn>
                          <a:cxn ang="0">
                            <a:pos x="connsiteX193" y="connsiteY193"/>
                          </a:cxn>
                          <a:cxn ang="0">
                            <a:pos x="connsiteX194" y="connsiteY194"/>
                          </a:cxn>
                          <a:cxn ang="0">
                            <a:pos x="connsiteX195" y="connsiteY195"/>
                          </a:cxn>
                          <a:cxn ang="0">
                            <a:pos x="connsiteX196" y="connsiteY196"/>
                          </a:cxn>
                          <a:cxn ang="0">
                            <a:pos x="connsiteX197" y="connsiteY197"/>
                          </a:cxn>
                          <a:cxn ang="0">
                            <a:pos x="connsiteX198" y="connsiteY198"/>
                          </a:cxn>
                          <a:cxn ang="0">
                            <a:pos x="connsiteX199" y="connsiteY199"/>
                          </a:cxn>
                          <a:cxn ang="0">
                            <a:pos x="connsiteX200" y="connsiteY200"/>
                          </a:cxn>
                          <a:cxn ang="0">
                            <a:pos x="connsiteX201" y="connsiteY201"/>
                          </a:cxn>
                          <a:cxn ang="0">
                            <a:pos x="connsiteX202" y="connsiteY202"/>
                          </a:cxn>
                          <a:cxn ang="0">
                            <a:pos x="connsiteX203" y="connsiteY203"/>
                          </a:cxn>
                          <a:cxn ang="0">
                            <a:pos x="connsiteX204" y="connsiteY204"/>
                          </a:cxn>
                          <a:cxn ang="0">
                            <a:pos x="connsiteX205" y="connsiteY205"/>
                          </a:cxn>
                          <a:cxn ang="0">
                            <a:pos x="connsiteX206" y="connsiteY206"/>
                          </a:cxn>
                          <a:cxn ang="0">
                            <a:pos x="connsiteX207" y="connsiteY207"/>
                          </a:cxn>
                          <a:cxn ang="0">
                            <a:pos x="connsiteX208" y="connsiteY208"/>
                          </a:cxn>
                          <a:cxn ang="0">
                            <a:pos x="connsiteX209" y="connsiteY209"/>
                          </a:cxn>
                          <a:cxn ang="0">
                            <a:pos x="connsiteX210" y="connsiteY210"/>
                          </a:cxn>
                          <a:cxn ang="0">
                            <a:pos x="connsiteX211" y="connsiteY211"/>
                          </a:cxn>
                          <a:cxn ang="0">
                            <a:pos x="connsiteX212" y="connsiteY212"/>
                          </a:cxn>
                          <a:cxn ang="0">
                            <a:pos x="connsiteX213" y="connsiteY213"/>
                          </a:cxn>
                          <a:cxn ang="0">
                            <a:pos x="connsiteX214" y="connsiteY214"/>
                          </a:cxn>
                          <a:cxn ang="0">
                            <a:pos x="connsiteX215" y="connsiteY215"/>
                          </a:cxn>
                          <a:cxn ang="0">
                            <a:pos x="connsiteX216" y="connsiteY216"/>
                          </a:cxn>
                          <a:cxn ang="0">
                            <a:pos x="connsiteX217" y="connsiteY217"/>
                          </a:cxn>
                          <a:cxn ang="0">
                            <a:pos x="connsiteX218" y="connsiteY218"/>
                          </a:cxn>
                          <a:cxn ang="0">
                            <a:pos x="connsiteX219" y="connsiteY219"/>
                          </a:cxn>
                          <a:cxn ang="0">
                            <a:pos x="connsiteX220" y="connsiteY220"/>
                          </a:cxn>
                          <a:cxn ang="0">
                            <a:pos x="connsiteX221" y="connsiteY221"/>
                          </a:cxn>
                          <a:cxn ang="0">
                            <a:pos x="connsiteX222" y="connsiteY222"/>
                          </a:cxn>
                          <a:cxn ang="0">
                            <a:pos x="connsiteX223" y="connsiteY223"/>
                          </a:cxn>
                          <a:cxn ang="0">
                            <a:pos x="connsiteX224" y="connsiteY224"/>
                          </a:cxn>
                          <a:cxn ang="0">
                            <a:pos x="connsiteX225" y="connsiteY225"/>
                          </a:cxn>
                          <a:cxn ang="0">
                            <a:pos x="connsiteX226" y="connsiteY226"/>
                          </a:cxn>
                          <a:cxn ang="0">
                            <a:pos x="connsiteX227" y="connsiteY227"/>
                          </a:cxn>
                          <a:cxn ang="0">
                            <a:pos x="connsiteX228" y="connsiteY228"/>
                          </a:cxn>
                          <a:cxn ang="0">
                            <a:pos x="connsiteX229" y="connsiteY229"/>
                          </a:cxn>
                          <a:cxn ang="0">
                            <a:pos x="connsiteX230" y="connsiteY230"/>
                          </a:cxn>
                          <a:cxn ang="0">
                            <a:pos x="connsiteX231" y="connsiteY231"/>
                          </a:cxn>
                          <a:cxn ang="0">
                            <a:pos x="connsiteX232" y="connsiteY232"/>
                          </a:cxn>
                          <a:cxn ang="0">
                            <a:pos x="connsiteX233" y="connsiteY233"/>
                          </a:cxn>
                          <a:cxn ang="0">
                            <a:pos x="connsiteX234" y="connsiteY234"/>
                          </a:cxn>
                          <a:cxn ang="0">
                            <a:pos x="connsiteX235" y="connsiteY235"/>
                          </a:cxn>
                          <a:cxn ang="0">
                            <a:pos x="connsiteX236" y="connsiteY236"/>
                          </a:cxn>
                          <a:cxn ang="0">
                            <a:pos x="connsiteX237" y="connsiteY237"/>
                          </a:cxn>
                          <a:cxn ang="0">
                            <a:pos x="connsiteX238" y="connsiteY238"/>
                          </a:cxn>
                          <a:cxn ang="0">
                            <a:pos x="connsiteX239" y="connsiteY239"/>
                          </a:cxn>
                          <a:cxn ang="0">
                            <a:pos x="connsiteX240" y="connsiteY240"/>
                          </a:cxn>
                          <a:cxn ang="0">
                            <a:pos x="connsiteX241" y="connsiteY241"/>
                          </a:cxn>
                          <a:cxn ang="0">
                            <a:pos x="connsiteX242" y="connsiteY242"/>
                          </a:cxn>
                          <a:cxn ang="0">
                            <a:pos x="connsiteX243" y="connsiteY243"/>
                          </a:cxn>
                          <a:cxn ang="0">
                            <a:pos x="connsiteX244" y="connsiteY244"/>
                          </a:cxn>
                          <a:cxn ang="0">
                            <a:pos x="connsiteX245" y="connsiteY245"/>
                          </a:cxn>
                          <a:cxn ang="0">
                            <a:pos x="connsiteX246" y="connsiteY246"/>
                          </a:cxn>
                          <a:cxn ang="0">
                            <a:pos x="connsiteX247" y="connsiteY247"/>
                          </a:cxn>
                          <a:cxn ang="0">
                            <a:pos x="connsiteX248" y="connsiteY248"/>
                          </a:cxn>
                          <a:cxn ang="0">
                            <a:pos x="connsiteX249" y="connsiteY249"/>
                          </a:cxn>
                          <a:cxn ang="0">
                            <a:pos x="connsiteX250" y="connsiteY250"/>
                          </a:cxn>
                          <a:cxn ang="0">
                            <a:pos x="connsiteX251" y="connsiteY251"/>
                          </a:cxn>
                          <a:cxn ang="0">
                            <a:pos x="connsiteX252" y="connsiteY252"/>
                          </a:cxn>
                          <a:cxn ang="0">
                            <a:pos x="connsiteX253" y="connsiteY253"/>
                          </a:cxn>
                          <a:cxn ang="0">
                            <a:pos x="connsiteX254" y="connsiteY254"/>
                          </a:cxn>
                          <a:cxn ang="0">
                            <a:pos x="connsiteX255" y="connsiteY255"/>
                          </a:cxn>
                          <a:cxn ang="0">
                            <a:pos x="connsiteX256" y="connsiteY256"/>
                          </a:cxn>
                          <a:cxn ang="0">
                            <a:pos x="connsiteX257" y="connsiteY257"/>
                          </a:cxn>
                          <a:cxn ang="0">
                            <a:pos x="connsiteX258" y="connsiteY258"/>
                          </a:cxn>
                          <a:cxn ang="0">
                            <a:pos x="connsiteX259" y="connsiteY259"/>
                          </a:cxn>
                          <a:cxn ang="0">
                            <a:pos x="connsiteX260" y="connsiteY260"/>
                          </a:cxn>
                          <a:cxn ang="0">
                            <a:pos x="connsiteX261" y="connsiteY261"/>
                          </a:cxn>
                          <a:cxn ang="0">
                            <a:pos x="connsiteX262" y="connsiteY262"/>
                          </a:cxn>
                          <a:cxn ang="0">
                            <a:pos x="connsiteX263" y="connsiteY263"/>
                          </a:cxn>
                          <a:cxn ang="0">
                            <a:pos x="connsiteX264" y="connsiteY264"/>
                          </a:cxn>
                          <a:cxn ang="0">
                            <a:pos x="connsiteX265" y="connsiteY265"/>
                          </a:cxn>
                          <a:cxn ang="0">
                            <a:pos x="connsiteX266" y="connsiteY266"/>
                          </a:cxn>
                          <a:cxn ang="0">
                            <a:pos x="connsiteX267" y="connsiteY267"/>
                          </a:cxn>
                          <a:cxn ang="0">
                            <a:pos x="connsiteX268" y="connsiteY268"/>
                          </a:cxn>
                          <a:cxn ang="0">
                            <a:pos x="connsiteX269" y="connsiteY269"/>
                          </a:cxn>
                          <a:cxn ang="0">
                            <a:pos x="connsiteX270" y="connsiteY270"/>
                          </a:cxn>
                          <a:cxn ang="0">
                            <a:pos x="connsiteX271" y="connsiteY271"/>
                          </a:cxn>
                          <a:cxn ang="0">
                            <a:pos x="connsiteX272" y="connsiteY272"/>
                          </a:cxn>
                          <a:cxn ang="0">
                            <a:pos x="connsiteX273" y="connsiteY273"/>
                          </a:cxn>
                          <a:cxn ang="0">
                            <a:pos x="connsiteX274" y="connsiteY274"/>
                          </a:cxn>
                          <a:cxn ang="0">
                            <a:pos x="connsiteX275" y="connsiteY275"/>
                          </a:cxn>
                          <a:cxn ang="0">
                            <a:pos x="connsiteX276" y="connsiteY276"/>
                          </a:cxn>
                          <a:cxn ang="0">
                            <a:pos x="connsiteX277" y="connsiteY277"/>
                          </a:cxn>
                          <a:cxn ang="0">
                            <a:pos x="connsiteX278" y="connsiteY278"/>
                          </a:cxn>
                          <a:cxn ang="0">
                            <a:pos x="connsiteX279" y="connsiteY279"/>
                          </a:cxn>
                          <a:cxn ang="0">
                            <a:pos x="connsiteX280" y="connsiteY280"/>
                          </a:cxn>
                          <a:cxn ang="0">
                            <a:pos x="connsiteX281" y="connsiteY281"/>
                          </a:cxn>
                          <a:cxn ang="0">
                            <a:pos x="connsiteX282" y="connsiteY282"/>
                          </a:cxn>
                          <a:cxn ang="0">
                            <a:pos x="connsiteX283" y="connsiteY283"/>
                          </a:cxn>
                          <a:cxn ang="0">
                            <a:pos x="connsiteX284" y="connsiteY284"/>
                          </a:cxn>
                          <a:cxn ang="0">
                            <a:pos x="connsiteX285" y="connsiteY285"/>
                          </a:cxn>
                          <a:cxn ang="0">
                            <a:pos x="connsiteX286" y="connsiteY286"/>
                          </a:cxn>
                          <a:cxn ang="0">
                            <a:pos x="connsiteX287" y="connsiteY287"/>
                          </a:cxn>
                          <a:cxn ang="0">
                            <a:pos x="connsiteX288" y="connsiteY288"/>
                          </a:cxn>
                          <a:cxn ang="0">
                            <a:pos x="connsiteX289" y="connsiteY289"/>
                          </a:cxn>
                          <a:cxn ang="0">
                            <a:pos x="connsiteX290" y="connsiteY290"/>
                          </a:cxn>
                          <a:cxn ang="0">
                            <a:pos x="connsiteX291" y="connsiteY291"/>
                          </a:cxn>
                          <a:cxn ang="0">
                            <a:pos x="connsiteX292" y="connsiteY292"/>
                          </a:cxn>
                          <a:cxn ang="0">
                            <a:pos x="connsiteX293" y="connsiteY293"/>
                          </a:cxn>
                          <a:cxn ang="0">
                            <a:pos x="connsiteX294" y="connsiteY294"/>
                          </a:cxn>
                          <a:cxn ang="0">
                            <a:pos x="connsiteX295" y="connsiteY295"/>
                          </a:cxn>
                          <a:cxn ang="0">
                            <a:pos x="connsiteX296" y="connsiteY296"/>
                          </a:cxn>
                          <a:cxn ang="0">
                            <a:pos x="connsiteX297" y="connsiteY297"/>
                          </a:cxn>
                          <a:cxn ang="0">
                            <a:pos x="connsiteX298" y="connsiteY298"/>
                          </a:cxn>
                          <a:cxn ang="0">
                            <a:pos x="connsiteX299" y="connsiteY299"/>
                          </a:cxn>
                          <a:cxn ang="0">
                            <a:pos x="connsiteX300" y="connsiteY300"/>
                          </a:cxn>
                          <a:cxn ang="0">
                            <a:pos x="connsiteX301" y="connsiteY301"/>
                          </a:cxn>
                          <a:cxn ang="0">
                            <a:pos x="connsiteX302" y="connsiteY302"/>
                          </a:cxn>
                          <a:cxn ang="0">
                            <a:pos x="connsiteX303" y="connsiteY303"/>
                          </a:cxn>
                          <a:cxn ang="0">
                            <a:pos x="connsiteX304" y="connsiteY304"/>
                          </a:cxn>
                          <a:cxn ang="0">
                            <a:pos x="connsiteX305" y="connsiteY305"/>
                          </a:cxn>
                          <a:cxn ang="0">
                            <a:pos x="connsiteX306" y="connsiteY306"/>
                          </a:cxn>
                          <a:cxn ang="0">
                            <a:pos x="connsiteX307" y="connsiteY307"/>
                          </a:cxn>
                          <a:cxn ang="0">
                            <a:pos x="connsiteX308" y="connsiteY308"/>
                          </a:cxn>
                          <a:cxn ang="0">
                            <a:pos x="connsiteX309" y="connsiteY309"/>
                          </a:cxn>
                          <a:cxn ang="0">
                            <a:pos x="connsiteX310" y="connsiteY310"/>
                          </a:cxn>
                          <a:cxn ang="0">
                            <a:pos x="connsiteX311" y="connsiteY311"/>
                          </a:cxn>
                          <a:cxn ang="0">
                            <a:pos x="connsiteX312" y="connsiteY312"/>
                          </a:cxn>
                          <a:cxn ang="0">
                            <a:pos x="connsiteX313" y="connsiteY313"/>
                          </a:cxn>
                          <a:cxn ang="0">
                            <a:pos x="connsiteX314" y="connsiteY314"/>
                          </a:cxn>
                          <a:cxn ang="0">
                            <a:pos x="connsiteX315" y="connsiteY315"/>
                          </a:cxn>
                          <a:cxn ang="0">
                            <a:pos x="connsiteX316" y="connsiteY316"/>
                          </a:cxn>
                          <a:cxn ang="0">
                            <a:pos x="connsiteX317" y="connsiteY317"/>
                          </a:cxn>
                          <a:cxn ang="0">
                            <a:pos x="connsiteX318" y="connsiteY318"/>
                          </a:cxn>
                          <a:cxn ang="0">
                            <a:pos x="connsiteX319" y="connsiteY319"/>
                          </a:cxn>
                          <a:cxn ang="0">
                            <a:pos x="connsiteX320" y="connsiteY320"/>
                          </a:cxn>
                          <a:cxn ang="0">
                            <a:pos x="connsiteX321" y="connsiteY321"/>
                          </a:cxn>
                          <a:cxn ang="0">
                            <a:pos x="connsiteX322" y="connsiteY322"/>
                          </a:cxn>
                          <a:cxn ang="0">
                            <a:pos x="connsiteX323" y="connsiteY323"/>
                          </a:cxn>
                          <a:cxn ang="0">
                            <a:pos x="connsiteX324" y="connsiteY324"/>
                          </a:cxn>
                          <a:cxn ang="0">
                            <a:pos x="connsiteX325" y="connsiteY325"/>
                          </a:cxn>
                          <a:cxn ang="0">
                            <a:pos x="connsiteX326" y="connsiteY326"/>
                          </a:cxn>
                          <a:cxn ang="0">
                            <a:pos x="connsiteX327" y="connsiteY327"/>
                          </a:cxn>
                          <a:cxn ang="0">
                            <a:pos x="connsiteX328" y="connsiteY328"/>
                          </a:cxn>
                          <a:cxn ang="0">
                            <a:pos x="connsiteX329" y="connsiteY329"/>
                          </a:cxn>
                          <a:cxn ang="0">
                            <a:pos x="connsiteX330" y="connsiteY330"/>
                          </a:cxn>
                          <a:cxn ang="0">
                            <a:pos x="connsiteX331" y="connsiteY331"/>
                          </a:cxn>
                          <a:cxn ang="0">
                            <a:pos x="connsiteX332" y="connsiteY332"/>
                          </a:cxn>
                          <a:cxn ang="0">
                            <a:pos x="connsiteX333" y="connsiteY333"/>
                          </a:cxn>
                          <a:cxn ang="0">
                            <a:pos x="connsiteX334" y="connsiteY334"/>
                          </a:cxn>
                          <a:cxn ang="0">
                            <a:pos x="connsiteX335" y="connsiteY335"/>
                          </a:cxn>
                          <a:cxn ang="0">
                            <a:pos x="connsiteX336" y="connsiteY336"/>
                          </a:cxn>
                          <a:cxn ang="0">
                            <a:pos x="connsiteX337" y="connsiteY337"/>
                          </a:cxn>
                          <a:cxn ang="0">
                            <a:pos x="connsiteX338" y="connsiteY338"/>
                          </a:cxn>
                          <a:cxn ang="0">
                            <a:pos x="connsiteX339" y="connsiteY339"/>
                          </a:cxn>
                          <a:cxn ang="0">
                            <a:pos x="connsiteX340" y="connsiteY340"/>
                          </a:cxn>
                          <a:cxn ang="0">
                            <a:pos x="connsiteX341" y="connsiteY341"/>
                          </a:cxn>
                          <a:cxn ang="0">
                            <a:pos x="connsiteX342" y="connsiteY342"/>
                          </a:cxn>
                          <a:cxn ang="0">
                            <a:pos x="connsiteX343" y="connsiteY343"/>
                          </a:cxn>
                          <a:cxn ang="0">
                            <a:pos x="connsiteX344" y="connsiteY344"/>
                          </a:cxn>
                          <a:cxn ang="0">
                            <a:pos x="connsiteX345" y="connsiteY345"/>
                          </a:cxn>
                          <a:cxn ang="0">
                            <a:pos x="connsiteX346" y="connsiteY346"/>
                          </a:cxn>
                          <a:cxn ang="0">
                            <a:pos x="connsiteX347" y="connsiteY347"/>
                          </a:cxn>
                          <a:cxn ang="0">
                            <a:pos x="connsiteX348" y="connsiteY348"/>
                          </a:cxn>
                          <a:cxn ang="0">
                            <a:pos x="connsiteX349" y="connsiteY349"/>
                          </a:cxn>
                          <a:cxn ang="0">
                            <a:pos x="connsiteX350" y="connsiteY350"/>
                          </a:cxn>
                          <a:cxn ang="0">
                            <a:pos x="connsiteX351" y="connsiteY351"/>
                          </a:cxn>
                          <a:cxn ang="0">
                            <a:pos x="connsiteX352" y="connsiteY352"/>
                          </a:cxn>
                          <a:cxn ang="0">
                            <a:pos x="connsiteX353" y="connsiteY353"/>
                          </a:cxn>
                          <a:cxn ang="0">
                            <a:pos x="connsiteX354" y="connsiteY354"/>
                          </a:cxn>
                          <a:cxn ang="0">
                            <a:pos x="connsiteX355" y="connsiteY355"/>
                          </a:cxn>
                          <a:cxn ang="0">
                            <a:pos x="connsiteX356" y="connsiteY356"/>
                          </a:cxn>
                          <a:cxn ang="0">
                            <a:pos x="connsiteX357" y="connsiteY357"/>
                          </a:cxn>
                          <a:cxn ang="0">
                            <a:pos x="connsiteX358" y="connsiteY358"/>
                          </a:cxn>
                          <a:cxn ang="0">
                            <a:pos x="connsiteX359" y="connsiteY359"/>
                          </a:cxn>
                          <a:cxn ang="0">
                            <a:pos x="connsiteX360" y="connsiteY360"/>
                          </a:cxn>
                          <a:cxn ang="0">
                            <a:pos x="connsiteX361" y="connsiteY361"/>
                          </a:cxn>
                          <a:cxn ang="0">
                            <a:pos x="connsiteX362" y="connsiteY362"/>
                          </a:cxn>
                          <a:cxn ang="0">
                            <a:pos x="connsiteX363" y="connsiteY363"/>
                          </a:cxn>
                          <a:cxn ang="0">
                            <a:pos x="connsiteX364" y="connsiteY364"/>
                          </a:cxn>
                          <a:cxn ang="0">
                            <a:pos x="connsiteX365" y="connsiteY365"/>
                          </a:cxn>
                          <a:cxn ang="0">
                            <a:pos x="connsiteX366" y="connsiteY366"/>
                          </a:cxn>
                          <a:cxn ang="0">
                            <a:pos x="connsiteX367" y="connsiteY367"/>
                          </a:cxn>
                          <a:cxn ang="0">
                            <a:pos x="connsiteX368" y="connsiteY368"/>
                          </a:cxn>
                          <a:cxn ang="0">
                            <a:pos x="connsiteX369" y="connsiteY369"/>
                          </a:cxn>
                          <a:cxn ang="0">
                            <a:pos x="connsiteX370" y="connsiteY370"/>
                          </a:cxn>
                          <a:cxn ang="0">
                            <a:pos x="connsiteX371" y="connsiteY371"/>
                          </a:cxn>
                          <a:cxn ang="0">
                            <a:pos x="connsiteX372" y="connsiteY372"/>
                          </a:cxn>
                          <a:cxn ang="0">
                            <a:pos x="connsiteX373" y="connsiteY373"/>
                          </a:cxn>
                          <a:cxn ang="0">
                            <a:pos x="connsiteX374" y="connsiteY374"/>
                          </a:cxn>
                          <a:cxn ang="0">
                            <a:pos x="connsiteX375" y="connsiteY375"/>
                          </a:cxn>
                          <a:cxn ang="0">
                            <a:pos x="connsiteX376" y="connsiteY376"/>
                          </a:cxn>
                          <a:cxn ang="0">
                            <a:pos x="connsiteX377" y="connsiteY377"/>
                          </a:cxn>
                          <a:cxn ang="0">
                            <a:pos x="connsiteX378" y="connsiteY378"/>
                          </a:cxn>
                          <a:cxn ang="0">
                            <a:pos x="connsiteX379" y="connsiteY379"/>
                          </a:cxn>
                          <a:cxn ang="0">
                            <a:pos x="connsiteX380" y="connsiteY380"/>
                          </a:cxn>
                          <a:cxn ang="0">
                            <a:pos x="connsiteX381" y="connsiteY381"/>
                          </a:cxn>
                          <a:cxn ang="0">
                            <a:pos x="connsiteX382" y="connsiteY382"/>
                          </a:cxn>
                          <a:cxn ang="0">
                            <a:pos x="connsiteX383" y="connsiteY383"/>
                          </a:cxn>
                          <a:cxn ang="0">
                            <a:pos x="connsiteX384" y="connsiteY384"/>
                          </a:cxn>
                          <a:cxn ang="0">
                            <a:pos x="connsiteX385" y="connsiteY385"/>
                          </a:cxn>
                          <a:cxn ang="0">
                            <a:pos x="connsiteX386" y="connsiteY386"/>
                          </a:cxn>
                          <a:cxn ang="0">
                            <a:pos x="connsiteX387" y="connsiteY387"/>
                          </a:cxn>
                          <a:cxn ang="0">
                            <a:pos x="connsiteX388" y="connsiteY388"/>
                          </a:cxn>
                          <a:cxn ang="0">
                            <a:pos x="connsiteX389" y="connsiteY389"/>
                          </a:cxn>
                          <a:cxn ang="0">
                            <a:pos x="connsiteX390" y="connsiteY390"/>
                          </a:cxn>
                          <a:cxn ang="0">
                            <a:pos x="connsiteX391" y="connsiteY391"/>
                          </a:cxn>
                          <a:cxn ang="0">
                            <a:pos x="connsiteX392" y="connsiteY392"/>
                          </a:cxn>
                          <a:cxn ang="0">
                            <a:pos x="connsiteX393" y="connsiteY393"/>
                          </a:cxn>
                          <a:cxn ang="0">
                            <a:pos x="connsiteX394" y="connsiteY394"/>
                          </a:cxn>
                          <a:cxn ang="0">
                            <a:pos x="connsiteX395" y="connsiteY395"/>
                          </a:cxn>
                          <a:cxn ang="0">
                            <a:pos x="connsiteX396" y="connsiteY396"/>
                          </a:cxn>
                          <a:cxn ang="0">
                            <a:pos x="connsiteX397" y="connsiteY397"/>
                          </a:cxn>
                          <a:cxn ang="0">
                            <a:pos x="connsiteX398" y="connsiteY398"/>
                          </a:cxn>
                          <a:cxn ang="0">
                            <a:pos x="connsiteX399" y="connsiteY399"/>
                          </a:cxn>
                          <a:cxn ang="0">
                            <a:pos x="connsiteX400" y="connsiteY400"/>
                          </a:cxn>
                          <a:cxn ang="0">
                            <a:pos x="connsiteX401" y="connsiteY401"/>
                          </a:cxn>
                          <a:cxn ang="0">
                            <a:pos x="connsiteX402" y="connsiteY402"/>
                          </a:cxn>
                          <a:cxn ang="0">
                            <a:pos x="connsiteX403" y="connsiteY403"/>
                          </a:cxn>
                          <a:cxn ang="0">
                            <a:pos x="connsiteX404" y="connsiteY404"/>
                          </a:cxn>
                          <a:cxn ang="0">
                            <a:pos x="connsiteX405" y="connsiteY405"/>
                          </a:cxn>
                          <a:cxn ang="0">
                            <a:pos x="connsiteX406" y="connsiteY406"/>
                          </a:cxn>
                          <a:cxn ang="0">
                            <a:pos x="connsiteX407" y="connsiteY407"/>
                          </a:cxn>
                          <a:cxn ang="0">
                            <a:pos x="connsiteX408" y="connsiteY408"/>
                          </a:cxn>
                          <a:cxn ang="0">
                            <a:pos x="connsiteX409" y="connsiteY409"/>
                          </a:cxn>
                          <a:cxn ang="0">
                            <a:pos x="connsiteX410" y="connsiteY410"/>
                          </a:cxn>
                          <a:cxn ang="0">
                            <a:pos x="connsiteX411" y="connsiteY411"/>
                          </a:cxn>
                          <a:cxn ang="0">
                            <a:pos x="connsiteX412" y="connsiteY412"/>
                          </a:cxn>
                          <a:cxn ang="0">
                            <a:pos x="connsiteX413" y="connsiteY413"/>
                          </a:cxn>
                          <a:cxn ang="0">
                            <a:pos x="connsiteX414" y="connsiteY414"/>
                          </a:cxn>
                          <a:cxn ang="0">
                            <a:pos x="connsiteX415" y="connsiteY415"/>
                          </a:cxn>
                          <a:cxn ang="0">
                            <a:pos x="connsiteX416" y="connsiteY416"/>
                          </a:cxn>
                          <a:cxn ang="0">
                            <a:pos x="connsiteX417" y="connsiteY417"/>
                          </a:cxn>
                          <a:cxn ang="0">
                            <a:pos x="connsiteX418" y="connsiteY418"/>
                          </a:cxn>
                        </a:cxnLst>
                        <a:rect l="l" t="t" r="r" b="b"/>
                        <a:pathLst>
                          <a:path w="706538" h="572161">
                            <a:moveTo>
                              <a:pt x="649151" y="47293"/>
                            </a:moveTo>
                            <a:cubicBezTo>
                              <a:pt x="646656" y="47293"/>
                              <a:pt x="644161" y="47847"/>
                              <a:pt x="641666" y="48124"/>
                            </a:cubicBezTo>
                            <a:cubicBezTo>
                              <a:pt x="645270" y="50064"/>
                              <a:pt x="649983" y="48956"/>
                              <a:pt x="653587" y="50064"/>
                            </a:cubicBezTo>
                            <a:cubicBezTo>
                              <a:pt x="657191" y="51172"/>
                              <a:pt x="657468" y="54498"/>
                              <a:pt x="658854" y="57269"/>
                            </a:cubicBezTo>
                            <a:cubicBezTo>
                              <a:pt x="660241" y="60040"/>
                              <a:pt x="663290" y="62257"/>
                              <a:pt x="666340" y="62257"/>
                            </a:cubicBezTo>
                            <a:cubicBezTo>
                              <a:pt x="670776" y="62257"/>
                              <a:pt x="673270" y="61149"/>
                              <a:pt x="676598" y="58378"/>
                            </a:cubicBezTo>
                            <a:cubicBezTo>
                              <a:pt x="678815" y="56438"/>
                              <a:pt x="681865" y="55884"/>
                              <a:pt x="684083" y="58101"/>
                            </a:cubicBezTo>
                            <a:cubicBezTo>
                              <a:pt x="689073" y="63089"/>
                              <a:pt x="696281" y="62534"/>
                              <a:pt x="702935" y="62812"/>
                            </a:cubicBezTo>
                            <a:cubicBezTo>
                              <a:pt x="702935" y="68631"/>
                              <a:pt x="701826" y="76113"/>
                              <a:pt x="697667" y="74728"/>
                            </a:cubicBezTo>
                            <a:cubicBezTo>
                              <a:pt x="690736" y="72788"/>
                              <a:pt x="681033" y="66968"/>
                              <a:pt x="679925" y="73065"/>
                            </a:cubicBezTo>
                            <a:cubicBezTo>
                              <a:pt x="678815" y="79162"/>
                              <a:pt x="681865" y="78885"/>
                              <a:pt x="675489" y="81933"/>
                            </a:cubicBezTo>
                            <a:cubicBezTo>
                              <a:pt x="669112" y="84704"/>
                              <a:pt x="661072" y="85536"/>
                              <a:pt x="658578" y="90801"/>
                            </a:cubicBezTo>
                            <a:cubicBezTo>
                              <a:pt x="656082" y="95789"/>
                              <a:pt x="654419" y="98560"/>
                              <a:pt x="650261" y="100500"/>
                            </a:cubicBezTo>
                            <a:cubicBezTo>
                              <a:pt x="648874" y="97729"/>
                              <a:pt x="647765" y="94126"/>
                              <a:pt x="648874" y="91355"/>
                            </a:cubicBezTo>
                            <a:cubicBezTo>
                              <a:pt x="651092" y="86090"/>
                              <a:pt x="663290" y="75282"/>
                              <a:pt x="656082" y="71125"/>
                            </a:cubicBezTo>
                            <a:cubicBezTo>
                              <a:pt x="648874" y="66968"/>
                              <a:pt x="631685" y="61426"/>
                              <a:pt x="627250" y="56992"/>
                            </a:cubicBezTo>
                            <a:cubicBezTo>
                              <a:pt x="622814" y="52558"/>
                              <a:pt x="616161" y="46739"/>
                              <a:pt x="612834" y="48678"/>
                            </a:cubicBezTo>
                            <a:cubicBezTo>
                              <a:pt x="609507" y="50618"/>
                              <a:pt x="613111" y="53389"/>
                              <a:pt x="600358" y="55052"/>
                            </a:cubicBezTo>
                            <a:cubicBezTo>
                              <a:pt x="587605" y="56715"/>
                              <a:pt x="569863" y="60040"/>
                              <a:pt x="567367" y="76668"/>
                            </a:cubicBezTo>
                            <a:cubicBezTo>
                              <a:pt x="564872" y="93018"/>
                              <a:pt x="563763" y="106320"/>
                              <a:pt x="558773" y="106320"/>
                            </a:cubicBezTo>
                            <a:cubicBezTo>
                              <a:pt x="553783" y="106320"/>
                              <a:pt x="548238" y="107151"/>
                              <a:pt x="547129" y="109922"/>
                            </a:cubicBezTo>
                            <a:cubicBezTo>
                              <a:pt x="546020" y="112694"/>
                              <a:pt x="546298" y="123224"/>
                              <a:pt x="536040" y="119067"/>
                            </a:cubicBezTo>
                            <a:cubicBezTo>
                              <a:pt x="525782" y="114910"/>
                              <a:pt x="518019" y="105765"/>
                              <a:pt x="511920" y="108814"/>
                            </a:cubicBezTo>
                            <a:cubicBezTo>
                              <a:pt x="505821" y="111862"/>
                              <a:pt x="509148" y="112416"/>
                              <a:pt x="498059" y="112416"/>
                            </a:cubicBezTo>
                            <a:cubicBezTo>
                              <a:pt x="486969" y="112416"/>
                              <a:pt x="474494" y="116019"/>
                              <a:pt x="470335" y="109368"/>
                            </a:cubicBezTo>
                            <a:cubicBezTo>
                              <a:pt x="466177" y="102717"/>
                              <a:pt x="447048" y="80825"/>
                              <a:pt x="440671" y="86090"/>
                            </a:cubicBezTo>
                            <a:cubicBezTo>
                              <a:pt x="436235" y="89970"/>
                              <a:pt x="427641" y="96898"/>
                              <a:pt x="422929" y="100777"/>
                            </a:cubicBezTo>
                            <a:cubicBezTo>
                              <a:pt x="418493" y="98560"/>
                              <a:pt x="415166" y="96898"/>
                              <a:pt x="414057" y="96898"/>
                            </a:cubicBezTo>
                            <a:cubicBezTo>
                              <a:pt x="410453" y="96343"/>
                              <a:pt x="412116" y="107151"/>
                              <a:pt x="412116" y="114633"/>
                            </a:cubicBezTo>
                            <a:cubicBezTo>
                              <a:pt x="412116" y="122116"/>
                              <a:pt x="407958" y="122393"/>
                              <a:pt x="407958" y="127658"/>
                            </a:cubicBezTo>
                            <a:cubicBezTo>
                              <a:pt x="407958" y="132923"/>
                              <a:pt x="371363" y="125995"/>
                              <a:pt x="361937" y="123501"/>
                            </a:cubicBezTo>
                            <a:cubicBezTo>
                              <a:pt x="352234" y="121007"/>
                              <a:pt x="355561" y="138189"/>
                              <a:pt x="354451" y="144840"/>
                            </a:cubicBezTo>
                            <a:cubicBezTo>
                              <a:pt x="353343" y="151768"/>
                              <a:pt x="339203" y="145394"/>
                              <a:pt x="335322" y="144008"/>
                            </a:cubicBezTo>
                            <a:cubicBezTo>
                              <a:pt x="331441" y="142623"/>
                              <a:pt x="318966" y="156479"/>
                              <a:pt x="315916" y="161744"/>
                            </a:cubicBezTo>
                            <a:cubicBezTo>
                              <a:pt x="312866" y="167287"/>
                              <a:pt x="311757" y="167287"/>
                              <a:pt x="307322" y="169504"/>
                            </a:cubicBezTo>
                            <a:cubicBezTo>
                              <a:pt x="302886" y="171443"/>
                              <a:pt x="307322" y="177817"/>
                              <a:pt x="309539" y="183914"/>
                            </a:cubicBezTo>
                            <a:cubicBezTo>
                              <a:pt x="312035" y="190010"/>
                              <a:pt x="298173" y="203589"/>
                              <a:pt x="291519" y="207192"/>
                            </a:cubicBezTo>
                            <a:cubicBezTo>
                              <a:pt x="284866" y="210795"/>
                              <a:pt x="284866" y="218831"/>
                              <a:pt x="283202" y="223542"/>
                            </a:cubicBezTo>
                            <a:cubicBezTo>
                              <a:pt x="281539" y="227976"/>
                              <a:pt x="268786" y="229085"/>
                              <a:pt x="262964" y="230747"/>
                            </a:cubicBezTo>
                            <a:cubicBezTo>
                              <a:pt x="257142" y="232410"/>
                              <a:pt x="260192" y="260677"/>
                              <a:pt x="261301" y="264833"/>
                            </a:cubicBezTo>
                            <a:cubicBezTo>
                              <a:pt x="262410" y="268990"/>
                              <a:pt x="250489" y="282292"/>
                              <a:pt x="246607" y="285895"/>
                            </a:cubicBezTo>
                            <a:cubicBezTo>
                              <a:pt x="242449" y="289497"/>
                              <a:pt x="241063" y="293931"/>
                              <a:pt x="240785" y="299197"/>
                            </a:cubicBezTo>
                            <a:cubicBezTo>
                              <a:pt x="240508" y="304462"/>
                              <a:pt x="245776" y="310836"/>
                              <a:pt x="245776" y="319426"/>
                            </a:cubicBezTo>
                            <a:cubicBezTo>
                              <a:pt x="245776" y="328294"/>
                              <a:pt x="226924" y="323583"/>
                              <a:pt x="217498" y="323860"/>
                            </a:cubicBezTo>
                            <a:cubicBezTo>
                              <a:pt x="208072" y="324138"/>
                              <a:pt x="195319" y="344922"/>
                              <a:pt x="192270" y="349633"/>
                            </a:cubicBezTo>
                            <a:cubicBezTo>
                              <a:pt x="189220" y="354344"/>
                              <a:pt x="194487" y="362935"/>
                              <a:pt x="196151" y="366814"/>
                            </a:cubicBezTo>
                            <a:cubicBezTo>
                              <a:pt x="197814" y="370971"/>
                              <a:pt x="195873" y="372634"/>
                              <a:pt x="195042" y="378176"/>
                            </a:cubicBezTo>
                            <a:cubicBezTo>
                              <a:pt x="194210" y="383719"/>
                              <a:pt x="196982" y="385659"/>
                              <a:pt x="197814" y="393695"/>
                            </a:cubicBezTo>
                            <a:cubicBezTo>
                              <a:pt x="198923" y="402009"/>
                              <a:pt x="196705" y="411985"/>
                              <a:pt x="194210" y="417805"/>
                            </a:cubicBezTo>
                            <a:cubicBezTo>
                              <a:pt x="191715" y="423347"/>
                              <a:pt x="199200" y="427504"/>
                              <a:pt x="205299" y="431938"/>
                            </a:cubicBezTo>
                            <a:cubicBezTo>
                              <a:pt x="211676" y="436372"/>
                              <a:pt x="213339" y="439974"/>
                              <a:pt x="212230" y="447457"/>
                            </a:cubicBezTo>
                            <a:cubicBezTo>
                              <a:pt x="211121" y="454939"/>
                              <a:pt x="204745" y="451337"/>
                              <a:pt x="200032" y="451891"/>
                            </a:cubicBezTo>
                            <a:cubicBezTo>
                              <a:pt x="195319" y="452445"/>
                              <a:pt x="202527" y="464361"/>
                              <a:pt x="205022" y="468518"/>
                            </a:cubicBezTo>
                            <a:cubicBezTo>
                              <a:pt x="207517" y="472675"/>
                              <a:pt x="205022" y="475446"/>
                              <a:pt x="204468" y="478771"/>
                            </a:cubicBezTo>
                            <a:cubicBezTo>
                              <a:pt x="203636" y="481820"/>
                              <a:pt x="201141" y="485422"/>
                              <a:pt x="201973" y="491242"/>
                            </a:cubicBezTo>
                            <a:cubicBezTo>
                              <a:pt x="202804" y="496784"/>
                              <a:pt x="193933" y="496230"/>
                              <a:pt x="188943" y="497893"/>
                            </a:cubicBezTo>
                            <a:cubicBezTo>
                              <a:pt x="183952" y="499556"/>
                              <a:pt x="183952" y="521171"/>
                              <a:pt x="184230" y="530593"/>
                            </a:cubicBezTo>
                            <a:cubicBezTo>
                              <a:pt x="184230" y="540016"/>
                              <a:pt x="175358" y="533642"/>
                              <a:pt x="170922" y="529762"/>
                            </a:cubicBezTo>
                            <a:cubicBezTo>
                              <a:pt x="169536" y="528653"/>
                              <a:pt x="167873" y="529762"/>
                              <a:pt x="166209" y="531425"/>
                            </a:cubicBezTo>
                            <a:cubicBezTo>
                              <a:pt x="165100" y="528931"/>
                              <a:pt x="163714" y="527268"/>
                              <a:pt x="161497" y="525605"/>
                            </a:cubicBezTo>
                            <a:cubicBezTo>
                              <a:pt x="159833" y="524220"/>
                              <a:pt x="157615" y="522834"/>
                              <a:pt x="157338" y="520617"/>
                            </a:cubicBezTo>
                            <a:cubicBezTo>
                              <a:pt x="157061" y="518954"/>
                              <a:pt x="157338" y="517291"/>
                              <a:pt x="156783" y="515906"/>
                            </a:cubicBezTo>
                            <a:cubicBezTo>
                              <a:pt x="156229" y="514243"/>
                              <a:pt x="154566" y="512857"/>
                              <a:pt x="153734" y="511472"/>
                            </a:cubicBezTo>
                            <a:cubicBezTo>
                              <a:pt x="151516" y="507869"/>
                              <a:pt x="155397" y="506207"/>
                              <a:pt x="156783" y="503435"/>
                            </a:cubicBezTo>
                            <a:cubicBezTo>
                              <a:pt x="158724" y="499279"/>
                              <a:pt x="153180" y="497616"/>
                              <a:pt x="150130" y="498447"/>
                            </a:cubicBezTo>
                            <a:cubicBezTo>
                              <a:pt x="146249" y="499556"/>
                              <a:pt x="147357" y="503158"/>
                              <a:pt x="146526" y="506207"/>
                            </a:cubicBezTo>
                            <a:cubicBezTo>
                              <a:pt x="145971" y="508147"/>
                              <a:pt x="142645" y="510640"/>
                              <a:pt x="142922" y="512857"/>
                            </a:cubicBezTo>
                            <a:cubicBezTo>
                              <a:pt x="143199" y="513966"/>
                              <a:pt x="144863" y="515075"/>
                              <a:pt x="145694" y="515629"/>
                            </a:cubicBezTo>
                            <a:cubicBezTo>
                              <a:pt x="147080" y="516737"/>
                              <a:pt x="148189" y="518123"/>
                              <a:pt x="148744" y="519785"/>
                            </a:cubicBezTo>
                            <a:cubicBezTo>
                              <a:pt x="149575" y="523111"/>
                              <a:pt x="147357" y="525605"/>
                              <a:pt x="144863" y="527545"/>
                            </a:cubicBezTo>
                            <a:cubicBezTo>
                              <a:pt x="142645" y="529208"/>
                              <a:pt x="140427" y="531702"/>
                              <a:pt x="137654" y="532810"/>
                            </a:cubicBezTo>
                            <a:cubicBezTo>
                              <a:pt x="134050" y="534196"/>
                              <a:pt x="131555" y="531702"/>
                              <a:pt x="128783" y="530316"/>
                            </a:cubicBezTo>
                            <a:cubicBezTo>
                              <a:pt x="125456" y="528653"/>
                              <a:pt x="124624" y="530870"/>
                              <a:pt x="123515" y="533642"/>
                            </a:cubicBezTo>
                            <a:cubicBezTo>
                              <a:pt x="121298" y="540293"/>
                              <a:pt x="114089" y="543064"/>
                              <a:pt x="109099" y="547498"/>
                            </a:cubicBezTo>
                            <a:cubicBezTo>
                              <a:pt x="106604" y="549715"/>
                              <a:pt x="104109" y="551932"/>
                              <a:pt x="101891" y="554426"/>
                            </a:cubicBezTo>
                            <a:cubicBezTo>
                              <a:pt x="99396" y="557474"/>
                              <a:pt x="96901" y="560522"/>
                              <a:pt x="93851" y="563294"/>
                            </a:cubicBezTo>
                            <a:cubicBezTo>
                              <a:pt x="88584" y="567728"/>
                              <a:pt x="82485" y="569390"/>
                              <a:pt x="76108" y="570776"/>
                            </a:cubicBezTo>
                            <a:cubicBezTo>
                              <a:pt x="73059" y="571330"/>
                              <a:pt x="70009" y="571607"/>
                              <a:pt x="66682" y="571607"/>
                            </a:cubicBezTo>
                            <a:cubicBezTo>
                              <a:pt x="63633" y="571607"/>
                              <a:pt x="60306" y="572162"/>
                              <a:pt x="56979" y="572162"/>
                            </a:cubicBezTo>
                            <a:cubicBezTo>
                              <a:pt x="54207" y="572162"/>
                              <a:pt x="51434" y="570776"/>
                              <a:pt x="48662" y="569945"/>
                            </a:cubicBezTo>
                            <a:cubicBezTo>
                              <a:pt x="46722" y="569390"/>
                              <a:pt x="43672" y="569113"/>
                              <a:pt x="44226" y="566342"/>
                            </a:cubicBezTo>
                            <a:cubicBezTo>
                              <a:pt x="44504" y="564956"/>
                              <a:pt x="45613" y="563848"/>
                              <a:pt x="46444" y="562739"/>
                            </a:cubicBezTo>
                            <a:cubicBezTo>
                              <a:pt x="43949" y="562185"/>
                              <a:pt x="41177" y="562185"/>
                              <a:pt x="38405" y="562185"/>
                            </a:cubicBezTo>
                            <a:cubicBezTo>
                              <a:pt x="35909" y="562185"/>
                              <a:pt x="33691" y="560522"/>
                              <a:pt x="31751" y="559137"/>
                            </a:cubicBezTo>
                            <a:cubicBezTo>
                              <a:pt x="28979" y="557197"/>
                              <a:pt x="26761" y="554980"/>
                              <a:pt x="23988" y="553317"/>
                            </a:cubicBezTo>
                            <a:cubicBezTo>
                              <a:pt x="22048" y="552209"/>
                              <a:pt x="20107" y="551655"/>
                              <a:pt x="18443" y="550823"/>
                            </a:cubicBezTo>
                            <a:cubicBezTo>
                              <a:pt x="14008" y="548606"/>
                              <a:pt x="14285" y="542232"/>
                              <a:pt x="17889" y="539184"/>
                            </a:cubicBezTo>
                            <a:cubicBezTo>
                              <a:pt x="19275" y="538076"/>
                              <a:pt x="21216" y="536690"/>
                              <a:pt x="22879" y="536690"/>
                            </a:cubicBezTo>
                            <a:cubicBezTo>
                              <a:pt x="24820" y="536690"/>
                              <a:pt x="26206" y="538353"/>
                              <a:pt x="27870" y="538907"/>
                            </a:cubicBezTo>
                            <a:cubicBezTo>
                              <a:pt x="31474" y="540570"/>
                              <a:pt x="32583" y="536413"/>
                              <a:pt x="35909" y="535859"/>
                            </a:cubicBezTo>
                            <a:cubicBezTo>
                              <a:pt x="37018" y="535859"/>
                              <a:pt x="39791" y="535859"/>
                              <a:pt x="40068" y="534473"/>
                            </a:cubicBezTo>
                            <a:cubicBezTo>
                              <a:pt x="40068" y="532810"/>
                              <a:pt x="36741" y="532256"/>
                              <a:pt x="35632" y="531979"/>
                            </a:cubicBezTo>
                            <a:cubicBezTo>
                              <a:pt x="33414" y="531702"/>
                              <a:pt x="26206" y="531979"/>
                              <a:pt x="28147" y="527545"/>
                            </a:cubicBezTo>
                            <a:cubicBezTo>
                              <a:pt x="29533" y="524220"/>
                              <a:pt x="35355" y="525605"/>
                              <a:pt x="37850" y="523388"/>
                            </a:cubicBezTo>
                            <a:cubicBezTo>
                              <a:pt x="38959" y="522557"/>
                              <a:pt x="40068" y="520894"/>
                              <a:pt x="38682" y="520063"/>
                            </a:cubicBezTo>
                            <a:cubicBezTo>
                              <a:pt x="37296" y="519231"/>
                              <a:pt x="34246" y="520617"/>
                              <a:pt x="33137" y="519231"/>
                            </a:cubicBezTo>
                            <a:cubicBezTo>
                              <a:pt x="31474" y="517569"/>
                              <a:pt x="38959" y="516183"/>
                              <a:pt x="39791" y="514797"/>
                            </a:cubicBezTo>
                            <a:cubicBezTo>
                              <a:pt x="40900" y="513135"/>
                              <a:pt x="39791" y="511472"/>
                              <a:pt x="38127" y="511195"/>
                            </a:cubicBezTo>
                            <a:cubicBezTo>
                              <a:pt x="35909" y="510640"/>
                              <a:pt x="33691" y="512303"/>
                              <a:pt x="32028" y="513135"/>
                            </a:cubicBezTo>
                            <a:cubicBezTo>
                              <a:pt x="30365" y="513966"/>
                              <a:pt x="28424" y="514797"/>
                              <a:pt x="26483" y="514243"/>
                            </a:cubicBezTo>
                            <a:cubicBezTo>
                              <a:pt x="24266" y="513412"/>
                              <a:pt x="24820" y="511195"/>
                              <a:pt x="25097" y="509532"/>
                            </a:cubicBezTo>
                            <a:cubicBezTo>
                              <a:pt x="26761" y="509255"/>
                              <a:pt x="27870" y="508147"/>
                              <a:pt x="28701" y="506761"/>
                            </a:cubicBezTo>
                            <a:cubicBezTo>
                              <a:pt x="29810" y="504267"/>
                              <a:pt x="27870" y="504544"/>
                              <a:pt x="26483" y="503158"/>
                            </a:cubicBezTo>
                            <a:cubicBezTo>
                              <a:pt x="25097" y="502050"/>
                              <a:pt x="25652" y="500664"/>
                              <a:pt x="26483" y="499279"/>
                            </a:cubicBezTo>
                            <a:cubicBezTo>
                              <a:pt x="27315" y="497616"/>
                              <a:pt x="27592" y="495953"/>
                              <a:pt x="28147" y="494290"/>
                            </a:cubicBezTo>
                            <a:cubicBezTo>
                              <a:pt x="28701" y="492628"/>
                              <a:pt x="29533" y="491242"/>
                              <a:pt x="30642" y="490134"/>
                            </a:cubicBezTo>
                            <a:cubicBezTo>
                              <a:pt x="31474" y="489302"/>
                              <a:pt x="32305" y="488748"/>
                              <a:pt x="32860" y="487916"/>
                            </a:cubicBezTo>
                            <a:cubicBezTo>
                              <a:pt x="33691" y="487085"/>
                              <a:pt x="33969" y="485977"/>
                              <a:pt x="34523" y="485145"/>
                            </a:cubicBezTo>
                            <a:cubicBezTo>
                              <a:pt x="36741" y="482651"/>
                              <a:pt x="40622" y="479326"/>
                              <a:pt x="44226" y="480157"/>
                            </a:cubicBezTo>
                            <a:cubicBezTo>
                              <a:pt x="44226" y="481820"/>
                              <a:pt x="44226" y="483760"/>
                              <a:pt x="44226" y="485422"/>
                            </a:cubicBezTo>
                            <a:cubicBezTo>
                              <a:pt x="46167" y="485422"/>
                              <a:pt x="46722" y="482097"/>
                              <a:pt x="47276" y="480434"/>
                            </a:cubicBezTo>
                            <a:cubicBezTo>
                              <a:pt x="47831" y="479049"/>
                              <a:pt x="48939" y="478494"/>
                              <a:pt x="50048" y="477663"/>
                            </a:cubicBezTo>
                            <a:cubicBezTo>
                              <a:pt x="51989" y="476555"/>
                              <a:pt x="55593" y="475723"/>
                              <a:pt x="54761" y="472398"/>
                            </a:cubicBezTo>
                            <a:cubicBezTo>
                              <a:pt x="50325" y="472675"/>
                              <a:pt x="46167" y="473229"/>
                              <a:pt x="42286" y="475446"/>
                            </a:cubicBezTo>
                            <a:cubicBezTo>
                              <a:pt x="38959" y="477386"/>
                              <a:pt x="35909" y="480157"/>
                              <a:pt x="32860" y="482374"/>
                            </a:cubicBezTo>
                            <a:cubicBezTo>
                              <a:pt x="29533" y="485145"/>
                              <a:pt x="26761" y="488194"/>
                              <a:pt x="24266" y="491242"/>
                            </a:cubicBezTo>
                            <a:cubicBezTo>
                              <a:pt x="22879" y="492905"/>
                              <a:pt x="20384" y="496784"/>
                              <a:pt x="17889" y="494845"/>
                            </a:cubicBezTo>
                            <a:cubicBezTo>
                              <a:pt x="15949" y="493182"/>
                              <a:pt x="15117" y="490411"/>
                              <a:pt x="12899" y="488748"/>
                            </a:cubicBezTo>
                            <a:cubicBezTo>
                              <a:pt x="10681" y="487085"/>
                              <a:pt x="8740" y="486254"/>
                              <a:pt x="7632" y="483483"/>
                            </a:cubicBezTo>
                            <a:cubicBezTo>
                              <a:pt x="6523" y="481266"/>
                              <a:pt x="5968" y="477109"/>
                              <a:pt x="8186" y="475169"/>
                            </a:cubicBezTo>
                            <a:cubicBezTo>
                              <a:pt x="10404" y="473229"/>
                              <a:pt x="13731" y="473506"/>
                              <a:pt x="15949" y="471566"/>
                            </a:cubicBezTo>
                            <a:cubicBezTo>
                              <a:pt x="18998" y="468518"/>
                              <a:pt x="15117" y="466855"/>
                              <a:pt x="12622" y="466301"/>
                            </a:cubicBezTo>
                            <a:cubicBezTo>
                              <a:pt x="8463" y="465193"/>
                              <a:pt x="7909" y="462976"/>
                              <a:pt x="9018" y="458819"/>
                            </a:cubicBezTo>
                            <a:cubicBezTo>
                              <a:pt x="7632" y="458819"/>
                              <a:pt x="5136" y="458819"/>
                              <a:pt x="4305" y="457433"/>
                            </a:cubicBezTo>
                            <a:cubicBezTo>
                              <a:pt x="3473" y="456047"/>
                              <a:pt x="5136" y="453831"/>
                              <a:pt x="5968" y="452999"/>
                            </a:cubicBezTo>
                            <a:cubicBezTo>
                              <a:pt x="10126" y="448842"/>
                              <a:pt x="14562" y="450782"/>
                              <a:pt x="19552" y="451614"/>
                            </a:cubicBezTo>
                            <a:cubicBezTo>
                              <a:pt x="22048" y="452168"/>
                              <a:pt x="24543" y="451614"/>
                              <a:pt x="27038" y="450782"/>
                            </a:cubicBezTo>
                            <a:cubicBezTo>
                              <a:pt x="28701" y="450228"/>
                              <a:pt x="30088" y="448842"/>
                              <a:pt x="32028" y="448565"/>
                            </a:cubicBezTo>
                            <a:cubicBezTo>
                              <a:pt x="35632" y="448565"/>
                              <a:pt x="37850" y="451891"/>
                              <a:pt x="42008" y="450228"/>
                            </a:cubicBezTo>
                            <a:cubicBezTo>
                              <a:pt x="43395" y="449674"/>
                              <a:pt x="44504" y="448565"/>
                              <a:pt x="46167" y="448842"/>
                            </a:cubicBezTo>
                            <a:cubicBezTo>
                              <a:pt x="48385" y="449397"/>
                              <a:pt x="50603" y="452722"/>
                              <a:pt x="51989" y="454385"/>
                            </a:cubicBezTo>
                            <a:cubicBezTo>
                              <a:pt x="55316" y="457433"/>
                              <a:pt x="63078" y="462698"/>
                              <a:pt x="63078" y="454385"/>
                            </a:cubicBezTo>
                            <a:cubicBezTo>
                              <a:pt x="63078" y="452445"/>
                              <a:pt x="62524" y="450228"/>
                              <a:pt x="63356" y="448565"/>
                            </a:cubicBezTo>
                            <a:cubicBezTo>
                              <a:pt x="64187" y="446902"/>
                              <a:pt x="66405" y="445794"/>
                              <a:pt x="67514" y="444131"/>
                            </a:cubicBezTo>
                            <a:cubicBezTo>
                              <a:pt x="70564" y="439974"/>
                              <a:pt x="68900" y="433046"/>
                              <a:pt x="62801" y="435818"/>
                            </a:cubicBezTo>
                            <a:cubicBezTo>
                              <a:pt x="60029" y="437203"/>
                              <a:pt x="58088" y="439974"/>
                              <a:pt x="56148" y="442469"/>
                            </a:cubicBezTo>
                            <a:cubicBezTo>
                              <a:pt x="54761" y="444131"/>
                              <a:pt x="53375" y="446348"/>
                              <a:pt x="50880" y="446348"/>
                            </a:cubicBezTo>
                            <a:cubicBezTo>
                              <a:pt x="46722" y="446348"/>
                              <a:pt x="43672" y="442469"/>
                              <a:pt x="39514" y="441637"/>
                            </a:cubicBezTo>
                            <a:cubicBezTo>
                              <a:pt x="35909" y="441083"/>
                              <a:pt x="32028" y="443577"/>
                              <a:pt x="28701" y="444131"/>
                            </a:cubicBezTo>
                            <a:cubicBezTo>
                              <a:pt x="23988" y="444963"/>
                              <a:pt x="18998" y="444963"/>
                              <a:pt x="14285" y="444963"/>
                            </a:cubicBezTo>
                            <a:cubicBezTo>
                              <a:pt x="9572" y="444963"/>
                              <a:pt x="4859" y="444131"/>
                              <a:pt x="7354" y="439697"/>
                            </a:cubicBezTo>
                            <a:cubicBezTo>
                              <a:pt x="8463" y="437757"/>
                              <a:pt x="10681" y="436926"/>
                              <a:pt x="12622" y="436372"/>
                            </a:cubicBezTo>
                            <a:cubicBezTo>
                              <a:pt x="13731" y="436372"/>
                              <a:pt x="16780" y="436372"/>
                              <a:pt x="17335" y="435263"/>
                            </a:cubicBezTo>
                            <a:cubicBezTo>
                              <a:pt x="18998" y="432492"/>
                              <a:pt x="10404" y="429167"/>
                              <a:pt x="8740" y="428612"/>
                            </a:cubicBezTo>
                            <a:cubicBezTo>
                              <a:pt x="4582" y="427504"/>
                              <a:pt x="978" y="427781"/>
                              <a:pt x="146" y="422793"/>
                            </a:cubicBezTo>
                            <a:cubicBezTo>
                              <a:pt x="-685" y="417805"/>
                              <a:pt x="2087" y="414479"/>
                              <a:pt x="7077" y="414479"/>
                            </a:cubicBezTo>
                            <a:cubicBezTo>
                              <a:pt x="9295" y="414479"/>
                              <a:pt x="11235" y="414479"/>
                              <a:pt x="13176" y="413925"/>
                            </a:cubicBezTo>
                            <a:cubicBezTo>
                              <a:pt x="15117" y="413648"/>
                              <a:pt x="17057" y="412817"/>
                              <a:pt x="19275" y="413094"/>
                            </a:cubicBezTo>
                            <a:cubicBezTo>
                              <a:pt x="24266" y="413371"/>
                              <a:pt x="25929" y="418082"/>
                              <a:pt x="29256" y="420853"/>
                            </a:cubicBezTo>
                            <a:cubicBezTo>
                              <a:pt x="31751" y="423070"/>
                              <a:pt x="37018" y="423901"/>
                              <a:pt x="39236" y="420576"/>
                            </a:cubicBezTo>
                            <a:cubicBezTo>
                              <a:pt x="40068" y="419190"/>
                              <a:pt x="39791" y="417528"/>
                              <a:pt x="39791" y="416142"/>
                            </a:cubicBezTo>
                            <a:cubicBezTo>
                              <a:pt x="36464" y="415311"/>
                              <a:pt x="33414" y="416142"/>
                              <a:pt x="30088" y="416142"/>
                            </a:cubicBezTo>
                            <a:cubicBezTo>
                              <a:pt x="26761" y="416142"/>
                              <a:pt x="24820" y="413925"/>
                              <a:pt x="22048" y="412539"/>
                            </a:cubicBezTo>
                            <a:cubicBezTo>
                              <a:pt x="18998" y="411154"/>
                              <a:pt x="14840" y="412539"/>
                              <a:pt x="12067" y="410877"/>
                            </a:cubicBezTo>
                            <a:cubicBezTo>
                              <a:pt x="8740" y="408937"/>
                              <a:pt x="10958" y="405334"/>
                              <a:pt x="14008" y="404503"/>
                            </a:cubicBezTo>
                            <a:cubicBezTo>
                              <a:pt x="18166" y="403394"/>
                              <a:pt x="22879" y="404780"/>
                              <a:pt x="27315" y="404503"/>
                            </a:cubicBezTo>
                            <a:cubicBezTo>
                              <a:pt x="27870" y="403117"/>
                              <a:pt x="27315" y="400900"/>
                              <a:pt x="28147" y="399792"/>
                            </a:cubicBezTo>
                            <a:cubicBezTo>
                              <a:pt x="29533" y="398129"/>
                              <a:pt x="32028" y="399792"/>
                              <a:pt x="33414" y="400623"/>
                            </a:cubicBezTo>
                            <a:cubicBezTo>
                              <a:pt x="36187" y="402563"/>
                              <a:pt x="39791" y="402840"/>
                              <a:pt x="41731" y="399237"/>
                            </a:cubicBezTo>
                            <a:cubicBezTo>
                              <a:pt x="42840" y="397021"/>
                              <a:pt x="41177" y="395635"/>
                              <a:pt x="41177" y="393418"/>
                            </a:cubicBezTo>
                            <a:cubicBezTo>
                              <a:pt x="41177" y="391201"/>
                              <a:pt x="43117" y="391201"/>
                              <a:pt x="44504" y="392309"/>
                            </a:cubicBezTo>
                            <a:cubicBezTo>
                              <a:pt x="45890" y="393418"/>
                              <a:pt x="46722" y="394527"/>
                              <a:pt x="48662" y="395358"/>
                            </a:cubicBezTo>
                            <a:cubicBezTo>
                              <a:pt x="50603" y="396189"/>
                              <a:pt x="54484" y="397298"/>
                              <a:pt x="55316" y="399515"/>
                            </a:cubicBezTo>
                            <a:cubicBezTo>
                              <a:pt x="55870" y="401455"/>
                              <a:pt x="54484" y="403672"/>
                              <a:pt x="55316" y="405888"/>
                            </a:cubicBezTo>
                            <a:cubicBezTo>
                              <a:pt x="55870" y="407551"/>
                              <a:pt x="58088" y="409214"/>
                              <a:pt x="60029" y="408660"/>
                            </a:cubicBezTo>
                            <a:cubicBezTo>
                              <a:pt x="63078" y="407828"/>
                              <a:pt x="62801" y="402563"/>
                              <a:pt x="63356" y="400069"/>
                            </a:cubicBezTo>
                            <a:cubicBezTo>
                              <a:pt x="63633" y="397852"/>
                              <a:pt x="64187" y="396743"/>
                              <a:pt x="61692" y="395912"/>
                            </a:cubicBezTo>
                            <a:cubicBezTo>
                              <a:pt x="58920" y="395081"/>
                              <a:pt x="56425" y="395912"/>
                              <a:pt x="53652" y="395358"/>
                            </a:cubicBezTo>
                            <a:cubicBezTo>
                              <a:pt x="51712" y="395081"/>
                              <a:pt x="50325" y="393695"/>
                              <a:pt x="48662" y="392587"/>
                            </a:cubicBezTo>
                            <a:cubicBezTo>
                              <a:pt x="47276" y="391478"/>
                              <a:pt x="45613" y="390092"/>
                              <a:pt x="46444" y="388153"/>
                            </a:cubicBezTo>
                            <a:cubicBezTo>
                              <a:pt x="47276" y="386213"/>
                              <a:pt x="49771" y="386213"/>
                              <a:pt x="51434" y="386490"/>
                            </a:cubicBezTo>
                            <a:cubicBezTo>
                              <a:pt x="53652" y="386490"/>
                              <a:pt x="55593" y="386767"/>
                              <a:pt x="57811" y="387321"/>
                            </a:cubicBezTo>
                            <a:cubicBezTo>
                              <a:pt x="59197" y="387598"/>
                              <a:pt x="60306" y="387044"/>
                              <a:pt x="61692" y="386490"/>
                            </a:cubicBezTo>
                            <a:cubicBezTo>
                              <a:pt x="63356" y="385936"/>
                              <a:pt x="64465" y="386490"/>
                              <a:pt x="66128" y="386490"/>
                            </a:cubicBezTo>
                            <a:cubicBezTo>
                              <a:pt x="68900" y="386490"/>
                              <a:pt x="71950" y="385381"/>
                              <a:pt x="74445" y="384550"/>
                            </a:cubicBezTo>
                            <a:cubicBezTo>
                              <a:pt x="74445" y="382887"/>
                              <a:pt x="76663" y="381225"/>
                              <a:pt x="73890" y="380670"/>
                            </a:cubicBezTo>
                            <a:cubicBezTo>
                              <a:pt x="71950" y="380116"/>
                              <a:pt x="69455" y="380670"/>
                              <a:pt x="67237" y="380670"/>
                            </a:cubicBezTo>
                            <a:cubicBezTo>
                              <a:pt x="64742" y="380670"/>
                              <a:pt x="62524" y="380393"/>
                              <a:pt x="60306" y="380393"/>
                            </a:cubicBezTo>
                            <a:cubicBezTo>
                              <a:pt x="57534" y="380393"/>
                              <a:pt x="56979" y="378731"/>
                              <a:pt x="57256" y="376236"/>
                            </a:cubicBezTo>
                            <a:cubicBezTo>
                              <a:pt x="58920" y="376236"/>
                              <a:pt x="61692" y="376791"/>
                              <a:pt x="63078" y="375405"/>
                            </a:cubicBezTo>
                            <a:cubicBezTo>
                              <a:pt x="64187" y="374297"/>
                              <a:pt x="63910" y="372911"/>
                              <a:pt x="65296" y="372080"/>
                            </a:cubicBezTo>
                            <a:cubicBezTo>
                              <a:pt x="69177" y="369863"/>
                              <a:pt x="72227" y="374019"/>
                              <a:pt x="75554" y="374851"/>
                            </a:cubicBezTo>
                            <a:cubicBezTo>
                              <a:pt x="76940" y="375128"/>
                              <a:pt x="79435" y="374297"/>
                              <a:pt x="80544" y="375405"/>
                            </a:cubicBezTo>
                            <a:cubicBezTo>
                              <a:pt x="81930" y="376514"/>
                              <a:pt x="80544" y="378731"/>
                              <a:pt x="80544" y="380116"/>
                            </a:cubicBezTo>
                            <a:cubicBezTo>
                              <a:pt x="81099" y="384550"/>
                              <a:pt x="85534" y="379562"/>
                              <a:pt x="88030" y="380116"/>
                            </a:cubicBezTo>
                            <a:cubicBezTo>
                              <a:pt x="89970" y="380670"/>
                              <a:pt x="91356" y="382333"/>
                              <a:pt x="93297" y="382333"/>
                            </a:cubicBezTo>
                            <a:cubicBezTo>
                              <a:pt x="95238" y="382333"/>
                              <a:pt x="96347" y="380947"/>
                              <a:pt x="96901" y="379285"/>
                            </a:cubicBezTo>
                            <a:cubicBezTo>
                              <a:pt x="98287" y="375682"/>
                              <a:pt x="99119" y="372634"/>
                              <a:pt x="96069" y="369586"/>
                            </a:cubicBezTo>
                            <a:cubicBezTo>
                              <a:pt x="93574" y="367091"/>
                              <a:pt x="88307" y="363766"/>
                              <a:pt x="92465" y="359886"/>
                            </a:cubicBezTo>
                            <a:cubicBezTo>
                              <a:pt x="95238" y="357669"/>
                              <a:pt x="99673" y="362658"/>
                              <a:pt x="101059" y="358778"/>
                            </a:cubicBezTo>
                            <a:cubicBezTo>
                              <a:pt x="102723" y="354621"/>
                              <a:pt x="96624" y="354067"/>
                              <a:pt x="96069" y="351018"/>
                            </a:cubicBezTo>
                            <a:cubicBezTo>
                              <a:pt x="94960" y="346584"/>
                              <a:pt x="99673" y="346307"/>
                              <a:pt x="102446" y="346030"/>
                            </a:cubicBezTo>
                            <a:cubicBezTo>
                              <a:pt x="105218" y="346030"/>
                              <a:pt x="110763" y="342705"/>
                              <a:pt x="112981" y="345199"/>
                            </a:cubicBezTo>
                            <a:cubicBezTo>
                              <a:pt x="116030" y="348524"/>
                              <a:pt x="109099" y="353235"/>
                              <a:pt x="112426" y="356561"/>
                            </a:cubicBezTo>
                            <a:cubicBezTo>
                              <a:pt x="116862" y="360995"/>
                              <a:pt x="119080" y="352958"/>
                              <a:pt x="121020" y="350741"/>
                            </a:cubicBezTo>
                            <a:cubicBezTo>
                              <a:pt x="122961" y="348524"/>
                              <a:pt x="127397" y="347139"/>
                              <a:pt x="129060" y="350187"/>
                            </a:cubicBezTo>
                            <a:cubicBezTo>
                              <a:pt x="130723" y="352681"/>
                              <a:pt x="128506" y="357392"/>
                              <a:pt x="131832" y="358778"/>
                            </a:cubicBezTo>
                            <a:cubicBezTo>
                              <a:pt x="133496" y="359609"/>
                              <a:pt x="134050" y="357946"/>
                              <a:pt x="135159" y="356838"/>
                            </a:cubicBezTo>
                            <a:cubicBezTo>
                              <a:pt x="136268" y="355175"/>
                              <a:pt x="137377" y="354621"/>
                              <a:pt x="139318" y="354898"/>
                            </a:cubicBezTo>
                            <a:cubicBezTo>
                              <a:pt x="144863" y="355452"/>
                              <a:pt x="155952" y="358223"/>
                              <a:pt x="158447" y="350741"/>
                            </a:cubicBezTo>
                            <a:cubicBezTo>
                              <a:pt x="159556" y="347693"/>
                              <a:pt x="156506" y="342982"/>
                              <a:pt x="160388" y="341319"/>
                            </a:cubicBezTo>
                            <a:cubicBezTo>
                              <a:pt x="162328" y="340488"/>
                              <a:pt x="164269" y="341319"/>
                              <a:pt x="166209" y="341319"/>
                            </a:cubicBezTo>
                            <a:cubicBezTo>
                              <a:pt x="168150" y="341319"/>
                              <a:pt x="168705" y="340488"/>
                              <a:pt x="170091" y="339379"/>
                            </a:cubicBezTo>
                            <a:cubicBezTo>
                              <a:pt x="171200" y="338271"/>
                              <a:pt x="172031" y="337439"/>
                              <a:pt x="173695" y="337162"/>
                            </a:cubicBezTo>
                            <a:cubicBezTo>
                              <a:pt x="170922" y="332728"/>
                              <a:pt x="172586" y="328571"/>
                              <a:pt x="172586" y="323860"/>
                            </a:cubicBezTo>
                            <a:cubicBezTo>
                              <a:pt x="172586" y="317209"/>
                              <a:pt x="165655" y="326077"/>
                              <a:pt x="164269" y="327740"/>
                            </a:cubicBezTo>
                            <a:cubicBezTo>
                              <a:pt x="161497" y="331066"/>
                              <a:pt x="159001" y="334114"/>
                              <a:pt x="156783" y="337717"/>
                            </a:cubicBezTo>
                            <a:cubicBezTo>
                              <a:pt x="154288" y="342150"/>
                              <a:pt x="151793" y="344090"/>
                              <a:pt x="146803" y="345753"/>
                            </a:cubicBezTo>
                            <a:cubicBezTo>
                              <a:pt x="142090" y="347139"/>
                              <a:pt x="137377" y="351850"/>
                              <a:pt x="132387" y="348247"/>
                            </a:cubicBezTo>
                            <a:cubicBezTo>
                              <a:pt x="128783" y="345753"/>
                              <a:pt x="130169" y="337994"/>
                              <a:pt x="132387" y="334945"/>
                            </a:cubicBezTo>
                            <a:cubicBezTo>
                              <a:pt x="133773" y="332728"/>
                              <a:pt x="135714" y="331066"/>
                              <a:pt x="137377" y="329126"/>
                            </a:cubicBezTo>
                            <a:cubicBezTo>
                              <a:pt x="138763" y="327463"/>
                              <a:pt x="140149" y="325800"/>
                              <a:pt x="141536" y="324138"/>
                            </a:cubicBezTo>
                            <a:cubicBezTo>
                              <a:pt x="142367" y="323029"/>
                              <a:pt x="143199" y="321921"/>
                              <a:pt x="144031" y="320535"/>
                            </a:cubicBezTo>
                            <a:cubicBezTo>
                              <a:pt x="145417" y="318318"/>
                              <a:pt x="146803" y="315547"/>
                              <a:pt x="149021" y="314438"/>
                            </a:cubicBezTo>
                            <a:cubicBezTo>
                              <a:pt x="151516" y="313053"/>
                              <a:pt x="153734" y="311113"/>
                              <a:pt x="155952" y="309173"/>
                            </a:cubicBezTo>
                            <a:cubicBezTo>
                              <a:pt x="157892" y="307233"/>
                              <a:pt x="160942" y="304739"/>
                              <a:pt x="163714" y="305293"/>
                            </a:cubicBezTo>
                            <a:cubicBezTo>
                              <a:pt x="166487" y="305848"/>
                              <a:pt x="167596" y="308896"/>
                              <a:pt x="169259" y="310836"/>
                            </a:cubicBezTo>
                            <a:cubicBezTo>
                              <a:pt x="170645" y="312221"/>
                              <a:pt x="171477" y="312221"/>
                              <a:pt x="173140" y="311667"/>
                            </a:cubicBezTo>
                            <a:cubicBezTo>
                              <a:pt x="174526" y="311390"/>
                              <a:pt x="176190" y="310836"/>
                              <a:pt x="177299" y="310004"/>
                            </a:cubicBezTo>
                            <a:cubicBezTo>
                              <a:pt x="177299" y="310004"/>
                              <a:pt x="176744" y="310004"/>
                              <a:pt x="177022" y="309450"/>
                            </a:cubicBezTo>
                            <a:cubicBezTo>
                              <a:pt x="177853" y="308342"/>
                              <a:pt x="178131" y="307787"/>
                              <a:pt x="178408" y="306679"/>
                            </a:cubicBezTo>
                            <a:cubicBezTo>
                              <a:pt x="178962" y="305293"/>
                              <a:pt x="179794" y="303908"/>
                              <a:pt x="179794" y="302245"/>
                            </a:cubicBezTo>
                            <a:cubicBezTo>
                              <a:pt x="179794" y="299751"/>
                              <a:pt x="180903" y="295871"/>
                              <a:pt x="179517" y="293654"/>
                            </a:cubicBezTo>
                            <a:cubicBezTo>
                              <a:pt x="178685" y="292268"/>
                              <a:pt x="176467" y="291714"/>
                              <a:pt x="176467" y="289774"/>
                            </a:cubicBezTo>
                            <a:cubicBezTo>
                              <a:pt x="176467" y="288112"/>
                              <a:pt x="177853" y="288112"/>
                              <a:pt x="179239" y="288112"/>
                            </a:cubicBezTo>
                            <a:cubicBezTo>
                              <a:pt x="181180" y="288112"/>
                              <a:pt x="182843" y="287280"/>
                              <a:pt x="184784" y="286726"/>
                            </a:cubicBezTo>
                            <a:cubicBezTo>
                              <a:pt x="187279" y="286172"/>
                              <a:pt x="189497" y="286172"/>
                              <a:pt x="191992" y="285340"/>
                            </a:cubicBezTo>
                            <a:cubicBezTo>
                              <a:pt x="194487" y="284509"/>
                              <a:pt x="195596" y="285340"/>
                              <a:pt x="197537" y="286449"/>
                            </a:cubicBezTo>
                            <a:cubicBezTo>
                              <a:pt x="203082" y="289774"/>
                              <a:pt x="200864" y="281461"/>
                              <a:pt x="202804" y="278967"/>
                            </a:cubicBezTo>
                            <a:cubicBezTo>
                              <a:pt x="204190" y="277304"/>
                              <a:pt x="206408" y="277581"/>
                              <a:pt x="208349" y="277304"/>
                            </a:cubicBezTo>
                            <a:cubicBezTo>
                              <a:pt x="210844" y="276750"/>
                              <a:pt x="212230" y="274533"/>
                              <a:pt x="212785" y="272316"/>
                            </a:cubicBezTo>
                            <a:cubicBezTo>
                              <a:pt x="213339" y="269822"/>
                              <a:pt x="212230" y="268713"/>
                              <a:pt x="210290" y="267328"/>
                            </a:cubicBezTo>
                            <a:cubicBezTo>
                              <a:pt x="208904" y="266219"/>
                              <a:pt x="207795" y="264833"/>
                              <a:pt x="206408" y="264002"/>
                            </a:cubicBezTo>
                            <a:cubicBezTo>
                              <a:pt x="204745" y="262894"/>
                              <a:pt x="202527" y="263448"/>
                              <a:pt x="201141" y="262062"/>
                            </a:cubicBezTo>
                            <a:cubicBezTo>
                              <a:pt x="199478" y="260677"/>
                              <a:pt x="199478" y="257351"/>
                              <a:pt x="201141" y="255966"/>
                            </a:cubicBezTo>
                            <a:cubicBezTo>
                              <a:pt x="203082" y="254580"/>
                              <a:pt x="205577" y="255966"/>
                              <a:pt x="207240" y="254857"/>
                            </a:cubicBezTo>
                            <a:cubicBezTo>
                              <a:pt x="209181" y="253748"/>
                              <a:pt x="208349" y="250700"/>
                              <a:pt x="208349" y="248760"/>
                            </a:cubicBezTo>
                            <a:cubicBezTo>
                              <a:pt x="208349" y="246266"/>
                              <a:pt x="209458" y="243772"/>
                              <a:pt x="211953" y="242664"/>
                            </a:cubicBezTo>
                            <a:cubicBezTo>
                              <a:pt x="214448" y="241832"/>
                              <a:pt x="215280" y="243772"/>
                              <a:pt x="217221" y="244881"/>
                            </a:cubicBezTo>
                            <a:cubicBezTo>
                              <a:pt x="218884" y="245989"/>
                              <a:pt x="221656" y="245435"/>
                              <a:pt x="221656" y="242941"/>
                            </a:cubicBezTo>
                            <a:cubicBezTo>
                              <a:pt x="221656" y="240447"/>
                              <a:pt x="218607" y="239892"/>
                              <a:pt x="217221" y="238230"/>
                            </a:cubicBezTo>
                            <a:cubicBezTo>
                              <a:pt x="215834" y="236567"/>
                              <a:pt x="216943" y="234350"/>
                              <a:pt x="218330" y="233519"/>
                            </a:cubicBezTo>
                            <a:cubicBezTo>
                              <a:pt x="220270" y="232133"/>
                              <a:pt x="223320" y="233242"/>
                              <a:pt x="225538" y="232964"/>
                            </a:cubicBezTo>
                            <a:cubicBezTo>
                              <a:pt x="229141" y="232964"/>
                              <a:pt x="232191" y="231302"/>
                              <a:pt x="235795" y="230747"/>
                            </a:cubicBezTo>
                            <a:cubicBezTo>
                              <a:pt x="238290" y="230470"/>
                              <a:pt x="240508" y="231856"/>
                              <a:pt x="242726" y="231579"/>
                            </a:cubicBezTo>
                            <a:cubicBezTo>
                              <a:pt x="245498" y="231302"/>
                              <a:pt x="246607" y="227976"/>
                              <a:pt x="246053" y="225759"/>
                            </a:cubicBezTo>
                            <a:cubicBezTo>
                              <a:pt x="245221" y="222434"/>
                              <a:pt x="242172" y="221879"/>
                              <a:pt x="239122" y="222711"/>
                            </a:cubicBezTo>
                            <a:cubicBezTo>
                              <a:pt x="233577" y="224097"/>
                              <a:pt x="228587" y="227145"/>
                              <a:pt x="222765" y="227145"/>
                            </a:cubicBezTo>
                            <a:cubicBezTo>
                              <a:pt x="218052" y="227145"/>
                              <a:pt x="213062" y="217446"/>
                              <a:pt x="216943" y="214120"/>
                            </a:cubicBezTo>
                            <a:cubicBezTo>
                              <a:pt x="218884" y="212457"/>
                              <a:pt x="222211" y="213566"/>
                              <a:pt x="224429" y="214120"/>
                            </a:cubicBezTo>
                            <a:cubicBezTo>
                              <a:pt x="226924" y="214674"/>
                              <a:pt x="229141" y="214397"/>
                              <a:pt x="231637" y="214120"/>
                            </a:cubicBezTo>
                            <a:cubicBezTo>
                              <a:pt x="239122" y="212457"/>
                              <a:pt x="228864" y="208023"/>
                              <a:pt x="231359" y="203867"/>
                            </a:cubicBezTo>
                            <a:cubicBezTo>
                              <a:pt x="233577" y="200264"/>
                              <a:pt x="244112" y="206915"/>
                              <a:pt x="243835" y="200818"/>
                            </a:cubicBezTo>
                            <a:cubicBezTo>
                              <a:pt x="243835" y="199156"/>
                              <a:pt x="241617" y="196107"/>
                              <a:pt x="242449" y="194722"/>
                            </a:cubicBezTo>
                            <a:cubicBezTo>
                              <a:pt x="243281" y="193336"/>
                              <a:pt x="246885" y="194722"/>
                              <a:pt x="248271" y="194722"/>
                            </a:cubicBezTo>
                            <a:cubicBezTo>
                              <a:pt x="254647" y="194722"/>
                              <a:pt x="254924" y="188348"/>
                              <a:pt x="256033" y="183914"/>
                            </a:cubicBezTo>
                            <a:cubicBezTo>
                              <a:pt x="256865" y="180588"/>
                              <a:pt x="258529" y="173660"/>
                              <a:pt x="262410" y="172829"/>
                            </a:cubicBezTo>
                            <a:cubicBezTo>
                              <a:pt x="265737" y="171998"/>
                              <a:pt x="266846" y="177540"/>
                              <a:pt x="267400" y="179757"/>
                            </a:cubicBezTo>
                            <a:cubicBezTo>
                              <a:pt x="269340" y="186131"/>
                              <a:pt x="273499" y="190010"/>
                              <a:pt x="280153" y="189456"/>
                            </a:cubicBezTo>
                            <a:cubicBezTo>
                              <a:pt x="282925" y="189456"/>
                              <a:pt x="284588" y="190010"/>
                              <a:pt x="286529" y="191673"/>
                            </a:cubicBezTo>
                            <a:cubicBezTo>
                              <a:pt x="288747" y="187239"/>
                              <a:pt x="282925" y="181697"/>
                              <a:pt x="279044" y="180311"/>
                            </a:cubicBezTo>
                            <a:cubicBezTo>
                              <a:pt x="276549" y="179480"/>
                              <a:pt x="272390" y="178094"/>
                              <a:pt x="272667" y="174492"/>
                            </a:cubicBezTo>
                            <a:cubicBezTo>
                              <a:pt x="272667" y="172275"/>
                              <a:pt x="275440" y="171443"/>
                              <a:pt x="277103" y="171720"/>
                            </a:cubicBezTo>
                            <a:cubicBezTo>
                              <a:pt x="279321" y="171720"/>
                              <a:pt x="280430" y="173660"/>
                              <a:pt x="282093" y="174769"/>
                            </a:cubicBezTo>
                            <a:cubicBezTo>
                              <a:pt x="284866" y="176986"/>
                              <a:pt x="286806" y="176432"/>
                              <a:pt x="289024" y="173937"/>
                            </a:cubicBezTo>
                            <a:cubicBezTo>
                              <a:pt x="290688" y="173937"/>
                              <a:pt x="292628" y="174215"/>
                              <a:pt x="293460" y="172552"/>
                            </a:cubicBezTo>
                            <a:cubicBezTo>
                              <a:pt x="294569" y="170335"/>
                              <a:pt x="293183" y="168949"/>
                              <a:pt x="290965" y="168949"/>
                            </a:cubicBezTo>
                            <a:cubicBezTo>
                              <a:pt x="286806" y="168949"/>
                              <a:pt x="280984" y="169504"/>
                              <a:pt x="281262" y="163684"/>
                            </a:cubicBezTo>
                            <a:cubicBezTo>
                              <a:pt x="282371" y="163684"/>
                              <a:pt x="286806" y="163130"/>
                              <a:pt x="286529" y="161190"/>
                            </a:cubicBezTo>
                            <a:cubicBezTo>
                              <a:pt x="286252" y="159250"/>
                              <a:pt x="281539" y="159804"/>
                              <a:pt x="280153" y="159804"/>
                            </a:cubicBezTo>
                            <a:cubicBezTo>
                              <a:pt x="275994" y="159804"/>
                              <a:pt x="271558" y="160636"/>
                              <a:pt x="267400" y="160359"/>
                            </a:cubicBezTo>
                            <a:cubicBezTo>
                              <a:pt x="269618" y="155647"/>
                              <a:pt x="272667" y="154539"/>
                              <a:pt x="277657" y="155093"/>
                            </a:cubicBezTo>
                            <a:cubicBezTo>
                              <a:pt x="280430" y="155370"/>
                              <a:pt x="287638" y="157310"/>
                              <a:pt x="289024" y="153708"/>
                            </a:cubicBezTo>
                            <a:cubicBezTo>
                              <a:pt x="290410" y="150382"/>
                              <a:pt x="285420" y="146780"/>
                              <a:pt x="283757" y="144563"/>
                            </a:cubicBezTo>
                            <a:cubicBezTo>
                              <a:pt x="281539" y="140960"/>
                              <a:pt x="286806" y="140683"/>
                              <a:pt x="289024" y="140129"/>
                            </a:cubicBezTo>
                            <a:cubicBezTo>
                              <a:pt x="292074" y="139574"/>
                              <a:pt x="296787" y="138189"/>
                              <a:pt x="299005" y="140960"/>
                            </a:cubicBezTo>
                            <a:cubicBezTo>
                              <a:pt x="301500" y="144563"/>
                              <a:pt x="300668" y="149551"/>
                              <a:pt x="303995" y="152599"/>
                            </a:cubicBezTo>
                            <a:cubicBezTo>
                              <a:pt x="307876" y="156202"/>
                              <a:pt x="312312" y="154262"/>
                              <a:pt x="312312" y="148996"/>
                            </a:cubicBezTo>
                            <a:cubicBezTo>
                              <a:pt x="312312" y="144008"/>
                              <a:pt x="310094" y="139574"/>
                              <a:pt x="315362" y="136526"/>
                            </a:cubicBezTo>
                            <a:cubicBezTo>
                              <a:pt x="318966" y="134586"/>
                              <a:pt x="324233" y="132369"/>
                              <a:pt x="328391" y="133755"/>
                            </a:cubicBezTo>
                            <a:cubicBezTo>
                              <a:pt x="331441" y="134863"/>
                              <a:pt x="335322" y="139297"/>
                              <a:pt x="338926" y="137912"/>
                            </a:cubicBezTo>
                            <a:cubicBezTo>
                              <a:pt x="341699" y="136803"/>
                              <a:pt x="343362" y="131815"/>
                              <a:pt x="344748" y="129321"/>
                            </a:cubicBezTo>
                            <a:cubicBezTo>
                              <a:pt x="346412" y="125995"/>
                              <a:pt x="345857" y="122670"/>
                              <a:pt x="341976" y="121561"/>
                            </a:cubicBezTo>
                            <a:cubicBezTo>
                              <a:pt x="337263" y="120176"/>
                              <a:pt x="333104" y="123778"/>
                              <a:pt x="329778" y="126550"/>
                            </a:cubicBezTo>
                            <a:cubicBezTo>
                              <a:pt x="326728" y="129044"/>
                              <a:pt x="323955" y="129598"/>
                              <a:pt x="320074" y="128490"/>
                            </a:cubicBezTo>
                            <a:cubicBezTo>
                              <a:pt x="315639" y="127104"/>
                              <a:pt x="313421" y="123501"/>
                              <a:pt x="317302" y="119622"/>
                            </a:cubicBezTo>
                            <a:cubicBezTo>
                              <a:pt x="321183" y="116019"/>
                              <a:pt x="326728" y="115188"/>
                              <a:pt x="331996" y="115465"/>
                            </a:cubicBezTo>
                            <a:cubicBezTo>
                              <a:pt x="334768" y="115465"/>
                              <a:pt x="341144" y="116296"/>
                              <a:pt x="341976" y="112694"/>
                            </a:cubicBezTo>
                            <a:cubicBezTo>
                              <a:pt x="342531" y="111031"/>
                              <a:pt x="341421" y="109368"/>
                              <a:pt x="341421" y="107705"/>
                            </a:cubicBezTo>
                            <a:cubicBezTo>
                              <a:pt x="341144" y="105488"/>
                              <a:pt x="341421" y="103826"/>
                              <a:pt x="342531" y="101886"/>
                            </a:cubicBezTo>
                            <a:cubicBezTo>
                              <a:pt x="343639" y="99669"/>
                              <a:pt x="347798" y="94403"/>
                              <a:pt x="342531" y="93849"/>
                            </a:cubicBezTo>
                            <a:cubicBezTo>
                              <a:pt x="338095" y="93572"/>
                              <a:pt x="335045" y="98006"/>
                              <a:pt x="331164" y="99392"/>
                            </a:cubicBezTo>
                            <a:cubicBezTo>
                              <a:pt x="329223" y="100223"/>
                              <a:pt x="328114" y="100223"/>
                              <a:pt x="326451" y="99115"/>
                            </a:cubicBezTo>
                            <a:cubicBezTo>
                              <a:pt x="324787" y="97729"/>
                              <a:pt x="323124" y="96343"/>
                              <a:pt x="321461" y="94958"/>
                            </a:cubicBezTo>
                            <a:cubicBezTo>
                              <a:pt x="322569" y="92186"/>
                              <a:pt x="325342" y="90524"/>
                              <a:pt x="326451" y="88030"/>
                            </a:cubicBezTo>
                            <a:cubicBezTo>
                              <a:pt x="327560" y="85536"/>
                              <a:pt x="325897" y="82210"/>
                              <a:pt x="327560" y="79993"/>
                            </a:cubicBezTo>
                            <a:cubicBezTo>
                              <a:pt x="329778" y="77499"/>
                              <a:pt x="334768" y="80547"/>
                              <a:pt x="337817" y="79439"/>
                            </a:cubicBezTo>
                            <a:cubicBezTo>
                              <a:pt x="340867" y="78330"/>
                              <a:pt x="342531" y="72511"/>
                              <a:pt x="346412" y="73896"/>
                            </a:cubicBezTo>
                            <a:cubicBezTo>
                              <a:pt x="351679" y="75836"/>
                              <a:pt x="351956" y="85258"/>
                              <a:pt x="358055" y="84150"/>
                            </a:cubicBezTo>
                            <a:cubicBezTo>
                              <a:pt x="359442" y="84150"/>
                              <a:pt x="360551" y="83319"/>
                              <a:pt x="361937" y="84150"/>
                            </a:cubicBezTo>
                            <a:cubicBezTo>
                              <a:pt x="363323" y="84704"/>
                              <a:pt x="363878" y="86367"/>
                              <a:pt x="364986" y="87475"/>
                            </a:cubicBezTo>
                            <a:cubicBezTo>
                              <a:pt x="366927" y="89415"/>
                              <a:pt x="370531" y="89970"/>
                              <a:pt x="373026" y="88584"/>
                            </a:cubicBezTo>
                            <a:cubicBezTo>
                              <a:pt x="375521" y="87198"/>
                              <a:pt x="375799" y="83041"/>
                              <a:pt x="373858" y="80825"/>
                            </a:cubicBezTo>
                            <a:cubicBezTo>
                              <a:pt x="372749" y="79716"/>
                              <a:pt x="371363" y="79439"/>
                              <a:pt x="370254" y="78053"/>
                            </a:cubicBezTo>
                            <a:cubicBezTo>
                              <a:pt x="369145" y="76668"/>
                              <a:pt x="369145" y="75005"/>
                              <a:pt x="369422" y="73619"/>
                            </a:cubicBezTo>
                            <a:cubicBezTo>
                              <a:pt x="367204" y="72788"/>
                              <a:pt x="365541" y="73619"/>
                              <a:pt x="363046" y="74174"/>
                            </a:cubicBezTo>
                            <a:cubicBezTo>
                              <a:pt x="360828" y="74728"/>
                              <a:pt x="358333" y="74174"/>
                              <a:pt x="359165" y="71125"/>
                            </a:cubicBezTo>
                            <a:cubicBezTo>
                              <a:pt x="359719" y="68908"/>
                              <a:pt x="361937" y="66414"/>
                              <a:pt x="364154" y="66137"/>
                            </a:cubicBezTo>
                            <a:cubicBezTo>
                              <a:pt x="366096" y="65860"/>
                              <a:pt x="368036" y="67245"/>
                              <a:pt x="369699" y="66137"/>
                            </a:cubicBezTo>
                            <a:cubicBezTo>
                              <a:pt x="371640" y="65029"/>
                              <a:pt x="371640" y="61703"/>
                              <a:pt x="372471" y="60040"/>
                            </a:cubicBezTo>
                            <a:cubicBezTo>
                              <a:pt x="373026" y="58378"/>
                              <a:pt x="374135" y="56438"/>
                              <a:pt x="375521" y="55052"/>
                            </a:cubicBezTo>
                            <a:cubicBezTo>
                              <a:pt x="376907" y="53667"/>
                              <a:pt x="378571" y="53944"/>
                              <a:pt x="380234" y="53112"/>
                            </a:cubicBezTo>
                            <a:cubicBezTo>
                              <a:pt x="382175" y="52281"/>
                              <a:pt x="383284" y="50895"/>
                              <a:pt x="385224" y="50064"/>
                            </a:cubicBezTo>
                            <a:cubicBezTo>
                              <a:pt x="389105" y="48678"/>
                              <a:pt x="390492" y="51727"/>
                              <a:pt x="391601" y="54775"/>
                            </a:cubicBezTo>
                            <a:cubicBezTo>
                              <a:pt x="392710" y="57269"/>
                              <a:pt x="393819" y="60872"/>
                              <a:pt x="390215" y="61980"/>
                            </a:cubicBezTo>
                            <a:cubicBezTo>
                              <a:pt x="388551" y="62257"/>
                              <a:pt x="387165" y="62534"/>
                              <a:pt x="385502" y="63089"/>
                            </a:cubicBezTo>
                            <a:cubicBezTo>
                              <a:pt x="382175" y="63920"/>
                              <a:pt x="378016" y="65029"/>
                              <a:pt x="376630" y="68908"/>
                            </a:cubicBezTo>
                            <a:cubicBezTo>
                              <a:pt x="377462" y="70017"/>
                              <a:pt x="378571" y="71125"/>
                              <a:pt x="378571" y="72788"/>
                            </a:cubicBezTo>
                            <a:cubicBezTo>
                              <a:pt x="378571" y="74451"/>
                              <a:pt x="377739" y="75836"/>
                              <a:pt x="377462" y="77222"/>
                            </a:cubicBezTo>
                            <a:cubicBezTo>
                              <a:pt x="376907" y="80270"/>
                              <a:pt x="379680" y="83873"/>
                              <a:pt x="382452" y="81102"/>
                            </a:cubicBezTo>
                            <a:cubicBezTo>
                              <a:pt x="385224" y="78330"/>
                              <a:pt x="383838" y="73896"/>
                              <a:pt x="384947" y="70571"/>
                            </a:cubicBezTo>
                            <a:cubicBezTo>
                              <a:pt x="385779" y="67800"/>
                              <a:pt x="389105" y="64751"/>
                              <a:pt x="391323" y="62812"/>
                            </a:cubicBezTo>
                            <a:cubicBezTo>
                              <a:pt x="394096" y="60595"/>
                              <a:pt x="396591" y="61426"/>
                              <a:pt x="397977" y="64751"/>
                            </a:cubicBezTo>
                            <a:cubicBezTo>
                              <a:pt x="399086" y="67800"/>
                              <a:pt x="396868" y="70294"/>
                              <a:pt x="397146" y="73342"/>
                            </a:cubicBezTo>
                            <a:cubicBezTo>
                              <a:pt x="397146" y="76945"/>
                              <a:pt x="401858" y="76668"/>
                              <a:pt x="403245" y="73896"/>
                            </a:cubicBezTo>
                            <a:cubicBezTo>
                              <a:pt x="404908" y="70571"/>
                              <a:pt x="402136" y="67245"/>
                              <a:pt x="403245" y="64197"/>
                            </a:cubicBezTo>
                            <a:cubicBezTo>
                              <a:pt x="404077" y="61426"/>
                              <a:pt x="408235" y="57823"/>
                              <a:pt x="410730" y="56715"/>
                            </a:cubicBezTo>
                            <a:cubicBezTo>
                              <a:pt x="414612" y="54775"/>
                              <a:pt x="415720" y="59763"/>
                              <a:pt x="415998" y="62534"/>
                            </a:cubicBezTo>
                            <a:cubicBezTo>
                              <a:pt x="415998" y="66137"/>
                              <a:pt x="415166" y="69462"/>
                              <a:pt x="413502" y="72511"/>
                            </a:cubicBezTo>
                            <a:cubicBezTo>
                              <a:pt x="411839" y="75559"/>
                              <a:pt x="408512" y="78885"/>
                              <a:pt x="408512" y="82487"/>
                            </a:cubicBezTo>
                            <a:cubicBezTo>
                              <a:pt x="408512" y="83596"/>
                              <a:pt x="409067" y="85536"/>
                              <a:pt x="410453" y="86090"/>
                            </a:cubicBezTo>
                            <a:cubicBezTo>
                              <a:pt x="412116" y="86644"/>
                              <a:pt x="413780" y="84427"/>
                              <a:pt x="414888" y="83319"/>
                            </a:cubicBezTo>
                            <a:cubicBezTo>
                              <a:pt x="415998" y="81933"/>
                              <a:pt x="417106" y="79716"/>
                              <a:pt x="419047" y="78608"/>
                            </a:cubicBezTo>
                            <a:cubicBezTo>
                              <a:pt x="420711" y="77776"/>
                              <a:pt x="421819" y="78608"/>
                              <a:pt x="423483" y="78608"/>
                            </a:cubicBezTo>
                            <a:cubicBezTo>
                              <a:pt x="426810" y="79162"/>
                              <a:pt x="429304" y="76668"/>
                              <a:pt x="427364" y="73619"/>
                            </a:cubicBezTo>
                            <a:cubicBezTo>
                              <a:pt x="425423" y="70571"/>
                              <a:pt x="422097" y="68908"/>
                              <a:pt x="423760" y="64751"/>
                            </a:cubicBezTo>
                            <a:cubicBezTo>
                              <a:pt x="425146" y="60872"/>
                              <a:pt x="428473" y="60872"/>
                              <a:pt x="431800" y="61703"/>
                            </a:cubicBezTo>
                            <a:cubicBezTo>
                              <a:pt x="435127" y="62534"/>
                              <a:pt x="437899" y="62812"/>
                              <a:pt x="440394" y="59763"/>
                            </a:cubicBezTo>
                            <a:cubicBezTo>
                              <a:pt x="442057" y="57823"/>
                              <a:pt x="444552" y="52281"/>
                              <a:pt x="447325" y="55329"/>
                            </a:cubicBezTo>
                            <a:cubicBezTo>
                              <a:pt x="449820" y="57823"/>
                              <a:pt x="449543" y="60595"/>
                              <a:pt x="453701" y="59763"/>
                            </a:cubicBezTo>
                            <a:cubicBezTo>
                              <a:pt x="455087" y="59763"/>
                              <a:pt x="456197" y="59209"/>
                              <a:pt x="457305" y="60040"/>
                            </a:cubicBezTo>
                            <a:cubicBezTo>
                              <a:pt x="458414" y="60595"/>
                              <a:pt x="459246" y="62257"/>
                              <a:pt x="460632" y="62812"/>
                            </a:cubicBezTo>
                            <a:cubicBezTo>
                              <a:pt x="463682" y="63920"/>
                              <a:pt x="463404" y="58932"/>
                              <a:pt x="463128" y="57269"/>
                            </a:cubicBezTo>
                            <a:cubicBezTo>
                              <a:pt x="462850" y="55329"/>
                              <a:pt x="462573" y="51450"/>
                              <a:pt x="460910" y="50341"/>
                            </a:cubicBezTo>
                            <a:cubicBezTo>
                              <a:pt x="458414" y="48956"/>
                              <a:pt x="454810" y="50895"/>
                              <a:pt x="452038" y="50341"/>
                            </a:cubicBezTo>
                            <a:cubicBezTo>
                              <a:pt x="449543" y="49510"/>
                              <a:pt x="446216" y="48124"/>
                              <a:pt x="443998" y="46461"/>
                            </a:cubicBezTo>
                            <a:cubicBezTo>
                              <a:pt x="441503" y="44521"/>
                              <a:pt x="442057" y="40919"/>
                              <a:pt x="445662" y="40919"/>
                            </a:cubicBezTo>
                            <a:cubicBezTo>
                              <a:pt x="448988" y="40919"/>
                              <a:pt x="452038" y="43413"/>
                              <a:pt x="455087" y="44244"/>
                            </a:cubicBezTo>
                            <a:cubicBezTo>
                              <a:pt x="458137" y="45076"/>
                              <a:pt x="460632" y="46461"/>
                              <a:pt x="463404" y="47293"/>
                            </a:cubicBezTo>
                            <a:cubicBezTo>
                              <a:pt x="467286" y="48678"/>
                              <a:pt x="468395" y="44244"/>
                              <a:pt x="469503" y="41473"/>
                            </a:cubicBezTo>
                            <a:cubicBezTo>
                              <a:pt x="471167" y="38148"/>
                              <a:pt x="472276" y="37593"/>
                              <a:pt x="475603" y="38702"/>
                            </a:cubicBezTo>
                            <a:cubicBezTo>
                              <a:pt x="478098" y="39533"/>
                              <a:pt x="481148" y="38702"/>
                              <a:pt x="483088" y="40088"/>
                            </a:cubicBezTo>
                            <a:cubicBezTo>
                              <a:pt x="485861" y="42305"/>
                              <a:pt x="483643" y="45353"/>
                              <a:pt x="482534" y="47847"/>
                            </a:cubicBezTo>
                            <a:cubicBezTo>
                              <a:pt x="481148" y="50618"/>
                              <a:pt x="481702" y="52558"/>
                              <a:pt x="484197" y="54221"/>
                            </a:cubicBezTo>
                            <a:cubicBezTo>
                              <a:pt x="486692" y="55884"/>
                              <a:pt x="487801" y="57546"/>
                              <a:pt x="489742" y="59486"/>
                            </a:cubicBezTo>
                            <a:cubicBezTo>
                              <a:pt x="491960" y="61703"/>
                              <a:pt x="494178" y="60040"/>
                              <a:pt x="496118" y="58101"/>
                            </a:cubicBezTo>
                            <a:cubicBezTo>
                              <a:pt x="498613" y="55606"/>
                              <a:pt x="500554" y="52004"/>
                              <a:pt x="499722" y="48401"/>
                            </a:cubicBezTo>
                            <a:cubicBezTo>
                              <a:pt x="499445" y="47016"/>
                              <a:pt x="498059" y="45907"/>
                              <a:pt x="497782" y="44521"/>
                            </a:cubicBezTo>
                            <a:cubicBezTo>
                              <a:pt x="497782" y="43136"/>
                              <a:pt x="498336" y="41196"/>
                              <a:pt x="498890" y="39811"/>
                            </a:cubicBezTo>
                            <a:cubicBezTo>
                              <a:pt x="499722" y="36762"/>
                              <a:pt x="501385" y="33991"/>
                              <a:pt x="504158" y="32051"/>
                            </a:cubicBezTo>
                            <a:cubicBezTo>
                              <a:pt x="506930" y="30111"/>
                              <a:pt x="508594" y="28726"/>
                              <a:pt x="512198" y="29280"/>
                            </a:cubicBezTo>
                            <a:cubicBezTo>
                              <a:pt x="515802" y="29834"/>
                              <a:pt x="518851" y="30111"/>
                              <a:pt x="522455" y="29003"/>
                            </a:cubicBezTo>
                            <a:cubicBezTo>
                              <a:pt x="523842" y="28448"/>
                              <a:pt x="524950" y="28171"/>
                              <a:pt x="525505" y="26786"/>
                            </a:cubicBezTo>
                            <a:cubicBezTo>
                              <a:pt x="526060" y="25677"/>
                              <a:pt x="525505" y="24292"/>
                              <a:pt x="526060" y="23183"/>
                            </a:cubicBezTo>
                            <a:cubicBezTo>
                              <a:pt x="526891" y="21243"/>
                              <a:pt x="530772" y="22906"/>
                              <a:pt x="530495" y="20135"/>
                            </a:cubicBezTo>
                            <a:cubicBezTo>
                              <a:pt x="530495" y="16809"/>
                              <a:pt x="526060" y="16532"/>
                              <a:pt x="524119" y="15147"/>
                            </a:cubicBezTo>
                            <a:cubicBezTo>
                              <a:pt x="522178" y="13761"/>
                              <a:pt x="521624" y="9881"/>
                              <a:pt x="523564" y="8496"/>
                            </a:cubicBezTo>
                            <a:cubicBezTo>
                              <a:pt x="524673" y="7664"/>
                              <a:pt x="526336" y="8219"/>
                              <a:pt x="527723" y="7664"/>
                            </a:cubicBezTo>
                            <a:cubicBezTo>
                              <a:pt x="529386" y="7110"/>
                              <a:pt x="529941" y="6279"/>
                              <a:pt x="531050" y="5170"/>
                            </a:cubicBezTo>
                            <a:cubicBezTo>
                              <a:pt x="533545" y="2122"/>
                              <a:pt x="535485" y="5447"/>
                              <a:pt x="537703" y="7387"/>
                            </a:cubicBezTo>
                            <a:cubicBezTo>
                              <a:pt x="540198" y="9881"/>
                              <a:pt x="543248" y="9604"/>
                              <a:pt x="546575" y="9050"/>
                            </a:cubicBezTo>
                            <a:cubicBezTo>
                              <a:pt x="549070" y="8496"/>
                              <a:pt x="551011" y="6833"/>
                              <a:pt x="553505" y="7387"/>
                            </a:cubicBezTo>
                            <a:cubicBezTo>
                              <a:pt x="554892" y="7387"/>
                              <a:pt x="556278" y="8219"/>
                              <a:pt x="557941" y="8773"/>
                            </a:cubicBezTo>
                            <a:cubicBezTo>
                              <a:pt x="559328" y="9050"/>
                              <a:pt x="560714" y="9327"/>
                              <a:pt x="562100" y="9604"/>
                            </a:cubicBezTo>
                            <a:cubicBezTo>
                              <a:pt x="565704" y="10990"/>
                              <a:pt x="564040" y="14592"/>
                              <a:pt x="561822" y="16255"/>
                            </a:cubicBezTo>
                            <a:cubicBezTo>
                              <a:pt x="559328" y="18472"/>
                              <a:pt x="556278" y="20412"/>
                              <a:pt x="553505" y="22906"/>
                            </a:cubicBezTo>
                            <a:cubicBezTo>
                              <a:pt x="551287" y="24846"/>
                              <a:pt x="549070" y="26509"/>
                              <a:pt x="547406" y="29003"/>
                            </a:cubicBezTo>
                            <a:cubicBezTo>
                              <a:pt x="545743" y="31774"/>
                              <a:pt x="544634" y="34545"/>
                              <a:pt x="544634" y="37871"/>
                            </a:cubicBezTo>
                            <a:cubicBezTo>
                              <a:pt x="544634" y="39811"/>
                              <a:pt x="544634" y="41473"/>
                              <a:pt x="544357" y="43413"/>
                            </a:cubicBezTo>
                            <a:cubicBezTo>
                              <a:pt x="544357" y="44521"/>
                              <a:pt x="543525" y="46184"/>
                              <a:pt x="544357" y="47293"/>
                            </a:cubicBezTo>
                            <a:cubicBezTo>
                              <a:pt x="546298" y="50341"/>
                              <a:pt x="551287" y="46739"/>
                              <a:pt x="552674" y="44799"/>
                            </a:cubicBezTo>
                            <a:cubicBezTo>
                              <a:pt x="554615" y="41750"/>
                              <a:pt x="555723" y="37871"/>
                              <a:pt x="557110" y="34545"/>
                            </a:cubicBezTo>
                            <a:cubicBezTo>
                              <a:pt x="557941" y="32882"/>
                              <a:pt x="559328" y="30943"/>
                              <a:pt x="560991" y="29557"/>
                            </a:cubicBezTo>
                            <a:cubicBezTo>
                              <a:pt x="562377" y="28448"/>
                              <a:pt x="563763" y="27894"/>
                              <a:pt x="565149" y="26786"/>
                            </a:cubicBezTo>
                            <a:cubicBezTo>
                              <a:pt x="568753" y="23183"/>
                              <a:pt x="572080" y="19303"/>
                              <a:pt x="575684" y="15701"/>
                            </a:cubicBezTo>
                            <a:cubicBezTo>
                              <a:pt x="577625" y="13484"/>
                              <a:pt x="580120" y="10990"/>
                              <a:pt x="582893" y="9881"/>
                            </a:cubicBezTo>
                            <a:cubicBezTo>
                              <a:pt x="584833" y="9050"/>
                              <a:pt x="587328" y="9604"/>
                              <a:pt x="587883" y="11821"/>
                            </a:cubicBezTo>
                            <a:cubicBezTo>
                              <a:pt x="588714" y="15147"/>
                              <a:pt x="586219" y="19026"/>
                              <a:pt x="584833" y="21798"/>
                            </a:cubicBezTo>
                            <a:cubicBezTo>
                              <a:pt x="583447" y="24292"/>
                              <a:pt x="580675" y="27894"/>
                              <a:pt x="581783" y="30665"/>
                            </a:cubicBezTo>
                            <a:cubicBezTo>
                              <a:pt x="582893" y="33437"/>
                              <a:pt x="586774" y="34268"/>
                              <a:pt x="589269" y="33714"/>
                            </a:cubicBezTo>
                            <a:cubicBezTo>
                              <a:pt x="597309" y="32882"/>
                              <a:pt x="598417" y="23737"/>
                              <a:pt x="603408" y="19303"/>
                            </a:cubicBezTo>
                            <a:cubicBezTo>
                              <a:pt x="605071" y="17641"/>
                              <a:pt x="608120" y="16532"/>
                              <a:pt x="609230" y="14315"/>
                            </a:cubicBezTo>
                            <a:cubicBezTo>
                              <a:pt x="610338" y="12375"/>
                              <a:pt x="609230" y="10713"/>
                              <a:pt x="608120" y="9050"/>
                            </a:cubicBezTo>
                            <a:cubicBezTo>
                              <a:pt x="607012" y="7110"/>
                              <a:pt x="607566" y="6279"/>
                              <a:pt x="609507" y="5170"/>
                            </a:cubicBezTo>
                            <a:cubicBezTo>
                              <a:pt x="611725" y="3507"/>
                              <a:pt x="614497" y="1568"/>
                              <a:pt x="617269" y="459"/>
                            </a:cubicBezTo>
                            <a:cubicBezTo>
                              <a:pt x="619765" y="-649"/>
                              <a:pt x="621705" y="459"/>
                              <a:pt x="624200" y="1568"/>
                            </a:cubicBezTo>
                            <a:cubicBezTo>
                              <a:pt x="627527" y="3230"/>
                              <a:pt x="630577" y="4339"/>
                              <a:pt x="634181" y="5447"/>
                            </a:cubicBezTo>
                            <a:cubicBezTo>
                              <a:pt x="636399" y="6279"/>
                              <a:pt x="637508" y="6833"/>
                              <a:pt x="636121" y="9050"/>
                            </a:cubicBezTo>
                            <a:cubicBezTo>
                              <a:pt x="634735" y="11267"/>
                              <a:pt x="632795" y="13484"/>
                              <a:pt x="630854" y="15147"/>
                            </a:cubicBezTo>
                            <a:cubicBezTo>
                              <a:pt x="628359" y="17641"/>
                              <a:pt x="623646" y="18472"/>
                              <a:pt x="623923" y="22629"/>
                            </a:cubicBezTo>
                            <a:cubicBezTo>
                              <a:pt x="623923" y="24292"/>
                              <a:pt x="624755" y="25677"/>
                              <a:pt x="624478" y="27340"/>
                            </a:cubicBezTo>
                            <a:cubicBezTo>
                              <a:pt x="624200" y="29280"/>
                              <a:pt x="623092" y="30665"/>
                              <a:pt x="623923" y="32328"/>
                            </a:cubicBezTo>
                            <a:cubicBezTo>
                              <a:pt x="625032" y="34822"/>
                              <a:pt x="628082" y="36485"/>
                              <a:pt x="630854" y="36485"/>
                            </a:cubicBezTo>
                            <a:cubicBezTo>
                              <a:pt x="633627" y="36485"/>
                              <a:pt x="635013" y="34545"/>
                              <a:pt x="635290" y="31774"/>
                            </a:cubicBezTo>
                            <a:cubicBezTo>
                              <a:pt x="635844" y="28171"/>
                              <a:pt x="636399" y="25123"/>
                              <a:pt x="638062" y="21798"/>
                            </a:cubicBezTo>
                            <a:cubicBezTo>
                              <a:pt x="640002" y="18195"/>
                              <a:pt x="642498" y="14870"/>
                              <a:pt x="645270" y="11821"/>
                            </a:cubicBezTo>
                            <a:cubicBezTo>
                              <a:pt x="646933" y="9881"/>
                              <a:pt x="648043" y="9327"/>
                              <a:pt x="649983" y="11267"/>
                            </a:cubicBezTo>
                            <a:cubicBezTo>
                              <a:pt x="652478" y="13484"/>
                              <a:pt x="654419" y="15978"/>
                              <a:pt x="657468" y="17364"/>
                            </a:cubicBezTo>
                            <a:cubicBezTo>
                              <a:pt x="663013" y="20135"/>
                              <a:pt x="669389" y="17364"/>
                              <a:pt x="675212" y="17641"/>
                            </a:cubicBezTo>
                            <a:cubicBezTo>
                              <a:pt x="677152" y="17641"/>
                              <a:pt x="680479" y="17641"/>
                              <a:pt x="681588" y="19858"/>
                            </a:cubicBezTo>
                            <a:cubicBezTo>
                              <a:pt x="682697" y="22075"/>
                              <a:pt x="681865" y="24569"/>
                              <a:pt x="682974" y="26786"/>
                            </a:cubicBezTo>
                            <a:cubicBezTo>
                              <a:pt x="686855" y="34545"/>
                              <a:pt x="695727" y="30665"/>
                              <a:pt x="702103" y="30111"/>
                            </a:cubicBezTo>
                            <a:cubicBezTo>
                              <a:pt x="704598" y="30111"/>
                              <a:pt x="706539" y="31220"/>
                              <a:pt x="706539" y="33991"/>
                            </a:cubicBezTo>
                            <a:cubicBezTo>
                              <a:pt x="706539" y="37039"/>
                              <a:pt x="704321" y="39533"/>
                              <a:pt x="701549" y="40642"/>
                            </a:cubicBezTo>
                            <a:cubicBezTo>
                              <a:pt x="698499" y="41750"/>
                              <a:pt x="695172" y="41196"/>
                              <a:pt x="691846" y="41196"/>
                            </a:cubicBezTo>
                            <a:cubicBezTo>
                              <a:pt x="688796" y="41196"/>
                              <a:pt x="686578" y="42305"/>
                              <a:pt x="684083" y="43967"/>
                            </a:cubicBezTo>
                            <a:cubicBezTo>
                              <a:pt x="681588" y="45630"/>
                              <a:pt x="679093" y="47570"/>
                              <a:pt x="675766" y="48401"/>
                            </a:cubicBezTo>
                            <a:cubicBezTo>
                              <a:pt x="672994" y="49233"/>
                              <a:pt x="670498" y="48956"/>
                              <a:pt x="667726" y="48401"/>
                            </a:cubicBezTo>
                            <a:cubicBezTo>
                              <a:pt x="661904" y="47570"/>
                              <a:pt x="655805" y="47016"/>
                              <a:pt x="649983" y="47293"/>
                            </a:cubicBezTo>
                            <a:close/>
                          </a:path>
                        </a:pathLst>
                      </a:custGeom>
                      <a:grpFill/>
                      <a:ln w="6350" cap="flat">
                        <a:solidFill>
                          <a:schemeClr val="bg1"/>
                        </a:solidFill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2541" name="Freeform 2540">
                        <a:extLst>
                          <a:ext uri="{FF2B5EF4-FFF2-40B4-BE49-F238E27FC236}">
                            <a16:creationId xmlns:a16="http://schemas.microsoft.com/office/drawing/2014/main" id="{B3F0BD05-0E68-C853-D64C-A77A3E53738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17461" y="2288154"/>
                        <a:ext cx="5544" cy="12128"/>
                      </a:xfrm>
                      <a:custGeom>
                        <a:avLst/>
                        <a:gdLst>
                          <a:gd name="connsiteX0" fmla="*/ 3881 w 5544"/>
                          <a:gd name="connsiteY0" fmla="*/ 12129 h 12128"/>
                          <a:gd name="connsiteX1" fmla="*/ 3327 w 5544"/>
                          <a:gd name="connsiteY1" fmla="*/ 12129 h 12128"/>
                          <a:gd name="connsiteX2" fmla="*/ 2772 w 5544"/>
                          <a:gd name="connsiteY2" fmla="*/ 12129 h 12128"/>
                          <a:gd name="connsiteX3" fmla="*/ 1663 w 5544"/>
                          <a:gd name="connsiteY3" fmla="*/ 10743 h 12128"/>
                          <a:gd name="connsiteX4" fmla="*/ 832 w 5544"/>
                          <a:gd name="connsiteY4" fmla="*/ 8249 h 12128"/>
                          <a:gd name="connsiteX5" fmla="*/ 0 w 5544"/>
                          <a:gd name="connsiteY5" fmla="*/ 6309 h 12128"/>
                          <a:gd name="connsiteX6" fmla="*/ 0 w 5544"/>
                          <a:gd name="connsiteY6" fmla="*/ 3261 h 12128"/>
                          <a:gd name="connsiteX7" fmla="*/ 0 w 5544"/>
                          <a:gd name="connsiteY7" fmla="*/ 489 h 12128"/>
                          <a:gd name="connsiteX8" fmla="*/ 3327 w 5544"/>
                          <a:gd name="connsiteY8" fmla="*/ 1598 h 12128"/>
                          <a:gd name="connsiteX9" fmla="*/ 4990 w 5544"/>
                          <a:gd name="connsiteY9" fmla="*/ 2429 h 12128"/>
                          <a:gd name="connsiteX10" fmla="*/ 5545 w 5544"/>
                          <a:gd name="connsiteY10" fmla="*/ 5755 h 12128"/>
                          <a:gd name="connsiteX11" fmla="*/ 5545 w 5544"/>
                          <a:gd name="connsiteY11" fmla="*/ 9634 h 12128"/>
                          <a:gd name="connsiteX12" fmla="*/ 5545 w 5544"/>
                          <a:gd name="connsiteY12" fmla="*/ 10466 h 12128"/>
                          <a:gd name="connsiteX13" fmla="*/ 4990 w 5544"/>
                          <a:gd name="connsiteY13" fmla="*/ 11020 h 12128"/>
                          <a:gd name="connsiteX14" fmla="*/ 4159 w 5544"/>
                          <a:gd name="connsiteY14" fmla="*/ 12129 h 1212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</a:cxnLst>
                        <a:rect l="l" t="t" r="r" b="b"/>
                        <a:pathLst>
                          <a:path w="5544" h="12128">
                            <a:moveTo>
                              <a:pt x="3881" y="12129"/>
                            </a:moveTo>
                            <a:cubicBezTo>
                              <a:pt x="3881" y="12129"/>
                              <a:pt x="3604" y="12129"/>
                              <a:pt x="3327" y="12129"/>
                            </a:cubicBezTo>
                            <a:cubicBezTo>
                              <a:pt x="3327" y="12129"/>
                              <a:pt x="3050" y="12129"/>
                              <a:pt x="2772" y="12129"/>
                            </a:cubicBezTo>
                            <a:cubicBezTo>
                              <a:pt x="2218" y="12129"/>
                              <a:pt x="1941" y="11297"/>
                              <a:pt x="1663" y="10743"/>
                            </a:cubicBezTo>
                            <a:cubicBezTo>
                              <a:pt x="1386" y="9912"/>
                              <a:pt x="1663" y="9080"/>
                              <a:pt x="832" y="8249"/>
                            </a:cubicBezTo>
                            <a:cubicBezTo>
                              <a:pt x="277" y="7694"/>
                              <a:pt x="0" y="7417"/>
                              <a:pt x="0" y="6309"/>
                            </a:cubicBezTo>
                            <a:cubicBezTo>
                              <a:pt x="0" y="5478"/>
                              <a:pt x="0" y="4369"/>
                              <a:pt x="0" y="3261"/>
                            </a:cubicBezTo>
                            <a:cubicBezTo>
                              <a:pt x="0" y="2429"/>
                              <a:pt x="0" y="1044"/>
                              <a:pt x="0" y="489"/>
                            </a:cubicBezTo>
                            <a:cubicBezTo>
                              <a:pt x="1109" y="-896"/>
                              <a:pt x="2495" y="1044"/>
                              <a:pt x="3327" y="1598"/>
                            </a:cubicBezTo>
                            <a:cubicBezTo>
                              <a:pt x="3881" y="1875"/>
                              <a:pt x="4713" y="1598"/>
                              <a:pt x="4990" y="2429"/>
                            </a:cubicBezTo>
                            <a:cubicBezTo>
                              <a:pt x="5545" y="3261"/>
                              <a:pt x="5545" y="4646"/>
                              <a:pt x="5545" y="5755"/>
                            </a:cubicBezTo>
                            <a:cubicBezTo>
                              <a:pt x="5545" y="7140"/>
                              <a:pt x="5545" y="8249"/>
                              <a:pt x="5545" y="9634"/>
                            </a:cubicBezTo>
                            <a:cubicBezTo>
                              <a:pt x="5545" y="9634"/>
                              <a:pt x="5545" y="10189"/>
                              <a:pt x="5545" y="10466"/>
                            </a:cubicBezTo>
                            <a:cubicBezTo>
                              <a:pt x="5545" y="10743"/>
                              <a:pt x="5268" y="10743"/>
                              <a:pt x="4990" y="11020"/>
                            </a:cubicBezTo>
                            <a:cubicBezTo>
                              <a:pt x="4990" y="11297"/>
                              <a:pt x="4713" y="11851"/>
                              <a:pt x="4159" y="12129"/>
                            </a:cubicBezTo>
                            <a:close/>
                          </a:path>
                        </a:pathLst>
                      </a:custGeom>
                      <a:grpFill/>
                      <a:ln w="6350" cap="flat">
                        <a:solidFill>
                          <a:schemeClr val="bg1"/>
                        </a:solidFill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2542" name="Freeform 2541">
                        <a:extLst>
                          <a:ext uri="{FF2B5EF4-FFF2-40B4-BE49-F238E27FC236}">
                            <a16:creationId xmlns:a16="http://schemas.microsoft.com/office/drawing/2014/main" id="{F21D12C0-E6DF-1EDE-97ED-0174939AFBC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19556" y="2274510"/>
                        <a:ext cx="16385" cy="19398"/>
                      </a:xfrm>
                      <a:custGeom>
                        <a:avLst/>
                        <a:gdLst>
                          <a:gd name="connsiteX0" fmla="*/ 8717 w 16385"/>
                          <a:gd name="connsiteY0" fmla="*/ 19399 h 19398"/>
                          <a:gd name="connsiteX1" fmla="*/ 8717 w 16385"/>
                          <a:gd name="connsiteY1" fmla="*/ 17736 h 19398"/>
                          <a:gd name="connsiteX2" fmla="*/ 8163 w 16385"/>
                          <a:gd name="connsiteY2" fmla="*/ 15796 h 19398"/>
                          <a:gd name="connsiteX3" fmla="*/ 6499 w 16385"/>
                          <a:gd name="connsiteY3" fmla="*/ 14133 h 19398"/>
                          <a:gd name="connsiteX4" fmla="*/ 5113 w 16385"/>
                          <a:gd name="connsiteY4" fmla="*/ 12748 h 19398"/>
                          <a:gd name="connsiteX5" fmla="*/ 3450 w 16385"/>
                          <a:gd name="connsiteY5" fmla="*/ 11639 h 19398"/>
                          <a:gd name="connsiteX6" fmla="*/ 1232 w 16385"/>
                          <a:gd name="connsiteY6" fmla="*/ 11085 h 19398"/>
                          <a:gd name="connsiteX7" fmla="*/ 123 w 16385"/>
                          <a:gd name="connsiteY7" fmla="*/ 5542 h 19398"/>
                          <a:gd name="connsiteX8" fmla="*/ 123 w 16385"/>
                          <a:gd name="connsiteY8" fmla="*/ 3325 h 19398"/>
                          <a:gd name="connsiteX9" fmla="*/ 123 w 16385"/>
                          <a:gd name="connsiteY9" fmla="*/ 1108 h 19398"/>
                          <a:gd name="connsiteX10" fmla="*/ 2064 w 16385"/>
                          <a:gd name="connsiteY10" fmla="*/ 0 h 19398"/>
                          <a:gd name="connsiteX11" fmla="*/ 5113 w 16385"/>
                          <a:gd name="connsiteY11" fmla="*/ 831 h 19398"/>
                          <a:gd name="connsiteX12" fmla="*/ 10935 w 16385"/>
                          <a:gd name="connsiteY12" fmla="*/ 3325 h 19398"/>
                          <a:gd name="connsiteX13" fmla="*/ 15371 w 16385"/>
                          <a:gd name="connsiteY13" fmla="*/ 5542 h 19398"/>
                          <a:gd name="connsiteX14" fmla="*/ 16203 w 16385"/>
                          <a:gd name="connsiteY14" fmla="*/ 8314 h 19398"/>
                          <a:gd name="connsiteX15" fmla="*/ 15371 w 16385"/>
                          <a:gd name="connsiteY15" fmla="*/ 10808 h 19398"/>
                          <a:gd name="connsiteX16" fmla="*/ 15094 w 16385"/>
                          <a:gd name="connsiteY16" fmla="*/ 13302 h 19398"/>
                          <a:gd name="connsiteX17" fmla="*/ 12876 w 16385"/>
                          <a:gd name="connsiteY17" fmla="*/ 16350 h 19398"/>
                          <a:gd name="connsiteX18" fmla="*/ 12322 w 16385"/>
                          <a:gd name="connsiteY18" fmla="*/ 17459 h 19398"/>
                          <a:gd name="connsiteX19" fmla="*/ 11490 w 16385"/>
                          <a:gd name="connsiteY19" fmla="*/ 17736 h 19398"/>
                          <a:gd name="connsiteX20" fmla="*/ 10658 w 16385"/>
                          <a:gd name="connsiteY20" fmla="*/ 18567 h 19398"/>
                          <a:gd name="connsiteX21" fmla="*/ 9272 w 16385"/>
                          <a:gd name="connsiteY21" fmla="*/ 19121 h 1939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</a:cxnLst>
                        <a:rect l="l" t="t" r="r" b="b"/>
                        <a:pathLst>
                          <a:path w="16385" h="19398">
                            <a:moveTo>
                              <a:pt x="8717" y="19399"/>
                            </a:moveTo>
                            <a:cubicBezTo>
                              <a:pt x="8440" y="19399"/>
                              <a:pt x="8717" y="18290"/>
                              <a:pt x="8717" y="17736"/>
                            </a:cubicBezTo>
                            <a:cubicBezTo>
                              <a:pt x="8717" y="17181"/>
                              <a:pt x="8717" y="16350"/>
                              <a:pt x="8163" y="15796"/>
                            </a:cubicBezTo>
                            <a:cubicBezTo>
                              <a:pt x="7886" y="14964"/>
                              <a:pt x="7054" y="14687"/>
                              <a:pt x="6499" y="14133"/>
                            </a:cubicBezTo>
                            <a:cubicBezTo>
                              <a:pt x="5945" y="13579"/>
                              <a:pt x="5668" y="13302"/>
                              <a:pt x="5113" y="12748"/>
                            </a:cubicBezTo>
                            <a:cubicBezTo>
                              <a:pt x="4559" y="12470"/>
                              <a:pt x="4005" y="11916"/>
                              <a:pt x="3450" y="11639"/>
                            </a:cubicBezTo>
                            <a:cubicBezTo>
                              <a:pt x="2618" y="11362"/>
                              <a:pt x="2064" y="11639"/>
                              <a:pt x="1232" y="11085"/>
                            </a:cubicBezTo>
                            <a:cubicBezTo>
                              <a:pt x="-431" y="9976"/>
                              <a:pt x="400" y="7205"/>
                              <a:pt x="123" y="5542"/>
                            </a:cubicBezTo>
                            <a:cubicBezTo>
                              <a:pt x="123" y="4711"/>
                              <a:pt x="123" y="4157"/>
                              <a:pt x="123" y="3325"/>
                            </a:cubicBezTo>
                            <a:cubicBezTo>
                              <a:pt x="123" y="2771"/>
                              <a:pt x="-154" y="1940"/>
                              <a:pt x="123" y="1108"/>
                            </a:cubicBezTo>
                            <a:cubicBezTo>
                              <a:pt x="123" y="277"/>
                              <a:pt x="1232" y="0"/>
                              <a:pt x="2064" y="0"/>
                            </a:cubicBezTo>
                            <a:cubicBezTo>
                              <a:pt x="3173" y="0"/>
                              <a:pt x="4282" y="277"/>
                              <a:pt x="5113" y="831"/>
                            </a:cubicBezTo>
                            <a:cubicBezTo>
                              <a:pt x="7054" y="2217"/>
                              <a:pt x="8717" y="3325"/>
                              <a:pt x="10935" y="3325"/>
                            </a:cubicBezTo>
                            <a:cubicBezTo>
                              <a:pt x="12876" y="3325"/>
                              <a:pt x="13985" y="4157"/>
                              <a:pt x="15371" y="5542"/>
                            </a:cubicBezTo>
                            <a:cubicBezTo>
                              <a:pt x="15925" y="6374"/>
                              <a:pt x="16757" y="7205"/>
                              <a:pt x="16203" y="8314"/>
                            </a:cubicBezTo>
                            <a:cubicBezTo>
                              <a:pt x="15925" y="9145"/>
                              <a:pt x="15371" y="9699"/>
                              <a:pt x="15371" y="10808"/>
                            </a:cubicBezTo>
                            <a:cubicBezTo>
                              <a:pt x="15371" y="11639"/>
                              <a:pt x="15371" y="12470"/>
                              <a:pt x="15094" y="13302"/>
                            </a:cubicBezTo>
                            <a:cubicBezTo>
                              <a:pt x="14539" y="14410"/>
                              <a:pt x="13430" y="15242"/>
                              <a:pt x="12876" y="16350"/>
                            </a:cubicBezTo>
                            <a:cubicBezTo>
                              <a:pt x="12876" y="16627"/>
                              <a:pt x="12876" y="17181"/>
                              <a:pt x="12322" y="17459"/>
                            </a:cubicBezTo>
                            <a:cubicBezTo>
                              <a:pt x="12322" y="17459"/>
                              <a:pt x="11767" y="17459"/>
                              <a:pt x="11490" y="17736"/>
                            </a:cubicBezTo>
                            <a:cubicBezTo>
                              <a:pt x="11213" y="17736"/>
                              <a:pt x="10935" y="18290"/>
                              <a:pt x="10658" y="18567"/>
                            </a:cubicBezTo>
                            <a:cubicBezTo>
                              <a:pt x="10381" y="18567"/>
                              <a:pt x="9549" y="19399"/>
                              <a:pt x="9272" y="19121"/>
                            </a:cubicBezTo>
                            <a:close/>
                          </a:path>
                        </a:pathLst>
                      </a:custGeom>
                      <a:grpFill/>
                      <a:ln w="6350" cap="flat">
                        <a:solidFill>
                          <a:schemeClr val="bg1"/>
                        </a:solidFill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2543" name="Freeform 2542">
                        <a:extLst>
                          <a:ext uri="{FF2B5EF4-FFF2-40B4-BE49-F238E27FC236}">
                            <a16:creationId xmlns:a16="http://schemas.microsoft.com/office/drawing/2014/main" id="{C70F8E4A-95CA-69F7-9C21-D289B6872DB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20511" y="2262871"/>
                        <a:ext cx="11550" cy="9976"/>
                      </a:xfrm>
                      <a:custGeom>
                        <a:avLst/>
                        <a:gdLst>
                          <a:gd name="connsiteX0" fmla="*/ 2772 w 11550"/>
                          <a:gd name="connsiteY0" fmla="*/ 6928 h 9976"/>
                          <a:gd name="connsiteX1" fmla="*/ 1941 w 11550"/>
                          <a:gd name="connsiteY1" fmla="*/ 6374 h 9976"/>
                          <a:gd name="connsiteX2" fmla="*/ 1109 w 11550"/>
                          <a:gd name="connsiteY2" fmla="*/ 6374 h 9976"/>
                          <a:gd name="connsiteX3" fmla="*/ 0 w 11550"/>
                          <a:gd name="connsiteY3" fmla="*/ 3603 h 9976"/>
                          <a:gd name="connsiteX4" fmla="*/ 0 w 11550"/>
                          <a:gd name="connsiteY4" fmla="*/ 1663 h 9976"/>
                          <a:gd name="connsiteX5" fmla="*/ 832 w 11550"/>
                          <a:gd name="connsiteY5" fmla="*/ 554 h 9976"/>
                          <a:gd name="connsiteX6" fmla="*/ 3050 w 11550"/>
                          <a:gd name="connsiteY6" fmla="*/ 0 h 9976"/>
                          <a:gd name="connsiteX7" fmla="*/ 4159 w 11550"/>
                          <a:gd name="connsiteY7" fmla="*/ 2217 h 9976"/>
                          <a:gd name="connsiteX8" fmla="*/ 6654 w 11550"/>
                          <a:gd name="connsiteY8" fmla="*/ 4988 h 9976"/>
                          <a:gd name="connsiteX9" fmla="*/ 9149 w 11550"/>
                          <a:gd name="connsiteY9" fmla="*/ 5265 h 9976"/>
                          <a:gd name="connsiteX10" fmla="*/ 11367 w 11550"/>
                          <a:gd name="connsiteY10" fmla="*/ 7482 h 9976"/>
                          <a:gd name="connsiteX11" fmla="*/ 9703 w 11550"/>
                          <a:gd name="connsiteY11" fmla="*/ 8591 h 9976"/>
                          <a:gd name="connsiteX12" fmla="*/ 7486 w 11550"/>
                          <a:gd name="connsiteY12" fmla="*/ 9976 h 9976"/>
                          <a:gd name="connsiteX13" fmla="*/ 5822 w 11550"/>
                          <a:gd name="connsiteY13" fmla="*/ 9422 h 9976"/>
                          <a:gd name="connsiteX14" fmla="*/ 3881 w 11550"/>
                          <a:gd name="connsiteY14" fmla="*/ 8314 h 9976"/>
                          <a:gd name="connsiteX15" fmla="*/ 1941 w 11550"/>
                          <a:gd name="connsiteY15" fmla="*/ 7205 h 997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11550" h="9976">
                            <a:moveTo>
                              <a:pt x="2772" y="6928"/>
                            </a:moveTo>
                            <a:cubicBezTo>
                              <a:pt x="2772" y="6928"/>
                              <a:pt x="2495" y="6651"/>
                              <a:pt x="1941" y="6374"/>
                            </a:cubicBezTo>
                            <a:cubicBezTo>
                              <a:pt x="1664" y="6374"/>
                              <a:pt x="1386" y="6374"/>
                              <a:pt x="1109" y="6374"/>
                            </a:cubicBezTo>
                            <a:cubicBezTo>
                              <a:pt x="0" y="6097"/>
                              <a:pt x="0" y="4434"/>
                              <a:pt x="0" y="3603"/>
                            </a:cubicBezTo>
                            <a:cubicBezTo>
                              <a:pt x="0" y="3048"/>
                              <a:pt x="0" y="2217"/>
                              <a:pt x="0" y="1663"/>
                            </a:cubicBezTo>
                            <a:cubicBezTo>
                              <a:pt x="0" y="1386"/>
                              <a:pt x="555" y="831"/>
                              <a:pt x="832" y="554"/>
                            </a:cubicBezTo>
                            <a:cubicBezTo>
                              <a:pt x="1386" y="0"/>
                              <a:pt x="2495" y="0"/>
                              <a:pt x="3050" y="0"/>
                            </a:cubicBezTo>
                            <a:cubicBezTo>
                              <a:pt x="3881" y="0"/>
                              <a:pt x="3881" y="1386"/>
                              <a:pt x="4159" y="2217"/>
                            </a:cubicBezTo>
                            <a:cubicBezTo>
                              <a:pt x="4713" y="3325"/>
                              <a:pt x="5545" y="4434"/>
                              <a:pt x="6654" y="4988"/>
                            </a:cubicBezTo>
                            <a:cubicBezTo>
                              <a:pt x="7486" y="5265"/>
                              <a:pt x="8317" y="4988"/>
                              <a:pt x="9149" y="5265"/>
                            </a:cubicBezTo>
                            <a:cubicBezTo>
                              <a:pt x="9981" y="5542"/>
                              <a:pt x="12198" y="6374"/>
                              <a:pt x="11367" y="7482"/>
                            </a:cubicBezTo>
                            <a:cubicBezTo>
                              <a:pt x="11089" y="8036"/>
                              <a:pt x="10258" y="8314"/>
                              <a:pt x="9703" y="8591"/>
                            </a:cubicBezTo>
                            <a:cubicBezTo>
                              <a:pt x="9149" y="8868"/>
                              <a:pt x="8317" y="9976"/>
                              <a:pt x="7486" y="9976"/>
                            </a:cubicBezTo>
                            <a:cubicBezTo>
                              <a:pt x="6931" y="9976"/>
                              <a:pt x="6377" y="9699"/>
                              <a:pt x="5822" y="9422"/>
                            </a:cubicBezTo>
                            <a:cubicBezTo>
                              <a:pt x="5268" y="9145"/>
                              <a:pt x="4713" y="8591"/>
                              <a:pt x="3881" y="8314"/>
                            </a:cubicBezTo>
                            <a:cubicBezTo>
                              <a:pt x="3327" y="7759"/>
                              <a:pt x="2495" y="7759"/>
                              <a:pt x="1941" y="7205"/>
                            </a:cubicBezTo>
                            <a:close/>
                          </a:path>
                        </a:pathLst>
                      </a:custGeom>
                      <a:grpFill/>
                      <a:ln w="6350" cap="flat">
                        <a:solidFill>
                          <a:schemeClr val="bg1"/>
                        </a:solidFill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2544" name="Freeform 2543">
                        <a:extLst>
                          <a:ext uri="{FF2B5EF4-FFF2-40B4-BE49-F238E27FC236}">
                            <a16:creationId xmlns:a16="http://schemas.microsoft.com/office/drawing/2014/main" id="{07E1D36A-78D7-8E41-6705-A855CFB9D39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29798" y="2163107"/>
                        <a:ext cx="12336" cy="9145"/>
                      </a:xfrm>
                      <a:custGeom>
                        <a:avLst/>
                        <a:gdLst>
                          <a:gd name="connsiteX0" fmla="*/ 7624 w 12336"/>
                          <a:gd name="connsiteY0" fmla="*/ 6651 h 9145"/>
                          <a:gd name="connsiteX1" fmla="*/ 5960 w 12336"/>
                          <a:gd name="connsiteY1" fmla="*/ 8591 h 9145"/>
                          <a:gd name="connsiteX2" fmla="*/ 2634 w 12336"/>
                          <a:gd name="connsiteY2" fmla="*/ 9145 h 9145"/>
                          <a:gd name="connsiteX3" fmla="*/ 416 w 12336"/>
                          <a:gd name="connsiteY3" fmla="*/ 8868 h 9145"/>
                          <a:gd name="connsiteX4" fmla="*/ 416 w 12336"/>
                          <a:gd name="connsiteY4" fmla="*/ 6651 h 9145"/>
                          <a:gd name="connsiteX5" fmla="*/ 3188 w 12336"/>
                          <a:gd name="connsiteY5" fmla="*/ 5265 h 9145"/>
                          <a:gd name="connsiteX6" fmla="*/ 5960 w 12336"/>
                          <a:gd name="connsiteY6" fmla="*/ 3048 h 9145"/>
                          <a:gd name="connsiteX7" fmla="*/ 7624 w 12336"/>
                          <a:gd name="connsiteY7" fmla="*/ 1108 h 9145"/>
                          <a:gd name="connsiteX8" fmla="*/ 11505 w 12336"/>
                          <a:gd name="connsiteY8" fmla="*/ 277 h 9145"/>
                          <a:gd name="connsiteX9" fmla="*/ 12337 w 12336"/>
                          <a:gd name="connsiteY9" fmla="*/ 1386 h 9145"/>
                          <a:gd name="connsiteX10" fmla="*/ 12337 w 12336"/>
                          <a:gd name="connsiteY10" fmla="*/ 3048 h 9145"/>
                          <a:gd name="connsiteX11" fmla="*/ 10674 w 12336"/>
                          <a:gd name="connsiteY11" fmla="*/ 4434 h 9145"/>
                          <a:gd name="connsiteX12" fmla="*/ 8733 w 12336"/>
                          <a:gd name="connsiteY12" fmla="*/ 5820 h 9145"/>
                          <a:gd name="connsiteX13" fmla="*/ 7901 w 12336"/>
                          <a:gd name="connsiteY13" fmla="*/ 6928 h 914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</a:cxnLst>
                        <a:rect l="l" t="t" r="r" b="b"/>
                        <a:pathLst>
                          <a:path w="12336" h="9145">
                            <a:moveTo>
                              <a:pt x="7624" y="6651"/>
                            </a:moveTo>
                            <a:cubicBezTo>
                              <a:pt x="7069" y="7482"/>
                              <a:pt x="6792" y="8037"/>
                              <a:pt x="5960" y="8591"/>
                            </a:cubicBezTo>
                            <a:cubicBezTo>
                              <a:pt x="4852" y="9145"/>
                              <a:pt x="3743" y="9145"/>
                              <a:pt x="2634" y="9145"/>
                            </a:cubicBezTo>
                            <a:cubicBezTo>
                              <a:pt x="1802" y="9145"/>
                              <a:pt x="970" y="9145"/>
                              <a:pt x="416" y="8868"/>
                            </a:cubicBezTo>
                            <a:cubicBezTo>
                              <a:pt x="-139" y="8314"/>
                              <a:pt x="-139" y="7482"/>
                              <a:pt x="416" y="6651"/>
                            </a:cubicBezTo>
                            <a:cubicBezTo>
                              <a:pt x="970" y="5820"/>
                              <a:pt x="2357" y="5820"/>
                              <a:pt x="3188" y="5265"/>
                            </a:cubicBezTo>
                            <a:cubicBezTo>
                              <a:pt x="4297" y="4711"/>
                              <a:pt x="5129" y="4157"/>
                              <a:pt x="5960" y="3048"/>
                            </a:cubicBezTo>
                            <a:cubicBezTo>
                              <a:pt x="6515" y="2494"/>
                              <a:pt x="7069" y="1663"/>
                              <a:pt x="7624" y="1108"/>
                            </a:cubicBezTo>
                            <a:cubicBezTo>
                              <a:pt x="8733" y="0"/>
                              <a:pt x="10119" y="-277"/>
                              <a:pt x="11505" y="277"/>
                            </a:cubicBezTo>
                            <a:cubicBezTo>
                              <a:pt x="12060" y="277"/>
                              <a:pt x="12337" y="831"/>
                              <a:pt x="12337" y="1386"/>
                            </a:cubicBezTo>
                            <a:cubicBezTo>
                              <a:pt x="12337" y="1940"/>
                              <a:pt x="12337" y="2494"/>
                              <a:pt x="12337" y="3048"/>
                            </a:cubicBezTo>
                            <a:cubicBezTo>
                              <a:pt x="12337" y="3880"/>
                              <a:pt x="11505" y="3880"/>
                              <a:pt x="10674" y="4434"/>
                            </a:cubicBezTo>
                            <a:cubicBezTo>
                              <a:pt x="10119" y="4711"/>
                              <a:pt x="9287" y="5265"/>
                              <a:pt x="8733" y="5820"/>
                            </a:cubicBezTo>
                            <a:cubicBezTo>
                              <a:pt x="8456" y="6097"/>
                              <a:pt x="8178" y="6374"/>
                              <a:pt x="7901" y="6928"/>
                            </a:cubicBezTo>
                            <a:close/>
                          </a:path>
                        </a:pathLst>
                      </a:custGeom>
                      <a:grpFill/>
                      <a:ln w="6350" cap="flat">
                        <a:solidFill>
                          <a:schemeClr val="bg1"/>
                        </a:solidFill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2545" name="Freeform 2544">
                        <a:extLst>
                          <a:ext uri="{FF2B5EF4-FFF2-40B4-BE49-F238E27FC236}">
                            <a16:creationId xmlns:a16="http://schemas.microsoft.com/office/drawing/2014/main" id="{4AE6D60E-AD91-7446-9311-906F0870649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48789" y="2155348"/>
                        <a:ext cx="8221" cy="4476"/>
                      </a:xfrm>
                      <a:custGeom>
                        <a:avLst/>
                        <a:gdLst>
                          <a:gd name="connsiteX0" fmla="*/ 2495 w 8221"/>
                          <a:gd name="connsiteY0" fmla="*/ 4434 h 4476"/>
                          <a:gd name="connsiteX1" fmla="*/ 277 w 8221"/>
                          <a:gd name="connsiteY1" fmla="*/ 4434 h 4476"/>
                          <a:gd name="connsiteX2" fmla="*/ 0 w 8221"/>
                          <a:gd name="connsiteY2" fmla="*/ 3880 h 4476"/>
                          <a:gd name="connsiteX3" fmla="*/ 0 w 8221"/>
                          <a:gd name="connsiteY3" fmla="*/ 3325 h 4476"/>
                          <a:gd name="connsiteX4" fmla="*/ 0 w 8221"/>
                          <a:gd name="connsiteY4" fmla="*/ 2771 h 4476"/>
                          <a:gd name="connsiteX5" fmla="*/ 554 w 8221"/>
                          <a:gd name="connsiteY5" fmla="*/ 1940 h 4476"/>
                          <a:gd name="connsiteX6" fmla="*/ 2495 w 8221"/>
                          <a:gd name="connsiteY6" fmla="*/ 1108 h 4476"/>
                          <a:gd name="connsiteX7" fmla="*/ 4713 w 8221"/>
                          <a:gd name="connsiteY7" fmla="*/ 554 h 4476"/>
                          <a:gd name="connsiteX8" fmla="*/ 6376 w 8221"/>
                          <a:gd name="connsiteY8" fmla="*/ 0 h 4476"/>
                          <a:gd name="connsiteX9" fmla="*/ 7762 w 8221"/>
                          <a:gd name="connsiteY9" fmla="*/ 0 h 4476"/>
                          <a:gd name="connsiteX10" fmla="*/ 8040 w 8221"/>
                          <a:gd name="connsiteY10" fmla="*/ 1663 h 4476"/>
                          <a:gd name="connsiteX11" fmla="*/ 7762 w 8221"/>
                          <a:gd name="connsiteY11" fmla="*/ 2217 h 4476"/>
                          <a:gd name="connsiteX12" fmla="*/ 7208 w 8221"/>
                          <a:gd name="connsiteY12" fmla="*/ 3603 h 4476"/>
                          <a:gd name="connsiteX13" fmla="*/ 7208 w 8221"/>
                          <a:gd name="connsiteY13" fmla="*/ 3603 h 4476"/>
                          <a:gd name="connsiteX14" fmla="*/ 6654 w 8221"/>
                          <a:gd name="connsiteY14" fmla="*/ 4157 h 4476"/>
                          <a:gd name="connsiteX15" fmla="*/ 4713 w 8221"/>
                          <a:gd name="connsiteY15" fmla="*/ 4157 h 4476"/>
                          <a:gd name="connsiteX16" fmla="*/ 3604 w 8221"/>
                          <a:gd name="connsiteY16" fmla="*/ 4157 h 4476"/>
                          <a:gd name="connsiteX17" fmla="*/ 2495 w 8221"/>
                          <a:gd name="connsiteY17" fmla="*/ 4157 h 447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</a:cxnLst>
                        <a:rect l="l" t="t" r="r" b="b"/>
                        <a:pathLst>
                          <a:path w="8221" h="4476">
                            <a:moveTo>
                              <a:pt x="2495" y="4434"/>
                            </a:moveTo>
                            <a:cubicBezTo>
                              <a:pt x="1941" y="4434"/>
                              <a:pt x="831" y="4434"/>
                              <a:pt x="277" y="4434"/>
                            </a:cubicBezTo>
                            <a:cubicBezTo>
                              <a:pt x="277" y="4434"/>
                              <a:pt x="277" y="4157"/>
                              <a:pt x="0" y="3880"/>
                            </a:cubicBezTo>
                            <a:cubicBezTo>
                              <a:pt x="0" y="3880"/>
                              <a:pt x="0" y="3603"/>
                              <a:pt x="0" y="3325"/>
                            </a:cubicBezTo>
                            <a:cubicBezTo>
                              <a:pt x="0" y="3325"/>
                              <a:pt x="0" y="2771"/>
                              <a:pt x="0" y="2771"/>
                            </a:cubicBezTo>
                            <a:cubicBezTo>
                              <a:pt x="0" y="2494"/>
                              <a:pt x="554" y="2217"/>
                              <a:pt x="554" y="1940"/>
                            </a:cubicBezTo>
                            <a:cubicBezTo>
                              <a:pt x="1109" y="1108"/>
                              <a:pt x="1663" y="1108"/>
                              <a:pt x="2495" y="1108"/>
                            </a:cubicBezTo>
                            <a:cubicBezTo>
                              <a:pt x="3327" y="1108"/>
                              <a:pt x="3881" y="1108"/>
                              <a:pt x="4713" y="554"/>
                            </a:cubicBezTo>
                            <a:cubicBezTo>
                              <a:pt x="5268" y="277"/>
                              <a:pt x="5822" y="0"/>
                              <a:pt x="6376" y="0"/>
                            </a:cubicBezTo>
                            <a:cubicBezTo>
                              <a:pt x="6931" y="0"/>
                              <a:pt x="7208" y="0"/>
                              <a:pt x="7762" y="0"/>
                            </a:cubicBezTo>
                            <a:cubicBezTo>
                              <a:pt x="8317" y="277"/>
                              <a:pt x="8317" y="1386"/>
                              <a:pt x="8040" y="1663"/>
                            </a:cubicBezTo>
                            <a:cubicBezTo>
                              <a:pt x="8040" y="1663"/>
                              <a:pt x="7762" y="2217"/>
                              <a:pt x="7762" y="2217"/>
                            </a:cubicBezTo>
                            <a:cubicBezTo>
                              <a:pt x="7762" y="2494"/>
                              <a:pt x="7485" y="3048"/>
                              <a:pt x="7208" y="3603"/>
                            </a:cubicBezTo>
                            <a:cubicBezTo>
                              <a:pt x="7208" y="3603"/>
                              <a:pt x="7208" y="3603"/>
                              <a:pt x="7208" y="3603"/>
                            </a:cubicBezTo>
                            <a:cubicBezTo>
                              <a:pt x="7208" y="3603"/>
                              <a:pt x="6931" y="3880"/>
                              <a:pt x="6654" y="4157"/>
                            </a:cubicBezTo>
                            <a:cubicBezTo>
                              <a:pt x="6099" y="4711"/>
                              <a:pt x="5545" y="4434"/>
                              <a:pt x="4713" y="4157"/>
                            </a:cubicBezTo>
                            <a:cubicBezTo>
                              <a:pt x="4436" y="4157"/>
                              <a:pt x="4159" y="4157"/>
                              <a:pt x="3604" y="4157"/>
                            </a:cubicBezTo>
                            <a:cubicBezTo>
                              <a:pt x="3327" y="4157"/>
                              <a:pt x="2772" y="4157"/>
                              <a:pt x="2495" y="4157"/>
                            </a:cubicBezTo>
                            <a:close/>
                          </a:path>
                        </a:pathLst>
                      </a:custGeom>
                      <a:grpFill/>
                      <a:ln w="6350" cap="flat">
                        <a:solidFill>
                          <a:schemeClr val="bg1"/>
                        </a:solidFill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2546" name="Freeform 2545">
                        <a:extLst>
                          <a:ext uri="{FF2B5EF4-FFF2-40B4-BE49-F238E27FC236}">
                            <a16:creationId xmlns:a16="http://schemas.microsoft.com/office/drawing/2014/main" id="{7B084562-6FB2-13F7-E75F-1A2646B541F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7363" y="2136703"/>
                        <a:ext cx="9758" cy="7282"/>
                      </a:xfrm>
                      <a:custGeom>
                        <a:avLst/>
                        <a:gdLst>
                          <a:gd name="connsiteX0" fmla="*/ 0 w 9758"/>
                          <a:gd name="connsiteY0" fmla="*/ 5343 h 7282"/>
                          <a:gd name="connsiteX1" fmla="*/ 1663 w 9758"/>
                          <a:gd name="connsiteY1" fmla="*/ 2572 h 7282"/>
                          <a:gd name="connsiteX2" fmla="*/ 3050 w 9758"/>
                          <a:gd name="connsiteY2" fmla="*/ 2572 h 7282"/>
                          <a:gd name="connsiteX3" fmla="*/ 4159 w 9758"/>
                          <a:gd name="connsiteY3" fmla="*/ 1740 h 7282"/>
                          <a:gd name="connsiteX4" fmla="*/ 6377 w 9758"/>
                          <a:gd name="connsiteY4" fmla="*/ 355 h 7282"/>
                          <a:gd name="connsiteX5" fmla="*/ 8594 w 9758"/>
                          <a:gd name="connsiteY5" fmla="*/ 78 h 7282"/>
                          <a:gd name="connsiteX6" fmla="*/ 9703 w 9758"/>
                          <a:gd name="connsiteY6" fmla="*/ 1740 h 7282"/>
                          <a:gd name="connsiteX7" fmla="*/ 8040 w 9758"/>
                          <a:gd name="connsiteY7" fmla="*/ 3126 h 7282"/>
                          <a:gd name="connsiteX8" fmla="*/ 5545 w 9758"/>
                          <a:gd name="connsiteY8" fmla="*/ 5066 h 7282"/>
                          <a:gd name="connsiteX9" fmla="*/ 3604 w 9758"/>
                          <a:gd name="connsiteY9" fmla="*/ 6728 h 7282"/>
                          <a:gd name="connsiteX10" fmla="*/ 2218 w 9758"/>
                          <a:gd name="connsiteY10" fmla="*/ 7283 h 7282"/>
                          <a:gd name="connsiteX11" fmla="*/ 555 w 9758"/>
                          <a:gd name="connsiteY11" fmla="*/ 7006 h 7282"/>
                          <a:gd name="connsiteX12" fmla="*/ 0 w 9758"/>
                          <a:gd name="connsiteY12" fmla="*/ 5620 h 728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</a:cxnLst>
                        <a:rect l="l" t="t" r="r" b="b"/>
                        <a:pathLst>
                          <a:path w="9758" h="7282">
                            <a:moveTo>
                              <a:pt x="0" y="5343"/>
                            </a:moveTo>
                            <a:cubicBezTo>
                              <a:pt x="0" y="4234"/>
                              <a:pt x="555" y="3126"/>
                              <a:pt x="1663" y="2572"/>
                            </a:cubicBezTo>
                            <a:cubicBezTo>
                              <a:pt x="2218" y="2572"/>
                              <a:pt x="2495" y="2572"/>
                              <a:pt x="3050" y="2572"/>
                            </a:cubicBezTo>
                            <a:cubicBezTo>
                              <a:pt x="3327" y="2572"/>
                              <a:pt x="3881" y="2018"/>
                              <a:pt x="4159" y="1740"/>
                            </a:cubicBezTo>
                            <a:cubicBezTo>
                              <a:pt x="4990" y="1186"/>
                              <a:pt x="5545" y="632"/>
                              <a:pt x="6377" y="355"/>
                            </a:cubicBezTo>
                            <a:cubicBezTo>
                              <a:pt x="7208" y="355"/>
                              <a:pt x="7763" y="-200"/>
                              <a:pt x="8594" y="78"/>
                            </a:cubicBezTo>
                            <a:cubicBezTo>
                              <a:pt x="9149" y="78"/>
                              <a:pt x="9980" y="909"/>
                              <a:pt x="9703" y="1740"/>
                            </a:cubicBezTo>
                            <a:cubicBezTo>
                              <a:pt x="9703" y="2572"/>
                              <a:pt x="8594" y="2849"/>
                              <a:pt x="8040" y="3126"/>
                            </a:cubicBezTo>
                            <a:cubicBezTo>
                              <a:pt x="7208" y="3680"/>
                              <a:pt x="6377" y="4512"/>
                              <a:pt x="5545" y="5066"/>
                            </a:cubicBezTo>
                            <a:cubicBezTo>
                              <a:pt x="4990" y="5620"/>
                              <a:pt x="4159" y="6174"/>
                              <a:pt x="3604" y="6728"/>
                            </a:cubicBezTo>
                            <a:cubicBezTo>
                              <a:pt x="3050" y="7006"/>
                              <a:pt x="2772" y="7283"/>
                              <a:pt x="2218" y="7283"/>
                            </a:cubicBezTo>
                            <a:cubicBezTo>
                              <a:pt x="1663" y="7283"/>
                              <a:pt x="832" y="7283"/>
                              <a:pt x="555" y="7006"/>
                            </a:cubicBezTo>
                            <a:cubicBezTo>
                              <a:pt x="0" y="7006"/>
                              <a:pt x="0" y="6174"/>
                              <a:pt x="0" y="5620"/>
                            </a:cubicBezTo>
                            <a:close/>
                          </a:path>
                        </a:pathLst>
                      </a:custGeom>
                      <a:grpFill/>
                      <a:ln w="6350" cap="flat">
                        <a:solidFill>
                          <a:schemeClr val="bg1"/>
                        </a:solidFill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2547" name="Freeform 2546">
                        <a:extLst>
                          <a:ext uri="{FF2B5EF4-FFF2-40B4-BE49-F238E27FC236}">
                            <a16:creationId xmlns:a16="http://schemas.microsoft.com/office/drawing/2014/main" id="{1ABC0D2E-1384-036B-FA47-0C0C92FEC57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91669" y="2133332"/>
                        <a:ext cx="14052" cy="13548"/>
                      </a:xfrm>
                      <a:custGeom>
                        <a:avLst/>
                        <a:gdLst>
                          <a:gd name="connsiteX0" fmla="*/ 6467 w 14052"/>
                          <a:gd name="connsiteY0" fmla="*/ 12594 h 13548"/>
                          <a:gd name="connsiteX1" fmla="*/ 5081 w 14052"/>
                          <a:gd name="connsiteY1" fmla="*/ 11485 h 13548"/>
                          <a:gd name="connsiteX2" fmla="*/ 3418 w 14052"/>
                          <a:gd name="connsiteY2" fmla="*/ 10654 h 13548"/>
                          <a:gd name="connsiteX3" fmla="*/ 2032 w 14052"/>
                          <a:gd name="connsiteY3" fmla="*/ 8437 h 13548"/>
                          <a:gd name="connsiteX4" fmla="*/ 645 w 14052"/>
                          <a:gd name="connsiteY4" fmla="*/ 7328 h 13548"/>
                          <a:gd name="connsiteX5" fmla="*/ 91 w 14052"/>
                          <a:gd name="connsiteY5" fmla="*/ 6220 h 13548"/>
                          <a:gd name="connsiteX6" fmla="*/ 2032 w 14052"/>
                          <a:gd name="connsiteY6" fmla="*/ 1786 h 13548"/>
                          <a:gd name="connsiteX7" fmla="*/ 4527 w 14052"/>
                          <a:gd name="connsiteY7" fmla="*/ 123 h 13548"/>
                          <a:gd name="connsiteX8" fmla="*/ 5913 w 14052"/>
                          <a:gd name="connsiteY8" fmla="*/ 123 h 13548"/>
                          <a:gd name="connsiteX9" fmla="*/ 8131 w 14052"/>
                          <a:gd name="connsiteY9" fmla="*/ 123 h 13548"/>
                          <a:gd name="connsiteX10" fmla="*/ 9794 w 14052"/>
                          <a:gd name="connsiteY10" fmla="*/ 4003 h 13548"/>
                          <a:gd name="connsiteX11" fmla="*/ 11458 w 14052"/>
                          <a:gd name="connsiteY11" fmla="*/ 5111 h 13548"/>
                          <a:gd name="connsiteX12" fmla="*/ 12844 w 14052"/>
                          <a:gd name="connsiteY12" fmla="*/ 6497 h 13548"/>
                          <a:gd name="connsiteX13" fmla="*/ 13953 w 14052"/>
                          <a:gd name="connsiteY13" fmla="*/ 10931 h 13548"/>
                          <a:gd name="connsiteX14" fmla="*/ 11735 w 14052"/>
                          <a:gd name="connsiteY14" fmla="*/ 13425 h 13548"/>
                          <a:gd name="connsiteX15" fmla="*/ 9240 w 14052"/>
                          <a:gd name="connsiteY15" fmla="*/ 13425 h 13548"/>
                          <a:gd name="connsiteX16" fmla="*/ 6467 w 14052"/>
                          <a:gd name="connsiteY16" fmla="*/ 12594 h 1354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</a:cxnLst>
                        <a:rect l="l" t="t" r="r" b="b"/>
                        <a:pathLst>
                          <a:path w="14052" h="13548">
                            <a:moveTo>
                              <a:pt x="6467" y="12594"/>
                            </a:moveTo>
                            <a:cubicBezTo>
                              <a:pt x="5913" y="12594"/>
                              <a:pt x="5636" y="11762"/>
                              <a:pt x="5081" y="11485"/>
                            </a:cubicBezTo>
                            <a:cubicBezTo>
                              <a:pt x="4527" y="11208"/>
                              <a:pt x="3972" y="10931"/>
                              <a:pt x="3418" y="10654"/>
                            </a:cubicBezTo>
                            <a:cubicBezTo>
                              <a:pt x="2863" y="10099"/>
                              <a:pt x="2586" y="9268"/>
                              <a:pt x="2032" y="8437"/>
                            </a:cubicBezTo>
                            <a:cubicBezTo>
                              <a:pt x="1477" y="7883"/>
                              <a:pt x="1200" y="7605"/>
                              <a:pt x="645" y="7328"/>
                            </a:cubicBezTo>
                            <a:cubicBezTo>
                              <a:pt x="368" y="7328"/>
                              <a:pt x="91" y="6774"/>
                              <a:pt x="91" y="6220"/>
                            </a:cubicBezTo>
                            <a:cubicBezTo>
                              <a:pt x="-186" y="4280"/>
                              <a:pt x="91" y="2617"/>
                              <a:pt x="2032" y="1786"/>
                            </a:cubicBezTo>
                            <a:cubicBezTo>
                              <a:pt x="2863" y="1232"/>
                              <a:pt x="3695" y="400"/>
                              <a:pt x="4527" y="123"/>
                            </a:cubicBezTo>
                            <a:cubicBezTo>
                              <a:pt x="4804" y="123"/>
                              <a:pt x="5359" y="123"/>
                              <a:pt x="5913" y="123"/>
                            </a:cubicBezTo>
                            <a:cubicBezTo>
                              <a:pt x="6745" y="123"/>
                              <a:pt x="7576" y="-154"/>
                              <a:pt x="8131" y="123"/>
                            </a:cubicBezTo>
                            <a:cubicBezTo>
                              <a:pt x="9794" y="677"/>
                              <a:pt x="8685" y="2894"/>
                              <a:pt x="9794" y="4003"/>
                            </a:cubicBezTo>
                            <a:cubicBezTo>
                              <a:pt x="10349" y="4557"/>
                              <a:pt x="10903" y="4557"/>
                              <a:pt x="11458" y="5111"/>
                            </a:cubicBezTo>
                            <a:cubicBezTo>
                              <a:pt x="12012" y="5666"/>
                              <a:pt x="12567" y="5943"/>
                              <a:pt x="12844" y="6497"/>
                            </a:cubicBezTo>
                            <a:cubicBezTo>
                              <a:pt x="13953" y="7605"/>
                              <a:pt x="14230" y="9545"/>
                              <a:pt x="13953" y="10931"/>
                            </a:cubicBezTo>
                            <a:cubicBezTo>
                              <a:pt x="13953" y="12039"/>
                              <a:pt x="12567" y="13148"/>
                              <a:pt x="11735" y="13425"/>
                            </a:cubicBezTo>
                            <a:cubicBezTo>
                              <a:pt x="10903" y="13702"/>
                              <a:pt x="10071" y="13425"/>
                              <a:pt x="9240" y="13425"/>
                            </a:cubicBezTo>
                            <a:cubicBezTo>
                              <a:pt x="8408" y="13425"/>
                              <a:pt x="7576" y="13148"/>
                              <a:pt x="6467" y="12594"/>
                            </a:cubicBezTo>
                            <a:close/>
                          </a:path>
                        </a:pathLst>
                      </a:custGeom>
                      <a:grpFill/>
                      <a:ln w="6350" cap="flat">
                        <a:solidFill>
                          <a:schemeClr val="bg1"/>
                        </a:solidFill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2548" name="Freeform 2547">
                        <a:extLst>
                          <a:ext uri="{FF2B5EF4-FFF2-40B4-BE49-F238E27FC236}">
                            <a16:creationId xmlns:a16="http://schemas.microsoft.com/office/drawing/2014/main" id="{BDE40ABF-0006-DA1D-DB62-A898CF9A15E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88587" y="2116828"/>
                        <a:ext cx="13430" cy="9144"/>
                      </a:xfrm>
                      <a:custGeom>
                        <a:avLst/>
                        <a:gdLst>
                          <a:gd name="connsiteX0" fmla="*/ 678 w 13430"/>
                          <a:gd name="connsiteY0" fmla="*/ 8037 h 9144"/>
                          <a:gd name="connsiteX1" fmla="*/ 123 w 13430"/>
                          <a:gd name="connsiteY1" fmla="*/ 6928 h 9144"/>
                          <a:gd name="connsiteX2" fmla="*/ 123 w 13430"/>
                          <a:gd name="connsiteY2" fmla="*/ 4988 h 9144"/>
                          <a:gd name="connsiteX3" fmla="*/ 1787 w 13430"/>
                          <a:gd name="connsiteY3" fmla="*/ 2494 h 9144"/>
                          <a:gd name="connsiteX4" fmla="*/ 5391 w 13430"/>
                          <a:gd name="connsiteY4" fmla="*/ 1386 h 9144"/>
                          <a:gd name="connsiteX5" fmla="*/ 6500 w 13430"/>
                          <a:gd name="connsiteY5" fmla="*/ 277 h 9144"/>
                          <a:gd name="connsiteX6" fmla="*/ 8163 w 13430"/>
                          <a:gd name="connsiteY6" fmla="*/ 0 h 9144"/>
                          <a:gd name="connsiteX7" fmla="*/ 9272 w 13430"/>
                          <a:gd name="connsiteY7" fmla="*/ 277 h 9144"/>
                          <a:gd name="connsiteX8" fmla="*/ 10104 w 13430"/>
                          <a:gd name="connsiteY8" fmla="*/ 1940 h 9144"/>
                          <a:gd name="connsiteX9" fmla="*/ 12321 w 13430"/>
                          <a:gd name="connsiteY9" fmla="*/ 4711 h 9144"/>
                          <a:gd name="connsiteX10" fmla="*/ 13430 w 13430"/>
                          <a:gd name="connsiteY10" fmla="*/ 7205 h 9144"/>
                          <a:gd name="connsiteX11" fmla="*/ 11767 w 13430"/>
                          <a:gd name="connsiteY11" fmla="*/ 9145 h 9144"/>
                          <a:gd name="connsiteX12" fmla="*/ 10104 w 13430"/>
                          <a:gd name="connsiteY12" fmla="*/ 8591 h 9144"/>
                          <a:gd name="connsiteX13" fmla="*/ 7609 w 13430"/>
                          <a:gd name="connsiteY13" fmla="*/ 8037 h 9144"/>
                          <a:gd name="connsiteX14" fmla="*/ 4004 w 13430"/>
                          <a:gd name="connsiteY14" fmla="*/ 8314 h 9144"/>
                          <a:gd name="connsiteX15" fmla="*/ 955 w 13430"/>
                          <a:gd name="connsiteY15" fmla="*/ 8037 h 914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13430" h="9144">
                            <a:moveTo>
                              <a:pt x="678" y="8037"/>
                            </a:moveTo>
                            <a:cubicBezTo>
                              <a:pt x="401" y="8037"/>
                              <a:pt x="123" y="7482"/>
                              <a:pt x="123" y="6928"/>
                            </a:cubicBezTo>
                            <a:cubicBezTo>
                              <a:pt x="123" y="6374"/>
                              <a:pt x="-154" y="5819"/>
                              <a:pt x="123" y="4988"/>
                            </a:cubicBezTo>
                            <a:cubicBezTo>
                              <a:pt x="123" y="3880"/>
                              <a:pt x="123" y="2771"/>
                              <a:pt x="1787" y="2494"/>
                            </a:cubicBezTo>
                            <a:cubicBezTo>
                              <a:pt x="3173" y="2217"/>
                              <a:pt x="4559" y="2494"/>
                              <a:pt x="5391" y="1386"/>
                            </a:cubicBezTo>
                            <a:cubicBezTo>
                              <a:pt x="5668" y="1109"/>
                              <a:pt x="5945" y="554"/>
                              <a:pt x="6500" y="277"/>
                            </a:cubicBezTo>
                            <a:cubicBezTo>
                              <a:pt x="7054" y="0"/>
                              <a:pt x="7609" y="0"/>
                              <a:pt x="8163" y="0"/>
                            </a:cubicBezTo>
                            <a:cubicBezTo>
                              <a:pt x="8718" y="0"/>
                              <a:pt x="8995" y="0"/>
                              <a:pt x="9272" y="277"/>
                            </a:cubicBezTo>
                            <a:cubicBezTo>
                              <a:pt x="9549" y="831"/>
                              <a:pt x="9827" y="1386"/>
                              <a:pt x="10104" y="1940"/>
                            </a:cubicBezTo>
                            <a:cubicBezTo>
                              <a:pt x="10658" y="3048"/>
                              <a:pt x="11767" y="3603"/>
                              <a:pt x="12321" y="4711"/>
                            </a:cubicBezTo>
                            <a:cubicBezTo>
                              <a:pt x="12876" y="5542"/>
                              <a:pt x="13430" y="6374"/>
                              <a:pt x="13430" y="7205"/>
                            </a:cubicBezTo>
                            <a:cubicBezTo>
                              <a:pt x="13430" y="8037"/>
                              <a:pt x="12876" y="8868"/>
                              <a:pt x="11767" y="9145"/>
                            </a:cubicBezTo>
                            <a:cubicBezTo>
                              <a:pt x="11213" y="9145"/>
                              <a:pt x="10658" y="9145"/>
                              <a:pt x="10104" y="8591"/>
                            </a:cubicBezTo>
                            <a:cubicBezTo>
                              <a:pt x="9272" y="8037"/>
                              <a:pt x="8718" y="8037"/>
                              <a:pt x="7609" y="8037"/>
                            </a:cubicBezTo>
                            <a:cubicBezTo>
                              <a:pt x="6500" y="8037"/>
                              <a:pt x="5113" y="8037"/>
                              <a:pt x="4004" y="8314"/>
                            </a:cubicBezTo>
                            <a:cubicBezTo>
                              <a:pt x="3173" y="8314"/>
                              <a:pt x="1510" y="8314"/>
                              <a:pt x="955" y="8037"/>
                            </a:cubicBezTo>
                            <a:close/>
                          </a:path>
                        </a:pathLst>
                      </a:custGeom>
                      <a:grpFill/>
                      <a:ln w="6350" cap="flat">
                        <a:solidFill>
                          <a:schemeClr val="bg1"/>
                        </a:solidFill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2549" name="Freeform 2548">
                        <a:extLst>
                          <a:ext uri="{FF2B5EF4-FFF2-40B4-BE49-F238E27FC236}">
                            <a16:creationId xmlns:a16="http://schemas.microsoft.com/office/drawing/2014/main" id="{7A2941F5-B839-ABF8-603C-5D499DEEA73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002572" y="2106297"/>
                        <a:ext cx="19933" cy="6928"/>
                      </a:xfrm>
                      <a:custGeom>
                        <a:avLst/>
                        <a:gdLst>
                          <a:gd name="connsiteX0" fmla="*/ 8317 w 19933"/>
                          <a:gd name="connsiteY0" fmla="*/ 6928 h 6928"/>
                          <a:gd name="connsiteX1" fmla="*/ 7208 w 19933"/>
                          <a:gd name="connsiteY1" fmla="*/ 6928 h 6928"/>
                          <a:gd name="connsiteX2" fmla="*/ 4713 w 19933"/>
                          <a:gd name="connsiteY2" fmla="*/ 6374 h 6928"/>
                          <a:gd name="connsiteX3" fmla="*/ 831 w 19933"/>
                          <a:gd name="connsiteY3" fmla="*/ 4988 h 6928"/>
                          <a:gd name="connsiteX4" fmla="*/ 0 w 19933"/>
                          <a:gd name="connsiteY4" fmla="*/ 4157 h 6928"/>
                          <a:gd name="connsiteX5" fmla="*/ 277 w 19933"/>
                          <a:gd name="connsiteY5" fmla="*/ 2494 h 6928"/>
                          <a:gd name="connsiteX6" fmla="*/ 2218 w 19933"/>
                          <a:gd name="connsiteY6" fmla="*/ 1663 h 6928"/>
                          <a:gd name="connsiteX7" fmla="*/ 6099 w 19933"/>
                          <a:gd name="connsiteY7" fmla="*/ 1663 h 6928"/>
                          <a:gd name="connsiteX8" fmla="*/ 8871 w 19933"/>
                          <a:gd name="connsiteY8" fmla="*/ 1663 h 6928"/>
                          <a:gd name="connsiteX9" fmla="*/ 10258 w 19933"/>
                          <a:gd name="connsiteY9" fmla="*/ 831 h 6928"/>
                          <a:gd name="connsiteX10" fmla="*/ 11644 w 19933"/>
                          <a:gd name="connsiteY10" fmla="*/ 0 h 6928"/>
                          <a:gd name="connsiteX11" fmla="*/ 13862 w 19933"/>
                          <a:gd name="connsiteY11" fmla="*/ 0 h 6928"/>
                          <a:gd name="connsiteX12" fmla="*/ 16357 w 19933"/>
                          <a:gd name="connsiteY12" fmla="*/ 277 h 6928"/>
                          <a:gd name="connsiteX13" fmla="*/ 17188 w 19933"/>
                          <a:gd name="connsiteY13" fmla="*/ 1108 h 6928"/>
                          <a:gd name="connsiteX14" fmla="*/ 18020 w 19933"/>
                          <a:gd name="connsiteY14" fmla="*/ 1663 h 6928"/>
                          <a:gd name="connsiteX15" fmla="*/ 19406 w 19933"/>
                          <a:gd name="connsiteY15" fmla="*/ 4434 h 6928"/>
                          <a:gd name="connsiteX16" fmla="*/ 17466 w 19933"/>
                          <a:gd name="connsiteY16" fmla="*/ 4988 h 6928"/>
                          <a:gd name="connsiteX17" fmla="*/ 15248 w 19933"/>
                          <a:gd name="connsiteY17" fmla="*/ 5265 h 6928"/>
                          <a:gd name="connsiteX18" fmla="*/ 11644 w 19933"/>
                          <a:gd name="connsiteY18" fmla="*/ 6097 h 6928"/>
                          <a:gd name="connsiteX19" fmla="*/ 8871 w 19933"/>
                          <a:gd name="connsiteY19" fmla="*/ 6928 h 6928"/>
                          <a:gd name="connsiteX20" fmla="*/ 7762 w 19933"/>
                          <a:gd name="connsiteY20" fmla="*/ 6928 h 692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</a:cxnLst>
                        <a:rect l="l" t="t" r="r" b="b"/>
                        <a:pathLst>
                          <a:path w="19933" h="6928">
                            <a:moveTo>
                              <a:pt x="8317" y="6928"/>
                            </a:moveTo>
                            <a:cubicBezTo>
                              <a:pt x="8040" y="6928"/>
                              <a:pt x="7762" y="6928"/>
                              <a:pt x="7208" y="6928"/>
                            </a:cubicBezTo>
                            <a:cubicBezTo>
                              <a:pt x="6376" y="6928"/>
                              <a:pt x="5545" y="6928"/>
                              <a:pt x="4713" y="6374"/>
                            </a:cubicBezTo>
                            <a:cubicBezTo>
                              <a:pt x="3327" y="6097"/>
                              <a:pt x="2218" y="5265"/>
                              <a:pt x="831" y="4988"/>
                            </a:cubicBezTo>
                            <a:cubicBezTo>
                              <a:pt x="277" y="4988"/>
                              <a:pt x="0" y="4988"/>
                              <a:pt x="0" y="4157"/>
                            </a:cubicBezTo>
                            <a:cubicBezTo>
                              <a:pt x="0" y="3603"/>
                              <a:pt x="0" y="3048"/>
                              <a:pt x="277" y="2494"/>
                            </a:cubicBezTo>
                            <a:cubicBezTo>
                              <a:pt x="831" y="1940"/>
                              <a:pt x="1663" y="1663"/>
                              <a:pt x="2218" y="1663"/>
                            </a:cubicBezTo>
                            <a:cubicBezTo>
                              <a:pt x="3327" y="1663"/>
                              <a:pt x="4713" y="1663"/>
                              <a:pt x="6099" y="1663"/>
                            </a:cubicBezTo>
                            <a:cubicBezTo>
                              <a:pt x="6931" y="1663"/>
                              <a:pt x="7762" y="1663"/>
                              <a:pt x="8871" y="1663"/>
                            </a:cubicBezTo>
                            <a:cubicBezTo>
                              <a:pt x="9426" y="1663"/>
                              <a:pt x="9980" y="1108"/>
                              <a:pt x="10258" y="831"/>
                            </a:cubicBezTo>
                            <a:cubicBezTo>
                              <a:pt x="10812" y="554"/>
                              <a:pt x="11089" y="277"/>
                              <a:pt x="11644" y="0"/>
                            </a:cubicBezTo>
                            <a:cubicBezTo>
                              <a:pt x="12476" y="0"/>
                              <a:pt x="13030" y="0"/>
                              <a:pt x="13862" y="0"/>
                            </a:cubicBezTo>
                            <a:cubicBezTo>
                              <a:pt x="14693" y="0"/>
                              <a:pt x="15525" y="0"/>
                              <a:pt x="16357" y="277"/>
                            </a:cubicBezTo>
                            <a:cubicBezTo>
                              <a:pt x="16634" y="277"/>
                              <a:pt x="16911" y="831"/>
                              <a:pt x="17188" y="1108"/>
                            </a:cubicBezTo>
                            <a:cubicBezTo>
                              <a:pt x="17466" y="1108"/>
                              <a:pt x="17743" y="1386"/>
                              <a:pt x="18020" y="1663"/>
                            </a:cubicBezTo>
                            <a:cubicBezTo>
                              <a:pt x="19129" y="2217"/>
                              <a:pt x="20793" y="3325"/>
                              <a:pt x="19406" y="4434"/>
                            </a:cubicBezTo>
                            <a:cubicBezTo>
                              <a:pt x="18852" y="4988"/>
                              <a:pt x="18297" y="4988"/>
                              <a:pt x="17466" y="4988"/>
                            </a:cubicBezTo>
                            <a:cubicBezTo>
                              <a:pt x="16634" y="4988"/>
                              <a:pt x="16079" y="4988"/>
                              <a:pt x="15248" y="5265"/>
                            </a:cubicBezTo>
                            <a:cubicBezTo>
                              <a:pt x="14139" y="5542"/>
                              <a:pt x="13030" y="6097"/>
                              <a:pt x="11644" y="6097"/>
                            </a:cubicBezTo>
                            <a:cubicBezTo>
                              <a:pt x="10535" y="6097"/>
                              <a:pt x="9703" y="6928"/>
                              <a:pt x="8871" y="6928"/>
                            </a:cubicBezTo>
                            <a:cubicBezTo>
                              <a:pt x="8594" y="6928"/>
                              <a:pt x="8040" y="6928"/>
                              <a:pt x="7762" y="6928"/>
                            </a:cubicBezTo>
                            <a:close/>
                          </a:path>
                        </a:pathLst>
                      </a:custGeom>
                      <a:grpFill/>
                      <a:ln w="6350" cap="flat">
                        <a:solidFill>
                          <a:schemeClr val="bg1"/>
                        </a:solidFill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2550" name="Freeform 2549">
                        <a:extLst>
                          <a:ext uri="{FF2B5EF4-FFF2-40B4-BE49-F238E27FC236}">
                            <a16:creationId xmlns:a16="http://schemas.microsoft.com/office/drawing/2014/main" id="{80EEDF72-3335-192B-2D5D-3F92834AF61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098728" y="2046993"/>
                        <a:ext cx="11410" cy="6096"/>
                      </a:xfrm>
                      <a:custGeom>
                        <a:avLst/>
                        <a:gdLst>
                          <a:gd name="connsiteX0" fmla="*/ 3094 w 11410"/>
                          <a:gd name="connsiteY0" fmla="*/ 5542 h 6096"/>
                          <a:gd name="connsiteX1" fmla="*/ 1985 w 11410"/>
                          <a:gd name="connsiteY1" fmla="*/ 5542 h 6096"/>
                          <a:gd name="connsiteX2" fmla="*/ 599 w 11410"/>
                          <a:gd name="connsiteY2" fmla="*/ 5542 h 6096"/>
                          <a:gd name="connsiteX3" fmla="*/ 44 w 11410"/>
                          <a:gd name="connsiteY3" fmla="*/ 4157 h 6096"/>
                          <a:gd name="connsiteX4" fmla="*/ 44 w 11410"/>
                          <a:gd name="connsiteY4" fmla="*/ 3325 h 6096"/>
                          <a:gd name="connsiteX5" fmla="*/ 1153 w 11410"/>
                          <a:gd name="connsiteY5" fmla="*/ 2217 h 6096"/>
                          <a:gd name="connsiteX6" fmla="*/ 3649 w 11410"/>
                          <a:gd name="connsiteY6" fmla="*/ 1109 h 6096"/>
                          <a:gd name="connsiteX7" fmla="*/ 4480 w 11410"/>
                          <a:gd name="connsiteY7" fmla="*/ 554 h 6096"/>
                          <a:gd name="connsiteX8" fmla="*/ 5866 w 11410"/>
                          <a:gd name="connsiteY8" fmla="*/ 0 h 6096"/>
                          <a:gd name="connsiteX9" fmla="*/ 8916 w 11410"/>
                          <a:gd name="connsiteY9" fmla="*/ 0 h 6096"/>
                          <a:gd name="connsiteX10" fmla="*/ 10857 w 11410"/>
                          <a:gd name="connsiteY10" fmla="*/ 554 h 6096"/>
                          <a:gd name="connsiteX11" fmla="*/ 11411 w 11410"/>
                          <a:gd name="connsiteY11" fmla="*/ 2771 h 6096"/>
                          <a:gd name="connsiteX12" fmla="*/ 11411 w 11410"/>
                          <a:gd name="connsiteY12" fmla="*/ 4434 h 6096"/>
                          <a:gd name="connsiteX13" fmla="*/ 10857 w 11410"/>
                          <a:gd name="connsiteY13" fmla="*/ 6097 h 6096"/>
                          <a:gd name="connsiteX14" fmla="*/ 10579 w 11410"/>
                          <a:gd name="connsiteY14" fmla="*/ 6097 h 6096"/>
                          <a:gd name="connsiteX15" fmla="*/ 10302 w 11410"/>
                          <a:gd name="connsiteY15" fmla="*/ 6097 h 6096"/>
                          <a:gd name="connsiteX16" fmla="*/ 9470 w 11410"/>
                          <a:gd name="connsiteY16" fmla="*/ 6097 h 6096"/>
                          <a:gd name="connsiteX17" fmla="*/ 6698 w 11410"/>
                          <a:gd name="connsiteY17" fmla="*/ 5542 h 6096"/>
                          <a:gd name="connsiteX18" fmla="*/ 5589 w 11410"/>
                          <a:gd name="connsiteY18" fmla="*/ 5542 h 6096"/>
                          <a:gd name="connsiteX19" fmla="*/ 3649 w 11410"/>
                          <a:gd name="connsiteY19" fmla="*/ 5542 h 609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</a:cxnLst>
                        <a:rect l="l" t="t" r="r" b="b"/>
                        <a:pathLst>
                          <a:path w="11410" h="6096">
                            <a:moveTo>
                              <a:pt x="3094" y="5542"/>
                            </a:moveTo>
                            <a:cubicBezTo>
                              <a:pt x="2817" y="5542"/>
                              <a:pt x="2262" y="5542"/>
                              <a:pt x="1985" y="5542"/>
                            </a:cubicBezTo>
                            <a:cubicBezTo>
                              <a:pt x="1431" y="5542"/>
                              <a:pt x="1153" y="5542"/>
                              <a:pt x="599" y="5542"/>
                            </a:cubicBezTo>
                            <a:cubicBezTo>
                              <a:pt x="-233" y="5542"/>
                              <a:pt x="44" y="4711"/>
                              <a:pt x="44" y="4157"/>
                            </a:cubicBezTo>
                            <a:cubicBezTo>
                              <a:pt x="44" y="3880"/>
                              <a:pt x="44" y="3603"/>
                              <a:pt x="44" y="3325"/>
                            </a:cubicBezTo>
                            <a:cubicBezTo>
                              <a:pt x="322" y="3048"/>
                              <a:pt x="599" y="2494"/>
                              <a:pt x="1153" y="2217"/>
                            </a:cubicBezTo>
                            <a:cubicBezTo>
                              <a:pt x="1708" y="1663"/>
                              <a:pt x="2817" y="1386"/>
                              <a:pt x="3649" y="1109"/>
                            </a:cubicBezTo>
                            <a:cubicBezTo>
                              <a:pt x="3926" y="1109"/>
                              <a:pt x="4203" y="831"/>
                              <a:pt x="4480" y="554"/>
                            </a:cubicBezTo>
                            <a:cubicBezTo>
                              <a:pt x="4757" y="277"/>
                              <a:pt x="5312" y="0"/>
                              <a:pt x="5866" y="0"/>
                            </a:cubicBezTo>
                            <a:cubicBezTo>
                              <a:pt x="6698" y="0"/>
                              <a:pt x="7807" y="0"/>
                              <a:pt x="8916" y="0"/>
                            </a:cubicBezTo>
                            <a:cubicBezTo>
                              <a:pt x="9470" y="0"/>
                              <a:pt x="10302" y="0"/>
                              <a:pt x="10857" y="554"/>
                            </a:cubicBezTo>
                            <a:cubicBezTo>
                              <a:pt x="11411" y="1109"/>
                              <a:pt x="11411" y="2217"/>
                              <a:pt x="11411" y="2771"/>
                            </a:cubicBezTo>
                            <a:cubicBezTo>
                              <a:pt x="11411" y="3325"/>
                              <a:pt x="11411" y="3880"/>
                              <a:pt x="11411" y="4434"/>
                            </a:cubicBezTo>
                            <a:cubicBezTo>
                              <a:pt x="11411" y="4988"/>
                              <a:pt x="11134" y="5542"/>
                              <a:pt x="10857" y="6097"/>
                            </a:cubicBezTo>
                            <a:cubicBezTo>
                              <a:pt x="10857" y="6097"/>
                              <a:pt x="10857" y="6097"/>
                              <a:pt x="10579" y="6097"/>
                            </a:cubicBezTo>
                            <a:cubicBezTo>
                              <a:pt x="10579" y="6097"/>
                              <a:pt x="10579" y="6097"/>
                              <a:pt x="10302" y="6097"/>
                            </a:cubicBezTo>
                            <a:cubicBezTo>
                              <a:pt x="10302" y="6097"/>
                              <a:pt x="9748" y="6097"/>
                              <a:pt x="9470" y="6097"/>
                            </a:cubicBezTo>
                            <a:cubicBezTo>
                              <a:pt x="8361" y="6097"/>
                              <a:pt x="7530" y="5542"/>
                              <a:pt x="6698" y="5542"/>
                            </a:cubicBezTo>
                            <a:cubicBezTo>
                              <a:pt x="6421" y="5542"/>
                              <a:pt x="5866" y="5542"/>
                              <a:pt x="5589" y="5542"/>
                            </a:cubicBezTo>
                            <a:cubicBezTo>
                              <a:pt x="5035" y="5542"/>
                              <a:pt x="4480" y="5542"/>
                              <a:pt x="3649" y="5542"/>
                            </a:cubicBezTo>
                            <a:close/>
                          </a:path>
                        </a:pathLst>
                      </a:custGeom>
                      <a:grpFill/>
                      <a:ln w="6350" cap="flat">
                        <a:solidFill>
                          <a:schemeClr val="bg1"/>
                        </a:solidFill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2551" name="Freeform 2550">
                        <a:extLst>
                          <a:ext uri="{FF2B5EF4-FFF2-40B4-BE49-F238E27FC236}">
                            <a16:creationId xmlns:a16="http://schemas.microsoft.com/office/drawing/2014/main" id="{0B6DF6EF-E04D-89BD-C91C-8B45857DA58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108352" y="2035077"/>
                        <a:ext cx="13263" cy="8107"/>
                      </a:xfrm>
                      <a:custGeom>
                        <a:avLst/>
                        <a:gdLst>
                          <a:gd name="connsiteX0" fmla="*/ 3727 w 13263"/>
                          <a:gd name="connsiteY0" fmla="*/ 6374 h 8107"/>
                          <a:gd name="connsiteX1" fmla="*/ 2341 w 13263"/>
                          <a:gd name="connsiteY1" fmla="*/ 5542 h 8107"/>
                          <a:gd name="connsiteX2" fmla="*/ 1232 w 13263"/>
                          <a:gd name="connsiteY2" fmla="*/ 4711 h 8107"/>
                          <a:gd name="connsiteX3" fmla="*/ 123 w 13263"/>
                          <a:gd name="connsiteY3" fmla="*/ 4157 h 8107"/>
                          <a:gd name="connsiteX4" fmla="*/ 123 w 13263"/>
                          <a:gd name="connsiteY4" fmla="*/ 3325 h 8107"/>
                          <a:gd name="connsiteX5" fmla="*/ 2618 w 13263"/>
                          <a:gd name="connsiteY5" fmla="*/ 277 h 8107"/>
                          <a:gd name="connsiteX6" fmla="*/ 4005 w 13263"/>
                          <a:gd name="connsiteY6" fmla="*/ 0 h 8107"/>
                          <a:gd name="connsiteX7" fmla="*/ 5668 w 13263"/>
                          <a:gd name="connsiteY7" fmla="*/ 0 h 8107"/>
                          <a:gd name="connsiteX8" fmla="*/ 8717 w 13263"/>
                          <a:gd name="connsiteY8" fmla="*/ 1386 h 8107"/>
                          <a:gd name="connsiteX9" fmla="*/ 9826 w 13263"/>
                          <a:gd name="connsiteY9" fmla="*/ 1940 h 8107"/>
                          <a:gd name="connsiteX10" fmla="*/ 10935 w 13263"/>
                          <a:gd name="connsiteY10" fmla="*/ 2771 h 8107"/>
                          <a:gd name="connsiteX11" fmla="*/ 13153 w 13263"/>
                          <a:gd name="connsiteY11" fmla="*/ 6651 h 8107"/>
                          <a:gd name="connsiteX12" fmla="*/ 9826 w 13263"/>
                          <a:gd name="connsiteY12" fmla="*/ 8037 h 8107"/>
                          <a:gd name="connsiteX13" fmla="*/ 5945 w 13263"/>
                          <a:gd name="connsiteY13" fmla="*/ 6374 h 8107"/>
                          <a:gd name="connsiteX14" fmla="*/ 4559 w 13263"/>
                          <a:gd name="connsiteY14" fmla="*/ 6097 h 8107"/>
                          <a:gd name="connsiteX15" fmla="*/ 4282 w 13263"/>
                          <a:gd name="connsiteY15" fmla="*/ 6097 h 810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13263" h="8107">
                            <a:moveTo>
                              <a:pt x="3727" y="6374"/>
                            </a:moveTo>
                            <a:cubicBezTo>
                              <a:pt x="3173" y="6374"/>
                              <a:pt x="2896" y="5819"/>
                              <a:pt x="2341" y="5542"/>
                            </a:cubicBezTo>
                            <a:cubicBezTo>
                              <a:pt x="2064" y="5542"/>
                              <a:pt x="1509" y="4988"/>
                              <a:pt x="1232" y="4711"/>
                            </a:cubicBezTo>
                            <a:cubicBezTo>
                              <a:pt x="955" y="4711"/>
                              <a:pt x="400" y="4711"/>
                              <a:pt x="123" y="4157"/>
                            </a:cubicBezTo>
                            <a:cubicBezTo>
                              <a:pt x="-154" y="4157"/>
                              <a:pt x="123" y="3603"/>
                              <a:pt x="123" y="3325"/>
                            </a:cubicBezTo>
                            <a:cubicBezTo>
                              <a:pt x="123" y="1940"/>
                              <a:pt x="1509" y="1109"/>
                              <a:pt x="2618" y="277"/>
                            </a:cubicBezTo>
                            <a:cubicBezTo>
                              <a:pt x="3173" y="277"/>
                              <a:pt x="3450" y="0"/>
                              <a:pt x="4005" y="0"/>
                            </a:cubicBezTo>
                            <a:cubicBezTo>
                              <a:pt x="4559" y="0"/>
                              <a:pt x="5114" y="0"/>
                              <a:pt x="5668" y="0"/>
                            </a:cubicBezTo>
                            <a:cubicBezTo>
                              <a:pt x="6777" y="0"/>
                              <a:pt x="7608" y="831"/>
                              <a:pt x="8717" y="1386"/>
                            </a:cubicBezTo>
                            <a:cubicBezTo>
                              <a:pt x="8995" y="1386"/>
                              <a:pt x="9549" y="1663"/>
                              <a:pt x="9826" y="1940"/>
                            </a:cubicBezTo>
                            <a:cubicBezTo>
                              <a:pt x="10104" y="1940"/>
                              <a:pt x="10658" y="2494"/>
                              <a:pt x="10935" y="2771"/>
                            </a:cubicBezTo>
                            <a:cubicBezTo>
                              <a:pt x="12044" y="3603"/>
                              <a:pt x="13708" y="5265"/>
                              <a:pt x="13153" y="6651"/>
                            </a:cubicBezTo>
                            <a:cubicBezTo>
                              <a:pt x="12876" y="7759"/>
                              <a:pt x="10658" y="8314"/>
                              <a:pt x="9826" y="8037"/>
                            </a:cubicBezTo>
                            <a:cubicBezTo>
                              <a:pt x="8440" y="8037"/>
                              <a:pt x="7331" y="6928"/>
                              <a:pt x="5945" y="6374"/>
                            </a:cubicBezTo>
                            <a:cubicBezTo>
                              <a:pt x="5391" y="6374"/>
                              <a:pt x="5114" y="6374"/>
                              <a:pt x="4559" y="6097"/>
                            </a:cubicBezTo>
                            <a:cubicBezTo>
                              <a:pt x="4559" y="6097"/>
                              <a:pt x="4559" y="6097"/>
                              <a:pt x="4282" y="6097"/>
                            </a:cubicBezTo>
                            <a:close/>
                          </a:path>
                        </a:pathLst>
                      </a:custGeom>
                      <a:grpFill/>
                      <a:ln w="6350" cap="flat">
                        <a:solidFill>
                          <a:schemeClr val="bg1"/>
                        </a:solidFill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2552" name="Freeform 2551">
                        <a:extLst>
                          <a:ext uri="{FF2B5EF4-FFF2-40B4-BE49-F238E27FC236}">
                            <a16:creationId xmlns:a16="http://schemas.microsoft.com/office/drawing/2014/main" id="{9EFF497C-0C99-DF0D-FB6C-48CDF8843AE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146456" y="1964134"/>
                        <a:ext cx="6710" cy="6067"/>
                      </a:xfrm>
                      <a:custGeom>
                        <a:avLst/>
                        <a:gdLst>
                          <a:gd name="connsiteX0" fmla="*/ 1386 w 6710"/>
                          <a:gd name="connsiteY0" fmla="*/ 277 h 6067"/>
                          <a:gd name="connsiteX1" fmla="*/ 3327 w 6710"/>
                          <a:gd name="connsiteY1" fmla="*/ 0 h 6067"/>
                          <a:gd name="connsiteX2" fmla="*/ 5545 w 6710"/>
                          <a:gd name="connsiteY2" fmla="*/ 1940 h 6067"/>
                          <a:gd name="connsiteX3" fmla="*/ 6099 w 6710"/>
                          <a:gd name="connsiteY3" fmla="*/ 3325 h 6067"/>
                          <a:gd name="connsiteX4" fmla="*/ 6654 w 6710"/>
                          <a:gd name="connsiteY4" fmla="*/ 5265 h 6067"/>
                          <a:gd name="connsiteX5" fmla="*/ 4990 w 6710"/>
                          <a:gd name="connsiteY5" fmla="*/ 5819 h 6067"/>
                          <a:gd name="connsiteX6" fmla="*/ 2495 w 6710"/>
                          <a:gd name="connsiteY6" fmla="*/ 4988 h 6067"/>
                          <a:gd name="connsiteX7" fmla="*/ 0 w 6710"/>
                          <a:gd name="connsiteY7" fmla="*/ 2771 h 6067"/>
                          <a:gd name="connsiteX8" fmla="*/ 1109 w 6710"/>
                          <a:gd name="connsiteY8" fmla="*/ 277 h 606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6710" h="6067">
                            <a:moveTo>
                              <a:pt x="1386" y="277"/>
                            </a:moveTo>
                            <a:cubicBezTo>
                              <a:pt x="1941" y="0"/>
                              <a:pt x="2772" y="277"/>
                              <a:pt x="3327" y="0"/>
                            </a:cubicBezTo>
                            <a:cubicBezTo>
                              <a:pt x="4436" y="0"/>
                              <a:pt x="5268" y="1108"/>
                              <a:pt x="5545" y="1940"/>
                            </a:cubicBezTo>
                            <a:cubicBezTo>
                              <a:pt x="5545" y="2494"/>
                              <a:pt x="5822" y="3048"/>
                              <a:pt x="6099" y="3325"/>
                            </a:cubicBezTo>
                            <a:cubicBezTo>
                              <a:pt x="6099" y="3880"/>
                              <a:pt x="6931" y="4434"/>
                              <a:pt x="6654" y="5265"/>
                            </a:cubicBezTo>
                            <a:cubicBezTo>
                              <a:pt x="6654" y="6374"/>
                              <a:pt x="5822" y="6097"/>
                              <a:pt x="4990" y="5819"/>
                            </a:cubicBezTo>
                            <a:cubicBezTo>
                              <a:pt x="4159" y="5542"/>
                              <a:pt x="3604" y="4988"/>
                              <a:pt x="2495" y="4988"/>
                            </a:cubicBezTo>
                            <a:cubicBezTo>
                              <a:pt x="1109" y="4988"/>
                              <a:pt x="278" y="4434"/>
                              <a:pt x="0" y="2771"/>
                            </a:cubicBezTo>
                            <a:cubicBezTo>
                              <a:pt x="0" y="1940"/>
                              <a:pt x="0" y="831"/>
                              <a:pt x="1109" y="277"/>
                            </a:cubicBezTo>
                            <a:close/>
                          </a:path>
                        </a:pathLst>
                      </a:custGeom>
                      <a:grpFill/>
                      <a:ln w="6350" cap="flat">
                        <a:solidFill>
                          <a:schemeClr val="bg1"/>
                        </a:solidFill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2553" name="Freeform 2552">
                        <a:extLst>
                          <a:ext uri="{FF2B5EF4-FFF2-40B4-BE49-F238E27FC236}">
                            <a16:creationId xmlns:a16="http://schemas.microsoft.com/office/drawing/2014/main" id="{80A53A4A-9C2B-4CE5-BB02-28039B6A836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126496" y="1912468"/>
                        <a:ext cx="11089" cy="14877"/>
                      </a:xfrm>
                      <a:custGeom>
                        <a:avLst/>
                        <a:gdLst>
                          <a:gd name="connsiteX0" fmla="*/ 1941 w 11089"/>
                          <a:gd name="connsiteY0" fmla="*/ 14532 h 14877"/>
                          <a:gd name="connsiteX1" fmla="*/ 0 w 11089"/>
                          <a:gd name="connsiteY1" fmla="*/ 13700 h 14877"/>
                          <a:gd name="connsiteX2" fmla="*/ 554 w 11089"/>
                          <a:gd name="connsiteY2" fmla="*/ 10098 h 14877"/>
                          <a:gd name="connsiteX3" fmla="*/ 2218 w 11089"/>
                          <a:gd name="connsiteY3" fmla="*/ 7881 h 14877"/>
                          <a:gd name="connsiteX4" fmla="*/ 4990 w 11089"/>
                          <a:gd name="connsiteY4" fmla="*/ 675 h 14877"/>
                          <a:gd name="connsiteX5" fmla="*/ 9426 w 11089"/>
                          <a:gd name="connsiteY5" fmla="*/ 3170 h 14877"/>
                          <a:gd name="connsiteX6" fmla="*/ 11089 w 11089"/>
                          <a:gd name="connsiteY6" fmla="*/ 5109 h 14877"/>
                          <a:gd name="connsiteX7" fmla="*/ 10258 w 11089"/>
                          <a:gd name="connsiteY7" fmla="*/ 7049 h 14877"/>
                          <a:gd name="connsiteX8" fmla="*/ 8594 w 11089"/>
                          <a:gd name="connsiteY8" fmla="*/ 9820 h 14877"/>
                          <a:gd name="connsiteX9" fmla="*/ 6654 w 11089"/>
                          <a:gd name="connsiteY9" fmla="*/ 10929 h 14877"/>
                          <a:gd name="connsiteX10" fmla="*/ 4436 w 11089"/>
                          <a:gd name="connsiteY10" fmla="*/ 12869 h 14877"/>
                          <a:gd name="connsiteX11" fmla="*/ 1941 w 11089"/>
                          <a:gd name="connsiteY11" fmla="*/ 14532 h 1487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</a:cxnLst>
                        <a:rect l="l" t="t" r="r" b="b"/>
                        <a:pathLst>
                          <a:path w="11089" h="14877">
                            <a:moveTo>
                              <a:pt x="1941" y="14532"/>
                            </a:moveTo>
                            <a:cubicBezTo>
                              <a:pt x="832" y="15086"/>
                              <a:pt x="0" y="15086"/>
                              <a:pt x="0" y="13700"/>
                            </a:cubicBezTo>
                            <a:cubicBezTo>
                              <a:pt x="0" y="12315"/>
                              <a:pt x="0" y="11206"/>
                              <a:pt x="554" y="10098"/>
                            </a:cubicBezTo>
                            <a:cubicBezTo>
                              <a:pt x="1109" y="9266"/>
                              <a:pt x="1941" y="8712"/>
                              <a:pt x="2218" y="7881"/>
                            </a:cubicBezTo>
                            <a:cubicBezTo>
                              <a:pt x="3327" y="5664"/>
                              <a:pt x="3604" y="2615"/>
                              <a:pt x="4990" y="675"/>
                            </a:cubicBezTo>
                            <a:cubicBezTo>
                              <a:pt x="6377" y="-1542"/>
                              <a:pt x="8317" y="2338"/>
                              <a:pt x="9426" y="3170"/>
                            </a:cubicBezTo>
                            <a:cubicBezTo>
                              <a:pt x="9980" y="3724"/>
                              <a:pt x="11089" y="4278"/>
                              <a:pt x="11089" y="5109"/>
                            </a:cubicBezTo>
                            <a:cubicBezTo>
                              <a:pt x="11089" y="5664"/>
                              <a:pt x="10535" y="6495"/>
                              <a:pt x="10258" y="7049"/>
                            </a:cubicBezTo>
                            <a:cubicBezTo>
                              <a:pt x="9703" y="7881"/>
                              <a:pt x="9149" y="8989"/>
                              <a:pt x="8594" y="9820"/>
                            </a:cubicBezTo>
                            <a:cubicBezTo>
                              <a:pt x="8040" y="10375"/>
                              <a:pt x="7485" y="10652"/>
                              <a:pt x="6654" y="10929"/>
                            </a:cubicBezTo>
                            <a:cubicBezTo>
                              <a:pt x="5822" y="11483"/>
                              <a:pt x="5268" y="12037"/>
                              <a:pt x="4436" y="12869"/>
                            </a:cubicBezTo>
                            <a:cubicBezTo>
                              <a:pt x="3604" y="13700"/>
                              <a:pt x="2772" y="13977"/>
                              <a:pt x="1941" y="14532"/>
                            </a:cubicBezTo>
                            <a:close/>
                          </a:path>
                        </a:pathLst>
                      </a:custGeom>
                      <a:grpFill/>
                      <a:ln w="6350" cap="flat">
                        <a:solidFill>
                          <a:schemeClr val="bg1"/>
                        </a:solidFill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2554" name="Freeform 2553">
                        <a:extLst>
                          <a:ext uri="{FF2B5EF4-FFF2-40B4-BE49-F238E27FC236}">
                            <a16:creationId xmlns:a16="http://schemas.microsoft.com/office/drawing/2014/main" id="{80705D5D-9B74-0B49-A6FD-80A99E6F5C6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144516" y="1898793"/>
                        <a:ext cx="16356" cy="15567"/>
                      </a:xfrm>
                      <a:custGeom>
                        <a:avLst/>
                        <a:gdLst>
                          <a:gd name="connsiteX0" fmla="*/ 554 w 16356"/>
                          <a:gd name="connsiteY0" fmla="*/ 14628 h 15567"/>
                          <a:gd name="connsiteX1" fmla="*/ 0 w 16356"/>
                          <a:gd name="connsiteY1" fmla="*/ 12688 h 15567"/>
                          <a:gd name="connsiteX2" fmla="*/ 0 w 16356"/>
                          <a:gd name="connsiteY2" fmla="*/ 9639 h 15567"/>
                          <a:gd name="connsiteX3" fmla="*/ 1109 w 16356"/>
                          <a:gd name="connsiteY3" fmla="*/ 6037 h 15567"/>
                          <a:gd name="connsiteX4" fmla="*/ 3881 w 16356"/>
                          <a:gd name="connsiteY4" fmla="*/ 3266 h 15567"/>
                          <a:gd name="connsiteX5" fmla="*/ 8040 w 16356"/>
                          <a:gd name="connsiteY5" fmla="*/ 1603 h 15567"/>
                          <a:gd name="connsiteX6" fmla="*/ 9426 w 16356"/>
                          <a:gd name="connsiteY6" fmla="*/ 217 h 15567"/>
                          <a:gd name="connsiteX7" fmla="*/ 12476 w 16356"/>
                          <a:gd name="connsiteY7" fmla="*/ 1326 h 15567"/>
                          <a:gd name="connsiteX8" fmla="*/ 13862 w 16356"/>
                          <a:gd name="connsiteY8" fmla="*/ 4928 h 15567"/>
                          <a:gd name="connsiteX9" fmla="*/ 16357 w 16356"/>
                          <a:gd name="connsiteY9" fmla="*/ 7423 h 15567"/>
                          <a:gd name="connsiteX10" fmla="*/ 15802 w 16356"/>
                          <a:gd name="connsiteY10" fmla="*/ 10471 h 15567"/>
                          <a:gd name="connsiteX11" fmla="*/ 13030 w 16356"/>
                          <a:gd name="connsiteY11" fmla="*/ 11856 h 15567"/>
                          <a:gd name="connsiteX12" fmla="*/ 5545 w 16356"/>
                          <a:gd name="connsiteY12" fmla="*/ 14905 h 15567"/>
                          <a:gd name="connsiteX13" fmla="*/ 2218 w 16356"/>
                          <a:gd name="connsiteY13" fmla="*/ 15459 h 15567"/>
                          <a:gd name="connsiteX14" fmla="*/ 554 w 16356"/>
                          <a:gd name="connsiteY14" fmla="*/ 14628 h 1556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</a:cxnLst>
                        <a:rect l="l" t="t" r="r" b="b"/>
                        <a:pathLst>
                          <a:path w="16356" h="15567">
                            <a:moveTo>
                              <a:pt x="554" y="14628"/>
                            </a:moveTo>
                            <a:cubicBezTo>
                              <a:pt x="554" y="14074"/>
                              <a:pt x="277" y="13519"/>
                              <a:pt x="0" y="12688"/>
                            </a:cubicBezTo>
                            <a:cubicBezTo>
                              <a:pt x="0" y="11579"/>
                              <a:pt x="0" y="10748"/>
                              <a:pt x="0" y="9639"/>
                            </a:cubicBezTo>
                            <a:cubicBezTo>
                              <a:pt x="0" y="8254"/>
                              <a:pt x="554" y="7145"/>
                              <a:pt x="1109" y="6037"/>
                            </a:cubicBezTo>
                            <a:cubicBezTo>
                              <a:pt x="1663" y="4651"/>
                              <a:pt x="2218" y="3266"/>
                              <a:pt x="3881" y="3266"/>
                            </a:cubicBezTo>
                            <a:cubicBezTo>
                              <a:pt x="5268" y="3266"/>
                              <a:pt x="6931" y="2711"/>
                              <a:pt x="8040" y="1603"/>
                            </a:cubicBezTo>
                            <a:cubicBezTo>
                              <a:pt x="8594" y="1049"/>
                              <a:pt x="8871" y="495"/>
                              <a:pt x="9426" y="217"/>
                            </a:cubicBezTo>
                            <a:cubicBezTo>
                              <a:pt x="10535" y="-337"/>
                              <a:pt x="11644" y="217"/>
                              <a:pt x="12476" y="1326"/>
                            </a:cubicBezTo>
                            <a:cubicBezTo>
                              <a:pt x="13307" y="2434"/>
                              <a:pt x="13030" y="3820"/>
                              <a:pt x="13862" y="4928"/>
                            </a:cubicBezTo>
                            <a:cubicBezTo>
                              <a:pt x="14694" y="5760"/>
                              <a:pt x="16357" y="5760"/>
                              <a:pt x="16357" y="7423"/>
                            </a:cubicBezTo>
                            <a:cubicBezTo>
                              <a:pt x="16357" y="8531"/>
                              <a:pt x="16357" y="9639"/>
                              <a:pt x="15802" y="10471"/>
                            </a:cubicBezTo>
                            <a:cubicBezTo>
                              <a:pt x="15248" y="11579"/>
                              <a:pt x="14139" y="11579"/>
                              <a:pt x="13030" y="11856"/>
                            </a:cubicBezTo>
                            <a:cubicBezTo>
                              <a:pt x="10535" y="12965"/>
                              <a:pt x="8040" y="13796"/>
                              <a:pt x="5545" y="14905"/>
                            </a:cubicBezTo>
                            <a:cubicBezTo>
                              <a:pt x="4713" y="15459"/>
                              <a:pt x="3327" y="15736"/>
                              <a:pt x="2218" y="15459"/>
                            </a:cubicBezTo>
                            <a:cubicBezTo>
                              <a:pt x="1386" y="15459"/>
                              <a:pt x="832" y="14905"/>
                              <a:pt x="554" y="14628"/>
                            </a:cubicBezTo>
                            <a:close/>
                          </a:path>
                        </a:pathLst>
                      </a:custGeom>
                      <a:grpFill/>
                      <a:ln w="6350" cap="flat">
                        <a:solidFill>
                          <a:schemeClr val="bg1"/>
                        </a:solidFill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2555" name="Freeform 2554">
                        <a:extLst>
                          <a:ext uri="{FF2B5EF4-FFF2-40B4-BE49-F238E27FC236}">
                            <a16:creationId xmlns:a16="http://schemas.microsoft.com/office/drawing/2014/main" id="{CF3CD6EA-D7E8-8818-A265-B9A4AA1BD9A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189705" y="1882660"/>
                        <a:ext cx="25800" cy="21338"/>
                      </a:xfrm>
                      <a:custGeom>
                        <a:avLst/>
                        <a:gdLst>
                          <a:gd name="connsiteX0" fmla="*/ 24396 w 25800"/>
                          <a:gd name="connsiteY0" fmla="*/ 11639 h 21338"/>
                          <a:gd name="connsiteX1" fmla="*/ 25505 w 25800"/>
                          <a:gd name="connsiteY1" fmla="*/ 5819 h 21338"/>
                          <a:gd name="connsiteX2" fmla="*/ 21070 w 25800"/>
                          <a:gd name="connsiteY2" fmla="*/ 3048 h 21338"/>
                          <a:gd name="connsiteX3" fmla="*/ 17466 w 25800"/>
                          <a:gd name="connsiteY3" fmla="*/ 554 h 21338"/>
                          <a:gd name="connsiteX4" fmla="*/ 14139 w 25800"/>
                          <a:gd name="connsiteY4" fmla="*/ 0 h 21338"/>
                          <a:gd name="connsiteX5" fmla="*/ 11367 w 25800"/>
                          <a:gd name="connsiteY5" fmla="*/ 1109 h 21338"/>
                          <a:gd name="connsiteX6" fmla="*/ 8317 w 25800"/>
                          <a:gd name="connsiteY6" fmla="*/ 3880 h 21338"/>
                          <a:gd name="connsiteX7" fmla="*/ 4990 w 25800"/>
                          <a:gd name="connsiteY7" fmla="*/ 10808 h 21338"/>
                          <a:gd name="connsiteX8" fmla="*/ 1941 w 25800"/>
                          <a:gd name="connsiteY8" fmla="*/ 13579 h 21338"/>
                          <a:gd name="connsiteX9" fmla="*/ 0 w 25800"/>
                          <a:gd name="connsiteY9" fmla="*/ 17182 h 21338"/>
                          <a:gd name="connsiteX10" fmla="*/ 3604 w 25800"/>
                          <a:gd name="connsiteY10" fmla="*/ 20507 h 21338"/>
                          <a:gd name="connsiteX11" fmla="*/ 8040 w 25800"/>
                          <a:gd name="connsiteY11" fmla="*/ 21338 h 21338"/>
                          <a:gd name="connsiteX12" fmla="*/ 12198 w 25800"/>
                          <a:gd name="connsiteY12" fmla="*/ 20230 h 21338"/>
                          <a:gd name="connsiteX13" fmla="*/ 21624 w 25800"/>
                          <a:gd name="connsiteY13" fmla="*/ 15242 h 21338"/>
                          <a:gd name="connsiteX14" fmla="*/ 24674 w 25800"/>
                          <a:gd name="connsiteY14" fmla="*/ 11639 h 2133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</a:cxnLst>
                        <a:rect l="l" t="t" r="r" b="b"/>
                        <a:pathLst>
                          <a:path w="25800" h="21338">
                            <a:moveTo>
                              <a:pt x="24396" y="11639"/>
                            </a:moveTo>
                            <a:cubicBezTo>
                              <a:pt x="25228" y="10254"/>
                              <a:pt x="26337" y="7482"/>
                              <a:pt x="25505" y="5819"/>
                            </a:cubicBezTo>
                            <a:cubicBezTo>
                              <a:pt x="24951" y="4434"/>
                              <a:pt x="22456" y="3603"/>
                              <a:pt x="21070" y="3048"/>
                            </a:cubicBezTo>
                            <a:cubicBezTo>
                              <a:pt x="19684" y="2217"/>
                              <a:pt x="18575" y="1109"/>
                              <a:pt x="17466" y="554"/>
                            </a:cubicBezTo>
                            <a:cubicBezTo>
                              <a:pt x="16634" y="0"/>
                              <a:pt x="14970" y="0"/>
                              <a:pt x="14139" y="0"/>
                            </a:cubicBezTo>
                            <a:cubicBezTo>
                              <a:pt x="13030" y="0"/>
                              <a:pt x="12198" y="831"/>
                              <a:pt x="11367" y="1109"/>
                            </a:cubicBezTo>
                            <a:cubicBezTo>
                              <a:pt x="9980" y="1663"/>
                              <a:pt x="8871" y="2494"/>
                              <a:pt x="8317" y="3880"/>
                            </a:cubicBezTo>
                            <a:cubicBezTo>
                              <a:pt x="7208" y="6374"/>
                              <a:pt x="7208" y="9145"/>
                              <a:pt x="4990" y="10808"/>
                            </a:cubicBezTo>
                            <a:cubicBezTo>
                              <a:pt x="3881" y="11639"/>
                              <a:pt x="3050" y="12470"/>
                              <a:pt x="1941" y="13579"/>
                            </a:cubicBezTo>
                            <a:cubicBezTo>
                              <a:pt x="1109" y="14687"/>
                              <a:pt x="0" y="15796"/>
                              <a:pt x="0" y="17182"/>
                            </a:cubicBezTo>
                            <a:cubicBezTo>
                              <a:pt x="0" y="19399"/>
                              <a:pt x="1663" y="19953"/>
                              <a:pt x="3604" y="20507"/>
                            </a:cubicBezTo>
                            <a:cubicBezTo>
                              <a:pt x="4990" y="21061"/>
                              <a:pt x="6376" y="21338"/>
                              <a:pt x="8040" y="21338"/>
                            </a:cubicBezTo>
                            <a:cubicBezTo>
                              <a:pt x="9703" y="21338"/>
                              <a:pt x="10812" y="20784"/>
                              <a:pt x="12198" y="20230"/>
                            </a:cubicBezTo>
                            <a:cubicBezTo>
                              <a:pt x="15248" y="18844"/>
                              <a:pt x="19129" y="17736"/>
                              <a:pt x="21624" y="15242"/>
                            </a:cubicBezTo>
                            <a:cubicBezTo>
                              <a:pt x="22733" y="14133"/>
                              <a:pt x="23842" y="13025"/>
                              <a:pt x="24674" y="11639"/>
                            </a:cubicBezTo>
                            <a:close/>
                          </a:path>
                        </a:pathLst>
                      </a:custGeom>
                      <a:grpFill/>
                      <a:ln w="6350" cap="flat">
                        <a:solidFill>
                          <a:schemeClr val="bg1"/>
                        </a:solidFill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2556" name="Freeform 2555">
                        <a:extLst>
                          <a:ext uri="{FF2B5EF4-FFF2-40B4-BE49-F238E27FC236}">
                            <a16:creationId xmlns:a16="http://schemas.microsoft.com/office/drawing/2014/main" id="{68771770-60F1-7218-1FEC-27843BAE4B3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167382" y="1869686"/>
                        <a:ext cx="29781" cy="22495"/>
                      </a:xfrm>
                      <a:custGeom>
                        <a:avLst/>
                        <a:gdLst>
                          <a:gd name="connsiteX0" fmla="*/ 8461 w 29781"/>
                          <a:gd name="connsiteY0" fmla="*/ 19625 h 22495"/>
                          <a:gd name="connsiteX1" fmla="*/ 2362 w 29781"/>
                          <a:gd name="connsiteY1" fmla="*/ 21565 h 22495"/>
                          <a:gd name="connsiteX2" fmla="*/ 422 w 29781"/>
                          <a:gd name="connsiteY2" fmla="*/ 16022 h 22495"/>
                          <a:gd name="connsiteX3" fmla="*/ 4857 w 29781"/>
                          <a:gd name="connsiteY3" fmla="*/ 12974 h 22495"/>
                          <a:gd name="connsiteX4" fmla="*/ 9016 w 29781"/>
                          <a:gd name="connsiteY4" fmla="*/ 10480 h 22495"/>
                          <a:gd name="connsiteX5" fmla="*/ 16501 w 29781"/>
                          <a:gd name="connsiteY5" fmla="*/ 4660 h 22495"/>
                          <a:gd name="connsiteX6" fmla="*/ 16778 w 29781"/>
                          <a:gd name="connsiteY6" fmla="*/ 2166 h 22495"/>
                          <a:gd name="connsiteX7" fmla="*/ 20382 w 29781"/>
                          <a:gd name="connsiteY7" fmla="*/ 226 h 22495"/>
                          <a:gd name="connsiteX8" fmla="*/ 24264 w 29781"/>
                          <a:gd name="connsiteY8" fmla="*/ 1058 h 22495"/>
                          <a:gd name="connsiteX9" fmla="*/ 25373 w 29781"/>
                          <a:gd name="connsiteY9" fmla="*/ 5214 h 22495"/>
                          <a:gd name="connsiteX10" fmla="*/ 27036 w 29781"/>
                          <a:gd name="connsiteY10" fmla="*/ 8540 h 22495"/>
                          <a:gd name="connsiteX11" fmla="*/ 28976 w 29781"/>
                          <a:gd name="connsiteY11" fmla="*/ 9926 h 22495"/>
                          <a:gd name="connsiteX12" fmla="*/ 28976 w 29781"/>
                          <a:gd name="connsiteY12" fmla="*/ 14359 h 22495"/>
                          <a:gd name="connsiteX13" fmla="*/ 25927 w 29781"/>
                          <a:gd name="connsiteY13" fmla="*/ 18516 h 22495"/>
                          <a:gd name="connsiteX14" fmla="*/ 23432 w 29781"/>
                          <a:gd name="connsiteY14" fmla="*/ 22396 h 22495"/>
                          <a:gd name="connsiteX15" fmla="*/ 21768 w 29781"/>
                          <a:gd name="connsiteY15" fmla="*/ 22396 h 22495"/>
                          <a:gd name="connsiteX16" fmla="*/ 15947 w 29781"/>
                          <a:gd name="connsiteY16" fmla="*/ 21288 h 22495"/>
                          <a:gd name="connsiteX17" fmla="*/ 11788 w 29781"/>
                          <a:gd name="connsiteY17" fmla="*/ 19625 h 22495"/>
                          <a:gd name="connsiteX18" fmla="*/ 11788 w 29781"/>
                          <a:gd name="connsiteY18" fmla="*/ 19625 h 22495"/>
                          <a:gd name="connsiteX19" fmla="*/ 8739 w 29781"/>
                          <a:gd name="connsiteY19" fmla="*/ 19625 h 2249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</a:cxnLst>
                        <a:rect l="l" t="t" r="r" b="b"/>
                        <a:pathLst>
                          <a:path w="29781" h="22495">
                            <a:moveTo>
                              <a:pt x="8461" y="19625"/>
                            </a:moveTo>
                            <a:cubicBezTo>
                              <a:pt x="6521" y="20733"/>
                              <a:pt x="4303" y="21288"/>
                              <a:pt x="2362" y="21565"/>
                            </a:cubicBezTo>
                            <a:cubicBezTo>
                              <a:pt x="-133" y="21565"/>
                              <a:pt x="-410" y="17685"/>
                              <a:pt x="422" y="16022"/>
                            </a:cubicBezTo>
                            <a:cubicBezTo>
                              <a:pt x="1253" y="14359"/>
                              <a:pt x="3471" y="13805"/>
                              <a:pt x="4857" y="12974"/>
                            </a:cubicBezTo>
                            <a:cubicBezTo>
                              <a:pt x="6521" y="12420"/>
                              <a:pt x="7630" y="11865"/>
                              <a:pt x="9016" y="10480"/>
                            </a:cubicBezTo>
                            <a:cubicBezTo>
                              <a:pt x="11234" y="7986"/>
                              <a:pt x="15115" y="7986"/>
                              <a:pt x="16501" y="4660"/>
                            </a:cubicBezTo>
                            <a:cubicBezTo>
                              <a:pt x="16778" y="3829"/>
                              <a:pt x="16501" y="2998"/>
                              <a:pt x="16778" y="2166"/>
                            </a:cubicBezTo>
                            <a:cubicBezTo>
                              <a:pt x="17333" y="780"/>
                              <a:pt x="19273" y="503"/>
                              <a:pt x="20382" y="226"/>
                            </a:cubicBezTo>
                            <a:cubicBezTo>
                              <a:pt x="21768" y="-51"/>
                              <a:pt x="23432" y="-328"/>
                              <a:pt x="24264" y="1058"/>
                            </a:cubicBezTo>
                            <a:cubicBezTo>
                              <a:pt x="24818" y="2166"/>
                              <a:pt x="25095" y="3829"/>
                              <a:pt x="25373" y="5214"/>
                            </a:cubicBezTo>
                            <a:cubicBezTo>
                              <a:pt x="25650" y="6600"/>
                              <a:pt x="26204" y="7708"/>
                              <a:pt x="27036" y="8540"/>
                            </a:cubicBezTo>
                            <a:cubicBezTo>
                              <a:pt x="27590" y="9371"/>
                              <a:pt x="28145" y="9371"/>
                              <a:pt x="28976" y="9926"/>
                            </a:cubicBezTo>
                            <a:cubicBezTo>
                              <a:pt x="30640" y="10757"/>
                              <a:pt x="29254" y="13251"/>
                              <a:pt x="28976" y="14359"/>
                            </a:cubicBezTo>
                            <a:cubicBezTo>
                              <a:pt x="28145" y="16022"/>
                              <a:pt x="27036" y="17131"/>
                              <a:pt x="25927" y="18516"/>
                            </a:cubicBezTo>
                            <a:cubicBezTo>
                              <a:pt x="25095" y="19625"/>
                              <a:pt x="24264" y="21010"/>
                              <a:pt x="23432" y="22396"/>
                            </a:cubicBezTo>
                            <a:cubicBezTo>
                              <a:pt x="22877" y="22396"/>
                              <a:pt x="22323" y="22396"/>
                              <a:pt x="21768" y="22396"/>
                            </a:cubicBezTo>
                            <a:cubicBezTo>
                              <a:pt x="19551" y="22673"/>
                              <a:pt x="17610" y="22396"/>
                              <a:pt x="15947" y="21288"/>
                            </a:cubicBezTo>
                            <a:cubicBezTo>
                              <a:pt x="14560" y="20456"/>
                              <a:pt x="13451" y="19902"/>
                              <a:pt x="11788" y="19625"/>
                            </a:cubicBezTo>
                            <a:cubicBezTo>
                              <a:pt x="11788" y="19625"/>
                              <a:pt x="11788" y="19625"/>
                              <a:pt x="11788" y="19625"/>
                            </a:cubicBezTo>
                            <a:cubicBezTo>
                              <a:pt x="10679" y="19625"/>
                              <a:pt x="9570" y="19348"/>
                              <a:pt x="8739" y="19625"/>
                            </a:cubicBezTo>
                            <a:close/>
                          </a:path>
                        </a:pathLst>
                      </a:custGeom>
                      <a:grpFill/>
                      <a:ln w="6350" cap="flat">
                        <a:solidFill>
                          <a:schemeClr val="bg1"/>
                        </a:solidFill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2557" name="Freeform 2556">
                        <a:extLst>
                          <a:ext uri="{FF2B5EF4-FFF2-40B4-BE49-F238E27FC236}">
                            <a16:creationId xmlns:a16="http://schemas.microsoft.com/office/drawing/2014/main" id="{DC2B82E9-893C-BA59-BE40-875D83BAEB0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197067" y="1857444"/>
                        <a:ext cx="18492" cy="21890"/>
                      </a:xfrm>
                      <a:custGeom>
                        <a:avLst/>
                        <a:gdLst>
                          <a:gd name="connsiteX0" fmla="*/ 124 w 18492"/>
                          <a:gd name="connsiteY0" fmla="*/ 14962 h 21890"/>
                          <a:gd name="connsiteX1" fmla="*/ 4282 w 18492"/>
                          <a:gd name="connsiteY1" fmla="*/ 7757 h 21890"/>
                          <a:gd name="connsiteX2" fmla="*/ 8718 w 18492"/>
                          <a:gd name="connsiteY2" fmla="*/ 3323 h 21890"/>
                          <a:gd name="connsiteX3" fmla="*/ 14263 w 18492"/>
                          <a:gd name="connsiteY3" fmla="*/ 1383 h 21890"/>
                          <a:gd name="connsiteX4" fmla="*/ 18144 w 18492"/>
                          <a:gd name="connsiteY4" fmla="*/ 1106 h 21890"/>
                          <a:gd name="connsiteX5" fmla="*/ 12876 w 18492"/>
                          <a:gd name="connsiteY5" fmla="*/ 10805 h 21890"/>
                          <a:gd name="connsiteX6" fmla="*/ 12322 w 18492"/>
                          <a:gd name="connsiteY6" fmla="*/ 18011 h 21890"/>
                          <a:gd name="connsiteX7" fmla="*/ 7886 w 18492"/>
                          <a:gd name="connsiteY7" fmla="*/ 21890 h 21890"/>
                          <a:gd name="connsiteX8" fmla="*/ 3450 w 18492"/>
                          <a:gd name="connsiteY8" fmla="*/ 20782 h 21890"/>
                          <a:gd name="connsiteX9" fmla="*/ 3728 w 18492"/>
                          <a:gd name="connsiteY9" fmla="*/ 15516 h 21890"/>
                          <a:gd name="connsiteX10" fmla="*/ 124 w 18492"/>
                          <a:gd name="connsiteY10" fmla="*/ 14962 h 2189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18492" h="21890">
                            <a:moveTo>
                              <a:pt x="124" y="14962"/>
                            </a:moveTo>
                            <a:cubicBezTo>
                              <a:pt x="678" y="12191"/>
                              <a:pt x="2896" y="9974"/>
                              <a:pt x="4282" y="7757"/>
                            </a:cubicBezTo>
                            <a:cubicBezTo>
                              <a:pt x="5391" y="5817"/>
                              <a:pt x="6500" y="4155"/>
                              <a:pt x="8718" y="3323"/>
                            </a:cubicBezTo>
                            <a:cubicBezTo>
                              <a:pt x="10659" y="2492"/>
                              <a:pt x="12599" y="2769"/>
                              <a:pt x="14263" y="1383"/>
                            </a:cubicBezTo>
                            <a:cubicBezTo>
                              <a:pt x="15372" y="552"/>
                              <a:pt x="17035" y="-1111"/>
                              <a:pt x="18144" y="1106"/>
                            </a:cubicBezTo>
                            <a:cubicBezTo>
                              <a:pt x="19807" y="5540"/>
                              <a:pt x="15094" y="7757"/>
                              <a:pt x="12876" y="10805"/>
                            </a:cubicBezTo>
                            <a:cubicBezTo>
                              <a:pt x="11490" y="12745"/>
                              <a:pt x="12876" y="15794"/>
                              <a:pt x="12322" y="18011"/>
                            </a:cubicBezTo>
                            <a:cubicBezTo>
                              <a:pt x="12322" y="20228"/>
                              <a:pt x="10104" y="21613"/>
                              <a:pt x="7886" y="21890"/>
                            </a:cubicBezTo>
                            <a:cubicBezTo>
                              <a:pt x="6777" y="21890"/>
                              <a:pt x="4005" y="21890"/>
                              <a:pt x="3450" y="20782"/>
                            </a:cubicBezTo>
                            <a:cubicBezTo>
                              <a:pt x="2896" y="19396"/>
                              <a:pt x="5114" y="16348"/>
                              <a:pt x="3728" y="15516"/>
                            </a:cubicBezTo>
                            <a:cubicBezTo>
                              <a:pt x="2896" y="14962"/>
                              <a:pt x="-708" y="17733"/>
                              <a:pt x="124" y="14962"/>
                            </a:cubicBezTo>
                            <a:close/>
                          </a:path>
                        </a:pathLst>
                      </a:custGeom>
                      <a:grpFill/>
                      <a:ln w="6350" cap="flat">
                        <a:solidFill>
                          <a:schemeClr val="bg1"/>
                        </a:solidFill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2558" name="Freeform 2557">
                        <a:extLst>
                          <a:ext uri="{FF2B5EF4-FFF2-40B4-BE49-F238E27FC236}">
                            <a16:creationId xmlns:a16="http://schemas.microsoft.com/office/drawing/2014/main" id="{E3C29281-B1A5-9EB6-0C0E-5A9041A7450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214102" y="1874687"/>
                        <a:ext cx="13307" cy="18341"/>
                      </a:xfrm>
                      <a:custGeom>
                        <a:avLst/>
                        <a:gdLst>
                          <a:gd name="connsiteX0" fmla="*/ 13030 w 13307"/>
                          <a:gd name="connsiteY0" fmla="*/ 9359 h 18341"/>
                          <a:gd name="connsiteX1" fmla="*/ 10812 w 13307"/>
                          <a:gd name="connsiteY1" fmla="*/ 13515 h 18341"/>
                          <a:gd name="connsiteX2" fmla="*/ 6099 w 13307"/>
                          <a:gd name="connsiteY2" fmla="*/ 18227 h 18341"/>
                          <a:gd name="connsiteX3" fmla="*/ 2772 w 13307"/>
                          <a:gd name="connsiteY3" fmla="*/ 13238 h 18341"/>
                          <a:gd name="connsiteX4" fmla="*/ 1386 w 13307"/>
                          <a:gd name="connsiteY4" fmla="*/ 9636 h 18341"/>
                          <a:gd name="connsiteX5" fmla="*/ 0 w 13307"/>
                          <a:gd name="connsiteY5" fmla="*/ 6310 h 18341"/>
                          <a:gd name="connsiteX6" fmla="*/ 1663 w 13307"/>
                          <a:gd name="connsiteY6" fmla="*/ 2153 h 18341"/>
                          <a:gd name="connsiteX7" fmla="*/ 10258 w 13307"/>
                          <a:gd name="connsiteY7" fmla="*/ 1599 h 18341"/>
                          <a:gd name="connsiteX8" fmla="*/ 13307 w 13307"/>
                          <a:gd name="connsiteY8" fmla="*/ 6310 h 18341"/>
                          <a:gd name="connsiteX9" fmla="*/ 13030 w 13307"/>
                          <a:gd name="connsiteY9" fmla="*/ 9359 h 1834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13307" h="18341">
                            <a:moveTo>
                              <a:pt x="13030" y="9359"/>
                            </a:moveTo>
                            <a:cubicBezTo>
                              <a:pt x="12476" y="10744"/>
                              <a:pt x="11644" y="12130"/>
                              <a:pt x="10812" y="13515"/>
                            </a:cubicBezTo>
                            <a:cubicBezTo>
                              <a:pt x="9703" y="15178"/>
                              <a:pt x="9149" y="19058"/>
                              <a:pt x="6099" y="18227"/>
                            </a:cubicBezTo>
                            <a:cubicBezTo>
                              <a:pt x="3881" y="17672"/>
                              <a:pt x="3327" y="15178"/>
                              <a:pt x="2772" y="13238"/>
                            </a:cubicBezTo>
                            <a:cubicBezTo>
                              <a:pt x="2218" y="12130"/>
                              <a:pt x="1941" y="10744"/>
                              <a:pt x="1386" y="9636"/>
                            </a:cubicBezTo>
                            <a:cubicBezTo>
                              <a:pt x="832" y="8527"/>
                              <a:pt x="0" y="7419"/>
                              <a:pt x="0" y="6310"/>
                            </a:cubicBezTo>
                            <a:cubicBezTo>
                              <a:pt x="0" y="4647"/>
                              <a:pt x="832" y="3262"/>
                              <a:pt x="1663" y="2153"/>
                            </a:cubicBezTo>
                            <a:cubicBezTo>
                              <a:pt x="4159" y="-618"/>
                              <a:pt x="7486" y="-618"/>
                              <a:pt x="10258" y="1599"/>
                            </a:cubicBezTo>
                            <a:cubicBezTo>
                              <a:pt x="11921" y="2985"/>
                              <a:pt x="13307" y="4093"/>
                              <a:pt x="13307" y="6310"/>
                            </a:cubicBezTo>
                            <a:cubicBezTo>
                              <a:pt x="13307" y="7419"/>
                              <a:pt x="13307" y="8527"/>
                              <a:pt x="13030" y="9359"/>
                            </a:cubicBezTo>
                            <a:close/>
                          </a:path>
                        </a:pathLst>
                      </a:custGeom>
                      <a:grpFill/>
                      <a:ln w="6350" cap="flat">
                        <a:solidFill>
                          <a:schemeClr val="bg1"/>
                        </a:solidFill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2559" name="Freeform 2558">
                        <a:extLst>
                          <a:ext uri="{FF2B5EF4-FFF2-40B4-BE49-F238E27FC236}">
                            <a16:creationId xmlns:a16="http://schemas.microsoft.com/office/drawing/2014/main" id="{D6A9CD99-6C3A-5C86-FCC0-EF8D3ED622C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163884" y="1895046"/>
                        <a:ext cx="24157" cy="14495"/>
                      </a:xfrm>
                      <a:custGeom>
                        <a:avLst/>
                        <a:gdLst>
                          <a:gd name="connsiteX0" fmla="*/ 6692 w 24157"/>
                          <a:gd name="connsiteY0" fmla="*/ 12555 h 14495"/>
                          <a:gd name="connsiteX1" fmla="*/ 1147 w 24157"/>
                          <a:gd name="connsiteY1" fmla="*/ 14495 h 14495"/>
                          <a:gd name="connsiteX2" fmla="*/ 316 w 24157"/>
                          <a:gd name="connsiteY2" fmla="*/ 11170 h 14495"/>
                          <a:gd name="connsiteX3" fmla="*/ 1702 w 24157"/>
                          <a:gd name="connsiteY3" fmla="*/ 6459 h 14495"/>
                          <a:gd name="connsiteX4" fmla="*/ 7524 w 24157"/>
                          <a:gd name="connsiteY4" fmla="*/ 2302 h 14495"/>
                          <a:gd name="connsiteX5" fmla="*/ 13623 w 24157"/>
                          <a:gd name="connsiteY5" fmla="*/ 916 h 14495"/>
                          <a:gd name="connsiteX6" fmla="*/ 20277 w 24157"/>
                          <a:gd name="connsiteY6" fmla="*/ 362 h 14495"/>
                          <a:gd name="connsiteX7" fmla="*/ 24158 w 24157"/>
                          <a:gd name="connsiteY7" fmla="*/ 916 h 14495"/>
                          <a:gd name="connsiteX8" fmla="*/ 22772 w 24157"/>
                          <a:gd name="connsiteY8" fmla="*/ 2856 h 14495"/>
                          <a:gd name="connsiteX9" fmla="*/ 21108 w 24157"/>
                          <a:gd name="connsiteY9" fmla="*/ 5073 h 14495"/>
                          <a:gd name="connsiteX10" fmla="*/ 19999 w 24157"/>
                          <a:gd name="connsiteY10" fmla="*/ 7567 h 14495"/>
                          <a:gd name="connsiteX11" fmla="*/ 18059 w 24157"/>
                          <a:gd name="connsiteY11" fmla="*/ 8953 h 14495"/>
                          <a:gd name="connsiteX12" fmla="*/ 6137 w 24157"/>
                          <a:gd name="connsiteY12" fmla="*/ 12832 h 1449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</a:cxnLst>
                        <a:rect l="l" t="t" r="r" b="b"/>
                        <a:pathLst>
                          <a:path w="24157" h="14495">
                            <a:moveTo>
                              <a:pt x="6692" y="12555"/>
                            </a:moveTo>
                            <a:cubicBezTo>
                              <a:pt x="5029" y="13110"/>
                              <a:pt x="3088" y="14495"/>
                              <a:pt x="1147" y="14495"/>
                            </a:cubicBezTo>
                            <a:cubicBezTo>
                              <a:pt x="-516" y="14495"/>
                              <a:pt x="38" y="12278"/>
                              <a:pt x="316" y="11170"/>
                            </a:cubicBezTo>
                            <a:cubicBezTo>
                              <a:pt x="593" y="9507"/>
                              <a:pt x="870" y="7844"/>
                              <a:pt x="1702" y="6459"/>
                            </a:cubicBezTo>
                            <a:cubicBezTo>
                              <a:pt x="3088" y="4519"/>
                              <a:pt x="5583" y="3410"/>
                              <a:pt x="7524" y="2302"/>
                            </a:cubicBezTo>
                            <a:cubicBezTo>
                              <a:pt x="9464" y="1470"/>
                              <a:pt x="11405" y="1193"/>
                              <a:pt x="13623" y="916"/>
                            </a:cubicBezTo>
                            <a:cubicBezTo>
                              <a:pt x="15841" y="916"/>
                              <a:pt x="18059" y="916"/>
                              <a:pt x="20277" y="362"/>
                            </a:cubicBezTo>
                            <a:cubicBezTo>
                              <a:pt x="21108" y="362"/>
                              <a:pt x="24158" y="-746"/>
                              <a:pt x="24158" y="916"/>
                            </a:cubicBezTo>
                            <a:cubicBezTo>
                              <a:pt x="24158" y="1748"/>
                              <a:pt x="23326" y="2302"/>
                              <a:pt x="22772" y="2856"/>
                            </a:cubicBezTo>
                            <a:cubicBezTo>
                              <a:pt x="22217" y="3410"/>
                              <a:pt x="21385" y="4242"/>
                              <a:pt x="21108" y="5073"/>
                            </a:cubicBezTo>
                            <a:cubicBezTo>
                              <a:pt x="20831" y="5904"/>
                              <a:pt x="20831" y="6736"/>
                              <a:pt x="19999" y="7567"/>
                            </a:cubicBezTo>
                            <a:cubicBezTo>
                              <a:pt x="19445" y="8121"/>
                              <a:pt x="18613" y="8399"/>
                              <a:pt x="18059" y="8953"/>
                            </a:cubicBezTo>
                            <a:cubicBezTo>
                              <a:pt x="14454" y="11447"/>
                              <a:pt x="10019" y="11724"/>
                              <a:pt x="6137" y="12832"/>
                            </a:cubicBezTo>
                            <a:close/>
                          </a:path>
                        </a:pathLst>
                      </a:custGeom>
                      <a:grpFill/>
                      <a:ln w="6350" cap="flat">
                        <a:solidFill>
                          <a:schemeClr val="bg1"/>
                        </a:solidFill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2560" name="Freeform 2559">
                        <a:extLst>
                          <a:ext uri="{FF2B5EF4-FFF2-40B4-BE49-F238E27FC236}">
                            <a16:creationId xmlns:a16="http://schemas.microsoft.com/office/drawing/2014/main" id="{1C907A02-69DF-3BC2-5BF4-5B50954E25C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305257" y="1809757"/>
                        <a:ext cx="19487" cy="12207"/>
                      </a:xfrm>
                      <a:custGeom>
                        <a:avLst/>
                        <a:gdLst>
                          <a:gd name="connsiteX0" fmla="*/ 5877 w 19487"/>
                          <a:gd name="connsiteY0" fmla="*/ 9442 h 12207"/>
                          <a:gd name="connsiteX1" fmla="*/ 5322 w 19487"/>
                          <a:gd name="connsiteY1" fmla="*/ 8611 h 12207"/>
                          <a:gd name="connsiteX2" fmla="*/ 1718 w 19487"/>
                          <a:gd name="connsiteY2" fmla="*/ 5839 h 12207"/>
                          <a:gd name="connsiteX3" fmla="*/ 332 w 19487"/>
                          <a:gd name="connsiteY3" fmla="*/ 1405 h 12207"/>
                          <a:gd name="connsiteX4" fmla="*/ 8926 w 19487"/>
                          <a:gd name="connsiteY4" fmla="*/ 3899 h 12207"/>
                          <a:gd name="connsiteX5" fmla="*/ 13084 w 19487"/>
                          <a:gd name="connsiteY5" fmla="*/ 4731 h 12207"/>
                          <a:gd name="connsiteX6" fmla="*/ 16688 w 19487"/>
                          <a:gd name="connsiteY6" fmla="*/ 4731 h 12207"/>
                          <a:gd name="connsiteX7" fmla="*/ 19461 w 19487"/>
                          <a:gd name="connsiteY7" fmla="*/ 7502 h 12207"/>
                          <a:gd name="connsiteX8" fmla="*/ 16134 w 19487"/>
                          <a:gd name="connsiteY8" fmla="*/ 10273 h 12207"/>
                          <a:gd name="connsiteX9" fmla="*/ 7540 w 19487"/>
                          <a:gd name="connsiteY9" fmla="*/ 11382 h 12207"/>
                          <a:gd name="connsiteX10" fmla="*/ 6153 w 19487"/>
                          <a:gd name="connsiteY10" fmla="*/ 9719 h 1220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19487" h="12207">
                            <a:moveTo>
                              <a:pt x="5877" y="9442"/>
                            </a:moveTo>
                            <a:cubicBezTo>
                              <a:pt x="5877" y="9165"/>
                              <a:pt x="5599" y="8888"/>
                              <a:pt x="5322" y="8611"/>
                            </a:cubicBezTo>
                            <a:cubicBezTo>
                              <a:pt x="4213" y="7502"/>
                              <a:pt x="2827" y="6671"/>
                              <a:pt x="1718" y="5839"/>
                            </a:cubicBezTo>
                            <a:cubicBezTo>
                              <a:pt x="332" y="4731"/>
                              <a:pt x="-500" y="3345"/>
                              <a:pt x="332" y="1405"/>
                            </a:cubicBezTo>
                            <a:cubicBezTo>
                              <a:pt x="1995" y="-2474"/>
                              <a:pt x="6985" y="2791"/>
                              <a:pt x="8926" y="3899"/>
                            </a:cubicBezTo>
                            <a:cubicBezTo>
                              <a:pt x="10312" y="4731"/>
                              <a:pt x="11421" y="5008"/>
                              <a:pt x="13084" y="4731"/>
                            </a:cubicBezTo>
                            <a:cubicBezTo>
                              <a:pt x="14194" y="4731"/>
                              <a:pt x="15580" y="4454"/>
                              <a:pt x="16688" y="4731"/>
                            </a:cubicBezTo>
                            <a:cubicBezTo>
                              <a:pt x="17797" y="5008"/>
                              <a:pt x="19738" y="6117"/>
                              <a:pt x="19461" y="7502"/>
                            </a:cubicBezTo>
                            <a:cubicBezTo>
                              <a:pt x="19461" y="8888"/>
                              <a:pt x="17243" y="9719"/>
                              <a:pt x="16134" y="10273"/>
                            </a:cubicBezTo>
                            <a:cubicBezTo>
                              <a:pt x="13916" y="11382"/>
                              <a:pt x="10035" y="13322"/>
                              <a:pt x="7540" y="11382"/>
                            </a:cubicBezTo>
                            <a:cubicBezTo>
                              <a:pt x="6985" y="10828"/>
                              <a:pt x="6431" y="10273"/>
                              <a:pt x="6153" y="9719"/>
                            </a:cubicBezTo>
                            <a:close/>
                          </a:path>
                        </a:pathLst>
                      </a:custGeom>
                      <a:grpFill/>
                      <a:ln w="6350" cap="flat">
                        <a:solidFill>
                          <a:schemeClr val="bg1"/>
                        </a:solidFill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2561" name="Freeform 2560">
                        <a:extLst>
                          <a:ext uri="{FF2B5EF4-FFF2-40B4-BE49-F238E27FC236}">
                            <a16:creationId xmlns:a16="http://schemas.microsoft.com/office/drawing/2014/main" id="{C21659B5-7873-3C8E-0282-64CA1046029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328877" y="1810608"/>
                        <a:ext cx="14761" cy="11762"/>
                      </a:xfrm>
                      <a:custGeom>
                        <a:avLst/>
                        <a:gdLst>
                          <a:gd name="connsiteX0" fmla="*/ 554 w 14761"/>
                          <a:gd name="connsiteY0" fmla="*/ 9145 h 11762"/>
                          <a:gd name="connsiteX1" fmla="*/ 278 w 14761"/>
                          <a:gd name="connsiteY1" fmla="*/ 8037 h 11762"/>
                          <a:gd name="connsiteX2" fmla="*/ 0 w 14761"/>
                          <a:gd name="connsiteY2" fmla="*/ 7205 h 11762"/>
                          <a:gd name="connsiteX3" fmla="*/ 0 w 14761"/>
                          <a:gd name="connsiteY3" fmla="*/ 5542 h 11762"/>
                          <a:gd name="connsiteX4" fmla="*/ 6377 w 14761"/>
                          <a:gd name="connsiteY4" fmla="*/ 1386 h 11762"/>
                          <a:gd name="connsiteX5" fmla="*/ 9426 w 14761"/>
                          <a:gd name="connsiteY5" fmla="*/ 0 h 11762"/>
                          <a:gd name="connsiteX6" fmla="*/ 11089 w 14761"/>
                          <a:gd name="connsiteY6" fmla="*/ 0 h 11762"/>
                          <a:gd name="connsiteX7" fmla="*/ 12753 w 14761"/>
                          <a:gd name="connsiteY7" fmla="*/ 0 h 11762"/>
                          <a:gd name="connsiteX8" fmla="*/ 14694 w 14761"/>
                          <a:gd name="connsiteY8" fmla="*/ 4988 h 11762"/>
                          <a:gd name="connsiteX9" fmla="*/ 13307 w 14761"/>
                          <a:gd name="connsiteY9" fmla="*/ 6651 h 11762"/>
                          <a:gd name="connsiteX10" fmla="*/ 9981 w 14761"/>
                          <a:gd name="connsiteY10" fmla="*/ 9422 h 11762"/>
                          <a:gd name="connsiteX11" fmla="*/ 7208 w 14761"/>
                          <a:gd name="connsiteY11" fmla="*/ 11639 h 11762"/>
                          <a:gd name="connsiteX12" fmla="*/ 4990 w 14761"/>
                          <a:gd name="connsiteY12" fmla="*/ 11639 h 11762"/>
                          <a:gd name="connsiteX13" fmla="*/ 1941 w 14761"/>
                          <a:gd name="connsiteY13" fmla="*/ 11639 h 11762"/>
                          <a:gd name="connsiteX14" fmla="*/ 832 w 14761"/>
                          <a:gd name="connsiteY14" fmla="*/ 11085 h 11762"/>
                          <a:gd name="connsiteX15" fmla="*/ 554 w 14761"/>
                          <a:gd name="connsiteY15" fmla="*/ 9699 h 1176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14761" h="11762">
                            <a:moveTo>
                              <a:pt x="554" y="9145"/>
                            </a:moveTo>
                            <a:cubicBezTo>
                              <a:pt x="278" y="8591"/>
                              <a:pt x="554" y="8591"/>
                              <a:pt x="278" y="8037"/>
                            </a:cubicBezTo>
                            <a:cubicBezTo>
                              <a:pt x="278" y="7759"/>
                              <a:pt x="0" y="7482"/>
                              <a:pt x="0" y="7205"/>
                            </a:cubicBezTo>
                            <a:cubicBezTo>
                              <a:pt x="0" y="6651"/>
                              <a:pt x="0" y="6097"/>
                              <a:pt x="0" y="5542"/>
                            </a:cubicBezTo>
                            <a:cubicBezTo>
                              <a:pt x="0" y="2771"/>
                              <a:pt x="4436" y="1940"/>
                              <a:pt x="6377" y="1386"/>
                            </a:cubicBezTo>
                            <a:cubicBezTo>
                              <a:pt x="7485" y="1109"/>
                              <a:pt x="8317" y="277"/>
                              <a:pt x="9426" y="0"/>
                            </a:cubicBezTo>
                            <a:cubicBezTo>
                              <a:pt x="9981" y="0"/>
                              <a:pt x="10535" y="0"/>
                              <a:pt x="11089" y="0"/>
                            </a:cubicBezTo>
                            <a:cubicBezTo>
                              <a:pt x="11644" y="0"/>
                              <a:pt x="12198" y="0"/>
                              <a:pt x="12753" y="0"/>
                            </a:cubicBezTo>
                            <a:cubicBezTo>
                              <a:pt x="14416" y="554"/>
                              <a:pt x="14970" y="3325"/>
                              <a:pt x="14694" y="4988"/>
                            </a:cubicBezTo>
                            <a:cubicBezTo>
                              <a:pt x="14694" y="5819"/>
                              <a:pt x="13862" y="6097"/>
                              <a:pt x="13307" y="6651"/>
                            </a:cubicBezTo>
                            <a:cubicBezTo>
                              <a:pt x="12198" y="7482"/>
                              <a:pt x="11089" y="8314"/>
                              <a:pt x="9981" y="9422"/>
                            </a:cubicBezTo>
                            <a:cubicBezTo>
                              <a:pt x="9149" y="10254"/>
                              <a:pt x="8317" y="11085"/>
                              <a:pt x="7208" y="11639"/>
                            </a:cubicBezTo>
                            <a:cubicBezTo>
                              <a:pt x="6377" y="11916"/>
                              <a:pt x="5822" y="11639"/>
                              <a:pt x="4990" y="11639"/>
                            </a:cubicBezTo>
                            <a:cubicBezTo>
                              <a:pt x="3881" y="11639"/>
                              <a:pt x="3050" y="11639"/>
                              <a:pt x="1941" y="11639"/>
                            </a:cubicBezTo>
                            <a:cubicBezTo>
                              <a:pt x="1386" y="11639"/>
                              <a:pt x="1109" y="11639"/>
                              <a:pt x="832" y="11085"/>
                            </a:cubicBezTo>
                            <a:cubicBezTo>
                              <a:pt x="832" y="10531"/>
                              <a:pt x="832" y="9976"/>
                              <a:pt x="554" y="9699"/>
                            </a:cubicBezTo>
                            <a:close/>
                          </a:path>
                        </a:pathLst>
                      </a:custGeom>
                      <a:grpFill/>
                      <a:ln w="6350" cap="flat">
                        <a:solidFill>
                          <a:schemeClr val="bg1"/>
                        </a:solidFill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2562" name="Freeform 2561">
                        <a:extLst>
                          <a:ext uri="{FF2B5EF4-FFF2-40B4-BE49-F238E27FC236}">
                            <a16:creationId xmlns:a16="http://schemas.microsoft.com/office/drawing/2014/main" id="{97FD802A-64A9-744C-C17F-851C170515F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418854" y="1786376"/>
                        <a:ext cx="12722" cy="9341"/>
                      </a:xfrm>
                      <a:custGeom>
                        <a:avLst/>
                        <a:gdLst>
                          <a:gd name="connsiteX0" fmla="*/ 123 w 12722"/>
                          <a:gd name="connsiteY0" fmla="*/ 6497 h 9341"/>
                          <a:gd name="connsiteX1" fmla="*/ 123 w 12722"/>
                          <a:gd name="connsiteY1" fmla="*/ 4003 h 9341"/>
                          <a:gd name="connsiteX2" fmla="*/ 955 w 12722"/>
                          <a:gd name="connsiteY2" fmla="*/ 1786 h 9341"/>
                          <a:gd name="connsiteX3" fmla="*/ 4004 w 12722"/>
                          <a:gd name="connsiteY3" fmla="*/ 123 h 9341"/>
                          <a:gd name="connsiteX4" fmla="*/ 7332 w 12722"/>
                          <a:gd name="connsiteY4" fmla="*/ 123 h 9341"/>
                          <a:gd name="connsiteX5" fmla="*/ 12599 w 12722"/>
                          <a:gd name="connsiteY5" fmla="*/ 3726 h 9341"/>
                          <a:gd name="connsiteX6" fmla="*/ 12599 w 12722"/>
                          <a:gd name="connsiteY6" fmla="*/ 6774 h 9341"/>
                          <a:gd name="connsiteX7" fmla="*/ 10104 w 12722"/>
                          <a:gd name="connsiteY7" fmla="*/ 8437 h 9341"/>
                          <a:gd name="connsiteX8" fmla="*/ 4836 w 12722"/>
                          <a:gd name="connsiteY8" fmla="*/ 9268 h 9341"/>
                          <a:gd name="connsiteX9" fmla="*/ 2896 w 12722"/>
                          <a:gd name="connsiteY9" fmla="*/ 8714 h 9341"/>
                          <a:gd name="connsiteX10" fmla="*/ 1787 w 12722"/>
                          <a:gd name="connsiteY10" fmla="*/ 7605 h 9341"/>
                          <a:gd name="connsiteX11" fmla="*/ 401 w 12722"/>
                          <a:gd name="connsiteY11" fmla="*/ 5943 h 934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</a:cxnLst>
                        <a:rect l="l" t="t" r="r" b="b"/>
                        <a:pathLst>
                          <a:path w="12722" h="9341">
                            <a:moveTo>
                              <a:pt x="123" y="6497"/>
                            </a:moveTo>
                            <a:cubicBezTo>
                              <a:pt x="123" y="5666"/>
                              <a:pt x="-154" y="4834"/>
                              <a:pt x="123" y="4003"/>
                            </a:cubicBezTo>
                            <a:cubicBezTo>
                              <a:pt x="123" y="3449"/>
                              <a:pt x="401" y="2340"/>
                              <a:pt x="955" y="1786"/>
                            </a:cubicBezTo>
                            <a:cubicBezTo>
                              <a:pt x="1787" y="1232"/>
                              <a:pt x="2896" y="400"/>
                              <a:pt x="4004" y="123"/>
                            </a:cubicBezTo>
                            <a:cubicBezTo>
                              <a:pt x="5114" y="-154"/>
                              <a:pt x="6222" y="123"/>
                              <a:pt x="7332" y="123"/>
                            </a:cubicBezTo>
                            <a:cubicBezTo>
                              <a:pt x="9827" y="677"/>
                              <a:pt x="12045" y="954"/>
                              <a:pt x="12599" y="3726"/>
                            </a:cubicBezTo>
                            <a:cubicBezTo>
                              <a:pt x="12599" y="4834"/>
                              <a:pt x="12876" y="5943"/>
                              <a:pt x="12599" y="6774"/>
                            </a:cubicBezTo>
                            <a:cubicBezTo>
                              <a:pt x="12045" y="7605"/>
                              <a:pt x="11213" y="8160"/>
                              <a:pt x="10104" y="8437"/>
                            </a:cubicBezTo>
                            <a:cubicBezTo>
                              <a:pt x="8440" y="8991"/>
                              <a:pt x="6500" y="9545"/>
                              <a:pt x="4836" y="9268"/>
                            </a:cubicBezTo>
                            <a:cubicBezTo>
                              <a:pt x="4282" y="9268"/>
                              <a:pt x="3450" y="8714"/>
                              <a:pt x="2896" y="8714"/>
                            </a:cubicBezTo>
                            <a:cubicBezTo>
                              <a:pt x="2064" y="8714"/>
                              <a:pt x="2064" y="8160"/>
                              <a:pt x="1787" y="7605"/>
                            </a:cubicBezTo>
                            <a:cubicBezTo>
                              <a:pt x="1232" y="7051"/>
                              <a:pt x="678" y="6774"/>
                              <a:pt x="401" y="5943"/>
                            </a:cubicBezTo>
                            <a:close/>
                          </a:path>
                        </a:pathLst>
                      </a:custGeom>
                      <a:grpFill/>
                      <a:ln w="6350" cap="flat">
                        <a:solidFill>
                          <a:schemeClr val="bg1"/>
                        </a:solidFill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2563" name="Freeform 2562">
                        <a:extLst>
                          <a:ext uri="{FF2B5EF4-FFF2-40B4-BE49-F238E27FC236}">
                            <a16:creationId xmlns:a16="http://schemas.microsoft.com/office/drawing/2014/main" id="{09676DA0-4A1B-7533-6D21-928F46DB3D5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395838" y="1793427"/>
                        <a:ext cx="19536" cy="14484"/>
                      </a:xfrm>
                      <a:custGeom>
                        <a:avLst/>
                        <a:gdLst>
                          <a:gd name="connsiteX0" fmla="*/ 18150 w 19536"/>
                          <a:gd name="connsiteY0" fmla="*/ 277 h 14484"/>
                          <a:gd name="connsiteX1" fmla="*/ 19536 w 19536"/>
                          <a:gd name="connsiteY1" fmla="*/ 2217 h 14484"/>
                          <a:gd name="connsiteX2" fmla="*/ 18982 w 19536"/>
                          <a:gd name="connsiteY2" fmla="*/ 4711 h 14484"/>
                          <a:gd name="connsiteX3" fmla="*/ 17596 w 19536"/>
                          <a:gd name="connsiteY3" fmla="*/ 5820 h 14484"/>
                          <a:gd name="connsiteX4" fmla="*/ 14546 w 19536"/>
                          <a:gd name="connsiteY4" fmla="*/ 10531 h 14484"/>
                          <a:gd name="connsiteX5" fmla="*/ 11496 w 19536"/>
                          <a:gd name="connsiteY5" fmla="*/ 12470 h 14484"/>
                          <a:gd name="connsiteX6" fmla="*/ 9833 w 19536"/>
                          <a:gd name="connsiteY6" fmla="*/ 13302 h 14484"/>
                          <a:gd name="connsiteX7" fmla="*/ 8724 w 19536"/>
                          <a:gd name="connsiteY7" fmla="*/ 13579 h 14484"/>
                          <a:gd name="connsiteX8" fmla="*/ 5120 w 19536"/>
                          <a:gd name="connsiteY8" fmla="*/ 14410 h 14484"/>
                          <a:gd name="connsiteX9" fmla="*/ 2348 w 19536"/>
                          <a:gd name="connsiteY9" fmla="*/ 13856 h 14484"/>
                          <a:gd name="connsiteX10" fmla="*/ 684 w 19536"/>
                          <a:gd name="connsiteY10" fmla="*/ 13302 h 14484"/>
                          <a:gd name="connsiteX11" fmla="*/ 1239 w 19536"/>
                          <a:gd name="connsiteY11" fmla="*/ 7759 h 14484"/>
                          <a:gd name="connsiteX12" fmla="*/ 4288 w 19536"/>
                          <a:gd name="connsiteY12" fmla="*/ 6928 h 14484"/>
                          <a:gd name="connsiteX13" fmla="*/ 7892 w 19536"/>
                          <a:gd name="connsiteY13" fmla="*/ 6097 h 14484"/>
                          <a:gd name="connsiteX14" fmla="*/ 9556 w 19536"/>
                          <a:gd name="connsiteY14" fmla="*/ 5820 h 14484"/>
                          <a:gd name="connsiteX15" fmla="*/ 12328 w 19536"/>
                          <a:gd name="connsiteY15" fmla="*/ 4157 h 14484"/>
                          <a:gd name="connsiteX16" fmla="*/ 13991 w 19536"/>
                          <a:gd name="connsiteY16" fmla="*/ 2494 h 14484"/>
                          <a:gd name="connsiteX17" fmla="*/ 15377 w 19536"/>
                          <a:gd name="connsiteY17" fmla="*/ 554 h 14484"/>
                          <a:gd name="connsiteX18" fmla="*/ 17873 w 19536"/>
                          <a:gd name="connsiteY18" fmla="*/ 0 h 1448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</a:cxnLst>
                        <a:rect l="l" t="t" r="r" b="b"/>
                        <a:pathLst>
                          <a:path w="19536" h="14484">
                            <a:moveTo>
                              <a:pt x="18150" y="277"/>
                            </a:moveTo>
                            <a:cubicBezTo>
                              <a:pt x="19259" y="277"/>
                              <a:pt x="19536" y="1386"/>
                              <a:pt x="19536" y="2217"/>
                            </a:cubicBezTo>
                            <a:cubicBezTo>
                              <a:pt x="19536" y="3048"/>
                              <a:pt x="19536" y="4157"/>
                              <a:pt x="18982" y="4711"/>
                            </a:cubicBezTo>
                            <a:cubicBezTo>
                              <a:pt x="18704" y="5265"/>
                              <a:pt x="18150" y="5542"/>
                              <a:pt x="17596" y="5820"/>
                            </a:cubicBezTo>
                            <a:cubicBezTo>
                              <a:pt x="16209" y="7205"/>
                              <a:pt x="15932" y="9145"/>
                              <a:pt x="14546" y="10531"/>
                            </a:cubicBezTo>
                            <a:cubicBezTo>
                              <a:pt x="13714" y="11639"/>
                              <a:pt x="12605" y="11916"/>
                              <a:pt x="11496" y="12470"/>
                            </a:cubicBezTo>
                            <a:cubicBezTo>
                              <a:pt x="10942" y="12470"/>
                              <a:pt x="10387" y="13025"/>
                              <a:pt x="9833" y="13302"/>
                            </a:cubicBezTo>
                            <a:cubicBezTo>
                              <a:pt x="9278" y="13302"/>
                              <a:pt x="9001" y="13302"/>
                              <a:pt x="8724" y="13579"/>
                            </a:cubicBezTo>
                            <a:cubicBezTo>
                              <a:pt x="7615" y="14133"/>
                              <a:pt x="6506" y="14687"/>
                              <a:pt x="5120" y="14410"/>
                            </a:cubicBezTo>
                            <a:cubicBezTo>
                              <a:pt x="4288" y="14410"/>
                              <a:pt x="3456" y="14133"/>
                              <a:pt x="2348" y="13856"/>
                            </a:cubicBezTo>
                            <a:cubicBezTo>
                              <a:pt x="1793" y="13856"/>
                              <a:pt x="961" y="13856"/>
                              <a:pt x="684" y="13302"/>
                            </a:cubicBezTo>
                            <a:cubicBezTo>
                              <a:pt x="-425" y="11916"/>
                              <a:pt x="-147" y="8868"/>
                              <a:pt x="1239" y="7759"/>
                            </a:cubicBezTo>
                            <a:cubicBezTo>
                              <a:pt x="2070" y="7205"/>
                              <a:pt x="3179" y="7205"/>
                              <a:pt x="4288" y="6928"/>
                            </a:cubicBezTo>
                            <a:cubicBezTo>
                              <a:pt x="5397" y="6928"/>
                              <a:pt x="6784" y="6374"/>
                              <a:pt x="7892" y="6097"/>
                            </a:cubicBezTo>
                            <a:cubicBezTo>
                              <a:pt x="8447" y="6097"/>
                              <a:pt x="9001" y="6097"/>
                              <a:pt x="9556" y="5820"/>
                            </a:cubicBezTo>
                            <a:cubicBezTo>
                              <a:pt x="10387" y="5265"/>
                              <a:pt x="11496" y="4988"/>
                              <a:pt x="12328" y="4157"/>
                            </a:cubicBezTo>
                            <a:cubicBezTo>
                              <a:pt x="12883" y="3880"/>
                              <a:pt x="13437" y="3048"/>
                              <a:pt x="13991" y="2494"/>
                            </a:cubicBezTo>
                            <a:cubicBezTo>
                              <a:pt x="14546" y="1940"/>
                              <a:pt x="14823" y="1109"/>
                              <a:pt x="15377" y="554"/>
                            </a:cubicBezTo>
                            <a:cubicBezTo>
                              <a:pt x="15932" y="0"/>
                              <a:pt x="17041" y="0"/>
                              <a:pt x="17873" y="0"/>
                            </a:cubicBezTo>
                            <a:close/>
                          </a:path>
                        </a:pathLst>
                      </a:custGeom>
                      <a:grpFill/>
                      <a:ln w="6350" cap="flat">
                        <a:solidFill>
                          <a:schemeClr val="bg1"/>
                        </a:solidFill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2564" name="Freeform 2563">
                        <a:extLst>
                          <a:ext uri="{FF2B5EF4-FFF2-40B4-BE49-F238E27FC236}">
                            <a16:creationId xmlns:a16="http://schemas.microsoft.com/office/drawing/2014/main" id="{A9C79257-E046-FE41-FAB0-0C12848F5CE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372915" y="1780727"/>
                        <a:ext cx="41626" cy="18519"/>
                      </a:xfrm>
                      <a:custGeom>
                        <a:avLst/>
                        <a:gdLst>
                          <a:gd name="connsiteX0" fmla="*/ 21111 w 41626"/>
                          <a:gd name="connsiteY0" fmla="*/ 17688 h 18519"/>
                          <a:gd name="connsiteX1" fmla="*/ 17230 w 41626"/>
                          <a:gd name="connsiteY1" fmla="*/ 18520 h 18519"/>
                          <a:gd name="connsiteX2" fmla="*/ 15012 w 41626"/>
                          <a:gd name="connsiteY2" fmla="*/ 17965 h 18519"/>
                          <a:gd name="connsiteX3" fmla="*/ 12517 w 41626"/>
                          <a:gd name="connsiteY3" fmla="*/ 17965 h 18519"/>
                          <a:gd name="connsiteX4" fmla="*/ 7527 w 41626"/>
                          <a:gd name="connsiteY4" fmla="*/ 18243 h 18519"/>
                          <a:gd name="connsiteX5" fmla="*/ 1705 w 41626"/>
                          <a:gd name="connsiteY5" fmla="*/ 18243 h 18519"/>
                          <a:gd name="connsiteX6" fmla="*/ 319 w 41626"/>
                          <a:gd name="connsiteY6" fmla="*/ 15194 h 18519"/>
                          <a:gd name="connsiteX7" fmla="*/ 1705 w 41626"/>
                          <a:gd name="connsiteY7" fmla="*/ 11314 h 18519"/>
                          <a:gd name="connsiteX8" fmla="*/ 9468 w 41626"/>
                          <a:gd name="connsiteY8" fmla="*/ 6881 h 18519"/>
                          <a:gd name="connsiteX9" fmla="*/ 13072 w 41626"/>
                          <a:gd name="connsiteY9" fmla="*/ 6881 h 18519"/>
                          <a:gd name="connsiteX10" fmla="*/ 16675 w 41626"/>
                          <a:gd name="connsiteY10" fmla="*/ 7712 h 18519"/>
                          <a:gd name="connsiteX11" fmla="*/ 22220 w 41626"/>
                          <a:gd name="connsiteY11" fmla="*/ 7712 h 18519"/>
                          <a:gd name="connsiteX12" fmla="*/ 26656 w 41626"/>
                          <a:gd name="connsiteY12" fmla="*/ 7435 h 18519"/>
                          <a:gd name="connsiteX13" fmla="*/ 29983 w 41626"/>
                          <a:gd name="connsiteY13" fmla="*/ 6049 h 18519"/>
                          <a:gd name="connsiteX14" fmla="*/ 32478 w 41626"/>
                          <a:gd name="connsiteY14" fmla="*/ 3001 h 18519"/>
                          <a:gd name="connsiteX15" fmla="*/ 36082 w 41626"/>
                          <a:gd name="connsiteY15" fmla="*/ 784 h 18519"/>
                          <a:gd name="connsiteX16" fmla="*/ 39686 w 41626"/>
                          <a:gd name="connsiteY16" fmla="*/ 230 h 18519"/>
                          <a:gd name="connsiteX17" fmla="*/ 41627 w 41626"/>
                          <a:gd name="connsiteY17" fmla="*/ 3832 h 18519"/>
                          <a:gd name="connsiteX18" fmla="*/ 39686 w 41626"/>
                          <a:gd name="connsiteY18" fmla="*/ 8266 h 18519"/>
                          <a:gd name="connsiteX19" fmla="*/ 34696 w 41626"/>
                          <a:gd name="connsiteY19" fmla="*/ 12700 h 18519"/>
                          <a:gd name="connsiteX20" fmla="*/ 31923 w 41626"/>
                          <a:gd name="connsiteY20" fmla="*/ 14363 h 18519"/>
                          <a:gd name="connsiteX21" fmla="*/ 29706 w 41626"/>
                          <a:gd name="connsiteY21" fmla="*/ 14640 h 18519"/>
                          <a:gd name="connsiteX22" fmla="*/ 27488 w 41626"/>
                          <a:gd name="connsiteY22" fmla="*/ 15471 h 18519"/>
                          <a:gd name="connsiteX23" fmla="*/ 24992 w 41626"/>
                          <a:gd name="connsiteY23" fmla="*/ 16026 h 18519"/>
                          <a:gd name="connsiteX24" fmla="*/ 23606 w 41626"/>
                          <a:gd name="connsiteY24" fmla="*/ 16857 h 18519"/>
                          <a:gd name="connsiteX25" fmla="*/ 21111 w 41626"/>
                          <a:gd name="connsiteY25" fmla="*/ 17688 h 1851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</a:cxnLst>
                        <a:rect l="l" t="t" r="r" b="b"/>
                        <a:pathLst>
                          <a:path w="41626" h="18519">
                            <a:moveTo>
                              <a:pt x="21111" y="17688"/>
                            </a:moveTo>
                            <a:cubicBezTo>
                              <a:pt x="20003" y="18243"/>
                              <a:pt x="18617" y="18520"/>
                              <a:pt x="17230" y="18520"/>
                            </a:cubicBezTo>
                            <a:cubicBezTo>
                              <a:pt x="16399" y="18520"/>
                              <a:pt x="15844" y="18243"/>
                              <a:pt x="15012" y="17965"/>
                            </a:cubicBezTo>
                            <a:cubicBezTo>
                              <a:pt x="14181" y="17965"/>
                              <a:pt x="13349" y="17965"/>
                              <a:pt x="12517" y="17965"/>
                            </a:cubicBezTo>
                            <a:cubicBezTo>
                              <a:pt x="10854" y="17965"/>
                              <a:pt x="9190" y="18243"/>
                              <a:pt x="7527" y="18243"/>
                            </a:cubicBezTo>
                            <a:cubicBezTo>
                              <a:pt x="5586" y="18243"/>
                              <a:pt x="3646" y="18520"/>
                              <a:pt x="1705" y="18243"/>
                            </a:cubicBezTo>
                            <a:cubicBezTo>
                              <a:pt x="-235" y="18243"/>
                              <a:pt x="-235" y="16857"/>
                              <a:pt x="319" y="15194"/>
                            </a:cubicBezTo>
                            <a:cubicBezTo>
                              <a:pt x="873" y="13809"/>
                              <a:pt x="1151" y="12700"/>
                              <a:pt x="1705" y="11314"/>
                            </a:cubicBezTo>
                            <a:cubicBezTo>
                              <a:pt x="2814" y="8266"/>
                              <a:pt x="6418" y="6603"/>
                              <a:pt x="9468" y="6881"/>
                            </a:cubicBezTo>
                            <a:cubicBezTo>
                              <a:pt x="10854" y="6881"/>
                              <a:pt x="11963" y="6881"/>
                              <a:pt x="13072" y="6881"/>
                            </a:cubicBezTo>
                            <a:cubicBezTo>
                              <a:pt x="14458" y="6881"/>
                              <a:pt x="15567" y="7435"/>
                              <a:pt x="16675" y="7712"/>
                            </a:cubicBezTo>
                            <a:cubicBezTo>
                              <a:pt x="18339" y="8266"/>
                              <a:pt x="20280" y="7989"/>
                              <a:pt x="22220" y="7712"/>
                            </a:cubicBezTo>
                            <a:cubicBezTo>
                              <a:pt x="23606" y="7712"/>
                              <a:pt x="25270" y="7712"/>
                              <a:pt x="26656" y="7435"/>
                            </a:cubicBezTo>
                            <a:cubicBezTo>
                              <a:pt x="28042" y="7435"/>
                              <a:pt x="29151" y="6881"/>
                              <a:pt x="29983" y="6049"/>
                            </a:cubicBezTo>
                            <a:cubicBezTo>
                              <a:pt x="30815" y="5218"/>
                              <a:pt x="31369" y="3832"/>
                              <a:pt x="32478" y="3001"/>
                            </a:cubicBezTo>
                            <a:cubicBezTo>
                              <a:pt x="33587" y="1892"/>
                              <a:pt x="34696" y="1338"/>
                              <a:pt x="36082" y="784"/>
                            </a:cubicBezTo>
                            <a:cubicBezTo>
                              <a:pt x="37191" y="230"/>
                              <a:pt x="38577" y="-325"/>
                              <a:pt x="39686" y="230"/>
                            </a:cubicBezTo>
                            <a:cubicBezTo>
                              <a:pt x="41072" y="784"/>
                              <a:pt x="41627" y="2447"/>
                              <a:pt x="41627" y="3832"/>
                            </a:cubicBezTo>
                            <a:cubicBezTo>
                              <a:pt x="41627" y="5495"/>
                              <a:pt x="40795" y="6881"/>
                              <a:pt x="39686" y="8266"/>
                            </a:cubicBezTo>
                            <a:cubicBezTo>
                              <a:pt x="38300" y="9929"/>
                              <a:pt x="36359" y="11592"/>
                              <a:pt x="34696" y="12700"/>
                            </a:cubicBezTo>
                            <a:cubicBezTo>
                              <a:pt x="33865" y="13254"/>
                              <a:pt x="32755" y="14086"/>
                              <a:pt x="31923" y="14363"/>
                            </a:cubicBezTo>
                            <a:cubicBezTo>
                              <a:pt x="31369" y="14363"/>
                              <a:pt x="30537" y="14363"/>
                              <a:pt x="29706" y="14640"/>
                            </a:cubicBezTo>
                            <a:cubicBezTo>
                              <a:pt x="28874" y="14640"/>
                              <a:pt x="28042" y="15194"/>
                              <a:pt x="27488" y="15471"/>
                            </a:cubicBezTo>
                            <a:cubicBezTo>
                              <a:pt x="26656" y="15471"/>
                              <a:pt x="25824" y="15749"/>
                              <a:pt x="24992" y="16026"/>
                            </a:cubicBezTo>
                            <a:cubicBezTo>
                              <a:pt x="24438" y="16026"/>
                              <a:pt x="24161" y="16580"/>
                              <a:pt x="23606" y="16857"/>
                            </a:cubicBezTo>
                            <a:cubicBezTo>
                              <a:pt x="22775" y="17411"/>
                              <a:pt x="21943" y="17411"/>
                              <a:pt x="21111" y="17688"/>
                            </a:cubicBezTo>
                            <a:close/>
                          </a:path>
                        </a:pathLst>
                      </a:custGeom>
                      <a:grpFill/>
                      <a:ln w="6350" cap="flat">
                        <a:solidFill>
                          <a:schemeClr val="bg1"/>
                        </a:solidFill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2565" name="Freeform 2564">
                        <a:extLst>
                          <a:ext uri="{FF2B5EF4-FFF2-40B4-BE49-F238E27FC236}">
                            <a16:creationId xmlns:a16="http://schemas.microsoft.com/office/drawing/2014/main" id="{406BC132-3C2E-EE55-A1C1-93DF56910F1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462395" y="1764329"/>
                        <a:ext cx="25891" cy="10530"/>
                      </a:xfrm>
                      <a:custGeom>
                        <a:avLst/>
                        <a:gdLst>
                          <a:gd name="connsiteX0" fmla="*/ 5653 w 25891"/>
                          <a:gd name="connsiteY0" fmla="*/ 9976 h 10530"/>
                          <a:gd name="connsiteX1" fmla="*/ 1772 w 25891"/>
                          <a:gd name="connsiteY1" fmla="*/ 9976 h 10530"/>
                          <a:gd name="connsiteX2" fmla="*/ 109 w 25891"/>
                          <a:gd name="connsiteY2" fmla="*/ 8868 h 10530"/>
                          <a:gd name="connsiteX3" fmla="*/ 663 w 25891"/>
                          <a:gd name="connsiteY3" fmla="*/ 6928 h 10530"/>
                          <a:gd name="connsiteX4" fmla="*/ 6763 w 25891"/>
                          <a:gd name="connsiteY4" fmla="*/ 3603 h 10530"/>
                          <a:gd name="connsiteX5" fmla="*/ 10366 w 25891"/>
                          <a:gd name="connsiteY5" fmla="*/ 831 h 10530"/>
                          <a:gd name="connsiteX6" fmla="*/ 15634 w 25891"/>
                          <a:gd name="connsiteY6" fmla="*/ 0 h 10530"/>
                          <a:gd name="connsiteX7" fmla="*/ 19792 w 25891"/>
                          <a:gd name="connsiteY7" fmla="*/ 1940 h 10530"/>
                          <a:gd name="connsiteX8" fmla="*/ 22842 w 25891"/>
                          <a:gd name="connsiteY8" fmla="*/ 5542 h 10530"/>
                          <a:gd name="connsiteX9" fmla="*/ 25892 w 25891"/>
                          <a:gd name="connsiteY9" fmla="*/ 8037 h 10530"/>
                          <a:gd name="connsiteX10" fmla="*/ 23951 w 25891"/>
                          <a:gd name="connsiteY10" fmla="*/ 9422 h 10530"/>
                          <a:gd name="connsiteX11" fmla="*/ 22287 w 25891"/>
                          <a:gd name="connsiteY11" fmla="*/ 9422 h 10530"/>
                          <a:gd name="connsiteX12" fmla="*/ 20347 w 25891"/>
                          <a:gd name="connsiteY12" fmla="*/ 9699 h 10530"/>
                          <a:gd name="connsiteX13" fmla="*/ 17852 w 25891"/>
                          <a:gd name="connsiteY13" fmla="*/ 10254 h 10530"/>
                          <a:gd name="connsiteX14" fmla="*/ 15080 w 25891"/>
                          <a:gd name="connsiteY14" fmla="*/ 10531 h 10530"/>
                          <a:gd name="connsiteX15" fmla="*/ 12862 w 25891"/>
                          <a:gd name="connsiteY15" fmla="*/ 10531 h 10530"/>
                          <a:gd name="connsiteX16" fmla="*/ 9257 w 25891"/>
                          <a:gd name="connsiteY16" fmla="*/ 10254 h 10530"/>
                          <a:gd name="connsiteX17" fmla="*/ 6208 w 25891"/>
                          <a:gd name="connsiteY17" fmla="*/ 9699 h 1053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</a:cxnLst>
                        <a:rect l="l" t="t" r="r" b="b"/>
                        <a:pathLst>
                          <a:path w="25891" h="10530">
                            <a:moveTo>
                              <a:pt x="5653" y="9976"/>
                            </a:moveTo>
                            <a:cubicBezTo>
                              <a:pt x="4267" y="9976"/>
                              <a:pt x="2881" y="9976"/>
                              <a:pt x="1772" y="9976"/>
                            </a:cubicBezTo>
                            <a:cubicBezTo>
                              <a:pt x="1218" y="9976"/>
                              <a:pt x="386" y="9422"/>
                              <a:pt x="109" y="8868"/>
                            </a:cubicBezTo>
                            <a:cubicBezTo>
                              <a:pt x="-168" y="8314"/>
                              <a:pt x="109" y="7482"/>
                              <a:pt x="663" y="6928"/>
                            </a:cubicBezTo>
                            <a:cubicBezTo>
                              <a:pt x="2327" y="5265"/>
                              <a:pt x="4821" y="4711"/>
                              <a:pt x="6763" y="3603"/>
                            </a:cubicBezTo>
                            <a:cubicBezTo>
                              <a:pt x="8149" y="2771"/>
                              <a:pt x="8980" y="1386"/>
                              <a:pt x="10366" y="831"/>
                            </a:cubicBezTo>
                            <a:cubicBezTo>
                              <a:pt x="11752" y="0"/>
                              <a:pt x="13970" y="0"/>
                              <a:pt x="15634" y="0"/>
                            </a:cubicBezTo>
                            <a:cubicBezTo>
                              <a:pt x="17297" y="0"/>
                              <a:pt x="18683" y="554"/>
                              <a:pt x="19792" y="1940"/>
                            </a:cubicBezTo>
                            <a:cubicBezTo>
                              <a:pt x="20624" y="3048"/>
                              <a:pt x="21455" y="4711"/>
                              <a:pt x="22842" y="5542"/>
                            </a:cubicBezTo>
                            <a:cubicBezTo>
                              <a:pt x="23673" y="6097"/>
                              <a:pt x="25892" y="6651"/>
                              <a:pt x="25892" y="8037"/>
                            </a:cubicBezTo>
                            <a:cubicBezTo>
                              <a:pt x="25892" y="9145"/>
                              <a:pt x="24783" y="9422"/>
                              <a:pt x="23951" y="9422"/>
                            </a:cubicBezTo>
                            <a:cubicBezTo>
                              <a:pt x="23397" y="9422"/>
                              <a:pt x="22842" y="9422"/>
                              <a:pt x="22287" y="9422"/>
                            </a:cubicBezTo>
                            <a:cubicBezTo>
                              <a:pt x="21733" y="9422"/>
                              <a:pt x="21179" y="9422"/>
                              <a:pt x="20347" y="9699"/>
                            </a:cubicBezTo>
                            <a:cubicBezTo>
                              <a:pt x="19515" y="9976"/>
                              <a:pt x="18683" y="10254"/>
                              <a:pt x="17852" y="10254"/>
                            </a:cubicBezTo>
                            <a:cubicBezTo>
                              <a:pt x="17020" y="10254"/>
                              <a:pt x="15911" y="10531"/>
                              <a:pt x="15080" y="10531"/>
                            </a:cubicBezTo>
                            <a:cubicBezTo>
                              <a:pt x="14248" y="10531"/>
                              <a:pt x="13693" y="10531"/>
                              <a:pt x="12862" y="10531"/>
                            </a:cubicBezTo>
                            <a:cubicBezTo>
                              <a:pt x="11475" y="10531"/>
                              <a:pt x="10366" y="10531"/>
                              <a:pt x="9257" y="10254"/>
                            </a:cubicBezTo>
                            <a:cubicBezTo>
                              <a:pt x="8149" y="10254"/>
                              <a:pt x="7317" y="9699"/>
                              <a:pt x="6208" y="9699"/>
                            </a:cubicBezTo>
                            <a:close/>
                          </a:path>
                        </a:pathLst>
                      </a:custGeom>
                      <a:grpFill/>
                      <a:ln w="6350" cap="flat">
                        <a:solidFill>
                          <a:schemeClr val="bg1"/>
                        </a:solidFill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</p:grpSp>
                <p:sp>
                  <p:nvSpPr>
                    <p:cNvPr id="2532" name="Freeform 2531">
                      <a:extLst>
                        <a:ext uri="{FF2B5EF4-FFF2-40B4-BE49-F238E27FC236}">
                          <a16:creationId xmlns:a16="http://schemas.microsoft.com/office/drawing/2014/main" id="{2D7626D7-AE17-6C71-139F-F4E5E5CAD5D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69301" y="1275969"/>
                      <a:ext cx="291093" cy="204449"/>
                    </a:xfrm>
                    <a:custGeom>
                      <a:avLst/>
                      <a:gdLst>
                        <a:gd name="connsiteX0" fmla="*/ 23372 w 291093"/>
                        <a:gd name="connsiteY0" fmla="*/ 46905 h 204449"/>
                        <a:gd name="connsiteX1" fmla="*/ 19214 w 291093"/>
                        <a:gd name="connsiteY1" fmla="*/ 56327 h 204449"/>
                        <a:gd name="connsiteX2" fmla="*/ 9788 w 291093"/>
                        <a:gd name="connsiteY2" fmla="*/ 53002 h 204449"/>
                        <a:gd name="connsiteX3" fmla="*/ 5352 w 291093"/>
                        <a:gd name="connsiteY3" fmla="*/ 45520 h 204449"/>
                        <a:gd name="connsiteX4" fmla="*/ 1193 w 291093"/>
                        <a:gd name="connsiteY4" fmla="*/ 38869 h 204449"/>
                        <a:gd name="connsiteX5" fmla="*/ 3134 w 291093"/>
                        <a:gd name="connsiteY5" fmla="*/ 28892 h 204449"/>
                        <a:gd name="connsiteX6" fmla="*/ 12560 w 291093"/>
                        <a:gd name="connsiteY6" fmla="*/ 21687 h 204449"/>
                        <a:gd name="connsiteX7" fmla="*/ 13391 w 291093"/>
                        <a:gd name="connsiteY7" fmla="*/ 15590 h 204449"/>
                        <a:gd name="connsiteX8" fmla="*/ 16718 w 291093"/>
                        <a:gd name="connsiteY8" fmla="*/ 13651 h 204449"/>
                        <a:gd name="connsiteX9" fmla="*/ 22263 w 291093"/>
                        <a:gd name="connsiteY9" fmla="*/ 12265 h 204449"/>
                        <a:gd name="connsiteX10" fmla="*/ 26976 w 291093"/>
                        <a:gd name="connsiteY10" fmla="*/ 10602 h 204449"/>
                        <a:gd name="connsiteX11" fmla="*/ 30857 w 291093"/>
                        <a:gd name="connsiteY11" fmla="*/ 15313 h 204449"/>
                        <a:gd name="connsiteX12" fmla="*/ 34739 w 291093"/>
                        <a:gd name="connsiteY12" fmla="*/ 20302 h 204449"/>
                        <a:gd name="connsiteX13" fmla="*/ 38343 w 291093"/>
                        <a:gd name="connsiteY13" fmla="*/ 15313 h 204449"/>
                        <a:gd name="connsiteX14" fmla="*/ 41947 w 291093"/>
                        <a:gd name="connsiteY14" fmla="*/ 10048 h 204449"/>
                        <a:gd name="connsiteX15" fmla="*/ 46105 w 291093"/>
                        <a:gd name="connsiteY15" fmla="*/ 13373 h 204449"/>
                        <a:gd name="connsiteX16" fmla="*/ 51373 w 291093"/>
                        <a:gd name="connsiteY16" fmla="*/ 15313 h 204449"/>
                        <a:gd name="connsiteX17" fmla="*/ 57472 w 291093"/>
                        <a:gd name="connsiteY17" fmla="*/ 12542 h 204449"/>
                        <a:gd name="connsiteX18" fmla="*/ 63571 w 291093"/>
                        <a:gd name="connsiteY18" fmla="*/ 11988 h 204449"/>
                        <a:gd name="connsiteX19" fmla="*/ 69670 w 291093"/>
                        <a:gd name="connsiteY19" fmla="*/ 11988 h 204449"/>
                        <a:gd name="connsiteX20" fmla="*/ 75215 w 291093"/>
                        <a:gd name="connsiteY20" fmla="*/ 9217 h 204449"/>
                        <a:gd name="connsiteX21" fmla="*/ 85195 w 291093"/>
                        <a:gd name="connsiteY21" fmla="*/ 9494 h 204449"/>
                        <a:gd name="connsiteX22" fmla="*/ 86581 w 291093"/>
                        <a:gd name="connsiteY22" fmla="*/ 18916 h 204449"/>
                        <a:gd name="connsiteX23" fmla="*/ 74383 w 291093"/>
                        <a:gd name="connsiteY23" fmla="*/ 21410 h 204449"/>
                        <a:gd name="connsiteX24" fmla="*/ 63016 w 291093"/>
                        <a:gd name="connsiteY24" fmla="*/ 20302 h 204449"/>
                        <a:gd name="connsiteX25" fmla="*/ 53868 w 291093"/>
                        <a:gd name="connsiteY25" fmla="*/ 23350 h 204449"/>
                        <a:gd name="connsiteX26" fmla="*/ 49709 w 291093"/>
                        <a:gd name="connsiteY26" fmla="*/ 23350 h 204449"/>
                        <a:gd name="connsiteX27" fmla="*/ 58026 w 291093"/>
                        <a:gd name="connsiteY27" fmla="*/ 25567 h 204449"/>
                        <a:gd name="connsiteX28" fmla="*/ 53868 w 291093"/>
                        <a:gd name="connsiteY28" fmla="*/ 27784 h 204449"/>
                        <a:gd name="connsiteX29" fmla="*/ 55808 w 291093"/>
                        <a:gd name="connsiteY29" fmla="*/ 30001 h 204449"/>
                        <a:gd name="connsiteX30" fmla="*/ 64680 w 291093"/>
                        <a:gd name="connsiteY30" fmla="*/ 29169 h 204449"/>
                        <a:gd name="connsiteX31" fmla="*/ 71888 w 291093"/>
                        <a:gd name="connsiteY31" fmla="*/ 27784 h 204449"/>
                        <a:gd name="connsiteX32" fmla="*/ 74660 w 291093"/>
                        <a:gd name="connsiteY32" fmla="*/ 29447 h 204449"/>
                        <a:gd name="connsiteX33" fmla="*/ 71333 w 291093"/>
                        <a:gd name="connsiteY33" fmla="*/ 33880 h 204449"/>
                        <a:gd name="connsiteX34" fmla="*/ 76047 w 291093"/>
                        <a:gd name="connsiteY34" fmla="*/ 33603 h 204449"/>
                        <a:gd name="connsiteX35" fmla="*/ 79650 w 291093"/>
                        <a:gd name="connsiteY35" fmla="*/ 33603 h 204449"/>
                        <a:gd name="connsiteX36" fmla="*/ 83809 w 291093"/>
                        <a:gd name="connsiteY36" fmla="*/ 41086 h 204449"/>
                        <a:gd name="connsiteX37" fmla="*/ 89354 w 291093"/>
                        <a:gd name="connsiteY37" fmla="*/ 48291 h 204449"/>
                        <a:gd name="connsiteX38" fmla="*/ 92681 w 291093"/>
                        <a:gd name="connsiteY38" fmla="*/ 40254 h 204449"/>
                        <a:gd name="connsiteX39" fmla="*/ 90186 w 291093"/>
                        <a:gd name="connsiteY39" fmla="*/ 36097 h 204449"/>
                        <a:gd name="connsiteX40" fmla="*/ 85472 w 291093"/>
                        <a:gd name="connsiteY40" fmla="*/ 33326 h 204449"/>
                        <a:gd name="connsiteX41" fmla="*/ 87136 w 291093"/>
                        <a:gd name="connsiteY41" fmla="*/ 28892 h 204449"/>
                        <a:gd name="connsiteX42" fmla="*/ 92126 w 291093"/>
                        <a:gd name="connsiteY42" fmla="*/ 27230 h 204449"/>
                        <a:gd name="connsiteX43" fmla="*/ 96007 w 291093"/>
                        <a:gd name="connsiteY43" fmla="*/ 26121 h 204449"/>
                        <a:gd name="connsiteX44" fmla="*/ 97671 w 291093"/>
                        <a:gd name="connsiteY44" fmla="*/ 21410 h 204449"/>
                        <a:gd name="connsiteX45" fmla="*/ 102661 w 291093"/>
                        <a:gd name="connsiteY45" fmla="*/ 13096 h 204449"/>
                        <a:gd name="connsiteX46" fmla="*/ 113473 w 291093"/>
                        <a:gd name="connsiteY46" fmla="*/ 12542 h 204449"/>
                        <a:gd name="connsiteX47" fmla="*/ 120404 w 291093"/>
                        <a:gd name="connsiteY47" fmla="*/ 20579 h 204449"/>
                        <a:gd name="connsiteX48" fmla="*/ 126503 w 291093"/>
                        <a:gd name="connsiteY48" fmla="*/ 28615 h 204449"/>
                        <a:gd name="connsiteX49" fmla="*/ 129830 w 291093"/>
                        <a:gd name="connsiteY49" fmla="*/ 32495 h 204449"/>
                        <a:gd name="connsiteX50" fmla="*/ 131216 w 291093"/>
                        <a:gd name="connsiteY50" fmla="*/ 39146 h 204449"/>
                        <a:gd name="connsiteX51" fmla="*/ 134820 w 291093"/>
                        <a:gd name="connsiteY51" fmla="*/ 47737 h 204449"/>
                        <a:gd name="connsiteX52" fmla="*/ 140365 w 291093"/>
                        <a:gd name="connsiteY52" fmla="*/ 53279 h 204449"/>
                        <a:gd name="connsiteX53" fmla="*/ 152286 w 291093"/>
                        <a:gd name="connsiteY53" fmla="*/ 64087 h 204449"/>
                        <a:gd name="connsiteX54" fmla="*/ 156722 w 291093"/>
                        <a:gd name="connsiteY54" fmla="*/ 65195 h 204449"/>
                        <a:gd name="connsiteX55" fmla="*/ 156722 w 291093"/>
                        <a:gd name="connsiteY55" fmla="*/ 58821 h 204449"/>
                        <a:gd name="connsiteX56" fmla="*/ 146464 w 291093"/>
                        <a:gd name="connsiteY56" fmla="*/ 44965 h 204449"/>
                        <a:gd name="connsiteX57" fmla="*/ 143414 w 291093"/>
                        <a:gd name="connsiteY57" fmla="*/ 38869 h 204449"/>
                        <a:gd name="connsiteX58" fmla="*/ 144246 w 291093"/>
                        <a:gd name="connsiteY58" fmla="*/ 31941 h 204449"/>
                        <a:gd name="connsiteX59" fmla="*/ 143692 w 291093"/>
                        <a:gd name="connsiteY59" fmla="*/ 26121 h 204449"/>
                        <a:gd name="connsiteX60" fmla="*/ 138147 w 291093"/>
                        <a:gd name="connsiteY60" fmla="*/ 21133 h 204449"/>
                        <a:gd name="connsiteX61" fmla="*/ 137315 w 291093"/>
                        <a:gd name="connsiteY61" fmla="*/ 13928 h 204449"/>
                        <a:gd name="connsiteX62" fmla="*/ 141197 w 291093"/>
                        <a:gd name="connsiteY62" fmla="*/ 8939 h 204449"/>
                        <a:gd name="connsiteX63" fmla="*/ 149791 w 291093"/>
                        <a:gd name="connsiteY63" fmla="*/ 7831 h 204449"/>
                        <a:gd name="connsiteX64" fmla="*/ 145910 w 291093"/>
                        <a:gd name="connsiteY64" fmla="*/ 3120 h 204449"/>
                        <a:gd name="connsiteX65" fmla="*/ 143414 w 291093"/>
                        <a:gd name="connsiteY65" fmla="*/ 2289 h 204449"/>
                        <a:gd name="connsiteX66" fmla="*/ 145632 w 291093"/>
                        <a:gd name="connsiteY66" fmla="*/ 1457 h 204449"/>
                        <a:gd name="connsiteX67" fmla="*/ 156722 w 291093"/>
                        <a:gd name="connsiteY67" fmla="*/ 1180 h 204449"/>
                        <a:gd name="connsiteX68" fmla="*/ 161712 w 291093"/>
                        <a:gd name="connsiteY68" fmla="*/ 8385 h 204449"/>
                        <a:gd name="connsiteX69" fmla="*/ 165870 w 291093"/>
                        <a:gd name="connsiteY69" fmla="*/ 10325 h 204449"/>
                        <a:gd name="connsiteX70" fmla="*/ 171138 w 291093"/>
                        <a:gd name="connsiteY70" fmla="*/ 12265 h 204449"/>
                        <a:gd name="connsiteX71" fmla="*/ 175573 w 291093"/>
                        <a:gd name="connsiteY71" fmla="*/ 13651 h 204449"/>
                        <a:gd name="connsiteX72" fmla="*/ 183890 w 291093"/>
                        <a:gd name="connsiteY72" fmla="*/ 16145 h 204449"/>
                        <a:gd name="connsiteX73" fmla="*/ 192208 w 291093"/>
                        <a:gd name="connsiteY73" fmla="*/ 17530 h 204449"/>
                        <a:gd name="connsiteX74" fmla="*/ 194426 w 291093"/>
                        <a:gd name="connsiteY74" fmla="*/ 23073 h 204449"/>
                        <a:gd name="connsiteX75" fmla="*/ 186940 w 291093"/>
                        <a:gd name="connsiteY75" fmla="*/ 28338 h 204449"/>
                        <a:gd name="connsiteX76" fmla="*/ 186940 w 291093"/>
                        <a:gd name="connsiteY76" fmla="*/ 36652 h 204449"/>
                        <a:gd name="connsiteX77" fmla="*/ 187495 w 291093"/>
                        <a:gd name="connsiteY77" fmla="*/ 39977 h 204449"/>
                        <a:gd name="connsiteX78" fmla="*/ 192762 w 291093"/>
                        <a:gd name="connsiteY78" fmla="*/ 38592 h 204449"/>
                        <a:gd name="connsiteX79" fmla="*/ 197198 w 291093"/>
                        <a:gd name="connsiteY79" fmla="*/ 31109 h 204449"/>
                        <a:gd name="connsiteX80" fmla="*/ 209396 w 291093"/>
                        <a:gd name="connsiteY80" fmla="*/ 30278 h 204449"/>
                        <a:gd name="connsiteX81" fmla="*/ 216050 w 291093"/>
                        <a:gd name="connsiteY81" fmla="*/ 34435 h 204449"/>
                        <a:gd name="connsiteX82" fmla="*/ 219099 w 291093"/>
                        <a:gd name="connsiteY82" fmla="*/ 43857 h 204449"/>
                        <a:gd name="connsiteX83" fmla="*/ 222981 w 291093"/>
                        <a:gd name="connsiteY83" fmla="*/ 53556 h 204449"/>
                        <a:gd name="connsiteX84" fmla="*/ 234624 w 291093"/>
                        <a:gd name="connsiteY84" fmla="*/ 55496 h 204449"/>
                        <a:gd name="connsiteX85" fmla="*/ 243773 w 291093"/>
                        <a:gd name="connsiteY85" fmla="*/ 56327 h 204449"/>
                        <a:gd name="connsiteX86" fmla="*/ 247932 w 291093"/>
                        <a:gd name="connsiteY86" fmla="*/ 60484 h 204449"/>
                        <a:gd name="connsiteX87" fmla="*/ 250981 w 291093"/>
                        <a:gd name="connsiteY87" fmla="*/ 63533 h 204449"/>
                        <a:gd name="connsiteX88" fmla="*/ 264012 w 291093"/>
                        <a:gd name="connsiteY88" fmla="*/ 67135 h 204449"/>
                        <a:gd name="connsiteX89" fmla="*/ 273160 w 291093"/>
                        <a:gd name="connsiteY89" fmla="*/ 71292 h 204449"/>
                        <a:gd name="connsiteX90" fmla="*/ 278150 w 291093"/>
                        <a:gd name="connsiteY90" fmla="*/ 73509 h 204449"/>
                        <a:gd name="connsiteX91" fmla="*/ 285081 w 291093"/>
                        <a:gd name="connsiteY91" fmla="*/ 77943 h 204449"/>
                        <a:gd name="connsiteX92" fmla="*/ 289794 w 291093"/>
                        <a:gd name="connsiteY92" fmla="*/ 77943 h 204449"/>
                        <a:gd name="connsiteX93" fmla="*/ 290626 w 291093"/>
                        <a:gd name="connsiteY93" fmla="*/ 80991 h 204449"/>
                        <a:gd name="connsiteX94" fmla="*/ 283972 w 291093"/>
                        <a:gd name="connsiteY94" fmla="*/ 85148 h 204449"/>
                        <a:gd name="connsiteX95" fmla="*/ 275101 w 291093"/>
                        <a:gd name="connsiteY95" fmla="*/ 86257 h 204449"/>
                        <a:gd name="connsiteX96" fmla="*/ 265952 w 291093"/>
                        <a:gd name="connsiteY96" fmla="*/ 85148 h 204449"/>
                        <a:gd name="connsiteX97" fmla="*/ 255417 w 291093"/>
                        <a:gd name="connsiteY97" fmla="*/ 87642 h 204449"/>
                        <a:gd name="connsiteX98" fmla="*/ 245160 w 291093"/>
                        <a:gd name="connsiteY98" fmla="*/ 87642 h 204449"/>
                        <a:gd name="connsiteX99" fmla="*/ 241833 w 291093"/>
                        <a:gd name="connsiteY99" fmla="*/ 89028 h 204449"/>
                        <a:gd name="connsiteX100" fmla="*/ 240723 w 291093"/>
                        <a:gd name="connsiteY100" fmla="*/ 91799 h 204449"/>
                        <a:gd name="connsiteX101" fmla="*/ 232130 w 291093"/>
                        <a:gd name="connsiteY101" fmla="*/ 93739 h 204449"/>
                        <a:gd name="connsiteX102" fmla="*/ 222703 w 291093"/>
                        <a:gd name="connsiteY102" fmla="*/ 94847 h 204449"/>
                        <a:gd name="connsiteX103" fmla="*/ 218822 w 291093"/>
                        <a:gd name="connsiteY103" fmla="*/ 97341 h 204449"/>
                        <a:gd name="connsiteX104" fmla="*/ 219931 w 291093"/>
                        <a:gd name="connsiteY104" fmla="*/ 102330 h 204449"/>
                        <a:gd name="connsiteX105" fmla="*/ 223535 w 291093"/>
                        <a:gd name="connsiteY105" fmla="*/ 115631 h 204449"/>
                        <a:gd name="connsiteX106" fmla="*/ 215496 w 291093"/>
                        <a:gd name="connsiteY106" fmla="*/ 120343 h 204449"/>
                        <a:gd name="connsiteX107" fmla="*/ 207733 w 291093"/>
                        <a:gd name="connsiteY107" fmla="*/ 123114 h 204449"/>
                        <a:gd name="connsiteX108" fmla="*/ 205515 w 291093"/>
                        <a:gd name="connsiteY108" fmla="*/ 132536 h 204449"/>
                        <a:gd name="connsiteX109" fmla="*/ 203851 w 291093"/>
                        <a:gd name="connsiteY109" fmla="*/ 145006 h 204449"/>
                        <a:gd name="connsiteX110" fmla="*/ 197198 w 291093"/>
                        <a:gd name="connsiteY110" fmla="*/ 151657 h 204449"/>
                        <a:gd name="connsiteX111" fmla="*/ 187495 w 291093"/>
                        <a:gd name="connsiteY111" fmla="*/ 153320 h 204449"/>
                        <a:gd name="connsiteX112" fmla="*/ 180009 w 291093"/>
                        <a:gd name="connsiteY112" fmla="*/ 162465 h 204449"/>
                        <a:gd name="connsiteX113" fmla="*/ 177514 w 291093"/>
                        <a:gd name="connsiteY113" fmla="*/ 172719 h 204449"/>
                        <a:gd name="connsiteX114" fmla="*/ 172247 w 291093"/>
                        <a:gd name="connsiteY114" fmla="*/ 180755 h 204449"/>
                        <a:gd name="connsiteX115" fmla="*/ 167811 w 291093"/>
                        <a:gd name="connsiteY115" fmla="*/ 187960 h 204449"/>
                        <a:gd name="connsiteX116" fmla="*/ 165593 w 291093"/>
                        <a:gd name="connsiteY116" fmla="*/ 195165 h 204449"/>
                        <a:gd name="connsiteX117" fmla="*/ 165593 w 291093"/>
                        <a:gd name="connsiteY117" fmla="*/ 201816 h 204449"/>
                        <a:gd name="connsiteX118" fmla="*/ 162821 w 291093"/>
                        <a:gd name="connsiteY118" fmla="*/ 204033 h 204449"/>
                        <a:gd name="connsiteX119" fmla="*/ 154227 w 291093"/>
                        <a:gd name="connsiteY119" fmla="*/ 204033 h 204449"/>
                        <a:gd name="connsiteX120" fmla="*/ 146741 w 291093"/>
                        <a:gd name="connsiteY120" fmla="*/ 200431 h 204449"/>
                        <a:gd name="connsiteX121" fmla="*/ 140365 w 291093"/>
                        <a:gd name="connsiteY121" fmla="*/ 196551 h 204449"/>
                        <a:gd name="connsiteX122" fmla="*/ 134266 w 291093"/>
                        <a:gd name="connsiteY122" fmla="*/ 192117 h 204449"/>
                        <a:gd name="connsiteX123" fmla="*/ 125949 w 291093"/>
                        <a:gd name="connsiteY123" fmla="*/ 189623 h 204449"/>
                        <a:gd name="connsiteX124" fmla="*/ 134543 w 291093"/>
                        <a:gd name="connsiteY124" fmla="*/ 182972 h 204449"/>
                        <a:gd name="connsiteX125" fmla="*/ 143137 w 291093"/>
                        <a:gd name="connsiteY125" fmla="*/ 184081 h 204449"/>
                        <a:gd name="connsiteX126" fmla="*/ 150622 w 291093"/>
                        <a:gd name="connsiteY126" fmla="*/ 182695 h 204449"/>
                        <a:gd name="connsiteX127" fmla="*/ 140642 w 291093"/>
                        <a:gd name="connsiteY127" fmla="*/ 177984 h 204449"/>
                        <a:gd name="connsiteX128" fmla="*/ 130662 w 291093"/>
                        <a:gd name="connsiteY128" fmla="*/ 178261 h 204449"/>
                        <a:gd name="connsiteX129" fmla="*/ 118740 w 291093"/>
                        <a:gd name="connsiteY129" fmla="*/ 180478 h 204449"/>
                        <a:gd name="connsiteX130" fmla="*/ 111255 w 291093"/>
                        <a:gd name="connsiteY130" fmla="*/ 173273 h 204449"/>
                        <a:gd name="connsiteX131" fmla="*/ 92126 w 291093"/>
                        <a:gd name="connsiteY131" fmla="*/ 168839 h 204449"/>
                        <a:gd name="connsiteX132" fmla="*/ 84918 w 291093"/>
                        <a:gd name="connsiteY132" fmla="*/ 161634 h 204449"/>
                        <a:gd name="connsiteX133" fmla="*/ 81591 w 291093"/>
                        <a:gd name="connsiteY133" fmla="*/ 152489 h 204449"/>
                        <a:gd name="connsiteX134" fmla="*/ 90740 w 291093"/>
                        <a:gd name="connsiteY134" fmla="*/ 149163 h 204449"/>
                        <a:gd name="connsiteX135" fmla="*/ 104602 w 291093"/>
                        <a:gd name="connsiteY135" fmla="*/ 149717 h 204449"/>
                        <a:gd name="connsiteX136" fmla="*/ 118740 w 291093"/>
                        <a:gd name="connsiteY136" fmla="*/ 146669 h 204449"/>
                        <a:gd name="connsiteX137" fmla="*/ 133711 w 291093"/>
                        <a:gd name="connsiteY137" fmla="*/ 151657 h 204449"/>
                        <a:gd name="connsiteX138" fmla="*/ 143137 w 291093"/>
                        <a:gd name="connsiteY138" fmla="*/ 154151 h 204449"/>
                        <a:gd name="connsiteX139" fmla="*/ 135375 w 291093"/>
                        <a:gd name="connsiteY139" fmla="*/ 148609 h 204449"/>
                        <a:gd name="connsiteX140" fmla="*/ 114859 w 291093"/>
                        <a:gd name="connsiteY140" fmla="*/ 143898 h 204449"/>
                        <a:gd name="connsiteX141" fmla="*/ 109315 w 291093"/>
                        <a:gd name="connsiteY141" fmla="*/ 140018 h 204449"/>
                        <a:gd name="connsiteX142" fmla="*/ 115691 w 291093"/>
                        <a:gd name="connsiteY142" fmla="*/ 138910 h 204449"/>
                        <a:gd name="connsiteX143" fmla="*/ 124285 w 291093"/>
                        <a:gd name="connsiteY143" fmla="*/ 137801 h 204449"/>
                        <a:gd name="connsiteX144" fmla="*/ 137038 w 291093"/>
                        <a:gd name="connsiteY144" fmla="*/ 135584 h 204449"/>
                        <a:gd name="connsiteX145" fmla="*/ 164207 w 291093"/>
                        <a:gd name="connsiteY145" fmla="*/ 134753 h 204449"/>
                        <a:gd name="connsiteX146" fmla="*/ 168366 w 291093"/>
                        <a:gd name="connsiteY146" fmla="*/ 135030 h 204449"/>
                        <a:gd name="connsiteX147" fmla="*/ 166702 w 291093"/>
                        <a:gd name="connsiteY147" fmla="*/ 127825 h 204449"/>
                        <a:gd name="connsiteX148" fmla="*/ 160603 w 291093"/>
                        <a:gd name="connsiteY148" fmla="*/ 126716 h 204449"/>
                        <a:gd name="connsiteX149" fmla="*/ 136206 w 291093"/>
                        <a:gd name="connsiteY149" fmla="*/ 131982 h 204449"/>
                        <a:gd name="connsiteX150" fmla="*/ 128444 w 291093"/>
                        <a:gd name="connsiteY150" fmla="*/ 130319 h 204449"/>
                        <a:gd name="connsiteX151" fmla="*/ 118740 w 291093"/>
                        <a:gd name="connsiteY151" fmla="*/ 131705 h 204449"/>
                        <a:gd name="connsiteX152" fmla="*/ 108760 w 291093"/>
                        <a:gd name="connsiteY152" fmla="*/ 135030 h 204449"/>
                        <a:gd name="connsiteX153" fmla="*/ 97948 w 291093"/>
                        <a:gd name="connsiteY153" fmla="*/ 134753 h 204449"/>
                        <a:gd name="connsiteX154" fmla="*/ 84086 w 291093"/>
                        <a:gd name="connsiteY154" fmla="*/ 133644 h 204449"/>
                        <a:gd name="connsiteX155" fmla="*/ 78819 w 291093"/>
                        <a:gd name="connsiteY155" fmla="*/ 134199 h 204449"/>
                        <a:gd name="connsiteX156" fmla="*/ 75769 w 291093"/>
                        <a:gd name="connsiteY156" fmla="*/ 134199 h 204449"/>
                        <a:gd name="connsiteX157" fmla="*/ 72720 w 291093"/>
                        <a:gd name="connsiteY157" fmla="*/ 128656 h 204449"/>
                        <a:gd name="connsiteX158" fmla="*/ 72442 w 291093"/>
                        <a:gd name="connsiteY158" fmla="*/ 119234 h 204449"/>
                        <a:gd name="connsiteX159" fmla="*/ 82423 w 291093"/>
                        <a:gd name="connsiteY159" fmla="*/ 118126 h 204449"/>
                        <a:gd name="connsiteX160" fmla="*/ 95730 w 291093"/>
                        <a:gd name="connsiteY160" fmla="*/ 120065 h 204449"/>
                        <a:gd name="connsiteX161" fmla="*/ 107651 w 291093"/>
                        <a:gd name="connsiteY161" fmla="*/ 115077 h 204449"/>
                        <a:gd name="connsiteX162" fmla="*/ 122622 w 291093"/>
                        <a:gd name="connsiteY162" fmla="*/ 110089 h 204449"/>
                        <a:gd name="connsiteX163" fmla="*/ 132880 w 291093"/>
                        <a:gd name="connsiteY163" fmla="*/ 106486 h 204449"/>
                        <a:gd name="connsiteX164" fmla="*/ 139533 w 291093"/>
                        <a:gd name="connsiteY164" fmla="*/ 100944 h 204449"/>
                        <a:gd name="connsiteX165" fmla="*/ 163098 w 291093"/>
                        <a:gd name="connsiteY165" fmla="*/ 99836 h 204449"/>
                        <a:gd name="connsiteX166" fmla="*/ 170029 w 291093"/>
                        <a:gd name="connsiteY166" fmla="*/ 98450 h 204449"/>
                        <a:gd name="connsiteX167" fmla="*/ 167811 w 291093"/>
                        <a:gd name="connsiteY167" fmla="*/ 97341 h 204449"/>
                        <a:gd name="connsiteX168" fmla="*/ 156167 w 291093"/>
                        <a:gd name="connsiteY168" fmla="*/ 96787 h 204449"/>
                        <a:gd name="connsiteX169" fmla="*/ 152009 w 291093"/>
                        <a:gd name="connsiteY169" fmla="*/ 94293 h 204449"/>
                        <a:gd name="connsiteX170" fmla="*/ 159217 w 291093"/>
                        <a:gd name="connsiteY170" fmla="*/ 85979 h 204449"/>
                        <a:gd name="connsiteX171" fmla="*/ 158108 w 291093"/>
                        <a:gd name="connsiteY171" fmla="*/ 79606 h 204449"/>
                        <a:gd name="connsiteX172" fmla="*/ 147296 w 291093"/>
                        <a:gd name="connsiteY172" fmla="*/ 87365 h 204449"/>
                        <a:gd name="connsiteX173" fmla="*/ 133988 w 291093"/>
                        <a:gd name="connsiteY173" fmla="*/ 96787 h 204449"/>
                        <a:gd name="connsiteX174" fmla="*/ 119849 w 291093"/>
                        <a:gd name="connsiteY174" fmla="*/ 96787 h 204449"/>
                        <a:gd name="connsiteX175" fmla="*/ 119295 w 291093"/>
                        <a:gd name="connsiteY175" fmla="*/ 89582 h 204449"/>
                        <a:gd name="connsiteX176" fmla="*/ 125394 w 291093"/>
                        <a:gd name="connsiteY176" fmla="*/ 76280 h 204449"/>
                        <a:gd name="connsiteX177" fmla="*/ 119295 w 291093"/>
                        <a:gd name="connsiteY177" fmla="*/ 72678 h 204449"/>
                        <a:gd name="connsiteX178" fmla="*/ 112087 w 291093"/>
                        <a:gd name="connsiteY178" fmla="*/ 80991 h 204449"/>
                        <a:gd name="connsiteX179" fmla="*/ 105711 w 291093"/>
                        <a:gd name="connsiteY179" fmla="*/ 81268 h 204449"/>
                        <a:gd name="connsiteX180" fmla="*/ 98225 w 291093"/>
                        <a:gd name="connsiteY180" fmla="*/ 82931 h 204449"/>
                        <a:gd name="connsiteX181" fmla="*/ 99612 w 291093"/>
                        <a:gd name="connsiteY181" fmla="*/ 93739 h 204449"/>
                        <a:gd name="connsiteX182" fmla="*/ 97948 w 291093"/>
                        <a:gd name="connsiteY182" fmla="*/ 98450 h 204449"/>
                        <a:gd name="connsiteX183" fmla="*/ 89077 w 291093"/>
                        <a:gd name="connsiteY183" fmla="*/ 101498 h 204449"/>
                        <a:gd name="connsiteX184" fmla="*/ 82978 w 291093"/>
                        <a:gd name="connsiteY184" fmla="*/ 108426 h 204449"/>
                        <a:gd name="connsiteX185" fmla="*/ 75492 w 291093"/>
                        <a:gd name="connsiteY185" fmla="*/ 110920 h 204449"/>
                        <a:gd name="connsiteX186" fmla="*/ 69670 w 291093"/>
                        <a:gd name="connsiteY186" fmla="*/ 110920 h 204449"/>
                        <a:gd name="connsiteX187" fmla="*/ 64680 w 291093"/>
                        <a:gd name="connsiteY187" fmla="*/ 111198 h 204449"/>
                        <a:gd name="connsiteX188" fmla="*/ 59135 w 291093"/>
                        <a:gd name="connsiteY188" fmla="*/ 111198 h 204449"/>
                        <a:gd name="connsiteX189" fmla="*/ 54977 w 291093"/>
                        <a:gd name="connsiteY189" fmla="*/ 111198 h 204449"/>
                        <a:gd name="connsiteX190" fmla="*/ 51650 w 291093"/>
                        <a:gd name="connsiteY190" fmla="*/ 108149 h 204449"/>
                        <a:gd name="connsiteX191" fmla="*/ 48323 w 291093"/>
                        <a:gd name="connsiteY191" fmla="*/ 104547 h 204449"/>
                        <a:gd name="connsiteX192" fmla="*/ 40838 w 291093"/>
                        <a:gd name="connsiteY192" fmla="*/ 99836 h 204449"/>
                        <a:gd name="connsiteX193" fmla="*/ 39452 w 291093"/>
                        <a:gd name="connsiteY193" fmla="*/ 96510 h 204449"/>
                        <a:gd name="connsiteX194" fmla="*/ 48323 w 291093"/>
                        <a:gd name="connsiteY194" fmla="*/ 94016 h 204449"/>
                        <a:gd name="connsiteX195" fmla="*/ 53590 w 291093"/>
                        <a:gd name="connsiteY195" fmla="*/ 93462 h 204449"/>
                        <a:gd name="connsiteX196" fmla="*/ 54977 w 291093"/>
                        <a:gd name="connsiteY196" fmla="*/ 89859 h 204449"/>
                        <a:gd name="connsiteX197" fmla="*/ 50264 w 291093"/>
                        <a:gd name="connsiteY197" fmla="*/ 88474 h 204449"/>
                        <a:gd name="connsiteX198" fmla="*/ 48046 w 291093"/>
                        <a:gd name="connsiteY198" fmla="*/ 88474 h 204449"/>
                        <a:gd name="connsiteX199" fmla="*/ 45551 w 291093"/>
                        <a:gd name="connsiteY199" fmla="*/ 88751 h 204449"/>
                        <a:gd name="connsiteX200" fmla="*/ 36679 w 291093"/>
                        <a:gd name="connsiteY200" fmla="*/ 83485 h 204449"/>
                        <a:gd name="connsiteX201" fmla="*/ 34739 w 291093"/>
                        <a:gd name="connsiteY201" fmla="*/ 83208 h 204449"/>
                        <a:gd name="connsiteX202" fmla="*/ 30857 w 291093"/>
                        <a:gd name="connsiteY202" fmla="*/ 81268 h 204449"/>
                        <a:gd name="connsiteX203" fmla="*/ 26145 w 291093"/>
                        <a:gd name="connsiteY203" fmla="*/ 80437 h 204449"/>
                        <a:gd name="connsiteX204" fmla="*/ 21431 w 291093"/>
                        <a:gd name="connsiteY204" fmla="*/ 77666 h 204449"/>
                        <a:gd name="connsiteX205" fmla="*/ 17827 w 291093"/>
                        <a:gd name="connsiteY205" fmla="*/ 75726 h 204449"/>
                        <a:gd name="connsiteX206" fmla="*/ 12560 w 291093"/>
                        <a:gd name="connsiteY206" fmla="*/ 70461 h 204449"/>
                        <a:gd name="connsiteX207" fmla="*/ 9233 w 291093"/>
                        <a:gd name="connsiteY207" fmla="*/ 62701 h 204449"/>
                        <a:gd name="connsiteX208" fmla="*/ 17273 w 291093"/>
                        <a:gd name="connsiteY208" fmla="*/ 65472 h 204449"/>
                        <a:gd name="connsiteX209" fmla="*/ 25035 w 291093"/>
                        <a:gd name="connsiteY209" fmla="*/ 69352 h 204449"/>
                        <a:gd name="connsiteX210" fmla="*/ 34184 w 291093"/>
                        <a:gd name="connsiteY210" fmla="*/ 69629 h 204449"/>
                        <a:gd name="connsiteX211" fmla="*/ 41670 w 291093"/>
                        <a:gd name="connsiteY211" fmla="*/ 68244 h 204449"/>
                        <a:gd name="connsiteX212" fmla="*/ 41947 w 291093"/>
                        <a:gd name="connsiteY212" fmla="*/ 63810 h 204449"/>
                        <a:gd name="connsiteX213" fmla="*/ 36679 w 291093"/>
                        <a:gd name="connsiteY213" fmla="*/ 61316 h 204449"/>
                        <a:gd name="connsiteX214" fmla="*/ 30857 w 291093"/>
                        <a:gd name="connsiteY214" fmla="*/ 58821 h 204449"/>
                        <a:gd name="connsiteX215" fmla="*/ 26422 w 291093"/>
                        <a:gd name="connsiteY215" fmla="*/ 55219 h 204449"/>
                        <a:gd name="connsiteX216" fmla="*/ 30026 w 291093"/>
                        <a:gd name="connsiteY216" fmla="*/ 41363 h 204449"/>
                        <a:gd name="connsiteX217" fmla="*/ 21708 w 291093"/>
                        <a:gd name="connsiteY217" fmla="*/ 44965 h 20444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  <a:cxn ang="0">
                          <a:pos x="connsiteX48" y="connsiteY48"/>
                        </a:cxn>
                        <a:cxn ang="0">
                          <a:pos x="connsiteX49" y="connsiteY49"/>
                        </a:cxn>
                        <a:cxn ang="0">
                          <a:pos x="connsiteX50" y="connsiteY50"/>
                        </a:cxn>
                        <a:cxn ang="0">
                          <a:pos x="connsiteX51" y="connsiteY51"/>
                        </a:cxn>
                        <a:cxn ang="0">
                          <a:pos x="connsiteX52" y="connsiteY52"/>
                        </a:cxn>
                        <a:cxn ang="0">
                          <a:pos x="connsiteX53" y="connsiteY53"/>
                        </a:cxn>
                        <a:cxn ang="0">
                          <a:pos x="connsiteX54" y="connsiteY54"/>
                        </a:cxn>
                        <a:cxn ang="0">
                          <a:pos x="connsiteX55" y="connsiteY55"/>
                        </a:cxn>
                        <a:cxn ang="0">
                          <a:pos x="connsiteX56" y="connsiteY56"/>
                        </a:cxn>
                        <a:cxn ang="0">
                          <a:pos x="connsiteX57" y="connsiteY57"/>
                        </a:cxn>
                        <a:cxn ang="0">
                          <a:pos x="connsiteX58" y="connsiteY58"/>
                        </a:cxn>
                        <a:cxn ang="0">
                          <a:pos x="connsiteX59" y="connsiteY59"/>
                        </a:cxn>
                        <a:cxn ang="0">
                          <a:pos x="connsiteX60" y="connsiteY60"/>
                        </a:cxn>
                        <a:cxn ang="0">
                          <a:pos x="connsiteX61" y="connsiteY61"/>
                        </a:cxn>
                        <a:cxn ang="0">
                          <a:pos x="connsiteX62" y="connsiteY62"/>
                        </a:cxn>
                        <a:cxn ang="0">
                          <a:pos x="connsiteX63" y="connsiteY63"/>
                        </a:cxn>
                        <a:cxn ang="0">
                          <a:pos x="connsiteX64" y="connsiteY64"/>
                        </a:cxn>
                        <a:cxn ang="0">
                          <a:pos x="connsiteX65" y="connsiteY65"/>
                        </a:cxn>
                        <a:cxn ang="0">
                          <a:pos x="connsiteX66" y="connsiteY66"/>
                        </a:cxn>
                        <a:cxn ang="0">
                          <a:pos x="connsiteX67" y="connsiteY67"/>
                        </a:cxn>
                        <a:cxn ang="0">
                          <a:pos x="connsiteX68" y="connsiteY68"/>
                        </a:cxn>
                        <a:cxn ang="0">
                          <a:pos x="connsiteX69" y="connsiteY69"/>
                        </a:cxn>
                        <a:cxn ang="0">
                          <a:pos x="connsiteX70" y="connsiteY70"/>
                        </a:cxn>
                        <a:cxn ang="0">
                          <a:pos x="connsiteX71" y="connsiteY71"/>
                        </a:cxn>
                        <a:cxn ang="0">
                          <a:pos x="connsiteX72" y="connsiteY72"/>
                        </a:cxn>
                        <a:cxn ang="0">
                          <a:pos x="connsiteX73" y="connsiteY73"/>
                        </a:cxn>
                        <a:cxn ang="0">
                          <a:pos x="connsiteX74" y="connsiteY74"/>
                        </a:cxn>
                        <a:cxn ang="0">
                          <a:pos x="connsiteX75" y="connsiteY75"/>
                        </a:cxn>
                        <a:cxn ang="0">
                          <a:pos x="connsiteX76" y="connsiteY76"/>
                        </a:cxn>
                        <a:cxn ang="0">
                          <a:pos x="connsiteX77" y="connsiteY77"/>
                        </a:cxn>
                        <a:cxn ang="0">
                          <a:pos x="connsiteX78" y="connsiteY78"/>
                        </a:cxn>
                        <a:cxn ang="0">
                          <a:pos x="connsiteX79" y="connsiteY79"/>
                        </a:cxn>
                        <a:cxn ang="0">
                          <a:pos x="connsiteX80" y="connsiteY80"/>
                        </a:cxn>
                        <a:cxn ang="0">
                          <a:pos x="connsiteX81" y="connsiteY81"/>
                        </a:cxn>
                        <a:cxn ang="0">
                          <a:pos x="connsiteX82" y="connsiteY82"/>
                        </a:cxn>
                        <a:cxn ang="0">
                          <a:pos x="connsiteX83" y="connsiteY83"/>
                        </a:cxn>
                        <a:cxn ang="0">
                          <a:pos x="connsiteX84" y="connsiteY84"/>
                        </a:cxn>
                        <a:cxn ang="0">
                          <a:pos x="connsiteX85" y="connsiteY85"/>
                        </a:cxn>
                        <a:cxn ang="0">
                          <a:pos x="connsiteX86" y="connsiteY86"/>
                        </a:cxn>
                        <a:cxn ang="0">
                          <a:pos x="connsiteX87" y="connsiteY87"/>
                        </a:cxn>
                        <a:cxn ang="0">
                          <a:pos x="connsiteX88" y="connsiteY88"/>
                        </a:cxn>
                        <a:cxn ang="0">
                          <a:pos x="connsiteX89" y="connsiteY89"/>
                        </a:cxn>
                        <a:cxn ang="0">
                          <a:pos x="connsiteX90" y="connsiteY90"/>
                        </a:cxn>
                        <a:cxn ang="0">
                          <a:pos x="connsiteX91" y="connsiteY91"/>
                        </a:cxn>
                        <a:cxn ang="0">
                          <a:pos x="connsiteX92" y="connsiteY92"/>
                        </a:cxn>
                        <a:cxn ang="0">
                          <a:pos x="connsiteX93" y="connsiteY93"/>
                        </a:cxn>
                        <a:cxn ang="0">
                          <a:pos x="connsiteX94" y="connsiteY94"/>
                        </a:cxn>
                        <a:cxn ang="0">
                          <a:pos x="connsiteX95" y="connsiteY95"/>
                        </a:cxn>
                        <a:cxn ang="0">
                          <a:pos x="connsiteX96" y="connsiteY96"/>
                        </a:cxn>
                        <a:cxn ang="0">
                          <a:pos x="connsiteX97" y="connsiteY97"/>
                        </a:cxn>
                        <a:cxn ang="0">
                          <a:pos x="connsiteX98" y="connsiteY98"/>
                        </a:cxn>
                        <a:cxn ang="0">
                          <a:pos x="connsiteX99" y="connsiteY99"/>
                        </a:cxn>
                        <a:cxn ang="0">
                          <a:pos x="connsiteX100" y="connsiteY100"/>
                        </a:cxn>
                        <a:cxn ang="0">
                          <a:pos x="connsiteX101" y="connsiteY101"/>
                        </a:cxn>
                        <a:cxn ang="0">
                          <a:pos x="connsiteX102" y="connsiteY102"/>
                        </a:cxn>
                        <a:cxn ang="0">
                          <a:pos x="connsiteX103" y="connsiteY103"/>
                        </a:cxn>
                        <a:cxn ang="0">
                          <a:pos x="connsiteX104" y="connsiteY104"/>
                        </a:cxn>
                        <a:cxn ang="0">
                          <a:pos x="connsiteX105" y="connsiteY105"/>
                        </a:cxn>
                        <a:cxn ang="0">
                          <a:pos x="connsiteX106" y="connsiteY106"/>
                        </a:cxn>
                        <a:cxn ang="0">
                          <a:pos x="connsiteX107" y="connsiteY107"/>
                        </a:cxn>
                        <a:cxn ang="0">
                          <a:pos x="connsiteX108" y="connsiteY108"/>
                        </a:cxn>
                        <a:cxn ang="0">
                          <a:pos x="connsiteX109" y="connsiteY109"/>
                        </a:cxn>
                        <a:cxn ang="0">
                          <a:pos x="connsiteX110" y="connsiteY110"/>
                        </a:cxn>
                        <a:cxn ang="0">
                          <a:pos x="connsiteX111" y="connsiteY111"/>
                        </a:cxn>
                        <a:cxn ang="0">
                          <a:pos x="connsiteX112" y="connsiteY112"/>
                        </a:cxn>
                        <a:cxn ang="0">
                          <a:pos x="connsiteX113" y="connsiteY113"/>
                        </a:cxn>
                        <a:cxn ang="0">
                          <a:pos x="connsiteX114" y="connsiteY114"/>
                        </a:cxn>
                        <a:cxn ang="0">
                          <a:pos x="connsiteX115" y="connsiteY115"/>
                        </a:cxn>
                        <a:cxn ang="0">
                          <a:pos x="connsiteX116" y="connsiteY116"/>
                        </a:cxn>
                        <a:cxn ang="0">
                          <a:pos x="connsiteX117" y="connsiteY117"/>
                        </a:cxn>
                        <a:cxn ang="0">
                          <a:pos x="connsiteX118" y="connsiteY118"/>
                        </a:cxn>
                        <a:cxn ang="0">
                          <a:pos x="connsiteX119" y="connsiteY119"/>
                        </a:cxn>
                        <a:cxn ang="0">
                          <a:pos x="connsiteX120" y="connsiteY120"/>
                        </a:cxn>
                        <a:cxn ang="0">
                          <a:pos x="connsiteX121" y="connsiteY121"/>
                        </a:cxn>
                        <a:cxn ang="0">
                          <a:pos x="connsiteX122" y="connsiteY122"/>
                        </a:cxn>
                        <a:cxn ang="0">
                          <a:pos x="connsiteX123" y="connsiteY123"/>
                        </a:cxn>
                        <a:cxn ang="0">
                          <a:pos x="connsiteX124" y="connsiteY124"/>
                        </a:cxn>
                        <a:cxn ang="0">
                          <a:pos x="connsiteX125" y="connsiteY125"/>
                        </a:cxn>
                        <a:cxn ang="0">
                          <a:pos x="connsiteX126" y="connsiteY126"/>
                        </a:cxn>
                        <a:cxn ang="0">
                          <a:pos x="connsiteX127" y="connsiteY127"/>
                        </a:cxn>
                        <a:cxn ang="0">
                          <a:pos x="connsiteX128" y="connsiteY128"/>
                        </a:cxn>
                        <a:cxn ang="0">
                          <a:pos x="connsiteX129" y="connsiteY129"/>
                        </a:cxn>
                        <a:cxn ang="0">
                          <a:pos x="connsiteX130" y="connsiteY130"/>
                        </a:cxn>
                        <a:cxn ang="0">
                          <a:pos x="connsiteX131" y="connsiteY131"/>
                        </a:cxn>
                        <a:cxn ang="0">
                          <a:pos x="connsiteX132" y="connsiteY132"/>
                        </a:cxn>
                        <a:cxn ang="0">
                          <a:pos x="connsiteX133" y="connsiteY133"/>
                        </a:cxn>
                        <a:cxn ang="0">
                          <a:pos x="connsiteX134" y="connsiteY134"/>
                        </a:cxn>
                        <a:cxn ang="0">
                          <a:pos x="connsiteX135" y="connsiteY135"/>
                        </a:cxn>
                        <a:cxn ang="0">
                          <a:pos x="connsiteX136" y="connsiteY136"/>
                        </a:cxn>
                        <a:cxn ang="0">
                          <a:pos x="connsiteX137" y="connsiteY137"/>
                        </a:cxn>
                        <a:cxn ang="0">
                          <a:pos x="connsiteX138" y="connsiteY138"/>
                        </a:cxn>
                        <a:cxn ang="0">
                          <a:pos x="connsiteX139" y="connsiteY139"/>
                        </a:cxn>
                        <a:cxn ang="0">
                          <a:pos x="connsiteX140" y="connsiteY140"/>
                        </a:cxn>
                        <a:cxn ang="0">
                          <a:pos x="connsiteX141" y="connsiteY141"/>
                        </a:cxn>
                        <a:cxn ang="0">
                          <a:pos x="connsiteX142" y="connsiteY142"/>
                        </a:cxn>
                        <a:cxn ang="0">
                          <a:pos x="connsiteX143" y="connsiteY143"/>
                        </a:cxn>
                        <a:cxn ang="0">
                          <a:pos x="connsiteX144" y="connsiteY144"/>
                        </a:cxn>
                        <a:cxn ang="0">
                          <a:pos x="connsiteX145" y="connsiteY145"/>
                        </a:cxn>
                        <a:cxn ang="0">
                          <a:pos x="connsiteX146" y="connsiteY146"/>
                        </a:cxn>
                        <a:cxn ang="0">
                          <a:pos x="connsiteX147" y="connsiteY147"/>
                        </a:cxn>
                        <a:cxn ang="0">
                          <a:pos x="connsiteX148" y="connsiteY148"/>
                        </a:cxn>
                        <a:cxn ang="0">
                          <a:pos x="connsiteX149" y="connsiteY149"/>
                        </a:cxn>
                        <a:cxn ang="0">
                          <a:pos x="connsiteX150" y="connsiteY150"/>
                        </a:cxn>
                        <a:cxn ang="0">
                          <a:pos x="connsiteX151" y="connsiteY151"/>
                        </a:cxn>
                        <a:cxn ang="0">
                          <a:pos x="connsiteX152" y="connsiteY152"/>
                        </a:cxn>
                        <a:cxn ang="0">
                          <a:pos x="connsiteX153" y="connsiteY153"/>
                        </a:cxn>
                        <a:cxn ang="0">
                          <a:pos x="connsiteX154" y="connsiteY154"/>
                        </a:cxn>
                        <a:cxn ang="0">
                          <a:pos x="connsiteX155" y="connsiteY155"/>
                        </a:cxn>
                        <a:cxn ang="0">
                          <a:pos x="connsiteX156" y="connsiteY156"/>
                        </a:cxn>
                        <a:cxn ang="0">
                          <a:pos x="connsiteX157" y="connsiteY157"/>
                        </a:cxn>
                        <a:cxn ang="0">
                          <a:pos x="connsiteX158" y="connsiteY158"/>
                        </a:cxn>
                        <a:cxn ang="0">
                          <a:pos x="connsiteX159" y="connsiteY159"/>
                        </a:cxn>
                        <a:cxn ang="0">
                          <a:pos x="connsiteX160" y="connsiteY160"/>
                        </a:cxn>
                        <a:cxn ang="0">
                          <a:pos x="connsiteX161" y="connsiteY161"/>
                        </a:cxn>
                        <a:cxn ang="0">
                          <a:pos x="connsiteX162" y="connsiteY162"/>
                        </a:cxn>
                        <a:cxn ang="0">
                          <a:pos x="connsiteX163" y="connsiteY163"/>
                        </a:cxn>
                        <a:cxn ang="0">
                          <a:pos x="connsiteX164" y="connsiteY164"/>
                        </a:cxn>
                        <a:cxn ang="0">
                          <a:pos x="connsiteX165" y="connsiteY165"/>
                        </a:cxn>
                        <a:cxn ang="0">
                          <a:pos x="connsiteX166" y="connsiteY166"/>
                        </a:cxn>
                        <a:cxn ang="0">
                          <a:pos x="connsiteX167" y="connsiteY167"/>
                        </a:cxn>
                        <a:cxn ang="0">
                          <a:pos x="connsiteX168" y="connsiteY168"/>
                        </a:cxn>
                        <a:cxn ang="0">
                          <a:pos x="connsiteX169" y="connsiteY169"/>
                        </a:cxn>
                        <a:cxn ang="0">
                          <a:pos x="connsiteX170" y="connsiteY170"/>
                        </a:cxn>
                        <a:cxn ang="0">
                          <a:pos x="connsiteX171" y="connsiteY171"/>
                        </a:cxn>
                        <a:cxn ang="0">
                          <a:pos x="connsiteX172" y="connsiteY172"/>
                        </a:cxn>
                        <a:cxn ang="0">
                          <a:pos x="connsiteX173" y="connsiteY173"/>
                        </a:cxn>
                        <a:cxn ang="0">
                          <a:pos x="connsiteX174" y="connsiteY174"/>
                        </a:cxn>
                        <a:cxn ang="0">
                          <a:pos x="connsiteX175" y="connsiteY175"/>
                        </a:cxn>
                        <a:cxn ang="0">
                          <a:pos x="connsiteX176" y="connsiteY176"/>
                        </a:cxn>
                        <a:cxn ang="0">
                          <a:pos x="connsiteX177" y="connsiteY177"/>
                        </a:cxn>
                        <a:cxn ang="0">
                          <a:pos x="connsiteX178" y="connsiteY178"/>
                        </a:cxn>
                        <a:cxn ang="0">
                          <a:pos x="connsiteX179" y="connsiteY179"/>
                        </a:cxn>
                        <a:cxn ang="0">
                          <a:pos x="connsiteX180" y="connsiteY180"/>
                        </a:cxn>
                        <a:cxn ang="0">
                          <a:pos x="connsiteX181" y="connsiteY181"/>
                        </a:cxn>
                        <a:cxn ang="0">
                          <a:pos x="connsiteX182" y="connsiteY182"/>
                        </a:cxn>
                        <a:cxn ang="0">
                          <a:pos x="connsiteX183" y="connsiteY183"/>
                        </a:cxn>
                        <a:cxn ang="0">
                          <a:pos x="connsiteX184" y="connsiteY184"/>
                        </a:cxn>
                        <a:cxn ang="0">
                          <a:pos x="connsiteX185" y="connsiteY185"/>
                        </a:cxn>
                        <a:cxn ang="0">
                          <a:pos x="connsiteX186" y="connsiteY186"/>
                        </a:cxn>
                        <a:cxn ang="0">
                          <a:pos x="connsiteX187" y="connsiteY187"/>
                        </a:cxn>
                        <a:cxn ang="0">
                          <a:pos x="connsiteX188" y="connsiteY188"/>
                        </a:cxn>
                        <a:cxn ang="0">
                          <a:pos x="connsiteX189" y="connsiteY189"/>
                        </a:cxn>
                        <a:cxn ang="0">
                          <a:pos x="connsiteX190" y="connsiteY190"/>
                        </a:cxn>
                        <a:cxn ang="0">
                          <a:pos x="connsiteX191" y="connsiteY191"/>
                        </a:cxn>
                        <a:cxn ang="0">
                          <a:pos x="connsiteX192" y="connsiteY192"/>
                        </a:cxn>
                        <a:cxn ang="0">
                          <a:pos x="connsiteX193" y="connsiteY193"/>
                        </a:cxn>
                        <a:cxn ang="0">
                          <a:pos x="connsiteX194" y="connsiteY194"/>
                        </a:cxn>
                        <a:cxn ang="0">
                          <a:pos x="connsiteX195" y="connsiteY195"/>
                        </a:cxn>
                        <a:cxn ang="0">
                          <a:pos x="connsiteX196" y="connsiteY196"/>
                        </a:cxn>
                        <a:cxn ang="0">
                          <a:pos x="connsiteX197" y="connsiteY197"/>
                        </a:cxn>
                        <a:cxn ang="0">
                          <a:pos x="connsiteX198" y="connsiteY198"/>
                        </a:cxn>
                        <a:cxn ang="0">
                          <a:pos x="connsiteX199" y="connsiteY199"/>
                        </a:cxn>
                        <a:cxn ang="0">
                          <a:pos x="connsiteX200" y="connsiteY200"/>
                        </a:cxn>
                        <a:cxn ang="0">
                          <a:pos x="connsiteX201" y="connsiteY201"/>
                        </a:cxn>
                        <a:cxn ang="0">
                          <a:pos x="connsiteX202" y="connsiteY202"/>
                        </a:cxn>
                        <a:cxn ang="0">
                          <a:pos x="connsiteX203" y="connsiteY203"/>
                        </a:cxn>
                        <a:cxn ang="0">
                          <a:pos x="connsiteX204" y="connsiteY204"/>
                        </a:cxn>
                        <a:cxn ang="0">
                          <a:pos x="connsiteX205" y="connsiteY205"/>
                        </a:cxn>
                        <a:cxn ang="0">
                          <a:pos x="connsiteX206" y="connsiteY206"/>
                        </a:cxn>
                        <a:cxn ang="0">
                          <a:pos x="connsiteX207" y="connsiteY207"/>
                        </a:cxn>
                        <a:cxn ang="0">
                          <a:pos x="connsiteX208" y="connsiteY208"/>
                        </a:cxn>
                        <a:cxn ang="0">
                          <a:pos x="connsiteX209" y="connsiteY209"/>
                        </a:cxn>
                        <a:cxn ang="0">
                          <a:pos x="connsiteX210" y="connsiteY210"/>
                        </a:cxn>
                        <a:cxn ang="0">
                          <a:pos x="connsiteX211" y="connsiteY211"/>
                        </a:cxn>
                        <a:cxn ang="0">
                          <a:pos x="connsiteX212" y="connsiteY212"/>
                        </a:cxn>
                        <a:cxn ang="0">
                          <a:pos x="connsiteX213" y="connsiteY213"/>
                        </a:cxn>
                        <a:cxn ang="0">
                          <a:pos x="connsiteX214" y="connsiteY214"/>
                        </a:cxn>
                        <a:cxn ang="0">
                          <a:pos x="connsiteX215" y="connsiteY215"/>
                        </a:cxn>
                        <a:cxn ang="0">
                          <a:pos x="connsiteX216" y="connsiteY216"/>
                        </a:cxn>
                        <a:cxn ang="0">
                          <a:pos x="connsiteX217" y="connsiteY217"/>
                        </a:cxn>
                      </a:cxnLst>
                      <a:rect l="l" t="t" r="r" b="b"/>
                      <a:pathLst>
                        <a:path w="291093" h="204449">
                          <a:moveTo>
                            <a:pt x="23372" y="46905"/>
                          </a:moveTo>
                          <a:cubicBezTo>
                            <a:pt x="21986" y="50231"/>
                            <a:pt x="23372" y="54665"/>
                            <a:pt x="19214" y="56327"/>
                          </a:cubicBezTo>
                          <a:cubicBezTo>
                            <a:pt x="15609" y="57990"/>
                            <a:pt x="11728" y="56050"/>
                            <a:pt x="9788" y="53002"/>
                          </a:cubicBezTo>
                          <a:cubicBezTo>
                            <a:pt x="8124" y="50508"/>
                            <a:pt x="7015" y="48014"/>
                            <a:pt x="5352" y="45520"/>
                          </a:cubicBezTo>
                          <a:cubicBezTo>
                            <a:pt x="3966" y="43303"/>
                            <a:pt x="2302" y="41086"/>
                            <a:pt x="1193" y="38869"/>
                          </a:cubicBezTo>
                          <a:cubicBezTo>
                            <a:pt x="-747" y="35266"/>
                            <a:pt x="-470" y="31386"/>
                            <a:pt x="3134" y="28892"/>
                          </a:cubicBezTo>
                          <a:cubicBezTo>
                            <a:pt x="6738" y="26675"/>
                            <a:pt x="11728" y="26675"/>
                            <a:pt x="12560" y="21687"/>
                          </a:cubicBezTo>
                          <a:cubicBezTo>
                            <a:pt x="12837" y="19747"/>
                            <a:pt x="12560" y="17530"/>
                            <a:pt x="13391" y="15590"/>
                          </a:cubicBezTo>
                          <a:cubicBezTo>
                            <a:pt x="13946" y="13928"/>
                            <a:pt x="15055" y="13651"/>
                            <a:pt x="16718" y="13651"/>
                          </a:cubicBezTo>
                          <a:cubicBezTo>
                            <a:pt x="18659" y="13651"/>
                            <a:pt x="20600" y="13096"/>
                            <a:pt x="22263" y="12265"/>
                          </a:cubicBezTo>
                          <a:cubicBezTo>
                            <a:pt x="23649" y="11711"/>
                            <a:pt x="25313" y="10325"/>
                            <a:pt x="26976" y="10602"/>
                          </a:cubicBezTo>
                          <a:cubicBezTo>
                            <a:pt x="28917" y="10879"/>
                            <a:pt x="30026" y="13651"/>
                            <a:pt x="30857" y="15313"/>
                          </a:cubicBezTo>
                          <a:cubicBezTo>
                            <a:pt x="31412" y="16699"/>
                            <a:pt x="32798" y="20302"/>
                            <a:pt x="34739" y="20302"/>
                          </a:cubicBezTo>
                          <a:cubicBezTo>
                            <a:pt x="36679" y="20302"/>
                            <a:pt x="37788" y="16699"/>
                            <a:pt x="38343" y="15313"/>
                          </a:cubicBezTo>
                          <a:cubicBezTo>
                            <a:pt x="38897" y="13928"/>
                            <a:pt x="40006" y="10325"/>
                            <a:pt x="41947" y="10048"/>
                          </a:cubicBezTo>
                          <a:cubicBezTo>
                            <a:pt x="43610" y="10048"/>
                            <a:pt x="45273" y="12265"/>
                            <a:pt x="46105" y="13373"/>
                          </a:cubicBezTo>
                          <a:cubicBezTo>
                            <a:pt x="47491" y="14759"/>
                            <a:pt x="49155" y="15868"/>
                            <a:pt x="51373" y="15313"/>
                          </a:cubicBezTo>
                          <a:cubicBezTo>
                            <a:pt x="53590" y="14759"/>
                            <a:pt x="55254" y="13373"/>
                            <a:pt x="57472" y="12542"/>
                          </a:cubicBezTo>
                          <a:cubicBezTo>
                            <a:pt x="59413" y="11711"/>
                            <a:pt x="61630" y="11711"/>
                            <a:pt x="63571" y="11988"/>
                          </a:cubicBezTo>
                          <a:cubicBezTo>
                            <a:pt x="65512" y="12265"/>
                            <a:pt x="67730" y="12542"/>
                            <a:pt x="69670" y="11988"/>
                          </a:cubicBezTo>
                          <a:cubicBezTo>
                            <a:pt x="71611" y="11434"/>
                            <a:pt x="73551" y="10325"/>
                            <a:pt x="75215" y="9217"/>
                          </a:cubicBezTo>
                          <a:cubicBezTo>
                            <a:pt x="78541" y="7277"/>
                            <a:pt x="81869" y="7554"/>
                            <a:pt x="85195" y="9494"/>
                          </a:cubicBezTo>
                          <a:cubicBezTo>
                            <a:pt x="88799" y="11711"/>
                            <a:pt x="89631" y="15590"/>
                            <a:pt x="86581" y="18916"/>
                          </a:cubicBezTo>
                          <a:cubicBezTo>
                            <a:pt x="83255" y="22796"/>
                            <a:pt x="78819" y="23073"/>
                            <a:pt x="74383" y="21410"/>
                          </a:cubicBezTo>
                          <a:cubicBezTo>
                            <a:pt x="70502" y="20024"/>
                            <a:pt x="67175" y="19193"/>
                            <a:pt x="63016" y="20302"/>
                          </a:cubicBezTo>
                          <a:cubicBezTo>
                            <a:pt x="59967" y="21133"/>
                            <a:pt x="57195" y="23073"/>
                            <a:pt x="53868" y="23350"/>
                          </a:cubicBezTo>
                          <a:cubicBezTo>
                            <a:pt x="52482" y="23350"/>
                            <a:pt x="51096" y="23350"/>
                            <a:pt x="49709" y="23350"/>
                          </a:cubicBezTo>
                          <a:cubicBezTo>
                            <a:pt x="50818" y="26398"/>
                            <a:pt x="57749" y="23904"/>
                            <a:pt x="58026" y="25567"/>
                          </a:cubicBezTo>
                          <a:cubicBezTo>
                            <a:pt x="58026" y="26398"/>
                            <a:pt x="54422" y="27230"/>
                            <a:pt x="53868" y="27784"/>
                          </a:cubicBezTo>
                          <a:cubicBezTo>
                            <a:pt x="52204" y="29169"/>
                            <a:pt x="54699" y="29724"/>
                            <a:pt x="55808" y="30001"/>
                          </a:cubicBezTo>
                          <a:cubicBezTo>
                            <a:pt x="58858" y="30001"/>
                            <a:pt x="61907" y="30001"/>
                            <a:pt x="64680" y="29169"/>
                          </a:cubicBezTo>
                          <a:cubicBezTo>
                            <a:pt x="66898" y="28338"/>
                            <a:pt x="69116" y="27507"/>
                            <a:pt x="71888" y="27784"/>
                          </a:cubicBezTo>
                          <a:cubicBezTo>
                            <a:pt x="72997" y="27784"/>
                            <a:pt x="74383" y="28338"/>
                            <a:pt x="74660" y="29447"/>
                          </a:cubicBezTo>
                          <a:cubicBezTo>
                            <a:pt x="74660" y="31664"/>
                            <a:pt x="71611" y="32218"/>
                            <a:pt x="71333" y="33880"/>
                          </a:cubicBezTo>
                          <a:cubicBezTo>
                            <a:pt x="72997" y="33880"/>
                            <a:pt x="74383" y="33880"/>
                            <a:pt x="76047" y="33603"/>
                          </a:cubicBezTo>
                          <a:cubicBezTo>
                            <a:pt x="77155" y="33603"/>
                            <a:pt x="78541" y="33049"/>
                            <a:pt x="79650" y="33603"/>
                          </a:cubicBezTo>
                          <a:cubicBezTo>
                            <a:pt x="82423" y="34712"/>
                            <a:pt x="82700" y="38869"/>
                            <a:pt x="83809" y="41086"/>
                          </a:cubicBezTo>
                          <a:cubicBezTo>
                            <a:pt x="84918" y="43580"/>
                            <a:pt x="86027" y="47737"/>
                            <a:pt x="89354" y="48291"/>
                          </a:cubicBezTo>
                          <a:cubicBezTo>
                            <a:pt x="93512" y="48845"/>
                            <a:pt x="93235" y="42748"/>
                            <a:pt x="92681" y="40254"/>
                          </a:cubicBezTo>
                          <a:cubicBezTo>
                            <a:pt x="92681" y="38592"/>
                            <a:pt x="91849" y="37206"/>
                            <a:pt x="90186" y="36097"/>
                          </a:cubicBezTo>
                          <a:cubicBezTo>
                            <a:pt x="88799" y="35266"/>
                            <a:pt x="86304" y="34712"/>
                            <a:pt x="85472" y="33326"/>
                          </a:cubicBezTo>
                          <a:cubicBezTo>
                            <a:pt x="84364" y="31941"/>
                            <a:pt x="86027" y="30001"/>
                            <a:pt x="87136" y="28892"/>
                          </a:cubicBezTo>
                          <a:cubicBezTo>
                            <a:pt x="88522" y="27507"/>
                            <a:pt x="90186" y="27230"/>
                            <a:pt x="92126" y="27230"/>
                          </a:cubicBezTo>
                          <a:cubicBezTo>
                            <a:pt x="93512" y="27230"/>
                            <a:pt x="94898" y="27230"/>
                            <a:pt x="96007" y="26121"/>
                          </a:cubicBezTo>
                          <a:cubicBezTo>
                            <a:pt x="97116" y="24735"/>
                            <a:pt x="97116" y="23073"/>
                            <a:pt x="97671" y="21410"/>
                          </a:cubicBezTo>
                          <a:cubicBezTo>
                            <a:pt x="98503" y="18639"/>
                            <a:pt x="100720" y="15313"/>
                            <a:pt x="102661" y="13096"/>
                          </a:cubicBezTo>
                          <a:cubicBezTo>
                            <a:pt x="105711" y="9771"/>
                            <a:pt x="109869" y="10048"/>
                            <a:pt x="113473" y="12542"/>
                          </a:cubicBezTo>
                          <a:cubicBezTo>
                            <a:pt x="116246" y="14482"/>
                            <a:pt x="119295" y="17253"/>
                            <a:pt x="120404" y="20579"/>
                          </a:cubicBezTo>
                          <a:cubicBezTo>
                            <a:pt x="121790" y="23904"/>
                            <a:pt x="124285" y="25844"/>
                            <a:pt x="126503" y="28615"/>
                          </a:cubicBezTo>
                          <a:cubicBezTo>
                            <a:pt x="127612" y="29724"/>
                            <a:pt x="128998" y="31109"/>
                            <a:pt x="129830" y="32495"/>
                          </a:cubicBezTo>
                          <a:cubicBezTo>
                            <a:pt x="130662" y="34435"/>
                            <a:pt x="130662" y="36929"/>
                            <a:pt x="131216" y="39146"/>
                          </a:cubicBezTo>
                          <a:cubicBezTo>
                            <a:pt x="132048" y="42194"/>
                            <a:pt x="133157" y="45242"/>
                            <a:pt x="134820" y="47737"/>
                          </a:cubicBezTo>
                          <a:cubicBezTo>
                            <a:pt x="136206" y="49954"/>
                            <a:pt x="138424" y="51616"/>
                            <a:pt x="140365" y="53279"/>
                          </a:cubicBezTo>
                          <a:cubicBezTo>
                            <a:pt x="144246" y="56882"/>
                            <a:pt x="148128" y="60761"/>
                            <a:pt x="152286" y="64087"/>
                          </a:cubicBezTo>
                          <a:cubicBezTo>
                            <a:pt x="153395" y="65195"/>
                            <a:pt x="155613" y="67135"/>
                            <a:pt x="156722" y="65195"/>
                          </a:cubicBezTo>
                          <a:cubicBezTo>
                            <a:pt x="157831" y="63533"/>
                            <a:pt x="157553" y="60484"/>
                            <a:pt x="156722" y="58821"/>
                          </a:cubicBezTo>
                          <a:cubicBezTo>
                            <a:pt x="155058" y="53556"/>
                            <a:pt x="150068" y="49122"/>
                            <a:pt x="146464" y="44965"/>
                          </a:cubicBezTo>
                          <a:cubicBezTo>
                            <a:pt x="144801" y="43303"/>
                            <a:pt x="143692" y="41363"/>
                            <a:pt x="143414" y="38869"/>
                          </a:cubicBezTo>
                          <a:cubicBezTo>
                            <a:pt x="143414" y="36652"/>
                            <a:pt x="143692" y="34158"/>
                            <a:pt x="144246" y="31941"/>
                          </a:cubicBezTo>
                          <a:cubicBezTo>
                            <a:pt x="144523" y="30001"/>
                            <a:pt x="144801" y="28061"/>
                            <a:pt x="143692" y="26121"/>
                          </a:cubicBezTo>
                          <a:cubicBezTo>
                            <a:pt x="142305" y="23904"/>
                            <a:pt x="139811" y="23073"/>
                            <a:pt x="138147" y="21133"/>
                          </a:cubicBezTo>
                          <a:cubicBezTo>
                            <a:pt x="136484" y="18916"/>
                            <a:pt x="136761" y="16422"/>
                            <a:pt x="137315" y="13928"/>
                          </a:cubicBezTo>
                          <a:cubicBezTo>
                            <a:pt x="137870" y="11711"/>
                            <a:pt x="138424" y="9217"/>
                            <a:pt x="141197" y="8939"/>
                          </a:cubicBezTo>
                          <a:cubicBezTo>
                            <a:pt x="143692" y="8662"/>
                            <a:pt x="147850" y="9771"/>
                            <a:pt x="149791" y="7831"/>
                          </a:cubicBezTo>
                          <a:cubicBezTo>
                            <a:pt x="152009" y="5614"/>
                            <a:pt x="147296" y="3674"/>
                            <a:pt x="145910" y="3120"/>
                          </a:cubicBezTo>
                          <a:cubicBezTo>
                            <a:pt x="145910" y="3120"/>
                            <a:pt x="143414" y="2566"/>
                            <a:pt x="143414" y="2289"/>
                          </a:cubicBezTo>
                          <a:cubicBezTo>
                            <a:pt x="143414" y="1734"/>
                            <a:pt x="145355" y="1457"/>
                            <a:pt x="145632" y="1457"/>
                          </a:cubicBezTo>
                          <a:cubicBezTo>
                            <a:pt x="148959" y="349"/>
                            <a:pt x="153395" y="-1037"/>
                            <a:pt x="156722" y="1180"/>
                          </a:cubicBezTo>
                          <a:cubicBezTo>
                            <a:pt x="159217" y="2843"/>
                            <a:pt x="158385" y="7554"/>
                            <a:pt x="161712" y="8385"/>
                          </a:cubicBezTo>
                          <a:cubicBezTo>
                            <a:pt x="163375" y="8662"/>
                            <a:pt x="164484" y="9494"/>
                            <a:pt x="165870" y="10325"/>
                          </a:cubicBezTo>
                          <a:cubicBezTo>
                            <a:pt x="167534" y="11157"/>
                            <a:pt x="169474" y="11434"/>
                            <a:pt x="171138" y="12265"/>
                          </a:cubicBezTo>
                          <a:cubicBezTo>
                            <a:pt x="172524" y="13096"/>
                            <a:pt x="173910" y="13373"/>
                            <a:pt x="175573" y="13651"/>
                          </a:cubicBezTo>
                          <a:cubicBezTo>
                            <a:pt x="178346" y="13651"/>
                            <a:pt x="181396" y="14759"/>
                            <a:pt x="183890" y="16145"/>
                          </a:cubicBezTo>
                          <a:cubicBezTo>
                            <a:pt x="186386" y="17530"/>
                            <a:pt x="189158" y="16976"/>
                            <a:pt x="192208" y="17530"/>
                          </a:cubicBezTo>
                          <a:cubicBezTo>
                            <a:pt x="195257" y="18085"/>
                            <a:pt x="197752" y="20579"/>
                            <a:pt x="194426" y="23073"/>
                          </a:cubicBezTo>
                          <a:cubicBezTo>
                            <a:pt x="191653" y="25013"/>
                            <a:pt x="188049" y="24458"/>
                            <a:pt x="186940" y="28338"/>
                          </a:cubicBezTo>
                          <a:cubicBezTo>
                            <a:pt x="186108" y="31109"/>
                            <a:pt x="188327" y="33880"/>
                            <a:pt x="186940" y="36652"/>
                          </a:cubicBezTo>
                          <a:cubicBezTo>
                            <a:pt x="186386" y="38037"/>
                            <a:pt x="185831" y="39423"/>
                            <a:pt x="187495" y="39977"/>
                          </a:cubicBezTo>
                          <a:cubicBezTo>
                            <a:pt x="189158" y="40531"/>
                            <a:pt x="191653" y="39977"/>
                            <a:pt x="192762" y="38592"/>
                          </a:cubicBezTo>
                          <a:cubicBezTo>
                            <a:pt x="194703" y="36375"/>
                            <a:pt x="194148" y="32772"/>
                            <a:pt x="197198" y="31109"/>
                          </a:cubicBezTo>
                          <a:cubicBezTo>
                            <a:pt x="200525" y="29447"/>
                            <a:pt x="206069" y="28892"/>
                            <a:pt x="209396" y="30278"/>
                          </a:cubicBezTo>
                          <a:cubicBezTo>
                            <a:pt x="211891" y="31109"/>
                            <a:pt x="213832" y="33326"/>
                            <a:pt x="216050" y="34435"/>
                          </a:cubicBezTo>
                          <a:cubicBezTo>
                            <a:pt x="219654" y="36097"/>
                            <a:pt x="219099" y="40531"/>
                            <a:pt x="219099" y="43857"/>
                          </a:cubicBezTo>
                          <a:cubicBezTo>
                            <a:pt x="219099" y="47460"/>
                            <a:pt x="220208" y="51339"/>
                            <a:pt x="222981" y="53556"/>
                          </a:cubicBezTo>
                          <a:cubicBezTo>
                            <a:pt x="226030" y="56050"/>
                            <a:pt x="231020" y="55773"/>
                            <a:pt x="234624" y="55496"/>
                          </a:cubicBezTo>
                          <a:cubicBezTo>
                            <a:pt x="237674" y="55496"/>
                            <a:pt x="241001" y="54388"/>
                            <a:pt x="243773" y="56327"/>
                          </a:cubicBezTo>
                          <a:cubicBezTo>
                            <a:pt x="245436" y="57436"/>
                            <a:pt x="246823" y="59099"/>
                            <a:pt x="247932" y="60484"/>
                          </a:cubicBezTo>
                          <a:cubicBezTo>
                            <a:pt x="248764" y="61593"/>
                            <a:pt x="249595" y="62978"/>
                            <a:pt x="250981" y="63533"/>
                          </a:cubicBezTo>
                          <a:cubicBezTo>
                            <a:pt x="255140" y="65472"/>
                            <a:pt x="259853" y="65472"/>
                            <a:pt x="264012" y="67135"/>
                          </a:cubicBezTo>
                          <a:cubicBezTo>
                            <a:pt x="267061" y="68521"/>
                            <a:pt x="270111" y="69906"/>
                            <a:pt x="273160" y="71292"/>
                          </a:cubicBezTo>
                          <a:cubicBezTo>
                            <a:pt x="274823" y="72123"/>
                            <a:pt x="276764" y="72400"/>
                            <a:pt x="278150" y="73509"/>
                          </a:cubicBezTo>
                          <a:cubicBezTo>
                            <a:pt x="280368" y="75172"/>
                            <a:pt x="282309" y="77666"/>
                            <a:pt x="285081" y="77943"/>
                          </a:cubicBezTo>
                          <a:cubicBezTo>
                            <a:pt x="286745" y="77943"/>
                            <a:pt x="288408" y="77111"/>
                            <a:pt x="289794" y="77943"/>
                          </a:cubicBezTo>
                          <a:cubicBezTo>
                            <a:pt x="291180" y="78497"/>
                            <a:pt x="291457" y="79606"/>
                            <a:pt x="290626" y="80991"/>
                          </a:cubicBezTo>
                          <a:cubicBezTo>
                            <a:pt x="289239" y="83485"/>
                            <a:pt x="286467" y="84040"/>
                            <a:pt x="283972" y="85148"/>
                          </a:cubicBezTo>
                          <a:cubicBezTo>
                            <a:pt x="281200" y="86257"/>
                            <a:pt x="278150" y="87088"/>
                            <a:pt x="275101" y="86257"/>
                          </a:cubicBezTo>
                          <a:cubicBezTo>
                            <a:pt x="272051" y="85425"/>
                            <a:pt x="269001" y="85148"/>
                            <a:pt x="265952" y="85148"/>
                          </a:cubicBezTo>
                          <a:cubicBezTo>
                            <a:pt x="262070" y="85148"/>
                            <a:pt x="259021" y="86811"/>
                            <a:pt x="255417" y="87642"/>
                          </a:cubicBezTo>
                          <a:cubicBezTo>
                            <a:pt x="251813" y="88474"/>
                            <a:pt x="248764" y="87642"/>
                            <a:pt x="245160" y="87642"/>
                          </a:cubicBezTo>
                          <a:cubicBezTo>
                            <a:pt x="244050" y="87642"/>
                            <a:pt x="242664" y="87642"/>
                            <a:pt x="241833" y="89028"/>
                          </a:cubicBezTo>
                          <a:cubicBezTo>
                            <a:pt x="241278" y="89859"/>
                            <a:pt x="241278" y="90968"/>
                            <a:pt x="240723" y="91799"/>
                          </a:cubicBezTo>
                          <a:cubicBezTo>
                            <a:pt x="239337" y="94847"/>
                            <a:pt x="234624" y="93739"/>
                            <a:pt x="232130" y="93739"/>
                          </a:cubicBezTo>
                          <a:cubicBezTo>
                            <a:pt x="228802" y="93739"/>
                            <a:pt x="226030" y="93739"/>
                            <a:pt x="222703" y="94847"/>
                          </a:cubicBezTo>
                          <a:cubicBezTo>
                            <a:pt x="221317" y="95402"/>
                            <a:pt x="219654" y="95956"/>
                            <a:pt x="218822" y="97341"/>
                          </a:cubicBezTo>
                          <a:cubicBezTo>
                            <a:pt x="217990" y="99004"/>
                            <a:pt x="219099" y="100944"/>
                            <a:pt x="219931" y="102330"/>
                          </a:cubicBezTo>
                          <a:cubicBezTo>
                            <a:pt x="222149" y="106486"/>
                            <a:pt x="224921" y="110643"/>
                            <a:pt x="223535" y="115631"/>
                          </a:cubicBezTo>
                          <a:cubicBezTo>
                            <a:pt x="222426" y="119788"/>
                            <a:pt x="219377" y="120343"/>
                            <a:pt x="215496" y="120343"/>
                          </a:cubicBezTo>
                          <a:cubicBezTo>
                            <a:pt x="212446" y="120343"/>
                            <a:pt x="209396" y="120343"/>
                            <a:pt x="207733" y="123114"/>
                          </a:cubicBezTo>
                          <a:cubicBezTo>
                            <a:pt x="206069" y="125885"/>
                            <a:pt x="205515" y="129488"/>
                            <a:pt x="205515" y="132536"/>
                          </a:cubicBezTo>
                          <a:cubicBezTo>
                            <a:pt x="205515" y="136693"/>
                            <a:pt x="205515" y="140850"/>
                            <a:pt x="203851" y="145006"/>
                          </a:cubicBezTo>
                          <a:cubicBezTo>
                            <a:pt x="202743" y="148609"/>
                            <a:pt x="201079" y="151380"/>
                            <a:pt x="197198" y="151657"/>
                          </a:cubicBezTo>
                          <a:cubicBezTo>
                            <a:pt x="193871" y="151657"/>
                            <a:pt x="190545" y="151380"/>
                            <a:pt x="187495" y="153320"/>
                          </a:cubicBezTo>
                          <a:cubicBezTo>
                            <a:pt x="184445" y="155537"/>
                            <a:pt x="181118" y="158863"/>
                            <a:pt x="180009" y="162465"/>
                          </a:cubicBezTo>
                          <a:cubicBezTo>
                            <a:pt x="178900" y="166068"/>
                            <a:pt x="179455" y="169393"/>
                            <a:pt x="177514" y="172719"/>
                          </a:cubicBezTo>
                          <a:cubicBezTo>
                            <a:pt x="175573" y="175490"/>
                            <a:pt x="173910" y="177984"/>
                            <a:pt x="172247" y="180755"/>
                          </a:cubicBezTo>
                          <a:cubicBezTo>
                            <a:pt x="170861" y="183249"/>
                            <a:pt x="168920" y="185189"/>
                            <a:pt x="167811" y="187960"/>
                          </a:cubicBezTo>
                          <a:cubicBezTo>
                            <a:pt x="166702" y="190177"/>
                            <a:pt x="165038" y="192671"/>
                            <a:pt x="165593" y="195165"/>
                          </a:cubicBezTo>
                          <a:cubicBezTo>
                            <a:pt x="165870" y="197382"/>
                            <a:pt x="166425" y="199599"/>
                            <a:pt x="165593" y="201816"/>
                          </a:cubicBezTo>
                          <a:cubicBezTo>
                            <a:pt x="165038" y="202925"/>
                            <a:pt x="164207" y="203756"/>
                            <a:pt x="162821" y="204033"/>
                          </a:cubicBezTo>
                          <a:cubicBezTo>
                            <a:pt x="160326" y="204588"/>
                            <a:pt x="156999" y="204588"/>
                            <a:pt x="154227" y="204033"/>
                          </a:cubicBezTo>
                          <a:cubicBezTo>
                            <a:pt x="151454" y="203756"/>
                            <a:pt x="149236" y="202093"/>
                            <a:pt x="146741" y="200431"/>
                          </a:cubicBezTo>
                          <a:cubicBezTo>
                            <a:pt x="144523" y="199045"/>
                            <a:pt x="142305" y="197937"/>
                            <a:pt x="140365" y="196551"/>
                          </a:cubicBezTo>
                          <a:cubicBezTo>
                            <a:pt x="138424" y="195165"/>
                            <a:pt x="136761" y="192948"/>
                            <a:pt x="134266" y="192117"/>
                          </a:cubicBezTo>
                          <a:cubicBezTo>
                            <a:pt x="131493" y="191286"/>
                            <a:pt x="128444" y="191563"/>
                            <a:pt x="125949" y="189623"/>
                          </a:cubicBezTo>
                          <a:cubicBezTo>
                            <a:pt x="120958" y="186298"/>
                            <a:pt x="132048" y="182972"/>
                            <a:pt x="134543" y="182972"/>
                          </a:cubicBezTo>
                          <a:cubicBezTo>
                            <a:pt x="137315" y="182972"/>
                            <a:pt x="140088" y="184081"/>
                            <a:pt x="143137" y="184081"/>
                          </a:cubicBezTo>
                          <a:cubicBezTo>
                            <a:pt x="145632" y="184081"/>
                            <a:pt x="148128" y="183526"/>
                            <a:pt x="150622" y="182695"/>
                          </a:cubicBezTo>
                          <a:cubicBezTo>
                            <a:pt x="147296" y="181309"/>
                            <a:pt x="143969" y="179369"/>
                            <a:pt x="140642" y="177984"/>
                          </a:cubicBezTo>
                          <a:cubicBezTo>
                            <a:pt x="137315" y="176598"/>
                            <a:pt x="134266" y="177153"/>
                            <a:pt x="130662" y="178261"/>
                          </a:cubicBezTo>
                          <a:cubicBezTo>
                            <a:pt x="127057" y="179369"/>
                            <a:pt x="122622" y="181586"/>
                            <a:pt x="118740" y="180478"/>
                          </a:cubicBezTo>
                          <a:cubicBezTo>
                            <a:pt x="115137" y="179369"/>
                            <a:pt x="113750" y="175767"/>
                            <a:pt x="111255" y="173273"/>
                          </a:cubicBezTo>
                          <a:cubicBezTo>
                            <a:pt x="105711" y="168008"/>
                            <a:pt x="98225" y="172719"/>
                            <a:pt x="92126" y="168839"/>
                          </a:cubicBezTo>
                          <a:cubicBezTo>
                            <a:pt x="89354" y="167176"/>
                            <a:pt x="86859" y="164128"/>
                            <a:pt x="84918" y="161634"/>
                          </a:cubicBezTo>
                          <a:cubicBezTo>
                            <a:pt x="82978" y="159140"/>
                            <a:pt x="80482" y="155814"/>
                            <a:pt x="81591" y="152489"/>
                          </a:cubicBezTo>
                          <a:cubicBezTo>
                            <a:pt x="82978" y="148886"/>
                            <a:pt x="87690" y="148886"/>
                            <a:pt x="90740" y="149163"/>
                          </a:cubicBezTo>
                          <a:cubicBezTo>
                            <a:pt x="95453" y="149717"/>
                            <a:pt x="99889" y="150549"/>
                            <a:pt x="104602" y="149717"/>
                          </a:cubicBezTo>
                          <a:cubicBezTo>
                            <a:pt x="109315" y="148886"/>
                            <a:pt x="113750" y="146669"/>
                            <a:pt x="118740" y="146669"/>
                          </a:cubicBezTo>
                          <a:cubicBezTo>
                            <a:pt x="124285" y="146669"/>
                            <a:pt x="128998" y="149440"/>
                            <a:pt x="133711" y="151657"/>
                          </a:cubicBezTo>
                          <a:cubicBezTo>
                            <a:pt x="135097" y="152489"/>
                            <a:pt x="141751" y="156368"/>
                            <a:pt x="143137" y="154151"/>
                          </a:cubicBezTo>
                          <a:cubicBezTo>
                            <a:pt x="144801" y="151657"/>
                            <a:pt x="136484" y="148886"/>
                            <a:pt x="135375" y="148609"/>
                          </a:cubicBezTo>
                          <a:cubicBezTo>
                            <a:pt x="128721" y="146392"/>
                            <a:pt x="121790" y="145561"/>
                            <a:pt x="114859" y="143898"/>
                          </a:cubicBezTo>
                          <a:cubicBezTo>
                            <a:pt x="114028" y="143898"/>
                            <a:pt x="105433" y="141681"/>
                            <a:pt x="109315" y="140018"/>
                          </a:cubicBezTo>
                          <a:cubicBezTo>
                            <a:pt x="111255" y="139187"/>
                            <a:pt x="113473" y="139187"/>
                            <a:pt x="115691" y="138910"/>
                          </a:cubicBezTo>
                          <a:cubicBezTo>
                            <a:pt x="118463" y="138633"/>
                            <a:pt x="121236" y="138355"/>
                            <a:pt x="124285" y="137801"/>
                          </a:cubicBezTo>
                          <a:cubicBezTo>
                            <a:pt x="128444" y="137247"/>
                            <a:pt x="132602" y="136416"/>
                            <a:pt x="137038" y="135584"/>
                          </a:cubicBezTo>
                          <a:cubicBezTo>
                            <a:pt x="145910" y="133921"/>
                            <a:pt x="155336" y="134476"/>
                            <a:pt x="164207" y="134753"/>
                          </a:cubicBezTo>
                          <a:cubicBezTo>
                            <a:pt x="165593" y="134753"/>
                            <a:pt x="166980" y="134753"/>
                            <a:pt x="168366" y="135030"/>
                          </a:cubicBezTo>
                          <a:cubicBezTo>
                            <a:pt x="168366" y="132813"/>
                            <a:pt x="168088" y="129765"/>
                            <a:pt x="166702" y="127825"/>
                          </a:cubicBezTo>
                          <a:cubicBezTo>
                            <a:pt x="165316" y="125608"/>
                            <a:pt x="162821" y="126162"/>
                            <a:pt x="160603" y="126716"/>
                          </a:cubicBezTo>
                          <a:cubicBezTo>
                            <a:pt x="152563" y="128656"/>
                            <a:pt x="144523" y="133090"/>
                            <a:pt x="136206" y="131982"/>
                          </a:cubicBezTo>
                          <a:cubicBezTo>
                            <a:pt x="133434" y="131705"/>
                            <a:pt x="130939" y="130596"/>
                            <a:pt x="128444" y="130319"/>
                          </a:cubicBezTo>
                          <a:cubicBezTo>
                            <a:pt x="125117" y="130042"/>
                            <a:pt x="121790" y="130596"/>
                            <a:pt x="118740" y="131705"/>
                          </a:cubicBezTo>
                          <a:cubicBezTo>
                            <a:pt x="115414" y="132813"/>
                            <a:pt x="112087" y="134476"/>
                            <a:pt x="108760" y="135030"/>
                          </a:cubicBezTo>
                          <a:cubicBezTo>
                            <a:pt x="105156" y="135861"/>
                            <a:pt x="101552" y="135030"/>
                            <a:pt x="97948" y="134753"/>
                          </a:cubicBezTo>
                          <a:cubicBezTo>
                            <a:pt x="93235" y="134199"/>
                            <a:pt x="88799" y="133644"/>
                            <a:pt x="84086" y="133644"/>
                          </a:cubicBezTo>
                          <a:cubicBezTo>
                            <a:pt x="82423" y="133644"/>
                            <a:pt x="80760" y="133644"/>
                            <a:pt x="78819" y="134199"/>
                          </a:cubicBezTo>
                          <a:cubicBezTo>
                            <a:pt x="77987" y="134199"/>
                            <a:pt x="76878" y="134476"/>
                            <a:pt x="75769" y="134199"/>
                          </a:cubicBezTo>
                          <a:cubicBezTo>
                            <a:pt x="73829" y="133644"/>
                            <a:pt x="72997" y="130319"/>
                            <a:pt x="72720" y="128656"/>
                          </a:cubicBezTo>
                          <a:cubicBezTo>
                            <a:pt x="71888" y="125885"/>
                            <a:pt x="70502" y="122005"/>
                            <a:pt x="72442" y="119234"/>
                          </a:cubicBezTo>
                          <a:cubicBezTo>
                            <a:pt x="74383" y="116186"/>
                            <a:pt x="79650" y="117571"/>
                            <a:pt x="82423" y="118126"/>
                          </a:cubicBezTo>
                          <a:cubicBezTo>
                            <a:pt x="86859" y="118957"/>
                            <a:pt x="91295" y="120620"/>
                            <a:pt x="95730" y="120065"/>
                          </a:cubicBezTo>
                          <a:cubicBezTo>
                            <a:pt x="100166" y="119511"/>
                            <a:pt x="103770" y="117017"/>
                            <a:pt x="107651" y="115077"/>
                          </a:cubicBezTo>
                          <a:cubicBezTo>
                            <a:pt x="112364" y="112860"/>
                            <a:pt x="117632" y="111198"/>
                            <a:pt x="122622" y="110089"/>
                          </a:cubicBezTo>
                          <a:cubicBezTo>
                            <a:pt x="126226" y="109258"/>
                            <a:pt x="129830" y="108703"/>
                            <a:pt x="132880" y="106486"/>
                          </a:cubicBezTo>
                          <a:cubicBezTo>
                            <a:pt x="135097" y="104547"/>
                            <a:pt x="136761" y="102330"/>
                            <a:pt x="139533" y="100944"/>
                          </a:cubicBezTo>
                          <a:cubicBezTo>
                            <a:pt x="146741" y="97341"/>
                            <a:pt x="155336" y="100390"/>
                            <a:pt x="163098" y="99836"/>
                          </a:cubicBezTo>
                          <a:cubicBezTo>
                            <a:pt x="165038" y="99836"/>
                            <a:pt x="168366" y="99558"/>
                            <a:pt x="170029" y="98450"/>
                          </a:cubicBezTo>
                          <a:cubicBezTo>
                            <a:pt x="171415" y="97341"/>
                            <a:pt x="168643" y="97341"/>
                            <a:pt x="167811" y="97341"/>
                          </a:cubicBezTo>
                          <a:cubicBezTo>
                            <a:pt x="163930" y="97341"/>
                            <a:pt x="160049" y="97341"/>
                            <a:pt x="156167" y="96787"/>
                          </a:cubicBezTo>
                          <a:cubicBezTo>
                            <a:pt x="154781" y="96787"/>
                            <a:pt x="150345" y="96787"/>
                            <a:pt x="152009" y="94293"/>
                          </a:cubicBezTo>
                          <a:cubicBezTo>
                            <a:pt x="154227" y="91245"/>
                            <a:pt x="157276" y="89305"/>
                            <a:pt x="159217" y="85979"/>
                          </a:cubicBezTo>
                          <a:cubicBezTo>
                            <a:pt x="160326" y="84040"/>
                            <a:pt x="161712" y="79329"/>
                            <a:pt x="158108" y="79606"/>
                          </a:cubicBezTo>
                          <a:cubicBezTo>
                            <a:pt x="153949" y="79606"/>
                            <a:pt x="150068" y="84594"/>
                            <a:pt x="147296" y="87365"/>
                          </a:cubicBezTo>
                          <a:cubicBezTo>
                            <a:pt x="143414" y="91245"/>
                            <a:pt x="139533" y="95124"/>
                            <a:pt x="133988" y="96787"/>
                          </a:cubicBezTo>
                          <a:cubicBezTo>
                            <a:pt x="129553" y="98173"/>
                            <a:pt x="124285" y="98450"/>
                            <a:pt x="119849" y="96787"/>
                          </a:cubicBezTo>
                          <a:cubicBezTo>
                            <a:pt x="115968" y="95124"/>
                            <a:pt x="117632" y="92353"/>
                            <a:pt x="119295" y="89582"/>
                          </a:cubicBezTo>
                          <a:cubicBezTo>
                            <a:pt x="121790" y="85702"/>
                            <a:pt x="125394" y="81268"/>
                            <a:pt x="125394" y="76280"/>
                          </a:cubicBezTo>
                          <a:cubicBezTo>
                            <a:pt x="125394" y="72400"/>
                            <a:pt x="122622" y="70738"/>
                            <a:pt x="119295" y="72678"/>
                          </a:cubicBezTo>
                          <a:cubicBezTo>
                            <a:pt x="115968" y="74617"/>
                            <a:pt x="114305" y="78220"/>
                            <a:pt x="112087" y="80991"/>
                          </a:cubicBezTo>
                          <a:cubicBezTo>
                            <a:pt x="110146" y="83208"/>
                            <a:pt x="108206" y="82100"/>
                            <a:pt x="105711" y="81268"/>
                          </a:cubicBezTo>
                          <a:cubicBezTo>
                            <a:pt x="103215" y="80437"/>
                            <a:pt x="99612" y="79606"/>
                            <a:pt x="98225" y="82931"/>
                          </a:cubicBezTo>
                          <a:cubicBezTo>
                            <a:pt x="96839" y="86257"/>
                            <a:pt x="98503" y="90690"/>
                            <a:pt x="99612" y="93739"/>
                          </a:cubicBezTo>
                          <a:cubicBezTo>
                            <a:pt x="100443" y="96233"/>
                            <a:pt x="100998" y="97896"/>
                            <a:pt x="97948" y="98450"/>
                          </a:cubicBezTo>
                          <a:cubicBezTo>
                            <a:pt x="94621" y="99004"/>
                            <a:pt x="91572" y="99558"/>
                            <a:pt x="89077" y="101498"/>
                          </a:cubicBezTo>
                          <a:cubicBezTo>
                            <a:pt x="86581" y="103438"/>
                            <a:pt x="85195" y="106486"/>
                            <a:pt x="82978" y="108426"/>
                          </a:cubicBezTo>
                          <a:cubicBezTo>
                            <a:pt x="81037" y="110366"/>
                            <a:pt x="78264" y="110643"/>
                            <a:pt x="75492" y="110920"/>
                          </a:cubicBezTo>
                          <a:cubicBezTo>
                            <a:pt x="73551" y="110920"/>
                            <a:pt x="71611" y="110920"/>
                            <a:pt x="69670" y="110920"/>
                          </a:cubicBezTo>
                          <a:cubicBezTo>
                            <a:pt x="68007" y="110920"/>
                            <a:pt x="66343" y="111475"/>
                            <a:pt x="64680" y="111198"/>
                          </a:cubicBezTo>
                          <a:cubicBezTo>
                            <a:pt x="62739" y="111198"/>
                            <a:pt x="61076" y="111198"/>
                            <a:pt x="59135" y="111198"/>
                          </a:cubicBezTo>
                          <a:cubicBezTo>
                            <a:pt x="58026" y="111198"/>
                            <a:pt x="56086" y="111752"/>
                            <a:pt x="54977" y="111198"/>
                          </a:cubicBezTo>
                          <a:cubicBezTo>
                            <a:pt x="53590" y="110643"/>
                            <a:pt x="52759" y="109258"/>
                            <a:pt x="51650" y="108149"/>
                          </a:cubicBezTo>
                          <a:cubicBezTo>
                            <a:pt x="50541" y="107041"/>
                            <a:pt x="49432" y="105655"/>
                            <a:pt x="48323" y="104547"/>
                          </a:cubicBezTo>
                          <a:cubicBezTo>
                            <a:pt x="46382" y="102330"/>
                            <a:pt x="43333" y="100944"/>
                            <a:pt x="40838" y="99836"/>
                          </a:cubicBezTo>
                          <a:cubicBezTo>
                            <a:pt x="39452" y="99281"/>
                            <a:pt x="39174" y="98173"/>
                            <a:pt x="39452" y="96510"/>
                          </a:cubicBezTo>
                          <a:cubicBezTo>
                            <a:pt x="40283" y="92076"/>
                            <a:pt x="45273" y="94016"/>
                            <a:pt x="48323" y="94016"/>
                          </a:cubicBezTo>
                          <a:cubicBezTo>
                            <a:pt x="49987" y="94016"/>
                            <a:pt x="51927" y="94016"/>
                            <a:pt x="53590" y="93462"/>
                          </a:cubicBezTo>
                          <a:cubicBezTo>
                            <a:pt x="54699" y="92907"/>
                            <a:pt x="55531" y="91245"/>
                            <a:pt x="54977" y="89859"/>
                          </a:cubicBezTo>
                          <a:cubicBezTo>
                            <a:pt x="54145" y="88474"/>
                            <a:pt x="51650" y="88474"/>
                            <a:pt x="50264" y="88474"/>
                          </a:cubicBezTo>
                          <a:cubicBezTo>
                            <a:pt x="49432" y="88474"/>
                            <a:pt x="48600" y="88474"/>
                            <a:pt x="48046" y="88474"/>
                          </a:cubicBezTo>
                          <a:cubicBezTo>
                            <a:pt x="47214" y="88474"/>
                            <a:pt x="46660" y="89028"/>
                            <a:pt x="45551" y="88751"/>
                          </a:cubicBezTo>
                          <a:cubicBezTo>
                            <a:pt x="42224" y="88196"/>
                            <a:pt x="40006" y="84594"/>
                            <a:pt x="36679" y="83485"/>
                          </a:cubicBezTo>
                          <a:cubicBezTo>
                            <a:pt x="36125" y="83485"/>
                            <a:pt x="35570" y="83485"/>
                            <a:pt x="34739" y="83208"/>
                          </a:cubicBezTo>
                          <a:cubicBezTo>
                            <a:pt x="33353" y="82931"/>
                            <a:pt x="32244" y="82100"/>
                            <a:pt x="30857" y="81268"/>
                          </a:cubicBezTo>
                          <a:cubicBezTo>
                            <a:pt x="29194" y="80437"/>
                            <a:pt x="27808" y="81268"/>
                            <a:pt x="26145" y="80437"/>
                          </a:cubicBezTo>
                          <a:cubicBezTo>
                            <a:pt x="24481" y="79883"/>
                            <a:pt x="23095" y="78497"/>
                            <a:pt x="21431" y="77666"/>
                          </a:cubicBezTo>
                          <a:cubicBezTo>
                            <a:pt x="20322" y="77111"/>
                            <a:pt x="18936" y="76280"/>
                            <a:pt x="17827" y="75726"/>
                          </a:cubicBezTo>
                          <a:cubicBezTo>
                            <a:pt x="15887" y="74617"/>
                            <a:pt x="13391" y="72400"/>
                            <a:pt x="12560" y="70461"/>
                          </a:cubicBezTo>
                          <a:cubicBezTo>
                            <a:pt x="10619" y="69075"/>
                            <a:pt x="2857" y="63810"/>
                            <a:pt x="9233" y="62701"/>
                          </a:cubicBezTo>
                          <a:cubicBezTo>
                            <a:pt x="12283" y="62147"/>
                            <a:pt x="15055" y="63533"/>
                            <a:pt x="17273" y="65472"/>
                          </a:cubicBezTo>
                          <a:cubicBezTo>
                            <a:pt x="19768" y="67689"/>
                            <a:pt x="21708" y="69075"/>
                            <a:pt x="25035" y="69352"/>
                          </a:cubicBezTo>
                          <a:cubicBezTo>
                            <a:pt x="28085" y="69629"/>
                            <a:pt x="31135" y="69629"/>
                            <a:pt x="34184" y="69629"/>
                          </a:cubicBezTo>
                          <a:cubicBezTo>
                            <a:pt x="36679" y="69629"/>
                            <a:pt x="39452" y="69629"/>
                            <a:pt x="41670" y="68244"/>
                          </a:cubicBezTo>
                          <a:cubicBezTo>
                            <a:pt x="43610" y="67135"/>
                            <a:pt x="43887" y="65195"/>
                            <a:pt x="41947" y="63810"/>
                          </a:cubicBezTo>
                          <a:cubicBezTo>
                            <a:pt x="40561" y="62701"/>
                            <a:pt x="38343" y="62147"/>
                            <a:pt x="36679" y="61316"/>
                          </a:cubicBezTo>
                          <a:cubicBezTo>
                            <a:pt x="34739" y="60484"/>
                            <a:pt x="32798" y="59653"/>
                            <a:pt x="30857" y="58821"/>
                          </a:cubicBezTo>
                          <a:cubicBezTo>
                            <a:pt x="29194" y="58267"/>
                            <a:pt x="25590" y="57713"/>
                            <a:pt x="26422" y="55219"/>
                          </a:cubicBezTo>
                          <a:cubicBezTo>
                            <a:pt x="27808" y="51616"/>
                            <a:pt x="35016" y="44965"/>
                            <a:pt x="30026" y="41363"/>
                          </a:cubicBezTo>
                          <a:cubicBezTo>
                            <a:pt x="27253" y="39146"/>
                            <a:pt x="22817" y="41917"/>
                            <a:pt x="21708" y="44965"/>
                          </a:cubicBez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533" name="Freeform 2532">
                      <a:extLst>
                        <a:ext uri="{FF2B5EF4-FFF2-40B4-BE49-F238E27FC236}">
                          <a16:creationId xmlns:a16="http://schemas.microsoft.com/office/drawing/2014/main" id="{0E9031EB-10C0-AD3F-D15C-EB43E1B7FF8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325273" y="1363888"/>
                      <a:ext cx="54338" cy="25273"/>
                    </a:xfrm>
                    <a:custGeom>
                      <a:avLst/>
                      <a:gdLst>
                        <a:gd name="connsiteX0" fmla="*/ 20793 w 54338"/>
                        <a:gd name="connsiteY0" fmla="*/ 24110 h 25273"/>
                        <a:gd name="connsiteX1" fmla="*/ 14416 w 54338"/>
                        <a:gd name="connsiteY1" fmla="*/ 25218 h 25273"/>
                        <a:gd name="connsiteX2" fmla="*/ 13585 w 54338"/>
                        <a:gd name="connsiteY2" fmla="*/ 17459 h 25273"/>
                        <a:gd name="connsiteX3" fmla="*/ 10813 w 54338"/>
                        <a:gd name="connsiteY3" fmla="*/ 14688 h 25273"/>
                        <a:gd name="connsiteX4" fmla="*/ 5822 w 54338"/>
                        <a:gd name="connsiteY4" fmla="*/ 12470 h 25273"/>
                        <a:gd name="connsiteX5" fmla="*/ 2496 w 54338"/>
                        <a:gd name="connsiteY5" fmla="*/ 9699 h 25273"/>
                        <a:gd name="connsiteX6" fmla="*/ 0 w 54338"/>
                        <a:gd name="connsiteY6" fmla="*/ 6374 h 25273"/>
                        <a:gd name="connsiteX7" fmla="*/ 12476 w 54338"/>
                        <a:gd name="connsiteY7" fmla="*/ 3325 h 25273"/>
                        <a:gd name="connsiteX8" fmla="*/ 23288 w 54338"/>
                        <a:gd name="connsiteY8" fmla="*/ 0 h 25273"/>
                        <a:gd name="connsiteX9" fmla="*/ 28833 w 54338"/>
                        <a:gd name="connsiteY9" fmla="*/ 277 h 25273"/>
                        <a:gd name="connsiteX10" fmla="*/ 35764 w 54338"/>
                        <a:gd name="connsiteY10" fmla="*/ 277 h 25273"/>
                        <a:gd name="connsiteX11" fmla="*/ 42694 w 54338"/>
                        <a:gd name="connsiteY11" fmla="*/ 1663 h 25273"/>
                        <a:gd name="connsiteX12" fmla="*/ 47407 w 54338"/>
                        <a:gd name="connsiteY12" fmla="*/ 1663 h 25273"/>
                        <a:gd name="connsiteX13" fmla="*/ 54338 w 54338"/>
                        <a:gd name="connsiteY13" fmla="*/ 10531 h 25273"/>
                        <a:gd name="connsiteX14" fmla="*/ 52674 w 54338"/>
                        <a:gd name="connsiteY14" fmla="*/ 16350 h 25273"/>
                        <a:gd name="connsiteX15" fmla="*/ 42139 w 54338"/>
                        <a:gd name="connsiteY15" fmla="*/ 19121 h 25273"/>
                        <a:gd name="connsiteX16" fmla="*/ 36040 w 54338"/>
                        <a:gd name="connsiteY16" fmla="*/ 19676 h 25273"/>
                        <a:gd name="connsiteX17" fmla="*/ 30219 w 54338"/>
                        <a:gd name="connsiteY17" fmla="*/ 20230 h 25273"/>
                        <a:gd name="connsiteX18" fmla="*/ 26337 w 54338"/>
                        <a:gd name="connsiteY18" fmla="*/ 21893 h 25273"/>
                        <a:gd name="connsiteX19" fmla="*/ 20238 w 54338"/>
                        <a:gd name="connsiteY19" fmla="*/ 23832 h 2527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</a:cxnLst>
                      <a:rect l="l" t="t" r="r" b="b"/>
                      <a:pathLst>
                        <a:path w="54338" h="25273">
                          <a:moveTo>
                            <a:pt x="20793" y="24110"/>
                          </a:moveTo>
                          <a:cubicBezTo>
                            <a:pt x="18852" y="24664"/>
                            <a:pt x="16357" y="25495"/>
                            <a:pt x="14416" y="25218"/>
                          </a:cubicBezTo>
                          <a:cubicBezTo>
                            <a:pt x="10535" y="24387"/>
                            <a:pt x="13585" y="19676"/>
                            <a:pt x="13585" y="17459"/>
                          </a:cubicBezTo>
                          <a:cubicBezTo>
                            <a:pt x="13585" y="15796"/>
                            <a:pt x="12199" y="14965"/>
                            <a:pt x="10813" y="14688"/>
                          </a:cubicBezTo>
                          <a:cubicBezTo>
                            <a:pt x="9149" y="14133"/>
                            <a:pt x="7208" y="13579"/>
                            <a:pt x="5822" y="12470"/>
                          </a:cubicBezTo>
                          <a:cubicBezTo>
                            <a:pt x="4713" y="11639"/>
                            <a:pt x="3604" y="10531"/>
                            <a:pt x="2496" y="9699"/>
                          </a:cubicBezTo>
                          <a:cubicBezTo>
                            <a:pt x="1664" y="8868"/>
                            <a:pt x="0" y="7759"/>
                            <a:pt x="0" y="6374"/>
                          </a:cubicBezTo>
                          <a:cubicBezTo>
                            <a:pt x="0" y="2217"/>
                            <a:pt x="9981" y="3603"/>
                            <a:pt x="12476" y="3325"/>
                          </a:cubicBezTo>
                          <a:cubicBezTo>
                            <a:pt x="16357" y="2771"/>
                            <a:pt x="19130" y="0"/>
                            <a:pt x="23288" y="0"/>
                          </a:cubicBezTo>
                          <a:cubicBezTo>
                            <a:pt x="25229" y="0"/>
                            <a:pt x="27169" y="277"/>
                            <a:pt x="28833" y="277"/>
                          </a:cubicBezTo>
                          <a:cubicBezTo>
                            <a:pt x="31050" y="277"/>
                            <a:pt x="33546" y="277"/>
                            <a:pt x="35764" y="277"/>
                          </a:cubicBezTo>
                          <a:cubicBezTo>
                            <a:pt x="38258" y="277"/>
                            <a:pt x="40476" y="1109"/>
                            <a:pt x="42694" y="1663"/>
                          </a:cubicBezTo>
                          <a:cubicBezTo>
                            <a:pt x="44357" y="1663"/>
                            <a:pt x="45744" y="1663"/>
                            <a:pt x="47407" y="1663"/>
                          </a:cubicBezTo>
                          <a:cubicBezTo>
                            <a:pt x="52120" y="1663"/>
                            <a:pt x="54061" y="6651"/>
                            <a:pt x="54338" y="10531"/>
                          </a:cubicBezTo>
                          <a:cubicBezTo>
                            <a:pt x="54338" y="12470"/>
                            <a:pt x="54338" y="14965"/>
                            <a:pt x="52674" y="16350"/>
                          </a:cubicBezTo>
                          <a:cubicBezTo>
                            <a:pt x="49902" y="19121"/>
                            <a:pt x="45744" y="18844"/>
                            <a:pt x="42139" y="19121"/>
                          </a:cubicBezTo>
                          <a:cubicBezTo>
                            <a:pt x="40199" y="19121"/>
                            <a:pt x="37981" y="19399"/>
                            <a:pt x="36040" y="19676"/>
                          </a:cubicBezTo>
                          <a:cubicBezTo>
                            <a:pt x="34377" y="19676"/>
                            <a:pt x="32159" y="19676"/>
                            <a:pt x="30219" y="20230"/>
                          </a:cubicBezTo>
                          <a:cubicBezTo>
                            <a:pt x="28833" y="20784"/>
                            <a:pt x="27723" y="21616"/>
                            <a:pt x="26337" y="21893"/>
                          </a:cubicBezTo>
                          <a:cubicBezTo>
                            <a:pt x="24397" y="22724"/>
                            <a:pt x="22456" y="23278"/>
                            <a:pt x="20238" y="23832"/>
                          </a:cubicBez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534" name="Freeform 2533">
                      <a:extLst>
                        <a:ext uri="{FF2B5EF4-FFF2-40B4-BE49-F238E27FC236}">
                          <a16:creationId xmlns:a16="http://schemas.microsoft.com/office/drawing/2014/main" id="{A7AE0B93-AE53-44C0-57EC-93A58AFD9FA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341809" y="1385727"/>
                      <a:ext cx="108517" cy="57316"/>
                    </a:xfrm>
                    <a:custGeom>
                      <a:avLst/>
                      <a:gdLst>
                        <a:gd name="connsiteX0" fmla="*/ 19782 w 108517"/>
                        <a:gd name="connsiteY0" fmla="*/ 24995 h 57316"/>
                        <a:gd name="connsiteX1" fmla="*/ 22000 w 108517"/>
                        <a:gd name="connsiteY1" fmla="*/ 19729 h 57316"/>
                        <a:gd name="connsiteX2" fmla="*/ 14791 w 108517"/>
                        <a:gd name="connsiteY2" fmla="*/ 17235 h 57316"/>
                        <a:gd name="connsiteX3" fmla="*/ 7029 w 108517"/>
                        <a:gd name="connsiteY3" fmla="*/ 14464 h 57316"/>
                        <a:gd name="connsiteX4" fmla="*/ 8138 w 108517"/>
                        <a:gd name="connsiteY4" fmla="*/ 4211 h 57316"/>
                        <a:gd name="connsiteX5" fmla="*/ 25881 w 108517"/>
                        <a:gd name="connsiteY5" fmla="*/ 1162 h 57316"/>
                        <a:gd name="connsiteX6" fmla="*/ 41683 w 108517"/>
                        <a:gd name="connsiteY6" fmla="*/ 1716 h 57316"/>
                        <a:gd name="connsiteX7" fmla="*/ 59426 w 108517"/>
                        <a:gd name="connsiteY7" fmla="*/ 54 h 57316"/>
                        <a:gd name="connsiteX8" fmla="*/ 68574 w 108517"/>
                        <a:gd name="connsiteY8" fmla="*/ 6150 h 57316"/>
                        <a:gd name="connsiteX9" fmla="*/ 68020 w 108517"/>
                        <a:gd name="connsiteY9" fmla="*/ 17235 h 57316"/>
                        <a:gd name="connsiteX10" fmla="*/ 84100 w 108517"/>
                        <a:gd name="connsiteY10" fmla="*/ 20284 h 57316"/>
                        <a:gd name="connsiteX11" fmla="*/ 89922 w 108517"/>
                        <a:gd name="connsiteY11" fmla="*/ 18621 h 57316"/>
                        <a:gd name="connsiteX12" fmla="*/ 96575 w 108517"/>
                        <a:gd name="connsiteY12" fmla="*/ 18898 h 57316"/>
                        <a:gd name="connsiteX13" fmla="*/ 104892 w 108517"/>
                        <a:gd name="connsiteY13" fmla="*/ 22223 h 57316"/>
                        <a:gd name="connsiteX14" fmla="*/ 108497 w 108517"/>
                        <a:gd name="connsiteY14" fmla="*/ 26380 h 57316"/>
                        <a:gd name="connsiteX15" fmla="*/ 103784 w 108517"/>
                        <a:gd name="connsiteY15" fmla="*/ 29152 h 57316"/>
                        <a:gd name="connsiteX16" fmla="*/ 95743 w 108517"/>
                        <a:gd name="connsiteY16" fmla="*/ 31368 h 57316"/>
                        <a:gd name="connsiteX17" fmla="*/ 86318 w 108517"/>
                        <a:gd name="connsiteY17" fmla="*/ 40513 h 57316"/>
                        <a:gd name="connsiteX18" fmla="*/ 69684 w 108517"/>
                        <a:gd name="connsiteY18" fmla="*/ 48827 h 57316"/>
                        <a:gd name="connsiteX19" fmla="*/ 62199 w 108517"/>
                        <a:gd name="connsiteY19" fmla="*/ 51876 h 57316"/>
                        <a:gd name="connsiteX20" fmla="*/ 56931 w 108517"/>
                        <a:gd name="connsiteY20" fmla="*/ 55201 h 57316"/>
                        <a:gd name="connsiteX21" fmla="*/ 45287 w 108517"/>
                        <a:gd name="connsiteY21" fmla="*/ 55755 h 57316"/>
                        <a:gd name="connsiteX22" fmla="*/ 46673 w 108517"/>
                        <a:gd name="connsiteY22" fmla="*/ 44947 h 57316"/>
                        <a:gd name="connsiteX23" fmla="*/ 48614 w 108517"/>
                        <a:gd name="connsiteY23" fmla="*/ 40791 h 57316"/>
                        <a:gd name="connsiteX24" fmla="*/ 45009 w 108517"/>
                        <a:gd name="connsiteY24" fmla="*/ 39682 h 57316"/>
                        <a:gd name="connsiteX25" fmla="*/ 29207 w 108517"/>
                        <a:gd name="connsiteY25" fmla="*/ 42176 h 57316"/>
                        <a:gd name="connsiteX26" fmla="*/ 17286 w 108517"/>
                        <a:gd name="connsiteY26" fmla="*/ 43562 h 57316"/>
                        <a:gd name="connsiteX27" fmla="*/ 7306 w 108517"/>
                        <a:gd name="connsiteY27" fmla="*/ 45225 h 57316"/>
                        <a:gd name="connsiteX28" fmla="*/ 652 w 108517"/>
                        <a:gd name="connsiteY28" fmla="*/ 44670 h 57316"/>
                        <a:gd name="connsiteX29" fmla="*/ 3979 w 108517"/>
                        <a:gd name="connsiteY29" fmla="*/ 34694 h 57316"/>
                        <a:gd name="connsiteX30" fmla="*/ 14237 w 108517"/>
                        <a:gd name="connsiteY30" fmla="*/ 28874 h 57316"/>
                        <a:gd name="connsiteX31" fmla="*/ 19782 w 108517"/>
                        <a:gd name="connsiteY31" fmla="*/ 24718 h 573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</a:cxnLst>
                      <a:rect l="l" t="t" r="r" b="b"/>
                      <a:pathLst>
                        <a:path w="108517" h="57316">
                          <a:moveTo>
                            <a:pt x="19782" y="24995"/>
                          </a:moveTo>
                          <a:cubicBezTo>
                            <a:pt x="21168" y="23886"/>
                            <a:pt x="23663" y="21669"/>
                            <a:pt x="22000" y="19729"/>
                          </a:cubicBezTo>
                          <a:cubicBezTo>
                            <a:pt x="20336" y="18067"/>
                            <a:pt x="17009" y="17790"/>
                            <a:pt x="14791" y="17235"/>
                          </a:cubicBezTo>
                          <a:cubicBezTo>
                            <a:pt x="12296" y="16681"/>
                            <a:pt x="9247" y="16127"/>
                            <a:pt x="7029" y="14464"/>
                          </a:cubicBezTo>
                          <a:cubicBezTo>
                            <a:pt x="3148" y="11693"/>
                            <a:pt x="4811" y="6705"/>
                            <a:pt x="8138" y="4211"/>
                          </a:cubicBezTo>
                          <a:cubicBezTo>
                            <a:pt x="13128" y="331"/>
                            <a:pt x="20058" y="608"/>
                            <a:pt x="25881" y="1162"/>
                          </a:cubicBezTo>
                          <a:cubicBezTo>
                            <a:pt x="31148" y="1716"/>
                            <a:pt x="36416" y="2548"/>
                            <a:pt x="41683" y="1716"/>
                          </a:cubicBezTo>
                          <a:cubicBezTo>
                            <a:pt x="47505" y="608"/>
                            <a:pt x="53327" y="-223"/>
                            <a:pt x="59426" y="54"/>
                          </a:cubicBezTo>
                          <a:cubicBezTo>
                            <a:pt x="62753" y="54"/>
                            <a:pt x="70516" y="885"/>
                            <a:pt x="68574" y="6150"/>
                          </a:cubicBezTo>
                          <a:cubicBezTo>
                            <a:pt x="66911" y="10030"/>
                            <a:pt x="63862" y="13910"/>
                            <a:pt x="68020" y="17235"/>
                          </a:cubicBezTo>
                          <a:cubicBezTo>
                            <a:pt x="72179" y="20838"/>
                            <a:pt x="78833" y="21392"/>
                            <a:pt x="84100" y="20284"/>
                          </a:cubicBezTo>
                          <a:cubicBezTo>
                            <a:pt x="86040" y="19729"/>
                            <a:pt x="87981" y="19175"/>
                            <a:pt x="89922" y="18621"/>
                          </a:cubicBezTo>
                          <a:cubicBezTo>
                            <a:pt x="92139" y="18067"/>
                            <a:pt x="94357" y="18621"/>
                            <a:pt x="96575" y="18898"/>
                          </a:cubicBezTo>
                          <a:cubicBezTo>
                            <a:pt x="99348" y="19729"/>
                            <a:pt x="102120" y="20838"/>
                            <a:pt x="104892" y="22223"/>
                          </a:cubicBezTo>
                          <a:cubicBezTo>
                            <a:pt x="106279" y="23055"/>
                            <a:pt x="108773" y="24440"/>
                            <a:pt x="108497" y="26380"/>
                          </a:cubicBezTo>
                          <a:cubicBezTo>
                            <a:pt x="108219" y="28043"/>
                            <a:pt x="105170" y="28874"/>
                            <a:pt x="103784" y="29152"/>
                          </a:cubicBezTo>
                          <a:cubicBezTo>
                            <a:pt x="101011" y="29983"/>
                            <a:pt x="98239" y="30537"/>
                            <a:pt x="95743" y="31368"/>
                          </a:cubicBezTo>
                          <a:cubicBezTo>
                            <a:pt x="91031" y="33308"/>
                            <a:pt x="89644" y="37188"/>
                            <a:pt x="86318" y="40513"/>
                          </a:cubicBezTo>
                          <a:cubicBezTo>
                            <a:pt x="81882" y="44947"/>
                            <a:pt x="75505" y="46887"/>
                            <a:pt x="69684" y="48827"/>
                          </a:cubicBezTo>
                          <a:cubicBezTo>
                            <a:pt x="67188" y="49658"/>
                            <a:pt x="64416" y="50490"/>
                            <a:pt x="62199" y="51876"/>
                          </a:cubicBezTo>
                          <a:cubicBezTo>
                            <a:pt x="60257" y="52984"/>
                            <a:pt x="58594" y="54092"/>
                            <a:pt x="56931" y="55201"/>
                          </a:cubicBezTo>
                          <a:cubicBezTo>
                            <a:pt x="53604" y="57141"/>
                            <a:pt x="48614" y="58526"/>
                            <a:pt x="45287" y="55755"/>
                          </a:cubicBezTo>
                          <a:cubicBezTo>
                            <a:pt x="41683" y="52707"/>
                            <a:pt x="44455" y="47996"/>
                            <a:pt x="46673" y="44947"/>
                          </a:cubicBezTo>
                          <a:cubicBezTo>
                            <a:pt x="47227" y="44116"/>
                            <a:pt x="48891" y="42176"/>
                            <a:pt x="48614" y="40791"/>
                          </a:cubicBezTo>
                          <a:cubicBezTo>
                            <a:pt x="48337" y="39405"/>
                            <a:pt x="46119" y="39682"/>
                            <a:pt x="45009" y="39682"/>
                          </a:cubicBezTo>
                          <a:cubicBezTo>
                            <a:pt x="39742" y="39682"/>
                            <a:pt x="34475" y="41345"/>
                            <a:pt x="29207" y="42176"/>
                          </a:cubicBezTo>
                          <a:cubicBezTo>
                            <a:pt x="25326" y="43008"/>
                            <a:pt x="21168" y="43285"/>
                            <a:pt x="17286" y="43562"/>
                          </a:cubicBezTo>
                          <a:cubicBezTo>
                            <a:pt x="13683" y="43562"/>
                            <a:pt x="10633" y="44116"/>
                            <a:pt x="7306" y="45225"/>
                          </a:cubicBezTo>
                          <a:cubicBezTo>
                            <a:pt x="5088" y="46056"/>
                            <a:pt x="2316" y="47441"/>
                            <a:pt x="652" y="44670"/>
                          </a:cubicBezTo>
                          <a:cubicBezTo>
                            <a:pt x="-1288" y="41345"/>
                            <a:pt x="1484" y="36634"/>
                            <a:pt x="3979" y="34694"/>
                          </a:cubicBezTo>
                          <a:cubicBezTo>
                            <a:pt x="7306" y="32200"/>
                            <a:pt x="10910" y="31091"/>
                            <a:pt x="14237" y="28874"/>
                          </a:cubicBezTo>
                          <a:cubicBezTo>
                            <a:pt x="16177" y="27766"/>
                            <a:pt x="18118" y="26380"/>
                            <a:pt x="19782" y="24718"/>
                          </a:cubicBez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535" name="Freeform 2534">
                      <a:extLst>
                        <a:ext uri="{FF2B5EF4-FFF2-40B4-BE49-F238E27FC236}">
                          <a16:creationId xmlns:a16="http://schemas.microsoft.com/office/drawing/2014/main" id="{B2EC977D-A7A9-F88D-5897-A47F00D882D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257075" y="1248259"/>
                      <a:ext cx="257826" cy="85166"/>
                    </a:xfrm>
                    <a:custGeom>
                      <a:avLst/>
                      <a:gdLst>
                        <a:gd name="connsiteX0" fmla="*/ 26890 w 257826"/>
                        <a:gd name="connsiteY0" fmla="*/ 40529 h 85166"/>
                        <a:gd name="connsiteX1" fmla="*/ 21622 w 257826"/>
                        <a:gd name="connsiteY1" fmla="*/ 34709 h 85166"/>
                        <a:gd name="connsiteX2" fmla="*/ 26336 w 257826"/>
                        <a:gd name="connsiteY2" fmla="*/ 31938 h 85166"/>
                        <a:gd name="connsiteX3" fmla="*/ 30494 w 257826"/>
                        <a:gd name="connsiteY3" fmla="*/ 28613 h 85166"/>
                        <a:gd name="connsiteX4" fmla="*/ 11364 w 257826"/>
                        <a:gd name="connsiteY4" fmla="*/ 27504 h 85166"/>
                        <a:gd name="connsiteX5" fmla="*/ 553 w 257826"/>
                        <a:gd name="connsiteY5" fmla="*/ 25010 h 85166"/>
                        <a:gd name="connsiteX6" fmla="*/ 6652 w 257826"/>
                        <a:gd name="connsiteY6" fmla="*/ 19745 h 85166"/>
                        <a:gd name="connsiteX7" fmla="*/ 22454 w 257826"/>
                        <a:gd name="connsiteY7" fmla="*/ 17528 h 85166"/>
                        <a:gd name="connsiteX8" fmla="*/ 32435 w 257826"/>
                        <a:gd name="connsiteY8" fmla="*/ 15865 h 85166"/>
                        <a:gd name="connsiteX9" fmla="*/ 38256 w 257826"/>
                        <a:gd name="connsiteY9" fmla="*/ 11985 h 85166"/>
                        <a:gd name="connsiteX10" fmla="*/ 49900 w 257826"/>
                        <a:gd name="connsiteY10" fmla="*/ 14757 h 85166"/>
                        <a:gd name="connsiteX11" fmla="*/ 52118 w 257826"/>
                        <a:gd name="connsiteY11" fmla="*/ 6720 h 85166"/>
                        <a:gd name="connsiteX12" fmla="*/ 52395 w 257826"/>
                        <a:gd name="connsiteY12" fmla="*/ 2009 h 85166"/>
                        <a:gd name="connsiteX13" fmla="*/ 63485 w 257826"/>
                        <a:gd name="connsiteY13" fmla="*/ 3395 h 85166"/>
                        <a:gd name="connsiteX14" fmla="*/ 73742 w 257826"/>
                        <a:gd name="connsiteY14" fmla="*/ 6166 h 85166"/>
                        <a:gd name="connsiteX15" fmla="*/ 79287 w 257826"/>
                        <a:gd name="connsiteY15" fmla="*/ 13925 h 85166"/>
                        <a:gd name="connsiteX16" fmla="*/ 87050 w 257826"/>
                        <a:gd name="connsiteY16" fmla="*/ 18636 h 85166"/>
                        <a:gd name="connsiteX17" fmla="*/ 98416 w 257826"/>
                        <a:gd name="connsiteY17" fmla="*/ 16419 h 85166"/>
                        <a:gd name="connsiteX18" fmla="*/ 105902 w 257826"/>
                        <a:gd name="connsiteY18" fmla="*/ 20299 h 85166"/>
                        <a:gd name="connsiteX19" fmla="*/ 115050 w 257826"/>
                        <a:gd name="connsiteY19" fmla="*/ 22516 h 85166"/>
                        <a:gd name="connsiteX20" fmla="*/ 123090 w 257826"/>
                        <a:gd name="connsiteY20" fmla="*/ 26673 h 85166"/>
                        <a:gd name="connsiteX21" fmla="*/ 126971 w 257826"/>
                        <a:gd name="connsiteY21" fmla="*/ 23347 h 85166"/>
                        <a:gd name="connsiteX22" fmla="*/ 126971 w 257826"/>
                        <a:gd name="connsiteY22" fmla="*/ 19468 h 85166"/>
                        <a:gd name="connsiteX23" fmla="*/ 123922 w 257826"/>
                        <a:gd name="connsiteY23" fmla="*/ 9214 h 85166"/>
                        <a:gd name="connsiteX24" fmla="*/ 123922 w 257826"/>
                        <a:gd name="connsiteY24" fmla="*/ 2286 h 85166"/>
                        <a:gd name="connsiteX25" fmla="*/ 133902 w 257826"/>
                        <a:gd name="connsiteY25" fmla="*/ 2840 h 85166"/>
                        <a:gd name="connsiteX26" fmla="*/ 141110 w 257826"/>
                        <a:gd name="connsiteY26" fmla="*/ 1178 h 85166"/>
                        <a:gd name="connsiteX27" fmla="*/ 148041 w 257826"/>
                        <a:gd name="connsiteY27" fmla="*/ 6166 h 85166"/>
                        <a:gd name="connsiteX28" fmla="*/ 150259 w 257826"/>
                        <a:gd name="connsiteY28" fmla="*/ 11431 h 85166"/>
                        <a:gd name="connsiteX29" fmla="*/ 145269 w 257826"/>
                        <a:gd name="connsiteY29" fmla="*/ 17528 h 85166"/>
                        <a:gd name="connsiteX30" fmla="*/ 148319 w 257826"/>
                        <a:gd name="connsiteY30" fmla="*/ 22516 h 85166"/>
                        <a:gd name="connsiteX31" fmla="*/ 159408 w 257826"/>
                        <a:gd name="connsiteY31" fmla="*/ 19468 h 85166"/>
                        <a:gd name="connsiteX32" fmla="*/ 166339 w 257826"/>
                        <a:gd name="connsiteY32" fmla="*/ 13094 h 85166"/>
                        <a:gd name="connsiteX33" fmla="*/ 174656 w 257826"/>
                        <a:gd name="connsiteY33" fmla="*/ 11431 h 85166"/>
                        <a:gd name="connsiteX34" fmla="*/ 182141 w 257826"/>
                        <a:gd name="connsiteY34" fmla="*/ 8660 h 85166"/>
                        <a:gd name="connsiteX35" fmla="*/ 191012 w 257826"/>
                        <a:gd name="connsiteY35" fmla="*/ 9214 h 85166"/>
                        <a:gd name="connsiteX36" fmla="*/ 202934 w 257826"/>
                        <a:gd name="connsiteY36" fmla="*/ 12817 h 85166"/>
                        <a:gd name="connsiteX37" fmla="*/ 212359 w 257826"/>
                        <a:gd name="connsiteY37" fmla="*/ 14757 h 85166"/>
                        <a:gd name="connsiteX38" fmla="*/ 224558 w 257826"/>
                        <a:gd name="connsiteY38" fmla="*/ 16142 h 85166"/>
                        <a:gd name="connsiteX39" fmla="*/ 233152 w 257826"/>
                        <a:gd name="connsiteY39" fmla="*/ 20299 h 85166"/>
                        <a:gd name="connsiteX40" fmla="*/ 242023 w 257826"/>
                        <a:gd name="connsiteY40" fmla="*/ 21685 h 85166"/>
                        <a:gd name="connsiteX41" fmla="*/ 252281 w 257826"/>
                        <a:gd name="connsiteY41" fmla="*/ 23902 h 85166"/>
                        <a:gd name="connsiteX42" fmla="*/ 257826 w 257826"/>
                        <a:gd name="connsiteY42" fmla="*/ 30830 h 85166"/>
                        <a:gd name="connsiteX43" fmla="*/ 253668 w 257826"/>
                        <a:gd name="connsiteY43" fmla="*/ 39698 h 85166"/>
                        <a:gd name="connsiteX44" fmla="*/ 242578 w 257826"/>
                        <a:gd name="connsiteY44" fmla="*/ 45240 h 85166"/>
                        <a:gd name="connsiteX45" fmla="*/ 230379 w 257826"/>
                        <a:gd name="connsiteY45" fmla="*/ 50228 h 85166"/>
                        <a:gd name="connsiteX46" fmla="*/ 221231 w 257826"/>
                        <a:gd name="connsiteY46" fmla="*/ 54385 h 85166"/>
                        <a:gd name="connsiteX47" fmla="*/ 220954 w 257826"/>
                        <a:gd name="connsiteY47" fmla="*/ 65193 h 85166"/>
                        <a:gd name="connsiteX48" fmla="*/ 211527 w 257826"/>
                        <a:gd name="connsiteY48" fmla="*/ 73784 h 85166"/>
                        <a:gd name="connsiteX49" fmla="*/ 183527 w 257826"/>
                        <a:gd name="connsiteY49" fmla="*/ 72121 h 85166"/>
                        <a:gd name="connsiteX50" fmla="*/ 174378 w 257826"/>
                        <a:gd name="connsiteY50" fmla="*/ 79326 h 85166"/>
                        <a:gd name="connsiteX51" fmla="*/ 165229 w 257826"/>
                        <a:gd name="connsiteY51" fmla="*/ 85146 h 85166"/>
                        <a:gd name="connsiteX52" fmla="*/ 150259 w 257826"/>
                        <a:gd name="connsiteY52" fmla="*/ 79049 h 85166"/>
                        <a:gd name="connsiteX53" fmla="*/ 139447 w 257826"/>
                        <a:gd name="connsiteY53" fmla="*/ 71844 h 85166"/>
                        <a:gd name="connsiteX54" fmla="*/ 110337 w 257826"/>
                        <a:gd name="connsiteY54" fmla="*/ 72398 h 85166"/>
                        <a:gd name="connsiteX55" fmla="*/ 81505 w 257826"/>
                        <a:gd name="connsiteY55" fmla="*/ 67964 h 85166"/>
                        <a:gd name="connsiteX56" fmla="*/ 69861 w 257826"/>
                        <a:gd name="connsiteY56" fmla="*/ 64916 h 85166"/>
                        <a:gd name="connsiteX57" fmla="*/ 61821 w 257826"/>
                        <a:gd name="connsiteY57" fmla="*/ 57710 h 85166"/>
                        <a:gd name="connsiteX58" fmla="*/ 84832 w 257826"/>
                        <a:gd name="connsiteY58" fmla="*/ 56879 h 85166"/>
                        <a:gd name="connsiteX59" fmla="*/ 90654 w 257826"/>
                        <a:gd name="connsiteY59" fmla="*/ 57433 h 85166"/>
                        <a:gd name="connsiteX60" fmla="*/ 88713 w 257826"/>
                        <a:gd name="connsiteY60" fmla="*/ 54385 h 85166"/>
                        <a:gd name="connsiteX61" fmla="*/ 85663 w 257826"/>
                        <a:gd name="connsiteY61" fmla="*/ 52168 h 85166"/>
                        <a:gd name="connsiteX62" fmla="*/ 93980 w 257826"/>
                        <a:gd name="connsiteY62" fmla="*/ 49397 h 85166"/>
                        <a:gd name="connsiteX63" fmla="*/ 105624 w 257826"/>
                        <a:gd name="connsiteY63" fmla="*/ 48288 h 85166"/>
                        <a:gd name="connsiteX64" fmla="*/ 110892 w 257826"/>
                        <a:gd name="connsiteY64" fmla="*/ 48288 h 85166"/>
                        <a:gd name="connsiteX65" fmla="*/ 116159 w 257826"/>
                        <a:gd name="connsiteY65" fmla="*/ 49120 h 85166"/>
                        <a:gd name="connsiteX66" fmla="*/ 126694 w 257826"/>
                        <a:gd name="connsiteY66" fmla="*/ 45240 h 85166"/>
                        <a:gd name="connsiteX67" fmla="*/ 116159 w 257826"/>
                        <a:gd name="connsiteY67" fmla="*/ 43300 h 85166"/>
                        <a:gd name="connsiteX68" fmla="*/ 109228 w 257826"/>
                        <a:gd name="connsiteY68" fmla="*/ 44963 h 85166"/>
                        <a:gd name="connsiteX69" fmla="*/ 103406 w 257826"/>
                        <a:gd name="connsiteY69" fmla="*/ 45240 h 85166"/>
                        <a:gd name="connsiteX70" fmla="*/ 91486 w 257826"/>
                        <a:gd name="connsiteY70" fmla="*/ 46348 h 85166"/>
                        <a:gd name="connsiteX71" fmla="*/ 81227 w 257826"/>
                        <a:gd name="connsiteY71" fmla="*/ 46071 h 85166"/>
                        <a:gd name="connsiteX72" fmla="*/ 71802 w 257826"/>
                        <a:gd name="connsiteY72" fmla="*/ 45240 h 85166"/>
                        <a:gd name="connsiteX73" fmla="*/ 62930 w 257826"/>
                        <a:gd name="connsiteY73" fmla="*/ 47457 h 85166"/>
                        <a:gd name="connsiteX74" fmla="*/ 58494 w 257826"/>
                        <a:gd name="connsiteY74" fmla="*/ 49397 h 85166"/>
                        <a:gd name="connsiteX75" fmla="*/ 53781 w 257826"/>
                        <a:gd name="connsiteY75" fmla="*/ 49120 h 85166"/>
                        <a:gd name="connsiteX76" fmla="*/ 44633 w 257826"/>
                        <a:gd name="connsiteY76" fmla="*/ 50228 h 85166"/>
                        <a:gd name="connsiteX77" fmla="*/ 32989 w 257826"/>
                        <a:gd name="connsiteY77" fmla="*/ 51337 h 85166"/>
                        <a:gd name="connsiteX78" fmla="*/ 28830 w 257826"/>
                        <a:gd name="connsiteY78" fmla="*/ 50505 h 85166"/>
                        <a:gd name="connsiteX79" fmla="*/ 26058 w 257826"/>
                        <a:gd name="connsiteY79" fmla="*/ 45240 h 85166"/>
                        <a:gd name="connsiteX80" fmla="*/ 26612 w 257826"/>
                        <a:gd name="connsiteY80" fmla="*/ 41360 h 851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  <a:cxn ang="0">
                          <a:pos x="connsiteX48" y="connsiteY48"/>
                        </a:cxn>
                        <a:cxn ang="0">
                          <a:pos x="connsiteX49" y="connsiteY49"/>
                        </a:cxn>
                        <a:cxn ang="0">
                          <a:pos x="connsiteX50" y="connsiteY50"/>
                        </a:cxn>
                        <a:cxn ang="0">
                          <a:pos x="connsiteX51" y="connsiteY51"/>
                        </a:cxn>
                        <a:cxn ang="0">
                          <a:pos x="connsiteX52" y="connsiteY52"/>
                        </a:cxn>
                        <a:cxn ang="0">
                          <a:pos x="connsiteX53" y="connsiteY53"/>
                        </a:cxn>
                        <a:cxn ang="0">
                          <a:pos x="connsiteX54" y="connsiteY54"/>
                        </a:cxn>
                        <a:cxn ang="0">
                          <a:pos x="connsiteX55" y="connsiteY55"/>
                        </a:cxn>
                        <a:cxn ang="0">
                          <a:pos x="connsiteX56" y="connsiteY56"/>
                        </a:cxn>
                        <a:cxn ang="0">
                          <a:pos x="connsiteX57" y="connsiteY57"/>
                        </a:cxn>
                        <a:cxn ang="0">
                          <a:pos x="connsiteX58" y="connsiteY58"/>
                        </a:cxn>
                        <a:cxn ang="0">
                          <a:pos x="connsiteX59" y="connsiteY59"/>
                        </a:cxn>
                        <a:cxn ang="0">
                          <a:pos x="connsiteX60" y="connsiteY60"/>
                        </a:cxn>
                        <a:cxn ang="0">
                          <a:pos x="connsiteX61" y="connsiteY61"/>
                        </a:cxn>
                        <a:cxn ang="0">
                          <a:pos x="connsiteX62" y="connsiteY62"/>
                        </a:cxn>
                        <a:cxn ang="0">
                          <a:pos x="connsiteX63" y="connsiteY63"/>
                        </a:cxn>
                        <a:cxn ang="0">
                          <a:pos x="connsiteX64" y="connsiteY64"/>
                        </a:cxn>
                        <a:cxn ang="0">
                          <a:pos x="connsiteX65" y="connsiteY65"/>
                        </a:cxn>
                        <a:cxn ang="0">
                          <a:pos x="connsiteX66" y="connsiteY66"/>
                        </a:cxn>
                        <a:cxn ang="0">
                          <a:pos x="connsiteX67" y="connsiteY67"/>
                        </a:cxn>
                        <a:cxn ang="0">
                          <a:pos x="connsiteX68" y="connsiteY68"/>
                        </a:cxn>
                        <a:cxn ang="0">
                          <a:pos x="connsiteX69" y="connsiteY69"/>
                        </a:cxn>
                        <a:cxn ang="0">
                          <a:pos x="connsiteX70" y="connsiteY70"/>
                        </a:cxn>
                        <a:cxn ang="0">
                          <a:pos x="connsiteX71" y="connsiteY71"/>
                        </a:cxn>
                        <a:cxn ang="0">
                          <a:pos x="connsiteX72" y="connsiteY72"/>
                        </a:cxn>
                        <a:cxn ang="0">
                          <a:pos x="connsiteX73" y="connsiteY73"/>
                        </a:cxn>
                        <a:cxn ang="0">
                          <a:pos x="connsiteX74" y="connsiteY74"/>
                        </a:cxn>
                        <a:cxn ang="0">
                          <a:pos x="connsiteX75" y="connsiteY75"/>
                        </a:cxn>
                        <a:cxn ang="0">
                          <a:pos x="connsiteX76" y="connsiteY76"/>
                        </a:cxn>
                        <a:cxn ang="0">
                          <a:pos x="connsiteX77" y="connsiteY77"/>
                        </a:cxn>
                        <a:cxn ang="0">
                          <a:pos x="connsiteX78" y="connsiteY78"/>
                        </a:cxn>
                        <a:cxn ang="0">
                          <a:pos x="connsiteX79" y="connsiteY79"/>
                        </a:cxn>
                        <a:cxn ang="0">
                          <a:pos x="connsiteX80" y="connsiteY80"/>
                        </a:cxn>
                      </a:cxnLst>
                      <a:rect l="l" t="t" r="r" b="b"/>
                      <a:pathLst>
                        <a:path w="257826" h="85166">
                          <a:moveTo>
                            <a:pt x="26890" y="40529"/>
                          </a:moveTo>
                          <a:cubicBezTo>
                            <a:pt x="25226" y="39698"/>
                            <a:pt x="19405" y="37203"/>
                            <a:pt x="21622" y="34709"/>
                          </a:cubicBezTo>
                          <a:cubicBezTo>
                            <a:pt x="22731" y="33324"/>
                            <a:pt x="24949" y="32770"/>
                            <a:pt x="26336" y="31938"/>
                          </a:cubicBezTo>
                          <a:cubicBezTo>
                            <a:pt x="27444" y="31384"/>
                            <a:pt x="30217" y="29998"/>
                            <a:pt x="30494" y="28613"/>
                          </a:cubicBezTo>
                          <a:cubicBezTo>
                            <a:pt x="31603" y="23902"/>
                            <a:pt x="13860" y="27227"/>
                            <a:pt x="11364" y="27504"/>
                          </a:cubicBezTo>
                          <a:cubicBezTo>
                            <a:pt x="8315" y="27781"/>
                            <a:pt x="2493" y="27781"/>
                            <a:pt x="553" y="25010"/>
                          </a:cubicBezTo>
                          <a:cubicBezTo>
                            <a:pt x="-1943" y="21685"/>
                            <a:pt x="4711" y="20299"/>
                            <a:pt x="6652" y="19745"/>
                          </a:cubicBezTo>
                          <a:cubicBezTo>
                            <a:pt x="11642" y="18359"/>
                            <a:pt x="16909" y="17251"/>
                            <a:pt x="22454" y="17528"/>
                          </a:cubicBezTo>
                          <a:cubicBezTo>
                            <a:pt x="26058" y="17528"/>
                            <a:pt x="29939" y="18636"/>
                            <a:pt x="32435" y="15865"/>
                          </a:cubicBezTo>
                          <a:cubicBezTo>
                            <a:pt x="34098" y="13925"/>
                            <a:pt x="35207" y="10323"/>
                            <a:pt x="38256" y="11985"/>
                          </a:cubicBezTo>
                          <a:cubicBezTo>
                            <a:pt x="42138" y="13925"/>
                            <a:pt x="45187" y="16974"/>
                            <a:pt x="49900" y="14757"/>
                          </a:cubicBezTo>
                          <a:cubicBezTo>
                            <a:pt x="53227" y="13094"/>
                            <a:pt x="54613" y="9491"/>
                            <a:pt x="52118" y="6720"/>
                          </a:cubicBezTo>
                          <a:cubicBezTo>
                            <a:pt x="50177" y="4780"/>
                            <a:pt x="49069" y="3118"/>
                            <a:pt x="52395" y="2009"/>
                          </a:cubicBezTo>
                          <a:cubicBezTo>
                            <a:pt x="56276" y="623"/>
                            <a:pt x="60158" y="2009"/>
                            <a:pt x="63485" y="3395"/>
                          </a:cubicBezTo>
                          <a:cubicBezTo>
                            <a:pt x="66811" y="4503"/>
                            <a:pt x="70970" y="4503"/>
                            <a:pt x="73742" y="6166"/>
                          </a:cubicBezTo>
                          <a:cubicBezTo>
                            <a:pt x="76514" y="7829"/>
                            <a:pt x="77346" y="11431"/>
                            <a:pt x="79287" y="13925"/>
                          </a:cubicBezTo>
                          <a:cubicBezTo>
                            <a:pt x="81227" y="16142"/>
                            <a:pt x="84277" y="17805"/>
                            <a:pt x="87050" y="18636"/>
                          </a:cubicBezTo>
                          <a:cubicBezTo>
                            <a:pt x="91208" y="19745"/>
                            <a:pt x="94535" y="17528"/>
                            <a:pt x="98416" y="16419"/>
                          </a:cubicBezTo>
                          <a:cubicBezTo>
                            <a:pt x="102575" y="15311"/>
                            <a:pt x="103406" y="17805"/>
                            <a:pt x="105902" y="20299"/>
                          </a:cubicBezTo>
                          <a:cubicBezTo>
                            <a:pt x="108396" y="23070"/>
                            <a:pt x="112001" y="21407"/>
                            <a:pt x="115050" y="22516"/>
                          </a:cubicBezTo>
                          <a:cubicBezTo>
                            <a:pt x="117823" y="23347"/>
                            <a:pt x="120040" y="27781"/>
                            <a:pt x="123090" y="26673"/>
                          </a:cubicBezTo>
                          <a:cubicBezTo>
                            <a:pt x="124476" y="26119"/>
                            <a:pt x="126417" y="24733"/>
                            <a:pt x="126971" y="23347"/>
                          </a:cubicBezTo>
                          <a:cubicBezTo>
                            <a:pt x="127248" y="22239"/>
                            <a:pt x="126971" y="20576"/>
                            <a:pt x="126971" y="19468"/>
                          </a:cubicBezTo>
                          <a:cubicBezTo>
                            <a:pt x="126694" y="15865"/>
                            <a:pt x="126417" y="11985"/>
                            <a:pt x="123922" y="9214"/>
                          </a:cubicBezTo>
                          <a:cubicBezTo>
                            <a:pt x="122258" y="7551"/>
                            <a:pt x="120595" y="3672"/>
                            <a:pt x="123922" y="2286"/>
                          </a:cubicBezTo>
                          <a:cubicBezTo>
                            <a:pt x="127248" y="900"/>
                            <a:pt x="130575" y="4780"/>
                            <a:pt x="133902" y="2840"/>
                          </a:cubicBezTo>
                          <a:cubicBezTo>
                            <a:pt x="136674" y="1178"/>
                            <a:pt x="137784" y="-1594"/>
                            <a:pt x="141110" y="1178"/>
                          </a:cubicBezTo>
                          <a:cubicBezTo>
                            <a:pt x="143605" y="3118"/>
                            <a:pt x="144991" y="5057"/>
                            <a:pt x="148041" y="6166"/>
                          </a:cubicBezTo>
                          <a:cubicBezTo>
                            <a:pt x="150259" y="6997"/>
                            <a:pt x="152477" y="9214"/>
                            <a:pt x="150259" y="11431"/>
                          </a:cubicBezTo>
                          <a:cubicBezTo>
                            <a:pt x="148319" y="13648"/>
                            <a:pt x="145546" y="14202"/>
                            <a:pt x="145269" y="17528"/>
                          </a:cubicBezTo>
                          <a:cubicBezTo>
                            <a:pt x="144991" y="19745"/>
                            <a:pt x="145546" y="22516"/>
                            <a:pt x="148319" y="22516"/>
                          </a:cubicBezTo>
                          <a:cubicBezTo>
                            <a:pt x="151922" y="22516"/>
                            <a:pt x="156081" y="20853"/>
                            <a:pt x="159408" y="19468"/>
                          </a:cubicBezTo>
                          <a:cubicBezTo>
                            <a:pt x="163011" y="18082"/>
                            <a:pt x="164121" y="15865"/>
                            <a:pt x="166339" y="13094"/>
                          </a:cubicBezTo>
                          <a:cubicBezTo>
                            <a:pt x="168279" y="10600"/>
                            <a:pt x="171883" y="11431"/>
                            <a:pt x="174656" y="11431"/>
                          </a:cubicBezTo>
                          <a:cubicBezTo>
                            <a:pt x="177982" y="11431"/>
                            <a:pt x="179645" y="10046"/>
                            <a:pt x="182141" y="8660"/>
                          </a:cubicBezTo>
                          <a:cubicBezTo>
                            <a:pt x="184913" y="7274"/>
                            <a:pt x="188240" y="8660"/>
                            <a:pt x="191012" y="9214"/>
                          </a:cubicBezTo>
                          <a:cubicBezTo>
                            <a:pt x="194893" y="10323"/>
                            <a:pt x="199052" y="11431"/>
                            <a:pt x="202934" y="12817"/>
                          </a:cubicBezTo>
                          <a:cubicBezTo>
                            <a:pt x="205983" y="13648"/>
                            <a:pt x="209033" y="14479"/>
                            <a:pt x="212359" y="14757"/>
                          </a:cubicBezTo>
                          <a:cubicBezTo>
                            <a:pt x="216518" y="15034"/>
                            <a:pt x="220676" y="15311"/>
                            <a:pt x="224558" y="16142"/>
                          </a:cubicBezTo>
                          <a:cubicBezTo>
                            <a:pt x="227885" y="16974"/>
                            <a:pt x="230103" y="18913"/>
                            <a:pt x="233152" y="20299"/>
                          </a:cubicBezTo>
                          <a:cubicBezTo>
                            <a:pt x="236202" y="21685"/>
                            <a:pt x="238696" y="21685"/>
                            <a:pt x="242023" y="21685"/>
                          </a:cubicBezTo>
                          <a:cubicBezTo>
                            <a:pt x="245627" y="21685"/>
                            <a:pt x="248954" y="22793"/>
                            <a:pt x="252281" y="23902"/>
                          </a:cubicBezTo>
                          <a:cubicBezTo>
                            <a:pt x="255885" y="25010"/>
                            <a:pt x="256994" y="27227"/>
                            <a:pt x="257826" y="30830"/>
                          </a:cubicBezTo>
                          <a:cubicBezTo>
                            <a:pt x="257826" y="34432"/>
                            <a:pt x="256717" y="37481"/>
                            <a:pt x="253668" y="39698"/>
                          </a:cubicBezTo>
                          <a:cubicBezTo>
                            <a:pt x="250340" y="42192"/>
                            <a:pt x="246182" y="43577"/>
                            <a:pt x="242578" y="45240"/>
                          </a:cubicBezTo>
                          <a:cubicBezTo>
                            <a:pt x="238696" y="47180"/>
                            <a:pt x="234538" y="49120"/>
                            <a:pt x="230379" y="50228"/>
                          </a:cubicBezTo>
                          <a:cubicBezTo>
                            <a:pt x="227607" y="51060"/>
                            <a:pt x="222617" y="51337"/>
                            <a:pt x="221231" y="54385"/>
                          </a:cubicBezTo>
                          <a:cubicBezTo>
                            <a:pt x="219844" y="57710"/>
                            <a:pt x="221786" y="61867"/>
                            <a:pt x="220954" y="65193"/>
                          </a:cubicBezTo>
                          <a:cubicBezTo>
                            <a:pt x="219844" y="69904"/>
                            <a:pt x="215963" y="72675"/>
                            <a:pt x="211527" y="73784"/>
                          </a:cubicBezTo>
                          <a:cubicBezTo>
                            <a:pt x="202102" y="76001"/>
                            <a:pt x="192953" y="70181"/>
                            <a:pt x="183527" y="72121"/>
                          </a:cubicBezTo>
                          <a:cubicBezTo>
                            <a:pt x="179091" y="72952"/>
                            <a:pt x="176596" y="75446"/>
                            <a:pt x="174378" y="79326"/>
                          </a:cubicBezTo>
                          <a:cubicBezTo>
                            <a:pt x="172160" y="82929"/>
                            <a:pt x="169665" y="85423"/>
                            <a:pt x="165229" y="85146"/>
                          </a:cubicBezTo>
                          <a:cubicBezTo>
                            <a:pt x="159685" y="85146"/>
                            <a:pt x="154694" y="82097"/>
                            <a:pt x="150259" y="79049"/>
                          </a:cubicBezTo>
                          <a:cubicBezTo>
                            <a:pt x="146655" y="76555"/>
                            <a:pt x="143605" y="73229"/>
                            <a:pt x="139447" y="71844"/>
                          </a:cubicBezTo>
                          <a:cubicBezTo>
                            <a:pt x="130021" y="68795"/>
                            <a:pt x="119763" y="71289"/>
                            <a:pt x="110337" y="72398"/>
                          </a:cubicBezTo>
                          <a:cubicBezTo>
                            <a:pt x="100079" y="73506"/>
                            <a:pt x="91208" y="70735"/>
                            <a:pt x="81505" y="67964"/>
                          </a:cubicBezTo>
                          <a:cubicBezTo>
                            <a:pt x="77624" y="66856"/>
                            <a:pt x="73742" y="66301"/>
                            <a:pt x="69861" y="64916"/>
                          </a:cubicBezTo>
                          <a:cubicBezTo>
                            <a:pt x="66811" y="63807"/>
                            <a:pt x="61544" y="61590"/>
                            <a:pt x="61821" y="57710"/>
                          </a:cubicBezTo>
                          <a:cubicBezTo>
                            <a:pt x="62376" y="49674"/>
                            <a:pt x="80673" y="56048"/>
                            <a:pt x="84832" y="56879"/>
                          </a:cubicBezTo>
                          <a:cubicBezTo>
                            <a:pt x="86772" y="57156"/>
                            <a:pt x="88713" y="57433"/>
                            <a:pt x="90654" y="57433"/>
                          </a:cubicBezTo>
                          <a:cubicBezTo>
                            <a:pt x="90654" y="55771"/>
                            <a:pt x="90654" y="54939"/>
                            <a:pt x="88713" y="54385"/>
                          </a:cubicBezTo>
                          <a:cubicBezTo>
                            <a:pt x="87327" y="53831"/>
                            <a:pt x="85663" y="53831"/>
                            <a:pt x="85663" y="52168"/>
                          </a:cubicBezTo>
                          <a:cubicBezTo>
                            <a:pt x="85663" y="48565"/>
                            <a:pt x="91762" y="49397"/>
                            <a:pt x="93980" y="49397"/>
                          </a:cubicBezTo>
                          <a:cubicBezTo>
                            <a:pt x="97861" y="49397"/>
                            <a:pt x="101743" y="48288"/>
                            <a:pt x="105624" y="48288"/>
                          </a:cubicBezTo>
                          <a:cubicBezTo>
                            <a:pt x="107288" y="48288"/>
                            <a:pt x="109228" y="48288"/>
                            <a:pt x="110892" y="48288"/>
                          </a:cubicBezTo>
                          <a:cubicBezTo>
                            <a:pt x="112832" y="48288"/>
                            <a:pt x="114495" y="49120"/>
                            <a:pt x="116159" y="49120"/>
                          </a:cubicBezTo>
                          <a:cubicBezTo>
                            <a:pt x="119763" y="49120"/>
                            <a:pt x="123367" y="46348"/>
                            <a:pt x="126694" y="45240"/>
                          </a:cubicBezTo>
                          <a:cubicBezTo>
                            <a:pt x="128080" y="42192"/>
                            <a:pt x="117545" y="43023"/>
                            <a:pt x="116159" y="43300"/>
                          </a:cubicBezTo>
                          <a:cubicBezTo>
                            <a:pt x="113664" y="43300"/>
                            <a:pt x="111446" y="44686"/>
                            <a:pt x="109228" y="44963"/>
                          </a:cubicBezTo>
                          <a:cubicBezTo>
                            <a:pt x="107288" y="45240"/>
                            <a:pt x="105347" y="45240"/>
                            <a:pt x="103406" y="45240"/>
                          </a:cubicBezTo>
                          <a:cubicBezTo>
                            <a:pt x="99525" y="45240"/>
                            <a:pt x="95367" y="45794"/>
                            <a:pt x="91486" y="46348"/>
                          </a:cubicBezTo>
                          <a:cubicBezTo>
                            <a:pt x="88158" y="46903"/>
                            <a:pt x="84555" y="46348"/>
                            <a:pt x="81227" y="46071"/>
                          </a:cubicBezTo>
                          <a:cubicBezTo>
                            <a:pt x="78178" y="45517"/>
                            <a:pt x="74851" y="45240"/>
                            <a:pt x="71802" y="45240"/>
                          </a:cubicBezTo>
                          <a:cubicBezTo>
                            <a:pt x="68475" y="45240"/>
                            <a:pt x="65979" y="45794"/>
                            <a:pt x="62930" y="47457"/>
                          </a:cubicBezTo>
                          <a:cubicBezTo>
                            <a:pt x="61821" y="48011"/>
                            <a:pt x="59880" y="49397"/>
                            <a:pt x="58494" y="49397"/>
                          </a:cubicBezTo>
                          <a:cubicBezTo>
                            <a:pt x="57108" y="49397"/>
                            <a:pt x="55445" y="48843"/>
                            <a:pt x="53781" y="49120"/>
                          </a:cubicBezTo>
                          <a:cubicBezTo>
                            <a:pt x="50732" y="49120"/>
                            <a:pt x="47682" y="50228"/>
                            <a:pt x="44633" y="50228"/>
                          </a:cubicBezTo>
                          <a:cubicBezTo>
                            <a:pt x="40752" y="50228"/>
                            <a:pt x="36870" y="50782"/>
                            <a:pt x="32989" y="51337"/>
                          </a:cubicBezTo>
                          <a:cubicBezTo>
                            <a:pt x="31048" y="51337"/>
                            <a:pt x="29939" y="52168"/>
                            <a:pt x="28830" y="50505"/>
                          </a:cubicBezTo>
                          <a:cubicBezTo>
                            <a:pt x="27722" y="48843"/>
                            <a:pt x="26890" y="47180"/>
                            <a:pt x="26058" y="45240"/>
                          </a:cubicBezTo>
                          <a:cubicBezTo>
                            <a:pt x="26058" y="44686"/>
                            <a:pt x="26612" y="42192"/>
                            <a:pt x="26612" y="41360"/>
                          </a:cubicBez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536" name="Freeform 2535">
                      <a:extLst>
                        <a:ext uri="{FF2B5EF4-FFF2-40B4-BE49-F238E27FC236}">
                          <a16:creationId xmlns:a16="http://schemas.microsoft.com/office/drawing/2014/main" id="{82389E83-A873-CFF4-953E-358A952DB15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492968" y="1347815"/>
                      <a:ext cx="15989" cy="15573"/>
                    </a:xfrm>
                    <a:custGeom>
                      <a:avLst/>
                      <a:gdLst>
                        <a:gd name="connsiteX0" fmla="*/ 1971 w 15989"/>
                        <a:gd name="connsiteY0" fmla="*/ 5542 h 15573"/>
                        <a:gd name="connsiteX1" fmla="*/ 31 w 15989"/>
                        <a:gd name="connsiteY1" fmla="*/ 0 h 15573"/>
                        <a:gd name="connsiteX2" fmla="*/ 13338 w 15989"/>
                        <a:gd name="connsiteY2" fmla="*/ 7482 h 15573"/>
                        <a:gd name="connsiteX3" fmla="*/ 15002 w 15989"/>
                        <a:gd name="connsiteY3" fmla="*/ 13856 h 15573"/>
                        <a:gd name="connsiteX4" fmla="*/ 8902 w 15989"/>
                        <a:gd name="connsiteY4" fmla="*/ 15242 h 15573"/>
                        <a:gd name="connsiteX5" fmla="*/ 4189 w 15989"/>
                        <a:gd name="connsiteY5" fmla="*/ 10531 h 15573"/>
                        <a:gd name="connsiteX6" fmla="*/ 1971 w 15989"/>
                        <a:gd name="connsiteY6" fmla="*/ 5265 h 1557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15989" h="15573">
                          <a:moveTo>
                            <a:pt x="1971" y="5542"/>
                          </a:moveTo>
                          <a:cubicBezTo>
                            <a:pt x="1417" y="3880"/>
                            <a:pt x="-246" y="1940"/>
                            <a:pt x="31" y="0"/>
                          </a:cubicBezTo>
                          <a:cubicBezTo>
                            <a:pt x="5299" y="1108"/>
                            <a:pt x="9180" y="4434"/>
                            <a:pt x="13338" y="7482"/>
                          </a:cubicBezTo>
                          <a:cubicBezTo>
                            <a:pt x="15279" y="8868"/>
                            <a:pt x="17219" y="11639"/>
                            <a:pt x="15002" y="13856"/>
                          </a:cubicBezTo>
                          <a:cubicBezTo>
                            <a:pt x="13616" y="15242"/>
                            <a:pt x="10566" y="16073"/>
                            <a:pt x="8902" y="15242"/>
                          </a:cubicBezTo>
                          <a:cubicBezTo>
                            <a:pt x="7239" y="14410"/>
                            <a:pt x="5853" y="11639"/>
                            <a:pt x="4189" y="10531"/>
                          </a:cubicBezTo>
                          <a:cubicBezTo>
                            <a:pt x="2803" y="9699"/>
                            <a:pt x="2526" y="6928"/>
                            <a:pt x="1971" y="5265"/>
                          </a:cubicBez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537" name="Freeform 2536">
                      <a:extLst>
                        <a:ext uri="{FF2B5EF4-FFF2-40B4-BE49-F238E27FC236}">
                          <a16:creationId xmlns:a16="http://schemas.microsoft.com/office/drawing/2014/main" id="{4CCB22AE-12C5-7583-7D54-8864944C62E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452773" y="1471505"/>
                      <a:ext cx="20331" cy="18696"/>
                    </a:xfrm>
                    <a:custGeom>
                      <a:avLst/>
                      <a:gdLst>
                        <a:gd name="connsiteX0" fmla="*/ 1413 w 20331"/>
                        <a:gd name="connsiteY0" fmla="*/ 12653 h 18696"/>
                        <a:gd name="connsiteX1" fmla="*/ 7512 w 20331"/>
                        <a:gd name="connsiteY1" fmla="*/ 5725 h 18696"/>
                        <a:gd name="connsiteX2" fmla="*/ 14998 w 20331"/>
                        <a:gd name="connsiteY2" fmla="*/ 1014 h 18696"/>
                        <a:gd name="connsiteX3" fmla="*/ 19433 w 20331"/>
                        <a:gd name="connsiteY3" fmla="*/ 183 h 18696"/>
                        <a:gd name="connsiteX4" fmla="*/ 13334 w 20331"/>
                        <a:gd name="connsiteY4" fmla="*/ 11268 h 18696"/>
                        <a:gd name="connsiteX5" fmla="*/ 7235 w 20331"/>
                        <a:gd name="connsiteY5" fmla="*/ 15425 h 18696"/>
                        <a:gd name="connsiteX6" fmla="*/ 581 w 20331"/>
                        <a:gd name="connsiteY6" fmla="*/ 18473 h 18696"/>
                        <a:gd name="connsiteX7" fmla="*/ 1691 w 20331"/>
                        <a:gd name="connsiteY7" fmla="*/ 12653 h 186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20331" h="18696">
                          <a:moveTo>
                            <a:pt x="1413" y="12653"/>
                          </a:moveTo>
                          <a:cubicBezTo>
                            <a:pt x="3354" y="10159"/>
                            <a:pt x="5295" y="7942"/>
                            <a:pt x="7512" y="5725"/>
                          </a:cubicBezTo>
                          <a:cubicBezTo>
                            <a:pt x="9730" y="3785"/>
                            <a:pt x="12503" y="2400"/>
                            <a:pt x="14998" y="1014"/>
                          </a:cubicBezTo>
                          <a:cubicBezTo>
                            <a:pt x="16107" y="460"/>
                            <a:pt x="18325" y="-371"/>
                            <a:pt x="19433" y="183"/>
                          </a:cubicBezTo>
                          <a:cubicBezTo>
                            <a:pt x="23038" y="2123"/>
                            <a:pt x="14721" y="9882"/>
                            <a:pt x="13334" y="11268"/>
                          </a:cubicBezTo>
                          <a:cubicBezTo>
                            <a:pt x="11394" y="12930"/>
                            <a:pt x="9453" y="14039"/>
                            <a:pt x="7235" y="15425"/>
                          </a:cubicBezTo>
                          <a:cubicBezTo>
                            <a:pt x="6126" y="16256"/>
                            <a:pt x="1968" y="19581"/>
                            <a:pt x="581" y="18473"/>
                          </a:cubicBezTo>
                          <a:cubicBezTo>
                            <a:pt x="-805" y="17364"/>
                            <a:pt x="581" y="13762"/>
                            <a:pt x="1691" y="12653"/>
                          </a:cubicBez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538" name="Freeform 2537">
                      <a:extLst>
                        <a:ext uri="{FF2B5EF4-FFF2-40B4-BE49-F238E27FC236}">
                          <a16:creationId xmlns:a16="http://schemas.microsoft.com/office/drawing/2014/main" id="{8892B1B4-24B4-F494-B385-AB538C881FA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530599" y="1339047"/>
                      <a:ext cx="50060" cy="14310"/>
                    </a:xfrm>
                    <a:custGeom>
                      <a:avLst/>
                      <a:gdLst>
                        <a:gd name="connsiteX0" fmla="*/ 11471 w 50060"/>
                        <a:gd name="connsiteY0" fmla="*/ 12093 h 14310"/>
                        <a:gd name="connsiteX1" fmla="*/ 5926 w 50060"/>
                        <a:gd name="connsiteY1" fmla="*/ 14310 h 14310"/>
                        <a:gd name="connsiteX2" fmla="*/ 1213 w 50060"/>
                        <a:gd name="connsiteY2" fmla="*/ 5442 h 14310"/>
                        <a:gd name="connsiteX3" fmla="*/ 5649 w 50060"/>
                        <a:gd name="connsiteY3" fmla="*/ 4057 h 14310"/>
                        <a:gd name="connsiteX4" fmla="*/ 12026 w 50060"/>
                        <a:gd name="connsiteY4" fmla="*/ 1840 h 14310"/>
                        <a:gd name="connsiteX5" fmla="*/ 17848 w 50060"/>
                        <a:gd name="connsiteY5" fmla="*/ 454 h 14310"/>
                        <a:gd name="connsiteX6" fmla="*/ 27828 w 50060"/>
                        <a:gd name="connsiteY6" fmla="*/ 1008 h 14310"/>
                        <a:gd name="connsiteX7" fmla="*/ 38918 w 50060"/>
                        <a:gd name="connsiteY7" fmla="*/ 4057 h 14310"/>
                        <a:gd name="connsiteX8" fmla="*/ 43630 w 50060"/>
                        <a:gd name="connsiteY8" fmla="*/ 4057 h 14310"/>
                        <a:gd name="connsiteX9" fmla="*/ 48621 w 50060"/>
                        <a:gd name="connsiteY9" fmla="*/ 3502 h 14310"/>
                        <a:gd name="connsiteX10" fmla="*/ 49729 w 50060"/>
                        <a:gd name="connsiteY10" fmla="*/ 8491 h 14310"/>
                        <a:gd name="connsiteX11" fmla="*/ 45571 w 50060"/>
                        <a:gd name="connsiteY11" fmla="*/ 10985 h 14310"/>
                        <a:gd name="connsiteX12" fmla="*/ 35313 w 50060"/>
                        <a:gd name="connsiteY12" fmla="*/ 11816 h 14310"/>
                        <a:gd name="connsiteX13" fmla="*/ 23392 w 50060"/>
                        <a:gd name="connsiteY13" fmla="*/ 9045 h 14310"/>
                        <a:gd name="connsiteX14" fmla="*/ 15630 w 50060"/>
                        <a:gd name="connsiteY14" fmla="*/ 9045 h 14310"/>
                        <a:gd name="connsiteX15" fmla="*/ 11194 w 50060"/>
                        <a:gd name="connsiteY15" fmla="*/ 12370 h 1431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50060" h="14310">
                          <a:moveTo>
                            <a:pt x="11471" y="12093"/>
                          </a:moveTo>
                          <a:cubicBezTo>
                            <a:pt x="9808" y="13202"/>
                            <a:pt x="7868" y="14310"/>
                            <a:pt x="5926" y="14310"/>
                          </a:cubicBezTo>
                          <a:cubicBezTo>
                            <a:pt x="2045" y="14033"/>
                            <a:pt x="-2113" y="9045"/>
                            <a:pt x="1213" y="5442"/>
                          </a:cubicBezTo>
                          <a:cubicBezTo>
                            <a:pt x="2323" y="4334"/>
                            <a:pt x="3986" y="4334"/>
                            <a:pt x="5649" y="4057"/>
                          </a:cubicBezTo>
                          <a:cubicBezTo>
                            <a:pt x="7868" y="3780"/>
                            <a:pt x="10085" y="2671"/>
                            <a:pt x="12026" y="1840"/>
                          </a:cubicBezTo>
                          <a:cubicBezTo>
                            <a:pt x="12857" y="2394"/>
                            <a:pt x="16739" y="454"/>
                            <a:pt x="17848" y="454"/>
                          </a:cubicBezTo>
                          <a:cubicBezTo>
                            <a:pt x="21174" y="-100"/>
                            <a:pt x="24778" y="-377"/>
                            <a:pt x="27828" y="1008"/>
                          </a:cubicBezTo>
                          <a:cubicBezTo>
                            <a:pt x="31155" y="2671"/>
                            <a:pt x="35036" y="4334"/>
                            <a:pt x="38918" y="4057"/>
                          </a:cubicBezTo>
                          <a:cubicBezTo>
                            <a:pt x="40581" y="4057"/>
                            <a:pt x="41967" y="4057"/>
                            <a:pt x="43630" y="4057"/>
                          </a:cubicBezTo>
                          <a:cubicBezTo>
                            <a:pt x="45017" y="4057"/>
                            <a:pt x="47235" y="3225"/>
                            <a:pt x="48621" y="3502"/>
                          </a:cubicBezTo>
                          <a:cubicBezTo>
                            <a:pt x="50284" y="4057"/>
                            <a:pt x="50284" y="7105"/>
                            <a:pt x="49729" y="8491"/>
                          </a:cubicBezTo>
                          <a:cubicBezTo>
                            <a:pt x="49175" y="10431"/>
                            <a:pt x="47511" y="10708"/>
                            <a:pt x="45571" y="10985"/>
                          </a:cubicBezTo>
                          <a:cubicBezTo>
                            <a:pt x="41967" y="11816"/>
                            <a:pt x="38640" y="12370"/>
                            <a:pt x="35313" y="11816"/>
                          </a:cubicBezTo>
                          <a:cubicBezTo>
                            <a:pt x="31432" y="11262"/>
                            <a:pt x="26996" y="10708"/>
                            <a:pt x="23392" y="9045"/>
                          </a:cubicBezTo>
                          <a:cubicBezTo>
                            <a:pt x="20897" y="7659"/>
                            <a:pt x="18125" y="7659"/>
                            <a:pt x="15630" y="9045"/>
                          </a:cubicBezTo>
                          <a:cubicBezTo>
                            <a:pt x="14243" y="9876"/>
                            <a:pt x="12857" y="11262"/>
                            <a:pt x="11194" y="12370"/>
                          </a:cubicBez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539" name="Freeform 2538">
                      <a:extLst>
                        <a:ext uri="{FF2B5EF4-FFF2-40B4-BE49-F238E27FC236}">
                          <a16:creationId xmlns:a16="http://schemas.microsoft.com/office/drawing/2014/main" id="{6687579C-9EA0-4C79-85EC-3F7F4BEC10E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630230" y="1261353"/>
                      <a:ext cx="59998" cy="13579"/>
                    </a:xfrm>
                    <a:custGeom>
                      <a:avLst/>
                      <a:gdLst>
                        <a:gd name="connsiteX0" fmla="*/ 28555 w 59998"/>
                        <a:gd name="connsiteY0" fmla="*/ 9976 h 13579"/>
                        <a:gd name="connsiteX1" fmla="*/ 19130 w 59998"/>
                        <a:gd name="connsiteY1" fmla="*/ 11916 h 13579"/>
                        <a:gd name="connsiteX2" fmla="*/ 14139 w 59998"/>
                        <a:gd name="connsiteY2" fmla="*/ 12470 h 13579"/>
                        <a:gd name="connsiteX3" fmla="*/ 9149 w 59998"/>
                        <a:gd name="connsiteY3" fmla="*/ 13579 h 13579"/>
                        <a:gd name="connsiteX4" fmla="*/ 4713 w 59998"/>
                        <a:gd name="connsiteY4" fmla="*/ 13579 h 13579"/>
                        <a:gd name="connsiteX5" fmla="*/ 0 w 59998"/>
                        <a:gd name="connsiteY5" fmla="*/ 13302 h 13579"/>
                        <a:gd name="connsiteX6" fmla="*/ 11921 w 59998"/>
                        <a:gd name="connsiteY6" fmla="*/ 8868 h 13579"/>
                        <a:gd name="connsiteX7" fmla="*/ 26060 w 59998"/>
                        <a:gd name="connsiteY7" fmla="*/ 4711 h 13579"/>
                        <a:gd name="connsiteX8" fmla="*/ 41031 w 59998"/>
                        <a:gd name="connsiteY8" fmla="*/ 1940 h 13579"/>
                        <a:gd name="connsiteX9" fmla="*/ 54893 w 59998"/>
                        <a:gd name="connsiteY9" fmla="*/ 0 h 13579"/>
                        <a:gd name="connsiteX10" fmla="*/ 59883 w 59998"/>
                        <a:gd name="connsiteY10" fmla="*/ 3325 h 13579"/>
                        <a:gd name="connsiteX11" fmla="*/ 54893 w 59998"/>
                        <a:gd name="connsiteY11" fmla="*/ 5820 h 13579"/>
                        <a:gd name="connsiteX12" fmla="*/ 45467 w 59998"/>
                        <a:gd name="connsiteY12" fmla="*/ 8037 h 13579"/>
                        <a:gd name="connsiteX13" fmla="*/ 41031 w 59998"/>
                        <a:gd name="connsiteY13" fmla="*/ 8868 h 13579"/>
                        <a:gd name="connsiteX14" fmla="*/ 36595 w 59998"/>
                        <a:gd name="connsiteY14" fmla="*/ 8868 h 13579"/>
                        <a:gd name="connsiteX15" fmla="*/ 28001 w 59998"/>
                        <a:gd name="connsiteY15" fmla="*/ 9976 h 1357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59998" h="13579">
                          <a:moveTo>
                            <a:pt x="28555" y="9976"/>
                          </a:moveTo>
                          <a:cubicBezTo>
                            <a:pt x="25505" y="10531"/>
                            <a:pt x="22179" y="11085"/>
                            <a:pt x="19130" y="11916"/>
                          </a:cubicBezTo>
                          <a:cubicBezTo>
                            <a:pt x="17466" y="12470"/>
                            <a:pt x="15802" y="12193"/>
                            <a:pt x="14139" y="12470"/>
                          </a:cubicBezTo>
                          <a:cubicBezTo>
                            <a:pt x="12476" y="12748"/>
                            <a:pt x="10813" y="13302"/>
                            <a:pt x="9149" y="13579"/>
                          </a:cubicBezTo>
                          <a:cubicBezTo>
                            <a:pt x="7763" y="13579"/>
                            <a:pt x="6099" y="13579"/>
                            <a:pt x="4713" y="13579"/>
                          </a:cubicBezTo>
                          <a:cubicBezTo>
                            <a:pt x="3050" y="13579"/>
                            <a:pt x="1664" y="13302"/>
                            <a:pt x="0" y="13302"/>
                          </a:cubicBezTo>
                          <a:cubicBezTo>
                            <a:pt x="2772" y="9699"/>
                            <a:pt x="8040" y="9976"/>
                            <a:pt x="11921" y="8868"/>
                          </a:cubicBezTo>
                          <a:cubicBezTo>
                            <a:pt x="16634" y="7205"/>
                            <a:pt x="21347" y="6374"/>
                            <a:pt x="26060" y="4711"/>
                          </a:cubicBezTo>
                          <a:cubicBezTo>
                            <a:pt x="30773" y="3325"/>
                            <a:pt x="36040" y="3048"/>
                            <a:pt x="41031" y="1940"/>
                          </a:cubicBezTo>
                          <a:cubicBezTo>
                            <a:pt x="45467" y="831"/>
                            <a:pt x="50456" y="277"/>
                            <a:pt x="54893" y="0"/>
                          </a:cubicBezTo>
                          <a:cubicBezTo>
                            <a:pt x="56833" y="0"/>
                            <a:pt x="60715" y="277"/>
                            <a:pt x="59883" y="3325"/>
                          </a:cubicBezTo>
                          <a:cubicBezTo>
                            <a:pt x="59051" y="5820"/>
                            <a:pt x="57111" y="5542"/>
                            <a:pt x="54893" y="5820"/>
                          </a:cubicBezTo>
                          <a:cubicBezTo>
                            <a:pt x="51843" y="6097"/>
                            <a:pt x="48516" y="7482"/>
                            <a:pt x="45467" y="8037"/>
                          </a:cubicBezTo>
                          <a:cubicBezTo>
                            <a:pt x="44081" y="8314"/>
                            <a:pt x="42694" y="8868"/>
                            <a:pt x="41031" y="8868"/>
                          </a:cubicBezTo>
                          <a:cubicBezTo>
                            <a:pt x="39645" y="8868"/>
                            <a:pt x="37981" y="8868"/>
                            <a:pt x="36595" y="8868"/>
                          </a:cubicBezTo>
                          <a:cubicBezTo>
                            <a:pt x="33822" y="8868"/>
                            <a:pt x="30773" y="9422"/>
                            <a:pt x="28001" y="9976"/>
                          </a:cubicBez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</p:grpSp>
            </p:grpSp>
          </p:grpSp>
          <p:sp>
            <p:nvSpPr>
              <p:cNvPr id="2510" name="Freeform 2509">
                <a:extLst>
                  <a:ext uri="{FF2B5EF4-FFF2-40B4-BE49-F238E27FC236}">
                    <a16:creationId xmlns:a16="http://schemas.microsoft.com/office/drawing/2014/main" id="{AD22E25B-1FCC-DACC-32BF-357C95AF0BCC}"/>
                  </a:ext>
                </a:extLst>
              </p:cNvPr>
              <p:cNvSpPr/>
              <p:nvPr/>
            </p:nvSpPr>
            <p:spPr>
              <a:xfrm>
                <a:off x="5838551" y="2697370"/>
                <a:ext cx="88117" cy="102573"/>
              </a:xfrm>
              <a:custGeom>
                <a:avLst/>
                <a:gdLst>
                  <a:gd name="connsiteX0" fmla="*/ 82062 w 88117"/>
                  <a:gd name="connsiteY0" fmla="*/ 69042 h 102573"/>
                  <a:gd name="connsiteX1" fmla="*/ 67368 w 88117"/>
                  <a:gd name="connsiteY1" fmla="*/ 65994 h 102573"/>
                  <a:gd name="connsiteX2" fmla="*/ 59605 w 88117"/>
                  <a:gd name="connsiteY2" fmla="*/ 78465 h 102573"/>
                  <a:gd name="connsiteX3" fmla="*/ 52674 w 88117"/>
                  <a:gd name="connsiteY3" fmla="*/ 88718 h 102573"/>
                  <a:gd name="connsiteX4" fmla="*/ 40199 w 88117"/>
                  <a:gd name="connsiteY4" fmla="*/ 102574 h 102573"/>
                  <a:gd name="connsiteX5" fmla="*/ 37427 w 88117"/>
                  <a:gd name="connsiteY5" fmla="*/ 83730 h 102573"/>
                  <a:gd name="connsiteX6" fmla="*/ 41863 w 88117"/>
                  <a:gd name="connsiteY6" fmla="*/ 61006 h 102573"/>
                  <a:gd name="connsiteX7" fmla="*/ 18575 w 88117"/>
                  <a:gd name="connsiteY7" fmla="*/ 30522 h 102573"/>
                  <a:gd name="connsiteX8" fmla="*/ 6099 w 88117"/>
                  <a:gd name="connsiteY8" fmla="*/ 9461 h 102573"/>
                  <a:gd name="connsiteX9" fmla="*/ 0 w 88117"/>
                  <a:gd name="connsiteY9" fmla="*/ 6413 h 102573"/>
                  <a:gd name="connsiteX10" fmla="*/ 23288 w 88117"/>
                  <a:gd name="connsiteY10" fmla="*/ 39 h 102573"/>
                  <a:gd name="connsiteX11" fmla="*/ 59051 w 88117"/>
                  <a:gd name="connsiteY11" fmla="*/ 14449 h 102573"/>
                  <a:gd name="connsiteX12" fmla="*/ 72358 w 88117"/>
                  <a:gd name="connsiteY12" fmla="*/ 42439 h 102573"/>
                  <a:gd name="connsiteX13" fmla="*/ 87329 w 88117"/>
                  <a:gd name="connsiteY13" fmla="*/ 62391 h 102573"/>
                  <a:gd name="connsiteX14" fmla="*/ 82062 w 88117"/>
                  <a:gd name="connsiteY14" fmla="*/ 69319 h 1025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88117" h="102573">
                    <a:moveTo>
                      <a:pt x="82062" y="69042"/>
                    </a:moveTo>
                    <a:cubicBezTo>
                      <a:pt x="78180" y="70151"/>
                      <a:pt x="72913" y="68765"/>
                      <a:pt x="67368" y="65994"/>
                    </a:cubicBezTo>
                    <a:cubicBezTo>
                      <a:pt x="61823" y="63223"/>
                      <a:pt x="60992" y="72368"/>
                      <a:pt x="59605" y="78465"/>
                    </a:cubicBezTo>
                    <a:cubicBezTo>
                      <a:pt x="58219" y="84838"/>
                      <a:pt x="56001" y="85393"/>
                      <a:pt x="52674" y="88718"/>
                    </a:cubicBezTo>
                    <a:cubicBezTo>
                      <a:pt x="49070" y="91766"/>
                      <a:pt x="40199" y="102574"/>
                      <a:pt x="40199" y="102574"/>
                    </a:cubicBezTo>
                    <a:cubicBezTo>
                      <a:pt x="36595" y="97032"/>
                      <a:pt x="37427" y="88164"/>
                      <a:pt x="37427" y="83730"/>
                    </a:cubicBezTo>
                    <a:cubicBezTo>
                      <a:pt x="37427" y="79296"/>
                      <a:pt x="41585" y="69874"/>
                      <a:pt x="41863" y="61006"/>
                    </a:cubicBezTo>
                    <a:cubicBezTo>
                      <a:pt x="41863" y="52138"/>
                      <a:pt x="23842" y="35233"/>
                      <a:pt x="18575" y="30522"/>
                    </a:cubicBezTo>
                    <a:cubicBezTo>
                      <a:pt x="13030" y="25811"/>
                      <a:pt x="12753" y="17775"/>
                      <a:pt x="6099" y="9461"/>
                    </a:cubicBezTo>
                    <a:cubicBezTo>
                      <a:pt x="4159" y="7244"/>
                      <a:pt x="2218" y="6413"/>
                      <a:pt x="0" y="6413"/>
                    </a:cubicBezTo>
                    <a:cubicBezTo>
                      <a:pt x="3050" y="-792"/>
                      <a:pt x="13862" y="870"/>
                      <a:pt x="23288" y="39"/>
                    </a:cubicBezTo>
                    <a:cubicBezTo>
                      <a:pt x="32714" y="-792"/>
                      <a:pt x="45189" y="11955"/>
                      <a:pt x="59051" y="14449"/>
                    </a:cubicBezTo>
                    <a:cubicBezTo>
                      <a:pt x="72635" y="16943"/>
                      <a:pt x="71249" y="36065"/>
                      <a:pt x="72358" y="42439"/>
                    </a:cubicBezTo>
                    <a:cubicBezTo>
                      <a:pt x="73467" y="48812"/>
                      <a:pt x="84834" y="54355"/>
                      <a:pt x="87329" y="62391"/>
                    </a:cubicBezTo>
                    <a:cubicBezTo>
                      <a:pt x="89824" y="70428"/>
                      <a:pt x="85943" y="68211"/>
                      <a:pt x="82062" y="69319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11" name="Freeform 2510">
                <a:extLst>
                  <a:ext uri="{FF2B5EF4-FFF2-40B4-BE49-F238E27FC236}">
                    <a16:creationId xmlns:a16="http://schemas.microsoft.com/office/drawing/2014/main" id="{A48329B5-8ECE-7723-F093-108397B590BB}"/>
                  </a:ext>
                </a:extLst>
              </p:cNvPr>
              <p:cNvSpPr/>
              <p:nvPr/>
            </p:nvSpPr>
            <p:spPr>
              <a:xfrm>
                <a:off x="5272567" y="2637573"/>
                <a:ext cx="19540" cy="25251"/>
              </a:xfrm>
              <a:custGeom>
                <a:avLst/>
                <a:gdLst>
                  <a:gd name="connsiteX0" fmla="*/ 16506 w 19540"/>
                  <a:gd name="connsiteY0" fmla="*/ 22147 h 25251"/>
                  <a:gd name="connsiteX1" fmla="*/ 15675 w 19540"/>
                  <a:gd name="connsiteY1" fmla="*/ 24087 h 25251"/>
                  <a:gd name="connsiteX2" fmla="*/ 2090 w 19540"/>
                  <a:gd name="connsiteY2" fmla="*/ 23533 h 25251"/>
                  <a:gd name="connsiteX3" fmla="*/ 10685 w 19540"/>
                  <a:gd name="connsiteY3" fmla="*/ 532 h 25251"/>
                  <a:gd name="connsiteX4" fmla="*/ 10130 w 19540"/>
                  <a:gd name="connsiteY4" fmla="*/ 4688 h 25251"/>
                  <a:gd name="connsiteX5" fmla="*/ 17893 w 19540"/>
                  <a:gd name="connsiteY5" fmla="*/ 10508 h 25251"/>
                  <a:gd name="connsiteX6" fmla="*/ 16784 w 19540"/>
                  <a:gd name="connsiteY6" fmla="*/ 22147 h 252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540" h="25251">
                    <a:moveTo>
                      <a:pt x="16506" y="22147"/>
                    </a:moveTo>
                    <a:cubicBezTo>
                      <a:pt x="16506" y="22978"/>
                      <a:pt x="16229" y="23533"/>
                      <a:pt x="15675" y="24087"/>
                    </a:cubicBezTo>
                    <a:cubicBezTo>
                      <a:pt x="13734" y="26304"/>
                      <a:pt x="7635" y="24918"/>
                      <a:pt x="2090" y="23533"/>
                    </a:cubicBezTo>
                    <a:cubicBezTo>
                      <a:pt x="-5672" y="-5565"/>
                      <a:pt x="10685" y="532"/>
                      <a:pt x="10685" y="532"/>
                    </a:cubicBezTo>
                    <a:cubicBezTo>
                      <a:pt x="10130" y="1917"/>
                      <a:pt x="10130" y="3026"/>
                      <a:pt x="10130" y="4688"/>
                    </a:cubicBezTo>
                    <a:cubicBezTo>
                      <a:pt x="10130" y="8291"/>
                      <a:pt x="13734" y="9400"/>
                      <a:pt x="17893" y="10508"/>
                    </a:cubicBezTo>
                    <a:cubicBezTo>
                      <a:pt x="22051" y="11617"/>
                      <a:pt x="17061" y="14665"/>
                      <a:pt x="16784" y="22147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12" name="Freeform 2511">
                <a:extLst>
                  <a:ext uri="{FF2B5EF4-FFF2-40B4-BE49-F238E27FC236}">
                    <a16:creationId xmlns:a16="http://schemas.microsoft.com/office/drawing/2014/main" id="{5D114D29-3131-F1B6-5E86-0B20B48ED70C}"/>
                  </a:ext>
                </a:extLst>
              </p:cNvPr>
              <p:cNvSpPr/>
              <p:nvPr/>
            </p:nvSpPr>
            <p:spPr>
              <a:xfrm>
                <a:off x="5669433" y="2902508"/>
                <a:ext cx="69234" cy="48744"/>
              </a:xfrm>
              <a:custGeom>
                <a:avLst/>
                <a:gdLst>
                  <a:gd name="connsiteX0" fmla="*/ 67928 w 69234"/>
                  <a:gd name="connsiteY0" fmla="*/ 34057 h 48744"/>
                  <a:gd name="connsiteX1" fmla="*/ 60443 w 69234"/>
                  <a:gd name="connsiteY1" fmla="*/ 38214 h 48744"/>
                  <a:gd name="connsiteX2" fmla="*/ 43809 w 69234"/>
                  <a:gd name="connsiteY2" fmla="*/ 39600 h 48744"/>
                  <a:gd name="connsiteX3" fmla="*/ 36600 w 69234"/>
                  <a:gd name="connsiteY3" fmla="*/ 45142 h 48744"/>
                  <a:gd name="connsiteX4" fmla="*/ 16640 w 69234"/>
                  <a:gd name="connsiteY4" fmla="*/ 47082 h 48744"/>
                  <a:gd name="connsiteX5" fmla="*/ 14422 w 69234"/>
                  <a:gd name="connsiteY5" fmla="*/ 48745 h 48744"/>
                  <a:gd name="connsiteX6" fmla="*/ 5 w 69234"/>
                  <a:gd name="connsiteY6" fmla="*/ 29623 h 48744"/>
                  <a:gd name="connsiteX7" fmla="*/ 5273 w 69234"/>
                  <a:gd name="connsiteY7" fmla="*/ 14659 h 48744"/>
                  <a:gd name="connsiteX8" fmla="*/ 7214 w 69234"/>
                  <a:gd name="connsiteY8" fmla="*/ 12719 h 48744"/>
                  <a:gd name="connsiteX9" fmla="*/ 15253 w 69234"/>
                  <a:gd name="connsiteY9" fmla="*/ 5514 h 48744"/>
                  <a:gd name="connsiteX10" fmla="*/ 26066 w 69234"/>
                  <a:gd name="connsiteY10" fmla="*/ 4405 h 48744"/>
                  <a:gd name="connsiteX11" fmla="*/ 30779 w 69234"/>
                  <a:gd name="connsiteY11" fmla="*/ 1357 h 48744"/>
                  <a:gd name="connsiteX12" fmla="*/ 51571 w 69234"/>
                  <a:gd name="connsiteY12" fmla="*/ 803 h 48744"/>
                  <a:gd name="connsiteX13" fmla="*/ 53789 w 69234"/>
                  <a:gd name="connsiteY13" fmla="*/ 4128 h 48744"/>
                  <a:gd name="connsiteX14" fmla="*/ 67928 w 69234"/>
                  <a:gd name="connsiteY14" fmla="*/ 34611 h 487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69234" h="48744">
                    <a:moveTo>
                      <a:pt x="67928" y="34057"/>
                    </a:moveTo>
                    <a:cubicBezTo>
                      <a:pt x="62106" y="35166"/>
                      <a:pt x="62938" y="35720"/>
                      <a:pt x="60443" y="38214"/>
                    </a:cubicBezTo>
                    <a:cubicBezTo>
                      <a:pt x="57670" y="40985"/>
                      <a:pt x="50462" y="39045"/>
                      <a:pt x="43809" y="39600"/>
                    </a:cubicBezTo>
                    <a:cubicBezTo>
                      <a:pt x="37155" y="40154"/>
                      <a:pt x="37710" y="43202"/>
                      <a:pt x="36600" y="45142"/>
                    </a:cubicBezTo>
                    <a:cubicBezTo>
                      <a:pt x="35769" y="47082"/>
                      <a:pt x="20244" y="46528"/>
                      <a:pt x="16640" y="47082"/>
                    </a:cubicBezTo>
                    <a:cubicBezTo>
                      <a:pt x="15531" y="47082"/>
                      <a:pt x="14699" y="47913"/>
                      <a:pt x="14422" y="48745"/>
                    </a:cubicBezTo>
                    <a:cubicBezTo>
                      <a:pt x="9986" y="44865"/>
                      <a:pt x="-271" y="35166"/>
                      <a:pt x="5" y="29623"/>
                    </a:cubicBezTo>
                    <a:cubicBezTo>
                      <a:pt x="5" y="23804"/>
                      <a:pt x="2501" y="17984"/>
                      <a:pt x="5273" y="14659"/>
                    </a:cubicBezTo>
                    <a:cubicBezTo>
                      <a:pt x="5828" y="13827"/>
                      <a:pt x="6660" y="13273"/>
                      <a:pt x="7214" y="12719"/>
                    </a:cubicBezTo>
                    <a:cubicBezTo>
                      <a:pt x="11095" y="9947"/>
                      <a:pt x="10263" y="4128"/>
                      <a:pt x="15253" y="5514"/>
                    </a:cubicBezTo>
                    <a:cubicBezTo>
                      <a:pt x="20521" y="6622"/>
                      <a:pt x="24125" y="6622"/>
                      <a:pt x="26066" y="4405"/>
                    </a:cubicBezTo>
                    <a:cubicBezTo>
                      <a:pt x="26897" y="3574"/>
                      <a:pt x="28006" y="2188"/>
                      <a:pt x="30779" y="1357"/>
                    </a:cubicBezTo>
                    <a:cubicBezTo>
                      <a:pt x="34383" y="-29"/>
                      <a:pt x="40482" y="-583"/>
                      <a:pt x="51571" y="803"/>
                    </a:cubicBezTo>
                    <a:cubicBezTo>
                      <a:pt x="51571" y="1911"/>
                      <a:pt x="52403" y="2742"/>
                      <a:pt x="53789" y="4128"/>
                    </a:cubicBezTo>
                    <a:cubicBezTo>
                      <a:pt x="58502" y="8008"/>
                      <a:pt x="73750" y="22418"/>
                      <a:pt x="67928" y="34611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13" name="Freeform 2512">
                <a:extLst>
                  <a:ext uri="{FF2B5EF4-FFF2-40B4-BE49-F238E27FC236}">
                    <a16:creationId xmlns:a16="http://schemas.microsoft.com/office/drawing/2014/main" id="{46A2894C-9B03-E1A3-78E1-22D7089D3F0C}"/>
                  </a:ext>
                </a:extLst>
              </p:cNvPr>
              <p:cNvSpPr/>
              <p:nvPr/>
            </p:nvSpPr>
            <p:spPr>
              <a:xfrm>
                <a:off x="5572646" y="2660244"/>
                <a:ext cx="152238" cy="60473"/>
              </a:xfrm>
              <a:custGeom>
                <a:avLst/>
                <a:gdLst>
                  <a:gd name="connsiteX0" fmla="*/ 142813 w 152238"/>
                  <a:gd name="connsiteY0" fmla="*/ 33839 h 60473"/>
                  <a:gd name="connsiteX1" fmla="*/ 143645 w 152238"/>
                  <a:gd name="connsiteY1" fmla="*/ 36610 h 60473"/>
                  <a:gd name="connsiteX2" fmla="*/ 131169 w 152238"/>
                  <a:gd name="connsiteY2" fmla="*/ 39936 h 60473"/>
                  <a:gd name="connsiteX3" fmla="*/ 116753 w 152238"/>
                  <a:gd name="connsiteY3" fmla="*/ 32454 h 60473"/>
                  <a:gd name="connsiteX4" fmla="*/ 92633 w 152238"/>
                  <a:gd name="connsiteY4" fmla="*/ 38827 h 60473"/>
                  <a:gd name="connsiteX5" fmla="*/ 80712 w 152238"/>
                  <a:gd name="connsiteY5" fmla="*/ 46864 h 60473"/>
                  <a:gd name="connsiteX6" fmla="*/ 52158 w 152238"/>
                  <a:gd name="connsiteY6" fmla="*/ 51852 h 60473"/>
                  <a:gd name="connsiteX7" fmla="*/ 45227 w 152238"/>
                  <a:gd name="connsiteY7" fmla="*/ 59888 h 60473"/>
                  <a:gd name="connsiteX8" fmla="*/ 14731 w 152238"/>
                  <a:gd name="connsiteY8" fmla="*/ 56563 h 60473"/>
                  <a:gd name="connsiteX9" fmla="*/ 8077 w 152238"/>
                  <a:gd name="connsiteY9" fmla="*/ 51298 h 60473"/>
                  <a:gd name="connsiteX10" fmla="*/ 1700 w 152238"/>
                  <a:gd name="connsiteY10" fmla="*/ 28019 h 60473"/>
                  <a:gd name="connsiteX11" fmla="*/ 11404 w 152238"/>
                  <a:gd name="connsiteY11" fmla="*/ 22754 h 60473"/>
                  <a:gd name="connsiteX12" fmla="*/ 24989 w 152238"/>
                  <a:gd name="connsiteY12" fmla="*/ 19983 h 60473"/>
                  <a:gd name="connsiteX13" fmla="*/ 34692 w 152238"/>
                  <a:gd name="connsiteY13" fmla="*/ 9729 h 60473"/>
                  <a:gd name="connsiteX14" fmla="*/ 52158 w 152238"/>
                  <a:gd name="connsiteY14" fmla="*/ 30 h 60473"/>
                  <a:gd name="connsiteX15" fmla="*/ 69900 w 152238"/>
                  <a:gd name="connsiteY15" fmla="*/ 30 h 60473"/>
                  <a:gd name="connsiteX16" fmla="*/ 79326 w 152238"/>
                  <a:gd name="connsiteY16" fmla="*/ 10838 h 60473"/>
                  <a:gd name="connsiteX17" fmla="*/ 102060 w 152238"/>
                  <a:gd name="connsiteY17" fmla="*/ 4187 h 60473"/>
                  <a:gd name="connsiteX18" fmla="*/ 120080 w 152238"/>
                  <a:gd name="connsiteY18" fmla="*/ 3078 h 60473"/>
                  <a:gd name="connsiteX19" fmla="*/ 133942 w 152238"/>
                  <a:gd name="connsiteY19" fmla="*/ 7235 h 60473"/>
                  <a:gd name="connsiteX20" fmla="*/ 144476 w 152238"/>
                  <a:gd name="connsiteY20" fmla="*/ 10838 h 60473"/>
                  <a:gd name="connsiteX21" fmla="*/ 152239 w 152238"/>
                  <a:gd name="connsiteY21" fmla="*/ 16380 h 60473"/>
                  <a:gd name="connsiteX22" fmla="*/ 143645 w 152238"/>
                  <a:gd name="connsiteY22" fmla="*/ 34116 h 604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152238" h="60473">
                    <a:moveTo>
                      <a:pt x="142813" y="33839"/>
                    </a:moveTo>
                    <a:cubicBezTo>
                      <a:pt x="142813" y="34670"/>
                      <a:pt x="142813" y="35779"/>
                      <a:pt x="143645" y="36610"/>
                    </a:cubicBezTo>
                    <a:cubicBezTo>
                      <a:pt x="143645" y="36610"/>
                      <a:pt x="136991" y="42430"/>
                      <a:pt x="131169" y="39936"/>
                    </a:cubicBezTo>
                    <a:cubicBezTo>
                      <a:pt x="125347" y="37442"/>
                      <a:pt x="123961" y="31345"/>
                      <a:pt x="116753" y="32454"/>
                    </a:cubicBezTo>
                    <a:cubicBezTo>
                      <a:pt x="109545" y="33562"/>
                      <a:pt x="95683" y="33285"/>
                      <a:pt x="92633" y="38827"/>
                    </a:cubicBezTo>
                    <a:cubicBezTo>
                      <a:pt x="89584" y="44092"/>
                      <a:pt x="87089" y="46864"/>
                      <a:pt x="80712" y="46864"/>
                    </a:cubicBezTo>
                    <a:cubicBezTo>
                      <a:pt x="74336" y="46864"/>
                      <a:pt x="53544" y="46864"/>
                      <a:pt x="52158" y="51852"/>
                    </a:cubicBezTo>
                    <a:cubicBezTo>
                      <a:pt x="50771" y="56840"/>
                      <a:pt x="53544" y="59334"/>
                      <a:pt x="45227" y="59888"/>
                    </a:cubicBezTo>
                    <a:cubicBezTo>
                      <a:pt x="36910" y="60443"/>
                      <a:pt x="21662" y="61828"/>
                      <a:pt x="14731" y="56563"/>
                    </a:cubicBezTo>
                    <a:cubicBezTo>
                      <a:pt x="12790" y="55177"/>
                      <a:pt x="10295" y="53515"/>
                      <a:pt x="8077" y="51298"/>
                    </a:cubicBezTo>
                    <a:cubicBezTo>
                      <a:pt x="2255" y="46310"/>
                      <a:pt x="-2735" y="39104"/>
                      <a:pt x="1700" y="28019"/>
                    </a:cubicBezTo>
                    <a:cubicBezTo>
                      <a:pt x="7523" y="26357"/>
                      <a:pt x="7245" y="22477"/>
                      <a:pt x="11404" y="22754"/>
                    </a:cubicBezTo>
                    <a:cubicBezTo>
                      <a:pt x="15562" y="23031"/>
                      <a:pt x="18335" y="22200"/>
                      <a:pt x="24989" y="19983"/>
                    </a:cubicBezTo>
                    <a:cubicBezTo>
                      <a:pt x="31642" y="17766"/>
                      <a:pt x="34137" y="13055"/>
                      <a:pt x="34692" y="9729"/>
                    </a:cubicBezTo>
                    <a:cubicBezTo>
                      <a:pt x="35524" y="6127"/>
                      <a:pt x="52158" y="30"/>
                      <a:pt x="52158" y="30"/>
                    </a:cubicBezTo>
                    <a:cubicBezTo>
                      <a:pt x="56039" y="4741"/>
                      <a:pt x="62970" y="584"/>
                      <a:pt x="69900" y="30"/>
                    </a:cubicBezTo>
                    <a:cubicBezTo>
                      <a:pt x="76831" y="-524"/>
                      <a:pt x="77940" y="6681"/>
                      <a:pt x="79326" y="10838"/>
                    </a:cubicBezTo>
                    <a:cubicBezTo>
                      <a:pt x="80435" y="14995"/>
                      <a:pt x="97346" y="4187"/>
                      <a:pt x="102060" y="4187"/>
                    </a:cubicBezTo>
                    <a:cubicBezTo>
                      <a:pt x="106773" y="4187"/>
                      <a:pt x="115922" y="4741"/>
                      <a:pt x="120080" y="3078"/>
                    </a:cubicBezTo>
                    <a:cubicBezTo>
                      <a:pt x="123961" y="1416"/>
                      <a:pt x="129783" y="4187"/>
                      <a:pt x="133942" y="7235"/>
                    </a:cubicBezTo>
                    <a:cubicBezTo>
                      <a:pt x="137823" y="10284"/>
                      <a:pt x="139486" y="10007"/>
                      <a:pt x="144476" y="10838"/>
                    </a:cubicBezTo>
                    <a:cubicBezTo>
                      <a:pt x="149190" y="11392"/>
                      <a:pt x="151962" y="16103"/>
                      <a:pt x="152239" y="16380"/>
                    </a:cubicBezTo>
                    <a:cubicBezTo>
                      <a:pt x="147248" y="17489"/>
                      <a:pt x="144199" y="29405"/>
                      <a:pt x="143645" y="34116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14" name="Freeform 2513">
                <a:extLst>
                  <a:ext uri="{FF2B5EF4-FFF2-40B4-BE49-F238E27FC236}">
                    <a16:creationId xmlns:a16="http://schemas.microsoft.com/office/drawing/2014/main" id="{1375DFDD-F46D-97A2-84FD-1DD967FDE725}"/>
                  </a:ext>
                </a:extLst>
              </p:cNvPr>
              <p:cNvSpPr/>
              <p:nvPr/>
            </p:nvSpPr>
            <p:spPr>
              <a:xfrm>
                <a:off x="5445295" y="2603742"/>
                <a:ext cx="179231" cy="87605"/>
              </a:xfrm>
              <a:custGeom>
                <a:avLst/>
                <a:gdLst>
                  <a:gd name="connsiteX0" fmla="*/ 179231 w 179231"/>
                  <a:gd name="connsiteY0" fmla="*/ 56256 h 87605"/>
                  <a:gd name="connsiteX1" fmla="*/ 161765 w 179231"/>
                  <a:gd name="connsiteY1" fmla="*/ 65955 h 87605"/>
                  <a:gd name="connsiteX2" fmla="*/ 152062 w 179231"/>
                  <a:gd name="connsiteY2" fmla="*/ 76209 h 87605"/>
                  <a:gd name="connsiteX3" fmla="*/ 138478 w 179231"/>
                  <a:gd name="connsiteY3" fmla="*/ 78980 h 87605"/>
                  <a:gd name="connsiteX4" fmla="*/ 128775 w 179231"/>
                  <a:gd name="connsiteY4" fmla="*/ 84245 h 87605"/>
                  <a:gd name="connsiteX5" fmla="*/ 107705 w 179231"/>
                  <a:gd name="connsiteY5" fmla="*/ 81751 h 87605"/>
                  <a:gd name="connsiteX6" fmla="*/ 79981 w 179231"/>
                  <a:gd name="connsiteY6" fmla="*/ 75377 h 87605"/>
                  <a:gd name="connsiteX7" fmla="*/ 72773 w 179231"/>
                  <a:gd name="connsiteY7" fmla="*/ 82305 h 87605"/>
                  <a:gd name="connsiteX8" fmla="*/ 59466 w 179231"/>
                  <a:gd name="connsiteY8" fmla="*/ 87571 h 87605"/>
                  <a:gd name="connsiteX9" fmla="*/ 48099 w 179231"/>
                  <a:gd name="connsiteY9" fmla="*/ 84245 h 87605"/>
                  <a:gd name="connsiteX10" fmla="*/ 40337 w 179231"/>
                  <a:gd name="connsiteY10" fmla="*/ 78425 h 87605"/>
                  <a:gd name="connsiteX11" fmla="*/ 15663 w 179231"/>
                  <a:gd name="connsiteY11" fmla="*/ 58750 h 87605"/>
                  <a:gd name="connsiteX12" fmla="*/ 7623 w 179231"/>
                  <a:gd name="connsiteY12" fmla="*/ 43785 h 87605"/>
                  <a:gd name="connsiteX13" fmla="*/ 1247 w 179231"/>
                  <a:gd name="connsiteY13" fmla="*/ 35472 h 87605"/>
                  <a:gd name="connsiteX14" fmla="*/ 15663 w 179231"/>
                  <a:gd name="connsiteY14" fmla="*/ 23833 h 87605"/>
                  <a:gd name="connsiteX15" fmla="*/ 28416 w 179231"/>
                  <a:gd name="connsiteY15" fmla="*/ 18290 h 87605"/>
                  <a:gd name="connsiteX16" fmla="*/ 49763 w 179231"/>
                  <a:gd name="connsiteY16" fmla="*/ 10531 h 87605"/>
                  <a:gd name="connsiteX17" fmla="*/ 56971 w 179231"/>
                  <a:gd name="connsiteY17" fmla="*/ 2771 h 87605"/>
                  <a:gd name="connsiteX18" fmla="*/ 70833 w 179231"/>
                  <a:gd name="connsiteY18" fmla="*/ 5542 h 87605"/>
                  <a:gd name="connsiteX19" fmla="*/ 76932 w 179231"/>
                  <a:gd name="connsiteY19" fmla="*/ 0 h 87605"/>
                  <a:gd name="connsiteX20" fmla="*/ 81090 w 179231"/>
                  <a:gd name="connsiteY20" fmla="*/ 1109 h 87605"/>
                  <a:gd name="connsiteX21" fmla="*/ 86635 w 179231"/>
                  <a:gd name="connsiteY21" fmla="*/ 9976 h 87605"/>
                  <a:gd name="connsiteX22" fmla="*/ 110200 w 179231"/>
                  <a:gd name="connsiteY22" fmla="*/ 15242 h 87605"/>
                  <a:gd name="connsiteX23" fmla="*/ 112695 w 179231"/>
                  <a:gd name="connsiteY23" fmla="*/ 24941 h 87605"/>
                  <a:gd name="connsiteX24" fmla="*/ 120735 w 179231"/>
                  <a:gd name="connsiteY24" fmla="*/ 33255 h 87605"/>
                  <a:gd name="connsiteX25" fmla="*/ 127943 w 179231"/>
                  <a:gd name="connsiteY25" fmla="*/ 26050 h 87605"/>
                  <a:gd name="connsiteX26" fmla="*/ 143191 w 179231"/>
                  <a:gd name="connsiteY26" fmla="*/ 23555 h 87605"/>
                  <a:gd name="connsiteX27" fmla="*/ 148181 w 179231"/>
                  <a:gd name="connsiteY27" fmla="*/ 34363 h 87605"/>
                  <a:gd name="connsiteX28" fmla="*/ 166478 w 179231"/>
                  <a:gd name="connsiteY28" fmla="*/ 39351 h 87605"/>
                  <a:gd name="connsiteX29" fmla="*/ 179231 w 179231"/>
                  <a:gd name="connsiteY29" fmla="*/ 55979 h 876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179231" h="87605">
                    <a:moveTo>
                      <a:pt x="179231" y="56256"/>
                    </a:moveTo>
                    <a:cubicBezTo>
                      <a:pt x="179231" y="56256"/>
                      <a:pt x="162320" y="62352"/>
                      <a:pt x="161765" y="65955"/>
                    </a:cubicBezTo>
                    <a:cubicBezTo>
                      <a:pt x="160934" y="69558"/>
                      <a:pt x="158716" y="73992"/>
                      <a:pt x="152062" y="76209"/>
                    </a:cubicBezTo>
                    <a:cubicBezTo>
                      <a:pt x="145409" y="78425"/>
                      <a:pt x="142359" y="79257"/>
                      <a:pt x="138478" y="78980"/>
                    </a:cubicBezTo>
                    <a:cubicBezTo>
                      <a:pt x="134320" y="78703"/>
                      <a:pt x="134874" y="82582"/>
                      <a:pt x="128775" y="84245"/>
                    </a:cubicBezTo>
                    <a:cubicBezTo>
                      <a:pt x="122953" y="85908"/>
                      <a:pt x="117131" y="81751"/>
                      <a:pt x="107705" y="81751"/>
                    </a:cubicBezTo>
                    <a:cubicBezTo>
                      <a:pt x="98279" y="81751"/>
                      <a:pt x="85804" y="76209"/>
                      <a:pt x="79981" y="75377"/>
                    </a:cubicBezTo>
                    <a:cubicBezTo>
                      <a:pt x="74159" y="74546"/>
                      <a:pt x="76377" y="78980"/>
                      <a:pt x="72773" y="82305"/>
                    </a:cubicBezTo>
                    <a:cubicBezTo>
                      <a:pt x="68892" y="85908"/>
                      <a:pt x="66397" y="87016"/>
                      <a:pt x="59466" y="87571"/>
                    </a:cubicBezTo>
                    <a:cubicBezTo>
                      <a:pt x="55585" y="87848"/>
                      <a:pt x="51704" y="86462"/>
                      <a:pt x="48099" y="84245"/>
                    </a:cubicBezTo>
                    <a:cubicBezTo>
                      <a:pt x="45050" y="82582"/>
                      <a:pt x="42278" y="80365"/>
                      <a:pt x="40337" y="78425"/>
                    </a:cubicBezTo>
                    <a:cubicBezTo>
                      <a:pt x="36179" y="74546"/>
                      <a:pt x="21208" y="62630"/>
                      <a:pt x="15663" y="58750"/>
                    </a:cubicBezTo>
                    <a:cubicBezTo>
                      <a:pt x="10118" y="54593"/>
                      <a:pt x="7900" y="47942"/>
                      <a:pt x="7623" y="43785"/>
                    </a:cubicBezTo>
                    <a:cubicBezTo>
                      <a:pt x="7346" y="39628"/>
                      <a:pt x="6792" y="39628"/>
                      <a:pt x="1247" y="35472"/>
                    </a:cubicBezTo>
                    <a:cubicBezTo>
                      <a:pt x="-4298" y="31315"/>
                      <a:pt x="10118" y="24941"/>
                      <a:pt x="15663" y="23833"/>
                    </a:cubicBezTo>
                    <a:cubicBezTo>
                      <a:pt x="21208" y="22724"/>
                      <a:pt x="24257" y="20784"/>
                      <a:pt x="28416" y="18290"/>
                    </a:cubicBezTo>
                    <a:cubicBezTo>
                      <a:pt x="32574" y="15796"/>
                      <a:pt x="45050" y="11639"/>
                      <a:pt x="49763" y="10531"/>
                    </a:cubicBezTo>
                    <a:cubicBezTo>
                      <a:pt x="54476" y="9422"/>
                      <a:pt x="55585" y="6928"/>
                      <a:pt x="56971" y="2771"/>
                    </a:cubicBezTo>
                    <a:cubicBezTo>
                      <a:pt x="58357" y="-1386"/>
                      <a:pt x="66397" y="4434"/>
                      <a:pt x="70833" y="5542"/>
                    </a:cubicBezTo>
                    <a:cubicBezTo>
                      <a:pt x="75268" y="6651"/>
                      <a:pt x="76932" y="0"/>
                      <a:pt x="76932" y="0"/>
                    </a:cubicBezTo>
                    <a:cubicBezTo>
                      <a:pt x="78041" y="554"/>
                      <a:pt x="79427" y="831"/>
                      <a:pt x="81090" y="1109"/>
                    </a:cubicBezTo>
                    <a:cubicBezTo>
                      <a:pt x="84140" y="1663"/>
                      <a:pt x="83308" y="7205"/>
                      <a:pt x="86635" y="9976"/>
                    </a:cubicBezTo>
                    <a:cubicBezTo>
                      <a:pt x="90239" y="12748"/>
                      <a:pt x="103546" y="15242"/>
                      <a:pt x="110200" y="15242"/>
                    </a:cubicBezTo>
                    <a:cubicBezTo>
                      <a:pt x="116854" y="15242"/>
                      <a:pt x="112695" y="22170"/>
                      <a:pt x="112695" y="24941"/>
                    </a:cubicBezTo>
                    <a:cubicBezTo>
                      <a:pt x="112695" y="27712"/>
                      <a:pt x="115745" y="31315"/>
                      <a:pt x="120735" y="33255"/>
                    </a:cubicBezTo>
                    <a:cubicBezTo>
                      <a:pt x="125725" y="35472"/>
                      <a:pt x="127111" y="29652"/>
                      <a:pt x="127943" y="26050"/>
                    </a:cubicBezTo>
                    <a:cubicBezTo>
                      <a:pt x="128775" y="22447"/>
                      <a:pt x="137369" y="23555"/>
                      <a:pt x="143191" y="23555"/>
                    </a:cubicBezTo>
                    <a:cubicBezTo>
                      <a:pt x="149013" y="23555"/>
                      <a:pt x="147904" y="30206"/>
                      <a:pt x="148181" y="34363"/>
                    </a:cubicBezTo>
                    <a:cubicBezTo>
                      <a:pt x="148736" y="38520"/>
                      <a:pt x="160657" y="37966"/>
                      <a:pt x="166478" y="39351"/>
                    </a:cubicBezTo>
                    <a:cubicBezTo>
                      <a:pt x="172023" y="40460"/>
                      <a:pt x="175350" y="51268"/>
                      <a:pt x="179231" y="55979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15" name="Freeform 2514">
                <a:extLst>
                  <a:ext uri="{FF2B5EF4-FFF2-40B4-BE49-F238E27FC236}">
                    <a16:creationId xmlns:a16="http://schemas.microsoft.com/office/drawing/2014/main" id="{2F1E4079-6D69-17C2-5262-0A693638A735}"/>
                  </a:ext>
                </a:extLst>
              </p:cNvPr>
              <p:cNvSpPr/>
              <p:nvPr/>
            </p:nvSpPr>
            <p:spPr>
              <a:xfrm>
                <a:off x="5541107" y="2782044"/>
                <a:ext cx="104423" cy="111290"/>
              </a:xfrm>
              <a:custGeom>
                <a:avLst/>
                <a:gdLst>
                  <a:gd name="connsiteX0" fmla="*/ 101440 w 104423"/>
                  <a:gd name="connsiteY0" fmla="*/ 74156 h 111290"/>
                  <a:gd name="connsiteX1" fmla="*/ 94509 w 104423"/>
                  <a:gd name="connsiteY1" fmla="*/ 80530 h 111290"/>
                  <a:gd name="connsiteX2" fmla="*/ 91460 w 104423"/>
                  <a:gd name="connsiteY2" fmla="*/ 81084 h 111290"/>
                  <a:gd name="connsiteX3" fmla="*/ 90073 w 104423"/>
                  <a:gd name="connsiteY3" fmla="*/ 85241 h 111290"/>
                  <a:gd name="connsiteX4" fmla="*/ 83143 w 104423"/>
                  <a:gd name="connsiteY4" fmla="*/ 88289 h 111290"/>
                  <a:gd name="connsiteX5" fmla="*/ 74549 w 104423"/>
                  <a:gd name="connsiteY5" fmla="*/ 111291 h 111290"/>
                  <a:gd name="connsiteX6" fmla="*/ 66786 w 104423"/>
                  <a:gd name="connsiteY6" fmla="*/ 109351 h 111290"/>
                  <a:gd name="connsiteX7" fmla="*/ 63459 w 104423"/>
                  <a:gd name="connsiteY7" fmla="*/ 107965 h 111290"/>
                  <a:gd name="connsiteX8" fmla="*/ 61796 w 104423"/>
                  <a:gd name="connsiteY8" fmla="*/ 106302 h 111290"/>
                  <a:gd name="connsiteX9" fmla="*/ 55419 w 104423"/>
                  <a:gd name="connsiteY9" fmla="*/ 101868 h 111290"/>
                  <a:gd name="connsiteX10" fmla="*/ 51816 w 104423"/>
                  <a:gd name="connsiteY10" fmla="*/ 99097 h 111290"/>
                  <a:gd name="connsiteX11" fmla="*/ 48766 w 104423"/>
                  <a:gd name="connsiteY11" fmla="*/ 93555 h 111290"/>
                  <a:gd name="connsiteX12" fmla="*/ 34072 w 104423"/>
                  <a:gd name="connsiteY12" fmla="*/ 76373 h 111290"/>
                  <a:gd name="connsiteX13" fmla="*/ 21597 w 104423"/>
                  <a:gd name="connsiteY13" fmla="*/ 66951 h 111290"/>
                  <a:gd name="connsiteX14" fmla="*/ 11894 w 104423"/>
                  <a:gd name="connsiteY14" fmla="*/ 50878 h 111290"/>
                  <a:gd name="connsiteX15" fmla="*/ 2745 w 104423"/>
                  <a:gd name="connsiteY15" fmla="*/ 41456 h 111290"/>
                  <a:gd name="connsiteX16" fmla="*/ 9121 w 104423"/>
                  <a:gd name="connsiteY16" fmla="*/ 4598 h 111290"/>
                  <a:gd name="connsiteX17" fmla="*/ 42944 w 104423"/>
                  <a:gd name="connsiteY17" fmla="*/ 15683 h 111290"/>
                  <a:gd name="connsiteX18" fmla="*/ 73717 w 104423"/>
                  <a:gd name="connsiteY18" fmla="*/ 30094 h 111290"/>
                  <a:gd name="connsiteX19" fmla="*/ 90905 w 104423"/>
                  <a:gd name="connsiteY19" fmla="*/ 34251 h 111290"/>
                  <a:gd name="connsiteX20" fmla="*/ 95618 w 104423"/>
                  <a:gd name="connsiteY20" fmla="*/ 38130 h 111290"/>
                  <a:gd name="connsiteX21" fmla="*/ 92015 w 104423"/>
                  <a:gd name="connsiteY21" fmla="*/ 47275 h 111290"/>
                  <a:gd name="connsiteX22" fmla="*/ 103104 w 104423"/>
                  <a:gd name="connsiteY22" fmla="*/ 61686 h 111290"/>
                  <a:gd name="connsiteX23" fmla="*/ 96727 w 104423"/>
                  <a:gd name="connsiteY23" fmla="*/ 65288 h 111290"/>
                  <a:gd name="connsiteX24" fmla="*/ 100332 w 104423"/>
                  <a:gd name="connsiteY24" fmla="*/ 73879 h 1112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104423" h="111290">
                    <a:moveTo>
                      <a:pt x="101440" y="74156"/>
                    </a:moveTo>
                    <a:cubicBezTo>
                      <a:pt x="104213" y="78313"/>
                      <a:pt x="99500" y="79422"/>
                      <a:pt x="94509" y="80530"/>
                    </a:cubicBezTo>
                    <a:cubicBezTo>
                      <a:pt x="93401" y="80530"/>
                      <a:pt x="92569" y="80807"/>
                      <a:pt x="91460" y="81084"/>
                    </a:cubicBezTo>
                    <a:cubicBezTo>
                      <a:pt x="85915" y="82193"/>
                      <a:pt x="88133" y="83301"/>
                      <a:pt x="90073" y="85241"/>
                    </a:cubicBezTo>
                    <a:cubicBezTo>
                      <a:pt x="92015" y="86904"/>
                      <a:pt x="87024" y="87181"/>
                      <a:pt x="83143" y="88289"/>
                    </a:cubicBezTo>
                    <a:cubicBezTo>
                      <a:pt x="79539" y="89398"/>
                      <a:pt x="76212" y="94109"/>
                      <a:pt x="74549" y="111291"/>
                    </a:cubicBezTo>
                    <a:lnTo>
                      <a:pt x="66786" y="109351"/>
                    </a:lnTo>
                    <a:cubicBezTo>
                      <a:pt x="65677" y="108796"/>
                      <a:pt x="64291" y="108796"/>
                      <a:pt x="63459" y="107965"/>
                    </a:cubicBezTo>
                    <a:cubicBezTo>
                      <a:pt x="62905" y="107411"/>
                      <a:pt x="62350" y="106856"/>
                      <a:pt x="61796" y="106302"/>
                    </a:cubicBezTo>
                    <a:cubicBezTo>
                      <a:pt x="60133" y="104640"/>
                      <a:pt x="57637" y="102977"/>
                      <a:pt x="55419" y="101868"/>
                    </a:cubicBezTo>
                    <a:cubicBezTo>
                      <a:pt x="54033" y="101314"/>
                      <a:pt x="52647" y="100483"/>
                      <a:pt x="51816" y="99097"/>
                    </a:cubicBezTo>
                    <a:cubicBezTo>
                      <a:pt x="50706" y="97434"/>
                      <a:pt x="49874" y="95217"/>
                      <a:pt x="48766" y="93555"/>
                    </a:cubicBezTo>
                    <a:cubicBezTo>
                      <a:pt x="44607" y="87181"/>
                      <a:pt x="39617" y="81361"/>
                      <a:pt x="34072" y="76373"/>
                    </a:cubicBezTo>
                    <a:cubicBezTo>
                      <a:pt x="30191" y="72771"/>
                      <a:pt x="26310" y="69445"/>
                      <a:pt x="21597" y="66951"/>
                    </a:cubicBezTo>
                    <a:cubicBezTo>
                      <a:pt x="13834" y="62517"/>
                      <a:pt x="12448" y="55035"/>
                      <a:pt x="11894" y="50878"/>
                    </a:cubicBezTo>
                    <a:cubicBezTo>
                      <a:pt x="11339" y="46721"/>
                      <a:pt x="9399" y="47552"/>
                      <a:pt x="2745" y="41456"/>
                    </a:cubicBezTo>
                    <a:cubicBezTo>
                      <a:pt x="-3632" y="35359"/>
                      <a:pt x="2190" y="18732"/>
                      <a:pt x="9121" y="4598"/>
                    </a:cubicBezTo>
                    <a:cubicBezTo>
                      <a:pt x="16052" y="-9535"/>
                      <a:pt x="33795" y="13189"/>
                      <a:pt x="42944" y="15683"/>
                    </a:cubicBezTo>
                    <a:cubicBezTo>
                      <a:pt x="52092" y="18178"/>
                      <a:pt x="67340" y="24828"/>
                      <a:pt x="73717" y="30094"/>
                    </a:cubicBezTo>
                    <a:cubicBezTo>
                      <a:pt x="78707" y="34251"/>
                      <a:pt x="87301" y="34251"/>
                      <a:pt x="90905" y="34251"/>
                    </a:cubicBezTo>
                    <a:cubicBezTo>
                      <a:pt x="90905" y="36190"/>
                      <a:pt x="91737" y="35913"/>
                      <a:pt x="95618" y="38130"/>
                    </a:cubicBezTo>
                    <a:cubicBezTo>
                      <a:pt x="101163" y="40902"/>
                      <a:pt x="93955" y="42564"/>
                      <a:pt x="92015" y="47275"/>
                    </a:cubicBezTo>
                    <a:cubicBezTo>
                      <a:pt x="90073" y="51986"/>
                      <a:pt x="98945" y="58914"/>
                      <a:pt x="103104" y="61686"/>
                    </a:cubicBezTo>
                    <a:cubicBezTo>
                      <a:pt x="107262" y="64457"/>
                      <a:pt x="100608" y="65288"/>
                      <a:pt x="96727" y="65288"/>
                    </a:cubicBezTo>
                    <a:cubicBezTo>
                      <a:pt x="92846" y="65288"/>
                      <a:pt x="96727" y="68891"/>
                      <a:pt x="100332" y="73879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16" name="Freeform 2515">
                <a:extLst>
                  <a:ext uri="{FF2B5EF4-FFF2-40B4-BE49-F238E27FC236}">
                    <a16:creationId xmlns:a16="http://schemas.microsoft.com/office/drawing/2014/main" id="{081A9116-3D57-3991-F541-1217961374DA}"/>
                  </a:ext>
                </a:extLst>
              </p:cNvPr>
              <p:cNvSpPr/>
              <p:nvPr/>
            </p:nvSpPr>
            <p:spPr>
              <a:xfrm>
                <a:off x="5659458" y="2872650"/>
                <a:ext cx="43241" cy="43962"/>
              </a:xfrm>
              <a:custGeom>
                <a:avLst/>
                <a:gdLst>
                  <a:gd name="connsiteX0" fmla="*/ 40753 w 43241"/>
                  <a:gd name="connsiteY0" fmla="*/ 30661 h 43962"/>
                  <a:gd name="connsiteX1" fmla="*/ 36040 w 43241"/>
                  <a:gd name="connsiteY1" fmla="*/ 33709 h 43962"/>
                  <a:gd name="connsiteX2" fmla="*/ 25228 w 43241"/>
                  <a:gd name="connsiteY2" fmla="*/ 34817 h 43962"/>
                  <a:gd name="connsiteX3" fmla="*/ 17188 w 43241"/>
                  <a:gd name="connsiteY3" fmla="*/ 42022 h 43962"/>
                  <a:gd name="connsiteX4" fmla="*/ 15248 w 43241"/>
                  <a:gd name="connsiteY4" fmla="*/ 43962 h 43962"/>
                  <a:gd name="connsiteX5" fmla="*/ 831 w 43241"/>
                  <a:gd name="connsiteY5" fmla="*/ 23455 h 43962"/>
                  <a:gd name="connsiteX6" fmla="*/ 0 w 43241"/>
                  <a:gd name="connsiteY6" fmla="*/ 23455 h 43962"/>
                  <a:gd name="connsiteX7" fmla="*/ 1109 w 43241"/>
                  <a:gd name="connsiteY7" fmla="*/ 12371 h 43962"/>
                  <a:gd name="connsiteX8" fmla="*/ 18575 w 43241"/>
                  <a:gd name="connsiteY8" fmla="*/ 1008 h 43962"/>
                  <a:gd name="connsiteX9" fmla="*/ 37703 w 43241"/>
                  <a:gd name="connsiteY9" fmla="*/ 12371 h 43962"/>
                  <a:gd name="connsiteX10" fmla="*/ 42139 w 43241"/>
                  <a:gd name="connsiteY10" fmla="*/ 17082 h 43962"/>
                  <a:gd name="connsiteX11" fmla="*/ 40199 w 43241"/>
                  <a:gd name="connsiteY11" fmla="*/ 30661 h 439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3241" h="43962">
                    <a:moveTo>
                      <a:pt x="40753" y="30661"/>
                    </a:moveTo>
                    <a:cubicBezTo>
                      <a:pt x="38258" y="31492"/>
                      <a:pt x="36872" y="32877"/>
                      <a:pt x="36040" y="33709"/>
                    </a:cubicBezTo>
                    <a:cubicBezTo>
                      <a:pt x="34377" y="35926"/>
                      <a:pt x="30496" y="36203"/>
                      <a:pt x="25228" y="34817"/>
                    </a:cubicBezTo>
                    <a:cubicBezTo>
                      <a:pt x="19961" y="33709"/>
                      <a:pt x="20793" y="39251"/>
                      <a:pt x="17188" y="42022"/>
                    </a:cubicBezTo>
                    <a:cubicBezTo>
                      <a:pt x="16634" y="42577"/>
                      <a:pt x="15802" y="43131"/>
                      <a:pt x="15248" y="43962"/>
                    </a:cubicBezTo>
                    <a:cubicBezTo>
                      <a:pt x="12476" y="37312"/>
                      <a:pt x="6376" y="24287"/>
                      <a:pt x="831" y="23455"/>
                    </a:cubicBezTo>
                    <a:cubicBezTo>
                      <a:pt x="831" y="23455"/>
                      <a:pt x="277" y="23455"/>
                      <a:pt x="0" y="23455"/>
                    </a:cubicBezTo>
                    <a:cubicBezTo>
                      <a:pt x="2217" y="19853"/>
                      <a:pt x="2495" y="15973"/>
                      <a:pt x="1109" y="12371"/>
                    </a:cubicBezTo>
                    <a:cubicBezTo>
                      <a:pt x="9148" y="12925"/>
                      <a:pt x="14416" y="4888"/>
                      <a:pt x="18575" y="1008"/>
                    </a:cubicBezTo>
                    <a:cubicBezTo>
                      <a:pt x="23287" y="-3426"/>
                      <a:pt x="36595" y="7936"/>
                      <a:pt x="37703" y="12371"/>
                    </a:cubicBezTo>
                    <a:cubicBezTo>
                      <a:pt x="38813" y="16804"/>
                      <a:pt x="38813" y="14864"/>
                      <a:pt x="42139" y="17082"/>
                    </a:cubicBezTo>
                    <a:cubicBezTo>
                      <a:pt x="45466" y="19299"/>
                      <a:pt x="40199" y="30661"/>
                      <a:pt x="40199" y="30661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17" name="Freeform 2516">
                <a:extLst>
                  <a:ext uri="{FF2B5EF4-FFF2-40B4-BE49-F238E27FC236}">
                    <a16:creationId xmlns:a16="http://schemas.microsoft.com/office/drawing/2014/main" id="{E92E147A-187B-F36B-FBB4-712D262AC54F}"/>
                  </a:ext>
                </a:extLst>
              </p:cNvPr>
              <p:cNvSpPr/>
              <p:nvPr/>
            </p:nvSpPr>
            <p:spPr>
              <a:xfrm>
                <a:off x="5627480" y="2776102"/>
                <a:ext cx="109633" cy="126931"/>
              </a:xfrm>
              <a:custGeom>
                <a:avLst/>
                <a:gdLst>
                  <a:gd name="connsiteX0" fmla="*/ 107663 w 109633"/>
                  <a:gd name="connsiteY0" fmla="*/ 102268 h 126931"/>
                  <a:gd name="connsiteX1" fmla="*/ 96020 w 109633"/>
                  <a:gd name="connsiteY1" fmla="*/ 112798 h 126931"/>
                  <a:gd name="connsiteX2" fmla="*/ 97129 w 109633"/>
                  <a:gd name="connsiteY2" fmla="*/ 120835 h 126931"/>
                  <a:gd name="connsiteX3" fmla="*/ 93247 w 109633"/>
                  <a:gd name="connsiteY3" fmla="*/ 126377 h 126931"/>
                  <a:gd name="connsiteX4" fmla="*/ 72455 w 109633"/>
                  <a:gd name="connsiteY4" fmla="*/ 126931 h 126931"/>
                  <a:gd name="connsiteX5" fmla="*/ 74395 w 109633"/>
                  <a:gd name="connsiteY5" fmla="*/ 113352 h 126931"/>
                  <a:gd name="connsiteX6" fmla="*/ 69960 w 109633"/>
                  <a:gd name="connsiteY6" fmla="*/ 108641 h 126931"/>
                  <a:gd name="connsiteX7" fmla="*/ 50830 w 109633"/>
                  <a:gd name="connsiteY7" fmla="*/ 97279 h 126931"/>
                  <a:gd name="connsiteX8" fmla="*/ 33365 w 109633"/>
                  <a:gd name="connsiteY8" fmla="*/ 108641 h 126931"/>
                  <a:gd name="connsiteX9" fmla="*/ 33365 w 109633"/>
                  <a:gd name="connsiteY9" fmla="*/ 108641 h 126931"/>
                  <a:gd name="connsiteX10" fmla="*/ 8136 w 109633"/>
                  <a:gd name="connsiteY10" fmla="*/ 86194 h 126931"/>
                  <a:gd name="connsiteX11" fmla="*/ 15067 w 109633"/>
                  <a:gd name="connsiteY11" fmla="*/ 79821 h 126931"/>
                  <a:gd name="connsiteX12" fmla="*/ 11463 w 109633"/>
                  <a:gd name="connsiteY12" fmla="*/ 71230 h 126931"/>
                  <a:gd name="connsiteX13" fmla="*/ 17840 w 109633"/>
                  <a:gd name="connsiteY13" fmla="*/ 67627 h 126931"/>
                  <a:gd name="connsiteX14" fmla="*/ 6750 w 109633"/>
                  <a:gd name="connsiteY14" fmla="*/ 53217 h 126931"/>
                  <a:gd name="connsiteX15" fmla="*/ 10354 w 109633"/>
                  <a:gd name="connsiteY15" fmla="*/ 44072 h 126931"/>
                  <a:gd name="connsiteX16" fmla="*/ 5642 w 109633"/>
                  <a:gd name="connsiteY16" fmla="*/ 40192 h 126931"/>
                  <a:gd name="connsiteX17" fmla="*/ 5642 w 109633"/>
                  <a:gd name="connsiteY17" fmla="*/ 36590 h 126931"/>
                  <a:gd name="connsiteX18" fmla="*/ 7028 w 109633"/>
                  <a:gd name="connsiteY18" fmla="*/ 24673 h 126931"/>
                  <a:gd name="connsiteX19" fmla="*/ 97 w 109633"/>
                  <a:gd name="connsiteY19" fmla="*/ 6660 h 126931"/>
                  <a:gd name="connsiteX20" fmla="*/ 11186 w 109633"/>
                  <a:gd name="connsiteY20" fmla="*/ 1949 h 126931"/>
                  <a:gd name="connsiteX21" fmla="*/ 38910 w 109633"/>
                  <a:gd name="connsiteY21" fmla="*/ 841 h 126931"/>
                  <a:gd name="connsiteX22" fmla="*/ 38910 w 109633"/>
                  <a:gd name="connsiteY22" fmla="*/ 841 h 126931"/>
                  <a:gd name="connsiteX23" fmla="*/ 38910 w 109633"/>
                  <a:gd name="connsiteY23" fmla="*/ 2226 h 126931"/>
                  <a:gd name="connsiteX24" fmla="*/ 38910 w 109633"/>
                  <a:gd name="connsiteY24" fmla="*/ 2781 h 126931"/>
                  <a:gd name="connsiteX25" fmla="*/ 39187 w 109633"/>
                  <a:gd name="connsiteY25" fmla="*/ 3612 h 126931"/>
                  <a:gd name="connsiteX26" fmla="*/ 39741 w 109633"/>
                  <a:gd name="connsiteY26" fmla="*/ 4443 h 126931"/>
                  <a:gd name="connsiteX27" fmla="*/ 40573 w 109633"/>
                  <a:gd name="connsiteY27" fmla="*/ 5552 h 126931"/>
                  <a:gd name="connsiteX28" fmla="*/ 41682 w 109633"/>
                  <a:gd name="connsiteY28" fmla="*/ 6938 h 126931"/>
                  <a:gd name="connsiteX29" fmla="*/ 42791 w 109633"/>
                  <a:gd name="connsiteY29" fmla="*/ 8046 h 126931"/>
                  <a:gd name="connsiteX30" fmla="*/ 45286 w 109633"/>
                  <a:gd name="connsiteY30" fmla="*/ 10540 h 126931"/>
                  <a:gd name="connsiteX31" fmla="*/ 46672 w 109633"/>
                  <a:gd name="connsiteY31" fmla="*/ 11649 h 126931"/>
                  <a:gd name="connsiteX32" fmla="*/ 54989 w 109633"/>
                  <a:gd name="connsiteY32" fmla="*/ 24119 h 126931"/>
                  <a:gd name="connsiteX33" fmla="*/ 69960 w 109633"/>
                  <a:gd name="connsiteY33" fmla="*/ 32987 h 126931"/>
                  <a:gd name="connsiteX34" fmla="*/ 67187 w 109633"/>
                  <a:gd name="connsiteY34" fmla="*/ 42686 h 126931"/>
                  <a:gd name="connsiteX35" fmla="*/ 80217 w 109633"/>
                  <a:gd name="connsiteY35" fmla="*/ 48506 h 126931"/>
                  <a:gd name="connsiteX36" fmla="*/ 87426 w 109633"/>
                  <a:gd name="connsiteY36" fmla="*/ 54048 h 126931"/>
                  <a:gd name="connsiteX37" fmla="*/ 98792 w 109633"/>
                  <a:gd name="connsiteY37" fmla="*/ 48506 h 126931"/>
                  <a:gd name="connsiteX38" fmla="*/ 98792 w 109633"/>
                  <a:gd name="connsiteY38" fmla="*/ 58482 h 126931"/>
                  <a:gd name="connsiteX39" fmla="*/ 103782 w 109633"/>
                  <a:gd name="connsiteY39" fmla="*/ 63470 h 126931"/>
                  <a:gd name="connsiteX40" fmla="*/ 94357 w 109633"/>
                  <a:gd name="connsiteY40" fmla="*/ 81483 h 126931"/>
                  <a:gd name="connsiteX41" fmla="*/ 107941 w 109633"/>
                  <a:gd name="connsiteY41" fmla="*/ 102545 h 1269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109633" h="126931">
                    <a:moveTo>
                      <a:pt x="107663" y="102268"/>
                    </a:moveTo>
                    <a:cubicBezTo>
                      <a:pt x="100178" y="105316"/>
                      <a:pt x="95188" y="110027"/>
                      <a:pt x="96020" y="112798"/>
                    </a:cubicBezTo>
                    <a:cubicBezTo>
                      <a:pt x="96851" y="115847"/>
                      <a:pt x="100456" y="118340"/>
                      <a:pt x="97129" y="120835"/>
                    </a:cubicBezTo>
                    <a:cubicBezTo>
                      <a:pt x="94911" y="122497"/>
                      <a:pt x="92693" y="124160"/>
                      <a:pt x="93247" y="126377"/>
                    </a:cubicBezTo>
                    <a:cubicBezTo>
                      <a:pt x="82435" y="124991"/>
                      <a:pt x="76059" y="125823"/>
                      <a:pt x="72455" y="126931"/>
                    </a:cubicBezTo>
                    <a:cubicBezTo>
                      <a:pt x="72455" y="126931"/>
                      <a:pt x="77722" y="115569"/>
                      <a:pt x="74395" y="113352"/>
                    </a:cubicBezTo>
                    <a:cubicBezTo>
                      <a:pt x="71068" y="111135"/>
                      <a:pt x="70792" y="113075"/>
                      <a:pt x="69960" y="108641"/>
                    </a:cubicBezTo>
                    <a:cubicBezTo>
                      <a:pt x="68850" y="104207"/>
                      <a:pt x="55544" y="92845"/>
                      <a:pt x="50830" y="97279"/>
                    </a:cubicBezTo>
                    <a:cubicBezTo>
                      <a:pt x="46672" y="101159"/>
                      <a:pt x="41405" y="109196"/>
                      <a:pt x="33365" y="108641"/>
                    </a:cubicBezTo>
                    <a:lnTo>
                      <a:pt x="33365" y="108641"/>
                    </a:lnTo>
                    <a:cubicBezTo>
                      <a:pt x="29761" y="98388"/>
                      <a:pt x="14513" y="89520"/>
                      <a:pt x="8136" y="86194"/>
                    </a:cubicBezTo>
                    <a:cubicBezTo>
                      <a:pt x="12849" y="85086"/>
                      <a:pt x="17840" y="83978"/>
                      <a:pt x="15067" y="79821"/>
                    </a:cubicBezTo>
                    <a:cubicBezTo>
                      <a:pt x="11463" y="74832"/>
                      <a:pt x="7582" y="71230"/>
                      <a:pt x="11463" y="71230"/>
                    </a:cubicBezTo>
                    <a:cubicBezTo>
                      <a:pt x="15345" y="71230"/>
                      <a:pt x="21998" y="70399"/>
                      <a:pt x="17840" y="67627"/>
                    </a:cubicBezTo>
                    <a:cubicBezTo>
                      <a:pt x="13681" y="64856"/>
                      <a:pt x="4810" y="57928"/>
                      <a:pt x="6750" y="53217"/>
                    </a:cubicBezTo>
                    <a:cubicBezTo>
                      <a:pt x="8691" y="48506"/>
                      <a:pt x="15899" y="46843"/>
                      <a:pt x="10354" y="44072"/>
                    </a:cubicBezTo>
                    <a:cubicBezTo>
                      <a:pt x="6473" y="42132"/>
                      <a:pt x="5642" y="42132"/>
                      <a:pt x="5642" y="40192"/>
                    </a:cubicBezTo>
                    <a:cubicBezTo>
                      <a:pt x="5642" y="39361"/>
                      <a:pt x="5642" y="38252"/>
                      <a:pt x="5642" y="36590"/>
                    </a:cubicBezTo>
                    <a:cubicBezTo>
                      <a:pt x="5642" y="30770"/>
                      <a:pt x="10077" y="28830"/>
                      <a:pt x="7028" y="24673"/>
                    </a:cubicBezTo>
                    <a:cubicBezTo>
                      <a:pt x="3978" y="20517"/>
                      <a:pt x="-735" y="17745"/>
                      <a:pt x="97" y="6660"/>
                    </a:cubicBezTo>
                    <a:cubicBezTo>
                      <a:pt x="4255" y="4998"/>
                      <a:pt x="8136" y="3058"/>
                      <a:pt x="11186" y="1949"/>
                    </a:cubicBezTo>
                    <a:cubicBezTo>
                      <a:pt x="20889" y="-1653"/>
                      <a:pt x="38910" y="841"/>
                      <a:pt x="38910" y="841"/>
                    </a:cubicBezTo>
                    <a:cubicBezTo>
                      <a:pt x="38910" y="841"/>
                      <a:pt x="38910" y="841"/>
                      <a:pt x="38910" y="841"/>
                    </a:cubicBezTo>
                    <a:cubicBezTo>
                      <a:pt x="38910" y="1118"/>
                      <a:pt x="38910" y="1672"/>
                      <a:pt x="38910" y="2226"/>
                    </a:cubicBezTo>
                    <a:cubicBezTo>
                      <a:pt x="38910" y="2226"/>
                      <a:pt x="38910" y="2781"/>
                      <a:pt x="38910" y="2781"/>
                    </a:cubicBezTo>
                    <a:cubicBezTo>
                      <a:pt x="38910" y="2781"/>
                      <a:pt x="38910" y="3335"/>
                      <a:pt x="39187" y="3612"/>
                    </a:cubicBezTo>
                    <a:cubicBezTo>
                      <a:pt x="39187" y="3612"/>
                      <a:pt x="39187" y="4166"/>
                      <a:pt x="39741" y="4443"/>
                    </a:cubicBezTo>
                    <a:cubicBezTo>
                      <a:pt x="39741" y="4721"/>
                      <a:pt x="40296" y="4998"/>
                      <a:pt x="40573" y="5552"/>
                    </a:cubicBezTo>
                    <a:cubicBezTo>
                      <a:pt x="40573" y="5829"/>
                      <a:pt x="41127" y="6383"/>
                      <a:pt x="41682" y="6938"/>
                    </a:cubicBezTo>
                    <a:cubicBezTo>
                      <a:pt x="41959" y="7215"/>
                      <a:pt x="42236" y="7769"/>
                      <a:pt x="42791" y="8046"/>
                    </a:cubicBezTo>
                    <a:cubicBezTo>
                      <a:pt x="43623" y="8877"/>
                      <a:pt x="44454" y="9709"/>
                      <a:pt x="45286" y="10540"/>
                    </a:cubicBezTo>
                    <a:cubicBezTo>
                      <a:pt x="45841" y="10817"/>
                      <a:pt x="46117" y="11371"/>
                      <a:pt x="46672" y="11649"/>
                    </a:cubicBezTo>
                    <a:cubicBezTo>
                      <a:pt x="51108" y="14974"/>
                      <a:pt x="50553" y="19685"/>
                      <a:pt x="54989" y="24119"/>
                    </a:cubicBezTo>
                    <a:cubicBezTo>
                      <a:pt x="59425" y="28553"/>
                      <a:pt x="67187" y="29384"/>
                      <a:pt x="69960" y="32987"/>
                    </a:cubicBezTo>
                    <a:cubicBezTo>
                      <a:pt x="73009" y="36590"/>
                      <a:pt x="70237" y="40469"/>
                      <a:pt x="67187" y="42686"/>
                    </a:cubicBezTo>
                    <a:cubicBezTo>
                      <a:pt x="64138" y="44903"/>
                      <a:pt x="77445" y="48506"/>
                      <a:pt x="80217" y="48506"/>
                    </a:cubicBezTo>
                    <a:cubicBezTo>
                      <a:pt x="82990" y="48506"/>
                      <a:pt x="84930" y="51277"/>
                      <a:pt x="87426" y="54048"/>
                    </a:cubicBezTo>
                    <a:cubicBezTo>
                      <a:pt x="89920" y="56819"/>
                      <a:pt x="94079" y="49614"/>
                      <a:pt x="98792" y="48506"/>
                    </a:cubicBezTo>
                    <a:cubicBezTo>
                      <a:pt x="103782" y="47397"/>
                      <a:pt x="99346" y="54880"/>
                      <a:pt x="98792" y="58482"/>
                    </a:cubicBezTo>
                    <a:cubicBezTo>
                      <a:pt x="98515" y="61531"/>
                      <a:pt x="100732" y="62085"/>
                      <a:pt x="103782" y="63470"/>
                    </a:cubicBezTo>
                    <a:cubicBezTo>
                      <a:pt x="103782" y="63470"/>
                      <a:pt x="92970" y="75941"/>
                      <a:pt x="94357" y="81483"/>
                    </a:cubicBezTo>
                    <a:cubicBezTo>
                      <a:pt x="95743" y="86749"/>
                      <a:pt x="115426" y="99496"/>
                      <a:pt x="107941" y="102545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18" name="Freeform 2517">
                <a:extLst>
                  <a:ext uri="{FF2B5EF4-FFF2-40B4-BE49-F238E27FC236}">
                    <a16:creationId xmlns:a16="http://schemas.microsoft.com/office/drawing/2014/main" id="{06A2ED09-4D79-218C-549A-559C1D808D1D}"/>
                  </a:ext>
                </a:extLst>
              </p:cNvPr>
              <p:cNvSpPr/>
              <p:nvPr/>
            </p:nvSpPr>
            <p:spPr>
              <a:xfrm>
                <a:off x="5372873" y="2730386"/>
                <a:ext cx="11865" cy="18289"/>
              </a:xfrm>
              <a:custGeom>
                <a:avLst/>
                <a:gdLst>
                  <a:gd name="connsiteX0" fmla="*/ 9073 w 11865"/>
                  <a:gd name="connsiteY0" fmla="*/ 18290 h 18289"/>
                  <a:gd name="connsiteX1" fmla="*/ 4915 w 11865"/>
                  <a:gd name="connsiteY1" fmla="*/ 16904 h 18289"/>
                  <a:gd name="connsiteX2" fmla="*/ 1033 w 11865"/>
                  <a:gd name="connsiteY2" fmla="*/ 0 h 18289"/>
                  <a:gd name="connsiteX3" fmla="*/ 9073 w 11865"/>
                  <a:gd name="connsiteY3" fmla="*/ 18290 h 182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865" h="18289">
                    <a:moveTo>
                      <a:pt x="9073" y="18290"/>
                    </a:moveTo>
                    <a:cubicBezTo>
                      <a:pt x="7964" y="17736"/>
                      <a:pt x="6578" y="17459"/>
                      <a:pt x="4915" y="16904"/>
                    </a:cubicBezTo>
                    <a:cubicBezTo>
                      <a:pt x="-1739" y="15242"/>
                      <a:pt x="-76" y="5265"/>
                      <a:pt x="1033" y="0"/>
                    </a:cubicBezTo>
                    <a:cubicBezTo>
                      <a:pt x="1033" y="0"/>
                      <a:pt x="18499" y="3325"/>
                      <a:pt x="9073" y="18290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19" name="Freeform 2518">
                <a:extLst>
                  <a:ext uri="{FF2B5EF4-FFF2-40B4-BE49-F238E27FC236}">
                    <a16:creationId xmlns:a16="http://schemas.microsoft.com/office/drawing/2014/main" id="{1469B600-DEDE-F6B7-E969-606F4B392962}"/>
                  </a:ext>
                </a:extLst>
              </p:cNvPr>
              <p:cNvSpPr/>
              <p:nvPr/>
            </p:nvSpPr>
            <p:spPr>
              <a:xfrm>
                <a:off x="5374184" y="2678457"/>
                <a:ext cx="206030" cy="87856"/>
              </a:xfrm>
              <a:custGeom>
                <a:avLst/>
                <a:gdLst>
                  <a:gd name="connsiteX0" fmla="*/ 191569 w 206030"/>
                  <a:gd name="connsiteY0" fmla="*/ 43061 h 87856"/>
                  <a:gd name="connsiteX1" fmla="*/ 190183 w 206030"/>
                  <a:gd name="connsiteY1" fmla="*/ 51098 h 87856"/>
                  <a:gd name="connsiteX2" fmla="*/ 185193 w 206030"/>
                  <a:gd name="connsiteY2" fmla="*/ 65785 h 87856"/>
                  <a:gd name="connsiteX3" fmla="*/ 184361 w 206030"/>
                  <a:gd name="connsiteY3" fmla="*/ 69111 h 87856"/>
                  <a:gd name="connsiteX4" fmla="*/ 163568 w 206030"/>
                  <a:gd name="connsiteY4" fmla="*/ 77979 h 87856"/>
                  <a:gd name="connsiteX5" fmla="*/ 143607 w 206030"/>
                  <a:gd name="connsiteY5" fmla="*/ 83521 h 87856"/>
                  <a:gd name="connsiteX6" fmla="*/ 123647 w 206030"/>
                  <a:gd name="connsiteY6" fmla="*/ 86015 h 87856"/>
                  <a:gd name="connsiteX7" fmla="*/ 118934 w 206030"/>
                  <a:gd name="connsiteY7" fmla="*/ 86569 h 87856"/>
                  <a:gd name="connsiteX8" fmla="*/ 82616 w 206030"/>
                  <a:gd name="connsiteY8" fmla="*/ 79087 h 87856"/>
                  <a:gd name="connsiteX9" fmla="*/ 74299 w 206030"/>
                  <a:gd name="connsiteY9" fmla="*/ 67171 h 87856"/>
                  <a:gd name="connsiteX10" fmla="*/ 61546 w 206030"/>
                  <a:gd name="connsiteY10" fmla="*/ 68834 h 87856"/>
                  <a:gd name="connsiteX11" fmla="*/ 48516 w 206030"/>
                  <a:gd name="connsiteY11" fmla="*/ 68834 h 87856"/>
                  <a:gd name="connsiteX12" fmla="*/ 38536 w 206030"/>
                  <a:gd name="connsiteY12" fmla="*/ 73822 h 87856"/>
                  <a:gd name="connsiteX13" fmla="*/ 27169 w 206030"/>
                  <a:gd name="connsiteY13" fmla="*/ 74376 h 87856"/>
                  <a:gd name="connsiteX14" fmla="*/ 24397 w 206030"/>
                  <a:gd name="connsiteY14" fmla="*/ 71051 h 87856"/>
                  <a:gd name="connsiteX15" fmla="*/ 16912 w 206030"/>
                  <a:gd name="connsiteY15" fmla="*/ 71882 h 87856"/>
                  <a:gd name="connsiteX16" fmla="*/ 8040 w 206030"/>
                  <a:gd name="connsiteY16" fmla="*/ 69942 h 87856"/>
                  <a:gd name="connsiteX17" fmla="*/ 0 w 206030"/>
                  <a:gd name="connsiteY17" fmla="*/ 51652 h 87856"/>
                  <a:gd name="connsiteX18" fmla="*/ 1386 w 206030"/>
                  <a:gd name="connsiteY18" fmla="*/ 49712 h 87856"/>
                  <a:gd name="connsiteX19" fmla="*/ 17189 w 206030"/>
                  <a:gd name="connsiteY19" fmla="*/ 55532 h 87856"/>
                  <a:gd name="connsiteX20" fmla="*/ 26892 w 206030"/>
                  <a:gd name="connsiteY20" fmla="*/ 47218 h 87856"/>
                  <a:gd name="connsiteX21" fmla="*/ 36318 w 206030"/>
                  <a:gd name="connsiteY21" fmla="*/ 53869 h 87856"/>
                  <a:gd name="connsiteX22" fmla="*/ 51566 w 206030"/>
                  <a:gd name="connsiteY22" fmla="*/ 49158 h 87856"/>
                  <a:gd name="connsiteX23" fmla="*/ 90933 w 206030"/>
                  <a:gd name="connsiteY23" fmla="*/ 48881 h 87856"/>
                  <a:gd name="connsiteX24" fmla="*/ 89270 w 206030"/>
                  <a:gd name="connsiteY24" fmla="*/ 31976 h 87856"/>
                  <a:gd name="connsiteX25" fmla="*/ 98696 w 206030"/>
                  <a:gd name="connsiteY25" fmla="*/ 24217 h 87856"/>
                  <a:gd name="connsiteX26" fmla="*/ 104517 w 206030"/>
                  <a:gd name="connsiteY26" fmla="*/ 18120 h 87856"/>
                  <a:gd name="connsiteX27" fmla="*/ 118934 w 206030"/>
                  <a:gd name="connsiteY27" fmla="*/ 8975 h 87856"/>
                  <a:gd name="connsiteX28" fmla="*/ 130300 w 206030"/>
                  <a:gd name="connsiteY28" fmla="*/ 12301 h 87856"/>
                  <a:gd name="connsiteX29" fmla="*/ 143607 w 206030"/>
                  <a:gd name="connsiteY29" fmla="*/ 7035 h 87856"/>
                  <a:gd name="connsiteX30" fmla="*/ 150815 w 206030"/>
                  <a:gd name="connsiteY30" fmla="*/ 107 h 87856"/>
                  <a:gd name="connsiteX31" fmla="*/ 178539 w 206030"/>
                  <a:gd name="connsiteY31" fmla="*/ 6481 h 87856"/>
                  <a:gd name="connsiteX32" fmla="*/ 199609 w 206030"/>
                  <a:gd name="connsiteY32" fmla="*/ 8975 h 87856"/>
                  <a:gd name="connsiteX33" fmla="*/ 205985 w 206030"/>
                  <a:gd name="connsiteY33" fmla="*/ 32254 h 87856"/>
                  <a:gd name="connsiteX34" fmla="*/ 191292 w 206030"/>
                  <a:gd name="connsiteY34" fmla="*/ 42230 h 878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206030" h="87856">
                    <a:moveTo>
                      <a:pt x="191569" y="43061"/>
                    </a:moveTo>
                    <a:cubicBezTo>
                      <a:pt x="186579" y="42230"/>
                      <a:pt x="187411" y="46387"/>
                      <a:pt x="190183" y="51098"/>
                    </a:cubicBezTo>
                    <a:cubicBezTo>
                      <a:pt x="192955" y="56086"/>
                      <a:pt x="187411" y="54977"/>
                      <a:pt x="185193" y="65785"/>
                    </a:cubicBezTo>
                    <a:cubicBezTo>
                      <a:pt x="185193" y="67171"/>
                      <a:pt x="184638" y="68279"/>
                      <a:pt x="184361" y="69111"/>
                    </a:cubicBezTo>
                    <a:cubicBezTo>
                      <a:pt x="176598" y="68002"/>
                      <a:pt x="172994" y="76870"/>
                      <a:pt x="163568" y="77979"/>
                    </a:cubicBezTo>
                    <a:cubicBezTo>
                      <a:pt x="153865" y="78810"/>
                      <a:pt x="149706" y="79087"/>
                      <a:pt x="143607" y="83521"/>
                    </a:cubicBezTo>
                    <a:cubicBezTo>
                      <a:pt x="137786" y="87955"/>
                      <a:pt x="133904" y="89341"/>
                      <a:pt x="123647" y="86015"/>
                    </a:cubicBezTo>
                    <a:cubicBezTo>
                      <a:pt x="121152" y="85184"/>
                      <a:pt x="119765" y="85461"/>
                      <a:pt x="118934" y="86569"/>
                    </a:cubicBezTo>
                    <a:cubicBezTo>
                      <a:pt x="111448" y="82136"/>
                      <a:pt x="88438" y="79087"/>
                      <a:pt x="82616" y="79087"/>
                    </a:cubicBezTo>
                    <a:cubicBezTo>
                      <a:pt x="76794" y="79087"/>
                      <a:pt x="72081" y="70219"/>
                      <a:pt x="74299" y="67171"/>
                    </a:cubicBezTo>
                    <a:cubicBezTo>
                      <a:pt x="76517" y="64123"/>
                      <a:pt x="65428" y="66617"/>
                      <a:pt x="61546" y="68834"/>
                    </a:cubicBezTo>
                    <a:cubicBezTo>
                      <a:pt x="57665" y="70773"/>
                      <a:pt x="56556" y="68834"/>
                      <a:pt x="48516" y="68834"/>
                    </a:cubicBezTo>
                    <a:cubicBezTo>
                      <a:pt x="40476" y="68834"/>
                      <a:pt x="41863" y="70773"/>
                      <a:pt x="38536" y="73822"/>
                    </a:cubicBezTo>
                    <a:cubicBezTo>
                      <a:pt x="36318" y="75762"/>
                      <a:pt x="30496" y="75762"/>
                      <a:pt x="27169" y="74376"/>
                    </a:cubicBezTo>
                    <a:cubicBezTo>
                      <a:pt x="25506" y="73545"/>
                      <a:pt x="24397" y="72436"/>
                      <a:pt x="24397" y="71051"/>
                    </a:cubicBezTo>
                    <a:cubicBezTo>
                      <a:pt x="24397" y="66894"/>
                      <a:pt x="19961" y="70496"/>
                      <a:pt x="16912" y="71882"/>
                    </a:cubicBezTo>
                    <a:cubicBezTo>
                      <a:pt x="14694" y="72990"/>
                      <a:pt x="12198" y="71605"/>
                      <a:pt x="8040" y="69942"/>
                    </a:cubicBezTo>
                    <a:cubicBezTo>
                      <a:pt x="17466" y="54977"/>
                      <a:pt x="0" y="51652"/>
                      <a:pt x="0" y="51652"/>
                    </a:cubicBezTo>
                    <a:cubicBezTo>
                      <a:pt x="0" y="50821"/>
                      <a:pt x="555" y="50267"/>
                      <a:pt x="1386" y="49712"/>
                    </a:cubicBezTo>
                    <a:cubicBezTo>
                      <a:pt x="4990" y="48049"/>
                      <a:pt x="13862" y="52761"/>
                      <a:pt x="17189" y="55532"/>
                    </a:cubicBezTo>
                    <a:cubicBezTo>
                      <a:pt x="21070" y="59134"/>
                      <a:pt x="25506" y="50821"/>
                      <a:pt x="26892" y="47218"/>
                    </a:cubicBezTo>
                    <a:cubicBezTo>
                      <a:pt x="28278" y="43616"/>
                      <a:pt x="34654" y="50821"/>
                      <a:pt x="36318" y="53869"/>
                    </a:cubicBezTo>
                    <a:cubicBezTo>
                      <a:pt x="38258" y="57195"/>
                      <a:pt x="45189" y="55809"/>
                      <a:pt x="51566" y="49158"/>
                    </a:cubicBezTo>
                    <a:cubicBezTo>
                      <a:pt x="57942" y="42507"/>
                      <a:pt x="85943" y="46387"/>
                      <a:pt x="90933" y="48881"/>
                    </a:cubicBezTo>
                    <a:cubicBezTo>
                      <a:pt x="95923" y="51375"/>
                      <a:pt x="91765" y="36687"/>
                      <a:pt x="89270" y="31976"/>
                    </a:cubicBezTo>
                    <a:cubicBezTo>
                      <a:pt x="87052" y="27265"/>
                      <a:pt x="94260" y="24771"/>
                      <a:pt x="98696" y="24217"/>
                    </a:cubicBezTo>
                    <a:cubicBezTo>
                      <a:pt x="103131" y="23663"/>
                      <a:pt x="103686" y="22000"/>
                      <a:pt x="104517" y="18120"/>
                    </a:cubicBezTo>
                    <a:cubicBezTo>
                      <a:pt x="105072" y="15626"/>
                      <a:pt x="113944" y="11192"/>
                      <a:pt x="118934" y="8975"/>
                    </a:cubicBezTo>
                    <a:cubicBezTo>
                      <a:pt x="122538" y="10915"/>
                      <a:pt x="126696" y="12578"/>
                      <a:pt x="130300" y="12301"/>
                    </a:cubicBezTo>
                    <a:cubicBezTo>
                      <a:pt x="137231" y="11747"/>
                      <a:pt x="139726" y="10638"/>
                      <a:pt x="143607" y="7035"/>
                    </a:cubicBezTo>
                    <a:cubicBezTo>
                      <a:pt x="147489" y="3433"/>
                      <a:pt x="144994" y="-724"/>
                      <a:pt x="150815" y="107"/>
                    </a:cubicBezTo>
                    <a:cubicBezTo>
                      <a:pt x="156637" y="939"/>
                      <a:pt x="169113" y="6481"/>
                      <a:pt x="178539" y="6481"/>
                    </a:cubicBezTo>
                    <a:cubicBezTo>
                      <a:pt x="187965" y="6481"/>
                      <a:pt x="193787" y="10638"/>
                      <a:pt x="199609" y="8975"/>
                    </a:cubicBezTo>
                    <a:cubicBezTo>
                      <a:pt x="195173" y="20060"/>
                      <a:pt x="200163" y="27265"/>
                      <a:pt x="205985" y="32254"/>
                    </a:cubicBezTo>
                    <a:cubicBezTo>
                      <a:pt x="206817" y="45832"/>
                      <a:pt x="196004" y="43338"/>
                      <a:pt x="191292" y="42230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20" name="Freeform 2519">
                <a:extLst>
                  <a:ext uri="{FF2B5EF4-FFF2-40B4-BE49-F238E27FC236}">
                    <a16:creationId xmlns:a16="http://schemas.microsoft.com/office/drawing/2014/main" id="{46579C63-C96E-36AE-DE9A-8557E7547473}"/>
                  </a:ext>
                </a:extLst>
              </p:cNvPr>
              <p:cNvSpPr/>
              <p:nvPr/>
            </p:nvSpPr>
            <p:spPr>
              <a:xfrm>
                <a:off x="5278917" y="2721992"/>
                <a:ext cx="122159" cy="63887"/>
              </a:xfrm>
              <a:custGeom>
                <a:avLst/>
                <a:gdLst>
                  <a:gd name="connsiteX0" fmla="*/ 122159 w 122159"/>
                  <a:gd name="connsiteY0" fmla="*/ 30841 h 63887"/>
                  <a:gd name="connsiteX1" fmla="*/ 111624 w 122159"/>
                  <a:gd name="connsiteY1" fmla="*/ 39709 h 63887"/>
                  <a:gd name="connsiteX2" fmla="*/ 111624 w 122159"/>
                  <a:gd name="connsiteY2" fmla="*/ 49408 h 63887"/>
                  <a:gd name="connsiteX3" fmla="*/ 90555 w 122159"/>
                  <a:gd name="connsiteY3" fmla="*/ 44420 h 63887"/>
                  <a:gd name="connsiteX4" fmla="*/ 78633 w 122159"/>
                  <a:gd name="connsiteY4" fmla="*/ 61878 h 63887"/>
                  <a:gd name="connsiteX5" fmla="*/ 75030 w 122159"/>
                  <a:gd name="connsiteY5" fmla="*/ 57444 h 63887"/>
                  <a:gd name="connsiteX6" fmla="*/ 69208 w 122159"/>
                  <a:gd name="connsiteY6" fmla="*/ 54396 h 63887"/>
                  <a:gd name="connsiteX7" fmla="*/ 64772 w 122159"/>
                  <a:gd name="connsiteY7" fmla="*/ 44697 h 63887"/>
                  <a:gd name="connsiteX8" fmla="*/ 52296 w 122159"/>
                  <a:gd name="connsiteY8" fmla="*/ 57999 h 63887"/>
                  <a:gd name="connsiteX9" fmla="*/ 22909 w 122159"/>
                  <a:gd name="connsiteY9" fmla="*/ 61324 h 63887"/>
                  <a:gd name="connsiteX10" fmla="*/ 22078 w 122159"/>
                  <a:gd name="connsiteY10" fmla="*/ 54396 h 63887"/>
                  <a:gd name="connsiteX11" fmla="*/ 13761 w 122159"/>
                  <a:gd name="connsiteY11" fmla="*/ 44143 h 63887"/>
                  <a:gd name="connsiteX12" fmla="*/ 176 w 122159"/>
                  <a:gd name="connsiteY12" fmla="*/ 49131 h 63887"/>
                  <a:gd name="connsiteX13" fmla="*/ 13483 w 122159"/>
                  <a:gd name="connsiteY13" fmla="*/ 27792 h 63887"/>
                  <a:gd name="connsiteX14" fmla="*/ 23741 w 122159"/>
                  <a:gd name="connsiteY14" fmla="*/ 13936 h 63887"/>
                  <a:gd name="connsiteX15" fmla="*/ 32890 w 122159"/>
                  <a:gd name="connsiteY15" fmla="*/ 6454 h 63887"/>
                  <a:gd name="connsiteX16" fmla="*/ 40375 w 122159"/>
                  <a:gd name="connsiteY16" fmla="*/ 5068 h 63887"/>
                  <a:gd name="connsiteX17" fmla="*/ 66713 w 122159"/>
                  <a:gd name="connsiteY17" fmla="*/ 911 h 63887"/>
                  <a:gd name="connsiteX18" fmla="*/ 88614 w 122159"/>
                  <a:gd name="connsiteY18" fmla="*/ 2574 h 63887"/>
                  <a:gd name="connsiteX19" fmla="*/ 95822 w 122159"/>
                  <a:gd name="connsiteY19" fmla="*/ 7285 h 63887"/>
                  <a:gd name="connsiteX20" fmla="*/ 94436 w 122159"/>
                  <a:gd name="connsiteY20" fmla="*/ 9225 h 63887"/>
                  <a:gd name="connsiteX21" fmla="*/ 98317 w 122159"/>
                  <a:gd name="connsiteY21" fmla="*/ 26130 h 63887"/>
                  <a:gd name="connsiteX22" fmla="*/ 102476 w 122159"/>
                  <a:gd name="connsiteY22" fmla="*/ 27515 h 63887"/>
                  <a:gd name="connsiteX23" fmla="*/ 111347 w 122159"/>
                  <a:gd name="connsiteY23" fmla="*/ 29455 h 63887"/>
                  <a:gd name="connsiteX24" fmla="*/ 118832 w 122159"/>
                  <a:gd name="connsiteY24" fmla="*/ 28624 h 63887"/>
                  <a:gd name="connsiteX25" fmla="*/ 121605 w 122159"/>
                  <a:gd name="connsiteY25" fmla="*/ 31949 h 638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122159" h="63887">
                    <a:moveTo>
                      <a:pt x="122159" y="30841"/>
                    </a:moveTo>
                    <a:cubicBezTo>
                      <a:pt x="120773" y="41094"/>
                      <a:pt x="114674" y="39154"/>
                      <a:pt x="111624" y="39709"/>
                    </a:cubicBezTo>
                    <a:cubicBezTo>
                      <a:pt x="108298" y="40263"/>
                      <a:pt x="109961" y="42757"/>
                      <a:pt x="111624" y="49408"/>
                    </a:cubicBezTo>
                    <a:cubicBezTo>
                      <a:pt x="113288" y="56059"/>
                      <a:pt x="94436" y="44420"/>
                      <a:pt x="90555" y="44420"/>
                    </a:cubicBezTo>
                    <a:cubicBezTo>
                      <a:pt x="86673" y="44420"/>
                      <a:pt x="81406" y="56613"/>
                      <a:pt x="78633" y="61878"/>
                    </a:cubicBezTo>
                    <a:cubicBezTo>
                      <a:pt x="75861" y="67144"/>
                      <a:pt x="75030" y="60770"/>
                      <a:pt x="75030" y="57444"/>
                    </a:cubicBezTo>
                    <a:cubicBezTo>
                      <a:pt x="75030" y="54119"/>
                      <a:pt x="71980" y="54396"/>
                      <a:pt x="69208" y="54396"/>
                    </a:cubicBezTo>
                    <a:cubicBezTo>
                      <a:pt x="66435" y="54396"/>
                      <a:pt x="66713" y="49685"/>
                      <a:pt x="64772" y="44697"/>
                    </a:cubicBezTo>
                    <a:cubicBezTo>
                      <a:pt x="62831" y="39709"/>
                      <a:pt x="54237" y="54396"/>
                      <a:pt x="52296" y="57999"/>
                    </a:cubicBezTo>
                    <a:cubicBezTo>
                      <a:pt x="50356" y="61324"/>
                      <a:pt x="24018" y="61324"/>
                      <a:pt x="22909" y="61324"/>
                    </a:cubicBezTo>
                    <a:cubicBezTo>
                      <a:pt x="23741" y="59384"/>
                      <a:pt x="24018" y="58276"/>
                      <a:pt x="22078" y="54396"/>
                    </a:cubicBezTo>
                    <a:cubicBezTo>
                      <a:pt x="19028" y="48022"/>
                      <a:pt x="18474" y="42203"/>
                      <a:pt x="13761" y="44143"/>
                    </a:cubicBezTo>
                    <a:cubicBezTo>
                      <a:pt x="9048" y="46360"/>
                      <a:pt x="-1487" y="56059"/>
                      <a:pt x="176" y="49131"/>
                    </a:cubicBezTo>
                    <a:cubicBezTo>
                      <a:pt x="1840" y="42203"/>
                      <a:pt x="8493" y="36106"/>
                      <a:pt x="13483" y="27792"/>
                    </a:cubicBezTo>
                    <a:cubicBezTo>
                      <a:pt x="18474" y="19479"/>
                      <a:pt x="23741" y="18647"/>
                      <a:pt x="23741" y="13936"/>
                    </a:cubicBezTo>
                    <a:cubicBezTo>
                      <a:pt x="23741" y="9225"/>
                      <a:pt x="29563" y="7285"/>
                      <a:pt x="32890" y="6454"/>
                    </a:cubicBezTo>
                    <a:cubicBezTo>
                      <a:pt x="35940" y="5623"/>
                      <a:pt x="39543" y="8117"/>
                      <a:pt x="40375" y="5068"/>
                    </a:cubicBezTo>
                    <a:cubicBezTo>
                      <a:pt x="44257" y="9225"/>
                      <a:pt x="63940" y="3406"/>
                      <a:pt x="66713" y="911"/>
                    </a:cubicBezTo>
                    <a:cubicBezTo>
                      <a:pt x="69485" y="-1583"/>
                      <a:pt x="81960" y="1743"/>
                      <a:pt x="88614" y="2574"/>
                    </a:cubicBezTo>
                    <a:cubicBezTo>
                      <a:pt x="92218" y="3128"/>
                      <a:pt x="94436" y="5346"/>
                      <a:pt x="95822" y="7285"/>
                    </a:cubicBezTo>
                    <a:cubicBezTo>
                      <a:pt x="94990" y="7562"/>
                      <a:pt x="94713" y="8117"/>
                      <a:pt x="94436" y="9225"/>
                    </a:cubicBezTo>
                    <a:cubicBezTo>
                      <a:pt x="93604" y="14490"/>
                      <a:pt x="91664" y="24467"/>
                      <a:pt x="98317" y="26130"/>
                    </a:cubicBezTo>
                    <a:cubicBezTo>
                      <a:pt x="99981" y="26407"/>
                      <a:pt x="101090" y="26961"/>
                      <a:pt x="102476" y="27515"/>
                    </a:cubicBezTo>
                    <a:cubicBezTo>
                      <a:pt x="106634" y="28901"/>
                      <a:pt x="109129" y="30564"/>
                      <a:pt x="111347" y="29455"/>
                    </a:cubicBezTo>
                    <a:cubicBezTo>
                      <a:pt x="114397" y="28069"/>
                      <a:pt x="119110" y="24467"/>
                      <a:pt x="118832" y="28624"/>
                    </a:cubicBezTo>
                    <a:cubicBezTo>
                      <a:pt x="118832" y="30009"/>
                      <a:pt x="119941" y="31118"/>
                      <a:pt x="121605" y="31949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21" name="Freeform 2520">
                <a:extLst>
                  <a:ext uri="{FF2B5EF4-FFF2-40B4-BE49-F238E27FC236}">
                    <a16:creationId xmlns:a16="http://schemas.microsoft.com/office/drawing/2014/main" id="{2EA6E5D7-1C44-F670-0B9F-BE8A76CAEB42}"/>
                  </a:ext>
                </a:extLst>
              </p:cNvPr>
              <p:cNvSpPr/>
              <p:nvPr/>
            </p:nvSpPr>
            <p:spPr>
              <a:xfrm>
                <a:off x="5310931" y="2850078"/>
                <a:ext cx="9191" cy="7784"/>
              </a:xfrm>
              <a:custGeom>
                <a:avLst/>
                <a:gdLst>
                  <a:gd name="connsiteX0" fmla="*/ 9192 w 9191"/>
                  <a:gd name="connsiteY0" fmla="*/ 2519 h 7784"/>
                  <a:gd name="connsiteX1" fmla="*/ 1984 w 9191"/>
                  <a:gd name="connsiteY1" fmla="*/ 6953 h 7784"/>
                  <a:gd name="connsiteX2" fmla="*/ 598 w 9191"/>
                  <a:gd name="connsiteY2" fmla="*/ 7784 h 7784"/>
                  <a:gd name="connsiteX3" fmla="*/ 8915 w 9191"/>
                  <a:gd name="connsiteY3" fmla="*/ 2519 h 77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191" h="7784">
                    <a:moveTo>
                      <a:pt x="9192" y="2519"/>
                    </a:moveTo>
                    <a:cubicBezTo>
                      <a:pt x="6697" y="3905"/>
                      <a:pt x="4479" y="5567"/>
                      <a:pt x="1984" y="6953"/>
                    </a:cubicBezTo>
                    <a:cubicBezTo>
                      <a:pt x="1430" y="7230"/>
                      <a:pt x="1152" y="7507"/>
                      <a:pt x="598" y="7784"/>
                    </a:cubicBezTo>
                    <a:cubicBezTo>
                      <a:pt x="-2729" y="-5795"/>
                      <a:pt x="8915" y="2519"/>
                      <a:pt x="8915" y="2519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22" name="Freeform 2521">
                <a:extLst>
                  <a:ext uri="{FF2B5EF4-FFF2-40B4-BE49-F238E27FC236}">
                    <a16:creationId xmlns:a16="http://schemas.microsoft.com/office/drawing/2014/main" id="{DB5A4E54-269A-953A-E002-D8E3421F3A5A}"/>
                  </a:ext>
                </a:extLst>
              </p:cNvPr>
              <p:cNvSpPr/>
              <p:nvPr/>
            </p:nvSpPr>
            <p:spPr>
              <a:xfrm>
                <a:off x="5449592" y="2848440"/>
                <a:ext cx="6376" cy="6096"/>
              </a:xfrm>
              <a:custGeom>
                <a:avLst/>
                <a:gdLst>
                  <a:gd name="connsiteX0" fmla="*/ 5822 w 6376"/>
                  <a:gd name="connsiteY0" fmla="*/ 2217 h 6096"/>
                  <a:gd name="connsiteX1" fmla="*/ 6099 w 6376"/>
                  <a:gd name="connsiteY1" fmla="*/ 3880 h 6096"/>
                  <a:gd name="connsiteX2" fmla="*/ 4990 w 6376"/>
                  <a:gd name="connsiteY2" fmla="*/ 4711 h 6096"/>
                  <a:gd name="connsiteX3" fmla="*/ 4713 w 6376"/>
                  <a:gd name="connsiteY3" fmla="*/ 6097 h 6096"/>
                  <a:gd name="connsiteX4" fmla="*/ 2218 w 6376"/>
                  <a:gd name="connsiteY4" fmla="*/ 6097 h 6096"/>
                  <a:gd name="connsiteX5" fmla="*/ 1386 w 6376"/>
                  <a:gd name="connsiteY5" fmla="*/ 4711 h 6096"/>
                  <a:gd name="connsiteX6" fmla="*/ 277 w 6376"/>
                  <a:gd name="connsiteY6" fmla="*/ 4988 h 6096"/>
                  <a:gd name="connsiteX7" fmla="*/ 0 w 6376"/>
                  <a:gd name="connsiteY7" fmla="*/ 4711 h 6096"/>
                  <a:gd name="connsiteX8" fmla="*/ 554 w 6376"/>
                  <a:gd name="connsiteY8" fmla="*/ 3326 h 6096"/>
                  <a:gd name="connsiteX9" fmla="*/ 277 w 6376"/>
                  <a:gd name="connsiteY9" fmla="*/ 1940 h 6096"/>
                  <a:gd name="connsiteX10" fmla="*/ 2218 w 6376"/>
                  <a:gd name="connsiteY10" fmla="*/ 1940 h 6096"/>
                  <a:gd name="connsiteX11" fmla="*/ 5822 w 6376"/>
                  <a:gd name="connsiteY11" fmla="*/ 0 h 6096"/>
                  <a:gd name="connsiteX12" fmla="*/ 6099 w 6376"/>
                  <a:gd name="connsiteY12" fmla="*/ 277 h 6096"/>
                  <a:gd name="connsiteX13" fmla="*/ 6376 w 6376"/>
                  <a:gd name="connsiteY13" fmla="*/ 1386 h 6096"/>
                  <a:gd name="connsiteX14" fmla="*/ 5822 w 6376"/>
                  <a:gd name="connsiteY14" fmla="*/ 2217 h 60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6376" h="6096">
                    <a:moveTo>
                      <a:pt x="5822" y="2217"/>
                    </a:moveTo>
                    <a:lnTo>
                      <a:pt x="6099" y="3880"/>
                    </a:lnTo>
                    <a:lnTo>
                      <a:pt x="4990" y="4711"/>
                    </a:lnTo>
                    <a:lnTo>
                      <a:pt x="4713" y="6097"/>
                    </a:lnTo>
                    <a:lnTo>
                      <a:pt x="2218" y="6097"/>
                    </a:lnTo>
                    <a:lnTo>
                      <a:pt x="1386" y="4711"/>
                    </a:lnTo>
                    <a:lnTo>
                      <a:pt x="277" y="4988"/>
                    </a:lnTo>
                    <a:lnTo>
                      <a:pt x="0" y="4711"/>
                    </a:lnTo>
                    <a:lnTo>
                      <a:pt x="554" y="3326"/>
                    </a:lnTo>
                    <a:lnTo>
                      <a:pt x="277" y="1940"/>
                    </a:lnTo>
                    <a:lnTo>
                      <a:pt x="2218" y="1940"/>
                    </a:lnTo>
                    <a:lnTo>
                      <a:pt x="5822" y="0"/>
                    </a:lnTo>
                    <a:lnTo>
                      <a:pt x="6099" y="277"/>
                    </a:lnTo>
                    <a:lnTo>
                      <a:pt x="6376" y="1386"/>
                    </a:lnTo>
                    <a:lnTo>
                      <a:pt x="5822" y="2217"/>
                    </a:lnTo>
                    <a:close/>
                  </a:path>
                </a:pathLst>
              </a:custGeom>
              <a:grpFill/>
              <a:ln w="63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grpSp>
            <p:nvGrpSpPr>
              <p:cNvPr id="2523" name="Graphic 248">
                <a:extLst>
                  <a:ext uri="{FF2B5EF4-FFF2-40B4-BE49-F238E27FC236}">
                    <a16:creationId xmlns:a16="http://schemas.microsoft.com/office/drawing/2014/main" id="{B391279E-5D17-2F3D-C773-56DCCCEB1B19}"/>
                  </a:ext>
                </a:extLst>
              </p:cNvPr>
              <p:cNvGrpSpPr/>
              <p:nvPr/>
            </p:nvGrpSpPr>
            <p:grpSpPr>
              <a:xfrm>
                <a:off x="4648247" y="3189854"/>
                <a:ext cx="27416" cy="15241"/>
                <a:chOff x="5311012" y="3188735"/>
                <a:chExt cx="27416" cy="15241"/>
              </a:xfrm>
              <a:grpFill/>
            </p:grpSpPr>
            <p:sp>
              <p:nvSpPr>
                <p:cNvPr id="2525" name="Freeform 2524">
                  <a:extLst>
                    <a:ext uri="{FF2B5EF4-FFF2-40B4-BE49-F238E27FC236}">
                      <a16:creationId xmlns:a16="http://schemas.microsoft.com/office/drawing/2014/main" id="{F48CB969-A3A7-83E2-BC77-8A3FDBAFF68A}"/>
                    </a:ext>
                  </a:extLst>
                </p:cNvPr>
                <p:cNvSpPr/>
                <p:nvPr/>
              </p:nvSpPr>
              <p:spPr>
                <a:xfrm>
                  <a:off x="5333606" y="3188735"/>
                  <a:ext cx="4822" cy="6482"/>
                </a:xfrm>
                <a:custGeom>
                  <a:avLst/>
                  <a:gdLst>
                    <a:gd name="connsiteX0" fmla="*/ 1663 w 4822"/>
                    <a:gd name="connsiteY0" fmla="*/ 6097 h 6482"/>
                    <a:gd name="connsiteX1" fmla="*/ 0 w 4822"/>
                    <a:gd name="connsiteY1" fmla="*/ 1663 h 6482"/>
                    <a:gd name="connsiteX2" fmla="*/ 2218 w 4822"/>
                    <a:gd name="connsiteY2" fmla="*/ 0 h 6482"/>
                    <a:gd name="connsiteX3" fmla="*/ 3881 w 4822"/>
                    <a:gd name="connsiteY3" fmla="*/ 0 h 6482"/>
                    <a:gd name="connsiteX4" fmla="*/ 4713 w 4822"/>
                    <a:gd name="connsiteY4" fmla="*/ 1940 h 6482"/>
                    <a:gd name="connsiteX5" fmla="*/ 1663 w 4822"/>
                    <a:gd name="connsiteY5" fmla="*/ 6374 h 64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822" h="6482">
                      <a:moveTo>
                        <a:pt x="1663" y="6097"/>
                      </a:moveTo>
                      <a:cubicBezTo>
                        <a:pt x="277" y="5542"/>
                        <a:pt x="0" y="3048"/>
                        <a:pt x="0" y="1663"/>
                      </a:cubicBezTo>
                      <a:cubicBezTo>
                        <a:pt x="0" y="554"/>
                        <a:pt x="1109" y="0"/>
                        <a:pt x="2218" y="0"/>
                      </a:cubicBezTo>
                      <a:cubicBezTo>
                        <a:pt x="2772" y="0"/>
                        <a:pt x="3327" y="0"/>
                        <a:pt x="3881" y="0"/>
                      </a:cubicBezTo>
                      <a:cubicBezTo>
                        <a:pt x="5268" y="0"/>
                        <a:pt x="4713" y="1108"/>
                        <a:pt x="4713" y="1940"/>
                      </a:cubicBezTo>
                      <a:cubicBezTo>
                        <a:pt x="4713" y="3048"/>
                        <a:pt x="3604" y="7205"/>
                        <a:pt x="1663" y="6374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526" name="Freeform 2525">
                  <a:extLst>
                    <a:ext uri="{FF2B5EF4-FFF2-40B4-BE49-F238E27FC236}">
                      <a16:creationId xmlns:a16="http://schemas.microsoft.com/office/drawing/2014/main" id="{E7E6DFBE-F77D-FCE9-C10A-DEFD9D8EDEF9}"/>
                    </a:ext>
                  </a:extLst>
                </p:cNvPr>
                <p:cNvSpPr/>
                <p:nvPr/>
              </p:nvSpPr>
              <p:spPr>
                <a:xfrm>
                  <a:off x="5311012" y="3197005"/>
                  <a:ext cx="17518" cy="6972"/>
                </a:xfrm>
                <a:custGeom>
                  <a:avLst/>
                  <a:gdLst>
                    <a:gd name="connsiteX0" fmla="*/ 10951 w 17518"/>
                    <a:gd name="connsiteY0" fmla="*/ 6972 h 6972"/>
                    <a:gd name="connsiteX1" fmla="*/ 4851 w 17518"/>
                    <a:gd name="connsiteY1" fmla="*/ 6141 h 6972"/>
                    <a:gd name="connsiteX2" fmla="*/ 416 w 17518"/>
                    <a:gd name="connsiteY2" fmla="*/ 3093 h 6972"/>
                    <a:gd name="connsiteX3" fmla="*/ 416 w 17518"/>
                    <a:gd name="connsiteY3" fmla="*/ 599 h 6972"/>
                    <a:gd name="connsiteX4" fmla="*/ 3188 w 17518"/>
                    <a:gd name="connsiteY4" fmla="*/ 44 h 6972"/>
                    <a:gd name="connsiteX5" fmla="*/ 12614 w 17518"/>
                    <a:gd name="connsiteY5" fmla="*/ 599 h 6972"/>
                    <a:gd name="connsiteX6" fmla="*/ 16773 w 17518"/>
                    <a:gd name="connsiteY6" fmla="*/ 1153 h 6972"/>
                    <a:gd name="connsiteX7" fmla="*/ 14555 w 17518"/>
                    <a:gd name="connsiteY7" fmla="*/ 5587 h 6972"/>
                    <a:gd name="connsiteX8" fmla="*/ 13446 w 17518"/>
                    <a:gd name="connsiteY8" fmla="*/ 5864 h 6972"/>
                    <a:gd name="connsiteX9" fmla="*/ 10951 w 17518"/>
                    <a:gd name="connsiteY9" fmla="*/ 6695 h 69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7518" h="6972">
                      <a:moveTo>
                        <a:pt x="10951" y="6972"/>
                      </a:moveTo>
                      <a:cubicBezTo>
                        <a:pt x="8733" y="6972"/>
                        <a:pt x="6792" y="6972"/>
                        <a:pt x="4851" y="6141"/>
                      </a:cubicBezTo>
                      <a:cubicBezTo>
                        <a:pt x="3465" y="5309"/>
                        <a:pt x="1248" y="4478"/>
                        <a:pt x="416" y="3093"/>
                      </a:cubicBezTo>
                      <a:cubicBezTo>
                        <a:pt x="-139" y="2261"/>
                        <a:pt x="-139" y="1153"/>
                        <a:pt x="416" y="599"/>
                      </a:cubicBezTo>
                      <a:cubicBezTo>
                        <a:pt x="1248" y="-233"/>
                        <a:pt x="2356" y="44"/>
                        <a:pt x="3188" y="44"/>
                      </a:cubicBezTo>
                      <a:cubicBezTo>
                        <a:pt x="6238" y="599"/>
                        <a:pt x="9287" y="599"/>
                        <a:pt x="12614" y="599"/>
                      </a:cubicBezTo>
                      <a:cubicBezTo>
                        <a:pt x="14000" y="599"/>
                        <a:pt x="15664" y="599"/>
                        <a:pt x="16773" y="1153"/>
                      </a:cubicBezTo>
                      <a:cubicBezTo>
                        <a:pt x="18990" y="2538"/>
                        <a:pt x="15664" y="5032"/>
                        <a:pt x="14555" y="5587"/>
                      </a:cubicBezTo>
                      <a:cubicBezTo>
                        <a:pt x="14277" y="5587"/>
                        <a:pt x="13723" y="5587"/>
                        <a:pt x="13446" y="5864"/>
                      </a:cubicBezTo>
                      <a:cubicBezTo>
                        <a:pt x="12614" y="5864"/>
                        <a:pt x="11782" y="6418"/>
                        <a:pt x="10951" y="6695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sp>
            <p:nvSpPr>
              <p:cNvPr id="2524" name="Freeform 2523">
                <a:extLst>
                  <a:ext uri="{FF2B5EF4-FFF2-40B4-BE49-F238E27FC236}">
                    <a16:creationId xmlns:a16="http://schemas.microsoft.com/office/drawing/2014/main" id="{F6483EC5-B0A1-638D-7D47-B5FA0C4CF4C1}"/>
                  </a:ext>
                </a:extLst>
              </p:cNvPr>
              <p:cNvSpPr/>
              <p:nvPr/>
            </p:nvSpPr>
            <p:spPr>
              <a:xfrm>
                <a:off x="5153099" y="2889410"/>
                <a:ext cx="10941" cy="9158"/>
              </a:xfrm>
              <a:custGeom>
                <a:avLst/>
                <a:gdLst>
                  <a:gd name="connsiteX0" fmla="*/ 10665 w 10941"/>
                  <a:gd name="connsiteY0" fmla="*/ 3647 h 9158"/>
                  <a:gd name="connsiteX1" fmla="*/ 9833 w 10941"/>
                  <a:gd name="connsiteY1" fmla="*/ 4201 h 9158"/>
                  <a:gd name="connsiteX2" fmla="*/ 9001 w 10941"/>
                  <a:gd name="connsiteY2" fmla="*/ 6695 h 9158"/>
                  <a:gd name="connsiteX3" fmla="*/ 9001 w 10941"/>
                  <a:gd name="connsiteY3" fmla="*/ 6695 h 9158"/>
                  <a:gd name="connsiteX4" fmla="*/ 8169 w 10941"/>
                  <a:gd name="connsiteY4" fmla="*/ 6695 h 9158"/>
                  <a:gd name="connsiteX5" fmla="*/ 7338 w 10941"/>
                  <a:gd name="connsiteY5" fmla="*/ 7527 h 9158"/>
                  <a:gd name="connsiteX6" fmla="*/ 6229 w 10941"/>
                  <a:gd name="connsiteY6" fmla="*/ 7527 h 9158"/>
                  <a:gd name="connsiteX7" fmla="*/ 4288 w 10941"/>
                  <a:gd name="connsiteY7" fmla="*/ 8358 h 9158"/>
                  <a:gd name="connsiteX8" fmla="*/ 4288 w 10941"/>
                  <a:gd name="connsiteY8" fmla="*/ 8912 h 9158"/>
                  <a:gd name="connsiteX9" fmla="*/ 961 w 10941"/>
                  <a:gd name="connsiteY9" fmla="*/ 8912 h 9158"/>
                  <a:gd name="connsiteX10" fmla="*/ 130 w 10941"/>
                  <a:gd name="connsiteY10" fmla="*/ 7250 h 9158"/>
                  <a:gd name="connsiteX11" fmla="*/ 1239 w 10941"/>
                  <a:gd name="connsiteY11" fmla="*/ 6141 h 9158"/>
                  <a:gd name="connsiteX12" fmla="*/ 684 w 10941"/>
                  <a:gd name="connsiteY12" fmla="*/ 5032 h 9158"/>
                  <a:gd name="connsiteX13" fmla="*/ 130 w 10941"/>
                  <a:gd name="connsiteY13" fmla="*/ 4201 h 9158"/>
                  <a:gd name="connsiteX14" fmla="*/ 130 w 10941"/>
                  <a:gd name="connsiteY14" fmla="*/ 3093 h 9158"/>
                  <a:gd name="connsiteX15" fmla="*/ 130 w 10941"/>
                  <a:gd name="connsiteY15" fmla="*/ 2261 h 9158"/>
                  <a:gd name="connsiteX16" fmla="*/ 684 w 10941"/>
                  <a:gd name="connsiteY16" fmla="*/ 1984 h 9158"/>
                  <a:gd name="connsiteX17" fmla="*/ 961 w 10941"/>
                  <a:gd name="connsiteY17" fmla="*/ 876 h 9158"/>
                  <a:gd name="connsiteX18" fmla="*/ 2902 w 10941"/>
                  <a:gd name="connsiteY18" fmla="*/ 44 h 9158"/>
                  <a:gd name="connsiteX19" fmla="*/ 4842 w 10941"/>
                  <a:gd name="connsiteY19" fmla="*/ 876 h 9158"/>
                  <a:gd name="connsiteX20" fmla="*/ 8724 w 10941"/>
                  <a:gd name="connsiteY20" fmla="*/ 876 h 9158"/>
                  <a:gd name="connsiteX21" fmla="*/ 9278 w 10941"/>
                  <a:gd name="connsiteY21" fmla="*/ 2539 h 9158"/>
                  <a:gd name="connsiteX22" fmla="*/ 10942 w 10941"/>
                  <a:gd name="connsiteY22" fmla="*/ 3370 h 91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10941" h="9158">
                    <a:moveTo>
                      <a:pt x="10665" y="3647"/>
                    </a:moveTo>
                    <a:cubicBezTo>
                      <a:pt x="10665" y="4201"/>
                      <a:pt x="10665" y="4201"/>
                      <a:pt x="9833" y="4201"/>
                    </a:cubicBezTo>
                    <a:cubicBezTo>
                      <a:pt x="9278" y="4201"/>
                      <a:pt x="9001" y="6695"/>
                      <a:pt x="9001" y="6695"/>
                    </a:cubicBezTo>
                    <a:cubicBezTo>
                      <a:pt x="9001" y="6695"/>
                      <a:pt x="9001" y="6695"/>
                      <a:pt x="9001" y="6695"/>
                    </a:cubicBezTo>
                    <a:cubicBezTo>
                      <a:pt x="9001" y="6695"/>
                      <a:pt x="8447" y="7250"/>
                      <a:pt x="8169" y="6695"/>
                    </a:cubicBezTo>
                    <a:cubicBezTo>
                      <a:pt x="7615" y="6141"/>
                      <a:pt x="7338" y="6695"/>
                      <a:pt x="7338" y="7527"/>
                    </a:cubicBezTo>
                    <a:cubicBezTo>
                      <a:pt x="7338" y="8358"/>
                      <a:pt x="7060" y="7527"/>
                      <a:pt x="6229" y="7527"/>
                    </a:cubicBezTo>
                    <a:cubicBezTo>
                      <a:pt x="5397" y="7527"/>
                      <a:pt x="4842" y="8635"/>
                      <a:pt x="4288" y="8358"/>
                    </a:cubicBezTo>
                    <a:cubicBezTo>
                      <a:pt x="3734" y="8358"/>
                      <a:pt x="4011" y="8358"/>
                      <a:pt x="4288" y="8912"/>
                    </a:cubicBezTo>
                    <a:cubicBezTo>
                      <a:pt x="4288" y="9467"/>
                      <a:pt x="1516" y="8912"/>
                      <a:pt x="961" y="8912"/>
                    </a:cubicBezTo>
                    <a:cubicBezTo>
                      <a:pt x="407" y="8635"/>
                      <a:pt x="961" y="7527"/>
                      <a:pt x="130" y="7250"/>
                    </a:cubicBezTo>
                    <a:cubicBezTo>
                      <a:pt x="-425" y="6973"/>
                      <a:pt x="961" y="6418"/>
                      <a:pt x="1239" y="6141"/>
                    </a:cubicBezTo>
                    <a:cubicBezTo>
                      <a:pt x="1516" y="5864"/>
                      <a:pt x="1239" y="5310"/>
                      <a:pt x="684" y="5032"/>
                    </a:cubicBezTo>
                    <a:cubicBezTo>
                      <a:pt x="130" y="4755"/>
                      <a:pt x="407" y="5032"/>
                      <a:pt x="130" y="4201"/>
                    </a:cubicBezTo>
                    <a:cubicBezTo>
                      <a:pt x="130" y="3647"/>
                      <a:pt x="407" y="3370"/>
                      <a:pt x="130" y="3093"/>
                    </a:cubicBezTo>
                    <a:cubicBezTo>
                      <a:pt x="130" y="3093"/>
                      <a:pt x="130" y="2539"/>
                      <a:pt x="130" y="2261"/>
                    </a:cubicBezTo>
                    <a:cubicBezTo>
                      <a:pt x="130" y="2261"/>
                      <a:pt x="130" y="1984"/>
                      <a:pt x="684" y="1984"/>
                    </a:cubicBezTo>
                    <a:cubicBezTo>
                      <a:pt x="1516" y="1984"/>
                      <a:pt x="1239" y="1430"/>
                      <a:pt x="961" y="876"/>
                    </a:cubicBezTo>
                    <a:cubicBezTo>
                      <a:pt x="961" y="322"/>
                      <a:pt x="1793" y="322"/>
                      <a:pt x="2902" y="44"/>
                    </a:cubicBezTo>
                    <a:cubicBezTo>
                      <a:pt x="4011" y="-233"/>
                      <a:pt x="4842" y="876"/>
                      <a:pt x="4842" y="876"/>
                    </a:cubicBezTo>
                    <a:lnTo>
                      <a:pt x="8724" y="876"/>
                    </a:lnTo>
                    <a:cubicBezTo>
                      <a:pt x="8724" y="1153"/>
                      <a:pt x="9278" y="1707"/>
                      <a:pt x="9278" y="2539"/>
                    </a:cubicBezTo>
                    <a:cubicBezTo>
                      <a:pt x="9278" y="3370"/>
                      <a:pt x="10942" y="2539"/>
                      <a:pt x="10942" y="3370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9" name="Group 8">
              <a:extLst>
                <a:ext uri="{FF2B5EF4-FFF2-40B4-BE49-F238E27FC236}">
                  <a16:creationId xmlns:a16="http://schemas.microsoft.com/office/drawing/2014/main" id="{26C24BE4-D6DC-5CC7-8185-5CC735DD336E}"/>
                </a:ext>
              </a:extLst>
            </p:cNvPr>
            <p:cNvGrpSpPr/>
            <p:nvPr/>
          </p:nvGrpSpPr>
          <p:grpSpPr>
            <a:xfrm>
              <a:off x="5648646" y="1162154"/>
              <a:ext cx="4666797" cy="3255904"/>
              <a:chOff x="5648646" y="1162154"/>
              <a:chExt cx="4666797" cy="3255904"/>
            </a:xfrm>
            <a:grpFill/>
          </p:grpSpPr>
          <p:sp>
            <p:nvSpPr>
              <p:cNvPr id="2002" name="Freeform 2001">
                <a:extLst>
                  <a:ext uri="{FF2B5EF4-FFF2-40B4-BE49-F238E27FC236}">
                    <a16:creationId xmlns:a16="http://schemas.microsoft.com/office/drawing/2014/main" id="{85330825-4BB6-093E-3122-CC8B2E0DDE1B}"/>
                  </a:ext>
                </a:extLst>
              </p:cNvPr>
              <p:cNvSpPr/>
              <p:nvPr/>
            </p:nvSpPr>
            <p:spPr>
              <a:xfrm>
                <a:off x="6375109" y="2446321"/>
                <a:ext cx="1108827" cy="513020"/>
              </a:xfrm>
              <a:custGeom>
                <a:avLst/>
                <a:gdLst>
                  <a:gd name="connsiteX0" fmla="*/ 1098847 w 1108827"/>
                  <a:gd name="connsiteY0" fmla="*/ 221990 h 513020"/>
                  <a:gd name="connsiteX1" fmla="*/ 1085540 w 1108827"/>
                  <a:gd name="connsiteY1" fmla="*/ 206748 h 513020"/>
                  <a:gd name="connsiteX2" fmla="*/ 1072787 w 1108827"/>
                  <a:gd name="connsiteY2" fmla="*/ 212291 h 513020"/>
                  <a:gd name="connsiteX3" fmla="*/ 1054212 w 1108827"/>
                  <a:gd name="connsiteY3" fmla="*/ 211182 h 513020"/>
                  <a:gd name="connsiteX4" fmla="*/ 1040905 w 1108827"/>
                  <a:gd name="connsiteY4" fmla="*/ 195109 h 513020"/>
                  <a:gd name="connsiteX5" fmla="*/ 1023439 w 1108827"/>
                  <a:gd name="connsiteY5" fmla="*/ 186241 h 513020"/>
                  <a:gd name="connsiteX6" fmla="*/ 1016785 w 1108827"/>
                  <a:gd name="connsiteY6" fmla="*/ 174325 h 513020"/>
                  <a:gd name="connsiteX7" fmla="*/ 991280 w 1108827"/>
                  <a:gd name="connsiteY7" fmla="*/ 160746 h 513020"/>
                  <a:gd name="connsiteX8" fmla="*/ 976032 w 1108827"/>
                  <a:gd name="connsiteY8" fmla="*/ 169891 h 513020"/>
                  <a:gd name="connsiteX9" fmla="*/ 946923 w 1108827"/>
                  <a:gd name="connsiteY9" fmla="*/ 169891 h 513020"/>
                  <a:gd name="connsiteX10" fmla="*/ 936665 w 1108827"/>
                  <a:gd name="connsiteY10" fmla="*/ 156866 h 513020"/>
                  <a:gd name="connsiteX11" fmla="*/ 924744 w 1108827"/>
                  <a:gd name="connsiteY11" fmla="*/ 149938 h 513020"/>
                  <a:gd name="connsiteX12" fmla="*/ 917813 w 1108827"/>
                  <a:gd name="connsiteY12" fmla="*/ 158806 h 513020"/>
                  <a:gd name="connsiteX13" fmla="*/ 909496 w 1108827"/>
                  <a:gd name="connsiteY13" fmla="*/ 167951 h 513020"/>
                  <a:gd name="connsiteX14" fmla="*/ 857653 w 1108827"/>
                  <a:gd name="connsiteY14" fmla="*/ 91189 h 513020"/>
                  <a:gd name="connsiteX15" fmla="*/ 813850 w 1108827"/>
                  <a:gd name="connsiteY15" fmla="*/ 50729 h 513020"/>
                  <a:gd name="connsiteX16" fmla="*/ 815513 w 1108827"/>
                  <a:gd name="connsiteY16" fmla="*/ 45741 h 513020"/>
                  <a:gd name="connsiteX17" fmla="*/ 819117 w 1108827"/>
                  <a:gd name="connsiteY17" fmla="*/ 35487 h 513020"/>
                  <a:gd name="connsiteX18" fmla="*/ 763394 w 1108827"/>
                  <a:gd name="connsiteY18" fmla="*/ 59320 h 513020"/>
                  <a:gd name="connsiteX19" fmla="*/ 755077 w 1108827"/>
                  <a:gd name="connsiteY19" fmla="*/ 67079 h 513020"/>
                  <a:gd name="connsiteX20" fmla="*/ 742046 w 1108827"/>
                  <a:gd name="connsiteY20" fmla="*/ 65416 h 513020"/>
                  <a:gd name="connsiteX21" fmla="*/ 731789 w 1108827"/>
                  <a:gd name="connsiteY21" fmla="*/ 70959 h 513020"/>
                  <a:gd name="connsiteX22" fmla="*/ 724303 w 1108827"/>
                  <a:gd name="connsiteY22" fmla="*/ 65693 h 513020"/>
                  <a:gd name="connsiteX23" fmla="*/ 734007 w 1108827"/>
                  <a:gd name="connsiteY23" fmla="*/ 52669 h 513020"/>
                  <a:gd name="connsiteX24" fmla="*/ 718204 w 1108827"/>
                  <a:gd name="connsiteY24" fmla="*/ 51560 h 513020"/>
                  <a:gd name="connsiteX25" fmla="*/ 710719 w 1108827"/>
                  <a:gd name="connsiteY25" fmla="*/ 47403 h 513020"/>
                  <a:gd name="connsiteX26" fmla="*/ 702402 w 1108827"/>
                  <a:gd name="connsiteY26" fmla="*/ 52114 h 513020"/>
                  <a:gd name="connsiteX27" fmla="*/ 700184 w 1108827"/>
                  <a:gd name="connsiteY27" fmla="*/ 44909 h 513020"/>
                  <a:gd name="connsiteX28" fmla="*/ 694362 w 1108827"/>
                  <a:gd name="connsiteY28" fmla="*/ 38536 h 513020"/>
                  <a:gd name="connsiteX29" fmla="*/ 688540 w 1108827"/>
                  <a:gd name="connsiteY29" fmla="*/ 46018 h 513020"/>
                  <a:gd name="connsiteX30" fmla="*/ 668025 w 1108827"/>
                  <a:gd name="connsiteY30" fmla="*/ 47126 h 513020"/>
                  <a:gd name="connsiteX31" fmla="*/ 668025 w 1108827"/>
                  <a:gd name="connsiteY31" fmla="*/ 28559 h 513020"/>
                  <a:gd name="connsiteX32" fmla="*/ 657213 w 1108827"/>
                  <a:gd name="connsiteY32" fmla="*/ 4172 h 513020"/>
                  <a:gd name="connsiteX33" fmla="*/ 642519 w 1108827"/>
                  <a:gd name="connsiteY33" fmla="*/ 7775 h 513020"/>
                  <a:gd name="connsiteX34" fmla="*/ 630321 w 1108827"/>
                  <a:gd name="connsiteY34" fmla="*/ 1955 h 513020"/>
                  <a:gd name="connsiteX35" fmla="*/ 603152 w 1108827"/>
                  <a:gd name="connsiteY35" fmla="*/ 1955 h 513020"/>
                  <a:gd name="connsiteX36" fmla="*/ 586795 w 1108827"/>
                  <a:gd name="connsiteY36" fmla="*/ 14980 h 513020"/>
                  <a:gd name="connsiteX37" fmla="*/ 552973 w 1108827"/>
                  <a:gd name="connsiteY37" fmla="*/ 21908 h 513020"/>
                  <a:gd name="connsiteX38" fmla="*/ 518596 w 1108827"/>
                  <a:gd name="connsiteY38" fmla="*/ 27173 h 513020"/>
                  <a:gd name="connsiteX39" fmla="*/ 506120 w 1108827"/>
                  <a:gd name="connsiteY39" fmla="*/ 36318 h 513020"/>
                  <a:gd name="connsiteX40" fmla="*/ 491149 w 1108827"/>
                  <a:gd name="connsiteY40" fmla="*/ 38536 h 513020"/>
                  <a:gd name="connsiteX41" fmla="*/ 448455 w 1108827"/>
                  <a:gd name="connsiteY41" fmla="*/ 46572 h 513020"/>
                  <a:gd name="connsiteX42" fmla="*/ 435980 w 1108827"/>
                  <a:gd name="connsiteY42" fmla="*/ 52392 h 513020"/>
                  <a:gd name="connsiteX43" fmla="*/ 427108 w 1108827"/>
                  <a:gd name="connsiteY43" fmla="*/ 51283 h 513020"/>
                  <a:gd name="connsiteX44" fmla="*/ 397721 w 1108827"/>
                  <a:gd name="connsiteY44" fmla="*/ 49620 h 513020"/>
                  <a:gd name="connsiteX45" fmla="*/ 395781 w 1108827"/>
                  <a:gd name="connsiteY45" fmla="*/ 58488 h 513020"/>
                  <a:gd name="connsiteX46" fmla="*/ 390236 w 1108827"/>
                  <a:gd name="connsiteY46" fmla="*/ 64308 h 513020"/>
                  <a:gd name="connsiteX47" fmla="*/ 404098 w 1108827"/>
                  <a:gd name="connsiteY47" fmla="*/ 67079 h 513020"/>
                  <a:gd name="connsiteX48" fmla="*/ 398831 w 1108827"/>
                  <a:gd name="connsiteY48" fmla="*/ 73453 h 513020"/>
                  <a:gd name="connsiteX49" fmla="*/ 416296 w 1108827"/>
                  <a:gd name="connsiteY49" fmla="*/ 82598 h 513020"/>
                  <a:gd name="connsiteX50" fmla="*/ 420732 w 1108827"/>
                  <a:gd name="connsiteY50" fmla="*/ 88972 h 513020"/>
                  <a:gd name="connsiteX51" fmla="*/ 395503 w 1108827"/>
                  <a:gd name="connsiteY51" fmla="*/ 88972 h 513020"/>
                  <a:gd name="connsiteX52" fmla="*/ 384414 w 1108827"/>
                  <a:gd name="connsiteY52" fmla="*/ 96454 h 513020"/>
                  <a:gd name="connsiteX53" fmla="*/ 392177 w 1108827"/>
                  <a:gd name="connsiteY53" fmla="*/ 110864 h 513020"/>
                  <a:gd name="connsiteX54" fmla="*/ 377206 w 1108827"/>
                  <a:gd name="connsiteY54" fmla="*/ 120286 h 513020"/>
                  <a:gd name="connsiteX55" fmla="*/ 365563 w 1108827"/>
                  <a:gd name="connsiteY55" fmla="*/ 125829 h 513020"/>
                  <a:gd name="connsiteX56" fmla="*/ 402434 w 1108827"/>
                  <a:gd name="connsiteY56" fmla="*/ 147721 h 513020"/>
                  <a:gd name="connsiteX57" fmla="*/ 406870 w 1108827"/>
                  <a:gd name="connsiteY57" fmla="*/ 151601 h 513020"/>
                  <a:gd name="connsiteX58" fmla="*/ 402989 w 1108827"/>
                  <a:gd name="connsiteY58" fmla="*/ 167120 h 513020"/>
                  <a:gd name="connsiteX59" fmla="*/ 384137 w 1108827"/>
                  <a:gd name="connsiteY59" fmla="*/ 172662 h 513020"/>
                  <a:gd name="connsiteX60" fmla="*/ 367503 w 1108827"/>
                  <a:gd name="connsiteY60" fmla="*/ 167674 h 513020"/>
                  <a:gd name="connsiteX61" fmla="*/ 361681 w 1108827"/>
                  <a:gd name="connsiteY61" fmla="*/ 175157 h 513020"/>
                  <a:gd name="connsiteX62" fmla="*/ 336730 w 1108827"/>
                  <a:gd name="connsiteY62" fmla="*/ 173217 h 513020"/>
                  <a:gd name="connsiteX63" fmla="*/ 326472 w 1108827"/>
                  <a:gd name="connsiteY63" fmla="*/ 160746 h 513020"/>
                  <a:gd name="connsiteX64" fmla="*/ 301799 w 1108827"/>
                  <a:gd name="connsiteY64" fmla="*/ 162686 h 513020"/>
                  <a:gd name="connsiteX65" fmla="*/ 292927 w 1108827"/>
                  <a:gd name="connsiteY65" fmla="*/ 160192 h 513020"/>
                  <a:gd name="connsiteX66" fmla="*/ 267976 w 1108827"/>
                  <a:gd name="connsiteY66" fmla="*/ 159638 h 513020"/>
                  <a:gd name="connsiteX67" fmla="*/ 253005 w 1108827"/>
                  <a:gd name="connsiteY67" fmla="*/ 173217 h 513020"/>
                  <a:gd name="connsiteX68" fmla="*/ 228332 w 1108827"/>
                  <a:gd name="connsiteY68" fmla="*/ 164626 h 513020"/>
                  <a:gd name="connsiteX69" fmla="*/ 221401 w 1108827"/>
                  <a:gd name="connsiteY69" fmla="*/ 169891 h 513020"/>
                  <a:gd name="connsiteX70" fmla="*/ 215301 w 1108827"/>
                  <a:gd name="connsiteY70" fmla="*/ 165457 h 513020"/>
                  <a:gd name="connsiteX71" fmla="*/ 193400 w 1108827"/>
                  <a:gd name="connsiteY71" fmla="*/ 148830 h 513020"/>
                  <a:gd name="connsiteX72" fmla="*/ 169003 w 1108827"/>
                  <a:gd name="connsiteY72" fmla="*/ 144396 h 513020"/>
                  <a:gd name="connsiteX73" fmla="*/ 159854 w 1108827"/>
                  <a:gd name="connsiteY73" fmla="*/ 136360 h 513020"/>
                  <a:gd name="connsiteX74" fmla="*/ 147656 w 1108827"/>
                  <a:gd name="connsiteY74" fmla="*/ 137191 h 513020"/>
                  <a:gd name="connsiteX75" fmla="*/ 134072 w 1108827"/>
                  <a:gd name="connsiteY75" fmla="*/ 143842 h 513020"/>
                  <a:gd name="connsiteX76" fmla="*/ 119933 w 1108827"/>
                  <a:gd name="connsiteY76" fmla="*/ 134974 h 513020"/>
                  <a:gd name="connsiteX77" fmla="*/ 107457 w 1108827"/>
                  <a:gd name="connsiteY77" fmla="*/ 144396 h 513020"/>
                  <a:gd name="connsiteX78" fmla="*/ 83615 w 1108827"/>
                  <a:gd name="connsiteY78" fmla="*/ 159084 h 513020"/>
                  <a:gd name="connsiteX79" fmla="*/ 77239 w 1108827"/>
                  <a:gd name="connsiteY79" fmla="*/ 165734 h 513020"/>
                  <a:gd name="connsiteX80" fmla="*/ 59496 w 1108827"/>
                  <a:gd name="connsiteY80" fmla="*/ 174325 h 513020"/>
                  <a:gd name="connsiteX81" fmla="*/ 61991 w 1108827"/>
                  <a:gd name="connsiteY81" fmla="*/ 191784 h 513020"/>
                  <a:gd name="connsiteX82" fmla="*/ 55337 w 1108827"/>
                  <a:gd name="connsiteY82" fmla="*/ 202869 h 513020"/>
                  <a:gd name="connsiteX83" fmla="*/ 39812 w 1108827"/>
                  <a:gd name="connsiteY83" fmla="*/ 189013 h 513020"/>
                  <a:gd name="connsiteX84" fmla="*/ 27337 w 1108827"/>
                  <a:gd name="connsiteY84" fmla="*/ 183747 h 513020"/>
                  <a:gd name="connsiteX85" fmla="*/ 22347 w 1108827"/>
                  <a:gd name="connsiteY85" fmla="*/ 190953 h 513020"/>
                  <a:gd name="connsiteX86" fmla="*/ 13752 w 1108827"/>
                  <a:gd name="connsiteY86" fmla="*/ 198435 h 513020"/>
                  <a:gd name="connsiteX87" fmla="*/ 8207 w 1108827"/>
                  <a:gd name="connsiteY87" fmla="*/ 217002 h 513020"/>
                  <a:gd name="connsiteX88" fmla="*/ 14306 w 1108827"/>
                  <a:gd name="connsiteY88" fmla="*/ 228641 h 513020"/>
                  <a:gd name="connsiteX89" fmla="*/ 168 w 1108827"/>
                  <a:gd name="connsiteY89" fmla="*/ 250257 h 513020"/>
                  <a:gd name="connsiteX90" fmla="*/ 12089 w 1108827"/>
                  <a:gd name="connsiteY90" fmla="*/ 255245 h 513020"/>
                  <a:gd name="connsiteX91" fmla="*/ 17911 w 1108827"/>
                  <a:gd name="connsiteY91" fmla="*/ 273812 h 513020"/>
                  <a:gd name="connsiteX92" fmla="*/ 25951 w 1108827"/>
                  <a:gd name="connsiteY92" fmla="*/ 277692 h 513020"/>
                  <a:gd name="connsiteX93" fmla="*/ 39257 w 1108827"/>
                  <a:gd name="connsiteY93" fmla="*/ 274920 h 513020"/>
                  <a:gd name="connsiteX94" fmla="*/ 66150 w 1108827"/>
                  <a:gd name="connsiteY94" fmla="*/ 309006 h 513020"/>
                  <a:gd name="connsiteX95" fmla="*/ 53674 w 1108827"/>
                  <a:gd name="connsiteY95" fmla="*/ 313440 h 513020"/>
                  <a:gd name="connsiteX96" fmla="*/ 68367 w 1108827"/>
                  <a:gd name="connsiteY96" fmla="*/ 320368 h 513020"/>
                  <a:gd name="connsiteX97" fmla="*/ 71694 w 1108827"/>
                  <a:gd name="connsiteY97" fmla="*/ 325357 h 513020"/>
                  <a:gd name="connsiteX98" fmla="*/ 75298 w 1108827"/>
                  <a:gd name="connsiteY98" fmla="*/ 319260 h 513020"/>
                  <a:gd name="connsiteX99" fmla="*/ 87497 w 1108827"/>
                  <a:gd name="connsiteY99" fmla="*/ 315103 h 513020"/>
                  <a:gd name="connsiteX100" fmla="*/ 101081 w 1108827"/>
                  <a:gd name="connsiteY100" fmla="*/ 309006 h 513020"/>
                  <a:gd name="connsiteX101" fmla="*/ 115774 w 1108827"/>
                  <a:gd name="connsiteY101" fmla="*/ 299861 h 513020"/>
                  <a:gd name="connsiteX102" fmla="*/ 134349 w 1108827"/>
                  <a:gd name="connsiteY102" fmla="*/ 297644 h 513020"/>
                  <a:gd name="connsiteX103" fmla="*/ 148488 w 1108827"/>
                  <a:gd name="connsiteY103" fmla="*/ 305127 h 513020"/>
                  <a:gd name="connsiteX104" fmla="*/ 163459 w 1108827"/>
                  <a:gd name="connsiteY104" fmla="*/ 302355 h 513020"/>
                  <a:gd name="connsiteX105" fmla="*/ 179261 w 1108827"/>
                  <a:gd name="connsiteY105" fmla="*/ 309838 h 513020"/>
                  <a:gd name="connsiteX106" fmla="*/ 180924 w 1108827"/>
                  <a:gd name="connsiteY106" fmla="*/ 326188 h 513020"/>
                  <a:gd name="connsiteX107" fmla="*/ 178984 w 1108827"/>
                  <a:gd name="connsiteY107" fmla="*/ 342538 h 513020"/>
                  <a:gd name="connsiteX108" fmla="*/ 178152 w 1108827"/>
                  <a:gd name="connsiteY108" fmla="*/ 349466 h 513020"/>
                  <a:gd name="connsiteX109" fmla="*/ 190628 w 1108827"/>
                  <a:gd name="connsiteY109" fmla="*/ 353900 h 513020"/>
                  <a:gd name="connsiteX110" fmla="*/ 204489 w 1108827"/>
                  <a:gd name="connsiteY110" fmla="*/ 356117 h 513020"/>
                  <a:gd name="connsiteX111" fmla="*/ 204489 w 1108827"/>
                  <a:gd name="connsiteY111" fmla="*/ 366925 h 513020"/>
                  <a:gd name="connsiteX112" fmla="*/ 199222 w 1108827"/>
                  <a:gd name="connsiteY112" fmla="*/ 370527 h 513020"/>
                  <a:gd name="connsiteX113" fmla="*/ 194232 w 1108827"/>
                  <a:gd name="connsiteY113" fmla="*/ 376070 h 513020"/>
                  <a:gd name="connsiteX114" fmla="*/ 181202 w 1108827"/>
                  <a:gd name="connsiteY114" fmla="*/ 387432 h 513020"/>
                  <a:gd name="connsiteX115" fmla="*/ 187301 w 1108827"/>
                  <a:gd name="connsiteY115" fmla="*/ 373576 h 513020"/>
                  <a:gd name="connsiteX116" fmla="*/ 191736 w 1108827"/>
                  <a:gd name="connsiteY116" fmla="*/ 362214 h 513020"/>
                  <a:gd name="connsiteX117" fmla="*/ 185083 w 1108827"/>
                  <a:gd name="connsiteY117" fmla="*/ 361383 h 513020"/>
                  <a:gd name="connsiteX118" fmla="*/ 175102 w 1108827"/>
                  <a:gd name="connsiteY118" fmla="*/ 361660 h 513020"/>
                  <a:gd name="connsiteX119" fmla="*/ 156251 w 1108827"/>
                  <a:gd name="connsiteY119" fmla="*/ 358057 h 513020"/>
                  <a:gd name="connsiteX120" fmla="*/ 127696 w 1108827"/>
                  <a:gd name="connsiteY120" fmla="*/ 358611 h 513020"/>
                  <a:gd name="connsiteX121" fmla="*/ 123537 w 1108827"/>
                  <a:gd name="connsiteY121" fmla="*/ 370527 h 513020"/>
                  <a:gd name="connsiteX122" fmla="*/ 131300 w 1108827"/>
                  <a:gd name="connsiteY122" fmla="*/ 382721 h 513020"/>
                  <a:gd name="connsiteX123" fmla="*/ 122983 w 1108827"/>
                  <a:gd name="connsiteY123" fmla="*/ 385215 h 513020"/>
                  <a:gd name="connsiteX124" fmla="*/ 107735 w 1108827"/>
                  <a:gd name="connsiteY124" fmla="*/ 378564 h 513020"/>
                  <a:gd name="connsiteX125" fmla="*/ 99972 w 1108827"/>
                  <a:gd name="connsiteY125" fmla="*/ 386878 h 513020"/>
                  <a:gd name="connsiteX126" fmla="*/ 114666 w 1108827"/>
                  <a:gd name="connsiteY126" fmla="*/ 395468 h 513020"/>
                  <a:gd name="connsiteX127" fmla="*/ 124646 w 1108827"/>
                  <a:gd name="connsiteY127" fmla="*/ 407108 h 513020"/>
                  <a:gd name="connsiteX128" fmla="*/ 127418 w 1108827"/>
                  <a:gd name="connsiteY128" fmla="*/ 423180 h 513020"/>
                  <a:gd name="connsiteX129" fmla="*/ 137953 w 1108827"/>
                  <a:gd name="connsiteY129" fmla="*/ 434543 h 513020"/>
                  <a:gd name="connsiteX130" fmla="*/ 149597 w 1108827"/>
                  <a:gd name="connsiteY130" fmla="*/ 440085 h 513020"/>
                  <a:gd name="connsiteX131" fmla="*/ 162904 w 1108827"/>
                  <a:gd name="connsiteY131" fmla="*/ 445350 h 513020"/>
                  <a:gd name="connsiteX132" fmla="*/ 161796 w 1108827"/>
                  <a:gd name="connsiteY132" fmla="*/ 459484 h 513020"/>
                  <a:gd name="connsiteX133" fmla="*/ 159854 w 1108827"/>
                  <a:gd name="connsiteY133" fmla="*/ 465857 h 513020"/>
                  <a:gd name="connsiteX134" fmla="*/ 159023 w 1108827"/>
                  <a:gd name="connsiteY134" fmla="*/ 471677 h 513020"/>
                  <a:gd name="connsiteX135" fmla="*/ 159023 w 1108827"/>
                  <a:gd name="connsiteY135" fmla="*/ 475002 h 513020"/>
                  <a:gd name="connsiteX136" fmla="*/ 159854 w 1108827"/>
                  <a:gd name="connsiteY136" fmla="*/ 476388 h 513020"/>
                  <a:gd name="connsiteX137" fmla="*/ 184251 w 1108827"/>
                  <a:gd name="connsiteY137" fmla="*/ 458652 h 513020"/>
                  <a:gd name="connsiteX138" fmla="*/ 215024 w 1108827"/>
                  <a:gd name="connsiteY138" fmla="*/ 460869 h 513020"/>
                  <a:gd name="connsiteX139" fmla="*/ 241362 w 1108827"/>
                  <a:gd name="connsiteY139" fmla="*/ 489690 h 513020"/>
                  <a:gd name="connsiteX140" fmla="*/ 241916 w 1108827"/>
                  <a:gd name="connsiteY140" fmla="*/ 489690 h 513020"/>
                  <a:gd name="connsiteX141" fmla="*/ 243580 w 1108827"/>
                  <a:gd name="connsiteY141" fmla="*/ 489690 h 513020"/>
                  <a:gd name="connsiteX142" fmla="*/ 243580 w 1108827"/>
                  <a:gd name="connsiteY142" fmla="*/ 489690 h 513020"/>
                  <a:gd name="connsiteX143" fmla="*/ 244966 w 1108827"/>
                  <a:gd name="connsiteY143" fmla="*/ 489690 h 513020"/>
                  <a:gd name="connsiteX144" fmla="*/ 246074 w 1108827"/>
                  <a:gd name="connsiteY144" fmla="*/ 489690 h 513020"/>
                  <a:gd name="connsiteX145" fmla="*/ 248569 w 1108827"/>
                  <a:gd name="connsiteY145" fmla="*/ 489690 h 513020"/>
                  <a:gd name="connsiteX146" fmla="*/ 252173 w 1108827"/>
                  <a:gd name="connsiteY146" fmla="*/ 489690 h 513020"/>
                  <a:gd name="connsiteX147" fmla="*/ 252173 w 1108827"/>
                  <a:gd name="connsiteY147" fmla="*/ 489690 h 513020"/>
                  <a:gd name="connsiteX148" fmla="*/ 255223 w 1108827"/>
                  <a:gd name="connsiteY148" fmla="*/ 489690 h 513020"/>
                  <a:gd name="connsiteX149" fmla="*/ 257996 w 1108827"/>
                  <a:gd name="connsiteY149" fmla="*/ 489690 h 513020"/>
                  <a:gd name="connsiteX150" fmla="*/ 257996 w 1108827"/>
                  <a:gd name="connsiteY150" fmla="*/ 368311 h 513020"/>
                  <a:gd name="connsiteX151" fmla="*/ 326750 w 1108827"/>
                  <a:gd name="connsiteY151" fmla="*/ 345032 h 513020"/>
                  <a:gd name="connsiteX152" fmla="*/ 327027 w 1108827"/>
                  <a:gd name="connsiteY152" fmla="*/ 344478 h 513020"/>
                  <a:gd name="connsiteX153" fmla="*/ 336453 w 1108827"/>
                  <a:gd name="connsiteY153" fmla="*/ 333116 h 513020"/>
                  <a:gd name="connsiteX154" fmla="*/ 343384 w 1108827"/>
                  <a:gd name="connsiteY154" fmla="*/ 328682 h 513020"/>
                  <a:gd name="connsiteX155" fmla="*/ 348651 w 1108827"/>
                  <a:gd name="connsiteY155" fmla="*/ 325634 h 513020"/>
                  <a:gd name="connsiteX156" fmla="*/ 361127 w 1108827"/>
                  <a:gd name="connsiteY156" fmla="*/ 320091 h 513020"/>
                  <a:gd name="connsiteX157" fmla="*/ 368889 w 1108827"/>
                  <a:gd name="connsiteY157" fmla="*/ 311501 h 513020"/>
                  <a:gd name="connsiteX158" fmla="*/ 379979 w 1108827"/>
                  <a:gd name="connsiteY158" fmla="*/ 309561 h 513020"/>
                  <a:gd name="connsiteX159" fmla="*/ 388573 w 1108827"/>
                  <a:gd name="connsiteY159" fmla="*/ 316489 h 513020"/>
                  <a:gd name="connsiteX160" fmla="*/ 399939 w 1108827"/>
                  <a:gd name="connsiteY160" fmla="*/ 310392 h 513020"/>
                  <a:gd name="connsiteX161" fmla="*/ 405207 w 1108827"/>
                  <a:gd name="connsiteY161" fmla="*/ 319260 h 513020"/>
                  <a:gd name="connsiteX162" fmla="*/ 395227 w 1108827"/>
                  <a:gd name="connsiteY162" fmla="*/ 328959 h 513020"/>
                  <a:gd name="connsiteX163" fmla="*/ 381642 w 1108827"/>
                  <a:gd name="connsiteY163" fmla="*/ 325079 h 513020"/>
                  <a:gd name="connsiteX164" fmla="*/ 367780 w 1108827"/>
                  <a:gd name="connsiteY164" fmla="*/ 321754 h 513020"/>
                  <a:gd name="connsiteX165" fmla="*/ 361958 w 1108827"/>
                  <a:gd name="connsiteY165" fmla="*/ 322308 h 513020"/>
                  <a:gd name="connsiteX166" fmla="*/ 355304 w 1108827"/>
                  <a:gd name="connsiteY166" fmla="*/ 330345 h 513020"/>
                  <a:gd name="connsiteX167" fmla="*/ 345047 w 1108827"/>
                  <a:gd name="connsiteY167" fmla="*/ 334224 h 513020"/>
                  <a:gd name="connsiteX168" fmla="*/ 340057 w 1108827"/>
                  <a:gd name="connsiteY168" fmla="*/ 344478 h 513020"/>
                  <a:gd name="connsiteX169" fmla="*/ 333403 w 1108827"/>
                  <a:gd name="connsiteY169" fmla="*/ 349743 h 513020"/>
                  <a:gd name="connsiteX170" fmla="*/ 339780 w 1108827"/>
                  <a:gd name="connsiteY170" fmla="*/ 357503 h 513020"/>
                  <a:gd name="connsiteX171" fmla="*/ 396890 w 1108827"/>
                  <a:gd name="connsiteY171" fmla="*/ 392697 h 513020"/>
                  <a:gd name="connsiteX172" fmla="*/ 420178 w 1108827"/>
                  <a:gd name="connsiteY172" fmla="*/ 417084 h 513020"/>
                  <a:gd name="connsiteX173" fmla="*/ 446237 w 1108827"/>
                  <a:gd name="connsiteY173" fmla="*/ 413204 h 513020"/>
                  <a:gd name="connsiteX174" fmla="*/ 480337 w 1108827"/>
                  <a:gd name="connsiteY174" fmla="*/ 415975 h 513020"/>
                  <a:gd name="connsiteX175" fmla="*/ 502516 w 1108827"/>
                  <a:gd name="connsiteY175" fmla="*/ 414036 h 513020"/>
                  <a:gd name="connsiteX176" fmla="*/ 519428 w 1108827"/>
                  <a:gd name="connsiteY176" fmla="*/ 432049 h 513020"/>
                  <a:gd name="connsiteX177" fmla="*/ 528853 w 1108827"/>
                  <a:gd name="connsiteY177" fmla="*/ 437868 h 513020"/>
                  <a:gd name="connsiteX178" fmla="*/ 531903 w 1108827"/>
                  <a:gd name="connsiteY178" fmla="*/ 467797 h 513020"/>
                  <a:gd name="connsiteX179" fmla="*/ 544101 w 1108827"/>
                  <a:gd name="connsiteY179" fmla="*/ 472785 h 513020"/>
                  <a:gd name="connsiteX180" fmla="*/ 552418 w 1108827"/>
                  <a:gd name="connsiteY180" fmla="*/ 493015 h 513020"/>
                  <a:gd name="connsiteX181" fmla="*/ 584300 w 1108827"/>
                  <a:gd name="connsiteY181" fmla="*/ 496895 h 513020"/>
                  <a:gd name="connsiteX182" fmla="*/ 589013 w 1108827"/>
                  <a:gd name="connsiteY182" fmla="*/ 512414 h 513020"/>
                  <a:gd name="connsiteX183" fmla="*/ 600380 w 1108827"/>
                  <a:gd name="connsiteY183" fmla="*/ 507149 h 513020"/>
                  <a:gd name="connsiteX184" fmla="*/ 606756 w 1108827"/>
                  <a:gd name="connsiteY184" fmla="*/ 492461 h 513020"/>
                  <a:gd name="connsiteX185" fmla="*/ 644183 w 1108827"/>
                  <a:gd name="connsiteY185" fmla="*/ 467243 h 513020"/>
                  <a:gd name="connsiteX186" fmla="*/ 661648 w 1108827"/>
                  <a:gd name="connsiteY186" fmla="*/ 456712 h 513020"/>
                  <a:gd name="connsiteX187" fmla="*/ 662203 w 1108827"/>
                  <a:gd name="connsiteY187" fmla="*/ 455327 h 513020"/>
                  <a:gd name="connsiteX188" fmla="*/ 673847 w 1108827"/>
                  <a:gd name="connsiteY188" fmla="*/ 442302 h 513020"/>
                  <a:gd name="connsiteX189" fmla="*/ 701570 w 1108827"/>
                  <a:gd name="connsiteY189" fmla="*/ 445073 h 513020"/>
                  <a:gd name="connsiteX190" fmla="*/ 731234 w 1108827"/>
                  <a:gd name="connsiteY190" fmla="*/ 450893 h 513020"/>
                  <a:gd name="connsiteX191" fmla="*/ 734838 w 1108827"/>
                  <a:gd name="connsiteY191" fmla="*/ 431772 h 513020"/>
                  <a:gd name="connsiteX192" fmla="*/ 748700 w 1108827"/>
                  <a:gd name="connsiteY192" fmla="*/ 427892 h 513020"/>
                  <a:gd name="connsiteX193" fmla="*/ 779196 w 1108827"/>
                  <a:gd name="connsiteY193" fmla="*/ 440085 h 513020"/>
                  <a:gd name="connsiteX194" fmla="*/ 794998 w 1108827"/>
                  <a:gd name="connsiteY194" fmla="*/ 436482 h 513020"/>
                  <a:gd name="connsiteX195" fmla="*/ 882881 w 1108827"/>
                  <a:gd name="connsiteY195" fmla="*/ 440639 h 513020"/>
                  <a:gd name="connsiteX196" fmla="*/ 897575 w 1108827"/>
                  <a:gd name="connsiteY196" fmla="*/ 452556 h 513020"/>
                  <a:gd name="connsiteX197" fmla="*/ 910328 w 1108827"/>
                  <a:gd name="connsiteY197" fmla="*/ 456712 h 513020"/>
                  <a:gd name="connsiteX198" fmla="*/ 913931 w 1108827"/>
                  <a:gd name="connsiteY198" fmla="*/ 440362 h 513020"/>
                  <a:gd name="connsiteX199" fmla="*/ 920585 w 1108827"/>
                  <a:gd name="connsiteY199" fmla="*/ 436760 h 513020"/>
                  <a:gd name="connsiteX200" fmla="*/ 921694 w 1108827"/>
                  <a:gd name="connsiteY200" fmla="*/ 431494 h 513020"/>
                  <a:gd name="connsiteX201" fmla="*/ 928625 w 1108827"/>
                  <a:gd name="connsiteY201" fmla="*/ 425121 h 513020"/>
                  <a:gd name="connsiteX202" fmla="*/ 915873 w 1108827"/>
                  <a:gd name="connsiteY202" fmla="*/ 392143 h 513020"/>
                  <a:gd name="connsiteX203" fmla="*/ 914209 w 1108827"/>
                  <a:gd name="connsiteY203" fmla="*/ 374407 h 513020"/>
                  <a:gd name="connsiteX204" fmla="*/ 905614 w 1108827"/>
                  <a:gd name="connsiteY204" fmla="*/ 368588 h 513020"/>
                  <a:gd name="connsiteX205" fmla="*/ 949417 w 1108827"/>
                  <a:gd name="connsiteY205" fmla="*/ 354732 h 513020"/>
                  <a:gd name="connsiteX206" fmla="*/ 959121 w 1108827"/>
                  <a:gd name="connsiteY206" fmla="*/ 362214 h 513020"/>
                  <a:gd name="connsiteX207" fmla="*/ 977418 w 1108827"/>
                  <a:gd name="connsiteY207" fmla="*/ 354454 h 513020"/>
                  <a:gd name="connsiteX208" fmla="*/ 969656 w 1108827"/>
                  <a:gd name="connsiteY208" fmla="*/ 339767 h 513020"/>
                  <a:gd name="connsiteX209" fmla="*/ 984072 w 1108827"/>
                  <a:gd name="connsiteY209" fmla="*/ 305681 h 513020"/>
                  <a:gd name="connsiteX210" fmla="*/ 990726 w 1108827"/>
                  <a:gd name="connsiteY210" fmla="*/ 292379 h 513020"/>
                  <a:gd name="connsiteX211" fmla="*/ 1014845 w 1108827"/>
                  <a:gd name="connsiteY211" fmla="*/ 300693 h 513020"/>
                  <a:gd name="connsiteX212" fmla="*/ 1035914 w 1108827"/>
                  <a:gd name="connsiteY212" fmla="*/ 300138 h 513020"/>
                  <a:gd name="connsiteX213" fmla="*/ 1060034 w 1108827"/>
                  <a:gd name="connsiteY213" fmla="*/ 284620 h 513020"/>
                  <a:gd name="connsiteX214" fmla="*/ 1064747 w 1108827"/>
                  <a:gd name="connsiteY214" fmla="*/ 248317 h 513020"/>
                  <a:gd name="connsiteX215" fmla="*/ 1089421 w 1108827"/>
                  <a:gd name="connsiteY215" fmla="*/ 243051 h 513020"/>
                  <a:gd name="connsiteX216" fmla="*/ 1108827 w 1108827"/>
                  <a:gd name="connsiteY216" fmla="*/ 225039 h 513020"/>
                  <a:gd name="connsiteX217" fmla="*/ 1098847 w 1108827"/>
                  <a:gd name="connsiteY217" fmla="*/ 221436 h 513020"/>
                  <a:gd name="connsiteX218" fmla="*/ 879832 w 1108827"/>
                  <a:gd name="connsiteY218" fmla="*/ 315934 h 513020"/>
                  <a:gd name="connsiteX219" fmla="*/ 866802 w 1108827"/>
                  <a:gd name="connsiteY219" fmla="*/ 325357 h 513020"/>
                  <a:gd name="connsiteX220" fmla="*/ 849336 w 1108827"/>
                  <a:gd name="connsiteY220" fmla="*/ 323140 h 513020"/>
                  <a:gd name="connsiteX221" fmla="*/ 843237 w 1108827"/>
                  <a:gd name="connsiteY221" fmla="*/ 320646 h 513020"/>
                  <a:gd name="connsiteX222" fmla="*/ 843237 w 1108827"/>
                  <a:gd name="connsiteY222" fmla="*/ 320646 h 513020"/>
                  <a:gd name="connsiteX223" fmla="*/ 805256 w 1108827"/>
                  <a:gd name="connsiteY223" fmla="*/ 313163 h 513020"/>
                  <a:gd name="connsiteX224" fmla="*/ 805256 w 1108827"/>
                  <a:gd name="connsiteY224" fmla="*/ 313163 h 513020"/>
                  <a:gd name="connsiteX225" fmla="*/ 776978 w 1108827"/>
                  <a:gd name="connsiteY225" fmla="*/ 320368 h 513020"/>
                  <a:gd name="connsiteX226" fmla="*/ 759512 w 1108827"/>
                  <a:gd name="connsiteY226" fmla="*/ 331453 h 513020"/>
                  <a:gd name="connsiteX227" fmla="*/ 753413 w 1108827"/>
                  <a:gd name="connsiteY227" fmla="*/ 337550 h 513020"/>
                  <a:gd name="connsiteX228" fmla="*/ 748423 w 1108827"/>
                  <a:gd name="connsiteY228" fmla="*/ 343370 h 513020"/>
                  <a:gd name="connsiteX229" fmla="*/ 745650 w 1108827"/>
                  <a:gd name="connsiteY229" fmla="*/ 349189 h 513020"/>
                  <a:gd name="connsiteX230" fmla="*/ 745650 w 1108827"/>
                  <a:gd name="connsiteY230" fmla="*/ 363045 h 513020"/>
                  <a:gd name="connsiteX231" fmla="*/ 744542 w 1108827"/>
                  <a:gd name="connsiteY231" fmla="*/ 366093 h 513020"/>
                  <a:gd name="connsiteX232" fmla="*/ 739829 w 1108827"/>
                  <a:gd name="connsiteY232" fmla="*/ 363876 h 513020"/>
                  <a:gd name="connsiteX233" fmla="*/ 730126 w 1108827"/>
                  <a:gd name="connsiteY233" fmla="*/ 350020 h 513020"/>
                  <a:gd name="connsiteX234" fmla="*/ 730402 w 1108827"/>
                  <a:gd name="connsiteY234" fmla="*/ 338381 h 513020"/>
                  <a:gd name="connsiteX235" fmla="*/ 739551 w 1108827"/>
                  <a:gd name="connsiteY235" fmla="*/ 330068 h 513020"/>
                  <a:gd name="connsiteX236" fmla="*/ 758126 w 1108827"/>
                  <a:gd name="connsiteY236" fmla="*/ 308175 h 513020"/>
                  <a:gd name="connsiteX237" fmla="*/ 778087 w 1108827"/>
                  <a:gd name="connsiteY237" fmla="*/ 305681 h 513020"/>
                  <a:gd name="connsiteX238" fmla="*/ 799434 w 1108827"/>
                  <a:gd name="connsiteY238" fmla="*/ 307898 h 513020"/>
                  <a:gd name="connsiteX239" fmla="*/ 801929 w 1108827"/>
                  <a:gd name="connsiteY239" fmla="*/ 308452 h 513020"/>
                  <a:gd name="connsiteX240" fmla="*/ 804424 w 1108827"/>
                  <a:gd name="connsiteY240" fmla="*/ 309006 h 513020"/>
                  <a:gd name="connsiteX241" fmla="*/ 805256 w 1108827"/>
                  <a:gd name="connsiteY241" fmla="*/ 309006 h 513020"/>
                  <a:gd name="connsiteX242" fmla="*/ 805810 w 1108827"/>
                  <a:gd name="connsiteY242" fmla="*/ 309006 h 513020"/>
                  <a:gd name="connsiteX243" fmla="*/ 805810 w 1108827"/>
                  <a:gd name="connsiteY243" fmla="*/ 309006 h 513020"/>
                  <a:gd name="connsiteX244" fmla="*/ 805810 w 1108827"/>
                  <a:gd name="connsiteY244" fmla="*/ 309006 h 513020"/>
                  <a:gd name="connsiteX245" fmla="*/ 806365 w 1108827"/>
                  <a:gd name="connsiteY245" fmla="*/ 309006 h 513020"/>
                  <a:gd name="connsiteX246" fmla="*/ 812464 w 1108827"/>
                  <a:gd name="connsiteY246" fmla="*/ 310946 h 513020"/>
                  <a:gd name="connsiteX247" fmla="*/ 812464 w 1108827"/>
                  <a:gd name="connsiteY247" fmla="*/ 310946 h 513020"/>
                  <a:gd name="connsiteX248" fmla="*/ 846564 w 1108827"/>
                  <a:gd name="connsiteY248" fmla="*/ 314549 h 513020"/>
                  <a:gd name="connsiteX249" fmla="*/ 862643 w 1108827"/>
                  <a:gd name="connsiteY249" fmla="*/ 311778 h 513020"/>
                  <a:gd name="connsiteX250" fmla="*/ 873732 w 1108827"/>
                  <a:gd name="connsiteY250" fmla="*/ 309006 h 513020"/>
                  <a:gd name="connsiteX251" fmla="*/ 880386 w 1108827"/>
                  <a:gd name="connsiteY251" fmla="*/ 308175 h 513020"/>
                  <a:gd name="connsiteX252" fmla="*/ 879277 w 1108827"/>
                  <a:gd name="connsiteY252" fmla="*/ 315380 h 5130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</a:cxnLst>
                <a:rect l="l" t="t" r="r" b="b"/>
                <a:pathLst>
                  <a:path w="1108827" h="513020">
                    <a:moveTo>
                      <a:pt x="1098847" y="221990"/>
                    </a:moveTo>
                    <a:cubicBezTo>
                      <a:pt x="1090807" y="218665"/>
                      <a:pt x="1087203" y="210905"/>
                      <a:pt x="1085540" y="206748"/>
                    </a:cubicBezTo>
                    <a:cubicBezTo>
                      <a:pt x="1083876" y="202592"/>
                      <a:pt x="1078055" y="208411"/>
                      <a:pt x="1072787" y="212291"/>
                    </a:cubicBezTo>
                    <a:cubicBezTo>
                      <a:pt x="1067519" y="215894"/>
                      <a:pt x="1064470" y="213122"/>
                      <a:pt x="1054212" y="211182"/>
                    </a:cubicBezTo>
                    <a:cubicBezTo>
                      <a:pt x="1043677" y="209520"/>
                      <a:pt x="1041182" y="199266"/>
                      <a:pt x="1040905" y="195109"/>
                    </a:cubicBezTo>
                    <a:cubicBezTo>
                      <a:pt x="1040905" y="190953"/>
                      <a:pt x="1026489" y="186796"/>
                      <a:pt x="1023439" y="186241"/>
                    </a:cubicBezTo>
                    <a:cubicBezTo>
                      <a:pt x="1020390" y="185687"/>
                      <a:pt x="1018172" y="179313"/>
                      <a:pt x="1016785" y="174325"/>
                    </a:cubicBezTo>
                    <a:cubicBezTo>
                      <a:pt x="1015677" y="169337"/>
                      <a:pt x="1000706" y="161855"/>
                      <a:pt x="991280" y="160746"/>
                    </a:cubicBezTo>
                    <a:cubicBezTo>
                      <a:pt x="981854" y="159638"/>
                      <a:pt x="979359" y="166843"/>
                      <a:pt x="976032" y="169891"/>
                    </a:cubicBezTo>
                    <a:cubicBezTo>
                      <a:pt x="972706" y="172940"/>
                      <a:pt x="954962" y="169891"/>
                      <a:pt x="946923" y="169891"/>
                    </a:cubicBezTo>
                    <a:cubicBezTo>
                      <a:pt x="938606" y="169891"/>
                      <a:pt x="938328" y="162686"/>
                      <a:pt x="936665" y="156866"/>
                    </a:cubicBezTo>
                    <a:cubicBezTo>
                      <a:pt x="935001" y="151324"/>
                      <a:pt x="931120" y="150216"/>
                      <a:pt x="924744" y="149938"/>
                    </a:cubicBezTo>
                    <a:cubicBezTo>
                      <a:pt x="918367" y="149661"/>
                      <a:pt x="918367" y="155204"/>
                      <a:pt x="917813" y="158806"/>
                    </a:cubicBezTo>
                    <a:cubicBezTo>
                      <a:pt x="917259" y="162409"/>
                      <a:pt x="910605" y="164903"/>
                      <a:pt x="909496" y="167951"/>
                    </a:cubicBezTo>
                    <a:cubicBezTo>
                      <a:pt x="908387" y="171000"/>
                      <a:pt x="871515" y="110864"/>
                      <a:pt x="857653" y="91189"/>
                    </a:cubicBezTo>
                    <a:cubicBezTo>
                      <a:pt x="843792" y="71513"/>
                      <a:pt x="816623" y="51837"/>
                      <a:pt x="813850" y="50729"/>
                    </a:cubicBezTo>
                    <a:cubicBezTo>
                      <a:pt x="811078" y="49620"/>
                      <a:pt x="812464" y="47680"/>
                      <a:pt x="815513" y="45741"/>
                    </a:cubicBezTo>
                    <a:cubicBezTo>
                      <a:pt x="818563" y="43801"/>
                      <a:pt x="816623" y="41030"/>
                      <a:pt x="819117" y="35487"/>
                    </a:cubicBezTo>
                    <a:cubicBezTo>
                      <a:pt x="821613" y="29945"/>
                      <a:pt x="768938" y="57103"/>
                      <a:pt x="763394" y="59320"/>
                    </a:cubicBezTo>
                    <a:cubicBezTo>
                      <a:pt x="757849" y="61537"/>
                      <a:pt x="755631" y="63476"/>
                      <a:pt x="755077" y="67079"/>
                    </a:cubicBezTo>
                    <a:cubicBezTo>
                      <a:pt x="754245" y="70682"/>
                      <a:pt x="745373" y="66248"/>
                      <a:pt x="742046" y="65416"/>
                    </a:cubicBezTo>
                    <a:cubicBezTo>
                      <a:pt x="738997" y="64585"/>
                      <a:pt x="734284" y="68187"/>
                      <a:pt x="731789" y="70959"/>
                    </a:cubicBezTo>
                    <a:cubicBezTo>
                      <a:pt x="729294" y="73730"/>
                      <a:pt x="725135" y="69573"/>
                      <a:pt x="724303" y="65693"/>
                    </a:cubicBezTo>
                    <a:cubicBezTo>
                      <a:pt x="723472" y="61814"/>
                      <a:pt x="728184" y="57103"/>
                      <a:pt x="734007" y="52669"/>
                    </a:cubicBezTo>
                    <a:cubicBezTo>
                      <a:pt x="739829" y="48235"/>
                      <a:pt x="720977" y="51837"/>
                      <a:pt x="718204" y="51560"/>
                    </a:cubicBezTo>
                    <a:cubicBezTo>
                      <a:pt x="715155" y="51283"/>
                      <a:pt x="711550" y="49343"/>
                      <a:pt x="710719" y="47403"/>
                    </a:cubicBezTo>
                    <a:cubicBezTo>
                      <a:pt x="709887" y="45186"/>
                      <a:pt x="705451" y="48512"/>
                      <a:pt x="702402" y="52114"/>
                    </a:cubicBezTo>
                    <a:cubicBezTo>
                      <a:pt x="699352" y="55717"/>
                      <a:pt x="700184" y="46572"/>
                      <a:pt x="700184" y="44909"/>
                    </a:cubicBezTo>
                    <a:cubicBezTo>
                      <a:pt x="700184" y="43246"/>
                      <a:pt x="697412" y="41307"/>
                      <a:pt x="694362" y="38536"/>
                    </a:cubicBezTo>
                    <a:cubicBezTo>
                      <a:pt x="691313" y="35764"/>
                      <a:pt x="691035" y="42415"/>
                      <a:pt x="688540" y="46018"/>
                    </a:cubicBezTo>
                    <a:cubicBezTo>
                      <a:pt x="686045" y="49620"/>
                      <a:pt x="673569" y="47126"/>
                      <a:pt x="668025" y="47126"/>
                    </a:cubicBezTo>
                    <a:cubicBezTo>
                      <a:pt x="662203" y="47126"/>
                      <a:pt x="666916" y="35487"/>
                      <a:pt x="668025" y="28559"/>
                    </a:cubicBezTo>
                    <a:cubicBezTo>
                      <a:pt x="669134" y="21631"/>
                      <a:pt x="660817" y="8329"/>
                      <a:pt x="657213" y="4172"/>
                    </a:cubicBezTo>
                    <a:cubicBezTo>
                      <a:pt x="653609" y="-262"/>
                      <a:pt x="646124" y="4172"/>
                      <a:pt x="642519" y="7775"/>
                    </a:cubicBezTo>
                    <a:cubicBezTo>
                      <a:pt x="638915" y="11377"/>
                      <a:pt x="635866" y="5558"/>
                      <a:pt x="630321" y="1955"/>
                    </a:cubicBezTo>
                    <a:cubicBezTo>
                      <a:pt x="624777" y="-1647"/>
                      <a:pt x="608974" y="570"/>
                      <a:pt x="603152" y="1955"/>
                    </a:cubicBezTo>
                    <a:cubicBezTo>
                      <a:pt x="597330" y="3341"/>
                      <a:pt x="591231" y="12209"/>
                      <a:pt x="586795" y="14980"/>
                    </a:cubicBezTo>
                    <a:cubicBezTo>
                      <a:pt x="582360" y="17751"/>
                      <a:pt x="562399" y="18305"/>
                      <a:pt x="552973" y="21908"/>
                    </a:cubicBezTo>
                    <a:cubicBezTo>
                      <a:pt x="543824" y="25511"/>
                      <a:pt x="524695" y="26896"/>
                      <a:pt x="518596" y="27173"/>
                    </a:cubicBezTo>
                    <a:cubicBezTo>
                      <a:pt x="512219" y="27173"/>
                      <a:pt x="507506" y="32162"/>
                      <a:pt x="506120" y="36318"/>
                    </a:cubicBezTo>
                    <a:cubicBezTo>
                      <a:pt x="504457" y="40198"/>
                      <a:pt x="494753" y="38813"/>
                      <a:pt x="491149" y="38536"/>
                    </a:cubicBezTo>
                    <a:cubicBezTo>
                      <a:pt x="487546" y="38536"/>
                      <a:pt x="452336" y="45186"/>
                      <a:pt x="448455" y="46572"/>
                    </a:cubicBezTo>
                    <a:cubicBezTo>
                      <a:pt x="444574" y="47958"/>
                      <a:pt x="438198" y="48235"/>
                      <a:pt x="435980" y="52392"/>
                    </a:cubicBezTo>
                    <a:cubicBezTo>
                      <a:pt x="433762" y="56548"/>
                      <a:pt x="429327" y="52946"/>
                      <a:pt x="427108" y="51283"/>
                    </a:cubicBezTo>
                    <a:cubicBezTo>
                      <a:pt x="424890" y="49620"/>
                      <a:pt x="404930" y="49620"/>
                      <a:pt x="397721" y="49620"/>
                    </a:cubicBezTo>
                    <a:cubicBezTo>
                      <a:pt x="390514" y="49620"/>
                      <a:pt x="392731" y="56825"/>
                      <a:pt x="395781" y="58488"/>
                    </a:cubicBezTo>
                    <a:cubicBezTo>
                      <a:pt x="398831" y="60151"/>
                      <a:pt x="395781" y="62091"/>
                      <a:pt x="390236" y="64308"/>
                    </a:cubicBezTo>
                    <a:cubicBezTo>
                      <a:pt x="384969" y="66525"/>
                      <a:pt x="397721" y="65416"/>
                      <a:pt x="404098" y="67079"/>
                    </a:cubicBezTo>
                    <a:cubicBezTo>
                      <a:pt x="410474" y="68742"/>
                      <a:pt x="401880" y="70682"/>
                      <a:pt x="398831" y="73453"/>
                    </a:cubicBezTo>
                    <a:cubicBezTo>
                      <a:pt x="395781" y="76501"/>
                      <a:pt x="412692" y="82044"/>
                      <a:pt x="416296" y="82598"/>
                    </a:cubicBezTo>
                    <a:cubicBezTo>
                      <a:pt x="419900" y="83152"/>
                      <a:pt x="423227" y="87586"/>
                      <a:pt x="420732" y="88972"/>
                    </a:cubicBezTo>
                    <a:cubicBezTo>
                      <a:pt x="418237" y="90357"/>
                      <a:pt x="401048" y="88140"/>
                      <a:pt x="395503" y="88972"/>
                    </a:cubicBezTo>
                    <a:cubicBezTo>
                      <a:pt x="389959" y="89526"/>
                      <a:pt x="388573" y="92297"/>
                      <a:pt x="384414" y="96454"/>
                    </a:cubicBezTo>
                    <a:cubicBezTo>
                      <a:pt x="379979" y="100611"/>
                      <a:pt x="388296" y="106984"/>
                      <a:pt x="392177" y="110864"/>
                    </a:cubicBezTo>
                    <a:cubicBezTo>
                      <a:pt x="396058" y="114744"/>
                      <a:pt x="381642" y="120286"/>
                      <a:pt x="377206" y="120286"/>
                    </a:cubicBezTo>
                    <a:cubicBezTo>
                      <a:pt x="372770" y="120286"/>
                      <a:pt x="366949" y="121949"/>
                      <a:pt x="365563" y="125829"/>
                    </a:cubicBezTo>
                    <a:cubicBezTo>
                      <a:pt x="364176" y="129431"/>
                      <a:pt x="392454" y="143842"/>
                      <a:pt x="402434" y="147721"/>
                    </a:cubicBezTo>
                    <a:cubicBezTo>
                      <a:pt x="404652" y="148553"/>
                      <a:pt x="406316" y="149938"/>
                      <a:pt x="406870" y="151601"/>
                    </a:cubicBezTo>
                    <a:cubicBezTo>
                      <a:pt x="409365" y="156589"/>
                      <a:pt x="404930" y="163794"/>
                      <a:pt x="402989" y="167120"/>
                    </a:cubicBezTo>
                    <a:cubicBezTo>
                      <a:pt x="400217" y="171554"/>
                      <a:pt x="389128" y="171554"/>
                      <a:pt x="384137" y="172662"/>
                    </a:cubicBezTo>
                    <a:cubicBezTo>
                      <a:pt x="379147" y="173771"/>
                      <a:pt x="369998" y="169060"/>
                      <a:pt x="367503" y="167674"/>
                    </a:cubicBezTo>
                    <a:cubicBezTo>
                      <a:pt x="365285" y="166012"/>
                      <a:pt x="363345" y="171554"/>
                      <a:pt x="361681" y="175157"/>
                    </a:cubicBezTo>
                    <a:cubicBezTo>
                      <a:pt x="359740" y="178759"/>
                      <a:pt x="343106" y="174325"/>
                      <a:pt x="336730" y="173217"/>
                    </a:cubicBezTo>
                    <a:cubicBezTo>
                      <a:pt x="330353" y="172108"/>
                      <a:pt x="328136" y="166843"/>
                      <a:pt x="326472" y="160746"/>
                    </a:cubicBezTo>
                    <a:cubicBezTo>
                      <a:pt x="324809" y="154372"/>
                      <a:pt x="304848" y="159915"/>
                      <a:pt x="301799" y="162686"/>
                    </a:cubicBezTo>
                    <a:cubicBezTo>
                      <a:pt x="298749" y="165457"/>
                      <a:pt x="292927" y="161855"/>
                      <a:pt x="292927" y="160192"/>
                    </a:cubicBezTo>
                    <a:cubicBezTo>
                      <a:pt x="292927" y="158529"/>
                      <a:pt x="272412" y="158806"/>
                      <a:pt x="267976" y="159638"/>
                    </a:cubicBezTo>
                    <a:cubicBezTo>
                      <a:pt x="263540" y="160469"/>
                      <a:pt x="260490" y="168229"/>
                      <a:pt x="253005" y="173217"/>
                    </a:cubicBezTo>
                    <a:cubicBezTo>
                      <a:pt x="245520" y="178205"/>
                      <a:pt x="231381" y="167951"/>
                      <a:pt x="228332" y="164626"/>
                    </a:cubicBezTo>
                    <a:cubicBezTo>
                      <a:pt x="225004" y="161578"/>
                      <a:pt x="221955" y="165180"/>
                      <a:pt x="221401" y="169891"/>
                    </a:cubicBezTo>
                    <a:cubicBezTo>
                      <a:pt x="220846" y="174602"/>
                      <a:pt x="216133" y="168783"/>
                      <a:pt x="215301" y="165457"/>
                    </a:cubicBezTo>
                    <a:cubicBezTo>
                      <a:pt x="214193" y="162132"/>
                      <a:pt x="197281" y="153818"/>
                      <a:pt x="193400" y="148830"/>
                    </a:cubicBezTo>
                    <a:cubicBezTo>
                      <a:pt x="189519" y="143842"/>
                      <a:pt x="177598" y="144396"/>
                      <a:pt x="169003" y="144396"/>
                    </a:cubicBezTo>
                    <a:cubicBezTo>
                      <a:pt x="160409" y="144396"/>
                      <a:pt x="161241" y="141348"/>
                      <a:pt x="159854" y="136360"/>
                    </a:cubicBezTo>
                    <a:cubicBezTo>
                      <a:pt x="158468" y="131094"/>
                      <a:pt x="147656" y="137191"/>
                      <a:pt x="147656" y="137191"/>
                    </a:cubicBezTo>
                    <a:cubicBezTo>
                      <a:pt x="147656" y="137191"/>
                      <a:pt x="139894" y="143288"/>
                      <a:pt x="134072" y="143842"/>
                    </a:cubicBezTo>
                    <a:cubicBezTo>
                      <a:pt x="128250" y="144396"/>
                      <a:pt x="126032" y="134974"/>
                      <a:pt x="119933" y="134974"/>
                    </a:cubicBezTo>
                    <a:cubicBezTo>
                      <a:pt x="113834" y="134974"/>
                      <a:pt x="109952" y="141071"/>
                      <a:pt x="107457" y="144396"/>
                    </a:cubicBezTo>
                    <a:cubicBezTo>
                      <a:pt x="104685" y="147721"/>
                      <a:pt x="89160" y="156866"/>
                      <a:pt x="83615" y="159084"/>
                    </a:cubicBezTo>
                    <a:cubicBezTo>
                      <a:pt x="78070" y="161300"/>
                      <a:pt x="78902" y="162963"/>
                      <a:pt x="77239" y="165734"/>
                    </a:cubicBezTo>
                    <a:cubicBezTo>
                      <a:pt x="75575" y="168506"/>
                      <a:pt x="65318" y="171554"/>
                      <a:pt x="59496" y="174325"/>
                    </a:cubicBezTo>
                    <a:cubicBezTo>
                      <a:pt x="53674" y="177374"/>
                      <a:pt x="60605" y="187904"/>
                      <a:pt x="61991" y="191784"/>
                    </a:cubicBezTo>
                    <a:cubicBezTo>
                      <a:pt x="63377" y="195386"/>
                      <a:pt x="59219" y="200929"/>
                      <a:pt x="55337" y="202869"/>
                    </a:cubicBezTo>
                    <a:cubicBezTo>
                      <a:pt x="51179" y="204809"/>
                      <a:pt x="43416" y="193447"/>
                      <a:pt x="39812" y="189013"/>
                    </a:cubicBezTo>
                    <a:cubicBezTo>
                      <a:pt x="36208" y="184302"/>
                      <a:pt x="31772" y="184024"/>
                      <a:pt x="27337" y="183747"/>
                    </a:cubicBezTo>
                    <a:cubicBezTo>
                      <a:pt x="22623" y="183747"/>
                      <a:pt x="22901" y="187627"/>
                      <a:pt x="22347" y="190953"/>
                    </a:cubicBezTo>
                    <a:cubicBezTo>
                      <a:pt x="21792" y="194278"/>
                      <a:pt x="18465" y="195386"/>
                      <a:pt x="13752" y="198435"/>
                    </a:cubicBezTo>
                    <a:cubicBezTo>
                      <a:pt x="9039" y="201483"/>
                      <a:pt x="9317" y="209797"/>
                      <a:pt x="8207" y="217002"/>
                    </a:cubicBezTo>
                    <a:cubicBezTo>
                      <a:pt x="6821" y="224207"/>
                      <a:pt x="14030" y="224761"/>
                      <a:pt x="14306" y="228641"/>
                    </a:cubicBezTo>
                    <a:cubicBezTo>
                      <a:pt x="14306" y="232521"/>
                      <a:pt x="1554" y="244991"/>
                      <a:pt x="168" y="250257"/>
                    </a:cubicBezTo>
                    <a:cubicBezTo>
                      <a:pt x="-1218" y="255522"/>
                      <a:pt x="6267" y="254968"/>
                      <a:pt x="12089" y="255245"/>
                    </a:cubicBezTo>
                    <a:cubicBezTo>
                      <a:pt x="17911" y="255522"/>
                      <a:pt x="18188" y="270209"/>
                      <a:pt x="17911" y="273812"/>
                    </a:cubicBezTo>
                    <a:cubicBezTo>
                      <a:pt x="17911" y="277137"/>
                      <a:pt x="20960" y="276306"/>
                      <a:pt x="25951" y="277692"/>
                    </a:cubicBezTo>
                    <a:cubicBezTo>
                      <a:pt x="30940" y="279077"/>
                      <a:pt x="30940" y="274089"/>
                      <a:pt x="39257" y="274920"/>
                    </a:cubicBezTo>
                    <a:cubicBezTo>
                      <a:pt x="47574" y="275752"/>
                      <a:pt x="66981" y="306235"/>
                      <a:pt x="66150" y="309006"/>
                    </a:cubicBezTo>
                    <a:cubicBezTo>
                      <a:pt x="65040" y="311778"/>
                      <a:pt x="53397" y="309561"/>
                      <a:pt x="53674" y="313440"/>
                    </a:cubicBezTo>
                    <a:cubicBezTo>
                      <a:pt x="53951" y="317320"/>
                      <a:pt x="65595" y="319260"/>
                      <a:pt x="68367" y="320368"/>
                    </a:cubicBezTo>
                    <a:cubicBezTo>
                      <a:pt x="69476" y="320923"/>
                      <a:pt x="70585" y="323140"/>
                      <a:pt x="71694" y="325357"/>
                    </a:cubicBezTo>
                    <a:cubicBezTo>
                      <a:pt x="72803" y="323417"/>
                      <a:pt x="73912" y="321200"/>
                      <a:pt x="75298" y="319260"/>
                    </a:cubicBezTo>
                    <a:cubicBezTo>
                      <a:pt x="78348" y="314826"/>
                      <a:pt x="82506" y="315103"/>
                      <a:pt x="87497" y="315103"/>
                    </a:cubicBezTo>
                    <a:cubicBezTo>
                      <a:pt x="93318" y="315103"/>
                      <a:pt x="97200" y="313163"/>
                      <a:pt x="101081" y="309006"/>
                    </a:cubicBezTo>
                    <a:cubicBezTo>
                      <a:pt x="105517" y="304573"/>
                      <a:pt x="109675" y="301524"/>
                      <a:pt x="115774" y="299861"/>
                    </a:cubicBezTo>
                    <a:cubicBezTo>
                      <a:pt x="121597" y="298199"/>
                      <a:pt x="128250" y="296536"/>
                      <a:pt x="134349" y="297644"/>
                    </a:cubicBezTo>
                    <a:cubicBezTo>
                      <a:pt x="139894" y="298753"/>
                      <a:pt x="143220" y="303187"/>
                      <a:pt x="148488" y="305127"/>
                    </a:cubicBezTo>
                    <a:cubicBezTo>
                      <a:pt x="153755" y="307067"/>
                      <a:pt x="158468" y="303464"/>
                      <a:pt x="163459" y="302355"/>
                    </a:cubicBezTo>
                    <a:cubicBezTo>
                      <a:pt x="169835" y="300970"/>
                      <a:pt x="175934" y="304295"/>
                      <a:pt x="179261" y="309838"/>
                    </a:cubicBezTo>
                    <a:cubicBezTo>
                      <a:pt x="182311" y="315103"/>
                      <a:pt x="182033" y="320646"/>
                      <a:pt x="180924" y="326188"/>
                    </a:cubicBezTo>
                    <a:cubicBezTo>
                      <a:pt x="180093" y="331730"/>
                      <a:pt x="179538" y="336996"/>
                      <a:pt x="178984" y="342538"/>
                    </a:cubicBezTo>
                    <a:cubicBezTo>
                      <a:pt x="178984" y="344755"/>
                      <a:pt x="178430" y="346972"/>
                      <a:pt x="178152" y="349466"/>
                    </a:cubicBezTo>
                    <a:cubicBezTo>
                      <a:pt x="182033" y="351683"/>
                      <a:pt x="186192" y="353346"/>
                      <a:pt x="190628" y="353900"/>
                    </a:cubicBezTo>
                    <a:cubicBezTo>
                      <a:pt x="195064" y="354454"/>
                      <a:pt x="200331" y="353346"/>
                      <a:pt x="204489" y="356117"/>
                    </a:cubicBezTo>
                    <a:cubicBezTo>
                      <a:pt x="208648" y="358888"/>
                      <a:pt x="208093" y="363876"/>
                      <a:pt x="204489" y="366925"/>
                    </a:cubicBezTo>
                    <a:cubicBezTo>
                      <a:pt x="202826" y="368311"/>
                      <a:pt x="200885" y="369142"/>
                      <a:pt x="199222" y="370527"/>
                    </a:cubicBezTo>
                    <a:cubicBezTo>
                      <a:pt x="197281" y="372190"/>
                      <a:pt x="195895" y="374130"/>
                      <a:pt x="194232" y="376070"/>
                    </a:cubicBezTo>
                    <a:cubicBezTo>
                      <a:pt x="190628" y="380781"/>
                      <a:pt x="187301" y="385769"/>
                      <a:pt x="181202" y="387432"/>
                    </a:cubicBezTo>
                    <a:cubicBezTo>
                      <a:pt x="182033" y="382167"/>
                      <a:pt x="184529" y="378010"/>
                      <a:pt x="187301" y="373576"/>
                    </a:cubicBezTo>
                    <a:cubicBezTo>
                      <a:pt x="188687" y="371359"/>
                      <a:pt x="195064" y="364708"/>
                      <a:pt x="191736" y="362214"/>
                    </a:cubicBezTo>
                    <a:cubicBezTo>
                      <a:pt x="190073" y="360828"/>
                      <a:pt x="187023" y="361383"/>
                      <a:pt x="185083" y="361383"/>
                    </a:cubicBezTo>
                    <a:cubicBezTo>
                      <a:pt x="181756" y="361383"/>
                      <a:pt x="178430" y="361660"/>
                      <a:pt x="175102" y="361660"/>
                    </a:cubicBezTo>
                    <a:cubicBezTo>
                      <a:pt x="168449" y="361660"/>
                      <a:pt x="162350" y="360274"/>
                      <a:pt x="156251" y="358057"/>
                    </a:cubicBezTo>
                    <a:cubicBezTo>
                      <a:pt x="146270" y="354732"/>
                      <a:pt x="137121" y="351129"/>
                      <a:pt x="127696" y="358611"/>
                    </a:cubicBezTo>
                    <a:cubicBezTo>
                      <a:pt x="124091" y="361660"/>
                      <a:pt x="121319" y="365816"/>
                      <a:pt x="123537" y="370527"/>
                    </a:cubicBezTo>
                    <a:cubicBezTo>
                      <a:pt x="125478" y="374684"/>
                      <a:pt x="130468" y="378010"/>
                      <a:pt x="131300" y="382721"/>
                    </a:cubicBezTo>
                    <a:cubicBezTo>
                      <a:pt x="132131" y="387709"/>
                      <a:pt x="125755" y="386601"/>
                      <a:pt x="122983" y="385215"/>
                    </a:cubicBezTo>
                    <a:cubicBezTo>
                      <a:pt x="117992" y="383275"/>
                      <a:pt x="113280" y="378564"/>
                      <a:pt x="107735" y="378564"/>
                    </a:cubicBezTo>
                    <a:cubicBezTo>
                      <a:pt x="103576" y="378564"/>
                      <a:pt x="98863" y="382167"/>
                      <a:pt x="99972" y="386878"/>
                    </a:cubicBezTo>
                    <a:cubicBezTo>
                      <a:pt x="101358" y="392420"/>
                      <a:pt x="109952" y="393806"/>
                      <a:pt x="114666" y="395468"/>
                    </a:cubicBezTo>
                    <a:cubicBezTo>
                      <a:pt x="120487" y="397408"/>
                      <a:pt x="124369" y="400457"/>
                      <a:pt x="124646" y="407108"/>
                    </a:cubicBezTo>
                    <a:cubicBezTo>
                      <a:pt x="124646" y="412650"/>
                      <a:pt x="124091" y="418192"/>
                      <a:pt x="127418" y="423180"/>
                    </a:cubicBezTo>
                    <a:cubicBezTo>
                      <a:pt x="130190" y="427337"/>
                      <a:pt x="134349" y="430940"/>
                      <a:pt x="137953" y="434543"/>
                    </a:cubicBezTo>
                    <a:cubicBezTo>
                      <a:pt x="141557" y="437868"/>
                      <a:pt x="144884" y="439254"/>
                      <a:pt x="149597" y="440085"/>
                    </a:cubicBezTo>
                    <a:cubicBezTo>
                      <a:pt x="154033" y="440916"/>
                      <a:pt x="160409" y="441193"/>
                      <a:pt x="162904" y="445350"/>
                    </a:cubicBezTo>
                    <a:cubicBezTo>
                      <a:pt x="165677" y="449784"/>
                      <a:pt x="163182" y="455327"/>
                      <a:pt x="161796" y="459484"/>
                    </a:cubicBezTo>
                    <a:cubicBezTo>
                      <a:pt x="160964" y="461700"/>
                      <a:pt x="160409" y="463641"/>
                      <a:pt x="159854" y="465857"/>
                    </a:cubicBezTo>
                    <a:cubicBezTo>
                      <a:pt x="159578" y="467797"/>
                      <a:pt x="159300" y="469737"/>
                      <a:pt x="159023" y="471677"/>
                    </a:cubicBezTo>
                    <a:cubicBezTo>
                      <a:pt x="159023" y="472785"/>
                      <a:pt x="158468" y="473894"/>
                      <a:pt x="159023" y="475002"/>
                    </a:cubicBezTo>
                    <a:cubicBezTo>
                      <a:pt x="159023" y="475557"/>
                      <a:pt x="159578" y="475834"/>
                      <a:pt x="159854" y="476388"/>
                    </a:cubicBezTo>
                    <a:cubicBezTo>
                      <a:pt x="165399" y="470014"/>
                      <a:pt x="175102" y="460038"/>
                      <a:pt x="184251" y="458652"/>
                    </a:cubicBezTo>
                    <a:cubicBezTo>
                      <a:pt x="197836" y="456712"/>
                      <a:pt x="209202" y="453387"/>
                      <a:pt x="215024" y="460869"/>
                    </a:cubicBezTo>
                    <a:cubicBezTo>
                      <a:pt x="215024" y="460869"/>
                      <a:pt x="237757" y="489413"/>
                      <a:pt x="241362" y="489690"/>
                    </a:cubicBezTo>
                    <a:cubicBezTo>
                      <a:pt x="241362" y="489690"/>
                      <a:pt x="241638" y="489690"/>
                      <a:pt x="241916" y="489690"/>
                    </a:cubicBezTo>
                    <a:cubicBezTo>
                      <a:pt x="242193" y="489690"/>
                      <a:pt x="242748" y="489690"/>
                      <a:pt x="243580" y="489690"/>
                    </a:cubicBezTo>
                    <a:cubicBezTo>
                      <a:pt x="243580" y="489690"/>
                      <a:pt x="243580" y="489690"/>
                      <a:pt x="243580" y="489690"/>
                    </a:cubicBezTo>
                    <a:cubicBezTo>
                      <a:pt x="244134" y="489690"/>
                      <a:pt x="244411" y="489690"/>
                      <a:pt x="244966" y="489690"/>
                    </a:cubicBezTo>
                    <a:cubicBezTo>
                      <a:pt x="245243" y="489690"/>
                      <a:pt x="245797" y="489690"/>
                      <a:pt x="246074" y="489690"/>
                    </a:cubicBezTo>
                    <a:cubicBezTo>
                      <a:pt x="246906" y="489690"/>
                      <a:pt x="247738" y="489690"/>
                      <a:pt x="248569" y="489690"/>
                    </a:cubicBezTo>
                    <a:cubicBezTo>
                      <a:pt x="249679" y="489690"/>
                      <a:pt x="250787" y="489690"/>
                      <a:pt x="252173" y="489690"/>
                    </a:cubicBezTo>
                    <a:lnTo>
                      <a:pt x="252173" y="489690"/>
                    </a:lnTo>
                    <a:cubicBezTo>
                      <a:pt x="253283" y="489690"/>
                      <a:pt x="254114" y="489690"/>
                      <a:pt x="255223" y="489690"/>
                    </a:cubicBezTo>
                    <a:cubicBezTo>
                      <a:pt x="256055" y="489690"/>
                      <a:pt x="257164" y="489690"/>
                      <a:pt x="257996" y="489690"/>
                    </a:cubicBezTo>
                    <a:lnTo>
                      <a:pt x="257996" y="368311"/>
                    </a:lnTo>
                    <a:lnTo>
                      <a:pt x="326750" y="345032"/>
                    </a:lnTo>
                    <a:cubicBezTo>
                      <a:pt x="326750" y="345032"/>
                      <a:pt x="326750" y="344755"/>
                      <a:pt x="327027" y="344478"/>
                    </a:cubicBezTo>
                    <a:cubicBezTo>
                      <a:pt x="329799" y="340321"/>
                      <a:pt x="332295" y="335887"/>
                      <a:pt x="336453" y="333116"/>
                    </a:cubicBezTo>
                    <a:cubicBezTo>
                      <a:pt x="338670" y="331730"/>
                      <a:pt x="340888" y="330068"/>
                      <a:pt x="343384" y="328682"/>
                    </a:cubicBezTo>
                    <a:cubicBezTo>
                      <a:pt x="345047" y="327574"/>
                      <a:pt x="346987" y="326465"/>
                      <a:pt x="348651" y="325634"/>
                    </a:cubicBezTo>
                    <a:cubicBezTo>
                      <a:pt x="352532" y="323417"/>
                      <a:pt x="357522" y="323140"/>
                      <a:pt x="361127" y="320091"/>
                    </a:cubicBezTo>
                    <a:cubicBezTo>
                      <a:pt x="363899" y="317320"/>
                      <a:pt x="365008" y="313163"/>
                      <a:pt x="368889" y="311501"/>
                    </a:cubicBezTo>
                    <a:cubicBezTo>
                      <a:pt x="371662" y="310392"/>
                      <a:pt x="376929" y="309283"/>
                      <a:pt x="379979" y="309561"/>
                    </a:cubicBezTo>
                    <a:cubicBezTo>
                      <a:pt x="384137" y="310115"/>
                      <a:pt x="384969" y="315103"/>
                      <a:pt x="388573" y="316489"/>
                    </a:cubicBezTo>
                    <a:cubicBezTo>
                      <a:pt x="392731" y="318151"/>
                      <a:pt x="396335" y="311223"/>
                      <a:pt x="399939" y="310392"/>
                    </a:cubicBezTo>
                    <a:cubicBezTo>
                      <a:pt x="404930" y="309283"/>
                      <a:pt x="406870" y="315657"/>
                      <a:pt x="405207" y="319260"/>
                    </a:cubicBezTo>
                    <a:cubicBezTo>
                      <a:pt x="403544" y="323417"/>
                      <a:pt x="398831" y="326742"/>
                      <a:pt x="395227" y="328959"/>
                    </a:cubicBezTo>
                    <a:cubicBezTo>
                      <a:pt x="389128" y="332562"/>
                      <a:pt x="386632" y="327019"/>
                      <a:pt x="381642" y="325079"/>
                    </a:cubicBezTo>
                    <a:cubicBezTo>
                      <a:pt x="377206" y="323417"/>
                      <a:pt x="372216" y="323971"/>
                      <a:pt x="367780" y="321754"/>
                    </a:cubicBezTo>
                    <a:cubicBezTo>
                      <a:pt x="367226" y="321754"/>
                      <a:pt x="361958" y="321754"/>
                      <a:pt x="361958" y="322308"/>
                    </a:cubicBezTo>
                    <a:cubicBezTo>
                      <a:pt x="360849" y="326465"/>
                      <a:pt x="360018" y="329791"/>
                      <a:pt x="355304" y="330345"/>
                    </a:cubicBezTo>
                    <a:cubicBezTo>
                      <a:pt x="351423" y="330899"/>
                      <a:pt x="347542" y="330345"/>
                      <a:pt x="345047" y="334224"/>
                    </a:cubicBezTo>
                    <a:cubicBezTo>
                      <a:pt x="342829" y="337550"/>
                      <a:pt x="343106" y="341430"/>
                      <a:pt x="340057" y="344478"/>
                    </a:cubicBezTo>
                    <a:cubicBezTo>
                      <a:pt x="338116" y="346418"/>
                      <a:pt x="335621" y="347803"/>
                      <a:pt x="333403" y="349743"/>
                    </a:cubicBezTo>
                    <a:cubicBezTo>
                      <a:pt x="333126" y="352792"/>
                      <a:pt x="334512" y="355009"/>
                      <a:pt x="339780" y="357503"/>
                    </a:cubicBezTo>
                    <a:cubicBezTo>
                      <a:pt x="350869" y="362491"/>
                      <a:pt x="393840" y="386323"/>
                      <a:pt x="396890" y="392697"/>
                    </a:cubicBezTo>
                    <a:cubicBezTo>
                      <a:pt x="399939" y="399071"/>
                      <a:pt x="412137" y="418192"/>
                      <a:pt x="420178" y="417084"/>
                    </a:cubicBezTo>
                    <a:cubicBezTo>
                      <a:pt x="428217" y="416252"/>
                      <a:pt x="433485" y="412096"/>
                      <a:pt x="446237" y="413204"/>
                    </a:cubicBezTo>
                    <a:cubicBezTo>
                      <a:pt x="458990" y="414036"/>
                      <a:pt x="474793" y="417638"/>
                      <a:pt x="480337" y="415975"/>
                    </a:cubicBezTo>
                    <a:cubicBezTo>
                      <a:pt x="485605" y="414313"/>
                      <a:pt x="498358" y="408216"/>
                      <a:pt x="502516" y="414036"/>
                    </a:cubicBezTo>
                    <a:cubicBezTo>
                      <a:pt x="506675" y="419855"/>
                      <a:pt x="513328" y="427615"/>
                      <a:pt x="519428" y="432049"/>
                    </a:cubicBezTo>
                    <a:cubicBezTo>
                      <a:pt x="525527" y="436482"/>
                      <a:pt x="530517" y="428723"/>
                      <a:pt x="528853" y="437868"/>
                    </a:cubicBezTo>
                    <a:cubicBezTo>
                      <a:pt x="527190" y="447013"/>
                      <a:pt x="528853" y="471677"/>
                      <a:pt x="531903" y="467797"/>
                    </a:cubicBezTo>
                    <a:cubicBezTo>
                      <a:pt x="534952" y="463918"/>
                      <a:pt x="542715" y="464195"/>
                      <a:pt x="544101" y="472785"/>
                    </a:cubicBezTo>
                    <a:cubicBezTo>
                      <a:pt x="545765" y="481099"/>
                      <a:pt x="544101" y="493847"/>
                      <a:pt x="552418" y="493015"/>
                    </a:cubicBezTo>
                    <a:cubicBezTo>
                      <a:pt x="560735" y="492184"/>
                      <a:pt x="586241" y="490521"/>
                      <a:pt x="584300" y="496895"/>
                    </a:cubicBezTo>
                    <a:cubicBezTo>
                      <a:pt x="582360" y="503546"/>
                      <a:pt x="582914" y="511582"/>
                      <a:pt x="589013" y="512414"/>
                    </a:cubicBezTo>
                    <a:cubicBezTo>
                      <a:pt x="595112" y="513245"/>
                      <a:pt x="599826" y="514354"/>
                      <a:pt x="600380" y="507149"/>
                    </a:cubicBezTo>
                    <a:cubicBezTo>
                      <a:pt x="601212" y="500220"/>
                      <a:pt x="598162" y="498835"/>
                      <a:pt x="606756" y="492461"/>
                    </a:cubicBezTo>
                    <a:cubicBezTo>
                      <a:pt x="615628" y="486087"/>
                      <a:pt x="636143" y="470291"/>
                      <a:pt x="644183" y="467243"/>
                    </a:cubicBezTo>
                    <a:cubicBezTo>
                      <a:pt x="651391" y="464472"/>
                      <a:pt x="659153" y="460869"/>
                      <a:pt x="661648" y="456712"/>
                    </a:cubicBezTo>
                    <a:cubicBezTo>
                      <a:pt x="661926" y="456158"/>
                      <a:pt x="662203" y="455604"/>
                      <a:pt x="662203" y="455327"/>
                    </a:cubicBezTo>
                    <a:cubicBezTo>
                      <a:pt x="663589" y="450339"/>
                      <a:pt x="664976" y="444242"/>
                      <a:pt x="673847" y="442302"/>
                    </a:cubicBezTo>
                    <a:cubicBezTo>
                      <a:pt x="682718" y="440362"/>
                      <a:pt x="694639" y="443133"/>
                      <a:pt x="701570" y="445073"/>
                    </a:cubicBezTo>
                    <a:cubicBezTo>
                      <a:pt x="708501" y="447290"/>
                      <a:pt x="733729" y="457821"/>
                      <a:pt x="731234" y="450893"/>
                    </a:cubicBezTo>
                    <a:cubicBezTo>
                      <a:pt x="728739" y="443965"/>
                      <a:pt x="730680" y="435374"/>
                      <a:pt x="734838" y="431772"/>
                    </a:cubicBezTo>
                    <a:cubicBezTo>
                      <a:pt x="738719" y="428169"/>
                      <a:pt x="742046" y="426783"/>
                      <a:pt x="748700" y="427892"/>
                    </a:cubicBezTo>
                    <a:cubicBezTo>
                      <a:pt x="755077" y="428723"/>
                      <a:pt x="772265" y="442302"/>
                      <a:pt x="779196" y="440085"/>
                    </a:cubicBezTo>
                    <a:cubicBezTo>
                      <a:pt x="786127" y="437868"/>
                      <a:pt x="791394" y="436760"/>
                      <a:pt x="794998" y="436482"/>
                    </a:cubicBezTo>
                    <a:cubicBezTo>
                      <a:pt x="798602" y="436482"/>
                      <a:pt x="879277" y="436482"/>
                      <a:pt x="882881" y="440639"/>
                    </a:cubicBezTo>
                    <a:cubicBezTo>
                      <a:pt x="886485" y="444519"/>
                      <a:pt x="894248" y="452556"/>
                      <a:pt x="897575" y="452556"/>
                    </a:cubicBezTo>
                    <a:cubicBezTo>
                      <a:pt x="900901" y="452556"/>
                      <a:pt x="906724" y="454218"/>
                      <a:pt x="910328" y="456712"/>
                    </a:cubicBezTo>
                    <a:cubicBezTo>
                      <a:pt x="910328" y="455881"/>
                      <a:pt x="908387" y="443133"/>
                      <a:pt x="913931" y="440362"/>
                    </a:cubicBezTo>
                    <a:cubicBezTo>
                      <a:pt x="919476" y="437314"/>
                      <a:pt x="923635" y="440362"/>
                      <a:pt x="920585" y="436760"/>
                    </a:cubicBezTo>
                    <a:cubicBezTo>
                      <a:pt x="917259" y="433434"/>
                      <a:pt x="916981" y="435097"/>
                      <a:pt x="921694" y="431494"/>
                    </a:cubicBezTo>
                    <a:cubicBezTo>
                      <a:pt x="926407" y="427892"/>
                      <a:pt x="931675" y="432326"/>
                      <a:pt x="928625" y="425121"/>
                    </a:cubicBezTo>
                    <a:cubicBezTo>
                      <a:pt x="925576" y="418192"/>
                      <a:pt x="916149" y="401288"/>
                      <a:pt x="915873" y="392143"/>
                    </a:cubicBezTo>
                    <a:cubicBezTo>
                      <a:pt x="915873" y="382998"/>
                      <a:pt x="920308" y="374130"/>
                      <a:pt x="914209" y="374407"/>
                    </a:cubicBezTo>
                    <a:cubicBezTo>
                      <a:pt x="908110" y="374407"/>
                      <a:pt x="897852" y="372744"/>
                      <a:pt x="905614" y="368588"/>
                    </a:cubicBezTo>
                    <a:cubicBezTo>
                      <a:pt x="913377" y="364431"/>
                      <a:pt x="946923" y="352792"/>
                      <a:pt x="949417" y="354732"/>
                    </a:cubicBezTo>
                    <a:cubicBezTo>
                      <a:pt x="951913" y="356948"/>
                      <a:pt x="947754" y="363045"/>
                      <a:pt x="959121" y="362214"/>
                    </a:cubicBezTo>
                    <a:cubicBezTo>
                      <a:pt x="970487" y="361383"/>
                      <a:pt x="981854" y="359720"/>
                      <a:pt x="977418" y="354454"/>
                    </a:cubicBezTo>
                    <a:cubicBezTo>
                      <a:pt x="973260" y="349189"/>
                      <a:pt x="964943" y="347803"/>
                      <a:pt x="969656" y="339767"/>
                    </a:cubicBezTo>
                    <a:cubicBezTo>
                      <a:pt x="974369" y="331730"/>
                      <a:pt x="984072" y="311223"/>
                      <a:pt x="984072" y="305681"/>
                    </a:cubicBezTo>
                    <a:cubicBezTo>
                      <a:pt x="984072" y="300138"/>
                      <a:pt x="984072" y="291271"/>
                      <a:pt x="990726" y="292379"/>
                    </a:cubicBezTo>
                    <a:cubicBezTo>
                      <a:pt x="997379" y="293210"/>
                      <a:pt x="1010409" y="301247"/>
                      <a:pt x="1014845" y="300693"/>
                    </a:cubicBezTo>
                    <a:cubicBezTo>
                      <a:pt x="1019280" y="300138"/>
                      <a:pt x="1031756" y="298476"/>
                      <a:pt x="1035914" y="300138"/>
                    </a:cubicBezTo>
                    <a:cubicBezTo>
                      <a:pt x="1040073" y="302078"/>
                      <a:pt x="1062529" y="300138"/>
                      <a:pt x="1060034" y="284620"/>
                    </a:cubicBezTo>
                    <a:cubicBezTo>
                      <a:pt x="1057539" y="269101"/>
                      <a:pt x="1058093" y="250811"/>
                      <a:pt x="1064747" y="248317"/>
                    </a:cubicBezTo>
                    <a:cubicBezTo>
                      <a:pt x="1071400" y="245823"/>
                      <a:pt x="1086926" y="253305"/>
                      <a:pt x="1089421" y="243051"/>
                    </a:cubicBezTo>
                    <a:cubicBezTo>
                      <a:pt x="1091916" y="232798"/>
                      <a:pt x="1085262" y="227255"/>
                      <a:pt x="1108827" y="225039"/>
                    </a:cubicBezTo>
                    <a:cubicBezTo>
                      <a:pt x="1105500" y="224207"/>
                      <a:pt x="1102174" y="222822"/>
                      <a:pt x="1098847" y="221436"/>
                    </a:cubicBezTo>
                    <a:close/>
                    <a:moveTo>
                      <a:pt x="879832" y="315934"/>
                    </a:moveTo>
                    <a:cubicBezTo>
                      <a:pt x="876505" y="320091"/>
                      <a:pt x="872069" y="323694"/>
                      <a:pt x="866802" y="325357"/>
                    </a:cubicBezTo>
                    <a:cubicBezTo>
                      <a:pt x="860980" y="327019"/>
                      <a:pt x="854881" y="325357"/>
                      <a:pt x="849336" y="323140"/>
                    </a:cubicBezTo>
                    <a:cubicBezTo>
                      <a:pt x="847395" y="322308"/>
                      <a:pt x="845455" y="321477"/>
                      <a:pt x="843237" y="320646"/>
                    </a:cubicBezTo>
                    <a:cubicBezTo>
                      <a:pt x="843237" y="320646"/>
                      <a:pt x="843237" y="320646"/>
                      <a:pt x="843237" y="320646"/>
                    </a:cubicBezTo>
                    <a:cubicBezTo>
                      <a:pt x="841019" y="319814"/>
                      <a:pt x="822722" y="312886"/>
                      <a:pt x="805256" y="313163"/>
                    </a:cubicBezTo>
                    <a:lnTo>
                      <a:pt x="805256" y="313163"/>
                    </a:lnTo>
                    <a:cubicBezTo>
                      <a:pt x="795552" y="313718"/>
                      <a:pt x="785849" y="316489"/>
                      <a:pt x="776978" y="320368"/>
                    </a:cubicBezTo>
                    <a:cubicBezTo>
                      <a:pt x="770601" y="323140"/>
                      <a:pt x="764780" y="326742"/>
                      <a:pt x="759512" y="331453"/>
                    </a:cubicBezTo>
                    <a:cubicBezTo>
                      <a:pt x="757294" y="333393"/>
                      <a:pt x="755354" y="335333"/>
                      <a:pt x="753413" y="337550"/>
                    </a:cubicBezTo>
                    <a:cubicBezTo>
                      <a:pt x="751749" y="339490"/>
                      <a:pt x="750086" y="341430"/>
                      <a:pt x="748423" y="343370"/>
                    </a:cubicBezTo>
                    <a:cubicBezTo>
                      <a:pt x="747036" y="345309"/>
                      <a:pt x="746205" y="347249"/>
                      <a:pt x="745650" y="349189"/>
                    </a:cubicBezTo>
                    <a:cubicBezTo>
                      <a:pt x="743987" y="353623"/>
                      <a:pt x="745096" y="358611"/>
                      <a:pt x="745650" y="363045"/>
                    </a:cubicBezTo>
                    <a:cubicBezTo>
                      <a:pt x="745650" y="364431"/>
                      <a:pt x="746205" y="365816"/>
                      <a:pt x="744542" y="366093"/>
                    </a:cubicBezTo>
                    <a:cubicBezTo>
                      <a:pt x="742878" y="366371"/>
                      <a:pt x="740937" y="364985"/>
                      <a:pt x="739829" y="363876"/>
                    </a:cubicBezTo>
                    <a:cubicBezTo>
                      <a:pt x="735670" y="360274"/>
                      <a:pt x="732066" y="355286"/>
                      <a:pt x="730126" y="350020"/>
                    </a:cubicBezTo>
                    <a:cubicBezTo>
                      <a:pt x="728462" y="346141"/>
                      <a:pt x="727908" y="341707"/>
                      <a:pt x="730402" y="338381"/>
                    </a:cubicBezTo>
                    <a:cubicBezTo>
                      <a:pt x="732898" y="335056"/>
                      <a:pt x="736779" y="332839"/>
                      <a:pt x="739551" y="330068"/>
                    </a:cubicBezTo>
                    <a:cubicBezTo>
                      <a:pt x="746205" y="322862"/>
                      <a:pt x="748423" y="312055"/>
                      <a:pt x="758126" y="308175"/>
                    </a:cubicBezTo>
                    <a:cubicBezTo>
                      <a:pt x="764225" y="305681"/>
                      <a:pt x="771433" y="305404"/>
                      <a:pt x="778087" y="305681"/>
                    </a:cubicBezTo>
                    <a:cubicBezTo>
                      <a:pt x="785295" y="305681"/>
                      <a:pt x="792503" y="306512"/>
                      <a:pt x="799434" y="307898"/>
                    </a:cubicBezTo>
                    <a:cubicBezTo>
                      <a:pt x="800265" y="307898"/>
                      <a:pt x="801097" y="308175"/>
                      <a:pt x="801929" y="308452"/>
                    </a:cubicBezTo>
                    <a:cubicBezTo>
                      <a:pt x="802761" y="308452"/>
                      <a:pt x="803593" y="308729"/>
                      <a:pt x="804424" y="309006"/>
                    </a:cubicBezTo>
                    <a:cubicBezTo>
                      <a:pt x="804424" y="309006"/>
                      <a:pt x="804979" y="309006"/>
                      <a:pt x="805256" y="309006"/>
                    </a:cubicBezTo>
                    <a:cubicBezTo>
                      <a:pt x="805256" y="309006"/>
                      <a:pt x="805810" y="309006"/>
                      <a:pt x="805810" y="309006"/>
                    </a:cubicBezTo>
                    <a:cubicBezTo>
                      <a:pt x="805810" y="309006"/>
                      <a:pt x="805810" y="309006"/>
                      <a:pt x="805810" y="309006"/>
                    </a:cubicBezTo>
                    <a:cubicBezTo>
                      <a:pt x="805810" y="309006"/>
                      <a:pt x="805810" y="309006"/>
                      <a:pt x="805810" y="309006"/>
                    </a:cubicBezTo>
                    <a:cubicBezTo>
                      <a:pt x="805810" y="309006"/>
                      <a:pt x="806087" y="309006"/>
                      <a:pt x="806365" y="309006"/>
                    </a:cubicBezTo>
                    <a:cubicBezTo>
                      <a:pt x="808306" y="309561"/>
                      <a:pt x="810524" y="310115"/>
                      <a:pt x="812464" y="310946"/>
                    </a:cubicBezTo>
                    <a:cubicBezTo>
                      <a:pt x="812464" y="310946"/>
                      <a:pt x="812464" y="310946"/>
                      <a:pt x="812464" y="310946"/>
                    </a:cubicBezTo>
                    <a:cubicBezTo>
                      <a:pt x="820781" y="313163"/>
                      <a:pt x="834365" y="315934"/>
                      <a:pt x="846564" y="314549"/>
                    </a:cubicBezTo>
                    <a:cubicBezTo>
                      <a:pt x="851831" y="313995"/>
                      <a:pt x="857376" y="312886"/>
                      <a:pt x="862643" y="311778"/>
                    </a:cubicBezTo>
                    <a:cubicBezTo>
                      <a:pt x="866247" y="310946"/>
                      <a:pt x="869851" y="309838"/>
                      <a:pt x="873732" y="309006"/>
                    </a:cubicBezTo>
                    <a:cubicBezTo>
                      <a:pt x="875674" y="308452"/>
                      <a:pt x="878168" y="307898"/>
                      <a:pt x="880386" y="308175"/>
                    </a:cubicBezTo>
                    <a:cubicBezTo>
                      <a:pt x="884267" y="309006"/>
                      <a:pt x="880386" y="313718"/>
                      <a:pt x="879277" y="315380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03" name="Freeform 2002">
                <a:extLst>
                  <a:ext uri="{FF2B5EF4-FFF2-40B4-BE49-F238E27FC236}">
                    <a16:creationId xmlns:a16="http://schemas.microsoft.com/office/drawing/2014/main" id="{2E76AFF0-0148-2821-0093-169F129016CE}"/>
                  </a:ext>
                </a:extLst>
              </p:cNvPr>
              <p:cNvSpPr/>
              <p:nvPr/>
            </p:nvSpPr>
            <p:spPr>
              <a:xfrm>
                <a:off x="6198124" y="2862296"/>
                <a:ext cx="182225" cy="80149"/>
              </a:xfrm>
              <a:custGeom>
                <a:avLst/>
                <a:gdLst>
                  <a:gd name="connsiteX0" fmla="*/ 163014 w 182225"/>
                  <a:gd name="connsiteY0" fmla="*/ 77871 h 80149"/>
                  <a:gd name="connsiteX1" fmla="*/ 149430 w 182225"/>
                  <a:gd name="connsiteY1" fmla="*/ 69558 h 80149"/>
                  <a:gd name="connsiteX2" fmla="*/ 135568 w 182225"/>
                  <a:gd name="connsiteY2" fmla="*/ 72883 h 80149"/>
                  <a:gd name="connsiteX3" fmla="*/ 136122 w 182225"/>
                  <a:gd name="connsiteY3" fmla="*/ 75654 h 80149"/>
                  <a:gd name="connsiteX4" fmla="*/ 94260 w 182225"/>
                  <a:gd name="connsiteY4" fmla="*/ 78980 h 80149"/>
                  <a:gd name="connsiteX5" fmla="*/ 94260 w 182225"/>
                  <a:gd name="connsiteY5" fmla="*/ 78980 h 80149"/>
                  <a:gd name="connsiteX6" fmla="*/ 83725 w 182225"/>
                  <a:gd name="connsiteY6" fmla="*/ 70666 h 80149"/>
                  <a:gd name="connsiteX7" fmla="*/ 81784 w 182225"/>
                  <a:gd name="connsiteY7" fmla="*/ 69280 h 80149"/>
                  <a:gd name="connsiteX8" fmla="*/ 80953 w 182225"/>
                  <a:gd name="connsiteY8" fmla="*/ 68726 h 80149"/>
                  <a:gd name="connsiteX9" fmla="*/ 79567 w 182225"/>
                  <a:gd name="connsiteY9" fmla="*/ 67341 h 80149"/>
                  <a:gd name="connsiteX10" fmla="*/ 79012 w 182225"/>
                  <a:gd name="connsiteY10" fmla="*/ 66786 h 80149"/>
                  <a:gd name="connsiteX11" fmla="*/ 68754 w 182225"/>
                  <a:gd name="connsiteY11" fmla="*/ 67341 h 80149"/>
                  <a:gd name="connsiteX12" fmla="*/ 61823 w 182225"/>
                  <a:gd name="connsiteY12" fmla="*/ 66509 h 80149"/>
                  <a:gd name="connsiteX13" fmla="*/ 42140 w 182225"/>
                  <a:gd name="connsiteY13" fmla="*/ 65678 h 80149"/>
                  <a:gd name="connsiteX14" fmla="*/ 43803 w 182225"/>
                  <a:gd name="connsiteY14" fmla="*/ 58750 h 80149"/>
                  <a:gd name="connsiteX15" fmla="*/ 45189 w 182225"/>
                  <a:gd name="connsiteY15" fmla="*/ 46834 h 80149"/>
                  <a:gd name="connsiteX16" fmla="*/ 41585 w 182225"/>
                  <a:gd name="connsiteY16" fmla="*/ 38797 h 80149"/>
                  <a:gd name="connsiteX17" fmla="*/ 29665 w 182225"/>
                  <a:gd name="connsiteY17" fmla="*/ 19953 h 80149"/>
                  <a:gd name="connsiteX18" fmla="*/ 9149 w 182225"/>
                  <a:gd name="connsiteY18" fmla="*/ 13025 h 80149"/>
                  <a:gd name="connsiteX19" fmla="*/ 0 w 182225"/>
                  <a:gd name="connsiteY19" fmla="*/ 8591 h 80149"/>
                  <a:gd name="connsiteX20" fmla="*/ 6654 w 182225"/>
                  <a:gd name="connsiteY20" fmla="*/ 0 h 80149"/>
                  <a:gd name="connsiteX21" fmla="*/ 24674 w 182225"/>
                  <a:gd name="connsiteY21" fmla="*/ 1940 h 80149"/>
                  <a:gd name="connsiteX22" fmla="*/ 48239 w 182225"/>
                  <a:gd name="connsiteY22" fmla="*/ 10808 h 80149"/>
                  <a:gd name="connsiteX23" fmla="*/ 80675 w 182225"/>
                  <a:gd name="connsiteY23" fmla="*/ 13302 h 80149"/>
                  <a:gd name="connsiteX24" fmla="*/ 102300 w 182225"/>
                  <a:gd name="connsiteY24" fmla="*/ 26327 h 80149"/>
                  <a:gd name="connsiteX25" fmla="*/ 112557 w 182225"/>
                  <a:gd name="connsiteY25" fmla="*/ 32146 h 80149"/>
                  <a:gd name="connsiteX26" fmla="*/ 125587 w 182225"/>
                  <a:gd name="connsiteY26" fmla="*/ 27712 h 80149"/>
                  <a:gd name="connsiteX27" fmla="*/ 141944 w 182225"/>
                  <a:gd name="connsiteY27" fmla="*/ 28821 h 80149"/>
                  <a:gd name="connsiteX28" fmla="*/ 154697 w 182225"/>
                  <a:gd name="connsiteY28" fmla="*/ 35749 h 80149"/>
                  <a:gd name="connsiteX29" fmla="*/ 159687 w 182225"/>
                  <a:gd name="connsiteY29" fmla="*/ 47942 h 80149"/>
                  <a:gd name="connsiteX30" fmla="*/ 174103 w 182225"/>
                  <a:gd name="connsiteY30" fmla="*/ 53208 h 80149"/>
                  <a:gd name="connsiteX31" fmla="*/ 176599 w 182225"/>
                  <a:gd name="connsiteY31" fmla="*/ 69835 h 80149"/>
                  <a:gd name="connsiteX32" fmla="*/ 182143 w 182225"/>
                  <a:gd name="connsiteY32" fmla="*/ 78426 h 80149"/>
                  <a:gd name="connsiteX33" fmla="*/ 163846 w 182225"/>
                  <a:gd name="connsiteY33" fmla="*/ 78426 h 801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182225" h="80149">
                    <a:moveTo>
                      <a:pt x="163014" y="77871"/>
                    </a:moveTo>
                    <a:cubicBezTo>
                      <a:pt x="159965" y="77871"/>
                      <a:pt x="153311" y="70666"/>
                      <a:pt x="149430" y="69558"/>
                    </a:cubicBezTo>
                    <a:cubicBezTo>
                      <a:pt x="145825" y="68726"/>
                      <a:pt x="138340" y="70389"/>
                      <a:pt x="135568" y="72883"/>
                    </a:cubicBezTo>
                    <a:cubicBezTo>
                      <a:pt x="134736" y="73437"/>
                      <a:pt x="135014" y="74546"/>
                      <a:pt x="136122" y="75654"/>
                    </a:cubicBezTo>
                    <a:cubicBezTo>
                      <a:pt x="124755" y="74823"/>
                      <a:pt x="95369" y="78980"/>
                      <a:pt x="94260" y="78980"/>
                    </a:cubicBezTo>
                    <a:lnTo>
                      <a:pt x="94260" y="78980"/>
                    </a:lnTo>
                    <a:cubicBezTo>
                      <a:pt x="91210" y="75931"/>
                      <a:pt x="86774" y="73160"/>
                      <a:pt x="83725" y="70666"/>
                    </a:cubicBezTo>
                    <a:cubicBezTo>
                      <a:pt x="83170" y="70112"/>
                      <a:pt x="82339" y="69558"/>
                      <a:pt x="81784" y="69280"/>
                    </a:cubicBezTo>
                    <a:cubicBezTo>
                      <a:pt x="81784" y="69280"/>
                      <a:pt x="81230" y="68726"/>
                      <a:pt x="80953" y="68726"/>
                    </a:cubicBezTo>
                    <a:cubicBezTo>
                      <a:pt x="80398" y="68172"/>
                      <a:pt x="79844" y="67895"/>
                      <a:pt x="79567" y="67341"/>
                    </a:cubicBezTo>
                    <a:cubicBezTo>
                      <a:pt x="79567" y="67341"/>
                      <a:pt x="79289" y="67064"/>
                      <a:pt x="79012" y="66786"/>
                    </a:cubicBezTo>
                    <a:cubicBezTo>
                      <a:pt x="75408" y="62075"/>
                      <a:pt x="69864" y="65124"/>
                      <a:pt x="68754" y="67341"/>
                    </a:cubicBezTo>
                    <a:cubicBezTo>
                      <a:pt x="67646" y="69558"/>
                      <a:pt x="62101" y="68449"/>
                      <a:pt x="61823" y="66509"/>
                    </a:cubicBezTo>
                    <a:cubicBezTo>
                      <a:pt x="61547" y="64570"/>
                      <a:pt x="42971" y="65678"/>
                      <a:pt x="42140" y="65678"/>
                    </a:cubicBezTo>
                    <a:cubicBezTo>
                      <a:pt x="43249" y="63738"/>
                      <a:pt x="43803" y="61521"/>
                      <a:pt x="43803" y="58750"/>
                    </a:cubicBezTo>
                    <a:cubicBezTo>
                      <a:pt x="43803" y="54593"/>
                      <a:pt x="45467" y="50713"/>
                      <a:pt x="45189" y="46834"/>
                    </a:cubicBezTo>
                    <a:cubicBezTo>
                      <a:pt x="45189" y="44062"/>
                      <a:pt x="42971" y="41291"/>
                      <a:pt x="41585" y="38797"/>
                    </a:cubicBezTo>
                    <a:cubicBezTo>
                      <a:pt x="38536" y="32146"/>
                      <a:pt x="35764" y="24387"/>
                      <a:pt x="29665" y="19953"/>
                    </a:cubicBezTo>
                    <a:cubicBezTo>
                      <a:pt x="23842" y="15796"/>
                      <a:pt x="15525" y="15242"/>
                      <a:pt x="9149" y="13025"/>
                    </a:cubicBezTo>
                    <a:cubicBezTo>
                      <a:pt x="5822" y="11916"/>
                      <a:pt x="2772" y="10254"/>
                      <a:pt x="0" y="8591"/>
                    </a:cubicBezTo>
                    <a:cubicBezTo>
                      <a:pt x="0" y="8037"/>
                      <a:pt x="832" y="0"/>
                      <a:pt x="6654" y="0"/>
                    </a:cubicBezTo>
                    <a:cubicBezTo>
                      <a:pt x="12476" y="0"/>
                      <a:pt x="21070" y="0"/>
                      <a:pt x="24674" y="1940"/>
                    </a:cubicBezTo>
                    <a:cubicBezTo>
                      <a:pt x="28278" y="4157"/>
                      <a:pt x="42417" y="10531"/>
                      <a:pt x="48239" y="10808"/>
                    </a:cubicBezTo>
                    <a:cubicBezTo>
                      <a:pt x="54061" y="11085"/>
                      <a:pt x="76239" y="8314"/>
                      <a:pt x="80675" y="13302"/>
                    </a:cubicBezTo>
                    <a:cubicBezTo>
                      <a:pt x="85111" y="18290"/>
                      <a:pt x="102022" y="23555"/>
                      <a:pt x="102300" y="26327"/>
                    </a:cubicBezTo>
                    <a:cubicBezTo>
                      <a:pt x="102300" y="29098"/>
                      <a:pt x="108676" y="34363"/>
                      <a:pt x="112557" y="32146"/>
                    </a:cubicBezTo>
                    <a:cubicBezTo>
                      <a:pt x="116438" y="29929"/>
                      <a:pt x="117270" y="27989"/>
                      <a:pt x="125587" y="27712"/>
                    </a:cubicBezTo>
                    <a:cubicBezTo>
                      <a:pt x="133904" y="27712"/>
                      <a:pt x="139449" y="26604"/>
                      <a:pt x="141944" y="28821"/>
                    </a:cubicBezTo>
                    <a:cubicBezTo>
                      <a:pt x="144439" y="31038"/>
                      <a:pt x="154697" y="32423"/>
                      <a:pt x="154697" y="35749"/>
                    </a:cubicBezTo>
                    <a:cubicBezTo>
                      <a:pt x="154697" y="39074"/>
                      <a:pt x="154974" y="46557"/>
                      <a:pt x="159687" y="47942"/>
                    </a:cubicBezTo>
                    <a:cubicBezTo>
                      <a:pt x="163846" y="49051"/>
                      <a:pt x="169668" y="52099"/>
                      <a:pt x="174103" y="53208"/>
                    </a:cubicBezTo>
                    <a:cubicBezTo>
                      <a:pt x="165786" y="61244"/>
                      <a:pt x="171885" y="66786"/>
                      <a:pt x="176599" y="69835"/>
                    </a:cubicBezTo>
                    <a:cubicBezTo>
                      <a:pt x="181312" y="72883"/>
                      <a:pt x="180757" y="74546"/>
                      <a:pt x="182143" y="78426"/>
                    </a:cubicBezTo>
                    <a:cubicBezTo>
                      <a:pt x="183530" y="82305"/>
                      <a:pt x="166896" y="78426"/>
                      <a:pt x="163846" y="78426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04" name="Freeform 2003">
                <a:extLst>
                  <a:ext uri="{FF2B5EF4-FFF2-40B4-BE49-F238E27FC236}">
                    <a16:creationId xmlns:a16="http://schemas.microsoft.com/office/drawing/2014/main" id="{B93A010D-806C-9C35-2E9B-CB94C5424D9E}"/>
                  </a:ext>
                </a:extLst>
              </p:cNvPr>
              <p:cNvSpPr/>
              <p:nvPr/>
            </p:nvSpPr>
            <p:spPr>
              <a:xfrm>
                <a:off x="6165523" y="3060854"/>
                <a:ext cx="266308" cy="250379"/>
              </a:xfrm>
              <a:custGeom>
                <a:avLst/>
                <a:gdLst>
                  <a:gd name="connsiteX0" fmla="*/ 266032 w 266308"/>
                  <a:gd name="connsiteY0" fmla="*/ 226270 h 250379"/>
                  <a:gd name="connsiteX1" fmla="*/ 255497 w 266308"/>
                  <a:gd name="connsiteY1" fmla="*/ 223222 h 250379"/>
                  <a:gd name="connsiteX2" fmla="*/ 253279 w 266308"/>
                  <a:gd name="connsiteY2" fmla="*/ 224330 h 250379"/>
                  <a:gd name="connsiteX3" fmla="*/ 226110 w 266308"/>
                  <a:gd name="connsiteY3" fmla="*/ 224330 h 250379"/>
                  <a:gd name="connsiteX4" fmla="*/ 209753 w 266308"/>
                  <a:gd name="connsiteY4" fmla="*/ 250380 h 250379"/>
                  <a:gd name="connsiteX5" fmla="*/ 169000 w 266308"/>
                  <a:gd name="connsiteY5" fmla="*/ 247885 h 250379"/>
                  <a:gd name="connsiteX6" fmla="*/ 104404 w 266308"/>
                  <a:gd name="connsiteY6" fmla="*/ 202715 h 250379"/>
                  <a:gd name="connsiteX7" fmla="*/ 56443 w 266308"/>
                  <a:gd name="connsiteY7" fmla="*/ 170846 h 250379"/>
                  <a:gd name="connsiteX8" fmla="*/ 12640 w 266308"/>
                  <a:gd name="connsiteY8" fmla="*/ 159484 h 250379"/>
                  <a:gd name="connsiteX9" fmla="*/ 10977 w 266308"/>
                  <a:gd name="connsiteY9" fmla="*/ 159484 h 250379"/>
                  <a:gd name="connsiteX10" fmla="*/ 164 w 266308"/>
                  <a:gd name="connsiteY10" fmla="*/ 129000 h 250379"/>
                  <a:gd name="connsiteX11" fmla="*/ 2936 w 266308"/>
                  <a:gd name="connsiteY11" fmla="*/ 122349 h 250379"/>
                  <a:gd name="connsiteX12" fmla="*/ 2936 w 266308"/>
                  <a:gd name="connsiteY12" fmla="*/ 122349 h 250379"/>
                  <a:gd name="connsiteX13" fmla="*/ 57275 w 266308"/>
                  <a:gd name="connsiteY13" fmla="*/ 89095 h 250379"/>
                  <a:gd name="connsiteX14" fmla="*/ 66700 w 266308"/>
                  <a:gd name="connsiteY14" fmla="*/ 56117 h 250379"/>
                  <a:gd name="connsiteX15" fmla="*/ 66700 w 266308"/>
                  <a:gd name="connsiteY15" fmla="*/ 33947 h 250379"/>
                  <a:gd name="connsiteX16" fmla="*/ 80008 w 266308"/>
                  <a:gd name="connsiteY16" fmla="*/ 22863 h 250379"/>
                  <a:gd name="connsiteX17" fmla="*/ 99692 w 266308"/>
                  <a:gd name="connsiteY17" fmla="*/ 5404 h 250379"/>
                  <a:gd name="connsiteX18" fmla="*/ 100246 w 266308"/>
                  <a:gd name="connsiteY18" fmla="*/ 4573 h 250379"/>
                  <a:gd name="connsiteX19" fmla="*/ 100246 w 266308"/>
                  <a:gd name="connsiteY19" fmla="*/ 4573 h 250379"/>
                  <a:gd name="connsiteX20" fmla="*/ 140999 w 266308"/>
                  <a:gd name="connsiteY20" fmla="*/ 1247 h 250379"/>
                  <a:gd name="connsiteX21" fmla="*/ 147930 w 266308"/>
                  <a:gd name="connsiteY21" fmla="*/ 9006 h 250379"/>
                  <a:gd name="connsiteX22" fmla="*/ 159574 w 266308"/>
                  <a:gd name="connsiteY22" fmla="*/ 9006 h 250379"/>
                  <a:gd name="connsiteX23" fmla="*/ 163178 w 266308"/>
                  <a:gd name="connsiteY23" fmla="*/ 10392 h 250379"/>
                  <a:gd name="connsiteX24" fmla="*/ 167059 w 266308"/>
                  <a:gd name="connsiteY24" fmla="*/ 18983 h 250379"/>
                  <a:gd name="connsiteX25" fmla="*/ 172327 w 266308"/>
                  <a:gd name="connsiteY25" fmla="*/ 24802 h 250379"/>
                  <a:gd name="connsiteX26" fmla="*/ 179812 w 266308"/>
                  <a:gd name="connsiteY26" fmla="*/ 40598 h 250379"/>
                  <a:gd name="connsiteX27" fmla="*/ 195337 w 266308"/>
                  <a:gd name="connsiteY27" fmla="*/ 46418 h 250379"/>
                  <a:gd name="connsiteX28" fmla="*/ 197000 w 266308"/>
                  <a:gd name="connsiteY28" fmla="*/ 54732 h 250379"/>
                  <a:gd name="connsiteX29" fmla="*/ 199773 w 266308"/>
                  <a:gd name="connsiteY29" fmla="*/ 63322 h 250379"/>
                  <a:gd name="connsiteX30" fmla="*/ 193396 w 266308"/>
                  <a:gd name="connsiteY30" fmla="*/ 71913 h 250379"/>
                  <a:gd name="connsiteX31" fmla="*/ 188683 w 266308"/>
                  <a:gd name="connsiteY31" fmla="*/ 78564 h 250379"/>
                  <a:gd name="connsiteX32" fmla="*/ 182862 w 266308"/>
                  <a:gd name="connsiteY32" fmla="*/ 85492 h 250379"/>
                  <a:gd name="connsiteX33" fmla="*/ 184248 w 266308"/>
                  <a:gd name="connsiteY33" fmla="*/ 91589 h 250379"/>
                  <a:gd name="connsiteX34" fmla="*/ 180090 w 266308"/>
                  <a:gd name="connsiteY34" fmla="*/ 101011 h 250379"/>
                  <a:gd name="connsiteX35" fmla="*/ 191456 w 266308"/>
                  <a:gd name="connsiteY35" fmla="*/ 114867 h 250379"/>
                  <a:gd name="connsiteX36" fmla="*/ 197000 w 266308"/>
                  <a:gd name="connsiteY36" fmla="*/ 130663 h 250379"/>
                  <a:gd name="connsiteX37" fmla="*/ 205595 w 266308"/>
                  <a:gd name="connsiteY37" fmla="*/ 134820 h 250379"/>
                  <a:gd name="connsiteX38" fmla="*/ 243298 w 266308"/>
                  <a:gd name="connsiteY38" fmla="*/ 163641 h 250379"/>
                  <a:gd name="connsiteX39" fmla="*/ 241081 w 266308"/>
                  <a:gd name="connsiteY39" fmla="*/ 188582 h 250379"/>
                  <a:gd name="connsiteX40" fmla="*/ 248012 w 266308"/>
                  <a:gd name="connsiteY40" fmla="*/ 193015 h 250379"/>
                  <a:gd name="connsiteX41" fmla="*/ 250507 w 266308"/>
                  <a:gd name="connsiteY41" fmla="*/ 205209 h 250379"/>
                  <a:gd name="connsiteX42" fmla="*/ 266309 w 266308"/>
                  <a:gd name="connsiteY42" fmla="*/ 225993 h 2503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</a:cxnLst>
                <a:rect l="l" t="t" r="r" b="b"/>
                <a:pathLst>
                  <a:path w="266308" h="250379">
                    <a:moveTo>
                      <a:pt x="266032" y="226270"/>
                    </a:moveTo>
                    <a:cubicBezTo>
                      <a:pt x="262705" y="226547"/>
                      <a:pt x="258824" y="224884"/>
                      <a:pt x="255497" y="223222"/>
                    </a:cubicBezTo>
                    <a:cubicBezTo>
                      <a:pt x="253833" y="222390"/>
                      <a:pt x="253279" y="222390"/>
                      <a:pt x="253279" y="224330"/>
                    </a:cubicBezTo>
                    <a:cubicBezTo>
                      <a:pt x="253279" y="224330"/>
                      <a:pt x="229160" y="219065"/>
                      <a:pt x="226110" y="224330"/>
                    </a:cubicBezTo>
                    <a:cubicBezTo>
                      <a:pt x="223061" y="229595"/>
                      <a:pt x="209753" y="250380"/>
                      <a:pt x="209753" y="250380"/>
                    </a:cubicBezTo>
                    <a:cubicBezTo>
                      <a:pt x="196169" y="248994"/>
                      <a:pt x="177317" y="247885"/>
                      <a:pt x="169000" y="247885"/>
                    </a:cubicBezTo>
                    <a:cubicBezTo>
                      <a:pt x="156525" y="247885"/>
                      <a:pt x="110503" y="207980"/>
                      <a:pt x="104404" y="202715"/>
                    </a:cubicBezTo>
                    <a:cubicBezTo>
                      <a:pt x="98028" y="197172"/>
                      <a:pt x="63928" y="176665"/>
                      <a:pt x="56443" y="170846"/>
                    </a:cubicBezTo>
                    <a:cubicBezTo>
                      <a:pt x="48958" y="165026"/>
                      <a:pt x="23729" y="159761"/>
                      <a:pt x="12640" y="159484"/>
                    </a:cubicBezTo>
                    <a:cubicBezTo>
                      <a:pt x="12085" y="159484"/>
                      <a:pt x="11531" y="159484"/>
                      <a:pt x="10977" y="159484"/>
                    </a:cubicBezTo>
                    <a:cubicBezTo>
                      <a:pt x="10977" y="159484"/>
                      <a:pt x="4046" y="138977"/>
                      <a:pt x="164" y="129000"/>
                    </a:cubicBezTo>
                    <a:cubicBezTo>
                      <a:pt x="-390" y="127060"/>
                      <a:pt x="442" y="124843"/>
                      <a:pt x="2936" y="122349"/>
                    </a:cubicBezTo>
                    <a:lnTo>
                      <a:pt x="2936" y="122349"/>
                    </a:lnTo>
                    <a:cubicBezTo>
                      <a:pt x="13194" y="110987"/>
                      <a:pt x="47017" y="94637"/>
                      <a:pt x="57275" y="89095"/>
                    </a:cubicBezTo>
                    <a:cubicBezTo>
                      <a:pt x="69750" y="82444"/>
                      <a:pt x="65868" y="59997"/>
                      <a:pt x="66700" y="56117"/>
                    </a:cubicBezTo>
                    <a:cubicBezTo>
                      <a:pt x="67532" y="52237"/>
                      <a:pt x="67255" y="43093"/>
                      <a:pt x="66700" y="33947"/>
                    </a:cubicBezTo>
                    <a:cubicBezTo>
                      <a:pt x="66146" y="24802"/>
                      <a:pt x="74741" y="23140"/>
                      <a:pt x="80008" y="22863"/>
                    </a:cubicBezTo>
                    <a:cubicBezTo>
                      <a:pt x="85275" y="22863"/>
                      <a:pt x="93592" y="13440"/>
                      <a:pt x="99692" y="5404"/>
                    </a:cubicBezTo>
                    <a:cubicBezTo>
                      <a:pt x="99692" y="5404"/>
                      <a:pt x="99968" y="4850"/>
                      <a:pt x="100246" y="4573"/>
                    </a:cubicBezTo>
                    <a:lnTo>
                      <a:pt x="100246" y="4573"/>
                    </a:lnTo>
                    <a:cubicBezTo>
                      <a:pt x="107454" y="-2633"/>
                      <a:pt x="135177" y="693"/>
                      <a:pt x="140999" y="1247"/>
                    </a:cubicBezTo>
                    <a:cubicBezTo>
                      <a:pt x="147098" y="1801"/>
                      <a:pt x="146821" y="5958"/>
                      <a:pt x="147930" y="9006"/>
                    </a:cubicBezTo>
                    <a:cubicBezTo>
                      <a:pt x="149039" y="12055"/>
                      <a:pt x="154861" y="9006"/>
                      <a:pt x="159574" y="9006"/>
                    </a:cubicBezTo>
                    <a:cubicBezTo>
                      <a:pt x="160960" y="9006"/>
                      <a:pt x="162069" y="9561"/>
                      <a:pt x="163178" y="10392"/>
                    </a:cubicBezTo>
                    <a:cubicBezTo>
                      <a:pt x="165396" y="12332"/>
                      <a:pt x="166505" y="16212"/>
                      <a:pt x="167059" y="18983"/>
                    </a:cubicBezTo>
                    <a:cubicBezTo>
                      <a:pt x="168168" y="22863"/>
                      <a:pt x="169554" y="22863"/>
                      <a:pt x="172327" y="24802"/>
                    </a:cubicBezTo>
                    <a:cubicBezTo>
                      <a:pt x="175099" y="26742"/>
                      <a:pt x="175376" y="35887"/>
                      <a:pt x="179812" y="40598"/>
                    </a:cubicBezTo>
                    <a:cubicBezTo>
                      <a:pt x="184248" y="45586"/>
                      <a:pt x="190070" y="45864"/>
                      <a:pt x="195337" y="46418"/>
                    </a:cubicBezTo>
                    <a:cubicBezTo>
                      <a:pt x="200605" y="46695"/>
                      <a:pt x="197000" y="51129"/>
                      <a:pt x="197000" y="54732"/>
                    </a:cubicBezTo>
                    <a:cubicBezTo>
                      <a:pt x="197000" y="58334"/>
                      <a:pt x="197000" y="59997"/>
                      <a:pt x="199773" y="63322"/>
                    </a:cubicBezTo>
                    <a:cubicBezTo>
                      <a:pt x="202268" y="66648"/>
                      <a:pt x="197000" y="69973"/>
                      <a:pt x="193396" y="71913"/>
                    </a:cubicBezTo>
                    <a:cubicBezTo>
                      <a:pt x="189793" y="73853"/>
                      <a:pt x="188683" y="74962"/>
                      <a:pt x="188683" y="78564"/>
                    </a:cubicBezTo>
                    <a:cubicBezTo>
                      <a:pt x="188683" y="82167"/>
                      <a:pt x="186465" y="83552"/>
                      <a:pt x="182862" y="85492"/>
                    </a:cubicBezTo>
                    <a:cubicBezTo>
                      <a:pt x="179258" y="87709"/>
                      <a:pt x="182862" y="89926"/>
                      <a:pt x="184248" y="91589"/>
                    </a:cubicBezTo>
                    <a:cubicBezTo>
                      <a:pt x="185634" y="93252"/>
                      <a:pt x="182862" y="96577"/>
                      <a:pt x="180090" y="101011"/>
                    </a:cubicBezTo>
                    <a:cubicBezTo>
                      <a:pt x="177594" y="105445"/>
                      <a:pt x="187852" y="112650"/>
                      <a:pt x="191456" y="114867"/>
                    </a:cubicBezTo>
                    <a:cubicBezTo>
                      <a:pt x="195060" y="116807"/>
                      <a:pt x="196724" y="126506"/>
                      <a:pt x="197000" y="130663"/>
                    </a:cubicBezTo>
                    <a:cubicBezTo>
                      <a:pt x="197555" y="134820"/>
                      <a:pt x="201159" y="134265"/>
                      <a:pt x="205595" y="134820"/>
                    </a:cubicBezTo>
                    <a:cubicBezTo>
                      <a:pt x="210030" y="135651"/>
                      <a:pt x="239417" y="160038"/>
                      <a:pt x="243298" y="163641"/>
                    </a:cubicBezTo>
                    <a:cubicBezTo>
                      <a:pt x="247180" y="167243"/>
                      <a:pt x="242190" y="184147"/>
                      <a:pt x="241081" y="188582"/>
                    </a:cubicBezTo>
                    <a:cubicBezTo>
                      <a:pt x="239972" y="193015"/>
                      <a:pt x="244130" y="193015"/>
                      <a:pt x="248012" y="193015"/>
                    </a:cubicBezTo>
                    <a:cubicBezTo>
                      <a:pt x="251893" y="193015"/>
                      <a:pt x="252170" y="200498"/>
                      <a:pt x="250507" y="205209"/>
                    </a:cubicBezTo>
                    <a:cubicBezTo>
                      <a:pt x="248843" y="209643"/>
                      <a:pt x="266309" y="225993"/>
                      <a:pt x="266309" y="225993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05" name="Freeform 2004">
                <a:extLst>
                  <a:ext uri="{FF2B5EF4-FFF2-40B4-BE49-F238E27FC236}">
                    <a16:creationId xmlns:a16="http://schemas.microsoft.com/office/drawing/2014/main" id="{5E82AD98-7FAF-38D8-A7F4-48E22C54C244}"/>
                  </a:ext>
                </a:extLst>
              </p:cNvPr>
              <p:cNvSpPr/>
              <p:nvPr/>
            </p:nvSpPr>
            <p:spPr>
              <a:xfrm>
                <a:off x="6079191" y="3065704"/>
                <a:ext cx="186855" cy="150002"/>
              </a:xfrm>
              <a:custGeom>
                <a:avLst/>
                <a:gdLst>
                  <a:gd name="connsiteX0" fmla="*/ 186579 w 186855"/>
                  <a:gd name="connsiteY0" fmla="*/ 0 h 150002"/>
                  <a:gd name="connsiteX1" fmla="*/ 186024 w 186855"/>
                  <a:gd name="connsiteY1" fmla="*/ 832 h 150002"/>
                  <a:gd name="connsiteX2" fmla="*/ 166341 w 186855"/>
                  <a:gd name="connsiteY2" fmla="*/ 18290 h 150002"/>
                  <a:gd name="connsiteX3" fmla="*/ 153033 w 186855"/>
                  <a:gd name="connsiteY3" fmla="*/ 29375 h 150002"/>
                  <a:gd name="connsiteX4" fmla="*/ 153033 w 186855"/>
                  <a:gd name="connsiteY4" fmla="*/ 51545 h 150002"/>
                  <a:gd name="connsiteX5" fmla="*/ 143607 w 186855"/>
                  <a:gd name="connsiteY5" fmla="*/ 84522 h 150002"/>
                  <a:gd name="connsiteX6" fmla="*/ 89269 w 186855"/>
                  <a:gd name="connsiteY6" fmla="*/ 117777 h 150002"/>
                  <a:gd name="connsiteX7" fmla="*/ 89269 w 186855"/>
                  <a:gd name="connsiteY7" fmla="*/ 117777 h 150002"/>
                  <a:gd name="connsiteX8" fmla="*/ 31050 w 186855"/>
                  <a:gd name="connsiteY8" fmla="*/ 149923 h 150002"/>
                  <a:gd name="connsiteX9" fmla="*/ 0 w 186855"/>
                  <a:gd name="connsiteY9" fmla="*/ 134127 h 150002"/>
                  <a:gd name="connsiteX10" fmla="*/ 1386 w 186855"/>
                  <a:gd name="connsiteY10" fmla="*/ 121934 h 150002"/>
                  <a:gd name="connsiteX11" fmla="*/ 1386 w 186855"/>
                  <a:gd name="connsiteY11" fmla="*/ 121934 h 150002"/>
                  <a:gd name="connsiteX12" fmla="*/ 6653 w 186855"/>
                  <a:gd name="connsiteY12" fmla="*/ 113620 h 150002"/>
                  <a:gd name="connsiteX13" fmla="*/ 26060 w 186855"/>
                  <a:gd name="connsiteY13" fmla="*/ 97270 h 150002"/>
                  <a:gd name="connsiteX14" fmla="*/ 23842 w 186855"/>
                  <a:gd name="connsiteY14" fmla="*/ 83414 h 150002"/>
                  <a:gd name="connsiteX15" fmla="*/ 6377 w 186855"/>
                  <a:gd name="connsiteY15" fmla="*/ 83414 h 150002"/>
                  <a:gd name="connsiteX16" fmla="*/ 6377 w 186855"/>
                  <a:gd name="connsiteY16" fmla="*/ 55147 h 150002"/>
                  <a:gd name="connsiteX17" fmla="*/ 5267 w 186855"/>
                  <a:gd name="connsiteY17" fmla="*/ 42677 h 150002"/>
                  <a:gd name="connsiteX18" fmla="*/ 8040 w 186855"/>
                  <a:gd name="connsiteY18" fmla="*/ 34086 h 150002"/>
                  <a:gd name="connsiteX19" fmla="*/ 13307 w 186855"/>
                  <a:gd name="connsiteY19" fmla="*/ 41845 h 150002"/>
                  <a:gd name="connsiteX20" fmla="*/ 26337 w 186855"/>
                  <a:gd name="connsiteY20" fmla="*/ 27989 h 150002"/>
                  <a:gd name="connsiteX21" fmla="*/ 30496 w 186855"/>
                  <a:gd name="connsiteY21" fmla="*/ 11639 h 150002"/>
                  <a:gd name="connsiteX22" fmla="*/ 41308 w 186855"/>
                  <a:gd name="connsiteY22" fmla="*/ 18567 h 150002"/>
                  <a:gd name="connsiteX23" fmla="*/ 71803 w 186855"/>
                  <a:gd name="connsiteY23" fmla="*/ 9422 h 150002"/>
                  <a:gd name="connsiteX24" fmla="*/ 92319 w 186855"/>
                  <a:gd name="connsiteY24" fmla="*/ 16350 h 150002"/>
                  <a:gd name="connsiteX25" fmla="*/ 115330 w 186855"/>
                  <a:gd name="connsiteY25" fmla="*/ 13302 h 150002"/>
                  <a:gd name="connsiteX26" fmla="*/ 139726 w 186855"/>
                  <a:gd name="connsiteY26" fmla="*/ 3048 h 150002"/>
                  <a:gd name="connsiteX27" fmla="*/ 186856 w 186855"/>
                  <a:gd name="connsiteY27" fmla="*/ 832 h 1500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186855" h="150002">
                    <a:moveTo>
                      <a:pt x="186579" y="0"/>
                    </a:moveTo>
                    <a:cubicBezTo>
                      <a:pt x="186579" y="0"/>
                      <a:pt x="186024" y="554"/>
                      <a:pt x="186024" y="832"/>
                    </a:cubicBezTo>
                    <a:cubicBezTo>
                      <a:pt x="179925" y="8868"/>
                      <a:pt x="171608" y="18013"/>
                      <a:pt x="166341" y="18290"/>
                    </a:cubicBezTo>
                    <a:cubicBezTo>
                      <a:pt x="161350" y="18290"/>
                      <a:pt x="152479" y="20230"/>
                      <a:pt x="153033" y="29375"/>
                    </a:cubicBezTo>
                    <a:cubicBezTo>
                      <a:pt x="153587" y="38520"/>
                      <a:pt x="153865" y="47665"/>
                      <a:pt x="153033" y="51545"/>
                    </a:cubicBezTo>
                    <a:cubicBezTo>
                      <a:pt x="152201" y="55424"/>
                      <a:pt x="156083" y="77871"/>
                      <a:pt x="143607" y="84522"/>
                    </a:cubicBezTo>
                    <a:cubicBezTo>
                      <a:pt x="133350" y="90065"/>
                      <a:pt x="99250" y="106415"/>
                      <a:pt x="89269" y="117777"/>
                    </a:cubicBezTo>
                    <a:lnTo>
                      <a:pt x="89269" y="117777"/>
                    </a:lnTo>
                    <a:cubicBezTo>
                      <a:pt x="87606" y="118608"/>
                      <a:pt x="39090" y="148537"/>
                      <a:pt x="31050" y="149923"/>
                    </a:cubicBezTo>
                    <a:cubicBezTo>
                      <a:pt x="23011" y="151308"/>
                      <a:pt x="0" y="134127"/>
                      <a:pt x="0" y="134127"/>
                    </a:cubicBezTo>
                    <a:cubicBezTo>
                      <a:pt x="278" y="129693"/>
                      <a:pt x="832" y="125259"/>
                      <a:pt x="1386" y="121934"/>
                    </a:cubicBezTo>
                    <a:lnTo>
                      <a:pt x="1386" y="121934"/>
                    </a:lnTo>
                    <a:cubicBezTo>
                      <a:pt x="5267" y="118054"/>
                      <a:pt x="6653" y="113620"/>
                      <a:pt x="6653" y="113620"/>
                    </a:cubicBezTo>
                    <a:cubicBezTo>
                      <a:pt x="7763" y="109186"/>
                      <a:pt x="20793" y="103644"/>
                      <a:pt x="26060" y="97270"/>
                    </a:cubicBezTo>
                    <a:cubicBezTo>
                      <a:pt x="31328" y="90896"/>
                      <a:pt x="25229" y="88679"/>
                      <a:pt x="23842" y="83414"/>
                    </a:cubicBezTo>
                    <a:cubicBezTo>
                      <a:pt x="22456" y="78148"/>
                      <a:pt x="6377" y="83414"/>
                      <a:pt x="6377" y="83414"/>
                    </a:cubicBezTo>
                    <a:cubicBezTo>
                      <a:pt x="10535" y="74823"/>
                      <a:pt x="9149" y="63738"/>
                      <a:pt x="6377" y="55147"/>
                    </a:cubicBezTo>
                    <a:cubicBezTo>
                      <a:pt x="4990" y="50990"/>
                      <a:pt x="4159" y="47388"/>
                      <a:pt x="5267" y="42677"/>
                    </a:cubicBezTo>
                    <a:cubicBezTo>
                      <a:pt x="6099" y="39906"/>
                      <a:pt x="6931" y="36857"/>
                      <a:pt x="8040" y="34086"/>
                    </a:cubicBezTo>
                    <a:cubicBezTo>
                      <a:pt x="8040" y="34640"/>
                      <a:pt x="9703" y="42122"/>
                      <a:pt x="13307" y="41845"/>
                    </a:cubicBezTo>
                    <a:cubicBezTo>
                      <a:pt x="17188" y="41845"/>
                      <a:pt x="26892" y="34917"/>
                      <a:pt x="26337" y="27989"/>
                    </a:cubicBezTo>
                    <a:cubicBezTo>
                      <a:pt x="26060" y="21061"/>
                      <a:pt x="26337" y="11085"/>
                      <a:pt x="30496" y="11639"/>
                    </a:cubicBezTo>
                    <a:cubicBezTo>
                      <a:pt x="34654" y="11916"/>
                      <a:pt x="36872" y="19399"/>
                      <a:pt x="41308" y="18567"/>
                    </a:cubicBezTo>
                    <a:cubicBezTo>
                      <a:pt x="45744" y="17736"/>
                      <a:pt x="66536" y="9422"/>
                      <a:pt x="71803" y="9422"/>
                    </a:cubicBezTo>
                    <a:cubicBezTo>
                      <a:pt x="77071" y="9422"/>
                      <a:pt x="83448" y="16627"/>
                      <a:pt x="92319" y="16350"/>
                    </a:cubicBezTo>
                    <a:cubicBezTo>
                      <a:pt x="101190" y="16073"/>
                      <a:pt x="106458" y="16904"/>
                      <a:pt x="115330" y="13302"/>
                    </a:cubicBezTo>
                    <a:cubicBezTo>
                      <a:pt x="124201" y="9699"/>
                      <a:pt x="134459" y="3048"/>
                      <a:pt x="139726" y="3048"/>
                    </a:cubicBezTo>
                    <a:cubicBezTo>
                      <a:pt x="144716" y="3048"/>
                      <a:pt x="183529" y="1386"/>
                      <a:pt x="186856" y="832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06" name="Freeform 2005">
                <a:extLst>
                  <a:ext uri="{FF2B5EF4-FFF2-40B4-BE49-F238E27FC236}">
                    <a16:creationId xmlns:a16="http://schemas.microsoft.com/office/drawing/2014/main" id="{E3D0E14A-AB57-C8DC-C9A1-02B5752BE44F}"/>
                  </a:ext>
                </a:extLst>
              </p:cNvPr>
              <p:cNvSpPr/>
              <p:nvPr/>
            </p:nvSpPr>
            <p:spPr>
              <a:xfrm>
                <a:off x="6065606" y="3145946"/>
                <a:ext cx="42028" cy="46213"/>
              </a:xfrm>
              <a:custGeom>
                <a:avLst/>
                <a:gdLst>
                  <a:gd name="connsiteX0" fmla="*/ 39644 w 42028"/>
                  <a:gd name="connsiteY0" fmla="*/ 16473 h 46213"/>
                  <a:gd name="connsiteX1" fmla="*/ 20238 w 42028"/>
                  <a:gd name="connsiteY1" fmla="*/ 32824 h 46213"/>
                  <a:gd name="connsiteX2" fmla="*/ 14970 w 42028"/>
                  <a:gd name="connsiteY2" fmla="*/ 41137 h 46213"/>
                  <a:gd name="connsiteX3" fmla="*/ 14970 w 42028"/>
                  <a:gd name="connsiteY3" fmla="*/ 41137 h 46213"/>
                  <a:gd name="connsiteX4" fmla="*/ 0 w 42028"/>
                  <a:gd name="connsiteY4" fmla="*/ 45848 h 46213"/>
                  <a:gd name="connsiteX5" fmla="*/ 11921 w 42028"/>
                  <a:gd name="connsiteY5" fmla="*/ 16473 h 46213"/>
                  <a:gd name="connsiteX6" fmla="*/ 18575 w 42028"/>
                  <a:gd name="connsiteY6" fmla="*/ 5388 h 46213"/>
                  <a:gd name="connsiteX7" fmla="*/ 20238 w 42028"/>
                  <a:gd name="connsiteY7" fmla="*/ 2340 h 46213"/>
                  <a:gd name="connsiteX8" fmla="*/ 37703 w 42028"/>
                  <a:gd name="connsiteY8" fmla="*/ 2340 h 46213"/>
                  <a:gd name="connsiteX9" fmla="*/ 39921 w 42028"/>
                  <a:gd name="connsiteY9" fmla="*/ 16196 h 462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2028" h="46213">
                    <a:moveTo>
                      <a:pt x="39644" y="16473"/>
                    </a:moveTo>
                    <a:cubicBezTo>
                      <a:pt x="34377" y="22847"/>
                      <a:pt x="21069" y="28389"/>
                      <a:pt x="20238" y="32824"/>
                    </a:cubicBezTo>
                    <a:cubicBezTo>
                      <a:pt x="20238" y="32824"/>
                      <a:pt x="18575" y="37257"/>
                      <a:pt x="14970" y="41137"/>
                    </a:cubicBezTo>
                    <a:lnTo>
                      <a:pt x="14970" y="41137"/>
                    </a:lnTo>
                    <a:cubicBezTo>
                      <a:pt x="11644" y="44463"/>
                      <a:pt x="6931" y="47234"/>
                      <a:pt x="0" y="45848"/>
                    </a:cubicBezTo>
                    <a:cubicBezTo>
                      <a:pt x="3327" y="35872"/>
                      <a:pt x="7208" y="25896"/>
                      <a:pt x="11921" y="16473"/>
                    </a:cubicBezTo>
                    <a:cubicBezTo>
                      <a:pt x="13862" y="12594"/>
                      <a:pt x="16079" y="8991"/>
                      <a:pt x="18575" y="5388"/>
                    </a:cubicBezTo>
                    <a:cubicBezTo>
                      <a:pt x="19129" y="4557"/>
                      <a:pt x="19683" y="3448"/>
                      <a:pt x="20238" y="2340"/>
                    </a:cubicBezTo>
                    <a:cubicBezTo>
                      <a:pt x="20238" y="2340"/>
                      <a:pt x="36317" y="-2925"/>
                      <a:pt x="37703" y="2340"/>
                    </a:cubicBezTo>
                    <a:cubicBezTo>
                      <a:pt x="39090" y="7605"/>
                      <a:pt x="45189" y="10099"/>
                      <a:pt x="39921" y="16196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07" name="Freeform 2006">
                <a:extLst>
                  <a:ext uri="{FF2B5EF4-FFF2-40B4-BE49-F238E27FC236}">
                    <a16:creationId xmlns:a16="http://schemas.microsoft.com/office/drawing/2014/main" id="{8599C56B-73A1-940E-DFC7-644BF15558A6}"/>
                  </a:ext>
                </a:extLst>
              </p:cNvPr>
              <p:cNvSpPr/>
              <p:nvPr/>
            </p:nvSpPr>
            <p:spPr>
              <a:xfrm>
                <a:off x="6375277" y="3283121"/>
                <a:ext cx="51288" cy="43631"/>
              </a:xfrm>
              <a:custGeom>
                <a:avLst/>
                <a:gdLst>
                  <a:gd name="connsiteX0" fmla="*/ 51288 w 51288"/>
                  <a:gd name="connsiteY0" fmla="*/ 43631 h 43631"/>
                  <a:gd name="connsiteX1" fmla="*/ 34377 w 51288"/>
                  <a:gd name="connsiteY1" fmla="*/ 43631 h 43631"/>
                  <a:gd name="connsiteX2" fmla="*/ 28832 w 51288"/>
                  <a:gd name="connsiteY2" fmla="*/ 35872 h 43631"/>
                  <a:gd name="connsiteX3" fmla="*/ 14970 w 51288"/>
                  <a:gd name="connsiteY3" fmla="*/ 30884 h 43631"/>
                  <a:gd name="connsiteX4" fmla="*/ 0 w 51288"/>
                  <a:gd name="connsiteY4" fmla="*/ 28389 h 43631"/>
                  <a:gd name="connsiteX5" fmla="*/ 16357 w 51288"/>
                  <a:gd name="connsiteY5" fmla="*/ 2340 h 43631"/>
                  <a:gd name="connsiteX6" fmla="*/ 43526 w 51288"/>
                  <a:gd name="connsiteY6" fmla="*/ 2340 h 43631"/>
                  <a:gd name="connsiteX7" fmla="*/ 42971 w 51288"/>
                  <a:gd name="connsiteY7" fmla="*/ 10931 h 43631"/>
                  <a:gd name="connsiteX8" fmla="*/ 39921 w 51288"/>
                  <a:gd name="connsiteY8" fmla="*/ 24233 h 43631"/>
                  <a:gd name="connsiteX9" fmla="*/ 46575 w 51288"/>
                  <a:gd name="connsiteY9" fmla="*/ 33378 h 43631"/>
                  <a:gd name="connsiteX10" fmla="*/ 51288 w 51288"/>
                  <a:gd name="connsiteY10" fmla="*/ 43631 h 43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1288" h="43631">
                    <a:moveTo>
                      <a:pt x="51288" y="43631"/>
                    </a:moveTo>
                    <a:lnTo>
                      <a:pt x="34377" y="43631"/>
                    </a:lnTo>
                    <a:cubicBezTo>
                      <a:pt x="30773" y="43631"/>
                      <a:pt x="29941" y="38643"/>
                      <a:pt x="28832" y="35872"/>
                    </a:cubicBezTo>
                    <a:cubicBezTo>
                      <a:pt x="27723" y="33101"/>
                      <a:pt x="19406" y="33101"/>
                      <a:pt x="14970" y="30884"/>
                    </a:cubicBezTo>
                    <a:cubicBezTo>
                      <a:pt x="13307" y="30052"/>
                      <a:pt x="7485" y="29221"/>
                      <a:pt x="0" y="28389"/>
                    </a:cubicBezTo>
                    <a:cubicBezTo>
                      <a:pt x="0" y="28389"/>
                      <a:pt x="13307" y="7883"/>
                      <a:pt x="16357" y="2340"/>
                    </a:cubicBezTo>
                    <a:cubicBezTo>
                      <a:pt x="19406" y="-2925"/>
                      <a:pt x="43526" y="2340"/>
                      <a:pt x="43526" y="2340"/>
                    </a:cubicBezTo>
                    <a:cubicBezTo>
                      <a:pt x="43526" y="5111"/>
                      <a:pt x="43526" y="8160"/>
                      <a:pt x="42971" y="10931"/>
                    </a:cubicBezTo>
                    <a:cubicBezTo>
                      <a:pt x="41862" y="15365"/>
                      <a:pt x="37427" y="19799"/>
                      <a:pt x="39921" y="24233"/>
                    </a:cubicBezTo>
                    <a:cubicBezTo>
                      <a:pt x="41862" y="27558"/>
                      <a:pt x="44634" y="30329"/>
                      <a:pt x="46575" y="33378"/>
                    </a:cubicBezTo>
                    <a:cubicBezTo>
                      <a:pt x="48516" y="36703"/>
                      <a:pt x="50179" y="40029"/>
                      <a:pt x="51288" y="43631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08" name="Freeform 2007">
                <a:extLst>
                  <a:ext uri="{FF2B5EF4-FFF2-40B4-BE49-F238E27FC236}">
                    <a16:creationId xmlns:a16="http://schemas.microsoft.com/office/drawing/2014/main" id="{23F6F010-CFED-BEAA-75EC-B78F2016A7EF}"/>
                  </a:ext>
                </a:extLst>
              </p:cNvPr>
              <p:cNvSpPr/>
              <p:nvPr/>
            </p:nvSpPr>
            <p:spPr>
              <a:xfrm>
                <a:off x="6050586" y="3221169"/>
                <a:ext cx="567824" cy="451154"/>
              </a:xfrm>
              <a:custGeom>
                <a:avLst/>
                <a:gdLst>
                  <a:gd name="connsiteX0" fmla="*/ 567825 w 567824"/>
                  <a:gd name="connsiteY0" fmla="*/ 297352 h 451154"/>
                  <a:gd name="connsiteX1" fmla="*/ 553963 w 567824"/>
                  <a:gd name="connsiteY1" fmla="*/ 350005 h 451154"/>
                  <a:gd name="connsiteX2" fmla="*/ 472733 w 567824"/>
                  <a:gd name="connsiteY2" fmla="*/ 379103 h 451154"/>
                  <a:gd name="connsiteX3" fmla="*/ 471901 w 567824"/>
                  <a:gd name="connsiteY3" fmla="*/ 379103 h 451154"/>
                  <a:gd name="connsiteX4" fmla="*/ 391227 w 567824"/>
                  <a:gd name="connsiteY4" fmla="*/ 390465 h 451154"/>
                  <a:gd name="connsiteX5" fmla="*/ 347146 w 567824"/>
                  <a:gd name="connsiteY5" fmla="*/ 431756 h 451154"/>
                  <a:gd name="connsiteX6" fmla="*/ 330235 w 567824"/>
                  <a:gd name="connsiteY6" fmla="*/ 426491 h 451154"/>
                  <a:gd name="connsiteX7" fmla="*/ 308333 w 567824"/>
                  <a:gd name="connsiteY7" fmla="*/ 426491 h 451154"/>
                  <a:gd name="connsiteX8" fmla="*/ 278669 w 567824"/>
                  <a:gd name="connsiteY8" fmla="*/ 422888 h 451154"/>
                  <a:gd name="connsiteX9" fmla="*/ 255104 w 567824"/>
                  <a:gd name="connsiteY9" fmla="*/ 426491 h 451154"/>
                  <a:gd name="connsiteX10" fmla="*/ 239857 w 567824"/>
                  <a:gd name="connsiteY10" fmla="*/ 421780 h 451154"/>
                  <a:gd name="connsiteX11" fmla="*/ 234589 w 567824"/>
                  <a:gd name="connsiteY11" fmla="*/ 442841 h 451154"/>
                  <a:gd name="connsiteX12" fmla="*/ 222114 w 567824"/>
                  <a:gd name="connsiteY12" fmla="*/ 451155 h 451154"/>
                  <a:gd name="connsiteX13" fmla="*/ 219342 w 567824"/>
                  <a:gd name="connsiteY13" fmla="*/ 442009 h 451154"/>
                  <a:gd name="connsiteX14" fmla="*/ 214351 w 567824"/>
                  <a:gd name="connsiteY14" fmla="*/ 434804 h 451154"/>
                  <a:gd name="connsiteX15" fmla="*/ 208807 w 567824"/>
                  <a:gd name="connsiteY15" fmla="*/ 428708 h 451154"/>
                  <a:gd name="connsiteX16" fmla="*/ 206589 w 567824"/>
                  <a:gd name="connsiteY16" fmla="*/ 419286 h 451154"/>
                  <a:gd name="connsiteX17" fmla="*/ 200489 w 567824"/>
                  <a:gd name="connsiteY17" fmla="*/ 411526 h 451154"/>
                  <a:gd name="connsiteX18" fmla="*/ 188014 w 567824"/>
                  <a:gd name="connsiteY18" fmla="*/ 399056 h 451154"/>
                  <a:gd name="connsiteX19" fmla="*/ 180251 w 567824"/>
                  <a:gd name="connsiteY19" fmla="*/ 386031 h 451154"/>
                  <a:gd name="connsiteX20" fmla="*/ 176925 w 567824"/>
                  <a:gd name="connsiteY20" fmla="*/ 377163 h 451154"/>
                  <a:gd name="connsiteX21" fmla="*/ 169716 w 567824"/>
                  <a:gd name="connsiteY21" fmla="*/ 367741 h 451154"/>
                  <a:gd name="connsiteX22" fmla="*/ 154746 w 567824"/>
                  <a:gd name="connsiteY22" fmla="*/ 349728 h 451154"/>
                  <a:gd name="connsiteX23" fmla="*/ 148647 w 567824"/>
                  <a:gd name="connsiteY23" fmla="*/ 343077 h 451154"/>
                  <a:gd name="connsiteX24" fmla="*/ 139220 w 567824"/>
                  <a:gd name="connsiteY24" fmla="*/ 339197 h 451154"/>
                  <a:gd name="connsiteX25" fmla="*/ 133953 w 567824"/>
                  <a:gd name="connsiteY25" fmla="*/ 331438 h 451154"/>
                  <a:gd name="connsiteX26" fmla="*/ 129240 w 567824"/>
                  <a:gd name="connsiteY26" fmla="*/ 326173 h 451154"/>
                  <a:gd name="connsiteX27" fmla="*/ 126191 w 567824"/>
                  <a:gd name="connsiteY27" fmla="*/ 322293 h 451154"/>
                  <a:gd name="connsiteX28" fmla="*/ 125082 w 567824"/>
                  <a:gd name="connsiteY28" fmla="*/ 318136 h 451154"/>
                  <a:gd name="connsiteX29" fmla="*/ 125359 w 567824"/>
                  <a:gd name="connsiteY29" fmla="*/ 307328 h 451154"/>
                  <a:gd name="connsiteX30" fmla="*/ 124250 w 567824"/>
                  <a:gd name="connsiteY30" fmla="*/ 285436 h 451154"/>
                  <a:gd name="connsiteX31" fmla="*/ 114269 w 567824"/>
                  <a:gd name="connsiteY31" fmla="*/ 259663 h 451154"/>
                  <a:gd name="connsiteX32" fmla="*/ 106507 w 567824"/>
                  <a:gd name="connsiteY32" fmla="*/ 251350 h 451154"/>
                  <a:gd name="connsiteX33" fmla="*/ 100131 w 567824"/>
                  <a:gd name="connsiteY33" fmla="*/ 240265 h 451154"/>
                  <a:gd name="connsiteX34" fmla="*/ 95695 w 567824"/>
                  <a:gd name="connsiteY34" fmla="*/ 234722 h 451154"/>
                  <a:gd name="connsiteX35" fmla="*/ 90982 w 567824"/>
                  <a:gd name="connsiteY35" fmla="*/ 233614 h 451154"/>
                  <a:gd name="connsiteX36" fmla="*/ 81279 w 567824"/>
                  <a:gd name="connsiteY36" fmla="*/ 229180 h 451154"/>
                  <a:gd name="connsiteX37" fmla="*/ 75457 w 567824"/>
                  <a:gd name="connsiteY37" fmla="*/ 220312 h 451154"/>
                  <a:gd name="connsiteX38" fmla="*/ 72962 w 567824"/>
                  <a:gd name="connsiteY38" fmla="*/ 210059 h 451154"/>
                  <a:gd name="connsiteX39" fmla="*/ 68803 w 567824"/>
                  <a:gd name="connsiteY39" fmla="*/ 200913 h 451154"/>
                  <a:gd name="connsiteX40" fmla="*/ 60486 w 567824"/>
                  <a:gd name="connsiteY40" fmla="*/ 192600 h 451154"/>
                  <a:gd name="connsiteX41" fmla="*/ 51892 w 567824"/>
                  <a:gd name="connsiteY41" fmla="*/ 181238 h 451154"/>
                  <a:gd name="connsiteX42" fmla="*/ 45238 w 567824"/>
                  <a:gd name="connsiteY42" fmla="*/ 169599 h 451154"/>
                  <a:gd name="connsiteX43" fmla="*/ 36921 w 567824"/>
                  <a:gd name="connsiteY43" fmla="*/ 158791 h 451154"/>
                  <a:gd name="connsiteX44" fmla="*/ 31654 w 567824"/>
                  <a:gd name="connsiteY44" fmla="*/ 149369 h 451154"/>
                  <a:gd name="connsiteX45" fmla="*/ 26941 w 567824"/>
                  <a:gd name="connsiteY45" fmla="*/ 140224 h 451154"/>
                  <a:gd name="connsiteX46" fmla="*/ 12525 w 567824"/>
                  <a:gd name="connsiteY46" fmla="*/ 121380 h 451154"/>
                  <a:gd name="connsiteX47" fmla="*/ 49 w 567824"/>
                  <a:gd name="connsiteY47" fmla="*/ 116114 h 451154"/>
                  <a:gd name="connsiteX48" fmla="*/ 6426 w 567824"/>
                  <a:gd name="connsiteY48" fmla="*/ 101149 h 451154"/>
                  <a:gd name="connsiteX49" fmla="*/ 10030 w 567824"/>
                  <a:gd name="connsiteY49" fmla="*/ 88125 h 451154"/>
                  <a:gd name="connsiteX50" fmla="*/ 10030 w 567824"/>
                  <a:gd name="connsiteY50" fmla="*/ 83137 h 451154"/>
                  <a:gd name="connsiteX51" fmla="*/ 45238 w 567824"/>
                  <a:gd name="connsiteY51" fmla="*/ 84245 h 451154"/>
                  <a:gd name="connsiteX52" fmla="*/ 63813 w 567824"/>
                  <a:gd name="connsiteY52" fmla="*/ 65401 h 451154"/>
                  <a:gd name="connsiteX53" fmla="*/ 82111 w 567824"/>
                  <a:gd name="connsiteY53" fmla="*/ 61244 h 451154"/>
                  <a:gd name="connsiteX54" fmla="*/ 89596 w 567824"/>
                  <a:gd name="connsiteY54" fmla="*/ 46002 h 451154"/>
                  <a:gd name="connsiteX55" fmla="*/ 67971 w 567824"/>
                  <a:gd name="connsiteY55" fmla="*/ 18290 h 451154"/>
                  <a:gd name="connsiteX56" fmla="*/ 125636 w 567824"/>
                  <a:gd name="connsiteY56" fmla="*/ 0 h 451154"/>
                  <a:gd name="connsiteX57" fmla="*/ 127300 w 567824"/>
                  <a:gd name="connsiteY57" fmla="*/ 0 h 451154"/>
                  <a:gd name="connsiteX58" fmla="*/ 171102 w 567824"/>
                  <a:gd name="connsiteY58" fmla="*/ 11362 h 451154"/>
                  <a:gd name="connsiteX59" fmla="*/ 219064 w 567824"/>
                  <a:gd name="connsiteY59" fmla="*/ 43231 h 451154"/>
                  <a:gd name="connsiteX60" fmla="*/ 283660 w 567824"/>
                  <a:gd name="connsiteY60" fmla="*/ 88402 h 451154"/>
                  <a:gd name="connsiteX61" fmla="*/ 324413 w 567824"/>
                  <a:gd name="connsiteY61" fmla="*/ 90896 h 451154"/>
                  <a:gd name="connsiteX62" fmla="*/ 339384 w 567824"/>
                  <a:gd name="connsiteY62" fmla="*/ 93390 h 451154"/>
                  <a:gd name="connsiteX63" fmla="*/ 353246 w 567824"/>
                  <a:gd name="connsiteY63" fmla="*/ 98378 h 451154"/>
                  <a:gd name="connsiteX64" fmla="*/ 358790 w 567824"/>
                  <a:gd name="connsiteY64" fmla="*/ 106138 h 451154"/>
                  <a:gd name="connsiteX65" fmla="*/ 375701 w 567824"/>
                  <a:gd name="connsiteY65" fmla="*/ 106138 h 451154"/>
                  <a:gd name="connsiteX66" fmla="*/ 376533 w 567824"/>
                  <a:gd name="connsiteY66" fmla="*/ 108632 h 451154"/>
                  <a:gd name="connsiteX67" fmla="*/ 382078 w 567824"/>
                  <a:gd name="connsiteY67" fmla="*/ 126368 h 451154"/>
                  <a:gd name="connsiteX68" fmla="*/ 394553 w 567824"/>
                  <a:gd name="connsiteY68" fmla="*/ 140778 h 451154"/>
                  <a:gd name="connsiteX69" fmla="*/ 410633 w 567824"/>
                  <a:gd name="connsiteY69" fmla="*/ 152694 h 451154"/>
                  <a:gd name="connsiteX70" fmla="*/ 422277 w 567824"/>
                  <a:gd name="connsiteY70" fmla="*/ 166828 h 451154"/>
                  <a:gd name="connsiteX71" fmla="*/ 421445 w 567824"/>
                  <a:gd name="connsiteY71" fmla="*/ 184286 h 451154"/>
                  <a:gd name="connsiteX72" fmla="*/ 428099 w 567824"/>
                  <a:gd name="connsiteY72" fmla="*/ 203408 h 451154"/>
                  <a:gd name="connsiteX73" fmla="*/ 434752 w 567824"/>
                  <a:gd name="connsiteY73" fmla="*/ 207564 h 451154"/>
                  <a:gd name="connsiteX74" fmla="*/ 455267 w 567824"/>
                  <a:gd name="connsiteY74" fmla="*/ 222252 h 451154"/>
                  <a:gd name="connsiteX75" fmla="*/ 455267 w 567824"/>
                  <a:gd name="connsiteY75" fmla="*/ 223360 h 451154"/>
                  <a:gd name="connsiteX76" fmla="*/ 460535 w 567824"/>
                  <a:gd name="connsiteY76" fmla="*/ 232505 h 451154"/>
                  <a:gd name="connsiteX77" fmla="*/ 486595 w 567824"/>
                  <a:gd name="connsiteY77" fmla="*/ 270194 h 451154"/>
                  <a:gd name="connsiteX78" fmla="*/ 558399 w 567824"/>
                  <a:gd name="connsiteY78" fmla="*/ 274628 h 451154"/>
                  <a:gd name="connsiteX79" fmla="*/ 567825 w 567824"/>
                  <a:gd name="connsiteY79" fmla="*/ 298183 h 4511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</a:cxnLst>
                <a:rect l="l" t="t" r="r" b="b"/>
                <a:pathLst>
                  <a:path w="567824" h="451154">
                    <a:moveTo>
                      <a:pt x="567825" y="297352"/>
                    </a:moveTo>
                    <a:lnTo>
                      <a:pt x="553963" y="350005"/>
                    </a:lnTo>
                    <a:cubicBezTo>
                      <a:pt x="553963" y="350005"/>
                      <a:pt x="481605" y="376332"/>
                      <a:pt x="472733" y="379103"/>
                    </a:cubicBezTo>
                    <a:cubicBezTo>
                      <a:pt x="472179" y="379103"/>
                      <a:pt x="471901" y="379103"/>
                      <a:pt x="471901" y="379103"/>
                    </a:cubicBezTo>
                    <a:cubicBezTo>
                      <a:pt x="469961" y="379380"/>
                      <a:pt x="416732" y="384922"/>
                      <a:pt x="391227" y="390465"/>
                    </a:cubicBezTo>
                    <a:cubicBezTo>
                      <a:pt x="365721" y="396007"/>
                      <a:pt x="357681" y="421502"/>
                      <a:pt x="347146" y="431756"/>
                    </a:cubicBezTo>
                    <a:cubicBezTo>
                      <a:pt x="336612" y="442286"/>
                      <a:pt x="331344" y="428708"/>
                      <a:pt x="330235" y="426491"/>
                    </a:cubicBezTo>
                    <a:cubicBezTo>
                      <a:pt x="329126" y="424274"/>
                      <a:pt x="314156" y="425659"/>
                      <a:pt x="308333" y="426491"/>
                    </a:cubicBezTo>
                    <a:cubicBezTo>
                      <a:pt x="302512" y="427045"/>
                      <a:pt x="285046" y="422057"/>
                      <a:pt x="278669" y="422888"/>
                    </a:cubicBezTo>
                    <a:cubicBezTo>
                      <a:pt x="272293" y="423996"/>
                      <a:pt x="259541" y="425105"/>
                      <a:pt x="255104" y="426491"/>
                    </a:cubicBezTo>
                    <a:cubicBezTo>
                      <a:pt x="250669" y="427876"/>
                      <a:pt x="244847" y="421780"/>
                      <a:pt x="239857" y="421780"/>
                    </a:cubicBezTo>
                    <a:cubicBezTo>
                      <a:pt x="234866" y="421780"/>
                      <a:pt x="233480" y="437576"/>
                      <a:pt x="234589" y="442841"/>
                    </a:cubicBezTo>
                    <a:cubicBezTo>
                      <a:pt x="235698" y="448106"/>
                      <a:pt x="222114" y="451155"/>
                      <a:pt x="222114" y="451155"/>
                    </a:cubicBezTo>
                    <a:cubicBezTo>
                      <a:pt x="221282" y="447829"/>
                      <a:pt x="221005" y="445058"/>
                      <a:pt x="219342" y="442009"/>
                    </a:cubicBezTo>
                    <a:cubicBezTo>
                      <a:pt x="217955" y="439515"/>
                      <a:pt x="216569" y="436744"/>
                      <a:pt x="214351" y="434804"/>
                    </a:cubicBezTo>
                    <a:cubicBezTo>
                      <a:pt x="212133" y="432587"/>
                      <a:pt x="209361" y="432033"/>
                      <a:pt x="208807" y="428708"/>
                    </a:cubicBezTo>
                    <a:cubicBezTo>
                      <a:pt x="207975" y="425105"/>
                      <a:pt x="209361" y="422334"/>
                      <a:pt x="206589" y="419286"/>
                    </a:cubicBezTo>
                    <a:cubicBezTo>
                      <a:pt x="204370" y="416791"/>
                      <a:pt x="202430" y="414297"/>
                      <a:pt x="200489" y="411526"/>
                    </a:cubicBezTo>
                    <a:cubicBezTo>
                      <a:pt x="196885" y="406261"/>
                      <a:pt x="193559" y="402381"/>
                      <a:pt x="188014" y="399056"/>
                    </a:cubicBezTo>
                    <a:cubicBezTo>
                      <a:pt x="183024" y="396007"/>
                      <a:pt x="182747" y="390742"/>
                      <a:pt x="180251" y="386031"/>
                    </a:cubicBezTo>
                    <a:cubicBezTo>
                      <a:pt x="178588" y="383260"/>
                      <a:pt x="178311" y="379934"/>
                      <a:pt x="176925" y="377163"/>
                    </a:cubicBezTo>
                    <a:cubicBezTo>
                      <a:pt x="175261" y="373006"/>
                      <a:pt x="173044" y="370512"/>
                      <a:pt x="169716" y="367741"/>
                    </a:cubicBezTo>
                    <a:cubicBezTo>
                      <a:pt x="163617" y="362199"/>
                      <a:pt x="158627" y="356933"/>
                      <a:pt x="154746" y="349728"/>
                    </a:cubicBezTo>
                    <a:cubicBezTo>
                      <a:pt x="153360" y="346957"/>
                      <a:pt x="151974" y="343354"/>
                      <a:pt x="148647" y="343077"/>
                    </a:cubicBezTo>
                    <a:cubicBezTo>
                      <a:pt x="144211" y="343077"/>
                      <a:pt x="142270" y="343077"/>
                      <a:pt x="139220" y="339197"/>
                    </a:cubicBezTo>
                    <a:cubicBezTo>
                      <a:pt x="137280" y="336703"/>
                      <a:pt x="135617" y="334209"/>
                      <a:pt x="133953" y="331438"/>
                    </a:cubicBezTo>
                    <a:cubicBezTo>
                      <a:pt x="132567" y="329221"/>
                      <a:pt x="130627" y="327835"/>
                      <a:pt x="129240" y="326173"/>
                    </a:cubicBezTo>
                    <a:cubicBezTo>
                      <a:pt x="128131" y="324787"/>
                      <a:pt x="127022" y="323678"/>
                      <a:pt x="126191" y="322293"/>
                    </a:cubicBezTo>
                    <a:cubicBezTo>
                      <a:pt x="125082" y="320630"/>
                      <a:pt x="125082" y="320076"/>
                      <a:pt x="125082" y="318136"/>
                    </a:cubicBezTo>
                    <a:cubicBezTo>
                      <a:pt x="125082" y="314533"/>
                      <a:pt x="125359" y="310931"/>
                      <a:pt x="125359" y="307328"/>
                    </a:cubicBezTo>
                    <a:cubicBezTo>
                      <a:pt x="125359" y="299846"/>
                      <a:pt x="125359" y="292641"/>
                      <a:pt x="124250" y="285436"/>
                    </a:cubicBezTo>
                    <a:cubicBezTo>
                      <a:pt x="123418" y="276845"/>
                      <a:pt x="120646" y="265760"/>
                      <a:pt x="114269" y="259663"/>
                    </a:cubicBezTo>
                    <a:cubicBezTo>
                      <a:pt x="111775" y="257169"/>
                      <a:pt x="108725" y="254398"/>
                      <a:pt x="106507" y="251350"/>
                    </a:cubicBezTo>
                    <a:cubicBezTo>
                      <a:pt x="104012" y="247747"/>
                      <a:pt x="102626" y="243867"/>
                      <a:pt x="100131" y="240265"/>
                    </a:cubicBezTo>
                    <a:cubicBezTo>
                      <a:pt x="98745" y="238325"/>
                      <a:pt x="97635" y="235831"/>
                      <a:pt x="95695" y="234722"/>
                    </a:cubicBezTo>
                    <a:cubicBezTo>
                      <a:pt x="94309" y="233891"/>
                      <a:pt x="92646" y="233891"/>
                      <a:pt x="90982" y="233614"/>
                    </a:cubicBezTo>
                    <a:cubicBezTo>
                      <a:pt x="86823" y="232782"/>
                      <a:pt x="84051" y="232505"/>
                      <a:pt x="81279" y="229180"/>
                    </a:cubicBezTo>
                    <a:cubicBezTo>
                      <a:pt x="78784" y="226131"/>
                      <a:pt x="77120" y="223638"/>
                      <a:pt x="75457" y="220312"/>
                    </a:cubicBezTo>
                    <a:cubicBezTo>
                      <a:pt x="73794" y="216710"/>
                      <a:pt x="73794" y="213938"/>
                      <a:pt x="72962" y="210059"/>
                    </a:cubicBezTo>
                    <a:cubicBezTo>
                      <a:pt x="72407" y="206733"/>
                      <a:pt x="71021" y="203408"/>
                      <a:pt x="68803" y="200913"/>
                    </a:cubicBezTo>
                    <a:cubicBezTo>
                      <a:pt x="66031" y="198142"/>
                      <a:pt x="62981" y="195648"/>
                      <a:pt x="60486" y="192600"/>
                    </a:cubicBezTo>
                    <a:cubicBezTo>
                      <a:pt x="57436" y="188997"/>
                      <a:pt x="54664" y="185118"/>
                      <a:pt x="51892" y="181238"/>
                    </a:cubicBezTo>
                    <a:cubicBezTo>
                      <a:pt x="49119" y="177635"/>
                      <a:pt x="48011" y="173201"/>
                      <a:pt x="45238" y="169599"/>
                    </a:cubicBezTo>
                    <a:cubicBezTo>
                      <a:pt x="42189" y="165719"/>
                      <a:pt x="39416" y="163225"/>
                      <a:pt x="36921" y="158791"/>
                    </a:cubicBezTo>
                    <a:cubicBezTo>
                      <a:pt x="35258" y="155743"/>
                      <a:pt x="33595" y="152417"/>
                      <a:pt x="31654" y="149369"/>
                    </a:cubicBezTo>
                    <a:cubicBezTo>
                      <a:pt x="29713" y="146598"/>
                      <a:pt x="27772" y="143549"/>
                      <a:pt x="26941" y="140224"/>
                    </a:cubicBezTo>
                    <a:cubicBezTo>
                      <a:pt x="25000" y="133019"/>
                      <a:pt x="19455" y="124428"/>
                      <a:pt x="12525" y="121380"/>
                    </a:cubicBezTo>
                    <a:cubicBezTo>
                      <a:pt x="9198" y="119994"/>
                      <a:pt x="-783" y="121380"/>
                      <a:pt x="49" y="116114"/>
                    </a:cubicBezTo>
                    <a:cubicBezTo>
                      <a:pt x="603" y="110849"/>
                      <a:pt x="4485" y="105861"/>
                      <a:pt x="6426" y="101149"/>
                    </a:cubicBezTo>
                    <a:cubicBezTo>
                      <a:pt x="7257" y="99487"/>
                      <a:pt x="11970" y="90065"/>
                      <a:pt x="10030" y="88125"/>
                    </a:cubicBezTo>
                    <a:cubicBezTo>
                      <a:pt x="10030" y="86739"/>
                      <a:pt x="10030" y="85077"/>
                      <a:pt x="10030" y="83137"/>
                    </a:cubicBezTo>
                    <a:cubicBezTo>
                      <a:pt x="11138" y="83137"/>
                      <a:pt x="41912" y="89511"/>
                      <a:pt x="45238" y="84245"/>
                    </a:cubicBezTo>
                    <a:cubicBezTo>
                      <a:pt x="48843" y="78980"/>
                      <a:pt x="59100" y="65124"/>
                      <a:pt x="63813" y="65401"/>
                    </a:cubicBezTo>
                    <a:cubicBezTo>
                      <a:pt x="68526" y="65401"/>
                      <a:pt x="78784" y="66232"/>
                      <a:pt x="82111" y="61244"/>
                    </a:cubicBezTo>
                    <a:cubicBezTo>
                      <a:pt x="85437" y="56256"/>
                      <a:pt x="92922" y="49605"/>
                      <a:pt x="89596" y="46002"/>
                    </a:cubicBezTo>
                    <a:cubicBezTo>
                      <a:pt x="85992" y="42400"/>
                      <a:pt x="64367" y="19121"/>
                      <a:pt x="67971" y="18290"/>
                    </a:cubicBezTo>
                    <a:cubicBezTo>
                      <a:pt x="71576" y="17459"/>
                      <a:pt x="112329" y="1109"/>
                      <a:pt x="125636" y="0"/>
                    </a:cubicBezTo>
                    <a:cubicBezTo>
                      <a:pt x="126191" y="0"/>
                      <a:pt x="126745" y="0"/>
                      <a:pt x="127300" y="0"/>
                    </a:cubicBezTo>
                    <a:cubicBezTo>
                      <a:pt x="138389" y="554"/>
                      <a:pt x="163617" y="5542"/>
                      <a:pt x="171102" y="11362"/>
                    </a:cubicBezTo>
                    <a:cubicBezTo>
                      <a:pt x="178588" y="17182"/>
                      <a:pt x="212965" y="37689"/>
                      <a:pt x="219064" y="43231"/>
                    </a:cubicBezTo>
                    <a:cubicBezTo>
                      <a:pt x="225441" y="48773"/>
                      <a:pt x="271184" y="88402"/>
                      <a:pt x="283660" y="88402"/>
                    </a:cubicBezTo>
                    <a:cubicBezTo>
                      <a:pt x="296135" y="88402"/>
                      <a:pt x="310829" y="89511"/>
                      <a:pt x="324413" y="90896"/>
                    </a:cubicBezTo>
                    <a:cubicBezTo>
                      <a:pt x="331898" y="91727"/>
                      <a:pt x="337720" y="92559"/>
                      <a:pt x="339384" y="93390"/>
                    </a:cubicBezTo>
                    <a:cubicBezTo>
                      <a:pt x="344097" y="95607"/>
                      <a:pt x="352136" y="95607"/>
                      <a:pt x="353246" y="98378"/>
                    </a:cubicBezTo>
                    <a:cubicBezTo>
                      <a:pt x="354354" y="101149"/>
                      <a:pt x="355463" y="106138"/>
                      <a:pt x="358790" y="106138"/>
                    </a:cubicBezTo>
                    <a:lnTo>
                      <a:pt x="375701" y="106138"/>
                    </a:lnTo>
                    <a:cubicBezTo>
                      <a:pt x="375979" y="106969"/>
                      <a:pt x="376256" y="107800"/>
                      <a:pt x="376533" y="108632"/>
                    </a:cubicBezTo>
                    <a:cubicBezTo>
                      <a:pt x="377919" y="115006"/>
                      <a:pt x="377365" y="121102"/>
                      <a:pt x="382078" y="126368"/>
                    </a:cubicBezTo>
                    <a:cubicBezTo>
                      <a:pt x="386514" y="131079"/>
                      <a:pt x="390949" y="135236"/>
                      <a:pt x="394553" y="140778"/>
                    </a:cubicBezTo>
                    <a:cubicBezTo>
                      <a:pt x="398434" y="146598"/>
                      <a:pt x="404257" y="149369"/>
                      <a:pt x="410633" y="152694"/>
                    </a:cubicBezTo>
                    <a:cubicBezTo>
                      <a:pt x="416455" y="155743"/>
                      <a:pt x="422831" y="159345"/>
                      <a:pt x="422277" y="166828"/>
                    </a:cubicBezTo>
                    <a:cubicBezTo>
                      <a:pt x="421999" y="172647"/>
                      <a:pt x="420613" y="178190"/>
                      <a:pt x="421445" y="184286"/>
                    </a:cubicBezTo>
                    <a:cubicBezTo>
                      <a:pt x="422277" y="190937"/>
                      <a:pt x="423941" y="198142"/>
                      <a:pt x="428099" y="203408"/>
                    </a:cubicBezTo>
                    <a:cubicBezTo>
                      <a:pt x="429485" y="205347"/>
                      <a:pt x="431980" y="207841"/>
                      <a:pt x="434752" y="207564"/>
                    </a:cubicBezTo>
                    <a:cubicBezTo>
                      <a:pt x="434752" y="207564"/>
                      <a:pt x="441129" y="222252"/>
                      <a:pt x="455267" y="222252"/>
                    </a:cubicBezTo>
                    <a:cubicBezTo>
                      <a:pt x="455267" y="222529"/>
                      <a:pt x="455267" y="222806"/>
                      <a:pt x="455267" y="223360"/>
                    </a:cubicBezTo>
                    <a:cubicBezTo>
                      <a:pt x="454159" y="228348"/>
                      <a:pt x="456654" y="230843"/>
                      <a:pt x="460535" y="232505"/>
                    </a:cubicBezTo>
                    <a:lnTo>
                      <a:pt x="486595" y="270194"/>
                    </a:lnTo>
                    <a:lnTo>
                      <a:pt x="558399" y="274628"/>
                    </a:lnTo>
                    <a:lnTo>
                      <a:pt x="567825" y="298183"/>
                    </a:lnTo>
                    <a:close/>
                  </a:path>
                </a:pathLst>
              </a:custGeom>
              <a:grpFill/>
              <a:ln w="63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09" name="Freeform 2008">
                <a:extLst>
                  <a:ext uri="{FF2B5EF4-FFF2-40B4-BE49-F238E27FC236}">
                    <a16:creationId xmlns:a16="http://schemas.microsoft.com/office/drawing/2014/main" id="{A14B23EA-ADD5-8BD3-CA02-E79A21204FF0}"/>
                  </a:ext>
                </a:extLst>
              </p:cNvPr>
              <p:cNvSpPr/>
              <p:nvPr/>
            </p:nvSpPr>
            <p:spPr>
              <a:xfrm>
                <a:off x="6485616" y="3397126"/>
                <a:ext cx="25227" cy="45186"/>
              </a:xfrm>
              <a:custGeom>
                <a:avLst/>
                <a:gdLst>
                  <a:gd name="connsiteX0" fmla="*/ 24951 w 25227"/>
                  <a:gd name="connsiteY0" fmla="*/ 9992 h 45186"/>
                  <a:gd name="connsiteX1" fmla="*/ 23842 w 25227"/>
                  <a:gd name="connsiteY1" fmla="*/ 27173 h 45186"/>
                  <a:gd name="connsiteX2" fmla="*/ 20515 w 25227"/>
                  <a:gd name="connsiteY2" fmla="*/ 45186 h 45186"/>
                  <a:gd name="connsiteX3" fmla="*/ 0 w 25227"/>
                  <a:gd name="connsiteY3" fmla="*/ 30499 h 45186"/>
                  <a:gd name="connsiteX4" fmla="*/ 5267 w 25227"/>
                  <a:gd name="connsiteY4" fmla="*/ 23848 h 45186"/>
                  <a:gd name="connsiteX5" fmla="*/ 14416 w 25227"/>
                  <a:gd name="connsiteY5" fmla="*/ 847 h 45186"/>
                  <a:gd name="connsiteX6" fmla="*/ 25228 w 25227"/>
                  <a:gd name="connsiteY6" fmla="*/ 9715 h 451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5227" h="45186">
                    <a:moveTo>
                      <a:pt x="24951" y="9992"/>
                    </a:moveTo>
                    <a:cubicBezTo>
                      <a:pt x="25228" y="15811"/>
                      <a:pt x="23842" y="21631"/>
                      <a:pt x="23842" y="27173"/>
                    </a:cubicBezTo>
                    <a:cubicBezTo>
                      <a:pt x="23842" y="33547"/>
                      <a:pt x="21901" y="39089"/>
                      <a:pt x="20515" y="45186"/>
                    </a:cubicBezTo>
                    <a:cubicBezTo>
                      <a:pt x="6376" y="45186"/>
                      <a:pt x="0" y="30499"/>
                      <a:pt x="0" y="30499"/>
                    </a:cubicBezTo>
                    <a:cubicBezTo>
                      <a:pt x="3049" y="29945"/>
                      <a:pt x="4435" y="26342"/>
                      <a:pt x="5267" y="23848"/>
                    </a:cubicBezTo>
                    <a:cubicBezTo>
                      <a:pt x="7485" y="16920"/>
                      <a:pt x="7208" y="4727"/>
                      <a:pt x="14416" y="847"/>
                    </a:cubicBezTo>
                    <a:cubicBezTo>
                      <a:pt x="20515" y="-2479"/>
                      <a:pt x="24951" y="4727"/>
                      <a:pt x="25228" y="9715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10" name="Freeform 2009">
                <a:extLst>
                  <a:ext uri="{FF2B5EF4-FFF2-40B4-BE49-F238E27FC236}">
                    <a16:creationId xmlns:a16="http://schemas.microsoft.com/office/drawing/2014/main" id="{E025CBA9-F3A4-F885-75E7-F00B3FAA214C}"/>
                  </a:ext>
                </a:extLst>
              </p:cNvPr>
              <p:cNvSpPr/>
              <p:nvPr/>
            </p:nvSpPr>
            <p:spPr>
              <a:xfrm>
                <a:off x="6511122" y="3391970"/>
                <a:ext cx="133536" cy="102718"/>
              </a:xfrm>
              <a:custGeom>
                <a:avLst/>
                <a:gdLst>
                  <a:gd name="connsiteX0" fmla="*/ 133072 w 133536"/>
                  <a:gd name="connsiteY0" fmla="*/ 36209 h 102718"/>
                  <a:gd name="connsiteX1" fmla="*/ 133072 w 133536"/>
                  <a:gd name="connsiteY1" fmla="*/ 38426 h 102718"/>
                  <a:gd name="connsiteX2" fmla="*/ 123646 w 133536"/>
                  <a:gd name="connsiteY2" fmla="*/ 45354 h 102718"/>
                  <a:gd name="connsiteX3" fmla="*/ 116993 w 133536"/>
                  <a:gd name="connsiteY3" fmla="*/ 42029 h 102718"/>
                  <a:gd name="connsiteX4" fmla="*/ 113943 w 133536"/>
                  <a:gd name="connsiteY4" fmla="*/ 65307 h 102718"/>
                  <a:gd name="connsiteX5" fmla="*/ 104240 w 133536"/>
                  <a:gd name="connsiteY5" fmla="*/ 75006 h 102718"/>
                  <a:gd name="connsiteX6" fmla="*/ 97864 w 133536"/>
                  <a:gd name="connsiteY6" fmla="*/ 102719 h 102718"/>
                  <a:gd name="connsiteX7" fmla="*/ 26060 w 133536"/>
                  <a:gd name="connsiteY7" fmla="*/ 98284 h 102718"/>
                  <a:gd name="connsiteX8" fmla="*/ 0 w 133536"/>
                  <a:gd name="connsiteY8" fmla="*/ 60596 h 102718"/>
                  <a:gd name="connsiteX9" fmla="*/ 3049 w 133536"/>
                  <a:gd name="connsiteY9" fmla="*/ 61981 h 102718"/>
                  <a:gd name="connsiteX10" fmla="*/ 14416 w 133536"/>
                  <a:gd name="connsiteY10" fmla="*/ 66138 h 102718"/>
                  <a:gd name="connsiteX11" fmla="*/ 26337 w 133536"/>
                  <a:gd name="connsiteY11" fmla="*/ 65584 h 102718"/>
                  <a:gd name="connsiteX12" fmla="*/ 32159 w 133536"/>
                  <a:gd name="connsiteY12" fmla="*/ 65584 h 102718"/>
                  <a:gd name="connsiteX13" fmla="*/ 48238 w 133536"/>
                  <a:gd name="connsiteY13" fmla="*/ 65030 h 102718"/>
                  <a:gd name="connsiteX14" fmla="*/ 60160 w 133536"/>
                  <a:gd name="connsiteY14" fmla="*/ 63090 h 102718"/>
                  <a:gd name="connsiteX15" fmla="*/ 65427 w 133536"/>
                  <a:gd name="connsiteY15" fmla="*/ 61150 h 102718"/>
                  <a:gd name="connsiteX16" fmla="*/ 71803 w 133536"/>
                  <a:gd name="connsiteY16" fmla="*/ 56716 h 102718"/>
                  <a:gd name="connsiteX17" fmla="*/ 83170 w 133536"/>
                  <a:gd name="connsiteY17" fmla="*/ 49234 h 102718"/>
                  <a:gd name="connsiteX18" fmla="*/ 91487 w 133536"/>
                  <a:gd name="connsiteY18" fmla="*/ 40643 h 102718"/>
                  <a:gd name="connsiteX19" fmla="*/ 102022 w 133536"/>
                  <a:gd name="connsiteY19" fmla="*/ 28727 h 102718"/>
                  <a:gd name="connsiteX20" fmla="*/ 110062 w 133536"/>
                  <a:gd name="connsiteY20" fmla="*/ 21522 h 102718"/>
                  <a:gd name="connsiteX21" fmla="*/ 115052 w 133536"/>
                  <a:gd name="connsiteY21" fmla="*/ 15702 h 102718"/>
                  <a:gd name="connsiteX22" fmla="*/ 115052 w 133536"/>
                  <a:gd name="connsiteY22" fmla="*/ 15702 h 102718"/>
                  <a:gd name="connsiteX23" fmla="*/ 125864 w 133536"/>
                  <a:gd name="connsiteY23" fmla="*/ 2400 h 102718"/>
                  <a:gd name="connsiteX24" fmla="*/ 131963 w 133536"/>
                  <a:gd name="connsiteY24" fmla="*/ 183 h 102718"/>
                  <a:gd name="connsiteX25" fmla="*/ 131409 w 133536"/>
                  <a:gd name="connsiteY25" fmla="*/ 5448 h 102718"/>
                  <a:gd name="connsiteX26" fmla="*/ 129468 w 133536"/>
                  <a:gd name="connsiteY26" fmla="*/ 22076 h 102718"/>
                  <a:gd name="connsiteX27" fmla="*/ 133349 w 133536"/>
                  <a:gd name="connsiteY27" fmla="*/ 28173 h 102718"/>
                  <a:gd name="connsiteX28" fmla="*/ 132795 w 133536"/>
                  <a:gd name="connsiteY28" fmla="*/ 35932 h 1027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133536" h="102718">
                    <a:moveTo>
                      <a:pt x="133072" y="36209"/>
                    </a:moveTo>
                    <a:cubicBezTo>
                      <a:pt x="133072" y="37040"/>
                      <a:pt x="133072" y="37595"/>
                      <a:pt x="133072" y="38426"/>
                    </a:cubicBezTo>
                    <a:cubicBezTo>
                      <a:pt x="132518" y="38981"/>
                      <a:pt x="125864" y="47571"/>
                      <a:pt x="123646" y="45354"/>
                    </a:cubicBezTo>
                    <a:cubicBezTo>
                      <a:pt x="121429" y="43137"/>
                      <a:pt x="118656" y="38149"/>
                      <a:pt x="116993" y="42029"/>
                    </a:cubicBezTo>
                    <a:cubicBezTo>
                      <a:pt x="115329" y="45909"/>
                      <a:pt x="117825" y="64753"/>
                      <a:pt x="113943" y="65307"/>
                    </a:cubicBezTo>
                    <a:cubicBezTo>
                      <a:pt x="110339" y="66138"/>
                      <a:pt x="104795" y="69464"/>
                      <a:pt x="104240" y="75006"/>
                    </a:cubicBezTo>
                    <a:cubicBezTo>
                      <a:pt x="103408" y="80549"/>
                      <a:pt x="97864" y="102719"/>
                      <a:pt x="97864" y="102719"/>
                    </a:cubicBezTo>
                    <a:lnTo>
                      <a:pt x="26060" y="98284"/>
                    </a:lnTo>
                    <a:lnTo>
                      <a:pt x="0" y="60596"/>
                    </a:lnTo>
                    <a:cubicBezTo>
                      <a:pt x="832" y="61150"/>
                      <a:pt x="1941" y="61427"/>
                      <a:pt x="3049" y="61981"/>
                    </a:cubicBezTo>
                    <a:cubicBezTo>
                      <a:pt x="6931" y="63367"/>
                      <a:pt x="10535" y="65030"/>
                      <a:pt x="14416" y="66138"/>
                    </a:cubicBezTo>
                    <a:cubicBezTo>
                      <a:pt x="17743" y="67247"/>
                      <a:pt x="23011" y="66415"/>
                      <a:pt x="26337" y="65584"/>
                    </a:cubicBezTo>
                    <a:cubicBezTo>
                      <a:pt x="28278" y="65030"/>
                      <a:pt x="30218" y="65307"/>
                      <a:pt x="32159" y="65584"/>
                    </a:cubicBezTo>
                    <a:cubicBezTo>
                      <a:pt x="37427" y="65584"/>
                      <a:pt x="42971" y="65584"/>
                      <a:pt x="48238" y="65030"/>
                    </a:cubicBezTo>
                    <a:cubicBezTo>
                      <a:pt x="52397" y="64476"/>
                      <a:pt x="56279" y="64476"/>
                      <a:pt x="60160" y="63090"/>
                    </a:cubicBezTo>
                    <a:cubicBezTo>
                      <a:pt x="61823" y="62536"/>
                      <a:pt x="63764" y="61981"/>
                      <a:pt x="65427" y="61150"/>
                    </a:cubicBezTo>
                    <a:cubicBezTo>
                      <a:pt x="67645" y="60042"/>
                      <a:pt x="69585" y="58379"/>
                      <a:pt x="71803" y="56716"/>
                    </a:cubicBezTo>
                    <a:cubicBezTo>
                      <a:pt x="75408" y="53945"/>
                      <a:pt x="79566" y="52282"/>
                      <a:pt x="83170" y="49234"/>
                    </a:cubicBezTo>
                    <a:cubicBezTo>
                      <a:pt x="86219" y="46740"/>
                      <a:pt x="88992" y="43969"/>
                      <a:pt x="91487" y="40643"/>
                    </a:cubicBezTo>
                    <a:cubicBezTo>
                      <a:pt x="94814" y="36486"/>
                      <a:pt x="98695" y="32884"/>
                      <a:pt x="102022" y="28727"/>
                    </a:cubicBezTo>
                    <a:cubicBezTo>
                      <a:pt x="104240" y="25956"/>
                      <a:pt x="107289" y="24016"/>
                      <a:pt x="110062" y="21522"/>
                    </a:cubicBezTo>
                    <a:cubicBezTo>
                      <a:pt x="112002" y="19582"/>
                      <a:pt x="113389" y="17642"/>
                      <a:pt x="115052" y="15702"/>
                    </a:cubicBezTo>
                    <a:cubicBezTo>
                      <a:pt x="115052" y="15702"/>
                      <a:pt x="115052" y="15702"/>
                      <a:pt x="115052" y="15702"/>
                    </a:cubicBezTo>
                    <a:cubicBezTo>
                      <a:pt x="118379" y="10991"/>
                      <a:pt x="121151" y="5726"/>
                      <a:pt x="125864" y="2400"/>
                    </a:cubicBezTo>
                    <a:cubicBezTo>
                      <a:pt x="127250" y="1569"/>
                      <a:pt x="130300" y="-648"/>
                      <a:pt x="131963" y="183"/>
                    </a:cubicBezTo>
                    <a:cubicBezTo>
                      <a:pt x="133904" y="1015"/>
                      <a:pt x="131963" y="4063"/>
                      <a:pt x="131409" y="5448"/>
                    </a:cubicBezTo>
                    <a:cubicBezTo>
                      <a:pt x="128636" y="10991"/>
                      <a:pt x="124478" y="16533"/>
                      <a:pt x="129468" y="22076"/>
                    </a:cubicBezTo>
                    <a:cubicBezTo>
                      <a:pt x="131132" y="24016"/>
                      <a:pt x="132795" y="25679"/>
                      <a:pt x="133349" y="28173"/>
                    </a:cubicBezTo>
                    <a:cubicBezTo>
                      <a:pt x="133904" y="30667"/>
                      <a:pt x="133072" y="33438"/>
                      <a:pt x="132795" y="35932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11" name="Freeform 2010">
                <a:extLst>
                  <a:ext uri="{FF2B5EF4-FFF2-40B4-BE49-F238E27FC236}">
                    <a16:creationId xmlns:a16="http://schemas.microsoft.com/office/drawing/2014/main" id="{ED7561A0-6D2C-49B4-3125-93934CF0CC89}"/>
                  </a:ext>
                </a:extLst>
              </p:cNvPr>
              <p:cNvSpPr/>
              <p:nvPr/>
            </p:nvSpPr>
            <p:spPr>
              <a:xfrm>
                <a:off x="6765900" y="3075957"/>
                <a:ext cx="387617" cy="388248"/>
              </a:xfrm>
              <a:custGeom>
                <a:avLst/>
                <a:gdLst>
                  <a:gd name="connsiteX0" fmla="*/ 387574 w 387617"/>
                  <a:gd name="connsiteY0" fmla="*/ 140224 h 388248"/>
                  <a:gd name="connsiteX1" fmla="*/ 382029 w 387617"/>
                  <a:gd name="connsiteY1" fmla="*/ 147152 h 388248"/>
                  <a:gd name="connsiteX2" fmla="*/ 368167 w 387617"/>
                  <a:gd name="connsiteY2" fmla="*/ 157959 h 388248"/>
                  <a:gd name="connsiteX3" fmla="*/ 364286 w 387617"/>
                  <a:gd name="connsiteY3" fmla="*/ 182623 h 388248"/>
                  <a:gd name="connsiteX4" fmla="*/ 351811 w 387617"/>
                  <a:gd name="connsiteY4" fmla="*/ 194817 h 388248"/>
                  <a:gd name="connsiteX5" fmla="*/ 347652 w 387617"/>
                  <a:gd name="connsiteY5" fmla="*/ 204516 h 388248"/>
                  <a:gd name="connsiteX6" fmla="*/ 334345 w 387617"/>
                  <a:gd name="connsiteY6" fmla="*/ 215601 h 388248"/>
                  <a:gd name="connsiteX7" fmla="*/ 319097 w 387617"/>
                  <a:gd name="connsiteY7" fmla="*/ 239988 h 388248"/>
                  <a:gd name="connsiteX8" fmla="*/ 304403 w 387617"/>
                  <a:gd name="connsiteY8" fmla="*/ 252181 h 388248"/>
                  <a:gd name="connsiteX9" fmla="*/ 285829 w 387617"/>
                  <a:gd name="connsiteY9" fmla="*/ 271857 h 388248"/>
                  <a:gd name="connsiteX10" fmla="*/ 264759 w 387617"/>
                  <a:gd name="connsiteY10" fmla="*/ 274628 h 388248"/>
                  <a:gd name="connsiteX11" fmla="*/ 251729 w 387617"/>
                  <a:gd name="connsiteY11" fmla="*/ 270748 h 388248"/>
                  <a:gd name="connsiteX12" fmla="*/ 231491 w 387617"/>
                  <a:gd name="connsiteY12" fmla="*/ 304003 h 388248"/>
                  <a:gd name="connsiteX13" fmla="*/ 247293 w 387617"/>
                  <a:gd name="connsiteY13" fmla="*/ 312317 h 388248"/>
                  <a:gd name="connsiteX14" fmla="*/ 250897 w 387617"/>
                  <a:gd name="connsiteY14" fmla="*/ 330607 h 388248"/>
                  <a:gd name="connsiteX15" fmla="*/ 265313 w 387617"/>
                  <a:gd name="connsiteY15" fmla="*/ 337535 h 388248"/>
                  <a:gd name="connsiteX16" fmla="*/ 270858 w 387617"/>
                  <a:gd name="connsiteY16" fmla="*/ 374115 h 388248"/>
                  <a:gd name="connsiteX17" fmla="*/ 256996 w 387617"/>
                  <a:gd name="connsiteY17" fmla="*/ 371066 h 388248"/>
                  <a:gd name="connsiteX18" fmla="*/ 241194 w 387617"/>
                  <a:gd name="connsiteY18" fmla="*/ 378549 h 388248"/>
                  <a:gd name="connsiteX19" fmla="*/ 210421 w 387617"/>
                  <a:gd name="connsiteY19" fmla="*/ 376886 h 388248"/>
                  <a:gd name="connsiteX20" fmla="*/ 205431 w 387617"/>
                  <a:gd name="connsiteY20" fmla="*/ 383537 h 388248"/>
                  <a:gd name="connsiteX21" fmla="*/ 196282 w 387617"/>
                  <a:gd name="connsiteY21" fmla="*/ 388248 h 388248"/>
                  <a:gd name="connsiteX22" fmla="*/ 195450 w 387617"/>
                  <a:gd name="connsiteY22" fmla="*/ 386862 h 388248"/>
                  <a:gd name="connsiteX23" fmla="*/ 191292 w 387617"/>
                  <a:gd name="connsiteY23" fmla="*/ 386862 h 388248"/>
                  <a:gd name="connsiteX24" fmla="*/ 177153 w 387617"/>
                  <a:gd name="connsiteY24" fmla="*/ 382428 h 388248"/>
                  <a:gd name="connsiteX25" fmla="*/ 172440 w 387617"/>
                  <a:gd name="connsiteY25" fmla="*/ 377717 h 388248"/>
                  <a:gd name="connsiteX26" fmla="*/ 169390 w 387617"/>
                  <a:gd name="connsiteY26" fmla="*/ 374946 h 388248"/>
                  <a:gd name="connsiteX27" fmla="*/ 167727 w 387617"/>
                  <a:gd name="connsiteY27" fmla="*/ 370512 h 388248"/>
                  <a:gd name="connsiteX28" fmla="*/ 166618 w 387617"/>
                  <a:gd name="connsiteY28" fmla="*/ 361644 h 388248"/>
                  <a:gd name="connsiteX29" fmla="*/ 164123 w 387617"/>
                  <a:gd name="connsiteY29" fmla="*/ 358319 h 388248"/>
                  <a:gd name="connsiteX30" fmla="*/ 159964 w 387617"/>
                  <a:gd name="connsiteY30" fmla="*/ 358873 h 388248"/>
                  <a:gd name="connsiteX31" fmla="*/ 156083 w 387617"/>
                  <a:gd name="connsiteY31" fmla="*/ 353330 h 388248"/>
                  <a:gd name="connsiteX32" fmla="*/ 154419 w 387617"/>
                  <a:gd name="connsiteY32" fmla="*/ 342800 h 388248"/>
                  <a:gd name="connsiteX33" fmla="*/ 151370 w 387617"/>
                  <a:gd name="connsiteY33" fmla="*/ 339474 h 388248"/>
                  <a:gd name="connsiteX34" fmla="*/ 143885 w 387617"/>
                  <a:gd name="connsiteY34" fmla="*/ 341968 h 388248"/>
                  <a:gd name="connsiteX35" fmla="*/ 137785 w 387617"/>
                  <a:gd name="connsiteY35" fmla="*/ 343909 h 388248"/>
                  <a:gd name="connsiteX36" fmla="*/ 124755 w 387617"/>
                  <a:gd name="connsiteY36" fmla="*/ 343909 h 388248"/>
                  <a:gd name="connsiteX37" fmla="*/ 113944 w 387617"/>
                  <a:gd name="connsiteY37" fmla="*/ 345571 h 388248"/>
                  <a:gd name="connsiteX38" fmla="*/ 107013 w 387617"/>
                  <a:gd name="connsiteY38" fmla="*/ 347234 h 388248"/>
                  <a:gd name="connsiteX39" fmla="*/ 98696 w 387617"/>
                  <a:gd name="connsiteY39" fmla="*/ 350005 h 388248"/>
                  <a:gd name="connsiteX40" fmla="*/ 84002 w 387617"/>
                  <a:gd name="connsiteY40" fmla="*/ 340860 h 388248"/>
                  <a:gd name="connsiteX41" fmla="*/ 76517 w 387617"/>
                  <a:gd name="connsiteY41" fmla="*/ 344186 h 388248"/>
                  <a:gd name="connsiteX42" fmla="*/ 69309 w 387617"/>
                  <a:gd name="connsiteY42" fmla="*/ 349174 h 388248"/>
                  <a:gd name="connsiteX43" fmla="*/ 61823 w 387617"/>
                  <a:gd name="connsiteY43" fmla="*/ 350282 h 388248"/>
                  <a:gd name="connsiteX44" fmla="*/ 53784 w 387617"/>
                  <a:gd name="connsiteY44" fmla="*/ 347511 h 388248"/>
                  <a:gd name="connsiteX45" fmla="*/ 41863 w 387617"/>
                  <a:gd name="connsiteY45" fmla="*/ 347234 h 388248"/>
                  <a:gd name="connsiteX46" fmla="*/ 36872 w 387617"/>
                  <a:gd name="connsiteY46" fmla="*/ 348897 h 388248"/>
                  <a:gd name="connsiteX47" fmla="*/ 32991 w 387617"/>
                  <a:gd name="connsiteY47" fmla="*/ 351391 h 388248"/>
                  <a:gd name="connsiteX48" fmla="*/ 24951 w 387617"/>
                  <a:gd name="connsiteY48" fmla="*/ 349451 h 388248"/>
                  <a:gd name="connsiteX49" fmla="*/ 18575 w 387617"/>
                  <a:gd name="connsiteY49" fmla="*/ 351945 h 388248"/>
                  <a:gd name="connsiteX50" fmla="*/ 52674 w 387617"/>
                  <a:gd name="connsiteY50" fmla="*/ 308714 h 388248"/>
                  <a:gd name="connsiteX51" fmla="*/ 62378 w 387617"/>
                  <a:gd name="connsiteY51" fmla="*/ 294027 h 388248"/>
                  <a:gd name="connsiteX52" fmla="*/ 51288 w 387617"/>
                  <a:gd name="connsiteY52" fmla="*/ 289038 h 388248"/>
                  <a:gd name="connsiteX53" fmla="*/ 49348 w 387617"/>
                  <a:gd name="connsiteY53" fmla="*/ 266591 h 388248"/>
                  <a:gd name="connsiteX54" fmla="*/ 33822 w 387617"/>
                  <a:gd name="connsiteY54" fmla="*/ 256338 h 388248"/>
                  <a:gd name="connsiteX55" fmla="*/ 1386 w 387617"/>
                  <a:gd name="connsiteY55" fmla="*/ 218372 h 388248"/>
                  <a:gd name="connsiteX56" fmla="*/ 0 w 387617"/>
                  <a:gd name="connsiteY56" fmla="*/ 215324 h 388248"/>
                  <a:gd name="connsiteX57" fmla="*/ 62101 w 387617"/>
                  <a:gd name="connsiteY57" fmla="*/ 225577 h 388248"/>
                  <a:gd name="connsiteX58" fmla="*/ 93151 w 387617"/>
                  <a:gd name="connsiteY58" fmla="*/ 225577 h 388248"/>
                  <a:gd name="connsiteX59" fmla="*/ 124479 w 387617"/>
                  <a:gd name="connsiteY59" fmla="*/ 219481 h 388248"/>
                  <a:gd name="connsiteX60" fmla="*/ 144716 w 387617"/>
                  <a:gd name="connsiteY60" fmla="*/ 202299 h 388248"/>
                  <a:gd name="connsiteX61" fmla="*/ 151093 w 387617"/>
                  <a:gd name="connsiteY61" fmla="*/ 176804 h 388248"/>
                  <a:gd name="connsiteX62" fmla="*/ 166341 w 387617"/>
                  <a:gd name="connsiteY62" fmla="*/ 171261 h 388248"/>
                  <a:gd name="connsiteX63" fmla="*/ 180757 w 387617"/>
                  <a:gd name="connsiteY63" fmla="*/ 169322 h 388248"/>
                  <a:gd name="connsiteX64" fmla="*/ 202381 w 387617"/>
                  <a:gd name="connsiteY64" fmla="*/ 154080 h 388248"/>
                  <a:gd name="connsiteX65" fmla="*/ 223728 w 387617"/>
                  <a:gd name="connsiteY65" fmla="*/ 149092 h 388248"/>
                  <a:gd name="connsiteX66" fmla="*/ 227886 w 387617"/>
                  <a:gd name="connsiteY66" fmla="*/ 132187 h 388248"/>
                  <a:gd name="connsiteX67" fmla="*/ 233431 w 387617"/>
                  <a:gd name="connsiteY67" fmla="*/ 116391 h 388248"/>
                  <a:gd name="connsiteX68" fmla="*/ 250897 w 387617"/>
                  <a:gd name="connsiteY68" fmla="*/ 105306 h 388248"/>
                  <a:gd name="connsiteX69" fmla="*/ 244244 w 387617"/>
                  <a:gd name="connsiteY69" fmla="*/ 88125 h 388248"/>
                  <a:gd name="connsiteX70" fmla="*/ 270027 w 387617"/>
                  <a:gd name="connsiteY70" fmla="*/ 88125 h 388248"/>
                  <a:gd name="connsiteX71" fmla="*/ 275571 w 387617"/>
                  <a:gd name="connsiteY71" fmla="*/ 77040 h 388248"/>
                  <a:gd name="connsiteX72" fmla="*/ 272521 w 387617"/>
                  <a:gd name="connsiteY72" fmla="*/ 66232 h 388248"/>
                  <a:gd name="connsiteX73" fmla="*/ 284719 w 387617"/>
                  <a:gd name="connsiteY73" fmla="*/ 38520 h 388248"/>
                  <a:gd name="connsiteX74" fmla="*/ 283888 w 387617"/>
                  <a:gd name="connsiteY74" fmla="*/ 16905 h 388248"/>
                  <a:gd name="connsiteX75" fmla="*/ 304126 w 387617"/>
                  <a:gd name="connsiteY75" fmla="*/ 6651 h 388248"/>
                  <a:gd name="connsiteX76" fmla="*/ 328246 w 387617"/>
                  <a:gd name="connsiteY76" fmla="*/ 1109 h 388248"/>
                  <a:gd name="connsiteX77" fmla="*/ 338780 w 387617"/>
                  <a:gd name="connsiteY77" fmla="*/ 0 h 388248"/>
                  <a:gd name="connsiteX78" fmla="*/ 323810 w 387617"/>
                  <a:gd name="connsiteY78" fmla="*/ 20230 h 388248"/>
                  <a:gd name="connsiteX79" fmla="*/ 341276 w 387617"/>
                  <a:gd name="connsiteY79" fmla="*/ 34918 h 388248"/>
                  <a:gd name="connsiteX80" fmla="*/ 354305 w 387617"/>
                  <a:gd name="connsiteY80" fmla="*/ 37689 h 388248"/>
                  <a:gd name="connsiteX81" fmla="*/ 363731 w 387617"/>
                  <a:gd name="connsiteY81" fmla="*/ 56533 h 388248"/>
                  <a:gd name="connsiteX82" fmla="*/ 349869 w 387617"/>
                  <a:gd name="connsiteY82" fmla="*/ 75654 h 388248"/>
                  <a:gd name="connsiteX83" fmla="*/ 358741 w 387617"/>
                  <a:gd name="connsiteY83" fmla="*/ 90065 h 388248"/>
                  <a:gd name="connsiteX84" fmla="*/ 353751 w 387617"/>
                  <a:gd name="connsiteY84" fmla="*/ 99487 h 388248"/>
                  <a:gd name="connsiteX85" fmla="*/ 357632 w 387617"/>
                  <a:gd name="connsiteY85" fmla="*/ 103921 h 388248"/>
                  <a:gd name="connsiteX86" fmla="*/ 358741 w 387617"/>
                  <a:gd name="connsiteY86" fmla="*/ 118331 h 388248"/>
                  <a:gd name="connsiteX87" fmla="*/ 376484 w 387617"/>
                  <a:gd name="connsiteY87" fmla="*/ 134404 h 388248"/>
                  <a:gd name="connsiteX88" fmla="*/ 387574 w 387617"/>
                  <a:gd name="connsiteY88" fmla="*/ 139947 h 3882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</a:cxnLst>
                <a:rect l="l" t="t" r="r" b="b"/>
                <a:pathLst>
                  <a:path w="387617" h="388248">
                    <a:moveTo>
                      <a:pt x="387574" y="140224"/>
                    </a:moveTo>
                    <a:cubicBezTo>
                      <a:pt x="387296" y="144103"/>
                      <a:pt x="387296" y="146043"/>
                      <a:pt x="382029" y="147152"/>
                    </a:cubicBezTo>
                    <a:cubicBezTo>
                      <a:pt x="376762" y="148260"/>
                      <a:pt x="367613" y="151586"/>
                      <a:pt x="368167" y="157959"/>
                    </a:cubicBezTo>
                    <a:cubicBezTo>
                      <a:pt x="368445" y="164333"/>
                      <a:pt x="370939" y="178467"/>
                      <a:pt x="364286" y="182623"/>
                    </a:cubicBezTo>
                    <a:cubicBezTo>
                      <a:pt x="357632" y="186780"/>
                      <a:pt x="352365" y="189274"/>
                      <a:pt x="351811" y="194817"/>
                    </a:cubicBezTo>
                    <a:cubicBezTo>
                      <a:pt x="350979" y="200359"/>
                      <a:pt x="352087" y="203685"/>
                      <a:pt x="347652" y="204516"/>
                    </a:cubicBezTo>
                    <a:cubicBezTo>
                      <a:pt x="343216" y="205625"/>
                      <a:pt x="334622" y="204239"/>
                      <a:pt x="334345" y="215601"/>
                    </a:cubicBezTo>
                    <a:cubicBezTo>
                      <a:pt x="334067" y="227240"/>
                      <a:pt x="323810" y="236939"/>
                      <a:pt x="319097" y="239988"/>
                    </a:cubicBezTo>
                    <a:cubicBezTo>
                      <a:pt x="314106" y="243036"/>
                      <a:pt x="307176" y="246916"/>
                      <a:pt x="304403" y="252181"/>
                    </a:cubicBezTo>
                    <a:cubicBezTo>
                      <a:pt x="301631" y="257446"/>
                      <a:pt x="296086" y="269363"/>
                      <a:pt x="285829" y="271857"/>
                    </a:cubicBezTo>
                    <a:cubicBezTo>
                      <a:pt x="275571" y="274351"/>
                      <a:pt x="269471" y="280170"/>
                      <a:pt x="264759" y="274628"/>
                    </a:cubicBezTo>
                    <a:cubicBezTo>
                      <a:pt x="260323" y="269086"/>
                      <a:pt x="258105" y="265206"/>
                      <a:pt x="251729" y="270748"/>
                    </a:cubicBezTo>
                    <a:cubicBezTo>
                      <a:pt x="245352" y="276291"/>
                      <a:pt x="225946" y="302617"/>
                      <a:pt x="231491" y="304003"/>
                    </a:cubicBezTo>
                    <a:cubicBezTo>
                      <a:pt x="237035" y="305389"/>
                      <a:pt x="248402" y="307883"/>
                      <a:pt x="247293" y="312317"/>
                    </a:cubicBezTo>
                    <a:cubicBezTo>
                      <a:pt x="246184" y="316750"/>
                      <a:pt x="248125" y="329221"/>
                      <a:pt x="250897" y="330607"/>
                    </a:cubicBezTo>
                    <a:cubicBezTo>
                      <a:pt x="253669" y="331992"/>
                      <a:pt x="263372" y="331992"/>
                      <a:pt x="265313" y="337535"/>
                    </a:cubicBezTo>
                    <a:cubicBezTo>
                      <a:pt x="266977" y="343077"/>
                      <a:pt x="276957" y="373283"/>
                      <a:pt x="270858" y="374115"/>
                    </a:cubicBezTo>
                    <a:cubicBezTo>
                      <a:pt x="265036" y="375223"/>
                      <a:pt x="258937" y="367464"/>
                      <a:pt x="256996" y="371066"/>
                    </a:cubicBezTo>
                    <a:cubicBezTo>
                      <a:pt x="254779" y="374669"/>
                      <a:pt x="250343" y="379380"/>
                      <a:pt x="241194" y="378549"/>
                    </a:cubicBezTo>
                    <a:cubicBezTo>
                      <a:pt x="232045" y="377440"/>
                      <a:pt x="210698" y="372175"/>
                      <a:pt x="210421" y="376886"/>
                    </a:cubicBezTo>
                    <a:cubicBezTo>
                      <a:pt x="210144" y="381320"/>
                      <a:pt x="210144" y="383814"/>
                      <a:pt x="205431" y="383537"/>
                    </a:cubicBezTo>
                    <a:cubicBezTo>
                      <a:pt x="202658" y="383537"/>
                      <a:pt x="199609" y="385199"/>
                      <a:pt x="196282" y="388248"/>
                    </a:cubicBezTo>
                    <a:cubicBezTo>
                      <a:pt x="196282" y="387694"/>
                      <a:pt x="195728" y="387417"/>
                      <a:pt x="195450" y="386862"/>
                    </a:cubicBezTo>
                    <a:cubicBezTo>
                      <a:pt x="194341" y="385754"/>
                      <a:pt x="192678" y="386308"/>
                      <a:pt x="191292" y="386862"/>
                    </a:cubicBezTo>
                    <a:cubicBezTo>
                      <a:pt x="186856" y="388248"/>
                      <a:pt x="178262" y="389079"/>
                      <a:pt x="177153" y="382428"/>
                    </a:cubicBezTo>
                    <a:cubicBezTo>
                      <a:pt x="175767" y="380766"/>
                      <a:pt x="174103" y="379103"/>
                      <a:pt x="172440" y="377717"/>
                    </a:cubicBezTo>
                    <a:cubicBezTo>
                      <a:pt x="171331" y="376886"/>
                      <a:pt x="169945" y="376332"/>
                      <a:pt x="169390" y="374946"/>
                    </a:cubicBezTo>
                    <a:cubicBezTo>
                      <a:pt x="168836" y="373560"/>
                      <a:pt x="168281" y="371898"/>
                      <a:pt x="167727" y="370512"/>
                    </a:cubicBezTo>
                    <a:cubicBezTo>
                      <a:pt x="166618" y="367741"/>
                      <a:pt x="167727" y="364415"/>
                      <a:pt x="166618" y="361644"/>
                    </a:cubicBezTo>
                    <a:cubicBezTo>
                      <a:pt x="166064" y="360536"/>
                      <a:pt x="165232" y="358596"/>
                      <a:pt x="164123" y="358319"/>
                    </a:cubicBezTo>
                    <a:cubicBezTo>
                      <a:pt x="162736" y="358042"/>
                      <a:pt x="161350" y="358873"/>
                      <a:pt x="159964" y="358873"/>
                    </a:cubicBezTo>
                    <a:cubicBezTo>
                      <a:pt x="157192" y="358873"/>
                      <a:pt x="156083" y="355548"/>
                      <a:pt x="156083" y="353330"/>
                    </a:cubicBezTo>
                    <a:cubicBezTo>
                      <a:pt x="156083" y="349728"/>
                      <a:pt x="155805" y="346402"/>
                      <a:pt x="154419" y="342800"/>
                    </a:cubicBezTo>
                    <a:cubicBezTo>
                      <a:pt x="153865" y="341137"/>
                      <a:pt x="153033" y="339752"/>
                      <a:pt x="151370" y="339474"/>
                    </a:cubicBezTo>
                    <a:cubicBezTo>
                      <a:pt x="148320" y="339197"/>
                      <a:pt x="146380" y="340306"/>
                      <a:pt x="143885" y="341968"/>
                    </a:cubicBezTo>
                    <a:cubicBezTo>
                      <a:pt x="141944" y="343077"/>
                      <a:pt x="140003" y="343909"/>
                      <a:pt x="137785" y="343909"/>
                    </a:cubicBezTo>
                    <a:cubicBezTo>
                      <a:pt x="133350" y="343909"/>
                      <a:pt x="129191" y="342800"/>
                      <a:pt x="124755" y="343909"/>
                    </a:cubicBezTo>
                    <a:cubicBezTo>
                      <a:pt x="121151" y="344463"/>
                      <a:pt x="117548" y="344463"/>
                      <a:pt x="113944" y="345571"/>
                    </a:cubicBezTo>
                    <a:cubicBezTo>
                      <a:pt x="111726" y="346402"/>
                      <a:pt x="109231" y="346402"/>
                      <a:pt x="107013" y="347234"/>
                    </a:cubicBezTo>
                    <a:cubicBezTo>
                      <a:pt x="103963" y="348342"/>
                      <a:pt x="102022" y="350005"/>
                      <a:pt x="98696" y="350005"/>
                    </a:cubicBezTo>
                    <a:cubicBezTo>
                      <a:pt x="92597" y="350005"/>
                      <a:pt x="90101" y="341968"/>
                      <a:pt x="84002" y="340860"/>
                    </a:cubicBezTo>
                    <a:cubicBezTo>
                      <a:pt x="80675" y="340306"/>
                      <a:pt x="78457" y="341691"/>
                      <a:pt x="76517" y="344186"/>
                    </a:cubicBezTo>
                    <a:cubicBezTo>
                      <a:pt x="74299" y="346680"/>
                      <a:pt x="72081" y="347788"/>
                      <a:pt x="69309" y="349174"/>
                    </a:cubicBezTo>
                    <a:cubicBezTo>
                      <a:pt x="66814" y="350282"/>
                      <a:pt x="64318" y="350559"/>
                      <a:pt x="61823" y="350282"/>
                    </a:cubicBezTo>
                    <a:cubicBezTo>
                      <a:pt x="58774" y="350005"/>
                      <a:pt x="56556" y="347788"/>
                      <a:pt x="53784" y="347511"/>
                    </a:cubicBezTo>
                    <a:cubicBezTo>
                      <a:pt x="49902" y="347234"/>
                      <a:pt x="45744" y="346957"/>
                      <a:pt x="41863" y="347234"/>
                    </a:cubicBezTo>
                    <a:cubicBezTo>
                      <a:pt x="40199" y="347234"/>
                      <a:pt x="38536" y="348065"/>
                      <a:pt x="36872" y="348897"/>
                    </a:cubicBezTo>
                    <a:cubicBezTo>
                      <a:pt x="35486" y="349451"/>
                      <a:pt x="34377" y="350837"/>
                      <a:pt x="32991" y="351391"/>
                    </a:cubicBezTo>
                    <a:cubicBezTo>
                      <a:pt x="29941" y="352222"/>
                      <a:pt x="28001" y="348342"/>
                      <a:pt x="24951" y="349451"/>
                    </a:cubicBezTo>
                    <a:cubicBezTo>
                      <a:pt x="22733" y="350282"/>
                      <a:pt x="21347" y="355825"/>
                      <a:pt x="18575" y="351945"/>
                    </a:cubicBezTo>
                    <a:cubicBezTo>
                      <a:pt x="21624" y="303448"/>
                      <a:pt x="44081" y="309545"/>
                      <a:pt x="52674" y="308714"/>
                    </a:cubicBezTo>
                    <a:cubicBezTo>
                      <a:pt x="61823" y="307883"/>
                      <a:pt x="62101" y="299569"/>
                      <a:pt x="62378" y="294027"/>
                    </a:cubicBezTo>
                    <a:cubicBezTo>
                      <a:pt x="62932" y="288484"/>
                      <a:pt x="56001" y="289870"/>
                      <a:pt x="51288" y="289038"/>
                    </a:cubicBezTo>
                    <a:cubicBezTo>
                      <a:pt x="46575" y="288207"/>
                      <a:pt x="49348" y="277953"/>
                      <a:pt x="49348" y="266591"/>
                    </a:cubicBezTo>
                    <a:cubicBezTo>
                      <a:pt x="49348" y="255230"/>
                      <a:pt x="42694" y="259940"/>
                      <a:pt x="33822" y="256338"/>
                    </a:cubicBezTo>
                    <a:cubicBezTo>
                      <a:pt x="24674" y="252458"/>
                      <a:pt x="8871" y="231120"/>
                      <a:pt x="1386" y="218372"/>
                    </a:cubicBezTo>
                    <a:cubicBezTo>
                      <a:pt x="832" y="217264"/>
                      <a:pt x="278" y="216432"/>
                      <a:pt x="0" y="215324"/>
                    </a:cubicBezTo>
                    <a:cubicBezTo>
                      <a:pt x="0" y="215324"/>
                      <a:pt x="45744" y="226686"/>
                      <a:pt x="62101" y="225577"/>
                    </a:cubicBezTo>
                    <a:cubicBezTo>
                      <a:pt x="78457" y="224469"/>
                      <a:pt x="86497" y="230843"/>
                      <a:pt x="93151" y="225577"/>
                    </a:cubicBezTo>
                    <a:cubicBezTo>
                      <a:pt x="99804" y="220312"/>
                      <a:pt x="114220" y="221698"/>
                      <a:pt x="124479" y="219481"/>
                    </a:cubicBezTo>
                    <a:cubicBezTo>
                      <a:pt x="135013" y="217264"/>
                      <a:pt x="144162" y="215601"/>
                      <a:pt x="144716" y="202299"/>
                    </a:cubicBezTo>
                    <a:cubicBezTo>
                      <a:pt x="145271" y="188997"/>
                      <a:pt x="143885" y="181238"/>
                      <a:pt x="151093" y="176804"/>
                    </a:cubicBezTo>
                    <a:cubicBezTo>
                      <a:pt x="158023" y="172370"/>
                      <a:pt x="157469" y="169876"/>
                      <a:pt x="166341" y="171261"/>
                    </a:cubicBezTo>
                    <a:cubicBezTo>
                      <a:pt x="175489" y="172647"/>
                      <a:pt x="178816" y="173756"/>
                      <a:pt x="180757" y="169322"/>
                    </a:cubicBezTo>
                    <a:cubicBezTo>
                      <a:pt x="182420" y="164888"/>
                      <a:pt x="194618" y="151586"/>
                      <a:pt x="202381" y="154080"/>
                    </a:cubicBezTo>
                    <a:cubicBezTo>
                      <a:pt x="210144" y="156574"/>
                      <a:pt x="222897" y="159622"/>
                      <a:pt x="223728" y="149092"/>
                    </a:cubicBezTo>
                    <a:cubicBezTo>
                      <a:pt x="224560" y="138561"/>
                      <a:pt x="224005" y="137453"/>
                      <a:pt x="227886" y="132187"/>
                    </a:cubicBezTo>
                    <a:cubicBezTo>
                      <a:pt x="231768" y="126922"/>
                      <a:pt x="228996" y="117223"/>
                      <a:pt x="233431" y="116391"/>
                    </a:cubicBezTo>
                    <a:cubicBezTo>
                      <a:pt x="237867" y="115560"/>
                      <a:pt x="257551" y="113620"/>
                      <a:pt x="250897" y="105306"/>
                    </a:cubicBezTo>
                    <a:cubicBezTo>
                      <a:pt x="244244" y="96993"/>
                      <a:pt x="230659" y="87016"/>
                      <a:pt x="244244" y="88125"/>
                    </a:cubicBezTo>
                    <a:cubicBezTo>
                      <a:pt x="257828" y="89233"/>
                      <a:pt x="264204" y="92836"/>
                      <a:pt x="270027" y="88125"/>
                    </a:cubicBezTo>
                    <a:cubicBezTo>
                      <a:pt x="275848" y="83414"/>
                      <a:pt x="279730" y="80365"/>
                      <a:pt x="275571" y="77040"/>
                    </a:cubicBezTo>
                    <a:cubicBezTo>
                      <a:pt x="271413" y="73437"/>
                      <a:pt x="265868" y="70666"/>
                      <a:pt x="272521" y="66232"/>
                    </a:cubicBezTo>
                    <a:cubicBezTo>
                      <a:pt x="279175" y="61798"/>
                      <a:pt x="295254" y="52653"/>
                      <a:pt x="284719" y="38520"/>
                    </a:cubicBezTo>
                    <a:cubicBezTo>
                      <a:pt x="274185" y="24664"/>
                      <a:pt x="278066" y="21062"/>
                      <a:pt x="283888" y="16905"/>
                    </a:cubicBezTo>
                    <a:cubicBezTo>
                      <a:pt x="289710" y="12748"/>
                      <a:pt x="299136" y="9145"/>
                      <a:pt x="304126" y="6651"/>
                    </a:cubicBezTo>
                    <a:cubicBezTo>
                      <a:pt x="309116" y="4157"/>
                      <a:pt x="316601" y="1109"/>
                      <a:pt x="328246" y="1109"/>
                    </a:cubicBezTo>
                    <a:cubicBezTo>
                      <a:pt x="339889" y="1109"/>
                      <a:pt x="335177" y="554"/>
                      <a:pt x="338780" y="0"/>
                    </a:cubicBezTo>
                    <a:cubicBezTo>
                      <a:pt x="338780" y="0"/>
                      <a:pt x="321315" y="14133"/>
                      <a:pt x="323810" y="20230"/>
                    </a:cubicBezTo>
                    <a:cubicBezTo>
                      <a:pt x="326305" y="26604"/>
                      <a:pt x="329909" y="34640"/>
                      <a:pt x="341276" y="34918"/>
                    </a:cubicBezTo>
                    <a:cubicBezTo>
                      <a:pt x="352642" y="35195"/>
                      <a:pt x="351533" y="35195"/>
                      <a:pt x="354305" y="37689"/>
                    </a:cubicBezTo>
                    <a:cubicBezTo>
                      <a:pt x="357078" y="40183"/>
                      <a:pt x="370385" y="51268"/>
                      <a:pt x="363731" y="56533"/>
                    </a:cubicBezTo>
                    <a:cubicBezTo>
                      <a:pt x="357078" y="61798"/>
                      <a:pt x="345157" y="69003"/>
                      <a:pt x="349869" y="75654"/>
                    </a:cubicBezTo>
                    <a:cubicBezTo>
                      <a:pt x="354305" y="82305"/>
                      <a:pt x="362345" y="88679"/>
                      <a:pt x="358741" y="90065"/>
                    </a:cubicBezTo>
                    <a:cubicBezTo>
                      <a:pt x="354860" y="91450"/>
                      <a:pt x="351811" y="98101"/>
                      <a:pt x="353751" y="99487"/>
                    </a:cubicBezTo>
                    <a:cubicBezTo>
                      <a:pt x="355969" y="100872"/>
                      <a:pt x="359296" y="99487"/>
                      <a:pt x="357632" y="103921"/>
                    </a:cubicBezTo>
                    <a:cubicBezTo>
                      <a:pt x="355969" y="108355"/>
                      <a:pt x="353197" y="111957"/>
                      <a:pt x="358741" y="118331"/>
                    </a:cubicBezTo>
                    <a:cubicBezTo>
                      <a:pt x="364286" y="124705"/>
                      <a:pt x="369553" y="132187"/>
                      <a:pt x="376484" y="134404"/>
                    </a:cubicBezTo>
                    <a:cubicBezTo>
                      <a:pt x="383415" y="136621"/>
                      <a:pt x="388128" y="136067"/>
                      <a:pt x="387574" y="139947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12" name="Freeform 2011">
                <a:extLst>
                  <a:ext uri="{FF2B5EF4-FFF2-40B4-BE49-F238E27FC236}">
                    <a16:creationId xmlns:a16="http://schemas.microsoft.com/office/drawing/2014/main" id="{CCC07B36-B1F3-4A97-A7D4-E2CFF8F8966C}"/>
                  </a:ext>
                </a:extLst>
              </p:cNvPr>
              <p:cNvSpPr/>
              <p:nvPr/>
            </p:nvSpPr>
            <p:spPr>
              <a:xfrm>
                <a:off x="7501741" y="3387065"/>
                <a:ext cx="122345" cy="159445"/>
              </a:xfrm>
              <a:custGeom>
                <a:avLst/>
                <a:gdLst>
                  <a:gd name="connsiteX0" fmla="*/ 120258 w 122345"/>
                  <a:gd name="connsiteY0" fmla="*/ 146975 h 159445"/>
                  <a:gd name="connsiteX1" fmla="*/ 113050 w 122345"/>
                  <a:gd name="connsiteY1" fmla="*/ 145312 h 159445"/>
                  <a:gd name="connsiteX2" fmla="*/ 107228 w 122345"/>
                  <a:gd name="connsiteY2" fmla="*/ 159445 h 159445"/>
                  <a:gd name="connsiteX3" fmla="*/ 102238 w 122345"/>
                  <a:gd name="connsiteY3" fmla="*/ 146975 h 159445"/>
                  <a:gd name="connsiteX4" fmla="*/ 101960 w 122345"/>
                  <a:gd name="connsiteY4" fmla="*/ 140601 h 159445"/>
                  <a:gd name="connsiteX5" fmla="*/ 100852 w 122345"/>
                  <a:gd name="connsiteY5" fmla="*/ 133119 h 159445"/>
                  <a:gd name="connsiteX6" fmla="*/ 98357 w 122345"/>
                  <a:gd name="connsiteY6" fmla="*/ 118431 h 159445"/>
                  <a:gd name="connsiteX7" fmla="*/ 93643 w 122345"/>
                  <a:gd name="connsiteY7" fmla="*/ 116215 h 159445"/>
                  <a:gd name="connsiteX8" fmla="*/ 91148 w 122345"/>
                  <a:gd name="connsiteY8" fmla="*/ 118154 h 159445"/>
                  <a:gd name="connsiteX9" fmla="*/ 90040 w 122345"/>
                  <a:gd name="connsiteY9" fmla="*/ 115937 h 159445"/>
                  <a:gd name="connsiteX10" fmla="*/ 88654 w 122345"/>
                  <a:gd name="connsiteY10" fmla="*/ 109009 h 159445"/>
                  <a:gd name="connsiteX11" fmla="*/ 82000 w 122345"/>
                  <a:gd name="connsiteY11" fmla="*/ 109009 h 159445"/>
                  <a:gd name="connsiteX12" fmla="*/ 75346 w 122345"/>
                  <a:gd name="connsiteY12" fmla="*/ 108455 h 159445"/>
                  <a:gd name="connsiteX13" fmla="*/ 77287 w 122345"/>
                  <a:gd name="connsiteY13" fmla="*/ 117877 h 159445"/>
                  <a:gd name="connsiteX14" fmla="*/ 75623 w 122345"/>
                  <a:gd name="connsiteY14" fmla="*/ 120371 h 159445"/>
                  <a:gd name="connsiteX15" fmla="*/ 73128 w 122345"/>
                  <a:gd name="connsiteY15" fmla="*/ 116769 h 159445"/>
                  <a:gd name="connsiteX16" fmla="*/ 71465 w 122345"/>
                  <a:gd name="connsiteY16" fmla="*/ 107624 h 159445"/>
                  <a:gd name="connsiteX17" fmla="*/ 67584 w 122345"/>
                  <a:gd name="connsiteY17" fmla="*/ 99587 h 159445"/>
                  <a:gd name="connsiteX18" fmla="*/ 68415 w 122345"/>
                  <a:gd name="connsiteY18" fmla="*/ 91274 h 159445"/>
                  <a:gd name="connsiteX19" fmla="*/ 58435 w 122345"/>
                  <a:gd name="connsiteY19" fmla="*/ 92105 h 159445"/>
                  <a:gd name="connsiteX20" fmla="*/ 64257 w 122345"/>
                  <a:gd name="connsiteY20" fmla="*/ 99864 h 159445"/>
                  <a:gd name="connsiteX21" fmla="*/ 66197 w 122345"/>
                  <a:gd name="connsiteY21" fmla="*/ 107901 h 159445"/>
                  <a:gd name="connsiteX22" fmla="*/ 69247 w 122345"/>
                  <a:gd name="connsiteY22" fmla="*/ 117323 h 159445"/>
                  <a:gd name="connsiteX23" fmla="*/ 68138 w 122345"/>
                  <a:gd name="connsiteY23" fmla="*/ 127299 h 159445"/>
                  <a:gd name="connsiteX24" fmla="*/ 64257 w 122345"/>
                  <a:gd name="connsiteY24" fmla="*/ 117877 h 159445"/>
                  <a:gd name="connsiteX25" fmla="*/ 60375 w 122345"/>
                  <a:gd name="connsiteY25" fmla="*/ 115383 h 159445"/>
                  <a:gd name="connsiteX26" fmla="*/ 56494 w 122345"/>
                  <a:gd name="connsiteY26" fmla="*/ 130625 h 159445"/>
                  <a:gd name="connsiteX27" fmla="*/ 52336 w 122345"/>
                  <a:gd name="connsiteY27" fmla="*/ 120094 h 159445"/>
                  <a:gd name="connsiteX28" fmla="*/ 43187 w 122345"/>
                  <a:gd name="connsiteY28" fmla="*/ 120925 h 159445"/>
                  <a:gd name="connsiteX29" fmla="*/ 40969 w 122345"/>
                  <a:gd name="connsiteY29" fmla="*/ 132010 h 159445"/>
                  <a:gd name="connsiteX30" fmla="*/ 37365 w 122345"/>
                  <a:gd name="connsiteY30" fmla="*/ 124251 h 159445"/>
                  <a:gd name="connsiteX31" fmla="*/ 27662 w 122345"/>
                  <a:gd name="connsiteY31" fmla="*/ 130902 h 159445"/>
                  <a:gd name="connsiteX32" fmla="*/ 25167 w 122345"/>
                  <a:gd name="connsiteY32" fmla="*/ 139770 h 159445"/>
                  <a:gd name="connsiteX33" fmla="*/ 25167 w 122345"/>
                  <a:gd name="connsiteY33" fmla="*/ 123697 h 159445"/>
                  <a:gd name="connsiteX34" fmla="*/ 22394 w 122345"/>
                  <a:gd name="connsiteY34" fmla="*/ 106792 h 159445"/>
                  <a:gd name="connsiteX35" fmla="*/ 21008 w 122345"/>
                  <a:gd name="connsiteY35" fmla="*/ 94599 h 159445"/>
                  <a:gd name="connsiteX36" fmla="*/ 12969 w 122345"/>
                  <a:gd name="connsiteY36" fmla="*/ 79912 h 159445"/>
                  <a:gd name="connsiteX37" fmla="*/ 12969 w 122345"/>
                  <a:gd name="connsiteY37" fmla="*/ 62453 h 159445"/>
                  <a:gd name="connsiteX38" fmla="*/ 215 w 122345"/>
                  <a:gd name="connsiteY38" fmla="*/ 51645 h 159445"/>
                  <a:gd name="connsiteX39" fmla="*/ 11028 w 122345"/>
                  <a:gd name="connsiteY39" fmla="*/ 39452 h 159445"/>
                  <a:gd name="connsiteX40" fmla="*/ 19068 w 122345"/>
                  <a:gd name="connsiteY40" fmla="*/ 31138 h 159445"/>
                  <a:gd name="connsiteX41" fmla="*/ 493 w 122345"/>
                  <a:gd name="connsiteY41" fmla="*/ 15342 h 159445"/>
                  <a:gd name="connsiteX42" fmla="*/ 6870 w 122345"/>
                  <a:gd name="connsiteY42" fmla="*/ 6474 h 159445"/>
                  <a:gd name="connsiteX43" fmla="*/ 10196 w 122345"/>
                  <a:gd name="connsiteY43" fmla="*/ 377 h 159445"/>
                  <a:gd name="connsiteX44" fmla="*/ 21562 w 122345"/>
                  <a:gd name="connsiteY44" fmla="*/ 6751 h 159445"/>
                  <a:gd name="connsiteX45" fmla="*/ 25444 w 122345"/>
                  <a:gd name="connsiteY45" fmla="*/ 3703 h 159445"/>
                  <a:gd name="connsiteX46" fmla="*/ 32375 w 122345"/>
                  <a:gd name="connsiteY46" fmla="*/ 13402 h 159445"/>
                  <a:gd name="connsiteX47" fmla="*/ 47068 w 122345"/>
                  <a:gd name="connsiteY47" fmla="*/ 17005 h 159445"/>
                  <a:gd name="connsiteX48" fmla="*/ 47623 w 122345"/>
                  <a:gd name="connsiteY48" fmla="*/ 35018 h 159445"/>
                  <a:gd name="connsiteX49" fmla="*/ 62039 w 122345"/>
                  <a:gd name="connsiteY49" fmla="*/ 39729 h 159445"/>
                  <a:gd name="connsiteX50" fmla="*/ 82277 w 122345"/>
                  <a:gd name="connsiteY50" fmla="*/ 35572 h 159445"/>
                  <a:gd name="connsiteX51" fmla="*/ 91148 w 122345"/>
                  <a:gd name="connsiteY51" fmla="*/ 38897 h 159445"/>
                  <a:gd name="connsiteX52" fmla="*/ 106119 w 122345"/>
                  <a:gd name="connsiteY52" fmla="*/ 37235 h 159445"/>
                  <a:gd name="connsiteX53" fmla="*/ 115268 w 122345"/>
                  <a:gd name="connsiteY53" fmla="*/ 46380 h 159445"/>
                  <a:gd name="connsiteX54" fmla="*/ 107505 w 122345"/>
                  <a:gd name="connsiteY54" fmla="*/ 54971 h 159445"/>
                  <a:gd name="connsiteX55" fmla="*/ 99743 w 122345"/>
                  <a:gd name="connsiteY55" fmla="*/ 64393 h 159445"/>
                  <a:gd name="connsiteX56" fmla="*/ 82277 w 122345"/>
                  <a:gd name="connsiteY56" fmla="*/ 77417 h 159445"/>
                  <a:gd name="connsiteX57" fmla="*/ 95029 w 122345"/>
                  <a:gd name="connsiteY57" fmla="*/ 100973 h 159445"/>
                  <a:gd name="connsiteX58" fmla="*/ 107505 w 122345"/>
                  <a:gd name="connsiteY58" fmla="*/ 78803 h 159445"/>
                  <a:gd name="connsiteX59" fmla="*/ 116377 w 122345"/>
                  <a:gd name="connsiteY59" fmla="*/ 107346 h 159445"/>
                  <a:gd name="connsiteX60" fmla="*/ 121090 w 122345"/>
                  <a:gd name="connsiteY60" fmla="*/ 127022 h 159445"/>
                  <a:gd name="connsiteX61" fmla="*/ 121090 w 122345"/>
                  <a:gd name="connsiteY61" fmla="*/ 147529 h 1594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</a:cxnLst>
                <a:rect l="l" t="t" r="r" b="b"/>
                <a:pathLst>
                  <a:path w="122345" h="159445">
                    <a:moveTo>
                      <a:pt x="120258" y="146975"/>
                    </a:moveTo>
                    <a:cubicBezTo>
                      <a:pt x="116654" y="144758"/>
                      <a:pt x="114713" y="141987"/>
                      <a:pt x="113050" y="145312"/>
                    </a:cubicBezTo>
                    <a:cubicBezTo>
                      <a:pt x="112219" y="146975"/>
                      <a:pt x="109446" y="153626"/>
                      <a:pt x="107228" y="159445"/>
                    </a:cubicBezTo>
                    <a:cubicBezTo>
                      <a:pt x="104178" y="156120"/>
                      <a:pt x="102238" y="151132"/>
                      <a:pt x="102238" y="146975"/>
                    </a:cubicBezTo>
                    <a:cubicBezTo>
                      <a:pt x="102238" y="144758"/>
                      <a:pt x="102238" y="142818"/>
                      <a:pt x="101960" y="140601"/>
                    </a:cubicBezTo>
                    <a:cubicBezTo>
                      <a:pt x="101406" y="138107"/>
                      <a:pt x="101129" y="135613"/>
                      <a:pt x="100852" y="133119"/>
                    </a:cubicBezTo>
                    <a:cubicBezTo>
                      <a:pt x="100852" y="128408"/>
                      <a:pt x="99743" y="123143"/>
                      <a:pt x="98357" y="118431"/>
                    </a:cubicBezTo>
                    <a:cubicBezTo>
                      <a:pt x="97525" y="116215"/>
                      <a:pt x="96139" y="114829"/>
                      <a:pt x="93643" y="116215"/>
                    </a:cubicBezTo>
                    <a:cubicBezTo>
                      <a:pt x="93089" y="116492"/>
                      <a:pt x="91980" y="118154"/>
                      <a:pt x="91148" y="118154"/>
                    </a:cubicBezTo>
                    <a:cubicBezTo>
                      <a:pt x="90040" y="118154"/>
                      <a:pt x="90040" y="116492"/>
                      <a:pt x="90040" y="115937"/>
                    </a:cubicBezTo>
                    <a:cubicBezTo>
                      <a:pt x="90040" y="113720"/>
                      <a:pt x="90594" y="110672"/>
                      <a:pt x="88654" y="109009"/>
                    </a:cubicBezTo>
                    <a:cubicBezTo>
                      <a:pt x="87544" y="108178"/>
                      <a:pt x="82554" y="107346"/>
                      <a:pt x="82000" y="109009"/>
                    </a:cubicBezTo>
                    <a:cubicBezTo>
                      <a:pt x="80337" y="107624"/>
                      <a:pt x="77009" y="105684"/>
                      <a:pt x="75346" y="108455"/>
                    </a:cubicBezTo>
                    <a:cubicBezTo>
                      <a:pt x="73960" y="111226"/>
                      <a:pt x="77287" y="114829"/>
                      <a:pt x="77287" y="117877"/>
                    </a:cubicBezTo>
                    <a:cubicBezTo>
                      <a:pt x="77287" y="118986"/>
                      <a:pt x="76732" y="120371"/>
                      <a:pt x="75623" y="120371"/>
                    </a:cubicBezTo>
                    <a:cubicBezTo>
                      <a:pt x="74237" y="120371"/>
                      <a:pt x="73406" y="117877"/>
                      <a:pt x="73128" y="116769"/>
                    </a:cubicBezTo>
                    <a:cubicBezTo>
                      <a:pt x="72296" y="113720"/>
                      <a:pt x="72574" y="110672"/>
                      <a:pt x="71465" y="107624"/>
                    </a:cubicBezTo>
                    <a:cubicBezTo>
                      <a:pt x="70356" y="104853"/>
                      <a:pt x="68415" y="102358"/>
                      <a:pt x="67584" y="99587"/>
                    </a:cubicBezTo>
                    <a:cubicBezTo>
                      <a:pt x="66752" y="96816"/>
                      <a:pt x="68692" y="94045"/>
                      <a:pt x="68415" y="91274"/>
                    </a:cubicBezTo>
                    <a:cubicBezTo>
                      <a:pt x="68138" y="85454"/>
                      <a:pt x="57603" y="86840"/>
                      <a:pt x="58435" y="92105"/>
                    </a:cubicBezTo>
                    <a:cubicBezTo>
                      <a:pt x="58989" y="95430"/>
                      <a:pt x="62316" y="97370"/>
                      <a:pt x="64257" y="99864"/>
                    </a:cubicBezTo>
                    <a:cubicBezTo>
                      <a:pt x="65920" y="102358"/>
                      <a:pt x="65920" y="104853"/>
                      <a:pt x="66197" y="107901"/>
                    </a:cubicBezTo>
                    <a:cubicBezTo>
                      <a:pt x="66475" y="111503"/>
                      <a:pt x="67861" y="114274"/>
                      <a:pt x="69247" y="117323"/>
                    </a:cubicBezTo>
                    <a:cubicBezTo>
                      <a:pt x="70356" y="120094"/>
                      <a:pt x="70910" y="125082"/>
                      <a:pt x="68138" y="127299"/>
                    </a:cubicBezTo>
                    <a:cubicBezTo>
                      <a:pt x="65089" y="129794"/>
                      <a:pt x="64534" y="119540"/>
                      <a:pt x="64257" y="117877"/>
                    </a:cubicBezTo>
                    <a:cubicBezTo>
                      <a:pt x="63703" y="115106"/>
                      <a:pt x="61761" y="110118"/>
                      <a:pt x="60375" y="115383"/>
                    </a:cubicBezTo>
                    <a:cubicBezTo>
                      <a:pt x="59821" y="117600"/>
                      <a:pt x="60375" y="131733"/>
                      <a:pt x="56494" y="130625"/>
                    </a:cubicBezTo>
                    <a:cubicBezTo>
                      <a:pt x="52890" y="129516"/>
                      <a:pt x="53444" y="122866"/>
                      <a:pt x="52336" y="120094"/>
                    </a:cubicBezTo>
                    <a:cubicBezTo>
                      <a:pt x="50395" y="116492"/>
                      <a:pt x="45127" y="118154"/>
                      <a:pt x="43187" y="120925"/>
                    </a:cubicBezTo>
                    <a:cubicBezTo>
                      <a:pt x="41524" y="123697"/>
                      <a:pt x="43741" y="130071"/>
                      <a:pt x="40969" y="132010"/>
                    </a:cubicBezTo>
                    <a:cubicBezTo>
                      <a:pt x="37920" y="134227"/>
                      <a:pt x="37365" y="125637"/>
                      <a:pt x="37365" y="124251"/>
                    </a:cubicBezTo>
                    <a:cubicBezTo>
                      <a:pt x="33761" y="125359"/>
                      <a:pt x="27939" y="126191"/>
                      <a:pt x="27662" y="130902"/>
                    </a:cubicBezTo>
                    <a:cubicBezTo>
                      <a:pt x="27662" y="133950"/>
                      <a:pt x="27662" y="137553"/>
                      <a:pt x="25167" y="139770"/>
                    </a:cubicBezTo>
                    <a:cubicBezTo>
                      <a:pt x="25721" y="133950"/>
                      <a:pt x="25998" y="126468"/>
                      <a:pt x="25167" y="123697"/>
                    </a:cubicBezTo>
                    <a:cubicBezTo>
                      <a:pt x="23780" y="118986"/>
                      <a:pt x="22949" y="111226"/>
                      <a:pt x="22394" y="106792"/>
                    </a:cubicBezTo>
                    <a:cubicBezTo>
                      <a:pt x="21840" y="102358"/>
                      <a:pt x="22672" y="97370"/>
                      <a:pt x="21008" y="94599"/>
                    </a:cubicBezTo>
                    <a:cubicBezTo>
                      <a:pt x="19068" y="91828"/>
                      <a:pt x="12691" y="84068"/>
                      <a:pt x="12969" y="79912"/>
                    </a:cubicBezTo>
                    <a:cubicBezTo>
                      <a:pt x="13245" y="75755"/>
                      <a:pt x="19068" y="63838"/>
                      <a:pt x="12969" y="62453"/>
                    </a:cubicBezTo>
                    <a:cubicBezTo>
                      <a:pt x="6870" y="61067"/>
                      <a:pt x="-1448" y="57187"/>
                      <a:pt x="215" y="51645"/>
                    </a:cubicBezTo>
                    <a:cubicBezTo>
                      <a:pt x="1879" y="46103"/>
                      <a:pt x="7978" y="40837"/>
                      <a:pt x="11028" y="39452"/>
                    </a:cubicBezTo>
                    <a:cubicBezTo>
                      <a:pt x="14077" y="38066"/>
                      <a:pt x="30711" y="35295"/>
                      <a:pt x="19068" y="31138"/>
                    </a:cubicBezTo>
                    <a:cubicBezTo>
                      <a:pt x="7424" y="26981"/>
                      <a:pt x="-893" y="20053"/>
                      <a:pt x="493" y="15342"/>
                    </a:cubicBezTo>
                    <a:cubicBezTo>
                      <a:pt x="1602" y="10631"/>
                      <a:pt x="6870" y="10077"/>
                      <a:pt x="6870" y="6474"/>
                    </a:cubicBezTo>
                    <a:cubicBezTo>
                      <a:pt x="6870" y="2872"/>
                      <a:pt x="6870" y="-1285"/>
                      <a:pt x="10196" y="377"/>
                    </a:cubicBezTo>
                    <a:cubicBezTo>
                      <a:pt x="13245" y="1763"/>
                      <a:pt x="20454" y="9523"/>
                      <a:pt x="21562" y="6751"/>
                    </a:cubicBezTo>
                    <a:cubicBezTo>
                      <a:pt x="22672" y="4257"/>
                      <a:pt x="23780" y="655"/>
                      <a:pt x="25444" y="3703"/>
                    </a:cubicBezTo>
                    <a:cubicBezTo>
                      <a:pt x="27107" y="6474"/>
                      <a:pt x="29325" y="13956"/>
                      <a:pt x="32375" y="13402"/>
                    </a:cubicBezTo>
                    <a:cubicBezTo>
                      <a:pt x="35702" y="12848"/>
                      <a:pt x="47345" y="6751"/>
                      <a:pt x="47068" y="17005"/>
                    </a:cubicBezTo>
                    <a:cubicBezTo>
                      <a:pt x="46791" y="26981"/>
                      <a:pt x="43741" y="32246"/>
                      <a:pt x="47623" y="35018"/>
                    </a:cubicBezTo>
                    <a:cubicBezTo>
                      <a:pt x="51504" y="37789"/>
                      <a:pt x="57880" y="40006"/>
                      <a:pt x="62039" y="39729"/>
                    </a:cubicBezTo>
                    <a:cubicBezTo>
                      <a:pt x="66475" y="39729"/>
                      <a:pt x="78950" y="34187"/>
                      <a:pt x="82277" y="35572"/>
                    </a:cubicBezTo>
                    <a:cubicBezTo>
                      <a:pt x="85604" y="37235"/>
                      <a:pt x="87267" y="39729"/>
                      <a:pt x="91148" y="38897"/>
                    </a:cubicBezTo>
                    <a:cubicBezTo>
                      <a:pt x="95029" y="38066"/>
                      <a:pt x="103346" y="35295"/>
                      <a:pt x="106119" y="37235"/>
                    </a:cubicBezTo>
                    <a:cubicBezTo>
                      <a:pt x="108891" y="39175"/>
                      <a:pt x="119981" y="42223"/>
                      <a:pt x="115268" y="46380"/>
                    </a:cubicBezTo>
                    <a:cubicBezTo>
                      <a:pt x="110832" y="50259"/>
                      <a:pt x="108060" y="52199"/>
                      <a:pt x="107505" y="54971"/>
                    </a:cubicBezTo>
                    <a:cubicBezTo>
                      <a:pt x="106951" y="58019"/>
                      <a:pt x="100852" y="61899"/>
                      <a:pt x="99743" y="64393"/>
                    </a:cubicBezTo>
                    <a:cubicBezTo>
                      <a:pt x="98634" y="66887"/>
                      <a:pt x="82000" y="71598"/>
                      <a:pt x="82277" y="77417"/>
                    </a:cubicBezTo>
                    <a:cubicBezTo>
                      <a:pt x="82277" y="83237"/>
                      <a:pt x="90871" y="105130"/>
                      <a:pt x="95029" y="100973"/>
                    </a:cubicBezTo>
                    <a:cubicBezTo>
                      <a:pt x="99188" y="96816"/>
                      <a:pt x="102792" y="78249"/>
                      <a:pt x="107505" y="78803"/>
                    </a:cubicBezTo>
                    <a:cubicBezTo>
                      <a:pt x="112219" y="79357"/>
                      <a:pt x="112773" y="103744"/>
                      <a:pt x="116377" y="107346"/>
                    </a:cubicBezTo>
                    <a:cubicBezTo>
                      <a:pt x="118040" y="109009"/>
                      <a:pt x="119704" y="117877"/>
                      <a:pt x="121090" y="127022"/>
                    </a:cubicBezTo>
                    <a:cubicBezTo>
                      <a:pt x="122476" y="137830"/>
                      <a:pt x="123030" y="148638"/>
                      <a:pt x="121090" y="147529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13" name="Freeform 2012">
                <a:extLst>
                  <a:ext uri="{FF2B5EF4-FFF2-40B4-BE49-F238E27FC236}">
                    <a16:creationId xmlns:a16="http://schemas.microsoft.com/office/drawing/2014/main" id="{2BEF7BC9-DDB3-DF1E-9C4F-95A982DC5A0B}"/>
                  </a:ext>
                </a:extLst>
              </p:cNvPr>
              <p:cNvSpPr/>
              <p:nvPr/>
            </p:nvSpPr>
            <p:spPr>
              <a:xfrm>
                <a:off x="7276042" y="3856055"/>
                <a:ext cx="56525" cy="103241"/>
              </a:xfrm>
              <a:custGeom>
                <a:avLst/>
                <a:gdLst>
                  <a:gd name="connsiteX0" fmla="*/ 54307 w 56525"/>
                  <a:gd name="connsiteY0" fmla="*/ 60967 h 103241"/>
                  <a:gd name="connsiteX1" fmla="*/ 56525 w 56525"/>
                  <a:gd name="connsiteY1" fmla="*/ 68449 h 103241"/>
                  <a:gd name="connsiteX2" fmla="*/ 54584 w 56525"/>
                  <a:gd name="connsiteY2" fmla="*/ 79534 h 103241"/>
                  <a:gd name="connsiteX3" fmla="*/ 48485 w 56525"/>
                  <a:gd name="connsiteY3" fmla="*/ 90065 h 103241"/>
                  <a:gd name="connsiteX4" fmla="*/ 40445 w 56525"/>
                  <a:gd name="connsiteY4" fmla="*/ 95330 h 103241"/>
                  <a:gd name="connsiteX5" fmla="*/ 32960 w 56525"/>
                  <a:gd name="connsiteY5" fmla="*/ 100872 h 103241"/>
                  <a:gd name="connsiteX6" fmla="*/ 22979 w 56525"/>
                  <a:gd name="connsiteY6" fmla="*/ 103090 h 103241"/>
                  <a:gd name="connsiteX7" fmla="*/ 7177 w 56525"/>
                  <a:gd name="connsiteY7" fmla="*/ 98378 h 103241"/>
                  <a:gd name="connsiteX8" fmla="*/ 3573 w 56525"/>
                  <a:gd name="connsiteY8" fmla="*/ 89511 h 103241"/>
                  <a:gd name="connsiteX9" fmla="*/ 1078 w 56525"/>
                  <a:gd name="connsiteY9" fmla="*/ 81197 h 103241"/>
                  <a:gd name="connsiteX10" fmla="*/ 801 w 56525"/>
                  <a:gd name="connsiteY10" fmla="*/ 70943 h 103241"/>
                  <a:gd name="connsiteX11" fmla="*/ 246 w 56525"/>
                  <a:gd name="connsiteY11" fmla="*/ 60967 h 103241"/>
                  <a:gd name="connsiteX12" fmla="*/ 246 w 56525"/>
                  <a:gd name="connsiteY12" fmla="*/ 52653 h 103241"/>
                  <a:gd name="connsiteX13" fmla="*/ 801 w 56525"/>
                  <a:gd name="connsiteY13" fmla="*/ 44340 h 103241"/>
                  <a:gd name="connsiteX14" fmla="*/ 1633 w 56525"/>
                  <a:gd name="connsiteY14" fmla="*/ 35195 h 103241"/>
                  <a:gd name="connsiteX15" fmla="*/ 3851 w 56525"/>
                  <a:gd name="connsiteY15" fmla="*/ 17182 h 103241"/>
                  <a:gd name="connsiteX16" fmla="*/ 5514 w 56525"/>
                  <a:gd name="connsiteY16" fmla="*/ 6097 h 103241"/>
                  <a:gd name="connsiteX17" fmla="*/ 9672 w 56525"/>
                  <a:gd name="connsiteY17" fmla="*/ 0 h 103241"/>
                  <a:gd name="connsiteX18" fmla="*/ 16603 w 56525"/>
                  <a:gd name="connsiteY18" fmla="*/ 5542 h 103241"/>
                  <a:gd name="connsiteX19" fmla="*/ 25197 w 56525"/>
                  <a:gd name="connsiteY19" fmla="*/ 15519 h 103241"/>
                  <a:gd name="connsiteX20" fmla="*/ 32960 w 56525"/>
                  <a:gd name="connsiteY20" fmla="*/ 25495 h 103241"/>
                  <a:gd name="connsiteX21" fmla="*/ 39613 w 56525"/>
                  <a:gd name="connsiteY21" fmla="*/ 38243 h 103241"/>
                  <a:gd name="connsiteX22" fmla="*/ 47099 w 56525"/>
                  <a:gd name="connsiteY22" fmla="*/ 51268 h 103241"/>
                  <a:gd name="connsiteX23" fmla="*/ 54584 w 56525"/>
                  <a:gd name="connsiteY23" fmla="*/ 60967 h 1032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56525" h="103241">
                    <a:moveTo>
                      <a:pt x="54307" y="60967"/>
                    </a:moveTo>
                    <a:cubicBezTo>
                      <a:pt x="55693" y="63184"/>
                      <a:pt x="56525" y="65678"/>
                      <a:pt x="56525" y="68449"/>
                    </a:cubicBezTo>
                    <a:cubicBezTo>
                      <a:pt x="56525" y="72329"/>
                      <a:pt x="55970" y="75931"/>
                      <a:pt x="54584" y="79534"/>
                    </a:cubicBezTo>
                    <a:cubicBezTo>
                      <a:pt x="53198" y="83414"/>
                      <a:pt x="51535" y="87293"/>
                      <a:pt x="48485" y="90065"/>
                    </a:cubicBezTo>
                    <a:cubicBezTo>
                      <a:pt x="45990" y="92282"/>
                      <a:pt x="42940" y="93113"/>
                      <a:pt x="40445" y="95330"/>
                    </a:cubicBezTo>
                    <a:cubicBezTo>
                      <a:pt x="37950" y="97270"/>
                      <a:pt x="35732" y="99487"/>
                      <a:pt x="32960" y="100872"/>
                    </a:cubicBezTo>
                    <a:cubicBezTo>
                      <a:pt x="29910" y="102258"/>
                      <a:pt x="26306" y="102812"/>
                      <a:pt x="22979" y="103090"/>
                    </a:cubicBezTo>
                    <a:cubicBezTo>
                      <a:pt x="17712" y="103644"/>
                      <a:pt x="10781" y="102812"/>
                      <a:pt x="7177" y="98378"/>
                    </a:cubicBezTo>
                    <a:cubicBezTo>
                      <a:pt x="4959" y="95884"/>
                      <a:pt x="4405" y="92559"/>
                      <a:pt x="3573" y="89511"/>
                    </a:cubicBezTo>
                    <a:cubicBezTo>
                      <a:pt x="2741" y="86739"/>
                      <a:pt x="1633" y="83968"/>
                      <a:pt x="1078" y="81197"/>
                    </a:cubicBezTo>
                    <a:cubicBezTo>
                      <a:pt x="246" y="77872"/>
                      <a:pt x="523" y="74269"/>
                      <a:pt x="801" y="70943"/>
                    </a:cubicBezTo>
                    <a:cubicBezTo>
                      <a:pt x="801" y="67618"/>
                      <a:pt x="801" y="64292"/>
                      <a:pt x="246" y="60967"/>
                    </a:cubicBezTo>
                    <a:cubicBezTo>
                      <a:pt x="246" y="58196"/>
                      <a:pt x="-308" y="55424"/>
                      <a:pt x="246" y="52653"/>
                    </a:cubicBezTo>
                    <a:cubicBezTo>
                      <a:pt x="801" y="50159"/>
                      <a:pt x="523" y="47111"/>
                      <a:pt x="801" y="44340"/>
                    </a:cubicBezTo>
                    <a:cubicBezTo>
                      <a:pt x="801" y="41291"/>
                      <a:pt x="1355" y="38243"/>
                      <a:pt x="1633" y="35195"/>
                    </a:cubicBezTo>
                    <a:cubicBezTo>
                      <a:pt x="2464" y="29098"/>
                      <a:pt x="3296" y="23278"/>
                      <a:pt x="3851" y="17182"/>
                    </a:cubicBezTo>
                    <a:cubicBezTo>
                      <a:pt x="4127" y="13579"/>
                      <a:pt x="4682" y="9699"/>
                      <a:pt x="5514" y="6097"/>
                    </a:cubicBezTo>
                    <a:cubicBezTo>
                      <a:pt x="6068" y="4157"/>
                      <a:pt x="6900" y="0"/>
                      <a:pt x="9672" y="0"/>
                    </a:cubicBezTo>
                    <a:cubicBezTo>
                      <a:pt x="12444" y="0"/>
                      <a:pt x="14940" y="3880"/>
                      <a:pt x="16603" y="5542"/>
                    </a:cubicBezTo>
                    <a:cubicBezTo>
                      <a:pt x="19375" y="8868"/>
                      <a:pt x="22148" y="12193"/>
                      <a:pt x="25197" y="15519"/>
                    </a:cubicBezTo>
                    <a:cubicBezTo>
                      <a:pt x="27970" y="18567"/>
                      <a:pt x="30742" y="21893"/>
                      <a:pt x="32960" y="25495"/>
                    </a:cubicBezTo>
                    <a:cubicBezTo>
                      <a:pt x="35455" y="29652"/>
                      <a:pt x="37395" y="33809"/>
                      <a:pt x="39613" y="38243"/>
                    </a:cubicBezTo>
                    <a:cubicBezTo>
                      <a:pt x="41831" y="42677"/>
                      <a:pt x="44050" y="47111"/>
                      <a:pt x="47099" y="51268"/>
                    </a:cubicBezTo>
                    <a:cubicBezTo>
                      <a:pt x="49594" y="54593"/>
                      <a:pt x="52367" y="57641"/>
                      <a:pt x="54584" y="60967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grpSp>
            <p:nvGrpSpPr>
              <p:cNvPr id="2014" name="Graphic 248">
                <a:extLst>
                  <a:ext uri="{FF2B5EF4-FFF2-40B4-BE49-F238E27FC236}">
                    <a16:creationId xmlns:a16="http://schemas.microsoft.com/office/drawing/2014/main" id="{1527AA6C-D68E-8ED2-2D55-B696533C0E61}"/>
                  </a:ext>
                </a:extLst>
              </p:cNvPr>
              <p:cNvGrpSpPr/>
              <p:nvPr/>
            </p:nvGrpSpPr>
            <p:grpSpPr>
              <a:xfrm>
                <a:off x="5820809" y="2911467"/>
                <a:ext cx="507898" cy="195250"/>
                <a:chOff x="6483574" y="2910348"/>
                <a:chExt cx="507898" cy="195250"/>
              </a:xfrm>
              <a:grpFill/>
            </p:grpSpPr>
            <p:sp>
              <p:nvSpPr>
                <p:cNvPr id="2472" name="Freeform 2471">
                  <a:extLst>
                    <a:ext uri="{FF2B5EF4-FFF2-40B4-BE49-F238E27FC236}">
                      <a16:creationId xmlns:a16="http://schemas.microsoft.com/office/drawing/2014/main" id="{8E4BC7CD-70AE-D225-D369-292DFF94E19A}"/>
                    </a:ext>
                  </a:extLst>
                </p:cNvPr>
                <p:cNvSpPr/>
                <p:nvPr/>
              </p:nvSpPr>
              <p:spPr>
                <a:xfrm>
                  <a:off x="6483574" y="2910348"/>
                  <a:ext cx="75407" cy="61604"/>
                </a:xfrm>
                <a:custGeom>
                  <a:avLst/>
                  <a:gdLst>
                    <a:gd name="connsiteX0" fmla="*/ 75408 w 75407"/>
                    <a:gd name="connsiteY0" fmla="*/ 29809 h 61604"/>
                    <a:gd name="connsiteX1" fmla="*/ 67091 w 75407"/>
                    <a:gd name="connsiteY1" fmla="*/ 35628 h 61604"/>
                    <a:gd name="connsiteX2" fmla="*/ 40753 w 75407"/>
                    <a:gd name="connsiteY2" fmla="*/ 36737 h 61604"/>
                    <a:gd name="connsiteX3" fmla="*/ 31050 w 75407"/>
                    <a:gd name="connsiteY3" fmla="*/ 43665 h 61604"/>
                    <a:gd name="connsiteX4" fmla="*/ 26060 w 75407"/>
                    <a:gd name="connsiteY4" fmla="*/ 46713 h 61604"/>
                    <a:gd name="connsiteX5" fmla="*/ 20793 w 75407"/>
                    <a:gd name="connsiteY5" fmla="*/ 48930 h 61604"/>
                    <a:gd name="connsiteX6" fmla="*/ 15248 w 75407"/>
                    <a:gd name="connsiteY6" fmla="*/ 53364 h 61604"/>
                    <a:gd name="connsiteX7" fmla="*/ 11366 w 75407"/>
                    <a:gd name="connsiteY7" fmla="*/ 58630 h 61604"/>
                    <a:gd name="connsiteX8" fmla="*/ 6653 w 75407"/>
                    <a:gd name="connsiteY8" fmla="*/ 61401 h 61604"/>
                    <a:gd name="connsiteX9" fmla="*/ 3604 w 75407"/>
                    <a:gd name="connsiteY9" fmla="*/ 59461 h 61604"/>
                    <a:gd name="connsiteX10" fmla="*/ 5267 w 75407"/>
                    <a:gd name="connsiteY10" fmla="*/ 54750 h 61604"/>
                    <a:gd name="connsiteX11" fmla="*/ 10258 w 75407"/>
                    <a:gd name="connsiteY11" fmla="*/ 52256 h 61604"/>
                    <a:gd name="connsiteX12" fmla="*/ 15525 w 75407"/>
                    <a:gd name="connsiteY12" fmla="*/ 50316 h 61604"/>
                    <a:gd name="connsiteX13" fmla="*/ 17188 w 75407"/>
                    <a:gd name="connsiteY13" fmla="*/ 47545 h 61604"/>
                    <a:gd name="connsiteX14" fmla="*/ 11366 w 75407"/>
                    <a:gd name="connsiteY14" fmla="*/ 47545 h 61604"/>
                    <a:gd name="connsiteX15" fmla="*/ 8317 w 75407"/>
                    <a:gd name="connsiteY15" fmla="*/ 47822 h 61604"/>
                    <a:gd name="connsiteX16" fmla="*/ 5822 w 75407"/>
                    <a:gd name="connsiteY16" fmla="*/ 46713 h 61604"/>
                    <a:gd name="connsiteX17" fmla="*/ 3327 w 75407"/>
                    <a:gd name="connsiteY17" fmla="*/ 45605 h 61604"/>
                    <a:gd name="connsiteX18" fmla="*/ 0 w 75407"/>
                    <a:gd name="connsiteY18" fmla="*/ 44497 h 61604"/>
                    <a:gd name="connsiteX19" fmla="*/ 6931 w 75407"/>
                    <a:gd name="connsiteY19" fmla="*/ 28700 h 61604"/>
                    <a:gd name="connsiteX20" fmla="*/ 13307 w 75407"/>
                    <a:gd name="connsiteY20" fmla="*/ 23158 h 61604"/>
                    <a:gd name="connsiteX21" fmla="*/ 11921 w 75407"/>
                    <a:gd name="connsiteY21" fmla="*/ 13459 h 61604"/>
                    <a:gd name="connsiteX22" fmla="*/ 9426 w 75407"/>
                    <a:gd name="connsiteY22" fmla="*/ 7916 h 61604"/>
                    <a:gd name="connsiteX23" fmla="*/ 32436 w 75407"/>
                    <a:gd name="connsiteY23" fmla="*/ 157 h 61604"/>
                    <a:gd name="connsiteX24" fmla="*/ 53783 w 75407"/>
                    <a:gd name="connsiteY24" fmla="*/ 3482 h 61604"/>
                    <a:gd name="connsiteX25" fmla="*/ 59328 w 75407"/>
                    <a:gd name="connsiteY25" fmla="*/ 14013 h 61604"/>
                    <a:gd name="connsiteX26" fmla="*/ 68754 w 75407"/>
                    <a:gd name="connsiteY26" fmla="*/ 21495 h 61604"/>
                    <a:gd name="connsiteX27" fmla="*/ 75130 w 75407"/>
                    <a:gd name="connsiteY27" fmla="*/ 29809 h 616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75407" h="61604">
                      <a:moveTo>
                        <a:pt x="75408" y="29809"/>
                      </a:moveTo>
                      <a:cubicBezTo>
                        <a:pt x="75408" y="33689"/>
                        <a:pt x="70140" y="35351"/>
                        <a:pt x="67091" y="35628"/>
                      </a:cubicBezTo>
                      <a:cubicBezTo>
                        <a:pt x="58496" y="37014"/>
                        <a:pt x="48793" y="32303"/>
                        <a:pt x="40753" y="36737"/>
                      </a:cubicBezTo>
                      <a:cubicBezTo>
                        <a:pt x="37149" y="38677"/>
                        <a:pt x="34377" y="41448"/>
                        <a:pt x="31050" y="43665"/>
                      </a:cubicBezTo>
                      <a:cubicBezTo>
                        <a:pt x="29386" y="44774"/>
                        <a:pt x="27723" y="45882"/>
                        <a:pt x="26060" y="46713"/>
                      </a:cubicBezTo>
                      <a:cubicBezTo>
                        <a:pt x="24397" y="47545"/>
                        <a:pt x="22456" y="47822"/>
                        <a:pt x="20793" y="48930"/>
                      </a:cubicBezTo>
                      <a:cubicBezTo>
                        <a:pt x="18852" y="50039"/>
                        <a:pt x="16634" y="51425"/>
                        <a:pt x="15248" y="53364"/>
                      </a:cubicBezTo>
                      <a:cubicBezTo>
                        <a:pt x="13862" y="55027"/>
                        <a:pt x="12752" y="56967"/>
                        <a:pt x="11366" y="58630"/>
                      </a:cubicBezTo>
                      <a:cubicBezTo>
                        <a:pt x="10258" y="60015"/>
                        <a:pt x="8317" y="60847"/>
                        <a:pt x="6653" y="61401"/>
                      </a:cubicBezTo>
                      <a:cubicBezTo>
                        <a:pt x="4990" y="61955"/>
                        <a:pt x="3881" y="61401"/>
                        <a:pt x="3604" y="59461"/>
                      </a:cubicBezTo>
                      <a:cubicBezTo>
                        <a:pt x="3327" y="57521"/>
                        <a:pt x="3604" y="56136"/>
                        <a:pt x="5267" y="54750"/>
                      </a:cubicBezTo>
                      <a:cubicBezTo>
                        <a:pt x="6653" y="53641"/>
                        <a:pt x="8317" y="52810"/>
                        <a:pt x="10258" y="52256"/>
                      </a:cubicBezTo>
                      <a:cubicBezTo>
                        <a:pt x="12198" y="51702"/>
                        <a:pt x="13862" y="50870"/>
                        <a:pt x="15525" y="50316"/>
                      </a:cubicBezTo>
                      <a:cubicBezTo>
                        <a:pt x="16634" y="49762"/>
                        <a:pt x="19129" y="48653"/>
                        <a:pt x="17188" y="47545"/>
                      </a:cubicBezTo>
                      <a:cubicBezTo>
                        <a:pt x="15525" y="46436"/>
                        <a:pt x="13307" y="46991"/>
                        <a:pt x="11366" y="47545"/>
                      </a:cubicBezTo>
                      <a:cubicBezTo>
                        <a:pt x="10535" y="47545"/>
                        <a:pt x="9426" y="48099"/>
                        <a:pt x="8317" y="47822"/>
                      </a:cubicBezTo>
                      <a:cubicBezTo>
                        <a:pt x="7485" y="47822"/>
                        <a:pt x="6653" y="47268"/>
                        <a:pt x="5822" y="46713"/>
                      </a:cubicBezTo>
                      <a:cubicBezTo>
                        <a:pt x="4990" y="46159"/>
                        <a:pt x="4159" y="45882"/>
                        <a:pt x="3327" y="45605"/>
                      </a:cubicBezTo>
                      <a:cubicBezTo>
                        <a:pt x="2218" y="45328"/>
                        <a:pt x="1109" y="44774"/>
                        <a:pt x="0" y="44497"/>
                      </a:cubicBezTo>
                      <a:cubicBezTo>
                        <a:pt x="2218" y="38677"/>
                        <a:pt x="7208" y="31195"/>
                        <a:pt x="6931" y="28700"/>
                      </a:cubicBezTo>
                      <a:cubicBezTo>
                        <a:pt x="6377" y="25652"/>
                        <a:pt x="9149" y="25375"/>
                        <a:pt x="13307" y="23158"/>
                      </a:cubicBezTo>
                      <a:cubicBezTo>
                        <a:pt x="17466" y="20941"/>
                        <a:pt x="14694" y="15122"/>
                        <a:pt x="11921" y="13459"/>
                      </a:cubicBezTo>
                      <a:cubicBezTo>
                        <a:pt x="9426" y="11519"/>
                        <a:pt x="9426" y="7916"/>
                        <a:pt x="9426" y="7916"/>
                      </a:cubicBezTo>
                      <a:cubicBezTo>
                        <a:pt x="17188" y="4037"/>
                        <a:pt x="28278" y="-951"/>
                        <a:pt x="32436" y="157"/>
                      </a:cubicBezTo>
                      <a:cubicBezTo>
                        <a:pt x="37703" y="1543"/>
                        <a:pt x="42971" y="6254"/>
                        <a:pt x="53783" y="3482"/>
                      </a:cubicBezTo>
                      <a:cubicBezTo>
                        <a:pt x="55447" y="7085"/>
                        <a:pt x="56833" y="10965"/>
                        <a:pt x="59328" y="14013"/>
                      </a:cubicBezTo>
                      <a:cubicBezTo>
                        <a:pt x="61823" y="17061"/>
                        <a:pt x="65704" y="19001"/>
                        <a:pt x="68754" y="21495"/>
                      </a:cubicBezTo>
                      <a:cubicBezTo>
                        <a:pt x="71249" y="23435"/>
                        <a:pt x="75408" y="26207"/>
                        <a:pt x="75130" y="29809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grpSp>
              <p:nvGrpSpPr>
                <p:cNvPr id="2473" name="Graphic 248">
                  <a:extLst>
                    <a:ext uri="{FF2B5EF4-FFF2-40B4-BE49-F238E27FC236}">
                      <a16:creationId xmlns:a16="http://schemas.microsoft.com/office/drawing/2014/main" id="{2331DE1F-4E02-211D-B602-38FFCBD2FA6F}"/>
                    </a:ext>
                  </a:extLst>
                </p:cNvPr>
                <p:cNvGrpSpPr/>
                <p:nvPr/>
              </p:nvGrpSpPr>
              <p:grpSpPr>
                <a:xfrm>
                  <a:off x="6485545" y="2910505"/>
                  <a:ext cx="505927" cy="195093"/>
                  <a:chOff x="6485545" y="2910505"/>
                  <a:chExt cx="505927" cy="195093"/>
                </a:xfrm>
                <a:grpFill/>
              </p:grpSpPr>
              <p:sp>
                <p:nvSpPr>
                  <p:cNvPr id="2474" name="Freeform 2473">
                    <a:extLst>
                      <a:ext uri="{FF2B5EF4-FFF2-40B4-BE49-F238E27FC236}">
                        <a16:creationId xmlns:a16="http://schemas.microsoft.com/office/drawing/2014/main" id="{4B8FF711-BD4F-1E95-1B2A-5D4EA1068741}"/>
                      </a:ext>
                    </a:extLst>
                  </p:cNvPr>
                  <p:cNvSpPr/>
                  <p:nvPr/>
                </p:nvSpPr>
                <p:spPr>
                  <a:xfrm>
                    <a:off x="6485545" y="2910505"/>
                    <a:ext cx="505927" cy="195093"/>
                  </a:xfrm>
                  <a:custGeom>
                    <a:avLst/>
                    <a:gdLst>
                      <a:gd name="connsiteX0" fmla="*/ 505644 w 505927"/>
                      <a:gd name="connsiteY0" fmla="*/ 159899 h 195093"/>
                      <a:gd name="connsiteX1" fmla="*/ 502041 w 505927"/>
                      <a:gd name="connsiteY1" fmla="*/ 158514 h 195093"/>
                      <a:gd name="connsiteX2" fmla="*/ 490396 w 505927"/>
                      <a:gd name="connsiteY2" fmla="*/ 158514 h 195093"/>
                      <a:gd name="connsiteX3" fmla="*/ 483465 w 505927"/>
                      <a:gd name="connsiteY3" fmla="*/ 150754 h 195093"/>
                      <a:gd name="connsiteX4" fmla="*/ 442712 w 505927"/>
                      <a:gd name="connsiteY4" fmla="*/ 154080 h 195093"/>
                      <a:gd name="connsiteX5" fmla="*/ 442712 w 505927"/>
                      <a:gd name="connsiteY5" fmla="*/ 154080 h 195093"/>
                      <a:gd name="connsiteX6" fmla="*/ 395582 w 505927"/>
                      <a:gd name="connsiteY6" fmla="*/ 156297 h 195093"/>
                      <a:gd name="connsiteX7" fmla="*/ 371185 w 505927"/>
                      <a:gd name="connsiteY7" fmla="*/ 166550 h 195093"/>
                      <a:gd name="connsiteX8" fmla="*/ 348176 w 505927"/>
                      <a:gd name="connsiteY8" fmla="*/ 169598 h 195093"/>
                      <a:gd name="connsiteX9" fmla="*/ 327660 w 505927"/>
                      <a:gd name="connsiteY9" fmla="*/ 162670 h 195093"/>
                      <a:gd name="connsiteX10" fmla="*/ 297164 w 505927"/>
                      <a:gd name="connsiteY10" fmla="*/ 171816 h 195093"/>
                      <a:gd name="connsiteX11" fmla="*/ 286352 w 505927"/>
                      <a:gd name="connsiteY11" fmla="*/ 164888 h 195093"/>
                      <a:gd name="connsiteX12" fmla="*/ 282194 w 505927"/>
                      <a:gd name="connsiteY12" fmla="*/ 181238 h 195093"/>
                      <a:gd name="connsiteX13" fmla="*/ 269164 w 505927"/>
                      <a:gd name="connsiteY13" fmla="*/ 195094 h 195093"/>
                      <a:gd name="connsiteX14" fmla="*/ 263896 w 505927"/>
                      <a:gd name="connsiteY14" fmla="*/ 187334 h 195093"/>
                      <a:gd name="connsiteX15" fmla="*/ 263896 w 505927"/>
                      <a:gd name="connsiteY15" fmla="*/ 187334 h 195093"/>
                      <a:gd name="connsiteX16" fmla="*/ 266946 w 505927"/>
                      <a:gd name="connsiteY16" fmla="*/ 177635 h 195093"/>
                      <a:gd name="connsiteX17" fmla="*/ 265282 w 505927"/>
                      <a:gd name="connsiteY17" fmla="*/ 166550 h 195093"/>
                      <a:gd name="connsiteX18" fmla="*/ 252252 w 505927"/>
                      <a:gd name="connsiteY18" fmla="*/ 169321 h 195093"/>
                      <a:gd name="connsiteX19" fmla="*/ 221757 w 505927"/>
                      <a:gd name="connsiteY19" fmla="*/ 173755 h 195093"/>
                      <a:gd name="connsiteX20" fmla="*/ 208449 w 505927"/>
                      <a:gd name="connsiteY20" fmla="*/ 183732 h 195093"/>
                      <a:gd name="connsiteX21" fmla="*/ 191261 w 505927"/>
                      <a:gd name="connsiteY21" fmla="*/ 187888 h 195093"/>
                      <a:gd name="connsiteX22" fmla="*/ 159933 w 505927"/>
                      <a:gd name="connsiteY22" fmla="*/ 180406 h 195093"/>
                      <a:gd name="connsiteX23" fmla="*/ 138309 w 505927"/>
                      <a:gd name="connsiteY23" fmla="*/ 167382 h 195093"/>
                      <a:gd name="connsiteX24" fmla="*/ 119457 w 505927"/>
                      <a:gd name="connsiteY24" fmla="*/ 170984 h 195093"/>
                      <a:gd name="connsiteX25" fmla="*/ 117239 w 505927"/>
                      <a:gd name="connsiteY25" fmla="*/ 175972 h 195093"/>
                      <a:gd name="connsiteX26" fmla="*/ 113913 w 505927"/>
                      <a:gd name="connsiteY26" fmla="*/ 182069 h 195093"/>
                      <a:gd name="connsiteX27" fmla="*/ 101437 w 505927"/>
                      <a:gd name="connsiteY27" fmla="*/ 180960 h 195093"/>
                      <a:gd name="connsiteX28" fmla="*/ 88407 w 505927"/>
                      <a:gd name="connsiteY28" fmla="*/ 182623 h 195093"/>
                      <a:gd name="connsiteX29" fmla="*/ 81753 w 505927"/>
                      <a:gd name="connsiteY29" fmla="*/ 181238 h 195093"/>
                      <a:gd name="connsiteX30" fmla="*/ 79258 w 505927"/>
                      <a:gd name="connsiteY30" fmla="*/ 176527 h 195093"/>
                      <a:gd name="connsiteX31" fmla="*/ 67892 w 505927"/>
                      <a:gd name="connsiteY31" fmla="*/ 170707 h 195093"/>
                      <a:gd name="connsiteX32" fmla="*/ 61238 w 505927"/>
                      <a:gd name="connsiteY32" fmla="*/ 169321 h 195093"/>
                      <a:gd name="connsiteX33" fmla="*/ 55416 w 505927"/>
                      <a:gd name="connsiteY33" fmla="*/ 168213 h 195093"/>
                      <a:gd name="connsiteX34" fmla="*/ 54584 w 505927"/>
                      <a:gd name="connsiteY34" fmla="*/ 162947 h 195093"/>
                      <a:gd name="connsiteX35" fmla="*/ 50149 w 505927"/>
                      <a:gd name="connsiteY35" fmla="*/ 160454 h 195093"/>
                      <a:gd name="connsiteX36" fmla="*/ 36841 w 505927"/>
                      <a:gd name="connsiteY36" fmla="*/ 158791 h 195093"/>
                      <a:gd name="connsiteX37" fmla="*/ 32683 w 505927"/>
                      <a:gd name="connsiteY37" fmla="*/ 153803 h 195093"/>
                      <a:gd name="connsiteX38" fmla="*/ 34346 w 505927"/>
                      <a:gd name="connsiteY38" fmla="*/ 147429 h 195093"/>
                      <a:gd name="connsiteX39" fmla="*/ 28524 w 505927"/>
                      <a:gd name="connsiteY39" fmla="*/ 145489 h 195093"/>
                      <a:gd name="connsiteX40" fmla="*/ 23812 w 505927"/>
                      <a:gd name="connsiteY40" fmla="*/ 140501 h 195093"/>
                      <a:gd name="connsiteX41" fmla="*/ 21039 w 505927"/>
                      <a:gd name="connsiteY41" fmla="*/ 140501 h 195093"/>
                      <a:gd name="connsiteX42" fmla="*/ 19930 w 505927"/>
                      <a:gd name="connsiteY42" fmla="*/ 136621 h 195093"/>
                      <a:gd name="connsiteX43" fmla="*/ 31019 w 505927"/>
                      <a:gd name="connsiteY43" fmla="*/ 137729 h 195093"/>
                      <a:gd name="connsiteX44" fmla="*/ 22702 w 505927"/>
                      <a:gd name="connsiteY44" fmla="*/ 127476 h 195093"/>
                      <a:gd name="connsiteX45" fmla="*/ 10504 w 505927"/>
                      <a:gd name="connsiteY45" fmla="*/ 124428 h 195093"/>
                      <a:gd name="connsiteX46" fmla="*/ 5791 w 505927"/>
                      <a:gd name="connsiteY46" fmla="*/ 116945 h 195093"/>
                      <a:gd name="connsiteX47" fmla="*/ 17158 w 505927"/>
                      <a:gd name="connsiteY47" fmla="*/ 118608 h 195093"/>
                      <a:gd name="connsiteX48" fmla="*/ 24643 w 505927"/>
                      <a:gd name="connsiteY48" fmla="*/ 119162 h 195093"/>
                      <a:gd name="connsiteX49" fmla="*/ 21870 w 505927"/>
                      <a:gd name="connsiteY49" fmla="*/ 114174 h 195093"/>
                      <a:gd name="connsiteX50" fmla="*/ 18544 w 505927"/>
                      <a:gd name="connsiteY50" fmla="*/ 108355 h 195093"/>
                      <a:gd name="connsiteX51" fmla="*/ 22702 w 505927"/>
                      <a:gd name="connsiteY51" fmla="*/ 103089 h 195093"/>
                      <a:gd name="connsiteX52" fmla="*/ 16603 w 505927"/>
                      <a:gd name="connsiteY52" fmla="*/ 94498 h 195093"/>
                      <a:gd name="connsiteX53" fmla="*/ 14940 w 505927"/>
                      <a:gd name="connsiteY53" fmla="*/ 82305 h 195093"/>
                      <a:gd name="connsiteX54" fmla="*/ 4405 w 505927"/>
                      <a:gd name="connsiteY54" fmla="*/ 84522 h 195093"/>
                      <a:gd name="connsiteX55" fmla="*/ 247 w 505927"/>
                      <a:gd name="connsiteY55" fmla="*/ 83414 h 195093"/>
                      <a:gd name="connsiteX56" fmla="*/ 247 w 505927"/>
                      <a:gd name="connsiteY56" fmla="*/ 73437 h 195093"/>
                      <a:gd name="connsiteX57" fmla="*/ 1078 w 505927"/>
                      <a:gd name="connsiteY57" fmla="*/ 66232 h 195093"/>
                      <a:gd name="connsiteX58" fmla="*/ 8009 w 505927"/>
                      <a:gd name="connsiteY58" fmla="*/ 64015 h 195093"/>
                      <a:gd name="connsiteX59" fmla="*/ 14940 w 505927"/>
                      <a:gd name="connsiteY59" fmla="*/ 58750 h 195093"/>
                      <a:gd name="connsiteX60" fmla="*/ 20207 w 505927"/>
                      <a:gd name="connsiteY60" fmla="*/ 54593 h 195093"/>
                      <a:gd name="connsiteX61" fmla="*/ 29633 w 505927"/>
                      <a:gd name="connsiteY61" fmla="*/ 56256 h 195093"/>
                      <a:gd name="connsiteX62" fmla="*/ 37673 w 505927"/>
                      <a:gd name="connsiteY62" fmla="*/ 55147 h 195093"/>
                      <a:gd name="connsiteX63" fmla="*/ 42940 w 505927"/>
                      <a:gd name="connsiteY63" fmla="*/ 50159 h 195093"/>
                      <a:gd name="connsiteX64" fmla="*/ 57911 w 505927"/>
                      <a:gd name="connsiteY64" fmla="*/ 52376 h 195093"/>
                      <a:gd name="connsiteX65" fmla="*/ 73991 w 505927"/>
                      <a:gd name="connsiteY65" fmla="*/ 52099 h 195093"/>
                      <a:gd name="connsiteX66" fmla="*/ 79535 w 505927"/>
                      <a:gd name="connsiteY66" fmla="*/ 45171 h 195093"/>
                      <a:gd name="connsiteX67" fmla="*/ 92288 w 505927"/>
                      <a:gd name="connsiteY67" fmla="*/ 46002 h 195093"/>
                      <a:gd name="connsiteX68" fmla="*/ 100051 w 505927"/>
                      <a:gd name="connsiteY68" fmla="*/ 46002 h 195093"/>
                      <a:gd name="connsiteX69" fmla="*/ 86189 w 505927"/>
                      <a:gd name="connsiteY69" fmla="*/ 39351 h 195093"/>
                      <a:gd name="connsiteX70" fmla="*/ 81476 w 505927"/>
                      <a:gd name="connsiteY70" fmla="*/ 27158 h 195093"/>
                      <a:gd name="connsiteX71" fmla="*/ 98110 w 505927"/>
                      <a:gd name="connsiteY71" fmla="*/ 26050 h 195093"/>
                      <a:gd name="connsiteX72" fmla="*/ 108922 w 505927"/>
                      <a:gd name="connsiteY72" fmla="*/ 25495 h 195093"/>
                      <a:gd name="connsiteX73" fmla="*/ 120012 w 505927"/>
                      <a:gd name="connsiteY73" fmla="*/ 27435 h 195093"/>
                      <a:gd name="connsiteX74" fmla="*/ 127774 w 505927"/>
                      <a:gd name="connsiteY74" fmla="*/ 31038 h 195093"/>
                      <a:gd name="connsiteX75" fmla="*/ 138309 w 505927"/>
                      <a:gd name="connsiteY75" fmla="*/ 27712 h 195093"/>
                      <a:gd name="connsiteX76" fmla="*/ 168528 w 505927"/>
                      <a:gd name="connsiteY76" fmla="*/ 10253 h 195093"/>
                      <a:gd name="connsiteX77" fmla="*/ 199023 w 505927"/>
                      <a:gd name="connsiteY77" fmla="*/ 0 h 195093"/>
                      <a:gd name="connsiteX78" fmla="*/ 215934 w 505927"/>
                      <a:gd name="connsiteY78" fmla="*/ 3602 h 195093"/>
                      <a:gd name="connsiteX79" fmla="*/ 235341 w 505927"/>
                      <a:gd name="connsiteY79" fmla="*/ 2771 h 195093"/>
                      <a:gd name="connsiteX80" fmla="*/ 245599 w 505927"/>
                      <a:gd name="connsiteY80" fmla="*/ 6651 h 195093"/>
                      <a:gd name="connsiteX81" fmla="*/ 253916 w 505927"/>
                      <a:gd name="connsiteY81" fmla="*/ 14410 h 195093"/>
                      <a:gd name="connsiteX82" fmla="*/ 271381 w 505927"/>
                      <a:gd name="connsiteY82" fmla="*/ 16627 h 195093"/>
                      <a:gd name="connsiteX83" fmla="*/ 274985 w 505927"/>
                      <a:gd name="connsiteY83" fmla="*/ 21615 h 195093"/>
                      <a:gd name="connsiteX84" fmla="*/ 282471 w 505927"/>
                      <a:gd name="connsiteY84" fmla="*/ 24387 h 195093"/>
                      <a:gd name="connsiteX85" fmla="*/ 294669 w 505927"/>
                      <a:gd name="connsiteY85" fmla="*/ 26050 h 195093"/>
                      <a:gd name="connsiteX86" fmla="*/ 301323 w 505927"/>
                      <a:gd name="connsiteY86" fmla="*/ 31315 h 195093"/>
                      <a:gd name="connsiteX87" fmla="*/ 309917 w 505927"/>
                      <a:gd name="connsiteY87" fmla="*/ 32978 h 195093"/>
                      <a:gd name="connsiteX88" fmla="*/ 317402 w 505927"/>
                      <a:gd name="connsiteY88" fmla="*/ 32978 h 195093"/>
                      <a:gd name="connsiteX89" fmla="*/ 325719 w 505927"/>
                      <a:gd name="connsiteY89" fmla="*/ 36303 h 195093"/>
                      <a:gd name="connsiteX90" fmla="*/ 341245 w 505927"/>
                      <a:gd name="connsiteY90" fmla="*/ 36303 h 195093"/>
                      <a:gd name="connsiteX91" fmla="*/ 357324 w 505927"/>
                      <a:gd name="connsiteY91" fmla="*/ 31869 h 195093"/>
                      <a:gd name="connsiteX92" fmla="*/ 376176 w 505927"/>
                      <a:gd name="connsiteY92" fmla="*/ 34640 h 195093"/>
                      <a:gd name="connsiteX93" fmla="*/ 391147 w 505927"/>
                      <a:gd name="connsiteY93" fmla="*/ 32700 h 195093"/>
                      <a:gd name="connsiteX94" fmla="*/ 406949 w 505927"/>
                      <a:gd name="connsiteY94" fmla="*/ 24664 h 195093"/>
                      <a:gd name="connsiteX95" fmla="*/ 417761 w 505927"/>
                      <a:gd name="connsiteY95" fmla="*/ 16350 h 195093"/>
                      <a:gd name="connsiteX96" fmla="*/ 417761 w 505927"/>
                      <a:gd name="connsiteY96" fmla="*/ 16350 h 195093"/>
                      <a:gd name="connsiteX97" fmla="*/ 437445 w 505927"/>
                      <a:gd name="connsiteY97" fmla="*/ 17181 h 195093"/>
                      <a:gd name="connsiteX98" fmla="*/ 444376 w 505927"/>
                      <a:gd name="connsiteY98" fmla="*/ 18013 h 195093"/>
                      <a:gd name="connsiteX99" fmla="*/ 454633 w 505927"/>
                      <a:gd name="connsiteY99" fmla="*/ 17458 h 195093"/>
                      <a:gd name="connsiteX100" fmla="*/ 455188 w 505927"/>
                      <a:gd name="connsiteY100" fmla="*/ 18013 h 195093"/>
                      <a:gd name="connsiteX101" fmla="*/ 456574 w 505927"/>
                      <a:gd name="connsiteY101" fmla="*/ 19399 h 195093"/>
                      <a:gd name="connsiteX102" fmla="*/ 457406 w 505927"/>
                      <a:gd name="connsiteY102" fmla="*/ 19953 h 195093"/>
                      <a:gd name="connsiteX103" fmla="*/ 459346 w 505927"/>
                      <a:gd name="connsiteY103" fmla="*/ 21338 h 195093"/>
                      <a:gd name="connsiteX104" fmla="*/ 469881 w 505927"/>
                      <a:gd name="connsiteY104" fmla="*/ 29652 h 195093"/>
                      <a:gd name="connsiteX105" fmla="*/ 469881 w 505927"/>
                      <a:gd name="connsiteY105" fmla="*/ 29652 h 195093"/>
                      <a:gd name="connsiteX106" fmla="*/ 474594 w 505927"/>
                      <a:gd name="connsiteY106" fmla="*/ 36857 h 195093"/>
                      <a:gd name="connsiteX107" fmla="*/ 479584 w 505927"/>
                      <a:gd name="connsiteY107" fmla="*/ 65124 h 195093"/>
                      <a:gd name="connsiteX108" fmla="*/ 498159 w 505927"/>
                      <a:gd name="connsiteY108" fmla="*/ 69558 h 195093"/>
                      <a:gd name="connsiteX109" fmla="*/ 493724 w 505927"/>
                      <a:gd name="connsiteY109" fmla="*/ 83968 h 195093"/>
                      <a:gd name="connsiteX110" fmla="*/ 487069 w 505927"/>
                      <a:gd name="connsiteY110" fmla="*/ 89233 h 195093"/>
                      <a:gd name="connsiteX111" fmla="*/ 494832 w 505927"/>
                      <a:gd name="connsiteY111" fmla="*/ 104752 h 195093"/>
                      <a:gd name="connsiteX112" fmla="*/ 495941 w 505927"/>
                      <a:gd name="connsiteY112" fmla="*/ 119717 h 195093"/>
                      <a:gd name="connsiteX113" fmla="*/ 492337 w 505927"/>
                      <a:gd name="connsiteY113" fmla="*/ 133019 h 195093"/>
                      <a:gd name="connsiteX114" fmla="*/ 505922 w 505927"/>
                      <a:gd name="connsiteY114" fmla="*/ 159899 h 1950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  <a:cxn ang="0">
                        <a:pos x="connsiteX98" y="connsiteY98"/>
                      </a:cxn>
                      <a:cxn ang="0">
                        <a:pos x="connsiteX99" y="connsiteY99"/>
                      </a:cxn>
                      <a:cxn ang="0">
                        <a:pos x="connsiteX100" y="connsiteY100"/>
                      </a:cxn>
                      <a:cxn ang="0">
                        <a:pos x="connsiteX101" y="connsiteY101"/>
                      </a:cxn>
                      <a:cxn ang="0">
                        <a:pos x="connsiteX102" y="connsiteY102"/>
                      </a:cxn>
                      <a:cxn ang="0">
                        <a:pos x="connsiteX103" y="connsiteY103"/>
                      </a:cxn>
                      <a:cxn ang="0">
                        <a:pos x="connsiteX104" y="connsiteY104"/>
                      </a:cxn>
                      <a:cxn ang="0">
                        <a:pos x="connsiteX105" y="connsiteY105"/>
                      </a:cxn>
                      <a:cxn ang="0">
                        <a:pos x="connsiteX106" y="connsiteY106"/>
                      </a:cxn>
                      <a:cxn ang="0">
                        <a:pos x="connsiteX107" y="connsiteY107"/>
                      </a:cxn>
                      <a:cxn ang="0">
                        <a:pos x="connsiteX108" y="connsiteY108"/>
                      </a:cxn>
                      <a:cxn ang="0">
                        <a:pos x="connsiteX109" y="connsiteY109"/>
                      </a:cxn>
                      <a:cxn ang="0">
                        <a:pos x="connsiteX110" y="connsiteY110"/>
                      </a:cxn>
                      <a:cxn ang="0">
                        <a:pos x="connsiteX111" y="connsiteY111"/>
                      </a:cxn>
                      <a:cxn ang="0">
                        <a:pos x="connsiteX112" y="connsiteY112"/>
                      </a:cxn>
                      <a:cxn ang="0">
                        <a:pos x="connsiteX113" y="connsiteY113"/>
                      </a:cxn>
                      <a:cxn ang="0">
                        <a:pos x="connsiteX114" y="connsiteY114"/>
                      </a:cxn>
                    </a:cxnLst>
                    <a:rect l="l" t="t" r="r" b="b"/>
                    <a:pathLst>
                      <a:path w="505927" h="195093">
                        <a:moveTo>
                          <a:pt x="505644" y="159899"/>
                        </a:moveTo>
                        <a:cubicBezTo>
                          <a:pt x="504813" y="159068"/>
                          <a:pt x="503427" y="158514"/>
                          <a:pt x="502041" y="158514"/>
                        </a:cubicBezTo>
                        <a:cubicBezTo>
                          <a:pt x="497605" y="158514"/>
                          <a:pt x="491506" y="161562"/>
                          <a:pt x="490396" y="158514"/>
                        </a:cubicBezTo>
                        <a:cubicBezTo>
                          <a:pt x="489288" y="155465"/>
                          <a:pt x="489565" y="151308"/>
                          <a:pt x="483465" y="150754"/>
                        </a:cubicBezTo>
                        <a:cubicBezTo>
                          <a:pt x="477644" y="150200"/>
                          <a:pt x="449920" y="146875"/>
                          <a:pt x="442712" y="154080"/>
                        </a:cubicBezTo>
                        <a:lnTo>
                          <a:pt x="442712" y="154080"/>
                        </a:lnTo>
                        <a:cubicBezTo>
                          <a:pt x="439385" y="154634"/>
                          <a:pt x="400573" y="156297"/>
                          <a:pt x="395582" y="156297"/>
                        </a:cubicBezTo>
                        <a:cubicBezTo>
                          <a:pt x="390592" y="156297"/>
                          <a:pt x="380058" y="163225"/>
                          <a:pt x="371185" y="166550"/>
                        </a:cubicBezTo>
                        <a:cubicBezTo>
                          <a:pt x="362314" y="170153"/>
                          <a:pt x="357324" y="169044"/>
                          <a:pt x="348176" y="169598"/>
                        </a:cubicBezTo>
                        <a:cubicBezTo>
                          <a:pt x="339304" y="169876"/>
                          <a:pt x="332928" y="162670"/>
                          <a:pt x="327660" y="162670"/>
                        </a:cubicBezTo>
                        <a:cubicBezTo>
                          <a:pt x="322393" y="162670"/>
                          <a:pt x="301877" y="170984"/>
                          <a:pt x="297164" y="171816"/>
                        </a:cubicBezTo>
                        <a:cubicBezTo>
                          <a:pt x="292729" y="172647"/>
                          <a:pt x="290511" y="165442"/>
                          <a:pt x="286352" y="164888"/>
                        </a:cubicBezTo>
                        <a:cubicBezTo>
                          <a:pt x="282194" y="164610"/>
                          <a:pt x="281916" y="174587"/>
                          <a:pt x="282194" y="181238"/>
                        </a:cubicBezTo>
                        <a:cubicBezTo>
                          <a:pt x="282471" y="188166"/>
                          <a:pt x="273045" y="194816"/>
                          <a:pt x="269164" y="195094"/>
                        </a:cubicBezTo>
                        <a:cubicBezTo>
                          <a:pt x="265560" y="195094"/>
                          <a:pt x="263896" y="187888"/>
                          <a:pt x="263896" y="187334"/>
                        </a:cubicBezTo>
                        <a:lnTo>
                          <a:pt x="263896" y="187334"/>
                        </a:lnTo>
                        <a:cubicBezTo>
                          <a:pt x="265005" y="184009"/>
                          <a:pt x="266114" y="180960"/>
                          <a:pt x="266946" y="177635"/>
                        </a:cubicBezTo>
                        <a:cubicBezTo>
                          <a:pt x="267500" y="174587"/>
                          <a:pt x="269441" y="167659"/>
                          <a:pt x="265282" y="166550"/>
                        </a:cubicBezTo>
                        <a:cubicBezTo>
                          <a:pt x="261401" y="165442"/>
                          <a:pt x="255856" y="168490"/>
                          <a:pt x="252252" y="169321"/>
                        </a:cubicBezTo>
                        <a:cubicBezTo>
                          <a:pt x="241717" y="171261"/>
                          <a:pt x="230905" y="166827"/>
                          <a:pt x="221757" y="173755"/>
                        </a:cubicBezTo>
                        <a:cubicBezTo>
                          <a:pt x="217320" y="177081"/>
                          <a:pt x="213439" y="181238"/>
                          <a:pt x="208449" y="183732"/>
                        </a:cubicBezTo>
                        <a:cubicBezTo>
                          <a:pt x="203182" y="186503"/>
                          <a:pt x="197083" y="187611"/>
                          <a:pt x="191261" y="187888"/>
                        </a:cubicBezTo>
                        <a:cubicBezTo>
                          <a:pt x="179894" y="188443"/>
                          <a:pt x="169360" y="187057"/>
                          <a:pt x="159933" y="180406"/>
                        </a:cubicBezTo>
                        <a:cubicBezTo>
                          <a:pt x="153280" y="175695"/>
                          <a:pt x="146626" y="169598"/>
                          <a:pt x="138309" y="167382"/>
                        </a:cubicBezTo>
                        <a:cubicBezTo>
                          <a:pt x="132210" y="165719"/>
                          <a:pt x="122784" y="164056"/>
                          <a:pt x="119457" y="170984"/>
                        </a:cubicBezTo>
                        <a:cubicBezTo>
                          <a:pt x="118626" y="172647"/>
                          <a:pt x="118071" y="174310"/>
                          <a:pt x="117239" y="175972"/>
                        </a:cubicBezTo>
                        <a:cubicBezTo>
                          <a:pt x="116408" y="177635"/>
                          <a:pt x="115299" y="180960"/>
                          <a:pt x="113913" y="182069"/>
                        </a:cubicBezTo>
                        <a:cubicBezTo>
                          <a:pt x="109199" y="185672"/>
                          <a:pt x="106150" y="180960"/>
                          <a:pt x="101437" y="180960"/>
                        </a:cubicBezTo>
                        <a:cubicBezTo>
                          <a:pt x="97001" y="180960"/>
                          <a:pt x="92843" y="182623"/>
                          <a:pt x="88407" y="182623"/>
                        </a:cubicBezTo>
                        <a:cubicBezTo>
                          <a:pt x="86466" y="182623"/>
                          <a:pt x="83694" y="182346"/>
                          <a:pt x="81753" y="181238"/>
                        </a:cubicBezTo>
                        <a:cubicBezTo>
                          <a:pt x="79813" y="180129"/>
                          <a:pt x="79813" y="178467"/>
                          <a:pt x="79258" y="176527"/>
                        </a:cubicBezTo>
                        <a:cubicBezTo>
                          <a:pt x="77872" y="171816"/>
                          <a:pt x="72050" y="172093"/>
                          <a:pt x="67892" y="170707"/>
                        </a:cubicBezTo>
                        <a:cubicBezTo>
                          <a:pt x="65674" y="169876"/>
                          <a:pt x="63456" y="169321"/>
                          <a:pt x="61238" y="169321"/>
                        </a:cubicBezTo>
                        <a:cubicBezTo>
                          <a:pt x="59575" y="169321"/>
                          <a:pt x="56802" y="169598"/>
                          <a:pt x="55416" y="168213"/>
                        </a:cubicBezTo>
                        <a:cubicBezTo>
                          <a:pt x="54030" y="166827"/>
                          <a:pt x="55138" y="164610"/>
                          <a:pt x="54584" y="162947"/>
                        </a:cubicBezTo>
                        <a:cubicBezTo>
                          <a:pt x="54030" y="160731"/>
                          <a:pt x="52366" y="160454"/>
                          <a:pt x="50149" y="160454"/>
                        </a:cubicBezTo>
                        <a:cubicBezTo>
                          <a:pt x="45713" y="160176"/>
                          <a:pt x="41000" y="160454"/>
                          <a:pt x="36841" y="158791"/>
                        </a:cubicBezTo>
                        <a:cubicBezTo>
                          <a:pt x="34623" y="157959"/>
                          <a:pt x="32683" y="156574"/>
                          <a:pt x="32683" y="153803"/>
                        </a:cubicBezTo>
                        <a:cubicBezTo>
                          <a:pt x="32683" y="152140"/>
                          <a:pt x="35178" y="149091"/>
                          <a:pt x="34346" y="147429"/>
                        </a:cubicBezTo>
                        <a:cubicBezTo>
                          <a:pt x="33515" y="145766"/>
                          <a:pt x="29911" y="146320"/>
                          <a:pt x="28524" y="145489"/>
                        </a:cubicBezTo>
                        <a:cubicBezTo>
                          <a:pt x="26306" y="144380"/>
                          <a:pt x="26029" y="141332"/>
                          <a:pt x="23812" y="140501"/>
                        </a:cubicBezTo>
                        <a:cubicBezTo>
                          <a:pt x="22980" y="140224"/>
                          <a:pt x="21870" y="140501"/>
                          <a:pt x="21039" y="140501"/>
                        </a:cubicBezTo>
                        <a:cubicBezTo>
                          <a:pt x="17712" y="139669"/>
                          <a:pt x="14663" y="135790"/>
                          <a:pt x="19930" y="136621"/>
                        </a:cubicBezTo>
                        <a:cubicBezTo>
                          <a:pt x="23257" y="137175"/>
                          <a:pt x="27693" y="138838"/>
                          <a:pt x="31019" y="137729"/>
                        </a:cubicBezTo>
                        <a:cubicBezTo>
                          <a:pt x="36841" y="135790"/>
                          <a:pt x="24643" y="128585"/>
                          <a:pt x="22702" y="127476"/>
                        </a:cubicBezTo>
                        <a:cubicBezTo>
                          <a:pt x="18821" y="125259"/>
                          <a:pt x="14940" y="125536"/>
                          <a:pt x="10504" y="124428"/>
                        </a:cubicBezTo>
                        <a:cubicBezTo>
                          <a:pt x="6623" y="123596"/>
                          <a:pt x="1355" y="120548"/>
                          <a:pt x="5791" y="116945"/>
                        </a:cubicBezTo>
                        <a:cubicBezTo>
                          <a:pt x="7178" y="112788"/>
                          <a:pt x="14940" y="118054"/>
                          <a:pt x="17158" y="118608"/>
                        </a:cubicBezTo>
                        <a:cubicBezTo>
                          <a:pt x="18544" y="119162"/>
                          <a:pt x="23534" y="121102"/>
                          <a:pt x="24643" y="119162"/>
                        </a:cubicBezTo>
                        <a:cubicBezTo>
                          <a:pt x="25752" y="117500"/>
                          <a:pt x="22702" y="115283"/>
                          <a:pt x="21870" y="114174"/>
                        </a:cubicBezTo>
                        <a:cubicBezTo>
                          <a:pt x="20484" y="112788"/>
                          <a:pt x="17989" y="110849"/>
                          <a:pt x="18544" y="108355"/>
                        </a:cubicBezTo>
                        <a:cubicBezTo>
                          <a:pt x="19098" y="106137"/>
                          <a:pt x="21594" y="105029"/>
                          <a:pt x="22702" y="103089"/>
                        </a:cubicBezTo>
                        <a:cubicBezTo>
                          <a:pt x="25475" y="98655"/>
                          <a:pt x="17712" y="98101"/>
                          <a:pt x="16603" y="94498"/>
                        </a:cubicBezTo>
                        <a:cubicBezTo>
                          <a:pt x="15495" y="90619"/>
                          <a:pt x="22148" y="83137"/>
                          <a:pt x="14940" y="82305"/>
                        </a:cubicBezTo>
                        <a:cubicBezTo>
                          <a:pt x="11336" y="81751"/>
                          <a:pt x="7732" y="83414"/>
                          <a:pt x="4405" y="84522"/>
                        </a:cubicBezTo>
                        <a:cubicBezTo>
                          <a:pt x="2187" y="85353"/>
                          <a:pt x="801" y="85908"/>
                          <a:pt x="247" y="83414"/>
                        </a:cubicBezTo>
                        <a:cubicBezTo>
                          <a:pt x="-308" y="80365"/>
                          <a:pt x="247" y="76763"/>
                          <a:pt x="247" y="73437"/>
                        </a:cubicBezTo>
                        <a:cubicBezTo>
                          <a:pt x="247" y="71497"/>
                          <a:pt x="-585" y="67895"/>
                          <a:pt x="1078" y="66232"/>
                        </a:cubicBezTo>
                        <a:cubicBezTo>
                          <a:pt x="2742" y="64847"/>
                          <a:pt x="6068" y="64847"/>
                          <a:pt x="8009" y="64015"/>
                        </a:cubicBezTo>
                        <a:cubicBezTo>
                          <a:pt x="10781" y="62907"/>
                          <a:pt x="12999" y="61244"/>
                          <a:pt x="14940" y="58750"/>
                        </a:cubicBezTo>
                        <a:cubicBezTo>
                          <a:pt x="16326" y="56810"/>
                          <a:pt x="17435" y="54870"/>
                          <a:pt x="20207" y="54593"/>
                        </a:cubicBezTo>
                        <a:cubicBezTo>
                          <a:pt x="23257" y="54316"/>
                          <a:pt x="26584" y="55701"/>
                          <a:pt x="29633" y="56256"/>
                        </a:cubicBezTo>
                        <a:cubicBezTo>
                          <a:pt x="32405" y="56810"/>
                          <a:pt x="35178" y="56810"/>
                          <a:pt x="37673" y="55147"/>
                        </a:cubicBezTo>
                        <a:cubicBezTo>
                          <a:pt x="39614" y="53762"/>
                          <a:pt x="40722" y="51545"/>
                          <a:pt x="42940" y="50159"/>
                        </a:cubicBezTo>
                        <a:cubicBezTo>
                          <a:pt x="47653" y="47388"/>
                          <a:pt x="53198" y="51268"/>
                          <a:pt x="57911" y="52376"/>
                        </a:cubicBezTo>
                        <a:cubicBezTo>
                          <a:pt x="62069" y="53207"/>
                          <a:pt x="69832" y="54039"/>
                          <a:pt x="73991" y="52099"/>
                        </a:cubicBezTo>
                        <a:cubicBezTo>
                          <a:pt x="77595" y="50436"/>
                          <a:pt x="74268" y="46002"/>
                          <a:pt x="79535" y="45171"/>
                        </a:cubicBezTo>
                        <a:cubicBezTo>
                          <a:pt x="83694" y="44340"/>
                          <a:pt x="88130" y="45171"/>
                          <a:pt x="92288" y="46002"/>
                        </a:cubicBezTo>
                        <a:cubicBezTo>
                          <a:pt x="93120" y="46002"/>
                          <a:pt x="99496" y="47665"/>
                          <a:pt x="100051" y="46002"/>
                        </a:cubicBezTo>
                        <a:cubicBezTo>
                          <a:pt x="100882" y="43231"/>
                          <a:pt x="88130" y="39906"/>
                          <a:pt x="86189" y="39351"/>
                        </a:cubicBezTo>
                        <a:cubicBezTo>
                          <a:pt x="81199" y="37411"/>
                          <a:pt x="78427" y="32146"/>
                          <a:pt x="81476" y="27158"/>
                        </a:cubicBezTo>
                        <a:cubicBezTo>
                          <a:pt x="85080" y="21061"/>
                          <a:pt x="92843" y="24941"/>
                          <a:pt x="98110" y="26050"/>
                        </a:cubicBezTo>
                        <a:cubicBezTo>
                          <a:pt x="101714" y="26881"/>
                          <a:pt x="105318" y="26050"/>
                          <a:pt x="108922" y="25495"/>
                        </a:cubicBezTo>
                        <a:cubicBezTo>
                          <a:pt x="112803" y="24941"/>
                          <a:pt x="116408" y="25495"/>
                          <a:pt x="120012" y="27435"/>
                        </a:cubicBezTo>
                        <a:cubicBezTo>
                          <a:pt x="122507" y="28543"/>
                          <a:pt x="125002" y="31038"/>
                          <a:pt x="127774" y="31038"/>
                        </a:cubicBezTo>
                        <a:cubicBezTo>
                          <a:pt x="131101" y="31315"/>
                          <a:pt x="135260" y="28821"/>
                          <a:pt x="138309" y="27712"/>
                        </a:cubicBezTo>
                        <a:cubicBezTo>
                          <a:pt x="148567" y="22170"/>
                          <a:pt x="158547" y="16350"/>
                          <a:pt x="168528" y="10253"/>
                        </a:cubicBezTo>
                        <a:cubicBezTo>
                          <a:pt x="177399" y="4711"/>
                          <a:pt x="188211" y="0"/>
                          <a:pt x="199023" y="0"/>
                        </a:cubicBezTo>
                        <a:cubicBezTo>
                          <a:pt x="204845" y="0"/>
                          <a:pt x="210390" y="2217"/>
                          <a:pt x="215934" y="3602"/>
                        </a:cubicBezTo>
                        <a:cubicBezTo>
                          <a:pt x="222588" y="5265"/>
                          <a:pt x="228687" y="4434"/>
                          <a:pt x="235341" y="2771"/>
                        </a:cubicBezTo>
                        <a:cubicBezTo>
                          <a:pt x="240331" y="1663"/>
                          <a:pt x="243381" y="1663"/>
                          <a:pt x="245599" y="6651"/>
                        </a:cubicBezTo>
                        <a:cubicBezTo>
                          <a:pt x="247262" y="10808"/>
                          <a:pt x="248648" y="14687"/>
                          <a:pt x="253916" y="14410"/>
                        </a:cubicBezTo>
                        <a:cubicBezTo>
                          <a:pt x="260292" y="13856"/>
                          <a:pt x="266391" y="10530"/>
                          <a:pt x="271381" y="16627"/>
                        </a:cubicBezTo>
                        <a:cubicBezTo>
                          <a:pt x="272767" y="18290"/>
                          <a:pt x="273322" y="20230"/>
                          <a:pt x="274985" y="21615"/>
                        </a:cubicBezTo>
                        <a:cubicBezTo>
                          <a:pt x="276926" y="23555"/>
                          <a:pt x="279698" y="24109"/>
                          <a:pt x="282471" y="24387"/>
                        </a:cubicBezTo>
                        <a:cubicBezTo>
                          <a:pt x="286907" y="24664"/>
                          <a:pt x="290511" y="23555"/>
                          <a:pt x="294669" y="26050"/>
                        </a:cubicBezTo>
                        <a:cubicBezTo>
                          <a:pt x="297164" y="27435"/>
                          <a:pt x="298828" y="29929"/>
                          <a:pt x="301323" y="31315"/>
                        </a:cubicBezTo>
                        <a:cubicBezTo>
                          <a:pt x="303818" y="32700"/>
                          <a:pt x="307145" y="32978"/>
                          <a:pt x="309917" y="32978"/>
                        </a:cubicBezTo>
                        <a:cubicBezTo>
                          <a:pt x="312412" y="32978"/>
                          <a:pt x="314907" y="32423"/>
                          <a:pt x="317402" y="32978"/>
                        </a:cubicBezTo>
                        <a:cubicBezTo>
                          <a:pt x="320452" y="33532"/>
                          <a:pt x="322947" y="34917"/>
                          <a:pt x="325719" y="36303"/>
                        </a:cubicBezTo>
                        <a:cubicBezTo>
                          <a:pt x="330710" y="38797"/>
                          <a:pt x="336531" y="38797"/>
                          <a:pt x="341245" y="36303"/>
                        </a:cubicBezTo>
                        <a:cubicBezTo>
                          <a:pt x="346789" y="33809"/>
                          <a:pt x="350948" y="31315"/>
                          <a:pt x="357324" y="31869"/>
                        </a:cubicBezTo>
                        <a:cubicBezTo>
                          <a:pt x="363700" y="32700"/>
                          <a:pt x="369799" y="33809"/>
                          <a:pt x="376176" y="34640"/>
                        </a:cubicBezTo>
                        <a:cubicBezTo>
                          <a:pt x="381721" y="35194"/>
                          <a:pt x="386157" y="35194"/>
                          <a:pt x="391147" y="32700"/>
                        </a:cubicBezTo>
                        <a:cubicBezTo>
                          <a:pt x="396414" y="30206"/>
                          <a:pt x="401127" y="26604"/>
                          <a:pt x="406949" y="24664"/>
                        </a:cubicBezTo>
                        <a:cubicBezTo>
                          <a:pt x="411939" y="23001"/>
                          <a:pt x="415820" y="20230"/>
                          <a:pt x="417761" y="16350"/>
                        </a:cubicBezTo>
                        <a:lnTo>
                          <a:pt x="417761" y="16350"/>
                        </a:lnTo>
                        <a:cubicBezTo>
                          <a:pt x="418593" y="16350"/>
                          <a:pt x="437167" y="14965"/>
                          <a:pt x="437445" y="17181"/>
                        </a:cubicBezTo>
                        <a:cubicBezTo>
                          <a:pt x="437722" y="19399"/>
                          <a:pt x="443266" y="20230"/>
                          <a:pt x="444376" y="18013"/>
                        </a:cubicBezTo>
                        <a:cubicBezTo>
                          <a:pt x="445484" y="15796"/>
                          <a:pt x="451029" y="13025"/>
                          <a:pt x="454633" y="17458"/>
                        </a:cubicBezTo>
                        <a:cubicBezTo>
                          <a:pt x="454633" y="17458"/>
                          <a:pt x="454911" y="17736"/>
                          <a:pt x="455188" y="18013"/>
                        </a:cubicBezTo>
                        <a:cubicBezTo>
                          <a:pt x="455465" y="18290"/>
                          <a:pt x="456019" y="18844"/>
                          <a:pt x="456574" y="19399"/>
                        </a:cubicBezTo>
                        <a:cubicBezTo>
                          <a:pt x="456574" y="19399"/>
                          <a:pt x="457128" y="19953"/>
                          <a:pt x="457406" y="19953"/>
                        </a:cubicBezTo>
                        <a:cubicBezTo>
                          <a:pt x="457960" y="20507"/>
                          <a:pt x="458514" y="20784"/>
                          <a:pt x="459346" y="21338"/>
                        </a:cubicBezTo>
                        <a:cubicBezTo>
                          <a:pt x="462673" y="23832"/>
                          <a:pt x="466831" y="26604"/>
                          <a:pt x="469881" y="29652"/>
                        </a:cubicBezTo>
                        <a:lnTo>
                          <a:pt x="469881" y="29652"/>
                        </a:lnTo>
                        <a:cubicBezTo>
                          <a:pt x="472653" y="32146"/>
                          <a:pt x="474594" y="34640"/>
                          <a:pt x="474594" y="36857"/>
                        </a:cubicBezTo>
                        <a:cubicBezTo>
                          <a:pt x="474594" y="43231"/>
                          <a:pt x="474040" y="65401"/>
                          <a:pt x="479584" y="65124"/>
                        </a:cubicBezTo>
                        <a:cubicBezTo>
                          <a:pt x="485129" y="65124"/>
                          <a:pt x="499268" y="63461"/>
                          <a:pt x="498159" y="69558"/>
                        </a:cubicBezTo>
                        <a:cubicBezTo>
                          <a:pt x="497050" y="75654"/>
                          <a:pt x="496218" y="82860"/>
                          <a:pt x="493724" y="83968"/>
                        </a:cubicBezTo>
                        <a:cubicBezTo>
                          <a:pt x="491228" y="85076"/>
                          <a:pt x="485683" y="83968"/>
                          <a:pt x="487069" y="89233"/>
                        </a:cubicBezTo>
                        <a:cubicBezTo>
                          <a:pt x="488456" y="94776"/>
                          <a:pt x="494832" y="98655"/>
                          <a:pt x="494832" y="104752"/>
                        </a:cubicBezTo>
                        <a:cubicBezTo>
                          <a:pt x="494832" y="110849"/>
                          <a:pt x="497050" y="117777"/>
                          <a:pt x="495941" y="119717"/>
                        </a:cubicBezTo>
                        <a:cubicBezTo>
                          <a:pt x="495110" y="121379"/>
                          <a:pt x="488456" y="131078"/>
                          <a:pt x="492337" y="133019"/>
                        </a:cubicBezTo>
                        <a:cubicBezTo>
                          <a:pt x="496218" y="134958"/>
                          <a:pt x="506199" y="149369"/>
                          <a:pt x="505922" y="159899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475" name="Freeform 2474">
                    <a:extLst>
                      <a:ext uri="{FF2B5EF4-FFF2-40B4-BE49-F238E27FC236}">
                        <a16:creationId xmlns:a16="http://schemas.microsoft.com/office/drawing/2014/main" id="{69854E1F-BECD-5B87-21DB-0AA47AC73300}"/>
                      </a:ext>
                    </a:extLst>
                  </p:cNvPr>
                  <p:cNvSpPr/>
                  <p:nvPr/>
                </p:nvSpPr>
                <p:spPr>
                  <a:xfrm>
                    <a:off x="6491035" y="3016967"/>
                    <a:ext cx="7026" cy="5704"/>
                  </a:xfrm>
                  <a:custGeom>
                    <a:avLst/>
                    <a:gdLst>
                      <a:gd name="connsiteX0" fmla="*/ 1964 w 7026"/>
                      <a:gd name="connsiteY0" fmla="*/ 784 h 5704"/>
                      <a:gd name="connsiteX1" fmla="*/ 3628 w 7026"/>
                      <a:gd name="connsiteY1" fmla="*/ 230 h 5704"/>
                      <a:gd name="connsiteX2" fmla="*/ 5846 w 7026"/>
                      <a:gd name="connsiteY2" fmla="*/ 1061 h 5704"/>
                      <a:gd name="connsiteX3" fmla="*/ 6955 w 7026"/>
                      <a:gd name="connsiteY3" fmla="*/ 4386 h 5704"/>
                      <a:gd name="connsiteX4" fmla="*/ 3350 w 7026"/>
                      <a:gd name="connsiteY4" fmla="*/ 5495 h 5704"/>
                      <a:gd name="connsiteX5" fmla="*/ 24 w 7026"/>
                      <a:gd name="connsiteY5" fmla="*/ 3001 h 5704"/>
                      <a:gd name="connsiteX6" fmla="*/ 1964 w 7026"/>
                      <a:gd name="connsiteY6" fmla="*/ 784 h 57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7026" h="5704">
                        <a:moveTo>
                          <a:pt x="1964" y="784"/>
                        </a:moveTo>
                        <a:cubicBezTo>
                          <a:pt x="2796" y="230"/>
                          <a:pt x="2796" y="-325"/>
                          <a:pt x="3628" y="230"/>
                        </a:cubicBezTo>
                        <a:cubicBezTo>
                          <a:pt x="4460" y="230"/>
                          <a:pt x="5014" y="784"/>
                          <a:pt x="5846" y="1061"/>
                        </a:cubicBezTo>
                        <a:cubicBezTo>
                          <a:pt x="6677" y="1892"/>
                          <a:pt x="7232" y="3001"/>
                          <a:pt x="6955" y="4386"/>
                        </a:cubicBezTo>
                        <a:cubicBezTo>
                          <a:pt x="6955" y="6049"/>
                          <a:pt x="4460" y="5772"/>
                          <a:pt x="3350" y="5495"/>
                        </a:cubicBezTo>
                        <a:cubicBezTo>
                          <a:pt x="1964" y="5218"/>
                          <a:pt x="-254" y="5218"/>
                          <a:pt x="24" y="3001"/>
                        </a:cubicBezTo>
                        <a:cubicBezTo>
                          <a:pt x="24" y="1892"/>
                          <a:pt x="1132" y="1338"/>
                          <a:pt x="1964" y="784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476" name="Freeform 2475">
                    <a:extLst>
                      <a:ext uri="{FF2B5EF4-FFF2-40B4-BE49-F238E27FC236}">
                        <a16:creationId xmlns:a16="http://schemas.microsoft.com/office/drawing/2014/main" id="{C6CBE7FE-87A7-C4B1-D0A9-BA6FEE862C24}"/>
                      </a:ext>
                    </a:extLst>
                  </p:cNvPr>
                  <p:cNvSpPr/>
                  <p:nvPr/>
                </p:nvSpPr>
                <p:spPr>
                  <a:xfrm>
                    <a:off x="6522663" y="3076224"/>
                    <a:ext cx="18167" cy="8036"/>
                  </a:xfrm>
                  <a:custGeom>
                    <a:avLst/>
                    <a:gdLst>
                      <a:gd name="connsiteX0" fmla="*/ 0 w 18167"/>
                      <a:gd name="connsiteY0" fmla="*/ 2494 h 8036"/>
                      <a:gd name="connsiteX1" fmla="*/ 3604 w 18167"/>
                      <a:gd name="connsiteY1" fmla="*/ 0 h 8036"/>
                      <a:gd name="connsiteX2" fmla="*/ 7486 w 18167"/>
                      <a:gd name="connsiteY2" fmla="*/ 1109 h 8036"/>
                      <a:gd name="connsiteX3" fmla="*/ 10535 w 18167"/>
                      <a:gd name="connsiteY3" fmla="*/ 1663 h 8036"/>
                      <a:gd name="connsiteX4" fmla="*/ 16357 w 18167"/>
                      <a:gd name="connsiteY4" fmla="*/ 3326 h 8036"/>
                      <a:gd name="connsiteX5" fmla="*/ 18020 w 18167"/>
                      <a:gd name="connsiteY5" fmla="*/ 6097 h 8036"/>
                      <a:gd name="connsiteX6" fmla="*/ 13031 w 18167"/>
                      <a:gd name="connsiteY6" fmla="*/ 8037 h 8036"/>
                      <a:gd name="connsiteX7" fmla="*/ 7486 w 18167"/>
                      <a:gd name="connsiteY7" fmla="*/ 6928 h 8036"/>
                      <a:gd name="connsiteX8" fmla="*/ 3050 w 18167"/>
                      <a:gd name="connsiteY8" fmla="*/ 4988 h 8036"/>
                      <a:gd name="connsiteX9" fmla="*/ 0 w 18167"/>
                      <a:gd name="connsiteY9" fmla="*/ 2771 h 8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8167" h="8036">
                        <a:moveTo>
                          <a:pt x="0" y="2494"/>
                        </a:moveTo>
                        <a:cubicBezTo>
                          <a:pt x="0" y="554"/>
                          <a:pt x="2218" y="0"/>
                          <a:pt x="3604" y="0"/>
                        </a:cubicBezTo>
                        <a:cubicBezTo>
                          <a:pt x="5268" y="0"/>
                          <a:pt x="6100" y="554"/>
                          <a:pt x="7486" y="1109"/>
                        </a:cubicBezTo>
                        <a:cubicBezTo>
                          <a:pt x="8317" y="1663"/>
                          <a:pt x="9426" y="1109"/>
                          <a:pt x="10535" y="1663"/>
                        </a:cubicBezTo>
                        <a:cubicBezTo>
                          <a:pt x="12476" y="2217"/>
                          <a:pt x="14417" y="2494"/>
                          <a:pt x="16357" y="3326"/>
                        </a:cubicBezTo>
                        <a:cubicBezTo>
                          <a:pt x="17466" y="3880"/>
                          <a:pt x="18575" y="4711"/>
                          <a:pt x="18020" y="6097"/>
                        </a:cubicBezTo>
                        <a:cubicBezTo>
                          <a:pt x="17466" y="8037"/>
                          <a:pt x="14694" y="8037"/>
                          <a:pt x="13031" y="8037"/>
                        </a:cubicBezTo>
                        <a:cubicBezTo>
                          <a:pt x="11089" y="8037"/>
                          <a:pt x="9149" y="8037"/>
                          <a:pt x="7486" y="6928"/>
                        </a:cubicBezTo>
                        <a:cubicBezTo>
                          <a:pt x="6100" y="6374"/>
                          <a:pt x="4714" y="5542"/>
                          <a:pt x="3050" y="4988"/>
                        </a:cubicBezTo>
                        <a:cubicBezTo>
                          <a:pt x="1941" y="4711"/>
                          <a:pt x="0" y="4157"/>
                          <a:pt x="0" y="2771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477" name="Freeform 2476">
                    <a:extLst>
                      <a:ext uri="{FF2B5EF4-FFF2-40B4-BE49-F238E27FC236}">
                        <a16:creationId xmlns:a16="http://schemas.microsoft.com/office/drawing/2014/main" id="{8CDDB19A-E9E3-F539-EE90-3B98014248D7}"/>
                      </a:ext>
                    </a:extLst>
                  </p:cNvPr>
                  <p:cNvSpPr/>
                  <p:nvPr/>
                </p:nvSpPr>
                <p:spPr>
                  <a:xfrm>
                    <a:off x="6525137" y="3088603"/>
                    <a:ext cx="16784" cy="15887"/>
                  </a:xfrm>
                  <a:custGeom>
                    <a:avLst/>
                    <a:gdLst>
                      <a:gd name="connsiteX0" fmla="*/ 5289 w 16784"/>
                      <a:gd name="connsiteY0" fmla="*/ 15610 h 15887"/>
                      <a:gd name="connsiteX1" fmla="*/ 4180 w 16784"/>
                      <a:gd name="connsiteY1" fmla="*/ 15333 h 15887"/>
                      <a:gd name="connsiteX2" fmla="*/ 1408 w 16784"/>
                      <a:gd name="connsiteY2" fmla="*/ 13116 h 15887"/>
                      <a:gd name="connsiteX3" fmla="*/ 21 w 16784"/>
                      <a:gd name="connsiteY3" fmla="*/ 11176 h 15887"/>
                      <a:gd name="connsiteX4" fmla="*/ 3626 w 16784"/>
                      <a:gd name="connsiteY4" fmla="*/ 6188 h 15887"/>
                      <a:gd name="connsiteX5" fmla="*/ 6952 w 16784"/>
                      <a:gd name="connsiteY5" fmla="*/ 4525 h 15887"/>
                      <a:gd name="connsiteX6" fmla="*/ 9725 w 16784"/>
                      <a:gd name="connsiteY6" fmla="*/ 1477 h 15887"/>
                      <a:gd name="connsiteX7" fmla="*/ 15824 w 16784"/>
                      <a:gd name="connsiteY7" fmla="*/ 922 h 15887"/>
                      <a:gd name="connsiteX8" fmla="*/ 15824 w 16784"/>
                      <a:gd name="connsiteY8" fmla="*/ 7019 h 15887"/>
                      <a:gd name="connsiteX9" fmla="*/ 12219 w 16784"/>
                      <a:gd name="connsiteY9" fmla="*/ 12561 h 15887"/>
                      <a:gd name="connsiteX10" fmla="*/ 5566 w 16784"/>
                      <a:gd name="connsiteY10" fmla="*/ 15887 h 15887"/>
                      <a:gd name="connsiteX11" fmla="*/ 5566 w 16784"/>
                      <a:gd name="connsiteY11" fmla="*/ 15887 h 158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16784" h="15887">
                        <a:moveTo>
                          <a:pt x="5289" y="15610"/>
                        </a:moveTo>
                        <a:cubicBezTo>
                          <a:pt x="5012" y="15610"/>
                          <a:pt x="4457" y="15610"/>
                          <a:pt x="4180" y="15333"/>
                        </a:cubicBezTo>
                        <a:cubicBezTo>
                          <a:pt x="3071" y="14779"/>
                          <a:pt x="2239" y="13947"/>
                          <a:pt x="1408" y="13116"/>
                        </a:cubicBezTo>
                        <a:cubicBezTo>
                          <a:pt x="853" y="12561"/>
                          <a:pt x="21" y="12007"/>
                          <a:pt x="21" y="11176"/>
                        </a:cubicBezTo>
                        <a:cubicBezTo>
                          <a:pt x="-256" y="8959"/>
                          <a:pt x="2239" y="7019"/>
                          <a:pt x="3626" y="6188"/>
                        </a:cubicBezTo>
                        <a:cubicBezTo>
                          <a:pt x="4734" y="5633"/>
                          <a:pt x="6120" y="5633"/>
                          <a:pt x="6952" y="4525"/>
                        </a:cubicBezTo>
                        <a:cubicBezTo>
                          <a:pt x="7784" y="3417"/>
                          <a:pt x="8893" y="2308"/>
                          <a:pt x="9725" y="1477"/>
                        </a:cubicBezTo>
                        <a:cubicBezTo>
                          <a:pt x="11111" y="91"/>
                          <a:pt x="14160" y="-740"/>
                          <a:pt x="15824" y="922"/>
                        </a:cubicBezTo>
                        <a:cubicBezTo>
                          <a:pt x="17487" y="2585"/>
                          <a:pt x="16655" y="5356"/>
                          <a:pt x="15824" y="7019"/>
                        </a:cubicBezTo>
                        <a:cubicBezTo>
                          <a:pt x="14715" y="8959"/>
                          <a:pt x="13883" y="11176"/>
                          <a:pt x="12219" y="12561"/>
                        </a:cubicBezTo>
                        <a:cubicBezTo>
                          <a:pt x="10279" y="14224"/>
                          <a:pt x="7784" y="15056"/>
                          <a:pt x="5566" y="15887"/>
                        </a:cubicBezTo>
                        <a:cubicBezTo>
                          <a:pt x="5566" y="15887"/>
                          <a:pt x="5566" y="15887"/>
                          <a:pt x="5566" y="15887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</p:grpSp>
          <p:grpSp>
            <p:nvGrpSpPr>
              <p:cNvPr id="2015" name="Graphic 248">
                <a:extLst>
                  <a:ext uri="{FF2B5EF4-FFF2-40B4-BE49-F238E27FC236}">
                    <a16:creationId xmlns:a16="http://schemas.microsoft.com/office/drawing/2014/main" id="{F995FCD9-F19E-BFCF-27BB-1CFF50E6ACD9}"/>
                  </a:ext>
                </a:extLst>
              </p:cNvPr>
              <p:cNvGrpSpPr/>
              <p:nvPr/>
            </p:nvGrpSpPr>
            <p:grpSpPr>
              <a:xfrm>
                <a:off x="8470890" y="4341001"/>
                <a:ext cx="89061" cy="37985"/>
                <a:chOff x="9133655" y="4339882"/>
                <a:chExt cx="89061" cy="37985"/>
              </a:xfrm>
              <a:grpFill/>
            </p:grpSpPr>
            <p:sp>
              <p:nvSpPr>
                <p:cNvPr id="2470" name="Freeform 2469">
                  <a:extLst>
                    <a:ext uri="{FF2B5EF4-FFF2-40B4-BE49-F238E27FC236}">
                      <a16:creationId xmlns:a16="http://schemas.microsoft.com/office/drawing/2014/main" id="{CF97A77A-403F-B16D-900D-C207B0D1B002}"/>
                    </a:ext>
                  </a:extLst>
                </p:cNvPr>
                <p:cNvSpPr/>
                <p:nvPr/>
              </p:nvSpPr>
              <p:spPr>
                <a:xfrm>
                  <a:off x="9160546" y="4339882"/>
                  <a:ext cx="62170" cy="34657"/>
                </a:xfrm>
                <a:custGeom>
                  <a:avLst/>
                  <a:gdLst>
                    <a:gd name="connsiteX0" fmla="*/ 61269 w 62170"/>
                    <a:gd name="connsiteY0" fmla="*/ 12766 h 34657"/>
                    <a:gd name="connsiteX1" fmla="*/ 50734 w 62170"/>
                    <a:gd name="connsiteY1" fmla="*/ 17476 h 34657"/>
                    <a:gd name="connsiteX2" fmla="*/ 40754 w 62170"/>
                    <a:gd name="connsiteY2" fmla="*/ 20525 h 34657"/>
                    <a:gd name="connsiteX3" fmla="*/ 36040 w 62170"/>
                    <a:gd name="connsiteY3" fmla="*/ 22742 h 34657"/>
                    <a:gd name="connsiteX4" fmla="*/ 32159 w 62170"/>
                    <a:gd name="connsiteY4" fmla="*/ 23850 h 34657"/>
                    <a:gd name="connsiteX5" fmla="*/ 25783 w 62170"/>
                    <a:gd name="connsiteY5" fmla="*/ 26622 h 34657"/>
                    <a:gd name="connsiteX6" fmla="*/ 25506 w 62170"/>
                    <a:gd name="connsiteY6" fmla="*/ 26622 h 34657"/>
                    <a:gd name="connsiteX7" fmla="*/ 26060 w 62170"/>
                    <a:gd name="connsiteY7" fmla="*/ 26344 h 34657"/>
                    <a:gd name="connsiteX8" fmla="*/ 24674 w 62170"/>
                    <a:gd name="connsiteY8" fmla="*/ 26622 h 34657"/>
                    <a:gd name="connsiteX9" fmla="*/ 21348 w 62170"/>
                    <a:gd name="connsiteY9" fmla="*/ 27453 h 34657"/>
                    <a:gd name="connsiteX10" fmla="*/ 15803 w 62170"/>
                    <a:gd name="connsiteY10" fmla="*/ 29115 h 34657"/>
                    <a:gd name="connsiteX11" fmla="*/ 8040 w 62170"/>
                    <a:gd name="connsiteY11" fmla="*/ 32995 h 34657"/>
                    <a:gd name="connsiteX12" fmla="*/ 5822 w 62170"/>
                    <a:gd name="connsiteY12" fmla="*/ 34658 h 34657"/>
                    <a:gd name="connsiteX13" fmla="*/ 0 w 62170"/>
                    <a:gd name="connsiteY13" fmla="*/ 19971 h 34657"/>
                    <a:gd name="connsiteX14" fmla="*/ 3327 w 62170"/>
                    <a:gd name="connsiteY14" fmla="*/ 16922 h 34657"/>
                    <a:gd name="connsiteX15" fmla="*/ 11089 w 62170"/>
                    <a:gd name="connsiteY15" fmla="*/ 11380 h 34657"/>
                    <a:gd name="connsiteX16" fmla="*/ 18575 w 62170"/>
                    <a:gd name="connsiteY16" fmla="*/ 3343 h 34657"/>
                    <a:gd name="connsiteX17" fmla="*/ 30219 w 62170"/>
                    <a:gd name="connsiteY17" fmla="*/ 4452 h 34657"/>
                    <a:gd name="connsiteX18" fmla="*/ 42417 w 62170"/>
                    <a:gd name="connsiteY18" fmla="*/ 2235 h 34657"/>
                    <a:gd name="connsiteX19" fmla="*/ 53784 w 62170"/>
                    <a:gd name="connsiteY19" fmla="*/ 572 h 34657"/>
                    <a:gd name="connsiteX20" fmla="*/ 60715 w 62170"/>
                    <a:gd name="connsiteY20" fmla="*/ 2235 h 34657"/>
                    <a:gd name="connsiteX21" fmla="*/ 60715 w 62170"/>
                    <a:gd name="connsiteY21" fmla="*/ 11934 h 346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62170" h="34657">
                      <a:moveTo>
                        <a:pt x="61269" y="12766"/>
                      </a:moveTo>
                      <a:cubicBezTo>
                        <a:pt x="58774" y="16091"/>
                        <a:pt x="54616" y="16922"/>
                        <a:pt x="50734" y="17476"/>
                      </a:cubicBezTo>
                      <a:cubicBezTo>
                        <a:pt x="47130" y="18031"/>
                        <a:pt x="43803" y="19139"/>
                        <a:pt x="40754" y="20525"/>
                      </a:cubicBezTo>
                      <a:cubicBezTo>
                        <a:pt x="39090" y="21356"/>
                        <a:pt x="37704" y="22187"/>
                        <a:pt x="36040" y="22742"/>
                      </a:cubicBezTo>
                      <a:cubicBezTo>
                        <a:pt x="34654" y="23296"/>
                        <a:pt x="33546" y="23296"/>
                        <a:pt x="32159" y="23850"/>
                      </a:cubicBezTo>
                      <a:cubicBezTo>
                        <a:pt x="29941" y="24682"/>
                        <a:pt x="28001" y="25790"/>
                        <a:pt x="25783" y="26622"/>
                      </a:cubicBezTo>
                      <a:cubicBezTo>
                        <a:pt x="25783" y="26622"/>
                        <a:pt x="25506" y="26622"/>
                        <a:pt x="25506" y="26622"/>
                      </a:cubicBezTo>
                      <a:cubicBezTo>
                        <a:pt x="25506" y="26622"/>
                        <a:pt x="25783" y="26622"/>
                        <a:pt x="26060" y="26344"/>
                      </a:cubicBezTo>
                      <a:cubicBezTo>
                        <a:pt x="25783" y="26344"/>
                        <a:pt x="24951" y="26344"/>
                        <a:pt x="24674" y="26622"/>
                      </a:cubicBezTo>
                      <a:cubicBezTo>
                        <a:pt x="23565" y="26899"/>
                        <a:pt x="22456" y="27176"/>
                        <a:pt x="21348" y="27453"/>
                      </a:cubicBezTo>
                      <a:cubicBezTo>
                        <a:pt x="19406" y="28284"/>
                        <a:pt x="17743" y="28838"/>
                        <a:pt x="15803" y="29115"/>
                      </a:cubicBezTo>
                      <a:cubicBezTo>
                        <a:pt x="12753" y="29670"/>
                        <a:pt x="10535" y="31056"/>
                        <a:pt x="8040" y="32995"/>
                      </a:cubicBezTo>
                      <a:cubicBezTo>
                        <a:pt x="7208" y="33550"/>
                        <a:pt x="6654" y="34104"/>
                        <a:pt x="5822" y="34658"/>
                      </a:cubicBezTo>
                      <a:cubicBezTo>
                        <a:pt x="5268" y="20525"/>
                        <a:pt x="0" y="19971"/>
                        <a:pt x="0" y="19971"/>
                      </a:cubicBezTo>
                      <a:cubicBezTo>
                        <a:pt x="832" y="18862"/>
                        <a:pt x="1941" y="17754"/>
                        <a:pt x="3327" y="16922"/>
                      </a:cubicBezTo>
                      <a:cubicBezTo>
                        <a:pt x="6377" y="15259"/>
                        <a:pt x="9426" y="14705"/>
                        <a:pt x="11089" y="11380"/>
                      </a:cubicBezTo>
                      <a:cubicBezTo>
                        <a:pt x="13031" y="8054"/>
                        <a:pt x="14417" y="4452"/>
                        <a:pt x="18575" y="3343"/>
                      </a:cubicBezTo>
                      <a:cubicBezTo>
                        <a:pt x="22456" y="2235"/>
                        <a:pt x="26337" y="4175"/>
                        <a:pt x="30219" y="4452"/>
                      </a:cubicBezTo>
                      <a:cubicBezTo>
                        <a:pt x="34377" y="4452"/>
                        <a:pt x="38536" y="2789"/>
                        <a:pt x="42417" y="2235"/>
                      </a:cubicBezTo>
                      <a:cubicBezTo>
                        <a:pt x="46299" y="1681"/>
                        <a:pt x="50180" y="1681"/>
                        <a:pt x="53784" y="572"/>
                      </a:cubicBezTo>
                      <a:cubicBezTo>
                        <a:pt x="56556" y="-259"/>
                        <a:pt x="59051" y="-536"/>
                        <a:pt x="60715" y="2235"/>
                      </a:cubicBezTo>
                      <a:cubicBezTo>
                        <a:pt x="62655" y="5006"/>
                        <a:pt x="62655" y="9163"/>
                        <a:pt x="60715" y="11934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471" name="Freeform 2470">
                  <a:extLst>
                    <a:ext uri="{FF2B5EF4-FFF2-40B4-BE49-F238E27FC236}">
                      <a16:creationId xmlns:a16="http://schemas.microsoft.com/office/drawing/2014/main" id="{A06167A3-4153-209C-2260-8A355477350E}"/>
                    </a:ext>
                  </a:extLst>
                </p:cNvPr>
                <p:cNvSpPr/>
                <p:nvPr/>
              </p:nvSpPr>
              <p:spPr>
                <a:xfrm>
                  <a:off x="9133655" y="4368997"/>
                  <a:ext cx="12398" cy="8869"/>
                </a:xfrm>
                <a:custGeom>
                  <a:avLst/>
                  <a:gdLst>
                    <a:gd name="connsiteX0" fmla="*/ 278 w 12398"/>
                    <a:gd name="connsiteY0" fmla="*/ 3049 h 8869"/>
                    <a:gd name="connsiteX1" fmla="*/ 10535 w 12398"/>
                    <a:gd name="connsiteY1" fmla="*/ 0 h 8869"/>
                    <a:gd name="connsiteX2" fmla="*/ 11367 w 12398"/>
                    <a:gd name="connsiteY2" fmla="*/ 0 h 8869"/>
                    <a:gd name="connsiteX3" fmla="*/ 0 w 12398"/>
                    <a:gd name="connsiteY3" fmla="*/ 3049 h 88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2398" h="8869">
                      <a:moveTo>
                        <a:pt x="278" y="3049"/>
                      </a:moveTo>
                      <a:cubicBezTo>
                        <a:pt x="3050" y="554"/>
                        <a:pt x="6931" y="277"/>
                        <a:pt x="10535" y="0"/>
                      </a:cubicBezTo>
                      <a:cubicBezTo>
                        <a:pt x="10813" y="0"/>
                        <a:pt x="11089" y="0"/>
                        <a:pt x="11367" y="0"/>
                      </a:cubicBezTo>
                      <a:cubicBezTo>
                        <a:pt x="11367" y="0"/>
                        <a:pt x="17466" y="17736"/>
                        <a:pt x="0" y="3049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2016" name="Graphic 248">
                <a:extLst>
                  <a:ext uri="{FF2B5EF4-FFF2-40B4-BE49-F238E27FC236}">
                    <a16:creationId xmlns:a16="http://schemas.microsoft.com/office/drawing/2014/main" id="{1EE99807-3E27-9103-090B-70245544FFB3}"/>
                  </a:ext>
                </a:extLst>
              </p:cNvPr>
              <p:cNvGrpSpPr/>
              <p:nvPr/>
            </p:nvGrpSpPr>
            <p:grpSpPr>
              <a:xfrm>
                <a:off x="7815497" y="3929863"/>
                <a:ext cx="524842" cy="166218"/>
                <a:chOff x="8478262" y="3928744"/>
                <a:chExt cx="524842" cy="166218"/>
              </a:xfrm>
              <a:grpFill/>
            </p:grpSpPr>
            <p:sp>
              <p:nvSpPr>
                <p:cNvPr id="2468" name="Freeform 2467">
                  <a:extLst>
                    <a:ext uri="{FF2B5EF4-FFF2-40B4-BE49-F238E27FC236}">
                      <a16:creationId xmlns:a16="http://schemas.microsoft.com/office/drawing/2014/main" id="{E90801AE-D932-3454-D7DD-2BC0A9E247D7}"/>
                    </a:ext>
                  </a:extLst>
                </p:cNvPr>
                <p:cNvSpPr/>
                <p:nvPr/>
              </p:nvSpPr>
              <p:spPr>
                <a:xfrm>
                  <a:off x="8478262" y="3939336"/>
                  <a:ext cx="121829" cy="148937"/>
                </a:xfrm>
                <a:custGeom>
                  <a:avLst/>
                  <a:gdLst>
                    <a:gd name="connsiteX0" fmla="*/ 115895 w 121829"/>
                    <a:gd name="connsiteY0" fmla="*/ 148383 h 148937"/>
                    <a:gd name="connsiteX1" fmla="*/ 98706 w 121829"/>
                    <a:gd name="connsiteY1" fmla="*/ 142840 h 148937"/>
                    <a:gd name="connsiteX2" fmla="*/ 80686 w 121829"/>
                    <a:gd name="connsiteY2" fmla="*/ 128707 h 148937"/>
                    <a:gd name="connsiteX3" fmla="*/ 60171 w 121829"/>
                    <a:gd name="connsiteY3" fmla="*/ 116514 h 148937"/>
                    <a:gd name="connsiteX4" fmla="*/ 44923 w 121829"/>
                    <a:gd name="connsiteY4" fmla="*/ 100995 h 148937"/>
                    <a:gd name="connsiteX5" fmla="*/ 33556 w 121829"/>
                    <a:gd name="connsiteY5" fmla="*/ 87139 h 148937"/>
                    <a:gd name="connsiteX6" fmla="*/ 19972 w 121829"/>
                    <a:gd name="connsiteY6" fmla="*/ 53330 h 148937"/>
                    <a:gd name="connsiteX7" fmla="*/ 14705 w 121829"/>
                    <a:gd name="connsiteY7" fmla="*/ 37257 h 148937"/>
                    <a:gd name="connsiteX8" fmla="*/ 14705 w 121829"/>
                    <a:gd name="connsiteY8" fmla="*/ 28389 h 148937"/>
                    <a:gd name="connsiteX9" fmla="*/ 13595 w 121829"/>
                    <a:gd name="connsiteY9" fmla="*/ 17304 h 148937"/>
                    <a:gd name="connsiteX10" fmla="*/ 8051 w 121829"/>
                    <a:gd name="connsiteY10" fmla="*/ 12316 h 148937"/>
                    <a:gd name="connsiteX11" fmla="*/ 5833 w 121829"/>
                    <a:gd name="connsiteY11" fmla="*/ 13148 h 148937"/>
                    <a:gd name="connsiteX12" fmla="*/ 1952 w 121829"/>
                    <a:gd name="connsiteY12" fmla="*/ 12871 h 148937"/>
                    <a:gd name="connsiteX13" fmla="*/ 11 w 121829"/>
                    <a:gd name="connsiteY13" fmla="*/ 7882 h 148937"/>
                    <a:gd name="connsiteX14" fmla="*/ 11 w 121829"/>
                    <a:gd name="connsiteY14" fmla="*/ 7605 h 148937"/>
                    <a:gd name="connsiteX15" fmla="*/ 9714 w 121829"/>
                    <a:gd name="connsiteY15" fmla="*/ 5665 h 148937"/>
                    <a:gd name="connsiteX16" fmla="*/ 15259 w 121829"/>
                    <a:gd name="connsiteY16" fmla="*/ 954 h 148937"/>
                    <a:gd name="connsiteX17" fmla="*/ 27735 w 121829"/>
                    <a:gd name="connsiteY17" fmla="*/ 5943 h 148937"/>
                    <a:gd name="connsiteX18" fmla="*/ 28566 w 121829"/>
                    <a:gd name="connsiteY18" fmla="*/ 10653 h 148937"/>
                    <a:gd name="connsiteX19" fmla="*/ 37992 w 121829"/>
                    <a:gd name="connsiteY19" fmla="*/ 12593 h 148937"/>
                    <a:gd name="connsiteX20" fmla="*/ 36606 w 121829"/>
                    <a:gd name="connsiteY20" fmla="*/ 28112 h 148937"/>
                    <a:gd name="connsiteX21" fmla="*/ 45755 w 121829"/>
                    <a:gd name="connsiteY21" fmla="*/ 19799 h 148937"/>
                    <a:gd name="connsiteX22" fmla="*/ 57953 w 121829"/>
                    <a:gd name="connsiteY22" fmla="*/ 23955 h 148937"/>
                    <a:gd name="connsiteX23" fmla="*/ 65438 w 121829"/>
                    <a:gd name="connsiteY23" fmla="*/ 12316 h 148937"/>
                    <a:gd name="connsiteX24" fmla="*/ 69320 w 121829"/>
                    <a:gd name="connsiteY24" fmla="*/ 17859 h 148937"/>
                    <a:gd name="connsiteX25" fmla="*/ 83181 w 121829"/>
                    <a:gd name="connsiteY25" fmla="*/ 29775 h 148937"/>
                    <a:gd name="connsiteX26" fmla="*/ 96489 w 121829"/>
                    <a:gd name="connsiteY26" fmla="*/ 40860 h 148937"/>
                    <a:gd name="connsiteX27" fmla="*/ 98984 w 121829"/>
                    <a:gd name="connsiteY27" fmla="*/ 48619 h 148937"/>
                    <a:gd name="connsiteX28" fmla="*/ 100370 w 121829"/>
                    <a:gd name="connsiteY28" fmla="*/ 59981 h 148937"/>
                    <a:gd name="connsiteX29" fmla="*/ 100370 w 121829"/>
                    <a:gd name="connsiteY29" fmla="*/ 72452 h 148937"/>
                    <a:gd name="connsiteX30" fmla="*/ 98429 w 121829"/>
                    <a:gd name="connsiteY30" fmla="*/ 97393 h 148937"/>
                    <a:gd name="connsiteX31" fmla="*/ 121440 w 121829"/>
                    <a:gd name="connsiteY31" fmla="*/ 137298 h 148937"/>
                    <a:gd name="connsiteX32" fmla="*/ 116172 w 121829"/>
                    <a:gd name="connsiteY32" fmla="*/ 148937 h 1489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</a:cxnLst>
                  <a:rect l="l" t="t" r="r" b="b"/>
                  <a:pathLst>
                    <a:path w="121829" h="148937">
                      <a:moveTo>
                        <a:pt x="115895" y="148383"/>
                      </a:moveTo>
                      <a:cubicBezTo>
                        <a:pt x="109795" y="150046"/>
                        <a:pt x="103420" y="146443"/>
                        <a:pt x="98706" y="142840"/>
                      </a:cubicBezTo>
                      <a:cubicBezTo>
                        <a:pt x="92607" y="138407"/>
                        <a:pt x="87062" y="132864"/>
                        <a:pt x="80686" y="128707"/>
                      </a:cubicBezTo>
                      <a:cubicBezTo>
                        <a:pt x="74033" y="124273"/>
                        <a:pt x="66824" y="120948"/>
                        <a:pt x="60171" y="116514"/>
                      </a:cubicBezTo>
                      <a:cubicBezTo>
                        <a:pt x="54072" y="112080"/>
                        <a:pt x="49359" y="106815"/>
                        <a:pt x="44923" y="100995"/>
                      </a:cubicBezTo>
                      <a:cubicBezTo>
                        <a:pt x="41319" y="96284"/>
                        <a:pt x="37160" y="91850"/>
                        <a:pt x="33556" y="87139"/>
                      </a:cubicBezTo>
                      <a:cubicBezTo>
                        <a:pt x="26348" y="76886"/>
                        <a:pt x="26348" y="63861"/>
                        <a:pt x="19972" y="53330"/>
                      </a:cubicBezTo>
                      <a:cubicBezTo>
                        <a:pt x="16922" y="48065"/>
                        <a:pt x="14981" y="43354"/>
                        <a:pt x="14705" y="37257"/>
                      </a:cubicBezTo>
                      <a:cubicBezTo>
                        <a:pt x="14705" y="34209"/>
                        <a:pt x="14705" y="31438"/>
                        <a:pt x="14705" y="28389"/>
                      </a:cubicBezTo>
                      <a:cubicBezTo>
                        <a:pt x="14705" y="24510"/>
                        <a:pt x="14705" y="20907"/>
                        <a:pt x="13595" y="17304"/>
                      </a:cubicBezTo>
                      <a:cubicBezTo>
                        <a:pt x="12763" y="14810"/>
                        <a:pt x="11377" y="11208"/>
                        <a:pt x="8051" y="12316"/>
                      </a:cubicBezTo>
                      <a:cubicBezTo>
                        <a:pt x="7219" y="12593"/>
                        <a:pt x="6664" y="13148"/>
                        <a:pt x="5833" y="13148"/>
                      </a:cubicBezTo>
                      <a:cubicBezTo>
                        <a:pt x="4724" y="13148"/>
                        <a:pt x="3060" y="13148"/>
                        <a:pt x="1952" y="12871"/>
                      </a:cubicBezTo>
                      <a:cubicBezTo>
                        <a:pt x="-266" y="12039"/>
                        <a:pt x="11" y="10099"/>
                        <a:pt x="11" y="7882"/>
                      </a:cubicBezTo>
                      <a:cubicBezTo>
                        <a:pt x="11" y="5665"/>
                        <a:pt x="11" y="7882"/>
                        <a:pt x="11" y="7605"/>
                      </a:cubicBezTo>
                      <a:cubicBezTo>
                        <a:pt x="3892" y="7605"/>
                        <a:pt x="8328" y="7328"/>
                        <a:pt x="9714" y="5665"/>
                      </a:cubicBezTo>
                      <a:cubicBezTo>
                        <a:pt x="12209" y="2894"/>
                        <a:pt x="8051" y="-2094"/>
                        <a:pt x="15259" y="954"/>
                      </a:cubicBezTo>
                      <a:cubicBezTo>
                        <a:pt x="22467" y="4002"/>
                        <a:pt x="27735" y="3725"/>
                        <a:pt x="27735" y="5943"/>
                      </a:cubicBezTo>
                      <a:cubicBezTo>
                        <a:pt x="27735" y="8159"/>
                        <a:pt x="23853" y="10376"/>
                        <a:pt x="28566" y="10653"/>
                      </a:cubicBezTo>
                      <a:cubicBezTo>
                        <a:pt x="33279" y="10653"/>
                        <a:pt x="40210" y="6774"/>
                        <a:pt x="37992" y="12593"/>
                      </a:cubicBezTo>
                      <a:cubicBezTo>
                        <a:pt x="35774" y="18413"/>
                        <a:pt x="31339" y="30883"/>
                        <a:pt x="36606" y="28112"/>
                      </a:cubicBezTo>
                      <a:cubicBezTo>
                        <a:pt x="41873" y="25341"/>
                        <a:pt x="40764" y="19244"/>
                        <a:pt x="45755" y="19799"/>
                      </a:cubicBezTo>
                      <a:cubicBezTo>
                        <a:pt x="50745" y="20353"/>
                        <a:pt x="52962" y="29498"/>
                        <a:pt x="57953" y="23955"/>
                      </a:cubicBezTo>
                      <a:cubicBezTo>
                        <a:pt x="60725" y="20907"/>
                        <a:pt x="63497" y="16196"/>
                        <a:pt x="65438" y="12316"/>
                      </a:cubicBezTo>
                      <a:cubicBezTo>
                        <a:pt x="66824" y="14256"/>
                        <a:pt x="67933" y="16196"/>
                        <a:pt x="69320" y="17859"/>
                      </a:cubicBezTo>
                      <a:cubicBezTo>
                        <a:pt x="73201" y="22847"/>
                        <a:pt x="77637" y="26727"/>
                        <a:pt x="83181" y="29775"/>
                      </a:cubicBezTo>
                      <a:cubicBezTo>
                        <a:pt x="88172" y="32546"/>
                        <a:pt x="93161" y="35871"/>
                        <a:pt x="96489" y="40860"/>
                      </a:cubicBezTo>
                      <a:cubicBezTo>
                        <a:pt x="98152" y="43077"/>
                        <a:pt x="98429" y="45848"/>
                        <a:pt x="98984" y="48619"/>
                      </a:cubicBezTo>
                      <a:cubicBezTo>
                        <a:pt x="99538" y="52222"/>
                        <a:pt x="100092" y="56102"/>
                        <a:pt x="100370" y="59981"/>
                      </a:cubicBezTo>
                      <a:cubicBezTo>
                        <a:pt x="100647" y="64138"/>
                        <a:pt x="100370" y="68295"/>
                        <a:pt x="100370" y="72452"/>
                      </a:cubicBezTo>
                      <a:cubicBezTo>
                        <a:pt x="99538" y="80765"/>
                        <a:pt x="97043" y="89079"/>
                        <a:pt x="98429" y="97393"/>
                      </a:cubicBezTo>
                      <a:cubicBezTo>
                        <a:pt x="100924" y="113466"/>
                        <a:pt x="117558" y="122056"/>
                        <a:pt x="121440" y="137298"/>
                      </a:cubicBezTo>
                      <a:cubicBezTo>
                        <a:pt x="122548" y="142009"/>
                        <a:pt x="121440" y="147552"/>
                        <a:pt x="116172" y="148937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469" name="Freeform 2468">
                  <a:extLst>
                    <a:ext uri="{FF2B5EF4-FFF2-40B4-BE49-F238E27FC236}">
                      <a16:creationId xmlns:a16="http://schemas.microsoft.com/office/drawing/2014/main" id="{FB09B108-9C39-49FA-FB0E-602772AB1AC1}"/>
                    </a:ext>
                  </a:extLst>
                </p:cNvPr>
                <p:cNvSpPr/>
                <p:nvPr/>
              </p:nvSpPr>
              <p:spPr>
                <a:xfrm>
                  <a:off x="8742755" y="3928744"/>
                  <a:ext cx="260350" cy="166218"/>
                </a:xfrm>
                <a:custGeom>
                  <a:avLst/>
                  <a:gdLst>
                    <a:gd name="connsiteX0" fmla="*/ 257828 w 260350"/>
                    <a:gd name="connsiteY0" fmla="*/ 52560 h 166218"/>
                    <a:gd name="connsiteX1" fmla="*/ 248402 w 260350"/>
                    <a:gd name="connsiteY1" fmla="*/ 52560 h 166218"/>
                    <a:gd name="connsiteX2" fmla="*/ 239253 w 260350"/>
                    <a:gd name="connsiteY2" fmla="*/ 53945 h 166218"/>
                    <a:gd name="connsiteX3" fmla="*/ 232877 w 260350"/>
                    <a:gd name="connsiteY3" fmla="*/ 58102 h 166218"/>
                    <a:gd name="connsiteX4" fmla="*/ 242026 w 260350"/>
                    <a:gd name="connsiteY4" fmla="*/ 63367 h 166218"/>
                    <a:gd name="connsiteX5" fmla="*/ 244520 w 260350"/>
                    <a:gd name="connsiteY5" fmla="*/ 68909 h 166218"/>
                    <a:gd name="connsiteX6" fmla="*/ 232045 w 260350"/>
                    <a:gd name="connsiteY6" fmla="*/ 70295 h 166218"/>
                    <a:gd name="connsiteX7" fmla="*/ 220956 w 260350"/>
                    <a:gd name="connsiteY7" fmla="*/ 73898 h 166218"/>
                    <a:gd name="connsiteX8" fmla="*/ 220956 w 260350"/>
                    <a:gd name="connsiteY8" fmla="*/ 82766 h 166218"/>
                    <a:gd name="connsiteX9" fmla="*/ 178816 w 260350"/>
                    <a:gd name="connsiteY9" fmla="*/ 71681 h 166218"/>
                    <a:gd name="connsiteX10" fmla="*/ 167172 w 260350"/>
                    <a:gd name="connsiteY10" fmla="*/ 76946 h 166218"/>
                    <a:gd name="connsiteX11" fmla="*/ 164954 w 260350"/>
                    <a:gd name="connsiteY11" fmla="*/ 101610 h 166218"/>
                    <a:gd name="connsiteX12" fmla="*/ 153033 w 260350"/>
                    <a:gd name="connsiteY12" fmla="*/ 109092 h 166218"/>
                    <a:gd name="connsiteX13" fmla="*/ 153033 w 260350"/>
                    <a:gd name="connsiteY13" fmla="*/ 122948 h 166218"/>
                    <a:gd name="connsiteX14" fmla="*/ 144439 w 260350"/>
                    <a:gd name="connsiteY14" fmla="*/ 127937 h 166218"/>
                    <a:gd name="connsiteX15" fmla="*/ 142221 w 260350"/>
                    <a:gd name="connsiteY15" fmla="*/ 139299 h 166218"/>
                    <a:gd name="connsiteX16" fmla="*/ 129746 w 260350"/>
                    <a:gd name="connsiteY16" fmla="*/ 153432 h 166218"/>
                    <a:gd name="connsiteX17" fmla="*/ 107845 w 260350"/>
                    <a:gd name="connsiteY17" fmla="*/ 155926 h 166218"/>
                    <a:gd name="connsiteX18" fmla="*/ 95646 w 260350"/>
                    <a:gd name="connsiteY18" fmla="*/ 149552 h 166218"/>
                    <a:gd name="connsiteX19" fmla="*/ 74576 w 260350"/>
                    <a:gd name="connsiteY19" fmla="*/ 150383 h 166218"/>
                    <a:gd name="connsiteX20" fmla="*/ 64318 w 260350"/>
                    <a:gd name="connsiteY20" fmla="*/ 162023 h 166218"/>
                    <a:gd name="connsiteX21" fmla="*/ 47407 w 260350"/>
                    <a:gd name="connsiteY21" fmla="*/ 161468 h 166218"/>
                    <a:gd name="connsiteX22" fmla="*/ 26060 w 260350"/>
                    <a:gd name="connsiteY22" fmla="*/ 166180 h 166218"/>
                    <a:gd name="connsiteX23" fmla="*/ 5822 w 260350"/>
                    <a:gd name="connsiteY23" fmla="*/ 150383 h 166218"/>
                    <a:gd name="connsiteX24" fmla="*/ 0 w 260350"/>
                    <a:gd name="connsiteY24" fmla="*/ 136527 h 166218"/>
                    <a:gd name="connsiteX25" fmla="*/ 3327 w 260350"/>
                    <a:gd name="connsiteY25" fmla="*/ 138190 h 166218"/>
                    <a:gd name="connsiteX26" fmla="*/ 12199 w 260350"/>
                    <a:gd name="connsiteY26" fmla="*/ 145395 h 166218"/>
                    <a:gd name="connsiteX27" fmla="*/ 24397 w 260350"/>
                    <a:gd name="connsiteY27" fmla="*/ 144287 h 166218"/>
                    <a:gd name="connsiteX28" fmla="*/ 33822 w 260350"/>
                    <a:gd name="connsiteY28" fmla="*/ 151769 h 166218"/>
                    <a:gd name="connsiteX29" fmla="*/ 44357 w 260350"/>
                    <a:gd name="connsiteY29" fmla="*/ 154817 h 166218"/>
                    <a:gd name="connsiteX30" fmla="*/ 42417 w 260350"/>
                    <a:gd name="connsiteY30" fmla="*/ 145118 h 166218"/>
                    <a:gd name="connsiteX31" fmla="*/ 44635 w 260350"/>
                    <a:gd name="connsiteY31" fmla="*/ 142347 h 166218"/>
                    <a:gd name="connsiteX32" fmla="*/ 43526 w 260350"/>
                    <a:gd name="connsiteY32" fmla="*/ 137082 h 166218"/>
                    <a:gd name="connsiteX33" fmla="*/ 48239 w 260350"/>
                    <a:gd name="connsiteY33" fmla="*/ 135419 h 166218"/>
                    <a:gd name="connsiteX34" fmla="*/ 49625 w 260350"/>
                    <a:gd name="connsiteY34" fmla="*/ 130708 h 166218"/>
                    <a:gd name="connsiteX35" fmla="*/ 49348 w 260350"/>
                    <a:gd name="connsiteY35" fmla="*/ 125997 h 166218"/>
                    <a:gd name="connsiteX36" fmla="*/ 47962 w 260350"/>
                    <a:gd name="connsiteY36" fmla="*/ 121563 h 166218"/>
                    <a:gd name="connsiteX37" fmla="*/ 50180 w 260350"/>
                    <a:gd name="connsiteY37" fmla="*/ 122671 h 166218"/>
                    <a:gd name="connsiteX38" fmla="*/ 53506 w 260350"/>
                    <a:gd name="connsiteY38" fmla="*/ 122948 h 166218"/>
                    <a:gd name="connsiteX39" fmla="*/ 55447 w 260350"/>
                    <a:gd name="connsiteY39" fmla="*/ 113803 h 166218"/>
                    <a:gd name="connsiteX40" fmla="*/ 64318 w 260350"/>
                    <a:gd name="connsiteY40" fmla="*/ 112695 h 166218"/>
                    <a:gd name="connsiteX41" fmla="*/ 73745 w 260350"/>
                    <a:gd name="connsiteY41" fmla="*/ 109924 h 166218"/>
                    <a:gd name="connsiteX42" fmla="*/ 79289 w 260350"/>
                    <a:gd name="connsiteY42" fmla="*/ 108538 h 166218"/>
                    <a:gd name="connsiteX43" fmla="*/ 86220 w 260350"/>
                    <a:gd name="connsiteY43" fmla="*/ 107707 h 166218"/>
                    <a:gd name="connsiteX44" fmla="*/ 92319 w 260350"/>
                    <a:gd name="connsiteY44" fmla="*/ 104658 h 166218"/>
                    <a:gd name="connsiteX45" fmla="*/ 97032 w 260350"/>
                    <a:gd name="connsiteY45" fmla="*/ 98285 h 166218"/>
                    <a:gd name="connsiteX46" fmla="*/ 103408 w 260350"/>
                    <a:gd name="connsiteY46" fmla="*/ 94128 h 166218"/>
                    <a:gd name="connsiteX47" fmla="*/ 107289 w 260350"/>
                    <a:gd name="connsiteY47" fmla="*/ 91634 h 166218"/>
                    <a:gd name="connsiteX48" fmla="*/ 109231 w 260350"/>
                    <a:gd name="connsiteY48" fmla="*/ 88031 h 166218"/>
                    <a:gd name="connsiteX49" fmla="*/ 116993 w 260350"/>
                    <a:gd name="connsiteY49" fmla="*/ 78886 h 166218"/>
                    <a:gd name="connsiteX50" fmla="*/ 120043 w 260350"/>
                    <a:gd name="connsiteY50" fmla="*/ 70572 h 166218"/>
                    <a:gd name="connsiteX51" fmla="*/ 123924 w 260350"/>
                    <a:gd name="connsiteY51" fmla="*/ 65861 h 166218"/>
                    <a:gd name="connsiteX52" fmla="*/ 139171 w 260350"/>
                    <a:gd name="connsiteY52" fmla="*/ 82211 h 166218"/>
                    <a:gd name="connsiteX53" fmla="*/ 144162 w 260350"/>
                    <a:gd name="connsiteY53" fmla="*/ 57825 h 166218"/>
                    <a:gd name="connsiteX54" fmla="*/ 145825 w 260350"/>
                    <a:gd name="connsiteY54" fmla="*/ 59210 h 166218"/>
                    <a:gd name="connsiteX55" fmla="*/ 147212 w 260350"/>
                    <a:gd name="connsiteY55" fmla="*/ 61704 h 166218"/>
                    <a:gd name="connsiteX56" fmla="*/ 148043 w 260350"/>
                    <a:gd name="connsiteY56" fmla="*/ 65307 h 166218"/>
                    <a:gd name="connsiteX57" fmla="*/ 151093 w 260350"/>
                    <a:gd name="connsiteY57" fmla="*/ 68632 h 166218"/>
                    <a:gd name="connsiteX58" fmla="*/ 154419 w 260350"/>
                    <a:gd name="connsiteY58" fmla="*/ 64753 h 166218"/>
                    <a:gd name="connsiteX59" fmla="*/ 154974 w 260350"/>
                    <a:gd name="connsiteY59" fmla="*/ 62813 h 166218"/>
                    <a:gd name="connsiteX60" fmla="*/ 156083 w 260350"/>
                    <a:gd name="connsiteY60" fmla="*/ 60042 h 166218"/>
                    <a:gd name="connsiteX61" fmla="*/ 156637 w 260350"/>
                    <a:gd name="connsiteY61" fmla="*/ 58656 h 166218"/>
                    <a:gd name="connsiteX62" fmla="*/ 157747 w 260350"/>
                    <a:gd name="connsiteY62" fmla="*/ 57270 h 166218"/>
                    <a:gd name="connsiteX63" fmla="*/ 158578 w 260350"/>
                    <a:gd name="connsiteY63" fmla="*/ 56162 h 166218"/>
                    <a:gd name="connsiteX64" fmla="*/ 159133 w 260350"/>
                    <a:gd name="connsiteY64" fmla="*/ 53668 h 166218"/>
                    <a:gd name="connsiteX65" fmla="*/ 158578 w 260350"/>
                    <a:gd name="connsiteY65" fmla="*/ 51174 h 166218"/>
                    <a:gd name="connsiteX66" fmla="*/ 156915 w 260350"/>
                    <a:gd name="connsiteY66" fmla="*/ 48680 h 166218"/>
                    <a:gd name="connsiteX67" fmla="*/ 155529 w 260350"/>
                    <a:gd name="connsiteY67" fmla="*/ 43414 h 166218"/>
                    <a:gd name="connsiteX68" fmla="*/ 158855 w 260350"/>
                    <a:gd name="connsiteY68" fmla="*/ 42306 h 166218"/>
                    <a:gd name="connsiteX69" fmla="*/ 162736 w 260350"/>
                    <a:gd name="connsiteY69" fmla="*/ 40089 h 166218"/>
                    <a:gd name="connsiteX70" fmla="*/ 168281 w 260350"/>
                    <a:gd name="connsiteY70" fmla="*/ 33715 h 166218"/>
                    <a:gd name="connsiteX71" fmla="*/ 172717 w 260350"/>
                    <a:gd name="connsiteY71" fmla="*/ 31775 h 166218"/>
                    <a:gd name="connsiteX72" fmla="*/ 175212 w 260350"/>
                    <a:gd name="connsiteY72" fmla="*/ 27896 h 166218"/>
                    <a:gd name="connsiteX73" fmla="*/ 176876 w 260350"/>
                    <a:gd name="connsiteY73" fmla="*/ 23184 h 166218"/>
                    <a:gd name="connsiteX74" fmla="*/ 181588 w 260350"/>
                    <a:gd name="connsiteY74" fmla="*/ 17642 h 166218"/>
                    <a:gd name="connsiteX75" fmla="*/ 187687 w 260350"/>
                    <a:gd name="connsiteY75" fmla="*/ 11545 h 166218"/>
                    <a:gd name="connsiteX76" fmla="*/ 192678 w 260350"/>
                    <a:gd name="connsiteY76" fmla="*/ 2400 h 166218"/>
                    <a:gd name="connsiteX77" fmla="*/ 195728 w 260350"/>
                    <a:gd name="connsiteY77" fmla="*/ 183 h 166218"/>
                    <a:gd name="connsiteX78" fmla="*/ 196836 w 260350"/>
                    <a:gd name="connsiteY78" fmla="*/ 5171 h 166218"/>
                    <a:gd name="connsiteX79" fmla="*/ 200440 w 260350"/>
                    <a:gd name="connsiteY79" fmla="*/ 7666 h 166218"/>
                    <a:gd name="connsiteX80" fmla="*/ 202658 w 260350"/>
                    <a:gd name="connsiteY80" fmla="*/ 4340 h 166218"/>
                    <a:gd name="connsiteX81" fmla="*/ 209589 w 260350"/>
                    <a:gd name="connsiteY81" fmla="*/ 9328 h 166218"/>
                    <a:gd name="connsiteX82" fmla="*/ 216520 w 260350"/>
                    <a:gd name="connsiteY82" fmla="*/ 14040 h 166218"/>
                    <a:gd name="connsiteX83" fmla="*/ 222065 w 260350"/>
                    <a:gd name="connsiteY83" fmla="*/ 19582 h 166218"/>
                    <a:gd name="connsiteX84" fmla="*/ 216797 w 260350"/>
                    <a:gd name="connsiteY84" fmla="*/ 27896 h 166218"/>
                    <a:gd name="connsiteX85" fmla="*/ 224005 w 260350"/>
                    <a:gd name="connsiteY85" fmla="*/ 29281 h 166218"/>
                    <a:gd name="connsiteX86" fmla="*/ 228164 w 260350"/>
                    <a:gd name="connsiteY86" fmla="*/ 35378 h 166218"/>
                    <a:gd name="connsiteX87" fmla="*/ 236758 w 260350"/>
                    <a:gd name="connsiteY87" fmla="*/ 34547 h 166218"/>
                    <a:gd name="connsiteX88" fmla="*/ 242580 w 260350"/>
                    <a:gd name="connsiteY88" fmla="*/ 39535 h 166218"/>
                    <a:gd name="connsiteX89" fmla="*/ 251174 w 260350"/>
                    <a:gd name="connsiteY89" fmla="*/ 43137 h 166218"/>
                    <a:gd name="connsiteX90" fmla="*/ 259491 w 260350"/>
                    <a:gd name="connsiteY90" fmla="*/ 47294 h 166218"/>
                    <a:gd name="connsiteX91" fmla="*/ 256719 w 260350"/>
                    <a:gd name="connsiteY91" fmla="*/ 52837 h 1662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</a:cxnLst>
                  <a:rect l="l" t="t" r="r" b="b"/>
                  <a:pathLst>
                    <a:path w="260350" h="166218">
                      <a:moveTo>
                        <a:pt x="257828" y="52560"/>
                      </a:moveTo>
                      <a:cubicBezTo>
                        <a:pt x="254779" y="53668"/>
                        <a:pt x="251729" y="52560"/>
                        <a:pt x="248402" y="52560"/>
                      </a:cubicBezTo>
                      <a:cubicBezTo>
                        <a:pt x="245352" y="52560"/>
                        <a:pt x="242303" y="53668"/>
                        <a:pt x="239253" y="53945"/>
                      </a:cubicBezTo>
                      <a:cubicBezTo>
                        <a:pt x="236758" y="53945"/>
                        <a:pt x="232877" y="54499"/>
                        <a:pt x="232877" y="58102"/>
                      </a:cubicBezTo>
                      <a:cubicBezTo>
                        <a:pt x="232877" y="62259"/>
                        <a:pt x="239253" y="62813"/>
                        <a:pt x="242026" y="63367"/>
                      </a:cubicBezTo>
                      <a:cubicBezTo>
                        <a:pt x="245630" y="64199"/>
                        <a:pt x="248679" y="66138"/>
                        <a:pt x="244520" y="68909"/>
                      </a:cubicBezTo>
                      <a:cubicBezTo>
                        <a:pt x="240917" y="71404"/>
                        <a:pt x="236203" y="70572"/>
                        <a:pt x="232045" y="70295"/>
                      </a:cubicBezTo>
                      <a:cubicBezTo>
                        <a:pt x="228441" y="70018"/>
                        <a:pt x="222619" y="70018"/>
                        <a:pt x="220956" y="73898"/>
                      </a:cubicBezTo>
                      <a:cubicBezTo>
                        <a:pt x="219847" y="76392"/>
                        <a:pt x="220956" y="79994"/>
                        <a:pt x="220956" y="82766"/>
                      </a:cubicBezTo>
                      <a:cubicBezTo>
                        <a:pt x="214856" y="69464"/>
                        <a:pt x="185747" y="72235"/>
                        <a:pt x="178816" y="71681"/>
                      </a:cubicBezTo>
                      <a:cubicBezTo>
                        <a:pt x="172163" y="71127"/>
                        <a:pt x="170777" y="73066"/>
                        <a:pt x="167172" y="76946"/>
                      </a:cubicBezTo>
                      <a:cubicBezTo>
                        <a:pt x="163291" y="80549"/>
                        <a:pt x="164678" y="96345"/>
                        <a:pt x="164954" y="101610"/>
                      </a:cubicBezTo>
                      <a:cubicBezTo>
                        <a:pt x="165232" y="106875"/>
                        <a:pt x="160796" y="107152"/>
                        <a:pt x="153033" y="109092"/>
                      </a:cubicBezTo>
                      <a:cubicBezTo>
                        <a:pt x="145271" y="111032"/>
                        <a:pt x="153033" y="117129"/>
                        <a:pt x="153033" y="122948"/>
                      </a:cubicBezTo>
                      <a:cubicBezTo>
                        <a:pt x="153033" y="128491"/>
                        <a:pt x="147766" y="126828"/>
                        <a:pt x="144439" y="127937"/>
                      </a:cubicBezTo>
                      <a:cubicBezTo>
                        <a:pt x="141113" y="129045"/>
                        <a:pt x="142776" y="133202"/>
                        <a:pt x="142221" y="139299"/>
                      </a:cubicBezTo>
                      <a:cubicBezTo>
                        <a:pt x="141667" y="145118"/>
                        <a:pt x="136122" y="150106"/>
                        <a:pt x="129746" y="153432"/>
                      </a:cubicBezTo>
                      <a:cubicBezTo>
                        <a:pt x="123369" y="156757"/>
                        <a:pt x="117825" y="155372"/>
                        <a:pt x="107845" y="155926"/>
                      </a:cubicBezTo>
                      <a:cubicBezTo>
                        <a:pt x="97586" y="156480"/>
                        <a:pt x="99527" y="152878"/>
                        <a:pt x="95646" y="149552"/>
                      </a:cubicBezTo>
                      <a:cubicBezTo>
                        <a:pt x="91487" y="146227"/>
                        <a:pt x="81230" y="149829"/>
                        <a:pt x="74576" y="150383"/>
                      </a:cubicBezTo>
                      <a:cubicBezTo>
                        <a:pt x="67922" y="150938"/>
                        <a:pt x="69309" y="157034"/>
                        <a:pt x="64318" y="162023"/>
                      </a:cubicBezTo>
                      <a:cubicBezTo>
                        <a:pt x="59329" y="167011"/>
                        <a:pt x="53506" y="162023"/>
                        <a:pt x="47407" y="161468"/>
                      </a:cubicBezTo>
                      <a:cubicBezTo>
                        <a:pt x="41308" y="160637"/>
                        <a:pt x="36040" y="165348"/>
                        <a:pt x="26060" y="166180"/>
                      </a:cubicBezTo>
                      <a:cubicBezTo>
                        <a:pt x="16080" y="167011"/>
                        <a:pt x="10813" y="154263"/>
                        <a:pt x="5822" y="150383"/>
                      </a:cubicBezTo>
                      <a:cubicBezTo>
                        <a:pt x="2218" y="147889"/>
                        <a:pt x="554" y="140684"/>
                        <a:pt x="0" y="136527"/>
                      </a:cubicBezTo>
                      <a:cubicBezTo>
                        <a:pt x="1109" y="136527"/>
                        <a:pt x="2218" y="137082"/>
                        <a:pt x="3327" y="138190"/>
                      </a:cubicBezTo>
                      <a:cubicBezTo>
                        <a:pt x="6654" y="140961"/>
                        <a:pt x="7208" y="145395"/>
                        <a:pt x="12199" y="145395"/>
                      </a:cubicBezTo>
                      <a:cubicBezTo>
                        <a:pt x="16357" y="145395"/>
                        <a:pt x="20516" y="143732"/>
                        <a:pt x="24397" y="144287"/>
                      </a:cubicBezTo>
                      <a:cubicBezTo>
                        <a:pt x="28833" y="144841"/>
                        <a:pt x="31605" y="148444"/>
                        <a:pt x="33822" y="151769"/>
                      </a:cubicBezTo>
                      <a:cubicBezTo>
                        <a:pt x="36040" y="155095"/>
                        <a:pt x="40753" y="157034"/>
                        <a:pt x="44357" y="154817"/>
                      </a:cubicBezTo>
                      <a:cubicBezTo>
                        <a:pt x="47684" y="152878"/>
                        <a:pt x="43803" y="147612"/>
                        <a:pt x="42417" y="145118"/>
                      </a:cubicBezTo>
                      <a:cubicBezTo>
                        <a:pt x="44635" y="144841"/>
                        <a:pt x="46021" y="145118"/>
                        <a:pt x="44635" y="142347"/>
                      </a:cubicBezTo>
                      <a:cubicBezTo>
                        <a:pt x="43803" y="140407"/>
                        <a:pt x="43249" y="139299"/>
                        <a:pt x="43526" y="137082"/>
                      </a:cubicBezTo>
                      <a:cubicBezTo>
                        <a:pt x="45189" y="136527"/>
                        <a:pt x="46853" y="136527"/>
                        <a:pt x="48239" y="135419"/>
                      </a:cubicBezTo>
                      <a:cubicBezTo>
                        <a:pt x="49902" y="134033"/>
                        <a:pt x="49625" y="132648"/>
                        <a:pt x="49625" y="130708"/>
                      </a:cubicBezTo>
                      <a:cubicBezTo>
                        <a:pt x="49625" y="128768"/>
                        <a:pt x="49625" y="127660"/>
                        <a:pt x="49348" y="125997"/>
                      </a:cubicBezTo>
                      <a:cubicBezTo>
                        <a:pt x="48793" y="124611"/>
                        <a:pt x="47407" y="123226"/>
                        <a:pt x="47962" y="121563"/>
                      </a:cubicBezTo>
                      <a:cubicBezTo>
                        <a:pt x="48793" y="118791"/>
                        <a:pt x="49902" y="121563"/>
                        <a:pt x="50180" y="122671"/>
                      </a:cubicBezTo>
                      <a:cubicBezTo>
                        <a:pt x="51011" y="124334"/>
                        <a:pt x="52952" y="125442"/>
                        <a:pt x="53506" y="122948"/>
                      </a:cubicBezTo>
                      <a:cubicBezTo>
                        <a:pt x="54061" y="119623"/>
                        <a:pt x="51843" y="115743"/>
                        <a:pt x="55447" y="113803"/>
                      </a:cubicBezTo>
                      <a:cubicBezTo>
                        <a:pt x="58219" y="112418"/>
                        <a:pt x="61546" y="113249"/>
                        <a:pt x="64318" y="112695"/>
                      </a:cubicBezTo>
                      <a:cubicBezTo>
                        <a:pt x="67368" y="112141"/>
                        <a:pt x="70695" y="111032"/>
                        <a:pt x="73745" y="109924"/>
                      </a:cubicBezTo>
                      <a:cubicBezTo>
                        <a:pt x="73745" y="107984"/>
                        <a:pt x="77903" y="108538"/>
                        <a:pt x="79289" y="108538"/>
                      </a:cubicBezTo>
                      <a:cubicBezTo>
                        <a:pt x="81784" y="108538"/>
                        <a:pt x="83725" y="108261"/>
                        <a:pt x="86220" y="107707"/>
                      </a:cubicBezTo>
                      <a:cubicBezTo>
                        <a:pt x="88438" y="107152"/>
                        <a:pt x="90655" y="106598"/>
                        <a:pt x="92319" y="104658"/>
                      </a:cubicBezTo>
                      <a:cubicBezTo>
                        <a:pt x="93983" y="102441"/>
                        <a:pt x="94537" y="99947"/>
                        <a:pt x="97032" y="98285"/>
                      </a:cubicBezTo>
                      <a:cubicBezTo>
                        <a:pt x="99250" y="96899"/>
                        <a:pt x="101190" y="95236"/>
                        <a:pt x="103408" y="94128"/>
                      </a:cubicBezTo>
                      <a:cubicBezTo>
                        <a:pt x="104795" y="93296"/>
                        <a:pt x="106458" y="93019"/>
                        <a:pt x="107289" y="91634"/>
                      </a:cubicBezTo>
                      <a:cubicBezTo>
                        <a:pt x="108121" y="90525"/>
                        <a:pt x="108676" y="89417"/>
                        <a:pt x="109231" y="88031"/>
                      </a:cubicBezTo>
                      <a:cubicBezTo>
                        <a:pt x="111448" y="84706"/>
                        <a:pt x="115052" y="82489"/>
                        <a:pt x="116993" y="78886"/>
                      </a:cubicBezTo>
                      <a:cubicBezTo>
                        <a:pt x="118379" y="76115"/>
                        <a:pt x="119211" y="73344"/>
                        <a:pt x="120043" y="70572"/>
                      </a:cubicBezTo>
                      <a:cubicBezTo>
                        <a:pt x="120874" y="68632"/>
                        <a:pt x="121983" y="66416"/>
                        <a:pt x="123924" y="65861"/>
                      </a:cubicBezTo>
                      <a:cubicBezTo>
                        <a:pt x="123924" y="65861"/>
                        <a:pt x="133350" y="80549"/>
                        <a:pt x="139171" y="82211"/>
                      </a:cubicBezTo>
                      <a:cubicBezTo>
                        <a:pt x="145271" y="83874"/>
                        <a:pt x="144162" y="57825"/>
                        <a:pt x="144162" y="57825"/>
                      </a:cubicBezTo>
                      <a:cubicBezTo>
                        <a:pt x="144716" y="58102"/>
                        <a:pt x="145271" y="58656"/>
                        <a:pt x="145825" y="59210"/>
                      </a:cubicBezTo>
                      <a:cubicBezTo>
                        <a:pt x="146380" y="59765"/>
                        <a:pt x="146934" y="60873"/>
                        <a:pt x="147212" y="61704"/>
                      </a:cubicBezTo>
                      <a:cubicBezTo>
                        <a:pt x="147212" y="62813"/>
                        <a:pt x="147212" y="64199"/>
                        <a:pt x="148043" y="65307"/>
                      </a:cubicBezTo>
                      <a:cubicBezTo>
                        <a:pt x="148598" y="66416"/>
                        <a:pt x="149430" y="68909"/>
                        <a:pt x="151093" y="68632"/>
                      </a:cubicBezTo>
                      <a:cubicBezTo>
                        <a:pt x="153033" y="68632"/>
                        <a:pt x="153865" y="66138"/>
                        <a:pt x="154419" y="64753"/>
                      </a:cubicBezTo>
                      <a:cubicBezTo>
                        <a:pt x="154419" y="64199"/>
                        <a:pt x="154697" y="63367"/>
                        <a:pt x="154974" y="62813"/>
                      </a:cubicBezTo>
                      <a:cubicBezTo>
                        <a:pt x="154974" y="61704"/>
                        <a:pt x="155805" y="60873"/>
                        <a:pt x="156083" y="60042"/>
                      </a:cubicBezTo>
                      <a:cubicBezTo>
                        <a:pt x="156083" y="59488"/>
                        <a:pt x="156360" y="59210"/>
                        <a:pt x="156637" y="58656"/>
                      </a:cubicBezTo>
                      <a:cubicBezTo>
                        <a:pt x="156637" y="58102"/>
                        <a:pt x="157192" y="57825"/>
                        <a:pt x="157747" y="57270"/>
                      </a:cubicBezTo>
                      <a:cubicBezTo>
                        <a:pt x="158301" y="56993"/>
                        <a:pt x="158578" y="56716"/>
                        <a:pt x="158578" y="56162"/>
                      </a:cubicBezTo>
                      <a:cubicBezTo>
                        <a:pt x="158855" y="55331"/>
                        <a:pt x="159133" y="54499"/>
                        <a:pt x="159133" y="53668"/>
                      </a:cubicBezTo>
                      <a:cubicBezTo>
                        <a:pt x="159133" y="52837"/>
                        <a:pt x="159133" y="52005"/>
                        <a:pt x="158578" y="51174"/>
                      </a:cubicBezTo>
                      <a:cubicBezTo>
                        <a:pt x="158301" y="50342"/>
                        <a:pt x="157747" y="49511"/>
                        <a:pt x="156915" y="48680"/>
                      </a:cubicBezTo>
                      <a:cubicBezTo>
                        <a:pt x="155805" y="47294"/>
                        <a:pt x="153588" y="45077"/>
                        <a:pt x="155529" y="43414"/>
                      </a:cubicBezTo>
                      <a:cubicBezTo>
                        <a:pt x="156360" y="42860"/>
                        <a:pt x="158023" y="42583"/>
                        <a:pt x="158855" y="42306"/>
                      </a:cubicBezTo>
                      <a:cubicBezTo>
                        <a:pt x="160241" y="41752"/>
                        <a:pt x="161628" y="40920"/>
                        <a:pt x="162736" y="40089"/>
                      </a:cubicBezTo>
                      <a:cubicBezTo>
                        <a:pt x="164954" y="38426"/>
                        <a:pt x="165786" y="34824"/>
                        <a:pt x="168281" y="33715"/>
                      </a:cubicBezTo>
                      <a:cubicBezTo>
                        <a:pt x="169945" y="32884"/>
                        <a:pt x="171331" y="32884"/>
                        <a:pt x="172717" y="31775"/>
                      </a:cubicBezTo>
                      <a:cubicBezTo>
                        <a:pt x="173826" y="30667"/>
                        <a:pt x="174658" y="29558"/>
                        <a:pt x="175212" y="27896"/>
                      </a:cubicBezTo>
                      <a:cubicBezTo>
                        <a:pt x="176044" y="26233"/>
                        <a:pt x="176044" y="24570"/>
                        <a:pt x="176876" y="23184"/>
                      </a:cubicBezTo>
                      <a:cubicBezTo>
                        <a:pt x="177984" y="21245"/>
                        <a:pt x="179925" y="19305"/>
                        <a:pt x="181588" y="17642"/>
                      </a:cubicBezTo>
                      <a:cubicBezTo>
                        <a:pt x="184361" y="16256"/>
                        <a:pt x="185470" y="13762"/>
                        <a:pt x="187687" y="11545"/>
                      </a:cubicBezTo>
                      <a:cubicBezTo>
                        <a:pt x="190183" y="8774"/>
                        <a:pt x="191015" y="5449"/>
                        <a:pt x="192678" y="2400"/>
                      </a:cubicBezTo>
                      <a:cubicBezTo>
                        <a:pt x="193232" y="1569"/>
                        <a:pt x="194341" y="-648"/>
                        <a:pt x="195728" y="183"/>
                      </a:cubicBezTo>
                      <a:cubicBezTo>
                        <a:pt x="196836" y="1015"/>
                        <a:pt x="196282" y="4063"/>
                        <a:pt x="196836" y="5171"/>
                      </a:cubicBezTo>
                      <a:cubicBezTo>
                        <a:pt x="197391" y="6280"/>
                        <a:pt x="199054" y="7943"/>
                        <a:pt x="200440" y="7666"/>
                      </a:cubicBezTo>
                      <a:cubicBezTo>
                        <a:pt x="201827" y="7389"/>
                        <a:pt x="202381" y="5449"/>
                        <a:pt x="202658" y="4340"/>
                      </a:cubicBezTo>
                      <a:cubicBezTo>
                        <a:pt x="205985" y="4894"/>
                        <a:pt x="207649" y="6834"/>
                        <a:pt x="209589" y="9328"/>
                      </a:cubicBezTo>
                      <a:cubicBezTo>
                        <a:pt x="211530" y="12099"/>
                        <a:pt x="213470" y="12931"/>
                        <a:pt x="216520" y="14040"/>
                      </a:cubicBezTo>
                      <a:cubicBezTo>
                        <a:pt x="218738" y="14871"/>
                        <a:pt x="222897" y="16534"/>
                        <a:pt x="222065" y="19582"/>
                      </a:cubicBezTo>
                      <a:cubicBezTo>
                        <a:pt x="221233" y="22630"/>
                        <a:pt x="216797" y="24293"/>
                        <a:pt x="216797" y="27896"/>
                      </a:cubicBezTo>
                      <a:cubicBezTo>
                        <a:pt x="216797" y="31221"/>
                        <a:pt x="222065" y="29281"/>
                        <a:pt x="224005" y="29281"/>
                      </a:cubicBezTo>
                      <a:cubicBezTo>
                        <a:pt x="227332" y="29281"/>
                        <a:pt x="226500" y="33438"/>
                        <a:pt x="228164" y="35378"/>
                      </a:cubicBezTo>
                      <a:cubicBezTo>
                        <a:pt x="230382" y="38149"/>
                        <a:pt x="233986" y="34824"/>
                        <a:pt x="236758" y="34547"/>
                      </a:cubicBezTo>
                      <a:cubicBezTo>
                        <a:pt x="239808" y="34269"/>
                        <a:pt x="240639" y="37872"/>
                        <a:pt x="242580" y="39535"/>
                      </a:cubicBezTo>
                      <a:cubicBezTo>
                        <a:pt x="244798" y="41752"/>
                        <a:pt x="248402" y="42029"/>
                        <a:pt x="251174" y="43137"/>
                      </a:cubicBezTo>
                      <a:cubicBezTo>
                        <a:pt x="253669" y="43969"/>
                        <a:pt x="257551" y="45354"/>
                        <a:pt x="259491" y="47294"/>
                      </a:cubicBezTo>
                      <a:cubicBezTo>
                        <a:pt x="261709" y="49511"/>
                        <a:pt x="259214" y="52005"/>
                        <a:pt x="256719" y="52837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sp>
            <p:nvSpPr>
              <p:cNvPr id="2017" name="Freeform 2016">
                <a:extLst>
                  <a:ext uri="{FF2B5EF4-FFF2-40B4-BE49-F238E27FC236}">
                    <a16:creationId xmlns:a16="http://schemas.microsoft.com/office/drawing/2014/main" id="{C239E4E6-8A45-D2AF-70A9-4CC0A939D77D}"/>
                  </a:ext>
                </a:extLst>
              </p:cNvPr>
              <p:cNvSpPr/>
              <p:nvPr/>
            </p:nvSpPr>
            <p:spPr>
              <a:xfrm>
                <a:off x="8279044" y="3900672"/>
                <a:ext cx="8317" cy="9421"/>
              </a:xfrm>
              <a:custGeom>
                <a:avLst/>
                <a:gdLst>
                  <a:gd name="connsiteX0" fmla="*/ 8317 w 8317"/>
                  <a:gd name="connsiteY0" fmla="*/ 4711 h 9421"/>
                  <a:gd name="connsiteX1" fmla="*/ 4159 w 8317"/>
                  <a:gd name="connsiteY1" fmla="*/ 9422 h 9421"/>
                  <a:gd name="connsiteX2" fmla="*/ 0 w 8317"/>
                  <a:gd name="connsiteY2" fmla="*/ 4711 h 9421"/>
                  <a:gd name="connsiteX3" fmla="*/ 4159 w 8317"/>
                  <a:gd name="connsiteY3" fmla="*/ 0 h 9421"/>
                  <a:gd name="connsiteX4" fmla="*/ 8317 w 8317"/>
                  <a:gd name="connsiteY4" fmla="*/ 4711 h 94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317" h="9421">
                    <a:moveTo>
                      <a:pt x="8317" y="4711"/>
                    </a:moveTo>
                    <a:cubicBezTo>
                      <a:pt x="8317" y="7205"/>
                      <a:pt x="6377" y="9422"/>
                      <a:pt x="4159" y="9422"/>
                    </a:cubicBezTo>
                    <a:cubicBezTo>
                      <a:pt x="1941" y="9422"/>
                      <a:pt x="0" y="7205"/>
                      <a:pt x="0" y="4711"/>
                    </a:cubicBezTo>
                    <a:cubicBezTo>
                      <a:pt x="0" y="2217"/>
                      <a:pt x="1941" y="0"/>
                      <a:pt x="4159" y="0"/>
                    </a:cubicBezTo>
                    <a:cubicBezTo>
                      <a:pt x="6377" y="0"/>
                      <a:pt x="8317" y="2217"/>
                      <a:pt x="8317" y="4711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grpSp>
            <p:nvGrpSpPr>
              <p:cNvPr id="2018" name="Graphic 248">
                <a:extLst>
                  <a:ext uri="{FF2B5EF4-FFF2-40B4-BE49-F238E27FC236}">
                    <a16:creationId xmlns:a16="http://schemas.microsoft.com/office/drawing/2014/main" id="{FFA86B2C-07B0-F4D6-FC26-2CA954E579E3}"/>
                  </a:ext>
                </a:extLst>
              </p:cNvPr>
              <p:cNvGrpSpPr/>
              <p:nvPr/>
            </p:nvGrpSpPr>
            <p:grpSpPr>
              <a:xfrm>
                <a:off x="8288944" y="3548727"/>
                <a:ext cx="254877" cy="419874"/>
                <a:chOff x="8951709" y="3547608"/>
                <a:chExt cx="254877" cy="419874"/>
              </a:xfrm>
              <a:grpFill/>
            </p:grpSpPr>
            <p:sp>
              <p:nvSpPr>
                <p:cNvPr id="2435" name="Freeform 2434">
                  <a:extLst>
                    <a:ext uri="{FF2B5EF4-FFF2-40B4-BE49-F238E27FC236}">
                      <a16:creationId xmlns:a16="http://schemas.microsoft.com/office/drawing/2014/main" id="{C9FFB32A-22F6-F17C-5319-3183B88DB611}"/>
                    </a:ext>
                  </a:extLst>
                </p:cNvPr>
                <p:cNvSpPr/>
                <p:nvPr/>
              </p:nvSpPr>
              <p:spPr>
                <a:xfrm>
                  <a:off x="9126447" y="3857117"/>
                  <a:ext cx="80139" cy="110366"/>
                </a:xfrm>
                <a:custGeom>
                  <a:avLst/>
                  <a:gdLst>
                    <a:gd name="connsiteX0" fmla="*/ 277 w 80139"/>
                    <a:gd name="connsiteY0" fmla="*/ 52135 h 110366"/>
                    <a:gd name="connsiteX1" fmla="*/ 2495 w 80139"/>
                    <a:gd name="connsiteY1" fmla="*/ 45484 h 110366"/>
                    <a:gd name="connsiteX2" fmla="*/ 8317 w 80139"/>
                    <a:gd name="connsiteY2" fmla="*/ 41328 h 110366"/>
                    <a:gd name="connsiteX3" fmla="*/ 16357 w 80139"/>
                    <a:gd name="connsiteY3" fmla="*/ 33845 h 110366"/>
                    <a:gd name="connsiteX4" fmla="*/ 23842 w 80139"/>
                    <a:gd name="connsiteY4" fmla="*/ 29688 h 110366"/>
                    <a:gd name="connsiteX5" fmla="*/ 28278 w 80139"/>
                    <a:gd name="connsiteY5" fmla="*/ 25809 h 110366"/>
                    <a:gd name="connsiteX6" fmla="*/ 32159 w 80139"/>
                    <a:gd name="connsiteY6" fmla="*/ 20266 h 110366"/>
                    <a:gd name="connsiteX7" fmla="*/ 38258 w 80139"/>
                    <a:gd name="connsiteY7" fmla="*/ 20543 h 110366"/>
                    <a:gd name="connsiteX8" fmla="*/ 47407 w 80139"/>
                    <a:gd name="connsiteY8" fmla="*/ 17495 h 110366"/>
                    <a:gd name="connsiteX9" fmla="*/ 48793 w 80139"/>
                    <a:gd name="connsiteY9" fmla="*/ 10013 h 110366"/>
                    <a:gd name="connsiteX10" fmla="*/ 47130 w 80139"/>
                    <a:gd name="connsiteY10" fmla="*/ 1976 h 110366"/>
                    <a:gd name="connsiteX11" fmla="*/ 53229 w 80139"/>
                    <a:gd name="connsiteY11" fmla="*/ 1145 h 110366"/>
                    <a:gd name="connsiteX12" fmla="*/ 62378 w 80139"/>
                    <a:gd name="connsiteY12" fmla="*/ 9182 h 110366"/>
                    <a:gd name="connsiteX13" fmla="*/ 67367 w 80139"/>
                    <a:gd name="connsiteY13" fmla="*/ 16941 h 110366"/>
                    <a:gd name="connsiteX14" fmla="*/ 64873 w 80139"/>
                    <a:gd name="connsiteY14" fmla="*/ 26086 h 110366"/>
                    <a:gd name="connsiteX15" fmla="*/ 67091 w 80139"/>
                    <a:gd name="connsiteY15" fmla="*/ 32737 h 110366"/>
                    <a:gd name="connsiteX16" fmla="*/ 73744 w 80139"/>
                    <a:gd name="connsiteY16" fmla="*/ 39388 h 110366"/>
                    <a:gd name="connsiteX17" fmla="*/ 71803 w 80139"/>
                    <a:gd name="connsiteY17" fmla="*/ 48810 h 110366"/>
                    <a:gd name="connsiteX18" fmla="*/ 74853 w 80139"/>
                    <a:gd name="connsiteY18" fmla="*/ 54907 h 110366"/>
                    <a:gd name="connsiteX19" fmla="*/ 80120 w 80139"/>
                    <a:gd name="connsiteY19" fmla="*/ 64051 h 110366"/>
                    <a:gd name="connsiteX20" fmla="*/ 73467 w 80139"/>
                    <a:gd name="connsiteY20" fmla="*/ 73474 h 110366"/>
                    <a:gd name="connsiteX21" fmla="*/ 67367 w 80139"/>
                    <a:gd name="connsiteY21" fmla="*/ 82341 h 110366"/>
                    <a:gd name="connsiteX22" fmla="*/ 64318 w 80139"/>
                    <a:gd name="connsiteY22" fmla="*/ 88992 h 110366"/>
                    <a:gd name="connsiteX23" fmla="*/ 61546 w 80139"/>
                    <a:gd name="connsiteY23" fmla="*/ 83450 h 110366"/>
                    <a:gd name="connsiteX24" fmla="*/ 61546 w 80139"/>
                    <a:gd name="connsiteY24" fmla="*/ 74028 h 110366"/>
                    <a:gd name="connsiteX25" fmla="*/ 58774 w 80139"/>
                    <a:gd name="connsiteY25" fmla="*/ 64883 h 110366"/>
                    <a:gd name="connsiteX26" fmla="*/ 55724 w 80139"/>
                    <a:gd name="connsiteY26" fmla="*/ 64883 h 110366"/>
                    <a:gd name="connsiteX27" fmla="*/ 53506 w 80139"/>
                    <a:gd name="connsiteY27" fmla="*/ 71811 h 110366"/>
                    <a:gd name="connsiteX28" fmla="*/ 48238 w 80139"/>
                    <a:gd name="connsiteY28" fmla="*/ 72920 h 110366"/>
                    <a:gd name="connsiteX29" fmla="*/ 45466 w 80139"/>
                    <a:gd name="connsiteY29" fmla="*/ 80402 h 110366"/>
                    <a:gd name="connsiteX30" fmla="*/ 49625 w 80139"/>
                    <a:gd name="connsiteY30" fmla="*/ 90378 h 110366"/>
                    <a:gd name="connsiteX31" fmla="*/ 53506 w 80139"/>
                    <a:gd name="connsiteY31" fmla="*/ 95921 h 110366"/>
                    <a:gd name="connsiteX32" fmla="*/ 44912 w 80139"/>
                    <a:gd name="connsiteY32" fmla="*/ 110331 h 110366"/>
                    <a:gd name="connsiteX33" fmla="*/ 39090 w 80139"/>
                    <a:gd name="connsiteY33" fmla="*/ 106728 h 110366"/>
                    <a:gd name="connsiteX34" fmla="*/ 36872 w 80139"/>
                    <a:gd name="connsiteY34" fmla="*/ 99523 h 110366"/>
                    <a:gd name="connsiteX35" fmla="*/ 30496 w 80139"/>
                    <a:gd name="connsiteY35" fmla="*/ 100354 h 110366"/>
                    <a:gd name="connsiteX36" fmla="*/ 21901 w 80139"/>
                    <a:gd name="connsiteY36" fmla="*/ 99800 h 110366"/>
                    <a:gd name="connsiteX37" fmla="*/ 16357 w 80139"/>
                    <a:gd name="connsiteY37" fmla="*/ 93149 h 110366"/>
                    <a:gd name="connsiteX38" fmla="*/ 10258 w 80139"/>
                    <a:gd name="connsiteY38" fmla="*/ 90101 h 110366"/>
                    <a:gd name="connsiteX39" fmla="*/ 6931 w 80139"/>
                    <a:gd name="connsiteY39" fmla="*/ 84559 h 110366"/>
                    <a:gd name="connsiteX40" fmla="*/ 6931 w 80139"/>
                    <a:gd name="connsiteY40" fmla="*/ 77631 h 110366"/>
                    <a:gd name="connsiteX41" fmla="*/ 9426 w 80139"/>
                    <a:gd name="connsiteY41" fmla="*/ 71257 h 110366"/>
                    <a:gd name="connsiteX42" fmla="*/ 13584 w 80139"/>
                    <a:gd name="connsiteY42" fmla="*/ 65160 h 110366"/>
                    <a:gd name="connsiteX43" fmla="*/ 11921 w 80139"/>
                    <a:gd name="connsiteY43" fmla="*/ 60449 h 110366"/>
                    <a:gd name="connsiteX44" fmla="*/ 6376 w 80139"/>
                    <a:gd name="connsiteY44" fmla="*/ 58232 h 110366"/>
                    <a:gd name="connsiteX45" fmla="*/ 1941 w 80139"/>
                    <a:gd name="connsiteY45" fmla="*/ 55738 h 110366"/>
                    <a:gd name="connsiteX46" fmla="*/ 277 w 80139"/>
                    <a:gd name="connsiteY46" fmla="*/ 53521 h 110366"/>
                    <a:gd name="connsiteX47" fmla="*/ 0 w 80139"/>
                    <a:gd name="connsiteY47" fmla="*/ 52135 h 1103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</a:cxnLst>
                  <a:rect l="l" t="t" r="r" b="b"/>
                  <a:pathLst>
                    <a:path w="80139" h="110366">
                      <a:moveTo>
                        <a:pt x="277" y="52135"/>
                      </a:moveTo>
                      <a:cubicBezTo>
                        <a:pt x="-278" y="49641"/>
                        <a:pt x="554" y="47147"/>
                        <a:pt x="2495" y="45484"/>
                      </a:cubicBezTo>
                      <a:cubicBezTo>
                        <a:pt x="4435" y="43822"/>
                        <a:pt x="6653" y="42990"/>
                        <a:pt x="8317" y="41328"/>
                      </a:cubicBezTo>
                      <a:cubicBezTo>
                        <a:pt x="11089" y="38833"/>
                        <a:pt x="13584" y="36062"/>
                        <a:pt x="16357" y="33845"/>
                      </a:cubicBezTo>
                      <a:cubicBezTo>
                        <a:pt x="18575" y="31905"/>
                        <a:pt x="21069" y="30797"/>
                        <a:pt x="23842" y="29688"/>
                      </a:cubicBezTo>
                      <a:cubicBezTo>
                        <a:pt x="26060" y="28857"/>
                        <a:pt x="27168" y="27749"/>
                        <a:pt x="28278" y="25809"/>
                      </a:cubicBezTo>
                      <a:cubicBezTo>
                        <a:pt x="29386" y="24146"/>
                        <a:pt x="30218" y="21375"/>
                        <a:pt x="32159" y="20266"/>
                      </a:cubicBezTo>
                      <a:cubicBezTo>
                        <a:pt x="33822" y="19435"/>
                        <a:pt x="36595" y="20266"/>
                        <a:pt x="38258" y="20543"/>
                      </a:cubicBezTo>
                      <a:cubicBezTo>
                        <a:pt x="41585" y="20543"/>
                        <a:pt x="44912" y="19712"/>
                        <a:pt x="47407" y="17495"/>
                      </a:cubicBezTo>
                      <a:cubicBezTo>
                        <a:pt x="49625" y="15555"/>
                        <a:pt x="49902" y="12784"/>
                        <a:pt x="48793" y="10013"/>
                      </a:cubicBezTo>
                      <a:cubicBezTo>
                        <a:pt x="47961" y="7519"/>
                        <a:pt x="46298" y="4747"/>
                        <a:pt x="47130" y="1976"/>
                      </a:cubicBezTo>
                      <a:cubicBezTo>
                        <a:pt x="47961" y="-795"/>
                        <a:pt x="51288" y="-241"/>
                        <a:pt x="53229" y="1145"/>
                      </a:cubicBezTo>
                      <a:cubicBezTo>
                        <a:pt x="56833" y="3085"/>
                        <a:pt x="59605" y="6410"/>
                        <a:pt x="62378" y="9182"/>
                      </a:cubicBezTo>
                      <a:cubicBezTo>
                        <a:pt x="64595" y="11398"/>
                        <a:pt x="67091" y="13893"/>
                        <a:pt x="67367" y="16941"/>
                      </a:cubicBezTo>
                      <a:cubicBezTo>
                        <a:pt x="67645" y="19989"/>
                        <a:pt x="65981" y="23038"/>
                        <a:pt x="64873" y="26086"/>
                      </a:cubicBezTo>
                      <a:cubicBezTo>
                        <a:pt x="64041" y="29134"/>
                        <a:pt x="64595" y="31074"/>
                        <a:pt x="67091" y="32737"/>
                      </a:cubicBezTo>
                      <a:cubicBezTo>
                        <a:pt x="69863" y="34400"/>
                        <a:pt x="72912" y="36062"/>
                        <a:pt x="73744" y="39388"/>
                      </a:cubicBezTo>
                      <a:cubicBezTo>
                        <a:pt x="74576" y="42713"/>
                        <a:pt x="72635" y="45762"/>
                        <a:pt x="71803" y="48810"/>
                      </a:cubicBezTo>
                      <a:cubicBezTo>
                        <a:pt x="70972" y="51858"/>
                        <a:pt x="72912" y="53244"/>
                        <a:pt x="74853" y="54907"/>
                      </a:cubicBezTo>
                      <a:cubicBezTo>
                        <a:pt x="77626" y="57123"/>
                        <a:pt x="80398" y="60172"/>
                        <a:pt x="80120" y="64051"/>
                      </a:cubicBezTo>
                      <a:cubicBezTo>
                        <a:pt x="79566" y="68208"/>
                        <a:pt x="76239" y="70980"/>
                        <a:pt x="73467" y="73474"/>
                      </a:cubicBezTo>
                      <a:cubicBezTo>
                        <a:pt x="70695" y="75968"/>
                        <a:pt x="68754" y="78739"/>
                        <a:pt x="67367" y="82341"/>
                      </a:cubicBezTo>
                      <a:cubicBezTo>
                        <a:pt x="66813" y="83727"/>
                        <a:pt x="66259" y="88715"/>
                        <a:pt x="64318" y="88992"/>
                      </a:cubicBezTo>
                      <a:cubicBezTo>
                        <a:pt x="62378" y="88992"/>
                        <a:pt x="61823" y="84836"/>
                        <a:pt x="61546" y="83450"/>
                      </a:cubicBezTo>
                      <a:cubicBezTo>
                        <a:pt x="61268" y="80402"/>
                        <a:pt x="61546" y="77076"/>
                        <a:pt x="61546" y="74028"/>
                      </a:cubicBezTo>
                      <a:cubicBezTo>
                        <a:pt x="61546" y="70980"/>
                        <a:pt x="60437" y="67654"/>
                        <a:pt x="58774" y="64883"/>
                      </a:cubicBezTo>
                      <a:cubicBezTo>
                        <a:pt x="57664" y="62943"/>
                        <a:pt x="56278" y="62389"/>
                        <a:pt x="55724" y="64883"/>
                      </a:cubicBezTo>
                      <a:cubicBezTo>
                        <a:pt x="55169" y="67100"/>
                        <a:pt x="55169" y="70148"/>
                        <a:pt x="53506" y="71811"/>
                      </a:cubicBezTo>
                      <a:cubicBezTo>
                        <a:pt x="52119" y="73197"/>
                        <a:pt x="49902" y="72365"/>
                        <a:pt x="48238" y="72920"/>
                      </a:cubicBezTo>
                      <a:cubicBezTo>
                        <a:pt x="45466" y="74028"/>
                        <a:pt x="45189" y="77908"/>
                        <a:pt x="45466" y="80402"/>
                      </a:cubicBezTo>
                      <a:cubicBezTo>
                        <a:pt x="45744" y="84004"/>
                        <a:pt x="47130" y="87607"/>
                        <a:pt x="49625" y="90378"/>
                      </a:cubicBezTo>
                      <a:cubicBezTo>
                        <a:pt x="51011" y="92318"/>
                        <a:pt x="52951" y="93704"/>
                        <a:pt x="53506" y="95921"/>
                      </a:cubicBezTo>
                      <a:cubicBezTo>
                        <a:pt x="54615" y="101186"/>
                        <a:pt x="50733" y="109223"/>
                        <a:pt x="44912" y="110331"/>
                      </a:cubicBezTo>
                      <a:cubicBezTo>
                        <a:pt x="42139" y="110608"/>
                        <a:pt x="40199" y="109223"/>
                        <a:pt x="39090" y="106728"/>
                      </a:cubicBezTo>
                      <a:cubicBezTo>
                        <a:pt x="38258" y="104511"/>
                        <a:pt x="38535" y="101463"/>
                        <a:pt x="36872" y="99523"/>
                      </a:cubicBezTo>
                      <a:cubicBezTo>
                        <a:pt x="35209" y="97861"/>
                        <a:pt x="32159" y="99800"/>
                        <a:pt x="30496" y="100354"/>
                      </a:cubicBezTo>
                      <a:cubicBezTo>
                        <a:pt x="27446" y="101463"/>
                        <a:pt x="24396" y="102017"/>
                        <a:pt x="21901" y="99800"/>
                      </a:cubicBezTo>
                      <a:cubicBezTo>
                        <a:pt x="19683" y="97861"/>
                        <a:pt x="18575" y="95089"/>
                        <a:pt x="16357" y="93149"/>
                      </a:cubicBezTo>
                      <a:cubicBezTo>
                        <a:pt x="14693" y="91764"/>
                        <a:pt x="12198" y="91764"/>
                        <a:pt x="10258" y="90101"/>
                      </a:cubicBezTo>
                      <a:cubicBezTo>
                        <a:pt x="8871" y="88715"/>
                        <a:pt x="7762" y="86498"/>
                        <a:pt x="6931" y="84559"/>
                      </a:cubicBezTo>
                      <a:cubicBezTo>
                        <a:pt x="6099" y="82619"/>
                        <a:pt x="6376" y="79570"/>
                        <a:pt x="6931" y="77631"/>
                      </a:cubicBezTo>
                      <a:cubicBezTo>
                        <a:pt x="7208" y="75691"/>
                        <a:pt x="8317" y="72920"/>
                        <a:pt x="9426" y="71257"/>
                      </a:cubicBezTo>
                      <a:cubicBezTo>
                        <a:pt x="11089" y="69317"/>
                        <a:pt x="13030" y="67654"/>
                        <a:pt x="13584" y="65160"/>
                      </a:cubicBezTo>
                      <a:cubicBezTo>
                        <a:pt x="13862" y="63497"/>
                        <a:pt x="13584" y="61280"/>
                        <a:pt x="11921" y="60449"/>
                      </a:cubicBezTo>
                      <a:cubicBezTo>
                        <a:pt x="10258" y="59618"/>
                        <a:pt x="8040" y="58509"/>
                        <a:pt x="6376" y="58232"/>
                      </a:cubicBezTo>
                      <a:cubicBezTo>
                        <a:pt x="4990" y="57955"/>
                        <a:pt x="3049" y="56569"/>
                        <a:pt x="1941" y="55738"/>
                      </a:cubicBezTo>
                      <a:cubicBezTo>
                        <a:pt x="1109" y="55184"/>
                        <a:pt x="554" y="54629"/>
                        <a:pt x="277" y="53521"/>
                      </a:cubicBezTo>
                      <a:cubicBezTo>
                        <a:pt x="277" y="52967"/>
                        <a:pt x="0" y="52690"/>
                        <a:pt x="0" y="52135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436" name="Freeform 2435">
                  <a:extLst>
                    <a:ext uri="{FF2B5EF4-FFF2-40B4-BE49-F238E27FC236}">
                      <a16:creationId xmlns:a16="http://schemas.microsoft.com/office/drawing/2014/main" id="{C31130C1-60A7-246B-B9AF-65B10868782E}"/>
                    </a:ext>
                  </a:extLst>
                </p:cNvPr>
                <p:cNvSpPr/>
                <p:nvPr/>
              </p:nvSpPr>
              <p:spPr>
                <a:xfrm>
                  <a:off x="9077121" y="3884653"/>
                  <a:ext cx="50547" cy="48590"/>
                </a:xfrm>
                <a:custGeom>
                  <a:avLst/>
                  <a:gdLst>
                    <a:gd name="connsiteX0" fmla="*/ 39900 w 50547"/>
                    <a:gd name="connsiteY0" fmla="*/ 30142 h 48590"/>
                    <a:gd name="connsiteX1" fmla="*/ 42395 w 50547"/>
                    <a:gd name="connsiteY1" fmla="*/ 21551 h 48590"/>
                    <a:gd name="connsiteX2" fmla="*/ 48217 w 50547"/>
                    <a:gd name="connsiteY2" fmla="*/ 16008 h 48590"/>
                    <a:gd name="connsiteX3" fmla="*/ 47662 w 50547"/>
                    <a:gd name="connsiteY3" fmla="*/ 2984 h 48590"/>
                    <a:gd name="connsiteX4" fmla="*/ 34078 w 50547"/>
                    <a:gd name="connsiteY4" fmla="*/ 1598 h 48590"/>
                    <a:gd name="connsiteX5" fmla="*/ 26870 w 50547"/>
                    <a:gd name="connsiteY5" fmla="*/ 6864 h 48590"/>
                    <a:gd name="connsiteX6" fmla="*/ 25483 w 50547"/>
                    <a:gd name="connsiteY6" fmla="*/ 15177 h 48590"/>
                    <a:gd name="connsiteX7" fmla="*/ 19384 w 50547"/>
                    <a:gd name="connsiteY7" fmla="*/ 17394 h 48590"/>
                    <a:gd name="connsiteX8" fmla="*/ 13008 w 50547"/>
                    <a:gd name="connsiteY8" fmla="*/ 17948 h 48590"/>
                    <a:gd name="connsiteX9" fmla="*/ 6909 w 50547"/>
                    <a:gd name="connsiteY9" fmla="*/ 21551 h 48590"/>
                    <a:gd name="connsiteX10" fmla="*/ 3859 w 50547"/>
                    <a:gd name="connsiteY10" fmla="*/ 29310 h 48590"/>
                    <a:gd name="connsiteX11" fmla="*/ 1641 w 50547"/>
                    <a:gd name="connsiteY11" fmla="*/ 36793 h 48590"/>
                    <a:gd name="connsiteX12" fmla="*/ 532 w 50547"/>
                    <a:gd name="connsiteY12" fmla="*/ 46492 h 48590"/>
                    <a:gd name="connsiteX13" fmla="*/ 8295 w 50547"/>
                    <a:gd name="connsiteY13" fmla="*/ 46492 h 48590"/>
                    <a:gd name="connsiteX14" fmla="*/ 12454 w 50547"/>
                    <a:gd name="connsiteY14" fmla="*/ 34853 h 48590"/>
                    <a:gd name="connsiteX15" fmla="*/ 14394 w 50547"/>
                    <a:gd name="connsiteY15" fmla="*/ 28756 h 48590"/>
                    <a:gd name="connsiteX16" fmla="*/ 16889 w 50547"/>
                    <a:gd name="connsiteY16" fmla="*/ 25708 h 48590"/>
                    <a:gd name="connsiteX17" fmla="*/ 21325 w 50547"/>
                    <a:gd name="connsiteY17" fmla="*/ 28202 h 48590"/>
                    <a:gd name="connsiteX18" fmla="*/ 23820 w 50547"/>
                    <a:gd name="connsiteY18" fmla="*/ 30973 h 48590"/>
                    <a:gd name="connsiteX19" fmla="*/ 27424 w 50547"/>
                    <a:gd name="connsiteY19" fmla="*/ 31527 h 48590"/>
                    <a:gd name="connsiteX20" fmla="*/ 30474 w 50547"/>
                    <a:gd name="connsiteY20" fmla="*/ 28202 h 48590"/>
                    <a:gd name="connsiteX21" fmla="*/ 33523 w 50547"/>
                    <a:gd name="connsiteY21" fmla="*/ 29310 h 48590"/>
                    <a:gd name="connsiteX22" fmla="*/ 34909 w 50547"/>
                    <a:gd name="connsiteY22" fmla="*/ 31805 h 48590"/>
                    <a:gd name="connsiteX23" fmla="*/ 39068 w 50547"/>
                    <a:gd name="connsiteY23" fmla="*/ 30142 h 485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50547" h="48590">
                      <a:moveTo>
                        <a:pt x="39900" y="30142"/>
                      </a:moveTo>
                      <a:cubicBezTo>
                        <a:pt x="41009" y="27371"/>
                        <a:pt x="40731" y="24045"/>
                        <a:pt x="42395" y="21551"/>
                      </a:cubicBezTo>
                      <a:cubicBezTo>
                        <a:pt x="43781" y="19334"/>
                        <a:pt x="46554" y="18225"/>
                        <a:pt x="48217" y="16008"/>
                      </a:cubicBezTo>
                      <a:cubicBezTo>
                        <a:pt x="51543" y="12129"/>
                        <a:pt x="51266" y="6586"/>
                        <a:pt x="47662" y="2984"/>
                      </a:cubicBezTo>
                      <a:cubicBezTo>
                        <a:pt x="43504" y="-1173"/>
                        <a:pt x="38791" y="-342"/>
                        <a:pt x="34078" y="1598"/>
                      </a:cubicBezTo>
                      <a:cubicBezTo>
                        <a:pt x="31306" y="2707"/>
                        <a:pt x="28256" y="4092"/>
                        <a:pt x="26870" y="6864"/>
                      </a:cubicBezTo>
                      <a:cubicBezTo>
                        <a:pt x="25761" y="9358"/>
                        <a:pt x="26870" y="12406"/>
                        <a:pt x="25483" y="15177"/>
                      </a:cubicBezTo>
                      <a:cubicBezTo>
                        <a:pt x="24375" y="17671"/>
                        <a:pt x="21879" y="17671"/>
                        <a:pt x="19384" y="17394"/>
                      </a:cubicBezTo>
                      <a:cubicBezTo>
                        <a:pt x="17166" y="17394"/>
                        <a:pt x="15226" y="17394"/>
                        <a:pt x="13008" y="17948"/>
                      </a:cubicBezTo>
                      <a:cubicBezTo>
                        <a:pt x="10790" y="18780"/>
                        <a:pt x="8572" y="19611"/>
                        <a:pt x="6909" y="21551"/>
                      </a:cubicBezTo>
                      <a:cubicBezTo>
                        <a:pt x="5245" y="23768"/>
                        <a:pt x="4691" y="26816"/>
                        <a:pt x="3859" y="29310"/>
                      </a:cubicBezTo>
                      <a:cubicBezTo>
                        <a:pt x="3305" y="31805"/>
                        <a:pt x="2473" y="34299"/>
                        <a:pt x="1641" y="36793"/>
                      </a:cubicBezTo>
                      <a:cubicBezTo>
                        <a:pt x="810" y="39564"/>
                        <a:pt x="-854" y="43444"/>
                        <a:pt x="532" y="46492"/>
                      </a:cubicBezTo>
                      <a:cubicBezTo>
                        <a:pt x="2196" y="49817"/>
                        <a:pt x="6355" y="48709"/>
                        <a:pt x="8295" y="46492"/>
                      </a:cubicBezTo>
                      <a:cubicBezTo>
                        <a:pt x="11622" y="43444"/>
                        <a:pt x="11622" y="38733"/>
                        <a:pt x="12454" y="34853"/>
                      </a:cubicBezTo>
                      <a:cubicBezTo>
                        <a:pt x="13008" y="32913"/>
                        <a:pt x="13285" y="30696"/>
                        <a:pt x="14394" y="28756"/>
                      </a:cubicBezTo>
                      <a:cubicBezTo>
                        <a:pt x="14948" y="27648"/>
                        <a:pt x="15780" y="25985"/>
                        <a:pt x="16889" y="25708"/>
                      </a:cubicBezTo>
                      <a:cubicBezTo>
                        <a:pt x="18275" y="25708"/>
                        <a:pt x="20216" y="27371"/>
                        <a:pt x="21325" y="28202"/>
                      </a:cubicBezTo>
                      <a:cubicBezTo>
                        <a:pt x="20771" y="29310"/>
                        <a:pt x="22989" y="30696"/>
                        <a:pt x="23820" y="30973"/>
                      </a:cubicBezTo>
                      <a:cubicBezTo>
                        <a:pt x="24929" y="31527"/>
                        <a:pt x="26315" y="32636"/>
                        <a:pt x="27424" y="31527"/>
                      </a:cubicBezTo>
                      <a:cubicBezTo>
                        <a:pt x="28533" y="30419"/>
                        <a:pt x="28256" y="28202"/>
                        <a:pt x="30474" y="28202"/>
                      </a:cubicBezTo>
                      <a:cubicBezTo>
                        <a:pt x="31582" y="28202"/>
                        <a:pt x="32969" y="28479"/>
                        <a:pt x="33523" y="29310"/>
                      </a:cubicBezTo>
                      <a:cubicBezTo>
                        <a:pt x="34078" y="30142"/>
                        <a:pt x="34078" y="30973"/>
                        <a:pt x="34909" y="31805"/>
                      </a:cubicBezTo>
                      <a:cubicBezTo>
                        <a:pt x="36850" y="33190"/>
                        <a:pt x="38237" y="32082"/>
                        <a:pt x="39068" y="30142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437" name="Freeform 2436">
                  <a:extLst>
                    <a:ext uri="{FF2B5EF4-FFF2-40B4-BE49-F238E27FC236}">
                      <a16:creationId xmlns:a16="http://schemas.microsoft.com/office/drawing/2014/main" id="{2EEAF35C-815B-5CAC-3411-32B0FEBC744C}"/>
                    </a:ext>
                  </a:extLst>
                </p:cNvPr>
                <p:cNvSpPr/>
                <p:nvPr/>
              </p:nvSpPr>
              <p:spPr>
                <a:xfrm>
                  <a:off x="9074979" y="3937796"/>
                  <a:ext cx="14190" cy="8868"/>
                </a:xfrm>
                <a:custGeom>
                  <a:avLst/>
                  <a:gdLst>
                    <a:gd name="connsiteX0" fmla="*/ 4061 w 14190"/>
                    <a:gd name="connsiteY0" fmla="*/ 8037 h 8868"/>
                    <a:gd name="connsiteX1" fmla="*/ 1288 w 14190"/>
                    <a:gd name="connsiteY1" fmla="*/ 6651 h 8868"/>
                    <a:gd name="connsiteX2" fmla="*/ 180 w 14190"/>
                    <a:gd name="connsiteY2" fmla="*/ 3048 h 8868"/>
                    <a:gd name="connsiteX3" fmla="*/ 3229 w 14190"/>
                    <a:gd name="connsiteY3" fmla="*/ 1386 h 8868"/>
                    <a:gd name="connsiteX4" fmla="*/ 7111 w 14190"/>
                    <a:gd name="connsiteY4" fmla="*/ 1109 h 8868"/>
                    <a:gd name="connsiteX5" fmla="*/ 10437 w 14190"/>
                    <a:gd name="connsiteY5" fmla="*/ 0 h 8868"/>
                    <a:gd name="connsiteX6" fmla="*/ 13487 w 14190"/>
                    <a:gd name="connsiteY6" fmla="*/ 832 h 8868"/>
                    <a:gd name="connsiteX7" fmla="*/ 12378 w 14190"/>
                    <a:gd name="connsiteY7" fmla="*/ 4988 h 8868"/>
                    <a:gd name="connsiteX8" fmla="*/ 7665 w 14190"/>
                    <a:gd name="connsiteY8" fmla="*/ 8868 h 8868"/>
                    <a:gd name="connsiteX9" fmla="*/ 4061 w 14190"/>
                    <a:gd name="connsiteY9" fmla="*/ 8314 h 8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4190" h="8868">
                      <a:moveTo>
                        <a:pt x="4061" y="8037"/>
                      </a:moveTo>
                      <a:cubicBezTo>
                        <a:pt x="2952" y="7760"/>
                        <a:pt x="2120" y="7205"/>
                        <a:pt x="1288" y="6651"/>
                      </a:cubicBezTo>
                      <a:cubicBezTo>
                        <a:pt x="457" y="5265"/>
                        <a:pt x="-375" y="4711"/>
                        <a:pt x="180" y="3048"/>
                      </a:cubicBezTo>
                      <a:cubicBezTo>
                        <a:pt x="734" y="1940"/>
                        <a:pt x="1843" y="1109"/>
                        <a:pt x="3229" y="1386"/>
                      </a:cubicBezTo>
                      <a:cubicBezTo>
                        <a:pt x="4893" y="1386"/>
                        <a:pt x="5724" y="1940"/>
                        <a:pt x="7111" y="1109"/>
                      </a:cubicBezTo>
                      <a:cubicBezTo>
                        <a:pt x="8219" y="554"/>
                        <a:pt x="9051" y="0"/>
                        <a:pt x="10437" y="0"/>
                      </a:cubicBezTo>
                      <a:cubicBezTo>
                        <a:pt x="11546" y="0"/>
                        <a:pt x="12655" y="0"/>
                        <a:pt x="13487" y="832"/>
                      </a:cubicBezTo>
                      <a:cubicBezTo>
                        <a:pt x="15150" y="2771"/>
                        <a:pt x="13487" y="3603"/>
                        <a:pt x="12378" y="4988"/>
                      </a:cubicBezTo>
                      <a:cubicBezTo>
                        <a:pt x="11269" y="6374"/>
                        <a:pt x="9605" y="8314"/>
                        <a:pt x="7665" y="8868"/>
                      </a:cubicBezTo>
                      <a:cubicBezTo>
                        <a:pt x="6556" y="8868"/>
                        <a:pt x="5447" y="8868"/>
                        <a:pt x="4061" y="8314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438" name="Freeform 2437">
                  <a:extLst>
                    <a:ext uri="{FF2B5EF4-FFF2-40B4-BE49-F238E27FC236}">
                      <a16:creationId xmlns:a16="http://schemas.microsoft.com/office/drawing/2014/main" id="{2869E8E9-F2A7-587C-3F86-72EF621EBA51}"/>
                    </a:ext>
                  </a:extLst>
                </p:cNvPr>
                <p:cNvSpPr/>
                <p:nvPr/>
              </p:nvSpPr>
              <p:spPr>
                <a:xfrm>
                  <a:off x="9092662" y="3820204"/>
                  <a:ext cx="28059" cy="53361"/>
                </a:xfrm>
                <a:custGeom>
                  <a:avLst/>
                  <a:gdLst>
                    <a:gd name="connsiteX0" fmla="*/ 20200 w 28059"/>
                    <a:gd name="connsiteY0" fmla="*/ 26973 h 53361"/>
                    <a:gd name="connsiteX1" fmla="*/ 21032 w 28059"/>
                    <a:gd name="connsiteY1" fmla="*/ 21985 h 53361"/>
                    <a:gd name="connsiteX2" fmla="*/ 26299 w 28059"/>
                    <a:gd name="connsiteY2" fmla="*/ 11177 h 53361"/>
                    <a:gd name="connsiteX3" fmla="*/ 27963 w 28059"/>
                    <a:gd name="connsiteY3" fmla="*/ 4526 h 53361"/>
                    <a:gd name="connsiteX4" fmla="*/ 26577 w 28059"/>
                    <a:gd name="connsiteY4" fmla="*/ 924 h 53361"/>
                    <a:gd name="connsiteX5" fmla="*/ 15487 w 28059"/>
                    <a:gd name="connsiteY5" fmla="*/ 4249 h 53361"/>
                    <a:gd name="connsiteX6" fmla="*/ 10774 w 28059"/>
                    <a:gd name="connsiteY6" fmla="*/ 14503 h 53361"/>
                    <a:gd name="connsiteX7" fmla="*/ 5784 w 28059"/>
                    <a:gd name="connsiteY7" fmla="*/ 26696 h 53361"/>
                    <a:gd name="connsiteX8" fmla="*/ 2180 w 28059"/>
                    <a:gd name="connsiteY8" fmla="*/ 30299 h 53361"/>
                    <a:gd name="connsiteX9" fmla="*/ 239 w 28059"/>
                    <a:gd name="connsiteY9" fmla="*/ 34732 h 53361"/>
                    <a:gd name="connsiteX10" fmla="*/ 6062 w 28059"/>
                    <a:gd name="connsiteY10" fmla="*/ 41938 h 53361"/>
                    <a:gd name="connsiteX11" fmla="*/ 9943 w 28059"/>
                    <a:gd name="connsiteY11" fmla="*/ 46095 h 53361"/>
                    <a:gd name="connsiteX12" fmla="*/ 12437 w 28059"/>
                    <a:gd name="connsiteY12" fmla="*/ 51083 h 53361"/>
                    <a:gd name="connsiteX13" fmla="*/ 18260 w 28059"/>
                    <a:gd name="connsiteY13" fmla="*/ 51637 h 53361"/>
                    <a:gd name="connsiteX14" fmla="*/ 18814 w 28059"/>
                    <a:gd name="connsiteY14" fmla="*/ 45263 h 53361"/>
                    <a:gd name="connsiteX15" fmla="*/ 18260 w 28059"/>
                    <a:gd name="connsiteY15" fmla="*/ 39167 h 53361"/>
                    <a:gd name="connsiteX16" fmla="*/ 19368 w 28059"/>
                    <a:gd name="connsiteY16" fmla="*/ 34178 h 53361"/>
                    <a:gd name="connsiteX17" fmla="*/ 20200 w 28059"/>
                    <a:gd name="connsiteY17" fmla="*/ 26973 h 533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8059" h="53361">
                      <a:moveTo>
                        <a:pt x="20200" y="26973"/>
                      </a:moveTo>
                      <a:cubicBezTo>
                        <a:pt x="20200" y="25311"/>
                        <a:pt x="20754" y="23648"/>
                        <a:pt x="21032" y="21985"/>
                      </a:cubicBezTo>
                      <a:cubicBezTo>
                        <a:pt x="22141" y="18105"/>
                        <a:pt x="24636" y="15057"/>
                        <a:pt x="26299" y="11177"/>
                      </a:cubicBezTo>
                      <a:cubicBezTo>
                        <a:pt x="27131" y="8960"/>
                        <a:pt x="27408" y="6743"/>
                        <a:pt x="27963" y="4526"/>
                      </a:cubicBezTo>
                      <a:cubicBezTo>
                        <a:pt x="28240" y="2863"/>
                        <a:pt x="27963" y="2032"/>
                        <a:pt x="26577" y="924"/>
                      </a:cubicBezTo>
                      <a:cubicBezTo>
                        <a:pt x="22696" y="-1570"/>
                        <a:pt x="18537" y="1478"/>
                        <a:pt x="15487" y="4249"/>
                      </a:cubicBezTo>
                      <a:cubicBezTo>
                        <a:pt x="12715" y="6743"/>
                        <a:pt x="11051" y="10623"/>
                        <a:pt x="10774" y="14503"/>
                      </a:cubicBezTo>
                      <a:cubicBezTo>
                        <a:pt x="10497" y="18937"/>
                        <a:pt x="8834" y="23371"/>
                        <a:pt x="5784" y="26696"/>
                      </a:cubicBezTo>
                      <a:cubicBezTo>
                        <a:pt x="4675" y="28082"/>
                        <a:pt x="3012" y="28913"/>
                        <a:pt x="2180" y="30299"/>
                      </a:cubicBezTo>
                      <a:cubicBezTo>
                        <a:pt x="1348" y="31407"/>
                        <a:pt x="794" y="33347"/>
                        <a:pt x="239" y="34732"/>
                      </a:cubicBezTo>
                      <a:cubicBezTo>
                        <a:pt x="-1147" y="38889"/>
                        <a:pt x="3844" y="39444"/>
                        <a:pt x="6062" y="41938"/>
                      </a:cubicBezTo>
                      <a:cubicBezTo>
                        <a:pt x="7448" y="43324"/>
                        <a:pt x="8834" y="44709"/>
                        <a:pt x="9943" y="46095"/>
                      </a:cubicBezTo>
                      <a:cubicBezTo>
                        <a:pt x="11051" y="47480"/>
                        <a:pt x="11329" y="49420"/>
                        <a:pt x="12437" y="51083"/>
                      </a:cubicBezTo>
                      <a:cubicBezTo>
                        <a:pt x="13824" y="52745"/>
                        <a:pt x="17705" y="54962"/>
                        <a:pt x="18260" y="51637"/>
                      </a:cubicBezTo>
                      <a:cubicBezTo>
                        <a:pt x="18537" y="49420"/>
                        <a:pt x="18814" y="47480"/>
                        <a:pt x="18814" y="45263"/>
                      </a:cubicBezTo>
                      <a:cubicBezTo>
                        <a:pt x="18814" y="43046"/>
                        <a:pt x="17982" y="41106"/>
                        <a:pt x="18260" y="39167"/>
                      </a:cubicBezTo>
                      <a:cubicBezTo>
                        <a:pt x="18260" y="37504"/>
                        <a:pt x="19091" y="35841"/>
                        <a:pt x="19368" y="34178"/>
                      </a:cubicBezTo>
                      <a:cubicBezTo>
                        <a:pt x="19646" y="31684"/>
                        <a:pt x="20200" y="29467"/>
                        <a:pt x="20200" y="26973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439" name="Freeform 2438">
                  <a:extLst>
                    <a:ext uri="{FF2B5EF4-FFF2-40B4-BE49-F238E27FC236}">
                      <a16:creationId xmlns:a16="http://schemas.microsoft.com/office/drawing/2014/main" id="{C1B0AC25-677E-7717-4A1E-A8877C0D8C50}"/>
                    </a:ext>
                  </a:extLst>
                </p:cNvPr>
                <p:cNvSpPr/>
                <p:nvPr/>
              </p:nvSpPr>
              <p:spPr>
                <a:xfrm>
                  <a:off x="9115634" y="3815607"/>
                  <a:ext cx="18436" cy="47975"/>
                </a:xfrm>
                <a:custGeom>
                  <a:avLst/>
                  <a:gdLst>
                    <a:gd name="connsiteX0" fmla="*/ 11367 w 18436"/>
                    <a:gd name="connsiteY0" fmla="*/ 31293 h 47975"/>
                    <a:gd name="connsiteX1" fmla="*/ 9149 w 18436"/>
                    <a:gd name="connsiteY1" fmla="*/ 34895 h 47975"/>
                    <a:gd name="connsiteX2" fmla="*/ 9149 w 18436"/>
                    <a:gd name="connsiteY2" fmla="*/ 36004 h 47975"/>
                    <a:gd name="connsiteX3" fmla="*/ 7208 w 18436"/>
                    <a:gd name="connsiteY3" fmla="*/ 39329 h 47975"/>
                    <a:gd name="connsiteX4" fmla="*/ 6654 w 18436"/>
                    <a:gd name="connsiteY4" fmla="*/ 41269 h 47975"/>
                    <a:gd name="connsiteX5" fmla="*/ 2772 w 18436"/>
                    <a:gd name="connsiteY5" fmla="*/ 47089 h 47975"/>
                    <a:gd name="connsiteX6" fmla="*/ 832 w 18436"/>
                    <a:gd name="connsiteY6" fmla="*/ 46535 h 47975"/>
                    <a:gd name="connsiteX7" fmla="*/ 0 w 18436"/>
                    <a:gd name="connsiteY7" fmla="*/ 42100 h 47975"/>
                    <a:gd name="connsiteX8" fmla="*/ 0 w 18436"/>
                    <a:gd name="connsiteY8" fmla="*/ 32124 h 47975"/>
                    <a:gd name="connsiteX9" fmla="*/ 2496 w 18436"/>
                    <a:gd name="connsiteY9" fmla="*/ 23533 h 47975"/>
                    <a:gd name="connsiteX10" fmla="*/ 8595 w 18436"/>
                    <a:gd name="connsiteY10" fmla="*/ 16328 h 47975"/>
                    <a:gd name="connsiteX11" fmla="*/ 11089 w 18436"/>
                    <a:gd name="connsiteY11" fmla="*/ 12726 h 47975"/>
                    <a:gd name="connsiteX12" fmla="*/ 12199 w 18436"/>
                    <a:gd name="connsiteY12" fmla="*/ 8569 h 47975"/>
                    <a:gd name="connsiteX13" fmla="*/ 15248 w 18436"/>
                    <a:gd name="connsiteY13" fmla="*/ 1641 h 47975"/>
                    <a:gd name="connsiteX14" fmla="*/ 17743 w 18436"/>
                    <a:gd name="connsiteY14" fmla="*/ 532 h 47975"/>
                    <a:gd name="connsiteX15" fmla="*/ 18298 w 18436"/>
                    <a:gd name="connsiteY15" fmla="*/ 6075 h 47975"/>
                    <a:gd name="connsiteX16" fmla="*/ 17466 w 18436"/>
                    <a:gd name="connsiteY16" fmla="*/ 16605 h 47975"/>
                    <a:gd name="connsiteX17" fmla="*/ 14139 w 18436"/>
                    <a:gd name="connsiteY17" fmla="*/ 24365 h 47975"/>
                    <a:gd name="connsiteX18" fmla="*/ 10535 w 18436"/>
                    <a:gd name="connsiteY18" fmla="*/ 31293 h 479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8436" h="47975">
                      <a:moveTo>
                        <a:pt x="11367" y="31293"/>
                      </a:moveTo>
                      <a:cubicBezTo>
                        <a:pt x="10813" y="32124"/>
                        <a:pt x="9426" y="33787"/>
                        <a:pt x="9149" y="34895"/>
                      </a:cubicBezTo>
                      <a:cubicBezTo>
                        <a:pt x="9149" y="35450"/>
                        <a:pt x="9149" y="35450"/>
                        <a:pt x="9149" y="36004"/>
                      </a:cubicBezTo>
                      <a:cubicBezTo>
                        <a:pt x="9149" y="37112"/>
                        <a:pt x="7763" y="38221"/>
                        <a:pt x="7208" y="39329"/>
                      </a:cubicBezTo>
                      <a:cubicBezTo>
                        <a:pt x="6931" y="39884"/>
                        <a:pt x="6931" y="40438"/>
                        <a:pt x="6654" y="41269"/>
                      </a:cubicBezTo>
                      <a:cubicBezTo>
                        <a:pt x="6099" y="43486"/>
                        <a:pt x="4159" y="45149"/>
                        <a:pt x="2772" y="47089"/>
                      </a:cubicBezTo>
                      <a:cubicBezTo>
                        <a:pt x="1941" y="48474"/>
                        <a:pt x="1386" y="48197"/>
                        <a:pt x="832" y="46535"/>
                      </a:cubicBezTo>
                      <a:cubicBezTo>
                        <a:pt x="554" y="45149"/>
                        <a:pt x="0" y="43763"/>
                        <a:pt x="0" y="42100"/>
                      </a:cubicBezTo>
                      <a:cubicBezTo>
                        <a:pt x="0" y="38775"/>
                        <a:pt x="0" y="35450"/>
                        <a:pt x="0" y="32124"/>
                      </a:cubicBezTo>
                      <a:cubicBezTo>
                        <a:pt x="0" y="29076"/>
                        <a:pt x="1109" y="26028"/>
                        <a:pt x="2496" y="23533"/>
                      </a:cubicBezTo>
                      <a:cubicBezTo>
                        <a:pt x="4159" y="20762"/>
                        <a:pt x="6931" y="19100"/>
                        <a:pt x="8595" y="16328"/>
                      </a:cubicBezTo>
                      <a:cubicBezTo>
                        <a:pt x="9426" y="15220"/>
                        <a:pt x="10535" y="14111"/>
                        <a:pt x="11089" y="12726"/>
                      </a:cubicBezTo>
                      <a:cubicBezTo>
                        <a:pt x="11644" y="11617"/>
                        <a:pt x="11921" y="9954"/>
                        <a:pt x="12199" y="8569"/>
                      </a:cubicBezTo>
                      <a:cubicBezTo>
                        <a:pt x="12753" y="6075"/>
                        <a:pt x="13585" y="3581"/>
                        <a:pt x="15248" y="1641"/>
                      </a:cubicBezTo>
                      <a:cubicBezTo>
                        <a:pt x="15802" y="810"/>
                        <a:pt x="16634" y="-853"/>
                        <a:pt x="17743" y="532"/>
                      </a:cubicBezTo>
                      <a:cubicBezTo>
                        <a:pt x="18852" y="1918"/>
                        <a:pt x="18298" y="4412"/>
                        <a:pt x="18298" y="6075"/>
                      </a:cubicBezTo>
                      <a:cubicBezTo>
                        <a:pt x="18298" y="9400"/>
                        <a:pt x="18852" y="13557"/>
                        <a:pt x="17466" y="16605"/>
                      </a:cubicBezTo>
                      <a:cubicBezTo>
                        <a:pt x="16080" y="19100"/>
                        <a:pt x="15248" y="21871"/>
                        <a:pt x="14139" y="24365"/>
                      </a:cubicBezTo>
                      <a:cubicBezTo>
                        <a:pt x="13030" y="26859"/>
                        <a:pt x="11921" y="29076"/>
                        <a:pt x="10535" y="31293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440" name="Freeform 2439">
                  <a:extLst>
                    <a:ext uri="{FF2B5EF4-FFF2-40B4-BE49-F238E27FC236}">
                      <a16:creationId xmlns:a16="http://schemas.microsoft.com/office/drawing/2014/main" id="{ADAB60A0-5A1B-8714-4422-723621304F76}"/>
                    </a:ext>
                  </a:extLst>
                </p:cNvPr>
                <p:cNvSpPr/>
                <p:nvPr/>
              </p:nvSpPr>
              <p:spPr>
                <a:xfrm>
                  <a:off x="9129034" y="3842948"/>
                  <a:ext cx="20935" cy="16422"/>
                </a:xfrm>
                <a:custGeom>
                  <a:avLst/>
                  <a:gdLst>
                    <a:gd name="connsiteX0" fmla="*/ 185 w 20935"/>
                    <a:gd name="connsiteY0" fmla="*/ 10880 h 16422"/>
                    <a:gd name="connsiteX1" fmla="*/ 5730 w 20935"/>
                    <a:gd name="connsiteY1" fmla="*/ 3675 h 16422"/>
                    <a:gd name="connsiteX2" fmla="*/ 14601 w 20935"/>
                    <a:gd name="connsiteY2" fmla="*/ 72 h 16422"/>
                    <a:gd name="connsiteX3" fmla="*/ 20700 w 20935"/>
                    <a:gd name="connsiteY3" fmla="*/ 7554 h 16422"/>
                    <a:gd name="connsiteX4" fmla="*/ 7393 w 20935"/>
                    <a:gd name="connsiteY4" fmla="*/ 16423 h 16422"/>
                    <a:gd name="connsiteX5" fmla="*/ 1848 w 20935"/>
                    <a:gd name="connsiteY5" fmla="*/ 16423 h 16422"/>
                    <a:gd name="connsiteX6" fmla="*/ 185 w 20935"/>
                    <a:gd name="connsiteY6" fmla="*/ 10880 h 164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0935" h="16422">
                      <a:moveTo>
                        <a:pt x="185" y="10880"/>
                      </a:moveTo>
                      <a:cubicBezTo>
                        <a:pt x="462" y="7277"/>
                        <a:pt x="2957" y="5338"/>
                        <a:pt x="5730" y="3675"/>
                      </a:cubicBezTo>
                      <a:cubicBezTo>
                        <a:pt x="8225" y="2289"/>
                        <a:pt x="11551" y="-482"/>
                        <a:pt x="14601" y="72"/>
                      </a:cubicBezTo>
                      <a:cubicBezTo>
                        <a:pt x="17650" y="626"/>
                        <a:pt x="19868" y="4783"/>
                        <a:pt x="20700" y="7554"/>
                      </a:cubicBezTo>
                      <a:cubicBezTo>
                        <a:pt x="22641" y="15314"/>
                        <a:pt x="12106" y="15591"/>
                        <a:pt x="7393" y="16423"/>
                      </a:cubicBezTo>
                      <a:cubicBezTo>
                        <a:pt x="6284" y="15314"/>
                        <a:pt x="3234" y="16423"/>
                        <a:pt x="1848" y="16423"/>
                      </a:cubicBezTo>
                      <a:cubicBezTo>
                        <a:pt x="-370" y="16423"/>
                        <a:pt x="-92" y="12543"/>
                        <a:pt x="185" y="1088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441" name="Freeform 2440">
                  <a:extLst>
                    <a:ext uri="{FF2B5EF4-FFF2-40B4-BE49-F238E27FC236}">
                      <a16:creationId xmlns:a16="http://schemas.microsoft.com/office/drawing/2014/main" id="{33575549-F3D6-F08E-1261-339CEB635D66}"/>
                    </a:ext>
                  </a:extLst>
                </p:cNvPr>
                <p:cNvSpPr/>
                <p:nvPr/>
              </p:nvSpPr>
              <p:spPr>
                <a:xfrm>
                  <a:off x="9077429" y="3796610"/>
                  <a:ext cx="34191" cy="39056"/>
                </a:xfrm>
                <a:custGeom>
                  <a:avLst/>
                  <a:gdLst>
                    <a:gd name="connsiteX0" fmla="*/ 12700 w 34191"/>
                    <a:gd name="connsiteY0" fmla="*/ 35603 h 39056"/>
                    <a:gd name="connsiteX1" fmla="*/ 8819 w 34191"/>
                    <a:gd name="connsiteY1" fmla="*/ 38374 h 39056"/>
                    <a:gd name="connsiteX2" fmla="*/ 3551 w 34191"/>
                    <a:gd name="connsiteY2" fmla="*/ 38374 h 39056"/>
                    <a:gd name="connsiteX3" fmla="*/ 2165 w 34191"/>
                    <a:gd name="connsiteY3" fmla="*/ 33663 h 39056"/>
                    <a:gd name="connsiteX4" fmla="*/ 2165 w 34191"/>
                    <a:gd name="connsiteY4" fmla="*/ 27289 h 39056"/>
                    <a:gd name="connsiteX5" fmla="*/ 3275 w 34191"/>
                    <a:gd name="connsiteY5" fmla="*/ 21193 h 39056"/>
                    <a:gd name="connsiteX6" fmla="*/ 4106 w 34191"/>
                    <a:gd name="connsiteY6" fmla="*/ 15096 h 39056"/>
                    <a:gd name="connsiteX7" fmla="*/ 3551 w 34191"/>
                    <a:gd name="connsiteY7" fmla="*/ 10385 h 39056"/>
                    <a:gd name="connsiteX8" fmla="*/ 2165 w 34191"/>
                    <a:gd name="connsiteY8" fmla="*/ 5673 h 39056"/>
                    <a:gd name="connsiteX9" fmla="*/ 225 w 34191"/>
                    <a:gd name="connsiteY9" fmla="*/ 1517 h 39056"/>
                    <a:gd name="connsiteX10" fmla="*/ 5215 w 34191"/>
                    <a:gd name="connsiteY10" fmla="*/ 408 h 39056"/>
                    <a:gd name="connsiteX11" fmla="*/ 11869 w 34191"/>
                    <a:gd name="connsiteY11" fmla="*/ 4288 h 39056"/>
                    <a:gd name="connsiteX12" fmla="*/ 16305 w 34191"/>
                    <a:gd name="connsiteY12" fmla="*/ 9553 h 39056"/>
                    <a:gd name="connsiteX13" fmla="*/ 22958 w 34191"/>
                    <a:gd name="connsiteY13" fmla="*/ 10108 h 39056"/>
                    <a:gd name="connsiteX14" fmla="*/ 30166 w 34191"/>
                    <a:gd name="connsiteY14" fmla="*/ 10108 h 39056"/>
                    <a:gd name="connsiteX15" fmla="*/ 33493 w 34191"/>
                    <a:gd name="connsiteY15" fmla="*/ 16758 h 39056"/>
                    <a:gd name="connsiteX16" fmla="*/ 29334 w 34191"/>
                    <a:gd name="connsiteY16" fmla="*/ 21747 h 39056"/>
                    <a:gd name="connsiteX17" fmla="*/ 26562 w 34191"/>
                    <a:gd name="connsiteY17" fmla="*/ 25903 h 39056"/>
                    <a:gd name="connsiteX18" fmla="*/ 24344 w 34191"/>
                    <a:gd name="connsiteY18" fmla="*/ 28952 h 39056"/>
                    <a:gd name="connsiteX19" fmla="*/ 22681 w 34191"/>
                    <a:gd name="connsiteY19" fmla="*/ 33109 h 39056"/>
                    <a:gd name="connsiteX20" fmla="*/ 19909 w 34191"/>
                    <a:gd name="connsiteY20" fmla="*/ 37542 h 39056"/>
                    <a:gd name="connsiteX21" fmla="*/ 17968 w 34191"/>
                    <a:gd name="connsiteY21" fmla="*/ 35049 h 39056"/>
                    <a:gd name="connsiteX22" fmla="*/ 15750 w 34191"/>
                    <a:gd name="connsiteY22" fmla="*/ 33109 h 39056"/>
                    <a:gd name="connsiteX23" fmla="*/ 12423 w 34191"/>
                    <a:gd name="connsiteY23" fmla="*/ 36157 h 390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34191" h="39056">
                      <a:moveTo>
                        <a:pt x="12700" y="35603"/>
                      </a:moveTo>
                      <a:cubicBezTo>
                        <a:pt x="11592" y="36988"/>
                        <a:pt x="10482" y="37820"/>
                        <a:pt x="8819" y="38374"/>
                      </a:cubicBezTo>
                      <a:cubicBezTo>
                        <a:pt x="7433" y="38651"/>
                        <a:pt x="4661" y="39760"/>
                        <a:pt x="3551" y="38374"/>
                      </a:cubicBezTo>
                      <a:cubicBezTo>
                        <a:pt x="2720" y="37265"/>
                        <a:pt x="2720" y="35049"/>
                        <a:pt x="2165" y="33663"/>
                      </a:cubicBezTo>
                      <a:cubicBezTo>
                        <a:pt x="1611" y="31446"/>
                        <a:pt x="1888" y="29506"/>
                        <a:pt x="2165" y="27289"/>
                      </a:cubicBezTo>
                      <a:cubicBezTo>
                        <a:pt x="2720" y="25349"/>
                        <a:pt x="2997" y="23409"/>
                        <a:pt x="3275" y="21193"/>
                      </a:cubicBezTo>
                      <a:cubicBezTo>
                        <a:pt x="3551" y="19253"/>
                        <a:pt x="4383" y="17036"/>
                        <a:pt x="4106" y="15096"/>
                      </a:cubicBezTo>
                      <a:cubicBezTo>
                        <a:pt x="4106" y="13433"/>
                        <a:pt x="3551" y="11770"/>
                        <a:pt x="3551" y="10385"/>
                      </a:cubicBezTo>
                      <a:cubicBezTo>
                        <a:pt x="3551" y="8445"/>
                        <a:pt x="3551" y="7059"/>
                        <a:pt x="2165" y="5673"/>
                      </a:cubicBezTo>
                      <a:cubicBezTo>
                        <a:pt x="1057" y="4565"/>
                        <a:pt x="-607" y="3457"/>
                        <a:pt x="225" y="1517"/>
                      </a:cubicBezTo>
                      <a:cubicBezTo>
                        <a:pt x="1057" y="-423"/>
                        <a:pt x="3829" y="-146"/>
                        <a:pt x="5215" y="408"/>
                      </a:cubicBezTo>
                      <a:cubicBezTo>
                        <a:pt x="7710" y="1240"/>
                        <a:pt x="10206" y="2348"/>
                        <a:pt x="11869" y="4288"/>
                      </a:cubicBezTo>
                      <a:cubicBezTo>
                        <a:pt x="13255" y="5951"/>
                        <a:pt x="14364" y="8445"/>
                        <a:pt x="16305" y="9553"/>
                      </a:cubicBezTo>
                      <a:cubicBezTo>
                        <a:pt x="18245" y="10662"/>
                        <a:pt x="20740" y="10108"/>
                        <a:pt x="22958" y="10108"/>
                      </a:cubicBezTo>
                      <a:cubicBezTo>
                        <a:pt x="25453" y="10108"/>
                        <a:pt x="27671" y="10108"/>
                        <a:pt x="30166" y="10108"/>
                      </a:cubicBezTo>
                      <a:cubicBezTo>
                        <a:pt x="33770" y="10108"/>
                        <a:pt x="35157" y="14265"/>
                        <a:pt x="33493" y="16758"/>
                      </a:cubicBezTo>
                      <a:cubicBezTo>
                        <a:pt x="32384" y="18421"/>
                        <a:pt x="30721" y="20084"/>
                        <a:pt x="29334" y="21747"/>
                      </a:cubicBezTo>
                      <a:cubicBezTo>
                        <a:pt x="28226" y="23132"/>
                        <a:pt x="27394" y="24518"/>
                        <a:pt x="26562" y="25903"/>
                      </a:cubicBezTo>
                      <a:cubicBezTo>
                        <a:pt x="26008" y="27012"/>
                        <a:pt x="25176" y="27843"/>
                        <a:pt x="24344" y="28952"/>
                      </a:cubicBezTo>
                      <a:cubicBezTo>
                        <a:pt x="23512" y="30337"/>
                        <a:pt x="23235" y="31723"/>
                        <a:pt x="22681" y="33109"/>
                      </a:cubicBezTo>
                      <a:cubicBezTo>
                        <a:pt x="22126" y="34494"/>
                        <a:pt x="21295" y="36988"/>
                        <a:pt x="19909" y="37542"/>
                      </a:cubicBezTo>
                      <a:cubicBezTo>
                        <a:pt x="18523" y="38097"/>
                        <a:pt x="17968" y="36157"/>
                        <a:pt x="17968" y="35049"/>
                      </a:cubicBezTo>
                      <a:cubicBezTo>
                        <a:pt x="17968" y="33663"/>
                        <a:pt x="17413" y="32554"/>
                        <a:pt x="15750" y="33109"/>
                      </a:cubicBezTo>
                      <a:cubicBezTo>
                        <a:pt x="14364" y="33663"/>
                        <a:pt x="13532" y="35049"/>
                        <a:pt x="12423" y="36157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442" name="Freeform 2441">
                  <a:extLst>
                    <a:ext uri="{FF2B5EF4-FFF2-40B4-BE49-F238E27FC236}">
                      <a16:creationId xmlns:a16="http://schemas.microsoft.com/office/drawing/2014/main" id="{5BA171F2-DC2F-DCE9-4D7A-1F33E3928981}"/>
                    </a:ext>
                  </a:extLst>
                </p:cNvPr>
                <p:cNvSpPr/>
                <p:nvPr/>
              </p:nvSpPr>
              <p:spPr>
                <a:xfrm>
                  <a:off x="9142756" y="3803467"/>
                  <a:ext cx="25322" cy="42878"/>
                </a:xfrm>
                <a:custGeom>
                  <a:avLst/>
                  <a:gdLst>
                    <a:gd name="connsiteX0" fmla="*/ 4484 w 25322"/>
                    <a:gd name="connsiteY0" fmla="*/ 20154 h 42878"/>
                    <a:gd name="connsiteX1" fmla="*/ 325 w 25322"/>
                    <a:gd name="connsiteY1" fmla="*/ 4636 h 42878"/>
                    <a:gd name="connsiteX2" fmla="*/ 2266 w 25322"/>
                    <a:gd name="connsiteY2" fmla="*/ 201 h 42878"/>
                    <a:gd name="connsiteX3" fmla="*/ 5315 w 25322"/>
                    <a:gd name="connsiteY3" fmla="*/ 2418 h 42878"/>
                    <a:gd name="connsiteX4" fmla="*/ 8365 w 25322"/>
                    <a:gd name="connsiteY4" fmla="*/ 6852 h 42878"/>
                    <a:gd name="connsiteX5" fmla="*/ 12523 w 25322"/>
                    <a:gd name="connsiteY5" fmla="*/ 6852 h 42878"/>
                    <a:gd name="connsiteX6" fmla="*/ 18900 w 25322"/>
                    <a:gd name="connsiteY6" fmla="*/ 21540 h 42878"/>
                    <a:gd name="connsiteX7" fmla="*/ 23335 w 25322"/>
                    <a:gd name="connsiteY7" fmla="*/ 30685 h 42878"/>
                    <a:gd name="connsiteX8" fmla="*/ 23335 w 25322"/>
                    <a:gd name="connsiteY8" fmla="*/ 37613 h 42878"/>
                    <a:gd name="connsiteX9" fmla="*/ 15295 w 25322"/>
                    <a:gd name="connsiteY9" fmla="*/ 42878 h 42878"/>
                    <a:gd name="connsiteX10" fmla="*/ 11414 w 25322"/>
                    <a:gd name="connsiteY10" fmla="*/ 37059 h 42878"/>
                    <a:gd name="connsiteX11" fmla="*/ 11691 w 25322"/>
                    <a:gd name="connsiteY11" fmla="*/ 25142 h 42878"/>
                    <a:gd name="connsiteX12" fmla="*/ 9473 w 25322"/>
                    <a:gd name="connsiteY12" fmla="*/ 21817 h 42878"/>
                    <a:gd name="connsiteX13" fmla="*/ 3929 w 25322"/>
                    <a:gd name="connsiteY13" fmla="*/ 20708 h 428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5322" h="42878">
                      <a:moveTo>
                        <a:pt x="4484" y="20154"/>
                      </a:moveTo>
                      <a:cubicBezTo>
                        <a:pt x="48" y="16829"/>
                        <a:pt x="-507" y="9901"/>
                        <a:pt x="325" y="4636"/>
                      </a:cubicBezTo>
                      <a:cubicBezTo>
                        <a:pt x="325" y="3250"/>
                        <a:pt x="879" y="756"/>
                        <a:pt x="2266" y="201"/>
                      </a:cubicBezTo>
                      <a:cubicBezTo>
                        <a:pt x="3652" y="-630"/>
                        <a:pt x="4760" y="1310"/>
                        <a:pt x="5315" y="2418"/>
                      </a:cubicBezTo>
                      <a:cubicBezTo>
                        <a:pt x="6147" y="3804"/>
                        <a:pt x="6978" y="6021"/>
                        <a:pt x="8365" y="6852"/>
                      </a:cubicBezTo>
                      <a:cubicBezTo>
                        <a:pt x="9751" y="7684"/>
                        <a:pt x="11137" y="6852"/>
                        <a:pt x="12523" y="6852"/>
                      </a:cubicBezTo>
                      <a:cubicBezTo>
                        <a:pt x="20286" y="4913"/>
                        <a:pt x="18622" y="17106"/>
                        <a:pt x="18900" y="21540"/>
                      </a:cubicBezTo>
                      <a:cubicBezTo>
                        <a:pt x="18900" y="25420"/>
                        <a:pt x="20008" y="28468"/>
                        <a:pt x="23335" y="30685"/>
                      </a:cubicBezTo>
                      <a:cubicBezTo>
                        <a:pt x="26385" y="32625"/>
                        <a:pt x="25553" y="35119"/>
                        <a:pt x="23335" y="37613"/>
                      </a:cubicBezTo>
                      <a:cubicBezTo>
                        <a:pt x="21672" y="39553"/>
                        <a:pt x="18345" y="42878"/>
                        <a:pt x="15295" y="42878"/>
                      </a:cubicBezTo>
                      <a:cubicBezTo>
                        <a:pt x="12246" y="42878"/>
                        <a:pt x="11414" y="39553"/>
                        <a:pt x="11414" y="37059"/>
                      </a:cubicBezTo>
                      <a:cubicBezTo>
                        <a:pt x="11414" y="33179"/>
                        <a:pt x="12246" y="29299"/>
                        <a:pt x="11691" y="25142"/>
                      </a:cubicBezTo>
                      <a:cubicBezTo>
                        <a:pt x="11691" y="23757"/>
                        <a:pt x="11137" y="22094"/>
                        <a:pt x="9473" y="21817"/>
                      </a:cubicBezTo>
                      <a:cubicBezTo>
                        <a:pt x="7810" y="21263"/>
                        <a:pt x="5870" y="21263"/>
                        <a:pt x="3929" y="20708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443" name="Freeform 2442">
                  <a:extLst>
                    <a:ext uri="{FF2B5EF4-FFF2-40B4-BE49-F238E27FC236}">
                      <a16:creationId xmlns:a16="http://schemas.microsoft.com/office/drawing/2014/main" id="{ED891F14-ADF0-5168-1A65-DB55BD2CBA7A}"/>
                    </a:ext>
                  </a:extLst>
                </p:cNvPr>
                <p:cNvSpPr/>
                <p:nvPr/>
              </p:nvSpPr>
              <p:spPr>
                <a:xfrm>
                  <a:off x="9144728" y="3774078"/>
                  <a:ext cx="33466" cy="45718"/>
                </a:xfrm>
                <a:custGeom>
                  <a:avLst/>
                  <a:gdLst>
                    <a:gd name="connsiteX0" fmla="*/ 14432 w 33466"/>
                    <a:gd name="connsiteY0" fmla="*/ 22108 h 45718"/>
                    <a:gd name="connsiteX1" fmla="*/ 7224 w 33466"/>
                    <a:gd name="connsiteY1" fmla="*/ 15734 h 45718"/>
                    <a:gd name="connsiteX2" fmla="*/ 293 w 33466"/>
                    <a:gd name="connsiteY2" fmla="*/ 10192 h 45718"/>
                    <a:gd name="connsiteX3" fmla="*/ 3898 w 33466"/>
                    <a:gd name="connsiteY3" fmla="*/ 1324 h 45718"/>
                    <a:gd name="connsiteX4" fmla="*/ 13323 w 33466"/>
                    <a:gd name="connsiteY4" fmla="*/ 1878 h 45718"/>
                    <a:gd name="connsiteX5" fmla="*/ 24967 w 33466"/>
                    <a:gd name="connsiteY5" fmla="*/ 8806 h 45718"/>
                    <a:gd name="connsiteX6" fmla="*/ 31898 w 33466"/>
                    <a:gd name="connsiteY6" fmla="*/ 19337 h 45718"/>
                    <a:gd name="connsiteX7" fmla="*/ 33284 w 33466"/>
                    <a:gd name="connsiteY7" fmla="*/ 34025 h 45718"/>
                    <a:gd name="connsiteX8" fmla="*/ 29403 w 33466"/>
                    <a:gd name="connsiteY8" fmla="*/ 44555 h 45718"/>
                    <a:gd name="connsiteX9" fmla="*/ 21363 w 33466"/>
                    <a:gd name="connsiteY9" fmla="*/ 44555 h 45718"/>
                    <a:gd name="connsiteX10" fmla="*/ 19700 w 33466"/>
                    <a:gd name="connsiteY10" fmla="*/ 40675 h 45718"/>
                    <a:gd name="connsiteX11" fmla="*/ 17482 w 33466"/>
                    <a:gd name="connsiteY11" fmla="*/ 37627 h 45718"/>
                    <a:gd name="connsiteX12" fmla="*/ 15818 w 33466"/>
                    <a:gd name="connsiteY12" fmla="*/ 33747 h 45718"/>
                    <a:gd name="connsiteX13" fmla="*/ 15541 w 33466"/>
                    <a:gd name="connsiteY13" fmla="*/ 30145 h 45718"/>
                    <a:gd name="connsiteX14" fmla="*/ 13878 w 33466"/>
                    <a:gd name="connsiteY14" fmla="*/ 22385 h 457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3466" h="45718">
                      <a:moveTo>
                        <a:pt x="14432" y="22108"/>
                      </a:moveTo>
                      <a:cubicBezTo>
                        <a:pt x="13046" y="19060"/>
                        <a:pt x="10273" y="17120"/>
                        <a:pt x="7224" y="15734"/>
                      </a:cubicBezTo>
                      <a:cubicBezTo>
                        <a:pt x="4729" y="14349"/>
                        <a:pt x="1402" y="13240"/>
                        <a:pt x="293" y="10192"/>
                      </a:cubicBezTo>
                      <a:cubicBezTo>
                        <a:pt x="-816" y="6866"/>
                        <a:pt x="1402" y="3264"/>
                        <a:pt x="3898" y="1324"/>
                      </a:cubicBezTo>
                      <a:cubicBezTo>
                        <a:pt x="6947" y="-893"/>
                        <a:pt x="10273" y="-62"/>
                        <a:pt x="13323" y="1878"/>
                      </a:cubicBezTo>
                      <a:cubicBezTo>
                        <a:pt x="17204" y="4372"/>
                        <a:pt x="21086" y="6312"/>
                        <a:pt x="24967" y="8806"/>
                      </a:cubicBezTo>
                      <a:cubicBezTo>
                        <a:pt x="29126" y="11300"/>
                        <a:pt x="31344" y="14626"/>
                        <a:pt x="31898" y="19337"/>
                      </a:cubicBezTo>
                      <a:cubicBezTo>
                        <a:pt x="32452" y="24325"/>
                        <a:pt x="32730" y="29036"/>
                        <a:pt x="33284" y="34025"/>
                      </a:cubicBezTo>
                      <a:cubicBezTo>
                        <a:pt x="33838" y="38181"/>
                        <a:pt x="33284" y="42061"/>
                        <a:pt x="29403" y="44555"/>
                      </a:cubicBezTo>
                      <a:cubicBezTo>
                        <a:pt x="27463" y="45663"/>
                        <a:pt x="23304" y="46495"/>
                        <a:pt x="21363" y="44555"/>
                      </a:cubicBezTo>
                      <a:cubicBezTo>
                        <a:pt x="20254" y="43446"/>
                        <a:pt x="20254" y="42061"/>
                        <a:pt x="19700" y="40675"/>
                      </a:cubicBezTo>
                      <a:cubicBezTo>
                        <a:pt x="19146" y="39567"/>
                        <a:pt x="18036" y="39013"/>
                        <a:pt x="17482" y="37627"/>
                      </a:cubicBezTo>
                      <a:cubicBezTo>
                        <a:pt x="16927" y="36518"/>
                        <a:pt x="16373" y="35133"/>
                        <a:pt x="15818" y="33747"/>
                      </a:cubicBezTo>
                      <a:cubicBezTo>
                        <a:pt x="15541" y="32639"/>
                        <a:pt x="15818" y="31253"/>
                        <a:pt x="15541" y="30145"/>
                      </a:cubicBezTo>
                      <a:cubicBezTo>
                        <a:pt x="15541" y="27374"/>
                        <a:pt x="14987" y="24879"/>
                        <a:pt x="13878" y="22385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444" name="Freeform 2443">
                  <a:extLst>
                    <a:ext uri="{FF2B5EF4-FFF2-40B4-BE49-F238E27FC236}">
                      <a16:creationId xmlns:a16="http://schemas.microsoft.com/office/drawing/2014/main" id="{C9EA0741-F361-F643-61DC-FD2DD0B0C0E5}"/>
                    </a:ext>
                  </a:extLst>
                </p:cNvPr>
                <p:cNvSpPr/>
                <p:nvPr/>
              </p:nvSpPr>
              <p:spPr>
                <a:xfrm>
                  <a:off x="9106156" y="3763727"/>
                  <a:ext cx="29717" cy="38833"/>
                </a:xfrm>
                <a:custGeom>
                  <a:avLst/>
                  <a:gdLst>
                    <a:gd name="connsiteX0" fmla="*/ 25004 w 29717"/>
                    <a:gd name="connsiteY0" fmla="*/ 22206 h 38833"/>
                    <a:gd name="connsiteX1" fmla="*/ 21400 w 29717"/>
                    <a:gd name="connsiteY1" fmla="*/ 18603 h 38833"/>
                    <a:gd name="connsiteX2" fmla="*/ 18628 w 29717"/>
                    <a:gd name="connsiteY2" fmla="*/ 16664 h 38833"/>
                    <a:gd name="connsiteX3" fmla="*/ 15578 w 29717"/>
                    <a:gd name="connsiteY3" fmla="*/ 13061 h 38833"/>
                    <a:gd name="connsiteX4" fmla="*/ 12806 w 29717"/>
                    <a:gd name="connsiteY4" fmla="*/ 9458 h 38833"/>
                    <a:gd name="connsiteX5" fmla="*/ 6152 w 29717"/>
                    <a:gd name="connsiteY5" fmla="*/ 4470 h 38833"/>
                    <a:gd name="connsiteX6" fmla="*/ 3657 w 29717"/>
                    <a:gd name="connsiteY6" fmla="*/ 1699 h 38833"/>
                    <a:gd name="connsiteX7" fmla="*/ 53 w 29717"/>
                    <a:gd name="connsiteY7" fmla="*/ 36 h 38833"/>
                    <a:gd name="connsiteX8" fmla="*/ 1994 w 29717"/>
                    <a:gd name="connsiteY8" fmla="*/ 5024 h 38833"/>
                    <a:gd name="connsiteX9" fmla="*/ 7538 w 29717"/>
                    <a:gd name="connsiteY9" fmla="*/ 11952 h 38833"/>
                    <a:gd name="connsiteX10" fmla="*/ 9756 w 29717"/>
                    <a:gd name="connsiteY10" fmla="*/ 19435 h 38833"/>
                    <a:gd name="connsiteX11" fmla="*/ 8370 w 29717"/>
                    <a:gd name="connsiteY11" fmla="*/ 25808 h 38833"/>
                    <a:gd name="connsiteX12" fmla="*/ 7816 w 29717"/>
                    <a:gd name="connsiteY12" fmla="*/ 30242 h 38833"/>
                    <a:gd name="connsiteX13" fmla="*/ 11697 w 29717"/>
                    <a:gd name="connsiteY13" fmla="*/ 31905 h 38833"/>
                    <a:gd name="connsiteX14" fmla="*/ 19736 w 29717"/>
                    <a:gd name="connsiteY14" fmla="*/ 33568 h 38833"/>
                    <a:gd name="connsiteX15" fmla="*/ 23895 w 29717"/>
                    <a:gd name="connsiteY15" fmla="*/ 37448 h 38833"/>
                    <a:gd name="connsiteX16" fmla="*/ 26390 w 29717"/>
                    <a:gd name="connsiteY16" fmla="*/ 38833 h 38833"/>
                    <a:gd name="connsiteX17" fmla="*/ 27777 w 29717"/>
                    <a:gd name="connsiteY17" fmla="*/ 37170 h 38833"/>
                    <a:gd name="connsiteX18" fmla="*/ 29440 w 29717"/>
                    <a:gd name="connsiteY18" fmla="*/ 33014 h 38833"/>
                    <a:gd name="connsiteX19" fmla="*/ 28608 w 29717"/>
                    <a:gd name="connsiteY19" fmla="*/ 29134 h 38833"/>
                    <a:gd name="connsiteX20" fmla="*/ 24450 w 29717"/>
                    <a:gd name="connsiteY20" fmla="*/ 22206 h 388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29717" h="38833">
                      <a:moveTo>
                        <a:pt x="25004" y="22206"/>
                      </a:moveTo>
                      <a:cubicBezTo>
                        <a:pt x="23895" y="21098"/>
                        <a:pt x="22509" y="19989"/>
                        <a:pt x="21400" y="18603"/>
                      </a:cubicBezTo>
                      <a:cubicBezTo>
                        <a:pt x="20568" y="17495"/>
                        <a:pt x="19736" y="17495"/>
                        <a:pt x="18628" y="16664"/>
                      </a:cubicBezTo>
                      <a:cubicBezTo>
                        <a:pt x="17242" y="15555"/>
                        <a:pt x="16687" y="14169"/>
                        <a:pt x="15578" y="13061"/>
                      </a:cubicBezTo>
                      <a:cubicBezTo>
                        <a:pt x="14747" y="11952"/>
                        <a:pt x="13637" y="10567"/>
                        <a:pt x="12806" y="9458"/>
                      </a:cubicBezTo>
                      <a:cubicBezTo>
                        <a:pt x="11143" y="6964"/>
                        <a:pt x="8370" y="6133"/>
                        <a:pt x="6152" y="4470"/>
                      </a:cubicBezTo>
                      <a:cubicBezTo>
                        <a:pt x="5044" y="3639"/>
                        <a:pt x="4766" y="2530"/>
                        <a:pt x="3657" y="1699"/>
                      </a:cubicBezTo>
                      <a:cubicBezTo>
                        <a:pt x="2548" y="1145"/>
                        <a:pt x="1439" y="-241"/>
                        <a:pt x="53" y="36"/>
                      </a:cubicBezTo>
                      <a:cubicBezTo>
                        <a:pt x="-224" y="2253"/>
                        <a:pt x="608" y="3639"/>
                        <a:pt x="1994" y="5024"/>
                      </a:cubicBezTo>
                      <a:cubicBezTo>
                        <a:pt x="3934" y="7241"/>
                        <a:pt x="6152" y="9181"/>
                        <a:pt x="7538" y="11952"/>
                      </a:cubicBezTo>
                      <a:cubicBezTo>
                        <a:pt x="8647" y="14169"/>
                        <a:pt x="9756" y="16941"/>
                        <a:pt x="9756" y="19435"/>
                      </a:cubicBezTo>
                      <a:cubicBezTo>
                        <a:pt x="9756" y="21652"/>
                        <a:pt x="8925" y="23869"/>
                        <a:pt x="8370" y="25808"/>
                      </a:cubicBezTo>
                      <a:cubicBezTo>
                        <a:pt x="8093" y="27194"/>
                        <a:pt x="7538" y="28857"/>
                        <a:pt x="7816" y="30242"/>
                      </a:cubicBezTo>
                      <a:cubicBezTo>
                        <a:pt x="8093" y="31905"/>
                        <a:pt x="10311" y="31905"/>
                        <a:pt x="11697" y="31905"/>
                      </a:cubicBezTo>
                      <a:cubicBezTo>
                        <a:pt x="14747" y="31905"/>
                        <a:pt x="17519" y="30797"/>
                        <a:pt x="19736" y="33568"/>
                      </a:cubicBezTo>
                      <a:cubicBezTo>
                        <a:pt x="21123" y="35231"/>
                        <a:pt x="21954" y="36339"/>
                        <a:pt x="23895" y="37448"/>
                      </a:cubicBezTo>
                      <a:cubicBezTo>
                        <a:pt x="24450" y="37725"/>
                        <a:pt x="25836" y="38833"/>
                        <a:pt x="26390" y="38833"/>
                      </a:cubicBezTo>
                      <a:cubicBezTo>
                        <a:pt x="27222" y="38833"/>
                        <a:pt x="27499" y="37725"/>
                        <a:pt x="27777" y="37170"/>
                      </a:cubicBezTo>
                      <a:cubicBezTo>
                        <a:pt x="28331" y="35785"/>
                        <a:pt x="28885" y="34399"/>
                        <a:pt x="29440" y="33014"/>
                      </a:cubicBezTo>
                      <a:cubicBezTo>
                        <a:pt x="29995" y="31351"/>
                        <a:pt x="29717" y="30797"/>
                        <a:pt x="28608" y="29134"/>
                      </a:cubicBezTo>
                      <a:cubicBezTo>
                        <a:pt x="26945" y="26917"/>
                        <a:pt x="26390" y="24423"/>
                        <a:pt x="24450" y="22206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445" name="Freeform 2444">
                  <a:extLst>
                    <a:ext uri="{FF2B5EF4-FFF2-40B4-BE49-F238E27FC236}">
                      <a16:creationId xmlns:a16="http://schemas.microsoft.com/office/drawing/2014/main" id="{83038CDF-7597-6D16-4856-9864E771E2C2}"/>
                    </a:ext>
                  </a:extLst>
                </p:cNvPr>
                <p:cNvSpPr/>
                <p:nvPr/>
              </p:nvSpPr>
              <p:spPr>
                <a:xfrm>
                  <a:off x="9108427" y="3737962"/>
                  <a:ext cx="32300" cy="38826"/>
                </a:xfrm>
                <a:custGeom>
                  <a:avLst/>
                  <a:gdLst>
                    <a:gd name="connsiteX0" fmla="*/ 16357 w 32300"/>
                    <a:gd name="connsiteY0" fmla="*/ 26356 h 38826"/>
                    <a:gd name="connsiteX1" fmla="*/ 12752 w 32300"/>
                    <a:gd name="connsiteY1" fmla="*/ 25524 h 38826"/>
                    <a:gd name="connsiteX2" fmla="*/ 7762 w 32300"/>
                    <a:gd name="connsiteY2" fmla="*/ 22199 h 38826"/>
                    <a:gd name="connsiteX3" fmla="*/ 3049 w 32300"/>
                    <a:gd name="connsiteY3" fmla="*/ 16933 h 38826"/>
                    <a:gd name="connsiteX4" fmla="*/ 0 w 32300"/>
                    <a:gd name="connsiteY4" fmla="*/ 11114 h 38826"/>
                    <a:gd name="connsiteX5" fmla="*/ 3327 w 32300"/>
                    <a:gd name="connsiteY5" fmla="*/ 5849 h 38826"/>
                    <a:gd name="connsiteX6" fmla="*/ 5545 w 32300"/>
                    <a:gd name="connsiteY6" fmla="*/ 2800 h 38826"/>
                    <a:gd name="connsiteX7" fmla="*/ 7208 w 32300"/>
                    <a:gd name="connsiteY7" fmla="*/ 306 h 38826"/>
                    <a:gd name="connsiteX8" fmla="*/ 13584 w 32300"/>
                    <a:gd name="connsiteY8" fmla="*/ 1969 h 38826"/>
                    <a:gd name="connsiteX9" fmla="*/ 20515 w 32300"/>
                    <a:gd name="connsiteY9" fmla="*/ 5572 h 38826"/>
                    <a:gd name="connsiteX10" fmla="*/ 16079 w 32300"/>
                    <a:gd name="connsiteY10" fmla="*/ 17210 h 38826"/>
                    <a:gd name="connsiteX11" fmla="*/ 21347 w 32300"/>
                    <a:gd name="connsiteY11" fmla="*/ 21922 h 38826"/>
                    <a:gd name="connsiteX12" fmla="*/ 25505 w 32300"/>
                    <a:gd name="connsiteY12" fmla="*/ 25802 h 38826"/>
                    <a:gd name="connsiteX13" fmla="*/ 32159 w 32300"/>
                    <a:gd name="connsiteY13" fmla="*/ 29404 h 38826"/>
                    <a:gd name="connsiteX14" fmla="*/ 29386 w 32300"/>
                    <a:gd name="connsiteY14" fmla="*/ 36055 h 38826"/>
                    <a:gd name="connsiteX15" fmla="*/ 26614 w 32300"/>
                    <a:gd name="connsiteY15" fmla="*/ 36886 h 38826"/>
                    <a:gd name="connsiteX16" fmla="*/ 21901 w 32300"/>
                    <a:gd name="connsiteY16" fmla="*/ 38826 h 38826"/>
                    <a:gd name="connsiteX17" fmla="*/ 20238 w 32300"/>
                    <a:gd name="connsiteY17" fmla="*/ 35501 h 38826"/>
                    <a:gd name="connsiteX18" fmla="*/ 19683 w 32300"/>
                    <a:gd name="connsiteY18" fmla="*/ 33007 h 38826"/>
                    <a:gd name="connsiteX19" fmla="*/ 18851 w 32300"/>
                    <a:gd name="connsiteY19" fmla="*/ 28850 h 38826"/>
                    <a:gd name="connsiteX20" fmla="*/ 15802 w 32300"/>
                    <a:gd name="connsiteY20" fmla="*/ 26633 h 38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32300" h="38826">
                      <a:moveTo>
                        <a:pt x="16357" y="26356"/>
                      </a:moveTo>
                      <a:cubicBezTo>
                        <a:pt x="15248" y="26079"/>
                        <a:pt x="14139" y="25802"/>
                        <a:pt x="12752" y="25524"/>
                      </a:cubicBezTo>
                      <a:cubicBezTo>
                        <a:pt x="10534" y="24970"/>
                        <a:pt x="9426" y="23584"/>
                        <a:pt x="7762" y="22199"/>
                      </a:cubicBezTo>
                      <a:cubicBezTo>
                        <a:pt x="5822" y="20813"/>
                        <a:pt x="4990" y="18596"/>
                        <a:pt x="3049" y="16933"/>
                      </a:cubicBezTo>
                      <a:cubicBezTo>
                        <a:pt x="1386" y="15271"/>
                        <a:pt x="831" y="13331"/>
                        <a:pt x="0" y="11114"/>
                      </a:cubicBezTo>
                      <a:cubicBezTo>
                        <a:pt x="0" y="8620"/>
                        <a:pt x="1663" y="7511"/>
                        <a:pt x="3327" y="5849"/>
                      </a:cubicBezTo>
                      <a:cubicBezTo>
                        <a:pt x="4159" y="5017"/>
                        <a:pt x="4990" y="3909"/>
                        <a:pt x="5545" y="2800"/>
                      </a:cubicBezTo>
                      <a:cubicBezTo>
                        <a:pt x="6099" y="1969"/>
                        <a:pt x="6376" y="583"/>
                        <a:pt x="7208" y="306"/>
                      </a:cubicBezTo>
                      <a:cubicBezTo>
                        <a:pt x="8871" y="-802"/>
                        <a:pt x="12198" y="1415"/>
                        <a:pt x="13584" y="1969"/>
                      </a:cubicBezTo>
                      <a:cubicBezTo>
                        <a:pt x="16079" y="3077"/>
                        <a:pt x="18851" y="3632"/>
                        <a:pt x="20515" y="5572"/>
                      </a:cubicBezTo>
                      <a:cubicBezTo>
                        <a:pt x="25782" y="10837"/>
                        <a:pt x="13030" y="11391"/>
                        <a:pt x="16079" y="17210"/>
                      </a:cubicBezTo>
                      <a:cubicBezTo>
                        <a:pt x="17188" y="19428"/>
                        <a:pt x="19683" y="20259"/>
                        <a:pt x="21347" y="21922"/>
                      </a:cubicBezTo>
                      <a:cubicBezTo>
                        <a:pt x="22733" y="23307"/>
                        <a:pt x="23565" y="24970"/>
                        <a:pt x="25505" y="25802"/>
                      </a:cubicBezTo>
                      <a:cubicBezTo>
                        <a:pt x="28000" y="26633"/>
                        <a:pt x="31327" y="26356"/>
                        <a:pt x="32159" y="29404"/>
                      </a:cubicBezTo>
                      <a:cubicBezTo>
                        <a:pt x="32713" y="31621"/>
                        <a:pt x="31604" y="34946"/>
                        <a:pt x="29386" y="36055"/>
                      </a:cubicBezTo>
                      <a:cubicBezTo>
                        <a:pt x="28555" y="36332"/>
                        <a:pt x="27446" y="36609"/>
                        <a:pt x="26614" y="36886"/>
                      </a:cubicBezTo>
                      <a:cubicBezTo>
                        <a:pt x="24951" y="37441"/>
                        <a:pt x="23565" y="38272"/>
                        <a:pt x="21901" y="38826"/>
                      </a:cubicBezTo>
                      <a:cubicBezTo>
                        <a:pt x="21901" y="37718"/>
                        <a:pt x="20515" y="36609"/>
                        <a:pt x="20238" y="35501"/>
                      </a:cubicBezTo>
                      <a:cubicBezTo>
                        <a:pt x="19961" y="34669"/>
                        <a:pt x="19961" y="33838"/>
                        <a:pt x="19683" y="33007"/>
                      </a:cubicBezTo>
                      <a:cubicBezTo>
                        <a:pt x="19683" y="31898"/>
                        <a:pt x="19683" y="29958"/>
                        <a:pt x="18851" y="28850"/>
                      </a:cubicBezTo>
                      <a:cubicBezTo>
                        <a:pt x="18297" y="28018"/>
                        <a:pt x="16634" y="26910"/>
                        <a:pt x="15802" y="26633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446" name="Freeform 2445">
                  <a:extLst>
                    <a:ext uri="{FF2B5EF4-FFF2-40B4-BE49-F238E27FC236}">
                      <a16:creationId xmlns:a16="http://schemas.microsoft.com/office/drawing/2014/main" id="{9576313B-41D7-B774-F451-085065C4D263}"/>
                    </a:ext>
                  </a:extLst>
                </p:cNvPr>
                <p:cNvSpPr/>
                <p:nvPr/>
              </p:nvSpPr>
              <p:spPr>
                <a:xfrm>
                  <a:off x="9134795" y="3736839"/>
                  <a:ext cx="11944" cy="13622"/>
                </a:xfrm>
                <a:custGeom>
                  <a:avLst/>
                  <a:gdLst>
                    <a:gd name="connsiteX0" fmla="*/ 246 w 11944"/>
                    <a:gd name="connsiteY0" fmla="*/ 8357 h 13622"/>
                    <a:gd name="connsiteX1" fmla="*/ 246 w 11944"/>
                    <a:gd name="connsiteY1" fmla="*/ 5032 h 13622"/>
                    <a:gd name="connsiteX2" fmla="*/ 2742 w 11944"/>
                    <a:gd name="connsiteY2" fmla="*/ 1706 h 13622"/>
                    <a:gd name="connsiteX3" fmla="*/ 5791 w 11944"/>
                    <a:gd name="connsiteY3" fmla="*/ 43 h 13622"/>
                    <a:gd name="connsiteX4" fmla="*/ 9673 w 11944"/>
                    <a:gd name="connsiteY4" fmla="*/ 2815 h 13622"/>
                    <a:gd name="connsiteX5" fmla="*/ 11613 w 11944"/>
                    <a:gd name="connsiteY5" fmla="*/ 9189 h 13622"/>
                    <a:gd name="connsiteX6" fmla="*/ 9950 w 11944"/>
                    <a:gd name="connsiteY6" fmla="*/ 10851 h 13622"/>
                    <a:gd name="connsiteX7" fmla="*/ 7177 w 11944"/>
                    <a:gd name="connsiteY7" fmla="*/ 13622 h 13622"/>
                    <a:gd name="connsiteX8" fmla="*/ 4128 w 11944"/>
                    <a:gd name="connsiteY8" fmla="*/ 13622 h 13622"/>
                    <a:gd name="connsiteX9" fmla="*/ 801 w 11944"/>
                    <a:gd name="connsiteY9" fmla="*/ 8634 h 13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1944" h="13622">
                      <a:moveTo>
                        <a:pt x="246" y="8357"/>
                      </a:moveTo>
                      <a:cubicBezTo>
                        <a:pt x="246" y="7248"/>
                        <a:pt x="-308" y="6140"/>
                        <a:pt x="246" y="5032"/>
                      </a:cubicBezTo>
                      <a:cubicBezTo>
                        <a:pt x="524" y="3646"/>
                        <a:pt x="1910" y="2538"/>
                        <a:pt x="2742" y="1706"/>
                      </a:cubicBezTo>
                      <a:cubicBezTo>
                        <a:pt x="3573" y="875"/>
                        <a:pt x="4405" y="-234"/>
                        <a:pt x="5791" y="43"/>
                      </a:cubicBezTo>
                      <a:cubicBezTo>
                        <a:pt x="7455" y="43"/>
                        <a:pt x="8841" y="1429"/>
                        <a:pt x="9673" y="2815"/>
                      </a:cubicBezTo>
                      <a:cubicBezTo>
                        <a:pt x="10781" y="4477"/>
                        <a:pt x="12722" y="7248"/>
                        <a:pt x="11613" y="9189"/>
                      </a:cubicBezTo>
                      <a:cubicBezTo>
                        <a:pt x="11336" y="9743"/>
                        <a:pt x="10504" y="10297"/>
                        <a:pt x="9950" y="10851"/>
                      </a:cubicBezTo>
                      <a:cubicBezTo>
                        <a:pt x="9118" y="11683"/>
                        <a:pt x="8287" y="13345"/>
                        <a:pt x="7177" y="13622"/>
                      </a:cubicBezTo>
                      <a:cubicBezTo>
                        <a:pt x="6345" y="13622"/>
                        <a:pt x="4682" y="13622"/>
                        <a:pt x="4128" y="13622"/>
                      </a:cubicBezTo>
                      <a:cubicBezTo>
                        <a:pt x="2742" y="12791"/>
                        <a:pt x="1078" y="10297"/>
                        <a:pt x="801" y="8634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447" name="Freeform 2446">
                  <a:extLst>
                    <a:ext uri="{FF2B5EF4-FFF2-40B4-BE49-F238E27FC236}">
                      <a16:creationId xmlns:a16="http://schemas.microsoft.com/office/drawing/2014/main" id="{D9144D29-9839-CDA3-0603-C003412B1A41}"/>
                    </a:ext>
                  </a:extLst>
                </p:cNvPr>
                <p:cNvSpPr/>
                <p:nvPr/>
              </p:nvSpPr>
              <p:spPr>
                <a:xfrm>
                  <a:off x="9088977" y="3729605"/>
                  <a:ext cx="20865" cy="21425"/>
                </a:xfrm>
                <a:custGeom>
                  <a:avLst/>
                  <a:gdLst>
                    <a:gd name="connsiteX0" fmla="*/ 3924 w 20865"/>
                    <a:gd name="connsiteY0" fmla="*/ 7277 h 21425"/>
                    <a:gd name="connsiteX1" fmla="*/ 320 w 20865"/>
                    <a:gd name="connsiteY1" fmla="*/ 6446 h 21425"/>
                    <a:gd name="connsiteX2" fmla="*/ 320 w 20865"/>
                    <a:gd name="connsiteY2" fmla="*/ 2843 h 21425"/>
                    <a:gd name="connsiteX3" fmla="*/ 8083 w 20865"/>
                    <a:gd name="connsiteY3" fmla="*/ 72 h 21425"/>
                    <a:gd name="connsiteX4" fmla="*/ 17231 w 20865"/>
                    <a:gd name="connsiteY4" fmla="*/ 3675 h 21425"/>
                    <a:gd name="connsiteX5" fmla="*/ 20836 w 20865"/>
                    <a:gd name="connsiteY5" fmla="*/ 9217 h 21425"/>
                    <a:gd name="connsiteX6" fmla="*/ 17786 w 20865"/>
                    <a:gd name="connsiteY6" fmla="*/ 16423 h 21425"/>
                    <a:gd name="connsiteX7" fmla="*/ 15568 w 20865"/>
                    <a:gd name="connsiteY7" fmla="*/ 21410 h 21425"/>
                    <a:gd name="connsiteX8" fmla="*/ 13627 w 20865"/>
                    <a:gd name="connsiteY8" fmla="*/ 19748 h 21425"/>
                    <a:gd name="connsiteX9" fmla="*/ 10023 w 20865"/>
                    <a:gd name="connsiteY9" fmla="*/ 15591 h 21425"/>
                    <a:gd name="connsiteX10" fmla="*/ 9191 w 20865"/>
                    <a:gd name="connsiteY10" fmla="*/ 12266 h 21425"/>
                    <a:gd name="connsiteX11" fmla="*/ 4478 w 20865"/>
                    <a:gd name="connsiteY11" fmla="*/ 7277 h 214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0865" h="21425">
                      <a:moveTo>
                        <a:pt x="3924" y="7277"/>
                      </a:moveTo>
                      <a:cubicBezTo>
                        <a:pt x="2815" y="7277"/>
                        <a:pt x="1152" y="7554"/>
                        <a:pt x="320" y="6446"/>
                      </a:cubicBezTo>
                      <a:cubicBezTo>
                        <a:pt x="-234" y="5615"/>
                        <a:pt x="43" y="3675"/>
                        <a:pt x="320" y="2843"/>
                      </a:cubicBezTo>
                      <a:cubicBezTo>
                        <a:pt x="2815" y="2012"/>
                        <a:pt x="5588" y="626"/>
                        <a:pt x="8083" y="72"/>
                      </a:cubicBezTo>
                      <a:cubicBezTo>
                        <a:pt x="11132" y="-482"/>
                        <a:pt x="14736" y="2289"/>
                        <a:pt x="17231" y="3675"/>
                      </a:cubicBezTo>
                      <a:cubicBezTo>
                        <a:pt x="19450" y="4783"/>
                        <a:pt x="21113" y="6723"/>
                        <a:pt x="20836" y="9217"/>
                      </a:cubicBezTo>
                      <a:cubicBezTo>
                        <a:pt x="20558" y="11989"/>
                        <a:pt x="18063" y="13651"/>
                        <a:pt x="17786" y="16423"/>
                      </a:cubicBezTo>
                      <a:cubicBezTo>
                        <a:pt x="17786" y="18085"/>
                        <a:pt x="18618" y="21688"/>
                        <a:pt x="15568" y="21410"/>
                      </a:cubicBezTo>
                      <a:cubicBezTo>
                        <a:pt x="14459" y="21410"/>
                        <a:pt x="14182" y="20579"/>
                        <a:pt x="13627" y="19748"/>
                      </a:cubicBezTo>
                      <a:cubicBezTo>
                        <a:pt x="12519" y="18362"/>
                        <a:pt x="10855" y="16977"/>
                        <a:pt x="10023" y="15591"/>
                      </a:cubicBezTo>
                      <a:cubicBezTo>
                        <a:pt x="9191" y="14482"/>
                        <a:pt x="9469" y="13374"/>
                        <a:pt x="9191" y="12266"/>
                      </a:cubicBezTo>
                      <a:cubicBezTo>
                        <a:pt x="8360" y="9772"/>
                        <a:pt x="7528" y="7554"/>
                        <a:pt x="4478" y="7277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448" name="Freeform 2447">
                  <a:extLst>
                    <a:ext uri="{FF2B5EF4-FFF2-40B4-BE49-F238E27FC236}">
                      <a16:creationId xmlns:a16="http://schemas.microsoft.com/office/drawing/2014/main" id="{BF3CE1E4-9B40-799A-ADFD-BA46CA0206FA}"/>
                    </a:ext>
                  </a:extLst>
                </p:cNvPr>
                <p:cNvSpPr/>
                <p:nvPr/>
              </p:nvSpPr>
              <p:spPr>
                <a:xfrm>
                  <a:off x="9075955" y="3738822"/>
                  <a:ext cx="20412" cy="21615"/>
                </a:xfrm>
                <a:custGeom>
                  <a:avLst/>
                  <a:gdLst>
                    <a:gd name="connsiteX0" fmla="*/ 11680 w 20412"/>
                    <a:gd name="connsiteY0" fmla="*/ 1108 h 21615"/>
                    <a:gd name="connsiteX1" fmla="*/ 9184 w 20412"/>
                    <a:gd name="connsiteY1" fmla="*/ 1108 h 21615"/>
                    <a:gd name="connsiteX2" fmla="*/ 4471 w 20412"/>
                    <a:gd name="connsiteY2" fmla="*/ 0 h 21615"/>
                    <a:gd name="connsiteX3" fmla="*/ 313 w 20412"/>
                    <a:gd name="connsiteY3" fmla="*/ 1386 h 21615"/>
                    <a:gd name="connsiteX4" fmla="*/ 3640 w 20412"/>
                    <a:gd name="connsiteY4" fmla="*/ 6097 h 21615"/>
                    <a:gd name="connsiteX5" fmla="*/ 6135 w 20412"/>
                    <a:gd name="connsiteY5" fmla="*/ 7205 h 21615"/>
                    <a:gd name="connsiteX6" fmla="*/ 8630 w 20412"/>
                    <a:gd name="connsiteY6" fmla="*/ 9422 h 21615"/>
                    <a:gd name="connsiteX7" fmla="*/ 12511 w 20412"/>
                    <a:gd name="connsiteY7" fmla="*/ 15519 h 21615"/>
                    <a:gd name="connsiteX8" fmla="*/ 16115 w 20412"/>
                    <a:gd name="connsiteY8" fmla="*/ 20230 h 21615"/>
                    <a:gd name="connsiteX9" fmla="*/ 19442 w 20412"/>
                    <a:gd name="connsiteY9" fmla="*/ 21615 h 21615"/>
                    <a:gd name="connsiteX10" fmla="*/ 20274 w 20412"/>
                    <a:gd name="connsiteY10" fmla="*/ 19676 h 21615"/>
                    <a:gd name="connsiteX11" fmla="*/ 19719 w 20412"/>
                    <a:gd name="connsiteY11" fmla="*/ 12748 h 21615"/>
                    <a:gd name="connsiteX12" fmla="*/ 18887 w 20412"/>
                    <a:gd name="connsiteY12" fmla="*/ 10253 h 21615"/>
                    <a:gd name="connsiteX13" fmla="*/ 16947 w 20412"/>
                    <a:gd name="connsiteY13" fmla="*/ 4157 h 21615"/>
                    <a:gd name="connsiteX14" fmla="*/ 11957 w 20412"/>
                    <a:gd name="connsiteY14" fmla="*/ 1108 h 216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20412" h="21615">
                      <a:moveTo>
                        <a:pt x="11680" y="1108"/>
                      </a:moveTo>
                      <a:cubicBezTo>
                        <a:pt x="10848" y="1108"/>
                        <a:pt x="10016" y="1108"/>
                        <a:pt x="9184" y="1108"/>
                      </a:cubicBezTo>
                      <a:cubicBezTo>
                        <a:pt x="7521" y="1108"/>
                        <a:pt x="6135" y="0"/>
                        <a:pt x="4471" y="0"/>
                      </a:cubicBezTo>
                      <a:cubicBezTo>
                        <a:pt x="3085" y="0"/>
                        <a:pt x="1145" y="0"/>
                        <a:pt x="313" y="1386"/>
                      </a:cubicBezTo>
                      <a:cubicBezTo>
                        <a:pt x="-1073" y="3325"/>
                        <a:pt x="2531" y="5265"/>
                        <a:pt x="3640" y="6097"/>
                      </a:cubicBezTo>
                      <a:cubicBezTo>
                        <a:pt x="4471" y="6651"/>
                        <a:pt x="5303" y="6928"/>
                        <a:pt x="6135" y="7205"/>
                      </a:cubicBezTo>
                      <a:cubicBezTo>
                        <a:pt x="6966" y="7759"/>
                        <a:pt x="7798" y="8591"/>
                        <a:pt x="8630" y="9422"/>
                      </a:cubicBezTo>
                      <a:cubicBezTo>
                        <a:pt x="10570" y="11362"/>
                        <a:pt x="11402" y="12748"/>
                        <a:pt x="12511" y="15519"/>
                      </a:cubicBezTo>
                      <a:cubicBezTo>
                        <a:pt x="13066" y="17181"/>
                        <a:pt x="14452" y="19121"/>
                        <a:pt x="16115" y="20230"/>
                      </a:cubicBezTo>
                      <a:cubicBezTo>
                        <a:pt x="16947" y="20784"/>
                        <a:pt x="18611" y="21615"/>
                        <a:pt x="19442" y="21615"/>
                      </a:cubicBezTo>
                      <a:cubicBezTo>
                        <a:pt x="20551" y="21615"/>
                        <a:pt x="20274" y="20507"/>
                        <a:pt x="20274" y="19676"/>
                      </a:cubicBezTo>
                      <a:cubicBezTo>
                        <a:pt x="20274" y="17181"/>
                        <a:pt x="20828" y="15242"/>
                        <a:pt x="19719" y="12748"/>
                      </a:cubicBezTo>
                      <a:cubicBezTo>
                        <a:pt x="19442" y="11916"/>
                        <a:pt x="19165" y="11085"/>
                        <a:pt x="18887" y="10253"/>
                      </a:cubicBezTo>
                      <a:cubicBezTo>
                        <a:pt x="18333" y="8314"/>
                        <a:pt x="18056" y="5819"/>
                        <a:pt x="16947" y="4157"/>
                      </a:cubicBezTo>
                      <a:cubicBezTo>
                        <a:pt x="16115" y="2771"/>
                        <a:pt x="13620" y="1108"/>
                        <a:pt x="11957" y="1108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449" name="Freeform 2448">
                  <a:extLst>
                    <a:ext uri="{FF2B5EF4-FFF2-40B4-BE49-F238E27FC236}">
                      <a16:creationId xmlns:a16="http://schemas.microsoft.com/office/drawing/2014/main" id="{05DE0F34-26A3-0D2C-EE89-68EA0471D59B}"/>
                    </a:ext>
                  </a:extLst>
                </p:cNvPr>
                <p:cNvSpPr/>
                <p:nvPr/>
              </p:nvSpPr>
              <p:spPr>
                <a:xfrm>
                  <a:off x="9073310" y="3748094"/>
                  <a:ext cx="10413" cy="13728"/>
                </a:xfrm>
                <a:custGeom>
                  <a:avLst/>
                  <a:gdLst>
                    <a:gd name="connsiteX0" fmla="*/ 739 w 10413"/>
                    <a:gd name="connsiteY0" fmla="*/ 3753 h 13728"/>
                    <a:gd name="connsiteX1" fmla="*/ 4898 w 10413"/>
                    <a:gd name="connsiteY1" fmla="*/ 427 h 13728"/>
                    <a:gd name="connsiteX2" fmla="*/ 10165 w 10413"/>
                    <a:gd name="connsiteY2" fmla="*/ 5415 h 13728"/>
                    <a:gd name="connsiteX3" fmla="*/ 9610 w 10413"/>
                    <a:gd name="connsiteY3" fmla="*/ 10404 h 13728"/>
                    <a:gd name="connsiteX4" fmla="*/ 5175 w 10413"/>
                    <a:gd name="connsiteY4" fmla="*/ 13729 h 13728"/>
                    <a:gd name="connsiteX5" fmla="*/ 2680 w 10413"/>
                    <a:gd name="connsiteY5" fmla="*/ 11789 h 13728"/>
                    <a:gd name="connsiteX6" fmla="*/ 739 w 10413"/>
                    <a:gd name="connsiteY6" fmla="*/ 10958 h 13728"/>
                    <a:gd name="connsiteX7" fmla="*/ 739 w 10413"/>
                    <a:gd name="connsiteY7" fmla="*/ 4307 h 137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0413" h="13728">
                      <a:moveTo>
                        <a:pt x="739" y="3753"/>
                      </a:moveTo>
                      <a:cubicBezTo>
                        <a:pt x="1293" y="1258"/>
                        <a:pt x="1571" y="-958"/>
                        <a:pt x="4898" y="427"/>
                      </a:cubicBezTo>
                      <a:cubicBezTo>
                        <a:pt x="7393" y="1258"/>
                        <a:pt x="9610" y="2921"/>
                        <a:pt x="10165" y="5415"/>
                      </a:cubicBezTo>
                      <a:cubicBezTo>
                        <a:pt x="10442" y="7078"/>
                        <a:pt x="10720" y="9018"/>
                        <a:pt x="9610" y="10404"/>
                      </a:cubicBezTo>
                      <a:cubicBezTo>
                        <a:pt x="8502" y="11789"/>
                        <a:pt x="6561" y="12898"/>
                        <a:pt x="5175" y="13729"/>
                      </a:cubicBezTo>
                      <a:cubicBezTo>
                        <a:pt x="4343" y="13175"/>
                        <a:pt x="3511" y="12343"/>
                        <a:pt x="2680" y="11789"/>
                      </a:cubicBezTo>
                      <a:cubicBezTo>
                        <a:pt x="2125" y="11235"/>
                        <a:pt x="1293" y="11235"/>
                        <a:pt x="739" y="10958"/>
                      </a:cubicBezTo>
                      <a:cubicBezTo>
                        <a:pt x="-924" y="9572"/>
                        <a:pt x="739" y="5970"/>
                        <a:pt x="739" y="4307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450" name="Freeform 2449">
                  <a:extLst>
                    <a:ext uri="{FF2B5EF4-FFF2-40B4-BE49-F238E27FC236}">
                      <a16:creationId xmlns:a16="http://schemas.microsoft.com/office/drawing/2014/main" id="{0F8BC7DB-8370-2BE8-7568-CB32E4177DEB}"/>
                    </a:ext>
                  </a:extLst>
                </p:cNvPr>
                <p:cNvSpPr/>
                <p:nvPr/>
              </p:nvSpPr>
              <p:spPr>
                <a:xfrm>
                  <a:off x="9073144" y="3777065"/>
                  <a:ext cx="26298" cy="13024"/>
                </a:xfrm>
                <a:custGeom>
                  <a:avLst/>
                  <a:gdLst>
                    <a:gd name="connsiteX0" fmla="*/ 7836 w 26298"/>
                    <a:gd name="connsiteY0" fmla="*/ 11362 h 13024"/>
                    <a:gd name="connsiteX1" fmla="*/ 4509 w 26298"/>
                    <a:gd name="connsiteY1" fmla="*/ 8314 h 13024"/>
                    <a:gd name="connsiteX2" fmla="*/ 628 w 26298"/>
                    <a:gd name="connsiteY2" fmla="*/ 4711 h 13024"/>
                    <a:gd name="connsiteX3" fmla="*/ 3123 w 26298"/>
                    <a:gd name="connsiteY3" fmla="*/ 1663 h 13024"/>
                    <a:gd name="connsiteX4" fmla="*/ 10054 w 26298"/>
                    <a:gd name="connsiteY4" fmla="*/ 1386 h 13024"/>
                    <a:gd name="connsiteX5" fmla="*/ 13935 w 26298"/>
                    <a:gd name="connsiteY5" fmla="*/ 0 h 13024"/>
                    <a:gd name="connsiteX6" fmla="*/ 18371 w 26298"/>
                    <a:gd name="connsiteY6" fmla="*/ 2494 h 13024"/>
                    <a:gd name="connsiteX7" fmla="*/ 22530 w 26298"/>
                    <a:gd name="connsiteY7" fmla="*/ 3048 h 13024"/>
                    <a:gd name="connsiteX8" fmla="*/ 26134 w 26298"/>
                    <a:gd name="connsiteY8" fmla="*/ 8591 h 13024"/>
                    <a:gd name="connsiteX9" fmla="*/ 23916 w 26298"/>
                    <a:gd name="connsiteY9" fmla="*/ 10254 h 13024"/>
                    <a:gd name="connsiteX10" fmla="*/ 20312 w 26298"/>
                    <a:gd name="connsiteY10" fmla="*/ 13025 h 13024"/>
                    <a:gd name="connsiteX11" fmla="*/ 18371 w 26298"/>
                    <a:gd name="connsiteY11" fmla="*/ 12470 h 13024"/>
                    <a:gd name="connsiteX12" fmla="*/ 16153 w 26298"/>
                    <a:gd name="connsiteY12" fmla="*/ 11362 h 13024"/>
                    <a:gd name="connsiteX13" fmla="*/ 11995 w 26298"/>
                    <a:gd name="connsiteY13" fmla="*/ 10531 h 13024"/>
                    <a:gd name="connsiteX14" fmla="*/ 11995 w 26298"/>
                    <a:gd name="connsiteY14" fmla="*/ 10531 h 13024"/>
                    <a:gd name="connsiteX15" fmla="*/ 7559 w 26298"/>
                    <a:gd name="connsiteY15" fmla="*/ 11085 h 130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26298" h="13024">
                      <a:moveTo>
                        <a:pt x="7836" y="11362"/>
                      </a:moveTo>
                      <a:cubicBezTo>
                        <a:pt x="5895" y="11362"/>
                        <a:pt x="5341" y="9699"/>
                        <a:pt x="4509" y="8314"/>
                      </a:cubicBezTo>
                      <a:cubicBezTo>
                        <a:pt x="3401" y="6374"/>
                        <a:pt x="2014" y="6097"/>
                        <a:pt x="628" y="4711"/>
                      </a:cubicBezTo>
                      <a:cubicBezTo>
                        <a:pt x="-1313" y="3048"/>
                        <a:pt x="1737" y="1940"/>
                        <a:pt x="3123" y="1663"/>
                      </a:cubicBezTo>
                      <a:cubicBezTo>
                        <a:pt x="5341" y="1109"/>
                        <a:pt x="7836" y="1663"/>
                        <a:pt x="10054" y="1386"/>
                      </a:cubicBezTo>
                      <a:cubicBezTo>
                        <a:pt x="11440" y="1109"/>
                        <a:pt x="12549" y="0"/>
                        <a:pt x="13935" y="0"/>
                      </a:cubicBezTo>
                      <a:cubicBezTo>
                        <a:pt x="15599" y="0"/>
                        <a:pt x="16707" y="1663"/>
                        <a:pt x="18371" y="2494"/>
                      </a:cubicBezTo>
                      <a:cubicBezTo>
                        <a:pt x="19757" y="3326"/>
                        <a:pt x="21143" y="2771"/>
                        <a:pt x="22530" y="3048"/>
                      </a:cubicBezTo>
                      <a:cubicBezTo>
                        <a:pt x="24470" y="3326"/>
                        <a:pt x="26966" y="6651"/>
                        <a:pt x="26134" y="8591"/>
                      </a:cubicBezTo>
                      <a:cubicBezTo>
                        <a:pt x="25856" y="9422"/>
                        <a:pt x="24748" y="9699"/>
                        <a:pt x="23916" y="10254"/>
                      </a:cubicBezTo>
                      <a:cubicBezTo>
                        <a:pt x="22530" y="11085"/>
                        <a:pt x="21421" y="12193"/>
                        <a:pt x="20312" y="13025"/>
                      </a:cubicBezTo>
                      <a:cubicBezTo>
                        <a:pt x="19757" y="12470"/>
                        <a:pt x="18925" y="12748"/>
                        <a:pt x="18371" y="12470"/>
                      </a:cubicBezTo>
                      <a:cubicBezTo>
                        <a:pt x="17539" y="12470"/>
                        <a:pt x="16985" y="11916"/>
                        <a:pt x="16153" y="11362"/>
                      </a:cubicBezTo>
                      <a:cubicBezTo>
                        <a:pt x="14767" y="10531"/>
                        <a:pt x="13658" y="10531"/>
                        <a:pt x="11995" y="10531"/>
                      </a:cubicBezTo>
                      <a:cubicBezTo>
                        <a:pt x="11995" y="10531"/>
                        <a:pt x="11995" y="10531"/>
                        <a:pt x="11995" y="10531"/>
                      </a:cubicBezTo>
                      <a:cubicBezTo>
                        <a:pt x="10608" y="11085"/>
                        <a:pt x="8945" y="11362"/>
                        <a:pt x="7559" y="11085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451" name="Freeform 2450">
                  <a:extLst>
                    <a:ext uri="{FF2B5EF4-FFF2-40B4-BE49-F238E27FC236}">
                      <a16:creationId xmlns:a16="http://schemas.microsoft.com/office/drawing/2014/main" id="{26A63E16-AF60-EADA-E7D5-8D3C237963F2}"/>
                    </a:ext>
                  </a:extLst>
                </p:cNvPr>
                <p:cNvSpPr/>
                <p:nvPr/>
              </p:nvSpPr>
              <p:spPr>
                <a:xfrm>
                  <a:off x="9034851" y="3751195"/>
                  <a:ext cx="32107" cy="36022"/>
                </a:xfrm>
                <a:custGeom>
                  <a:avLst/>
                  <a:gdLst>
                    <a:gd name="connsiteX0" fmla="*/ 12861 w 32107"/>
                    <a:gd name="connsiteY0" fmla="*/ 21991 h 36022"/>
                    <a:gd name="connsiteX1" fmla="*/ 10643 w 32107"/>
                    <a:gd name="connsiteY1" fmla="*/ 13123 h 36022"/>
                    <a:gd name="connsiteX2" fmla="*/ 4544 w 32107"/>
                    <a:gd name="connsiteY2" fmla="*/ 7580 h 36022"/>
                    <a:gd name="connsiteX3" fmla="*/ 385 w 32107"/>
                    <a:gd name="connsiteY3" fmla="*/ 2038 h 36022"/>
                    <a:gd name="connsiteX4" fmla="*/ 9534 w 32107"/>
                    <a:gd name="connsiteY4" fmla="*/ 375 h 36022"/>
                    <a:gd name="connsiteX5" fmla="*/ 19237 w 32107"/>
                    <a:gd name="connsiteY5" fmla="*/ 4255 h 36022"/>
                    <a:gd name="connsiteX6" fmla="*/ 29495 w 32107"/>
                    <a:gd name="connsiteY6" fmla="*/ 9520 h 36022"/>
                    <a:gd name="connsiteX7" fmla="*/ 31990 w 32107"/>
                    <a:gd name="connsiteY7" fmla="*/ 17834 h 36022"/>
                    <a:gd name="connsiteX8" fmla="*/ 31990 w 32107"/>
                    <a:gd name="connsiteY8" fmla="*/ 29473 h 36022"/>
                    <a:gd name="connsiteX9" fmla="*/ 28940 w 32107"/>
                    <a:gd name="connsiteY9" fmla="*/ 35570 h 36022"/>
                    <a:gd name="connsiteX10" fmla="*/ 22010 w 32107"/>
                    <a:gd name="connsiteY10" fmla="*/ 34184 h 36022"/>
                    <a:gd name="connsiteX11" fmla="*/ 21178 w 32107"/>
                    <a:gd name="connsiteY11" fmla="*/ 33075 h 36022"/>
                    <a:gd name="connsiteX12" fmla="*/ 12584 w 32107"/>
                    <a:gd name="connsiteY12" fmla="*/ 21991 h 360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32107" h="36022">
                      <a:moveTo>
                        <a:pt x="12861" y="21991"/>
                      </a:moveTo>
                      <a:cubicBezTo>
                        <a:pt x="11752" y="19219"/>
                        <a:pt x="11752" y="15894"/>
                        <a:pt x="10643" y="13123"/>
                      </a:cubicBezTo>
                      <a:cubicBezTo>
                        <a:pt x="9534" y="10352"/>
                        <a:pt x="7039" y="8966"/>
                        <a:pt x="4544" y="7580"/>
                      </a:cubicBezTo>
                      <a:cubicBezTo>
                        <a:pt x="2881" y="6749"/>
                        <a:pt x="-1278" y="4255"/>
                        <a:pt x="385" y="2038"/>
                      </a:cubicBezTo>
                      <a:cubicBezTo>
                        <a:pt x="2049" y="-456"/>
                        <a:pt x="7039" y="-179"/>
                        <a:pt x="9534" y="375"/>
                      </a:cubicBezTo>
                      <a:cubicBezTo>
                        <a:pt x="13138" y="929"/>
                        <a:pt x="16187" y="2869"/>
                        <a:pt x="19237" y="4255"/>
                      </a:cubicBezTo>
                      <a:cubicBezTo>
                        <a:pt x="22564" y="5918"/>
                        <a:pt x="26722" y="7303"/>
                        <a:pt x="29495" y="9520"/>
                      </a:cubicBezTo>
                      <a:cubicBezTo>
                        <a:pt x="32267" y="11737"/>
                        <a:pt x="32267" y="14508"/>
                        <a:pt x="31990" y="17834"/>
                      </a:cubicBezTo>
                      <a:cubicBezTo>
                        <a:pt x="31435" y="21991"/>
                        <a:pt x="31990" y="25316"/>
                        <a:pt x="31990" y="29473"/>
                      </a:cubicBezTo>
                      <a:cubicBezTo>
                        <a:pt x="31990" y="31967"/>
                        <a:pt x="31159" y="34184"/>
                        <a:pt x="28940" y="35570"/>
                      </a:cubicBezTo>
                      <a:cubicBezTo>
                        <a:pt x="27000" y="36678"/>
                        <a:pt x="23673" y="35570"/>
                        <a:pt x="22010" y="34184"/>
                      </a:cubicBezTo>
                      <a:cubicBezTo>
                        <a:pt x="21732" y="34184"/>
                        <a:pt x="21455" y="33630"/>
                        <a:pt x="21178" y="33075"/>
                      </a:cubicBezTo>
                      <a:cubicBezTo>
                        <a:pt x="18129" y="29473"/>
                        <a:pt x="14247" y="26702"/>
                        <a:pt x="12584" y="21991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452" name="Freeform 2451">
                  <a:extLst>
                    <a:ext uri="{FF2B5EF4-FFF2-40B4-BE49-F238E27FC236}">
                      <a16:creationId xmlns:a16="http://schemas.microsoft.com/office/drawing/2014/main" id="{1481B2F6-DB42-D98B-1D3A-BD5B826A40FD}"/>
                    </a:ext>
                  </a:extLst>
                </p:cNvPr>
                <p:cNvSpPr/>
                <p:nvPr/>
              </p:nvSpPr>
              <p:spPr>
                <a:xfrm>
                  <a:off x="9019989" y="3610273"/>
                  <a:ext cx="72504" cy="138289"/>
                </a:xfrm>
                <a:custGeom>
                  <a:avLst/>
                  <a:gdLst>
                    <a:gd name="connsiteX0" fmla="*/ 2496 w 72504"/>
                    <a:gd name="connsiteY0" fmla="*/ 79499 h 138289"/>
                    <a:gd name="connsiteX1" fmla="*/ 0 w 72504"/>
                    <a:gd name="connsiteY1" fmla="*/ 67860 h 138289"/>
                    <a:gd name="connsiteX2" fmla="*/ 3882 w 72504"/>
                    <a:gd name="connsiteY2" fmla="*/ 66474 h 138289"/>
                    <a:gd name="connsiteX3" fmla="*/ 12199 w 72504"/>
                    <a:gd name="connsiteY3" fmla="*/ 67860 h 138289"/>
                    <a:gd name="connsiteX4" fmla="*/ 13862 w 72504"/>
                    <a:gd name="connsiteY4" fmla="*/ 55667 h 138289"/>
                    <a:gd name="connsiteX5" fmla="*/ 18852 w 72504"/>
                    <a:gd name="connsiteY5" fmla="*/ 36822 h 138289"/>
                    <a:gd name="connsiteX6" fmla="*/ 19130 w 72504"/>
                    <a:gd name="connsiteY6" fmla="*/ 11050 h 138289"/>
                    <a:gd name="connsiteX7" fmla="*/ 37981 w 72504"/>
                    <a:gd name="connsiteY7" fmla="*/ 796 h 138289"/>
                    <a:gd name="connsiteX8" fmla="*/ 47407 w 72504"/>
                    <a:gd name="connsiteY8" fmla="*/ 7447 h 138289"/>
                    <a:gd name="connsiteX9" fmla="*/ 54061 w 72504"/>
                    <a:gd name="connsiteY9" fmla="*/ 11050 h 138289"/>
                    <a:gd name="connsiteX10" fmla="*/ 62101 w 72504"/>
                    <a:gd name="connsiteY10" fmla="*/ 6616 h 138289"/>
                    <a:gd name="connsiteX11" fmla="*/ 68754 w 72504"/>
                    <a:gd name="connsiteY11" fmla="*/ 5785 h 138289"/>
                    <a:gd name="connsiteX12" fmla="*/ 68200 w 72504"/>
                    <a:gd name="connsiteY12" fmla="*/ 16315 h 138289"/>
                    <a:gd name="connsiteX13" fmla="*/ 65428 w 72504"/>
                    <a:gd name="connsiteY13" fmla="*/ 29063 h 138289"/>
                    <a:gd name="connsiteX14" fmla="*/ 68200 w 72504"/>
                    <a:gd name="connsiteY14" fmla="*/ 36268 h 138289"/>
                    <a:gd name="connsiteX15" fmla="*/ 72358 w 72504"/>
                    <a:gd name="connsiteY15" fmla="*/ 42642 h 138289"/>
                    <a:gd name="connsiteX16" fmla="*/ 70418 w 72504"/>
                    <a:gd name="connsiteY16" fmla="*/ 52618 h 138289"/>
                    <a:gd name="connsiteX17" fmla="*/ 64873 w 72504"/>
                    <a:gd name="connsiteY17" fmla="*/ 62872 h 138289"/>
                    <a:gd name="connsiteX18" fmla="*/ 59051 w 72504"/>
                    <a:gd name="connsiteY18" fmla="*/ 70354 h 138289"/>
                    <a:gd name="connsiteX19" fmla="*/ 51011 w 72504"/>
                    <a:gd name="connsiteY19" fmla="*/ 76451 h 138289"/>
                    <a:gd name="connsiteX20" fmla="*/ 43803 w 72504"/>
                    <a:gd name="connsiteY20" fmla="*/ 92801 h 138289"/>
                    <a:gd name="connsiteX21" fmla="*/ 51288 w 72504"/>
                    <a:gd name="connsiteY21" fmla="*/ 108874 h 138289"/>
                    <a:gd name="connsiteX22" fmla="*/ 54061 w 72504"/>
                    <a:gd name="connsiteY22" fmla="*/ 125779 h 138289"/>
                    <a:gd name="connsiteX23" fmla="*/ 47962 w 72504"/>
                    <a:gd name="connsiteY23" fmla="*/ 132984 h 138289"/>
                    <a:gd name="connsiteX24" fmla="*/ 40476 w 72504"/>
                    <a:gd name="connsiteY24" fmla="*/ 137695 h 138289"/>
                    <a:gd name="connsiteX25" fmla="*/ 26337 w 72504"/>
                    <a:gd name="connsiteY25" fmla="*/ 131875 h 138289"/>
                    <a:gd name="connsiteX26" fmla="*/ 22456 w 72504"/>
                    <a:gd name="connsiteY26" fmla="*/ 125501 h 138289"/>
                    <a:gd name="connsiteX27" fmla="*/ 26892 w 72504"/>
                    <a:gd name="connsiteY27" fmla="*/ 119128 h 138289"/>
                    <a:gd name="connsiteX28" fmla="*/ 30773 w 72504"/>
                    <a:gd name="connsiteY28" fmla="*/ 110537 h 138289"/>
                    <a:gd name="connsiteX29" fmla="*/ 26615 w 72504"/>
                    <a:gd name="connsiteY29" fmla="*/ 106657 h 138289"/>
                    <a:gd name="connsiteX30" fmla="*/ 19961 w 72504"/>
                    <a:gd name="connsiteY30" fmla="*/ 112477 h 138289"/>
                    <a:gd name="connsiteX31" fmla="*/ 14971 w 72504"/>
                    <a:gd name="connsiteY31" fmla="*/ 114416 h 138289"/>
                    <a:gd name="connsiteX32" fmla="*/ 14139 w 72504"/>
                    <a:gd name="connsiteY32" fmla="*/ 111368 h 138289"/>
                    <a:gd name="connsiteX33" fmla="*/ 13030 w 72504"/>
                    <a:gd name="connsiteY33" fmla="*/ 107766 h 138289"/>
                    <a:gd name="connsiteX34" fmla="*/ 11644 w 72504"/>
                    <a:gd name="connsiteY34" fmla="*/ 105826 h 138289"/>
                    <a:gd name="connsiteX35" fmla="*/ 9149 w 72504"/>
                    <a:gd name="connsiteY35" fmla="*/ 102223 h 138289"/>
                    <a:gd name="connsiteX36" fmla="*/ 4436 w 72504"/>
                    <a:gd name="connsiteY36" fmla="*/ 93910 h 138289"/>
                    <a:gd name="connsiteX37" fmla="*/ 2496 w 72504"/>
                    <a:gd name="connsiteY37" fmla="*/ 85319 h 138289"/>
                    <a:gd name="connsiteX38" fmla="*/ 1386 w 72504"/>
                    <a:gd name="connsiteY38" fmla="*/ 79222 h 1382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</a:cxnLst>
                  <a:rect l="l" t="t" r="r" b="b"/>
                  <a:pathLst>
                    <a:path w="72504" h="138289">
                      <a:moveTo>
                        <a:pt x="2496" y="79499"/>
                      </a:moveTo>
                      <a:cubicBezTo>
                        <a:pt x="1664" y="75897"/>
                        <a:pt x="0" y="71740"/>
                        <a:pt x="0" y="67860"/>
                      </a:cubicBezTo>
                      <a:cubicBezTo>
                        <a:pt x="0" y="65366"/>
                        <a:pt x="1941" y="65920"/>
                        <a:pt x="3882" y="66474"/>
                      </a:cubicBezTo>
                      <a:cubicBezTo>
                        <a:pt x="6654" y="67029"/>
                        <a:pt x="9426" y="68137"/>
                        <a:pt x="12199" y="67860"/>
                      </a:cubicBezTo>
                      <a:cubicBezTo>
                        <a:pt x="18298" y="67306"/>
                        <a:pt x="14416" y="59269"/>
                        <a:pt x="13862" y="55667"/>
                      </a:cubicBezTo>
                      <a:cubicBezTo>
                        <a:pt x="13030" y="49016"/>
                        <a:pt x="17743" y="43196"/>
                        <a:pt x="18852" y="36822"/>
                      </a:cubicBezTo>
                      <a:cubicBezTo>
                        <a:pt x="20516" y="28232"/>
                        <a:pt x="17188" y="19364"/>
                        <a:pt x="19130" y="11050"/>
                      </a:cubicBezTo>
                      <a:cubicBezTo>
                        <a:pt x="21070" y="2736"/>
                        <a:pt x="29941" y="-1975"/>
                        <a:pt x="37981" y="796"/>
                      </a:cubicBezTo>
                      <a:cubicBezTo>
                        <a:pt x="41863" y="2182"/>
                        <a:pt x="44635" y="4676"/>
                        <a:pt x="47407" y="7447"/>
                      </a:cubicBezTo>
                      <a:cubicBezTo>
                        <a:pt x="49348" y="9110"/>
                        <a:pt x="51288" y="11327"/>
                        <a:pt x="54061" y="11050"/>
                      </a:cubicBezTo>
                      <a:cubicBezTo>
                        <a:pt x="57111" y="10496"/>
                        <a:pt x="59605" y="8279"/>
                        <a:pt x="62101" y="6616"/>
                      </a:cubicBezTo>
                      <a:cubicBezTo>
                        <a:pt x="63764" y="5508"/>
                        <a:pt x="67091" y="3568"/>
                        <a:pt x="68754" y="5785"/>
                      </a:cubicBezTo>
                      <a:cubicBezTo>
                        <a:pt x="70695" y="8556"/>
                        <a:pt x="68754" y="13544"/>
                        <a:pt x="68200" y="16315"/>
                      </a:cubicBezTo>
                      <a:cubicBezTo>
                        <a:pt x="67091" y="20472"/>
                        <a:pt x="65704" y="24906"/>
                        <a:pt x="65428" y="29063"/>
                      </a:cubicBezTo>
                      <a:cubicBezTo>
                        <a:pt x="65428" y="32111"/>
                        <a:pt x="66259" y="34328"/>
                        <a:pt x="68200" y="36268"/>
                      </a:cubicBezTo>
                      <a:cubicBezTo>
                        <a:pt x="70140" y="38208"/>
                        <a:pt x="71804" y="39871"/>
                        <a:pt x="72358" y="42642"/>
                      </a:cubicBezTo>
                      <a:cubicBezTo>
                        <a:pt x="72913" y="45967"/>
                        <a:pt x="71804" y="49570"/>
                        <a:pt x="70418" y="52618"/>
                      </a:cubicBezTo>
                      <a:cubicBezTo>
                        <a:pt x="68754" y="56221"/>
                        <a:pt x="66814" y="59546"/>
                        <a:pt x="64873" y="62872"/>
                      </a:cubicBezTo>
                      <a:cubicBezTo>
                        <a:pt x="63210" y="65643"/>
                        <a:pt x="61269" y="68137"/>
                        <a:pt x="59051" y="70354"/>
                      </a:cubicBezTo>
                      <a:cubicBezTo>
                        <a:pt x="56556" y="72571"/>
                        <a:pt x="53784" y="74511"/>
                        <a:pt x="51011" y="76451"/>
                      </a:cubicBezTo>
                      <a:cubicBezTo>
                        <a:pt x="45467" y="80608"/>
                        <a:pt x="41585" y="85596"/>
                        <a:pt x="43803" y="92801"/>
                      </a:cubicBezTo>
                      <a:cubicBezTo>
                        <a:pt x="45744" y="98343"/>
                        <a:pt x="49070" y="103609"/>
                        <a:pt x="51288" y="108874"/>
                      </a:cubicBezTo>
                      <a:cubicBezTo>
                        <a:pt x="53229" y="114139"/>
                        <a:pt x="56279" y="120236"/>
                        <a:pt x="54061" y="125779"/>
                      </a:cubicBezTo>
                      <a:cubicBezTo>
                        <a:pt x="52952" y="128827"/>
                        <a:pt x="50456" y="131044"/>
                        <a:pt x="47962" y="132984"/>
                      </a:cubicBezTo>
                      <a:cubicBezTo>
                        <a:pt x="45744" y="134923"/>
                        <a:pt x="43249" y="136586"/>
                        <a:pt x="40476" y="137695"/>
                      </a:cubicBezTo>
                      <a:cubicBezTo>
                        <a:pt x="35209" y="139912"/>
                        <a:pt x="29941" y="135478"/>
                        <a:pt x="26337" y="131875"/>
                      </a:cubicBezTo>
                      <a:cubicBezTo>
                        <a:pt x="24674" y="130212"/>
                        <a:pt x="22179" y="127995"/>
                        <a:pt x="22456" y="125501"/>
                      </a:cubicBezTo>
                      <a:cubicBezTo>
                        <a:pt x="22733" y="123007"/>
                        <a:pt x="25505" y="120790"/>
                        <a:pt x="26892" y="119128"/>
                      </a:cubicBezTo>
                      <a:cubicBezTo>
                        <a:pt x="28833" y="116633"/>
                        <a:pt x="30773" y="113862"/>
                        <a:pt x="30773" y="110537"/>
                      </a:cubicBezTo>
                      <a:cubicBezTo>
                        <a:pt x="30773" y="108320"/>
                        <a:pt x="29387" y="106103"/>
                        <a:pt x="26615" y="106657"/>
                      </a:cubicBezTo>
                      <a:cubicBezTo>
                        <a:pt x="23842" y="107211"/>
                        <a:pt x="21624" y="110260"/>
                        <a:pt x="19961" y="112477"/>
                      </a:cubicBezTo>
                      <a:cubicBezTo>
                        <a:pt x="19130" y="113585"/>
                        <a:pt x="16357" y="116356"/>
                        <a:pt x="14971" y="114416"/>
                      </a:cubicBezTo>
                      <a:cubicBezTo>
                        <a:pt x="14416" y="113585"/>
                        <a:pt x="14416" y="112200"/>
                        <a:pt x="14139" y="111368"/>
                      </a:cubicBezTo>
                      <a:cubicBezTo>
                        <a:pt x="13862" y="110260"/>
                        <a:pt x="13585" y="108874"/>
                        <a:pt x="13030" y="107766"/>
                      </a:cubicBezTo>
                      <a:cubicBezTo>
                        <a:pt x="12753" y="106934"/>
                        <a:pt x="12199" y="106380"/>
                        <a:pt x="11644" y="105826"/>
                      </a:cubicBezTo>
                      <a:cubicBezTo>
                        <a:pt x="10813" y="104717"/>
                        <a:pt x="10258" y="103331"/>
                        <a:pt x="9149" y="102223"/>
                      </a:cubicBezTo>
                      <a:cubicBezTo>
                        <a:pt x="7208" y="99729"/>
                        <a:pt x="5822" y="96958"/>
                        <a:pt x="4436" y="93910"/>
                      </a:cubicBezTo>
                      <a:cubicBezTo>
                        <a:pt x="3050" y="91138"/>
                        <a:pt x="3050" y="88090"/>
                        <a:pt x="2496" y="85319"/>
                      </a:cubicBezTo>
                      <a:cubicBezTo>
                        <a:pt x="2218" y="83379"/>
                        <a:pt x="1664" y="81162"/>
                        <a:pt x="1386" y="79222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453" name="Freeform 2452">
                  <a:extLst>
                    <a:ext uri="{FF2B5EF4-FFF2-40B4-BE49-F238E27FC236}">
                      <a16:creationId xmlns:a16="http://schemas.microsoft.com/office/drawing/2014/main" id="{6D00DC8E-A55C-E30C-F134-74A6FCC6BCB0}"/>
                    </a:ext>
                  </a:extLst>
                </p:cNvPr>
                <p:cNvSpPr/>
                <p:nvPr/>
              </p:nvSpPr>
              <p:spPr>
                <a:xfrm>
                  <a:off x="9074049" y="3706580"/>
                  <a:ext cx="8317" cy="15060"/>
                </a:xfrm>
                <a:custGeom>
                  <a:avLst/>
                  <a:gdLst>
                    <a:gd name="connsiteX0" fmla="*/ 2218 w 8317"/>
                    <a:gd name="connsiteY0" fmla="*/ 12567 h 15060"/>
                    <a:gd name="connsiteX1" fmla="*/ 1109 w 8317"/>
                    <a:gd name="connsiteY1" fmla="*/ 9241 h 15060"/>
                    <a:gd name="connsiteX2" fmla="*/ 0 w 8317"/>
                    <a:gd name="connsiteY2" fmla="*/ 5916 h 15060"/>
                    <a:gd name="connsiteX3" fmla="*/ 4159 w 8317"/>
                    <a:gd name="connsiteY3" fmla="*/ 96 h 15060"/>
                    <a:gd name="connsiteX4" fmla="*/ 8317 w 8317"/>
                    <a:gd name="connsiteY4" fmla="*/ 3422 h 15060"/>
                    <a:gd name="connsiteX5" fmla="*/ 7208 w 8317"/>
                    <a:gd name="connsiteY5" fmla="*/ 8964 h 15060"/>
                    <a:gd name="connsiteX6" fmla="*/ 6654 w 8317"/>
                    <a:gd name="connsiteY6" fmla="*/ 12567 h 15060"/>
                    <a:gd name="connsiteX7" fmla="*/ 4159 w 8317"/>
                    <a:gd name="connsiteY7" fmla="*/ 15061 h 15060"/>
                    <a:gd name="connsiteX8" fmla="*/ 2496 w 8317"/>
                    <a:gd name="connsiteY8" fmla="*/ 12290 h 150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317" h="15060">
                      <a:moveTo>
                        <a:pt x="2218" y="12567"/>
                      </a:moveTo>
                      <a:cubicBezTo>
                        <a:pt x="1941" y="11458"/>
                        <a:pt x="1386" y="10350"/>
                        <a:pt x="1109" y="9241"/>
                      </a:cubicBezTo>
                      <a:cubicBezTo>
                        <a:pt x="832" y="8133"/>
                        <a:pt x="0" y="7302"/>
                        <a:pt x="0" y="5916"/>
                      </a:cubicBezTo>
                      <a:cubicBezTo>
                        <a:pt x="0" y="3976"/>
                        <a:pt x="2218" y="651"/>
                        <a:pt x="4159" y="96"/>
                      </a:cubicBezTo>
                      <a:cubicBezTo>
                        <a:pt x="6377" y="-458"/>
                        <a:pt x="8040" y="1482"/>
                        <a:pt x="8317" y="3422"/>
                      </a:cubicBezTo>
                      <a:cubicBezTo>
                        <a:pt x="8317" y="5361"/>
                        <a:pt x="7485" y="7302"/>
                        <a:pt x="7208" y="8964"/>
                      </a:cubicBezTo>
                      <a:cubicBezTo>
                        <a:pt x="7208" y="10073"/>
                        <a:pt x="7208" y="11458"/>
                        <a:pt x="6654" y="12567"/>
                      </a:cubicBezTo>
                      <a:cubicBezTo>
                        <a:pt x="6377" y="13398"/>
                        <a:pt x="5268" y="15061"/>
                        <a:pt x="4159" y="15061"/>
                      </a:cubicBezTo>
                      <a:cubicBezTo>
                        <a:pt x="2772" y="15061"/>
                        <a:pt x="2772" y="13398"/>
                        <a:pt x="2496" y="1229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454" name="Freeform 2453">
                  <a:extLst>
                    <a:ext uri="{FF2B5EF4-FFF2-40B4-BE49-F238E27FC236}">
                      <a16:creationId xmlns:a16="http://schemas.microsoft.com/office/drawing/2014/main" id="{E6A17D06-5BEB-5E84-B384-79A86F3FA63A}"/>
                    </a:ext>
                  </a:extLst>
                </p:cNvPr>
                <p:cNvSpPr/>
                <p:nvPr/>
              </p:nvSpPr>
              <p:spPr>
                <a:xfrm>
                  <a:off x="9060465" y="3586128"/>
                  <a:ext cx="10422" cy="8223"/>
                </a:xfrm>
                <a:custGeom>
                  <a:avLst/>
                  <a:gdLst>
                    <a:gd name="connsiteX0" fmla="*/ 0 w 10422"/>
                    <a:gd name="connsiteY0" fmla="*/ 4157 h 8223"/>
                    <a:gd name="connsiteX1" fmla="*/ 2218 w 10422"/>
                    <a:gd name="connsiteY1" fmla="*/ 832 h 8223"/>
                    <a:gd name="connsiteX2" fmla="*/ 6377 w 10422"/>
                    <a:gd name="connsiteY2" fmla="*/ 0 h 8223"/>
                    <a:gd name="connsiteX3" fmla="*/ 10258 w 10422"/>
                    <a:gd name="connsiteY3" fmla="*/ 3049 h 8223"/>
                    <a:gd name="connsiteX4" fmla="*/ 6653 w 10422"/>
                    <a:gd name="connsiteY4" fmla="*/ 7482 h 8223"/>
                    <a:gd name="connsiteX5" fmla="*/ 3604 w 10422"/>
                    <a:gd name="connsiteY5" fmla="*/ 8037 h 8223"/>
                    <a:gd name="connsiteX6" fmla="*/ 2218 w 10422"/>
                    <a:gd name="connsiteY6" fmla="*/ 6651 h 8223"/>
                    <a:gd name="connsiteX7" fmla="*/ 0 w 10422"/>
                    <a:gd name="connsiteY7" fmla="*/ 4434 h 82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0422" h="8223">
                      <a:moveTo>
                        <a:pt x="0" y="4157"/>
                      </a:moveTo>
                      <a:cubicBezTo>
                        <a:pt x="1109" y="2771"/>
                        <a:pt x="0" y="1386"/>
                        <a:pt x="2218" y="832"/>
                      </a:cubicBezTo>
                      <a:cubicBezTo>
                        <a:pt x="3604" y="277"/>
                        <a:pt x="4990" y="0"/>
                        <a:pt x="6377" y="0"/>
                      </a:cubicBezTo>
                      <a:cubicBezTo>
                        <a:pt x="7763" y="0"/>
                        <a:pt x="9703" y="1663"/>
                        <a:pt x="10258" y="3049"/>
                      </a:cubicBezTo>
                      <a:cubicBezTo>
                        <a:pt x="11089" y="5542"/>
                        <a:pt x="8594" y="6928"/>
                        <a:pt x="6653" y="7482"/>
                      </a:cubicBezTo>
                      <a:cubicBezTo>
                        <a:pt x="5822" y="7760"/>
                        <a:pt x="4435" y="8591"/>
                        <a:pt x="3604" y="8037"/>
                      </a:cubicBezTo>
                      <a:cubicBezTo>
                        <a:pt x="3049" y="7760"/>
                        <a:pt x="2772" y="6928"/>
                        <a:pt x="2218" y="6651"/>
                      </a:cubicBezTo>
                      <a:cubicBezTo>
                        <a:pt x="1663" y="5820"/>
                        <a:pt x="832" y="5265"/>
                        <a:pt x="0" y="4434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455" name="Freeform 2454">
                  <a:extLst>
                    <a:ext uri="{FF2B5EF4-FFF2-40B4-BE49-F238E27FC236}">
                      <a16:creationId xmlns:a16="http://schemas.microsoft.com/office/drawing/2014/main" id="{82B349DA-B3E2-79E1-2E78-0986FC44CA1E}"/>
                    </a:ext>
                  </a:extLst>
                </p:cNvPr>
                <p:cNvSpPr/>
                <p:nvPr/>
              </p:nvSpPr>
              <p:spPr>
                <a:xfrm>
                  <a:off x="9075144" y="3596255"/>
                  <a:ext cx="4731" cy="10262"/>
                </a:xfrm>
                <a:custGeom>
                  <a:avLst/>
                  <a:gdLst>
                    <a:gd name="connsiteX0" fmla="*/ 1401 w 4731"/>
                    <a:gd name="connsiteY0" fmla="*/ 2897 h 10262"/>
                    <a:gd name="connsiteX1" fmla="*/ 1401 w 4731"/>
                    <a:gd name="connsiteY1" fmla="*/ 957 h 10262"/>
                    <a:gd name="connsiteX2" fmla="*/ 4450 w 4731"/>
                    <a:gd name="connsiteY2" fmla="*/ 1789 h 10262"/>
                    <a:gd name="connsiteX3" fmla="*/ 1955 w 4731"/>
                    <a:gd name="connsiteY3" fmla="*/ 10103 h 10262"/>
                    <a:gd name="connsiteX4" fmla="*/ 1401 w 4731"/>
                    <a:gd name="connsiteY4" fmla="*/ 3174 h 102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731" h="10262">
                      <a:moveTo>
                        <a:pt x="1401" y="2897"/>
                      </a:moveTo>
                      <a:cubicBezTo>
                        <a:pt x="1401" y="2343"/>
                        <a:pt x="1401" y="1512"/>
                        <a:pt x="1401" y="957"/>
                      </a:cubicBezTo>
                      <a:cubicBezTo>
                        <a:pt x="1955" y="-982"/>
                        <a:pt x="4173" y="403"/>
                        <a:pt x="4450" y="1789"/>
                      </a:cubicBezTo>
                      <a:cubicBezTo>
                        <a:pt x="5004" y="3452"/>
                        <a:pt x="5004" y="11488"/>
                        <a:pt x="1955" y="10103"/>
                      </a:cubicBezTo>
                      <a:cubicBezTo>
                        <a:pt x="-1927" y="8440"/>
                        <a:pt x="1123" y="5946"/>
                        <a:pt x="1401" y="3174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456" name="Freeform 2455">
                  <a:extLst>
                    <a:ext uri="{FF2B5EF4-FFF2-40B4-BE49-F238E27FC236}">
                      <a16:creationId xmlns:a16="http://schemas.microsoft.com/office/drawing/2014/main" id="{75C4C541-55AA-4435-C664-CFF9CD89FCA3}"/>
                    </a:ext>
                  </a:extLst>
                </p:cNvPr>
                <p:cNvSpPr/>
                <p:nvPr/>
              </p:nvSpPr>
              <p:spPr>
                <a:xfrm>
                  <a:off x="8951709" y="3849676"/>
                  <a:ext cx="42267" cy="43242"/>
                </a:xfrm>
                <a:custGeom>
                  <a:avLst/>
                  <a:gdLst>
                    <a:gd name="connsiteX0" fmla="*/ 9784 w 42267"/>
                    <a:gd name="connsiteY0" fmla="*/ 38793 h 43242"/>
                    <a:gd name="connsiteX1" fmla="*/ 2575 w 42267"/>
                    <a:gd name="connsiteY1" fmla="*/ 43226 h 43242"/>
                    <a:gd name="connsiteX2" fmla="*/ 635 w 42267"/>
                    <a:gd name="connsiteY2" fmla="*/ 38238 h 43242"/>
                    <a:gd name="connsiteX3" fmla="*/ 8120 w 42267"/>
                    <a:gd name="connsiteY3" fmla="*/ 27708 h 43242"/>
                    <a:gd name="connsiteX4" fmla="*/ 16437 w 42267"/>
                    <a:gd name="connsiteY4" fmla="*/ 19394 h 43242"/>
                    <a:gd name="connsiteX5" fmla="*/ 24477 w 42267"/>
                    <a:gd name="connsiteY5" fmla="*/ 11634 h 43242"/>
                    <a:gd name="connsiteX6" fmla="*/ 33071 w 42267"/>
                    <a:gd name="connsiteY6" fmla="*/ 2212 h 43242"/>
                    <a:gd name="connsiteX7" fmla="*/ 41666 w 42267"/>
                    <a:gd name="connsiteY7" fmla="*/ 2212 h 43242"/>
                    <a:gd name="connsiteX8" fmla="*/ 34457 w 42267"/>
                    <a:gd name="connsiteY8" fmla="*/ 15237 h 43242"/>
                    <a:gd name="connsiteX9" fmla="*/ 28913 w 42267"/>
                    <a:gd name="connsiteY9" fmla="*/ 21057 h 43242"/>
                    <a:gd name="connsiteX10" fmla="*/ 20041 w 42267"/>
                    <a:gd name="connsiteY10" fmla="*/ 29093 h 43242"/>
                    <a:gd name="connsiteX11" fmla="*/ 9506 w 42267"/>
                    <a:gd name="connsiteY11" fmla="*/ 38793 h 432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42267" h="43242">
                      <a:moveTo>
                        <a:pt x="9784" y="38793"/>
                      </a:moveTo>
                      <a:cubicBezTo>
                        <a:pt x="7843" y="40455"/>
                        <a:pt x="5348" y="42949"/>
                        <a:pt x="2575" y="43226"/>
                      </a:cubicBezTo>
                      <a:cubicBezTo>
                        <a:pt x="-751" y="43504"/>
                        <a:pt x="-197" y="40178"/>
                        <a:pt x="635" y="38238"/>
                      </a:cubicBezTo>
                      <a:cubicBezTo>
                        <a:pt x="2298" y="34358"/>
                        <a:pt x="5348" y="30756"/>
                        <a:pt x="8120" y="27708"/>
                      </a:cubicBezTo>
                      <a:cubicBezTo>
                        <a:pt x="10892" y="24936"/>
                        <a:pt x="13665" y="22165"/>
                        <a:pt x="16437" y="19394"/>
                      </a:cubicBezTo>
                      <a:cubicBezTo>
                        <a:pt x="19209" y="16900"/>
                        <a:pt x="21982" y="14406"/>
                        <a:pt x="24477" y="11634"/>
                      </a:cubicBezTo>
                      <a:cubicBezTo>
                        <a:pt x="27249" y="8586"/>
                        <a:pt x="29744" y="4984"/>
                        <a:pt x="33071" y="2212"/>
                      </a:cubicBezTo>
                      <a:cubicBezTo>
                        <a:pt x="35566" y="-4"/>
                        <a:pt x="40002" y="-1390"/>
                        <a:pt x="41666" y="2212"/>
                      </a:cubicBezTo>
                      <a:cubicBezTo>
                        <a:pt x="44160" y="7755"/>
                        <a:pt x="38338" y="12466"/>
                        <a:pt x="34457" y="15237"/>
                      </a:cubicBezTo>
                      <a:cubicBezTo>
                        <a:pt x="32239" y="16900"/>
                        <a:pt x="30853" y="18840"/>
                        <a:pt x="28913" y="21057"/>
                      </a:cubicBezTo>
                      <a:cubicBezTo>
                        <a:pt x="26140" y="24105"/>
                        <a:pt x="23090" y="26322"/>
                        <a:pt x="20041" y="29093"/>
                      </a:cubicBezTo>
                      <a:cubicBezTo>
                        <a:pt x="16437" y="32419"/>
                        <a:pt x="13110" y="35467"/>
                        <a:pt x="9506" y="38793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457" name="Freeform 2456">
                  <a:extLst>
                    <a:ext uri="{FF2B5EF4-FFF2-40B4-BE49-F238E27FC236}">
                      <a16:creationId xmlns:a16="http://schemas.microsoft.com/office/drawing/2014/main" id="{A333BD28-53CE-5BFD-91EF-7A40B233B9D3}"/>
                    </a:ext>
                  </a:extLst>
                </p:cNvPr>
                <p:cNvSpPr/>
                <p:nvPr/>
              </p:nvSpPr>
              <p:spPr>
                <a:xfrm>
                  <a:off x="8993651" y="3828887"/>
                  <a:ext cx="23116" cy="20506"/>
                </a:xfrm>
                <a:custGeom>
                  <a:avLst/>
                  <a:gdLst>
                    <a:gd name="connsiteX0" fmla="*/ 5545 w 23116"/>
                    <a:gd name="connsiteY0" fmla="*/ 20230 h 20506"/>
                    <a:gd name="connsiteX1" fmla="*/ 2773 w 23116"/>
                    <a:gd name="connsiteY1" fmla="*/ 19953 h 20506"/>
                    <a:gd name="connsiteX2" fmla="*/ 278 w 23116"/>
                    <a:gd name="connsiteY2" fmla="*/ 16350 h 20506"/>
                    <a:gd name="connsiteX3" fmla="*/ 3327 w 23116"/>
                    <a:gd name="connsiteY3" fmla="*/ 14133 h 20506"/>
                    <a:gd name="connsiteX4" fmla="*/ 6931 w 23116"/>
                    <a:gd name="connsiteY4" fmla="*/ 12470 h 20506"/>
                    <a:gd name="connsiteX5" fmla="*/ 10813 w 23116"/>
                    <a:gd name="connsiteY5" fmla="*/ 7482 h 20506"/>
                    <a:gd name="connsiteX6" fmla="*/ 12753 w 23116"/>
                    <a:gd name="connsiteY6" fmla="*/ 3602 h 20506"/>
                    <a:gd name="connsiteX7" fmla="*/ 16080 w 23116"/>
                    <a:gd name="connsiteY7" fmla="*/ 0 h 20506"/>
                    <a:gd name="connsiteX8" fmla="*/ 19130 w 23116"/>
                    <a:gd name="connsiteY8" fmla="*/ 831 h 20506"/>
                    <a:gd name="connsiteX9" fmla="*/ 21902 w 23116"/>
                    <a:gd name="connsiteY9" fmla="*/ 2217 h 20506"/>
                    <a:gd name="connsiteX10" fmla="*/ 21625 w 23116"/>
                    <a:gd name="connsiteY10" fmla="*/ 7482 h 20506"/>
                    <a:gd name="connsiteX11" fmla="*/ 13030 w 23116"/>
                    <a:gd name="connsiteY11" fmla="*/ 12470 h 20506"/>
                    <a:gd name="connsiteX12" fmla="*/ 9427 w 23116"/>
                    <a:gd name="connsiteY12" fmla="*/ 18290 h 20506"/>
                    <a:gd name="connsiteX13" fmla="*/ 5545 w 23116"/>
                    <a:gd name="connsiteY13" fmla="*/ 20507 h 205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3116" h="20506">
                      <a:moveTo>
                        <a:pt x="5545" y="20230"/>
                      </a:moveTo>
                      <a:cubicBezTo>
                        <a:pt x="4436" y="20230"/>
                        <a:pt x="3882" y="20507"/>
                        <a:pt x="2773" y="19953"/>
                      </a:cubicBezTo>
                      <a:cubicBezTo>
                        <a:pt x="1664" y="19399"/>
                        <a:pt x="-831" y="18013"/>
                        <a:pt x="278" y="16350"/>
                      </a:cubicBezTo>
                      <a:cubicBezTo>
                        <a:pt x="832" y="15519"/>
                        <a:pt x="2496" y="14687"/>
                        <a:pt x="3327" y="14133"/>
                      </a:cubicBezTo>
                      <a:cubicBezTo>
                        <a:pt x="4436" y="13302"/>
                        <a:pt x="5823" y="13025"/>
                        <a:pt x="6931" y="12470"/>
                      </a:cubicBezTo>
                      <a:cubicBezTo>
                        <a:pt x="8595" y="11362"/>
                        <a:pt x="9704" y="9145"/>
                        <a:pt x="10813" y="7482"/>
                      </a:cubicBezTo>
                      <a:cubicBezTo>
                        <a:pt x="11644" y="6374"/>
                        <a:pt x="11922" y="4711"/>
                        <a:pt x="12753" y="3602"/>
                      </a:cubicBezTo>
                      <a:cubicBezTo>
                        <a:pt x="13585" y="2217"/>
                        <a:pt x="14140" y="0"/>
                        <a:pt x="16080" y="0"/>
                      </a:cubicBezTo>
                      <a:cubicBezTo>
                        <a:pt x="17466" y="0"/>
                        <a:pt x="18298" y="0"/>
                        <a:pt x="19130" y="831"/>
                      </a:cubicBezTo>
                      <a:cubicBezTo>
                        <a:pt x="19961" y="1386"/>
                        <a:pt x="21071" y="1663"/>
                        <a:pt x="21902" y="2217"/>
                      </a:cubicBezTo>
                      <a:cubicBezTo>
                        <a:pt x="23565" y="3602"/>
                        <a:pt x="23565" y="6651"/>
                        <a:pt x="21625" y="7482"/>
                      </a:cubicBezTo>
                      <a:cubicBezTo>
                        <a:pt x="18853" y="8591"/>
                        <a:pt x="14972" y="9976"/>
                        <a:pt x="13030" y="12470"/>
                      </a:cubicBezTo>
                      <a:cubicBezTo>
                        <a:pt x="11367" y="14133"/>
                        <a:pt x="11090" y="16350"/>
                        <a:pt x="9427" y="18290"/>
                      </a:cubicBezTo>
                      <a:cubicBezTo>
                        <a:pt x="8317" y="19676"/>
                        <a:pt x="7209" y="20507"/>
                        <a:pt x="5545" y="20507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458" name="Freeform 2457">
                  <a:extLst>
                    <a:ext uri="{FF2B5EF4-FFF2-40B4-BE49-F238E27FC236}">
                      <a16:creationId xmlns:a16="http://schemas.microsoft.com/office/drawing/2014/main" id="{6C674CD7-9989-8BAE-5914-BF9EB4068B08}"/>
                    </a:ext>
                  </a:extLst>
                </p:cNvPr>
                <p:cNvSpPr/>
                <p:nvPr/>
              </p:nvSpPr>
              <p:spPr>
                <a:xfrm>
                  <a:off x="9005222" y="3810468"/>
                  <a:ext cx="10282" cy="16201"/>
                </a:xfrm>
                <a:custGeom>
                  <a:avLst/>
                  <a:gdLst>
                    <a:gd name="connsiteX0" fmla="*/ 7559 w 10282"/>
                    <a:gd name="connsiteY0" fmla="*/ 12876 h 16201"/>
                    <a:gd name="connsiteX1" fmla="*/ 4786 w 10282"/>
                    <a:gd name="connsiteY1" fmla="*/ 16202 h 16201"/>
                    <a:gd name="connsiteX2" fmla="*/ 73 w 10282"/>
                    <a:gd name="connsiteY2" fmla="*/ 14262 h 16201"/>
                    <a:gd name="connsiteX3" fmla="*/ 3123 w 10282"/>
                    <a:gd name="connsiteY3" fmla="*/ 6502 h 16201"/>
                    <a:gd name="connsiteX4" fmla="*/ 5063 w 10282"/>
                    <a:gd name="connsiteY4" fmla="*/ 960 h 16201"/>
                    <a:gd name="connsiteX5" fmla="*/ 9499 w 10282"/>
                    <a:gd name="connsiteY5" fmla="*/ 960 h 16201"/>
                    <a:gd name="connsiteX6" fmla="*/ 10053 w 10282"/>
                    <a:gd name="connsiteY6" fmla="*/ 6779 h 16201"/>
                    <a:gd name="connsiteX7" fmla="*/ 8667 w 10282"/>
                    <a:gd name="connsiteY7" fmla="*/ 9828 h 16201"/>
                    <a:gd name="connsiteX8" fmla="*/ 8113 w 10282"/>
                    <a:gd name="connsiteY8" fmla="*/ 12876 h 162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282" h="16201">
                      <a:moveTo>
                        <a:pt x="7559" y="12876"/>
                      </a:moveTo>
                      <a:cubicBezTo>
                        <a:pt x="7281" y="13708"/>
                        <a:pt x="5617" y="15925"/>
                        <a:pt x="4786" y="16202"/>
                      </a:cubicBezTo>
                      <a:cubicBezTo>
                        <a:pt x="3400" y="14539"/>
                        <a:pt x="628" y="16479"/>
                        <a:pt x="73" y="14262"/>
                      </a:cubicBezTo>
                      <a:cubicBezTo>
                        <a:pt x="-482" y="11491"/>
                        <a:pt x="2291" y="8997"/>
                        <a:pt x="3123" y="6502"/>
                      </a:cubicBezTo>
                      <a:cubicBezTo>
                        <a:pt x="3677" y="4563"/>
                        <a:pt x="3123" y="2346"/>
                        <a:pt x="5063" y="960"/>
                      </a:cubicBezTo>
                      <a:cubicBezTo>
                        <a:pt x="6172" y="128"/>
                        <a:pt x="8667" y="-703"/>
                        <a:pt x="9499" y="960"/>
                      </a:cubicBezTo>
                      <a:cubicBezTo>
                        <a:pt x="10053" y="2623"/>
                        <a:pt x="10608" y="5117"/>
                        <a:pt x="10053" y="6779"/>
                      </a:cubicBezTo>
                      <a:cubicBezTo>
                        <a:pt x="9776" y="7888"/>
                        <a:pt x="8945" y="8720"/>
                        <a:pt x="8667" y="9828"/>
                      </a:cubicBezTo>
                      <a:cubicBezTo>
                        <a:pt x="8390" y="10936"/>
                        <a:pt x="8667" y="12045"/>
                        <a:pt x="8113" y="12876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459" name="Freeform 2458">
                  <a:extLst>
                    <a:ext uri="{FF2B5EF4-FFF2-40B4-BE49-F238E27FC236}">
                      <a16:creationId xmlns:a16="http://schemas.microsoft.com/office/drawing/2014/main" id="{BA7F67E0-EF8F-33AC-4FA0-3458ACB92C4D}"/>
                    </a:ext>
                  </a:extLst>
                </p:cNvPr>
                <p:cNvSpPr/>
                <p:nvPr/>
              </p:nvSpPr>
              <p:spPr>
                <a:xfrm>
                  <a:off x="9019296" y="3787041"/>
                  <a:ext cx="9841" cy="16696"/>
                </a:xfrm>
                <a:custGeom>
                  <a:avLst/>
                  <a:gdLst>
                    <a:gd name="connsiteX0" fmla="*/ 6238 w 9841"/>
                    <a:gd name="connsiteY0" fmla="*/ 15519 h 16696"/>
                    <a:gd name="connsiteX1" fmla="*/ 3743 w 9841"/>
                    <a:gd name="connsiteY1" fmla="*/ 16350 h 16696"/>
                    <a:gd name="connsiteX2" fmla="*/ 2357 w 9841"/>
                    <a:gd name="connsiteY2" fmla="*/ 14688 h 16696"/>
                    <a:gd name="connsiteX3" fmla="*/ 693 w 9841"/>
                    <a:gd name="connsiteY3" fmla="*/ 14133 h 16696"/>
                    <a:gd name="connsiteX4" fmla="*/ 139 w 9841"/>
                    <a:gd name="connsiteY4" fmla="*/ 10808 h 16696"/>
                    <a:gd name="connsiteX5" fmla="*/ 693 w 9841"/>
                    <a:gd name="connsiteY5" fmla="*/ 3603 h 16696"/>
                    <a:gd name="connsiteX6" fmla="*/ 4297 w 9841"/>
                    <a:gd name="connsiteY6" fmla="*/ 0 h 16696"/>
                    <a:gd name="connsiteX7" fmla="*/ 7624 w 9841"/>
                    <a:gd name="connsiteY7" fmla="*/ 1386 h 16696"/>
                    <a:gd name="connsiteX8" fmla="*/ 9564 w 9841"/>
                    <a:gd name="connsiteY8" fmla="*/ 3049 h 16696"/>
                    <a:gd name="connsiteX9" fmla="*/ 9842 w 9841"/>
                    <a:gd name="connsiteY9" fmla="*/ 5265 h 16696"/>
                    <a:gd name="connsiteX10" fmla="*/ 8456 w 9841"/>
                    <a:gd name="connsiteY10" fmla="*/ 9977 h 16696"/>
                    <a:gd name="connsiteX11" fmla="*/ 6238 w 9841"/>
                    <a:gd name="connsiteY11" fmla="*/ 15796 h 166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9841" h="16696">
                      <a:moveTo>
                        <a:pt x="6238" y="15519"/>
                      </a:moveTo>
                      <a:cubicBezTo>
                        <a:pt x="5683" y="16905"/>
                        <a:pt x="4851" y="16905"/>
                        <a:pt x="3743" y="16350"/>
                      </a:cubicBezTo>
                      <a:cubicBezTo>
                        <a:pt x="2911" y="15796"/>
                        <a:pt x="2911" y="15242"/>
                        <a:pt x="2357" y="14688"/>
                      </a:cubicBezTo>
                      <a:cubicBezTo>
                        <a:pt x="1802" y="14133"/>
                        <a:pt x="1247" y="14688"/>
                        <a:pt x="693" y="14133"/>
                      </a:cubicBezTo>
                      <a:cubicBezTo>
                        <a:pt x="-416" y="13579"/>
                        <a:pt x="139" y="11639"/>
                        <a:pt x="139" y="10808"/>
                      </a:cubicBezTo>
                      <a:cubicBezTo>
                        <a:pt x="139" y="8314"/>
                        <a:pt x="693" y="6097"/>
                        <a:pt x="693" y="3603"/>
                      </a:cubicBezTo>
                      <a:cubicBezTo>
                        <a:pt x="693" y="1386"/>
                        <a:pt x="1802" y="0"/>
                        <a:pt x="4297" y="0"/>
                      </a:cubicBezTo>
                      <a:cubicBezTo>
                        <a:pt x="5406" y="0"/>
                        <a:pt x="6515" y="832"/>
                        <a:pt x="7624" y="1386"/>
                      </a:cubicBezTo>
                      <a:cubicBezTo>
                        <a:pt x="8733" y="1940"/>
                        <a:pt x="9287" y="1940"/>
                        <a:pt x="9564" y="3049"/>
                      </a:cubicBezTo>
                      <a:cubicBezTo>
                        <a:pt x="9564" y="3880"/>
                        <a:pt x="9564" y="4434"/>
                        <a:pt x="9842" y="5265"/>
                      </a:cubicBezTo>
                      <a:cubicBezTo>
                        <a:pt x="9842" y="7482"/>
                        <a:pt x="9842" y="8314"/>
                        <a:pt x="8456" y="9977"/>
                      </a:cubicBezTo>
                      <a:cubicBezTo>
                        <a:pt x="7347" y="11362"/>
                        <a:pt x="7069" y="14133"/>
                        <a:pt x="6238" y="15796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460" name="Freeform 2459">
                  <a:extLst>
                    <a:ext uri="{FF2B5EF4-FFF2-40B4-BE49-F238E27FC236}">
                      <a16:creationId xmlns:a16="http://schemas.microsoft.com/office/drawing/2014/main" id="{461EAD65-CF91-06A8-DD02-E65C2A9AFCFF}"/>
                    </a:ext>
                  </a:extLst>
                </p:cNvPr>
                <p:cNvSpPr/>
                <p:nvPr/>
              </p:nvSpPr>
              <p:spPr>
                <a:xfrm>
                  <a:off x="9120002" y="3866900"/>
                  <a:ext cx="8910" cy="7445"/>
                </a:xfrm>
                <a:custGeom>
                  <a:avLst/>
                  <a:gdLst>
                    <a:gd name="connsiteX0" fmla="*/ 2009 w 8910"/>
                    <a:gd name="connsiteY0" fmla="*/ 230 h 7445"/>
                    <a:gd name="connsiteX1" fmla="*/ 4504 w 8910"/>
                    <a:gd name="connsiteY1" fmla="*/ 784 h 7445"/>
                    <a:gd name="connsiteX2" fmla="*/ 5613 w 8910"/>
                    <a:gd name="connsiteY2" fmla="*/ 1061 h 7445"/>
                    <a:gd name="connsiteX3" fmla="*/ 6722 w 8910"/>
                    <a:gd name="connsiteY3" fmla="*/ 1892 h 7445"/>
                    <a:gd name="connsiteX4" fmla="*/ 8662 w 8910"/>
                    <a:gd name="connsiteY4" fmla="*/ 3832 h 7445"/>
                    <a:gd name="connsiteX5" fmla="*/ 8108 w 8910"/>
                    <a:gd name="connsiteY5" fmla="*/ 6603 h 7445"/>
                    <a:gd name="connsiteX6" fmla="*/ 2009 w 8910"/>
                    <a:gd name="connsiteY6" fmla="*/ 7158 h 7445"/>
                    <a:gd name="connsiteX7" fmla="*/ 68 w 8910"/>
                    <a:gd name="connsiteY7" fmla="*/ 2724 h 7445"/>
                    <a:gd name="connsiteX8" fmla="*/ 2009 w 8910"/>
                    <a:gd name="connsiteY8" fmla="*/ 230 h 74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910" h="7445">
                      <a:moveTo>
                        <a:pt x="2009" y="230"/>
                      </a:moveTo>
                      <a:cubicBezTo>
                        <a:pt x="3117" y="-325"/>
                        <a:pt x="3672" y="230"/>
                        <a:pt x="4504" y="784"/>
                      </a:cubicBezTo>
                      <a:cubicBezTo>
                        <a:pt x="4781" y="784"/>
                        <a:pt x="5059" y="784"/>
                        <a:pt x="5613" y="1061"/>
                      </a:cubicBezTo>
                      <a:cubicBezTo>
                        <a:pt x="6167" y="1061"/>
                        <a:pt x="6445" y="1615"/>
                        <a:pt x="6722" y="1892"/>
                      </a:cubicBezTo>
                      <a:cubicBezTo>
                        <a:pt x="7553" y="2447"/>
                        <a:pt x="8385" y="2724"/>
                        <a:pt x="8662" y="3832"/>
                      </a:cubicBezTo>
                      <a:cubicBezTo>
                        <a:pt x="8940" y="4663"/>
                        <a:pt x="9217" y="6049"/>
                        <a:pt x="8108" y="6603"/>
                      </a:cubicBezTo>
                      <a:cubicBezTo>
                        <a:pt x="6445" y="7435"/>
                        <a:pt x="3672" y="7712"/>
                        <a:pt x="2009" y="7158"/>
                      </a:cubicBezTo>
                      <a:cubicBezTo>
                        <a:pt x="345" y="6603"/>
                        <a:pt x="-209" y="4386"/>
                        <a:pt x="68" y="2724"/>
                      </a:cubicBezTo>
                      <a:cubicBezTo>
                        <a:pt x="68" y="1615"/>
                        <a:pt x="900" y="784"/>
                        <a:pt x="2009" y="23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461" name="Freeform 2460">
                  <a:extLst>
                    <a:ext uri="{FF2B5EF4-FFF2-40B4-BE49-F238E27FC236}">
                      <a16:creationId xmlns:a16="http://schemas.microsoft.com/office/drawing/2014/main" id="{6278B11D-EF77-C291-6587-078BBBD973BD}"/>
                    </a:ext>
                  </a:extLst>
                </p:cNvPr>
                <p:cNvSpPr/>
                <p:nvPr/>
              </p:nvSpPr>
              <p:spPr>
                <a:xfrm>
                  <a:off x="9150245" y="3866564"/>
                  <a:ext cx="7251" cy="7222"/>
                </a:xfrm>
                <a:custGeom>
                  <a:avLst/>
                  <a:gdLst>
                    <a:gd name="connsiteX0" fmla="*/ 5311 w 7251"/>
                    <a:gd name="connsiteY0" fmla="*/ 842 h 7222"/>
                    <a:gd name="connsiteX1" fmla="*/ 7252 w 7251"/>
                    <a:gd name="connsiteY1" fmla="*/ 5277 h 7222"/>
                    <a:gd name="connsiteX2" fmla="*/ 1707 w 7251"/>
                    <a:gd name="connsiteY2" fmla="*/ 5831 h 7222"/>
                    <a:gd name="connsiteX3" fmla="*/ 43 w 7251"/>
                    <a:gd name="connsiteY3" fmla="*/ 2782 h 7222"/>
                    <a:gd name="connsiteX4" fmla="*/ 1984 w 7251"/>
                    <a:gd name="connsiteY4" fmla="*/ 288 h 7222"/>
                    <a:gd name="connsiteX5" fmla="*/ 5311 w 7251"/>
                    <a:gd name="connsiteY5" fmla="*/ 842 h 72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251" h="7222">
                      <a:moveTo>
                        <a:pt x="5311" y="842"/>
                      </a:moveTo>
                      <a:cubicBezTo>
                        <a:pt x="6420" y="2228"/>
                        <a:pt x="7252" y="3614"/>
                        <a:pt x="7252" y="5277"/>
                      </a:cubicBezTo>
                      <a:cubicBezTo>
                        <a:pt x="7252" y="8325"/>
                        <a:pt x="2816" y="7216"/>
                        <a:pt x="1707" y="5831"/>
                      </a:cubicBezTo>
                      <a:cubicBezTo>
                        <a:pt x="875" y="4999"/>
                        <a:pt x="-234" y="3891"/>
                        <a:pt x="43" y="2782"/>
                      </a:cubicBezTo>
                      <a:cubicBezTo>
                        <a:pt x="43" y="1951"/>
                        <a:pt x="1153" y="842"/>
                        <a:pt x="1984" y="288"/>
                      </a:cubicBezTo>
                      <a:cubicBezTo>
                        <a:pt x="3093" y="-266"/>
                        <a:pt x="4479" y="11"/>
                        <a:pt x="5311" y="842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462" name="Freeform 2461">
                  <a:extLst>
                    <a:ext uri="{FF2B5EF4-FFF2-40B4-BE49-F238E27FC236}">
                      <a16:creationId xmlns:a16="http://schemas.microsoft.com/office/drawing/2014/main" id="{8624CB06-70DC-5A92-6EDB-DAC09DFC6069}"/>
                    </a:ext>
                  </a:extLst>
                </p:cNvPr>
                <p:cNvSpPr/>
                <p:nvPr/>
              </p:nvSpPr>
              <p:spPr>
                <a:xfrm>
                  <a:off x="9185497" y="3847367"/>
                  <a:ext cx="6954" cy="8677"/>
                </a:xfrm>
                <a:custGeom>
                  <a:avLst/>
                  <a:gdLst>
                    <a:gd name="connsiteX0" fmla="*/ 1386 w 6954"/>
                    <a:gd name="connsiteY0" fmla="*/ 364 h 8677"/>
                    <a:gd name="connsiteX1" fmla="*/ 6100 w 6954"/>
                    <a:gd name="connsiteY1" fmla="*/ 918 h 8677"/>
                    <a:gd name="connsiteX2" fmla="*/ 6654 w 6954"/>
                    <a:gd name="connsiteY2" fmla="*/ 3412 h 8677"/>
                    <a:gd name="connsiteX3" fmla="*/ 6931 w 6954"/>
                    <a:gd name="connsiteY3" fmla="*/ 6183 h 8677"/>
                    <a:gd name="connsiteX4" fmla="*/ 3327 w 6954"/>
                    <a:gd name="connsiteY4" fmla="*/ 8678 h 8677"/>
                    <a:gd name="connsiteX5" fmla="*/ 0 w 6954"/>
                    <a:gd name="connsiteY5" fmla="*/ 5352 h 8677"/>
                    <a:gd name="connsiteX6" fmla="*/ 1386 w 6954"/>
                    <a:gd name="connsiteY6" fmla="*/ 364 h 86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954" h="8677">
                      <a:moveTo>
                        <a:pt x="1386" y="364"/>
                      </a:moveTo>
                      <a:cubicBezTo>
                        <a:pt x="2496" y="-190"/>
                        <a:pt x="5268" y="-190"/>
                        <a:pt x="6100" y="918"/>
                      </a:cubicBezTo>
                      <a:cubicBezTo>
                        <a:pt x="6377" y="1472"/>
                        <a:pt x="6654" y="2858"/>
                        <a:pt x="6654" y="3412"/>
                      </a:cubicBezTo>
                      <a:cubicBezTo>
                        <a:pt x="6654" y="4244"/>
                        <a:pt x="6654" y="5352"/>
                        <a:pt x="6931" y="6183"/>
                      </a:cubicBezTo>
                      <a:cubicBezTo>
                        <a:pt x="7208" y="8401"/>
                        <a:pt x="4990" y="8678"/>
                        <a:pt x="3327" y="8678"/>
                      </a:cubicBezTo>
                      <a:cubicBezTo>
                        <a:pt x="1386" y="8678"/>
                        <a:pt x="832" y="6738"/>
                        <a:pt x="0" y="5352"/>
                      </a:cubicBezTo>
                      <a:cubicBezTo>
                        <a:pt x="1109" y="3690"/>
                        <a:pt x="-1109" y="1750"/>
                        <a:pt x="1386" y="364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463" name="Freeform 2462">
                  <a:extLst>
                    <a:ext uri="{FF2B5EF4-FFF2-40B4-BE49-F238E27FC236}">
                      <a16:creationId xmlns:a16="http://schemas.microsoft.com/office/drawing/2014/main" id="{BD972BEC-587C-20D2-65E4-6D89717CC2BE}"/>
                    </a:ext>
                  </a:extLst>
                </p:cNvPr>
                <p:cNvSpPr/>
                <p:nvPr/>
              </p:nvSpPr>
              <p:spPr>
                <a:xfrm>
                  <a:off x="9172405" y="3834957"/>
                  <a:ext cx="10396" cy="14159"/>
                </a:xfrm>
                <a:custGeom>
                  <a:avLst/>
                  <a:gdLst>
                    <a:gd name="connsiteX0" fmla="*/ 5053 w 10396"/>
                    <a:gd name="connsiteY0" fmla="*/ 2521 h 14159"/>
                    <a:gd name="connsiteX1" fmla="*/ 7825 w 10396"/>
                    <a:gd name="connsiteY1" fmla="*/ 27 h 14159"/>
                    <a:gd name="connsiteX2" fmla="*/ 9489 w 10396"/>
                    <a:gd name="connsiteY2" fmla="*/ 3352 h 14159"/>
                    <a:gd name="connsiteX3" fmla="*/ 10320 w 10396"/>
                    <a:gd name="connsiteY3" fmla="*/ 7232 h 14159"/>
                    <a:gd name="connsiteX4" fmla="*/ 4498 w 10396"/>
                    <a:gd name="connsiteY4" fmla="*/ 14160 h 14159"/>
                    <a:gd name="connsiteX5" fmla="*/ 340 w 10396"/>
                    <a:gd name="connsiteY5" fmla="*/ 7509 h 14159"/>
                    <a:gd name="connsiteX6" fmla="*/ 2003 w 10396"/>
                    <a:gd name="connsiteY6" fmla="*/ 4738 h 14159"/>
                    <a:gd name="connsiteX7" fmla="*/ 5053 w 10396"/>
                    <a:gd name="connsiteY7" fmla="*/ 2521 h 141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0396" h="14159">
                      <a:moveTo>
                        <a:pt x="5053" y="2521"/>
                      </a:moveTo>
                      <a:cubicBezTo>
                        <a:pt x="5607" y="1690"/>
                        <a:pt x="6439" y="-250"/>
                        <a:pt x="7825" y="27"/>
                      </a:cubicBezTo>
                      <a:cubicBezTo>
                        <a:pt x="8934" y="27"/>
                        <a:pt x="9211" y="2521"/>
                        <a:pt x="9489" y="3352"/>
                      </a:cubicBezTo>
                      <a:cubicBezTo>
                        <a:pt x="9766" y="4461"/>
                        <a:pt x="10320" y="5846"/>
                        <a:pt x="10320" y="7232"/>
                      </a:cubicBezTo>
                      <a:cubicBezTo>
                        <a:pt x="10875" y="11112"/>
                        <a:pt x="8379" y="14160"/>
                        <a:pt x="4498" y="14160"/>
                      </a:cubicBezTo>
                      <a:cubicBezTo>
                        <a:pt x="894" y="14160"/>
                        <a:pt x="-770" y="10558"/>
                        <a:pt x="340" y="7509"/>
                      </a:cubicBezTo>
                      <a:cubicBezTo>
                        <a:pt x="617" y="6401"/>
                        <a:pt x="1448" y="5569"/>
                        <a:pt x="2003" y="4738"/>
                      </a:cubicBezTo>
                      <a:cubicBezTo>
                        <a:pt x="2835" y="3907"/>
                        <a:pt x="4221" y="3352"/>
                        <a:pt x="5053" y="2521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464" name="Freeform 2463">
                  <a:extLst>
                    <a:ext uri="{FF2B5EF4-FFF2-40B4-BE49-F238E27FC236}">
                      <a16:creationId xmlns:a16="http://schemas.microsoft.com/office/drawing/2014/main" id="{08B952F7-7ECA-1701-1F04-6C871639F83D}"/>
                    </a:ext>
                  </a:extLst>
                </p:cNvPr>
                <p:cNvSpPr/>
                <p:nvPr/>
              </p:nvSpPr>
              <p:spPr>
                <a:xfrm>
                  <a:off x="9165814" y="3847494"/>
                  <a:ext cx="6376" cy="6681"/>
                </a:xfrm>
                <a:custGeom>
                  <a:avLst/>
                  <a:gdLst>
                    <a:gd name="connsiteX0" fmla="*/ 554 w 6376"/>
                    <a:gd name="connsiteY0" fmla="*/ 3840 h 6681"/>
                    <a:gd name="connsiteX1" fmla="*/ 0 w 6376"/>
                    <a:gd name="connsiteY1" fmla="*/ 2454 h 6681"/>
                    <a:gd name="connsiteX2" fmla="*/ 554 w 6376"/>
                    <a:gd name="connsiteY2" fmla="*/ 237 h 6681"/>
                    <a:gd name="connsiteX3" fmla="*/ 2218 w 6376"/>
                    <a:gd name="connsiteY3" fmla="*/ 514 h 6681"/>
                    <a:gd name="connsiteX4" fmla="*/ 4990 w 6376"/>
                    <a:gd name="connsiteY4" fmla="*/ 2731 h 6681"/>
                    <a:gd name="connsiteX5" fmla="*/ 6377 w 6376"/>
                    <a:gd name="connsiteY5" fmla="*/ 5225 h 6681"/>
                    <a:gd name="connsiteX6" fmla="*/ 3049 w 6376"/>
                    <a:gd name="connsiteY6" fmla="*/ 6611 h 6681"/>
                    <a:gd name="connsiteX7" fmla="*/ 554 w 6376"/>
                    <a:gd name="connsiteY7" fmla="*/ 3840 h 66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376" h="6681">
                      <a:moveTo>
                        <a:pt x="554" y="3840"/>
                      </a:moveTo>
                      <a:cubicBezTo>
                        <a:pt x="554" y="3285"/>
                        <a:pt x="277" y="2731"/>
                        <a:pt x="0" y="2454"/>
                      </a:cubicBezTo>
                      <a:cubicBezTo>
                        <a:pt x="0" y="1900"/>
                        <a:pt x="0" y="792"/>
                        <a:pt x="554" y="237"/>
                      </a:cubicBezTo>
                      <a:cubicBezTo>
                        <a:pt x="1109" y="-317"/>
                        <a:pt x="1663" y="237"/>
                        <a:pt x="2218" y="514"/>
                      </a:cubicBezTo>
                      <a:cubicBezTo>
                        <a:pt x="3049" y="1069"/>
                        <a:pt x="3881" y="2177"/>
                        <a:pt x="4990" y="2731"/>
                      </a:cubicBezTo>
                      <a:cubicBezTo>
                        <a:pt x="5822" y="3285"/>
                        <a:pt x="6377" y="4394"/>
                        <a:pt x="6377" y="5225"/>
                      </a:cubicBezTo>
                      <a:cubicBezTo>
                        <a:pt x="6377" y="6334"/>
                        <a:pt x="3881" y="6888"/>
                        <a:pt x="3049" y="6611"/>
                      </a:cubicBezTo>
                      <a:cubicBezTo>
                        <a:pt x="2218" y="6334"/>
                        <a:pt x="1109" y="4948"/>
                        <a:pt x="554" y="384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465" name="Freeform 2464">
                  <a:extLst>
                    <a:ext uri="{FF2B5EF4-FFF2-40B4-BE49-F238E27FC236}">
                      <a16:creationId xmlns:a16="http://schemas.microsoft.com/office/drawing/2014/main" id="{CAE6F3BD-77BC-ACDD-A44D-68D64ED4B663}"/>
                    </a:ext>
                  </a:extLst>
                </p:cNvPr>
                <p:cNvSpPr/>
                <p:nvPr/>
              </p:nvSpPr>
              <p:spPr>
                <a:xfrm>
                  <a:off x="9076822" y="3556753"/>
                  <a:ext cx="6654" cy="6096"/>
                </a:xfrm>
                <a:custGeom>
                  <a:avLst/>
                  <a:gdLst>
                    <a:gd name="connsiteX0" fmla="*/ 6654 w 6654"/>
                    <a:gd name="connsiteY0" fmla="*/ 3048 h 6096"/>
                    <a:gd name="connsiteX1" fmla="*/ 3327 w 6654"/>
                    <a:gd name="connsiteY1" fmla="*/ 6097 h 6096"/>
                    <a:gd name="connsiteX2" fmla="*/ 0 w 6654"/>
                    <a:gd name="connsiteY2" fmla="*/ 3048 h 6096"/>
                    <a:gd name="connsiteX3" fmla="*/ 3327 w 6654"/>
                    <a:gd name="connsiteY3" fmla="*/ 0 h 6096"/>
                    <a:gd name="connsiteX4" fmla="*/ 6654 w 6654"/>
                    <a:gd name="connsiteY4" fmla="*/ 3048 h 60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654" h="6096">
                      <a:moveTo>
                        <a:pt x="6654" y="3048"/>
                      </a:moveTo>
                      <a:cubicBezTo>
                        <a:pt x="6654" y="4711"/>
                        <a:pt x="4990" y="6097"/>
                        <a:pt x="3327" y="6097"/>
                      </a:cubicBezTo>
                      <a:cubicBezTo>
                        <a:pt x="1664" y="6097"/>
                        <a:pt x="0" y="4711"/>
                        <a:pt x="0" y="3048"/>
                      </a:cubicBezTo>
                      <a:cubicBezTo>
                        <a:pt x="0" y="1386"/>
                        <a:pt x="1664" y="0"/>
                        <a:pt x="3327" y="0"/>
                      </a:cubicBezTo>
                      <a:cubicBezTo>
                        <a:pt x="4990" y="0"/>
                        <a:pt x="6654" y="1386"/>
                        <a:pt x="6654" y="3048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466" name="Freeform 2465">
                  <a:extLst>
                    <a:ext uri="{FF2B5EF4-FFF2-40B4-BE49-F238E27FC236}">
                      <a16:creationId xmlns:a16="http://schemas.microsoft.com/office/drawing/2014/main" id="{4D6C87CA-E3F6-0A90-878F-D67B8CB5FEE7}"/>
                    </a:ext>
                  </a:extLst>
                </p:cNvPr>
                <p:cNvSpPr/>
                <p:nvPr/>
              </p:nvSpPr>
              <p:spPr>
                <a:xfrm>
                  <a:off x="9073495" y="3547608"/>
                  <a:ext cx="5544" cy="6096"/>
                </a:xfrm>
                <a:custGeom>
                  <a:avLst/>
                  <a:gdLst>
                    <a:gd name="connsiteX0" fmla="*/ 5545 w 5544"/>
                    <a:gd name="connsiteY0" fmla="*/ 3048 h 6096"/>
                    <a:gd name="connsiteX1" fmla="*/ 2772 w 5544"/>
                    <a:gd name="connsiteY1" fmla="*/ 6097 h 6096"/>
                    <a:gd name="connsiteX2" fmla="*/ 0 w 5544"/>
                    <a:gd name="connsiteY2" fmla="*/ 3048 h 6096"/>
                    <a:gd name="connsiteX3" fmla="*/ 2772 w 5544"/>
                    <a:gd name="connsiteY3" fmla="*/ 0 h 6096"/>
                    <a:gd name="connsiteX4" fmla="*/ 5545 w 5544"/>
                    <a:gd name="connsiteY4" fmla="*/ 3048 h 60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544" h="6096">
                      <a:moveTo>
                        <a:pt x="5545" y="3048"/>
                      </a:moveTo>
                      <a:cubicBezTo>
                        <a:pt x="5545" y="4711"/>
                        <a:pt x="4159" y="6097"/>
                        <a:pt x="2772" y="6097"/>
                      </a:cubicBezTo>
                      <a:cubicBezTo>
                        <a:pt x="1386" y="6097"/>
                        <a:pt x="0" y="4711"/>
                        <a:pt x="0" y="3048"/>
                      </a:cubicBezTo>
                      <a:cubicBezTo>
                        <a:pt x="0" y="1386"/>
                        <a:pt x="1386" y="0"/>
                        <a:pt x="2772" y="0"/>
                      </a:cubicBezTo>
                      <a:cubicBezTo>
                        <a:pt x="4159" y="0"/>
                        <a:pt x="5545" y="1386"/>
                        <a:pt x="5545" y="3048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467" name="Freeform 2466">
                  <a:extLst>
                    <a:ext uri="{FF2B5EF4-FFF2-40B4-BE49-F238E27FC236}">
                      <a16:creationId xmlns:a16="http://schemas.microsoft.com/office/drawing/2014/main" id="{00A4BCA1-5E74-6A04-1DCD-AED0EBE39209}"/>
                    </a:ext>
                  </a:extLst>
                </p:cNvPr>
                <p:cNvSpPr/>
                <p:nvPr/>
              </p:nvSpPr>
              <p:spPr>
                <a:xfrm>
                  <a:off x="9050762" y="3953066"/>
                  <a:ext cx="14970" cy="10501"/>
                </a:xfrm>
                <a:custGeom>
                  <a:avLst/>
                  <a:gdLst>
                    <a:gd name="connsiteX0" fmla="*/ 0 w 14970"/>
                    <a:gd name="connsiteY0" fmla="*/ 5236 h 10501"/>
                    <a:gd name="connsiteX1" fmla="*/ 6653 w 14970"/>
                    <a:gd name="connsiteY1" fmla="*/ 248 h 10501"/>
                    <a:gd name="connsiteX2" fmla="*/ 10258 w 14970"/>
                    <a:gd name="connsiteY2" fmla="*/ 2465 h 10501"/>
                    <a:gd name="connsiteX3" fmla="*/ 13307 w 14970"/>
                    <a:gd name="connsiteY3" fmla="*/ 3851 h 10501"/>
                    <a:gd name="connsiteX4" fmla="*/ 14970 w 14970"/>
                    <a:gd name="connsiteY4" fmla="*/ 6345 h 10501"/>
                    <a:gd name="connsiteX5" fmla="*/ 9149 w 14970"/>
                    <a:gd name="connsiteY5" fmla="*/ 10502 h 10501"/>
                    <a:gd name="connsiteX6" fmla="*/ 6377 w 14970"/>
                    <a:gd name="connsiteY6" fmla="*/ 9670 h 10501"/>
                    <a:gd name="connsiteX7" fmla="*/ 3327 w 14970"/>
                    <a:gd name="connsiteY7" fmla="*/ 8008 h 10501"/>
                    <a:gd name="connsiteX8" fmla="*/ 277 w 14970"/>
                    <a:gd name="connsiteY8" fmla="*/ 5514 h 105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4970" h="10501">
                      <a:moveTo>
                        <a:pt x="0" y="5236"/>
                      </a:moveTo>
                      <a:cubicBezTo>
                        <a:pt x="0" y="1911"/>
                        <a:pt x="3327" y="-860"/>
                        <a:pt x="6653" y="248"/>
                      </a:cubicBezTo>
                      <a:cubicBezTo>
                        <a:pt x="8040" y="803"/>
                        <a:pt x="8871" y="1911"/>
                        <a:pt x="10258" y="2465"/>
                      </a:cubicBezTo>
                      <a:cubicBezTo>
                        <a:pt x="11366" y="2742"/>
                        <a:pt x="12476" y="3019"/>
                        <a:pt x="13307" y="3851"/>
                      </a:cubicBezTo>
                      <a:cubicBezTo>
                        <a:pt x="14139" y="4405"/>
                        <a:pt x="14970" y="5236"/>
                        <a:pt x="14970" y="6345"/>
                      </a:cubicBezTo>
                      <a:cubicBezTo>
                        <a:pt x="14970" y="8839"/>
                        <a:pt x="11089" y="10225"/>
                        <a:pt x="9149" y="10502"/>
                      </a:cubicBezTo>
                      <a:cubicBezTo>
                        <a:pt x="8040" y="10502"/>
                        <a:pt x="7208" y="10502"/>
                        <a:pt x="6377" y="9670"/>
                      </a:cubicBezTo>
                      <a:cubicBezTo>
                        <a:pt x="5267" y="8839"/>
                        <a:pt x="4435" y="8285"/>
                        <a:pt x="3327" y="8008"/>
                      </a:cubicBezTo>
                      <a:cubicBezTo>
                        <a:pt x="1941" y="7731"/>
                        <a:pt x="277" y="7176"/>
                        <a:pt x="277" y="5514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2019" name="Graphic 248">
                <a:extLst>
                  <a:ext uri="{FF2B5EF4-FFF2-40B4-BE49-F238E27FC236}">
                    <a16:creationId xmlns:a16="http://schemas.microsoft.com/office/drawing/2014/main" id="{C2138FFC-8E64-2C69-7365-867BFCDC0934}"/>
                  </a:ext>
                </a:extLst>
              </p:cNvPr>
              <p:cNvGrpSpPr/>
              <p:nvPr/>
            </p:nvGrpSpPr>
            <p:grpSpPr>
              <a:xfrm>
                <a:off x="8527908" y="3024967"/>
                <a:ext cx="135383" cy="162670"/>
                <a:chOff x="9190673" y="3023848"/>
                <a:chExt cx="135383" cy="162670"/>
              </a:xfrm>
              <a:grpFill/>
            </p:grpSpPr>
            <p:sp>
              <p:nvSpPr>
                <p:cNvPr id="2432" name="Freeform 2431">
                  <a:extLst>
                    <a:ext uri="{FF2B5EF4-FFF2-40B4-BE49-F238E27FC236}">
                      <a16:creationId xmlns:a16="http://schemas.microsoft.com/office/drawing/2014/main" id="{2A030340-A472-EABB-122E-12B0FE4A3C1D}"/>
                    </a:ext>
                  </a:extLst>
                </p:cNvPr>
                <p:cNvSpPr/>
                <p:nvPr/>
              </p:nvSpPr>
              <p:spPr>
                <a:xfrm>
                  <a:off x="9192953" y="3023848"/>
                  <a:ext cx="90692" cy="125621"/>
                </a:xfrm>
                <a:custGeom>
                  <a:avLst/>
                  <a:gdLst>
                    <a:gd name="connsiteX0" fmla="*/ 90132 w 90692"/>
                    <a:gd name="connsiteY0" fmla="*/ 74268 h 125621"/>
                    <a:gd name="connsiteX1" fmla="*/ 89300 w 90692"/>
                    <a:gd name="connsiteY1" fmla="*/ 80919 h 125621"/>
                    <a:gd name="connsiteX2" fmla="*/ 88191 w 90692"/>
                    <a:gd name="connsiteY2" fmla="*/ 86185 h 125621"/>
                    <a:gd name="connsiteX3" fmla="*/ 86804 w 90692"/>
                    <a:gd name="connsiteY3" fmla="*/ 88956 h 125621"/>
                    <a:gd name="connsiteX4" fmla="*/ 83201 w 90692"/>
                    <a:gd name="connsiteY4" fmla="*/ 97824 h 125621"/>
                    <a:gd name="connsiteX5" fmla="*/ 80983 w 90692"/>
                    <a:gd name="connsiteY5" fmla="*/ 103643 h 125621"/>
                    <a:gd name="connsiteX6" fmla="*/ 77101 w 90692"/>
                    <a:gd name="connsiteY6" fmla="*/ 107800 h 125621"/>
                    <a:gd name="connsiteX7" fmla="*/ 71556 w 90692"/>
                    <a:gd name="connsiteY7" fmla="*/ 105583 h 125621"/>
                    <a:gd name="connsiteX8" fmla="*/ 68784 w 90692"/>
                    <a:gd name="connsiteY8" fmla="*/ 101427 h 125621"/>
                    <a:gd name="connsiteX9" fmla="*/ 66289 w 90692"/>
                    <a:gd name="connsiteY9" fmla="*/ 105583 h 125621"/>
                    <a:gd name="connsiteX10" fmla="*/ 65735 w 90692"/>
                    <a:gd name="connsiteY10" fmla="*/ 114174 h 125621"/>
                    <a:gd name="connsiteX11" fmla="*/ 61299 w 90692"/>
                    <a:gd name="connsiteY11" fmla="*/ 114728 h 125621"/>
                    <a:gd name="connsiteX12" fmla="*/ 57695 w 90692"/>
                    <a:gd name="connsiteY12" fmla="*/ 110571 h 125621"/>
                    <a:gd name="connsiteX13" fmla="*/ 53536 w 90692"/>
                    <a:gd name="connsiteY13" fmla="*/ 106415 h 125621"/>
                    <a:gd name="connsiteX14" fmla="*/ 50764 w 90692"/>
                    <a:gd name="connsiteY14" fmla="*/ 111403 h 125621"/>
                    <a:gd name="connsiteX15" fmla="*/ 46051 w 90692"/>
                    <a:gd name="connsiteY15" fmla="*/ 113897 h 125621"/>
                    <a:gd name="connsiteX16" fmla="*/ 42447 w 90692"/>
                    <a:gd name="connsiteY16" fmla="*/ 111403 h 125621"/>
                    <a:gd name="connsiteX17" fmla="*/ 40784 w 90692"/>
                    <a:gd name="connsiteY17" fmla="*/ 113620 h 125621"/>
                    <a:gd name="connsiteX18" fmla="*/ 38566 w 90692"/>
                    <a:gd name="connsiteY18" fmla="*/ 116391 h 125621"/>
                    <a:gd name="connsiteX19" fmla="*/ 33576 w 90692"/>
                    <a:gd name="connsiteY19" fmla="*/ 118608 h 125621"/>
                    <a:gd name="connsiteX20" fmla="*/ 29695 w 90692"/>
                    <a:gd name="connsiteY20" fmla="*/ 113897 h 125621"/>
                    <a:gd name="connsiteX21" fmla="*/ 25536 w 90692"/>
                    <a:gd name="connsiteY21" fmla="*/ 111957 h 125621"/>
                    <a:gd name="connsiteX22" fmla="*/ 20546 w 90692"/>
                    <a:gd name="connsiteY22" fmla="*/ 118054 h 125621"/>
                    <a:gd name="connsiteX23" fmla="*/ 13892 w 90692"/>
                    <a:gd name="connsiteY23" fmla="*/ 124705 h 125621"/>
                    <a:gd name="connsiteX24" fmla="*/ 11674 w 90692"/>
                    <a:gd name="connsiteY24" fmla="*/ 120548 h 125621"/>
                    <a:gd name="connsiteX25" fmla="*/ 9734 w 90692"/>
                    <a:gd name="connsiteY25" fmla="*/ 121656 h 125621"/>
                    <a:gd name="connsiteX26" fmla="*/ 6406 w 90692"/>
                    <a:gd name="connsiteY26" fmla="*/ 124982 h 125621"/>
                    <a:gd name="connsiteX27" fmla="*/ 4189 w 90692"/>
                    <a:gd name="connsiteY27" fmla="*/ 124982 h 125621"/>
                    <a:gd name="connsiteX28" fmla="*/ 5020 w 90692"/>
                    <a:gd name="connsiteY28" fmla="*/ 120825 h 125621"/>
                    <a:gd name="connsiteX29" fmla="*/ 7793 w 90692"/>
                    <a:gd name="connsiteY29" fmla="*/ 116391 h 125621"/>
                    <a:gd name="connsiteX30" fmla="*/ 10565 w 90692"/>
                    <a:gd name="connsiteY30" fmla="*/ 113620 h 125621"/>
                    <a:gd name="connsiteX31" fmla="*/ 9179 w 90692"/>
                    <a:gd name="connsiteY31" fmla="*/ 110571 h 125621"/>
                    <a:gd name="connsiteX32" fmla="*/ 6961 w 90692"/>
                    <a:gd name="connsiteY32" fmla="*/ 109463 h 125621"/>
                    <a:gd name="connsiteX33" fmla="*/ 5020 w 90692"/>
                    <a:gd name="connsiteY33" fmla="*/ 108632 h 125621"/>
                    <a:gd name="connsiteX34" fmla="*/ 5575 w 90692"/>
                    <a:gd name="connsiteY34" fmla="*/ 100595 h 125621"/>
                    <a:gd name="connsiteX35" fmla="*/ 8070 w 90692"/>
                    <a:gd name="connsiteY35" fmla="*/ 96993 h 125621"/>
                    <a:gd name="connsiteX36" fmla="*/ 10842 w 90692"/>
                    <a:gd name="connsiteY36" fmla="*/ 91727 h 125621"/>
                    <a:gd name="connsiteX37" fmla="*/ 12506 w 90692"/>
                    <a:gd name="connsiteY37" fmla="*/ 87570 h 125621"/>
                    <a:gd name="connsiteX38" fmla="*/ 13892 w 90692"/>
                    <a:gd name="connsiteY38" fmla="*/ 85076 h 125621"/>
                    <a:gd name="connsiteX39" fmla="*/ 13337 w 90692"/>
                    <a:gd name="connsiteY39" fmla="*/ 76763 h 125621"/>
                    <a:gd name="connsiteX40" fmla="*/ 8624 w 90692"/>
                    <a:gd name="connsiteY40" fmla="*/ 63461 h 125621"/>
                    <a:gd name="connsiteX41" fmla="*/ 7516 w 90692"/>
                    <a:gd name="connsiteY41" fmla="*/ 59304 h 125621"/>
                    <a:gd name="connsiteX42" fmla="*/ 2803 w 90692"/>
                    <a:gd name="connsiteY42" fmla="*/ 56256 h 125621"/>
                    <a:gd name="connsiteX43" fmla="*/ 31 w 90692"/>
                    <a:gd name="connsiteY43" fmla="*/ 52376 h 125621"/>
                    <a:gd name="connsiteX44" fmla="*/ 5575 w 90692"/>
                    <a:gd name="connsiteY44" fmla="*/ 48219 h 125621"/>
                    <a:gd name="connsiteX45" fmla="*/ 7238 w 90692"/>
                    <a:gd name="connsiteY45" fmla="*/ 45448 h 125621"/>
                    <a:gd name="connsiteX46" fmla="*/ 10288 w 90692"/>
                    <a:gd name="connsiteY46" fmla="*/ 46556 h 125621"/>
                    <a:gd name="connsiteX47" fmla="*/ 12783 w 90692"/>
                    <a:gd name="connsiteY47" fmla="*/ 48496 h 125621"/>
                    <a:gd name="connsiteX48" fmla="*/ 16110 w 90692"/>
                    <a:gd name="connsiteY48" fmla="*/ 47942 h 125621"/>
                    <a:gd name="connsiteX49" fmla="*/ 18328 w 90692"/>
                    <a:gd name="connsiteY49" fmla="*/ 43508 h 125621"/>
                    <a:gd name="connsiteX50" fmla="*/ 16941 w 90692"/>
                    <a:gd name="connsiteY50" fmla="*/ 38520 h 125621"/>
                    <a:gd name="connsiteX51" fmla="*/ 14723 w 90692"/>
                    <a:gd name="connsiteY51" fmla="*/ 34363 h 125621"/>
                    <a:gd name="connsiteX52" fmla="*/ 13892 w 90692"/>
                    <a:gd name="connsiteY52" fmla="*/ 30483 h 125621"/>
                    <a:gd name="connsiteX53" fmla="*/ 13892 w 90692"/>
                    <a:gd name="connsiteY53" fmla="*/ 30483 h 125621"/>
                    <a:gd name="connsiteX54" fmla="*/ 23872 w 90692"/>
                    <a:gd name="connsiteY54" fmla="*/ 5819 h 125621"/>
                    <a:gd name="connsiteX55" fmla="*/ 61022 w 90692"/>
                    <a:gd name="connsiteY55" fmla="*/ 0 h 125621"/>
                    <a:gd name="connsiteX56" fmla="*/ 67398 w 90692"/>
                    <a:gd name="connsiteY56" fmla="*/ 7759 h 125621"/>
                    <a:gd name="connsiteX57" fmla="*/ 85696 w 90692"/>
                    <a:gd name="connsiteY57" fmla="*/ 39074 h 125621"/>
                    <a:gd name="connsiteX58" fmla="*/ 90409 w 90692"/>
                    <a:gd name="connsiteY58" fmla="*/ 73991 h 1256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</a:cxnLst>
                  <a:rect l="l" t="t" r="r" b="b"/>
                  <a:pathLst>
                    <a:path w="90692" h="125621">
                      <a:moveTo>
                        <a:pt x="90132" y="74268"/>
                      </a:moveTo>
                      <a:cubicBezTo>
                        <a:pt x="90132" y="76486"/>
                        <a:pt x="89854" y="78702"/>
                        <a:pt x="89300" y="80919"/>
                      </a:cubicBezTo>
                      <a:cubicBezTo>
                        <a:pt x="89300" y="82582"/>
                        <a:pt x="88746" y="84522"/>
                        <a:pt x="88191" y="86185"/>
                      </a:cubicBezTo>
                      <a:cubicBezTo>
                        <a:pt x="87914" y="87293"/>
                        <a:pt x="87082" y="88125"/>
                        <a:pt x="86804" y="88956"/>
                      </a:cubicBezTo>
                      <a:cubicBezTo>
                        <a:pt x="85418" y="91727"/>
                        <a:pt x="85418" y="95053"/>
                        <a:pt x="83201" y="97824"/>
                      </a:cubicBezTo>
                      <a:cubicBezTo>
                        <a:pt x="81815" y="99486"/>
                        <a:pt x="81815" y="101704"/>
                        <a:pt x="80983" y="103643"/>
                      </a:cubicBezTo>
                      <a:cubicBezTo>
                        <a:pt x="80429" y="105583"/>
                        <a:pt x="79319" y="107523"/>
                        <a:pt x="77101" y="107800"/>
                      </a:cubicBezTo>
                      <a:cubicBezTo>
                        <a:pt x="75438" y="107800"/>
                        <a:pt x="72666" y="107246"/>
                        <a:pt x="71556" y="105583"/>
                      </a:cubicBezTo>
                      <a:cubicBezTo>
                        <a:pt x="70725" y="104475"/>
                        <a:pt x="70448" y="101704"/>
                        <a:pt x="68784" y="101427"/>
                      </a:cubicBezTo>
                      <a:cubicBezTo>
                        <a:pt x="66844" y="101427"/>
                        <a:pt x="66289" y="104198"/>
                        <a:pt x="66289" y="105583"/>
                      </a:cubicBezTo>
                      <a:cubicBezTo>
                        <a:pt x="66289" y="108355"/>
                        <a:pt x="67121" y="111403"/>
                        <a:pt x="65735" y="114174"/>
                      </a:cubicBezTo>
                      <a:cubicBezTo>
                        <a:pt x="64626" y="116391"/>
                        <a:pt x="62963" y="116114"/>
                        <a:pt x="61299" y="114728"/>
                      </a:cubicBezTo>
                      <a:cubicBezTo>
                        <a:pt x="59636" y="113620"/>
                        <a:pt x="58804" y="112234"/>
                        <a:pt x="57695" y="110571"/>
                      </a:cubicBezTo>
                      <a:cubicBezTo>
                        <a:pt x="56864" y="109463"/>
                        <a:pt x="55200" y="106415"/>
                        <a:pt x="53536" y="106415"/>
                      </a:cubicBezTo>
                      <a:cubicBezTo>
                        <a:pt x="51873" y="106415"/>
                        <a:pt x="51319" y="110294"/>
                        <a:pt x="50764" y="111403"/>
                      </a:cubicBezTo>
                      <a:cubicBezTo>
                        <a:pt x="49933" y="113620"/>
                        <a:pt x="48269" y="116391"/>
                        <a:pt x="46051" y="113897"/>
                      </a:cubicBezTo>
                      <a:cubicBezTo>
                        <a:pt x="45219" y="112788"/>
                        <a:pt x="43833" y="110294"/>
                        <a:pt x="42447" y="111403"/>
                      </a:cubicBezTo>
                      <a:cubicBezTo>
                        <a:pt x="41893" y="111957"/>
                        <a:pt x="41338" y="112788"/>
                        <a:pt x="40784" y="113620"/>
                      </a:cubicBezTo>
                      <a:cubicBezTo>
                        <a:pt x="39952" y="114451"/>
                        <a:pt x="39398" y="115560"/>
                        <a:pt x="38566" y="116391"/>
                      </a:cubicBezTo>
                      <a:cubicBezTo>
                        <a:pt x="37180" y="117777"/>
                        <a:pt x="35516" y="119717"/>
                        <a:pt x="33576" y="118608"/>
                      </a:cubicBezTo>
                      <a:cubicBezTo>
                        <a:pt x="31913" y="117499"/>
                        <a:pt x="30803" y="115560"/>
                        <a:pt x="29695" y="113897"/>
                      </a:cubicBezTo>
                      <a:cubicBezTo>
                        <a:pt x="28585" y="112234"/>
                        <a:pt x="27477" y="110571"/>
                        <a:pt x="25536" y="111957"/>
                      </a:cubicBezTo>
                      <a:cubicBezTo>
                        <a:pt x="23318" y="113343"/>
                        <a:pt x="21932" y="115837"/>
                        <a:pt x="20546" y="118054"/>
                      </a:cubicBezTo>
                      <a:cubicBezTo>
                        <a:pt x="19160" y="120271"/>
                        <a:pt x="16941" y="124427"/>
                        <a:pt x="13892" y="124705"/>
                      </a:cubicBezTo>
                      <a:cubicBezTo>
                        <a:pt x="11674" y="124705"/>
                        <a:pt x="11397" y="122211"/>
                        <a:pt x="11674" y="120548"/>
                      </a:cubicBezTo>
                      <a:cubicBezTo>
                        <a:pt x="10842" y="120548"/>
                        <a:pt x="10288" y="121102"/>
                        <a:pt x="9734" y="121656"/>
                      </a:cubicBezTo>
                      <a:cubicBezTo>
                        <a:pt x="8624" y="122765"/>
                        <a:pt x="7516" y="124150"/>
                        <a:pt x="6406" y="124982"/>
                      </a:cubicBezTo>
                      <a:cubicBezTo>
                        <a:pt x="5575" y="125536"/>
                        <a:pt x="4466" y="126090"/>
                        <a:pt x="4189" y="124982"/>
                      </a:cubicBezTo>
                      <a:cubicBezTo>
                        <a:pt x="4189" y="123596"/>
                        <a:pt x="4466" y="121934"/>
                        <a:pt x="5020" y="120825"/>
                      </a:cubicBezTo>
                      <a:cubicBezTo>
                        <a:pt x="5575" y="119162"/>
                        <a:pt x="6684" y="117499"/>
                        <a:pt x="7793" y="116391"/>
                      </a:cubicBezTo>
                      <a:cubicBezTo>
                        <a:pt x="8624" y="115560"/>
                        <a:pt x="10288" y="114728"/>
                        <a:pt x="10565" y="113620"/>
                      </a:cubicBezTo>
                      <a:cubicBezTo>
                        <a:pt x="10842" y="112234"/>
                        <a:pt x="10565" y="111126"/>
                        <a:pt x="9179" y="110571"/>
                      </a:cubicBezTo>
                      <a:cubicBezTo>
                        <a:pt x="8348" y="110294"/>
                        <a:pt x="7793" y="109740"/>
                        <a:pt x="6961" y="109463"/>
                      </a:cubicBezTo>
                      <a:cubicBezTo>
                        <a:pt x="6130" y="109463"/>
                        <a:pt x="5575" y="109186"/>
                        <a:pt x="5020" y="108632"/>
                      </a:cubicBezTo>
                      <a:cubicBezTo>
                        <a:pt x="2803" y="106415"/>
                        <a:pt x="4466" y="102812"/>
                        <a:pt x="5575" y="100595"/>
                      </a:cubicBezTo>
                      <a:cubicBezTo>
                        <a:pt x="6130" y="99209"/>
                        <a:pt x="7238" y="98378"/>
                        <a:pt x="8070" y="96993"/>
                      </a:cubicBezTo>
                      <a:cubicBezTo>
                        <a:pt x="8902" y="95330"/>
                        <a:pt x="10011" y="93667"/>
                        <a:pt x="10842" y="91727"/>
                      </a:cubicBezTo>
                      <a:cubicBezTo>
                        <a:pt x="11397" y="90342"/>
                        <a:pt x="11951" y="88956"/>
                        <a:pt x="12506" y="87570"/>
                      </a:cubicBezTo>
                      <a:cubicBezTo>
                        <a:pt x="12783" y="86739"/>
                        <a:pt x="13615" y="85908"/>
                        <a:pt x="13892" y="85076"/>
                      </a:cubicBezTo>
                      <a:cubicBezTo>
                        <a:pt x="15001" y="82582"/>
                        <a:pt x="13892" y="79257"/>
                        <a:pt x="13337" y="76763"/>
                      </a:cubicBezTo>
                      <a:cubicBezTo>
                        <a:pt x="12229" y="72052"/>
                        <a:pt x="10288" y="67895"/>
                        <a:pt x="8624" y="63461"/>
                      </a:cubicBezTo>
                      <a:cubicBezTo>
                        <a:pt x="8070" y="62075"/>
                        <a:pt x="8348" y="60412"/>
                        <a:pt x="7516" y="59304"/>
                      </a:cubicBezTo>
                      <a:cubicBezTo>
                        <a:pt x="6406" y="57364"/>
                        <a:pt x="4466" y="57087"/>
                        <a:pt x="2803" y="56256"/>
                      </a:cubicBezTo>
                      <a:cubicBezTo>
                        <a:pt x="1417" y="55701"/>
                        <a:pt x="-247" y="54039"/>
                        <a:pt x="31" y="52376"/>
                      </a:cubicBezTo>
                      <a:cubicBezTo>
                        <a:pt x="585" y="49050"/>
                        <a:pt x="5020" y="51268"/>
                        <a:pt x="5575" y="48219"/>
                      </a:cubicBezTo>
                      <a:cubicBezTo>
                        <a:pt x="5575" y="47111"/>
                        <a:pt x="5852" y="46002"/>
                        <a:pt x="7238" y="45448"/>
                      </a:cubicBezTo>
                      <a:cubicBezTo>
                        <a:pt x="8348" y="45171"/>
                        <a:pt x="9456" y="45725"/>
                        <a:pt x="10288" y="46556"/>
                      </a:cubicBezTo>
                      <a:cubicBezTo>
                        <a:pt x="11120" y="47388"/>
                        <a:pt x="11674" y="48219"/>
                        <a:pt x="12783" y="48496"/>
                      </a:cubicBezTo>
                      <a:cubicBezTo>
                        <a:pt x="13892" y="48496"/>
                        <a:pt x="15001" y="48496"/>
                        <a:pt x="16110" y="47942"/>
                      </a:cubicBezTo>
                      <a:cubicBezTo>
                        <a:pt x="17773" y="47111"/>
                        <a:pt x="18051" y="45448"/>
                        <a:pt x="18328" y="43508"/>
                      </a:cubicBezTo>
                      <a:cubicBezTo>
                        <a:pt x="18328" y="41845"/>
                        <a:pt x="18328" y="39628"/>
                        <a:pt x="16941" y="38520"/>
                      </a:cubicBezTo>
                      <a:cubicBezTo>
                        <a:pt x="15833" y="37134"/>
                        <a:pt x="15001" y="36303"/>
                        <a:pt x="14723" y="34363"/>
                      </a:cubicBezTo>
                      <a:cubicBezTo>
                        <a:pt x="14447" y="33255"/>
                        <a:pt x="14169" y="31869"/>
                        <a:pt x="13892" y="30483"/>
                      </a:cubicBezTo>
                      <a:lnTo>
                        <a:pt x="13892" y="30483"/>
                      </a:lnTo>
                      <a:cubicBezTo>
                        <a:pt x="13892" y="29375"/>
                        <a:pt x="13060" y="7759"/>
                        <a:pt x="23872" y="5819"/>
                      </a:cubicBezTo>
                      <a:cubicBezTo>
                        <a:pt x="33299" y="4157"/>
                        <a:pt x="50210" y="9976"/>
                        <a:pt x="61022" y="0"/>
                      </a:cubicBezTo>
                      <a:cubicBezTo>
                        <a:pt x="63239" y="2494"/>
                        <a:pt x="65457" y="4988"/>
                        <a:pt x="67398" y="7759"/>
                      </a:cubicBezTo>
                      <a:cubicBezTo>
                        <a:pt x="74606" y="17458"/>
                        <a:pt x="81260" y="27989"/>
                        <a:pt x="85696" y="39074"/>
                      </a:cubicBezTo>
                      <a:cubicBezTo>
                        <a:pt x="90409" y="50159"/>
                        <a:pt x="91240" y="62075"/>
                        <a:pt x="90409" y="73991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433" name="Freeform 2432">
                  <a:extLst>
                    <a:ext uri="{FF2B5EF4-FFF2-40B4-BE49-F238E27FC236}">
                      <a16:creationId xmlns:a16="http://schemas.microsoft.com/office/drawing/2014/main" id="{37DBFAEE-8D0E-2393-1C68-6CE447B30F89}"/>
                    </a:ext>
                  </a:extLst>
                </p:cNvPr>
                <p:cNvSpPr/>
                <p:nvPr/>
              </p:nvSpPr>
              <p:spPr>
                <a:xfrm>
                  <a:off x="9316629" y="3051837"/>
                  <a:ext cx="9426" cy="4987"/>
                </a:xfrm>
                <a:custGeom>
                  <a:avLst/>
                  <a:gdLst>
                    <a:gd name="connsiteX0" fmla="*/ 9426 w 9426"/>
                    <a:gd name="connsiteY0" fmla="*/ 2494 h 4987"/>
                    <a:gd name="connsiteX1" fmla="*/ 4713 w 9426"/>
                    <a:gd name="connsiteY1" fmla="*/ 4988 h 4987"/>
                    <a:gd name="connsiteX2" fmla="*/ 0 w 9426"/>
                    <a:gd name="connsiteY2" fmla="*/ 2494 h 4987"/>
                    <a:gd name="connsiteX3" fmla="*/ 4713 w 9426"/>
                    <a:gd name="connsiteY3" fmla="*/ 0 h 4987"/>
                    <a:gd name="connsiteX4" fmla="*/ 9426 w 9426"/>
                    <a:gd name="connsiteY4" fmla="*/ 2494 h 49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426" h="4987">
                      <a:moveTo>
                        <a:pt x="9426" y="2494"/>
                      </a:moveTo>
                      <a:cubicBezTo>
                        <a:pt x="9426" y="3880"/>
                        <a:pt x="7208" y="4988"/>
                        <a:pt x="4713" y="4988"/>
                      </a:cubicBezTo>
                      <a:cubicBezTo>
                        <a:pt x="2218" y="4988"/>
                        <a:pt x="0" y="3880"/>
                        <a:pt x="0" y="2494"/>
                      </a:cubicBezTo>
                      <a:cubicBezTo>
                        <a:pt x="0" y="1109"/>
                        <a:pt x="2218" y="0"/>
                        <a:pt x="4713" y="0"/>
                      </a:cubicBezTo>
                      <a:cubicBezTo>
                        <a:pt x="7208" y="0"/>
                        <a:pt x="9426" y="1109"/>
                        <a:pt x="9426" y="2494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434" name="Freeform 2433">
                  <a:extLst>
                    <a:ext uri="{FF2B5EF4-FFF2-40B4-BE49-F238E27FC236}">
                      <a16:creationId xmlns:a16="http://schemas.microsoft.com/office/drawing/2014/main" id="{9BB1CF04-D23A-AAF8-706F-1AC03E4915AE}"/>
                    </a:ext>
                  </a:extLst>
                </p:cNvPr>
                <p:cNvSpPr/>
                <p:nvPr/>
              </p:nvSpPr>
              <p:spPr>
                <a:xfrm>
                  <a:off x="9190673" y="3177403"/>
                  <a:ext cx="21049" cy="9115"/>
                </a:xfrm>
                <a:custGeom>
                  <a:avLst/>
                  <a:gdLst>
                    <a:gd name="connsiteX0" fmla="*/ 7300 w 21049"/>
                    <a:gd name="connsiteY0" fmla="*/ 8562 h 9115"/>
                    <a:gd name="connsiteX1" fmla="*/ 2587 w 21049"/>
                    <a:gd name="connsiteY1" fmla="*/ 8562 h 9115"/>
                    <a:gd name="connsiteX2" fmla="*/ 924 w 21049"/>
                    <a:gd name="connsiteY2" fmla="*/ 5236 h 9115"/>
                    <a:gd name="connsiteX3" fmla="*/ 5083 w 21049"/>
                    <a:gd name="connsiteY3" fmla="*/ 3850 h 9115"/>
                    <a:gd name="connsiteX4" fmla="*/ 9242 w 21049"/>
                    <a:gd name="connsiteY4" fmla="*/ 2465 h 9115"/>
                    <a:gd name="connsiteX5" fmla="*/ 16727 w 21049"/>
                    <a:gd name="connsiteY5" fmla="*/ 248 h 9115"/>
                    <a:gd name="connsiteX6" fmla="*/ 20608 w 21049"/>
                    <a:gd name="connsiteY6" fmla="*/ 802 h 9115"/>
                    <a:gd name="connsiteX7" fmla="*/ 18667 w 21049"/>
                    <a:gd name="connsiteY7" fmla="*/ 4682 h 9115"/>
                    <a:gd name="connsiteX8" fmla="*/ 15341 w 21049"/>
                    <a:gd name="connsiteY8" fmla="*/ 7453 h 9115"/>
                    <a:gd name="connsiteX9" fmla="*/ 8687 w 21049"/>
                    <a:gd name="connsiteY9" fmla="*/ 9116 h 9115"/>
                    <a:gd name="connsiteX10" fmla="*/ 7024 w 21049"/>
                    <a:gd name="connsiteY10" fmla="*/ 8562 h 91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1049" h="9115">
                      <a:moveTo>
                        <a:pt x="7300" y="8562"/>
                      </a:moveTo>
                      <a:cubicBezTo>
                        <a:pt x="5637" y="8284"/>
                        <a:pt x="4251" y="8562"/>
                        <a:pt x="2587" y="8562"/>
                      </a:cubicBezTo>
                      <a:cubicBezTo>
                        <a:pt x="369" y="8562"/>
                        <a:pt x="-1017" y="6899"/>
                        <a:pt x="924" y="5236"/>
                      </a:cubicBezTo>
                      <a:cubicBezTo>
                        <a:pt x="2311" y="4127"/>
                        <a:pt x="3419" y="3850"/>
                        <a:pt x="5083" y="3850"/>
                      </a:cubicBezTo>
                      <a:cubicBezTo>
                        <a:pt x="6746" y="3850"/>
                        <a:pt x="7855" y="3296"/>
                        <a:pt x="9242" y="2465"/>
                      </a:cubicBezTo>
                      <a:cubicBezTo>
                        <a:pt x="11736" y="1356"/>
                        <a:pt x="14231" y="802"/>
                        <a:pt x="16727" y="248"/>
                      </a:cubicBezTo>
                      <a:cubicBezTo>
                        <a:pt x="17835" y="-29"/>
                        <a:pt x="19776" y="-306"/>
                        <a:pt x="20608" y="802"/>
                      </a:cubicBezTo>
                      <a:cubicBezTo>
                        <a:pt x="21994" y="2465"/>
                        <a:pt x="19776" y="3850"/>
                        <a:pt x="18667" y="4682"/>
                      </a:cubicBezTo>
                      <a:cubicBezTo>
                        <a:pt x="17559" y="5790"/>
                        <a:pt x="16727" y="6622"/>
                        <a:pt x="15341" y="7453"/>
                      </a:cubicBezTo>
                      <a:cubicBezTo>
                        <a:pt x="13400" y="8562"/>
                        <a:pt x="10628" y="8839"/>
                        <a:pt x="8687" y="9116"/>
                      </a:cubicBezTo>
                      <a:cubicBezTo>
                        <a:pt x="8132" y="9116"/>
                        <a:pt x="7578" y="8562"/>
                        <a:pt x="7024" y="8562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2020" name="Graphic 248">
                <a:extLst>
                  <a:ext uri="{FF2B5EF4-FFF2-40B4-BE49-F238E27FC236}">
                    <a16:creationId xmlns:a16="http://schemas.microsoft.com/office/drawing/2014/main" id="{7BD6077F-C2EF-7777-4A1A-2B0CCE536DBB}"/>
                  </a:ext>
                </a:extLst>
              </p:cNvPr>
              <p:cNvGrpSpPr/>
              <p:nvPr/>
            </p:nvGrpSpPr>
            <p:grpSpPr>
              <a:xfrm>
                <a:off x="8475880" y="2880479"/>
                <a:ext cx="177707" cy="175248"/>
                <a:chOff x="9138645" y="2879360"/>
                <a:chExt cx="177707" cy="175248"/>
              </a:xfrm>
              <a:grpFill/>
            </p:grpSpPr>
            <p:sp>
              <p:nvSpPr>
                <p:cNvPr id="2430" name="Freeform 2429">
                  <a:extLst>
                    <a:ext uri="{FF2B5EF4-FFF2-40B4-BE49-F238E27FC236}">
                      <a16:creationId xmlns:a16="http://schemas.microsoft.com/office/drawing/2014/main" id="{0596CF0C-880D-9F48-A200-0CEFC1B921DE}"/>
                    </a:ext>
                  </a:extLst>
                </p:cNvPr>
                <p:cNvSpPr/>
                <p:nvPr/>
              </p:nvSpPr>
              <p:spPr>
                <a:xfrm>
                  <a:off x="9138645" y="2879360"/>
                  <a:ext cx="177707" cy="175248"/>
                </a:xfrm>
                <a:custGeom>
                  <a:avLst/>
                  <a:gdLst>
                    <a:gd name="connsiteX0" fmla="*/ 177152 w 177707"/>
                    <a:gd name="connsiteY0" fmla="*/ 20614 h 175248"/>
                    <a:gd name="connsiteX1" fmla="*/ 174935 w 177707"/>
                    <a:gd name="connsiteY1" fmla="*/ 23940 h 175248"/>
                    <a:gd name="connsiteX2" fmla="*/ 167172 w 177707"/>
                    <a:gd name="connsiteY2" fmla="*/ 25326 h 175248"/>
                    <a:gd name="connsiteX3" fmla="*/ 154419 w 177707"/>
                    <a:gd name="connsiteY3" fmla="*/ 53592 h 175248"/>
                    <a:gd name="connsiteX4" fmla="*/ 153033 w 177707"/>
                    <a:gd name="connsiteY4" fmla="*/ 67448 h 175248"/>
                    <a:gd name="connsiteX5" fmla="*/ 138340 w 177707"/>
                    <a:gd name="connsiteY5" fmla="*/ 77702 h 175248"/>
                    <a:gd name="connsiteX6" fmla="*/ 127528 w 177707"/>
                    <a:gd name="connsiteY6" fmla="*/ 84907 h 175248"/>
                    <a:gd name="connsiteX7" fmla="*/ 117270 w 177707"/>
                    <a:gd name="connsiteY7" fmla="*/ 91835 h 175248"/>
                    <a:gd name="connsiteX8" fmla="*/ 105349 w 177707"/>
                    <a:gd name="connsiteY8" fmla="*/ 99040 h 175248"/>
                    <a:gd name="connsiteX9" fmla="*/ 104795 w 177707"/>
                    <a:gd name="connsiteY9" fmla="*/ 100426 h 175248"/>
                    <a:gd name="connsiteX10" fmla="*/ 98418 w 177707"/>
                    <a:gd name="connsiteY10" fmla="*/ 125644 h 175248"/>
                    <a:gd name="connsiteX11" fmla="*/ 115052 w 177707"/>
                    <a:gd name="connsiteY11" fmla="*/ 144765 h 175248"/>
                    <a:gd name="connsiteX12" fmla="*/ 77903 w 177707"/>
                    <a:gd name="connsiteY12" fmla="*/ 150585 h 175248"/>
                    <a:gd name="connsiteX13" fmla="*/ 67922 w 177707"/>
                    <a:gd name="connsiteY13" fmla="*/ 175249 h 175248"/>
                    <a:gd name="connsiteX14" fmla="*/ 64873 w 177707"/>
                    <a:gd name="connsiteY14" fmla="*/ 170815 h 175248"/>
                    <a:gd name="connsiteX15" fmla="*/ 55169 w 177707"/>
                    <a:gd name="connsiteY15" fmla="*/ 170537 h 175248"/>
                    <a:gd name="connsiteX16" fmla="*/ 47407 w 177707"/>
                    <a:gd name="connsiteY16" fmla="*/ 164995 h 175248"/>
                    <a:gd name="connsiteX17" fmla="*/ 38258 w 177707"/>
                    <a:gd name="connsiteY17" fmla="*/ 163055 h 175248"/>
                    <a:gd name="connsiteX18" fmla="*/ 34100 w 177707"/>
                    <a:gd name="connsiteY18" fmla="*/ 171923 h 175248"/>
                    <a:gd name="connsiteX19" fmla="*/ 29387 w 177707"/>
                    <a:gd name="connsiteY19" fmla="*/ 164441 h 175248"/>
                    <a:gd name="connsiteX20" fmla="*/ 19406 w 177707"/>
                    <a:gd name="connsiteY20" fmla="*/ 156959 h 175248"/>
                    <a:gd name="connsiteX21" fmla="*/ 19961 w 177707"/>
                    <a:gd name="connsiteY21" fmla="*/ 150031 h 175248"/>
                    <a:gd name="connsiteX22" fmla="*/ 21624 w 177707"/>
                    <a:gd name="connsiteY22" fmla="*/ 143380 h 175248"/>
                    <a:gd name="connsiteX23" fmla="*/ 34654 w 177707"/>
                    <a:gd name="connsiteY23" fmla="*/ 142271 h 175248"/>
                    <a:gd name="connsiteX24" fmla="*/ 29387 w 177707"/>
                    <a:gd name="connsiteY24" fmla="*/ 138114 h 175248"/>
                    <a:gd name="connsiteX25" fmla="*/ 28555 w 177707"/>
                    <a:gd name="connsiteY25" fmla="*/ 131740 h 175248"/>
                    <a:gd name="connsiteX26" fmla="*/ 33268 w 177707"/>
                    <a:gd name="connsiteY26" fmla="*/ 116499 h 175248"/>
                    <a:gd name="connsiteX27" fmla="*/ 29110 w 177707"/>
                    <a:gd name="connsiteY27" fmla="*/ 110402 h 175248"/>
                    <a:gd name="connsiteX28" fmla="*/ 21624 w 177707"/>
                    <a:gd name="connsiteY28" fmla="*/ 110402 h 175248"/>
                    <a:gd name="connsiteX29" fmla="*/ 13862 w 177707"/>
                    <a:gd name="connsiteY29" fmla="*/ 105414 h 175248"/>
                    <a:gd name="connsiteX30" fmla="*/ 6931 w 177707"/>
                    <a:gd name="connsiteY30" fmla="*/ 106245 h 175248"/>
                    <a:gd name="connsiteX31" fmla="*/ 0 w 177707"/>
                    <a:gd name="connsiteY31" fmla="*/ 102920 h 175248"/>
                    <a:gd name="connsiteX32" fmla="*/ 35763 w 177707"/>
                    <a:gd name="connsiteY32" fmla="*/ 73545 h 175248"/>
                    <a:gd name="connsiteX33" fmla="*/ 49625 w 177707"/>
                    <a:gd name="connsiteY33" fmla="*/ 66894 h 175248"/>
                    <a:gd name="connsiteX34" fmla="*/ 68200 w 177707"/>
                    <a:gd name="connsiteY34" fmla="*/ 42507 h 175248"/>
                    <a:gd name="connsiteX35" fmla="*/ 85111 w 177707"/>
                    <a:gd name="connsiteY35" fmla="*/ 48604 h 175248"/>
                    <a:gd name="connsiteX36" fmla="*/ 103963 w 177707"/>
                    <a:gd name="connsiteY36" fmla="*/ 51098 h 175248"/>
                    <a:gd name="connsiteX37" fmla="*/ 108121 w 177707"/>
                    <a:gd name="connsiteY37" fmla="*/ 33916 h 175248"/>
                    <a:gd name="connsiteX38" fmla="*/ 127250 w 177707"/>
                    <a:gd name="connsiteY38" fmla="*/ 29483 h 175248"/>
                    <a:gd name="connsiteX39" fmla="*/ 136953 w 177707"/>
                    <a:gd name="connsiteY39" fmla="*/ 20337 h 175248"/>
                    <a:gd name="connsiteX40" fmla="*/ 147766 w 177707"/>
                    <a:gd name="connsiteY40" fmla="*/ 14795 h 175248"/>
                    <a:gd name="connsiteX41" fmla="*/ 153311 w 177707"/>
                    <a:gd name="connsiteY41" fmla="*/ 2047 h 175248"/>
                    <a:gd name="connsiteX42" fmla="*/ 167172 w 177707"/>
                    <a:gd name="connsiteY42" fmla="*/ 8421 h 175248"/>
                    <a:gd name="connsiteX43" fmla="*/ 171053 w 177707"/>
                    <a:gd name="connsiteY43" fmla="*/ 10084 h 175248"/>
                    <a:gd name="connsiteX44" fmla="*/ 177707 w 177707"/>
                    <a:gd name="connsiteY44" fmla="*/ 20337 h 1752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</a:cxnLst>
                  <a:rect l="l" t="t" r="r" b="b"/>
                  <a:pathLst>
                    <a:path w="177707" h="175248">
                      <a:moveTo>
                        <a:pt x="177152" y="20614"/>
                      </a:moveTo>
                      <a:cubicBezTo>
                        <a:pt x="177152" y="22000"/>
                        <a:pt x="176321" y="23109"/>
                        <a:pt x="174935" y="23940"/>
                      </a:cubicBezTo>
                      <a:cubicBezTo>
                        <a:pt x="172440" y="25048"/>
                        <a:pt x="169667" y="24217"/>
                        <a:pt x="167172" y="25326"/>
                      </a:cubicBezTo>
                      <a:cubicBezTo>
                        <a:pt x="156915" y="30037"/>
                        <a:pt x="153587" y="43616"/>
                        <a:pt x="154419" y="53592"/>
                      </a:cubicBezTo>
                      <a:cubicBezTo>
                        <a:pt x="154974" y="58857"/>
                        <a:pt x="158855" y="64123"/>
                        <a:pt x="153033" y="67448"/>
                      </a:cubicBezTo>
                      <a:cubicBezTo>
                        <a:pt x="147766" y="70219"/>
                        <a:pt x="143607" y="74653"/>
                        <a:pt x="138340" y="77702"/>
                      </a:cubicBezTo>
                      <a:cubicBezTo>
                        <a:pt x="134459" y="79642"/>
                        <a:pt x="131132" y="82413"/>
                        <a:pt x="127528" y="84907"/>
                      </a:cubicBezTo>
                      <a:cubicBezTo>
                        <a:pt x="124201" y="87124"/>
                        <a:pt x="121151" y="90172"/>
                        <a:pt x="117270" y="91835"/>
                      </a:cubicBezTo>
                      <a:cubicBezTo>
                        <a:pt x="113112" y="93775"/>
                        <a:pt x="109230" y="96546"/>
                        <a:pt x="105349" y="99040"/>
                      </a:cubicBezTo>
                      <a:cubicBezTo>
                        <a:pt x="105349" y="99040"/>
                        <a:pt x="105071" y="99871"/>
                        <a:pt x="104795" y="100426"/>
                      </a:cubicBezTo>
                      <a:cubicBezTo>
                        <a:pt x="97864" y="107908"/>
                        <a:pt x="91765" y="115944"/>
                        <a:pt x="98418" y="125644"/>
                      </a:cubicBezTo>
                      <a:cubicBezTo>
                        <a:pt x="103131" y="132572"/>
                        <a:pt x="109230" y="138391"/>
                        <a:pt x="115052" y="144765"/>
                      </a:cubicBezTo>
                      <a:cubicBezTo>
                        <a:pt x="104240" y="154742"/>
                        <a:pt x="87329" y="148922"/>
                        <a:pt x="77903" y="150585"/>
                      </a:cubicBezTo>
                      <a:cubicBezTo>
                        <a:pt x="67091" y="152524"/>
                        <a:pt x="67645" y="174140"/>
                        <a:pt x="67922" y="175249"/>
                      </a:cubicBezTo>
                      <a:cubicBezTo>
                        <a:pt x="67368" y="173586"/>
                        <a:pt x="66536" y="171923"/>
                        <a:pt x="64873" y="170815"/>
                      </a:cubicBezTo>
                      <a:cubicBezTo>
                        <a:pt x="61823" y="168875"/>
                        <a:pt x="58497" y="171092"/>
                        <a:pt x="55169" y="170537"/>
                      </a:cubicBezTo>
                      <a:cubicBezTo>
                        <a:pt x="52120" y="169983"/>
                        <a:pt x="49902" y="166658"/>
                        <a:pt x="47407" y="164995"/>
                      </a:cubicBezTo>
                      <a:cubicBezTo>
                        <a:pt x="45189" y="163609"/>
                        <a:pt x="40753" y="161115"/>
                        <a:pt x="38258" y="163055"/>
                      </a:cubicBezTo>
                      <a:cubicBezTo>
                        <a:pt x="35763" y="164995"/>
                        <a:pt x="36595" y="170260"/>
                        <a:pt x="34100" y="171923"/>
                      </a:cubicBezTo>
                      <a:cubicBezTo>
                        <a:pt x="31604" y="173863"/>
                        <a:pt x="30218" y="166381"/>
                        <a:pt x="29387" y="164441"/>
                      </a:cubicBezTo>
                      <a:cubicBezTo>
                        <a:pt x="27169" y="160284"/>
                        <a:pt x="23287" y="158621"/>
                        <a:pt x="19406" y="156959"/>
                      </a:cubicBezTo>
                      <a:cubicBezTo>
                        <a:pt x="19406" y="154464"/>
                        <a:pt x="19406" y="152524"/>
                        <a:pt x="19961" y="150031"/>
                      </a:cubicBezTo>
                      <a:cubicBezTo>
                        <a:pt x="20238" y="148091"/>
                        <a:pt x="20238" y="145042"/>
                        <a:pt x="21624" y="143380"/>
                      </a:cubicBezTo>
                      <a:cubicBezTo>
                        <a:pt x="23842" y="140331"/>
                        <a:pt x="31328" y="142271"/>
                        <a:pt x="34654" y="142271"/>
                      </a:cubicBezTo>
                      <a:cubicBezTo>
                        <a:pt x="34100" y="139223"/>
                        <a:pt x="31882" y="139223"/>
                        <a:pt x="29387" y="138114"/>
                      </a:cubicBezTo>
                      <a:cubicBezTo>
                        <a:pt x="26060" y="136729"/>
                        <a:pt x="27169" y="134234"/>
                        <a:pt x="28555" y="131740"/>
                      </a:cubicBezTo>
                      <a:cubicBezTo>
                        <a:pt x="30773" y="127306"/>
                        <a:pt x="33546" y="121764"/>
                        <a:pt x="33268" y="116499"/>
                      </a:cubicBezTo>
                      <a:cubicBezTo>
                        <a:pt x="33268" y="113727"/>
                        <a:pt x="31604" y="111234"/>
                        <a:pt x="29110" y="110402"/>
                      </a:cubicBezTo>
                      <a:cubicBezTo>
                        <a:pt x="26615" y="109293"/>
                        <a:pt x="24119" y="110402"/>
                        <a:pt x="21624" y="110402"/>
                      </a:cubicBezTo>
                      <a:cubicBezTo>
                        <a:pt x="17743" y="110402"/>
                        <a:pt x="16357" y="107908"/>
                        <a:pt x="13862" y="105414"/>
                      </a:cubicBezTo>
                      <a:cubicBezTo>
                        <a:pt x="11089" y="102920"/>
                        <a:pt x="9703" y="105414"/>
                        <a:pt x="6931" y="106245"/>
                      </a:cubicBezTo>
                      <a:cubicBezTo>
                        <a:pt x="3881" y="107354"/>
                        <a:pt x="2495" y="104028"/>
                        <a:pt x="0" y="102920"/>
                      </a:cubicBezTo>
                      <a:cubicBezTo>
                        <a:pt x="8871" y="90726"/>
                        <a:pt x="33546" y="75762"/>
                        <a:pt x="35763" y="73545"/>
                      </a:cubicBezTo>
                      <a:cubicBezTo>
                        <a:pt x="38258" y="71051"/>
                        <a:pt x="43249" y="68280"/>
                        <a:pt x="49625" y="66894"/>
                      </a:cubicBezTo>
                      <a:cubicBezTo>
                        <a:pt x="56279" y="65508"/>
                        <a:pt x="62378" y="51375"/>
                        <a:pt x="68200" y="42507"/>
                      </a:cubicBezTo>
                      <a:cubicBezTo>
                        <a:pt x="74021" y="33916"/>
                        <a:pt x="81230" y="46110"/>
                        <a:pt x="85111" y="48604"/>
                      </a:cubicBezTo>
                      <a:cubicBezTo>
                        <a:pt x="88992" y="51098"/>
                        <a:pt x="92873" y="50267"/>
                        <a:pt x="103963" y="51098"/>
                      </a:cubicBezTo>
                      <a:cubicBezTo>
                        <a:pt x="115052" y="51929"/>
                        <a:pt x="110894" y="40845"/>
                        <a:pt x="108121" y="33916"/>
                      </a:cubicBezTo>
                      <a:cubicBezTo>
                        <a:pt x="105349" y="26711"/>
                        <a:pt x="120597" y="29205"/>
                        <a:pt x="127250" y="29483"/>
                      </a:cubicBezTo>
                      <a:cubicBezTo>
                        <a:pt x="133627" y="29483"/>
                        <a:pt x="135290" y="23109"/>
                        <a:pt x="136953" y="20337"/>
                      </a:cubicBezTo>
                      <a:cubicBezTo>
                        <a:pt x="138617" y="17566"/>
                        <a:pt x="142221" y="16735"/>
                        <a:pt x="147766" y="14795"/>
                      </a:cubicBezTo>
                      <a:cubicBezTo>
                        <a:pt x="153311" y="12855"/>
                        <a:pt x="152479" y="7590"/>
                        <a:pt x="153311" y="2047"/>
                      </a:cubicBezTo>
                      <a:cubicBezTo>
                        <a:pt x="154142" y="-3495"/>
                        <a:pt x="162460" y="3433"/>
                        <a:pt x="167172" y="8421"/>
                      </a:cubicBezTo>
                      <a:cubicBezTo>
                        <a:pt x="168281" y="9530"/>
                        <a:pt x="169667" y="10084"/>
                        <a:pt x="171053" y="10084"/>
                      </a:cubicBezTo>
                      <a:cubicBezTo>
                        <a:pt x="171608" y="12855"/>
                        <a:pt x="173271" y="17012"/>
                        <a:pt x="177707" y="20337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431" name="Freeform 2430">
                  <a:extLst>
                    <a:ext uri="{FF2B5EF4-FFF2-40B4-BE49-F238E27FC236}">
                      <a16:creationId xmlns:a16="http://schemas.microsoft.com/office/drawing/2014/main" id="{285C969D-D8B3-598D-30C4-3BC2CA7A5A63}"/>
                    </a:ext>
                  </a:extLst>
                </p:cNvPr>
                <p:cNvSpPr/>
                <p:nvPr/>
              </p:nvSpPr>
              <p:spPr>
                <a:xfrm>
                  <a:off x="9149384" y="3031829"/>
                  <a:ext cx="7776" cy="11066"/>
                </a:xfrm>
                <a:custGeom>
                  <a:avLst/>
                  <a:gdLst>
                    <a:gd name="connsiteX0" fmla="*/ 1459 w 7776"/>
                    <a:gd name="connsiteY0" fmla="*/ 55 h 11066"/>
                    <a:gd name="connsiteX1" fmla="*/ 73 w 7776"/>
                    <a:gd name="connsiteY1" fmla="*/ 5597 h 11066"/>
                    <a:gd name="connsiteX2" fmla="*/ 628 w 7776"/>
                    <a:gd name="connsiteY2" fmla="*/ 8092 h 11066"/>
                    <a:gd name="connsiteX3" fmla="*/ 628 w 7776"/>
                    <a:gd name="connsiteY3" fmla="*/ 10309 h 11066"/>
                    <a:gd name="connsiteX4" fmla="*/ 4509 w 7776"/>
                    <a:gd name="connsiteY4" fmla="*/ 10309 h 11066"/>
                    <a:gd name="connsiteX5" fmla="*/ 7559 w 7776"/>
                    <a:gd name="connsiteY5" fmla="*/ 7815 h 11066"/>
                    <a:gd name="connsiteX6" fmla="*/ 6450 w 7776"/>
                    <a:gd name="connsiteY6" fmla="*/ 5320 h 11066"/>
                    <a:gd name="connsiteX7" fmla="*/ 3123 w 7776"/>
                    <a:gd name="connsiteY7" fmla="*/ 1164 h 11066"/>
                    <a:gd name="connsiteX8" fmla="*/ 1183 w 7776"/>
                    <a:gd name="connsiteY8" fmla="*/ 55 h 110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776" h="11066">
                      <a:moveTo>
                        <a:pt x="1459" y="55"/>
                      </a:moveTo>
                      <a:cubicBezTo>
                        <a:pt x="-481" y="609"/>
                        <a:pt x="73" y="3935"/>
                        <a:pt x="73" y="5597"/>
                      </a:cubicBezTo>
                      <a:cubicBezTo>
                        <a:pt x="73" y="6429"/>
                        <a:pt x="628" y="7260"/>
                        <a:pt x="628" y="8092"/>
                      </a:cubicBezTo>
                      <a:cubicBezTo>
                        <a:pt x="628" y="8646"/>
                        <a:pt x="628" y="9754"/>
                        <a:pt x="628" y="10309"/>
                      </a:cubicBezTo>
                      <a:cubicBezTo>
                        <a:pt x="1459" y="11694"/>
                        <a:pt x="3401" y="10863"/>
                        <a:pt x="4509" y="10309"/>
                      </a:cubicBezTo>
                      <a:cubicBezTo>
                        <a:pt x="5618" y="9754"/>
                        <a:pt x="7004" y="8923"/>
                        <a:pt x="7559" y="7815"/>
                      </a:cubicBezTo>
                      <a:cubicBezTo>
                        <a:pt x="8113" y="6706"/>
                        <a:pt x="7559" y="6152"/>
                        <a:pt x="6450" y="5320"/>
                      </a:cubicBezTo>
                      <a:cubicBezTo>
                        <a:pt x="5341" y="4212"/>
                        <a:pt x="4232" y="2549"/>
                        <a:pt x="3123" y="1164"/>
                      </a:cubicBezTo>
                      <a:cubicBezTo>
                        <a:pt x="2569" y="609"/>
                        <a:pt x="2014" y="-222"/>
                        <a:pt x="1183" y="55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2021" name="Graphic 248">
                <a:extLst>
                  <a:ext uri="{FF2B5EF4-FFF2-40B4-BE49-F238E27FC236}">
                    <a16:creationId xmlns:a16="http://schemas.microsoft.com/office/drawing/2014/main" id="{7EF5213D-9FD7-E77C-83DD-79621FABFB2C}"/>
                  </a:ext>
                </a:extLst>
              </p:cNvPr>
              <p:cNvGrpSpPr/>
              <p:nvPr/>
            </p:nvGrpSpPr>
            <p:grpSpPr>
              <a:xfrm>
                <a:off x="8460078" y="2772108"/>
                <a:ext cx="731698" cy="681842"/>
                <a:chOff x="9122843" y="2770989"/>
                <a:chExt cx="731698" cy="681842"/>
              </a:xfrm>
              <a:grpFill/>
            </p:grpSpPr>
            <p:sp>
              <p:nvSpPr>
                <p:cNvPr id="2392" name="Freeform 2391">
                  <a:extLst>
                    <a:ext uri="{FF2B5EF4-FFF2-40B4-BE49-F238E27FC236}">
                      <a16:creationId xmlns:a16="http://schemas.microsoft.com/office/drawing/2014/main" id="{560EC1FE-3644-639F-2959-5C2FC354DD19}"/>
                    </a:ext>
                  </a:extLst>
                </p:cNvPr>
                <p:cNvSpPr/>
                <p:nvPr/>
              </p:nvSpPr>
              <p:spPr>
                <a:xfrm>
                  <a:off x="9823359" y="2770989"/>
                  <a:ext cx="31182" cy="22570"/>
                </a:xfrm>
                <a:custGeom>
                  <a:avLst/>
                  <a:gdLst>
                    <a:gd name="connsiteX0" fmla="*/ 6985 w 31182"/>
                    <a:gd name="connsiteY0" fmla="*/ 19522 h 22570"/>
                    <a:gd name="connsiteX1" fmla="*/ 1441 w 31182"/>
                    <a:gd name="connsiteY1" fmla="*/ 22570 h 22570"/>
                    <a:gd name="connsiteX2" fmla="*/ 886 w 31182"/>
                    <a:gd name="connsiteY2" fmla="*/ 18690 h 22570"/>
                    <a:gd name="connsiteX3" fmla="*/ 4767 w 31182"/>
                    <a:gd name="connsiteY3" fmla="*/ 12040 h 22570"/>
                    <a:gd name="connsiteX4" fmla="*/ 12252 w 31182"/>
                    <a:gd name="connsiteY4" fmla="*/ 6497 h 22570"/>
                    <a:gd name="connsiteX5" fmla="*/ 18906 w 31182"/>
                    <a:gd name="connsiteY5" fmla="*/ 2340 h 22570"/>
                    <a:gd name="connsiteX6" fmla="*/ 23342 w 31182"/>
                    <a:gd name="connsiteY6" fmla="*/ 123 h 22570"/>
                    <a:gd name="connsiteX7" fmla="*/ 26669 w 31182"/>
                    <a:gd name="connsiteY7" fmla="*/ 123 h 22570"/>
                    <a:gd name="connsiteX8" fmla="*/ 29996 w 31182"/>
                    <a:gd name="connsiteY8" fmla="*/ 123 h 22570"/>
                    <a:gd name="connsiteX9" fmla="*/ 28610 w 31182"/>
                    <a:gd name="connsiteY9" fmla="*/ 4834 h 22570"/>
                    <a:gd name="connsiteX10" fmla="*/ 19461 w 31182"/>
                    <a:gd name="connsiteY10" fmla="*/ 11762 h 22570"/>
                    <a:gd name="connsiteX11" fmla="*/ 15857 w 31182"/>
                    <a:gd name="connsiteY11" fmla="*/ 13425 h 22570"/>
                    <a:gd name="connsiteX12" fmla="*/ 11698 w 31182"/>
                    <a:gd name="connsiteY12" fmla="*/ 16196 h 22570"/>
                    <a:gd name="connsiteX13" fmla="*/ 6431 w 31182"/>
                    <a:gd name="connsiteY13" fmla="*/ 19522 h 225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31182" h="22570">
                      <a:moveTo>
                        <a:pt x="6985" y="19522"/>
                      </a:moveTo>
                      <a:cubicBezTo>
                        <a:pt x="5322" y="20630"/>
                        <a:pt x="3659" y="22570"/>
                        <a:pt x="1441" y="22570"/>
                      </a:cubicBezTo>
                      <a:cubicBezTo>
                        <a:pt x="-1054" y="22570"/>
                        <a:pt x="332" y="20076"/>
                        <a:pt x="886" y="18690"/>
                      </a:cubicBezTo>
                      <a:cubicBezTo>
                        <a:pt x="1718" y="16196"/>
                        <a:pt x="3381" y="14256"/>
                        <a:pt x="4767" y="12040"/>
                      </a:cubicBezTo>
                      <a:cubicBezTo>
                        <a:pt x="6708" y="9268"/>
                        <a:pt x="9480" y="8160"/>
                        <a:pt x="12252" y="6497"/>
                      </a:cubicBezTo>
                      <a:cubicBezTo>
                        <a:pt x="14470" y="5389"/>
                        <a:pt x="16688" y="3726"/>
                        <a:pt x="18906" y="2340"/>
                      </a:cubicBezTo>
                      <a:cubicBezTo>
                        <a:pt x="20293" y="1232"/>
                        <a:pt x="21679" y="400"/>
                        <a:pt x="23342" y="123"/>
                      </a:cubicBezTo>
                      <a:cubicBezTo>
                        <a:pt x="24451" y="123"/>
                        <a:pt x="25560" y="123"/>
                        <a:pt x="26669" y="123"/>
                      </a:cubicBezTo>
                      <a:cubicBezTo>
                        <a:pt x="27778" y="123"/>
                        <a:pt x="29164" y="-154"/>
                        <a:pt x="29996" y="123"/>
                      </a:cubicBezTo>
                      <a:cubicBezTo>
                        <a:pt x="32768" y="955"/>
                        <a:pt x="29996" y="4003"/>
                        <a:pt x="28610" y="4834"/>
                      </a:cubicBezTo>
                      <a:cubicBezTo>
                        <a:pt x="25283" y="6774"/>
                        <a:pt x="22511" y="9545"/>
                        <a:pt x="19461" y="11762"/>
                      </a:cubicBezTo>
                      <a:cubicBezTo>
                        <a:pt x="18352" y="12594"/>
                        <a:pt x="17243" y="12871"/>
                        <a:pt x="15857" y="13425"/>
                      </a:cubicBezTo>
                      <a:cubicBezTo>
                        <a:pt x="14470" y="13979"/>
                        <a:pt x="13084" y="15365"/>
                        <a:pt x="11698" y="16196"/>
                      </a:cubicBezTo>
                      <a:cubicBezTo>
                        <a:pt x="10035" y="17305"/>
                        <a:pt x="8094" y="18413"/>
                        <a:pt x="6431" y="19522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393" name="Freeform 2392">
                  <a:extLst>
                    <a:ext uri="{FF2B5EF4-FFF2-40B4-BE49-F238E27FC236}">
                      <a16:creationId xmlns:a16="http://schemas.microsoft.com/office/drawing/2014/main" id="{E61EDD8B-0845-601A-18BD-B6DA37971EAF}"/>
                    </a:ext>
                  </a:extLst>
                </p:cNvPr>
                <p:cNvSpPr/>
                <p:nvPr/>
              </p:nvSpPr>
              <p:spPr>
                <a:xfrm>
                  <a:off x="9717283" y="2828920"/>
                  <a:ext cx="27410" cy="24032"/>
                </a:xfrm>
                <a:custGeom>
                  <a:avLst/>
                  <a:gdLst>
                    <a:gd name="connsiteX0" fmla="*/ 7989 w 27410"/>
                    <a:gd name="connsiteY0" fmla="*/ 18124 h 24032"/>
                    <a:gd name="connsiteX1" fmla="*/ 4108 w 27410"/>
                    <a:gd name="connsiteY1" fmla="*/ 22835 h 24032"/>
                    <a:gd name="connsiteX2" fmla="*/ 227 w 27410"/>
                    <a:gd name="connsiteY2" fmla="*/ 22835 h 24032"/>
                    <a:gd name="connsiteX3" fmla="*/ 1890 w 27410"/>
                    <a:gd name="connsiteY3" fmla="*/ 16185 h 24032"/>
                    <a:gd name="connsiteX4" fmla="*/ 7158 w 27410"/>
                    <a:gd name="connsiteY4" fmla="*/ 9811 h 24032"/>
                    <a:gd name="connsiteX5" fmla="*/ 12979 w 27410"/>
                    <a:gd name="connsiteY5" fmla="*/ 4545 h 24032"/>
                    <a:gd name="connsiteX6" fmla="*/ 17415 w 27410"/>
                    <a:gd name="connsiteY6" fmla="*/ 112 h 24032"/>
                    <a:gd name="connsiteX7" fmla="*/ 21851 w 27410"/>
                    <a:gd name="connsiteY7" fmla="*/ 1774 h 24032"/>
                    <a:gd name="connsiteX8" fmla="*/ 27118 w 27410"/>
                    <a:gd name="connsiteY8" fmla="*/ 2328 h 24032"/>
                    <a:gd name="connsiteX9" fmla="*/ 19356 w 27410"/>
                    <a:gd name="connsiteY9" fmla="*/ 8425 h 24032"/>
                    <a:gd name="connsiteX10" fmla="*/ 17693 w 27410"/>
                    <a:gd name="connsiteY10" fmla="*/ 9257 h 24032"/>
                    <a:gd name="connsiteX11" fmla="*/ 8266 w 27410"/>
                    <a:gd name="connsiteY11" fmla="*/ 18402 h 240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7410" h="24032">
                      <a:moveTo>
                        <a:pt x="7989" y="18124"/>
                      </a:moveTo>
                      <a:cubicBezTo>
                        <a:pt x="6603" y="19787"/>
                        <a:pt x="5494" y="21450"/>
                        <a:pt x="4108" y="22835"/>
                      </a:cubicBezTo>
                      <a:cubicBezTo>
                        <a:pt x="2999" y="23667"/>
                        <a:pt x="1059" y="25053"/>
                        <a:pt x="227" y="22835"/>
                      </a:cubicBezTo>
                      <a:cubicBezTo>
                        <a:pt x="-605" y="20896"/>
                        <a:pt x="1059" y="17847"/>
                        <a:pt x="1890" y="16185"/>
                      </a:cubicBezTo>
                      <a:cubicBezTo>
                        <a:pt x="3276" y="13691"/>
                        <a:pt x="4940" y="11473"/>
                        <a:pt x="7158" y="9811"/>
                      </a:cubicBezTo>
                      <a:cubicBezTo>
                        <a:pt x="9098" y="8148"/>
                        <a:pt x="11039" y="6485"/>
                        <a:pt x="12979" y="4545"/>
                      </a:cubicBezTo>
                      <a:cubicBezTo>
                        <a:pt x="14365" y="3160"/>
                        <a:pt x="15475" y="666"/>
                        <a:pt x="17415" y="112"/>
                      </a:cubicBezTo>
                      <a:cubicBezTo>
                        <a:pt x="19079" y="-443"/>
                        <a:pt x="20187" y="1220"/>
                        <a:pt x="21851" y="1774"/>
                      </a:cubicBezTo>
                      <a:cubicBezTo>
                        <a:pt x="23237" y="2328"/>
                        <a:pt x="26010" y="943"/>
                        <a:pt x="27118" y="2328"/>
                      </a:cubicBezTo>
                      <a:cubicBezTo>
                        <a:pt x="29059" y="4545"/>
                        <a:pt x="20742" y="7871"/>
                        <a:pt x="19356" y="8425"/>
                      </a:cubicBezTo>
                      <a:cubicBezTo>
                        <a:pt x="18801" y="8425"/>
                        <a:pt x="18247" y="8979"/>
                        <a:pt x="17693" y="9257"/>
                      </a:cubicBezTo>
                      <a:cubicBezTo>
                        <a:pt x="13811" y="11473"/>
                        <a:pt x="11039" y="15076"/>
                        <a:pt x="8266" y="18402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394" name="Freeform 2393">
                  <a:extLst>
                    <a:ext uri="{FF2B5EF4-FFF2-40B4-BE49-F238E27FC236}">
                      <a16:creationId xmlns:a16="http://schemas.microsoft.com/office/drawing/2014/main" id="{C74B2E61-90DD-21B2-451B-6F2EDE9A1378}"/>
                    </a:ext>
                  </a:extLst>
                </p:cNvPr>
                <p:cNvSpPr/>
                <p:nvPr/>
              </p:nvSpPr>
              <p:spPr>
                <a:xfrm>
                  <a:off x="9746096" y="2850538"/>
                  <a:ext cx="8254" cy="6205"/>
                </a:xfrm>
                <a:custGeom>
                  <a:avLst/>
                  <a:gdLst>
                    <a:gd name="connsiteX0" fmla="*/ 246 w 8254"/>
                    <a:gd name="connsiteY0" fmla="*/ 5928 h 6205"/>
                    <a:gd name="connsiteX1" fmla="*/ 246 w 8254"/>
                    <a:gd name="connsiteY1" fmla="*/ 2049 h 6205"/>
                    <a:gd name="connsiteX2" fmla="*/ 3296 w 8254"/>
                    <a:gd name="connsiteY2" fmla="*/ 109 h 6205"/>
                    <a:gd name="connsiteX3" fmla="*/ 7177 w 8254"/>
                    <a:gd name="connsiteY3" fmla="*/ 663 h 6205"/>
                    <a:gd name="connsiteX4" fmla="*/ 7455 w 8254"/>
                    <a:gd name="connsiteY4" fmla="*/ 3711 h 6205"/>
                    <a:gd name="connsiteX5" fmla="*/ 5514 w 8254"/>
                    <a:gd name="connsiteY5" fmla="*/ 5097 h 6205"/>
                    <a:gd name="connsiteX6" fmla="*/ 3573 w 8254"/>
                    <a:gd name="connsiteY6" fmla="*/ 6205 h 6205"/>
                    <a:gd name="connsiteX7" fmla="*/ 2464 w 8254"/>
                    <a:gd name="connsiteY7" fmla="*/ 6205 h 6205"/>
                    <a:gd name="connsiteX8" fmla="*/ 246 w 8254"/>
                    <a:gd name="connsiteY8" fmla="*/ 6205 h 62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254" h="6205">
                      <a:moveTo>
                        <a:pt x="246" y="5928"/>
                      </a:moveTo>
                      <a:cubicBezTo>
                        <a:pt x="246" y="4543"/>
                        <a:pt x="-308" y="3157"/>
                        <a:pt x="246" y="2049"/>
                      </a:cubicBezTo>
                      <a:cubicBezTo>
                        <a:pt x="801" y="940"/>
                        <a:pt x="2187" y="386"/>
                        <a:pt x="3296" y="109"/>
                      </a:cubicBezTo>
                      <a:cubicBezTo>
                        <a:pt x="4405" y="-169"/>
                        <a:pt x="5791" y="109"/>
                        <a:pt x="7177" y="663"/>
                      </a:cubicBezTo>
                      <a:cubicBezTo>
                        <a:pt x="8563" y="1494"/>
                        <a:pt x="8563" y="2603"/>
                        <a:pt x="7455" y="3711"/>
                      </a:cubicBezTo>
                      <a:cubicBezTo>
                        <a:pt x="6900" y="4266"/>
                        <a:pt x="6069" y="4820"/>
                        <a:pt x="5514" y="5097"/>
                      </a:cubicBezTo>
                      <a:cubicBezTo>
                        <a:pt x="4959" y="5374"/>
                        <a:pt x="4128" y="5928"/>
                        <a:pt x="3573" y="6205"/>
                      </a:cubicBezTo>
                      <a:cubicBezTo>
                        <a:pt x="3296" y="6205"/>
                        <a:pt x="2742" y="6205"/>
                        <a:pt x="2464" y="6205"/>
                      </a:cubicBezTo>
                      <a:cubicBezTo>
                        <a:pt x="1633" y="6205"/>
                        <a:pt x="1078" y="6205"/>
                        <a:pt x="246" y="6205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395" name="Freeform 2394">
                  <a:extLst>
                    <a:ext uri="{FF2B5EF4-FFF2-40B4-BE49-F238E27FC236}">
                      <a16:creationId xmlns:a16="http://schemas.microsoft.com/office/drawing/2014/main" id="{82ECAE62-E9F3-510A-991D-0E8A8F3A0FA8}"/>
                    </a:ext>
                  </a:extLst>
                </p:cNvPr>
                <p:cNvSpPr/>
                <p:nvPr/>
              </p:nvSpPr>
              <p:spPr>
                <a:xfrm>
                  <a:off x="9751887" y="2794879"/>
                  <a:ext cx="55571" cy="37019"/>
                </a:xfrm>
                <a:custGeom>
                  <a:avLst/>
                  <a:gdLst>
                    <a:gd name="connsiteX0" fmla="*/ 5268 w 55571"/>
                    <a:gd name="connsiteY0" fmla="*/ 36092 h 37019"/>
                    <a:gd name="connsiteX1" fmla="*/ 832 w 55571"/>
                    <a:gd name="connsiteY1" fmla="*/ 36092 h 37019"/>
                    <a:gd name="connsiteX2" fmla="*/ 0 w 55571"/>
                    <a:gd name="connsiteY2" fmla="*/ 34430 h 37019"/>
                    <a:gd name="connsiteX3" fmla="*/ 1664 w 55571"/>
                    <a:gd name="connsiteY3" fmla="*/ 31381 h 37019"/>
                    <a:gd name="connsiteX4" fmla="*/ 14694 w 55571"/>
                    <a:gd name="connsiteY4" fmla="*/ 18356 h 37019"/>
                    <a:gd name="connsiteX5" fmla="*/ 24397 w 55571"/>
                    <a:gd name="connsiteY5" fmla="*/ 8103 h 37019"/>
                    <a:gd name="connsiteX6" fmla="*/ 29941 w 55571"/>
                    <a:gd name="connsiteY6" fmla="*/ 3669 h 37019"/>
                    <a:gd name="connsiteX7" fmla="*/ 32436 w 55571"/>
                    <a:gd name="connsiteY7" fmla="*/ 5332 h 37019"/>
                    <a:gd name="connsiteX8" fmla="*/ 34377 w 55571"/>
                    <a:gd name="connsiteY8" fmla="*/ 7826 h 37019"/>
                    <a:gd name="connsiteX9" fmla="*/ 44357 w 55571"/>
                    <a:gd name="connsiteY9" fmla="*/ 2561 h 37019"/>
                    <a:gd name="connsiteX10" fmla="*/ 49070 w 55571"/>
                    <a:gd name="connsiteY10" fmla="*/ 898 h 37019"/>
                    <a:gd name="connsiteX11" fmla="*/ 53229 w 55571"/>
                    <a:gd name="connsiteY11" fmla="*/ 621 h 37019"/>
                    <a:gd name="connsiteX12" fmla="*/ 55447 w 55571"/>
                    <a:gd name="connsiteY12" fmla="*/ 4223 h 37019"/>
                    <a:gd name="connsiteX13" fmla="*/ 50180 w 55571"/>
                    <a:gd name="connsiteY13" fmla="*/ 10043 h 37019"/>
                    <a:gd name="connsiteX14" fmla="*/ 41308 w 55571"/>
                    <a:gd name="connsiteY14" fmla="*/ 12260 h 37019"/>
                    <a:gd name="connsiteX15" fmla="*/ 36040 w 55571"/>
                    <a:gd name="connsiteY15" fmla="*/ 15308 h 37019"/>
                    <a:gd name="connsiteX16" fmla="*/ 33822 w 55571"/>
                    <a:gd name="connsiteY16" fmla="*/ 18079 h 37019"/>
                    <a:gd name="connsiteX17" fmla="*/ 29110 w 55571"/>
                    <a:gd name="connsiteY17" fmla="*/ 18356 h 37019"/>
                    <a:gd name="connsiteX18" fmla="*/ 22733 w 55571"/>
                    <a:gd name="connsiteY18" fmla="*/ 21959 h 37019"/>
                    <a:gd name="connsiteX19" fmla="*/ 20516 w 55571"/>
                    <a:gd name="connsiteY19" fmla="*/ 23622 h 37019"/>
                    <a:gd name="connsiteX20" fmla="*/ 17466 w 55571"/>
                    <a:gd name="connsiteY20" fmla="*/ 27224 h 37019"/>
                    <a:gd name="connsiteX21" fmla="*/ 11921 w 55571"/>
                    <a:gd name="connsiteY21" fmla="*/ 32767 h 37019"/>
                    <a:gd name="connsiteX22" fmla="*/ 9703 w 55571"/>
                    <a:gd name="connsiteY22" fmla="*/ 33875 h 37019"/>
                    <a:gd name="connsiteX23" fmla="*/ 6099 w 55571"/>
                    <a:gd name="connsiteY23" fmla="*/ 35538 h 370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55571" h="37019">
                      <a:moveTo>
                        <a:pt x="5268" y="36092"/>
                      </a:moveTo>
                      <a:cubicBezTo>
                        <a:pt x="3604" y="36369"/>
                        <a:pt x="1664" y="38032"/>
                        <a:pt x="832" y="36092"/>
                      </a:cubicBezTo>
                      <a:cubicBezTo>
                        <a:pt x="554" y="35538"/>
                        <a:pt x="0" y="34984"/>
                        <a:pt x="0" y="34430"/>
                      </a:cubicBezTo>
                      <a:cubicBezTo>
                        <a:pt x="0" y="33321"/>
                        <a:pt x="1109" y="32213"/>
                        <a:pt x="1664" y="31381"/>
                      </a:cubicBezTo>
                      <a:cubicBezTo>
                        <a:pt x="5545" y="26670"/>
                        <a:pt x="10258" y="22791"/>
                        <a:pt x="14694" y="18356"/>
                      </a:cubicBezTo>
                      <a:cubicBezTo>
                        <a:pt x="18020" y="15031"/>
                        <a:pt x="21624" y="11983"/>
                        <a:pt x="24397" y="8103"/>
                      </a:cubicBezTo>
                      <a:cubicBezTo>
                        <a:pt x="25783" y="6163"/>
                        <a:pt x="27169" y="2838"/>
                        <a:pt x="29941" y="3669"/>
                      </a:cubicBezTo>
                      <a:cubicBezTo>
                        <a:pt x="30773" y="3946"/>
                        <a:pt x="31882" y="4500"/>
                        <a:pt x="32436" y="5332"/>
                      </a:cubicBezTo>
                      <a:cubicBezTo>
                        <a:pt x="32991" y="6163"/>
                        <a:pt x="33546" y="6995"/>
                        <a:pt x="34377" y="7826"/>
                      </a:cubicBezTo>
                      <a:cubicBezTo>
                        <a:pt x="37981" y="10597"/>
                        <a:pt x="41863" y="3946"/>
                        <a:pt x="44357" y="2561"/>
                      </a:cubicBezTo>
                      <a:cubicBezTo>
                        <a:pt x="45744" y="1729"/>
                        <a:pt x="47684" y="1452"/>
                        <a:pt x="49070" y="898"/>
                      </a:cubicBezTo>
                      <a:cubicBezTo>
                        <a:pt x="50734" y="67"/>
                        <a:pt x="51566" y="-488"/>
                        <a:pt x="53229" y="621"/>
                      </a:cubicBezTo>
                      <a:cubicBezTo>
                        <a:pt x="54615" y="1452"/>
                        <a:pt x="56001" y="2283"/>
                        <a:pt x="55447" y="4223"/>
                      </a:cubicBezTo>
                      <a:cubicBezTo>
                        <a:pt x="54338" y="6717"/>
                        <a:pt x="52398" y="8934"/>
                        <a:pt x="50180" y="10043"/>
                      </a:cubicBezTo>
                      <a:cubicBezTo>
                        <a:pt x="47407" y="11428"/>
                        <a:pt x="44357" y="11706"/>
                        <a:pt x="41308" y="12260"/>
                      </a:cubicBezTo>
                      <a:cubicBezTo>
                        <a:pt x="39367" y="12537"/>
                        <a:pt x="36872" y="13368"/>
                        <a:pt x="36040" y="15308"/>
                      </a:cubicBezTo>
                      <a:cubicBezTo>
                        <a:pt x="35486" y="16417"/>
                        <a:pt x="34932" y="17525"/>
                        <a:pt x="33822" y="18079"/>
                      </a:cubicBezTo>
                      <a:cubicBezTo>
                        <a:pt x="32436" y="18634"/>
                        <a:pt x="30496" y="18356"/>
                        <a:pt x="29110" y="18356"/>
                      </a:cubicBezTo>
                      <a:cubicBezTo>
                        <a:pt x="26615" y="18356"/>
                        <a:pt x="24951" y="20573"/>
                        <a:pt x="22733" y="21959"/>
                      </a:cubicBezTo>
                      <a:cubicBezTo>
                        <a:pt x="21902" y="22513"/>
                        <a:pt x="21347" y="22791"/>
                        <a:pt x="20516" y="23622"/>
                      </a:cubicBezTo>
                      <a:cubicBezTo>
                        <a:pt x="19406" y="24730"/>
                        <a:pt x="18575" y="26116"/>
                        <a:pt x="17466" y="27224"/>
                      </a:cubicBezTo>
                      <a:cubicBezTo>
                        <a:pt x="15802" y="29164"/>
                        <a:pt x="14139" y="31658"/>
                        <a:pt x="11921" y="32767"/>
                      </a:cubicBezTo>
                      <a:cubicBezTo>
                        <a:pt x="11089" y="33044"/>
                        <a:pt x="10258" y="33598"/>
                        <a:pt x="9703" y="33875"/>
                      </a:cubicBezTo>
                      <a:cubicBezTo>
                        <a:pt x="8595" y="34707"/>
                        <a:pt x="7485" y="35261"/>
                        <a:pt x="6099" y="35538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grpSp>
              <p:nvGrpSpPr>
                <p:cNvPr id="2396" name="Graphic 248">
                  <a:extLst>
                    <a:ext uri="{FF2B5EF4-FFF2-40B4-BE49-F238E27FC236}">
                      <a16:creationId xmlns:a16="http://schemas.microsoft.com/office/drawing/2014/main" id="{A36C321F-A112-6116-410A-4ADD97283DBC}"/>
                    </a:ext>
                  </a:extLst>
                </p:cNvPr>
                <p:cNvGrpSpPr/>
                <p:nvPr/>
              </p:nvGrpSpPr>
              <p:grpSpPr>
                <a:xfrm>
                  <a:off x="9122843" y="2796614"/>
                  <a:ext cx="600766" cy="656218"/>
                  <a:chOff x="9122843" y="2796614"/>
                  <a:chExt cx="600766" cy="656218"/>
                </a:xfrm>
                <a:grpFill/>
              </p:grpSpPr>
              <p:sp>
                <p:nvSpPr>
                  <p:cNvPr id="2397" name="Freeform 2396">
                    <a:extLst>
                      <a:ext uri="{FF2B5EF4-FFF2-40B4-BE49-F238E27FC236}">
                        <a16:creationId xmlns:a16="http://schemas.microsoft.com/office/drawing/2014/main" id="{E6052251-489E-5F32-9255-E92329D72B95}"/>
                      </a:ext>
                    </a:extLst>
                  </p:cNvPr>
                  <p:cNvSpPr/>
                  <p:nvPr/>
                </p:nvSpPr>
                <p:spPr>
                  <a:xfrm>
                    <a:off x="9272217" y="3140985"/>
                    <a:ext cx="12361" cy="21177"/>
                  </a:xfrm>
                  <a:custGeom>
                    <a:avLst/>
                    <a:gdLst>
                      <a:gd name="connsiteX0" fmla="*/ 332 w 12361"/>
                      <a:gd name="connsiteY0" fmla="*/ 9508 h 21177"/>
                      <a:gd name="connsiteX1" fmla="*/ 1718 w 12361"/>
                      <a:gd name="connsiteY1" fmla="*/ 2026 h 21177"/>
                      <a:gd name="connsiteX2" fmla="*/ 5322 w 12361"/>
                      <a:gd name="connsiteY2" fmla="*/ 640 h 21177"/>
                      <a:gd name="connsiteX3" fmla="*/ 8095 w 12361"/>
                      <a:gd name="connsiteY3" fmla="*/ 640 h 21177"/>
                      <a:gd name="connsiteX4" fmla="*/ 11698 w 12361"/>
                      <a:gd name="connsiteY4" fmla="*/ 640 h 21177"/>
                      <a:gd name="connsiteX5" fmla="*/ 11976 w 12361"/>
                      <a:gd name="connsiteY5" fmla="*/ 3688 h 21177"/>
                      <a:gd name="connsiteX6" fmla="*/ 10035 w 12361"/>
                      <a:gd name="connsiteY6" fmla="*/ 6737 h 21177"/>
                      <a:gd name="connsiteX7" fmla="*/ 6153 w 12361"/>
                      <a:gd name="connsiteY7" fmla="*/ 18930 h 21177"/>
                      <a:gd name="connsiteX8" fmla="*/ 3659 w 12361"/>
                      <a:gd name="connsiteY8" fmla="*/ 21147 h 21177"/>
                      <a:gd name="connsiteX9" fmla="*/ 1718 w 12361"/>
                      <a:gd name="connsiteY9" fmla="*/ 16990 h 21177"/>
                      <a:gd name="connsiteX10" fmla="*/ 54 w 12361"/>
                      <a:gd name="connsiteY10" fmla="*/ 9231 h 211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2361" h="21177">
                        <a:moveTo>
                          <a:pt x="332" y="9508"/>
                        </a:moveTo>
                        <a:cubicBezTo>
                          <a:pt x="-500" y="7014"/>
                          <a:pt x="332" y="3965"/>
                          <a:pt x="1718" y="2026"/>
                        </a:cubicBezTo>
                        <a:cubicBezTo>
                          <a:pt x="2550" y="640"/>
                          <a:pt x="3936" y="363"/>
                          <a:pt x="5322" y="640"/>
                        </a:cubicBezTo>
                        <a:cubicBezTo>
                          <a:pt x="6431" y="917"/>
                          <a:pt x="6985" y="1471"/>
                          <a:pt x="8095" y="640"/>
                        </a:cubicBezTo>
                        <a:cubicBezTo>
                          <a:pt x="9203" y="86"/>
                          <a:pt x="10589" y="-468"/>
                          <a:pt x="11698" y="640"/>
                        </a:cubicBezTo>
                        <a:cubicBezTo>
                          <a:pt x="12530" y="1471"/>
                          <a:pt x="12530" y="2580"/>
                          <a:pt x="11976" y="3688"/>
                        </a:cubicBezTo>
                        <a:cubicBezTo>
                          <a:pt x="11421" y="4797"/>
                          <a:pt x="10589" y="5351"/>
                          <a:pt x="10035" y="6737"/>
                        </a:cubicBezTo>
                        <a:cubicBezTo>
                          <a:pt x="8649" y="10893"/>
                          <a:pt x="8095" y="15327"/>
                          <a:pt x="6153" y="18930"/>
                        </a:cubicBezTo>
                        <a:cubicBezTo>
                          <a:pt x="5599" y="19761"/>
                          <a:pt x="4767" y="21424"/>
                          <a:pt x="3659" y="21147"/>
                        </a:cubicBezTo>
                        <a:cubicBezTo>
                          <a:pt x="2272" y="20870"/>
                          <a:pt x="1995" y="18099"/>
                          <a:pt x="1718" y="16990"/>
                        </a:cubicBezTo>
                        <a:cubicBezTo>
                          <a:pt x="1164" y="14496"/>
                          <a:pt x="886" y="11448"/>
                          <a:pt x="54" y="9231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grpSp>
                <p:nvGrpSpPr>
                  <p:cNvPr id="2398" name="Graphic 248">
                    <a:extLst>
                      <a:ext uri="{FF2B5EF4-FFF2-40B4-BE49-F238E27FC236}">
                        <a16:creationId xmlns:a16="http://schemas.microsoft.com/office/drawing/2014/main" id="{DDC2B5D9-CE89-FBD7-C83D-64EC2F73A67B}"/>
                      </a:ext>
                    </a:extLst>
                  </p:cNvPr>
                  <p:cNvGrpSpPr/>
                  <p:nvPr/>
                </p:nvGrpSpPr>
                <p:grpSpPr>
                  <a:xfrm>
                    <a:off x="9122843" y="2796614"/>
                    <a:ext cx="600766" cy="656218"/>
                    <a:chOff x="9122843" y="2796614"/>
                    <a:chExt cx="600766" cy="656218"/>
                  </a:xfrm>
                  <a:grpFill/>
                </p:grpSpPr>
                <p:sp>
                  <p:nvSpPr>
                    <p:cNvPr id="2399" name="Freeform 2398">
                      <a:extLst>
                        <a:ext uri="{FF2B5EF4-FFF2-40B4-BE49-F238E27FC236}">
                          <a16:creationId xmlns:a16="http://schemas.microsoft.com/office/drawing/2014/main" id="{260B36A1-7E5A-F59A-E7C8-F9320F28DAC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561662" y="2796614"/>
                      <a:ext cx="150026" cy="133356"/>
                    </a:xfrm>
                    <a:custGeom>
                      <a:avLst/>
                      <a:gdLst>
                        <a:gd name="connsiteX0" fmla="*/ 16400 w 150026"/>
                        <a:gd name="connsiteY0" fmla="*/ 101420 h 133356"/>
                        <a:gd name="connsiteX1" fmla="*/ 24439 w 150026"/>
                        <a:gd name="connsiteY1" fmla="*/ 100035 h 133356"/>
                        <a:gd name="connsiteX2" fmla="*/ 34420 w 150026"/>
                        <a:gd name="connsiteY2" fmla="*/ 103914 h 133356"/>
                        <a:gd name="connsiteX3" fmla="*/ 41073 w 150026"/>
                        <a:gd name="connsiteY3" fmla="*/ 101697 h 133356"/>
                        <a:gd name="connsiteX4" fmla="*/ 44955 w 150026"/>
                        <a:gd name="connsiteY4" fmla="*/ 98095 h 133356"/>
                        <a:gd name="connsiteX5" fmla="*/ 55212 w 150026"/>
                        <a:gd name="connsiteY5" fmla="*/ 95323 h 133356"/>
                        <a:gd name="connsiteX6" fmla="*/ 66856 w 150026"/>
                        <a:gd name="connsiteY6" fmla="*/ 101143 h 133356"/>
                        <a:gd name="connsiteX7" fmla="*/ 77946 w 150026"/>
                        <a:gd name="connsiteY7" fmla="*/ 108348 h 133356"/>
                        <a:gd name="connsiteX8" fmla="*/ 84045 w 150026"/>
                        <a:gd name="connsiteY8" fmla="*/ 110842 h 133356"/>
                        <a:gd name="connsiteX9" fmla="*/ 87372 w 150026"/>
                        <a:gd name="connsiteY9" fmla="*/ 114168 h 133356"/>
                        <a:gd name="connsiteX10" fmla="*/ 91807 w 150026"/>
                        <a:gd name="connsiteY10" fmla="*/ 115553 h 133356"/>
                        <a:gd name="connsiteX11" fmla="*/ 95966 w 150026"/>
                        <a:gd name="connsiteY11" fmla="*/ 105854 h 133356"/>
                        <a:gd name="connsiteX12" fmla="*/ 96798 w 150026"/>
                        <a:gd name="connsiteY12" fmla="*/ 101143 h 133356"/>
                        <a:gd name="connsiteX13" fmla="*/ 99292 w 150026"/>
                        <a:gd name="connsiteY13" fmla="*/ 97263 h 133356"/>
                        <a:gd name="connsiteX14" fmla="*/ 102342 w 150026"/>
                        <a:gd name="connsiteY14" fmla="*/ 95323 h 133356"/>
                        <a:gd name="connsiteX15" fmla="*/ 109827 w 150026"/>
                        <a:gd name="connsiteY15" fmla="*/ 90612 h 133356"/>
                        <a:gd name="connsiteX16" fmla="*/ 112323 w 150026"/>
                        <a:gd name="connsiteY16" fmla="*/ 86456 h 133356"/>
                        <a:gd name="connsiteX17" fmla="*/ 125630 w 150026"/>
                        <a:gd name="connsiteY17" fmla="*/ 84238 h 133356"/>
                        <a:gd name="connsiteX18" fmla="*/ 138937 w 150026"/>
                        <a:gd name="connsiteY18" fmla="*/ 83961 h 133356"/>
                        <a:gd name="connsiteX19" fmla="*/ 142264 w 150026"/>
                        <a:gd name="connsiteY19" fmla="*/ 82022 h 133356"/>
                        <a:gd name="connsiteX20" fmla="*/ 146977 w 150026"/>
                        <a:gd name="connsiteY20" fmla="*/ 78973 h 133356"/>
                        <a:gd name="connsiteX21" fmla="*/ 150026 w 150026"/>
                        <a:gd name="connsiteY21" fmla="*/ 75094 h 133356"/>
                        <a:gd name="connsiteX22" fmla="*/ 148640 w 150026"/>
                        <a:gd name="connsiteY22" fmla="*/ 70660 h 133356"/>
                        <a:gd name="connsiteX23" fmla="*/ 147532 w 150026"/>
                        <a:gd name="connsiteY23" fmla="*/ 61515 h 133356"/>
                        <a:gd name="connsiteX24" fmla="*/ 144482 w 150026"/>
                        <a:gd name="connsiteY24" fmla="*/ 57358 h 133356"/>
                        <a:gd name="connsiteX25" fmla="*/ 143927 w 150026"/>
                        <a:gd name="connsiteY25" fmla="*/ 51261 h 133356"/>
                        <a:gd name="connsiteX26" fmla="*/ 147532 w 150026"/>
                        <a:gd name="connsiteY26" fmla="*/ 43502 h 133356"/>
                        <a:gd name="connsiteX27" fmla="*/ 147532 w 150026"/>
                        <a:gd name="connsiteY27" fmla="*/ 39622 h 133356"/>
                        <a:gd name="connsiteX28" fmla="*/ 141987 w 150026"/>
                        <a:gd name="connsiteY28" fmla="*/ 43225 h 133356"/>
                        <a:gd name="connsiteX29" fmla="*/ 136997 w 150026"/>
                        <a:gd name="connsiteY29" fmla="*/ 47936 h 133356"/>
                        <a:gd name="connsiteX30" fmla="*/ 123135 w 150026"/>
                        <a:gd name="connsiteY30" fmla="*/ 50984 h 133356"/>
                        <a:gd name="connsiteX31" fmla="*/ 115650 w 150026"/>
                        <a:gd name="connsiteY31" fmla="*/ 47381 h 133356"/>
                        <a:gd name="connsiteX32" fmla="*/ 110382 w 150026"/>
                        <a:gd name="connsiteY32" fmla="*/ 45996 h 133356"/>
                        <a:gd name="connsiteX33" fmla="*/ 103728 w 150026"/>
                        <a:gd name="connsiteY33" fmla="*/ 44333 h 133356"/>
                        <a:gd name="connsiteX34" fmla="*/ 96243 w 150026"/>
                        <a:gd name="connsiteY34" fmla="*/ 39345 h 133356"/>
                        <a:gd name="connsiteX35" fmla="*/ 92085 w 150026"/>
                        <a:gd name="connsiteY35" fmla="*/ 34634 h 133356"/>
                        <a:gd name="connsiteX36" fmla="*/ 88758 w 150026"/>
                        <a:gd name="connsiteY36" fmla="*/ 30754 h 133356"/>
                        <a:gd name="connsiteX37" fmla="*/ 77946 w 150026"/>
                        <a:gd name="connsiteY37" fmla="*/ 21886 h 133356"/>
                        <a:gd name="connsiteX38" fmla="*/ 72124 w 150026"/>
                        <a:gd name="connsiteY38" fmla="*/ 16344 h 133356"/>
                        <a:gd name="connsiteX39" fmla="*/ 62698 w 150026"/>
                        <a:gd name="connsiteY39" fmla="*/ 5259 h 133356"/>
                        <a:gd name="connsiteX40" fmla="*/ 54935 w 150026"/>
                        <a:gd name="connsiteY40" fmla="*/ 548 h 133356"/>
                        <a:gd name="connsiteX41" fmla="*/ 50776 w 150026"/>
                        <a:gd name="connsiteY41" fmla="*/ 11910 h 133356"/>
                        <a:gd name="connsiteX42" fmla="*/ 54658 w 150026"/>
                        <a:gd name="connsiteY42" fmla="*/ 27706 h 133356"/>
                        <a:gd name="connsiteX43" fmla="*/ 53272 w 150026"/>
                        <a:gd name="connsiteY43" fmla="*/ 42116 h 133356"/>
                        <a:gd name="connsiteX44" fmla="*/ 50500 w 150026"/>
                        <a:gd name="connsiteY44" fmla="*/ 47936 h 133356"/>
                        <a:gd name="connsiteX45" fmla="*/ 45232 w 150026"/>
                        <a:gd name="connsiteY45" fmla="*/ 52647 h 133356"/>
                        <a:gd name="connsiteX46" fmla="*/ 44401 w 150026"/>
                        <a:gd name="connsiteY46" fmla="*/ 66780 h 133356"/>
                        <a:gd name="connsiteX47" fmla="*/ 33034 w 150026"/>
                        <a:gd name="connsiteY47" fmla="*/ 76202 h 133356"/>
                        <a:gd name="connsiteX48" fmla="*/ 22222 w 150026"/>
                        <a:gd name="connsiteY48" fmla="*/ 72322 h 133356"/>
                        <a:gd name="connsiteX49" fmla="*/ 18894 w 150026"/>
                        <a:gd name="connsiteY49" fmla="*/ 72322 h 133356"/>
                        <a:gd name="connsiteX50" fmla="*/ 17508 w 150026"/>
                        <a:gd name="connsiteY50" fmla="*/ 78419 h 133356"/>
                        <a:gd name="connsiteX51" fmla="*/ 8637 w 150026"/>
                        <a:gd name="connsiteY51" fmla="*/ 90058 h 133356"/>
                        <a:gd name="connsiteX52" fmla="*/ 2815 w 150026"/>
                        <a:gd name="connsiteY52" fmla="*/ 91998 h 133356"/>
                        <a:gd name="connsiteX53" fmla="*/ 320 w 150026"/>
                        <a:gd name="connsiteY53" fmla="*/ 96709 h 133356"/>
                        <a:gd name="connsiteX54" fmla="*/ 320 w 150026"/>
                        <a:gd name="connsiteY54" fmla="*/ 103637 h 133356"/>
                        <a:gd name="connsiteX55" fmla="*/ 3370 w 150026"/>
                        <a:gd name="connsiteY55" fmla="*/ 108071 h 133356"/>
                        <a:gd name="connsiteX56" fmla="*/ 7805 w 150026"/>
                        <a:gd name="connsiteY56" fmla="*/ 113614 h 133356"/>
                        <a:gd name="connsiteX57" fmla="*/ 6142 w 150026"/>
                        <a:gd name="connsiteY57" fmla="*/ 121650 h 133356"/>
                        <a:gd name="connsiteX58" fmla="*/ 3370 w 150026"/>
                        <a:gd name="connsiteY58" fmla="*/ 127747 h 133356"/>
                        <a:gd name="connsiteX59" fmla="*/ 7251 w 150026"/>
                        <a:gd name="connsiteY59" fmla="*/ 132181 h 133356"/>
                        <a:gd name="connsiteX60" fmla="*/ 11964 w 150026"/>
                        <a:gd name="connsiteY60" fmla="*/ 133012 h 133356"/>
                        <a:gd name="connsiteX61" fmla="*/ 16400 w 150026"/>
                        <a:gd name="connsiteY61" fmla="*/ 128855 h 133356"/>
                        <a:gd name="connsiteX62" fmla="*/ 26935 w 150026"/>
                        <a:gd name="connsiteY62" fmla="*/ 123313 h 133356"/>
                        <a:gd name="connsiteX63" fmla="*/ 34142 w 150026"/>
                        <a:gd name="connsiteY63" fmla="*/ 118048 h 133356"/>
                        <a:gd name="connsiteX64" fmla="*/ 22499 w 150026"/>
                        <a:gd name="connsiteY64" fmla="*/ 110288 h 133356"/>
                        <a:gd name="connsiteX65" fmla="*/ 13073 w 150026"/>
                        <a:gd name="connsiteY65" fmla="*/ 108348 h 133356"/>
                        <a:gd name="connsiteX66" fmla="*/ 16400 w 150026"/>
                        <a:gd name="connsiteY66" fmla="*/ 100589 h 13335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  <a:cxn ang="0">
                          <a:pos x="connsiteX48" y="connsiteY48"/>
                        </a:cxn>
                        <a:cxn ang="0">
                          <a:pos x="connsiteX49" y="connsiteY49"/>
                        </a:cxn>
                        <a:cxn ang="0">
                          <a:pos x="connsiteX50" y="connsiteY50"/>
                        </a:cxn>
                        <a:cxn ang="0">
                          <a:pos x="connsiteX51" y="connsiteY51"/>
                        </a:cxn>
                        <a:cxn ang="0">
                          <a:pos x="connsiteX52" y="connsiteY52"/>
                        </a:cxn>
                        <a:cxn ang="0">
                          <a:pos x="connsiteX53" y="connsiteY53"/>
                        </a:cxn>
                        <a:cxn ang="0">
                          <a:pos x="connsiteX54" y="connsiteY54"/>
                        </a:cxn>
                        <a:cxn ang="0">
                          <a:pos x="connsiteX55" y="connsiteY55"/>
                        </a:cxn>
                        <a:cxn ang="0">
                          <a:pos x="connsiteX56" y="connsiteY56"/>
                        </a:cxn>
                        <a:cxn ang="0">
                          <a:pos x="connsiteX57" y="connsiteY57"/>
                        </a:cxn>
                        <a:cxn ang="0">
                          <a:pos x="connsiteX58" y="connsiteY58"/>
                        </a:cxn>
                        <a:cxn ang="0">
                          <a:pos x="connsiteX59" y="connsiteY59"/>
                        </a:cxn>
                        <a:cxn ang="0">
                          <a:pos x="connsiteX60" y="connsiteY60"/>
                        </a:cxn>
                        <a:cxn ang="0">
                          <a:pos x="connsiteX61" y="connsiteY61"/>
                        </a:cxn>
                        <a:cxn ang="0">
                          <a:pos x="connsiteX62" y="connsiteY62"/>
                        </a:cxn>
                        <a:cxn ang="0">
                          <a:pos x="connsiteX63" y="connsiteY63"/>
                        </a:cxn>
                        <a:cxn ang="0">
                          <a:pos x="connsiteX64" y="connsiteY64"/>
                        </a:cxn>
                        <a:cxn ang="0">
                          <a:pos x="connsiteX65" y="connsiteY65"/>
                        </a:cxn>
                        <a:cxn ang="0">
                          <a:pos x="connsiteX66" y="connsiteY66"/>
                        </a:cxn>
                      </a:cxnLst>
                      <a:rect l="l" t="t" r="r" b="b"/>
                      <a:pathLst>
                        <a:path w="150026" h="133356">
                          <a:moveTo>
                            <a:pt x="16400" y="101420"/>
                          </a:moveTo>
                          <a:cubicBezTo>
                            <a:pt x="18894" y="98649"/>
                            <a:pt x="21667" y="97540"/>
                            <a:pt x="24439" y="100035"/>
                          </a:cubicBezTo>
                          <a:cubicBezTo>
                            <a:pt x="27212" y="102529"/>
                            <a:pt x="30816" y="104746"/>
                            <a:pt x="34420" y="103914"/>
                          </a:cubicBezTo>
                          <a:cubicBezTo>
                            <a:pt x="36638" y="103360"/>
                            <a:pt x="39133" y="102806"/>
                            <a:pt x="41073" y="101697"/>
                          </a:cubicBezTo>
                          <a:cubicBezTo>
                            <a:pt x="42737" y="100866"/>
                            <a:pt x="43569" y="99203"/>
                            <a:pt x="44955" y="98095"/>
                          </a:cubicBezTo>
                          <a:cubicBezTo>
                            <a:pt x="47450" y="95878"/>
                            <a:pt x="51886" y="95323"/>
                            <a:pt x="55212" y="95323"/>
                          </a:cubicBezTo>
                          <a:cubicBezTo>
                            <a:pt x="60203" y="95323"/>
                            <a:pt x="63529" y="98095"/>
                            <a:pt x="66856" y="101143"/>
                          </a:cubicBezTo>
                          <a:cubicBezTo>
                            <a:pt x="70183" y="104191"/>
                            <a:pt x="74065" y="106131"/>
                            <a:pt x="77946" y="108348"/>
                          </a:cubicBezTo>
                          <a:cubicBezTo>
                            <a:pt x="79886" y="109457"/>
                            <a:pt x="82104" y="110011"/>
                            <a:pt x="84045" y="110842"/>
                          </a:cubicBezTo>
                          <a:cubicBezTo>
                            <a:pt x="85431" y="111674"/>
                            <a:pt x="86263" y="113059"/>
                            <a:pt x="87372" y="114168"/>
                          </a:cubicBezTo>
                          <a:cubicBezTo>
                            <a:pt x="88481" y="115276"/>
                            <a:pt x="90144" y="116939"/>
                            <a:pt x="91807" y="115553"/>
                          </a:cubicBezTo>
                          <a:cubicBezTo>
                            <a:pt x="94303" y="113614"/>
                            <a:pt x="95411" y="108902"/>
                            <a:pt x="95966" y="105854"/>
                          </a:cubicBezTo>
                          <a:cubicBezTo>
                            <a:pt x="96243" y="104191"/>
                            <a:pt x="96520" y="102806"/>
                            <a:pt x="96798" y="101143"/>
                          </a:cubicBezTo>
                          <a:cubicBezTo>
                            <a:pt x="97352" y="99758"/>
                            <a:pt x="98184" y="98372"/>
                            <a:pt x="99292" y="97263"/>
                          </a:cubicBezTo>
                          <a:cubicBezTo>
                            <a:pt x="100402" y="96155"/>
                            <a:pt x="100956" y="95878"/>
                            <a:pt x="102342" y="95323"/>
                          </a:cubicBezTo>
                          <a:cubicBezTo>
                            <a:pt x="105115" y="94215"/>
                            <a:pt x="107887" y="92830"/>
                            <a:pt x="109827" y="90612"/>
                          </a:cubicBezTo>
                          <a:cubicBezTo>
                            <a:pt x="110937" y="89504"/>
                            <a:pt x="111214" y="87564"/>
                            <a:pt x="112323" y="86456"/>
                          </a:cubicBezTo>
                          <a:cubicBezTo>
                            <a:pt x="115372" y="83407"/>
                            <a:pt x="121749" y="83407"/>
                            <a:pt x="125630" y="84238"/>
                          </a:cubicBezTo>
                          <a:cubicBezTo>
                            <a:pt x="130066" y="85070"/>
                            <a:pt x="134779" y="85347"/>
                            <a:pt x="138937" y="83961"/>
                          </a:cubicBezTo>
                          <a:cubicBezTo>
                            <a:pt x="140323" y="83407"/>
                            <a:pt x="141155" y="82853"/>
                            <a:pt x="142264" y="82022"/>
                          </a:cubicBezTo>
                          <a:cubicBezTo>
                            <a:pt x="143650" y="80913"/>
                            <a:pt x="145314" y="80082"/>
                            <a:pt x="146977" y="78973"/>
                          </a:cubicBezTo>
                          <a:cubicBezTo>
                            <a:pt x="148363" y="78142"/>
                            <a:pt x="150026" y="76756"/>
                            <a:pt x="150026" y="75094"/>
                          </a:cubicBezTo>
                          <a:cubicBezTo>
                            <a:pt x="150026" y="73431"/>
                            <a:pt x="148918" y="72045"/>
                            <a:pt x="148640" y="70660"/>
                          </a:cubicBezTo>
                          <a:cubicBezTo>
                            <a:pt x="147808" y="67611"/>
                            <a:pt x="149472" y="64286"/>
                            <a:pt x="147532" y="61515"/>
                          </a:cubicBezTo>
                          <a:cubicBezTo>
                            <a:pt x="146700" y="60129"/>
                            <a:pt x="145314" y="59020"/>
                            <a:pt x="144482" y="57358"/>
                          </a:cubicBezTo>
                          <a:cubicBezTo>
                            <a:pt x="143373" y="55418"/>
                            <a:pt x="143373" y="53478"/>
                            <a:pt x="143927" y="51261"/>
                          </a:cubicBezTo>
                          <a:cubicBezTo>
                            <a:pt x="144759" y="48490"/>
                            <a:pt x="146145" y="45996"/>
                            <a:pt x="147532" y="43502"/>
                          </a:cubicBezTo>
                          <a:cubicBezTo>
                            <a:pt x="148086" y="42670"/>
                            <a:pt x="149472" y="39899"/>
                            <a:pt x="147532" y="39622"/>
                          </a:cubicBezTo>
                          <a:cubicBezTo>
                            <a:pt x="145591" y="39345"/>
                            <a:pt x="143096" y="42116"/>
                            <a:pt x="141987" y="43225"/>
                          </a:cubicBezTo>
                          <a:cubicBezTo>
                            <a:pt x="140323" y="44887"/>
                            <a:pt x="139215" y="46827"/>
                            <a:pt x="136997" y="47936"/>
                          </a:cubicBezTo>
                          <a:cubicBezTo>
                            <a:pt x="133116" y="50153"/>
                            <a:pt x="127571" y="51261"/>
                            <a:pt x="123135" y="50984"/>
                          </a:cubicBezTo>
                          <a:cubicBezTo>
                            <a:pt x="122303" y="47104"/>
                            <a:pt x="118976" y="47104"/>
                            <a:pt x="115650" y="47381"/>
                          </a:cubicBezTo>
                          <a:cubicBezTo>
                            <a:pt x="113709" y="47381"/>
                            <a:pt x="112323" y="46550"/>
                            <a:pt x="110382" y="45996"/>
                          </a:cubicBezTo>
                          <a:cubicBezTo>
                            <a:pt x="108164" y="45442"/>
                            <a:pt x="105946" y="45164"/>
                            <a:pt x="103728" y="44333"/>
                          </a:cubicBezTo>
                          <a:cubicBezTo>
                            <a:pt x="101234" y="43225"/>
                            <a:pt x="97906" y="41839"/>
                            <a:pt x="96243" y="39345"/>
                          </a:cubicBezTo>
                          <a:cubicBezTo>
                            <a:pt x="94857" y="37682"/>
                            <a:pt x="93193" y="36297"/>
                            <a:pt x="92085" y="34634"/>
                          </a:cubicBezTo>
                          <a:cubicBezTo>
                            <a:pt x="90975" y="33248"/>
                            <a:pt x="90421" y="31863"/>
                            <a:pt x="88758" y="30754"/>
                          </a:cubicBezTo>
                          <a:cubicBezTo>
                            <a:pt x="84876" y="28260"/>
                            <a:pt x="81272" y="24934"/>
                            <a:pt x="77946" y="21886"/>
                          </a:cubicBezTo>
                          <a:cubicBezTo>
                            <a:pt x="76005" y="20223"/>
                            <a:pt x="74065" y="18284"/>
                            <a:pt x="72124" y="16344"/>
                          </a:cubicBezTo>
                          <a:cubicBezTo>
                            <a:pt x="68797" y="12741"/>
                            <a:pt x="65193" y="9416"/>
                            <a:pt x="62698" y="5259"/>
                          </a:cubicBezTo>
                          <a:cubicBezTo>
                            <a:pt x="60757" y="2210"/>
                            <a:pt x="59371" y="-1392"/>
                            <a:pt x="54935" y="548"/>
                          </a:cubicBezTo>
                          <a:cubicBezTo>
                            <a:pt x="50500" y="2765"/>
                            <a:pt x="49390" y="7476"/>
                            <a:pt x="50776" y="11910"/>
                          </a:cubicBezTo>
                          <a:cubicBezTo>
                            <a:pt x="52440" y="17175"/>
                            <a:pt x="54104" y="22163"/>
                            <a:pt x="54658" y="27706"/>
                          </a:cubicBezTo>
                          <a:cubicBezTo>
                            <a:pt x="54935" y="32694"/>
                            <a:pt x="54381" y="37405"/>
                            <a:pt x="53272" y="42116"/>
                          </a:cubicBezTo>
                          <a:cubicBezTo>
                            <a:pt x="52718" y="44333"/>
                            <a:pt x="51886" y="46273"/>
                            <a:pt x="50500" y="47936"/>
                          </a:cubicBezTo>
                          <a:cubicBezTo>
                            <a:pt x="48836" y="49876"/>
                            <a:pt x="46895" y="50984"/>
                            <a:pt x="45232" y="52647"/>
                          </a:cubicBezTo>
                          <a:cubicBezTo>
                            <a:pt x="41073" y="57081"/>
                            <a:pt x="44677" y="61792"/>
                            <a:pt x="44401" y="66780"/>
                          </a:cubicBezTo>
                          <a:cubicBezTo>
                            <a:pt x="44123" y="72322"/>
                            <a:pt x="37747" y="75371"/>
                            <a:pt x="33034" y="76202"/>
                          </a:cubicBezTo>
                          <a:cubicBezTo>
                            <a:pt x="28598" y="77033"/>
                            <a:pt x="25825" y="74262"/>
                            <a:pt x="22222" y="72322"/>
                          </a:cubicBezTo>
                          <a:cubicBezTo>
                            <a:pt x="21113" y="71768"/>
                            <a:pt x="19726" y="70937"/>
                            <a:pt x="18894" y="72322"/>
                          </a:cubicBezTo>
                          <a:cubicBezTo>
                            <a:pt x="17786" y="73985"/>
                            <a:pt x="18063" y="76756"/>
                            <a:pt x="17508" y="78419"/>
                          </a:cubicBezTo>
                          <a:cubicBezTo>
                            <a:pt x="16400" y="83684"/>
                            <a:pt x="13905" y="88395"/>
                            <a:pt x="8637" y="90058"/>
                          </a:cubicBezTo>
                          <a:cubicBezTo>
                            <a:pt x="6696" y="90612"/>
                            <a:pt x="4478" y="90889"/>
                            <a:pt x="2815" y="91998"/>
                          </a:cubicBezTo>
                          <a:cubicBezTo>
                            <a:pt x="1152" y="93107"/>
                            <a:pt x="597" y="95046"/>
                            <a:pt x="320" y="96709"/>
                          </a:cubicBezTo>
                          <a:cubicBezTo>
                            <a:pt x="43" y="98926"/>
                            <a:pt x="-234" y="101420"/>
                            <a:pt x="320" y="103637"/>
                          </a:cubicBezTo>
                          <a:cubicBezTo>
                            <a:pt x="597" y="105577"/>
                            <a:pt x="1706" y="106963"/>
                            <a:pt x="3370" y="108071"/>
                          </a:cubicBezTo>
                          <a:cubicBezTo>
                            <a:pt x="5310" y="109734"/>
                            <a:pt x="7251" y="111397"/>
                            <a:pt x="7805" y="113614"/>
                          </a:cubicBezTo>
                          <a:cubicBezTo>
                            <a:pt x="8637" y="116385"/>
                            <a:pt x="7528" y="119156"/>
                            <a:pt x="6142" y="121650"/>
                          </a:cubicBezTo>
                          <a:cubicBezTo>
                            <a:pt x="5033" y="123313"/>
                            <a:pt x="3092" y="125530"/>
                            <a:pt x="3370" y="127747"/>
                          </a:cubicBezTo>
                          <a:cubicBezTo>
                            <a:pt x="3370" y="129687"/>
                            <a:pt x="5588" y="131072"/>
                            <a:pt x="7251" y="132181"/>
                          </a:cubicBezTo>
                          <a:cubicBezTo>
                            <a:pt x="8637" y="133012"/>
                            <a:pt x="10577" y="133843"/>
                            <a:pt x="11964" y="133012"/>
                          </a:cubicBezTo>
                          <a:cubicBezTo>
                            <a:pt x="13627" y="132181"/>
                            <a:pt x="15013" y="130241"/>
                            <a:pt x="16400" y="128855"/>
                          </a:cubicBezTo>
                          <a:cubicBezTo>
                            <a:pt x="19450" y="125807"/>
                            <a:pt x="22499" y="123313"/>
                            <a:pt x="26935" y="123313"/>
                          </a:cubicBezTo>
                          <a:cubicBezTo>
                            <a:pt x="30539" y="123313"/>
                            <a:pt x="36360" y="123313"/>
                            <a:pt x="34142" y="118048"/>
                          </a:cubicBezTo>
                          <a:cubicBezTo>
                            <a:pt x="32202" y="112782"/>
                            <a:pt x="27767" y="110565"/>
                            <a:pt x="22499" y="110288"/>
                          </a:cubicBezTo>
                          <a:cubicBezTo>
                            <a:pt x="20004" y="110288"/>
                            <a:pt x="14736" y="111120"/>
                            <a:pt x="13073" y="108348"/>
                          </a:cubicBezTo>
                          <a:cubicBezTo>
                            <a:pt x="11409" y="105577"/>
                            <a:pt x="14736" y="102529"/>
                            <a:pt x="16400" y="100589"/>
                          </a:cubicBez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400" name="Freeform 2399">
                      <a:extLst>
                        <a:ext uri="{FF2B5EF4-FFF2-40B4-BE49-F238E27FC236}">
                          <a16:creationId xmlns:a16="http://schemas.microsoft.com/office/drawing/2014/main" id="{0BCF935F-DB73-43B0-C8BF-77AE0CEBE9B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21355" y="2926461"/>
                      <a:ext cx="302202" cy="251746"/>
                    </a:xfrm>
                    <a:custGeom>
                      <a:avLst/>
                      <a:gdLst>
                        <a:gd name="connsiteX0" fmla="*/ 281935 w 302202"/>
                        <a:gd name="connsiteY0" fmla="*/ 102375 h 251746"/>
                        <a:gd name="connsiteX1" fmla="*/ 276667 w 302202"/>
                        <a:gd name="connsiteY1" fmla="*/ 103484 h 251746"/>
                        <a:gd name="connsiteX2" fmla="*/ 271677 w 302202"/>
                        <a:gd name="connsiteY2" fmla="*/ 119557 h 251746"/>
                        <a:gd name="connsiteX3" fmla="*/ 272786 w 302202"/>
                        <a:gd name="connsiteY3" fmla="*/ 126762 h 251746"/>
                        <a:gd name="connsiteX4" fmla="*/ 273618 w 302202"/>
                        <a:gd name="connsiteY4" fmla="*/ 132304 h 251746"/>
                        <a:gd name="connsiteX5" fmla="*/ 273618 w 302202"/>
                        <a:gd name="connsiteY5" fmla="*/ 138678 h 251746"/>
                        <a:gd name="connsiteX6" fmla="*/ 272232 w 302202"/>
                        <a:gd name="connsiteY6" fmla="*/ 142281 h 251746"/>
                        <a:gd name="connsiteX7" fmla="*/ 269459 w 302202"/>
                        <a:gd name="connsiteY7" fmla="*/ 146161 h 251746"/>
                        <a:gd name="connsiteX8" fmla="*/ 265578 w 302202"/>
                        <a:gd name="connsiteY8" fmla="*/ 148655 h 251746"/>
                        <a:gd name="connsiteX9" fmla="*/ 263360 w 302202"/>
                        <a:gd name="connsiteY9" fmla="*/ 155860 h 251746"/>
                        <a:gd name="connsiteX10" fmla="*/ 262528 w 302202"/>
                        <a:gd name="connsiteY10" fmla="*/ 164451 h 251746"/>
                        <a:gd name="connsiteX11" fmla="*/ 263360 w 302202"/>
                        <a:gd name="connsiteY11" fmla="*/ 170547 h 251746"/>
                        <a:gd name="connsiteX12" fmla="*/ 264191 w 302202"/>
                        <a:gd name="connsiteY12" fmla="*/ 175258 h 251746"/>
                        <a:gd name="connsiteX13" fmla="*/ 270014 w 302202"/>
                        <a:gd name="connsiteY13" fmla="*/ 181632 h 251746"/>
                        <a:gd name="connsiteX14" fmla="*/ 263915 w 302202"/>
                        <a:gd name="connsiteY14" fmla="*/ 188837 h 251746"/>
                        <a:gd name="connsiteX15" fmla="*/ 259756 w 302202"/>
                        <a:gd name="connsiteY15" fmla="*/ 192994 h 251746"/>
                        <a:gd name="connsiteX16" fmla="*/ 258370 w 302202"/>
                        <a:gd name="connsiteY16" fmla="*/ 199368 h 251746"/>
                        <a:gd name="connsiteX17" fmla="*/ 255874 w 302202"/>
                        <a:gd name="connsiteY17" fmla="*/ 200199 h 251746"/>
                        <a:gd name="connsiteX18" fmla="*/ 251993 w 302202"/>
                        <a:gd name="connsiteY18" fmla="*/ 203248 h 251746"/>
                        <a:gd name="connsiteX19" fmla="*/ 243953 w 302202"/>
                        <a:gd name="connsiteY19" fmla="*/ 209067 h 251746"/>
                        <a:gd name="connsiteX20" fmla="*/ 242013 w 302202"/>
                        <a:gd name="connsiteY20" fmla="*/ 199645 h 251746"/>
                        <a:gd name="connsiteX21" fmla="*/ 246725 w 302202"/>
                        <a:gd name="connsiteY21" fmla="*/ 189669 h 251746"/>
                        <a:gd name="connsiteX22" fmla="*/ 242013 w 302202"/>
                        <a:gd name="connsiteY22" fmla="*/ 188006 h 251746"/>
                        <a:gd name="connsiteX23" fmla="*/ 235359 w 302202"/>
                        <a:gd name="connsiteY23" fmla="*/ 197982 h 251746"/>
                        <a:gd name="connsiteX24" fmla="*/ 227874 w 302202"/>
                        <a:gd name="connsiteY24" fmla="*/ 200476 h 251746"/>
                        <a:gd name="connsiteX25" fmla="*/ 222606 w 302202"/>
                        <a:gd name="connsiteY25" fmla="*/ 206019 h 251746"/>
                        <a:gd name="connsiteX26" fmla="*/ 217893 w 302202"/>
                        <a:gd name="connsiteY26" fmla="*/ 215441 h 251746"/>
                        <a:gd name="connsiteX27" fmla="*/ 212626 w 302202"/>
                        <a:gd name="connsiteY27" fmla="*/ 213778 h 251746"/>
                        <a:gd name="connsiteX28" fmla="*/ 213457 w 302202"/>
                        <a:gd name="connsiteY28" fmla="*/ 203248 h 251746"/>
                        <a:gd name="connsiteX29" fmla="*/ 208190 w 302202"/>
                        <a:gd name="connsiteY29" fmla="*/ 201585 h 251746"/>
                        <a:gd name="connsiteX30" fmla="*/ 202646 w 302202"/>
                        <a:gd name="connsiteY30" fmla="*/ 210453 h 251746"/>
                        <a:gd name="connsiteX31" fmla="*/ 194606 w 302202"/>
                        <a:gd name="connsiteY31" fmla="*/ 215441 h 251746"/>
                        <a:gd name="connsiteX32" fmla="*/ 184071 w 302202"/>
                        <a:gd name="connsiteY32" fmla="*/ 216272 h 251746"/>
                        <a:gd name="connsiteX33" fmla="*/ 175476 w 302202"/>
                        <a:gd name="connsiteY33" fmla="*/ 217104 h 251746"/>
                        <a:gd name="connsiteX34" fmla="*/ 169932 w 302202"/>
                        <a:gd name="connsiteY34" fmla="*/ 213224 h 251746"/>
                        <a:gd name="connsiteX35" fmla="*/ 165496 w 302202"/>
                        <a:gd name="connsiteY35" fmla="*/ 209344 h 251746"/>
                        <a:gd name="connsiteX36" fmla="*/ 151357 w 302202"/>
                        <a:gd name="connsiteY36" fmla="*/ 209344 h 251746"/>
                        <a:gd name="connsiteX37" fmla="*/ 155793 w 302202"/>
                        <a:gd name="connsiteY37" fmla="*/ 217381 h 251746"/>
                        <a:gd name="connsiteX38" fmla="*/ 159397 w 302202"/>
                        <a:gd name="connsiteY38" fmla="*/ 224586 h 251746"/>
                        <a:gd name="connsiteX39" fmla="*/ 154130 w 302202"/>
                        <a:gd name="connsiteY39" fmla="*/ 228189 h 251746"/>
                        <a:gd name="connsiteX40" fmla="*/ 145813 w 302202"/>
                        <a:gd name="connsiteY40" fmla="*/ 232345 h 251746"/>
                        <a:gd name="connsiteX41" fmla="*/ 133337 w 302202"/>
                        <a:gd name="connsiteY41" fmla="*/ 249250 h 251746"/>
                        <a:gd name="connsiteX42" fmla="*/ 126129 w 302202"/>
                        <a:gd name="connsiteY42" fmla="*/ 251467 h 251746"/>
                        <a:gd name="connsiteX43" fmla="*/ 119753 w 302202"/>
                        <a:gd name="connsiteY43" fmla="*/ 245647 h 251746"/>
                        <a:gd name="connsiteX44" fmla="*/ 114208 w 302202"/>
                        <a:gd name="connsiteY44" fmla="*/ 236779 h 251746"/>
                        <a:gd name="connsiteX45" fmla="*/ 111436 w 302202"/>
                        <a:gd name="connsiteY45" fmla="*/ 229851 h 251746"/>
                        <a:gd name="connsiteX46" fmla="*/ 118367 w 302202"/>
                        <a:gd name="connsiteY46" fmla="*/ 217104 h 251746"/>
                        <a:gd name="connsiteX47" fmla="*/ 112822 w 302202"/>
                        <a:gd name="connsiteY47" fmla="*/ 212947 h 251746"/>
                        <a:gd name="connsiteX48" fmla="*/ 98683 w 302202"/>
                        <a:gd name="connsiteY48" fmla="*/ 213778 h 251746"/>
                        <a:gd name="connsiteX49" fmla="*/ 86207 w 302202"/>
                        <a:gd name="connsiteY49" fmla="*/ 216272 h 251746"/>
                        <a:gd name="connsiteX50" fmla="*/ 78999 w 302202"/>
                        <a:gd name="connsiteY50" fmla="*/ 217935 h 251746"/>
                        <a:gd name="connsiteX51" fmla="*/ 62642 w 302202"/>
                        <a:gd name="connsiteY51" fmla="*/ 226526 h 251746"/>
                        <a:gd name="connsiteX52" fmla="*/ 52939 w 302202"/>
                        <a:gd name="connsiteY52" fmla="*/ 228189 h 251746"/>
                        <a:gd name="connsiteX53" fmla="*/ 44345 w 302202"/>
                        <a:gd name="connsiteY53" fmla="*/ 226249 h 251746"/>
                        <a:gd name="connsiteX54" fmla="*/ 34641 w 302202"/>
                        <a:gd name="connsiteY54" fmla="*/ 234008 h 251746"/>
                        <a:gd name="connsiteX55" fmla="*/ 30206 w 302202"/>
                        <a:gd name="connsiteY55" fmla="*/ 237334 h 251746"/>
                        <a:gd name="connsiteX56" fmla="*/ 21889 w 302202"/>
                        <a:gd name="connsiteY56" fmla="*/ 236225 h 251746"/>
                        <a:gd name="connsiteX57" fmla="*/ 11354 w 302202"/>
                        <a:gd name="connsiteY57" fmla="*/ 235394 h 251746"/>
                        <a:gd name="connsiteX58" fmla="*/ 3037 w 302202"/>
                        <a:gd name="connsiteY58" fmla="*/ 234008 h 251746"/>
                        <a:gd name="connsiteX59" fmla="*/ 3037 w 302202"/>
                        <a:gd name="connsiteY59" fmla="*/ 221261 h 251746"/>
                        <a:gd name="connsiteX60" fmla="*/ 18007 w 302202"/>
                        <a:gd name="connsiteY60" fmla="*/ 216272 h 251746"/>
                        <a:gd name="connsiteX61" fmla="*/ 32978 w 302202"/>
                        <a:gd name="connsiteY61" fmla="*/ 206296 h 251746"/>
                        <a:gd name="connsiteX62" fmla="*/ 40741 w 302202"/>
                        <a:gd name="connsiteY62" fmla="*/ 200476 h 251746"/>
                        <a:gd name="connsiteX63" fmla="*/ 47394 w 302202"/>
                        <a:gd name="connsiteY63" fmla="*/ 193271 h 251746"/>
                        <a:gd name="connsiteX64" fmla="*/ 54048 w 302202"/>
                        <a:gd name="connsiteY64" fmla="*/ 188006 h 251746"/>
                        <a:gd name="connsiteX65" fmla="*/ 64860 w 302202"/>
                        <a:gd name="connsiteY65" fmla="*/ 188006 h 251746"/>
                        <a:gd name="connsiteX66" fmla="*/ 80662 w 302202"/>
                        <a:gd name="connsiteY66" fmla="*/ 188006 h 251746"/>
                        <a:gd name="connsiteX67" fmla="*/ 94524 w 302202"/>
                        <a:gd name="connsiteY67" fmla="*/ 184958 h 251746"/>
                        <a:gd name="connsiteX68" fmla="*/ 108108 w 302202"/>
                        <a:gd name="connsiteY68" fmla="*/ 183018 h 251746"/>
                        <a:gd name="connsiteX69" fmla="*/ 119753 w 302202"/>
                        <a:gd name="connsiteY69" fmla="*/ 187452 h 251746"/>
                        <a:gd name="connsiteX70" fmla="*/ 127515 w 302202"/>
                        <a:gd name="connsiteY70" fmla="*/ 189392 h 251746"/>
                        <a:gd name="connsiteX71" fmla="*/ 137773 w 302202"/>
                        <a:gd name="connsiteY71" fmla="*/ 182186 h 251746"/>
                        <a:gd name="connsiteX72" fmla="*/ 137218 w 302202"/>
                        <a:gd name="connsiteY72" fmla="*/ 176367 h 251746"/>
                        <a:gd name="connsiteX73" fmla="*/ 137495 w 302202"/>
                        <a:gd name="connsiteY73" fmla="*/ 170270 h 251746"/>
                        <a:gd name="connsiteX74" fmla="*/ 142208 w 302202"/>
                        <a:gd name="connsiteY74" fmla="*/ 164174 h 251746"/>
                        <a:gd name="connsiteX75" fmla="*/ 147199 w 302202"/>
                        <a:gd name="connsiteY75" fmla="*/ 158908 h 251746"/>
                        <a:gd name="connsiteX76" fmla="*/ 155793 w 302202"/>
                        <a:gd name="connsiteY76" fmla="*/ 148932 h 251746"/>
                        <a:gd name="connsiteX77" fmla="*/ 157456 w 302202"/>
                        <a:gd name="connsiteY77" fmla="*/ 137015 h 251746"/>
                        <a:gd name="connsiteX78" fmla="*/ 162169 w 302202"/>
                        <a:gd name="connsiteY78" fmla="*/ 129533 h 251746"/>
                        <a:gd name="connsiteX79" fmla="*/ 170486 w 302202"/>
                        <a:gd name="connsiteY79" fmla="*/ 125376 h 251746"/>
                        <a:gd name="connsiteX80" fmla="*/ 174368 w 302202"/>
                        <a:gd name="connsiteY80" fmla="*/ 127039 h 251746"/>
                        <a:gd name="connsiteX81" fmla="*/ 172150 w 302202"/>
                        <a:gd name="connsiteY81" fmla="*/ 130642 h 251746"/>
                        <a:gd name="connsiteX82" fmla="*/ 166051 w 302202"/>
                        <a:gd name="connsiteY82" fmla="*/ 138124 h 251746"/>
                        <a:gd name="connsiteX83" fmla="*/ 166051 w 302202"/>
                        <a:gd name="connsiteY83" fmla="*/ 147269 h 251746"/>
                        <a:gd name="connsiteX84" fmla="*/ 182407 w 302202"/>
                        <a:gd name="connsiteY84" fmla="*/ 144498 h 251746"/>
                        <a:gd name="connsiteX85" fmla="*/ 198765 w 302202"/>
                        <a:gd name="connsiteY85" fmla="*/ 133967 h 251746"/>
                        <a:gd name="connsiteX86" fmla="*/ 214567 w 302202"/>
                        <a:gd name="connsiteY86" fmla="*/ 122882 h 251746"/>
                        <a:gd name="connsiteX87" fmla="*/ 231755 w 302202"/>
                        <a:gd name="connsiteY87" fmla="*/ 100990 h 251746"/>
                        <a:gd name="connsiteX88" fmla="*/ 236191 w 302202"/>
                        <a:gd name="connsiteY88" fmla="*/ 85748 h 251746"/>
                        <a:gd name="connsiteX89" fmla="*/ 237854 w 302202"/>
                        <a:gd name="connsiteY89" fmla="*/ 81868 h 251746"/>
                        <a:gd name="connsiteX90" fmla="*/ 243676 w 302202"/>
                        <a:gd name="connsiteY90" fmla="*/ 71338 h 251746"/>
                        <a:gd name="connsiteX91" fmla="*/ 245617 w 302202"/>
                        <a:gd name="connsiteY91" fmla="*/ 65518 h 251746"/>
                        <a:gd name="connsiteX92" fmla="*/ 246725 w 302202"/>
                        <a:gd name="connsiteY92" fmla="*/ 59421 h 251746"/>
                        <a:gd name="connsiteX93" fmla="*/ 243953 w 302202"/>
                        <a:gd name="connsiteY93" fmla="*/ 52770 h 251746"/>
                        <a:gd name="connsiteX94" fmla="*/ 240350 w 302202"/>
                        <a:gd name="connsiteY94" fmla="*/ 47782 h 251746"/>
                        <a:gd name="connsiteX95" fmla="*/ 242013 w 302202"/>
                        <a:gd name="connsiteY95" fmla="*/ 37806 h 251746"/>
                        <a:gd name="connsiteX96" fmla="*/ 243953 w 302202"/>
                        <a:gd name="connsiteY96" fmla="*/ 27829 h 251746"/>
                        <a:gd name="connsiteX97" fmla="*/ 247280 w 302202"/>
                        <a:gd name="connsiteY97" fmla="*/ 22287 h 251746"/>
                        <a:gd name="connsiteX98" fmla="*/ 255043 w 302202"/>
                        <a:gd name="connsiteY98" fmla="*/ 14528 h 251746"/>
                        <a:gd name="connsiteX99" fmla="*/ 261419 w 302202"/>
                        <a:gd name="connsiteY99" fmla="*/ 12588 h 251746"/>
                        <a:gd name="connsiteX100" fmla="*/ 268073 w 302202"/>
                        <a:gd name="connsiteY100" fmla="*/ 20347 h 251746"/>
                        <a:gd name="connsiteX101" fmla="*/ 277221 w 302202"/>
                        <a:gd name="connsiteY101" fmla="*/ 17853 h 251746"/>
                        <a:gd name="connsiteX102" fmla="*/ 281380 w 302202"/>
                        <a:gd name="connsiteY102" fmla="*/ 12311 h 251746"/>
                        <a:gd name="connsiteX103" fmla="*/ 276390 w 302202"/>
                        <a:gd name="connsiteY103" fmla="*/ 8431 h 251746"/>
                        <a:gd name="connsiteX104" fmla="*/ 268627 w 302202"/>
                        <a:gd name="connsiteY104" fmla="*/ 7045 h 251746"/>
                        <a:gd name="connsiteX105" fmla="*/ 274172 w 302202"/>
                        <a:gd name="connsiteY105" fmla="*/ 117 h 251746"/>
                        <a:gd name="connsiteX106" fmla="*/ 285261 w 302202"/>
                        <a:gd name="connsiteY106" fmla="*/ 4828 h 251746"/>
                        <a:gd name="connsiteX107" fmla="*/ 285816 w 302202"/>
                        <a:gd name="connsiteY107" fmla="*/ 10925 h 251746"/>
                        <a:gd name="connsiteX108" fmla="*/ 284707 w 302202"/>
                        <a:gd name="connsiteY108" fmla="*/ 19239 h 251746"/>
                        <a:gd name="connsiteX109" fmla="*/ 285538 w 302202"/>
                        <a:gd name="connsiteY109" fmla="*/ 22841 h 251746"/>
                        <a:gd name="connsiteX110" fmla="*/ 286924 w 302202"/>
                        <a:gd name="connsiteY110" fmla="*/ 27275 h 251746"/>
                        <a:gd name="connsiteX111" fmla="*/ 292469 w 302202"/>
                        <a:gd name="connsiteY111" fmla="*/ 39192 h 251746"/>
                        <a:gd name="connsiteX112" fmla="*/ 298014 w 302202"/>
                        <a:gd name="connsiteY112" fmla="*/ 47505 h 251746"/>
                        <a:gd name="connsiteX113" fmla="*/ 302172 w 302202"/>
                        <a:gd name="connsiteY113" fmla="*/ 60530 h 251746"/>
                        <a:gd name="connsiteX114" fmla="*/ 298291 w 302202"/>
                        <a:gd name="connsiteY114" fmla="*/ 71615 h 251746"/>
                        <a:gd name="connsiteX115" fmla="*/ 290529 w 302202"/>
                        <a:gd name="connsiteY115" fmla="*/ 84362 h 251746"/>
                        <a:gd name="connsiteX116" fmla="*/ 287756 w 302202"/>
                        <a:gd name="connsiteY116" fmla="*/ 97387 h 251746"/>
                        <a:gd name="connsiteX117" fmla="*/ 281935 w 302202"/>
                        <a:gd name="connsiteY117" fmla="*/ 100158 h 25174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  <a:cxn ang="0">
                          <a:pos x="connsiteX48" y="connsiteY48"/>
                        </a:cxn>
                        <a:cxn ang="0">
                          <a:pos x="connsiteX49" y="connsiteY49"/>
                        </a:cxn>
                        <a:cxn ang="0">
                          <a:pos x="connsiteX50" y="connsiteY50"/>
                        </a:cxn>
                        <a:cxn ang="0">
                          <a:pos x="connsiteX51" y="connsiteY51"/>
                        </a:cxn>
                        <a:cxn ang="0">
                          <a:pos x="connsiteX52" y="connsiteY52"/>
                        </a:cxn>
                        <a:cxn ang="0">
                          <a:pos x="connsiteX53" y="connsiteY53"/>
                        </a:cxn>
                        <a:cxn ang="0">
                          <a:pos x="connsiteX54" y="connsiteY54"/>
                        </a:cxn>
                        <a:cxn ang="0">
                          <a:pos x="connsiteX55" y="connsiteY55"/>
                        </a:cxn>
                        <a:cxn ang="0">
                          <a:pos x="connsiteX56" y="connsiteY56"/>
                        </a:cxn>
                        <a:cxn ang="0">
                          <a:pos x="connsiteX57" y="connsiteY57"/>
                        </a:cxn>
                        <a:cxn ang="0">
                          <a:pos x="connsiteX58" y="connsiteY58"/>
                        </a:cxn>
                        <a:cxn ang="0">
                          <a:pos x="connsiteX59" y="connsiteY59"/>
                        </a:cxn>
                        <a:cxn ang="0">
                          <a:pos x="connsiteX60" y="connsiteY60"/>
                        </a:cxn>
                        <a:cxn ang="0">
                          <a:pos x="connsiteX61" y="connsiteY61"/>
                        </a:cxn>
                        <a:cxn ang="0">
                          <a:pos x="connsiteX62" y="connsiteY62"/>
                        </a:cxn>
                        <a:cxn ang="0">
                          <a:pos x="connsiteX63" y="connsiteY63"/>
                        </a:cxn>
                        <a:cxn ang="0">
                          <a:pos x="connsiteX64" y="connsiteY64"/>
                        </a:cxn>
                        <a:cxn ang="0">
                          <a:pos x="connsiteX65" y="connsiteY65"/>
                        </a:cxn>
                        <a:cxn ang="0">
                          <a:pos x="connsiteX66" y="connsiteY66"/>
                        </a:cxn>
                        <a:cxn ang="0">
                          <a:pos x="connsiteX67" y="connsiteY67"/>
                        </a:cxn>
                        <a:cxn ang="0">
                          <a:pos x="connsiteX68" y="connsiteY68"/>
                        </a:cxn>
                        <a:cxn ang="0">
                          <a:pos x="connsiteX69" y="connsiteY69"/>
                        </a:cxn>
                        <a:cxn ang="0">
                          <a:pos x="connsiteX70" y="connsiteY70"/>
                        </a:cxn>
                        <a:cxn ang="0">
                          <a:pos x="connsiteX71" y="connsiteY71"/>
                        </a:cxn>
                        <a:cxn ang="0">
                          <a:pos x="connsiteX72" y="connsiteY72"/>
                        </a:cxn>
                        <a:cxn ang="0">
                          <a:pos x="connsiteX73" y="connsiteY73"/>
                        </a:cxn>
                        <a:cxn ang="0">
                          <a:pos x="connsiteX74" y="connsiteY74"/>
                        </a:cxn>
                        <a:cxn ang="0">
                          <a:pos x="connsiteX75" y="connsiteY75"/>
                        </a:cxn>
                        <a:cxn ang="0">
                          <a:pos x="connsiteX76" y="connsiteY76"/>
                        </a:cxn>
                        <a:cxn ang="0">
                          <a:pos x="connsiteX77" y="connsiteY77"/>
                        </a:cxn>
                        <a:cxn ang="0">
                          <a:pos x="connsiteX78" y="connsiteY78"/>
                        </a:cxn>
                        <a:cxn ang="0">
                          <a:pos x="connsiteX79" y="connsiteY79"/>
                        </a:cxn>
                        <a:cxn ang="0">
                          <a:pos x="connsiteX80" y="connsiteY80"/>
                        </a:cxn>
                        <a:cxn ang="0">
                          <a:pos x="connsiteX81" y="connsiteY81"/>
                        </a:cxn>
                        <a:cxn ang="0">
                          <a:pos x="connsiteX82" y="connsiteY82"/>
                        </a:cxn>
                        <a:cxn ang="0">
                          <a:pos x="connsiteX83" y="connsiteY83"/>
                        </a:cxn>
                        <a:cxn ang="0">
                          <a:pos x="connsiteX84" y="connsiteY84"/>
                        </a:cxn>
                        <a:cxn ang="0">
                          <a:pos x="connsiteX85" y="connsiteY85"/>
                        </a:cxn>
                        <a:cxn ang="0">
                          <a:pos x="connsiteX86" y="connsiteY86"/>
                        </a:cxn>
                        <a:cxn ang="0">
                          <a:pos x="connsiteX87" y="connsiteY87"/>
                        </a:cxn>
                        <a:cxn ang="0">
                          <a:pos x="connsiteX88" y="connsiteY88"/>
                        </a:cxn>
                        <a:cxn ang="0">
                          <a:pos x="connsiteX89" y="connsiteY89"/>
                        </a:cxn>
                        <a:cxn ang="0">
                          <a:pos x="connsiteX90" y="connsiteY90"/>
                        </a:cxn>
                        <a:cxn ang="0">
                          <a:pos x="connsiteX91" y="connsiteY91"/>
                        </a:cxn>
                        <a:cxn ang="0">
                          <a:pos x="connsiteX92" y="connsiteY92"/>
                        </a:cxn>
                        <a:cxn ang="0">
                          <a:pos x="connsiteX93" y="connsiteY93"/>
                        </a:cxn>
                        <a:cxn ang="0">
                          <a:pos x="connsiteX94" y="connsiteY94"/>
                        </a:cxn>
                        <a:cxn ang="0">
                          <a:pos x="connsiteX95" y="connsiteY95"/>
                        </a:cxn>
                        <a:cxn ang="0">
                          <a:pos x="connsiteX96" y="connsiteY96"/>
                        </a:cxn>
                        <a:cxn ang="0">
                          <a:pos x="connsiteX97" y="connsiteY97"/>
                        </a:cxn>
                        <a:cxn ang="0">
                          <a:pos x="connsiteX98" y="connsiteY98"/>
                        </a:cxn>
                        <a:cxn ang="0">
                          <a:pos x="connsiteX99" y="connsiteY99"/>
                        </a:cxn>
                        <a:cxn ang="0">
                          <a:pos x="connsiteX100" y="connsiteY100"/>
                        </a:cxn>
                        <a:cxn ang="0">
                          <a:pos x="connsiteX101" y="connsiteY101"/>
                        </a:cxn>
                        <a:cxn ang="0">
                          <a:pos x="connsiteX102" y="connsiteY102"/>
                        </a:cxn>
                        <a:cxn ang="0">
                          <a:pos x="connsiteX103" y="connsiteY103"/>
                        </a:cxn>
                        <a:cxn ang="0">
                          <a:pos x="connsiteX104" y="connsiteY104"/>
                        </a:cxn>
                        <a:cxn ang="0">
                          <a:pos x="connsiteX105" y="connsiteY105"/>
                        </a:cxn>
                        <a:cxn ang="0">
                          <a:pos x="connsiteX106" y="connsiteY106"/>
                        </a:cxn>
                        <a:cxn ang="0">
                          <a:pos x="connsiteX107" y="connsiteY107"/>
                        </a:cxn>
                        <a:cxn ang="0">
                          <a:pos x="connsiteX108" y="connsiteY108"/>
                        </a:cxn>
                        <a:cxn ang="0">
                          <a:pos x="connsiteX109" y="connsiteY109"/>
                        </a:cxn>
                        <a:cxn ang="0">
                          <a:pos x="connsiteX110" y="connsiteY110"/>
                        </a:cxn>
                        <a:cxn ang="0">
                          <a:pos x="connsiteX111" y="connsiteY111"/>
                        </a:cxn>
                        <a:cxn ang="0">
                          <a:pos x="connsiteX112" y="connsiteY112"/>
                        </a:cxn>
                        <a:cxn ang="0">
                          <a:pos x="connsiteX113" y="connsiteY113"/>
                        </a:cxn>
                        <a:cxn ang="0">
                          <a:pos x="connsiteX114" y="connsiteY114"/>
                        </a:cxn>
                        <a:cxn ang="0">
                          <a:pos x="connsiteX115" y="connsiteY115"/>
                        </a:cxn>
                        <a:cxn ang="0">
                          <a:pos x="connsiteX116" y="connsiteY116"/>
                        </a:cxn>
                        <a:cxn ang="0">
                          <a:pos x="connsiteX117" y="connsiteY117"/>
                        </a:cxn>
                      </a:cxnLst>
                      <a:rect l="l" t="t" r="r" b="b"/>
                      <a:pathLst>
                        <a:path w="302202" h="251746">
                          <a:moveTo>
                            <a:pt x="281935" y="102375"/>
                          </a:moveTo>
                          <a:cubicBezTo>
                            <a:pt x="279994" y="102375"/>
                            <a:pt x="278331" y="102375"/>
                            <a:pt x="276667" y="103484"/>
                          </a:cubicBezTo>
                          <a:cubicBezTo>
                            <a:pt x="270568" y="106532"/>
                            <a:pt x="270845" y="113737"/>
                            <a:pt x="271677" y="119557"/>
                          </a:cubicBezTo>
                          <a:cubicBezTo>
                            <a:pt x="271954" y="122051"/>
                            <a:pt x="272232" y="124545"/>
                            <a:pt x="272786" y="126762"/>
                          </a:cubicBezTo>
                          <a:cubicBezTo>
                            <a:pt x="273063" y="128702"/>
                            <a:pt x="273340" y="130642"/>
                            <a:pt x="273618" y="132304"/>
                          </a:cubicBezTo>
                          <a:cubicBezTo>
                            <a:pt x="273895" y="134244"/>
                            <a:pt x="273618" y="136738"/>
                            <a:pt x="273618" y="138678"/>
                          </a:cubicBezTo>
                          <a:cubicBezTo>
                            <a:pt x="273618" y="140341"/>
                            <a:pt x="273063" y="141172"/>
                            <a:pt x="272232" y="142281"/>
                          </a:cubicBezTo>
                          <a:cubicBezTo>
                            <a:pt x="271400" y="143666"/>
                            <a:pt x="270568" y="145329"/>
                            <a:pt x="269459" y="146161"/>
                          </a:cubicBezTo>
                          <a:cubicBezTo>
                            <a:pt x="268073" y="147269"/>
                            <a:pt x="266409" y="146715"/>
                            <a:pt x="265578" y="148655"/>
                          </a:cubicBezTo>
                          <a:cubicBezTo>
                            <a:pt x="264746" y="151149"/>
                            <a:pt x="264469" y="153643"/>
                            <a:pt x="263360" y="155860"/>
                          </a:cubicBezTo>
                          <a:cubicBezTo>
                            <a:pt x="261973" y="158354"/>
                            <a:pt x="261697" y="161956"/>
                            <a:pt x="262528" y="164451"/>
                          </a:cubicBezTo>
                          <a:cubicBezTo>
                            <a:pt x="263083" y="166390"/>
                            <a:pt x="263083" y="168330"/>
                            <a:pt x="263360" y="170547"/>
                          </a:cubicBezTo>
                          <a:cubicBezTo>
                            <a:pt x="263360" y="172210"/>
                            <a:pt x="263083" y="174150"/>
                            <a:pt x="264191" y="175258"/>
                          </a:cubicBezTo>
                          <a:cubicBezTo>
                            <a:pt x="266409" y="177198"/>
                            <a:pt x="269459" y="178307"/>
                            <a:pt x="270014" y="181632"/>
                          </a:cubicBezTo>
                          <a:cubicBezTo>
                            <a:pt x="270568" y="185235"/>
                            <a:pt x="266409" y="187452"/>
                            <a:pt x="263915" y="188837"/>
                          </a:cubicBezTo>
                          <a:cubicBezTo>
                            <a:pt x="261973" y="189946"/>
                            <a:pt x="260310" y="190500"/>
                            <a:pt x="259756" y="192994"/>
                          </a:cubicBezTo>
                          <a:cubicBezTo>
                            <a:pt x="259201" y="194657"/>
                            <a:pt x="259756" y="198259"/>
                            <a:pt x="258370" y="199368"/>
                          </a:cubicBezTo>
                          <a:cubicBezTo>
                            <a:pt x="257815" y="199922"/>
                            <a:pt x="256706" y="199922"/>
                            <a:pt x="255874" y="200199"/>
                          </a:cubicBezTo>
                          <a:cubicBezTo>
                            <a:pt x="254211" y="201031"/>
                            <a:pt x="253102" y="202139"/>
                            <a:pt x="251993" y="203248"/>
                          </a:cubicBezTo>
                          <a:cubicBezTo>
                            <a:pt x="250330" y="205187"/>
                            <a:pt x="247280" y="210730"/>
                            <a:pt x="243953" y="209067"/>
                          </a:cubicBezTo>
                          <a:cubicBezTo>
                            <a:pt x="240904" y="207404"/>
                            <a:pt x="240904" y="202416"/>
                            <a:pt x="242013" y="199645"/>
                          </a:cubicBezTo>
                          <a:cubicBezTo>
                            <a:pt x="243399" y="196320"/>
                            <a:pt x="246449" y="193271"/>
                            <a:pt x="246725" y="189669"/>
                          </a:cubicBezTo>
                          <a:cubicBezTo>
                            <a:pt x="246725" y="186343"/>
                            <a:pt x="243953" y="186066"/>
                            <a:pt x="242013" y="188006"/>
                          </a:cubicBezTo>
                          <a:cubicBezTo>
                            <a:pt x="239240" y="190777"/>
                            <a:pt x="238132" y="195211"/>
                            <a:pt x="235359" y="197982"/>
                          </a:cubicBezTo>
                          <a:cubicBezTo>
                            <a:pt x="233141" y="200476"/>
                            <a:pt x="230923" y="200476"/>
                            <a:pt x="227874" y="200476"/>
                          </a:cubicBezTo>
                          <a:cubicBezTo>
                            <a:pt x="224824" y="200476"/>
                            <a:pt x="223716" y="203525"/>
                            <a:pt x="222606" y="206019"/>
                          </a:cubicBezTo>
                          <a:cubicBezTo>
                            <a:pt x="221220" y="209067"/>
                            <a:pt x="220666" y="213224"/>
                            <a:pt x="217893" y="215441"/>
                          </a:cubicBezTo>
                          <a:cubicBezTo>
                            <a:pt x="215675" y="217381"/>
                            <a:pt x="212903" y="216827"/>
                            <a:pt x="212626" y="213778"/>
                          </a:cubicBezTo>
                          <a:cubicBezTo>
                            <a:pt x="212349" y="210176"/>
                            <a:pt x="214289" y="206850"/>
                            <a:pt x="213457" y="203248"/>
                          </a:cubicBezTo>
                          <a:cubicBezTo>
                            <a:pt x="212903" y="200476"/>
                            <a:pt x="210131" y="199922"/>
                            <a:pt x="208190" y="201585"/>
                          </a:cubicBezTo>
                          <a:cubicBezTo>
                            <a:pt x="205695" y="203802"/>
                            <a:pt x="204586" y="207682"/>
                            <a:pt x="202646" y="210453"/>
                          </a:cubicBezTo>
                          <a:cubicBezTo>
                            <a:pt x="200705" y="213501"/>
                            <a:pt x="198210" y="214887"/>
                            <a:pt x="194606" y="215441"/>
                          </a:cubicBezTo>
                          <a:cubicBezTo>
                            <a:pt x="191002" y="215995"/>
                            <a:pt x="187675" y="215995"/>
                            <a:pt x="184071" y="216272"/>
                          </a:cubicBezTo>
                          <a:cubicBezTo>
                            <a:pt x="181299" y="216272"/>
                            <a:pt x="178526" y="216827"/>
                            <a:pt x="175476" y="217104"/>
                          </a:cubicBezTo>
                          <a:cubicBezTo>
                            <a:pt x="173536" y="215995"/>
                            <a:pt x="171872" y="214332"/>
                            <a:pt x="169932" y="213224"/>
                          </a:cubicBezTo>
                          <a:cubicBezTo>
                            <a:pt x="168269" y="212115"/>
                            <a:pt x="167159" y="210453"/>
                            <a:pt x="165496" y="209344"/>
                          </a:cubicBezTo>
                          <a:cubicBezTo>
                            <a:pt x="163001" y="207682"/>
                            <a:pt x="151080" y="203248"/>
                            <a:pt x="151357" y="209344"/>
                          </a:cubicBezTo>
                          <a:cubicBezTo>
                            <a:pt x="151357" y="212393"/>
                            <a:pt x="154130" y="215164"/>
                            <a:pt x="155793" y="217381"/>
                          </a:cubicBezTo>
                          <a:cubicBezTo>
                            <a:pt x="157179" y="219321"/>
                            <a:pt x="159674" y="222092"/>
                            <a:pt x="159397" y="224586"/>
                          </a:cubicBezTo>
                          <a:cubicBezTo>
                            <a:pt x="159120" y="226803"/>
                            <a:pt x="156070" y="227634"/>
                            <a:pt x="154130" y="228189"/>
                          </a:cubicBezTo>
                          <a:cubicBezTo>
                            <a:pt x="151080" y="229297"/>
                            <a:pt x="148307" y="230406"/>
                            <a:pt x="145813" y="232345"/>
                          </a:cubicBezTo>
                          <a:cubicBezTo>
                            <a:pt x="140268" y="236779"/>
                            <a:pt x="138604" y="244539"/>
                            <a:pt x="133337" y="249250"/>
                          </a:cubicBezTo>
                          <a:cubicBezTo>
                            <a:pt x="131396" y="251190"/>
                            <a:pt x="128901" y="252298"/>
                            <a:pt x="126129" y="251467"/>
                          </a:cubicBezTo>
                          <a:cubicBezTo>
                            <a:pt x="123356" y="250635"/>
                            <a:pt x="121416" y="247864"/>
                            <a:pt x="119753" y="245647"/>
                          </a:cubicBezTo>
                          <a:cubicBezTo>
                            <a:pt x="117812" y="242876"/>
                            <a:pt x="115871" y="239828"/>
                            <a:pt x="114208" y="236779"/>
                          </a:cubicBezTo>
                          <a:cubicBezTo>
                            <a:pt x="113099" y="234840"/>
                            <a:pt x="111436" y="232345"/>
                            <a:pt x="111436" y="229851"/>
                          </a:cubicBezTo>
                          <a:cubicBezTo>
                            <a:pt x="111436" y="224863"/>
                            <a:pt x="118367" y="222092"/>
                            <a:pt x="118367" y="217104"/>
                          </a:cubicBezTo>
                          <a:cubicBezTo>
                            <a:pt x="118367" y="214332"/>
                            <a:pt x="115039" y="213224"/>
                            <a:pt x="112822" y="212947"/>
                          </a:cubicBezTo>
                          <a:cubicBezTo>
                            <a:pt x="108108" y="212393"/>
                            <a:pt x="103396" y="212947"/>
                            <a:pt x="98683" y="213778"/>
                          </a:cubicBezTo>
                          <a:cubicBezTo>
                            <a:pt x="94524" y="214610"/>
                            <a:pt x="90366" y="215441"/>
                            <a:pt x="86207" y="216272"/>
                          </a:cubicBezTo>
                          <a:cubicBezTo>
                            <a:pt x="83712" y="216827"/>
                            <a:pt x="81217" y="217104"/>
                            <a:pt x="78999" y="217935"/>
                          </a:cubicBezTo>
                          <a:cubicBezTo>
                            <a:pt x="73177" y="219875"/>
                            <a:pt x="68464" y="224309"/>
                            <a:pt x="62642" y="226526"/>
                          </a:cubicBezTo>
                          <a:cubicBezTo>
                            <a:pt x="59592" y="227912"/>
                            <a:pt x="56266" y="228466"/>
                            <a:pt x="52939" y="228189"/>
                          </a:cubicBezTo>
                          <a:cubicBezTo>
                            <a:pt x="50167" y="227912"/>
                            <a:pt x="47394" y="226803"/>
                            <a:pt x="44345" y="226249"/>
                          </a:cubicBezTo>
                          <a:cubicBezTo>
                            <a:pt x="38800" y="225417"/>
                            <a:pt x="37137" y="229851"/>
                            <a:pt x="34641" y="234008"/>
                          </a:cubicBezTo>
                          <a:cubicBezTo>
                            <a:pt x="33533" y="235671"/>
                            <a:pt x="32146" y="237056"/>
                            <a:pt x="30206" y="237334"/>
                          </a:cubicBezTo>
                          <a:cubicBezTo>
                            <a:pt x="27434" y="237334"/>
                            <a:pt x="24661" y="236779"/>
                            <a:pt x="21889" y="236225"/>
                          </a:cubicBezTo>
                          <a:cubicBezTo>
                            <a:pt x="18285" y="235671"/>
                            <a:pt x="14958" y="235394"/>
                            <a:pt x="11354" y="235394"/>
                          </a:cubicBezTo>
                          <a:cubicBezTo>
                            <a:pt x="8582" y="235394"/>
                            <a:pt x="5532" y="235394"/>
                            <a:pt x="3037" y="234008"/>
                          </a:cubicBezTo>
                          <a:cubicBezTo>
                            <a:pt x="-1676" y="231514"/>
                            <a:pt x="-290" y="224309"/>
                            <a:pt x="3037" y="221261"/>
                          </a:cubicBezTo>
                          <a:cubicBezTo>
                            <a:pt x="6918" y="217381"/>
                            <a:pt x="13018" y="218212"/>
                            <a:pt x="18007" y="216272"/>
                          </a:cubicBezTo>
                          <a:cubicBezTo>
                            <a:pt x="23552" y="214055"/>
                            <a:pt x="28265" y="209622"/>
                            <a:pt x="32978" y="206296"/>
                          </a:cubicBezTo>
                          <a:cubicBezTo>
                            <a:pt x="35751" y="204356"/>
                            <a:pt x="38523" y="202694"/>
                            <a:pt x="40741" y="200476"/>
                          </a:cubicBezTo>
                          <a:cubicBezTo>
                            <a:pt x="43236" y="198259"/>
                            <a:pt x="45176" y="195765"/>
                            <a:pt x="47394" y="193271"/>
                          </a:cubicBezTo>
                          <a:cubicBezTo>
                            <a:pt x="49335" y="191054"/>
                            <a:pt x="51275" y="188837"/>
                            <a:pt x="54048" y="188006"/>
                          </a:cubicBezTo>
                          <a:cubicBezTo>
                            <a:pt x="57652" y="186897"/>
                            <a:pt x="61256" y="187452"/>
                            <a:pt x="64860" y="188006"/>
                          </a:cubicBezTo>
                          <a:cubicBezTo>
                            <a:pt x="70127" y="188560"/>
                            <a:pt x="75395" y="188837"/>
                            <a:pt x="80662" y="188006"/>
                          </a:cubicBezTo>
                          <a:cubicBezTo>
                            <a:pt x="85375" y="187452"/>
                            <a:pt x="90088" y="186343"/>
                            <a:pt x="94524" y="184958"/>
                          </a:cubicBezTo>
                          <a:cubicBezTo>
                            <a:pt x="98960" y="183572"/>
                            <a:pt x="103396" y="183018"/>
                            <a:pt x="108108" y="183018"/>
                          </a:cubicBezTo>
                          <a:cubicBezTo>
                            <a:pt x="112822" y="183018"/>
                            <a:pt x="117257" y="183295"/>
                            <a:pt x="119753" y="187452"/>
                          </a:cubicBezTo>
                          <a:cubicBezTo>
                            <a:pt x="121693" y="190500"/>
                            <a:pt x="124188" y="190500"/>
                            <a:pt x="127515" y="189392"/>
                          </a:cubicBezTo>
                          <a:cubicBezTo>
                            <a:pt x="130842" y="188006"/>
                            <a:pt x="136664" y="185789"/>
                            <a:pt x="137773" y="182186"/>
                          </a:cubicBezTo>
                          <a:cubicBezTo>
                            <a:pt x="138327" y="180246"/>
                            <a:pt x="137773" y="178307"/>
                            <a:pt x="137218" y="176367"/>
                          </a:cubicBezTo>
                          <a:cubicBezTo>
                            <a:pt x="136664" y="174150"/>
                            <a:pt x="136664" y="172210"/>
                            <a:pt x="137495" y="170270"/>
                          </a:cubicBezTo>
                          <a:cubicBezTo>
                            <a:pt x="138604" y="168053"/>
                            <a:pt x="140545" y="166113"/>
                            <a:pt x="142208" y="164174"/>
                          </a:cubicBezTo>
                          <a:cubicBezTo>
                            <a:pt x="143872" y="162511"/>
                            <a:pt x="145535" y="160571"/>
                            <a:pt x="147199" y="158908"/>
                          </a:cubicBezTo>
                          <a:cubicBezTo>
                            <a:pt x="150249" y="155860"/>
                            <a:pt x="153852" y="153089"/>
                            <a:pt x="155793" y="148932"/>
                          </a:cubicBezTo>
                          <a:cubicBezTo>
                            <a:pt x="158011" y="144775"/>
                            <a:pt x="157734" y="141449"/>
                            <a:pt x="157456" y="137015"/>
                          </a:cubicBezTo>
                          <a:cubicBezTo>
                            <a:pt x="157456" y="133136"/>
                            <a:pt x="158842" y="130919"/>
                            <a:pt x="162169" y="129533"/>
                          </a:cubicBezTo>
                          <a:cubicBezTo>
                            <a:pt x="164941" y="128148"/>
                            <a:pt x="167437" y="125653"/>
                            <a:pt x="170486" y="125376"/>
                          </a:cubicBezTo>
                          <a:cubicBezTo>
                            <a:pt x="171872" y="125376"/>
                            <a:pt x="173813" y="125376"/>
                            <a:pt x="174368" y="127039"/>
                          </a:cubicBezTo>
                          <a:cubicBezTo>
                            <a:pt x="174922" y="128425"/>
                            <a:pt x="173258" y="129810"/>
                            <a:pt x="172150" y="130642"/>
                          </a:cubicBezTo>
                          <a:cubicBezTo>
                            <a:pt x="169100" y="132859"/>
                            <a:pt x="166605" y="134244"/>
                            <a:pt x="166051" y="138124"/>
                          </a:cubicBezTo>
                          <a:cubicBezTo>
                            <a:pt x="165496" y="141172"/>
                            <a:pt x="164941" y="144498"/>
                            <a:pt x="166051" y="147269"/>
                          </a:cubicBezTo>
                          <a:cubicBezTo>
                            <a:pt x="169100" y="156691"/>
                            <a:pt x="178249" y="147823"/>
                            <a:pt x="182407" y="144498"/>
                          </a:cubicBezTo>
                          <a:cubicBezTo>
                            <a:pt x="187675" y="140618"/>
                            <a:pt x="192942" y="137015"/>
                            <a:pt x="198765" y="133967"/>
                          </a:cubicBezTo>
                          <a:cubicBezTo>
                            <a:pt x="204586" y="130919"/>
                            <a:pt x="210131" y="127871"/>
                            <a:pt x="214567" y="122882"/>
                          </a:cubicBezTo>
                          <a:cubicBezTo>
                            <a:pt x="220666" y="116231"/>
                            <a:pt x="227597" y="109026"/>
                            <a:pt x="231755" y="100990"/>
                          </a:cubicBezTo>
                          <a:cubicBezTo>
                            <a:pt x="234250" y="96279"/>
                            <a:pt x="235082" y="91013"/>
                            <a:pt x="236191" y="85748"/>
                          </a:cubicBezTo>
                          <a:cubicBezTo>
                            <a:pt x="236468" y="84362"/>
                            <a:pt x="237022" y="83254"/>
                            <a:pt x="237854" y="81868"/>
                          </a:cubicBezTo>
                          <a:cubicBezTo>
                            <a:pt x="239795" y="78266"/>
                            <a:pt x="241736" y="74940"/>
                            <a:pt x="243676" y="71338"/>
                          </a:cubicBezTo>
                          <a:cubicBezTo>
                            <a:pt x="244508" y="69675"/>
                            <a:pt x="245062" y="67458"/>
                            <a:pt x="245617" y="65518"/>
                          </a:cubicBezTo>
                          <a:cubicBezTo>
                            <a:pt x="246171" y="63578"/>
                            <a:pt x="246449" y="61361"/>
                            <a:pt x="246725" y="59421"/>
                          </a:cubicBezTo>
                          <a:cubicBezTo>
                            <a:pt x="246725" y="56650"/>
                            <a:pt x="246171" y="54710"/>
                            <a:pt x="243953" y="52770"/>
                          </a:cubicBezTo>
                          <a:cubicBezTo>
                            <a:pt x="242290" y="51385"/>
                            <a:pt x="240626" y="50276"/>
                            <a:pt x="240350" y="47782"/>
                          </a:cubicBezTo>
                          <a:cubicBezTo>
                            <a:pt x="240072" y="44457"/>
                            <a:pt x="241458" y="41131"/>
                            <a:pt x="242013" y="37806"/>
                          </a:cubicBezTo>
                          <a:cubicBezTo>
                            <a:pt x="242844" y="34480"/>
                            <a:pt x="243399" y="31155"/>
                            <a:pt x="243953" y="27829"/>
                          </a:cubicBezTo>
                          <a:cubicBezTo>
                            <a:pt x="244508" y="25613"/>
                            <a:pt x="245339" y="23950"/>
                            <a:pt x="247280" y="22287"/>
                          </a:cubicBezTo>
                          <a:cubicBezTo>
                            <a:pt x="250053" y="19793"/>
                            <a:pt x="252548" y="17299"/>
                            <a:pt x="255043" y="14528"/>
                          </a:cubicBezTo>
                          <a:cubicBezTo>
                            <a:pt x="256706" y="12865"/>
                            <a:pt x="259201" y="10371"/>
                            <a:pt x="261419" y="12588"/>
                          </a:cubicBezTo>
                          <a:cubicBezTo>
                            <a:pt x="263915" y="15082"/>
                            <a:pt x="265023" y="18407"/>
                            <a:pt x="268073" y="20347"/>
                          </a:cubicBezTo>
                          <a:cubicBezTo>
                            <a:pt x="271400" y="22287"/>
                            <a:pt x="274726" y="20347"/>
                            <a:pt x="277221" y="17853"/>
                          </a:cubicBezTo>
                          <a:cubicBezTo>
                            <a:pt x="278885" y="16190"/>
                            <a:pt x="280271" y="14251"/>
                            <a:pt x="281380" y="12311"/>
                          </a:cubicBezTo>
                          <a:cubicBezTo>
                            <a:pt x="280549" y="9539"/>
                            <a:pt x="279439" y="7877"/>
                            <a:pt x="276390" y="8431"/>
                          </a:cubicBezTo>
                          <a:cubicBezTo>
                            <a:pt x="273895" y="8708"/>
                            <a:pt x="270014" y="10094"/>
                            <a:pt x="268627" y="7045"/>
                          </a:cubicBezTo>
                          <a:cubicBezTo>
                            <a:pt x="266964" y="3443"/>
                            <a:pt x="271122" y="395"/>
                            <a:pt x="274172" y="117"/>
                          </a:cubicBezTo>
                          <a:cubicBezTo>
                            <a:pt x="278053" y="-437"/>
                            <a:pt x="283598" y="949"/>
                            <a:pt x="285261" y="4828"/>
                          </a:cubicBezTo>
                          <a:cubicBezTo>
                            <a:pt x="286093" y="6768"/>
                            <a:pt x="286093" y="8985"/>
                            <a:pt x="285816" y="10925"/>
                          </a:cubicBezTo>
                          <a:cubicBezTo>
                            <a:pt x="285816" y="13696"/>
                            <a:pt x="284984" y="16467"/>
                            <a:pt x="284707" y="19239"/>
                          </a:cubicBezTo>
                          <a:cubicBezTo>
                            <a:pt x="284707" y="20347"/>
                            <a:pt x="285261" y="21733"/>
                            <a:pt x="285538" y="22841"/>
                          </a:cubicBezTo>
                          <a:cubicBezTo>
                            <a:pt x="286093" y="24227"/>
                            <a:pt x="286370" y="25890"/>
                            <a:pt x="286924" y="27275"/>
                          </a:cubicBezTo>
                          <a:cubicBezTo>
                            <a:pt x="288311" y="31432"/>
                            <a:pt x="289974" y="35589"/>
                            <a:pt x="292469" y="39192"/>
                          </a:cubicBezTo>
                          <a:cubicBezTo>
                            <a:pt x="294410" y="41963"/>
                            <a:pt x="296628" y="44457"/>
                            <a:pt x="298014" y="47505"/>
                          </a:cubicBezTo>
                          <a:cubicBezTo>
                            <a:pt x="299955" y="51385"/>
                            <a:pt x="301895" y="56096"/>
                            <a:pt x="302172" y="60530"/>
                          </a:cubicBezTo>
                          <a:cubicBezTo>
                            <a:pt x="302450" y="64964"/>
                            <a:pt x="300786" y="68289"/>
                            <a:pt x="298291" y="71615"/>
                          </a:cubicBezTo>
                          <a:cubicBezTo>
                            <a:pt x="295241" y="75495"/>
                            <a:pt x="292192" y="79374"/>
                            <a:pt x="290529" y="84362"/>
                          </a:cubicBezTo>
                          <a:cubicBezTo>
                            <a:pt x="289142" y="88519"/>
                            <a:pt x="289142" y="93230"/>
                            <a:pt x="287756" y="97387"/>
                          </a:cubicBezTo>
                          <a:cubicBezTo>
                            <a:pt x="286924" y="100435"/>
                            <a:pt x="284430" y="100158"/>
                            <a:pt x="281935" y="100158"/>
                          </a:cubicBez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401" name="Freeform 2400">
                      <a:extLst>
                        <a:ext uri="{FF2B5EF4-FFF2-40B4-BE49-F238E27FC236}">
                          <a16:creationId xmlns:a16="http://schemas.microsoft.com/office/drawing/2014/main" id="{BBCB4BC2-8202-B58B-BADE-06566204955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286762" y="3165614"/>
                      <a:ext cx="64651" cy="87690"/>
                    </a:xfrm>
                    <a:custGeom>
                      <a:avLst/>
                      <a:gdLst>
                        <a:gd name="connsiteX0" fmla="*/ 2143 w 64651"/>
                        <a:gd name="connsiteY0" fmla="*/ 27555 h 87690"/>
                        <a:gd name="connsiteX1" fmla="*/ 203 w 64651"/>
                        <a:gd name="connsiteY1" fmla="*/ 19518 h 87690"/>
                        <a:gd name="connsiteX2" fmla="*/ 7411 w 64651"/>
                        <a:gd name="connsiteY2" fmla="*/ 13699 h 87690"/>
                        <a:gd name="connsiteX3" fmla="*/ 16837 w 64651"/>
                        <a:gd name="connsiteY3" fmla="*/ 9542 h 87690"/>
                        <a:gd name="connsiteX4" fmla="*/ 33749 w 64651"/>
                        <a:gd name="connsiteY4" fmla="*/ 1506 h 87690"/>
                        <a:gd name="connsiteX5" fmla="*/ 42897 w 64651"/>
                        <a:gd name="connsiteY5" fmla="*/ 7048 h 87690"/>
                        <a:gd name="connsiteX6" fmla="*/ 49551 w 64651"/>
                        <a:gd name="connsiteY6" fmla="*/ 7879 h 87690"/>
                        <a:gd name="connsiteX7" fmla="*/ 54264 w 64651"/>
                        <a:gd name="connsiteY7" fmla="*/ 9265 h 87690"/>
                        <a:gd name="connsiteX8" fmla="*/ 54541 w 64651"/>
                        <a:gd name="connsiteY8" fmla="*/ 17024 h 87690"/>
                        <a:gd name="connsiteX9" fmla="*/ 59531 w 64651"/>
                        <a:gd name="connsiteY9" fmla="*/ 23952 h 87690"/>
                        <a:gd name="connsiteX10" fmla="*/ 64521 w 64651"/>
                        <a:gd name="connsiteY10" fmla="*/ 29772 h 87690"/>
                        <a:gd name="connsiteX11" fmla="*/ 59808 w 64651"/>
                        <a:gd name="connsiteY11" fmla="*/ 38363 h 87690"/>
                        <a:gd name="connsiteX12" fmla="*/ 57868 w 64651"/>
                        <a:gd name="connsiteY12" fmla="*/ 46954 h 87690"/>
                        <a:gd name="connsiteX13" fmla="*/ 53986 w 64651"/>
                        <a:gd name="connsiteY13" fmla="*/ 57761 h 87690"/>
                        <a:gd name="connsiteX14" fmla="*/ 50937 w 64651"/>
                        <a:gd name="connsiteY14" fmla="*/ 66075 h 87690"/>
                        <a:gd name="connsiteX15" fmla="*/ 44838 w 64651"/>
                        <a:gd name="connsiteY15" fmla="*/ 73557 h 87690"/>
                        <a:gd name="connsiteX16" fmla="*/ 36798 w 64651"/>
                        <a:gd name="connsiteY16" fmla="*/ 79931 h 87690"/>
                        <a:gd name="connsiteX17" fmla="*/ 31807 w 64651"/>
                        <a:gd name="connsiteY17" fmla="*/ 84642 h 87690"/>
                        <a:gd name="connsiteX18" fmla="*/ 28758 w 64651"/>
                        <a:gd name="connsiteY18" fmla="*/ 87690 h 87690"/>
                        <a:gd name="connsiteX19" fmla="*/ 30699 w 64651"/>
                        <a:gd name="connsiteY19" fmla="*/ 76328 h 87690"/>
                        <a:gd name="connsiteX20" fmla="*/ 30699 w 64651"/>
                        <a:gd name="connsiteY20" fmla="*/ 67461 h 87690"/>
                        <a:gd name="connsiteX21" fmla="*/ 24877 w 64651"/>
                        <a:gd name="connsiteY21" fmla="*/ 68292 h 87690"/>
                        <a:gd name="connsiteX22" fmla="*/ 23490 w 64651"/>
                        <a:gd name="connsiteY22" fmla="*/ 78268 h 87690"/>
                        <a:gd name="connsiteX23" fmla="*/ 13510 w 64651"/>
                        <a:gd name="connsiteY23" fmla="*/ 73834 h 87690"/>
                        <a:gd name="connsiteX24" fmla="*/ 17669 w 64651"/>
                        <a:gd name="connsiteY24" fmla="*/ 67461 h 87690"/>
                        <a:gd name="connsiteX25" fmla="*/ 15451 w 64651"/>
                        <a:gd name="connsiteY25" fmla="*/ 59701 h 87690"/>
                        <a:gd name="connsiteX26" fmla="*/ 17669 w 64651"/>
                        <a:gd name="connsiteY26" fmla="*/ 54990 h 87690"/>
                        <a:gd name="connsiteX27" fmla="*/ 21827 w 64651"/>
                        <a:gd name="connsiteY27" fmla="*/ 50556 h 87690"/>
                        <a:gd name="connsiteX28" fmla="*/ 25154 w 64651"/>
                        <a:gd name="connsiteY28" fmla="*/ 47231 h 87690"/>
                        <a:gd name="connsiteX29" fmla="*/ 25986 w 64651"/>
                        <a:gd name="connsiteY29" fmla="*/ 42520 h 87690"/>
                        <a:gd name="connsiteX30" fmla="*/ 24600 w 64651"/>
                        <a:gd name="connsiteY30" fmla="*/ 36977 h 87690"/>
                        <a:gd name="connsiteX31" fmla="*/ 24600 w 64651"/>
                        <a:gd name="connsiteY31" fmla="*/ 36977 h 87690"/>
                        <a:gd name="connsiteX32" fmla="*/ 24045 w 64651"/>
                        <a:gd name="connsiteY32" fmla="*/ 35037 h 87690"/>
                        <a:gd name="connsiteX33" fmla="*/ 22659 w 64651"/>
                        <a:gd name="connsiteY33" fmla="*/ 32266 h 87690"/>
                        <a:gd name="connsiteX34" fmla="*/ 17391 w 64651"/>
                        <a:gd name="connsiteY34" fmla="*/ 24784 h 87690"/>
                        <a:gd name="connsiteX35" fmla="*/ 11847 w 64651"/>
                        <a:gd name="connsiteY35" fmla="*/ 28941 h 87690"/>
                        <a:gd name="connsiteX36" fmla="*/ 6302 w 64651"/>
                        <a:gd name="connsiteY36" fmla="*/ 37254 h 87690"/>
                        <a:gd name="connsiteX37" fmla="*/ 2143 w 64651"/>
                        <a:gd name="connsiteY37" fmla="*/ 28109 h 876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</a:cxnLst>
                      <a:rect l="l" t="t" r="r" b="b"/>
                      <a:pathLst>
                        <a:path w="64651" h="87690">
                          <a:moveTo>
                            <a:pt x="2143" y="27555"/>
                          </a:moveTo>
                          <a:cubicBezTo>
                            <a:pt x="1312" y="25061"/>
                            <a:pt x="-629" y="22290"/>
                            <a:pt x="203" y="19518"/>
                          </a:cubicBezTo>
                          <a:cubicBezTo>
                            <a:pt x="1035" y="16193"/>
                            <a:pt x="4639" y="14530"/>
                            <a:pt x="7411" y="13699"/>
                          </a:cubicBezTo>
                          <a:cubicBezTo>
                            <a:pt x="10738" y="12590"/>
                            <a:pt x="14065" y="11759"/>
                            <a:pt x="16837" y="9542"/>
                          </a:cubicBezTo>
                          <a:cubicBezTo>
                            <a:pt x="20996" y="6216"/>
                            <a:pt x="27649" y="-3760"/>
                            <a:pt x="33749" y="1506"/>
                          </a:cubicBezTo>
                          <a:cubicBezTo>
                            <a:pt x="36521" y="4000"/>
                            <a:pt x="39016" y="6216"/>
                            <a:pt x="42897" y="7048"/>
                          </a:cubicBezTo>
                          <a:cubicBezTo>
                            <a:pt x="45115" y="7602"/>
                            <a:pt x="47333" y="7602"/>
                            <a:pt x="49551" y="7879"/>
                          </a:cubicBezTo>
                          <a:cubicBezTo>
                            <a:pt x="51214" y="7879"/>
                            <a:pt x="53155" y="8156"/>
                            <a:pt x="54264" y="9265"/>
                          </a:cubicBezTo>
                          <a:cubicBezTo>
                            <a:pt x="56482" y="10928"/>
                            <a:pt x="54818" y="14807"/>
                            <a:pt x="54541" y="17024"/>
                          </a:cubicBezTo>
                          <a:cubicBezTo>
                            <a:pt x="54264" y="20627"/>
                            <a:pt x="56482" y="22290"/>
                            <a:pt x="59531" y="23952"/>
                          </a:cubicBezTo>
                          <a:cubicBezTo>
                            <a:pt x="62026" y="25061"/>
                            <a:pt x="65353" y="26446"/>
                            <a:pt x="64521" y="29772"/>
                          </a:cubicBezTo>
                          <a:cubicBezTo>
                            <a:pt x="63967" y="32820"/>
                            <a:pt x="61194" y="35314"/>
                            <a:pt x="59808" y="38363"/>
                          </a:cubicBezTo>
                          <a:cubicBezTo>
                            <a:pt x="58422" y="41134"/>
                            <a:pt x="58422" y="44182"/>
                            <a:pt x="57868" y="46954"/>
                          </a:cubicBezTo>
                          <a:cubicBezTo>
                            <a:pt x="57036" y="50833"/>
                            <a:pt x="55650" y="54159"/>
                            <a:pt x="53986" y="57761"/>
                          </a:cubicBezTo>
                          <a:cubicBezTo>
                            <a:pt x="52877" y="60533"/>
                            <a:pt x="52046" y="63304"/>
                            <a:pt x="50937" y="66075"/>
                          </a:cubicBezTo>
                          <a:cubicBezTo>
                            <a:pt x="49551" y="69123"/>
                            <a:pt x="47333" y="71340"/>
                            <a:pt x="44838" y="73557"/>
                          </a:cubicBezTo>
                          <a:cubicBezTo>
                            <a:pt x="42342" y="75774"/>
                            <a:pt x="39570" y="77714"/>
                            <a:pt x="36798" y="79931"/>
                          </a:cubicBezTo>
                          <a:cubicBezTo>
                            <a:pt x="35135" y="81317"/>
                            <a:pt x="33471" y="82979"/>
                            <a:pt x="31807" y="84642"/>
                          </a:cubicBezTo>
                          <a:cubicBezTo>
                            <a:pt x="30699" y="85751"/>
                            <a:pt x="29867" y="86582"/>
                            <a:pt x="28758" y="87690"/>
                          </a:cubicBezTo>
                          <a:cubicBezTo>
                            <a:pt x="29313" y="83811"/>
                            <a:pt x="30144" y="80208"/>
                            <a:pt x="30699" y="76328"/>
                          </a:cubicBezTo>
                          <a:cubicBezTo>
                            <a:pt x="30976" y="73557"/>
                            <a:pt x="31807" y="69954"/>
                            <a:pt x="30699" y="67461"/>
                          </a:cubicBezTo>
                          <a:cubicBezTo>
                            <a:pt x="29590" y="64412"/>
                            <a:pt x="26263" y="66629"/>
                            <a:pt x="24877" y="68292"/>
                          </a:cubicBezTo>
                          <a:cubicBezTo>
                            <a:pt x="22659" y="71617"/>
                            <a:pt x="24045" y="74943"/>
                            <a:pt x="23490" y="78268"/>
                          </a:cubicBezTo>
                          <a:cubicBezTo>
                            <a:pt x="22659" y="84642"/>
                            <a:pt x="13510" y="78268"/>
                            <a:pt x="13510" y="73834"/>
                          </a:cubicBezTo>
                          <a:cubicBezTo>
                            <a:pt x="13510" y="71340"/>
                            <a:pt x="16837" y="69954"/>
                            <a:pt x="17669" y="67461"/>
                          </a:cubicBezTo>
                          <a:cubicBezTo>
                            <a:pt x="18501" y="64412"/>
                            <a:pt x="15728" y="62472"/>
                            <a:pt x="15451" y="59701"/>
                          </a:cubicBezTo>
                          <a:cubicBezTo>
                            <a:pt x="15451" y="58038"/>
                            <a:pt x="16559" y="56376"/>
                            <a:pt x="17669" y="54990"/>
                          </a:cubicBezTo>
                          <a:cubicBezTo>
                            <a:pt x="18777" y="53327"/>
                            <a:pt x="20164" y="51664"/>
                            <a:pt x="21827" y="50556"/>
                          </a:cubicBezTo>
                          <a:cubicBezTo>
                            <a:pt x="23214" y="49448"/>
                            <a:pt x="24322" y="48616"/>
                            <a:pt x="25154" y="47231"/>
                          </a:cubicBezTo>
                          <a:cubicBezTo>
                            <a:pt x="25986" y="45568"/>
                            <a:pt x="26540" y="44182"/>
                            <a:pt x="25986" y="42520"/>
                          </a:cubicBezTo>
                          <a:cubicBezTo>
                            <a:pt x="25432" y="40580"/>
                            <a:pt x="24877" y="38917"/>
                            <a:pt x="24600" y="36977"/>
                          </a:cubicBezTo>
                          <a:cubicBezTo>
                            <a:pt x="24600" y="36977"/>
                            <a:pt x="24600" y="37808"/>
                            <a:pt x="24600" y="36977"/>
                          </a:cubicBezTo>
                          <a:cubicBezTo>
                            <a:pt x="24600" y="36146"/>
                            <a:pt x="24322" y="35592"/>
                            <a:pt x="24045" y="35037"/>
                          </a:cubicBezTo>
                          <a:cubicBezTo>
                            <a:pt x="23768" y="33929"/>
                            <a:pt x="23214" y="33375"/>
                            <a:pt x="22659" y="32266"/>
                          </a:cubicBezTo>
                          <a:cubicBezTo>
                            <a:pt x="21273" y="30049"/>
                            <a:pt x="20164" y="25615"/>
                            <a:pt x="17391" y="24784"/>
                          </a:cubicBezTo>
                          <a:cubicBezTo>
                            <a:pt x="14896" y="23952"/>
                            <a:pt x="12401" y="26724"/>
                            <a:pt x="11847" y="28941"/>
                          </a:cubicBezTo>
                          <a:cubicBezTo>
                            <a:pt x="11015" y="32266"/>
                            <a:pt x="11570" y="38363"/>
                            <a:pt x="6302" y="37254"/>
                          </a:cubicBezTo>
                          <a:cubicBezTo>
                            <a:pt x="2421" y="36423"/>
                            <a:pt x="3253" y="30880"/>
                            <a:pt x="2143" y="28109"/>
                          </a:cubicBez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402" name="Freeform 2401">
                      <a:extLst>
                        <a:ext uri="{FF2B5EF4-FFF2-40B4-BE49-F238E27FC236}">
                          <a16:creationId xmlns:a16="http://schemas.microsoft.com/office/drawing/2014/main" id="{936227A1-D109-7CFB-338B-5ABBB793AE6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54236" y="3151324"/>
                      <a:ext cx="70002" cy="48593"/>
                    </a:xfrm>
                    <a:custGeom>
                      <a:avLst/>
                      <a:gdLst>
                        <a:gd name="connsiteX0" fmla="*/ 51385 w 70002"/>
                        <a:gd name="connsiteY0" fmla="*/ 33255 h 48593"/>
                        <a:gd name="connsiteX1" fmla="*/ 49445 w 70002"/>
                        <a:gd name="connsiteY1" fmla="*/ 27989 h 48593"/>
                        <a:gd name="connsiteX2" fmla="*/ 43068 w 70002"/>
                        <a:gd name="connsiteY2" fmla="*/ 25772 h 48593"/>
                        <a:gd name="connsiteX3" fmla="*/ 34197 w 70002"/>
                        <a:gd name="connsiteY3" fmla="*/ 29098 h 48593"/>
                        <a:gd name="connsiteX4" fmla="*/ 27543 w 70002"/>
                        <a:gd name="connsiteY4" fmla="*/ 38243 h 48593"/>
                        <a:gd name="connsiteX5" fmla="*/ 24216 w 70002"/>
                        <a:gd name="connsiteY5" fmla="*/ 42954 h 48593"/>
                        <a:gd name="connsiteX6" fmla="*/ 23108 w 70002"/>
                        <a:gd name="connsiteY6" fmla="*/ 46556 h 48593"/>
                        <a:gd name="connsiteX7" fmla="*/ 15622 w 70002"/>
                        <a:gd name="connsiteY7" fmla="*/ 48219 h 48593"/>
                        <a:gd name="connsiteX8" fmla="*/ 13127 w 70002"/>
                        <a:gd name="connsiteY8" fmla="*/ 45725 h 48593"/>
                        <a:gd name="connsiteX9" fmla="*/ 10632 w 70002"/>
                        <a:gd name="connsiteY9" fmla="*/ 42954 h 48593"/>
                        <a:gd name="connsiteX10" fmla="*/ 9523 w 70002"/>
                        <a:gd name="connsiteY10" fmla="*/ 34640 h 48593"/>
                        <a:gd name="connsiteX11" fmla="*/ 8968 w 70002"/>
                        <a:gd name="connsiteY11" fmla="*/ 31592 h 48593"/>
                        <a:gd name="connsiteX12" fmla="*/ 3701 w 70002"/>
                        <a:gd name="connsiteY12" fmla="*/ 31315 h 48593"/>
                        <a:gd name="connsiteX13" fmla="*/ 97 w 70002"/>
                        <a:gd name="connsiteY13" fmla="*/ 29375 h 48593"/>
                        <a:gd name="connsiteX14" fmla="*/ 2869 w 70002"/>
                        <a:gd name="connsiteY14" fmla="*/ 24941 h 48593"/>
                        <a:gd name="connsiteX15" fmla="*/ 10077 w 70002"/>
                        <a:gd name="connsiteY15" fmla="*/ 22170 h 48593"/>
                        <a:gd name="connsiteX16" fmla="*/ 14236 w 70002"/>
                        <a:gd name="connsiteY16" fmla="*/ 19121 h 48593"/>
                        <a:gd name="connsiteX17" fmla="*/ 19780 w 70002"/>
                        <a:gd name="connsiteY17" fmla="*/ 11916 h 48593"/>
                        <a:gd name="connsiteX18" fmla="*/ 30038 w 70002"/>
                        <a:gd name="connsiteY18" fmla="*/ 14133 h 48593"/>
                        <a:gd name="connsiteX19" fmla="*/ 40019 w 70002"/>
                        <a:gd name="connsiteY19" fmla="*/ 11362 h 48593"/>
                        <a:gd name="connsiteX20" fmla="*/ 41405 w 70002"/>
                        <a:gd name="connsiteY20" fmla="*/ 6651 h 48593"/>
                        <a:gd name="connsiteX21" fmla="*/ 44177 w 70002"/>
                        <a:gd name="connsiteY21" fmla="*/ 2217 h 48593"/>
                        <a:gd name="connsiteX22" fmla="*/ 47504 w 70002"/>
                        <a:gd name="connsiteY22" fmla="*/ 0 h 48593"/>
                        <a:gd name="connsiteX23" fmla="*/ 51662 w 70002"/>
                        <a:gd name="connsiteY23" fmla="*/ 2494 h 48593"/>
                        <a:gd name="connsiteX24" fmla="*/ 55821 w 70002"/>
                        <a:gd name="connsiteY24" fmla="*/ 4157 h 48593"/>
                        <a:gd name="connsiteX25" fmla="*/ 59702 w 70002"/>
                        <a:gd name="connsiteY25" fmla="*/ 3325 h 48593"/>
                        <a:gd name="connsiteX26" fmla="*/ 64970 w 70002"/>
                        <a:gd name="connsiteY26" fmla="*/ 10530 h 48593"/>
                        <a:gd name="connsiteX27" fmla="*/ 69960 w 70002"/>
                        <a:gd name="connsiteY27" fmla="*/ 18013 h 48593"/>
                        <a:gd name="connsiteX28" fmla="*/ 62752 w 70002"/>
                        <a:gd name="connsiteY28" fmla="*/ 23555 h 48593"/>
                        <a:gd name="connsiteX29" fmla="*/ 58316 w 70002"/>
                        <a:gd name="connsiteY29" fmla="*/ 31038 h 48593"/>
                        <a:gd name="connsiteX30" fmla="*/ 52217 w 70002"/>
                        <a:gd name="connsiteY30" fmla="*/ 33255 h 4859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</a:cxnLst>
                      <a:rect l="l" t="t" r="r" b="b"/>
                      <a:pathLst>
                        <a:path w="70002" h="48593">
                          <a:moveTo>
                            <a:pt x="51385" y="33255"/>
                          </a:moveTo>
                          <a:cubicBezTo>
                            <a:pt x="50554" y="31315"/>
                            <a:pt x="50831" y="29652"/>
                            <a:pt x="49445" y="27989"/>
                          </a:cubicBezTo>
                          <a:cubicBezTo>
                            <a:pt x="47504" y="25495"/>
                            <a:pt x="45841" y="24941"/>
                            <a:pt x="43068" y="25772"/>
                          </a:cubicBezTo>
                          <a:cubicBezTo>
                            <a:pt x="40296" y="26604"/>
                            <a:pt x="36137" y="26881"/>
                            <a:pt x="34197" y="29098"/>
                          </a:cubicBezTo>
                          <a:cubicBezTo>
                            <a:pt x="31701" y="31869"/>
                            <a:pt x="30315" y="35471"/>
                            <a:pt x="27543" y="38243"/>
                          </a:cubicBezTo>
                          <a:cubicBezTo>
                            <a:pt x="26157" y="39628"/>
                            <a:pt x="24216" y="40737"/>
                            <a:pt x="24216" y="42954"/>
                          </a:cubicBezTo>
                          <a:cubicBezTo>
                            <a:pt x="24216" y="44617"/>
                            <a:pt x="24494" y="45448"/>
                            <a:pt x="23108" y="46556"/>
                          </a:cubicBezTo>
                          <a:cubicBezTo>
                            <a:pt x="20890" y="48496"/>
                            <a:pt x="18394" y="49050"/>
                            <a:pt x="15622" y="48219"/>
                          </a:cubicBezTo>
                          <a:cubicBezTo>
                            <a:pt x="14236" y="47665"/>
                            <a:pt x="13681" y="47111"/>
                            <a:pt x="13127" y="45725"/>
                          </a:cubicBezTo>
                          <a:cubicBezTo>
                            <a:pt x="12573" y="44617"/>
                            <a:pt x="11741" y="43785"/>
                            <a:pt x="10632" y="42954"/>
                          </a:cubicBezTo>
                          <a:cubicBezTo>
                            <a:pt x="8691" y="41014"/>
                            <a:pt x="9246" y="37134"/>
                            <a:pt x="9523" y="34640"/>
                          </a:cubicBezTo>
                          <a:cubicBezTo>
                            <a:pt x="9523" y="33532"/>
                            <a:pt x="10077" y="32423"/>
                            <a:pt x="8968" y="31592"/>
                          </a:cubicBezTo>
                          <a:cubicBezTo>
                            <a:pt x="7582" y="30760"/>
                            <a:pt x="5364" y="31315"/>
                            <a:pt x="3701" y="31315"/>
                          </a:cubicBezTo>
                          <a:cubicBezTo>
                            <a:pt x="2315" y="31315"/>
                            <a:pt x="651" y="30760"/>
                            <a:pt x="97" y="29375"/>
                          </a:cubicBezTo>
                          <a:cubicBezTo>
                            <a:pt x="-457" y="27435"/>
                            <a:pt x="1483" y="25772"/>
                            <a:pt x="2869" y="24941"/>
                          </a:cubicBezTo>
                          <a:cubicBezTo>
                            <a:pt x="5087" y="23832"/>
                            <a:pt x="7860" y="23278"/>
                            <a:pt x="10077" y="22170"/>
                          </a:cubicBezTo>
                          <a:cubicBezTo>
                            <a:pt x="11741" y="21338"/>
                            <a:pt x="13127" y="20230"/>
                            <a:pt x="14236" y="19121"/>
                          </a:cubicBezTo>
                          <a:cubicBezTo>
                            <a:pt x="16454" y="16904"/>
                            <a:pt x="17285" y="13856"/>
                            <a:pt x="19780" y="11916"/>
                          </a:cubicBezTo>
                          <a:cubicBezTo>
                            <a:pt x="23108" y="9422"/>
                            <a:pt x="26711" y="13025"/>
                            <a:pt x="30038" y="14133"/>
                          </a:cubicBezTo>
                          <a:cubicBezTo>
                            <a:pt x="33642" y="15519"/>
                            <a:pt x="38078" y="15242"/>
                            <a:pt x="40019" y="11362"/>
                          </a:cubicBezTo>
                          <a:cubicBezTo>
                            <a:pt x="40850" y="9976"/>
                            <a:pt x="40850" y="8036"/>
                            <a:pt x="41405" y="6651"/>
                          </a:cubicBezTo>
                          <a:cubicBezTo>
                            <a:pt x="41959" y="4988"/>
                            <a:pt x="42791" y="3602"/>
                            <a:pt x="44177" y="2217"/>
                          </a:cubicBezTo>
                          <a:cubicBezTo>
                            <a:pt x="45009" y="1108"/>
                            <a:pt x="46118" y="0"/>
                            <a:pt x="47504" y="0"/>
                          </a:cubicBezTo>
                          <a:cubicBezTo>
                            <a:pt x="49167" y="0"/>
                            <a:pt x="50554" y="1386"/>
                            <a:pt x="51662" y="2494"/>
                          </a:cubicBezTo>
                          <a:cubicBezTo>
                            <a:pt x="52772" y="3602"/>
                            <a:pt x="54158" y="4434"/>
                            <a:pt x="55821" y="4157"/>
                          </a:cubicBezTo>
                          <a:cubicBezTo>
                            <a:pt x="57207" y="4157"/>
                            <a:pt x="58316" y="3602"/>
                            <a:pt x="59702" y="3325"/>
                          </a:cubicBezTo>
                          <a:cubicBezTo>
                            <a:pt x="64138" y="3048"/>
                            <a:pt x="64415" y="7205"/>
                            <a:pt x="64970" y="10530"/>
                          </a:cubicBezTo>
                          <a:cubicBezTo>
                            <a:pt x="65524" y="13579"/>
                            <a:pt x="70514" y="14687"/>
                            <a:pt x="69960" y="18013"/>
                          </a:cubicBezTo>
                          <a:cubicBezTo>
                            <a:pt x="69406" y="21061"/>
                            <a:pt x="64693" y="22170"/>
                            <a:pt x="62752" y="23555"/>
                          </a:cubicBezTo>
                          <a:cubicBezTo>
                            <a:pt x="59979" y="25495"/>
                            <a:pt x="59702" y="28266"/>
                            <a:pt x="58316" y="31038"/>
                          </a:cubicBezTo>
                          <a:cubicBezTo>
                            <a:pt x="57207" y="33255"/>
                            <a:pt x="53603" y="37411"/>
                            <a:pt x="52217" y="33255"/>
                          </a:cubicBez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403" name="Freeform 2402">
                      <a:extLst>
                        <a:ext uri="{FF2B5EF4-FFF2-40B4-BE49-F238E27FC236}">
                          <a16:creationId xmlns:a16="http://schemas.microsoft.com/office/drawing/2014/main" id="{0381D36E-02BA-2949-B38B-F15F2BC1728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715482" y="2866720"/>
                      <a:ext cx="8126" cy="6096"/>
                    </a:xfrm>
                    <a:custGeom>
                      <a:avLst/>
                      <a:gdLst>
                        <a:gd name="connsiteX0" fmla="*/ 918 w 8126"/>
                        <a:gd name="connsiteY0" fmla="*/ 6097 h 6096"/>
                        <a:gd name="connsiteX1" fmla="*/ 364 w 8126"/>
                        <a:gd name="connsiteY1" fmla="*/ 3603 h 6096"/>
                        <a:gd name="connsiteX2" fmla="*/ 2860 w 8126"/>
                        <a:gd name="connsiteY2" fmla="*/ 1663 h 6096"/>
                        <a:gd name="connsiteX3" fmla="*/ 4523 w 8126"/>
                        <a:gd name="connsiteY3" fmla="*/ 1109 h 6096"/>
                        <a:gd name="connsiteX4" fmla="*/ 6463 w 8126"/>
                        <a:gd name="connsiteY4" fmla="*/ 0 h 6096"/>
                        <a:gd name="connsiteX5" fmla="*/ 8127 w 8126"/>
                        <a:gd name="connsiteY5" fmla="*/ 554 h 6096"/>
                        <a:gd name="connsiteX6" fmla="*/ 7295 w 8126"/>
                        <a:gd name="connsiteY6" fmla="*/ 2494 h 6096"/>
                        <a:gd name="connsiteX7" fmla="*/ 4523 w 8126"/>
                        <a:gd name="connsiteY7" fmla="*/ 4988 h 6096"/>
                        <a:gd name="connsiteX8" fmla="*/ 2860 w 8126"/>
                        <a:gd name="connsiteY8" fmla="*/ 5542 h 6096"/>
                        <a:gd name="connsiteX9" fmla="*/ 918 w 8126"/>
                        <a:gd name="connsiteY9" fmla="*/ 6097 h 60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8126" h="6096">
                          <a:moveTo>
                            <a:pt x="918" y="6097"/>
                          </a:moveTo>
                          <a:cubicBezTo>
                            <a:pt x="-190" y="6097"/>
                            <a:pt x="-190" y="4434"/>
                            <a:pt x="364" y="3603"/>
                          </a:cubicBezTo>
                          <a:cubicBezTo>
                            <a:pt x="918" y="2494"/>
                            <a:pt x="2028" y="1940"/>
                            <a:pt x="2860" y="1663"/>
                          </a:cubicBezTo>
                          <a:cubicBezTo>
                            <a:pt x="3414" y="1663"/>
                            <a:pt x="3968" y="1386"/>
                            <a:pt x="4523" y="1109"/>
                          </a:cubicBezTo>
                          <a:cubicBezTo>
                            <a:pt x="5077" y="832"/>
                            <a:pt x="5632" y="277"/>
                            <a:pt x="6463" y="0"/>
                          </a:cubicBezTo>
                          <a:cubicBezTo>
                            <a:pt x="7018" y="0"/>
                            <a:pt x="7849" y="0"/>
                            <a:pt x="8127" y="554"/>
                          </a:cubicBezTo>
                          <a:cubicBezTo>
                            <a:pt x="8127" y="1386"/>
                            <a:pt x="8127" y="1940"/>
                            <a:pt x="7295" y="2494"/>
                          </a:cubicBezTo>
                          <a:cubicBezTo>
                            <a:pt x="6463" y="3326"/>
                            <a:pt x="5632" y="4434"/>
                            <a:pt x="4523" y="4988"/>
                          </a:cubicBezTo>
                          <a:cubicBezTo>
                            <a:pt x="3968" y="4988"/>
                            <a:pt x="3414" y="5265"/>
                            <a:pt x="2860" y="5542"/>
                          </a:cubicBezTo>
                          <a:cubicBezTo>
                            <a:pt x="2028" y="5542"/>
                            <a:pt x="1750" y="6097"/>
                            <a:pt x="918" y="6097"/>
                          </a:cubicBez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404" name="Freeform 2403">
                      <a:extLst>
                        <a:ext uri="{FF2B5EF4-FFF2-40B4-BE49-F238E27FC236}">
                          <a16:creationId xmlns:a16="http://schemas.microsoft.com/office/drawing/2014/main" id="{A1237DC3-8172-60CC-853F-386BD8E4D0C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592457" y="2796810"/>
                      <a:ext cx="9798" cy="12579"/>
                    </a:xfrm>
                    <a:custGeom>
                      <a:avLst/>
                      <a:gdLst>
                        <a:gd name="connsiteX0" fmla="*/ 1130 w 9798"/>
                        <a:gd name="connsiteY0" fmla="*/ 5894 h 12579"/>
                        <a:gd name="connsiteX1" fmla="*/ 3071 w 9798"/>
                        <a:gd name="connsiteY1" fmla="*/ 9220 h 12579"/>
                        <a:gd name="connsiteX2" fmla="*/ 5565 w 9798"/>
                        <a:gd name="connsiteY2" fmla="*/ 11160 h 12579"/>
                        <a:gd name="connsiteX3" fmla="*/ 9447 w 9798"/>
                        <a:gd name="connsiteY3" fmla="*/ 11991 h 12579"/>
                        <a:gd name="connsiteX4" fmla="*/ 8892 w 9798"/>
                        <a:gd name="connsiteY4" fmla="*/ 7557 h 12579"/>
                        <a:gd name="connsiteX5" fmla="*/ 6952 w 9798"/>
                        <a:gd name="connsiteY5" fmla="*/ 3400 h 12579"/>
                        <a:gd name="connsiteX6" fmla="*/ 5011 w 9798"/>
                        <a:gd name="connsiteY6" fmla="*/ 906 h 12579"/>
                        <a:gd name="connsiteX7" fmla="*/ 853 w 9798"/>
                        <a:gd name="connsiteY7" fmla="*/ 352 h 12579"/>
                        <a:gd name="connsiteX8" fmla="*/ 1130 w 9798"/>
                        <a:gd name="connsiteY8" fmla="*/ 5894 h 1257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9798" h="12579">
                          <a:moveTo>
                            <a:pt x="1130" y="5894"/>
                          </a:moveTo>
                          <a:cubicBezTo>
                            <a:pt x="1684" y="7003"/>
                            <a:pt x="2239" y="8388"/>
                            <a:pt x="3071" y="9220"/>
                          </a:cubicBezTo>
                          <a:cubicBezTo>
                            <a:pt x="3902" y="10051"/>
                            <a:pt x="4734" y="10605"/>
                            <a:pt x="5565" y="11160"/>
                          </a:cubicBezTo>
                          <a:cubicBezTo>
                            <a:pt x="6397" y="11991"/>
                            <a:pt x="8615" y="13376"/>
                            <a:pt x="9447" y="11991"/>
                          </a:cubicBezTo>
                          <a:cubicBezTo>
                            <a:pt x="10278" y="10882"/>
                            <a:pt x="9447" y="8665"/>
                            <a:pt x="8892" y="7557"/>
                          </a:cubicBezTo>
                          <a:cubicBezTo>
                            <a:pt x="8338" y="6171"/>
                            <a:pt x="7783" y="4786"/>
                            <a:pt x="6952" y="3400"/>
                          </a:cubicBezTo>
                          <a:cubicBezTo>
                            <a:pt x="6397" y="2569"/>
                            <a:pt x="5843" y="1460"/>
                            <a:pt x="5011" y="906"/>
                          </a:cubicBezTo>
                          <a:cubicBezTo>
                            <a:pt x="3902" y="352"/>
                            <a:pt x="1961" y="-480"/>
                            <a:pt x="853" y="352"/>
                          </a:cubicBezTo>
                          <a:cubicBezTo>
                            <a:pt x="-1088" y="1460"/>
                            <a:pt x="853" y="4509"/>
                            <a:pt x="1130" y="5894"/>
                          </a:cubicBez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405" name="Freeform 2404">
                      <a:extLst>
                        <a:ext uri="{FF2B5EF4-FFF2-40B4-BE49-F238E27FC236}">
                          <a16:creationId xmlns:a16="http://schemas.microsoft.com/office/drawing/2014/main" id="{B4A2E8D9-1DC1-C8D3-72D9-32F5AE7700E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549506" y="2903577"/>
                      <a:ext cx="7208" cy="8867"/>
                    </a:xfrm>
                    <a:custGeom>
                      <a:avLst/>
                      <a:gdLst>
                        <a:gd name="connsiteX0" fmla="*/ 7208 w 7208"/>
                        <a:gd name="connsiteY0" fmla="*/ 4434 h 8867"/>
                        <a:gd name="connsiteX1" fmla="*/ 3604 w 7208"/>
                        <a:gd name="connsiteY1" fmla="*/ 8868 h 8867"/>
                        <a:gd name="connsiteX2" fmla="*/ 0 w 7208"/>
                        <a:gd name="connsiteY2" fmla="*/ 4434 h 8867"/>
                        <a:gd name="connsiteX3" fmla="*/ 3604 w 7208"/>
                        <a:gd name="connsiteY3" fmla="*/ 0 h 8867"/>
                        <a:gd name="connsiteX4" fmla="*/ 7208 w 7208"/>
                        <a:gd name="connsiteY4" fmla="*/ 4434 h 886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7208" h="8867">
                          <a:moveTo>
                            <a:pt x="7208" y="4434"/>
                          </a:moveTo>
                          <a:cubicBezTo>
                            <a:pt x="7208" y="6928"/>
                            <a:pt x="5545" y="8868"/>
                            <a:pt x="3604" y="8868"/>
                          </a:cubicBezTo>
                          <a:cubicBezTo>
                            <a:pt x="1664" y="8868"/>
                            <a:pt x="0" y="6928"/>
                            <a:pt x="0" y="4434"/>
                          </a:cubicBezTo>
                          <a:cubicBezTo>
                            <a:pt x="0" y="1940"/>
                            <a:pt x="1664" y="0"/>
                            <a:pt x="3604" y="0"/>
                          </a:cubicBezTo>
                          <a:cubicBezTo>
                            <a:pt x="5545" y="0"/>
                            <a:pt x="7208" y="1940"/>
                            <a:pt x="7208" y="4434"/>
                          </a:cubicBez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406" name="Freeform 2405">
                      <a:extLst>
                        <a:ext uri="{FF2B5EF4-FFF2-40B4-BE49-F238E27FC236}">
                          <a16:creationId xmlns:a16="http://schemas.microsoft.com/office/drawing/2014/main" id="{D3ED0969-2A8D-F1C1-0A3C-C67930A1C7F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518076" y="3029992"/>
                      <a:ext cx="10429" cy="14917"/>
                    </a:xfrm>
                    <a:custGeom>
                      <a:avLst/>
                      <a:gdLst>
                        <a:gd name="connsiteX0" fmla="*/ 4816 w 10429"/>
                        <a:gd name="connsiteY0" fmla="*/ 14917 h 14917"/>
                        <a:gd name="connsiteX1" fmla="*/ 658 w 10429"/>
                        <a:gd name="connsiteY1" fmla="*/ 14363 h 14917"/>
                        <a:gd name="connsiteX2" fmla="*/ 1212 w 10429"/>
                        <a:gd name="connsiteY2" fmla="*/ 10483 h 14917"/>
                        <a:gd name="connsiteX3" fmla="*/ 2598 w 10429"/>
                        <a:gd name="connsiteY3" fmla="*/ 8266 h 14917"/>
                        <a:gd name="connsiteX4" fmla="*/ 3153 w 10429"/>
                        <a:gd name="connsiteY4" fmla="*/ 6049 h 14917"/>
                        <a:gd name="connsiteX5" fmla="*/ 4539 w 10429"/>
                        <a:gd name="connsiteY5" fmla="*/ 1338 h 14917"/>
                        <a:gd name="connsiteX6" fmla="*/ 6202 w 10429"/>
                        <a:gd name="connsiteY6" fmla="*/ 784 h 14917"/>
                        <a:gd name="connsiteX7" fmla="*/ 8420 w 10429"/>
                        <a:gd name="connsiteY7" fmla="*/ 230 h 14917"/>
                        <a:gd name="connsiteX8" fmla="*/ 10083 w 10429"/>
                        <a:gd name="connsiteY8" fmla="*/ 1338 h 14917"/>
                        <a:gd name="connsiteX9" fmla="*/ 10361 w 10429"/>
                        <a:gd name="connsiteY9" fmla="*/ 5218 h 14917"/>
                        <a:gd name="connsiteX10" fmla="*/ 9806 w 10429"/>
                        <a:gd name="connsiteY10" fmla="*/ 9929 h 14917"/>
                        <a:gd name="connsiteX11" fmla="*/ 7589 w 10429"/>
                        <a:gd name="connsiteY11" fmla="*/ 13254 h 14917"/>
                        <a:gd name="connsiteX12" fmla="*/ 5925 w 10429"/>
                        <a:gd name="connsiteY12" fmla="*/ 14086 h 14917"/>
                        <a:gd name="connsiteX13" fmla="*/ 4816 w 10429"/>
                        <a:gd name="connsiteY13" fmla="*/ 14363 h 1491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</a:cxnLst>
                      <a:rect l="l" t="t" r="r" b="b"/>
                      <a:pathLst>
                        <a:path w="10429" h="14917">
                          <a:moveTo>
                            <a:pt x="4816" y="14917"/>
                          </a:moveTo>
                          <a:cubicBezTo>
                            <a:pt x="3430" y="14917"/>
                            <a:pt x="1766" y="14917"/>
                            <a:pt x="658" y="14363"/>
                          </a:cubicBezTo>
                          <a:cubicBezTo>
                            <a:pt x="-728" y="13531"/>
                            <a:pt x="380" y="11591"/>
                            <a:pt x="1212" y="10483"/>
                          </a:cubicBezTo>
                          <a:cubicBezTo>
                            <a:pt x="1766" y="9652"/>
                            <a:pt x="2044" y="9098"/>
                            <a:pt x="2598" y="8266"/>
                          </a:cubicBezTo>
                          <a:cubicBezTo>
                            <a:pt x="2875" y="7712"/>
                            <a:pt x="2875" y="6881"/>
                            <a:pt x="3153" y="6049"/>
                          </a:cubicBezTo>
                          <a:cubicBezTo>
                            <a:pt x="3153" y="4386"/>
                            <a:pt x="3707" y="3001"/>
                            <a:pt x="4539" y="1338"/>
                          </a:cubicBezTo>
                          <a:cubicBezTo>
                            <a:pt x="5093" y="1338"/>
                            <a:pt x="5925" y="1061"/>
                            <a:pt x="6202" y="784"/>
                          </a:cubicBezTo>
                          <a:cubicBezTo>
                            <a:pt x="7034" y="230"/>
                            <a:pt x="7311" y="-325"/>
                            <a:pt x="8420" y="230"/>
                          </a:cubicBezTo>
                          <a:cubicBezTo>
                            <a:pt x="8975" y="230"/>
                            <a:pt x="9806" y="784"/>
                            <a:pt x="10083" y="1338"/>
                          </a:cubicBezTo>
                          <a:cubicBezTo>
                            <a:pt x="10638" y="2447"/>
                            <a:pt x="10361" y="4109"/>
                            <a:pt x="10361" y="5218"/>
                          </a:cubicBezTo>
                          <a:cubicBezTo>
                            <a:pt x="10361" y="6881"/>
                            <a:pt x="10361" y="8543"/>
                            <a:pt x="9806" y="9929"/>
                          </a:cubicBezTo>
                          <a:cubicBezTo>
                            <a:pt x="9252" y="11314"/>
                            <a:pt x="8697" y="12423"/>
                            <a:pt x="7589" y="13254"/>
                          </a:cubicBezTo>
                          <a:cubicBezTo>
                            <a:pt x="7034" y="13254"/>
                            <a:pt x="6479" y="13809"/>
                            <a:pt x="5925" y="14086"/>
                          </a:cubicBezTo>
                          <a:cubicBezTo>
                            <a:pt x="5647" y="14086"/>
                            <a:pt x="5371" y="14086"/>
                            <a:pt x="4816" y="14363"/>
                          </a:cubicBez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407" name="Freeform 2406">
                      <a:extLst>
                        <a:ext uri="{FF2B5EF4-FFF2-40B4-BE49-F238E27FC236}">
                          <a16:creationId xmlns:a16="http://schemas.microsoft.com/office/drawing/2014/main" id="{3A55B367-8C33-C04D-41F2-A894802D2C8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82334" y="3090634"/>
                      <a:ext cx="6376" cy="7205"/>
                    </a:xfrm>
                    <a:custGeom>
                      <a:avLst/>
                      <a:gdLst>
                        <a:gd name="connsiteX0" fmla="*/ 6377 w 6376"/>
                        <a:gd name="connsiteY0" fmla="*/ 3602 h 7205"/>
                        <a:gd name="connsiteX1" fmla="*/ 3050 w 6376"/>
                        <a:gd name="connsiteY1" fmla="*/ 7205 h 7205"/>
                        <a:gd name="connsiteX2" fmla="*/ 0 w 6376"/>
                        <a:gd name="connsiteY2" fmla="*/ 3602 h 7205"/>
                        <a:gd name="connsiteX3" fmla="*/ 3050 w 6376"/>
                        <a:gd name="connsiteY3" fmla="*/ 0 h 7205"/>
                        <a:gd name="connsiteX4" fmla="*/ 6377 w 6376"/>
                        <a:gd name="connsiteY4" fmla="*/ 3602 h 720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6376" h="7205">
                          <a:moveTo>
                            <a:pt x="6377" y="3602"/>
                          </a:moveTo>
                          <a:cubicBezTo>
                            <a:pt x="6377" y="5542"/>
                            <a:pt x="4990" y="7205"/>
                            <a:pt x="3050" y="7205"/>
                          </a:cubicBezTo>
                          <a:cubicBezTo>
                            <a:pt x="1109" y="7205"/>
                            <a:pt x="0" y="5542"/>
                            <a:pt x="0" y="3602"/>
                          </a:cubicBezTo>
                          <a:cubicBezTo>
                            <a:pt x="0" y="1663"/>
                            <a:pt x="1386" y="0"/>
                            <a:pt x="3050" y="0"/>
                          </a:cubicBezTo>
                          <a:cubicBezTo>
                            <a:pt x="4714" y="0"/>
                            <a:pt x="6377" y="1663"/>
                            <a:pt x="6377" y="3602"/>
                          </a:cubicBez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408" name="Freeform 2407">
                      <a:extLst>
                        <a:ext uri="{FF2B5EF4-FFF2-40B4-BE49-F238E27FC236}">
                          <a16:creationId xmlns:a16="http://schemas.microsoft.com/office/drawing/2014/main" id="{0962BB13-529E-3CF4-5E15-FA8CB812E2C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259796" y="3198157"/>
                      <a:ext cx="7208" cy="8868"/>
                    </a:xfrm>
                    <a:custGeom>
                      <a:avLst/>
                      <a:gdLst>
                        <a:gd name="connsiteX0" fmla="*/ 7208 w 7208"/>
                        <a:gd name="connsiteY0" fmla="*/ 4434 h 8868"/>
                        <a:gd name="connsiteX1" fmla="*/ 3604 w 7208"/>
                        <a:gd name="connsiteY1" fmla="*/ 8868 h 8868"/>
                        <a:gd name="connsiteX2" fmla="*/ 0 w 7208"/>
                        <a:gd name="connsiteY2" fmla="*/ 4434 h 8868"/>
                        <a:gd name="connsiteX3" fmla="*/ 3604 w 7208"/>
                        <a:gd name="connsiteY3" fmla="*/ 0 h 8868"/>
                        <a:gd name="connsiteX4" fmla="*/ 7208 w 7208"/>
                        <a:gd name="connsiteY4" fmla="*/ 4434 h 886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7208" h="8868">
                          <a:moveTo>
                            <a:pt x="7208" y="4434"/>
                          </a:moveTo>
                          <a:cubicBezTo>
                            <a:pt x="7208" y="6928"/>
                            <a:pt x="5545" y="8868"/>
                            <a:pt x="3604" y="8868"/>
                          </a:cubicBezTo>
                          <a:cubicBezTo>
                            <a:pt x="1664" y="8868"/>
                            <a:pt x="0" y="6928"/>
                            <a:pt x="0" y="4434"/>
                          </a:cubicBezTo>
                          <a:cubicBezTo>
                            <a:pt x="0" y="1940"/>
                            <a:pt x="1664" y="0"/>
                            <a:pt x="3604" y="0"/>
                          </a:cubicBezTo>
                          <a:cubicBezTo>
                            <a:pt x="5545" y="0"/>
                            <a:pt x="7208" y="1940"/>
                            <a:pt x="7208" y="4434"/>
                          </a:cubicBez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409" name="Freeform 2408">
                      <a:extLst>
                        <a:ext uri="{FF2B5EF4-FFF2-40B4-BE49-F238E27FC236}">
                          <a16:creationId xmlns:a16="http://schemas.microsoft.com/office/drawing/2014/main" id="{B10542DC-AD87-2F45-9240-0E6C31E56E5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268945" y="3189844"/>
                      <a:ext cx="4990" cy="8313"/>
                    </a:xfrm>
                    <a:custGeom>
                      <a:avLst/>
                      <a:gdLst>
                        <a:gd name="connsiteX0" fmla="*/ 4990 w 4990"/>
                        <a:gd name="connsiteY0" fmla="*/ 4157 h 8313"/>
                        <a:gd name="connsiteX1" fmla="*/ 2495 w 4990"/>
                        <a:gd name="connsiteY1" fmla="*/ 8314 h 8313"/>
                        <a:gd name="connsiteX2" fmla="*/ 0 w 4990"/>
                        <a:gd name="connsiteY2" fmla="*/ 4157 h 8313"/>
                        <a:gd name="connsiteX3" fmla="*/ 2495 w 4990"/>
                        <a:gd name="connsiteY3" fmla="*/ 0 h 8313"/>
                        <a:gd name="connsiteX4" fmla="*/ 4990 w 4990"/>
                        <a:gd name="connsiteY4" fmla="*/ 4157 h 831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4990" h="8313">
                          <a:moveTo>
                            <a:pt x="4990" y="4157"/>
                          </a:moveTo>
                          <a:cubicBezTo>
                            <a:pt x="4990" y="6374"/>
                            <a:pt x="3881" y="8314"/>
                            <a:pt x="2495" y="8314"/>
                          </a:cubicBezTo>
                          <a:cubicBezTo>
                            <a:pt x="1109" y="8314"/>
                            <a:pt x="0" y="6374"/>
                            <a:pt x="0" y="4157"/>
                          </a:cubicBezTo>
                          <a:cubicBezTo>
                            <a:pt x="0" y="1940"/>
                            <a:pt x="1109" y="0"/>
                            <a:pt x="2495" y="0"/>
                          </a:cubicBezTo>
                          <a:cubicBezTo>
                            <a:pt x="3881" y="0"/>
                            <a:pt x="4990" y="1940"/>
                            <a:pt x="4990" y="4157"/>
                          </a:cubicBez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410" name="Freeform 2409">
                      <a:extLst>
                        <a:ext uri="{FF2B5EF4-FFF2-40B4-BE49-F238E27FC236}">
                          <a16:creationId xmlns:a16="http://schemas.microsoft.com/office/drawing/2014/main" id="{5FD73AF5-0F6B-5E57-E2E0-72E68C6B901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286688" y="3167674"/>
                      <a:ext cx="4990" cy="4434"/>
                    </a:xfrm>
                    <a:custGeom>
                      <a:avLst/>
                      <a:gdLst>
                        <a:gd name="connsiteX0" fmla="*/ 4990 w 4990"/>
                        <a:gd name="connsiteY0" fmla="*/ 2217 h 4434"/>
                        <a:gd name="connsiteX1" fmla="*/ 2496 w 4990"/>
                        <a:gd name="connsiteY1" fmla="*/ 4434 h 4434"/>
                        <a:gd name="connsiteX2" fmla="*/ 0 w 4990"/>
                        <a:gd name="connsiteY2" fmla="*/ 2217 h 4434"/>
                        <a:gd name="connsiteX3" fmla="*/ 2496 w 4990"/>
                        <a:gd name="connsiteY3" fmla="*/ 0 h 4434"/>
                        <a:gd name="connsiteX4" fmla="*/ 4990 w 4990"/>
                        <a:gd name="connsiteY4" fmla="*/ 2217 h 443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4990" h="4434">
                          <a:moveTo>
                            <a:pt x="4990" y="2217"/>
                          </a:moveTo>
                          <a:cubicBezTo>
                            <a:pt x="4990" y="3603"/>
                            <a:pt x="3882" y="4434"/>
                            <a:pt x="2496" y="4434"/>
                          </a:cubicBezTo>
                          <a:cubicBezTo>
                            <a:pt x="1109" y="4434"/>
                            <a:pt x="0" y="3326"/>
                            <a:pt x="0" y="2217"/>
                          </a:cubicBezTo>
                          <a:cubicBezTo>
                            <a:pt x="0" y="1109"/>
                            <a:pt x="1109" y="0"/>
                            <a:pt x="2496" y="0"/>
                          </a:cubicBezTo>
                          <a:cubicBezTo>
                            <a:pt x="3882" y="0"/>
                            <a:pt x="4990" y="1109"/>
                            <a:pt x="4990" y="2217"/>
                          </a:cubicBez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411" name="Freeform 2410">
                      <a:extLst>
                        <a:ext uri="{FF2B5EF4-FFF2-40B4-BE49-F238E27FC236}">
                          <a16:creationId xmlns:a16="http://schemas.microsoft.com/office/drawing/2014/main" id="{9ADD15D2-555B-DFBD-F609-2DC0B0DBE2D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294637" y="3205115"/>
                      <a:ext cx="7298" cy="10555"/>
                    </a:xfrm>
                    <a:custGeom>
                      <a:avLst/>
                      <a:gdLst>
                        <a:gd name="connsiteX0" fmla="*/ 4526 w 7298"/>
                        <a:gd name="connsiteY0" fmla="*/ 9116 h 10555"/>
                        <a:gd name="connsiteX1" fmla="*/ 2032 w 7298"/>
                        <a:gd name="connsiteY1" fmla="*/ 10501 h 10555"/>
                        <a:gd name="connsiteX2" fmla="*/ 91 w 7298"/>
                        <a:gd name="connsiteY2" fmla="*/ 4682 h 10555"/>
                        <a:gd name="connsiteX3" fmla="*/ 368 w 7298"/>
                        <a:gd name="connsiteY3" fmla="*/ 3296 h 10555"/>
                        <a:gd name="connsiteX4" fmla="*/ 1200 w 7298"/>
                        <a:gd name="connsiteY4" fmla="*/ 2187 h 10555"/>
                        <a:gd name="connsiteX5" fmla="*/ 2309 w 7298"/>
                        <a:gd name="connsiteY5" fmla="*/ 525 h 10555"/>
                        <a:gd name="connsiteX6" fmla="*/ 6190 w 7298"/>
                        <a:gd name="connsiteY6" fmla="*/ 525 h 10555"/>
                        <a:gd name="connsiteX7" fmla="*/ 7299 w 7298"/>
                        <a:gd name="connsiteY7" fmla="*/ 3019 h 10555"/>
                        <a:gd name="connsiteX8" fmla="*/ 5913 w 7298"/>
                        <a:gd name="connsiteY8" fmla="*/ 7730 h 10555"/>
                        <a:gd name="connsiteX9" fmla="*/ 4804 w 7298"/>
                        <a:gd name="connsiteY9" fmla="*/ 9393 h 1055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7298" h="10555">
                          <a:moveTo>
                            <a:pt x="4526" y="9116"/>
                          </a:moveTo>
                          <a:cubicBezTo>
                            <a:pt x="3695" y="9947"/>
                            <a:pt x="2864" y="10778"/>
                            <a:pt x="2032" y="10501"/>
                          </a:cubicBezTo>
                          <a:cubicBezTo>
                            <a:pt x="91" y="9947"/>
                            <a:pt x="-186" y="6344"/>
                            <a:pt x="91" y="4682"/>
                          </a:cubicBezTo>
                          <a:cubicBezTo>
                            <a:pt x="91" y="4127"/>
                            <a:pt x="91" y="3850"/>
                            <a:pt x="368" y="3296"/>
                          </a:cubicBezTo>
                          <a:cubicBezTo>
                            <a:pt x="368" y="2742"/>
                            <a:pt x="923" y="2465"/>
                            <a:pt x="1200" y="2187"/>
                          </a:cubicBezTo>
                          <a:cubicBezTo>
                            <a:pt x="1754" y="1633"/>
                            <a:pt x="1200" y="1079"/>
                            <a:pt x="2309" y="525"/>
                          </a:cubicBezTo>
                          <a:cubicBezTo>
                            <a:pt x="3418" y="-30"/>
                            <a:pt x="5082" y="-307"/>
                            <a:pt x="6190" y="525"/>
                          </a:cubicBezTo>
                          <a:cubicBezTo>
                            <a:pt x="7022" y="1079"/>
                            <a:pt x="7299" y="1910"/>
                            <a:pt x="7299" y="3019"/>
                          </a:cubicBezTo>
                          <a:cubicBezTo>
                            <a:pt x="7299" y="4682"/>
                            <a:pt x="6745" y="6344"/>
                            <a:pt x="5913" y="7730"/>
                          </a:cubicBezTo>
                          <a:cubicBezTo>
                            <a:pt x="5636" y="8284"/>
                            <a:pt x="5358" y="8838"/>
                            <a:pt x="4804" y="9393"/>
                          </a:cubicBez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412" name="Freeform 2411">
                      <a:extLst>
                        <a:ext uri="{FF2B5EF4-FFF2-40B4-BE49-F238E27FC236}">
                          <a16:creationId xmlns:a16="http://schemas.microsoft.com/office/drawing/2014/main" id="{A3B6BBAD-61B6-0DDB-5808-EA16F23BF9F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03877" y="3202314"/>
                      <a:ext cx="4333" cy="3091"/>
                    </a:xfrm>
                    <a:custGeom>
                      <a:avLst/>
                      <a:gdLst>
                        <a:gd name="connsiteX0" fmla="*/ 1386 w 4333"/>
                        <a:gd name="connsiteY0" fmla="*/ 0 h 3091"/>
                        <a:gd name="connsiteX1" fmla="*/ 3327 w 4333"/>
                        <a:gd name="connsiteY1" fmla="*/ 554 h 3091"/>
                        <a:gd name="connsiteX2" fmla="*/ 3049 w 4333"/>
                        <a:gd name="connsiteY2" fmla="*/ 3049 h 3091"/>
                        <a:gd name="connsiteX3" fmla="*/ 0 w 4333"/>
                        <a:gd name="connsiteY3" fmla="*/ 1386 h 3091"/>
                        <a:gd name="connsiteX4" fmla="*/ 1386 w 4333"/>
                        <a:gd name="connsiteY4" fmla="*/ 0 h 309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4333" h="3091">
                          <a:moveTo>
                            <a:pt x="1386" y="0"/>
                          </a:moveTo>
                          <a:cubicBezTo>
                            <a:pt x="2217" y="0"/>
                            <a:pt x="2772" y="0"/>
                            <a:pt x="3327" y="554"/>
                          </a:cubicBezTo>
                          <a:cubicBezTo>
                            <a:pt x="4713" y="1386"/>
                            <a:pt x="4713" y="2771"/>
                            <a:pt x="3049" y="3049"/>
                          </a:cubicBezTo>
                          <a:cubicBezTo>
                            <a:pt x="1663" y="3326"/>
                            <a:pt x="1109" y="2217"/>
                            <a:pt x="0" y="1386"/>
                          </a:cubicBezTo>
                          <a:cubicBezTo>
                            <a:pt x="554" y="832"/>
                            <a:pt x="554" y="0"/>
                            <a:pt x="1386" y="0"/>
                          </a:cubicBez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413" name="Freeform 2412">
                      <a:extLst>
                        <a:ext uri="{FF2B5EF4-FFF2-40B4-BE49-F238E27FC236}">
                          <a16:creationId xmlns:a16="http://schemas.microsoft.com/office/drawing/2014/main" id="{598E0785-F83B-54B0-8A5B-B5918A07AD0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20788" y="3258764"/>
                      <a:ext cx="6499" cy="11167"/>
                    </a:xfrm>
                    <a:custGeom>
                      <a:avLst/>
                      <a:gdLst>
                        <a:gd name="connsiteX0" fmla="*/ 554 w 6499"/>
                        <a:gd name="connsiteY0" fmla="*/ 10891 h 11167"/>
                        <a:gd name="connsiteX1" fmla="*/ 0 w 6499"/>
                        <a:gd name="connsiteY1" fmla="*/ 10059 h 11167"/>
                        <a:gd name="connsiteX2" fmla="*/ 0 w 6499"/>
                        <a:gd name="connsiteY2" fmla="*/ 6734 h 11167"/>
                        <a:gd name="connsiteX3" fmla="*/ 2218 w 6499"/>
                        <a:gd name="connsiteY3" fmla="*/ 637 h 11167"/>
                        <a:gd name="connsiteX4" fmla="*/ 5822 w 6499"/>
                        <a:gd name="connsiteY4" fmla="*/ 360 h 11167"/>
                        <a:gd name="connsiteX5" fmla="*/ 6377 w 6499"/>
                        <a:gd name="connsiteY5" fmla="*/ 2854 h 11167"/>
                        <a:gd name="connsiteX6" fmla="*/ 6377 w 6499"/>
                        <a:gd name="connsiteY6" fmla="*/ 5348 h 11167"/>
                        <a:gd name="connsiteX7" fmla="*/ 4990 w 6499"/>
                        <a:gd name="connsiteY7" fmla="*/ 7288 h 11167"/>
                        <a:gd name="connsiteX8" fmla="*/ 2218 w 6499"/>
                        <a:gd name="connsiteY8" fmla="*/ 10337 h 11167"/>
                        <a:gd name="connsiteX9" fmla="*/ 832 w 6499"/>
                        <a:gd name="connsiteY9" fmla="*/ 11168 h 1116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6499" h="11167">
                          <a:moveTo>
                            <a:pt x="554" y="10891"/>
                          </a:moveTo>
                          <a:cubicBezTo>
                            <a:pt x="554" y="10891"/>
                            <a:pt x="0" y="10614"/>
                            <a:pt x="0" y="10059"/>
                          </a:cubicBezTo>
                          <a:cubicBezTo>
                            <a:pt x="0" y="8951"/>
                            <a:pt x="0" y="7842"/>
                            <a:pt x="0" y="6734"/>
                          </a:cubicBezTo>
                          <a:cubicBezTo>
                            <a:pt x="0" y="4794"/>
                            <a:pt x="0" y="1468"/>
                            <a:pt x="2218" y="637"/>
                          </a:cubicBezTo>
                          <a:cubicBezTo>
                            <a:pt x="3050" y="360"/>
                            <a:pt x="4990" y="-471"/>
                            <a:pt x="5822" y="360"/>
                          </a:cubicBezTo>
                          <a:cubicBezTo>
                            <a:pt x="6377" y="914"/>
                            <a:pt x="6377" y="2023"/>
                            <a:pt x="6377" y="2854"/>
                          </a:cubicBezTo>
                          <a:cubicBezTo>
                            <a:pt x="6377" y="3686"/>
                            <a:pt x="6654" y="4517"/>
                            <a:pt x="6377" y="5348"/>
                          </a:cubicBezTo>
                          <a:cubicBezTo>
                            <a:pt x="6099" y="6180"/>
                            <a:pt x="5268" y="6734"/>
                            <a:pt x="4990" y="7288"/>
                          </a:cubicBezTo>
                          <a:cubicBezTo>
                            <a:pt x="4159" y="8396"/>
                            <a:pt x="3327" y="9228"/>
                            <a:pt x="2218" y="10337"/>
                          </a:cubicBezTo>
                          <a:cubicBezTo>
                            <a:pt x="1664" y="10891"/>
                            <a:pt x="1386" y="11168"/>
                            <a:pt x="832" y="11168"/>
                          </a:cubicBez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414" name="Freeform 2413">
                      <a:extLst>
                        <a:ext uri="{FF2B5EF4-FFF2-40B4-BE49-F238E27FC236}">
                          <a16:creationId xmlns:a16="http://schemas.microsoft.com/office/drawing/2014/main" id="{A673CDD0-724C-CA41-2514-85F9805B8B8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08147" y="3268018"/>
                      <a:ext cx="6953" cy="7509"/>
                    </a:xfrm>
                    <a:custGeom>
                      <a:avLst/>
                      <a:gdLst>
                        <a:gd name="connsiteX0" fmla="*/ 166 w 6953"/>
                        <a:gd name="connsiteY0" fmla="*/ 2191 h 7509"/>
                        <a:gd name="connsiteX1" fmla="*/ 3215 w 6953"/>
                        <a:gd name="connsiteY1" fmla="*/ 251 h 7509"/>
                        <a:gd name="connsiteX2" fmla="*/ 5988 w 6953"/>
                        <a:gd name="connsiteY2" fmla="*/ 2468 h 7509"/>
                        <a:gd name="connsiteX3" fmla="*/ 6542 w 6953"/>
                        <a:gd name="connsiteY3" fmla="*/ 5793 h 7509"/>
                        <a:gd name="connsiteX4" fmla="*/ 3215 w 6953"/>
                        <a:gd name="connsiteY4" fmla="*/ 7456 h 7509"/>
                        <a:gd name="connsiteX5" fmla="*/ 720 w 6953"/>
                        <a:gd name="connsiteY5" fmla="*/ 5516 h 7509"/>
                        <a:gd name="connsiteX6" fmla="*/ 166 w 6953"/>
                        <a:gd name="connsiteY6" fmla="*/ 2191 h 750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6953" h="7509">
                          <a:moveTo>
                            <a:pt x="166" y="2191"/>
                          </a:moveTo>
                          <a:cubicBezTo>
                            <a:pt x="166" y="805"/>
                            <a:pt x="1829" y="-580"/>
                            <a:pt x="3215" y="251"/>
                          </a:cubicBezTo>
                          <a:cubicBezTo>
                            <a:pt x="4047" y="805"/>
                            <a:pt x="5433" y="1637"/>
                            <a:pt x="5988" y="2468"/>
                          </a:cubicBezTo>
                          <a:cubicBezTo>
                            <a:pt x="6820" y="3299"/>
                            <a:pt x="7374" y="4685"/>
                            <a:pt x="6542" y="5793"/>
                          </a:cubicBezTo>
                          <a:cubicBezTo>
                            <a:pt x="5988" y="6902"/>
                            <a:pt x="4324" y="7733"/>
                            <a:pt x="3215" y="7456"/>
                          </a:cubicBezTo>
                          <a:cubicBezTo>
                            <a:pt x="2106" y="7456"/>
                            <a:pt x="1275" y="6071"/>
                            <a:pt x="720" y="5516"/>
                          </a:cubicBezTo>
                          <a:cubicBezTo>
                            <a:pt x="-111" y="4408"/>
                            <a:pt x="-111" y="3576"/>
                            <a:pt x="166" y="2191"/>
                          </a:cubicBez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415" name="Freeform 2414">
                      <a:extLst>
                        <a:ext uri="{FF2B5EF4-FFF2-40B4-BE49-F238E27FC236}">
                          <a16:creationId xmlns:a16="http://schemas.microsoft.com/office/drawing/2014/main" id="{C894B910-1D52-CFDB-2CF6-9C17D455268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273924" y="3326388"/>
                      <a:ext cx="15319" cy="14456"/>
                    </a:xfrm>
                    <a:custGeom>
                      <a:avLst/>
                      <a:gdLst>
                        <a:gd name="connsiteX0" fmla="*/ 6942 w 15319"/>
                        <a:gd name="connsiteY0" fmla="*/ 10885 h 14456"/>
                        <a:gd name="connsiteX1" fmla="*/ 5279 w 15319"/>
                        <a:gd name="connsiteY1" fmla="*/ 14210 h 14456"/>
                        <a:gd name="connsiteX2" fmla="*/ 3616 w 15319"/>
                        <a:gd name="connsiteY2" fmla="*/ 14210 h 14456"/>
                        <a:gd name="connsiteX3" fmla="*/ 2506 w 15319"/>
                        <a:gd name="connsiteY3" fmla="*/ 11439 h 14456"/>
                        <a:gd name="connsiteX4" fmla="*/ 843 w 15319"/>
                        <a:gd name="connsiteY4" fmla="*/ 9499 h 14456"/>
                        <a:gd name="connsiteX5" fmla="*/ 288 w 15319"/>
                        <a:gd name="connsiteY5" fmla="*/ 6451 h 14456"/>
                        <a:gd name="connsiteX6" fmla="*/ 2506 w 15319"/>
                        <a:gd name="connsiteY6" fmla="*/ 4788 h 14456"/>
                        <a:gd name="connsiteX7" fmla="*/ 6388 w 15319"/>
                        <a:gd name="connsiteY7" fmla="*/ 2848 h 14456"/>
                        <a:gd name="connsiteX8" fmla="*/ 14705 w 15319"/>
                        <a:gd name="connsiteY8" fmla="*/ 631 h 14456"/>
                        <a:gd name="connsiteX9" fmla="*/ 11655 w 15319"/>
                        <a:gd name="connsiteY9" fmla="*/ 5065 h 14456"/>
                        <a:gd name="connsiteX10" fmla="*/ 8051 w 15319"/>
                        <a:gd name="connsiteY10" fmla="*/ 9222 h 14456"/>
                        <a:gd name="connsiteX11" fmla="*/ 7219 w 15319"/>
                        <a:gd name="connsiteY11" fmla="*/ 11162 h 1445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</a:cxnLst>
                      <a:rect l="l" t="t" r="r" b="b"/>
                      <a:pathLst>
                        <a:path w="15319" h="14456">
                          <a:moveTo>
                            <a:pt x="6942" y="10885"/>
                          </a:moveTo>
                          <a:cubicBezTo>
                            <a:pt x="6388" y="11993"/>
                            <a:pt x="5833" y="13102"/>
                            <a:pt x="5279" y="14210"/>
                          </a:cubicBezTo>
                          <a:cubicBezTo>
                            <a:pt x="4724" y="14210"/>
                            <a:pt x="4170" y="14765"/>
                            <a:pt x="3616" y="14210"/>
                          </a:cubicBezTo>
                          <a:cubicBezTo>
                            <a:pt x="3061" y="13656"/>
                            <a:pt x="2784" y="12270"/>
                            <a:pt x="2506" y="11439"/>
                          </a:cubicBezTo>
                          <a:cubicBezTo>
                            <a:pt x="2229" y="10330"/>
                            <a:pt x="1398" y="10330"/>
                            <a:pt x="843" y="9499"/>
                          </a:cubicBezTo>
                          <a:cubicBezTo>
                            <a:pt x="11" y="8945"/>
                            <a:pt x="-266" y="7559"/>
                            <a:pt x="288" y="6451"/>
                          </a:cubicBezTo>
                          <a:cubicBezTo>
                            <a:pt x="843" y="5619"/>
                            <a:pt x="1674" y="5342"/>
                            <a:pt x="2506" y="4788"/>
                          </a:cubicBezTo>
                          <a:cubicBezTo>
                            <a:pt x="3892" y="4234"/>
                            <a:pt x="5279" y="3402"/>
                            <a:pt x="6388" y="2848"/>
                          </a:cubicBezTo>
                          <a:cubicBezTo>
                            <a:pt x="8328" y="1740"/>
                            <a:pt x="12209" y="-1309"/>
                            <a:pt x="14705" y="631"/>
                          </a:cubicBezTo>
                          <a:cubicBezTo>
                            <a:pt x="16922" y="2294"/>
                            <a:pt x="12487" y="4234"/>
                            <a:pt x="11655" y="5065"/>
                          </a:cubicBezTo>
                          <a:cubicBezTo>
                            <a:pt x="10269" y="6174"/>
                            <a:pt x="8883" y="7559"/>
                            <a:pt x="8051" y="9222"/>
                          </a:cubicBezTo>
                          <a:cubicBezTo>
                            <a:pt x="7774" y="9776"/>
                            <a:pt x="7497" y="10330"/>
                            <a:pt x="7219" y="11162"/>
                          </a:cubicBez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416" name="Freeform 2415">
                      <a:extLst>
                        <a:ext uri="{FF2B5EF4-FFF2-40B4-BE49-F238E27FC236}">
                          <a16:creationId xmlns:a16="http://schemas.microsoft.com/office/drawing/2014/main" id="{81CD2C86-4BF8-54C0-5E84-9542497CF27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265341" y="3344092"/>
                      <a:ext cx="6819" cy="7591"/>
                    </a:xfrm>
                    <a:custGeom>
                      <a:avLst/>
                      <a:gdLst>
                        <a:gd name="connsiteX0" fmla="*/ 0 w 6819"/>
                        <a:gd name="connsiteY0" fmla="*/ 2880 h 7591"/>
                        <a:gd name="connsiteX1" fmla="*/ 1386 w 6819"/>
                        <a:gd name="connsiteY1" fmla="*/ 663 h 7591"/>
                        <a:gd name="connsiteX2" fmla="*/ 4159 w 6819"/>
                        <a:gd name="connsiteY2" fmla="*/ 386 h 7591"/>
                        <a:gd name="connsiteX3" fmla="*/ 6654 w 6819"/>
                        <a:gd name="connsiteY3" fmla="*/ 2603 h 7591"/>
                        <a:gd name="connsiteX4" fmla="*/ 6099 w 6819"/>
                        <a:gd name="connsiteY4" fmla="*/ 5375 h 7591"/>
                        <a:gd name="connsiteX5" fmla="*/ 2772 w 6819"/>
                        <a:gd name="connsiteY5" fmla="*/ 7591 h 7591"/>
                        <a:gd name="connsiteX6" fmla="*/ 278 w 6819"/>
                        <a:gd name="connsiteY6" fmla="*/ 2880 h 759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6819" h="7591">
                          <a:moveTo>
                            <a:pt x="0" y="2880"/>
                          </a:moveTo>
                          <a:cubicBezTo>
                            <a:pt x="554" y="2603"/>
                            <a:pt x="832" y="1218"/>
                            <a:pt x="1386" y="663"/>
                          </a:cubicBezTo>
                          <a:cubicBezTo>
                            <a:pt x="2218" y="-168"/>
                            <a:pt x="3050" y="-168"/>
                            <a:pt x="4159" y="386"/>
                          </a:cubicBezTo>
                          <a:cubicBezTo>
                            <a:pt x="4990" y="940"/>
                            <a:pt x="6099" y="1495"/>
                            <a:pt x="6654" y="2603"/>
                          </a:cubicBezTo>
                          <a:cubicBezTo>
                            <a:pt x="6931" y="3712"/>
                            <a:pt x="6931" y="4543"/>
                            <a:pt x="6099" y="5375"/>
                          </a:cubicBezTo>
                          <a:cubicBezTo>
                            <a:pt x="4990" y="6206"/>
                            <a:pt x="3882" y="7037"/>
                            <a:pt x="2772" y="7591"/>
                          </a:cubicBezTo>
                          <a:cubicBezTo>
                            <a:pt x="2496" y="7037"/>
                            <a:pt x="278" y="2880"/>
                            <a:pt x="278" y="2880"/>
                          </a:cubicBez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417" name="Freeform 2416">
                      <a:extLst>
                        <a:ext uri="{FF2B5EF4-FFF2-40B4-BE49-F238E27FC236}">
                          <a16:creationId xmlns:a16="http://schemas.microsoft.com/office/drawing/2014/main" id="{D1E8BFF5-1AFE-BD33-7687-30A17337E90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254806" y="3355674"/>
                      <a:ext cx="6988" cy="5708"/>
                    </a:xfrm>
                    <a:custGeom>
                      <a:avLst/>
                      <a:gdLst>
                        <a:gd name="connsiteX0" fmla="*/ 832 w 6988"/>
                        <a:gd name="connsiteY0" fmla="*/ 720 h 5708"/>
                        <a:gd name="connsiteX1" fmla="*/ 4436 w 6988"/>
                        <a:gd name="connsiteY1" fmla="*/ 166 h 5708"/>
                        <a:gd name="connsiteX2" fmla="*/ 6931 w 6988"/>
                        <a:gd name="connsiteY2" fmla="*/ 2106 h 5708"/>
                        <a:gd name="connsiteX3" fmla="*/ 2496 w 6988"/>
                        <a:gd name="connsiteY3" fmla="*/ 5708 h 5708"/>
                        <a:gd name="connsiteX4" fmla="*/ 0 w 6988"/>
                        <a:gd name="connsiteY4" fmla="*/ 3768 h 5708"/>
                        <a:gd name="connsiteX5" fmla="*/ 1109 w 6988"/>
                        <a:gd name="connsiteY5" fmla="*/ 720 h 570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6988" h="5708">
                          <a:moveTo>
                            <a:pt x="832" y="720"/>
                          </a:moveTo>
                          <a:cubicBezTo>
                            <a:pt x="1941" y="-111"/>
                            <a:pt x="3327" y="-111"/>
                            <a:pt x="4436" y="166"/>
                          </a:cubicBezTo>
                          <a:cubicBezTo>
                            <a:pt x="5545" y="166"/>
                            <a:pt x="6654" y="720"/>
                            <a:pt x="6931" y="2106"/>
                          </a:cubicBezTo>
                          <a:cubicBezTo>
                            <a:pt x="7486" y="4045"/>
                            <a:pt x="3882" y="5431"/>
                            <a:pt x="2496" y="5708"/>
                          </a:cubicBezTo>
                          <a:cubicBezTo>
                            <a:pt x="1386" y="5708"/>
                            <a:pt x="0" y="4877"/>
                            <a:pt x="0" y="3768"/>
                          </a:cubicBezTo>
                          <a:cubicBezTo>
                            <a:pt x="0" y="2937"/>
                            <a:pt x="278" y="1274"/>
                            <a:pt x="1109" y="720"/>
                          </a:cubicBez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418" name="Freeform 2417">
                      <a:extLst>
                        <a:ext uri="{FF2B5EF4-FFF2-40B4-BE49-F238E27FC236}">
                          <a16:creationId xmlns:a16="http://schemas.microsoft.com/office/drawing/2014/main" id="{DFC102E5-9FFA-71B8-D6D0-03C87DE6035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233073" y="3374764"/>
                      <a:ext cx="16595" cy="23752"/>
                    </a:xfrm>
                    <a:custGeom>
                      <a:avLst/>
                      <a:gdLst>
                        <a:gd name="connsiteX0" fmla="*/ 8703 w 16595"/>
                        <a:gd name="connsiteY0" fmla="*/ 14330 h 23752"/>
                        <a:gd name="connsiteX1" fmla="*/ 6762 w 16595"/>
                        <a:gd name="connsiteY1" fmla="*/ 16548 h 23752"/>
                        <a:gd name="connsiteX2" fmla="*/ 4544 w 16595"/>
                        <a:gd name="connsiteY2" fmla="*/ 20150 h 23752"/>
                        <a:gd name="connsiteX3" fmla="*/ 2049 w 16595"/>
                        <a:gd name="connsiteY3" fmla="*/ 23753 h 23752"/>
                        <a:gd name="connsiteX4" fmla="*/ 109 w 16595"/>
                        <a:gd name="connsiteY4" fmla="*/ 22090 h 23752"/>
                        <a:gd name="connsiteX5" fmla="*/ 663 w 16595"/>
                        <a:gd name="connsiteY5" fmla="*/ 17102 h 23752"/>
                        <a:gd name="connsiteX6" fmla="*/ 2049 w 16595"/>
                        <a:gd name="connsiteY6" fmla="*/ 11836 h 23752"/>
                        <a:gd name="connsiteX7" fmla="*/ 8980 w 16595"/>
                        <a:gd name="connsiteY7" fmla="*/ 3800 h 23752"/>
                        <a:gd name="connsiteX8" fmla="*/ 11198 w 16595"/>
                        <a:gd name="connsiteY8" fmla="*/ 2968 h 23752"/>
                        <a:gd name="connsiteX9" fmla="*/ 12861 w 16595"/>
                        <a:gd name="connsiteY9" fmla="*/ 1029 h 23752"/>
                        <a:gd name="connsiteX10" fmla="*/ 16465 w 16595"/>
                        <a:gd name="connsiteY10" fmla="*/ 474 h 23752"/>
                        <a:gd name="connsiteX11" fmla="*/ 15357 w 16595"/>
                        <a:gd name="connsiteY11" fmla="*/ 3523 h 23752"/>
                        <a:gd name="connsiteX12" fmla="*/ 11475 w 16595"/>
                        <a:gd name="connsiteY12" fmla="*/ 11282 h 23752"/>
                        <a:gd name="connsiteX13" fmla="*/ 8426 w 16595"/>
                        <a:gd name="connsiteY13" fmla="*/ 14885 h 23752"/>
                        <a:gd name="connsiteX14" fmla="*/ 8426 w 16595"/>
                        <a:gd name="connsiteY14" fmla="*/ 14330 h 2375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</a:cxnLst>
                      <a:rect l="l" t="t" r="r" b="b"/>
                      <a:pathLst>
                        <a:path w="16595" h="23752">
                          <a:moveTo>
                            <a:pt x="8703" y="14330"/>
                          </a:moveTo>
                          <a:cubicBezTo>
                            <a:pt x="8148" y="14330"/>
                            <a:pt x="7040" y="15993"/>
                            <a:pt x="6762" y="16548"/>
                          </a:cubicBezTo>
                          <a:cubicBezTo>
                            <a:pt x="5654" y="17656"/>
                            <a:pt x="5376" y="18764"/>
                            <a:pt x="4544" y="20150"/>
                          </a:cubicBezTo>
                          <a:cubicBezTo>
                            <a:pt x="4267" y="20981"/>
                            <a:pt x="3158" y="23476"/>
                            <a:pt x="2049" y="23753"/>
                          </a:cubicBezTo>
                          <a:cubicBezTo>
                            <a:pt x="1218" y="23753"/>
                            <a:pt x="386" y="22921"/>
                            <a:pt x="109" y="22090"/>
                          </a:cubicBezTo>
                          <a:cubicBezTo>
                            <a:pt x="-169" y="20427"/>
                            <a:pt x="109" y="18764"/>
                            <a:pt x="663" y="17102"/>
                          </a:cubicBezTo>
                          <a:cubicBezTo>
                            <a:pt x="1218" y="15439"/>
                            <a:pt x="1495" y="13776"/>
                            <a:pt x="2049" y="11836"/>
                          </a:cubicBezTo>
                          <a:cubicBezTo>
                            <a:pt x="3158" y="8511"/>
                            <a:pt x="5376" y="4908"/>
                            <a:pt x="8980" y="3800"/>
                          </a:cubicBezTo>
                          <a:cubicBezTo>
                            <a:pt x="9812" y="3800"/>
                            <a:pt x="10643" y="3523"/>
                            <a:pt x="11198" y="2968"/>
                          </a:cubicBezTo>
                          <a:cubicBezTo>
                            <a:pt x="11753" y="2414"/>
                            <a:pt x="12307" y="1583"/>
                            <a:pt x="12861" y="1029"/>
                          </a:cubicBezTo>
                          <a:cubicBezTo>
                            <a:pt x="13693" y="474"/>
                            <a:pt x="15634" y="-634"/>
                            <a:pt x="16465" y="474"/>
                          </a:cubicBezTo>
                          <a:cubicBezTo>
                            <a:pt x="17020" y="1306"/>
                            <a:pt x="15634" y="2691"/>
                            <a:pt x="15357" y="3523"/>
                          </a:cubicBezTo>
                          <a:cubicBezTo>
                            <a:pt x="14247" y="6294"/>
                            <a:pt x="13139" y="8788"/>
                            <a:pt x="11475" y="11282"/>
                          </a:cubicBezTo>
                          <a:cubicBezTo>
                            <a:pt x="10643" y="12391"/>
                            <a:pt x="9535" y="14053"/>
                            <a:pt x="8426" y="14885"/>
                          </a:cubicBezTo>
                          <a:cubicBezTo>
                            <a:pt x="8426" y="14885"/>
                            <a:pt x="8426" y="14330"/>
                            <a:pt x="8426" y="14330"/>
                          </a:cubicBez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419" name="Freeform 2418">
                      <a:extLst>
                        <a:ext uri="{FF2B5EF4-FFF2-40B4-BE49-F238E27FC236}">
                          <a16:creationId xmlns:a16="http://schemas.microsoft.com/office/drawing/2014/main" id="{89EB0755-C0D9-1017-4E2E-46E9322EDDB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67755" y="3432325"/>
                      <a:ext cx="7208" cy="8036"/>
                    </a:xfrm>
                    <a:custGeom>
                      <a:avLst/>
                      <a:gdLst>
                        <a:gd name="connsiteX0" fmla="*/ 7208 w 7208"/>
                        <a:gd name="connsiteY0" fmla="*/ 4157 h 8036"/>
                        <a:gd name="connsiteX1" fmla="*/ 3604 w 7208"/>
                        <a:gd name="connsiteY1" fmla="*/ 8037 h 8036"/>
                        <a:gd name="connsiteX2" fmla="*/ 0 w 7208"/>
                        <a:gd name="connsiteY2" fmla="*/ 4157 h 8036"/>
                        <a:gd name="connsiteX3" fmla="*/ 3604 w 7208"/>
                        <a:gd name="connsiteY3" fmla="*/ 0 h 8036"/>
                        <a:gd name="connsiteX4" fmla="*/ 7208 w 7208"/>
                        <a:gd name="connsiteY4" fmla="*/ 4157 h 80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7208" h="8036">
                          <a:moveTo>
                            <a:pt x="7208" y="4157"/>
                          </a:moveTo>
                          <a:cubicBezTo>
                            <a:pt x="7208" y="6374"/>
                            <a:pt x="5545" y="8037"/>
                            <a:pt x="3604" y="8037"/>
                          </a:cubicBezTo>
                          <a:cubicBezTo>
                            <a:pt x="1664" y="8037"/>
                            <a:pt x="0" y="6374"/>
                            <a:pt x="0" y="4157"/>
                          </a:cubicBezTo>
                          <a:cubicBezTo>
                            <a:pt x="0" y="1940"/>
                            <a:pt x="1664" y="0"/>
                            <a:pt x="3604" y="0"/>
                          </a:cubicBezTo>
                          <a:cubicBezTo>
                            <a:pt x="5545" y="0"/>
                            <a:pt x="7208" y="1663"/>
                            <a:pt x="7208" y="4157"/>
                          </a:cubicBez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420" name="Freeform 2419">
                      <a:extLst>
                        <a:ext uri="{FF2B5EF4-FFF2-40B4-BE49-F238E27FC236}">
                          <a16:creationId xmlns:a16="http://schemas.microsoft.com/office/drawing/2014/main" id="{FA8512BE-130B-6FBA-E022-F163C825FD6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35318" y="3440639"/>
                      <a:ext cx="9425" cy="7759"/>
                    </a:xfrm>
                    <a:custGeom>
                      <a:avLst/>
                      <a:gdLst>
                        <a:gd name="connsiteX0" fmla="*/ 9426 w 9425"/>
                        <a:gd name="connsiteY0" fmla="*/ 3880 h 7759"/>
                        <a:gd name="connsiteX1" fmla="*/ 4713 w 9425"/>
                        <a:gd name="connsiteY1" fmla="*/ 7760 h 7759"/>
                        <a:gd name="connsiteX2" fmla="*/ 0 w 9425"/>
                        <a:gd name="connsiteY2" fmla="*/ 3880 h 7759"/>
                        <a:gd name="connsiteX3" fmla="*/ 4713 w 9425"/>
                        <a:gd name="connsiteY3" fmla="*/ 0 h 7759"/>
                        <a:gd name="connsiteX4" fmla="*/ 9426 w 9425"/>
                        <a:gd name="connsiteY4" fmla="*/ 3880 h 775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9425" h="7759">
                          <a:moveTo>
                            <a:pt x="9426" y="3880"/>
                          </a:moveTo>
                          <a:cubicBezTo>
                            <a:pt x="9426" y="6097"/>
                            <a:pt x="7208" y="7760"/>
                            <a:pt x="4713" y="7760"/>
                          </a:cubicBezTo>
                          <a:cubicBezTo>
                            <a:pt x="2218" y="7760"/>
                            <a:pt x="0" y="6097"/>
                            <a:pt x="0" y="3880"/>
                          </a:cubicBezTo>
                          <a:cubicBezTo>
                            <a:pt x="0" y="1663"/>
                            <a:pt x="2218" y="0"/>
                            <a:pt x="4713" y="0"/>
                          </a:cubicBezTo>
                          <a:cubicBezTo>
                            <a:pt x="7208" y="0"/>
                            <a:pt x="9426" y="1663"/>
                            <a:pt x="9426" y="3880"/>
                          </a:cubicBez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421" name="Freeform 2420">
                      <a:extLst>
                        <a:ext uri="{FF2B5EF4-FFF2-40B4-BE49-F238E27FC236}">
                          <a16:creationId xmlns:a16="http://schemas.microsoft.com/office/drawing/2014/main" id="{138C3E50-4614-2694-FB1D-AC10DBCA95E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22843" y="3445627"/>
                      <a:ext cx="9425" cy="7205"/>
                    </a:xfrm>
                    <a:custGeom>
                      <a:avLst/>
                      <a:gdLst>
                        <a:gd name="connsiteX0" fmla="*/ 9426 w 9425"/>
                        <a:gd name="connsiteY0" fmla="*/ 3603 h 7205"/>
                        <a:gd name="connsiteX1" fmla="*/ 4713 w 9425"/>
                        <a:gd name="connsiteY1" fmla="*/ 7205 h 7205"/>
                        <a:gd name="connsiteX2" fmla="*/ 0 w 9425"/>
                        <a:gd name="connsiteY2" fmla="*/ 3603 h 7205"/>
                        <a:gd name="connsiteX3" fmla="*/ 4713 w 9425"/>
                        <a:gd name="connsiteY3" fmla="*/ 0 h 7205"/>
                        <a:gd name="connsiteX4" fmla="*/ 9426 w 9425"/>
                        <a:gd name="connsiteY4" fmla="*/ 3603 h 720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9425" h="7205">
                          <a:moveTo>
                            <a:pt x="9426" y="3603"/>
                          </a:moveTo>
                          <a:cubicBezTo>
                            <a:pt x="9426" y="5542"/>
                            <a:pt x="7485" y="7205"/>
                            <a:pt x="4713" y="7205"/>
                          </a:cubicBezTo>
                          <a:cubicBezTo>
                            <a:pt x="1941" y="7205"/>
                            <a:pt x="0" y="5542"/>
                            <a:pt x="0" y="3603"/>
                          </a:cubicBezTo>
                          <a:cubicBezTo>
                            <a:pt x="0" y="1663"/>
                            <a:pt x="1941" y="0"/>
                            <a:pt x="4713" y="0"/>
                          </a:cubicBezTo>
                          <a:cubicBezTo>
                            <a:pt x="7485" y="0"/>
                            <a:pt x="9426" y="1663"/>
                            <a:pt x="9426" y="3603"/>
                          </a:cubicBez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422" name="Freeform 2421">
                      <a:extLst>
                        <a:ext uri="{FF2B5EF4-FFF2-40B4-BE49-F238E27FC236}">
                          <a16:creationId xmlns:a16="http://schemas.microsoft.com/office/drawing/2014/main" id="{27C83828-197B-C834-A4B9-52C7F8F05BB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25501" y="3399902"/>
                      <a:ext cx="7208" cy="7759"/>
                    </a:xfrm>
                    <a:custGeom>
                      <a:avLst/>
                      <a:gdLst>
                        <a:gd name="connsiteX0" fmla="*/ 7208 w 7208"/>
                        <a:gd name="connsiteY0" fmla="*/ 3880 h 7759"/>
                        <a:gd name="connsiteX1" fmla="*/ 3604 w 7208"/>
                        <a:gd name="connsiteY1" fmla="*/ 7760 h 7759"/>
                        <a:gd name="connsiteX2" fmla="*/ 0 w 7208"/>
                        <a:gd name="connsiteY2" fmla="*/ 3880 h 7759"/>
                        <a:gd name="connsiteX3" fmla="*/ 3604 w 7208"/>
                        <a:gd name="connsiteY3" fmla="*/ 0 h 7759"/>
                        <a:gd name="connsiteX4" fmla="*/ 7208 w 7208"/>
                        <a:gd name="connsiteY4" fmla="*/ 3880 h 775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7208" h="7759">
                          <a:moveTo>
                            <a:pt x="7208" y="3880"/>
                          </a:moveTo>
                          <a:cubicBezTo>
                            <a:pt x="7208" y="6097"/>
                            <a:pt x="5545" y="7760"/>
                            <a:pt x="3604" y="7760"/>
                          </a:cubicBezTo>
                          <a:cubicBezTo>
                            <a:pt x="1664" y="7760"/>
                            <a:pt x="0" y="6097"/>
                            <a:pt x="0" y="3880"/>
                          </a:cubicBezTo>
                          <a:cubicBezTo>
                            <a:pt x="0" y="1663"/>
                            <a:pt x="1664" y="0"/>
                            <a:pt x="3604" y="0"/>
                          </a:cubicBezTo>
                          <a:cubicBezTo>
                            <a:pt x="5545" y="0"/>
                            <a:pt x="7208" y="1663"/>
                            <a:pt x="7208" y="3880"/>
                          </a:cubicBez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423" name="Freeform 2422">
                      <a:extLst>
                        <a:ext uri="{FF2B5EF4-FFF2-40B4-BE49-F238E27FC236}">
                          <a16:creationId xmlns:a16="http://schemas.microsoft.com/office/drawing/2014/main" id="{3BBB2258-5CF5-BDC1-9101-79002F38F73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548674" y="3136359"/>
                      <a:ext cx="7762" cy="7759"/>
                    </a:xfrm>
                    <a:custGeom>
                      <a:avLst/>
                      <a:gdLst>
                        <a:gd name="connsiteX0" fmla="*/ 7763 w 7762"/>
                        <a:gd name="connsiteY0" fmla="*/ 3880 h 7759"/>
                        <a:gd name="connsiteX1" fmla="*/ 3882 w 7762"/>
                        <a:gd name="connsiteY1" fmla="*/ 7759 h 7759"/>
                        <a:gd name="connsiteX2" fmla="*/ 0 w 7762"/>
                        <a:gd name="connsiteY2" fmla="*/ 3880 h 7759"/>
                        <a:gd name="connsiteX3" fmla="*/ 3882 w 7762"/>
                        <a:gd name="connsiteY3" fmla="*/ 0 h 7759"/>
                        <a:gd name="connsiteX4" fmla="*/ 7763 w 7762"/>
                        <a:gd name="connsiteY4" fmla="*/ 3880 h 775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7762" h="7759">
                          <a:moveTo>
                            <a:pt x="7763" y="3880"/>
                          </a:moveTo>
                          <a:cubicBezTo>
                            <a:pt x="7763" y="6097"/>
                            <a:pt x="6100" y="7759"/>
                            <a:pt x="3882" y="7759"/>
                          </a:cubicBezTo>
                          <a:cubicBezTo>
                            <a:pt x="1664" y="7759"/>
                            <a:pt x="0" y="6097"/>
                            <a:pt x="0" y="3880"/>
                          </a:cubicBezTo>
                          <a:cubicBezTo>
                            <a:pt x="0" y="1663"/>
                            <a:pt x="1664" y="0"/>
                            <a:pt x="3882" y="0"/>
                          </a:cubicBezTo>
                          <a:cubicBezTo>
                            <a:pt x="6100" y="0"/>
                            <a:pt x="7763" y="1663"/>
                            <a:pt x="7763" y="3880"/>
                          </a:cubicBez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424" name="Freeform 2423">
                      <a:extLst>
                        <a:ext uri="{FF2B5EF4-FFF2-40B4-BE49-F238E27FC236}">
                          <a16:creationId xmlns:a16="http://schemas.microsoft.com/office/drawing/2014/main" id="{2B29BCAE-1990-0B6B-7D59-4A8F8CF9072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550338" y="3154926"/>
                      <a:ext cx="6099" cy="6096"/>
                    </a:xfrm>
                    <a:custGeom>
                      <a:avLst/>
                      <a:gdLst>
                        <a:gd name="connsiteX0" fmla="*/ 6099 w 6099"/>
                        <a:gd name="connsiteY0" fmla="*/ 3048 h 6096"/>
                        <a:gd name="connsiteX1" fmla="*/ 3050 w 6099"/>
                        <a:gd name="connsiteY1" fmla="*/ 6097 h 6096"/>
                        <a:gd name="connsiteX2" fmla="*/ 0 w 6099"/>
                        <a:gd name="connsiteY2" fmla="*/ 3048 h 6096"/>
                        <a:gd name="connsiteX3" fmla="*/ 3050 w 6099"/>
                        <a:gd name="connsiteY3" fmla="*/ 0 h 6096"/>
                        <a:gd name="connsiteX4" fmla="*/ 6099 w 6099"/>
                        <a:gd name="connsiteY4" fmla="*/ 3048 h 60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6099" h="6096">
                          <a:moveTo>
                            <a:pt x="6099" y="3048"/>
                          </a:moveTo>
                          <a:cubicBezTo>
                            <a:pt x="6099" y="4711"/>
                            <a:pt x="4713" y="6097"/>
                            <a:pt x="3050" y="6097"/>
                          </a:cubicBezTo>
                          <a:cubicBezTo>
                            <a:pt x="1386" y="6097"/>
                            <a:pt x="0" y="4711"/>
                            <a:pt x="0" y="3048"/>
                          </a:cubicBezTo>
                          <a:cubicBezTo>
                            <a:pt x="0" y="1386"/>
                            <a:pt x="1386" y="0"/>
                            <a:pt x="3050" y="0"/>
                          </a:cubicBezTo>
                          <a:cubicBezTo>
                            <a:pt x="4713" y="0"/>
                            <a:pt x="6099" y="1386"/>
                            <a:pt x="6099" y="3048"/>
                          </a:cubicBez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425" name="Freeform 2424">
                      <a:extLst>
                        <a:ext uri="{FF2B5EF4-FFF2-40B4-BE49-F238E27FC236}">
                          <a16:creationId xmlns:a16="http://schemas.microsoft.com/office/drawing/2014/main" id="{8E248F2B-6614-32F0-4B5B-DD69536305A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558655" y="3184579"/>
                      <a:ext cx="6099" cy="9421"/>
                    </a:xfrm>
                    <a:custGeom>
                      <a:avLst/>
                      <a:gdLst>
                        <a:gd name="connsiteX0" fmla="*/ 6099 w 6099"/>
                        <a:gd name="connsiteY0" fmla="*/ 4711 h 9421"/>
                        <a:gd name="connsiteX1" fmla="*/ 3050 w 6099"/>
                        <a:gd name="connsiteY1" fmla="*/ 9422 h 9421"/>
                        <a:gd name="connsiteX2" fmla="*/ 0 w 6099"/>
                        <a:gd name="connsiteY2" fmla="*/ 4711 h 9421"/>
                        <a:gd name="connsiteX3" fmla="*/ 3050 w 6099"/>
                        <a:gd name="connsiteY3" fmla="*/ 0 h 9421"/>
                        <a:gd name="connsiteX4" fmla="*/ 6099 w 6099"/>
                        <a:gd name="connsiteY4" fmla="*/ 4711 h 942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6099" h="9421">
                          <a:moveTo>
                            <a:pt x="6099" y="4711"/>
                          </a:moveTo>
                          <a:cubicBezTo>
                            <a:pt x="6099" y="7482"/>
                            <a:pt x="4713" y="9422"/>
                            <a:pt x="3050" y="9422"/>
                          </a:cubicBezTo>
                          <a:cubicBezTo>
                            <a:pt x="1386" y="9422"/>
                            <a:pt x="0" y="7205"/>
                            <a:pt x="0" y="4711"/>
                          </a:cubicBezTo>
                          <a:cubicBezTo>
                            <a:pt x="0" y="2217"/>
                            <a:pt x="1386" y="0"/>
                            <a:pt x="3050" y="0"/>
                          </a:cubicBezTo>
                          <a:cubicBezTo>
                            <a:pt x="4713" y="0"/>
                            <a:pt x="6099" y="2217"/>
                            <a:pt x="6099" y="4711"/>
                          </a:cubicBez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426" name="Freeform 2425">
                      <a:extLst>
                        <a:ext uri="{FF2B5EF4-FFF2-40B4-BE49-F238E27FC236}">
                          <a16:creationId xmlns:a16="http://schemas.microsoft.com/office/drawing/2014/main" id="{A19C962E-3045-1BCD-2CC2-3680A3DCF4E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556437" y="3205917"/>
                      <a:ext cx="5544" cy="5542"/>
                    </a:xfrm>
                    <a:custGeom>
                      <a:avLst/>
                      <a:gdLst>
                        <a:gd name="connsiteX0" fmla="*/ 5545 w 5544"/>
                        <a:gd name="connsiteY0" fmla="*/ 2771 h 5542"/>
                        <a:gd name="connsiteX1" fmla="*/ 2772 w 5544"/>
                        <a:gd name="connsiteY1" fmla="*/ 5542 h 5542"/>
                        <a:gd name="connsiteX2" fmla="*/ 0 w 5544"/>
                        <a:gd name="connsiteY2" fmla="*/ 2771 h 5542"/>
                        <a:gd name="connsiteX3" fmla="*/ 2772 w 5544"/>
                        <a:gd name="connsiteY3" fmla="*/ 0 h 5542"/>
                        <a:gd name="connsiteX4" fmla="*/ 5545 w 5544"/>
                        <a:gd name="connsiteY4" fmla="*/ 2771 h 554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5544" h="5542">
                          <a:moveTo>
                            <a:pt x="5545" y="2771"/>
                          </a:moveTo>
                          <a:cubicBezTo>
                            <a:pt x="5545" y="4434"/>
                            <a:pt x="4159" y="5542"/>
                            <a:pt x="2772" y="5542"/>
                          </a:cubicBezTo>
                          <a:cubicBezTo>
                            <a:pt x="1386" y="5542"/>
                            <a:pt x="0" y="4157"/>
                            <a:pt x="0" y="2771"/>
                          </a:cubicBezTo>
                          <a:cubicBezTo>
                            <a:pt x="0" y="1386"/>
                            <a:pt x="1386" y="0"/>
                            <a:pt x="2772" y="0"/>
                          </a:cubicBezTo>
                          <a:cubicBezTo>
                            <a:pt x="4159" y="0"/>
                            <a:pt x="5545" y="1386"/>
                            <a:pt x="5545" y="2771"/>
                          </a:cubicBez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427" name="Freeform 2426">
                      <a:extLst>
                        <a:ext uri="{FF2B5EF4-FFF2-40B4-BE49-F238E27FC236}">
                          <a16:creationId xmlns:a16="http://schemas.microsoft.com/office/drawing/2014/main" id="{6B86E85F-C7E9-6EB2-2652-63A27ADD714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622696" y="3377178"/>
                      <a:ext cx="4989" cy="8867"/>
                    </a:xfrm>
                    <a:custGeom>
                      <a:avLst/>
                      <a:gdLst>
                        <a:gd name="connsiteX0" fmla="*/ 4990 w 4989"/>
                        <a:gd name="connsiteY0" fmla="*/ 4434 h 8867"/>
                        <a:gd name="connsiteX1" fmla="*/ 2495 w 4989"/>
                        <a:gd name="connsiteY1" fmla="*/ 8868 h 8867"/>
                        <a:gd name="connsiteX2" fmla="*/ 0 w 4989"/>
                        <a:gd name="connsiteY2" fmla="*/ 4434 h 8867"/>
                        <a:gd name="connsiteX3" fmla="*/ 2495 w 4989"/>
                        <a:gd name="connsiteY3" fmla="*/ 0 h 8867"/>
                        <a:gd name="connsiteX4" fmla="*/ 4990 w 4989"/>
                        <a:gd name="connsiteY4" fmla="*/ 4434 h 886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4989" h="8867">
                          <a:moveTo>
                            <a:pt x="4990" y="4434"/>
                          </a:moveTo>
                          <a:cubicBezTo>
                            <a:pt x="4990" y="6928"/>
                            <a:pt x="3881" y="8868"/>
                            <a:pt x="2495" y="8868"/>
                          </a:cubicBezTo>
                          <a:cubicBezTo>
                            <a:pt x="1109" y="8868"/>
                            <a:pt x="0" y="6928"/>
                            <a:pt x="0" y="4434"/>
                          </a:cubicBezTo>
                          <a:cubicBezTo>
                            <a:pt x="0" y="1940"/>
                            <a:pt x="1109" y="0"/>
                            <a:pt x="2495" y="0"/>
                          </a:cubicBezTo>
                          <a:cubicBezTo>
                            <a:pt x="3881" y="0"/>
                            <a:pt x="4990" y="1940"/>
                            <a:pt x="4990" y="4434"/>
                          </a:cubicBez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428" name="Freeform 2427">
                      <a:extLst>
                        <a:ext uri="{FF2B5EF4-FFF2-40B4-BE49-F238E27FC236}">
                          <a16:creationId xmlns:a16="http://schemas.microsoft.com/office/drawing/2014/main" id="{82C48CD5-01FC-4F5C-26F7-700A0DEF886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622696" y="3362491"/>
                      <a:ext cx="4989" cy="5542"/>
                    </a:xfrm>
                    <a:custGeom>
                      <a:avLst/>
                      <a:gdLst>
                        <a:gd name="connsiteX0" fmla="*/ 4990 w 4989"/>
                        <a:gd name="connsiteY0" fmla="*/ 2771 h 5542"/>
                        <a:gd name="connsiteX1" fmla="*/ 2495 w 4989"/>
                        <a:gd name="connsiteY1" fmla="*/ 5542 h 5542"/>
                        <a:gd name="connsiteX2" fmla="*/ 0 w 4989"/>
                        <a:gd name="connsiteY2" fmla="*/ 2771 h 5542"/>
                        <a:gd name="connsiteX3" fmla="*/ 2495 w 4989"/>
                        <a:gd name="connsiteY3" fmla="*/ 0 h 5542"/>
                        <a:gd name="connsiteX4" fmla="*/ 4990 w 4989"/>
                        <a:gd name="connsiteY4" fmla="*/ 2771 h 554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4989" h="5542">
                          <a:moveTo>
                            <a:pt x="4990" y="2771"/>
                          </a:moveTo>
                          <a:cubicBezTo>
                            <a:pt x="4990" y="4157"/>
                            <a:pt x="3881" y="5542"/>
                            <a:pt x="2495" y="5542"/>
                          </a:cubicBezTo>
                          <a:cubicBezTo>
                            <a:pt x="1109" y="5542"/>
                            <a:pt x="0" y="4434"/>
                            <a:pt x="0" y="2771"/>
                          </a:cubicBezTo>
                          <a:cubicBezTo>
                            <a:pt x="0" y="1109"/>
                            <a:pt x="1109" y="0"/>
                            <a:pt x="2495" y="0"/>
                          </a:cubicBezTo>
                          <a:cubicBezTo>
                            <a:pt x="3881" y="0"/>
                            <a:pt x="4990" y="1109"/>
                            <a:pt x="4990" y="2771"/>
                          </a:cubicBez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429" name="Freeform 2428">
                      <a:extLst>
                        <a:ext uri="{FF2B5EF4-FFF2-40B4-BE49-F238E27FC236}">
                          <a16:creationId xmlns:a16="http://schemas.microsoft.com/office/drawing/2014/main" id="{34E14A7C-2027-19A6-0080-D2F6EF01119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598022" y="3432325"/>
                      <a:ext cx="6654" cy="6650"/>
                    </a:xfrm>
                    <a:custGeom>
                      <a:avLst/>
                      <a:gdLst>
                        <a:gd name="connsiteX0" fmla="*/ 6654 w 6654"/>
                        <a:gd name="connsiteY0" fmla="*/ 3326 h 6650"/>
                        <a:gd name="connsiteX1" fmla="*/ 3327 w 6654"/>
                        <a:gd name="connsiteY1" fmla="*/ 6651 h 6650"/>
                        <a:gd name="connsiteX2" fmla="*/ 0 w 6654"/>
                        <a:gd name="connsiteY2" fmla="*/ 3326 h 6650"/>
                        <a:gd name="connsiteX3" fmla="*/ 3327 w 6654"/>
                        <a:gd name="connsiteY3" fmla="*/ 0 h 6650"/>
                        <a:gd name="connsiteX4" fmla="*/ 6654 w 6654"/>
                        <a:gd name="connsiteY4" fmla="*/ 3326 h 66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6654" h="6650">
                          <a:moveTo>
                            <a:pt x="6654" y="3326"/>
                          </a:moveTo>
                          <a:cubicBezTo>
                            <a:pt x="6654" y="4988"/>
                            <a:pt x="5268" y="6651"/>
                            <a:pt x="3327" y="6651"/>
                          </a:cubicBezTo>
                          <a:cubicBezTo>
                            <a:pt x="1386" y="6651"/>
                            <a:pt x="0" y="5265"/>
                            <a:pt x="0" y="3326"/>
                          </a:cubicBezTo>
                          <a:cubicBezTo>
                            <a:pt x="0" y="1386"/>
                            <a:pt x="1386" y="0"/>
                            <a:pt x="3327" y="0"/>
                          </a:cubicBezTo>
                          <a:cubicBezTo>
                            <a:pt x="5268" y="0"/>
                            <a:pt x="6654" y="1386"/>
                            <a:pt x="6654" y="3326"/>
                          </a:cubicBez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</p:grpSp>
            </p:grpSp>
          </p:grpSp>
          <p:grpSp>
            <p:nvGrpSpPr>
              <p:cNvPr id="2022" name="Graphic 248">
                <a:extLst>
                  <a:ext uri="{FF2B5EF4-FFF2-40B4-BE49-F238E27FC236}">
                    <a16:creationId xmlns:a16="http://schemas.microsoft.com/office/drawing/2014/main" id="{16F1ED59-2847-AFAD-C4E3-2C7CDB007DF5}"/>
                  </a:ext>
                </a:extLst>
              </p:cNvPr>
              <p:cNvGrpSpPr/>
              <p:nvPr/>
            </p:nvGrpSpPr>
            <p:grpSpPr>
              <a:xfrm>
                <a:off x="7108353" y="2514898"/>
                <a:ext cx="1653770" cy="1107075"/>
                <a:chOff x="7771118" y="2513779"/>
                <a:chExt cx="1653770" cy="1107075"/>
              </a:xfrm>
              <a:grpFill/>
            </p:grpSpPr>
            <p:sp>
              <p:nvSpPr>
                <p:cNvPr id="2385" name="Freeform 2384">
                  <a:extLst>
                    <a:ext uri="{FF2B5EF4-FFF2-40B4-BE49-F238E27FC236}">
                      <a16:creationId xmlns:a16="http://schemas.microsoft.com/office/drawing/2014/main" id="{13ECD883-3783-A9B7-E867-ADC45ED35676}"/>
                    </a:ext>
                  </a:extLst>
                </p:cNvPr>
                <p:cNvSpPr/>
                <p:nvPr/>
              </p:nvSpPr>
              <p:spPr>
                <a:xfrm>
                  <a:off x="7771118" y="2513779"/>
                  <a:ext cx="1653770" cy="1049137"/>
                </a:xfrm>
                <a:custGeom>
                  <a:avLst/>
                  <a:gdLst>
                    <a:gd name="connsiteX0" fmla="*/ 1651138 w 1653770"/>
                    <a:gd name="connsiteY0" fmla="*/ 210778 h 1049137"/>
                    <a:gd name="connsiteX1" fmla="*/ 1638939 w 1653770"/>
                    <a:gd name="connsiteY1" fmla="*/ 222694 h 1049137"/>
                    <a:gd name="connsiteX2" fmla="*/ 1630899 w 1653770"/>
                    <a:gd name="connsiteY2" fmla="*/ 252346 h 1049137"/>
                    <a:gd name="connsiteX3" fmla="*/ 1620364 w 1653770"/>
                    <a:gd name="connsiteY3" fmla="*/ 269805 h 1049137"/>
                    <a:gd name="connsiteX4" fmla="*/ 1615652 w 1653770"/>
                    <a:gd name="connsiteY4" fmla="*/ 280335 h 1049137"/>
                    <a:gd name="connsiteX5" fmla="*/ 1608721 w 1653770"/>
                    <a:gd name="connsiteY5" fmla="*/ 286709 h 1049137"/>
                    <a:gd name="connsiteX6" fmla="*/ 1600404 w 1653770"/>
                    <a:gd name="connsiteY6" fmla="*/ 298348 h 1049137"/>
                    <a:gd name="connsiteX7" fmla="*/ 1573235 w 1653770"/>
                    <a:gd name="connsiteY7" fmla="*/ 289757 h 1049137"/>
                    <a:gd name="connsiteX8" fmla="*/ 1563531 w 1653770"/>
                    <a:gd name="connsiteY8" fmla="*/ 301396 h 1049137"/>
                    <a:gd name="connsiteX9" fmla="*/ 1553274 w 1653770"/>
                    <a:gd name="connsiteY9" fmla="*/ 308047 h 1049137"/>
                    <a:gd name="connsiteX10" fmla="*/ 1561313 w 1653770"/>
                    <a:gd name="connsiteY10" fmla="*/ 333266 h 1049137"/>
                    <a:gd name="connsiteX11" fmla="*/ 1552720 w 1653770"/>
                    <a:gd name="connsiteY11" fmla="*/ 369845 h 1049137"/>
                    <a:gd name="connsiteX12" fmla="*/ 1538304 w 1653770"/>
                    <a:gd name="connsiteY12" fmla="*/ 376219 h 1049137"/>
                    <a:gd name="connsiteX13" fmla="*/ 1534422 w 1653770"/>
                    <a:gd name="connsiteY13" fmla="*/ 374557 h 1049137"/>
                    <a:gd name="connsiteX14" fmla="*/ 1520560 w 1653770"/>
                    <a:gd name="connsiteY14" fmla="*/ 368183 h 1049137"/>
                    <a:gd name="connsiteX15" fmla="*/ 1515015 w 1653770"/>
                    <a:gd name="connsiteY15" fmla="*/ 380930 h 1049137"/>
                    <a:gd name="connsiteX16" fmla="*/ 1504204 w 1653770"/>
                    <a:gd name="connsiteY16" fmla="*/ 386473 h 1049137"/>
                    <a:gd name="connsiteX17" fmla="*/ 1494500 w 1653770"/>
                    <a:gd name="connsiteY17" fmla="*/ 395618 h 1049137"/>
                    <a:gd name="connsiteX18" fmla="*/ 1475371 w 1653770"/>
                    <a:gd name="connsiteY18" fmla="*/ 400052 h 1049137"/>
                    <a:gd name="connsiteX19" fmla="*/ 1471212 w 1653770"/>
                    <a:gd name="connsiteY19" fmla="*/ 417234 h 1049137"/>
                    <a:gd name="connsiteX20" fmla="*/ 1452361 w 1653770"/>
                    <a:gd name="connsiteY20" fmla="*/ 414739 h 1049137"/>
                    <a:gd name="connsiteX21" fmla="*/ 1435449 w 1653770"/>
                    <a:gd name="connsiteY21" fmla="*/ 408643 h 1049137"/>
                    <a:gd name="connsiteX22" fmla="*/ 1416875 w 1653770"/>
                    <a:gd name="connsiteY22" fmla="*/ 433029 h 1049137"/>
                    <a:gd name="connsiteX23" fmla="*/ 1403013 w 1653770"/>
                    <a:gd name="connsiteY23" fmla="*/ 439680 h 1049137"/>
                    <a:gd name="connsiteX24" fmla="*/ 1367250 w 1653770"/>
                    <a:gd name="connsiteY24" fmla="*/ 469055 h 1049137"/>
                    <a:gd name="connsiteX25" fmla="*/ 1365032 w 1653770"/>
                    <a:gd name="connsiteY25" fmla="*/ 468778 h 1049137"/>
                    <a:gd name="connsiteX26" fmla="*/ 1347566 w 1653770"/>
                    <a:gd name="connsiteY26" fmla="*/ 470718 h 1049137"/>
                    <a:gd name="connsiteX27" fmla="*/ 1336754 w 1653770"/>
                    <a:gd name="connsiteY27" fmla="*/ 472935 h 1049137"/>
                    <a:gd name="connsiteX28" fmla="*/ 1320952 w 1653770"/>
                    <a:gd name="connsiteY28" fmla="*/ 483188 h 1049137"/>
                    <a:gd name="connsiteX29" fmla="*/ 1311803 w 1653770"/>
                    <a:gd name="connsiteY29" fmla="*/ 487900 h 1049137"/>
                    <a:gd name="connsiteX30" fmla="*/ 1304041 w 1653770"/>
                    <a:gd name="connsiteY30" fmla="*/ 493719 h 1049137"/>
                    <a:gd name="connsiteX31" fmla="*/ 1294892 w 1653770"/>
                    <a:gd name="connsiteY31" fmla="*/ 500093 h 1049137"/>
                    <a:gd name="connsiteX32" fmla="*/ 1287407 w 1653770"/>
                    <a:gd name="connsiteY32" fmla="*/ 500370 h 1049137"/>
                    <a:gd name="connsiteX33" fmla="*/ 1295446 w 1653770"/>
                    <a:gd name="connsiteY33" fmla="*/ 492611 h 1049137"/>
                    <a:gd name="connsiteX34" fmla="*/ 1304595 w 1653770"/>
                    <a:gd name="connsiteY34" fmla="*/ 484297 h 1049137"/>
                    <a:gd name="connsiteX35" fmla="*/ 1299050 w 1653770"/>
                    <a:gd name="connsiteY35" fmla="*/ 482357 h 1049137"/>
                    <a:gd name="connsiteX36" fmla="*/ 1296278 w 1653770"/>
                    <a:gd name="connsiteY36" fmla="*/ 481803 h 1049137"/>
                    <a:gd name="connsiteX37" fmla="*/ 1293506 w 1653770"/>
                    <a:gd name="connsiteY37" fmla="*/ 479863 h 1049137"/>
                    <a:gd name="connsiteX38" fmla="*/ 1302099 w 1653770"/>
                    <a:gd name="connsiteY38" fmla="*/ 463513 h 1049137"/>
                    <a:gd name="connsiteX39" fmla="*/ 1313466 w 1653770"/>
                    <a:gd name="connsiteY39" fmla="*/ 447163 h 1049137"/>
                    <a:gd name="connsiteX40" fmla="*/ 1285465 w 1653770"/>
                    <a:gd name="connsiteY40" fmla="*/ 437463 h 1049137"/>
                    <a:gd name="connsiteX41" fmla="*/ 1256911 w 1653770"/>
                    <a:gd name="connsiteY41" fmla="*/ 460187 h 1049137"/>
                    <a:gd name="connsiteX42" fmla="*/ 1242772 w 1653770"/>
                    <a:gd name="connsiteY42" fmla="*/ 468778 h 1049137"/>
                    <a:gd name="connsiteX43" fmla="*/ 1230574 w 1653770"/>
                    <a:gd name="connsiteY43" fmla="*/ 482357 h 1049137"/>
                    <a:gd name="connsiteX44" fmla="*/ 1213662 w 1653770"/>
                    <a:gd name="connsiteY44" fmla="*/ 492888 h 1049137"/>
                    <a:gd name="connsiteX45" fmla="*/ 1192869 w 1653770"/>
                    <a:gd name="connsiteY45" fmla="*/ 489562 h 1049137"/>
                    <a:gd name="connsiteX46" fmla="*/ 1190651 w 1653770"/>
                    <a:gd name="connsiteY46" fmla="*/ 493719 h 1049137"/>
                    <a:gd name="connsiteX47" fmla="*/ 1190097 w 1653770"/>
                    <a:gd name="connsiteY47" fmla="*/ 499262 h 1049137"/>
                    <a:gd name="connsiteX48" fmla="*/ 1189265 w 1653770"/>
                    <a:gd name="connsiteY48" fmla="*/ 510069 h 1049137"/>
                    <a:gd name="connsiteX49" fmla="*/ 1190097 w 1653770"/>
                    <a:gd name="connsiteY49" fmla="*/ 510069 h 1049137"/>
                    <a:gd name="connsiteX50" fmla="*/ 1205899 w 1653770"/>
                    <a:gd name="connsiteY50" fmla="*/ 522817 h 1049137"/>
                    <a:gd name="connsiteX51" fmla="*/ 1225860 w 1653770"/>
                    <a:gd name="connsiteY51" fmla="*/ 522262 h 1049137"/>
                    <a:gd name="connsiteX52" fmla="*/ 1228632 w 1653770"/>
                    <a:gd name="connsiteY52" fmla="*/ 540830 h 1049137"/>
                    <a:gd name="connsiteX53" fmla="*/ 1239445 w 1653770"/>
                    <a:gd name="connsiteY53" fmla="*/ 552192 h 1049137"/>
                    <a:gd name="connsiteX54" fmla="*/ 1256356 w 1653770"/>
                    <a:gd name="connsiteY54" fmla="*/ 546095 h 1049137"/>
                    <a:gd name="connsiteX55" fmla="*/ 1263842 w 1653770"/>
                    <a:gd name="connsiteY55" fmla="*/ 539998 h 1049137"/>
                    <a:gd name="connsiteX56" fmla="*/ 1269663 w 1653770"/>
                    <a:gd name="connsiteY56" fmla="*/ 533070 h 1049137"/>
                    <a:gd name="connsiteX57" fmla="*/ 1286020 w 1653770"/>
                    <a:gd name="connsiteY57" fmla="*/ 537504 h 1049137"/>
                    <a:gd name="connsiteX58" fmla="*/ 1303763 w 1653770"/>
                    <a:gd name="connsiteY58" fmla="*/ 541661 h 1049137"/>
                    <a:gd name="connsiteX59" fmla="*/ 1324556 w 1653770"/>
                    <a:gd name="connsiteY59" fmla="*/ 544710 h 1049137"/>
                    <a:gd name="connsiteX60" fmla="*/ 1322892 w 1653770"/>
                    <a:gd name="connsiteY60" fmla="*/ 550806 h 1049137"/>
                    <a:gd name="connsiteX61" fmla="*/ 1319289 w 1653770"/>
                    <a:gd name="connsiteY61" fmla="*/ 559120 h 1049137"/>
                    <a:gd name="connsiteX62" fmla="*/ 1311803 w 1653770"/>
                    <a:gd name="connsiteY62" fmla="*/ 559951 h 1049137"/>
                    <a:gd name="connsiteX63" fmla="*/ 1304595 w 1653770"/>
                    <a:gd name="connsiteY63" fmla="*/ 559951 h 1049137"/>
                    <a:gd name="connsiteX64" fmla="*/ 1299605 w 1653770"/>
                    <a:gd name="connsiteY64" fmla="*/ 563554 h 1049137"/>
                    <a:gd name="connsiteX65" fmla="*/ 1291842 w 1653770"/>
                    <a:gd name="connsiteY65" fmla="*/ 563554 h 1049137"/>
                    <a:gd name="connsiteX66" fmla="*/ 1289624 w 1653770"/>
                    <a:gd name="connsiteY66" fmla="*/ 566048 h 1049137"/>
                    <a:gd name="connsiteX67" fmla="*/ 1285189 w 1653770"/>
                    <a:gd name="connsiteY67" fmla="*/ 566879 h 1049137"/>
                    <a:gd name="connsiteX68" fmla="*/ 1278812 w 1653770"/>
                    <a:gd name="connsiteY68" fmla="*/ 568819 h 1049137"/>
                    <a:gd name="connsiteX69" fmla="*/ 1276317 w 1653770"/>
                    <a:gd name="connsiteY69" fmla="*/ 575193 h 1049137"/>
                    <a:gd name="connsiteX70" fmla="*/ 1272713 w 1653770"/>
                    <a:gd name="connsiteY70" fmla="*/ 576579 h 1049137"/>
                    <a:gd name="connsiteX71" fmla="*/ 1271881 w 1653770"/>
                    <a:gd name="connsiteY71" fmla="*/ 581290 h 1049137"/>
                    <a:gd name="connsiteX72" fmla="*/ 1264673 w 1653770"/>
                    <a:gd name="connsiteY72" fmla="*/ 588495 h 1049137"/>
                    <a:gd name="connsiteX73" fmla="*/ 1261901 w 1653770"/>
                    <a:gd name="connsiteY73" fmla="*/ 582121 h 1049137"/>
                    <a:gd name="connsiteX74" fmla="*/ 1258020 w 1653770"/>
                    <a:gd name="connsiteY74" fmla="*/ 586278 h 1049137"/>
                    <a:gd name="connsiteX75" fmla="*/ 1254970 w 1653770"/>
                    <a:gd name="connsiteY75" fmla="*/ 597917 h 1049137"/>
                    <a:gd name="connsiteX76" fmla="*/ 1233068 w 1653770"/>
                    <a:gd name="connsiteY76" fmla="*/ 615098 h 1049137"/>
                    <a:gd name="connsiteX77" fmla="*/ 1233068 w 1653770"/>
                    <a:gd name="connsiteY77" fmla="*/ 626461 h 1049137"/>
                    <a:gd name="connsiteX78" fmla="*/ 1244435 w 1653770"/>
                    <a:gd name="connsiteY78" fmla="*/ 632003 h 1049137"/>
                    <a:gd name="connsiteX79" fmla="*/ 1256633 w 1653770"/>
                    <a:gd name="connsiteY79" fmla="*/ 640039 h 1049137"/>
                    <a:gd name="connsiteX80" fmla="*/ 1264673 w 1653770"/>
                    <a:gd name="connsiteY80" fmla="*/ 646690 h 1049137"/>
                    <a:gd name="connsiteX81" fmla="*/ 1267723 w 1653770"/>
                    <a:gd name="connsiteY81" fmla="*/ 653895 h 1049137"/>
                    <a:gd name="connsiteX82" fmla="*/ 1274099 w 1653770"/>
                    <a:gd name="connsiteY82" fmla="*/ 669692 h 1049137"/>
                    <a:gd name="connsiteX83" fmla="*/ 1280198 w 1653770"/>
                    <a:gd name="connsiteY83" fmla="*/ 687704 h 1049137"/>
                    <a:gd name="connsiteX84" fmla="*/ 1302377 w 1653770"/>
                    <a:gd name="connsiteY84" fmla="*/ 710151 h 1049137"/>
                    <a:gd name="connsiteX85" fmla="*/ 1293782 w 1653770"/>
                    <a:gd name="connsiteY85" fmla="*/ 715971 h 1049137"/>
                    <a:gd name="connsiteX86" fmla="*/ 1277703 w 1653770"/>
                    <a:gd name="connsiteY86" fmla="*/ 711814 h 1049137"/>
                    <a:gd name="connsiteX87" fmla="*/ 1261624 w 1653770"/>
                    <a:gd name="connsiteY87" fmla="*/ 709320 h 1049137"/>
                    <a:gd name="connsiteX88" fmla="*/ 1248039 w 1653770"/>
                    <a:gd name="connsiteY88" fmla="*/ 702669 h 1049137"/>
                    <a:gd name="connsiteX89" fmla="*/ 1248594 w 1653770"/>
                    <a:gd name="connsiteY89" fmla="*/ 710428 h 1049137"/>
                    <a:gd name="connsiteX90" fmla="*/ 1264950 w 1653770"/>
                    <a:gd name="connsiteY90" fmla="*/ 712645 h 1049137"/>
                    <a:gd name="connsiteX91" fmla="*/ 1280753 w 1653770"/>
                    <a:gd name="connsiteY91" fmla="*/ 717633 h 1049137"/>
                    <a:gd name="connsiteX92" fmla="*/ 1293506 w 1653770"/>
                    <a:gd name="connsiteY92" fmla="*/ 724839 h 1049137"/>
                    <a:gd name="connsiteX93" fmla="*/ 1299605 w 1653770"/>
                    <a:gd name="connsiteY93" fmla="*/ 732321 h 1049137"/>
                    <a:gd name="connsiteX94" fmla="*/ 1302931 w 1653770"/>
                    <a:gd name="connsiteY94" fmla="*/ 739249 h 1049137"/>
                    <a:gd name="connsiteX95" fmla="*/ 1297664 w 1653770"/>
                    <a:gd name="connsiteY95" fmla="*/ 744514 h 1049137"/>
                    <a:gd name="connsiteX96" fmla="*/ 1288793 w 1653770"/>
                    <a:gd name="connsiteY96" fmla="*/ 750057 h 1049137"/>
                    <a:gd name="connsiteX97" fmla="*/ 1282971 w 1653770"/>
                    <a:gd name="connsiteY97" fmla="*/ 755322 h 1049137"/>
                    <a:gd name="connsiteX98" fmla="*/ 1274376 w 1653770"/>
                    <a:gd name="connsiteY98" fmla="*/ 758093 h 1049137"/>
                    <a:gd name="connsiteX99" fmla="*/ 1264673 w 1653770"/>
                    <a:gd name="connsiteY99" fmla="*/ 765853 h 1049137"/>
                    <a:gd name="connsiteX100" fmla="*/ 1284911 w 1653770"/>
                    <a:gd name="connsiteY100" fmla="*/ 763913 h 1049137"/>
                    <a:gd name="connsiteX101" fmla="*/ 1300436 w 1653770"/>
                    <a:gd name="connsiteY101" fmla="*/ 768347 h 1049137"/>
                    <a:gd name="connsiteX102" fmla="*/ 1315961 w 1653770"/>
                    <a:gd name="connsiteY102" fmla="*/ 770564 h 1049137"/>
                    <a:gd name="connsiteX103" fmla="*/ 1300713 w 1653770"/>
                    <a:gd name="connsiteY103" fmla="*/ 779432 h 1049137"/>
                    <a:gd name="connsiteX104" fmla="*/ 1297387 w 1653770"/>
                    <a:gd name="connsiteY104" fmla="*/ 780817 h 1049137"/>
                    <a:gd name="connsiteX105" fmla="*/ 1302654 w 1653770"/>
                    <a:gd name="connsiteY105" fmla="*/ 788299 h 1049137"/>
                    <a:gd name="connsiteX106" fmla="*/ 1296832 w 1653770"/>
                    <a:gd name="connsiteY106" fmla="*/ 790240 h 1049137"/>
                    <a:gd name="connsiteX107" fmla="*/ 1299327 w 1653770"/>
                    <a:gd name="connsiteY107" fmla="*/ 793565 h 1049137"/>
                    <a:gd name="connsiteX108" fmla="*/ 1292674 w 1653770"/>
                    <a:gd name="connsiteY108" fmla="*/ 804373 h 1049137"/>
                    <a:gd name="connsiteX109" fmla="*/ 1295446 w 1653770"/>
                    <a:gd name="connsiteY109" fmla="*/ 809361 h 1049137"/>
                    <a:gd name="connsiteX110" fmla="*/ 1289624 w 1653770"/>
                    <a:gd name="connsiteY110" fmla="*/ 809915 h 1049137"/>
                    <a:gd name="connsiteX111" fmla="*/ 1296832 w 1653770"/>
                    <a:gd name="connsiteY111" fmla="*/ 816843 h 1049137"/>
                    <a:gd name="connsiteX112" fmla="*/ 1290733 w 1653770"/>
                    <a:gd name="connsiteY112" fmla="*/ 820723 h 1049137"/>
                    <a:gd name="connsiteX113" fmla="*/ 1286575 w 1653770"/>
                    <a:gd name="connsiteY113" fmla="*/ 819060 h 1049137"/>
                    <a:gd name="connsiteX114" fmla="*/ 1284079 w 1653770"/>
                    <a:gd name="connsiteY114" fmla="*/ 822663 h 1049137"/>
                    <a:gd name="connsiteX115" fmla="*/ 1277703 w 1653770"/>
                    <a:gd name="connsiteY115" fmla="*/ 825157 h 1049137"/>
                    <a:gd name="connsiteX116" fmla="*/ 1272436 w 1653770"/>
                    <a:gd name="connsiteY116" fmla="*/ 831808 h 1049137"/>
                    <a:gd name="connsiteX117" fmla="*/ 1273822 w 1653770"/>
                    <a:gd name="connsiteY117" fmla="*/ 837350 h 1049137"/>
                    <a:gd name="connsiteX118" fmla="*/ 1271327 w 1653770"/>
                    <a:gd name="connsiteY118" fmla="*/ 841784 h 1049137"/>
                    <a:gd name="connsiteX119" fmla="*/ 1268831 w 1653770"/>
                    <a:gd name="connsiteY119" fmla="*/ 846772 h 1049137"/>
                    <a:gd name="connsiteX120" fmla="*/ 1263564 w 1653770"/>
                    <a:gd name="connsiteY120" fmla="*/ 849821 h 1049137"/>
                    <a:gd name="connsiteX121" fmla="*/ 1264950 w 1653770"/>
                    <a:gd name="connsiteY121" fmla="*/ 853146 h 1049137"/>
                    <a:gd name="connsiteX122" fmla="*/ 1262732 w 1653770"/>
                    <a:gd name="connsiteY122" fmla="*/ 858134 h 1049137"/>
                    <a:gd name="connsiteX123" fmla="*/ 1258020 w 1653770"/>
                    <a:gd name="connsiteY123" fmla="*/ 861737 h 1049137"/>
                    <a:gd name="connsiteX124" fmla="*/ 1248871 w 1653770"/>
                    <a:gd name="connsiteY124" fmla="*/ 863400 h 1049137"/>
                    <a:gd name="connsiteX125" fmla="*/ 1245266 w 1653770"/>
                    <a:gd name="connsiteY125" fmla="*/ 870605 h 1049137"/>
                    <a:gd name="connsiteX126" fmla="*/ 1247762 w 1653770"/>
                    <a:gd name="connsiteY126" fmla="*/ 878364 h 1049137"/>
                    <a:gd name="connsiteX127" fmla="*/ 1243326 w 1653770"/>
                    <a:gd name="connsiteY127" fmla="*/ 880304 h 1049137"/>
                    <a:gd name="connsiteX128" fmla="*/ 1242494 w 1653770"/>
                    <a:gd name="connsiteY128" fmla="*/ 884461 h 1049137"/>
                    <a:gd name="connsiteX129" fmla="*/ 1235563 w 1653770"/>
                    <a:gd name="connsiteY129" fmla="*/ 883629 h 1049137"/>
                    <a:gd name="connsiteX130" fmla="*/ 1240277 w 1653770"/>
                    <a:gd name="connsiteY130" fmla="*/ 887786 h 1049137"/>
                    <a:gd name="connsiteX131" fmla="*/ 1243880 w 1653770"/>
                    <a:gd name="connsiteY131" fmla="*/ 890280 h 1049137"/>
                    <a:gd name="connsiteX132" fmla="*/ 1243880 w 1653770"/>
                    <a:gd name="connsiteY132" fmla="*/ 893883 h 1049137"/>
                    <a:gd name="connsiteX133" fmla="*/ 1243326 w 1653770"/>
                    <a:gd name="connsiteY133" fmla="*/ 901919 h 1049137"/>
                    <a:gd name="connsiteX134" fmla="*/ 1239999 w 1653770"/>
                    <a:gd name="connsiteY134" fmla="*/ 901088 h 1049137"/>
                    <a:gd name="connsiteX135" fmla="*/ 1235009 w 1653770"/>
                    <a:gd name="connsiteY135" fmla="*/ 899980 h 1049137"/>
                    <a:gd name="connsiteX136" fmla="*/ 1236395 w 1653770"/>
                    <a:gd name="connsiteY136" fmla="*/ 904968 h 1049137"/>
                    <a:gd name="connsiteX137" fmla="*/ 1235286 w 1653770"/>
                    <a:gd name="connsiteY137" fmla="*/ 909125 h 1049137"/>
                    <a:gd name="connsiteX138" fmla="*/ 1232791 w 1653770"/>
                    <a:gd name="connsiteY138" fmla="*/ 907739 h 1049137"/>
                    <a:gd name="connsiteX139" fmla="*/ 1229742 w 1653770"/>
                    <a:gd name="connsiteY139" fmla="*/ 907185 h 1049137"/>
                    <a:gd name="connsiteX140" fmla="*/ 1226415 w 1653770"/>
                    <a:gd name="connsiteY140" fmla="*/ 910511 h 1049137"/>
                    <a:gd name="connsiteX141" fmla="*/ 1227801 w 1653770"/>
                    <a:gd name="connsiteY141" fmla="*/ 916884 h 1049137"/>
                    <a:gd name="connsiteX142" fmla="*/ 1224197 w 1653770"/>
                    <a:gd name="connsiteY142" fmla="*/ 921318 h 1049137"/>
                    <a:gd name="connsiteX143" fmla="*/ 1218098 w 1653770"/>
                    <a:gd name="connsiteY143" fmla="*/ 924089 h 1049137"/>
                    <a:gd name="connsiteX144" fmla="*/ 1218098 w 1653770"/>
                    <a:gd name="connsiteY144" fmla="*/ 927969 h 1049137"/>
                    <a:gd name="connsiteX145" fmla="*/ 1216989 w 1653770"/>
                    <a:gd name="connsiteY145" fmla="*/ 931572 h 1049137"/>
                    <a:gd name="connsiteX146" fmla="*/ 1209781 w 1653770"/>
                    <a:gd name="connsiteY146" fmla="*/ 925752 h 1049137"/>
                    <a:gd name="connsiteX147" fmla="*/ 1208117 w 1653770"/>
                    <a:gd name="connsiteY147" fmla="*/ 929909 h 1049137"/>
                    <a:gd name="connsiteX148" fmla="*/ 1203681 w 1653770"/>
                    <a:gd name="connsiteY148" fmla="*/ 927692 h 1049137"/>
                    <a:gd name="connsiteX149" fmla="*/ 1201741 w 1653770"/>
                    <a:gd name="connsiteY149" fmla="*/ 937391 h 1049137"/>
                    <a:gd name="connsiteX150" fmla="*/ 1190929 w 1653770"/>
                    <a:gd name="connsiteY150" fmla="*/ 948753 h 1049137"/>
                    <a:gd name="connsiteX151" fmla="*/ 1190929 w 1653770"/>
                    <a:gd name="connsiteY151" fmla="*/ 948476 h 1049137"/>
                    <a:gd name="connsiteX152" fmla="*/ 1189543 w 1653770"/>
                    <a:gd name="connsiteY152" fmla="*/ 949585 h 1049137"/>
                    <a:gd name="connsiteX153" fmla="*/ 1187602 w 1653770"/>
                    <a:gd name="connsiteY153" fmla="*/ 950416 h 1049137"/>
                    <a:gd name="connsiteX154" fmla="*/ 1183166 w 1653770"/>
                    <a:gd name="connsiteY154" fmla="*/ 949308 h 1049137"/>
                    <a:gd name="connsiteX155" fmla="*/ 1181780 w 1653770"/>
                    <a:gd name="connsiteY155" fmla="*/ 953741 h 1049137"/>
                    <a:gd name="connsiteX156" fmla="*/ 1177622 w 1653770"/>
                    <a:gd name="connsiteY156" fmla="*/ 957898 h 1049137"/>
                    <a:gd name="connsiteX157" fmla="*/ 1173741 w 1653770"/>
                    <a:gd name="connsiteY157" fmla="*/ 953464 h 1049137"/>
                    <a:gd name="connsiteX158" fmla="*/ 1172077 w 1653770"/>
                    <a:gd name="connsiteY158" fmla="*/ 960947 h 1049137"/>
                    <a:gd name="connsiteX159" fmla="*/ 1165424 w 1653770"/>
                    <a:gd name="connsiteY159" fmla="*/ 962055 h 1049137"/>
                    <a:gd name="connsiteX160" fmla="*/ 1160433 w 1653770"/>
                    <a:gd name="connsiteY160" fmla="*/ 971200 h 1049137"/>
                    <a:gd name="connsiteX161" fmla="*/ 1158770 w 1653770"/>
                    <a:gd name="connsiteY161" fmla="*/ 974249 h 1049137"/>
                    <a:gd name="connsiteX162" fmla="*/ 1152671 w 1653770"/>
                    <a:gd name="connsiteY162" fmla="*/ 974249 h 1049137"/>
                    <a:gd name="connsiteX163" fmla="*/ 1141581 w 1653770"/>
                    <a:gd name="connsiteY163" fmla="*/ 980622 h 1049137"/>
                    <a:gd name="connsiteX164" fmla="*/ 1140749 w 1653770"/>
                    <a:gd name="connsiteY164" fmla="*/ 974803 h 1049137"/>
                    <a:gd name="connsiteX165" fmla="*/ 1137700 w 1653770"/>
                    <a:gd name="connsiteY165" fmla="*/ 977851 h 1049137"/>
                    <a:gd name="connsiteX166" fmla="*/ 1134928 w 1653770"/>
                    <a:gd name="connsiteY166" fmla="*/ 979791 h 1049137"/>
                    <a:gd name="connsiteX167" fmla="*/ 1132432 w 1653770"/>
                    <a:gd name="connsiteY167" fmla="*/ 975357 h 1049137"/>
                    <a:gd name="connsiteX168" fmla="*/ 1123838 w 1653770"/>
                    <a:gd name="connsiteY168" fmla="*/ 979237 h 1049137"/>
                    <a:gd name="connsiteX169" fmla="*/ 1116908 w 1653770"/>
                    <a:gd name="connsiteY169" fmla="*/ 987827 h 1049137"/>
                    <a:gd name="connsiteX170" fmla="*/ 1116076 w 1653770"/>
                    <a:gd name="connsiteY170" fmla="*/ 980068 h 1049137"/>
                    <a:gd name="connsiteX171" fmla="*/ 1110531 w 1653770"/>
                    <a:gd name="connsiteY171" fmla="*/ 981177 h 1049137"/>
                    <a:gd name="connsiteX172" fmla="*/ 1107759 w 1653770"/>
                    <a:gd name="connsiteY172" fmla="*/ 986442 h 1049137"/>
                    <a:gd name="connsiteX173" fmla="*/ 1103046 w 1653770"/>
                    <a:gd name="connsiteY173" fmla="*/ 988382 h 1049137"/>
                    <a:gd name="connsiteX174" fmla="*/ 1101382 w 1653770"/>
                    <a:gd name="connsiteY174" fmla="*/ 993370 h 1049137"/>
                    <a:gd name="connsiteX175" fmla="*/ 1098332 w 1653770"/>
                    <a:gd name="connsiteY175" fmla="*/ 993370 h 1049137"/>
                    <a:gd name="connsiteX176" fmla="*/ 1095560 w 1653770"/>
                    <a:gd name="connsiteY176" fmla="*/ 986165 h 1049137"/>
                    <a:gd name="connsiteX177" fmla="*/ 1090570 w 1653770"/>
                    <a:gd name="connsiteY177" fmla="*/ 980899 h 1049137"/>
                    <a:gd name="connsiteX178" fmla="*/ 1082530 w 1653770"/>
                    <a:gd name="connsiteY178" fmla="*/ 968983 h 1049137"/>
                    <a:gd name="connsiteX179" fmla="*/ 1080312 w 1653770"/>
                    <a:gd name="connsiteY179" fmla="*/ 984502 h 1049137"/>
                    <a:gd name="connsiteX180" fmla="*/ 1079481 w 1653770"/>
                    <a:gd name="connsiteY180" fmla="*/ 994755 h 1049137"/>
                    <a:gd name="connsiteX181" fmla="*/ 1074213 w 1653770"/>
                    <a:gd name="connsiteY181" fmla="*/ 990876 h 1049137"/>
                    <a:gd name="connsiteX182" fmla="*/ 1071718 w 1653770"/>
                    <a:gd name="connsiteY182" fmla="*/ 998081 h 1049137"/>
                    <a:gd name="connsiteX183" fmla="*/ 1066728 w 1653770"/>
                    <a:gd name="connsiteY183" fmla="*/ 1000298 h 1049137"/>
                    <a:gd name="connsiteX184" fmla="*/ 1060351 w 1653770"/>
                    <a:gd name="connsiteY184" fmla="*/ 1001129 h 1049137"/>
                    <a:gd name="connsiteX185" fmla="*/ 1050371 w 1653770"/>
                    <a:gd name="connsiteY185" fmla="*/ 1002792 h 1049137"/>
                    <a:gd name="connsiteX186" fmla="*/ 1045381 w 1653770"/>
                    <a:gd name="connsiteY186" fmla="*/ 1006118 h 1049137"/>
                    <a:gd name="connsiteX187" fmla="*/ 1039004 w 1653770"/>
                    <a:gd name="connsiteY187" fmla="*/ 1008057 h 1049137"/>
                    <a:gd name="connsiteX188" fmla="*/ 1032351 w 1653770"/>
                    <a:gd name="connsiteY188" fmla="*/ 1011106 h 1049137"/>
                    <a:gd name="connsiteX189" fmla="*/ 1015162 w 1653770"/>
                    <a:gd name="connsiteY189" fmla="*/ 1018034 h 1049137"/>
                    <a:gd name="connsiteX190" fmla="*/ 1007123 w 1653770"/>
                    <a:gd name="connsiteY190" fmla="*/ 1022467 h 1049137"/>
                    <a:gd name="connsiteX191" fmla="*/ 997419 w 1653770"/>
                    <a:gd name="connsiteY191" fmla="*/ 1022467 h 1049137"/>
                    <a:gd name="connsiteX192" fmla="*/ 994093 w 1653770"/>
                    <a:gd name="connsiteY192" fmla="*/ 1030227 h 1049137"/>
                    <a:gd name="connsiteX193" fmla="*/ 994093 w 1653770"/>
                    <a:gd name="connsiteY193" fmla="*/ 1038818 h 1049137"/>
                    <a:gd name="connsiteX194" fmla="*/ 997419 w 1653770"/>
                    <a:gd name="connsiteY194" fmla="*/ 1044360 h 1049137"/>
                    <a:gd name="connsiteX195" fmla="*/ 988548 w 1653770"/>
                    <a:gd name="connsiteY195" fmla="*/ 1049071 h 1049137"/>
                    <a:gd name="connsiteX196" fmla="*/ 983558 w 1653770"/>
                    <a:gd name="connsiteY196" fmla="*/ 1044083 h 1049137"/>
                    <a:gd name="connsiteX197" fmla="*/ 978290 w 1653770"/>
                    <a:gd name="connsiteY197" fmla="*/ 1037155 h 1049137"/>
                    <a:gd name="connsiteX198" fmla="*/ 980785 w 1653770"/>
                    <a:gd name="connsiteY198" fmla="*/ 1021082 h 1049137"/>
                    <a:gd name="connsiteX199" fmla="*/ 982726 w 1653770"/>
                    <a:gd name="connsiteY199" fmla="*/ 1013323 h 1049137"/>
                    <a:gd name="connsiteX200" fmla="*/ 975518 w 1653770"/>
                    <a:gd name="connsiteY200" fmla="*/ 1009997 h 1049137"/>
                    <a:gd name="connsiteX201" fmla="*/ 970528 w 1653770"/>
                    <a:gd name="connsiteY201" fmla="*/ 1018311 h 1049137"/>
                    <a:gd name="connsiteX202" fmla="*/ 963319 w 1653770"/>
                    <a:gd name="connsiteY202" fmla="*/ 1017479 h 1049137"/>
                    <a:gd name="connsiteX203" fmla="*/ 963043 w 1653770"/>
                    <a:gd name="connsiteY203" fmla="*/ 1012768 h 1049137"/>
                    <a:gd name="connsiteX204" fmla="*/ 958052 w 1653770"/>
                    <a:gd name="connsiteY204" fmla="*/ 1011106 h 1049137"/>
                    <a:gd name="connsiteX205" fmla="*/ 953339 w 1653770"/>
                    <a:gd name="connsiteY205" fmla="*/ 1011937 h 1049137"/>
                    <a:gd name="connsiteX206" fmla="*/ 948072 w 1653770"/>
                    <a:gd name="connsiteY206" fmla="*/ 1006949 h 1049137"/>
                    <a:gd name="connsiteX207" fmla="*/ 942250 w 1653770"/>
                    <a:gd name="connsiteY207" fmla="*/ 1009443 h 1049137"/>
                    <a:gd name="connsiteX208" fmla="*/ 937260 w 1653770"/>
                    <a:gd name="connsiteY208" fmla="*/ 1013600 h 1049137"/>
                    <a:gd name="connsiteX209" fmla="*/ 931992 w 1653770"/>
                    <a:gd name="connsiteY209" fmla="*/ 1014431 h 1049137"/>
                    <a:gd name="connsiteX210" fmla="*/ 916467 w 1653770"/>
                    <a:gd name="connsiteY210" fmla="*/ 1013046 h 1049137"/>
                    <a:gd name="connsiteX211" fmla="*/ 908704 w 1653770"/>
                    <a:gd name="connsiteY211" fmla="*/ 1006672 h 1049137"/>
                    <a:gd name="connsiteX212" fmla="*/ 898724 w 1653770"/>
                    <a:gd name="connsiteY212" fmla="*/ 1002792 h 1049137"/>
                    <a:gd name="connsiteX213" fmla="*/ 891516 w 1653770"/>
                    <a:gd name="connsiteY213" fmla="*/ 992539 h 1049137"/>
                    <a:gd name="connsiteX214" fmla="*/ 898447 w 1653770"/>
                    <a:gd name="connsiteY214" fmla="*/ 981177 h 1049137"/>
                    <a:gd name="connsiteX215" fmla="*/ 874050 w 1653770"/>
                    <a:gd name="connsiteY215" fmla="*/ 976188 h 1049137"/>
                    <a:gd name="connsiteX216" fmla="*/ 860188 w 1653770"/>
                    <a:gd name="connsiteY216" fmla="*/ 963164 h 1049137"/>
                    <a:gd name="connsiteX217" fmla="*/ 845772 w 1653770"/>
                    <a:gd name="connsiteY217" fmla="*/ 973140 h 1049137"/>
                    <a:gd name="connsiteX218" fmla="*/ 838842 w 1653770"/>
                    <a:gd name="connsiteY218" fmla="*/ 980068 h 1049137"/>
                    <a:gd name="connsiteX219" fmla="*/ 830525 w 1653770"/>
                    <a:gd name="connsiteY219" fmla="*/ 978682 h 1049137"/>
                    <a:gd name="connsiteX220" fmla="*/ 824702 w 1653770"/>
                    <a:gd name="connsiteY220" fmla="*/ 986719 h 1049137"/>
                    <a:gd name="connsiteX221" fmla="*/ 816108 w 1653770"/>
                    <a:gd name="connsiteY221" fmla="*/ 980345 h 1049137"/>
                    <a:gd name="connsiteX222" fmla="*/ 811950 w 1653770"/>
                    <a:gd name="connsiteY222" fmla="*/ 985333 h 1049137"/>
                    <a:gd name="connsiteX223" fmla="*/ 806128 w 1653770"/>
                    <a:gd name="connsiteY223" fmla="*/ 980345 h 1049137"/>
                    <a:gd name="connsiteX224" fmla="*/ 797533 w 1653770"/>
                    <a:gd name="connsiteY224" fmla="*/ 987827 h 1049137"/>
                    <a:gd name="connsiteX225" fmla="*/ 783949 w 1653770"/>
                    <a:gd name="connsiteY225" fmla="*/ 981454 h 1049137"/>
                    <a:gd name="connsiteX226" fmla="*/ 774800 w 1653770"/>
                    <a:gd name="connsiteY226" fmla="*/ 988382 h 1049137"/>
                    <a:gd name="connsiteX227" fmla="*/ 772860 w 1653770"/>
                    <a:gd name="connsiteY227" fmla="*/ 989490 h 1049137"/>
                    <a:gd name="connsiteX228" fmla="*/ 759552 w 1653770"/>
                    <a:gd name="connsiteY228" fmla="*/ 990321 h 1049137"/>
                    <a:gd name="connsiteX229" fmla="*/ 761493 w 1653770"/>
                    <a:gd name="connsiteY229" fmla="*/ 1001961 h 1049137"/>
                    <a:gd name="connsiteX230" fmla="*/ 761493 w 1653770"/>
                    <a:gd name="connsiteY230" fmla="*/ 1012214 h 1049137"/>
                    <a:gd name="connsiteX231" fmla="*/ 763156 w 1653770"/>
                    <a:gd name="connsiteY231" fmla="*/ 1021913 h 1049137"/>
                    <a:gd name="connsiteX232" fmla="*/ 752067 w 1653770"/>
                    <a:gd name="connsiteY232" fmla="*/ 1025239 h 1049137"/>
                    <a:gd name="connsiteX233" fmla="*/ 747077 w 1653770"/>
                    <a:gd name="connsiteY233" fmla="*/ 1014431 h 1049137"/>
                    <a:gd name="connsiteX234" fmla="*/ 739314 w 1653770"/>
                    <a:gd name="connsiteY234" fmla="*/ 1009720 h 1049137"/>
                    <a:gd name="connsiteX235" fmla="*/ 725176 w 1653770"/>
                    <a:gd name="connsiteY235" fmla="*/ 1017202 h 1049137"/>
                    <a:gd name="connsiteX236" fmla="*/ 714640 w 1653770"/>
                    <a:gd name="connsiteY236" fmla="*/ 1003623 h 1049137"/>
                    <a:gd name="connsiteX237" fmla="*/ 697729 w 1653770"/>
                    <a:gd name="connsiteY237" fmla="*/ 999190 h 1049137"/>
                    <a:gd name="connsiteX238" fmla="*/ 703274 w 1653770"/>
                    <a:gd name="connsiteY238" fmla="*/ 976465 h 1049137"/>
                    <a:gd name="connsiteX239" fmla="*/ 688026 w 1653770"/>
                    <a:gd name="connsiteY239" fmla="*/ 968706 h 1049137"/>
                    <a:gd name="connsiteX240" fmla="*/ 684145 w 1653770"/>
                    <a:gd name="connsiteY240" fmla="*/ 960670 h 1049137"/>
                    <a:gd name="connsiteX241" fmla="*/ 680818 w 1653770"/>
                    <a:gd name="connsiteY241" fmla="*/ 952633 h 1049137"/>
                    <a:gd name="connsiteX242" fmla="*/ 682481 w 1653770"/>
                    <a:gd name="connsiteY242" fmla="*/ 944319 h 1049137"/>
                    <a:gd name="connsiteX243" fmla="*/ 663907 w 1653770"/>
                    <a:gd name="connsiteY243" fmla="*/ 943211 h 1049137"/>
                    <a:gd name="connsiteX244" fmla="*/ 649213 w 1653770"/>
                    <a:gd name="connsiteY244" fmla="*/ 948476 h 1049137"/>
                    <a:gd name="connsiteX245" fmla="*/ 652817 w 1653770"/>
                    <a:gd name="connsiteY245" fmla="*/ 936283 h 1049137"/>
                    <a:gd name="connsiteX246" fmla="*/ 647550 w 1653770"/>
                    <a:gd name="connsiteY246" fmla="*/ 927138 h 1049137"/>
                    <a:gd name="connsiteX247" fmla="*/ 654758 w 1653770"/>
                    <a:gd name="connsiteY247" fmla="*/ 919655 h 1049137"/>
                    <a:gd name="connsiteX248" fmla="*/ 654758 w 1653770"/>
                    <a:gd name="connsiteY248" fmla="*/ 912450 h 1049137"/>
                    <a:gd name="connsiteX249" fmla="*/ 660857 w 1653770"/>
                    <a:gd name="connsiteY249" fmla="*/ 907739 h 1049137"/>
                    <a:gd name="connsiteX250" fmla="*/ 663075 w 1653770"/>
                    <a:gd name="connsiteY250" fmla="*/ 901365 h 1049137"/>
                    <a:gd name="connsiteX251" fmla="*/ 676936 w 1653770"/>
                    <a:gd name="connsiteY251" fmla="*/ 893606 h 1049137"/>
                    <a:gd name="connsiteX252" fmla="*/ 677768 w 1653770"/>
                    <a:gd name="connsiteY252" fmla="*/ 885292 h 1049137"/>
                    <a:gd name="connsiteX253" fmla="*/ 680818 w 1653770"/>
                    <a:gd name="connsiteY253" fmla="*/ 878087 h 1049137"/>
                    <a:gd name="connsiteX254" fmla="*/ 680818 w 1653770"/>
                    <a:gd name="connsiteY254" fmla="*/ 845387 h 1049137"/>
                    <a:gd name="connsiteX255" fmla="*/ 671115 w 1653770"/>
                    <a:gd name="connsiteY255" fmla="*/ 839567 h 1049137"/>
                    <a:gd name="connsiteX256" fmla="*/ 666402 w 1653770"/>
                    <a:gd name="connsiteY256" fmla="*/ 830422 h 1049137"/>
                    <a:gd name="connsiteX257" fmla="*/ 652817 w 1653770"/>
                    <a:gd name="connsiteY257" fmla="*/ 816289 h 1049137"/>
                    <a:gd name="connsiteX258" fmla="*/ 644500 w 1653770"/>
                    <a:gd name="connsiteY258" fmla="*/ 821554 h 1049137"/>
                    <a:gd name="connsiteX259" fmla="*/ 643114 w 1653770"/>
                    <a:gd name="connsiteY259" fmla="*/ 822386 h 1049137"/>
                    <a:gd name="connsiteX260" fmla="*/ 636183 w 1653770"/>
                    <a:gd name="connsiteY260" fmla="*/ 819337 h 1049137"/>
                    <a:gd name="connsiteX261" fmla="*/ 620381 w 1653770"/>
                    <a:gd name="connsiteY261" fmla="*/ 816566 h 1049137"/>
                    <a:gd name="connsiteX262" fmla="*/ 620381 w 1653770"/>
                    <a:gd name="connsiteY262" fmla="*/ 810747 h 1049137"/>
                    <a:gd name="connsiteX263" fmla="*/ 621767 w 1653770"/>
                    <a:gd name="connsiteY263" fmla="*/ 800770 h 1049137"/>
                    <a:gd name="connsiteX264" fmla="*/ 612618 w 1653770"/>
                    <a:gd name="connsiteY264" fmla="*/ 801324 h 1049137"/>
                    <a:gd name="connsiteX265" fmla="*/ 616222 w 1653770"/>
                    <a:gd name="connsiteY265" fmla="*/ 793288 h 1049137"/>
                    <a:gd name="connsiteX266" fmla="*/ 611786 w 1653770"/>
                    <a:gd name="connsiteY266" fmla="*/ 787468 h 1049137"/>
                    <a:gd name="connsiteX267" fmla="*/ 598480 w 1653770"/>
                    <a:gd name="connsiteY267" fmla="*/ 794673 h 1049137"/>
                    <a:gd name="connsiteX268" fmla="*/ 587390 w 1653770"/>
                    <a:gd name="connsiteY268" fmla="*/ 798553 h 1049137"/>
                    <a:gd name="connsiteX269" fmla="*/ 570201 w 1653770"/>
                    <a:gd name="connsiteY269" fmla="*/ 790517 h 1049137"/>
                    <a:gd name="connsiteX270" fmla="*/ 554122 w 1653770"/>
                    <a:gd name="connsiteY270" fmla="*/ 803541 h 1049137"/>
                    <a:gd name="connsiteX271" fmla="*/ 536379 w 1653770"/>
                    <a:gd name="connsiteY271" fmla="*/ 808807 h 1049137"/>
                    <a:gd name="connsiteX272" fmla="*/ 521408 w 1653770"/>
                    <a:gd name="connsiteY272" fmla="*/ 824325 h 1049137"/>
                    <a:gd name="connsiteX273" fmla="*/ 499230 w 1653770"/>
                    <a:gd name="connsiteY273" fmla="*/ 834579 h 1049137"/>
                    <a:gd name="connsiteX274" fmla="*/ 488140 w 1653770"/>
                    <a:gd name="connsiteY274" fmla="*/ 832085 h 1049137"/>
                    <a:gd name="connsiteX275" fmla="*/ 487308 w 1653770"/>
                    <a:gd name="connsiteY275" fmla="*/ 830145 h 1049137"/>
                    <a:gd name="connsiteX276" fmla="*/ 460139 w 1653770"/>
                    <a:gd name="connsiteY276" fmla="*/ 827928 h 1049137"/>
                    <a:gd name="connsiteX277" fmla="*/ 444060 w 1653770"/>
                    <a:gd name="connsiteY277" fmla="*/ 819337 h 1049137"/>
                    <a:gd name="connsiteX278" fmla="*/ 416891 w 1653770"/>
                    <a:gd name="connsiteY278" fmla="*/ 844555 h 1049137"/>
                    <a:gd name="connsiteX279" fmla="*/ 414119 w 1653770"/>
                    <a:gd name="connsiteY279" fmla="*/ 846772 h 1049137"/>
                    <a:gd name="connsiteX280" fmla="*/ 408019 w 1653770"/>
                    <a:gd name="connsiteY280" fmla="*/ 826265 h 1049137"/>
                    <a:gd name="connsiteX281" fmla="*/ 396653 w 1653770"/>
                    <a:gd name="connsiteY281" fmla="*/ 830699 h 1049137"/>
                    <a:gd name="connsiteX282" fmla="*/ 394713 w 1653770"/>
                    <a:gd name="connsiteY282" fmla="*/ 831531 h 1049137"/>
                    <a:gd name="connsiteX283" fmla="*/ 378355 w 1653770"/>
                    <a:gd name="connsiteY283" fmla="*/ 833471 h 1049137"/>
                    <a:gd name="connsiteX284" fmla="*/ 359781 w 1653770"/>
                    <a:gd name="connsiteY284" fmla="*/ 829037 h 1049137"/>
                    <a:gd name="connsiteX285" fmla="*/ 337880 w 1653770"/>
                    <a:gd name="connsiteY285" fmla="*/ 829037 h 1049137"/>
                    <a:gd name="connsiteX286" fmla="*/ 329839 w 1653770"/>
                    <a:gd name="connsiteY286" fmla="*/ 821000 h 1049137"/>
                    <a:gd name="connsiteX287" fmla="*/ 317087 w 1653770"/>
                    <a:gd name="connsiteY287" fmla="*/ 820169 h 1049137"/>
                    <a:gd name="connsiteX288" fmla="*/ 314037 w 1653770"/>
                    <a:gd name="connsiteY288" fmla="*/ 815735 h 1049137"/>
                    <a:gd name="connsiteX289" fmla="*/ 302116 w 1653770"/>
                    <a:gd name="connsiteY289" fmla="*/ 812686 h 1049137"/>
                    <a:gd name="connsiteX290" fmla="*/ 290472 w 1653770"/>
                    <a:gd name="connsiteY290" fmla="*/ 804650 h 1049137"/>
                    <a:gd name="connsiteX291" fmla="*/ 286868 w 1653770"/>
                    <a:gd name="connsiteY291" fmla="*/ 795505 h 1049137"/>
                    <a:gd name="connsiteX292" fmla="*/ 272729 w 1653770"/>
                    <a:gd name="connsiteY292" fmla="*/ 794950 h 1049137"/>
                    <a:gd name="connsiteX293" fmla="*/ 267462 w 1653770"/>
                    <a:gd name="connsiteY293" fmla="*/ 785528 h 1049137"/>
                    <a:gd name="connsiteX294" fmla="*/ 254154 w 1653770"/>
                    <a:gd name="connsiteY294" fmla="*/ 780540 h 1049137"/>
                    <a:gd name="connsiteX295" fmla="*/ 239184 w 1653770"/>
                    <a:gd name="connsiteY295" fmla="*/ 771950 h 1049137"/>
                    <a:gd name="connsiteX296" fmla="*/ 229758 w 1653770"/>
                    <a:gd name="connsiteY296" fmla="*/ 761696 h 1049137"/>
                    <a:gd name="connsiteX297" fmla="*/ 217005 w 1653770"/>
                    <a:gd name="connsiteY297" fmla="*/ 759202 h 1049137"/>
                    <a:gd name="connsiteX298" fmla="*/ 209242 w 1653770"/>
                    <a:gd name="connsiteY298" fmla="*/ 766130 h 1049137"/>
                    <a:gd name="connsiteX299" fmla="*/ 199817 w 1653770"/>
                    <a:gd name="connsiteY299" fmla="*/ 764744 h 1049137"/>
                    <a:gd name="connsiteX300" fmla="*/ 199817 w 1653770"/>
                    <a:gd name="connsiteY300" fmla="*/ 764744 h 1049137"/>
                    <a:gd name="connsiteX301" fmla="*/ 196767 w 1653770"/>
                    <a:gd name="connsiteY301" fmla="*/ 761419 h 1049137"/>
                    <a:gd name="connsiteX302" fmla="*/ 184015 w 1653770"/>
                    <a:gd name="connsiteY302" fmla="*/ 755599 h 1049137"/>
                    <a:gd name="connsiteX303" fmla="*/ 179301 w 1653770"/>
                    <a:gd name="connsiteY303" fmla="*/ 748394 h 1049137"/>
                    <a:gd name="connsiteX304" fmla="*/ 160726 w 1653770"/>
                    <a:gd name="connsiteY304" fmla="*/ 741743 h 1049137"/>
                    <a:gd name="connsiteX305" fmla="*/ 152687 w 1653770"/>
                    <a:gd name="connsiteY305" fmla="*/ 729273 h 1049137"/>
                    <a:gd name="connsiteX306" fmla="*/ 143538 w 1653770"/>
                    <a:gd name="connsiteY306" fmla="*/ 730381 h 1049137"/>
                    <a:gd name="connsiteX307" fmla="*/ 140766 w 1653770"/>
                    <a:gd name="connsiteY307" fmla="*/ 714585 h 1049137"/>
                    <a:gd name="connsiteX308" fmla="*/ 132726 w 1653770"/>
                    <a:gd name="connsiteY308" fmla="*/ 704609 h 1049137"/>
                    <a:gd name="connsiteX309" fmla="*/ 134944 w 1653770"/>
                    <a:gd name="connsiteY309" fmla="*/ 692138 h 1049137"/>
                    <a:gd name="connsiteX310" fmla="*/ 146033 w 1653770"/>
                    <a:gd name="connsiteY310" fmla="*/ 698512 h 1049137"/>
                    <a:gd name="connsiteX311" fmla="*/ 160726 w 1653770"/>
                    <a:gd name="connsiteY311" fmla="*/ 688536 h 1049137"/>
                    <a:gd name="connsiteX312" fmla="*/ 147142 w 1653770"/>
                    <a:gd name="connsiteY312" fmla="*/ 669692 h 1049137"/>
                    <a:gd name="connsiteX313" fmla="*/ 147142 w 1653770"/>
                    <a:gd name="connsiteY313" fmla="*/ 660269 h 1049137"/>
                    <a:gd name="connsiteX314" fmla="*/ 145202 w 1653770"/>
                    <a:gd name="connsiteY314" fmla="*/ 651679 h 1049137"/>
                    <a:gd name="connsiteX315" fmla="*/ 151855 w 1653770"/>
                    <a:gd name="connsiteY315" fmla="*/ 649739 h 1049137"/>
                    <a:gd name="connsiteX316" fmla="*/ 166549 w 1653770"/>
                    <a:gd name="connsiteY316" fmla="*/ 638100 h 1049137"/>
                    <a:gd name="connsiteX317" fmla="*/ 183737 w 1653770"/>
                    <a:gd name="connsiteY317" fmla="*/ 608448 h 1049137"/>
                    <a:gd name="connsiteX318" fmla="*/ 175974 w 1653770"/>
                    <a:gd name="connsiteY318" fmla="*/ 606231 h 1049137"/>
                    <a:gd name="connsiteX319" fmla="*/ 160450 w 1653770"/>
                    <a:gd name="connsiteY319" fmla="*/ 592929 h 1049137"/>
                    <a:gd name="connsiteX320" fmla="*/ 141598 w 1653770"/>
                    <a:gd name="connsiteY320" fmla="*/ 589603 h 1049137"/>
                    <a:gd name="connsiteX321" fmla="*/ 120805 w 1653770"/>
                    <a:gd name="connsiteY321" fmla="*/ 601242 h 1049137"/>
                    <a:gd name="connsiteX322" fmla="*/ 93636 w 1653770"/>
                    <a:gd name="connsiteY322" fmla="*/ 604013 h 1049137"/>
                    <a:gd name="connsiteX323" fmla="*/ 82269 w 1653770"/>
                    <a:gd name="connsiteY323" fmla="*/ 593760 h 1049137"/>
                    <a:gd name="connsiteX324" fmla="*/ 69517 w 1653770"/>
                    <a:gd name="connsiteY324" fmla="*/ 594314 h 1049137"/>
                    <a:gd name="connsiteX325" fmla="*/ 65912 w 1653770"/>
                    <a:gd name="connsiteY325" fmla="*/ 576024 h 1049137"/>
                    <a:gd name="connsiteX326" fmla="*/ 45397 w 1653770"/>
                    <a:gd name="connsiteY326" fmla="*/ 559120 h 1049137"/>
                    <a:gd name="connsiteX327" fmla="*/ 24327 w 1653770"/>
                    <a:gd name="connsiteY327" fmla="*/ 558288 h 1049137"/>
                    <a:gd name="connsiteX328" fmla="*/ 25159 w 1653770"/>
                    <a:gd name="connsiteY328" fmla="*/ 553577 h 1049137"/>
                    <a:gd name="connsiteX329" fmla="*/ 40684 w 1653770"/>
                    <a:gd name="connsiteY329" fmla="*/ 546095 h 1049137"/>
                    <a:gd name="connsiteX330" fmla="*/ 37912 w 1653770"/>
                    <a:gd name="connsiteY330" fmla="*/ 535564 h 1049137"/>
                    <a:gd name="connsiteX331" fmla="*/ 35694 w 1653770"/>
                    <a:gd name="connsiteY331" fmla="*/ 515612 h 1049137"/>
                    <a:gd name="connsiteX332" fmla="*/ 7693 w 1653770"/>
                    <a:gd name="connsiteY332" fmla="*/ 506190 h 1049137"/>
                    <a:gd name="connsiteX333" fmla="*/ 7139 w 1653770"/>
                    <a:gd name="connsiteY333" fmla="*/ 493719 h 1049137"/>
                    <a:gd name="connsiteX334" fmla="*/ 208 w 1653770"/>
                    <a:gd name="connsiteY334" fmla="*/ 485683 h 1049137"/>
                    <a:gd name="connsiteX335" fmla="*/ 208 w 1653770"/>
                    <a:gd name="connsiteY335" fmla="*/ 483743 h 1049137"/>
                    <a:gd name="connsiteX336" fmla="*/ 10188 w 1653770"/>
                    <a:gd name="connsiteY336" fmla="*/ 476537 h 1049137"/>
                    <a:gd name="connsiteX337" fmla="*/ 12129 w 1653770"/>
                    <a:gd name="connsiteY337" fmla="*/ 463790 h 1049137"/>
                    <a:gd name="connsiteX338" fmla="*/ 18783 w 1653770"/>
                    <a:gd name="connsiteY338" fmla="*/ 459910 h 1049137"/>
                    <a:gd name="connsiteX339" fmla="*/ 28208 w 1653770"/>
                    <a:gd name="connsiteY339" fmla="*/ 455476 h 1049137"/>
                    <a:gd name="connsiteX340" fmla="*/ 40684 w 1653770"/>
                    <a:gd name="connsiteY340" fmla="*/ 449657 h 1049137"/>
                    <a:gd name="connsiteX341" fmla="*/ 51496 w 1653770"/>
                    <a:gd name="connsiteY341" fmla="*/ 445223 h 1049137"/>
                    <a:gd name="connsiteX342" fmla="*/ 59259 w 1653770"/>
                    <a:gd name="connsiteY342" fmla="*/ 451319 h 1049137"/>
                    <a:gd name="connsiteX343" fmla="*/ 72843 w 1653770"/>
                    <a:gd name="connsiteY343" fmla="*/ 453536 h 1049137"/>
                    <a:gd name="connsiteX344" fmla="*/ 90032 w 1653770"/>
                    <a:gd name="connsiteY344" fmla="*/ 434415 h 1049137"/>
                    <a:gd name="connsiteX345" fmla="*/ 119141 w 1653770"/>
                    <a:gd name="connsiteY345" fmla="*/ 428873 h 1049137"/>
                    <a:gd name="connsiteX346" fmla="*/ 136607 w 1653770"/>
                    <a:gd name="connsiteY346" fmla="*/ 415016 h 1049137"/>
                    <a:gd name="connsiteX347" fmla="*/ 172370 w 1653770"/>
                    <a:gd name="connsiteY347" fmla="*/ 402823 h 1049137"/>
                    <a:gd name="connsiteX348" fmla="*/ 180410 w 1653770"/>
                    <a:gd name="connsiteY348" fmla="*/ 392015 h 1049137"/>
                    <a:gd name="connsiteX349" fmla="*/ 178192 w 1653770"/>
                    <a:gd name="connsiteY349" fmla="*/ 388967 h 1049137"/>
                    <a:gd name="connsiteX350" fmla="*/ 181797 w 1653770"/>
                    <a:gd name="connsiteY350" fmla="*/ 372617 h 1049137"/>
                    <a:gd name="connsiteX351" fmla="*/ 188450 w 1653770"/>
                    <a:gd name="connsiteY351" fmla="*/ 369014 h 1049137"/>
                    <a:gd name="connsiteX352" fmla="*/ 189559 w 1653770"/>
                    <a:gd name="connsiteY352" fmla="*/ 363749 h 1049137"/>
                    <a:gd name="connsiteX353" fmla="*/ 196490 w 1653770"/>
                    <a:gd name="connsiteY353" fmla="*/ 357375 h 1049137"/>
                    <a:gd name="connsiteX354" fmla="*/ 183737 w 1653770"/>
                    <a:gd name="connsiteY354" fmla="*/ 324398 h 1049137"/>
                    <a:gd name="connsiteX355" fmla="*/ 182073 w 1653770"/>
                    <a:gd name="connsiteY355" fmla="*/ 306662 h 1049137"/>
                    <a:gd name="connsiteX356" fmla="*/ 173479 w 1653770"/>
                    <a:gd name="connsiteY356" fmla="*/ 300842 h 1049137"/>
                    <a:gd name="connsiteX357" fmla="*/ 217283 w 1653770"/>
                    <a:gd name="connsiteY357" fmla="*/ 286986 h 1049137"/>
                    <a:gd name="connsiteX358" fmla="*/ 226986 w 1653770"/>
                    <a:gd name="connsiteY358" fmla="*/ 294468 h 1049137"/>
                    <a:gd name="connsiteX359" fmla="*/ 245283 w 1653770"/>
                    <a:gd name="connsiteY359" fmla="*/ 286709 h 1049137"/>
                    <a:gd name="connsiteX360" fmla="*/ 237520 w 1653770"/>
                    <a:gd name="connsiteY360" fmla="*/ 272022 h 1049137"/>
                    <a:gd name="connsiteX361" fmla="*/ 251937 w 1653770"/>
                    <a:gd name="connsiteY361" fmla="*/ 237936 h 1049137"/>
                    <a:gd name="connsiteX362" fmla="*/ 258590 w 1653770"/>
                    <a:gd name="connsiteY362" fmla="*/ 224634 h 1049137"/>
                    <a:gd name="connsiteX363" fmla="*/ 282709 w 1653770"/>
                    <a:gd name="connsiteY363" fmla="*/ 232947 h 1049137"/>
                    <a:gd name="connsiteX364" fmla="*/ 303780 w 1653770"/>
                    <a:gd name="connsiteY364" fmla="*/ 232393 h 1049137"/>
                    <a:gd name="connsiteX365" fmla="*/ 327899 w 1653770"/>
                    <a:gd name="connsiteY365" fmla="*/ 217151 h 1049137"/>
                    <a:gd name="connsiteX366" fmla="*/ 332612 w 1653770"/>
                    <a:gd name="connsiteY366" fmla="*/ 180848 h 1049137"/>
                    <a:gd name="connsiteX367" fmla="*/ 357286 w 1653770"/>
                    <a:gd name="connsiteY367" fmla="*/ 175583 h 1049137"/>
                    <a:gd name="connsiteX368" fmla="*/ 376969 w 1653770"/>
                    <a:gd name="connsiteY368" fmla="*/ 157570 h 1049137"/>
                    <a:gd name="connsiteX369" fmla="*/ 381959 w 1653770"/>
                    <a:gd name="connsiteY369" fmla="*/ 158402 h 1049137"/>
                    <a:gd name="connsiteX370" fmla="*/ 386118 w 1653770"/>
                    <a:gd name="connsiteY370" fmla="*/ 170595 h 1049137"/>
                    <a:gd name="connsiteX371" fmla="*/ 391385 w 1653770"/>
                    <a:gd name="connsiteY371" fmla="*/ 173366 h 1049137"/>
                    <a:gd name="connsiteX372" fmla="*/ 398871 w 1653770"/>
                    <a:gd name="connsiteY372" fmla="*/ 182788 h 1049137"/>
                    <a:gd name="connsiteX373" fmla="*/ 418832 w 1653770"/>
                    <a:gd name="connsiteY373" fmla="*/ 197199 h 1049137"/>
                    <a:gd name="connsiteX374" fmla="*/ 454595 w 1653770"/>
                    <a:gd name="connsiteY374" fmla="*/ 210778 h 1049137"/>
                    <a:gd name="connsiteX375" fmla="*/ 467348 w 1653770"/>
                    <a:gd name="connsiteY375" fmla="*/ 234610 h 1049137"/>
                    <a:gd name="connsiteX376" fmla="*/ 472615 w 1653770"/>
                    <a:gd name="connsiteY376" fmla="*/ 249852 h 1049137"/>
                    <a:gd name="connsiteX377" fmla="*/ 469566 w 1653770"/>
                    <a:gd name="connsiteY377" fmla="*/ 273130 h 1049137"/>
                    <a:gd name="connsiteX378" fmla="*/ 473169 w 1653770"/>
                    <a:gd name="connsiteY378" fmla="*/ 294468 h 1049137"/>
                    <a:gd name="connsiteX379" fmla="*/ 544141 w 1653770"/>
                    <a:gd name="connsiteY379" fmla="*/ 302782 h 1049137"/>
                    <a:gd name="connsiteX380" fmla="*/ 576578 w 1653770"/>
                    <a:gd name="connsiteY380" fmla="*/ 322458 h 1049137"/>
                    <a:gd name="connsiteX381" fmla="*/ 590994 w 1653770"/>
                    <a:gd name="connsiteY381" fmla="*/ 326615 h 1049137"/>
                    <a:gd name="connsiteX382" fmla="*/ 601806 w 1653770"/>
                    <a:gd name="connsiteY382" fmla="*/ 347676 h 1049137"/>
                    <a:gd name="connsiteX383" fmla="*/ 624262 w 1653770"/>
                    <a:gd name="connsiteY383" fmla="*/ 374557 h 1049137"/>
                    <a:gd name="connsiteX384" fmla="*/ 648936 w 1653770"/>
                    <a:gd name="connsiteY384" fmla="*/ 371786 h 1049137"/>
                    <a:gd name="connsiteX385" fmla="*/ 690798 w 1653770"/>
                    <a:gd name="connsiteY385" fmla="*/ 377328 h 1049137"/>
                    <a:gd name="connsiteX386" fmla="*/ 764820 w 1653770"/>
                    <a:gd name="connsiteY386" fmla="*/ 385642 h 1049137"/>
                    <a:gd name="connsiteX387" fmla="*/ 784781 w 1653770"/>
                    <a:gd name="connsiteY387" fmla="*/ 396449 h 1049137"/>
                    <a:gd name="connsiteX388" fmla="*/ 813059 w 1653770"/>
                    <a:gd name="connsiteY388" fmla="*/ 404209 h 1049137"/>
                    <a:gd name="connsiteX389" fmla="*/ 834406 w 1653770"/>
                    <a:gd name="connsiteY389" fmla="*/ 406426 h 1049137"/>
                    <a:gd name="connsiteX390" fmla="*/ 855476 w 1653770"/>
                    <a:gd name="connsiteY390" fmla="*/ 408920 h 1049137"/>
                    <a:gd name="connsiteX391" fmla="*/ 911477 w 1653770"/>
                    <a:gd name="connsiteY391" fmla="*/ 387304 h 1049137"/>
                    <a:gd name="connsiteX392" fmla="*/ 979953 w 1653770"/>
                    <a:gd name="connsiteY392" fmla="*/ 379545 h 1049137"/>
                    <a:gd name="connsiteX393" fmla="*/ 1002410 w 1653770"/>
                    <a:gd name="connsiteY393" fmla="*/ 369291 h 1049137"/>
                    <a:gd name="connsiteX394" fmla="*/ 1019598 w 1653770"/>
                    <a:gd name="connsiteY394" fmla="*/ 350447 h 1049137"/>
                    <a:gd name="connsiteX395" fmla="*/ 1035400 w 1653770"/>
                    <a:gd name="connsiteY395" fmla="*/ 335205 h 1049137"/>
                    <a:gd name="connsiteX396" fmla="*/ 1027638 w 1653770"/>
                    <a:gd name="connsiteY396" fmla="*/ 311373 h 1049137"/>
                    <a:gd name="connsiteX397" fmla="*/ 1045381 w 1653770"/>
                    <a:gd name="connsiteY397" fmla="*/ 297517 h 1049137"/>
                    <a:gd name="connsiteX398" fmla="*/ 1065064 w 1653770"/>
                    <a:gd name="connsiteY398" fmla="*/ 303891 h 1049137"/>
                    <a:gd name="connsiteX399" fmla="*/ 1089738 w 1653770"/>
                    <a:gd name="connsiteY399" fmla="*/ 302505 h 1049137"/>
                    <a:gd name="connsiteX400" fmla="*/ 1116353 w 1653770"/>
                    <a:gd name="connsiteY400" fmla="*/ 285878 h 1049137"/>
                    <a:gd name="connsiteX401" fmla="*/ 1151007 w 1653770"/>
                    <a:gd name="connsiteY401" fmla="*/ 276733 h 1049137"/>
                    <a:gd name="connsiteX402" fmla="*/ 1172077 w 1653770"/>
                    <a:gd name="connsiteY402" fmla="*/ 254009 h 1049137"/>
                    <a:gd name="connsiteX403" fmla="*/ 1195642 w 1653770"/>
                    <a:gd name="connsiteY403" fmla="*/ 249852 h 1049137"/>
                    <a:gd name="connsiteX404" fmla="*/ 1221147 w 1653770"/>
                    <a:gd name="connsiteY404" fmla="*/ 242370 h 1049137"/>
                    <a:gd name="connsiteX405" fmla="*/ 1254415 w 1653770"/>
                    <a:gd name="connsiteY405" fmla="*/ 238213 h 1049137"/>
                    <a:gd name="connsiteX406" fmla="*/ 1243880 w 1653770"/>
                    <a:gd name="connsiteY406" fmla="*/ 221862 h 1049137"/>
                    <a:gd name="connsiteX407" fmla="*/ 1208672 w 1653770"/>
                    <a:gd name="connsiteY407" fmla="*/ 198307 h 1049137"/>
                    <a:gd name="connsiteX408" fmla="*/ 1183166 w 1653770"/>
                    <a:gd name="connsiteY408" fmla="*/ 206621 h 1049137"/>
                    <a:gd name="connsiteX409" fmla="*/ 1160433 w 1653770"/>
                    <a:gd name="connsiteY409" fmla="*/ 202741 h 1049137"/>
                    <a:gd name="connsiteX410" fmla="*/ 1142967 w 1653770"/>
                    <a:gd name="connsiteY410" fmla="*/ 205789 h 1049137"/>
                    <a:gd name="connsiteX411" fmla="*/ 1137423 w 1653770"/>
                    <a:gd name="connsiteY411" fmla="*/ 192488 h 1049137"/>
                    <a:gd name="connsiteX412" fmla="*/ 1145462 w 1653770"/>
                    <a:gd name="connsiteY412" fmla="*/ 179186 h 1049137"/>
                    <a:gd name="connsiteX413" fmla="*/ 1167087 w 1653770"/>
                    <a:gd name="connsiteY413" fmla="*/ 133738 h 1049137"/>
                    <a:gd name="connsiteX414" fmla="*/ 1202295 w 1653770"/>
                    <a:gd name="connsiteY414" fmla="*/ 142051 h 1049137"/>
                    <a:gd name="connsiteX415" fmla="*/ 1220870 w 1653770"/>
                    <a:gd name="connsiteY415" fmla="*/ 127918 h 1049137"/>
                    <a:gd name="connsiteX416" fmla="*/ 1239167 w 1653770"/>
                    <a:gd name="connsiteY416" fmla="*/ 118219 h 1049137"/>
                    <a:gd name="connsiteX417" fmla="*/ 1250257 w 1653770"/>
                    <a:gd name="connsiteY417" fmla="*/ 83856 h 1049137"/>
                    <a:gd name="connsiteX418" fmla="*/ 1277148 w 1653770"/>
                    <a:gd name="connsiteY418" fmla="*/ 52264 h 1049137"/>
                    <a:gd name="connsiteX419" fmla="*/ 1273545 w 1653770"/>
                    <a:gd name="connsiteY419" fmla="*/ 44782 h 1049137"/>
                    <a:gd name="connsiteX420" fmla="*/ 1271604 w 1653770"/>
                    <a:gd name="connsiteY420" fmla="*/ 36468 h 1049137"/>
                    <a:gd name="connsiteX421" fmla="*/ 1261069 w 1653770"/>
                    <a:gd name="connsiteY421" fmla="*/ 24552 h 1049137"/>
                    <a:gd name="connsiteX422" fmla="*/ 1288793 w 1653770"/>
                    <a:gd name="connsiteY422" fmla="*/ 7370 h 1049137"/>
                    <a:gd name="connsiteX423" fmla="*/ 1339526 w 1653770"/>
                    <a:gd name="connsiteY423" fmla="*/ 3490 h 1049137"/>
                    <a:gd name="connsiteX424" fmla="*/ 1355883 w 1653770"/>
                    <a:gd name="connsiteY424" fmla="*/ 1274 h 1049137"/>
                    <a:gd name="connsiteX425" fmla="*/ 1380557 w 1653770"/>
                    <a:gd name="connsiteY425" fmla="*/ 12913 h 1049137"/>
                    <a:gd name="connsiteX426" fmla="*/ 1407172 w 1653770"/>
                    <a:gd name="connsiteY426" fmla="*/ 17624 h 1049137"/>
                    <a:gd name="connsiteX427" fmla="*/ 1418815 w 1653770"/>
                    <a:gd name="connsiteY427" fmla="*/ 30371 h 1049137"/>
                    <a:gd name="connsiteX428" fmla="*/ 1422974 w 1653770"/>
                    <a:gd name="connsiteY428" fmla="*/ 41456 h 1049137"/>
                    <a:gd name="connsiteX429" fmla="*/ 1431568 w 1653770"/>
                    <a:gd name="connsiteY429" fmla="*/ 52541 h 1049137"/>
                    <a:gd name="connsiteX430" fmla="*/ 1435172 w 1653770"/>
                    <a:gd name="connsiteY430" fmla="*/ 73048 h 1049137"/>
                    <a:gd name="connsiteX431" fmla="*/ 1446261 w 1653770"/>
                    <a:gd name="connsiteY431" fmla="*/ 88844 h 1049137"/>
                    <a:gd name="connsiteX432" fmla="*/ 1459846 w 1653770"/>
                    <a:gd name="connsiteY432" fmla="*/ 121267 h 1049137"/>
                    <a:gd name="connsiteX433" fmla="*/ 1468163 w 1653770"/>
                    <a:gd name="connsiteY433" fmla="*/ 141774 h 1049137"/>
                    <a:gd name="connsiteX434" fmla="*/ 1494223 w 1653770"/>
                    <a:gd name="connsiteY434" fmla="*/ 144268 h 1049137"/>
                    <a:gd name="connsiteX435" fmla="*/ 1506144 w 1653770"/>
                    <a:gd name="connsiteY435" fmla="*/ 150365 h 1049137"/>
                    <a:gd name="connsiteX436" fmla="*/ 1515570 w 1653770"/>
                    <a:gd name="connsiteY436" fmla="*/ 149534 h 1049137"/>
                    <a:gd name="connsiteX437" fmla="*/ 1532759 w 1653770"/>
                    <a:gd name="connsiteY437" fmla="*/ 167269 h 1049137"/>
                    <a:gd name="connsiteX438" fmla="*/ 1542462 w 1653770"/>
                    <a:gd name="connsiteY438" fmla="*/ 169764 h 1049137"/>
                    <a:gd name="connsiteX439" fmla="*/ 1542462 w 1653770"/>
                    <a:gd name="connsiteY439" fmla="*/ 179463 h 1049137"/>
                    <a:gd name="connsiteX440" fmla="*/ 1548284 w 1653770"/>
                    <a:gd name="connsiteY440" fmla="*/ 187499 h 1049137"/>
                    <a:gd name="connsiteX441" fmla="*/ 1545234 w 1653770"/>
                    <a:gd name="connsiteY441" fmla="*/ 196090 h 1049137"/>
                    <a:gd name="connsiteX442" fmla="*/ 1551333 w 1653770"/>
                    <a:gd name="connsiteY442" fmla="*/ 202741 h 1049137"/>
                    <a:gd name="connsiteX443" fmla="*/ 1554383 w 1653770"/>
                    <a:gd name="connsiteY443" fmla="*/ 207175 h 1049137"/>
                    <a:gd name="connsiteX444" fmla="*/ 1593473 w 1653770"/>
                    <a:gd name="connsiteY444" fmla="*/ 206344 h 1049137"/>
                    <a:gd name="connsiteX445" fmla="*/ 1604840 w 1653770"/>
                    <a:gd name="connsiteY445" fmla="*/ 196090 h 1049137"/>
                    <a:gd name="connsiteX446" fmla="*/ 1623691 w 1653770"/>
                    <a:gd name="connsiteY446" fmla="*/ 191379 h 1049137"/>
                    <a:gd name="connsiteX447" fmla="*/ 1653078 w 1653770"/>
                    <a:gd name="connsiteY447" fmla="*/ 185560 h 1049137"/>
                    <a:gd name="connsiteX448" fmla="*/ 1651415 w 1653770"/>
                    <a:gd name="connsiteY448" fmla="*/ 200801 h 1049137"/>
                    <a:gd name="connsiteX449" fmla="*/ 1651970 w 1653770"/>
                    <a:gd name="connsiteY449" fmla="*/ 210501 h 10491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  <a:cxn ang="0">
                      <a:pos x="connsiteX384" y="connsiteY384"/>
                    </a:cxn>
                    <a:cxn ang="0">
                      <a:pos x="connsiteX385" y="connsiteY385"/>
                    </a:cxn>
                    <a:cxn ang="0">
                      <a:pos x="connsiteX386" y="connsiteY386"/>
                    </a:cxn>
                    <a:cxn ang="0">
                      <a:pos x="connsiteX387" y="connsiteY387"/>
                    </a:cxn>
                    <a:cxn ang="0">
                      <a:pos x="connsiteX388" y="connsiteY388"/>
                    </a:cxn>
                    <a:cxn ang="0">
                      <a:pos x="connsiteX389" y="connsiteY389"/>
                    </a:cxn>
                    <a:cxn ang="0">
                      <a:pos x="connsiteX390" y="connsiteY390"/>
                    </a:cxn>
                    <a:cxn ang="0">
                      <a:pos x="connsiteX391" y="connsiteY391"/>
                    </a:cxn>
                    <a:cxn ang="0">
                      <a:pos x="connsiteX392" y="connsiteY392"/>
                    </a:cxn>
                    <a:cxn ang="0">
                      <a:pos x="connsiteX393" y="connsiteY393"/>
                    </a:cxn>
                    <a:cxn ang="0">
                      <a:pos x="connsiteX394" y="connsiteY394"/>
                    </a:cxn>
                    <a:cxn ang="0">
                      <a:pos x="connsiteX395" y="connsiteY395"/>
                    </a:cxn>
                    <a:cxn ang="0">
                      <a:pos x="connsiteX396" y="connsiteY396"/>
                    </a:cxn>
                    <a:cxn ang="0">
                      <a:pos x="connsiteX397" y="connsiteY397"/>
                    </a:cxn>
                    <a:cxn ang="0">
                      <a:pos x="connsiteX398" y="connsiteY398"/>
                    </a:cxn>
                    <a:cxn ang="0">
                      <a:pos x="connsiteX399" y="connsiteY399"/>
                    </a:cxn>
                    <a:cxn ang="0">
                      <a:pos x="connsiteX400" y="connsiteY400"/>
                    </a:cxn>
                    <a:cxn ang="0">
                      <a:pos x="connsiteX401" y="connsiteY401"/>
                    </a:cxn>
                    <a:cxn ang="0">
                      <a:pos x="connsiteX402" y="connsiteY402"/>
                    </a:cxn>
                    <a:cxn ang="0">
                      <a:pos x="connsiteX403" y="connsiteY403"/>
                    </a:cxn>
                    <a:cxn ang="0">
                      <a:pos x="connsiteX404" y="connsiteY404"/>
                    </a:cxn>
                    <a:cxn ang="0">
                      <a:pos x="connsiteX405" y="connsiteY405"/>
                    </a:cxn>
                    <a:cxn ang="0">
                      <a:pos x="connsiteX406" y="connsiteY406"/>
                    </a:cxn>
                    <a:cxn ang="0">
                      <a:pos x="connsiteX407" y="connsiteY407"/>
                    </a:cxn>
                    <a:cxn ang="0">
                      <a:pos x="connsiteX408" y="connsiteY408"/>
                    </a:cxn>
                    <a:cxn ang="0">
                      <a:pos x="connsiteX409" y="connsiteY409"/>
                    </a:cxn>
                    <a:cxn ang="0">
                      <a:pos x="connsiteX410" y="connsiteY410"/>
                    </a:cxn>
                    <a:cxn ang="0">
                      <a:pos x="connsiteX411" y="connsiteY411"/>
                    </a:cxn>
                    <a:cxn ang="0">
                      <a:pos x="connsiteX412" y="connsiteY412"/>
                    </a:cxn>
                    <a:cxn ang="0">
                      <a:pos x="connsiteX413" y="connsiteY413"/>
                    </a:cxn>
                    <a:cxn ang="0">
                      <a:pos x="connsiteX414" y="connsiteY414"/>
                    </a:cxn>
                    <a:cxn ang="0">
                      <a:pos x="connsiteX415" y="connsiteY415"/>
                    </a:cxn>
                    <a:cxn ang="0">
                      <a:pos x="connsiteX416" y="connsiteY416"/>
                    </a:cxn>
                    <a:cxn ang="0">
                      <a:pos x="connsiteX417" y="connsiteY417"/>
                    </a:cxn>
                    <a:cxn ang="0">
                      <a:pos x="connsiteX418" y="connsiteY418"/>
                    </a:cxn>
                    <a:cxn ang="0">
                      <a:pos x="connsiteX419" y="connsiteY419"/>
                    </a:cxn>
                    <a:cxn ang="0">
                      <a:pos x="connsiteX420" y="connsiteY420"/>
                    </a:cxn>
                    <a:cxn ang="0">
                      <a:pos x="connsiteX421" y="connsiteY421"/>
                    </a:cxn>
                    <a:cxn ang="0">
                      <a:pos x="connsiteX422" y="connsiteY422"/>
                    </a:cxn>
                    <a:cxn ang="0">
                      <a:pos x="connsiteX423" y="connsiteY423"/>
                    </a:cxn>
                    <a:cxn ang="0">
                      <a:pos x="connsiteX424" y="connsiteY424"/>
                    </a:cxn>
                    <a:cxn ang="0">
                      <a:pos x="connsiteX425" y="connsiteY425"/>
                    </a:cxn>
                    <a:cxn ang="0">
                      <a:pos x="connsiteX426" y="connsiteY426"/>
                    </a:cxn>
                    <a:cxn ang="0">
                      <a:pos x="connsiteX427" y="connsiteY427"/>
                    </a:cxn>
                    <a:cxn ang="0">
                      <a:pos x="connsiteX428" y="connsiteY428"/>
                    </a:cxn>
                    <a:cxn ang="0">
                      <a:pos x="connsiteX429" y="connsiteY429"/>
                    </a:cxn>
                    <a:cxn ang="0">
                      <a:pos x="connsiteX430" y="connsiteY430"/>
                    </a:cxn>
                    <a:cxn ang="0">
                      <a:pos x="connsiteX431" y="connsiteY431"/>
                    </a:cxn>
                    <a:cxn ang="0">
                      <a:pos x="connsiteX432" y="connsiteY432"/>
                    </a:cxn>
                    <a:cxn ang="0">
                      <a:pos x="connsiteX433" y="connsiteY433"/>
                    </a:cxn>
                    <a:cxn ang="0">
                      <a:pos x="connsiteX434" y="connsiteY434"/>
                    </a:cxn>
                    <a:cxn ang="0">
                      <a:pos x="connsiteX435" y="connsiteY435"/>
                    </a:cxn>
                    <a:cxn ang="0">
                      <a:pos x="connsiteX436" y="connsiteY436"/>
                    </a:cxn>
                    <a:cxn ang="0">
                      <a:pos x="connsiteX437" y="connsiteY437"/>
                    </a:cxn>
                    <a:cxn ang="0">
                      <a:pos x="connsiteX438" y="connsiteY438"/>
                    </a:cxn>
                    <a:cxn ang="0">
                      <a:pos x="connsiteX439" y="connsiteY439"/>
                    </a:cxn>
                    <a:cxn ang="0">
                      <a:pos x="connsiteX440" y="connsiteY440"/>
                    </a:cxn>
                    <a:cxn ang="0">
                      <a:pos x="connsiteX441" y="connsiteY441"/>
                    </a:cxn>
                    <a:cxn ang="0">
                      <a:pos x="connsiteX442" y="connsiteY442"/>
                    </a:cxn>
                    <a:cxn ang="0">
                      <a:pos x="connsiteX443" y="connsiteY443"/>
                    </a:cxn>
                    <a:cxn ang="0">
                      <a:pos x="connsiteX444" y="connsiteY444"/>
                    </a:cxn>
                    <a:cxn ang="0">
                      <a:pos x="connsiteX445" y="connsiteY445"/>
                    </a:cxn>
                    <a:cxn ang="0">
                      <a:pos x="connsiteX446" y="connsiteY446"/>
                    </a:cxn>
                    <a:cxn ang="0">
                      <a:pos x="connsiteX447" y="connsiteY447"/>
                    </a:cxn>
                    <a:cxn ang="0">
                      <a:pos x="connsiteX448" y="connsiteY448"/>
                    </a:cxn>
                    <a:cxn ang="0">
                      <a:pos x="connsiteX449" y="connsiteY449"/>
                    </a:cxn>
                  </a:cxnLst>
                  <a:rect l="l" t="t" r="r" b="b"/>
                  <a:pathLst>
                    <a:path w="1653770" h="1049137">
                      <a:moveTo>
                        <a:pt x="1651138" y="210778"/>
                      </a:moveTo>
                      <a:cubicBezTo>
                        <a:pt x="1647811" y="212995"/>
                        <a:pt x="1638662" y="215766"/>
                        <a:pt x="1638939" y="222694"/>
                      </a:cubicBezTo>
                      <a:cubicBezTo>
                        <a:pt x="1638939" y="229622"/>
                        <a:pt x="1632008" y="244587"/>
                        <a:pt x="1630899" y="252346"/>
                      </a:cubicBezTo>
                      <a:cubicBezTo>
                        <a:pt x="1629791" y="259828"/>
                        <a:pt x="1620642" y="266202"/>
                        <a:pt x="1620364" y="269805"/>
                      </a:cubicBezTo>
                      <a:cubicBezTo>
                        <a:pt x="1620364" y="273407"/>
                        <a:pt x="1619256" y="278118"/>
                        <a:pt x="1615652" y="280335"/>
                      </a:cubicBezTo>
                      <a:cubicBezTo>
                        <a:pt x="1612047" y="282552"/>
                        <a:pt x="1608721" y="283384"/>
                        <a:pt x="1608721" y="286709"/>
                      </a:cubicBezTo>
                      <a:cubicBezTo>
                        <a:pt x="1608721" y="290035"/>
                        <a:pt x="1608998" y="299180"/>
                        <a:pt x="1600404" y="298348"/>
                      </a:cubicBezTo>
                      <a:cubicBezTo>
                        <a:pt x="1591532" y="297240"/>
                        <a:pt x="1576007" y="286986"/>
                        <a:pt x="1573235" y="289757"/>
                      </a:cubicBezTo>
                      <a:cubicBezTo>
                        <a:pt x="1570185" y="292529"/>
                        <a:pt x="1567690" y="300288"/>
                        <a:pt x="1563531" y="301396"/>
                      </a:cubicBezTo>
                      <a:cubicBezTo>
                        <a:pt x="1559096" y="302505"/>
                        <a:pt x="1549947" y="301396"/>
                        <a:pt x="1553274" y="308047"/>
                      </a:cubicBezTo>
                      <a:cubicBezTo>
                        <a:pt x="1556324" y="314976"/>
                        <a:pt x="1561868" y="325783"/>
                        <a:pt x="1561313" y="333266"/>
                      </a:cubicBezTo>
                      <a:cubicBezTo>
                        <a:pt x="1560759" y="340748"/>
                        <a:pt x="1560482" y="367629"/>
                        <a:pt x="1552720" y="369845"/>
                      </a:cubicBezTo>
                      <a:cubicBezTo>
                        <a:pt x="1546897" y="371508"/>
                        <a:pt x="1542185" y="375942"/>
                        <a:pt x="1538304" y="376219"/>
                      </a:cubicBezTo>
                      <a:cubicBezTo>
                        <a:pt x="1536917" y="376219"/>
                        <a:pt x="1535808" y="375942"/>
                        <a:pt x="1534422" y="374557"/>
                      </a:cubicBezTo>
                      <a:cubicBezTo>
                        <a:pt x="1529709" y="369568"/>
                        <a:pt x="1521392" y="362917"/>
                        <a:pt x="1520560" y="368183"/>
                      </a:cubicBezTo>
                      <a:cubicBezTo>
                        <a:pt x="1519728" y="373725"/>
                        <a:pt x="1520560" y="378991"/>
                        <a:pt x="1515015" y="380930"/>
                      </a:cubicBezTo>
                      <a:cubicBezTo>
                        <a:pt x="1509471" y="382870"/>
                        <a:pt x="1505867" y="383702"/>
                        <a:pt x="1504204" y="386473"/>
                      </a:cubicBezTo>
                      <a:cubicBezTo>
                        <a:pt x="1502540" y="389244"/>
                        <a:pt x="1500877" y="395895"/>
                        <a:pt x="1494500" y="395618"/>
                      </a:cubicBezTo>
                      <a:cubicBezTo>
                        <a:pt x="1488124" y="395618"/>
                        <a:pt x="1472598" y="393124"/>
                        <a:pt x="1475371" y="400052"/>
                      </a:cubicBezTo>
                      <a:cubicBezTo>
                        <a:pt x="1478143" y="407257"/>
                        <a:pt x="1482302" y="418342"/>
                        <a:pt x="1471212" y="417234"/>
                      </a:cubicBezTo>
                      <a:cubicBezTo>
                        <a:pt x="1460123" y="416402"/>
                        <a:pt x="1456242" y="417234"/>
                        <a:pt x="1452361" y="414739"/>
                      </a:cubicBezTo>
                      <a:cubicBezTo>
                        <a:pt x="1448479" y="412245"/>
                        <a:pt x="1441272" y="399775"/>
                        <a:pt x="1435449" y="408643"/>
                      </a:cubicBezTo>
                      <a:cubicBezTo>
                        <a:pt x="1429627" y="417511"/>
                        <a:pt x="1423528" y="431644"/>
                        <a:pt x="1416875" y="433029"/>
                      </a:cubicBezTo>
                      <a:cubicBezTo>
                        <a:pt x="1410221" y="434415"/>
                        <a:pt x="1405508" y="437186"/>
                        <a:pt x="1403013" y="439680"/>
                      </a:cubicBezTo>
                      <a:cubicBezTo>
                        <a:pt x="1400795" y="441620"/>
                        <a:pt x="1376122" y="456862"/>
                        <a:pt x="1367250" y="469055"/>
                      </a:cubicBezTo>
                      <a:cubicBezTo>
                        <a:pt x="1366695" y="468778"/>
                        <a:pt x="1365863" y="468501"/>
                        <a:pt x="1365032" y="468778"/>
                      </a:cubicBezTo>
                      <a:cubicBezTo>
                        <a:pt x="1359210" y="469609"/>
                        <a:pt x="1353388" y="470164"/>
                        <a:pt x="1347566" y="470718"/>
                      </a:cubicBezTo>
                      <a:cubicBezTo>
                        <a:pt x="1344240" y="470718"/>
                        <a:pt x="1340081" y="471826"/>
                        <a:pt x="1336754" y="472935"/>
                      </a:cubicBezTo>
                      <a:cubicBezTo>
                        <a:pt x="1330655" y="475152"/>
                        <a:pt x="1326219" y="479863"/>
                        <a:pt x="1320952" y="483188"/>
                      </a:cubicBezTo>
                      <a:cubicBezTo>
                        <a:pt x="1317902" y="485128"/>
                        <a:pt x="1314575" y="485960"/>
                        <a:pt x="1311803" y="487900"/>
                      </a:cubicBezTo>
                      <a:cubicBezTo>
                        <a:pt x="1309030" y="489562"/>
                        <a:pt x="1306813" y="492056"/>
                        <a:pt x="1304041" y="493719"/>
                      </a:cubicBezTo>
                      <a:cubicBezTo>
                        <a:pt x="1300713" y="495659"/>
                        <a:pt x="1297941" y="497599"/>
                        <a:pt x="1294892" y="500093"/>
                      </a:cubicBezTo>
                      <a:cubicBezTo>
                        <a:pt x="1292951" y="502033"/>
                        <a:pt x="1288793" y="504527"/>
                        <a:pt x="1287407" y="500370"/>
                      </a:cubicBezTo>
                      <a:cubicBezTo>
                        <a:pt x="1285743" y="495936"/>
                        <a:pt x="1292674" y="494273"/>
                        <a:pt x="1295446" y="492611"/>
                      </a:cubicBezTo>
                      <a:cubicBezTo>
                        <a:pt x="1299327" y="490671"/>
                        <a:pt x="1302099" y="487900"/>
                        <a:pt x="1304595" y="484297"/>
                      </a:cubicBezTo>
                      <a:cubicBezTo>
                        <a:pt x="1302654" y="484020"/>
                        <a:pt x="1300713" y="482911"/>
                        <a:pt x="1299050" y="482357"/>
                      </a:cubicBezTo>
                      <a:cubicBezTo>
                        <a:pt x="1298218" y="482357"/>
                        <a:pt x="1297110" y="482357"/>
                        <a:pt x="1296278" y="481803"/>
                      </a:cubicBezTo>
                      <a:cubicBezTo>
                        <a:pt x="1295169" y="481249"/>
                        <a:pt x="1294614" y="480417"/>
                        <a:pt x="1293506" y="479863"/>
                      </a:cubicBezTo>
                      <a:cubicBezTo>
                        <a:pt x="1295446" y="473766"/>
                        <a:pt x="1298218" y="468501"/>
                        <a:pt x="1302099" y="463513"/>
                      </a:cubicBezTo>
                      <a:cubicBezTo>
                        <a:pt x="1305981" y="458524"/>
                        <a:pt x="1311526" y="453536"/>
                        <a:pt x="1313466" y="447163"/>
                      </a:cubicBezTo>
                      <a:cubicBezTo>
                        <a:pt x="1317347" y="434138"/>
                        <a:pt x="1292119" y="435246"/>
                        <a:pt x="1285465" y="437463"/>
                      </a:cubicBezTo>
                      <a:cubicBezTo>
                        <a:pt x="1273545" y="441343"/>
                        <a:pt x="1267168" y="453536"/>
                        <a:pt x="1256911" y="460187"/>
                      </a:cubicBezTo>
                      <a:cubicBezTo>
                        <a:pt x="1252197" y="463236"/>
                        <a:pt x="1247208" y="465453"/>
                        <a:pt x="1242772" y="468778"/>
                      </a:cubicBezTo>
                      <a:cubicBezTo>
                        <a:pt x="1238059" y="472658"/>
                        <a:pt x="1234455" y="477646"/>
                        <a:pt x="1230574" y="482357"/>
                      </a:cubicBezTo>
                      <a:cubicBezTo>
                        <a:pt x="1226138" y="487622"/>
                        <a:pt x="1220593" y="492056"/>
                        <a:pt x="1213662" y="492888"/>
                      </a:cubicBezTo>
                      <a:cubicBezTo>
                        <a:pt x="1206731" y="493719"/>
                        <a:pt x="1199523" y="491502"/>
                        <a:pt x="1192869" y="489562"/>
                      </a:cubicBezTo>
                      <a:cubicBezTo>
                        <a:pt x="1192592" y="491225"/>
                        <a:pt x="1190929" y="492334"/>
                        <a:pt x="1190651" y="493719"/>
                      </a:cubicBezTo>
                      <a:cubicBezTo>
                        <a:pt x="1190375" y="495382"/>
                        <a:pt x="1190097" y="497322"/>
                        <a:pt x="1190097" y="499262"/>
                      </a:cubicBezTo>
                      <a:cubicBezTo>
                        <a:pt x="1190097" y="503141"/>
                        <a:pt x="1188711" y="506190"/>
                        <a:pt x="1189265" y="510069"/>
                      </a:cubicBezTo>
                      <a:cubicBezTo>
                        <a:pt x="1189265" y="510069"/>
                        <a:pt x="1189820" y="510069"/>
                        <a:pt x="1190097" y="510069"/>
                      </a:cubicBezTo>
                      <a:cubicBezTo>
                        <a:pt x="1191761" y="517552"/>
                        <a:pt x="1198414" y="521985"/>
                        <a:pt x="1205899" y="522817"/>
                      </a:cubicBezTo>
                      <a:cubicBezTo>
                        <a:pt x="1212276" y="523371"/>
                        <a:pt x="1220039" y="518383"/>
                        <a:pt x="1225860" y="522262"/>
                      </a:cubicBezTo>
                      <a:cubicBezTo>
                        <a:pt x="1232237" y="526419"/>
                        <a:pt x="1228632" y="535010"/>
                        <a:pt x="1228632" y="540830"/>
                      </a:cubicBezTo>
                      <a:cubicBezTo>
                        <a:pt x="1228632" y="546649"/>
                        <a:pt x="1233346" y="551638"/>
                        <a:pt x="1239445" y="552192"/>
                      </a:cubicBezTo>
                      <a:cubicBezTo>
                        <a:pt x="1245821" y="552746"/>
                        <a:pt x="1251089" y="549421"/>
                        <a:pt x="1256356" y="546095"/>
                      </a:cubicBezTo>
                      <a:cubicBezTo>
                        <a:pt x="1258851" y="544155"/>
                        <a:pt x="1261624" y="542493"/>
                        <a:pt x="1263842" y="539998"/>
                      </a:cubicBezTo>
                      <a:cubicBezTo>
                        <a:pt x="1266059" y="537782"/>
                        <a:pt x="1267445" y="535010"/>
                        <a:pt x="1269663" y="533070"/>
                      </a:cubicBezTo>
                      <a:cubicBezTo>
                        <a:pt x="1275208" y="527805"/>
                        <a:pt x="1281307" y="533625"/>
                        <a:pt x="1286020" y="537504"/>
                      </a:cubicBezTo>
                      <a:cubicBezTo>
                        <a:pt x="1291010" y="541661"/>
                        <a:pt x="1297664" y="541107"/>
                        <a:pt x="1303763" y="541661"/>
                      </a:cubicBezTo>
                      <a:cubicBezTo>
                        <a:pt x="1310140" y="542215"/>
                        <a:pt x="1319011" y="540553"/>
                        <a:pt x="1324556" y="544710"/>
                      </a:cubicBezTo>
                      <a:cubicBezTo>
                        <a:pt x="1327606" y="546926"/>
                        <a:pt x="1324556" y="548866"/>
                        <a:pt x="1322892" y="550806"/>
                      </a:cubicBezTo>
                      <a:cubicBezTo>
                        <a:pt x="1320120" y="553300"/>
                        <a:pt x="1319011" y="555240"/>
                        <a:pt x="1319289" y="559120"/>
                      </a:cubicBezTo>
                      <a:cubicBezTo>
                        <a:pt x="1317071" y="560505"/>
                        <a:pt x="1314298" y="560505"/>
                        <a:pt x="1311803" y="559951"/>
                      </a:cubicBezTo>
                      <a:cubicBezTo>
                        <a:pt x="1309585" y="559397"/>
                        <a:pt x="1306535" y="557734"/>
                        <a:pt x="1304595" y="559951"/>
                      </a:cubicBezTo>
                      <a:cubicBezTo>
                        <a:pt x="1302654" y="562168"/>
                        <a:pt x="1303209" y="563831"/>
                        <a:pt x="1299605" y="563554"/>
                      </a:cubicBezTo>
                      <a:cubicBezTo>
                        <a:pt x="1296832" y="563554"/>
                        <a:pt x="1294060" y="561614"/>
                        <a:pt x="1291842" y="563554"/>
                      </a:cubicBezTo>
                      <a:cubicBezTo>
                        <a:pt x="1291010" y="564385"/>
                        <a:pt x="1290733" y="565494"/>
                        <a:pt x="1289624" y="566048"/>
                      </a:cubicBezTo>
                      <a:cubicBezTo>
                        <a:pt x="1288238" y="566879"/>
                        <a:pt x="1286852" y="566879"/>
                        <a:pt x="1285189" y="566879"/>
                      </a:cubicBezTo>
                      <a:cubicBezTo>
                        <a:pt x="1283248" y="566879"/>
                        <a:pt x="1279921" y="566879"/>
                        <a:pt x="1278812" y="568819"/>
                      </a:cubicBezTo>
                      <a:cubicBezTo>
                        <a:pt x="1277426" y="571590"/>
                        <a:pt x="1280476" y="574084"/>
                        <a:pt x="1276317" y="575193"/>
                      </a:cubicBezTo>
                      <a:cubicBezTo>
                        <a:pt x="1274931" y="575470"/>
                        <a:pt x="1273822" y="575193"/>
                        <a:pt x="1272713" y="576579"/>
                      </a:cubicBezTo>
                      <a:cubicBezTo>
                        <a:pt x="1271881" y="577964"/>
                        <a:pt x="1272436" y="579627"/>
                        <a:pt x="1271881" y="581290"/>
                      </a:cubicBezTo>
                      <a:cubicBezTo>
                        <a:pt x="1271327" y="584061"/>
                        <a:pt x="1267445" y="587664"/>
                        <a:pt x="1264673" y="588495"/>
                      </a:cubicBezTo>
                      <a:cubicBezTo>
                        <a:pt x="1261069" y="589326"/>
                        <a:pt x="1261901" y="584338"/>
                        <a:pt x="1261901" y="582121"/>
                      </a:cubicBezTo>
                      <a:cubicBezTo>
                        <a:pt x="1258020" y="581567"/>
                        <a:pt x="1256911" y="582398"/>
                        <a:pt x="1258020" y="586278"/>
                      </a:cubicBezTo>
                      <a:cubicBezTo>
                        <a:pt x="1259406" y="590989"/>
                        <a:pt x="1259406" y="594869"/>
                        <a:pt x="1254970" y="597917"/>
                      </a:cubicBezTo>
                      <a:cubicBezTo>
                        <a:pt x="1246930" y="603736"/>
                        <a:pt x="1237504" y="605676"/>
                        <a:pt x="1233068" y="615098"/>
                      </a:cubicBezTo>
                      <a:cubicBezTo>
                        <a:pt x="1231405" y="618424"/>
                        <a:pt x="1230296" y="623135"/>
                        <a:pt x="1233068" y="626461"/>
                      </a:cubicBezTo>
                      <a:cubicBezTo>
                        <a:pt x="1235841" y="629786"/>
                        <a:pt x="1240831" y="630340"/>
                        <a:pt x="1244435" y="632003"/>
                      </a:cubicBezTo>
                      <a:cubicBezTo>
                        <a:pt x="1248871" y="633943"/>
                        <a:pt x="1252752" y="636991"/>
                        <a:pt x="1256633" y="640039"/>
                      </a:cubicBezTo>
                      <a:cubicBezTo>
                        <a:pt x="1259128" y="641979"/>
                        <a:pt x="1263287" y="643642"/>
                        <a:pt x="1264673" y="646690"/>
                      </a:cubicBezTo>
                      <a:cubicBezTo>
                        <a:pt x="1265782" y="648907"/>
                        <a:pt x="1265782" y="652233"/>
                        <a:pt x="1267723" y="653895"/>
                      </a:cubicBezTo>
                      <a:cubicBezTo>
                        <a:pt x="1268000" y="659992"/>
                        <a:pt x="1270773" y="664426"/>
                        <a:pt x="1274099" y="669692"/>
                      </a:cubicBezTo>
                      <a:cubicBezTo>
                        <a:pt x="1277703" y="675511"/>
                        <a:pt x="1278812" y="681053"/>
                        <a:pt x="1280198" y="687704"/>
                      </a:cubicBezTo>
                      <a:cubicBezTo>
                        <a:pt x="1282693" y="699621"/>
                        <a:pt x="1296832" y="700452"/>
                        <a:pt x="1302377" y="710151"/>
                      </a:cubicBezTo>
                      <a:cubicBezTo>
                        <a:pt x="1305427" y="715694"/>
                        <a:pt x="1297387" y="715971"/>
                        <a:pt x="1293782" y="715971"/>
                      </a:cubicBezTo>
                      <a:cubicBezTo>
                        <a:pt x="1287407" y="716248"/>
                        <a:pt x="1282971" y="715140"/>
                        <a:pt x="1277703" y="711814"/>
                      </a:cubicBezTo>
                      <a:cubicBezTo>
                        <a:pt x="1272159" y="708212"/>
                        <a:pt x="1267723" y="709043"/>
                        <a:pt x="1261624" y="709320"/>
                      </a:cubicBezTo>
                      <a:cubicBezTo>
                        <a:pt x="1255247" y="709874"/>
                        <a:pt x="1253029" y="705163"/>
                        <a:pt x="1248039" y="702669"/>
                      </a:cubicBezTo>
                      <a:cubicBezTo>
                        <a:pt x="1242217" y="699898"/>
                        <a:pt x="1246376" y="708766"/>
                        <a:pt x="1248594" y="710428"/>
                      </a:cubicBezTo>
                      <a:cubicBezTo>
                        <a:pt x="1253307" y="714308"/>
                        <a:pt x="1259406" y="712091"/>
                        <a:pt x="1264950" y="712645"/>
                      </a:cubicBezTo>
                      <a:cubicBezTo>
                        <a:pt x="1270495" y="713200"/>
                        <a:pt x="1275485" y="716248"/>
                        <a:pt x="1280753" y="717633"/>
                      </a:cubicBezTo>
                      <a:cubicBezTo>
                        <a:pt x="1286020" y="719019"/>
                        <a:pt x="1289901" y="720682"/>
                        <a:pt x="1293506" y="724839"/>
                      </a:cubicBezTo>
                      <a:cubicBezTo>
                        <a:pt x="1295724" y="727333"/>
                        <a:pt x="1297664" y="729827"/>
                        <a:pt x="1299605" y="732321"/>
                      </a:cubicBezTo>
                      <a:cubicBezTo>
                        <a:pt x="1300991" y="734261"/>
                        <a:pt x="1303209" y="736755"/>
                        <a:pt x="1302931" y="739249"/>
                      </a:cubicBezTo>
                      <a:cubicBezTo>
                        <a:pt x="1302654" y="741743"/>
                        <a:pt x="1299605" y="743406"/>
                        <a:pt x="1297664" y="744514"/>
                      </a:cubicBezTo>
                      <a:cubicBezTo>
                        <a:pt x="1294614" y="746177"/>
                        <a:pt x="1291565" y="747840"/>
                        <a:pt x="1288793" y="750057"/>
                      </a:cubicBezTo>
                      <a:cubicBezTo>
                        <a:pt x="1286852" y="751720"/>
                        <a:pt x="1285189" y="753937"/>
                        <a:pt x="1282971" y="755322"/>
                      </a:cubicBezTo>
                      <a:cubicBezTo>
                        <a:pt x="1280476" y="756985"/>
                        <a:pt x="1277426" y="757539"/>
                        <a:pt x="1274376" y="758093"/>
                      </a:cubicBezTo>
                      <a:cubicBezTo>
                        <a:pt x="1272436" y="758371"/>
                        <a:pt x="1257465" y="762250"/>
                        <a:pt x="1264673" y="765853"/>
                      </a:cubicBezTo>
                      <a:cubicBezTo>
                        <a:pt x="1271049" y="768901"/>
                        <a:pt x="1278535" y="763913"/>
                        <a:pt x="1284911" y="763913"/>
                      </a:cubicBezTo>
                      <a:cubicBezTo>
                        <a:pt x="1290456" y="763913"/>
                        <a:pt x="1294892" y="768070"/>
                        <a:pt x="1300436" y="768347"/>
                      </a:cubicBezTo>
                      <a:cubicBezTo>
                        <a:pt x="1305149" y="768347"/>
                        <a:pt x="1312358" y="766407"/>
                        <a:pt x="1315961" y="770564"/>
                      </a:cubicBezTo>
                      <a:cubicBezTo>
                        <a:pt x="1320675" y="776106"/>
                        <a:pt x="1303209" y="778878"/>
                        <a:pt x="1300713" y="779432"/>
                      </a:cubicBezTo>
                      <a:cubicBezTo>
                        <a:pt x="1299605" y="779432"/>
                        <a:pt x="1298496" y="780540"/>
                        <a:pt x="1297387" y="780817"/>
                      </a:cubicBezTo>
                      <a:cubicBezTo>
                        <a:pt x="1297387" y="783589"/>
                        <a:pt x="1307922" y="786083"/>
                        <a:pt x="1302654" y="788299"/>
                      </a:cubicBezTo>
                      <a:cubicBezTo>
                        <a:pt x="1300991" y="789131"/>
                        <a:pt x="1298496" y="789131"/>
                        <a:pt x="1296832" y="790240"/>
                      </a:cubicBezTo>
                      <a:cubicBezTo>
                        <a:pt x="1294060" y="792179"/>
                        <a:pt x="1298218" y="792179"/>
                        <a:pt x="1299327" y="793565"/>
                      </a:cubicBezTo>
                      <a:cubicBezTo>
                        <a:pt x="1301545" y="796336"/>
                        <a:pt x="1292674" y="801324"/>
                        <a:pt x="1292674" y="804373"/>
                      </a:cubicBezTo>
                      <a:cubicBezTo>
                        <a:pt x="1292674" y="806312"/>
                        <a:pt x="1296555" y="807698"/>
                        <a:pt x="1295446" y="809361"/>
                      </a:cubicBezTo>
                      <a:cubicBezTo>
                        <a:pt x="1294614" y="810469"/>
                        <a:pt x="1291010" y="809915"/>
                        <a:pt x="1289624" y="809915"/>
                      </a:cubicBezTo>
                      <a:cubicBezTo>
                        <a:pt x="1289624" y="814626"/>
                        <a:pt x="1295446" y="812963"/>
                        <a:pt x="1296832" y="816843"/>
                      </a:cubicBezTo>
                      <a:cubicBezTo>
                        <a:pt x="1298496" y="821277"/>
                        <a:pt x="1294060" y="822386"/>
                        <a:pt x="1290733" y="820723"/>
                      </a:cubicBezTo>
                      <a:cubicBezTo>
                        <a:pt x="1289347" y="820169"/>
                        <a:pt x="1288238" y="818783"/>
                        <a:pt x="1286575" y="819060"/>
                      </a:cubicBezTo>
                      <a:cubicBezTo>
                        <a:pt x="1284634" y="819614"/>
                        <a:pt x="1284911" y="821277"/>
                        <a:pt x="1284079" y="822663"/>
                      </a:cubicBezTo>
                      <a:cubicBezTo>
                        <a:pt x="1282416" y="825434"/>
                        <a:pt x="1279921" y="824048"/>
                        <a:pt x="1277703" y="825157"/>
                      </a:cubicBezTo>
                      <a:cubicBezTo>
                        <a:pt x="1275485" y="825988"/>
                        <a:pt x="1273545" y="829868"/>
                        <a:pt x="1272436" y="831808"/>
                      </a:cubicBezTo>
                      <a:cubicBezTo>
                        <a:pt x="1272436" y="831808"/>
                        <a:pt x="1273545" y="836796"/>
                        <a:pt x="1273822" y="837350"/>
                      </a:cubicBezTo>
                      <a:cubicBezTo>
                        <a:pt x="1273822" y="839844"/>
                        <a:pt x="1272990" y="840121"/>
                        <a:pt x="1271327" y="841784"/>
                      </a:cubicBezTo>
                      <a:cubicBezTo>
                        <a:pt x="1269941" y="843170"/>
                        <a:pt x="1269941" y="845387"/>
                        <a:pt x="1268831" y="846772"/>
                      </a:cubicBezTo>
                      <a:cubicBezTo>
                        <a:pt x="1267445" y="848712"/>
                        <a:pt x="1264950" y="848435"/>
                        <a:pt x="1263564" y="849821"/>
                      </a:cubicBezTo>
                      <a:cubicBezTo>
                        <a:pt x="1261346" y="851760"/>
                        <a:pt x="1263564" y="852038"/>
                        <a:pt x="1264950" y="853146"/>
                      </a:cubicBezTo>
                      <a:cubicBezTo>
                        <a:pt x="1267168" y="855086"/>
                        <a:pt x="1264396" y="857303"/>
                        <a:pt x="1262732" y="858134"/>
                      </a:cubicBezTo>
                      <a:cubicBezTo>
                        <a:pt x="1260792" y="859243"/>
                        <a:pt x="1258574" y="859520"/>
                        <a:pt x="1258020" y="861737"/>
                      </a:cubicBezTo>
                      <a:cubicBezTo>
                        <a:pt x="1254970" y="862291"/>
                        <a:pt x="1251920" y="862845"/>
                        <a:pt x="1248871" y="863400"/>
                      </a:cubicBezTo>
                      <a:cubicBezTo>
                        <a:pt x="1245266" y="863954"/>
                        <a:pt x="1243049" y="867279"/>
                        <a:pt x="1245266" y="870605"/>
                      </a:cubicBezTo>
                      <a:cubicBezTo>
                        <a:pt x="1246653" y="872545"/>
                        <a:pt x="1249702" y="875870"/>
                        <a:pt x="1247762" y="878364"/>
                      </a:cubicBezTo>
                      <a:cubicBezTo>
                        <a:pt x="1246653" y="879750"/>
                        <a:pt x="1244712" y="879196"/>
                        <a:pt x="1243326" y="880304"/>
                      </a:cubicBezTo>
                      <a:cubicBezTo>
                        <a:pt x="1242217" y="881413"/>
                        <a:pt x="1242494" y="883075"/>
                        <a:pt x="1242494" y="884461"/>
                      </a:cubicBezTo>
                      <a:cubicBezTo>
                        <a:pt x="1240554" y="885015"/>
                        <a:pt x="1237781" y="883352"/>
                        <a:pt x="1235563" y="883629"/>
                      </a:cubicBezTo>
                      <a:cubicBezTo>
                        <a:pt x="1235009" y="886955"/>
                        <a:pt x="1238059" y="886678"/>
                        <a:pt x="1240277" y="887786"/>
                      </a:cubicBezTo>
                      <a:cubicBezTo>
                        <a:pt x="1241385" y="888341"/>
                        <a:pt x="1243049" y="889172"/>
                        <a:pt x="1243880" y="890280"/>
                      </a:cubicBezTo>
                      <a:cubicBezTo>
                        <a:pt x="1244990" y="891943"/>
                        <a:pt x="1243880" y="892220"/>
                        <a:pt x="1243880" y="893883"/>
                      </a:cubicBezTo>
                      <a:cubicBezTo>
                        <a:pt x="1243603" y="895823"/>
                        <a:pt x="1246376" y="900811"/>
                        <a:pt x="1243326" y="901919"/>
                      </a:cubicBezTo>
                      <a:cubicBezTo>
                        <a:pt x="1241940" y="902474"/>
                        <a:pt x="1241385" y="901919"/>
                        <a:pt x="1239999" y="901088"/>
                      </a:cubicBezTo>
                      <a:cubicBezTo>
                        <a:pt x="1238613" y="899980"/>
                        <a:pt x="1236949" y="898040"/>
                        <a:pt x="1235009" y="899980"/>
                      </a:cubicBezTo>
                      <a:cubicBezTo>
                        <a:pt x="1233068" y="901919"/>
                        <a:pt x="1235286" y="903582"/>
                        <a:pt x="1236395" y="904968"/>
                      </a:cubicBezTo>
                      <a:cubicBezTo>
                        <a:pt x="1237504" y="906631"/>
                        <a:pt x="1238336" y="909402"/>
                        <a:pt x="1235286" y="909125"/>
                      </a:cubicBezTo>
                      <a:cubicBezTo>
                        <a:pt x="1234177" y="909125"/>
                        <a:pt x="1233623" y="908293"/>
                        <a:pt x="1232791" y="907739"/>
                      </a:cubicBezTo>
                      <a:cubicBezTo>
                        <a:pt x="1231682" y="907185"/>
                        <a:pt x="1231128" y="907185"/>
                        <a:pt x="1229742" y="907185"/>
                      </a:cubicBezTo>
                      <a:cubicBezTo>
                        <a:pt x="1226969" y="907185"/>
                        <a:pt x="1226692" y="908016"/>
                        <a:pt x="1226415" y="910511"/>
                      </a:cubicBezTo>
                      <a:cubicBezTo>
                        <a:pt x="1226415" y="913004"/>
                        <a:pt x="1227801" y="914390"/>
                        <a:pt x="1227801" y="916884"/>
                      </a:cubicBezTo>
                      <a:cubicBezTo>
                        <a:pt x="1227801" y="919378"/>
                        <a:pt x="1226415" y="920487"/>
                        <a:pt x="1224197" y="921318"/>
                      </a:cubicBezTo>
                      <a:cubicBezTo>
                        <a:pt x="1222533" y="922149"/>
                        <a:pt x="1218929" y="922427"/>
                        <a:pt x="1218098" y="924089"/>
                      </a:cubicBezTo>
                      <a:cubicBezTo>
                        <a:pt x="1217543" y="925198"/>
                        <a:pt x="1218098" y="926860"/>
                        <a:pt x="1218098" y="927969"/>
                      </a:cubicBezTo>
                      <a:cubicBezTo>
                        <a:pt x="1218098" y="929078"/>
                        <a:pt x="1217266" y="930186"/>
                        <a:pt x="1216989" y="931572"/>
                      </a:cubicBezTo>
                      <a:cubicBezTo>
                        <a:pt x="1211444" y="934343"/>
                        <a:pt x="1214494" y="924644"/>
                        <a:pt x="1209781" y="925752"/>
                      </a:cubicBezTo>
                      <a:cubicBezTo>
                        <a:pt x="1209226" y="926860"/>
                        <a:pt x="1209781" y="929632"/>
                        <a:pt x="1208117" y="929909"/>
                      </a:cubicBezTo>
                      <a:cubicBezTo>
                        <a:pt x="1206731" y="929909"/>
                        <a:pt x="1205345" y="927692"/>
                        <a:pt x="1203681" y="927692"/>
                      </a:cubicBezTo>
                      <a:cubicBezTo>
                        <a:pt x="1202850" y="931017"/>
                        <a:pt x="1202850" y="934066"/>
                        <a:pt x="1201741" y="937391"/>
                      </a:cubicBezTo>
                      <a:cubicBezTo>
                        <a:pt x="1200078" y="942102"/>
                        <a:pt x="1194256" y="945705"/>
                        <a:pt x="1190929" y="948753"/>
                      </a:cubicBezTo>
                      <a:cubicBezTo>
                        <a:pt x="1190651" y="949030"/>
                        <a:pt x="1190651" y="948753"/>
                        <a:pt x="1190929" y="948476"/>
                      </a:cubicBezTo>
                      <a:cubicBezTo>
                        <a:pt x="1190375" y="948753"/>
                        <a:pt x="1189820" y="949308"/>
                        <a:pt x="1189543" y="949585"/>
                      </a:cubicBezTo>
                      <a:cubicBezTo>
                        <a:pt x="1188988" y="949585"/>
                        <a:pt x="1188157" y="950416"/>
                        <a:pt x="1187602" y="950416"/>
                      </a:cubicBezTo>
                      <a:cubicBezTo>
                        <a:pt x="1185939" y="950693"/>
                        <a:pt x="1184552" y="948476"/>
                        <a:pt x="1183166" y="949308"/>
                      </a:cubicBezTo>
                      <a:cubicBezTo>
                        <a:pt x="1182058" y="949862"/>
                        <a:pt x="1182058" y="952633"/>
                        <a:pt x="1181780" y="953741"/>
                      </a:cubicBezTo>
                      <a:cubicBezTo>
                        <a:pt x="1181226" y="955681"/>
                        <a:pt x="1179840" y="958175"/>
                        <a:pt x="1177622" y="957898"/>
                      </a:cubicBezTo>
                      <a:cubicBezTo>
                        <a:pt x="1177067" y="956236"/>
                        <a:pt x="1176790" y="951801"/>
                        <a:pt x="1173741" y="953464"/>
                      </a:cubicBezTo>
                      <a:cubicBezTo>
                        <a:pt x="1170968" y="954850"/>
                        <a:pt x="1173186" y="958729"/>
                        <a:pt x="1172077" y="960947"/>
                      </a:cubicBezTo>
                      <a:cubicBezTo>
                        <a:pt x="1170691" y="964272"/>
                        <a:pt x="1167641" y="960947"/>
                        <a:pt x="1165424" y="962055"/>
                      </a:cubicBezTo>
                      <a:cubicBezTo>
                        <a:pt x="1163206" y="962886"/>
                        <a:pt x="1160988" y="968983"/>
                        <a:pt x="1160433" y="971200"/>
                      </a:cubicBezTo>
                      <a:cubicBezTo>
                        <a:pt x="1160156" y="972586"/>
                        <a:pt x="1159879" y="973417"/>
                        <a:pt x="1158770" y="974249"/>
                      </a:cubicBezTo>
                      <a:cubicBezTo>
                        <a:pt x="1156275" y="976188"/>
                        <a:pt x="1155165" y="975080"/>
                        <a:pt x="1152671" y="974249"/>
                      </a:cubicBezTo>
                      <a:cubicBezTo>
                        <a:pt x="1146017" y="971754"/>
                        <a:pt x="1147126" y="981454"/>
                        <a:pt x="1141581" y="980622"/>
                      </a:cubicBezTo>
                      <a:cubicBezTo>
                        <a:pt x="1141581" y="979237"/>
                        <a:pt x="1142413" y="975634"/>
                        <a:pt x="1140749" y="974803"/>
                      </a:cubicBezTo>
                      <a:cubicBezTo>
                        <a:pt x="1138531" y="973417"/>
                        <a:pt x="1137977" y="976742"/>
                        <a:pt x="1137700" y="977851"/>
                      </a:cubicBezTo>
                      <a:cubicBezTo>
                        <a:pt x="1137423" y="979514"/>
                        <a:pt x="1136314" y="982285"/>
                        <a:pt x="1134928" y="979791"/>
                      </a:cubicBezTo>
                      <a:cubicBezTo>
                        <a:pt x="1133818" y="977851"/>
                        <a:pt x="1135205" y="976188"/>
                        <a:pt x="1132432" y="975357"/>
                      </a:cubicBezTo>
                      <a:cubicBezTo>
                        <a:pt x="1129106" y="974526"/>
                        <a:pt x="1125501" y="976465"/>
                        <a:pt x="1123838" y="979237"/>
                      </a:cubicBezTo>
                      <a:cubicBezTo>
                        <a:pt x="1122175" y="981731"/>
                        <a:pt x="1120511" y="987550"/>
                        <a:pt x="1116908" y="987827"/>
                      </a:cubicBezTo>
                      <a:cubicBezTo>
                        <a:pt x="1116908" y="985888"/>
                        <a:pt x="1117462" y="981454"/>
                        <a:pt x="1116076" y="980068"/>
                      </a:cubicBezTo>
                      <a:cubicBezTo>
                        <a:pt x="1114690" y="978682"/>
                        <a:pt x="1111917" y="980068"/>
                        <a:pt x="1110531" y="981177"/>
                      </a:cubicBezTo>
                      <a:cubicBezTo>
                        <a:pt x="1108591" y="982839"/>
                        <a:pt x="1108036" y="984225"/>
                        <a:pt x="1107759" y="986442"/>
                      </a:cubicBezTo>
                      <a:cubicBezTo>
                        <a:pt x="1107204" y="989490"/>
                        <a:pt x="1105818" y="988936"/>
                        <a:pt x="1103046" y="988382"/>
                      </a:cubicBezTo>
                      <a:cubicBezTo>
                        <a:pt x="1102214" y="989767"/>
                        <a:pt x="1101937" y="991707"/>
                        <a:pt x="1101382" y="993370"/>
                      </a:cubicBezTo>
                      <a:cubicBezTo>
                        <a:pt x="1100274" y="993370"/>
                        <a:pt x="1099164" y="993370"/>
                        <a:pt x="1098332" y="993370"/>
                      </a:cubicBezTo>
                      <a:cubicBezTo>
                        <a:pt x="1096946" y="991153"/>
                        <a:pt x="1096392" y="988659"/>
                        <a:pt x="1095560" y="986165"/>
                      </a:cubicBezTo>
                      <a:cubicBezTo>
                        <a:pt x="1094451" y="983670"/>
                        <a:pt x="1092511" y="982562"/>
                        <a:pt x="1090570" y="980899"/>
                      </a:cubicBezTo>
                      <a:cubicBezTo>
                        <a:pt x="1086689" y="977297"/>
                        <a:pt x="1090570" y="967598"/>
                        <a:pt x="1082530" y="968983"/>
                      </a:cubicBezTo>
                      <a:cubicBezTo>
                        <a:pt x="1074491" y="970369"/>
                        <a:pt x="1080312" y="979514"/>
                        <a:pt x="1080312" y="984502"/>
                      </a:cubicBezTo>
                      <a:cubicBezTo>
                        <a:pt x="1080312" y="986165"/>
                        <a:pt x="1081144" y="993647"/>
                        <a:pt x="1079481" y="994755"/>
                      </a:cubicBezTo>
                      <a:cubicBezTo>
                        <a:pt x="1077817" y="995864"/>
                        <a:pt x="1075877" y="990876"/>
                        <a:pt x="1074213" y="990876"/>
                      </a:cubicBezTo>
                      <a:cubicBezTo>
                        <a:pt x="1071441" y="990876"/>
                        <a:pt x="1072550" y="996695"/>
                        <a:pt x="1071718" y="998081"/>
                      </a:cubicBezTo>
                      <a:cubicBezTo>
                        <a:pt x="1070886" y="999744"/>
                        <a:pt x="1068668" y="1000298"/>
                        <a:pt x="1066728" y="1000298"/>
                      </a:cubicBezTo>
                      <a:cubicBezTo>
                        <a:pt x="1064510" y="1000298"/>
                        <a:pt x="1062569" y="1000298"/>
                        <a:pt x="1060351" y="1001129"/>
                      </a:cubicBezTo>
                      <a:cubicBezTo>
                        <a:pt x="1057025" y="1001961"/>
                        <a:pt x="1053698" y="1002515"/>
                        <a:pt x="1050371" y="1002792"/>
                      </a:cubicBezTo>
                      <a:cubicBezTo>
                        <a:pt x="1047599" y="1002792"/>
                        <a:pt x="1047044" y="1004455"/>
                        <a:pt x="1045381" y="1006118"/>
                      </a:cubicBezTo>
                      <a:cubicBezTo>
                        <a:pt x="1043440" y="1007780"/>
                        <a:pt x="1041499" y="1007780"/>
                        <a:pt x="1039004" y="1008057"/>
                      </a:cubicBezTo>
                      <a:cubicBezTo>
                        <a:pt x="1036510" y="1008057"/>
                        <a:pt x="1034568" y="1009720"/>
                        <a:pt x="1032351" y="1011106"/>
                      </a:cubicBezTo>
                      <a:cubicBezTo>
                        <a:pt x="1027083" y="1014154"/>
                        <a:pt x="1020707" y="1014985"/>
                        <a:pt x="1015162" y="1018034"/>
                      </a:cubicBezTo>
                      <a:cubicBezTo>
                        <a:pt x="1012667" y="1019419"/>
                        <a:pt x="1010172" y="1021913"/>
                        <a:pt x="1007123" y="1022467"/>
                      </a:cubicBezTo>
                      <a:cubicBezTo>
                        <a:pt x="1004073" y="1023022"/>
                        <a:pt x="1000469" y="1021359"/>
                        <a:pt x="997419" y="1022467"/>
                      </a:cubicBezTo>
                      <a:cubicBezTo>
                        <a:pt x="994370" y="1023576"/>
                        <a:pt x="994370" y="1027456"/>
                        <a:pt x="994093" y="1030227"/>
                      </a:cubicBezTo>
                      <a:cubicBezTo>
                        <a:pt x="993815" y="1032998"/>
                        <a:pt x="992707" y="1036047"/>
                        <a:pt x="994093" y="1038818"/>
                      </a:cubicBezTo>
                      <a:cubicBezTo>
                        <a:pt x="994925" y="1040480"/>
                        <a:pt x="997974" y="1042420"/>
                        <a:pt x="997419" y="1044360"/>
                      </a:cubicBezTo>
                      <a:cubicBezTo>
                        <a:pt x="996588" y="1046854"/>
                        <a:pt x="991043" y="1048794"/>
                        <a:pt x="988548" y="1049071"/>
                      </a:cubicBezTo>
                      <a:cubicBezTo>
                        <a:pt x="985221" y="1049626"/>
                        <a:pt x="984666" y="1046577"/>
                        <a:pt x="983558" y="1044083"/>
                      </a:cubicBezTo>
                      <a:cubicBezTo>
                        <a:pt x="982449" y="1041312"/>
                        <a:pt x="979953" y="1039649"/>
                        <a:pt x="978290" y="1037155"/>
                      </a:cubicBezTo>
                      <a:cubicBezTo>
                        <a:pt x="975241" y="1031890"/>
                        <a:pt x="977735" y="1025516"/>
                        <a:pt x="980785" y="1021082"/>
                      </a:cubicBezTo>
                      <a:cubicBezTo>
                        <a:pt x="982171" y="1018865"/>
                        <a:pt x="984112" y="1016094"/>
                        <a:pt x="982726" y="1013323"/>
                      </a:cubicBezTo>
                      <a:cubicBezTo>
                        <a:pt x="981617" y="1011106"/>
                        <a:pt x="978013" y="1008889"/>
                        <a:pt x="975518" y="1009997"/>
                      </a:cubicBezTo>
                      <a:cubicBezTo>
                        <a:pt x="972746" y="1011383"/>
                        <a:pt x="972468" y="1016094"/>
                        <a:pt x="970528" y="1018311"/>
                      </a:cubicBezTo>
                      <a:cubicBezTo>
                        <a:pt x="968310" y="1020805"/>
                        <a:pt x="964706" y="1020805"/>
                        <a:pt x="963319" y="1017479"/>
                      </a:cubicBezTo>
                      <a:cubicBezTo>
                        <a:pt x="962765" y="1016094"/>
                        <a:pt x="962765" y="1014431"/>
                        <a:pt x="963043" y="1012768"/>
                      </a:cubicBezTo>
                      <a:cubicBezTo>
                        <a:pt x="961379" y="1012214"/>
                        <a:pt x="959993" y="1011383"/>
                        <a:pt x="958052" y="1011106"/>
                      </a:cubicBezTo>
                      <a:cubicBezTo>
                        <a:pt x="956389" y="1011106"/>
                        <a:pt x="955002" y="1011660"/>
                        <a:pt x="953339" y="1011937"/>
                      </a:cubicBezTo>
                      <a:cubicBezTo>
                        <a:pt x="949458" y="1012214"/>
                        <a:pt x="950290" y="1008889"/>
                        <a:pt x="948072" y="1006949"/>
                      </a:cubicBezTo>
                      <a:cubicBezTo>
                        <a:pt x="945577" y="1004732"/>
                        <a:pt x="942804" y="1006949"/>
                        <a:pt x="942250" y="1009443"/>
                      </a:cubicBezTo>
                      <a:cubicBezTo>
                        <a:pt x="941695" y="1012491"/>
                        <a:pt x="940586" y="1013323"/>
                        <a:pt x="937260" y="1013600"/>
                      </a:cubicBezTo>
                      <a:cubicBezTo>
                        <a:pt x="935319" y="1013600"/>
                        <a:pt x="933655" y="1013600"/>
                        <a:pt x="931992" y="1014431"/>
                      </a:cubicBezTo>
                      <a:cubicBezTo>
                        <a:pt x="928111" y="1010551"/>
                        <a:pt x="919794" y="1013046"/>
                        <a:pt x="916467" y="1013046"/>
                      </a:cubicBezTo>
                      <a:cubicBezTo>
                        <a:pt x="913140" y="1013046"/>
                        <a:pt x="910922" y="1009997"/>
                        <a:pt x="908704" y="1006672"/>
                      </a:cubicBezTo>
                      <a:cubicBezTo>
                        <a:pt x="906486" y="1003069"/>
                        <a:pt x="903714" y="1003623"/>
                        <a:pt x="898724" y="1002792"/>
                      </a:cubicBezTo>
                      <a:cubicBezTo>
                        <a:pt x="893734" y="1001961"/>
                        <a:pt x="892902" y="994478"/>
                        <a:pt x="891516" y="992539"/>
                      </a:cubicBezTo>
                      <a:cubicBezTo>
                        <a:pt x="890130" y="990598"/>
                        <a:pt x="895120" y="986165"/>
                        <a:pt x="898447" y="981177"/>
                      </a:cubicBezTo>
                      <a:cubicBezTo>
                        <a:pt x="901774" y="976188"/>
                        <a:pt x="878763" y="977297"/>
                        <a:pt x="874050" y="976188"/>
                      </a:cubicBezTo>
                      <a:cubicBezTo>
                        <a:pt x="869337" y="975080"/>
                        <a:pt x="863515" y="965935"/>
                        <a:pt x="860188" y="963164"/>
                      </a:cubicBezTo>
                      <a:cubicBezTo>
                        <a:pt x="856862" y="960392"/>
                        <a:pt x="849099" y="968152"/>
                        <a:pt x="845772" y="973140"/>
                      </a:cubicBezTo>
                      <a:cubicBezTo>
                        <a:pt x="842168" y="978128"/>
                        <a:pt x="839396" y="977297"/>
                        <a:pt x="838842" y="980068"/>
                      </a:cubicBezTo>
                      <a:cubicBezTo>
                        <a:pt x="838287" y="982562"/>
                        <a:pt x="833019" y="980899"/>
                        <a:pt x="830525" y="978682"/>
                      </a:cubicBezTo>
                      <a:cubicBezTo>
                        <a:pt x="828029" y="976465"/>
                        <a:pt x="826920" y="982839"/>
                        <a:pt x="824702" y="986719"/>
                      </a:cubicBezTo>
                      <a:cubicBezTo>
                        <a:pt x="822207" y="990598"/>
                        <a:pt x="818326" y="985056"/>
                        <a:pt x="816108" y="980345"/>
                      </a:cubicBezTo>
                      <a:cubicBezTo>
                        <a:pt x="813890" y="975911"/>
                        <a:pt x="813059" y="982008"/>
                        <a:pt x="811950" y="985333"/>
                      </a:cubicBezTo>
                      <a:cubicBezTo>
                        <a:pt x="811118" y="988936"/>
                        <a:pt x="808346" y="982008"/>
                        <a:pt x="806128" y="980345"/>
                      </a:cubicBezTo>
                      <a:cubicBezTo>
                        <a:pt x="803910" y="978682"/>
                        <a:pt x="801692" y="982008"/>
                        <a:pt x="797533" y="987827"/>
                      </a:cubicBezTo>
                      <a:cubicBezTo>
                        <a:pt x="793375" y="993370"/>
                        <a:pt x="787553" y="982285"/>
                        <a:pt x="783949" y="981454"/>
                      </a:cubicBezTo>
                      <a:cubicBezTo>
                        <a:pt x="780345" y="980622"/>
                        <a:pt x="778127" y="984502"/>
                        <a:pt x="774800" y="988382"/>
                      </a:cubicBezTo>
                      <a:cubicBezTo>
                        <a:pt x="774246" y="988936"/>
                        <a:pt x="773692" y="989213"/>
                        <a:pt x="772860" y="989490"/>
                      </a:cubicBezTo>
                      <a:cubicBezTo>
                        <a:pt x="768979" y="990598"/>
                        <a:pt x="762602" y="987273"/>
                        <a:pt x="759552" y="990321"/>
                      </a:cubicBezTo>
                      <a:cubicBezTo>
                        <a:pt x="755948" y="993924"/>
                        <a:pt x="758720" y="999467"/>
                        <a:pt x="761493" y="1001961"/>
                      </a:cubicBezTo>
                      <a:cubicBezTo>
                        <a:pt x="763988" y="1004455"/>
                        <a:pt x="763988" y="1006395"/>
                        <a:pt x="761493" y="1012214"/>
                      </a:cubicBezTo>
                      <a:cubicBezTo>
                        <a:pt x="758998" y="1018034"/>
                        <a:pt x="760938" y="1017202"/>
                        <a:pt x="763156" y="1021913"/>
                      </a:cubicBezTo>
                      <a:cubicBezTo>
                        <a:pt x="765374" y="1026624"/>
                        <a:pt x="759552" y="1026070"/>
                        <a:pt x="752067" y="1025239"/>
                      </a:cubicBezTo>
                      <a:cubicBezTo>
                        <a:pt x="744304" y="1024408"/>
                        <a:pt x="748186" y="1019419"/>
                        <a:pt x="747077" y="1014431"/>
                      </a:cubicBezTo>
                      <a:cubicBezTo>
                        <a:pt x="745968" y="1009443"/>
                        <a:pt x="742918" y="1010551"/>
                        <a:pt x="739314" y="1009720"/>
                      </a:cubicBezTo>
                      <a:cubicBezTo>
                        <a:pt x="735433" y="1008889"/>
                        <a:pt x="732106" y="1013600"/>
                        <a:pt x="725176" y="1017202"/>
                      </a:cubicBezTo>
                      <a:cubicBezTo>
                        <a:pt x="718245" y="1020805"/>
                        <a:pt x="715472" y="1008334"/>
                        <a:pt x="714640" y="1003623"/>
                      </a:cubicBezTo>
                      <a:cubicBezTo>
                        <a:pt x="714086" y="998912"/>
                        <a:pt x="708264" y="1000021"/>
                        <a:pt x="697729" y="999190"/>
                      </a:cubicBezTo>
                      <a:cubicBezTo>
                        <a:pt x="687471" y="998358"/>
                        <a:pt x="700779" y="980622"/>
                        <a:pt x="703274" y="976465"/>
                      </a:cubicBezTo>
                      <a:cubicBezTo>
                        <a:pt x="705492" y="972308"/>
                        <a:pt x="692184" y="970092"/>
                        <a:pt x="688026" y="968706"/>
                      </a:cubicBezTo>
                      <a:cubicBezTo>
                        <a:pt x="683867" y="967320"/>
                        <a:pt x="684422" y="964826"/>
                        <a:pt x="684145" y="960670"/>
                      </a:cubicBezTo>
                      <a:cubicBezTo>
                        <a:pt x="683867" y="956513"/>
                        <a:pt x="683313" y="956236"/>
                        <a:pt x="680818" y="952633"/>
                      </a:cubicBezTo>
                      <a:cubicBezTo>
                        <a:pt x="678323" y="949030"/>
                        <a:pt x="679986" y="948199"/>
                        <a:pt x="682481" y="944319"/>
                      </a:cubicBezTo>
                      <a:cubicBezTo>
                        <a:pt x="684977" y="940439"/>
                        <a:pt x="670006" y="942657"/>
                        <a:pt x="663907" y="943211"/>
                      </a:cubicBezTo>
                      <a:cubicBezTo>
                        <a:pt x="657807" y="943765"/>
                        <a:pt x="653649" y="948753"/>
                        <a:pt x="649213" y="948476"/>
                      </a:cubicBezTo>
                      <a:cubicBezTo>
                        <a:pt x="644778" y="948199"/>
                        <a:pt x="650045" y="939331"/>
                        <a:pt x="652817" y="936283"/>
                      </a:cubicBezTo>
                      <a:cubicBezTo>
                        <a:pt x="655313" y="933234"/>
                        <a:pt x="648936" y="930186"/>
                        <a:pt x="647550" y="927138"/>
                      </a:cubicBezTo>
                      <a:cubicBezTo>
                        <a:pt x="646164" y="924089"/>
                        <a:pt x="651154" y="921318"/>
                        <a:pt x="654758" y="919655"/>
                      </a:cubicBezTo>
                      <a:cubicBezTo>
                        <a:pt x="658362" y="917993"/>
                        <a:pt x="654758" y="915776"/>
                        <a:pt x="654758" y="912450"/>
                      </a:cubicBezTo>
                      <a:cubicBezTo>
                        <a:pt x="654758" y="909402"/>
                        <a:pt x="657530" y="907739"/>
                        <a:pt x="660857" y="907739"/>
                      </a:cubicBezTo>
                      <a:cubicBezTo>
                        <a:pt x="664184" y="907739"/>
                        <a:pt x="663352" y="903305"/>
                        <a:pt x="663075" y="901365"/>
                      </a:cubicBezTo>
                      <a:cubicBezTo>
                        <a:pt x="663075" y="899148"/>
                        <a:pt x="673610" y="897209"/>
                        <a:pt x="676936" y="893606"/>
                      </a:cubicBezTo>
                      <a:cubicBezTo>
                        <a:pt x="679986" y="890003"/>
                        <a:pt x="678600" y="886678"/>
                        <a:pt x="677768" y="885292"/>
                      </a:cubicBezTo>
                      <a:cubicBezTo>
                        <a:pt x="676936" y="883907"/>
                        <a:pt x="677768" y="879750"/>
                        <a:pt x="680818" y="878087"/>
                      </a:cubicBezTo>
                      <a:cubicBezTo>
                        <a:pt x="683867" y="876424"/>
                        <a:pt x="681927" y="851206"/>
                        <a:pt x="680818" y="845387"/>
                      </a:cubicBezTo>
                      <a:cubicBezTo>
                        <a:pt x="679709" y="839567"/>
                        <a:pt x="675550" y="839844"/>
                        <a:pt x="671115" y="839567"/>
                      </a:cubicBezTo>
                      <a:cubicBezTo>
                        <a:pt x="666679" y="839567"/>
                        <a:pt x="667233" y="834302"/>
                        <a:pt x="666402" y="830422"/>
                      </a:cubicBezTo>
                      <a:cubicBezTo>
                        <a:pt x="665570" y="826542"/>
                        <a:pt x="659194" y="821277"/>
                        <a:pt x="652817" y="816289"/>
                      </a:cubicBezTo>
                      <a:cubicBezTo>
                        <a:pt x="646441" y="811301"/>
                        <a:pt x="647550" y="819060"/>
                        <a:pt x="644500" y="821554"/>
                      </a:cubicBezTo>
                      <a:cubicBezTo>
                        <a:pt x="643946" y="822109"/>
                        <a:pt x="643391" y="822386"/>
                        <a:pt x="643114" y="822386"/>
                      </a:cubicBezTo>
                      <a:cubicBezTo>
                        <a:pt x="640896" y="823217"/>
                        <a:pt x="638955" y="821277"/>
                        <a:pt x="636183" y="819337"/>
                      </a:cubicBezTo>
                      <a:cubicBezTo>
                        <a:pt x="632856" y="817120"/>
                        <a:pt x="628420" y="816843"/>
                        <a:pt x="620381" y="816566"/>
                      </a:cubicBezTo>
                      <a:cubicBezTo>
                        <a:pt x="612341" y="816566"/>
                        <a:pt x="617886" y="813240"/>
                        <a:pt x="620381" y="810747"/>
                      </a:cubicBezTo>
                      <a:cubicBezTo>
                        <a:pt x="622599" y="808530"/>
                        <a:pt x="623153" y="806312"/>
                        <a:pt x="621767" y="800770"/>
                      </a:cubicBezTo>
                      <a:cubicBezTo>
                        <a:pt x="620381" y="795228"/>
                        <a:pt x="617609" y="799107"/>
                        <a:pt x="612618" y="801324"/>
                      </a:cubicBezTo>
                      <a:cubicBezTo>
                        <a:pt x="607628" y="803541"/>
                        <a:pt x="614282" y="794950"/>
                        <a:pt x="616222" y="793288"/>
                      </a:cubicBezTo>
                      <a:cubicBezTo>
                        <a:pt x="618440" y="791348"/>
                        <a:pt x="614836" y="788854"/>
                        <a:pt x="611786" y="787468"/>
                      </a:cubicBezTo>
                      <a:cubicBezTo>
                        <a:pt x="608737" y="786360"/>
                        <a:pt x="601806" y="791625"/>
                        <a:pt x="598480" y="794673"/>
                      </a:cubicBezTo>
                      <a:cubicBezTo>
                        <a:pt x="595430" y="797999"/>
                        <a:pt x="590717" y="797445"/>
                        <a:pt x="587390" y="798553"/>
                      </a:cubicBezTo>
                      <a:cubicBezTo>
                        <a:pt x="584063" y="799662"/>
                        <a:pt x="576578" y="793565"/>
                        <a:pt x="570201" y="790517"/>
                      </a:cubicBezTo>
                      <a:cubicBezTo>
                        <a:pt x="563825" y="787468"/>
                        <a:pt x="561330" y="797722"/>
                        <a:pt x="554122" y="803541"/>
                      </a:cubicBezTo>
                      <a:cubicBezTo>
                        <a:pt x="546636" y="809361"/>
                        <a:pt x="542755" y="808252"/>
                        <a:pt x="536379" y="808807"/>
                      </a:cubicBezTo>
                      <a:cubicBezTo>
                        <a:pt x="530002" y="809361"/>
                        <a:pt x="525567" y="818229"/>
                        <a:pt x="521408" y="824325"/>
                      </a:cubicBezTo>
                      <a:cubicBezTo>
                        <a:pt x="517250" y="830422"/>
                        <a:pt x="509765" y="833193"/>
                        <a:pt x="499230" y="834579"/>
                      </a:cubicBezTo>
                      <a:cubicBezTo>
                        <a:pt x="491189" y="835688"/>
                        <a:pt x="489249" y="834025"/>
                        <a:pt x="488140" y="832085"/>
                      </a:cubicBezTo>
                      <a:cubicBezTo>
                        <a:pt x="487863" y="831531"/>
                        <a:pt x="487586" y="830699"/>
                        <a:pt x="487308" y="830145"/>
                      </a:cubicBezTo>
                      <a:cubicBezTo>
                        <a:pt x="485922" y="827651"/>
                        <a:pt x="464852" y="827651"/>
                        <a:pt x="460139" y="827928"/>
                      </a:cubicBezTo>
                      <a:cubicBezTo>
                        <a:pt x="455149" y="828205"/>
                        <a:pt x="452932" y="819337"/>
                        <a:pt x="444060" y="819337"/>
                      </a:cubicBezTo>
                      <a:cubicBezTo>
                        <a:pt x="435188" y="819337"/>
                        <a:pt x="424376" y="834302"/>
                        <a:pt x="416891" y="844555"/>
                      </a:cubicBezTo>
                      <a:cubicBezTo>
                        <a:pt x="415782" y="846218"/>
                        <a:pt x="414950" y="846772"/>
                        <a:pt x="414119" y="846772"/>
                      </a:cubicBezTo>
                      <a:cubicBezTo>
                        <a:pt x="409960" y="847050"/>
                        <a:pt x="411069" y="827097"/>
                        <a:pt x="408019" y="826265"/>
                      </a:cubicBezTo>
                      <a:cubicBezTo>
                        <a:pt x="404416" y="825434"/>
                        <a:pt x="401920" y="827651"/>
                        <a:pt x="396653" y="830699"/>
                      </a:cubicBezTo>
                      <a:cubicBezTo>
                        <a:pt x="396099" y="830976"/>
                        <a:pt x="395544" y="831253"/>
                        <a:pt x="394713" y="831531"/>
                      </a:cubicBezTo>
                      <a:cubicBezTo>
                        <a:pt x="389722" y="833471"/>
                        <a:pt x="383068" y="833748"/>
                        <a:pt x="378355" y="833471"/>
                      </a:cubicBezTo>
                      <a:cubicBezTo>
                        <a:pt x="373088" y="833471"/>
                        <a:pt x="362553" y="830422"/>
                        <a:pt x="359781" y="829037"/>
                      </a:cubicBezTo>
                      <a:cubicBezTo>
                        <a:pt x="357008" y="827651"/>
                        <a:pt x="342038" y="827097"/>
                        <a:pt x="337880" y="829037"/>
                      </a:cubicBezTo>
                      <a:cubicBezTo>
                        <a:pt x="333721" y="830699"/>
                        <a:pt x="330949" y="822386"/>
                        <a:pt x="329839" y="821000"/>
                      </a:cubicBezTo>
                      <a:cubicBezTo>
                        <a:pt x="328731" y="819614"/>
                        <a:pt x="323186" y="820169"/>
                        <a:pt x="317087" y="820169"/>
                      </a:cubicBezTo>
                      <a:cubicBezTo>
                        <a:pt x="310987" y="820169"/>
                        <a:pt x="314037" y="817397"/>
                        <a:pt x="314037" y="815735"/>
                      </a:cubicBezTo>
                      <a:cubicBezTo>
                        <a:pt x="314037" y="814072"/>
                        <a:pt x="306829" y="813795"/>
                        <a:pt x="302116" y="812686"/>
                      </a:cubicBezTo>
                      <a:cubicBezTo>
                        <a:pt x="297126" y="811578"/>
                        <a:pt x="294908" y="806867"/>
                        <a:pt x="290472" y="804650"/>
                      </a:cubicBezTo>
                      <a:cubicBezTo>
                        <a:pt x="286036" y="802710"/>
                        <a:pt x="286868" y="797999"/>
                        <a:pt x="286868" y="795505"/>
                      </a:cubicBezTo>
                      <a:cubicBezTo>
                        <a:pt x="286868" y="793288"/>
                        <a:pt x="276610" y="794119"/>
                        <a:pt x="272729" y="794950"/>
                      </a:cubicBezTo>
                      <a:cubicBezTo>
                        <a:pt x="268848" y="795782"/>
                        <a:pt x="269125" y="788299"/>
                        <a:pt x="267462" y="785528"/>
                      </a:cubicBezTo>
                      <a:cubicBezTo>
                        <a:pt x="266075" y="782757"/>
                        <a:pt x="259145" y="781926"/>
                        <a:pt x="254154" y="780540"/>
                      </a:cubicBezTo>
                      <a:cubicBezTo>
                        <a:pt x="249165" y="779432"/>
                        <a:pt x="244174" y="771395"/>
                        <a:pt x="239184" y="771950"/>
                      </a:cubicBezTo>
                      <a:cubicBezTo>
                        <a:pt x="234194" y="772504"/>
                        <a:pt x="231144" y="764190"/>
                        <a:pt x="229758" y="761696"/>
                      </a:cubicBezTo>
                      <a:cubicBezTo>
                        <a:pt x="228372" y="758925"/>
                        <a:pt x="220332" y="758925"/>
                        <a:pt x="217005" y="759202"/>
                      </a:cubicBezTo>
                      <a:cubicBezTo>
                        <a:pt x="213678" y="759756"/>
                        <a:pt x="213124" y="759202"/>
                        <a:pt x="209242" y="766130"/>
                      </a:cubicBezTo>
                      <a:cubicBezTo>
                        <a:pt x="206470" y="770841"/>
                        <a:pt x="202866" y="767793"/>
                        <a:pt x="199817" y="764744"/>
                      </a:cubicBezTo>
                      <a:lnTo>
                        <a:pt x="199817" y="764744"/>
                      </a:lnTo>
                      <a:cubicBezTo>
                        <a:pt x="198707" y="763636"/>
                        <a:pt x="197599" y="762250"/>
                        <a:pt x="196767" y="761419"/>
                      </a:cubicBezTo>
                      <a:cubicBezTo>
                        <a:pt x="193440" y="758648"/>
                        <a:pt x="187896" y="756153"/>
                        <a:pt x="184015" y="755599"/>
                      </a:cubicBezTo>
                      <a:cubicBezTo>
                        <a:pt x="180133" y="755045"/>
                        <a:pt x="181797" y="751997"/>
                        <a:pt x="179301" y="748394"/>
                      </a:cubicBezTo>
                      <a:cubicBezTo>
                        <a:pt x="176806" y="744792"/>
                        <a:pt x="164885" y="742020"/>
                        <a:pt x="160726" y="741743"/>
                      </a:cubicBezTo>
                      <a:cubicBezTo>
                        <a:pt x="156291" y="741743"/>
                        <a:pt x="154627" y="732044"/>
                        <a:pt x="152687" y="729273"/>
                      </a:cubicBezTo>
                      <a:cubicBezTo>
                        <a:pt x="150746" y="726502"/>
                        <a:pt x="147697" y="729273"/>
                        <a:pt x="143538" y="730381"/>
                      </a:cubicBezTo>
                      <a:cubicBezTo>
                        <a:pt x="139102" y="731212"/>
                        <a:pt x="139657" y="719019"/>
                        <a:pt x="140766" y="714585"/>
                      </a:cubicBezTo>
                      <a:cubicBezTo>
                        <a:pt x="142152" y="710151"/>
                        <a:pt x="135775" y="706549"/>
                        <a:pt x="132726" y="704609"/>
                      </a:cubicBezTo>
                      <a:cubicBezTo>
                        <a:pt x="129676" y="702669"/>
                        <a:pt x="129954" y="694355"/>
                        <a:pt x="134944" y="692138"/>
                      </a:cubicBezTo>
                      <a:cubicBezTo>
                        <a:pt x="140211" y="689921"/>
                        <a:pt x="143816" y="695464"/>
                        <a:pt x="146033" y="698512"/>
                      </a:cubicBezTo>
                      <a:cubicBezTo>
                        <a:pt x="148528" y="701561"/>
                        <a:pt x="156014" y="692415"/>
                        <a:pt x="160726" y="688536"/>
                      </a:cubicBezTo>
                      <a:cubicBezTo>
                        <a:pt x="165162" y="684656"/>
                        <a:pt x="149637" y="671631"/>
                        <a:pt x="147142" y="669692"/>
                      </a:cubicBezTo>
                      <a:cubicBezTo>
                        <a:pt x="144370" y="667474"/>
                        <a:pt x="145202" y="661932"/>
                        <a:pt x="147142" y="660269"/>
                      </a:cubicBezTo>
                      <a:cubicBezTo>
                        <a:pt x="149083" y="658884"/>
                        <a:pt x="146033" y="653341"/>
                        <a:pt x="145202" y="651679"/>
                      </a:cubicBezTo>
                      <a:cubicBezTo>
                        <a:pt x="144370" y="649739"/>
                        <a:pt x="147419" y="649739"/>
                        <a:pt x="151855" y="649739"/>
                      </a:cubicBezTo>
                      <a:cubicBezTo>
                        <a:pt x="156568" y="649739"/>
                        <a:pt x="160450" y="645028"/>
                        <a:pt x="166549" y="638100"/>
                      </a:cubicBezTo>
                      <a:cubicBezTo>
                        <a:pt x="172370" y="631172"/>
                        <a:pt x="181797" y="614544"/>
                        <a:pt x="183737" y="608448"/>
                      </a:cubicBezTo>
                      <a:cubicBezTo>
                        <a:pt x="185678" y="602351"/>
                        <a:pt x="179579" y="604568"/>
                        <a:pt x="175974" y="606231"/>
                      </a:cubicBezTo>
                      <a:cubicBezTo>
                        <a:pt x="172370" y="607893"/>
                        <a:pt x="162667" y="595700"/>
                        <a:pt x="160450" y="592929"/>
                      </a:cubicBezTo>
                      <a:cubicBezTo>
                        <a:pt x="158232" y="590157"/>
                        <a:pt x="147419" y="589603"/>
                        <a:pt x="141598" y="589603"/>
                      </a:cubicBezTo>
                      <a:cubicBezTo>
                        <a:pt x="135775" y="589603"/>
                        <a:pt x="126904" y="597640"/>
                        <a:pt x="120805" y="601242"/>
                      </a:cubicBezTo>
                      <a:cubicBezTo>
                        <a:pt x="114428" y="604845"/>
                        <a:pt x="100567" y="604291"/>
                        <a:pt x="93636" y="604013"/>
                      </a:cubicBezTo>
                      <a:cubicBezTo>
                        <a:pt x="86705" y="603736"/>
                        <a:pt x="83378" y="596808"/>
                        <a:pt x="82269" y="593760"/>
                      </a:cubicBezTo>
                      <a:cubicBezTo>
                        <a:pt x="81160" y="590989"/>
                        <a:pt x="74507" y="593483"/>
                        <a:pt x="69517" y="594314"/>
                      </a:cubicBezTo>
                      <a:cubicBezTo>
                        <a:pt x="64526" y="595146"/>
                        <a:pt x="64526" y="581013"/>
                        <a:pt x="65912" y="576024"/>
                      </a:cubicBezTo>
                      <a:cubicBezTo>
                        <a:pt x="67299" y="571036"/>
                        <a:pt x="50665" y="561614"/>
                        <a:pt x="45397" y="559120"/>
                      </a:cubicBezTo>
                      <a:cubicBezTo>
                        <a:pt x="40407" y="556626"/>
                        <a:pt x="24327" y="558288"/>
                        <a:pt x="24327" y="558288"/>
                      </a:cubicBezTo>
                      <a:cubicBezTo>
                        <a:pt x="24882" y="557180"/>
                        <a:pt x="25159" y="555517"/>
                        <a:pt x="25159" y="553577"/>
                      </a:cubicBezTo>
                      <a:cubicBezTo>
                        <a:pt x="25714" y="553577"/>
                        <a:pt x="36803" y="549975"/>
                        <a:pt x="40684" y="546095"/>
                      </a:cubicBezTo>
                      <a:cubicBezTo>
                        <a:pt x="44842" y="542215"/>
                        <a:pt x="41793" y="543878"/>
                        <a:pt x="37912" y="535564"/>
                      </a:cubicBezTo>
                      <a:cubicBezTo>
                        <a:pt x="34031" y="527528"/>
                        <a:pt x="39021" y="525588"/>
                        <a:pt x="35694" y="515612"/>
                      </a:cubicBezTo>
                      <a:cubicBezTo>
                        <a:pt x="32367" y="505635"/>
                        <a:pt x="12960" y="505913"/>
                        <a:pt x="7693" y="506190"/>
                      </a:cubicBezTo>
                      <a:cubicBezTo>
                        <a:pt x="2426" y="506744"/>
                        <a:pt x="5475" y="496767"/>
                        <a:pt x="7139" y="493719"/>
                      </a:cubicBezTo>
                      <a:cubicBezTo>
                        <a:pt x="9079" y="490671"/>
                        <a:pt x="1871" y="488731"/>
                        <a:pt x="208" y="485683"/>
                      </a:cubicBezTo>
                      <a:cubicBezTo>
                        <a:pt x="-69" y="485128"/>
                        <a:pt x="-69" y="484574"/>
                        <a:pt x="208" y="483743"/>
                      </a:cubicBezTo>
                      <a:cubicBezTo>
                        <a:pt x="1040" y="481249"/>
                        <a:pt x="5753" y="478477"/>
                        <a:pt x="10188" y="476537"/>
                      </a:cubicBezTo>
                      <a:cubicBezTo>
                        <a:pt x="15456" y="474321"/>
                        <a:pt x="10188" y="469887"/>
                        <a:pt x="12129" y="463790"/>
                      </a:cubicBezTo>
                      <a:cubicBezTo>
                        <a:pt x="14347" y="457693"/>
                        <a:pt x="14624" y="459356"/>
                        <a:pt x="18783" y="459910"/>
                      </a:cubicBezTo>
                      <a:cubicBezTo>
                        <a:pt x="22664" y="460465"/>
                        <a:pt x="23773" y="454922"/>
                        <a:pt x="28208" y="455476"/>
                      </a:cubicBezTo>
                      <a:cubicBezTo>
                        <a:pt x="32922" y="456031"/>
                        <a:pt x="37635" y="448825"/>
                        <a:pt x="40684" y="449657"/>
                      </a:cubicBezTo>
                      <a:cubicBezTo>
                        <a:pt x="43734" y="450488"/>
                        <a:pt x="46506" y="447994"/>
                        <a:pt x="51496" y="445223"/>
                      </a:cubicBezTo>
                      <a:cubicBezTo>
                        <a:pt x="56487" y="442452"/>
                        <a:pt x="57318" y="446885"/>
                        <a:pt x="59259" y="451319"/>
                      </a:cubicBezTo>
                      <a:cubicBezTo>
                        <a:pt x="61200" y="455753"/>
                        <a:pt x="67853" y="452982"/>
                        <a:pt x="72843" y="453536"/>
                      </a:cubicBezTo>
                      <a:cubicBezTo>
                        <a:pt x="77834" y="454091"/>
                        <a:pt x="85319" y="439680"/>
                        <a:pt x="90032" y="434415"/>
                      </a:cubicBezTo>
                      <a:cubicBezTo>
                        <a:pt x="95022" y="429427"/>
                        <a:pt x="105280" y="428873"/>
                        <a:pt x="119141" y="428873"/>
                      </a:cubicBezTo>
                      <a:cubicBezTo>
                        <a:pt x="133003" y="428873"/>
                        <a:pt x="131894" y="419450"/>
                        <a:pt x="136607" y="415016"/>
                      </a:cubicBezTo>
                      <a:cubicBezTo>
                        <a:pt x="141320" y="410583"/>
                        <a:pt x="163499" y="404209"/>
                        <a:pt x="172370" y="402823"/>
                      </a:cubicBezTo>
                      <a:cubicBezTo>
                        <a:pt x="181519" y="401437"/>
                        <a:pt x="180133" y="395895"/>
                        <a:pt x="180410" y="392015"/>
                      </a:cubicBezTo>
                      <a:cubicBezTo>
                        <a:pt x="180410" y="390907"/>
                        <a:pt x="179579" y="390075"/>
                        <a:pt x="178192" y="388967"/>
                      </a:cubicBezTo>
                      <a:cubicBezTo>
                        <a:pt x="178192" y="388136"/>
                        <a:pt x="176252" y="375388"/>
                        <a:pt x="181797" y="372617"/>
                      </a:cubicBezTo>
                      <a:cubicBezTo>
                        <a:pt x="187341" y="369568"/>
                        <a:pt x="191500" y="372617"/>
                        <a:pt x="188450" y="369014"/>
                      </a:cubicBezTo>
                      <a:cubicBezTo>
                        <a:pt x="185123" y="365689"/>
                        <a:pt x="184846" y="367352"/>
                        <a:pt x="189559" y="363749"/>
                      </a:cubicBezTo>
                      <a:cubicBezTo>
                        <a:pt x="194272" y="360146"/>
                        <a:pt x="199539" y="364580"/>
                        <a:pt x="196490" y="357375"/>
                      </a:cubicBezTo>
                      <a:cubicBezTo>
                        <a:pt x="193440" y="350447"/>
                        <a:pt x="184015" y="333543"/>
                        <a:pt x="183737" y="324398"/>
                      </a:cubicBezTo>
                      <a:cubicBezTo>
                        <a:pt x="183737" y="315253"/>
                        <a:pt x="188173" y="306385"/>
                        <a:pt x="182073" y="306662"/>
                      </a:cubicBezTo>
                      <a:cubicBezTo>
                        <a:pt x="175974" y="306662"/>
                        <a:pt x="165717" y="304999"/>
                        <a:pt x="173479" y="300842"/>
                      </a:cubicBezTo>
                      <a:cubicBezTo>
                        <a:pt x="181242" y="296685"/>
                        <a:pt x="214787" y="285046"/>
                        <a:pt x="217283" y="286986"/>
                      </a:cubicBezTo>
                      <a:cubicBezTo>
                        <a:pt x="219777" y="289203"/>
                        <a:pt x="215619" y="295300"/>
                        <a:pt x="226986" y="294468"/>
                      </a:cubicBezTo>
                      <a:cubicBezTo>
                        <a:pt x="238352" y="293637"/>
                        <a:pt x="249719" y="291974"/>
                        <a:pt x="245283" y="286709"/>
                      </a:cubicBezTo>
                      <a:cubicBezTo>
                        <a:pt x="241124" y="281444"/>
                        <a:pt x="233085" y="280058"/>
                        <a:pt x="237520" y="272022"/>
                      </a:cubicBezTo>
                      <a:cubicBezTo>
                        <a:pt x="242234" y="263985"/>
                        <a:pt x="251937" y="243478"/>
                        <a:pt x="251937" y="237936"/>
                      </a:cubicBezTo>
                      <a:cubicBezTo>
                        <a:pt x="251937" y="232393"/>
                        <a:pt x="251937" y="223802"/>
                        <a:pt x="258590" y="224634"/>
                      </a:cubicBezTo>
                      <a:cubicBezTo>
                        <a:pt x="265244" y="225465"/>
                        <a:pt x="278274" y="233502"/>
                        <a:pt x="282709" y="232947"/>
                      </a:cubicBezTo>
                      <a:cubicBezTo>
                        <a:pt x="287146" y="232393"/>
                        <a:pt x="299621" y="230730"/>
                        <a:pt x="303780" y="232393"/>
                      </a:cubicBezTo>
                      <a:cubicBezTo>
                        <a:pt x="307938" y="234333"/>
                        <a:pt x="330394" y="232393"/>
                        <a:pt x="327899" y="217151"/>
                      </a:cubicBezTo>
                      <a:cubicBezTo>
                        <a:pt x="325404" y="201633"/>
                        <a:pt x="325958" y="183343"/>
                        <a:pt x="332612" y="180848"/>
                      </a:cubicBezTo>
                      <a:cubicBezTo>
                        <a:pt x="339266" y="178354"/>
                        <a:pt x="354790" y="185837"/>
                        <a:pt x="357286" y="175583"/>
                      </a:cubicBezTo>
                      <a:cubicBezTo>
                        <a:pt x="359781" y="165330"/>
                        <a:pt x="353127" y="159787"/>
                        <a:pt x="376969" y="157570"/>
                      </a:cubicBezTo>
                      <a:cubicBezTo>
                        <a:pt x="378633" y="158124"/>
                        <a:pt x="380296" y="158402"/>
                        <a:pt x="381959" y="158402"/>
                      </a:cubicBezTo>
                      <a:cubicBezTo>
                        <a:pt x="382791" y="162281"/>
                        <a:pt x="384732" y="170041"/>
                        <a:pt x="386118" y="170595"/>
                      </a:cubicBezTo>
                      <a:cubicBezTo>
                        <a:pt x="388336" y="171426"/>
                        <a:pt x="391385" y="169209"/>
                        <a:pt x="391385" y="173366"/>
                      </a:cubicBezTo>
                      <a:cubicBezTo>
                        <a:pt x="391385" y="177523"/>
                        <a:pt x="393881" y="183065"/>
                        <a:pt x="398871" y="182788"/>
                      </a:cubicBezTo>
                      <a:cubicBezTo>
                        <a:pt x="403861" y="182511"/>
                        <a:pt x="411347" y="197199"/>
                        <a:pt x="418832" y="197199"/>
                      </a:cubicBezTo>
                      <a:cubicBezTo>
                        <a:pt x="426317" y="197199"/>
                        <a:pt x="446278" y="199970"/>
                        <a:pt x="454595" y="210778"/>
                      </a:cubicBezTo>
                      <a:cubicBezTo>
                        <a:pt x="462912" y="221585"/>
                        <a:pt x="464575" y="230730"/>
                        <a:pt x="467348" y="234610"/>
                      </a:cubicBezTo>
                      <a:cubicBezTo>
                        <a:pt x="470120" y="238490"/>
                        <a:pt x="472615" y="241261"/>
                        <a:pt x="472615" y="249852"/>
                      </a:cubicBezTo>
                      <a:cubicBezTo>
                        <a:pt x="472615" y="258443"/>
                        <a:pt x="474833" y="270359"/>
                        <a:pt x="469566" y="273130"/>
                      </a:cubicBezTo>
                      <a:cubicBezTo>
                        <a:pt x="464298" y="275901"/>
                        <a:pt x="459863" y="291143"/>
                        <a:pt x="473169" y="294468"/>
                      </a:cubicBezTo>
                      <a:cubicBezTo>
                        <a:pt x="486477" y="298071"/>
                        <a:pt x="531388" y="294745"/>
                        <a:pt x="544141" y="302782"/>
                      </a:cubicBezTo>
                      <a:cubicBezTo>
                        <a:pt x="556617" y="310819"/>
                        <a:pt x="568261" y="322458"/>
                        <a:pt x="576578" y="322458"/>
                      </a:cubicBezTo>
                      <a:cubicBezTo>
                        <a:pt x="584895" y="322458"/>
                        <a:pt x="590439" y="320241"/>
                        <a:pt x="590994" y="326615"/>
                      </a:cubicBezTo>
                      <a:cubicBezTo>
                        <a:pt x="591271" y="332988"/>
                        <a:pt x="601529" y="342688"/>
                        <a:pt x="601806" y="347676"/>
                      </a:cubicBezTo>
                      <a:cubicBezTo>
                        <a:pt x="602083" y="352664"/>
                        <a:pt x="612896" y="377051"/>
                        <a:pt x="624262" y="374557"/>
                      </a:cubicBezTo>
                      <a:cubicBezTo>
                        <a:pt x="635351" y="372063"/>
                        <a:pt x="638124" y="367906"/>
                        <a:pt x="648936" y="371786"/>
                      </a:cubicBezTo>
                      <a:cubicBezTo>
                        <a:pt x="659748" y="375665"/>
                        <a:pt x="680541" y="378714"/>
                        <a:pt x="690798" y="377328"/>
                      </a:cubicBezTo>
                      <a:cubicBezTo>
                        <a:pt x="701333" y="375942"/>
                        <a:pt x="758166" y="378437"/>
                        <a:pt x="764820" y="385642"/>
                      </a:cubicBezTo>
                      <a:cubicBezTo>
                        <a:pt x="771473" y="392847"/>
                        <a:pt x="770365" y="393955"/>
                        <a:pt x="784781" y="396449"/>
                      </a:cubicBezTo>
                      <a:cubicBezTo>
                        <a:pt x="799197" y="398943"/>
                        <a:pt x="801692" y="404209"/>
                        <a:pt x="813059" y="404209"/>
                      </a:cubicBezTo>
                      <a:cubicBezTo>
                        <a:pt x="824425" y="404209"/>
                        <a:pt x="828307" y="402546"/>
                        <a:pt x="834406" y="406426"/>
                      </a:cubicBezTo>
                      <a:cubicBezTo>
                        <a:pt x="840228" y="410306"/>
                        <a:pt x="841060" y="417511"/>
                        <a:pt x="855476" y="408920"/>
                      </a:cubicBezTo>
                      <a:cubicBezTo>
                        <a:pt x="869892" y="400052"/>
                        <a:pt x="886248" y="390075"/>
                        <a:pt x="911477" y="387304"/>
                      </a:cubicBezTo>
                      <a:cubicBezTo>
                        <a:pt x="936705" y="384533"/>
                        <a:pt x="968032" y="386196"/>
                        <a:pt x="979953" y="379545"/>
                      </a:cubicBezTo>
                      <a:cubicBezTo>
                        <a:pt x="991875" y="372894"/>
                        <a:pt x="996311" y="375942"/>
                        <a:pt x="1002410" y="369291"/>
                      </a:cubicBezTo>
                      <a:cubicBezTo>
                        <a:pt x="1008231" y="362640"/>
                        <a:pt x="1010727" y="352110"/>
                        <a:pt x="1019598" y="350447"/>
                      </a:cubicBezTo>
                      <a:cubicBezTo>
                        <a:pt x="1028469" y="348784"/>
                        <a:pt x="1042054" y="344627"/>
                        <a:pt x="1035400" y="335205"/>
                      </a:cubicBezTo>
                      <a:cubicBezTo>
                        <a:pt x="1028747" y="325783"/>
                        <a:pt x="1022370" y="318024"/>
                        <a:pt x="1027638" y="311373"/>
                      </a:cubicBezTo>
                      <a:cubicBezTo>
                        <a:pt x="1032905" y="304722"/>
                        <a:pt x="1036786" y="297517"/>
                        <a:pt x="1045381" y="297517"/>
                      </a:cubicBezTo>
                      <a:cubicBezTo>
                        <a:pt x="1053975" y="297517"/>
                        <a:pt x="1054530" y="301951"/>
                        <a:pt x="1065064" y="303891"/>
                      </a:cubicBezTo>
                      <a:cubicBezTo>
                        <a:pt x="1075599" y="305553"/>
                        <a:pt x="1078372" y="311927"/>
                        <a:pt x="1089738" y="302505"/>
                      </a:cubicBezTo>
                      <a:cubicBezTo>
                        <a:pt x="1101382" y="293083"/>
                        <a:pt x="1106649" y="288649"/>
                        <a:pt x="1116353" y="285878"/>
                      </a:cubicBezTo>
                      <a:cubicBezTo>
                        <a:pt x="1126056" y="283384"/>
                        <a:pt x="1144908" y="287540"/>
                        <a:pt x="1151007" y="276733"/>
                      </a:cubicBezTo>
                      <a:cubicBezTo>
                        <a:pt x="1156829" y="265925"/>
                        <a:pt x="1160156" y="253731"/>
                        <a:pt x="1172077" y="254009"/>
                      </a:cubicBezTo>
                      <a:cubicBezTo>
                        <a:pt x="1183998" y="254286"/>
                        <a:pt x="1185939" y="254009"/>
                        <a:pt x="1195642" y="249852"/>
                      </a:cubicBezTo>
                      <a:cubicBezTo>
                        <a:pt x="1205068" y="245695"/>
                        <a:pt x="1208117" y="243201"/>
                        <a:pt x="1221147" y="242370"/>
                      </a:cubicBezTo>
                      <a:cubicBezTo>
                        <a:pt x="1234177" y="241815"/>
                        <a:pt x="1254415" y="243478"/>
                        <a:pt x="1254415" y="238213"/>
                      </a:cubicBezTo>
                      <a:cubicBezTo>
                        <a:pt x="1254415" y="232947"/>
                        <a:pt x="1249148" y="226574"/>
                        <a:pt x="1243880" y="221862"/>
                      </a:cubicBezTo>
                      <a:cubicBezTo>
                        <a:pt x="1238613" y="217429"/>
                        <a:pt x="1225306" y="199970"/>
                        <a:pt x="1208672" y="198307"/>
                      </a:cubicBezTo>
                      <a:cubicBezTo>
                        <a:pt x="1191761" y="196922"/>
                        <a:pt x="1191206" y="209946"/>
                        <a:pt x="1183166" y="206621"/>
                      </a:cubicBezTo>
                      <a:cubicBezTo>
                        <a:pt x="1175127" y="203572"/>
                        <a:pt x="1167087" y="199693"/>
                        <a:pt x="1160433" y="202741"/>
                      </a:cubicBezTo>
                      <a:cubicBezTo>
                        <a:pt x="1153779" y="205789"/>
                        <a:pt x="1146572" y="211886"/>
                        <a:pt x="1142967" y="205789"/>
                      </a:cubicBezTo>
                      <a:cubicBezTo>
                        <a:pt x="1139363" y="199970"/>
                        <a:pt x="1136036" y="193873"/>
                        <a:pt x="1137423" y="192488"/>
                      </a:cubicBezTo>
                      <a:cubicBezTo>
                        <a:pt x="1138809" y="191102"/>
                        <a:pt x="1145462" y="185560"/>
                        <a:pt x="1145462" y="179186"/>
                      </a:cubicBezTo>
                      <a:cubicBezTo>
                        <a:pt x="1145462" y="172812"/>
                        <a:pt x="1162374" y="142328"/>
                        <a:pt x="1167087" y="133738"/>
                      </a:cubicBezTo>
                      <a:cubicBezTo>
                        <a:pt x="1178730" y="139280"/>
                        <a:pt x="1196750" y="144268"/>
                        <a:pt x="1202295" y="142051"/>
                      </a:cubicBezTo>
                      <a:cubicBezTo>
                        <a:pt x="1209504" y="139003"/>
                        <a:pt x="1213940" y="129304"/>
                        <a:pt x="1220870" y="127918"/>
                      </a:cubicBezTo>
                      <a:cubicBezTo>
                        <a:pt x="1227801" y="126533"/>
                        <a:pt x="1237781" y="127364"/>
                        <a:pt x="1239167" y="118219"/>
                      </a:cubicBezTo>
                      <a:cubicBezTo>
                        <a:pt x="1240277" y="109074"/>
                        <a:pt x="1243603" y="92169"/>
                        <a:pt x="1250257" y="83856"/>
                      </a:cubicBezTo>
                      <a:cubicBezTo>
                        <a:pt x="1257188" y="75542"/>
                        <a:pt x="1279366" y="55312"/>
                        <a:pt x="1277148" y="52264"/>
                      </a:cubicBezTo>
                      <a:cubicBezTo>
                        <a:pt x="1274931" y="49216"/>
                        <a:pt x="1271327" y="47830"/>
                        <a:pt x="1273545" y="44782"/>
                      </a:cubicBezTo>
                      <a:cubicBezTo>
                        <a:pt x="1275762" y="41733"/>
                        <a:pt x="1277426" y="37576"/>
                        <a:pt x="1271604" y="36468"/>
                      </a:cubicBezTo>
                      <a:cubicBezTo>
                        <a:pt x="1265782" y="35359"/>
                        <a:pt x="1250534" y="32311"/>
                        <a:pt x="1261069" y="24552"/>
                      </a:cubicBezTo>
                      <a:cubicBezTo>
                        <a:pt x="1271604" y="16792"/>
                        <a:pt x="1278535" y="9033"/>
                        <a:pt x="1288793" y="7370"/>
                      </a:cubicBezTo>
                      <a:cubicBezTo>
                        <a:pt x="1299050" y="5707"/>
                        <a:pt x="1337309" y="6262"/>
                        <a:pt x="1339526" y="3490"/>
                      </a:cubicBezTo>
                      <a:cubicBezTo>
                        <a:pt x="1342022" y="719"/>
                        <a:pt x="1347843" y="-1498"/>
                        <a:pt x="1355883" y="1274"/>
                      </a:cubicBezTo>
                      <a:cubicBezTo>
                        <a:pt x="1363923" y="4322"/>
                        <a:pt x="1376122" y="13467"/>
                        <a:pt x="1380557" y="12913"/>
                      </a:cubicBezTo>
                      <a:cubicBezTo>
                        <a:pt x="1384993" y="12358"/>
                        <a:pt x="1401627" y="14021"/>
                        <a:pt x="1407172" y="17624"/>
                      </a:cubicBezTo>
                      <a:cubicBezTo>
                        <a:pt x="1412716" y="21226"/>
                        <a:pt x="1419093" y="27600"/>
                        <a:pt x="1418815" y="30371"/>
                      </a:cubicBezTo>
                      <a:cubicBezTo>
                        <a:pt x="1418261" y="33143"/>
                        <a:pt x="1418815" y="38685"/>
                        <a:pt x="1422974" y="41456"/>
                      </a:cubicBezTo>
                      <a:cubicBezTo>
                        <a:pt x="1427132" y="43950"/>
                        <a:pt x="1432677" y="49216"/>
                        <a:pt x="1431568" y="52541"/>
                      </a:cubicBezTo>
                      <a:cubicBezTo>
                        <a:pt x="1430459" y="55867"/>
                        <a:pt x="1432400" y="70831"/>
                        <a:pt x="1435172" y="73048"/>
                      </a:cubicBezTo>
                      <a:cubicBezTo>
                        <a:pt x="1437944" y="75265"/>
                        <a:pt x="1445430" y="83856"/>
                        <a:pt x="1446261" y="88844"/>
                      </a:cubicBezTo>
                      <a:cubicBezTo>
                        <a:pt x="1447093" y="93832"/>
                        <a:pt x="1460400" y="117665"/>
                        <a:pt x="1459846" y="121267"/>
                      </a:cubicBezTo>
                      <a:cubicBezTo>
                        <a:pt x="1459292" y="124870"/>
                        <a:pt x="1460678" y="141774"/>
                        <a:pt x="1468163" y="141774"/>
                      </a:cubicBezTo>
                      <a:cubicBezTo>
                        <a:pt x="1475648" y="141774"/>
                        <a:pt x="1490064" y="139280"/>
                        <a:pt x="1494223" y="144268"/>
                      </a:cubicBezTo>
                      <a:cubicBezTo>
                        <a:pt x="1498381" y="149257"/>
                        <a:pt x="1500322" y="151196"/>
                        <a:pt x="1506144" y="150365"/>
                      </a:cubicBezTo>
                      <a:cubicBezTo>
                        <a:pt x="1511966" y="149534"/>
                        <a:pt x="1512521" y="146208"/>
                        <a:pt x="1515570" y="149534"/>
                      </a:cubicBezTo>
                      <a:cubicBezTo>
                        <a:pt x="1518620" y="153136"/>
                        <a:pt x="1527768" y="166992"/>
                        <a:pt x="1532759" y="167269"/>
                      </a:cubicBezTo>
                      <a:cubicBezTo>
                        <a:pt x="1538026" y="167547"/>
                        <a:pt x="1543848" y="166438"/>
                        <a:pt x="1542462" y="169764"/>
                      </a:cubicBezTo>
                      <a:cubicBezTo>
                        <a:pt x="1541076" y="172812"/>
                        <a:pt x="1538858" y="178909"/>
                        <a:pt x="1542462" y="179463"/>
                      </a:cubicBezTo>
                      <a:cubicBezTo>
                        <a:pt x="1546343" y="180017"/>
                        <a:pt x="1551056" y="184728"/>
                        <a:pt x="1548284" y="187499"/>
                      </a:cubicBezTo>
                      <a:cubicBezTo>
                        <a:pt x="1545234" y="190271"/>
                        <a:pt x="1542739" y="194982"/>
                        <a:pt x="1545234" y="196090"/>
                      </a:cubicBezTo>
                      <a:cubicBezTo>
                        <a:pt x="1547729" y="197199"/>
                        <a:pt x="1551333" y="201078"/>
                        <a:pt x="1551333" y="202741"/>
                      </a:cubicBezTo>
                      <a:cubicBezTo>
                        <a:pt x="1551333" y="204404"/>
                        <a:pt x="1549115" y="208006"/>
                        <a:pt x="1554383" y="207175"/>
                      </a:cubicBezTo>
                      <a:cubicBezTo>
                        <a:pt x="1559650" y="206344"/>
                        <a:pt x="1587928" y="212717"/>
                        <a:pt x="1593473" y="206344"/>
                      </a:cubicBezTo>
                      <a:cubicBezTo>
                        <a:pt x="1599018" y="200247"/>
                        <a:pt x="1598463" y="198030"/>
                        <a:pt x="1604840" y="196090"/>
                      </a:cubicBezTo>
                      <a:cubicBezTo>
                        <a:pt x="1611216" y="194150"/>
                        <a:pt x="1619256" y="195259"/>
                        <a:pt x="1623691" y="191379"/>
                      </a:cubicBezTo>
                      <a:cubicBezTo>
                        <a:pt x="1628127" y="187499"/>
                        <a:pt x="1655019" y="179186"/>
                        <a:pt x="1653078" y="185560"/>
                      </a:cubicBezTo>
                      <a:cubicBezTo>
                        <a:pt x="1651138" y="191933"/>
                        <a:pt x="1649474" y="198030"/>
                        <a:pt x="1651415" y="200801"/>
                      </a:cubicBezTo>
                      <a:cubicBezTo>
                        <a:pt x="1653356" y="203572"/>
                        <a:pt x="1655296" y="208284"/>
                        <a:pt x="1651970" y="210501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386" name="Freeform 2385">
                  <a:extLst>
                    <a:ext uri="{FF2B5EF4-FFF2-40B4-BE49-F238E27FC236}">
                      <a16:creationId xmlns:a16="http://schemas.microsoft.com/office/drawing/2014/main" id="{6FF4BC01-1B98-F04E-38DD-ED6933082175}"/>
                    </a:ext>
                  </a:extLst>
                </p:cNvPr>
                <p:cNvSpPr/>
                <p:nvPr/>
              </p:nvSpPr>
              <p:spPr>
                <a:xfrm>
                  <a:off x="9030216" y="3422302"/>
                  <a:ext cx="49004" cy="93991"/>
                </a:xfrm>
                <a:custGeom>
                  <a:avLst/>
                  <a:gdLst>
                    <a:gd name="connsiteX0" fmla="*/ 31913 w 49004"/>
                    <a:gd name="connsiteY0" fmla="*/ 57134 h 93991"/>
                    <a:gd name="connsiteX1" fmla="*/ 43834 w 49004"/>
                    <a:gd name="connsiteY1" fmla="*/ 30530 h 93991"/>
                    <a:gd name="connsiteX2" fmla="*/ 46884 w 49004"/>
                    <a:gd name="connsiteY2" fmla="*/ 20554 h 93991"/>
                    <a:gd name="connsiteX3" fmla="*/ 48824 w 49004"/>
                    <a:gd name="connsiteY3" fmla="*/ 13903 h 93991"/>
                    <a:gd name="connsiteX4" fmla="*/ 40785 w 49004"/>
                    <a:gd name="connsiteY4" fmla="*/ 47 h 93991"/>
                    <a:gd name="connsiteX5" fmla="*/ 24705 w 49004"/>
                    <a:gd name="connsiteY5" fmla="*/ 8915 h 93991"/>
                    <a:gd name="connsiteX6" fmla="*/ 18606 w 49004"/>
                    <a:gd name="connsiteY6" fmla="*/ 17506 h 93991"/>
                    <a:gd name="connsiteX7" fmla="*/ 9180 w 49004"/>
                    <a:gd name="connsiteY7" fmla="*/ 28591 h 93991"/>
                    <a:gd name="connsiteX8" fmla="*/ 1694 w 49004"/>
                    <a:gd name="connsiteY8" fmla="*/ 38567 h 93991"/>
                    <a:gd name="connsiteX9" fmla="*/ 31 w 49004"/>
                    <a:gd name="connsiteY9" fmla="*/ 47989 h 93991"/>
                    <a:gd name="connsiteX10" fmla="*/ 31 w 49004"/>
                    <a:gd name="connsiteY10" fmla="*/ 59351 h 93991"/>
                    <a:gd name="connsiteX11" fmla="*/ 863 w 49004"/>
                    <a:gd name="connsiteY11" fmla="*/ 69327 h 93991"/>
                    <a:gd name="connsiteX12" fmla="*/ 5575 w 49004"/>
                    <a:gd name="connsiteY12" fmla="*/ 75978 h 93991"/>
                    <a:gd name="connsiteX13" fmla="*/ 10843 w 49004"/>
                    <a:gd name="connsiteY13" fmla="*/ 83461 h 93991"/>
                    <a:gd name="connsiteX14" fmla="*/ 12784 w 49004"/>
                    <a:gd name="connsiteY14" fmla="*/ 90389 h 93991"/>
                    <a:gd name="connsiteX15" fmla="*/ 14724 w 49004"/>
                    <a:gd name="connsiteY15" fmla="*/ 91774 h 93991"/>
                    <a:gd name="connsiteX16" fmla="*/ 18051 w 49004"/>
                    <a:gd name="connsiteY16" fmla="*/ 93991 h 93991"/>
                    <a:gd name="connsiteX17" fmla="*/ 19437 w 49004"/>
                    <a:gd name="connsiteY17" fmla="*/ 93991 h 93991"/>
                    <a:gd name="connsiteX18" fmla="*/ 19992 w 49004"/>
                    <a:gd name="connsiteY18" fmla="*/ 92606 h 93991"/>
                    <a:gd name="connsiteX19" fmla="*/ 19992 w 49004"/>
                    <a:gd name="connsiteY19" fmla="*/ 87340 h 93991"/>
                    <a:gd name="connsiteX20" fmla="*/ 21655 w 49004"/>
                    <a:gd name="connsiteY20" fmla="*/ 74870 h 93991"/>
                    <a:gd name="connsiteX21" fmla="*/ 24151 w 49004"/>
                    <a:gd name="connsiteY21" fmla="*/ 70990 h 93991"/>
                    <a:gd name="connsiteX22" fmla="*/ 27477 w 49004"/>
                    <a:gd name="connsiteY22" fmla="*/ 64339 h 93991"/>
                    <a:gd name="connsiteX23" fmla="*/ 31913 w 49004"/>
                    <a:gd name="connsiteY23" fmla="*/ 57411 h 939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49004" h="93991">
                      <a:moveTo>
                        <a:pt x="31913" y="57134"/>
                      </a:moveTo>
                      <a:cubicBezTo>
                        <a:pt x="37457" y="49098"/>
                        <a:pt x="40785" y="39953"/>
                        <a:pt x="43834" y="30530"/>
                      </a:cubicBezTo>
                      <a:cubicBezTo>
                        <a:pt x="44943" y="27205"/>
                        <a:pt x="45774" y="23879"/>
                        <a:pt x="46884" y="20554"/>
                      </a:cubicBezTo>
                      <a:cubicBezTo>
                        <a:pt x="47716" y="18337"/>
                        <a:pt x="48270" y="16120"/>
                        <a:pt x="48824" y="13903"/>
                      </a:cubicBezTo>
                      <a:cubicBezTo>
                        <a:pt x="49656" y="8084"/>
                        <a:pt x="47716" y="601"/>
                        <a:pt x="40785" y="47"/>
                      </a:cubicBezTo>
                      <a:cubicBezTo>
                        <a:pt x="34131" y="-507"/>
                        <a:pt x="28309" y="3927"/>
                        <a:pt x="24705" y="8915"/>
                      </a:cubicBezTo>
                      <a:cubicBezTo>
                        <a:pt x="22764" y="11686"/>
                        <a:pt x="20823" y="14735"/>
                        <a:pt x="18606" y="17506"/>
                      </a:cubicBezTo>
                      <a:cubicBezTo>
                        <a:pt x="15556" y="21386"/>
                        <a:pt x="12506" y="24988"/>
                        <a:pt x="9180" y="28591"/>
                      </a:cubicBezTo>
                      <a:cubicBezTo>
                        <a:pt x="6407" y="31639"/>
                        <a:pt x="3358" y="34964"/>
                        <a:pt x="1694" y="38567"/>
                      </a:cubicBezTo>
                      <a:cubicBezTo>
                        <a:pt x="308" y="41615"/>
                        <a:pt x="31" y="44664"/>
                        <a:pt x="31" y="47989"/>
                      </a:cubicBezTo>
                      <a:cubicBezTo>
                        <a:pt x="31" y="51869"/>
                        <a:pt x="31" y="55471"/>
                        <a:pt x="31" y="59351"/>
                      </a:cubicBezTo>
                      <a:cubicBezTo>
                        <a:pt x="31" y="62676"/>
                        <a:pt x="-246" y="66279"/>
                        <a:pt x="863" y="69327"/>
                      </a:cubicBezTo>
                      <a:cubicBezTo>
                        <a:pt x="1694" y="72099"/>
                        <a:pt x="3635" y="74039"/>
                        <a:pt x="5575" y="75978"/>
                      </a:cubicBezTo>
                      <a:cubicBezTo>
                        <a:pt x="7793" y="78196"/>
                        <a:pt x="9734" y="80689"/>
                        <a:pt x="10843" y="83461"/>
                      </a:cubicBezTo>
                      <a:cubicBezTo>
                        <a:pt x="11675" y="85678"/>
                        <a:pt x="11675" y="88172"/>
                        <a:pt x="12784" y="90389"/>
                      </a:cubicBezTo>
                      <a:cubicBezTo>
                        <a:pt x="13338" y="91220"/>
                        <a:pt x="13892" y="91220"/>
                        <a:pt x="14724" y="91774"/>
                      </a:cubicBezTo>
                      <a:cubicBezTo>
                        <a:pt x="15834" y="92329"/>
                        <a:pt x="16942" y="93160"/>
                        <a:pt x="18051" y="93991"/>
                      </a:cubicBezTo>
                      <a:cubicBezTo>
                        <a:pt x="18328" y="93437"/>
                        <a:pt x="18883" y="93991"/>
                        <a:pt x="19437" y="93991"/>
                      </a:cubicBezTo>
                      <a:cubicBezTo>
                        <a:pt x="19715" y="93991"/>
                        <a:pt x="19992" y="92883"/>
                        <a:pt x="19992" y="92606"/>
                      </a:cubicBezTo>
                      <a:cubicBezTo>
                        <a:pt x="19992" y="90943"/>
                        <a:pt x="19992" y="89003"/>
                        <a:pt x="19992" y="87340"/>
                      </a:cubicBezTo>
                      <a:cubicBezTo>
                        <a:pt x="19992" y="83184"/>
                        <a:pt x="19437" y="78473"/>
                        <a:pt x="21655" y="74870"/>
                      </a:cubicBezTo>
                      <a:cubicBezTo>
                        <a:pt x="22487" y="73484"/>
                        <a:pt x="23596" y="72376"/>
                        <a:pt x="24151" y="70990"/>
                      </a:cubicBezTo>
                      <a:cubicBezTo>
                        <a:pt x="25259" y="68773"/>
                        <a:pt x="26091" y="66556"/>
                        <a:pt x="27477" y="64339"/>
                      </a:cubicBezTo>
                      <a:cubicBezTo>
                        <a:pt x="28863" y="61845"/>
                        <a:pt x="30250" y="59628"/>
                        <a:pt x="31913" y="57411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387" name="Freeform 2386">
                  <a:extLst>
                    <a:ext uri="{FF2B5EF4-FFF2-40B4-BE49-F238E27FC236}">
                      <a16:creationId xmlns:a16="http://schemas.microsoft.com/office/drawing/2014/main" id="{400D5587-BE8A-284D-D045-6479A1315CF3}"/>
                    </a:ext>
                  </a:extLst>
                </p:cNvPr>
                <p:cNvSpPr/>
                <p:nvPr/>
              </p:nvSpPr>
              <p:spPr>
                <a:xfrm>
                  <a:off x="8721962" y="3566688"/>
                  <a:ext cx="59021" cy="54165"/>
                </a:xfrm>
                <a:custGeom>
                  <a:avLst/>
                  <a:gdLst>
                    <a:gd name="connsiteX0" fmla="*/ 58219 w 59021"/>
                    <a:gd name="connsiteY0" fmla="*/ 15837 h 54165"/>
                    <a:gd name="connsiteX1" fmla="*/ 58774 w 59021"/>
                    <a:gd name="connsiteY1" fmla="*/ 9463 h 54165"/>
                    <a:gd name="connsiteX2" fmla="*/ 56833 w 59021"/>
                    <a:gd name="connsiteY2" fmla="*/ 596 h 54165"/>
                    <a:gd name="connsiteX3" fmla="*/ 51843 w 59021"/>
                    <a:gd name="connsiteY3" fmla="*/ 3090 h 54165"/>
                    <a:gd name="connsiteX4" fmla="*/ 45467 w 59021"/>
                    <a:gd name="connsiteY4" fmla="*/ 6138 h 54165"/>
                    <a:gd name="connsiteX5" fmla="*/ 40476 w 59021"/>
                    <a:gd name="connsiteY5" fmla="*/ 4198 h 54165"/>
                    <a:gd name="connsiteX6" fmla="*/ 34654 w 59021"/>
                    <a:gd name="connsiteY6" fmla="*/ 8355 h 54165"/>
                    <a:gd name="connsiteX7" fmla="*/ 29941 w 59021"/>
                    <a:gd name="connsiteY7" fmla="*/ 6692 h 54165"/>
                    <a:gd name="connsiteX8" fmla="*/ 24119 w 59021"/>
                    <a:gd name="connsiteY8" fmla="*/ 6969 h 54165"/>
                    <a:gd name="connsiteX9" fmla="*/ 16080 w 59021"/>
                    <a:gd name="connsiteY9" fmla="*/ 10572 h 54165"/>
                    <a:gd name="connsiteX10" fmla="*/ 11921 w 59021"/>
                    <a:gd name="connsiteY10" fmla="*/ 12512 h 54165"/>
                    <a:gd name="connsiteX11" fmla="*/ 6654 w 59021"/>
                    <a:gd name="connsiteY11" fmla="*/ 18054 h 54165"/>
                    <a:gd name="connsiteX12" fmla="*/ 4436 w 59021"/>
                    <a:gd name="connsiteY12" fmla="*/ 19440 h 54165"/>
                    <a:gd name="connsiteX13" fmla="*/ 2772 w 59021"/>
                    <a:gd name="connsiteY13" fmla="*/ 19994 h 54165"/>
                    <a:gd name="connsiteX14" fmla="*/ 1109 w 59021"/>
                    <a:gd name="connsiteY14" fmla="*/ 27753 h 54165"/>
                    <a:gd name="connsiteX15" fmla="*/ 554 w 59021"/>
                    <a:gd name="connsiteY15" fmla="*/ 33296 h 54165"/>
                    <a:gd name="connsiteX16" fmla="*/ 0 w 59021"/>
                    <a:gd name="connsiteY16" fmla="*/ 40224 h 54165"/>
                    <a:gd name="connsiteX17" fmla="*/ 1386 w 59021"/>
                    <a:gd name="connsiteY17" fmla="*/ 47429 h 54165"/>
                    <a:gd name="connsiteX18" fmla="*/ 8040 w 59021"/>
                    <a:gd name="connsiteY18" fmla="*/ 51032 h 54165"/>
                    <a:gd name="connsiteX19" fmla="*/ 17188 w 59021"/>
                    <a:gd name="connsiteY19" fmla="*/ 53526 h 54165"/>
                    <a:gd name="connsiteX20" fmla="*/ 24674 w 59021"/>
                    <a:gd name="connsiteY20" fmla="*/ 53526 h 54165"/>
                    <a:gd name="connsiteX21" fmla="*/ 27447 w 59021"/>
                    <a:gd name="connsiteY21" fmla="*/ 51586 h 54165"/>
                    <a:gd name="connsiteX22" fmla="*/ 29664 w 59021"/>
                    <a:gd name="connsiteY22" fmla="*/ 49369 h 54165"/>
                    <a:gd name="connsiteX23" fmla="*/ 33268 w 59021"/>
                    <a:gd name="connsiteY23" fmla="*/ 47706 h 54165"/>
                    <a:gd name="connsiteX24" fmla="*/ 39090 w 59021"/>
                    <a:gd name="connsiteY24" fmla="*/ 44381 h 54165"/>
                    <a:gd name="connsiteX25" fmla="*/ 41308 w 59021"/>
                    <a:gd name="connsiteY25" fmla="*/ 41887 h 54165"/>
                    <a:gd name="connsiteX26" fmla="*/ 43803 w 59021"/>
                    <a:gd name="connsiteY26" fmla="*/ 40501 h 54165"/>
                    <a:gd name="connsiteX27" fmla="*/ 46853 w 59021"/>
                    <a:gd name="connsiteY27" fmla="*/ 36621 h 54165"/>
                    <a:gd name="connsiteX28" fmla="*/ 48793 w 59021"/>
                    <a:gd name="connsiteY28" fmla="*/ 30247 h 54165"/>
                    <a:gd name="connsiteX29" fmla="*/ 53229 w 59021"/>
                    <a:gd name="connsiteY29" fmla="*/ 22211 h 54165"/>
                    <a:gd name="connsiteX30" fmla="*/ 57942 w 59021"/>
                    <a:gd name="connsiteY30" fmla="*/ 15837 h 541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59021" h="54165">
                      <a:moveTo>
                        <a:pt x="58219" y="15837"/>
                      </a:moveTo>
                      <a:cubicBezTo>
                        <a:pt x="59329" y="13897"/>
                        <a:pt x="59051" y="11680"/>
                        <a:pt x="58774" y="9463"/>
                      </a:cubicBezTo>
                      <a:cubicBezTo>
                        <a:pt x="58497" y="6969"/>
                        <a:pt x="58497" y="2812"/>
                        <a:pt x="56833" y="596"/>
                      </a:cubicBezTo>
                      <a:cubicBezTo>
                        <a:pt x="55170" y="-1344"/>
                        <a:pt x="52952" y="1981"/>
                        <a:pt x="51843" y="3090"/>
                      </a:cubicBezTo>
                      <a:cubicBezTo>
                        <a:pt x="50180" y="4752"/>
                        <a:pt x="48239" y="6969"/>
                        <a:pt x="45467" y="6138"/>
                      </a:cubicBezTo>
                      <a:cubicBezTo>
                        <a:pt x="43803" y="5584"/>
                        <a:pt x="42417" y="3644"/>
                        <a:pt x="40476" y="4198"/>
                      </a:cubicBezTo>
                      <a:cubicBezTo>
                        <a:pt x="38258" y="5029"/>
                        <a:pt x="36872" y="7247"/>
                        <a:pt x="34654" y="8355"/>
                      </a:cubicBezTo>
                      <a:cubicBezTo>
                        <a:pt x="32714" y="9186"/>
                        <a:pt x="31328" y="7801"/>
                        <a:pt x="29941" y="6692"/>
                      </a:cubicBezTo>
                      <a:cubicBezTo>
                        <a:pt x="28001" y="5029"/>
                        <a:pt x="26060" y="5861"/>
                        <a:pt x="24119" y="6969"/>
                      </a:cubicBezTo>
                      <a:cubicBezTo>
                        <a:pt x="21624" y="8355"/>
                        <a:pt x="19130" y="10018"/>
                        <a:pt x="16080" y="10572"/>
                      </a:cubicBezTo>
                      <a:cubicBezTo>
                        <a:pt x="14416" y="11126"/>
                        <a:pt x="13030" y="11126"/>
                        <a:pt x="11921" y="12512"/>
                      </a:cubicBezTo>
                      <a:cubicBezTo>
                        <a:pt x="10258" y="15006"/>
                        <a:pt x="9149" y="16668"/>
                        <a:pt x="6654" y="18054"/>
                      </a:cubicBezTo>
                      <a:cubicBezTo>
                        <a:pt x="5822" y="18608"/>
                        <a:pt x="5268" y="18886"/>
                        <a:pt x="4436" y="19440"/>
                      </a:cubicBezTo>
                      <a:cubicBezTo>
                        <a:pt x="3882" y="19717"/>
                        <a:pt x="3327" y="19717"/>
                        <a:pt x="2772" y="19994"/>
                      </a:cubicBezTo>
                      <a:cubicBezTo>
                        <a:pt x="-832" y="21380"/>
                        <a:pt x="1109" y="24982"/>
                        <a:pt x="1109" y="27753"/>
                      </a:cubicBezTo>
                      <a:cubicBezTo>
                        <a:pt x="1109" y="29416"/>
                        <a:pt x="554" y="31356"/>
                        <a:pt x="554" y="33296"/>
                      </a:cubicBezTo>
                      <a:cubicBezTo>
                        <a:pt x="554" y="35513"/>
                        <a:pt x="278" y="38007"/>
                        <a:pt x="0" y="40224"/>
                      </a:cubicBezTo>
                      <a:cubicBezTo>
                        <a:pt x="0" y="42718"/>
                        <a:pt x="0" y="45489"/>
                        <a:pt x="1386" y="47429"/>
                      </a:cubicBezTo>
                      <a:cubicBezTo>
                        <a:pt x="3050" y="49646"/>
                        <a:pt x="5545" y="50478"/>
                        <a:pt x="8040" y="51032"/>
                      </a:cubicBezTo>
                      <a:cubicBezTo>
                        <a:pt x="11089" y="51863"/>
                        <a:pt x="14139" y="52694"/>
                        <a:pt x="17188" y="53526"/>
                      </a:cubicBezTo>
                      <a:cubicBezTo>
                        <a:pt x="19684" y="54080"/>
                        <a:pt x="22456" y="54634"/>
                        <a:pt x="24674" y="53526"/>
                      </a:cubicBezTo>
                      <a:cubicBezTo>
                        <a:pt x="25783" y="52972"/>
                        <a:pt x="26615" y="52140"/>
                        <a:pt x="27447" y="51586"/>
                      </a:cubicBezTo>
                      <a:cubicBezTo>
                        <a:pt x="27447" y="50755"/>
                        <a:pt x="29110" y="49923"/>
                        <a:pt x="29664" y="49369"/>
                      </a:cubicBezTo>
                      <a:cubicBezTo>
                        <a:pt x="30773" y="48537"/>
                        <a:pt x="32159" y="48260"/>
                        <a:pt x="33268" y="47706"/>
                      </a:cubicBezTo>
                      <a:cubicBezTo>
                        <a:pt x="35486" y="46875"/>
                        <a:pt x="37427" y="45766"/>
                        <a:pt x="39090" y="44381"/>
                      </a:cubicBezTo>
                      <a:cubicBezTo>
                        <a:pt x="39922" y="43549"/>
                        <a:pt x="40753" y="42718"/>
                        <a:pt x="41308" y="41887"/>
                      </a:cubicBezTo>
                      <a:cubicBezTo>
                        <a:pt x="41863" y="40778"/>
                        <a:pt x="42417" y="40778"/>
                        <a:pt x="43803" y="40501"/>
                      </a:cubicBezTo>
                      <a:cubicBezTo>
                        <a:pt x="45744" y="39947"/>
                        <a:pt x="46021" y="38284"/>
                        <a:pt x="46853" y="36621"/>
                      </a:cubicBezTo>
                      <a:cubicBezTo>
                        <a:pt x="47684" y="34404"/>
                        <a:pt x="48239" y="32465"/>
                        <a:pt x="48793" y="30247"/>
                      </a:cubicBezTo>
                      <a:cubicBezTo>
                        <a:pt x="49625" y="27199"/>
                        <a:pt x="51566" y="24705"/>
                        <a:pt x="53229" y="22211"/>
                      </a:cubicBezTo>
                      <a:cubicBezTo>
                        <a:pt x="54615" y="19994"/>
                        <a:pt x="56556" y="18054"/>
                        <a:pt x="57942" y="15837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388" name="Freeform 2387">
                  <a:extLst>
                    <a:ext uri="{FF2B5EF4-FFF2-40B4-BE49-F238E27FC236}">
                      <a16:creationId xmlns:a16="http://schemas.microsoft.com/office/drawing/2014/main" id="{68E49EED-5844-4FAB-61DB-28ECE65866BB}"/>
                    </a:ext>
                  </a:extLst>
                </p:cNvPr>
                <p:cNvSpPr/>
                <p:nvPr/>
              </p:nvSpPr>
              <p:spPr>
                <a:xfrm>
                  <a:off x="9010840" y="3469183"/>
                  <a:ext cx="8317" cy="3879"/>
                </a:xfrm>
                <a:custGeom>
                  <a:avLst/>
                  <a:gdLst>
                    <a:gd name="connsiteX0" fmla="*/ 8317 w 8317"/>
                    <a:gd name="connsiteY0" fmla="*/ 1940 h 3879"/>
                    <a:gd name="connsiteX1" fmla="*/ 4159 w 8317"/>
                    <a:gd name="connsiteY1" fmla="*/ 3880 h 3879"/>
                    <a:gd name="connsiteX2" fmla="*/ 0 w 8317"/>
                    <a:gd name="connsiteY2" fmla="*/ 1940 h 3879"/>
                    <a:gd name="connsiteX3" fmla="*/ 4159 w 8317"/>
                    <a:gd name="connsiteY3" fmla="*/ 0 h 3879"/>
                    <a:gd name="connsiteX4" fmla="*/ 8317 w 8317"/>
                    <a:gd name="connsiteY4" fmla="*/ 1940 h 38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317" h="3879">
                      <a:moveTo>
                        <a:pt x="8317" y="1940"/>
                      </a:moveTo>
                      <a:cubicBezTo>
                        <a:pt x="8317" y="3048"/>
                        <a:pt x="6377" y="3880"/>
                        <a:pt x="4159" y="3880"/>
                      </a:cubicBezTo>
                      <a:cubicBezTo>
                        <a:pt x="1941" y="3880"/>
                        <a:pt x="0" y="3048"/>
                        <a:pt x="0" y="1940"/>
                      </a:cubicBezTo>
                      <a:cubicBezTo>
                        <a:pt x="0" y="832"/>
                        <a:pt x="1941" y="0"/>
                        <a:pt x="4159" y="0"/>
                      </a:cubicBezTo>
                      <a:cubicBezTo>
                        <a:pt x="6377" y="0"/>
                        <a:pt x="8317" y="832"/>
                        <a:pt x="8317" y="194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389" name="Freeform 2388">
                  <a:extLst>
                    <a:ext uri="{FF2B5EF4-FFF2-40B4-BE49-F238E27FC236}">
                      <a16:creationId xmlns:a16="http://schemas.microsoft.com/office/drawing/2014/main" id="{284C26A9-E2C2-A937-352D-224B5572B3E1}"/>
                    </a:ext>
                  </a:extLst>
                </p:cNvPr>
                <p:cNvSpPr/>
                <p:nvPr/>
              </p:nvSpPr>
              <p:spPr>
                <a:xfrm>
                  <a:off x="9018048" y="3412927"/>
                  <a:ext cx="6653" cy="7205"/>
                </a:xfrm>
                <a:custGeom>
                  <a:avLst/>
                  <a:gdLst>
                    <a:gd name="connsiteX0" fmla="*/ 6653 w 6653"/>
                    <a:gd name="connsiteY0" fmla="*/ 3603 h 7205"/>
                    <a:gd name="connsiteX1" fmla="*/ 3327 w 6653"/>
                    <a:gd name="connsiteY1" fmla="*/ 7205 h 7205"/>
                    <a:gd name="connsiteX2" fmla="*/ 0 w 6653"/>
                    <a:gd name="connsiteY2" fmla="*/ 3603 h 7205"/>
                    <a:gd name="connsiteX3" fmla="*/ 3327 w 6653"/>
                    <a:gd name="connsiteY3" fmla="*/ 0 h 7205"/>
                    <a:gd name="connsiteX4" fmla="*/ 6653 w 6653"/>
                    <a:gd name="connsiteY4" fmla="*/ 3603 h 72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653" h="7205">
                      <a:moveTo>
                        <a:pt x="6653" y="3603"/>
                      </a:moveTo>
                      <a:cubicBezTo>
                        <a:pt x="6653" y="5592"/>
                        <a:pt x="5164" y="7205"/>
                        <a:pt x="3327" y="7205"/>
                      </a:cubicBezTo>
                      <a:cubicBezTo>
                        <a:pt x="1489" y="7205"/>
                        <a:pt x="0" y="5592"/>
                        <a:pt x="0" y="3603"/>
                      </a:cubicBezTo>
                      <a:cubicBezTo>
                        <a:pt x="0" y="1613"/>
                        <a:pt x="1490" y="0"/>
                        <a:pt x="3327" y="0"/>
                      </a:cubicBezTo>
                      <a:cubicBezTo>
                        <a:pt x="5164" y="0"/>
                        <a:pt x="6653" y="1613"/>
                        <a:pt x="6653" y="3603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390" name="Freeform 2389">
                  <a:extLst>
                    <a:ext uri="{FF2B5EF4-FFF2-40B4-BE49-F238E27FC236}">
                      <a16:creationId xmlns:a16="http://schemas.microsoft.com/office/drawing/2014/main" id="{A4AEA1AD-1880-414C-063D-719CD63416B8}"/>
                    </a:ext>
                  </a:extLst>
                </p:cNvPr>
                <p:cNvSpPr/>
                <p:nvPr/>
              </p:nvSpPr>
              <p:spPr>
                <a:xfrm>
                  <a:off x="9021652" y="3387432"/>
                  <a:ext cx="6099" cy="4433"/>
                </a:xfrm>
                <a:custGeom>
                  <a:avLst/>
                  <a:gdLst>
                    <a:gd name="connsiteX0" fmla="*/ 6099 w 6099"/>
                    <a:gd name="connsiteY0" fmla="*/ 2217 h 4433"/>
                    <a:gd name="connsiteX1" fmla="*/ 3049 w 6099"/>
                    <a:gd name="connsiteY1" fmla="*/ 4434 h 4433"/>
                    <a:gd name="connsiteX2" fmla="*/ 0 w 6099"/>
                    <a:gd name="connsiteY2" fmla="*/ 2217 h 4433"/>
                    <a:gd name="connsiteX3" fmla="*/ 3049 w 6099"/>
                    <a:gd name="connsiteY3" fmla="*/ 0 h 4433"/>
                    <a:gd name="connsiteX4" fmla="*/ 6099 w 6099"/>
                    <a:gd name="connsiteY4" fmla="*/ 2217 h 44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099" h="4433">
                      <a:moveTo>
                        <a:pt x="6099" y="2217"/>
                      </a:moveTo>
                      <a:cubicBezTo>
                        <a:pt x="6099" y="3325"/>
                        <a:pt x="4713" y="4434"/>
                        <a:pt x="3049" y="4434"/>
                      </a:cubicBezTo>
                      <a:cubicBezTo>
                        <a:pt x="1386" y="4434"/>
                        <a:pt x="0" y="3325"/>
                        <a:pt x="0" y="2217"/>
                      </a:cubicBezTo>
                      <a:cubicBezTo>
                        <a:pt x="0" y="1109"/>
                        <a:pt x="1386" y="0"/>
                        <a:pt x="3049" y="0"/>
                      </a:cubicBezTo>
                      <a:cubicBezTo>
                        <a:pt x="4713" y="0"/>
                        <a:pt x="6099" y="1109"/>
                        <a:pt x="6099" y="2217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391" name="Freeform 2390">
                  <a:extLst>
                    <a:ext uri="{FF2B5EF4-FFF2-40B4-BE49-F238E27FC236}">
                      <a16:creationId xmlns:a16="http://schemas.microsoft.com/office/drawing/2014/main" id="{7C573A94-4791-44DF-0499-04736BF9D496}"/>
                    </a:ext>
                  </a:extLst>
                </p:cNvPr>
                <p:cNvSpPr/>
                <p:nvPr/>
              </p:nvSpPr>
              <p:spPr>
                <a:xfrm>
                  <a:off x="9027474" y="3377178"/>
                  <a:ext cx="3327" cy="5542"/>
                </a:xfrm>
                <a:custGeom>
                  <a:avLst/>
                  <a:gdLst>
                    <a:gd name="connsiteX0" fmla="*/ 3327 w 3327"/>
                    <a:gd name="connsiteY0" fmla="*/ 2771 h 5542"/>
                    <a:gd name="connsiteX1" fmla="*/ 1664 w 3327"/>
                    <a:gd name="connsiteY1" fmla="*/ 5542 h 5542"/>
                    <a:gd name="connsiteX2" fmla="*/ 0 w 3327"/>
                    <a:gd name="connsiteY2" fmla="*/ 2771 h 5542"/>
                    <a:gd name="connsiteX3" fmla="*/ 1664 w 3327"/>
                    <a:gd name="connsiteY3" fmla="*/ 0 h 5542"/>
                    <a:gd name="connsiteX4" fmla="*/ 3327 w 3327"/>
                    <a:gd name="connsiteY4" fmla="*/ 2771 h 55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327" h="5542">
                      <a:moveTo>
                        <a:pt x="3327" y="2771"/>
                      </a:moveTo>
                      <a:cubicBezTo>
                        <a:pt x="3327" y="4157"/>
                        <a:pt x="2496" y="5542"/>
                        <a:pt x="1664" y="5542"/>
                      </a:cubicBezTo>
                      <a:cubicBezTo>
                        <a:pt x="832" y="5542"/>
                        <a:pt x="0" y="4434"/>
                        <a:pt x="0" y="2771"/>
                      </a:cubicBezTo>
                      <a:cubicBezTo>
                        <a:pt x="0" y="1108"/>
                        <a:pt x="832" y="0"/>
                        <a:pt x="1664" y="0"/>
                      </a:cubicBezTo>
                      <a:cubicBezTo>
                        <a:pt x="2496" y="0"/>
                        <a:pt x="3327" y="1108"/>
                        <a:pt x="3327" y="2771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sp>
            <p:nvSpPr>
              <p:cNvPr id="2023" name="Freeform 2022">
                <a:extLst>
                  <a:ext uri="{FF2B5EF4-FFF2-40B4-BE49-F238E27FC236}">
                    <a16:creationId xmlns:a16="http://schemas.microsoft.com/office/drawing/2014/main" id="{6BEA86A0-1618-C0C4-4A44-4B09CAF54A63}"/>
                  </a:ext>
                </a:extLst>
              </p:cNvPr>
              <p:cNvSpPr/>
              <p:nvPr/>
            </p:nvSpPr>
            <p:spPr>
              <a:xfrm>
                <a:off x="8204745" y="3986857"/>
                <a:ext cx="20556" cy="25495"/>
              </a:xfrm>
              <a:custGeom>
                <a:avLst/>
                <a:gdLst>
                  <a:gd name="connsiteX0" fmla="*/ 15248 w 20556"/>
                  <a:gd name="connsiteY0" fmla="*/ 25495 h 25495"/>
                  <a:gd name="connsiteX1" fmla="*/ 0 w 20556"/>
                  <a:gd name="connsiteY1" fmla="*/ 9145 h 25495"/>
                  <a:gd name="connsiteX2" fmla="*/ 8040 w 20556"/>
                  <a:gd name="connsiteY2" fmla="*/ 6928 h 25495"/>
                  <a:gd name="connsiteX3" fmla="*/ 12753 w 20556"/>
                  <a:gd name="connsiteY3" fmla="*/ 1940 h 25495"/>
                  <a:gd name="connsiteX4" fmla="*/ 17743 w 20556"/>
                  <a:gd name="connsiteY4" fmla="*/ 0 h 25495"/>
                  <a:gd name="connsiteX5" fmla="*/ 20516 w 20556"/>
                  <a:gd name="connsiteY5" fmla="*/ 831 h 25495"/>
                  <a:gd name="connsiteX6" fmla="*/ 15525 w 20556"/>
                  <a:gd name="connsiteY6" fmla="*/ 25218 h 25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0556" h="25495">
                    <a:moveTo>
                      <a:pt x="15248" y="25495"/>
                    </a:moveTo>
                    <a:cubicBezTo>
                      <a:pt x="9149" y="23832"/>
                      <a:pt x="0" y="9145"/>
                      <a:pt x="0" y="9145"/>
                    </a:cubicBezTo>
                    <a:cubicBezTo>
                      <a:pt x="2772" y="8037"/>
                      <a:pt x="5545" y="8591"/>
                      <a:pt x="8040" y="6928"/>
                    </a:cubicBezTo>
                    <a:cubicBezTo>
                      <a:pt x="9981" y="5542"/>
                      <a:pt x="10813" y="3325"/>
                      <a:pt x="12753" y="1940"/>
                    </a:cubicBezTo>
                    <a:cubicBezTo>
                      <a:pt x="14139" y="1109"/>
                      <a:pt x="16080" y="0"/>
                      <a:pt x="17743" y="0"/>
                    </a:cubicBezTo>
                    <a:cubicBezTo>
                      <a:pt x="18575" y="0"/>
                      <a:pt x="19684" y="277"/>
                      <a:pt x="20516" y="831"/>
                    </a:cubicBezTo>
                    <a:cubicBezTo>
                      <a:pt x="20516" y="831"/>
                      <a:pt x="21347" y="27158"/>
                      <a:pt x="15525" y="25218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grpSp>
            <p:nvGrpSpPr>
              <p:cNvPr id="2024" name="Graphic 248">
                <a:extLst>
                  <a:ext uri="{FF2B5EF4-FFF2-40B4-BE49-F238E27FC236}">
                    <a16:creationId xmlns:a16="http://schemas.microsoft.com/office/drawing/2014/main" id="{5F56BD4A-C91B-6C90-50B8-19DAFEE00896}"/>
                  </a:ext>
                </a:extLst>
              </p:cNvPr>
              <p:cNvGrpSpPr/>
              <p:nvPr/>
            </p:nvGrpSpPr>
            <p:grpSpPr>
              <a:xfrm>
                <a:off x="7683888" y="3922842"/>
                <a:ext cx="1250814" cy="495216"/>
                <a:chOff x="8346653" y="3921723"/>
                <a:chExt cx="1250814" cy="495216"/>
              </a:xfrm>
              <a:grpFill/>
            </p:grpSpPr>
            <p:sp>
              <p:nvSpPr>
                <p:cNvPr id="2270" name="Freeform 2269">
                  <a:extLst>
                    <a:ext uri="{FF2B5EF4-FFF2-40B4-BE49-F238E27FC236}">
                      <a16:creationId xmlns:a16="http://schemas.microsoft.com/office/drawing/2014/main" id="{2C9F1573-195E-20DC-DC96-8F2ED6A8B6F8}"/>
                    </a:ext>
                  </a:extLst>
                </p:cNvPr>
                <p:cNvSpPr/>
                <p:nvPr/>
              </p:nvSpPr>
              <p:spPr>
                <a:xfrm>
                  <a:off x="9326056" y="4130395"/>
                  <a:ext cx="271411" cy="236939"/>
                </a:xfrm>
                <a:custGeom>
                  <a:avLst/>
                  <a:gdLst>
                    <a:gd name="connsiteX0" fmla="*/ 269748 w 271411"/>
                    <a:gd name="connsiteY0" fmla="*/ 236108 h 236939"/>
                    <a:gd name="connsiteX1" fmla="*/ 265035 w 271411"/>
                    <a:gd name="connsiteY1" fmla="*/ 234445 h 236939"/>
                    <a:gd name="connsiteX2" fmla="*/ 261154 w 271411"/>
                    <a:gd name="connsiteY2" fmla="*/ 231674 h 236939"/>
                    <a:gd name="connsiteX3" fmla="*/ 258382 w 271411"/>
                    <a:gd name="connsiteY3" fmla="*/ 228348 h 236939"/>
                    <a:gd name="connsiteX4" fmla="*/ 252283 w 271411"/>
                    <a:gd name="connsiteY4" fmla="*/ 222806 h 236939"/>
                    <a:gd name="connsiteX5" fmla="*/ 246738 w 271411"/>
                    <a:gd name="connsiteY5" fmla="*/ 216710 h 236939"/>
                    <a:gd name="connsiteX6" fmla="*/ 243689 w 271411"/>
                    <a:gd name="connsiteY6" fmla="*/ 207564 h 236939"/>
                    <a:gd name="connsiteX7" fmla="*/ 238144 w 271411"/>
                    <a:gd name="connsiteY7" fmla="*/ 203962 h 236939"/>
                    <a:gd name="connsiteX8" fmla="*/ 232877 w 271411"/>
                    <a:gd name="connsiteY8" fmla="*/ 210613 h 236939"/>
                    <a:gd name="connsiteX9" fmla="*/ 223174 w 271411"/>
                    <a:gd name="connsiteY9" fmla="*/ 210336 h 236939"/>
                    <a:gd name="connsiteX10" fmla="*/ 214301 w 271411"/>
                    <a:gd name="connsiteY10" fmla="*/ 209504 h 236939"/>
                    <a:gd name="connsiteX11" fmla="*/ 208480 w 271411"/>
                    <a:gd name="connsiteY11" fmla="*/ 216432 h 236939"/>
                    <a:gd name="connsiteX12" fmla="*/ 208480 w 271411"/>
                    <a:gd name="connsiteY12" fmla="*/ 209504 h 236939"/>
                    <a:gd name="connsiteX13" fmla="*/ 214856 w 271411"/>
                    <a:gd name="connsiteY13" fmla="*/ 198697 h 236939"/>
                    <a:gd name="connsiteX14" fmla="*/ 214025 w 271411"/>
                    <a:gd name="connsiteY14" fmla="*/ 191769 h 236939"/>
                    <a:gd name="connsiteX15" fmla="*/ 213193 w 271411"/>
                    <a:gd name="connsiteY15" fmla="*/ 187057 h 236939"/>
                    <a:gd name="connsiteX16" fmla="*/ 212084 w 271411"/>
                    <a:gd name="connsiteY16" fmla="*/ 182623 h 236939"/>
                    <a:gd name="connsiteX17" fmla="*/ 204876 w 271411"/>
                    <a:gd name="connsiteY17" fmla="*/ 179852 h 236939"/>
                    <a:gd name="connsiteX18" fmla="*/ 211807 w 271411"/>
                    <a:gd name="connsiteY18" fmla="*/ 176249 h 236939"/>
                    <a:gd name="connsiteX19" fmla="*/ 208202 w 271411"/>
                    <a:gd name="connsiteY19" fmla="*/ 170707 h 236939"/>
                    <a:gd name="connsiteX20" fmla="*/ 204321 w 271411"/>
                    <a:gd name="connsiteY20" fmla="*/ 164610 h 236939"/>
                    <a:gd name="connsiteX21" fmla="*/ 199054 w 271411"/>
                    <a:gd name="connsiteY21" fmla="*/ 159900 h 236939"/>
                    <a:gd name="connsiteX22" fmla="*/ 195450 w 271411"/>
                    <a:gd name="connsiteY22" fmla="*/ 150477 h 236939"/>
                    <a:gd name="connsiteX23" fmla="*/ 196004 w 271411"/>
                    <a:gd name="connsiteY23" fmla="*/ 144935 h 236939"/>
                    <a:gd name="connsiteX24" fmla="*/ 189905 w 271411"/>
                    <a:gd name="connsiteY24" fmla="*/ 144103 h 236939"/>
                    <a:gd name="connsiteX25" fmla="*/ 187133 w 271411"/>
                    <a:gd name="connsiteY25" fmla="*/ 135513 h 236939"/>
                    <a:gd name="connsiteX26" fmla="*/ 182697 w 271411"/>
                    <a:gd name="connsiteY26" fmla="*/ 133296 h 236939"/>
                    <a:gd name="connsiteX27" fmla="*/ 179093 w 271411"/>
                    <a:gd name="connsiteY27" fmla="*/ 131910 h 236939"/>
                    <a:gd name="connsiteX28" fmla="*/ 176044 w 271411"/>
                    <a:gd name="connsiteY28" fmla="*/ 131356 h 236939"/>
                    <a:gd name="connsiteX29" fmla="*/ 170776 w 271411"/>
                    <a:gd name="connsiteY29" fmla="*/ 128585 h 236939"/>
                    <a:gd name="connsiteX30" fmla="*/ 166895 w 271411"/>
                    <a:gd name="connsiteY30" fmla="*/ 126090 h 236939"/>
                    <a:gd name="connsiteX31" fmla="*/ 164954 w 271411"/>
                    <a:gd name="connsiteY31" fmla="*/ 125259 h 236939"/>
                    <a:gd name="connsiteX32" fmla="*/ 163568 w 271411"/>
                    <a:gd name="connsiteY32" fmla="*/ 123596 h 236939"/>
                    <a:gd name="connsiteX33" fmla="*/ 159686 w 271411"/>
                    <a:gd name="connsiteY33" fmla="*/ 120825 h 236939"/>
                    <a:gd name="connsiteX34" fmla="*/ 154696 w 271411"/>
                    <a:gd name="connsiteY34" fmla="*/ 118054 h 236939"/>
                    <a:gd name="connsiteX35" fmla="*/ 143330 w 271411"/>
                    <a:gd name="connsiteY35" fmla="*/ 114451 h 236939"/>
                    <a:gd name="connsiteX36" fmla="*/ 129468 w 271411"/>
                    <a:gd name="connsiteY36" fmla="*/ 112511 h 236939"/>
                    <a:gd name="connsiteX37" fmla="*/ 120874 w 271411"/>
                    <a:gd name="connsiteY37" fmla="*/ 109186 h 236939"/>
                    <a:gd name="connsiteX38" fmla="*/ 105071 w 271411"/>
                    <a:gd name="connsiteY38" fmla="*/ 103367 h 236939"/>
                    <a:gd name="connsiteX39" fmla="*/ 97863 w 271411"/>
                    <a:gd name="connsiteY39" fmla="*/ 100872 h 236939"/>
                    <a:gd name="connsiteX40" fmla="*/ 95646 w 271411"/>
                    <a:gd name="connsiteY40" fmla="*/ 98378 h 236939"/>
                    <a:gd name="connsiteX41" fmla="*/ 100359 w 271411"/>
                    <a:gd name="connsiteY41" fmla="*/ 96161 h 236939"/>
                    <a:gd name="connsiteX42" fmla="*/ 86774 w 271411"/>
                    <a:gd name="connsiteY42" fmla="*/ 96161 h 236939"/>
                    <a:gd name="connsiteX43" fmla="*/ 80398 w 271411"/>
                    <a:gd name="connsiteY43" fmla="*/ 94221 h 236939"/>
                    <a:gd name="connsiteX44" fmla="*/ 77348 w 271411"/>
                    <a:gd name="connsiteY44" fmla="*/ 91450 h 236939"/>
                    <a:gd name="connsiteX45" fmla="*/ 72912 w 271411"/>
                    <a:gd name="connsiteY45" fmla="*/ 89233 h 236939"/>
                    <a:gd name="connsiteX46" fmla="*/ 72081 w 271411"/>
                    <a:gd name="connsiteY46" fmla="*/ 84245 h 236939"/>
                    <a:gd name="connsiteX47" fmla="*/ 71249 w 271411"/>
                    <a:gd name="connsiteY47" fmla="*/ 78149 h 236939"/>
                    <a:gd name="connsiteX48" fmla="*/ 71803 w 271411"/>
                    <a:gd name="connsiteY48" fmla="*/ 73992 h 236939"/>
                    <a:gd name="connsiteX49" fmla="*/ 71803 w 271411"/>
                    <a:gd name="connsiteY49" fmla="*/ 67895 h 236939"/>
                    <a:gd name="connsiteX50" fmla="*/ 68199 w 271411"/>
                    <a:gd name="connsiteY50" fmla="*/ 73714 h 236939"/>
                    <a:gd name="connsiteX51" fmla="*/ 68199 w 271411"/>
                    <a:gd name="connsiteY51" fmla="*/ 76763 h 236939"/>
                    <a:gd name="connsiteX52" fmla="*/ 67367 w 271411"/>
                    <a:gd name="connsiteY52" fmla="*/ 81474 h 236939"/>
                    <a:gd name="connsiteX53" fmla="*/ 68199 w 271411"/>
                    <a:gd name="connsiteY53" fmla="*/ 85354 h 236939"/>
                    <a:gd name="connsiteX54" fmla="*/ 67367 w 271411"/>
                    <a:gd name="connsiteY54" fmla="*/ 90342 h 236939"/>
                    <a:gd name="connsiteX55" fmla="*/ 63764 w 271411"/>
                    <a:gd name="connsiteY55" fmla="*/ 92836 h 236939"/>
                    <a:gd name="connsiteX56" fmla="*/ 62932 w 271411"/>
                    <a:gd name="connsiteY56" fmla="*/ 96993 h 236939"/>
                    <a:gd name="connsiteX57" fmla="*/ 64041 w 271411"/>
                    <a:gd name="connsiteY57" fmla="*/ 104475 h 236939"/>
                    <a:gd name="connsiteX58" fmla="*/ 55724 w 271411"/>
                    <a:gd name="connsiteY58" fmla="*/ 98933 h 236939"/>
                    <a:gd name="connsiteX59" fmla="*/ 50733 w 271411"/>
                    <a:gd name="connsiteY59" fmla="*/ 100041 h 236939"/>
                    <a:gd name="connsiteX60" fmla="*/ 45744 w 271411"/>
                    <a:gd name="connsiteY60" fmla="*/ 94498 h 236939"/>
                    <a:gd name="connsiteX61" fmla="*/ 45744 w 271411"/>
                    <a:gd name="connsiteY61" fmla="*/ 88402 h 236939"/>
                    <a:gd name="connsiteX62" fmla="*/ 45744 w 271411"/>
                    <a:gd name="connsiteY62" fmla="*/ 78426 h 236939"/>
                    <a:gd name="connsiteX63" fmla="*/ 34931 w 271411"/>
                    <a:gd name="connsiteY63" fmla="*/ 71498 h 236939"/>
                    <a:gd name="connsiteX64" fmla="*/ 27723 w 271411"/>
                    <a:gd name="connsiteY64" fmla="*/ 63461 h 236939"/>
                    <a:gd name="connsiteX65" fmla="*/ 42416 w 271411"/>
                    <a:gd name="connsiteY65" fmla="*/ 65401 h 236939"/>
                    <a:gd name="connsiteX66" fmla="*/ 52397 w 271411"/>
                    <a:gd name="connsiteY66" fmla="*/ 57364 h 236939"/>
                    <a:gd name="connsiteX67" fmla="*/ 65427 w 271411"/>
                    <a:gd name="connsiteY67" fmla="*/ 60136 h 236939"/>
                    <a:gd name="connsiteX68" fmla="*/ 77348 w 271411"/>
                    <a:gd name="connsiteY68" fmla="*/ 54316 h 236939"/>
                    <a:gd name="connsiteX69" fmla="*/ 67367 w 271411"/>
                    <a:gd name="connsiteY69" fmla="*/ 48773 h 236939"/>
                    <a:gd name="connsiteX70" fmla="*/ 50456 w 271411"/>
                    <a:gd name="connsiteY70" fmla="*/ 50990 h 236939"/>
                    <a:gd name="connsiteX71" fmla="*/ 39921 w 271411"/>
                    <a:gd name="connsiteY71" fmla="*/ 52930 h 236939"/>
                    <a:gd name="connsiteX72" fmla="*/ 32436 w 271411"/>
                    <a:gd name="connsiteY72" fmla="*/ 49605 h 236939"/>
                    <a:gd name="connsiteX73" fmla="*/ 28555 w 271411"/>
                    <a:gd name="connsiteY73" fmla="*/ 46557 h 236939"/>
                    <a:gd name="connsiteX74" fmla="*/ 25782 w 271411"/>
                    <a:gd name="connsiteY74" fmla="*/ 41291 h 236939"/>
                    <a:gd name="connsiteX75" fmla="*/ 24396 w 271411"/>
                    <a:gd name="connsiteY75" fmla="*/ 35749 h 236939"/>
                    <a:gd name="connsiteX76" fmla="*/ 16634 w 271411"/>
                    <a:gd name="connsiteY76" fmla="*/ 29652 h 236939"/>
                    <a:gd name="connsiteX77" fmla="*/ 6376 w 271411"/>
                    <a:gd name="connsiteY77" fmla="*/ 26881 h 236939"/>
                    <a:gd name="connsiteX78" fmla="*/ 0 w 271411"/>
                    <a:gd name="connsiteY78" fmla="*/ 22724 h 236939"/>
                    <a:gd name="connsiteX79" fmla="*/ 1941 w 271411"/>
                    <a:gd name="connsiteY79" fmla="*/ 20507 h 236939"/>
                    <a:gd name="connsiteX80" fmla="*/ 5545 w 271411"/>
                    <a:gd name="connsiteY80" fmla="*/ 16904 h 236939"/>
                    <a:gd name="connsiteX81" fmla="*/ 13862 w 271411"/>
                    <a:gd name="connsiteY81" fmla="*/ 11362 h 236939"/>
                    <a:gd name="connsiteX82" fmla="*/ 26060 w 271411"/>
                    <a:gd name="connsiteY82" fmla="*/ 8037 h 236939"/>
                    <a:gd name="connsiteX83" fmla="*/ 34931 w 271411"/>
                    <a:gd name="connsiteY83" fmla="*/ 3326 h 236939"/>
                    <a:gd name="connsiteX84" fmla="*/ 45466 w 271411"/>
                    <a:gd name="connsiteY84" fmla="*/ 0 h 236939"/>
                    <a:gd name="connsiteX85" fmla="*/ 55447 w 271411"/>
                    <a:gd name="connsiteY85" fmla="*/ 4157 h 236939"/>
                    <a:gd name="connsiteX86" fmla="*/ 64041 w 271411"/>
                    <a:gd name="connsiteY86" fmla="*/ 9145 h 236939"/>
                    <a:gd name="connsiteX87" fmla="*/ 74021 w 271411"/>
                    <a:gd name="connsiteY87" fmla="*/ 10808 h 236939"/>
                    <a:gd name="connsiteX88" fmla="*/ 83170 w 271411"/>
                    <a:gd name="connsiteY88" fmla="*/ 13856 h 236939"/>
                    <a:gd name="connsiteX89" fmla="*/ 84279 w 271411"/>
                    <a:gd name="connsiteY89" fmla="*/ 21339 h 236939"/>
                    <a:gd name="connsiteX90" fmla="*/ 86774 w 271411"/>
                    <a:gd name="connsiteY90" fmla="*/ 29652 h 236939"/>
                    <a:gd name="connsiteX91" fmla="*/ 81229 w 271411"/>
                    <a:gd name="connsiteY91" fmla="*/ 38243 h 236939"/>
                    <a:gd name="connsiteX92" fmla="*/ 84556 w 271411"/>
                    <a:gd name="connsiteY92" fmla="*/ 46002 h 236939"/>
                    <a:gd name="connsiteX93" fmla="*/ 88992 w 271411"/>
                    <a:gd name="connsiteY93" fmla="*/ 49605 h 236939"/>
                    <a:gd name="connsiteX94" fmla="*/ 87883 w 271411"/>
                    <a:gd name="connsiteY94" fmla="*/ 60690 h 236939"/>
                    <a:gd name="connsiteX95" fmla="*/ 94536 w 271411"/>
                    <a:gd name="connsiteY95" fmla="*/ 59581 h 236939"/>
                    <a:gd name="connsiteX96" fmla="*/ 98695 w 271411"/>
                    <a:gd name="connsiteY96" fmla="*/ 65401 h 236939"/>
                    <a:gd name="connsiteX97" fmla="*/ 103685 w 271411"/>
                    <a:gd name="connsiteY97" fmla="*/ 74823 h 236939"/>
                    <a:gd name="connsiteX98" fmla="*/ 117270 w 271411"/>
                    <a:gd name="connsiteY98" fmla="*/ 82305 h 236939"/>
                    <a:gd name="connsiteX99" fmla="*/ 121151 w 271411"/>
                    <a:gd name="connsiteY99" fmla="*/ 79257 h 236939"/>
                    <a:gd name="connsiteX100" fmla="*/ 126418 w 271411"/>
                    <a:gd name="connsiteY100" fmla="*/ 73992 h 236939"/>
                    <a:gd name="connsiteX101" fmla="*/ 132241 w 271411"/>
                    <a:gd name="connsiteY101" fmla="*/ 66786 h 236939"/>
                    <a:gd name="connsiteX102" fmla="*/ 135290 w 271411"/>
                    <a:gd name="connsiteY102" fmla="*/ 58196 h 236939"/>
                    <a:gd name="connsiteX103" fmla="*/ 141944 w 271411"/>
                    <a:gd name="connsiteY103" fmla="*/ 53762 h 236939"/>
                    <a:gd name="connsiteX104" fmla="*/ 149983 w 271411"/>
                    <a:gd name="connsiteY104" fmla="*/ 49605 h 236939"/>
                    <a:gd name="connsiteX105" fmla="*/ 164399 w 271411"/>
                    <a:gd name="connsiteY105" fmla="*/ 43508 h 236939"/>
                    <a:gd name="connsiteX106" fmla="*/ 169667 w 271411"/>
                    <a:gd name="connsiteY106" fmla="*/ 39074 h 236939"/>
                    <a:gd name="connsiteX107" fmla="*/ 177707 w 271411"/>
                    <a:gd name="connsiteY107" fmla="*/ 37411 h 236939"/>
                    <a:gd name="connsiteX108" fmla="*/ 183529 w 271411"/>
                    <a:gd name="connsiteY108" fmla="*/ 33255 h 236939"/>
                    <a:gd name="connsiteX109" fmla="*/ 190737 w 271411"/>
                    <a:gd name="connsiteY109" fmla="*/ 29652 h 236939"/>
                    <a:gd name="connsiteX110" fmla="*/ 200440 w 271411"/>
                    <a:gd name="connsiteY110" fmla="*/ 37134 h 236939"/>
                    <a:gd name="connsiteX111" fmla="*/ 208757 w 271411"/>
                    <a:gd name="connsiteY111" fmla="*/ 40183 h 236939"/>
                    <a:gd name="connsiteX112" fmla="*/ 218460 w 271411"/>
                    <a:gd name="connsiteY112" fmla="*/ 45448 h 236939"/>
                    <a:gd name="connsiteX113" fmla="*/ 230381 w 271411"/>
                    <a:gd name="connsiteY113" fmla="*/ 49882 h 236939"/>
                    <a:gd name="connsiteX114" fmla="*/ 246183 w 271411"/>
                    <a:gd name="connsiteY114" fmla="*/ 55147 h 236939"/>
                    <a:gd name="connsiteX115" fmla="*/ 255610 w 271411"/>
                    <a:gd name="connsiteY115" fmla="*/ 56256 h 236939"/>
                    <a:gd name="connsiteX116" fmla="*/ 264481 w 271411"/>
                    <a:gd name="connsiteY116" fmla="*/ 62352 h 236939"/>
                    <a:gd name="connsiteX117" fmla="*/ 270026 w 271411"/>
                    <a:gd name="connsiteY117" fmla="*/ 64015 h 236939"/>
                    <a:gd name="connsiteX118" fmla="*/ 271412 w 271411"/>
                    <a:gd name="connsiteY118" fmla="*/ 236939 h 2369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</a:cxnLst>
                  <a:rect l="l" t="t" r="r" b="b"/>
                  <a:pathLst>
                    <a:path w="271411" h="236939">
                      <a:moveTo>
                        <a:pt x="269748" y="236108"/>
                      </a:moveTo>
                      <a:cubicBezTo>
                        <a:pt x="268085" y="235554"/>
                        <a:pt x="266699" y="235554"/>
                        <a:pt x="265035" y="234445"/>
                      </a:cubicBezTo>
                      <a:cubicBezTo>
                        <a:pt x="263927" y="233891"/>
                        <a:pt x="262263" y="232782"/>
                        <a:pt x="261154" y="231674"/>
                      </a:cubicBezTo>
                      <a:cubicBezTo>
                        <a:pt x="260045" y="230566"/>
                        <a:pt x="259491" y="229457"/>
                        <a:pt x="258382" y="228348"/>
                      </a:cubicBezTo>
                      <a:cubicBezTo>
                        <a:pt x="256164" y="226686"/>
                        <a:pt x="254500" y="224469"/>
                        <a:pt x="252283" y="222806"/>
                      </a:cubicBezTo>
                      <a:cubicBezTo>
                        <a:pt x="250065" y="221143"/>
                        <a:pt x="248125" y="219481"/>
                        <a:pt x="246738" y="216710"/>
                      </a:cubicBezTo>
                      <a:cubicBezTo>
                        <a:pt x="244797" y="213661"/>
                        <a:pt x="243966" y="211167"/>
                        <a:pt x="243689" y="207564"/>
                      </a:cubicBezTo>
                      <a:cubicBezTo>
                        <a:pt x="243689" y="203962"/>
                        <a:pt x="241748" y="200359"/>
                        <a:pt x="238144" y="203962"/>
                      </a:cubicBezTo>
                      <a:cubicBezTo>
                        <a:pt x="236203" y="205902"/>
                        <a:pt x="235372" y="209227"/>
                        <a:pt x="232877" y="210613"/>
                      </a:cubicBezTo>
                      <a:cubicBezTo>
                        <a:pt x="229827" y="212275"/>
                        <a:pt x="226223" y="211444"/>
                        <a:pt x="223174" y="210336"/>
                      </a:cubicBezTo>
                      <a:cubicBezTo>
                        <a:pt x="220124" y="209227"/>
                        <a:pt x="217074" y="205902"/>
                        <a:pt x="214301" y="209504"/>
                      </a:cubicBezTo>
                      <a:cubicBezTo>
                        <a:pt x="212638" y="211721"/>
                        <a:pt x="212084" y="216987"/>
                        <a:pt x="208480" y="216432"/>
                      </a:cubicBezTo>
                      <a:cubicBezTo>
                        <a:pt x="208480" y="214215"/>
                        <a:pt x="207648" y="211721"/>
                        <a:pt x="208480" y="209504"/>
                      </a:cubicBezTo>
                      <a:cubicBezTo>
                        <a:pt x="209589" y="205070"/>
                        <a:pt x="213193" y="202576"/>
                        <a:pt x="214856" y="198697"/>
                      </a:cubicBezTo>
                      <a:cubicBezTo>
                        <a:pt x="215965" y="196202"/>
                        <a:pt x="215133" y="193985"/>
                        <a:pt x="214025" y="191769"/>
                      </a:cubicBezTo>
                      <a:cubicBezTo>
                        <a:pt x="213193" y="189828"/>
                        <a:pt x="211807" y="188720"/>
                        <a:pt x="213193" y="187057"/>
                      </a:cubicBezTo>
                      <a:cubicBezTo>
                        <a:pt x="214579" y="185118"/>
                        <a:pt x="215411" y="183455"/>
                        <a:pt x="212084" y="182623"/>
                      </a:cubicBezTo>
                      <a:cubicBezTo>
                        <a:pt x="209866" y="182069"/>
                        <a:pt x="206262" y="182346"/>
                        <a:pt x="204876" y="179852"/>
                      </a:cubicBezTo>
                      <a:cubicBezTo>
                        <a:pt x="202935" y="176527"/>
                        <a:pt x="210698" y="178190"/>
                        <a:pt x="211807" y="176249"/>
                      </a:cubicBezTo>
                      <a:cubicBezTo>
                        <a:pt x="213470" y="173478"/>
                        <a:pt x="209589" y="172093"/>
                        <a:pt x="208202" y="170707"/>
                      </a:cubicBezTo>
                      <a:cubicBezTo>
                        <a:pt x="206262" y="169044"/>
                        <a:pt x="205708" y="166828"/>
                        <a:pt x="204321" y="164610"/>
                      </a:cubicBezTo>
                      <a:cubicBezTo>
                        <a:pt x="202935" y="162671"/>
                        <a:pt x="200717" y="161285"/>
                        <a:pt x="199054" y="159900"/>
                      </a:cubicBezTo>
                      <a:cubicBezTo>
                        <a:pt x="195727" y="157128"/>
                        <a:pt x="191568" y="154911"/>
                        <a:pt x="195450" y="150477"/>
                      </a:cubicBezTo>
                      <a:cubicBezTo>
                        <a:pt x="196559" y="149092"/>
                        <a:pt x="197667" y="146598"/>
                        <a:pt x="196004" y="144935"/>
                      </a:cubicBezTo>
                      <a:cubicBezTo>
                        <a:pt x="194341" y="143549"/>
                        <a:pt x="191846" y="144935"/>
                        <a:pt x="189905" y="144103"/>
                      </a:cubicBezTo>
                      <a:cubicBezTo>
                        <a:pt x="186578" y="142441"/>
                        <a:pt x="189905" y="137452"/>
                        <a:pt x="187133" y="135513"/>
                      </a:cubicBezTo>
                      <a:cubicBezTo>
                        <a:pt x="185747" y="134404"/>
                        <a:pt x="184083" y="134127"/>
                        <a:pt x="182697" y="133296"/>
                      </a:cubicBezTo>
                      <a:cubicBezTo>
                        <a:pt x="181588" y="132741"/>
                        <a:pt x="180479" y="132187"/>
                        <a:pt x="179093" y="131910"/>
                      </a:cubicBezTo>
                      <a:cubicBezTo>
                        <a:pt x="177984" y="131910"/>
                        <a:pt x="176875" y="131910"/>
                        <a:pt x="176044" y="131356"/>
                      </a:cubicBezTo>
                      <a:cubicBezTo>
                        <a:pt x="174380" y="130524"/>
                        <a:pt x="172440" y="129693"/>
                        <a:pt x="170776" y="128585"/>
                      </a:cubicBezTo>
                      <a:cubicBezTo>
                        <a:pt x="169390" y="127753"/>
                        <a:pt x="168004" y="126922"/>
                        <a:pt x="166895" y="126090"/>
                      </a:cubicBezTo>
                      <a:cubicBezTo>
                        <a:pt x="166341" y="125813"/>
                        <a:pt x="165509" y="125536"/>
                        <a:pt x="164954" y="125259"/>
                      </a:cubicBezTo>
                      <a:cubicBezTo>
                        <a:pt x="164123" y="124705"/>
                        <a:pt x="164123" y="124151"/>
                        <a:pt x="163568" y="123596"/>
                      </a:cubicBezTo>
                      <a:cubicBezTo>
                        <a:pt x="162736" y="122488"/>
                        <a:pt x="160796" y="121657"/>
                        <a:pt x="159686" y="120825"/>
                      </a:cubicBezTo>
                      <a:cubicBezTo>
                        <a:pt x="158300" y="119717"/>
                        <a:pt x="156360" y="118885"/>
                        <a:pt x="154696" y="118054"/>
                      </a:cubicBezTo>
                      <a:cubicBezTo>
                        <a:pt x="151093" y="116668"/>
                        <a:pt x="146934" y="115560"/>
                        <a:pt x="143330" y="114451"/>
                      </a:cubicBezTo>
                      <a:cubicBezTo>
                        <a:pt x="138894" y="113066"/>
                        <a:pt x="134181" y="113066"/>
                        <a:pt x="129468" y="112511"/>
                      </a:cubicBezTo>
                      <a:cubicBezTo>
                        <a:pt x="126418" y="112511"/>
                        <a:pt x="123646" y="110572"/>
                        <a:pt x="120874" y="109186"/>
                      </a:cubicBezTo>
                      <a:cubicBezTo>
                        <a:pt x="115883" y="106415"/>
                        <a:pt x="110616" y="104475"/>
                        <a:pt x="105071" y="103367"/>
                      </a:cubicBezTo>
                      <a:cubicBezTo>
                        <a:pt x="102577" y="102812"/>
                        <a:pt x="100081" y="102535"/>
                        <a:pt x="97863" y="100872"/>
                      </a:cubicBezTo>
                      <a:cubicBezTo>
                        <a:pt x="97032" y="100318"/>
                        <a:pt x="95368" y="99487"/>
                        <a:pt x="95646" y="98378"/>
                      </a:cubicBezTo>
                      <a:cubicBezTo>
                        <a:pt x="95646" y="97270"/>
                        <a:pt x="99527" y="96439"/>
                        <a:pt x="100359" y="96161"/>
                      </a:cubicBezTo>
                      <a:cubicBezTo>
                        <a:pt x="96754" y="93944"/>
                        <a:pt x="90655" y="95330"/>
                        <a:pt x="86774" y="96161"/>
                      </a:cubicBezTo>
                      <a:cubicBezTo>
                        <a:pt x="83725" y="96439"/>
                        <a:pt x="82061" y="96993"/>
                        <a:pt x="80398" y="94221"/>
                      </a:cubicBezTo>
                      <a:cubicBezTo>
                        <a:pt x="79566" y="92836"/>
                        <a:pt x="78734" y="92005"/>
                        <a:pt x="77348" y="91450"/>
                      </a:cubicBezTo>
                      <a:cubicBezTo>
                        <a:pt x="75684" y="90896"/>
                        <a:pt x="74021" y="90619"/>
                        <a:pt x="72912" y="89233"/>
                      </a:cubicBezTo>
                      <a:cubicBezTo>
                        <a:pt x="71803" y="87848"/>
                        <a:pt x="72081" y="85908"/>
                        <a:pt x="72081" y="84245"/>
                      </a:cubicBezTo>
                      <a:cubicBezTo>
                        <a:pt x="72081" y="82305"/>
                        <a:pt x="71526" y="80365"/>
                        <a:pt x="71249" y="78149"/>
                      </a:cubicBezTo>
                      <a:cubicBezTo>
                        <a:pt x="70972" y="76486"/>
                        <a:pt x="71249" y="75377"/>
                        <a:pt x="71803" y="73992"/>
                      </a:cubicBezTo>
                      <a:cubicBezTo>
                        <a:pt x="72081" y="72883"/>
                        <a:pt x="74021" y="67341"/>
                        <a:pt x="71803" y="67895"/>
                      </a:cubicBezTo>
                      <a:cubicBezTo>
                        <a:pt x="69585" y="67895"/>
                        <a:pt x="68477" y="71775"/>
                        <a:pt x="68199" y="73714"/>
                      </a:cubicBezTo>
                      <a:cubicBezTo>
                        <a:pt x="68199" y="74823"/>
                        <a:pt x="68199" y="75931"/>
                        <a:pt x="68199" y="76763"/>
                      </a:cubicBezTo>
                      <a:cubicBezTo>
                        <a:pt x="68199" y="78426"/>
                        <a:pt x="67367" y="79811"/>
                        <a:pt x="67367" y="81474"/>
                      </a:cubicBezTo>
                      <a:cubicBezTo>
                        <a:pt x="67367" y="83137"/>
                        <a:pt x="67922" y="83968"/>
                        <a:pt x="68199" y="85354"/>
                      </a:cubicBezTo>
                      <a:cubicBezTo>
                        <a:pt x="68199" y="87016"/>
                        <a:pt x="68199" y="88956"/>
                        <a:pt x="67367" y="90342"/>
                      </a:cubicBezTo>
                      <a:cubicBezTo>
                        <a:pt x="66536" y="91450"/>
                        <a:pt x="64873" y="92005"/>
                        <a:pt x="63764" y="92836"/>
                      </a:cubicBezTo>
                      <a:cubicBezTo>
                        <a:pt x="62655" y="93944"/>
                        <a:pt x="62378" y="95607"/>
                        <a:pt x="62932" y="96993"/>
                      </a:cubicBezTo>
                      <a:cubicBezTo>
                        <a:pt x="63486" y="98655"/>
                        <a:pt x="69863" y="105306"/>
                        <a:pt x="64041" y="104475"/>
                      </a:cubicBezTo>
                      <a:cubicBezTo>
                        <a:pt x="60160" y="103921"/>
                        <a:pt x="59882" y="97547"/>
                        <a:pt x="55724" y="98933"/>
                      </a:cubicBezTo>
                      <a:cubicBezTo>
                        <a:pt x="54061" y="99487"/>
                        <a:pt x="52674" y="100318"/>
                        <a:pt x="50733" y="100041"/>
                      </a:cubicBezTo>
                      <a:cubicBezTo>
                        <a:pt x="48238" y="99487"/>
                        <a:pt x="46852" y="96716"/>
                        <a:pt x="45744" y="94498"/>
                      </a:cubicBezTo>
                      <a:cubicBezTo>
                        <a:pt x="44634" y="92559"/>
                        <a:pt x="45189" y="90619"/>
                        <a:pt x="45744" y="88402"/>
                      </a:cubicBezTo>
                      <a:cubicBezTo>
                        <a:pt x="50456" y="85631"/>
                        <a:pt x="48793" y="82028"/>
                        <a:pt x="45744" y="78426"/>
                      </a:cubicBezTo>
                      <a:cubicBezTo>
                        <a:pt x="42416" y="75100"/>
                        <a:pt x="39090" y="73437"/>
                        <a:pt x="34931" y="71498"/>
                      </a:cubicBezTo>
                      <a:cubicBezTo>
                        <a:pt x="32991" y="70666"/>
                        <a:pt x="26060" y="66509"/>
                        <a:pt x="27723" y="63461"/>
                      </a:cubicBezTo>
                      <a:cubicBezTo>
                        <a:pt x="29664" y="60136"/>
                        <a:pt x="39644" y="65124"/>
                        <a:pt x="42416" y="65401"/>
                      </a:cubicBezTo>
                      <a:cubicBezTo>
                        <a:pt x="47961" y="65955"/>
                        <a:pt x="48793" y="60413"/>
                        <a:pt x="52397" y="57364"/>
                      </a:cubicBezTo>
                      <a:cubicBezTo>
                        <a:pt x="56833" y="54039"/>
                        <a:pt x="61268" y="58473"/>
                        <a:pt x="65427" y="60136"/>
                      </a:cubicBezTo>
                      <a:cubicBezTo>
                        <a:pt x="70140" y="62075"/>
                        <a:pt x="75684" y="59304"/>
                        <a:pt x="77348" y="54316"/>
                      </a:cubicBezTo>
                      <a:cubicBezTo>
                        <a:pt x="79289" y="48496"/>
                        <a:pt x="70972" y="48496"/>
                        <a:pt x="67367" y="48773"/>
                      </a:cubicBezTo>
                      <a:cubicBezTo>
                        <a:pt x="61823" y="49051"/>
                        <a:pt x="56001" y="50159"/>
                        <a:pt x="50456" y="50990"/>
                      </a:cubicBezTo>
                      <a:cubicBezTo>
                        <a:pt x="47130" y="51545"/>
                        <a:pt x="43526" y="53485"/>
                        <a:pt x="39921" y="52930"/>
                      </a:cubicBezTo>
                      <a:cubicBezTo>
                        <a:pt x="37149" y="52376"/>
                        <a:pt x="34931" y="50713"/>
                        <a:pt x="32436" y="49605"/>
                      </a:cubicBezTo>
                      <a:cubicBezTo>
                        <a:pt x="30773" y="48773"/>
                        <a:pt x="29664" y="48219"/>
                        <a:pt x="28555" y="46557"/>
                      </a:cubicBezTo>
                      <a:cubicBezTo>
                        <a:pt x="27446" y="44894"/>
                        <a:pt x="26337" y="43231"/>
                        <a:pt x="25782" y="41291"/>
                      </a:cubicBezTo>
                      <a:cubicBezTo>
                        <a:pt x="25228" y="39629"/>
                        <a:pt x="24951" y="37689"/>
                        <a:pt x="24396" y="35749"/>
                      </a:cubicBezTo>
                      <a:cubicBezTo>
                        <a:pt x="23565" y="32978"/>
                        <a:pt x="18851" y="30483"/>
                        <a:pt x="16634" y="29652"/>
                      </a:cubicBezTo>
                      <a:cubicBezTo>
                        <a:pt x="13307" y="28267"/>
                        <a:pt x="9980" y="27712"/>
                        <a:pt x="6376" y="26881"/>
                      </a:cubicBezTo>
                      <a:cubicBezTo>
                        <a:pt x="4713" y="26327"/>
                        <a:pt x="0" y="24941"/>
                        <a:pt x="0" y="22724"/>
                      </a:cubicBezTo>
                      <a:cubicBezTo>
                        <a:pt x="0" y="20507"/>
                        <a:pt x="1109" y="21061"/>
                        <a:pt x="1941" y="20507"/>
                      </a:cubicBezTo>
                      <a:cubicBezTo>
                        <a:pt x="3327" y="19399"/>
                        <a:pt x="4435" y="18290"/>
                        <a:pt x="5545" y="16904"/>
                      </a:cubicBezTo>
                      <a:cubicBezTo>
                        <a:pt x="8040" y="13856"/>
                        <a:pt x="9426" y="11639"/>
                        <a:pt x="13862" y="11362"/>
                      </a:cubicBezTo>
                      <a:cubicBezTo>
                        <a:pt x="18020" y="11085"/>
                        <a:pt x="22179" y="10254"/>
                        <a:pt x="26060" y="8037"/>
                      </a:cubicBezTo>
                      <a:cubicBezTo>
                        <a:pt x="29110" y="6374"/>
                        <a:pt x="31882" y="4711"/>
                        <a:pt x="34931" y="3326"/>
                      </a:cubicBezTo>
                      <a:cubicBezTo>
                        <a:pt x="38258" y="1940"/>
                        <a:pt x="41585" y="0"/>
                        <a:pt x="45466" y="0"/>
                      </a:cubicBezTo>
                      <a:cubicBezTo>
                        <a:pt x="49347" y="0"/>
                        <a:pt x="52397" y="2217"/>
                        <a:pt x="55447" y="4157"/>
                      </a:cubicBezTo>
                      <a:cubicBezTo>
                        <a:pt x="58219" y="6097"/>
                        <a:pt x="60992" y="7760"/>
                        <a:pt x="64041" y="9145"/>
                      </a:cubicBezTo>
                      <a:cubicBezTo>
                        <a:pt x="67367" y="10531"/>
                        <a:pt x="70695" y="10808"/>
                        <a:pt x="74021" y="10808"/>
                      </a:cubicBezTo>
                      <a:cubicBezTo>
                        <a:pt x="76794" y="10808"/>
                        <a:pt x="81507" y="10808"/>
                        <a:pt x="83170" y="13856"/>
                      </a:cubicBezTo>
                      <a:cubicBezTo>
                        <a:pt x="84279" y="16073"/>
                        <a:pt x="83447" y="19121"/>
                        <a:pt x="84279" y="21339"/>
                      </a:cubicBezTo>
                      <a:cubicBezTo>
                        <a:pt x="85111" y="24110"/>
                        <a:pt x="87606" y="26604"/>
                        <a:pt x="86774" y="29652"/>
                      </a:cubicBezTo>
                      <a:cubicBezTo>
                        <a:pt x="85943" y="33255"/>
                        <a:pt x="82338" y="34917"/>
                        <a:pt x="81229" y="38243"/>
                      </a:cubicBezTo>
                      <a:cubicBezTo>
                        <a:pt x="79843" y="41568"/>
                        <a:pt x="81784" y="44340"/>
                        <a:pt x="84556" y="46002"/>
                      </a:cubicBezTo>
                      <a:cubicBezTo>
                        <a:pt x="86497" y="47111"/>
                        <a:pt x="88992" y="46834"/>
                        <a:pt x="88992" y="49605"/>
                      </a:cubicBezTo>
                      <a:cubicBezTo>
                        <a:pt x="88992" y="52930"/>
                        <a:pt x="86497" y="57364"/>
                        <a:pt x="87883" y="60690"/>
                      </a:cubicBezTo>
                      <a:cubicBezTo>
                        <a:pt x="88992" y="63461"/>
                        <a:pt x="92873" y="60136"/>
                        <a:pt x="94536" y="59581"/>
                      </a:cubicBezTo>
                      <a:cubicBezTo>
                        <a:pt x="98141" y="58473"/>
                        <a:pt x="98418" y="62907"/>
                        <a:pt x="98695" y="65401"/>
                      </a:cubicBezTo>
                      <a:cubicBezTo>
                        <a:pt x="99527" y="69280"/>
                        <a:pt x="100913" y="72329"/>
                        <a:pt x="103685" y="74823"/>
                      </a:cubicBezTo>
                      <a:cubicBezTo>
                        <a:pt x="107289" y="78149"/>
                        <a:pt x="111725" y="83137"/>
                        <a:pt x="117270" y="82305"/>
                      </a:cubicBezTo>
                      <a:cubicBezTo>
                        <a:pt x="119211" y="82028"/>
                        <a:pt x="120042" y="80642"/>
                        <a:pt x="121151" y="79257"/>
                      </a:cubicBezTo>
                      <a:cubicBezTo>
                        <a:pt x="122537" y="77040"/>
                        <a:pt x="124478" y="75654"/>
                        <a:pt x="126418" y="73992"/>
                      </a:cubicBezTo>
                      <a:cubicBezTo>
                        <a:pt x="128359" y="72606"/>
                        <a:pt x="132241" y="69558"/>
                        <a:pt x="132241" y="66786"/>
                      </a:cubicBezTo>
                      <a:cubicBezTo>
                        <a:pt x="132241" y="63184"/>
                        <a:pt x="132517" y="60690"/>
                        <a:pt x="135290" y="58196"/>
                      </a:cubicBezTo>
                      <a:cubicBezTo>
                        <a:pt x="137231" y="56256"/>
                        <a:pt x="139726" y="55424"/>
                        <a:pt x="141944" y="53762"/>
                      </a:cubicBezTo>
                      <a:cubicBezTo>
                        <a:pt x="144439" y="51822"/>
                        <a:pt x="146934" y="49882"/>
                        <a:pt x="149983" y="49605"/>
                      </a:cubicBezTo>
                      <a:cubicBezTo>
                        <a:pt x="156082" y="49328"/>
                        <a:pt x="161904" y="49882"/>
                        <a:pt x="164399" y="43508"/>
                      </a:cubicBezTo>
                      <a:cubicBezTo>
                        <a:pt x="165509" y="40737"/>
                        <a:pt x="166617" y="39074"/>
                        <a:pt x="169667" y="39074"/>
                      </a:cubicBezTo>
                      <a:cubicBezTo>
                        <a:pt x="172716" y="39074"/>
                        <a:pt x="174934" y="39074"/>
                        <a:pt x="177707" y="37411"/>
                      </a:cubicBezTo>
                      <a:cubicBezTo>
                        <a:pt x="179647" y="36026"/>
                        <a:pt x="181588" y="34640"/>
                        <a:pt x="183529" y="33255"/>
                      </a:cubicBezTo>
                      <a:cubicBezTo>
                        <a:pt x="185469" y="31869"/>
                        <a:pt x="187687" y="28544"/>
                        <a:pt x="190737" y="29652"/>
                      </a:cubicBezTo>
                      <a:cubicBezTo>
                        <a:pt x="194341" y="30760"/>
                        <a:pt x="197113" y="35195"/>
                        <a:pt x="200440" y="37134"/>
                      </a:cubicBezTo>
                      <a:cubicBezTo>
                        <a:pt x="202935" y="38520"/>
                        <a:pt x="206262" y="38797"/>
                        <a:pt x="208757" y="40183"/>
                      </a:cubicBezTo>
                      <a:cubicBezTo>
                        <a:pt x="212084" y="41845"/>
                        <a:pt x="215133" y="44062"/>
                        <a:pt x="218460" y="45448"/>
                      </a:cubicBezTo>
                      <a:cubicBezTo>
                        <a:pt x="222342" y="47111"/>
                        <a:pt x="226223" y="48219"/>
                        <a:pt x="230381" y="49882"/>
                      </a:cubicBezTo>
                      <a:cubicBezTo>
                        <a:pt x="235649" y="51822"/>
                        <a:pt x="240362" y="54870"/>
                        <a:pt x="246183" y="55147"/>
                      </a:cubicBezTo>
                      <a:cubicBezTo>
                        <a:pt x="249511" y="55147"/>
                        <a:pt x="252560" y="54870"/>
                        <a:pt x="255610" y="56256"/>
                      </a:cubicBezTo>
                      <a:cubicBezTo>
                        <a:pt x="258936" y="57641"/>
                        <a:pt x="261154" y="60690"/>
                        <a:pt x="264481" y="62352"/>
                      </a:cubicBezTo>
                      <a:cubicBezTo>
                        <a:pt x="266145" y="63184"/>
                        <a:pt x="268085" y="63738"/>
                        <a:pt x="270026" y="64015"/>
                      </a:cubicBezTo>
                      <a:lnTo>
                        <a:pt x="271412" y="236939"/>
                      </a:ln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271" name="Freeform 2270">
                  <a:extLst>
                    <a:ext uri="{FF2B5EF4-FFF2-40B4-BE49-F238E27FC236}">
                      <a16:creationId xmlns:a16="http://schemas.microsoft.com/office/drawing/2014/main" id="{A794E3DE-AF87-86F9-7AEC-7C5449E60F88}"/>
                    </a:ext>
                  </a:extLst>
                </p:cNvPr>
                <p:cNvSpPr/>
                <p:nvPr/>
              </p:nvSpPr>
              <p:spPr>
                <a:xfrm>
                  <a:off x="8994078" y="4073467"/>
                  <a:ext cx="169363" cy="201529"/>
                </a:xfrm>
                <a:custGeom>
                  <a:avLst/>
                  <a:gdLst>
                    <a:gd name="connsiteX0" fmla="*/ 21753 w 169363"/>
                    <a:gd name="connsiteY0" fmla="*/ 63580 h 201529"/>
                    <a:gd name="connsiteX1" fmla="*/ 25634 w 169363"/>
                    <a:gd name="connsiteY1" fmla="*/ 51663 h 201529"/>
                    <a:gd name="connsiteX2" fmla="*/ 28129 w 169363"/>
                    <a:gd name="connsiteY2" fmla="*/ 33928 h 201529"/>
                    <a:gd name="connsiteX3" fmla="*/ 32565 w 169363"/>
                    <a:gd name="connsiteY3" fmla="*/ 27000 h 201529"/>
                    <a:gd name="connsiteX4" fmla="*/ 41436 w 169363"/>
                    <a:gd name="connsiteY4" fmla="*/ 21734 h 201529"/>
                    <a:gd name="connsiteX5" fmla="*/ 44763 w 169363"/>
                    <a:gd name="connsiteY5" fmla="*/ 23120 h 201529"/>
                    <a:gd name="connsiteX6" fmla="*/ 51694 w 169363"/>
                    <a:gd name="connsiteY6" fmla="*/ 17578 h 201529"/>
                    <a:gd name="connsiteX7" fmla="*/ 56407 w 169363"/>
                    <a:gd name="connsiteY7" fmla="*/ 13698 h 201529"/>
                    <a:gd name="connsiteX8" fmla="*/ 75259 w 169363"/>
                    <a:gd name="connsiteY8" fmla="*/ 13698 h 201529"/>
                    <a:gd name="connsiteX9" fmla="*/ 87457 w 169363"/>
                    <a:gd name="connsiteY9" fmla="*/ 17855 h 201529"/>
                    <a:gd name="connsiteX10" fmla="*/ 119339 w 169363"/>
                    <a:gd name="connsiteY10" fmla="*/ 21734 h 201529"/>
                    <a:gd name="connsiteX11" fmla="*/ 137082 w 169363"/>
                    <a:gd name="connsiteY11" fmla="*/ 22289 h 201529"/>
                    <a:gd name="connsiteX12" fmla="*/ 150112 w 169363"/>
                    <a:gd name="connsiteY12" fmla="*/ 14252 h 201529"/>
                    <a:gd name="connsiteX13" fmla="*/ 169241 w 169363"/>
                    <a:gd name="connsiteY13" fmla="*/ 2336 h 201529"/>
                    <a:gd name="connsiteX14" fmla="*/ 164528 w 169363"/>
                    <a:gd name="connsiteY14" fmla="*/ 15638 h 201529"/>
                    <a:gd name="connsiteX15" fmla="*/ 153162 w 169363"/>
                    <a:gd name="connsiteY15" fmla="*/ 30325 h 201529"/>
                    <a:gd name="connsiteX16" fmla="*/ 121003 w 169363"/>
                    <a:gd name="connsiteY16" fmla="*/ 37807 h 201529"/>
                    <a:gd name="connsiteX17" fmla="*/ 104646 w 169363"/>
                    <a:gd name="connsiteY17" fmla="*/ 35313 h 201529"/>
                    <a:gd name="connsiteX18" fmla="*/ 86071 w 169363"/>
                    <a:gd name="connsiteY18" fmla="*/ 34759 h 201529"/>
                    <a:gd name="connsiteX19" fmla="*/ 64724 w 169363"/>
                    <a:gd name="connsiteY19" fmla="*/ 32819 h 201529"/>
                    <a:gd name="connsiteX20" fmla="*/ 47258 w 169363"/>
                    <a:gd name="connsiteY20" fmla="*/ 34759 h 201529"/>
                    <a:gd name="connsiteX21" fmla="*/ 36446 w 169363"/>
                    <a:gd name="connsiteY21" fmla="*/ 65519 h 201529"/>
                    <a:gd name="connsiteX22" fmla="*/ 65556 w 169363"/>
                    <a:gd name="connsiteY22" fmla="*/ 77990 h 201529"/>
                    <a:gd name="connsiteX23" fmla="*/ 81635 w 169363"/>
                    <a:gd name="connsiteY23" fmla="*/ 67460 h 201529"/>
                    <a:gd name="connsiteX24" fmla="*/ 102982 w 169363"/>
                    <a:gd name="connsiteY24" fmla="*/ 66074 h 201529"/>
                    <a:gd name="connsiteX25" fmla="*/ 77199 w 169363"/>
                    <a:gd name="connsiteY25" fmla="*/ 93509 h 201529"/>
                    <a:gd name="connsiteX26" fmla="*/ 72487 w 169363"/>
                    <a:gd name="connsiteY26" fmla="*/ 98774 h 201529"/>
                    <a:gd name="connsiteX27" fmla="*/ 75813 w 169363"/>
                    <a:gd name="connsiteY27" fmla="*/ 104317 h 201529"/>
                    <a:gd name="connsiteX28" fmla="*/ 91061 w 169363"/>
                    <a:gd name="connsiteY28" fmla="*/ 119281 h 201529"/>
                    <a:gd name="connsiteX29" fmla="*/ 95497 w 169363"/>
                    <a:gd name="connsiteY29" fmla="*/ 135077 h 201529"/>
                    <a:gd name="connsiteX30" fmla="*/ 99656 w 169363"/>
                    <a:gd name="connsiteY30" fmla="*/ 147548 h 201529"/>
                    <a:gd name="connsiteX31" fmla="*/ 104369 w 169363"/>
                    <a:gd name="connsiteY31" fmla="*/ 152536 h 201529"/>
                    <a:gd name="connsiteX32" fmla="*/ 104369 w 169363"/>
                    <a:gd name="connsiteY32" fmla="*/ 155584 h 201529"/>
                    <a:gd name="connsiteX33" fmla="*/ 104369 w 169363"/>
                    <a:gd name="connsiteY33" fmla="*/ 160018 h 201529"/>
                    <a:gd name="connsiteX34" fmla="*/ 108805 w 169363"/>
                    <a:gd name="connsiteY34" fmla="*/ 164452 h 201529"/>
                    <a:gd name="connsiteX35" fmla="*/ 102151 w 169363"/>
                    <a:gd name="connsiteY35" fmla="*/ 169995 h 201529"/>
                    <a:gd name="connsiteX36" fmla="*/ 93002 w 169363"/>
                    <a:gd name="connsiteY36" fmla="*/ 172766 h 201529"/>
                    <a:gd name="connsiteX37" fmla="*/ 85516 w 169363"/>
                    <a:gd name="connsiteY37" fmla="*/ 179139 h 201529"/>
                    <a:gd name="connsiteX38" fmla="*/ 73595 w 169363"/>
                    <a:gd name="connsiteY38" fmla="*/ 177477 h 201529"/>
                    <a:gd name="connsiteX39" fmla="*/ 73873 w 169363"/>
                    <a:gd name="connsiteY39" fmla="*/ 170272 h 201529"/>
                    <a:gd name="connsiteX40" fmla="*/ 77754 w 169363"/>
                    <a:gd name="connsiteY40" fmla="*/ 161681 h 201529"/>
                    <a:gd name="connsiteX41" fmla="*/ 72487 w 169363"/>
                    <a:gd name="connsiteY41" fmla="*/ 153090 h 201529"/>
                    <a:gd name="connsiteX42" fmla="*/ 65556 w 169363"/>
                    <a:gd name="connsiteY42" fmla="*/ 146716 h 201529"/>
                    <a:gd name="connsiteX43" fmla="*/ 59179 w 169363"/>
                    <a:gd name="connsiteY43" fmla="*/ 142560 h 201529"/>
                    <a:gd name="connsiteX44" fmla="*/ 60565 w 169363"/>
                    <a:gd name="connsiteY44" fmla="*/ 128980 h 201529"/>
                    <a:gd name="connsiteX45" fmla="*/ 53635 w 169363"/>
                    <a:gd name="connsiteY45" fmla="*/ 120113 h 201529"/>
                    <a:gd name="connsiteX46" fmla="*/ 39496 w 169363"/>
                    <a:gd name="connsiteY46" fmla="*/ 127595 h 201529"/>
                    <a:gd name="connsiteX47" fmla="*/ 43654 w 169363"/>
                    <a:gd name="connsiteY47" fmla="*/ 140897 h 201529"/>
                    <a:gd name="connsiteX48" fmla="*/ 41991 w 169363"/>
                    <a:gd name="connsiteY48" fmla="*/ 154753 h 201529"/>
                    <a:gd name="connsiteX49" fmla="*/ 45317 w 169363"/>
                    <a:gd name="connsiteY49" fmla="*/ 168886 h 201529"/>
                    <a:gd name="connsiteX50" fmla="*/ 43099 w 169363"/>
                    <a:gd name="connsiteY50" fmla="*/ 179139 h 201529"/>
                    <a:gd name="connsiteX51" fmla="*/ 41713 w 169363"/>
                    <a:gd name="connsiteY51" fmla="*/ 191887 h 201529"/>
                    <a:gd name="connsiteX52" fmla="*/ 32842 w 169363"/>
                    <a:gd name="connsiteY52" fmla="*/ 199647 h 201529"/>
                    <a:gd name="connsiteX53" fmla="*/ 18703 w 169363"/>
                    <a:gd name="connsiteY53" fmla="*/ 200755 h 201529"/>
                    <a:gd name="connsiteX54" fmla="*/ 16762 w 169363"/>
                    <a:gd name="connsiteY54" fmla="*/ 188285 h 201529"/>
                    <a:gd name="connsiteX55" fmla="*/ 19812 w 169363"/>
                    <a:gd name="connsiteY55" fmla="*/ 174151 h 201529"/>
                    <a:gd name="connsiteX56" fmla="*/ 22030 w 169363"/>
                    <a:gd name="connsiteY56" fmla="*/ 162512 h 201529"/>
                    <a:gd name="connsiteX57" fmla="*/ 22584 w 169363"/>
                    <a:gd name="connsiteY57" fmla="*/ 146993 h 201529"/>
                    <a:gd name="connsiteX58" fmla="*/ 2624 w 169363"/>
                    <a:gd name="connsiteY58" fmla="*/ 133137 h 201529"/>
                    <a:gd name="connsiteX59" fmla="*/ 7059 w 169363"/>
                    <a:gd name="connsiteY59" fmla="*/ 107365 h 201529"/>
                    <a:gd name="connsiteX60" fmla="*/ 11495 w 169363"/>
                    <a:gd name="connsiteY60" fmla="*/ 96557 h 201529"/>
                    <a:gd name="connsiteX61" fmla="*/ 12881 w 169363"/>
                    <a:gd name="connsiteY61" fmla="*/ 87135 h 201529"/>
                    <a:gd name="connsiteX62" fmla="*/ 14822 w 169363"/>
                    <a:gd name="connsiteY62" fmla="*/ 79930 h 201529"/>
                    <a:gd name="connsiteX63" fmla="*/ 21753 w 169363"/>
                    <a:gd name="connsiteY63" fmla="*/ 63857 h 201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</a:cxnLst>
                  <a:rect l="l" t="t" r="r" b="b"/>
                  <a:pathLst>
                    <a:path w="169363" h="201529">
                      <a:moveTo>
                        <a:pt x="21753" y="63580"/>
                      </a:moveTo>
                      <a:cubicBezTo>
                        <a:pt x="23416" y="59700"/>
                        <a:pt x="25079" y="56098"/>
                        <a:pt x="25634" y="51663"/>
                      </a:cubicBezTo>
                      <a:cubicBezTo>
                        <a:pt x="26189" y="45844"/>
                        <a:pt x="26189" y="39470"/>
                        <a:pt x="28129" y="33928"/>
                      </a:cubicBezTo>
                      <a:cubicBezTo>
                        <a:pt x="28961" y="31157"/>
                        <a:pt x="30070" y="28662"/>
                        <a:pt x="32565" y="27000"/>
                      </a:cubicBezTo>
                      <a:cubicBezTo>
                        <a:pt x="35337" y="25060"/>
                        <a:pt x="38387" y="23397"/>
                        <a:pt x="41436" y="21734"/>
                      </a:cubicBezTo>
                      <a:cubicBezTo>
                        <a:pt x="41436" y="23120"/>
                        <a:pt x="43931" y="23120"/>
                        <a:pt x="44763" y="23120"/>
                      </a:cubicBezTo>
                      <a:cubicBezTo>
                        <a:pt x="47813" y="23120"/>
                        <a:pt x="50030" y="19794"/>
                        <a:pt x="51694" y="17578"/>
                      </a:cubicBezTo>
                      <a:cubicBezTo>
                        <a:pt x="53080" y="15638"/>
                        <a:pt x="54189" y="14529"/>
                        <a:pt x="56407" y="13698"/>
                      </a:cubicBezTo>
                      <a:cubicBezTo>
                        <a:pt x="62229" y="11481"/>
                        <a:pt x="69160" y="11758"/>
                        <a:pt x="75259" y="13698"/>
                      </a:cubicBezTo>
                      <a:cubicBezTo>
                        <a:pt x="79417" y="14806"/>
                        <a:pt x="83298" y="16469"/>
                        <a:pt x="87457" y="17855"/>
                      </a:cubicBezTo>
                      <a:cubicBezTo>
                        <a:pt x="97992" y="21457"/>
                        <a:pt x="108527" y="20626"/>
                        <a:pt x="119339" y="21734"/>
                      </a:cubicBezTo>
                      <a:cubicBezTo>
                        <a:pt x="125161" y="22289"/>
                        <a:pt x="131260" y="23397"/>
                        <a:pt x="137082" y="22289"/>
                      </a:cubicBezTo>
                      <a:cubicBezTo>
                        <a:pt x="142627" y="21457"/>
                        <a:pt x="146508" y="18132"/>
                        <a:pt x="150112" y="14252"/>
                      </a:cubicBezTo>
                      <a:cubicBezTo>
                        <a:pt x="151776" y="12589"/>
                        <a:pt x="167578" y="-6532"/>
                        <a:pt x="169241" y="2336"/>
                      </a:cubicBezTo>
                      <a:cubicBezTo>
                        <a:pt x="170073" y="6770"/>
                        <a:pt x="166469" y="12035"/>
                        <a:pt x="164528" y="15638"/>
                      </a:cubicBezTo>
                      <a:cubicBezTo>
                        <a:pt x="161202" y="20903"/>
                        <a:pt x="157597" y="26168"/>
                        <a:pt x="153162" y="30325"/>
                      </a:cubicBezTo>
                      <a:cubicBezTo>
                        <a:pt x="144013" y="39193"/>
                        <a:pt x="132924" y="40024"/>
                        <a:pt x="121003" y="37807"/>
                      </a:cubicBezTo>
                      <a:cubicBezTo>
                        <a:pt x="115458" y="36976"/>
                        <a:pt x="110191" y="35591"/>
                        <a:pt x="104646" y="35313"/>
                      </a:cubicBezTo>
                      <a:cubicBezTo>
                        <a:pt x="98546" y="34759"/>
                        <a:pt x="92170" y="35036"/>
                        <a:pt x="86071" y="34759"/>
                      </a:cubicBezTo>
                      <a:cubicBezTo>
                        <a:pt x="78863" y="34482"/>
                        <a:pt x="71932" y="33373"/>
                        <a:pt x="64724" y="32819"/>
                      </a:cubicBezTo>
                      <a:cubicBezTo>
                        <a:pt x="58902" y="32265"/>
                        <a:pt x="52803" y="32265"/>
                        <a:pt x="47258" y="34759"/>
                      </a:cubicBezTo>
                      <a:cubicBezTo>
                        <a:pt x="36169" y="40024"/>
                        <a:pt x="30070" y="54435"/>
                        <a:pt x="36446" y="65519"/>
                      </a:cubicBezTo>
                      <a:cubicBezTo>
                        <a:pt x="41436" y="74665"/>
                        <a:pt x="55298" y="84364"/>
                        <a:pt x="65556" y="77990"/>
                      </a:cubicBezTo>
                      <a:cubicBezTo>
                        <a:pt x="71100" y="74388"/>
                        <a:pt x="75536" y="70231"/>
                        <a:pt x="81635" y="67460"/>
                      </a:cubicBezTo>
                      <a:cubicBezTo>
                        <a:pt x="87734" y="64965"/>
                        <a:pt x="96606" y="62748"/>
                        <a:pt x="102982" y="66074"/>
                      </a:cubicBezTo>
                      <a:cubicBezTo>
                        <a:pt x="117398" y="73833"/>
                        <a:pt x="81635" y="90738"/>
                        <a:pt x="77199" y="93509"/>
                      </a:cubicBezTo>
                      <a:cubicBezTo>
                        <a:pt x="75259" y="94617"/>
                        <a:pt x="72764" y="96280"/>
                        <a:pt x="72487" y="98774"/>
                      </a:cubicBezTo>
                      <a:cubicBezTo>
                        <a:pt x="72487" y="100991"/>
                        <a:pt x="74150" y="102931"/>
                        <a:pt x="75813" y="104317"/>
                      </a:cubicBezTo>
                      <a:cubicBezTo>
                        <a:pt x="80804" y="109305"/>
                        <a:pt x="86903" y="113185"/>
                        <a:pt x="91061" y="119281"/>
                      </a:cubicBezTo>
                      <a:cubicBezTo>
                        <a:pt x="94388" y="123992"/>
                        <a:pt x="95220" y="129258"/>
                        <a:pt x="95497" y="135077"/>
                      </a:cubicBezTo>
                      <a:cubicBezTo>
                        <a:pt x="95497" y="139788"/>
                        <a:pt x="96606" y="143668"/>
                        <a:pt x="99656" y="147548"/>
                      </a:cubicBezTo>
                      <a:cubicBezTo>
                        <a:pt x="101042" y="148933"/>
                        <a:pt x="103814" y="150596"/>
                        <a:pt x="104369" y="152536"/>
                      </a:cubicBezTo>
                      <a:cubicBezTo>
                        <a:pt x="104646" y="153367"/>
                        <a:pt x="104369" y="154753"/>
                        <a:pt x="104369" y="155584"/>
                      </a:cubicBezTo>
                      <a:cubicBezTo>
                        <a:pt x="104369" y="156970"/>
                        <a:pt x="104369" y="158633"/>
                        <a:pt x="104369" y="160018"/>
                      </a:cubicBezTo>
                      <a:cubicBezTo>
                        <a:pt x="107973" y="159464"/>
                        <a:pt x="109359" y="160849"/>
                        <a:pt x="108805" y="164452"/>
                      </a:cubicBezTo>
                      <a:cubicBezTo>
                        <a:pt x="108250" y="168332"/>
                        <a:pt x="106032" y="170272"/>
                        <a:pt x="102151" y="169995"/>
                      </a:cubicBezTo>
                      <a:cubicBezTo>
                        <a:pt x="98546" y="169995"/>
                        <a:pt x="94943" y="169163"/>
                        <a:pt x="93002" y="172766"/>
                      </a:cubicBezTo>
                      <a:cubicBezTo>
                        <a:pt x="91061" y="176368"/>
                        <a:pt x="89952" y="178585"/>
                        <a:pt x="85516" y="179139"/>
                      </a:cubicBezTo>
                      <a:cubicBezTo>
                        <a:pt x="82190" y="179694"/>
                        <a:pt x="76368" y="179694"/>
                        <a:pt x="73595" y="177477"/>
                      </a:cubicBezTo>
                      <a:cubicBezTo>
                        <a:pt x="71100" y="175537"/>
                        <a:pt x="72487" y="172211"/>
                        <a:pt x="73873" y="170272"/>
                      </a:cubicBezTo>
                      <a:cubicBezTo>
                        <a:pt x="75536" y="167500"/>
                        <a:pt x="78309" y="165283"/>
                        <a:pt x="77754" y="161681"/>
                      </a:cubicBezTo>
                      <a:cubicBezTo>
                        <a:pt x="77199" y="158633"/>
                        <a:pt x="74427" y="155584"/>
                        <a:pt x="72487" y="153090"/>
                      </a:cubicBezTo>
                      <a:cubicBezTo>
                        <a:pt x="70269" y="150873"/>
                        <a:pt x="67774" y="148933"/>
                        <a:pt x="65556" y="146716"/>
                      </a:cubicBezTo>
                      <a:cubicBezTo>
                        <a:pt x="63615" y="144777"/>
                        <a:pt x="61952" y="143391"/>
                        <a:pt x="59179" y="142560"/>
                      </a:cubicBezTo>
                      <a:cubicBezTo>
                        <a:pt x="59179" y="137849"/>
                        <a:pt x="60011" y="133414"/>
                        <a:pt x="60565" y="128980"/>
                      </a:cubicBezTo>
                      <a:cubicBezTo>
                        <a:pt x="61120" y="123992"/>
                        <a:pt x="59179" y="120390"/>
                        <a:pt x="53635" y="120113"/>
                      </a:cubicBezTo>
                      <a:cubicBezTo>
                        <a:pt x="48644" y="120113"/>
                        <a:pt x="41159" y="122052"/>
                        <a:pt x="39496" y="127595"/>
                      </a:cubicBezTo>
                      <a:cubicBezTo>
                        <a:pt x="38110" y="132306"/>
                        <a:pt x="42268" y="136463"/>
                        <a:pt x="43654" y="140897"/>
                      </a:cubicBezTo>
                      <a:cubicBezTo>
                        <a:pt x="45041" y="145608"/>
                        <a:pt x="42545" y="150042"/>
                        <a:pt x="41991" y="154753"/>
                      </a:cubicBezTo>
                      <a:cubicBezTo>
                        <a:pt x="41436" y="160018"/>
                        <a:pt x="43654" y="164175"/>
                        <a:pt x="45317" y="168886"/>
                      </a:cubicBezTo>
                      <a:cubicBezTo>
                        <a:pt x="46704" y="173043"/>
                        <a:pt x="44763" y="175537"/>
                        <a:pt x="43099" y="179139"/>
                      </a:cubicBezTo>
                      <a:cubicBezTo>
                        <a:pt x="41159" y="183296"/>
                        <a:pt x="41991" y="187453"/>
                        <a:pt x="41713" y="191887"/>
                      </a:cubicBezTo>
                      <a:cubicBezTo>
                        <a:pt x="41713" y="196875"/>
                        <a:pt x="37000" y="198538"/>
                        <a:pt x="32842" y="199647"/>
                      </a:cubicBezTo>
                      <a:cubicBezTo>
                        <a:pt x="29238" y="200478"/>
                        <a:pt x="22307" y="202695"/>
                        <a:pt x="18703" y="200755"/>
                      </a:cubicBezTo>
                      <a:cubicBezTo>
                        <a:pt x="15099" y="198538"/>
                        <a:pt x="16485" y="191610"/>
                        <a:pt x="16762" y="188285"/>
                      </a:cubicBezTo>
                      <a:cubicBezTo>
                        <a:pt x="17317" y="183574"/>
                        <a:pt x="18426" y="178862"/>
                        <a:pt x="19812" y="174151"/>
                      </a:cubicBezTo>
                      <a:cubicBezTo>
                        <a:pt x="20921" y="170272"/>
                        <a:pt x="21476" y="166392"/>
                        <a:pt x="22030" y="162512"/>
                      </a:cubicBezTo>
                      <a:cubicBezTo>
                        <a:pt x="22584" y="157524"/>
                        <a:pt x="24248" y="151705"/>
                        <a:pt x="22584" y="146993"/>
                      </a:cubicBezTo>
                      <a:cubicBezTo>
                        <a:pt x="20090" y="138680"/>
                        <a:pt x="7614" y="139788"/>
                        <a:pt x="2624" y="133137"/>
                      </a:cubicBezTo>
                      <a:cubicBezTo>
                        <a:pt x="-3475" y="125101"/>
                        <a:pt x="2346" y="114570"/>
                        <a:pt x="7059" y="107365"/>
                      </a:cubicBezTo>
                      <a:cubicBezTo>
                        <a:pt x="9555" y="104039"/>
                        <a:pt x="11218" y="100714"/>
                        <a:pt x="11495" y="96557"/>
                      </a:cubicBezTo>
                      <a:cubicBezTo>
                        <a:pt x="11773" y="93509"/>
                        <a:pt x="12049" y="90183"/>
                        <a:pt x="12881" y="87135"/>
                      </a:cubicBezTo>
                      <a:cubicBezTo>
                        <a:pt x="13436" y="84641"/>
                        <a:pt x="14267" y="82424"/>
                        <a:pt x="14822" y="79930"/>
                      </a:cubicBezTo>
                      <a:cubicBezTo>
                        <a:pt x="15654" y="74388"/>
                        <a:pt x="19258" y="69122"/>
                        <a:pt x="21753" y="63857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272" name="Freeform 2271">
                  <a:extLst>
                    <a:ext uri="{FF2B5EF4-FFF2-40B4-BE49-F238E27FC236}">
                      <a16:creationId xmlns:a16="http://schemas.microsoft.com/office/drawing/2014/main" id="{0213A384-6811-031D-6295-DD1E793AB8C7}"/>
                    </a:ext>
                  </a:extLst>
                </p:cNvPr>
                <p:cNvSpPr/>
                <p:nvPr/>
              </p:nvSpPr>
              <p:spPr>
                <a:xfrm>
                  <a:off x="9121143" y="4360129"/>
                  <a:ext cx="45225" cy="40556"/>
                </a:xfrm>
                <a:custGeom>
                  <a:avLst/>
                  <a:gdLst>
                    <a:gd name="connsiteX0" fmla="*/ 45226 w 45225"/>
                    <a:gd name="connsiteY0" fmla="*/ 14965 h 40556"/>
                    <a:gd name="connsiteX1" fmla="*/ 45226 w 45225"/>
                    <a:gd name="connsiteY1" fmla="*/ 14965 h 40556"/>
                    <a:gd name="connsiteX2" fmla="*/ 43008 w 45225"/>
                    <a:gd name="connsiteY2" fmla="*/ 16627 h 40556"/>
                    <a:gd name="connsiteX3" fmla="*/ 38849 w 45225"/>
                    <a:gd name="connsiteY3" fmla="*/ 19121 h 40556"/>
                    <a:gd name="connsiteX4" fmla="*/ 37186 w 45225"/>
                    <a:gd name="connsiteY4" fmla="*/ 21616 h 40556"/>
                    <a:gd name="connsiteX5" fmla="*/ 33582 w 45225"/>
                    <a:gd name="connsiteY5" fmla="*/ 24941 h 40556"/>
                    <a:gd name="connsiteX6" fmla="*/ 31364 w 45225"/>
                    <a:gd name="connsiteY6" fmla="*/ 27435 h 40556"/>
                    <a:gd name="connsiteX7" fmla="*/ 23324 w 45225"/>
                    <a:gd name="connsiteY7" fmla="*/ 34086 h 40556"/>
                    <a:gd name="connsiteX8" fmla="*/ 18334 w 45225"/>
                    <a:gd name="connsiteY8" fmla="*/ 36303 h 40556"/>
                    <a:gd name="connsiteX9" fmla="*/ 16393 w 45225"/>
                    <a:gd name="connsiteY9" fmla="*/ 34917 h 40556"/>
                    <a:gd name="connsiteX10" fmla="*/ 13066 w 45225"/>
                    <a:gd name="connsiteY10" fmla="*/ 35194 h 40556"/>
                    <a:gd name="connsiteX11" fmla="*/ 7799 w 45225"/>
                    <a:gd name="connsiteY11" fmla="*/ 37411 h 40556"/>
                    <a:gd name="connsiteX12" fmla="*/ 1977 w 45225"/>
                    <a:gd name="connsiteY12" fmla="*/ 40460 h 40556"/>
                    <a:gd name="connsiteX13" fmla="*/ 1146 w 45225"/>
                    <a:gd name="connsiteY13" fmla="*/ 37689 h 40556"/>
                    <a:gd name="connsiteX14" fmla="*/ 6135 w 45225"/>
                    <a:gd name="connsiteY14" fmla="*/ 31869 h 40556"/>
                    <a:gd name="connsiteX15" fmla="*/ 6967 w 45225"/>
                    <a:gd name="connsiteY15" fmla="*/ 22170 h 40556"/>
                    <a:gd name="connsiteX16" fmla="*/ 11403 w 45225"/>
                    <a:gd name="connsiteY16" fmla="*/ 12193 h 40556"/>
                    <a:gd name="connsiteX17" fmla="*/ 12235 w 45225"/>
                    <a:gd name="connsiteY17" fmla="*/ 11362 h 40556"/>
                    <a:gd name="connsiteX18" fmla="*/ 12235 w 45225"/>
                    <a:gd name="connsiteY18" fmla="*/ 11362 h 40556"/>
                    <a:gd name="connsiteX19" fmla="*/ 23601 w 45225"/>
                    <a:gd name="connsiteY19" fmla="*/ 8314 h 40556"/>
                    <a:gd name="connsiteX20" fmla="*/ 36077 w 45225"/>
                    <a:gd name="connsiteY20" fmla="*/ 3880 h 40556"/>
                    <a:gd name="connsiteX21" fmla="*/ 39127 w 45225"/>
                    <a:gd name="connsiteY21" fmla="*/ 0 h 40556"/>
                    <a:gd name="connsiteX22" fmla="*/ 44948 w 45225"/>
                    <a:gd name="connsiteY22" fmla="*/ 14688 h 405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45225" h="40556">
                      <a:moveTo>
                        <a:pt x="45226" y="14965"/>
                      </a:moveTo>
                      <a:lnTo>
                        <a:pt x="45226" y="14965"/>
                      </a:lnTo>
                      <a:cubicBezTo>
                        <a:pt x="44394" y="15519"/>
                        <a:pt x="43839" y="16073"/>
                        <a:pt x="43008" y="16627"/>
                      </a:cubicBezTo>
                      <a:cubicBezTo>
                        <a:pt x="41621" y="17459"/>
                        <a:pt x="40235" y="18013"/>
                        <a:pt x="38849" y="19121"/>
                      </a:cubicBezTo>
                      <a:cubicBezTo>
                        <a:pt x="38017" y="19953"/>
                        <a:pt x="38017" y="20784"/>
                        <a:pt x="37186" y="21616"/>
                      </a:cubicBezTo>
                      <a:cubicBezTo>
                        <a:pt x="36077" y="23001"/>
                        <a:pt x="34691" y="23832"/>
                        <a:pt x="33582" y="24941"/>
                      </a:cubicBezTo>
                      <a:cubicBezTo>
                        <a:pt x="32750" y="25772"/>
                        <a:pt x="32196" y="26604"/>
                        <a:pt x="31364" y="27435"/>
                      </a:cubicBezTo>
                      <a:cubicBezTo>
                        <a:pt x="29423" y="30206"/>
                        <a:pt x="26097" y="32146"/>
                        <a:pt x="23324" y="34086"/>
                      </a:cubicBezTo>
                      <a:cubicBezTo>
                        <a:pt x="22215" y="34917"/>
                        <a:pt x="19997" y="36857"/>
                        <a:pt x="18334" y="36303"/>
                      </a:cubicBezTo>
                      <a:cubicBezTo>
                        <a:pt x="17502" y="36303"/>
                        <a:pt x="17225" y="35194"/>
                        <a:pt x="16393" y="34917"/>
                      </a:cubicBezTo>
                      <a:cubicBezTo>
                        <a:pt x="15284" y="34363"/>
                        <a:pt x="14175" y="34917"/>
                        <a:pt x="13066" y="35194"/>
                      </a:cubicBezTo>
                      <a:cubicBezTo>
                        <a:pt x="11403" y="35749"/>
                        <a:pt x="9463" y="36580"/>
                        <a:pt x="7799" y="37411"/>
                      </a:cubicBezTo>
                      <a:cubicBezTo>
                        <a:pt x="5858" y="38520"/>
                        <a:pt x="4195" y="39906"/>
                        <a:pt x="1977" y="40460"/>
                      </a:cubicBezTo>
                      <a:cubicBezTo>
                        <a:pt x="-796" y="41014"/>
                        <a:pt x="-241" y="39074"/>
                        <a:pt x="1146" y="37689"/>
                      </a:cubicBezTo>
                      <a:cubicBezTo>
                        <a:pt x="3086" y="35749"/>
                        <a:pt x="5581" y="34363"/>
                        <a:pt x="6135" y="31869"/>
                      </a:cubicBezTo>
                      <a:cubicBezTo>
                        <a:pt x="6967" y="28821"/>
                        <a:pt x="6135" y="25495"/>
                        <a:pt x="6967" y="22170"/>
                      </a:cubicBezTo>
                      <a:cubicBezTo>
                        <a:pt x="7521" y="18567"/>
                        <a:pt x="9185" y="14965"/>
                        <a:pt x="11403" y="12193"/>
                      </a:cubicBezTo>
                      <a:cubicBezTo>
                        <a:pt x="11680" y="11916"/>
                        <a:pt x="11957" y="11639"/>
                        <a:pt x="12235" y="11362"/>
                      </a:cubicBezTo>
                      <a:lnTo>
                        <a:pt x="12235" y="11362"/>
                      </a:lnTo>
                      <a:cubicBezTo>
                        <a:pt x="29700" y="26050"/>
                        <a:pt x="23601" y="8314"/>
                        <a:pt x="23601" y="8314"/>
                      </a:cubicBezTo>
                      <a:cubicBezTo>
                        <a:pt x="28037" y="7760"/>
                        <a:pt x="32750" y="7205"/>
                        <a:pt x="36077" y="3880"/>
                      </a:cubicBezTo>
                      <a:cubicBezTo>
                        <a:pt x="37186" y="2494"/>
                        <a:pt x="38017" y="1386"/>
                        <a:pt x="39127" y="0"/>
                      </a:cubicBezTo>
                      <a:cubicBezTo>
                        <a:pt x="39127" y="0"/>
                        <a:pt x="44394" y="277"/>
                        <a:pt x="44948" y="14688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273" name="Freeform 2272">
                  <a:extLst>
                    <a:ext uri="{FF2B5EF4-FFF2-40B4-BE49-F238E27FC236}">
                      <a16:creationId xmlns:a16="http://schemas.microsoft.com/office/drawing/2014/main" id="{67D57EF9-795A-7FE9-27F1-FF00BB018063}"/>
                    </a:ext>
                  </a:extLst>
                </p:cNvPr>
                <p:cNvSpPr/>
                <p:nvPr/>
              </p:nvSpPr>
              <p:spPr>
                <a:xfrm>
                  <a:off x="9101465" y="4398372"/>
                  <a:ext cx="15470" cy="18567"/>
                </a:xfrm>
                <a:custGeom>
                  <a:avLst/>
                  <a:gdLst>
                    <a:gd name="connsiteX0" fmla="*/ 2248 w 15470"/>
                    <a:gd name="connsiteY0" fmla="*/ 14410 h 18567"/>
                    <a:gd name="connsiteX1" fmla="*/ 5852 w 15470"/>
                    <a:gd name="connsiteY1" fmla="*/ 11916 h 18567"/>
                    <a:gd name="connsiteX2" fmla="*/ 8070 w 15470"/>
                    <a:gd name="connsiteY2" fmla="*/ 8314 h 18567"/>
                    <a:gd name="connsiteX3" fmla="*/ 10011 w 15470"/>
                    <a:gd name="connsiteY3" fmla="*/ 4711 h 18567"/>
                    <a:gd name="connsiteX4" fmla="*/ 15001 w 15470"/>
                    <a:gd name="connsiteY4" fmla="*/ 0 h 18567"/>
                    <a:gd name="connsiteX5" fmla="*/ 14724 w 15470"/>
                    <a:gd name="connsiteY5" fmla="*/ 4434 h 18567"/>
                    <a:gd name="connsiteX6" fmla="*/ 14169 w 15470"/>
                    <a:gd name="connsiteY6" fmla="*/ 6928 h 18567"/>
                    <a:gd name="connsiteX7" fmla="*/ 15001 w 15470"/>
                    <a:gd name="connsiteY7" fmla="*/ 8314 h 18567"/>
                    <a:gd name="connsiteX8" fmla="*/ 12506 w 15470"/>
                    <a:gd name="connsiteY8" fmla="*/ 14133 h 18567"/>
                    <a:gd name="connsiteX9" fmla="*/ 3358 w 15470"/>
                    <a:gd name="connsiteY9" fmla="*/ 18567 h 18567"/>
                    <a:gd name="connsiteX10" fmla="*/ 31 w 15470"/>
                    <a:gd name="connsiteY10" fmla="*/ 16904 h 18567"/>
                    <a:gd name="connsiteX11" fmla="*/ 2248 w 15470"/>
                    <a:gd name="connsiteY11" fmla="*/ 14410 h 185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5470" h="18567">
                      <a:moveTo>
                        <a:pt x="2248" y="14410"/>
                      </a:moveTo>
                      <a:cubicBezTo>
                        <a:pt x="3634" y="13856"/>
                        <a:pt x="4744" y="13025"/>
                        <a:pt x="5852" y="11916"/>
                      </a:cubicBezTo>
                      <a:cubicBezTo>
                        <a:pt x="6962" y="10807"/>
                        <a:pt x="7516" y="9699"/>
                        <a:pt x="8070" y="8314"/>
                      </a:cubicBezTo>
                      <a:cubicBezTo>
                        <a:pt x="8625" y="7205"/>
                        <a:pt x="9457" y="6097"/>
                        <a:pt x="10011" y="4711"/>
                      </a:cubicBezTo>
                      <a:cubicBezTo>
                        <a:pt x="11397" y="2217"/>
                        <a:pt x="11951" y="277"/>
                        <a:pt x="15001" y="0"/>
                      </a:cubicBezTo>
                      <a:cubicBezTo>
                        <a:pt x="15556" y="1663"/>
                        <a:pt x="15001" y="2771"/>
                        <a:pt x="14724" y="4434"/>
                      </a:cubicBezTo>
                      <a:cubicBezTo>
                        <a:pt x="14724" y="5265"/>
                        <a:pt x="14169" y="6097"/>
                        <a:pt x="14169" y="6928"/>
                      </a:cubicBezTo>
                      <a:cubicBezTo>
                        <a:pt x="14169" y="7482"/>
                        <a:pt x="14724" y="7759"/>
                        <a:pt x="15001" y="8314"/>
                      </a:cubicBezTo>
                      <a:cubicBezTo>
                        <a:pt x="16387" y="10807"/>
                        <a:pt x="14447" y="13025"/>
                        <a:pt x="12506" y="14133"/>
                      </a:cubicBezTo>
                      <a:cubicBezTo>
                        <a:pt x="10011" y="15796"/>
                        <a:pt x="6407" y="18567"/>
                        <a:pt x="3358" y="18567"/>
                      </a:cubicBezTo>
                      <a:cubicBezTo>
                        <a:pt x="2248" y="18567"/>
                        <a:pt x="308" y="18290"/>
                        <a:pt x="31" y="16904"/>
                      </a:cubicBezTo>
                      <a:cubicBezTo>
                        <a:pt x="-247" y="15519"/>
                        <a:pt x="1417" y="14687"/>
                        <a:pt x="2248" y="1441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274" name="Freeform 2273">
                  <a:extLst>
                    <a:ext uri="{FF2B5EF4-FFF2-40B4-BE49-F238E27FC236}">
                      <a16:creationId xmlns:a16="http://schemas.microsoft.com/office/drawing/2014/main" id="{9D639682-7A22-50ED-CF48-DBE4FCBCA3AA}"/>
                    </a:ext>
                  </a:extLst>
                </p:cNvPr>
                <p:cNvSpPr/>
                <p:nvPr/>
              </p:nvSpPr>
              <p:spPr>
                <a:xfrm>
                  <a:off x="9073535" y="4402698"/>
                  <a:ext cx="9630" cy="6205"/>
                </a:xfrm>
                <a:custGeom>
                  <a:avLst/>
                  <a:gdLst>
                    <a:gd name="connsiteX0" fmla="*/ 514 w 9630"/>
                    <a:gd name="connsiteY0" fmla="*/ 2048 h 6205"/>
                    <a:gd name="connsiteX1" fmla="*/ 4119 w 9630"/>
                    <a:gd name="connsiteY1" fmla="*/ 663 h 6205"/>
                    <a:gd name="connsiteX2" fmla="*/ 7445 w 9630"/>
                    <a:gd name="connsiteY2" fmla="*/ 109 h 6205"/>
                    <a:gd name="connsiteX3" fmla="*/ 9109 w 9630"/>
                    <a:gd name="connsiteY3" fmla="*/ 3711 h 6205"/>
                    <a:gd name="connsiteX4" fmla="*/ 6337 w 9630"/>
                    <a:gd name="connsiteY4" fmla="*/ 4820 h 6205"/>
                    <a:gd name="connsiteX5" fmla="*/ 2732 w 9630"/>
                    <a:gd name="connsiteY5" fmla="*/ 6205 h 6205"/>
                    <a:gd name="connsiteX6" fmla="*/ 1346 w 9630"/>
                    <a:gd name="connsiteY6" fmla="*/ 6205 h 6205"/>
                    <a:gd name="connsiteX7" fmla="*/ 237 w 9630"/>
                    <a:gd name="connsiteY7" fmla="*/ 5651 h 6205"/>
                    <a:gd name="connsiteX8" fmla="*/ 514 w 9630"/>
                    <a:gd name="connsiteY8" fmla="*/ 2048 h 62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630" h="6205">
                      <a:moveTo>
                        <a:pt x="514" y="2048"/>
                      </a:moveTo>
                      <a:cubicBezTo>
                        <a:pt x="1624" y="1494"/>
                        <a:pt x="3010" y="1217"/>
                        <a:pt x="4119" y="663"/>
                      </a:cubicBezTo>
                      <a:cubicBezTo>
                        <a:pt x="4950" y="109"/>
                        <a:pt x="6337" y="-168"/>
                        <a:pt x="7445" y="109"/>
                      </a:cubicBezTo>
                      <a:cubicBezTo>
                        <a:pt x="8831" y="386"/>
                        <a:pt x="10495" y="2603"/>
                        <a:pt x="9109" y="3711"/>
                      </a:cubicBezTo>
                      <a:cubicBezTo>
                        <a:pt x="8555" y="4266"/>
                        <a:pt x="7168" y="4543"/>
                        <a:pt x="6337" y="4820"/>
                      </a:cubicBezTo>
                      <a:cubicBezTo>
                        <a:pt x="5227" y="5374"/>
                        <a:pt x="3841" y="5928"/>
                        <a:pt x="2732" y="6205"/>
                      </a:cubicBezTo>
                      <a:cubicBezTo>
                        <a:pt x="2732" y="6205"/>
                        <a:pt x="1624" y="6205"/>
                        <a:pt x="1346" y="6205"/>
                      </a:cubicBezTo>
                      <a:cubicBezTo>
                        <a:pt x="792" y="6205"/>
                        <a:pt x="514" y="6205"/>
                        <a:pt x="237" y="5651"/>
                      </a:cubicBezTo>
                      <a:cubicBezTo>
                        <a:pt x="-318" y="4543"/>
                        <a:pt x="237" y="2880"/>
                        <a:pt x="514" y="2048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275" name="Freeform 2274">
                  <a:extLst>
                    <a:ext uri="{FF2B5EF4-FFF2-40B4-BE49-F238E27FC236}">
                      <a16:creationId xmlns:a16="http://schemas.microsoft.com/office/drawing/2014/main" id="{3F707C3D-A44C-34AE-B952-64D3D987D6DB}"/>
                    </a:ext>
                  </a:extLst>
                </p:cNvPr>
                <p:cNvSpPr/>
                <p:nvPr/>
              </p:nvSpPr>
              <p:spPr>
                <a:xfrm>
                  <a:off x="9142249" y="4338318"/>
                  <a:ext cx="22733" cy="11347"/>
                </a:xfrm>
                <a:custGeom>
                  <a:avLst/>
                  <a:gdLst>
                    <a:gd name="connsiteX0" fmla="*/ 277 w 22733"/>
                    <a:gd name="connsiteY0" fmla="*/ 9618 h 11347"/>
                    <a:gd name="connsiteX1" fmla="*/ 2218 w 22733"/>
                    <a:gd name="connsiteY1" fmla="*/ 5461 h 11347"/>
                    <a:gd name="connsiteX2" fmla="*/ 3049 w 22733"/>
                    <a:gd name="connsiteY2" fmla="*/ 1859 h 11347"/>
                    <a:gd name="connsiteX3" fmla="*/ 13307 w 22733"/>
                    <a:gd name="connsiteY3" fmla="*/ 196 h 11347"/>
                    <a:gd name="connsiteX4" fmla="*/ 20793 w 22733"/>
                    <a:gd name="connsiteY4" fmla="*/ 1582 h 11347"/>
                    <a:gd name="connsiteX5" fmla="*/ 22733 w 22733"/>
                    <a:gd name="connsiteY5" fmla="*/ 5461 h 11347"/>
                    <a:gd name="connsiteX6" fmla="*/ 19406 w 22733"/>
                    <a:gd name="connsiteY6" fmla="*/ 8510 h 11347"/>
                    <a:gd name="connsiteX7" fmla="*/ 13584 w 22733"/>
                    <a:gd name="connsiteY7" fmla="*/ 9895 h 11347"/>
                    <a:gd name="connsiteX8" fmla="*/ 7485 w 22733"/>
                    <a:gd name="connsiteY8" fmla="*/ 10450 h 11347"/>
                    <a:gd name="connsiteX9" fmla="*/ 0 w 22733"/>
                    <a:gd name="connsiteY9" fmla="*/ 9618 h 113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2733" h="11347">
                      <a:moveTo>
                        <a:pt x="277" y="9618"/>
                      </a:moveTo>
                      <a:cubicBezTo>
                        <a:pt x="277" y="7955"/>
                        <a:pt x="1941" y="6847"/>
                        <a:pt x="2218" y="5461"/>
                      </a:cubicBezTo>
                      <a:cubicBezTo>
                        <a:pt x="2495" y="4076"/>
                        <a:pt x="2218" y="2967"/>
                        <a:pt x="3049" y="1859"/>
                      </a:cubicBezTo>
                      <a:cubicBezTo>
                        <a:pt x="5545" y="-912"/>
                        <a:pt x="10258" y="750"/>
                        <a:pt x="13307" y="196"/>
                      </a:cubicBezTo>
                      <a:cubicBezTo>
                        <a:pt x="16080" y="-81"/>
                        <a:pt x="18575" y="-358"/>
                        <a:pt x="20793" y="1582"/>
                      </a:cubicBezTo>
                      <a:cubicBezTo>
                        <a:pt x="21901" y="2413"/>
                        <a:pt x="22733" y="4076"/>
                        <a:pt x="22733" y="5461"/>
                      </a:cubicBezTo>
                      <a:cubicBezTo>
                        <a:pt x="22733" y="7678"/>
                        <a:pt x="21069" y="8232"/>
                        <a:pt x="19406" y="8510"/>
                      </a:cubicBezTo>
                      <a:cubicBezTo>
                        <a:pt x="17466" y="8787"/>
                        <a:pt x="15525" y="9618"/>
                        <a:pt x="13584" y="9895"/>
                      </a:cubicBezTo>
                      <a:cubicBezTo>
                        <a:pt x="11644" y="10173"/>
                        <a:pt x="9703" y="10173"/>
                        <a:pt x="7485" y="10450"/>
                      </a:cubicBezTo>
                      <a:cubicBezTo>
                        <a:pt x="5822" y="10450"/>
                        <a:pt x="0" y="12944"/>
                        <a:pt x="0" y="9618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276" name="Freeform 2275">
                  <a:extLst>
                    <a:ext uri="{FF2B5EF4-FFF2-40B4-BE49-F238E27FC236}">
                      <a16:creationId xmlns:a16="http://schemas.microsoft.com/office/drawing/2014/main" id="{27D51847-9136-CA3A-EA98-724FD0253B06}"/>
                    </a:ext>
                  </a:extLst>
                </p:cNvPr>
                <p:cNvSpPr/>
                <p:nvPr/>
              </p:nvSpPr>
              <p:spPr>
                <a:xfrm>
                  <a:off x="9130635" y="4343841"/>
                  <a:ext cx="8287" cy="9734"/>
                </a:xfrm>
                <a:custGeom>
                  <a:avLst/>
                  <a:gdLst>
                    <a:gd name="connsiteX0" fmla="*/ 802 w 8287"/>
                    <a:gd name="connsiteY0" fmla="*/ 4095 h 9734"/>
                    <a:gd name="connsiteX1" fmla="*/ 525 w 8287"/>
                    <a:gd name="connsiteY1" fmla="*/ 3818 h 9734"/>
                    <a:gd name="connsiteX2" fmla="*/ 525 w 8287"/>
                    <a:gd name="connsiteY2" fmla="*/ 770 h 9734"/>
                    <a:gd name="connsiteX3" fmla="*/ 3852 w 8287"/>
                    <a:gd name="connsiteY3" fmla="*/ 493 h 9734"/>
                    <a:gd name="connsiteX4" fmla="*/ 7456 w 8287"/>
                    <a:gd name="connsiteY4" fmla="*/ 493 h 9734"/>
                    <a:gd name="connsiteX5" fmla="*/ 7456 w 8287"/>
                    <a:gd name="connsiteY5" fmla="*/ 3818 h 9734"/>
                    <a:gd name="connsiteX6" fmla="*/ 8288 w 8287"/>
                    <a:gd name="connsiteY6" fmla="*/ 8252 h 9734"/>
                    <a:gd name="connsiteX7" fmla="*/ 5792 w 8287"/>
                    <a:gd name="connsiteY7" fmla="*/ 9638 h 9734"/>
                    <a:gd name="connsiteX8" fmla="*/ 802 w 8287"/>
                    <a:gd name="connsiteY8" fmla="*/ 4372 h 9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287" h="9734">
                      <a:moveTo>
                        <a:pt x="802" y="4095"/>
                      </a:moveTo>
                      <a:cubicBezTo>
                        <a:pt x="802" y="4095"/>
                        <a:pt x="802" y="3818"/>
                        <a:pt x="525" y="3818"/>
                      </a:cubicBezTo>
                      <a:cubicBezTo>
                        <a:pt x="-29" y="2987"/>
                        <a:pt x="-307" y="1878"/>
                        <a:pt x="525" y="770"/>
                      </a:cubicBezTo>
                      <a:cubicBezTo>
                        <a:pt x="1634" y="-339"/>
                        <a:pt x="2743" y="770"/>
                        <a:pt x="3852" y="493"/>
                      </a:cubicBezTo>
                      <a:cubicBezTo>
                        <a:pt x="4960" y="493"/>
                        <a:pt x="6346" y="-616"/>
                        <a:pt x="7456" y="493"/>
                      </a:cubicBezTo>
                      <a:cubicBezTo>
                        <a:pt x="8288" y="1324"/>
                        <a:pt x="7733" y="2987"/>
                        <a:pt x="7456" y="3818"/>
                      </a:cubicBezTo>
                      <a:cubicBezTo>
                        <a:pt x="7178" y="5481"/>
                        <a:pt x="8288" y="6589"/>
                        <a:pt x="8288" y="8252"/>
                      </a:cubicBezTo>
                      <a:cubicBezTo>
                        <a:pt x="8288" y="9638"/>
                        <a:pt x="7178" y="9915"/>
                        <a:pt x="5792" y="9638"/>
                      </a:cubicBezTo>
                      <a:cubicBezTo>
                        <a:pt x="3297" y="9083"/>
                        <a:pt x="1911" y="6312"/>
                        <a:pt x="802" y="4372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277" name="Freeform 2276">
                  <a:extLst>
                    <a:ext uri="{FF2B5EF4-FFF2-40B4-BE49-F238E27FC236}">
                      <a16:creationId xmlns:a16="http://schemas.microsoft.com/office/drawing/2014/main" id="{7C83EDF4-F65F-881D-E51D-5F0A8BC52F46}"/>
                    </a:ext>
                  </a:extLst>
                </p:cNvPr>
                <p:cNvSpPr/>
                <p:nvPr/>
              </p:nvSpPr>
              <p:spPr>
                <a:xfrm>
                  <a:off x="9112677" y="4345055"/>
                  <a:ext cx="13628" cy="8460"/>
                </a:xfrm>
                <a:custGeom>
                  <a:avLst/>
                  <a:gdLst>
                    <a:gd name="connsiteX0" fmla="*/ 9889 w 13628"/>
                    <a:gd name="connsiteY0" fmla="*/ 386 h 8460"/>
                    <a:gd name="connsiteX1" fmla="*/ 9334 w 13628"/>
                    <a:gd name="connsiteY1" fmla="*/ 7869 h 8460"/>
                    <a:gd name="connsiteX2" fmla="*/ 1295 w 13628"/>
                    <a:gd name="connsiteY2" fmla="*/ 6760 h 8460"/>
                    <a:gd name="connsiteX3" fmla="*/ 1849 w 13628"/>
                    <a:gd name="connsiteY3" fmla="*/ 3989 h 8460"/>
                    <a:gd name="connsiteX4" fmla="*/ 186 w 13628"/>
                    <a:gd name="connsiteY4" fmla="*/ 941 h 8460"/>
                    <a:gd name="connsiteX5" fmla="*/ 5176 w 13628"/>
                    <a:gd name="connsiteY5" fmla="*/ 109 h 8460"/>
                    <a:gd name="connsiteX6" fmla="*/ 10166 w 13628"/>
                    <a:gd name="connsiteY6" fmla="*/ 109 h 84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3628" h="8460">
                      <a:moveTo>
                        <a:pt x="9889" y="386"/>
                      </a:moveTo>
                      <a:cubicBezTo>
                        <a:pt x="15988" y="-445"/>
                        <a:pt x="13770" y="7037"/>
                        <a:pt x="9334" y="7869"/>
                      </a:cubicBezTo>
                      <a:cubicBezTo>
                        <a:pt x="7116" y="8146"/>
                        <a:pt x="2404" y="9532"/>
                        <a:pt x="1295" y="6760"/>
                      </a:cubicBezTo>
                      <a:cubicBezTo>
                        <a:pt x="1017" y="5652"/>
                        <a:pt x="2126" y="5098"/>
                        <a:pt x="1849" y="3989"/>
                      </a:cubicBezTo>
                      <a:cubicBezTo>
                        <a:pt x="1572" y="2881"/>
                        <a:pt x="-646" y="2327"/>
                        <a:pt x="186" y="941"/>
                      </a:cubicBezTo>
                      <a:cubicBezTo>
                        <a:pt x="740" y="-445"/>
                        <a:pt x="4067" y="109"/>
                        <a:pt x="5176" y="109"/>
                      </a:cubicBezTo>
                      <a:cubicBezTo>
                        <a:pt x="6840" y="109"/>
                        <a:pt x="8503" y="386"/>
                        <a:pt x="10166" y="109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278" name="Freeform 2277">
                  <a:extLst>
                    <a:ext uri="{FF2B5EF4-FFF2-40B4-BE49-F238E27FC236}">
                      <a16:creationId xmlns:a16="http://schemas.microsoft.com/office/drawing/2014/main" id="{3EE33943-4AA0-8857-737C-D17DF7C434AA}"/>
                    </a:ext>
                  </a:extLst>
                </p:cNvPr>
                <p:cNvSpPr/>
                <p:nvPr/>
              </p:nvSpPr>
              <p:spPr>
                <a:xfrm>
                  <a:off x="9090683" y="4338844"/>
                  <a:ext cx="16047" cy="15742"/>
                </a:xfrm>
                <a:custGeom>
                  <a:avLst/>
                  <a:gdLst>
                    <a:gd name="connsiteX0" fmla="*/ 0 w 16047"/>
                    <a:gd name="connsiteY0" fmla="*/ 15743 h 15742"/>
                    <a:gd name="connsiteX1" fmla="*/ 3327 w 16047"/>
                    <a:gd name="connsiteY1" fmla="*/ 11586 h 15742"/>
                    <a:gd name="connsiteX2" fmla="*/ 7485 w 16047"/>
                    <a:gd name="connsiteY2" fmla="*/ 5212 h 15742"/>
                    <a:gd name="connsiteX3" fmla="*/ 9149 w 16047"/>
                    <a:gd name="connsiteY3" fmla="*/ 3272 h 15742"/>
                    <a:gd name="connsiteX4" fmla="*/ 13585 w 16047"/>
                    <a:gd name="connsiteY4" fmla="*/ 224 h 15742"/>
                    <a:gd name="connsiteX5" fmla="*/ 14139 w 16047"/>
                    <a:gd name="connsiteY5" fmla="*/ 3549 h 15742"/>
                    <a:gd name="connsiteX6" fmla="*/ 14971 w 16047"/>
                    <a:gd name="connsiteY6" fmla="*/ 6320 h 15742"/>
                    <a:gd name="connsiteX7" fmla="*/ 14416 w 16047"/>
                    <a:gd name="connsiteY7" fmla="*/ 12417 h 15742"/>
                    <a:gd name="connsiteX8" fmla="*/ 7485 w 16047"/>
                    <a:gd name="connsiteY8" fmla="*/ 15466 h 15742"/>
                    <a:gd name="connsiteX9" fmla="*/ 4159 w 16047"/>
                    <a:gd name="connsiteY9" fmla="*/ 15466 h 15742"/>
                    <a:gd name="connsiteX10" fmla="*/ 0 w 16047"/>
                    <a:gd name="connsiteY10" fmla="*/ 15466 h 157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6047" h="15742">
                      <a:moveTo>
                        <a:pt x="0" y="15743"/>
                      </a:moveTo>
                      <a:cubicBezTo>
                        <a:pt x="832" y="14080"/>
                        <a:pt x="2218" y="12971"/>
                        <a:pt x="3327" y="11586"/>
                      </a:cubicBezTo>
                      <a:cubicBezTo>
                        <a:pt x="4436" y="9369"/>
                        <a:pt x="6099" y="7429"/>
                        <a:pt x="7485" y="5212"/>
                      </a:cubicBezTo>
                      <a:cubicBezTo>
                        <a:pt x="8317" y="4658"/>
                        <a:pt x="8317" y="3826"/>
                        <a:pt x="9149" y="3272"/>
                      </a:cubicBezTo>
                      <a:cubicBezTo>
                        <a:pt x="9981" y="2441"/>
                        <a:pt x="12199" y="-885"/>
                        <a:pt x="13585" y="224"/>
                      </a:cubicBezTo>
                      <a:cubicBezTo>
                        <a:pt x="14416" y="778"/>
                        <a:pt x="14139" y="2718"/>
                        <a:pt x="14139" y="3549"/>
                      </a:cubicBezTo>
                      <a:cubicBezTo>
                        <a:pt x="14139" y="4658"/>
                        <a:pt x="14139" y="5489"/>
                        <a:pt x="14971" y="6320"/>
                      </a:cubicBezTo>
                      <a:cubicBezTo>
                        <a:pt x="16357" y="8260"/>
                        <a:pt x="16634" y="11032"/>
                        <a:pt x="14416" y="12417"/>
                      </a:cubicBezTo>
                      <a:cubicBezTo>
                        <a:pt x="12199" y="13526"/>
                        <a:pt x="10258" y="15466"/>
                        <a:pt x="7485" y="15466"/>
                      </a:cubicBezTo>
                      <a:cubicBezTo>
                        <a:pt x="6377" y="15466"/>
                        <a:pt x="5268" y="15466"/>
                        <a:pt x="4159" y="15466"/>
                      </a:cubicBezTo>
                      <a:cubicBezTo>
                        <a:pt x="3882" y="15466"/>
                        <a:pt x="0" y="15466"/>
                        <a:pt x="0" y="15466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279" name="Freeform 2278">
                  <a:extLst>
                    <a:ext uri="{FF2B5EF4-FFF2-40B4-BE49-F238E27FC236}">
                      <a16:creationId xmlns:a16="http://schemas.microsoft.com/office/drawing/2014/main" id="{193014E3-0047-A19A-CB0F-0D4B4EDDAC97}"/>
                    </a:ext>
                  </a:extLst>
                </p:cNvPr>
                <p:cNvSpPr/>
                <p:nvPr/>
              </p:nvSpPr>
              <p:spPr>
                <a:xfrm>
                  <a:off x="9021044" y="4344371"/>
                  <a:ext cx="64980" cy="16531"/>
                </a:xfrm>
                <a:custGeom>
                  <a:avLst/>
                  <a:gdLst>
                    <a:gd name="connsiteX0" fmla="*/ 37480 w 64980"/>
                    <a:gd name="connsiteY0" fmla="*/ 15482 h 16531"/>
                    <a:gd name="connsiteX1" fmla="*/ 24727 w 64980"/>
                    <a:gd name="connsiteY1" fmla="*/ 15482 h 16531"/>
                    <a:gd name="connsiteX2" fmla="*/ 11974 w 64980"/>
                    <a:gd name="connsiteY2" fmla="*/ 13542 h 16531"/>
                    <a:gd name="connsiteX3" fmla="*/ 885 w 64980"/>
                    <a:gd name="connsiteY3" fmla="*/ 12433 h 16531"/>
                    <a:gd name="connsiteX4" fmla="*/ 6707 w 64980"/>
                    <a:gd name="connsiteY4" fmla="*/ 2457 h 16531"/>
                    <a:gd name="connsiteX5" fmla="*/ 25005 w 64980"/>
                    <a:gd name="connsiteY5" fmla="*/ 240 h 16531"/>
                    <a:gd name="connsiteX6" fmla="*/ 38589 w 64980"/>
                    <a:gd name="connsiteY6" fmla="*/ 3842 h 16531"/>
                    <a:gd name="connsiteX7" fmla="*/ 50510 w 64980"/>
                    <a:gd name="connsiteY7" fmla="*/ 4951 h 16531"/>
                    <a:gd name="connsiteX8" fmla="*/ 63263 w 64980"/>
                    <a:gd name="connsiteY8" fmla="*/ 5505 h 16531"/>
                    <a:gd name="connsiteX9" fmla="*/ 64649 w 64980"/>
                    <a:gd name="connsiteY9" fmla="*/ 10770 h 16531"/>
                    <a:gd name="connsiteX10" fmla="*/ 59659 w 64980"/>
                    <a:gd name="connsiteY10" fmla="*/ 14373 h 16531"/>
                    <a:gd name="connsiteX11" fmla="*/ 53837 w 64980"/>
                    <a:gd name="connsiteY11" fmla="*/ 16036 h 16531"/>
                    <a:gd name="connsiteX12" fmla="*/ 48847 w 64980"/>
                    <a:gd name="connsiteY12" fmla="*/ 16036 h 16531"/>
                    <a:gd name="connsiteX13" fmla="*/ 43856 w 64980"/>
                    <a:gd name="connsiteY13" fmla="*/ 14650 h 16531"/>
                    <a:gd name="connsiteX14" fmla="*/ 38035 w 64980"/>
                    <a:gd name="connsiteY14" fmla="*/ 14927 h 165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64980" h="16531">
                      <a:moveTo>
                        <a:pt x="37480" y="15482"/>
                      </a:moveTo>
                      <a:cubicBezTo>
                        <a:pt x="33044" y="16590"/>
                        <a:pt x="29163" y="17144"/>
                        <a:pt x="24727" y="15482"/>
                      </a:cubicBezTo>
                      <a:cubicBezTo>
                        <a:pt x="20291" y="14096"/>
                        <a:pt x="16688" y="12987"/>
                        <a:pt x="11974" y="13542"/>
                      </a:cubicBezTo>
                      <a:cubicBezTo>
                        <a:pt x="8648" y="13819"/>
                        <a:pt x="3380" y="15482"/>
                        <a:pt x="885" y="12433"/>
                      </a:cubicBezTo>
                      <a:cubicBezTo>
                        <a:pt x="-2164" y="8554"/>
                        <a:pt x="3380" y="4120"/>
                        <a:pt x="6707" y="2457"/>
                      </a:cubicBezTo>
                      <a:cubicBezTo>
                        <a:pt x="12252" y="-37"/>
                        <a:pt x="18905" y="-315"/>
                        <a:pt x="25005" y="240"/>
                      </a:cubicBezTo>
                      <a:cubicBezTo>
                        <a:pt x="29718" y="794"/>
                        <a:pt x="34153" y="1903"/>
                        <a:pt x="38589" y="3842"/>
                      </a:cubicBezTo>
                      <a:cubicBezTo>
                        <a:pt x="42470" y="5505"/>
                        <a:pt x="46352" y="6336"/>
                        <a:pt x="50510" y="4951"/>
                      </a:cubicBezTo>
                      <a:cubicBezTo>
                        <a:pt x="54946" y="3565"/>
                        <a:pt x="59659" y="1903"/>
                        <a:pt x="63263" y="5505"/>
                      </a:cubicBezTo>
                      <a:cubicBezTo>
                        <a:pt x="64649" y="6891"/>
                        <a:pt x="65481" y="8831"/>
                        <a:pt x="64649" y="10770"/>
                      </a:cubicBezTo>
                      <a:cubicBezTo>
                        <a:pt x="63818" y="12710"/>
                        <a:pt x="61322" y="13542"/>
                        <a:pt x="59659" y="14373"/>
                      </a:cubicBezTo>
                      <a:cubicBezTo>
                        <a:pt x="57718" y="15205"/>
                        <a:pt x="55777" y="16036"/>
                        <a:pt x="53837" y="16036"/>
                      </a:cubicBezTo>
                      <a:cubicBezTo>
                        <a:pt x="52173" y="16036"/>
                        <a:pt x="50510" y="16036"/>
                        <a:pt x="48847" y="16036"/>
                      </a:cubicBezTo>
                      <a:cubicBezTo>
                        <a:pt x="47184" y="16036"/>
                        <a:pt x="45520" y="14927"/>
                        <a:pt x="43856" y="14650"/>
                      </a:cubicBezTo>
                      <a:cubicBezTo>
                        <a:pt x="41916" y="14650"/>
                        <a:pt x="39975" y="14650"/>
                        <a:pt x="38035" y="14927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280" name="Freeform 2279">
                  <a:extLst>
                    <a:ext uri="{FF2B5EF4-FFF2-40B4-BE49-F238E27FC236}">
                      <a16:creationId xmlns:a16="http://schemas.microsoft.com/office/drawing/2014/main" id="{B8314AC6-BE63-371F-7B8C-1CF60B512358}"/>
                    </a:ext>
                  </a:extLst>
                </p:cNvPr>
                <p:cNvSpPr/>
                <p:nvPr/>
              </p:nvSpPr>
              <p:spPr>
                <a:xfrm>
                  <a:off x="8999388" y="4373249"/>
                  <a:ext cx="47280" cy="29356"/>
                </a:xfrm>
                <a:custGeom>
                  <a:avLst/>
                  <a:gdLst>
                    <a:gd name="connsiteX0" fmla="*/ 3967 w 47280"/>
                    <a:gd name="connsiteY0" fmla="*/ 10713 h 29356"/>
                    <a:gd name="connsiteX1" fmla="*/ 86 w 47280"/>
                    <a:gd name="connsiteY1" fmla="*/ 6833 h 29356"/>
                    <a:gd name="connsiteX2" fmla="*/ 4244 w 47280"/>
                    <a:gd name="connsiteY2" fmla="*/ 459 h 29356"/>
                    <a:gd name="connsiteX3" fmla="*/ 9512 w 47280"/>
                    <a:gd name="connsiteY3" fmla="*/ 182 h 29356"/>
                    <a:gd name="connsiteX4" fmla="*/ 16720 w 47280"/>
                    <a:gd name="connsiteY4" fmla="*/ 1013 h 29356"/>
                    <a:gd name="connsiteX5" fmla="*/ 23651 w 47280"/>
                    <a:gd name="connsiteY5" fmla="*/ 1013 h 29356"/>
                    <a:gd name="connsiteX6" fmla="*/ 30858 w 47280"/>
                    <a:gd name="connsiteY6" fmla="*/ 2122 h 29356"/>
                    <a:gd name="connsiteX7" fmla="*/ 34463 w 47280"/>
                    <a:gd name="connsiteY7" fmla="*/ 5725 h 29356"/>
                    <a:gd name="connsiteX8" fmla="*/ 42503 w 47280"/>
                    <a:gd name="connsiteY8" fmla="*/ 11544 h 29356"/>
                    <a:gd name="connsiteX9" fmla="*/ 47216 w 47280"/>
                    <a:gd name="connsiteY9" fmla="*/ 17364 h 29356"/>
                    <a:gd name="connsiteX10" fmla="*/ 44443 w 47280"/>
                    <a:gd name="connsiteY10" fmla="*/ 27894 h 29356"/>
                    <a:gd name="connsiteX11" fmla="*/ 38621 w 47280"/>
                    <a:gd name="connsiteY11" fmla="*/ 27894 h 29356"/>
                    <a:gd name="connsiteX12" fmla="*/ 35294 w 47280"/>
                    <a:gd name="connsiteY12" fmla="*/ 25677 h 29356"/>
                    <a:gd name="connsiteX13" fmla="*/ 32522 w 47280"/>
                    <a:gd name="connsiteY13" fmla="*/ 22906 h 29356"/>
                    <a:gd name="connsiteX14" fmla="*/ 25869 w 47280"/>
                    <a:gd name="connsiteY14" fmla="*/ 17087 h 29356"/>
                    <a:gd name="connsiteX15" fmla="*/ 22265 w 47280"/>
                    <a:gd name="connsiteY15" fmla="*/ 15701 h 29356"/>
                    <a:gd name="connsiteX16" fmla="*/ 15888 w 47280"/>
                    <a:gd name="connsiteY16" fmla="*/ 12930 h 29356"/>
                    <a:gd name="connsiteX17" fmla="*/ 11452 w 47280"/>
                    <a:gd name="connsiteY17" fmla="*/ 12653 h 29356"/>
                    <a:gd name="connsiteX18" fmla="*/ 7294 w 47280"/>
                    <a:gd name="connsiteY18" fmla="*/ 12098 h 29356"/>
                    <a:gd name="connsiteX19" fmla="*/ 7294 w 47280"/>
                    <a:gd name="connsiteY19" fmla="*/ 12098 h 29356"/>
                    <a:gd name="connsiteX20" fmla="*/ 3967 w 47280"/>
                    <a:gd name="connsiteY20" fmla="*/ 10990 h 293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47280" h="29356">
                      <a:moveTo>
                        <a:pt x="3967" y="10713"/>
                      </a:moveTo>
                      <a:cubicBezTo>
                        <a:pt x="2304" y="9881"/>
                        <a:pt x="640" y="8773"/>
                        <a:pt x="86" y="6833"/>
                      </a:cubicBezTo>
                      <a:cubicBezTo>
                        <a:pt x="-469" y="4062"/>
                        <a:pt x="1749" y="1290"/>
                        <a:pt x="4244" y="459"/>
                      </a:cubicBezTo>
                      <a:cubicBezTo>
                        <a:pt x="5907" y="-95"/>
                        <a:pt x="7849" y="-95"/>
                        <a:pt x="9512" y="182"/>
                      </a:cubicBezTo>
                      <a:cubicBezTo>
                        <a:pt x="12007" y="182"/>
                        <a:pt x="14224" y="736"/>
                        <a:pt x="16720" y="1013"/>
                      </a:cubicBezTo>
                      <a:cubicBezTo>
                        <a:pt x="18938" y="1013"/>
                        <a:pt x="21433" y="736"/>
                        <a:pt x="23651" y="1013"/>
                      </a:cubicBezTo>
                      <a:cubicBezTo>
                        <a:pt x="26146" y="1013"/>
                        <a:pt x="28641" y="1013"/>
                        <a:pt x="30858" y="2122"/>
                      </a:cubicBezTo>
                      <a:cubicBezTo>
                        <a:pt x="32245" y="2953"/>
                        <a:pt x="33354" y="4339"/>
                        <a:pt x="34463" y="5725"/>
                      </a:cubicBezTo>
                      <a:cubicBezTo>
                        <a:pt x="36681" y="8218"/>
                        <a:pt x="39730" y="9604"/>
                        <a:pt x="42503" y="11544"/>
                      </a:cubicBezTo>
                      <a:cubicBezTo>
                        <a:pt x="44443" y="12930"/>
                        <a:pt x="46938" y="14592"/>
                        <a:pt x="47216" y="17364"/>
                      </a:cubicBezTo>
                      <a:cubicBezTo>
                        <a:pt x="47492" y="21243"/>
                        <a:pt x="46938" y="24846"/>
                        <a:pt x="44443" y="27894"/>
                      </a:cubicBezTo>
                      <a:cubicBezTo>
                        <a:pt x="42780" y="30111"/>
                        <a:pt x="40839" y="29557"/>
                        <a:pt x="38621" y="27894"/>
                      </a:cubicBezTo>
                      <a:cubicBezTo>
                        <a:pt x="37512" y="27063"/>
                        <a:pt x="36403" y="26509"/>
                        <a:pt x="35294" y="25677"/>
                      </a:cubicBezTo>
                      <a:cubicBezTo>
                        <a:pt x="34186" y="25123"/>
                        <a:pt x="33354" y="24015"/>
                        <a:pt x="32522" y="22906"/>
                      </a:cubicBezTo>
                      <a:cubicBezTo>
                        <a:pt x="30304" y="20689"/>
                        <a:pt x="28086" y="18749"/>
                        <a:pt x="25869" y="17087"/>
                      </a:cubicBezTo>
                      <a:cubicBezTo>
                        <a:pt x="25037" y="17087"/>
                        <a:pt x="23096" y="15978"/>
                        <a:pt x="22265" y="15701"/>
                      </a:cubicBezTo>
                      <a:cubicBezTo>
                        <a:pt x="20324" y="14592"/>
                        <a:pt x="18106" y="13207"/>
                        <a:pt x="15888" y="12930"/>
                      </a:cubicBezTo>
                      <a:cubicBezTo>
                        <a:pt x="14502" y="12930"/>
                        <a:pt x="12838" y="12930"/>
                        <a:pt x="11452" y="12653"/>
                      </a:cubicBezTo>
                      <a:cubicBezTo>
                        <a:pt x="10343" y="12653"/>
                        <a:pt x="8125" y="12653"/>
                        <a:pt x="7294" y="12098"/>
                      </a:cubicBezTo>
                      <a:cubicBezTo>
                        <a:pt x="7294" y="12098"/>
                        <a:pt x="7294" y="12098"/>
                        <a:pt x="7294" y="12098"/>
                      </a:cubicBezTo>
                      <a:cubicBezTo>
                        <a:pt x="6185" y="12098"/>
                        <a:pt x="5076" y="11544"/>
                        <a:pt x="3967" y="1099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281" name="Freeform 2280">
                  <a:extLst>
                    <a:ext uri="{FF2B5EF4-FFF2-40B4-BE49-F238E27FC236}">
                      <a16:creationId xmlns:a16="http://schemas.microsoft.com/office/drawing/2014/main" id="{5B45FE3E-4057-350C-8A9C-74046F8D0FD4}"/>
                    </a:ext>
                  </a:extLst>
                </p:cNvPr>
                <p:cNvSpPr/>
                <p:nvPr/>
              </p:nvSpPr>
              <p:spPr>
                <a:xfrm>
                  <a:off x="9009608" y="4348213"/>
                  <a:ext cx="5668" cy="8714"/>
                </a:xfrm>
                <a:custGeom>
                  <a:avLst/>
                  <a:gdLst>
                    <a:gd name="connsiteX0" fmla="*/ 2341 w 5668"/>
                    <a:gd name="connsiteY0" fmla="*/ 8314 h 8714"/>
                    <a:gd name="connsiteX1" fmla="*/ 2341 w 5668"/>
                    <a:gd name="connsiteY1" fmla="*/ 8314 h 8714"/>
                    <a:gd name="connsiteX2" fmla="*/ 1510 w 5668"/>
                    <a:gd name="connsiteY2" fmla="*/ 8591 h 8714"/>
                    <a:gd name="connsiteX3" fmla="*/ 678 w 5668"/>
                    <a:gd name="connsiteY3" fmla="*/ 8591 h 8714"/>
                    <a:gd name="connsiteX4" fmla="*/ 123 w 5668"/>
                    <a:gd name="connsiteY4" fmla="*/ 7482 h 8714"/>
                    <a:gd name="connsiteX5" fmla="*/ 123 w 5668"/>
                    <a:gd name="connsiteY5" fmla="*/ 2771 h 8714"/>
                    <a:gd name="connsiteX6" fmla="*/ 2896 w 5668"/>
                    <a:gd name="connsiteY6" fmla="*/ 0 h 8714"/>
                    <a:gd name="connsiteX7" fmla="*/ 5668 w 5668"/>
                    <a:gd name="connsiteY7" fmla="*/ 1109 h 8714"/>
                    <a:gd name="connsiteX8" fmla="*/ 4836 w 5668"/>
                    <a:gd name="connsiteY8" fmla="*/ 4711 h 8714"/>
                    <a:gd name="connsiteX9" fmla="*/ 2896 w 5668"/>
                    <a:gd name="connsiteY9" fmla="*/ 8314 h 87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668" h="8714">
                      <a:moveTo>
                        <a:pt x="2341" y="8314"/>
                      </a:moveTo>
                      <a:cubicBezTo>
                        <a:pt x="2896" y="7760"/>
                        <a:pt x="2341" y="8314"/>
                        <a:pt x="2341" y="8314"/>
                      </a:cubicBezTo>
                      <a:cubicBezTo>
                        <a:pt x="2341" y="8314"/>
                        <a:pt x="1510" y="8591"/>
                        <a:pt x="1510" y="8591"/>
                      </a:cubicBezTo>
                      <a:cubicBezTo>
                        <a:pt x="955" y="8591"/>
                        <a:pt x="1232" y="8868"/>
                        <a:pt x="678" y="8591"/>
                      </a:cubicBezTo>
                      <a:cubicBezTo>
                        <a:pt x="123" y="8314"/>
                        <a:pt x="123" y="7760"/>
                        <a:pt x="123" y="7482"/>
                      </a:cubicBezTo>
                      <a:cubicBezTo>
                        <a:pt x="123" y="6097"/>
                        <a:pt x="-154" y="4157"/>
                        <a:pt x="123" y="2771"/>
                      </a:cubicBezTo>
                      <a:cubicBezTo>
                        <a:pt x="123" y="1386"/>
                        <a:pt x="1510" y="277"/>
                        <a:pt x="2896" y="0"/>
                      </a:cubicBezTo>
                      <a:cubicBezTo>
                        <a:pt x="4004" y="0"/>
                        <a:pt x="5391" y="0"/>
                        <a:pt x="5668" y="1109"/>
                      </a:cubicBezTo>
                      <a:cubicBezTo>
                        <a:pt x="5668" y="2217"/>
                        <a:pt x="5114" y="3880"/>
                        <a:pt x="4836" y="4711"/>
                      </a:cubicBezTo>
                      <a:cubicBezTo>
                        <a:pt x="4559" y="6374"/>
                        <a:pt x="4004" y="7205"/>
                        <a:pt x="2896" y="8314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282" name="Freeform 2281">
                  <a:extLst>
                    <a:ext uri="{FF2B5EF4-FFF2-40B4-BE49-F238E27FC236}">
                      <a16:creationId xmlns:a16="http://schemas.microsoft.com/office/drawing/2014/main" id="{22A0E252-EBE2-B5B8-7BB2-E919FF4E9D2F}"/>
                    </a:ext>
                  </a:extLst>
                </p:cNvPr>
                <p:cNvSpPr/>
                <p:nvPr/>
              </p:nvSpPr>
              <p:spPr>
                <a:xfrm>
                  <a:off x="8966680" y="4338250"/>
                  <a:ext cx="36536" cy="21325"/>
                </a:xfrm>
                <a:custGeom>
                  <a:avLst/>
                  <a:gdLst>
                    <a:gd name="connsiteX0" fmla="*/ 16714 w 36536"/>
                    <a:gd name="connsiteY0" fmla="*/ 17169 h 21325"/>
                    <a:gd name="connsiteX1" fmla="*/ 11169 w 36536"/>
                    <a:gd name="connsiteY1" fmla="*/ 15229 h 21325"/>
                    <a:gd name="connsiteX2" fmla="*/ 6733 w 36536"/>
                    <a:gd name="connsiteY2" fmla="*/ 11627 h 21325"/>
                    <a:gd name="connsiteX3" fmla="*/ 912 w 36536"/>
                    <a:gd name="connsiteY3" fmla="*/ 7470 h 21325"/>
                    <a:gd name="connsiteX4" fmla="*/ 3407 w 36536"/>
                    <a:gd name="connsiteY4" fmla="*/ 542 h 21325"/>
                    <a:gd name="connsiteX5" fmla="*/ 10061 w 36536"/>
                    <a:gd name="connsiteY5" fmla="*/ 3590 h 21325"/>
                    <a:gd name="connsiteX6" fmla="*/ 12833 w 36536"/>
                    <a:gd name="connsiteY6" fmla="*/ 6084 h 21325"/>
                    <a:gd name="connsiteX7" fmla="*/ 15882 w 36536"/>
                    <a:gd name="connsiteY7" fmla="*/ 6638 h 21325"/>
                    <a:gd name="connsiteX8" fmla="*/ 21981 w 36536"/>
                    <a:gd name="connsiteY8" fmla="*/ 10518 h 21325"/>
                    <a:gd name="connsiteX9" fmla="*/ 28358 w 36536"/>
                    <a:gd name="connsiteY9" fmla="*/ 7192 h 21325"/>
                    <a:gd name="connsiteX10" fmla="*/ 31684 w 36536"/>
                    <a:gd name="connsiteY10" fmla="*/ 6638 h 21325"/>
                    <a:gd name="connsiteX11" fmla="*/ 36121 w 36536"/>
                    <a:gd name="connsiteY11" fmla="*/ 4699 h 21325"/>
                    <a:gd name="connsiteX12" fmla="*/ 36121 w 36536"/>
                    <a:gd name="connsiteY12" fmla="*/ 6084 h 21325"/>
                    <a:gd name="connsiteX13" fmla="*/ 33626 w 36536"/>
                    <a:gd name="connsiteY13" fmla="*/ 12181 h 21325"/>
                    <a:gd name="connsiteX14" fmla="*/ 35566 w 36536"/>
                    <a:gd name="connsiteY14" fmla="*/ 15229 h 21325"/>
                    <a:gd name="connsiteX15" fmla="*/ 35566 w 36536"/>
                    <a:gd name="connsiteY15" fmla="*/ 19109 h 21325"/>
                    <a:gd name="connsiteX16" fmla="*/ 32240 w 36536"/>
                    <a:gd name="connsiteY16" fmla="*/ 20217 h 21325"/>
                    <a:gd name="connsiteX17" fmla="*/ 26695 w 36536"/>
                    <a:gd name="connsiteY17" fmla="*/ 21326 h 21325"/>
                    <a:gd name="connsiteX18" fmla="*/ 25031 w 36536"/>
                    <a:gd name="connsiteY18" fmla="*/ 21326 h 21325"/>
                    <a:gd name="connsiteX19" fmla="*/ 19764 w 36536"/>
                    <a:gd name="connsiteY19" fmla="*/ 20494 h 21325"/>
                    <a:gd name="connsiteX20" fmla="*/ 16160 w 36536"/>
                    <a:gd name="connsiteY20" fmla="*/ 16892 h 213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36536" h="21325">
                      <a:moveTo>
                        <a:pt x="16714" y="17169"/>
                      </a:moveTo>
                      <a:cubicBezTo>
                        <a:pt x="15328" y="15229"/>
                        <a:pt x="13387" y="15506"/>
                        <a:pt x="11169" y="15229"/>
                      </a:cubicBezTo>
                      <a:cubicBezTo>
                        <a:pt x="8675" y="14952"/>
                        <a:pt x="8120" y="13289"/>
                        <a:pt x="6733" y="11627"/>
                      </a:cubicBezTo>
                      <a:cubicBezTo>
                        <a:pt x="5347" y="9687"/>
                        <a:pt x="2575" y="9409"/>
                        <a:pt x="912" y="7470"/>
                      </a:cubicBezTo>
                      <a:cubicBezTo>
                        <a:pt x="-1306" y="4976"/>
                        <a:pt x="912" y="1650"/>
                        <a:pt x="3407" y="542"/>
                      </a:cubicBezTo>
                      <a:cubicBezTo>
                        <a:pt x="6457" y="-1121"/>
                        <a:pt x="8397" y="1373"/>
                        <a:pt x="10061" y="3590"/>
                      </a:cubicBezTo>
                      <a:cubicBezTo>
                        <a:pt x="10892" y="4699"/>
                        <a:pt x="11724" y="5530"/>
                        <a:pt x="12833" y="6084"/>
                      </a:cubicBezTo>
                      <a:cubicBezTo>
                        <a:pt x="13664" y="6361"/>
                        <a:pt x="14774" y="6084"/>
                        <a:pt x="15882" y="6638"/>
                      </a:cubicBezTo>
                      <a:cubicBezTo>
                        <a:pt x="18378" y="7192"/>
                        <a:pt x="19764" y="9687"/>
                        <a:pt x="21981" y="10518"/>
                      </a:cubicBezTo>
                      <a:cubicBezTo>
                        <a:pt x="24754" y="11349"/>
                        <a:pt x="26140" y="8024"/>
                        <a:pt x="28358" y="7192"/>
                      </a:cubicBezTo>
                      <a:cubicBezTo>
                        <a:pt x="29467" y="6915"/>
                        <a:pt x="30576" y="6915"/>
                        <a:pt x="31684" y="6638"/>
                      </a:cubicBezTo>
                      <a:cubicBezTo>
                        <a:pt x="32794" y="6361"/>
                        <a:pt x="35012" y="3867"/>
                        <a:pt x="36121" y="4699"/>
                      </a:cubicBezTo>
                      <a:cubicBezTo>
                        <a:pt x="36675" y="4976"/>
                        <a:pt x="36675" y="5807"/>
                        <a:pt x="36121" y="6084"/>
                      </a:cubicBezTo>
                      <a:cubicBezTo>
                        <a:pt x="36121" y="8301"/>
                        <a:pt x="33903" y="10241"/>
                        <a:pt x="33626" y="12181"/>
                      </a:cubicBezTo>
                      <a:cubicBezTo>
                        <a:pt x="33626" y="13843"/>
                        <a:pt x="34734" y="14120"/>
                        <a:pt x="35566" y="15229"/>
                      </a:cubicBezTo>
                      <a:cubicBezTo>
                        <a:pt x="36121" y="16338"/>
                        <a:pt x="36121" y="18277"/>
                        <a:pt x="35566" y="19109"/>
                      </a:cubicBezTo>
                      <a:cubicBezTo>
                        <a:pt x="34734" y="19940"/>
                        <a:pt x="33348" y="19940"/>
                        <a:pt x="32240" y="20217"/>
                      </a:cubicBezTo>
                      <a:cubicBezTo>
                        <a:pt x="30576" y="20494"/>
                        <a:pt x="28635" y="21326"/>
                        <a:pt x="26695" y="21326"/>
                      </a:cubicBezTo>
                      <a:cubicBezTo>
                        <a:pt x="26140" y="21326"/>
                        <a:pt x="25585" y="21326"/>
                        <a:pt x="25031" y="21326"/>
                      </a:cubicBezTo>
                      <a:cubicBezTo>
                        <a:pt x="23091" y="21326"/>
                        <a:pt x="21704" y="21326"/>
                        <a:pt x="19764" y="20494"/>
                      </a:cubicBezTo>
                      <a:cubicBezTo>
                        <a:pt x="18100" y="19663"/>
                        <a:pt x="17268" y="18277"/>
                        <a:pt x="16160" y="16892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283" name="Freeform 2282">
                  <a:extLst>
                    <a:ext uri="{FF2B5EF4-FFF2-40B4-BE49-F238E27FC236}">
                      <a16:creationId xmlns:a16="http://schemas.microsoft.com/office/drawing/2014/main" id="{22AAF813-74D0-A4FA-59B5-58280E1EA16B}"/>
                    </a:ext>
                  </a:extLst>
                </p:cNvPr>
                <p:cNvSpPr/>
                <p:nvPr/>
              </p:nvSpPr>
              <p:spPr>
                <a:xfrm>
                  <a:off x="8938210" y="4347648"/>
                  <a:ext cx="37941" cy="18023"/>
                </a:xfrm>
                <a:custGeom>
                  <a:avLst/>
                  <a:gdLst>
                    <a:gd name="connsiteX0" fmla="*/ 13302 w 37941"/>
                    <a:gd name="connsiteY0" fmla="*/ 18024 h 18023"/>
                    <a:gd name="connsiteX1" fmla="*/ 5817 w 37941"/>
                    <a:gd name="connsiteY1" fmla="*/ 17192 h 18023"/>
                    <a:gd name="connsiteX2" fmla="*/ 1104 w 37941"/>
                    <a:gd name="connsiteY2" fmla="*/ 4999 h 18023"/>
                    <a:gd name="connsiteX3" fmla="*/ 8589 w 37941"/>
                    <a:gd name="connsiteY3" fmla="*/ 565 h 18023"/>
                    <a:gd name="connsiteX4" fmla="*/ 16075 w 37941"/>
                    <a:gd name="connsiteY4" fmla="*/ 1950 h 18023"/>
                    <a:gd name="connsiteX5" fmla="*/ 24946 w 37941"/>
                    <a:gd name="connsiteY5" fmla="*/ 7770 h 18023"/>
                    <a:gd name="connsiteX6" fmla="*/ 33263 w 37941"/>
                    <a:gd name="connsiteY6" fmla="*/ 8324 h 18023"/>
                    <a:gd name="connsiteX7" fmla="*/ 36867 w 37941"/>
                    <a:gd name="connsiteY7" fmla="*/ 14421 h 18023"/>
                    <a:gd name="connsiteX8" fmla="*/ 31600 w 37941"/>
                    <a:gd name="connsiteY8" fmla="*/ 15807 h 18023"/>
                    <a:gd name="connsiteX9" fmla="*/ 28273 w 37941"/>
                    <a:gd name="connsiteY9" fmla="*/ 16638 h 18023"/>
                    <a:gd name="connsiteX10" fmla="*/ 26055 w 37941"/>
                    <a:gd name="connsiteY10" fmla="*/ 16638 h 18023"/>
                    <a:gd name="connsiteX11" fmla="*/ 18847 w 37941"/>
                    <a:gd name="connsiteY11" fmla="*/ 18024 h 18023"/>
                    <a:gd name="connsiteX12" fmla="*/ 13580 w 37941"/>
                    <a:gd name="connsiteY12" fmla="*/ 18024 h 180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37941" h="18023">
                      <a:moveTo>
                        <a:pt x="13302" y="18024"/>
                      </a:moveTo>
                      <a:cubicBezTo>
                        <a:pt x="10807" y="18024"/>
                        <a:pt x="8312" y="18024"/>
                        <a:pt x="5817" y="17192"/>
                      </a:cubicBezTo>
                      <a:cubicBezTo>
                        <a:pt x="1104" y="15252"/>
                        <a:pt x="-1668" y="9710"/>
                        <a:pt x="1104" y="4999"/>
                      </a:cubicBezTo>
                      <a:cubicBezTo>
                        <a:pt x="2490" y="2505"/>
                        <a:pt x="5817" y="1396"/>
                        <a:pt x="8589" y="565"/>
                      </a:cubicBezTo>
                      <a:cubicBezTo>
                        <a:pt x="11639" y="-543"/>
                        <a:pt x="13580" y="11"/>
                        <a:pt x="16075" y="1950"/>
                      </a:cubicBezTo>
                      <a:cubicBezTo>
                        <a:pt x="18847" y="3890"/>
                        <a:pt x="21619" y="6385"/>
                        <a:pt x="24946" y="7770"/>
                      </a:cubicBezTo>
                      <a:cubicBezTo>
                        <a:pt x="27718" y="8878"/>
                        <a:pt x="30491" y="7770"/>
                        <a:pt x="33263" y="8324"/>
                      </a:cubicBezTo>
                      <a:cubicBezTo>
                        <a:pt x="35758" y="8324"/>
                        <a:pt x="39917" y="11927"/>
                        <a:pt x="36867" y="14421"/>
                      </a:cubicBezTo>
                      <a:cubicBezTo>
                        <a:pt x="35481" y="15529"/>
                        <a:pt x="33263" y="15529"/>
                        <a:pt x="31600" y="15807"/>
                      </a:cubicBezTo>
                      <a:cubicBezTo>
                        <a:pt x="30491" y="15807"/>
                        <a:pt x="29382" y="16361"/>
                        <a:pt x="28273" y="16638"/>
                      </a:cubicBezTo>
                      <a:cubicBezTo>
                        <a:pt x="27441" y="16638"/>
                        <a:pt x="26610" y="16638"/>
                        <a:pt x="26055" y="16638"/>
                      </a:cubicBezTo>
                      <a:cubicBezTo>
                        <a:pt x="23560" y="17192"/>
                        <a:pt x="21342" y="18024"/>
                        <a:pt x="18847" y="18024"/>
                      </a:cubicBezTo>
                      <a:cubicBezTo>
                        <a:pt x="16906" y="18024"/>
                        <a:pt x="15243" y="18024"/>
                        <a:pt x="13580" y="18024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284" name="Freeform 2283">
                  <a:extLst>
                    <a:ext uri="{FF2B5EF4-FFF2-40B4-BE49-F238E27FC236}">
                      <a16:creationId xmlns:a16="http://schemas.microsoft.com/office/drawing/2014/main" id="{FC30A668-BDDF-9547-0D09-29E1D550276C}"/>
                    </a:ext>
                  </a:extLst>
                </p:cNvPr>
                <p:cNvSpPr/>
                <p:nvPr/>
              </p:nvSpPr>
              <p:spPr>
                <a:xfrm>
                  <a:off x="8914085" y="4341956"/>
                  <a:ext cx="23436" cy="22035"/>
                </a:xfrm>
                <a:custGeom>
                  <a:avLst/>
                  <a:gdLst>
                    <a:gd name="connsiteX0" fmla="*/ 278 w 23436"/>
                    <a:gd name="connsiteY0" fmla="*/ 16234 h 22035"/>
                    <a:gd name="connsiteX1" fmla="*/ 3881 w 23436"/>
                    <a:gd name="connsiteY1" fmla="*/ 10691 h 22035"/>
                    <a:gd name="connsiteX2" fmla="*/ 5545 w 23436"/>
                    <a:gd name="connsiteY2" fmla="*/ 5703 h 22035"/>
                    <a:gd name="connsiteX3" fmla="*/ 9149 w 23436"/>
                    <a:gd name="connsiteY3" fmla="*/ 2378 h 22035"/>
                    <a:gd name="connsiteX4" fmla="*/ 13862 w 23436"/>
                    <a:gd name="connsiteY4" fmla="*/ 161 h 22035"/>
                    <a:gd name="connsiteX5" fmla="*/ 23287 w 23436"/>
                    <a:gd name="connsiteY5" fmla="*/ 5426 h 22035"/>
                    <a:gd name="connsiteX6" fmla="*/ 21901 w 23436"/>
                    <a:gd name="connsiteY6" fmla="*/ 10137 h 22035"/>
                    <a:gd name="connsiteX7" fmla="*/ 19129 w 23436"/>
                    <a:gd name="connsiteY7" fmla="*/ 17342 h 22035"/>
                    <a:gd name="connsiteX8" fmla="*/ 13862 w 23436"/>
                    <a:gd name="connsiteY8" fmla="*/ 21776 h 22035"/>
                    <a:gd name="connsiteX9" fmla="*/ 8595 w 23436"/>
                    <a:gd name="connsiteY9" fmla="*/ 20391 h 22035"/>
                    <a:gd name="connsiteX10" fmla="*/ 4159 w 23436"/>
                    <a:gd name="connsiteY10" fmla="*/ 17065 h 22035"/>
                    <a:gd name="connsiteX11" fmla="*/ 0 w 23436"/>
                    <a:gd name="connsiteY11" fmla="*/ 16511 h 220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3436" h="22035">
                      <a:moveTo>
                        <a:pt x="278" y="16234"/>
                      </a:moveTo>
                      <a:cubicBezTo>
                        <a:pt x="278" y="14017"/>
                        <a:pt x="2772" y="12077"/>
                        <a:pt x="3881" y="10691"/>
                      </a:cubicBezTo>
                      <a:cubicBezTo>
                        <a:pt x="4990" y="9028"/>
                        <a:pt x="4990" y="7366"/>
                        <a:pt x="5545" y="5703"/>
                      </a:cubicBezTo>
                      <a:cubicBezTo>
                        <a:pt x="6099" y="4040"/>
                        <a:pt x="7763" y="3209"/>
                        <a:pt x="9149" y="2378"/>
                      </a:cubicBezTo>
                      <a:cubicBezTo>
                        <a:pt x="10535" y="1546"/>
                        <a:pt x="12198" y="438"/>
                        <a:pt x="13862" y="161"/>
                      </a:cubicBezTo>
                      <a:cubicBezTo>
                        <a:pt x="17188" y="-671"/>
                        <a:pt x="22456" y="1823"/>
                        <a:pt x="23287" y="5426"/>
                      </a:cubicBezTo>
                      <a:cubicBezTo>
                        <a:pt x="23842" y="7366"/>
                        <a:pt x="22733" y="8751"/>
                        <a:pt x="21901" y="10137"/>
                      </a:cubicBezTo>
                      <a:cubicBezTo>
                        <a:pt x="20515" y="12354"/>
                        <a:pt x="20238" y="14848"/>
                        <a:pt x="19129" y="17342"/>
                      </a:cubicBezTo>
                      <a:cubicBezTo>
                        <a:pt x="18020" y="19836"/>
                        <a:pt x="16357" y="21222"/>
                        <a:pt x="13862" y="21776"/>
                      </a:cubicBezTo>
                      <a:cubicBezTo>
                        <a:pt x="11644" y="22330"/>
                        <a:pt x="9981" y="22053"/>
                        <a:pt x="8595" y="20391"/>
                      </a:cubicBezTo>
                      <a:cubicBezTo>
                        <a:pt x="7485" y="19005"/>
                        <a:pt x="6377" y="16788"/>
                        <a:pt x="4159" y="17065"/>
                      </a:cubicBezTo>
                      <a:cubicBezTo>
                        <a:pt x="3327" y="17065"/>
                        <a:pt x="0" y="18728"/>
                        <a:pt x="0" y="16511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285" name="Freeform 2284">
                  <a:extLst>
                    <a:ext uri="{FF2B5EF4-FFF2-40B4-BE49-F238E27FC236}">
                      <a16:creationId xmlns:a16="http://schemas.microsoft.com/office/drawing/2014/main" id="{4DC62EE6-86D0-6F33-5DDF-4184E9CFE363}"/>
                    </a:ext>
                  </a:extLst>
                </p:cNvPr>
                <p:cNvSpPr/>
                <p:nvPr/>
              </p:nvSpPr>
              <p:spPr>
                <a:xfrm>
                  <a:off x="8880817" y="4337973"/>
                  <a:ext cx="29459" cy="20748"/>
                </a:xfrm>
                <a:custGeom>
                  <a:avLst/>
                  <a:gdLst>
                    <a:gd name="connsiteX0" fmla="*/ 22733 w 29459"/>
                    <a:gd name="connsiteY0" fmla="*/ 15506 h 20748"/>
                    <a:gd name="connsiteX1" fmla="*/ 17188 w 29459"/>
                    <a:gd name="connsiteY1" fmla="*/ 17169 h 20748"/>
                    <a:gd name="connsiteX2" fmla="*/ 12198 w 29459"/>
                    <a:gd name="connsiteY2" fmla="*/ 20494 h 20748"/>
                    <a:gd name="connsiteX3" fmla="*/ 10258 w 29459"/>
                    <a:gd name="connsiteY3" fmla="*/ 13843 h 20748"/>
                    <a:gd name="connsiteX4" fmla="*/ 6099 w 29459"/>
                    <a:gd name="connsiteY4" fmla="*/ 10795 h 20748"/>
                    <a:gd name="connsiteX5" fmla="*/ 0 w 29459"/>
                    <a:gd name="connsiteY5" fmla="*/ 5530 h 20748"/>
                    <a:gd name="connsiteX6" fmla="*/ 4990 w 29459"/>
                    <a:gd name="connsiteY6" fmla="*/ 1650 h 20748"/>
                    <a:gd name="connsiteX7" fmla="*/ 13030 w 29459"/>
                    <a:gd name="connsiteY7" fmla="*/ 541 h 20748"/>
                    <a:gd name="connsiteX8" fmla="*/ 20515 w 29459"/>
                    <a:gd name="connsiteY8" fmla="*/ 819 h 20748"/>
                    <a:gd name="connsiteX9" fmla="*/ 21901 w 29459"/>
                    <a:gd name="connsiteY9" fmla="*/ 3035 h 20748"/>
                    <a:gd name="connsiteX10" fmla="*/ 24119 w 29459"/>
                    <a:gd name="connsiteY10" fmla="*/ 4144 h 20748"/>
                    <a:gd name="connsiteX11" fmla="*/ 29387 w 29459"/>
                    <a:gd name="connsiteY11" fmla="*/ 8301 h 20748"/>
                    <a:gd name="connsiteX12" fmla="*/ 26337 w 29459"/>
                    <a:gd name="connsiteY12" fmla="*/ 17723 h 20748"/>
                    <a:gd name="connsiteX13" fmla="*/ 24951 w 29459"/>
                    <a:gd name="connsiteY13" fmla="*/ 19386 h 20748"/>
                    <a:gd name="connsiteX14" fmla="*/ 22733 w 29459"/>
                    <a:gd name="connsiteY14" fmla="*/ 15229 h 207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29459" h="20748">
                      <a:moveTo>
                        <a:pt x="22733" y="15506"/>
                      </a:moveTo>
                      <a:cubicBezTo>
                        <a:pt x="20793" y="15229"/>
                        <a:pt x="18575" y="15506"/>
                        <a:pt x="17188" y="17169"/>
                      </a:cubicBezTo>
                      <a:cubicBezTo>
                        <a:pt x="16080" y="18832"/>
                        <a:pt x="14694" y="21603"/>
                        <a:pt x="12198" y="20494"/>
                      </a:cubicBezTo>
                      <a:cubicBezTo>
                        <a:pt x="9981" y="19386"/>
                        <a:pt x="10535" y="15783"/>
                        <a:pt x="10258" y="13843"/>
                      </a:cubicBezTo>
                      <a:cubicBezTo>
                        <a:pt x="9703" y="11626"/>
                        <a:pt x="8317" y="10518"/>
                        <a:pt x="6099" y="10795"/>
                      </a:cubicBezTo>
                      <a:cubicBezTo>
                        <a:pt x="2772" y="10795"/>
                        <a:pt x="1386" y="8301"/>
                        <a:pt x="0" y="5530"/>
                      </a:cubicBezTo>
                      <a:cubicBezTo>
                        <a:pt x="0" y="2758"/>
                        <a:pt x="2495" y="1927"/>
                        <a:pt x="4990" y="1650"/>
                      </a:cubicBezTo>
                      <a:cubicBezTo>
                        <a:pt x="7763" y="1650"/>
                        <a:pt x="10258" y="819"/>
                        <a:pt x="13030" y="541"/>
                      </a:cubicBezTo>
                      <a:cubicBezTo>
                        <a:pt x="15248" y="541"/>
                        <a:pt x="18575" y="-844"/>
                        <a:pt x="20515" y="819"/>
                      </a:cubicBezTo>
                      <a:cubicBezTo>
                        <a:pt x="21070" y="1373"/>
                        <a:pt x="21347" y="2481"/>
                        <a:pt x="21901" y="3035"/>
                      </a:cubicBezTo>
                      <a:cubicBezTo>
                        <a:pt x="22456" y="3590"/>
                        <a:pt x="23287" y="3867"/>
                        <a:pt x="24119" y="4144"/>
                      </a:cubicBezTo>
                      <a:cubicBezTo>
                        <a:pt x="26337" y="4975"/>
                        <a:pt x="28832" y="5530"/>
                        <a:pt x="29387" y="8301"/>
                      </a:cubicBezTo>
                      <a:cubicBezTo>
                        <a:pt x="29941" y="11626"/>
                        <a:pt x="27169" y="14675"/>
                        <a:pt x="26337" y="17723"/>
                      </a:cubicBezTo>
                      <a:cubicBezTo>
                        <a:pt x="26337" y="18554"/>
                        <a:pt x="25783" y="19940"/>
                        <a:pt x="24951" y="19386"/>
                      </a:cubicBezTo>
                      <a:cubicBezTo>
                        <a:pt x="23842" y="18832"/>
                        <a:pt x="24119" y="15506"/>
                        <a:pt x="22733" y="15229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286" name="Freeform 2285">
                  <a:extLst>
                    <a:ext uri="{FF2B5EF4-FFF2-40B4-BE49-F238E27FC236}">
                      <a16:creationId xmlns:a16="http://schemas.microsoft.com/office/drawing/2014/main" id="{06933FAC-EF3E-318E-7256-64D9C9DACDC7}"/>
                    </a:ext>
                  </a:extLst>
                </p:cNvPr>
                <p:cNvSpPr/>
                <p:nvPr/>
              </p:nvSpPr>
              <p:spPr>
                <a:xfrm>
                  <a:off x="9073634" y="4257238"/>
                  <a:ext cx="6761" cy="11694"/>
                </a:xfrm>
                <a:custGeom>
                  <a:avLst/>
                  <a:gdLst>
                    <a:gd name="connsiteX0" fmla="*/ 3188 w 6761"/>
                    <a:gd name="connsiteY0" fmla="*/ 11164 h 11694"/>
                    <a:gd name="connsiteX1" fmla="*/ 2634 w 6761"/>
                    <a:gd name="connsiteY1" fmla="*/ 8116 h 11694"/>
                    <a:gd name="connsiteX2" fmla="*/ 416 w 6761"/>
                    <a:gd name="connsiteY2" fmla="*/ 5899 h 11694"/>
                    <a:gd name="connsiteX3" fmla="*/ 416 w 6761"/>
                    <a:gd name="connsiteY3" fmla="*/ 2296 h 11694"/>
                    <a:gd name="connsiteX4" fmla="*/ 2911 w 6761"/>
                    <a:gd name="connsiteY4" fmla="*/ 633 h 11694"/>
                    <a:gd name="connsiteX5" fmla="*/ 6515 w 6761"/>
                    <a:gd name="connsiteY5" fmla="*/ 1465 h 11694"/>
                    <a:gd name="connsiteX6" fmla="*/ 6515 w 6761"/>
                    <a:gd name="connsiteY6" fmla="*/ 4513 h 11694"/>
                    <a:gd name="connsiteX7" fmla="*/ 6515 w 6761"/>
                    <a:gd name="connsiteY7" fmla="*/ 9778 h 11694"/>
                    <a:gd name="connsiteX8" fmla="*/ 3466 w 6761"/>
                    <a:gd name="connsiteY8" fmla="*/ 11441 h 116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761" h="11694">
                      <a:moveTo>
                        <a:pt x="3188" y="11164"/>
                      </a:moveTo>
                      <a:cubicBezTo>
                        <a:pt x="2634" y="10610"/>
                        <a:pt x="3188" y="8947"/>
                        <a:pt x="2634" y="8116"/>
                      </a:cubicBezTo>
                      <a:cubicBezTo>
                        <a:pt x="2079" y="7284"/>
                        <a:pt x="970" y="6730"/>
                        <a:pt x="416" y="5899"/>
                      </a:cubicBezTo>
                      <a:cubicBezTo>
                        <a:pt x="-139" y="4790"/>
                        <a:pt x="-139" y="3127"/>
                        <a:pt x="416" y="2296"/>
                      </a:cubicBezTo>
                      <a:cubicBezTo>
                        <a:pt x="970" y="910"/>
                        <a:pt x="1802" y="910"/>
                        <a:pt x="2911" y="633"/>
                      </a:cubicBezTo>
                      <a:cubicBezTo>
                        <a:pt x="4020" y="356"/>
                        <a:pt x="6515" y="-1029"/>
                        <a:pt x="6515" y="1465"/>
                      </a:cubicBezTo>
                      <a:cubicBezTo>
                        <a:pt x="6515" y="2573"/>
                        <a:pt x="6238" y="3405"/>
                        <a:pt x="6515" y="4513"/>
                      </a:cubicBezTo>
                      <a:cubicBezTo>
                        <a:pt x="6515" y="6176"/>
                        <a:pt x="7070" y="8393"/>
                        <a:pt x="6515" y="9778"/>
                      </a:cubicBezTo>
                      <a:cubicBezTo>
                        <a:pt x="6238" y="10887"/>
                        <a:pt x="4574" y="12273"/>
                        <a:pt x="3466" y="11441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287" name="Freeform 2286">
                  <a:extLst>
                    <a:ext uri="{FF2B5EF4-FFF2-40B4-BE49-F238E27FC236}">
                      <a16:creationId xmlns:a16="http://schemas.microsoft.com/office/drawing/2014/main" id="{14F22EDF-96A4-7325-B7D3-038452E80804}"/>
                    </a:ext>
                  </a:extLst>
                </p:cNvPr>
                <p:cNvSpPr/>
                <p:nvPr/>
              </p:nvSpPr>
              <p:spPr>
                <a:xfrm>
                  <a:off x="9086248" y="4247341"/>
                  <a:ext cx="14373" cy="19990"/>
                </a:xfrm>
                <a:custGeom>
                  <a:avLst/>
                  <a:gdLst>
                    <a:gd name="connsiteX0" fmla="*/ 8594 w 14373"/>
                    <a:gd name="connsiteY0" fmla="*/ 16904 h 19990"/>
                    <a:gd name="connsiteX1" fmla="*/ 9148 w 14373"/>
                    <a:gd name="connsiteY1" fmla="*/ 16904 h 19990"/>
                    <a:gd name="connsiteX2" fmla="*/ 8040 w 14373"/>
                    <a:gd name="connsiteY2" fmla="*/ 19399 h 19990"/>
                    <a:gd name="connsiteX3" fmla="*/ 4435 w 14373"/>
                    <a:gd name="connsiteY3" fmla="*/ 19121 h 19990"/>
                    <a:gd name="connsiteX4" fmla="*/ 3049 w 14373"/>
                    <a:gd name="connsiteY4" fmla="*/ 17181 h 19990"/>
                    <a:gd name="connsiteX5" fmla="*/ 2217 w 14373"/>
                    <a:gd name="connsiteY5" fmla="*/ 16627 h 19990"/>
                    <a:gd name="connsiteX6" fmla="*/ 1386 w 14373"/>
                    <a:gd name="connsiteY6" fmla="*/ 15242 h 19990"/>
                    <a:gd name="connsiteX7" fmla="*/ 0 w 14373"/>
                    <a:gd name="connsiteY7" fmla="*/ 10807 h 19990"/>
                    <a:gd name="connsiteX8" fmla="*/ 3881 w 14373"/>
                    <a:gd name="connsiteY8" fmla="*/ 3602 h 19990"/>
                    <a:gd name="connsiteX9" fmla="*/ 5267 w 14373"/>
                    <a:gd name="connsiteY9" fmla="*/ 3048 h 19990"/>
                    <a:gd name="connsiteX10" fmla="*/ 6376 w 14373"/>
                    <a:gd name="connsiteY10" fmla="*/ 1108 h 19990"/>
                    <a:gd name="connsiteX11" fmla="*/ 9980 w 14373"/>
                    <a:gd name="connsiteY11" fmla="*/ 0 h 19990"/>
                    <a:gd name="connsiteX12" fmla="*/ 14139 w 14373"/>
                    <a:gd name="connsiteY12" fmla="*/ 4434 h 19990"/>
                    <a:gd name="connsiteX13" fmla="*/ 12198 w 14373"/>
                    <a:gd name="connsiteY13" fmla="*/ 8314 h 19990"/>
                    <a:gd name="connsiteX14" fmla="*/ 8594 w 14373"/>
                    <a:gd name="connsiteY14" fmla="*/ 17181 h 199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4373" h="19990">
                      <a:moveTo>
                        <a:pt x="8594" y="16904"/>
                      </a:moveTo>
                      <a:cubicBezTo>
                        <a:pt x="8871" y="16904"/>
                        <a:pt x="9148" y="15519"/>
                        <a:pt x="9148" y="16904"/>
                      </a:cubicBezTo>
                      <a:cubicBezTo>
                        <a:pt x="9148" y="17458"/>
                        <a:pt x="8594" y="18844"/>
                        <a:pt x="8040" y="19399"/>
                      </a:cubicBezTo>
                      <a:cubicBezTo>
                        <a:pt x="7208" y="20230"/>
                        <a:pt x="5267" y="20230"/>
                        <a:pt x="4435" y="19121"/>
                      </a:cubicBezTo>
                      <a:cubicBezTo>
                        <a:pt x="3881" y="18290"/>
                        <a:pt x="3604" y="17736"/>
                        <a:pt x="3049" y="17181"/>
                      </a:cubicBezTo>
                      <a:cubicBezTo>
                        <a:pt x="3049" y="17181"/>
                        <a:pt x="2495" y="16904"/>
                        <a:pt x="2217" y="16627"/>
                      </a:cubicBezTo>
                      <a:cubicBezTo>
                        <a:pt x="1941" y="16350"/>
                        <a:pt x="1663" y="15519"/>
                        <a:pt x="1386" y="15242"/>
                      </a:cubicBezTo>
                      <a:cubicBezTo>
                        <a:pt x="554" y="13856"/>
                        <a:pt x="0" y="12470"/>
                        <a:pt x="0" y="10807"/>
                      </a:cubicBezTo>
                      <a:cubicBezTo>
                        <a:pt x="0" y="8036"/>
                        <a:pt x="831" y="4711"/>
                        <a:pt x="3881" y="3602"/>
                      </a:cubicBezTo>
                      <a:cubicBezTo>
                        <a:pt x="4435" y="3602"/>
                        <a:pt x="4990" y="3602"/>
                        <a:pt x="5267" y="3048"/>
                      </a:cubicBezTo>
                      <a:cubicBezTo>
                        <a:pt x="5822" y="2494"/>
                        <a:pt x="5822" y="1663"/>
                        <a:pt x="6376" y="1108"/>
                      </a:cubicBezTo>
                      <a:cubicBezTo>
                        <a:pt x="7208" y="0"/>
                        <a:pt x="8871" y="0"/>
                        <a:pt x="9980" y="0"/>
                      </a:cubicBezTo>
                      <a:cubicBezTo>
                        <a:pt x="12198" y="0"/>
                        <a:pt x="15248" y="1940"/>
                        <a:pt x="14139" y="4434"/>
                      </a:cubicBezTo>
                      <a:cubicBezTo>
                        <a:pt x="13584" y="5819"/>
                        <a:pt x="12752" y="6928"/>
                        <a:pt x="12198" y="8314"/>
                      </a:cubicBezTo>
                      <a:cubicBezTo>
                        <a:pt x="11921" y="9145"/>
                        <a:pt x="8317" y="16904"/>
                        <a:pt x="8594" y="17181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288" name="Freeform 2287">
                  <a:extLst>
                    <a:ext uri="{FF2B5EF4-FFF2-40B4-BE49-F238E27FC236}">
                      <a16:creationId xmlns:a16="http://schemas.microsoft.com/office/drawing/2014/main" id="{6857DA78-FB8C-A948-A1E5-ED82A0020738}"/>
                    </a:ext>
                  </a:extLst>
                </p:cNvPr>
                <p:cNvSpPr/>
                <p:nvPr/>
              </p:nvSpPr>
              <p:spPr>
                <a:xfrm>
                  <a:off x="9098200" y="4241357"/>
                  <a:ext cx="14155" cy="31221"/>
                </a:xfrm>
                <a:custGeom>
                  <a:avLst/>
                  <a:gdLst>
                    <a:gd name="connsiteX0" fmla="*/ 524 w 14155"/>
                    <a:gd name="connsiteY0" fmla="*/ 24829 h 31221"/>
                    <a:gd name="connsiteX1" fmla="*/ 4682 w 14155"/>
                    <a:gd name="connsiteY1" fmla="*/ 12912 h 31221"/>
                    <a:gd name="connsiteX2" fmla="*/ 5514 w 14155"/>
                    <a:gd name="connsiteY2" fmla="*/ 7924 h 31221"/>
                    <a:gd name="connsiteX3" fmla="*/ 5514 w 14155"/>
                    <a:gd name="connsiteY3" fmla="*/ 1828 h 31221"/>
                    <a:gd name="connsiteX4" fmla="*/ 10504 w 14155"/>
                    <a:gd name="connsiteY4" fmla="*/ 442 h 31221"/>
                    <a:gd name="connsiteX5" fmla="*/ 12444 w 14155"/>
                    <a:gd name="connsiteY5" fmla="*/ 6816 h 31221"/>
                    <a:gd name="connsiteX6" fmla="*/ 8563 w 14155"/>
                    <a:gd name="connsiteY6" fmla="*/ 14575 h 31221"/>
                    <a:gd name="connsiteX7" fmla="*/ 12444 w 14155"/>
                    <a:gd name="connsiteY7" fmla="*/ 18732 h 31221"/>
                    <a:gd name="connsiteX8" fmla="*/ 11613 w 14155"/>
                    <a:gd name="connsiteY8" fmla="*/ 26769 h 31221"/>
                    <a:gd name="connsiteX9" fmla="*/ 4682 w 14155"/>
                    <a:gd name="connsiteY9" fmla="*/ 31202 h 31221"/>
                    <a:gd name="connsiteX10" fmla="*/ 246 w 14155"/>
                    <a:gd name="connsiteY10" fmla="*/ 29262 h 31221"/>
                    <a:gd name="connsiteX11" fmla="*/ 246 w 14155"/>
                    <a:gd name="connsiteY11" fmla="*/ 25383 h 31221"/>
                    <a:gd name="connsiteX12" fmla="*/ 246 w 14155"/>
                    <a:gd name="connsiteY12" fmla="*/ 24551 h 312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4155" h="31221">
                      <a:moveTo>
                        <a:pt x="524" y="24829"/>
                      </a:moveTo>
                      <a:cubicBezTo>
                        <a:pt x="1078" y="20672"/>
                        <a:pt x="3019" y="16792"/>
                        <a:pt x="4682" y="12912"/>
                      </a:cubicBezTo>
                      <a:cubicBezTo>
                        <a:pt x="5514" y="11249"/>
                        <a:pt x="5791" y="9864"/>
                        <a:pt x="5514" y="7924"/>
                      </a:cubicBezTo>
                      <a:cubicBezTo>
                        <a:pt x="5514" y="5984"/>
                        <a:pt x="4682" y="3767"/>
                        <a:pt x="5514" y="1828"/>
                      </a:cubicBezTo>
                      <a:cubicBezTo>
                        <a:pt x="6345" y="-112"/>
                        <a:pt x="8841" y="-390"/>
                        <a:pt x="10504" y="442"/>
                      </a:cubicBezTo>
                      <a:cubicBezTo>
                        <a:pt x="12999" y="1550"/>
                        <a:pt x="13276" y="4321"/>
                        <a:pt x="12444" y="6816"/>
                      </a:cubicBezTo>
                      <a:cubicBezTo>
                        <a:pt x="11336" y="9310"/>
                        <a:pt x="8841" y="11804"/>
                        <a:pt x="8563" y="14575"/>
                      </a:cubicBezTo>
                      <a:cubicBezTo>
                        <a:pt x="8563" y="16792"/>
                        <a:pt x="11058" y="17623"/>
                        <a:pt x="12444" y="18732"/>
                      </a:cubicBezTo>
                      <a:cubicBezTo>
                        <a:pt x="15772" y="20949"/>
                        <a:pt x="13554" y="24551"/>
                        <a:pt x="11613" y="26769"/>
                      </a:cubicBezTo>
                      <a:cubicBezTo>
                        <a:pt x="9672" y="28708"/>
                        <a:pt x="7732" y="31480"/>
                        <a:pt x="4682" y="31202"/>
                      </a:cubicBezTo>
                      <a:cubicBezTo>
                        <a:pt x="3296" y="31202"/>
                        <a:pt x="1078" y="30648"/>
                        <a:pt x="246" y="29262"/>
                      </a:cubicBezTo>
                      <a:cubicBezTo>
                        <a:pt x="-308" y="28154"/>
                        <a:pt x="246" y="26769"/>
                        <a:pt x="246" y="25383"/>
                      </a:cubicBezTo>
                      <a:cubicBezTo>
                        <a:pt x="246" y="25383"/>
                        <a:pt x="246" y="24829"/>
                        <a:pt x="246" y="24551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289" name="Freeform 2288">
                  <a:extLst>
                    <a:ext uri="{FF2B5EF4-FFF2-40B4-BE49-F238E27FC236}">
                      <a16:creationId xmlns:a16="http://schemas.microsoft.com/office/drawing/2014/main" id="{9DCB1E23-F3C6-3809-C95F-0918598F0D46}"/>
                    </a:ext>
                  </a:extLst>
                </p:cNvPr>
                <p:cNvSpPr/>
                <p:nvPr/>
              </p:nvSpPr>
              <p:spPr>
                <a:xfrm>
                  <a:off x="9105025" y="4228250"/>
                  <a:ext cx="10681" cy="7052"/>
                </a:xfrm>
                <a:custGeom>
                  <a:avLst/>
                  <a:gdLst>
                    <a:gd name="connsiteX0" fmla="*/ 3679 w 10681"/>
                    <a:gd name="connsiteY0" fmla="*/ 6897 h 7052"/>
                    <a:gd name="connsiteX1" fmla="*/ 2570 w 10681"/>
                    <a:gd name="connsiteY1" fmla="*/ 4680 h 7052"/>
                    <a:gd name="connsiteX2" fmla="*/ 352 w 10681"/>
                    <a:gd name="connsiteY2" fmla="*/ 3849 h 7052"/>
                    <a:gd name="connsiteX3" fmla="*/ 906 w 10681"/>
                    <a:gd name="connsiteY3" fmla="*/ 1078 h 7052"/>
                    <a:gd name="connsiteX4" fmla="*/ 7283 w 10681"/>
                    <a:gd name="connsiteY4" fmla="*/ 246 h 7052"/>
                    <a:gd name="connsiteX5" fmla="*/ 9501 w 10681"/>
                    <a:gd name="connsiteY5" fmla="*/ 246 h 7052"/>
                    <a:gd name="connsiteX6" fmla="*/ 10609 w 10681"/>
                    <a:gd name="connsiteY6" fmla="*/ 2186 h 7052"/>
                    <a:gd name="connsiteX7" fmla="*/ 9501 w 10681"/>
                    <a:gd name="connsiteY7" fmla="*/ 3849 h 7052"/>
                    <a:gd name="connsiteX8" fmla="*/ 7560 w 10681"/>
                    <a:gd name="connsiteY8" fmla="*/ 6343 h 7052"/>
                    <a:gd name="connsiteX9" fmla="*/ 3679 w 10681"/>
                    <a:gd name="connsiteY9" fmla="*/ 6897 h 70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0681" h="7052">
                      <a:moveTo>
                        <a:pt x="3679" y="6897"/>
                      </a:moveTo>
                      <a:cubicBezTo>
                        <a:pt x="2847" y="6343"/>
                        <a:pt x="3124" y="5235"/>
                        <a:pt x="2570" y="4680"/>
                      </a:cubicBezTo>
                      <a:cubicBezTo>
                        <a:pt x="2016" y="4126"/>
                        <a:pt x="906" y="4680"/>
                        <a:pt x="352" y="3849"/>
                      </a:cubicBezTo>
                      <a:cubicBezTo>
                        <a:pt x="-480" y="3017"/>
                        <a:pt x="352" y="1909"/>
                        <a:pt x="906" y="1078"/>
                      </a:cubicBezTo>
                      <a:cubicBezTo>
                        <a:pt x="2847" y="-862"/>
                        <a:pt x="5065" y="523"/>
                        <a:pt x="7283" y="246"/>
                      </a:cubicBezTo>
                      <a:cubicBezTo>
                        <a:pt x="8115" y="246"/>
                        <a:pt x="8669" y="-308"/>
                        <a:pt x="9501" y="246"/>
                      </a:cubicBezTo>
                      <a:cubicBezTo>
                        <a:pt x="10333" y="523"/>
                        <a:pt x="10887" y="1632"/>
                        <a:pt x="10609" y="2186"/>
                      </a:cubicBezTo>
                      <a:cubicBezTo>
                        <a:pt x="10609" y="2740"/>
                        <a:pt x="9778" y="3295"/>
                        <a:pt x="9501" y="3849"/>
                      </a:cubicBezTo>
                      <a:cubicBezTo>
                        <a:pt x="8946" y="4680"/>
                        <a:pt x="8115" y="5512"/>
                        <a:pt x="7560" y="6343"/>
                      </a:cubicBezTo>
                      <a:cubicBezTo>
                        <a:pt x="6451" y="6343"/>
                        <a:pt x="4788" y="7451"/>
                        <a:pt x="3679" y="6897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290" name="Freeform 2289">
                  <a:extLst>
                    <a:ext uri="{FF2B5EF4-FFF2-40B4-BE49-F238E27FC236}">
                      <a16:creationId xmlns:a16="http://schemas.microsoft.com/office/drawing/2014/main" id="{8A377C41-AFC4-2E0A-657C-2E76EA00AB44}"/>
                    </a:ext>
                  </a:extLst>
                </p:cNvPr>
                <p:cNvSpPr/>
                <p:nvPr/>
              </p:nvSpPr>
              <p:spPr>
                <a:xfrm>
                  <a:off x="8726152" y="4000122"/>
                  <a:ext cx="271741" cy="229554"/>
                </a:xfrm>
                <a:custGeom>
                  <a:avLst/>
                  <a:gdLst>
                    <a:gd name="connsiteX0" fmla="*/ 269164 w 271741"/>
                    <a:gd name="connsiteY0" fmla="*/ 98681 h 229554"/>
                    <a:gd name="connsiteX1" fmla="*/ 258628 w 271741"/>
                    <a:gd name="connsiteY1" fmla="*/ 99790 h 229554"/>
                    <a:gd name="connsiteX2" fmla="*/ 248925 w 271741"/>
                    <a:gd name="connsiteY2" fmla="*/ 93139 h 229554"/>
                    <a:gd name="connsiteX3" fmla="*/ 244489 w 271741"/>
                    <a:gd name="connsiteY3" fmla="*/ 91753 h 229554"/>
                    <a:gd name="connsiteX4" fmla="*/ 242549 w 271741"/>
                    <a:gd name="connsiteY4" fmla="*/ 96188 h 229554"/>
                    <a:gd name="connsiteX5" fmla="*/ 235618 w 271741"/>
                    <a:gd name="connsiteY5" fmla="*/ 105887 h 229554"/>
                    <a:gd name="connsiteX6" fmla="*/ 234786 w 271741"/>
                    <a:gd name="connsiteY6" fmla="*/ 111983 h 229554"/>
                    <a:gd name="connsiteX7" fmla="*/ 232569 w 271741"/>
                    <a:gd name="connsiteY7" fmla="*/ 118080 h 229554"/>
                    <a:gd name="connsiteX8" fmla="*/ 231737 w 271741"/>
                    <a:gd name="connsiteY8" fmla="*/ 128334 h 229554"/>
                    <a:gd name="connsiteX9" fmla="*/ 233677 w 271741"/>
                    <a:gd name="connsiteY9" fmla="*/ 137756 h 229554"/>
                    <a:gd name="connsiteX10" fmla="*/ 229241 w 271741"/>
                    <a:gd name="connsiteY10" fmla="*/ 142190 h 229554"/>
                    <a:gd name="connsiteX11" fmla="*/ 225083 w 271741"/>
                    <a:gd name="connsiteY11" fmla="*/ 146624 h 229554"/>
                    <a:gd name="connsiteX12" fmla="*/ 221479 w 271741"/>
                    <a:gd name="connsiteY12" fmla="*/ 148841 h 229554"/>
                    <a:gd name="connsiteX13" fmla="*/ 216212 w 271741"/>
                    <a:gd name="connsiteY13" fmla="*/ 151889 h 229554"/>
                    <a:gd name="connsiteX14" fmla="*/ 210113 w 271741"/>
                    <a:gd name="connsiteY14" fmla="*/ 153552 h 229554"/>
                    <a:gd name="connsiteX15" fmla="*/ 209004 w 271741"/>
                    <a:gd name="connsiteY15" fmla="*/ 159926 h 229554"/>
                    <a:gd name="connsiteX16" fmla="*/ 201518 w 271741"/>
                    <a:gd name="connsiteY16" fmla="*/ 163805 h 229554"/>
                    <a:gd name="connsiteX17" fmla="*/ 202073 w 271741"/>
                    <a:gd name="connsiteY17" fmla="*/ 167131 h 229554"/>
                    <a:gd name="connsiteX18" fmla="*/ 202627 w 271741"/>
                    <a:gd name="connsiteY18" fmla="*/ 170456 h 229554"/>
                    <a:gd name="connsiteX19" fmla="*/ 201518 w 271741"/>
                    <a:gd name="connsiteY19" fmla="*/ 174059 h 229554"/>
                    <a:gd name="connsiteX20" fmla="*/ 199577 w 271741"/>
                    <a:gd name="connsiteY20" fmla="*/ 177661 h 229554"/>
                    <a:gd name="connsiteX21" fmla="*/ 202350 w 271741"/>
                    <a:gd name="connsiteY21" fmla="*/ 180432 h 229554"/>
                    <a:gd name="connsiteX22" fmla="*/ 205676 w 271741"/>
                    <a:gd name="connsiteY22" fmla="*/ 182649 h 229554"/>
                    <a:gd name="connsiteX23" fmla="*/ 204013 w 271741"/>
                    <a:gd name="connsiteY23" fmla="*/ 185975 h 229554"/>
                    <a:gd name="connsiteX24" fmla="*/ 200409 w 271741"/>
                    <a:gd name="connsiteY24" fmla="*/ 189578 h 229554"/>
                    <a:gd name="connsiteX25" fmla="*/ 200964 w 271741"/>
                    <a:gd name="connsiteY25" fmla="*/ 194011 h 229554"/>
                    <a:gd name="connsiteX26" fmla="*/ 200132 w 271741"/>
                    <a:gd name="connsiteY26" fmla="*/ 194288 h 229554"/>
                    <a:gd name="connsiteX27" fmla="*/ 199577 w 271741"/>
                    <a:gd name="connsiteY27" fmla="*/ 195397 h 229554"/>
                    <a:gd name="connsiteX28" fmla="*/ 197359 w 271741"/>
                    <a:gd name="connsiteY28" fmla="*/ 195951 h 229554"/>
                    <a:gd name="connsiteX29" fmla="*/ 194865 w 271741"/>
                    <a:gd name="connsiteY29" fmla="*/ 197614 h 229554"/>
                    <a:gd name="connsiteX30" fmla="*/ 196251 w 271741"/>
                    <a:gd name="connsiteY30" fmla="*/ 201771 h 229554"/>
                    <a:gd name="connsiteX31" fmla="*/ 195142 w 271741"/>
                    <a:gd name="connsiteY31" fmla="*/ 206759 h 229554"/>
                    <a:gd name="connsiteX32" fmla="*/ 194587 w 271741"/>
                    <a:gd name="connsiteY32" fmla="*/ 211193 h 229554"/>
                    <a:gd name="connsiteX33" fmla="*/ 193201 w 271741"/>
                    <a:gd name="connsiteY33" fmla="*/ 216181 h 229554"/>
                    <a:gd name="connsiteX34" fmla="*/ 189042 w 271741"/>
                    <a:gd name="connsiteY34" fmla="*/ 219507 h 229554"/>
                    <a:gd name="connsiteX35" fmla="*/ 183221 w 271741"/>
                    <a:gd name="connsiteY35" fmla="*/ 220338 h 229554"/>
                    <a:gd name="connsiteX36" fmla="*/ 179617 w 271741"/>
                    <a:gd name="connsiteY36" fmla="*/ 221724 h 229554"/>
                    <a:gd name="connsiteX37" fmla="*/ 169636 w 271741"/>
                    <a:gd name="connsiteY37" fmla="*/ 225049 h 229554"/>
                    <a:gd name="connsiteX38" fmla="*/ 157716 w 271741"/>
                    <a:gd name="connsiteY38" fmla="*/ 229483 h 229554"/>
                    <a:gd name="connsiteX39" fmla="*/ 152171 w 271741"/>
                    <a:gd name="connsiteY39" fmla="*/ 227266 h 229554"/>
                    <a:gd name="connsiteX40" fmla="*/ 151893 w 271741"/>
                    <a:gd name="connsiteY40" fmla="*/ 222555 h 229554"/>
                    <a:gd name="connsiteX41" fmla="*/ 147735 w 271741"/>
                    <a:gd name="connsiteY41" fmla="*/ 212579 h 229554"/>
                    <a:gd name="connsiteX42" fmla="*/ 139695 w 271741"/>
                    <a:gd name="connsiteY42" fmla="*/ 207590 h 229554"/>
                    <a:gd name="connsiteX43" fmla="*/ 135814 w 271741"/>
                    <a:gd name="connsiteY43" fmla="*/ 210362 h 229554"/>
                    <a:gd name="connsiteX44" fmla="*/ 129992 w 271741"/>
                    <a:gd name="connsiteY44" fmla="*/ 214241 h 229554"/>
                    <a:gd name="connsiteX45" fmla="*/ 123892 w 271741"/>
                    <a:gd name="connsiteY45" fmla="*/ 207868 h 229554"/>
                    <a:gd name="connsiteX46" fmla="*/ 119180 w 271741"/>
                    <a:gd name="connsiteY46" fmla="*/ 208699 h 229554"/>
                    <a:gd name="connsiteX47" fmla="*/ 115853 w 271741"/>
                    <a:gd name="connsiteY47" fmla="*/ 204819 h 229554"/>
                    <a:gd name="connsiteX48" fmla="*/ 108645 w 271741"/>
                    <a:gd name="connsiteY48" fmla="*/ 208976 h 229554"/>
                    <a:gd name="connsiteX49" fmla="*/ 103655 w 271741"/>
                    <a:gd name="connsiteY49" fmla="*/ 208976 h 229554"/>
                    <a:gd name="connsiteX50" fmla="*/ 97555 w 271741"/>
                    <a:gd name="connsiteY50" fmla="*/ 208422 h 229554"/>
                    <a:gd name="connsiteX51" fmla="*/ 92288 w 271741"/>
                    <a:gd name="connsiteY51" fmla="*/ 206205 h 229554"/>
                    <a:gd name="connsiteX52" fmla="*/ 87575 w 271741"/>
                    <a:gd name="connsiteY52" fmla="*/ 208699 h 229554"/>
                    <a:gd name="connsiteX53" fmla="*/ 82030 w 271741"/>
                    <a:gd name="connsiteY53" fmla="*/ 213410 h 229554"/>
                    <a:gd name="connsiteX54" fmla="*/ 80090 w 271741"/>
                    <a:gd name="connsiteY54" fmla="*/ 209253 h 229554"/>
                    <a:gd name="connsiteX55" fmla="*/ 79258 w 271741"/>
                    <a:gd name="connsiteY55" fmla="*/ 196783 h 229554"/>
                    <a:gd name="connsiteX56" fmla="*/ 73990 w 271741"/>
                    <a:gd name="connsiteY56" fmla="*/ 199831 h 229554"/>
                    <a:gd name="connsiteX57" fmla="*/ 67059 w 271741"/>
                    <a:gd name="connsiteY57" fmla="*/ 203434 h 229554"/>
                    <a:gd name="connsiteX58" fmla="*/ 55416 w 271741"/>
                    <a:gd name="connsiteY58" fmla="*/ 201494 h 229554"/>
                    <a:gd name="connsiteX59" fmla="*/ 49871 w 271741"/>
                    <a:gd name="connsiteY59" fmla="*/ 200662 h 229554"/>
                    <a:gd name="connsiteX60" fmla="*/ 45158 w 271741"/>
                    <a:gd name="connsiteY60" fmla="*/ 203711 h 229554"/>
                    <a:gd name="connsiteX61" fmla="*/ 35177 w 271741"/>
                    <a:gd name="connsiteY61" fmla="*/ 198723 h 229554"/>
                    <a:gd name="connsiteX62" fmla="*/ 34069 w 271741"/>
                    <a:gd name="connsiteY62" fmla="*/ 187915 h 229554"/>
                    <a:gd name="connsiteX63" fmla="*/ 36009 w 271741"/>
                    <a:gd name="connsiteY63" fmla="*/ 176830 h 229554"/>
                    <a:gd name="connsiteX64" fmla="*/ 26860 w 271741"/>
                    <a:gd name="connsiteY64" fmla="*/ 169625 h 229554"/>
                    <a:gd name="connsiteX65" fmla="*/ 29633 w 271741"/>
                    <a:gd name="connsiteY65" fmla="*/ 158817 h 229554"/>
                    <a:gd name="connsiteX66" fmla="*/ 28802 w 271741"/>
                    <a:gd name="connsiteY66" fmla="*/ 148563 h 229554"/>
                    <a:gd name="connsiteX67" fmla="*/ 26860 w 271741"/>
                    <a:gd name="connsiteY67" fmla="*/ 146624 h 229554"/>
                    <a:gd name="connsiteX68" fmla="*/ 24920 w 271741"/>
                    <a:gd name="connsiteY68" fmla="*/ 144407 h 229554"/>
                    <a:gd name="connsiteX69" fmla="*/ 17989 w 271741"/>
                    <a:gd name="connsiteY69" fmla="*/ 143575 h 229554"/>
                    <a:gd name="connsiteX70" fmla="*/ 7454 w 271741"/>
                    <a:gd name="connsiteY70" fmla="*/ 143575 h 229554"/>
                    <a:gd name="connsiteX71" fmla="*/ 5514 w 271741"/>
                    <a:gd name="connsiteY71" fmla="*/ 141913 h 229554"/>
                    <a:gd name="connsiteX72" fmla="*/ 4682 w 271741"/>
                    <a:gd name="connsiteY72" fmla="*/ 140250 h 229554"/>
                    <a:gd name="connsiteX73" fmla="*/ 4405 w 271741"/>
                    <a:gd name="connsiteY73" fmla="*/ 137201 h 229554"/>
                    <a:gd name="connsiteX74" fmla="*/ 4405 w 271741"/>
                    <a:gd name="connsiteY74" fmla="*/ 137201 h 229554"/>
                    <a:gd name="connsiteX75" fmla="*/ 6068 w 271741"/>
                    <a:gd name="connsiteY75" fmla="*/ 123622 h 229554"/>
                    <a:gd name="connsiteX76" fmla="*/ 3851 w 271741"/>
                    <a:gd name="connsiteY76" fmla="*/ 113369 h 229554"/>
                    <a:gd name="connsiteX77" fmla="*/ 246 w 271741"/>
                    <a:gd name="connsiteY77" fmla="*/ 105055 h 229554"/>
                    <a:gd name="connsiteX78" fmla="*/ 246 w 271741"/>
                    <a:gd name="connsiteY78" fmla="*/ 93970 h 229554"/>
                    <a:gd name="connsiteX79" fmla="*/ 246 w 271741"/>
                    <a:gd name="connsiteY79" fmla="*/ 88705 h 229554"/>
                    <a:gd name="connsiteX80" fmla="*/ 4127 w 271741"/>
                    <a:gd name="connsiteY80" fmla="*/ 85103 h 229554"/>
                    <a:gd name="connsiteX81" fmla="*/ 3296 w 271741"/>
                    <a:gd name="connsiteY81" fmla="*/ 75958 h 229554"/>
                    <a:gd name="connsiteX82" fmla="*/ 9950 w 271741"/>
                    <a:gd name="connsiteY82" fmla="*/ 67921 h 229554"/>
                    <a:gd name="connsiteX83" fmla="*/ 16049 w 271741"/>
                    <a:gd name="connsiteY83" fmla="*/ 64873 h 229554"/>
                    <a:gd name="connsiteX84" fmla="*/ 21871 w 271741"/>
                    <a:gd name="connsiteY84" fmla="*/ 78729 h 229554"/>
                    <a:gd name="connsiteX85" fmla="*/ 42108 w 271741"/>
                    <a:gd name="connsiteY85" fmla="*/ 94525 h 229554"/>
                    <a:gd name="connsiteX86" fmla="*/ 63456 w 271741"/>
                    <a:gd name="connsiteY86" fmla="*/ 89814 h 229554"/>
                    <a:gd name="connsiteX87" fmla="*/ 80367 w 271741"/>
                    <a:gd name="connsiteY87" fmla="*/ 90368 h 229554"/>
                    <a:gd name="connsiteX88" fmla="*/ 90624 w 271741"/>
                    <a:gd name="connsiteY88" fmla="*/ 78729 h 229554"/>
                    <a:gd name="connsiteX89" fmla="*/ 111694 w 271741"/>
                    <a:gd name="connsiteY89" fmla="*/ 77897 h 229554"/>
                    <a:gd name="connsiteX90" fmla="*/ 123892 w 271741"/>
                    <a:gd name="connsiteY90" fmla="*/ 84271 h 229554"/>
                    <a:gd name="connsiteX91" fmla="*/ 145794 w 271741"/>
                    <a:gd name="connsiteY91" fmla="*/ 81777 h 229554"/>
                    <a:gd name="connsiteX92" fmla="*/ 158270 w 271741"/>
                    <a:gd name="connsiteY92" fmla="*/ 67644 h 229554"/>
                    <a:gd name="connsiteX93" fmla="*/ 160488 w 271741"/>
                    <a:gd name="connsiteY93" fmla="*/ 56282 h 229554"/>
                    <a:gd name="connsiteX94" fmla="*/ 169082 w 271741"/>
                    <a:gd name="connsiteY94" fmla="*/ 51294 h 229554"/>
                    <a:gd name="connsiteX95" fmla="*/ 169082 w 271741"/>
                    <a:gd name="connsiteY95" fmla="*/ 37438 h 229554"/>
                    <a:gd name="connsiteX96" fmla="*/ 181003 w 271741"/>
                    <a:gd name="connsiteY96" fmla="*/ 29955 h 229554"/>
                    <a:gd name="connsiteX97" fmla="*/ 183221 w 271741"/>
                    <a:gd name="connsiteY97" fmla="*/ 5291 h 229554"/>
                    <a:gd name="connsiteX98" fmla="*/ 194865 w 271741"/>
                    <a:gd name="connsiteY98" fmla="*/ 26 h 229554"/>
                    <a:gd name="connsiteX99" fmla="*/ 237004 w 271741"/>
                    <a:gd name="connsiteY99" fmla="*/ 11111 h 229554"/>
                    <a:gd name="connsiteX100" fmla="*/ 231737 w 271741"/>
                    <a:gd name="connsiteY100" fmla="*/ 10557 h 229554"/>
                    <a:gd name="connsiteX101" fmla="*/ 232291 w 271741"/>
                    <a:gd name="connsiteY101" fmla="*/ 14437 h 229554"/>
                    <a:gd name="connsiteX102" fmla="*/ 233123 w 271741"/>
                    <a:gd name="connsiteY102" fmla="*/ 18871 h 229554"/>
                    <a:gd name="connsiteX103" fmla="*/ 228965 w 271741"/>
                    <a:gd name="connsiteY103" fmla="*/ 20533 h 229554"/>
                    <a:gd name="connsiteX104" fmla="*/ 224529 w 271741"/>
                    <a:gd name="connsiteY104" fmla="*/ 24690 h 229554"/>
                    <a:gd name="connsiteX105" fmla="*/ 228133 w 271741"/>
                    <a:gd name="connsiteY105" fmla="*/ 28847 h 229554"/>
                    <a:gd name="connsiteX106" fmla="*/ 228410 w 271741"/>
                    <a:gd name="connsiteY106" fmla="*/ 33281 h 229554"/>
                    <a:gd name="connsiteX107" fmla="*/ 235618 w 271741"/>
                    <a:gd name="connsiteY107" fmla="*/ 38823 h 229554"/>
                    <a:gd name="connsiteX108" fmla="*/ 236727 w 271741"/>
                    <a:gd name="connsiteY108" fmla="*/ 43811 h 229554"/>
                    <a:gd name="connsiteX109" fmla="*/ 240608 w 271741"/>
                    <a:gd name="connsiteY109" fmla="*/ 47691 h 229554"/>
                    <a:gd name="connsiteX110" fmla="*/ 241163 w 271741"/>
                    <a:gd name="connsiteY110" fmla="*/ 67644 h 229554"/>
                    <a:gd name="connsiteX111" fmla="*/ 252252 w 271741"/>
                    <a:gd name="connsiteY111" fmla="*/ 75126 h 229554"/>
                    <a:gd name="connsiteX112" fmla="*/ 262510 w 271741"/>
                    <a:gd name="connsiteY112" fmla="*/ 82332 h 229554"/>
                    <a:gd name="connsiteX113" fmla="*/ 265837 w 271741"/>
                    <a:gd name="connsiteY113" fmla="*/ 85657 h 229554"/>
                    <a:gd name="connsiteX114" fmla="*/ 270272 w 271741"/>
                    <a:gd name="connsiteY114" fmla="*/ 88982 h 229554"/>
                    <a:gd name="connsiteX115" fmla="*/ 268332 w 271741"/>
                    <a:gd name="connsiteY115" fmla="*/ 97573 h 2295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</a:cxnLst>
                  <a:rect l="l" t="t" r="r" b="b"/>
                  <a:pathLst>
                    <a:path w="271741" h="229554">
                      <a:moveTo>
                        <a:pt x="269164" y="98681"/>
                      </a:moveTo>
                      <a:cubicBezTo>
                        <a:pt x="266114" y="101176"/>
                        <a:pt x="262233" y="100899"/>
                        <a:pt x="258628" y="99790"/>
                      </a:cubicBezTo>
                      <a:cubicBezTo>
                        <a:pt x="254747" y="98681"/>
                        <a:pt x="252252" y="95633"/>
                        <a:pt x="248925" y="93139"/>
                      </a:cubicBezTo>
                      <a:cubicBezTo>
                        <a:pt x="247817" y="92308"/>
                        <a:pt x="245875" y="90922"/>
                        <a:pt x="244489" y="91753"/>
                      </a:cubicBezTo>
                      <a:cubicBezTo>
                        <a:pt x="243381" y="92585"/>
                        <a:pt x="243103" y="95079"/>
                        <a:pt x="242549" y="96188"/>
                      </a:cubicBezTo>
                      <a:cubicBezTo>
                        <a:pt x="240886" y="99790"/>
                        <a:pt x="236727" y="101730"/>
                        <a:pt x="235618" y="105887"/>
                      </a:cubicBezTo>
                      <a:cubicBezTo>
                        <a:pt x="235064" y="107827"/>
                        <a:pt x="235341" y="110044"/>
                        <a:pt x="234786" y="111983"/>
                      </a:cubicBezTo>
                      <a:cubicBezTo>
                        <a:pt x="234232" y="114201"/>
                        <a:pt x="233400" y="116140"/>
                        <a:pt x="232569" y="118080"/>
                      </a:cubicBezTo>
                      <a:cubicBezTo>
                        <a:pt x="231183" y="121406"/>
                        <a:pt x="230628" y="125008"/>
                        <a:pt x="231737" y="128334"/>
                      </a:cubicBezTo>
                      <a:cubicBezTo>
                        <a:pt x="232846" y="131382"/>
                        <a:pt x="235064" y="134153"/>
                        <a:pt x="233677" y="137756"/>
                      </a:cubicBezTo>
                      <a:cubicBezTo>
                        <a:pt x="232846" y="139973"/>
                        <a:pt x="231183" y="140804"/>
                        <a:pt x="229241" y="142190"/>
                      </a:cubicBezTo>
                      <a:cubicBezTo>
                        <a:pt x="227578" y="143575"/>
                        <a:pt x="227024" y="145515"/>
                        <a:pt x="225083" y="146624"/>
                      </a:cubicBezTo>
                      <a:cubicBezTo>
                        <a:pt x="223974" y="147178"/>
                        <a:pt x="222588" y="148009"/>
                        <a:pt x="221479" y="148841"/>
                      </a:cubicBezTo>
                      <a:cubicBezTo>
                        <a:pt x="219816" y="149949"/>
                        <a:pt x="218430" y="151612"/>
                        <a:pt x="216212" y="151889"/>
                      </a:cubicBezTo>
                      <a:cubicBezTo>
                        <a:pt x="213994" y="152166"/>
                        <a:pt x="211499" y="151058"/>
                        <a:pt x="210113" y="153552"/>
                      </a:cubicBezTo>
                      <a:cubicBezTo>
                        <a:pt x="209281" y="155214"/>
                        <a:pt x="209004" y="157986"/>
                        <a:pt x="209004" y="159926"/>
                      </a:cubicBezTo>
                      <a:cubicBezTo>
                        <a:pt x="206786" y="161588"/>
                        <a:pt x="202904" y="161588"/>
                        <a:pt x="201518" y="163805"/>
                      </a:cubicBezTo>
                      <a:cubicBezTo>
                        <a:pt x="200409" y="165468"/>
                        <a:pt x="201518" y="165745"/>
                        <a:pt x="202073" y="167131"/>
                      </a:cubicBezTo>
                      <a:cubicBezTo>
                        <a:pt x="202904" y="168239"/>
                        <a:pt x="202904" y="169348"/>
                        <a:pt x="202627" y="170456"/>
                      </a:cubicBezTo>
                      <a:cubicBezTo>
                        <a:pt x="202627" y="171565"/>
                        <a:pt x="202073" y="172950"/>
                        <a:pt x="201518" y="174059"/>
                      </a:cubicBezTo>
                      <a:cubicBezTo>
                        <a:pt x="200687" y="175167"/>
                        <a:pt x="199577" y="175999"/>
                        <a:pt x="199577" y="177661"/>
                      </a:cubicBezTo>
                      <a:cubicBezTo>
                        <a:pt x="199577" y="179601"/>
                        <a:pt x="200964" y="179601"/>
                        <a:pt x="202350" y="180432"/>
                      </a:cubicBezTo>
                      <a:cubicBezTo>
                        <a:pt x="203459" y="181264"/>
                        <a:pt x="204290" y="182095"/>
                        <a:pt x="205676" y="182649"/>
                      </a:cubicBezTo>
                      <a:cubicBezTo>
                        <a:pt x="204845" y="183758"/>
                        <a:pt x="205676" y="184867"/>
                        <a:pt x="204013" y="185975"/>
                      </a:cubicBezTo>
                      <a:cubicBezTo>
                        <a:pt x="202904" y="186806"/>
                        <a:pt x="200687" y="188192"/>
                        <a:pt x="200409" y="189578"/>
                      </a:cubicBezTo>
                      <a:cubicBezTo>
                        <a:pt x="201795" y="190409"/>
                        <a:pt x="201795" y="192626"/>
                        <a:pt x="200964" y="194011"/>
                      </a:cubicBezTo>
                      <a:cubicBezTo>
                        <a:pt x="200964" y="194011"/>
                        <a:pt x="200409" y="194011"/>
                        <a:pt x="200132" y="194288"/>
                      </a:cubicBezTo>
                      <a:cubicBezTo>
                        <a:pt x="200132" y="194288"/>
                        <a:pt x="199577" y="195397"/>
                        <a:pt x="199577" y="195397"/>
                      </a:cubicBezTo>
                      <a:cubicBezTo>
                        <a:pt x="199023" y="195951"/>
                        <a:pt x="198191" y="196229"/>
                        <a:pt x="197359" y="195951"/>
                      </a:cubicBezTo>
                      <a:cubicBezTo>
                        <a:pt x="195419" y="195397"/>
                        <a:pt x="194865" y="194843"/>
                        <a:pt x="194865" y="197614"/>
                      </a:cubicBezTo>
                      <a:cubicBezTo>
                        <a:pt x="194865" y="199277"/>
                        <a:pt x="195973" y="200108"/>
                        <a:pt x="196251" y="201771"/>
                      </a:cubicBezTo>
                      <a:cubicBezTo>
                        <a:pt x="196528" y="203434"/>
                        <a:pt x="195419" y="205373"/>
                        <a:pt x="195142" y="206759"/>
                      </a:cubicBezTo>
                      <a:cubicBezTo>
                        <a:pt x="194865" y="208422"/>
                        <a:pt x="194310" y="209530"/>
                        <a:pt x="194587" y="211193"/>
                      </a:cubicBezTo>
                      <a:cubicBezTo>
                        <a:pt x="194587" y="213133"/>
                        <a:pt x="194587" y="214796"/>
                        <a:pt x="193201" y="216181"/>
                      </a:cubicBezTo>
                      <a:cubicBezTo>
                        <a:pt x="192092" y="217567"/>
                        <a:pt x="190152" y="218121"/>
                        <a:pt x="189042" y="219507"/>
                      </a:cubicBezTo>
                      <a:cubicBezTo>
                        <a:pt x="187102" y="219784"/>
                        <a:pt x="185161" y="219784"/>
                        <a:pt x="183221" y="220338"/>
                      </a:cubicBezTo>
                      <a:cubicBezTo>
                        <a:pt x="182112" y="220615"/>
                        <a:pt x="181003" y="221447"/>
                        <a:pt x="179617" y="221724"/>
                      </a:cubicBezTo>
                      <a:cubicBezTo>
                        <a:pt x="176290" y="222555"/>
                        <a:pt x="172686" y="223386"/>
                        <a:pt x="169636" y="225049"/>
                      </a:cubicBezTo>
                      <a:cubicBezTo>
                        <a:pt x="166033" y="227266"/>
                        <a:pt x="162428" y="230037"/>
                        <a:pt x="157716" y="229483"/>
                      </a:cubicBezTo>
                      <a:cubicBezTo>
                        <a:pt x="155774" y="229483"/>
                        <a:pt x="153280" y="228652"/>
                        <a:pt x="152171" y="227266"/>
                      </a:cubicBezTo>
                      <a:cubicBezTo>
                        <a:pt x="151061" y="225880"/>
                        <a:pt x="151616" y="224218"/>
                        <a:pt x="151893" y="222555"/>
                      </a:cubicBezTo>
                      <a:cubicBezTo>
                        <a:pt x="152448" y="218121"/>
                        <a:pt x="150507" y="215627"/>
                        <a:pt x="147735" y="212579"/>
                      </a:cubicBezTo>
                      <a:cubicBezTo>
                        <a:pt x="145794" y="210362"/>
                        <a:pt x="143022" y="207036"/>
                        <a:pt x="139695" y="207590"/>
                      </a:cubicBezTo>
                      <a:cubicBezTo>
                        <a:pt x="138032" y="207868"/>
                        <a:pt x="136923" y="209253"/>
                        <a:pt x="135814" y="210362"/>
                      </a:cubicBezTo>
                      <a:cubicBezTo>
                        <a:pt x="134151" y="212024"/>
                        <a:pt x="132209" y="213410"/>
                        <a:pt x="129992" y="214241"/>
                      </a:cubicBezTo>
                      <a:cubicBezTo>
                        <a:pt x="125002" y="216181"/>
                        <a:pt x="127220" y="209253"/>
                        <a:pt x="123892" y="207868"/>
                      </a:cubicBezTo>
                      <a:cubicBezTo>
                        <a:pt x="122229" y="207036"/>
                        <a:pt x="120566" y="208699"/>
                        <a:pt x="119180" y="208699"/>
                      </a:cubicBezTo>
                      <a:cubicBezTo>
                        <a:pt x="117239" y="208699"/>
                        <a:pt x="116685" y="206205"/>
                        <a:pt x="115853" y="204819"/>
                      </a:cubicBezTo>
                      <a:cubicBezTo>
                        <a:pt x="112803" y="198723"/>
                        <a:pt x="111140" y="207036"/>
                        <a:pt x="108645" y="208976"/>
                      </a:cubicBezTo>
                      <a:cubicBezTo>
                        <a:pt x="106982" y="210085"/>
                        <a:pt x="105318" y="209530"/>
                        <a:pt x="103655" y="208976"/>
                      </a:cubicBezTo>
                      <a:cubicBezTo>
                        <a:pt x="101714" y="208699"/>
                        <a:pt x="99496" y="208976"/>
                        <a:pt x="97555" y="208422"/>
                      </a:cubicBezTo>
                      <a:cubicBezTo>
                        <a:pt x="95615" y="208145"/>
                        <a:pt x="94228" y="206759"/>
                        <a:pt x="92288" y="206205"/>
                      </a:cubicBezTo>
                      <a:cubicBezTo>
                        <a:pt x="90070" y="205651"/>
                        <a:pt x="88961" y="207313"/>
                        <a:pt x="87575" y="208699"/>
                      </a:cubicBezTo>
                      <a:cubicBezTo>
                        <a:pt x="86189" y="210362"/>
                        <a:pt x="84248" y="213410"/>
                        <a:pt x="82030" y="213410"/>
                      </a:cubicBezTo>
                      <a:cubicBezTo>
                        <a:pt x="79812" y="213410"/>
                        <a:pt x="79812" y="210916"/>
                        <a:pt x="80090" y="209253"/>
                      </a:cubicBezTo>
                      <a:cubicBezTo>
                        <a:pt x="80367" y="206482"/>
                        <a:pt x="83971" y="197891"/>
                        <a:pt x="79258" y="196783"/>
                      </a:cubicBezTo>
                      <a:cubicBezTo>
                        <a:pt x="77318" y="196229"/>
                        <a:pt x="75376" y="198723"/>
                        <a:pt x="73990" y="199831"/>
                      </a:cubicBezTo>
                      <a:cubicBezTo>
                        <a:pt x="72050" y="201771"/>
                        <a:pt x="69832" y="203157"/>
                        <a:pt x="67059" y="203434"/>
                      </a:cubicBezTo>
                      <a:cubicBezTo>
                        <a:pt x="63178" y="203988"/>
                        <a:pt x="59020" y="202880"/>
                        <a:pt x="55416" y="201494"/>
                      </a:cubicBezTo>
                      <a:cubicBezTo>
                        <a:pt x="53753" y="200939"/>
                        <a:pt x="51812" y="200108"/>
                        <a:pt x="49871" y="200662"/>
                      </a:cubicBezTo>
                      <a:cubicBezTo>
                        <a:pt x="47931" y="201217"/>
                        <a:pt x="46822" y="202880"/>
                        <a:pt x="45158" y="203711"/>
                      </a:cubicBezTo>
                      <a:cubicBezTo>
                        <a:pt x="41277" y="205928"/>
                        <a:pt x="37119" y="202325"/>
                        <a:pt x="35177" y="198723"/>
                      </a:cubicBezTo>
                      <a:cubicBezTo>
                        <a:pt x="33514" y="195674"/>
                        <a:pt x="33514" y="191240"/>
                        <a:pt x="34069" y="187915"/>
                      </a:cubicBezTo>
                      <a:cubicBezTo>
                        <a:pt x="34346" y="184312"/>
                        <a:pt x="36564" y="180432"/>
                        <a:pt x="36009" y="176830"/>
                      </a:cubicBezTo>
                      <a:cubicBezTo>
                        <a:pt x="35177" y="172673"/>
                        <a:pt x="30188" y="171011"/>
                        <a:pt x="26860" y="169625"/>
                      </a:cubicBezTo>
                      <a:cubicBezTo>
                        <a:pt x="26306" y="165745"/>
                        <a:pt x="29633" y="162697"/>
                        <a:pt x="29633" y="158817"/>
                      </a:cubicBezTo>
                      <a:cubicBezTo>
                        <a:pt x="29633" y="156046"/>
                        <a:pt x="30465" y="151335"/>
                        <a:pt x="28802" y="148563"/>
                      </a:cubicBezTo>
                      <a:cubicBezTo>
                        <a:pt x="28247" y="147732"/>
                        <a:pt x="27415" y="147178"/>
                        <a:pt x="26860" y="146624"/>
                      </a:cubicBezTo>
                      <a:cubicBezTo>
                        <a:pt x="26306" y="145792"/>
                        <a:pt x="25752" y="144961"/>
                        <a:pt x="24920" y="144407"/>
                      </a:cubicBezTo>
                      <a:cubicBezTo>
                        <a:pt x="23257" y="143298"/>
                        <a:pt x="20207" y="143298"/>
                        <a:pt x="17989" y="143575"/>
                      </a:cubicBezTo>
                      <a:cubicBezTo>
                        <a:pt x="14385" y="143852"/>
                        <a:pt x="10781" y="145515"/>
                        <a:pt x="7454" y="143575"/>
                      </a:cubicBezTo>
                      <a:cubicBezTo>
                        <a:pt x="6623" y="143298"/>
                        <a:pt x="6068" y="142467"/>
                        <a:pt x="5514" y="141913"/>
                      </a:cubicBezTo>
                      <a:cubicBezTo>
                        <a:pt x="4682" y="141081"/>
                        <a:pt x="4959" y="141358"/>
                        <a:pt x="4682" y="140250"/>
                      </a:cubicBezTo>
                      <a:cubicBezTo>
                        <a:pt x="4682" y="139419"/>
                        <a:pt x="4405" y="138310"/>
                        <a:pt x="4405" y="137201"/>
                      </a:cubicBezTo>
                      <a:cubicBezTo>
                        <a:pt x="4405" y="136924"/>
                        <a:pt x="4405" y="137201"/>
                        <a:pt x="4405" y="137201"/>
                      </a:cubicBezTo>
                      <a:cubicBezTo>
                        <a:pt x="4405" y="132491"/>
                        <a:pt x="4405" y="128334"/>
                        <a:pt x="6068" y="123622"/>
                      </a:cubicBezTo>
                      <a:cubicBezTo>
                        <a:pt x="7177" y="119743"/>
                        <a:pt x="8009" y="115863"/>
                        <a:pt x="3851" y="113369"/>
                      </a:cubicBezTo>
                      <a:cubicBezTo>
                        <a:pt x="523" y="111429"/>
                        <a:pt x="523" y="108658"/>
                        <a:pt x="246" y="105055"/>
                      </a:cubicBezTo>
                      <a:cubicBezTo>
                        <a:pt x="-31" y="101176"/>
                        <a:pt x="801" y="97573"/>
                        <a:pt x="246" y="93970"/>
                      </a:cubicBezTo>
                      <a:cubicBezTo>
                        <a:pt x="246" y="92308"/>
                        <a:pt x="-308" y="90368"/>
                        <a:pt x="246" y="88705"/>
                      </a:cubicBezTo>
                      <a:cubicBezTo>
                        <a:pt x="801" y="87042"/>
                        <a:pt x="2741" y="86211"/>
                        <a:pt x="4127" y="85103"/>
                      </a:cubicBezTo>
                      <a:cubicBezTo>
                        <a:pt x="8009" y="82054"/>
                        <a:pt x="4127" y="79560"/>
                        <a:pt x="3296" y="75958"/>
                      </a:cubicBezTo>
                      <a:cubicBezTo>
                        <a:pt x="2741" y="72078"/>
                        <a:pt x="7454" y="70138"/>
                        <a:pt x="9950" y="67921"/>
                      </a:cubicBezTo>
                      <a:cubicBezTo>
                        <a:pt x="11890" y="66258"/>
                        <a:pt x="13831" y="64873"/>
                        <a:pt x="16049" y="64873"/>
                      </a:cubicBezTo>
                      <a:cubicBezTo>
                        <a:pt x="16880" y="69030"/>
                        <a:pt x="18543" y="75958"/>
                        <a:pt x="21871" y="78729"/>
                      </a:cubicBezTo>
                      <a:cubicBezTo>
                        <a:pt x="26860" y="82609"/>
                        <a:pt x="32128" y="95356"/>
                        <a:pt x="42108" y="94525"/>
                      </a:cubicBezTo>
                      <a:cubicBezTo>
                        <a:pt x="52089" y="93693"/>
                        <a:pt x="57634" y="89260"/>
                        <a:pt x="63456" y="89814"/>
                      </a:cubicBezTo>
                      <a:cubicBezTo>
                        <a:pt x="69555" y="90645"/>
                        <a:pt x="75376" y="95356"/>
                        <a:pt x="80367" y="90368"/>
                      </a:cubicBezTo>
                      <a:cubicBezTo>
                        <a:pt x="85357" y="85380"/>
                        <a:pt x="83693" y="79283"/>
                        <a:pt x="90624" y="78729"/>
                      </a:cubicBezTo>
                      <a:cubicBezTo>
                        <a:pt x="97278" y="78175"/>
                        <a:pt x="107813" y="74572"/>
                        <a:pt x="111694" y="77897"/>
                      </a:cubicBezTo>
                      <a:cubicBezTo>
                        <a:pt x="115853" y="81223"/>
                        <a:pt x="113635" y="84825"/>
                        <a:pt x="123892" y="84271"/>
                      </a:cubicBezTo>
                      <a:cubicBezTo>
                        <a:pt x="134151" y="83717"/>
                        <a:pt x="139418" y="85380"/>
                        <a:pt x="145794" y="81777"/>
                      </a:cubicBezTo>
                      <a:cubicBezTo>
                        <a:pt x="152171" y="78452"/>
                        <a:pt x="157716" y="73463"/>
                        <a:pt x="158270" y="67644"/>
                      </a:cubicBezTo>
                      <a:cubicBezTo>
                        <a:pt x="158824" y="61824"/>
                        <a:pt x="156884" y="57391"/>
                        <a:pt x="160488" y="56282"/>
                      </a:cubicBezTo>
                      <a:cubicBezTo>
                        <a:pt x="163815" y="55173"/>
                        <a:pt x="169359" y="57113"/>
                        <a:pt x="169082" y="51294"/>
                      </a:cubicBezTo>
                      <a:cubicBezTo>
                        <a:pt x="169082" y="45474"/>
                        <a:pt x="161319" y="39378"/>
                        <a:pt x="169082" y="37438"/>
                      </a:cubicBezTo>
                      <a:cubicBezTo>
                        <a:pt x="176844" y="35498"/>
                        <a:pt x="181280" y="35221"/>
                        <a:pt x="181003" y="29955"/>
                      </a:cubicBezTo>
                      <a:cubicBezTo>
                        <a:pt x="181003" y="24690"/>
                        <a:pt x="179339" y="8894"/>
                        <a:pt x="183221" y="5291"/>
                      </a:cubicBezTo>
                      <a:cubicBezTo>
                        <a:pt x="187102" y="1689"/>
                        <a:pt x="188211" y="-251"/>
                        <a:pt x="194865" y="26"/>
                      </a:cubicBezTo>
                      <a:cubicBezTo>
                        <a:pt x="201518" y="581"/>
                        <a:pt x="230905" y="-2191"/>
                        <a:pt x="237004" y="11111"/>
                      </a:cubicBezTo>
                      <a:cubicBezTo>
                        <a:pt x="235895" y="10834"/>
                        <a:pt x="232846" y="9448"/>
                        <a:pt x="231737" y="10557"/>
                      </a:cubicBezTo>
                      <a:cubicBezTo>
                        <a:pt x="230628" y="11388"/>
                        <a:pt x="231737" y="13605"/>
                        <a:pt x="232291" y="14437"/>
                      </a:cubicBezTo>
                      <a:cubicBezTo>
                        <a:pt x="232846" y="15545"/>
                        <a:pt x="233677" y="17485"/>
                        <a:pt x="233123" y="18871"/>
                      </a:cubicBezTo>
                      <a:cubicBezTo>
                        <a:pt x="232291" y="20256"/>
                        <a:pt x="230351" y="20256"/>
                        <a:pt x="228965" y="20533"/>
                      </a:cubicBezTo>
                      <a:cubicBezTo>
                        <a:pt x="226469" y="21087"/>
                        <a:pt x="220648" y="21642"/>
                        <a:pt x="224529" y="24690"/>
                      </a:cubicBezTo>
                      <a:cubicBezTo>
                        <a:pt x="225915" y="25799"/>
                        <a:pt x="227578" y="26907"/>
                        <a:pt x="228133" y="28847"/>
                      </a:cubicBezTo>
                      <a:cubicBezTo>
                        <a:pt x="228687" y="30232"/>
                        <a:pt x="228133" y="31895"/>
                        <a:pt x="228410" y="33281"/>
                      </a:cubicBezTo>
                      <a:cubicBezTo>
                        <a:pt x="229519" y="36329"/>
                        <a:pt x="234509" y="35498"/>
                        <a:pt x="235618" y="38823"/>
                      </a:cubicBezTo>
                      <a:cubicBezTo>
                        <a:pt x="236172" y="40486"/>
                        <a:pt x="235895" y="42149"/>
                        <a:pt x="236727" y="43811"/>
                      </a:cubicBezTo>
                      <a:cubicBezTo>
                        <a:pt x="237558" y="45474"/>
                        <a:pt x="239222" y="46583"/>
                        <a:pt x="240608" y="47691"/>
                      </a:cubicBezTo>
                      <a:cubicBezTo>
                        <a:pt x="248371" y="53788"/>
                        <a:pt x="236727" y="60993"/>
                        <a:pt x="241163" y="67644"/>
                      </a:cubicBezTo>
                      <a:cubicBezTo>
                        <a:pt x="243658" y="71247"/>
                        <a:pt x="248925" y="72909"/>
                        <a:pt x="252252" y="75126"/>
                      </a:cubicBezTo>
                      <a:cubicBezTo>
                        <a:pt x="255579" y="77343"/>
                        <a:pt x="259460" y="79560"/>
                        <a:pt x="262510" y="82332"/>
                      </a:cubicBezTo>
                      <a:cubicBezTo>
                        <a:pt x="263619" y="83440"/>
                        <a:pt x="264728" y="84548"/>
                        <a:pt x="265837" y="85657"/>
                      </a:cubicBezTo>
                      <a:cubicBezTo>
                        <a:pt x="267223" y="86765"/>
                        <a:pt x="268886" y="87597"/>
                        <a:pt x="270272" y="88982"/>
                      </a:cubicBezTo>
                      <a:cubicBezTo>
                        <a:pt x="273322" y="91753"/>
                        <a:pt x="271104" y="95633"/>
                        <a:pt x="268332" y="97573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291" name="Freeform 2290">
                  <a:extLst>
                    <a:ext uri="{FF2B5EF4-FFF2-40B4-BE49-F238E27FC236}">
                      <a16:creationId xmlns:a16="http://schemas.microsoft.com/office/drawing/2014/main" id="{72854440-D014-99B2-4B97-00ACB96C1E79}"/>
                    </a:ext>
                  </a:extLst>
                </p:cNvPr>
                <p:cNvSpPr/>
                <p:nvPr/>
              </p:nvSpPr>
              <p:spPr>
                <a:xfrm>
                  <a:off x="8918404" y="4210348"/>
                  <a:ext cx="12037" cy="17083"/>
                </a:xfrm>
                <a:custGeom>
                  <a:avLst/>
                  <a:gdLst>
                    <a:gd name="connsiteX0" fmla="*/ 671 w 12037"/>
                    <a:gd name="connsiteY0" fmla="*/ 15931 h 17083"/>
                    <a:gd name="connsiteX1" fmla="*/ 2612 w 12037"/>
                    <a:gd name="connsiteY1" fmla="*/ 8449 h 17083"/>
                    <a:gd name="connsiteX2" fmla="*/ 4552 w 12037"/>
                    <a:gd name="connsiteY2" fmla="*/ 4569 h 17083"/>
                    <a:gd name="connsiteX3" fmla="*/ 5662 w 12037"/>
                    <a:gd name="connsiteY3" fmla="*/ 413 h 17083"/>
                    <a:gd name="connsiteX4" fmla="*/ 9265 w 12037"/>
                    <a:gd name="connsiteY4" fmla="*/ 1521 h 17083"/>
                    <a:gd name="connsiteX5" fmla="*/ 12038 w 12037"/>
                    <a:gd name="connsiteY5" fmla="*/ 2907 h 17083"/>
                    <a:gd name="connsiteX6" fmla="*/ 9820 w 12037"/>
                    <a:gd name="connsiteY6" fmla="*/ 6787 h 17083"/>
                    <a:gd name="connsiteX7" fmla="*/ 7325 w 12037"/>
                    <a:gd name="connsiteY7" fmla="*/ 12329 h 17083"/>
                    <a:gd name="connsiteX8" fmla="*/ 394 w 12037"/>
                    <a:gd name="connsiteY8" fmla="*/ 15931 h 170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2037" h="17083">
                      <a:moveTo>
                        <a:pt x="671" y="15931"/>
                      </a:moveTo>
                      <a:cubicBezTo>
                        <a:pt x="-1269" y="13715"/>
                        <a:pt x="1503" y="10112"/>
                        <a:pt x="2612" y="8449"/>
                      </a:cubicBezTo>
                      <a:cubicBezTo>
                        <a:pt x="3444" y="7341"/>
                        <a:pt x="4276" y="5955"/>
                        <a:pt x="4552" y="4569"/>
                      </a:cubicBezTo>
                      <a:cubicBezTo>
                        <a:pt x="4830" y="3461"/>
                        <a:pt x="4552" y="1244"/>
                        <a:pt x="5662" y="413"/>
                      </a:cubicBezTo>
                      <a:cubicBezTo>
                        <a:pt x="7048" y="-696"/>
                        <a:pt x="8157" y="690"/>
                        <a:pt x="9265" y="1521"/>
                      </a:cubicBezTo>
                      <a:cubicBezTo>
                        <a:pt x="10375" y="2075"/>
                        <a:pt x="12038" y="1521"/>
                        <a:pt x="12038" y="2907"/>
                      </a:cubicBezTo>
                      <a:cubicBezTo>
                        <a:pt x="12038" y="4292"/>
                        <a:pt x="10375" y="5678"/>
                        <a:pt x="9820" y="6787"/>
                      </a:cubicBezTo>
                      <a:cubicBezTo>
                        <a:pt x="8711" y="8449"/>
                        <a:pt x="7879" y="10389"/>
                        <a:pt x="7325" y="12329"/>
                      </a:cubicBezTo>
                      <a:cubicBezTo>
                        <a:pt x="6493" y="14546"/>
                        <a:pt x="3166" y="19257"/>
                        <a:pt x="394" y="15931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292" name="Freeform 2291">
                  <a:extLst>
                    <a:ext uri="{FF2B5EF4-FFF2-40B4-BE49-F238E27FC236}">
                      <a16:creationId xmlns:a16="http://schemas.microsoft.com/office/drawing/2014/main" id="{B0F9EE76-7866-01F2-6FA2-AD40882764BE}"/>
                    </a:ext>
                  </a:extLst>
                </p:cNvPr>
                <p:cNvSpPr/>
                <p:nvPr/>
              </p:nvSpPr>
              <p:spPr>
                <a:xfrm>
                  <a:off x="8944581" y="3921723"/>
                  <a:ext cx="8871" cy="7205"/>
                </a:xfrm>
                <a:custGeom>
                  <a:avLst/>
                  <a:gdLst>
                    <a:gd name="connsiteX0" fmla="*/ 8871 w 8871"/>
                    <a:gd name="connsiteY0" fmla="*/ 3602 h 7205"/>
                    <a:gd name="connsiteX1" fmla="*/ 4436 w 8871"/>
                    <a:gd name="connsiteY1" fmla="*/ 7205 h 7205"/>
                    <a:gd name="connsiteX2" fmla="*/ 0 w 8871"/>
                    <a:gd name="connsiteY2" fmla="*/ 3602 h 7205"/>
                    <a:gd name="connsiteX3" fmla="*/ 4436 w 8871"/>
                    <a:gd name="connsiteY3" fmla="*/ 0 h 7205"/>
                    <a:gd name="connsiteX4" fmla="*/ 8871 w 8871"/>
                    <a:gd name="connsiteY4" fmla="*/ 3602 h 72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871" h="7205">
                      <a:moveTo>
                        <a:pt x="8871" y="3602"/>
                      </a:moveTo>
                      <a:cubicBezTo>
                        <a:pt x="8871" y="5542"/>
                        <a:pt x="6931" y="7205"/>
                        <a:pt x="4436" y="7205"/>
                      </a:cubicBezTo>
                      <a:cubicBezTo>
                        <a:pt x="1941" y="7205"/>
                        <a:pt x="0" y="5542"/>
                        <a:pt x="0" y="3602"/>
                      </a:cubicBezTo>
                      <a:cubicBezTo>
                        <a:pt x="0" y="1663"/>
                        <a:pt x="1941" y="0"/>
                        <a:pt x="4436" y="0"/>
                      </a:cubicBezTo>
                      <a:cubicBezTo>
                        <a:pt x="6931" y="0"/>
                        <a:pt x="8871" y="1663"/>
                        <a:pt x="8871" y="3602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293" name="Freeform 2292">
                  <a:extLst>
                    <a:ext uri="{FF2B5EF4-FFF2-40B4-BE49-F238E27FC236}">
                      <a16:creationId xmlns:a16="http://schemas.microsoft.com/office/drawing/2014/main" id="{688913D6-76AB-F7E7-4007-F39C6B5C20B6}"/>
                    </a:ext>
                  </a:extLst>
                </p:cNvPr>
                <p:cNvSpPr/>
                <p:nvPr/>
              </p:nvSpPr>
              <p:spPr>
                <a:xfrm>
                  <a:off x="9008068" y="3986015"/>
                  <a:ext cx="5544" cy="8867"/>
                </a:xfrm>
                <a:custGeom>
                  <a:avLst/>
                  <a:gdLst>
                    <a:gd name="connsiteX0" fmla="*/ 5545 w 5544"/>
                    <a:gd name="connsiteY0" fmla="*/ 4434 h 8867"/>
                    <a:gd name="connsiteX1" fmla="*/ 2772 w 5544"/>
                    <a:gd name="connsiteY1" fmla="*/ 8868 h 8867"/>
                    <a:gd name="connsiteX2" fmla="*/ 0 w 5544"/>
                    <a:gd name="connsiteY2" fmla="*/ 4434 h 8867"/>
                    <a:gd name="connsiteX3" fmla="*/ 2772 w 5544"/>
                    <a:gd name="connsiteY3" fmla="*/ 0 h 8867"/>
                    <a:gd name="connsiteX4" fmla="*/ 5545 w 5544"/>
                    <a:gd name="connsiteY4" fmla="*/ 4434 h 88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544" h="8867">
                      <a:moveTo>
                        <a:pt x="5545" y="4434"/>
                      </a:moveTo>
                      <a:cubicBezTo>
                        <a:pt x="5545" y="6928"/>
                        <a:pt x="4159" y="8868"/>
                        <a:pt x="2772" y="8868"/>
                      </a:cubicBezTo>
                      <a:cubicBezTo>
                        <a:pt x="1386" y="8868"/>
                        <a:pt x="0" y="6928"/>
                        <a:pt x="0" y="4434"/>
                      </a:cubicBezTo>
                      <a:cubicBezTo>
                        <a:pt x="0" y="1940"/>
                        <a:pt x="1386" y="0"/>
                        <a:pt x="2772" y="0"/>
                      </a:cubicBezTo>
                      <a:cubicBezTo>
                        <a:pt x="4159" y="0"/>
                        <a:pt x="5545" y="1940"/>
                        <a:pt x="5545" y="4434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294" name="Freeform 2293">
                  <a:extLst>
                    <a:ext uri="{FF2B5EF4-FFF2-40B4-BE49-F238E27FC236}">
                      <a16:creationId xmlns:a16="http://schemas.microsoft.com/office/drawing/2014/main" id="{99F727D6-AA72-2098-F652-D19358334921}"/>
                    </a:ext>
                  </a:extLst>
                </p:cNvPr>
                <p:cNvSpPr/>
                <p:nvPr/>
              </p:nvSpPr>
              <p:spPr>
                <a:xfrm>
                  <a:off x="8972859" y="3954146"/>
                  <a:ext cx="3881" cy="5542"/>
                </a:xfrm>
                <a:custGeom>
                  <a:avLst/>
                  <a:gdLst>
                    <a:gd name="connsiteX0" fmla="*/ 3882 w 3881"/>
                    <a:gd name="connsiteY0" fmla="*/ 2771 h 5542"/>
                    <a:gd name="connsiteX1" fmla="*/ 1941 w 3881"/>
                    <a:gd name="connsiteY1" fmla="*/ 5542 h 5542"/>
                    <a:gd name="connsiteX2" fmla="*/ 0 w 3881"/>
                    <a:gd name="connsiteY2" fmla="*/ 2771 h 5542"/>
                    <a:gd name="connsiteX3" fmla="*/ 1941 w 3881"/>
                    <a:gd name="connsiteY3" fmla="*/ 0 h 5542"/>
                    <a:gd name="connsiteX4" fmla="*/ 3882 w 3881"/>
                    <a:gd name="connsiteY4" fmla="*/ 2771 h 55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881" h="5542">
                      <a:moveTo>
                        <a:pt x="3882" y="2771"/>
                      </a:moveTo>
                      <a:cubicBezTo>
                        <a:pt x="3882" y="4434"/>
                        <a:pt x="3050" y="5542"/>
                        <a:pt x="1941" y="5542"/>
                      </a:cubicBezTo>
                      <a:cubicBezTo>
                        <a:pt x="832" y="5542"/>
                        <a:pt x="0" y="4157"/>
                        <a:pt x="0" y="2771"/>
                      </a:cubicBezTo>
                      <a:cubicBezTo>
                        <a:pt x="0" y="1386"/>
                        <a:pt x="832" y="0"/>
                        <a:pt x="1941" y="0"/>
                      </a:cubicBezTo>
                      <a:cubicBezTo>
                        <a:pt x="3050" y="0"/>
                        <a:pt x="3882" y="1386"/>
                        <a:pt x="3882" y="2771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295" name="Freeform 2294">
                  <a:extLst>
                    <a:ext uri="{FF2B5EF4-FFF2-40B4-BE49-F238E27FC236}">
                      <a16:creationId xmlns:a16="http://schemas.microsoft.com/office/drawing/2014/main" id="{1083A25C-7E29-E00C-2567-A2275C504A2B}"/>
                    </a:ext>
                  </a:extLst>
                </p:cNvPr>
                <p:cNvSpPr/>
                <p:nvPr/>
              </p:nvSpPr>
              <p:spPr>
                <a:xfrm>
                  <a:off x="8963433" y="4015390"/>
                  <a:ext cx="3881" cy="3879"/>
                </a:xfrm>
                <a:custGeom>
                  <a:avLst/>
                  <a:gdLst>
                    <a:gd name="connsiteX0" fmla="*/ 3881 w 3881"/>
                    <a:gd name="connsiteY0" fmla="*/ 1940 h 3879"/>
                    <a:gd name="connsiteX1" fmla="*/ 1941 w 3881"/>
                    <a:gd name="connsiteY1" fmla="*/ 3880 h 3879"/>
                    <a:gd name="connsiteX2" fmla="*/ 0 w 3881"/>
                    <a:gd name="connsiteY2" fmla="*/ 1940 h 3879"/>
                    <a:gd name="connsiteX3" fmla="*/ 1941 w 3881"/>
                    <a:gd name="connsiteY3" fmla="*/ 0 h 3879"/>
                    <a:gd name="connsiteX4" fmla="*/ 3881 w 3881"/>
                    <a:gd name="connsiteY4" fmla="*/ 1940 h 38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881" h="3879">
                      <a:moveTo>
                        <a:pt x="3881" y="1940"/>
                      </a:moveTo>
                      <a:cubicBezTo>
                        <a:pt x="3881" y="3048"/>
                        <a:pt x="3049" y="3880"/>
                        <a:pt x="1941" y="3880"/>
                      </a:cubicBezTo>
                      <a:cubicBezTo>
                        <a:pt x="832" y="3880"/>
                        <a:pt x="0" y="3048"/>
                        <a:pt x="0" y="1940"/>
                      </a:cubicBezTo>
                      <a:cubicBezTo>
                        <a:pt x="0" y="832"/>
                        <a:pt x="832" y="0"/>
                        <a:pt x="1941" y="0"/>
                      </a:cubicBezTo>
                      <a:cubicBezTo>
                        <a:pt x="3049" y="0"/>
                        <a:pt x="3881" y="832"/>
                        <a:pt x="3881" y="194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296" name="Freeform 2295">
                  <a:extLst>
                    <a:ext uri="{FF2B5EF4-FFF2-40B4-BE49-F238E27FC236}">
                      <a16:creationId xmlns:a16="http://schemas.microsoft.com/office/drawing/2014/main" id="{34455E69-6E2B-5119-77BB-D0568FF87EFB}"/>
                    </a:ext>
                  </a:extLst>
                </p:cNvPr>
                <p:cNvSpPr/>
                <p:nvPr/>
              </p:nvSpPr>
              <p:spPr>
                <a:xfrm>
                  <a:off x="8967314" y="4022595"/>
                  <a:ext cx="3326" cy="6096"/>
                </a:xfrm>
                <a:custGeom>
                  <a:avLst/>
                  <a:gdLst>
                    <a:gd name="connsiteX0" fmla="*/ 3327 w 3326"/>
                    <a:gd name="connsiteY0" fmla="*/ 3049 h 6096"/>
                    <a:gd name="connsiteX1" fmla="*/ 1664 w 3326"/>
                    <a:gd name="connsiteY1" fmla="*/ 6097 h 6096"/>
                    <a:gd name="connsiteX2" fmla="*/ 0 w 3326"/>
                    <a:gd name="connsiteY2" fmla="*/ 3049 h 6096"/>
                    <a:gd name="connsiteX3" fmla="*/ 1664 w 3326"/>
                    <a:gd name="connsiteY3" fmla="*/ 0 h 6096"/>
                    <a:gd name="connsiteX4" fmla="*/ 3327 w 3326"/>
                    <a:gd name="connsiteY4" fmla="*/ 3049 h 60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326" h="6096">
                      <a:moveTo>
                        <a:pt x="3327" y="3049"/>
                      </a:moveTo>
                      <a:cubicBezTo>
                        <a:pt x="3327" y="4711"/>
                        <a:pt x="2496" y="6097"/>
                        <a:pt x="1664" y="6097"/>
                      </a:cubicBezTo>
                      <a:cubicBezTo>
                        <a:pt x="832" y="6097"/>
                        <a:pt x="0" y="4711"/>
                        <a:pt x="0" y="3049"/>
                      </a:cubicBezTo>
                      <a:cubicBezTo>
                        <a:pt x="0" y="1386"/>
                        <a:pt x="832" y="0"/>
                        <a:pt x="1664" y="0"/>
                      </a:cubicBezTo>
                      <a:cubicBezTo>
                        <a:pt x="2496" y="0"/>
                        <a:pt x="3327" y="1386"/>
                        <a:pt x="3327" y="3049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297" name="Freeform 2296">
                  <a:extLst>
                    <a:ext uri="{FF2B5EF4-FFF2-40B4-BE49-F238E27FC236}">
                      <a16:creationId xmlns:a16="http://schemas.microsoft.com/office/drawing/2014/main" id="{653D280B-0C92-FDCB-FF9E-AAE3A0813196}"/>
                    </a:ext>
                  </a:extLst>
                </p:cNvPr>
                <p:cNvSpPr/>
                <p:nvPr/>
              </p:nvSpPr>
              <p:spPr>
                <a:xfrm>
                  <a:off x="8958165" y="4027306"/>
                  <a:ext cx="4990" cy="4433"/>
                </a:xfrm>
                <a:custGeom>
                  <a:avLst/>
                  <a:gdLst>
                    <a:gd name="connsiteX0" fmla="*/ 4990 w 4990"/>
                    <a:gd name="connsiteY0" fmla="*/ 2217 h 4433"/>
                    <a:gd name="connsiteX1" fmla="*/ 2496 w 4990"/>
                    <a:gd name="connsiteY1" fmla="*/ 4434 h 4433"/>
                    <a:gd name="connsiteX2" fmla="*/ 0 w 4990"/>
                    <a:gd name="connsiteY2" fmla="*/ 2217 h 4433"/>
                    <a:gd name="connsiteX3" fmla="*/ 2496 w 4990"/>
                    <a:gd name="connsiteY3" fmla="*/ 0 h 4433"/>
                    <a:gd name="connsiteX4" fmla="*/ 4990 w 4990"/>
                    <a:gd name="connsiteY4" fmla="*/ 2217 h 44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990" h="4433">
                      <a:moveTo>
                        <a:pt x="4990" y="2217"/>
                      </a:moveTo>
                      <a:cubicBezTo>
                        <a:pt x="4990" y="3325"/>
                        <a:pt x="3882" y="4434"/>
                        <a:pt x="2496" y="4434"/>
                      </a:cubicBezTo>
                      <a:cubicBezTo>
                        <a:pt x="1109" y="4434"/>
                        <a:pt x="0" y="3602"/>
                        <a:pt x="0" y="2217"/>
                      </a:cubicBezTo>
                      <a:cubicBezTo>
                        <a:pt x="0" y="831"/>
                        <a:pt x="1109" y="0"/>
                        <a:pt x="2496" y="0"/>
                      </a:cubicBezTo>
                      <a:cubicBezTo>
                        <a:pt x="3882" y="0"/>
                        <a:pt x="4990" y="831"/>
                        <a:pt x="4990" y="2217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298" name="Freeform 2297">
                  <a:extLst>
                    <a:ext uri="{FF2B5EF4-FFF2-40B4-BE49-F238E27FC236}">
                      <a16:creationId xmlns:a16="http://schemas.microsoft.com/office/drawing/2014/main" id="{976417B3-407B-4B3A-E696-E50649B59DD6}"/>
                    </a:ext>
                  </a:extLst>
                </p:cNvPr>
                <p:cNvSpPr/>
                <p:nvPr/>
              </p:nvSpPr>
              <p:spPr>
                <a:xfrm>
                  <a:off x="9169141" y="4043102"/>
                  <a:ext cx="5544" cy="6650"/>
                </a:xfrm>
                <a:custGeom>
                  <a:avLst/>
                  <a:gdLst>
                    <a:gd name="connsiteX0" fmla="*/ 5545 w 5544"/>
                    <a:gd name="connsiteY0" fmla="*/ 3326 h 6650"/>
                    <a:gd name="connsiteX1" fmla="*/ 2772 w 5544"/>
                    <a:gd name="connsiteY1" fmla="*/ 6651 h 6650"/>
                    <a:gd name="connsiteX2" fmla="*/ 0 w 5544"/>
                    <a:gd name="connsiteY2" fmla="*/ 3326 h 6650"/>
                    <a:gd name="connsiteX3" fmla="*/ 2772 w 5544"/>
                    <a:gd name="connsiteY3" fmla="*/ 0 h 6650"/>
                    <a:gd name="connsiteX4" fmla="*/ 5545 w 5544"/>
                    <a:gd name="connsiteY4" fmla="*/ 3326 h 66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544" h="6650">
                      <a:moveTo>
                        <a:pt x="5545" y="3326"/>
                      </a:moveTo>
                      <a:cubicBezTo>
                        <a:pt x="5545" y="5265"/>
                        <a:pt x="4436" y="6651"/>
                        <a:pt x="2772" y="6651"/>
                      </a:cubicBezTo>
                      <a:cubicBezTo>
                        <a:pt x="1109" y="6651"/>
                        <a:pt x="0" y="5265"/>
                        <a:pt x="0" y="3326"/>
                      </a:cubicBezTo>
                      <a:cubicBezTo>
                        <a:pt x="0" y="1386"/>
                        <a:pt x="1109" y="0"/>
                        <a:pt x="2772" y="0"/>
                      </a:cubicBezTo>
                      <a:cubicBezTo>
                        <a:pt x="4436" y="0"/>
                        <a:pt x="5545" y="1386"/>
                        <a:pt x="5545" y="3326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299" name="Freeform 2298">
                  <a:extLst>
                    <a:ext uri="{FF2B5EF4-FFF2-40B4-BE49-F238E27FC236}">
                      <a16:creationId xmlns:a16="http://schemas.microsoft.com/office/drawing/2014/main" id="{50625944-0385-18EC-CD96-AB52593689CB}"/>
                    </a:ext>
                  </a:extLst>
                </p:cNvPr>
                <p:cNvSpPr/>
                <p:nvPr/>
              </p:nvSpPr>
              <p:spPr>
                <a:xfrm>
                  <a:off x="9024693" y="3973749"/>
                  <a:ext cx="10075" cy="9314"/>
                </a:xfrm>
                <a:custGeom>
                  <a:avLst/>
                  <a:gdLst>
                    <a:gd name="connsiteX0" fmla="*/ 564 w 10075"/>
                    <a:gd name="connsiteY0" fmla="*/ 6446 h 9314"/>
                    <a:gd name="connsiteX1" fmla="*/ 2781 w 10075"/>
                    <a:gd name="connsiteY1" fmla="*/ 4506 h 9314"/>
                    <a:gd name="connsiteX2" fmla="*/ 4168 w 10075"/>
                    <a:gd name="connsiteY2" fmla="*/ 2012 h 9314"/>
                    <a:gd name="connsiteX3" fmla="*/ 5831 w 10075"/>
                    <a:gd name="connsiteY3" fmla="*/ 72 h 9314"/>
                    <a:gd name="connsiteX4" fmla="*/ 8049 w 10075"/>
                    <a:gd name="connsiteY4" fmla="*/ 1181 h 9314"/>
                    <a:gd name="connsiteX5" fmla="*/ 9435 w 10075"/>
                    <a:gd name="connsiteY5" fmla="*/ 3952 h 9314"/>
                    <a:gd name="connsiteX6" fmla="*/ 9435 w 10075"/>
                    <a:gd name="connsiteY6" fmla="*/ 7000 h 9314"/>
                    <a:gd name="connsiteX7" fmla="*/ 3613 w 10075"/>
                    <a:gd name="connsiteY7" fmla="*/ 8663 h 9314"/>
                    <a:gd name="connsiteX8" fmla="*/ 1950 w 10075"/>
                    <a:gd name="connsiteY8" fmla="*/ 9217 h 9314"/>
                    <a:gd name="connsiteX9" fmla="*/ 287 w 10075"/>
                    <a:gd name="connsiteY9" fmla="*/ 6723 h 93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0075" h="9314">
                      <a:moveTo>
                        <a:pt x="564" y="6446"/>
                      </a:moveTo>
                      <a:cubicBezTo>
                        <a:pt x="1118" y="5615"/>
                        <a:pt x="2227" y="5337"/>
                        <a:pt x="2781" y="4506"/>
                      </a:cubicBezTo>
                      <a:cubicBezTo>
                        <a:pt x="3336" y="3675"/>
                        <a:pt x="3891" y="2843"/>
                        <a:pt x="4168" y="2012"/>
                      </a:cubicBezTo>
                      <a:cubicBezTo>
                        <a:pt x="4445" y="1458"/>
                        <a:pt x="4999" y="349"/>
                        <a:pt x="5831" y="72"/>
                      </a:cubicBezTo>
                      <a:cubicBezTo>
                        <a:pt x="6663" y="-205"/>
                        <a:pt x="7495" y="349"/>
                        <a:pt x="8049" y="1181"/>
                      </a:cubicBezTo>
                      <a:cubicBezTo>
                        <a:pt x="8604" y="2012"/>
                        <a:pt x="8881" y="3120"/>
                        <a:pt x="9435" y="3952"/>
                      </a:cubicBezTo>
                      <a:cubicBezTo>
                        <a:pt x="9990" y="5060"/>
                        <a:pt x="10544" y="6169"/>
                        <a:pt x="9435" y="7000"/>
                      </a:cubicBezTo>
                      <a:cubicBezTo>
                        <a:pt x="7772" y="7832"/>
                        <a:pt x="5831" y="8940"/>
                        <a:pt x="3613" y="8663"/>
                      </a:cubicBezTo>
                      <a:cubicBezTo>
                        <a:pt x="2781" y="8663"/>
                        <a:pt x="841" y="8109"/>
                        <a:pt x="1950" y="9217"/>
                      </a:cubicBezTo>
                      <a:cubicBezTo>
                        <a:pt x="564" y="9771"/>
                        <a:pt x="-545" y="7832"/>
                        <a:pt x="287" y="6723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300" name="Freeform 2299">
                  <a:extLst>
                    <a:ext uri="{FF2B5EF4-FFF2-40B4-BE49-F238E27FC236}">
                      <a16:creationId xmlns:a16="http://schemas.microsoft.com/office/drawing/2014/main" id="{6E0B3E55-AF2C-9265-EA96-970C15B61C8C}"/>
                    </a:ext>
                  </a:extLst>
                </p:cNvPr>
                <p:cNvSpPr/>
                <p:nvPr/>
              </p:nvSpPr>
              <p:spPr>
                <a:xfrm>
                  <a:off x="9173022" y="4018683"/>
                  <a:ext cx="8594" cy="14023"/>
                </a:xfrm>
                <a:custGeom>
                  <a:avLst/>
                  <a:gdLst>
                    <a:gd name="connsiteX0" fmla="*/ 0 w 8594"/>
                    <a:gd name="connsiteY0" fmla="*/ 1418 h 14023"/>
                    <a:gd name="connsiteX1" fmla="*/ 4436 w 8594"/>
                    <a:gd name="connsiteY1" fmla="*/ 1141 h 14023"/>
                    <a:gd name="connsiteX2" fmla="*/ 8040 w 8594"/>
                    <a:gd name="connsiteY2" fmla="*/ 5575 h 14023"/>
                    <a:gd name="connsiteX3" fmla="*/ 8040 w 8594"/>
                    <a:gd name="connsiteY3" fmla="*/ 9177 h 14023"/>
                    <a:gd name="connsiteX4" fmla="*/ 8595 w 8594"/>
                    <a:gd name="connsiteY4" fmla="*/ 11949 h 14023"/>
                    <a:gd name="connsiteX5" fmla="*/ 4436 w 8594"/>
                    <a:gd name="connsiteY5" fmla="*/ 13057 h 14023"/>
                    <a:gd name="connsiteX6" fmla="*/ 3604 w 8594"/>
                    <a:gd name="connsiteY6" fmla="*/ 10009 h 14023"/>
                    <a:gd name="connsiteX7" fmla="*/ 1941 w 8594"/>
                    <a:gd name="connsiteY7" fmla="*/ 5020 h 14023"/>
                    <a:gd name="connsiteX8" fmla="*/ 555 w 8594"/>
                    <a:gd name="connsiteY8" fmla="*/ 4189 h 14023"/>
                    <a:gd name="connsiteX9" fmla="*/ 0 w 8594"/>
                    <a:gd name="connsiteY9" fmla="*/ 1695 h 140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8594" h="14023">
                      <a:moveTo>
                        <a:pt x="0" y="1418"/>
                      </a:moveTo>
                      <a:cubicBezTo>
                        <a:pt x="0" y="-1076"/>
                        <a:pt x="3327" y="310"/>
                        <a:pt x="4436" y="1141"/>
                      </a:cubicBezTo>
                      <a:cubicBezTo>
                        <a:pt x="5822" y="2249"/>
                        <a:pt x="7486" y="3635"/>
                        <a:pt x="8040" y="5575"/>
                      </a:cubicBezTo>
                      <a:cubicBezTo>
                        <a:pt x="8040" y="6683"/>
                        <a:pt x="8040" y="8069"/>
                        <a:pt x="8040" y="9177"/>
                      </a:cubicBezTo>
                      <a:cubicBezTo>
                        <a:pt x="8040" y="10009"/>
                        <a:pt x="8595" y="11117"/>
                        <a:pt x="8595" y="11949"/>
                      </a:cubicBezTo>
                      <a:cubicBezTo>
                        <a:pt x="8595" y="14166"/>
                        <a:pt x="5545" y="14720"/>
                        <a:pt x="4436" y="13057"/>
                      </a:cubicBezTo>
                      <a:cubicBezTo>
                        <a:pt x="3882" y="12226"/>
                        <a:pt x="3882" y="11117"/>
                        <a:pt x="3604" y="10009"/>
                      </a:cubicBezTo>
                      <a:cubicBezTo>
                        <a:pt x="3327" y="8623"/>
                        <a:pt x="3050" y="5852"/>
                        <a:pt x="1941" y="5020"/>
                      </a:cubicBezTo>
                      <a:cubicBezTo>
                        <a:pt x="1664" y="4743"/>
                        <a:pt x="1109" y="4743"/>
                        <a:pt x="555" y="4189"/>
                      </a:cubicBezTo>
                      <a:cubicBezTo>
                        <a:pt x="0" y="3635"/>
                        <a:pt x="0" y="2526"/>
                        <a:pt x="0" y="1695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301" name="Freeform 2300">
                  <a:extLst>
                    <a:ext uri="{FF2B5EF4-FFF2-40B4-BE49-F238E27FC236}">
                      <a16:creationId xmlns:a16="http://schemas.microsoft.com/office/drawing/2014/main" id="{0A5622A6-9477-F73E-C28A-F3C1A77D3B48}"/>
                    </a:ext>
                  </a:extLst>
                </p:cNvPr>
                <p:cNvSpPr/>
                <p:nvPr/>
              </p:nvSpPr>
              <p:spPr>
                <a:xfrm>
                  <a:off x="9205736" y="3997578"/>
                  <a:ext cx="7817" cy="16038"/>
                </a:xfrm>
                <a:custGeom>
                  <a:avLst/>
                  <a:gdLst>
                    <a:gd name="connsiteX0" fmla="*/ 554 w 7817"/>
                    <a:gd name="connsiteY0" fmla="*/ 3124 h 16038"/>
                    <a:gd name="connsiteX1" fmla="*/ 4436 w 7817"/>
                    <a:gd name="connsiteY1" fmla="*/ 353 h 16038"/>
                    <a:gd name="connsiteX2" fmla="*/ 7763 w 7817"/>
                    <a:gd name="connsiteY2" fmla="*/ 4787 h 16038"/>
                    <a:gd name="connsiteX3" fmla="*/ 6377 w 7817"/>
                    <a:gd name="connsiteY3" fmla="*/ 9775 h 16038"/>
                    <a:gd name="connsiteX4" fmla="*/ 5822 w 7817"/>
                    <a:gd name="connsiteY4" fmla="*/ 13100 h 16038"/>
                    <a:gd name="connsiteX5" fmla="*/ 3050 w 7817"/>
                    <a:gd name="connsiteY5" fmla="*/ 15872 h 16038"/>
                    <a:gd name="connsiteX6" fmla="*/ 554 w 7817"/>
                    <a:gd name="connsiteY6" fmla="*/ 12269 h 16038"/>
                    <a:gd name="connsiteX7" fmla="*/ 554 w 7817"/>
                    <a:gd name="connsiteY7" fmla="*/ 10883 h 16038"/>
                    <a:gd name="connsiteX8" fmla="*/ 0 w 7817"/>
                    <a:gd name="connsiteY8" fmla="*/ 5064 h 16038"/>
                    <a:gd name="connsiteX9" fmla="*/ 0 w 7817"/>
                    <a:gd name="connsiteY9" fmla="*/ 3401 h 160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817" h="16038">
                      <a:moveTo>
                        <a:pt x="554" y="3124"/>
                      </a:moveTo>
                      <a:cubicBezTo>
                        <a:pt x="832" y="907"/>
                        <a:pt x="1941" y="-756"/>
                        <a:pt x="4436" y="353"/>
                      </a:cubicBezTo>
                      <a:cubicBezTo>
                        <a:pt x="6099" y="1184"/>
                        <a:pt x="7208" y="2847"/>
                        <a:pt x="7763" y="4787"/>
                      </a:cubicBezTo>
                      <a:cubicBezTo>
                        <a:pt x="8040" y="6726"/>
                        <a:pt x="7208" y="8112"/>
                        <a:pt x="6377" y="9775"/>
                      </a:cubicBezTo>
                      <a:cubicBezTo>
                        <a:pt x="5822" y="10883"/>
                        <a:pt x="5822" y="11992"/>
                        <a:pt x="5822" y="13100"/>
                      </a:cubicBezTo>
                      <a:cubicBezTo>
                        <a:pt x="5822" y="14209"/>
                        <a:pt x="4436" y="16703"/>
                        <a:pt x="3050" y="15872"/>
                      </a:cubicBezTo>
                      <a:cubicBezTo>
                        <a:pt x="1941" y="15317"/>
                        <a:pt x="554" y="13377"/>
                        <a:pt x="554" y="12269"/>
                      </a:cubicBezTo>
                      <a:cubicBezTo>
                        <a:pt x="554" y="11715"/>
                        <a:pt x="554" y="11160"/>
                        <a:pt x="554" y="10883"/>
                      </a:cubicBezTo>
                      <a:cubicBezTo>
                        <a:pt x="554" y="8944"/>
                        <a:pt x="0" y="7004"/>
                        <a:pt x="0" y="5064"/>
                      </a:cubicBezTo>
                      <a:cubicBezTo>
                        <a:pt x="0" y="4510"/>
                        <a:pt x="0" y="3955"/>
                        <a:pt x="0" y="3401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302" name="Freeform 2301">
                  <a:extLst>
                    <a:ext uri="{FF2B5EF4-FFF2-40B4-BE49-F238E27FC236}">
                      <a16:creationId xmlns:a16="http://schemas.microsoft.com/office/drawing/2014/main" id="{08EDCBF8-F044-E65E-A19C-8C658D04854B}"/>
                    </a:ext>
                  </a:extLst>
                </p:cNvPr>
                <p:cNvSpPr/>
                <p:nvPr/>
              </p:nvSpPr>
              <p:spPr>
                <a:xfrm>
                  <a:off x="9245911" y="4046480"/>
                  <a:ext cx="12745" cy="17683"/>
                </a:xfrm>
                <a:custGeom>
                  <a:avLst/>
                  <a:gdLst>
                    <a:gd name="connsiteX0" fmla="*/ 3350 w 12745"/>
                    <a:gd name="connsiteY0" fmla="*/ 16575 h 17683"/>
                    <a:gd name="connsiteX1" fmla="*/ 2519 w 12745"/>
                    <a:gd name="connsiteY1" fmla="*/ 14358 h 17683"/>
                    <a:gd name="connsiteX2" fmla="*/ 24 w 12745"/>
                    <a:gd name="connsiteY2" fmla="*/ 12418 h 17683"/>
                    <a:gd name="connsiteX3" fmla="*/ 2796 w 12745"/>
                    <a:gd name="connsiteY3" fmla="*/ 9370 h 17683"/>
                    <a:gd name="connsiteX4" fmla="*/ 7509 w 12745"/>
                    <a:gd name="connsiteY4" fmla="*/ 2996 h 17683"/>
                    <a:gd name="connsiteX5" fmla="*/ 10281 w 12745"/>
                    <a:gd name="connsiteY5" fmla="*/ 225 h 17683"/>
                    <a:gd name="connsiteX6" fmla="*/ 12499 w 12745"/>
                    <a:gd name="connsiteY6" fmla="*/ 2164 h 17683"/>
                    <a:gd name="connsiteX7" fmla="*/ 12499 w 12745"/>
                    <a:gd name="connsiteY7" fmla="*/ 7153 h 17683"/>
                    <a:gd name="connsiteX8" fmla="*/ 12499 w 12745"/>
                    <a:gd name="connsiteY8" fmla="*/ 11033 h 17683"/>
                    <a:gd name="connsiteX9" fmla="*/ 10836 w 12745"/>
                    <a:gd name="connsiteY9" fmla="*/ 14358 h 17683"/>
                    <a:gd name="connsiteX10" fmla="*/ 8618 w 12745"/>
                    <a:gd name="connsiteY10" fmla="*/ 16575 h 17683"/>
                    <a:gd name="connsiteX11" fmla="*/ 6400 w 12745"/>
                    <a:gd name="connsiteY11" fmla="*/ 17683 h 17683"/>
                    <a:gd name="connsiteX12" fmla="*/ 3350 w 12745"/>
                    <a:gd name="connsiteY12" fmla="*/ 16575 h 176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2745" h="17683">
                      <a:moveTo>
                        <a:pt x="3350" y="16575"/>
                      </a:moveTo>
                      <a:cubicBezTo>
                        <a:pt x="2796" y="16021"/>
                        <a:pt x="2796" y="15189"/>
                        <a:pt x="2519" y="14358"/>
                      </a:cubicBezTo>
                      <a:cubicBezTo>
                        <a:pt x="1964" y="13526"/>
                        <a:pt x="301" y="13526"/>
                        <a:pt x="24" y="12418"/>
                      </a:cubicBezTo>
                      <a:cubicBezTo>
                        <a:pt x="-253" y="11033"/>
                        <a:pt x="1964" y="10201"/>
                        <a:pt x="2796" y="9370"/>
                      </a:cubicBezTo>
                      <a:cubicBezTo>
                        <a:pt x="4737" y="7430"/>
                        <a:pt x="5846" y="4936"/>
                        <a:pt x="7509" y="2996"/>
                      </a:cubicBezTo>
                      <a:cubicBezTo>
                        <a:pt x="8341" y="1887"/>
                        <a:pt x="9173" y="779"/>
                        <a:pt x="10281" y="225"/>
                      </a:cubicBezTo>
                      <a:cubicBezTo>
                        <a:pt x="11667" y="-607"/>
                        <a:pt x="12222" y="1056"/>
                        <a:pt x="12499" y="2164"/>
                      </a:cubicBezTo>
                      <a:cubicBezTo>
                        <a:pt x="13054" y="3827"/>
                        <a:pt x="12499" y="5490"/>
                        <a:pt x="12499" y="7153"/>
                      </a:cubicBezTo>
                      <a:cubicBezTo>
                        <a:pt x="12499" y="8538"/>
                        <a:pt x="13054" y="9924"/>
                        <a:pt x="12499" y="11033"/>
                      </a:cubicBezTo>
                      <a:cubicBezTo>
                        <a:pt x="12222" y="12141"/>
                        <a:pt x="11391" y="13526"/>
                        <a:pt x="10836" y="14358"/>
                      </a:cubicBezTo>
                      <a:cubicBezTo>
                        <a:pt x="10281" y="15189"/>
                        <a:pt x="9450" y="15744"/>
                        <a:pt x="8618" y="16575"/>
                      </a:cubicBezTo>
                      <a:cubicBezTo>
                        <a:pt x="8064" y="17129"/>
                        <a:pt x="7509" y="17683"/>
                        <a:pt x="6400" y="17683"/>
                      </a:cubicBezTo>
                      <a:cubicBezTo>
                        <a:pt x="5568" y="17683"/>
                        <a:pt x="3905" y="17129"/>
                        <a:pt x="3350" y="16575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303" name="Freeform 2302">
                  <a:extLst>
                    <a:ext uri="{FF2B5EF4-FFF2-40B4-BE49-F238E27FC236}">
                      <a16:creationId xmlns:a16="http://schemas.microsoft.com/office/drawing/2014/main" id="{DE65AF0C-BA7A-A567-C829-B4233762F0BF}"/>
                    </a:ext>
                  </a:extLst>
                </p:cNvPr>
                <p:cNvSpPr/>
                <p:nvPr/>
              </p:nvSpPr>
              <p:spPr>
                <a:xfrm>
                  <a:off x="9225797" y="4063609"/>
                  <a:ext cx="17740" cy="27088"/>
                </a:xfrm>
                <a:custGeom>
                  <a:avLst/>
                  <a:gdLst>
                    <a:gd name="connsiteX0" fmla="*/ 15425 w 17740"/>
                    <a:gd name="connsiteY0" fmla="*/ 6097 h 27088"/>
                    <a:gd name="connsiteX1" fmla="*/ 15425 w 17740"/>
                    <a:gd name="connsiteY1" fmla="*/ 3603 h 27088"/>
                    <a:gd name="connsiteX2" fmla="*/ 15979 w 17740"/>
                    <a:gd name="connsiteY2" fmla="*/ 832 h 27088"/>
                    <a:gd name="connsiteX3" fmla="*/ 13761 w 17740"/>
                    <a:gd name="connsiteY3" fmla="*/ 0 h 27088"/>
                    <a:gd name="connsiteX4" fmla="*/ 10712 w 17740"/>
                    <a:gd name="connsiteY4" fmla="*/ 2217 h 27088"/>
                    <a:gd name="connsiteX5" fmla="*/ 9326 w 17740"/>
                    <a:gd name="connsiteY5" fmla="*/ 6651 h 27088"/>
                    <a:gd name="connsiteX6" fmla="*/ 7385 w 17740"/>
                    <a:gd name="connsiteY6" fmla="*/ 10531 h 27088"/>
                    <a:gd name="connsiteX7" fmla="*/ 4890 w 17740"/>
                    <a:gd name="connsiteY7" fmla="*/ 14688 h 27088"/>
                    <a:gd name="connsiteX8" fmla="*/ 3781 w 17740"/>
                    <a:gd name="connsiteY8" fmla="*/ 17459 h 27088"/>
                    <a:gd name="connsiteX9" fmla="*/ 454 w 17740"/>
                    <a:gd name="connsiteY9" fmla="*/ 23001 h 27088"/>
                    <a:gd name="connsiteX10" fmla="*/ 1563 w 17740"/>
                    <a:gd name="connsiteY10" fmla="*/ 26881 h 27088"/>
                    <a:gd name="connsiteX11" fmla="*/ 4613 w 17740"/>
                    <a:gd name="connsiteY11" fmla="*/ 25772 h 27088"/>
                    <a:gd name="connsiteX12" fmla="*/ 6553 w 17740"/>
                    <a:gd name="connsiteY12" fmla="*/ 26881 h 27088"/>
                    <a:gd name="connsiteX13" fmla="*/ 10158 w 17740"/>
                    <a:gd name="connsiteY13" fmla="*/ 26881 h 27088"/>
                    <a:gd name="connsiteX14" fmla="*/ 13207 w 17740"/>
                    <a:gd name="connsiteY14" fmla="*/ 21893 h 27088"/>
                    <a:gd name="connsiteX15" fmla="*/ 15425 w 17740"/>
                    <a:gd name="connsiteY15" fmla="*/ 20230 h 27088"/>
                    <a:gd name="connsiteX16" fmla="*/ 17643 w 17740"/>
                    <a:gd name="connsiteY16" fmla="*/ 16350 h 27088"/>
                    <a:gd name="connsiteX17" fmla="*/ 16533 w 17740"/>
                    <a:gd name="connsiteY17" fmla="*/ 14133 h 27088"/>
                    <a:gd name="connsiteX18" fmla="*/ 16533 w 17740"/>
                    <a:gd name="connsiteY18" fmla="*/ 11916 h 27088"/>
                    <a:gd name="connsiteX19" fmla="*/ 15702 w 17740"/>
                    <a:gd name="connsiteY19" fmla="*/ 7205 h 27088"/>
                    <a:gd name="connsiteX20" fmla="*/ 15425 w 17740"/>
                    <a:gd name="connsiteY20" fmla="*/ 6097 h 270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17740" h="27088">
                      <a:moveTo>
                        <a:pt x="15425" y="6097"/>
                      </a:moveTo>
                      <a:cubicBezTo>
                        <a:pt x="15425" y="5265"/>
                        <a:pt x="15147" y="4434"/>
                        <a:pt x="15425" y="3603"/>
                      </a:cubicBezTo>
                      <a:cubicBezTo>
                        <a:pt x="15425" y="2771"/>
                        <a:pt x="16257" y="1663"/>
                        <a:pt x="15979" y="832"/>
                      </a:cubicBezTo>
                      <a:cubicBezTo>
                        <a:pt x="15979" y="0"/>
                        <a:pt x="14593" y="0"/>
                        <a:pt x="13761" y="0"/>
                      </a:cubicBezTo>
                      <a:cubicBezTo>
                        <a:pt x="12375" y="0"/>
                        <a:pt x="11544" y="1109"/>
                        <a:pt x="10712" y="2217"/>
                      </a:cubicBezTo>
                      <a:cubicBezTo>
                        <a:pt x="9880" y="3603"/>
                        <a:pt x="9603" y="5265"/>
                        <a:pt x="9326" y="6651"/>
                      </a:cubicBezTo>
                      <a:cubicBezTo>
                        <a:pt x="9326" y="8314"/>
                        <a:pt x="8494" y="9422"/>
                        <a:pt x="7385" y="10531"/>
                      </a:cubicBezTo>
                      <a:cubicBezTo>
                        <a:pt x="6276" y="11916"/>
                        <a:pt x="5444" y="13025"/>
                        <a:pt x="4890" y="14688"/>
                      </a:cubicBezTo>
                      <a:cubicBezTo>
                        <a:pt x="4613" y="15519"/>
                        <a:pt x="4058" y="16627"/>
                        <a:pt x="3781" y="17459"/>
                      </a:cubicBezTo>
                      <a:cubicBezTo>
                        <a:pt x="2949" y="19399"/>
                        <a:pt x="1563" y="21338"/>
                        <a:pt x="454" y="23001"/>
                      </a:cubicBezTo>
                      <a:cubicBezTo>
                        <a:pt x="-377" y="24387"/>
                        <a:pt x="-101" y="26327"/>
                        <a:pt x="1563" y="26881"/>
                      </a:cubicBezTo>
                      <a:cubicBezTo>
                        <a:pt x="2949" y="27158"/>
                        <a:pt x="3504" y="26050"/>
                        <a:pt x="4613" y="25772"/>
                      </a:cubicBezTo>
                      <a:cubicBezTo>
                        <a:pt x="5444" y="25772"/>
                        <a:pt x="5722" y="26604"/>
                        <a:pt x="6553" y="26881"/>
                      </a:cubicBezTo>
                      <a:cubicBezTo>
                        <a:pt x="7385" y="27158"/>
                        <a:pt x="9326" y="27158"/>
                        <a:pt x="10158" y="26881"/>
                      </a:cubicBezTo>
                      <a:cubicBezTo>
                        <a:pt x="12375" y="26327"/>
                        <a:pt x="11821" y="23001"/>
                        <a:pt x="13207" y="21893"/>
                      </a:cubicBezTo>
                      <a:cubicBezTo>
                        <a:pt x="13761" y="21338"/>
                        <a:pt x="14593" y="20784"/>
                        <a:pt x="15425" y="20230"/>
                      </a:cubicBezTo>
                      <a:cubicBezTo>
                        <a:pt x="16257" y="19399"/>
                        <a:pt x="18197" y="17459"/>
                        <a:pt x="17643" y="16350"/>
                      </a:cubicBezTo>
                      <a:cubicBezTo>
                        <a:pt x="17365" y="15519"/>
                        <a:pt x="16533" y="14965"/>
                        <a:pt x="16533" y="14133"/>
                      </a:cubicBezTo>
                      <a:cubicBezTo>
                        <a:pt x="16533" y="13302"/>
                        <a:pt x="16533" y="12748"/>
                        <a:pt x="16533" y="11916"/>
                      </a:cubicBezTo>
                      <a:cubicBezTo>
                        <a:pt x="16533" y="10253"/>
                        <a:pt x="15979" y="8591"/>
                        <a:pt x="15702" y="7205"/>
                      </a:cubicBezTo>
                      <a:cubicBezTo>
                        <a:pt x="15702" y="6928"/>
                        <a:pt x="15702" y="6374"/>
                        <a:pt x="15425" y="6097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304" name="Freeform 2303">
                  <a:extLst>
                    <a:ext uri="{FF2B5EF4-FFF2-40B4-BE49-F238E27FC236}">
                      <a16:creationId xmlns:a16="http://schemas.microsoft.com/office/drawing/2014/main" id="{2FE84645-69F9-A1F4-0D1F-88A4A87B5B54}"/>
                    </a:ext>
                  </a:extLst>
                </p:cNvPr>
                <p:cNvSpPr/>
                <p:nvPr/>
              </p:nvSpPr>
              <p:spPr>
                <a:xfrm>
                  <a:off x="9227607" y="4078537"/>
                  <a:ext cx="38613" cy="36547"/>
                </a:xfrm>
                <a:custGeom>
                  <a:avLst/>
                  <a:gdLst>
                    <a:gd name="connsiteX0" fmla="*/ 9734 w 38613"/>
                    <a:gd name="connsiteY0" fmla="*/ 31351 h 36547"/>
                    <a:gd name="connsiteX1" fmla="*/ 8070 w 38613"/>
                    <a:gd name="connsiteY1" fmla="*/ 31629 h 36547"/>
                    <a:gd name="connsiteX2" fmla="*/ 4466 w 38613"/>
                    <a:gd name="connsiteY2" fmla="*/ 30243 h 36547"/>
                    <a:gd name="connsiteX3" fmla="*/ 4466 w 38613"/>
                    <a:gd name="connsiteY3" fmla="*/ 28303 h 36547"/>
                    <a:gd name="connsiteX4" fmla="*/ 3634 w 38613"/>
                    <a:gd name="connsiteY4" fmla="*/ 26640 h 36547"/>
                    <a:gd name="connsiteX5" fmla="*/ 2248 w 38613"/>
                    <a:gd name="connsiteY5" fmla="*/ 24701 h 36547"/>
                    <a:gd name="connsiteX6" fmla="*/ 31 w 38613"/>
                    <a:gd name="connsiteY6" fmla="*/ 21375 h 36547"/>
                    <a:gd name="connsiteX7" fmla="*/ 3080 w 38613"/>
                    <a:gd name="connsiteY7" fmla="*/ 20266 h 36547"/>
                    <a:gd name="connsiteX8" fmla="*/ 5298 w 38613"/>
                    <a:gd name="connsiteY8" fmla="*/ 16664 h 36547"/>
                    <a:gd name="connsiteX9" fmla="*/ 9179 w 38613"/>
                    <a:gd name="connsiteY9" fmla="*/ 16664 h 36547"/>
                    <a:gd name="connsiteX10" fmla="*/ 13338 w 38613"/>
                    <a:gd name="connsiteY10" fmla="*/ 16387 h 36547"/>
                    <a:gd name="connsiteX11" fmla="*/ 15833 w 38613"/>
                    <a:gd name="connsiteY11" fmla="*/ 10290 h 36547"/>
                    <a:gd name="connsiteX12" fmla="*/ 19714 w 38613"/>
                    <a:gd name="connsiteY12" fmla="*/ 8073 h 36547"/>
                    <a:gd name="connsiteX13" fmla="*/ 22210 w 38613"/>
                    <a:gd name="connsiteY13" fmla="*/ 2253 h 36547"/>
                    <a:gd name="connsiteX14" fmla="*/ 27477 w 38613"/>
                    <a:gd name="connsiteY14" fmla="*/ 1145 h 36547"/>
                    <a:gd name="connsiteX15" fmla="*/ 32744 w 38613"/>
                    <a:gd name="connsiteY15" fmla="*/ 37 h 36547"/>
                    <a:gd name="connsiteX16" fmla="*/ 34685 w 38613"/>
                    <a:gd name="connsiteY16" fmla="*/ 4471 h 36547"/>
                    <a:gd name="connsiteX17" fmla="*/ 32744 w 38613"/>
                    <a:gd name="connsiteY17" fmla="*/ 10844 h 36547"/>
                    <a:gd name="connsiteX18" fmla="*/ 27477 w 38613"/>
                    <a:gd name="connsiteY18" fmla="*/ 15278 h 36547"/>
                    <a:gd name="connsiteX19" fmla="*/ 23041 w 38613"/>
                    <a:gd name="connsiteY19" fmla="*/ 19989 h 36547"/>
                    <a:gd name="connsiteX20" fmla="*/ 26922 w 38613"/>
                    <a:gd name="connsiteY20" fmla="*/ 25532 h 36547"/>
                    <a:gd name="connsiteX21" fmla="*/ 33576 w 38613"/>
                    <a:gd name="connsiteY21" fmla="*/ 27749 h 36547"/>
                    <a:gd name="connsiteX22" fmla="*/ 38289 w 38613"/>
                    <a:gd name="connsiteY22" fmla="*/ 35231 h 36547"/>
                    <a:gd name="connsiteX23" fmla="*/ 33576 w 38613"/>
                    <a:gd name="connsiteY23" fmla="*/ 35785 h 36547"/>
                    <a:gd name="connsiteX24" fmla="*/ 27477 w 38613"/>
                    <a:gd name="connsiteY24" fmla="*/ 32460 h 36547"/>
                    <a:gd name="connsiteX25" fmla="*/ 20268 w 38613"/>
                    <a:gd name="connsiteY25" fmla="*/ 29966 h 36547"/>
                    <a:gd name="connsiteX26" fmla="*/ 16387 w 38613"/>
                    <a:gd name="connsiteY26" fmla="*/ 30243 h 36547"/>
                    <a:gd name="connsiteX27" fmla="*/ 13893 w 38613"/>
                    <a:gd name="connsiteY27" fmla="*/ 30243 h 36547"/>
                    <a:gd name="connsiteX28" fmla="*/ 10011 w 38613"/>
                    <a:gd name="connsiteY28" fmla="*/ 31351 h 365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</a:cxnLst>
                  <a:rect l="l" t="t" r="r" b="b"/>
                  <a:pathLst>
                    <a:path w="38613" h="36547">
                      <a:moveTo>
                        <a:pt x="9734" y="31351"/>
                      </a:moveTo>
                      <a:cubicBezTo>
                        <a:pt x="9179" y="31351"/>
                        <a:pt x="8625" y="31351"/>
                        <a:pt x="8070" y="31629"/>
                      </a:cubicBezTo>
                      <a:cubicBezTo>
                        <a:pt x="6407" y="31629"/>
                        <a:pt x="5298" y="32183"/>
                        <a:pt x="4466" y="30243"/>
                      </a:cubicBezTo>
                      <a:cubicBezTo>
                        <a:pt x="4466" y="29689"/>
                        <a:pt x="4466" y="28857"/>
                        <a:pt x="4466" y="28303"/>
                      </a:cubicBezTo>
                      <a:cubicBezTo>
                        <a:pt x="4466" y="27749"/>
                        <a:pt x="3912" y="27194"/>
                        <a:pt x="3634" y="26640"/>
                      </a:cubicBezTo>
                      <a:cubicBezTo>
                        <a:pt x="3080" y="26086"/>
                        <a:pt x="2248" y="25255"/>
                        <a:pt x="2248" y="24701"/>
                      </a:cubicBezTo>
                      <a:cubicBezTo>
                        <a:pt x="1417" y="24146"/>
                        <a:pt x="-247" y="22760"/>
                        <a:pt x="31" y="21375"/>
                      </a:cubicBezTo>
                      <a:cubicBezTo>
                        <a:pt x="308" y="20266"/>
                        <a:pt x="2248" y="20544"/>
                        <a:pt x="3080" y="20266"/>
                      </a:cubicBezTo>
                      <a:cubicBezTo>
                        <a:pt x="4744" y="19712"/>
                        <a:pt x="4744" y="18050"/>
                        <a:pt x="5298" y="16664"/>
                      </a:cubicBezTo>
                      <a:cubicBezTo>
                        <a:pt x="6130" y="14447"/>
                        <a:pt x="7793" y="15555"/>
                        <a:pt x="9179" y="16664"/>
                      </a:cubicBezTo>
                      <a:cubicBezTo>
                        <a:pt x="10843" y="17772"/>
                        <a:pt x="12506" y="18881"/>
                        <a:pt x="13338" y="16387"/>
                      </a:cubicBezTo>
                      <a:cubicBezTo>
                        <a:pt x="13893" y="14447"/>
                        <a:pt x="13893" y="11399"/>
                        <a:pt x="15833" y="10290"/>
                      </a:cubicBezTo>
                      <a:cubicBezTo>
                        <a:pt x="17219" y="9459"/>
                        <a:pt x="18605" y="9736"/>
                        <a:pt x="19714" y="8073"/>
                      </a:cubicBezTo>
                      <a:cubicBezTo>
                        <a:pt x="20823" y="6133"/>
                        <a:pt x="20823" y="3639"/>
                        <a:pt x="22210" y="2253"/>
                      </a:cubicBezTo>
                      <a:cubicBezTo>
                        <a:pt x="23596" y="868"/>
                        <a:pt x="25813" y="1422"/>
                        <a:pt x="27477" y="1145"/>
                      </a:cubicBezTo>
                      <a:cubicBezTo>
                        <a:pt x="29140" y="1145"/>
                        <a:pt x="31081" y="-240"/>
                        <a:pt x="32744" y="37"/>
                      </a:cubicBezTo>
                      <a:cubicBezTo>
                        <a:pt x="34685" y="314"/>
                        <a:pt x="34685" y="3085"/>
                        <a:pt x="34685" y="4471"/>
                      </a:cubicBezTo>
                      <a:cubicBezTo>
                        <a:pt x="34685" y="6688"/>
                        <a:pt x="33853" y="8904"/>
                        <a:pt x="32744" y="10844"/>
                      </a:cubicBezTo>
                      <a:cubicBezTo>
                        <a:pt x="31358" y="12784"/>
                        <a:pt x="29417" y="13893"/>
                        <a:pt x="27477" y="15278"/>
                      </a:cubicBezTo>
                      <a:cubicBezTo>
                        <a:pt x="25536" y="16387"/>
                        <a:pt x="23041" y="17495"/>
                        <a:pt x="23041" y="19989"/>
                      </a:cubicBezTo>
                      <a:cubicBezTo>
                        <a:pt x="23041" y="22483"/>
                        <a:pt x="24982" y="24423"/>
                        <a:pt x="26922" y="25532"/>
                      </a:cubicBezTo>
                      <a:cubicBezTo>
                        <a:pt x="29140" y="26640"/>
                        <a:pt x="31358" y="26917"/>
                        <a:pt x="33576" y="27749"/>
                      </a:cubicBezTo>
                      <a:cubicBezTo>
                        <a:pt x="36348" y="28580"/>
                        <a:pt x="39675" y="31906"/>
                        <a:pt x="38289" y="35231"/>
                      </a:cubicBezTo>
                      <a:cubicBezTo>
                        <a:pt x="37457" y="37171"/>
                        <a:pt x="35239" y="36617"/>
                        <a:pt x="33576" y="35785"/>
                      </a:cubicBezTo>
                      <a:cubicBezTo>
                        <a:pt x="31358" y="34677"/>
                        <a:pt x="29417" y="33291"/>
                        <a:pt x="27477" y="32460"/>
                      </a:cubicBezTo>
                      <a:cubicBezTo>
                        <a:pt x="25259" y="31351"/>
                        <a:pt x="22764" y="29966"/>
                        <a:pt x="20268" y="29966"/>
                      </a:cubicBezTo>
                      <a:cubicBezTo>
                        <a:pt x="18882" y="29966"/>
                        <a:pt x="17774" y="29966"/>
                        <a:pt x="16387" y="30243"/>
                      </a:cubicBezTo>
                      <a:cubicBezTo>
                        <a:pt x="15556" y="30243"/>
                        <a:pt x="14724" y="30243"/>
                        <a:pt x="13893" y="30243"/>
                      </a:cubicBezTo>
                      <a:cubicBezTo>
                        <a:pt x="12506" y="30520"/>
                        <a:pt x="11397" y="31074"/>
                        <a:pt x="10011" y="31351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305" name="Freeform 2304">
                  <a:extLst>
                    <a:ext uri="{FF2B5EF4-FFF2-40B4-BE49-F238E27FC236}">
                      <a16:creationId xmlns:a16="http://schemas.microsoft.com/office/drawing/2014/main" id="{CFF62D66-C644-8B29-7ED2-4D70B2C874D1}"/>
                    </a:ext>
                  </a:extLst>
                </p:cNvPr>
                <p:cNvSpPr/>
                <p:nvPr/>
              </p:nvSpPr>
              <p:spPr>
                <a:xfrm>
                  <a:off x="9231766" y="4120060"/>
                  <a:ext cx="22178" cy="24080"/>
                </a:xfrm>
                <a:custGeom>
                  <a:avLst/>
                  <a:gdLst>
                    <a:gd name="connsiteX0" fmla="*/ 10288 w 22178"/>
                    <a:gd name="connsiteY0" fmla="*/ 3130 h 24080"/>
                    <a:gd name="connsiteX1" fmla="*/ 13060 w 22178"/>
                    <a:gd name="connsiteY1" fmla="*/ 8119 h 24080"/>
                    <a:gd name="connsiteX2" fmla="*/ 14447 w 22178"/>
                    <a:gd name="connsiteY2" fmla="*/ 10335 h 24080"/>
                    <a:gd name="connsiteX3" fmla="*/ 15833 w 22178"/>
                    <a:gd name="connsiteY3" fmla="*/ 12552 h 24080"/>
                    <a:gd name="connsiteX4" fmla="*/ 19437 w 22178"/>
                    <a:gd name="connsiteY4" fmla="*/ 17263 h 24080"/>
                    <a:gd name="connsiteX5" fmla="*/ 21932 w 22178"/>
                    <a:gd name="connsiteY5" fmla="*/ 21420 h 24080"/>
                    <a:gd name="connsiteX6" fmla="*/ 21932 w 22178"/>
                    <a:gd name="connsiteY6" fmla="*/ 23360 h 24080"/>
                    <a:gd name="connsiteX7" fmla="*/ 19159 w 22178"/>
                    <a:gd name="connsiteY7" fmla="*/ 23914 h 24080"/>
                    <a:gd name="connsiteX8" fmla="*/ 15833 w 22178"/>
                    <a:gd name="connsiteY8" fmla="*/ 21143 h 24080"/>
                    <a:gd name="connsiteX9" fmla="*/ 11120 w 22178"/>
                    <a:gd name="connsiteY9" fmla="*/ 17263 h 24080"/>
                    <a:gd name="connsiteX10" fmla="*/ 10288 w 22178"/>
                    <a:gd name="connsiteY10" fmla="*/ 15878 h 24080"/>
                    <a:gd name="connsiteX11" fmla="*/ 8624 w 22178"/>
                    <a:gd name="connsiteY11" fmla="*/ 13384 h 24080"/>
                    <a:gd name="connsiteX12" fmla="*/ 3357 w 22178"/>
                    <a:gd name="connsiteY12" fmla="*/ 8396 h 24080"/>
                    <a:gd name="connsiteX13" fmla="*/ 31 w 22178"/>
                    <a:gd name="connsiteY13" fmla="*/ 5070 h 24080"/>
                    <a:gd name="connsiteX14" fmla="*/ 3080 w 22178"/>
                    <a:gd name="connsiteY14" fmla="*/ 359 h 24080"/>
                    <a:gd name="connsiteX15" fmla="*/ 10011 w 22178"/>
                    <a:gd name="connsiteY15" fmla="*/ 2576 h 240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22178" h="24080">
                      <a:moveTo>
                        <a:pt x="10288" y="3130"/>
                      </a:moveTo>
                      <a:cubicBezTo>
                        <a:pt x="11951" y="4516"/>
                        <a:pt x="12229" y="6178"/>
                        <a:pt x="13060" y="8119"/>
                      </a:cubicBezTo>
                      <a:cubicBezTo>
                        <a:pt x="13337" y="8950"/>
                        <a:pt x="13892" y="9504"/>
                        <a:pt x="14447" y="10335"/>
                      </a:cubicBezTo>
                      <a:cubicBezTo>
                        <a:pt x="15001" y="11167"/>
                        <a:pt x="15278" y="11998"/>
                        <a:pt x="15833" y="12552"/>
                      </a:cubicBezTo>
                      <a:cubicBezTo>
                        <a:pt x="17219" y="14215"/>
                        <a:pt x="18605" y="15601"/>
                        <a:pt x="19437" y="17263"/>
                      </a:cubicBezTo>
                      <a:cubicBezTo>
                        <a:pt x="20268" y="18649"/>
                        <a:pt x="21377" y="20035"/>
                        <a:pt x="21932" y="21420"/>
                      </a:cubicBezTo>
                      <a:cubicBezTo>
                        <a:pt x="21932" y="21975"/>
                        <a:pt x="22486" y="22806"/>
                        <a:pt x="21932" y="23360"/>
                      </a:cubicBezTo>
                      <a:cubicBezTo>
                        <a:pt x="21377" y="24191"/>
                        <a:pt x="19991" y="24191"/>
                        <a:pt x="19159" y="23914"/>
                      </a:cubicBezTo>
                      <a:cubicBezTo>
                        <a:pt x="17496" y="23637"/>
                        <a:pt x="16941" y="22252"/>
                        <a:pt x="15833" y="21143"/>
                      </a:cubicBezTo>
                      <a:cubicBezTo>
                        <a:pt x="14447" y="19757"/>
                        <a:pt x="12506" y="18649"/>
                        <a:pt x="11120" y="17263"/>
                      </a:cubicBezTo>
                      <a:cubicBezTo>
                        <a:pt x="10842" y="16986"/>
                        <a:pt x="10565" y="16155"/>
                        <a:pt x="10288" y="15878"/>
                      </a:cubicBezTo>
                      <a:cubicBezTo>
                        <a:pt x="9734" y="15047"/>
                        <a:pt x="9179" y="14215"/>
                        <a:pt x="8624" y="13384"/>
                      </a:cubicBezTo>
                      <a:cubicBezTo>
                        <a:pt x="7238" y="11444"/>
                        <a:pt x="5575" y="9781"/>
                        <a:pt x="3357" y="8396"/>
                      </a:cubicBezTo>
                      <a:cubicBezTo>
                        <a:pt x="1971" y="7564"/>
                        <a:pt x="307" y="6733"/>
                        <a:pt x="31" y="5070"/>
                      </a:cubicBezTo>
                      <a:cubicBezTo>
                        <a:pt x="-247" y="3130"/>
                        <a:pt x="1417" y="1190"/>
                        <a:pt x="3080" y="359"/>
                      </a:cubicBezTo>
                      <a:cubicBezTo>
                        <a:pt x="5852" y="-750"/>
                        <a:pt x="8070" y="913"/>
                        <a:pt x="10011" y="2576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306" name="Freeform 2305">
                  <a:extLst>
                    <a:ext uri="{FF2B5EF4-FFF2-40B4-BE49-F238E27FC236}">
                      <a16:creationId xmlns:a16="http://schemas.microsoft.com/office/drawing/2014/main" id="{B29629D9-8A5E-1645-AA22-3D1409A0FF05}"/>
                    </a:ext>
                  </a:extLst>
                </p:cNvPr>
                <p:cNvSpPr/>
                <p:nvPr/>
              </p:nvSpPr>
              <p:spPr>
                <a:xfrm>
                  <a:off x="9218803" y="4127799"/>
                  <a:ext cx="20478" cy="13835"/>
                </a:xfrm>
                <a:custGeom>
                  <a:avLst/>
                  <a:gdLst>
                    <a:gd name="connsiteX0" fmla="*/ 6617 w 20478"/>
                    <a:gd name="connsiteY0" fmla="*/ 9248 h 13835"/>
                    <a:gd name="connsiteX1" fmla="*/ 5508 w 20478"/>
                    <a:gd name="connsiteY1" fmla="*/ 5368 h 13835"/>
                    <a:gd name="connsiteX2" fmla="*/ 240 w 20478"/>
                    <a:gd name="connsiteY2" fmla="*/ 1766 h 13835"/>
                    <a:gd name="connsiteX3" fmla="*/ 8835 w 20478"/>
                    <a:gd name="connsiteY3" fmla="*/ 2320 h 13835"/>
                    <a:gd name="connsiteX4" fmla="*/ 12993 w 20478"/>
                    <a:gd name="connsiteY4" fmla="*/ 5091 h 13835"/>
                    <a:gd name="connsiteX5" fmla="*/ 14380 w 20478"/>
                    <a:gd name="connsiteY5" fmla="*/ 9525 h 13835"/>
                    <a:gd name="connsiteX6" fmla="*/ 20479 w 20478"/>
                    <a:gd name="connsiteY6" fmla="*/ 12851 h 13835"/>
                    <a:gd name="connsiteX7" fmla="*/ 18815 w 20478"/>
                    <a:gd name="connsiteY7" fmla="*/ 13682 h 13835"/>
                    <a:gd name="connsiteX8" fmla="*/ 14656 w 20478"/>
                    <a:gd name="connsiteY8" fmla="*/ 13682 h 13835"/>
                    <a:gd name="connsiteX9" fmla="*/ 9112 w 20478"/>
                    <a:gd name="connsiteY9" fmla="*/ 13682 h 13835"/>
                    <a:gd name="connsiteX10" fmla="*/ 7171 w 20478"/>
                    <a:gd name="connsiteY10" fmla="*/ 12296 h 13835"/>
                    <a:gd name="connsiteX11" fmla="*/ 6339 w 20478"/>
                    <a:gd name="connsiteY11" fmla="*/ 9248 h 138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0478" h="13835">
                      <a:moveTo>
                        <a:pt x="6617" y="9248"/>
                      </a:moveTo>
                      <a:cubicBezTo>
                        <a:pt x="6617" y="7862"/>
                        <a:pt x="6617" y="6200"/>
                        <a:pt x="5508" y="5368"/>
                      </a:cubicBezTo>
                      <a:cubicBezTo>
                        <a:pt x="3845" y="4259"/>
                        <a:pt x="-1146" y="5368"/>
                        <a:pt x="240" y="1766"/>
                      </a:cubicBezTo>
                      <a:cubicBezTo>
                        <a:pt x="1626" y="-2114"/>
                        <a:pt x="6617" y="1488"/>
                        <a:pt x="8835" y="2320"/>
                      </a:cubicBezTo>
                      <a:cubicBezTo>
                        <a:pt x="10498" y="2874"/>
                        <a:pt x="12162" y="3428"/>
                        <a:pt x="12993" y="5091"/>
                      </a:cubicBezTo>
                      <a:cubicBezTo>
                        <a:pt x="13548" y="6477"/>
                        <a:pt x="12993" y="8416"/>
                        <a:pt x="14380" y="9525"/>
                      </a:cubicBezTo>
                      <a:cubicBezTo>
                        <a:pt x="15766" y="10910"/>
                        <a:pt x="20201" y="10633"/>
                        <a:pt x="20479" y="12851"/>
                      </a:cubicBezTo>
                      <a:cubicBezTo>
                        <a:pt x="20479" y="13959"/>
                        <a:pt x="19647" y="13959"/>
                        <a:pt x="18815" y="13682"/>
                      </a:cubicBezTo>
                      <a:cubicBezTo>
                        <a:pt x="17429" y="13682"/>
                        <a:pt x="16320" y="13405"/>
                        <a:pt x="14656" y="13682"/>
                      </a:cubicBezTo>
                      <a:cubicBezTo>
                        <a:pt x="12716" y="13682"/>
                        <a:pt x="11052" y="13682"/>
                        <a:pt x="9112" y="13682"/>
                      </a:cubicBezTo>
                      <a:cubicBezTo>
                        <a:pt x="8003" y="13682"/>
                        <a:pt x="7726" y="13128"/>
                        <a:pt x="7171" y="12296"/>
                      </a:cubicBezTo>
                      <a:cubicBezTo>
                        <a:pt x="6894" y="11188"/>
                        <a:pt x="6617" y="10356"/>
                        <a:pt x="6339" y="9248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307" name="Freeform 2306">
                  <a:extLst>
                    <a:ext uri="{FF2B5EF4-FFF2-40B4-BE49-F238E27FC236}">
                      <a16:creationId xmlns:a16="http://schemas.microsoft.com/office/drawing/2014/main" id="{EB3718D6-E141-6F17-5033-02AD38FD059A}"/>
                    </a:ext>
                  </a:extLst>
                </p:cNvPr>
                <p:cNvSpPr/>
                <p:nvPr/>
              </p:nvSpPr>
              <p:spPr>
                <a:xfrm>
                  <a:off x="9224241" y="4150464"/>
                  <a:ext cx="21808" cy="16788"/>
                </a:xfrm>
                <a:custGeom>
                  <a:avLst/>
                  <a:gdLst>
                    <a:gd name="connsiteX0" fmla="*/ 5059 w 21808"/>
                    <a:gd name="connsiteY0" fmla="*/ 16789 h 16788"/>
                    <a:gd name="connsiteX1" fmla="*/ 5059 w 21808"/>
                    <a:gd name="connsiteY1" fmla="*/ 16789 h 16788"/>
                    <a:gd name="connsiteX2" fmla="*/ 2287 w 21808"/>
                    <a:gd name="connsiteY2" fmla="*/ 16789 h 16788"/>
                    <a:gd name="connsiteX3" fmla="*/ 69 w 21808"/>
                    <a:gd name="connsiteY3" fmla="*/ 14295 h 16788"/>
                    <a:gd name="connsiteX4" fmla="*/ 347 w 21808"/>
                    <a:gd name="connsiteY4" fmla="*/ 12632 h 16788"/>
                    <a:gd name="connsiteX5" fmla="*/ 2565 w 21808"/>
                    <a:gd name="connsiteY5" fmla="*/ 11246 h 16788"/>
                    <a:gd name="connsiteX6" fmla="*/ 3396 w 21808"/>
                    <a:gd name="connsiteY6" fmla="*/ 5427 h 16788"/>
                    <a:gd name="connsiteX7" fmla="*/ 5337 w 21808"/>
                    <a:gd name="connsiteY7" fmla="*/ 439 h 16788"/>
                    <a:gd name="connsiteX8" fmla="*/ 10050 w 21808"/>
                    <a:gd name="connsiteY8" fmla="*/ 2656 h 16788"/>
                    <a:gd name="connsiteX9" fmla="*/ 12822 w 21808"/>
                    <a:gd name="connsiteY9" fmla="*/ 5150 h 16788"/>
                    <a:gd name="connsiteX10" fmla="*/ 15040 w 21808"/>
                    <a:gd name="connsiteY10" fmla="*/ 7090 h 16788"/>
                    <a:gd name="connsiteX11" fmla="*/ 18644 w 21808"/>
                    <a:gd name="connsiteY11" fmla="*/ 9584 h 16788"/>
                    <a:gd name="connsiteX12" fmla="*/ 21694 w 21808"/>
                    <a:gd name="connsiteY12" fmla="*/ 12355 h 16788"/>
                    <a:gd name="connsiteX13" fmla="*/ 16981 w 21808"/>
                    <a:gd name="connsiteY13" fmla="*/ 15403 h 16788"/>
                    <a:gd name="connsiteX14" fmla="*/ 4783 w 21808"/>
                    <a:gd name="connsiteY14" fmla="*/ 16789 h 167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21808" h="16788">
                      <a:moveTo>
                        <a:pt x="5059" y="16789"/>
                      </a:moveTo>
                      <a:cubicBezTo>
                        <a:pt x="5614" y="16789"/>
                        <a:pt x="5891" y="16789"/>
                        <a:pt x="5059" y="16789"/>
                      </a:cubicBezTo>
                      <a:cubicBezTo>
                        <a:pt x="4228" y="16789"/>
                        <a:pt x="3396" y="16789"/>
                        <a:pt x="2287" y="16789"/>
                      </a:cubicBezTo>
                      <a:cubicBezTo>
                        <a:pt x="901" y="16789"/>
                        <a:pt x="347" y="15680"/>
                        <a:pt x="69" y="14295"/>
                      </a:cubicBezTo>
                      <a:cubicBezTo>
                        <a:pt x="69" y="13741"/>
                        <a:pt x="-208" y="12909"/>
                        <a:pt x="347" y="12632"/>
                      </a:cubicBezTo>
                      <a:cubicBezTo>
                        <a:pt x="1178" y="12078"/>
                        <a:pt x="2010" y="12355"/>
                        <a:pt x="2565" y="11246"/>
                      </a:cubicBezTo>
                      <a:cubicBezTo>
                        <a:pt x="3673" y="9584"/>
                        <a:pt x="3396" y="7090"/>
                        <a:pt x="3396" y="5427"/>
                      </a:cubicBezTo>
                      <a:cubicBezTo>
                        <a:pt x="3396" y="3764"/>
                        <a:pt x="3951" y="1547"/>
                        <a:pt x="5337" y="439"/>
                      </a:cubicBezTo>
                      <a:cubicBezTo>
                        <a:pt x="7277" y="-947"/>
                        <a:pt x="8664" y="1270"/>
                        <a:pt x="10050" y="2656"/>
                      </a:cubicBezTo>
                      <a:cubicBezTo>
                        <a:pt x="10882" y="3487"/>
                        <a:pt x="11713" y="4318"/>
                        <a:pt x="12822" y="5150"/>
                      </a:cubicBezTo>
                      <a:cubicBezTo>
                        <a:pt x="13654" y="5704"/>
                        <a:pt x="14486" y="6258"/>
                        <a:pt x="15040" y="7090"/>
                      </a:cubicBezTo>
                      <a:cubicBezTo>
                        <a:pt x="16149" y="8198"/>
                        <a:pt x="17258" y="8752"/>
                        <a:pt x="18644" y="9584"/>
                      </a:cubicBezTo>
                      <a:cubicBezTo>
                        <a:pt x="19753" y="10138"/>
                        <a:pt x="21417" y="10969"/>
                        <a:pt x="21694" y="12355"/>
                      </a:cubicBezTo>
                      <a:cubicBezTo>
                        <a:pt x="22525" y="14849"/>
                        <a:pt x="18644" y="15126"/>
                        <a:pt x="16981" y="15403"/>
                      </a:cubicBezTo>
                      <a:cubicBezTo>
                        <a:pt x="12822" y="16234"/>
                        <a:pt x="8941" y="16789"/>
                        <a:pt x="4783" y="16789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308" name="Freeform 2307">
                  <a:extLst>
                    <a:ext uri="{FF2B5EF4-FFF2-40B4-BE49-F238E27FC236}">
                      <a16:creationId xmlns:a16="http://schemas.microsoft.com/office/drawing/2014/main" id="{9CB88719-3D6B-992D-5834-25FCFF952C6B}"/>
                    </a:ext>
                  </a:extLst>
                </p:cNvPr>
                <p:cNvSpPr/>
                <p:nvPr/>
              </p:nvSpPr>
              <p:spPr>
                <a:xfrm>
                  <a:off x="9144648" y="4164811"/>
                  <a:ext cx="50552" cy="19570"/>
                </a:xfrm>
                <a:custGeom>
                  <a:avLst/>
                  <a:gdLst>
                    <a:gd name="connsiteX0" fmla="*/ 4255 w 50552"/>
                    <a:gd name="connsiteY0" fmla="*/ 9647 h 19570"/>
                    <a:gd name="connsiteX1" fmla="*/ 1483 w 50552"/>
                    <a:gd name="connsiteY1" fmla="*/ 9647 h 19570"/>
                    <a:gd name="connsiteX2" fmla="*/ 96 w 50552"/>
                    <a:gd name="connsiteY2" fmla="*/ 4936 h 19570"/>
                    <a:gd name="connsiteX3" fmla="*/ 3978 w 50552"/>
                    <a:gd name="connsiteY3" fmla="*/ 779 h 19570"/>
                    <a:gd name="connsiteX4" fmla="*/ 11740 w 50552"/>
                    <a:gd name="connsiteY4" fmla="*/ 502 h 19570"/>
                    <a:gd name="connsiteX5" fmla="*/ 19780 w 50552"/>
                    <a:gd name="connsiteY5" fmla="*/ 1887 h 19570"/>
                    <a:gd name="connsiteX6" fmla="*/ 25325 w 50552"/>
                    <a:gd name="connsiteY6" fmla="*/ 2996 h 19570"/>
                    <a:gd name="connsiteX7" fmla="*/ 33642 w 50552"/>
                    <a:gd name="connsiteY7" fmla="*/ 3827 h 19570"/>
                    <a:gd name="connsiteX8" fmla="*/ 42513 w 50552"/>
                    <a:gd name="connsiteY8" fmla="*/ 3827 h 19570"/>
                    <a:gd name="connsiteX9" fmla="*/ 50553 w 50552"/>
                    <a:gd name="connsiteY9" fmla="*/ 4105 h 19570"/>
                    <a:gd name="connsiteX10" fmla="*/ 48058 w 50552"/>
                    <a:gd name="connsiteY10" fmla="*/ 6599 h 19570"/>
                    <a:gd name="connsiteX11" fmla="*/ 44177 w 50552"/>
                    <a:gd name="connsiteY11" fmla="*/ 7707 h 19570"/>
                    <a:gd name="connsiteX12" fmla="*/ 43068 w 50552"/>
                    <a:gd name="connsiteY12" fmla="*/ 11864 h 19570"/>
                    <a:gd name="connsiteX13" fmla="*/ 43068 w 50552"/>
                    <a:gd name="connsiteY13" fmla="*/ 16575 h 19570"/>
                    <a:gd name="connsiteX14" fmla="*/ 42236 w 50552"/>
                    <a:gd name="connsiteY14" fmla="*/ 19346 h 19570"/>
                    <a:gd name="connsiteX15" fmla="*/ 40019 w 50552"/>
                    <a:gd name="connsiteY15" fmla="*/ 17407 h 19570"/>
                    <a:gd name="connsiteX16" fmla="*/ 37801 w 50552"/>
                    <a:gd name="connsiteY16" fmla="*/ 11310 h 19570"/>
                    <a:gd name="connsiteX17" fmla="*/ 33088 w 50552"/>
                    <a:gd name="connsiteY17" fmla="*/ 8538 h 19570"/>
                    <a:gd name="connsiteX18" fmla="*/ 24493 w 50552"/>
                    <a:gd name="connsiteY18" fmla="*/ 7153 h 19570"/>
                    <a:gd name="connsiteX19" fmla="*/ 19780 w 50552"/>
                    <a:gd name="connsiteY19" fmla="*/ 7153 h 19570"/>
                    <a:gd name="connsiteX20" fmla="*/ 15622 w 50552"/>
                    <a:gd name="connsiteY20" fmla="*/ 7984 h 19570"/>
                    <a:gd name="connsiteX21" fmla="*/ 13126 w 50552"/>
                    <a:gd name="connsiteY21" fmla="*/ 9093 h 19570"/>
                    <a:gd name="connsiteX22" fmla="*/ 9245 w 50552"/>
                    <a:gd name="connsiteY22" fmla="*/ 9093 h 19570"/>
                    <a:gd name="connsiteX23" fmla="*/ 3701 w 50552"/>
                    <a:gd name="connsiteY23" fmla="*/ 9370 h 195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50552" h="19570">
                      <a:moveTo>
                        <a:pt x="4255" y="9647"/>
                      </a:moveTo>
                      <a:cubicBezTo>
                        <a:pt x="3423" y="9647"/>
                        <a:pt x="2314" y="9924"/>
                        <a:pt x="1483" y="9647"/>
                      </a:cubicBezTo>
                      <a:cubicBezTo>
                        <a:pt x="96" y="8815"/>
                        <a:pt x="-180" y="6599"/>
                        <a:pt x="96" y="4936"/>
                      </a:cubicBezTo>
                      <a:cubicBezTo>
                        <a:pt x="651" y="2719"/>
                        <a:pt x="2037" y="1610"/>
                        <a:pt x="3978" y="779"/>
                      </a:cubicBezTo>
                      <a:cubicBezTo>
                        <a:pt x="6750" y="-52"/>
                        <a:pt x="9245" y="-329"/>
                        <a:pt x="11740" y="502"/>
                      </a:cubicBezTo>
                      <a:cubicBezTo>
                        <a:pt x="14512" y="1056"/>
                        <a:pt x="17008" y="1333"/>
                        <a:pt x="19780" y="1887"/>
                      </a:cubicBezTo>
                      <a:cubicBezTo>
                        <a:pt x="21721" y="1887"/>
                        <a:pt x="23385" y="2719"/>
                        <a:pt x="25325" y="2996"/>
                      </a:cubicBezTo>
                      <a:cubicBezTo>
                        <a:pt x="28097" y="3550"/>
                        <a:pt x="30870" y="3550"/>
                        <a:pt x="33642" y="3827"/>
                      </a:cubicBezTo>
                      <a:cubicBezTo>
                        <a:pt x="36691" y="4105"/>
                        <a:pt x="39464" y="4105"/>
                        <a:pt x="42513" y="3827"/>
                      </a:cubicBezTo>
                      <a:cubicBezTo>
                        <a:pt x="45286" y="3550"/>
                        <a:pt x="47781" y="3827"/>
                        <a:pt x="50553" y="4105"/>
                      </a:cubicBezTo>
                      <a:cubicBezTo>
                        <a:pt x="50276" y="5490"/>
                        <a:pt x="49444" y="6322"/>
                        <a:pt x="48058" y="6599"/>
                      </a:cubicBezTo>
                      <a:cubicBezTo>
                        <a:pt x="46949" y="6876"/>
                        <a:pt x="45008" y="6599"/>
                        <a:pt x="44177" y="7707"/>
                      </a:cubicBezTo>
                      <a:cubicBezTo>
                        <a:pt x="43068" y="8538"/>
                        <a:pt x="43068" y="10478"/>
                        <a:pt x="43068" y="11864"/>
                      </a:cubicBezTo>
                      <a:cubicBezTo>
                        <a:pt x="43068" y="13527"/>
                        <a:pt x="43068" y="14912"/>
                        <a:pt x="43068" y="16575"/>
                      </a:cubicBezTo>
                      <a:cubicBezTo>
                        <a:pt x="43068" y="17407"/>
                        <a:pt x="43068" y="18792"/>
                        <a:pt x="42236" y="19346"/>
                      </a:cubicBezTo>
                      <a:cubicBezTo>
                        <a:pt x="41127" y="20178"/>
                        <a:pt x="40295" y="18515"/>
                        <a:pt x="40019" y="17407"/>
                      </a:cubicBezTo>
                      <a:cubicBezTo>
                        <a:pt x="39464" y="15189"/>
                        <a:pt x="39187" y="12972"/>
                        <a:pt x="37801" y="11310"/>
                      </a:cubicBezTo>
                      <a:cubicBezTo>
                        <a:pt x="36691" y="9647"/>
                        <a:pt x="35028" y="8815"/>
                        <a:pt x="33088" y="8538"/>
                      </a:cubicBezTo>
                      <a:cubicBezTo>
                        <a:pt x="30315" y="7984"/>
                        <a:pt x="27266" y="7707"/>
                        <a:pt x="24493" y="7153"/>
                      </a:cubicBezTo>
                      <a:cubicBezTo>
                        <a:pt x="22830" y="6599"/>
                        <a:pt x="21443" y="7153"/>
                        <a:pt x="19780" y="7153"/>
                      </a:cubicBezTo>
                      <a:cubicBezTo>
                        <a:pt x="18394" y="7153"/>
                        <a:pt x="17008" y="7430"/>
                        <a:pt x="15622" y="7984"/>
                      </a:cubicBezTo>
                      <a:cubicBezTo>
                        <a:pt x="14790" y="8261"/>
                        <a:pt x="13958" y="8815"/>
                        <a:pt x="13126" y="9093"/>
                      </a:cubicBezTo>
                      <a:cubicBezTo>
                        <a:pt x="11740" y="9647"/>
                        <a:pt x="10631" y="9370"/>
                        <a:pt x="9245" y="9093"/>
                      </a:cubicBezTo>
                      <a:cubicBezTo>
                        <a:pt x="7305" y="9093"/>
                        <a:pt x="5641" y="9093"/>
                        <a:pt x="3701" y="937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309" name="Freeform 2308">
                  <a:extLst>
                    <a:ext uri="{FF2B5EF4-FFF2-40B4-BE49-F238E27FC236}">
                      <a16:creationId xmlns:a16="http://schemas.microsoft.com/office/drawing/2014/main" id="{462E54DE-8758-EA1A-738F-C145B626CCA2}"/>
                    </a:ext>
                  </a:extLst>
                </p:cNvPr>
                <p:cNvSpPr/>
                <p:nvPr/>
              </p:nvSpPr>
              <p:spPr>
                <a:xfrm>
                  <a:off x="9188659" y="4200784"/>
                  <a:ext cx="33818" cy="20615"/>
                </a:xfrm>
                <a:custGeom>
                  <a:avLst/>
                  <a:gdLst>
                    <a:gd name="connsiteX0" fmla="*/ 7374 w 33818"/>
                    <a:gd name="connsiteY0" fmla="*/ 15796 h 20615"/>
                    <a:gd name="connsiteX1" fmla="*/ 3493 w 33818"/>
                    <a:gd name="connsiteY1" fmla="*/ 13302 h 20615"/>
                    <a:gd name="connsiteX2" fmla="*/ 720 w 33818"/>
                    <a:gd name="connsiteY2" fmla="*/ 11639 h 20615"/>
                    <a:gd name="connsiteX3" fmla="*/ 166 w 33818"/>
                    <a:gd name="connsiteY3" fmla="*/ 8591 h 20615"/>
                    <a:gd name="connsiteX4" fmla="*/ 1275 w 33818"/>
                    <a:gd name="connsiteY4" fmla="*/ 4434 h 20615"/>
                    <a:gd name="connsiteX5" fmla="*/ 3770 w 33818"/>
                    <a:gd name="connsiteY5" fmla="*/ 1940 h 20615"/>
                    <a:gd name="connsiteX6" fmla="*/ 8206 w 33818"/>
                    <a:gd name="connsiteY6" fmla="*/ 832 h 20615"/>
                    <a:gd name="connsiteX7" fmla="*/ 11255 w 33818"/>
                    <a:gd name="connsiteY7" fmla="*/ 0 h 20615"/>
                    <a:gd name="connsiteX8" fmla="*/ 15136 w 33818"/>
                    <a:gd name="connsiteY8" fmla="*/ 554 h 20615"/>
                    <a:gd name="connsiteX9" fmla="*/ 23731 w 33818"/>
                    <a:gd name="connsiteY9" fmla="*/ 2494 h 20615"/>
                    <a:gd name="connsiteX10" fmla="*/ 29552 w 33818"/>
                    <a:gd name="connsiteY10" fmla="*/ 6651 h 20615"/>
                    <a:gd name="connsiteX11" fmla="*/ 33711 w 33818"/>
                    <a:gd name="connsiteY11" fmla="*/ 11085 h 20615"/>
                    <a:gd name="connsiteX12" fmla="*/ 30384 w 33818"/>
                    <a:gd name="connsiteY12" fmla="*/ 18013 h 20615"/>
                    <a:gd name="connsiteX13" fmla="*/ 25948 w 33818"/>
                    <a:gd name="connsiteY13" fmla="*/ 19953 h 20615"/>
                    <a:gd name="connsiteX14" fmla="*/ 21790 w 33818"/>
                    <a:gd name="connsiteY14" fmla="*/ 20507 h 20615"/>
                    <a:gd name="connsiteX15" fmla="*/ 16800 w 33818"/>
                    <a:gd name="connsiteY15" fmla="*/ 18567 h 20615"/>
                    <a:gd name="connsiteX16" fmla="*/ 9314 w 33818"/>
                    <a:gd name="connsiteY16" fmla="*/ 16904 h 20615"/>
                    <a:gd name="connsiteX17" fmla="*/ 7928 w 33818"/>
                    <a:gd name="connsiteY17" fmla="*/ 16350 h 206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33818" h="20615">
                      <a:moveTo>
                        <a:pt x="7374" y="15796"/>
                      </a:moveTo>
                      <a:cubicBezTo>
                        <a:pt x="5988" y="14965"/>
                        <a:pt x="4601" y="14133"/>
                        <a:pt x="3493" y="13302"/>
                      </a:cubicBezTo>
                      <a:cubicBezTo>
                        <a:pt x="2661" y="12470"/>
                        <a:pt x="1552" y="12470"/>
                        <a:pt x="720" y="11639"/>
                      </a:cubicBezTo>
                      <a:cubicBezTo>
                        <a:pt x="-112" y="10808"/>
                        <a:pt x="-112" y="9699"/>
                        <a:pt x="166" y="8591"/>
                      </a:cubicBezTo>
                      <a:cubicBezTo>
                        <a:pt x="166" y="6928"/>
                        <a:pt x="166" y="5819"/>
                        <a:pt x="1275" y="4434"/>
                      </a:cubicBezTo>
                      <a:cubicBezTo>
                        <a:pt x="2107" y="3603"/>
                        <a:pt x="2661" y="2494"/>
                        <a:pt x="3770" y="1940"/>
                      </a:cubicBezTo>
                      <a:cubicBezTo>
                        <a:pt x="5156" y="1386"/>
                        <a:pt x="6819" y="1386"/>
                        <a:pt x="8206" y="832"/>
                      </a:cubicBezTo>
                      <a:cubicBezTo>
                        <a:pt x="9314" y="554"/>
                        <a:pt x="10146" y="0"/>
                        <a:pt x="11255" y="0"/>
                      </a:cubicBezTo>
                      <a:cubicBezTo>
                        <a:pt x="12642" y="0"/>
                        <a:pt x="14028" y="277"/>
                        <a:pt x="15136" y="554"/>
                      </a:cubicBezTo>
                      <a:cubicBezTo>
                        <a:pt x="17909" y="832"/>
                        <a:pt x="20959" y="1386"/>
                        <a:pt x="23731" y="2494"/>
                      </a:cubicBezTo>
                      <a:cubicBezTo>
                        <a:pt x="25948" y="3325"/>
                        <a:pt x="27334" y="5265"/>
                        <a:pt x="29552" y="6651"/>
                      </a:cubicBezTo>
                      <a:cubicBezTo>
                        <a:pt x="31216" y="7482"/>
                        <a:pt x="33434" y="9145"/>
                        <a:pt x="33711" y="11085"/>
                      </a:cubicBezTo>
                      <a:cubicBezTo>
                        <a:pt x="34265" y="13856"/>
                        <a:pt x="32602" y="16627"/>
                        <a:pt x="30384" y="18013"/>
                      </a:cubicBezTo>
                      <a:cubicBezTo>
                        <a:pt x="28998" y="18844"/>
                        <a:pt x="27612" y="19399"/>
                        <a:pt x="25948" y="19953"/>
                      </a:cubicBezTo>
                      <a:cubicBezTo>
                        <a:pt x="24562" y="20507"/>
                        <a:pt x="23176" y="20784"/>
                        <a:pt x="21790" y="20507"/>
                      </a:cubicBezTo>
                      <a:cubicBezTo>
                        <a:pt x="20127" y="19953"/>
                        <a:pt x="18463" y="19121"/>
                        <a:pt x="16800" y="18567"/>
                      </a:cubicBezTo>
                      <a:cubicBezTo>
                        <a:pt x="14305" y="18013"/>
                        <a:pt x="11810" y="18013"/>
                        <a:pt x="9314" y="16904"/>
                      </a:cubicBezTo>
                      <a:cubicBezTo>
                        <a:pt x="8760" y="16904"/>
                        <a:pt x="8206" y="16350"/>
                        <a:pt x="7928" y="1635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310" name="Freeform 2309">
                  <a:extLst>
                    <a:ext uri="{FF2B5EF4-FFF2-40B4-BE49-F238E27FC236}">
                      <a16:creationId xmlns:a16="http://schemas.microsoft.com/office/drawing/2014/main" id="{83BA49D6-E265-6163-9665-B343108073D6}"/>
                    </a:ext>
                  </a:extLst>
                </p:cNvPr>
                <p:cNvSpPr/>
                <p:nvPr/>
              </p:nvSpPr>
              <p:spPr>
                <a:xfrm>
                  <a:off x="9237286" y="4206050"/>
                  <a:ext cx="11143" cy="14687"/>
                </a:xfrm>
                <a:custGeom>
                  <a:avLst/>
                  <a:gdLst>
                    <a:gd name="connsiteX0" fmla="*/ 3935 w 11143"/>
                    <a:gd name="connsiteY0" fmla="*/ 1663 h 14687"/>
                    <a:gd name="connsiteX1" fmla="*/ 1995 w 11143"/>
                    <a:gd name="connsiteY1" fmla="*/ 0 h 14687"/>
                    <a:gd name="connsiteX2" fmla="*/ 54 w 11143"/>
                    <a:gd name="connsiteY2" fmla="*/ 1940 h 14687"/>
                    <a:gd name="connsiteX3" fmla="*/ 1441 w 11143"/>
                    <a:gd name="connsiteY3" fmla="*/ 5819 h 14687"/>
                    <a:gd name="connsiteX4" fmla="*/ 3104 w 11143"/>
                    <a:gd name="connsiteY4" fmla="*/ 9422 h 14687"/>
                    <a:gd name="connsiteX5" fmla="*/ 3658 w 11143"/>
                    <a:gd name="connsiteY5" fmla="*/ 13302 h 14687"/>
                    <a:gd name="connsiteX6" fmla="*/ 6985 w 11143"/>
                    <a:gd name="connsiteY6" fmla="*/ 14410 h 14687"/>
                    <a:gd name="connsiteX7" fmla="*/ 11144 w 11143"/>
                    <a:gd name="connsiteY7" fmla="*/ 13302 h 14687"/>
                    <a:gd name="connsiteX8" fmla="*/ 9480 w 11143"/>
                    <a:gd name="connsiteY8" fmla="*/ 11639 h 14687"/>
                    <a:gd name="connsiteX9" fmla="*/ 5322 w 11143"/>
                    <a:gd name="connsiteY9" fmla="*/ 7759 h 14687"/>
                    <a:gd name="connsiteX10" fmla="*/ 5044 w 11143"/>
                    <a:gd name="connsiteY10" fmla="*/ 5265 h 14687"/>
                    <a:gd name="connsiteX11" fmla="*/ 4213 w 11143"/>
                    <a:gd name="connsiteY11" fmla="*/ 1940 h 146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1143" h="14687">
                      <a:moveTo>
                        <a:pt x="3935" y="1663"/>
                      </a:moveTo>
                      <a:cubicBezTo>
                        <a:pt x="3658" y="831"/>
                        <a:pt x="2827" y="0"/>
                        <a:pt x="1995" y="0"/>
                      </a:cubicBezTo>
                      <a:cubicBezTo>
                        <a:pt x="886" y="0"/>
                        <a:pt x="331" y="1109"/>
                        <a:pt x="54" y="1940"/>
                      </a:cubicBezTo>
                      <a:cubicBezTo>
                        <a:pt x="-223" y="3325"/>
                        <a:pt x="609" y="4711"/>
                        <a:pt x="1441" y="5819"/>
                      </a:cubicBezTo>
                      <a:cubicBezTo>
                        <a:pt x="2272" y="6928"/>
                        <a:pt x="2827" y="8037"/>
                        <a:pt x="3104" y="9422"/>
                      </a:cubicBezTo>
                      <a:cubicBezTo>
                        <a:pt x="3104" y="10530"/>
                        <a:pt x="3104" y="12193"/>
                        <a:pt x="3658" y="13302"/>
                      </a:cubicBezTo>
                      <a:cubicBezTo>
                        <a:pt x="4490" y="14410"/>
                        <a:pt x="5876" y="14133"/>
                        <a:pt x="6985" y="14410"/>
                      </a:cubicBezTo>
                      <a:cubicBezTo>
                        <a:pt x="8094" y="14410"/>
                        <a:pt x="11144" y="15519"/>
                        <a:pt x="11144" y="13302"/>
                      </a:cubicBezTo>
                      <a:cubicBezTo>
                        <a:pt x="11144" y="12470"/>
                        <a:pt x="10034" y="12193"/>
                        <a:pt x="9480" y="11639"/>
                      </a:cubicBezTo>
                      <a:cubicBezTo>
                        <a:pt x="8094" y="10530"/>
                        <a:pt x="6153" y="9145"/>
                        <a:pt x="5322" y="7759"/>
                      </a:cubicBezTo>
                      <a:cubicBezTo>
                        <a:pt x="5044" y="6928"/>
                        <a:pt x="5044" y="6097"/>
                        <a:pt x="5044" y="5265"/>
                      </a:cubicBezTo>
                      <a:cubicBezTo>
                        <a:pt x="5044" y="4157"/>
                        <a:pt x="4767" y="3048"/>
                        <a:pt x="4213" y="194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311" name="Freeform 2310">
                  <a:extLst>
                    <a:ext uri="{FF2B5EF4-FFF2-40B4-BE49-F238E27FC236}">
                      <a16:creationId xmlns:a16="http://schemas.microsoft.com/office/drawing/2014/main" id="{7F4981A9-84A8-721C-06F1-AF5ED16ADBEC}"/>
                    </a:ext>
                  </a:extLst>
                </p:cNvPr>
                <p:cNvSpPr/>
                <p:nvPr/>
              </p:nvSpPr>
              <p:spPr>
                <a:xfrm>
                  <a:off x="9243440" y="4193094"/>
                  <a:ext cx="76116" cy="29486"/>
                </a:xfrm>
                <a:custGeom>
                  <a:avLst/>
                  <a:gdLst>
                    <a:gd name="connsiteX0" fmla="*/ 16357 w 76116"/>
                    <a:gd name="connsiteY0" fmla="*/ 17667 h 29486"/>
                    <a:gd name="connsiteX1" fmla="*/ 17188 w 76116"/>
                    <a:gd name="connsiteY1" fmla="*/ 22655 h 29486"/>
                    <a:gd name="connsiteX2" fmla="*/ 9703 w 76116"/>
                    <a:gd name="connsiteY2" fmla="*/ 19884 h 29486"/>
                    <a:gd name="connsiteX3" fmla="*/ 5267 w 76116"/>
                    <a:gd name="connsiteY3" fmla="*/ 14618 h 29486"/>
                    <a:gd name="connsiteX4" fmla="*/ 0 w 76116"/>
                    <a:gd name="connsiteY4" fmla="*/ 8244 h 29486"/>
                    <a:gd name="connsiteX5" fmla="*/ 7763 w 76116"/>
                    <a:gd name="connsiteY5" fmla="*/ 1039 h 29486"/>
                    <a:gd name="connsiteX6" fmla="*/ 20515 w 76116"/>
                    <a:gd name="connsiteY6" fmla="*/ 1039 h 29486"/>
                    <a:gd name="connsiteX7" fmla="*/ 28278 w 76116"/>
                    <a:gd name="connsiteY7" fmla="*/ 5196 h 29486"/>
                    <a:gd name="connsiteX8" fmla="*/ 35209 w 76116"/>
                    <a:gd name="connsiteY8" fmla="*/ 3533 h 29486"/>
                    <a:gd name="connsiteX9" fmla="*/ 44634 w 76116"/>
                    <a:gd name="connsiteY9" fmla="*/ 3533 h 29486"/>
                    <a:gd name="connsiteX10" fmla="*/ 54615 w 76116"/>
                    <a:gd name="connsiteY10" fmla="*/ 8244 h 29486"/>
                    <a:gd name="connsiteX11" fmla="*/ 65704 w 76116"/>
                    <a:gd name="connsiteY11" fmla="*/ 8244 h 29486"/>
                    <a:gd name="connsiteX12" fmla="*/ 72081 w 76116"/>
                    <a:gd name="connsiteY12" fmla="*/ 14341 h 29486"/>
                    <a:gd name="connsiteX13" fmla="*/ 75685 w 76116"/>
                    <a:gd name="connsiteY13" fmla="*/ 20992 h 29486"/>
                    <a:gd name="connsiteX14" fmla="*/ 74021 w 76116"/>
                    <a:gd name="connsiteY14" fmla="*/ 28751 h 29486"/>
                    <a:gd name="connsiteX15" fmla="*/ 66813 w 76116"/>
                    <a:gd name="connsiteY15" fmla="*/ 25703 h 29486"/>
                    <a:gd name="connsiteX16" fmla="*/ 59051 w 76116"/>
                    <a:gd name="connsiteY16" fmla="*/ 20161 h 29486"/>
                    <a:gd name="connsiteX17" fmla="*/ 51288 w 76116"/>
                    <a:gd name="connsiteY17" fmla="*/ 20715 h 29486"/>
                    <a:gd name="connsiteX18" fmla="*/ 44357 w 76116"/>
                    <a:gd name="connsiteY18" fmla="*/ 17944 h 29486"/>
                    <a:gd name="connsiteX19" fmla="*/ 33268 w 76116"/>
                    <a:gd name="connsiteY19" fmla="*/ 17944 h 29486"/>
                    <a:gd name="connsiteX20" fmla="*/ 27169 w 76116"/>
                    <a:gd name="connsiteY20" fmla="*/ 17389 h 29486"/>
                    <a:gd name="connsiteX21" fmla="*/ 23287 w 76116"/>
                    <a:gd name="connsiteY21" fmla="*/ 16004 h 29486"/>
                    <a:gd name="connsiteX22" fmla="*/ 19683 w 76116"/>
                    <a:gd name="connsiteY22" fmla="*/ 14064 h 29486"/>
                    <a:gd name="connsiteX23" fmla="*/ 16080 w 76116"/>
                    <a:gd name="connsiteY23" fmla="*/ 18221 h 29486"/>
                    <a:gd name="connsiteX24" fmla="*/ 16080 w 76116"/>
                    <a:gd name="connsiteY24" fmla="*/ 18221 h 294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76116" h="29486">
                      <a:moveTo>
                        <a:pt x="16357" y="17667"/>
                      </a:moveTo>
                      <a:cubicBezTo>
                        <a:pt x="16911" y="18775"/>
                        <a:pt x="19406" y="22100"/>
                        <a:pt x="17188" y="22655"/>
                      </a:cubicBezTo>
                      <a:cubicBezTo>
                        <a:pt x="14694" y="23209"/>
                        <a:pt x="11366" y="21823"/>
                        <a:pt x="9703" y="19884"/>
                      </a:cubicBezTo>
                      <a:cubicBezTo>
                        <a:pt x="8040" y="18221"/>
                        <a:pt x="6931" y="16004"/>
                        <a:pt x="5267" y="14618"/>
                      </a:cubicBezTo>
                      <a:cubicBezTo>
                        <a:pt x="3327" y="12956"/>
                        <a:pt x="277" y="11293"/>
                        <a:pt x="0" y="8244"/>
                      </a:cubicBezTo>
                      <a:cubicBezTo>
                        <a:pt x="0" y="4365"/>
                        <a:pt x="4713" y="2148"/>
                        <a:pt x="7763" y="1039"/>
                      </a:cubicBezTo>
                      <a:cubicBezTo>
                        <a:pt x="11921" y="-346"/>
                        <a:pt x="16357" y="-346"/>
                        <a:pt x="20515" y="1039"/>
                      </a:cubicBezTo>
                      <a:cubicBezTo>
                        <a:pt x="23287" y="2148"/>
                        <a:pt x="25505" y="4087"/>
                        <a:pt x="28278" y="5196"/>
                      </a:cubicBezTo>
                      <a:cubicBezTo>
                        <a:pt x="30773" y="6028"/>
                        <a:pt x="32991" y="4642"/>
                        <a:pt x="35209" y="3533"/>
                      </a:cubicBezTo>
                      <a:cubicBezTo>
                        <a:pt x="38535" y="2148"/>
                        <a:pt x="41585" y="1871"/>
                        <a:pt x="44634" y="3533"/>
                      </a:cubicBezTo>
                      <a:cubicBezTo>
                        <a:pt x="47962" y="5196"/>
                        <a:pt x="50734" y="7690"/>
                        <a:pt x="54615" y="8244"/>
                      </a:cubicBezTo>
                      <a:cubicBezTo>
                        <a:pt x="58219" y="8799"/>
                        <a:pt x="62100" y="7413"/>
                        <a:pt x="65704" y="8244"/>
                      </a:cubicBezTo>
                      <a:cubicBezTo>
                        <a:pt x="69031" y="9076"/>
                        <a:pt x="70695" y="11570"/>
                        <a:pt x="72081" y="14341"/>
                      </a:cubicBezTo>
                      <a:cubicBezTo>
                        <a:pt x="73190" y="16558"/>
                        <a:pt x="74853" y="18498"/>
                        <a:pt x="75685" y="20992"/>
                      </a:cubicBezTo>
                      <a:cubicBezTo>
                        <a:pt x="76516" y="23486"/>
                        <a:pt x="76239" y="26812"/>
                        <a:pt x="74021" y="28751"/>
                      </a:cubicBezTo>
                      <a:cubicBezTo>
                        <a:pt x="71249" y="30969"/>
                        <a:pt x="68477" y="27643"/>
                        <a:pt x="66813" y="25703"/>
                      </a:cubicBezTo>
                      <a:cubicBezTo>
                        <a:pt x="64873" y="23209"/>
                        <a:pt x="62655" y="20161"/>
                        <a:pt x="59051" y="20161"/>
                      </a:cubicBezTo>
                      <a:cubicBezTo>
                        <a:pt x="56556" y="20161"/>
                        <a:pt x="53783" y="21269"/>
                        <a:pt x="51288" y="20715"/>
                      </a:cubicBezTo>
                      <a:cubicBezTo>
                        <a:pt x="48793" y="19884"/>
                        <a:pt x="46852" y="18221"/>
                        <a:pt x="44357" y="17944"/>
                      </a:cubicBezTo>
                      <a:cubicBezTo>
                        <a:pt x="40753" y="17389"/>
                        <a:pt x="36872" y="17944"/>
                        <a:pt x="33268" y="17944"/>
                      </a:cubicBezTo>
                      <a:cubicBezTo>
                        <a:pt x="31328" y="17944"/>
                        <a:pt x="29110" y="17667"/>
                        <a:pt x="27169" y="17389"/>
                      </a:cubicBezTo>
                      <a:cubicBezTo>
                        <a:pt x="25783" y="17389"/>
                        <a:pt x="24397" y="17389"/>
                        <a:pt x="23287" y="16004"/>
                      </a:cubicBezTo>
                      <a:cubicBezTo>
                        <a:pt x="22456" y="14895"/>
                        <a:pt x="21347" y="14064"/>
                        <a:pt x="19683" y="14064"/>
                      </a:cubicBezTo>
                      <a:cubicBezTo>
                        <a:pt x="17466" y="14064"/>
                        <a:pt x="15525" y="15727"/>
                        <a:pt x="16080" y="18221"/>
                      </a:cubicBezTo>
                      <a:cubicBezTo>
                        <a:pt x="16080" y="18221"/>
                        <a:pt x="16080" y="18221"/>
                        <a:pt x="16080" y="18221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312" name="Freeform 2311">
                  <a:extLst>
                    <a:ext uri="{FF2B5EF4-FFF2-40B4-BE49-F238E27FC236}">
                      <a16:creationId xmlns:a16="http://schemas.microsoft.com/office/drawing/2014/main" id="{3F6F6656-2DE1-23DD-1A15-CB3FD070D11C}"/>
                    </a:ext>
                  </a:extLst>
                </p:cNvPr>
                <p:cNvSpPr/>
                <p:nvPr/>
              </p:nvSpPr>
              <p:spPr>
                <a:xfrm>
                  <a:off x="9289721" y="4164759"/>
                  <a:ext cx="19562" cy="10053"/>
                </a:xfrm>
                <a:custGeom>
                  <a:avLst/>
                  <a:gdLst>
                    <a:gd name="connsiteX0" fmla="*/ 4453 w 19562"/>
                    <a:gd name="connsiteY0" fmla="*/ 9422 h 10053"/>
                    <a:gd name="connsiteX1" fmla="*/ 1403 w 19562"/>
                    <a:gd name="connsiteY1" fmla="*/ 7760 h 10053"/>
                    <a:gd name="connsiteX2" fmla="*/ 295 w 19562"/>
                    <a:gd name="connsiteY2" fmla="*/ 5265 h 10053"/>
                    <a:gd name="connsiteX3" fmla="*/ 3067 w 19562"/>
                    <a:gd name="connsiteY3" fmla="*/ 4157 h 10053"/>
                    <a:gd name="connsiteX4" fmla="*/ 6671 w 19562"/>
                    <a:gd name="connsiteY4" fmla="*/ 3325 h 10053"/>
                    <a:gd name="connsiteX5" fmla="*/ 9443 w 19562"/>
                    <a:gd name="connsiteY5" fmla="*/ 1386 h 10053"/>
                    <a:gd name="connsiteX6" fmla="*/ 12770 w 19562"/>
                    <a:gd name="connsiteY6" fmla="*/ 0 h 10053"/>
                    <a:gd name="connsiteX7" fmla="*/ 19146 w 19562"/>
                    <a:gd name="connsiteY7" fmla="*/ 2771 h 10053"/>
                    <a:gd name="connsiteX8" fmla="*/ 19146 w 19562"/>
                    <a:gd name="connsiteY8" fmla="*/ 6928 h 10053"/>
                    <a:gd name="connsiteX9" fmla="*/ 16651 w 19562"/>
                    <a:gd name="connsiteY9" fmla="*/ 8314 h 10053"/>
                    <a:gd name="connsiteX10" fmla="*/ 13601 w 19562"/>
                    <a:gd name="connsiteY10" fmla="*/ 9422 h 10053"/>
                    <a:gd name="connsiteX11" fmla="*/ 11384 w 19562"/>
                    <a:gd name="connsiteY11" fmla="*/ 9699 h 10053"/>
                    <a:gd name="connsiteX12" fmla="*/ 8334 w 19562"/>
                    <a:gd name="connsiteY12" fmla="*/ 9976 h 10053"/>
                    <a:gd name="connsiteX13" fmla="*/ 4453 w 19562"/>
                    <a:gd name="connsiteY13" fmla="*/ 8868 h 100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9562" h="10053">
                      <a:moveTo>
                        <a:pt x="4453" y="9422"/>
                      </a:moveTo>
                      <a:cubicBezTo>
                        <a:pt x="3344" y="9145"/>
                        <a:pt x="2512" y="8591"/>
                        <a:pt x="1403" y="7760"/>
                      </a:cubicBezTo>
                      <a:cubicBezTo>
                        <a:pt x="572" y="7205"/>
                        <a:pt x="-537" y="6374"/>
                        <a:pt x="295" y="5265"/>
                      </a:cubicBezTo>
                      <a:cubicBezTo>
                        <a:pt x="849" y="4434"/>
                        <a:pt x="2235" y="4434"/>
                        <a:pt x="3067" y="4157"/>
                      </a:cubicBezTo>
                      <a:cubicBezTo>
                        <a:pt x="4176" y="3880"/>
                        <a:pt x="5562" y="3603"/>
                        <a:pt x="6671" y="3325"/>
                      </a:cubicBezTo>
                      <a:cubicBezTo>
                        <a:pt x="7780" y="3048"/>
                        <a:pt x="8612" y="1940"/>
                        <a:pt x="9443" y="1386"/>
                      </a:cubicBezTo>
                      <a:cubicBezTo>
                        <a:pt x="10552" y="554"/>
                        <a:pt x="11384" y="0"/>
                        <a:pt x="12770" y="0"/>
                      </a:cubicBezTo>
                      <a:cubicBezTo>
                        <a:pt x="14988" y="0"/>
                        <a:pt x="18037" y="277"/>
                        <a:pt x="19146" y="2771"/>
                      </a:cubicBezTo>
                      <a:cubicBezTo>
                        <a:pt x="19701" y="3880"/>
                        <a:pt x="19701" y="6097"/>
                        <a:pt x="19146" y="6928"/>
                      </a:cubicBezTo>
                      <a:cubicBezTo>
                        <a:pt x="18592" y="7760"/>
                        <a:pt x="17483" y="8037"/>
                        <a:pt x="16651" y="8314"/>
                      </a:cubicBezTo>
                      <a:cubicBezTo>
                        <a:pt x="15543" y="8591"/>
                        <a:pt x="14711" y="9145"/>
                        <a:pt x="13601" y="9422"/>
                      </a:cubicBezTo>
                      <a:cubicBezTo>
                        <a:pt x="12770" y="9422"/>
                        <a:pt x="11938" y="9422"/>
                        <a:pt x="11384" y="9699"/>
                      </a:cubicBezTo>
                      <a:cubicBezTo>
                        <a:pt x="10552" y="9699"/>
                        <a:pt x="9166" y="10253"/>
                        <a:pt x="8334" y="9976"/>
                      </a:cubicBezTo>
                      <a:cubicBezTo>
                        <a:pt x="6948" y="9699"/>
                        <a:pt x="5839" y="9422"/>
                        <a:pt x="4453" y="8868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313" name="Freeform 2312">
                  <a:extLst>
                    <a:ext uri="{FF2B5EF4-FFF2-40B4-BE49-F238E27FC236}">
                      <a16:creationId xmlns:a16="http://schemas.microsoft.com/office/drawing/2014/main" id="{8E4BCBD1-68B9-E331-619F-455DFF89B18F}"/>
                    </a:ext>
                  </a:extLst>
                </p:cNvPr>
                <p:cNvSpPr/>
                <p:nvPr/>
              </p:nvSpPr>
              <p:spPr>
                <a:xfrm>
                  <a:off x="9307908" y="4141065"/>
                  <a:ext cx="16315" cy="15934"/>
                </a:xfrm>
                <a:custGeom>
                  <a:avLst/>
                  <a:gdLst>
                    <a:gd name="connsiteX0" fmla="*/ 13157 w 16315"/>
                    <a:gd name="connsiteY0" fmla="*/ 10946 h 15934"/>
                    <a:gd name="connsiteX1" fmla="*/ 13434 w 16315"/>
                    <a:gd name="connsiteY1" fmla="*/ 13441 h 15934"/>
                    <a:gd name="connsiteX2" fmla="*/ 13434 w 16315"/>
                    <a:gd name="connsiteY2" fmla="*/ 15934 h 15934"/>
                    <a:gd name="connsiteX3" fmla="*/ 8999 w 16315"/>
                    <a:gd name="connsiteY3" fmla="*/ 10392 h 15934"/>
                    <a:gd name="connsiteX4" fmla="*/ 4840 w 16315"/>
                    <a:gd name="connsiteY4" fmla="*/ 5958 h 15934"/>
                    <a:gd name="connsiteX5" fmla="*/ 2622 w 16315"/>
                    <a:gd name="connsiteY5" fmla="*/ 4295 h 15934"/>
                    <a:gd name="connsiteX6" fmla="*/ 128 w 16315"/>
                    <a:gd name="connsiteY6" fmla="*/ 3187 h 15934"/>
                    <a:gd name="connsiteX7" fmla="*/ 1791 w 16315"/>
                    <a:gd name="connsiteY7" fmla="*/ 416 h 15934"/>
                    <a:gd name="connsiteX8" fmla="*/ 6227 w 16315"/>
                    <a:gd name="connsiteY8" fmla="*/ 416 h 15934"/>
                    <a:gd name="connsiteX9" fmla="*/ 9553 w 16315"/>
                    <a:gd name="connsiteY9" fmla="*/ 1524 h 15934"/>
                    <a:gd name="connsiteX10" fmla="*/ 12048 w 16315"/>
                    <a:gd name="connsiteY10" fmla="*/ 970 h 15934"/>
                    <a:gd name="connsiteX11" fmla="*/ 15652 w 16315"/>
                    <a:gd name="connsiteY11" fmla="*/ 1247 h 15934"/>
                    <a:gd name="connsiteX12" fmla="*/ 16207 w 16315"/>
                    <a:gd name="connsiteY12" fmla="*/ 4018 h 15934"/>
                    <a:gd name="connsiteX13" fmla="*/ 13434 w 16315"/>
                    <a:gd name="connsiteY13" fmla="*/ 10392 h 159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6315" h="15934">
                      <a:moveTo>
                        <a:pt x="13157" y="10946"/>
                      </a:moveTo>
                      <a:cubicBezTo>
                        <a:pt x="13157" y="12055"/>
                        <a:pt x="13157" y="12609"/>
                        <a:pt x="13434" y="13441"/>
                      </a:cubicBezTo>
                      <a:cubicBezTo>
                        <a:pt x="13434" y="14272"/>
                        <a:pt x="13434" y="15103"/>
                        <a:pt x="13434" y="15934"/>
                      </a:cubicBezTo>
                      <a:cubicBezTo>
                        <a:pt x="10385" y="15380"/>
                        <a:pt x="9553" y="13163"/>
                        <a:pt x="8999" y="10392"/>
                      </a:cubicBezTo>
                      <a:cubicBezTo>
                        <a:pt x="8445" y="8175"/>
                        <a:pt x="6503" y="7344"/>
                        <a:pt x="4840" y="5958"/>
                      </a:cubicBezTo>
                      <a:cubicBezTo>
                        <a:pt x="4009" y="5404"/>
                        <a:pt x="3454" y="4572"/>
                        <a:pt x="2622" y="4295"/>
                      </a:cubicBezTo>
                      <a:cubicBezTo>
                        <a:pt x="1791" y="4295"/>
                        <a:pt x="682" y="4018"/>
                        <a:pt x="128" y="3187"/>
                      </a:cubicBezTo>
                      <a:cubicBezTo>
                        <a:pt x="-427" y="2078"/>
                        <a:pt x="959" y="970"/>
                        <a:pt x="1791" y="416"/>
                      </a:cubicBezTo>
                      <a:cubicBezTo>
                        <a:pt x="3177" y="-139"/>
                        <a:pt x="4840" y="-139"/>
                        <a:pt x="6227" y="416"/>
                      </a:cubicBezTo>
                      <a:cubicBezTo>
                        <a:pt x="7335" y="970"/>
                        <a:pt x="8167" y="1524"/>
                        <a:pt x="9553" y="1524"/>
                      </a:cubicBezTo>
                      <a:cubicBezTo>
                        <a:pt x="10385" y="1524"/>
                        <a:pt x="11217" y="1524"/>
                        <a:pt x="12048" y="970"/>
                      </a:cubicBezTo>
                      <a:cubicBezTo>
                        <a:pt x="13157" y="970"/>
                        <a:pt x="14820" y="416"/>
                        <a:pt x="15652" y="1247"/>
                      </a:cubicBezTo>
                      <a:cubicBezTo>
                        <a:pt x="16207" y="1801"/>
                        <a:pt x="16484" y="3187"/>
                        <a:pt x="16207" y="4018"/>
                      </a:cubicBezTo>
                      <a:cubicBezTo>
                        <a:pt x="15652" y="6235"/>
                        <a:pt x="13712" y="7898"/>
                        <a:pt x="13434" y="10392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314" name="Freeform 2313">
                  <a:extLst>
                    <a:ext uri="{FF2B5EF4-FFF2-40B4-BE49-F238E27FC236}">
                      <a16:creationId xmlns:a16="http://schemas.microsoft.com/office/drawing/2014/main" id="{28962B50-FC23-6760-0600-23C3A00AD714}"/>
                    </a:ext>
                  </a:extLst>
                </p:cNvPr>
                <p:cNvSpPr/>
                <p:nvPr/>
              </p:nvSpPr>
              <p:spPr>
                <a:xfrm>
                  <a:off x="9303659" y="4119786"/>
                  <a:ext cx="29604" cy="13380"/>
                </a:xfrm>
                <a:custGeom>
                  <a:avLst/>
                  <a:gdLst>
                    <a:gd name="connsiteX0" fmla="*/ 4654 w 29604"/>
                    <a:gd name="connsiteY0" fmla="*/ 13381 h 13380"/>
                    <a:gd name="connsiteX1" fmla="*/ 5208 w 29604"/>
                    <a:gd name="connsiteY1" fmla="*/ 7284 h 13380"/>
                    <a:gd name="connsiteX2" fmla="*/ 1050 w 29604"/>
                    <a:gd name="connsiteY2" fmla="*/ 5899 h 13380"/>
                    <a:gd name="connsiteX3" fmla="*/ 1050 w 29604"/>
                    <a:gd name="connsiteY3" fmla="*/ 3128 h 13380"/>
                    <a:gd name="connsiteX4" fmla="*/ 6040 w 29604"/>
                    <a:gd name="connsiteY4" fmla="*/ 2296 h 13380"/>
                    <a:gd name="connsiteX5" fmla="*/ 16575 w 29604"/>
                    <a:gd name="connsiteY5" fmla="*/ 79 h 13380"/>
                    <a:gd name="connsiteX6" fmla="*/ 26556 w 29604"/>
                    <a:gd name="connsiteY6" fmla="*/ 3128 h 13380"/>
                    <a:gd name="connsiteX7" fmla="*/ 29605 w 29604"/>
                    <a:gd name="connsiteY7" fmla="*/ 6730 h 13380"/>
                    <a:gd name="connsiteX8" fmla="*/ 24338 w 29604"/>
                    <a:gd name="connsiteY8" fmla="*/ 8947 h 13380"/>
                    <a:gd name="connsiteX9" fmla="*/ 15189 w 29604"/>
                    <a:gd name="connsiteY9" fmla="*/ 9779 h 13380"/>
                    <a:gd name="connsiteX10" fmla="*/ 11308 w 29604"/>
                    <a:gd name="connsiteY10" fmla="*/ 10887 h 13380"/>
                    <a:gd name="connsiteX11" fmla="*/ 9090 w 29604"/>
                    <a:gd name="connsiteY11" fmla="*/ 12272 h 13380"/>
                    <a:gd name="connsiteX12" fmla="*/ 6872 w 29604"/>
                    <a:gd name="connsiteY12" fmla="*/ 13104 h 13380"/>
                    <a:gd name="connsiteX13" fmla="*/ 4654 w 29604"/>
                    <a:gd name="connsiteY13" fmla="*/ 13381 h 1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9604" h="13380">
                      <a:moveTo>
                        <a:pt x="4654" y="13381"/>
                      </a:moveTo>
                      <a:cubicBezTo>
                        <a:pt x="5208" y="11718"/>
                        <a:pt x="6040" y="9224"/>
                        <a:pt x="5208" y="7284"/>
                      </a:cubicBezTo>
                      <a:cubicBezTo>
                        <a:pt x="4377" y="5622"/>
                        <a:pt x="2713" y="6176"/>
                        <a:pt x="1050" y="5899"/>
                      </a:cubicBezTo>
                      <a:cubicBezTo>
                        <a:pt x="-613" y="5344"/>
                        <a:pt x="-59" y="3959"/>
                        <a:pt x="1050" y="3128"/>
                      </a:cubicBezTo>
                      <a:cubicBezTo>
                        <a:pt x="2713" y="2296"/>
                        <a:pt x="4377" y="2573"/>
                        <a:pt x="6040" y="2296"/>
                      </a:cubicBezTo>
                      <a:cubicBezTo>
                        <a:pt x="9644" y="2019"/>
                        <a:pt x="12971" y="911"/>
                        <a:pt x="16575" y="79"/>
                      </a:cubicBezTo>
                      <a:cubicBezTo>
                        <a:pt x="20179" y="-475"/>
                        <a:pt x="23228" y="2019"/>
                        <a:pt x="26556" y="3128"/>
                      </a:cubicBezTo>
                      <a:cubicBezTo>
                        <a:pt x="28219" y="3682"/>
                        <a:pt x="29605" y="4790"/>
                        <a:pt x="29605" y="6730"/>
                      </a:cubicBezTo>
                      <a:cubicBezTo>
                        <a:pt x="29605" y="9779"/>
                        <a:pt x="26001" y="8947"/>
                        <a:pt x="24338" y="8947"/>
                      </a:cubicBezTo>
                      <a:cubicBezTo>
                        <a:pt x="21288" y="8947"/>
                        <a:pt x="18239" y="8947"/>
                        <a:pt x="15189" y="9779"/>
                      </a:cubicBezTo>
                      <a:cubicBezTo>
                        <a:pt x="13803" y="10056"/>
                        <a:pt x="12416" y="10333"/>
                        <a:pt x="11308" y="10887"/>
                      </a:cubicBezTo>
                      <a:cubicBezTo>
                        <a:pt x="10476" y="11164"/>
                        <a:pt x="9922" y="11718"/>
                        <a:pt x="9090" y="12272"/>
                      </a:cubicBezTo>
                      <a:cubicBezTo>
                        <a:pt x="8258" y="12550"/>
                        <a:pt x="7704" y="12827"/>
                        <a:pt x="6872" y="13104"/>
                      </a:cubicBezTo>
                      <a:cubicBezTo>
                        <a:pt x="6872" y="13104"/>
                        <a:pt x="4654" y="13381"/>
                        <a:pt x="4654" y="13381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315" name="Freeform 2314">
                  <a:extLst>
                    <a:ext uri="{FF2B5EF4-FFF2-40B4-BE49-F238E27FC236}">
                      <a16:creationId xmlns:a16="http://schemas.microsoft.com/office/drawing/2014/main" id="{FD0A945E-2CBF-9076-C3A9-29E6CED57354}"/>
                    </a:ext>
                  </a:extLst>
                </p:cNvPr>
                <p:cNvSpPr/>
                <p:nvPr/>
              </p:nvSpPr>
              <p:spPr>
                <a:xfrm>
                  <a:off x="9277262" y="4117648"/>
                  <a:ext cx="10004" cy="8912"/>
                </a:xfrm>
                <a:custGeom>
                  <a:avLst/>
                  <a:gdLst>
                    <a:gd name="connsiteX0" fmla="*/ 1941 w 10004"/>
                    <a:gd name="connsiteY0" fmla="*/ 5265 h 8912"/>
                    <a:gd name="connsiteX1" fmla="*/ 1664 w 10004"/>
                    <a:gd name="connsiteY1" fmla="*/ 5265 h 8912"/>
                    <a:gd name="connsiteX2" fmla="*/ 832 w 10004"/>
                    <a:gd name="connsiteY2" fmla="*/ 3880 h 8912"/>
                    <a:gd name="connsiteX3" fmla="*/ 0 w 10004"/>
                    <a:gd name="connsiteY3" fmla="*/ 1386 h 8912"/>
                    <a:gd name="connsiteX4" fmla="*/ 1386 w 10004"/>
                    <a:gd name="connsiteY4" fmla="*/ 0 h 8912"/>
                    <a:gd name="connsiteX5" fmla="*/ 4159 w 10004"/>
                    <a:gd name="connsiteY5" fmla="*/ 1109 h 8912"/>
                    <a:gd name="connsiteX6" fmla="*/ 5822 w 10004"/>
                    <a:gd name="connsiteY6" fmla="*/ 3603 h 8912"/>
                    <a:gd name="connsiteX7" fmla="*/ 8317 w 10004"/>
                    <a:gd name="connsiteY7" fmla="*/ 5265 h 8912"/>
                    <a:gd name="connsiteX8" fmla="*/ 9981 w 10004"/>
                    <a:gd name="connsiteY8" fmla="*/ 7205 h 8912"/>
                    <a:gd name="connsiteX9" fmla="*/ 7208 w 10004"/>
                    <a:gd name="connsiteY9" fmla="*/ 8868 h 8912"/>
                    <a:gd name="connsiteX10" fmla="*/ 3327 w 10004"/>
                    <a:gd name="connsiteY10" fmla="*/ 8314 h 8912"/>
                    <a:gd name="connsiteX11" fmla="*/ 1941 w 10004"/>
                    <a:gd name="connsiteY11" fmla="*/ 5265 h 89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0004" h="8912">
                      <a:moveTo>
                        <a:pt x="1941" y="5265"/>
                      </a:moveTo>
                      <a:cubicBezTo>
                        <a:pt x="1941" y="5265"/>
                        <a:pt x="1941" y="5542"/>
                        <a:pt x="1664" y="5265"/>
                      </a:cubicBezTo>
                      <a:cubicBezTo>
                        <a:pt x="1386" y="4988"/>
                        <a:pt x="832" y="4157"/>
                        <a:pt x="832" y="3880"/>
                      </a:cubicBezTo>
                      <a:cubicBezTo>
                        <a:pt x="554" y="3325"/>
                        <a:pt x="278" y="2217"/>
                        <a:pt x="0" y="1386"/>
                      </a:cubicBezTo>
                      <a:cubicBezTo>
                        <a:pt x="0" y="277"/>
                        <a:pt x="278" y="0"/>
                        <a:pt x="1386" y="0"/>
                      </a:cubicBezTo>
                      <a:cubicBezTo>
                        <a:pt x="2772" y="0"/>
                        <a:pt x="3327" y="0"/>
                        <a:pt x="4159" y="1109"/>
                      </a:cubicBezTo>
                      <a:cubicBezTo>
                        <a:pt x="4713" y="1940"/>
                        <a:pt x="4990" y="3048"/>
                        <a:pt x="5822" y="3603"/>
                      </a:cubicBezTo>
                      <a:cubicBezTo>
                        <a:pt x="6653" y="4157"/>
                        <a:pt x="7485" y="4711"/>
                        <a:pt x="8317" y="5265"/>
                      </a:cubicBezTo>
                      <a:cubicBezTo>
                        <a:pt x="8871" y="5819"/>
                        <a:pt x="9981" y="6374"/>
                        <a:pt x="9981" y="7205"/>
                      </a:cubicBezTo>
                      <a:cubicBezTo>
                        <a:pt x="10258" y="8591"/>
                        <a:pt x="8040" y="8868"/>
                        <a:pt x="7208" y="8868"/>
                      </a:cubicBezTo>
                      <a:cubicBezTo>
                        <a:pt x="6377" y="8868"/>
                        <a:pt x="3881" y="9145"/>
                        <a:pt x="3327" y="8314"/>
                      </a:cubicBezTo>
                      <a:cubicBezTo>
                        <a:pt x="2772" y="7205"/>
                        <a:pt x="3050" y="6097"/>
                        <a:pt x="1941" y="5265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316" name="Freeform 2315">
                  <a:extLst>
                    <a:ext uri="{FF2B5EF4-FFF2-40B4-BE49-F238E27FC236}">
                      <a16:creationId xmlns:a16="http://schemas.microsoft.com/office/drawing/2014/main" id="{525A6245-CB83-5232-B8A6-0D1A558124FB}"/>
                    </a:ext>
                  </a:extLst>
                </p:cNvPr>
                <p:cNvSpPr/>
                <p:nvPr/>
              </p:nvSpPr>
              <p:spPr>
                <a:xfrm>
                  <a:off x="9287797" y="4148600"/>
                  <a:ext cx="6068" cy="6991"/>
                </a:xfrm>
                <a:custGeom>
                  <a:avLst/>
                  <a:gdLst>
                    <a:gd name="connsiteX0" fmla="*/ 1386 w 6068"/>
                    <a:gd name="connsiteY0" fmla="*/ 640 h 6991"/>
                    <a:gd name="connsiteX1" fmla="*/ 5822 w 6068"/>
                    <a:gd name="connsiteY1" fmla="*/ 640 h 6991"/>
                    <a:gd name="connsiteX2" fmla="*/ 5822 w 6068"/>
                    <a:gd name="connsiteY2" fmla="*/ 3688 h 6991"/>
                    <a:gd name="connsiteX3" fmla="*/ 3604 w 6068"/>
                    <a:gd name="connsiteY3" fmla="*/ 6737 h 6991"/>
                    <a:gd name="connsiteX4" fmla="*/ 0 w 6068"/>
                    <a:gd name="connsiteY4" fmla="*/ 3411 h 6991"/>
                    <a:gd name="connsiteX5" fmla="*/ 1386 w 6068"/>
                    <a:gd name="connsiteY5" fmla="*/ 917 h 69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068" h="6991">
                      <a:moveTo>
                        <a:pt x="1386" y="640"/>
                      </a:moveTo>
                      <a:cubicBezTo>
                        <a:pt x="2495" y="86"/>
                        <a:pt x="4990" y="-468"/>
                        <a:pt x="5822" y="640"/>
                      </a:cubicBezTo>
                      <a:cubicBezTo>
                        <a:pt x="6377" y="1194"/>
                        <a:pt x="5822" y="3134"/>
                        <a:pt x="5822" y="3688"/>
                      </a:cubicBezTo>
                      <a:cubicBezTo>
                        <a:pt x="5545" y="4797"/>
                        <a:pt x="4713" y="5905"/>
                        <a:pt x="3604" y="6737"/>
                      </a:cubicBezTo>
                      <a:cubicBezTo>
                        <a:pt x="1386" y="7845"/>
                        <a:pt x="277" y="5074"/>
                        <a:pt x="0" y="3411"/>
                      </a:cubicBezTo>
                      <a:cubicBezTo>
                        <a:pt x="0" y="2303"/>
                        <a:pt x="0" y="1194"/>
                        <a:pt x="1386" y="917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317" name="Freeform 2316">
                  <a:extLst>
                    <a:ext uri="{FF2B5EF4-FFF2-40B4-BE49-F238E27FC236}">
                      <a16:creationId xmlns:a16="http://schemas.microsoft.com/office/drawing/2014/main" id="{8DBEFE57-8B63-CD26-56C4-6177E1A0A0BF}"/>
                    </a:ext>
                  </a:extLst>
                </p:cNvPr>
                <p:cNvSpPr/>
                <p:nvPr/>
              </p:nvSpPr>
              <p:spPr>
                <a:xfrm>
                  <a:off x="9222370" y="4108503"/>
                  <a:ext cx="4990" cy="4988"/>
                </a:xfrm>
                <a:custGeom>
                  <a:avLst/>
                  <a:gdLst>
                    <a:gd name="connsiteX0" fmla="*/ 4990 w 4990"/>
                    <a:gd name="connsiteY0" fmla="*/ 2494 h 4988"/>
                    <a:gd name="connsiteX1" fmla="*/ 2496 w 4990"/>
                    <a:gd name="connsiteY1" fmla="*/ 4988 h 4988"/>
                    <a:gd name="connsiteX2" fmla="*/ 0 w 4990"/>
                    <a:gd name="connsiteY2" fmla="*/ 2494 h 4988"/>
                    <a:gd name="connsiteX3" fmla="*/ 2496 w 4990"/>
                    <a:gd name="connsiteY3" fmla="*/ 0 h 4988"/>
                    <a:gd name="connsiteX4" fmla="*/ 4990 w 4990"/>
                    <a:gd name="connsiteY4" fmla="*/ 2494 h 49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990" h="4988">
                      <a:moveTo>
                        <a:pt x="4990" y="2494"/>
                      </a:moveTo>
                      <a:cubicBezTo>
                        <a:pt x="4990" y="3880"/>
                        <a:pt x="3882" y="4988"/>
                        <a:pt x="2496" y="4988"/>
                      </a:cubicBezTo>
                      <a:cubicBezTo>
                        <a:pt x="1109" y="4988"/>
                        <a:pt x="0" y="3880"/>
                        <a:pt x="0" y="2494"/>
                      </a:cubicBezTo>
                      <a:cubicBezTo>
                        <a:pt x="0" y="1109"/>
                        <a:pt x="1109" y="0"/>
                        <a:pt x="2496" y="0"/>
                      </a:cubicBezTo>
                      <a:cubicBezTo>
                        <a:pt x="3882" y="0"/>
                        <a:pt x="4990" y="1109"/>
                        <a:pt x="4990" y="2494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318" name="Freeform 2317">
                  <a:extLst>
                    <a:ext uri="{FF2B5EF4-FFF2-40B4-BE49-F238E27FC236}">
                      <a16:creationId xmlns:a16="http://schemas.microsoft.com/office/drawing/2014/main" id="{62234453-F8A0-76E6-3B04-FB4DC9E0AB77}"/>
                    </a:ext>
                  </a:extLst>
                </p:cNvPr>
                <p:cNvSpPr/>
                <p:nvPr/>
              </p:nvSpPr>
              <p:spPr>
                <a:xfrm>
                  <a:off x="9222370" y="4096310"/>
                  <a:ext cx="3326" cy="4987"/>
                </a:xfrm>
                <a:custGeom>
                  <a:avLst/>
                  <a:gdLst>
                    <a:gd name="connsiteX0" fmla="*/ 3327 w 3326"/>
                    <a:gd name="connsiteY0" fmla="*/ 2494 h 4987"/>
                    <a:gd name="connsiteX1" fmla="*/ 1664 w 3326"/>
                    <a:gd name="connsiteY1" fmla="*/ 4988 h 4987"/>
                    <a:gd name="connsiteX2" fmla="*/ 0 w 3326"/>
                    <a:gd name="connsiteY2" fmla="*/ 2494 h 4987"/>
                    <a:gd name="connsiteX3" fmla="*/ 1664 w 3326"/>
                    <a:gd name="connsiteY3" fmla="*/ 0 h 4987"/>
                    <a:gd name="connsiteX4" fmla="*/ 3327 w 3326"/>
                    <a:gd name="connsiteY4" fmla="*/ 2494 h 49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326" h="4987">
                      <a:moveTo>
                        <a:pt x="3327" y="2494"/>
                      </a:moveTo>
                      <a:cubicBezTo>
                        <a:pt x="3327" y="3879"/>
                        <a:pt x="2496" y="4988"/>
                        <a:pt x="1664" y="4988"/>
                      </a:cubicBezTo>
                      <a:cubicBezTo>
                        <a:pt x="832" y="4988"/>
                        <a:pt x="0" y="3879"/>
                        <a:pt x="0" y="2494"/>
                      </a:cubicBezTo>
                      <a:cubicBezTo>
                        <a:pt x="0" y="1108"/>
                        <a:pt x="832" y="0"/>
                        <a:pt x="1664" y="0"/>
                      </a:cubicBezTo>
                      <a:cubicBezTo>
                        <a:pt x="2496" y="0"/>
                        <a:pt x="3327" y="1108"/>
                        <a:pt x="3327" y="2494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319" name="Freeform 2318">
                  <a:extLst>
                    <a:ext uri="{FF2B5EF4-FFF2-40B4-BE49-F238E27FC236}">
                      <a16:creationId xmlns:a16="http://schemas.microsoft.com/office/drawing/2014/main" id="{61FC3DCD-2C66-2E3F-6DB4-0BAD89082364}"/>
                    </a:ext>
                  </a:extLst>
                </p:cNvPr>
                <p:cNvSpPr/>
                <p:nvPr/>
              </p:nvSpPr>
              <p:spPr>
                <a:xfrm>
                  <a:off x="9339086" y="4239304"/>
                  <a:ext cx="4435" cy="3879"/>
                </a:xfrm>
                <a:custGeom>
                  <a:avLst/>
                  <a:gdLst>
                    <a:gd name="connsiteX0" fmla="*/ 4435 w 4435"/>
                    <a:gd name="connsiteY0" fmla="*/ 1940 h 3879"/>
                    <a:gd name="connsiteX1" fmla="*/ 2218 w 4435"/>
                    <a:gd name="connsiteY1" fmla="*/ 3880 h 3879"/>
                    <a:gd name="connsiteX2" fmla="*/ 0 w 4435"/>
                    <a:gd name="connsiteY2" fmla="*/ 1940 h 3879"/>
                    <a:gd name="connsiteX3" fmla="*/ 2218 w 4435"/>
                    <a:gd name="connsiteY3" fmla="*/ 0 h 3879"/>
                    <a:gd name="connsiteX4" fmla="*/ 4435 w 4435"/>
                    <a:gd name="connsiteY4" fmla="*/ 1940 h 38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435" h="3879">
                      <a:moveTo>
                        <a:pt x="4435" y="1940"/>
                      </a:moveTo>
                      <a:cubicBezTo>
                        <a:pt x="4435" y="3048"/>
                        <a:pt x="3604" y="3880"/>
                        <a:pt x="2218" y="3880"/>
                      </a:cubicBezTo>
                      <a:cubicBezTo>
                        <a:pt x="832" y="3880"/>
                        <a:pt x="0" y="3048"/>
                        <a:pt x="0" y="1940"/>
                      </a:cubicBezTo>
                      <a:cubicBezTo>
                        <a:pt x="0" y="831"/>
                        <a:pt x="832" y="0"/>
                        <a:pt x="2218" y="0"/>
                      </a:cubicBezTo>
                      <a:cubicBezTo>
                        <a:pt x="3604" y="0"/>
                        <a:pt x="4435" y="831"/>
                        <a:pt x="4435" y="194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320" name="Freeform 2319">
                  <a:extLst>
                    <a:ext uri="{FF2B5EF4-FFF2-40B4-BE49-F238E27FC236}">
                      <a16:creationId xmlns:a16="http://schemas.microsoft.com/office/drawing/2014/main" id="{E1484F3D-D22C-76B2-F7E0-3916F09FC802}"/>
                    </a:ext>
                  </a:extLst>
                </p:cNvPr>
                <p:cNvSpPr/>
                <p:nvPr/>
              </p:nvSpPr>
              <p:spPr>
                <a:xfrm>
                  <a:off x="9332986" y="4225448"/>
                  <a:ext cx="4435" cy="4987"/>
                </a:xfrm>
                <a:custGeom>
                  <a:avLst/>
                  <a:gdLst>
                    <a:gd name="connsiteX0" fmla="*/ 4435 w 4435"/>
                    <a:gd name="connsiteY0" fmla="*/ 2494 h 4987"/>
                    <a:gd name="connsiteX1" fmla="*/ 2217 w 4435"/>
                    <a:gd name="connsiteY1" fmla="*/ 4988 h 4987"/>
                    <a:gd name="connsiteX2" fmla="*/ 0 w 4435"/>
                    <a:gd name="connsiteY2" fmla="*/ 2494 h 4987"/>
                    <a:gd name="connsiteX3" fmla="*/ 2217 w 4435"/>
                    <a:gd name="connsiteY3" fmla="*/ 0 h 4987"/>
                    <a:gd name="connsiteX4" fmla="*/ 4435 w 4435"/>
                    <a:gd name="connsiteY4" fmla="*/ 2494 h 49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435" h="4987">
                      <a:moveTo>
                        <a:pt x="4435" y="2494"/>
                      </a:moveTo>
                      <a:cubicBezTo>
                        <a:pt x="4435" y="3880"/>
                        <a:pt x="3604" y="4988"/>
                        <a:pt x="2217" y="4988"/>
                      </a:cubicBezTo>
                      <a:cubicBezTo>
                        <a:pt x="831" y="4988"/>
                        <a:pt x="0" y="3880"/>
                        <a:pt x="0" y="2494"/>
                      </a:cubicBezTo>
                      <a:cubicBezTo>
                        <a:pt x="0" y="1109"/>
                        <a:pt x="831" y="0"/>
                        <a:pt x="2217" y="0"/>
                      </a:cubicBezTo>
                      <a:cubicBezTo>
                        <a:pt x="3604" y="0"/>
                        <a:pt x="4435" y="1109"/>
                        <a:pt x="4435" y="2494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321" name="Freeform 2320">
                  <a:extLst>
                    <a:ext uri="{FF2B5EF4-FFF2-40B4-BE49-F238E27FC236}">
                      <a16:creationId xmlns:a16="http://schemas.microsoft.com/office/drawing/2014/main" id="{2FAB567C-8292-5BE4-3CE0-024B8AC38B67}"/>
                    </a:ext>
                  </a:extLst>
                </p:cNvPr>
                <p:cNvSpPr/>
                <p:nvPr/>
              </p:nvSpPr>
              <p:spPr>
                <a:xfrm>
                  <a:off x="9393978" y="4234316"/>
                  <a:ext cx="3326" cy="3879"/>
                </a:xfrm>
                <a:custGeom>
                  <a:avLst/>
                  <a:gdLst>
                    <a:gd name="connsiteX0" fmla="*/ 3327 w 3326"/>
                    <a:gd name="connsiteY0" fmla="*/ 1940 h 3879"/>
                    <a:gd name="connsiteX1" fmla="*/ 1663 w 3326"/>
                    <a:gd name="connsiteY1" fmla="*/ 3880 h 3879"/>
                    <a:gd name="connsiteX2" fmla="*/ 0 w 3326"/>
                    <a:gd name="connsiteY2" fmla="*/ 1940 h 3879"/>
                    <a:gd name="connsiteX3" fmla="*/ 1663 w 3326"/>
                    <a:gd name="connsiteY3" fmla="*/ 0 h 3879"/>
                    <a:gd name="connsiteX4" fmla="*/ 3327 w 3326"/>
                    <a:gd name="connsiteY4" fmla="*/ 1940 h 38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326" h="3879">
                      <a:moveTo>
                        <a:pt x="3327" y="1940"/>
                      </a:moveTo>
                      <a:cubicBezTo>
                        <a:pt x="3327" y="3048"/>
                        <a:pt x="2495" y="3880"/>
                        <a:pt x="1663" y="3880"/>
                      </a:cubicBezTo>
                      <a:cubicBezTo>
                        <a:pt x="831" y="3880"/>
                        <a:pt x="0" y="3048"/>
                        <a:pt x="0" y="1940"/>
                      </a:cubicBezTo>
                      <a:cubicBezTo>
                        <a:pt x="0" y="832"/>
                        <a:pt x="831" y="0"/>
                        <a:pt x="1663" y="0"/>
                      </a:cubicBezTo>
                      <a:cubicBezTo>
                        <a:pt x="2495" y="0"/>
                        <a:pt x="3327" y="832"/>
                        <a:pt x="3327" y="194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322" name="Freeform 2321">
                  <a:extLst>
                    <a:ext uri="{FF2B5EF4-FFF2-40B4-BE49-F238E27FC236}">
                      <a16:creationId xmlns:a16="http://schemas.microsoft.com/office/drawing/2014/main" id="{8BF88330-0598-562A-B4C8-1984EBDA7FB5}"/>
                    </a:ext>
                  </a:extLst>
                </p:cNvPr>
                <p:cNvSpPr/>
                <p:nvPr/>
              </p:nvSpPr>
              <p:spPr>
                <a:xfrm>
                  <a:off x="9419206" y="4181663"/>
                  <a:ext cx="3326" cy="5542"/>
                </a:xfrm>
                <a:custGeom>
                  <a:avLst/>
                  <a:gdLst>
                    <a:gd name="connsiteX0" fmla="*/ 3327 w 3326"/>
                    <a:gd name="connsiteY0" fmla="*/ 2771 h 5542"/>
                    <a:gd name="connsiteX1" fmla="*/ 1664 w 3326"/>
                    <a:gd name="connsiteY1" fmla="*/ 5542 h 5542"/>
                    <a:gd name="connsiteX2" fmla="*/ 0 w 3326"/>
                    <a:gd name="connsiteY2" fmla="*/ 2771 h 5542"/>
                    <a:gd name="connsiteX3" fmla="*/ 1664 w 3326"/>
                    <a:gd name="connsiteY3" fmla="*/ 0 h 5542"/>
                    <a:gd name="connsiteX4" fmla="*/ 3327 w 3326"/>
                    <a:gd name="connsiteY4" fmla="*/ 2771 h 55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326" h="5542">
                      <a:moveTo>
                        <a:pt x="3327" y="2771"/>
                      </a:moveTo>
                      <a:cubicBezTo>
                        <a:pt x="3327" y="4157"/>
                        <a:pt x="2496" y="5542"/>
                        <a:pt x="1664" y="5542"/>
                      </a:cubicBezTo>
                      <a:cubicBezTo>
                        <a:pt x="832" y="5542"/>
                        <a:pt x="0" y="4434"/>
                        <a:pt x="0" y="2771"/>
                      </a:cubicBezTo>
                      <a:cubicBezTo>
                        <a:pt x="0" y="1109"/>
                        <a:pt x="832" y="0"/>
                        <a:pt x="1664" y="0"/>
                      </a:cubicBezTo>
                      <a:cubicBezTo>
                        <a:pt x="2496" y="0"/>
                        <a:pt x="3327" y="1109"/>
                        <a:pt x="3327" y="2771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323" name="Freeform 2322">
                  <a:extLst>
                    <a:ext uri="{FF2B5EF4-FFF2-40B4-BE49-F238E27FC236}">
                      <a16:creationId xmlns:a16="http://schemas.microsoft.com/office/drawing/2014/main" id="{5C007600-8BE3-CC84-45D3-8E9E400EB0DA}"/>
                    </a:ext>
                  </a:extLst>
                </p:cNvPr>
                <p:cNvSpPr/>
                <p:nvPr/>
              </p:nvSpPr>
              <p:spPr>
                <a:xfrm>
                  <a:off x="9415602" y="4171964"/>
                  <a:ext cx="3327" cy="6650"/>
                </a:xfrm>
                <a:custGeom>
                  <a:avLst/>
                  <a:gdLst>
                    <a:gd name="connsiteX0" fmla="*/ 3327 w 3327"/>
                    <a:gd name="connsiteY0" fmla="*/ 3326 h 6650"/>
                    <a:gd name="connsiteX1" fmla="*/ 1664 w 3327"/>
                    <a:gd name="connsiteY1" fmla="*/ 6651 h 6650"/>
                    <a:gd name="connsiteX2" fmla="*/ 0 w 3327"/>
                    <a:gd name="connsiteY2" fmla="*/ 3326 h 6650"/>
                    <a:gd name="connsiteX3" fmla="*/ 1664 w 3327"/>
                    <a:gd name="connsiteY3" fmla="*/ 0 h 6650"/>
                    <a:gd name="connsiteX4" fmla="*/ 3327 w 3327"/>
                    <a:gd name="connsiteY4" fmla="*/ 3326 h 66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327" h="6650">
                      <a:moveTo>
                        <a:pt x="3327" y="3326"/>
                      </a:moveTo>
                      <a:cubicBezTo>
                        <a:pt x="3327" y="4988"/>
                        <a:pt x="2496" y="6651"/>
                        <a:pt x="1664" y="6651"/>
                      </a:cubicBezTo>
                      <a:cubicBezTo>
                        <a:pt x="832" y="6651"/>
                        <a:pt x="0" y="5265"/>
                        <a:pt x="0" y="3326"/>
                      </a:cubicBezTo>
                      <a:cubicBezTo>
                        <a:pt x="0" y="1386"/>
                        <a:pt x="832" y="0"/>
                        <a:pt x="1664" y="0"/>
                      </a:cubicBezTo>
                      <a:cubicBezTo>
                        <a:pt x="2496" y="0"/>
                        <a:pt x="3327" y="1386"/>
                        <a:pt x="3327" y="3326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324" name="Freeform 2323">
                  <a:extLst>
                    <a:ext uri="{FF2B5EF4-FFF2-40B4-BE49-F238E27FC236}">
                      <a16:creationId xmlns:a16="http://schemas.microsoft.com/office/drawing/2014/main" id="{3582553F-533C-D19B-5E6A-D9D8A20037E2}"/>
                    </a:ext>
                  </a:extLst>
                </p:cNvPr>
                <p:cNvSpPr/>
                <p:nvPr/>
              </p:nvSpPr>
              <p:spPr>
                <a:xfrm>
                  <a:off x="9426414" y="4143420"/>
                  <a:ext cx="6653" cy="7205"/>
                </a:xfrm>
                <a:custGeom>
                  <a:avLst/>
                  <a:gdLst>
                    <a:gd name="connsiteX0" fmla="*/ 6653 w 6653"/>
                    <a:gd name="connsiteY0" fmla="*/ 3602 h 7205"/>
                    <a:gd name="connsiteX1" fmla="*/ 3327 w 6653"/>
                    <a:gd name="connsiteY1" fmla="*/ 7205 h 7205"/>
                    <a:gd name="connsiteX2" fmla="*/ 0 w 6653"/>
                    <a:gd name="connsiteY2" fmla="*/ 3602 h 7205"/>
                    <a:gd name="connsiteX3" fmla="*/ 3327 w 6653"/>
                    <a:gd name="connsiteY3" fmla="*/ 0 h 7205"/>
                    <a:gd name="connsiteX4" fmla="*/ 6653 w 6653"/>
                    <a:gd name="connsiteY4" fmla="*/ 3602 h 72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653" h="7205">
                      <a:moveTo>
                        <a:pt x="6653" y="3602"/>
                      </a:moveTo>
                      <a:cubicBezTo>
                        <a:pt x="6653" y="5542"/>
                        <a:pt x="4990" y="7205"/>
                        <a:pt x="3327" y="7205"/>
                      </a:cubicBezTo>
                      <a:cubicBezTo>
                        <a:pt x="1663" y="7205"/>
                        <a:pt x="0" y="5542"/>
                        <a:pt x="0" y="3602"/>
                      </a:cubicBezTo>
                      <a:cubicBezTo>
                        <a:pt x="0" y="1663"/>
                        <a:pt x="1663" y="0"/>
                        <a:pt x="3327" y="0"/>
                      </a:cubicBezTo>
                      <a:cubicBezTo>
                        <a:pt x="4990" y="0"/>
                        <a:pt x="6653" y="1663"/>
                        <a:pt x="6653" y="3602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325" name="Freeform 2324">
                  <a:extLst>
                    <a:ext uri="{FF2B5EF4-FFF2-40B4-BE49-F238E27FC236}">
                      <a16:creationId xmlns:a16="http://schemas.microsoft.com/office/drawing/2014/main" id="{8FD98974-8706-21C6-CC94-80A011854FBD}"/>
                    </a:ext>
                  </a:extLst>
                </p:cNvPr>
                <p:cNvSpPr/>
                <p:nvPr/>
              </p:nvSpPr>
              <p:spPr>
                <a:xfrm>
                  <a:off x="9434177" y="4158385"/>
                  <a:ext cx="7207" cy="4434"/>
                </a:xfrm>
                <a:custGeom>
                  <a:avLst/>
                  <a:gdLst>
                    <a:gd name="connsiteX0" fmla="*/ 7208 w 7207"/>
                    <a:gd name="connsiteY0" fmla="*/ 2217 h 4434"/>
                    <a:gd name="connsiteX1" fmla="*/ 3604 w 7207"/>
                    <a:gd name="connsiteY1" fmla="*/ 4434 h 4434"/>
                    <a:gd name="connsiteX2" fmla="*/ 0 w 7207"/>
                    <a:gd name="connsiteY2" fmla="*/ 2217 h 4434"/>
                    <a:gd name="connsiteX3" fmla="*/ 3604 w 7207"/>
                    <a:gd name="connsiteY3" fmla="*/ 0 h 4434"/>
                    <a:gd name="connsiteX4" fmla="*/ 7208 w 7207"/>
                    <a:gd name="connsiteY4" fmla="*/ 2217 h 44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207" h="4434">
                      <a:moveTo>
                        <a:pt x="7208" y="2217"/>
                      </a:moveTo>
                      <a:cubicBezTo>
                        <a:pt x="7208" y="3603"/>
                        <a:pt x="5545" y="4434"/>
                        <a:pt x="3604" y="4434"/>
                      </a:cubicBezTo>
                      <a:cubicBezTo>
                        <a:pt x="1663" y="4434"/>
                        <a:pt x="0" y="3326"/>
                        <a:pt x="0" y="2217"/>
                      </a:cubicBezTo>
                      <a:cubicBezTo>
                        <a:pt x="0" y="1109"/>
                        <a:pt x="1663" y="0"/>
                        <a:pt x="3604" y="0"/>
                      </a:cubicBezTo>
                      <a:cubicBezTo>
                        <a:pt x="5545" y="0"/>
                        <a:pt x="7208" y="1109"/>
                        <a:pt x="7208" y="2217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326" name="Freeform 2325">
                  <a:extLst>
                    <a:ext uri="{FF2B5EF4-FFF2-40B4-BE49-F238E27FC236}">
                      <a16:creationId xmlns:a16="http://schemas.microsoft.com/office/drawing/2014/main" id="{8498327A-FC76-3B4B-6980-594ABD3F987C}"/>
                    </a:ext>
                  </a:extLst>
                </p:cNvPr>
                <p:cNvSpPr/>
                <p:nvPr/>
              </p:nvSpPr>
              <p:spPr>
                <a:xfrm>
                  <a:off x="9442702" y="4137025"/>
                  <a:ext cx="27667" cy="17589"/>
                </a:xfrm>
                <a:custGeom>
                  <a:avLst/>
                  <a:gdLst>
                    <a:gd name="connsiteX0" fmla="*/ 10327 w 27667"/>
                    <a:gd name="connsiteY0" fmla="*/ 10275 h 17589"/>
                    <a:gd name="connsiteX1" fmla="*/ 9772 w 27667"/>
                    <a:gd name="connsiteY1" fmla="*/ 9444 h 17589"/>
                    <a:gd name="connsiteX2" fmla="*/ 7554 w 27667"/>
                    <a:gd name="connsiteY2" fmla="*/ 5841 h 17589"/>
                    <a:gd name="connsiteX3" fmla="*/ 5891 w 27667"/>
                    <a:gd name="connsiteY3" fmla="*/ 4732 h 17589"/>
                    <a:gd name="connsiteX4" fmla="*/ 4228 w 27667"/>
                    <a:gd name="connsiteY4" fmla="*/ 3901 h 17589"/>
                    <a:gd name="connsiteX5" fmla="*/ 2841 w 27667"/>
                    <a:gd name="connsiteY5" fmla="*/ 3347 h 17589"/>
                    <a:gd name="connsiteX6" fmla="*/ 901 w 27667"/>
                    <a:gd name="connsiteY6" fmla="*/ 2793 h 17589"/>
                    <a:gd name="connsiteX7" fmla="*/ 1178 w 27667"/>
                    <a:gd name="connsiteY7" fmla="*/ 21 h 17589"/>
                    <a:gd name="connsiteX8" fmla="*/ 3119 w 27667"/>
                    <a:gd name="connsiteY8" fmla="*/ 21 h 17589"/>
                    <a:gd name="connsiteX9" fmla="*/ 6168 w 27667"/>
                    <a:gd name="connsiteY9" fmla="*/ 21 h 17589"/>
                    <a:gd name="connsiteX10" fmla="*/ 9218 w 27667"/>
                    <a:gd name="connsiteY10" fmla="*/ 853 h 17589"/>
                    <a:gd name="connsiteX11" fmla="*/ 15871 w 27667"/>
                    <a:gd name="connsiteY11" fmla="*/ 3901 h 17589"/>
                    <a:gd name="connsiteX12" fmla="*/ 21693 w 27667"/>
                    <a:gd name="connsiteY12" fmla="*/ 10275 h 17589"/>
                    <a:gd name="connsiteX13" fmla="*/ 27516 w 27667"/>
                    <a:gd name="connsiteY13" fmla="*/ 13877 h 17589"/>
                    <a:gd name="connsiteX14" fmla="*/ 22802 w 27667"/>
                    <a:gd name="connsiteY14" fmla="*/ 17203 h 17589"/>
                    <a:gd name="connsiteX15" fmla="*/ 16981 w 27667"/>
                    <a:gd name="connsiteY15" fmla="*/ 16926 h 17589"/>
                    <a:gd name="connsiteX16" fmla="*/ 13654 w 27667"/>
                    <a:gd name="connsiteY16" fmla="*/ 15263 h 17589"/>
                    <a:gd name="connsiteX17" fmla="*/ 11990 w 27667"/>
                    <a:gd name="connsiteY17" fmla="*/ 13046 h 17589"/>
                    <a:gd name="connsiteX18" fmla="*/ 11990 w 27667"/>
                    <a:gd name="connsiteY18" fmla="*/ 13046 h 17589"/>
                    <a:gd name="connsiteX19" fmla="*/ 10604 w 27667"/>
                    <a:gd name="connsiteY19" fmla="*/ 11106 h 17589"/>
                    <a:gd name="connsiteX20" fmla="*/ 10050 w 27667"/>
                    <a:gd name="connsiteY20" fmla="*/ 10275 h 175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27667" h="17589">
                      <a:moveTo>
                        <a:pt x="10327" y="10275"/>
                      </a:moveTo>
                      <a:cubicBezTo>
                        <a:pt x="10327" y="10275"/>
                        <a:pt x="10050" y="9721"/>
                        <a:pt x="9772" y="9444"/>
                      </a:cubicBezTo>
                      <a:cubicBezTo>
                        <a:pt x="9218" y="8058"/>
                        <a:pt x="8386" y="6949"/>
                        <a:pt x="7554" y="5841"/>
                      </a:cubicBezTo>
                      <a:cubicBezTo>
                        <a:pt x="7000" y="5287"/>
                        <a:pt x="6723" y="4732"/>
                        <a:pt x="5891" y="4732"/>
                      </a:cubicBezTo>
                      <a:cubicBezTo>
                        <a:pt x="5337" y="4732"/>
                        <a:pt x="4782" y="4178"/>
                        <a:pt x="4228" y="3901"/>
                      </a:cubicBezTo>
                      <a:cubicBezTo>
                        <a:pt x="3673" y="3901"/>
                        <a:pt x="3119" y="3347"/>
                        <a:pt x="2841" y="3347"/>
                      </a:cubicBezTo>
                      <a:cubicBezTo>
                        <a:pt x="2287" y="3347"/>
                        <a:pt x="1455" y="3347"/>
                        <a:pt x="901" y="2793"/>
                      </a:cubicBezTo>
                      <a:cubicBezTo>
                        <a:pt x="-208" y="2239"/>
                        <a:pt x="-485" y="-256"/>
                        <a:pt x="1178" y="21"/>
                      </a:cubicBezTo>
                      <a:cubicBezTo>
                        <a:pt x="1733" y="21"/>
                        <a:pt x="2565" y="21"/>
                        <a:pt x="3119" y="21"/>
                      </a:cubicBezTo>
                      <a:cubicBezTo>
                        <a:pt x="4228" y="21"/>
                        <a:pt x="5059" y="21"/>
                        <a:pt x="6168" y="21"/>
                      </a:cubicBezTo>
                      <a:cubicBezTo>
                        <a:pt x="7277" y="21"/>
                        <a:pt x="8386" y="298"/>
                        <a:pt x="9218" y="853"/>
                      </a:cubicBezTo>
                      <a:cubicBezTo>
                        <a:pt x="11436" y="1684"/>
                        <a:pt x="13931" y="2239"/>
                        <a:pt x="15871" y="3901"/>
                      </a:cubicBezTo>
                      <a:cubicBezTo>
                        <a:pt x="17812" y="5841"/>
                        <a:pt x="18644" y="9167"/>
                        <a:pt x="21693" y="10275"/>
                      </a:cubicBezTo>
                      <a:cubicBezTo>
                        <a:pt x="23357" y="10829"/>
                        <a:pt x="28624" y="11106"/>
                        <a:pt x="27516" y="13877"/>
                      </a:cubicBezTo>
                      <a:cubicBezTo>
                        <a:pt x="26684" y="15540"/>
                        <a:pt x="24466" y="16649"/>
                        <a:pt x="22802" y="17203"/>
                      </a:cubicBezTo>
                      <a:cubicBezTo>
                        <a:pt x="20862" y="17757"/>
                        <a:pt x="18921" y="17757"/>
                        <a:pt x="16981" y="16926"/>
                      </a:cubicBezTo>
                      <a:cubicBezTo>
                        <a:pt x="15871" y="16372"/>
                        <a:pt x="14485" y="16095"/>
                        <a:pt x="13654" y="15263"/>
                      </a:cubicBezTo>
                      <a:cubicBezTo>
                        <a:pt x="13099" y="14709"/>
                        <a:pt x="12545" y="13877"/>
                        <a:pt x="11990" y="13046"/>
                      </a:cubicBezTo>
                      <a:cubicBezTo>
                        <a:pt x="11990" y="13046"/>
                        <a:pt x="11990" y="13046"/>
                        <a:pt x="11990" y="13046"/>
                      </a:cubicBezTo>
                      <a:cubicBezTo>
                        <a:pt x="11436" y="12492"/>
                        <a:pt x="11158" y="11660"/>
                        <a:pt x="10604" y="11106"/>
                      </a:cubicBezTo>
                      <a:cubicBezTo>
                        <a:pt x="10604" y="11106"/>
                        <a:pt x="10327" y="10552"/>
                        <a:pt x="10050" y="10275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327" name="Freeform 2326">
                  <a:extLst>
                    <a:ext uri="{FF2B5EF4-FFF2-40B4-BE49-F238E27FC236}">
                      <a16:creationId xmlns:a16="http://schemas.microsoft.com/office/drawing/2014/main" id="{2F7D0F5B-7B91-EA36-6D81-2363025E7C11}"/>
                    </a:ext>
                  </a:extLst>
                </p:cNvPr>
                <p:cNvSpPr/>
                <p:nvPr/>
              </p:nvSpPr>
              <p:spPr>
                <a:xfrm>
                  <a:off x="9446375" y="4161710"/>
                  <a:ext cx="36499" cy="10807"/>
                </a:xfrm>
                <a:custGeom>
                  <a:avLst/>
                  <a:gdLst>
                    <a:gd name="connsiteX0" fmla="*/ 12476 w 36499"/>
                    <a:gd name="connsiteY0" fmla="*/ 7482 h 10807"/>
                    <a:gd name="connsiteX1" fmla="*/ 11089 w 36499"/>
                    <a:gd name="connsiteY1" fmla="*/ 6097 h 10807"/>
                    <a:gd name="connsiteX2" fmla="*/ 8595 w 36499"/>
                    <a:gd name="connsiteY2" fmla="*/ 5542 h 10807"/>
                    <a:gd name="connsiteX3" fmla="*/ 4713 w 36499"/>
                    <a:gd name="connsiteY3" fmla="*/ 4711 h 10807"/>
                    <a:gd name="connsiteX4" fmla="*/ 1664 w 36499"/>
                    <a:gd name="connsiteY4" fmla="*/ 4157 h 10807"/>
                    <a:gd name="connsiteX5" fmla="*/ 0 w 36499"/>
                    <a:gd name="connsiteY5" fmla="*/ 2771 h 10807"/>
                    <a:gd name="connsiteX6" fmla="*/ 2772 w 36499"/>
                    <a:gd name="connsiteY6" fmla="*/ 831 h 10807"/>
                    <a:gd name="connsiteX7" fmla="*/ 7763 w 36499"/>
                    <a:gd name="connsiteY7" fmla="*/ 277 h 10807"/>
                    <a:gd name="connsiteX8" fmla="*/ 13862 w 36499"/>
                    <a:gd name="connsiteY8" fmla="*/ 0 h 10807"/>
                    <a:gd name="connsiteX9" fmla="*/ 18575 w 36499"/>
                    <a:gd name="connsiteY9" fmla="*/ 277 h 10807"/>
                    <a:gd name="connsiteX10" fmla="*/ 21347 w 36499"/>
                    <a:gd name="connsiteY10" fmla="*/ 1940 h 10807"/>
                    <a:gd name="connsiteX11" fmla="*/ 26060 w 36499"/>
                    <a:gd name="connsiteY11" fmla="*/ 3048 h 10807"/>
                    <a:gd name="connsiteX12" fmla="*/ 29110 w 36499"/>
                    <a:gd name="connsiteY12" fmla="*/ 3325 h 10807"/>
                    <a:gd name="connsiteX13" fmla="*/ 33546 w 36499"/>
                    <a:gd name="connsiteY13" fmla="*/ 3325 h 10807"/>
                    <a:gd name="connsiteX14" fmla="*/ 36040 w 36499"/>
                    <a:gd name="connsiteY14" fmla="*/ 4157 h 10807"/>
                    <a:gd name="connsiteX15" fmla="*/ 36318 w 36499"/>
                    <a:gd name="connsiteY15" fmla="*/ 6928 h 10807"/>
                    <a:gd name="connsiteX16" fmla="*/ 28278 w 36499"/>
                    <a:gd name="connsiteY16" fmla="*/ 9699 h 10807"/>
                    <a:gd name="connsiteX17" fmla="*/ 25229 w 36499"/>
                    <a:gd name="connsiteY17" fmla="*/ 9976 h 10807"/>
                    <a:gd name="connsiteX18" fmla="*/ 23287 w 36499"/>
                    <a:gd name="connsiteY18" fmla="*/ 10808 h 10807"/>
                    <a:gd name="connsiteX19" fmla="*/ 21070 w 36499"/>
                    <a:gd name="connsiteY19" fmla="*/ 10530 h 10807"/>
                    <a:gd name="connsiteX20" fmla="*/ 16912 w 36499"/>
                    <a:gd name="connsiteY20" fmla="*/ 9422 h 10807"/>
                    <a:gd name="connsiteX21" fmla="*/ 15248 w 36499"/>
                    <a:gd name="connsiteY21" fmla="*/ 8868 h 10807"/>
                    <a:gd name="connsiteX22" fmla="*/ 13862 w 36499"/>
                    <a:gd name="connsiteY22" fmla="*/ 8868 h 10807"/>
                    <a:gd name="connsiteX23" fmla="*/ 12198 w 36499"/>
                    <a:gd name="connsiteY23" fmla="*/ 7759 h 108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36499" h="10807">
                      <a:moveTo>
                        <a:pt x="12476" y="7482"/>
                      </a:moveTo>
                      <a:cubicBezTo>
                        <a:pt x="12198" y="6928"/>
                        <a:pt x="11921" y="6374"/>
                        <a:pt x="11089" y="6097"/>
                      </a:cubicBezTo>
                      <a:cubicBezTo>
                        <a:pt x="10258" y="5819"/>
                        <a:pt x="9426" y="5542"/>
                        <a:pt x="8595" y="5542"/>
                      </a:cubicBezTo>
                      <a:cubicBezTo>
                        <a:pt x="7208" y="5542"/>
                        <a:pt x="6099" y="4988"/>
                        <a:pt x="4713" y="4711"/>
                      </a:cubicBezTo>
                      <a:cubicBezTo>
                        <a:pt x="3604" y="4711"/>
                        <a:pt x="2495" y="4711"/>
                        <a:pt x="1664" y="4157"/>
                      </a:cubicBezTo>
                      <a:cubicBezTo>
                        <a:pt x="1109" y="4157"/>
                        <a:pt x="278" y="3325"/>
                        <a:pt x="0" y="2771"/>
                      </a:cubicBezTo>
                      <a:cubicBezTo>
                        <a:pt x="0" y="1663"/>
                        <a:pt x="1941" y="1109"/>
                        <a:pt x="2772" y="831"/>
                      </a:cubicBezTo>
                      <a:cubicBezTo>
                        <a:pt x="4436" y="277"/>
                        <a:pt x="6099" y="277"/>
                        <a:pt x="7763" y="277"/>
                      </a:cubicBezTo>
                      <a:cubicBezTo>
                        <a:pt x="9703" y="277"/>
                        <a:pt x="11644" y="0"/>
                        <a:pt x="13862" y="0"/>
                      </a:cubicBezTo>
                      <a:cubicBezTo>
                        <a:pt x="15525" y="0"/>
                        <a:pt x="17188" y="0"/>
                        <a:pt x="18575" y="277"/>
                      </a:cubicBezTo>
                      <a:cubicBezTo>
                        <a:pt x="19684" y="277"/>
                        <a:pt x="20515" y="831"/>
                        <a:pt x="21347" y="1940"/>
                      </a:cubicBezTo>
                      <a:cubicBezTo>
                        <a:pt x="22456" y="3325"/>
                        <a:pt x="24397" y="3048"/>
                        <a:pt x="26060" y="3048"/>
                      </a:cubicBezTo>
                      <a:cubicBezTo>
                        <a:pt x="27169" y="3048"/>
                        <a:pt x="28278" y="3048"/>
                        <a:pt x="29110" y="3325"/>
                      </a:cubicBezTo>
                      <a:cubicBezTo>
                        <a:pt x="30496" y="3325"/>
                        <a:pt x="31882" y="3325"/>
                        <a:pt x="33546" y="3325"/>
                      </a:cubicBezTo>
                      <a:cubicBezTo>
                        <a:pt x="34377" y="3325"/>
                        <a:pt x="35486" y="3325"/>
                        <a:pt x="36040" y="4157"/>
                      </a:cubicBezTo>
                      <a:cubicBezTo>
                        <a:pt x="36595" y="4988"/>
                        <a:pt x="36595" y="6097"/>
                        <a:pt x="36318" y="6928"/>
                      </a:cubicBezTo>
                      <a:cubicBezTo>
                        <a:pt x="35486" y="10530"/>
                        <a:pt x="31050" y="9699"/>
                        <a:pt x="28278" y="9699"/>
                      </a:cubicBezTo>
                      <a:cubicBezTo>
                        <a:pt x="27169" y="9699"/>
                        <a:pt x="26060" y="9699"/>
                        <a:pt x="25229" y="9976"/>
                      </a:cubicBezTo>
                      <a:cubicBezTo>
                        <a:pt x="24674" y="9976"/>
                        <a:pt x="24119" y="10808"/>
                        <a:pt x="23287" y="10808"/>
                      </a:cubicBezTo>
                      <a:cubicBezTo>
                        <a:pt x="22733" y="10808"/>
                        <a:pt x="21901" y="10808"/>
                        <a:pt x="21070" y="10530"/>
                      </a:cubicBezTo>
                      <a:cubicBezTo>
                        <a:pt x="19684" y="10530"/>
                        <a:pt x="18298" y="9976"/>
                        <a:pt x="16912" y="9422"/>
                      </a:cubicBezTo>
                      <a:cubicBezTo>
                        <a:pt x="16357" y="9422"/>
                        <a:pt x="15802" y="8868"/>
                        <a:pt x="15248" y="8868"/>
                      </a:cubicBezTo>
                      <a:cubicBezTo>
                        <a:pt x="14694" y="8868"/>
                        <a:pt x="14416" y="8868"/>
                        <a:pt x="13862" y="8868"/>
                      </a:cubicBezTo>
                      <a:cubicBezTo>
                        <a:pt x="13307" y="8868"/>
                        <a:pt x="12476" y="8314"/>
                        <a:pt x="12198" y="7759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328" name="Freeform 2327">
                  <a:extLst>
                    <a:ext uri="{FF2B5EF4-FFF2-40B4-BE49-F238E27FC236}">
                      <a16:creationId xmlns:a16="http://schemas.microsoft.com/office/drawing/2014/main" id="{7A437F2C-2230-A2E2-0B89-34B96C6A31E0}"/>
                    </a:ext>
                  </a:extLst>
                </p:cNvPr>
                <p:cNvSpPr/>
                <p:nvPr/>
              </p:nvSpPr>
              <p:spPr>
                <a:xfrm>
                  <a:off x="9367641" y="4271148"/>
                  <a:ext cx="7585" cy="11717"/>
                </a:xfrm>
                <a:custGeom>
                  <a:avLst/>
                  <a:gdLst>
                    <a:gd name="connsiteX0" fmla="*/ 0 w 7585"/>
                    <a:gd name="connsiteY0" fmla="*/ 579 h 11717"/>
                    <a:gd name="connsiteX1" fmla="*/ 1941 w 7585"/>
                    <a:gd name="connsiteY1" fmla="*/ 302 h 11717"/>
                    <a:gd name="connsiteX2" fmla="*/ 3049 w 7585"/>
                    <a:gd name="connsiteY2" fmla="*/ 3073 h 11717"/>
                    <a:gd name="connsiteX3" fmla="*/ 4159 w 7585"/>
                    <a:gd name="connsiteY3" fmla="*/ 4736 h 11717"/>
                    <a:gd name="connsiteX4" fmla="*/ 6376 w 7585"/>
                    <a:gd name="connsiteY4" fmla="*/ 5290 h 11717"/>
                    <a:gd name="connsiteX5" fmla="*/ 7485 w 7585"/>
                    <a:gd name="connsiteY5" fmla="*/ 8893 h 11717"/>
                    <a:gd name="connsiteX6" fmla="*/ 4435 w 7585"/>
                    <a:gd name="connsiteY6" fmla="*/ 11664 h 11717"/>
                    <a:gd name="connsiteX7" fmla="*/ 277 w 7585"/>
                    <a:gd name="connsiteY7" fmla="*/ 6122 h 11717"/>
                    <a:gd name="connsiteX8" fmla="*/ 0 w 7585"/>
                    <a:gd name="connsiteY8" fmla="*/ 3350 h 11717"/>
                    <a:gd name="connsiteX9" fmla="*/ 0 w 7585"/>
                    <a:gd name="connsiteY9" fmla="*/ 1965 h 11717"/>
                    <a:gd name="connsiteX10" fmla="*/ 0 w 7585"/>
                    <a:gd name="connsiteY10" fmla="*/ 579 h 117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7585" h="11717">
                      <a:moveTo>
                        <a:pt x="0" y="579"/>
                      </a:moveTo>
                      <a:cubicBezTo>
                        <a:pt x="554" y="25"/>
                        <a:pt x="1386" y="-252"/>
                        <a:pt x="1941" y="302"/>
                      </a:cubicBezTo>
                      <a:cubicBezTo>
                        <a:pt x="2772" y="856"/>
                        <a:pt x="2772" y="2242"/>
                        <a:pt x="3049" y="3073"/>
                      </a:cubicBezTo>
                      <a:cubicBezTo>
                        <a:pt x="3049" y="3905"/>
                        <a:pt x="3049" y="4736"/>
                        <a:pt x="4159" y="4736"/>
                      </a:cubicBezTo>
                      <a:cubicBezTo>
                        <a:pt x="4990" y="4736"/>
                        <a:pt x="5822" y="4736"/>
                        <a:pt x="6376" y="5290"/>
                      </a:cubicBezTo>
                      <a:cubicBezTo>
                        <a:pt x="7485" y="6122"/>
                        <a:pt x="7762" y="7507"/>
                        <a:pt x="7485" y="8893"/>
                      </a:cubicBezTo>
                      <a:cubicBezTo>
                        <a:pt x="7208" y="10278"/>
                        <a:pt x="6099" y="11387"/>
                        <a:pt x="4435" y="11664"/>
                      </a:cubicBezTo>
                      <a:cubicBezTo>
                        <a:pt x="1386" y="12218"/>
                        <a:pt x="554" y="8339"/>
                        <a:pt x="277" y="6122"/>
                      </a:cubicBezTo>
                      <a:cubicBezTo>
                        <a:pt x="277" y="5290"/>
                        <a:pt x="0" y="4182"/>
                        <a:pt x="0" y="3350"/>
                      </a:cubicBezTo>
                      <a:cubicBezTo>
                        <a:pt x="0" y="2796"/>
                        <a:pt x="0" y="2519"/>
                        <a:pt x="0" y="1965"/>
                      </a:cubicBezTo>
                      <a:cubicBezTo>
                        <a:pt x="0" y="1965"/>
                        <a:pt x="0" y="856"/>
                        <a:pt x="0" y="579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329" name="Freeform 2328">
                  <a:extLst>
                    <a:ext uri="{FF2B5EF4-FFF2-40B4-BE49-F238E27FC236}">
                      <a16:creationId xmlns:a16="http://schemas.microsoft.com/office/drawing/2014/main" id="{3A58FB32-BFBE-033A-C013-4008F34ECE47}"/>
                    </a:ext>
                  </a:extLst>
                </p:cNvPr>
                <p:cNvSpPr/>
                <p:nvPr/>
              </p:nvSpPr>
              <p:spPr>
                <a:xfrm>
                  <a:off x="9375936" y="4260974"/>
                  <a:ext cx="8368" cy="12693"/>
                </a:xfrm>
                <a:custGeom>
                  <a:avLst/>
                  <a:gdLst>
                    <a:gd name="connsiteX0" fmla="*/ 1408 w 8368"/>
                    <a:gd name="connsiteY0" fmla="*/ 12693 h 12693"/>
                    <a:gd name="connsiteX1" fmla="*/ 853 w 8368"/>
                    <a:gd name="connsiteY1" fmla="*/ 12693 h 12693"/>
                    <a:gd name="connsiteX2" fmla="*/ 576 w 8368"/>
                    <a:gd name="connsiteY2" fmla="*/ 11030 h 12693"/>
                    <a:gd name="connsiteX3" fmla="*/ 21 w 8368"/>
                    <a:gd name="connsiteY3" fmla="*/ 9091 h 12693"/>
                    <a:gd name="connsiteX4" fmla="*/ 3348 w 8368"/>
                    <a:gd name="connsiteY4" fmla="*/ 4380 h 12693"/>
                    <a:gd name="connsiteX5" fmla="*/ 5566 w 8368"/>
                    <a:gd name="connsiteY5" fmla="*/ 223 h 12693"/>
                    <a:gd name="connsiteX6" fmla="*/ 8338 w 8368"/>
                    <a:gd name="connsiteY6" fmla="*/ 2440 h 12693"/>
                    <a:gd name="connsiteX7" fmla="*/ 8061 w 8368"/>
                    <a:gd name="connsiteY7" fmla="*/ 4380 h 12693"/>
                    <a:gd name="connsiteX8" fmla="*/ 7507 w 8368"/>
                    <a:gd name="connsiteY8" fmla="*/ 7428 h 12693"/>
                    <a:gd name="connsiteX9" fmla="*/ 6120 w 8368"/>
                    <a:gd name="connsiteY9" fmla="*/ 9645 h 12693"/>
                    <a:gd name="connsiteX10" fmla="*/ 5011 w 8368"/>
                    <a:gd name="connsiteY10" fmla="*/ 11030 h 12693"/>
                    <a:gd name="connsiteX11" fmla="*/ 3071 w 8368"/>
                    <a:gd name="connsiteY11" fmla="*/ 12139 h 12693"/>
                    <a:gd name="connsiteX12" fmla="*/ 1684 w 8368"/>
                    <a:gd name="connsiteY12" fmla="*/ 12693 h 126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8368" h="12693">
                      <a:moveTo>
                        <a:pt x="1408" y="12693"/>
                      </a:moveTo>
                      <a:cubicBezTo>
                        <a:pt x="1408" y="12693"/>
                        <a:pt x="853" y="12693"/>
                        <a:pt x="853" y="12693"/>
                      </a:cubicBezTo>
                      <a:cubicBezTo>
                        <a:pt x="298" y="12693"/>
                        <a:pt x="576" y="11585"/>
                        <a:pt x="576" y="11030"/>
                      </a:cubicBezTo>
                      <a:cubicBezTo>
                        <a:pt x="576" y="10476"/>
                        <a:pt x="21" y="9922"/>
                        <a:pt x="21" y="9091"/>
                      </a:cubicBezTo>
                      <a:cubicBezTo>
                        <a:pt x="-256" y="6874"/>
                        <a:pt x="2239" y="6042"/>
                        <a:pt x="3348" y="4380"/>
                      </a:cubicBezTo>
                      <a:cubicBezTo>
                        <a:pt x="4180" y="2994"/>
                        <a:pt x="3902" y="1054"/>
                        <a:pt x="5566" y="223"/>
                      </a:cubicBezTo>
                      <a:cubicBezTo>
                        <a:pt x="6952" y="-609"/>
                        <a:pt x="8615" y="1054"/>
                        <a:pt x="8338" y="2440"/>
                      </a:cubicBezTo>
                      <a:cubicBezTo>
                        <a:pt x="8338" y="2994"/>
                        <a:pt x="8061" y="3548"/>
                        <a:pt x="8061" y="4380"/>
                      </a:cubicBezTo>
                      <a:cubicBezTo>
                        <a:pt x="8061" y="5488"/>
                        <a:pt x="8061" y="6319"/>
                        <a:pt x="7507" y="7428"/>
                      </a:cubicBezTo>
                      <a:cubicBezTo>
                        <a:pt x="7507" y="8259"/>
                        <a:pt x="6675" y="9091"/>
                        <a:pt x="6120" y="9645"/>
                      </a:cubicBezTo>
                      <a:cubicBezTo>
                        <a:pt x="5566" y="10199"/>
                        <a:pt x="5289" y="10753"/>
                        <a:pt x="5011" y="11030"/>
                      </a:cubicBezTo>
                      <a:cubicBezTo>
                        <a:pt x="4457" y="11585"/>
                        <a:pt x="3625" y="11862"/>
                        <a:pt x="3071" y="12139"/>
                      </a:cubicBezTo>
                      <a:cubicBezTo>
                        <a:pt x="2794" y="12139"/>
                        <a:pt x="2239" y="12416"/>
                        <a:pt x="1684" y="12693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330" name="Freeform 2329">
                  <a:extLst>
                    <a:ext uri="{FF2B5EF4-FFF2-40B4-BE49-F238E27FC236}">
                      <a16:creationId xmlns:a16="http://schemas.microsoft.com/office/drawing/2014/main" id="{6F3D3A15-7F86-38AA-F1E7-B05E7901BB53}"/>
                    </a:ext>
                  </a:extLst>
                </p:cNvPr>
                <p:cNvSpPr/>
                <p:nvPr/>
              </p:nvSpPr>
              <p:spPr>
                <a:xfrm>
                  <a:off x="9411998" y="4267255"/>
                  <a:ext cx="15623" cy="24425"/>
                </a:xfrm>
                <a:custGeom>
                  <a:avLst/>
                  <a:gdLst>
                    <a:gd name="connsiteX0" fmla="*/ 6099 w 15623"/>
                    <a:gd name="connsiteY0" fmla="*/ 23317 h 24425"/>
                    <a:gd name="connsiteX1" fmla="*/ 5545 w 15623"/>
                    <a:gd name="connsiteY1" fmla="*/ 21100 h 24425"/>
                    <a:gd name="connsiteX2" fmla="*/ 1109 w 15623"/>
                    <a:gd name="connsiteY2" fmla="*/ 19160 h 24425"/>
                    <a:gd name="connsiteX3" fmla="*/ 1109 w 15623"/>
                    <a:gd name="connsiteY3" fmla="*/ 15834 h 24425"/>
                    <a:gd name="connsiteX4" fmla="*/ 2217 w 15623"/>
                    <a:gd name="connsiteY4" fmla="*/ 11955 h 24425"/>
                    <a:gd name="connsiteX5" fmla="*/ 2495 w 15623"/>
                    <a:gd name="connsiteY5" fmla="*/ 10292 h 24425"/>
                    <a:gd name="connsiteX6" fmla="*/ 2772 w 15623"/>
                    <a:gd name="connsiteY6" fmla="*/ 8629 h 24425"/>
                    <a:gd name="connsiteX7" fmla="*/ 1941 w 15623"/>
                    <a:gd name="connsiteY7" fmla="*/ 8075 h 24425"/>
                    <a:gd name="connsiteX8" fmla="*/ 0 w 15623"/>
                    <a:gd name="connsiteY8" fmla="*/ 7798 h 24425"/>
                    <a:gd name="connsiteX9" fmla="*/ 4713 w 15623"/>
                    <a:gd name="connsiteY9" fmla="*/ 4472 h 24425"/>
                    <a:gd name="connsiteX10" fmla="*/ 6653 w 15623"/>
                    <a:gd name="connsiteY10" fmla="*/ 870 h 24425"/>
                    <a:gd name="connsiteX11" fmla="*/ 11644 w 15623"/>
                    <a:gd name="connsiteY11" fmla="*/ 592 h 24425"/>
                    <a:gd name="connsiteX12" fmla="*/ 14970 w 15623"/>
                    <a:gd name="connsiteY12" fmla="*/ 8906 h 24425"/>
                    <a:gd name="connsiteX13" fmla="*/ 11089 w 15623"/>
                    <a:gd name="connsiteY13" fmla="*/ 13063 h 24425"/>
                    <a:gd name="connsiteX14" fmla="*/ 11089 w 15623"/>
                    <a:gd name="connsiteY14" fmla="*/ 15834 h 24425"/>
                    <a:gd name="connsiteX15" fmla="*/ 14693 w 15623"/>
                    <a:gd name="connsiteY15" fmla="*/ 18605 h 24425"/>
                    <a:gd name="connsiteX16" fmla="*/ 14139 w 15623"/>
                    <a:gd name="connsiteY16" fmla="*/ 21377 h 24425"/>
                    <a:gd name="connsiteX17" fmla="*/ 13584 w 15623"/>
                    <a:gd name="connsiteY17" fmla="*/ 22762 h 24425"/>
                    <a:gd name="connsiteX18" fmla="*/ 12198 w 15623"/>
                    <a:gd name="connsiteY18" fmla="*/ 23317 h 24425"/>
                    <a:gd name="connsiteX19" fmla="*/ 8871 w 15623"/>
                    <a:gd name="connsiteY19" fmla="*/ 24425 h 24425"/>
                    <a:gd name="connsiteX20" fmla="*/ 6099 w 15623"/>
                    <a:gd name="connsiteY20" fmla="*/ 23594 h 244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15623" h="24425">
                      <a:moveTo>
                        <a:pt x="6099" y="23317"/>
                      </a:moveTo>
                      <a:cubicBezTo>
                        <a:pt x="5822" y="22762"/>
                        <a:pt x="5822" y="21654"/>
                        <a:pt x="5545" y="21100"/>
                      </a:cubicBezTo>
                      <a:cubicBezTo>
                        <a:pt x="4990" y="18883"/>
                        <a:pt x="2495" y="19991"/>
                        <a:pt x="1109" y="19160"/>
                      </a:cubicBezTo>
                      <a:cubicBezTo>
                        <a:pt x="0" y="18605"/>
                        <a:pt x="831" y="16666"/>
                        <a:pt x="1109" y="15834"/>
                      </a:cubicBezTo>
                      <a:cubicBezTo>
                        <a:pt x="1386" y="14449"/>
                        <a:pt x="1941" y="13063"/>
                        <a:pt x="2217" y="11955"/>
                      </a:cubicBezTo>
                      <a:cubicBezTo>
                        <a:pt x="2217" y="11400"/>
                        <a:pt x="2217" y="10846"/>
                        <a:pt x="2495" y="10292"/>
                      </a:cubicBezTo>
                      <a:cubicBezTo>
                        <a:pt x="2495" y="9738"/>
                        <a:pt x="3049" y="9183"/>
                        <a:pt x="2772" y="8629"/>
                      </a:cubicBezTo>
                      <a:cubicBezTo>
                        <a:pt x="2772" y="8075"/>
                        <a:pt x="2495" y="8075"/>
                        <a:pt x="1941" y="8075"/>
                      </a:cubicBezTo>
                      <a:cubicBezTo>
                        <a:pt x="1109" y="8075"/>
                        <a:pt x="554" y="7798"/>
                        <a:pt x="0" y="7798"/>
                      </a:cubicBezTo>
                      <a:cubicBezTo>
                        <a:pt x="0" y="5027"/>
                        <a:pt x="3604" y="6135"/>
                        <a:pt x="4713" y="4472"/>
                      </a:cubicBezTo>
                      <a:cubicBezTo>
                        <a:pt x="5545" y="3364"/>
                        <a:pt x="5545" y="1701"/>
                        <a:pt x="6653" y="870"/>
                      </a:cubicBezTo>
                      <a:cubicBezTo>
                        <a:pt x="8040" y="-239"/>
                        <a:pt x="9980" y="-239"/>
                        <a:pt x="11644" y="592"/>
                      </a:cubicBezTo>
                      <a:cubicBezTo>
                        <a:pt x="14970" y="1978"/>
                        <a:pt x="16634" y="5581"/>
                        <a:pt x="14970" y="8906"/>
                      </a:cubicBezTo>
                      <a:cubicBezTo>
                        <a:pt x="14139" y="10569"/>
                        <a:pt x="12476" y="11677"/>
                        <a:pt x="11089" y="13063"/>
                      </a:cubicBezTo>
                      <a:cubicBezTo>
                        <a:pt x="9980" y="14171"/>
                        <a:pt x="9980" y="14726"/>
                        <a:pt x="11089" y="15834"/>
                      </a:cubicBezTo>
                      <a:cubicBezTo>
                        <a:pt x="12198" y="16666"/>
                        <a:pt x="14416" y="17220"/>
                        <a:pt x="14693" y="18605"/>
                      </a:cubicBezTo>
                      <a:cubicBezTo>
                        <a:pt x="14970" y="19714"/>
                        <a:pt x="14693" y="20268"/>
                        <a:pt x="14139" y="21377"/>
                      </a:cubicBezTo>
                      <a:cubicBezTo>
                        <a:pt x="14139" y="21931"/>
                        <a:pt x="14139" y="22485"/>
                        <a:pt x="13584" y="22762"/>
                      </a:cubicBezTo>
                      <a:cubicBezTo>
                        <a:pt x="13307" y="23040"/>
                        <a:pt x="12476" y="23317"/>
                        <a:pt x="12198" y="23317"/>
                      </a:cubicBezTo>
                      <a:cubicBezTo>
                        <a:pt x="11089" y="23871"/>
                        <a:pt x="9980" y="24425"/>
                        <a:pt x="8871" y="24425"/>
                      </a:cubicBezTo>
                      <a:cubicBezTo>
                        <a:pt x="8040" y="24425"/>
                        <a:pt x="6653" y="24425"/>
                        <a:pt x="6099" y="23594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331" name="Freeform 2330">
                  <a:extLst>
                    <a:ext uri="{FF2B5EF4-FFF2-40B4-BE49-F238E27FC236}">
                      <a16:creationId xmlns:a16="http://schemas.microsoft.com/office/drawing/2014/main" id="{DB73A8EC-3DD4-87A7-E00D-BFE6C97AEC75}"/>
                    </a:ext>
                  </a:extLst>
                </p:cNvPr>
                <p:cNvSpPr/>
                <p:nvPr/>
              </p:nvSpPr>
              <p:spPr>
                <a:xfrm>
                  <a:off x="9406176" y="4287493"/>
                  <a:ext cx="12446" cy="19717"/>
                </a:xfrm>
                <a:custGeom>
                  <a:avLst/>
                  <a:gdLst>
                    <a:gd name="connsiteX0" fmla="*/ 4159 w 12446"/>
                    <a:gd name="connsiteY0" fmla="*/ 19429 h 19717"/>
                    <a:gd name="connsiteX1" fmla="*/ 4159 w 12446"/>
                    <a:gd name="connsiteY1" fmla="*/ 19429 h 19717"/>
                    <a:gd name="connsiteX2" fmla="*/ 1109 w 12446"/>
                    <a:gd name="connsiteY2" fmla="*/ 16658 h 19717"/>
                    <a:gd name="connsiteX3" fmla="*/ 278 w 12446"/>
                    <a:gd name="connsiteY3" fmla="*/ 14995 h 19717"/>
                    <a:gd name="connsiteX4" fmla="*/ 0 w 12446"/>
                    <a:gd name="connsiteY4" fmla="*/ 12778 h 19717"/>
                    <a:gd name="connsiteX5" fmla="*/ 278 w 12446"/>
                    <a:gd name="connsiteY5" fmla="*/ 11393 h 19717"/>
                    <a:gd name="connsiteX6" fmla="*/ 1664 w 12446"/>
                    <a:gd name="connsiteY6" fmla="*/ 6959 h 19717"/>
                    <a:gd name="connsiteX7" fmla="*/ 2772 w 12446"/>
                    <a:gd name="connsiteY7" fmla="*/ 3910 h 19717"/>
                    <a:gd name="connsiteX8" fmla="*/ 3050 w 12446"/>
                    <a:gd name="connsiteY8" fmla="*/ 2248 h 19717"/>
                    <a:gd name="connsiteX9" fmla="*/ 4436 w 12446"/>
                    <a:gd name="connsiteY9" fmla="*/ 31 h 19717"/>
                    <a:gd name="connsiteX10" fmla="*/ 6099 w 12446"/>
                    <a:gd name="connsiteY10" fmla="*/ 3079 h 19717"/>
                    <a:gd name="connsiteX11" fmla="*/ 8871 w 12446"/>
                    <a:gd name="connsiteY11" fmla="*/ 5850 h 19717"/>
                    <a:gd name="connsiteX12" fmla="*/ 11921 w 12446"/>
                    <a:gd name="connsiteY12" fmla="*/ 9453 h 19717"/>
                    <a:gd name="connsiteX13" fmla="*/ 11921 w 12446"/>
                    <a:gd name="connsiteY13" fmla="*/ 12778 h 19717"/>
                    <a:gd name="connsiteX14" fmla="*/ 10535 w 12446"/>
                    <a:gd name="connsiteY14" fmla="*/ 15273 h 19717"/>
                    <a:gd name="connsiteX15" fmla="*/ 8871 w 12446"/>
                    <a:gd name="connsiteY15" fmla="*/ 17489 h 19717"/>
                    <a:gd name="connsiteX16" fmla="*/ 8040 w 12446"/>
                    <a:gd name="connsiteY16" fmla="*/ 18875 h 19717"/>
                    <a:gd name="connsiteX17" fmla="*/ 4159 w 12446"/>
                    <a:gd name="connsiteY17" fmla="*/ 19429 h 197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2446" h="19717">
                      <a:moveTo>
                        <a:pt x="4159" y="19429"/>
                      </a:moveTo>
                      <a:cubicBezTo>
                        <a:pt x="4159" y="19429"/>
                        <a:pt x="4159" y="19429"/>
                        <a:pt x="4159" y="19429"/>
                      </a:cubicBezTo>
                      <a:cubicBezTo>
                        <a:pt x="3050" y="18875"/>
                        <a:pt x="1664" y="17766"/>
                        <a:pt x="1109" y="16658"/>
                      </a:cubicBezTo>
                      <a:cubicBezTo>
                        <a:pt x="832" y="16104"/>
                        <a:pt x="554" y="15550"/>
                        <a:pt x="278" y="14995"/>
                      </a:cubicBezTo>
                      <a:cubicBezTo>
                        <a:pt x="278" y="14441"/>
                        <a:pt x="0" y="13610"/>
                        <a:pt x="0" y="12778"/>
                      </a:cubicBezTo>
                      <a:cubicBezTo>
                        <a:pt x="0" y="12224"/>
                        <a:pt x="0" y="11947"/>
                        <a:pt x="278" y="11393"/>
                      </a:cubicBezTo>
                      <a:cubicBezTo>
                        <a:pt x="832" y="10007"/>
                        <a:pt x="1109" y="8344"/>
                        <a:pt x="1664" y="6959"/>
                      </a:cubicBezTo>
                      <a:cubicBezTo>
                        <a:pt x="1941" y="5850"/>
                        <a:pt x="2495" y="5019"/>
                        <a:pt x="2772" y="3910"/>
                      </a:cubicBezTo>
                      <a:cubicBezTo>
                        <a:pt x="2772" y="3356"/>
                        <a:pt x="2772" y="2802"/>
                        <a:pt x="3050" y="2248"/>
                      </a:cubicBezTo>
                      <a:cubicBezTo>
                        <a:pt x="3050" y="1416"/>
                        <a:pt x="3327" y="-247"/>
                        <a:pt x="4436" y="31"/>
                      </a:cubicBezTo>
                      <a:cubicBezTo>
                        <a:pt x="5545" y="308"/>
                        <a:pt x="5822" y="2248"/>
                        <a:pt x="6099" y="3079"/>
                      </a:cubicBezTo>
                      <a:cubicBezTo>
                        <a:pt x="6653" y="4188"/>
                        <a:pt x="7763" y="5019"/>
                        <a:pt x="8871" y="5850"/>
                      </a:cubicBezTo>
                      <a:cubicBezTo>
                        <a:pt x="9981" y="6681"/>
                        <a:pt x="11089" y="8067"/>
                        <a:pt x="11921" y="9453"/>
                      </a:cubicBezTo>
                      <a:cubicBezTo>
                        <a:pt x="12476" y="10561"/>
                        <a:pt x="12753" y="11947"/>
                        <a:pt x="11921" y="12778"/>
                      </a:cubicBezTo>
                      <a:cubicBezTo>
                        <a:pt x="11367" y="13610"/>
                        <a:pt x="10812" y="14441"/>
                        <a:pt x="10535" y="15273"/>
                      </a:cubicBezTo>
                      <a:cubicBezTo>
                        <a:pt x="9981" y="16104"/>
                        <a:pt x="9426" y="16658"/>
                        <a:pt x="8871" y="17489"/>
                      </a:cubicBezTo>
                      <a:cubicBezTo>
                        <a:pt x="8595" y="18044"/>
                        <a:pt x="8317" y="18598"/>
                        <a:pt x="8040" y="18875"/>
                      </a:cubicBezTo>
                      <a:cubicBezTo>
                        <a:pt x="7208" y="19706"/>
                        <a:pt x="5267" y="19983"/>
                        <a:pt x="4159" y="19429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332" name="Freeform 2331">
                  <a:extLst>
                    <a:ext uri="{FF2B5EF4-FFF2-40B4-BE49-F238E27FC236}">
                      <a16:creationId xmlns:a16="http://schemas.microsoft.com/office/drawing/2014/main" id="{B1777B2A-2752-A31A-EC07-D45F683C2BBC}"/>
                    </a:ext>
                  </a:extLst>
                </p:cNvPr>
                <p:cNvSpPr/>
                <p:nvPr/>
              </p:nvSpPr>
              <p:spPr>
                <a:xfrm>
                  <a:off x="9318095" y="4312087"/>
                  <a:ext cx="32886" cy="34263"/>
                </a:xfrm>
                <a:custGeom>
                  <a:avLst/>
                  <a:gdLst>
                    <a:gd name="connsiteX0" fmla="*/ 23485 w 32886"/>
                    <a:gd name="connsiteY0" fmla="*/ 5920 h 34263"/>
                    <a:gd name="connsiteX1" fmla="*/ 23485 w 32886"/>
                    <a:gd name="connsiteY1" fmla="*/ 11462 h 34263"/>
                    <a:gd name="connsiteX2" fmla="*/ 22099 w 32886"/>
                    <a:gd name="connsiteY2" fmla="*/ 17282 h 34263"/>
                    <a:gd name="connsiteX3" fmla="*/ 17663 w 32886"/>
                    <a:gd name="connsiteY3" fmla="*/ 22270 h 34263"/>
                    <a:gd name="connsiteX4" fmla="*/ 10455 w 32886"/>
                    <a:gd name="connsiteY4" fmla="*/ 29752 h 34263"/>
                    <a:gd name="connsiteX5" fmla="*/ 4910 w 32886"/>
                    <a:gd name="connsiteY5" fmla="*/ 32800 h 34263"/>
                    <a:gd name="connsiteX6" fmla="*/ 2138 w 32886"/>
                    <a:gd name="connsiteY6" fmla="*/ 33909 h 34263"/>
                    <a:gd name="connsiteX7" fmla="*/ 474 w 32886"/>
                    <a:gd name="connsiteY7" fmla="*/ 34186 h 34263"/>
                    <a:gd name="connsiteX8" fmla="*/ 1029 w 32886"/>
                    <a:gd name="connsiteY8" fmla="*/ 31969 h 34263"/>
                    <a:gd name="connsiteX9" fmla="*/ 4633 w 32886"/>
                    <a:gd name="connsiteY9" fmla="*/ 27258 h 34263"/>
                    <a:gd name="connsiteX10" fmla="*/ 7683 w 32886"/>
                    <a:gd name="connsiteY10" fmla="*/ 21993 h 34263"/>
                    <a:gd name="connsiteX11" fmla="*/ 9069 w 32886"/>
                    <a:gd name="connsiteY11" fmla="*/ 17005 h 34263"/>
                    <a:gd name="connsiteX12" fmla="*/ 14336 w 32886"/>
                    <a:gd name="connsiteY12" fmla="*/ 7582 h 34263"/>
                    <a:gd name="connsiteX13" fmla="*/ 21822 w 32886"/>
                    <a:gd name="connsiteY13" fmla="*/ 1208 h 34263"/>
                    <a:gd name="connsiteX14" fmla="*/ 28753 w 32886"/>
                    <a:gd name="connsiteY14" fmla="*/ 100 h 34263"/>
                    <a:gd name="connsiteX15" fmla="*/ 32634 w 32886"/>
                    <a:gd name="connsiteY15" fmla="*/ 4811 h 34263"/>
                    <a:gd name="connsiteX16" fmla="*/ 30416 w 32886"/>
                    <a:gd name="connsiteY16" fmla="*/ 5642 h 34263"/>
                    <a:gd name="connsiteX17" fmla="*/ 30416 w 32886"/>
                    <a:gd name="connsiteY17" fmla="*/ 5088 h 34263"/>
                    <a:gd name="connsiteX18" fmla="*/ 29584 w 32886"/>
                    <a:gd name="connsiteY18" fmla="*/ 4257 h 34263"/>
                    <a:gd name="connsiteX19" fmla="*/ 27921 w 32886"/>
                    <a:gd name="connsiteY19" fmla="*/ 2871 h 34263"/>
                    <a:gd name="connsiteX20" fmla="*/ 26257 w 32886"/>
                    <a:gd name="connsiteY20" fmla="*/ 2871 h 34263"/>
                    <a:gd name="connsiteX21" fmla="*/ 24039 w 32886"/>
                    <a:gd name="connsiteY21" fmla="*/ 5642 h 342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32886" h="34263">
                      <a:moveTo>
                        <a:pt x="23485" y="5920"/>
                      </a:moveTo>
                      <a:cubicBezTo>
                        <a:pt x="22931" y="7582"/>
                        <a:pt x="23485" y="9522"/>
                        <a:pt x="23485" y="11462"/>
                      </a:cubicBezTo>
                      <a:cubicBezTo>
                        <a:pt x="23485" y="13402"/>
                        <a:pt x="23485" y="15342"/>
                        <a:pt x="22099" y="17282"/>
                      </a:cubicBezTo>
                      <a:cubicBezTo>
                        <a:pt x="20990" y="19221"/>
                        <a:pt x="19050" y="20607"/>
                        <a:pt x="17663" y="22270"/>
                      </a:cubicBezTo>
                      <a:cubicBezTo>
                        <a:pt x="15168" y="24764"/>
                        <a:pt x="13227" y="27812"/>
                        <a:pt x="10455" y="29752"/>
                      </a:cubicBezTo>
                      <a:cubicBezTo>
                        <a:pt x="8791" y="30861"/>
                        <a:pt x="6851" y="31969"/>
                        <a:pt x="4910" y="32800"/>
                      </a:cubicBezTo>
                      <a:cubicBezTo>
                        <a:pt x="4079" y="33077"/>
                        <a:pt x="3247" y="33632"/>
                        <a:pt x="2138" y="33909"/>
                      </a:cubicBezTo>
                      <a:cubicBezTo>
                        <a:pt x="1584" y="33909"/>
                        <a:pt x="1029" y="34463"/>
                        <a:pt x="474" y="34186"/>
                      </a:cubicBezTo>
                      <a:cubicBezTo>
                        <a:pt x="-634" y="34186"/>
                        <a:pt x="474" y="32523"/>
                        <a:pt x="1029" y="31969"/>
                      </a:cubicBezTo>
                      <a:cubicBezTo>
                        <a:pt x="2138" y="30306"/>
                        <a:pt x="3524" y="28644"/>
                        <a:pt x="4633" y="27258"/>
                      </a:cubicBezTo>
                      <a:cubicBezTo>
                        <a:pt x="5742" y="25595"/>
                        <a:pt x="6851" y="23933"/>
                        <a:pt x="7683" y="21993"/>
                      </a:cubicBezTo>
                      <a:cubicBezTo>
                        <a:pt x="8237" y="20330"/>
                        <a:pt x="8515" y="18667"/>
                        <a:pt x="9069" y="17005"/>
                      </a:cubicBezTo>
                      <a:cubicBezTo>
                        <a:pt x="9901" y="13402"/>
                        <a:pt x="11841" y="10354"/>
                        <a:pt x="14336" y="7582"/>
                      </a:cubicBezTo>
                      <a:cubicBezTo>
                        <a:pt x="16554" y="5088"/>
                        <a:pt x="18772" y="2594"/>
                        <a:pt x="21822" y="1208"/>
                      </a:cubicBezTo>
                      <a:cubicBezTo>
                        <a:pt x="24039" y="100"/>
                        <a:pt x="26535" y="-177"/>
                        <a:pt x="28753" y="100"/>
                      </a:cubicBezTo>
                      <a:cubicBezTo>
                        <a:pt x="30970" y="377"/>
                        <a:pt x="33742" y="2317"/>
                        <a:pt x="32634" y="4811"/>
                      </a:cubicBezTo>
                      <a:cubicBezTo>
                        <a:pt x="32634" y="5365"/>
                        <a:pt x="30970" y="6197"/>
                        <a:pt x="30416" y="5642"/>
                      </a:cubicBezTo>
                      <a:cubicBezTo>
                        <a:pt x="30416" y="5642"/>
                        <a:pt x="30416" y="5088"/>
                        <a:pt x="30416" y="5088"/>
                      </a:cubicBezTo>
                      <a:cubicBezTo>
                        <a:pt x="30416" y="4811"/>
                        <a:pt x="29861" y="4534"/>
                        <a:pt x="29584" y="4257"/>
                      </a:cubicBezTo>
                      <a:cubicBezTo>
                        <a:pt x="29030" y="3980"/>
                        <a:pt x="28475" y="3149"/>
                        <a:pt x="27921" y="2871"/>
                      </a:cubicBezTo>
                      <a:cubicBezTo>
                        <a:pt x="27643" y="2871"/>
                        <a:pt x="26812" y="2871"/>
                        <a:pt x="26257" y="2871"/>
                      </a:cubicBezTo>
                      <a:cubicBezTo>
                        <a:pt x="25149" y="2871"/>
                        <a:pt x="24317" y="4811"/>
                        <a:pt x="24039" y="5642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333" name="Freeform 2332">
                  <a:extLst>
                    <a:ext uri="{FF2B5EF4-FFF2-40B4-BE49-F238E27FC236}">
                      <a16:creationId xmlns:a16="http://schemas.microsoft.com/office/drawing/2014/main" id="{282945F3-8BC3-2707-4BBE-D6604C1264FB}"/>
                    </a:ext>
                  </a:extLst>
                </p:cNvPr>
                <p:cNvSpPr/>
                <p:nvPr/>
              </p:nvSpPr>
              <p:spPr>
                <a:xfrm>
                  <a:off x="9283361" y="4330200"/>
                  <a:ext cx="11089" cy="8313"/>
                </a:xfrm>
                <a:custGeom>
                  <a:avLst/>
                  <a:gdLst>
                    <a:gd name="connsiteX0" fmla="*/ 11089 w 11089"/>
                    <a:gd name="connsiteY0" fmla="*/ 4157 h 8313"/>
                    <a:gd name="connsiteX1" fmla="*/ 5545 w 11089"/>
                    <a:gd name="connsiteY1" fmla="*/ 8314 h 8313"/>
                    <a:gd name="connsiteX2" fmla="*/ 0 w 11089"/>
                    <a:gd name="connsiteY2" fmla="*/ 4157 h 8313"/>
                    <a:gd name="connsiteX3" fmla="*/ 5545 w 11089"/>
                    <a:gd name="connsiteY3" fmla="*/ 0 h 8313"/>
                    <a:gd name="connsiteX4" fmla="*/ 11089 w 11089"/>
                    <a:gd name="connsiteY4" fmla="*/ 4157 h 83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089" h="8313">
                      <a:moveTo>
                        <a:pt x="11089" y="4157"/>
                      </a:moveTo>
                      <a:cubicBezTo>
                        <a:pt x="11089" y="6374"/>
                        <a:pt x="8595" y="8314"/>
                        <a:pt x="5545" y="8314"/>
                      </a:cubicBezTo>
                      <a:cubicBezTo>
                        <a:pt x="2496" y="8314"/>
                        <a:pt x="0" y="6374"/>
                        <a:pt x="0" y="4157"/>
                      </a:cubicBezTo>
                      <a:cubicBezTo>
                        <a:pt x="0" y="1940"/>
                        <a:pt x="2496" y="0"/>
                        <a:pt x="5545" y="0"/>
                      </a:cubicBezTo>
                      <a:cubicBezTo>
                        <a:pt x="8595" y="0"/>
                        <a:pt x="11089" y="1940"/>
                        <a:pt x="11089" y="4157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334" name="Freeform 2333">
                  <a:extLst>
                    <a:ext uri="{FF2B5EF4-FFF2-40B4-BE49-F238E27FC236}">
                      <a16:creationId xmlns:a16="http://schemas.microsoft.com/office/drawing/2014/main" id="{B877F46F-B99B-377E-C003-25A133F09DDF}"/>
                    </a:ext>
                  </a:extLst>
                </p:cNvPr>
                <p:cNvSpPr/>
                <p:nvPr/>
              </p:nvSpPr>
              <p:spPr>
                <a:xfrm>
                  <a:off x="9255361" y="4308862"/>
                  <a:ext cx="7207" cy="7759"/>
                </a:xfrm>
                <a:custGeom>
                  <a:avLst/>
                  <a:gdLst>
                    <a:gd name="connsiteX0" fmla="*/ 7208 w 7207"/>
                    <a:gd name="connsiteY0" fmla="*/ 3880 h 7759"/>
                    <a:gd name="connsiteX1" fmla="*/ 3604 w 7207"/>
                    <a:gd name="connsiteY1" fmla="*/ 7760 h 7759"/>
                    <a:gd name="connsiteX2" fmla="*/ 0 w 7207"/>
                    <a:gd name="connsiteY2" fmla="*/ 3880 h 7759"/>
                    <a:gd name="connsiteX3" fmla="*/ 3604 w 7207"/>
                    <a:gd name="connsiteY3" fmla="*/ 0 h 7759"/>
                    <a:gd name="connsiteX4" fmla="*/ 7208 w 7207"/>
                    <a:gd name="connsiteY4" fmla="*/ 3880 h 77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207" h="7759">
                      <a:moveTo>
                        <a:pt x="7208" y="3880"/>
                      </a:moveTo>
                      <a:cubicBezTo>
                        <a:pt x="7208" y="6097"/>
                        <a:pt x="5545" y="7760"/>
                        <a:pt x="3604" y="7760"/>
                      </a:cubicBezTo>
                      <a:cubicBezTo>
                        <a:pt x="1663" y="7760"/>
                        <a:pt x="0" y="6097"/>
                        <a:pt x="0" y="3880"/>
                      </a:cubicBezTo>
                      <a:cubicBezTo>
                        <a:pt x="0" y="1663"/>
                        <a:pt x="1663" y="0"/>
                        <a:pt x="3604" y="0"/>
                      </a:cubicBezTo>
                      <a:cubicBezTo>
                        <a:pt x="5545" y="0"/>
                        <a:pt x="7208" y="1663"/>
                        <a:pt x="7208" y="388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335" name="Freeform 2334">
                  <a:extLst>
                    <a:ext uri="{FF2B5EF4-FFF2-40B4-BE49-F238E27FC236}">
                      <a16:creationId xmlns:a16="http://schemas.microsoft.com/office/drawing/2014/main" id="{0B0B62FB-4991-2851-1CC4-2D2BE60598E2}"/>
                    </a:ext>
                  </a:extLst>
                </p:cNvPr>
                <p:cNvSpPr/>
                <p:nvPr/>
              </p:nvSpPr>
              <p:spPr>
                <a:xfrm>
                  <a:off x="9235955" y="4338237"/>
                  <a:ext cx="13861" cy="6650"/>
                </a:xfrm>
                <a:custGeom>
                  <a:avLst/>
                  <a:gdLst>
                    <a:gd name="connsiteX0" fmla="*/ 13862 w 13861"/>
                    <a:gd name="connsiteY0" fmla="*/ 3326 h 6650"/>
                    <a:gd name="connsiteX1" fmla="*/ 6931 w 13861"/>
                    <a:gd name="connsiteY1" fmla="*/ 6651 h 6650"/>
                    <a:gd name="connsiteX2" fmla="*/ 0 w 13861"/>
                    <a:gd name="connsiteY2" fmla="*/ 3326 h 6650"/>
                    <a:gd name="connsiteX3" fmla="*/ 6931 w 13861"/>
                    <a:gd name="connsiteY3" fmla="*/ 0 h 6650"/>
                    <a:gd name="connsiteX4" fmla="*/ 13862 w 13861"/>
                    <a:gd name="connsiteY4" fmla="*/ 3326 h 66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861" h="6650">
                      <a:moveTo>
                        <a:pt x="13862" y="3326"/>
                      </a:moveTo>
                      <a:cubicBezTo>
                        <a:pt x="13862" y="4988"/>
                        <a:pt x="10812" y="6651"/>
                        <a:pt x="6931" y="6651"/>
                      </a:cubicBezTo>
                      <a:cubicBezTo>
                        <a:pt x="3049" y="6651"/>
                        <a:pt x="0" y="5265"/>
                        <a:pt x="0" y="3326"/>
                      </a:cubicBezTo>
                      <a:cubicBezTo>
                        <a:pt x="0" y="1386"/>
                        <a:pt x="3049" y="0"/>
                        <a:pt x="6931" y="0"/>
                      </a:cubicBezTo>
                      <a:cubicBezTo>
                        <a:pt x="10812" y="0"/>
                        <a:pt x="13862" y="1386"/>
                        <a:pt x="13862" y="3326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336" name="Freeform 2335">
                  <a:extLst>
                    <a:ext uri="{FF2B5EF4-FFF2-40B4-BE49-F238E27FC236}">
                      <a16:creationId xmlns:a16="http://schemas.microsoft.com/office/drawing/2014/main" id="{D9362245-B62F-FFC0-3C5D-CE389B08187D}"/>
                    </a:ext>
                  </a:extLst>
                </p:cNvPr>
                <p:cNvSpPr/>
                <p:nvPr/>
              </p:nvSpPr>
              <p:spPr>
                <a:xfrm>
                  <a:off x="9223479" y="4321332"/>
                  <a:ext cx="6099" cy="6650"/>
                </a:xfrm>
                <a:custGeom>
                  <a:avLst/>
                  <a:gdLst>
                    <a:gd name="connsiteX0" fmla="*/ 6099 w 6099"/>
                    <a:gd name="connsiteY0" fmla="*/ 3325 h 6650"/>
                    <a:gd name="connsiteX1" fmla="*/ 3049 w 6099"/>
                    <a:gd name="connsiteY1" fmla="*/ 6651 h 6650"/>
                    <a:gd name="connsiteX2" fmla="*/ 0 w 6099"/>
                    <a:gd name="connsiteY2" fmla="*/ 3325 h 6650"/>
                    <a:gd name="connsiteX3" fmla="*/ 3049 w 6099"/>
                    <a:gd name="connsiteY3" fmla="*/ 0 h 6650"/>
                    <a:gd name="connsiteX4" fmla="*/ 6099 w 6099"/>
                    <a:gd name="connsiteY4" fmla="*/ 3325 h 66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099" h="6650">
                      <a:moveTo>
                        <a:pt x="6099" y="3325"/>
                      </a:moveTo>
                      <a:cubicBezTo>
                        <a:pt x="6099" y="4988"/>
                        <a:pt x="4713" y="6651"/>
                        <a:pt x="3049" y="6651"/>
                      </a:cubicBezTo>
                      <a:cubicBezTo>
                        <a:pt x="1386" y="6651"/>
                        <a:pt x="0" y="5265"/>
                        <a:pt x="0" y="3325"/>
                      </a:cubicBezTo>
                      <a:cubicBezTo>
                        <a:pt x="0" y="1386"/>
                        <a:pt x="1386" y="0"/>
                        <a:pt x="3049" y="0"/>
                      </a:cubicBezTo>
                      <a:cubicBezTo>
                        <a:pt x="4713" y="0"/>
                        <a:pt x="6099" y="1386"/>
                        <a:pt x="6099" y="3325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337" name="Freeform 2336">
                  <a:extLst>
                    <a:ext uri="{FF2B5EF4-FFF2-40B4-BE49-F238E27FC236}">
                      <a16:creationId xmlns:a16="http://schemas.microsoft.com/office/drawing/2014/main" id="{8663A8BD-9A1C-C655-1488-F931D45C6DCA}"/>
                    </a:ext>
                  </a:extLst>
                </p:cNvPr>
                <p:cNvSpPr/>
                <p:nvPr/>
              </p:nvSpPr>
              <p:spPr>
                <a:xfrm>
                  <a:off x="9181062" y="4324104"/>
                  <a:ext cx="31116" cy="13579"/>
                </a:xfrm>
                <a:custGeom>
                  <a:avLst/>
                  <a:gdLst>
                    <a:gd name="connsiteX0" fmla="*/ 0 w 31116"/>
                    <a:gd name="connsiteY0" fmla="*/ 11085 h 13579"/>
                    <a:gd name="connsiteX1" fmla="*/ 3881 w 31116"/>
                    <a:gd name="connsiteY1" fmla="*/ 4988 h 13579"/>
                    <a:gd name="connsiteX2" fmla="*/ 6377 w 31116"/>
                    <a:gd name="connsiteY2" fmla="*/ 1940 h 13579"/>
                    <a:gd name="connsiteX3" fmla="*/ 8871 w 31116"/>
                    <a:gd name="connsiteY3" fmla="*/ 1940 h 13579"/>
                    <a:gd name="connsiteX4" fmla="*/ 12476 w 31116"/>
                    <a:gd name="connsiteY4" fmla="*/ 3048 h 13579"/>
                    <a:gd name="connsiteX5" fmla="*/ 16357 w 31116"/>
                    <a:gd name="connsiteY5" fmla="*/ 1663 h 13579"/>
                    <a:gd name="connsiteX6" fmla="*/ 19406 w 31116"/>
                    <a:gd name="connsiteY6" fmla="*/ 277 h 13579"/>
                    <a:gd name="connsiteX7" fmla="*/ 22733 w 31116"/>
                    <a:gd name="connsiteY7" fmla="*/ 0 h 13579"/>
                    <a:gd name="connsiteX8" fmla="*/ 25505 w 31116"/>
                    <a:gd name="connsiteY8" fmla="*/ 277 h 13579"/>
                    <a:gd name="connsiteX9" fmla="*/ 27446 w 31116"/>
                    <a:gd name="connsiteY9" fmla="*/ 1940 h 13579"/>
                    <a:gd name="connsiteX10" fmla="*/ 31050 w 31116"/>
                    <a:gd name="connsiteY10" fmla="*/ 5542 h 13579"/>
                    <a:gd name="connsiteX11" fmla="*/ 24951 w 31116"/>
                    <a:gd name="connsiteY11" fmla="*/ 9699 h 13579"/>
                    <a:gd name="connsiteX12" fmla="*/ 22456 w 31116"/>
                    <a:gd name="connsiteY12" fmla="*/ 11639 h 13579"/>
                    <a:gd name="connsiteX13" fmla="*/ 19129 w 31116"/>
                    <a:gd name="connsiteY13" fmla="*/ 11639 h 13579"/>
                    <a:gd name="connsiteX14" fmla="*/ 12476 w 31116"/>
                    <a:gd name="connsiteY14" fmla="*/ 11085 h 13579"/>
                    <a:gd name="connsiteX15" fmla="*/ 8317 w 31116"/>
                    <a:gd name="connsiteY15" fmla="*/ 11085 h 13579"/>
                    <a:gd name="connsiteX16" fmla="*/ 7208 w 31116"/>
                    <a:gd name="connsiteY16" fmla="*/ 11916 h 13579"/>
                    <a:gd name="connsiteX17" fmla="*/ 5545 w 31116"/>
                    <a:gd name="connsiteY17" fmla="*/ 12748 h 13579"/>
                    <a:gd name="connsiteX18" fmla="*/ 2218 w 31116"/>
                    <a:gd name="connsiteY18" fmla="*/ 13579 h 13579"/>
                    <a:gd name="connsiteX19" fmla="*/ 554 w 31116"/>
                    <a:gd name="connsiteY19" fmla="*/ 11639 h 135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31116" h="13579">
                      <a:moveTo>
                        <a:pt x="0" y="11085"/>
                      </a:moveTo>
                      <a:cubicBezTo>
                        <a:pt x="0" y="8591"/>
                        <a:pt x="2495" y="6651"/>
                        <a:pt x="3881" y="4988"/>
                      </a:cubicBezTo>
                      <a:cubicBezTo>
                        <a:pt x="4713" y="3880"/>
                        <a:pt x="5267" y="2771"/>
                        <a:pt x="6377" y="1940"/>
                      </a:cubicBezTo>
                      <a:cubicBezTo>
                        <a:pt x="7208" y="1386"/>
                        <a:pt x="8040" y="1663"/>
                        <a:pt x="8871" y="1940"/>
                      </a:cubicBezTo>
                      <a:cubicBezTo>
                        <a:pt x="9980" y="2494"/>
                        <a:pt x="11089" y="3048"/>
                        <a:pt x="12476" y="3048"/>
                      </a:cubicBezTo>
                      <a:cubicBezTo>
                        <a:pt x="13862" y="3048"/>
                        <a:pt x="14970" y="2217"/>
                        <a:pt x="16357" y="1663"/>
                      </a:cubicBezTo>
                      <a:cubicBezTo>
                        <a:pt x="17466" y="1109"/>
                        <a:pt x="18297" y="554"/>
                        <a:pt x="19406" y="277"/>
                      </a:cubicBezTo>
                      <a:cubicBezTo>
                        <a:pt x="20515" y="277"/>
                        <a:pt x="21624" y="277"/>
                        <a:pt x="22733" y="0"/>
                      </a:cubicBezTo>
                      <a:cubicBezTo>
                        <a:pt x="23565" y="0"/>
                        <a:pt x="24674" y="0"/>
                        <a:pt x="25505" y="277"/>
                      </a:cubicBezTo>
                      <a:cubicBezTo>
                        <a:pt x="26337" y="554"/>
                        <a:pt x="26892" y="1386"/>
                        <a:pt x="27446" y="1940"/>
                      </a:cubicBezTo>
                      <a:cubicBezTo>
                        <a:pt x="28555" y="2771"/>
                        <a:pt x="31604" y="3880"/>
                        <a:pt x="31050" y="5542"/>
                      </a:cubicBezTo>
                      <a:cubicBezTo>
                        <a:pt x="30218" y="7760"/>
                        <a:pt x="26892" y="8314"/>
                        <a:pt x="24951" y="9699"/>
                      </a:cubicBezTo>
                      <a:cubicBezTo>
                        <a:pt x="24119" y="10253"/>
                        <a:pt x="23287" y="11085"/>
                        <a:pt x="22456" y="11639"/>
                      </a:cubicBezTo>
                      <a:cubicBezTo>
                        <a:pt x="21347" y="12193"/>
                        <a:pt x="20238" y="11639"/>
                        <a:pt x="19129" y="11639"/>
                      </a:cubicBezTo>
                      <a:cubicBezTo>
                        <a:pt x="16911" y="11639"/>
                        <a:pt x="14694" y="11639"/>
                        <a:pt x="12476" y="11085"/>
                      </a:cubicBezTo>
                      <a:cubicBezTo>
                        <a:pt x="11089" y="11085"/>
                        <a:pt x="9703" y="10253"/>
                        <a:pt x="8317" y="11085"/>
                      </a:cubicBezTo>
                      <a:cubicBezTo>
                        <a:pt x="7763" y="11085"/>
                        <a:pt x="7485" y="11639"/>
                        <a:pt x="7208" y="11916"/>
                      </a:cubicBezTo>
                      <a:cubicBezTo>
                        <a:pt x="6653" y="12193"/>
                        <a:pt x="6099" y="12470"/>
                        <a:pt x="5545" y="12748"/>
                      </a:cubicBezTo>
                      <a:cubicBezTo>
                        <a:pt x="4435" y="13302"/>
                        <a:pt x="3327" y="13579"/>
                        <a:pt x="2218" y="13579"/>
                      </a:cubicBezTo>
                      <a:cubicBezTo>
                        <a:pt x="1109" y="13579"/>
                        <a:pt x="277" y="12748"/>
                        <a:pt x="554" y="11639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338" name="Freeform 2337">
                  <a:extLst>
                    <a:ext uri="{FF2B5EF4-FFF2-40B4-BE49-F238E27FC236}">
                      <a16:creationId xmlns:a16="http://schemas.microsoft.com/office/drawing/2014/main" id="{5EE54066-742A-FD05-E60E-427F8F4EE1A8}"/>
                    </a:ext>
                  </a:extLst>
                </p:cNvPr>
                <p:cNvSpPr/>
                <p:nvPr/>
              </p:nvSpPr>
              <p:spPr>
                <a:xfrm>
                  <a:off x="9503831" y="4317302"/>
                  <a:ext cx="33634" cy="32411"/>
                </a:xfrm>
                <a:custGeom>
                  <a:avLst/>
                  <a:gdLst>
                    <a:gd name="connsiteX0" fmla="*/ 9358 w 33634"/>
                    <a:gd name="connsiteY0" fmla="*/ 31466 h 32411"/>
                    <a:gd name="connsiteX1" fmla="*/ 1317 w 33634"/>
                    <a:gd name="connsiteY1" fmla="*/ 31743 h 32411"/>
                    <a:gd name="connsiteX2" fmla="*/ 2427 w 33634"/>
                    <a:gd name="connsiteY2" fmla="*/ 23706 h 32411"/>
                    <a:gd name="connsiteX3" fmla="*/ 9080 w 33634"/>
                    <a:gd name="connsiteY3" fmla="*/ 11513 h 32411"/>
                    <a:gd name="connsiteX4" fmla="*/ 11852 w 33634"/>
                    <a:gd name="connsiteY4" fmla="*/ 7633 h 32411"/>
                    <a:gd name="connsiteX5" fmla="*/ 16011 w 33634"/>
                    <a:gd name="connsiteY5" fmla="*/ 4862 h 32411"/>
                    <a:gd name="connsiteX6" fmla="*/ 21278 w 33634"/>
                    <a:gd name="connsiteY6" fmla="*/ 2091 h 32411"/>
                    <a:gd name="connsiteX7" fmla="*/ 25992 w 33634"/>
                    <a:gd name="connsiteY7" fmla="*/ 151 h 32411"/>
                    <a:gd name="connsiteX8" fmla="*/ 32091 w 33634"/>
                    <a:gd name="connsiteY8" fmla="*/ 4308 h 32411"/>
                    <a:gd name="connsiteX9" fmla="*/ 32922 w 33634"/>
                    <a:gd name="connsiteY9" fmla="*/ 11790 h 32411"/>
                    <a:gd name="connsiteX10" fmla="*/ 30427 w 33634"/>
                    <a:gd name="connsiteY10" fmla="*/ 15670 h 32411"/>
                    <a:gd name="connsiteX11" fmla="*/ 28209 w 33634"/>
                    <a:gd name="connsiteY11" fmla="*/ 20935 h 32411"/>
                    <a:gd name="connsiteX12" fmla="*/ 27378 w 33634"/>
                    <a:gd name="connsiteY12" fmla="*/ 23983 h 32411"/>
                    <a:gd name="connsiteX13" fmla="*/ 26268 w 33634"/>
                    <a:gd name="connsiteY13" fmla="*/ 26755 h 32411"/>
                    <a:gd name="connsiteX14" fmla="*/ 24605 w 33634"/>
                    <a:gd name="connsiteY14" fmla="*/ 27309 h 32411"/>
                    <a:gd name="connsiteX15" fmla="*/ 21278 w 33634"/>
                    <a:gd name="connsiteY15" fmla="*/ 27863 h 32411"/>
                    <a:gd name="connsiteX16" fmla="*/ 17397 w 33634"/>
                    <a:gd name="connsiteY16" fmla="*/ 29249 h 32411"/>
                    <a:gd name="connsiteX17" fmla="*/ 9634 w 33634"/>
                    <a:gd name="connsiteY17" fmla="*/ 31743 h 324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33634" h="32411">
                      <a:moveTo>
                        <a:pt x="9358" y="31466"/>
                      </a:moveTo>
                      <a:cubicBezTo>
                        <a:pt x="7140" y="32020"/>
                        <a:pt x="3813" y="33129"/>
                        <a:pt x="1317" y="31743"/>
                      </a:cubicBezTo>
                      <a:cubicBezTo>
                        <a:pt x="-1732" y="30080"/>
                        <a:pt x="1317" y="25646"/>
                        <a:pt x="2427" y="23706"/>
                      </a:cubicBezTo>
                      <a:cubicBezTo>
                        <a:pt x="4644" y="19549"/>
                        <a:pt x="6862" y="15670"/>
                        <a:pt x="9080" y="11513"/>
                      </a:cubicBezTo>
                      <a:cubicBezTo>
                        <a:pt x="9912" y="10127"/>
                        <a:pt x="10466" y="8742"/>
                        <a:pt x="11852" y="7633"/>
                      </a:cubicBezTo>
                      <a:cubicBezTo>
                        <a:pt x="12961" y="6525"/>
                        <a:pt x="14625" y="5693"/>
                        <a:pt x="16011" y="4862"/>
                      </a:cubicBezTo>
                      <a:cubicBezTo>
                        <a:pt x="17675" y="4031"/>
                        <a:pt x="19615" y="2922"/>
                        <a:pt x="21278" y="2091"/>
                      </a:cubicBezTo>
                      <a:cubicBezTo>
                        <a:pt x="22664" y="1260"/>
                        <a:pt x="24328" y="428"/>
                        <a:pt x="25992" y="151"/>
                      </a:cubicBezTo>
                      <a:cubicBezTo>
                        <a:pt x="29041" y="-680"/>
                        <a:pt x="30704" y="2091"/>
                        <a:pt x="32091" y="4308"/>
                      </a:cubicBezTo>
                      <a:cubicBezTo>
                        <a:pt x="33477" y="6802"/>
                        <a:pt x="34309" y="9296"/>
                        <a:pt x="32922" y="11790"/>
                      </a:cubicBezTo>
                      <a:cubicBezTo>
                        <a:pt x="32091" y="13176"/>
                        <a:pt x="31259" y="14284"/>
                        <a:pt x="30427" y="15670"/>
                      </a:cubicBezTo>
                      <a:cubicBezTo>
                        <a:pt x="29595" y="17333"/>
                        <a:pt x="28764" y="18995"/>
                        <a:pt x="28209" y="20935"/>
                      </a:cubicBezTo>
                      <a:cubicBezTo>
                        <a:pt x="27932" y="22044"/>
                        <a:pt x="27655" y="23152"/>
                        <a:pt x="27378" y="23983"/>
                      </a:cubicBezTo>
                      <a:cubicBezTo>
                        <a:pt x="27378" y="24815"/>
                        <a:pt x="26823" y="25923"/>
                        <a:pt x="26268" y="26755"/>
                      </a:cubicBezTo>
                      <a:cubicBezTo>
                        <a:pt x="25714" y="27309"/>
                        <a:pt x="25160" y="27309"/>
                        <a:pt x="24605" y="27309"/>
                      </a:cubicBezTo>
                      <a:cubicBezTo>
                        <a:pt x="23496" y="27309"/>
                        <a:pt x="22387" y="27586"/>
                        <a:pt x="21278" y="27863"/>
                      </a:cubicBezTo>
                      <a:cubicBezTo>
                        <a:pt x="19892" y="28140"/>
                        <a:pt x="18506" y="28695"/>
                        <a:pt x="17397" y="29249"/>
                      </a:cubicBezTo>
                      <a:cubicBezTo>
                        <a:pt x="14902" y="30357"/>
                        <a:pt x="12130" y="30911"/>
                        <a:pt x="9634" y="31743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339" name="Freeform 2338">
                  <a:extLst>
                    <a:ext uri="{FF2B5EF4-FFF2-40B4-BE49-F238E27FC236}">
                      <a16:creationId xmlns:a16="http://schemas.microsoft.com/office/drawing/2014/main" id="{B63EB13C-19FC-EE30-1BC9-DC41EBF2BAA6}"/>
                    </a:ext>
                  </a:extLst>
                </p:cNvPr>
                <p:cNvSpPr/>
                <p:nvPr/>
              </p:nvSpPr>
              <p:spPr>
                <a:xfrm>
                  <a:off x="8985334" y="4056127"/>
                  <a:ext cx="7208" cy="5542"/>
                </a:xfrm>
                <a:custGeom>
                  <a:avLst/>
                  <a:gdLst>
                    <a:gd name="connsiteX0" fmla="*/ 7208 w 7208"/>
                    <a:gd name="connsiteY0" fmla="*/ 2771 h 5542"/>
                    <a:gd name="connsiteX1" fmla="*/ 3604 w 7208"/>
                    <a:gd name="connsiteY1" fmla="*/ 5542 h 5542"/>
                    <a:gd name="connsiteX2" fmla="*/ 0 w 7208"/>
                    <a:gd name="connsiteY2" fmla="*/ 2771 h 5542"/>
                    <a:gd name="connsiteX3" fmla="*/ 3604 w 7208"/>
                    <a:gd name="connsiteY3" fmla="*/ 0 h 5542"/>
                    <a:gd name="connsiteX4" fmla="*/ 7208 w 7208"/>
                    <a:gd name="connsiteY4" fmla="*/ 2771 h 55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208" h="5542">
                      <a:moveTo>
                        <a:pt x="7208" y="2771"/>
                      </a:moveTo>
                      <a:cubicBezTo>
                        <a:pt x="7208" y="4157"/>
                        <a:pt x="5545" y="5542"/>
                        <a:pt x="3604" y="5542"/>
                      </a:cubicBezTo>
                      <a:cubicBezTo>
                        <a:pt x="1664" y="5542"/>
                        <a:pt x="0" y="4434"/>
                        <a:pt x="0" y="2771"/>
                      </a:cubicBezTo>
                      <a:cubicBezTo>
                        <a:pt x="0" y="1108"/>
                        <a:pt x="1664" y="0"/>
                        <a:pt x="3604" y="0"/>
                      </a:cubicBezTo>
                      <a:cubicBezTo>
                        <a:pt x="5545" y="0"/>
                        <a:pt x="7208" y="1108"/>
                        <a:pt x="7208" y="2771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340" name="Freeform 2339">
                  <a:extLst>
                    <a:ext uri="{FF2B5EF4-FFF2-40B4-BE49-F238E27FC236}">
                      <a16:creationId xmlns:a16="http://schemas.microsoft.com/office/drawing/2014/main" id="{F052F19C-C373-6060-BBE1-444684B9BD01}"/>
                    </a:ext>
                  </a:extLst>
                </p:cNvPr>
                <p:cNvSpPr/>
                <p:nvPr/>
              </p:nvSpPr>
              <p:spPr>
                <a:xfrm>
                  <a:off x="9038009" y="4275607"/>
                  <a:ext cx="3326" cy="21061"/>
                </a:xfrm>
                <a:custGeom>
                  <a:avLst/>
                  <a:gdLst>
                    <a:gd name="connsiteX0" fmla="*/ 3327 w 3326"/>
                    <a:gd name="connsiteY0" fmla="*/ 10531 h 21061"/>
                    <a:gd name="connsiteX1" fmla="*/ 1664 w 3326"/>
                    <a:gd name="connsiteY1" fmla="*/ 21061 h 21061"/>
                    <a:gd name="connsiteX2" fmla="*/ 0 w 3326"/>
                    <a:gd name="connsiteY2" fmla="*/ 10531 h 21061"/>
                    <a:gd name="connsiteX3" fmla="*/ 1664 w 3326"/>
                    <a:gd name="connsiteY3" fmla="*/ 0 h 21061"/>
                    <a:gd name="connsiteX4" fmla="*/ 3327 w 3326"/>
                    <a:gd name="connsiteY4" fmla="*/ 10531 h 210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326" h="21061">
                      <a:moveTo>
                        <a:pt x="3327" y="10531"/>
                      </a:moveTo>
                      <a:cubicBezTo>
                        <a:pt x="3327" y="16350"/>
                        <a:pt x="2496" y="21061"/>
                        <a:pt x="1664" y="21061"/>
                      </a:cubicBezTo>
                      <a:cubicBezTo>
                        <a:pt x="832" y="21061"/>
                        <a:pt x="0" y="16350"/>
                        <a:pt x="0" y="10531"/>
                      </a:cubicBezTo>
                      <a:cubicBezTo>
                        <a:pt x="0" y="4711"/>
                        <a:pt x="832" y="0"/>
                        <a:pt x="1664" y="0"/>
                      </a:cubicBezTo>
                      <a:cubicBezTo>
                        <a:pt x="2496" y="0"/>
                        <a:pt x="3327" y="4711"/>
                        <a:pt x="3327" y="10531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341" name="Freeform 2340">
                  <a:extLst>
                    <a:ext uri="{FF2B5EF4-FFF2-40B4-BE49-F238E27FC236}">
                      <a16:creationId xmlns:a16="http://schemas.microsoft.com/office/drawing/2014/main" id="{AAEC023F-41DF-630A-ABC1-66E51D597191}"/>
                    </a:ext>
                  </a:extLst>
                </p:cNvPr>
                <p:cNvSpPr/>
                <p:nvPr/>
              </p:nvSpPr>
              <p:spPr>
                <a:xfrm>
                  <a:off x="9086525" y="4123190"/>
                  <a:ext cx="4990" cy="4988"/>
                </a:xfrm>
                <a:custGeom>
                  <a:avLst/>
                  <a:gdLst>
                    <a:gd name="connsiteX0" fmla="*/ 4990 w 4990"/>
                    <a:gd name="connsiteY0" fmla="*/ 2494 h 4988"/>
                    <a:gd name="connsiteX1" fmla="*/ 2495 w 4990"/>
                    <a:gd name="connsiteY1" fmla="*/ 4988 h 4988"/>
                    <a:gd name="connsiteX2" fmla="*/ 1 w 4990"/>
                    <a:gd name="connsiteY2" fmla="*/ 2494 h 4988"/>
                    <a:gd name="connsiteX3" fmla="*/ 2495 w 4990"/>
                    <a:gd name="connsiteY3" fmla="*/ 0 h 4988"/>
                    <a:gd name="connsiteX4" fmla="*/ 4990 w 4990"/>
                    <a:gd name="connsiteY4" fmla="*/ 2494 h 49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990" h="4988">
                      <a:moveTo>
                        <a:pt x="4990" y="2494"/>
                      </a:moveTo>
                      <a:cubicBezTo>
                        <a:pt x="4990" y="3872"/>
                        <a:pt x="3873" y="4988"/>
                        <a:pt x="2495" y="4988"/>
                      </a:cubicBezTo>
                      <a:cubicBezTo>
                        <a:pt x="1117" y="4988"/>
                        <a:pt x="1" y="3872"/>
                        <a:pt x="1" y="2494"/>
                      </a:cubicBezTo>
                      <a:cubicBezTo>
                        <a:pt x="1" y="1117"/>
                        <a:pt x="1117" y="0"/>
                        <a:pt x="2495" y="0"/>
                      </a:cubicBezTo>
                      <a:cubicBezTo>
                        <a:pt x="3873" y="0"/>
                        <a:pt x="4990" y="1117"/>
                        <a:pt x="4990" y="2494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342" name="Freeform 2341">
                  <a:extLst>
                    <a:ext uri="{FF2B5EF4-FFF2-40B4-BE49-F238E27FC236}">
                      <a16:creationId xmlns:a16="http://schemas.microsoft.com/office/drawing/2014/main" id="{50520C9A-1067-030B-3CA5-2EC51BB42419}"/>
                    </a:ext>
                  </a:extLst>
                </p:cNvPr>
                <p:cNvSpPr/>
                <p:nvPr/>
              </p:nvSpPr>
              <p:spPr>
                <a:xfrm>
                  <a:off x="9127833" y="4170024"/>
                  <a:ext cx="4435" cy="4433"/>
                </a:xfrm>
                <a:custGeom>
                  <a:avLst/>
                  <a:gdLst>
                    <a:gd name="connsiteX0" fmla="*/ 4435 w 4435"/>
                    <a:gd name="connsiteY0" fmla="*/ 2217 h 4433"/>
                    <a:gd name="connsiteX1" fmla="*/ 2217 w 4435"/>
                    <a:gd name="connsiteY1" fmla="*/ 4434 h 4433"/>
                    <a:gd name="connsiteX2" fmla="*/ 0 w 4435"/>
                    <a:gd name="connsiteY2" fmla="*/ 2217 h 4433"/>
                    <a:gd name="connsiteX3" fmla="*/ 2217 w 4435"/>
                    <a:gd name="connsiteY3" fmla="*/ 0 h 4433"/>
                    <a:gd name="connsiteX4" fmla="*/ 4435 w 4435"/>
                    <a:gd name="connsiteY4" fmla="*/ 2217 h 44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435" h="4433">
                      <a:moveTo>
                        <a:pt x="4435" y="2217"/>
                      </a:moveTo>
                      <a:cubicBezTo>
                        <a:pt x="4435" y="3602"/>
                        <a:pt x="3604" y="4434"/>
                        <a:pt x="2217" y="4434"/>
                      </a:cubicBezTo>
                      <a:cubicBezTo>
                        <a:pt x="831" y="4434"/>
                        <a:pt x="0" y="3325"/>
                        <a:pt x="0" y="2217"/>
                      </a:cubicBezTo>
                      <a:cubicBezTo>
                        <a:pt x="0" y="1109"/>
                        <a:pt x="831" y="0"/>
                        <a:pt x="2217" y="0"/>
                      </a:cubicBezTo>
                      <a:cubicBezTo>
                        <a:pt x="3604" y="0"/>
                        <a:pt x="4435" y="1109"/>
                        <a:pt x="4435" y="2217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343" name="Freeform 2342">
                  <a:extLst>
                    <a:ext uri="{FF2B5EF4-FFF2-40B4-BE49-F238E27FC236}">
                      <a16:creationId xmlns:a16="http://schemas.microsoft.com/office/drawing/2014/main" id="{4B1AC587-2A8D-4805-F587-1280A38A273A}"/>
                    </a:ext>
                  </a:extLst>
                </p:cNvPr>
                <p:cNvSpPr/>
                <p:nvPr/>
              </p:nvSpPr>
              <p:spPr>
                <a:xfrm>
                  <a:off x="9118684" y="4160048"/>
                  <a:ext cx="6653" cy="7759"/>
                </a:xfrm>
                <a:custGeom>
                  <a:avLst/>
                  <a:gdLst>
                    <a:gd name="connsiteX0" fmla="*/ 6653 w 6653"/>
                    <a:gd name="connsiteY0" fmla="*/ 3879 h 7759"/>
                    <a:gd name="connsiteX1" fmla="*/ 3327 w 6653"/>
                    <a:gd name="connsiteY1" fmla="*/ 7759 h 7759"/>
                    <a:gd name="connsiteX2" fmla="*/ 0 w 6653"/>
                    <a:gd name="connsiteY2" fmla="*/ 3879 h 7759"/>
                    <a:gd name="connsiteX3" fmla="*/ 3327 w 6653"/>
                    <a:gd name="connsiteY3" fmla="*/ 0 h 7759"/>
                    <a:gd name="connsiteX4" fmla="*/ 6653 w 6653"/>
                    <a:gd name="connsiteY4" fmla="*/ 3879 h 77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653" h="7759">
                      <a:moveTo>
                        <a:pt x="6653" y="3879"/>
                      </a:moveTo>
                      <a:cubicBezTo>
                        <a:pt x="6653" y="6097"/>
                        <a:pt x="5267" y="7759"/>
                        <a:pt x="3327" y="7759"/>
                      </a:cubicBezTo>
                      <a:cubicBezTo>
                        <a:pt x="1386" y="7759"/>
                        <a:pt x="0" y="6097"/>
                        <a:pt x="0" y="3879"/>
                      </a:cubicBezTo>
                      <a:cubicBezTo>
                        <a:pt x="0" y="1663"/>
                        <a:pt x="1386" y="0"/>
                        <a:pt x="3327" y="0"/>
                      </a:cubicBezTo>
                      <a:cubicBezTo>
                        <a:pt x="5267" y="0"/>
                        <a:pt x="6653" y="1663"/>
                        <a:pt x="6653" y="3879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344" name="Freeform 2343">
                  <a:extLst>
                    <a:ext uri="{FF2B5EF4-FFF2-40B4-BE49-F238E27FC236}">
                      <a16:creationId xmlns:a16="http://schemas.microsoft.com/office/drawing/2014/main" id="{1DEA83B6-64F9-1BC3-76E8-C8219271C5E9}"/>
                    </a:ext>
                  </a:extLst>
                </p:cNvPr>
                <p:cNvSpPr/>
                <p:nvPr/>
              </p:nvSpPr>
              <p:spPr>
                <a:xfrm>
                  <a:off x="9103159" y="4134028"/>
                  <a:ext cx="16124" cy="13518"/>
                </a:xfrm>
                <a:custGeom>
                  <a:avLst/>
                  <a:gdLst>
                    <a:gd name="connsiteX0" fmla="*/ 3327 w 16124"/>
                    <a:gd name="connsiteY0" fmla="*/ 12164 h 13518"/>
                    <a:gd name="connsiteX1" fmla="*/ 1386 w 16124"/>
                    <a:gd name="connsiteY1" fmla="*/ 12164 h 13518"/>
                    <a:gd name="connsiteX2" fmla="*/ 0 w 16124"/>
                    <a:gd name="connsiteY2" fmla="*/ 11332 h 13518"/>
                    <a:gd name="connsiteX3" fmla="*/ 0 w 16124"/>
                    <a:gd name="connsiteY3" fmla="*/ 9393 h 13518"/>
                    <a:gd name="connsiteX4" fmla="*/ 0 w 16124"/>
                    <a:gd name="connsiteY4" fmla="*/ 7730 h 13518"/>
                    <a:gd name="connsiteX5" fmla="*/ 554 w 16124"/>
                    <a:gd name="connsiteY5" fmla="*/ 5236 h 13518"/>
                    <a:gd name="connsiteX6" fmla="*/ 2772 w 16124"/>
                    <a:gd name="connsiteY6" fmla="*/ 2742 h 13518"/>
                    <a:gd name="connsiteX7" fmla="*/ 4436 w 16124"/>
                    <a:gd name="connsiteY7" fmla="*/ 1356 h 13518"/>
                    <a:gd name="connsiteX8" fmla="*/ 6377 w 16124"/>
                    <a:gd name="connsiteY8" fmla="*/ 525 h 13518"/>
                    <a:gd name="connsiteX9" fmla="*/ 11089 w 16124"/>
                    <a:gd name="connsiteY9" fmla="*/ 525 h 13518"/>
                    <a:gd name="connsiteX10" fmla="*/ 13307 w 16124"/>
                    <a:gd name="connsiteY10" fmla="*/ 1356 h 13518"/>
                    <a:gd name="connsiteX11" fmla="*/ 15525 w 16124"/>
                    <a:gd name="connsiteY11" fmla="*/ 2742 h 13518"/>
                    <a:gd name="connsiteX12" fmla="*/ 16080 w 16124"/>
                    <a:gd name="connsiteY12" fmla="*/ 8007 h 13518"/>
                    <a:gd name="connsiteX13" fmla="*/ 16080 w 16124"/>
                    <a:gd name="connsiteY13" fmla="*/ 9670 h 13518"/>
                    <a:gd name="connsiteX14" fmla="*/ 16080 w 16124"/>
                    <a:gd name="connsiteY14" fmla="*/ 11332 h 13518"/>
                    <a:gd name="connsiteX15" fmla="*/ 14694 w 16124"/>
                    <a:gd name="connsiteY15" fmla="*/ 13272 h 13518"/>
                    <a:gd name="connsiteX16" fmla="*/ 13307 w 16124"/>
                    <a:gd name="connsiteY16" fmla="*/ 13272 h 13518"/>
                    <a:gd name="connsiteX17" fmla="*/ 12199 w 16124"/>
                    <a:gd name="connsiteY17" fmla="*/ 11055 h 13518"/>
                    <a:gd name="connsiteX18" fmla="*/ 9149 w 16124"/>
                    <a:gd name="connsiteY18" fmla="*/ 9947 h 13518"/>
                    <a:gd name="connsiteX19" fmla="*/ 7763 w 16124"/>
                    <a:gd name="connsiteY19" fmla="*/ 10501 h 13518"/>
                    <a:gd name="connsiteX20" fmla="*/ 6099 w 16124"/>
                    <a:gd name="connsiteY20" fmla="*/ 11055 h 13518"/>
                    <a:gd name="connsiteX21" fmla="*/ 3604 w 16124"/>
                    <a:gd name="connsiteY21" fmla="*/ 11887 h 135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16124" h="13518">
                      <a:moveTo>
                        <a:pt x="3327" y="12164"/>
                      </a:moveTo>
                      <a:cubicBezTo>
                        <a:pt x="2772" y="12164"/>
                        <a:pt x="1941" y="12164"/>
                        <a:pt x="1386" y="12164"/>
                      </a:cubicBezTo>
                      <a:cubicBezTo>
                        <a:pt x="832" y="12164"/>
                        <a:pt x="0" y="12164"/>
                        <a:pt x="0" y="11332"/>
                      </a:cubicBezTo>
                      <a:cubicBezTo>
                        <a:pt x="0" y="10778"/>
                        <a:pt x="0" y="9947"/>
                        <a:pt x="0" y="9393"/>
                      </a:cubicBezTo>
                      <a:cubicBezTo>
                        <a:pt x="0" y="8838"/>
                        <a:pt x="0" y="8284"/>
                        <a:pt x="0" y="7730"/>
                      </a:cubicBezTo>
                      <a:cubicBezTo>
                        <a:pt x="0" y="6899"/>
                        <a:pt x="0" y="6067"/>
                        <a:pt x="554" y="5236"/>
                      </a:cubicBezTo>
                      <a:cubicBezTo>
                        <a:pt x="1109" y="4404"/>
                        <a:pt x="2218" y="3850"/>
                        <a:pt x="2772" y="2742"/>
                      </a:cubicBezTo>
                      <a:cubicBezTo>
                        <a:pt x="3327" y="1910"/>
                        <a:pt x="3604" y="1633"/>
                        <a:pt x="4436" y="1356"/>
                      </a:cubicBezTo>
                      <a:cubicBezTo>
                        <a:pt x="4990" y="1356"/>
                        <a:pt x="5545" y="802"/>
                        <a:pt x="6377" y="525"/>
                      </a:cubicBezTo>
                      <a:cubicBezTo>
                        <a:pt x="7763" y="-30"/>
                        <a:pt x="9703" y="-307"/>
                        <a:pt x="11089" y="525"/>
                      </a:cubicBezTo>
                      <a:cubicBezTo>
                        <a:pt x="11921" y="1079"/>
                        <a:pt x="12199" y="1356"/>
                        <a:pt x="13307" y="1356"/>
                      </a:cubicBezTo>
                      <a:cubicBezTo>
                        <a:pt x="14416" y="1356"/>
                        <a:pt x="15248" y="1633"/>
                        <a:pt x="15525" y="2742"/>
                      </a:cubicBezTo>
                      <a:cubicBezTo>
                        <a:pt x="16357" y="4404"/>
                        <a:pt x="16080" y="6344"/>
                        <a:pt x="16080" y="8007"/>
                      </a:cubicBezTo>
                      <a:cubicBezTo>
                        <a:pt x="16080" y="8561"/>
                        <a:pt x="16080" y="9115"/>
                        <a:pt x="16080" y="9670"/>
                      </a:cubicBezTo>
                      <a:cubicBezTo>
                        <a:pt x="16080" y="10224"/>
                        <a:pt x="16080" y="10778"/>
                        <a:pt x="16080" y="11332"/>
                      </a:cubicBezTo>
                      <a:cubicBezTo>
                        <a:pt x="16080" y="12164"/>
                        <a:pt x="15525" y="12995"/>
                        <a:pt x="14694" y="13272"/>
                      </a:cubicBezTo>
                      <a:cubicBezTo>
                        <a:pt x="14139" y="13272"/>
                        <a:pt x="13585" y="13827"/>
                        <a:pt x="13307" y="13272"/>
                      </a:cubicBezTo>
                      <a:cubicBezTo>
                        <a:pt x="12753" y="12718"/>
                        <a:pt x="12753" y="11609"/>
                        <a:pt x="12199" y="11055"/>
                      </a:cubicBezTo>
                      <a:cubicBezTo>
                        <a:pt x="11367" y="10224"/>
                        <a:pt x="10535" y="9670"/>
                        <a:pt x="9149" y="9947"/>
                      </a:cubicBezTo>
                      <a:cubicBezTo>
                        <a:pt x="8595" y="9947"/>
                        <a:pt x="8317" y="10501"/>
                        <a:pt x="7763" y="10501"/>
                      </a:cubicBezTo>
                      <a:cubicBezTo>
                        <a:pt x="7208" y="10778"/>
                        <a:pt x="6654" y="11055"/>
                        <a:pt x="6099" y="11055"/>
                      </a:cubicBezTo>
                      <a:cubicBezTo>
                        <a:pt x="5268" y="11332"/>
                        <a:pt x="4436" y="11609"/>
                        <a:pt x="3604" y="11887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345" name="Freeform 2344">
                  <a:extLst>
                    <a:ext uri="{FF2B5EF4-FFF2-40B4-BE49-F238E27FC236}">
                      <a16:creationId xmlns:a16="http://schemas.microsoft.com/office/drawing/2014/main" id="{FBBF493F-D3A0-35AE-7F4C-CD55EECB870C}"/>
                    </a:ext>
                  </a:extLst>
                </p:cNvPr>
                <p:cNvSpPr/>
                <p:nvPr/>
              </p:nvSpPr>
              <p:spPr>
                <a:xfrm>
                  <a:off x="9100941" y="4150600"/>
                  <a:ext cx="19132" cy="20851"/>
                </a:xfrm>
                <a:custGeom>
                  <a:avLst/>
                  <a:gdLst>
                    <a:gd name="connsiteX0" fmla="*/ 2772 w 19132"/>
                    <a:gd name="connsiteY0" fmla="*/ 11387 h 20851"/>
                    <a:gd name="connsiteX1" fmla="*/ 1664 w 19132"/>
                    <a:gd name="connsiteY1" fmla="*/ 10833 h 20851"/>
                    <a:gd name="connsiteX2" fmla="*/ 555 w 19132"/>
                    <a:gd name="connsiteY2" fmla="*/ 10278 h 20851"/>
                    <a:gd name="connsiteX3" fmla="*/ 0 w 19132"/>
                    <a:gd name="connsiteY3" fmla="*/ 8339 h 20851"/>
                    <a:gd name="connsiteX4" fmla="*/ 1941 w 19132"/>
                    <a:gd name="connsiteY4" fmla="*/ 3627 h 20851"/>
                    <a:gd name="connsiteX5" fmla="*/ 4436 w 19132"/>
                    <a:gd name="connsiteY5" fmla="*/ 1134 h 20851"/>
                    <a:gd name="connsiteX6" fmla="*/ 6100 w 19132"/>
                    <a:gd name="connsiteY6" fmla="*/ 579 h 20851"/>
                    <a:gd name="connsiteX7" fmla="*/ 7763 w 19132"/>
                    <a:gd name="connsiteY7" fmla="*/ 1134 h 20851"/>
                    <a:gd name="connsiteX8" fmla="*/ 9981 w 19132"/>
                    <a:gd name="connsiteY8" fmla="*/ 579 h 20851"/>
                    <a:gd name="connsiteX9" fmla="*/ 11921 w 19132"/>
                    <a:gd name="connsiteY9" fmla="*/ 302 h 20851"/>
                    <a:gd name="connsiteX10" fmla="*/ 12476 w 19132"/>
                    <a:gd name="connsiteY10" fmla="*/ 1965 h 20851"/>
                    <a:gd name="connsiteX11" fmla="*/ 15248 w 19132"/>
                    <a:gd name="connsiteY11" fmla="*/ 2519 h 20851"/>
                    <a:gd name="connsiteX12" fmla="*/ 18298 w 19132"/>
                    <a:gd name="connsiteY12" fmla="*/ 2519 h 20851"/>
                    <a:gd name="connsiteX13" fmla="*/ 17466 w 19132"/>
                    <a:gd name="connsiteY13" fmla="*/ 6676 h 20851"/>
                    <a:gd name="connsiteX14" fmla="*/ 14694 w 19132"/>
                    <a:gd name="connsiteY14" fmla="*/ 9447 h 20851"/>
                    <a:gd name="connsiteX15" fmla="*/ 13862 w 19132"/>
                    <a:gd name="connsiteY15" fmla="*/ 11941 h 20851"/>
                    <a:gd name="connsiteX16" fmla="*/ 12476 w 19132"/>
                    <a:gd name="connsiteY16" fmla="*/ 14990 h 20851"/>
                    <a:gd name="connsiteX17" fmla="*/ 11367 w 19132"/>
                    <a:gd name="connsiteY17" fmla="*/ 18038 h 20851"/>
                    <a:gd name="connsiteX18" fmla="*/ 10813 w 19132"/>
                    <a:gd name="connsiteY18" fmla="*/ 19424 h 20851"/>
                    <a:gd name="connsiteX19" fmla="*/ 10535 w 19132"/>
                    <a:gd name="connsiteY19" fmla="*/ 20532 h 20851"/>
                    <a:gd name="connsiteX20" fmla="*/ 9426 w 19132"/>
                    <a:gd name="connsiteY20" fmla="*/ 20532 h 20851"/>
                    <a:gd name="connsiteX21" fmla="*/ 8872 w 19132"/>
                    <a:gd name="connsiteY21" fmla="*/ 18038 h 20851"/>
                    <a:gd name="connsiteX22" fmla="*/ 8872 w 19132"/>
                    <a:gd name="connsiteY22" fmla="*/ 15544 h 20851"/>
                    <a:gd name="connsiteX23" fmla="*/ 9426 w 19132"/>
                    <a:gd name="connsiteY23" fmla="*/ 12773 h 20851"/>
                    <a:gd name="connsiteX24" fmla="*/ 8872 w 19132"/>
                    <a:gd name="connsiteY24" fmla="*/ 11110 h 20851"/>
                    <a:gd name="connsiteX25" fmla="*/ 8317 w 19132"/>
                    <a:gd name="connsiteY25" fmla="*/ 10001 h 20851"/>
                    <a:gd name="connsiteX26" fmla="*/ 4990 w 19132"/>
                    <a:gd name="connsiteY26" fmla="*/ 10278 h 20851"/>
                    <a:gd name="connsiteX27" fmla="*/ 2772 w 19132"/>
                    <a:gd name="connsiteY27" fmla="*/ 11664 h 208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19132" h="20851">
                      <a:moveTo>
                        <a:pt x="2772" y="11387"/>
                      </a:moveTo>
                      <a:cubicBezTo>
                        <a:pt x="2218" y="11387"/>
                        <a:pt x="2218" y="11387"/>
                        <a:pt x="1664" y="10833"/>
                      </a:cubicBezTo>
                      <a:cubicBezTo>
                        <a:pt x="1386" y="10555"/>
                        <a:pt x="832" y="10555"/>
                        <a:pt x="555" y="10278"/>
                      </a:cubicBezTo>
                      <a:cubicBezTo>
                        <a:pt x="0" y="9724"/>
                        <a:pt x="0" y="8893"/>
                        <a:pt x="0" y="8339"/>
                      </a:cubicBezTo>
                      <a:cubicBezTo>
                        <a:pt x="0" y="6676"/>
                        <a:pt x="1109" y="5013"/>
                        <a:pt x="1941" y="3627"/>
                      </a:cubicBezTo>
                      <a:cubicBezTo>
                        <a:pt x="2496" y="2519"/>
                        <a:pt x="3050" y="1688"/>
                        <a:pt x="4436" y="1134"/>
                      </a:cubicBezTo>
                      <a:cubicBezTo>
                        <a:pt x="4990" y="1134"/>
                        <a:pt x="5545" y="579"/>
                        <a:pt x="6100" y="579"/>
                      </a:cubicBezTo>
                      <a:cubicBezTo>
                        <a:pt x="6654" y="579"/>
                        <a:pt x="7208" y="1134"/>
                        <a:pt x="7763" y="1134"/>
                      </a:cubicBezTo>
                      <a:cubicBezTo>
                        <a:pt x="8872" y="1688"/>
                        <a:pt x="9426" y="1134"/>
                        <a:pt x="9981" y="579"/>
                      </a:cubicBezTo>
                      <a:cubicBezTo>
                        <a:pt x="10535" y="25"/>
                        <a:pt x="11089" y="-252"/>
                        <a:pt x="11921" y="302"/>
                      </a:cubicBezTo>
                      <a:cubicBezTo>
                        <a:pt x="12476" y="579"/>
                        <a:pt x="12199" y="1411"/>
                        <a:pt x="12476" y="1965"/>
                      </a:cubicBezTo>
                      <a:cubicBezTo>
                        <a:pt x="13031" y="2796"/>
                        <a:pt x="14139" y="2519"/>
                        <a:pt x="15248" y="2519"/>
                      </a:cubicBezTo>
                      <a:cubicBezTo>
                        <a:pt x="16080" y="2519"/>
                        <a:pt x="17466" y="2242"/>
                        <a:pt x="18298" y="2519"/>
                      </a:cubicBezTo>
                      <a:cubicBezTo>
                        <a:pt x="19961" y="3627"/>
                        <a:pt x="18852" y="5844"/>
                        <a:pt x="17466" y="6676"/>
                      </a:cubicBezTo>
                      <a:cubicBezTo>
                        <a:pt x="16357" y="7230"/>
                        <a:pt x="15248" y="8062"/>
                        <a:pt x="14694" y="9447"/>
                      </a:cubicBezTo>
                      <a:cubicBezTo>
                        <a:pt x="14417" y="10278"/>
                        <a:pt x="14139" y="11110"/>
                        <a:pt x="13862" y="11941"/>
                      </a:cubicBezTo>
                      <a:cubicBezTo>
                        <a:pt x="13307" y="13050"/>
                        <a:pt x="13031" y="13881"/>
                        <a:pt x="12476" y="14990"/>
                      </a:cubicBezTo>
                      <a:cubicBezTo>
                        <a:pt x="11921" y="16098"/>
                        <a:pt x="11921" y="16929"/>
                        <a:pt x="11367" y="18038"/>
                      </a:cubicBezTo>
                      <a:cubicBezTo>
                        <a:pt x="11367" y="18592"/>
                        <a:pt x="11089" y="18869"/>
                        <a:pt x="10813" y="19424"/>
                      </a:cubicBezTo>
                      <a:cubicBezTo>
                        <a:pt x="10813" y="19701"/>
                        <a:pt x="10813" y="20255"/>
                        <a:pt x="10535" y="20532"/>
                      </a:cubicBezTo>
                      <a:cubicBezTo>
                        <a:pt x="10535" y="20809"/>
                        <a:pt x="9981" y="21086"/>
                        <a:pt x="9426" y="20532"/>
                      </a:cubicBezTo>
                      <a:cubicBezTo>
                        <a:pt x="8872" y="19978"/>
                        <a:pt x="8872" y="18869"/>
                        <a:pt x="8872" y="18038"/>
                      </a:cubicBezTo>
                      <a:cubicBezTo>
                        <a:pt x="8872" y="17206"/>
                        <a:pt x="8872" y="16375"/>
                        <a:pt x="8872" y="15544"/>
                      </a:cubicBezTo>
                      <a:cubicBezTo>
                        <a:pt x="8872" y="14712"/>
                        <a:pt x="9426" y="13881"/>
                        <a:pt x="9426" y="12773"/>
                      </a:cubicBezTo>
                      <a:cubicBezTo>
                        <a:pt x="9426" y="12218"/>
                        <a:pt x="9426" y="11664"/>
                        <a:pt x="8872" y="11110"/>
                      </a:cubicBezTo>
                      <a:cubicBezTo>
                        <a:pt x="8872" y="11110"/>
                        <a:pt x="8040" y="10001"/>
                        <a:pt x="8317" y="10001"/>
                      </a:cubicBezTo>
                      <a:cubicBezTo>
                        <a:pt x="7486" y="10001"/>
                        <a:pt x="6100" y="10001"/>
                        <a:pt x="4990" y="10278"/>
                      </a:cubicBezTo>
                      <a:cubicBezTo>
                        <a:pt x="4159" y="10555"/>
                        <a:pt x="3604" y="11387"/>
                        <a:pt x="2772" y="11664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346" name="Freeform 2345">
                  <a:extLst>
                    <a:ext uri="{FF2B5EF4-FFF2-40B4-BE49-F238E27FC236}">
                      <a16:creationId xmlns:a16="http://schemas.microsoft.com/office/drawing/2014/main" id="{800785A2-ACB3-3327-9C57-7F9CE7BE9190}"/>
                    </a:ext>
                  </a:extLst>
                </p:cNvPr>
                <p:cNvSpPr/>
                <p:nvPr/>
              </p:nvSpPr>
              <p:spPr>
                <a:xfrm>
                  <a:off x="9069891" y="4126516"/>
                  <a:ext cx="11921" cy="8591"/>
                </a:xfrm>
                <a:custGeom>
                  <a:avLst/>
                  <a:gdLst>
                    <a:gd name="connsiteX0" fmla="*/ 4159 w 11921"/>
                    <a:gd name="connsiteY0" fmla="*/ 8314 h 8591"/>
                    <a:gd name="connsiteX1" fmla="*/ 3050 w 11921"/>
                    <a:gd name="connsiteY1" fmla="*/ 8314 h 8591"/>
                    <a:gd name="connsiteX2" fmla="*/ 1386 w 11921"/>
                    <a:gd name="connsiteY2" fmla="*/ 8037 h 8591"/>
                    <a:gd name="connsiteX3" fmla="*/ 0 w 11921"/>
                    <a:gd name="connsiteY3" fmla="*/ 6097 h 8591"/>
                    <a:gd name="connsiteX4" fmla="*/ 1386 w 11921"/>
                    <a:gd name="connsiteY4" fmla="*/ 4434 h 8591"/>
                    <a:gd name="connsiteX5" fmla="*/ 4159 w 11921"/>
                    <a:gd name="connsiteY5" fmla="*/ 3049 h 8591"/>
                    <a:gd name="connsiteX6" fmla="*/ 6377 w 11921"/>
                    <a:gd name="connsiteY6" fmla="*/ 1109 h 8591"/>
                    <a:gd name="connsiteX7" fmla="*/ 8871 w 11921"/>
                    <a:gd name="connsiteY7" fmla="*/ 0 h 8591"/>
                    <a:gd name="connsiteX8" fmla="*/ 11921 w 11921"/>
                    <a:gd name="connsiteY8" fmla="*/ 554 h 8591"/>
                    <a:gd name="connsiteX9" fmla="*/ 11921 w 11921"/>
                    <a:gd name="connsiteY9" fmla="*/ 1940 h 8591"/>
                    <a:gd name="connsiteX10" fmla="*/ 10813 w 11921"/>
                    <a:gd name="connsiteY10" fmla="*/ 3326 h 8591"/>
                    <a:gd name="connsiteX11" fmla="*/ 9149 w 11921"/>
                    <a:gd name="connsiteY11" fmla="*/ 6928 h 8591"/>
                    <a:gd name="connsiteX12" fmla="*/ 7763 w 11921"/>
                    <a:gd name="connsiteY12" fmla="*/ 7760 h 8591"/>
                    <a:gd name="connsiteX13" fmla="*/ 5545 w 11921"/>
                    <a:gd name="connsiteY13" fmla="*/ 8591 h 8591"/>
                    <a:gd name="connsiteX14" fmla="*/ 4159 w 11921"/>
                    <a:gd name="connsiteY14" fmla="*/ 8591 h 85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1921" h="8591">
                      <a:moveTo>
                        <a:pt x="4159" y="8314"/>
                      </a:moveTo>
                      <a:cubicBezTo>
                        <a:pt x="3882" y="8314"/>
                        <a:pt x="3327" y="8314"/>
                        <a:pt x="3050" y="8314"/>
                      </a:cubicBezTo>
                      <a:cubicBezTo>
                        <a:pt x="2496" y="8314"/>
                        <a:pt x="1941" y="8314"/>
                        <a:pt x="1386" y="8037"/>
                      </a:cubicBezTo>
                      <a:cubicBezTo>
                        <a:pt x="832" y="7760"/>
                        <a:pt x="278" y="6928"/>
                        <a:pt x="0" y="6097"/>
                      </a:cubicBezTo>
                      <a:cubicBezTo>
                        <a:pt x="0" y="5265"/>
                        <a:pt x="554" y="4711"/>
                        <a:pt x="1386" y="4434"/>
                      </a:cubicBezTo>
                      <a:cubicBezTo>
                        <a:pt x="2496" y="3880"/>
                        <a:pt x="3327" y="3603"/>
                        <a:pt x="4159" y="3049"/>
                      </a:cubicBezTo>
                      <a:cubicBezTo>
                        <a:pt x="4990" y="2494"/>
                        <a:pt x="5545" y="1663"/>
                        <a:pt x="6377" y="1109"/>
                      </a:cubicBezTo>
                      <a:cubicBezTo>
                        <a:pt x="7208" y="832"/>
                        <a:pt x="8040" y="277"/>
                        <a:pt x="8871" y="0"/>
                      </a:cubicBezTo>
                      <a:cubicBezTo>
                        <a:pt x="9703" y="0"/>
                        <a:pt x="11367" y="0"/>
                        <a:pt x="11921" y="554"/>
                      </a:cubicBezTo>
                      <a:cubicBezTo>
                        <a:pt x="11921" y="832"/>
                        <a:pt x="11921" y="1663"/>
                        <a:pt x="11921" y="1940"/>
                      </a:cubicBezTo>
                      <a:cubicBezTo>
                        <a:pt x="11921" y="2771"/>
                        <a:pt x="11367" y="3049"/>
                        <a:pt x="10813" y="3326"/>
                      </a:cubicBezTo>
                      <a:cubicBezTo>
                        <a:pt x="9426" y="4157"/>
                        <a:pt x="9981" y="5820"/>
                        <a:pt x="9149" y="6928"/>
                      </a:cubicBezTo>
                      <a:cubicBezTo>
                        <a:pt x="8871" y="7205"/>
                        <a:pt x="8317" y="7482"/>
                        <a:pt x="7763" y="7760"/>
                      </a:cubicBezTo>
                      <a:cubicBezTo>
                        <a:pt x="6931" y="8037"/>
                        <a:pt x="6377" y="8314"/>
                        <a:pt x="5545" y="8591"/>
                      </a:cubicBezTo>
                      <a:cubicBezTo>
                        <a:pt x="4990" y="8591"/>
                        <a:pt x="4436" y="8591"/>
                        <a:pt x="4159" y="8591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grpSp>
              <p:nvGrpSpPr>
                <p:cNvPr id="2347" name="Graphic 248">
                  <a:extLst>
                    <a:ext uri="{FF2B5EF4-FFF2-40B4-BE49-F238E27FC236}">
                      <a16:creationId xmlns:a16="http://schemas.microsoft.com/office/drawing/2014/main" id="{B3B32F03-E328-5409-998A-A124121B3CB5}"/>
                    </a:ext>
                  </a:extLst>
                </p:cNvPr>
                <p:cNvGrpSpPr/>
                <p:nvPr/>
              </p:nvGrpSpPr>
              <p:grpSpPr>
                <a:xfrm>
                  <a:off x="8346653" y="3956867"/>
                  <a:ext cx="560779" cy="399046"/>
                  <a:chOff x="8346653" y="3956867"/>
                  <a:chExt cx="560779" cy="399046"/>
                </a:xfrm>
                <a:grpFill/>
              </p:grpSpPr>
              <p:sp>
                <p:nvSpPr>
                  <p:cNvPr id="2348" name="Freeform 2347">
                    <a:extLst>
                      <a:ext uri="{FF2B5EF4-FFF2-40B4-BE49-F238E27FC236}">
                        <a16:creationId xmlns:a16="http://schemas.microsoft.com/office/drawing/2014/main" id="{A5CD3CB6-2DCA-7783-443D-801B1B96099D}"/>
                      </a:ext>
                    </a:extLst>
                  </p:cNvPr>
                  <p:cNvSpPr/>
                  <p:nvPr/>
                </p:nvSpPr>
                <p:spPr>
                  <a:xfrm>
                    <a:off x="8738107" y="4146192"/>
                    <a:ext cx="11302" cy="9078"/>
                  </a:xfrm>
                  <a:custGeom>
                    <a:avLst/>
                    <a:gdLst>
                      <a:gd name="connsiteX0" fmla="*/ 3262 w 11302"/>
                      <a:gd name="connsiteY0" fmla="*/ 277 h 9078"/>
                      <a:gd name="connsiteX1" fmla="*/ 9638 w 11302"/>
                      <a:gd name="connsiteY1" fmla="*/ 831 h 9078"/>
                      <a:gd name="connsiteX2" fmla="*/ 11302 w 11302"/>
                      <a:gd name="connsiteY2" fmla="*/ 2771 h 9078"/>
                      <a:gd name="connsiteX3" fmla="*/ 10193 w 11302"/>
                      <a:gd name="connsiteY3" fmla="*/ 4711 h 9078"/>
                      <a:gd name="connsiteX4" fmla="*/ 1044 w 11302"/>
                      <a:gd name="connsiteY4" fmla="*/ 7759 h 9078"/>
                      <a:gd name="connsiteX5" fmla="*/ 2985 w 11302"/>
                      <a:gd name="connsiteY5" fmla="*/ 0 h 90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302" h="9078">
                        <a:moveTo>
                          <a:pt x="3262" y="277"/>
                        </a:moveTo>
                        <a:cubicBezTo>
                          <a:pt x="4925" y="-277"/>
                          <a:pt x="8252" y="277"/>
                          <a:pt x="9638" y="831"/>
                        </a:cubicBezTo>
                        <a:cubicBezTo>
                          <a:pt x="10193" y="1108"/>
                          <a:pt x="11302" y="2217"/>
                          <a:pt x="11302" y="2771"/>
                        </a:cubicBezTo>
                        <a:cubicBezTo>
                          <a:pt x="11302" y="3879"/>
                          <a:pt x="11024" y="4157"/>
                          <a:pt x="10193" y="4711"/>
                        </a:cubicBezTo>
                        <a:cubicBezTo>
                          <a:pt x="7975" y="6651"/>
                          <a:pt x="3816" y="11362"/>
                          <a:pt x="1044" y="7759"/>
                        </a:cubicBezTo>
                        <a:cubicBezTo>
                          <a:pt x="-897" y="5542"/>
                          <a:pt x="-65" y="831"/>
                          <a:pt x="2985" y="0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349" name="Freeform 2348">
                    <a:extLst>
                      <a:ext uri="{FF2B5EF4-FFF2-40B4-BE49-F238E27FC236}">
                        <a16:creationId xmlns:a16="http://schemas.microsoft.com/office/drawing/2014/main" id="{DCC76BEA-F0F9-F836-2973-22C3212AFCA1}"/>
                      </a:ext>
                    </a:extLst>
                  </p:cNvPr>
                  <p:cNvSpPr/>
                  <p:nvPr/>
                </p:nvSpPr>
                <p:spPr>
                  <a:xfrm>
                    <a:off x="8634478" y="4279487"/>
                    <a:ext cx="244746" cy="76426"/>
                  </a:xfrm>
                  <a:custGeom>
                    <a:avLst/>
                    <a:gdLst>
                      <a:gd name="connsiteX0" fmla="*/ 124078 w 244746"/>
                      <a:gd name="connsiteY0" fmla="*/ 53207 h 76426"/>
                      <a:gd name="connsiteX1" fmla="*/ 104950 w 244746"/>
                      <a:gd name="connsiteY1" fmla="*/ 49605 h 76426"/>
                      <a:gd name="connsiteX2" fmla="*/ 99405 w 244746"/>
                      <a:gd name="connsiteY2" fmla="*/ 50990 h 76426"/>
                      <a:gd name="connsiteX3" fmla="*/ 91088 w 244746"/>
                      <a:gd name="connsiteY3" fmla="*/ 49882 h 76426"/>
                      <a:gd name="connsiteX4" fmla="*/ 84711 w 244746"/>
                      <a:gd name="connsiteY4" fmla="*/ 49882 h 76426"/>
                      <a:gd name="connsiteX5" fmla="*/ 79167 w 244746"/>
                      <a:gd name="connsiteY5" fmla="*/ 49050 h 76426"/>
                      <a:gd name="connsiteX6" fmla="*/ 73622 w 244746"/>
                      <a:gd name="connsiteY6" fmla="*/ 49050 h 76426"/>
                      <a:gd name="connsiteX7" fmla="*/ 63087 w 244746"/>
                      <a:gd name="connsiteY7" fmla="*/ 46002 h 76426"/>
                      <a:gd name="connsiteX8" fmla="*/ 50057 w 244746"/>
                      <a:gd name="connsiteY8" fmla="*/ 41568 h 76426"/>
                      <a:gd name="connsiteX9" fmla="*/ 43126 w 244746"/>
                      <a:gd name="connsiteY9" fmla="*/ 39628 h 76426"/>
                      <a:gd name="connsiteX10" fmla="*/ 27324 w 244746"/>
                      <a:gd name="connsiteY10" fmla="*/ 42399 h 76426"/>
                      <a:gd name="connsiteX11" fmla="*/ 22334 w 244746"/>
                      <a:gd name="connsiteY11" fmla="*/ 42399 h 76426"/>
                      <a:gd name="connsiteX12" fmla="*/ 23166 w 244746"/>
                      <a:gd name="connsiteY12" fmla="*/ 37689 h 76426"/>
                      <a:gd name="connsiteX13" fmla="*/ 25938 w 244746"/>
                      <a:gd name="connsiteY13" fmla="*/ 29375 h 76426"/>
                      <a:gd name="connsiteX14" fmla="*/ 15403 w 244746"/>
                      <a:gd name="connsiteY14" fmla="*/ 25495 h 76426"/>
                      <a:gd name="connsiteX15" fmla="*/ 7918 w 244746"/>
                      <a:gd name="connsiteY15" fmla="*/ 24941 h 76426"/>
                      <a:gd name="connsiteX16" fmla="*/ 1819 w 244746"/>
                      <a:gd name="connsiteY16" fmla="*/ 24387 h 76426"/>
                      <a:gd name="connsiteX17" fmla="*/ 2095 w 244746"/>
                      <a:gd name="connsiteY17" fmla="*/ 15242 h 76426"/>
                      <a:gd name="connsiteX18" fmla="*/ 6254 w 244746"/>
                      <a:gd name="connsiteY18" fmla="*/ 11085 h 76426"/>
                      <a:gd name="connsiteX19" fmla="*/ 15680 w 244746"/>
                      <a:gd name="connsiteY19" fmla="*/ 0 h 76426"/>
                      <a:gd name="connsiteX20" fmla="*/ 19839 w 244746"/>
                      <a:gd name="connsiteY20" fmla="*/ 0 h 76426"/>
                      <a:gd name="connsiteX21" fmla="*/ 23720 w 244746"/>
                      <a:gd name="connsiteY21" fmla="*/ 2771 h 76426"/>
                      <a:gd name="connsiteX22" fmla="*/ 28988 w 244746"/>
                      <a:gd name="connsiteY22" fmla="*/ 3880 h 76426"/>
                      <a:gd name="connsiteX23" fmla="*/ 33423 w 244746"/>
                      <a:gd name="connsiteY23" fmla="*/ 3880 h 76426"/>
                      <a:gd name="connsiteX24" fmla="*/ 36750 w 244746"/>
                      <a:gd name="connsiteY24" fmla="*/ 1663 h 76426"/>
                      <a:gd name="connsiteX25" fmla="*/ 46176 w 244746"/>
                      <a:gd name="connsiteY25" fmla="*/ 1109 h 76426"/>
                      <a:gd name="connsiteX26" fmla="*/ 53661 w 244746"/>
                      <a:gd name="connsiteY26" fmla="*/ 5819 h 76426"/>
                      <a:gd name="connsiteX27" fmla="*/ 62810 w 244746"/>
                      <a:gd name="connsiteY27" fmla="*/ 8868 h 76426"/>
                      <a:gd name="connsiteX28" fmla="*/ 72790 w 244746"/>
                      <a:gd name="connsiteY28" fmla="*/ 10530 h 76426"/>
                      <a:gd name="connsiteX29" fmla="*/ 81385 w 244746"/>
                      <a:gd name="connsiteY29" fmla="*/ 17458 h 76426"/>
                      <a:gd name="connsiteX30" fmla="*/ 90256 w 244746"/>
                      <a:gd name="connsiteY30" fmla="*/ 24387 h 76426"/>
                      <a:gd name="connsiteX31" fmla="*/ 105504 w 244746"/>
                      <a:gd name="connsiteY31" fmla="*/ 24387 h 76426"/>
                      <a:gd name="connsiteX32" fmla="*/ 119920 w 244746"/>
                      <a:gd name="connsiteY32" fmla="*/ 27712 h 76426"/>
                      <a:gd name="connsiteX33" fmla="*/ 125465 w 244746"/>
                      <a:gd name="connsiteY33" fmla="*/ 26604 h 76426"/>
                      <a:gd name="connsiteX34" fmla="*/ 131009 w 244746"/>
                      <a:gd name="connsiteY34" fmla="*/ 27435 h 76426"/>
                      <a:gd name="connsiteX35" fmla="*/ 139881 w 244746"/>
                      <a:gd name="connsiteY35" fmla="*/ 20230 h 76426"/>
                      <a:gd name="connsiteX36" fmla="*/ 149030 w 244746"/>
                      <a:gd name="connsiteY36" fmla="*/ 14965 h 76426"/>
                      <a:gd name="connsiteX37" fmla="*/ 157347 w 244746"/>
                      <a:gd name="connsiteY37" fmla="*/ 22447 h 76426"/>
                      <a:gd name="connsiteX38" fmla="*/ 163169 w 244746"/>
                      <a:gd name="connsiteY38" fmla="*/ 22724 h 76426"/>
                      <a:gd name="connsiteX39" fmla="*/ 170654 w 244746"/>
                      <a:gd name="connsiteY39" fmla="*/ 25772 h 76426"/>
                      <a:gd name="connsiteX40" fmla="*/ 176753 w 244746"/>
                      <a:gd name="connsiteY40" fmla="*/ 27989 h 76426"/>
                      <a:gd name="connsiteX41" fmla="*/ 181743 w 244746"/>
                      <a:gd name="connsiteY41" fmla="*/ 26604 h 76426"/>
                      <a:gd name="connsiteX42" fmla="*/ 192278 w 244746"/>
                      <a:gd name="connsiteY42" fmla="*/ 28266 h 76426"/>
                      <a:gd name="connsiteX43" fmla="*/ 194496 w 244746"/>
                      <a:gd name="connsiteY43" fmla="*/ 36857 h 76426"/>
                      <a:gd name="connsiteX44" fmla="*/ 208081 w 244746"/>
                      <a:gd name="connsiteY44" fmla="*/ 47665 h 76426"/>
                      <a:gd name="connsiteX45" fmla="*/ 228596 w 244746"/>
                      <a:gd name="connsiteY45" fmla="*/ 47942 h 76426"/>
                      <a:gd name="connsiteX46" fmla="*/ 243844 w 244746"/>
                      <a:gd name="connsiteY46" fmla="*/ 59858 h 76426"/>
                      <a:gd name="connsiteX47" fmla="*/ 239686 w 244746"/>
                      <a:gd name="connsiteY47" fmla="*/ 75931 h 76426"/>
                      <a:gd name="connsiteX48" fmla="*/ 221665 w 244746"/>
                      <a:gd name="connsiteY48" fmla="*/ 70112 h 76426"/>
                      <a:gd name="connsiteX49" fmla="*/ 198377 w 244746"/>
                      <a:gd name="connsiteY49" fmla="*/ 66786 h 76426"/>
                      <a:gd name="connsiteX50" fmla="*/ 172872 w 244746"/>
                      <a:gd name="connsiteY50" fmla="*/ 68449 h 76426"/>
                      <a:gd name="connsiteX51" fmla="*/ 148198 w 244746"/>
                      <a:gd name="connsiteY51" fmla="*/ 62352 h 76426"/>
                      <a:gd name="connsiteX52" fmla="*/ 124356 w 244746"/>
                      <a:gd name="connsiteY52" fmla="*/ 52930 h 764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</a:cxnLst>
                    <a:rect l="l" t="t" r="r" b="b"/>
                    <a:pathLst>
                      <a:path w="244746" h="76426">
                        <a:moveTo>
                          <a:pt x="124078" y="53207"/>
                        </a:moveTo>
                        <a:cubicBezTo>
                          <a:pt x="117979" y="51268"/>
                          <a:pt x="111326" y="49605"/>
                          <a:pt x="104950" y="49605"/>
                        </a:cubicBezTo>
                        <a:cubicBezTo>
                          <a:pt x="103009" y="49605"/>
                          <a:pt x="101345" y="50436"/>
                          <a:pt x="99405" y="50990"/>
                        </a:cubicBezTo>
                        <a:cubicBezTo>
                          <a:pt x="96633" y="51545"/>
                          <a:pt x="93860" y="50436"/>
                          <a:pt x="91088" y="49882"/>
                        </a:cubicBezTo>
                        <a:cubicBezTo>
                          <a:pt x="89147" y="49882"/>
                          <a:pt x="86929" y="49882"/>
                          <a:pt x="84711" y="49882"/>
                        </a:cubicBezTo>
                        <a:cubicBezTo>
                          <a:pt x="82771" y="49882"/>
                          <a:pt x="81107" y="49050"/>
                          <a:pt x="79167" y="49050"/>
                        </a:cubicBezTo>
                        <a:cubicBezTo>
                          <a:pt x="77226" y="49050"/>
                          <a:pt x="75563" y="49050"/>
                          <a:pt x="73622" y="49050"/>
                        </a:cubicBezTo>
                        <a:cubicBezTo>
                          <a:pt x="69741" y="49050"/>
                          <a:pt x="66691" y="47665"/>
                          <a:pt x="63087" y="46002"/>
                        </a:cubicBezTo>
                        <a:cubicBezTo>
                          <a:pt x="58652" y="44062"/>
                          <a:pt x="54493" y="42954"/>
                          <a:pt x="50057" y="41568"/>
                        </a:cubicBezTo>
                        <a:cubicBezTo>
                          <a:pt x="47839" y="41014"/>
                          <a:pt x="45344" y="40183"/>
                          <a:pt x="43126" y="39628"/>
                        </a:cubicBezTo>
                        <a:cubicBezTo>
                          <a:pt x="37859" y="38520"/>
                          <a:pt x="32037" y="40460"/>
                          <a:pt x="27324" y="42399"/>
                        </a:cubicBezTo>
                        <a:cubicBezTo>
                          <a:pt x="25938" y="42677"/>
                          <a:pt x="23443" y="43231"/>
                          <a:pt x="22334" y="42399"/>
                        </a:cubicBezTo>
                        <a:cubicBezTo>
                          <a:pt x="20671" y="41014"/>
                          <a:pt x="22334" y="39074"/>
                          <a:pt x="23166" y="37689"/>
                        </a:cubicBezTo>
                        <a:cubicBezTo>
                          <a:pt x="25106" y="35471"/>
                          <a:pt x="27878" y="32423"/>
                          <a:pt x="25938" y="29375"/>
                        </a:cubicBezTo>
                        <a:cubicBezTo>
                          <a:pt x="24274" y="26604"/>
                          <a:pt x="18453" y="25772"/>
                          <a:pt x="15403" y="25495"/>
                        </a:cubicBezTo>
                        <a:cubicBezTo>
                          <a:pt x="12908" y="25495"/>
                          <a:pt x="10412" y="25218"/>
                          <a:pt x="7918" y="24941"/>
                        </a:cubicBezTo>
                        <a:cubicBezTo>
                          <a:pt x="5977" y="24941"/>
                          <a:pt x="3482" y="24941"/>
                          <a:pt x="1819" y="24387"/>
                        </a:cubicBezTo>
                        <a:cubicBezTo>
                          <a:pt x="-1508" y="23001"/>
                          <a:pt x="432" y="17181"/>
                          <a:pt x="2095" y="15242"/>
                        </a:cubicBezTo>
                        <a:cubicBezTo>
                          <a:pt x="3205" y="13579"/>
                          <a:pt x="5145" y="12748"/>
                          <a:pt x="6254" y="11085"/>
                        </a:cubicBezTo>
                        <a:cubicBezTo>
                          <a:pt x="9026" y="7482"/>
                          <a:pt x="10690" y="831"/>
                          <a:pt x="15680" y="0"/>
                        </a:cubicBezTo>
                        <a:cubicBezTo>
                          <a:pt x="16789" y="0"/>
                          <a:pt x="18730" y="0"/>
                          <a:pt x="19839" y="0"/>
                        </a:cubicBezTo>
                        <a:cubicBezTo>
                          <a:pt x="21502" y="554"/>
                          <a:pt x="22334" y="1940"/>
                          <a:pt x="23720" y="2771"/>
                        </a:cubicBezTo>
                        <a:cubicBezTo>
                          <a:pt x="25384" y="3602"/>
                          <a:pt x="27047" y="3880"/>
                          <a:pt x="28988" y="3880"/>
                        </a:cubicBezTo>
                        <a:cubicBezTo>
                          <a:pt x="30374" y="3880"/>
                          <a:pt x="32037" y="3880"/>
                          <a:pt x="33423" y="3880"/>
                        </a:cubicBezTo>
                        <a:cubicBezTo>
                          <a:pt x="34809" y="3602"/>
                          <a:pt x="35641" y="2494"/>
                          <a:pt x="36750" y="1663"/>
                        </a:cubicBezTo>
                        <a:cubicBezTo>
                          <a:pt x="39522" y="-277"/>
                          <a:pt x="43126" y="0"/>
                          <a:pt x="46176" y="1109"/>
                        </a:cubicBezTo>
                        <a:cubicBezTo>
                          <a:pt x="48948" y="2217"/>
                          <a:pt x="51166" y="4157"/>
                          <a:pt x="53661" y="5819"/>
                        </a:cubicBezTo>
                        <a:cubicBezTo>
                          <a:pt x="56434" y="7759"/>
                          <a:pt x="59483" y="8037"/>
                          <a:pt x="62810" y="8868"/>
                        </a:cubicBezTo>
                        <a:cubicBezTo>
                          <a:pt x="66137" y="9699"/>
                          <a:pt x="69463" y="9699"/>
                          <a:pt x="72790" y="10530"/>
                        </a:cubicBezTo>
                        <a:cubicBezTo>
                          <a:pt x="76672" y="11639"/>
                          <a:pt x="79167" y="13856"/>
                          <a:pt x="81385" y="17458"/>
                        </a:cubicBezTo>
                        <a:cubicBezTo>
                          <a:pt x="83603" y="21338"/>
                          <a:pt x="85266" y="24387"/>
                          <a:pt x="90256" y="24387"/>
                        </a:cubicBezTo>
                        <a:cubicBezTo>
                          <a:pt x="95246" y="24387"/>
                          <a:pt x="100514" y="23832"/>
                          <a:pt x="105504" y="24387"/>
                        </a:cubicBezTo>
                        <a:cubicBezTo>
                          <a:pt x="110494" y="24941"/>
                          <a:pt x="114930" y="27989"/>
                          <a:pt x="119920" y="27712"/>
                        </a:cubicBezTo>
                        <a:cubicBezTo>
                          <a:pt x="121861" y="27712"/>
                          <a:pt x="123524" y="26881"/>
                          <a:pt x="125465" y="26604"/>
                        </a:cubicBezTo>
                        <a:cubicBezTo>
                          <a:pt x="127406" y="26604"/>
                          <a:pt x="129069" y="26881"/>
                          <a:pt x="131009" y="27435"/>
                        </a:cubicBezTo>
                        <a:cubicBezTo>
                          <a:pt x="136277" y="28543"/>
                          <a:pt x="137940" y="24387"/>
                          <a:pt x="139881" y="20230"/>
                        </a:cubicBezTo>
                        <a:cubicBezTo>
                          <a:pt x="141544" y="17181"/>
                          <a:pt x="145149" y="13302"/>
                          <a:pt x="149030" y="14965"/>
                        </a:cubicBezTo>
                        <a:cubicBezTo>
                          <a:pt x="152634" y="16350"/>
                          <a:pt x="153466" y="21615"/>
                          <a:pt x="157347" y="22447"/>
                        </a:cubicBezTo>
                        <a:cubicBezTo>
                          <a:pt x="159288" y="23001"/>
                          <a:pt x="161228" y="22447"/>
                          <a:pt x="163169" y="22724"/>
                        </a:cubicBezTo>
                        <a:cubicBezTo>
                          <a:pt x="165941" y="23278"/>
                          <a:pt x="168159" y="24664"/>
                          <a:pt x="170654" y="25772"/>
                        </a:cubicBezTo>
                        <a:cubicBezTo>
                          <a:pt x="172594" y="26881"/>
                          <a:pt x="174536" y="27989"/>
                          <a:pt x="176753" y="27989"/>
                        </a:cubicBezTo>
                        <a:cubicBezTo>
                          <a:pt x="178694" y="27989"/>
                          <a:pt x="180080" y="27158"/>
                          <a:pt x="181743" y="26604"/>
                        </a:cubicBezTo>
                        <a:cubicBezTo>
                          <a:pt x="184793" y="25495"/>
                          <a:pt x="190060" y="25495"/>
                          <a:pt x="192278" y="28266"/>
                        </a:cubicBezTo>
                        <a:cubicBezTo>
                          <a:pt x="193942" y="30483"/>
                          <a:pt x="193387" y="34363"/>
                          <a:pt x="194496" y="36857"/>
                        </a:cubicBezTo>
                        <a:cubicBezTo>
                          <a:pt x="198101" y="41568"/>
                          <a:pt x="201982" y="46279"/>
                          <a:pt x="208081" y="47665"/>
                        </a:cubicBezTo>
                        <a:cubicBezTo>
                          <a:pt x="214735" y="49327"/>
                          <a:pt x="221942" y="47665"/>
                          <a:pt x="228596" y="47942"/>
                        </a:cubicBezTo>
                        <a:cubicBezTo>
                          <a:pt x="235804" y="48496"/>
                          <a:pt x="241626" y="52930"/>
                          <a:pt x="243844" y="59858"/>
                        </a:cubicBezTo>
                        <a:cubicBezTo>
                          <a:pt x="245230" y="64847"/>
                          <a:pt x="245785" y="73991"/>
                          <a:pt x="239686" y="75931"/>
                        </a:cubicBezTo>
                        <a:cubicBezTo>
                          <a:pt x="233864" y="78148"/>
                          <a:pt x="226655" y="72329"/>
                          <a:pt x="221665" y="70112"/>
                        </a:cubicBezTo>
                        <a:cubicBezTo>
                          <a:pt x="214180" y="66786"/>
                          <a:pt x="206694" y="65955"/>
                          <a:pt x="198377" y="66786"/>
                        </a:cubicBezTo>
                        <a:cubicBezTo>
                          <a:pt x="189784" y="67618"/>
                          <a:pt x="181467" y="69003"/>
                          <a:pt x="172872" y="68449"/>
                        </a:cubicBezTo>
                        <a:cubicBezTo>
                          <a:pt x="164277" y="67618"/>
                          <a:pt x="156238" y="65401"/>
                          <a:pt x="148198" y="62352"/>
                        </a:cubicBezTo>
                        <a:cubicBezTo>
                          <a:pt x="140158" y="59304"/>
                          <a:pt x="132396" y="55701"/>
                          <a:pt x="124356" y="52930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350" name="Freeform 2349">
                    <a:extLst>
                      <a:ext uri="{FF2B5EF4-FFF2-40B4-BE49-F238E27FC236}">
                        <a16:creationId xmlns:a16="http://schemas.microsoft.com/office/drawing/2014/main" id="{F636FB7E-92B4-9FEE-1ED7-3DA52A9A7CA9}"/>
                      </a:ext>
                    </a:extLst>
                  </p:cNvPr>
                  <p:cNvSpPr/>
                  <p:nvPr/>
                </p:nvSpPr>
                <p:spPr>
                  <a:xfrm>
                    <a:off x="8357004" y="3968279"/>
                    <a:ext cx="287153" cy="312945"/>
                  </a:xfrm>
                  <a:custGeom>
                    <a:avLst/>
                    <a:gdLst>
                      <a:gd name="connsiteX0" fmla="*/ 204440 w 287153"/>
                      <a:gd name="connsiteY0" fmla="*/ 133573 h 312945"/>
                      <a:gd name="connsiteX1" fmla="*/ 202500 w 287153"/>
                      <a:gd name="connsiteY1" fmla="*/ 131079 h 312945"/>
                      <a:gd name="connsiteX2" fmla="*/ 198064 w 287153"/>
                      <a:gd name="connsiteY2" fmla="*/ 130247 h 312945"/>
                      <a:gd name="connsiteX3" fmla="*/ 192796 w 287153"/>
                      <a:gd name="connsiteY3" fmla="*/ 127199 h 312945"/>
                      <a:gd name="connsiteX4" fmla="*/ 186974 w 287153"/>
                      <a:gd name="connsiteY4" fmla="*/ 118054 h 312945"/>
                      <a:gd name="connsiteX5" fmla="*/ 182538 w 287153"/>
                      <a:gd name="connsiteY5" fmla="*/ 114729 h 312945"/>
                      <a:gd name="connsiteX6" fmla="*/ 174499 w 287153"/>
                      <a:gd name="connsiteY6" fmla="*/ 110295 h 312945"/>
                      <a:gd name="connsiteX7" fmla="*/ 161746 w 287153"/>
                      <a:gd name="connsiteY7" fmla="*/ 103367 h 312945"/>
                      <a:gd name="connsiteX8" fmla="*/ 159528 w 287153"/>
                      <a:gd name="connsiteY8" fmla="*/ 99487 h 312945"/>
                      <a:gd name="connsiteX9" fmla="*/ 158419 w 287153"/>
                      <a:gd name="connsiteY9" fmla="*/ 95053 h 312945"/>
                      <a:gd name="connsiteX10" fmla="*/ 154260 w 287153"/>
                      <a:gd name="connsiteY10" fmla="*/ 95884 h 312945"/>
                      <a:gd name="connsiteX11" fmla="*/ 152874 w 287153"/>
                      <a:gd name="connsiteY11" fmla="*/ 100041 h 312945"/>
                      <a:gd name="connsiteX12" fmla="*/ 151211 w 287153"/>
                      <a:gd name="connsiteY12" fmla="*/ 102812 h 312945"/>
                      <a:gd name="connsiteX13" fmla="*/ 147330 w 287153"/>
                      <a:gd name="connsiteY13" fmla="*/ 96161 h 312945"/>
                      <a:gd name="connsiteX14" fmla="*/ 143449 w 287153"/>
                      <a:gd name="connsiteY14" fmla="*/ 90342 h 312945"/>
                      <a:gd name="connsiteX15" fmla="*/ 138458 w 287153"/>
                      <a:gd name="connsiteY15" fmla="*/ 86185 h 312945"/>
                      <a:gd name="connsiteX16" fmla="*/ 134854 w 287153"/>
                      <a:gd name="connsiteY16" fmla="*/ 82860 h 312945"/>
                      <a:gd name="connsiteX17" fmla="*/ 132082 w 287153"/>
                      <a:gd name="connsiteY17" fmla="*/ 81474 h 312945"/>
                      <a:gd name="connsiteX18" fmla="*/ 130696 w 287153"/>
                      <a:gd name="connsiteY18" fmla="*/ 78426 h 312945"/>
                      <a:gd name="connsiteX19" fmla="*/ 126537 w 287153"/>
                      <a:gd name="connsiteY19" fmla="*/ 72606 h 312945"/>
                      <a:gd name="connsiteX20" fmla="*/ 120992 w 287153"/>
                      <a:gd name="connsiteY20" fmla="*/ 68172 h 312945"/>
                      <a:gd name="connsiteX21" fmla="*/ 114616 w 287153"/>
                      <a:gd name="connsiteY21" fmla="*/ 64570 h 312945"/>
                      <a:gd name="connsiteX22" fmla="*/ 101032 w 287153"/>
                      <a:gd name="connsiteY22" fmla="*/ 56810 h 312945"/>
                      <a:gd name="connsiteX23" fmla="*/ 95487 w 287153"/>
                      <a:gd name="connsiteY23" fmla="*/ 50436 h 312945"/>
                      <a:gd name="connsiteX24" fmla="*/ 88834 w 287153"/>
                      <a:gd name="connsiteY24" fmla="*/ 45171 h 312945"/>
                      <a:gd name="connsiteX25" fmla="*/ 83289 w 287153"/>
                      <a:gd name="connsiteY25" fmla="*/ 39629 h 312945"/>
                      <a:gd name="connsiteX26" fmla="*/ 79962 w 287153"/>
                      <a:gd name="connsiteY26" fmla="*/ 32423 h 312945"/>
                      <a:gd name="connsiteX27" fmla="*/ 75249 w 287153"/>
                      <a:gd name="connsiteY27" fmla="*/ 26604 h 312945"/>
                      <a:gd name="connsiteX28" fmla="*/ 72476 w 287153"/>
                      <a:gd name="connsiteY28" fmla="*/ 21893 h 312945"/>
                      <a:gd name="connsiteX29" fmla="*/ 64714 w 287153"/>
                      <a:gd name="connsiteY29" fmla="*/ 12748 h 312945"/>
                      <a:gd name="connsiteX30" fmla="*/ 58615 w 287153"/>
                      <a:gd name="connsiteY30" fmla="*/ 10531 h 312945"/>
                      <a:gd name="connsiteX31" fmla="*/ 53070 w 287153"/>
                      <a:gd name="connsiteY31" fmla="*/ 11085 h 312945"/>
                      <a:gd name="connsiteX32" fmla="*/ 47248 w 287153"/>
                      <a:gd name="connsiteY32" fmla="*/ 10254 h 312945"/>
                      <a:gd name="connsiteX33" fmla="*/ 40594 w 287153"/>
                      <a:gd name="connsiteY33" fmla="*/ 10254 h 312945"/>
                      <a:gd name="connsiteX34" fmla="*/ 35050 w 287153"/>
                      <a:gd name="connsiteY34" fmla="*/ 10808 h 312945"/>
                      <a:gd name="connsiteX35" fmla="*/ 23129 w 287153"/>
                      <a:gd name="connsiteY35" fmla="*/ 8314 h 312945"/>
                      <a:gd name="connsiteX36" fmla="*/ 9267 w 287153"/>
                      <a:gd name="connsiteY36" fmla="*/ 0 h 312945"/>
                      <a:gd name="connsiteX37" fmla="*/ 119 w 287153"/>
                      <a:gd name="connsiteY37" fmla="*/ 6928 h 312945"/>
                      <a:gd name="connsiteX38" fmla="*/ 10099 w 287153"/>
                      <a:gd name="connsiteY38" fmla="*/ 28821 h 312945"/>
                      <a:gd name="connsiteX39" fmla="*/ 16198 w 287153"/>
                      <a:gd name="connsiteY39" fmla="*/ 35195 h 312945"/>
                      <a:gd name="connsiteX40" fmla="*/ 29228 w 287153"/>
                      <a:gd name="connsiteY40" fmla="*/ 44062 h 312945"/>
                      <a:gd name="connsiteX41" fmla="*/ 35327 w 287153"/>
                      <a:gd name="connsiteY41" fmla="*/ 49328 h 312945"/>
                      <a:gd name="connsiteX42" fmla="*/ 40040 w 287153"/>
                      <a:gd name="connsiteY42" fmla="*/ 51268 h 312945"/>
                      <a:gd name="connsiteX43" fmla="*/ 50021 w 287153"/>
                      <a:gd name="connsiteY43" fmla="*/ 60413 h 312945"/>
                      <a:gd name="connsiteX44" fmla="*/ 59446 w 287153"/>
                      <a:gd name="connsiteY44" fmla="*/ 70389 h 312945"/>
                      <a:gd name="connsiteX45" fmla="*/ 65545 w 287153"/>
                      <a:gd name="connsiteY45" fmla="*/ 79257 h 312945"/>
                      <a:gd name="connsiteX46" fmla="*/ 71368 w 287153"/>
                      <a:gd name="connsiteY46" fmla="*/ 90619 h 312945"/>
                      <a:gd name="connsiteX47" fmla="*/ 78021 w 287153"/>
                      <a:gd name="connsiteY47" fmla="*/ 94498 h 312945"/>
                      <a:gd name="connsiteX48" fmla="*/ 84398 w 287153"/>
                      <a:gd name="connsiteY48" fmla="*/ 98101 h 312945"/>
                      <a:gd name="connsiteX49" fmla="*/ 89942 w 287153"/>
                      <a:gd name="connsiteY49" fmla="*/ 104752 h 312945"/>
                      <a:gd name="connsiteX50" fmla="*/ 94655 w 287153"/>
                      <a:gd name="connsiteY50" fmla="*/ 112234 h 312945"/>
                      <a:gd name="connsiteX51" fmla="*/ 98259 w 287153"/>
                      <a:gd name="connsiteY51" fmla="*/ 121102 h 312945"/>
                      <a:gd name="connsiteX52" fmla="*/ 102695 w 287153"/>
                      <a:gd name="connsiteY52" fmla="*/ 133296 h 312945"/>
                      <a:gd name="connsiteX53" fmla="*/ 116557 w 287153"/>
                      <a:gd name="connsiteY53" fmla="*/ 156574 h 312945"/>
                      <a:gd name="connsiteX54" fmla="*/ 135686 w 287153"/>
                      <a:gd name="connsiteY54" fmla="*/ 175141 h 312945"/>
                      <a:gd name="connsiteX55" fmla="*/ 148161 w 287153"/>
                      <a:gd name="connsiteY55" fmla="*/ 204239 h 312945"/>
                      <a:gd name="connsiteX56" fmla="*/ 166182 w 287153"/>
                      <a:gd name="connsiteY56" fmla="*/ 234722 h 312945"/>
                      <a:gd name="connsiteX57" fmla="*/ 189192 w 287153"/>
                      <a:gd name="connsiteY57" fmla="*/ 258555 h 312945"/>
                      <a:gd name="connsiteX58" fmla="*/ 213866 w 287153"/>
                      <a:gd name="connsiteY58" fmla="*/ 278230 h 312945"/>
                      <a:gd name="connsiteX59" fmla="*/ 227451 w 287153"/>
                      <a:gd name="connsiteY59" fmla="*/ 291532 h 312945"/>
                      <a:gd name="connsiteX60" fmla="*/ 234382 w 287153"/>
                      <a:gd name="connsiteY60" fmla="*/ 297906 h 312945"/>
                      <a:gd name="connsiteX61" fmla="*/ 241312 w 287153"/>
                      <a:gd name="connsiteY61" fmla="*/ 302340 h 312945"/>
                      <a:gd name="connsiteX62" fmla="*/ 244085 w 287153"/>
                      <a:gd name="connsiteY62" fmla="*/ 304280 h 312945"/>
                      <a:gd name="connsiteX63" fmla="*/ 247688 w 287153"/>
                      <a:gd name="connsiteY63" fmla="*/ 308714 h 312945"/>
                      <a:gd name="connsiteX64" fmla="*/ 249906 w 287153"/>
                      <a:gd name="connsiteY64" fmla="*/ 312039 h 312945"/>
                      <a:gd name="connsiteX65" fmla="*/ 252402 w 287153"/>
                      <a:gd name="connsiteY65" fmla="*/ 312594 h 312945"/>
                      <a:gd name="connsiteX66" fmla="*/ 252956 w 287153"/>
                      <a:gd name="connsiteY66" fmla="*/ 308437 h 312945"/>
                      <a:gd name="connsiteX67" fmla="*/ 252956 w 287153"/>
                      <a:gd name="connsiteY67" fmla="*/ 300954 h 312945"/>
                      <a:gd name="connsiteX68" fmla="*/ 252956 w 287153"/>
                      <a:gd name="connsiteY68" fmla="*/ 299292 h 312945"/>
                      <a:gd name="connsiteX69" fmla="*/ 254065 w 287153"/>
                      <a:gd name="connsiteY69" fmla="*/ 299846 h 312945"/>
                      <a:gd name="connsiteX70" fmla="*/ 258778 w 287153"/>
                      <a:gd name="connsiteY70" fmla="*/ 304003 h 312945"/>
                      <a:gd name="connsiteX71" fmla="*/ 262936 w 287153"/>
                      <a:gd name="connsiteY71" fmla="*/ 307051 h 312945"/>
                      <a:gd name="connsiteX72" fmla="*/ 267095 w 287153"/>
                      <a:gd name="connsiteY72" fmla="*/ 307328 h 312945"/>
                      <a:gd name="connsiteX73" fmla="*/ 267926 w 287153"/>
                      <a:gd name="connsiteY73" fmla="*/ 302894 h 312945"/>
                      <a:gd name="connsiteX74" fmla="*/ 269590 w 287153"/>
                      <a:gd name="connsiteY74" fmla="*/ 300123 h 312945"/>
                      <a:gd name="connsiteX75" fmla="*/ 272639 w 287153"/>
                      <a:gd name="connsiteY75" fmla="*/ 300954 h 312945"/>
                      <a:gd name="connsiteX76" fmla="*/ 276243 w 287153"/>
                      <a:gd name="connsiteY76" fmla="*/ 305666 h 312945"/>
                      <a:gd name="connsiteX77" fmla="*/ 278184 w 287153"/>
                      <a:gd name="connsiteY77" fmla="*/ 308160 h 312945"/>
                      <a:gd name="connsiteX78" fmla="*/ 282342 w 287153"/>
                      <a:gd name="connsiteY78" fmla="*/ 309268 h 312945"/>
                      <a:gd name="connsiteX79" fmla="*/ 284006 w 287153"/>
                      <a:gd name="connsiteY79" fmla="*/ 306774 h 312945"/>
                      <a:gd name="connsiteX80" fmla="*/ 285392 w 287153"/>
                      <a:gd name="connsiteY80" fmla="*/ 302617 h 312945"/>
                      <a:gd name="connsiteX81" fmla="*/ 285947 w 287153"/>
                      <a:gd name="connsiteY81" fmla="*/ 298183 h 312945"/>
                      <a:gd name="connsiteX82" fmla="*/ 286224 w 287153"/>
                      <a:gd name="connsiteY82" fmla="*/ 294304 h 312945"/>
                      <a:gd name="connsiteX83" fmla="*/ 286224 w 287153"/>
                      <a:gd name="connsiteY83" fmla="*/ 284050 h 312945"/>
                      <a:gd name="connsiteX84" fmla="*/ 285670 w 287153"/>
                      <a:gd name="connsiteY84" fmla="*/ 278507 h 312945"/>
                      <a:gd name="connsiteX85" fmla="*/ 284838 w 287153"/>
                      <a:gd name="connsiteY85" fmla="*/ 273520 h 312945"/>
                      <a:gd name="connsiteX86" fmla="*/ 284284 w 287153"/>
                      <a:gd name="connsiteY86" fmla="*/ 261049 h 312945"/>
                      <a:gd name="connsiteX87" fmla="*/ 285115 w 287153"/>
                      <a:gd name="connsiteY87" fmla="*/ 254121 h 312945"/>
                      <a:gd name="connsiteX88" fmla="*/ 285115 w 287153"/>
                      <a:gd name="connsiteY88" fmla="*/ 229457 h 312945"/>
                      <a:gd name="connsiteX89" fmla="*/ 263214 w 287153"/>
                      <a:gd name="connsiteY89" fmla="*/ 214215 h 312945"/>
                      <a:gd name="connsiteX90" fmla="*/ 253788 w 287153"/>
                      <a:gd name="connsiteY90" fmla="*/ 215878 h 312945"/>
                      <a:gd name="connsiteX91" fmla="*/ 251016 w 287153"/>
                      <a:gd name="connsiteY91" fmla="*/ 212830 h 312945"/>
                      <a:gd name="connsiteX92" fmla="*/ 243530 w 287153"/>
                      <a:gd name="connsiteY92" fmla="*/ 185949 h 312945"/>
                      <a:gd name="connsiteX93" fmla="*/ 231054 w 287153"/>
                      <a:gd name="connsiteY93" fmla="*/ 176527 h 312945"/>
                      <a:gd name="connsiteX94" fmla="*/ 220520 w 287153"/>
                      <a:gd name="connsiteY94" fmla="*/ 171539 h 312945"/>
                      <a:gd name="connsiteX95" fmla="*/ 222460 w 287153"/>
                      <a:gd name="connsiteY95" fmla="*/ 154080 h 312945"/>
                      <a:gd name="connsiteX96" fmla="*/ 222183 w 287153"/>
                      <a:gd name="connsiteY96" fmla="*/ 145212 h 312945"/>
                      <a:gd name="connsiteX97" fmla="*/ 214143 w 287153"/>
                      <a:gd name="connsiteY97" fmla="*/ 142718 h 312945"/>
                      <a:gd name="connsiteX98" fmla="*/ 202222 w 287153"/>
                      <a:gd name="connsiteY98" fmla="*/ 141055 h 312945"/>
                      <a:gd name="connsiteX99" fmla="*/ 203054 w 287153"/>
                      <a:gd name="connsiteY99" fmla="*/ 133850 h 3129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  <a:cxn ang="0">
                        <a:pos x="connsiteX98" y="connsiteY98"/>
                      </a:cxn>
                      <a:cxn ang="0">
                        <a:pos x="connsiteX99" y="connsiteY99"/>
                      </a:cxn>
                    </a:cxnLst>
                    <a:rect l="l" t="t" r="r" b="b"/>
                    <a:pathLst>
                      <a:path w="287153" h="312945">
                        <a:moveTo>
                          <a:pt x="204440" y="133573"/>
                        </a:moveTo>
                        <a:cubicBezTo>
                          <a:pt x="204440" y="132464"/>
                          <a:pt x="203608" y="131633"/>
                          <a:pt x="202500" y="131079"/>
                        </a:cubicBezTo>
                        <a:cubicBezTo>
                          <a:pt x="201113" y="130524"/>
                          <a:pt x="199450" y="130524"/>
                          <a:pt x="198064" y="130247"/>
                        </a:cubicBezTo>
                        <a:cubicBezTo>
                          <a:pt x="195846" y="129970"/>
                          <a:pt x="194459" y="128862"/>
                          <a:pt x="192796" y="127199"/>
                        </a:cubicBezTo>
                        <a:cubicBezTo>
                          <a:pt x="190301" y="124428"/>
                          <a:pt x="189192" y="120825"/>
                          <a:pt x="186974" y="118054"/>
                        </a:cubicBezTo>
                        <a:cubicBezTo>
                          <a:pt x="185866" y="116668"/>
                          <a:pt x="184202" y="115837"/>
                          <a:pt x="182538" y="114729"/>
                        </a:cubicBezTo>
                        <a:cubicBezTo>
                          <a:pt x="179766" y="113343"/>
                          <a:pt x="177548" y="111403"/>
                          <a:pt x="174499" y="110295"/>
                        </a:cubicBezTo>
                        <a:cubicBezTo>
                          <a:pt x="170063" y="108632"/>
                          <a:pt x="164241" y="108355"/>
                          <a:pt x="161746" y="103367"/>
                        </a:cubicBezTo>
                        <a:cubicBezTo>
                          <a:pt x="161191" y="101981"/>
                          <a:pt x="160083" y="100872"/>
                          <a:pt x="159528" y="99487"/>
                        </a:cubicBezTo>
                        <a:cubicBezTo>
                          <a:pt x="158973" y="98101"/>
                          <a:pt x="158973" y="96439"/>
                          <a:pt x="158419" y="95053"/>
                        </a:cubicBezTo>
                        <a:cubicBezTo>
                          <a:pt x="157587" y="92559"/>
                          <a:pt x="155092" y="93944"/>
                          <a:pt x="154260" y="95884"/>
                        </a:cubicBezTo>
                        <a:cubicBezTo>
                          <a:pt x="153429" y="97270"/>
                          <a:pt x="153152" y="98655"/>
                          <a:pt x="152874" y="100041"/>
                        </a:cubicBezTo>
                        <a:cubicBezTo>
                          <a:pt x="152874" y="101149"/>
                          <a:pt x="152874" y="103090"/>
                          <a:pt x="151211" y="102812"/>
                        </a:cubicBezTo>
                        <a:cubicBezTo>
                          <a:pt x="149270" y="102258"/>
                          <a:pt x="148161" y="97824"/>
                          <a:pt x="147330" y="96161"/>
                        </a:cubicBezTo>
                        <a:cubicBezTo>
                          <a:pt x="146498" y="94221"/>
                          <a:pt x="145112" y="91727"/>
                          <a:pt x="143449" y="90342"/>
                        </a:cubicBezTo>
                        <a:cubicBezTo>
                          <a:pt x="141785" y="88956"/>
                          <a:pt x="139844" y="87848"/>
                          <a:pt x="138458" y="86185"/>
                        </a:cubicBezTo>
                        <a:cubicBezTo>
                          <a:pt x="137350" y="85077"/>
                          <a:pt x="136240" y="83691"/>
                          <a:pt x="134854" y="82860"/>
                        </a:cubicBezTo>
                        <a:cubicBezTo>
                          <a:pt x="133745" y="82305"/>
                          <a:pt x="132914" y="82305"/>
                          <a:pt x="132082" y="81474"/>
                        </a:cubicBezTo>
                        <a:cubicBezTo>
                          <a:pt x="131527" y="80642"/>
                          <a:pt x="131250" y="79257"/>
                          <a:pt x="130696" y="78426"/>
                        </a:cubicBezTo>
                        <a:cubicBezTo>
                          <a:pt x="129587" y="76209"/>
                          <a:pt x="128201" y="74546"/>
                          <a:pt x="126537" y="72606"/>
                        </a:cubicBezTo>
                        <a:cubicBezTo>
                          <a:pt x="124874" y="70666"/>
                          <a:pt x="123488" y="69280"/>
                          <a:pt x="120992" y="68172"/>
                        </a:cubicBezTo>
                        <a:cubicBezTo>
                          <a:pt x="118497" y="67064"/>
                          <a:pt x="116834" y="65955"/>
                          <a:pt x="114616" y="64570"/>
                        </a:cubicBezTo>
                        <a:cubicBezTo>
                          <a:pt x="110180" y="61798"/>
                          <a:pt x="104913" y="60136"/>
                          <a:pt x="101032" y="56810"/>
                        </a:cubicBezTo>
                        <a:cubicBezTo>
                          <a:pt x="98814" y="54870"/>
                          <a:pt x="97705" y="52376"/>
                          <a:pt x="95487" y="50436"/>
                        </a:cubicBezTo>
                        <a:cubicBezTo>
                          <a:pt x="93269" y="48496"/>
                          <a:pt x="91051" y="46834"/>
                          <a:pt x="88834" y="45171"/>
                        </a:cubicBezTo>
                        <a:cubicBezTo>
                          <a:pt x="86616" y="43508"/>
                          <a:pt x="84952" y="42123"/>
                          <a:pt x="83289" y="39629"/>
                        </a:cubicBezTo>
                        <a:cubicBezTo>
                          <a:pt x="81903" y="37689"/>
                          <a:pt x="80239" y="34640"/>
                          <a:pt x="79962" y="32423"/>
                        </a:cubicBezTo>
                        <a:cubicBezTo>
                          <a:pt x="78299" y="30483"/>
                          <a:pt x="76912" y="28544"/>
                          <a:pt x="75249" y="26604"/>
                        </a:cubicBezTo>
                        <a:cubicBezTo>
                          <a:pt x="73863" y="24941"/>
                          <a:pt x="73586" y="23555"/>
                          <a:pt x="72476" y="21893"/>
                        </a:cubicBezTo>
                        <a:cubicBezTo>
                          <a:pt x="70536" y="18290"/>
                          <a:pt x="68041" y="14965"/>
                          <a:pt x="64714" y="12748"/>
                        </a:cubicBezTo>
                        <a:cubicBezTo>
                          <a:pt x="63051" y="11639"/>
                          <a:pt x="60833" y="10808"/>
                          <a:pt x="58615" y="10531"/>
                        </a:cubicBezTo>
                        <a:cubicBezTo>
                          <a:pt x="56674" y="10531"/>
                          <a:pt x="54734" y="11085"/>
                          <a:pt x="53070" y="11085"/>
                        </a:cubicBezTo>
                        <a:cubicBezTo>
                          <a:pt x="51129" y="11085"/>
                          <a:pt x="49189" y="10254"/>
                          <a:pt x="47248" y="10254"/>
                        </a:cubicBezTo>
                        <a:cubicBezTo>
                          <a:pt x="45030" y="10254"/>
                          <a:pt x="42812" y="10254"/>
                          <a:pt x="40594" y="10254"/>
                        </a:cubicBezTo>
                        <a:cubicBezTo>
                          <a:pt x="38376" y="10254"/>
                          <a:pt x="36990" y="10254"/>
                          <a:pt x="35050" y="10808"/>
                        </a:cubicBezTo>
                        <a:cubicBezTo>
                          <a:pt x="30337" y="12193"/>
                          <a:pt x="26456" y="11916"/>
                          <a:pt x="23129" y="8314"/>
                        </a:cubicBezTo>
                        <a:cubicBezTo>
                          <a:pt x="19248" y="4434"/>
                          <a:pt x="15089" y="277"/>
                          <a:pt x="9267" y="0"/>
                        </a:cubicBezTo>
                        <a:cubicBezTo>
                          <a:pt x="4831" y="0"/>
                          <a:pt x="673" y="2217"/>
                          <a:pt x="119" y="6928"/>
                        </a:cubicBezTo>
                        <a:cubicBezTo>
                          <a:pt x="-991" y="14411"/>
                          <a:pt x="5940" y="23278"/>
                          <a:pt x="10099" y="28821"/>
                        </a:cubicBezTo>
                        <a:cubicBezTo>
                          <a:pt x="11762" y="31315"/>
                          <a:pt x="13980" y="33255"/>
                          <a:pt x="16198" y="35195"/>
                        </a:cubicBezTo>
                        <a:cubicBezTo>
                          <a:pt x="20079" y="38520"/>
                          <a:pt x="24792" y="41291"/>
                          <a:pt x="29228" y="44062"/>
                        </a:cubicBezTo>
                        <a:cubicBezTo>
                          <a:pt x="31446" y="45448"/>
                          <a:pt x="33387" y="47665"/>
                          <a:pt x="35327" y="49328"/>
                        </a:cubicBezTo>
                        <a:cubicBezTo>
                          <a:pt x="36713" y="50436"/>
                          <a:pt x="38376" y="50990"/>
                          <a:pt x="40040" y="51268"/>
                        </a:cubicBezTo>
                        <a:cubicBezTo>
                          <a:pt x="44476" y="52376"/>
                          <a:pt x="47803" y="56256"/>
                          <a:pt x="50021" y="60413"/>
                        </a:cubicBezTo>
                        <a:cubicBezTo>
                          <a:pt x="52238" y="64292"/>
                          <a:pt x="55842" y="67895"/>
                          <a:pt x="59446" y="70389"/>
                        </a:cubicBezTo>
                        <a:cubicBezTo>
                          <a:pt x="62773" y="72606"/>
                          <a:pt x="64437" y="75377"/>
                          <a:pt x="65545" y="79257"/>
                        </a:cubicBezTo>
                        <a:cubicBezTo>
                          <a:pt x="66932" y="82860"/>
                          <a:pt x="67763" y="88402"/>
                          <a:pt x="71368" y="90619"/>
                        </a:cubicBezTo>
                        <a:cubicBezTo>
                          <a:pt x="73586" y="92005"/>
                          <a:pt x="75526" y="93944"/>
                          <a:pt x="78021" y="94498"/>
                        </a:cubicBezTo>
                        <a:cubicBezTo>
                          <a:pt x="80517" y="95330"/>
                          <a:pt x="82734" y="96439"/>
                          <a:pt x="84398" y="98101"/>
                        </a:cubicBezTo>
                        <a:cubicBezTo>
                          <a:pt x="86338" y="100041"/>
                          <a:pt x="88556" y="102258"/>
                          <a:pt x="89942" y="104752"/>
                        </a:cubicBezTo>
                        <a:cubicBezTo>
                          <a:pt x="91606" y="107246"/>
                          <a:pt x="94101" y="109186"/>
                          <a:pt x="94655" y="112234"/>
                        </a:cubicBezTo>
                        <a:cubicBezTo>
                          <a:pt x="95209" y="115283"/>
                          <a:pt x="97705" y="117777"/>
                          <a:pt x="98259" y="121102"/>
                        </a:cubicBezTo>
                        <a:cubicBezTo>
                          <a:pt x="99368" y="125259"/>
                          <a:pt x="101032" y="129416"/>
                          <a:pt x="102695" y="133296"/>
                        </a:cubicBezTo>
                        <a:cubicBezTo>
                          <a:pt x="106022" y="141609"/>
                          <a:pt x="110180" y="149923"/>
                          <a:pt x="116557" y="156574"/>
                        </a:cubicBezTo>
                        <a:cubicBezTo>
                          <a:pt x="122656" y="162948"/>
                          <a:pt x="130696" y="167659"/>
                          <a:pt x="135686" y="175141"/>
                        </a:cubicBezTo>
                        <a:cubicBezTo>
                          <a:pt x="141508" y="184009"/>
                          <a:pt x="144280" y="194540"/>
                          <a:pt x="148161" y="204239"/>
                        </a:cubicBezTo>
                        <a:cubicBezTo>
                          <a:pt x="152597" y="215324"/>
                          <a:pt x="158973" y="225300"/>
                          <a:pt x="166182" y="234722"/>
                        </a:cubicBezTo>
                        <a:cubicBezTo>
                          <a:pt x="173112" y="243313"/>
                          <a:pt x="180598" y="251627"/>
                          <a:pt x="189192" y="258555"/>
                        </a:cubicBezTo>
                        <a:cubicBezTo>
                          <a:pt x="197509" y="265206"/>
                          <a:pt x="206103" y="271302"/>
                          <a:pt x="213866" y="278230"/>
                        </a:cubicBezTo>
                        <a:cubicBezTo>
                          <a:pt x="218579" y="282387"/>
                          <a:pt x="222737" y="287098"/>
                          <a:pt x="227451" y="291532"/>
                        </a:cubicBezTo>
                        <a:cubicBezTo>
                          <a:pt x="229668" y="293749"/>
                          <a:pt x="232163" y="295966"/>
                          <a:pt x="234382" y="297906"/>
                        </a:cubicBezTo>
                        <a:cubicBezTo>
                          <a:pt x="236599" y="299569"/>
                          <a:pt x="238540" y="301509"/>
                          <a:pt x="241312" y="302340"/>
                        </a:cubicBezTo>
                        <a:cubicBezTo>
                          <a:pt x="242421" y="302894"/>
                          <a:pt x="243253" y="303448"/>
                          <a:pt x="244085" y="304280"/>
                        </a:cubicBezTo>
                        <a:cubicBezTo>
                          <a:pt x="245471" y="305666"/>
                          <a:pt x="246580" y="307051"/>
                          <a:pt x="247688" y="308714"/>
                        </a:cubicBezTo>
                        <a:cubicBezTo>
                          <a:pt x="248520" y="309822"/>
                          <a:pt x="248798" y="310931"/>
                          <a:pt x="249906" y="312039"/>
                        </a:cubicBezTo>
                        <a:cubicBezTo>
                          <a:pt x="250461" y="312594"/>
                          <a:pt x="251570" y="313425"/>
                          <a:pt x="252402" y="312594"/>
                        </a:cubicBezTo>
                        <a:cubicBezTo>
                          <a:pt x="253233" y="311485"/>
                          <a:pt x="252956" y="309545"/>
                          <a:pt x="252956" y="308437"/>
                        </a:cubicBezTo>
                        <a:cubicBezTo>
                          <a:pt x="252956" y="305943"/>
                          <a:pt x="252956" y="303448"/>
                          <a:pt x="252956" y="300954"/>
                        </a:cubicBezTo>
                        <a:cubicBezTo>
                          <a:pt x="252956" y="300677"/>
                          <a:pt x="252956" y="299569"/>
                          <a:pt x="252956" y="299292"/>
                        </a:cubicBezTo>
                        <a:cubicBezTo>
                          <a:pt x="253233" y="299292"/>
                          <a:pt x="254065" y="299846"/>
                          <a:pt x="254065" y="299846"/>
                        </a:cubicBezTo>
                        <a:cubicBezTo>
                          <a:pt x="255728" y="301232"/>
                          <a:pt x="257115" y="302617"/>
                          <a:pt x="258778" y="304003"/>
                        </a:cubicBezTo>
                        <a:cubicBezTo>
                          <a:pt x="260164" y="305111"/>
                          <a:pt x="261273" y="306497"/>
                          <a:pt x="262936" y="307051"/>
                        </a:cubicBezTo>
                        <a:cubicBezTo>
                          <a:pt x="264045" y="307605"/>
                          <a:pt x="265986" y="308160"/>
                          <a:pt x="267095" y="307328"/>
                        </a:cubicBezTo>
                        <a:cubicBezTo>
                          <a:pt x="268204" y="306497"/>
                          <a:pt x="267926" y="304280"/>
                          <a:pt x="267926" y="302894"/>
                        </a:cubicBezTo>
                        <a:cubicBezTo>
                          <a:pt x="267926" y="301509"/>
                          <a:pt x="268204" y="300677"/>
                          <a:pt x="269590" y="300123"/>
                        </a:cubicBezTo>
                        <a:cubicBezTo>
                          <a:pt x="270699" y="299569"/>
                          <a:pt x="271808" y="300123"/>
                          <a:pt x="272639" y="300954"/>
                        </a:cubicBezTo>
                        <a:cubicBezTo>
                          <a:pt x="274025" y="302340"/>
                          <a:pt x="274857" y="304280"/>
                          <a:pt x="276243" y="305666"/>
                        </a:cubicBezTo>
                        <a:cubicBezTo>
                          <a:pt x="276798" y="306497"/>
                          <a:pt x="277630" y="307328"/>
                          <a:pt x="278184" y="308160"/>
                        </a:cubicBezTo>
                        <a:cubicBezTo>
                          <a:pt x="279016" y="309268"/>
                          <a:pt x="280956" y="310099"/>
                          <a:pt x="282342" y="309268"/>
                        </a:cubicBezTo>
                        <a:cubicBezTo>
                          <a:pt x="283174" y="308714"/>
                          <a:pt x="283729" y="307605"/>
                          <a:pt x="284006" y="306774"/>
                        </a:cubicBezTo>
                        <a:cubicBezTo>
                          <a:pt x="284560" y="305389"/>
                          <a:pt x="285115" y="304003"/>
                          <a:pt x="285392" y="302617"/>
                        </a:cubicBezTo>
                        <a:cubicBezTo>
                          <a:pt x="285392" y="301232"/>
                          <a:pt x="285392" y="299569"/>
                          <a:pt x="285947" y="298183"/>
                        </a:cubicBezTo>
                        <a:cubicBezTo>
                          <a:pt x="286224" y="296797"/>
                          <a:pt x="286224" y="295689"/>
                          <a:pt x="286224" y="294304"/>
                        </a:cubicBezTo>
                        <a:cubicBezTo>
                          <a:pt x="286224" y="290978"/>
                          <a:pt x="286224" y="287653"/>
                          <a:pt x="286224" y="284050"/>
                        </a:cubicBezTo>
                        <a:cubicBezTo>
                          <a:pt x="286224" y="282387"/>
                          <a:pt x="286224" y="280170"/>
                          <a:pt x="285670" y="278507"/>
                        </a:cubicBezTo>
                        <a:cubicBezTo>
                          <a:pt x="285115" y="276845"/>
                          <a:pt x="285115" y="275182"/>
                          <a:pt x="284838" y="273520"/>
                        </a:cubicBezTo>
                        <a:cubicBezTo>
                          <a:pt x="284560" y="269363"/>
                          <a:pt x="284006" y="265206"/>
                          <a:pt x="284284" y="261049"/>
                        </a:cubicBezTo>
                        <a:cubicBezTo>
                          <a:pt x="284284" y="258832"/>
                          <a:pt x="284560" y="256338"/>
                          <a:pt x="285115" y="254121"/>
                        </a:cubicBezTo>
                        <a:cubicBezTo>
                          <a:pt x="286779" y="245807"/>
                          <a:pt x="288719" y="237771"/>
                          <a:pt x="285115" y="229457"/>
                        </a:cubicBezTo>
                        <a:cubicBezTo>
                          <a:pt x="281511" y="220312"/>
                          <a:pt x="273194" y="213938"/>
                          <a:pt x="263214" y="214215"/>
                        </a:cubicBezTo>
                        <a:cubicBezTo>
                          <a:pt x="259887" y="214215"/>
                          <a:pt x="256837" y="215601"/>
                          <a:pt x="253788" y="215878"/>
                        </a:cubicBezTo>
                        <a:cubicBezTo>
                          <a:pt x="251570" y="215878"/>
                          <a:pt x="251016" y="215047"/>
                          <a:pt x="251016" y="212830"/>
                        </a:cubicBezTo>
                        <a:cubicBezTo>
                          <a:pt x="250184" y="203130"/>
                          <a:pt x="249906" y="193985"/>
                          <a:pt x="243530" y="185949"/>
                        </a:cubicBezTo>
                        <a:cubicBezTo>
                          <a:pt x="240203" y="181792"/>
                          <a:pt x="235768" y="178744"/>
                          <a:pt x="231054" y="176527"/>
                        </a:cubicBezTo>
                        <a:cubicBezTo>
                          <a:pt x="227727" y="174864"/>
                          <a:pt x="223569" y="173756"/>
                          <a:pt x="220520" y="171539"/>
                        </a:cubicBezTo>
                        <a:cubicBezTo>
                          <a:pt x="215252" y="167382"/>
                          <a:pt x="221074" y="158791"/>
                          <a:pt x="222460" y="154080"/>
                        </a:cubicBezTo>
                        <a:cubicBezTo>
                          <a:pt x="223292" y="151308"/>
                          <a:pt x="224123" y="147706"/>
                          <a:pt x="222183" y="145212"/>
                        </a:cubicBezTo>
                        <a:cubicBezTo>
                          <a:pt x="220242" y="142995"/>
                          <a:pt x="216916" y="142718"/>
                          <a:pt x="214143" y="142718"/>
                        </a:cubicBezTo>
                        <a:cubicBezTo>
                          <a:pt x="211371" y="142718"/>
                          <a:pt x="202222" y="145489"/>
                          <a:pt x="202222" y="141055"/>
                        </a:cubicBezTo>
                        <a:cubicBezTo>
                          <a:pt x="202222" y="139115"/>
                          <a:pt x="203331" y="136067"/>
                          <a:pt x="203054" y="133850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351" name="Freeform 2350">
                    <a:extLst>
                      <a:ext uri="{FF2B5EF4-FFF2-40B4-BE49-F238E27FC236}">
                        <a16:creationId xmlns:a16="http://schemas.microsoft.com/office/drawing/2014/main" id="{0596FDAC-5F1E-A1CB-E902-812F37B6F822}"/>
                      </a:ext>
                    </a:extLst>
                  </p:cNvPr>
                  <p:cNvSpPr/>
                  <p:nvPr/>
                </p:nvSpPr>
                <p:spPr>
                  <a:xfrm>
                    <a:off x="8555229" y="4090767"/>
                    <a:ext cx="12590" cy="5884"/>
                  </a:xfrm>
                  <a:custGeom>
                    <a:avLst/>
                    <a:gdLst>
                      <a:gd name="connsiteX0" fmla="*/ 4274 w 12590"/>
                      <a:gd name="connsiteY0" fmla="*/ 0 h 5884"/>
                      <a:gd name="connsiteX1" fmla="*/ 12591 w 12590"/>
                      <a:gd name="connsiteY1" fmla="*/ 3048 h 5884"/>
                      <a:gd name="connsiteX2" fmla="*/ 5105 w 12590"/>
                      <a:gd name="connsiteY2" fmla="*/ 5819 h 5884"/>
                      <a:gd name="connsiteX3" fmla="*/ 115 w 12590"/>
                      <a:gd name="connsiteY3" fmla="*/ 1663 h 5884"/>
                      <a:gd name="connsiteX4" fmla="*/ 3996 w 12590"/>
                      <a:gd name="connsiteY4" fmla="*/ 0 h 58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590" h="5884">
                        <a:moveTo>
                          <a:pt x="4274" y="0"/>
                        </a:moveTo>
                        <a:cubicBezTo>
                          <a:pt x="5937" y="0"/>
                          <a:pt x="12313" y="277"/>
                          <a:pt x="12591" y="3048"/>
                        </a:cubicBezTo>
                        <a:cubicBezTo>
                          <a:pt x="12591" y="5542"/>
                          <a:pt x="6769" y="6097"/>
                          <a:pt x="5105" y="5819"/>
                        </a:cubicBezTo>
                        <a:cubicBezTo>
                          <a:pt x="3164" y="5265"/>
                          <a:pt x="-717" y="4988"/>
                          <a:pt x="115" y="1663"/>
                        </a:cubicBezTo>
                        <a:cubicBezTo>
                          <a:pt x="670" y="277"/>
                          <a:pt x="2333" y="0"/>
                          <a:pt x="3996" y="0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352" name="Freeform 2351">
                    <a:extLst>
                      <a:ext uri="{FF2B5EF4-FFF2-40B4-BE49-F238E27FC236}">
                        <a16:creationId xmlns:a16="http://schemas.microsoft.com/office/drawing/2014/main" id="{0D9F237F-E3D7-D31C-E9FD-59A13AA1789D}"/>
                      </a:ext>
                    </a:extLst>
                  </p:cNvPr>
                  <p:cNvSpPr/>
                  <p:nvPr/>
                </p:nvSpPr>
                <p:spPr>
                  <a:xfrm>
                    <a:off x="8544255" y="4079013"/>
                    <a:ext cx="10942" cy="8112"/>
                  </a:xfrm>
                  <a:custGeom>
                    <a:avLst/>
                    <a:gdLst>
                      <a:gd name="connsiteX0" fmla="*/ 0 w 10942"/>
                      <a:gd name="connsiteY0" fmla="*/ 2609 h 8112"/>
                      <a:gd name="connsiteX1" fmla="*/ 8594 w 10942"/>
                      <a:gd name="connsiteY1" fmla="*/ 1777 h 8112"/>
                      <a:gd name="connsiteX2" fmla="*/ 9980 w 10942"/>
                      <a:gd name="connsiteY2" fmla="*/ 7597 h 8112"/>
                      <a:gd name="connsiteX3" fmla="*/ 277 w 10942"/>
                      <a:gd name="connsiteY3" fmla="*/ 3163 h 8112"/>
                      <a:gd name="connsiteX4" fmla="*/ 277 w 10942"/>
                      <a:gd name="connsiteY4" fmla="*/ 2609 h 81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942" h="8112">
                        <a:moveTo>
                          <a:pt x="0" y="2609"/>
                        </a:moveTo>
                        <a:cubicBezTo>
                          <a:pt x="0" y="-1548"/>
                          <a:pt x="6653" y="115"/>
                          <a:pt x="8594" y="1777"/>
                        </a:cubicBezTo>
                        <a:cubicBezTo>
                          <a:pt x="9426" y="2609"/>
                          <a:pt x="12476" y="6489"/>
                          <a:pt x="9980" y="7597"/>
                        </a:cubicBezTo>
                        <a:cubicBezTo>
                          <a:pt x="6099" y="8983"/>
                          <a:pt x="831" y="7597"/>
                          <a:pt x="277" y="3163"/>
                        </a:cubicBezTo>
                        <a:cubicBezTo>
                          <a:pt x="277" y="3163"/>
                          <a:pt x="277" y="2886"/>
                          <a:pt x="277" y="2609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353" name="Freeform 2352">
                    <a:extLst>
                      <a:ext uri="{FF2B5EF4-FFF2-40B4-BE49-F238E27FC236}">
                        <a16:creationId xmlns:a16="http://schemas.microsoft.com/office/drawing/2014/main" id="{9C181C2C-ACEF-7001-505D-FE270A3172E5}"/>
                      </a:ext>
                    </a:extLst>
                  </p:cNvPr>
                  <p:cNvSpPr/>
                  <p:nvPr/>
                </p:nvSpPr>
                <p:spPr>
                  <a:xfrm>
                    <a:off x="8521972" y="4062433"/>
                    <a:ext cx="12286" cy="10905"/>
                  </a:xfrm>
                  <a:custGeom>
                    <a:avLst/>
                    <a:gdLst>
                      <a:gd name="connsiteX0" fmla="*/ 935 w 12286"/>
                      <a:gd name="connsiteY0" fmla="*/ 6995 h 10905"/>
                      <a:gd name="connsiteX1" fmla="*/ 104 w 12286"/>
                      <a:gd name="connsiteY1" fmla="*/ 3947 h 10905"/>
                      <a:gd name="connsiteX2" fmla="*/ 8698 w 12286"/>
                      <a:gd name="connsiteY2" fmla="*/ 344 h 10905"/>
                      <a:gd name="connsiteX3" fmla="*/ 11748 w 12286"/>
                      <a:gd name="connsiteY3" fmla="*/ 7827 h 10905"/>
                      <a:gd name="connsiteX4" fmla="*/ 5371 w 12286"/>
                      <a:gd name="connsiteY4" fmla="*/ 10875 h 10905"/>
                      <a:gd name="connsiteX5" fmla="*/ 935 w 12286"/>
                      <a:gd name="connsiteY5" fmla="*/ 6995 h 109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286" h="10905">
                        <a:moveTo>
                          <a:pt x="935" y="6995"/>
                        </a:moveTo>
                        <a:cubicBezTo>
                          <a:pt x="104" y="5887"/>
                          <a:pt x="-173" y="4779"/>
                          <a:pt x="104" y="3947"/>
                        </a:cubicBezTo>
                        <a:cubicBezTo>
                          <a:pt x="658" y="899"/>
                          <a:pt x="5926" y="-764"/>
                          <a:pt x="8698" y="344"/>
                        </a:cubicBezTo>
                        <a:cubicBezTo>
                          <a:pt x="11748" y="1730"/>
                          <a:pt x="13134" y="4779"/>
                          <a:pt x="11748" y="7827"/>
                        </a:cubicBezTo>
                        <a:cubicBezTo>
                          <a:pt x="10916" y="9490"/>
                          <a:pt x="7035" y="11152"/>
                          <a:pt x="5371" y="10875"/>
                        </a:cubicBezTo>
                        <a:cubicBezTo>
                          <a:pt x="3985" y="10875"/>
                          <a:pt x="2045" y="8935"/>
                          <a:pt x="935" y="6995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354" name="Freeform 2353">
                    <a:extLst>
                      <a:ext uri="{FF2B5EF4-FFF2-40B4-BE49-F238E27FC236}">
                        <a16:creationId xmlns:a16="http://schemas.microsoft.com/office/drawing/2014/main" id="{5E99E3F3-E603-C07F-D032-11DE2EE297E1}"/>
                      </a:ext>
                    </a:extLst>
                  </p:cNvPr>
                  <p:cNvSpPr/>
                  <p:nvPr/>
                </p:nvSpPr>
                <p:spPr>
                  <a:xfrm>
                    <a:off x="8622435" y="4160831"/>
                    <a:ext cx="45601" cy="41584"/>
                  </a:xfrm>
                  <a:custGeom>
                    <a:avLst/>
                    <a:gdLst>
                      <a:gd name="connsiteX0" fmla="*/ 16634 w 45601"/>
                      <a:gd name="connsiteY0" fmla="*/ 16121 h 41584"/>
                      <a:gd name="connsiteX1" fmla="*/ 10535 w 45601"/>
                      <a:gd name="connsiteY1" fmla="*/ 15566 h 41584"/>
                      <a:gd name="connsiteX2" fmla="*/ 4435 w 45601"/>
                      <a:gd name="connsiteY2" fmla="*/ 15289 h 41584"/>
                      <a:gd name="connsiteX3" fmla="*/ 0 w 45601"/>
                      <a:gd name="connsiteY3" fmla="*/ 13626 h 41584"/>
                      <a:gd name="connsiteX4" fmla="*/ 4713 w 45601"/>
                      <a:gd name="connsiteY4" fmla="*/ 6975 h 41584"/>
                      <a:gd name="connsiteX5" fmla="*/ 12752 w 45601"/>
                      <a:gd name="connsiteY5" fmla="*/ 47 h 41584"/>
                      <a:gd name="connsiteX6" fmla="*/ 17743 w 45601"/>
                      <a:gd name="connsiteY6" fmla="*/ 1710 h 41584"/>
                      <a:gd name="connsiteX7" fmla="*/ 21901 w 45601"/>
                      <a:gd name="connsiteY7" fmla="*/ 2541 h 41584"/>
                      <a:gd name="connsiteX8" fmla="*/ 28000 w 45601"/>
                      <a:gd name="connsiteY8" fmla="*/ 11687 h 41584"/>
                      <a:gd name="connsiteX9" fmla="*/ 31604 w 45601"/>
                      <a:gd name="connsiteY9" fmla="*/ 20831 h 41584"/>
                      <a:gd name="connsiteX10" fmla="*/ 37981 w 45601"/>
                      <a:gd name="connsiteY10" fmla="*/ 25265 h 41584"/>
                      <a:gd name="connsiteX11" fmla="*/ 44634 w 45601"/>
                      <a:gd name="connsiteY11" fmla="*/ 29145 h 41584"/>
                      <a:gd name="connsiteX12" fmla="*/ 42417 w 45601"/>
                      <a:gd name="connsiteY12" fmla="*/ 31916 h 41584"/>
                      <a:gd name="connsiteX13" fmla="*/ 44080 w 45601"/>
                      <a:gd name="connsiteY13" fmla="*/ 35519 h 41584"/>
                      <a:gd name="connsiteX14" fmla="*/ 45189 w 45601"/>
                      <a:gd name="connsiteY14" fmla="*/ 39953 h 41584"/>
                      <a:gd name="connsiteX15" fmla="*/ 39090 w 45601"/>
                      <a:gd name="connsiteY15" fmla="*/ 41339 h 41584"/>
                      <a:gd name="connsiteX16" fmla="*/ 32714 w 45601"/>
                      <a:gd name="connsiteY16" fmla="*/ 41339 h 41584"/>
                      <a:gd name="connsiteX17" fmla="*/ 24674 w 45601"/>
                      <a:gd name="connsiteY17" fmla="*/ 29145 h 41584"/>
                      <a:gd name="connsiteX18" fmla="*/ 20515 w 45601"/>
                      <a:gd name="connsiteY18" fmla="*/ 23603 h 41584"/>
                      <a:gd name="connsiteX19" fmla="*/ 16357 w 45601"/>
                      <a:gd name="connsiteY19" fmla="*/ 16398 h 415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</a:cxnLst>
                    <a:rect l="l" t="t" r="r" b="b"/>
                    <a:pathLst>
                      <a:path w="45601" h="41584">
                        <a:moveTo>
                          <a:pt x="16634" y="16121"/>
                        </a:moveTo>
                        <a:cubicBezTo>
                          <a:pt x="14970" y="15289"/>
                          <a:pt x="12476" y="15566"/>
                          <a:pt x="10535" y="15566"/>
                        </a:cubicBezTo>
                        <a:cubicBezTo>
                          <a:pt x="8594" y="15566"/>
                          <a:pt x="6377" y="15843"/>
                          <a:pt x="4435" y="15289"/>
                        </a:cubicBezTo>
                        <a:cubicBezTo>
                          <a:pt x="3049" y="14735"/>
                          <a:pt x="1386" y="13903"/>
                          <a:pt x="0" y="13626"/>
                        </a:cubicBezTo>
                        <a:cubicBezTo>
                          <a:pt x="832" y="10578"/>
                          <a:pt x="2772" y="9470"/>
                          <a:pt x="4713" y="6975"/>
                        </a:cubicBezTo>
                        <a:cubicBezTo>
                          <a:pt x="6931" y="3927"/>
                          <a:pt x="8317" y="-507"/>
                          <a:pt x="12752" y="47"/>
                        </a:cubicBezTo>
                        <a:cubicBezTo>
                          <a:pt x="14416" y="324"/>
                          <a:pt x="16080" y="1433"/>
                          <a:pt x="17743" y="1710"/>
                        </a:cubicBezTo>
                        <a:cubicBezTo>
                          <a:pt x="19129" y="1987"/>
                          <a:pt x="20515" y="1987"/>
                          <a:pt x="21901" y="2541"/>
                        </a:cubicBezTo>
                        <a:cubicBezTo>
                          <a:pt x="25783" y="3650"/>
                          <a:pt x="27169" y="8084"/>
                          <a:pt x="28000" y="11687"/>
                        </a:cubicBezTo>
                        <a:cubicBezTo>
                          <a:pt x="28832" y="15012"/>
                          <a:pt x="29664" y="18060"/>
                          <a:pt x="31604" y="20831"/>
                        </a:cubicBezTo>
                        <a:cubicBezTo>
                          <a:pt x="33268" y="23603"/>
                          <a:pt x="34931" y="24711"/>
                          <a:pt x="37981" y="25265"/>
                        </a:cubicBezTo>
                        <a:cubicBezTo>
                          <a:pt x="39921" y="25543"/>
                          <a:pt x="45744" y="26097"/>
                          <a:pt x="44634" y="29145"/>
                        </a:cubicBezTo>
                        <a:cubicBezTo>
                          <a:pt x="44080" y="30254"/>
                          <a:pt x="42694" y="30808"/>
                          <a:pt x="42417" y="31916"/>
                        </a:cubicBezTo>
                        <a:cubicBezTo>
                          <a:pt x="42139" y="33302"/>
                          <a:pt x="43248" y="34688"/>
                          <a:pt x="44080" y="35519"/>
                        </a:cubicBezTo>
                        <a:cubicBezTo>
                          <a:pt x="44912" y="36628"/>
                          <a:pt x="46298" y="38567"/>
                          <a:pt x="45189" y="39953"/>
                        </a:cubicBezTo>
                        <a:cubicBezTo>
                          <a:pt x="43803" y="41339"/>
                          <a:pt x="41031" y="41339"/>
                          <a:pt x="39090" y="41339"/>
                        </a:cubicBezTo>
                        <a:cubicBezTo>
                          <a:pt x="37149" y="41339"/>
                          <a:pt x="34654" y="41893"/>
                          <a:pt x="32714" y="41339"/>
                        </a:cubicBezTo>
                        <a:cubicBezTo>
                          <a:pt x="28278" y="39399"/>
                          <a:pt x="26337" y="33302"/>
                          <a:pt x="24674" y="29145"/>
                        </a:cubicBezTo>
                        <a:cubicBezTo>
                          <a:pt x="23842" y="26651"/>
                          <a:pt x="21901" y="25543"/>
                          <a:pt x="20515" y="23603"/>
                        </a:cubicBezTo>
                        <a:cubicBezTo>
                          <a:pt x="19129" y="21663"/>
                          <a:pt x="18852" y="17783"/>
                          <a:pt x="16357" y="16398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355" name="Freeform 2354">
                    <a:extLst>
                      <a:ext uri="{FF2B5EF4-FFF2-40B4-BE49-F238E27FC236}">
                        <a16:creationId xmlns:a16="http://schemas.microsoft.com/office/drawing/2014/main" id="{569D7E03-9052-5A6D-3D2B-58A06FF20957}"/>
                      </a:ext>
                    </a:extLst>
                  </p:cNvPr>
                  <p:cNvSpPr/>
                  <p:nvPr/>
                </p:nvSpPr>
                <p:spPr>
                  <a:xfrm>
                    <a:off x="8683872" y="4190766"/>
                    <a:ext cx="25110" cy="17370"/>
                  </a:xfrm>
                  <a:custGeom>
                    <a:avLst/>
                    <a:gdLst>
                      <a:gd name="connsiteX0" fmla="*/ 2881 w 25110"/>
                      <a:gd name="connsiteY0" fmla="*/ 9187 h 17370"/>
                      <a:gd name="connsiteX1" fmla="*/ 109 w 25110"/>
                      <a:gd name="connsiteY1" fmla="*/ 4476 h 17370"/>
                      <a:gd name="connsiteX2" fmla="*/ 5653 w 25110"/>
                      <a:gd name="connsiteY2" fmla="*/ 2813 h 17370"/>
                      <a:gd name="connsiteX3" fmla="*/ 10089 w 25110"/>
                      <a:gd name="connsiteY3" fmla="*/ 319 h 17370"/>
                      <a:gd name="connsiteX4" fmla="*/ 20069 w 25110"/>
                      <a:gd name="connsiteY4" fmla="*/ 1704 h 17370"/>
                      <a:gd name="connsiteX5" fmla="*/ 25060 w 25110"/>
                      <a:gd name="connsiteY5" fmla="*/ 9464 h 17370"/>
                      <a:gd name="connsiteX6" fmla="*/ 22010 w 25110"/>
                      <a:gd name="connsiteY6" fmla="*/ 16669 h 17370"/>
                      <a:gd name="connsiteX7" fmla="*/ 10644 w 25110"/>
                      <a:gd name="connsiteY7" fmla="*/ 14175 h 17370"/>
                      <a:gd name="connsiteX8" fmla="*/ 7871 w 25110"/>
                      <a:gd name="connsiteY8" fmla="*/ 13066 h 17370"/>
                      <a:gd name="connsiteX9" fmla="*/ 6762 w 25110"/>
                      <a:gd name="connsiteY9" fmla="*/ 11681 h 17370"/>
                      <a:gd name="connsiteX10" fmla="*/ 3159 w 25110"/>
                      <a:gd name="connsiteY10" fmla="*/ 9187 h 17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25110" h="17370">
                        <a:moveTo>
                          <a:pt x="2881" y="9187"/>
                        </a:moveTo>
                        <a:cubicBezTo>
                          <a:pt x="1217" y="8355"/>
                          <a:pt x="-446" y="6693"/>
                          <a:pt x="109" y="4476"/>
                        </a:cubicBezTo>
                        <a:cubicBezTo>
                          <a:pt x="2049" y="4476"/>
                          <a:pt x="3713" y="4199"/>
                          <a:pt x="5653" y="2813"/>
                        </a:cubicBezTo>
                        <a:cubicBezTo>
                          <a:pt x="7040" y="1704"/>
                          <a:pt x="8148" y="873"/>
                          <a:pt x="10089" y="319"/>
                        </a:cubicBezTo>
                        <a:cubicBezTo>
                          <a:pt x="13416" y="-235"/>
                          <a:pt x="17297" y="-235"/>
                          <a:pt x="20069" y="1704"/>
                        </a:cubicBezTo>
                        <a:cubicBezTo>
                          <a:pt x="22842" y="3644"/>
                          <a:pt x="24782" y="6138"/>
                          <a:pt x="25060" y="9464"/>
                        </a:cubicBezTo>
                        <a:cubicBezTo>
                          <a:pt x="25337" y="12235"/>
                          <a:pt x="24505" y="15006"/>
                          <a:pt x="22010" y="16669"/>
                        </a:cubicBezTo>
                        <a:cubicBezTo>
                          <a:pt x="18961" y="18609"/>
                          <a:pt x="13139" y="16115"/>
                          <a:pt x="10644" y="14175"/>
                        </a:cubicBezTo>
                        <a:cubicBezTo>
                          <a:pt x="9812" y="13621"/>
                          <a:pt x="8703" y="13621"/>
                          <a:pt x="7871" y="13066"/>
                        </a:cubicBezTo>
                        <a:cubicBezTo>
                          <a:pt x="7594" y="13066"/>
                          <a:pt x="7040" y="12235"/>
                          <a:pt x="6762" y="11681"/>
                        </a:cubicBezTo>
                        <a:cubicBezTo>
                          <a:pt x="5653" y="10572"/>
                          <a:pt x="4267" y="9741"/>
                          <a:pt x="3159" y="9187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356" name="Freeform 2355">
                    <a:extLst>
                      <a:ext uri="{FF2B5EF4-FFF2-40B4-BE49-F238E27FC236}">
                        <a16:creationId xmlns:a16="http://schemas.microsoft.com/office/drawing/2014/main" id="{C49D2701-9957-3FFC-9DBB-05185FEFA295}"/>
                      </a:ext>
                    </a:extLst>
                  </p:cNvPr>
                  <p:cNvSpPr/>
                  <p:nvPr/>
                </p:nvSpPr>
                <p:spPr>
                  <a:xfrm>
                    <a:off x="8895511" y="4304059"/>
                    <a:ext cx="11921" cy="7851"/>
                  </a:xfrm>
                  <a:custGeom>
                    <a:avLst/>
                    <a:gdLst>
                      <a:gd name="connsiteX0" fmla="*/ 1386 w 11921"/>
                      <a:gd name="connsiteY0" fmla="*/ 4803 h 7851"/>
                      <a:gd name="connsiteX1" fmla="*/ 0 w 11921"/>
                      <a:gd name="connsiteY1" fmla="*/ 2586 h 7851"/>
                      <a:gd name="connsiteX2" fmla="*/ 1663 w 11921"/>
                      <a:gd name="connsiteY2" fmla="*/ 370 h 7851"/>
                      <a:gd name="connsiteX3" fmla="*/ 6653 w 11921"/>
                      <a:gd name="connsiteY3" fmla="*/ 370 h 7851"/>
                      <a:gd name="connsiteX4" fmla="*/ 11089 w 11921"/>
                      <a:gd name="connsiteY4" fmla="*/ 370 h 7851"/>
                      <a:gd name="connsiteX5" fmla="*/ 11921 w 11921"/>
                      <a:gd name="connsiteY5" fmla="*/ 1755 h 7851"/>
                      <a:gd name="connsiteX6" fmla="*/ 10812 w 11921"/>
                      <a:gd name="connsiteY6" fmla="*/ 4803 h 7851"/>
                      <a:gd name="connsiteX7" fmla="*/ 8317 w 11921"/>
                      <a:gd name="connsiteY7" fmla="*/ 6743 h 7851"/>
                      <a:gd name="connsiteX8" fmla="*/ 6653 w 11921"/>
                      <a:gd name="connsiteY8" fmla="*/ 7852 h 7851"/>
                      <a:gd name="connsiteX9" fmla="*/ 3881 w 11921"/>
                      <a:gd name="connsiteY9" fmla="*/ 7298 h 7851"/>
                      <a:gd name="connsiteX10" fmla="*/ 1941 w 11921"/>
                      <a:gd name="connsiteY10" fmla="*/ 5080 h 78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1921" h="7851">
                        <a:moveTo>
                          <a:pt x="1386" y="4803"/>
                        </a:moveTo>
                        <a:cubicBezTo>
                          <a:pt x="832" y="3972"/>
                          <a:pt x="0" y="3418"/>
                          <a:pt x="0" y="2586"/>
                        </a:cubicBezTo>
                        <a:cubicBezTo>
                          <a:pt x="0" y="1478"/>
                          <a:pt x="832" y="924"/>
                          <a:pt x="1663" y="370"/>
                        </a:cubicBezTo>
                        <a:cubicBezTo>
                          <a:pt x="3327" y="-462"/>
                          <a:pt x="4990" y="370"/>
                          <a:pt x="6653" y="370"/>
                        </a:cubicBezTo>
                        <a:cubicBezTo>
                          <a:pt x="8040" y="370"/>
                          <a:pt x="9703" y="-185"/>
                          <a:pt x="11089" y="370"/>
                        </a:cubicBezTo>
                        <a:cubicBezTo>
                          <a:pt x="11644" y="647"/>
                          <a:pt x="11921" y="1201"/>
                          <a:pt x="11921" y="1755"/>
                        </a:cubicBezTo>
                        <a:cubicBezTo>
                          <a:pt x="11921" y="2864"/>
                          <a:pt x="11644" y="3972"/>
                          <a:pt x="10812" y="4803"/>
                        </a:cubicBezTo>
                        <a:cubicBezTo>
                          <a:pt x="10258" y="5635"/>
                          <a:pt x="8871" y="5912"/>
                          <a:pt x="8317" y="6743"/>
                        </a:cubicBezTo>
                        <a:cubicBezTo>
                          <a:pt x="7763" y="7298"/>
                          <a:pt x="7208" y="7575"/>
                          <a:pt x="6653" y="7852"/>
                        </a:cubicBezTo>
                        <a:cubicBezTo>
                          <a:pt x="5822" y="7852"/>
                          <a:pt x="4713" y="7852"/>
                          <a:pt x="3881" y="7298"/>
                        </a:cubicBezTo>
                        <a:cubicBezTo>
                          <a:pt x="3049" y="6743"/>
                          <a:pt x="2495" y="5912"/>
                          <a:pt x="1941" y="5080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357" name="Freeform 2356">
                    <a:extLst>
                      <a:ext uri="{FF2B5EF4-FFF2-40B4-BE49-F238E27FC236}">
                        <a16:creationId xmlns:a16="http://schemas.microsoft.com/office/drawing/2014/main" id="{DBB3A0F6-7DEC-288D-4083-333B1CBFC8B8}"/>
                      </a:ext>
                    </a:extLst>
                  </p:cNvPr>
                  <p:cNvSpPr/>
                  <p:nvPr/>
                </p:nvSpPr>
                <p:spPr>
                  <a:xfrm>
                    <a:off x="8832241" y="4304705"/>
                    <a:ext cx="36952" cy="12470"/>
                  </a:xfrm>
                  <a:custGeom>
                    <a:avLst/>
                    <a:gdLst>
                      <a:gd name="connsiteX0" fmla="*/ 14754 w 36952"/>
                      <a:gd name="connsiteY0" fmla="*/ 11916 h 12470"/>
                      <a:gd name="connsiteX1" fmla="*/ 11982 w 36952"/>
                      <a:gd name="connsiteY1" fmla="*/ 12470 h 12470"/>
                      <a:gd name="connsiteX2" fmla="*/ 8932 w 36952"/>
                      <a:gd name="connsiteY2" fmla="*/ 11639 h 12470"/>
                      <a:gd name="connsiteX3" fmla="*/ 5605 w 36952"/>
                      <a:gd name="connsiteY3" fmla="*/ 10531 h 12470"/>
                      <a:gd name="connsiteX4" fmla="*/ 2555 w 36952"/>
                      <a:gd name="connsiteY4" fmla="*/ 9422 h 12470"/>
                      <a:gd name="connsiteX5" fmla="*/ 338 w 36952"/>
                      <a:gd name="connsiteY5" fmla="*/ 8037 h 12470"/>
                      <a:gd name="connsiteX6" fmla="*/ 1447 w 36952"/>
                      <a:gd name="connsiteY6" fmla="*/ 3603 h 12470"/>
                      <a:gd name="connsiteX7" fmla="*/ 11427 w 36952"/>
                      <a:gd name="connsiteY7" fmla="*/ 0 h 12470"/>
                      <a:gd name="connsiteX8" fmla="*/ 15586 w 36952"/>
                      <a:gd name="connsiteY8" fmla="*/ 0 h 12470"/>
                      <a:gd name="connsiteX9" fmla="*/ 19189 w 36952"/>
                      <a:gd name="connsiteY9" fmla="*/ 0 h 12470"/>
                      <a:gd name="connsiteX10" fmla="*/ 22794 w 36952"/>
                      <a:gd name="connsiteY10" fmla="*/ 277 h 12470"/>
                      <a:gd name="connsiteX11" fmla="*/ 26675 w 36952"/>
                      <a:gd name="connsiteY11" fmla="*/ 277 h 12470"/>
                      <a:gd name="connsiteX12" fmla="*/ 30002 w 36952"/>
                      <a:gd name="connsiteY12" fmla="*/ 277 h 12470"/>
                      <a:gd name="connsiteX13" fmla="*/ 33051 w 36952"/>
                      <a:gd name="connsiteY13" fmla="*/ 277 h 12470"/>
                      <a:gd name="connsiteX14" fmla="*/ 36933 w 36952"/>
                      <a:gd name="connsiteY14" fmla="*/ 3325 h 12470"/>
                      <a:gd name="connsiteX15" fmla="*/ 33883 w 36952"/>
                      <a:gd name="connsiteY15" fmla="*/ 6374 h 12470"/>
                      <a:gd name="connsiteX16" fmla="*/ 31942 w 36952"/>
                      <a:gd name="connsiteY16" fmla="*/ 6651 h 12470"/>
                      <a:gd name="connsiteX17" fmla="*/ 29170 w 36952"/>
                      <a:gd name="connsiteY17" fmla="*/ 7760 h 12470"/>
                      <a:gd name="connsiteX18" fmla="*/ 25843 w 36952"/>
                      <a:gd name="connsiteY18" fmla="*/ 8591 h 12470"/>
                      <a:gd name="connsiteX19" fmla="*/ 23625 w 36952"/>
                      <a:gd name="connsiteY19" fmla="*/ 8591 h 12470"/>
                      <a:gd name="connsiteX20" fmla="*/ 18635 w 36952"/>
                      <a:gd name="connsiteY20" fmla="*/ 9699 h 12470"/>
                      <a:gd name="connsiteX21" fmla="*/ 17249 w 36952"/>
                      <a:gd name="connsiteY21" fmla="*/ 10531 h 12470"/>
                      <a:gd name="connsiteX22" fmla="*/ 14754 w 36952"/>
                      <a:gd name="connsiteY22" fmla="*/ 11362 h 124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</a:cxnLst>
                    <a:rect l="l" t="t" r="r" b="b"/>
                    <a:pathLst>
                      <a:path w="36952" h="12470">
                        <a:moveTo>
                          <a:pt x="14754" y="11916"/>
                        </a:moveTo>
                        <a:cubicBezTo>
                          <a:pt x="13922" y="11916"/>
                          <a:pt x="13090" y="12193"/>
                          <a:pt x="11982" y="12470"/>
                        </a:cubicBezTo>
                        <a:cubicBezTo>
                          <a:pt x="10872" y="12470"/>
                          <a:pt x="10041" y="12470"/>
                          <a:pt x="8932" y="11639"/>
                        </a:cubicBezTo>
                        <a:cubicBezTo>
                          <a:pt x="7823" y="10808"/>
                          <a:pt x="6714" y="10808"/>
                          <a:pt x="5605" y="10531"/>
                        </a:cubicBezTo>
                        <a:cubicBezTo>
                          <a:pt x="4496" y="10531"/>
                          <a:pt x="3387" y="9976"/>
                          <a:pt x="2555" y="9422"/>
                        </a:cubicBezTo>
                        <a:cubicBezTo>
                          <a:pt x="1724" y="9145"/>
                          <a:pt x="892" y="8868"/>
                          <a:pt x="338" y="8037"/>
                        </a:cubicBezTo>
                        <a:cubicBezTo>
                          <a:pt x="-494" y="6374"/>
                          <a:pt x="338" y="4711"/>
                          <a:pt x="1447" y="3603"/>
                        </a:cubicBezTo>
                        <a:cubicBezTo>
                          <a:pt x="3941" y="1109"/>
                          <a:pt x="8100" y="277"/>
                          <a:pt x="11427" y="0"/>
                        </a:cubicBezTo>
                        <a:cubicBezTo>
                          <a:pt x="12813" y="0"/>
                          <a:pt x="14200" y="0"/>
                          <a:pt x="15586" y="0"/>
                        </a:cubicBezTo>
                        <a:cubicBezTo>
                          <a:pt x="16694" y="0"/>
                          <a:pt x="17803" y="0"/>
                          <a:pt x="19189" y="0"/>
                        </a:cubicBezTo>
                        <a:cubicBezTo>
                          <a:pt x="20299" y="0"/>
                          <a:pt x="21685" y="277"/>
                          <a:pt x="22794" y="277"/>
                        </a:cubicBezTo>
                        <a:cubicBezTo>
                          <a:pt x="24180" y="277"/>
                          <a:pt x="25566" y="277"/>
                          <a:pt x="26675" y="277"/>
                        </a:cubicBezTo>
                        <a:cubicBezTo>
                          <a:pt x="27784" y="277"/>
                          <a:pt x="28893" y="277"/>
                          <a:pt x="30002" y="277"/>
                        </a:cubicBezTo>
                        <a:cubicBezTo>
                          <a:pt x="31111" y="277"/>
                          <a:pt x="32220" y="277"/>
                          <a:pt x="33051" y="277"/>
                        </a:cubicBezTo>
                        <a:cubicBezTo>
                          <a:pt x="34437" y="277"/>
                          <a:pt x="37210" y="1386"/>
                          <a:pt x="36933" y="3325"/>
                        </a:cubicBezTo>
                        <a:cubicBezTo>
                          <a:pt x="36933" y="4711"/>
                          <a:pt x="35269" y="6097"/>
                          <a:pt x="33883" y="6374"/>
                        </a:cubicBezTo>
                        <a:cubicBezTo>
                          <a:pt x="33329" y="6374"/>
                          <a:pt x="32497" y="6374"/>
                          <a:pt x="31942" y="6651"/>
                        </a:cubicBezTo>
                        <a:cubicBezTo>
                          <a:pt x="30834" y="6928"/>
                          <a:pt x="30002" y="7482"/>
                          <a:pt x="29170" y="7760"/>
                        </a:cubicBezTo>
                        <a:cubicBezTo>
                          <a:pt x="28061" y="8037"/>
                          <a:pt x="26952" y="8314"/>
                          <a:pt x="25843" y="8591"/>
                        </a:cubicBezTo>
                        <a:cubicBezTo>
                          <a:pt x="25012" y="8591"/>
                          <a:pt x="24457" y="8591"/>
                          <a:pt x="23625" y="8591"/>
                        </a:cubicBezTo>
                        <a:cubicBezTo>
                          <a:pt x="21962" y="8591"/>
                          <a:pt x="20021" y="8591"/>
                          <a:pt x="18635" y="9699"/>
                        </a:cubicBezTo>
                        <a:cubicBezTo>
                          <a:pt x="18081" y="9699"/>
                          <a:pt x="17803" y="10253"/>
                          <a:pt x="17249" y="10531"/>
                        </a:cubicBezTo>
                        <a:cubicBezTo>
                          <a:pt x="16417" y="11085"/>
                          <a:pt x="15586" y="11362"/>
                          <a:pt x="14754" y="11362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358" name="Freeform 2357">
                    <a:extLst>
                      <a:ext uri="{FF2B5EF4-FFF2-40B4-BE49-F238E27FC236}">
                        <a16:creationId xmlns:a16="http://schemas.microsoft.com/office/drawing/2014/main" id="{5946290E-3BEE-B3A4-5710-1A6FF02F8D49}"/>
                      </a:ext>
                    </a:extLst>
                  </p:cNvPr>
                  <p:cNvSpPr/>
                  <p:nvPr/>
                </p:nvSpPr>
                <p:spPr>
                  <a:xfrm>
                    <a:off x="8823414" y="4272836"/>
                    <a:ext cx="7047" cy="7425"/>
                  </a:xfrm>
                  <a:custGeom>
                    <a:avLst/>
                    <a:gdLst>
                      <a:gd name="connsiteX0" fmla="*/ 3066 w 7047"/>
                      <a:gd name="connsiteY0" fmla="*/ 1109 h 7425"/>
                      <a:gd name="connsiteX1" fmla="*/ 5838 w 7047"/>
                      <a:gd name="connsiteY1" fmla="*/ 277 h 7425"/>
                      <a:gd name="connsiteX2" fmla="*/ 6947 w 7047"/>
                      <a:gd name="connsiteY2" fmla="*/ 3880 h 7425"/>
                      <a:gd name="connsiteX3" fmla="*/ 4729 w 7047"/>
                      <a:gd name="connsiteY3" fmla="*/ 6928 h 7425"/>
                      <a:gd name="connsiteX4" fmla="*/ 16 w 7047"/>
                      <a:gd name="connsiteY4" fmla="*/ 5265 h 7425"/>
                      <a:gd name="connsiteX5" fmla="*/ 848 w 7047"/>
                      <a:gd name="connsiteY5" fmla="*/ 3048 h 7425"/>
                      <a:gd name="connsiteX6" fmla="*/ 1679 w 7047"/>
                      <a:gd name="connsiteY6" fmla="*/ 1940 h 7425"/>
                      <a:gd name="connsiteX7" fmla="*/ 2789 w 7047"/>
                      <a:gd name="connsiteY7" fmla="*/ 831 h 7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7047" h="7425">
                        <a:moveTo>
                          <a:pt x="3066" y="1109"/>
                        </a:moveTo>
                        <a:cubicBezTo>
                          <a:pt x="3621" y="0"/>
                          <a:pt x="5007" y="-277"/>
                          <a:pt x="5838" y="277"/>
                        </a:cubicBezTo>
                        <a:cubicBezTo>
                          <a:pt x="6947" y="1109"/>
                          <a:pt x="7224" y="2771"/>
                          <a:pt x="6947" y="3880"/>
                        </a:cubicBezTo>
                        <a:cubicBezTo>
                          <a:pt x="6947" y="5265"/>
                          <a:pt x="6115" y="6374"/>
                          <a:pt x="4729" y="6928"/>
                        </a:cubicBezTo>
                        <a:cubicBezTo>
                          <a:pt x="3066" y="7760"/>
                          <a:pt x="-261" y="7760"/>
                          <a:pt x="16" y="5265"/>
                        </a:cubicBezTo>
                        <a:cubicBezTo>
                          <a:pt x="16" y="4434"/>
                          <a:pt x="571" y="3880"/>
                          <a:pt x="848" y="3048"/>
                        </a:cubicBezTo>
                        <a:cubicBezTo>
                          <a:pt x="1125" y="2771"/>
                          <a:pt x="1403" y="2217"/>
                          <a:pt x="1679" y="1940"/>
                        </a:cubicBezTo>
                        <a:cubicBezTo>
                          <a:pt x="1957" y="1663"/>
                          <a:pt x="2511" y="1109"/>
                          <a:pt x="2789" y="831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359" name="Freeform 2358">
                    <a:extLst>
                      <a:ext uri="{FF2B5EF4-FFF2-40B4-BE49-F238E27FC236}">
                        <a16:creationId xmlns:a16="http://schemas.microsoft.com/office/drawing/2014/main" id="{B504DE07-7397-8ECF-99C9-258B7E6BB9D9}"/>
                      </a:ext>
                    </a:extLst>
                  </p:cNvPr>
                  <p:cNvSpPr/>
                  <p:nvPr/>
                </p:nvSpPr>
                <p:spPr>
                  <a:xfrm>
                    <a:off x="8625031" y="4301934"/>
                    <a:ext cx="7411" cy="3502"/>
                  </a:xfrm>
                  <a:custGeom>
                    <a:avLst/>
                    <a:gdLst>
                      <a:gd name="connsiteX0" fmla="*/ 4612 w 7411"/>
                      <a:gd name="connsiteY0" fmla="*/ 0 h 3502"/>
                      <a:gd name="connsiteX1" fmla="*/ 7385 w 7411"/>
                      <a:gd name="connsiteY1" fmla="*/ 1663 h 3502"/>
                      <a:gd name="connsiteX2" fmla="*/ 4335 w 7411"/>
                      <a:gd name="connsiteY2" fmla="*/ 3325 h 3502"/>
                      <a:gd name="connsiteX3" fmla="*/ 177 w 7411"/>
                      <a:gd name="connsiteY3" fmla="*/ 2217 h 3502"/>
                      <a:gd name="connsiteX4" fmla="*/ 4612 w 7411"/>
                      <a:gd name="connsiteY4" fmla="*/ 0 h 3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411" h="3502">
                        <a:moveTo>
                          <a:pt x="4612" y="0"/>
                        </a:moveTo>
                        <a:cubicBezTo>
                          <a:pt x="5722" y="0"/>
                          <a:pt x="7662" y="0"/>
                          <a:pt x="7385" y="1663"/>
                        </a:cubicBezTo>
                        <a:cubicBezTo>
                          <a:pt x="7385" y="3048"/>
                          <a:pt x="5167" y="3048"/>
                          <a:pt x="4335" y="3325"/>
                        </a:cubicBezTo>
                        <a:cubicBezTo>
                          <a:pt x="3504" y="3325"/>
                          <a:pt x="-932" y="4157"/>
                          <a:pt x="177" y="2217"/>
                        </a:cubicBezTo>
                        <a:cubicBezTo>
                          <a:pt x="1009" y="554"/>
                          <a:pt x="2949" y="277"/>
                          <a:pt x="4612" y="0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360" name="Freeform 2359">
                    <a:extLst>
                      <a:ext uri="{FF2B5EF4-FFF2-40B4-BE49-F238E27FC236}">
                        <a16:creationId xmlns:a16="http://schemas.microsoft.com/office/drawing/2014/main" id="{8A59E378-B4B5-DFF3-2AF2-703A52E3046E}"/>
                      </a:ext>
                    </a:extLst>
                  </p:cNvPr>
                  <p:cNvSpPr/>
                  <p:nvPr/>
                </p:nvSpPr>
                <p:spPr>
                  <a:xfrm>
                    <a:off x="8623544" y="4295560"/>
                    <a:ext cx="4202" cy="2537"/>
                  </a:xfrm>
                  <a:custGeom>
                    <a:avLst/>
                    <a:gdLst>
                      <a:gd name="connsiteX0" fmla="*/ 0 w 4202"/>
                      <a:gd name="connsiteY0" fmla="*/ 1109 h 2537"/>
                      <a:gd name="connsiteX1" fmla="*/ 1664 w 4202"/>
                      <a:gd name="connsiteY1" fmla="*/ 0 h 2537"/>
                      <a:gd name="connsiteX2" fmla="*/ 4159 w 4202"/>
                      <a:gd name="connsiteY2" fmla="*/ 832 h 2537"/>
                      <a:gd name="connsiteX3" fmla="*/ 2772 w 4202"/>
                      <a:gd name="connsiteY3" fmla="*/ 2217 h 2537"/>
                      <a:gd name="connsiteX4" fmla="*/ 278 w 4202"/>
                      <a:gd name="connsiteY4" fmla="*/ 2217 h 2537"/>
                      <a:gd name="connsiteX5" fmla="*/ 278 w 4202"/>
                      <a:gd name="connsiteY5" fmla="*/ 832 h 2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202" h="2537">
                        <a:moveTo>
                          <a:pt x="0" y="1109"/>
                        </a:moveTo>
                        <a:cubicBezTo>
                          <a:pt x="0" y="277"/>
                          <a:pt x="1109" y="0"/>
                          <a:pt x="1664" y="0"/>
                        </a:cubicBezTo>
                        <a:cubicBezTo>
                          <a:pt x="2496" y="0"/>
                          <a:pt x="3882" y="0"/>
                          <a:pt x="4159" y="832"/>
                        </a:cubicBezTo>
                        <a:cubicBezTo>
                          <a:pt x="4436" y="1663"/>
                          <a:pt x="3327" y="2217"/>
                          <a:pt x="2772" y="2217"/>
                        </a:cubicBezTo>
                        <a:cubicBezTo>
                          <a:pt x="1941" y="2494"/>
                          <a:pt x="1109" y="2771"/>
                          <a:pt x="278" y="2217"/>
                        </a:cubicBezTo>
                        <a:cubicBezTo>
                          <a:pt x="278" y="1663"/>
                          <a:pt x="0" y="1386"/>
                          <a:pt x="278" y="832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361" name="Freeform 2360">
                    <a:extLst>
                      <a:ext uri="{FF2B5EF4-FFF2-40B4-BE49-F238E27FC236}">
                        <a16:creationId xmlns:a16="http://schemas.microsoft.com/office/drawing/2014/main" id="{2CB7F63E-37CE-DA73-1012-897624727955}"/>
                      </a:ext>
                    </a:extLst>
                  </p:cNvPr>
                  <p:cNvSpPr/>
                  <p:nvPr/>
                </p:nvSpPr>
                <p:spPr>
                  <a:xfrm>
                    <a:off x="8540151" y="4262429"/>
                    <a:ext cx="12074" cy="6570"/>
                  </a:xfrm>
                  <a:custGeom>
                    <a:avLst/>
                    <a:gdLst>
                      <a:gd name="connsiteX0" fmla="*/ 4104 w 12074"/>
                      <a:gd name="connsiteY0" fmla="*/ 431 h 6570"/>
                      <a:gd name="connsiteX1" fmla="*/ 6321 w 12074"/>
                      <a:gd name="connsiteY1" fmla="*/ 708 h 6570"/>
                      <a:gd name="connsiteX2" fmla="*/ 9371 w 12074"/>
                      <a:gd name="connsiteY2" fmla="*/ 985 h 6570"/>
                      <a:gd name="connsiteX3" fmla="*/ 11866 w 12074"/>
                      <a:gd name="connsiteY3" fmla="*/ 2648 h 6570"/>
                      <a:gd name="connsiteX4" fmla="*/ 11866 w 12074"/>
                      <a:gd name="connsiteY4" fmla="*/ 4588 h 6570"/>
                      <a:gd name="connsiteX5" fmla="*/ 10480 w 12074"/>
                      <a:gd name="connsiteY5" fmla="*/ 6251 h 6570"/>
                      <a:gd name="connsiteX6" fmla="*/ 6321 w 12074"/>
                      <a:gd name="connsiteY6" fmla="*/ 6251 h 6570"/>
                      <a:gd name="connsiteX7" fmla="*/ 3827 w 12074"/>
                      <a:gd name="connsiteY7" fmla="*/ 4865 h 6570"/>
                      <a:gd name="connsiteX8" fmla="*/ 222 w 12074"/>
                      <a:gd name="connsiteY8" fmla="*/ 2094 h 6570"/>
                      <a:gd name="connsiteX9" fmla="*/ 3827 w 12074"/>
                      <a:gd name="connsiteY9" fmla="*/ 431 h 65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2074" h="6570">
                        <a:moveTo>
                          <a:pt x="4104" y="431"/>
                        </a:moveTo>
                        <a:cubicBezTo>
                          <a:pt x="4935" y="708"/>
                          <a:pt x="5490" y="708"/>
                          <a:pt x="6321" y="708"/>
                        </a:cubicBezTo>
                        <a:cubicBezTo>
                          <a:pt x="7153" y="708"/>
                          <a:pt x="8263" y="708"/>
                          <a:pt x="9371" y="985"/>
                        </a:cubicBezTo>
                        <a:cubicBezTo>
                          <a:pt x="10203" y="1262"/>
                          <a:pt x="11312" y="2094"/>
                          <a:pt x="11866" y="2648"/>
                        </a:cubicBezTo>
                        <a:cubicBezTo>
                          <a:pt x="12144" y="2925"/>
                          <a:pt x="12144" y="4034"/>
                          <a:pt x="11866" y="4588"/>
                        </a:cubicBezTo>
                        <a:cubicBezTo>
                          <a:pt x="11866" y="5419"/>
                          <a:pt x="11312" y="5974"/>
                          <a:pt x="10480" y="6251"/>
                        </a:cubicBezTo>
                        <a:cubicBezTo>
                          <a:pt x="9094" y="6805"/>
                          <a:pt x="7708" y="6528"/>
                          <a:pt x="6321" y="6251"/>
                        </a:cubicBezTo>
                        <a:cubicBezTo>
                          <a:pt x="5213" y="6251"/>
                          <a:pt x="4658" y="5419"/>
                          <a:pt x="3827" y="4865"/>
                        </a:cubicBezTo>
                        <a:cubicBezTo>
                          <a:pt x="2718" y="4034"/>
                          <a:pt x="1054" y="3479"/>
                          <a:pt x="222" y="2094"/>
                        </a:cubicBezTo>
                        <a:cubicBezTo>
                          <a:pt x="-886" y="-123"/>
                          <a:pt x="2440" y="-400"/>
                          <a:pt x="3827" y="431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362" name="Freeform 2361">
                    <a:extLst>
                      <a:ext uri="{FF2B5EF4-FFF2-40B4-BE49-F238E27FC236}">
                        <a16:creationId xmlns:a16="http://schemas.microsoft.com/office/drawing/2014/main" id="{2E7F4DCA-F101-A309-B721-0DB51322FCAE}"/>
                      </a:ext>
                    </a:extLst>
                  </p:cNvPr>
                  <p:cNvSpPr/>
                  <p:nvPr/>
                </p:nvSpPr>
                <p:spPr>
                  <a:xfrm>
                    <a:off x="8485177" y="4188210"/>
                    <a:ext cx="12747" cy="23453"/>
                  </a:xfrm>
                  <a:custGeom>
                    <a:avLst/>
                    <a:gdLst>
                      <a:gd name="connsiteX0" fmla="*/ 27 w 12747"/>
                      <a:gd name="connsiteY0" fmla="*/ 935 h 23453"/>
                      <a:gd name="connsiteX1" fmla="*/ 1968 w 12747"/>
                      <a:gd name="connsiteY1" fmla="*/ 104 h 23453"/>
                      <a:gd name="connsiteX2" fmla="*/ 4186 w 12747"/>
                      <a:gd name="connsiteY2" fmla="*/ 2321 h 23453"/>
                      <a:gd name="connsiteX3" fmla="*/ 10285 w 12747"/>
                      <a:gd name="connsiteY3" fmla="*/ 9249 h 23453"/>
                      <a:gd name="connsiteX4" fmla="*/ 11948 w 12747"/>
                      <a:gd name="connsiteY4" fmla="*/ 13683 h 23453"/>
                      <a:gd name="connsiteX5" fmla="*/ 11393 w 12747"/>
                      <a:gd name="connsiteY5" fmla="*/ 23105 h 23453"/>
                      <a:gd name="connsiteX6" fmla="*/ 6126 w 12747"/>
                      <a:gd name="connsiteY6" fmla="*/ 17840 h 23453"/>
                      <a:gd name="connsiteX7" fmla="*/ 4462 w 12747"/>
                      <a:gd name="connsiteY7" fmla="*/ 11743 h 23453"/>
                      <a:gd name="connsiteX8" fmla="*/ 2245 w 12747"/>
                      <a:gd name="connsiteY8" fmla="*/ 5923 h 23453"/>
                      <a:gd name="connsiteX9" fmla="*/ 27 w 12747"/>
                      <a:gd name="connsiteY9" fmla="*/ 935 h 234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2747" h="23453">
                        <a:moveTo>
                          <a:pt x="27" y="935"/>
                        </a:moveTo>
                        <a:cubicBezTo>
                          <a:pt x="27" y="104"/>
                          <a:pt x="1136" y="-173"/>
                          <a:pt x="1968" y="104"/>
                        </a:cubicBezTo>
                        <a:cubicBezTo>
                          <a:pt x="2799" y="381"/>
                          <a:pt x="3354" y="1489"/>
                          <a:pt x="4186" y="2321"/>
                        </a:cubicBezTo>
                        <a:cubicBezTo>
                          <a:pt x="6126" y="4538"/>
                          <a:pt x="8067" y="7309"/>
                          <a:pt x="10285" y="9249"/>
                        </a:cubicBezTo>
                        <a:cubicBezTo>
                          <a:pt x="11671" y="10357"/>
                          <a:pt x="11671" y="12020"/>
                          <a:pt x="11948" y="13683"/>
                        </a:cubicBezTo>
                        <a:cubicBezTo>
                          <a:pt x="12225" y="15900"/>
                          <a:pt x="13889" y="21442"/>
                          <a:pt x="11393" y="23105"/>
                        </a:cubicBezTo>
                        <a:cubicBezTo>
                          <a:pt x="8344" y="24768"/>
                          <a:pt x="6680" y="20057"/>
                          <a:pt x="6126" y="17840"/>
                        </a:cubicBezTo>
                        <a:cubicBezTo>
                          <a:pt x="5572" y="15623"/>
                          <a:pt x="5294" y="13683"/>
                          <a:pt x="4462" y="11743"/>
                        </a:cubicBezTo>
                        <a:cubicBezTo>
                          <a:pt x="3631" y="9803"/>
                          <a:pt x="3076" y="7863"/>
                          <a:pt x="2245" y="5923"/>
                        </a:cubicBezTo>
                        <a:cubicBezTo>
                          <a:pt x="1690" y="4261"/>
                          <a:pt x="-251" y="2875"/>
                          <a:pt x="27" y="935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363" name="Freeform 2362">
                    <a:extLst>
                      <a:ext uri="{FF2B5EF4-FFF2-40B4-BE49-F238E27FC236}">
                        <a16:creationId xmlns:a16="http://schemas.microsoft.com/office/drawing/2014/main" id="{F51CD083-32F6-EBAF-1321-835D408F84C3}"/>
                      </a:ext>
                    </a:extLst>
                  </p:cNvPr>
                  <p:cNvSpPr/>
                  <p:nvPr/>
                </p:nvSpPr>
                <p:spPr>
                  <a:xfrm>
                    <a:off x="8470998" y="4173984"/>
                    <a:ext cx="9599" cy="9619"/>
                  </a:xfrm>
                  <a:custGeom>
                    <a:avLst/>
                    <a:gdLst>
                      <a:gd name="connsiteX0" fmla="*/ 1731 w 9599"/>
                      <a:gd name="connsiteY0" fmla="*/ 474 h 9619"/>
                      <a:gd name="connsiteX1" fmla="*/ 5889 w 9599"/>
                      <a:gd name="connsiteY1" fmla="*/ 1028 h 9619"/>
                      <a:gd name="connsiteX2" fmla="*/ 8938 w 9599"/>
                      <a:gd name="connsiteY2" fmla="*/ 6571 h 9619"/>
                      <a:gd name="connsiteX3" fmla="*/ 8384 w 9599"/>
                      <a:gd name="connsiteY3" fmla="*/ 9619 h 9619"/>
                      <a:gd name="connsiteX4" fmla="*/ 3671 w 9599"/>
                      <a:gd name="connsiteY4" fmla="*/ 8234 h 9619"/>
                      <a:gd name="connsiteX5" fmla="*/ 345 w 9599"/>
                      <a:gd name="connsiteY5" fmla="*/ 6294 h 9619"/>
                      <a:gd name="connsiteX6" fmla="*/ 1176 w 9599"/>
                      <a:gd name="connsiteY6" fmla="*/ 5463 h 9619"/>
                      <a:gd name="connsiteX7" fmla="*/ 1176 w 9599"/>
                      <a:gd name="connsiteY7" fmla="*/ 474 h 96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9599" h="9619">
                        <a:moveTo>
                          <a:pt x="1731" y="474"/>
                        </a:moveTo>
                        <a:cubicBezTo>
                          <a:pt x="2839" y="-634"/>
                          <a:pt x="5057" y="474"/>
                          <a:pt x="5889" y="1028"/>
                        </a:cubicBezTo>
                        <a:cubicBezTo>
                          <a:pt x="7275" y="2414"/>
                          <a:pt x="8107" y="4631"/>
                          <a:pt x="8938" y="6571"/>
                        </a:cubicBezTo>
                        <a:cubicBezTo>
                          <a:pt x="9493" y="7679"/>
                          <a:pt x="10325" y="9619"/>
                          <a:pt x="8384" y="9619"/>
                        </a:cubicBezTo>
                        <a:cubicBezTo>
                          <a:pt x="6721" y="9619"/>
                          <a:pt x="5057" y="8788"/>
                          <a:pt x="3671" y="8234"/>
                        </a:cubicBezTo>
                        <a:cubicBezTo>
                          <a:pt x="2563" y="7679"/>
                          <a:pt x="1176" y="7402"/>
                          <a:pt x="345" y="6294"/>
                        </a:cubicBezTo>
                        <a:cubicBezTo>
                          <a:pt x="-487" y="5463"/>
                          <a:pt x="345" y="5463"/>
                          <a:pt x="1176" y="5463"/>
                        </a:cubicBezTo>
                        <a:cubicBezTo>
                          <a:pt x="1176" y="4077"/>
                          <a:pt x="345" y="1860"/>
                          <a:pt x="1176" y="474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364" name="Freeform 2363">
                    <a:extLst>
                      <a:ext uri="{FF2B5EF4-FFF2-40B4-BE49-F238E27FC236}">
                        <a16:creationId xmlns:a16="http://schemas.microsoft.com/office/drawing/2014/main" id="{38AF42FB-6694-15E6-62A3-E006729A7F2A}"/>
                      </a:ext>
                    </a:extLst>
                  </p:cNvPr>
                  <p:cNvSpPr/>
                  <p:nvPr/>
                </p:nvSpPr>
                <p:spPr>
                  <a:xfrm>
                    <a:off x="8446422" y="4144069"/>
                    <a:ext cx="18193" cy="23253"/>
                  </a:xfrm>
                  <a:custGeom>
                    <a:avLst/>
                    <a:gdLst>
                      <a:gd name="connsiteX0" fmla="*/ 3296 w 18193"/>
                      <a:gd name="connsiteY0" fmla="*/ 737 h 23253"/>
                      <a:gd name="connsiteX1" fmla="*/ 11613 w 18193"/>
                      <a:gd name="connsiteY1" fmla="*/ 5171 h 23253"/>
                      <a:gd name="connsiteX2" fmla="*/ 17435 w 18193"/>
                      <a:gd name="connsiteY2" fmla="*/ 14870 h 23253"/>
                      <a:gd name="connsiteX3" fmla="*/ 17435 w 18193"/>
                      <a:gd name="connsiteY3" fmla="*/ 21521 h 23253"/>
                      <a:gd name="connsiteX4" fmla="*/ 12445 w 18193"/>
                      <a:gd name="connsiteY4" fmla="*/ 23184 h 23253"/>
                      <a:gd name="connsiteX5" fmla="*/ 1356 w 18193"/>
                      <a:gd name="connsiteY5" fmla="*/ 17918 h 23253"/>
                      <a:gd name="connsiteX6" fmla="*/ 246 w 18193"/>
                      <a:gd name="connsiteY6" fmla="*/ 12930 h 23253"/>
                      <a:gd name="connsiteX7" fmla="*/ 246 w 18193"/>
                      <a:gd name="connsiteY7" fmla="*/ 6002 h 23253"/>
                      <a:gd name="connsiteX8" fmla="*/ 3019 w 18193"/>
                      <a:gd name="connsiteY8" fmla="*/ 460 h 232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8193" h="23253">
                        <a:moveTo>
                          <a:pt x="3296" y="737"/>
                        </a:moveTo>
                        <a:cubicBezTo>
                          <a:pt x="6900" y="-1757"/>
                          <a:pt x="9950" y="2677"/>
                          <a:pt x="11613" y="5171"/>
                        </a:cubicBezTo>
                        <a:cubicBezTo>
                          <a:pt x="13831" y="8219"/>
                          <a:pt x="16049" y="11267"/>
                          <a:pt x="17435" y="14870"/>
                        </a:cubicBezTo>
                        <a:cubicBezTo>
                          <a:pt x="17990" y="16810"/>
                          <a:pt x="18822" y="19858"/>
                          <a:pt x="17435" y="21521"/>
                        </a:cubicBezTo>
                        <a:cubicBezTo>
                          <a:pt x="16604" y="22907"/>
                          <a:pt x="14108" y="23461"/>
                          <a:pt x="12445" y="23184"/>
                        </a:cubicBezTo>
                        <a:cubicBezTo>
                          <a:pt x="9118" y="22907"/>
                          <a:pt x="3296" y="21244"/>
                          <a:pt x="1356" y="17918"/>
                        </a:cubicBezTo>
                        <a:cubicBezTo>
                          <a:pt x="524" y="16533"/>
                          <a:pt x="524" y="14593"/>
                          <a:pt x="246" y="12930"/>
                        </a:cubicBezTo>
                        <a:cubicBezTo>
                          <a:pt x="246" y="10713"/>
                          <a:pt x="-308" y="8219"/>
                          <a:pt x="246" y="6002"/>
                        </a:cubicBezTo>
                        <a:cubicBezTo>
                          <a:pt x="246" y="4062"/>
                          <a:pt x="1633" y="1568"/>
                          <a:pt x="3019" y="460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365" name="Freeform 2364">
                    <a:extLst>
                      <a:ext uri="{FF2B5EF4-FFF2-40B4-BE49-F238E27FC236}">
                        <a16:creationId xmlns:a16="http://schemas.microsoft.com/office/drawing/2014/main" id="{0B8D437C-85FA-ADDD-7F92-2B9213AA8E59}"/>
                      </a:ext>
                    </a:extLst>
                  </p:cNvPr>
                  <p:cNvSpPr/>
                  <p:nvPr/>
                </p:nvSpPr>
                <p:spPr>
                  <a:xfrm>
                    <a:off x="8437231" y="4120567"/>
                    <a:ext cx="8277" cy="14252"/>
                  </a:xfrm>
                  <a:custGeom>
                    <a:avLst/>
                    <a:gdLst>
                      <a:gd name="connsiteX0" fmla="*/ 1398 w 8277"/>
                      <a:gd name="connsiteY0" fmla="*/ 6503 h 14252"/>
                      <a:gd name="connsiteX1" fmla="*/ 3338 w 8277"/>
                      <a:gd name="connsiteY1" fmla="*/ 129 h 14252"/>
                      <a:gd name="connsiteX2" fmla="*/ 5279 w 8277"/>
                      <a:gd name="connsiteY2" fmla="*/ 3732 h 14252"/>
                      <a:gd name="connsiteX3" fmla="*/ 6942 w 8277"/>
                      <a:gd name="connsiteY3" fmla="*/ 6226 h 14252"/>
                      <a:gd name="connsiteX4" fmla="*/ 8051 w 8277"/>
                      <a:gd name="connsiteY4" fmla="*/ 9274 h 14252"/>
                      <a:gd name="connsiteX5" fmla="*/ 7220 w 8277"/>
                      <a:gd name="connsiteY5" fmla="*/ 13154 h 14252"/>
                      <a:gd name="connsiteX6" fmla="*/ 843 w 8277"/>
                      <a:gd name="connsiteY6" fmla="*/ 13431 h 14252"/>
                      <a:gd name="connsiteX7" fmla="*/ 1398 w 8277"/>
                      <a:gd name="connsiteY7" fmla="*/ 6503 h 14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8277" h="14252">
                        <a:moveTo>
                          <a:pt x="1398" y="6503"/>
                        </a:moveTo>
                        <a:cubicBezTo>
                          <a:pt x="1398" y="5394"/>
                          <a:pt x="566" y="-980"/>
                          <a:pt x="3338" y="129"/>
                        </a:cubicBezTo>
                        <a:cubicBezTo>
                          <a:pt x="4447" y="683"/>
                          <a:pt x="5002" y="2623"/>
                          <a:pt x="5279" y="3732"/>
                        </a:cubicBezTo>
                        <a:cubicBezTo>
                          <a:pt x="5279" y="4563"/>
                          <a:pt x="6388" y="5394"/>
                          <a:pt x="6942" y="6226"/>
                        </a:cubicBezTo>
                        <a:cubicBezTo>
                          <a:pt x="7497" y="7057"/>
                          <a:pt x="7774" y="8166"/>
                          <a:pt x="8051" y="9274"/>
                        </a:cubicBezTo>
                        <a:cubicBezTo>
                          <a:pt x="8328" y="10660"/>
                          <a:pt x="8606" y="12322"/>
                          <a:pt x="7220" y="13154"/>
                        </a:cubicBezTo>
                        <a:cubicBezTo>
                          <a:pt x="5556" y="14262"/>
                          <a:pt x="2506" y="14817"/>
                          <a:pt x="843" y="13431"/>
                        </a:cubicBezTo>
                        <a:cubicBezTo>
                          <a:pt x="-1097" y="11768"/>
                          <a:pt x="843" y="8443"/>
                          <a:pt x="1398" y="6503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366" name="Freeform 2365">
                    <a:extLst>
                      <a:ext uri="{FF2B5EF4-FFF2-40B4-BE49-F238E27FC236}">
                        <a16:creationId xmlns:a16="http://schemas.microsoft.com/office/drawing/2014/main" id="{3456FCB0-0FC7-3DDB-3EA6-1C0989F88532}"/>
                      </a:ext>
                    </a:extLst>
                  </p:cNvPr>
                  <p:cNvSpPr/>
                  <p:nvPr/>
                </p:nvSpPr>
                <p:spPr>
                  <a:xfrm>
                    <a:off x="8405086" y="4078740"/>
                    <a:ext cx="24114" cy="25933"/>
                  </a:xfrm>
                  <a:custGeom>
                    <a:avLst/>
                    <a:gdLst>
                      <a:gd name="connsiteX0" fmla="*/ 13305 w 24114"/>
                      <a:gd name="connsiteY0" fmla="*/ 6762 h 25933"/>
                      <a:gd name="connsiteX1" fmla="*/ 9701 w 24114"/>
                      <a:gd name="connsiteY1" fmla="*/ 2605 h 25933"/>
                      <a:gd name="connsiteX2" fmla="*/ 553 w 24114"/>
                      <a:gd name="connsiteY2" fmla="*/ 2051 h 25933"/>
                      <a:gd name="connsiteX3" fmla="*/ 6652 w 24114"/>
                      <a:gd name="connsiteY3" fmla="*/ 9810 h 25933"/>
                      <a:gd name="connsiteX4" fmla="*/ 11364 w 24114"/>
                      <a:gd name="connsiteY4" fmla="*/ 14799 h 25933"/>
                      <a:gd name="connsiteX5" fmla="*/ 15245 w 24114"/>
                      <a:gd name="connsiteY5" fmla="*/ 19787 h 25933"/>
                      <a:gd name="connsiteX6" fmla="*/ 21068 w 24114"/>
                      <a:gd name="connsiteY6" fmla="*/ 25883 h 25933"/>
                      <a:gd name="connsiteX7" fmla="*/ 23840 w 24114"/>
                      <a:gd name="connsiteY7" fmla="*/ 20064 h 25933"/>
                      <a:gd name="connsiteX8" fmla="*/ 20236 w 24114"/>
                      <a:gd name="connsiteY8" fmla="*/ 11750 h 25933"/>
                      <a:gd name="connsiteX9" fmla="*/ 14414 w 24114"/>
                      <a:gd name="connsiteY9" fmla="*/ 7593 h 25933"/>
                      <a:gd name="connsiteX10" fmla="*/ 13582 w 24114"/>
                      <a:gd name="connsiteY10" fmla="*/ 7039 h 25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24114" h="25933">
                        <a:moveTo>
                          <a:pt x="13305" y="6762"/>
                        </a:moveTo>
                        <a:cubicBezTo>
                          <a:pt x="11919" y="5376"/>
                          <a:pt x="10810" y="3991"/>
                          <a:pt x="9701" y="2605"/>
                        </a:cubicBezTo>
                        <a:cubicBezTo>
                          <a:pt x="7206" y="-166"/>
                          <a:pt x="3047" y="-1275"/>
                          <a:pt x="553" y="2051"/>
                        </a:cubicBezTo>
                        <a:cubicBezTo>
                          <a:pt x="-1943" y="5376"/>
                          <a:pt x="4711" y="8148"/>
                          <a:pt x="6652" y="9810"/>
                        </a:cubicBezTo>
                        <a:cubicBezTo>
                          <a:pt x="8315" y="11473"/>
                          <a:pt x="9701" y="13136"/>
                          <a:pt x="11364" y="14799"/>
                        </a:cubicBezTo>
                        <a:cubicBezTo>
                          <a:pt x="12751" y="16184"/>
                          <a:pt x="14137" y="17847"/>
                          <a:pt x="15245" y="19787"/>
                        </a:cubicBezTo>
                        <a:cubicBezTo>
                          <a:pt x="16355" y="22281"/>
                          <a:pt x="17741" y="26438"/>
                          <a:pt x="21068" y="25883"/>
                        </a:cubicBezTo>
                        <a:cubicBezTo>
                          <a:pt x="24394" y="25329"/>
                          <a:pt x="24394" y="22558"/>
                          <a:pt x="23840" y="20064"/>
                        </a:cubicBezTo>
                        <a:cubicBezTo>
                          <a:pt x="23286" y="16738"/>
                          <a:pt x="21899" y="14521"/>
                          <a:pt x="20236" y="11750"/>
                        </a:cubicBezTo>
                        <a:cubicBezTo>
                          <a:pt x="18850" y="9533"/>
                          <a:pt x="16355" y="8979"/>
                          <a:pt x="14414" y="7593"/>
                        </a:cubicBezTo>
                        <a:cubicBezTo>
                          <a:pt x="14414" y="7593"/>
                          <a:pt x="13859" y="7039"/>
                          <a:pt x="13582" y="7039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367" name="Freeform 2366">
                    <a:extLst>
                      <a:ext uri="{FF2B5EF4-FFF2-40B4-BE49-F238E27FC236}">
                        <a16:creationId xmlns:a16="http://schemas.microsoft.com/office/drawing/2014/main" id="{660349EF-C9B9-F85B-5A38-812CB65FC0F4}"/>
                      </a:ext>
                    </a:extLst>
                  </p:cNvPr>
                  <p:cNvSpPr/>
                  <p:nvPr/>
                </p:nvSpPr>
                <p:spPr>
                  <a:xfrm>
                    <a:off x="8404502" y="4057790"/>
                    <a:ext cx="8224" cy="5511"/>
                  </a:xfrm>
                  <a:custGeom>
                    <a:avLst/>
                    <a:gdLst>
                      <a:gd name="connsiteX0" fmla="*/ 1967 w 8224"/>
                      <a:gd name="connsiteY0" fmla="*/ 3880 h 5511"/>
                      <a:gd name="connsiteX1" fmla="*/ 1967 w 8224"/>
                      <a:gd name="connsiteY1" fmla="*/ 3880 h 5511"/>
                      <a:gd name="connsiteX2" fmla="*/ 1136 w 8224"/>
                      <a:gd name="connsiteY2" fmla="*/ 3325 h 5511"/>
                      <a:gd name="connsiteX3" fmla="*/ 27 w 8224"/>
                      <a:gd name="connsiteY3" fmla="*/ 2217 h 5511"/>
                      <a:gd name="connsiteX4" fmla="*/ 3076 w 8224"/>
                      <a:gd name="connsiteY4" fmla="*/ 0 h 5511"/>
                      <a:gd name="connsiteX5" fmla="*/ 7512 w 8224"/>
                      <a:gd name="connsiteY5" fmla="*/ 1663 h 5511"/>
                      <a:gd name="connsiteX6" fmla="*/ 6681 w 8224"/>
                      <a:gd name="connsiteY6" fmla="*/ 4988 h 5511"/>
                      <a:gd name="connsiteX7" fmla="*/ 1967 w 8224"/>
                      <a:gd name="connsiteY7" fmla="*/ 4157 h 55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8224" h="5511">
                        <a:moveTo>
                          <a:pt x="1967" y="3880"/>
                        </a:moveTo>
                        <a:cubicBezTo>
                          <a:pt x="1413" y="3325"/>
                          <a:pt x="1690" y="3880"/>
                          <a:pt x="1967" y="3880"/>
                        </a:cubicBezTo>
                        <a:cubicBezTo>
                          <a:pt x="1967" y="3880"/>
                          <a:pt x="1413" y="3602"/>
                          <a:pt x="1136" y="3325"/>
                        </a:cubicBezTo>
                        <a:cubicBezTo>
                          <a:pt x="858" y="3048"/>
                          <a:pt x="304" y="2494"/>
                          <a:pt x="27" y="2217"/>
                        </a:cubicBezTo>
                        <a:cubicBezTo>
                          <a:pt x="-250" y="554"/>
                          <a:pt x="1690" y="0"/>
                          <a:pt x="3076" y="0"/>
                        </a:cubicBezTo>
                        <a:cubicBezTo>
                          <a:pt x="4739" y="0"/>
                          <a:pt x="6403" y="554"/>
                          <a:pt x="7512" y="1663"/>
                        </a:cubicBezTo>
                        <a:cubicBezTo>
                          <a:pt x="8898" y="3048"/>
                          <a:pt x="8067" y="4157"/>
                          <a:pt x="6681" y="4988"/>
                        </a:cubicBezTo>
                        <a:cubicBezTo>
                          <a:pt x="4739" y="6097"/>
                          <a:pt x="3908" y="5265"/>
                          <a:pt x="1967" y="4157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368" name="Freeform 2367">
                    <a:extLst>
                      <a:ext uri="{FF2B5EF4-FFF2-40B4-BE49-F238E27FC236}">
                        <a16:creationId xmlns:a16="http://schemas.microsoft.com/office/drawing/2014/main" id="{E790051C-E71A-08DC-5C43-FBF30BE02F38}"/>
                      </a:ext>
                    </a:extLst>
                  </p:cNvPr>
                  <p:cNvSpPr/>
                  <p:nvPr/>
                </p:nvSpPr>
                <p:spPr>
                  <a:xfrm>
                    <a:off x="8367992" y="4041119"/>
                    <a:ext cx="19331" cy="13144"/>
                  </a:xfrm>
                  <a:custGeom>
                    <a:avLst/>
                    <a:gdLst>
                      <a:gd name="connsiteX0" fmla="*/ 18240 w 19331"/>
                      <a:gd name="connsiteY0" fmla="*/ 7802 h 13144"/>
                      <a:gd name="connsiteX1" fmla="*/ 16576 w 19331"/>
                      <a:gd name="connsiteY1" fmla="*/ 5585 h 13144"/>
                      <a:gd name="connsiteX2" fmla="*/ 13250 w 19331"/>
                      <a:gd name="connsiteY2" fmla="*/ 1983 h 13144"/>
                      <a:gd name="connsiteX3" fmla="*/ 7982 w 19331"/>
                      <a:gd name="connsiteY3" fmla="*/ 320 h 13144"/>
                      <a:gd name="connsiteX4" fmla="*/ 2160 w 19331"/>
                      <a:gd name="connsiteY4" fmla="*/ 320 h 13144"/>
                      <a:gd name="connsiteX5" fmla="*/ 496 w 19331"/>
                      <a:gd name="connsiteY5" fmla="*/ 6416 h 13144"/>
                      <a:gd name="connsiteX6" fmla="*/ 8259 w 19331"/>
                      <a:gd name="connsiteY6" fmla="*/ 10296 h 13144"/>
                      <a:gd name="connsiteX7" fmla="*/ 17962 w 19331"/>
                      <a:gd name="connsiteY7" fmla="*/ 12513 h 13144"/>
                      <a:gd name="connsiteX8" fmla="*/ 17962 w 19331"/>
                      <a:gd name="connsiteY8" fmla="*/ 7248 h 13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9331" h="13144">
                        <a:moveTo>
                          <a:pt x="18240" y="7802"/>
                        </a:moveTo>
                        <a:cubicBezTo>
                          <a:pt x="17685" y="6971"/>
                          <a:pt x="17131" y="6139"/>
                          <a:pt x="16576" y="5585"/>
                        </a:cubicBezTo>
                        <a:cubicBezTo>
                          <a:pt x="15468" y="4477"/>
                          <a:pt x="14636" y="3091"/>
                          <a:pt x="13250" y="1983"/>
                        </a:cubicBezTo>
                        <a:cubicBezTo>
                          <a:pt x="11863" y="1151"/>
                          <a:pt x="9645" y="597"/>
                          <a:pt x="7982" y="320"/>
                        </a:cubicBezTo>
                        <a:cubicBezTo>
                          <a:pt x="6041" y="43"/>
                          <a:pt x="3823" y="-234"/>
                          <a:pt x="2160" y="320"/>
                        </a:cubicBezTo>
                        <a:cubicBezTo>
                          <a:pt x="220" y="1428"/>
                          <a:pt x="-612" y="4477"/>
                          <a:pt x="496" y="6416"/>
                        </a:cubicBezTo>
                        <a:cubicBezTo>
                          <a:pt x="1883" y="9188"/>
                          <a:pt x="5764" y="9188"/>
                          <a:pt x="8259" y="10296"/>
                        </a:cubicBezTo>
                        <a:cubicBezTo>
                          <a:pt x="11309" y="11405"/>
                          <a:pt x="14636" y="14453"/>
                          <a:pt x="17962" y="12513"/>
                        </a:cubicBezTo>
                        <a:cubicBezTo>
                          <a:pt x="20180" y="11405"/>
                          <a:pt x="19349" y="9188"/>
                          <a:pt x="17962" y="7248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369" name="Freeform 2368">
                    <a:extLst>
                      <a:ext uri="{FF2B5EF4-FFF2-40B4-BE49-F238E27FC236}">
                        <a16:creationId xmlns:a16="http://schemas.microsoft.com/office/drawing/2014/main" id="{40D4ED9F-E232-3E88-A52D-DFA6611D19AA}"/>
                      </a:ext>
                    </a:extLst>
                  </p:cNvPr>
                  <p:cNvSpPr/>
                  <p:nvPr/>
                </p:nvSpPr>
                <p:spPr>
                  <a:xfrm>
                    <a:off x="8346653" y="3963914"/>
                    <a:ext cx="7474" cy="4018"/>
                  </a:xfrm>
                  <a:custGeom>
                    <a:avLst/>
                    <a:gdLst>
                      <a:gd name="connsiteX0" fmla="*/ 766 w 7474"/>
                      <a:gd name="connsiteY0" fmla="*/ 208 h 4018"/>
                      <a:gd name="connsiteX1" fmla="*/ 766 w 7474"/>
                      <a:gd name="connsiteY1" fmla="*/ 208 h 4018"/>
                      <a:gd name="connsiteX2" fmla="*/ 3261 w 7474"/>
                      <a:gd name="connsiteY2" fmla="*/ 208 h 4018"/>
                      <a:gd name="connsiteX3" fmla="*/ 6311 w 7474"/>
                      <a:gd name="connsiteY3" fmla="*/ 762 h 4018"/>
                      <a:gd name="connsiteX4" fmla="*/ 7420 w 7474"/>
                      <a:gd name="connsiteY4" fmla="*/ 2148 h 4018"/>
                      <a:gd name="connsiteX5" fmla="*/ 4925 w 7474"/>
                      <a:gd name="connsiteY5" fmla="*/ 3811 h 4018"/>
                      <a:gd name="connsiteX6" fmla="*/ 2707 w 7474"/>
                      <a:gd name="connsiteY6" fmla="*/ 3811 h 4018"/>
                      <a:gd name="connsiteX7" fmla="*/ 489 w 7474"/>
                      <a:gd name="connsiteY7" fmla="*/ 762 h 40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7474" h="4018">
                        <a:moveTo>
                          <a:pt x="766" y="208"/>
                        </a:moveTo>
                        <a:cubicBezTo>
                          <a:pt x="766" y="208"/>
                          <a:pt x="766" y="208"/>
                          <a:pt x="766" y="208"/>
                        </a:cubicBezTo>
                        <a:cubicBezTo>
                          <a:pt x="1597" y="-69"/>
                          <a:pt x="2429" y="-69"/>
                          <a:pt x="3261" y="208"/>
                        </a:cubicBezTo>
                        <a:cubicBezTo>
                          <a:pt x="4093" y="208"/>
                          <a:pt x="5479" y="208"/>
                          <a:pt x="6311" y="762"/>
                        </a:cubicBezTo>
                        <a:cubicBezTo>
                          <a:pt x="6865" y="762"/>
                          <a:pt x="7697" y="1316"/>
                          <a:pt x="7420" y="2148"/>
                        </a:cubicBezTo>
                        <a:cubicBezTo>
                          <a:pt x="7142" y="2979"/>
                          <a:pt x="5756" y="3533"/>
                          <a:pt x="4925" y="3811"/>
                        </a:cubicBezTo>
                        <a:cubicBezTo>
                          <a:pt x="4093" y="4088"/>
                          <a:pt x="3539" y="4088"/>
                          <a:pt x="2707" y="3811"/>
                        </a:cubicBezTo>
                        <a:cubicBezTo>
                          <a:pt x="1875" y="3256"/>
                          <a:pt x="-1175" y="1870"/>
                          <a:pt x="489" y="762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370" name="Freeform 2369">
                    <a:extLst>
                      <a:ext uri="{FF2B5EF4-FFF2-40B4-BE49-F238E27FC236}">
                        <a16:creationId xmlns:a16="http://schemas.microsoft.com/office/drawing/2014/main" id="{BB9C77D3-53B3-53F6-FCB6-1738AD322AB2}"/>
                      </a:ext>
                    </a:extLst>
                  </p:cNvPr>
                  <p:cNvSpPr/>
                  <p:nvPr/>
                </p:nvSpPr>
                <p:spPr>
                  <a:xfrm>
                    <a:off x="8353795" y="3956867"/>
                    <a:ext cx="7004" cy="5869"/>
                  </a:xfrm>
                  <a:custGeom>
                    <a:avLst/>
                    <a:gdLst>
                      <a:gd name="connsiteX0" fmla="*/ 1941 w 7004"/>
                      <a:gd name="connsiteY0" fmla="*/ 5315 h 5869"/>
                      <a:gd name="connsiteX1" fmla="*/ 832 w 7004"/>
                      <a:gd name="connsiteY1" fmla="*/ 5315 h 5869"/>
                      <a:gd name="connsiteX2" fmla="*/ 555 w 7004"/>
                      <a:gd name="connsiteY2" fmla="*/ 4484 h 5869"/>
                      <a:gd name="connsiteX3" fmla="*/ 0 w 7004"/>
                      <a:gd name="connsiteY3" fmla="*/ 3375 h 5869"/>
                      <a:gd name="connsiteX4" fmla="*/ 0 w 7004"/>
                      <a:gd name="connsiteY4" fmla="*/ 1159 h 5869"/>
                      <a:gd name="connsiteX5" fmla="*/ 3604 w 7004"/>
                      <a:gd name="connsiteY5" fmla="*/ 604 h 5869"/>
                      <a:gd name="connsiteX6" fmla="*/ 4436 w 7004"/>
                      <a:gd name="connsiteY6" fmla="*/ 2267 h 5869"/>
                      <a:gd name="connsiteX7" fmla="*/ 6100 w 7004"/>
                      <a:gd name="connsiteY7" fmla="*/ 3098 h 5869"/>
                      <a:gd name="connsiteX8" fmla="*/ 6931 w 7004"/>
                      <a:gd name="connsiteY8" fmla="*/ 4761 h 5869"/>
                      <a:gd name="connsiteX9" fmla="*/ 4436 w 7004"/>
                      <a:gd name="connsiteY9" fmla="*/ 5592 h 5869"/>
                      <a:gd name="connsiteX10" fmla="*/ 2772 w 7004"/>
                      <a:gd name="connsiteY10" fmla="*/ 5869 h 5869"/>
                      <a:gd name="connsiteX11" fmla="*/ 1664 w 7004"/>
                      <a:gd name="connsiteY11" fmla="*/ 5869 h 58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7004" h="5869">
                        <a:moveTo>
                          <a:pt x="1941" y="5315"/>
                        </a:moveTo>
                        <a:cubicBezTo>
                          <a:pt x="1664" y="5315"/>
                          <a:pt x="1109" y="5315"/>
                          <a:pt x="832" y="5315"/>
                        </a:cubicBezTo>
                        <a:cubicBezTo>
                          <a:pt x="832" y="5315"/>
                          <a:pt x="832" y="4484"/>
                          <a:pt x="555" y="4484"/>
                        </a:cubicBezTo>
                        <a:cubicBezTo>
                          <a:pt x="555" y="4207"/>
                          <a:pt x="0" y="3930"/>
                          <a:pt x="0" y="3375"/>
                        </a:cubicBezTo>
                        <a:cubicBezTo>
                          <a:pt x="0" y="2821"/>
                          <a:pt x="0" y="1713"/>
                          <a:pt x="0" y="1159"/>
                        </a:cubicBezTo>
                        <a:cubicBezTo>
                          <a:pt x="278" y="50"/>
                          <a:pt x="3050" y="-504"/>
                          <a:pt x="3604" y="604"/>
                        </a:cubicBezTo>
                        <a:cubicBezTo>
                          <a:pt x="3882" y="1159"/>
                          <a:pt x="3882" y="1713"/>
                          <a:pt x="4436" y="2267"/>
                        </a:cubicBezTo>
                        <a:cubicBezTo>
                          <a:pt x="4990" y="2544"/>
                          <a:pt x="5545" y="2821"/>
                          <a:pt x="6100" y="3098"/>
                        </a:cubicBezTo>
                        <a:cubicBezTo>
                          <a:pt x="6654" y="3098"/>
                          <a:pt x="7208" y="4484"/>
                          <a:pt x="6931" y="4761"/>
                        </a:cubicBezTo>
                        <a:cubicBezTo>
                          <a:pt x="6377" y="5315"/>
                          <a:pt x="5268" y="5315"/>
                          <a:pt x="4436" y="5592"/>
                        </a:cubicBezTo>
                        <a:cubicBezTo>
                          <a:pt x="3882" y="5592"/>
                          <a:pt x="3604" y="5869"/>
                          <a:pt x="2772" y="5869"/>
                        </a:cubicBezTo>
                        <a:cubicBezTo>
                          <a:pt x="2496" y="5869"/>
                          <a:pt x="2218" y="5869"/>
                          <a:pt x="1664" y="5869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371" name="Freeform 2370">
                    <a:extLst>
                      <a:ext uri="{FF2B5EF4-FFF2-40B4-BE49-F238E27FC236}">
                        <a16:creationId xmlns:a16="http://schemas.microsoft.com/office/drawing/2014/main" id="{BA9861E5-17DA-5BF1-0AF4-3001606080D4}"/>
                      </a:ext>
                    </a:extLst>
                  </p:cNvPr>
                  <p:cNvSpPr/>
                  <p:nvPr/>
                </p:nvSpPr>
                <p:spPr>
                  <a:xfrm>
                    <a:off x="8599147" y="4129564"/>
                    <a:ext cx="8872" cy="7205"/>
                  </a:xfrm>
                  <a:custGeom>
                    <a:avLst/>
                    <a:gdLst>
                      <a:gd name="connsiteX0" fmla="*/ 8872 w 8872"/>
                      <a:gd name="connsiteY0" fmla="*/ 3602 h 7205"/>
                      <a:gd name="connsiteX1" fmla="*/ 4436 w 8872"/>
                      <a:gd name="connsiteY1" fmla="*/ 7205 h 7205"/>
                      <a:gd name="connsiteX2" fmla="*/ 0 w 8872"/>
                      <a:gd name="connsiteY2" fmla="*/ 3602 h 7205"/>
                      <a:gd name="connsiteX3" fmla="*/ 4436 w 8872"/>
                      <a:gd name="connsiteY3" fmla="*/ 0 h 7205"/>
                      <a:gd name="connsiteX4" fmla="*/ 8872 w 8872"/>
                      <a:gd name="connsiteY4" fmla="*/ 3602 h 7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72" h="7205">
                        <a:moveTo>
                          <a:pt x="8872" y="3602"/>
                        </a:moveTo>
                        <a:cubicBezTo>
                          <a:pt x="8872" y="5542"/>
                          <a:pt x="6931" y="7205"/>
                          <a:pt x="4436" y="7205"/>
                        </a:cubicBezTo>
                        <a:cubicBezTo>
                          <a:pt x="1941" y="7205"/>
                          <a:pt x="0" y="5542"/>
                          <a:pt x="0" y="3602"/>
                        </a:cubicBezTo>
                        <a:cubicBezTo>
                          <a:pt x="0" y="1663"/>
                          <a:pt x="1941" y="0"/>
                          <a:pt x="4436" y="0"/>
                        </a:cubicBezTo>
                        <a:cubicBezTo>
                          <a:pt x="6931" y="0"/>
                          <a:pt x="8872" y="1663"/>
                          <a:pt x="8872" y="3602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372" name="Freeform 2371">
                    <a:extLst>
                      <a:ext uri="{FF2B5EF4-FFF2-40B4-BE49-F238E27FC236}">
                        <a16:creationId xmlns:a16="http://schemas.microsoft.com/office/drawing/2014/main" id="{E635D34D-7BFF-EF3C-9381-5D92E199C893}"/>
                      </a:ext>
                    </a:extLst>
                  </p:cNvPr>
                  <p:cNvSpPr/>
                  <p:nvPr/>
                </p:nvSpPr>
                <p:spPr>
                  <a:xfrm>
                    <a:off x="8614950" y="4125407"/>
                    <a:ext cx="3881" cy="4433"/>
                  </a:xfrm>
                  <a:custGeom>
                    <a:avLst/>
                    <a:gdLst>
                      <a:gd name="connsiteX0" fmla="*/ 3881 w 3881"/>
                      <a:gd name="connsiteY0" fmla="*/ 2217 h 4433"/>
                      <a:gd name="connsiteX1" fmla="*/ 1941 w 3881"/>
                      <a:gd name="connsiteY1" fmla="*/ 4434 h 4433"/>
                      <a:gd name="connsiteX2" fmla="*/ 0 w 3881"/>
                      <a:gd name="connsiteY2" fmla="*/ 2217 h 4433"/>
                      <a:gd name="connsiteX3" fmla="*/ 1941 w 3881"/>
                      <a:gd name="connsiteY3" fmla="*/ 0 h 4433"/>
                      <a:gd name="connsiteX4" fmla="*/ 3881 w 3881"/>
                      <a:gd name="connsiteY4" fmla="*/ 2217 h 44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81" h="4433">
                        <a:moveTo>
                          <a:pt x="3881" y="2217"/>
                        </a:moveTo>
                        <a:cubicBezTo>
                          <a:pt x="3881" y="3325"/>
                          <a:pt x="3049" y="4434"/>
                          <a:pt x="1941" y="4434"/>
                        </a:cubicBezTo>
                        <a:cubicBezTo>
                          <a:pt x="831" y="4434"/>
                          <a:pt x="0" y="3602"/>
                          <a:pt x="0" y="2217"/>
                        </a:cubicBezTo>
                        <a:cubicBezTo>
                          <a:pt x="0" y="831"/>
                          <a:pt x="831" y="0"/>
                          <a:pt x="1941" y="0"/>
                        </a:cubicBezTo>
                        <a:cubicBezTo>
                          <a:pt x="3049" y="0"/>
                          <a:pt x="3881" y="831"/>
                          <a:pt x="3881" y="2217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373" name="Freeform 2372">
                    <a:extLst>
                      <a:ext uri="{FF2B5EF4-FFF2-40B4-BE49-F238E27FC236}">
                        <a16:creationId xmlns:a16="http://schemas.microsoft.com/office/drawing/2014/main" id="{11789A6A-D347-38DA-3DD7-6C3228EF9E97}"/>
                      </a:ext>
                    </a:extLst>
                  </p:cNvPr>
                  <p:cNvSpPr/>
                  <p:nvPr/>
                </p:nvSpPr>
                <p:spPr>
                  <a:xfrm>
                    <a:off x="8604137" y="4117094"/>
                    <a:ext cx="8317" cy="8313"/>
                  </a:xfrm>
                  <a:custGeom>
                    <a:avLst/>
                    <a:gdLst>
                      <a:gd name="connsiteX0" fmla="*/ 8317 w 8317"/>
                      <a:gd name="connsiteY0" fmla="*/ 4157 h 8313"/>
                      <a:gd name="connsiteX1" fmla="*/ 4159 w 8317"/>
                      <a:gd name="connsiteY1" fmla="*/ 8314 h 8313"/>
                      <a:gd name="connsiteX2" fmla="*/ 0 w 8317"/>
                      <a:gd name="connsiteY2" fmla="*/ 4157 h 8313"/>
                      <a:gd name="connsiteX3" fmla="*/ 4159 w 8317"/>
                      <a:gd name="connsiteY3" fmla="*/ 0 h 8313"/>
                      <a:gd name="connsiteX4" fmla="*/ 8317 w 8317"/>
                      <a:gd name="connsiteY4" fmla="*/ 4157 h 83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17" h="8313">
                        <a:moveTo>
                          <a:pt x="8317" y="4157"/>
                        </a:moveTo>
                        <a:cubicBezTo>
                          <a:pt x="8317" y="6651"/>
                          <a:pt x="6377" y="8314"/>
                          <a:pt x="4159" y="8314"/>
                        </a:cubicBezTo>
                        <a:cubicBezTo>
                          <a:pt x="1941" y="8314"/>
                          <a:pt x="0" y="6374"/>
                          <a:pt x="0" y="4157"/>
                        </a:cubicBezTo>
                        <a:cubicBezTo>
                          <a:pt x="0" y="1940"/>
                          <a:pt x="1664" y="0"/>
                          <a:pt x="4159" y="0"/>
                        </a:cubicBezTo>
                        <a:cubicBezTo>
                          <a:pt x="6654" y="0"/>
                          <a:pt x="8317" y="1940"/>
                          <a:pt x="8317" y="4157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374" name="Freeform 2373">
                    <a:extLst>
                      <a:ext uri="{FF2B5EF4-FFF2-40B4-BE49-F238E27FC236}">
                        <a16:creationId xmlns:a16="http://schemas.microsoft.com/office/drawing/2014/main" id="{5DD0EE92-FB61-6D34-EC62-A0166A774AAD}"/>
                      </a:ext>
                    </a:extLst>
                  </p:cNvPr>
                  <p:cNvSpPr/>
                  <p:nvPr/>
                </p:nvSpPr>
                <p:spPr>
                  <a:xfrm>
                    <a:off x="8586949" y="4093538"/>
                    <a:ext cx="7208" cy="5542"/>
                  </a:xfrm>
                  <a:custGeom>
                    <a:avLst/>
                    <a:gdLst>
                      <a:gd name="connsiteX0" fmla="*/ 7208 w 7208"/>
                      <a:gd name="connsiteY0" fmla="*/ 2771 h 5542"/>
                      <a:gd name="connsiteX1" fmla="*/ 3604 w 7208"/>
                      <a:gd name="connsiteY1" fmla="*/ 5542 h 5542"/>
                      <a:gd name="connsiteX2" fmla="*/ 0 w 7208"/>
                      <a:gd name="connsiteY2" fmla="*/ 2771 h 5542"/>
                      <a:gd name="connsiteX3" fmla="*/ 3604 w 7208"/>
                      <a:gd name="connsiteY3" fmla="*/ 0 h 5542"/>
                      <a:gd name="connsiteX4" fmla="*/ 7208 w 7208"/>
                      <a:gd name="connsiteY4" fmla="*/ 2771 h 5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08" h="5542">
                        <a:moveTo>
                          <a:pt x="7208" y="2771"/>
                        </a:moveTo>
                        <a:cubicBezTo>
                          <a:pt x="7208" y="4434"/>
                          <a:pt x="5545" y="5542"/>
                          <a:pt x="3604" y="5542"/>
                        </a:cubicBezTo>
                        <a:cubicBezTo>
                          <a:pt x="1664" y="5542"/>
                          <a:pt x="0" y="4157"/>
                          <a:pt x="0" y="2771"/>
                        </a:cubicBezTo>
                        <a:cubicBezTo>
                          <a:pt x="0" y="1386"/>
                          <a:pt x="1664" y="0"/>
                          <a:pt x="3604" y="0"/>
                        </a:cubicBezTo>
                        <a:cubicBezTo>
                          <a:pt x="5545" y="0"/>
                          <a:pt x="7208" y="1386"/>
                          <a:pt x="7208" y="2771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375" name="Freeform 2374">
                    <a:extLst>
                      <a:ext uri="{FF2B5EF4-FFF2-40B4-BE49-F238E27FC236}">
                        <a16:creationId xmlns:a16="http://schemas.microsoft.com/office/drawing/2014/main" id="{A64B2966-EC28-C445-465A-016D32E4A223}"/>
                      </a:ext>
                    </a:extLst>
                  </p:cNvPr>
                  <p:cNvSpPr/>
                  <p:nvPr/>
                </p:nvSpPr>
                <p:spPr>
                  <a:xfrm>
                    <a:off x="8575028" y="4097418"/>
                    <a:ext cx="7208" cy="3325"/>
                  </a:xfrm>
                  <a:custGeom>
                    <a:avLst/>
                    <a:gdLst>
                      <a:gd name="connsiteX0" fmla="*/ 7208 w 7208"/>
                      <a:gd name="connsiteY0" fmla="*/ 1663 h 3325"/>
                      <a:gd name="connsiteX1" fmla="*/ 3604 w 7208"/>
                      <a:gd name="connsiteY1" fmla="*/ 3326 h 3325"/>
                      <a:gd name="connsiteX2" fmla="*/ 0 w 7208"/>
                      <a:gd name="connsiteY2" fmla="*/ 1663 h 3325"/>
                      <a:gd name="connsiteX3" fmla="*/ 3604 w 7208"/>
                      <a:gd name="connsiteY3" fmla="*/ 0 h 3325"/>
                      <a:gd name="connsiteX4" fmla="*/ 7208 w 7208"/>
                      <a:gd name="connsiteY4" fmla="*/ 1663 h 33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08" h="3325">
                        <a:moveTo>
                          <a:pt x="7208" y="1663"/>
                        </a:moveTo>
                        <a:cubicBezTo>
                          <a:pt x="7208" y="2494"/>
                          <a:pt x="5545" y="3326"/>
                          <a:pt x="3604" y="3326"/>
                        </a:cubicBezTo>
                        <a:cubicBezTo>
                          <a:pt x="1664" y="3326"/>
                          <a:pt x="0" y="2494"/>
                          <a:pt x="0" y="1663"/>
                        </a:cubicBezTo>
                        <a:cubicBezTo>
                          <a:pt x="0" y="832"/>
                          <a:pt x="1664" y="0"/>
                          <a:pt x="3604" y="0"/>
                        </a:cubicBezTo>
                        <a:cubicBezTo>
                          <a:pt x="5545" y="0"/>
                          <a:pt x="7208" y="832"/>
                          <a:pt x="7208" y="1663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376" name="Freeform 2375">
                    <a:extLst>
                      <a:ext uri="{FF2B5EF4-FFF2-40B4-BE49-F238E27FC236}">
                        <a16:creationId xmlns:a16="http://schemas.microsoft.com/office/drawing/2014/main" id="{64822A65-ED0C-AC08-AF99-4CEF5A8CCFBE}"/>
                      </a:ext>
                    </a:extLst>
                  </p:cNvPr>
                  <p:cNvSpPr/>
                  <p:nvPr/>
                </p:nvSpPr>
                <p:spPr>
                  <a:xfrm>
                    <a:off x="8567820" y="4102683"/>
                    <a:ext cx="7207" cy="6096"/>
                  </a:xfrm>
                  <a:custGeom>
                    <a:avLst/>
                    <a:gdLst>
                      <a:gd name="connsiteX0" fmla="*/ 7208 w 7207"/>
                      <a:gd name="connsiteY0" fmla="*/ 3048 h 6096"/>
                      <a:gd name="connsiteX1" fmla="*/ 3604 w 7207"/>
                      <a:gd name="connsiteY1" fmla="*/ 6097 h 6096"/>
                      <a:gd name="connsiteX2" fmla="*/ 0 w 7207"/>
                      <a:gd name="connsiteY2" fmla="*/ 3048 h 6096"/>
                      <a:gd name="connsiteX3" fmla="*/ 3604 w 7207"/>
                      <a:gd name="connsiteY3" fmla="*/ 0 h 6096"/>
                      <a:gd name="connsiteX4" fmla="*/ 7208 w 7207"/>
                      <a:gd name="connsiteY4" fmla="*/ 3048 h 60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07" h="6096">
                        <a:moveTo>
                          <a:pt x="7208" y="3048"/>
                        </a:moveTo>
                        <a:cubicBezTo>
                          <a:pt x="7208" y="4711"/>
                          <a:pt x="5545" y="6097"/>
                          <a:pt x="3604" y="6097"/>
                        </a:cubicBezTo>
                        <a:cubicBezTo>
                          <a:pt x="1663" y="6097"/>
                          <a:pt x="0" y="4711"/>
                          <a:pt x="0" y="3048"/>
                        </a:cubicBezTo>
                        <a:cubicBezTo>
                          <a:pt x="0" y="1386"/>
                          <a:pt x="1663" y="0"/>
                          <a:pt x="3604" y="0"/>
                        </a:cubicBezTo>
                        <a:cubicBezTo>
                          <a:pt x="5545" y="0"/>
                          <a:pt x="7208" y="1386"/>
                          <a:pt x="7208" y="3048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377" name="Freeform 2376">
                    <a:extLst>
                      <a:ext uri="{FF2B5EF4-FFF2-40B4-BE49-F238E27FC236}">
                        <a16:creationId xmlns:a16="http://schemas.microsoft.com/office/drawing/2014/main" id="{1E1BA8FD-40B5-E5D3-78E0-16516CA8EBA1}"/>
                      </a:ext>
                    </a:extLst>
                  </p:cNvPr>
                  <p:cNvSpPr/>
                  <p:nvPr/>
                </p:nvSpPr>
                <p:spPr>
                  <a:xfrm>
                    <a:off x="8726675" y="4048921"/>
                    <a:ext cx="6654" cy="6096"/>
                  </a:xfrm>
                  <a:custGeom>
                    <a:avLst/>
                    <a:gdLst>
                      <a:gd name="connsiteX0" fmla="*/ 6654 w 6654"/>
                      <a:gd name="connsiteY0" fmla="*/ 3049 h 6096"/>
                      <a:gd name="connsiteX1" fmla="*/ 3327 w 6654"/>
                      <a:gd name="connsiteY1" fmla="*/ 6097 h 6096"/>
                      <a:gd name="connsiteX2" fmla="*/ 0 w 6654"/>
                      <a:gd name="connsiteY2" fmla="*/ 3049 h 6096"/>
                      <a:gd name="connsiteX3" fmla="*/ 3327 w 6654"/>
                      <a:gd name="connsiteY3" fmla="*/ 0 h 6096"/>
                      <a:gd name="connsiteX4" fmla="*/ 6654 w 6654"/>
                      <a:gd name="connsiteY4" fmla="*/ 3049 h 60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54" h="6096">
                        <a:moveTo>
                          <a:pt x="6654" y="3049"/>
                        </a:moveTo>
                        <a:cubicBezTo>
                          <a:pt x="6654" y="4711"/>
                          <a:pt x="5268" y="6097"/>
                          <a:pt x="3327" y="6097"/>
                        </a:cubicBezTo>
                        <a:cubicBezTo>
                          <a:pt x="1386" y="6097"/>
                          <a:pt x="0" y="4711"/>
                          <a:pt x="0" y="3049"/>
                        </a:cubicBezTo>
                        <a:cubicBezTo>
                          <a:pt x="0" y="1386"/>
                          <a:pt x="1386" y="0"/>
                          <a:pt x="3327" y="0"/>
                        </a:cubicBezTo>
                        <a:cubicBezTo>
                          <a:pt x="5268" y="0"/>
                          <a:pt x="6654" y="1386"/>
                          <a:pt x="6654" y="3049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378" name="Freeform 2377">
                    <a:extLst>
                      <a:ext uri="{FF2B5EF4-FFF2-40B4-BE49-F238E27FC236}">
                        <a16:creationId xmlns:a16="http://schemas.microsoft.com/office/drawing/2014/main" id="{9D20E7BC-AC20-5EA0-B6B1-155635F4690C}"/>
                      </a:ext>
                    </a:extLst>
                  </p:cNvPr>
                  <p:cNvSpPr/>
                  <p:nvPr/>
                </p:nvSpPr>
                <p:spPr>
                  <a:xfrm>
                    <a:off x="8721130" y="4037837"/>
                    <a:ext cx="5544" cy="4988"/>
                  </a:xfrm>
                  <a:custGeom>
                    <a:avLst/>
                    <a:gdLst>
                      <a:gd name="connsiteX0" fmla="*/ 5545 w 5544"/>
                      <a:gd name="connsiteY0" fmla="*/ 2494 h 4988"/>
                      <a:gd name="connsiteX1" fmla="*/ 2772 w 5544"/>
                      <a:gd name="connsiteY1" fmla="*/ 4988 h 4988"/>
                      <a:gd name="connsiteX2" fmla="*/ 0 w 5544"/>
                      <a:gd name="connsiteY2" fmla="*/ 2494 h 4988"/>
                      <a:gd name="connsiteX3" fmla="*/ 2772 w 5544"/>
                      <a:gd name="connsiteY3" fmla="*/ 0 h 4988"/>
                      <a:gd name="connsiteX4" fmla="*/ 5545 w 5544"/>
                      <a:gd name="connsiteY4" fmla="*/ 2494 h 49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44" h="4988">
                        <a:moveTo>
                          <a:pt x="5545" y="2494"/>
                        </a:moveTo>
                        <a:cubicBezTo>
                          <a:pt x="5545" y="3880"/>
                          <a:pt x="4436" y="4988"/>
                          <a:pt x="2772" y="4988"/>
                        </a:cubicBezTo>
                        <a:cubicBezTo>
                          <a:pt x="1109" y="4988"/>
                          <a:pt x="0" y="3880"/>
                          <a:pt x="0" y="2494"/>
                        </a:cubicBezTo>
                        <a:cubicBezTo>
                          <a:pt x="0" y="1109"/>
                          <a:pt x="1109" y="0"/>
                          <a:pt x="2772" y="0"/>
                        </a:cubicBezTo>
                        <a:cubicBezTo>
                          <a:pt x="4436" y="0"/>
                          <a:pt x="5545" y="1109"/>
                          <a:pt x="5545" y="2494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379" name="Freeform 2378">
                    <a:extLst>
                      <a:ext uri="{FF2B5EF4-FFF2-40B4-BE49-F238E27FC236}">
                        <a16:creationId xmlns:a16="http://schemas.microsoft.com/office/drawing/2014/main" id="{96785E5B-4E03-04F6-B36C-BC7C93732349}"/>
                      </a:ext>
                    </a:extLst>
                  </p:cNvPr>
                  <p:cNvSpPr/>
                  <p:nvPr/>
                </p:nvSpPr>
                <p:spPr>
                  <a:xfrm>
                    <a:off x="8700615" y="4005691"/>
                    <a:ext cx="11089" cy="14410"/>
                  </a:xfrm>
                  <a:custGeom>
                    <a:avLst/>
                    <a:gdLst>
                      <a:gd name="connsiteX0" fmla="*/ 11089 w 11089"/>
                      <a:gd name="connsiteY0" fmla="*/ 7205 h 14410"/>
                      <a:gd name="connsiteX1" fmla="*/ 5545 w 11089"/>
                      <a:gd name="connsiteY1" fmla="*/ 14411 h 14410"/>
                      <a:gd name="connsiteX2" fmla="*/ 0 w 11089"/>
                      <a:gd name="connsiteY2" fmla="*/ 7205 h 14410"/>
                      <a:gd name="connsiteX3" fmla="*/ 5545 w 11089"/>
                      <a:gd name="connsiteY3" fmla="*/ 0 h 14410"/>
                      <a:gd name="connsiteX4" fmla="*/ 11089 w 11089"/>
                      <a:gd name="connsiteY4" fmla="*/ 7205 h 144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089" h="14410">
                        <a:moveTo>
                          <a:pt x="11089" y="7205"/>
                        </a:moveTo>
                        <a:cubicBezTo>
                          <a:pt x="11089" y="11085"/>
                          <a:pt x="8595" y="14411"/>
                          <a:pt x="5545" y="14411"/>
                        </a:cubicBezTo>
                        <a:cubicBezTo>
                          <a:pt x="2495" y="14411"/>
                          <a:pt x="0" y="11085"/>
                          <a:pt x="0" y="7205"/>
                        </a:cubicBezTo>
                        <a:cubicBezTo>
                          <a:pt x="0" y="3326"/>
                          <a:pt x="2495" y="0"/>
                          <a:pt x="5545" y="0"/>
                        </a:cubicBezTo>
                        <a:cubicBezTo>
                          <a:pt x="8595" y="0"/>
                          <a:pt x="11089" y="3326"/>
                          <a:pt x="11089" y="7205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380" name="Freeform 2379">
                    <a:extLst>
                      <a:ext uri="{FF2B5EF4-FFF2-40B4-BE49-F238E27FC236}">
                        <a16:creationId xmlns:a16="http://schemas.microsoft.com/office/drawing/2014/main" id="{1CBC17D9-91EC-E6F3-9D3F-FCC3560240BA}"/>
                      </a:ext>
                    </a:extLst>
                  </p:cNvPr>
                  <p:cNvSpPr/>
                  <p:nvPr/>
                </p:nvSpPr>
                <p:spPr>
                  <a:xfrm>
                    <a:off x="8697288" y="3989340"/>
                    <a:ext cx="5544" cy="4988"/>
                  </a:xfrm>
                  <a:custGeom>
                    <a:avLst/>
                    <a:gdLst>
                      <a:gd name="connsiteX0" fmla="*/ 5545 w 5544"/>
                      <a:gd name="connsiteY0" fmla="*/ 2494 h 4988"/>
                      <a:gd name="connsiteX1" fmla="*/ 2772 w 5544"/>
                      <a:gd name="connsiteY1" fmla="*/ 4988 h 4988"/>
                      <a:gd name="connsiteX2" fmla="*/ 0 w 5544"/>
                      <a:gd name="connsiteY2" fmla="*/ 2494 h 4988"/>
                      <a:gd name="connsiteX3" fmla="*/ 2772 w 5544"/>
                      <a:gd name="connsiteY3" fmla="*/ 0 h 4988"/>
                      <a:gd name="connsiteX4" fmla="*/ 5545 w 5544"/>
                      <a:gd name="connsiteY4" fmla="*/ 2494 h 49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44" h="4988">
                        <a:moveTo>
                          <a:pt x="5545" y="2494"/>
                        </a:moveTo>
                        <a:cubicBezTo>
                          <a:pt x="5545" y="3880"/>
                          <a:pt x="4435" y="4988"/>
                          <a:pt x="2772" y="4988"/>
                        </a:cubicBezTo>
                        <a:cubicBezTo>
                          <a:pt x="1109" y="4988"/>
                          <a:pt x="0" y="3880"/>
                          <a:pt x="0" y="2494"/>
                        </a:cubicBezTo>
                        <a:cubicBezTo>
                          <a:pt x="0" y="1109"/>
                          <a:pt x="1109" y="0"/>
                          <a:pt x="2772" y="0"/>
                        </a:cubicBezTo>
                        <a:cubicBezTo>
                          <a:pt x="4435" y="0"/>
                          <a:pt x="5545" y="1109"/>
                          <a:pt x="5545" y="2494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381" name="Freeform 2380">
                    <a:extLst>
                      <a:ext uri="{FF2B5EF4-FFF2-40B4-BE49-F238E27FC236}">
                        <a16:creationId xmlns:a16="http://schemas.microsoft.com/office/drawing/2014/main" id="{48F93A42-3E08-572B-2107-DF73B6DEBFF4}"/>
                      </a:ext>
                    </a:extLst>
                  </p:cNvPr>
                  <p:cNvSpPr/>
                  <p:nvPr/>
                </p:nvSpPr>
                <p:spPr>
                  <a:xfrm>
                    <a:off x="8651267" y="4025644"/>
                    <a:ext cx="7208" cy="3325"/>
                  </a:xfrm>
                  <a:custGeom>
                    <a:avLst/>
                    <a:gdLst>
                      <a:gd name="connsiteX0" fmla="*/ 7208 w 7208"/>
                      <a:gd name="connsiteY0" fmla="*/ 1663 h 3325"/>
                      <a:gd name="connsiteX1" fmla="*/ 3604 w 7208"/>
                      <a:gd name="connsiteY1" fmla="*/ 3325 h 3325"/>
                      <a:gd name="connsiteX2" fmla="*/ 0 w 7208"/>
                      <a:gd name="connsiteY2" fmla="*/ 1663 h 3325"/>
                      <a:gd name="connsiteX3" fmla="*/ 3604 w 7208"/>
                      <a:gd name="connsiteY3" fmla="*/ 0 h 3325"/>
                      <a:gd name="connsiteX4" fmla="*/ 7208 w 7208"/>
                      <a:gd name="connsiteY4" fmla="*/ 1663 h 33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08" h="3325">
                        <a:moveTo>
                          <a:pt x="7208" y="1663"/>
                        </a:moveTo>
                        <a:cubicBezTo>
                          <a:pt x="7208" y="2494"/>
                          <a:pt x="5545" y="3325"/>
                          <a:pt x="3604" y="3325"/>
                        </a:cubicBezTo>
                        <a:cubicBezTo>
                          <a:pt x="1664" y="3325"/>
                          <a:pt x="0" y="2494"/>
                          <a:pt x="0" y="1663"/>
                        </a:cubicBezTo>
                        <a:cubicBezTo>
                          <a:pt x="0" y="831"/>
                          <a:pt x="1664" y="0"/>
                          <a:pt x="3604" y="0"/>
                        </a:cubicBezTo>
                        <a:cubicBezTo>
                          <a:pt x="5545" y="0"/>
                          <a:pt x="7208" y="831"/>
                          <a:pt x="7208" y="1663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382" name="Freeform 2381">
                    <a:extLst>
                      <a:ext uri="{FF2B5EF4-FFF2-40B4-BE49-F238E27FC236}">
                        <a16:creationId xmlns:a16="http://schemas.microsoft.com/office/drawing/2014/main" id="{E89A40EC-14A1-03D7-DFCD-48A86CA5D3EB}"/>
                      </a:ext>
                    </a:extLst>
                  </p:cNvPr>
                  <p:cNvSpPr/>
                  <p:nvPr/>
                </p:nvSpPr>
                <p:spPr>
                  <a:xfrm>
                    <a:off x="8636851" y="4035620"/>
                    <a:ext cx="7208" cy="8313"/>
                  </a:xfrm>
                  <a:custGeom>
                    <a:avLst/>
                    <a:gdLst>
                      <a:gd name="connsiteX0" fmla="*/ 7208 w 7208"/>
                      <a:gd name="connsiteY0" fmla="*/ 4157 h 8313"/>
                      <a:gd name="connsiteX1" fmla="*/ 3604 w 7208"/>
                      <a:gd name="connsiteY1" fmla="*/ 8314 h 8313"/>
                      <a:gd name="connsiteX2" fmla="*/ 0 w 7208"/>
                      <a:gd name="connsiteY2" fmla="*/ 4157 h 8313"/>
                      <a:gd name="connsiteX3" fmla="*/ 3604 w 7208"/>
                      <a:gd name="connsiteY3" fmla="*/ 0 h 8313"/>
                      <a:gd name="connsiteX4" fmla="*/ 7208 w 7208"/>
                      <a:gd name="connsiteY4" fmla="*/ 4157 h 83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08" h="8313">
                        <a:moveTo>
                          <a:pt x="7208" y="4157"/>
                        </a:moveTo>
                        <a:cubicBezTo>
                          <a:pt x="7208" y="6374"/>
                          <a:pt x="5545" y="8314"/>
                          <a:pt x="3604" y="8314"/>
                        </a:cubicBezTo>
                        <a:cubicBezTo>
                          <a:pt x="1664" y="8314"/>
                          <a:pt x="0" y="6374"/>
                          <a:pt x="0" y="4157"/>
                        </a:cubicBezTo>
                        <a:cubicBezTo>
                          <a:pt x="0" y="1940"/>
                          <a:pt x="1664" y="0"/>
                          <a:pt x="3604" y="0"/>
                        </a:cubicBezTo>
                        <a:cubicBezTo>
                          <a:pt x="5545" y="0"/>
                          <a:pt x="7208" y="1940"/>
                          <a:pt x="7208" y="4157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383" name="Freeform 2382">
                    <a:extLst>
                      <a:ext uri="{FF2B5EF4-FFF2-40B4-BE49-F238E27FC236}">
                        <a16:creationId xmlns:a16="http://schemas.microsoft.com/office/drawing/2014/main" id="{EBCFA235-CFB2-6B20-31B0-28CF57066033}"/>
                      </a:ext>
                    </a:extLst>
                  </p:cNvPr>
                  <p:cNvSpPr/>
                  <p:nvPr/>
                </p:nvSpPr>
                <p:spPr>
                  <a:xfrm>
                    <a:off x="8593880" y="4041439"/>
                    <a:ext cx="7762" cy="8313"/>
                  </a:xfrm>
                  <a:custGeom>
                    <a:avLst/>
                    <a:gdLst>
                      <a:gd name="connsiteX0" fmla="*/ 7763 w 7762"/>
                      <a:gd name="connsiteY0" fmla="*/ 4157 h 8313"/>
                      <a:gd name="connsiteX1" fmla="*/ 3881 w 7762"/>
                      <a:gd name="connsiteY1" fmla="*/ 8314 h 8313"/>
                      <a:gd name="connsiteX2" fmla="*/ 0 w 7762"/>
                      <a:gd name="connsiteY2" fmla="*/ 4157 h 8313"/>
                      <a:gd name="connsiteX3" fmla="*/ 3881 w 7762"/>
                      <a:gd name="connsiteY3" fmla="*/ 0 h 8313"/>
                      <a:gd name="connsiteX4" fmla="*/ 7763 w 7762"/>
                      <a:gd name="connsiteY4" fmla="*/ 4157 h 83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62" h="8313">
                        <a:moveTo>
                          <a:pt x="7763" y="4157"/>
                        </a:moveTo>
                        <a:cubicBezTo>
                          <a:pt x="7763" y="6651"/>
                          <a:pt x="6099" y="8314"/>
                          <a:pt x="3881" y="8314"/>
                        </a:cubicBezTo>
                        <a:cubicBezTo>
                          <a:pt x="1664" y="8314"/>
                          <a:pt x="0" y="6374"/>
                          <a:pt x="0" y="4157"/>
                        </a:cubicBezTo>
                        <a:cubicBezTo>
                          <a:pt x="0" y="1940"/>
                          <a:pt x="1664" y="0"/>
                          <a:pt x="3881" y="0"/>
                        </a:cubicBezTo>
                        <a:cubicBezTo>
                          <a:pt x="6099" y="0"/>
                          <a:pt x="7763" y="1940"/>
                          <a:pt x="7763" y="4157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384" name="Freeform 2383">
                    <a:extLst>
                      <a:ext uri="{FF2B5EF4-FFF2-40B4-BE49-F238E27FC236}">
                        <a16:creationId xmlns:a16="http://schemas.microsoft.com/office/drawing/2014/main" id="{7F939E88-55C6-BB81-2E9B-E567CC33ECF6}"/>
                      </a:ext>
                    </a:extLst>
                  </p:cNvPr>
                  <p:cNvSpPr/>
                  <p:nvPr/>
                </p:nvSpPr>
                <p:spPr>
                  <a:xfrm>
                    <a:off x="8721130" y="4157831"/>
                    <a:ext cx="8872" cy="8313"/>
                  </a:xfrm>
                  <a:custGeom>
                    <a:avLst/>
                    <a:gdLst>
                      <a:gd name="connsiteX0" fmla="*/ 8872 w 8872"/>
                      <a:gd name="connsiteY0" fmla="*/ 4157 h 8313"/>
                      <a:gd name="connsiteX1" fmla="*/ 4436 w 8872"/>
                      <a:gd name="connsiteY1" fmla="*/ 8314 h 8313"/>
                      <a:gd name="connsiteX2" fmla="*/ 0 w 8872"/>
                      <a:gd name="connsiteY2" fmla="*/ 4157 h 8313"/>
                      <a:gd name="connsiteX3" fmla="*/ 4436 w 8872"/>
                      <a:gd name="connsiteY3" fmla="*/ 0 h 8313"/>
                      <a:gd name="connsiteX4" fmla="*/ 8872 w 8872"/>
                      <a:gd name="connsiteY4" fmla="*/ 4157 h 83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72" h="8313">
                        <a:moveTo>
                          <a:pt x="8872" y="4157"/>
                        </a:moveTo>
                        <a:cubicBezTo>
                          <a:pt x="8872" y="6374"/>
                          <a:pt x="6931" y="8314"/>
                          <a:pt x="4436" y="8314"/>
                        </a:cubicBezTo>
                        <a:cubicBezTo>
                          <a:pt x="1941" y="8314"/>
                          <a:pt x="0" y="6374"/>
                          <a:pt x="0" y="4157"/>
                        </a:cubicBezTo>
                        <a:cubicBezTo>
                          <a:pt x="0" y="1940"/>
                          <a:pt x="1941" y="0"/>
                          <a:pt x="4436" y="0"/>
                        </a:cubicBezTo>
                        <a:cubicBezTo>
                          <a:pt x="6931" y="0"/>
                          <a:pt x="8872" y="1940"/>
                          <a:pt x="8872" y="4157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</p:grpSp>
          <p:grpSp>
            <p:nvGrpSpPr>
              <p:cNvPr id="2025" name="Graphic 248">
                <a:extLst>
                  <a:ext uri="{FF2B5EF4-FFF2-40B4-BE49-F238E27FC236}">
                    <a16:creationId xmlns:a16="http://schemas.microsoft.com/office/drawing/2014/main" id="{7848F433-CE42-152C-2313-D428508934CC}"/>
                  </a:ext>
                </a:extLst>
              </p:cNvPr>
              <p:cNvGrpSpPr/>
              <p:nvPr/>
            </p:nvGrpSpPr>
            <p:grpSpPr>
              <a:xfrm>
                <a:off x="7751722" y="3561501"/>
                <a:ext cx="221809" cy="408023"/>
                <a:chOff x="8414487" y="3560382"/>
                <a:chExt cx="221809" cy="408023"/>
              </a:xfrm>
              <a:grpFill/>
            </p:grpSpPr>
            <p:sp>
              <p:nvSpPr>
                <p:cNvPr id="2266" name="Freeform 2265">
                  <a:extLst>
                    <a:ext uri="{FF2B5EF4-FFF2-40B4-BE49-F238E27FC236}">
                      <a16:creationId xmlns:a16="http://schemas.microsoft.com/office/drawing/2014/main" id="{61424F0C-5A16-7A68-B6A7-E8FC2B46438E}"/>
                    </a:ext>
                  </a:extLst>
                </p:cNvPr>
                <p:cNvSpPr/>
                <p:nvPr/>
              </p:nvSpPr>
              <p:spPr>
                <a:xfrm>
                  <a:off x="8414487" y="3560382"/>
                  <a:ext cx="221809" cy="408023"/>
                </a:xfrm>
                <a:custGeom>
                  <a:avLst/>
                  <a:gdLst>
                    <a:gd name="connsiteX0" fmla="*/ 221810 w 221809"/>
                    <a:gd name="connsiteY0" fmla="*/ 137703 h 408023"/>
                    <a:gd name="connsiteX1" fmla="*/ 219314 w 221809"/>
                    <a:gd name="connsiteY1" fmla="*/ 151005 h 408023"/>
                    <a:gd name="connsiteX2" fmla="*/ 216265 w 221809"/>
                    <a:gd name="connsiteY2" fmla="*/ 165139 h 408023"/>
                    <a:gd name="connsiteX3" fmla="*/ 209889 w 221809"/>
                    <a:gd name="connsiteY3" fmla="*/ 171790 h 408023"/>
                    <a:gd name="connsiteX4" fmla="*/ 207671 w 221809"/>
                    <a:gd name="connsiteY4" fmla="*/ 171790 h 408023"/>
                    <a:gd name="connsiteX5" fmla="*/ 197691 w 221809"/>
                    <a:gd name="connsiteY5" fmla="*/ 167356 h 408023"/>
                    <a:gd name="connsiteX6" fmla="*/ 153610 w 221809"/>
                    <a:gd name="connsiteY6" fmla="*/ 169850 h 408023"/>
                    <a:gd name="connsiteX7" fmla="*/ 143075 w 221809"/>
                    <a:gd name="connsiteY7" fmla="*/ 185923 h 408023"/>
                    <a:gd name="connsiteX8" fmla="*/ 134204 w 221809"/>
                    <a:gd name="connsiteY8" fmla="*/ 196453 h 408023"/>
                    <a:gd name="connsiteX9" fmla="*/ 139194 w 221809"/>
                    <a:gd name="connsiteY9" fmla="*/ 207815 h 408023"/>
                    <a:gd name="connsiteX10" fmla="*/ 141966 w 221809"/>
                    <a:gd name="connsiteY10" fmla="*/ 218069 h 408023"/>
                    <a:gd name="connsiteX11" fmla="*/ 146679 w 221809"/>
                    <a:gd name="connsiteY11" fmla="*/ 238299 h 408023"/>
                    <a:gd name="connsiteX12" fmla="*/ 145847 w 221809"/>
                    <a:gd name="connsiteY12" fmla="*/ 237190 h 408023"/>
                    <a:gd name="connsiteX13" fmla="*/ 138362 w 221809"/>
                    <a:gd name="connsiteY13" fmla="*/ 231648 h 408023"/>
                    <a:gd name="connsiteX14" fmla="*/ 133649 w 221809"/>
                    <a:gd name="connsiteY14" fmla="*/ 233310 h 408023"/>
                    <a:gd name="connsiteX15" fmla="*/ 132263 w 221809"/>
                    <a:gd name="connsiteY15" fmla="*/ 229154 h 408023"/>
                    <a:gd name="connsiteX16" fmla="*/ 115075 w 221809"/>
                    <a:gd name="connsiteY16" fmla="*/ 215021 h 408023"/>
                    <a:gd name="connsiteX17" fmla="*/ 106480 w 221809"/>
                    <a:gd name="connsiteY17" fmla="*/ 215852 h 408023"/>
                    <a:gd name="connsiteX18" fmla="*/ 98441 w 221809"/>
                    <a:gd name="connsiteY18" fmla="*/ 216406 h 408023"/>
                    <a:gd name="connsiteX19" fmla="*/ 94282 w 221809"/>
                    <a:gd name="connsiteY19" fmla="*/ 206430 h 408023"/>
                    <a:gd name="connsiteX20" fmla="*/ 94282 w 221809"/>
                    <a:gd name="connsiteY20" fmla="*/ 195345 h 408023"/>
                    <a:gd name="connsiteX21" fmla="*/ 84856 w 221809"/>
                    <a:gd name="connsiteY21" fmla="*/ 191465 h 408023"/>
                    <a:gd name="connsiteX22" fmla="*/ 72103 w 221809"/>
                    <a:gd name="connsiteY22" fmla="*/ 200887 h 408023"/>
                    <a:gd name="connsiteX23" fmla="*/ 72380 w 221809"/>
                    <a:gd name="connsiteY23" fmla="*/ 216406 h 408023"/>
                    <a:gd name="connsiteX24" fmla="*/ 70440 w 221809"/>
                    <a:gd name="connsiteY24" fmla="*/ 235805 h 408023"/>
                    <a:gd name="connsiteX25" fmla="*/ 59074 w 221809"/>
                    <a:gd name="connsiteY25" fmla="*/ 252709 h 408023"/>
                    <a:gd name="connsiteX26" fmla="*/ 50756 w 221809"/>
                    <a:gd name="connsiteY26" fmla="*/ 270445 h 408023"/>
                    <a:gd name="connsiteX27" fmla="*/ 46320 w 221809"/>
                    <a:gd name="connsiteY27" fmla="*/ 292615 h 408023"/>
                    <a:gd name="connsiteX28" fmla="*/ 52419 w 221809"/>
                    <a:gd name="connsiteY28" fmla="*/ 305639 h 408023"/>
                    <a:gd name="connsiteX29" fmla="*/ 64895 w 221809"/>
                    <a:gd name="connsiteY29" fmla="*/ 311459 h 408023"/>
                    <a:gd name="connsiteX30" fmla="*/ 73490 w 221809"/>
                    <a:gd name="connsiteY30" fmla="*/ 325315 h 408023"/>
                    <a:gd name="connsiteX31" fmla="*/ 78757 w 221809"/>
                    <a:gd name="connsiteY31" fmla="*/ 342774 h 408023"/>
                    <a:gd name="connsiteX32" fmla="*/ 76539 w 221809"/>
                    <a:gd name="connsiteY32" fmla="*/ 354690 h 408023"/>
                    <a:gd name="connsiteX33" fmla="*/ 79311 w 221809"/>
                    <a:gd name="connsiteY33" fmla="*/ 363558 h 408023"/>
                    <a:gd name="connsiteX34" fmla="*/ 107589 w 221809"/>
                    <a:gd name="connsiteY34" fmla="*/ 375197 h 408023"/>
                    <a:gd name="connsiteX35" fmla="*/ 121174 w 221809"/>
                    <a:gd name="connsiteY35" fmla="*/ 381848 h 408023"/>
                    <a:gd name="connsiteX36" fmla="*/ 129213 w 221809"/>
                    <a:gd name="connsiteY36" fmla="*/ 391824 h 408023"/>
                    <a:gd name="connsiteX37" fmla="*/ 121728 w 221809"/>
                    <a:gd name="connsiteY37" fmla="*/ 403463 h 408023"/>
                    <a:gd name="connsiteX38" fmla="*/ 109530 w 221809"/>
                    <a:gd name="connsiteY38" fmla="*/ 399307 h 408023"/>
                    <a:gd name="connsiteX39" fmla="*/ 100381 w 221809"/>
                    <a:gd name="connsiteY39" fmla="*/ 407620 h 408023"/>
                    <a:gd name="connsiteX40" fmla="*/ 101767 w 221809"/>
                    <a:gd name="connsiteY40" fmla="*/ 392379 h 408023"/>
                    <a:gd name="connsiteX41" fmla="*/ 92342 w 221809"/>
                    <a:gd name="connsiteY41" fmla="*/ 390439 h 408023"/>
                    <a:gd name="connsiteX42" fmla="*/ 91510 w 221809"/>
                    <a:gd name="connsiteY42" fmla="*/ 385728 h 408023"/>
                    <a:gd name="connsiteX43" fmla="*/ 79034 w 221809"/>
                    <a:gd name="connsiteY43" fmla="*/ 380740 h 408023"/>
                    <a:gd name="connsiteX44" fmla="*/ 73490 w 221809"/>
                    <a:gd name="connsiteY44" fmla="*/ 385450 h 408023"/>
                    <a:gd name="connsiteX45" fmla="*/ 63786 w 221809"/>
                    <a:gd name="connsiteY45" fmla="*/ 387390 h 408023"/>
                    <a:gd name="connsiteX46" fmla="*/ 64341 w 221809"/>
                    <a:gd name="connsiteY46" fmla="*/ 381848 h 408023"/>
                    <a:gd name="connsiteX47" fmla="*/ 63509 w 221809"/>
                    <a:gd name="connsiteY47" fmla="*/ 377691 h 408023"/>
                    <a:gd name="connsiteX48" fmla="*/ 62123 w 221809"/>
                    <a:gd name="connsiteY48" fmla="*/ 374366 h 408023"/>
                    <a:gd name="connsiteX49" fmla="*/ 61291 w 221809"/>
                    <a:gd name="connsiteY49" fmla="*/ 370763 h 408023"/>
                    <a:gd name="connsiteX50" fmla="*/ 58519 w 221809"/>
                    <a:gd name="connsiteY50" fmla="*/ 366606 h 408023"/>
                    <a:gd name="connsiteX51" fmla="*/ 54915 w 221809"/>
                    <a:gd name="connsiteY51" fmla="*/ 364666 h 408023"/>
                    <a:gd name="connsiteX52" fmla="*/ 52143 w 221809"/>
                    <a:gd name="connsiteY52" fmla="*/ 361341 h 408023"/>
                    <a:gd name="connsiteX53" fmla="*/ 51311 w 221809"/>
                    <a:gd name="connsiteY53" fmla="*/ 356907 h 408023"/>
                    <a:gd name="connsiteX54" fmla="*/ 49370 w 221809"/>
                    <a:gd name="connsiteY54" fmla="*/ 355521 h 408023"/>
                    <a:gd name="connsiteX55" fmla="*/ 47984 w 221809"/>
                    <a:gd name="connsiteY55" fmla="*/ 357184 h 408023"/>
                    <a:gd name="connsiteX56" fmla="*/ 44102 w 221809"/>
                    <a:gd name="connsiteY56" fmla="*/ 355799 h 408023"/>
                    <a:gd name="connsiteX57" fmla="*/ 42994 w 221809"/>
                    <a:gd name="connsiteY57" fmla="*/ 350533 h 408023"/>
                    <a:gd name="connsiteX58" fmla="*/ 42716 w 221809"/>
                    <a:gd name="connsiteY58" fmla="*/ 348039 h 408023"/>
                    <a:gd name="connsiteX59" fmla="*/ 42716 w 221809"/>
                    <a:gd name="connsiteY59" fmla="*/ 348039 h 408023"/>
                    <a:gd name="connsiteX60" fmla="*/ 41884 w 221809"/>
                    <a:gd name="connsiteY60" fmla="*/ 346653 h 408023"/>
                    <a:gd name="connsiteX61" fmla="*/ 40776 w 221809"/>
                    <a:gd name="connsiteY61" fmla="*/ 341665 h 408023"/>
                    <a:gd name="connsiteX62" fmla="*/ 38003 w 221809"/>
                    <a:gd name="connsiteY62" fmla="*/ 337508 h 408023"/>
                    <a:gd name="connsiteX63" fmla="*/ 33291 w 221809"/>
                    <a:gd name="connsiteY63" fmla="*/ 333629 h 408023"/>
                    <a:gd name="connsiteX64" fmla="*/ 29964 w 221809"/>
                    <a:gd name="connsiteY64" fmla="*/ 335846 h 408023"/>
                    <a:gd name="connsiteX65" fmla="*/ 27468 w 221809"/>
                    <a:gd name="connsiteY65" fmla="*/ 343328 h 408023"/>
                    <a:gd name="connsiteX66" fmla="*/ 25805 w 221809"/>
                    <a:gd name="connsiteY66" fmla="*/ 346930 h 408023"/>
                    <a:gd name="connsiteX67" fmla="*/ 22478 w 221809"/>
                    <a:gd name="connsiteY67" fmla="*/ 346099 h 408023"/>
                    <a:gd name="connsiteX68" fmla="*/ 21924 w 221809"/>
                    <a:gd name="connsiteY68" fmla="*/ 340557 h 408023"/>
                    <a:gd name="connsiteX69" fmla="*/ 22478 w 221809"/>
                    <a:gd name="connsiteY69" fmla="*/ 329195 h 408023"/>
                    <a:gd name="connsiteX70" fmla="*/ 23033 w 221809"/>
                    <a:gd name="connsiteY70" fmla="*/ 317279 h 408023"/>
                    <a:gd name="connsiteX71" fmla="*/ 24696 w 221809"/>
                    <a:gd name="connsiteY71" fmla="*/ 307856 h 408023"/>
                    <a:gd name="connsiteX72" fmla="*/ 30241 w 221809"/>
                    <a:gd name="connsiteY72" fmla="*/ 299543 h 408023"/>
                    <a:gd name="connsiteX73" fmla="*/ 31073 w 221809"/>
                    <a:gd name="connsiteY73" fmla="*/ 290675 h 408023"/>
                    <a:gd name="connsiteX74" fmla="*/ 31350 w 221809"/>
                    <a:gd name="connsiteY74" fmla="*/ 286518 h 408023"/>
                    <a:gd name="connsiteX75" fmla="*/ 31350 w 221809"/>
                    <a:gd name="connsiteY75" fmla="*/ 286518 h 408023"/>
                    <a:gd name="connsiteX76" fmla="*/ 37726 w 221809"/>
                    <a:gd name="connsiteY76" fmla="*/ 275156 h 408023"/>
                    <a:gd name="connsiteX77" fmla="*/ 49647 w 221809"/>
                    <a:gd name="connsiteY77" fmla="*/ 254372 h 408023"/>
                    <a:gd name="connsiteX78" fmla="*/ 58519 w 221809"/>
                    <a:gd name="connsiteY78" fmla="*/ 230539 h 408023"/>
                    <a:gd name="connsiteX79" fmla="*/ 45489 w 221809"/>
                    <a:gd name="connsiteY79" fmla="*/ 205598 h 408023"/>
                    <a:gd name="connsiteX80" fmla="*/ 44380 w 221809"/>
                    <a:gd name="connsiteY80" fmla="*/ 182043 h 408023"/>
                    <a:gd name="connsiteX81" fmla="*/ 21647 w 221809"/>
                    <a:gd name="connsiteY81" fmla="*/ 151837 h 408023"/>
                    <a:gd name="connsiteX82" fmla="*/ 23864 w 221809"/>
                    <a:gd name="connsiteY82" fmla="*/ 143800 h 408023"/>
                    <a:gd name="connsiteX83" fmla="*/ 31073 w 221809"/>
                    <a:gd name="connsiteY83" fmla="*/ 138535 h 408023"/>
                    <a:gd name="connsiteX84" fmla="*/ 32736 w 221809"/>
                    <a:gd name="connsiteY84" fmla="*/ 123847 h 408023"/>
                    <a:gd name="connsiteX85" fmla="*/ 40221 w 221809"/>
                    <a:gd name="connsiteY85" fmla="*/ 116919 h 408023"/>
                    <a:gd name="connsiteX86" fmla="*/ 31350 w 221809"/>
                    <a:gd name="connsiteY86" fmla="*/ 106943 h 408023"/>
                    <a:gd name="connsiteX87" fmla="*/ 23587 w 221809"/>
                    <a:gd name="connsiteY87" fmla="*/ 93364 h 408023"/>
                    <a:gd name="connsiteX88" fmla="*/ 8062 w 221809"/>
                    <a:gd name="connsiteY88" fmla="*/ 74242 h 408023"/>
                    <a:gd name="connsiteX89" fmla="*/ 7230 w 221809"/>
                    <a:gd name="connsiteY89" fmla="*/ 64266 h 408023"/>
                    <a:gd name="connsiteX90" fmla="*/ 854 w 221809"/>
                    <a:gd name="connsiteY90" fmla="*/ 51519 h 408023"/>
                    <a:gd name="connsiteX91" fmla="*/ 9726 w 221809"/>
                    <a:gd name="connsiteY91" fmla="*/ 48747 h 408023"/>
                    <a:gd name="connsiteX92" fmla="*/ 12498 w 221809"/>
                    <a:gd name="connsiteY92" fmla="*/ 35168 h 408023"/>
                    <a:gd name="connsiteX93" fmla="*/ 16933 w 221809"/>
                    <a:gd name="connsiteY93" fmla="*/ 19373 h 408023"/>
                    <a:gd name="connsiteX94" fmla="*/ 29409 w 221809"/>
                    <a:gd name="connsiteY94" fmla="*/ 22698 h 408023"/>
                    <a:gd name="connsiteX95" fmla="*/ 45489 w 221809"/>
                    <a:gd name="connsiteY95" fmla="*/ 16601 h 408023"/>
                    <a:gd name="connsiteX96" fmla="*/ 47984 w 221809"/>
                    <a:gd name="connsiteY96" fmla="*/ 9673 h 408023"/>
                    <a:gd name="connsiteX97" fmla="*/ 56301 w 221809"/>
                    <a:gd name="connsiteY97" fmla="*/ 8011 h 408023"/>
                    <a:gd name="connsiteX98" fmla="*/ 57687 w 221809"/>
                    <a:gd name="connsiteY98" fmla="*/ 3854 h 408023"/>
                    <a:gd name="connsiteX99" fmla="*/ 65173 w 221809"/>
                    <a:gd name="connsiteY99" fmla="*/ 2191 h 408023"/>
                    <a:gd name="connsiteX100" fmla="*/ 70163 w 221809"/>
                    <a:gd name="connsiteY100" fmla="*/ 251 h 408023"/>
                    <a:gd name="connsiteX101" fmla="*/ 74598 w 221809"/>
                    <a:gd name="connsiteY101" fmla="*/ 1083 h 408023"/>
                    <a:gd name="connsiteX102" fmla="*/ 75153 w 221809"/>
                    <a:gd name="connsiteY102" fmla="*/ 5793 h 408023"/>
                    <a:gd name="connsiteX103" fmla="*/ 84856 w 221809"/>
                    <a:gd name="connsiteY103" fmla="*/ 7179 h 408023"/>
                    <a:gd name="connsiteX104" fmla="*/ 81529 w 221809"/>
                    <a:gd name="connsiteY104" fmla="*/ 21035 h 408023"/>
                    <a:gd name="connsiteX105" fmla="*/ 88183 w 221809"/>
                    <a:gd name="connsiteY105" fmla="*/ 26578 h 408023"/>
                    <a:gd name="connsiteX106" fmla="*/ 104262 w 221809"/>
                    <a:gd name="connsiteY106" fmla="*/ 27409 h 408023"/>
                    <a:gd name="connsiteX107" fmla="*/ 104817 w 221809"/>
                    <a:gd name="connsiteY107" fmla="*/ 34891 h 408023"/>
                    <a:gd name="connsiteX108" fmla="*/ 106758 w 221809"/>
                    <a:gd name="connsiteY108" fmla="*/ 42096 h 408023"/>
                    <a:gd name="connsiteX109" fmla="*/ 100104 w 221809"/>
                    <a:gd name="connsiteY109" fmla="*/ 53736 h 408023"/>
                    <a:gd name="connsiteX110" fmla="*/ 101213 w 221809"/>
                    <a:gd name="connsiteY110" fmla="*/ 69532 h 408023"/>
                    <a:gd name="connsiteX111" fmla="*/ 95391 w 221809"/>
                    <a:gd name="connsiteY111" fmla="*/ 78954 h 408023"/>
                    <a:gd name="connsiteX112" fmla="*/ 105094 w 221809"/>
                    <a:gd name="connsiteY112" fmla="*/ 80616 h 408023"/>
                    <a:gd name="connsiteX113" fmla="*/ 127273 w 221809"/>
                    <a:gd name="connsiteY113" fmla="*/ 62326 h 408023"/>
                    <a:gd name="connsiteX114" fmla="*/ 143075 w 221809"/>
                    <a:gd name="connsiteY114" fmla="*/ 71194 h 408023"/>
                    <a:gd name="connsiteX115" fmla="*/ 162481 w 221809"/>
                    <a:gd name="connsiteY115" fmla="*/ 57061 h 408023"/>
                    <a:gd name="connsiteX116" fmla="*/ 179670 w 221809"/>
                    <a:gd name="connsiteY116" fmla="*/ 62049 h 408023"/>
                    <a:gd name="connsiteX117" fmla="*/ 201017 w 221809"/>
                    <a:gd name="connsiteY117" fmla="*/ 91424 h 408023"/>
                    <a:gd name="connsiteX118" fmla="*/ 202126 w 221809"/>
                    <a:gd name="connsiteY118" fmla="*/ 112208 h 408023"/>
                    <a:gd name="connsiteX119" fmla="*/ 221256 w 221809"/>
                    <a:gd name="connsiteY119" fmla="*/ 138812 h 4080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</a:cxnLst>
                  <a:rect l="l" t="t" r="r" b="b"/>
                  <a:pathLst>
                    <a:path w="221809" h="408023">
                      <a:moveTo>
                        <a:pt x="221810" y="137703"/>
                      </a:moveTo>
                      <a:cubicBezTo>
                        <a:pt x="218206" y="142692"/>
                        <a:pt x="218760" y="148234"/>
                        <a:pt x="219314" y="151005"/>
                      </a:cubicBezTo>
                      <a:cubicBezTo>
                        <a:pt x="219869" y="154054"/>
                        <a:pt x="220424" y="164584"/>
                        <a:pt x="216265" y="165139"/>
                      </a:cubicBezTo>
                      <a:cubicBezTo>
                        <a:pt x="212938" y="165693"/>
                        <a:pt x="211829" y="170681"/>
                        <a:pt x="209889" y="171790"/>
                      </a:cubicBezTo>
                      <a:cubicBezTo>
                        <a:pt x="209334" y="172067"/>
                        <a:pt x="208502" y="172067"/>
                        <a:pt x="207671" y="171790"/>
                      </a:cubicBezTo>
                      <a:cubicBezTo>
                        <a:pt x="203512" y="169295"/>
                        <a:pt x="202680" y="166801"/>
                        <a:pt x="197691" y="167356"/>
                      </a:cubicBezTo>
                      <a:cubicBezTo>
                        <a:pt x="192423" y="167910"/>
                        <a:pt x="158600" y="163753"/>
                        <a:pt x="153610" y="169850"/>
                      </a:cubicBezTo>
                      <a:cubicBezTo>
                        <a:pt x="148620" y="175669"/>
                        <a:pt x="146957" y="183706"/>
                        <a:pt x="143075" y="185923"/>
                      </a:cubicBezTo>
                      <a:cubicBezTo>
                        <a:pt x="139194" y="188140"/>
                        <a:pt x="131431" y="190911"/>
                        <a:pt x="134204" y="196453"/>
                      </a:cubicBezTo>
                      <a:cubicBezTo>
                        <a:pt x="137253" y="201996"/>
                        <a:pt x="138085" y="205044"/>
                        <a:pt x="139194" y="207815"/>
                      </a:cubicBezTo>
                      <a:cubicBezTo>
                        <a:pt x="140303" y="210587"/>
                        <a:pt x="139194" y="216129"/>
                        <a:pt x="141966" y="218069"/>
                      </a:cubicBezTo>
                      <a:cubicBezTo>
                        <a:pt x="143907" y="219454"/>
                        <a:pt x="146402" y="229154"/>
                        <a:pt x="146679" y="238299"/>
                      </a:cubicBezTo>
                      <a:cubicBezTo>
                        <a:pt x="146679" y="238022"/>
                        <a:pt x="146125" y="237467"/>
                        <a:pt x="145847" y="237190"/>
                      </a:cubicBezTo>
                      <a:cubicBezTo>
                        <a:pt x="144184" y="234142"/>
                        <a:pt x="142244" y="230262"/>
                        <a:pt x="138362" y="231648"/>
                      </a:cubicBezTo>
                      <a:cubicBezTo>
                        <a:pt x="137253" y="232202"/>
                        <a:pt x="135035" y="233865"/>
                        <a:pt x="133649" y="233310"/>
                      </a:cubicBezTo>
                      <a:cubicBezTo>
                        <a:pt x="132263" y="232756"/>
                        <a:pt x="132541" y="230262"/>
                        <a:pt x="132263" y="229154"/>
                      </a:cubicBezTo>
                      <a:cubicBezTo>
                        <a:pt x="131154" y="221117"/>
                        <a:pt x="122282" y="216406"/>
                        <a:pt x="115075" y="215021"/>
                      </a:cubicBezTo>
                      <a:cubicBezTo>
                        <a:pt x="112579" y="214466"/>
                        <a:pt x="108976" y="215575"/>
                        <a:pt x="106480" y="215852"/>
                      </a:cubicBezTo>
                      <a:cubicBezTo>
                        <a:pt x="103985" y="216129"/>
                        <a:pt x="101213" y="216683"/>
                        <a:pt x="98441" y="216406"/>
                      </a:cubicBezTo>
                      <a:cubicBezTo>
                        <a:pt x="92896" y="215852"/>
                        <a:pt x="94005" y="210587"/>
                        <a:pt x="94282" y="206430"/>
                      </a:cubicBezTo>
                      <a:cubicBezTo>
                        <a:pt x="94282" y="203104"/>
                        <a:pt x="95114" y="198670"/>
                        <a:pt x="94282" y="195345"/>
                      </a:cubicBezTo>
                      <a:cubicBezTo>
                        <a:pt x="93173" y="190634"/>
                        <a:pt x="89014" y="190357"/>
                        <a:pt x="84856" y="191465"/>
                      </a:cubicBezTo>
                      <a:cubicBezTo>
                        <a:pt x="79866" y="192851"/>
                        <a:pt x="74598" y="196176"/>
                        <a:pt x="72103" y="200887"/>
                      </a:cubicBezTo>
                      <a:cubicBezTo>
                        <a:pt x="69608" y="205875"/>
                        <a:pt x="71549" y="211418"/>
                        <a:pt x="72380" y="216406"/>
                      </a:cubicBezTo>
                      <a:cubicBezTo>
                        <a:pt x="73766" y="223057"/>
                        <a:pt x="73212" y="229431"/>
                        <a:pt x="70440" y="235805"/>
                      </a:cubicBezTo>
                      <a:cubicBezTo>
                        <a:pt x="67667" y="242179"/>
                        <a:pt x="62955" y="247167"/>
                        <a:pt x="59074" y="252709"/>
                      </a:cubicBezTo>
                      <a:cubicBezTo>
                        <a:pt x="55192" y="258251"/>
                        <a:pt x="52697" y="264071"/>
                        <a:pt x="50756" y="270445"/>
                      </a:cubicBezTo>
                      <a:cubicBezTo>
                        <a:pt x="48538" y="277373"/>
                        <a:pt x="46320" y="285132"/>
                        <a:pt x="46320" y="292615"/>
                      </a:cubicBezTo>
                      <a:cubicBezTo>
                        <a:pt x="46320" y="297880"/>
                        <a:pt x="47707" y="302868"/>
                        <a:pt x="52419" y="305639"/>
                      </a:cubicBezTo>
                      <a:cubicBezTo>
                        <a:pt x="56578" y="307856"/>
                        <a:pt x="61014" y="308410"/>
                        <a:pt x="64895" y="311459"/>
                      </a:cubicBezTo>
                      <a:cubicBezTo>
                        <a:pt x="69054" y="314784"/>
                        <a:pt x="71549" y="320327"/>
                        <a:pt x="73490" y="325315"/>
                      </a:cubicBezTo>
                      <a:cubicBezTo>
                        <a:pt x="75708" y="330858"/>
                        <a:pt x="78202" y="336677"/>
                        <a:pt x="78757" y="342774"/>
                      </a:cubicBezTo>
                      <a:cubicBezTo>
                        <a:pt x="79311" y="347208"/>
                        <a:pt x="77925" y="350810"/>
                        <a:pt x="76539" y="354690"/>
                      </a:cubicBezTo>
                      <a:cubicBezTo>
                        <a:pt x="75430" y="358292"/>
                        <a:pt x="76539" y="361064"/>
                        <a:pt x="79311" y="363558"/>
                      </a:cubicBezTo>
                      <a:cubicBezTo>
                        <a:pt x="87074" y="370486"/>
                        <a:pt x="97609" y="372980"/>
                        <a:pt x="107589" y="375197"/>
                      </a:cubicBezTo>
                      <a:cubicBezTo>
                        <a:pt x="112579" y="376305"/>
                        <a:pt x="117293" y="378245"/>
                        <a:pt x="121174" y="381848"/>
                      </a:cubicBezTo>
                      <a:cubicBezTo>
                        <a:pt x="124224" y="384896"/>
                        <a:pt x="126718" y="388222"/>
                        <a:pt x="129213" y="391824"/>
                      </a:cubicBezTo>
                      <a:cubicBezTo>
                        <a:pt x="127273" y="395427"/>
                        <a:pt x="124500" y="400415"/>
                        <a:pt x="121728" y="403463"/>
                      </a:cubicBezTo>
                      <a:cubicBezTo>
                        <a:pt x="116738" y="409006"/>
                        <a:pt x="114520" y="399584"/>
                        <a:pt x="109530" y="399307"/>
                      </a:cubicBezTo>
                      <a:cubicBezTo>
                        <a:pt x="104540" y="398752"/>
                        <a:pt x="105371" y="404849"/>
                        <a:pt x="100381" y="407620"/>
                      </a:cubicBezTo>
                      <a:cubicBezTo>
                        <a:pt x="95114" y="410391"/>
                        <a:pt x="99827" y="398198"/>
                        <a:pt x="101767" y="392379"/>
                      </a:cubicBezTo>
                      <a:cubicBezTo>
                        <a:pt x="103985" y="386559"/>
                        <a:pt x="97054" y="390716"/>
                        <a:pt x="92342" y="390439"/>
                      </a:cubicBezTo>
                      <a:cubicBezTo>
                        <a:pt x="87628" y="390439"/>
                        <a:pt x="91510" y="388222"/>
                        <a:pt x="91510" y="385728"/>
                      </a:cubicBezTo>
                      <a:cubicBezTo>
                        <a:pt x="91510" y="383233"/>
                        <a:pt x="86242" y="383788"/>
                        <a:pt x="79034" y="380740"/>
                      </a:cubicBezTo>
                      <a:cubicBezTo>
                        <a:pt x="71826" y="377691"/>
                        <a:pt x="75984" y="382402"/>
                        <a:pt x="73490" y="385450"/>
                      </a:cubicBezTo>
                      <a:cubicBezTo>
                        <a:pt x="72103" y="387113"/>
                        <a:pt x="67667" y="387390"/>
                        <a:pt x="63786" y="387390"/>
                      </a:cubicBezTo>
                      <a:cubicBezTo>
                        <a:pt x="63786" y="385450"/>
                        <a:pt x="64341" y="383788"/>
                        <a:pt x="64341" y="381848"/>
                      </a:cubicBezTo>
                      <a:cubicBezTo>
                        <a:pt x="64341" y="380462"/>
                        <a:pt x="64063" y="378799"/>
                        <a:pt x="63509" y="377691"/>
                      </a:cubicBezTo>
                      <a:cubicBezTo>
                        <a:pt x="63232" y="376583"/>
                        <a:pt x="62400" y="375474"/>
                        <a:pt x="62123" y="374366"/>
                      </a:cubicBezTo>
                      <a:cubicBezTo>
                        <a:pt x="61846" y="373257"/>
                        <a:pt x="61568" y="371871"/>
                        <a:pt x="61291" y="370763"/>
                      </a:cubicBezTo>
                      <a:cubicBezTo>
                        <a:pt x="60737" y="369100"/>
                        <a:pt x="59905" y="367715"/>
                        <a:pt x="58519" y="366606"/>
                      </a:cubicBezTo>
                      <a:cubicBezTo>
                        <a:pt x="57410" y="365775"/>
                        <a:pt x="56024" y="365498"/>
                        <a:pt x="54915" y="364666"/>
                      </a:cubicBezTo>
                      <a:cubicBezTo>
                        <a:pt x="53806" y="364112"/>
                        <a:pt x="52143" y="362727"/>
                        <a:pt x="52143" y="361341"/>
                      </a:cubicBezTo>
                      <a:cubicBezTo>
                        <a:pt x="52143" y="359678"/>
                        <a:pt x="52143" y="358292"/>
                        <a:pt x="51311" y="356907"/>
                      </a:cubicBezTo>
                      <a:cubicBezTo>
                        <a:pt x="51033" y="356353"/>
                        <a:pt x="50201" y="355244"/>
                        <a:pt x="49370" y="355521"/>
                      </a:cubicBezTo>
                      <a:cubicBezTo>
                        <a:pt x="48815" y="355799"/>
                        <a:pt x="48815" y="356630"/>
                        <a:pt x="47984" y="357184"/>
                      </a:cubicBezTo>
                      <a:cubicBezTo>
                        <a:pt x="46598" y="357738"/>
                        <a:pt x="44934" y="356907"/>
                        <a:pt x="44102" y="355799"/>
                      </a:cubicBezTo>
                      <a:cubicBezTo>
                        <a:pt x="42994" y="354413"/>
                        <a:pt x="43271" y="352473"/>
                        <a:pt x="42994" y="350533"/>
                      </a:cubicBezTo>
                      <a:cubicBezTo>
                        <a:pt x="42994" y="349702"/>
                        <a:pt x="42994" y="348871"/>
                        <a:pt x="42716" y="348039"/>
                      </a:cubicBezTo>
                      <a:cubicBezTo>
                        <a:pt x="42716" y="348039"/>
                        <a:pt x="42716" y="348039"/>
                        <a:pt x="42716" y="348039"/>
                      </a:cubicBezTo>
                      <a:cubicBezTo>
                        <a:pt x="42716" y="347485"/>
                        <a:pt x="42162" y="346930"/>
                        <a:pt x="41884" y="346653"/>
                      </a:cubicBezTo>
                      <a:cubicBezTo>
                        <a:pt x="41053" y="344991"/>
                        <a:pt x="41053" y="343328"/>
                        <a:pt x="40776" y="341665"/>
                      </a:cubicBezTo>
                      <a:cubicBezTo>
                        <a:pt x="40221" y="340002"/>
                        <a:pt x="39112" y="338894"/>
                        <a:pt x="38003" y="337508"/>
                      </a:cubicBezTo>
                      <a:cubicBezTo>
                        <a:pt x="36617" y="335846"/>
                        <a:pt x="35509" y="333351"/>
                        <a:pt x="33291" y="333629"/>
                      </a:cubicBezTo>
                      <a:cubicBezTo>
                        <a:pt x="31904" y="333629"/>
                        <a:pt x="30795" y="334460"/>
                        <a:pt x="29964" y="335846"/>
                      </a:cubicBezTo>
                      <a:cubicBezTo>
                        <a:pt x="28578" y="338063"/>
                        <a:pt x="28023" y="340834"/>
                        <a:pt x="27468" y="343328"/>
                      </a:cubicBezTo>
                      <a:cubicBezTo>
                        <a:pt x="27468" y="344714"/>
                        <a:pt x="27192" y="346099"/>
                        <a:pt x="25805" y="346930"/>
                      </a:cubicBezTo>
                      <a:cubicBezTo>
                        <a:pt x="24696" y="347762"/>
                        <a:pt x="23033" y="347208"/>
                        <a:pt x="22478" y="346099"/>
                      </a:cubicBezTo>
                      <a:cubicBezTo>
                        <a:pt x="21647" y="344159"/>
                        <a:pt x="21924" y="342220"/>
                        <a:pt x="21924" y="340557"/>
                      </a:cubicBezTo>
                      <a:cubicBezTo>
                        <a:pt x="21924" y="336677"/>
                        <a:pt x="22478" y="333074"/>
                        <a:pt x="22478" y="329195"/>
                      </a:cubicBezTo>
                      <a:cubicBezTo>
                        <a:pt x="22478" y="325315"/>
                        <a:pt x="23033" y="321158"/>
                        <a:pt x="23033" y="317279"/>
                      </a:cubicBezTo>
                      <a:cubicBezTo>
                        <a:pt x="23033" y="313953"/>
                        <a:pt x="22756" y="310905"/>
                        <a:pt x="24696" y="307856"/>
                      </a:cubicBezTo>
                      <a:cubicBezTo>
                        <a:pt x="26360" y="305085"/>
                        <a:pt x="29409" y="302868"/>
                        <a:pt x="30241" y="299543"/>
                      </a:cubicBezTo>
                      <a:cubicBezTo>
                        <a:pt x="31073" y="296771"/>
                        <a:pt x="30518" y="293446"/>
                        <a:pt x="31073" y="290675"/>
                      </a:cubicBezTo>
                      <a:cubicBezTo>
                        <a:pt x="31350" y="289012"/>
                        <a:pt x="31627" y="287904"/>
                        <a:pt x="31350" y="286518"/>
                      </a:cubicBezTo>
                      <a:lnTo>
                        <a:pt x="31350" y="286518"/>
                      </a:lnTo>
                      <a:cubicBezTo>
                        <a:pt x="33845" y="281807"/>
                        <a:pt x="36617" y="277373"/>
                        <a:pt x="37726" y="275156"/>
                      </a:cubicBezTo>
                      <a:cubicBezTo>
                        <a:pt x="39667" y="271553"/>
                        <a:pt x="46320" y="259360"/>
                        <a:pt x="49647" y="254372"/>
                      </a:cubicBezTo>
                      <a:cubicBezTo>
                        <a:pt x="52974" y="249384"/>
                        <a:pt x="62677" y="242456"/>
                        <a:pt x="58519" y="230539"/>
                      </a:cubicBezTo>
                      <a:cubicBezTo>
                        <a:pt x="54360" y="218623"/>
                        <a:pt x="44102" y="208370"/>
                        <a:pt x="45489" y="205598"/>
                      </a:cubicBezTo>
                      <a:cubicBezTo>
                        <a:pt x="46598" y="202827"/>
                        <a:pt x="50479" y="187031"/>
                        <a:pt x="44380" y="182043"/>
                      </a:cubicBezTo>
                      <a:cubicBezTo>
                        <a:pt x="38281" y="177332"/>
                        <a:pt x="21647" y="156825"/>
                        <a:pt x="21647" y="151837"/>
                      </a:cubicBezTo>
                      <a:cubicBezTo>
                        <a:pt x="21647" y="146849"/>
                        <a:pt x="21092" y="145186"/>
                        <a:pt x="23864" y="143800"/>
                      </a:cubicBezTo>
                      <a:cubicBezTo>
                        <a:pt x="26637" y="142415"/>
                        <a:pt x="31350" y="143800"/>
                        <a:pt x="31073" y="138535"/>
                      </a:cubicBezTo>
                      <a:cubicBezTo>
                        <a:pt x="30518" y="133547"/>
                        <a:pt x="30241" y="126064"/>
                        <a:pt x="32736" y="123847"/>
                      </a:cubicBezTo>
                      <a:cubicBezTo>
                        <a:pt x="35231" y="121631"/>
                        <a:pt x="41330" y="120522"/>
                        <a:pt x="40221" y="116919"/>
                      </a:cubicBezTo>
                      <a:cubicBezTo>
                        <a:pt x="39112" y="113594"/>
                        <a:pt x="33013" y="111654"/>
                        <a:pt x="31350" y="106943"/>
                      </a:cubicBezTo>
                      <a:cubicBezTo>
                        <a:pt x="29686" y="102232"/>
                        <a:pt x="29686" y="98075"/>
                        <a:pt x="23587" y="93364"/>
                      </a:cubicBezTo>
                      <a:cubicBezTo>
                        <a:pt x="17488" y="88930"/>
                        <a:pt x="8062" y="78954"/>
                        <a:pt x="8062" y="74242"/>
                      </a:cubicBezTo>
                      <a:cubicBezTo>
                        <a:pt x="8062" y="69532"/>
                        <a:pt x="10834" y="67869"/>
                        <a:pt x="7230" y="64266"/>
                      </a:cubicBezTo>
                      <a:cubicBezTo>
                        <a:pt x="3627" y="60664"/>
                        <a:pt x="-2196" y="51519"/>
                        <a:pt x="854" y="51519"/>
                      </a:cubicBezTo>
                      <a:cubicBezTo>
                        <a:pt x="3904" y="51519"/>
                        <a:pt x="9726" y="51796"/>
                        <a:pt x="9726" y="48747"/>
                      </a:cubicBezTo>
                      <a:cubicBezTo>
                        <a:pt x="9726" y="45699"/>
                        <a:pt x="12498" y="37940"/>
                        <a:pt x="12498" y="35168"/>
                      </a:cubicBezTo>
                      <a:cubicBezTo>
                        <a:pt x="12498" y="32397"/>
                        <a:pt x="13052" y="19373"/>
                        <a:pt x="16933" y="19373"/>
                      </a:cubicBezTo>
                      <a:cubicBezTo>
                        <a:pt x="20815" y="19373"/>
                        <a:pt x="25805" y="23252"/>
                        <a:pt x="29409" y="22698"/>
                      </a:cubicBezTo>
                      <a:cubicBezTo>
                        <a:pt x="33013" y="22421"/>
                        <a:pt x="45489" y="20204"/>
                        <a:pt x="45489" y="16601"/>
                      </a:cubicBezTo>
                      <a:cubicBezTo>
                        <a:pt x="45489" y="12999"/>
                        <a:pt x="45489" y="9950"/>
                        <a:pt x="47984" y="9673"/>
                      </a:cubicBezTo>
                      <a:cubicBezTo>
                        <a:pt x="50756" y="9396"/>
                        <a:pt x="56856" y="10504"/>
                        <a:pt x="56301" y="8011"/>
                      </a:cubicBezTo>
                      <a:cubicBezTo>
                        <a:pt x="55746" y="5793"/>
                        <a:pt x="55469" y="4408"/>
                        <a:pt x="57687" y="3854"/>
                      </a:cubicBezTo>
                      <a:cubicBezTo>
                        <a:pt x="59905" y="3022"/>
                        <a:pt x="64895" y="3299"/>
                        <a:pt x="65173" y="2191"/>
                      </a:cubicBezTo>
                      <a:cubicBezTo>
                        <a:pt x="65727" y="805"/>
                        <a:pt x="68222" y="-580"/>
                        <a:pt x="70163" y="251"/>
                      </a:cubicBezTo>
                      <a:cubicBezTo>
                        <a:pt x="71549" y="805"/>
                        <a:pt x="73490" y="1637"/>
                        <a:pt x="74598" y="1083"/>
                      </a:cubicBezTo>
                      <a:cubicBezTo>
                        <a:pt x="74598" y="1637"/>
                        <a:pt x="72380" y="7179"/>
                        <a:pt x="75153" y="5793"/>
                      </a:cubicBezTo>
                      <a:cubicBezTo>
                        <a:pt x="78202" y="4131"/>
                        <a:pt x="84579" y="2191"/>
                        <a:pt x="84856" y="7179"/>
                      </a:cubicBezTo>
                      <a:cubicBezTo>
                        <a:pt x="84856" y="12444"/>
                        <a:pt x="79311" y="17432"/>
                        <a:pt x="81529" y="21035"/>
                      </a:cubicBezTo>
                      <a:cubicBezTo>
                        <a:pt x="83747" y="24915"/>
                        <a:pt x="85688" y="27132"/>
                        <a:pt x="88183" y="26578"/>
                      </a:cubicBezTo>
                      <a:cubicBezTo>
                        <a:pt x="90400" y="26024"/>
                        <a:pt x="104262" y="23806"/>
                        <a:pt x="104262" y="27409"/>
                      </a:cubicBezTo>
                      <a:cubicBezTo>
                        <a:pt x="104262" y="31289"/>
                        <a:pt x="102876" y="33783"/>
                        <a:pt x="104817" y="34891"/>
                      </a:cubicBezTo>
                      <a:cubicBezTo>
                        <a:pt x="106758" y="36000"/>
                        <a:pt x="108421" y="40434"/>
                        <a:pt x="106758" y="42096"/>
                      </a:cubicBezTo>
                      <a:cubicBezTo>
                        <a:pt x="105094" y="43759"/>
                        <a:pt x="99272" y="50410"/>
                        <a:pt x="100104" y="53736"/>
                      </a:cubicBezTo>
                      <a:cubicBezTo>
                        <a:pt x="100935" y="57338"/>
                        <a:pt x="104262" y="67314"/>
                        <a:pt x="101213" y="69532"/>
                      </a:cubicBezTo>
                      <a:cubicBezTo>
                        <a:pt x="98441" y="71749"/>
                        <a:pt x="92618" y="74242"/>
                        <a:pt x="95391" y="78954"/>
                      </a:cubicBezTo>
                      <a:cubicBezTo>
                        <a:pt x="97886" y="83942"/>
                        <a:pt x="102876" y="84496"/>
                        <a:pt x="105094" y="80616"/>
                      </a:cubicBezTo>
                      <a:cubicBezTo>
                        <a:pt x="107312" y="76737"/>
                        <a:pt x="122282" y="61218"/>
                        <a:pt x="127273" y="62326"/>
                      </a:cubicBezTo>
                      <a:cubicBezTo>
                        <a:pt x="132263" y="63435"/>
                        <a:pt x="137808" y="73688"/>
                        <a:pt x="143075" y="71194"/>
                      </a:cubicBezTo>
                      <a:cubicBezTo>
                        <a:pt x="148343" y="68700"/>
                        <a:pt x="158046" y="57338"/>
                        <a:pt x="162481" y="57061"/>
                      </a:cubicBezTo>
                      <a:cubicBezTo>
                        <a:pt x="166917" y="56784"/>
                        <a:pt x="176621" y="57615"/>
                        <a:pt x="179670" y="62049"/>
                      </a:cubicBezTo>
                      <a:cubicBezTo>
                        <a:pt x="182997" y="66483"/>
                        <a:pt x="202403" y="85882"/>
                        <a:pt x="201017" y="91424"/>
                      </a:cubicBezTo>
                      <a:cubicBezTo>
                        <a:pt x="199631" y="96967"/>
                        <a:pt x="197413" y="106666"/>
                        <a:pt x="202126" y="112208"/>
                      </a:cubicBezTo>
                      <a:cubicBezTo>
                        <a:pt x="206839" y="117751"/>
                        <a:pt x="224582" y="133824"/>
                        <a:pt x="221256" y="138812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grpSp>
              <p:nvGrpSpPr>
                <p:cNvPr id="2267" name="Graphic 248">
                  <a:extLst>
                    <a:ext uri="{FF2B5EF4-FFF2-40B4-BE49-F238E27FC236}">
                      <a16:creationId xmlns:a16="http://schemas.microsoft.com/office/drawing/2014/main" id="{7F0D3435-79A7-869B-B1F8-4DF45FBF42CC}"/>
                    </a:ext>
                  </a:extLst>
                </p:cNvPr>
                <p:cNvGrpSpPr/>
                <p:nvPr/>
              </p:nvGrpSpPr>
              <p:grpSpPr>
                <a:xfrm>
                  <a:off x="8433362" y="3843574"/>
                  <a:ext cx="54614" cy="20507"/>
                  <a:chOff x="8433362" y="3843574"/>
                  <a:chExt cx="54614" cy="20507"/>
                </a:xfrm>
                <a:grpFill/>
              </p:grpSpPr>
              <p:sp>
                <p:nvSpPr>
                  <p:cNvPr id="2268" name="Freeform 2267">
                    <a:extLst>
                      <a:ext uri="{FF2B5EF4-FFF2-40B4-BE49-F238E27FC236}">
                        <a16:creationId xmlns:a16="http://schemas.microsoft.com/office/drawing/2014/main" id="{58472286-7596-4801-0354-E7CD586FDDEF}"/>
                      </a:ext>
                    </a:extLst>
                  </p:cNvPr>
                  <p:cNvSpPr/>
                  <p:nvPr/>
                </p:nvSpPr>
                <p:spPr>
                  <a:xfrm>
                    <a:off x="8483221" y="3851678"/>
                    <a:ext cx="4756" cy="12403"/>
                  </a:xfrm>
                  <a:custGeom>
                    <a:avLst/>
                    <a:gdLst>
                      <a:gd name="connsiteX0" fmla="*/ 43 w 4756"/>
                      <a:gd name="connsiteY0" fmla="*/ 10741 h 12403"/>
                      <a:gd name="connsiteX1" fmla="*/ 598 w 4756"/>
                      <a:gd name="connsiteY1" fmla="*/ 8524 h 12403"/>
                      <a:gd name="connsiteX2" fmla="*/ 598 w 4756"/>
                      <a:gd name="connsiteY2" fmla="*/ 5475 h 12403"/>
                      <a:gd name="connsiteX3" fmla="*/ 1984 w 4756"/>
                      <a:gd name="connsiteY3" fmla="*/ 210 h 12403"/>
                      <a:gd name="connsiteX4" fmla="*/ 4202 w 4756"/>
                      <a:gd name="connsiteY4" fmla="*/ 3536 h 12403"/>
                      <a:gd name="connsiteX5" fmla="*/ 4756 w 4756"/>
                      <a:gd name="connsiteY5" fmla="*/ 11018 h 12403"/>
                      <a:gd name="connsiteX6" fmla="*/ 3370 w 4756"/>
                      <a:gd name="connsiteY6" fmla="*/ 12403 h 12403"/>
                      <a:gd name="connsiteX7" fmla="*/ 1984 w 4756"/>
                      <a:gd name="connsiteY7" fmla="*/ 12403 h 12403"/>
                      <a:gd name="connsiteX8" fmla="*/ 43 w 4756"/>
                      <a:gd name="connsiteY8" fmla="*/ 10741 h 12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4756" h="12403">
                        <a:moveTo>
                          <a:pt x="43" y="10741"/>
                        </a:moveTo>
                        <a:cubicBezTo>
                          <a:pt x="43" y="9909"/>
                          <a:pt x="598" y="9355"/>
                          <a:pt x="598" y="8524"/>
                        </a:cubicBezTo>
                        <a:cubicBezTo>
                          <a:pt x="598" y="7692"/>
                          <a:pt x="598" y="6584"/>
                          <a:pt x="598" y="5475"/>
                        </a:cubicBezTo>
                        <a:cubicBezTo>
                          <a:pt x="598" y="3813"/>
                          <a:pt x="598" y="1318"/>
                          <a:pt x="1984" y="210"/>
                        </a:cubicBezTo>
                        <a:cubicBezTo>
                          <a:pt x="3370" y="-899"/>
                          <a:pt x="3924" y="2704"/>
                          <a:pt x="4202" y="3536"/>
                        </a:cubicBezTo>
                        <a:cubicBezTo>
                          <a:pt x="4202" y="6029"/>
                          <a:pt x="4756" y="8524"/>
                          <a:pt x="4756" y="11018"/>
                        </a:cubicBezTo>
                        <a:cubicBezTo>
                          <a:pt x="4202" y="11018"/>
                          <a:pt x="3924" y="12126"/>
                          <a:pt x="3370" y="12403"/>
                        </a:cubicBezTo>
                        <a:cubicBezTo>
                          <a:pt x="2816" y="12403"/>
                          <a:pt x="2261" y="12403"/>
                          <a:pt x="1984" y="12403"/>
                        </a:cubicBezTo>
                        <a:cubicBezTo>
                          <a:pt x="874" y="12403"/>
                          <a:pt x="-234" y="11849"/>
                          <a:pt x="43" y="10741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269" name="Freeform 2268">
                    <a:extLst>
                      <a:ext uri="{FF2B5EF4-FFF2-40B4-BE49-F238E27FC236}">
                        <a16:creationId xmlns:a16="http://schemas.microsoft.com/office/drawing/2014/main" id="{869B57F1-03B0-1956-AEB3-098DAF864438}"/>
                      </a:ext>
                    </a:extLst>
                  </p:cNvPr>
                  <p:cNvSpPr/>
                  <p:nvPr/>
                </p:nvSpPr>
                <p:spPr>
                  <a:xfrm>
                    <a:off x="8433362" y="3843574"/>
                    <a:ext cx="7207" cy="12193"/>
                  </a:xfrm>
                  <a:custGeom>
                    <a:avLst/>
                    <a:gdLst>
                      <a:gd name="connsiteX0" fmla="*/ 7208 w 7207"/>
                      <a:gd name="connsiteY0" fmla="*/ 6097 h 12193"/>
                      <a:gd name="connsiteX1" fmla="*/ 3604 w 7207"/>
                      <a:gd name="connsiteY1" fmla="*/ 12193 h 12193"/>
                      <a:gd name="connsiteX2" fmla="*/ 0 w 7207"/>
                      <a:gd name="connsiteY2" fmla="*/ 6097 h 12193"/>
                      <a:gd name="connsiteX3" fmla="*/ 3604 w 7207"/>
                      <a:gd name="connsiteY3" fmla="*/ 0 h 12193"/>
                      <a:gd name="connsiteX4" fmla="*/ 7208 w 7207"/>
                      <a:gd name="connsiteY4" fmla="*/ 6097 h 121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07" h="12193">
                        <a:moveTo>
                          <a:pt x="7208" y="6097"/>
                        </a:moveTo>
                        <a:cubicBezTo>
                          <a:pt x="7208" y="9422"/>
                          <a:pt x="5545" y="12193"/>
                          <a:pt x="3604" y="12193"/>
                        </a:cubicBezTo>
                        <a:cubicBezTo>
                          <a:pt x="1663" y="12193"/>
                          <a:pt x="0" y="9422"/>
                          <a:pt x="0" y="6097"/>
                        </a:cubicBezTo>
                        <a:cubicBezTo>
                          <a:pt x="0" y="2771"/>
                          <a:pt x="1663" y="0"/>
                          <a:pt x="3604" y="0"/>
                        </a:cubicBezTo>
                        <a:cubicBezTo>
                          <a:pt x="5545" y="0"/>
                          <a:pt x="7208" y="2771"/>
                          <a:pt x="7208" y="6097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</p:grpSp>
          <p:grpSp>
            <p:nvGrpSpPr>
              <p:cNvPr id="2026" name="Graphic 248">
                <a:extLst>
                  <a:ext uri="{FF2B5EF4-FFF2-40B4-BE49-F238E27FC236}">
                    <a16:creationId xmlns:a16="http://schemas.microsoft.com/office/drawing/2014/main" id="{F65F72ED-C948-2A9D-B79E-22AC14540FF6}"/>
                  </a:ext>
                </a:extLst>
              </p:cNvPr>
              <p:cNvGrpSpPr/>
              <p:nvPr/>
            </p:nvGrpSpPr>
            <p:grpSpPr>
              <a:xfrm>
                <a:off x="7885527" y="3721807"/>
                <a:ext cx="143933" cy="127042"/>
                <a:chOff x="8548292" y="3720688"/>
                <a:chExt cx="143933" cy="127042"/>
              </a:xfrm>
              <a:grpFill/>
            </p:grpSpPr>
            <p:sp>
              <p:nvSpPr>
                <p:cNvPr id="2262" name="Freeform 2261">
                  <a:extLst>
                    <a:ext uri="{FF2B5EF4-FFF2-40B4-BE49-F238E27FC236}">
                      <a16:creationId xmlns:a16="http://schemas.microsoft.com/office/drawing/2014/main" id="{84C9F09F-86E4-D8CB-D61A-ABFD764357F8}"/>
                    </a:ext>
                  </a:extLst>
                </p:cNvPr>
                <p:cNvSpPr/>
                <p:nvPr/>
              </p:nvSpPr>
              <p:spPr>
                <a:xfrm>
                  <a:off x="8548292" y="3720688"/>
                  <a:ext cx="143933" cy="115126"/>
                </a:xfrm>
                <a:custGeom>
                  <a:avLst/>
                  <a:gdLst>
                    <a:gd name="connsiteX0" fmla="*/ 133748 w 143933"/>
                    <a:gd name="connsiteY0" fmla="*/ 45015 h 115126"/>
                    <a:gd name="connsiteX1" fmla="*/ 122104 w 143933"/>
                    <a:gd name="connsiteY1" fmla="*/ 66076 h 115126"/>
                    <a:gd name="connsiteX2" fmla="*/ 111846 w 143933"/>
                    <a:gd name="connsiteY2" fmla="*/ 72727 h 115126"/>
                    <a:gd name="connsiteX3" fmla="*/ 110183 w 143933"/>
                    <a:gd name="connsiteY3" fmla="*/ 78824 h 115126"/>
                    <a:gd name="connsiteX4" fmla="*/ 100757 w 143933"/>
                    <a:gd name="connsiteY4" fmla="*/ 78824 h 115126"/>
                    <a:gd name="connsiteX5" fmla="*/ 94103 w 143933"/>
                    <a:gd name="connsiteY5" fmla="*/ 86306 h 115126"/>
                    <a:gd name="connsiteX6" fmla="*/ 104361 w 143933"/>
                    <a:gd name="connsiteY6" fmla="*/ 102379 h 115126"/>
                    <a:gd name="connsiteX7" fmla="*/ 96321 w 143933"/>
                    <a:gd name="connsiteY7" fmla="*/ 102102 h 115126"/>
                    <a:gd name="connsiteX8" fmla="*/ 78024 w 143933"/>
                    <a:gd name="connsiteY8" fmla="*/ 102102 h 115126"/>
                    <a:gd name="connsiteX9" fmla="*/ 73033 w 143933"/>
                    <a:gd name="connsiteY9" fmla="*/ 108199 h 115126"/>
                    <a:gd name="connsiteX10" fmla="*/ 62776 w 143933"/>
                    <a:gd name="connsiteY10" fmla="*/ 112078 h 115126"/>
                    <a:gd name="connsiteX11" fmla="*/ 59172 w 143933"/>
                    <a:gd name="connsiteY11" fmla="*/ 115127 h 115126"/>
                    <a:gd name="connsiteX12" fmla="*/ 39211 w 143933"/>
                    <a:gd name="connsiteY12" fmla="*/ 111524 h 115126"/>
                    <a:gd name="connsiteX13" fmla="*/ 34221 w 143933"/>
                    <a:gd name="connsiteY13" fmla="*/ 105982 h 115126"/>
                    <a:gd name="connsiteX14" fmla="*/ 34221 w 143933"/>
                    <a:gd name="connsiteY14" fmla="*/ 96282 h 115126"/>
                    <a:gd name="connsiteX15" fmla="*/ 28676 w 143933"/>
                    <a:gd name="connsiteY15" fmla="*/ 96005 h 115126"/>
                    <a:gd name="connsiteX16" fmla="*/ 23409 w 143933"/>
                    <a:gd name="connsiteY16" fmla="*/ 104596 h 115126"/>
                    <a:gd name="connsiteX17" fmla="*/ 22577 w 143933"/>
                    <a:gd name="connsiteY17" fmla="*/ 99054 h 115126"/>
                    <a:gd name="connsiteX18" fmla="*/ 22023 w 143933"/>
                    <a:gd name="connsiteY18" fmla="*/ 94065 h 115126"/>
                    <a:gd name="connsiteX19" fmla="*/ 18696 w 143933"/>
                    <a:gd name="connsiteY19" fmla="*/ 84366 h 115126"/>
                    <a:gd name="connsiteX20" fmla="*/ 13151 w 143933"/>
                    <a:gd name="connsiteY20" fmla="*/ 77438 h 115126"/>
                    <a:gd name="connsiteX21" fmla="*/ 8438 w 143933"/>
                    <a:gd name="connsiteY21" fmla="*/ 57208 h 115126"/>
                    <a:gd name="connsiteX22" fmla="*/ 5666 w 143933"/>
                    <a:gd name="connsiteY22" fmla="*/ 46955 h 115126"/>
                    <a:gd name="connsiteX23" fmla="*/ 676 w 143933"/>
                    <a:gd name="connsiteY23" fmla="*/ 35593 h 115126"/>
                    <a:gd name="connsiteX24" fmla="*/ 9547 w 143933"/>
                    <a:gd name="connsiteY24" fmla="*/ 25062 h 115126"/>
                    <a:gd name="connsiteX25" fmla="*/ 20082 w 143933"/>
                    <a:gd name="connsiteY25" fmla="*/ 8989 h 115126"/>
                    <a:gd name="connsiteX26" fmla="*/ 64162 w 143933"/>
                    <a:gd name="connsiteY26" fmla="*/ 6495 h 115126"/>
                    <a:gd name="connsiteX27" fmla="*/ 74143 w 143933"/>
                    <a:gd name="connsiteY27" fmla="*/ 10929 h 115126"/>
                    <a:gd name="connsiteX28" fmla="*/ 76361 w 143933"/>
                    <a:gd name="connsiteY28" fmla="*/ 10929 h 115126"/>
                    <a:gd name="connsiteX29" fmla="*/ 100480 w 143933"/>
                    <a:gd name="connsiteY29" fmla="*/ 20351 h 115126"/>
                    <a:gd name="connsiteX30" fmla="*/ 101034 w 143933"/>
                    <a:gd name="connsiteY30" fmla="*/ 8712 h 115126"/>
                    <a:gd name="connsiteX31" fmla="*/ 110460 w 143933"/>
                    <a:gd name="connsiteY31" fmla="*/ 952 h 115126"/>
                    <a:gd name="connsiteX32" fmla="*/ 120995 w 143933"/>
                    <a:gd name="connsiteY32" fmla="*/ 8989 h 115126"/>
                    <a:gd name="connsiteX33" fmla="*/ 130976 w 143933"/>
                    <a:gd name="connsiteY33" fmla="*/ 3724 h 115126"/>
                    <a:gd name="connsiteX34" fmla="*/ 137907 w 143933"/>
                    <a:gd name="connsiteY34" fmla="*/ 1230 h 115126"/>
                    <a:gd name="connsiteX35" fmla="*/ 137352 w 143933"/>
                    <a:gd name="connsiteY35" fmla="*/ 8989 h 115126"/>
                    <a:gd name="connsiteX36" fmla="*/ 142897 w 143933"/>
                    <a:gd name="connsiteY36" fmla="*/ 31436 h 115126"/>
                    <a:gd name="connsiteX37" fmla="*/ 134302 w 143933"/>
                    <a:gd name="connsiteY37" fmla="*/ 44738 h 1151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143933" h="115126">
                      <a:moveTo>
                        <a:pt x="133748" y="45015"/>
                      </a:moveTo>
                      <a:cubicBezTo>
                        <a:pt x="122381" y="51666"/>
                        <a:pt x="122104" y="59980"/>
                        <a:pt x="122104" y="66076"/>
                      </a:cubicBezTo>
                      <a:cubicBezTo>
                        <a:pt x="122104" y="72173"/>
                        <a:pt x="115728" y="72173"/>
                        <a:pt x="111846" y="72727"/>
                      </a:cubicBezTo>
                      <a:cubicBezTo>
                        <a:pt x="107965" y="73281"/>
                        <a:pt x="110460" y="74113"/>
                        <a:pt x="110183" y="78824"/>
                      </a:cubicBezTo>
                      <a:cubicBezTo>
                        <a:pt x="109906" y="83535"/>
                        <a:pt x="102143" y="79655"/>
                        <a:pt x="100757" y="78824"/>
                      </a:cubicBezTo>
                      <a:cubicBezTo>
                        <a:pt x="99371" y="77992"/>
                        <a:pt x="94381" y="82149"/>
                        <a:pt x="94103" y="86306"/>
                      </a:cubicBezTo>
                      <a:cubicBezTo>
                        <a:pt x="94103" y="90740"/>
                        <a:pt x="101589" y="96282"/>
                        <a:pt x="104361" y="102379"/>
                      </a:cubicBezTo>
                      <a:cubicBezTo>
                        <a:pt x="107133" y="108476"/>
                        <a:pt x="97984" y="103210"/>
                        <a:pt x="96321" y="102102"/>
                      </a:cubicBezTo>
                      <a:cubicBezTo>
                        <a:pt x="94381" y="100993"/>
                        <a:pt x="82182" y="102102"/>
                        <a:pt x="78024" y="102102"/>
                      </a:cubicBezTo>
                      <a:cubicBezTo>
                        <a:pt x="73865" y="102102"/>
                        <a:pt x="73311" y="104873"/>
                        <a:pt x="73033" y="108199"/>
                      </a:cubicBezTo>
                      <a:cubicBezTo>
                        <a:pt x="72757" y="111524"/>
                        <a:pt x="67212" y="110416"/>
                        <a:pt x="62776" y="112078"/>
                      </a:cubicBezTo>
                      <a:cubicBezTo>
                        <a:pt x="61390" y="112633"/>
                        <a:pt x="60281" y="113741"/>
                        <a:pt x="59172" y="115127"/>
                      </a:cubicBezTo>
                      <a:cubicBezTo>
                        <a:pt x="54182" y="109307"/>
                        <a:pt x="45587" y="111247"/>
                        <a:pt x="39211" y="111524"/>
                      </a:cubicBezTo>
                      <a:cubicBezTo>
                        <a:pt x="35330" y="111524"/>
                        <a:pt x="33389" y="110139"/>
                        <a:pt x="34221" y="105982"/>
                      </a:cubicBezTo>
                      <a:cubicBezTo>
                        <a:pt x="34776" y="103488"/>
                        <a:pt x="37825" y="98222"/>
                        <a:pt x="34221" y="96282"/>
                      </a:cubicBezTo>
                      <a:cubicBezTo>
                        <a:pt x="32834" y="95451"/>
                        <a:pt x="30340" y="95728"/>
                        <a:pt x="28676" y="96005"/>
                      </a:cubicBezTo>
                      <a:cubicBezTo>
                        <a:pt x="28676" y="97391"/>
                        <a:pt x="26181" y="107921"/>
                        <a:pt x="23409" y="104596"/>
                      </a:cubicBezTo>
                      <a:cubicBezTo>
                        <a:pt x="22300" y="103488"/>
                        <a:pt x="22577" y="100716"/>
                        <a:pt x="22577" y="99054"/>
                      </a:cubicBezTo>
                      <a:cubicBezTo>
                        <a:pt x="22577" y="97391"/>
                        <a:pt x="22023" y="95728"/>
                        <a:pt x="22023" y="94065"/>
                      </a:cubicBezTo>
                      <a:cubicBezTo>
                        <a:pt x="21745" y="90186"/>
                        <a:pt x="22023" y="87137"/>
                        <a:pt x="18696" y="84366"/>
                      </a:cubicBezTo>
                      <a:cubicBezTo>
                        <a:pt x="16200" y="82426"/>
                        <a:pt x="14537" y="80209"/>
                        <a:pt x="13151" y="77438"/>
                      </a:cubicBezTo>
                      <a:cubicBezTo>
                        <a:pt x="12874" y="68293"/>
                        <a:pt x="10379" y="58594"/>
                        <a:pt x="8438" y="57208"/>
                      </a:cubicBezTo>
                      <a:cubicBezTo>
                        <a:pt x="5943" y="55546"/>
                        <a:pt x="6775" y="49726"/>
                        <a:pt x="5666" y="46955"/>
                      </a:cubicBezTo>
                      <a:cubicBezTo>
                        <a:pt x="4557" y="44183"/>
                        <a:pt x="3725" y="41135"/>
                        <a:pt x="676" y="35593"/>
                      </a:cubicBezTo>
                      <a:cubicBezTo>
                        <a:pt x="-2374" y="30050"/>
                        <a:pt x="5666" y="27279"/>
                        <a:pt x="9547" y="25062"/>
                      </a:cubicBezTo>
                      <a:cubicBezTo>
                        <a:pt x="13428" y="22845"/>
                        <a:pt x="15092" y="14809"/>
                        <a:pt x="20082" y="8989"/>
                      </a:cubicBezTo>
                      <a:cubicBezTo>
                        <a:pt x="25072" y="3170"/>
                        <a:pt x="58895" y="7049"/>
                        <a:pt x="64162" y="6495"/>
                      </a:cubicBezTo>
                      <a:cubicBezTo>
                        <a:pt x="69430" y="5941"/>
                        <a:pt x="69984" y="8712"/>
                        <a:pt x="74143" y="10929"/>
                      </a:cubicBezTo>
                      <a:cubicBezTo>
                        <a:pt x="74975" y="11483"/>
                        <a:pt x="75806" y="11483"/>
                        <a:pt x="76361" y="10929"/>
                      </a:cubicBezTo>
                      <a:cubicBezTo>
                        <a:pt x="88836" y="12037"/>
                        <a:pt x="94935" y="19242"/>
                        <a:pt x="100480" y="20351"/>
                      </a:cubicBezTo>
                      <a:cubicBezTo>
                        <a:pt x="105747" y="21460"/>
                        <a:pt x="103807" y="12314"/>
                        <a:pt x="101034" y="8712"/>
                      </a:cubicBezTo>
                      <a:cubicBezTo>
                        <a:pt x="98262" y="5109"/>
                        <a:pt x="106857" y="4555"/>
                        <a:pt x="110460" y="952"/>
                      </a:cubicBezTo>
                      <a:cubicBezTo>
                        <a:pt x="114064" y="-2650"/>
                        <a:pt x="116005" y="4832"/>
                        <a:pt x="120995" y="8989"/>
                      </a:cubicBezTo>
                      <a:cubicBezTo>
                        <a:pt x="125985" y="13146"/>
                        <a:pt x="127926" y="7603"/>
                        <a:pt x="130976" y="3724"/>
                      </a:cubicBezTo>
                      <a:cubicBezTo>
                        <a:pt x="134025" y="-156"/>
                        <a:pt x="137907" y="1230"/>
                        <a:pt x="137907" y="1230"/>
                      </a:cubicBezTo>
                      <a:cubicBezTo>
                        <a:pt x="137629" y="4278"/>
                        <a:pt x="137352" y="7326"/>
                        <a:pt x="137352" y="8989"/>
                      </a:cubicBezTo>
                      <a:cubicBezTo>
                        <a:pt x="137352" y="13977"/>
                        <a:pt x="141233" y="27279"/>
                        <a:pt x="142897" y="31436"/>
                      </a:cubicBezTo>
                      <a:cubicBezTo>
                        <a:pt x="144560" y="35593"/>
                        <a:pt x="145669" y="38087"/>
                        <a:pt x="134302" y="44738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grpSp>
              <p:nvGrpSpPr>
                <p:cNvPr id="2263" name="Graphic 248">
                  <a:extLst>
                    <a:ext uri="{FF2B5EF4-FFF2-40B4-BE49-F238E27FC236}">
                      <a16:creationId xmlns:a16="http://schemas.microsoft.com/office/drawing/2014/main" id="{D0A2DC20-B622-1DFF-F3CA-3DFEE3D77D76}"/>
                    </a:ext>
                  </a:extLst>
                </p:cNvPr>
                <p:cNvGrpSpPr/>
                <p:nvPr/>
              </p:nvGrpSpPr>
              <p:grpSpPr>
                <a:xfrm>
                  <a:off x="8552295" y="3798126"/>
                  <a:ext cx="44357" cy="49604"/>
                  <a:chOff x="8552295" y="3798126"/>
                  <a:chExt cx="44357" cy="49604"/>
                </a:xfrm>
                <a:grpFill/>
              </p:grpSpPr>
              <p:sp>
                <p:nvSpPr>
                  <p:cNvPr id="2264" name="Freeform 2263">
                    <a:extLst>
                      <a:ext uri="{FF2B5EF4-FFF2-40B4-BE49-F238E27FC236}">
                        <a16:creationId xmlns:a16="http://schemas.microsoft.com/office/drawing/2014/main" id="{DA24F641-3FFC-3FD2-870D-62E3CDA026E3}"/>
                      </a:ext>
                    </a:extLst>
                  </p:cNvPr>
                  <p:cNvSpPr/>
                  <p:nvPr/>
                </p:nvSpPr>
                <p:spPr>
                  <a:xfrm>
                    <a:off x="8552295" y="3798126"/>
                    <a:ext cx="4990" cy="9422"/>
                  </a:xfrm>
                  <a:custGeom>
                    <a:avLst/>
                    <a:gdLst>
                      <a:gd name="connsiteX0" fmla="*/ 4990 w 4990"/>
                      <a:gd name="connsiteY0" fmla="*/ 4711 h 9422"/>
                      <a:gd name="connsiteX1" fmla="*/ 2495 w 4990"/>
                      <a:gd name="connsiteY1" fmla="*/ 9422 h 9422"/>
                      <a:gd name="connsiteX2" fmla="*/ 0 w 4990"/>
                      <a:gd name="connsiteY2" fmla="*/ 4711 h 9422"/>
                      <a:gd name="connsiteX3" fmla="*/ 2495 w 4990"/>
                      <a:gd name="connsiteY3" fmla="*/ 0 h 9422"/>
                      <a:gd name="connsiteX4" fmla="*/ 4990 w 4990"/>
                      <a:gd name="connsiteY4" fmla="*/ 4711 h 94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90" h="9422">
                        <a:moveTo>
                          <a:pt x="4990" y="4711"/>
                        </a:moveTo>
                        <a:cubicBezTo>
                          <a:pt x="4990" y="7482"/>
                          <a:pt x="3881" y="9422"/>
                          <a:pt x="2495" y="9422"/>
                        </a:cubicBezTo>
                        <a:cubicBezTo>
                          <a:pt x="1109" y="9422"/>
                          <a:pt x="0" y="7205"/>
                          <a:pt x="0" y="4711"/>
                        </a:cubicBezTo>
                        <a:cubicBezTo>
                          <a:pt x="0" y="2217"/>
                          <a:pt x="1109" y="0"/>
                          <a:pt x="2495" y="0"/>
                        </a:cubicBezTo>
                        <a:cubicBezTo>
                          <a:pt x="3881" y="0"/>
                          <a:pt x="4990" y="2217"/>
                          <a:pt x="4990" y="4711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265" name="Freeform 2264">
                    <a:extLst>
                      <a:ext uri="{FF2B5EF4-FFF2-40B4-BE49-F238E27FC236}">
                        <a16:creationId xmlns:a16="http://schemas.microsoft.com/office/drawing/2014/main" id="{345E27B6-1D4D-174B-FF50-1996F955DB0E}"/>
                      </a:ext>
                    </a:extLst>
                  </p:cNvPr>
                  <p:cNvSpPr/>
                  <p:nvPr/>
                </p:nvSpPr>
                <p:spPr>
                  <a:xfrm>
                    <a:off x="8586067" y="3836157"/>
                    <a:ext cx="10584" cy="11574"/>
                  </a:xfrm>
                  <a:custGeom>
                    <a:avLst/>
                    <a:gdLst>
                      <a:gd name="connsiteX0" fmla="*/ 604 w 10584"/>
                      <a:gd name="connsiteY0" fmla="*/ 2152 h 11574"/>
                      <a:gd name="connsiteX1" fmla="*/ 1159 w 10584"/>
                      <a:gd name="connsiteY1" fmla="*/ 212 h 11574"/>
                      <a:gd name="connsiteX2" fmla="*/ 8644 w 10584"/>
                      <a:gd name="connsiteY2" fmla="*/ 1598 h 11574"/>
                      <a:gd name="connsiteX3" fmla="*/ 10585 w 10584"/>
                      <a:gd name="connsiteY3" fmla="*/ 4092 h 11574"/>
                      <a:gd name="connsiteX4" fmla="*/ 10307 w 10584"/>
                      <a:gd name="connsiteY4" fmla="*/ 5201 h 11574"/>
                      <a:gd name="connsiteX5" fmla="*/ 10031 w 10584"/>
                      <a:gd name="connsiteY5" fmla="*/ 6309 h 11574"/>
                      <a:gd name="connsiteX6" fmla="*/ 9199 w 10584"/>
                      <a:gd name="connsiteY6" fmla="*/ 8803 h 11574"/>
                      <a:gd name="connsiteX7" fmla="*/ 7813 w 10584"/>
                      <a:gd name="connsiteY7" fmla="*/ 11574 h 11574"/>
                      <a:gd name="connsiteX8" fmla="*/ 5040 w 10584"/>
                      <a:gd name="connsiteY8" fmla="*/ 9912 h 11574"/>
                      <a:gd name="connsiteX9" fmla="*/ 3654 w 10584"/>
                      <a:gd name="connsiteY9" fmla="*/ 6309 h 11574"/>
                      <a:gd name="connsiteX10" fmla="*/ 3100 w 10584"/>
                      <a:gd name="connsiteY10" fmla="*/ 3538 h 11574"/>
                      <a:gd name="connsiteX11" fmla="*/ 1159 w 10584"/>
                      <a:gd name="connsiteY11" fmla="*/ 2152 h 11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10584" h="11574">
                        <a:moveTo>
                          <a:pt x="604" y="2152"/>
                        </a:moveTo>
                        <a:cubicBezTo>
                          <a:pt x="-504" y="1598"/>
                          <a:pt x="50" y="489"/>
                          <a:pt x="1159" y="212"/>
                        </a:cubicBezTo>
                        <a:cubicBezTo>
                          <a:pt x="3654" y="-342"/>
                          <a:pt x="6704" y="212"/>
                          <a:pt x="8644" y="1598"/>
                        </a:cubicBezTo>
                        <a:cubicBezTo>
                          <a:pt x="9476" y="2152"/>
                          <a:pt x="10585" y="2984"/>
                          <a:pt x="10585" y="4092"/>
                        </a:cubicBezTo>
                        <a:cubicBezTo>
                          <a:pt x="10585" y="4092"/>
                          <a:pt x="10307" y="4923"/>
                          <a:pt x="10307" y="5201"/>
                        </a:cubicBezTo>
                        <a:cubicBezTo>
                          <a:pt x="10307" y="5478"/>
                          <a:pt x="10031" y="6032"/>
                          <a:pt x="10031" y="6309"/>
                        </a:cubicBezTo>
                        <a:cubicBezTo>
                          <a:pt x="10031" y="7140"/>
                          <a:pt x="9476" y="7972"/>
                          <a:pt x="9199" y="8803"/>
                        </a:cubicBezTo>
                        <a:cubicBezTo>
                          <a:pt x="9199" y="9635"/>
                          <a:pt x="8921" y="11574"/>
                          <a:pt x="7813" y="11574"/>
                        </a:cubicBezTo>
                        <a:cubicBezTo>
                          <a:pt x="6704" y="11574"/>
                          <a:pt x="5595" y="10743"/>
                          <a:pt x="5040" y="9912"/>
                        </a:cubicBezTo>
                        <a:cubicBezTo>
                          <a:pt x="3932" y="8803"/>
                          <a:pt x="3654" y="7694"/>
                          <a:pt x="3654" y="6309"/>
                        </a:cubicBezTo>
                        <a:cubicBezTo>
                          <a:pt x="3654" y="5478"/>
                          <a:pt x="3654" y="4369"/>
                          <a:pt x="3100" y="3538"/>
                        </a:cubicBezTo>
                        <a:cubicBezTo>
                          <a:pt x="2545" y="2706"/>
                          <a:pt x="1714" y="2429"/>
                          <a:pt x="1159" y="2152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</p:grpSp>
          <p:grpSp>
            <p:nvGrpSpPr>
              <p:cNvPr id="2027" name="Graphic 248">
                <a:extLst>
                  <a:ext uri="{FF2B5EF4-FFF2-40B4-BE49-F238E27FC236}">
                    <a16:creationId xmlns:a16="http://schemas.microsoft.com/office/drawing/2014/main" id="{A2B2CA0A-B1EA-1C15-0FFC-CE6E59DBEE1A}"/>
                  </a:ext>
                </a:extLst>
              </p:cNvPr>
              <p:cNvGrpSpPr/>
              <p:nvPr/>
            </p:nvGrpSpPr>
            <p:grpSpPr>
              <a:xfrm>
                <a:off x="7880381" y="3476094"/>
                <a:ext cx="195504" cy="409336"/>
                <a:chOff x="8543146" y="3474975"/>
                <a:chExt cx="195504" cy="409336"/>
              </a:xfrm>
              <a:grpFill/>
            </p:grpSpPr>
            <p:sp>
              <p:nvSpPr>
                <p:cNvPr id="2258" name="Freeform 2257">
                  <a:extLst>
                    <a:ext uri="{FF2B5EF4-FFF2-40B4-BE49-F238E27FC236}">
                      <a16:creationId xmlns:a16="http://schemas.microsoft.com/office/drawing/2014/main" id="{0009AB38-1B9F-57A9-60FA-8D8F46CE99C6}"/>
                    </a:ext>
                  </a:extLst>
                </p:cNvPr>
                <p:cNvSpPr/>
                <p:nvPr/>
              </p:nvSpPr>
              <p:spPr>
                <a:xfrm>
                  <a:off x="8543146" y="3474975"/>
                  <a:ext cx="195504" cy="408199"/>
                </a:xfrm>
                <a:custGeom>
                  <a:avLst/>
                  <a:gdLst>
                    <a:gd name="connsiteX0" fmla="*/ 194341 w 195504"/>
                    <a:gd name="connsiteY0" fmla="*/ 297379 h 408199"/>
                    <a:gd name="connsiteX1" fmla="*/ 192401 w 195504"/>
                    <a:gd name="connsiteY1" fmla="*/ 309018 h 408199"/>
                    <a:gd name="connsiteX2" fmla="*/ 191292 w 195504"/>
                    <a:gd name="connsiteY2" fmla="*/ 323429 h 408199"/>
                    <a:gd name="connsiteX3" fmla="*/ 189074 w 195504"/>
                    <a:gd name="connsiteY3" fmla="*/ 329248 h 408199"/>
                    <a:gd name="connsiteX4" fmla="*/ 181866 w 195504"/>
                    <a:gd name="connsiteY4" fmla="*/ 334791 h 408199"/>
                    <a:gd name="connsiteX5" fmla="*/ 177430 w 195504"/>
                    <a:gd name="connsiteY5" fmla="*/ 339779 h 408199"/>
                    <a:gd name="connsiteX6" fmla="*/ 165509 w 195504"/>
                    <a:gd name="connsiteY6" fmla="*/ 346153 h 408199"/>
                    <a:gd name="connsiteX7" fmla="*/ 154419 w 195504"/>
                    <a:gd name="connsiteY7" fmla="*/ 352527 h 408199"/>
                    <a:gd name="connsiteX8" fmla="*/ 146380 w 195504"/>
                    <a:gd name="connsiteY8" fmla="*/ 359732 h 408199"/>
                    <a:gd name="connsiteX9" fmla="*/ 135568 w 195504"/>
                    <a:gd name="connsiteY9" fmla="*/ 361117 h 408199"/>
                    <a:gd name="connsiteX10" fmla="*/ 127805 w 195504"/>
                    <a:gd name="connsiteY10" fmla="*/ 356683 h 408199"/>
                    <a:gd name="connsiteX11" fmla="*/ 121706 w 195504"/>
                    <a:gd name="connsiteY11" fmla="*/ 365551 h 408199"/>
                    <a:gd name="connsiteX12" fmla="*/ 116716 w 195504"/>
                    <a:gd name="connsiteY12" fmla="*/ 373033 h 408199"/>
                    <a:gd name="connsiteX13" fmla="*/ 111171 w 195504"/>
                    <a:gd name="connsiteY13" fmla="*/ 369431 h 408199"/>
                    <a:gd name="connsiteX14" fmla="*/ 106458 w 195504"/>
                    <a:gd name="connsiteY14" fmla="*/ 367491 h 408199"/>
                    <a:gd name="connsiteX15" fmla="*/ 94260 w 195504"/>
                    <a:gd name="connsiteY15" fmla="*/ 359455 h 408199"/>
                    <a:gd name="connsiteX16" fmla="*/ 85111 w 195504"/>
                    <a:gd name="connsiteY16" fmla="*/ 353635 h 408199"/>
                    <a:gd name="connsiteX17" fmla="*/ 83448 w 195504"/>
                    <a:gd name="connsiteY17" fmla="*/ 359177 h 408199"/>
                    <a:gd name="connsiteX18" fmla="*/ 93983 w 195504"/>
                    <a:gd name="connsiteY18" fmla="*/ 369985 h 408199"/>
                    <a:gd name="connsiteX19" fmla="*/ 101468 w 195504"/>
                    <a:gd name="connsiteY19" fmla="*/ 378022 h 408199"/>
                    <a:gd name="connsiteX20" fmla="*/ 105349 w 195504"/>
                    <a:gd name="connsiteY20" fmla="*/ 387721 h 408199"/>
                    <a:gd name="connsiteX21" fmla="*/ 98141 w 195504"/>
                    <a:gd name="connsiteY21" fmla="*/ 394926 h 408199"/>
                    <a:gd name="connsiteX22" fmla="*/ 90379 w 195504"/>
                    <a:gd name="connsiteY22" fmla="*/ 401300 h 408199"/>
                    <a:gd name="connsiteX23" fmla="*/ 72635 w 195504"/>
                    <a:gd name="connsiteY23" fmla="*/ 406288 h 408199"/>
                    <a:gd name="connsiteX24" fmla="*/ 71527 w 195504"/>
                    <a:gd name="connsiteY24" fmla="*/ 394926 h 408199"/>
                    <a:gd name="connsiteX25" fmla="*/ 70972 w 195504"/>
                    <a:gd name="connsiteY25" fmla="*/ 384396 h 408199"/>
                    <a:gd name="connsiteX26" fmla="*/ 74576 w 195504"/>
                    <a:gd name="connsiteY26" fmla="*/ 376082 h 408199"/>
                    <a:gd name="connsiteX27" fmla="*/ 76239 w 195504"/>
                    <a:gd name="connsiteY27" fmla="*/ 371648 h 408199"/>
                    <a:gd name="connsiteX28" fmla="*/ 67646 w 195504"/>
                    <a:gd name="connsiteY28" fmla="*/ 367768 h 408199"/>
                    <a:gd name="connsiteX29" fmla="*/ 64318 w 195504"/>
                    <a:gd name="connsiteY29" fmla="*/ 360563 h 408199"/>
                    <a:gd name="connsiteX30" fmla="*/ 64318 w 195504"/>
                    <a:gd name="connsiteY30" fmla="*/ 360563 h 408199"/>
                    <a:gd name="connsiteX31" fmla="*/ 67922 w 195504"/>
                    <a:gd name="connsiteY31" fmla="*/ 357515 h 408199"/>
                    <a:gd name="connsiteX32" fmla="*/ 78180 w 195504"/>
                    <a:gd name="connsiteY32" fmla="*/ 353635 h 408199"/>
                    <a:gd name="connsiteX33" fmla="*/ 83170 w 195504"/>
                    <a:gd name="connsiteY33" fmla="*/ 347538 h 408199"/>
                    <a:gd name="connsiteX34" fmla="*/ 101468 w 195504"/>
                    <a:gd name="connsiteY34" fmla="*/ 347538 h 408199"/>
                    <a:gd name="connsiteX35" fmla="*/ 109508 w 195504"/>
                    <a:gd name="connsiteY35" fmla="*/ 347815 h 408199"/>
                    <a:gd name="connsiteX36" fmla="*/ 99250 w 195504"/>
                    <a:gd name="connsiteY36" fmla="*/ 331742 h 408199"/>
                    <a:gd name="connsiteX37" fmla="*/ 105903 w 195504"/>
                    <a:gd name="connsiteY37" fmla="*/ 324260 h 408199"/>
                    <a:gd name="connsiteX38" fmla="*/ 115330 w 195504"/>
                    <a:gd name="connsiteY38" fmla="*/ 324260 h 408199"/>
                    <a:gd name="connsiteX39" fmla="*/ 116993 w 195504"/>
                    <a:gd name="connsiteY39" fmla="*/ 318163 h 408199"/>
                    <a:gd name="connsiteX40" fmla="*/ 127251 w 195504"/>
                    <a:gd name="connsiteY40" fmla="*/ 311512 h 408199"/>
                    <a:gd name="connsiteX41" fmla="*/ 138895 w 195504"/>
                    <a:gd name="connsiteY41" fmla="*/ 290451 h 408199"/>
                    <a:gd name="connsiteX42" fmla="*/ 147488 w 195504"/>
                    <a:gd name="connsiteY42" fmla="*/ 277149 h 408199"/>
                    <a:gd name="connsiteX43" fmla="*/ 141944 w 195504"/>
                    <a:gd name="connsiteY43" fmla="*/ 254702 h 408199"/>
                    <a:gd name="connsiteX44" fmla="*/ 142499 w 195504"/>
                    <a:gd name="connsiteY44" fmla="*/ 246943 h 408199"/>
                    <a:gd name="connsiteX45" fmla="*/ 145271 w 195504"/>
                    <a:gd name="connsiteY45" fmla="*/ 231979 h 408199"/>
                    <a:gd name="connsiteX46" fmla="*/ 146934 w 195504"/>
                    <a:gd name="connsiteY46" fmla="*/ 223665 h 408199"/>
                    <a:gd name="connsiteX47" fmla="*/ 136677 w 195504"/>
                    <a:gd name="connsiteY47" fmla="*/ 212857 h 408199"/>
                    <a:gd name="connsiteX48" fmla="*/ 140558 w 195504"/>
                    <a:gd name="connsiteY48" fmla="*/ 204821 h 408199"/>
                    <a:gd name="connsiteX49" fmla="*/ 121706 w 195504"/>
                    <a:gd name="connsiteY49" fmla="*/ 190133 h 408199"/>
                    <a:gd name="connsiteX50" fmla="*/ 107289 w 195504"/>
                    <a:gd name="connsiteY50" fmla="*/ 167686 h 408199"/>
                    <a:gd name="connsiteX51" fmla="*/ 89824 w 195504"/>
                    <a:gd name="connsiteY51" fmla="*/ 150782 h 408199"/>
                    <a:gd name="connsiteX52" fmla="*/ 80675 w 195504"/>
                    <a:gd name="connsiteY52" fmla="*/ 140805 h 408199"/>
                    <a:gd name="connsiteX53" fmla="*/ 76794 w 195504"/>
                    <a:gd name="connsiteY53" fmla="*/ 131383 h 408199"/>
                    <a:gd name="connsiteX54" fmla="*/ 48793 w 195504"/>
                    <a:gd name="connsiteY54" fmla="*/ 112539 h 408199"/>
                    <a:gd name="connsiteX55" fmla="*/ 54615 w 195504"/>
                    <a:gd name="connsiteY55" fmla="*/ 105888 h 408199"/>
                    <a:gd name="connsiteX56" fmla="*/ 75408 w 195504"/>
                    <a:gd name="connsiteY56" fmla="*/ 98129 h 408199"/>
                    <a:gd name="connsiteX57" fmla="*/ 70418 w 195504"/>
                    <a:gd name="connsiteY57" fmla="*/ 87044 h 408199"/>
                    <a:gd name="connsiteX58" fmla="*/ 63210 w 195504"/>
                    <a:gd name="connsiteY58" fmla="*/ 82055 h 408199"/>
                    <a:gd name="connsiteX59" fmla="*/ 62932 w 195504"/>
                    <a:gd name="connsiteY59" fmla="*/ 74573 h 408199"/>
                    <a:gd name="connsiteX60" fmla="*/ 49625 w 195504"/>
                    <a:gd name="connsiteY60" fmla="*/ 71248 h 408199"/>
                    <a:gd name="connsiteX61" fmla="*/ 39090 w 195504"/>
                    <a:gd name="connsiteY61" fmla="*/ 76236 h 408199"/>
                    <a:gd name="connsiteX62" fmla="*/ 21347 w 195504"/>
                    <a:gd name="connsiteY62" fmla="*/ 62380 h 408199"/>
                    <a:gd name="connsiteX63" fmla="*/ 19130 w 195504"/>
                    <a:gd name="connsiteY63" fmla="*/ 47415 h 408199"/>
                    <a:gd name="connsiteX64" fmla="*/ 11921 w 195504"/>
                    <a:gd name="connsiteY64" fmla="*/ 44090 h 408199"/>
                    <a:gd name="connsiteX65" fmla="*/ 0 w 195504"/>
                    <a:gd name="connsiteY65" fmla="*/ 26908 h 408199"/>
                    <a:gd name="connsiteX66" fmla="*/ 1941 w 195504"/>
                    <a:gd name="connsiteY66" fmla="*/ 25800 h 408199"/>
                    <a:gd name="connsiteX67" fmla="*/ 11089 w 195504"/>
                    <a:gd name="connsiteY67" fmla="*/ 18872 h 408199"/>
                    <a:gd name="connsiteX68" fmla="*/ 24674 w 195504"/>
                    <a:gd name="connsiteY68" fmla="*/ 25245 h 408199"/>
                    <a:gd name="connsiteX69" fmla="*/ 33268 w 195504"/>
                    <a:gd name="connsiteY69" fmla="*/ 17763 h 408199"/>
                    <a:gd name="connsiteX70" fmla="*/ 39090 w 195504"/>
                    <a:gd name="connsiteY70" fmla="*/ 22752 h 408199"/>
                    <a:gd name="connsiteX71" fmla="*/ 43249 w 195504"/>
                    <a:gd name="connsiteY71" fmla="*/ 17763 h 408199"/>
                    <a:gd name="connsiteX72" fmla="*/ 51843 w 195504"/>
                    <a:gd name="connsiteY72" fmla="*/ 24137 h 408199"/>
                    <a:gd name="connsiteX73" fmla="*/ 57665 w 195504"/>
                    <a:gd name="connsiteY73" fmla="*/ 16101 h 408199"/>
                    <a:gd name="connsiteX74" fmla="*/ 65982 w 195504"/>
                    <a:gd name="connsiteY74" fmla="*/ 17486 h 408199"/>
                    <a:gd name="connsiteX75" fmla="*/ 72913 w 195504"/>
                    <a:gd name="connsiteY75" fmla="*/ 10558 h 408199"/>
                    <a:gd name="connsiteX76" fmla="*/ 87329 w 195504"/>
                    <a:gd name="connsiteY76" fmla="*/ 582 h 408199"/>
                    <a:gd name="connsiteX77" fmla="*/ 101190 w 195504"/>
                    <a:gd name="connsiteY77" fmla="*/ 13606 h 408199"/>
                    <a:gd name="connsiteX78" fmla="*/ 125587 w 195504"/>
                    <a:gd name="connsiteY78" fmla="*/ 18595 h 408199"/>
                    <a:gd name="connsiteX79" fmla="*/ 118656 w 195504"/>
                    <a:gd name="connsiteY79" fmla="*/ 29957 h 408199"/>
                    <a:gd name="connsiteX80" fmla="*/ 125865 w 195504"/>
                    <a:gd name="connsiteY80" fmla="*/ 40210 h 408199"/>
                    <a:gd name="connsiteX81" fmla="*/ 135845 w 195504"/>
                    <a:gd name="connsiteY81" fmla="*/ 44090 h 408199"/>
                    <a:gd name="connsiteX82" fmla="*/ 143607 w 195504"/>
                    <a:gd name="connsiteY82" fmla="*/ 50464 h 408199"/>
                    <a:gd name="connsiteX83" fmla="*/ 159133 w 195504"/>
                    <a:gd name="connsiteY83" fmla="*/ 51849 h 408199"/>
                    <a:gd name="connsiteX84" fmla="*/ 156637 w 195504"/>
                    <a:gd name="connsiteY84" fmla="*/ 53789 h 408199"/>
                    <a:gd name="connsiteX85" fmla="*/ 152756 w 195504"/>
                    <a:gd name="connsiteY85" fmla="*/ 59886 h 408199"/>
                    <a:gd name="connsiteX86" fmla="*/ 148320 w 195504"/>
                    <a:gd name="connsiteY86" fmla="*/ 59886 h 408199"/>
                    <a:gd name="connsiteX87" fmla="*/ 144994 w 195504"/>
                    <a:gd name="connsiteY87" fmla="*/ 62657 h 408199"/>
                    <a:gd name="connsiteX88" fmla="*/ 143053 w 195504"/>
                    <a:gd name="connsiteY88" fmla="*/ 65983 h 408199"/>
                    <a:gd name="connsiteX89" fmla="*/ 142776 w 195504"/>
                    <a:gd name="connsiteY89" fmla="*/ 70416 h 408199"/>
                    <a:gd name="connsiteX90" fmla="*/ 134459 w 195504"/>
                    <a:gd name="connsiteY90" fmla="*/ 68754 h 408199"/>
                    <a:gd name="connsiteX91" fmla="*/ 128360 w 195504"/>
                    <a:gd name="connsiteY91" fmla="*/ 74019 h 408199"/>
                    <a:gd name="connsiteX92" fmla="*/ 125865 w 195504"/>
                    <a:gd name="connsiteY92" fmla="*/ 70416 h 408199"/>
                    <a:gd name="connsiteX93" fmla="*/ 120874 w 195504"/>
                    <a:gd name="connsiteY93" fmla="*/ 70971 h 408199"/>
                    <a:gd name="connsiteX94" fmla="*/ 123092 w 195504"/>
                    <a:gd name="connsiteY94" fmla="*/ 78730 h 408199"/>
                    <a:gd name="connsiteX95" fmla="*/ 119765 w 195504"/>
                    <a:gd name="connsiteY95" fmla="*/ 82333 h 408199"/>
                    <a:gd name="connsiteX96" fmla="*/ 119765 w 195504"/>
                    <a:gd name="connsiteY96" fmla="*/ 87321 h 408199"/>
                    <a:gd name="connsiteX97" fmla="*/ 116716 w 195504"/>
                    <a:gd name="connsiteY97" fmla="*/ 89538 h 408199"/>
                    <a:gd name="connsiteX98" fmla="*/ 111726 w 195504"/>
                    <a:gd name="connsiteY98" fmla="*/ 92032 h 408199"/>
                    <a:gd name="connsiteX99" fmla="*/ 103131 w 195504"/>
                    <a:gd name="connsiteY99" fmla="*/ 97852 h 408199"/>
                    <a:gd name="connsiteX100" fmla="*/ 99527 w 195504"/>
                    <a:gd name="connsiteY100" fmla="*/ 106996 h 408199"/>
                    <a:gd name="connsiteX101" fmla="*/ 95646 w 195504"/>
                    <a:gd name="connsiteY101" fmla="*/ 117250 h 408199"/>
                    <a:gd name="connsiteX102" fmla="*/ 92319 w 195504"/>
                    <a:gd name="connsiteY102" fmla="*/ 124732 h 408199"/>
                    <a:gd name="connsiteX103" fmla="*/ 99527 w 195504"/>
                    <a:gd name="connsiteY103" fmla="*/ 135263 h 408199"/>
                    <a:gd name="connsiteX104" fmla="*/ 108121 w 195504"/>
                    <a:gd name="connsiteY104" fmla="*/ 144685 h 408199"/>
                    <a:gd name="connsiteX105" fmla="*/ 112834 w 195504"/>
                    <a:gd name="connsiteY105" fmla="*/ 154939 h 408199"/>
                    <a:gd name="connsiteX106" fmla="*/ 116716 w 195504"/>
                    <a:gd name="connsiteY106" fmla="*/ 165192 h 408199"/>
                    <a:gd name="connsiteX107" fmla="*/ 129191 w 195504"/>
                    <a:gd name="connsiteY107" fmla="*/ 174891 h 408199"/>
                    <a:gd name="connsiteX108" fmla="*/ 147766 w 195504"/>
                    <a:gd name="connsiteY108" fmla="*/ 197615 h 408199"/>
                    <a:gd name="connsiteX109" fmla="*/ 159687 w 195504"/>
                    <a:gd name="connsiteY109" fmla="*/ 201772 h 408199"/>
                    <a:gd name="connsiteX110" fmla="*/ 168281 w 195504"/>
                    <a:gd name="connsiteY110" fmla="*/ 211194 h 408199"/>
                    <a:gd name="connsiteX111" fmla="*/ 174935 w 195504"/>
                    <a:gd name="connsiteY111" fmla="*/ 222556 h 408199"/>
                    <a:gd name="connsiteX112" fmla="*/ 185470 w 195504"/>
                    <a:gd name="connsiteY112" fmla="*/ 231701 h 408199"/>
                    <a:gd name="connsiteX113" fmla="*/ 190737 w 195504"/>
                    <a:gd name="connsiteY113" fmla="*/ 256920 h 408199"/>
                    <a:gd name="connsiteX114" fmla="*/ 192123 w 195504"/>
                    <a:gd name="connsiteY114" fmla="*/ 274101 h 408199"/>
                    <a:gd name="connsiteX115" fmla="*/ 195450 w 195504"/>
                    <a:gd name="connsiteY115" fmla="*/ 286294 h 408199"/>
                    <a:gd name="connsiteX116" fmla="*/ 194064 w 195504"/>
                    <a:gd name="connsiteY116" fmla="*/ 297656 h 4081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</a:cxnLst>
                  <a:rect l="l" t="t" r="r" b="b"/>
                  <a:pathLst>
                    <a:path w="195504" h="408199">
                      <a:moveTo>
                        <a:pt x="194341" y="297379"/>
                      </a:moveTo>
                      <a:cubicBezTo>
                        <a:pt x="193510" y="301259"/>
                        <a:pt x="192955" y="305139"/>
                        <a:pt x="192401" y="309018"/>
                      </a:cubicBezTo>
                      <a:cubicBezTo>
                        <a:pt x="191569" y="313730"/>
                        <a:pt x="191292" y="318718"/>
                        <a:pt x="191292" y="323429"/>
                      </a:cubicBezTo>
                      <a:cubicBezTo>
                        <a:pt x="191292" y="325646"/>
                        <a:pt x="190460" y="327586"/>
                        <a:pt x="189074" y="329248"/>
                      </a:cubicBezTo>
                      <a:cubicBezTo>
                        <a:pt x="187133" y="331465"/>
                        <a:pt x="184084" y="332574"/>
                        <a:pt x="181866" y="334791"/>
                      </a:cubicBezTo>
                      <a:cubicBezTo>
                        <a:pt x="180202" y="336453"/>
                        <a:pt x="179094" y="338116"/>
                        <a:pt x="177430" y="339779"/>
                      </a:cubicBezTo>
                      <a:cubicBezTo>
                        <a:pt x="173826" y="343104"/>
                        <a:pt x="169945" y="344213"/>
                        <a:pt x="165509" y="346153"/>
                      </a:cubicBezTo>
                      <a:cubicBezTo>
                        <a:pt x="161073" y="347815"/>
                        <a:pt x="157747" y="349201"/>
                        <a:pt x="154419" y="352527"/>
                      </a:cubicBezTo>
                      <a:cubicBezTo>
                        <a:pt x="151924" y="355020"/>
                        <a:pt x="149706" y="358346"/>
                        <a:pt x="146380" y="359732"/>
                      </a:cubicBezTo>
                      <a:cubicBezTo>
                        <a:pt x="143885" y="360840"/>
                        <a:pt x="138340" y="362503"/>
                        <a:pt x="135568" y="361117"/>
                      </a:cubicBezTo>
                      <a:cubicBezTo>
                        <a:pt x="132518" y="359732"/>
                        <a:pt x="131964" y="355298"/>
                        <a:pt x="127805" y="356683"/>
                      </a:cubicBezTo>
                      <a:cubicBezTo>
                        <a:pt x="124755" y="357515"/>
                        <a:pt x="121429" y="362503"/>
                        <a:pt x="121706" y="365551"/>
                      </a:cubicBezTo>
                      <a:cubicBezTo>
                        <a:pt x="121706" y="369431"/>
                        <a:pt x="122537" y="374973"/>
                        <a:pt x="116716" y="373033"/>
                      </a:cubicBezTo>
                      <a:cubicBezTo>
                        <a:pt x="114498" y="372202"/>
                        <a:pt x="112834" y="370817"/>
                        <a:pt x="111171" y="369431"/>
                      </a:cubicBezTo>
                      <a:cubicBezTo>
                        <a:pt x="109785" y="368322"/>
                        <a:pt x="108121" y="368322"/>
                        <a:pt x="106458" y="367491"/>
                      </a:cubicBezTo>
                      <a:cubicBezTo>
                        <a:pt x="102022" y="365274"/>
                        <a:pt x="97864" y="362780"/>
                        <a:pt x="94260" y="359455"/>
                      </a:cubicBezTo>
                      <a:cubicBezTo>
                        <a:pt x="91765" y="357238"/>
                        <a:pt x="88992" y="354189"/>
                        <a:pt x="85111" y="353635"/>
                      </a:cubicBezTo>
                      <a:cubicBezTo>
                        <a:pt x="80952" y="353081"/>
                        <a:pt x="81784" y="356683"/>
                        <a:pt x="83448" y="359177"/>
                      </a:cubicBezTo>
                      <a:cubicBezTo>
                        <a:pt x="86220" y="363334"/>
                        <a:pt x="90379" y="366660"/>
                        <a:pt x="93983" y="369985"/>
                      </a:cubicBezTo>
                      <a:cubicBezTo>
                        <a:pt x="96478" y="372479"/>
                        <a:pt x="98972" y="375250"/>
                        <a:pt x="101468" y="378022"/>
                      </a:cubicBezTo>
                      <a:cubicBezTo>
                        <a:pt x="103408" y="380516"/>
                        <a:pt x="106181" y="384118"/>
                        <a:pt x="105349" y="387721"/>
                      </a:cubicBezTo>
                      <a:cubicBezTo>
                        <a:pt x="104517" y="391046"/>
                        <a:pt x="100914" y="392986"/>
                        <a:pt x="98141" y="394926"/>
                      </a:cubicBezTo>
                      <a:cubicBezTo>
                        <a:pt x="95369" y="396866"/>
                        <a:pt x="92873" y="399083"/>
                        <a:pt x="90379" y="401300"/>
                      </a:cubicBezTo>
                      <a:cubicBezTo>
                        <a:pt x="86774" y="404625"/>
                        <a:pt x="77349" y="411553"/>
                        <a:pt x="72635" y="406288"/>
                      </a:cubicBezTo>
                      <a:cubicBezTo>
                        <a:pt x="69863" y="403517"/>
                        <a:pt x="71249" y="398252"/>
                        <a:pt x="71527" y="394926"/>
                      </a:cubicBezTo>
                      <a:cubicBezTo>
                        <a:pt x="71804" y="391046"/>
                        <a:pt x="71527" y="387998"/>
                        <a:pt x="70972" y="384396"/>
                      </a:cubicBezTo>
                      <a:cubicBezTo>
                        <a:pt x="70418" y="380793"/>
                        <a:pt x="72358" y="378576"/>
                        <a:pt x="74576" y="376082"/>
                      </a:cubicBezTo>
                      <a:cubicBezTo>
                        <a:pt x="75963" y="374696"/>
                        <a:pt x="79012" y="372756"/>
                        <a:pt x="76239" y="371648"/>
                      </a:cubicBezTo>
                      <a:cubicBezTo>
                        <a:pt x="73190" y="370540"/>
                        <a:pt x="69863" y="370540"/>
                        <a:pt x="67646" y="367768"/>
                      </a:cubicBezTo>
                      <a:cubicBezTo>
                        <a:pt x="65982" y="365551"/>
                        <a:pt x="65982" y="362780"/>
                        <a:pt x="64318" y="360563"/>
                      </a:cubicBezTo>
                      <a:cubicBezTo>
                        <a:pt x="64318" y="360563"/>
                        <a:pt x="64318" y="360563"/>
                        <a:pt x="64318" y="360563"/>
                      </a:cubicBezTo>
                      <a:cubicBezTo>
                        <a:pt x="65428" y="359177"/>
                        <a:pt x="66536" y="358069"/>
                        <a:pt x="67922" y="357515"/>
                      </a:cubicBezTo>
                      <a:cubicBezTo>
                        <a:pt x="72635" y="355575"/>
                        <a:pt x="77903" y="356960"/>
                        <a:pt x="78180" y="353635"/>
                      </a:cubicBezTo>
                      <a:cubicBezTo>
                        <a:pt x="78457" y="350310"/>
                        <a:pt x="79289" y="347538"/>
                        <a:pt x="83170" y="347538"/>
                      </a:cubicBezTo>
                      <a:cubicBezTo>
                        <a:pt x="87052" y="347538"/>
                        <a:pt x="99527" y="346707"/>
                        <a:pt x="101468" y="347538"/>
                      </a:cubicBezTo>
                      <a:cubicBezTo>
                        <a:pt x="103408" y="348647"/>
                        <a:pt x="112280" y="354189"/>
                        <a:pt x="109508" y="347815"/>
                      </a:cubicBezTo>
                      <a:cubicBezTo>
                        <a:pt x="106735" y="341719"/>
                        <a:pt x="99250" y="335899"/>
                        <a:pt x="99250" y="331742"/>
                      </a:cubicBezTo>
                      <a:cubicBezTo>
                        <a:pt x="99250" y="327308"/>
                        <a:pt x="104517" y="323429"/>
                        <a:pt x="105903" y="324260"/>
                      </a:cubicBezTo>
                      <a:cubicBezTo>
                        <a:pt x="107289" y="325091"/>
                        <a:pt x="115052" y="328971"/>
                        <a:pt x="115330" y="324260"/>
                      </a:cubicBezTo>
                      <a:cubicBezTo>
                        <a:pt x="115607" y="319549"/>
                        <a:pt x="113112" y="318440"/>
                        <a:pt x="116993" y="318163"/>
                      </a:cubicBezTo>
                      <a:cubicBezTo>
                        <a:pt x="120874" y="317609"/>
                        <a:pt x="127251" y="317609"/>
                        <a:pt x="127251" y="311512"/>
                      </a:cubicBezTo>
                      <a:cubicBezTo>
                        <a:pt x="127251" y="305416"/>
                        <a:pt x="127251" y="297102"/>
                        <a:pt x="138895" y="290451"/>
                      </a:cubicBezTo>
                      <a:cubicBezTo>
                        <a:pt x="150261" y="283800"/>
                        <a:pt x="149152" y="281306"/>
                        <a:pt x="147488" y="277149"/>
                      </a:cubicBezTo>
                      <a:cubicBezTo>
                        <a:pt x="145825" y="272992"/>
                        <a:pt x="141667" y="259691"/>
                        <a:pt x="141944" y="254702"/>
                      </a:cubicBezTo>
                      <a:cubicBezTo>
                        <a:pt x="141944" y="253040"/>
                        <a:pt x="141944" y="250269"/>
                        <a:pt x="142499" y="246943"/>
                      </a:cubicBezTo>
                      <a:cubicBezTo>
                        <a:pt x="143053" y="240846"/>
                        <a:pt x="143885" y="233364"/>
                        <a:pt x="145271" y="231979"/>
                      </a:cubicBezTo>
                      <a:cubicBezTo>
                        <a:pt x="147488" y="229761"/>
                        <a:pt x="150816" y="227267"/>
                        <a:pt x="146934" y="223665"/>
                      </a:cubicBezTo>
                      <a:cubicBezTo>
                        <a:pt x="143053" y="220062"/>
                        <a:pt x="134459" y="215628"/>
                        <a:pt x="136677" y="212857"/>
                      </a:cubicBezTo>
                      <a:cubicBezTo>
                        <a:pt x="138895" y="210086"/>
                        <a:pt x="144994" y="208423"/>
                        <a:pt x="140558" y="204821"/>
                      </a:cubicBezTo>
                      <a:cubicBezTo>
                        <a:pt x="135845" y="201218"/>
                        <a:pt x="122815" y="193736"/>
                        <a:pt x="121706" y="190133"/>
                      </a:cubicBezTo>
                      <a:cubicBezTo>
                        <a:pt x="120597" y="186253"/>
                        <a:pt x="112003" y="171289"/>
                        <a:pt x="107289" y="167686"/>
                      </a:cubicBezTo>
                      <a:cubicBezTo>
                        <a:pt x="102577" y="164084"/>
                        <a:pt x="93151" y="154939"/>
                        <a:pt x="89824" y="150782"/>
                      </a:cubicBezTo>
                      <a:cubicBezTo>
                        <a:pt x="86497" y="146625"/>
                        <a:pt x="81230" y="143300"/>
                        <a:pt x="80675" y="140805"/>
                      </a:cubicBezTo>
                      <a:cubicBezTo>
                        <a:pt x="80121" y="138311"/>
                        <a:pt x="81784" y="133877"/>
                        <a:pt x="76794" y="131383"/>
                      </a:cubicBezTo>
                      <a:cubicBezTo>
                        <a:pt x="71804" y="128889"/>
                        <a:pt x="48793" y="118081"/>
                        <a:pt x="48793" y="112539"/>
                      </a:cubicBezTo>
                      <a:cubicBezTo>
                        <a:pt x="48793" y="106996"/>
                        <a:pt x="50456" y="105888"/>
                        <a:pt x="54615" y="105888"/>
                      </a:cubicBezTo>
                      <a:cubicBezTo>
                        <a:pt x="58774" y="105888"/>
                        <a:pt x="74299" y="104503"/>
                        <a:pt x="75408" y="98129"/>
                      </a:cubicBezTo>
                      <a:cubicBezTo>
                        <a:pt x="76239" y="91755"/>
                        <a:pt x="74021" y="88706"/>
                        <a:pt x="70418" y="87044"/>
                      </a:cubicBezTo>
                      <a:cubicBezTo>
                        <a:pt x="66814" y="85104"/>
                        <a:pt x="61546" y="84272"/>
                        <a:pt x="63210" y="82055"/>
                      </a:cubicBezTo>
                      <a:cubicBezTo>
                        <a:pt x="64873" y="79839"/>
                        <a:pt x="66814" y="78730"/>
                        <a:pt x="62932" y="74573"/>
                      </a:cubicBezTo>
                      <a:cubicBezTo>
                        <a:pt x="59051" y="70416"/>
                        <a:pt x="53229" y="68199"/>
                        <a:pt x="49625" y="71248"/>
                      </a:cubicBezTo>
                      <a:cubicBezTo>
                        <a:pt x="46021" y="74296"/>
                        <a:pt x="45189" y="78176"/>
                        <a:pt x="39090" y="76236"/>
                      </a:cubicBezTo>
                      <a:cubicBezTo>
                        <a:pt x="32991" y="74296"/>
                        <a:pt x="21624" y="68754"/>
                        <a:pt x="21347" y="62380"/>
                      </a:cubicBezTo>
                      <a:cubicBezTo>
                        <a:pt x="21347" y="55729"/>
                        <a:pt x="22733" y="47138"/>
                        <a:pt x="19130" y="47415"/>
                      </a:cubicBezTo>
                      <a:cubicBezTo>
                        <a:pt x="15802" y="47693"/>
                        <a:pt x="13862" y="49632"/>
                        <a:pt x="11921" y="44090"/>
                      </a:cubicBezTo>
                      <a:cubicBezTo>
                        <a:pt x="9981" y="38547"/>
                        <a:pt x="554" y="27740"/>
                        <a:pt x="0" y="26908"/>
                      </a:cubicBezTo>
                      <a:cubicBezTo>
                        <a:pt x="832" y="26908"/>
                        <a:pt x="1386" y="26354"/>
                        <a:pt x="1941" y="25800"/>
                      </a:cubicBezTo>
                      <a:cubicBezTo>
                        <a:pt x="5268" y="22197"/>
                        <a:pt x="7485" y="18040"/>
                        <a:pt x="11089" y="18872"/>
                      </a:cubicBezTo>
                      <a:cubicBezTo>
                        <a:pt x="14694" y="19703"/>
                        <a:pt x="20516" y="30788"/>
                        <a:pt x="24674" y="25245"/>
                      </a:cubicBezTo>
                      <a:cubicBezTo>
                        <a:pt x="28833" y="19703"/>
                        <a:pt x="31050" y="16378"/>
                        <a:pt x="33268" y="17763"/>
                      </a:cubicBezTo>
                      <a:cubicBezTo>
                        <a:pt x="35486" y="19426"/>
                        <a:pt x="38258" y="26077"/>
                        <a:pt x="39090" y="22752"/>
                      </a:cubicBezTo>
                      <a:cubicBezTo>
                        <a:pt x="39922" y="19149"/>
                        <a:pt x="40753" y="13052"/>
                        <a:pt x="43249" y="17763"/>
                      </a:cubicBezTo>
                      <a:cubicBezTo>
                        <a:pt x="45467" y="22197"/>
                        <a:pt x="49348" y="28017"/>
                        <a:pt x="51843" y="24137"/>
                      </a:cubicBezTo>
                      <a:cubicBezTo>
                        <a:pt x="54338" y="20257"/>
                        <a:pt x="55447" y="13883"/>
                        <a:pt x="57665" y="16101"/>
                      </a:cubicBezTo>
                      <a:cubicBezTo>
                        <a:pt x="60160" y="18317"/>
                        <a:pt x="65150" y="19980"/>
                        <a:pt x="65982" y="17486"/>
                      </a:cubicBezTo>
                      <a:cubicBezTo>
                        <a:pt x="66814" y="14992"/>
                        <a:pt x="69586" y="15824"/>
                        <a:pt x="72913" y="10558"/>
                      </a:cubicBezTo>
                      <a:cubicBezTo>
                        <a:pt x="76517" y="5570"/>
                        <a:pt x="84002" y="-2189"/>
                        <a:pt x="87329" y="582"/>
                      </a:cubicBezTo>
                      <a:cubicBezTo>
                        <a:pt x="90655" y="3353"/>
                        <a:pt x="96478" y="12498"/>
                        <a:pt x="101190" y="13606"/>
                      </a:cubicBezTo>
                      <a:cubicBezTo>
                        <a:pt x="105903" y="14715"/>
                        <a:pt x="128914" y="13606"/>
                        <a:pt x="125587" y="18595"/>
                      </a:cubicBezTo>
                      <a:cubicBezTo>
                        <a:pt x="122261" y="23583"/>
                        <a:pt x="117270" y="28017"/>
                        <a:pt x="118656" y="29957"/>
                      </a:cubicBezTo>
                      <a:cubicBezTo>
                        <a:pt x="120043" y="31896"/>
                        <a:pt x="121151" y="39379"/>
                        <a:pt x="125865" y="40210"/>
                      </a:cubicBezTo>
                      <a:cubicBezTo>
                        <a:pt x="130854" y="41042"/>
                        <a:pt x="133627" y="40487"/>
                        <a:pt x="135845" y="44090"/>
                      </a:cubicBezTo>
                      <a:cubicBezTo>
                        <a:pt x="138063" y="47693"/>
                        <a:pt x="139449" y="50464"/>
                        <a:pt x="143607" y="50464"/>
                      </a:cubicBezTo>
                      <a:cubicBezTo>
                        <a:pt x="147766" y="50464"/>
                        <a:pt x="155251" y="47970"/>
                        <a:pt x="159133" y="51849"/>
                      </a:cubicBezTo>
                      <a:cubicBezTo>
                        <a:pt x="158301" y="52126"/>
                        <a:pt x="157469" y="52681"/>
                        <a:pt x="156637" y="53789"/>
                      </a:cubicBezTo>
                      <a:cubicBezTo>
                        <a:pt x="155251" y="55729"/>
                        <a:pt x="155251" y="59054"/>
                        <a:pt x="152756" y="59886"/>
                      </a:cubicBezTo>
                      <a:cubicBezTo>
                        <a:pt x="151370" y="60440"/>
                        <a:pt x="149706" y="59609"/>
                        <a:pt x="148320" y="59886"/>
                      </a:cubicBezTo>
                      <a:cubicBezTo>
                        <a:pt x="146657" y="59886"/>
                        <a:pt x="145825" y="61271"/>
                        <a:pt x="144994" y="62657"/>
                      </a:cubicBezTo>
                      <a:cubicBezTo>
                        <a:pt x="144162" y="63765"/>
                        <a:pt x="143330" y="64874"/>
                        <a:pt x="143053" y="65983"/>
                      </a:cubicBezTo>
                      <a:cubicBezTo>
                        <a:pt x="142776" y="67368"/>
                        <a:pt x="143607" y="69031"/>
                        <a:pt x="142776" y="70416"/>
                      </a:cubicBezTo>
                      <a:cubicBezTo>
                        <a:pt x="141113" y="73465"/>
                        <a:pt x="136954" y="68754"/>
                        <a:pt x="134459" y="68754"/>
                      </a:cubicBezTo>
                      <a:cubicBezTo>
                        <a:pt x="130023" y="68754"/>
                        <a:pt x="132241" y="73742"/>
                        <a:pt x="128360" y="74019"/>
                      </a:cubicBezTo>
                      <a:cubicBezTo>
                        <a:pt x="128082" y="72356"/>
                        <a:pt x="127528" y="70971"/>
                        <a:pt x="125865" y="70416"/>
                      </a:cubicBezTo>
                      <a:cubicBezTo>
                        <a:pt x="124479" y="69862"/>
                        <a:pt x="121983" y="69585"/>
                        <a:pt x="120874" y="70971"/>
                      </a:cubicBezTo>
                      <a:cubicBezTo>
                        <a:pt x="118102" y="74573"/>
                        <a:pt x="125310" y="75127"/>
                        <a:pt x="123092" y="78730"/>
                      </a:cubicBezTo>
                      <a:cubicBezTo>
                        <a:pt x="122261" y="80116"/>
                        <a:pt x="120320" y="80393"/>
                        <a:pt x="119765" y="82333"/>
                      </a:cubicBezTo>
                      <a:cubicBezTo>
                        <a:pt x="119488" y="83995"/>
                        <a:pt x="120874" y="85658"/>
                        <a:pt x="119765" y="87321"/>
                      </a:cubicBezTo>
                      <a:cubicBezTo>
                        <a:pt x="119211" y="88706"/>
                        <a:pt x="118102" y="88983"/>
                        <a:pt x="116716" y="89538"/>
                      </a:cubicBezTo>
                      <a:cubicBezTo>
                        <a:pt x="114775" y="90092"/>
                        <a:pt x="113389" y="90923"/>
                        <a:pt x="111726" y="92032"/>
                      </a:cubicBezTo>
                      <a:cubicBezTo>
                        <a:pt x="108399" y="93695"/>
                        <a:pt x="105903" y="95357"/>
                        <a:pt x="103131" y="97852"/>
                      </a:cubicBezTo>
                      <a:cubicBezTo>
                        <a:pt x="100636" y="100623"/>
                        <a:pt x="99527" y="103117"/>
                        <a:pt x="99527" y="106996"/>
                      </a:cubicBezTo>
                      <a:cubicBezTo>
                        <a:pt x="99527" y="111153"/>
                        <a:pt x="98418" y="114202"/>
                        <a:pt x="95646" y="117250"/>
                      </a:cubicBezTo>
                      <a:cubicBezTo>
                        <a:pt x="93428" y="119467"/>
                        <a:pt x="90655" y="121407"/>
                        <a:pt x="92319" y="124732"/>
                      </a:cubicBezTo>
                      <a:cubicBezTo>
                        <a:pt x="93983" y="128612"/>
                        <a:pt x="97309" y="131937"/>
                        <a:pt x="99527" y="135263"/>
                      </a:cubicBezTo>
                      <a:cubicBezTo>
                        <a:pt x="102022" y="138865"/>
                        <a:pt x="105072" y="141637"/>
                        <a:pt x="108121" y="144685"/>
                      </a:cubicBezTo>
                      <a:cubicBezTo>
                        <a:pt x="111171" y="147456"/>
                        <a:pt x="112834" y="150505"/>
                        <a:pt x="112834" y="154939"/>
                      </a:cubicBezTo>
                      <a:cubicBezTo>
                        <a:pt x="112834" y="159095"/>
                        <a:pt x="113389" y="162144"/>
                        <a:pt x="116716" y="165192"/>
                      </a:cubicBezTo>
                      <a:cubicBezTo>
                        <a:pt x="120597" y="168795"/>
                        <a:pt x="125310" y="171289"/>
                        <a:pt x="129191" y="174891"/>
                      </a:cubicBezTo>
                      <a:cubicBezTo>
                        <a:pt x="136399" y="181542"/>
                        <a:pt x="140281" y="191519"/>
                        <a:pt x="147766" y="197615"/>
                      </a:cubicBezTo>
                      <a:cubicBezTo>
                        <a:pt x="151370" y="200387"/>
                        <a:pt x="155529" y="200387"/>
                        <a:pt x="159687" y="201772"/>
                      </a:cubicBezTo>
                      <a:cubicBezTo>
                        <a:pt x="164400" y="203158"/>
                        <a:pt x="166895" y="206760"/>
                        <a:pt x="168281" y="211194"/>
                      </a:cubicBezTo>
                      <a:cubicBezTo>
                        <a:pt x="169945" y="215628"/>
                        <a:pt x="171053" y="219508"/>
                        <a:pt x="174935" y="222556"/>
                      </a:cubicBezTo>
                      <a:cubicBezTo>
                        <a:pt x="178539" y="225328"/>
                        <a:pt x="182698" y="227544"/>
                        <a:pt x="185470" y="231701"/>
                      </a:cubicBezTo>
                      <a:cubicBezTo>
                        <a:pt x="189905" y="238629"/>
                        <a:pt x="190460" y="248883"/>
                        <a:pt x="190737" y="256920"/>
                      </a:cubicBezTo>
                      <a:cubicBezTo>
                        <a:pt x="190737" y="262739"/>
                        <a:pt x="190737" y="268282"/>
                        <a:pt x="192123" y="274101"/>
                      </a:cubicBezTo>
                      <a:cubicBezTo>
                        <a:pt x="192955" y="278258"/>
                        <a:pt x="194896" y="282138"/>
                        <a:pt x="195450" y="286294"/>
                      </a:cubicBezTo>
                      <a:cubicBezTo>
                        <a:pt x="195728" y="290174"/>
                        <a:pt x="194896" y="293777"/>
                        <a:pt x="194064" y="297656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grpSp>
              <p:nvGrpSpPr>
                <p:cNvPr id="2259" name="Graphic 248">
                  <a:extLst>
                    <a:ext uri="{FF2B5EF4-FFF2-40B4-BE49-F238E27FC236}">
                      <a16:creationId xmlns:a16="http://schemas.microsoft.com/office/drawing/2014/main" id="{CA940FB7-08D8-5044-6576-19871E6AC3A9}"/>
                    </a:ext>
                  </a:extLst>
                </p:cNvPr>
                <p:cNvGrpSpPr/>
                <p:nvPr/>
              </p:nvGrpSpPr>
              <p:grpSpPr>
                <a:xfrm>
                  <a:off x="8638473" y="3839569"/>
                  <a:ext cx="29428" cy="44741"/>
                  <a:chOff x="8638473" y="3839569"/>
                  <a:chExt cx="29428" cy="44741"/>
                </a:xfrm>
                <a:grpFill/>
              </p:grpSpPr>
              <p:sp>
                <p:nvSpPr>
                  <p:cNvPr id="2260" name="Freeform 2259">
                    <a:extLst>
                      <a:ext uri="{FF2B5EF4-FFF2-40B4-BE49-F238E27FC236}">
                        <a16:creationId xmlns:a16="http://schemas.microsoft.com/office/drawing/2014/main" id="{EC286955-FF4B-BD8F-2BB1-64AFF795241F}"/>
                      </a:ext>
                    </a:extLst>
                  </p:cNvPr>
                  <p:cNvSpPr/>
                  <p:nvPr/>
                </p:nvSpPr>
                <p:spPr>
                  <a:xfrm>
                    <a:off x="8660139" y="3878492"/>
                    <a:ext cx="7762" cy="5819"/>
                  </a:xfrm>
                  <a:custGeom>
                    <a:avLst/>
                    <a:gdLst>
                      <a:gd name="connsiteX0" fmla="*/ 7763 w 7762"/>
                      <a:gd name="connsiteY0" fmla="*/ 3049 h 5819"/>
                      <a:gd name="connsiteX1" fmla="*/ 3882 w 7762"/>
                      <a:gd name="connsiteY1" fmla="*/ 5820 h 5819"/>
                      <a:gd name="connsiteX2" fmla="*/ 0 w 7762"/>
                      <a:gd name="connsiteY2" fmla="*/ 3049 h 5819"/>
                      <a:gd name="connsiteX3" fmla="*/ 3882 w 7762"/>
                      <a:gd name="connsiteY3" fmla="*/ 0 h 5819"/>
                      <a:gd name="connsiteX4" fmla="*/ 7763 w 7762"/>
                      <a:gd name="connsiteY4" fmla="*/ 3049 h 5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62" h="5819">
                        <a:moveTo>
                          <a:pt x="7763" y="3049"/>
                        </a:moveTo>
                        <a:cubicBezTo>
                          <a:pt x="7763" y="4711"/>
                          <a:pt x="6100" y="5820"/>
                          <a:pt x="3882" y="5820"/>
                        </a:cubicBezTo>
                        <a:cubicBezTo>
                          <a:pt x="1664" y="5820"/>
                          <a:pt x="0" y="4434"/>
                          <a:pt x="0" y="3049"/>
                        </a:cubicBezTo>
                        <a:cubicBezTo>
                          <a:pt x="0" y="1663"/>
                          <a:pt x="1664" y="0"/>
                          <a:pt x="3882" y="0"/>
                        </a:cubicBezTo>
                        <a:cubicBezTo>
                          <a:pt x="6100" y="0"/>
                          <a:pt x="7763" y="1386"/>
                          <a:pt x="7763" y="3049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261" name="Freeform 2260">
                    <a:extLst>
                      <a:ext uri="{FF2B5EF4-FFF2-40B4-BE49-F238E27FC236}">
                        <a16:creationId xmlns:a16="http://schemas.microsoft.com/office/drawing/2014/main" id="{601D103D-9227-D6C1-FE1F-5C18AD68BD16}"/>
                      </a:ext>
                    </a:extLst>
                  </p:cNvPr>
                  <p:cNvSpPr/>
                  <p:nvPr/>
                </p:nvSpPr>
                <p:spPr>
                  <a:xfrm>
                    <a:off x="8638473" y="3839569"/>
                    <a:ext cx="24333" cy="21016"/>
                  </a:xfrm>
                  <a:custGeom>
                    <a:avLst/>
                    <a:gdLst>
                      <a:gd name="connsiteX0" fmla="*/ 9468 w 24333"/>
                      <a:gd name="connsiteY0" fmla="*/ 13704 h 21016"/>
                      <a:gd name="connsiteX1" fmla="*/ 7804 w 24333"/>
                      <a:gd name="connsiteY1" fmla="*/ 11764 h 21016"/>
                      <a:gd name="connsiteX2" fmla="*/ 3923 w 24333"/>
                      <a:gd name="connsiteY2" fmla="*/ 7331 h 21016"/>
                      <a:gd name="connsiteX3" fmla="*/ 319 w 24333"/>
                      <a:gd name="connsiteY3" fmla="*/ 2342 h 21016"/>
                      <a:gd name="connsiteX4" fmla="*/ 1705 w 24333"/>
                      <a:gd name="connsiteY4" fmla="*/ 125 h 21016"/>
                      <a:gd name="connsiteX5" fmla="*/ 5864 w 24333"/>
                      <a:gd name="connsiteY5" fmla="*/ 3451 h 21016"/>
                      <a:gd name="connsiteX6" fmla="*/ 10022 w 24333"/>
                      <a:gd name="connsiteY6" fmla="*/ 6222 h 21016"/>
                      <a:gd name="connsiteX7" fmla="*/ 15844 w 24333"/>
                      <a:gd name="connsiteY7" fmla="*/ 9270 h 21016"/>
                      <a:gd name="connsiteX8" fmla="*/ 20557 w 24333"/>
                      <a:gd name="connsiteY8" fmla="*/ 12319 h 21016"/>
                      <a:gd name="connsiteX9" fmla="*/ 23052 w 24333"/>
                      <a:gd name="connsiteY9" fmla="*/ 14536 h 21016"/>
                      <a:gd name="connsiteX10" fmla="*/ 23607 w 24333"/>
                      <a:gd name="connsiteY10" fmla="*/ 19801 h 21016"/>
                      <a:gd name="connsiteX11" fmla="*/ 17785 w 24333"/>
                      <a:gd name="connsiteY11" fmla="*/ 20355 h 21016"/>
                      <a:gd name="connsiteX12" fmla="*/ 13904 w 24333"/>
                      <a:gd name="connsiteY12" fmla="*/ 17307 h 21016"/>
                      <a:gd name="connsiteX13" fmla="*/ 9745 w 24333"/>
                      <a:gd name="connsiteY13" fmla="*/ 13427 h 210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24333" h="21016">
                        <a:moveTo>
                          <a:pt x="9468" y="13704"/>
                        </a:moveTo>
                        <a:cubicBezTo>
                          <a:pt x="8913" y="13150"/>
                          <a:pt x="8359" y="12596"/>
                          <a:pt x="7804" y="11764"/>
                        </a:cubicBezTo>
                        <a:cubicBezTo>
                          <a:pt x="6695" y="10102"/>
                          <a:pt x="5309" y="8716"/>
                          <a:pt x="3923" y="7331"/>
                        </a:cubicBezTo>
                        <a:cubicBezTo>
                          <a:pt x="2537" y="5945"/>
                          <a:pt x="1151" y="4282"/>
                          <a:pt x="319" y="2342"/>
                        </a:cubicBezTo>
                        <a:cubicBezTo>
                          <a:pt x="-235" y="957"/>
                          <a:pt x="-235" y="-429"/>
                          <a:pt x="1705" y="125"/>
                        </a:cubicBezTo>
                        <a:cubicBezTo>
                          <a:pt x="3369" y="680"/>
                          <a:pt x="4477" y="2342"/>
                          <a:pt x="5864" y="3451"/>
                        </a:cubicBezTo>
                        <a:cubicBezTo>
                          <a:pt x="7250" y="4559"/>
                          <a:pt x="8359" y="5390"/>
                          <a:pt x="10022" y="6222"/>
                        </a:cubicBezTo>
                        <a:cubicBezTo>
                          <a:pt x="11963" y="7053"/>
                          <a:pt x="13904" y="8162"/>
                          <a:pt x="15844" y="9270"/>
                        </a:cubicBezTo>
                        <a:cubicBezTo>
                          <a:pt x="17507" y="10102"/>
                          <a:pt x="19171" y="10933"/>
                          <a:pt x="20557" y="12319"/>
                        </a:cubicBezTo>
                        <a:cubicBezTo>
                          <a:pt x="21389" y="13150"/>
                          <a:pt x="22498" y="13704"/>
                          <a:pt x="23052" y="14536"/>
                        </a:cubicBezTo>
                        <a:cubicBezTo>
                          <a:pt x="24161" y="15921"/>
                          <a:pt x="24993" y="18415"/>
                          <a:pt x="23607" y="19801"/>
                        </a:cubicBezTo>
                        <a:cubicBezTo>
                          <a:pt x="21943" y="21464"/>
                          <a:pt x="19725" y="21187"/>
                          <a:pt x="17785" y="20355"/>
                        </a:cubicBezTo>
                        <a:cubicBezTo>
                          <a:pt x="16399" y="19524"/>
                          <a:pt x="15012" y="18415"/>
                          <a:pt x="13904" y="17307"/>
                        </a:cubicBezTo>
                        <a:cubicBezTo>
                          <a:pt x="12518" y="15921"/>
                          <a:pt x="11131" y="14813"/>
                          <a:pt x="9745" y="13427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</p:grpSp>
          <p:grpSp>
            <p:nvGrpSpPr>
              <p:cNvPr id="2028" name="Graphic 248">
                <a:extLst>
                  <a:ext uri="{FF2B5EF4-FFF2-40B4-BE49-F238E27FC236}">
                    <a16:creationId xmlns:a16="http://schemas.microsoft.com/office/drawing/2014/main" id="{0B1B3F36-C6C9-8EDD-BCE2-5FC2F0D6D0F8}"/>
                  </a:ext>
                </a:extLst>
              </p:cNvPr>
              <p:cNvGrpSpPr/>
              <p:nvPr/>
            </p:nvGrpSpPr>
            <p:grpSpPr>
              <a:xfrm>
                <a:off x="7608969" y="3328162"/>
                <a:ext cx="245074" cy="517916"/>
                <a:chOff x="8271734" y="3327043"/>
                <a:chExt cx="245074" cy="517916"/>
              </a:xfrm>
              <a:grpFill/>
            </p:grpSpPr>
            <p:sp>
              <p:nvSpPr>
                <p:cNvPr id="2246" name="Freeform 2245">
                  <a:extLst>
                    <a:ext uri="{FF2B5EF4-FFF2-40B4-BE49-F238E27FC236}">
                      <a16:creationId xmlns:a16="http://schemas.microsoft.com/office/drawing/2014/main" id="{16C814C7-6A38-95AF-D516-00701CAE8977}"/>
                    </a:ext>
                  </a:extLst>
                </p:cNvPr>
                <p:cNvSpPr/>
                <p:nvPr/>
              </p:nvSpPr>
              <p:spPr>
                <a:xfrm>
                  <a:off x="8271734" y="3327043"/>
                  <a:ext cx="245074" cy="517916"/>
                </a:xfrm>
                <a:custGeom>
                  <a:avLst/>
                  <a:gdLst>
                    <a:gd name="connsiteX0" fmla="*/ 245075 w 245074"/>
                    <a:gd name="connsiteY0" fmla="*/ 200058 h 517916"/>
                    <a:gd name="connsiteX1" fmla="*/ 232599 w 245074"/>
                    <a:gd name="connsiteY1" fmla="*/ 208648 h 517916"/>
                    <a:gd name="connsiteX2" fmla="*/ 228718 w 245074"/>
                    <a:gd name="connsiteY2" fmla="*/ 219179 h 517916"/>
                    <a:gd name="connsiteX3" fmla="*/ 223450 w 245074"/>
                    <a:gd name="connsiteY3" fmla="*/ 221673 h 517916"/>
                    <a:gd name="connsiteX4" fmla="*/ 219015 w 245074"/>
                    <a:gd name="connsiteY4" fmla="*/ 230264 h 517916"/>
                    <a:gd name="connsiteX5" fmla="*/ 217906 w 245074"/>
                    <a:gd name="connsiteY5" fmla="*/ 232758 h 517916"/>
                    <a:gd name="connsiteX6" fmla="*/ 217906 w 245074"/>
                    <a:gd name="connsiteY6" fmla="*/ 232758 h 517916"/>
                    <a:gd name="connsiteX7" fmla="*/ 213470 w 245074"/>
                    <a:gd name="connsiteY7" fmla="*/ 231927 h 517916"/>
                    <a:gd name="connsiteX8" fmla="*/ 208480 w 245074"/>
                    <a:gd name="connsiteY8" fmla="*/ 233866 h 517916"/>
                    <a:gd name="connsiteX9" fmla="*/ 200995 w 245074"/>
                    <a:gd name="connsiteY9" fmla="*/ 235529 h 517916"/>
                    <a:gd name="connsiteX10" fmla="*/ 199609 w 245074"/>
                    <a:gd name="connsiteY10" fmla="*/ 239686 h 517916"/>
                    <a:gd name="connsiteX11" fmla="*/ 191292 w 245074"/>
                    <a:gd name="connsiteY11" fmla="*/ 241349 h 517916"/>
                    <a:gd name="connsiteX12" fmla="*/ 188796 w 245074"/>
                    <a:gd name="connsiteY12" fmla="*/ 248277 h 517916"/>
                    <a:gd name="connsiteX13" fmla="*/ 172717 w 245074"/>
                    <a:gd name="connsiteY13" fmla="*/ 254374 h 517916"/>
                    <a:gd name="connsiteX14" fmla="*/ 160241 w 245074"/>
                    <a:gd name="connsiteY14" fmla="*/ 251048 h 517916"/>
                    <a:gd name="connsiteX15" fmla="*/ 155805 w 245074"/>
                    <a:gd name="connsiteY15" fmla="*/ 266844 h 517916"/>
                    <a:gd name="connsiteX16" fmla="*/ 153033 w 245074"/>
                    <a:gd name="connsiteY16" fmla="*/ 280423 h 517916"/>
                    <a:gd name="connsiteX17" fmla="*/ 144162 w 245074"/>
                    <a:gd name="connsiteY17" fmla="*/ 283194 h 517916"/>
                    <a:gd name="connsiteX18" fmla="*/ 150538 w 245074"/>
                    <a:gd name="connsiteY18" fmla="*/ 295942 h 517916"/>
                    <a:gd name="connsiteX19" fmla="*/ 151369 w 245074"/>
                    <a:gd name="connsiteY19" fmla="*/ 305918 h 517916"/>
                    <a:gd name="connsiteX20" fmla="*/ 166895 w 245074"/>
                    <a:gd name="connsiteY20" fmla="*/ 325040 h 517916"/>
                    <a:gd name="connsiteX21" fmla="*/ 174658 w 245074"/>
                    <a:gd name="connsiteY21" fmla="*/ 338619 h 517916"/>
                    <a:gd name="connsiteX22" fmla="*/ 183529 w 245074"/>
                    <a:gd name="connsiteY22" fmla="*/ 348595 h 517916"/>
                    <a:gd name="connsiteX23" fmla="*/ 176044 w 245074"/>
                    <a:gd name="connsiteY23" fmla="*/ 355523 h 517916"/>
                    <a:gd name="connsiteX24" fmla="*/ 174380 w 245074"/>
                    <a:gd name="connsiteY24" fmla="*/ 370211 h 517916"/>
                    <a:gd name="connsiteX25" fmla="*/ 167172 w 245074"/>
                    <a:gd name="connsiteY25" fmla="*/ 375476 h 517916"/>
                    <a:gd name="connsiteX26" fmla="*/ 164954 w 245074"/>
                    <a:gd name="connsiteY26" fmla="*/ 383512 h 517916"/>
                    <a:gd name="connsiteX27" fmla="*/ 187687 w 245074"/>
                    <a:gd name="connsiteY27" fmla="*/ 413719 h 517916"/>
                    <a:gd name="connsiteX28" fmla="*/ 188796 w 245074"/>
                    <a:gd name="connsiteY28" fmla="*/ 437274 h 517916"/>
                    <a:gd name="connsiteX29" fmla="*/ 201827 w 245074"/>
                    <a:gd name="connsiteY29" fmla="*/ 462215 h 517916"/>
                    <a:gd name="connsiteX30" fmla="*/ 192955 w 245074"/>
                    <a:gd name="connsiteY30" fmla="*/ 486047 h 517916"/>
                    <a:gd name="connsiteX31" fmla="*/ 181034 w 245074"/>
                    <a:gd name="connsiteY31" fmla="*/ 506832 h 517916"/>
                    <a:gd name="connsiteX32" fmla="*/ 174658 w 245074"/>
                    <a:gd name="connsiteY32" fmla="*/ 517916 h 517916"/>
                    <a:gd name="connsiteX33" fmla="*/ 173271 w 245074"/>
                    <a:gd name="connsiteY33" fmla="*/ 513483 h 517916"/>
                    <a:gd name="connsiteX34" fmla="*/ 172162 w 245074"/>
                    <a:gd name="connsiteY34" fmla="*/ 503229 h 517916"/>
                    <a:gd name="connsiteX35" fmla="*/ 178816 w 245074"/>
                    <a:gd name="connsiteY35" fmla="*/ 495470 h 517916"/>
                    <a:gd name="connsiteX36" fmla="*/ 179093 w 245074"/>
                    <a:gd name="connsiteY36" fmla="*/ 484939 h 517916"/>
                    <a:gd name="connsiteX37" fmla="*/ 180757 w 245074"/>
                    <a:gd name="connsiteY37" fmla="*/ 476903 h 517916"/>
                    <a:gd name="connsiteX38" fmla="*/ 173826 w 245074"/>
                    <a:gd name="connsiteY38" fmla="*/ 473577 h 517916"/>
                    <a:gd name="connsiteX39" fmla="*/ 172994 w 245074"/>
                    <a:gd name="connsiteY39" fmla="*/ 469143 h 517916"/>
                    <a:gd name="connsiteX40" fmla="*/ 176044 w 245074"/>
                    <a:gd name="connsiteY40" fmla="*/ 458612 h 517916"/>
                    <a:gd name="connsiteX41" fmla="*/ 173548 w 245074"/>
                    <a:gd name="connsiteY41" fmla="*/ 456118 h 517916"/>
                    <a:gd name="connsiteX42" fmla="*/ 170776 w 245074"/>
                    <a:gd name="connsiteY42" fmla="*/ 455564 h 517916"/>
                    <a:gd name="connsiteX43" fmla="*/ 171885 w 245074"/>
                    <a:gd name="connsiteY43" fmla="*/ 451684 h 517916"/>
                    <a:gd name="connsiteX44" fmla="*/ 177152 w 245074"/>
                    <a:gd name="connsiteY44" fmla="*/ 448913 h 517916"/>
                    <a:gd name="connsiteX45" fmla="*/ 175766 w 245074"/>
                    <a:gd name="connsiteY45" fmla="*/ 443648 h 517916"/>
                    <a:gd name="connsiteX46" fmla="*/ 173271 w 245074"/>
                    <a:gd name="connsiteY46" fmla="*/ 439214 h 517916"/>
                    <a:gd name="connsiteX47" fmla="*/ 174380 w 245074"/>
                    <a:gd name="connsiteY47" fmla="*/ 436720 h 517916"/>
                    <a:gd name="connsiteX48" fmla="*/ 173826 w 245074"/>
                    <a:gd name="connsiteY48" fmla="*/ 432286 h 517916"/>
                    <a:gd name="connsiteX49" fmla="*/ 169390 w 245074"/>
                    <a:gd name="connsiteY49" fmla="*/ 428406 h 517916"/>
                    <a:gd name="connsiteX50" fmla="*/ 167172 w 245074"/>
                    <a:gd name="connsiteY50" fmla="*/ 420924 h 517916"/>
                    <a:gd name="connsiteX51" fmla="*/ 167172 w 245074"/>
                    <a:gd name="connsiteY51" fmla="*/ 413719 h 517916"/>
                    <a:gd name="connsiteX52" fmla="*/ 163568 w 245074"/>
                    <a:gd name="connsiteY52" fmla="*/ 411779 h 517916"/>
                    <a:gd name="connsiteX53" fmla="*/ 162182 w 245074"/>
                    <a:gd name="connsiteY53" fmla="*/ 417875 h 517916"/>
                    <a:gd name="connsiteX54" fmla="*/ 159686 w 245074"/>
                    <a:gd name="connsiteY54" fmla="*/ 413719 h 517916"/>
                    <a:gd name="connsiteX55" fmla="*/ 160241 w 245074"/>
                    <a:gd name="connsiteY55" fmla="*/ 401802 h 517916"/>
                    <a:gd name="connsiteX56" fmla="*/ 157192 w 245074"/>
                    <a:gd name="connsiteY56" fmla="*/ 396260 h 517916"/>
                    <a:gd name="connsiteX57" fmla="*/ 152479 w 245074"/>
                    <a:gd name="connsiteY57" fmla="*/ 390717 h 517916"/>
                    <a:gd name="connsiteX58" fmla="*/ 151924 w 245074"/>
                    <a:gd name="connsiteY58" fmla="*/ 383789 h 517916"/>
                    <a:gd name="connsiteX59" fmla="*/ 152756 w 245074"/>
                    <a:gd name="connsiteY59" fmla="*/ 373813 h 517916"/>
                    <a:gd name="connsiteX60" fmla="*/ 151924 w 245074"/>
                    <a:gd name="connsiteY60" fmla="*/ 371319 h 517916"/>
                    <a:gd name="connsiteX61" fmla="*/ 151924 w 245074"/>
                    <a:gd name="connsiteY61" fmla="*/ 366054 h 517916"/>
                    <a:gd name="connsiteX62" fmla="*/ 150261 w 245074"/>
                    <a:gd name="connsiteY62" fmla="*/ 362451 h 517916"/>
                    <a:gd name="connsiteX63" fmla="*/ 148597 w 245074"/>
                    <a:gd name="connsiteY63" fmla="*/ 351089 h 517916"/>
                    <a:gd name="connsiteX64" fmla="*/ 149983 w 245074"/>
                    <a:gd name="connsiteY64" fmla="*/ 340558 h 517916"/>
                    <a:gd name="connsiteX65" fmla="*/ 142498 w 245074"/>
                    <a:gd name="connsiteY65" fmla="*/ 342498 h 517916"/>
                    <a:gd name="connsiteX66" fmla="*/ 137785 w 245074"/>
                    <a:gd name="connsiteY66" fmla="*/ 338064 h 517916"/>
                    <a:gd name="connsiteX67" fmla="*/ 137785 w 245074"/>
                    <a:gd name="connsiteY67" fmla="*/ 329751 h 517916"/>
                    <a:gd name="connsiteX68" fmla="*/ 135290 w 245074"/>
                    <a:gd name="connsiteY68" fmla="*/ 322823 h 517916"/>
                    <a:gd name="connsiteX69" fmla="*/ 129468 w 245074"/>
                    <a:gd name="connsiteY69" fmla="*/ 319220 h 517916"/>
                    <a:gd name="connsiteX70" fmla="*/ 126696 w 245074"/>
                    <a:gd name="connsiteY70" fmla="*/ 325317 h 517916"/>
                    <a:gd name="connsiteX71" fmla="*/ 126418 w 245074"/>
                    <a:gd name="connsiteY71" fmla="*/ 333076 h 517916"/>
                    <a:gd name="connsiteX72" fmla="*/ 125032 w 245074"/>
                    <a:gd name="connsiteY72" fmla="*/ 340281 h 517916"/>
                    <a:gd name="connsiteX73" fmla="*/ 117825 w 245074"/>
                    <a:gd name="connsiteY73" fmla="*/ 341113 h 517916"/>
                    <a:gd name="connsiteX74" fmla="*/ 112002 w 245074"/>
                    <a:gd name="connsiteY74" fmla="*/ 336125 h 517916"/>
                    <a:gd name="connsiteX75" fmla="*/ 112002 w 245074"/>
                    <a:gd name="connsiteY75" fmla="*/ 340558 h 517916"/>
                    <a:gd name="connsiteX76" fmla="*/ 113112 w 245074"/>
                    <a:gd name="connsiteY76" fmla="*/ 344161 h 517916"/>
                    <a:gd name="connsiteX77" fmla="*/ 103408 w 245074"/>
                    <a:gd name="connsiteY77" fmla="*/ 348041 h 517916"/>
                    <a:gd name="connsiteX78" fmla="*/ 95091 w 245074"/>
                    <a:gd name="connsiteY78" fmla="*/ 354137 h 517916"/>
                    <a:gd name="connsiteX79" fmla="*/ 91487 w 245074"/>
                    <a:gd name="connsiteY79" fmla="*/ 359126 h 517916"/>
                    <a:gd name="connsiteX80" fmla="*/ 87883 w 245074"/>
                    <a:gd name="connsiteY80" fmla="*/ 363837 h 517916"/>
                    <a:gd name="connsiteX81" fmla="*/ 85665 w 245074"/>
                    <a:gd name="connsiteY81" fmla="*/ 354969 h 517916"/>
                    <a:gd name="connsiteX82" fmla="*/ 80952 w 245074"/>
                    <a:gd name="connsiteY82" fmla="*/ 359126 h 517916"/>
                    <a:gd name="connsiteX83" fmla="*/ 79012 w 245074"/>
                    <a:gd name="connsiteY83" fmla="*/ 357186 h 517916"/>
                    <a:gd name="connsiteX84" fmla="*/ 72081 w 245074"/>
                    <a:gd name="connsiteY84" fmla="*/ 357463 h 517916"/>
                    <a:gd name="connsiteX85" fmla="*/ 69309 w 245074"/>
                    <a:gd name="connsiteY85" fmla="*/ 348595 h 517916"/>
                    <a:gd name="connsiteX86" fmla="*/ 66813 w 245074"/>
                    <a:gd name="connsiteY86" fmla="*/ 345270 h 517916"/>
                    <a:gd name="connsiteX87" fmla="*/ 63210 w 245074"/>
                    <a:gd name="connsiteY87" fmla="*/ 349981 h 517916"/>
                    <a:gd name="connsiteX88" fmla="*/ 57387 w 245074"/>
                    <a:gd name="connsiteY88" fmla="*/ 355246 h 517916"/>
                    <a:gd name="connsiteX89" fmla="*/ 59051 w 245074"/>
                    <a:gd name="connsiteY89" fmla="*/ 343053 h 517916"/>
                    <a:gd name="connsiteX90" fmla="*/ 60714 w 245074"/>
                    <a:gd name="connsiteY90" fmla="*/ 331414 h 517916"/>
                    <a:gd name="connsiteX91" fmla="*/ 63764 w 245074"/>
                    <a:gd name="connsiteY91" fmla="*/ 323100 h 517916"/>
                    <a:gd name="connsiteX92" fmla="*/ 63764 w 245074"/>
                    <a:gd name="connsiteY92" fmla="*/ 310075 h 517916"/>
                    <a:gd name="connsiteX93" fmla="*/ 59605 w 245074"/>
                    <a:gd name="connsiteY93" fmla="*/ 294833 h 517916"/>
                    <a:gd name="connsiteX94" fmla="*/ 56833 w 245074"/>
                    <a:gd name="connsiteY94" fmla="*/ 286520 h 517916"/>
                    <a:gd name="connsiteX95" fmla="*/ 55169 w 245074"/>
                    <a:gd name="connsiteY95" fmla="*/ 280977 h 517916"/>
                    <a:gd name="connsiteX96" fmla="*/ 49070 w 245074"/>
                    <a:gd name="connsiteY96" fmla="*/ 277097 h 517916"/>
                    <a:gd name="connsiteX97" fmla="*/ 47962 w 245074"/>
                    <a:gd name="connsiteY97" fmla="*/ 266290 h 517916"/>
                    <a:gd name="connsiteX98" fmla="*/ 44357 w 245074"/>
                    <a:gd name="connsiteY98" fmla="*/ 253542 h 517916"/>
                    <a:gd name="connsiteX99" fmla="*/ 37981 w 245074"/>
                    <a:gd name="connsiteY99" fmla="*/ 245506 h 517916"/>
                    <a:gd name="connsiteX100" fmla="*/ 27723 w 245074"/>
                    <a:gd name="connsiteY100" fmla="*/ 246060 h 517916"/>
                    <a:gd name="connsiteX101" fmla="*/ 23287 w 245074"/>
                    <a:gd name="connsiteY101" fmla="*/ 246891 h 517916"/>
                    <a:gd name="connsiteX102" fmla="*/ 21901 w 245074"/>
                    <a:gd name="connsiteY102" fmla="*/ 241349 h 517916"/>
                    <a:gd name="connsiteX103" fmla="*/ 17188 w 245074"/>
                    <a:gd name="connsiteY103" fmla="*/ 232481 h 517916"/>
                    <a:gd name="connsiteX104" fmla="*/ 10535 w 245074"/>
                    <a:gd name="connsiteY104" fmla="*/ 227770 h 517916"/>
                    <a:gd name="connsiteX105" fmla="*/ 1109 w 245074"/>
                    <a:gd name="connsiteY105" fmla="*/ 219456 h 517916"/>
                    <a:gd name="connsiteX106" fmla="*/ 0 w 245074"/>
                    <a:gd name="connsiteY106" fmla="*/ 218348 h 517916"/>
                    <a:gd name="connsiteX107" fmla="*/ 5822 w 245074"/>
                    <a:gd name="connsiteY107" fmla="*/ 204215 h 517916"/>
                    <a:gd name="connsiteX108" fmla="*/ 13030 w 245074"/>
                    <a:gd name="connsiteY108" fmla="*/ 205877 h 517916"/>
                    <a:gd name="connsiteX109" fmla="*/ 13030 w 245074"/>
                    <a:gd name="connsiteY109" fmla="*/ 185370 h 517916"/>
                    <a:gd name="connsiteX110" fmla="*/ 27446 w 245074"/>
                    <a:gd name="connsiteY110" fmla="*/ 180105 h 517916"/>
                    <a:gd name="connsiteX111" fmla="*/ 26892 w 245074"/>
                    <a:gd name="connsiteY111" fmla="*/ 158767 h 517916"/>
                    <a:gd name="connsiteX112" fmla="*/ 34100 w 245074"/>
                    <a:gd name="connsiteY112" fmla="*/ 151561 h 517916"/>
                    <a:gd name="connsiteX113" fmla="*/ 34100 w 245074"/>
                    <a:gd name="connsiteY113" fmla="*/ 129946 h 517916"/>
                    <a:gd name="connsiteX114" fmla="*/ 56833 w 245074"/>
                    <a:gd name="connsiteY114" fmla="*/ 130500 h 517916"/>
                    <a:gd name="connsiteX115" fmla="*/ 63764 w 245074"/>
                    <a:gd name="connsiteY115" fmla="*/ 111933 h 517916"/>
                    <a:gd name="connsiteX116" fmla="*/ 69863 w 245074"/>
                    <a:gd name="connsiteY116" fmla="*/ 96137 h 517916"/>
                    <a:gd name="connsiteX117" fmla="*/ 70140 w 245074"/>
                    <a:gd name="connsiteY117" fmla="*/ 85329 h 517916"/>
                    <a:gd name="connsiteX118" fmla="*/ 82893 w 245074"/>
                    <a:gd name="connsiteY118" fmla="*/ 69533 h 517916"/>
                    <a:gd name="connsiteX119" fmla="*/ 84833 w 245074"/>
                    <a:gd name="connsiteY119" fmla="*/ 53183 h 517916"/>
                    <a:gd name="connsiteX120" fmla="*/ 122815 w 245074"/>
                    <a:gd name="connsiteY120" fmla="*/ 34339 h 517916"/>
                    <a:gd name="connsiteX121" fmla="*/ 134459 w 245074"/>
                    <a:gd name="connsiteY121" fmla="*/ 37941 h 517916"/>
                    <a:gd name="connsiteX122" fmla="*/ 131409 w 245074"/>
                    <a:gd name="connsiteY122" fmla="*/ 22700 h 517916"/>
                    <a:gd name="connsiteX123" fmla="*/ 141112 w 245074"/>
                    <a:gd name="connsiteY123" fmla="*/ 7735 h 517916"/>
                    <a:gd name="connsiteX124" fmla="*/ 142498 w 245074"/>
                    <a:gd name="connsiteY124" fmla="*/ 6904 h 517916"/>
                    <a:gd name="connsiteX125" fmla="*/ 150815 w 245074"/>
                    <a:gd name="connsiteY125" fmla="*/ 1639 h 517916"/>
                    <a:gd name="connsiteX126" fmla="*/ 164400 w 245074"/>
                    <a:gd name="connsiteY126" fmla="*/ 15772 h 517916"/>
                    <a:gd name="connsiteX127" fmla="*/ 169113 w 245074"/>
                    <a:gd name="connsiteY127" fmla="*/ 24917 h 517916"/>
                    <a:gd name="connsiteX128" fmla="*/ 178816 w 245074"/>
                    <a:gd name="connsiteY128" fmla="*/ 30736 h 517916"/>
                    <a:gd name="connsiteX129" fmla="*/ 178816 w 245074"/>
                    <a:gd name="connsiteY129" fmla="*/ 63437 h 517916"/>
                    <a:gd name="connsiteX130" fmla="*/ 175766 w 245074"/>
                    <a:gd name="connsiteY130" fmla="*/ 70642 h 517916"/>
                    <a:gd name="connsiteX131" fmla="*/ 174934 w 245074"/>
                    <a:gd name="connsiteY131" fmla="*/ 78955 h 517916"/>
                    <a:gd name="connsiteX132" fmla="*/ 161073 w 245074"/>
                    <a:gd name="connsiteY132" fmla="*/ 86715 h 517916"/>
                    <a:gd name="connsiteX133" fmla="*/ 158855 w 245074"/>
                    <a:gd name="connsiteY133" fmla="*/ 93089 h 517916"/>
                    <a:gd name="connsiteX134" fmla="*/ 152756 w 245074"/>
                    <a:gd name="connsiteY134" fmla="*/ 97800 h 517916"/>
                    <a:gd name="connsiteX135" fmla="*/ 152756 w 245074"/>
                    <a:gd name="connsiteY135" fmla="*/ 105005 h 517916"/>
                    <a:gd name="connsiteX136" fmla="*/ 145548 w 245074"/>
                    <a:gd name="connsiteY136" fmla="*/ 112487 h 517916"/>
                    <a:gd name="connsiteX137" fmla="*/ 150815 w 245074"/>
                    <a:gd name="connsiteY137" fmla="*/ 121632 h 517916"/>
                    <a:gd name="connsiteX138" fmla="*/ 147211 w 245074"/>
                    <a:gd name="connsiteY138" fmla="*/ 133826 h 517916"/>
                    <a:gd name="connsiteX139" fmla="*/ 161904 w 245074"/>
                    <a:gd name="connsiteY139" fmla="*/ 128560 h 517916"/>
                    <a:gd name="connsiteX140" fmla="*/ 180479 w 245074"/>
                    <a:gd name="connsiteY140" fmla="*/ 129669 h 517916"/>
                    <a:gd name="connsiteX141" fmla="*/ 178816 w 245074"/>
                    <a:gd name="connsiteY141" fmla="*/ 137982 h 517916"/>
                    <a:gd name="connsiteX142" fmla="*/ 182143 w 245074"/>
                    <a:gd name="connsiteY142" fmla="*/ 146019 h 517916"/>
                    <a:gd name="connsiteX143" fmla="*/ 186024 w 245074"/>
                    <a:gd name="connsiteY143" fmla="*/ 154056 h 517916"/>
                    <a:gd name="connsiteX144" fmla="*/ 201272 w 245074"/>
                    <a:gd name="connsiteY144" fmla="*/ 161815 h 517916"/>
                    <a:gd name="connsiteX145" fmla="*/ 195727 w 245074"/>
                    <a:gd name="connsiteY145" fmla="*/ 184539 h 517916"/>
                    <a:gd name="connsiteX146" fmla="*/ 212638 w 245074"/>
                    <a:gd name="connsiteY146" fmla="*/ 188973 h 517916"/>
                    <a:gd name="connsiteX147" fmla="*/ 223174 w 245074"/>
                    <a:gd name="connsiteY147" fmla="*/ 202552 h 517916"/>
                    <a:gd name="connsiteX148" fmla="*/ 237312 w 245074"/>
                    <a:gd name="connsiteY148" fmla="*/ 195069 h 517916"/>
                    <a:gd name="connsiteX149" fmla="*/ 245075 w 245074"/>
                    <a:gd name="connsiteY149" fmla="*/ 199781 h 5179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</a:cxnLst>
                  <a:rect l="l" t="t" r="r" b="b"/>
                  <a:pathLst>
                    <a:path w="245074" h="517916">
                      <a:moveTo>
                        <a:pt x="245075" y="200058"/>
                      </a:moveTo>
                      <a:cubicBezTo>
                        <a:pt x="245075" y="200058"/>
                        <a:pt x="236203" y="205046"/>
                        <a:pt x="232599" y="208648"/>
                      </a:cubicBezTo>
                      <a:cubicBezTo>
                        <a:pt x="228718" y="212251"/>
                        <a:pt x="228995" y="216131"/>
                        <a:pt x="228718" y="219179"/>
                      </a:cubicBezTo>
                      <a:cubicBezTo>
                        <a:pt x="228718" y="221950"/>
                        <a:pt x="227055" y="220565"/>
                        <a:pt x="223450" y="221673"/>
                      </a:cubicBezTo>
                      <a:cubicBezTo>
                        <a:pt x="219569" y="223059"/>
                        <a:pt x="218738" y="226384"/>
                        <a:pt x="219015" y="230264"/>
                      </a:cubicBezTo>
                      <a:cubicBezTo>
                        <a:pt x="219015" y="231650"/>
                        <a:pt x="218738" y="232481"/>
                        <a:pt x="217906" y="232758"/>
                      </a:cubicBezTo>
                      <a:lnTo>
                        <a:pt x="217906" y="232758"/>
                      </a:lnTo>
                      <a:cubicBezTo>
                        <a:pt x="216797" y="233312"/>
                        <a:pt x="214856" y="232758"/>
                        <a:pt x="213470" y="231927"/>
                      </a:cubicBezTo>
                      <a:cubicBezTo>
                        <a:pt x="211530" y="231095"/>
                        <a:pt x="209034" y="232481"/>
                        <a:pt x="208480" y="233866"/>
                      </a:cubicBezTo>
                      <a:cubicBezTo>
                        <a:pt x="207926" y="235252"/>
                        <a:pt x="203213" y="234698"/>
                        <a:pt x="200995" y="235529"/>
                      </a:cubicBezTo>
                      <a:cubicBezTo>
                        <a:pt x="198499" y="236361"/>
                        <a:pt x="199054" y="237469"/>
                        <a:pt x="199609" y="239686"/>
                      </a:cubicBezTo>
                      <a:cubicBezTo>
                        <a:pt x="200163" y="241903"/>
                        <a:pt x="194064" y="240795"/>
                        <a:pt x="191292" y="241349"/>
                      </a:cubicBezTo>
                      <a:cubicBezTo>
                        <a:pt x="188519" y="241626"/>
                        <a:pt x="188796" y="244951"/>
                        <a:pt x="188796" y="248277"/>
                      </a:cubicBezTo>
                      <a:cubicBezTo>
                        <a:pt x="188796" y="251602"/>
                        <a:pt x="176598" y="254097"/>
                        <a:pt x="172717" y="254374"/>
                      </a:cubicBezTo>
                      <a:cubicBezTo>
                        <a:pt x="169113" y="254651"/>
                        <a:pt x="164123" y="250771"/>
                        <a:pt x="160241" y="251048"/>
                      </a:cubicBezTo>
                      <a:cubicBezTo>
                        <a:pt x="156360" y="251048"/>
                        <a:pt x="155805" y="264073"/>
                        <a:pt x="155805" y="266844"/>
                      </a:cubicBezTo>
                      <a:cubicBezTo>
                        <a:pt x="155805" y="269615"/>
                        <a:pt x="153033" y="277375"/>
                        <a:pt x="153033" y="280423"/>
                      </a:cubicBezTo>
                      <a:cubicBezTo>
                        <a:pt x="153033" y="283471"/>
                        <a:pt x="147211" y="283194"/>
                        <a:pt x="144162" y="283194"/>
                      </a:cubicBezTo>
                      <a:cubicBezTo>
                        <a:pt x="141112" y="283194"/>
                        <a:pt x="146934" y="292339"/>
                        <a:pt x="150538" y="295942"/>
                      </a:cubicBezTo>
                      <a:cubicBezTo>
                        <a:pt x="154142" y="299545"/>
                        <a:pt x="151369" y="301207"/>
                        <a:pt x="151369" y="305918"/>
                      </a:cubicBezTo>
                      <a:cubicBezTo>
                        <a:pt x="151369" y="310629"/>
                        <a:pt x="160796" y="320606"/>
                        <a:pt x="166895" y="325040"/>
                      </a:cubicBezTo>
                      <a:cubicBezTo>
                        <a:pt x="172994" y="329474"/>
                        <a:pt x="172994" y="333630"/>
                        <a:pt x="174658" y="338619"/>
                      </a:cubicBezTo>
                      <a:cubicBezTo>
                        <a:pt x="176321" y="343330"/>
                        <a:pt x="182420" y="345270"/>
                        <a:pt x="183529" y="348595"/>
                      </a:cubicBezTo>
                      <a:cubicBezTo>
                        <a:pt x="184638" y="351920"/>
                        <a:pt x="178539" y="353029"/>
                        <a:pt x="176044" y="355523"/>
                      </a:cubicBezTo>
                      <a:cubicBezTo>
                        <a:pt x="173548" y="357740"/>
                        <a:pt x="174103" y="365499"/>
                        <a:pt x="174380" y="370211"/>
                      </a:cubicBezTo>
                      <a:cubicBezTo>
                        <a:pt x="174934" y="375199"/>
                        <a:pt x="170222" y="373813"/>
                        <a:pt x="167172" y="375476"/>
                      </a:cubicBezTo>
                      <a:cubicBezTo>
                        <a:pt x="164400" y="376861"/>
                        <a:pt x="164677" y="378524"/>
                        <a:pt x="164954" y="383512"/>
                      </a:cubicBezTo>
                      <a:cubicBezTo>
                        <a:pt x="164954" y="388501"/>
                        <a:pt x="181588" y="409008"/>
                        <a:pt x="187687" y="413719"/>
                      </a:cubicBezTo>
                      <a:cubicBezTo>
                        <a:pt x="193786" y="418430"/>
                        <a:pt x="189905" y="434226"/>
                        <a:pt x="188796" y="437274"/>
                      </a:cubicBezTo>
                      <a:cubicBezTo>
                        <a:pt x="187687" y="440045"/>
                        <a:pt x="197668" y="450576"/>
                        <a:pt x="201827" y="462215"/>
                      </a:cubicBezTo>
                      <a:cubicBezTo>
                        <a:pt x="205985" y="473854"/>
                        <a:pt x="196282" y="481059"/>
                        <a:pt x="192955" y="486047"/>
                      </a:cubicBezTo>
                      <a:cubicBezTo>
                        <a:pt x="189628" y="491036"/>
                        <a:pt x="182975" y="503229"/>
                        <a:pt x="181034" y="506832"/>
                      </a:cubicBezTo>
                      <a:cubicBezTo>
                        <a:pt x="179925" y="509049"/>
                        <a:pt x="177152" y="513483"/>
                        <a:pt x="174658" y="517916"/>
                      </a:cubicBezTo>
                      <a:cubicBezTo>
                        <a:pt x="174658" y="516531"/>
                        <a:pt x="174103" y="515145"/>
                        <a:pt x="173271" y="513483"/>
                      </a:cubicBezTo>
                      <a:cubicBezTo>
                        <a:pt x="171885" y="510711"/>
                        <a:pt x="169390" y="506000"/>
                        <a:pt x="172162" y="503229"/>
                      </a:cubicBezTo>
                      <a:cubicBezTo>
                        <a:pt x="174934" y="500458"/>
                        <a:pt x="178262" y="499903"/>
                        <a:pt x="178816" y="495470"/>
                      </a:cubicBezTo>
                      <a:cubicBezTo>
                        <a:pt x="179370" y="491867"/>
                        <a:pt x="177707" y="488265"/>
                        <a:pt x="179093" y="484939"/>
                      </a:cubicBezTo>
                      <a:cubicBezTo>
                        <a:pt x="179925" y="482722"/>
                        <a:pt x="182697" y="479396"/>
                        <a:pt x="180757" y="476903"/>
                      </a:cubicBezTo>
                      <a:cubicBezTo>
                        <a:pt x="179093" y="474685"/>
                        <a:pt x="175489" y="476071"/>
                        <a:pt x="173826" y="473577"/>
                      </a:cubicBezTo>
                      <a:cubicBezTo>
                        <a:pt x="172994" y="472468"/>
                        <a:pt x="172994" y="470529"/>
                        <a:pt x="172994" y="469143"/>
                      </a:cubicBezTo>
                      <a:cubicBezTo>
                        <a:pt x="177707" y="467480"/>
                        <a:pt x="178539" y="462769"/>
                        <a:pt x="176044" y="458612"/>
                      </a:cubicBezTo>
                      <a:cubicBezTo>
                        <a:pt x="175489" y="457504"/>
                        <a:pt x="174658" y="456673"/>
                        <a:pt x="173548" y="456118"/>
                      </a:cubicBezTo>
                      <a:cubicBezTo>
                        <a:pt x="172717" y="455841"/>
                        <a:pt x="171608" y="456118"/>
                        <a:pt x="170776" y="455564"/>
                      </a:cubicBezTo>
                      <a:cubicBezTo>
                        <a:pt x="168281" y="454178"/>
                        <a:pt x="169667" y="451962"/>
                        <a:pt x="171885" y="451684"/>
                      </a:cubicBezTo>
                      <a:cubicBezTo>
                        <a:pt x="174103" y="451684"/>
                        <a:pt x="176321" y="451684"/>
                        <a:pt x="177152" y="448913"/>
                      </a:cubicBezTo>
                      <a:cubicBezTo>
                        <a:pt x="177707" y="446973"/>
                        <a:pt x="177152" y="444756"/>
                        <a:pt x="175766" y="443648"/>
                      </a:cubicBezTo>
                      <a:cubicBezTo>
                        <a:pt x="174380" y="442539"/>
                        <a:pt x="172440" y="441431"/>
                        <a:pt x="173271" y="439214"/>
                      </a:cubicBezTo>
                      <a:cubicBezTo>
                        <a:pt x="173271" y="438383"/>
                        <a:pt x="174103" y="437551"/>
                        <a:pt x="174380" y="436720"/>
                      </a:cubicBezTo>
                      <a:cubicBezTo>
                        <a:pt x="174658" y="435334"/>
                        <a:pt x="174380" y="433671"/>
                        <a:pt x="173826" y="432286"/>
                      </a:cubicBezTo>
                      <a:cubicBezTo>
                        <a:pt x="172717" y="430069"/>
                        <a:pt x="171053" y="430069"/>
                        <a:pt x="169390" y="428406"/>
                      </a:cubicBezTo>
                      <a:cubicBezTo>
                        <a:pt x="167172" y="426466"/>
                        <a:pt x="166895" y="423418"/>
                        <a:pt x="167172" y="420924"/>
                      </a:cubicBezTo>
                      <a:cubicBezTo>
                        <a:pt x="167172" y="418707"/>
                        <a:pt x="167449" y="415936"/>
                        <a:pt x="167172" y="413719"/>
                      </a:cubicBezTo>
                      <a:cubicBezTo>
                        <a:pt x="166895" y="412333"/>
                        <a:pt x="164954" y="409839"/>
                        <a:pt x="163568" y="411779"/>
                      </a:cubicBezTo>
                      <a:cubicBezTo>
                        <a:pt x="162182" y="413165"/>
                        <a:pt x="164677" y="417044"/>
                        <a:pt x="162182" y="417875"/>
                      </a:cubicBezTo>
                      <a:cubicBezTo>
                        <a:pt x="159686" y="418707"/>
                        <a:pt x="159410" y="415104"/>
                        <a:pt x="159686" y="413719"/>
                      </a:cubicBezTo>
                      <a:cubicBezTo>
                        <a:pt x="160518" y="409562"/>
                        <a:pt x="162736" y="405959"/>
                        <a:pt x="160241" y="401802"/>
                      </a:cubicBezTo>
                      <a:cubicBezTo>
                        <a:pt x="159132" y="399863"/>
                        <a:pt x="158023" y="398477"/>
                        <a:pt x="157192" y="396260"/>
                      </a:cubicBezTo>
                      <a:cubicBezTo>
                        <a:pt x="156083" y="393766"/>
                        <a:pt x="153865" y="392657"/>
                        <a:pt x="152479" y="390717"/>
                      </a:cubicBezTo>
                      <a:cubicBezTo>
                        <a:pt x="151093" y="388778"/>
                        <a:pt x="151924" y="386006"/>
                        <a:pt x="151924" y="383789"/>
                      </a:cubicBezTo>
                      <a:cubicBezTo>
                        <a:pt x="151924" y="380464"/>
                        <a:pt x="153033" y="377139"/>
                        <a:pt x="152756" y="373813"/>
                      </a:cubicBezTo>
                      <a:cubicBezTo>
                        <a:pt x="152756" y="373536"/>
                        <a:pt x="152201" y="372150"/>
                        <a:pt x="151924" y="371319"/>
                      </a:cubicBezTo>
                      <a:cubicBezTo>
                        <a:pt x="151924" y="369656"/>
                        <a:pt x="152201" y="367716"/>
                        <a:pt x="151924" y="366054"/>
                      </a:cubicBezTo>
                      <a:cubicBezTo>
                        <a:pt x="151647" y="364668"/>
                        <a:pt x="150815" y="363560"/>
                        <a:pt x="150261" y="362451"/>
                      </a:cubicBezTo>
                      <a:cubicBezTo>
                        <a:pt x="149152" y="358848"/>
                        <a:pt x="149429" y="354969"/>
                        <a:pt x="148597" y="351089"/>
                      </a:cubicBezTo>
                      <a:cubicBezTo>
                        <a:pt x="147766" y="347486"/>
                        <a:pt x="150538" y="344161"/>
                        <a:pt x="149983" y="340558"/>
                      </a:cubicBezTo>
                      <a:cubicBezTo>
                        <a:pt x="147211" y="340558"/>
                        <a:pt x="145270" y="341944"/>
                        <a:pt x="142498" y="342498"/>
                      </a:cubicBezTo>
                      <a:cubicBezTo>
                        <a:pt x="139449" y="343330"/>
                        <a:pt x="138063" y="340558"/>
                        <a:pt x="137785" y="338064"/>
                      </a:cubicBezTo>
                      <a:cubicBezTo>
                        <a:pt x="137231" y="335293"/>
                        <a:pt x="137785" y="332522"/>
                        <a:pt x="137785" y="329751"/>
                      </a:cubicBezTo>
                      <a:cubicBezTo>
                        <a:pt x="137785" y="327257"/>
                        <a:pt x="136677" y="325040"/>
                        <a:pt x="135290" y="322823"/>
                      </a:cubicBezTo>
                      <a:cubicBezTo>
                        <a:pt x="134181" y="321160"/>
                        <a:pt x="131963" y="318389"/>
                        <a:pt x="129468" y="319220"/>
                      </a:cubicBezTo>
                      <a:cubicBezTo>
                        <a:pt x="126973" y="320051"/>
                        <a:pt x="126696" y="323100"/>
                        <a:pt x="126696" y="325317"/>
                      </a:cubicBezTo>
                      <a:cubicBezTo>
                        <a:pt x="126696" y="327811"/>
                        <a:pt x="126696" y="330582"/>
                        <a:pt x="126418" y="333076"/>
                      </a:cubicBezTo>
                      <a:cubicBezTo>
                        <a:pt x="126418" y="335293"/>
                        <a:pt x="126418" y="338342"/>
                        <a:pt x="125032" y="340281"/>
                      </a:cubicBezTo>
                      <a:cubicBezTo>
                        <a:pt x="123369" y="342498"/>
                        <a:pt x="119765" y="343053"/>
                        <a:pt x="117825" y="341113"/>
                      </a:cubicBezTo>
                      <a:cubicBezTo>
                        <a:pt x="115607" y="338896"/>
                        <a:pt x="115329" y="336679"/>
                        <a:pt x="112002" y="336125"/>
                      </a:cubicBezTo>
                      <a:cubicBezTo>
                        <a:pt x="111448" y="337510"/>
                        <a:pt x="111171" y="338896"/>
                        <a:pt x="112002" y="340558"/>
                      </a:cubicBezTo>
                      <a:cubicBezTo>
                        <a:pt x="112557" y="341667"/>
                        <a:pt x="113666" y="343053"/>
                        <a:pt x="113112" y="344161"/>
                      </a:cubicBezTo>
                      <a:cubicBezTo>
                        <a:pt x="112002" y="346932"/>
                        <a:pt x="105903" y="347209"/>
                        <a:pt x="103408" y="348041"/>
                      </a:cubicBezTo>
                      <a:cubicBezTo>
                        <a:pt x="100081" y="349149"/>
                        <a:pt x="97309" y="351643"/>
                        <a:pt x="95091" y="354137"/>
                      </a:cubicBezTo>
                      <a:cubicBezTo>
                        <a:pt x="93705" y="355523"/>
                        <a:pt x="92596" y="357463"/>
                        <a:pt x="91487" y="359126"/>
                      </a:cubicBezTo>
                      <a:cubicBezTo>
                        <a:pt x="90655" y="360511"/>
                        <a:pt x="89547" y="363005"/>
                        <a:pt x="87883" y="363837"/>
                      </a:cubicBezTo>
                      <a:cubicBezTo>
                        <a:pt x="84279" y="365499"/>
                        <a:pt x="85388" y="356632"/>
                        <a:pt x="85665" y="354969"/>
                      </a:cubicBezTo>
                      <a:cubicBezTo>
                        <a:pt x="84556" y="356077"/>
                        <a:pt x="82616" y="358848"/>
                        <a:pt x="80952" y="359126"/>
                      </a:cubicBezTo>
                      <a:cubicBezTo>
                        <a:pt x="79566" y="359126"/>
                        <a:pt x="79566" y="358294"/>
                        <a:pt x="79012" y="357186"/>
                      </a:cubicBezTo>
                      <a:cubicBezTo>
                        <a:pt x="77071" y="353583"/>
                        <a:pt x="74853" y="356632"/>
                        <a:pt x="72081" y="357463"/>
                      </a:cubicBezTo>
                      <a:cubicBezTo>
                        <a:pt x="68754" y="358571"/>
                        <a:pt x="69863" y="350535"/>
                        <a:pt x="69309" y="348595"/>
                      </a:cubicBezTo>
                      <a:cubicBezTo>
                        <a:pt x="69309" y="347209"/>
                        <a:pt x="68754" y="344992"/>
                        <a:pt x="66813" y="345270"/>
                      </a:cubicBezTo>
                      <a:cubicBezTo>
                        <a:pt x="65150" y="345547"/>
                        <a:pt x="64041" y="348872"/>
                        <a:pt x="63210" y="349981"/>
                      </a:cubicBezTo>
                      <a:cubicBezTo>
                        <a:pt x="62378" y="351366"/>
                        <a:pt x="59605" y="358848"/>
                        <a:pt x="57387" y="355246"/>
                      </a:cubicBezTo>
                      <a:cubicBezTo>
                        <a:pt x="55169" y="351920"/>
                        <a:pt x="57942" y="346378"/>
                        <a:pt x="59051" y="343053"/>
                      </a:cubicBezTo>
                      <a:cubicBezTo>
                        <a:pt x="60160" y="339173"/>
                        <a:pt x="59882" y="335293"/>
                        <a:pt x="60714" y="331414"/>
                      </a:cubicBezTo>
                      <a:cubicBezTo>
                        <a:pt x="61268" y="328365"/>
                        <a:pt x="63210" y="325871"/>
                        <a:pt x="63764" y="323100"/>
                      </a:cubicBezTo>
                      <a:cubicBezTo>
                        <a:pt x="64596" y="318943"/>
                        <a:pt x="63764" y="314232"/>
                        <a:pt x="63764" y="310075"/>
                      </a:cubicBezTo>
                      <a:cubicBezTo>
                        <a:pt x="63764" y="304533"/>
                        <a:pt x="61546" y="299822"/>
                        <a:pt x="59605" y="294833"/>
                      </a:cubicBezTo>
                      <a:cubicBezTo>
                        <a:pt x="58496" y="292062"/>
                        <a:pt x="57387" y="289291"/>
                        <a:pt x="56833" y="286520"/>
                      </a:cubicBezTo>
                      <a:cubicBezTo>
                        <a:pt x="56279" y="284857"/>
                        <a:pt x="56279" y="282640"/>
                        <a:pt x="55169" y="280977"/>
                      </a:cubicBezTo>
                      <a:cubicBezTo>
                        <a:pt x="53783" y="278760"/>
                        <a:pt x="50734" y="279037"/>
                        <a:pt x="49070" y="277097"/>
                      </a:cubicBezTo>
                      <a:cubicBezTo>
                        <a:pt x="46852" y="274049"/>
                        <a:pt x="47962" y="269615"/>
                        <a:pt x="47962" y="266290"/>
                      </a:cubicBezTo>
                      <a:cubicBezTo>
                        <a:pt x="47962" y="261856"/>
                        <a:pt x="46298" y="257422"/>
                        <a:pt x="44357" y="253542"/>
                      </a:cubicBezTo>
                      <a:cubicBezTo>
                        <a:pt x="42971" y="250494"/>
                        <a:pt x="41031" y="247446"/>
                        <a:pt x="37981" y="245506"/>
                      </a:cubicBezTo>
                      <a:cubicBezTo>
                        <a:pt x="34377" y="243289"/>
                        <a:pt x="31328" y="244397"/>
                        <a:pt x="27723" y="246060"/>
                      </a:cubicBezTo>
                      <a:cubicBezTo>
                        <a:pt x="26614" y="246614"/>
                        <a:pt x="24674" y="247723"/>
                        <a:pt x="23287" y="246891"/>
                      </a:cubicBezTo>
                      <a:cubicBezTo>
                        <a:pt x="21901" y="245783"/>
                        <a:pt x="21901" y="243012"/>
                        <a:pt x="21901" y="241349"/>
                      </a:cubicBezTo>
                      <a:cubicBezTo>
                        <a:pt x="21624" y="237746"/>
                        <a:pt x="21901" y="232758"/>
                        <a:pt x="17188" y="232481"/>
                      </a:cubicBezTo>
                      <a:cubicBezTo>
                        <a:pt x="13584" y="232204"/>
                        <a:pt x="12198" y="231372"/>
                        <a:pt x="10535" y="227770"/>
                      </a:cubicBezTo>
                      <a:cubicBezTo>
                        <a:pt x="8594" y="223613"/>
                        <a:pt x="4159" y="222228"/>
                        <a:pt x="1109" y="219456"/>
                      </a:cubicBezTo>
                      <a:cubicBezTo>
                        <a:pt x="554" y="219179"/>
                        <a:pt x="277" y="218625"/>
                        <a:pt x="0" y="218348"/>
                      </a:cubicBezTo>
                      <a:cubicBezTo>
                        <a:pt x="2495" y="212528"/>
                        <a:pt x="4990" y="206154"/>
                        <a:pt x="5822" y="204215"/>
                      </a:cubicBezTo>
                      <a:cubicBezTo>
                        <a:pt x="7485" y="200889"/>
                        <a:pt x="9426" y="203660"/>
                        <a:pt x="13030" y="205877"/>
                      </a:cubicBezTo>
                      <a:cubicBezTo>
                        <a:pt x="14970" y="206986"/>
                        <a:pt x="14416" y="196178"/>
                        <a:pt x="13030" y="185370"/>
                      </a:cubicBezTo>
                      <a:cubicBezTo>
                        <a:pt x="13030" y="185370"/>
                        <a:pt x="29110" y="189250"/>
                        <a:pt x="27446" y="180105"/>
                      </a:cubicBezTo>
                      <a:cubicBezTo>
                        <a:pt x="26060" y="170960"/>
                        <a:pt x="24397" y="160984"/>
                        <a:pt x="26892" y="158767"/>
                      </a:cubicBezTo>
                      <a:cubicBezTo>
                        <a:pt x="29664" y="156549"/>
                        <a:pt x="33822" y="157935"/>
                        <a:pt x="34100" y="151561"/>
                      </a:cubicBezTo>
                      <a:cubicBezTo>
                        <a:pt x="34377" y="145465"/>
                        <a:pt x="29110" y="130500"/>
                        <a:pt x="34100" y="129946"/>
                      </a:cubicBezTo>
                      <a:cubicBezTo>
                        <a:pt x="39090" y="129669"/>
                        <a:pt x="54615" y="135211"/>
                        <a:pt x="56833" y="130500"/>
                      </a:cubicBezTo>
                      <a:cubicBezTo>
                        <a:pt x="59051" y="125789"/>
                        <a:pt x="61268" y="115813"/>
                        <a:pt x="63764" y="111933"/>
                      </a:cubicBezTo>
                      <a:cubicBezTo>
                        <a:pt x="66259" y="107776"/>
                        <a:pt x="71803" y="100017"/>
                        <a:pt x="69863" y="96137"/>
                      </a:cubicBezTo>
                      <a:cubicBezTo>
                        <a:pt x="67922" y="92257"/>
                        <a:pt x="64873" y="90595"/>
                        <a:pt x="70140" y="85329"/>
                      </a:cubicBezTo>
                      <a:cubicBezTo>
                        <a:pt x="75408" y="80064"/>
                        <a:pt x="83170" y="74798"/>
                        <a:pt x="82893" y="69533"/>
                      </a:cubicBezTo>
                      <a:cubicBezTo>
                        <a:pt x="82893" y="64268"/>
                        <a:pt x="77902" y="56508"/>
                        <a:pt x="84833" y="53183"/>
                      </a:cubicBezTo>
                      <a:cubicBezTo>
                        <a:pt x="91764" y="49580"/>
                        <a:pt x="119488" y="31290"/>
                        <a:pt x="122815" y="34339"/>
                      </a:cubicBezTo>
                      <a:cubicBezTo>
                        <a:pt x="126142" y="37387"/>
                        <a:pt x="137231" y="44315"/>
                        <a:pt x="134459" y="37941"/>
                      </a:cubicBezTo>
                      <a:cubicBezTo>
                        <a:pt x="131686" y="31568"/>
                        <a:pt x="127250" y="26025"/>
                        <a:pt x="131409" y="22700"/>
                      </a:cubicBezTo>
                      <a:cubicBezTo>
                        <a:pt x="135567" y="19374"/>
                        <a:pt x="143884" y="21037"/>
                        <a:pt x="141112" y="7735"/>
                      </a:cubicBezTo>
                      <a:cubicBezTo>
                        <a:pt x="141666" y="7735"/>
                        <a:pt x="141944" y="7181"/>
                        <a:pt x="142498" y="6904"/>
                      </a:cubicBezTo>
                      <a:cubicBezTo>
                        <a:pt x="145270" y="4410"/>
                        <a:pt x="144439" y="-3350"/>
                        <a:pt x="150815" y="1639"/>
                      </a:cubicBezTo>
                      <a:cubicBezTo>
                        <a:pt x="157192" y="6627"/>
                        <a:pt x="163568" y="11892"/>
                        <a:pt x="164400" y="15772"/>
                      </a:cubicBezTo>
                      <a:cubicBezTo>
                        <a:pt x="165231" y="19651"/>
                        <a:pt x="164677" y="24639"/>
                        <a:pt x="169113" y="24917"/>
                      </a:cubicBezTo>
                      <a:cubicBezTo>
                        <a:pt x="173548" y="24917"/>
                        <a:pt x="177707" y="24917"/>
                        <a:pt x="178816" y="30736"/>
                      </a:cubicBezTo>
                      <a:cubicBezTo>
                        <a:pt x="179925" y="36556"/>
                        <a:pt x="181865" y="61774"/>
                        <a:pt x="178816" y="63437"/>
                      </a:cubicBezTo>
                      <a:cubicBezTo>
                        <a:pt x="175766" y="65099"/>
                        <a:pt x="175212" y="69256"/>
                        <a:pt x="175766" y="70642"/>
                      </a:cubicBezTo>
                      <a:cubicBezTo>
                        <a:pt x="176598" y="72027"/>
                        <a:pt x="177984" y="75076"/>
                        <a:pt x="174934" y="78955"/>
                      </a:cubicBezTo>
                      <a:cubicBezTo>
                        <a:pt x="171885" y="82558"/>
                        <a:pt x="161073" y="84775"/>
                        <a:pt x="161073" y="86715"/>
                      </a:cubicBezTo>
                      <a:cubicBezTo>
                        <a:pt x="161073" y="88932"/>
                        <a:pt x="162182" y="93089"/>
                        <a:pt x="158855" y="93089"/>
                      </a:cubicBezTo>
                      <a:cubicBezTo>
                        <a:pt x="155528" y="93089"/>
                        <a:pt x="152479" y="94751"/>
                        <a:pt x="152756" y="97800"/>
                      </a:cubicBezTo>
                      <a:cubicBezTo>
                        <a:pt x="152756" y="100848"/>
                        <a:pt x="156360" y="103342"/>
                        <a:pt x="152756" y="105005"/>
                      </a:cubicBezTo>
                      <a:cubicBezTo>
                        <a:pt x="149152" y="106667"/>
                        <a:pt x="144162" y="109439"/>
                        <a:pt x="145548" y="112487"/>
                      </a:cubicBezTo>
                      <a:cubicBezTo>
                        <a:pt x="146934" y="115536"/>
                        <a:pt x="153311" y="118584"/>
                        <a:pt x="150815" y="121632"/>
                      </a:cubicBezTo>
                      <a:cubicBezTo>
                        <a:pt x="148320" y="124680"/>
                        <a:pt x="142776" y="133549"/>
                        <a:pt x="147211" y="133826"/>
                      </a:cubicBezTo>
                      <a:cubicBezTo>
                        <a:pt x="151647" y="134103"/>
                        <a:pt x="155805" y="129115"/>
                        <a:pt x="161904" y="128560"/>
                      </a:cubicBezTo>
                      <a:cubicBezTo>
                        <a:pt x="168004" y="128006"/>
                        <a:pt x="182975" y="126066"/>
                        <a:pt x="180479" y="129669"/>
                      </a:cubicBezTo>
                      <a:cubicBezTo>
                        <a:pt x="177984" y="133549"/>
                        <a:pt x="176044" y="134380"/>
                        <a:pt x="178816" y="137982"/>
                      </a:cubicBezTo>
                      <a:cubicBezTo>
                        <a:pt x="181311" y="141585"/>
                        <a:pt x="181865" y="141862"/>
                        <a:pt x="182143" y="146019"/>
                      </a:cubicBezTo>
                      <a:cubicBezTo>
                        <a:pt x="182420" y="150176"/>
                        <a:pt x="181865" y="152670"/>
                        <a:pt x="186024" y="154056"/>
                      </a:cubicBezTo>
                      <a:cubicBezTo>
                        <a:pt x="190182" y="155441"/>
                        <a:pt x="203490" y="157935"/>
                        <a:pt x="201272" y="161815"/>
                      </a:cubicBezTo>
                      <a:cubicBezTo>
                        <a:pt x="199054" y="165972"/>
                        <a:pt x="185469" y="183707"/>
                        <a:pt x="195727" y="184539"/>
                      </a:cubicBezTo>
                      <a:cubicBezTo>
                        <a:pt x="205985" y="185370"/>
                        <a:pt x="211807" y="184539"/>
                        <a:pt x="212638" y="188973"/>
                      </a:cubicBezTo>
                      <a:cubicBezTo>
                        <a:pt x="213470" y="193684"/>
                        <a:pt x="216243" y="206154"/>
                        <a:pt x="223174" y="202552"/>
                      </a:cubicBezTo>
                      <a:cubicBezTo>
                        <a:pt x="230104" y="198949"/>
                        <a:pt x="233431" y="194238"/>
                        <a:pt x="237312" y="195069"/>
                      </a:cubicBezTo>
                      <a:cubicBezTo>
                        <a:pt x="241194" y="195901"/>
                        <a:pt x="243966" y="194792"/>
                        <a:pt x="245075" y="199781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grpSp>
              <p:nvGrpSpPr>
                <p:cNvPr id="2247" name="Graphic 248">
                  <a:extLst>
                    <a:ext uri="{FF2B5EF4-FFF2-40B4-BE49-F238E27FC236}">
                      <a16:creationId xmlns:a16="http://schemas.microsoft.com/office/drawing/2014/main" id="{F2E532CA-5775-4113-E5F5-BA361222DCAE}"/>
                    </a:ext>
                  </a:extLst>
                </p:cNvPr>
                <p:cNvGrpSpPr/>
                <p:nvPr/>
              </p:nvGrpSpPr>
              <p:grpSpPr>
                <a:xfrm>
                  <a:off x="8306665" y="3586386"/>
                  <a:ext cx="138617" cy="244163"/>
                  <a:chOff x="8306665" y="3586386"/>
                  <a:chExt cx="138617" cy="244163"/>
                </a:xfrm>
                <a:grpFill/>
              </p:grpSpPr>
              <p:grpSp>
                <p:nvGrpSpPr>
                  <p:cNvPr id="2248" name="Graphic 248">
                    <a:extLst>
                      <a:ext uri="{FF2B5EF4-FFF2-40B4-BE49-F238E27FC236}">
                        <a16:creationId xmlns:a16="http://schemas.microsoft.com/office/drawing/2014/main" id="{0EA63262-E302-EE2B-4B07-1BD1C975E9FD}"/>
                      </a:ext>
                    </a:extLst>
                  </p:cNvPr>
                  <p:cNvGrpSpPr/>
                  <p:nvPr/>
                </p:nvGrpSpPr>
                <p:grpSpPr>
                  <a:xfrm>
                    <a:off x="8428094" y="3759606"/>
                    <a:ext cx="17188" cy="70943"/>
                    <a:chOff x="8428094" y="3759606"/>
                    <a:chExt cx="17188" cy="70943"/>
                  </a:xfrm>
                  <a:grpFill/>
                </p:grpSpPr>
                <p:sp>
                  <p:nvSpPr>
                    <p:cNvPr id="2251" name="Freeform 2250">
                      <a:extLst>
                        <a:ext uri="{FF2B5EF4-FFF2-40B4-BE49-F238E27FC236}">
                          <a16:creationId xmlns:a16="http://schemas.microsoft.com/office/drawing/2014/main" id="{FDC4CB0D-B1E3-E98C-DD4A-CE005A921B8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433362" y="3821682"/>
                      <a:ext cx="4989" cy="8868"/>
                    </a:xfrm>
                    <a:custGeom>
                      <a:avLst/>
                      <a:gdLst>
                        <a:gd name="connsiteX0" fmla="*/ 4990 w 4989"/>
                        <a:gd name="connsiteY0" fmla="*/ 4434 h 8868"/>
                        <a:gd name="connsiteX1" fmla="*/ 2495 w 4989"/>
                        <a:gd name="connsiteY1" fmla="*/ 8868 h 8868"/>
                        <a:gd name="connsiteX2" fmla="*/ 0 w 4989"/>
                        <a:gd name="connsiteY2" fmla="*/ 4434 h 8868"/>
                        <a:gd name="connsiteX3" fmla="*/ 2495 w 4989"/>
                        <a:gd name="connsiteY3" fmla="*/ 0 h 8868"/>
                        <a:gd name="connsiteX4" fmla="*/ 4990 w 4989"/>
                        <a:gd name="connsiteY4" fmla="*/ 4434 h 886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4989" h="8868">
                          <a:moveTo>
                            <a:pt x="4990" y="4434"/>
                          </a:moveTo>
                          <a:cubicBezTo>
                            <a:pt x="4990" y="6928"/>
                            <a:pt x="3881" y="8868"/>
                            <a:pt x="2495" y="8868"/>
                          </a:cubicBezTo>
                          <a:cubicBezTo>
                            <a:pt x="1109" y="8868"/>
                            <a:pt x="0" y="6928"/>
                            <a:pt x="0" y="4434"/>
                          </a:cubicBezTo>
                          <a:cubicBezTo>
                            <a:pt x="0" y="1940"/>
                            <a:pt x="1109" y="0"/>
                            <a:pt x="2495" y="0"/>
                          </a:cubicBezTo>
                          <a:cubicBezTo>
                            <a:pt x="3881" y="0"/>
                            <a:pt x="4990" y="1940"/>
                            <a:pt x="4990" y="4434"/>
                          </a:cubicBez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252" name="Freeform 2251">
                      <a:extLst>
                        <a:ext uri="{FF2B5EF4-FFF2-40B4-BE49-F238E27FC236}">
                          <a16:creationId xmlns:a16="http://schemas.microsoft.com/office/drawing/2014/main" id="{6DB1479C-74E8-15A2-6912-0AEAE533004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436965" y="3797572"/>
                      <a:ext cx="8317" cy="8036"/>
                    </a:xfrm>
                    <a:custGeom>
                      <a:avLst/>
                      <a:gdLst>
                        <a:gd name="connsiteX0" fmla="*/ 8317 w 8317"/>
                        <a:gd name="connsiteY0" fmla="*/ 4157 h 8036"/>
                        <a:gd name="connsiteX1" fmla="*/ 4159 w 8317"/>
                        <a:gd name="connsiteY1" fmla="*/ 8037 h 8036"/>
                        <a:gd name="connsiteX2" fmla="*/ 0 w 8317"/>
                        <a:gd name="connsiteY2" fmla="*/ 4157 h 8036"/>
                        <a:gd name="connsiteX3" fmla="*/ 4159 w 8317"/>
                        <a:gd name="connsiteY3" fmla="*/ 0 h 8036"/>
                        <a:gd name="connsiteX4" fmla="*/ 8317 w 8317"/>
                        <a:gd name="connsiteY4" fmla="*/ 4157 h 80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8317" h="8036">
                          <a:moveTo>
                            <a:pt x="8317" y="4157"/>
                          </a:moveTo>
                          <a:cubicBezTo>
                            <a:pt x="8317" y="6374"/>
                            <a:pt x="6377" y="8037"/>
                            <a:pt x="4159" y="8037"/>
                          </a:cubicBezTo>
                          <a:cubicBezTo>
                            <a:pt x="1941" y="8037"/>
                            <a:pt x="0" y="6374"/>
                            <a:pt x="0" y="4157"/>
                          </a:cubicBezTo>
                          <a:cubicBezTo>
                            <a:pt x="0" y="1940"/>
                            <a:pt x="1941" y="0"/>
                            <a:pt x="4159" y="0"/>
                          </a:cubicBezTo>
                          <a:cubicBezTo>
                            <a:pt x="6377" y="0"/>
                            <a:pt x="8317" y="1663"/>
                            <a:pt x="8317" y="4157"/>
                          </a:cubicBez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253" name="Freeform 2252">
                      <a:extLst>
                        <a:ext uri="{FF2B5EF4-FFF2-40B4-BE49-F238E27FC236}">
                          <a16:creationId xmlns:a16="http://schemas.microsoft.com/office/drawing/2014/main" id="{A6B39DE0-5962-EB4E-A596-7AB4E5F57DC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428094" y="3797849"/>
                      <a:ext cx="4436" cy="6650"/>
                    </a:xfrm>
                    <a:custGeom>
                      <a:avLst/>
                      <a:gdLst>
                        <a:gd name="connsiteX0" fmla="*/ 4436 w 4436"/>
                        <a:gd name="connsiteY0" fmla="*/ 3326 h 6650"/>
                        <a:gd name="connsiteX1" fmla="*/ 2218 w 4436"/>
                        <a:gd name="connsiteY1" fmla="*/ 6651 h 6650"/>
                        <a:gd name="connsiteX2" fmla="*/ 0 w 4436"/>
                        <a:gd name="connsiteY2" fmla="*/ 3326 h 6650"/>
                        <a:gd name="connsiteX3" fmla="*/ 2218 w 4436"/>
                        <a:gd name="connsiteY3" fmla="*/ 0 h 6650"/>
                        <a:gd name="connsiteX4" fmla="*/ 4436 w 4436"/>
                        <a:gd name="connsiteY4" fmla="*/ 3326 h 66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4436" h="6650">
                          <a:moveTo>
                            <a:pt x="4436" y="3326"/>
                          </a:moveTo>
                          <a:cubicBezTo>
                            <a:pt x="4436" y="5265"/>
                            <a:pt x="3327" y="6651"/>
                            <a:pt x="2218" y="6651"/>
                          </a:cubicBezTo>
                          <a:cubicBezTo>
                            <a:pt x="1109" y="6651"/>
                            <a:pt x="0" y="4988"/>
                            <a:pt x="0" y="3326"/>
                          </a:cubicBezTo>
                          <a:cubicBezTo>
                            <a:pt x="0" y="1663"/>
                            <a:pt x="1109" y="0"/>
                            <a:pt x="2218" y="0"/>
                          </a:cubicBezTo>
                          <a:cubicBezTo>
                            <a:pt x="3327" y="0"/>
                            <a:pt x="4436" y="1386"/>
                            <a:pt x="4436" y="3326"/>
                          </a:cubicBez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254" name="Freeform 2253">
                      <a:extLst>
                        <a:ext uri="{FF2B5EF4-FFF2-40B4-BE49-F238E27FC236}">
                          <a16:creationId xmlns:a16="http://schemas.microsoft.com/office/drawing/2014/main" id="{FC455C6F-DC01-D441-179E-0DFB22170E7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435025" y="3807548"/>
                      <a:ext cx="3326" cy="3325"/>
                    </a:xfrm>
                    <a:custGeom>
                      <a:avLst/>
                      <a:gdLst>
                        <a:gd name="connsiteX0" fmla="*/ 3327 w 3326"/>
                        <a:gd name="connsiteY0" fmla="*/ 1663 h 3325"/>
                        <a:gd name="connsiteX1" fmla="*/ 1664 w 3326"/>
                        <a:gd name="connsiteY1" fmla="*/ 3326 h 3325"/>
                        <a:gd name="connsiteX2" fmla="*/ 0 w 3326"/>
                        <a:gd name="connsiteY2" fmla="*/ 1663 h 3325"/>
                        <a:gd name="connsiteX3" fmla="*/ 1664 w 3326"/>
                        <a:gd name="connsiteY3" fmla="*/ 0 h 3325"/>
                        <a:gd name="connsiteX4" fmla="*/ 3327 w 3326"/>
                        <a:gd name="connsiteY4" fmla="*/ 1663 h 332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3326" h="3325">
                          <a:moveTo>
                            <a:pt x="3327" y="1663"/>
                          </a:moveTo>
                          <a:cubicBezTo>
                            <a:pt x="3327" y="2494"/>
                            <a:pt x="2496" y="3326"/>
                            <a:pt x="1664" y="3326"/>
                          </a:cubicBezTo>
                          <a:cubicBezTo>
                            <a:pt x="832" y="3326"/>
                            <a:pt x="0" y="2494"/>
                            <a:pt x="0" y="1663"/>
                          </a:cubicBezTo>
                          <a:cubicBezTo>
                            <a:pt x="0" y="832"/>
                            <a:pt x="832" y="0"/>
                            <a:pt x="1664" y="0"/>
                          </a:cubicBezTo>
                          <a:cubicBezTo>
                            <a:pt x="2496" y="0"/>
                            <a:pt x="3327" y="832"/>
                            <a:pt x="3327" y="1663"/>
                          </a:cubicBez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255" name="Freeform 2254">
                      <a:extLst>
                        <a:ext uri="{FF2B5EF4-FFF2-40B4-BE49-F238E27FC236}">
                          <a16:creationId xmlns:a16="http://schemas.microsoft.com/office/drawing/2014/main" id="{FEA0C68D-22EF-1CF5-E05F-BF1B900CC1E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430589" y="3783162"/>
                      <a:ext cx="6099" cy="7205"/>
                    </a:xfrm>
                    <a:custGeom>
                      <a:avLst/>
                      <a:gdLst>
                        <a:gd name="connsiteX0" fmla="*/ 6099 w 6099"/>
                        <a:gd name="connsiteY0" fmla="*/ 3602 h 7205"/>
                        <a:gd name="connsiteX1" fmla="*/ 3049 w 6099"/>
                        <a:gd name="connsiteY1" fmla="*/ 7205 h 7205"/>
                        <a:gd name="connsiteX2" fmla="*/ 0 w 6099"/>
                        <a:gd name="connsiteY2" fmla="*/ 3602 h 7205"/>
                        <a:gd name="connsiteX3" fmla="*/ 3049 w 6099"/>
                        <a:gd name="connsiteY3" fmla="*/ 0 h 7205"/>
                        <a:gd name="connsiteX4" fmla="*/ 6099 w 6099"/>
                        <a:gd name="connsiteY4" fmla="*/ 3602 h 720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6099" h="7205">
                          <a:moveTo>
                            <a:pt x="6099" y="3602"/>
                          </a:moveTo>
                          <a:cubicBezTo>
                            <a:pt x="6099" y="5542"/>
                            <a:pt x="4713" y="7205"/>
                            <a:pt x="3049" y="7205"/>
                          </a:cubicBezTo>
                          <a:cubicBezTo>
                            <a:pt x="1386" y="7205"/>
                            <a:pt x="0" y="5542"/>
                            <a:pt x="0" y="3602"/>
                          </a:cubicBezTo>
                          <a:cubicBezTo>
                            <a:pt x="0" y="1663"/>
                            <a:pt x="1386" y="0"/>
                            <a:pt x="3049" y="0"/>
                          </a:cubicBezTo>
                          <a:cubicBezTo>
                            <a:pt x="4713" y="0"/>
                            <a:pt x="6099" y="1663"/>
                            <a:pt x="6099" y="3602"/>
                          </a:cubicBez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256" name="Freeform 2255">
                      <a:extLst>
                        <a:ext uri="{FF2B5EF4-FFF2-40B4-BE49-F238E27FC236}">
                          <a16:creationId xmlns:a16="http://schemas.microsoft.com/office/drawing/2014/main" id="{FC41CF5E-7E5F-0FB5-0EF6-B5D18AED535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436688" y="3774294"/>
                      <a:ext cx="4435" cy="7205"/>
                    </a:xfrm>
                    <a:custGeom>
                      <a:avLst/>
                      <a:gdLst>
                        <a:gd name="connsiteX0" fmla="*/ 4435 w 4435"/>
                        <a:gd name="connsiteY0" fmla="*/ 3603 h 7205"/>
                        <a:gd name="connsiteX1" fmla="*/ 2218 w 4435"/>
                        <a:gd name="connsiteY1" fmla="*/ 7205 h 7205"/>
                        <a:gd name="connsiteX2" fmla="*/ 0 w 4435"/>
                        <a:gd name="connsiteY2" fmla="*/ 3603 h 7205"/>
                        <a:gd name="connsiteX3" fmla="*/ 2218 w 4435"/>
                        <a:gd name="connsiteY3" fmla="*/ 0 h 7205"/>
                        <a:gd name="connsiteX4" fmla="*/ 4435 w 4435"/>
                        <a:gd name="connsiteY4" fmla="*/ 3603 h 720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4435" h="7205">
                          <a:moveTo>
                            <a:pt x="4435" y="3603"/>
                          </a:moveTo>
                          <a:cubicBezTo>
                            <a:pt x="4435" y="5542"/>
                            <a:pt x="3327" y="7205"/>
                            <a:pt x="2218" y="7205"/>
                          </a:cubicBezTo>
                          <a:cubicBezTo>
                            <a:pt x="1109" y="7205"/>
                            <a:pt x="0" y="5542"/>
                            <a:pt x="0" y="3603"/>
                          </a:cubicBezTo>
                          <a:cubicBezTo>
                            <a:pt x="0" y="1663"/>
                            <a:pt x="1109" y="0"/>
                            <a:pt x="2218" y="0"/>
                          </a:cubicBezTo>
                          <a:cubicBezTo>
                            <a:pt x="3327" y="0"/>
                            <a:pt x="4435" y="1663"/>
                            <a:pt x="4435" y="3603"/>
                          </a:cubicBez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257" name="Freeform 2256">
                      <a:extLst>
                        <a:ext uri="{FF2B5EF4-FFF2-40B4-BE49-F238E27FC236}">
                          <a16:creationId xmlns:a16="http://schemas.microsoft.com/office/drawing/2014/main" id="{84562A23-85B4-ABD0-C510-AB3922D824A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433361" y="3759606"/>
                      <a:ext cx="7208" cy="8867"/>
                    </a:xfrm>
                    <a:custGeom>
                      <a:avLst/>
                      <a:gdLst>
                        <a:gd name="connsiteX0" fmla="*/ 7208 w 7208"/>
                        <a:gd name="connsiteY0" fmla="*/ 4434 h 8867"/>
                        <a:gd name="connsiteX1" fmla="*/ 3604 w 7208"/>
                        <a:gd name="connsiteY1" fmla="*/ 8868 h 8867"/>
                        <a:gd name="connsiteX2" fmla="*/ 0 w 7208"/>
                        <a:gd name="connsiteY2" fmla="*/ 4434 h 8867"/>
                        <a:gd name="connsiteX3" fmla="*/ 3604 w 7208"/>
                        <a:gd name="connsiteY3" fmla="*/ 0 h 8867"/>
                        <a:gd name="connsiteX4" fmla="*/ 7208 w 7208"/>
                        <a:gd name="connsiteY4" fmla="*/ 4434 h 886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7208" h="8867">
                          <a:moveTo>
                            <a:pt x="7208" y="4434"/>
                          </a:moveTo>
                          <a:cubicBezTo>
                            <a:pt x="7208" y="6883"/>
                            <a:pt x="5594" y="8868"/>
                            <a:pt x="3604" y="8868"/>
                          </a:cubicBezTo>
                          <a:cubicBezTo>
                            <a:pt x="1613" y="8868"/>
                            <a:pt x="0" y="6883"/>
                            <a:pt x="0" y="4434"/>
                          </a:cubicBezTo>
                          <a:cubicBezTo>
                            <a:pt x="0" y="1985"/>
                            <a:pt x="1613" y="0"/>
                            <a:pt x="3604" y="0"/>
                          </a:cubicBezTo>
                          <a:cubicBezTo>
                            <a:pt x="5594" y="0"/>
                            <a:pt x="7208" y="1985"/>
                            <a:pt x="7208" y="4434"/>
                          </a:cubicBez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</p:grpSp>
              <p:sp>
                <p:nvSpPr>
                  <p:cNvPr id="2249" name="Freeform 2248">
                    <a:extLst>
                      <a:ext uri="{FF2B5EF4-FFF2-40B4-BE49-F238E27FC236}">
                        <a16:creationId xmlns:a16="http://schemas.microsoft.com/office/drawing/2014/main" id="{AFF619F2-0B9E-AFCD-2151-AAEDC4CA6664}"/>
                      </a:ext>
                    </a:extLst>
                  </p:cNvPr>
                  <p:cNvSpPr/>
                  <p:nvPr/>
                </p:nvSpPr>
                <p:spPr>
                  <a:xfrm>
                    <a:off x="8309108" y="3586386"/>
                    <a:ext cx="8546" cy="14456"/>
                  </a:xfrm>
                  <a:custGeom>
                    <a:avLst/>
                    <a:gdLst>
                      <a:gd name="connsiteX0" fmla="*/ 3379 w 8546"/>
                      <a:gd name="connsiteY0" fmla="*/ 11104 h 14456"/>
                      <a:gd name="connsiteX1" fmla="*/ 1439 w 8546"/>
                      <a:gd name="connsiteY1" fmla="*/ 6948 h 14456"/>
                      <a:gd name="connsiteX2" fmla="*/ 1439 w 8546"/>
                      <a:gd name="connsiteY2" fmla="*/ 297 h 14456"/>
                      <a:gd name="connsiteX3" fmla="*/ 7538 w 8546"/>
                      <a:gd name="connsiteY3" fmla="*/ 3345 h 14456"/>
                      <a:gd name="connsiteX4" fmla="*/ 8092 w 8546"/>
                      <a:gd name="connsiteY4" fmla="*/ 11104 h 14456"/>
                      <a:gd name="connsiteX5" fmla="*/ 5597 w 8546"/>
                      <a:gd name="connsiteY5" fmla="*/ 14430 h 14456"/>
                      <a:gd name="connsiteX6" fmla="*/ 4211 w 8546"/>
                      <a:gd name="connsiteY6" fmla="*/ 13044 h 14456"/>
                      <a:gd name="connsiteX7" fmla="*/ 3379 w 8546"/>
                      <a:gd name="connsiteY7" fmla="*/ 10827 h 14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8546" h="14456">
                        <a:moveTo>
                          <a:pt x="3379" y="11104"/>
                        </a:moveTo>
                        <a:cubicBezTo>
                          <a:pt x="3379" y="9719"/>
                          <a:pt x="1993" y="8056"/>
                          <a:pt x="1439" y="6948"/>
                        </a:cubicBezTo>
                        <a:cubicBezTo>
                          <a:pt x="607" y="5008"/>
                          <a:pt x="-1334" y="1682"/>
                          <a:pt x="1439" y="297"/>
                        </a:cubicBezTo>
                        <a:cubicBezTo>
                          <a:pt x="3657" y="-812"/>
                          <a:pt x="6429" y="1405"/>
                          <a:pt x="7538" y="3345"/>
                        </a:cubicBezTo>
                        <a:cubicBezTo>
                          <a:pt x="9201" y="5839"/>
                          <a:pt x="8369" y="8333"/>
                          <a:pt x="8092" y="11104"/>
                        </a:cubicBezTo>
                        <a:cubicBezTo>
                          <a:pt x="8092" y="12767"/>
                          <a:pt x="7538" y="14707"/>
                          <a:pt x="5597" y="14430"/>
                        </a:cubicBezTo>
                        <a:cubicBezTo>
                          <a:pt x="4765" y="14430"/>
                          <a:pt x="4488" y="13876"/>
                          <a:pt x="4211" y="13044"/>
                        </a:cubicBezTo>
                        <a:cubicBezTo>
                          <a:pt x="3657" y="12213"/>
                          <a:pt x="3379" y="11659"/>
                          <a:pt x="3379" y="10827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250" name="Freeform 2249">
                    <a:extLst>
                      <a:ext uri="{FF2B5EF4-FFF2-40B4-BE49-F238E27FC236}">
                        <a16:creationId xmlns:a16="http://schemas.microsoft.com/office/drawing/2014/main" id="{A1883A40-D9B0-7D10-9734-F40D35400EFB}"/>
                      </a:ext>
                    </a:extLst>
                  </p:cNvPr>
                  <p:cNvSpPr/>
                  <p:nvPr/>
                </p:nvSpPr>
                <p:spPr>
                  <a:xfrm>
                    <a:off x="8306665" y="3603033"/>
                    <a:ext cx="8421" cy="6928"/>
                  </a:xfrm>
                  <a:custGeom>
                    <a:avLst/>
                    <a:gdLst>
                      <a:gd name="connsiteX0" fmla="*/ 2218 w 8421"/>
                      <a:gd name="connsiteY0" fmla="*/ 0 h 6928"/>
                      <a:gd name="connsiteX1" fmla="*/ 5822 w 8421"/>
                      <a:gd name="connsiteY1" fmla="*/ 1108 h 6928"/>
                      <a:gd name="connsiteX2" fmla="*/ 8317 w 8421"/>
                      <a:gd name="connsiteY2" fmla="*/ 3325 h 6928"/>
                      <a:gd name="connsiteX3" fmla="*/ 7486 w 8421"/>
                      <a:gd name="connsiteY3" fmla="*/ 6097 h 6928"/>
                      <a:gd name="connsiteX4" fmla="*/ 3327 w 8421"/>
                      <a:gd name="connsiteY4" fmla="*/ 6928 h 6928"/>
                      <a:gd name="connsiteX5" fmla="*/ 1664 w 8421"/>
                      <a:gd name="connsiteY5" fmla="*/ 4711 h 6928"/>
                      <a:gd name="connsiteX6" fmla="*/ 0 w 8421"/>
                      <a:gd name="connsiteY6" fmla="*/ 1940 h 6928"/>
                      <a:gd name="connsiteX7" fmla="*/ 2218 w 8421"/>
                      <a:gd name="connsiteY7" fmla="*/ 0 h 69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8421" h="6928">
                        <a:moveTo>
                          <a:pt x="2218" y="0"/>
                        </a:moveTo>
                        <a:cubicBezTo>
                          <a:pt x="3604" y="0"/>
                          <a:pt x="4714" y="554"/>
                          <a:pt x="5822" y="1108"/>
                        </a:cubicBezTo>
                        <a:cubicBezTo>
                          <a:pt x="6931" y="1663"/>
                          <a:pt x="7763" y="1940"/>
                          <a:pt x="8317" y="3325"/>
                        </a:cubicBezTo>
                        <a:cubicBezTo>
                          <a:pt x="8595" y="4434"/>
                          <a:pt x="8317" y="5819"/>
                          <a:pt x="7486" y="6097"/>
                        </a:cubicBezTo>
                        <a:cubicBezTo>
                          <a:pt x="6377" y="6374"/>
                          <a:pt x="4714" y="6928"/>
                          <a:pt x="3327" y="6928"/>
                        </a:cubicBezTo>
                        <a:cubicBezTo>
                          <a:pt x="2218" y="6928"/>
                          <a:pt x="1941" y="5819"/>
                          <a:pt x="1664" y="4711"/>
                        </a:cubicBezTo>
                        <a:cubicBezTo>
                          <a:pt x="1386" y="3602"/>
                          <a:pt x="278" y="2771"/>
                          <a:pt x="0" y="1940"/>
                        </a:cubicBezTo>
                        <a:cubicBezTo>
                          <a:pt x="0" y="831"/>
                          <a:pt x="1109" y="277"/>
                          <a:pt x="2218" y="0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</p:grpSp>
          <p:grpSp>
            <p:nvGrpSpPr>
              <p:cNvPr id="2029" name="Graphic 248">
                <a:extLst>
                  <a:ext uri="{FF2B5EF4-FFF2-40B4-BE49-F238E27FC236}">
                    <a16:creationId xmlns:a16="http://schemas.microsoft.com/office/drawing/2014/main" id="{739C4249-5B2A-07D3-58FA-35AD79F36136}"/>
                  </a:ext>
                </a:extLst>
              </p:cNvPr>
              <p:cNvGrpSpPr/>
              <p:nvPr/>
            </p:nvGrpSpPr>
            <p:grpSpPr>
              <a:xfrm>
                <a:off x="6960795" y="3071535"/>
                <a:ext cx="788731" cy="866465"/>
                <a:chOff x="7623560" y="3070416"/>
                <a:chExt cx="788731" cy="866465"/>
              </a:xfrm>
              <a:grpFill/>
            </p:grpSpPr>
            <p:sp>
              <p:nvSpPr>
                <p:cNvPr id="2237" name="Freeform 2236">
                  <a:extLst>
                    <a:ext uri="{FF2B5EF4-FFF2-40B4-BE49-F238E27FC236}">
                      <a16:creationId xmlns:a16="http://schemas.microsoft.com/office/drawing/2014/main" id="{921963FB-6451-12D4-FD02-2D14630EC60D}"/>
                    </a:ext>
                  </a:extLst>
                </p:cNvPr>
                <p:cNvSpPr/>
                <p:nvPr/>
              </p:nvSpPr>
              <p:spPr>
                <a:xfrm>
                  <a:off x="7623560" y="3070416"/>
                  <a:ext cx="788731" cy="827458"/>
                </a:xfrm>
                <a:custGeom>
                  <a:avLst/>
                  <a:gdLst>
                    <a:gd name="connsiteX0" fmla="*/ 782909 w 788731"/>
                    <a:gd name="connsiteY0" fmla="*/ 294569 h 827458"/>
                    <a:gd name="connsiteX1" fmla="*/ 771265 w 788731"/>
                    <a:gd name="connsiteY1" fmla="*/ 290967 h 827458"/>
                    <a:gd name="connsiteX2" fmla="*/ 733284 w 788731"/>
                    <a:gd name="connsiteY2" fmla="*/ 309811 h 827458"/>
                    <a:gd name="connsiteX3" fmla="*/ 731344 w 788731"/>
                    <a:gd name="connsiteY3" fmla="*/ 326161 h 827458"/>
                    <a:gd name="connsiteX4" fmla="*/ 718591 w 788731"/>
                    <a:gd name="connsiteY4" fmla="*/ 341957 h 827458"/>
                    <a:gd name="connsiteX5" fmla="*/ 718314 w 788731"/>
                    <a:gd name="connsiteY5" fmla="*/ 352765 h 827458"/>
                    <a:gd name="connsiteX6" fmla="*/ 712214 w 788731"/>
                    <a:gd name="connsiteY6" fmla="*/ 368561 h 827458"/>
                    <a:gd name="connsiteX7" fmla="*/ 705284 w 788731"/>
                    <a:gd name="connsiteY7" fmla="*/ 387128 h 827458"/>
                    <a:gd name="connsiteX8" fmla="*/ 682550 w 788731"/>
                    <a:gd name="connsiteY8" fmla="*/ 386574 h 827458"/>
                    <a:gd name="connsiteX9" fmla="*/ 682550 w 788731"/>
                    <a:gd name="connsiteY9" fmla="*/ 408189 h 827458"/>
                    <a:gd name="connsiteX10" fmla="*/ 675343 w 788731"/>
                    <a:gd name="connsiteY10" fmla="*/ 415394 h 827458"/>
                    <a:gd name="connsiteX11" fmla="*/ 675897 w 788731"/>
                    <a:gd name="connsiteY11" fmla="*/ 436733 h 827458"/>
                    <a:gd name="connsiteX12" fmla="*/ 661481 w 788731"/>
                    <a:gd name="connsiteY12" fmla="*/ 441998 h 827458"/>
                    <a:gd name="connsiteX13" fmla="*/ 656768 w 788731"/>
                    <a:gd name="connsiteY13" fmla="*/ 422322 h 827458"/>
                    <a:gd name="connsiteX14" fmla="*/ 647896 w 788731"/>
                    <a:gd name="connsiteY14" fmla="*/ 393779 h 827458"/>
                    <a:gd name="connsiteX15" fmla="*/ 635421 w 788731"/>
                    <a:gd name="connsiteY15" fmla="*/ 415949 h 827458"/>
                    <a:gd name="connsiteX16" fmla="*/ 622668 w 788731"/>
                    <a:gd name="connsiteY16" fmla="*/ 392393 h 827458"/>
                    <a:gd name="connsiteX17" fmla="*/ 640133 w 788731"/>
                    <a:gd name="connsiteY17" fmla="*/ 379369 h 827458"/>
                    <a:gd name="connsiteX18" fmla="*/ 647896 w 788731"/>
                    <a:gd name="connsiteY18" fmla="*/ 369946 h 827458"/>
                    <a:gd name="connsiteX19" fmla="*/ 655659 w 788731"/>
                    <a:gd name="connsiteY19" fmla="*/ 361356 h 827458"/>
                    <a:gd name="connsiteX20" fmla="*/ 646510 w 788731"/>
                    <a:gd name="connsiteY20" fmla="*/ 352210 h 827458"/>
                    <a:gd name="connsiteX21" fmla="*/ 631540 w 788731"/>
                    <a:gd name="connsiteY21" fmla="*/ 353873 h 827458"/>
                    <a:gd name="connsiteX22" fmla="*/ 622668 w 788731"/>
                    <a:gd name="connsiteY22" fmla="*/ 350548 h 827458"/>
                    <a:gd name="connsiteX23" fmla="*/ 602430 w 788731"/>
                    <a:gd name="connsiteY23" fmla="*/ 354705 h 827458"/>
                    <a:gd name="connsiteX24" fmla="*/ 588014 w 788731"/>
                    <a:gd name="connsiteY24" fmla="*/ 349994 h 827458"/>
                    <a:gd name="connsiteX25" fmla="*/ 587459 w 788731"/>
                    <a:gd name="connsiteY25" fmla="*/ 331981 h 827458"/>
                    <a:gd name="connsiteX26" fmla="*/ 572766 w 788731"/>
                    <a:gd name="connsiteY26" fmla="*/ 328378 h 827458"/>
                    <a:gd name="connsiteX27" fmla="*/ 565835 w 788731"/>
                    <a:gd name="connsiteY27" fmla="*/ 318679 h 827458"/>
                    <a:gd name="connsiteX28" fmla="*/ 561954 w 788731"/>
                    <a:gd name="connsiteY28" fmla="*/ 321727 h 827458"/>
                    <a:gd name="connsiteX29" fmla="*/ 550587 w 788731"/>
                    <a:gd name="connsiteY29" fmla="*/ 315353 h 827458"/>
                    <a:gd name="connsiteX30" fmla="*/ 547260 w 788731"/>
                    <a:gd name="connsiteY30" fmla="*/ 321450 h 827458"/>
                    <a:gd name="connsiteX31" fmla="*/ 540884 w 788731"/>
                    <a:gd name="connsiteY31" fmla="*/ 330318 h 827458"/>
                    <a:gd name="connsiteX32" fmla="*/ 559459 w 788731"/>
                    <a:gd name="connsiteY32" fmla="*/ 346114 h 827458"/>
                    <a:gd name="connsiteX33" fmla="*/ 551419 w 788731"/>
                    <a:gd name="connsiteY33" fmla="*/ 354428 h 827458"/>
                    <a:gd name="connsiteX34" fmla="*/ 540607 w 788731"/>
                    <a:gd name="connsiteY34" fmla="*/ 366621 h 827458"/>
                    <a:gd name="connsiteX35" fmla="*/ 553360 w 788731"/>
                    <a:gd name="connsiteY35" fmla="*/ 377429 h 827458"/>
                    <a:gd name="connsiteX36" fmla="*/ 553360 w 788731"/>
                    <a:gd name="connsiteY36" fmla="*/ 394887 h 827458"/>
                    <a:gd name="connsiteX37" fmla="*/ 561399 w 788731"/>
                    <a:gd name="connsiteY37" fmla="*/ 409575 h 827458"/>
                    <a:gd name="connsiteX38" fmla="*/ 562785 w 788731"/>
                    <a:gd name="connsiteY38" fmla="*/ 421768 h 827458"/>
                    <a:gd name="connsiteX39" fmla="*/ 565558 w 788731"/>
                    <a:gd name="connsiteY39" fmla="*/ 438673 h 827458"/>
                    <a:gd name="connsiteX40" fmla="*/ 565558 w 788731"/>
                    <a:gd name="connsiteY40" fmla="*/ 454746 h 827458"/>
                    <a:gd name="connsiteX41" fmla="*/ 563894 w 788731"/>
                    <a:gd name="connsiteY41" fmla="*/ 455854 h 827458"/>
                    <a:gd name="connsiteX42" fmla="*/ 557795 w 788731"/>
                    <a:gd name="connsiteY42" fmla="*/ 449203 h 827458"/>
                    <a:gd name="connsiteX43" fmla="*/ 552805 w 788731"/>
                    <a:gd name="connsiteY43" fmla="*/ 449203 h 827458"/>
                    <a:gd name="connsiteX44" fmla="*/ 547538 w 788731"/>
                    <a:gd name="connsiteY44" fmla="*/ 455023 h 827458"/>
                    <a:gd name="connsiteX45" fmla="*/ 541439 w 788731"/>
                    <a:gd name="connsiteY45" fmla="*/ 449203 h 827458"/>
                    <a:gd name="connsiteX46" fmla="*/ 538389 w 788731"/>
                    <a:gd name="connsiteY46" fmla="*/ 438396 h 827458"/>
                    <a:gd name="connsiteX47" fmla="*/ 533953 w 788731"/>
                    <a:gd name="connsiteY47" fmla="*/ 441167 h 827458"/>
                    <a:gd name="connsiteX48" fmla="*/ 531735 w 788731"/>
                    <a:gd name="connsiteY48" fmla="*/ 450866 h 827458"/>
                    <a:gd name="connsiteX49" fmla="*/ 520646 w 788731"/>
                    <a:gd name="connsiteY49" fmla="*/ 453914 h 827458"/>
                    <a:gd name="connsiteX50" fmla="*/ 510665 w 788731"/>
                    <a:gd name="connsiteY50" fmla="*/ 457240 h 827458"/>
                    <a:gd name="connsiteX51" fmla="*/ 507339 w 788731"/>
                    <a:gd name="connsiteY51" fmla="*/ 466939 h 827458"/>
                    <a:gd name="connsiteX52" fmla="*/ 504012 w 788731"/>
                    <a:gd name="connsiteY52" fmla="*/ 493266 h 827458"/>
                    <a:gd name="connsiteX53" fmla="*/ 492091 w 788731"/>
                    <a:gd name="connsiteY53" fmla="*/ 500748 h 827458"/>
                    <a:gd name="connsiteX54" fmla="*/ 484328 w 788731"/>
                    <a:gd name="connsiteY54" fmla="*/ 505736 h 827458"/>
                    <a:gd name="connsiteX55" fmla="*/ 473516 w 788731"/>
                    <a:gd name="connsiteY55" fmla="*/ 505182 h 827458"/>
                    <a:gd name="connsiteX56" fmla="*/ 466585 w 788731"/>
                    <a:gd name="connsiteY56" fmla="*/ 508784 h 827458"/>
                    <a:gd name="connsiteX57" fmla="*/ 459931 w 788731"/>
                    <a:gd name="connsiteY57" fmla="*/ 515158 h 827458"/>
                    <a:gd name="connsiteX58" fmla="*/ 453832 w 788731"/>
                    <a:gd name="connsiteY58" fmla="*/ 523195 h 827458"/>
                    <a:gd name="connsiteX59" fmla="*/ 444683 w 788731"/>
                    <a:gd name="connsiteY59" fmla="*/ 530677 h 827458"/>
                    <a:gd name="connsiteX60" fmla="*/ 435258 w 788731"/>
                    <a:gd name="connsiteY60" fmla="*/ 538714 h 827458"/>
                    <a:gd name="connsiteX61" fmla="*/ 430545 w 788731"/>
                    <a:gd name="connsiteY61" fmla="*/ 544533 h 827458"/>
                    <a:gd name="connsiteX62" fmla="*/ 427218 w 788731"/>
                    <a:gd name="connsiteY62" fmla="*/ 550630 h 827458"/>
                    <a:gd name="connsiteX63" fmla="*/ 414188 w 788731"/>
                    <a:gd name="connsiteY63" fmla="*/ 557558 h 827458"/>
                    <a:gd name="connsiteX64" fmla="*/ 405039 w 788731"/>
                    <a:gd name="connsiteY64" fmla="*/ 567811 h 827458"/>
                    <a:gd name="connsiteX65" fmla="*/ 399495 w 788731"/>
                    <a:gd name="connsiteY65" fmla="*/ 572245 h 827458"/>
                    <a:gd name="connsiteX66" fmla="*/ 391455 w 788731"/>
                    <a:gd name="connsiteY66" fmla="*/ 574462 h 827458"/>
                    <a:gd name="connsiteX67" fmla="*/ 380088 w 788731"/>
                    <a:gd name="connsiteY67" fmla="*/ 584716 h 827458"/>
                    <a:gd name="connsiteX68" fmla="*/ 380365 w 788731"/>
                    <a:gd name="connsiteY68" fmla="*/ 591367 h 827458"/>
                    <a:gd name="connsiteX69" fmla="*/ 376484 w 788731"/>
                    <a:gd name="connsiteY69" fmla="*/ 596632 h 827458"/>
                    <a:gd name="connsiteX70" fmla="*/ 370662 w 788731"/>
                    <a:gd name="connsiteY70" fmla="*/ 600789 h 827458"/>
                    <a:gd name="connsiteX71" fmla="*/ 362899 w 788731"/>
                    <a:gd name="connsiteY71" fmla="*/ 602729 h 827458"/>
                    <a:gd name="connsiteX72" fmla="*/ 348483 w 788731"/>
                    <a:gd name="connsiteY72" fmla="*/ 608548 h 827458"/>
                    <a:gd name="connsiteX73" fmla="*/ 345711 w 788731"/>
                    <a:gd name="connsiteY73" fmla="*/ 614922 h 827458"/>
                    <a:gd name="connsiteX74" fmla="*/ 339889 w 788731"/>
                    <a:gd name="connsiteY74" fmla="*/ 618525 h 827458"/>
                    <a:gd name="connsiteX75" fmla="*/ 333235 w 788731"/>
                    <a:gd name="connsiteY75" fmla="*/ 614922 h 827458"/>
                    <a:gd name="connsiteX76" fmla="*/ 326582 w 788731"/>
                    <a:gd name="connsiteY76" fmla="*/ 622959 h 827458"/>
                    <a:gd name="connsiteX77" fmla="*/ 321037 w 788731"/>
                    <a:gd name="connsiteY77" fmla="*/ 631549 h 827458"/>
                    <a:gd name="connsiteX78" fmla="*/ 320483 w 788731"/>
                    <a:gd name="connsiteY78" fmla="*/ 641249 h 827458"/>
                    <a:gd name="connsiteX79" fmla="*/ 322423 w 788731"/>
                    <a:gd name="connsiteY79" fmla="*/ 652334 h 827458"/>
                    <a:gd name="connsiteX80" fmla="*/ 320760 w 788731"/>
                    <a:gd name="connsiteY80" fmla="*/ 662587 h 827458"/>
                    <a:gd name="connsiteX81" fmla="*/ 321592 w 788731"/>
                    <a:gd name="connsiteY81" fmla="*/ 672564 h 827458"/>
                    <a:gd name="connsiteX82" fmla="*/ 323810 w 788731"/>
                    <a:gd name="connsiteY82" fmla="*/ 675889 h 827458"/>
                    <a:gd name="connsiteX83" fmla="*/ 322423 w 788731"/>
                    <a:gd name="connsiteY83" fmla="*/ 679492 h 827458"/>
                    <a:gd name="connsiteX84" fmla="*/ 323255 w 788731"/>
                    <a:gd name="connsiteY84" fmla="*/ 690577 h 827458"/>
                    <a:gd name="connsiteX85" fmla="*/ 323255 w 788731"/>
                    <a:gd name="connsiteY85" fmla="*/ 702493 h 827458"/>
                    <a:gd name="connsiteX86" fmla="*/ 321037 w 788731"/>
                    <a:gd name="connsiteY86" fmla="*/ 712192 h 827458"/>
                    <a:gd name="connsiteX87" fmla="*/ 313275 w 788731"/>
                    <a:gd name="connsiteY87" fmla="*/ 720783 h 827458"/>
                    <a:gd name="connsiteX88" fmla="*/ 312443 w 788731"/>
                    <a:gd name="connsiteY88" fmla="*/ 744338 h 827458"/>
                    <a:gd name="connsiteX89" fmla="*/ 314383 w 788731"/>
                    <a:gd name="connsiteY89" fmla="*/ 753483 h 827458"/>
                    <a:gd name="connsiteX90" fmla="*/ 312443 w 788731"/>
                    <a:gd name="connsiteY90" fmla="*/ 764845 h 827458"/>
                    <a:gd name="connsiteX91" fmla="*/ 304680 w 788731"/>
                    <a:gd name="connsiteY91" fmla="*/ 770942 h 827458"/>
                    <a:gd name="connsiteX92" fmla="*/ 294700 w 788731"/>
                    <a:gd name="connsiteY92" fmla="*/ 777593 h 827458"/>
                    <a:gd name="connsiteX93" fmla="*/ 290542 w 788731"/>
                    <a:gd name="connsiteY93" fmla="*/ 787015 h 827458"/>
                    <a:gd name="connsiteX94" fmla="*/ 293591 w 788731"/>
                    <a:gd name="connsiteY94" fmla="*/ 794220 h 827458"/>
                    <a:gd name="connsiteX95" fmla="*/ 297195 w 788731"/>
                    <a:gd name="connsiteY95" fmla="*/ 797268 h 827458"/>
                    <a:gd name="connsiteX96" fmla="*/ 289155 w 788731"/>
                    <a:gd name="connsiteY96" fmla="*/ 800317 h 827458"/>
                    <a:gd name="connsiteX97" fmla="*/ 281115 w 788731"/>
                    <a:gd name="connsiteY97" fmla="*/ 800594 h 827458"/>
                    <a:gd name="connsiteX98" fmla="*/ 270858 w 788731"/>
                    <a:gd name="connsiteY98" fmla="*/ 810016 h 827458"/>
                    <a:gd name="connsiteX99" fmla="*/ 244798 w 788731"/>
                    <a:gd name="connsiteY99" fmla="*/ 826089 h 827458"/>
                    <a:gd name="connsiteX100" fmla="*/ 236758 w 788731"/>
                    <a:gd name="connsiteY100" fmla="*/ 816667 h 827458"/>
                    <a:gd name="connsiteX101" fmla="*/ 228718 w 788731"/>
                    <a:gd name="connsiteY101" fmla="*/ 809739 h 827458"/>
                    <a:gd name="connsiteX102" fmla="*/ 228718 w 788731"/>
                    <a:gd name="connsiteY102" fmla="*/ 808630 h 827458"/>
                    <a:gd name="connsiteX103" fmla="*/ 227055 w 788731"/>
                    <a:gd name="connsiteY103" fmla="*/ 805859 h 827458"/>
                    <a:gd name="connsiteX104" fmla="*/ 224282 w 788731"/>
                    <a:gd name="connsiteY104" fmla="*/ 801425 h 827458"/>
                    <a:gd name="connsiteX105" fmla="*/ 219847 w 788731"/>
                    <a:gd name="connsiteY105" fmla="*/ 790895 h 827458"/>
                    <a:gd name="connsiteX106" fmla="*/ 220956 w 788731"/>
                    <a:gd name="connsiteY106" fmla="*/ 785906 h 827458"/>
                    <a:gd name="connsiteX107" fmla="*/ 220124 w 788731"/>
                    <a:gd name="connsiteY107" fmla="*/ 779533 h 827458"/>
                    <a:gd name="connsiteX108" fmla="*/ 212916 w 788731"/>
                    <a:gd name="connsiteY108" fmla="*/ 764845 h 827458"/>
                    <a:gd name="connsiteX109" fmla="*/ 209312 w 788731"/>
                    <a:gd name="connsiteY109" fmla="*/ 758471 h 827458"/>
                    <a:gd name="connsiteX110" fmla="*/ 206817 w 788731"/>
                    <a:gd name="connsiteY110" fmla="*/ 752097 h 827458"/>
                    <a:gd name="connsiteX111" fmla="*/ 201272 w 788731"/>
                    <a:gd name="connsiteY111" fmla="*/ 740181 h 827458"/>
                    <a:gd name="connsiteX112" fmla="*/ 196836 w 788731"/>
                    <a:gd name="connsiteY112" fmla="*/ 729928 h 827458"/>
                    <a:gd name="connsiteX113" fmla="*/ 192400 w 788731"/>
                    <a:gd name="connsiteY113" fmla="*/ 726325 h 827458"/>
                    <a:gd name="connsiteX114" fmla="*/ 188519 w 788731"/>
                    <a:gd name="connsiteY114" fmla="*/ 722168 h 827458"/>
                    <a:gd name="connsiteX115" fmla="*/ 180202 w 788731"/>
                    <a:gd name="connsiteY115" fmla="*/ 699167 h 827458"/>
                    <a:gd name="connsiteX116" fmla="*/ 178262 w 788731"/>
                    <a:gd name="connsiteY116" fmla="*/ 691408 h 827458"/>
                    <a:gd name="connsiteX117" fmla="*/ 176876 w 788731"/>
                    <a:gd name="connsiteY117" fmla="*/ 678937 h 827458"/>
                    <a:gd name="connsiteX118" fmla="*/ 169667 w 788731"/>
                    <a:gd name="connsiteY118" fmla="*/ 668407 h 827458"/>
                    <a:gd name="connsiteX119" fmla="*/ 167449 w 788731"/>
                    <a:gd name="connsiteY119" fmla="*/ 660924 h 827458"/>
                    <a:gd name="connsiteX120" fmla="*/ 165509 w 788731"/>
                    <a:gd name="connsiteY120" fmla="*/ 655105 h 827458"/>
                    <a:gd name="connsiteX121" fmla="*/ 162182 w 788731"/>
                    <a:gd name="connsiteY121" fmla="*/ 649562 h 827458"/>
                    <a:gd name="connsiteX122" fmla="*/ 161073 w 788731"/>
                    <a:gd name="connsiteY122" fmla="*/ 644574 h 827458"/>
                    <a:gd name="connsiteX123" fmla="*/ 154697 w 788731"/>
                    <a:gd name="connsiteY123" fmla="*/ 635429 h 827458"/>
                    <a:gd name="connsiteX124" fmla="*/ 151370 w 788731"/>
                    <a:gd name="connsiteY124" fmla="*/ 622404 h 827458"/>
                    <a:gd name="connsiteX125" fmla="*/ 140281 w 788731"/>
                    <a:gd name="connsiteY125" fmla="*/ 610765 h 827458"/>
                    <a:gd name="connsiteX126" fmla="*/ 138340 w 788731"/>
                    <a:gd name="connsiteY126" fmla="*/ 604946 h 827458"/>
                    <a:gd name="connsiteX127" fmla="*/ 137508 w 788731"/>
                    <a:gd name="connsiteY127" fmla="*/ 598849 h 827458"/>
                    <a:gd name="connsiteX128" fmla="*/ 136399 w 788731"/>
                    <a:gd name="connsiteY128" fmla="*/ 591367 h 827458"/>
                    <a:gd name="connsiteX129" fmla="*/ 135290 w 788731"/>
                    <a:gd name="connsiteY129" fmla="*/ 584162 h 827458"/>
                    <a:gd name="connsiteX130" fmla="*/ 131964 w 788731"/>
                    <a:gd name="connsiteY130" fmla="*/ 567257 h 827458"/>
                    <a:gd name="connsiteX131" fmla="*/ 128914 w 788731"/>
                    <a:gd name="connsiteY131" fmla="*/ 561715 h 827458"/>
                    <a:gd name="connsiteX132" fmla="*/ 128636 w 788731"/>
                    <a:gd name="connsiteY132" fmla="*/ 554787 h 827458"/>
                    <a:gd name="connsiteX133" fmla="*/ 128636 w 788731"/>
                    <a:gd name="connsiteY133" fmla="*/ 536774 h 827458"/>
                    <a:gd name="connsiteX134" fmla="*/ 127250 w 788731"/>
                    <a:gd name="connsiteY134" fmla="*/ 523749 h 827458"/>
                    <a:gd name="connsiteX135" fmla="*/ 121706 w 788731"/>
                    <a:gd name="connsiteY135" fmla="*/ 507953 h 827458"/>
                    <a:gd name="connsiteX136" fmla="*/ 125033 w 788731"/>
                    <a:gd name="connsiteY136" fmla="*/ 490771 h 827458"/>
                    <a:gd name="connsiteX137" fmla="*/ 125033 w 788731"/>
                    <a:gd name="connsiteY137" fmla="*/ 473036 h 827458"/>
                    <a:gd name="connsiteX138" fmla="*/ 121706 w 788731"/>
                    <a:gd name="connsiteY138" fmla="*/ 457794 h 827458"/>
                    <a:gd name="connsiteX139" fmla="*/ 127528 w 788731"/>
                    <a:gd name="connsiteY139" fmla="*/ 453637 h 827458"/>
                    <a:gd name="connsiteX140" fmla="*/ 126696 w 788731"/>
                    <a:gd name="connsiteY140" fmla="*/ 451697 h 827458"/>
                    <a:gd name="connsiteX141" fmla="*/ 115052 w 788731"/>
                    <a:gd name="connsiteY141" fmla="*/ 446709 h 827458"/>
                    <a:gd name="connsiteX142" fmla="*/ 123647 w 788731"/>
                    <a:gd name="connsiteY142" fmla="*/ 437010 h 827458"/>
                    <a:gd name="connsiteX143" fmla="*/ 116438 w 788731"/>
                    <a:gd name="connsiteY143" fmla="*/ 435347 h 827458"/>
                    <a:gd name="connsiteX144" fmla="*/ 106735 w 788731"/>
                    <a:gd name="connsiteY144" fmla="*/ 437287 h 827458"/>
                    <a:gd name="connsiteX145" fmla="*/ 106181 w 788731"/>
                    <a:gd name="connsiteY145" fmla="*/ 448372 h 827458"/>
                    <a:gd name="connsiteX146" fmla="*/ 101745 w 788731"/>
                    <a:gd name="connsiteY146" fmla="*/ 466662 h 827458"/>
                    <a:gd name="connsiteX147" fmla="*/ 83448 w 788731"/>
                    <a:gd name="connsiteY147" fmla="*/ 474699 h 827458"/>
                    <a:gd name="connsiteX148" fmla="*/ 65982 w 788731"/>
                    <a:gd name="connsiteY148" fmla="*/ 476915 h 827458"/>
                    <a:gd name="connsiteX149" fmla="*/ 47684 w 788731"/>
                    <a:gd name="connsiteY149" fmla="*/ 465830 h 827458"/>
                    <a:gd name="connsiteX150" fmla="*/ 35209 w 788731"/>
                    <a:gd name="connsiteY150" fmla="*/ 452252 h 827458"/>
                    <a:gd name="connsiteX151" fmla="*/ 21901 w 788731"/>
                    <a:gd name="connsiteY151" fmla="*/ 439781 h 827458"/>
                    <a:gd name="connsiteX152" fmla="*/ 20515 w 788731"/>
                    <a:gd name="connsiteY152" fmla="*/ 433961 h 827458"/>
                    <a:gd name="connsiteX153" fmla="*/ 26615 w 788731"/>
                    <a:gd name="connsiteY153" fmla="*/ 432299 h 827458"/>
                    <a:gd name="connsiteX154" fmla="*/ 43526 w 788731"/>
                    <a:gd name="connsiteY154" fmla="*/ 431468 h 827458"/>
                    <a:gd name="connsiteX155" fmla="*/ 55724 w 788731"/>
                    <a:gd name="connsiteY155" fmla="*/ 420105 h 827458"/>
                    <a:gd name="connsiteX156" fmla="*/ 59605 w 788731"/>
                    <a:gd name="connsiteY156" fmla="*/ 414009 h 827458"/>
                    <a:gd name="connsiteX157" fmla="*/ 42139 w 788731"/>
                    <a:gd name="connsiteY157" fmla="*/ 419828 h 827458"/>
                    <a:gd name="connsiteX158" fmla="*/ 29110 w 788731"/>
                    <a:gd name="connsiteY158" fmla="*/ 422322 h 827458"/>
                    <a:gd name="connsiteX159" fmla="*/ 19406 w 788731"/>
                    <a:gd name="connsiteY159" fmla="*/ 415117 h 827458"/>
                    <a:gd name="connsiteX160" fmla="*/ 11089 w 788731"/>
                    <a:gd name="connsiteY160" fmla="*/ 408743 h 827458"/>
                    <a:gd name="connsiteX161" fmla="*/ 6931 w 788731"/>
                    <a:gd name="connsiteY161" fmla="*/ 402370 h 827458"/>
                    <a:gd name="connsiteX162" fmla="*/ 5545 w 788731"/>
                    <a:gd name="connsiteY162" fmla="*/ 395719 h 827458"/>
                    <a:gd name="connsiteX163" fmla="*/ 1664 w 788731"/>
                    <a:gd name="connsiteY163" fmla="*/ 393779 h 827458"/>
                    <a:gd name="connsiteX164" fmla="*/ 0 w 788731"/>
                    <a:gd name="connsiteY164" fmla="*/ 391839 h 827458"/>
                    <a:gd name="connsiteX165" fmla="*/ 9149 w 788731"/>
                    <a:gd name="connsiteY165" fmla="*/ 387128 h 827458"/>
                    <a:gd name="connsiteX166" fmla="*/ 14139 w 788731"/>
                    <a:gd name="connsiteY166" fmla="*/ 380477 h 827458"/>
                    <a:gd name="connsiteX167" fmla="*/ 44912 w 788731"/>
                    <a:gd name="connsiteY167" fmla="*/ 382140 h 827458"/>
                    <a:gd name="connsiteX168" fmla="*/ 60714 w 788731"/>
                    <a:gd name="connsiteY168" fmla="*/ 374658 h 827458"/>
                    <a:gd name="connsiteX169" fmla="*/ 74576 w 788731"/>
                    <a:gd name="connsiteY169" fmla="*/ 377706 h 827458"/>
                    <a:gd name="connsiteX170" fmla="*/ 69031 w 788731"/>
                    <a:gd name="connsiteY170" fmla="*/ 341126 h 827458"/>
                    <a:gd name="connsiteX171" fmla="*/ 54615 w 788731"/>
                    <a:gd name="connsiteY171" fmla="*/ 334198 h 827458"/>
                    <a:gd name="connsiteX172" fmla="*/ 51011 w 788731"/>
                    <a:gd name="connsiteY172" fmla="*/ 315908 h 827458"/>
                    <a:gd name="connsiteX173" fmla="*/ 35209 w 788731"/>
                    <a:gd name="connsiteY173" fmla="*/ 307594 h 827458"/>
                    <a:gd name="connsiteX174" fmla="*/ 55447 w 788731"/>
                    <a:gd name="connsiteY174" fmla="*/ 274339 h 827458"/>
                    <a:gd name="connsiteX175" fmla="*/ 68477 w 788731"/>
                    <a:gd name="connsiteY175" fmla="*/ 278219 h 827458"/>
                    <a:gd name="connsiteX176" fmla="*/ 89547 w 788731"/>
                    <a:gd name="connsiteY176" fmla="*/ 275448 h 827458"/>
                    <a:gd name="connsiteX177" fmla="*/ 108121 w 788731"/>
                    <a:gd name="connsiteY177" fmla="*/ 255772 h 827458"/>
                    <a:gd name="connsiteX178" fmla="*/ 122815 w 788731"/>
                    <a:gd name="connsiteY178" fmla="*/ 243579 h 827458"/>
                    <a:gd name="connsiteX179" fmla="*/ 138063 w 788731"/>
                    <a:gd name="connsiteY179" fmla="*/ 219192 h 827458"/>
                    <a:gd name="connsiteX180" fmla="*/ 151370 w 788731"/>
                    <a:gd name="connsiteY180" fmla="*/ 208107 h 827458"/>
                    <a:gd name="connsiteX181" fmla="*/ 155529 w 788731"/>
                    <a:gd name="connsiteY181" fmla="*/ 198408 h 827458"/>
                    <a:gd name="connsiteX182" fmla="*/ 168004 w 788731"/>
                    <a:gd name="connsiteY182" fmla="*/ 186215 h 827458"/>
                    <a:gd name="connsiteX183" fmla="*/ 171885 w 788731"/>
                    <a:gd name="connsiteY183" fmla="*/ 161551 h 827458"/>
                    <a:gd name="connsiteX184" fmla="*/ 185747 w 788731"/>
                    <a:gd name="connsiteY184" fmla="*/ 150743 h 827458"/>
                    <a:gd name="connsiteX185" fmla="*/ 191292 w 788731"/>
                    <a:gd name="connsiteY185" fmla="*/ 143815 h 827458"/>
                    <a:gd name="connsiteX186" fmla="*/ 180202 w 788731"/>
                    <a:gd name="connsiteY186" fmla="*/ 138273 h 827458"/>
                    <a:gd name="connsiteX187" fmla="*/ 162460 w 788731"/>
                    <a:gd name="connsiteY187" fmla="*/ 122199 h 827458"/>
                    <a:gd name="connsiteX188" fmla="*/ 161350 w 788731"/>
                    <a:gd name="connsiteY188" fmla="*/ 107789 h 827458"/>
                    <a:gd name="connsiteX189" fmla="*/ 157469 w 788731"/>
                    <a:gd name="connsiteY189" fmla="*/ 103355 h 827458"/>
                    <a:gd name="connsiteX190" fmla="*/ 162460 w 788731"/>
                    <a:gd name="connsiteY190" fmla="*/ 93933 h 827458"/>
                    <a:gd name="connsiteX191" fmla="*/ 153587 w 788731"/>
                    <a:gd name="connsiteY191" fmla="*/ 79523 h 827458"/>
                    <a:gd name="connsiteX192" fmla="*/ 167449 w 788731"/>
                    <a:gd name="connsiteY192" fmla="*/ 60401 h 827458"/>
                    <a:gd name="connsiteX193" fmla="*/ 158023 w 788731"/>
                    <a:gd name="connsiteY193" fmla="*/ 41557 h 827458"/>
                    <a:gd name="connsiteX194" fmla="*/ 144994 w 788731"/>
                    <a:gd name="connsiteY194" fmla="*/ 38786 h 827458"/>
                    <a:gd name="connsiteX195" fmla="*/ 127528 w 788731"/>
                    <a:gd name="connsiteY195" fmla="*/ 24098 h 827458"/>
                    <a:gd name="connsiteX196" fmla="*/ 142498 w 788731"/>
                    <a:gd name="connsiteY196" fmla="*/ 3868 h 827458"/>
                    <a:gd name="connsiteX197" fmla="*/ 161073 w 788731"/>
                    <a:gd name="connsiteY197" fmla="*/ 820 h 827458"/>
                    <a:gd name="connsiteX198" fmla="*/ 168835 w 788731"/>
                    <a:gd name="connsiteY198" fmla="*/ 543 h 827458"/>
                    <a:gd name="connsiteX199" fmla="*/ 189905 w 788731"/>
                    <a:gd name="connsiteY199" fmla="*/ 1374 h 827458"/>
                    <a:gd name="connsiteX200" fmla="*/ 210420 w 788731"/>
                    <a:gd name="connsiteY200" fmla="*/ 18279 h 827458"/>
                    <a:gd name="connsiteX201" fmla="*/ 214025 w 788731"/>
                    <a:gd name="connsiteY201" fmla="*/ 36569 h 827458"/>
                    <a:gd name="connsiteX202" fmla="*/ 226778 w 788731"/>
                    <a:gd name="connsiteY202" fmla="*/ 36014 h 827458"/>
                    <a:gd name="connsiteX203" fmla="*/ 238144 w 788731"/>
                    <a:gd name="connsiteY203" fmla="*/ 46268 h 827458"/>
                    <a:gd name="connsiteX204" fmla="*/ 265313 w 788731"/>
                    <a:gd name="connsiteY204" fmla="*/ 43497 h 827458"/>
                    <a:gd name="connsiteX205" fmla="*/ 286106 w 788731"/>
                    <a:gd name="connsiteY205" fmla="*/ 31858 h 827458"/>
                    <a:gd name="connsiteX206" fmla="*/ 304958 w 788731"/>
                    <a:gd name="connsiteY206" fmla="*/ 35183 h 827458"/>
                    <a:gd name="connsiteX207" fmla="*/ 320483 w 788731"/>
                    <a:gd name="connsiteY207" fmla="*/ 48485 h 827458"/>
                    <a:gd name="connsiteX208" fmla="*/ 328245 w 788731"/>
                    <a:gd name="connsiteY208" fmla="*/ 50702 h 827458"/>
                    <a:gd name="connsiteX209" fmla="*/ 311057 w 788731"/>
                    <a:gd name="connsiteY209" fmla="*/ 80354 h 827458"/>
                    <a:gd name="connsiteX210" fmla="*/ 296363 w 788731"/>
                    <a:gd name="connsiteY210" fmla="*/ 91993 h 827458"/>
                    <a:gd name="connsiteX211" fmla="*/ 289710 w 788731"/>
                    <a:gd name="connsiteY211" fmla="*/ 93933 h 827458"/>
                    <a:gd name="connsiteX212" fmla="*/ 291650 w 788731"/>
                    <a:gd name="connsiteY212" fmla="*/ 102524 h 827458"/>
                    <a:gd name="connsiteX213" fmla="*/ 291650 w 788731"/>
                    <a:gd name="connsiteY213" fmla="*/ 111946 h 827458"/>
                    <a:gd name="connsiteX214" fmla="*/ 305235 w 788731"/>
                    <a:gd name="connsiteY214" fmla="*/ 130790 h 827458"/>
                    <a:gd name="connsiteX215" fmla="*/ 290542 w 788731"/>
                    <a:gd name="connsiteY215" fmla="*/ 140767 h 827458"/>
                    <a:gd name="connsiteX216" fmla="*/ 279452 w 788731"/>
                    <a:gd name="connsiteY216" fmla="*/ 134393 h 827458"/>
                    <a:gd name="connsiteX217" fmla="*/ 277234 w 788731"/>
                    <a:gd name="connsiteY217" fmla="*/ 146863 h 827458"/>
                    <a:gd name="connsiteX218" fmla="*/ 285274 w 788731"/>
                    <a:gd name="connsiteY218" fmla="*/ 156840 h 827458"/>
                    <a:gd name="connsiteX219" fmla="*/ 288046 w 788731"/>
                    <a:gd name="connsiteY219" fmla="*/ 172636 h 827458"/>
                    <a:gd name="connsiteX220" fmla="*/ 297195 w 788731"/>
                    <a:gd name="connsiteY220" fmla="*/ 171527 h 827458"/>
                    <a:gd name="connsiteX221" fmla="*/ 305235 w 788731"/>
                    <a:gd name="connsiteY221" fmla="*/ 183998 h 827458"/>
                    <a:gd name="connsiteX222" fmla="*/ 323810 w 788731"/>
                    <a:gd name="connsiteY222" fmla="*/ 190649 h 827458"/>
                    <a:gd name="connsiteX223" fmla="*/ 328523 w 788731"/>
                    <a:gd name="connsiteY223" fmla="*/ 197854 h 827458"/>
                    <a:gd name="connsiteX224" fmla="*/ 341276 w 788731"/>
                    <a:gd name="connsiteY224" fmla="*/ 203673 h 827458"/>
                    <a:gd name="connsiteX225" fmla="*/ 344325 w 788731"/>
                    <a:gd name="connsiteY225" fmla="*/ 206721 h 827458"/>
                    <a:gd name="connsiteX226" fmla="*/ 344325 w 788731"/>
                    <a:gd name="connsiteY226" fmla="*/ 206721 h 827458"/>
                    <a:gd name="connsiteX227" fmla="*/ 328245 w 788731"/>
                    <a:gd name="connsiteY227" fmla="*/ 223072 h 827458"/>
                    <a:gd name="connsiteX228" fmla="*/ 323532 w 788731"/>
                    <a:gd name="connsiteY228" fmla="*/ 236928 h 827458"/>
                    <a:gd name="connsiteX229" fmla="*/ 323532 w 788731"/>
                    <a:gd name="connsiteY229" fmla="*/ 252170 h 827458"/>
                    <a:gd name="connsiteX230" fmla="*/ 344048 w 788731"/>
                    <a:gd name="connsiteY230" fmla="*/ 257435 h 827458"/>
                    <a:gd name="connsiteX231" fmla="*/ 368999 w 788731"/>
                    <a:gd name="connsiteY231" fmla="*/ 276556 h 827458"/>
                    <a:gd name="connsiteX232" fmla="*/ 381751 w 788731"/>
                    <a:gd name="connsiteY232" fmla="*/ 276556 h 827458"/>
                    <a:gd name="connsiteX233" fmla="*/ 392286 w 788731"/>
                    <a:gd name="connsiteY233" fmla="*/ 281822 h 827458"/>
                    <a:gd name="connsiteX234" fmla="*/ 400603 w 788731"/>
                    <a:gd name="connsiteY234" fmla="*/ 287641 h 827458"/>
                    <a:gd name="connsiteX235" fmla="*/ 411693 w 788731"/>
                    <a:gd name="connsiteY235" fmla="*/ 290967 h 827458"/>
                    <a:gd name="connsiteX236" fmla="*/ 418069 w 788731"/>
                    <a:gd name="connsiteY236" fmla="*/ 287918 h 827458"/>
                    <a:gd name="connsiteX237" fmla="*/ 426109 w 788731"/>
                    <a:gd name="connsiteY237" fmla="*/ 289027 h 827458"/>
                    <a:gd name="connsiteX238" fmla="*/ 432208 w 788731"/>
                    <a:gd name="connsiteY238" fmla="*/ 286256 h 827458"/>
                    <a:gd name="connsiteX239" fmla="*/ 443852 w 788731"/>
                    <a:gd name="connsiteY239" fmla="*/ 290967 h 827458"/>
                    <a:gd name="connsiteX240" fmla="*/ 448842 w 788731"/>
                    <a:gd name="connsiteY240" fmla="*/ 301497 h 827458"/>
                    <a:gd name="connsiteX241" fmla="*/ 464090 w 788731"/>
                    <a:gd name="connsiteY241" fmla="*/ 306763 h 827458"/>
                    <a:gd name="connsiteX242" fmla="*/ 473516 w 788731"/>
                    <a:gd name="connsiteY242" fmla="*/ 306763 h 827458"/>
                    <a:gd name="connsiteX243" fmla="*/ 480169 w 788731"/>
                    <a:gd name="connsiteY243" fmla="*/ 312582 h 827458"/>
                    <a:gd name="connsiteX244" fmla="*/ 495141 w 788731"/>
                    <a:gd name="connsiteY244" fmla="*/ 313968 h 827458"/>
                    <a:gd name="connsiteX245" fmla="*/ 504012 w 788731"/>
                    <a:gd name="connsiteY245" fmla="*/ 317570 h 827458"/>
                    <a:gd name="connsiteX246" fmla="*/ 508170 w 788731"/>
                    <a:gd name="connsiteY246" fmla="*/ 314522 h 827458"/>
                    <a:gd name="connsiteX247" fmla="*/ 519537 w 788731"/>
                    <a:gd name="connsiteY247" fmla="*/ 319510 h 827458"/>
                    <a:gd name="connsiteX248" fmla="*/ 539221 w 788731"/>
                    <a:gd name="connsiteY248" fmla="*/ 312859 h 827458"/>
                    <a:gd name="connsiteX249" fmla="*/ 536448 w 788731"/>
                    <a:gd name="connsiteY249" fmla="*/ 297064 h 827458"/>
                    <a:gd name="connsiteX250" fmla="*/ 539221 w 788731"/>
                    <a:gd name="connsiteY250" fmla="*/ 274339 h 827458"/>
                    <a:gd name="connsiteX251" fmla="*/ 541161 w 788731"/>
                    <a:gd name="connsiteY251" fmla="*/ 273508 h 827458"/>
                    <a:gd name="connsiteX252" fmla="*/ 552528 w 788731"/>
                    <a:gd name="connsiteY252" fmla="*/ 269074 h 827458"/>
                    <a:gd name="connsiteX253" fmla="*/ 558627 w 788731"/>
                    <a:gd name="connsiteY253" fmla="*/ 289581 h 827458"/>
                    <a:gd name="connsiteX254" fmla="*/ 561677 w 788731"/>
                    <a:gd name="connsiteY254" fmla="*/ 303437 h 827458"/>
                    <a:gd name="connsiteX255" fmla="*/ 580806 w 788731"/>
                    <a:gd name="connsiteY255" fmla="*/ 307594 h 827458"/>
                    <a:gd name="connsiteX256" fmla="*/ 595222 w 788731"/>
                    <a:gd name="connsiteY256" fmla="*/ 304823 h 827458"/>
                    <a:gd name="connsiteX257" fmla="*/ 604648 w 788731"/>
                    <a:gd name="connsiteY257" fmla="*/ 307040 h 827458"/>
                    <a:gd name="connsiteX258" fmla="*/ 642629 w 788731"/>
                    <a:gd name="connsiteY258" fmla="*/ 307040 h 827458"/>
                    <a:gd name="connsiteX259" fmla="*/ 644847 w 788731"/>
                    <a:gd name="connsiteY259" fmla="*/ 299280 h 827458"/>
                    <a:gd name="connsiteX260" fmla="*/ 647064 w 788731"/>
                    <a:gd name="connsiteY260" fmla="*/ 293461 h 827458"/>
                    <a:gd name="connsiteX261" fmla="*/ 632371 w 788731"/>
                    <a:gd name="connsiteY261" fmla="*/ 285147 h 827458"/>
                    <a:gd name="connsiteX262" fmla="*/ 633203 w 788731"/>
                    <a:gd name="connsiteY262" fmla="*/ 274894 h 827458"/>
                    <a:gd name="connsiteX263" fmla="*/ 644292 w 788731"/>
                    <a:gd name="connsiteY263" fmla="*/ 277388 h 827458"/>
                    <a:gd name="connsiteX264" fmla="*/ 666471 w 788731"/>
                    <a:gd name="connsiteY264" fmla="*/ 267134 h 827458"/>
                    <a:gd name="connsiteX265" fmla="*/ 681442 w 788731"/>
                    <a:gd name="connsiteY265" fmla="*/ 251615 h 827458"/>
                    <a:gd name="connsiteX266" fmla="*/ 699184 w 788731"/>
                    <a:gd name="connsiteY266" fmla="*/ 246350 h 827458"/>
                    <a:gd name="connsiteX267" fmla="*/ 715264 w 788731"/>
                    <a:gd name="connsiteY267" fmla="*/ 233325 h 827458"/>
                    <a:gd name="connsiteX268" fmla="*/ 732453 w 788731"/>
                    <a:gd name="connsiteY268" fmla="*/ 241362 h 827458"/>
                    <a:gd name="connsiteX269" fmla="*/ 743542 w 788731"/>
                    <a:gd name="connsiteY269" fmla="*/ 237482 h 827458"/>
                    <a:gd name="connsiteX270" fmla="*/ 756849 w 788731"/>
                    <a:gd name="connsiteY270" fmla="*/ 230277 h 827458"/>
                    <a:gd name="connsiteX271" fmla="*/ 761285 w 788731"/>
                    <a:gd name="connsiteY271" fmla="*/ 236097 h 827458"/>
                    <a:gd name="connsiteX272" fmla="*/ 757681 w 788731"/>
                    <a:gd name="connsiteY272" fmla="*/ 244133 h 827458"/>
                    <a:gd name="connsiteX273" fmla="*/ 766830 w 788731"/>
                    <a:gd name="connsiteY273" fmla="*/ 243579 h 827458"/>
                    <a:gd name="connsiteX274" fmla="*/ 765444 w 788731"/>
                    <a:gd name="connsiteY274" fmla="*/ 253555 h 827458"/>
                    <a:gd name="connsiteX275" fmla="*/ 765444 w 788731"/>
                    <a:gd name="connsiteY275" fmla="*/ 259375 h 827458"/>
                    <a:gd name="connsiteX276" fmla="*/ 781246 w 788731"/>
                    <a:gd name="connsiteY276" fmla="*/ 262146 h 827458"/>
                    <a:gd name="connsiteX277" fmla="*/ 788177 w 788731"/>
                    <a:gd name="connsiteY277" fmla="*/ 265194 h 827458"/>
                    <a:gd name="connsiteX278" fmla="*/ 778474 w 788731"/>
                    <a:gd name="connsiteY278" fmla="*/ 280159 h 827458"/>
                    <a:gd name="connsiteX279" fmla="*/ 781523 w 788731"/>
                    <a:gd name="connsiteY279" fmla="*/ 295401 h 8274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</a:cxnLst>
                  <a:rect l="l" t="t" r="r" b="b"/>
                  <a:pathLst>
                    <a:path w="788731" h="827458">
                      <a:moveTo>
                        <a:pt x="782909" y="294569"/>
                      </a:moveTo>
                      <a:cubicBezTo>
                        <a:pt x="785681" y="300943"/>
                        <a:pt x="774592" y="294015"/>
                        <a:pt x="771265" y="290967"/>
                      </a:cubicBezTo>
                      <a:cubicBezTo>
                        <a:pt x="767939" y="287918"/>
                        <a:pt x="740493" y="306485"/>
                        <a:pt x="733284" y="309811"/>
                      </a:cubicBezTo>
                      <a:cubicBezTo>
                        <a:pt x="726354" y="313413"/>
                        <a:pt x="731344" y="320896"/>
                        <a:pt x="731344" y="326161"/>
                      </a:cubicBezTo>
                      <a:cubicBezTo>
                        <a:pt x="731344" y="331426"/>
                        <a:pt x="723859" y="336692"/>
                        <a:pt x="718591" y="341957"/>
                      </a:cubicBezTo>
                      <a:cubicBezTo>
                        <a:pt x="713324" y="347222"/>
                        <a:pt x="716373" y="348608"/>
                        <a:pt x="718314" y="352765"/>
                      </a:cubicBezTo>
                      <a:cubicBezTo>
                        <a:pt x="720255" y="356645"/>
                        <a:pt x="714710" y="364404"/>
                        <a:pt x="712214" y="368561"/>
                      </a:cubicBezTo>
                      <a:cubicBezTo>
                        <a:pt x="709720" y="372718"/>
                        <a:pt x="707502" y="382417"/>
                        <a:pt x="705284" y="387128"/>
                      </a:cubicBezTo>
                      <a:cubicBezTo>
                        <a:pt x="703066" y="391839"/>
                        <a:pt x="687818" y="386297"/>
                        <a:pt x="682550" y="386574"/>
                      </a:cubicBezTo>
                      <a:cubicBezTo>
                        <a:pt x="677560" y="386851"/>
                        <a:pt x="682828" y="401815"/>
                        <a:pt x="682550" y="408189"/>
                      </a:cubicBezTo>
                      <a:cubicBezTo>
                        <a:pt x="682274" y="414286"/>
                        <a:pt x="678115" y="413177"/>
                        <a:pt x="675343" y="415394"/>
                      </a:cubicBezTo>
                      <a:cubicBezTo>
                        <a:pt x="672570" y="417612"/>
                        <a:pt x="674233" y="427588"/>
                        <a:pt x="675897" y="436733"/>
                      </a:cubicBezTo>
                      <a:cubicBezTo>
                        <a:pt x="677283" y="445878"/>
                        <a:pt x="661481" y="441998"/>
                        <a:pt x="661481" y="441998"/>
                      </a:cubicBezTo>
                      <a:cubicBezTo>
                        <a:pt x="660372" y="432853"/>
                        <a:pt x="658431" y="423985"/>
                        <a:pt x="656768" y="422322"/>
                      </a:cubicBezTo>
                      <a:cubicBezTo>
                        <a:pt x="653164" y="418720"/>
                        <a:pt x="652609" y="394333"/>
                        <a:pt x="647896" y="393779"/>
                      </a:cubicBezTo>
                      <a:cubicBezTo>
                        <a:pt x="643183" y="393225"/>
                        <a:pt x="639579" y="411792"/>
                        <a:pt x="635421" y="415949"/>
                      </a:cubicBezTo>
                      <a:cubicBezTo>
                        <a:pt x="631262" y="420105"/>
                        <a:pt x="622945" y="398213"/>
                        <a:pt x="622668" y="392393"/>
                      </a:cubicBezTo>
                      <a:cubicBezTo>
                        <a:pt x="622668" y="386574"/>
                        <a:pt x="639025" y="381863"/>
                        <a:pt x="640133" y="379369"/>
                      </a:cubicBezTo>
                      <a:cubicBezTo>
                        <a:pt x="641243" y="376874"/>
                        <a:pt x="647342" y="372995"/>
                        <a:pt x="647896" y="369946"/>
                      </a:cubicBezTo>
                      <a:cubicBezTo>
                        <a:pt x="648450" y="366898"/>
                        <a:pt x="651223" y="365235"/>
                        <a:pt x="655659" y="361356"/>
                      </a:cubicBezTo>
                      <a:cubicBezTo>
                        <a:pt x="660095" y="357476"/>
                        <a:pt x="649006" y="354151"/>
                        <a:pt x="646510" y="352210"/>
                      </a:cubicBezTo>
                      <a:cubicBezTo>
                        <a:pt x="643738" y="350271"/>
                        <a:pt x="635421" y="353319"/>
                        <a:pt x="631540" y="353873"/>
                      </a:cubicBezTo>
                      <a:cubicBezTo>
                        <a:pt x="627658" y="354705"/>
                        <a:pt x="625995" y="351933"/>
                        <a:pt x="622668" y="350548"/>
                      </a:cubicBezTo>
                      <a:cubicBezTo>
                        <a:pt x="619341" y="349162"/>
                        <a:pt x="606589" y="354428"/>
                        <a:pt x="602430" y="354705"/>
                      </a:cubicBezTo>
                      <a:cubicBezTo>
                        <a:pt x="597994" y="354705"/>
                        <a:pt x="591895" y="352765"/>
                        <a:pt x="588014" y="349994"/>
                      </a:cubicBezTo>
                      <a:cubicBezTo>
                        <a:pt x="584132" y="347222"/>
                        <a:pt x="587182" y="341957"/>
                        <a:pt x="587459" y="331981"/>
                      </a:cubicBezTo>
                      <a:cubicBezTo>
                        <a:pt x="587736" y="322004"/>
                        <a:pt x="576093" y="328101"/>
                        <a:pt x="572766" y="328378"/>
                      </a:cubicBezTo>
                      <a:cubicBezTo>
                        <a:pt x="569439" y="328933"/>
                        <a:pt x="567221" y="321450"/>
                        <a:pt x="565835" y="318679"/>
                      </a:cubicBezTo>
                      <a:cubicBezTo>
                        <a:pt x="564449" y="315631"/>
                        <a:pt x="563063" y="319233"/>
                        <a:pt x="561954" y="321727"/>
                      </a:cubicBezTo>
                      <a:cubicBezTo>
                        <a:pt x="560845" y="324221"/>
                        <a:pt x="553914" y="316739"/>
                        <a:pt x="550587" y="315353"/>
                      </a:cubicBezTo>
                      <a:cubicBezTo>
                        <a:pt x="547538" y="313968"/>
                        <a:pt x="547260" y="318125"/>
                        <a:pt x="547260" y="321450"/>
                      </a:cubicBezTo>
                      <a:cubicBezTo>
                        <a:pt x="547260" y="324776"/>
                        <a:pt x="542270" y="325607"/>
                        <a:pt x="540884" y="330318"/>
                      </a:cubicBezTo>
                      <a:cubicBezTo>
                        <a:pt x="539775" y="335029"/>
                        <a:pt x="547815" y="341957"/>
                        <a:pt x="559459" y="346114"/>
                      </a:cubicBezTo>
                      <a:cubicBezTo>
                        <a:pt x="571102" y="350271"/>
                        <a:pt x="554468" y="353042"/>
                        <a:pt x="551419" y="354428"/>
                      </a:cubicBezTo>
                      <a:cubicBezTo>
                        <a:pt x="548646" y="355813"/>
                        <a:pt x="542270" y="361079"/>
                        <a:pt x="540607" y="366621"/>
                      </a:cubicBezTo>
                      <a:cubicBezTo>
                        <a:pt x="538943" y="372163"/>
                        <a:pt x="547260" y="376320"/>
                        <a:pt x="553360" y="377429"/>
                      </a:cubicBezTo>
                      <a:cubicBezTo>
                        <a:pt x="559459" y="378814"/>
                        <a:pt x="553637" y="390730"/>
                        <a:pt x="553360" y="394887"/>
                      </a:cubicBezTo>
                      <a:cubicBezTo>
                        <a:pt x="553082" y="399044"/>
                        <a:pt x="559459" y="406804"/>
                        <a:pt x="561399" y="409575"/>
                      </a:cubicBezTo>
                      <a:cubicBezTo>
                        <a:pt x="563340" y="412346"/>
                        <a:pt x="562508" y="417334"/>
                        <a:pt x="562785" y="421768"/>
                      </a:cubicBezTo>
                      <a:cubicBezTo>
                        <a:pt x="563340" y="426202"/>
                        <a:pt x="563894" y="433961"/>
                        <a:pt x="565558" y="438673"/>
                      </a:cubicBezTo>
                      <a:cubicBezTo>
                        <a:pt x="566390" y="441444"/>
                        <a:pt x="566112" y="448926"/>
                        <a:pt x="565558" y="454746"/>
                      </a:cubicBezTo>
                      <a:cubicBezTo>
                        <a:pt x="565003" y="455300"/>
                        <a:pt x="564726" y="455577"/>
                        <a:pt x="563894" y="455854"/>
                      </a:cubicBezTo>
                      <a:cubicBezTo>
                        <a:pt x="559736" y="457794"/>
                        <a:pt x="558627" y="451974"/>
                        <a:pt x="557795" y="449203"/>
                      </a:cubicBezTo>
                      <a:cubicBezTo>
                        <a:pt x="556409" y="445324"/>
                        <a:pt x="554468" y="446155"/>
                        <a:pt x="552805" y="449203"/>
                      </a:cubicBezTo>
                      <a:cubicBezTo>
                        <a:pt x="551696" y="451420"/>
                        <a:pt x="550864" y="455854"/>
                        <a:pt x="547538" y="455023"/>
                      </a:cubicBezTo>
                      <a:cubicBezTo>
                        <a:pt x="544765" y="454469"/>
                        <a:pt x="541993" y="451974"/>
                        <a:pt x="541439" y="449203"/>
                      </a:cubicBezTo>
                      <a:cubicBezTo>
                        <a:pt x="540607" y="445324"/>
                        <a:pt x="541439" y="441444"/>
                        <a:pt x="538389" y="438396"/>
                      </a:cubicBezTo>
                      <a:cubicBezTo>
                        <a:pt x="535339" y="435347"/>
                        <a:pt x="533398" y="437564"/>
                        <a:pt x="533953" y="441167"/>
                      </a:cubicBezTo>
                      <a:cubicBezTo>
                        <a:pt x="534230" y="444769"/>
                        <a:pt x="535616" y="448649"/>
                        <a:pt x="531735" y="450866"/>
                      </a:cubicBezTo>
                      <a:cubicBezTo>
                        <a:pt x="528409" y="452806"/>
                        <a:pt x="524250" y="453083"/>
                        <a:pt x="520646" y="453914"/>
                      </a:cubicBezTo>
                      <a:cubicBezTo>
                        <a:pt x="517319" y="454746"/>
                        <a:pt x="513715" y="455300"/>
                        <a:pt x="510665" y="457240"/>
                      </a:cubicBezTo>
                      <a:cubicBezTo>
                        <a:pt x="507339" y="459457"/>
                        <a:pt x="506784" y="463059"/>
                        <a:pt x="507339" y="466939"/>
                      </a:cubicBezTo>
                      <a:cubicBezTo>
                        <a:pt x="508170" y="475530"/>
                        <a:pt x="510943" y="486615"/>
                        <a:pt x="504012" y="493266"/>
                      </a:cubicBezTo>
                      <a:cubicBezTo>
                        <a:pt x="500685" y="496591"/>
                        <a:pt x="495972" y="497977"/>
                        <a:pt x="492091" y="500748"/>
                      </a:cubicBezTo>
                      <a:cubicBezTo>
                        <a:pt x="489596" y="502411"/>
                        <a:pt x="487655" y="505182"/>
                        <a:pt x="484328" y="505736"/>
                      </a:cubicBezTo>
                      <a:cubicBezTo>
                        <a:pt x="480724" y="506568"/>
                        <a:pt x="477120" y="505182"/>
                        <a:pt x="473516" y="505182"/>
                      </a:cubicBezTo>
                      <a:cubicBezTo>
                        <a:pt x="470466" y="505182"/>
                        <a:pt x="468803" y="507122"/>
                        <a:pt x="466585" y="508784"/>
                      </a:cubicBezTo>
                      <a:cubicBezTo>
                        <a:pt x="464367" y="510724"/>
                        <a:pt x="461872" y="512664"/>
                        <a:pt x="459931" y="515158"/>
                      </a:cubicBezTo>
                      <a:cubicBezTo>
                        <a:pt x="457714" y="517929"/>
                        <a:pt x="456328" y="520701"/>
                        <a:pt x="453832" y="523195"/>
                      </a:cubicBezTo>
                      <a:cubicBezTo>
                        <a:pt x="451337" y="525966"/>
                        <a:pt x="447733" y="528183"/>
                        <a:pt x="444683" y="530677"/>
                      </a:cubicBezTo>
                      <a:cubicBezTo>
                        <a:pt x="441634" y="533448"/>
                        <a:pt x="438584" y="536219"/>
                        <a:pt x="435258" y="538714"/>
                      </a:cubicBezTo>
                      <a:cubicBezTo>
                        <a:pt x="433040" y="540376"/>
                        <a:pt x="431653" y="541762"/>
                        <a:pt x="430545" y="544533"/>
                      </a:cubicBezTo>
                      <a:cubicBezTo>
                        <a:pt x="429713" y="547027"/>
                        <a:pt x="428881" y="548690"/>
                        <a:pt x="427218" y="550630"/>
                      </a:cubicBezTo>
                      <a:cubicBezTo>
                        <a:pt x="423891" y="554509"/>
                        <a:pt x="418901" y="555341"/>
                        <a:pt x="414188" y="557558"/>
                      </a:cubicBezTo>
                      <a:cubicBezTo>
                        <a:pt x="409475" y="559775"/>
                        <a:pt x="407812" y="563655"/>
                        <a:pt x="405039" y="567811"/>
                      </a:cubicBezTo>
                      <a:cubicBezTo>
                        <a:pt x="403930" y="569751"/>
                        <a:pt x="401435" y="571414"/>
                        <a:pt x="399495" y="572245"/>
                      </a:cubicBezTo>
                      <a:cubicBezTo>
                        <a:pt x="396722" y="573631"/>
                        <a:pt x="394227" y="573631"/>
                        <a:pt x="391455" y="574462"/>
                      </a:cubicBezTo>
                      <a:cubicBezTo>
                        <a:pt x="386464" y="576125"/>
                        <a:pt x="381197" y="579173"/>
                        <a:pt x="380088" y="584716"/>
                      </a:cubicBezTo>
                      <a:cubicBezTo>
                        <a:pt x="379533" y="586933"/>
                        <a:pt x="380920" y="589150"/>
                        <a:pt x="380365" y="591367"/>
                      </a:cubicBezTo>
                      <a:cubicBezTo>
                        <a:pt x="379811" y="593307"/>
                        <a:pt x="377870" y="595247"/>
                        <a:pt x="376484" y="596632"/>
                      </a:cubicBezTo>
                      <a:cubicBezTo>
                        <a:pt x="374544" y="598295"/>
                        <a:pt x="373434" y="600235"/>
                        <a:pt x="370662" y="600789"/>
                      </a:cubicBezTo>
                      <a:cubicBezTo>
                        <a:pt x="368167" y="601620"/>
                        <a:pt x="365395" y="602452"/>
                        <a:pt x="362899" y="602729"/>
                      </a:cubicBezTo>
                      <a:cubicBezTo>
                        <a:pt x="357355" y="603283"/>
                        <a:pt x="351533" y="603283"/>
                        <a:pt x="348483" y="608548"/>
                      </a:cubicBezTo>
                      <a:cubicBezTo>
                        <a:pt x="347375" y="610488"/>
                        <a:pt x="347097" y="612982"/>
                        <a:pt x="345711" y="614922"/>
                      </a:cubicBezTo>
                      <a:cubicBezTo>
                        <a:pt x="344325" y="616862"/>
                        <a:pt x="342107" y="617970"/>
                        <a:pt x="339889" y="618525"/>
                      </a:cubicBezTo>
                      <a:cubicBezTo>
                        <a:pt x="339334" y="615199"/>
                        <a:pt x="336562" y="612982"/>
                        <a:pt x="333235" y="614922"/>
                      </a:cubicBezTo>
                      <a:cubicBezTo>
                        <a:pt x="330463" y="616585"/>
                        <a:pt x="328800" y="620465"/>
                        <a:pt x="326582" y="622959"/>
                      </a:cubicBezTo>
                      <a:cubicBezTo>
                        <a:pt x="324086" y="625453"/>
                        <a:pt x="322146" y="628224"/>
                        <a:pt x="321037" y="631549"/>
                      </a:cubicBezTo>
                      <a:cubicBezTo>
                        <a:pt x="319928" y="634598"/>
                        <a:pt x="320205" y="637923"/>
                        <a:pt x="320483" y="641249"/>
                      </a:cubicBezTo>
                      <a:cubicBezTo>
                        <a:pt x="320760" y="645129"/>
                        <a:pt x="322146" y="648731"/>
                        <a:pt x="322423" y="652334"/>
                      </a:cubicBezTo>
                      <a:cubicBezTo>
                        <a:pt x="322423" y="655936"/>
                        <a:pt x="321037" y="658985"/>
                        <a:pt x="320760" y="662587"/>
                      </a:cubicBezTo>
                      <a:cubicBezTo>
                        <a:pt x="320483" y="665913"/>
                        <a:pt x="319651" y="669792"/>
                        <a:pt x="321592" y="672564"/>
                      </a:cubicBezTo>
                      <a:cubicBezTo>
                        <a:pt x="322423" y="673672"/>
                        <a:pt x="323532" y="674503"/>
                        <a:pt x="323810" y="675889"/>
                      </a:cubicBezTo>
                      <a:cubicBezTo>
                        <a:pt x="323810" y="677275"/>
                        <a:pt x="322978" y="678383"/>
                        <a:pt x="322423" y="679492"/>
                      </a:cubicBezTo>
                      <a:cubicBezTo>
                        <a:pt x="320760" y="683094"/>
                        <a:pt x="322978" y="686697"/>
                        <a:pt x="323255" y="690577"/>
                      </a:cubicBezTo>
                      <a:cubicBezTo>
                        <a:pt x="323532" y="694456"/>
                        <a:pt x="323255" y="698613"/>
                        <a:pt x="323255" y="702493"/>
                      </a:cubicBezTo>
                      <a:cubicBezTo>
                        <a:pt x="323255" y="705818"/>
                        <a:pt x="322700" y="709421"/>
                        <a:pt x="321037" y="712192"/>
                      </a:cubicBezTo>
                      <a:cubicBezTo>
                        <a:pt x="318819" y="715518"/>
                        <a:pt x="314938" y="717180"/>
                        <a:pt x="313275" y="720783"/>
                      </a:cubicBezTo>
                      <a:cubicBezTo>
                        <a:pt x="309948" y="727711"/>
                        <a:pt x="312720" y="736856"/>
                        <a:pt x="312443" y="744338"/>
                      </a:cubicBezTo>
                      <a:cubicBezTo>
                        <a:pt x="312443" y="747664"/>
                        <a:pt x="313829" y="750158"/>
                        <a:pt x="314383" y="753483"/>
                      </a:cubicBezTo>
                      <a:cubicBezTo>
                        <a:pt x="314938" y="757086"/>
                        <a:pt x="313829" y="761520"/>
                        <a:pt x="312443" y="764845"/>
                      </a:cubicBezTo>
                      <a:cubicBezTo>
                        <a:pt x="311057" y="768171"/>
                        <a:pt x="308284" y="770110"/>
                        <a:pt x="304680" y="770942"/>
                      </a:cubicBezTo>
                      <a:cubicBezTo>
                        <a:pt x="300522" y="772050"/>
                        <a:pt x="297195" y="773713"/>
                        <a:pt x="294700" y="777593"/>
                      </a:cubicBezTo>
                      <a:cubicBezTo>
                        <a:pt x="293036" y="780364"/>
                        <a:pt x="291650" y="783967"/>
                        <a:pt x="290542" y="787015"/>
                      </a:cubicBezTo>
                      <a:cubicBezTo>
                        <a:pt x="289155" y="790895"/>
                        <a:pt x="290264" y="792280"/>
                        <a:pt x="293591" y="794220"/>
                      </a:cubicBezTo>
                      <a:cubicBezTo>
                        <a:pt x="294977" y="795051"/>
                        <a:pt x="296086" y="796160"/>
                        <a:pt x="297195" y="797268"/>
                      </a:cubicBezTo>
                      <a:cubicBezTo>
                        <a:pt x="294700" y="798654"/>
                        <a:pt x="291928" y="800040"/>
                        <a:pt x="289155" y="800317"/>
                      </a:cubicBezTo>
                      <a:cubicBezTo>
                        <a:pt x="286383" y="800317"/>
                        <a:pt x="283611" y="800317"/>
                        <a:pt x="281115" y="800594"/>
                      </a:cubicBezTo>
                      <a:cubicBezTo>
                        <a:pt x="275848" y="801702"/>
                        <a:pt x="273630" y="806136"/>
                        <a:pt x="270858" y="810016"/>
                      </a:cubicBezTo>
                      <a:cubicBezTo>
                        <a:pt x="265313" y="817775"/>
                        <a:pt x="256719" y="831909"/>
                        <a:pt x="244798" y="826089"/>
                      </a:cubicBezTo>
                      <a:cubicBezTo>
                        <a:pt x="240916" y="824149"/>
                        <a:pt x="239808" y="819438"/>
                        <a:pt x="236758" y="816667"/>
                      </a:cubicBezTo>
                      <a:cubicBezTo>
                        <a:pt x="233985" y="814173"/>
                        <a:pt x="230104" y="813618"/>
                        <a:pt x="228718" y="809739"/>
                      </a:cubicBezTo>
                      <a:cubicBezTo>
                        <a:pt x="228718" y="809739"/>
                        <a:pt x="228718" y="808630"/>
                        <a:pt x="228718" y="808630"/>
                      </a:cubicBezTo>
                      <a:cubicBezTo>
                        <a:pt x="228441" y="807799"/>
                        <a:pt x="227610" y="806968"/>
                        <a:pt x="227055" y="805859"/>
                      </a:cubicBezTo>
                      <a:cubicBezTo>
                        <a:pt x="226223" y="804197"/>
                        <a:pt x="225392" y="802811"/>
                        <a:pt x="224282" y="801425"/>
                      </a:cubicBezTo>
                      <a:cubicBezTo>
                        <a:pt x="222065" y="798377"/>
                        <a:pt x="219847" y="794774"/>
                        <a:pt x="219847" y="790895"/>
                      </a:cubicBezTo>
                      <a:cubicBezTo>
                        <a:pt x="219847" y="788955"/>
                        <a:pt x="220956" y="787846"/>
                        <a:pt x="220956" y="785906"/>
                      </a:cubicBezTo>
                      <a:cubicBezTo>
                        <a:pt x="220956" y="783412"/>
                        <a:pt x="220956" y="781749"/>
                        <a:pt x="220124" y="779533"/>
                      </a:cubicBezTo>
                      <a:cubicBezTo>
                        <a:pt x="218183" y="774544"/>
                        <a:pt x="215688" y="769556"/>
                        <a:pt x="212916" y="764845"/>
                      </a:cubicBezTo>
                      <a:cubicBezTo>
                        <a:pt x="211530" y="762905"/>
                        <a:pt x="210420" y="760688"/>
                        <a:pt x="209312" y="758471"/>
                      </a:cubicBezTo>
                      <a:cubicBezTo>
                        <a:pt x="208480" y="756254"/>
                        <a:pt x="207926" y="754315"/>
                        <a:pt x="206817" y="752097"/>
                      </a:cubicBezTo>
                      <a:cubicBezTo>
                        <a:pt x="204599" y="748495"/>
                        <a:pt x="202935" y="744061"/>
                        <a:pt x="201272" y="740181"/>
                      </a:cubicBezTo>
                      <a:cubicBezTo>
                        <a:pt x="199886" y="736856"/>
                        <a:pt x="199054" y="732976"/>
                        <a:pt x="196836" y="729928"/>
                      </a:cubicBezTo>
                      <a:cubicBezTo>
                        <a:pt x="195728" y="728265"/>
                        <a:pt x="194064" y="727434"/>
                        <a:pt x="192400" y="726325"/>
                      </a:cubicBezTo>
                      <a:cubicBezTo>
                        <a:pt x="191014" y="725217"/>
                        <a:pt x="189074" y="724108"/>
                        <a:pt x="188519" y="722168"/>
                      </a:cubicBezTo>
                      <a:cubicBezTo>
                        <a:pt x="185469" y="714686"/>
                        <a:pt x="183252" y="706649"/>
                        <a:pt x="180202" y="699167"/>
                      </a:cubicBezTo>
                      <a:cubicBezTo>
                        <a:pt x="179094" y="696673"/>
                        <a:pt x="178539" y="694179"/>
                        <a:pt x="178262" y="691408"/>
                      </a:cubicBezTo>
                      <a:cubicBezTo>
                        <a:pt x="177707" y="687251"/>
                        <a:pt x="178262" y="682817"/>
                        <a:pt x="176876" y="678937"/>
                      </a:cubicBezTo>
                      <a:cubicBezTo>
                        <a:pt x="175212" y="674780"/>
                        <a:pt x="170499" y="672841"/>
                        <a:pt x="169667" y="668407"/>
                      </a:cubicBezTo>
                      <a:cubicBezTo>
                        <a:pt x="169113" y="665636"/>
                        <a:pt x="168281" y="663418"/>
                        <a:pt x="167449" y="660924"/>
                      </a:cubicBezTo>
                      <a:cubicBezTo>
                        <a:pt x="166895" y="658985"/>
                        <a:pt x="166618" y="657045"/>
                        <a:pt x="165509" y="655105"/>
                      </a:cubicBezTo>
                      <a:cubicBezTo>
                        <a:pt x="164677" y="653165"/>
                        <a:pt x="162736" y="651502"/>
                        <a:pt x="162182" y="649562"/>
                      </a:cubicBezTo>
                      <a:cubicBezTo>
                        <a:pt x="161628" y="647900"/>
                        <a:pt x="162182" y="646237"/>
                        <a:pt x="161073" y="644574"/>
                      </a:cubicBezTo>
                      <a:cubicBezTo>
                        <a:pt x="159410" y="640972"/>
                        <a:pt x="154974" y="639863"/>
                        <a:pt x="154697" y="635429"/>
                      </a:cubicBezTo>
                      <a:cubicBezTo>
                        <a:pt x="154142" y="630441"/>
                        <a:pt x="154697" y="626561"/>
                        <a:pt x="151370" y="622404"/>
                      </a:cubicBezTo>
                      <a:cubicBezTo>
                        <a:pt x="147766" y="618247"/>
                        <a:pt x="143607" y="614922"/>
                        <a:pt x="140281" y="610765"/>
                      </a:cubicBezTo>
                      <a:cubicBezTo>
                        <a:pt x="138895" y="609103"/>
                        <a:pt x="138895" y="606886"/>
                        <a:pt x="138340" y="604946"/>
                      </a:cubicBezTo>
                      <a:cubicBezTo>
                        <a:pt x="137785" y="603006"/>
                        <a:pt x="137508" y="600789"/>
                        <a:pt x="137508" y="598849"/>
                      </a:cubicBezTo>
                      <a:cubicBezTo>
                        <a:pt x="137508" y="596078"/>
                        <a:pt x="137231" y="593861"/>
                        <a:pt x="136399" y="591367"/>
                      </a:cubicBezTo>
                      <a:cubicBezTo>
                        <a:pt x="135567" y="588596"/>
                        <a:pt x="135013" y="586933"/>
                        <a:pt x="135290" y="584162"/>
                      </a:cubicBezTo>
                      <a:cubicBezTo>
                        <a:pt x="135845" y="578619"/>
                        <a:pt x="133627" y="572522"/>
                        <a:pt x="131964" y="567257"/>
                      </a:cubicBezTo>
                      <a:cubicBezTo>
                        <a:pt x="131409" y="565317"/>
                        <a:pt x="129468" y="563932"/>
                        <a:pt x="128914" y="561715"/>
                      </a:cubicBezTo>
                      <a:cubicBezTo>
                        <a:pt x="128636" y="559498"/>
                        <a:pt x="128914" y="557004"/>
                        <a:pt x="128636" y="554787"/>
                      </a:cubicBezTo>
                      <a:cubicBezTo>
                        <a:pt x="128082" y="548690"/>
                        <a:pt x="128082" y="542593"/>
                        <a:pt x="128636" y="536774"/>
                      </a:cubicBezTo>
                      <a:cubicBezTo>
                        <a:pt x="128914" y="532063"/>
                        <a:pt x="128636" y="528183"/>
                        <a:pt x="127250" y="523749"/>
                      </a:cubicBezTo>
                      <a:cubicBezTo>
                        <a:pt x="125310" y="518484"/>
                        <a:pt x="122815" y="513496"/>
                        <a:pt x="121706" y="507953"/>
                      </a:cubicBezTo>
                      <a:cubicBezTo>
                        <a:pt x="120597" y="501856"/>
                        <a:pt x="122537" y="496591"/>
                        <a:pt x="125033" y="490771"/>
                      </a:cubicBezTo>
                      <a:cubicBezTo>
                        <a:pt x="127805" y="484398"/>
                        <a:pt x="128636" y="479409"/>
                        <a:pt x="125033" y="473036"/>
                      </a:cubicBezTo>
                      <a:cubicBezTo>
                        <a:pt x="122537" y="468602"/>
                        <a:pt x="117270" y="462782"/>
                        <a:pt x="121706" y="457794"/>
                      </a:cubicBezTo>
                      <a:cubicBezTo>
                        <a:pt x="123369" y="455854"/>
                        <a:pt x="125587" y="455023"/>
                        <a:pt x="127528" y="453637"/>
                      </a:cubicBezTo>
                      <a:cubicBezTo>
                        <a:pt x="128914" y="452529"/>
                        <a:pt x="128360" y="452252"/>
                        <a:pt x="126696" y="451697"/>
                      </a:cubicBezTo>
                      <a:cubicBezTo>
                        <a:pt x="124478" y="451143"/>
                        <a:pt x="113944" y="450589"/>
                        <a:pt x="115052" y="446709"/>
                      </a:cubicBezTo>
                      <a:cubicBezTo>
                        <a:pt x="115884" y="443661"/>
                        <a:pt x="125310" y="440335"/>
                        <a:pt x="123647" y="437010"/>
                      </a:cubicBezTo>
                      <a:cubicBezTo>
                        <a:pt x="122537" y="435070"/>
                        <a:pt x="118102" y="435347"/>
                        <a:pt x="116438" y="435347"/>
                      </a:cubicBezTo>
                      <a:cubicBezTo>
                        <a:pt x="113112" y="435347"/>
                        <a:pt x="109508" y="435901"/>
                        <a:pt x="106735" y="437287"/>
                      </a:cubicBezTo>
                      <a:cubicBezTo>
                        <a:pt x="101745" y="439781"/>
                        <a:pt x="105071" y="444492"/>
                        <a:pt x="106181" y="448372"/>
                      </a:cubicBezTo>
                      <a:cubicBezTo>
                        <a:pt x="107844" y="454746"/>
                        <a:pt x="106181" y="461674"/>
                        <a:pt x="101745" y="466662"/>
                      </a:cubicBezTo>
                      <a:cubicBezTo>
                        <a:pt x="97032" y="472204"/>
                        <a:pt x="90379" y="473867"/>
                        <a:pt x="83448" y="474699"/>
                      </a:cubicBezTo>
                      <a:cubicBezTo>
                        <a:pt x="77903" y="475530"/>
                        <a:pt x="71527" y="477193"/>
                        <a:pt x="65982" y="476915"/>
                      </a:cubicBezTo>
                      <a:cubicBezTo>
                        <a:pt x="58774" y="476361"/>
                        <a:pt x="52674" y="470819"/>
                        <a:pt x="47684" y="465830"/>
                      </a:cubicBezTo>
                      <a:cubicBezTo>
                        <a:pt x="43249" y="461397"/>
                        <a:pt x="39645" y="456409"/>
                        <a:pt x="35209" y="452252"/>
                      </a:cubicBezTo>
                      <a:cubicBezTo>
                        <a:pt x="30773" y="448095"/>
                        <a:pt x="25229" y="444769"/>
                        <a:pt x="21901" y="439781"/>
                      </a:cubicBezTo>
                      <a:cubicBezTo>
                        <a:pt x="20793" y="438118"/>
                        <a:pt x="19406" y="435624"/>
                        <a:pt x="20515" y="433961"/>
                      </a:cubicBezTo>
                      <a:cubicBezTo>
                        <a:pt x="21624" y="432299"/>
                        <a:pt x="24674" y="432299"/>
                        <a:pt x="26615" y="432299"/>
                      </a:cubicBezTo>
                      <a:cubicBezTo>
                        <a:pt x="32159" y="432299"/>
                        <a:pt x="37981" y="433961"/>
                        <a:pt x="43526" y="431468"/>
                      </a:cubicBezTo>
                      <a:cubicBezTo>
                        <a:pt x="48516" y="429250"/>
                        <a:pt x="52397" y="424540"/>
                        <a:pt x="55724" y="420105"/>
                      </a:cubicBezTo>
                      <a:cubicBezTo>
                        <a:pt x="57111" y="418166"/>
                        <a:pt x="58219" y="415949"/>
                        <a:pt x="59605" y="414009"/>
                      </a:cubicBezTo>
                      <a:cubicBezTo>
                        <a:pt x="53229" y="415117"/>
                        <a:pt x="47684" y="417057"/>
                        <a:pt x="42139" y="419828"/>
                      </a:cubicBezTo>
                      <a:cubicBezTo>
                        <a:pt x="37981" y="422045"/>
                        <a:pt x="33546" y="423708"/>
                        <a:pt x="29110" y="422322"/>
                      </a:cubicBezTo>
                      <a:cubicBezTo>
                        <a:pt x="24951" y="421214"/>
                        <a:pt x="22733" y="417334"/>
                        <a:pt x="19406" y="415117"/>
                      </a:cubicBezTo>
                      <a:cubicBezTo>
                        <a:pt x="16357" y="413177"/>
                        <a:pt x="13862" y="411238"/>
                        <a:pt x="11089" y="408743"/>
                      </a:cubicBezTo>
                      <a:cubicBezTo>
                        <a:pt x="9149" y="406804"/>
                        <a:pt x="7763" y="404864"/>
                        <a:pt x="6931" y="402370"/>
                      </a:cubicBezTo>
                      <a:cubicBezTo>
                        <a:pt x="6377" y="400430"/>
                        <a:pt x="6931" y="397381"/>
                        <a:pt x="5545" y="395719"/>
                      </a:cubicBezTo>
                      <a:cubicBezTo>
                        <a:pt x="4713" y="394610"/>
                        <a:pt x="3050" y="394333"/>
                        <a:pt x="1664" y="393779"/>
                      </a:cubicBezTo>
                      <a:cubicBezTo>
                        <a:pt x="832" y="393225"/>
                        <a:pt x="278" y="392671"/>
                        <a:pt x="0" y="391839"/>
                      </a:cubicBezTo>
                      <a:cubicBezTo>
                        <a:pt x="3050" y="388791"/>
                        <a:pt x="6377" y="386851"/>
                        <a:pt x="9149" y="387128"/>
                      </a:cubicBezTo>
                      <a:cubicBezTo>
                        <a:pt x="13584" y="387405"/>
                        <a:pt x="13584" y="385188"/>
                        <a:pt x="14139" y="380477"/>
                      </a:cubicBezTo>
                      <a:cubicBezTo>
                        <a:pt x="14416" y="376043"/>
                        <a:pt x="35763" y="381308"/>
                        <a:pt x="44912" y="382140"/>
                      </a:cubicBezTo>
                      <a:cubicBezTo>
                        <a:pt x="54061" y="383248"/>
                        <a:pt x="58497" y="378260"/>
                        <a:pt x="60714" y="374658"/>
                      </a:cubicBezTo>
                      <a:cubicBezTo>
                        <a:pt x="62655" y="371055"/>
                        <a:pt x="68754" y="378814"/>
                        <a:pt x="74576" y="377706"/>
                      </a:cubicBezTo>
                      <a:cubicBezTo>
                        <a:pt x="80398" y="376597"/>
                        <a:pt x="70695" y="346668"/>
                        <a:pt x="69031" y="341126"/>
                      </a:cubicBezTo>
                      <a:cubicBezTo>
                        <a:pt x="67368" y="335583"/>
                        <a:pt x="57387" y="335583"/>
                        <a:pt x="54615" y="334198"/>
                      </a:cubicBezTo>
                      <a:cubicBezTo>
                        <a:pt x="51843" y="332812"/>
                        <a:pt x="50180" y="320619"/>
                        <a:pt x="51011" y="315908"/>
                      </a:cubicBezTo>
                      <a:cubicBezTo>
                        <a:pt x="52120" y="311474"/>
                        <a:pt x="40753" y="308980"/>
                        <a:pt x="35209" y="307594"/>
                      </a:cubicBezTo>
                      <a:cubicBezTo>
                        <a:pt x="29664" y="306208"/>
                        <a:pt x="49070" y="279882"/>
                        <a:pt x="55447" y="274339"/>
                      </a:cubicBezTo>
                      <a:cubicBezTo>
                        <a:pt x="61823" y="268797"/>
                        <a:pt x="63764" y="272677"/>
                        <a:pt x="68477" y="278219"/>
                      </a:cubicBezTo>
                      <a:cubicBezTo>
                        <a:pt x="72913" y="283762"/>
                        <a:pt x="79289" y="277942"/>
                        <a:pt x="89547" y="275448"/>
                      </a:cubicBezTo>
                      <a:cubicBezTo>
                        <a:pt x="99804" y="272954"/>
                        <a:pt x="105349" y="261038"/>
                        <a:pt x="108121" y="255772"/>
                      </a:cubicBezTo>
                      <a:cubicBezTo>
                        <a:pt x="110894" y="250507"/>
                        <a:pt x="117825" y="246627"/>
                        <a:pt x="122815" y="243579"/>
                      </a:cubicBezTo>
                      <a:cubicBezTo>
                        <a:pt x="127805" y="240531"/>
                        <a:pt x="137785" y="230554"/>
                        <a:pt x="138063" y="219192"/>
                      </a:cubicBezTo>
                      <a:cubicBezTo>
                        <a:pt x="138340" y="207553"/>
                        <a:pt x="146934" y="208939"/>
                        <a:pt x="151370" y="208107"/>
                      </a:cubicBezTo>
                      <a:cubicBezTo>
                        <a:pt x="155805" y="206999"/>
                        <a:pt x="154974" y="203950"/>
                        <a:pt x="155529" y="198408"/>
                      </a:cubicBezTo>
                      <a:cubicBezTo>
                        <a:pt x="156083" y="192865"/>
                        <a:pt x="161350" y="190372"/>
                        <a:pt x="168004" y="186215"/>
                      </a:cubicBezTo>
                      <a:cubicBezTo>
                        <a:pt x="174658" y="182058"/>
                        <a:pt x="172163" y="167647"/>
                        <a:pt x="171885" y="161551"/>
                      </a:cubicBezTo>
                      <a:cubicBezTo>
                        <a:pt x="171608" y="155177"/>
                        <a:pt x="180757" y="151852"/>
                        <a:pt x="185747" y="150743"/>
                      </a:cubicBezTo>
                      <a:cubicBezTo>
                        <a:pt x="191014" y="149634"/>
                        <a:pt x="191014" y="147695"/>
                        <a:pt x="191292" y="143815"/>
                      </a:cubicBezTo>
                      <a:cubicBezTo>
                        <a:pt x="191569" y="139935"/>
                        <a:pt x="187133" y="140212"/>
                        <a:pt x="180202" y="138273"/>
                      </a:cubicBezTo>
                      <a:cubicBezTo>
                        <a:pt x="173271" y="136055"/>
                        <a:pt x="168004" y="128573"/>
                        <a:pt x="162460" y="122199"/>
                      </a:cubicBezTo>
                      <a:cubicBezTo>
                        <a:pt x="156915" y="115826"/>
                        <a:pt x="159687" y="112500"/>
                        <a:pt x="161350" y="107789"/>
                      </a:cubicBezTo>
                      <a:cubicBezTo>
                        <a:pt x="163014" y="103355"/>
                        <a:pt x="159687" y="104741"/>
                        <a:pt x="157469" y="103355"/>
                      </a:cubicBezTo>
                      <a:cubicBezTo>
                        <a:pt x="155529" y="101970"/>
                        <a:pt x="158578" y="95319"/>
                        <a:pt x="162460" y="93933"/>
                      </a:cubicBezTo>
                      <a:cubicBezTo>
                        <a:pt x="166341" y="92547"/>
                        <a:pt x="158301" y="86173"/>
                        <a:pt x="153587" y="79523"/>
                      </a:cubicBezTo>
                      <a:cubicBezTo>
                        <a:pt x="149152" y="72872"/>
                        <a:pt x="161073" y="65667"/>
                        <a:pt x="167449" y="60401"/>
                      </a:cubicBezTo>
                      <a:cubicBezTo>
                        <a:pt x="174103" y="55136"/>
                        <a:pt x="160796" y="44051"/>
                        <a:pt x="158023" y="41557"/>
                      </a:cubicBezTo>
                      <a:cubicBezTo>
                        <a:pt x="155251" y="39063"/>
                        <a:pt x="156360" y="39063"/>
                        <a:pt x="144994" y="38786"/>
                      </a:cubicBezTo>
                      <a:cubicBezTo>
                        <a:pt x="133627" y="38509"/>
                        <a:pt x="130023" y="30472"/>
                        <a:pt x="127528" y="24098"/>
                      </a:cubicBezTo>
                      <a:cubicBezTo>
                        <a:pt x="125033" y="17725"/>
                        <a:pt x="142498" y="3868"/>
                        <a:pt x="142498" y="3868"/>
                      </a:cubicBezTo>
                      <a:cubicBezTo>
                        <a:pt x="151924" y="2206"/>
                        <a:pt x="161073" y="-565"/>
                        <a:pt x="161073" y="820"/>
                      </a:cubicBezTo>
                      <a:cubicBezTo>
                        <a:pt x="161073" y="2206"/>
                        <a:pt x="166618" y="4145"/>
                        <a:pt x="168835" y="543"/>
                      </a:cubicBezTo>
                      <a:cubicBezTo>
                        <a:pt x="168835" y="543"/>
                        <a:pt x="184915" y="-1120"/>
                        <a:pt x="189905" y="1374"/>
                      </a:cubicBezTo>
                      <a:cubicBezTo>
                        <a:pt x="194896" y="3868"/>
                        <a:pt x="211530" y="13291"/>
                        <a:pt x="210420" y="18279"/>
                      </a:cubicBezTo>
                      <a:cubicBezTo>
                        <a:pt x="209034" y="23267"/>
                        <a:pt x="209034" y="37400"/>
                        <a:pt x="214025" y="36569"/>
                      </a:cubicBezTo>
                      <a:cubicBezTo>
                        <a:pt x="219015" y="35737"/>
                        <a:pt x="225668" y="32966"/>
                        <a:pt x="226778" y="36014"/>
                      </a:cubicBezTo>
                      <a:cubicBezTo>
                        <a:pt x="227886" y="38786"/>
                        <a:pt x="231213" y="45714"/>
                        <a:pt x="238144" y="46268"/>
                      </a:cubicBezTo>
                      <a:cubicBezTo>
                        <a:pt x="245075" y="46545"/>
                        <a:pt x="258936" y="47376"/>
                        <a:pt x="265313" y="43497"/>
                      </a:cubicBezTo>
                      <a:cubicBezTo>
                        <a:pt x="271690" y="39617"/>
                        <a:pt x="280561" y="31858"/>
                        <a:pt x="286106" y="31858"/>
                      </a:cubicBezTo>
                      <a:cubicBezTo>
                        <a:pt x="291650" y="31858"/>
                        <a:pt x="302740" y="32412"/>
                        <a:pt x="304958" y="35183"/>
                      </a:cubicBezTo>
                      <a:cubicBezTo>
                        <a:pt x="306898" y="37955"/>
                        <a:pt x="316879" y="50148"/>
                        <a:pt x="320483" y="48485"/>
                      </a:cubicBezTo>
                      <a:cubicBezTo>
                        <a:pt x="324086" y="46822"/>
                        <a:pt x="330186" y="44605"/>
                        <a:pt x="328245" y="50702"/>
                      </a:cubicBezTo>
                      <a:cubicBezTo>
                        <a:pt x="326305" y="56799"/>
                        <a:pt x="316879" y="73426"/>
                        <a:pt x="311057" y="80354"/>
                      </a:cubicBezTo>
                      <a:cubicBezTo>
                        <a:pt x="305235" y="87282"/>
                        <a:pt x="301077" y="91993"/>
                        <a:pt x="296363" y="91993"/>
                      </a:cubicBezTo>
                      <a:cubicBezTo>
                        <a:pt x="291650" y="91993"/>
                        <a:pt x="288878" y="91993"/>
                        <a:pt x="289710" y="93933"/>
                      </a:cubicBezTo>
                      <a:cubicBezTo>
                        <a:pt x="290542" y="95873"/>
                        <a:pt x="293314" y="101138"/>
                        <a:pt x="291650" y="102524"/>
                      </a:cubicBezTo>
                      <a:cubicBezTo>
                        <a:pt x="289710" y="104186"/>
                        <a:pt x="289155" y="109729"/>
                        <a:pt x="291650" y="111946"/>
                      </a:cubicBezTo>
                      <a:cubicBezTo>
                        <a:pt x="294423" y="114163"/>
                        <a:pt x="309948" y="126911"/>
                        <a:pt x="305235" y="130790"/>
                      </a:cubicBezTo>
                      <a:cubicBezTo>
                        <a:pt x="300799" y="134670"/>
                        <a:pt x="293036" y="143815"/>
                        <a:pt x="290542" y="140767"/>
                      </a:cubicBezTo>
                      <a:cubicBezTo>
                        <a:pt x="288046" y="137718"/>
                        <a:pt x="284443" y="132176"/>
                        <a:pt x="279452" y="134393"/>
                      </a:cubicBezTo>
                      <a:cubicBezTo>
                        <a:pt x="274462" y="136610"/>
                        <a:pt x="274184" y="144646"/>
                        <a:pt x="277234" y="146863"/>
                      </a:cubicBezTo>
                      <a:cubicBezTo>
                        <a:pt x="280284" y="148803"/>
                        <a:pt x="286660" y="152129"/>
                        <a:pt x="285274" y="156840"/>
                      </a:cubicBezTo>
                      <a:cubicBezTo>
                        <a:pt x="283888" y="161274"/>
                        <a:pt x="283611" y="173744"/>
                        <a:pt x="288046" y="172636"/>
                      </a:cubicBezTo>
                      <a:cubicBezTo>
                        <a:pt x="292482" y="171804"/>
                        <a:pt x="295254" y="168756"/>
                        <a:pt x="297195" y="171527"/>
                      </a:cubicBezTo>
                      <a:cubicBezTo>
                        <a:pt x="299413" y="174298"/>
                        <a:pt x="301077" y="183721"/>
                        <a:pt x="305235" y="183998"/>
                      </a:cubicBezTo>
                      <a:cubicBezTo>
                        <a:pt x="309670" y="183998"/>
                        <a:pt x="321314" y="187046"/>
                        <a:pt x="323810" y="190649"/>
                      </a:cubicBezTo>
                      <a:cubicBezTo>
                        <a:pt x="326305" y="194251"/>
                        <a:pt x="324642" y="197300"/>
                        <a:pt x="328523" y="197854"/>
                      </a:cubicBezTo>
                      <a:cubicBezTo>
                        <a:pt x="332404" y="198408"/>
                        <a:pt x="337948" y="200625"/>
                        <a:pt x="341276" y="203673"/>
                      </a:cubicBezTo>
                      <a:cubicBezTo>
                        <a:pt x="342107" y="204505"/>
                        <a:pt x="343216" y="205613"/>
                        <a:pt x="344325" y="206721"/>
                      </a:cubicBezTo>
                      <a:lnTo>
                        <a:pt x="344325" y="206721"/>
                      </a:lnTo>
                      <a:cubicBezTo>
                        <a:pt x="344325" y="206721"/>
                        <a:pt x="329909" y="216421"/>
                        <a:pt x="328245" y="223072"/>
                      </a:cubicBezTo>
                      <a:cubicBezTo>
                        <a:pt x="326582" y="229723"/>
                        <a:pt x="326028" y="233880"/>
                        <a:pt x="323532" y="236928"/>
                      </a:cubicBezTo>
                      <a:cubicBezTo>
                        <a:pt x="321037" y="239976"/>
                        <a:pt x="316324" y="249121"/>
                        <a:pt x="323532" y="252170"/>
                      </a:cubicBezTo>
                      <a:cubicBezTo>
                        <a:pt x="330741" y="254941"/>
                        <a:pt x="336008" y="250784"/>
                        <a:pt x="344048" y="257435"/>
                      </a:cubicBezTo>
                      <a:cubicBezTo>
                        <a:pt x="352087" y="264086"/>
                        <a:pt x="364840" y="277111"/>
                        <a:pt x="368999" y="276556"/>
                      </a:cubicBezTo>
                      <a:cubicBezTo>
                        <a:pt x="372880" y="276002"/>
                        <a:pt x="377870" y="274062"/>
                        <a:pt x="381751" y="276556"/>
                      </a:cubicBezTo>
                      <a:cubicBezTo>
                        <a:pt x="385633" y="279051"/>
                        <a:pt x="391178" y="279051"/>
                        <a:pt x="392286" y="281822"/>
                      </a:cubicBezTo>
                      <a:cubicBezTo>
                        <a:pt x="393118" y="284593"/>
                        <a:pt x="396167" y="286810"/>
                        <a:pt x="400603" y="287641"/>
                      </a:cubicBezTo>
                      <a:cubicBezTo>
                        <a:pt x="405039" y="288472"/>
                        <a:pt x="408643" y="290967"/>
                        <a:pt x="411693" y="290967"/>
                      </a:cubicBezTo>
                      <a:cubicBezTo>
                        <a:pt x="414743" y="290967"/>
                        <a:pt x="413356" y="284316"/>
                        <a:pt x="418069" y="287918"/>
                      </a:cubicBezTo>
                      <a:cubicBezTo>
                        <a:pt x="422782" y="291521"/>
                        <a:pt x="424723" y="291244"/>
                        <a:pt x="426109" y="289027"/>
                      </a:cubicBezTo>
                      <a:cubicBezTo>
                        <a:pt x="427495" y="286810"/>
                        <a:pt x="428881" y="285147"/>
                        <a:pt x="432208" y="286256"/>
                      </a:cubicBezTo>
                      <a:cubicBezTo>
                        <a:pt x="435535" y="287364"/>
                        <a:pt x="442189" y="287641"/>
                        <a:pt x="443852" y="290967"/>
                      </a:cubicBezTo>
                      <a:cubicBezTo>
                        <a:pt x="445515" y="294292"/>
                        <a:pt x="444961" y="300389"/>
                        <a:pt x="448842" y="301497"/>
                      </a:cubicBezTo>
                      <a:cubicBezTo>
                        <a:pt x="452446" y="302329"/>
                        <a:pt x="460763" y="306763"/>
                        <a:pt x="464090" y="306763"/>
                      </a:cubicBezTo>
                      <a:cubicBezTo>
                        <a:pt x="467417" y="306763"/>
                        <a:pt x="467971" y="300666"/>
                        <a:pt x="473516" y="306763"/>
                      </a:cubicBezTo>
                      <a:cubicBezTo>
                        <a:pt x="479338" y="312859"/>
                        <a:pt x="473516" y="312859"/>
                        <a:pt x="480169" y="312582"/>
                      </a:cubicBezTo>
                      <a:cubicBezTo>
                        <a:pt x="487100" y="312582"/>
                        <a:pt x="490150" y="310920"/>
                        <a:pt x="495141" y="313968"/>
                      </a:cubicBezTo>
                      <a:cubicBezTo>
                        <a:pt x="500130" y="317016"/>
                        <a:pt x="501516" y="319510"/>
                        <a:pt x="504012" y="317570"/>
                      </a:cubicBezTo>
                      <a:cubicBezTo>
                        <a:pt x="506507" y="315353"/>
                        <a:pt x="505952" y="313413"/>
                        <a:pt x="508170" y="314522"/>
                      </a:cubicBezTo>
                      <a:cubicBezTo>
                        <a:pt x="510388" y="315631"/>
                        <a:pt x="512883" y="320064"/>
                        <a:pt x="519537" y="319510"/>
                      </a:cubicBezTo>
                      <a:cubicBezTo>
                        <a:pt x="526191" y="318679"/>
                        <a:pt x="538943" y="320341"/>
                        <a:pt x="539221" y="312859"/>
                      </a:cubicBezTo>
                      <a:cubicBezTo>
                        <a:pt x="539221" y="305100"/>
                        <a:pt x="535894" y="303992"/>
                        <a:pt x="536448" y="297064"/>
                      </a:cubicBezTo>
                      <a:cubicBezTo>
                        <a:pt x="537002" y="290135"/>
                        <a:pt x="539498" y="283207"/>
                        <a:pt x="539221" y="274339"/>
                      </a:cubicBezTo>
                      <a:cubicBezTo>
                        <a:pt x="539775" y="274339"/>
                        <a:pt x="540607" y="273785"/>
                        <a:pt x="541161" y="273508"/>
                      </a:cubicBezTo>
                      <a:cubicBezTo>
                        <a:pt x="546429" y="270737"/>
                        <a:pt x="548924" y="268243"/>
                        <a:pt x="552528" y="269074"/>
                      </a:cubicBezTo>
                      <a:cubicBezTo>
                        <a:pt x="555577" y="269905"/>
                        <a:pt x="554468" y="289858"/>
                        <a:pt x="558627" y="289581"/>
                      </a:cubicBezTo>
                      <a:cubicBezTo>
                        <a:pt x="556686" y="300666"/>
                        <a:pt x="558627" y="299280"/>
                        <a:pt x="561677" y="303437"/>
                      </a:cubicBezTo>
                      <a:cubicBezTo>
                        <a:pt x="564449" y="307594"/>
                        <a:pt x="569994" y="304546"/>
                        <a:pt x="580806" y="307594"/>
                      </a:cubicBezTo>
                      <a:cubicBezTo>
                        <a:pt x="591617" y="310365"/>
                        <a:pt x="591617" y="307594"/>
                        <a:pt x="595222" y="304823"/>
                      </a:cubicBezTo>
                      <a:cubicBezTo>
                        <a:pt x="598826" y="302329"/>
                        <a:pt x="601321" y="305100"/>
                        <a:pt x="604648" y="307040"/>
                      </a:cubicBezTo>
                      <a:cubicBezTo>
                        <a:pt x="607975" y="308980"/>
                        <a:pt x="636252" y="305377"/>
                        <a:pt x="642629" y="307040"/>
                      </a:cubicBezTo>
                      <a:cubicBezTo>
                        <a:pt x="649006" y="308702"/>
                        <a:pt x="646510" y="299557"/>
                        <a:pt x="644847" y="299280"/>
                      </a:cubicBezTo>
                      <a:cubicBezTo>
                        <a:pt x="643183" y="299003"/>
                        <a:pt x="643738" y="296509"/>
                        <a:pt x="647064" y="293461"/>
                      </a:cubicBezTo>
                      <a:cubicBezTo>
                        <a:pt x="650669" y="290413"/>
                        <a:pt x="637361" y="287641"/>
                        <a:pt x="632371" y="285147"/>
                      </a:cubicBezTo>
                      <a:cubicBezTo>
                        <a:pt x="627381" y="282653"/>
                        <a:pt x="633203" y="274894"/>
                        <a:pt x="633203" y="274894"/>
                      </a:cubicBezTo>
                      <a:cubicBezTo>
                        <a:pt x="634312" y="276833"/>
                        <a:pt x="636252" y="278496"/>
                        <a:pt x="644292" y="277388"/>
                      </a:cubicBezTo>
                      <a:cubicBezTo>
                        <a:pt x="654827" y="276002"/>
                        <a:pt x="662590" y="273231"/>
                        <a:pt x="666471" y="267134"/>
                      </a:cubicBezTo>
                      <a:cubicBezTo>
                        <a:pt x="670629" y="261038"/>
                        <a:pt x="675065" y="252170"/>
                        <a:pt x="681442" y="251615"/>
                      </a:cubicBezTo>
                      <a:cubicBezTo>
                        <a:pt x="687818" y="251061"/>
                        <a:pt x="691699" y="252170"/>
                        <a:pt x="699184" y="246350"/>
                      </a:cubicBezTo>
                      <a:cubicBezTo>
                        <a:pt x="706393" y="240531"/>
                        <a:pt x="708888" y="230277"/>
                        <a:pt x="715264" y="233325"/>
                      </a:cubicBezTo>
                      <a:cubicBezTo>
                        <a:pt x="721641" y="236374"/>
                        <a:pt x="729126" y="242470"/>
                        <a:pt x="732453" y="241362"/>
                      </a:cubicBezTo>
                      <a:cubicBezTo>
                        <a:pt x="735779" y="240254"/>
                        <a:pt x="740493" y="240531"/>
                        <a:pt x="743542" y="237482"/>
                      </a:cubicBezTo>
                      <a:cubicBezTo>
                        <a:pt x="746592" y="234157"/>
                        <a:pt x="753799" y="228891"/>
                        <a:pt x="756849" y="230277"/>
                      </a:cubicBezTo>
                      <a:cubicBezTo>
                        <a:pt x="759899" y="231385"/>
                        <a:pt x="763503" y="234157"/>
                        <a:pt x="761285" y="236097"/>
                      </a:cubicBezTo>
                      <a:cubicBezTo>
                        <a:pt x="759067" y="238036"/>
                        <a:pt x="752413" y="246350"/>
                        <a:pt x="757681" y="244133"/>
                      </a:cubicBezTo>
                      <a:cubicBezTo>
                        <a:pt x="762672" y="241916"/>
                        <a:pt x="765444" y="238036"/>
                        <a:pt x="766830" y="243579"/>
                      </a:cubicBezTo>
                      <a:cubicBezTo>
                        <a:pt x="768216" y="249121"/>
                        <a:pt x="767939" y="251338"/>
                        <a:pt x="765444" y="253555"/>
                      </a:cubicBezTo>
                      <a:cubicBezTo>
                        <a:pt x="763226" y="255772"/>
                        <a:pt x="757681" y="259098"/>
                        <a:pt x="765444" y="259375"/>
                      </a:cubicBezTo>
                      <a:cubicBezTo>
                        <a:pt x="773483" y="259375"/>
                        <a:pt x="777919" y="259652"/>
                        <a:pt x="781246" y="262146"/>
                      </a:cubicBezTo>
                      <a:cubicBezTo>
                        <a:pt x="784018" y="264086"/>
                        <a:pt x="785959" y="266026"/>
                        <a:pt x="788177" y="265194"/>
                      </a:cubicBezTo>
                      <a:cubicBezTo>
                        <a:pt x="790949" y="278496"/>
                        <a:pt x="782632" y="276833"/>
                        <a:pt x="778474" y="280159"/>
                      </a:cubicBezTo>
                      <a:cubicBezTo>
                        <a:pt x="774315" y="283484"/>
                        <a:pt x="778474" y="289027"/>
                        <a:pt x="781523" y="295401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dirty="0"/>
                </a:p>
              </p:txBody>
            </p:sp>
            <p:grpSp>
              <p:nvGrpSpPr>
                <p:cNvPr id="2238" name="Graphic 248">
                  <a:extLst>
                    <a:ext uri="{FF2B5EF4-FFF2-40B4-BE49-F238E27FC236}">
                      <a16:creationId xmlns:a16="http://schemas.microsoft.com/office/drawing/2014/main" id="{6A70B0ED-4163-D4E9-4217-8E4213B738F2}"/>
                    </a:ext>
                  </a:extLst>
                </p:cNvPr>
                <p:cNvGrpSpPr/>
                <p:nvPr/>
              </p:nvGrpSpPr>
              <p:grpSpPr>
                <a:xfrm>
                  <a:off x="8278942" y="3751909"/>
                  <a:ext cx="43291" cy="184972"/>
                  <a:chOff x="8278942" y="3751909"/>
                  <a:chExt cx="43291" cy="184972"/>
                </a:xfrm>
                <a:grpFill/>
              </p:grpSpPr>
              <p:sp>
                <p:nvSpPr>
                  <p:cNvPr id="2239" name="Freeform 2238">
                    <a:extLst>
                      <a:ext uri="{FF2B5EF4-FFF2-40B4-BE49-F238E27FC236}">
                        <a16:creationId xmlns:a16="http://schemas.microsoft.com/office/drawing/2014/main" id="{144B657A-2892-F3EA-0380-D355077C2252}"/>
                      </a:ext>
                    </a:extLst>
                  </p:cNvPr>
                  <p:cNvSpPr/>
                  <p:nvPr/>
                </p:nvSpPr>
                <p:spPr>
                  <a:xfrm>
                    <a:off x="8309161" y="3885420"/>
                    <a:ext cx="5544" cy="5542"/>
                  </a:xfrm>
                  <a:custGeom>
                    <a:avLst/>
                    <a:gdLst>
                      <a:gd name="connsiteX0" fmla="*/ 5545 w 5544"/>
                      <a:gd name="connsiteY0" fmla="*/ 2771 h 5542"/>
                      <a:gd name="connsiteX1" fmla="*/ 2772 w 5544"/>
                      <a:gd name="connsiteY1" fmla="*/ 5542 h 5542"/>
                      <a:gd name="connsiteX2" fmla="*/ 0 w 5544"/>
                      <a:gd name="connsiteY2" fmla="*/ 2771 h 5542"/>
                      <a:gd name="connsiteX3" fmla="*/ 2772 w 5544"/>
                      <a:gd name="connsiteY3" fmla="*/ 0 h 5542"/>
                      <a:gd name="connsiteX4" fmla="*/ 5545 w 5544"/>
                      <a:gd name="connsiteY4" fmla="*/ 2771 h 5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44" h="5542">
                        <a:moveTo>
                          <a:pt x="5545" y="2771"/>
                        </a:moveTo>
                        <a:cubicBezTo>
                          <a:pt x="5545" y="4157"/>
                          <a:pt x="4435" y="5542"/>
                          <a:pt x="2772" y="5542"/>
                        </a:cubicBezTo>
                        <a:cubicBezTo>
                          <a:pt x="1109" y="5542"/>
                          <a:pt x="0" y="4434"/>
                          <a:pt x="0" y="2771"/>
                        </a:cubicBezTo>
                        <a:cubicBezTo>
                          <a:pt x="0" y="1109"/>
                          <a:pt x="1109" y="0"/>
                          <a:pt x="2772" y="0"/>
                        </a:cubicBezTo>
                        <a:cubicBezTo>
                          <a:pt x="4435" y="0"/>
                          <a:pt x="5545" y="1109"/>
                          <a:pt x="5545" y="2771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240" name="Freeform 2239">
                    <a:extLst>
                      <a:ext uri="{FF2B5EF4-FFF2-40B4-BE49-F238E27FC236}">
                        <a16:creationId xmlns:a16="http://schemas.microsoft.com/office/drawing/2014/main" id="{5948831D-600C-8767-BA00-255FBEB21134}"/>
                      </a:ext>
                    </a:extLst>
                  </p:cNvPr>
                  <p:cNvSpPr/>
                  <p:nvPr/>
                </p:nvSpPr>
                <p:spPr>
                  <a:xfrm>
                    <a:off x="8286150" y="3866021"/>
                    <a:ext cx="3881" cy="7759"/>
                  </a:xfrm>
                  <a:custGeom>
                    <a:avLst/>
                    <a:gdLst>
                      <a:gd name="connsiteX0" fmla="*/ 3881 w 3881"/>
                      <a:gd name="connsiteY0" fmla="*/ 3880 h 7759"/>
                      <a:gd name="connsiteX1" fmla="*/ 1941 w 3881"/>
                      <a:gd name="connsiteY1" fmla="*/ 7760 h 7759"/>
                      <a:gd name="connsiteX2" fmla="*/ 0 w 3881"/>
                      <a:gd name="connsiteY2" fmla="*/ 3880 h 7759"/>
                      <a:gd name="connsiteX3" fmla="*/ 1941 w 3881"/>
                      <a:gd name="connsiteY3" fmla="*/ 0 h 7759"/>
                      <a:gd name="connsiteX4" fmla="*/ 3881 w 3881"/>
                      <a:gd name="connsiteY4" fmla="*/ 3880 h 77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81" h="7759">
                        <a:moveTo>
                          <a:pt x="3881" y="3880"/>
                        </a:moveTo>
                        <a:cubicBezTo>
                          <a:pt x="3881" y="6097"/>
                          <a:pt x="3050" y="7760"/>
                          <a:pt x="1941" y="7760"/>
                        </a:cubicBezTo>
                        <a:cubicBezTo>
                          <a:pt x="832" y="7760"/>
                          <a:pt x="0" y="6097"/>
                          <a:pt x="0" y="3880"/>
                        </a:cubicBezTo>
                        <a:cubicBezTo>
                          <a:pt x="0" y="1663"/>
                          <a:pt x="832" y="0"/>
                          <a:pt x="1941" y="0"/>
                        </a:cubicBezTo>
                        <a:cubicBezTo>
                          <a:pt x="3050" y="0"/>
                          <a:pt x="3881" y="1663"/>
                          <a:pt x="3881" y="3880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241" name="Freeform 2240">
                    <a:extLst>
                      <a:ext uri="{FF2B5EF4-FFF2-40B4-BE49-F238E27FC236}">
                        <a16:creationId xmlns:a16="http://schemas.microsoft.com/office/drawing/2014/main" id="{63CB2EF8-433E-0B3D-D4A8-40B20B21E691}"/>
                      </a:ext>
                    </a:extLst>
                  </p:cNvPr>
                  <p:cNvSpPr/>
                  <p:nvPr/>
                </p:nvSpPr>
                <p:spPr>
                  <a:xfrm>
                    <a:off x="8278942" y="3824453"/>
                    <a:ext cx="5544" cy="9976"/>
                  </a:xfrm>
                  <a:custGeom>
                    <a:avLst/>
                    <a:gdLst>
                      <a:gd name="connsiteX0" fmla="*/ 5545 w 5544"/>
                      <a:gd name="connsiteY0" fmla="*/ 4988 h 9976"/>
                      <a:gd name="connsiteX1" fmla="*/ 2772 w 5544"/>
                      <a:gd name="connsiteY1" fmla="*/ 9977 h 9976"/>
                      <a:gd name="connsiteX2" fmla="*/ 0 w 5544"/>
                      <a:gd name="connsiteY2" fmla="*/ 4988 h 9976"/>
                      <a:gd name="connsiteX3" fmla="*/ 2772 w 5544"/>
                      <a:gd name="connsiteY3" fmla="*/ 0 h 9976"/>
                      <a:gd name="connsiteX4" fmla="*/ 5545 w 5544"/>
                      <a:gd name="connsiteY4" fmla="*/ 4988 h 9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44" h="9976">
                        <a:moveTo>
                          <a:pt x="5545" y="4988"/>
                        </a:moveTo>
                        <a:cubicBezTo>
                          <a:pt x="5545" y="7760"/>
                          <a:pt x="4436" y="9977"/>
                          <a:pt x="2772" y="9977"/>
                        </a:cubicBezTo>
                        <a:cubicBezTo>
                          <a:pt x="1109" y="9977"/>
                          <a:pt x="0" y="7760"/>
                          <a:pt x="0" y="4988"/>
                        </a:cubicBezTo>
                        <a:cubicBezTo>
                          <a:pt x="0" y="2217"/>
                          <a:pt x="1109" y="0"/>
                          <a:pt x="2772" y="0"/>
                        </a:cubicBezTo>
                        <a:cubicBezTo>
                          <a:pt x="4436" y="0"/>
                          <a:pt x="5545" y="2217"/>
                          <a:pt x="5545" y="4988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242" name="Freeform 2241">
                    <a:extLst>
                      <a:ext uri="{FF2B5EF4-FFF2-40B4-BE49-F238E27FC236}">
                        <a16:creationId xmlns:a16="http://schemas.microsoft.com/office/drawing/2014/main" id="{98D2BE38-27BD-28FD-827E-D4BDB278A28C}"/>
                      </a:ext>
                    </a:extLst>
                  </p:cNvPr>
                  <p:cNvSpPr/>
                  <p:nvPr/>
                </p:nvSpPr>
                <p:spPr>
                  <a:xfrm>
                    <a:off x="8296007" y="3892274"/>
                    <a:ext cx="6222" cy="5339"/>
                  </a:xfrm>
                  <a:custGeom>
                    <a:avLst/>
                    <a:gdLst>
                      <a:gd name="connsiteX0" fmla="*/ 123 w 6222"/>
                      <a:gd name="connsiteY0" fmla="*/ 2845 h 5339"/>
                      <a:gd name="connsiteX1" fmla="*/ 123 w 6222"/>
                      <a:gd name="connsiteY1" fmla="*/ 905 h 5339"/>
                      <a:gd name="connsiteX2" fmla="*/ 1510 w 6222"/>
                      <a:gd name="connsiteY2" fmla="*/ 74 h 5339"/>
                      <a:gd name="connsiteX3" fmla="*/ 2341 w 6222"/>
                      <a:gd name="connsiteY3" fmla="*/ 1182 h 5339"/>
                      <a:gd name="connsiteX4" fmla="*/ 4004 w 6222"/>
                      <a:gd name="connsiteY4" fmla="*/ 2014 h 5339"/>
                      <a:gd name="connsiteX5" fmla="*/ 5668 w 6222"/>
                      <a:gd name="connsiteY5" fmla="*/ 2291 h 5339"/>
                      <a:gd name="connsiteX6" fmla="*/ 6222 w 6222"/>
                      <a:gd name="connsiteY6" fmla="*/ 4230 h 5339"/>
                      <a:gd name="connsiteX7" fmla="*/ 4559 w 6222"/>
                      <a:gd name="connsiteY7" fmla="*/ 5339 h 5339"/>
                      <a:gd name="connsiteX8" fmla="*/ 1510 w 6222"/>
                      <a:gd name="connsiteY8" fmla="*/ 5339 h 5339"/>
                      <a:gd name="connsiteX9" fmla="*/ 678 w 6222"/>
                      <a:gd name="connsiteY9" fmla="*/ 4785 h 5339"/>
                      <a:gd name="connsiteX10" fmla="*/ 400 w 6222"/>
                      <a:gd name="connsiteY10" fmla="*/ 3122 h 53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6222" h="5339">
                        <a:moveTo>
                          <a:pt x="123" y="2845"/>
                        </a:moveTo>
                        <a:cubicBezTo>
                          <a:pt x="123" y="2291"/>
                          <a:pt x="-154" y="1459"/>
                          <a:pt x="123" y="905"/>
                        </a:cubicBezTo>
                        <a:cubicBezTo>
                          <a:pt x="123" y="351"/>
                          <a:pt x="954" y="-203"/>
                          <a:pt x="1510" y="74"/>
                        </a:cubicBezTo>
                        <a:cubicBezTo>
                          <a:pt x="2341" y="74"/>
                          <a:pt x="2064" y="905"/>
                          <a:pt x="2341" y="1182"/>
                        </a:cubicBezTo>
                        <a:cubicBezTo>
                          <a:pt x="2618" y="2014"/>
                          <a:pt x="3450" y="2014"/>
                          <a:pt x="4004" y="2014"/>
                        </a:cubicBezTo>
                        <a:cubicBezTo>
                          <a:pt x="4559" y="2014"/>
                          <a:pt x="5391" y="2014"/>
                          <a:pt x="5668" y="2291"/>
                        </a:cubicBezTo>
                        <a:cubicBezTo>
                          <a:pt x="6222" y="2845"/>
                          <a:pt x="6222" y="3676"/>
                          <a:pt x="6222" y="4230"/>
                        </a:cubicBezTo>
                        <a:cubicBezTo>
                          <a:pt x="6222" y="5339"/>
                          <a:pt x="5391" y="5062"/>
                          <a:pt x="4559" y="5339"/>
                        </a:cubicBezTo>
                        <a:cubicBezTo>
                          <a:pt x="3450" y="5339"/>
                          <a:pt x="2618" y="5339"/>
                          <a:pt x="1510" y="5339"/>
                        </a:cubicBezTo>
                        <a:cubicBezTo>
                          <a:pt x="1232" y="5339"/>
                          <a:pt x="678" y="5062"/>
                          <a:pt x="678" y="4785"/>
                        </a:cubicBezTo>
                        <a:cubicBezTo>
                          <a:pt x="123" y="4230"/>
                          <a:pt x="400" y="3676"/>
                          <a:pt x="400" y="3122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243" name="Freeform 2242">
                    <a:extLst>
                      <a:ext uri="{FF2B5EF4-FFF2-40B4-BE49-F238E27FC236}">
                        <a16:creationId xmlns:a16="http://schemas.microsoft.com/office/drawing/2014/main" id="{B7856FD7-60A9-E47C-6952-27956A4C26F4}"/>
                      </a:ext>
                    </a:extLst>
                  </p:cNvPr>
                  <p:cNvSpPr/>
                  <p:nvPr/>
                </p:nvSpPr>
                <p:spPr>
                  <a:xfrm>
                    <a:off x="8302938" y="3895877"/>
                    <a:ext cx="8994" cy="12267"/>
                  </a:xfrm>
                  <a:custGeom>
                    <a:avLst/>
                    <a:gdLst>
                      <a:gd name="connsiteX0" fmla="*/ 4004 w 8994"/>
                      <a:gd name="connsiteY0" fmla="*/ 11990 h 12267"/>
                      <a:gd name="connsiteX1" fmla="*/ 2064 w 8994"/>
                      <a:gd name="connsiteY1" fmla="*/ 11159 h 12267"/>
                      <a:gd name="connsiteX2" fmla="*/ 123 w 8994"/>
                      <a:gd name="connsiteY2" fmla="*/ 8387 h 12267"/>
                      <a:gd name="connsiteX3" fmla="*/ 123 w 8994"/>
                      <a:gd name="connsiteY3" fmla="*/ 6448 h 12267"/>
                      <a:gd name="connsiteX4" fmla="*/ 2064 w 8994"/>
                      <a:gd name="connsiteY4" fmla="*/ 5062 h 12267"/>
                      <a:gd name="connsiteX5" fmla="*/ 2896 w 8994"/>
                      <a:gd name="connsiteY5" fmla="*/ 2845 h 12267"/>
                      <a:gd name="connsiteX6" fmla="*/ 3727 w 8994"/>
                      <a:gd name="connsiteY6" fmla="*/ 905 h 12267"/>
                      <a:gd name="connsiteX7" fmla="*/ 6222 w 8994"/>
                      <a:gd name="connsiteY7" fmla="*/ 74 h 12267"/>
                      <a:gd name="connsiteX8" fmla="*/ 8995 w 8994"/>
                      <a:gd name="connsiteY8" fmla="*/ 2013 h 12267"/>
                      <a:gd name="connsiteX9" fmla="*/ 8995 w 8994"/>
                      <a:gd name="connsiteY9" fmla="*/ 3399 h 12267"/>
                      <a:gd name="connsiteX10" fmla="*/ 8995 w 8994"/>
                      <a:gd name="connsiteY10" fmla="*/ 5616 h 12267"/>
                      <a:gd name="connsiteX11" fmla="*/ 8995 w 8994"/>
                      <a:gd name="connsiteY11" fmla="*/ 7279 h 12267"/>
                      <a:gd name="connsiteX12" fmla="*/ 8995 w 8994"/>
                      <a:gd name="connsiteY12" fmla="*/ 8387 h 12267"/>
                      <a:gd name="connsiteX13" fmla="*/ 6777 w 8994"/>
                      <a:gd name="connsiteY13" fmla="*/ 11159 h 12267"/>
                      <a:gd name="connsiteX14" fmla="*/ 4836 w 8994"/>
                      <a:gd name="connsiteY14" fmla="*/ 12267 h 12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8994" h="12267">
                        <a:moveTo>
                          <a:pt x="4004" y="11990"/>
                        </a:moveTo>
                        <a:cubicBezTo>
                          <a:pt x="3173" y="11990"/>
                          <a:pt x="2341" y="11713"/>
                          <a:pt x="2064" y="11159"/>
                        </a:cubicBezTo>
                        <a:cubicBezTo>
                          <a:pt x="1510" y="10327"/>
                          <a:pt x="400" y="9496"/>
                          <a:pt x="123" y="8387"/>
                        </a:cubicBezTo>
                        <a:cubicBezTo>
                          <a:pt x="123" y="7833"/>
                          <a:pt x="-154" y="7002"/>
                          <a:pt x="123" y="6448"/>
                        </a:cubicBezTo>
                        <a:cubicBezTo>
                          <a:pt x="123" y="5616"/>
                          <a:pt x="1510" y="5616"/>
                          <a:pt x="2064" y="5062"/>
                        </a:cubicBezTo>
                        <a:cubicBezTo>
                          <a:pt x="2896" y="4508"/>
                          <a:pt x="2896" y="3676"/>
                          <a:pt x="2896" y="2845"/>
                        </a:cubicBezTo>
                        <a:cubicBezTo>
                          <a:pt x="2896" y="2013"/>
                          <a:pt x="2896" y="1459"/>
                          <a:pt x="3727" y="905"/>
                        </a:cubicBezTo>
                        <a:cubicBezTo>
                          <a:pt x="4282" y="351"/>
                          <a:pt x="5113" y="-203"/>
                          <a:pt x="6222" y="74"/>
                        </a:cubicBezTo>
                        <a:cubicBezTo>
                          <a:pt x="7331" y="351"/>
                          <a:pt x="8440" y="628"/>
                          <a:pt x="8995" y="2013"/>
                        </a:cubicBezTo>
                        <a:cubicBezTo>
                          <a:pt x="8995" y="2568"/>
                          <a:pt x="8995" y="2845"/>
                          <a:pt x="8995" y="3399"/>
                        </a:cubicBezTo>
                        <a:cubicBezTo>
                          <a:pt x="8995" y="4231"/>
                          <a:pt x="8995" y="4785"/>
                          <a:pt x="8995" y="5616"/>
                        </a:cubicBezTo>
                        <a:cubicBezTo>
                          <a:pt x="8995" y="6170"/>
                          <a:pt x="8995" y="6725"/>
                          <a:pt x="8995" y="7279"/>
                        </a:cubicBezTo>
                        <a:cubicBezTo>
                          <a:pt x="8995" y="7556"/>
                          <a:pt x="8995" y="8110"/>
                          <a:pt x="8995" y="8387"/>
                        </a:cubicBezTo>
                        <a:cubicBezTo>
                          <a:pt x="8995" y="9773"/>
                          <a:pt x="7885" y="10327"/>
                          <a:pt x="6777" y="11159"/>
                        </a:cubicBezTo>
                        <a:cubicBezTo>
                          <a:pt x="6222" y="11436"/>
                          <a:pt x="5391" y="12267"/>
                          <a:pt x="4836" y="12267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244" name="Freeform 2243">
                    <a:extLst>
                      <a:ext uri="{FF2B5EF4-FFF2-40B4-BE49-F238E27FC236}">
                        <a16:creationId xmlns:a16="http://schemas.microsoft.com/office/drawing/2014/main" id="{BF2044D2-0F56-6335-6241-8E29D950A01D}"/>
                      </a:ext>
                    </a:extLst>
                  </p:cNvPr>
                  <p:cNvSpPr/>
                  <p:nvPr/>
                </p:nvSpPr>
                <p:spPr>
                  <a:xfrm>
                    <a:off x="8311101" y="3918674"/>
                    <a:ext cx="11132" cy="18207"/>
                  </a:xfrm>
                  <a:custGeom>
                    <a:avLst/>
                    <a:gdLst>
                      <a:gd name="connsiteX0" fmla="*/ 0 w 11132"/>
                      <a:gd name="connsiteY0" fmla="*/ 1663 h 18207"/>
                      <a:gd name="connsiteX1" fmla="*/ 1664 w 11132"/>
                      <a:gd name="connsiteY1" fmla="*/ 0 h 18207"/>
                      <a:gd name="connsiteX2" fmla="*/ 2772 w 11132"/>
                      <a:gd name="connsiteY2" fmla="*/ 0 h 18207"/>
                      <a:gd name="connsiteX3" fmla="*/ 3604 w 11132"/>
                      <a:gd name="connsiteY3" fmla="*/ 1940 h 18207"/>
                      <a:gd name="connsiteX4" fmla="*/ 4990 w 11132"/>
                      <a:gd name="connsiteY4" fmla="*/ 4434 h 18207"/>
                      <a:gd name="connsiteX5" fmla="*/ 7208 w 11132"/>
                      <a:gd name="connsiteY5" fmla="*/ 4988 h 18207"/>
                      <a:gd name="connsiteX6" fmla="*/ 8871 w 11132"/>
                      <a:gd name="connsiteY6" fmla="*/ 4988 h 18207"/>
                      <a:gd name="connsiteX7" fmla="*/ 10812 w 11132"/>
                      <a:gd name="connsiteY7" fmla="*/ 5820 h 18207"/>
                      <a:gd name="connsiteX8" fmla="*/ 10812 w 11132"/>
                      <a:gd name="connsiteY8" fmla="*/ 8037 h 18207"/>
                      <a:gd name="connsiteX9" fmla="*/ 8595 w 11132"/>
                      <a:gd name="connsiteY9" fmla="*/ 9699 h 18207"/>
                      <a:gd name="connsiteX10" fmla="*/ 8595 w 11132"/>
                      <a:gd name="connsiteY10" fmla="*/ 12470 h 18207"/>
                      <a:gd name="connsiteX11" fmla="*/ 8595 w 11132"/>
                      <a:gd name="connsiteY11" fmla="*/ 17182 h 18207"/>
                      <a:gd name="connsiteX12" fmla="*/ 4713 w 11132"/>
                      <a:gd name="connsiteY12" fmla="*/ 16905 h 18207"/>
                      <a:gd name="connsiteX13" fmla="*/ 4159 w 11132"/>
                      <a:gd name="connsiteY13" fmla="*/ 14965 h 18207"/>
                      <a:gd name="connsiteX14" fmla="*/ 3881 w 11132"/>
                      <a:gd name="connsiteY14" fmla="*/ 13025 h 18207"/>
                      <a:gd name="connsiteX15" fmla="*/ 3050 w 11132"/>
                      <a:gd name="connsiteY15" fmla="*/ 11916 h 18207"/>
                      <a:gd name="connsiteX16" fmla="*/ 2495 w 11132"/>
                      <a:gd name="connsiteY16" fmla="*/ 9699 h 18207"/>
                      <a:gd name="connsiteX17" fmla="*/ 1941 w 11132"/>
                      <a:gd name="connsiteY17" fmla="*/ 7482 h 18207"/>
                      <a:gd name="connsiteX18" fmla="*/ 1386 w 11132"/>
                      <a:gd name="connsiteY18" fmla="*/ 6097 h 18207"/>
                      <a:gd name="connsiteX19" fmla="*/ 554 w 11132"/>
                      <a:gd name="connsiteY19" fmla="*/ 5265 h 18207"/>
                      <a:gd name="connsiteX20" fmla="*/ 0 w 11132"/>
                      <a:gd name="connsiteY20" fmla="*/ 3603 h 18207"/>
                      <a:gd name="connsiteX21" fmla="*/ 0 w 11132"/>
                      <a:gd name="connsiteY21" fmla="*/ 1386 h 18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</a:cxnLst>
                    <a:rect l="l" t="t" r="r" b="b"/>
                    <a:pathLst>
                      <a:path w="11132" h="18207">
                        <a:moveTo>
                          <a:pt x="0" y="1663"/>
                        </a:moveTo>
                        <a:cubicBezTo>
                          <a:pt x="278" y="832"/>
                          <a:pt x="554" y="0"/>
                          <a:pt x="1664" y="0"/>
                        </a:cubicBezTo>
                        <a:cubicBezTo>
                          <a:pt x="1941" y="0"/>
                          <a:pt x="2495" y="0"/>
                          <a:pt x="2772" y="0"/>
                        </a:cubicBezTo>
                        <a:cubicBezTo>
                          <a:pt x="3327" y="554"/>
                          <a:pt x="3327" y="1386"/>
                          <a:pt x="3604" y="1940"/>
                        </a:cubicBezTo>
                        <a:cubicBezTo>
                          <a:pt x="3881" y="2771"/>
                          <a:pt x="4436" y="3603"/>
                          <a:pt x="4990" y="4434"/>
                        </a:cubicBezTo>
                        <a:cubicBezTo>
                          <a:pt x="5822" y="5265"/>
                          <a:pt x="6377" y="4988"/>
                          <a:pt x="7208" y="4988"/>
                        </a:cubicBezTo>
                        <a:cubicBezTo>
                          <a:pt x="7763" y="4988"/>
                          <a:pt x="8317" y="4988"/>
                          <a:pt x="8871" y="4988"/>
                        </a:cubicBezTo>
                        <a:cubicBezTo>
                          <a:pt x="9426" y="4988"/>
                          <a:pt x="10535" y="5265"/>
                          <a:pt x="10812" y="5820"/>
                        </a:cubicBezTo>
                        <a:cubicBezTo>
                          <a:pt x="11089" y="6374"/>
                          <a:pt x="11367" y="7482"/>
                          <a:pt x="10812" y="8037"/>
                        </a:cubicBezTo>
                        <a:cubicBezTo>
                          <a:pt x="10258" y="8868"/>
                          <a:pt x="9149" y="9145"/>
                          <a:pt x="8595" y="9699"/>
                        </a:cubicBezTo>
                        <a:cubicBezTo>
                          <a:pt x="7763" y="10531"/>
                          <a:pt x="8595" y="11362"/>
                          <a:pt x="8595" y="12470"/>
                        </a:cubicBezTo>
                        <a:cubicBezTo>
                          <a:pt x="8595" y="14133"/>
                          <a:pt x="9426" y="15796"/>
                          <a:pt x="8595" y="17182"/>
                        </a:cubicBezTo>
                        <a:cubicBezTo>
                          <a:pt x="7763" y="18844"/>
                          <a:pt x="5267" y="18290"/>
                          <a:pt x="4713" y="16905"/>
                        </a:cubicBezTo>
                        <a:cubicBezTo>
                          <a:pt x="4436" y="16350"/>
                          <a:pt x="4159" y="15519"/>
                          <a:pt x="4159" y="14965"/>
                        </a:cubicBezTo>
                        <a:cubicBezTo>
                          <a:pt x="4159" y="14411"/>
                          <a:pt x="4159" y="13579"/>
                          <a:pt x="3881" y="13025"/>
                        </a:cubicBezTo>
                        <a:cubicBezTo>
                          <a:pt x="3881" y="12470"/>
                          <a:pt x="3327" y="12193"/>
                          <a:pt x="3050" y="11916"/>
                        </a:cubicBezTo>
                        <a:cubicBezTo>
                          <a:pt x="3050" y="11362"/>
                          <a:pt x="2495" y="10531"/>
                          <a:pt x="2495" y="9699"/>
                        </a:cubicBezTo>
                        <a:cubicBezTo>
                          <a:pt x="2495" y="8868"/>
                          <a:pt x="2218" y="8314"/>
                          <a:pt x="1941" y="7482"/>
                        </a:cubicBezTo>
                        <a:cubicBezTo>
                          <a:pt x="1941" y="6928"/>
                          <a:pt x="1941" y="6374"/>
                          <a:pt x="1386" y="6097"/>
                        </a:cubicBezTo>
                        <a:cubicBezTo>
                          <a:pt x="1109" y="6097"/>
                          <a:pt x="832" y="5820"/>
                          <a:pt x="554" y="5265"/>
                        </a:cubicBezTo>
                        <a:cubicBezTo>
                          <a:pt x="278" y="4711"/>
                          <a:pt x="0" y="4157"/>
                          <a:pt x="0" y="3603"/>
                        </a:cubicBezTo>
                        <a:cubicBezTo>
                          <a:pt x="0" y="2771"/>
                          <a:pt x="0" y="2217"/>
                          <a:pt x="0" y="1386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245" name="Freeform 2244">
                    <a:extLst>
                      <a:ext uri="{FF2B5EF4-FFF2-40B4-BE49-F238E27FC236}">
                        <a16:creationId xmlns:a16="http://schemas.microsoft.com/office/drawing/2014/main" id="{2F8EAC74-B8E1-D380-82CD-7159C9C4BFAF}"/>
                      </a:ext>
                    </a:extLst>
                  </p:cNvPr>
                  <p:cNvSpPr/>
                  <p:nvPr/>
                </p:nvSpPr>
                <p:spPr>
                  <a:xfrm>
                    <a:off x="8281105" y="3751909"/>
                    <a:ext cx="18629" cy="59424"/>
                  </a:xfrm>
                  <a:custGeom>
                    <a:avLst/>
                    <a:gdLst>
                      <a:gd name="connsiteX0" fmla="*/ 1164 w 18629"/>
                      <a:gd name="connsiteY0" fmla="*/ 47881 h 59424"/>
                      <a:gd name="connsiteX1" fmla="*/ 55 w 18629"/>
                      <a:gd name="connsiteY1" fmla="*/ 41230 h 59424"/>
                      <a:gd name="connsiteX2" fmla="*/ 4213 w 18629"/>
                      <a:gd name="connsiteY2" fmla="*/ 35687 h 59424"/>
                      <a:gd name="connsiteX3" fmla="*/ 8926 w 18629"/>
                      <a:gd name="connsiteY3" fmla="*/ 29313 h 59424"/>
                      <a:gd name="connsiteX4" fmla="*/ 7540 w 18629"/>
                      <a:gd name="connsiteY4" fmla="*/ 22108 h 59424"/>
                      <a:gd name="connsiteX5" fmla="*/ 6154 w 18629"/>
                      <a:gd name="connsiteY5" fmla="*/ 16012 h 59424"/>
                      <a:gd name="connsiteX6" fmla="*/ 10312 w 18629"/>
                      <a:gd name="connsiteY6" fmla="*/ 9084 h 59424"/>
                      <a:gd name="connsiteX7" fmla="*/ 14194 w 18629"/>
                      <a:gd name="connsiteY7" fmla="*/ 1601 h 59424"/>
                      <a:gd name="connsiteX8" fmla="*/ 16412 w 18629"/>
                      <a:gd name="connsiteY8" fmla="*/ 770 h 59424"/>
                      <a:gd name="connsiteX9" fmla="*/ 18630 w 18629"/>
                      <a:gd name="connsiteY9" fmla="*/ 7144 h 59424"/>
                      <a:gd name="connsiteX10" fmla="*/ 16967 w 18629"/>
                      <a:gd name="connsiteY10" fmla="*/ 12409 h 59424"/>
                      <a:gd name="connsiteX11" fmla="*/ 12530 w 18629"/>
                      <a:gd name="connsiteY11" fmla="*/ 16012 h 59424"/>
                      <a:gd name="connsiteX12" fmla="*/ 13085 w 18629"/>
                      <a:gd name="connsiteY12" fmla="*/ 22108 h 59424"/>
                      <a:gd name="connsiteX13" fmla="*/ 15857 w 18629"/>
                      <a:gd name="connsiteY13" fmla="*/ 29313 h 59424"/>
                      <a:gd name="connsiteX14" fmla="*/ 13362 w 18629"/>
                      <a:gd name="connsiteY14" fmla="*/ 34579 h 59424"/>
                      <a:gd name="connsiteX15" fmla="*/ 8649 w 18629"/>
                      <a:gd name="connsiteY15" fmla="*/ 39567 h 59424"/>
                      <a:gd name="connsiteX16" fmla="*/ 8649 w 18629"/>
                      <a:gd name="connsiteY16" fmla="*/ 51483 h 59424"/>
                      <a:gd name="connsiteX17" fmla="*/ 8649 w 18629"/>
                      <a:gd name="connsiteY17" fmla="*/ 57303 h 59424"/>
                      <a:gd name="connsiteX18" fmla="*/ 4491 w 18629"/>
                      <a:gd name="connsiteY18" fmla="*/ 58411 h 59424"/>
                      <a:gd name="connsiteX19" fmla="*/ 3659 w 18629"/>
                      <a:gd name="connsiteY19" fmla="*/ 53146 h 59424"/>
                      <a:gd name="connsiteX20" fmla="*/ 2827 w 18629"/>
                      <a:gd name="connsiteY20" fmla="*/ 51206 h 59424"/>
                      <a:gd name="connsiteX21" fmla="*/ 1995 w 18629"/>
                      <a:gd name="connsiteY21" fmla="*/ 48158 h 594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</a:cxnLst>
                    <a:rect l="l" t="t" r="r" b="b"/>
                    <a:pathLst>
                      <a:path w="18629" h="59424">
                        <a:moveTo>
                          <a:pt x="1164" y="47881"/>
                        </a:moveTo>
                        <a:cubicBezTo>
                          <a:pt x="609" y="45664"/>
                          <a:pt x="-222" y="43446"/>
                          <a:pt x="55" y="41230"/>
                        </a:cubicBezTo>
                        <a:cubicBezTo>
                          <a:pt x="609" y="39013"/>
                          <a:pt x="2550" y="37350"/>
                          <a:pt x="4213" y="35687"/>
                        </a:cubicBezTo>
                        <a:cubicBezTo>
                          <a:pt x="6154" y="34025"/>
                          <a:pt x="8372" y="32085"/>
                          <a:pt x="8926" y="29313"/>
                        </a:cubicBezTo>
                        <a:cubicBezTo>
                          <a:pt x="9481" y="26819"/>
                          <a:pt x="8649" y="24325"/>
                          <a:pt x="7540" y="22108"/>
                        </a:cubicBezTo>
                        <a:cubicBezTo>
                          <a:pt x="6709" y="20169"/>
                          <a:pt x="5600" y="18228"/>
                          <a:pt x="6154" y="16012"/>
                        </a:cubicBezTo>
                        <a:cubicBezTo>
                          <a:pt x="6986" y="13518"/>
                          <a:pt x="8926" y="11300"/>
                          <a:pt x="10312" y="9084"/>
                        </a:cubicBezTo>
                        <a:cubicBezTo>
                          <a:pt x="11976" y="6589"/>
                          <a:pt x="13085" y="4095"/>
                          <a:pt x="14194" y="1601"/>
                        </a:cubicBezTo>
                        <a:cubicBezTo>
                          <a:pt x="14748" y="493"/>
                          <a:pt x="15303" y="-893"/>
                          <a:pt x="16412" y="770"/>
                        </a:cubicBezTo>
                        <a:cubicBezTo>
                          <a:pt x="17521" y="2710"/>
                          <a:pt x="18353" y="4927"/>
                          <a:pt x="18630" y="7144"/>
                        </a:cubicBezTo>
                        <a:cubicBezTo>
                          <a:pt x="18630" y="9084"/>
                          <a:pt x="18630" y="11023"/>
                          <a:pt x="16967" y="12409"/>
                        </a:cubicBezTo>
                        <a:cubicBezTo>
                          <a:pt x="15580" y="13518"/>
                          <a:pt x="13640" y="14349"/>
                          <a:pt x="12530" y="16012"/>
                        </a:cubicBezTo>
                        <a:cubicBezTo>
                          <a:pt x="11422" y="17951"/>
                          <a:pt x="12254" y="20446"/>
                          <a:pt x="13085" y="22108"/>
                        </a:cubicBezTo>
                        <a:cubicBezTo>
                          <a:pt x="13917" y="24325"/>
                          <a:pt x="15580" y="26819"/>
                          <a:pt x="15857" y="29313"/>
                        </a:cubicBezTo>
                        <a:cubicBezTo>
                          <a:pt x="15857" y="31530"/>
                          <a:pt x="14748" y="33193"/>
                          <a:pt x="13362" y="34579"/>
                        </a:cubicBezTo>
                        <a:cubicBezTo>
                          <a:pt x="11699" y="36241"/>
                          <a:pt x="9758" y="37627"/>
                          <a:pt x="8649" y="39567"/>
                        </a:cubicBezTo>
                        <a:cubicBezTo>
                          <a:pt x="6154" y="43446"/>
                          <a:pt x="8095" y="47326"/>
                          <a:pt x="8649" y="51483"/>
                        </a:cubicBezTo>
                        <a:cubicBezTo>
                          <a:pt x="8649" y="53423"/>
                          <a:pt x="8926" y="55363"/>
                          <a:pt x="8649" y="57303"/>
                        </a:cubicBezTo>
                        <a:cubicBezTo>
                          <a:pt x="8095" y="59243"/>
                          <a:pt x="5600" y="60351"/>
                          <a:pt x="4491" y="58411"/>
                        </a:cubicBezTo>
                        <a:cubicBezTo>
                          <a:pt x="3382" y="56748"/>
                          <a:pt x="4213" y="54809"/>
                          <a:pt x="3659" y="53146"/>
                        </a:cubicBezTo>
                        <a:cubicBezTo>
                          <a:pt x="3659" y="52592"/>
                          <a:pt x="3105" y="52038"/>
                          <a:pt x="2827" y="51206"/>
                        </a:cubicBezTo>
                        <a:cubicBezTo>
                          <a:pt x="2827" y="50097"/>
                          <a:pt x="2273" y="48989"/>
                          <a:pt x="1995" y="48158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</p:grpSp>
          <p:grpSp>
            <p:nvGrpSpPr>
              <p:cNvPr id="2030" name="Graphic 248">
                <a:extLst>
                  <a:ext uri="{FF2B5EF4-FFF2-40B4-BE49-F238E27FC236}">
                    <a16:creationId xmlns:a16="http://schemas.microsoft.com/office/drawing/2014/main" id="{E0206321-70DC-C008-4126-FBE886EBE637}"/>
                  </a:ext>
                </a:extLst>
              </p:cNvPr>
              <p:cNvGrpSpPr/>
              <p:nvPr/>
            </p:nvGrpSpPr>
            <p:grpSpPr>
              <a:xfrm>
                <a:off x="6309908" y="2980627"/>
                <a:ext cx="519487" cy="446997"/>
                <a:chOff x="6972673" y="2979508"/>
                <a:chExt cx="519487" cy="446997"/>
              </a:xfrm>
              <a:grpFill/>
            </p:grpSpPr>
            <p:sp>
              <p:nvSpPr>
                <p:cNvPr id="2234" name="Freeform 2233">
                  <a:extLst>
                    <a:ext uri="{FF2B5EF4-FFF2-40B4-BE49-F238E27FC236}">
                      <a16:creationId xmlns:a16="http://schemas.microsoft.com/office/drawing/2014/main" id="{FB93A2F9-F373-32AE-61A4-49C8698B2D81}"/>
                    </a:ext>
                  </a:extLst>
                </p:cNvPr>
                <p:cNvSpPr/>
                <p:nvPr/>
              </p:nvSpPr>
              <p:spPr>
                <a:xfrm>
                  <a:off x="6972673" y="2979508"/>
                  <a:ext cx="519487" cy="446997"/>
                </a:xfrm>
                <a:custGeom>
                  <a:avLst/>
                  <a:gdLst>
                    <a:gd name="connsiteX0" fmla="*/ 517815 w 519487"/>
                    <a:gd name="connsiteY0" fmla="*/ 389079 h 446997"/>
                    <a:gd name="connsiteX1" fmla="*/ 508112 w 519487"/>
                    <a:gd name="connsiteY1" fmla="*/ 403766 h 446997"/>
                    <a:gd name="connsiteX2" fmla="*/ 474012 w 519487"/>
                    <a:gd name="connsiteY2" fmla="*/ 446997 h 446997"/>
                    <a:gd name="connsiteX3" fmla="*/ 474012 w 519487"/>
                    <a:gd name="connsiteY3" fmla="*/ 446997 h 446997"/>
                    <a:gd name="connsiteX4" fmla="*/ 471517 w 519487"/>
                    <a:gd name="connsiteY4" fmla="*/ 443395 h 446997"/>
                    <a:gd name="connsiteX5" fmla="*/ 467081 w 519487"/>
                    <a:gd name="connsiteY5" fmla="*/ 441732 h 446997"/>
                    <a:gd name="connsiteX6" fmla="*/ 458487 w 519487"/>
                    <a:gd name="connsiteY6" fmla="*/ 445612 h 446997"/>
                    <a:gd name="connsiteX7" fmla="*/ 447952 w 519487"/>
                    <a:gd name="connsiteY7" fmla="*/ 442009 h 446997"/>
                    <a:gd name="connsiteX8" fmla="*/ 444348 w 519487"/>
                    <a:gd name="connsiteY8" fmla="*/ 439238 h 446997"/>
                    <a:gd name="connsiteX9" fmla="*/ 439912 w 519487"/>
                    <a:gd name="connsiteY9" fmla="*/ 437853 h 446997"/>
                    <a:gd name="connsiteX10" fmla="*/ 430486 w 519487"/>
                    <a:gd name="connsiteY10" fmla="*/ 437853 h 446997"/>
                    <a:gd name="connsiteX11" fmla="*/ 409140 w 519487"/>
                    <a:gd name="connsiteY11" fmla="*/ 437575 h 446997"/>
                    <a:gd name="connsiteX12" fmla="*/ 403041 w 519487"/>
                    <a:gd name="connsiteY12" fmla="*/ 438684 h 446997"/>
                    <a:gd name="connsiteX13" fmla="*/ 398050 w 519487"/>
                    <a:gd name="connsiteY13" fmla="*/ 435358 h 446997"/>
                    <a:gd name="connsiteX14" fmla="*/ 389179 w 519487"/>
                    <a:gd name="connsiteY14" fmla="*/ 431202 h 446997"/>
                    <a:gd name="connsiteX15" fmla="*/ 369772 w 519487"/>
                    <a:gd name="connsiteY15" fmla="*/ 432033 h 446997"/>
                    <a:gd name="connsiteX16" fmla="*/ 356188 w 519487"/>
                    <a:gd name="connsiteY16" fmla="*/ 426213 h 446997"/>
                    <a:gd name="connsiteX17" fmla="*/ 352583 w 519487"/>
                    <a:gd name="connsiteY17" fmla="*/ 408755 h 446997"/>
                    <a:gd name="connsiteX18" fmla="*/ 347594 w 519487"/>
                    <a:gd name="connsiteY18" fmla="*/ 390464 h 446997"/>
                    <a:gd name="connsiteX19" fmla="*/ 339277 w 519487"/>
                    <a:gd name="connsiteY19" fmla="*/ 388248 h 446997"/>
                    <a:gd name="connsiteX20" fmla="*/ 329296 w 519487"/>
                    <a:gd name="connsiteY20" fmla="*/ 387139 h 446997"/>
                    <a:gd name="connsiteX21" fmla="*/ 311830 w 519487"/>
                    <a:gd name="connsiteY21" fmla="*/ 392127 h 446997"/>
                    <a:gd name="connsiteX22" fmla="*/ 296028 w 519487"/>
                    <a:gd name="connsiteY22" fmla="*/ 400164 h 446997"/>
                    <a:gd name="connsiteX23" fmla="*/ 279116 w 519487"/>
                    <a:gd name="connsiteY23" fmla="*/ 405706 h 446997"/>
                    <a:gd name="connsiteX24" fmla="*/ 262760 w 519487"/>
                    <a:gd name="connsiteY24" fmla="*/ 399333 h 446997"/>
                    <a:gd name="connsiteX25" fmla="*/ 245571 w 519487"/>
                    <a:gd name="connsiteY25" fmla="*/ 391296 h 446997"/>
                    <a:gd name="connsiteX26" fmla="*/ 229492 w 519487"/>
                    <a:gd name="connsiteY26" fmla="*/ 377994 h 446997"/>
                    <a:gd name="connsiteX27" fmla="*/ 217016 w 519487"/>
                    <a:gd name="connsiteY27" fmla="*/ 369403 h 446997"/>
                    <a:gd name="connsiteX28" fmla="*/ 201768 w 519487"/>
                    <a:gd name="connsiteY28" fmla="*/ 364415 h 446997"/>
                    <a:gd name="connsiteX29" fmla="*/ 190679 w 519487"/>
                    <a:gd name="connsiteY29" fmla="*/ 352776 h 446997"/>
                    <a:gd name="connsiteX30" fmla="*/ 184857 w 519487"/>
                    <a:gd name="connsiteY30" fmla="*/ 337811 h 446997"/>
                    <a:gd name="connsiteX31" fmla="*/ 178481 w 519487"/>
                    <a:gd name="connsiteY31" fmla="*/ 326172 h 446997"/>
                    <a:gd name="connsiteX32" fmla="*/ 169332 w 519487"/>
                    <a:gd name="connsiteY32" fmla="*/ 312870 h 446997"/>
                    <a:gd name="connsiteX33" fmla="*/ 159629 w 519487"/>
                    <a:gd name="connsiteY33" fmla="*/ 302617 h 446997"/>
                    <a:gd name="connsiteX34" fmla="*/ 154084 w 519487"/>
                    <a:gd name="connsiteY34" fmla="*/ 302617 h 446997"/>
                    <a:gd name="connsiteX35" fmla="*/ 145213 w 519487"/>
                    <a:gd name="connsiteY35" fmla="*/ 298183 h 446997"/>
                    <a:gd name="connsiteX36" fmla="*/ 135510 w 519487"/>
                    <a:gd name="connsiteY36" fmla="*/ 292364 h 446997"/>
                    <a:gd name="connsiteX37" fmla="*/ 127747 w 519487"/>
                    <a:gd name="connsiteY37" fmla="*/ 302340 h 446997"/>
                    <a:gd name="connsiteX38" fmla="*/ 122202 w 519487"/>
                    <a:gd name="connsiteY38" fmla="*/ 305942 h 446997"/>
                    <a:gd name="connsiteX39" fmla="*/ 106400 w 519487"/>
                    <a:gd name="connsiteY39" fmla="*/ 285158 h 446997"/>
                    <a:gd name="connsiteX40" fmla="*/ 103904 w 519487"/>
                    <a:gd name="connsiteY40" fmla="*/ 272965 h 446997"/>
                    <a:gd name="connsiteX41" fmla="*/ 96974 w 519487"/>
                    <a:gd name="connsiteY41" fmla="*/ 268531 h 446997"/>
                    <a:gd name="connsiteX42" fmla="*/ 99192 w 519487"/>
                    <a:gd name="connsiteY42" fmla="*/ 243590 h 446997"/>
                    <a:gd name="connsiteX43" fmla="*/ 61488 w 519487"/>
                    <a:gd name="connsiteY43" fmla="*/ 214769 h 446997"/>
                    <a:gd name="connsiteX44" fmla="*/ 52894 w 519487"/>
                    <a:gd name="connsiteY44" fmla="*/ 210613 h 446997"/>
                    <a:gd name="connsiteX45" fmla="*/ 47349 w 519487"/>
                    <a:gd name="connsiteY45" fmla="*/ 194816 h 446997"/>
                    <a:gd name="connsiteX46" fmla="*/ 35982 w 519487"/>
                    <a:gd name="connsiteY46" fmla="*/ 180960 h 446997"/>
                    <a:gd name="connsiteX47" fmla="*/ 40141 w 519487"/>
                    <a:gd name="connsiteY47" fmla="*/ 171538 h 446997"/>
                    <a:gd name="connsiteX48" fmla="*/ 38754 w 519487"/>
                    <a:gd name="connsiteY48" fmla="*/ 165442 h 446997"/>
                    <a:gd name="connsiteX49" fmla="*/ 44577 w 519487"/>
                    <a:gd name="connsiteY49" fmla="*/ 158514 h 446997"/>
                    <a:gd name="connsiteX50" fmla="*/ 49289 w 519487"/>
                    <a:gd name="connsiteY50" fmla="*/ 151863 h 446997"/>
                    <a:gd name="connsiteX51" fmla="*/ 55666 w 519487"/>
                    <a:gd name="connsiteY51" fmla="*/ 143272 h 446997"/>
                    <a:gd name="connsiteX52" fmla="*/ 52894 w 519487"/>
                    <a:gd name="connsiteY52" fmla="*/ 134681 h 446997"/>
                    <a:gd name="connsiteX53" fmla="*/ 51230 w 519487"/>
                    <a:gd name="connsiteY53" fmla="*/ 126368 h 446997"/>
                    <a:gd name="connsiteX54" fmla="*/ 35705 w 519487"/>
                    <a:gd name="connsiteY54" fmla="*/ 120548 h 446997"/>
                    <a:gd name="connsiteX55" fmla="*/ 28219 w 519487"/>
                    <a:gd name="connsiteY55" fmla="*/ 104752 h 446997"/>
                    <a:gd name="connsiteX56" fmla="*/ 22952 w 519487"/>
                    <a:gd name="connsiteY56" fmla="*/ 98932 h 446997"/>
                    <a:gd name="connsiteX57" fmla="*/ 19071 w 519487"/>
                    <a:gd name="connsiteY57" fmla="*/ 90342 h 446997"/>
                    <a:gd name="connsiteX58" fmla="*/ 5486 w 519487"/>
                    <a:gd name="connsiteY58" fmla="*/ 63461 h 446997"/>
                    <a:gd name="connsiteX59" fmla="*/ 9091 w 519487"/>
                    <a:gd name="connsiteY59" fmla="*/ 50159 h 446997"/>
                    <a:gd name="connsiteX60" fmla="*/ 7982 w 519487"/>
                    <a:gd name="connsiteY60" fmla="*/ 35194 h 446997"/>
                    <a:gd name="connsiteX61" fmla="*/ 219 w 519487"/>
                    <a:gd name="connsiteY61" fmla="*/ 19676 h 446997"/>
                    <a:gd name="connsiteX62" fmla="*/ 6873 w 519487"/>
                    <a:gd name="connsiteY62" fmla="*/ 14410 h 446997"/>
                    <a:gd name="connsiteX63" fmla="*/ 11309 w 519487"/>
                    <a:gd name="connsiteY63" fmla="*/ 0 h 446997"/>
                    <a:gd name="connsiteX64" fmla="*/ 14081 w 519487"/>
                    <a:gd name="connsiteY64" fmla="*/ 3048 h 446997"/>
                    <a:gd name="connsiteX65" fmla="*/ 33764 w 519487"/>
                    <a:gd name="connsiteY65" fmla="*/ 26049 h 446997"/>
                    <a:gd name="connsiteX66" fmla="*/ 56775 w 519487"/>
                    <a:gd name="connsiteY66" fmla="*/ 32423 h 446997"/>
                    <a:gd name="connsiteX67" fmla="*/ 60101 w 519487"/>
                    <a:gd name="connsiteY67" fmla="*/ 32423 h 446997"/>
                    <a:gd name="connsiteX68" fmla="*/ 67864 w 519487"/>
                    <a:gd name="connsiteY68" fmla="*/ 29375 h 446997"/>
                    <a:gd name="connsiteX69" fmla="*/ 67864 w 519487"/>
                    <a:gd name="connsiteY69" fmla="*/ 29375 h 446997"/>
                    <a:gd name="connsiteX70" fmla="*/ 99746 w 519487"/>
                    <a:gd name="connsiteY70" fmla="*/ 5542 h 446997"/>
                    <a:gd name="connsiteX71" fmla="*/ 113331 w 519487"/>
                    <a:gd name="connsiteY71" fmla="*/ 14410 h 446997"/>
                    <a:gd name="connsiteX72" fmla="*/ 111113 w 519487"/>
                    <a:gd name="connsiteY72" fmla="*/ 21338 h 446997"/>
                    <a:gd name="connsiteX73" fmla="*/ 113608 w 519487"/>
                    <a:gd name="connsiteY73" fmla="*/ 25218 h 446997"/>
                    <a:gd name="connsiteX74" fmla="*/ 107786 w 519487"/>
                    <a:gd name="connsiteY74" fmla="*/ 31038 h 446997"/>
                    <a:gd name="connsiteX75" fmla="*/ 114717 w 519487"/>
                    <a:gd name="connsiteY75" fmla="*/ 39905 h 446997"/>
                    <a:gd name="connsiteX76" fmla="*/ 129965 w 519487"/>
                    <a:gd name="connsiteY76" fmla="*/ 46556 h 446997"/>
                    <a:gd name="connsiteX77" fmla="*/ 134955 w 519487"/>
                    <a:gd name="connsiteY77" fmla="*/ 71220 h 446997"/>
                    <a:gd name="connsiteX78" fmla="*/ 142440 w 519487"/>
                    <a:gd name="connsiteY78" fmla="*/ 73160 h 446997"/>
                    <a:gd name="connsiteX79" fmla="*/ 159906 w 519487"/>
                    <a:gd name="connsiteY79" fmla="*/ 80642 h 446997"/>
                    <a:gd name="connsiteX80" fmla="*/ 178203 w 519487"/>
                    <a:gd name="connsiteY80" fmla="*/ 93390 h 446997"/>
                    <a:gd name="connsiteX81" fmla="*/ 189293 w 519487"/>
                    <a:gd name="connsiteY81" fmla="*/ 98655 h 446997"/>
                    <a:gd name="connsiteX82" fmla="*/ 209808 w 519487"/>
                    <a:gd name="connsiteY82" fmla="*/ 102258 h 446997"/>
                    <a:gd name="connsiteX83" fmla="*/ 230878 w 519487"/>
                    <a:gd name="connsiteY83" fmla="*/ 98655 h 446997"/>
                    <a:gd name="connsiteX84" fmla="*/ 255551 w 519487"/>
                    <a:gd name="connsiteY84" fmla="*/ 95053 h 446997"/>
                    <a:gd name="connsiteX85" fmla="*/ 268859 w 519487"/>
                    <a:gd name="connsiteY85" fmla="*/ 83414 h 446997"/>
                    <a:gd name="connsiteX86" fmla="*/ 268859 w 519487"/>
                    <a:gd name="connsiteY86" fmla="*/ 80642 h 446997"/>
                    <a:gd name="connsiteX87" fmla="*/ 304622 w 519487"/>
                    <a:gd name="connsiteY87" fmla="*/ 57918 h 446997"/>
                    <a:gd name="connsiteX88" fmla="*/ 326246 w 519487"/>
                    <a:gd name="connsiteY88" fmla="*/ 56810 h 446997"/>
                    <a:gd name="connsiteX89" fmla="*/ 332900 w 519487"/>
                    <a:gd name="connsiteY89" fmla="*/ 51822 h 446997"/>
                    <a:gd name="connsiteX90" fmla="*/ 350920 w 519487"/>
                    <a:gd name="connsiteY90" fmla="*/ 50713 h 446997"/>
                    <a:gd name="connsiteX91" fmla="*/ 360346 w 519487"/>
                    <a:gd name="connsiteY91" fmla="*/ 59027 h 446997"/>
                    <a:gd name="connsiteX92" fmla="*/ 371435 w 519487"/>
                    <a:gd name="connsiteY92" fmla="*/ 61798 h 446997"/>
                    <a:gd name="connsiteX93" fmla="*/ 381139 w 519487"/>
                    <a:gd name="connsiteY93" fmla="*/ 68726 h 446997"/>
                    <a:gd name="connsiteX94" fmla="*/ 405258 w 519487"/>
                    <a:gd name="connsiteY94" fmla="*/ 70389 h 446997"/>
                    <a:gd name="connsiteX95" fmla="*/ 418288 w 519487"/>
                    <a:gd name="connsiteY95" fmla="*/ 84245 h 446997"/>
                    <a:gd name="connsiteX96" fmla="*/ 428823 w 519487"/>
                    <a:gd name="connsiteY96" fmla="*/ 87848 h 446997"/>
                    <a:gd name="connsiteX97" fmla="*/ 438249 w 519487"/>
                    <a:gd name="connsiteY97" fmla="*/ 97824 h 446997"/>
                    <a:gd name="connsiteX98" fmla="*/ 458487 w 519487"/>
                    <a:gd name="connsiteY98" fmla="*/ 99764 h 446997"/>
                    <a:gd name="connsiteX99" fmla="*/ 464309 w 519487"/>
                    <a:gd name="connsiteY99" fmla="*/ 131078 h 446997"/>
                    <a:gd name="connsiteX100" fmla="*/ 464586 w 519487"/>
                    <a:gd name="connsiteY100" fmla="*/ 132741 h 446997"/>
                    <a:gd name="connsiteX101" fmla="*/ 460150 w 519487"/>
                    <a:gd name="connsiteY101" fmla="*/ 153525 h 446997"/>
                    <a:gd name="connsiteX102" fmla="*/ 449615 w 519487"/>
                    <a:gd name="connsiteY102" fmla="*/ 166827 h 446997"/>
                    <a:gd name="connsiteX103" fmla="*/ 452388 w 519487"/>
                    <a:gd name="connsiteY103" fmla="*/ 172370 h 446997"/>
                    <a:gd name="connsiteX104" fmla="*/ 443794 w 519487"/>
                    <a:gd name="connsiteY104" fmla="*/ 182623 h 446997"/>
                    <a:gd name="connsiteX105" fmla="*/ 449061 w 519487"/>
                    <a:gd name="connsiteY105" fmla="*/ 194539 h 446997"/>
                    <a:gd name="connsiteX106" fmla="*/ 451557 w 519487"/>
                    <a:gd name="connsiteY106" fmla="*/ 200359 h 446997"/>
                    <a:gd name="connsiteX107" fmla="*/ 447952 w 519487"/>
                    <a:gd name="connsiteY107" fmla="*/ 211444 h 446997"/>
                    <a:gd name="connsiteX108" fmla="*/ 454051 w 519487"/>
                    <a:gd name="connsiteY108" fmla="*/ 239710 h 446997"/>
                    <a:gd name="connsiteX109" fmla="*/ 459319 w 519487"/>
                    <a:gd name="connsiteY109" fmla="*/ 259663 h 446997"/>
                    <a:gd name="connsiteX110" fmla="*/ 477339 w 519487"/>
                    <a:gd name="connsiteY110" fmla="*/ 264928 h 446997"/>
                    <a:gd name="connsiteX111" fmla="*/ 476230 w 519487"/>
                    <a:gd name="connsiteY111" fmla="*/ 282387 h 446997"/>
                    <a:gd name="connsiteX112" fmla="*/ 457101 w 519487"/>
                    <a:gd name="connsiteY112" fmla="*/ 308991 h 446997"/>
                    <a:gd name="connsiteX113" fmla="*/ 458487 w 519487"/>
                    <a:gd name="connsiteY113" fmla="*/ 312039 h 446997"/>
                    <a:gd name="connsiteX114" fmla="*/ 490924 w 519487"/>
                    <a:gd name="connsiteY114" fmla="*/ 350005 h 446997"/>
                    <a:gd name="connsiteX115" fmla="*/ 506448 w 519487"/>
                    <a:gd name="connsiteY115" fmla="*/ 360258 h 446997"/>
                    <a:gd name="connsiteX116" fmla="*/ 508390 w 519487"/>
                    <a:gd name="connsiteY116" fmla="*/ 382705 h 446997"/>
                    <a:gd name="connsiteX117" fmla="*/ 519479 w 519487"/>
                    <a:gd name="connsiteY117" fmla="*/ 387693 h 4469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</a:cxnLst>
                  <a:rect l="l" t="t" r="r" b="b"/>
                  <a:pathLst>
                    <a:path w="519487" h="446997">
                      <a:moveTo>
                        <a:pt x="517815" y="389079"/>
                      </a:moveTo>
                      <a:cubicBezTo>
                        <a:pt x="517261" y="394621"/>
                        <a:pt x="516983" y="402935"/>
                        <a:pt x="508112" y="403766"/>
                      </a:cubicBezTo>
                      <a:cubicBezTo>
                        <a:pt x="499518" y="404598"/>
                        <a:pt x="477062" y="398501"/>
                        <a:pt x="474012" y="446997"/>
                      </a:cubicBezTo>
                      <a:lnTo>
                        <a:pt x="474012" y="446997"/>
                      </a:lnTo>
                      <a:cubicBezTo>
                        <a:pt x="472903" y="445612"/>
                        <a:pt x="472903" y="444226"/>
                        <a:pt x="471517" y="443395"/>
                      </a:cubicBezTo>
                      <a:cubicBezTo>
                        <a:pt x="470131" y="442564"/>
                        <a:pt x="468745" y="441732"/>
                        <a:pt x="467081" y="441732"/>
                      </a:cubicBezTo>
                      <a:cubicBezTo>
                        <a:pt x="463755" y="441732"/>
                        <a:pt x="461537" y="444781"/>
                        <a:pt x="458487" y="445612"/>
                      </a:cubicBezTo>
                      <a:cubicBezTo>
                        <a:pt x="454606" y="446720"/>
                        <a:pt x="450725" y="444226"/>
                        <a:pt x="447952" y="442009"/>
                      </a:cubicBezTo>
                      <a:cubicBezTo>
                        <a:pt x="446843" y="441178"/>
                        <a:pt x="445734" y="439792"/>
                        <a:pt x="444348" y="439238"/>
                      </a:cubicBezTo>
                      <a:cubicBezTo>
                        <a:pt x="442962" y="438684"/>
                        <a:pt x="441298" y="438130"/>
                        <a:pt x="439912" y="437853"/>
                      </a:cubicBezTo>
                      <a:cubicBezTo>
                        <a:pt x="436863" y="437298"/>
                        <a:pt x="433813" y="437853"/>
                        <a:pt x="430486" y="437853"/>
                      </a:cubicBezTo>
                      <a:cubicBezTo>
                        <a:pt x="423278" y="437853"/>
                        <a:pt x="416347" y="436467"/>
                        <a:pt x="409140" y="437575"/>
                      </a:cubicBezTo>
                      <a:cubicBezTo>
                        <a:pt x="407199" y="437575"/>
                        <a:pt x="404981" y="438961"/>
                        <a:pt x="403041" y="438684"/>
                      </a:cubicBezTo>
                      <a:cubicBezTo>
                        <a:pt x="401099" y="438684"/>
                        <a:pt x="399436" y="436467"/>
                        <a:pt x="398050" y="435358"/>
                      </a:cubicBezTo>
                      <a:cubicBezTo>
                        <a:pt x="395278" y="433418"/>
                        <a:pt x="392506" y="431756"/>
                        <a:pt x="389179" y="431202"/>
                      </a:cubicBezTo>
                      <a:cubicBezTo>
                        <a:pt x="382802" y="429816"/>
                        <a:pt x="376148" y="432587"/>
                        <a:pt x="369772" y="432033"/>
                      </a:cubicBezTo>
                      <a:cubicBezTo>
                        <a:pt x="365336" y="431479"/>
                        <a:pt x="358960" y="430370"/>
                        <a:pt x="356188" y="426213"/>
                      </a:cubicBezTo>
                      <a:cubicBezTo>
                        <a:pt x="353138" y="421502"/>
                        <a:pt x="353138" y="414020"/>
                        <a:pt x="352583" y="408755"/>
                      </a:cubicBezTo>
                      <a:cubicBezTo>
                        <a:pt x="352029" y="403489"/>
                        <a:pt x="352583" y="393790"/>
                        <a:pt x="347594" y="390464"/>
                      </a:cubicBezTo>
                      <a:cubicBezTo>
                        <a:pt x="345098" y="388802"/>
                        <a:pt x="342049" y="388802"/>
                        <a:pt x="339277" y="388248"/>
                      </a:cubicBezTo>
                      <a:cubicBezTo>
                        <a:pt x="335949" y="387693"/>
                        <a:pt x="332623" y="387416"/>
                        <a:pt x="329296" y="387139"/>
                      </a:cubicBezTo>
                      <a:cubicBezTo>
                        <a:pt x="322919" y="386862"/>
                        <a:pt x="317652" y="389356"/>
                        <a:pt x="311830" y="392127"/>
                      </a:cubicBezTo>
                      <a:cubicBezTo>
                        <a:pt x="306285" y="394621"/>
                        <a:pt x="301018" y="396838"/>
                        <a:pt x="296028" y="400164"/>
                      </a:cubicBezTo>
                      <a:cubicBezTo>
                        <a:pt x="291038" y="403766"/>
                        <a:pt x="285493" y="406538"/>
                        <a:pt x="279116" y="405706"/>
                      </a:cubicBezTo>
                      <a:cubicBezTo>
                        <a:pt x="273295" y="405152"/>
                        <a:pt x="268027" y="401827"/>
                        <a:pt x="262760" y="399333"/>
                      </a:cubicBezTo>
                      <a:cubicBezTo>
                        <a:pt x="257215" y="396561"/>
                        <a:pt x="250839" y="394899"/>
                        <a:pt x="245571" y="391296"/>
                      </a:cubicBezTo>
                      <a:cubicBezTo>
                        <a:pt x="239749" y="387416"/>
                        <a:pt x="235314" y="381874"/>
                        <a:pt x="229492" y="377994"/>
                      </a:cubicBezTo>
                      <a:cubicBezTo>
                        <a:pt x="225333" y="375223"/>
                        <a:pt x="221175" y="372174"/>
                        <a:pt x="217016" y="369403"/>
                      </a:cubicBezTo>
                      <a:cubicBezTo>
                        <a:pt x="212303" y="366078"/>
                        <a:pt x="206759" y="366355"/>
                        <a:pt x="201768" y="364415"/>
                      </a:cubicBezTo>
                      <a:cubicBezTo>
                        <a:pt x="196778" y="362475"/>
                        <a:pt x="193729" y="357210"/>
                        <a:pt x="190679" y="352776"/>
                      </a:cubicBezTo>
                      <a:cubicBezTo>
                        <a:pt x="187352" y="348065"/>
                        <a:pt x="185966" y="343631"/>
                        <a:pt x="184857" y="337811"/>
                      </a:cubicBezTo>
                      <a:cubicBezTo>
                        <a:pt x="184026" y="332823"/>
                        <a:pt x="181530" y="330052"/>
                        <a:pt x="178481" y="326172"/>
                      </a:cubicBezTo>
                      <a:cubicBezTo>
                        <a:pt x="175154" y="322015"/>
                        <a:pt x="172381" y="317305"/>
                        <a:pt x="169332" y="312870"/>
                      </a:cubicBezTo>
                      <a:cubicBezTo>
                        <a:pt x="166837" y="309268"/>
                        <a:pt x="164619" y="303448"/>
                        <a:pt x="159629" y="302617"/>
                      </a:cubicBezTo>
                      <a:cubicBezTo>
                        <a:pt x="157688" y="302617"/>
                        <a:pt x="156025" y="303171"/>
                        <a:pt x="154084" y="302617"/>
                      </a:cubicBezTo>
                      <a:cubicBezTo>
                        <a:pt x="151034" y="301785"/>
                        <a:pt x="147985" y="299846"/>
                        <a:pt x="145213" y="298183"/>
                      </a:cubicBezTo>
                      <a:cubicBezTo>
                        <a:pt x="141885" y="296243"/>
                        <a:pt x="139113" y="294026"/>
                        <a:pt x="135510" y="292364"/>
                      </a:cubicBezTo>
                      <a:cubicBezTo>
                        <a:pt x="129965" y="289869"/>
                        <a:pt x="129965" y="299014"/>
                        <a:pt x="127747" y="302340"/>
                      </a:cubicBezTo>
                      <a:cubicBezTo>
                        <a:pt x="126083" y="304834"/>
                        <a:pt x="124143" y="305665"/>
                        <a:pt x="122202" y="305942"/>
                      </a:cubicBezTo>
                      <a:cubicBezTo>
                        <a:pt x="122202" y="305942"/>
                        <a:pt x="104736" y="289592"/>
                        <a:pt x="106400" y="285158"/>
                      </a:cubicBezTo>
                      <a:cubicBezTo>
                        <a:pt x="108063" y="280724"/>
                        <a:pt x="107786" y="273242"/>
                        <a:pt x="103904" y="272965"/>
                      </a:cubicBezTo>
                      <a:cubicBezTo>
                        <a:pt x="100023" y="272965"/>
                        <a:pt x="95865" y="272965"/>
                        <a:pt x="96974" y="268531"/>
                      </a:cubicBezTo>
                      <a:cubicBezTo>
                        <a:pt x="98083" y="264097"/>
                        <a:pt x="102796" y="247193"/>
                        <a:pt x="99192" y="243590"/>
                      </a:cubicBezTo>
                      <a:cubicBezTo>
                        <a:pt x="95587" y="239987"/>
                        <a:pt x="65924" y="215601"/>
                        <a:pt x="61488" y="214769"/>
                      </a:cubicBezTo>
                      <a:cubicBezTo>
                        <a:pt x="57052" y="213938"/>
                        <a:pt x="53448" y="214769"/>
                        <a:pt x="52894" y="210613"/>
                      </a:cubicBezTo>
                      <a:cubicBezTo>
                        <a:pt x="52339" y="206456"/>
                        <a:pt x="50676" y="196757"/>
                        <a:pt x="47349" y="194816"/>
                      </a:cubicBezTo>
                      <a:cubicBezTo>
                        <a:pt x="43745" y="192877"/>
                        <a:pt x="33487" y="185394"/>
                        <a:pt x="35982" y="180960"/>
                      </a:cubicBezTo>
                      <a:cubicBezTo>
                        <a:pt x="38478" y="176527"/>
                        <a:pt x="41527" y="173201"/>
                        <a:pt x="40141" y="171538"/>
                      </a:cubicBezTo>
                      <a:cubicBezTo>
                        <a:pt x="38754" y="169876"/>
                        <a:pt x="35150" y="167381"/>
                        <a:pt x="38754" y="165442"/>
                      </a:cubicBezTo>
                      <a:cubicBezTo>
                        <a:pt x="42359" y="163225"/>
                        <a:pt x="44577" y="161839"/>
                        <a:pt x="44577" y="158514"/>
                      </a:cubicBezTo>
                      <a:cubicBezTo>
                        <a:pt x="44577" y="154911"/>
                        <a:pt x="45685" y="154080"/>
                        <a:pt x="49289" y="151863"/>
                      </a:cubicBezTo>
                      <a:cubicBezTo>
                        <a:pt x="52894" y="149923"/>
                        <a:pt x="58161" y="146597"/>
                        <a:pt x="55666" y="143272"/>
                      </a:cubicBezTo>
                      <a:cubicBezTo>
                        <a:pt x="53170" y="139947"/>
                        <a:pt x="52894" y="138284"/>
                        <a:pt x="52894" y="134681"/>
                      </a:cubicBezTo>
                      <a:cubicBezTo>
                        <a:pt x="52894" y="131078"/>
                        <a:pt x="56498" y="126645"/>
                        <a:pt x="51230" y="126368"/>
                      </a:cubicBezTo>
                      <a:cubicBezTo>
                        <a:pt x="45963" y="126090"/>
                        <a:pt x="40141" y="125536"/>
                        <a:pt x="35705" y="120548"/>
                      </a:cubicBezTo>
                      <a:cubicBezTo>
                        <a:pt x="31269" y="115560"/>
                        <a:pt x="30992" y="106692"/>
                        <a:pt x="28219" y="104752"/>
                      </a:cubicBezTo>
                      <a:cubicBezTo>
                        <a:pt x="25447" y="102812"/>
                        <a:pt x="24061" y="102812"/>
                        <a:pt x="22952" y="98932"/>
                      </a:cubicBezTo>
                      <a:cubicBezTo>
                        <a:pt x="22120" y="96161"/>
                        <a:pt x="21012" y="92281"/>
                        <a:pt x="19071" y="90342"/>
                      </a:cubicBezTo>
                      <a:cubicBezTo>
                        <a:pt x="19626" y="79534"/>
                        <a:pt x="9645" y="65401"/>
                        <a:pt x="5486" y="63461"/>
                      </a:cubicBezTo>
                      <a:cubicBezTo>
                        <a:pt x="1328" y="61521"/>
                        <a:pt x="7982" y="51822"/>
                        <a:pt x="9091" y="50159"/>
                      </a:cubicBezTo>
                      <a:cubicBezTo>
                        <a:pt x="9922" y="48496"/>
                        <a:pt x="7704" y="41291"/>
                        <a:pt x="7982" y="35194"/>
                      </a:cubicBezTo>
                      <a:cubicBezTo>
                        <a:pt x="7982" y="29098"/>
                        <a:pt x="1605" y="24941"/>
                        <a:pt x="219" y="19676"/>
                      </a:cubicBezTo>
                      <a:cubicBezTo>
                        <a:pt x="-1167" y="14133"/>
                        <a:pt x="4378" y="15519"/>
                        <a:pt x="6873" y="14410"/>
                      </a:cubicBezTo>
                      <a:cubicBezTo>
                        <a:pt x="9368" y="13302"/>
                        <a:pt x="10199" y="6097"/>
                        <a:pt x="11309" y="0"/>
                      </a:cubicBezTo>
                      <a:cubicBezTo>
                        <a:pt x="11309" y="0"/>
                        <a:pt x="12417" y="1108"/>
                        <a:pt x="14081" y="3048"/>
                      </a:cubicBezTo>
                      <a:cubicBezTo>
                        <a:pt x="19071" y="8868"/>
                        <a:pt x="30161" y="21892"/>
                        <a:pt x="33764" y="26049"/>
                      </a:cubicBezTo>
                      <a:cubicBezTo>
                        <a:pt x="37646" y="30760"/>
                        <a:pt x="48735" y="31869"/>
                        <a:pt x="56775" y="32423"/>
                      </a:cubicBezTo>
                      <a:cubicBezTo>
                        <a:pt x="57884" y="32423"/>
                        <a:pt x="58993" y="32423"/>
                        <a:pt x="60101" y="32423"/>
                      </a:cubicBezTo>
                      <a:cubicBezTo>
                        <a:pt x="61765" y="32423"/>
                        <a:pt x="64537" y="31315"/>
                        <a:pt x="67864" y="29375"/>
                      </a:cubicBezTo>
                      <a:lnTo>
                        <a:pt x="67864" y="29375"/>
                      </a:lnTo>
                      <a:cubicBezTo>
                        <a:pt x="78677" y="23001"/>
                        <a:pt x="95587" y="8036"/>
                        <a:pt x="99746" y="5542"/>
                      </a:cubicBezTo>
                      <a:cubicBezTo>
                        <a:pt x="105291" y="2494"/>
                        <a:pt x="111390" y="13025"/>
                        <a:pt x="113331" y="14410"/>
                      </a:cubicBezTo>
                      <a:cubicBezTo>
                        <a:pt x="114994" y="15796"/>
                        <a:pt x="113331" y="18844"/>
                        <a:pt x="111113" y="21338"/>
                      </a:cubicBezTo>
                      <a:cubicBezTo>
                        <a:pt x="108895" y="23832"/>
                        <a:pt x="111667" y="23832"/>
                        <a:pt x="113608" y="25218"/>
                      </a:cubicBezTo>
                      <a:cubicBezTo>
                        <a:pt x="115826" y="26604"/>
                        <a:pt x="111113" y="29375"/>
                        <a:pt x="107786" y="31038"/>
                      </a:cubicBezTo>
                      <a:cubicBezTo>
                        <a:pt x="104459" y="32700"/>
                        <a:pt x="112776" y="36857"/>
                        <a:pt x="114717" y="39905"/>
                      </a:cubicBezTo>
                      <a:cubicBezTo>
                        <a:pt x="116103" y="41845"/>
                        <a:pt x="124697" y="44894"/>
                        <a:pt x="129965" y="46556"/>
                      </a:cubicBezTo>
                      <a:cubicBezTo>
                        <a:pt x="130796" y="54870"/>
                        <a:pt x="133292" y="63184"/>
                        <a:pt x="134955" y="71220"/>
                      </a:cubicBezTo>
                      <a:cubicBezTo>
                        <a:pt x="135786" y="75100"/>
                        <a:pt x="139391" y="73437"/>
                        <a:pt x="142440" y="73160"/>
                      </a:cubicBezTo>
                      <a:cubicBezTo>
                        <a:pt x="149648" y="72606"/>
                        <a:pt x="154361" y="77040"/>
                        <a:pt x="159906" y="80642"/>
                      </a:cubicBezTo>
                      <a:cubicBezTo>
                        <a:pt x="166005" y="84799"/>
                        <a:pt x="171827" y="89510"/>
                        <a:pt x="178203" y="93390"/>
                      </a:cubicBezTo>
                      <a:cubicBezTo>
                        <a:pt x="181808" y="95607"/>
                        <a:pt x="185412" y="97547"/>
                        <a:pt x="189293" y="98655"/>
                      </a:cubicBezTo>
                      <a:cubicBezTo>
                        <a:pt x="195669" y="100872"/>
                        <a:pt x="202877" y="101704"/>
                        <a:pt x="209808" y="102258"/>
                      </a:cubicBezTo>
                      <a:cubicBezTo>
                        <a:pt x="217294" y="102535"/>
                        <a:pt x="223947" y="100872"/>
                        <a:pt x="230878" y="98655"/>
                      </a:cubicBezTo>
                      <a:cubicBezTo>
                        <a:pt x="238917" y="96161"/>
                        <a:pt x="246958" y="95607"/>
                        <a:pt x="255551" y="95053"/>
                      </a:cubicBezTo>
                      <a:cubicBezTo>
                        <a:pt x="263037" y="94498"/>
                        <a:pt x="268027" y="91450"/>
                        <a:pt x="268859" y="83414"/>
                      </a:cubicBezTo>
                      <a:cubicBezTo>
                        <a:pt x="268859" y="82582"/>
                        <a:pt x="268859" y="81474"/>
                        <a:pt x="268859" y="80642"/>
                      </a:cubicBezTo>
                      <a:cubicBezTo>
                        <a:pt x="289097" y="77317"/>
                        <a:pt x="301573" y="60412"/>
                        <a:pt x="304622" y="57918"/>
                      </a:cubicBezTo>
                      <a:cubicBezTo>
                        <a:pt x="308226" y="55147"/>
                        <a:pt x="322643" y="56810"/>
                        <a:pt x="326246" y="56810"/>
                      </a:cubicBezTo>
                      <a:cubicBezTo>
                        <a:pt x="329850" y="56810"/>
                        <a:pt x="329850" y="53207"/>
                        <a:pt x="332900" y="51822"/>
                      </a:cubicBezTo>
                      <a:cubicBezTo>
                        <a:pt x="335673" y="50713"/>
                        <a:pt x="346762" y="50990"/>
                        <a:pt x="350920" y="50713"/>
                      </a:cubicBezTo>
                      <a:cubicBezTo>
                        <a:pt x="354801" y="50159"/>
                        <a:pt x="358128" y="54593"/>
                        <a:pt x="360346" y="59027"/>
                      </a:cubicBezTo>
                      <a:cubicBezTo>
                        <a:pt x="362564" y="63738"/>
                        <a:pt x="367831" y="61798"/>
                        <a:pt x="371435" y="61798"/>
                      </a:cubicBezTo>
                      <a:cubicBezTo>
                        <a:pt x="375040" y="61798"/>
                        <a:pt x="378090" y="64846"/>
                        <a:pt x="381139" y="68726"/>
                      </a:cubicBezTo>
                      <a:cubicBezTo>
                        <a:pt x="384465" y="72606"/>
                        <a:pt x="398050" y="70389"/>
                        <a:pt x="405258" y="70389"/>
                      </a:cubicBezTo>
                      <a:cubicBezTo>
                        <a:pt x="412466" y="70389"/>
                        <a:pt x="417457" y="80088"/>
                        <a:pt x="418288" y="84245"/>
                      </a:cubicBezTo>
                      <a:cubicBezTo>
                        <a:pt x="419120" y="88402"/>
                        <a:pt x="424664" y="87848"/>
                        <a:pt x="428823" y="87848"/>
                      </a:cubicBezTo>
                      <a:cubicBezTo>
                        <a:pt x="432981" y="87848"/>
                        <a:pt x="435199" y="93113"/>
                        <a:pt x="438249" y="97824"/>
                      </a:cubicBezTo>
                      <a:cubicBezTo>
                        <a:pt x="441298" y="102535"/>
                        <a:pt x="452665" y="100041"/>
                        <a:pt x="458487" y="99764"/>
                      </a:cubicBezTo>
                      <a:cubicBezTo>
                        <a:pt x="464309" y="99209"/>
                        <a:pt x="464309" y="125259"/>
                        <a:pt x="464309" y="131078"/>
                      </a:cubicBezTo>
                      <a:cubicBezTo>
                        <a:pt x="464309" y="136898"/>
                        <a:pt x="464309" y="132464"/>
                        <a:pt x="464586" y="132741"/>
                      </a:cubicBezTo>
                      <a:cubicBezTo>
                        <a:pt x="464586" y="132741"/>
                        <a:pt x="463477" y="148814"/>
                        <a:pt x="460150" y="153525"/>
                      </a:cubicBezTo>
                      <a:cubicBezTo>
                        <a:pt x="456824" y="158237"/>
                        <a:pt x="447675" y="165165"/>
                        <a:pt x="449615" y="166827"/>
                      </a:cubicBezTo>
                      <a:cubicBezTo>
                        <a:pt x="451557" y="168490"/>
                        <a:pt x="456824" y="170430"/>
                        <a:pt x="452388" y="172370"/>
                      </a:cubicBezTo>
                      <a:cubicBezTo>
                        <a:pt x="447952" y="174587"/>
                        <a:pt x="443240" y="178744"/>
                        <a:pt x="443794" y="182623"/>
                      </a:cubicBezTo>
                      <a:cubicBezTo>
                        <a:pt x="444348" y="186503"/>
                        <a:pt x="444348" y="194539"/>
                        <a:pt x="449061" y="194539"/>
                      </a:cubicBezTo>
                      <a:cubicBezTo>
                        <a:pt x="453774" y="194539"/>
                        <a:pt x="455992" y="197034"/>
                        <a:pt x="451557" y="200359"/>
                      </a:cubicBezTo>
                      <a:cubicBezTo>
                        <a:pt x="447121" y="203685"/>
                        <a:pt x="444626" y="202299"/>
                        <a:pt x="447952" y="211444"/>
                      </a:cubicBezTo>
                      <a:cubicBezTo>
                        <a:pt x="451279" y="220589"/>
                        <a:pt x="454329" y="232505"/>
                        <a:pt x="454051" y="239710"/>
                      </a:cubicBezTo>
                      <a:cubicBezTo>
                        <a:pt x="453774" y="246916"/>
                        <a:pt x="455160" y="260495"/>
                        <a:pt x="459319" y="259663"/>
                      </a:cubicBezTo>
                      <a:cubicBezTo>
                        <a:pt x="463477" y="258832"/>
                        <a:pt x="475953" y="259663"/>
                        <a:pt x="477339" y="264928"/>
                      </a:cubicBezTo>
                      <a:cubicBezTo>
                        <a:pt x="478725" y="270194"/>
                        <a:pt x="483715" y="275736"/>
                        <a:pt x="476230" y="282387"/>
                      </a:cubicBezTo>
                      <a:cubicBezTo>
                        <a:pt x="469299" y="288484"/>
                        <a:pt x="453774" y="297906"/>
                        <a:pt x="457101" y="308991"/>
                      </a:cubicBezTo>
                      <a:cubicBezTo>
                        <a:pt x="457378" y="310099"/>
                        <a:pt x="457932" y="310931"/>
                        <a:pt x="458487" y="312039"/>
                      </a:cubicBezTo>
                      <a:cubicBezTo>
                        <a:pt x="465973" y="324510"/>
                        <a:pt x="481775" y="346125"/>
                        <a:pt x="490924" y="350005"/>
                      </a:cubicBezTo>
                      <a:cubicBezTo>
                        <a:pt x="500073" y="353885"/>
                        <a:pt x="506448" y="349174"/>
                        <a:pt x="506448" y="360258"/>
                      </a:cubicBezTo>
                      <a:cubicBezTo>
                        <a:pt x="506448" y="371343"/>
                        <a:pt x="503676" y="381874"/>
                        <a:pt x="508390" y="382705"/>
                      </a:cubicBezTo>
                      <a:cubicBezTo>
                        <a:pt x="513102" y="383536"/>
                        <a:pt x="519756" y="381874"/>
                        <a:pt x="519479" y="387693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235" name="Freeform 2234">
                  <a:extLst>
                    <a:ext uri="{FF2B5EF4-FFF2-40B4-BE49-F238E27FC236}">
                      <a16:creationId xmlns:a16="http://schemas.microsoft.com/office/drawing/2014/main" id="{0F72CD82-9916-95E8-09E4-CAB3EFD5F8AC}"/>
                    </a:ext>
                  </a:extLst>
                </p:cNvPr>
                <p:cNvSpPr/>
                <p:nvPr/>
              </p:nvSpPr>
              <p:spPr>
                <a:xfrm>
                  <a:off x="7286867" y="3370376"/>
                  <a:ext cx="14300" cy="10681"/>
                </a:xfrm>
                <a:custGeom>
                  <a:avLst/>
                  <a:gdLst>
                    <a:gd name="connsiteX0" fmla="*/ 2349 w 14300"/>
                    <a:gd name="connsiteY0" fmla="*/ 10682 h 10681"/>
                    <a:gd name="connsiteX1" fmla="*/ 2072 w 14300"/>
                    <a:gd name="connsiteY1" fmla="*/ 10682 h 10681"/>
                    <a:gd name="connsiteX2" fmla="*/ 1240 w 14300"/>
                    <a:gd name="connsiteY2" fmla="*/ 7633 h 10681"/>
                    <a:gd name="connsiteX3" fmla="*/ 408 w 14300"/>
                    <a:gd name="connsiteY3" fmla="*/ 5694 h 10681"/>
                    <a:gd name="connsiteX4" fmla="*/ 3735 w 14300"/>
                    <a:gd name="connsiteY4" fmla="*/ 1814 h 10681"/>
                    <a:gd name="connsiteX5" fmla="*/ 5953 w 14300"/>
                    <a:gd name="connsiteY5" fmla="*/ 151 h 10681"/>
                    <a:gd name="connsiteX6" fmla="*/ 9003 w 14300"/>
                    <a:gd name="connsiteY6" fmla="*/ 1260 h 10681"/>
                    <a:gd name="connsiteX7" fmla="*/ 12052 w 14300"/>
                    <a:gd name="connsiteY7" fmla="*/ 1260 h 10681"/>
                    <a:gd name="connsiteX8" fmla="*/ 14270 w 14300"/>
                    <a:gd name="connsiteY8" fmla="*/ 1814 h 10681"/>
                    <a:gd name="connsiteX9" fmla="*/ 12052 w 14300"/>
                    <a:gd name="connsiteY9" fmla="*/ 5417 h 10681"/>
                    <a:gd name="connsiteX10" fmla="*/ 8171 w 14300"/>
                    <a:gd name="connsiteY10" fmla="*/ 9019 h 10681"/>
                    <a:gd name="connsiteX11" fmla="*/ 5676 w 14300"/>
                    <a:gd name="connsiteY11" fmla="*/ 10127 h 10681"/>
                    <a:gd name="connsiteX12" fmla="*/ 3181 w 14300"/>
                    <a:gd name="connsiteY12" fmla="*/ 10405 h 10681"/>
                    <a:gd name="connsiteX13" fmla="*/ 2626 w 14300"/>
                    <a:gd name="connsiteY13" fmla="*/ 10405 h 106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4300" h="10681">
                      <a:moveTo>
                        <a:pt x="2349" y="10682"/>
                      </a:moveTo>
                      <a:cubicBezTo>
                        <a:pt x="2349" y="10682"/>
                        <a:pt x="2349" y="10682"/>
                        <a:pt x="2072" y="10682"/>
                      </a:cubicBezTo>
                      <a:cubicBezTo>
                        <a:pt x="1240" y="10127"/>
                        <a:pt x="1240" y="8465"/>
                        <a:pt x="1240" y="7633"/>
                      </a:cubicBezTo>
                      <a:cubicBezTo>
                        <a:pt x="1240" y="6802"/>
                        <a:pt x="1240" y="6248"/>
                        <a:pt x="408" y="5694"/>
                      </a:cubicBezTo>
                      <a:cubicBezTo>
                        <a:pt x="-1255" y="4031"/>
                        <a:pt x="2626" y="2645"/>
                        <a:pt x="3735" y="1814"/>
                      </a:cubicBezTo>
                      <a:cubicBezTo>
                        <a:pt x="4290" y="1260"/>
                        <a:pt x="5121" y="428"/>
                        <a:pt x="5953" y="151"/>
                      </a:cubicBezTo>
                      <a:cubicBezTo>
                        <a:pt x="7339" y="-403"/>
                        <a:pt x="7894" y="705"/>
                        <a:pt x="9003" y="1260"/>
                      </a:cubicBezTo>
                      <a:cubicBezTo>
                        <a:pt x="10112" y="1814"/>
                        <a:pt x="10943" y="1814"/>
                        <a:pt x="12052" y="1260"/>
                      </a:cubicBezTo>
                      <a:cubicBezTo>
                        <a:pt x="12884" y="1260"/>
                        <a:pt x="13993" y="705"/>
                        <a:pt x="14270" y="1814"/>
                      </a:cubicBezTo>
                      <a:cubicBezTo>
                        <a:pt x="14548" y="3476"/>
                        <a:pt x="12884" y="4308"/>
                        <a:pt x="12052" y="5417"/>
                      </a:cubicBezTo>
                      <a:cubicBezTo>
                        <a:pt x="10943" y="6802"/>
                        <a:pt x="9835" y="8188"/>
                        <a:pt x="8171" y="9019"/>
                      </a:cubicBezTo>
                      <a:cubicBezTo>
                        <a:pt x="7339" y="9573"/>
                        <a:pt x="6507" y="9573"/>
                        <a:pt x="5676" y="10127"/>
                      </a:cubicBezTo>
                      <a:cubicBezTo>
                        <a:pt x="4844" y="10682"/>
                        <a:pt x="4013" y="10682"/>
                        <a:pt x="3181" y="10405"/>
                      </a:cubicBezTo>
                      <a:cubicBezTo>
                        <a:pt x="3181" y="10405"/>
                        <a:pt x="2626" y="10405"/>
                        <a:pt x="2626" y="10405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236" name="Freeform 2235">
                  <a:extLst>
                    <a:ext uri="{FF2B5EF4-FFF2-40B4-BE49-F238E27FC236}">
                      <a16:creationId xmlns:a16="http://schemas.microsoft.com/office/drawing/2014/main" id="{7A79A270-0F3B-C439-6402-70E4885C0546}"/>
                    </a:ext>
                  </a:extLst>
                </p:cNvPr>
                <p:cNvSpPr/>
                <p:nvPr/>
              </p:nvSpPr>
              <p:spPr>
                <a:xfrm>
                  <a:off x="7275354" y="3377107"/>
                  <a:ext cx="9933" cy="8939"/>
                </a:xfrm>
                <a:custGeom>
                  <a:avLst/>
                  <a:gdLst>
                    <a:gd name="connsiteX0" fmla="*/ 2496 w 9933"/>
                    <a:gd name="connsiteY0" fmla="*/ 8662 h 8939"/>
                    <a:gd name="connsiteX1" fmla="*/ 2218 w 9933"/>
                    <a:gd name="connsiteY1" fmla="*/ 8662 h 8939"/>
                    <a:gd name="connsiteX2" fmla="*/ 832 w 9933"/>
                    <a:gd name="connsiteY2" fmla="*/ 8108 h 8939"/>
                    <a:gd name="connsiteX3" fmla="*/ 0 w 9933"/>
                    <a:gd name="connsiteY3" fmla="*/ 5614 h 8939"/>
                    <a:gd name="connsiteX4" fmla="*/ 555 w 9933"/>
                    <a:gd name="connsiteY4" fmla="*/ 3397 h 8939"/>
                    <a:gd name="connsiteX5" fmla="*/ 2218 w 9933"/>
                    <a:gd name="connsiteY5" fmla="*/ 2566 h 8939"/>
                    <a:gd name="connsiteX6" fmla="*/ 3327 w 9933"/>
                    <a:gd name="connsiteY6" fmla="*/ 1457 h 8939"/>
                    <a:gd name="connsiteX7" fmla="*/ 9703 w 9933"/>
                    <a:gd name="connsiteY7" fmla="*/ 1180 h 8939"/>
                    <a:gd name="connsiteX8" fmla="*/ 9149 w 9933"/>
                    <a:gd name="connsiteY8" fmla="*/ 3674 h 8939"/>
                    <a:gd name="connsiteX9" fmla="*/ 7208 w 9933"/>
                    <a:gd name="connsiteY9" fmla="*/ 6722 h 8939"/>
                    <a:gd name="connsiteX10" fmla="*/ 2772 w 9933"/>
                    <a:gd name="connsiteY10" fmla="*/ 8940 h 89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9933" h="8939">
                      <a:moveTo>
                        <a:pt x="2496" y="8662"/>
                      </a:moveTo>
                      <a:cubicBezTo>
                        <a:pt x="2218" y="8662"/>
                        <a:pt x="2496" y="8662"/>
                        <a:pt x="2218" y="8662"/>
                      </a:cubicBezTo>
                      <a:cubicBezTo>
                        <a:pt x="1386" y="8662"/>
                        <a:pt x="1386" y="8662"/>
                        <a:pt x="832" y="8108"/>
                      </a:cubicBezTo>
                      <a:cubicBezTo>
                        <a:pt x="0" y="7554"/>
                        <a:pt x="0" y="6722"/>
                        <a:pt x="0" y="5614"/>
                      </a:cubicBezTo>
                      <a:cubicBezTo>
                        <a:pt x="0" y="4783"/>
                        <a:pt x="0" y="3951"/>
                        <a:pt x="555" y="3397"/>
                      </a:cubicBezTo>
                      <a:cubicBezTo>
                        <a:pt x="1109" y="3120"/>
                        <a:pt x="1664" y="2843"/>
                        <a:pt x="2218" y="2566"/>
                      </a:cubicBezTo>
                      <a:cubicBezTo>
                        <a:pt x="2772" y="2289"/>
                        <a:pt x="3050" y="1734"/>
                        <a:pt x="3327" y="1457"/>
                      </a:cubicBezTo>
                      <a:cubicBezTo>
                        <a:pt x="4714" y="349"/>
                        <a:pt x="8317" y="-1037"/>
                        <a:pt x="9703" y="1180"/>
                      </a:cubicBezTo>
                      <a:cubicBezTo>
                        <a:pt x="10258" y="2011"/>
                        <a:pt x="9703" y="2843"/>
                        <a:pt x="9149" y="3674"/>
                      </a:cubicBezTo>
                      <a:cubicBezTo>
                        <a:pt x="8595" y="4783"/>
                        <a:pt x="7763" y="5891"/>
                        <a:pt x="7208" y="6722"/>
                      </a:cubicBezTo>
                      <a:cubicBezTo>
                        <a:pt x="6100" y="7831"/>
                        <a:pt x="4436" y="8940"/>
                        <a:pt x="2772" y="894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2031" name="Graphic 248">
                <a:extLst>
                  <a:ext uri="{FF2B5EF4-FFF2-40B4-BE49-F238E27FC236}">
                    <a16:creationId xmlns:a16="http://schemas.microsoft.com/office/drawing/2014/main" id="{83101B3A-9E6C-D62B-81D4-2AE4E55389D2}"/>
                  </a:ext>
                </a:extLst>
              </p:cNvPr>
              <p:cNvGrpSpPr/>
              <p:nvPr/>
            </p:nvGrpSpPr>
            <p:grpSpPr>
              <a:xfrm>
                <a:off x="6523597" y="3429842"/>
                <a:ext cx="212084" cy="233613"/>
                <a:chOff x="7186362" y="3428723"/>
                <a:chExt cx="212084" cy="233613"/>
              </a:xfrm>
              <a:grpFill/>
            </p:grpSpPr>
            <p:sp>
              <p:nvSpPr>
                <p:cNvPr id="2232" name="Freeform 2231">
                  <a:extLst>
                    <a:ext uri="{FF2B5EF4-FFF2-40B4-BE49-F238E27FC236}">
                      <a16:creationId xmlns:a16="http://schemas.microsoft.com/office/drawing/2014/main" id="{82630A0D-0D4E-9CA0-B6D0-13E96AAE59D8}"/>
                    </a:ext>
                  </a:extLst>
                </p:cNvPr>
                <p:cNvSpPr/>
                <p:nvPr/>
              </p:nvSpPr>
              <p:spPr>
                <a:xfrm>
                  <a:off x="7186362" y="3428723"/>
                  <a:ext cx="212084" cy="233613"/>
                </a:xfrm>
                <a:custGeom>
                  <a:avLst/>
                  <a:gdLst>
                    <a:gd name="connsiteX0" fmla="*/ 211530 w 212084"/>
                    <a:gd name="connsiteY0" fmla="*/ 75377 h 233613"/>
                    <a:gd name="connsiteX1" fmla="*/ 208757 w 212084"/>
                    <a:gd name="connsiteY1" fmla="*/ 80365 h 233613"/>
                    <a:gd name="connsiteX2" fmla="*/ 205153 w 212084"/>
                    <a:gd name="connsiteY2" fmla="*/ 88402 h 233613"/>
                    <a:gd name="connsiteX3" fmla="*/ 200163 w 212084"/>
                    <a:gd name="connsiteY3" fmla="*/ 96161 h 233613"/>
                    <a:gd name="connsiteX4" fmla="*/ 189905 w 212084"/>
                    <a:gd name="connsiteY4" fmla="*/ 108909 h 233613"/>
                    <a:gd name="connsiteX5" fmla="*/ 183806 w 212084"/>
                    <a:gd name="connsiteY5" fmla="*/ 113343 h 233613"/>
                    <a:gd name="connsiteX6" fmla="*/ 179370 w 212084"/>
                    <a:gd name="connsiteY6" fmla="*/ 119717 h 233613"/>
                    <a:gd name="connsiteX7" fmla="*/ 170776 w 212084"/>
                    <a:gd name="connsiteY7" fmla="*/ 129970 h 233613"/>
                    <a:gd name="connsiteX8" fmla="*/ 165509 w 212084"/>
                    <a:gd name="connsiteY8" fmla="*/ 128030 h 233613"/>
                    <a:gd name="connsiteX9" fmla="*/ 159686 w 212084"/>
                    <a:gd name="connsiteY9" fmla="*/ 132741 h 233613"/>
                    <a:gd name="connsiteX10" fmla="*/ 155251 w 212084"/>
                    <a:gd name="connsiteY10" fmla="*/ 152971 h 233613"/>
                    <a:gd name="connsiteX11" fmla="*/ 155251 w 212084"/>
                    <a:gd name="connsiteY11" fmla="*/ 160731 h 233613"/>
                    <a:gd name="connsiteX12" fmla="*/ 156360 w 212084"/>
                    <a:gd name="connsiteY12" fmla="*/ 167936 h 233613"/>
                    <a:gd name="connsiteX13" fmla="*/ 151647 w 212084"/>
                    <a:gd name="connsiteY13" fmla="*/ 171539 h 233613"/>
                    <a:gd name="connsiteX14" fmla="*/ 141389 w 212084"/>
                    <a:gd name="connsiteY14" fmla="*/ 172924 h 233613"/>
                    <a:gd name="connsiteX15" fmla="*/ 126418 w 212084"/>
                    <a:gd name="connsiteY15" fmla="*/ 179852 h 233613"/>
                    <a:gd name="connsiteX16" fmla="*/ 121983 w 212084"/>
                    <a:gd name="connsiteY16" fmla="*/ 194262 h 233613"/>
                    <a:gd name="connsiteX17" fmla="*/ 108398 w 212084"/>
                    <a:gd name="connsiteY17" fmla="*/ 200082 h 233613"/>
                    <a:gd name="connsiteX18" fmla="*/ 98695 w 212084"/>
                    <a:gd name="connsiteY18" fmla="*/ 202576 h 233613"/>
                    <a:gd name="connsiteX19" fmla="*/ 89269 w 212084"/>
                    <a:gd name="connsiteY19" fmla="*/ 205901 h 233613"/>
                    <a:gd name="connsiteX20" fmla="*/ 85388 w 212084"/>
                    <a:gd name="connsiteY20" fmla="*/ 221420 h 233613"/>
                    <a:gd name="connsiteX21" fmla="*/ 73190 w 212084"/>
                    <a:gd name="connsiteY21" fmla="*/ 229180 h 233613"/>
                    <a:gd name="connsiteX22" fmla="*/ 52674 w 212084"/>
                    <a:gd name="connsiteY22" fmla="*/ 228071 h 233613"/>
                    <a:gd name="connsiteX23" fmla="*/ 36040 w 212084"/>
                    <a:gd name="connsiteY23" fmla="*/ 229734 h 233613"/>
                    <a:gd name="connsiteX24" fmla="*/ 30773 w 212084"/>
                    <a:gd name="connsiteY24" fmla="*/ 233614 h 233613"/>
                    <a:gd name="connsiteX25" fmla="*/ 0 w 212084"/>
                    <a:gd name="connsiteY25" fmla="*/ 169598 h 233613"/>
                    <a:gd name="connsiteX26" fmla="*/ 81230 w 212084"/>
                    <a:gd name="connsiteY26" fmla="*/ 140501 h 233613"/>
                    <a:gd name="connsiteX27" fmla="*/ 95091 w 212084"/>
                    <a:gd name="connsiteY27" fmla="*/ 87848 h 233613"/>
                    <a:gd name="connsiteX28" fmla="*/ 85665 w 212084"/>
                    <a:gd name="connsiteY28" fmla="*/ 64292 h 233613"/>
                    <a:gd name="connsiteX29" fmla="*/ 92042 w 212084"/>
                    <a:gd name="connsiteY29" fmla="*/ 36580 h 233613"/>
                    <a:gd name="connsiteX30" fmla="*/ 101745 w 212084"/>
                    <a:gd name="connsiteY30" fmla="*/ 26881 h 233613"/>
                    <a:gd name="connsiteX31" fmla="*/ 104795 w 212084"/>
                    <a:gd name="connsiteY31" fmla="*/ 3602 h 233613"/>
                    <a:gd name="connsiteX32" fmla="*/ 111448 w 212084"/>
                    <a:gd name="connsiteY32" fmla="*/ 6928 h 233613"/>
                    <a:gd name="connsiteX33" fmla="*/ 120874 w 212084"/>
                    <a:gd name="connsiteY33" fmla="*/ 0 h 233613"/>
                    <a:gd name="connsiteX34" fmla="*/ 123924 w 212084"/>
                    <a:gd name="connsiteY34" fmla="*/ 9145 h 233613"/>
                    <a:gd name="connsiteX35" fmla="*/ 130300 w 212084"/>
                    <a:gd name="connsiteY35" fmla="*/ 21061 h 233613"/>
                    <a:gd name="connsiteX36" fmla="*/ 133349 w 212084"/>
                    <a:gd name="connsiteY36" fmla="*/ 25495 h 233613"/>
                    <a:gd name="connsiteX37" fmla="*/ 144162 w 212084"/>
                    <a:gd name="connsiteY37" fmla="*/ 30483 h 233613"/>
                    <a:gd name="connsiteX38" fmla="*/ 155251 w 212084"/>
                    <a:gd name="connsiteY38" fmla="*/ 34917 h 233613"/>
                    <a:gd name="connsiteX39" fmla="*/ 162459 w 212084"/>
                    <a:gd name="connsiteY39" fmla="*/ 36026 h 233613"/>
                    <a:gd name="connsiteX40" fmla="*/ 167727 w 212084"/>
                    <a:gd name="connsiteY40" fmla="*/ 37966 h 233613"/>
                    <a:gd name="connsiteX41" fmla="*/ 172994 w 212084"/>
                    <a:gd name="connsiteY41" fmla="*/ 39351 h 233613"/>
                    <a:gd name="connsiteX42" fmla="*/ 178539 w 212084"/>
                    <a:gd name="connsiteY42" fmla="*/ 39906 h 233613"/>
                    <a:gd name="connsiteX43" fmla="*/ 186856 w 212084"/>
                    <a:gd name="connsiteY43" fmla="*/ 46002 h 233613"/>
                    <a:gd name="connsiteX44" fmla="*/ 192678 w 212084"/>
                    <a:gd name="connsiteY44" fmla="*/ 54593 h 233613"/>
                    <a:gd name="connsiteX45" fmla="*/ 198777 w 212084"/>
                    <a:gd name="connsiteY45" fmla="*/ 62907 h 233613"/>
                    <a:gd name="connsiteX46" fmla="*/ 204321 w 212084"/>
                    <a:gd name="connsiteY46" fmla="*/ 67618 h 233613"/>
                    <a:gd name="connsiteX47" fmla="*/ 208202 w 212084"/>
                    <a:gd name="connsiteY47" fmla="*/ 70666 h 233613"/>
                    <a:gd name="connsiteX48" fmla="*/ 212084 w 212084"/>
                    <a:gd name="connsiteY48" fmla="*/ 75100 h 233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</a:cxnLst>
                  <a:rect l="l" t="t" r="r" b="b"/>
                  <a:pathLst>
                    <a:path w="212084" h="233613">
                      <a:moveTo>
                        <a:pt x="211530" y="75377"/>
                      </a:moveTo>
                      <a:cubicBezTo>
                        <a:pt x="211530" y="77594"/>
                        <a:pt x="209866" y="78703"/>
                        <a:pt x="208757" y="80365"/>
                      </a:cubicBezTo>
                      <a:cubicBezTo>
                        <a:pt x="207094" y="82860"/>
                        <a:pt x="206539" y="85908"/>
                        <a:pt x="205153" y="88402"/>
                      </a:cubicBezTo>
                      <a:cubicBezTo>
                        <a:pt x="203767" y="91173"/>
                        <a:pt x="202103" y="93667"/>
                        <a:pt x="200163" y="96161"/>
                      </a:cubicBezTo>
                      <a:cubicBezTo>
                        <a:pt x="196836" y="100595"/>
                        <a:pt x="194341" y="105306"/>
                        <a:pt x="189905" y="108909"/>
                      </a:cubicBezTo>
                      <a:cubicBezTo>
                        <a:pt x="187965" y="110572"/>
                        <a:pt x="185747" y="111680"/>
                        <a:pt x="183806" y="113343"/>
                      </a:cubicBezTo>
                      <a:cubicBezTo>
                        <a:pt x="181865" y="115006"/>
                        <a:pt x="180479" y="117500"/>
                        <a:pt x="179370" y="119717"/>
                      </a:cubicBezTo>
                      <a:cubicBezTo>
                        <a:pt x="177984" y="122765"/>
                        <a:pt x="175489" y="131356"/>
                        <a:pt x="170776" y="129970"/>
                      </a:cubicBezTo>
                      <a:cubicBezTo>
                        <a:pt x="168835" y="129416"/>
                        <a:pt x="167449" y="128030"/>
                        <a:pt x="165509" y="128030"/>
                      </a:cubicBezTo>
                      <a:cubicBezTo>
                        <a:pt x="162736" y="128030"/>
                        <a:pt x="160796" y="130524"/>
                        <a:pt x="159686" y="132741"/>
                      </a:cubicBezTo>
                      <a:cubicBezTo>
                        <a:pt x="156637" y="138838"/>
                        <a:pt x="156360" y="146320"/>
                        <a:pt x="155251" y="152971"/>
                      </a:cubicBezTo>
                      <a:cubicBezTo>
                        <a:pt x="154697" y="155465"/>
                        <a:pt x="154697" y="157959"/>
                        <a:pt x="155251" y="160731"/>
                      </a:cubicBezTo>
                      <a:cubicBezTo>
                        <a:pt x="155528" y="162947"/>
                        <a:pt x="156914" y="165719"/>
                        <a:pt x="156360" y="167936"/>
                      </a:cubicBezTo>
                      <a:cubicBezTo>
                        <a:pt x="156083" y="170430"/>
                        <a:pt x="153587" y="170984"/>
                        <a:pt x="151647" y="171539"/>
                      </a:cubicBezTo>
                      <a:cubicBezTo>
                        <a:pt x="148320" y="172370"/>
                        <a:pt x="144716" y="172370"/>
                        <a:pt x="141389" y="172924"/>
                      </a:cubicBezTo>
                      <a:cubicBezTo>
                        <a:pt x="136122" y="173755"/>
                        <a:pt x="129746" y="175418"/>
                        <a:pt x="126418" y="179852"/>
                      </a:cubicBezTo>
                      <a:cubicBezTo>
                        <a:pt x="123092" y="184009"/>
                        <a:pt x="125032" y="190106"/>
                        <a:pt x="121983" y="194262"/>
                      </a:cubicBezTo>
                      <a:cubicBezTo>
                        <a:pt x="119488" y="198419"/>
                        <a:pt x="112834" y="198973"/>
                        <a:pt x="108398" y="200082"/>
                      </a:cubicBezTo>
                      <a:cubicBezTo>
                        <a:pt x="105071" y="200913"/>
                        <a:pt x="102022" y="201745"/>
                        <a:pt x="98695" y="202576"/>
                      </a:cubicBezTo>
                      <a:cubicBezTo>
                        <a:pt x="95368" y="203408"/>
                        <a:pt x="92042" y="203962"/>
                        <a:pt x="89269" y="205901"/>
                      </a:cubicBezTo>
                      <a:cubicBezTo>
                        <a:pt x="84279" y="209504"/>
                        <a:pt x="86497" y="216155"/>
                        <a:pt x="85388" y="221420"/>
                      </a:cubicBezTo>
                      <a:cubicBezTo>
                        <a:pt x="84002" y="227794"/>
                        <a:pt x="79012" y="229457"/>
                        <a:pt x="73190" y="229180"/>
                      </a:cubicBezTo>
                      <a:cubicBezTo>
                        <a:pt x="66259" y="229180"/>
                        <a:pt x="59605" y="228626"/>
                        <a:pt x="52674" y="228071"/>
                      </a:cubicBezTo>
                      <a:cubicBezTo>
                        <a:pt x="47130" y="227794"/>
                        <a:pt x="41031" y="226685"/>
                        <a:pt x="36040" y="229734"/>
                      </a:cubicBezTo>
                      <a:cubicBezTo>
                        <a:pt x="34100" y="230842"/>
                        <a:pt x="32436" y="232228"/>
                        <a:pt x="30773" y="233614"/>
                      </a:cubicBezTo>
                      <a:lnTo>
                        <a:pt x="0" y="169598"/>
                      </a:lnTo>
                      <a:cubicBezTo>
                        <a:pt x="8871" y="166827"/>
                        <a:pt x="81230" y="140501"/>
                        <a:pt x="81230" y="140501"/>
                      </a:cubicBezTo>
                      <a:lnTo>
                        <a:pt x="95091" y="87848"/>
                      </a:lnTo>
                      <a:lnTo>
                        <a:pt x="85665" y="64292"/>
                      </a:lnTo>
                      <a:cubicBezTo>
                        <a:pt x="85665" y="64292"/>
                        <a:pt x="91210" y="42122"/>
                        <a:pt x="92042" y="36580"/>
                      </a:cubicBezTo>
                      <a:cubicBezTo>
                        <a:pt x="92873" y="31038"/>
                        <a:pt x="98141" y="27435"/>
                        <a:pt x="101745" y="26881"/>
                      </a:cubicBezTo>
                      <a:cubicBezTo>
                        <a:pt x="105349" y="26050"/>
                        <a:pt x="103131" y="7205"/>
                        <a:pt x="104795" y="3602"/>
                      </a:cubicBezTo>
                      <a:cubicBezTo>
                        <a:pt x="106458" y="-277"/>
                        <a:pt x="109230" y="4711"/>
                        <a:pt x="111448" y="6928"/>
                      </a:cubicBezTo>
                      <a:cubicBezTo>
                        <a:pt x="113666" y="9145"/>
                        <a:pt x="120319" y="554"/>
                        <a:pt x="120874" y="0"/>
                      </a:cubicBezTo>
                      <a:cubicBezTo>
                        <a:pt x="121151" y="3325"/>
                        <a:pt x="122815" y="6097"/>
                        <a:pt x="123924" y="9145"/>
                      </a:cubicBezTo>
                      <a:cubicBezTo>
                        <a:pt x="125310" y="13302"/>
                        <a:pt x="128082" y="17181"/>
                        <a:pt x="130300" y="21061"/>
                      </a:cubicBezTo>
                      <a:cubicBezTo>
                        <a:pt x="131132" y="22724"/>
                        <a:pt x="131963" y="24387"/>
                        <a:pt x="133349" y="25495"/>
                      </a:cubicBezTo>
                      <a:cubicBezTo>
                        <a:pt x="136677" y="27712"/>
                        <a:pt x="140835" y="28821"/>
                        <a:pt x="144162" y="30483"/>
                      </a:cubicBezTo>
                      <a:cubicBezTo>
                        <a:pt x="147766" y="32146"/>
                        <a:pt x="151369" y="34086"/>
                        <a:pt x="155251" y="34917"/>
                      </a:cubicBezTo>
                      <a:cubicBezTo>
                        <a:pt x="157469" y="35471"/>
                        <a:pt x="159964" y="35194"/>
                        <a:pt x="162459" y="36026"/>
                      </a:cubicBezTo>
                      <a:cubicBezTo>
                        <a:pt x="164400" y="36580"/>
                        <a:pt x="166063" y="37134"/>
                        <a:pt x="167727" y="37966"/>
                      </a:cubicBezTo>
                      <a:cubicBezTo>
                        <a:pt x="169390" y="38520"/>
                        <a:pt x="171331" y="39074"/>
                        <a:pt x="172994" y="39351"/>
                      </a:cubicBezTo>
                      <a:cubicBezTo>
                        <a:pt x="174934" y="39628"/>
                        <a:pt x="176598" y="39351"/>
                        <a:pt x="178539" y="39906"/>
                      </a:cubicBezTo>
                      <a:cubicBezTo>
                        <a:pt x="182143" y="40460"/>
                        <a:pt x="184915" y="43231"/>
                        <a:pt x="186856" y="46002"/>
                      </a:cubicBezTo>
                      <a:cubicBezTo>
                        <a:pt x="188796" y="48773"/>
                        <a:pt x="191014" y="51545"/>
                        <a:pt x="192678" y="54593"/>
                      </a:cubicBezTo>
                      <a:cubicBezTo>
                        <a:pt x="194618" y="57919"/>
                        <a:pt x="195727" y="60412"/>
                        <a:pt x="198777" y="62907"/>
                      </a:cubicBezTo>
                      <a:cubicBezTo>
                        <a:pt x="200717" y="64569"/>
                        <a:pt x="202381" y="65955"/>
                        <a:pt x="204321" y="67618"/>
                      </a:cubicBezTo>
                      <a:cubicBezTo>
                        <a:pt x="205708" y="68726"/>
                        <a:pt x="206539" y="69835"/>
                        <a:pt x="208202" y="70666"/>
                      </a:cubicBezTo>
                      <a:cubicBezTo>
                        <a:pt x="210420" y="71497"/>
                        <a:pt x="212084" y="72329"/>
                        <a:pt x="212084" y="7510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233" name="Freeform 2232">
                  <a:extLst>
                    <a:ext uri="{FF2B5EF4-FFF2-40B4-BE49-F238E27FC236}">
                      <a16:creationId xmlns:a16="http://schemas.microsoft.com/office/drawing/2014/main" id="{AE29E583-D8F7-E01A-9AAA-32AF05BC23B4}"/>
                    </a:ext>
                  </a:extLst>
                </p:cNvPr>
                <p:cNvSpPr/>
                <p:nvPr/>
              </p:nvSpPr>
              <p:spPr>
                <a:xfrm>
                  <a:off x="7365966" y="3548924"/>
                  <a:ext cx="9192" cy="17473"/>
                </a:xfrm>
                <a:custGeom>
                  <a:avLst/>
                  <a:gdLst>
                    <a:gd name="connsiteX0" fmla="*/ 4480 w 9192"/>
                    <a:gd name="connsiteY0" fmla="*/ 13926 h 17473"/>
                    <a:gd name="connsiteX1" fmla="*/ 3371 w 9192"/>
                    <a:gd name="connsiteY1" fmla="*/ 15034 h 17473"/>
                    <a:gd name="connsiteX2" fmla="*/ 2539 w 9192"/>
                    <a:gd name="connsiteY2" fmla="*/ 16419 h 17473"/>
                    <a:gd name="connsiteX3" fmla="*/ 599 w 9192"/>
                    <a:gd name="connsiteY3" fmla="*/ 17251 h 17473"/>
                    <a:gd name="connsiteX4" fmla="*/ 44 w 9192"/>
                    <a:gd name="connsiteY4" fmla="*/ 14480 h 17473"/>
                    <a:gd name="connsiteX5" fmla="*/ 1707 w 9192"/>
                    <a:gd name="connsiteY5" fmla="*/ 11154 h 17473"/>
                    <a:gd name="connsiteX6" fmla="*/ 3371 w 9192"/>
                    <a:gd name="connsiteY6" fmla="*/ 8106 h 17473"/>
                    <a:gd name="connsiteX7" fmla="*/ 4757 w 9192"/>
                    <a:gd name="connsiteY7" fmla="*/ 4503 h 17473"/>
                    <a:gd name="connsiteX8" fmla="*/ 5866 w 9192"/>
                    <a:gd name="connsiteY8" fmla="*/ 624 h 17473"/>
                    <a:gd name="connsiteX9" fmla="*/ 8084 w 9192"/>
                    <a:gd name="connsiteY9" fmla="*/ 624 h 17473"/>
                    <a:gd name="connsiteX10" fmla="*/ 9193 w 9192"/>
                    <a:gd name="connsiteY10" fmla="*/ 3672 h 17473"/>
                    <a:gd name="connsiteX11" fmla="*/ 9193 w 9192"/>
                    <a:gd name="connsiteY11" fmla="*/ 5889 h 17473"/>
                    <a:gd name="connsiteX12" fmla="*/ 8084 w 9192"/>
                    <a:gd name="connsiteY12" fmla="*/ 8937 h 17473"/>
                    <a:gd name="connsiteX13" fmla="*/ 6698 w 9192"/>
                    <a:gd name="connsiteY13" fmla="*/ 11431 h 17473"/>
                    <a:gd name="connsiteX14" fmla="*/ 4480 w 9192"/>
                    <a:gd name="connsiteY14" fmla="*/ 13926 h 174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9192" h="17473">
                      <a:moveTo>
                        <a:pt x="4480" y="13926"/>
                      </a:moveTo>
                      <a:cubicBezTo>
                        <a:pt x="4203" y="14203"/>
                        <a:pt x="3648" y="14480"/>
                        <a:pt x="3371" y="15034"/>
                      </a:cubicBezTo>
                      <a:cubicBezTo>
                        <a:pt x="3371" y="15588"/>
                        <a:pt x="2817" y="15865"/>
                        <a:pt x="2539" y="16419"/>
                      </a:cubicBezTo>
                      <a:cubicBezTo>
                        <a:pt x="2262" y="17251"/>
                        <a:pt x="1707" y="17805"/>
                        <a:pt x="599" y="17251"/>
                      </a:cubicBezTo>
                      <a:cubicBezTo>
                        <a:pt x="-233" y="16974"/>
                        <a:pt x="44" y="15311"/>
                        <a:pt x="44" y="14480"/>
                      </a:cubicBezTo>
                      <a:cubicBezTo>
                        <a:pt x="321" y="13371"/>
                        <a:pt x="1153" y="12263"/>
                        <a:pt x="1707" y="11154"/>
                      </a:cubicBezTo>
                      <a:cubicBezTo>
                        <a:pt x="2262" y="10046"/>
                        <a:pt x="2817" y="9214"/>
                        <a:pt x="3371" y="8106"/>
                      </a:cubicBezTo>
                      <a:cubicBezTo>
                        <a:pt x="4203" y="6998"/>
                        <a:pt x="4757" y="5889"/>
                        <a:pt x="4757" y="4503"/>
                      </a:cubicBezTo>
                      <a:cubicBezTo>
                        <a:pt x="4757" y="3118"/>
                        <a:pt x="5312" y="2009"/>
                        <a:pt x="5866" y="624"/>
                      </a:cubicBezTo>
                      <a:cubicBezTo>
                        <a:pt x="6420" y="-208"/>
                        <a:pt x="7252" y="-208"/>
                        <a:pt x="8084" y="624"/>
                      </a:cubicBezTo>
                      <a:cubicBezTo>
                        <a:pt x="8916" y="1178"/>
                        <a:pt x="9193" y="2563"/>
                        <a:pt x="9193" y="3672"/>
                      </a:cubicBezTo>
                      <a:cubicBezTo>
                        <a:pt x="9193" y="4503"/>
                        <a:pt x="9193" y="5058"/>
                        <a:pt x="9193" y="5889"/>
                      </a:cubicBezTo>
                      <a:cubicBezTo>
                        <a:pt x="9193" y="6998"/>
                        <a:pt x="8638" y="7829"/>
                        <a:pt x="8084" y="8937"/>
                      </a:cubicBezTo>
                      <a:cubicBezTo>
                        <a:pt x="7806" y="9769"/>
                        <a:pt x="7530" y="10600"/>
                        <a:pt x="6698" y="11431"/>
                      </a:cubicBezTo>
                      <a:cubicBezTo>
                        <a:pt x="5866" y="12263"/>
                        <a:pt x="5312" y="13094"/>
                        <a:pt x="4480" y="13926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2032" name="Graphic 248">
                <a:extLst>
                  <a:ext uri="{FF2B5EF4-FFF2-40B4-BE49-F238E27FC236}">
                    <a16:creationId xmlns:a16="http://schemas.microsoft.com/office/drawing/2014/main" id="{7B5DB15A-017E-3AFC-4018-32EA60050D1C}"/>
                  </a:ext>
                </a:extLst>
              </p:cNvPr>
              <p:cNvGrpSpPr/>
              <p:nvPr/>
            </p:nvGrpSpPr>
            <p:grpSpPr>
              <a:xfrm>
                <a:off x="6245531" y="3600826"/>
                <a:ext cx="344476" cy="192190"/>
                <a:chOff x="6908296" y="3599707"/>
                <a:chExt cx="344476" cy="192190"/>
              </a:xfrm>
              <a:grpFill/>
            </p:grpSpPr>
            <p:grpSp>
              <p:nvGrpSpPr>
                <p:cNvPr id="2226" name="Graphic 248">
                  <a:extLst>
                    <a:ext uri="{FF2B5EF4-FFF2-40B4-BE49-F238E27FC236}">
                      <a16:creationId xmlns:a16="http://schemas.microsoft.com/office/drawing/2014/main" id="{FBAF421A-A28F-C057-7E20-42B580CE06E5}"/>
                    </a:ext>
                  </a:extLst>
                </p:cNvPr>
                <p:cNvGrpSpPr/>
                <p:nvPr/>
              </p:nvGrpSpPr>
              <p:grpSpPr>
                <a:xfrm>
                  <a:off x="6908296" y="3599707"/>
                  <a:ext cx="308561" cy="175281"/>
                  <a:chOff x="6908296" y="3599707"/>
                  <a:chExt cx="308561" cy="175281"/>
                </a:xfrm>
                <a:grpFill/>
              </p:grpSpPr>
              <p:sp>
                <p:nvSpPr>
                  <p:cNvPr id="2230" name="Freeform 2229">
                    <a:extLst>
                      <a:ext uri="{FF2B5EF4-FFF2-40B4-BE49-F238E27FC236}">
                        <a16:creationId xmlns:a16="http://schemas.microsoft.com/office/drawing/2014/main" id="{FAF024E9-22DC-475E-3181-8FF635A33E88}"/>
                      </a:ext>
                    </a:extLst>
                  </p:cNvPr>
                  <p:cNvSpPr/>
                  <p:nvPr/>
                </p:nvSpPr>
                <p:spPr>
                  <a:xfrm>
                    <a:off x="6934734" y="3599707"/>
                    <a:ext cx="282124" cy="175281"/>
                  </a:xfrm>
                  <a:custGeom>
                    <a:avLst/>
                    <a:gdLst>
                      <a:gd name="connsiteX0" fmla="*/ 282124 w 282124"/>
                      <a:gd name="connsiteY0" fmla="*/ 63461 h 175281"/>
                      <a:gd name="connsiteX1" fmla="*/ 281570 w 282124"/>
                      <a:gd name="connsiteY1" fmla="*/ 63738 h 175281"/>
                      <a:gd name="connsiteX2" fmla="*/ 274362 w 282124"/>
                      <a:gd name="connsiteY2" fmla="*/ 67064 h 175281"/>
                      <a:gd name="connsiteX3" fmla="*/ 262440 w 282124"/>
                      <a:gd name="connsiteY3" fmla="*/ 76763 h 175281"/>
                      <a:gd name="connsiteX4" fmla="*/ 258282 w 282124"/>
                      <a:gd name="connsiteY4" fmla="*/ 83137 h 175281"/>
                      <a:gd name="connsiteX5" fmla="*/ 256341 w 282124"/>
                      <a:gd name="connsiteY5" fmla="*/ 91173 h 175281"/>
                      <a:gd name="connsiteX6" fmla="*/ 238876 w 282124"/>
                      <a:gd name="connsiteY6" fmla="*/ 101149 h 175281"/>
                      <a:gd name="connsiteX7" fmla="*/ 225291 w 282124"/>
                      <a:gd name="connsiteY7" fmla="*/ 106969 h 175281"/>
                      <a:gd name="connsiteX8" fmla="*/ 221133 w 282124"/>
                      <a:gd name="connsiteY8" fmla="*/ 108632 h 175281"/>
                      <a:gd name="connsiteX9" fmla="*/ 219469 w 282124"/>
                      <a:gd name="connsiteY9" fmla="*/ 108355 h 175281"/>
                      <a:gd name="connsiteX10" fmla="*/ 215034 w 282124"/>
                      <a:gd name="connsiteY10" fmla="*/ 109740 h 175281"/>
                      <a:gd name="connsiteX11" fmla="*/ 213093 w 282124"/>
                      <a:gd name="connsiteY11" fmla="*/ 109740 h 175281"/>
                      <a:gd name="connsiteX12" fmla="*/ 205885 w 282124"/>
                      <a:gd name="connsiteY12" fmla="*/ 111957 h 175281"/>
                      <a:gd name="connsiteX13" fmla="*/ 190914 w 282124"/>
                      <a:gd name="connsiteY13" fmla="*/ 117777 h 175281"/>
                      <a:gd name="connsiteX14" fmla="*/ 177330 w 282124"/>
                      <a:gd name="connsiteY14" fmla="*/ 121380 h 175281"/>
                      <a:gd name="connsiteX15" fmla="*/ 165132 w 282124"/>
                      <a:gd name="connsiteY15" fmla="*/ 130802 h 175281"/>
                      <a:gd name="connsiteX16" fmla="*/ 162082 w 282124"/>
                      <a:gd name="connsiteY16" fmla="*/ 136067 h 175281"/>
                      <a:gd name="connsiteX17" fmla="*/ 157369 w 282124"/>
                      <a:gd name="connsiteY17" fmla="*/ 138561 h 175281"/>
                      <a:gd name="connsiteX18" fmla="*/ 143507 w 282124"/>
                      <a:gd name="connsiteY18" fmla="*/ 139392 h 175281"/>
                      <a:gd name="connsiteX19" fmla="*/ 131032 w 282124"/>
                      <a:gd name="connsiteY19" fmla="*/ 142441 h 175281"/>
                      <a:gd name="connsiteX20" fmla="*/ 125487 w 282124"/>
                      <a:gd name="connsiteY20" fmla="*/ 146598 h 175281"/>
                      <a:gd name="connsiteX21" fmla="*/ 118279 w 282124"/>
                      <a:gd name="connsiteY21" fmla="*/ 149092 h 175281"/>
                      <a:gd name="connsiteX22" fmla="*/ 109407 w 282124"/>
                      <a:gd name="connsiteY22" fmla="*/ 151863 h 175281"/>
                      <a:gd name="connsiteX23" fmla="*/ 101645 w 282124"/>
                      <a:gd name="connsiteY23" fmla="*/ 154634 h 175281"/>
                      <a:gd name="connsiteX24" fmla="*/ 84456 w 282124"/>
                      <a:gd name="connsiteY24" fmla="*/ 155743 h 175281"/>
                      <a:gd name="connsiteX25" fmla="*/ 81406 w 282124"/>
                      <a:gd name="connsiteY25" fmla="*/ 155743 h 175281"/>
                      <a:gd name="connsiteX26" fmla="*/ 77525 w 282124"/>
                      <a:gd name="connsiteY26" fmla="*/ 157682 h 175281"/>
                      <a:gd name="connsiteX27" fmla="*/ 69486 w 282124"/>
                      <a:gd name="connsiteY27" fmla="*/ 161839 h 175281"/>
                      <a:gd name="connsiteX28" fmla="*/ 60060 w 282124"/>
                      <a:gd name="connsiteY28" fmla="*/ 172370 h 175281"/>
                      <a:gd name="connsiteX29" fmla="*/ 42871 w 282124"/>
                      <a:gd name="connsiteY29" fmla="*/ 174864 h 175281"/>
                      <a:gd name="connsiteX30" fmla="*/ 17920 w 282124"/>
                      <a:gd name="connsiteY30" fmla="*/ 170153 h 175281"/>
                      <a:gd name="connsiteX31" fmla="*/ 13207 w 282124"/>
                      <a:gd name="connsiteY31" fmla="*/ 142718 h 175281"/>
                      <a:gd name="connsiteX32" fmla="*/ 6553 w 282124"/>
                      <a:gd name="connsiteY32" fmla="*/ 133019 h 175281"/>
                      <a:gd name="connsiteX33" fmla="*/ 3504 w 282124"/>
                      <a:gd name="connsiteY33" fmla="*/ 118608 h 175281"/>
                      <a:gd name="connsiteX34" fmla="*/ 454 w 282124"/>
                      <a:gd name="connsiteY34" fmla="*/ 104198 h 175281"/>
                      <a:gd name="connsiteX35" fmla="*/ 1564 w 282124"/>
                      <a:gd name="connsiteY35" fmla="*/ 88679 h 175281"/>
                      <a:gd name="connsiteX36" fmla="*/ 2395 w 282124"/>
                      <a:gd name="connsiteY36" fmla="*/ 88125 h 175281"/>
                      <a:gd name="connsiteX37" fmla="*/ 2950 w 282124"/>
                      <a:gd name="connsiteY37" fmla="*/ 82305 h 175281"/>
                      <a:gd name="connsiteX38" fmla="*/ 732 w 282124"/>
                      <a:gd name="connsiteY38" fmla="*/ 72052 h 175281"/>
                      <a:gd name="connsiteX39" fmla="*/ 13207 w 282124"/>
                      <a:gd name="connsiteY39" fmla="*/ 63738 h 175281"/>
                      <a:gd name="connsiteX40" fmla="*/ 18474 w 282124"/>
                      <a:gd name="connsiteY40" fmla="*/ 42677 h 175281"/>
                      <a:gd name="connsiteX41" fmla="*/ 33722 w 282124"/>
                      <a:gd name="connsiteY41" fmla="*/ 47388 h 175281"/>
                      <a:gd name="connsiteX42" fmla="*/ 57287 w 282124"/>
                      <a:gd name="connsiteY42" fmla="*/ 43785 h 175281"/>
                      <a:gd name="connsiteX43" fmla="*/ 86951 w 282124"/>
                      <a:gd name="connsiteY43" fmla="*/ 47388 h 175281"/>
                      <a:gd name="connsiteX44" fmla="*/ 108853 w 282124"/>
                      <a:gd name="connsiteY44" fmla="*/ 47388 h 175281"/>
                      <a:gd name="connsiteX45" fmla="*/ 125764 w 282124"/>
                      <a:gd name="connsiteY45" fmla="*/ 52653 h 175281"/>
                      <a:gd name="connsiteX46" fmla="*/ 169845 w 282124"/>
                      <a:gd name="connsiteY46" fmla="*/ 11362 h 175281"/>
                      <a:gd name="connsiteX47" fmla="*/ 250519 w 282124"/>
                      <a:gd name="connsiteY47" fmla="*/ 0 h 175281"/>
                      <a:gd name="connsiteX48" fmla="*/ 251351 w 282124"/>
                      <a:gd name="connsiteY48" fmla="*/ 0 h 175281"/>
                      <a:gd name="connsiteX49" fmla="*/ 282124 w 282124"/>
                      <a:gd name="connsiteY49" fmla="*/ 64015 h 1752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</a:cxnLst>
                    <a:rect l="l" t="t" r="r" b="b"/>
                    <a:pathLst>
                      <a:path w="282124" h="175281">
                        <a:moveTo>
                          <a:pt x="282124" y="63461"/>
                        </a:moveTo>
                        <a:cubicBezTo>
                          <a:pt x="282124" y="63461"/>
                          <a:pt x="281847" y="63738"/>
                          <a:pt x="281570" y="63738"/>
                        </a:cubicBezTo>
                        <a:cubicBezTo>
                          <a:pt x="279352" y="65124"/>
                          <a:pt x="276857" y="65955"/>
                          <a:pt x="274362" y="67064"/>
                        </a:cubicBezTo>
                        <a:cubicBezTo>
                          <a:pt x="269371" y="69003"/>
                          <a:pt x="265767" y="72606"/>
                          <a:pt x="262440" y="76763"/>
                        </a:cubicBezTo>
                        <a:cubicBezTo>
                          <a:pt x="260777" y="78703"/>
                          <a:pt x="259114" y="80920"/>
                          <a:pt x="258282" y="83137"/>
                        </a:cubicBezTo>
                        <a:cubicBezTo>
                          <a:pt x="257173" y="85631"/>
                          <a:pt x="257173" y="88402"/>
                          <a:pt x="256341" y="91173"/>
                        </a:cubicBezTo>
                        <a:cubicBezTo>
                          <a:pt x="254123" y="98655"/>
                          <a:pt x="245252" y="99210"/>
                          <a:pt x="238876" y="101149"/>
                        </a:cubicBezTo>
                        <a:cubicBezTo>
                          <a:pt x="234163" y="102812"/>
                          <a:pt x="229727" y="105029"/>
                          <a:pt x="225291" y="106969"/>
                        </a:cubicBezTo>
                        <a:cubicBezTo>
                          <a:pt x="224460" y="107523"/>
                          <a:pt x="222519" y="108632"/>
                          <a:pt x="221133" y="108632"/>
                        </a:cubicBezTo>
                        <a:cubicBezTo>
                          <a:pt x="220301" y="108632"/>
                          <a:pt x="220024" y="108355"/>
                          <a:pt x="219469" y="108355"/>
                        </a:cubicBezTo>
                        <a:cubicBezTo>
                          <a:pt x="218083" y="108355"/>
                          <a:pt x="216420" y="109463"/>
                          <a:pt x="215034" y="109740"/>
                        </a:cubicBezTo>
                        <a:cubicBezTo>
                          <a:pt x="214202" y="109740"/>
                          <a:pt x="213648" y="109740"/>
                          <a:pt x="213093" y="109740"/>
                        </a:cubicBezTo>
                        <a:cubicBezTo>
                          <a:pt x="210598" y="110295"/>
                          <a:pt x="208103" y="111403"/>
                          <a:pt x="205885" y="111957"/>
                        </a:cubicBezTo>
                        <a:cubicBezTo>
                          <a:pt x="200617" y="113620"/>
                          <a:pt x="196182" y="116668"/>
                          <a:pt x="190914" y="117777"/>
                        </a:cubicBezTo>
                        <a:cubicBezTo>
                          <a:pt x="186201" y="118885"/>
                          <a:pt x="181488" y="119162"/>
                          <a:pt x="177330" y="121380"/>
                        </a:cubicBezTo>
                        <a:cubicBezTo>
                          <a:pt x="172617" y="123596"/>
                          <a:pt x="168735" y="126922"/>
                          <a:pt x="165132" y="130802"/>
                        </a:cubicBezTo>
                        <a:cubicBezTo>
                          <a:pt x="163746" y="132464"/>
                          <a:pt x="163468" y="134404"/>
                          <a:pt x="162082" y="136067"/>
                        </a:cubicBezTo>
                        <a:cubicBezTo>
                          <a:pt x="160973" y="137452"/>
                          <a:pt x="159309" y="138007"/>
                          <a:pt x="157369" y="138561"/>
                        </a:cubicBezTo>
                        <a:cubicBezTo>
                          <a:pt x="153210" y="139947"/>
                          <a:pt x="147943" y="139115"/>
                          <a:pt x="143507" y="139392"/>
                        </a:cubicBezTo>
                        <a:cubicBezTo>
                          <a:pt x="139349" y="139669"/>
                          <a:pt x="134358" y="139947"/>
                          <a:pt x="131032" y="142441"/>
                        </a:cubicBezTo>
                        <a:cubicBezTo>
                          <a:pt x="129091" y="143826"/>
                          <a:pt x="127705" y="145489"/>
                          <a:pt x="125487" y="146598"/>
                        </a:cubicBezTo>
                        <a:cubicBezTo>
                          <a:pt x="123269" y="147706"/>
                          <a:pt x="120774" y="148260"/>
                          <a:pt x="118279" y="149092"/>
                        </a:cubicBezTo>
                        <a:cubicBezTo>
                          <a:pt x="115506" y="149923"/>
                          <a:pt x="112180" y="150477"/>
                          <a:pt x="109407" y="151863"/>
                        </a:cubicBezTo>
                        <a:cubicBezTo>
                          <a:pt x="106635" y="153249"/>
                          <a:pt x="104694" y="154080"/>
                          <a:pt x="101645" y="154634"/>
                        </a:cubicBezTo>
                        <a:cubicBezTo>
                          <a:pt x="95823" y="155188"/>
                          <a:pt x="90278" y="155465"/>
                          <a:pt x="84456" y="155743"/>
                        </a:cubicBezTo>
                        <a:cubicBezTo>
                          <a:pt x="83348" y="155743"/>
                          <a:pt x="82238" y="155743"/>
                          <a:pt x="81406" y="155743"/>
                        </a:cubicBezTo>
                        <a:cubicBezTo>
                          <a:pt x="80020" y="156020"/>
                          <a:pt x="78634" y="157128"/>
                          <a:pt x="77525" y="157682"/>
                        </a:cubicBezTo>
                        <a:cubicBezTo>
                          <a:pt x="75031" y="159068"/>
                          <a:pt x="72258" y="160454"/>
                          <a:pt x="69486" y="161839"/>
                        </a:cubicBezTo>
                        <a:cubicBezTo>
                          <a:pt x="67268" y="166550"/>
                          <a:pt x="64772" y="170430"/>
                          <a:pt x="60060" y="172370"/>
                        </a:cubicBezTo>
                        <a:cubicBezTo>
                          <a:pt x="54792" y="174587"/>
                          <a:pt x="48693" y="174587"/>
                          <a:pt x="42871" y="174864"/>
                        </a:cubicBezTo>
                        <a:cubicBezTo>
                          <a:pt x="35108" y="174864"/>
                          <a:pt x="23187" y="177358"/>
                          <a:pt x="17920" y="170153"/>
                        </a:cubicBezTo>
                        <a:cubicBezTo>
                          <a:pt x="11821" y="162116"/>
                          <a:pt x="17920" y="151031"/>
                          <a:pt x="13207" y="142718"/>
                        </a:cubicBezTo>
                        <a:cubicBezTo>
                          <a:pt x="11267" y="139392"/>
                          <a:pt x="8217" y="136898"/>
                          <a:pt x="6553" y="133019"/>
                        </a:cubicBezTo>
                        <a:cubicBezTo>
                          <a:pt x="4336" y="128585"/>
                          <a:pt x="4058" y="123596"/>
                          <a:pt x="3504" y="118608"/>
                        </a:cubicBezTo>
                        <a:cubicBezTo>
                          <a:pt x="2950" y="113620"/>
                          <a:pt x="1286" y="109186"/>
                          <a:pt x="454" y="104198"/>
                        </a:cubicBezTo>
                        <a:cubicBezTo>
                          <a:pt x="-378" y="99487"/>
                          <a:pt x="-100" y="93113"/>
                          <a:pt x="1564" y="88679"/>
                        </a:cubicBezTo>
                        <a:cubicBezTo>
                          <a:pt x="1564" y="88125"/>
                          <a:pt x="2118" y="88679"/>
                          <a:pt x="2395" y="88125"/>
                        </a:cubicBezTo>
                        <a:cubicBezTo>
                          <a:pt x="3227" y="86185"/>
                          <a:pt x="2950" y="84245"/>
                          <a:pt x="2950" y="82305"/>
                        </a:cubicBezTo>
                        <a:cubicBezTo>
                          <a:pt x="2950" y="78703"/>
                          <a:pt x="1564" y="75377"/>
                          <a:pt x="732" y="72052"/>
                        </a:cubicBezTo>
                        <a:cubicBezTo>
                          <a:pt x="732" y="72052"/>
                          <a:pt x="14316" y="69280"/>
                          <a:pt x="13207" y="63738"/>
                        </a:cubicBezTo>
                        <a:cubicBezTo>
                          <a:pt x="12098" y="58196"/>
                          <a:pt x="13207" y="42677"/>
                          <a:pt x="18474" y="42677"/>
                        </a:cubicBezTo>
                        <a:cubicBezTo>
                          <a:pt x="23742" y="42677"/>
                          <a:pt x="29287" y="48773"/>
                          <a:pt x="33722" y="47388"/>
                        </a:cubicBezTo>
                        <a:cubicBezTo>
                          <a:pt x="38158" y="46002"/>
                          <a:pt x="50911" y="44894"/>
                          <a:pt x="57287" y="43785"/>
                        </a:cubicBezTo>
                        <a:cubicBezTo>
                          <a:pt x="63664" y="42677"/>
                          <a:pt x="81130" y="47665"/>
                          <a:pt x="86951" y="47388"/>
                        </a:cubicBezTo>
                        <a:cubicBezTo>
                          <a:pt x="92773" y="46834"/>
                          <a:pt x="107744" y="45448"/>
                          <a:pt x="108853" y="47388"/>
                        </a:cubicBezTo>
                        <a:cubicBezTo>
                          <a:pt x="109962" y="49605"/>
                          <a:pt x="115230" y="63184"/>
                          <a:pt x="125764" y="52653"/>
                        </a:cubicBezTo>
                        <a:cubicBezTo>
                          <a:pt x="136299" y="42123"/>
                          <a:pt x="144339" y="16627"/>
                          <a:pt x="169845" y="11362"/>
                        </a:cubicBezTo>
                        <a:cubicBezTo>
                          <a:pt x="195350" y="5819"/>
                          <a:pt x="248579" y="277"/>
                          <a:pt x="250519" y="0"/>
                        </a:cubicBezTo>
                        <a:cubicBezTo>
                          <a:pt x="250519" y="0"/>
                          <a:pt x="250797" y="0"/>
                          <a:pt x="251351" y="0"/>
                        </a:cubicBezTo>
                        <a:lnTo>
                          <a:pt x="282124" y="64015"/>
                        </a:ln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231" name="Freeform 2230">
                    <a:extLst>
                      <a:ext uri="{FF2B5EF4-FFF2-40B4-BE49-F238E27FC236}">
                        <a16:creationId xmlns:a16="http://schemas.microsoft.com/office/drawing/2014/main" id="{C3181832-C63C-3E9E-8207-E51C7EE47C25}"/>
                      </a:ext>
                    </a:extLst>
                  </p:cNvPr>
                  <p:cNvSpPr/>
                  <p:nvPr/>
                </p:nvSpPr>
                <p:spPr>
                  <a:xfrm>
                    <a:off x="6908296" y="3654515"/>
                    <a:ext cx="12286" cy="12998"/>
                  </a:xfrm>
                  <a:custGeom>
                    <a:avLst/>
                    <a:gdLst>
                      <a:gd name="connsiteX0" fmla="*/ 6099 w 12286"/>
                      <a:gd name="connsiteY0" fmla="*/ 3664 h 12998"/>
                      <a:gd name="connsiteX1" fmla="*/ 1386 w 12286"/>
                      <a:gd name="connsiteY1" fmla="*/ 62 h 12998"/>
                      <a:gd name="connsiteX2" fmla="*/ 0 w 12286"/>
                      <a:gd name="connsiteY2" fmla="*/ 3664 h 12998"/>
                      <a:gd name="connsiteX3" fmla="*/ 3327 w 12286"/>
                      <a:gd name="connsiteY3" fmla="*/ 9207 h 12998"/>
                      <a:gd name="connsiteX4" fmla="*/ 12198 w 12286"/>
                      <a:gd name="connsiteY4" fmla="*/ 11424 h 12998"/>
                      <a:gd name="connsiteX5" fmla="*/ 6099 w 12286"/>
                      <a:gd name="connsiteY5" fmla="*/ 3387 h 129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286" h="12998">
                        <a:moveTo>
                          <a:pt x="6099" y="3664"/>
                        </a:moveTo>
                        <a:cubicBezTo>
                          <a:pt x="5267" y="2833"/>
                          <a:pt x="3050" y="-492"/>
                          <a:pt x="1386" y="62"/>
                        </a:cubicBezTo>
                        <a:cubicBezTo>
                          <a:pt x="832" y="1171"/>
                          <a:pt x="0" y="2279"/>
                          <a:pt x="0" y="3664"/>
                        </a:cubicBezTo>
                        <a:cubicBezTo>
                          <a:pt x="0" y="6159"/>
                          <a:pt x="1386" y="8099"/>
                          <a:pt x="3327" y="9207"/>
                        </a:cubicBezTo>
                        <a:cubicBezTo>
                          <a:pt x="4990" y="10315"/>
                          <a:pt x="11089" y="15581"/>
                          <a:pt x="12198" y="11424"/>
                        </a:cubicBezTo>
                        <a:cubicBezTo>
                          <a:pt x="13030" y="8376"/>
                          <a:pt x="7763" y="5604"/>
                          <a:pt x="6099" y="3387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2227" name="Graphic 248">
                  <a:extLst>
                    <a:ext uri="{FF2B5EF4-FFF2-40B4-BE49-F238E27FC236}">
                      <a16:creationId xmlns:a16="http://schemas.microsoft.com/office/drawing/2014/main" id="{81B3AECC-14B2-381A-7B15-68FDFA834C7A}"/>
                    </a:ext>
                  </a:extLst>
                </p:cNvPr>
                <p:cNvGrpSpPr/>
                <p:nvPr/>
              </p:nvGrpSpPr>
              <p:grpSpPr>
                <a:xfrm>
                  <a:off x="7187194" y="3772588"/>
                  <a:ext cx="65578" cy="19309"/>
                  <a:chOff x="7187194" y="3772588"/>
                  <a:chExt cx="65578" cy="19309"/>
                </a:xfrm>
                <a:grpFill/>
              </p:grpSpPr>
              <p:sp>
                <p:nvSpPr>
                  <p:cNvPr id="2228" name="Freeform 2227">
                    <a:extLst>
                      <a:ext uri="{FF2B5EF4-FFF2-40B4-BE49-F238E27FC236}">
                        <a16:creationId xmlns:a16="http://schemas.microsoft.com/office/drawing/2014/main" id="{46D40733-8816-9FA0-314F-FB175F34D3D7}"/>
                      </a:ext>
                    </a:extLst>
                  </p:cNvPr>
                  <p:cNvSpPr/>
                  <p:nvPr/>
                </p:nvSpPr>
                <p:spPr>
                  <a:xfrm>
                    <a:off x="7187194" y="3783593"/>
                    <a:ext cx="9831" cy="8304"/>
                  </a:xfrm>
                  <a:custGeom>
                    <a:avLst/>
                    <a:gdLst>
                      <a:gd name="connsiteX0" fmla="*/ 8317 w 9831"/>
                      <a:gd name="connsiteY0" fmla="*/ 7605 h 8304"/>
                      <a:gd name="connsiteX1" fmla="*/ 9703 w 9831"/>
                      <a:gd name="connsiteY1" fmla="*/ 5666 h 8304"/>
                      <a:gd name="connsiteX2" fmla="*/ 7762 w 9831"/>
                      <a:gd name="connsiteY2" fmla="*/ 4003 h 8304"/>
                      <a:gd name="connsiteX3" fmla="*/ 5545 w 9831"/>
                      <a:gd name="connsiteY3" fmla="*/ 1232 h 8304"/>
                      <a:gd name="connsiteX4" fmla="*/ 2217 w 9831"/>
                      <a:gd name="connsiteY4" fmla="*/ 400 h 8304"/>
                      <a:gd name="connsiteX5" fmla="*/ 0 w 9831"/>
                      <a:gd name="connsiteY5" fmla="*/ 3448 h 8304"/>
                      <a:gd name="connsiteX6" fmla="*/ 2495 w 9831"/>
                      <a:gd name="connsiteY6" fmla="*/ 6497 h 8304"/>
                      <a:gd name="connsiteX7" fmla="*/ 8594 w 9831"/>
                      <a:gd name="connsiteY7" fmla="*/ 7605 h 83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9831" h="8304">
                        <a:moveTo>
                          <a:pt x="8317" y="7605"/>
                        </a:moveTo>
                        <a:cubicBezTo>
                          <a:pt x="8871" y="7328"/>
                          <a:pt x="10258" y="6497"/>
                          <a:pt x="9703" y="5666"/>
                        </a:cubicBezTo>
                        <a:cubicBezTo>
                          <a:pt x="9426" y="5111"/>
                          <a:pt x="8040" y="4557"/>
                          <a:pt x="7762" y="4003"/>
                        </a:cubicBezTo>
                        <a:cubicBezTo>
                          <a:pt x="6931" y="3171"/>
                          <a:pt x="6376" y="2340"/>
                          <a:pt x="5545" y="1232"/>
                        </a:cubicBezTo>
                        <a:cubicBezTo>
                          <a:pt x="4435" y="123"/>
                          <a:pt x="3604" y="-431"/>
                          <a:pt x="2217" y="400"/>
                        </a:cubicBezTo>
                        <a:cubicBezTo>
                          <a:pt x="1386" y="955"/>
                          <a:pt x="0" y="2340"/>
                          <a:pt x="0" y="3448"/>
                        </a:cubicBezTo>
                        <a:cubicBezTo>
                          <a:pt x="0" y="4834"/>
                          <a:pt x="1386" y="5666"/>
                          <a:pt x="2495" y="6497"/>
                        </a:cubicBezTo>
                        <a:cubicBezTo>
                          <a:pt x="4435" y="8160"/>
                          <a:pt x="6099" y="8991"/>
                          <a:pt x="8594" y="7605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229" name="Freeform 2228">
                    <a:extLst>
                      <a:ext uri="{FF2B5EF4-FFF2-40B4-BE49-F238E27FC236}">
                        <a16:creationId xmlns:a16="http://schemas.microsoft.com/office/drawing/2014/main" id="{A0BC0A0C-757B-485D-B6FD-AB437AA27D17}"/>
                      </a:ext>
                    </a:extLst>
                  </p:cNvPr>
                  <p:cNvSpPr/>
                  <p:nvPr/>
                </p:nvSpPr>
                <p:spPr>
                  <a:xfrm>
                    <a:off x="7221257" y="3772588"/>
                    <a:ext cx="31514" cy="12790"/>
                  </a:xfrm>
                  <a:custGeom>
                    <a:avLst/>
                    <a:gdLst>
                      <a:gd name="connsiteX0" fmla="*/ 10848 w 31514"/>
                      <a:gd name="connsiteY0" fmla="*/ 12236 h 12790"/>
                      <a:gd name="connsiteX1" fmla="*/ 20274 w 31514"/>
                      <a:gd name="connsiteY1" fmla="*/ 10296 h 12790"/>
                      <a:gd name="connsiteX2" fmla="*/ 30809 w 31514"/>
                      <a:gd name="connsiteY2" fmla="*/ 7802 h 12790"/>
                      <a:gd name="connsiteX3" fmla="*/ 30532 w 31514"/>
                      <a:gd name="connsiteY3" fmla="*/ 4477 h 12790"/>
                      <a:gd name="connsiteX4" fmla="*/ 26096 w 31514"/>
                      <a:gd name="connsiteY4" fmla="*/ 3368 h 12790"/>
                      <a:gd name="connsiteX5" fmla="*/ 21383 w 31514"/>
                      <a:gd name="connsiteY5" fmla="*/ 320 h 12790"/>
                      <a:gd name="connsiteX6" fmla="*/ 19165 w 31514"/>
                      <a:gd name="connsiteY6" fmla="*/ 320 h 12790"/>
                      <a:gd name="connsiteX7" fmla="*/ 17225 w 31514"/>
                      <a:gd name="connsiteY7" fmla="*/ 1983 h 12790"/>
                      <a:gd name="connsiteX8" fmla="*/ 14452 w 31514"/>
                      <a:gd name="connsiteY8" fmla="*/ 1983 h 12790"/>
                      <a:gd name="connsiteX9" fmla="*/ 8908 w 31514"/>
                      <a:gd name="connsiteY9" fmla="*/ 874 h 12790"/>
                      <a:gd name="connsiteX10" fmla="*/ 3917 w 31514"/>
                      <a:gd name="connsiteY10" fmla="*/ 1428 h 12790"/>
                      <a:gd name="connsiteX11" fmla="*/ 36 w 31514"/>
                      <a:gd name="connsiteY11" fmla="*/ 5308 h 12790"/>
                      <a:gd name="connsiteX12" fmla="*/ 2254 w 31514"/>
                      <a:gd name="connsiteY12" fmla="*/ 9465 h 12790"/>
                      <a:gd name="connsiteX13" fmla="*/ 6135 w 31514"/>
                      <a:gd name="connsiteY13" fmla="*/ 11959 h 12790"/>
                      <a:gd name="connsiteX14" fmla="*/ 11125 w 31514"/>
                      <a:gd name="connsiteY14" fmla="*/ 12790 h 127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31514" h="12790">
                        <a:moveTo>
                          <a:pt x="10848" y="12236"/>
                        </a:moveTo>
                        <a:cubicBezTo>
                          <a:pt x="14175" y="12236"/>
                          <a:pt x="17225" y="11128"/>
                          <a:pt x="20274" y="10296"/>
                        </a:cubicBezTo>
                        <a:cubicBezTo>
                          <a:pt x="23601" y="9465"/>
                          <a:pt x="28314" y="10296"/>
                          <a:pt x="30809" y="7802"/>
                        </a:cubicBezTo>
                        <a:cubicBezTo>
                          <a:pt x="31918" y="6694"/>
                          <a:pt x="31641" y="5308"/>
                          <a:pt x="30532" y="4477"/>
                        </a:cubicBezTo>
                        <a:cubicBezTo>
                          <a:pt x="29145" y="3646"/>
                          <a:pt x="27482" y="3646"/>
                          <a:pt x="26096" y="3368"/>
                        </a:cubicBezTo>
                        <a:cubicBezTo>
                          <a:pt x="24156" y="2814"/>
                          <a:pt x="23046" y="1151"/>
                          <a:pt x="21383" y="320"/>
                        </a:cubicBezTo>
                        <a:cubicBezTo>
                          <a:pt x="20828" y="43"/>
                          <a:pt x="19720" y="-234"/>
                          <a:pt x="19165" y="320"/>
                        </a:cubicBezTo>
                        <a:cubicBezTo>
                          <a:pt x="18333" y="874"/>
                          <a:pt x="18056" y="1706"/>
                          <a:pt x="17225" y="1983"/>
                        </a:cubicBezTo>
                        <a:cubicBezTo>
                          <a:pt x="16393" y="1983"/>
                          <a:pt x="15284" y="1983"/>
                          <a:pt x="14452" y="1983"/>
                        </a:cubicBezTo>
                        <a:cubicBezTo>
                          <a:pt x="12511" y="1983"/>
                          <a:pt x="10848" y="874"/>
                          <a:pt x="8908" y="874"/>
                        </a:cubicBezTo>
                        <a:cubicBezTo>
                          <a:pt x="7522" y="874"/>
                          <a:pt x="5304" y="597"/>
                          <a:pt x="3917" y="1428"/>
                        </a:cubicBezTo>
                        <a:cubicBezTo>
                          <a:pt x="2808" y="2537"/>
                          <a:pt x="313" y="3368"/>
                          <a:pt x="36" y="5308"/>
                        </a:cubicBezTo>
                        <a:cubicBezTo>
                          <a:pt x="-241" y="7248"/>
                          <a:pt x="1145" y="8634"/>
                          <a:pt x="2254" y="9465"/>
                        </a:cubicBezTo>
                        <a:cubicBezTo>
                          <a:pt x="3363" y="10296"/>
                          <a:pt x="4472" y="11405"/>
                          <a:pt x="6135" y="11959"/>
                        </a:cubicBezTo>
                        <a:cubicBezTo>
                          <a:pt x="7798" y="12513"/>
                          <a:pt x="9462" y="12790"/>
                          <a:pt x="11125" y="12790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</p:grpSp>
          <p:sp>
            <p:nvSpPr>
              <p:cNvPr id="2033" name="Freeform 2032">
                <a:extLst>
                  <a:ext uri="{FF2B5EF4-FFF2-40B4-BE49-F238E27FC236}">
                    <a16:creationId xmlns:a16="http://schemas.microsoft.com/office/drawing/2014/main" id="{98F6CC1C-BC6B-AFB5-62BF-5AB5685E48BA}"/>
                  </a:ext>
                </a:extLst>
              </p:cNvPr>
              <p:cNvSpPr/>
              <p:nvPr/>
            </p:nvSpPr>
            <p:spPr>
              <a:xfrm>
                <a:off x="6060062" y="3183203"/>
                <a:ext cx="116438" cy="123740"/>
              </a:xfrm>
              <a:custGeom>
                <a:avLst/>
                <a:gdLst>
                  <a:gd name="connsiteX0" fmla="*/ 80120 w 116438"/>
                  <a:gd name="connsiteY0" fmla="*/ 83414 h 123740"/>
                  <a:gd name="connsiteX1" fmla="*/ 72635 w 116438"/>
                  <a:gd name="connsiteY1" fmla="*/ 98655 h 123740"/>
                  <a:gd name="connsiteX2" fmla="*/ 54337 w 116438"/>
                  <a:gd name="connsiteY2" fmla="*/ 102812 h 123740"/>
                  <a:gd name="connsiteX3" fmla="*/ 35763 w 116438"/>
                  <a:gd name="connsiteY3" fmla="*/ 121657 h 123740"/>
                  <a:gd name="connsiteX4" fmla="*/ 554 w 116438"/>
                  <a:gd name="connsiteY4" fmla="*/ 120548 h 123740"/>
                  <a:gd name="connsiteX5" fmla="*/ 554 w 116438"/>
                  <a:gd name="connsiteY5" fmla="*/ 120548 h 123740"/>
                  <a:gd name="connsiteX6" fmla="*/ 0 w 116438"/>
                  <a:gd name="connsiteY6" fmla="*/ 115837 h 123740"/>
                  <a:gd name="connsiteX7" fmla="*/ 16079 w 116438"/>
                  <a:gd name="connsiteY7" fmla="*/ 58750 h 123740"/>
                  <a:gd name="connsiteX8" fmla="*/ 19129 w 116438"/>
                  <a:gd name="connsiteY8" fmla="*/ 16350 h 123740"/>
                  <a:gd name="connsiteX9" fmla="*/ 50179 w 116438"/>
                  <a:gd name="connsiteY9" fmla="*/ 32146 h 123740"/>
                  <a:gd name="connsiteX10" fmla="*/ 108398 w 116438"/>
                  <a:gd name="connsiteY10" fmla="*/ 0 h 123740"/>
                  <a:gd name="connsiteX11" fmla="*/ 105626 w 116438"/>
                  <a:gd name="connsiteY11" fmla="*/ 6651 h 123740"/>
                  <a:gd name="connsiteX12" fmla="*/ 116438 w 116438"/>
                  <a:gd name="connsiteY12" fmla="*/ 37134 h 123740"/>
                  <a:gd name="connsiteX13" fmla="*/ 58774 w 116438"/>
                  <a:gd name="connsiteY13" fmla="*/ 55424 h 123740"/>
                  <a:gd name="connsiteX14" fmla="*/ 80398 w 116438"/>
                  <a:gd name="connsiteY14" fmla="*/ 83137 h 1237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16438" h="123740">
                    <a:moveTo>
                      <a:pt x="80120" y="83414"/>
                    </a:moveTo>
                    <a:cubicBezTo>
                      <a:pt x="83725" y="87016"/>
                      <a:pt x="75962" y="93667"/>
                      <a:pt x="72635" y="98655"/>
                    </a:cubicBezTo>
                    <a:cubicBezTo>
                      <a:pt x="69309" y="103644"/>
                      <a:pt x="59050" y="103089"/>
                      <a:pt x="54337" y="102812"/>
                    </a:cubicBezTo>
                    <a:cubicBezTo>
                      <a:pt x="49625" y="102812"/>
                      <a:pt x="39367" y="116391"/>
                      <a:pt x="35763" y="121657"/>
                    </a:cubicBezTo>
                    <a:cubicBezTo>
                      <a:pt x="32436" y="126922"/>
                      <a:pt x="1663" y="120548"/>
                      <a:pt x="554" y="120548"/>
                    </a:cubicBezTo>
                    <a:lnTo>
                      <a:pt x="554" y="120548"/>
                    </a:lnTo>
                    <a:cubicBezTo>
                      <a:pt x="554" y="119162"/>
                      <a:pt x="277" y="117500"/>
                      <a:pt x="0" y="115837"/>
                    </a:cubicBezTo>
                    <a:cubicBezTo>
                      <a:pt x="0" y="115837"/>
                      <a:pt x="14970" y="72883"/>
                      <a:pt x="16079" y="58750"/>
                    </a:cubicBezTo>
                    <a:cubicBezTo>
                      <a:pt x="16911" y="48219"/>
                      <a:pt x="17743" y="30483"/>
                      <a:pt x="19129" y="16350"/>
                    </a:cubicBezTo>
                    <a:cubicBezTo>
                      <a:pt x="19129" y="16350"/>
                      <a:pt x="42139" y="33532"/>
                      <a:pt x="50179" y="32146"/>
                    </a:cubicBezTo>
                    <a:cubicBezTo>
                      <a:pt x="58219" y="30760"/>
                      <a:pt x="106735" y="1109"/>
                      <a:pt x="108398" y="0"/>
                    </a:cubicBezTo>
                    <a:cubicBezTo>
                      <a:pt x="106180" y="2494"/>
                      <a:pt x="105071" y="4711"/>
                      <a:pt x="105626" y="6651"/>
                    </a:cubicBezTo>
                    <a:cubicBezTo>
                      <a:pt x="109230" y="16627"/>
                      <a:pt x="116438" y="37134"/>
                      <a:pt x="116438" y="37134"/>
                    </a:cubicBezTo>
                    <a:cubicBezTo>
                      <a:pt x="103131" y="38243"/>
                      <a:pt x="62100" y="54593"/>
                      <a:pt x="58774" y="55424"/>
                    </a:cubicBezTo>
                    <a:cubicBezTo>
                      <a:pt x="54892" y="56256"/>
                      <a:pt x="76794" y="79534"/>
                      <a:pt x="80398" y="83137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34" name="Freeform 2033">
                <a:extLst>
                  <a:ext uri="{FF2B5EF4-FFF2-40B4-BE49-F238E27FC236}">
                    <a16:creationId xmlns:a16="http://schemas.microsoft.com/office/drawing/2014/main" id="{8D07AE2E-0E4D-1B56-B319-B12F4D5F63F1}"/>
                  </a:ext>
                </a:extLst>
              </p:cNvPr>
              <p:cNvSpPr/>
              <p:nvPr/>
            </p:nvSpPr>
            <p:spPr>
              <a:xfrm>
                <a:off x="6292107" y="2938118"/>
                <a:ext cx="84661" cy="75764"/>
              </a:xfrm>
              <a:custGeom>
                <a:avLst/>
                <a:gdLst>
                  <a:gd name="connsiteX0" fmla="*/ 84556 w 84661"/>
                  <a:gd name="connsiteY0" fmla="*/ 72716 h 75764"/>
                  <a:gd name="connsiteX1" fmla="*/ 84556 w 84661"/>
                  <a:gd name="connsiteY1" fmla="*/ 72716 h 75764"/>
                  <a:gd name="connsiteX2" fmla="*/ 76794 w 84661"/>
                  <a:gd name="connsiteY2" fmla="*/ 75764 h 75764"/>
                  <a:gd name="connsiteX3" fmla="*/ 73467 w 84661"/>
                  <a:gd name="connsiteY3" fmla="*/ 75764 h 75764"/>
                  <a:gd name="connsiteX4" fmla="*/ 31050 w 84661"/>
                  <a:gd name="connsiteY4" fmla="*/ 46389 h 75764"/>
                  <a:gd name="connsiteX5" fmla="*/ 28278 w 84661"/>
                  <a:gd name="connsiteY5" fmla="*/ 43341 h 75764"/>
                  <a:gd name="connsiteX6" fmla="*/ 9703 w 84661"/>
                  <a:gd name="connsiteY6" fmla="*/ 38907 h 75764"/>
                  <a:gd name="connsiteX7" fmla="*/ 4713 w 84661"/>
                  <a:gd name="connsiteY7" fmla="*/ 10641 h 75764"/>
                  <a:gd name="connsiteX8" fmla="*/ 0 w 84661"/>
                  <a:gd name="connsiteY8" fmla="*/ 3435 h 75764"/>
                  <a:gd name="connsiteX9" fmla="*/ 41862 w 84661"/>
                  <a:gd name="connsiteY9" fmla="*/ 110 h 75764"/>
                  <a:gd name="connsiteX10" fmla="*/ 54893 w 84661"/>
                  <a:gd name="connsiteY10" fmla="*/ 9532 h 75764"/>
                  <a:gd name="connsiteX11" fmla="*/ 52674 w 84661"/>
                  <a:gd name="connsiteY11" fmla="*/ 17569 h 75764"/>
                  <a:gd name="connsiteX12" fmla="*/ 63210 w 84661"/>
                  <a:gd name="connsiteY12" fmla="*/ 28654 h 75764"/>
                  <a:gd name="connsiteX13" fmla="*/ 59882 w 84661"/>
                  <a:gd name="connsiteY13" fmla="*/ 41401 h 75764"/>
                  <a:gd name="connsiteX14" fmla="*/ 79012 w 84661"/>
                  <a:gd name="connsiteY14" fmla="*/ 55534 h 75764"/>
                  <a:gd name="connsiteX15" fmla="*/ 84279 w 84661"/>
                  <a:gd name="connsiteY15" fmla="*/ 72993 h 757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84661" h="75764">
                    <a:moveTo>
                      <a:pt x="84556" y="72716"/>
                    </a:moveTo>
                    <a:lnTo>
                      <a:pt x="84556" y="72716"/>
                    </a:lnTo>
                    <a:cubicBezTo>
                      <a:pt x="81230" y="74656"/>
                      <a:pt x="78734" y="75764"/>
                      <a:pt x="76794" y="75764"/>
                    </a:cubicBezTo>
                    <a:cubicBezTo>
                      <a:pt x="75685" y="75764"/>
                      <a:pt x="74576" y="75764"/>
                      <a:pt x="73467" y="75764"/>
                    </a:cubicBezTo>
                    <a:cubicBezTo>
                      <a:pt x="62378" y="45004"/>
                      <a:pt x="32436" y="46389"/>
                      <a:pt x="31050" y="46389"/>
                    </a:cubicBezTo>
                    <a:cubicBezTo>
                      <a:pt x="29386" y="44449"/>
                      <a:pt x="28278" y="43341"/>
                      <a:pt x="28278" y="43341"/>
                    </a:cubicBezTo>
                    <a:cubicBezTo>
                      <a:pt x="29386" y="37244"/>
                      <a:pt x="15248" y="38630"/>
                      <a:pt x="9703" y="38907"/>
                    </a:cubicBezTo>
                    <a:cubicBezTo>
                      <a:pt x="4159" y="38907"/>
                      <a:pt x="4713" y="17014"/>
                      <a:pt x="4713" y="10641"/>
                    </a:cubicBezTo>
                    <a:cubicBezTo>
                      <a:pt x="4713" y="4267"/>
                      <a:pt x="2772" y="5929"/>
                      <a:pt x="0" y="3435"/>
                    </a:cubicBezTo>
                    <a:cubicBezTo>
                      <a:pt x="1109" y="3435"/>
                      <a:pt x="30496" y="-722"/>
                      <a:pt x="41862" y="110"/>
                    </a:cubicBezTo>
                    <a:cubicBezTo>
                      <a:pt x="44634" y="3435"/>
                      <a:pt x="51843" y="7592"/>
                      <a:pt x="54893" y="9532"/>
                    </a:cubicBezTo>
                    <a:cubicBezTo>
                      <a:pt x="59051" y="12026"/>
                      <a:pt x="54893" y="12858"/>
                      <a:pt x="52674" y="17569"/>
                    </a:cubicBezTo>
                    <a:cubicBezTo>
                      <a:pt x="50456" y="22280"/>
                      <a:pt x="56556" y="23111"/>
                      <a:pt x="63210" y="28654"/>
                    </a:cubicBezTo>
                    <a:cubicBezTo>
                      <a:pt x="69863" y="33919"/>
                      <a:pt x="63210" y="38630"/>
                      <a:pt x="59882" y="41401"/>
                    </a:cubicBezTo>
                    <a:cubicBezTo>
                      <a:pt x="56833" y="44172"/>
                      <a:pt x="70972" y="49438"/>
                      <a:pt x="79012" y="55534"/>
                    </a:cubicBezTo>
                    <a:cubicBezTo>
                      <a:pt x="86774" y="61631"/>
                      <a:pt x="84279" y="72439"/>
                      <a:pt x="84279" y="72993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grpSp>
            <p:nvGrpSpPr>
              <p:cNvPr id="2035" name="Graphic 248">
                <a:extLst>
                  <a:ext uri="{FF2B5EF4-FFF2-40B4-BE49-F238E27FC236}">
                    <a16:creationId xmlns:a16="http://schemas.microsoft.com/office/drawing/2014/main" id="{B2584DE9-57A2-3640-D7BA-A30E4EE0456E}"/>
                  </a:ext>
                </a:extLst>
              </p:cNvPr>
              <p:cNvGrpSpPr/>
              <p:nvPr/>
            </p:nvGrpSpPr>
            <p:grpSpPr>
              <a:xfrm>
                <a:off x="6322879" y="2914949"/>
                <a:ext cx="150607" cy="113065"/>
                <a:chOff x="6985644" y="2913830"/>
                <a:chExt cx="150607" cy="113065"/>
              </a:xfrm>
              <a:grpFill/>
            </p:grpSpPr>
            <p:sp>
              <p:nvSpPr>
                <p:cNvPr id="2224" name="Freeform 2223">
                  <a:extLst>
                    <a:ext uri="{FF2B5EF4-FFF2-40B4-BE49-F238E27FC236}">
                      <a16:creationId xmlns:a16="http://schemas.microsoft.com/office/drawing/2014/main" id="{6EE5D196-B0FF-7BBC-D2BB-62FA268B01CE}"/>
                    </a:ext>
                  </a:extLst>
                </p:cNvPr>
                <p:cNvSpPr/>
                <p:nvPr/>
              </p:nvSpPr>
              <p:spPr>
                <a:xfrm>
                  <a:off x="6995419" y="2913830"/>
                  <a:ext cx="140833" cy="113065"/>
                </a:xfrm>
                <a:custGeom>
                  <a:avLst/>
                  <a:gdLst>
                    <a:gd name="connsiteX0" fmla="*/ 127180 w 140833"/>
                    <a:gd name="connsiteY0" fmla="*/ 49051 h 113065"/>
                    <a:gd name="connsiteX1" fmla="*/ 122189 w 140833"/>
                    <a:gd name="connsiteY1" fmla="*/ 58196 h 113065"/>
                    <a:gd name="connsiteX2" fmla="*/ 120249 w 140833"/>
                    <a:gd name="connsiteY2" fmla="*/ 72329 h 113065"/>
                    <a:gd name="connsiteX3" fmla="*/ 119139 w 140833"/>
                    <a:gd name="connsiteY3" fmla="*/ 75931 h 113065"/>
                    <a:gd name="connsiteX4" fmla="*/ 119139 w 140833"/>
                    <a:gd name="connsiteY4" fmla="*/ 83691 h 113065"/>
                    <a:gd name="connsiteX5" fmla="*/ 114704 w 140833"/>
                    <a:gd name="connsiteY5" fmla="*/ 87293 h 113065"/>
                    <a:gd name="connsiteX6" fmla="*/ 109991 w 140833"/>
                    <a:gd name="connsiteY6" fmla="*/ 90342 h 113065"/>
                    <a:gd name="connsiteX7" fmla="*/ 106110 w 140833"/>
                    <a:gd name="connsiteY7" fmla="*/ 95330 h 113065"/>
                    <a:gd name="connsiteX8" fmla="*/ 105555 w 140833"/>
                    <a:gd name="connsiteY8" fmla="*/ 103367 h 113065"/>
                    <a:gd name="connsiteX9" fmla="*/ 105555 w 140833"/>
                    <a:gd name="connsiteY9" fmla="*/ 113066 h 113065"/>
                    <a:gd name="connsiteX10" fmla="*/ 90307 w 140833"/>
                    <a:gd name="connsiteY10" fmla="*/ 106415 h 113065"/>
                    <a:gd name="connsiteX11" fmla="*/ 83377 w 140833"/>
                    <a:gd name="connsiteY11" fmla="*/ 97547 h 113065"/>
                    <a:gd name="connsiteX12" fmla="*/ 89199 w 140833"/>
                    <a:gd name="connsiteY12" fmla="*/ 91727 h 113065"/>
                    <a:gd name="connsiteX13" fmla="*/ 86703 w 140833"/>
                    <a:gd name="connsiteY13" fmla="*/ 87848 h 113065"/>
                    <a:gd name="connsiteX14" fmla="*/ 88921 w 140833"/>
                    <a:gd name="connsiteY14" fmla="*/ 80920 h 113065"/>
                    <a:gd name="connsiteX15" fmla="*/ 75337 w 140833"/>
                    <a:gd name="connsiteY15" fmla="*/ 72052 h 113065"/>
                    <a:gd name="connsiteX16" fmla="*/ 43455 w 140833"/>
                    <a:gd name="connsiteY16" fmla="*/ 95884 h 113065"/>
                    <a:gd name="connsiteX17" fmla="*/ 38187 w 140833"/>
                    <a:gd name="connsiteY17" fmla="*/ 78426 h 113065"/>
                    <a:gd name="connsiteX18" fmla="*/ 19058 w 140833"/>
                    <a:gd name="connsiteY18" fmla="*/ 64292 h 113065"/>
                    <a:gd name="connsiteX19" fmla="*/ 22385 w 140833"/>
                    <a:gd name="connsiteY19" fmla="*/ 51545 h 113065"/>
                    <a:gd name="connsiteX20" fmla="*/ 11850 w 140833"/>
                    <a:gd name="connsiteY20" fmla="*/ 40460 h 113065"/>
                    <a:gd name="connsiteX21" fmla="*/ 14068 w 140833"/>
                    <a:gd name="connsiteY21" fmla="*/ 32423 h 113065"/>
                    <a:gd name="connsiteX22" fmla="*/ 1038 w 140833"/>
                    <a:gd name="connsiteY22" fmla="*/ 23001 h 113065"/>
                    <a:gd name="connsiteX23" fmla="*/ 484 w 140833"/>
                    <a:gd name="connsiteY23" fmla="*/ 20230 h 113065"/>
                    <a:gd name="connsiteX24" fmla="*/ 14346 w 140833"/>
                    <a:gd name="connsiteY24" fmla="*/ 16904 h 113065"/>
                    <a:gd name="connsiteX25" fmla="*/ 27930 w 140833"/>
                    <a:gd name="connsiteY25" fmla="*/ 25218 h 113065"/>
                    <a:gd name="connsiteX26" fmla="*/ 46227 w 140833"/>
                    <a:gd name="connsiteY26" fmla="*/ 25218 h 113065"/>
                    <a:gd name="connsiteX27" fmla="*/ 40683 w 140833"/>
                    <a:gd name="connsiteY27" fmla="*/ 16627 h 113065"/>
                    <a:gd name="connsiteX28" fmla="*/ 38187 w 140833"/>
                    <a:gd name="connsiteY28" fmla="*/ 0 h 113065"/>
                    <a:gd name="connsiteX29" fmla="*/ 39573 w 140833"/>
                    <a:gd name="connsiteY29" fmla="*/ 277 h 113065"/>
                    <a:gd name="connsiteX30" fmla="*/ 49554 w 140833"/>
                    <a:gd name="connsiteY30" fmla="*/ 4157 h 113065"/>
                    <a:gd name="connsiteX31" fmla="*/ 57871 w 140833"/>
                    <a:gd name="connsiteY31" fmla="*/ 14133 h 113065"/>
                    <a:gd name="connsiteX32" fmla="*/ 74228 w 140833"/>
                    <a:gd name="connsiteY32" fmla="*/ 24664 h 113065"/>
                    <a:gd name="connsiteX33" fmla="*/ 97238 w 140833"/>
                    <a:gd name="connsiteY33" fmla="*/ 3603 h 113065"/>
                    <a:gd name="connsiteX34" fmla="*/ 102229 w 140833"/>
                    <a:gd name="connsiteY34" fmla="*/ 8037 h 113065"/>
                    <a:gd name="connsiteX35" fmla="*/ 107219 w 140833"/>
                    <a:gd name="connsiteY35" fmla="*/ 13579 h 113065"/>
                    <a:gd name="connsiteX36" fmla="*/ 116367 w 140833"/>
                    <a:gd name="connsiteY36" fmla="*/ 26881 h 113065"/>
                    <a:gd name="connsiteX37" fmla="*/ 121081 w 140833"/>
                    <a:gd name="connsiteY37" fmla="*/ 33809 h 113065"/>
                    <a:gd name="connsiteX38" fmla="*/ 125516 w 140833"/>
                    <a:gd name="connsiteY38" fmla="*/ 41014 h 113065"/>
                    <a:gd name="connsiteX39" fmla="*/ 133279 w 140833"/>
                    <a:gd name="connsiteY39" fmla="*/ 43508 h 113065"/>
                    <a:gd name="connsiteX40" fmla="*/ 140764 w 140833"/>
                    <a:gd name="connsiteY40" fmla="*/ 46002 h 113065"/>
                    <a:gd name="connsiteX41" fmla="*/ 126625 w 140833"/>
                    <a:gd name="connsiteY41" fmla="*/ 49051 h 1130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</a:cxnLst>
                  <a:rect l="l" t="t" r="r" b="b"/>
                  <a:pathLst>
                    <a:path w="140833" h="113065">
                      <a:moveTo>
                        <a:pt x="127180" y="49051"/>
                      </a:moveTo>
                      <a:cubicBezTo>
                        <a:pt x="122744" y="50436"/>
                        <a:pt x="123298" y="54593"/>
                        <a:pt x="122189" y="58196"/>
                      </a:cubicBezTo>
                      <a:cubicBezTo>
                        <a:pt x="120803" y="62629"/>
                        <a:pt x="121081" y="67618"/>
                        <a:pt x="120249" y="72329"/>
                      </a:cubicBezTo>
                      <a:cubicBezTo>
                        <a:pt x="119971" y="73437"/>
                        <a:pt x="119417" y="74546"/>
                        <a:pt x="119139" y="75931"/>
                      </a:cubicBezTo>
                      <a:cubicBezTo>
                        <a:pt x="118863" y="78426"/>
                        <a:pt x="119417" y="81197"/>
                        <a:pt x="119139" y="83691"/>
                      </a:cubicBezTo>
                      <a:cubicBezTo>
                        <a:pt x="115536" y="82305"/>
                        <a:pt x="114704" y="83691"/>
                        <a:pt x="114704" y="87293"/>
                      </a:cubicBezTo>
                      <a:cubicBezTo>
                        <a:pt x="114704" y="91173"/>
                        <a:pt x="113595" y="90896"/>
                        <a:pt x="109991" y="90342"/>
                      </a:cubicBezTo>
                      <a:cubicBezTo>
                        <a:pt x="106387" y="89788"/>
                        <a:pt x="105833" y="92282"/>
                        <a:pt x="106110" y="95330"/>
                      </a:cubicBezTo>
                      <a:cubicBezTo>
                        <a:pt x="106110" y="98101"/>
                        <a:pt x="106110" y="100595"/>
                        <a:pt x="105555" y="103367"/>
                      </a:cubicBezTo>
                      <a:cubicBezTo>
                        <a:pt x="105555" y="106692"/>
                        <a:pt x="105555" y="109740"/>
                        <a:pt x="105555" y="113066"/>
                      </a:cubicBezTo>
                      <a:cubicBezTo>
                        <a:pt x="100565" y="111403"/>
                        <a:pt x="91694" y="108355"/>
                        <a:pt x="90307" y="106415"/>
                      </a:cubicBezTo>
                      <a:cubicBezTo>
                        <a:pt x="88367" y="103644"/>
                        <a:pt x="80050" y="99487"/>
                        <a:pt x="83377" y="97547"/>
                      </a:cubicBezTo>
                      <a:cubicBezTo>
                        <a:pt x="86703" y="95884"/>
                        <a:pt x="91416" y="93113"/>
                        <a:pt x="89199" y="91727"/>
                      </a:cubicBezTo>
                      <a:cubicBezTo>
                        <a:pt x="86981" y="90342"/>
                        <a:pt x="84485" y="90065"/>
                        <a:pt x="86703" y="87848"/>
                      </a:cubicBezTo>
                      <a:cubicBezTo>
                        <a:pt x="88644" y="85354"/>
                        <a:pt x="90585" y="82305"/>
                        <a:pt x="88921" y="80920"/>
                      </a:cubicBezTo>
                      <a:cubicBezTo>
                        <a:pt x="87258" y="79534"/>
                        <a:pt x="81159" y="69003"/>
                        <a:pt x="75337" y="72052"/>
                      </a:cubicBezTo>
                      <a:cubicBezTo>
                        <a:pt x="70901" y="74546"/>
                        <a:pt x="54267" y="89233"/>
                        <a:pt x="43455" y="95884"/>
                      </a:cubicBezTo>
                      <a:cubicBezTo>
                        <a:pt x="43455" y="95053"/>
                        <a:pt x="46227" y="84522"/>
                        <a:pt x="38187" y="78426"/>
                      </a:cubicBezTo>
                      <a:cubicBezTo>
                        <a:pt x="30148" y="72052"/>
                        <a:pt x="16009" y="67064"/>
                        <a:pt x="19058" y="64292"/>
                      </a:cubicBezTo>
                      <a:cubicBezTo>
                        <a:pt x="22108" y="61521"/>
                        <a:pt x="28762" y="56810"/>
                        <a:pt x="22385" y="51545"/>
                      </a:cubicBezTo>
                      <a:cubicBezTo>
                        <a:pt x="15732" y="46280"/>
                        <a:pt x="9632" y="45171"/>
                        <a:pt x="11850" y="40460"/>
                      </a:cubicBezTo>
                      <a:cubicBezTo>
                        <a:pt x="14068" y="35749"/>
                        <a:pt x="18227" y="35195"/>
                        <a:pt x="14068" y="32423"/>
                      </a:cubicBezTo>
                      <a:cubicBezTo>
                        <a:pt x="11018" y="30483"/>
                        <a:pt x="3810" y="26050"/>
                        <a:pt x="1038" y="23001"/>
                      </a:cubicBezTo>
                      <a:cubicBezTo>
                        <a:pt x="-71" y="21893"/>
                        <a:pt x="-348" y="20784"/>
                        <a:pt x="484" y="20230"/>
                      </a:cubicBezTo>
                      <a:cubicBezTo>
                        <a:pt x="3256" y="18013"/>
                        <a:pt x="10741" y="16073"/>
                        <a:pt x="14346" y="16904"/>
                      </a:cubicBezTo>
                      <a:cubicBezTo>
                        <a:pt x="18227" y="17736"/>
                        <a:pt x="24880" y="24941"/>
                        <a:pt x="27930" y="25218"/>
                      </a:cubicBezTo>
                      <a:cubicBezTo>
                        <a:pt x="30980" y="25218"/>
                        <a:pt x="47336" y="29098"/>
                        <a:pt x="46227" y="25218"/>
                      </a:cubicBezTo>
                      <a:cubicBezTo>
                        <a:pt x="44841" y="21339"/>
                        <a:pt x="45396" y="19676"/>
                        <a:pt x="40683" y="16627"/>
                      </a:cubicBezTo>
                      <a:cubicBezTo>
                        <a:pt x="35969" y="13579"/>
                        <a:pt x="29870" y="8037"/>
                        <a:pt x="38187" y="0"/>
                      </a:cubicBezTo>
                      <a:cubicBezTo>
                        <a:pt x="38742" y="0"/>
                        <a:pt x="39297" y="0"/>
                        <a:pt x="39573" y="277"/>
                      </a:cubicBezTo>
                      <a:cubicBezTo>
                        <a:pt x="44009" y="832"/>
                        <a:pt x="47336" y="832"/>
                        <a:pt x="49554" y="4157"/>
                      </a:cubicBezTo>
                      <a:cubicBezTo>
                        <a:pt x="51772" y="7482"/>
                        <a:pt x="55376" y="13025"/>
                        <a:pt x="57871" y="14133"/>
                      </a:cubicBezTo>
                      <a:cubicBezTo>
                        <a:pt x="60366" y="15242"/>
                        <a:pt x="67020" y="27158"/>
                        <a:pt x="74228" y="24664"/>
                      </a:cubicBezTo>
                      <a:cubicBezTo>
                        <a:pt x="81436" y="22447"/>
                        <a:pt x="97238" y="3603"/>
                        <a:pt x="97238" y="3603"/>
                      </a:cubicBezTo>
                      <a:cubicBezTo>
                        <a:pt x="98902" y="4988"/>
                        <a:pt x="100565" y="6651"/>
                        <a:pt x="102229" y="8037"/>
                      </a:cubicBezTo>
                      <a:cubicBezTo>
                        <a:pt x="103892" y="9699"/>
                        <a:pt x="105833" y="11362"/>
                        <a:pt x="107219" y="13579"/>
                      </a:cubicBezTo>
                      <a:cubicBezTo>
                        <a:pt x="109991" y="18290"/>
                        <a:pt x="111654" y="23832"/>
                        <a:pt x="116367" y="26881"/>
                      </a:cubicBezTo>
                      <a:cubicBezTo>
                        <a:pt x="119417" y="28821"/>
                        <a:pt x="119695" y="30483"/>
                        <a:pt x="121081" y="33809"/>
                      </a:cubicBezTo>
                      <a:cubicBezTo>
                        <a:pt x="122189" y="36580"/>
                        <a:pt x="123021" y="39352"/>
                        <a:pt x="125516" y="41014"/>
                      </a:cubicBezTo>
                      <a:cubicBezTo>
                        <a:pt x="127734" y="42677"/>
                        <a:pt x="130506" y="43508"/>
                        <a:pt x="133279" y="43508"/>
                      </a:cubicBezTo>
                      <a:cubicBezTo>
                        <a:pt x="135497" y="43508"/>
                        <a:pt x="140210" y="42677"/>
                        <a:pt x="140764" y="46002"/>
                      </a:cubicBezTo>
                      <a:cubicBezTo>
                        <a:pt x="141873" y="53208"/>
                        <a:pt x="129398" y="47942"/>
                        <a:pt x="126625" y="49051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225" name="Freeform 2224">
                  <a:extLst>
                    <a:ext uri="{FF2B5EF4-FFF2-40B4-BE49-F238E27FC236}">
                      <a16:creationId xmlns:a16="http://schemas.microsoft.com/office/drawing/2014/main" id="{E8CAF0AC-F38E-E26B-B2D8-BCE209AAD9DD}"/>
                    </a:ext>
                  </a:extLst>
                </p:cNvPr>
                <p:cNvSpPr/>
                <p:nvPr/>
              </p:nvSpPr>
              <p:spPr>
                <a:xfrm>
                  <a:off x="6985644" y="2983378"/>
                  <a:ext cx="42694" cy="29384"/>
                </a:xfrm>
                <a:custGeom>
                  <a:avLst/>
                  <a:gdLst>
                    <a:gd name="connsiteX0" fmla="*/ 42694 w 42694"/>
                    <a:gd name="connsiteY0" fmla="*/ 29385 h 29384"/>
                    <a:gd name="connsiteX1" fmla="*/ 19684 w 42694"/>
                    <a:gd name="connsiteY1" fmla="*/ 23011 h 29384"/>
                    <a:gd name="connsiteX2" fmla="*/ 0 w 42694"/>
                    <a:gd name="connsiteY2" fmla="*/ 9 h 29384"/>
                    <a:gd name="connsiteX3" fmla="*/ 42417 w 42694"/>
                    <a:gd name="connsiteY3" fmla="*/ 29385 h 293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2694" h="29384">
                      <a:moveTo>
                        <a:pt x="42694" y="29385"/>
                      </a:moveTo>
                      <a:cubicBezTo>
                        <a:pt x="34654" y="28830"/>
                        <a:pt x="23565" y="27722"/>
                        <a:pt x="19684" y="23011"/>
                      </a:cubicBezTo>
                      <a:cubicBezTo>
                        <a:pt x="16357" y="18854"/>
                        <a:pt x="5268" y="5829"/>
                        <a:pt x="0" y="9"/>
                      </a:cubicBezTo>
                      <a:cubicBezTo>
                        <a:pt x="1664" y="9"/>
                        <a:pt x="31328" y="-1376"/>
                        <a:pt x="42417" y="29385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sp>
            <p:nvSpPr>
              <p:cNvPr id="2036" name="Freeform 2035">
                <a:extLst>
                  <a:ext uri="{FF2B5EF4-FFF2-40B4-BE49-F238E27FC236}">
                    <a16:creationId xmlns:a16="http://schemas.microsoft.com/office/drawing/2014/main" id="{EF40B765-35F8-16DA-13B3-6217BE1A7CDD}"/>
                  </a:ext>
                </a:extLst>
              </p:cNvPr>
              <p:cNvSpPr/>
              <p:nvPr/>
            </p:nvSpPr>
            <p:spPr>
              <a:xfrm>
                <a:off x="6632550" y="2790522"/>
                <a:ext cx="459134" cy="277121"/>
              </a:xfrm>
              <a:custGeom>
                <a:avLst/>
                <a:gdLst>
                  <a:gd name="connsiteX0" fmla="*/ 457159 w 459134"/>
                  <a:gd name="connsiteY0" fmla="*/ 164056 h 277121"/>
                  <a:gd name="connsiteX1" fmla="*/ 439139 w 459134"/>
                  <a:gd name="connsiteY1" fmla="*/ 172093 h 277121"/>
                  <a:gd name="connsiteX2" fmla="*/ 424999 w 459134"/>
                  <a:gd name="connsiteY2" fmla="*/ 186780 h 277121"/>
                  <a:gd name="connsiteX3" fmla="*/ 413356 w 459134"/>
                  <a:gd name="connsiteY3" fmla="*/ 177358 h 277121"/>
                  <a:gd name="connsiteX4" fmla="*/ 406702 w 459134"/>
                  <a:gd name="connsiteY4" fmla="*/ 187612 h 277121"/>
                  <a:gd name="connsiteX5" fmla="*/ 398108 w 459134"/>
                  <a:gd name="connsiteY5" fmla="*/ 183732 h 277121"/>
                  <a:gd name="connsiteX6" fmla="*/ 391731 w 459134"/>
                  <a:gd name="connsiteY6" fmla="*/ 177081 h 277121"/>
                  <a:gd name="connsiteX7" fmla="*/ 393673 w 459134"/>
                  <a:gd name="connsiteY7" fmla="*/ 168490 h 277121"/>
                  <a:gd name="connsiteX8" fmla="*/ 395336 w 459134"/>
                  <a:gd name="connsiteY8" fmla="*/ 156574 h 277121"/>
                  <a:gd name="connsiteX9" fmla="*/ 379256 w 459134"/>
                  <a:gd name="connsiteY9" fmla="*/ 161008 h 277121"/>
                  <a:gd name="connsiteX10" fmla="*/ 365117 w 459134"/>
                  <a:gd name="connsiteY10" fmla="*/ 164610 h 277121"/>
                  <a:gd name="connsiteX11" fmla="*/ 357355 w 459134"/>
                  <a:gd name="connsiteY11" fmla="*/ 178466 h 277121"/>
                  <a:gd name="connsiteX12" fmla="*/ 346820 w 459134"/>
                  <a:gd name="connsiteY12" fmla="*/ 182346 h 277121"/>
                  <a:gd name="connsiteX13" fmla="*/ 346265 w 459134"/>
                  <a:gd name="connsiteY13" fmla="*/ 188443 h 277121"/>
                  <a:gd name="connsiteX14" fmla="*/ 338780 w 459134"/>
                  <a:gd name="connsiteY14" fmla="*/ 197034 h 277121"/>
                  <a:gd name="connsiteX15" fmla="*/ 311057 w 459134"/>
                  <a:gd name="connsiteY15" fmla="*/ 199251 h 277121"/>
                  <a:gd name="connsiteX16" fmla="*/ 309670 w 459134"/>
                  <a:gd name="connsiteY16" fmla="*/ 216155 h 277121"/>
                  <a:gd name="connsiteX17" fmla="*/ 323809 w 459134"/>
                  <a:gd name="connsiteY17" fmla="*/ 220866 h 277121"/>
                  <a:gd name="connsiteX18" fmla="*/ 326305 w 459134"/>
                  <a:gd name="connsiteY18" fmla="*/ 233614 h 277121"/>
                  <a:gd name="connsiteX19" fmla="*/ 331295 w 459134"/>
                  <a:gd name="connsiteY19" fmla="*/ 246916 h 277121"/>
                  <a:gd name="connsiteX20" fmla="*/ 320760 w 459134"/>
                  <a:gd name="connsiteY20" fmla="*/ 262712 h 277121"/>
                  <a:gd name="connsiteX21" fmla="*/ 316047 w 459134"/>
                  <a:gd name="connsiteY21" fmla="*/ 277122 h 277121"/>
                  <a:gd name="connsiteX22" fmla="*/ 306344 w 459134"/>
                  <a:gd name="connsiteY22" fmla="*/ 274350 h 277121"/>
                  <a:gd name="connsiteX23" fmla="*/ 285274 w 459134"/>
                  <a:gd name="connsiteY23" fmla="*/ 269085 h 277121"/>
                  <a:gd name="connsiteX24" fmla="*/ 286937 w 459134"/>
                  <a:gd name="connsiteY24" fmla="*/ 253844 h 277121"/>
                  <a:gd name="connsiteX25" fmla="*/ 260877 w 459134"/>
                  <a:gd name="connsiteY25" fmla="*/ 241927 h 277121"/>
                  <a:gd name="connsiteX26" fmla="*/ 225946 w 459134"/>
                  <a:gd name="connsiteY26" fmla="*/ 221697 h 277121"/>
                  <a:gd name="connsiteX27" fmla="*/ 178539 w 459134"/>
                  <a:gd name="connsiteY27" fmla="*/ 190383 h 277121"/>
                  <a:gd name="connsiteX28" fmla="*/ 173271 w 459134"/>
                  <a:gd name="connsiteY28" fmla="*/ 182069 h 277121"/>
                  <a:gd name="connsiteX29" fmla="*/ 167172 w 459134"/>
                  <a:gd name="connsiteY29" fmla="*/ 170430 h 277121"/>
                  <a:gd name="connsiteX30" fmla="*/ 157468 w 459134"/>
                  <a:gd name="connsiteY30" fmla="*/ 152694 h 277121"/>
                  <a:gd name="connsiteX31" fmla="*/ 138340 w 459134"/>
                  <a:gd name="connsiteY31" fmla="*/ 148260 h 277121"/>
                  <a:gd name="connsiteX32" fmla="*/ 114220 w 459134"/>
                  <a:gd name="connsiteY32" fmla="*/ 145212 h 277121"/>
                  <a:gd name="connsiteX33" fmla="*/ 112557 w 459134"/>
                  <a:gd name="connsiteY33" fmla="*/ 129416 h 277121"/>
                  <a:gd name="connsiteX34" fmla="*/ 108398 w 459134"/>
                  <a:gd name="connsiteY34" fmla="*/ 117500 h 277121"/>
                  <a:gd name="connsiteX35" fmla="*/ 90378 w 459134"/>
                  <a:gd name="connsiteY35" fmla="*/ 111957 h 277121"/>
                  <a:gd name="connsiteX36" fmla="*/ 72635 w 459134"/>
                  <a:gd name="connsiteY36" fmla="*/ 98378 h 277121"/>
                  <a:gd name="connsiteX37" fmla="*/ 64873 w 459134"/>
                  <a:gd name="connsiteY37" fmla="*/ 110572 h 277121"/>
                  <a:gd name="connsiteX38" fmla="*/ 55724 w 459134"/>
                  <a:gd name="connsiteY38" fmla="*/ 108077 h 277121"/>
                  <a:gd name="connsiteX39" fmla="*/ 50179 w 459134"/>
                  <a:gd name="connsiteY39" fmla="*/ 114728 h 277121"/>
                  <a:gd name="connsiteX40" fmla="*/ 35485 w 459134"/>
                  <a:gd name="connsiteY40" fmla="*/ 119994 h 277121"/>
                  <a:gd name="connsiteX41" fmla="*/ 26060 w 459134"/>
                  <a:gd name="connsiteY41" fmla="*/ 128862 h 277121"/>
                  <a:gd name="connsiteX42" fmla="*/ 29941 w 459134"/>
                  <a:gd name="connsiteY42" fmla="*/ 142718 h 277121"/>
                  <a:gd name="connsiteX43" fmla="*/ 28278 w 459134"/>
                  <a:gd name="connsiteY43" fmla="*/ 144103 h 277121"/>
                  <a:gd name="connsiteX44" fmla="*/ 26337 w 459134"/>
                  <a:gd name="connsiteY44" fmla="*/ 144381 h 277121"/>
                  <a:gd name="connsiteX45" fmla="*/ 24119 w 459134"/>
                  <a:gd name="connsiteY45" fmla="*/ 144658 h 277121"/>
                  <a:gd name="connsiteX46" fmla="*/ 24119 w 459134"/>
                  <a:gd name="connsiteY46" fmla="*/ 144658 h 277121"/>
                  <a:gd name="connsiteX47" fmla="*/ 21347 w 459134"/>
                  <a:gd name="connsiteY47" fmla="*/ 144658 h 277121"/>
                  <a:gd name="connsiteX48" fmla="*/ 21347 w 459134"/>
                  <a:gd name="connsiteY48" fmla="*/ 144658 h 277121"/>
                  <a:gd name="connsiteX49" fmla="*/ 2772 w 459134"/>
                  <a:gd name="connsiteY49" fmla="*/ 144658 h 277121"/>
                  <a:gd name="connsiteX50" fmla="*/ 0 w 459134"/>
                  <a:gd name="connsiteY50" fmla="*/ 144658 h 277121"/>
                  <a:gd name="connsiteX51" fmla="*/ 0 w 459134"/>
                  <a:gd name="connsiteY51" fmla="*/ 23278 h 277121"/>
                  <a:gd name="connsiteX52" fmla="*/ 68754 w 459134"/>
                  <a:gd name="connsiteY52" fmla="*/ 0 h 277121"/>
                  <a:gd name="connsiteX53" fmla="*/ 63209 w 459134"/>
                  <a:gd name="connsiteY53" fmla="*/ 11639 h 277121"/>
                  <a:gd name="connsiteX54" fmla="*/ 62655 w 459134"/>
                  <a:gd name="connsiteY54" fmla="*/ 27158 h 277121"/>
                  <a:gd name="connsiteX55" fmla="*/ 59605 w 459134"/>
                  <a:gd name="connsiteY55" fmla="*/ 39905 h 277121"/>
                  <a:gd name="connsiteX56" fmla="*/ 70140 w 459134"/>
                  <a:gd name="connsiteY56" fmla="*/ 36580 h 277121"/>
                  <a:gd name="connsiteX57" fmla="*/ 72358 w 459134"/>
                  <a:gd name="connsiteY57" fmla="*/ 9145 h 277121"/>
                  <a:gd name="connsiteX58" fmla="*/ 75684 w 459134"/>
                  <a:gd name="connsiteY58" fmla="*/ 4711 h 277121"/>
                  <a:gd name="connsiteX59" fmla="*/ 82061 w 459134"/>
                  <a:gd name="connsiteY59" fmla="*/ 12470 h 277121"/>
                  <a:gd name="connsiteX60" fmla="*/ 139171 w 459134"/>
                  <a:gd name="connsiteY60" fmla="*/ 47665 h 277121"/>
                  <a:gd name="connsiteX61" fmla="*/ 162459 w 459134"/>
                  <a:gd name="connsiteY61" fmla="*/ 72052 h 277121"/>
                  <a:gd name="connsiteX62" fmla="*/ 188519 w 459134"/>
                  <a:gd name="connsiteY62" fmla="*/ 68172 h 277121"/>
                  <a:gd name="connsiteX63" fmla="*/ 222619 w 459134"/>
                  <a:gd name="connsiteY63" fmla="*/ 70943 h 277121"/>
                  <a:gd name="connsiteX64" fmla="*/ 244797 w 459134"/>
                  <a:gd name="connsiteY64" fmla="*/ 69003 h 277121"/>
                  <a:gd name="connsiteX65" fmla="*/ 261709 w 459134"/>
                  <a:gd name="connsiteY65" fmla="*/ 87016 h 277121"/>
                  <a:gd name="connsiteX66" fmla="*/ 271134 w 459134"/>
                  <a:gd name="connsiteY66" fmla="*/ 92836 h 277121"/>
                  <a:gd name="connsiteX67" fmla="*/ 274184 w 459134"/>
                  <a:gd name="connsiteY67" fmla="*/ 122765 h 277121"/>
                  <a:gd name="connsiteX68" fmla="*/ 286382 w 459134"/>
                  <a:gd name="connsiteY68" fmla="*/ 127753 h 277121"/>
                  <a:gd name="connsiteX69" fmla="*/ 294423 w 459134"/>
                  <a:gd name="connsiteY69" fmla="*/ 147983 h 277121"/>
                  <a:gd name="connsiteX70" fmla="*/ 326305 w 459134"/>
                  <a:gd name="connsiteY70" fmla="*/ 151863 h 277121"/>
                  <a:gd name="connsiteX71" fmla="*/ 331017 w 459134"/>
                  <a:gd name="connsiteY71" fmla="*/ 167382 h 277121"/>
                  <a:gd name="connsiteX72" fmla="*/ 342384 w 459134"/>
                  <a:gd name="connsiteY72" fmla="*/ 162116 h 277121"/>
                  <a:gd name="connsiteX73" fmla="*/ 349038 w 459134"/>
                  <a:gd name="connsiteY73" fmla="*/ 147429 h 277121"/>
                  <a:gd name="connsiteX74" fmla="*/ 386464 w 459134"/>
                  <a:gd name="connsiteY74" fmla="*/ 122211 h 277121"/>
                  <a:gd name="connsiteX75" fmla="*/ 403930 w 459134"/>
                  <a:gd name="connsiteY75" fmla="*/ 111680 h 277121"/>
                  <a:gd name="connsiteX76" fmla="*/ 408643 w 459134"/>
                  <a:gd name="connsiteY76" fmla="*/ 117777 h 277121"/>
                  <a:gd name="connsiteX77" fmla="*/ 387296 w 459134"/>
                  <a:gd name="connsiteY77" fmla="*/ 136621 h 277121"/>
                  <a:gd name="connsiteX78" fmla="*/ 405039 w 459134"/>
                  <a:gd name="connsiteY78" fmla="*/ 148260 h 277121"/>
                  <a:gd name="connsiteX79" fmla="*/ 418624 w 459134"/>
                  <a:gd name="connsiteY79" fmla="*/ 146043 h 277121"/>
                  <a:gd name="connsiteX80" fmla="*/ 426941 w 459134"/>
                  <a:gd name="connsiteY80" fmla="*/ 142441 h 277121"/>
                  <a:gd name="connsiteX81" fmla="*/ 440802 w 459134"/>
                  <a:gd name="connsiteY81" fmla="*/ 154080 h 277121"/>
                  <a:gd name="connsiteX82" fmla="*/ 457436 w 459134"/>
                  <a:gd name="connsiteY82" fmla="*/ 163225 h 2771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</a:cxnLst>
                <a:rect l="l" t="t" r="r" b="b"/>
                <a:pathLst>
                  <a:path w="459134" h="277121">
                    <a:moveTo>
                      <a:pt x="457159" y="164056"/>
                    </a:moveTo>
                    <a:cubicBezTo>
                      <a:pt x="449674" y="170984"/>
                      <a:pt x="443297" y="167936"/>
                      <a:pt x="439139" y="172093"/>
                    </a:cubicBezTo>
                    <a:cubicBezTo>
                      <a:pt x="434980" y="176250"/>
                      <a:pt x="426109" y="191491"/>
                      <a:pt x="424999" y="186780"/>
                    </a:cubicBezTo>
                    <a:cubicBezTo>
                      <a:pt x="423891" y="182069"/>
                      <a:pt x="420010" y="178743"/>
                      <a:pt x="413356" y="177358"/>
                    </a:cubicBezTo>
                    <a:cubicBezTo>
                      <a:pt x="406702" y="176250"/>
                      <a:pt x="411970" y="188997"/>
                      <a:pt x="406702" y="187612"/>
                    </a:cubicBezTo>
                    <a:cubicBezTo>
                      <a:pt x="401435" y="186226"/>
                      <a:pt x="398108" y="183732"/>
                      <a:pt x="398108" y="183732"/>
                    </a:cubicBezTo>
                    <a:cubicBezTo>
                      <a:pt x="399772" y="178189"/>
                      <a:pt x="398108" y="177081"/>
                      <a:pt x="391731" y="177081"/>
                    </a:cubicBezTo>
                    <a:cubicBezTo>
                      <a:pt x="385356" y="177081"/>
                      <a:pt x="390345" y="170153"/>
                      <a:pt x="393673" y="168490"/>
                    </a:cubicBezTo>
                    <a:cubicBezTo>
                      <a:pt x="396999" y="166827"/>
                      <a:pt x="396445" y="160453"/>
                      <a:pt x="395336" y="156574"/>
                    </a:cubicBezTo>
                    <a:cubicBezTo>
                      <a:pt x="394227" y="152971"/>
                      <a:pt x="383138" y="156574"/>
                      <a:pt x="379256" y="161008"/>
                    </a:cubicBezTo>
                    <a:cubicBezTo>
                      <a:pt x="375652" y="165719"/>
                      <a:pt x="372325" y="163502"/>
                      <a:pt x="365117" y="164610"/>
                    </a:cubicBezTo>
                    <a:cubicBezTo>
                      <a:pt x="357909" y="165442"/>
                      <a:pt x="356523" y="174310"/>
                      <a:pt x="357355" y="178466"/>
                    </a:cubicBezTo>
                    <a:cubicBezTo>
                      <a:pt x="358186" y="182623"/>
                      <a:pt x="351256" y="181515"/>
                      <a:pt x="346820" y="182346"/>
                    </a:cubicBezTo>
                    <a:cubicBezTo>
                      <a:pt x="342384" y="183178"/>
                      <a:pt x="343770" y="184840"/>
                      <a:pt x="346265" y="188443"/>
                    </a:cubicBezTo>
                    <a:cubicBezTo>
                      <a:pt x="348760" y="192045"/>
                      <a:pt x="339334" y="191768"/>
                      <a:pt x="338780" y="197034"/>
                    </a:cubicBezTo>
                    <a:cubicBezTo>
                      <a:pt x="338226" y="202299"/>
                      <a:pt x="316878" y="199251"/>
                      <a:pt x="311057" y="199251"/>
                    </a:cubicBezTo>
                    <a:cubicBezTo>
                      <a:pt x="305234" y="199251"/>
                      <a:pt x="308007" y="211721"/>
                      <a:pt x="309670" y="216155"/>
                    </a:cubicBezTo>
                    <a:cubicBezTo>
                      <a:pt x="311333" y="220589"/>
                      <a:pt x="318542" y="220866"/>
                      <a:pt x="323809" y="220866"/>
                    </a:cubicBezTo>
                    <a:cubicBezTo>
                      <a:pt x="329077" y="220866"/>
                      <a:pt x="326859" y="228625"/>
                      <a:pt x="326305" y="233614"/>
                    </a:cubicBezTo>
                    <a:cubicBezTo>
                      <a:pt x="325750" y="238879"/>
                      <a:pt x="329077" y="239710"/>
                      <a:pt x="331295" y="246916"/>
                    </a:cubicBezTo>
                    <a:cubicBezTo>
                      <a:pt x="333512" y="254121"/>
                      <a:pt x="324086" y="258278"/>
                      <a:pt x="320760" y="262712"/>
                    </a:cubicBezTo>
                    <a:cubicBezTo>
                      <a:pt x="317433" y="267145"/>
                      <a:pt x="316047" y="277122"/>
                      <a:pt x="316047" y="277122"/>
                    </a:cubicBezTo>
                    <a:cubicBezTo>
                      <a:pt x="312997" y="275459"/>
                      <a:pt x="309947" y="274628"/>
                      <a:pt x="306344" y="274350"/>
                    </a:cubicBezTo>
                    <a:cubicBezTo>
                      <a:pt x="302185" y="273796"/>
                      <a:pt x="291096" y="270748"/>
                      <a:pt x="285274" y="269085"/>
                    </a:cubicBezTo>
                    <a:cubicBezTo>
                      <a:pt x="287492" y="266037"/>
                      <a:pt x="286660" y="259109"/>
                      <a:pt x="286937" y="253844"/>
                    </a:cubicBezTo>
                    <a:cubicBezTo>
                      <a:pt x="287769" y="246638"/>
                      <a:pt x="267808" y="242759"/>
                      <a:pt x="260877" y="241927"/>
                    </a:cubicBezTo>
                    <a:cubicBezTo>
                      <a:pt x="253946" y="241096"/>
                      <a:pt x="239530" y="230011"/>
                      <a:pt x="225946" y="221697"/>
                    </a:cubicBezTo>
                    <a:cubicBezTo>
                      <a:pt x="212361" y="213384"/>
                      <a:pt x="181311" y="190383"/>
                      <a:pt x="178539" y="190383"/>
                    </a:cubicBezTo>
                    <a:cubicBezTo>
                      <a:pt x="175766" y="190383"/>
                      <a:pt x="173271" y="184840"/>
                      <a:pt x="173271" y="182069"/>
                    </a:cubicBezTo>
                    <a:cubicBezTo>
                      <a:pt x="173271" y="179298"/>
                      <a:pt x="170499" y="173478"/>
                      <a:pt x="167172" y="170430"/>
                    </a:cubicBezTo>
                    <a:cubicBezTo>
                      <a:pt x="163845" y="167382"/>
                      <a:pt x="160241" y="159345"/>
                      <a:pt x="157468" y="152694"/>
                    </a:cubicBezTo>
                    <a:cubicBezTo>
                      <a:pt x="154696" y="146043"/>
                      <a:pt x="144716" y="146874"/>
                      <a:pt x="138340" y="148260"/>
                    </a:cubicBezTo>
                    <a:cubicBezTo>
                      <a:pt x="131963" y="149646"/>
                      <a:pt x="120042" y="146597"/>
                      <a:pt x="114220" y="145212"/>
                    </a:cubicBezTo>
                    <a:cubicBezTo>
                      <a:pt x="108121" y="143826"/>
                      <a:pt x="110062" y="132741"/>
                      <a:pt x="112557" y="129416"/>
                    </a:cubicBezTo>
                    <a:cubicBezTo>
                      <a:pt x="115052" y="125813"/>
                      <a:pt x="108121" y="121102"/>
                      <a:pt x="108398" y="117500"/>
                    </a:cubicBezTo>
                    <a:cubicBezTo>
                      <a:pt x="108398" y="113897"/>
                      <a:pt x="95091" y="112234"/>
                      <a:pt x="90378" y="111957"/>
                    </a:cubicBezTo>
                    <a:cubicBezTo>
                      <a:pt x="85665" y="111957"/>
                      <a:pt x="77626" y="103366"/>
                      <a:pt x="72635" y="98378"/>
                    </a:cubicBezTo>
                    <a:cubicBezTo>
                      <a:pt x="67367" y="93390"/>
                      <a:pt x="65427" y="103643"/>
                      <a:pt x="64873" y="110572"/>
                    </a:cubicBezTo>
                    <a:cubicBezTo>
                      <a:pt x="64318" y="117223"/>
                      <a:pt x="61268" y="109740"/>
                      <a:pt x="55724" y="108077"/>
                    </a:cubicBezTo>
                    <a:cubicBezTo>
                      <a:pt x="50179" y="106415"/>
                      <a:pt x="51011" y="111126"/>
                      <a:pt x="50179" y="114728"/>
                    </a:cubicBezTo>
                    <a:cubicBezTo>
                      <a:pt x="49347" y="118054"/>
                      <a:pt x="42694" y="118885"/>
                      <a:pt x="35485" y="119994"/>
                    </a:cubicBezTo>
                    <a:cubicBezTo>
                      <a:pt x="28555" y="121102"/>
                      <a:pt x="27168" y="124428"/>
                      <a:pt x="26060" y="128862"/>
                    </a:cubicBezTo>
                    <a:cubicBezTo>
                      <a:pt x="24951" y="133018"/>
                      <a:pt x="28278" y="138284"/>
                      <a:pt x="29941" y="142718"/>
                    </a:cubicBezTo>
                    <a:cubicBezTo>
                      <a:pt x="29941" y="143272"/>
                      <a:pt x="29664" y="143826"/>
                      <a:pt x="28278" y="144103"/>
                    </a:cubicBezTo>
                    <a:cubicBezTo>
                      <a:pt x="27723" y="144103"/>
                      <a:pt x="27168" y="144381"/>
                      <a:pt x="26337" y="144381"/>
                    </a:cubicBezTo>
                    <a:cubicBezTo>
                      <a:pt x="25505" y="144381"/>
                      <a:pt x="24951" y="144381"/>
                      <a:pt x="24119" y="144658"/>
                    </a:cubicBezTo>
                    <a:cubicBezTo>
                      <a:pt x="24119" y="144658"/>
                      <a:pt x="24119" y="144658"/>
                      <a:pt x="24119" y="144658"/>
                    </a:cubicBezTo>
                    <a:cubicBezTo>
                      <a:pt x="23287" y="144658"/>
                      <a:pt x="22456" y="144658"/>
                      <a:pt x="21347" y="144658"/>
                    </a:cubicBezTo>
                    <a:lnTo>
                      <a:pt x="21347" y="144658"/>
                    </a:lnTo>
                    <a:cubicBezTo>
                      <a:pt x="16079" y="144935"/>
                      <a:pt x="9148" y="144935"/>
                      <a:pt x="2772" y="144658"/>
                    </a:cubicBezTo>
                    <a:cubicBezTo>
                      <a:pt x="1941" y="144658"/>
                      <a:pt x="831" y="144658"/>
                      <a:pt x="0" y="144658"/>
                    </a:cubicBezTo>
                    <a:lnTo>
                      <a:pt x="0" y="23278"/>
                    </a:lnTo>
                    <a:lnTo>
                      <a:pt x="68754" y="0"/>
                    </a:lnTo>
                    <a:cubicBezTo>
                      <a:pt x="66259" y="3603"/>
                      <a:pt x="63209" y="7205"/>
                      <a:pt x="63209" y="11639"/>
                    </a:cubicBezTo>
                    <a:cubicBezTo>
                      <a:pt x="63209" y="16073"/>
                      <a:pt x="64873" y="21893"/>
                      <a:pt x="62655" y="27158"/>
                    </a:cubicBezTo>
                    <a:cubicBezTo>
                      <a:pt x="61268" y="30760"/>
                      <a:pt x="56556" y="36026"/>
                      <a:pt x="59605" y="39905"/>
                    </a:cubicBezTo>
                    <a:cubicBezTo>
                      <a:pt x="62932" y="44062"/>
                      <a:pt x="68477" y="39905"/>
                      <a:pt x="70140" y="36580"/>
                    </a:cubicBezTo>
                    <a:cubicBezTo>
                      <a:pt x="74853" y="27989"/>
                      <a:pt x="68754" y="18013"/>
                      <a:pt x="72358" y="9145"/>
                    </a:cubicBezTo>
                    <a:cubicBezTo>
                      <a:pt x="72912" y="7482"/>
                      <a:pt x="74298" y="6097"/>
                      <a:pt x="75684" y="4711"/>
                    </a:cubicBezTo>
                    <a:cubicBezTo>
                      <a:pt x="75408" y="7759"/>
                      <a:pt x="76794" y="9976"/>
                      <a:pt x="82061" y="12470"/>
                    </a:cubicBezTo>
                    <a:cubicBezTo>
                      <a:pt x="93150" y="17459"/>
                      <a:pt x="136122" y="41291"/>
                      <a:pt x="139171" y="47665"/>
                    </a:cubicBezTo>
                    <a:cubicBezTo>
                      <a:pt x="142221" y="54039"/>
                      <a:pt x="154419" y="73160"/>
                      <a:pt x="162459" y="72052"/>
                    </a:cubicBezTo>
                    <a:cubicBezTo>
                      <a:pt x="170499" y="71220"/>
                      <a:pt x="175766" y="67064"/>
                      <a:pt x="188519" y="68172"/>
                    </a:cubicBezTo>
                    <a:cubicBezTo>
                      <a:pt x="201272" y="69003"/>
                      <a:pt x="217074" y="72606"/>
                      <a:pt x="222619" y="70943"/>
                    </a:cubicBezTo>
                    <a:cubicBezTo>
                      <a:pt x="227886" y="69280"/>
                      <a:pt x="240639" y="63184"/>
                      <a:pt x="244797" y="69003"/>
                    </a:cubicBezTo>
                    <a:cubicBezTo>
                      <a:pt x="248956" y="74823"/>
                      <a:pt x="255610" y="82582"/>
                      <a:pt x="261709" y="87016"/>
                    </a:cubicBezTo>
                    <a:cubicBezTo>
                      <a:pt x="267808" y="91450"/>
                      <a:pt x="272798" y="83691"/>
                      <a:pt x="271134" y="92836"/>
                    </a:cubicBezTo>
                    <a:cubicBezTo>
                      <a:pt x="269471" y="101981"/>
                      <a:pt x="271134" y="126645"/>
                      <a:pt x="274184" y="122765"/>
                    </a:cubicBezTo>
                    <a:cubicBezTo>
                      <a:pt x="277234" y="118885"/>
                      <a:pt x="284996" y="119162"/>
                      <a:pt x="286382" y="127753"/>
                    </a:cubicBezTo>
                    <a:cubicBezTo>
                      <a:pt x="288046" y="136067"/>
                      <a:pt x="286382" y="148814"/>
                      <a:pt x="294423" y="147983"/>
                    </a:cubicBezTo>
                    <a:cubicBezTo>
                      <a:pt x="302740" y="147152"/>
                      <a:pt x="328245" y="145489"/>
                      <a:pt x="326305" y="151863"/>
                    </a:cubicBezTo>
                    <a:cubicBezTo>
                      <a:pt x="324364" y="158514"/>
                      <a:pt x="324918" y="166550"/>
                      <a:pt x="331017" y="167382"/>
                    </a:cubicBezTo>
                    <a:cubicBezTo>
                      <a:pt x="337116" y="168213"/>
                      <a:pt x="341829" y="169322"/>
                      <a:pt x="342384" y="162116"/>
                    </a:cubicBezTo>
                    <a:cubicBezTo>
                      <a:pt x="343215" y="155188"/>
                      <a:pt x="340166" y="153802"/>
                      <a:pt x="349038" y="147429"/>
                    </a:cubicBezTo>
                    <a:cubicBezTo>
                      <a:pt x="357909" y="141055"/>
                      <a:pt x="378425" y="125259"/>
                      <a:pt x="386464" y="122211"/>
                    </a:cubicBezTo>
                    <a:cubicBezTo>
                      <a:pt x="393673" y="119440"/>
                      <a:pt x="401435" y="115837"/>
                      <a:pt x="403930" y="111680"/>
                    </a:cubicBezTo>
                    <a:cubicBezTo>
                      <a:pt x="404762" y="111680"/>
                      <a:pt x="415574" y="113066"/>
                      <a:pt x="408643" y="117777"/>
                    </a:cubicBezTo>
                    <a:cubicBezTo>
                      <a:pt x="401435" y="122765"/>
                      <a:pt x="382860" y="135235"/>
                      <a:pt x="387296" y="136621"/>
                    </a:cubicBezTo>
                    <a:cubicBezTo>
                      <a:pt x="391731" y="138007"/>
                      <a:pt x="400048" y="148260"/>
                      <a:pt x="405039" y="148260"/>
                    </a:cubicBezTo>
                    <a:cubicBezTo>
                      <a:pt x="410029" y="148260"/>
                      <a:pt x="418624" y="149092"/>
                      <a:pt x="418624" y="146043"/>
                    </a:cubicBezTo>
                    <a:cubicBezTo>
                      <a:pt x="418624" y="142995"/>
                      <a:pt x="422227" y="136898"/>
                      <a:pt x="426941" y="142441"/>
                    </a:cubicBezTo>
                    <a:cubicBezTo>
                      <a:pt x="431930" y="147706"/>
                      <a:pt x="436366" y="153525"/>
                      <a:pt x="440802" y="154080"/>
                    </a:cubicBezTo>
                    <a:cubicBezTo>
                      <a:pt x="445515" y="154634"/>
                      <a:pt x="464922" y="156020"/>
                      <a:pt x="457436" y="163225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37" name="Freeform 2036">
                <a:extLst>
                  <a:ext uri="{FF2B5EF4-FFF2-40B4-BE49-F238E27FC236}">
                    <a16:creationId xmlns:a16="http://schemas.microsoft.com/office/drawing/2014/main" id="{83377789-B51B-CFCF-6F93-AEE01468FF77}"/>
                  </a:ext>
                </a:extLst>
              </p:cNvPr>
              <p:cNvSpPr/>
              <p:nvPr/>
            </p:nvSpPr>
            <p:spPr>
              <a:xfrm>
                <a:off x="7488372" y="2567738"/>
                <a:ext cx="872455" cy="359684"/>
              </a:xfrm>
              <a:custGeom>
                <a:avLst/>
                <a:gdLst>
                  <a:gd name="connsiteX0" fmla="*/ 872456 w 872455"/>
                  <a:gd name="connsiteY0" fmla="*/ 184818 h 359684"/>
                  <a:gd name="connsiteX1" fmla="*/ 839188 w 872455"/>
                  <a:gd name="connsiteY1" fmla="*/ 188974 h 359684"/>
                  <a:gd name="connsiteX2" fmla="*/ 813682 w 872455"/>
                  <a:gd name="connsiteY2" fmla="*/ 196457 h 359684"/>
                  <a:gd name="connsiteX3" fmla="*/ 790117 w 872455"/>
                  <a:gd name="connsiteY3" fmla="*/ 200614 h 359684"/>
                  <a:gd name="connsiteX4" fmla="*/ 769047 w 872455"/>
                  <a:gd name="connsiteY4" fmla="*/ 223338 h 359684"/>
                  <a:gd name="connsiteX5" fmla="*/ 734393 w 872455"/>
                  <a:gd name="connsiteY5" fmla="*/ 232483 h 359684"/>
                  <a:gd name="connsiteX6" fmla="*/ 707779 w 872455"/>
                  <a:gd name="connsiteY6" fmla="*/ 249110 h 359684"/>
                  <a:gd name="connsiteX7" fmla="*/ 683105 w 872455"/>
                  <a:gd name="connsiteY7" fmla="*/ 250496 h 359684"/>
                  <a:gd name="connsiteX8" fmla="*/ 663422 w 872455"/>
                  <a:gd name="connsiteY8" fmla="*/ 244122 h 359684"/>
                  <a:gd name="connsiteX9" fmla="*/ 645678 w 872455"/>
                  <a:gd name="connsiteY9" fmla="*/ 257978 h 359684"/>
                  <a:gd name="connsiteX10" fmla="*/ 653441 w 872455"/>
                  <a:gd name="connsiteY10" fmla="*/ 281810 h 359684"/>
                  <a:gd name="connsiteX11" fmla="*/ 637639 w 872455"/>
                  <a:gd name="connsiteY11" fmla="*/ 297052 h 359684"/>
                  <a:gd name="connsiteX12" fmla="*/ 620450 w 872455"/>
                  <a:gd name="connsiteY12" fmla="*/ 315896 h 359684"/>
                  <a:gd name="connsiteX13" fmla="*/ 597994 w 872455"/>
                  <a:gd name="connsiteY13" fmla="*/ 326150 h 359684"/>
                  <a:gd name="connsiteX14" fmla="*/ 529517 w 872455"/>
                  <a:gd name="connsiteY14" fmla="*/ 333909 h 359684"/>
                  <a:gd name="connsiteX15" fmla="*/ 473516 w 872455"/>
                  <a:gd name="connsiteY15" fmla="*/ 355525 h 359684"/>
                  <a:gd name="connsiteX16" fmla="*/ 452446 w 872455"/>
                  <a:gd name="connsiteY16" fmla="*/ 353030 h 359684"/>
                  <a:gd name="connsiteX17" fmla="*/ 431099 w 872455"/>
                  <a:gd name="connsiteY17" fmla="*/ 350814 h 359684"/>
                  <a:gd name="connsiteX18" fmla="*/ 402821 w 872455"/>
                  <a:gd name="connsiteY18" fmla="*/ 343054 h 359684"/>
                  <a:gd name="connsiteX19" fmla="*/ 382860 w 872455"/>
                  <a:gd name="connsiteY19" fmla="*/ 332246 h 359684"/>
                  <a:gd name="connsiteX20" fmla="*/ 308839 w 872455"/>
                  <a:gd name="connsiteY20" fmla="*/ 323933 h 359684"/>
                  <a:gd name="connsiteX21" fmla="*/ 266977 w 872455"/>
                  <a:gd name="connsiteY21" fmla="*/ 318390 h 359684"/>
                  <a:gd name="connsiteX22" fmla="*/ 242302 w 872455"/>
                  <a:gd name="connsiteY22" fmla="*/ 321161 h 359684"/>
                  <a:gd name="connsiteX23" fmla="*/ 219847 w 872455"/>
                  <a:gd name="connsiteY23" fmla="*/ 294281 h 359684"/>
                  <a:gd name="connsiteX24" fmla="*/ 209034 w 872455"/>
                  <a:gd name="connsiteY24" fmla="*/ 273220 h 359684"/>
                  <a:gd name="connsiteX25" fmla="*/ 194618 w 872455"/>
                  <a:gd name="connsiteY25" fmla="*/ 269063 h 359684"/>
                  <a:gd name="connsiteX26" fmla="*/ 162182 w 872455"/>
                  <a:gd name="connsiteY26" fmla="*/ 249387 h 359684"/>
                  <a:gd name="connsiteX27" fmla="*/ 91210 w 872455"/>
                  <a:gd name="connsiteY27" fmla="*/ 241073 h 359684"/>
                  <a:gd name="connsiteX28" fmla="*/ 87606 w 872455"/>
                  <a:gd name="connsiteY28" fmla="*/ 219735 h 359684"/>
                  <a:gd name="connsiteX29" fmla="*/ 90655 w 872455"/>
                  <a:gd name="connsiteY29" fmla="*/ 196457 h 359684"/>
                  <a:gd name="connsiteX30" fmla="*/ 85388 w 872455"/>
                  <a:gd name="connsiteY30" fmla="*/ 181215 h 359684"/>
                  <a:gd name="connsiteX31" fmla="*/ 72635 w 872455"/>
                  <a:gd name="connsiteY31" fmla="*/ 157383 h 359684"/>
                  <a:gd name="connsiteX32" fmla="*/ 36872 w 872455"/>
                  <a:gd name="connsiteY32" fmla="*/ 143804 h 359684"/>
                  <a:gd name="connsiteX33" fmla="*/ 16911 w 872455"/>
                  <a:gd name="connsiteY33" fmla="*/ 129393 h 359684"/>
                  <a:gd name="connsiteX34" fmla="*/ 9426 w 872455"/>
                  <a:gd name="connsiteY34" fmla="*/ 119971 h 359684"/>
                  <a:gd name="connsiteX35" fmla="*/ 4159 w 872455"/>
                  <a:gd name="connsiteY35" fmla="*/ 117200 h 359684"/>
                  <a:gd name="connsiteX36" fmla="*/ 0 w 872455"/>
                  <a:gd name="connsiteY36" fmla="*/ 105007 h 359684"/>
                  <a:gd name="connsiteX37" fmla="*/ 8317 w 872455"/>
                  <a:gd name="connsiteY37" fmla="*/ 102235 h 359684"/>
                  <a:gd name="connsiteX38" fmla="*/ 19129 w 872455"/>
                  <a:gd name="connsiteY38" fmla="*/ 92259 h 359684"/>
                  <a:gd name="connsiteX39" fmla="*/ 51011 w 872455"/>
                  <a:gd name="connsiteY39" fmla="*/ 84777 h 359684"/>
                  <a:gd name="connsiteX40" fmla="*/ 107567 w 872455"/>
                  <a:gd name="connsiteY40" fmla="*/ 51799 h 359684"/>
                  <a:gd name="connsiteX41" fmla="*/ 123092 w 872455"/>
                  <a:gd name="connsiteY41" fmla="*/ 49305 h 359684"/>
                  <a:gd name="connsiteX42" fmla="*/ 132241 w 872455"/>
                  <a:gd name="connsiteY42" fmla="*/ 43763 h 359684"/>
                  <a:gd name="connsiteX43" fmla="*/ 149706 w 872455"/>
                  <a:gd name="connsiteY43" fmla="*/ 50414 h 359684"/>
                  <a:gd name="connsiteX44" fmla="*/ 161904 w 872455"/>
                  <a:gd name="connsiteY44" fmla="*/ 54847 h 359684"/>
                  <a:gd name="connsiteX45" fmla="*/ 180202 w 872455"/>
                  <a:gd name="connsiteY45" fmla="*/ 60113 h 359684"/>
                  <a:gd name="connsiteX46" fmla="*/ 193232 w 872455"/>
                  <a:gd name="connsiteY46" fmla="*/ 75354 h 359684"/>
                  <a:gd name="connsiteX47" fmla="*/ 212361 w 872455"/>
                  <a:gd name="connsiteY47" fmla="*/ 77017 h 359684"/>
                  <a:gd name="connsiteX48" fmla="*/ 229273 w 872455"/>
                  <a:gd name="connsiteY48" fmla="*/ 75909 h 359684"/>
                  <a:gd name="connsiteX49" fmla="*/ 261154 w 872455"/>
                  <a:gd name="connsiteY49" fmla="*/ 81728 h 359684"/>
                  <a:gd name="connsiteX50" fmla="*/ 282779 w 872455"/>
                  <a:gd name="connsiteY50" fmla="*/ 69258 h 359684"/>
                  <a:gd name="connsiteX51" fmla="*/ 284997 w 872455"/>
                  <a:gd name="connsiteY51" fmla="*/ 54016 h 359684"/>
                  <a:gd name="connsiteX52" fmla="*/ 275571 w 872455"/>
                  <a:gd name="connsiteY52" fmla="*/ 34618 h 359684"/>
                  <a:gd name="connsiteX53" fmla="*/ 284719 w 872455"/>
                  <a:gd name="connsiteY53" fmla="*/ 19376 h 359684"/>
                  <a:gd name="connsiteX54" fmla="*/ 295531 w 872455"/>
                  <a:gd name="connsiteY54" fmla="*/ 6628 h 359684"/>
                  <a:gd name="connsiteX55" fmla="*/ 308284 w 872455"/>
                  <a:gd name="connsiteY55" fmla="*/ 809 h 359684"/>
                  <a:gd name="connsiteX56" fmla="*/ 334622 w 872455"/>
                  <a:gd name="connsiteY56" fmla="*/ 12725 h 359684"/>
                  <a:gd name="connsiteX57" fmla="*/ 358464 w 872455"/>
                  <a:gd name="connsiteY57" fmla="*/ 17159 h 359684"/>
                  <a:gd name="connsiteX58" fmla="*/ 392841 w 872455"/>
                  <a:gd name="connsiteY58" fmla="*/ 32124 h 359684"/>
                  <a:gd name="connsiteX59" fmla="*/ 400603 w 872455"/>
                  <a:gd name="connsiteY59" fmla="*/ 57896 h 359684"/>
                  <a:gd name="connsiteX60" fmla="*/ 444129 w 872455"/>
                  <a:gd name="connsiteY60" fmla="*/ 68981 h 359684"/>
                  <a:gd name="connsiteX61" fmla="*/ 477120 w 872455"/>
                  <a:gd name="connsiteY61" fmla="*/ 58173 h 359684"/>
                  <a:gd name="connsiteX62" fmla="*/ 504566 w 872455"/>
                  <a:gd name="connsiteY62" fmla="*/ 63993 h 359684"/>
                  <a:gd name="connsiteX63" fmla="*/ 518428 w 872455"/>
                  <a:gd name="connsiteY63" fmla="*/ 65101 h 359684"/>
                  <a:gd name="connsiteX64" fmla="*/ 535339 w 872455"/>
                  <a:gd name="connsiteY64" fmla="*/ 76186 h 359684"/>
                  <a:gd name="connsiteX65" fmla="*/ 549201 w 872455"/>
                  <a:gd name="connsiteY65" fmla="*/ 78403 h 359684"/>
                  <a:gd name="connsiteX66" fmla="*/ 565558 w 872455"/>
                  <a:gd name="connsiteY66" fmla="*/ 99187 h 359684"/>
                  <a:gd name="connsiteX67" fmla="*/ 589123 w 872455"/>
                  <a:gd name="connsiteY67" fmla="*/ 100850 h 359684"/>
                  <a:gd name="connsiteX68" fmla="*/ 630708 w 872455"/>
                  <a:gd name="connsiteY68" fmla="*/ 103344 h 359684"/>
                  <a:gd name="connsiteX69" fmla="*/ 662312 w 872455"/>
                  <a:gd name="connsiteY69" fmla="*/ 95030 h 359684"/>
                  <a:gd name="connsiteX70" fmla="*/ 683105 w 872455"/>
                  <a:gd name="connsiteY70" fmla="*/ 89488 h 359684"/>
                  <a:gd name="connsiteX71" fmla="*/ 713601 w 872455"/>
                  <a:gd name="connsiteY71" fmla="*/ 67595 h 359684"/>
                  <a:gd name="connsiteX72" fmla="*/ 737443 w 872455"/>
                  <a:gd name="connsiteY72" fmla="*/ 69812 h 359684"/>
                  <a:gd name="connsiteX73" fmla="*/ 755740 w 872455"/>
                  <a:gd name="connsiteY73" fmla="*/ 78126 h 359684"/>
                  <a:gd name="connsiteX74" fmla="*/ 777088 w 872455"/>
                  <a:gd name="connsiteY74" fmla="*/ 76740 h 359684"/>
                  <a:gd name="connsiteX75" fmla="*/ 784573 w 872455"/>
                  <a:gd name="connsiteY75" fmla="*/ 80897 h 359684"/>
                  <a:gd name="connsiteX76" fmla="*/ 762948 w 872455"/>
                  <a:gd name="connsiteY76" fmla="*/ 126345 h 359684"/>
                  <a:gd name="connsiteX77" fmla="*/ 754909 w 872455"/>
                  <a:gd name="connsiteY77" fmla="*/ 139647 h 359684"/>
                  <a:gd name="connsiteX78" fmla="*/ 760454 w 872455"/>
                  <a:gd name="connsiteY78" fmla="*/ 152949 h 359684"/>
                  <a:gd name="connsiteX79" fmla="*/ 777919 w 872455"/>
                  <a:gd name="connsiteY79" fmla="*/ 149900 h 359684"/>
                  <a:gd name="connsiteX80" fmla="*/ 800652 w 872455"/>
                  <a:gd name="connsiteY80" fmla="*/ 153780 h 359684"/>
                  <a:gd name="connsiteX81" fmla="*/ 826158 w 872455"/>
                  <a:gd name="connsiteY81" fmla="*/ 145466 h 359684"/>
                  <a:gd name="connsiteX82" fmla="*/ 861366 w 872455"/>
                  <a:gd name="connsiteY82" fmla="*/ 169022 h 359684"/>
                  <a:gd name="connsiteX83" fmla="*/ 871902 w 872455"/>
                  <a:gd name="connsiteY83" fmla="*/ 185372 h 3596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</a:cxnLst>
                <a:rect l="l" t="t" r="r" b="b"/>
                <a:pathLst>
                  <a:path w="872455" h="359684">
                    <a:moveTo>
                      <a:pt x="872456" y="184818"/>
                    </a:moveTo>
                    <a:cubicBezTo>
                      <a:pt x="872456" y="189806"/>
                      <a:pt x="852218" y="188143"/>
                      <a:pt x="839188" y="188974"/>
                    </a:cubicBezTo>
                    <a:cubicBezTo>
                      <a:pt x="826158" y="189806"/>
                      <a:pt x="823108" y="192023"/>
                      <a:pt x="813682" y="196457"/>
                    </a:cubicBezTo>
                    <a:cubicBezTo>
                      <a:pt x="804256" y="200614"/>
                      <a:pt x="802039" y="200891"/>
                      <a:pt x="790117" y="200614"/>
                    </a:cubicBezTo>
                    <a:cubicBezTo>
                      <a:pt x="778196" y="200336"/>
                      <a:pt x="775146" y="212530"/>
                      <a:pt x="769047" y="223338"/>
                    </a:cubicBezTo>
                    <a:cubicBezTo>
                      <a:pt x="763226" y="234145"/>
                      <a:pt x="744374" y="229988"/>
                      <a:pt x="734393" y="232483"/>
                    </a:cubicBezTo>
                    <a:cubicBezTo>
                      <a:pt x="724690" y="234977"/>
                      <a:pt x="719423" y="239688"/>
                      <a:pt x="707779" y="249110"/>
                    </a:cubicBezTo>
                    <a:cubicBezTo>
                      <a:pt x="696135" y="258532"/>
                      <a:pt x="693362" y="252158"/>
                      <a:pt x="683105" y="250496"/>
                    </a:cubicBezTo>
                    <a:cubicBezTo>
                      <a:pt x="672570" y="248833"/>
                      <a:pt x="672293" y="244122"/>
                      <a:pt x="663422" y="244122"/>
                    </a:cubicBezTo>
                    <a:cubicBezTo>
                      <a:pt x="654550" y="244122"/>
                      <a:pt x="650946" y="251327"/>
                      <a:pt x="645678" y="257978"/>
                    </a:cubicBezTo>
                    <a:cubicBezTo>
                      <a:pt x="640411" y="264629"/>
                      <a:pt x="646787" y="272388"/>
                      <a:pt x="653441" y="281810"/>
                    </a:cubicBezTo>
                    <a:cubicBezTo>
                      <a:pt x="660094" y="291233"/>
                      <a:pt x="646510" y="295389"/>
                      <a:pt x="637639" y="297052"/>
                    </a:cubicBezTo>
                    <a:cubicBezTo>
                      <a:pt x="629044" y="298715"/>
                      <a:pt x="626549" y="309245"/>
                      <a:pt x="620450" y="315896"/>
                    </a:cubicBezTo>
                    <a:cubicBezTo>
                      <a:pt x="614628" y="322547"/>
                      <a:pt x="609915" y="319499"/>
                      <a:pt x="597994" y="326150"/>
                    </a:cubicBezTo>
                    <a:cubicBezTo>
                      <a:pt x="586073" y="332801"/>
                      <a:pt x="554745" y="331138"/>
                      <a:pt x="529517" y="333909"/>
                    </a:cubicBezTo>
                    <a:cubicBezTo>
                      <a:pt x="504289" y="336681"/>
                      <a:pt x="487932" y="346934"/>
                      <a:pt x="473516" y="355525"/>
                    </a:cubicBezTo>
                    <a:cubicBezTo>
                      <a:pt x="459099" y="364393"/>
                      <a:pt x="458545" y="356910"/>
                      <a:pt x="452446" y="353030"/>
                    </a:cubicBezTo>
                    <a:cubicBezTo>
                      <a:pt x="446624" y="349151"/>
                      <a:pt x="442743" y="350814"/>
                      <a:pt x="431099" y="350814"/>
                    </a:cubicBezTo>
                    <a:cubicBezTo>
                      <a:pt x="419455" y="350814"/>
                      <a:pt x="417237" y="345548"/>
                      <a:pt x="402821" y="343054"/>
                    </a:cubicBezTo>
                    <a:cubicBezTo>
                      <a:pt x="388405" y="340560"/>
                      <a:pt x="389514" y="339452"/>
                      <a:pt x="382860" y="332246"/>
                    </a:cubicBezTo>
                    <a:cubicBezTo>
                      <a:pt x="376207" y="325041"/>
                      <a:pt x="319374" y="322547"/>
                      <a:pt x="308839" y="323933"/>
                    </a:cubicBezTo>
                    <a:cubicBezTo>
                      <a:pt x="298304" y="325318"/>
                      <a:pt x="277789" y="322270"/>
                      <a:pt x="266977" y="318390"/>
                    </a:cubicBezTo>
                    <a:cubicBezTo>
                      <a:pt x="256164" y="314511"/>
                      <a:pt x="253392" y="318668"/>
                      <a:pt x="242302" y="321161"/>
                    </a:cubicBezTo>
                    <a:cubicBezTo>
                      <a:pt x="231213" y="323656"/>
                      <a:pt x="220401" y="299269"/>
                      <a:pt x="219847" y="294281"/>
                    </a:cubicBezTo>
                    <a:cubicBezTo>
                      <a:pt x="219569" y="289292"/>
                      <a:pt x="209312" y="279593"/>
                      <a:pt x="209034" y="273220"/>
                    </a:cubicBezTo>
                    <a:cubicBezTo>
                      <a:pt x="208757" y="266846"/>
                      <a:pt x="203213" y="269063"/>
                      <a:pt x="194618" y="269063"/>
                    </a:cubicBezTo>
                    <a:cubicBezTo>
                      <a:pt x="186024" y="269063"/>
                      <a:pt x="174658" y="257424"/>
                      <a:pt x="162182" y="249387"/>
                    </a:cubicBezTo>
                    <a:cubicBezTo>
                      <a:pt x="149706" y="241351"/>
                      <a:pt x="104517" y="244399"/>
                      <a:pt x="91210" y="241073"/>
                    </a:cubicBezTo>
                    <a:cubicBezTo>
                      <a:pt x="77902" y="237471"/>
                      <a:pt x="82338" y="222506"/>
                      <a:pt x="87606" y="219735"/>
                    </a:cubicBezTo>
                    <a:cubicBezTo>
                      <a:pt x="92873" y="216964"/>
                      <a:pt x="90655" y="205047"/>
                      <a:pt x="90655" y="196457"/>
                    </a:cubicBezTo>
                    <a:cubicBezTo>
                      <a:pt x="90655" y="187866"/>
                      <a:pt x="88161" y="184818"/>
                      <a:pt x="85388" y="181215"/>
                    </a:cubicBezTo>
                    <a:cubicBezTo>
                      <a:pt x="82616" y="177335"/>
                      <a:pt x="80952" y="168190"/>
                      <a:pt x="72635" y="157383"/>
                    </a:cubicBezTo>
                    <a:cubicBezTo>
                      <a:pt x="64318" y="146575"/>
                      <a:pt x="44357" y="143804"/>
                      <a:pt x="36872" y="143804"/>
                    </a:cubicBezTo>
                    <a:cubicBezTo>
                      <a:pt x="29386" y="143804"/>
                      <a:pt x="21901" y="129116"/>
                      <a:pt x="16911" y="129393"/>
                    </a:cubicBezTo>
                    <a:cubicBezTo>
                      <a:pt x="11921" y="129670"/>
                      <a:pt x="9426" y="124128"/>
                      <a:pt x="9426" y="119971"/>
                    </a:cubicBezTo>
                    <a:cubicBezTo>
                      <a:pt x="9426" y="115814"/>
                      <a:pt x="6377" y="117754"/>
                      <a:pt x="4159" y="117200"/>
                    </a:cubicBezTo>
                    <a:cubicBezTo>
                      <a:pt x="2495" y="116646"/>
                      <a:pt x="832" y="108886"/>
                      <a:pt x="0" y="105007"/>
                    </a:cubicBezTo>
                    <a:cubicBezTo>
                      <a:pt x="3049" y="105007"/>
                      <a:pt x="5822" y="104452"/>
                      <a:pt x="8317" y="102235"/>
                    </a:cubicBezTo>
                    <a:cubicBezTo>
                      <a:pt x="15248" y="96693"/>
                      <a:pt x="11921" y="93367"/>
                      <a:pt x="19129" y="92259"/>
                    </a:cubicBezTo>
                    <a:cubicBezTo>
                      <a:pt x="26614" y="91150"/>
                      <a:pt x="44080" y="90042"/>
                      <a:pt x="51011" y="84777"/>
                    </a:cubicBezTo>
                    <a:cubicBezTo>
                      <a:pt x="58219" y="79511"/>
                      <a:pt x="101190" y="51799"/>
                      <a:pt x="107567" y="51799"/>
                    </a:cubicBezTo>
                    <a:cubicBezTo>
                      <a:pt x="113943" y="51799"/>
                      <a:pt x="119488" y="51245"/>
                      <a:pt x="123092" y="49305"/>
                    </a:cubicBezTo>
                    <a:cubicBezTo>
                      <a:pt x="126696" y="47365"/>
                      <a:pt x="126696" y="42100"/>
                      <a:pt x="132241" y="43763"/>
                    </a:cubicBezTo>
                    <a:cubicBezTo>
                      <a:pt x="137785" y="45425"/>
                      <a:pt x="148597" y="49305"/>
                      <a:pt x="149706" y="50414"/>
                    </a:cubicBezTo>
                    <a:cubicBezTo>
                      <a:pt x="150815" y="51522"/>
                      <a:pt x="155251" y="54847"/>
                      <a:pt x="161904" y="54847"/>
                    </a:cubicBezTo>
                    <a:cubicBezTo>
                      <a:pt x="168559" y="54847"/>
                      <a:pt x="177707" y="55402"/>
                      <a:pt x="180202" y="60113"/>
                    </a:cubicBezTo>
                    <a:cubicBezTo>
                      <a:pt x="182697" y="65101"/>
                      <a:pt x="184915" y="73415"/>
                      <a:pt x="193232" y="75354"/>
                    </a:cubicBezTo>
                    <a:cubicBezTo>
                      <a:pt x="201549" y="77294"/>
                      <a:pt x="205985" y="78403"/>
                      <a:pt x="212361" y="77017"/>
                    </a:cubicBezTo>
                    <a:cubicBezTo>
                      <a:pt x="218738" y="75632"/>
                      <a:pt x="221510" y="74523"/>
                      <a:pt x="229273" y="75909"/>
                    </a:cubicBezTo>
                    <a:cubicBezTo>
                      <a:pt x="237035" y="77571"/>
                      <a:pt x="255610" y="84222"/>
                      <a:pt x="261154" y="81728"/>
                    </a:cubicBezTo>
                    <a:cubicBezTo>
                      <a:pt x="266699" y="79234"/>
                      <a:pt x="279729" y="75632"/>
                      <a:pt x="282779" y="69258"/>
                    </a:cubicBezTo>
                    <a:cubicBezTo>
                      <a:pt x="285828" y="62884"/>
                      <a:pt x="288046" y="55679"/>
                      <a:pt x="284997" y="54016"/>
                    </a:cubicBezTo>
                    <a:cubicBezTo>
                      <a:pt x="281947" y="52076"/>
                      <a:pt x="274462" y="42377"/>
                      <a:pt x="275571" y="34618"/>
                    </a:cubicBezTo>
                    <a:cubicBezTo>
                      <a:pt x="276680" y="26858"/>
                      <a:pt x="283333" y="23810"/>
                      <a:pt x="284719" y="19376"/>
                    </a:cubicBezTo>
                    <a:cubicBezTo>
                      <a:pt x="286106" y="14942"/>
                      <a:pt x="290542" y="9122"/>
                      <a:pt x="295531" y="6628"/>
                    </a:cubicBezTo>
                    <a:cubicBezTo>
                      <a:pt x="300522" y="4134"/>
                      <a:pt x="300799" y="-2240"/>
                      <a:pt x="308284" y="809"/>
                    </a:cubicBezTo>
                    <a:cubicBezTo>
                      <a:pt x="315769" y="3857"/>
                      <a:pt x="327968" y="13833"/>
                      <a:pt x="334622" y="12725"/>
                    </a:cubicBezTo>
                    <a:cubicBezTo>
                      <a:pt x="341275" y="11616"/>
                      <a:pt x="352919" y="14388"/>
                      <a:pt x="358464" y="17159"/>
                    </a:cubicBezTo>
                    <a:cubicBezTo>
                      <a:pt x="364009" y="19653"/>
                      <a:pt x="393673" y="24087"/>
                      <a:pt x="392841" y="32124"/>
                    </a:cubicBezTo>
                    <a:cubicBezTo>
                      <a:pt x="392009" y="40160"/>
                      <a:pt x="392841" y="54016"/>
                      <a:pt x="400603" y="57896"/>
                    </a:cubicBezTo>
                    <a:cubicBezTo>
                      <a:pt x="408366" y="61498"/>
                      <a:pt x="434148" y="72583"/>
                      <a:pt x="444129" y="68981"/>
                    </a:cubicBezTo>
                    <a:cubicBezTo>
                      <a:pt x="454110" y="65378"/>
                      <a:pt x="466030" y="58450"/>
                      <a:pt x="477120" y="58173"/>
                    </a:cubicBezTo>
                    <a:cubicBezTo>
                      <a:pt x="487932" y="58173"/>
                      <a:pt x="498190" y="63715"/>
                      <a:pt x="504566" y="63993"/>
                    </a:cubicBezTo>
                    <a:cubicBezTo>
                      <a:pt x="511220" y="63993"/>
                      <a:pt x="516487" y="63161"/>
                      <a:pt x="518428" y="65101"/>
                    </a:cubicBezTo>
                    <a:cubicBezTo>
                      <a:pt x="520646" y="67318"/>
                      <a:pt x="529794" y="77294"/>
                      <a:pt x="535339" y="76186"/>
                    </a:cubicBezTo>
                    <a:cubicBezTo>
                      <a:pt x="540607" y="75354"/>
                      <a:pt x="548369" y="75077"/>
                      <a:pt x="549201" y="78403"/>
                    </a:cubicBezTo>
                    <a:cubicBezTo>
                      <a:pt x="550032" y="81728"/>
                      <a:pt x="556409" y="99741"/>
                      <a:pt x="565558" y="99187"/>
                    </a:cubicBezTo>
                    <a:cubicBezTo>
                      <a:pt x="574707" y="98356"/>
                      <a:pt x="583855" y="100018"/>
                      <a:pt x="589123" y="100850"/>
                    </a:cubicBezTo>
                    <a:cubicBezTo>
                      <a:pt x="594390" y="101681"/>
                      <a:pt x="621281" y="106392"/>
                      <a:pt x="630708" y="103344"/>
                    </a:cubicBezTo>
                    <a:cubicBezTo>
                      <a:pt x="640411" y="100295"/>
                      <a:pt x="653441" y="95307"/>
                      <a:pt x="662312" y="95030"/>
                    </a:cubicBezTo>
                    <a:cubicBezTo>
                      <a:pt x="671461" y="94476"/>
                      <a:pt x="676728" y="94199"/>
                      <a:pt x="683105" y="89488"/>
                    </a:cubicBezTo>
                    <a:cubicBezTo>
                      <a:pt x="689481" y="84499"/>
                      <a:pt x="702789" y="68981"/>
                      <a:pt x="713601" y="67595"/>
                    </a:cubicBezTo>
                    <a:cubicBezTo>
                      <a:pt x="724690" y="66210"/>
                      <a:pt x="728848" y="66764"/>
                      <a:pt x="737443" y="69812"/>
                    </a:cubicBezTo>
                    <a:cubicBezTo>
                      <a:pt x="746037" y="73138"/>
                      <a:pt x="751305" y="79234"/>
                      <a:pt x="755740" y="78126"/>
                    </a:cubicBezTo>
                    <a:cubicBezTo>
                      <a:pt x="760176" y="77017"/>
                      <a:pt x="768493" y="70366"/>
                      <a:pt x="777088" y="76740"/>
                    </a:cubicBezTo>
                    <a:cubicBezTo>
                      <a:pt x="778751" y="78126"/>
                      <a:pt x="781523" y="79511"/>
                      <a:pt x="784573" y="80897"/>
                    </a:cubicBezTo>
                    <a:cubicBezTo>
                      <a:pt x="779860" y="89488"/>
                      <a:pt x="762948" y="120803"/>
                      <a:pt x="762948" y="126345"/>
                    </a:cubicBezTo>
                    <a:cubicBezTo>
                      <a:pt x="762948" y="131887"/>
                      <a:pt x="756295" y="138261"/>
                      <a:pt x="754909" y="139647"/>
                    </a:cubicBezTo>
                    <a:cubicBezTo>
                      <a:pt x="753523" y="141032"/>
                      <a:pt x="757126" y="146852"/>
                      <a:pt x="760454" y="152949"/>
                    </a:cubicBezTo>
                    <a:cubicBezTo>
                      <a:pt x="764057" y="158768"/>
                      <a:pt x="771265" y="152949"/>
                      <a:pt x="777919" y="149900"/>
                    </a:cubicBezTo>
                    <a:cubicBezTo>
                      <a:pt x="784573" y="146852"/>
                      <a:pt x="792612" y="150732"/>
                      <a:pt x="800652" y="153780"/>
                    </a:cubicBezTo>
                    <a:cubicBezTo>
                      <a:pt x="808692" y="156828"/>
                      <a:pt x="809246" y="144081"/>
                      <a:pt x="826158" y="145466"/>
                    </a:cubicBezTo>
                    <a:cubicBezTo>
                      <a:pt x="843069" y="146852"/>
                      <a:pt x="856376" y="164311"/>
                      <a:pt x="861366" y="169022"/>
                    </a:cubicBezTo>
                    <a:cubicBezTo>
                      <a:pt x="866634" y="173456"/>
                      <a:pt x="871902" y="180107"/>
                      <a:pt x="871902" y="185372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grpSp>
            <p:nvGrpSpPr>
              <p:cNvPr id="2038" name="Graphic 248">
                <a:extLst>
                  <a:ext uri="{FF2B5EF4-FFF2-40B4-BE49-F238E27FC236}">
                    <a16:creationId xmlns:a16="http://schemas.microsoft.com/office/drawing/2014/main" id="{2491F69A-FEE8-9C41-D05D-50B345E81A71}"/>
                  </a:ext>
                </a:extLst>
              </p:cNvPr>
              <p:cNvGrpSpPr/>
              <p:nvPr/>
            </p:nvGrpSpPr>
            <p:grpSpPr>
              <a:xfrm>
                <a:off x="6534409" y="2887879"/>
                <a:ext cx="385633" cy="241718"/>
                <a:chOff x="7197174" y="2886760"/>
                <a:chExt cx="385633" cy="241718"/>
              </a:xfrm>
              <a:grpFill/>
            </p:grpSpPr>
            <p:sp>
              <p:nvSpPr>
                <p:cNvPr id="2222" name="Freeform 2221">
                  <a:extLst>
                    <a:ext uri="{FF2B5EF4-FFF2-40B4-BE49-F238E27FC236}">
                      <a16:creationId xmlns:a16="http://schemas.microsoft.com/office/drawing/2014/main" id="{125028C4-63B2-68F1-D781-FC4492C7ADE7}"/>
                    </a:ext>
                  </a:extLst>
                </p:cNvPr>
                <p:cNvSpPr/>
                <p:nvPr/>
              </p:nvSpPr>
              <p:spPr>
                <a:xfrm>
                  <a:off x="7211313" y="3003895"/>
                  <a:ext cx="7207" cy="12747"/>
                </a:xfrm>
                <a:custGeom>
                  <a:avLst/>
                  <a:gdLst>
                    <a:gd name="connsiteX0" fmla="*/ 7208 w 7207"/>
                    <a:gd name="connsiteY0" fmla="*/ 6374 h 12747"/>
                    <a:gd name="connsiteX1" fmla="*/ 3604 w 7207"/>
                    <a:gd name="connsiteY1" fmla="*/ 12748 h 12747"/>
                    <a:gd name="connsiteX2" fmla="*/ 0 w 7207"/>
                    <a:gd name="connsiteY2" fmla="*/ 6374 h 12747"/>
                    <a:gd name="connsiteX3" fmla="*/ 3604 w 7207"/>
                    <a:gd name="connsiteY3" fmla="*/ 0 h 12747"/>
                    <a:gd name="connsiteX4" fmla="*/ 7208 w 7207"/>
                    <a:gd name="connsiteY4" fmla="*/ 6374 h 127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207" h="12747">
                      <a:moveTo>
                        <a:pt x="7208" y="6374"/>
                      </a:moveTo>
                      <a:cubicBezTo>
                        <a:pt x="7208" y="9976"/>
                        <a:pt x="5545" y="12748"/>
                        <a:pt x="3604" y="12748"/>
                      </a:cubicBezTo>
                      <a:cubicBezTo>
                        <a:pt x="1663" y="12748"/>
                        <a:pt x="0" y="9976"/>
                        <a:pt x="0" y="6374"/>
                      </a:cubicBezTo>
                      <a:cubicBezTo>
                        <a:pt x="0" y="2771"/>
                        <a:pt x="1663" y="0"/>
                        <a:pt x="3604" y="0"/>
                      </a:cubicBezTo>
                      <a:cubicBezTo>
                        <a:pt x="5545" y="0"/>
                        <a:pt x="7208" y="2771"/>
                        <a:pt x="7208" y="6374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223" name="Freeform 2222">
                  <a:extLst>
                    <a:ext uri="{FF2B5EF4-FFF2-40B4-BE49-F238E27FC236}">
                      <a16:creationId xmlns:a16="http://schemas.microsoft.com/office/drawing/2014/main" id="{F6E257D0-B5E5-9774-6EBA-963DFFEBD890}"/>
                    </a:ext>
                  </a:extLst>
                </p:cNvPr>
                <p:cNvSpPr/>
                <p:nvPr/>
              </p:nvSpPr>
              <p:spPr>
                <a:xfrm>
                  <a:off x="7197174" y="2886760"/>
                  <a:ext cx="385633" cy="241718"/>
                </a:xfrm>
                <a:custGeom>
                  <a:avLst/>
                  <a:gdLst>
                    <a:gd name="connsiteX0" fmla="*/ 385633 w 385633"/>
                    <a:gd name="connsiteY0" fmla="*/ 156487 h 241718"/>
                    <a:gd name="connsiteX1" fmla="*/ 383969 w 385633"/>
                    <a:gd name="connsiteY1" fmla="*/ 171728 h 241718"/>
                    <a:gd name="connsiteX2" fmla="*/ 379534 w 385633"/>
                    <a:gd name="connsiteY2" fmla="*/ 173391 h 241718"/>
                    <a:gd name="connsiteX3" fmla="*/ 358186 w 385633"/>
                    <a:gd name="connsiteY3" fmla="*/ 168403 h 241718"/>
                    <a:gd name="connsiteX4" fmla="*/ 350424 w 385633"/>
                    <a:gd name="connsiteY4" fmla="*/ 177825 h 241718"/>
                    <a:gd name="connsiteX5" fmla="*/ 334345 w 385633"/>
                    <a:gd name="connsiteY5" fmla="*/ 181705 h 241718"/>
                    <a:gd name="connsiteX6" fmla="*/ 319374 w 385633"/>
                    <a:gd name="connsiteY6" fmla="*/ 209417 h 241718"/>
                    <a:gd name="connsiteX7" fmla="*/ 290542 w 385633"/>
                    <a:gd name="connsiteY7" fmla="*/ 221610 h 241718"/>
                    <a:gd name="connsiteX8" fmla="*/ 283333 w 385633"/>
                    <a:gd name="connsiteY8" fmla="*/ 235466 h 241718"/>
                    <a:gd name="connsiteX9" fmla="*/ 265036 w 385633"/>
                    <a:gd name="connsiteY9" fmla="*/ 240454 h 241718"/>
                    <a:gd name="connsiteX10" fmla="*/ 252283 w 385633"/>
                    <a:gd name="connsiteY10" fmla="*/ 229370 h 241718"/>
                    <a:gd name="connsiteX11" fmla="*/ 238421 w 385633"/>
                    <a:gd name="connsiteY11" fmla="*/ 227153 h 241718"/>
                    <a:gd name="connsiteX12" fmla="*/ 238145 w 385633"/>
                    <a:gd name="connsiteY12" fmla="*/ 225490 h 241718"/>
                    <a:gd name="connsiteX13" fmla="*/ 232322 w 385633"/>
                    <a:gd name="connsiteY13" fmla="*/ 194175 h 241718"/>
                    <a:gd name="connsiteX14" fmla="*/ 212084 w 385633"/>
                    <a:gd name="connsiteY14" fmla="*/ 192235 h 241718"/>
                    <a:gd name="connsiteX15" fmla="*/ 202658 w 385633"/>
                    <a:gd name="connsiteY15" fmla="*/ 182259 h 241718"/>
                    <a:gd name="connsiteX16" fmla="*/ 192123 w 385633"/>
                    <a:gd name="connsiteY16" fmla="*/ 178656 h 241718"/>
                    <a:gd name="connsiteX17" fmla="*/ 179094 w 385633"/>
                    <a:gd name="connsiteY17" fmla="*/ 164800 h 241718"/>
                    <a:gd name="connsiteX18" fmla="*/ 154974 w 385633"/>
                    <a:gd name="connsiteY18" fmla="*/ 163137 h 241718"/>
                    <a:gd name="connsiteX19" fmla="*/ 145271 w 385633"/>
                    <a:gd name="connsiteY19" fmla="*/ 156209 h 241718"/>
                    <a:gd name="connsiteX20" fmla="*/ 134182 w 385633"/>
                    <a:gd name="connsiteY20" fmla="*/ 153438 h 241718"/>
                    <a:gd name="connsiteX21" fmla="*/ 124755 w 385633"/>
                    <a:gd name="connsiteY21" fmla="*/ 145124 h 241718"/>
                    <a:gd name="connsiteX22" fmla="*/ 106735 w 385633"/>
                    <a:gd name="connsiteY22" fmla="*/ 146233 h 241718"/>
                    <a:gd name="connsiteX23" fmla="*/ 100082 w 385633"/>
                    <a:gd name="connsiteY23" fmla="*/ 151221 h 241718"/>
                    <a:gd name="connsiteX24" fmla="*/ 78457 w 385633"/>
                    <a:gd name="connsiteY24" fmla="*/ 152330 h 241718"/>
                    <a:gd name="connsiteX25" fmla="*/ 42694 w 385633"/>
                    <a:gd name="connsiteY25" fmla="*/ 175054 h 241718"/>
                    <a:gd name="connsiteX26" fmla="*/ 38258 w 385633"/>
                    <a:gd name="connsiteY26" fmla="*/ 155932 h 241718"/>
                    <a:gd name="connsiteX27" fmla="*/ 39090 w 385633"/>
                    <a:gd name="connsiteY27" fmla="*/ 131546 h 241718"/>
                    <a:gd name="connsiteX28" fmla="*/ 37427 w 385633"/>
                    <a:gd name="connsiteY28" fmla="*/ 121292 h 241718"/>
                    <a:gd name="connsiteX29" fmla="*/ 34100 w 385633"/>
                    <a:gd name="connsiteY29" fmla="*/ 118244 h 241718"/>
                    <a:gd name="connsiteX30" fmla="*/ 30773 w 385633"/>
                    <a:gd name="connsiteY30" fmla="*/ 116027 h 241718"/>
                    <a:gd name="connsiteX31" fmla="*/ 28278 w 385633"/>
                    <a:gd name="connsiteY31" fmla="*/ 109653 h 241718"/>
                    <a:gd name="connsiteX32" fmla="*/ 23288 w 385633"/>
                    <a:gd name="connsiteY32" fmla="*/ 109653 h 241718"/>
                    <a:gd name="connsiteX33" fmla="*/ 18852 w 385633"/>
                    <a:gd name="connsiteY33" fmla="*/ 110762 h 241718"/>
                    <a:gd name="connsiteX34" fmla="*/ 22733 w 385633"/>
                    <a:gd name="connsiteY34" fmla="*/ 103834 h 241718"/>
                    <a:gd name="connsiteX35" fmla="*/ 26060 w 385633"/>
                    <a:gd name="connsiteY35" fmla="*/ 103834 h 241718"/>
                    <a:gd name="connsiteX36" fmla="*/ 28555 w 385633"/>
                    <a:gd name="connsiteY36" fmla="*/ 104942 h 241718"/>
                    <a:gd name="connsiteX37" fmla="*/ 32991 w 385633"/>
                    <a:gd name="connsiteY37" fmla="*/ 101339 h 241718"/>
                    <a:gd name="connsiteX38" fmla="*/ 28001 w 385633"/>
                    <a:gd name="connsiteY38" fmla="*/ 96905 h 241718"/>
                    <a:gd name="connsiteX39" fmla="*/ 25783 w 385633"/>
                    <a:gd name="connsiteY39" fmla="*/ 91086 h 241718"/>
                    <a:gd name="connsiteX40" fmla="*/ 18020 w 385633"/>
                    <a:gd name="connsiteY40" fmla="*/ 93026 h 241718"/>
                    <a:gd name="connsiteX41" fmla="*/ 11089 w 385633"/>
                    <a:gd name="connsiteY41" fmla="*/ 89977 h 241718"/>
                    <a:gd name="connsiteX42" fmla="*/ 10258 w 385633"/>
                    <a:gd name="connsiteY42" fmla="*/ 80832 h 241718"/>
                    <a:gd name="connsiteX43" fmla="*/ 13030 w 385633"/>
                    <a:gd name="connsiteY43" fmla="*/ 69193 h 241718"/>
                    <a:gd name="connsiteX44" fmla="*/ 13030 w 385633"/>
                    <a:gd name="connsiteY44" fmla="*/ 63373 h 241718"/>
                    <a:gd name="connsiteX45" fmla="*/ 14971 w 385633"/>
                    <a:gd name="connsiteY45" fmla="*/ 58663 h 241718"/>
                    <a:gd name="connsiteX46" fmla="*/ 18852 w 385633"/>
                    <a:gd name="connsiteY46" fmla="*/ 61711 h 241718"/>
                    <a:gd name="connsiteX47" fmla="*/ 23842 w 385633"/>
                    <a:gd name="connsiteY47" fmla="*/ 66699 h 241718"/>
                    <a:gd name="connsiteX48" fmla="*/ 29110 w 385633"/>
                    <a:gd name="connsiteY48" fmla="*/ 64759 h 241718"/>
                    <a:gd name="connsiteX49" fmla="*/ 32991 w 385633"/>
                    <a:gd name="connsiteY49" fmla="*/ 61711 h 241718"/>
                    <a:gd name="connsiteX50" fmla="*/ 35764 w 385633"/>
                    <a:gd name="connsiteY50" fmla="*/ 67253 h 241718"/>
                    <a:gd name="connsiteX51" fmla="*/ 41585 w 385633"/>
                    <a:gd name="connsiteY51" fmla="*/ 69747 h 241718"/>
                    <a:gd name="connsiteX52" fmla="*/ 49070 w 385633"/>
                    <a:gd name="connsiteY52" fmla="*/ 69193 h 241718"/>
                    <a:gd name="connsiteX53" fmla="*/ 49348 w 385633"/>
                    <a:gd name="connsiteY53" fmla="*/ 68639 h 241718"/>
                    <a:gd name="connsiteX54" fmla="*/ 52952 w 385633"/>
                    <a:gd name="connsiteY54" fmla="*/ 63373 h 241718"/>
                    <a:gd name="connsiteX55" fmla="*/ 57387 w 385633"/>
                    <a:gd name="connsiteY55" fmla="*/ 63928 h 241718"/>
                    <a:gd name="connsiteX56" fmla="*/ 60160 w 385633"/>
                    <a:gd name="connsiteY56" fmla="*/ 60602 h 241718"/>
                    <a:gd name="connsiteX57" fmla="*/ 58219 w 385633"/>
                    <a:gd name="connsiteY57" fmla="*/ 51457 h 241718"/>
                    <a:gd name="connsiteX58" fmla="*/ 51843 w 385633"/>
                    <a:gd name="connsiteY58" fmla="*/ 48132 h 241718"/>
                    <a:gd name="connsiteX59" fmla="*/ 44635 w 385633"/>
                    <a:gd name="connsiteY59" fmla="*/ 40927 h 241718"/>
                    <a:gd name="connsiteX60" fmla="*/ 34377 w 385633"/>
                    <a:gd name="connsiteY60" fmla="*/ 24299 h 241718"/>
                    <a:gd name="connsiteX61" fmla="*/ 26892 w 385633"/>
                    <a:gd name="connsiteY61" fmla="*/ 23468 h 241718"/>
                    <a:gd name="connsiteX62" fmla="*/ 15248 w 385633"/>
                    <a:gd name="connsiteY62" fmla="*/ 28733 h 241718"/>
                    <a:gd name="connsiteX63" fmla="*/ 13585 w 385633"/>
                    <a:gd name="connsiteY63" fmla="*/ 32336 h 241718"/>
                    <a:gd name="connsiteX64" fmla="*/ 13585 w 385633"/>
                    <a:gd name="connsiteY64" fmla="*/ 35939 h 241718"/>
                    <a:gd name="connsiteX65" fmla="*/ 13030 w 385633"/>
                    <a:gd name="connsiteY65" fmla="*/ 39818 h 241718"/>
                    <a:gd name="connsiteX66" fmla="*/ 12476 w 385633"/>
                    <a:gd name="connsiteY66" fmla="*/ 41204 h 241718"/>
                    <a:gd name="connsiteX67" fmla="*/ 11089 w 385633"/>
                    <a:gd name="connsiteY67" fmla="*/ 42589 h 241718"/>
                    <a:gd name="connsiteX68" fmla="*/ 10258 w 385633"/>
                    <a:gd name="connsiteY68" fmla="*/ 44529 h 241718"/>
                    <a:gd name="connsiteX69" fmla="*/ 10813 w 385633"/>
                    <a:gd name="connsiteY69" fmla="*/ 47855 h 241718"/>
                    <a:gd name="connsiteX70" fmla="*/ 10813 w 385633"/>
                    <a:gd name="connsiteY70" fmla="*/ 51734 h 241718"/>
                    <a:gd name="connsiteX71" fmla="*/ 7763 w 385633"/>
                    <a:gd name="connsiteY71" fmla="*/ 50903 h 241718"/>
                    <a:gd name="connsiteX72" fmla="*/ 3604 w 385633"/>
                    <a:gd name="connsiteY72" fmla="*/ 43144 h 241718"/>
                    <a:gd name="connsiteX73" fmla="*/ 1664 w 385633"/>
                    <a:gd name="connsiteY73" fmla="*/ 37324 h 241718"/>
                    <a:gd name="connsiteX74" fmla="*/ 0 w 385633"/>
                    <a:gd name="connsiteY74" fmla="*/ 34276 h 241718"/>
                    <a:gd name="connsiteX75" fmla="*/ 24397 w 385633"/>
                    <a:gd name="connsiteY75" fmla="*/ 16540 h 241718"/>
                    <a:gd name="connsiteX76" fmla="*/ 55170 w 385633"/>
                    <a:gd name="connsiteY76" fmla="*/ 18757 h 241718"/>
                    <a:gd name="connsiteX77" fmla="*/ 81507 w 385633"/>
                    <a:gd name="connsiteY77" fmla="*/ 47578 h 241718"/>
                    <a:gd name="connsiteX78" fmla="*/ 82062 w 385633"/>
                    <a:gd name="connsiteY78" fmla="*/ 47578 h 241718"/>
                    <a:gd name="connsiteX79" fmla="*/ 83725 w 385633"/>
                    <a:gd name="connsiteY79" fmla="*/ 47578 h 241718"/>
                    <a:gd name="connsiteX80" fmla="*/ 83725 w 385633"/>
                    <a:gd name="connsiteY80" fmla="*/ 47578 h 241718"/>
                    <a:gd name="connsiteX81" fmla="*/ 85111 w 385633"/>
                    <a:gd name="connsiteY81" fmla="*/ 47578 h 241718"/>
                    <a:gd name="connsiteX82" fmla="*/ 86220 w 385633"/>
                    <a:gd name="connsiteY82" fmla="*/ 47578 h 241718"/>
                    <a:gd name="connsiteX83" fmla="*/ 88715 w 385633"/>
                    <a:gd name="connsiteY83" fmla="*/ 47578 h 241718"/>
                    <a:gd name="connsiteX84" fmla="*/ 92319 w 385633"/>
                    <a:gd name="connsiteY84" fmla="*/ 47578 h 241718"/>
                    <a:gd name="connsiteX85" fmla="*/ 92319 w 385633"/>
                    <a:gd name="connsiteY85" fmla="*/ 47578 h 241718"/>
                    <a:gd name="connsiteX86" fmla="*/ 95369 w 385633"/>
                    <a:gd name="connsiteY86" fmla="*/ 47578 h 241718"/>
                    <a:gd name="connsiteX87" fmla="*/ 98141 w 385633"/>
                    <a:gd name="connsiteY87" fmla="*/ 47578 h 241718"/>
                    <a:gd name="connsiteX88" fmla="*/ 100914 w 385633"/>
                    <a:gd name="connsiteY88" fmla="*/ 47578 h 241718"/>
                    <a:gd name="connsiteX89" fmla="*/ 119488 w 385633"/>
                    <a:gd name="connsiteY89" fmla="*/ 47578 h 241718"/>
                    <a:gd name="connsiteX90" fmla="*/ 119488 w 385633"/>
                    <a:gd name="connsiteY90" fmla="*/ 47578 h 241718"/>
                    <a:gd name="connsiteX91" fmla="*/ 122261 w 385633"/>
                    <a:gd name="connsiteY91" fmla="*/ 47578 h 241718"/>
                    <a:gd name="connsiteX92" fmla="*/ 122261 w 385633"/>
                    <a:gd name="connsiteY92" fmla="*/ 47578 h 241718"/>
                    <a:gd name="connsiteX93" fmla="*/ 124479 w 385633"/>
                    <a:gd name="connsiteY93" fmla="*/ 47301 h 241718"/>
                    <a:gd name="connsiteX94" fmla="*/ 126419 w 385633"/>
                    <a:gd name="connsiteY94" fmla="*/ 47024 h 241718"/>
                    <a:gd name="connsiteX95" fmla="*/ 128082 w 385633"/>
                    <a:gd name="connsiteY95" fmla="*/ 45638 h 241718"/>
                    <a:gd name="connsiteX96" fmla="*/ 124201 w 385633"/>
                    <a:gd name="connsiteY96" fmla="*/ 31782 h 241718"/>
                    <a:gd name="connsiteX97" fmla="*/ 133627 w 385633"/>
                    <a:gd name="connsiteY97" fmla="*/ 22914 h 241718"/>
                    <a:gd name="connsiteX98" fmla="*/ 148320 w 385633"/>
                    <a:gd name="connsiteY98" fmla="*/ 17648 h 241718"/>
                    <a:gd name="connsiteX99" fmla="*/ 153865 w 385633"/>
                    <a:gd name="connsiteY99" fmla="*/ 10998 h 241718"/>
                    <a:gd name="connsiteX100" fmla="*/ 163014 w 385633"/>
                    <a:gd name="connsiteY100" fmla="*/ 13492 h 241718"/>
                    <a:gd name="connsiteX101" fmla="*/ 170777 w 385633"/>
                    <a:gd name="connsiteY101" fmla="*/ 1298 h 241718"/>
                    <a:gd name="connsiteX102" fmla="*/ 188519 w 385633"/>
                    <a:gd name="connsiteY102" fmla="*/ 14877 h 241718"/>
                    <a:gd name="connsiteX103" fmla="*/ 206539 w 385633"/>
                    <a:gd name="connsiteY103" fmla="*/ 20420 h 241718"/>
                    <a:gd name="connsiteX104" fmla="*/ 210698 w 385633"/>
                    <a:gd name="connsiteY104" fmla="*/ 32336 h 241718"/>
                    <a:gd name="connsiteX105" fmla="*/ 212362 w 385633"/>
                    <a:gd name="connsiteY105" fmla="*/ 48132 h 241718"/>
                    <a:gd name="connsiteX106" fmla="*/ 236481 w 385633"/>
                    <a:gd name="connsiteY106" fmla="*/ 51180 h 241718"/>
                    <a:gd name="connsiteX107" fmla="*/ 255610 w 385633"/>
                    <a:gd name="connsiteY107" fmla="*/ 55614 h 241718"/>
                    <a:gd name="connsiteX108" fmla="*/ 265313 w 385633"/>
                    <a:gd name="connsiteY108" fmla="*/ 73350 h 241718"/>
                    <a:gd name="connsiteX109" fmla="*/ 271413 w 385633"/>
                    <a:gd name="connsiteY109" fmla="*/ 84989 h 241718"/>
                    <a:gd name="connsiteX110" fmla="*/ 276680 w 385633"/>
                    <a:gd name="connsiteY110" fmla="*/ 93303 h 241718"/>
                    <a:gd name="connsiteX111" fmla="*/ 324087 w 385633"/>
                    <a:gd name="connsiteY111" fmla="*/ 124618 h 241718"/>
                    <a:gd name="connsiteX112" fmla="*/ 359018 w 385633"/>
                    <a:gd name="connsiteY112" fmla="*/ 144847 h 241718"/>
                    <a:gd name="connsiteX113" fmla="*/ 385079 w 385633"/>
                    <a:gd name="connsiteY113" fmla="*/ 156764 h 2417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</a:cxnLst>
                  <a:rect l="l" t="t" r="r" b="b"/>
                  <a:pathLst>
                    <a:path w="385633" h="241718">
                      <a:moveTo>
                        <a:pt x="385633" y="156487"/>
                      </a:moveTo>
                      <a:cubicBezTo>
                        <a:pt x="385079" y="161752"/>
                        <a:pt x="385910" y="168680"/>
                        <a:pt x="383969" y="171728"/>
                      </a:cubicBezTo>
                      <a:cubicBezTo>
                        <a:pt x="383138" y="173114"/>
                        <a:pt x="381751" y="173668"/>
                        <a:pt x="379534" y="173391"/>
                      </a:cubicBezTo>
                      <a:cubicBezTo>
                        <a:pt x="372326" y="172005"/>
                        <a:pt x="359573" y="164800"/>
                        <a:pt x="358186" y="168403"/>
                      </a:cubicBezTo>
                      <a:cubicBezTo>
                        <a:pt x="356800" y="172005"/>
                        <a:pt x="357355" y="178102"/>
                        <a:pt x="350424" y="177825"/>
                      </a:cubicBezTo>
                      <a:cubicBezTo>
                        <a:pt x="343770" y="177548"/>
                        <a:pt x="335177" y="177271"/>
                        <a:pt x="334345" y="181705"/>
                      </a:cubicBezTo>
                      <a:cubicBezTo>
                        <a:pt x="333513" y="186139"/>
                        <a:pt x="331295" y="202766"/>
                        <a:pt x="319374" y="209417"/>
                      </a:cubicBezTo>
                      <a:cubicBezTo>
                        <a:pt x="307453" y="216068"/>
                        <a:pt x="291650" y="218008"/>
                        <a:pt x="290542" y="221610"/>
                      </a:cubicBezTo>
                      <a:cubicBezTo>
                        <a:pt x="289710" y="225490"/>
                        <a:pt x="289433" y="234358"/>
                        <a:pt x="283333" y="235466"/>
                      </a:cubicBezTo>
                      <a:cubicBezTo>
                        <a:pt x="277234" y="236298"/>
                        <a:pt x="266977" y="244888"/>
                        <a:pt x="265036" y="240454"/>
                      </a:cubicBezTo>
                      <a:cubicBezTo>
                        <a:pt x="262818" y="236298"/>
                        <a:pt x="257551" y="230201"/>
                        <a:pt x="252283" y="229370"/>
                      </a:cubicBezTo>
                      <a:cubicBezTo>
                        <a:pt x="247570" y="228538"/>
                        <a:pt x="240085" y="230755"/>
                        <a:pt x="238421" y="227153"/>
                      </a:cubicBezTo>
                      <a:cubicBezTo>
                        <a:pt x="238421" y="226598"/>
                        <a:pt x="238145" y="226044"/>
                        <a:pt x="238145" y="225490"/>
                      </a:cubicBezTo>
                      <a:cubicBezTo>
                        <a:pt x="238145" y="219393"/>
                        <a:pt x="238145" y="193621"/>
                        <a:pt x="232322" y="194175"/>
                      </a:cubicBezTo>
                      <a:cubicBezTo>
                        <a:pt x="226500" y="194729"/>
                        <a:pt x="215134" y="196946"/>
                        <a:pt x="212084" y="192235"/>
                      </a:cubicBezTo>
                      <a:cubicBezTo>
                        <a:pt x="209035" y="187524"/>
                        <a:pt x="206817" y="182259"/>
                        <a:pt x="202658" y="182259"/>
                      </a:cubicBezTo>
                      <a:cubicBezTo>
                        <a:pt x="198500" y="182259"/>
                        <a:pt x="193232" y="183090"/>
                        <a:pt x="192123" y="178656"/>
                      </a:cubicBezTo>
                      <a:cubicBezTo>
                        <a:pt x="191292" y="174500"/>
                        <a:pt x="186301" y="164800"/>
                        <a:pt x="179094" y="164800"/>
                      </a:cubicBezTo>
                      <a:cubicBezTo>
                        <a:pt x="171885" y="164800"/>
                        <a:pt x="158023" y="167017"/>
                        <a:pt x="154974" y="163137"/>
                      </a:cubicBezTo>
                      <a:cubicBezTo>
                        <a:pt x="151647" y="159258"/>
                        <a:pt x="148875" y="156209"/>
                        <a:pt x="145271" y="156209"/>
                      </a:cubicBezTo>
                      <a:cubicBezTo>
                        <a:pt x="141667" y="156209"/>
                        <a:pt x="136122" y="158149"/>
                        <a:pt x="134182" y="153438"/>
                      </a:cubicBezTo>
                      <a:cubicBezTo>
                        <a:pt x="131964" y="148727"/>
                        <a:pt x="128914" y="144570"/>
                        <a:pt x="124755" y="145124"/>
                      </a:cubicBezTo>
                      <a:cubicBezTo>
                        <a:pt x="120874" y="145679"/>
                        <a:pt x="109508" y="145124"/>
                        <a:pt x="106735" y="146233"/>
                      </a:cubicBezTo>
                      <a:cubicBezTo>
                        <a:pt x="103963" y="147342"/>
                        <a:pt x="103963" y="151221"/>
                        <a:pt x="100082" y="151221"/>
                      </a:cubicBezTo>
                      <a:cubicBezTo>
                        <a:pt x="96200" y="151221"/>
                        <a:pt x="81784" y="149559"/>
                        <a:pt x="78457" y="152330"/>
                      </a:cubicBezTo>
                      <a:cubicBezTo>
                        <a:pt x="75685" y="154547"/>
                        <a:pt x="63210" y="171451"/>
                        <a:pt x="42694" y="175054"/>
                      </a:cubicBezTo>
                      <a:cubicBezTo>
                        <a:pt x="42694" y="168403"/>
                        <a:pt x="39922" y="162306"/>
                        <a:pt x="38258" y="155932"/>
                      </a:cubicBezTo>
                      <a:cubicBezTo>
                        <a:pt x="36040" y="147619"/>
                        <a:pt x="38258" y="139859"/>
                        <a:pt x="39090" y="131546"/>
                      </a:cubicBezTo>
                      <a:cubicBezTo>
                        <a:pt x="39367" y="128220"/>
                        <a:pt x="39645" y="124340"/>
                        <a:pt x="37427" y="121292"/>
                      </a:cubicBezTo>
                      <a:cubicBezTo>
                        <a:pt x="36595" y="119906"/>
                        <a:pt x="35209" y="119075"/>
                        <a:pt x="34100" y="118244"/>
                      </a:cubicBezTo>
                      <a:cubicBezTo>
                        <a:pt x="32991" y="117690"/>
                        <a:pt x="31605" y="117135"/>
                        <a:pt x="30773" y="116027"/>
                      </a:cubicBezTo>
                      <a:cubicBezTo>
                        <a:pt x="29110" y="114087"/>
                        <a:pt x="30773" y="111039"/>
                        <a:pt x="28278" y="109653"/>
                      </a:cubicBezTo>
                      <a:cubicBezTo>
                        <a:pt x="26615" y="108822"/>
                        <a:pt x="24951" y="108544"/>
                        <a:pt x="23288" y="109653"/>
                      </a:cubicBezTo>
                      <a:cubicBezTo>
                        <a:pt x="22179" y="110207"/>
                        <a:pt x="19961" y="112701"/>
                        <a:pt x="18852" y="110762"/>
                      </a:cubicBezTo>
                      <a:cubicBezTo>
                        <a:pt x="17466" y="107990"/>
                        <a:pt x="20516" y="104942"/>
                        <a:pt x="22733" y="103834"/>
                      </a:cubicBezTo>
                      <a:cubicBezTo>
                        <a:pt x="23842" y="103279"/>
                        <a:pt x="24951" y="103279"/>
                        <a:pt x="26060" y="103834"/>
                      </a:cubicBezTo>
                      <a:cubicBezTo>
                        <a:pt x="26892" y="104111"/>
                        <a:pt x="27723" y="104665"/>
                        <a:pt x="28555" y="104942"/>
                      </a:cubicBezTo>
                      <a:cubicBezTo>
                        <a:pt x="30219" y="105219"/>
                        <a:pt x="34377" y="103834"/>
                        <a:pt x="32991" y="101339"/>
                      </a:cubicBezTo>
                      <a:cubicBezTo>
                        <a:pt x="31605" y="99399"/>
                        <a:pt x="28278" y="99677"/>
                        <a:pt x="28001" y="96905"/>
                      </a:cubicBezTo>
                      <a:cubicBezTo>
                        <a:pt x="28001" y="94688"/>
                        <a:pt x="28833" y="91917"/>
                        <a:pt x="25783" y="91086"/>
                      </a:cubicBezTo>
                      <a:cubicBezTo>
                        <a:pt x="23011" y="90532"/>
                        <a:pt x="20793" y="92471"/>
                        <a:pt x="18020" y="93026"/>
                      </a:cubicBezTo>
                      <a:cubicBezTo>
                        <a:pt x="15525" y="93580"/>
                        <a:pt x="13030" y="91640"/>
                        <a:pt x="11089" y="89977"/>
                      </a:cubicBezTo>
                      <a:cubicBezTo>
                        <a:pt x="8317" y="87483"/>
                        <a:pt x="9149" y="84158"/>
                        <a:pt x="10258" y="80832"/>
                      </a:cubicBezTo>
                      <a:cubicBezTo>
                        <a:pt x="11367" y="76953"/>
                        <a:pt x="13307" y="73350"/>
                        <a:pt x="13030" y="69193"/>
                      </a:cubicBezTo>
                      <a:cubicBezTo>
                        <a:pt x="13030" y="67253"/>
                        <a:pt x="12753" y="65314"/>
                        <a:pt x="13030" y="63373"/>
                      </a:cubicBezTo>
                      <a:cubicBezTo>
                        <a:pt x="13030" y="61988"/>
                        <a:pt x="13307" y="59217"/>
                        <a:pt x="14971" y="58663"/>
                      </a:cubicBezTo>
                      <a:cubicBezTo>
                        <a:pt x="16634" y="58108"/>
                        <a:pt x="18298" y="60880"/>
                        <a:pt x="18852" y="61711"/>
                      </a:cubicBezTo>
                      <a:cubicBezTo>
                        <a:pt x="20238" y="63373"/>
                        <a:pt x="21624" y="65868"/>
                        <a:pt x="23842" y="66699"/>
                      </a:cubicBezTo>
                      <a:cubicBezTo>
                        <a:pt x="25783" y="67253"/>
                        <a:pt x="27723" y="65868"/>
                        <a:pt x="29110" y="64759"/>
                      </a:cubicBezTo>
                      <a:cubicBezTo>
                        <a:pt x="30219" y="63928"/>
                        <a:pt x="31605" y="61711"/>
                        <a:pt x="32991" y="61711"/>
                      </a:cubicBezTo>
                      <a:cubicBezTo>
                        <a:pt x="34932" y="61711"/>
                        <a:pt x="35209" y="65868"/>
                        <a:pt x="35764" y="67253"/>
                      </a:cubicBezTo>
                      <a:cubicBezTo>
                        <a:pt x="36872" y="69193"/>
                        <a:pt x="39645" y="69470"/>
                        <a:pt x="41585" y="69747"/>
                      </a:cubicBezTo>
                      <a:cubicBezTo>
                        <a:pt x="43526" y="69747"/>
                        <a:pt x="47407" y="70856"/>
                        <a:pt x="49070" y="69193"/>
                      </a:cubicBezTo>
                      <a:cubicBezTo>
                        <a:pt x="49070" y="69193"/>
                        <a:pt x="49348" y="68916"/>
                        <a:pt x="49348" y="68639"/>
                      </a:cubicBezTo>
                      <a:cubicBezTo>
                        <a:pt x="50456" y="66422"/>
                        <a:pt x="49625" y="63096"/>
                        <a:pt x="52952" y="63373"/>
                      </a:cubicBezTo>
                      <a:cubicBezTo>
                        <a:pt x="54338" y="63373"/>
                        <a:pt x="56001" y="64205"/>
                        <a:pt x="57387" y="63928"/>
                      </a:cubicBezTo>
                      <a:cubicBezTo>
                        <a:pt x="59051" y="63651"/>
                        <a:pt x="59883" y="62265"/>
                        <a:pt x="60160" y="60602"/>
                      </a:cubicBezTo>
                      <a:cubicBezTo>
                        <a:pt x="60992" y="57554"/>
                        <a:pt x="60992" y="53397"/>
                        <a:pt x="58219" y="51457"/>
                      </a:cubicBezTo>
                      <a:cubicBezTo>
                        <a:pt x="56279" y="50072"/>
                        <a:pt x="53784" y="49517"/>
                        <a:pt x="51843" y="48132"/>
                      </a:cubicBezTo>
                      <a:cubicBezTo>
                        <a:pt x="49070" y="46192"/>
                        <a:pt x="46575" y="43975"/>
                        <a:pt x="44635" y="40927"/>
                      </a:cubicBezTo>
                      <a:cubicBezTo>
                        <a:pt x="41308" y="35939"/>
                        <a:pt x="40476" y="27071"/>
                        <a:pt x="34377" y="24299"/>
                      </a:cubicBezTo>
                      <a:cubicBezTo>
                        <a:pt x="32159" y="23191"/>
                        <a:pt x="29387" y="23191"/>
                        <a:pt x="26892" y="23468"/>
                      </a:cubicBezTo>
                      <a:cubicBezTo>
                        <a:pt x="22733" y="24299"/>
                        <a:pt x="18852" y="26516"/>
                        <a:pt x="15248" y="28733"/>
                      </a:cubicBezTo>
                      <a:cubicBezTo>
                        <a:pt x="13862" y="29565"/>
                        <a:pt x="13585" y="30673"/>
                        <a:pt x="13585" y="32336"/>
                      </a:cubicBezTo>
                      <a:cubicBezTo>
                        <a:pt x="13585" y="33445"/>
                        <a:pt x="13585" y="34553"/>
                        <a:pt x="13585" y="35939"/>
                      </a:cubicBezTo>
                      <a:cubicBezTo>
                        <a:pt x="13585" y="37047"/>
                        <a:pt x="13585" y="38710"/>
                        <a:pt x="13030" y="39818"/>
                      </a:cubicBezTo>
                      <a:cubicBezTo>
                        <a:pt x="13030" y="40373"/>
                        <a:pt x="13030" y="40927"/>
                        <a:pt x="12476" y="41204"/>
                      </a:cubicBezTo>
                      <a:cubicBezTo>
                        <a:pt x="12199" y="41758"/>
                        <a:pt x="11367" y="42035"/>
                        <a:pt x="11089" y="42589"/>
                      </a:cubicBezTo>
                      <a:cubicBezTo>
                        <a:pt x="10813" y="43144"/>
                        <a:pt x="10258" y="43698"/>
                        <a:pt x="10258" y="44529"/>
                      </a:cubicBezTo>
                      <a:cubicBezTo>
                        <a:pt x="10258" y="45638"/>
                        <a:pt x="10535" y="46746"/>
                        <a:pt x="10813" y="47855"/>
                      </a:cubicBezTo>
                      <a:cubicBezTo>
                        <a:pt x="11089" y="48963"/>
                        <a:pt x="11921" y="50903"/>
                        <a:pt x="10813" y="51734"/>
                      </a:cubicBezTo>
                      <a:cubicBezTo>
                        <a:pt x="9981" y="52289"/>
                        <a:pt x="8595" y="51734"/>
                        <a:pt x="7763" y="50903"/>
                      </a:cubicBezTo>
                      <a:cubicBezTo>
                        <a:pt x="5545" y="48963"/>
                        <a:pt x="4713" y="45638"/>
                        <a:pt x="3604" y="43144"/>
                      </a:cubicBezTo>
                      <a:cubicBezTo>
                        <a:pt x="2772" y="41204"/>
                        <a:pt x="2496" y="39264"/>
                        <a:pt x="1664" y="37324"/>
                      </a:cubicBezTo>
                      <a:cubicBezTo>
                        <a:pt x="1109" y="36216"/>
                        <a:pt x="554" y="35384"/>
                        <a:pt x="0" y="34276"/>
                      </a:cubicBezTo>
                      <a:cubicBezTo>
                        <a:pt x="5545" y="27902"/>
                        <a:pt x="15248" y="17648"/>
                        <a:pt x="24397" y="16540"/>
                      </a:cubicBezTo>
                      <a:cubicBezTo>
                        <a:pt x="37981" y="14600"/>
                        <a:pt x="49348" y="11275"/>
                        <a:pt x="55170" y="18757"/>
                      </a:cubicBezTo>
                      <a:cubicBezTo>
                        <a:pt x="55170" y="18757"/>
                        <a:pt x="77903" y="47301"/>
                        <a:pt x="81507" y="47578"/>
                      </a:cubicBezTo>
                      <a:cubicBezTo>
                        <a:pt x="81507" y="47578"/>
                        <a:pt x="81784" y="47578"/>
                        <a:pt x="82062" y="47578"/>
                      </a:cubicBezTo>
                      <a:cubicBezTo>
                        <a:pt x="82338" y="47578"/>
                        <a:pt x="82893" y="47578"/>
                        <a:pt x="83725" y="47578"/>
                      </a:cubicBezTo>
                      <a:cubicBezTo>
                        <a:pt x="83725" y="47578"/>
                        <a:pt x="83725" y="47578"/>
                        <a:pt x="83725" y="47578"/>
                      </a:cubicBezTo>
                      <a:cubicBezTo>
                        <a:pt x="84280" y="47578"/>
                        <a:pt x="84556" y="47578"/>
                        <a:pt x="85111" y="47578"/>
                      </a:cubicBezTo>
                      <a:cubicBezTo>
                        <a:pt x="85388" y="47578"/>
                        <a:pt x="85943" y="47578"/>
                        <a:pt x="86220" y="47578"/>
                      </a:cubicBezTo>
                      <a:cubicBezTo>
                        <a:pt x="87052" y="47578"/>
                        <a:pt x="87883" y="47578"/>
                        <a:pt x="88715" y="47578"/>
                      </a:cubicBezTo>
                      <a:cubicBezTo>
                        <a:pt x="89824" y="47578"/>
                        <a:pt x="90933" y="47578"/>
                        <a:pt x="92319" y="47578"/>
                      </a:cubicBezTo>
                      <a:lnTo>
                        <a:pt x="92319" y="47578"/>
                      </a:lnTo>
                      <a:cubicBezTo>
                        <a:pt x="93428" y="47578"/>
                        <a:pt x="94260" y="47578"/>
                        <a:pt x="95369" y="47578"/>
                      </a:cubicBezTo>
                      <a:cubicBezTo>
                        <a:pt x="96200" y="47578"/>
                        <a:pt x="97309" y="47578"/>
                        <a:pt x="98141" y="47578"/>
                      </a:cubicBezTo>
                      <a:cubicBezTo>
                        <a:pt x="98972" y="47578"/>
                        <a:pt x="100082" y="47578"/>
                        <a:pt x="100914" y="47578"/>
                      </a:cubicBezTo>
                      <a:cubicBezTo>
                        <a:pt x="107289" y="47578"/>
                        <a:pt x="114220" y="47578"/>
                        <a:pt x="119488" y="47578"/>
                      </a:cubicBezTo>
                      <a:lnTo>
                        <a:pt x="119488" y="47578"/>
                      </a:lnTo>
                      <a:cubicBezTo>
                        <a:pt x="120597" y="47578"/>
                        <a:pt x="121429" y="47578"/>
                        <a:pt x="122261" y="47578"/>
                      </a:cubicBezTo>
                      <a:cubicBezTo>
                        <a:pt x="122261" y="47578"/>
                        <a:pt x="122261" y="47578"/>
                        <a:pt x="122261" y="47578"/>
                      </a:cubicBezTo>
                      <a:cubicBezTo>
                        <a:pt x="123092" y="47578"/>
                        <a:pt x="123924" y="47578"/>
                        <a:pt x="124479" y="47301"/>
                      </a:cubicBezTo>
                      <a:cubicBezTo>
                        <a:pt x="125310" y="47301"/>
                        <a:pt x="125865" y="47301"/>
                        <a:pt x="126419" y="47024"/>
                      </a:cubicBezTo>
                      <a:cubicBezTo>
                        <a:pt x="127528" y="46746"/>
                        <a:pt x="128082" y="46192"/>
                        <a:pt x="128082" y="45638"/>
                      </a:cubicBezTo>
                      <a:cubicBezTo>
                        <a:pt x="126419" y="41204"/>
                        <a:pt x="123092" y="35939"/>
                        <a:pt x="124201" y="31782"/>
                      </a:cubicBezTo>
                      <a:cubicBezTo>
                        <a:pt x="125310" y="27625"/>
                        <a:pt x="126696" y="24299"/>
                        <a:pt x="133627" y="22914"/>
                      </a:cubicBezTo>
                      <a:cubicBezTo>
                        <a:pt x="140558" y="21805"/>
                        <a:pt x="147488" y="20974"/>
                        <a:pt x="148320" y="17648"/>
                      </a:cubicBezTo>
                      <a:cubicBezTo>
                        <a:pt x="149152" y="14323"/>
                        <a:pt x="148320" y="9335"/>
                        <a:pt x="153865" y="10998"/>
                      </a:cubicBezTo>
                      <a:cubicBezTo>
                        <a:pt x="159410" y="12660"/>
                        <a:pt x="162460" y="20143"/>
                        <a:pt x="163014" y="13492"/>
                      </a:cubicBezTo>
                      <a:cubicBezTo>
                        <a:pt x="163568" y="6841"/>
                        <a:pt x="165509" y="-3690"/>
                        <a:pt x="170777" y="1298"/>
                      </a:cubicBezTo>
                      <a:cubicBezTo>
                        <a:pt x="176044" y="6286"/>
                        <a:pt x="183806" y="14600"/>
                        <a:pt x="188519" y="14877"/>
                      </a:cubicBezTo>
                      <a:cubicBezTo>
                        <a:pt x="193232" y="14877"/>
                        <a:pt x="206817" y="17094"/>
                        <a:pt x="206539" y="20420"/>
                      </a:cubicBezTo>
                      <a:cubicBezTo>
                        <a:pt x="206539" y="24022"/>
                        <a:pt x="213193" y="28733"/>
                        <a:pt x="210698" y="32336"/>
                      </a:cubicBezTo>
                      <a:cubicBezTo>
                        <a:pt x="208203" y="35939"/>
                        <a:pt x="206263" y="46746"/>
                        <a:pt x="212362" y="48132"/>
                      </a:cubicBezTo>
                      <a:cubicBezTo>
                        <a:pt x="218461" y="49517"/>
                        <a:pt x="230382" y="52566"/>
                        <a:pt x="236481" y="51180"/>
                      </a:cubicBezTo>
                      <a:cubicBezTo>
                        <a:pt x="242857" y="49795"/>
                        <a:pt x="252837" y="48963"/>
                        <a:pt x="255610" y="55614"/>
                      </a:cubicBezTo>
                      <a:cubicBezTo>
                        <a:pt x="258382" y="62265"/>
                        <a:pt x="262264" y="70302"/>
                        <a:pt x="265313" y="73350"/>
                      </a:cubicBezTo>
                      <a:cubicBezTo>
                        <a:pt x="268640" y="76398"/>
                        <a:pt x="271135" y="82218"/>
                        <a:pt x="271413" y="84989"/>
                      </a:cubicBezTo>
                      <a:cubicBezTo>
                        <a:pt x="271413" y="87760"/>
                        <a:pt x="273630" y="93303"/>
                        <a:pt x="276680" y="93303"/>
                      </a:cubicBezTo>
                      <a:cubicBezTo>
                        <a:pt x="279730" y="93303"/>
                        <a:pt x="310780" y="116304"/>
                        <a:pt x="324087" y="124618"/>
                      </a:cubicBezTo>
                      <a:cubicBezTo>
                        <a:pt x="337671" y="132931"/>
                        <a:pt x="352087" y="144293"/>
                        <a:pt x="359018" y="144847"/>
                      </a:cubicBezTo>
                      <a:cubicBezTo>
                        <a:pt x="365949" y="145679"/>
                        <a:pt x="385910" y="149559"/>
                        <a:pt x="385079" y="156764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sp>
            <p:nvSpPr>
              <p:cNvPr id="2039" name="Freeform 2038">
                <a:extLst>
                  <a:ext uri="{FF2B5EF4-FFF2-40B4-BE49-F238E27FC236}">
                    <a16:creationId xmlns:a16="http://schemas.microsoft.com/office/drawing/2014/main" id="{977FC4D7-1CA2-5FCE-6C53-353E5A0B07FB}"/>
                  </a:ext>
                </a:extLst>
              </p:cNvPr>
              <p:cNvSpPr/>
              <p:nvPr/>
            </p:nvSpPr>
            <p:spPr>
              <a:xfrm>
                <a:off x="6752825" y="3025588"/>
                <a:ext cx="380409" cy="277782"/>
              </a:xfrm>
              <a:custGeom>
                <a:avLst/>
                <a:gdLst>
                  <a:gd name="connsiteX0" fmla="*/ 379301 w 380409"/>
                  <a:gd name="connsiteY0" fmla="*/ 42056 h 277782"/>
                  <a:gd name="connsiteX1" fmla="*/ 378469 w 380409"/>
                  <a:gd name="connsiteY1" fmla="*/ 46767 h 277782"/>
                  <a:gd name="connsiteX2" fmla="*/ 370707 w 380409"/>
                  <a:gd name="connsiteY2" fmla="*/ 47044 h 277782"/>
                  <a:gd name="connsiteX3" fmla="*/ 352132 w 380409"/>
                  <a:gd name="connsiteY3" fmla="*/ 50092 h 277782"/>
                  <a:gd name="connsiteX4" fmla="*/ 341597 w 380409"/>
                  <a:gd name="connsiteY4" fmla="*/ 51201 h 277782"/>
                  <a:gd name="connsiteX5" fmla="*/ 317478 w 380409"/>
                  <a:gd name="connsiteY5" fmla="*/ 56743 h 277782"/>
                  <a:gd name="connsiteX6" fmla="*/ 297240 w 380409"/>
                  <a:gd name="connsiteY6" fmla="*/ 66997 h 277782"/>
                  <a:gd name="connsiteX7" fmla="*/ 298071 w 380409"/>
                  <a:gd name="connsiteY7" fmla="*/ 88612 h 277782"/>
                  <a:gd name="connsiteX8" fmla="*/ 285873 w 380409"/>
                  <a:gd name="connsiteY8" fmla="*/ 116325 h 277782"/>
                  <a:gd name="connsiteX9" fmla="*/ 288922 w 380409"/>
                  <a:gd name="connsiteY9" fmla="*/ 127132 h 277782"/>
                  <a:gd name="connsiteX10" fmla="*/ 283378 w 380409"/>
                  <a:gd name="connsiteY10" fmla="*/ 138217 h 277782"/>
                  <a:gd name="connsiteX11" fmla="*/ 257595 w 380409"/>
                  <a:gd name="connsiteY11" fmla="*/ 138217 h 277782"/>
                  <a:gd name="connsiteX12" fmla="*/ 264249 w 380409"/>
                  <a:gd name="connsiteY12" fmla="*/ 155399 h 277782"/>
                  <a:gd name="connsiteX13" fmla="*/ 246783 w 380409"/>
                  <a:gd name="connsiteY13" fmla="*/ 166484 h 277782"/>
                  <a:gd name="connsiteX14" fmla="*/ 241238 w 380409"/>
                  <a:gd name="connsiteY14" fmla="*/ 182280 h 277782"/>
                  <a:gd name="connsiteX15" fmla="*/ 237080 w 380409"/>
                  <a:gd name="connsiteY15" fmla="*/ 199184 h 277782"/>
                  <a:gd name="connsiteX16" fmla="*/ 215733 w 380409"/>
                  <a:gd name="connsiteY16" fmla="*/ 204172 h 277782"/>
                  <a:gd name="connsiteX17" fmla="*/ 194109 w 380409"/>
                  <a:gd name="connsiteY17" fmla="*/ 219414 h 277782"/>
                  <a:gd name="connsiteX18" fmla="*/ 179692 w 380409"/>
                  <a:gd name="connsiteY18" fmla="*/ 221354 h 277782"/>
                  <a:gd name="connsiteX19" fmla="*/ 164445 w 380409"/>
                  <a:gd name="connsiteY19" fmla="*/ 226896 h 277782"/>
                  <a:gd name="connsiteX20" fmla="*/ 158068 w 380409"/>
                  <a:gd name="connsiteY20" fmla="*/ 252391 h 277782"/>
                  <a:gd name="connsiteX21" fmla="*/ 137830 w 380409"/>
                  <a:gd name="connsiteY21" fmla="*/ 269573 h 277782"/>
                  <a:gd name="connsiteX22" fmla="*/ 106502 w 380409"/>
                  <a:gd name="connsiteY22" fmla="*/ 275670 h 277782"/>
                  <a:gd name="connsiteX23" fmla="*/ 75452 w 380409"/>
                  <a:gd name="connsiteY23" fmla="*/ 275670 h 277782"/>
                  <a:gd name="connsiteX24" fmla="*/ 13352 w 380409"/>
                  <a:gd name="connsiteY24" fmla="*/ 265416 h 277782"/>
                  <a:gd name="connsiteX25" fmla="*/ 32481 w 380409"/>
                  <a:gd name="connsiteY25" fmla="*/ 238812 h 277782"/>
                  <a:gd name="connsiteX26" fmla="*/ 33590 w 380409"/>
                  <a:gd name="connsiteY26" fmla="*/ 221354 h 277782"/>
                  <a:gd name="connsiteX27" fmla="*/ 15570 w 380409"/>
                  <a:gd name="connsiteY27" fmla="*/ 216089 h 277782"/>
                  <a:gd name="connsiteX28" fmla="*/ 10302 w 380409"/>
                  <a:gd name="connsiteY28" fmla="*/ 196136 h 277782"/>
                  <a:gd name="connsiteX29" fmla="*/ 4203 w 380409"/>
                  <a:gd name="connsiteY29" fmla="*/ 167869 h 277782"/>
                  <a:gd name="connsiteX30" fmla="*/ 7807 w 380409"/>
                  <a:gd name="connsiteY30" fmla="*/ 156784 h 277782"/>
                  <a:gd name="connsiteX31" fmla="*/ 5312 w 380409"/>
                  <a:gd name="connsiteY31" fmla="*/ 150965 h 277782"/>
                  <a:gd name="connsiteX32" fmla="*/ 45 w 380409"/>
                  <a:gd name="connsiteY32" fmla="*/ 139049 h 277782"/>
                  <a:gd name="connsiteX33" fmla="*/ 8639 w 380409"/>
                  <a:gd name="connsiteY33" fmla="*/ 128795 h 277782"/>
                  <a:gd name="connsiteX34" fmla="*/ 5867 w 380409"/>
                  <a:gd name="connsiteY34" fmla="*/ 123253 h 277782"/>
                  <a:gd name="connsiteX35" fmla="*/ 16401 w 380409"/>
                  <a:gd name="connsiteY35" fmla="*/ 109951 h 277782"/>
                  <a:gd name="connsiteX36" fmla="*/ 20837 w 380409"/>
                  <a:gd name="connsiteY36" fmla="*/ 89167 h 277782"/>
                  <a:gd name="connsiteX37" fmla="*/ 34699 w 380409"/>
                  <a:gd name="connsiteY37" fmla="*/ 91384 h 277782"/>
                  <a:gd name="connsiteX38" fmla="*/ 47452 w 380409"/>
                  <a:gd name="connsiteY38" fmla="*/ 102469 h 277782"/>
                  <a:gd name="connsiteX39" fmla="*/ 65749 w 380409"/>
                  <a:gd name="connsiteY39" fmla="*/ 97480 h 277782"/>
                  <a:gd name="connsiteX40" fmla="*/ 72957 w 380409"/>
                  <a:gd name="connsiteY40" fmla="*/ 83624 h 277782"/>
                  <a:gd name="connsiteX41" fmla="*/ 101789 w 380409"/>
                  <a:gd name="connsiteY41" fmla="*/ 71431 h 277782"/>
                  <a:gd name="connsiteX42" fmla="*/ 116760 w 380409"/>
                  <a:gd name="connsiteY42" fmla="*/ 43719 h 277782"/>
                  <a:gd name="connsiteX43" fmla="*/ 132840 w 380409"/>
                  <a:gd name="connsiteY43" fmla="*/ 39839 h 277782"/>
                  <a:gd name="connsiteX44" fmla="*/ 140602 w 380409"/>
                  <a:gd name="connsiteY44" fmla="*/ 30417 h 277782"/>
                  <a:gd name="connsiteX45" fmla="*/ 161949 w 380409"/>
                  <a:gd name="connsiteY45" fmla="*/ 35405 h 277782"/>
                  <a:gd name="connsiteX46" fmla="*/ 166385 w 380409"/>
                  <a:gd name="connsiteY46" fmla="*/ 33742 h 277782"/>
                  <a:gd name="connsiteX47" fmla="*/ 187455 w 380409"/>
                  <a:gd name="connsiteY47" fmla="*/ 39008 h 277782"/>
                  <a:gd name="connsiteX48" fmla="*/ 197158 w 380409"/>
                  <a:gd name="connsiteY48" fmla="*/ 41779 h 277782"/>
                  <a:gd name="connsiteX49" fmla="*/ 202426 w 380409"/>
                  <a:gd name="connsiteY49" fmla="*/ 45936 h 277782"/>
                  <a:gd name="connsiteX50" fmla="*/ 222109 w 380409"/>
                  <a:gd name="connsiteY50" fmla="*/ 37622 h 277782"/>
                  <a:gd name="connsiteX51" fmla="*/ 236802 w 380409"/>
                  <a:gd name="connsiteY51" fmla="*/ 40670 h 277782"/>
                  <a:gd name="connsiteX52" fmla="*/ 243179 w 380409"/>
                  <a:gd name="connsiteY52" fmla="*/ 30971 h 277782"/>
                  <a:gd name="connsiteX53" fmla="*/ 260645 w 380409"/>
                  <a:gd name="connsiteY53" fmla="*/ 28200 h 277782"/>
                  <a:gd name="connsiteX54" fmla="*/ 263695 w 380409"/>
                  <a:gd name="connsiteY54" fmla="*/ 17669 h 277782"/>
                  <a:gd name="connsiteX55" fmla="*/ 275893 w 380409"/>
                  <a:gd name="connsiteY55" fmla="*/ 2705 h 277782"/>
                  <a:gd name="connsiteX56" fmla="*/ 291695 w 380409"/>
                  <a:gd name="connsiteY56" fmla="*/ 9356 h 277782"/>
                  <a:gd name="connsiteX57" fmla="*/ 298349 w 380409"/>
                  <a:gd name="connsiteY57" fmla="*/ 17392 h 277782"/>
                  <a:gd name="connsiteX58" fmla="*/ 299735 w 380409"/>
                  <a:gd name="connsiteY58" fmla="*/ 52587 h 277782"/>
                  <a:gd name="connsiteX59" fmla="*/ 343537 w 380409"/>
                  <a:gd name="connsiteY59" fmla="*/ 32634 h 277782"/>
                  <a:gd name="connsiteX60" fmla="*/ 357399 w 380409"/>
                  <a:gd name="connsiteY60" fmla="*/ 37899 h 277782"/>
                  <a:gd name="connsiteX61" fmla="*/ 374311 w 380409"/>
                  <a:gd name="connsiteY61" fmla="*/ 32911 h 277782"/>
                  <a:gd name="connsiteX62" fmla="*/ 380410 w 380409"/>
                  <a:gd name="connsiteY62" fmla="*/ 41779 h 2777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</a:cxnLst>
                <a:rect l="l" t="t" r="r" b="b"/>
                <a:pathLst>
                  <a:path w="380409" h="277782">
                    <a:moveTo>
                      <a:pt x="379301" y="42056"/>
                    </a:moveTo>
                    <a:cubicBezTo>
                      <a:pt x="379301" y="43996"/>
                      <a:pt x="379024" y="45936"/>
                      <a:pt x="378469" y="46767"/>
                    </a:cubicBezTo>
                    <a:cubicBezTo>
                      <a:pt x="376251" y="50369"/>
                      <a:pt x="370707" y="48984"/>
                      <a:pt x="370707" y="47044"/>
                    </a:cubicBezTo>
                    <a:cubicBezTo>
                      <a:pt x="370707" y="45104"/>
                      <a:pt x="361558" y="48430"/>
                      <a:pt x="352132" y="50092"/>
                    </a:cubicBezTo>
                    <a:cubicBezTo>
                      <a:pt x="348528" y="50647"/>
                      <a:pt x="344924" y="51201"/>
                      <a:pt x="341597" y="51201"/>
                    </a:cubicBezTo>
                    <a:cubicBezTo>
                      <a:pt x="329953" y="51201"/>
                      <a:pt x="322468" y="54249"/>
                      <a:pt x="317478" y="56743"/>
                    </a:cubicBezTo>
                    <a:cubicBezTo>
                      <a:pt x="312487" y="59238"/>
                      <a:pt x="303062" y="62563"/>
                      <a:pt x="297240" y="66997"/>
                    </a:cubicBezTo>
                    <a:cubicBezTo>
                      <a:pt x="291418" y="71154"/>
                      <a:pt x="287536" y="74756"/>
                      <a:pt x="298071" y="88612"/>
                    </a:cubicBezTo>
                    <a:cubicBezTo>
                      <a:pt x="308606" y="102469"/>
                      <a:pt x="292527" y="111614"/>
                      <a:pt x="285873" y="116325"/>
                    </a:cubicBezTo>
                    <a:cubicBezTo>
                      <a:pt x="279219" y="120759"/>
                      <a:pt x="284764" y="123530"/>
                      <a:pt x="288922" y="127132"/>
                    </a:cubicBezTo>
                    <a:cubicBezTo>
                      <a:pt x="293081" y="130735"/>
                      <a:pt x="289200" y="133506"/>
                      <a:pt x="283378" y="138217"/>
                    </a:cubicBezTo>
                    <a:cubicBezTo>
                      <a:pt x="277556" y="142928"/>
                      <a:pt x="271180" y="139326"/>
                      <a:pt x="257595" y="138217"/>
                    </a:cubicBezTo>
                    <a:cubicBezTo>
                      <a:pt x="244011" y="137109"/>
                      <a:pt x="257595" y="146808"/>
                      <a:pt x="264249" y="155399"/>
                    </a:cubicBezTo>
                    <a:cubicBezTo>
                      <a:pt x="270902" y="163712"/>
                      <a:pt x="251219" y="165930"/>
                      <a:pt x="246783" y="166484"/>
                    </a:cubicBezTo>
                    <a:cubicBezTo>
                      <a:pt x="242347" y="167315"/>
                      <a:pt x="245119" y="177014"/>
                      <a:pt x="241238" y="182280"/>
                    </a:cubicBezTo>
                    <a:cubicBezTo>
                      <a:pt x="237357" y="187545"/>
                      <a:pt x="237634" y="188653"/>
                      <a:pt x="237080" y="199184"/>
                    </a:cubicBezTo>
                    <a:cubicBezTo>
                      <a:pt x="236525" y="209715"/>
                      <a:pt x="223496" y="206666"/>
                      <a:pt x="215733" y="204172"/>
                    </a:cubicBezTo>
                    <a:cubicBezTo>
                      <a:pt x="207970" y="201678"/>
                      <a:pt x="195772" y="214980"/>
                      <a:pt x="194109" y="219414"/>
                    </a:cubicBezTo>
                    <a:cubicBezTo>
                      <a:pt x="192445" y="223848"/>
                      <a:pt x="188841" y="223017"/>
                      <a:pt x="179692" y="221354"/>
                    </a:cubicBezTo>
                    <a:cubicBezTo>
                      <a:pt x="170544" y="219968"/>
                      <a:pt x="171375" y="222462"/>
                      <a:pt x="164445" y="226896"/>
                    </a:cubicBezTo>
                    <a:cubicBezTo>
                      <a:pt x="157514" y="231330"/>
                      <a:pt x="158900" y="239090"/>
                      <a:pt x="158068" y="252391"/>
                    </a:cubicBezTo>
                    <a:cubicBezTo>
                      <a:pt x="157236" y="265693"/>
                      <a:pt x="148365" y="267356"/>
                      <a:pt x="137830" y="269573"/>
                    </a:cubicBezTo>
                    <a:cubicBezTo>
                      <a:pt x="127295" y="271513"/>
                      <a:pt x="113156" y="270127"/>
                      <a:pt x="106502" y="275670"/>
                    </a:cubicBezTo>
                    <a:cubicBezTo>
                      <a:pt x="99849" y="280935"/>
                      <a:pt x="91809" y="274561"/>
                      <a:pt x="75452" y="275670"/>
                    </a:cubicBezTo>
                    <a:cubicBezTo>
                      <a:pt x="59096" y="276778"/>
                      <a:pt x="13352" y="265416"/>
                      <a:pt x="13352" y="265416"/>
                    </a:cubicBezTo>
                    <a:cubicBezTo>
                      <a:pt x="10025" y="254054"/>
                      <a:pt x="25550" y="244909"/>
                      <a:pt x="32481" y="238812"/>
                    </a:cubicBezTo>
                    <a:cubicBezTo>
                      <a:pt x="39966" y="232162"/>
                      <a:pt x="34976" y="226619"/>
                      <a:pt x="33590" y="221354"/>
                    </a:cubicBezTo>
                    <a:cubicBezTo>
                      <a:pt x="32204" y="216089"/>
                      <a:pt x="19728" y="215257"/>
                      <a:pt x="15570" y="216089"/>
                    </a:cubicBezTo>
                    <a:cubicBezTo>
                      <a:pt x="11411" y="216920"/>
                      <a:pt x="10025" y="203341"/>
                      <a:pt x="10302" y="196136"/>
                    </a:cubicBezTo>
                    <a:cubicBezTo>
                      <a:pt x="10580" y="188930"/>
                      <a:pt x="7530" y="177014"/>
                      <a:pt x="4203" y="167869"/>
                    </a:cubicBezTo>
                    <a:cubicBezTo>
                      <a:pt x="876" y="158724"/>
                      <a:pt x="3371" y="160110"/>
                      <a:pt x="7807" y="156784"/>
                    </a:cubicBezTo>
                    <a:cubicBezTo>
                      <a:pt x="12243" y="153459"/>
                      <a:pt x="10025" y="150965"/>
                      <a:pt x="5312" y="150965"/>
                    </a:cubicBezTo>
                    <a:cubicBezTo>
                      <a:pt x="599" y="150965"/>
                      <a:pt x="322" y="142928"/>
                      <a:pt x="45" y="139049"/>
                    </a:cubicBezTo>
                    <a:cubicBezTo>
                      <a:pt x="-510" y="135169"/>
                      <a:pt x="4203" y="131012"/>
                      <a:pt x="8639" y="128795"/>
                    </a:cubicBezTo>
                    <a:cubicBezTo>
                      <a:pt x="13074" y="126578"/>
                      <a:pt x="7807" y="124915"/>
                      <a:pt x="5867" y="123253"/>
                    </a:cubicBezTo>
                    <a:cubicBezTo>
                      <a:pt x="3926" y="121590"/>
                      <a:pt x="13074" y="114662"/>
                      <a:pt x="16401" y="109951"/>
                    </a:cubicBezTo>
                    <a:cubicBezTo>
                      <a:pt x="19728" y="105240"/>
                      <a:pt x="20837" y="89167"/>
                      <a:pt x="20837" y="89167"/>
                    </a:cubicBezTo>
                    <a:cubicBezTo>
                      <a:pt x="22501" y="92769"/>
                      <a:pt x="29986" y="90552"/>
                      <a:pt x="34699" y="91384"/>
                    </a:cubicBezTo>
                    <a:cubicBezTo>
                      <a:pt x="39966" y="92215"/>
                      <a:pt x="45511" y="98312"/>
                      <a:pt x="47452" y="102469"/>
                    </a:cubicBezTo>
                    <a:cubicBezTo>
                      <a:pt x="49669" y="106625"/>
                      <a:pt x="59650" y="98312"/>
                      <a:pt x="65749" y="97480"/>
                    </a:cubicBezTo>
                    <a:cubicBezTo>
                      <a:pt x="71848" y="96649"/>
                      <a:pt x="72125" y="87504"/>
                      <a:pt x="72957" y="83624"/>
                    </a:cubicBezTo>
                    <a:cubicBezTo>
                      <a:pt x="73789" y="80022"/>
                      <a:pt x="89868" y="78082"/>
                      <a:pt x="101789" y="71431"/>
                    </a:cubicBezTo>
                    <a:cubicBezTo>
                      <a:pt x="113711" y="64780"/>
                      <a:pt x="115929" y="48153"/>
                      <a:pt x="116760" y="43719"/>
                    </a:cubicBezTo>
                    <a:cubicBezTo>
                      <a:pt x="117592" y="39285"/>
                      <a:pt x="125909" y="39285"/>
                      <a:pt x="132840" y="39839"/>
                    </a:cubicBezTo>
                    <a:cubicBezTo>
                      <a:pt x="139494" y="40116"/>
                      <a:pt x="138939" y="34020"/>
                      <a:pt x="140602" y="30417"/>
                    </a:cubicBezTo>
                    <a:cubicBezTo>
                      <a:pt x="141988" y="26814"/>
                      <a:pt x="154741" y="34297"/>
                      <a:pt x="161949" y="35405"/>
                    </a:cubicBezTo>
                    <a:cubicBezTo>
                      <a:pt x="164167" y="35682"/>
                      <a:pt x="165553" y="35128"/>
                      <a:pt x="166385" y="33742"/>
                    </a:cubicBezTo>
                    <a:cubicBezTo>
                      <a:pt x="171930" y="35405"/>
                      <a:pt x="183297" y="38453"/>
                      <a:pt x="187455" y="39008"/>
                    </a:cubicBezTo>
                    <a:cubicBezTo>
                      <a:pt x="191059" y="39562"/>
                      <a:pt x="194109" y="40393"/>
                      <a:pt x="197158" y="41779"/>
                    </a:cubicBezTo>
                    <a:cubicBezTo>
                      <a:pt x="199099" y="42887"/>
                      <a:pt x="200762" y="43996"/>
                      <a:pt x="202426" y="45936"/>
                    </a:cubicBezTo>
                    <a:cubicBezTo>
                      <a:pt x="206862" y="50369"/>
                      <a:pt x="217396" y="40116"/>
                      <a:pt x="222109" y="37622"/>
                    </a:cubicBezTo>
                    <a:cubicBezTo>
                      <a:pt x="226545" y="35128"/>
                      <a:pt x="232644" y="38731"/>
                      <a:pt x="236802" y="40670"/>
                    </a:cubicBezTo>
                    <a:cubicBezTo>
                      <a:pt x="240961" y="42610"/>
                      <a:pt x="243179" y="38453"/>
                      <a:pt x="243179" y="30971"/>
                    </a:cubicBezTo>
                    <a:cubicBezTo>
                      <a:pt x="243179" y="23489"/>
                      <a:pt x="254823" y="28754"/>
                      <a:pt x="260645" y="28200"/>
                    </a:cubicBezTo>
                    <a:cubicBezTo>
                      <a:pt x="266467" y="27369"/>
                      <a:pt x="263417" y="21826"/>
                      <a:pt x="263695" y="17669"/>
                    </a:cubicBezTo>
                    <a:cubicBezTo>
                      <a:pt x="263971" y="13512"/>
                      <a:pt x="270348" y="9910"/>
                      <a:pt x="275893" y="2705"/>
                    </a:cubicBezTo>
                    <a:cubicBezTo>
                      <a:pt x="281437" y="-4777"/>
                      <a:pt x="290309" y="5199"/>
                      <a:pt x="291695" y="9356"/>
                    </a:cubicBezTo>
                    <a:cubicBezTo>
                      <a:pt x="293081" y="13512"/>
                      <a:pt x="293635" y="15729"/>
                      <a:pt x="298349" y="17392"/>
                    </a:cubicBezTo>
                    <a:cubicBezTo>
                      <a:pt x="302784" y="19055"/>
                      <a:pt x="298071" y="37622"/>
                      <a:pt x="299735" y="52587"/>
                    </a:cubicBezTo>
                    <a:cubicBezTo>
                      <a:pt x="301398" y="67551"/>
                      <a:pt x="334389" y="38176"/>
                      <a:pt x="343537" y="32634"/>
                    </a:cubicBezTo>
                    <a:cubicBezTo>
                      <a:pt x="352686" y="27092"/>
                      <a:pt x="355182" y="35128"/>
                      <a:pt x="357399" y="37899"/>
                    </a:cubicBezTo>
                    <a:cubicBezTo>
                      <a:pt x="359895" y="40670"/>
                      <a:pt x="368212" y="35405"/>
                      <a:pt x="374311" y="32911"/>
                    </a:cubicBezTo>
                    <a:cubicBezTo>
                      <a:pt x="378469" y="31248"/>
                      <a:pt x="380410" y="37068"/>
                      <a:pt x="380410" y="41779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40" name="Freeform 2039">
                <a:extLst>
                  <a:ext uri="{FF2B5EF4-FFF2-40B4-BE49-F238E27FC236}">
                    <a16:creationId xmlns:a16="http://schemas.microsoft.com/office/drawing/2014/main" id="{8495C13F-C86A-FC1B-EC7E-725F7DC0CB12}"/>
                  </a:ext>
                </a:extLst>
              </p:cNvPr>
              <p:cNvSpPr/>
              <p:nvPr/>
            </p:nvSpPr>
            <p:spPr>
              <a:xfrm>
                <a:off x="6991014" y="2873286"/>
                <a:ext cx="296128" cy="132458"/>
              </a:xfrm>
              <a:custGeom>
                <a:avLst/>
                <a:gdLst>
                  <a:gd name="connsiteX0" fmla="*/ 296086 w 296128"/>
                  <a:gd name="connsiteY0" fmla="*/ 32796 h 132458"/>
                  <a:gd name="connsiteX1" fmla="*/ 288047 w 296128"/>
                  <a:gd name="connsiteY1" fmla="*/ 43604 h 132458"/>
                  <a:gd name="connsiteX2" fmla="*/ 252283 w 296128"/>
                  <a:gd name="connsiteY2" fmla="*/ 55797 h 132458"/>
                  <a:gd name="connsiteX3" fmla="*/ 234818 w 296128"/>
                  <a:gd name="connsiteY3" fmla="*/ 69653 h 132458"/>
                  <a:gd name="connsiteX4" fmla="*/ 205708 w 296128"/>
                  <a:gd name="connsiteY4" fmla="*/ 75195 h 132458"/>
                  <a:gd name="connsiteX5" fmla="*/ 188519 w 296128"/>
                  <a:gd name="connsiteY5" fmla="*/ 94317 h 132458"/>
                  <a:gd name="connsiteX6" fmla="*/ 174935 w 296128"/>
                  <a:gd name="connsiteY6" fmla="*/ 92100 h 132458"/>
                  <a:gd name="connsiteX7" fmla="*/ 167172 w 296128"/>
                  <a:gd name="connsiteY7" fmla="*/ 86003 h 132458"/>
                  <a:gd name="connsiteX8" fmla="*/ 156360 w 296128"/>
                  <a:gd name="connsiteY8" fmla="*/ 90437 h 132458"/>
                  <a:gd name="connsiteX9" fmla="*/ 143885 w 296128"/>
                  <a:gd name="connsiteY9" fmla="*/ 96257 h 132458"/>
                  <a:gd name="connsiteX10" fmla="*/ 134459 w 296128"/>
                  <a:gd name="connsiteY10" fmla="*/ 100691 h 132458"/>
                  <a:gd name="connsiteX11" fmla="*/ 127805 w 296128"/>
                  <a:gd name="connsiteY11" fmla="*/ 104571 h 132458"/>
                  <a:gd name="connsiteX12" fmla="*/ 125865 w 296128"/>
                  <a:gd name="connsiteY12" fmla="*/ 117318 h 132458"/>
                  <a:gd name="connsiteX13" fmla="*/ 115884 w 296128"/>
                  <a:gd name="connsiteY13" fmla="*/ 124523 h 132458"/>
                  <a:gd name="connsiteX14" fmla="*/ 75685 w 296128"/>
                  <a:gd name="connsiteY14" fmla="*/ 131451 h 132458"/>
                  <a:gd name="connsiteX15" fmla="*/ 65982 w 296128"/>
                  <a:gd name="connsiteY15" fmla="*/ 119812 h 132458"/>
                  <a:gd name="connsiteX16" fmla="*/ 50457 w 296128"/>
                  <a:gd name="connsiteY16" fmla="*/ 121475 h 132458"/>
                  <a:gd name="connsiteX17" fmla="*/ 33546 w 296128"/>
                  <a:gd name="connsiteY17" fmla="*/ 120920 h 132458"/>
                  <a:gd name="connsiteX18" fmla="*/ 10813 w 296128"/>
                  <a:gd name="connsiteY18" fmla="*/ 119258 h 132458"/>
                  <a:gd name="connsiteX19" fmla="*/ 0 w 296128"/>
                  <a:gd name="connsiteY19" fmla="*/ 108450 h 132458"/>
                  <a:gd name="connsiteX20" fmla="*/ 15248 w 296128"/>
                  <a:gd name="connsiteY20" fmla="*/ 97088 h 132458"/>
                  <a:gd name="connsiteX21" fmla="*/ 35209 w 296128"/>
                  <a:gd name="connsiteY21" fmla="*/ 108173 h 132458"/>
                  <a:gd name="connsiteX22" fmla="*/ 39368 w 296128"/>
                  <a:gd name="connsiteY22" fmla="*/ 100414 h 132458"/>
                  <a:gd name="connsiteX23" fmla="*/ 47962 w 296128"/>
                  <a:gd name="connsiteY23" fmla="*/ 104293 h 132458"/>
                  <a:gd name="connsiteX24" fmla="*/ 54616 w 296128"/>
                  <a:gd name="connsiteY24" fmla="*/ 94040 h 132458"/>
                  <a:gd name="connsiteX25" fmla="*/ 66259 w 296128"/>
                  <a:gd name="connsiteY25" fmla="*/ 103462 h 132458"/>
                  <a:gd name="connsiteX26" fmla="*/ 80398 w 296128"/>
                  <a:gd name="connsiteY26" fmla="*/ 88774 h 132458"/>
                  <a:gd name="connsiteX27" fmla="*/ 98418 w 296128"/>
                  <a:gd name="connsiteY27" fmla="*/ 80738 h 132458"/>
                  <a:gd name="connsiteX28" fmla="*/ 81784 w 296128"/>
                  <a:gd name="connsiteY28" fmla="*/ 71593 h 132458"/>
                  <a:gd name="connsiteX29" fmla="*/ 67922 w 296128"/>
                  <a:gd name="connsiteY29" fmla="*/ 59954 h 132458"/>
                  <a:gd name="connsiteX30" fmla="*/ 59605 w 296128"/>
                  <a:gd name="connsiteY30" fmla="*/ 63556 h 132458"/>
                  <a:gd name="connsiteX31" fmla="*/ 46021 w 296128"/>
                  <a:gd name="connsiteY31" fmla="*/ 65773 h 132458"/>
                  <a:gd name="connsiteX32" fmla="*/ 28278 w 296128"/>
                  <a:gd name="connsiteY32" fmla="*/ 54134 h 132458"/>
                  <a:gd name="connsiteX33" fmla="*/ 49625 w 296128"/>
                  <a:gd name="connsiteY33" fmla="*/ 35290 h 132458"/>
                  <a:gd name="connsiteX34" fmla="*/ 44912 w 296128"/>
                  <a:gd name="connsiteY34" fmla="*/ 29193 h 132458"/>
                  <a:gd name="connsiteX35" fmla="*/ 45467 w 296128"/>
                  <a:gd name="connsiteY35" fmla="*/ 27808 h 132458"/>
                  <a:gd name="connsiteX36" fmla="*/ 57111 w 296128"/>
                  <a:gd name="connsiteY36" fmla="*/ 14783 h 132458"/>
                  <a:gd name="connsiteX37" fmla="*/ 84834 w 296128"/>
                  <a:gd name="connsiteY37" fmla="*/ 17554 h 132458"/>
                  <a:gd name="connsiteX38" fmla="*/ 114498 w 296128"/>
                  <a:gd name="connsiteY38" fmla="*/ 23374 h 132458"/>
                  <a:gd name="connsiteX39" fmla="*/ 118102 w 296128"/>
                  <a:gd name="connsiteY39" fmla="*/ 4252 h 132458"/>
                  <a:gd name="connsiteX40" fmla="*/ 131964 w 296128"/>
                  <a:gd name="connsiteY40" fmla="*/ 372 h 132458"/>
                  <a:gd name="connsiteX41" fmla="*/ 162460 w 296128"/>
                  <a:gd name="connsiteY41" fmla="*/ 12566 h 132458"/>
                  <a:gd name="connsiteX42" fmla="*/ 178262 w 296128"/>
                  <a:gd name="connsiteY42" fmla="*/ 8964 h 132458"/>
                  <a:gd name="connsiteX43" fmla="*/ 266145 w 296128"/>
                  <a:gd name="connsiteY43" fmla="*/ 13120 h 132458"/>
                  <a:gd name="connsiteX44" fmla="*/ 280838 w 296128"/>
                  <a:gd name="connsiteY44" fmla="*/ 25036 h 132458"/>
                  <a:gd name="connsiteX45" fmla="*/ 293591 w 296128"/>
                  <a:gd name="connsiteY45" fmla="*/ 29193 h 132458"/>
                  <a:gd name="connsiteX46" fmla="*/ 295809 w 296128"/>
                  <a:gd name="connsiteY46" fmla="*/ 32241 h 1324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296128" h="132458">
                    <a:moveTo>
                      <a:pt x="296086" y="32796"/>
                    </a:moveTo>
                    <a:cubicBezTo>
                      <a:pt x="296086" y="36676"/>
                      <a:pt x="297196" y="42218"/>
                      <a:pt x="288047" y="43604"/>
                    </a:cubicBezTo>
                    <a:cubicBezTo>
                      <a:pt x="278898" y="44989"/>
                      <a:pt x="256719" y="51640"/>
                      <a:pt x="252283" y="55797"/>
                    </a:cubicBezTo>
                    <a:cubicBezTo>
                      <a:pt x="247570" y="60231"/>
                      <a:pt x="248402" y="69653"/>
                      <a:pt x="234818" y="69653"/>
                    </a:cubicBezTo>
                    <a:cubicBezTo>
                      <a:pt x="221233" y="69653"/>
                      <a:pt x="210698" y="70207"/>
                      <a:pt x="205708" y="75195"/>
                    </a:cubicBezTo>
                    <a:cubicBezTo>
                      <a:pt x="200718" y="80461"/>
                      <a:pt x="193233" y="94871"/>
                      <a:pt x="188519" y="94317"/>
                    </a:cubicBezTo>
                    <a:cubicBezTo>
                      <a:pt x="183530" y="93763"/>
                      <a:pt x="176876" y="96534"/>
                      <a:pt x="174935" y="92100"/>
                    </a:cubicBezTo>
                    <a:cubicBezTo>
                      <a:pt x="172995" y="87666"/>
                      <a:pt x="172163" y="83232"/>
                      <a:pt x="167172" y="86003"/>
                    </a:cubicBezTo>
                    <a:cubicBezTo>
                      <a:pt x="162182" y="88774"/>
                      <a:pt x="159410" y="90992"/>
                      <a:pt x="156360" y="90437"/>
                    </a:cubicBezTo>
                    <a:cubicBezTo>
                      <a:pt x="153311" y="89606"/>
                      <a:pt x="148320" y="96811"/>
                      <a:pt x="143885" y="96257"/>
                    </a:cubicBezTo>
                    <a:cubicBezTo>
                      <a:pt x="139172" y="95702"/>
                      <a:pt x="138340" y="101245"/>
                      <a:pt x="134459" y="100691"/>
                    </a:cubicBezTo>
                    <a:cubicBezTo>
                      <a:pt x="130578" y="100136"/>
                      <a:pt x="130023" y="98474"/>
                      <a:pt x="127805" y="104571"/>
                    </a:cubicBezTo>
                    <a:cubicBezTo>
                      <a:pt x="125587" y="110667"/>
                      <a:pt x="131409" y="115101"/>
                      <a:pt x="125865" y="117318"/>
                    </a:cubicBezTo>
                    <a:cubicBezTo>
                      <a:pt x="121706" y="119258"/>
                      <a:pt x="116993" y="122029"/>
                      <a:pt x="115884" y="124523"/>
                    </a:cubicBezTo>
                    <a:cubicBezTo>
                      <a:pt x="92597" y="120920"/>
                      <a:pt x="80953" y="127017"/>
                      <a:pt x="75685" y="131451"/>
                    </a:cubicBezTo>
                    <a:cubicBezTo>
                      <a:pt x="70418" y="135885"/>
                      <a:pt x="67646" y="124523"/>
                      <a:pt x="65982" y="119812"/>
                    </a:cubicBezTo>
                    <a:cubicBezTo>
                      <a:pt x="64041" y="115101"/>
                      <a:pt x="54061" y="119258"/>
                      <a:pt x="50457" y="121475"/>
                    </a:cubicBezTo>
                    <a:cubicBezTo>
                      <a:pt x="46853" y="123692"/>
                      <a:pt x="40754" y="122306"/>
                      <a:pt x="33546" y="120920"/>
                    </a:cubicBezTo>
                    <a:cubicBezTo>
                      <a:pt x="26615" y="119535"/>
                      <a:pt x="18298" y="117318"/>
                      <a:pt x="10813" y="119258"/>
                    </a:cubicBezTo>
                    <a:cubicBezTo>
                      <a:pt x="3050" y="121475"/>
                      <a:pt x="0" y="115655"/>
                      <a:pt x="0" y="108450"/>
                    </a:cubicBezTo>
                    <a:cubicBezTo>
                      <a:pt x="0" y="101245"/>
                      <a:pt x="8317" y="98474"/>
                      <a:pt x="15248" y="97088"/>
                    </a:cubicBezTo>
                    <a:cubicBezTo>
                      <a:pt x="21902" y="95702"/>
                      <a:pt x="31051" y="102630"/>
                      <a:pt x="35209" y="108173"/>
                    </a:cubicBezTo>
                    <a:cubicBezTo>
                      <a:pt x="39368" y="113438"/>
                      <a:pt x="37704" y="105956"/>
                      <a:pt x="39368" y="100414"/>
                    </a:cubicBezTo>
                    <a:cubicBezTo>
                      <a:pt x="39368" y="100414"/>
                      <a:pt x="42694" y="102908"/>
                      <a:pt x="47962" y="104293"/>
                    </a:cubicBezTo>
                    <a:cubicBezTo>
                      <a:pt x="53230" y="105679"/>
                      <a:pt x="47962" y="92931"/>
                      <a:pt x="54616" y="94040"/>
                    </a:cubicBezTo>
                    <a:cubicBezTo>
                      <a:pt x="61269" y="95148"/>
                      <a:pt x="65150" y="98751"/>
                      <a:pt x="66259" y="103462"/>
                    </a:cubicBezTo>
                    <a:cubicBezTo>
                      <a:pt x="67368" y="108173"/>
                      <a:pt x="76239" y="92931"/>
                      <a:pt x="80398" y="88774"/>
                    </a:cubicBezTo>
                    <a:cubicBezTo>
                      <a:pt x="84556" y="84618"/>
                      <a:pt x="90933" y="87666"/>
                      <a:pt x="98418" y="80738"/>
                    </a:cubicBezTo>
                    <a:cubicBezTo>
                      <a:pt x="105904" y="73810"/>
                      <a:pt x="86498" y="72424"/>
                      <a:pt x="81784" y="71593"/>
                    </a:cubicBezTo>
                    <a:cubicBezTo>
                      <a:pt x="77071" y="71039"/>
                      <a:pt x="72636" y="65219"/>
                      <a:pt x="67922" y="59954"/>
                    </a:cubicBezTo>
                    <a:cubicBezTo>
                      <a:pt x="62933" y="54689"/>
                      <a:pt x="59605" y="60508"/>
                      <a:pt x="59605" y="63556"/>
                    </a:cubicBezTo>
                    <a:cubicBezTo>
                      <a:pt x="59605" y="66605"/>
                      <a:pt x="51011" y="65773"/>
                      <a:pt x="46021" y="65773"/>
                    </a:cubicBezTo>
                    <a:cubicBezTo>
                      <a:pt x="41031" y="65773"/>
                      <a:pt x="32714" y="55520"/>
                      <a:pt x="28278" y="54134"/>
                    </a:cubicBezTo>
                    <a:cubicBezTo>
                      <a:pt x="23842" y="52749"/>
                      <a:pt x="42417" y="40278"/>
                      <a:pt x="49625" y="35290"/>
                    </a:cubicBezTo>
                    <a:cubicBezTo>
                      <a:pt x="56556" y="30579"/>
                      <a:pt x="45744" y="29193"/>
                      <a:pt x="44912" y="29193"/>
                    </a:cubicBezTo>
                    <a:cubicBezTo>
                      <a:pt x="45189" y="28639"/>
                      <a:pt x="45467" y="28085"/>
                      <a:pt x="45467" y="27808"/>
                    </a:cubicBezTo>
                    <a:cubicBezTo>
                      <a:pt x="46853" y="22820"/>
                      <a:pt x="48239" y="16723"/>
                      <a:pt x="57111" y="14783"/>
                    </a:cubicBezTo>
                    <a:cubicBezTo>
                      <a:pt x="65982" y="12843"/>
                      <a:pt x="77903" y="15614"/>
                      <a:pt x="84834" y="17554"/>
                    </a:cubicBezTo>
                    <a:cubicBezTo>
                      <a:pt x="91765" y="19771"/>
                      <a:pt x="116993" y="30302"/>
                      <a:pt x="114498" y="23374"/>
                    </a:cubicBezTo>
                    <a:cubicBezTo>
                      <a:pt x="112003" y="16446"/>
                      <a:pt x="113944" y="7855"/>
                      <a:pt x="118102" y="4252"/>
                    </a:cubicBezTo>
                    <a:cubicBezTo>
                      <a:pt x="121983" y="650"/>
                      <a:pt x="125310" y="-736"/>
                      <a:pt x="131964" y="372"/>
                    </a:cubicBezTo>
                    <a:cubicBezTo>
                      <a:pt x="138617" y="1204"/>
                      <a:pt x="155529" y="14783"/>
                      <a:pt x="162460" y="12566"/>
                    </a:cubicBezTo>
                    <a:cubicBezTo>
                      <a:pt x="169390" y="10349"/>
                      <a:pt x="174658" y="9241"/>
                      <a:pt x="178262" y="8964"/>
                    </a:cubicBezTo>
                    <a:cubicBezTo>
                      <a:pt x="182143" y="8964"/>
                      <a:pt x="262541" y="8964"/>
                      <a:pt x="266145" y="13120"/>
                    </a:cubicBezTo>
                    <a:cubicBezTo>
                      <a:pt x="269749" y="17000"/>
                      <a:pt x="277512" y="25036"/>
                      <a:pt x="280838" y="25036"/>
                    </a:cubicBezTo>
                    <a:cubicBezTo>
                      <a:pt x="284165" y="25036"/>
                      <a:pt x="289987" y="26699"/>
                      <a:pt x="293591" y="29193"/>
                    </a:cubicBezTo>
                    <a:cubicBezTo>
                      <a:pt x="294978" y="30025"/>
                      <a:pt x="295809" y="31133"/>
                      <a:pt x="295809" y="32241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41" name="Freeform 2040">
                <a:extLst>
                  <a:ext uri="{FF2B5EF4-FFF2-40B4-BE49-F238E27FC236}">
                    <a16:creationId xmlns:a16="http://schemas.microsoft.com/office/drawing/2014/main" id="{40432CBA-30FD-20F4-87BB-E2F06338D815}"/>
                  </a:ext>
                </a:extLst>
              </p:cNvPr>
              <p:cNvSpPr/>
              <p:nvPr/>
            </p:nvSpPr>
            <p:spPr>
              <a:xfrm>
                <a:off x="6940361" y="2945574"/>
                <a:ext cx="209560" cy="137081"/>
              </a:xfrm>
              <a:custGeom>
                <a:avLst/>
                <a:gdLst>
                  <a:gd name="connsiteX0" fmla="*/ 207290 w 209560"/>
                  <a:gd name="connsiteY0" fmla="*/ 114588 h 137081"/>
                  <a:gd name="connsiteX1" fmla="*/ 191765 w 209560"/>
                  <a:gd name="connsiteY1" fmla="*/ 122070 h 137081"/>
                  <a:gd name="connsiteX2" fmla="*/ 185666 w 209560"/>
                  <a:gd name="connsiteY2" fmla="*/ 113202 h 137081"/>
                  <a:gd name="connsiteX3" fmla="*/ 168755 w 209560"/>
                  <a:gd name="connsiteY3" fmla="*/ 118190 h 137081"/>
                  <a:gd name="connsiteX4" fmla="*/ 154893 w 209560"/>
                  <a:gd name="connsiteY4" fmla="*/ 112925 h 137081"/>
                  <a:gd name="connsiteX5" fmla="*/ 111090 w 209560"/>
                  <a:gd name="connsiteY5" fmla="*/ 132878 h 137081"/>
                  <a:gd name="connsiteX6" fmla="*/ 109704 w 209560"/>
                  <a:gd name="connsiteY6" fmla="*/ 97683 h 137081"/>
                  <a:gd name="connsiteX7" fmla="*/ 103050 w 209560"/>
                  <a:gd name="connsiteY7" fmla="*/ 89647 h 137081"/>
                  <a:gd name="connsiteX8" fmla="*/ 87248 w 209560"/>
                  <a:gd name="connsiteY8" fmla="*/ 82996 h 137081"/>
                  <a:gd name="connsiteX9" fmla="*/ 75050 w 209560"/>
                  <a:gd name="connsiteY9" fmla="*/ 97960 h 137081"/>
                  <a:gd name="connsiteX10" fmla="*/ 72000 w 209560"/>
                  <a:gd name="connsiteY10" fmla="*/ 108491 h 137081"/>
                  <a:gd name="connsiteX11" fmla="*/ 54534 w 209560"/>
                  <a:gd name="connsiteY11" fmla="*/ 111262 h 137081"/>
                  <a:gd name="connsiteX12" fmla="*/ 48158 w 209560"/>
                  <a:gd name="connsiteY12" fmla="*/ 120962 h 137081"/>
                  <a:gd name="connsiteX13" fmla="*/ 33464 w 209560"/>
                  <a:gd name="connsiteY13" fmla="*/ 117913 h 137081"/>
                  <a:gd name="connsiteX14" fmla="*/ 13781 w 209560"/>
                  <a:gd name="connsiteY14" fmla="*/ 126227 h 137081"/>
                  <a:gd name="connsiteX15" fmla="*/ 8513 w 209560"/>
                  <a:gd name="connsiteY15" fmla="*/ 122070 h 137081"/>
                  <a:gd name="connsiteX16" fmla="*/ 13226 w 209560"/>
                  <a:gd name="connsiteY16" fmla="*/ 107660 h 137081"/>
                  <a:gd name="connsiteX17" fmla="*/ 23761 w 209560"/>
                  <a:gd name="connsiteY17" fmla="*/ 91864 h 137081"/>
                  <a:gd name="connsiteX18" fmla="*/ 18771 w 209560"/>
                  <a:gd name="connsiteY18" fmla="*/ 78562 h 137081"/>
                  <a:gd name="connsiteX19" fmla="*/ 16276 w 209560"/>
                  <a:gd name="connsiteY19" fmla="*/ 65814 h 137081"/>
                  <a:gd name="connsiteX20" fmla="*/ 2137 w 209560"/>
                  <a:gd name="connsiteY20" fmla="*/ 61103 h 137081"/>
                  <a:gd name="connsiteX21" fmla="*/ 3523 w 209560"/>
                  <a:gd name="connsiteY21" fmla="*/ 44199 h 137081"/>
                  <a:gd name="connsiteX22" fmla="*/ 31246 w 209560"/>
                  <a:gd name="connsiteY22" fmla="*/ 41982 h 137081"/>
                  <a:gd name="connsiteX23" fmla="*/ 38732 w 209560"/>
                  <a:gd name="connsiteY23" fmla="*/ 33391 h 137081"/>
                  <a:gd name="connsiteX24" fmla="*/ 39287 w 209560"/>
                  <a:gd name="connsiteY24" fmla="*/ 27294 h 137081"/>
                  <a:gd name="connsiteX25" fmla="*/ 49822 w 209560"/>
                  <a:gd name="connsiteY25" fmla="*/ 23414 h 137081"/>
                  <a:gd name="connsiteX26" fmla="*/ 57584 w 209560"/>
                  <a:gd name="connsiteY26" fmla="*/ 9558 h 137081"/>
                  <a:gd name="connsiteX27" fmla="*/ 71723 w 209560"/>
                  <a:gd name="connsiteY27" fmla="*/ 5956 h 137081"/>
                  <a:gd name="connsiteX28" fmla="*/ 87803 w 209560"/>
                  <a:gd name="connsiteY28" fmla="*/ 1522 h 137081"/>
                  <a:gd name="connsiteX29" fmla="*/ 86139 w 209560"/>
                  <a:gd name="connsiteY29" fmla="*/ 13438 h 137081"/>
                  <a:gd name="connsiteX30" fmla="*/ 84198 w 209560"/>
                  <a:gd name="connsiteY30" fmla="*/ 22029 h 137081"/>
                  <a:gd name="connsiteX31" fmla="*/ 90575 w 209560"/>
                  <a:gd name="connsiteY31" fmla="*/ 28680 h 137081"/>
                  <a:gd name="connsiteX32" fmla="*/ 86416 w 209560"/>
                  <a:gd name="connsiteY32" fmla="*/ 36439 h 137081"/>
                  <a:gd name="connsiteX33" fmla="*/ 66456 w 209560"/>
                  <a:gd name="connsiteY33" fmla="*/ 25354 h 137081"/>
                  <a:gd name="connsiteX34" fmla="*/ 51208 w 209560"/>
                  <a:gd name="connsiteY34" fmla="*/ 36716 h 137081"/>
                  <a:gd name="connsiteX35" fmla="*/ 62020 w 209560"/>
                  <a:gd name="connsiteY35" fmla="*/ 47524 h 137081"/>
                  <a:gd name="connsiteX36" fmla="*/ 84753 w 209560"/>
                  <a:gd name="connsiteY36" fmla="*/ 49187 h 137081"/>
                  <a:gd name="connsiteX37" fmla="*/ 101664 w 209560"/>
                  <a:gd name="connsiteY37" fmla="*/ 49741 h 137081"/>
                  <a:gd name="connsiteX38" fmla="*/ 117189 w 209560"/>
                  <a:gd name="connsiteY38" fmla="*/ 48078 h 137081"/>
                  <a:gd name="connsiteX39" fmla="*/ 126892 w 209560"/>
                  <a:gd name="connsiteY39" fmla="*/ 59717 h 137081"/>
                  <a:gd name="connsiteX40" fmla="*/ 167091 w 209560"/>
                  <a:gd name="connsiteY40" fmla="*/ 52789 h 137081"/>
                  <a:gd name="connsiteX41" fmla="*/ 167091 w 209560"/>
                  <a:gd name="connsiteY41" fmla="*/ 54729 h 137081"/>
                  <a:gd name="connsiteX42" fmla="*/ 174022 w 209560"/>
                  <a:gd name="connsiteY42" fmla="*/ 62766 h 137081"/>
                  <a:gd name="connsiteX43" fmla="*/ 174577 w 209560"/>
                  <a:gd name="connsiteY43" fmla="*/ 75236 h 137081"/>
                  <a:gd name="connsiteX44" fmla="*/ 202577 w 209560"/>
                  <a:gd name="connsiteY44" fmla="*/ 84658 h 137081"/>
                  <a:gd name="connsiteX45" fmla="*/ 204795 w 209560"/>
                  <a:gd name="connsiteY45" fmla="*/ 104611 h 137081"/>
                  <a:gd name="connsiteX46" fmla="*/ 207568 w 209560"/>
                  <a:gd name="connsiteY46" fmla="*/ 115142 h 1370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209560" h="137081">
                    <a:moveTo>
                      <a:pt x="207290" y="114588"/>
                    </a:moveTo>
                    <a:cubicBezTo>
                      <a:pt x="203132" y="118467"/>
                      <a:pt x="192320" y="121793"/>
                      <a:pt x="191765" y="122070"/>
                    </a:cubicBezTo>
                    <a:cubicBezTo>
                      <a:pt x="191765" y="117359"/>
                      <a:pt x="189825" y="111539"/>
                      <a:pt x="185666" y="113202"/>
                    </a:cubicBezTo>
                    <a:cubicBezTo>
                      <a:pt x="179844" y="115696"/>
                      <a:pt x="171250" y="120962"/>
                      <a:pt x="168755" y="118190"/>
                    </a:cubicBezTo>
                    <a:cubicBezTo>
                      <a:pt x="166260" y="115419"/>
                      <a:pt x="163764" y="107382"/>
                      <a:pt x="154893" y="112925"/>
                    </a:cubicBezTo>
                    <a:cubicBezTo>
                      <a:pt x="145744" y="118467"/>
                      <a:pt x="113030" y="147842"/>
                      <a:pt x="111090" y="132878"/>
                    </a:cubicBezTo>
                    <a:cubicBezTo>
                      <a:pt x="109427" y="117913"/>
                      <a:pt x="114140" y="99346"/>
                      <a:pt x="109704" y="97683"/>
                    </a:cubicBezTo>
                    <a:cubicBezTo>
                      <a:pt x="105268" y="96021"/>
                      <a:pt x="104437" y="93803"/>
                      <a:pt x="103050" y="89647"/>
                    </a:cubicBezTo>
                    <a:cubicBezTo>
                      <a:pt x="101664" y="85490"/>
                      <a:pt x="92793" y="75791"/>
                      <a:pt x="87248" y="82996"/>
                    </a:cubicBezTo>
                    <a:cubicBezTo>
                      <a:pt x="81704" y="90201"/>
                      <a:pt x="75327" y="93803"/>
                      <a:pt x="75050" y="97960"/>
                    </a:cubicBezTo>
                    <a:cubicBezTo>
                      <a:pt x="74773" y="102117"/>
                      <a:pt x="77822" y="107660"/>
                      <a:pt x="72000" y="108491"/>
                    </a:cubicBezTo>
                    <a:cubicBezTo>
                      <a:pt x="66178" y="109322"/>
                      <a:pt x="54534" y="103503"/>
                      <a:pt x="54534" y="111262"/>
                    </a:cubicBezTo>
                    <a:cubicBezTo>
                      <a:pt x="54534" y="119021"/>
                      <a:pt x="52316" y="123178"/>
                      <a:pt x="48158" y="120962"/>
                    </a:cubicBezTo>
                    <a:cubicBezTo>
                      <a:pt x="43999" y="118744"/>
                      <a:pt x="37900" y="115419"/>
                      <a:pt x="33464" y="117913"/>
                    </a:cubicBezTo>
                    <a:cubicBezTo>
                      <a:pt x="29029" y="120407"/>
                      <a:pt x="18494" y="130938"/>
                      <a:pt x="13781" y="126227"/>
                    </a:cubicBezTo>
                    <a:cubicBezTo>
                      <a:pt x="12117" y="124564"/>
                      <a:pt x="10177" y="123178"/>
                      <a:pt x="8513" y="122070"/>
                    </a:cubicBezTo>
                    <a:cubicBezTo>
                      <a:pt x="8513" y="122070"/>
                      <a:pt x="9899" y="112093"/>
                      <a:pt x="13226" y="107660"/>
                    </a:cubicBezTo>
                    <a:cubicBezTo>
                      <a:pt x="16554" y="103226"/>
                      <a:pt x="25702" y="99069"/>
                      <a:pt x="23761" y="91864"/>
                    </a:cubicBezTo>
                    <a:cubicBezTo>
                      <a:pt x="21543" y="84658"/>
                      <a:pt x="18494" y="83827"/>
                      <a:pt x="18771" y="78562"/>
                    </a:cubicBezTo>
                    <a:cubicBezTo>
                      <a:pt x="19326" y="73573"/>
                      <a:pt x="21543" y="65814"/>
                      <a:pt x="16276" y="65814"/>
                    </a:cubicBezTo>
                    <a:cubicBezTo>
                      <a:pt x="11009" y="65814"/>
                      <a:pt x="3800" y="65814"/>
                      <a:pt x="2137" y="61103"/>
                    </a:cubicBezTo>
                    <a:cubicBezTo>
                      <a:pt x="474" y="56669"/>
                      <a:pt x="-2299" y="44199"/>
                      <a:pt x="3523" y="44199"/>
                    </a:cubicBezTo>
                    <a:cubicBezTo>
                      <a:pt x="9345" y="44199"/>
                      <a:pt x="30692" y="47247"/>
                      <a:pt x="31246" y="41982"/>
                    </a:cubicBezTo>
                    <a:cubicBezTo>
                      <a:pt x="31801" y="36716"/>
                      <a:pt x="41227" y="36993"/>
                      <a:pt x="38732" y="33391"/>
                    </a:cubicBezTo>
                    <a:cubicBezTo>
                      <a:pt x="36237" y="29788"/>
                      <a:pt x="34851" y="28126"/>
                      <a:pt x="39287" y="27294"/>
                    </a:cubicBezTo>
                    <a:cubicBezTo>
                      <a:pt x="43722" y="26463"/>
                      <a:pt x="50653" y="27294"/>
                      <a:pt x="49822" y="23414"/>
                    </a:cubicBezTo>
                    <a:cubicBezTo>
                      <a:pt x="48990" y="19258"/>
                      <a:pt x="50376" y="10390"/>
                      <a:pt x="57584" y="9558"/>
                    </a:cubicBezTo>
                    <a:cubicBezTo>
                      <a:pt x="64792" y="8727"/>
                      <a:pt x="67842" y="10667"/>
                      <a:pt x="71723" y="5956"/>
                    </a:cubicBezTo>
                    <a:cubicBezTo>
                      <a:pt x="75604" y="1245"/>
                      <a:pt x="86693" y="-2081"/>
                      <a:pt x="87803" y="1522"/>
                    </a:cubicBezTo>
                    <a:cubicBezTo>
                      <a:pt x="88911" y="5124"/>
                      <a:pt x="89466" y="11775"/>
                      <a:pt x="86139" y="13438"/>
                    </a:cubicBezTo>
                    <a:cubicBezTo>
                      <a:pt x="82812" y="15101"/>
                      <a:pt x="78099" y="22029"/>
                      <a:pt x="84198" y="22029"/>
                    </a:cubicBezTo>
                    <a:cubicBezTo>
                      <a:pt x="90297" y="22029"/>
                      <a:pt x="92238" y="23137"/>
                      <a:pt x="90575" y="28680"/>
                    </a:cubicBezTo>
                    <a:cubicBezTo>
                      <a:pt x="88911" y="34222"/>
                      <a:pt x="90575" y="41704"/>
                      <a:pt x="86416" y="36439"/>
                    </a:cubicBezTo>
                    <a:cubicBezTo>
                      <a:pt x="82258" y="31174"/>
                      <a:pt x="73109" y="23969"/>
                      <a:pt x="66456" y="25354"/>
                    </a:cubicBezTo>
                    <a:cubicBezTo>
                      <a:pt x="59802" y="26740"/>
                      <a:pt x="51208" y="29511"/>
                      <a:pt x="51208" y="36716"/>
                    </a:cubicBezTo>
                    <a:cubicBezTo>
                      <a:pt x="51208" y="43922"/>
                      <a:pt x="54257" y="49464"/>
                      <a:pt x="62020" y="47524"/>
                    </a:cubicBezTo>
                    <a:cubicBezTo>
                      <a:pt x="69782" y="45307"/>
                      <a:pt x="77822" y="47524"/>
                      <a:pt x="84753" y="49187"/>
                    </a:cubicBezTo>
                    <a:cubicBezTo>
                      <a:pt x="91684" y="50573"/>
                      <a:pt x="97783" y="51681"/>
                      <a:pt x="101664" y="49741"/>
                    </a:cubicBezTo>
                    <a:cubicBezTo>
                      <a:pt x="105268" y="47524"/>
                      <a:pt x="115526" y="43367"/>
                      <a:pt x="117189" y="48078"/>
                    </a:cubicBezTo>
                    <a:cubicBezTo>
                      <a:pt x="119130" y="52789"/>
                      <a:pt x="121625" y="64152"/>
                      <a:pt x="126892" y="59717"/>
                    </a:cubicBezTo>
                    <a:cubicBezTo>
                      <a:pt x="132160" y="55283"/>
                      <a:pt x="143804" y="49187"/>
                      <a:pt x="167091" y="52789"/>
                    </a:cubicBezTo>
                    <a:cubicBezTo>
                      <a:pt x="167091" y="53344"/>
                      <a:pt x="167091" y="54175"/>
                      <a:pt x="167091" y="54729"/>
                    </a:cubicBezTo>
                    <a:cubicBezTo>
                      <a:pt x="168755" y="57501"/>
                      <a:pt x="175963" y="59717"/>
                      <a:pt x="174022" y="62766"/>
                    </a:cubicBezTo>
                    <a:cubicBezTo>
                      <a:pt x="172081" y="65814"/>
                      <a:pt x="169032" y="75513"/>
                      <a:pt x="174577" y="75236"/>
                    </a:cubicBezTo>
                    <a:cubicBezTo>
                      <a:pt x="179844" y="74682"/>
                      <a:pt x="199251" y="74405"/>
                      <a:pt x="202577" y="84658"/>
                    </a:cubicBezTo>
                    <a:cubicBezTo>
                      <a:pt x="205904" y="94635"/>
                      <a:pt x="200637" y="96575"/>
                      <a:pt x="204795" y="104611"/>
                    </a:cubicBezTo>
                    <a:cubicBezTo>
                      <a:pt x="208676" y="112648"/>
                      <a:pt x="211726" y="111262"/>
                      <a:pt x="207568" y="115142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42" name="Freeform 2041">
                <a:extLst>
                  <a:ext uri="{FF2B5EF4-FFF2-40B4-BE49-F238E27FC236}">
                    <a16:creationId xmlns:a16="http://schemas.microsoft.com/office/drawing/2014/main" id="{17A72888-97E4-109C-F18B-98813987DA8E}"/>
                  </a:ext>
                </a:extLst>
              </p:cNvPr>
              <p:cNvSpPr/>
              <p:nvPr/>
            </p:nvSpPr>
            <p:spPr>
              <a:xfrm>
                <a:off x="7825559" y="3503341"/>
                <a:ext cx="202650" cy="239509"/>
              </a:xfrm>
              <a:custGeom>
                <a:avLst/>
                <a:gdLst>
                  <a:gd name="connsiteX0" fmla="*/ 200093 w 202650"/>
                  <a:gd name="connsiteY0" fmla="*/ 205286 h 239509"/>
                  <a:gd name="connsiteX1" fmla="*/ 197320 w 202650"/>
                  <a:gd name="connsiteY1" fmla="*/ 220250 h 239509"/>
                  <a:gd name="connsiteX2" fmla="*/ 190389 w 202650"/>
                  <a:gd name="connsiteY2" fmla="*/ 222744 h 239509"/>
                  <a:gd name="connsiteX3" fmla="*/ 180409 w 202650"/>
                  <a:gd name="connsiteY3" fmla="*/ 228010 h 239509"/>
                  <a:gd name="connsiteX4" fmla="*/ 169874 w 202650"/>
                  <a:gd name="connsiteY4" fmla="*/ 219973 h 239509"/>
                  <a:gd name="connsiteX5" fmla="*/ 160448 w 202650"/>
                  <a:gd name="connsiteY5" fmla="*/ 227732 h 239509"/>
                  <a:gd name="connsiteX6" fmla="*/ 159894 w 202650"/>
                  <a:gd name="connsiteY6" fmla="*/ 239372 h 239509"/>
                  <a:gd name="connsiteX7" fmla="*/ 135774 w 202650"/>
                  <a:gd name="connsiteY7" fmla="*/ 229950 h 239509"/>
                  <a:gd name="connsiteX8" fmla="*/ 142150 w 202650"/>
                  <a:gd name="connsiteY8" fmla="*/ 223299 h 239509"/>
                  <a:gd name="connsiteX9" fmla="*/ 145200 w 202650"/>
                  <a:gd name="connsiteY9" fmla="*/ 209165 h 239509"/>
                  <a:gd name="connsiteX10" fmla="*/ 147695 w 202650"/>
                  <a:gd name="connsiteY10" fmla="*/ 195863 h 239509"/>
                  <a:gd name="connsiteX11" fmla="*/ 128566 w 202650"/>
                  <a:gd name="connsiteY11" fmla="*/ 169260 h 239509"/>
                  <a:gd name="connsiteX12" fmla="*/ 127457 w 202650"/>
                  <a:gd name="connsiteY12" fmla="*/ 148476 h 239509"/>
                  <a:gd name="connsiteX13" fmla="*/ 106110 w 202650"/>
                  <a:gd name="connsiteY13" fmla="*/ 119101 h 239509"/>
                  <a:gd name="connsiteX14" fmla="*/ 88921 w 202650"/>
                  <a:gd name="connsiteY14" fmla="*/ 114112 h 239509"/>
                  <a:gd name="connsiteX15" fmla="*/ 69515 w 202650"/>
                  <a:gd name="connsiteY15" fmla="*/ 128246 h 239509"/>
                  <a:gd name="connsiteX16" fmla="*/ 53713 w 202650"/>
                  <a:gd name="connsiteY16" fmla="*/ 119378 h 239509"/>
                  <a:gd name="connsiteX17" fmla="*/ 31534 w 202650"/>
                  <a:gd name="connsiteY17" fmla="*/ 137668 h 239509"/>
                  <a:gd name="connsiteX18" fmla="*/ 21831 w 202650"/>
                  <a:gd name="connsiteY18" fmla="*/ 136005 h 239509"/>
                  <a:gd name="connsiteX19" fmla="*/ 27652 w 202650"/>
                  <a:gd name="connsiteY19" fmla="*/ 126583 h 239509"/>
                  <a:gd name="connsiteX20" fmla="*/ 26544 w 202650"/>
                  <a:gd name="connsiteY20" fmla="*/ 110787 h 239509"/>
                  <a:gd name="connsiteX21" fmla="*/ 33197 w 202650"/>
                  <a:gd name="connsiteY21" fmla="*/ 99148 h 239509"/>
                  <a:gd name="connsiteX22" fmla="*/ 31257 w 202650"/>
                  <a:gd name="connsiteY22" fmla="*/ 91943 h 239509"/>
                  <a:gd name="connsiteX23" fmla="*/ 30702 w 202650"/>
                  <a:gd name="connsiteY23" fmla="*/ 84461 h 239509"/>
                  <a:gd name="connsiteX24" fmla="*/ 14622 w 202650"/>
                  <a:gd name="connsiteY24" fmla="*/ 83629 h 239509"/>
                  <a:gd name="connsiteX25" fmla="*/ 7969 w 202650"/>
                  <a:gd name="connsiteY25" fmla="*/ 78087 h 239509"/>
                  <a:gd name="connsiteX26" fmla="*/ 11296 w 202650"/>
                  <a:gd name="connsiteY26" fmla="*/ 64231 h 239509"/>
                  <a:gd name="connsiteX27" fmla="*/ 1593 w 202650"/>
                  <a:gd name="connsiteY27" fmla="*/ 62845 h 239509"/>
                  <a:gd name="connsiteX28" fmla="*/ 1038 w 202650"/>
                  <a:gd name="connsiteY28" fmla="*/ 58134 h 239509"/>
                  <a:gd name="connsiteX29" fmla="*/ 1038 w 202650"/>
                  <a:gd name="connsiteY29" fmla="*/ 58134 h 239509"/>
                  <a:gd name="connsiteX30" fmla="*/ 2147 w 202650"/>
                  <a:gd name="connsiteY30" fmla="*/ 55640 h 239509"/>
                  <a:gd name="connsiteX31" fmla="*/ 6583 w 202650"/>
                  <a:gd name="connsiteY31" fmla="*/ 47049 h 239509"/>
                  <a:gd name="connsiteX32" fmla="*/ 11850 w 202650"/>
                  <a:gd name="connsiteY32" fmla="*/ 44555 h 239509"/>
                  <a:gd name="connsiteX33" fmla="*/ 15732 w 202650"/>
                  <a:gd name="connsiteY33" fmla="*/ 34024 h 239509"/>
                  <a:gd name="connsiteX34" fmla="*/ 28207 w 202650"/>
                  <a:gd name="connsiteY34" fmla="*/ 25433 h 239509"/>
                  <a:gd name="connsiteX35" fmla="*/ 33197 w 202650"/>
                  <a:gd name="connsiteY35" fmla="*/ 36241 h 239509"/>
                  <a:gd name="connsiteX36" fmla="*/ 44286 w 202650"/>
                  <a:gd name="connsiteY36" fmla="*/ 32916 h 239509"/>
                  <a:gd name="connsiteX37" fmla="*/ 42623 w 202650"/>
                  <a:gd name="connsiteY37" fmla="*/ 23217 h 239509"/>
                  <a:gd name="connsiteX38" fmla="*/ 42623 w 202650"/>
                  <a:gd name="connsiteY38" fmla="*/ 12963 h 239509"/>
                  <a:gd name="connsiteX39" fmla="*/ 40683 w 202650"/>
                  <a:gd name="connsiteY39" fmla="*/ 1324 h 239509"/>
                  <a:gd name="connsiteX40" fmla="*/ 53990 w 202650"/>
                  <a:gd name="connsiteY40" fmla="*/ 493 h 239509"/>
                  <a:gd name="connsiteX41" fmla="*/ 65911 w 202650"/>
                  <a:gd name="connsiteY41" fmla="*/ 17674 h 239509"/>
                  <a:gd name="connsiteX42" fmla="*/ 73119 w 202650"/>
                  <a:gd name="connsiteY42" fmla="*/ 21000 h 239509"/>
                  <a:gd name="connsiteX43" fmla="*/ 75337 w 202650"/>
                  <a:gd name="connsiteY43" fmla="*/ 35964 h 239509"/>
                  <a:gd name="connsiteX44" fmla="*/ 93080 w 202650"/>
                  <a:gd name="connsiteY44" fmla="*/ 49820 h 239509"/>
                  <a:gd name="connsiteX45" fmla="*/ 103615 w 202650"/>
                  <a:gd name="connsiteY45" fmla="*/ 44832 h 239509"/>
                  <a:gd name="connsiteX46" fmla="*/ 116922 w 202650"/>
                  <a:gd name="connsiteY46" fmla="*/ 48158 h 239509"/>
                  <a:gd name="connsiteX47" fmla="*/ 117199 w 202650"/>
                  <a:gd name="connsiteY47" fmla="*/ 55640 h 239509"/>
                  <a:gd name="connsiteX48" fmla="*/ 124407 w 202650"/>
                  <a:gd name="connsiteY48" fmla="*/ 60628 h 239509"/>
                  <a:gd name="connsiteX49" fmla="*/ 129398 w 202650"/>
                  <a:gd name="connsiteY49" fmla="*/ 71713 h 239509"/>
                  <a:gd name="connsiteX50" fmla="*/ 108605 w 202650"/>
                  <a:gd name="connsiteY50" fmla="*/ 79472 h 239509"/>
                  <a:gd name="connsiteX51" fmla="*/ 102783 w 202650"/>
                  <a:gd name="connsiteY51" fmla="*/ 86123 h 239509"/>
                  <a:gd name="connsiteX52" fmla="*/ 130784 w 202650"/>
                  <a:gd name="connsiteY52" fmla="*/ 104968 h 239509"/>
                  <a:gd name="connsiteX53" fmla="*/ 134665 w 202650"/>
                  <a:gd name="connsiteY53" fmla="*/ 114390 h 239509"/>
                  <a:gd name="connsiteX54" fmla="*/ 143814 w 202650"/>
                  <a:gd name="connsiteY54" fmla="*/ 124366 h 239509"/>
                  <a:gd name="connsiteX55" fmla="*/ 161280 w 202650"/>
                  <a:gd name="connsiteY55" fmla="*/ 141271 h 239509"/>
                  <a:gd name="connsiteX56" fmla="*/ 175696 w 202650"/>
                  <a:gd name="connsiteY56" fmla="*/ 163717 h 239509"/>
                  <a:gd name="connsiteX57" fmla="*/ 194548 w 202650"/>
                  <a:gd name="connsiteY57" fmla="*/ 178405 h 239509"/>
                  <a:gd name="connsiteX58" fmla="*/ 190666 w 202650"/>
                  <a:gd name="connsiteY58" fmla="*/ 186441 h 239509"/>
                  <a:gd name="connsiteX59" fmla="*/ 200924 w 202650"/>
                  <a:gd name="connsiteY59" fmla="*/ 197249 h 239509"/>
                  <a:gd name="connsiteX60" fmla="*/ 199261 w 202650"/>
                  <a:gd name="connsiteY60" fmla="*/ 205563 h 2395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</a:cxnLst>
                <a:rect l="l" t="t" r="r" b="b"/>
                <a:pathLst>
                  <a:path w="202650" h="239509">
                    <a:moveTo>
                      <a:pt x="200093" y="205286"/>
                    </a:moveTo>
                    <a:cubicBezTo>
                      <a:pt x="198706" y="206671"/>
                      <a:pt x="197875" y="214153"/>
                      <a:pt x="197320" y="220250"/>
                    </a:cubicBezTo>
                    <a:cubicBezTo>
                      <a:pt x="197320" y="220250"/>
                      <a:pt x="193439" y="218865"/>
                      <a:pt x="190389" y="222744"/>
                    </a:cubicBezTo>
                    <a:cubicBezTo>
                      <a:pt x="187340" y="226624"/>
                      <a:pt x="185399" y="231889"/>
                      <a:pt x="180409" y="228010"/>
                    </a:cubicBezTo>
                    <a:cubicBezTo>
                      <a:pt x="175418" y="223853"/>
                      <a:pt x="173478" y="216648"/>
                      <a:pt x="169874" y="219973"/>
                    </a:cubicBezTo>
                    <a:cubicBezTo>
                      <a:pt x="166269" y="223576"/>
                      <a:pt x="157676" y="224130"/>
                      <a:pt x="160448" y="227732"/>
                    </a:cubicBezTo>
                    <a:cubicBezTo>
                      <a:pt x="163220" y="231335"/>
                      <a:pt x="165161" y="240757"/>
                      <a:pt x="159894" y="239372"/>
                    </a:cubicBezTo>
                    <a:cubicBezTo>
                      <a:pt x="154626" y="238263"/>
                      <a:pt x="148527" y="231058"/>
                      <a:pt x="135774" y="229950"/>
                    </a:cubicBezTo>
                    <a:cubicBezTo>
                      <a:pt x="137992" y="228841"/>
                      <a:pt x="139101" y="224130"/>
                      <a:pt x="142150" y="223299"/>
                    </a:cubicBezTo>
                    <a:cubicBezTo>
                      <a:pt x="146309" y="222467"/>
                      <a:pt x="145754" y="211937"/>
                      <a:pt x="145200" y="209165"/>
                    </a:cubicBezTo>
                    <a:cubicBezTo>
                      <a:pt x="144646" y="206117"/>
                      <a:pt x="144368" y="200575"/>
                      <a:pt x="147695" y="195863"/>
                    </a:cubicBezTo>
                    <a:cubicBezTo>
                      <a:pt x="151299" y="190875"/>
                      <a:pt x="133279" y="174802"/>
                      <a:pt x="128566" y="169260"/>
                    </a:cubicBezTo>
                    <a:cubicBezTo>
                      <a:pt x="123853" y="163717"/>
                      <a:pt x="126070" y="154295"/>
                      <a:pt x="127457" y="148476"/>
                    </a:cubicBezTo>
                    <a:cubicBezTo>
                      <a:pt x="128843" y="142933"/>
                      <a:pt x="109436" y="123535"/>
                      <a:pt x="106110" y="119101"/>
                    </a:cubicBezTo>
                    <a:cubicBezTo>
                      <a:pt x="102783" y="114667"/>
                      <a:pt x="93357" y="113835"/>
                      <a:pt x="88921" y="114112"/>
                    </a:cubicBezTo>
                    <a:cubicBezTo>
                      <a:pt x="84485" y="114390"/>
                      <a:pt x="74505" y="125752"/>
                      <a:pt x="69515" y="128246"/>
                    </a:cubicBezTo>
                    <a:cubicBezTo>
                      <a:pt x="64248" y="130740"/>
                      <a:pt x="58703" y="120763"/>
                      <a:pt x="53713" y="119378"/>
                    </a:cubicBezTo>
                    <a:cubicBezTo>
                      <a:pt x="48722" y="118269"/>
                      <a:pt x="33752" y="133788"/>
                      <a:pt x="31534" y="137668"/>
                    </a:cubicBezTo>
                    <a:cubicBezTo>
                      <a:pt x="29316" y="141548"/>
                      <a:pt x="24603" y="140716"/>
                      <a:pt x="21831" y="136005"/>
                    </a:cubicBezTo>
                    <a:cubicBezTo>
                      <a:pt x="19335" y="131017"/>
                      <a:pt x="24880" y="128800"/>
                      <a:pt x="27652" y="126583"/>
                    </a:cubicBezTo>
                    <a:cubicBezTo>
                      <a:pt x="30425" y="124366"/>
                      <a:pt x="27098" y="114112"/>
                      <a:pt x="26544" y="110787"/>
                    </a:cubicBezTo>
                    <a:cubicBezTo>
                      <a:pt x="25712" y="107184"/>
                      <a:pt x="31534" y="100811"/>
                      <a:pt x="33197" y="99148"/>
                    </a:cubicBezTo>
                    <a:cubicBezTo>
                      <a:pt x="34861" y="97485"/>
                      <a:pt x="33197" y="93051"/>
                      <a:pt x="31257" y="91943"/>
                    </a:cubicBezTo>
                    <a:cubicBezTo>
                      <a:pt x="29316" y="90834"/>
                      <a:pt x="30702" y="88063"/>
                      <a:pt x="30702" y="84461"/>
                    </a:cubicBezTo>
                    <a:cubicBezTo>
                      <a:pt x="30702" y="80581"/>
                      <a:pt x="16840" y="83075"/>
                      <a:pt x="14622" y="83629"/>
                    </a:cubicBezTo>
                    <a:cubicBezTo>
                      <a:pt x="12404" y="84184"/>
                      <a:pt x="10187" y="81689"/>
                      <a:pt x="7969" y="78087"/>
                    </a:cubicBezTo>
                    <a:cubicBezTo>
                      <a:pt x="5751" y="74207"/>
                      <a:pt x="11573" y="69496"/>
                      <a:pt x="11296" y="64231"/>
                    </a:cubicBezTo>
                    <a:cubicBezTo>
                      <a:pt x="11296" y="58965"/>
                      <a:pt x="4642" y="61182"/>
                      <a:pt x="1593" y="62845"/>
                    </a:cubicBezTo>
                    <a:cubicBezTo>
                      <a:pt x="-1457" y="64231"/>
                      <a:pt x="761" y="58688"/>
                      <a:pt x="1038" y="58134"/>
                    </a:cubicBezTo>
                    <a:lnTo>
                      <a:pt x="1038" y="58134"/>
                    </a:lnTo>
                    <a:cubicBezTo>
                      <a:pt x="1593" y="57857"/>
                      <a:pt x="2147" y="57025"/>
                      <a:pt x="2147" y="55640"/>
                    </a:cubicBezTo>
                    <a:cubicBezTo>
                      <a:pt x="2147" y="51483"/>
                      <a:pt x="2979" y="48158"/>
                      <a:pt x="6583" y="47049"/>
                    </a:cubicBezTo>
                    <a:cubicBezTo>
                      <a:pt x="10464" y="45664"/>
                      <a:pt x="11850" y="47049"/>
                      <a:pt x="11850" y="44555"/>
                    </a:cubicBezTo>
                    <a:cubicBezTo>
                      <a:pt x="11850" y="41784"/>
                      <a:pt x="11850" y="37627"/>
                      <a:pt x="15732" y="34024"/>
                    </a:cubicBezTo>
                    <a:cubicBezTo>
                      <a:pt x="19613" y="30422"/>
                      <a:pt x="28207" y="25433"/>
                      <a:pt x="28207" y="25433"/>
                    </a:cubicBezTo>
                    <a:cubicBezTo>
                      <a:pt x="29316" y="30422"/>
                      <a:pt x="25712" y="35410"/>
                      <a:pt x="33197" y="36241"/>
                    </a:cubicBezTo>
                    <a:cubicBezTo>
                      <a:pt x="40960" y="37073"/>
                      <a:pt x="46504" y="37627"/>
                      <a:pt x="44286" y="32916"/>
                    </a:cubicBezTo>
                    <a:cubicBezTo>
                      <a:pt x="42069" y="28205"/>
                      <a:pt x="40128" y="29313"/>
                      <a:pt x="42623" y="23217"/>
                    </a:cubicBezTo>
                    <a:cubicBezTo>
                      <a:pt x="45118" y="17397"/>
                      <a:pt x="45396" y="15457"/>
                      <a:pt x="42623" y="12963"/>
                    </a:cubicBezTo>
                    <a:cubicBezTo>
                      <a:pt x="40128" y="10469"/>
                      <a:pt x="37079" y="4649"/>
                      <a:pt x="40683" y="1324"/>
                    </a:cubicBezTo>
                    <a:cubicBezTo>
                      <a:pt x="43455" y="-1724"/>
                      <a:pt x="49831" y="1601"/>
                      <a:pt x="53990" y="493"/>
                    </a:cubicBezTo>
                    <a:cubicBezTo>
                      <a:pt x="54545" y="1047"/>
                      <a:pt x="63970" y="12132"/>
                      <a:pt x="65911" y="17674"/>
                    </a:cubicBezTo>
                    <a:cubicBezTo>
                      <a:pt x="67851" y="23494"/>
                      <a:pt x="69793" y="21554"/>
                      <a:pt x="73119" y="21000"/>
                    </a:cubicBezTo>
                    <a:cubicBezTo>
                      <a:pt x="76446" y="20723"/>
                      <a:pt x="75060" y="29313"/>
                      <a:pt x="75337" y="35964"/>
                    </a:cubicBezTo>
                    <a:cubicBezTo>
                      <a:pt x="75337" y="42615"/>
                      <a:pt x="86981" y="47880"/>
                      <a:pt x="93080" y="49820"/>
                    </a:cubicBezTo>
                    <a:cubicBezTo>
                      <a:pt x="99179" y="51760"/>
                      <a:pt x="100011" y="48158"/>
                      <a:pt x="103615" y="44832"/>
                    </a:cubicBezTo>
                    <a:cubicBezTo>
                      <a:pt x="107219" y="41784"/>
                      <a:pt x="113041" y="44001"/>
                      <a:pt x="116922" y="48158"/>
                    </a:cubicBezTo>
                    <a:cubicBezTo>
                      <a:pt x="120803" y="52315"/>
                      <a:pt x="119140" y="53423"/>
                      <a:pt x="117199" y="55640"/>
                    </a:cubicBezTo>
                    <a:cubicBezTo>
                      <a:pt x="115536" y="57857"/>
                      <a:pt x="120803" y="58688"/>
                      <a:pt x="124407" y="60628"/>
                    </a:cubicBezTo>
                    <a:cubicBezTo>
                      <a:pt x="128012" y="62568"/>
                      <a:pt x="130229" y="65616"/>
                      <a:pt x="129398" y="71713"/>
                    </a:cubicBezTo>
                    <a:cubicBezTo>
                      <a:pt x="128566" y="78087"/>
                      <a:pt x="112764" y="79472"/>
                      <a:pt x="108605" y="79472"/>
                    </a:cubicBezTo>
                    <a:cubicBezTo>
                      <a:pt x="104447" y="79472"/>
                      <a:pt x="102783" y="80858"/>
                      <a:pt x="102783" y="86123"/>
                    </a:cubicBezTo>
                    <a:cubicBezTo>
                      <a:pt x="102783" y="91389"/>
                      <a:pt x="125516" y="102474"/>
                      <a:pt x="130784" y="104968"/>
                    </a:cubicBezTo>
                    <a:cubicBezTo>
                      <a:pt x="136051" y="107461"/>
                      <a:pt x="134388" y="111896"/>
                      <a:pt x="134665" y="114390"/>
                    </a:cubicBezTo>
                    <a:cubicBezTo>
                      <a:pt x="135219" y="116884"/>
                      <a:pt x="140487" y="120209"/>
                      <a:pt x="143814" y="124366"/>
                    </a:cubicBezTo>
                    <a:cubicBezTo>
                      <a:pt x="147141" y="128523"/>
                      <a:pt x="156566" y="137668"/>
                      <a:pt x="161280" y="141271"/>
                    </a:cubicBezTo>
                    <a:cubicBezTo>
                      <a:pt x="165993" y="144873"/>
                      <a:pt x="174586" y="159838"/>
                      <a:pt x="175696" y="163717"/>
                    </a:cubicBezTo>
                    <a:cubicBezTo>
                      <a:pt x="176804" y="167597"/>
                      <a:pt x="189834" y="174802"/>
                      <a:pt x="194548" y="178405"/>
                    </a:cubicBezTo>
                    <a:cubicBezTo>
                      <a:pt x="199261" y="182007"/>
                      <a:pt x="192884" y="183947"/>
                      <a:pt x="190666" y="186441"/>
                    </a:cubicBezTo>
                    <a:cubicBezTo>
                      <a:pt x="188448" y="189212"/>
                      <a:pt x="197043" y="193924"/>
                      <a:pt x="200924" y="197249"/>
                    </a:cubicBezTo>
                    <a:cubicBezTo>
                      <a:pt x="204805" y="200852"/>
                      <a:pt x="201201" y="203346"/>
                      <a:pt x="199261" y="205563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43" name="Freeform 2042">
                <a:extLst>
                  <a:ext uri="{FF2B5EF4-FFF2-40B4-BE49-F238E27FC236}">
                    <a16:creationId xmlns:a16="http://schemas.microsoft.com/office/drawing/2014/main" id="{4151116B-3B7B-1C83-311F-0767248ED0C3}"/>
                  </a:ext>
                </a:extLst>
              </p:cNvPr>
              <p:cNvSpPr/>
              <p:nvPr/>
            </p:nvSpPr>
            <p:spPr>
              <a:xfrm>
                <a:off x="7520193" y="3333126"/>
                <a:ext cx="89109" cy="46668"/>
              </a:xfrm>
              <a:custGeom>
                <a:avLst/>
                <a:gdLst>
                  <a:gd name="connsiteX0" fmla="*/ 86836 w 89109"/>
                  <a:gd name="connsiteY0" fmla="*/ 37134 h 46668"/>
                  <a:gd name="connsiteX1" fmla="*/ 84618 w 89109"/>
                  <a:gd name="connsiteY1" fmla="*/ 44894 h 46668"/>
                  <a:gd name="connsiteX2" fmla="*/ 46637 w 89109"/>
                  <a:gd name="connsiteY2" fmla="*/ 44894 h 46668"/>
                  <a:gd name="connsiteX3" fmla="*/ 37210 w 89109"/>
                  <a:gd name="connsiteY3" fmla="*/ 42677 h 46668"/>
                  <a:gd name="connsiteX4" fmla="*/ 22794 w 89109"/>
                  <a:gd name="connsiteY4" fmla="*/ 45448 h 46668"/>
                  <a:gd name="connsiteX5" fmla="*/ 3665 w 89109"/>
                  <a:gd name="connsiteY5" fmla="*/ 41291 h 46668"/>
                  <a:gd name="connsiteX6" fmla="*/ 615 w 89109"/>
                  <a:gd name="connsiteY6" fmla="*/ 27435 h 46668"/>
                  <a:gd name="connsiteX7" fmla="*/ 3388 w 89109"/>
                  <a:gd name="connsiteY7" fmla="*/ 25218 h 46668"/>
                  <a:gd name="connsiteX8" fmla="*/ 30557 w 89109"/>
                  <a:gd name="connsiteY8" fmla="*/ 0 h 46668"/>
                  <a:gd name="connsiteX9" fmla="*/ 46637 w 89109"/>
                  <a:gd name="connsiteY9" fmla="*/ 8591 h 46668"/>
                  <a:gd name="connsiteX10" fmla="*/ 73805 w 89109"/>
                  <a:gd name="connsiteY10" fmla="*/ 10808 h 46668"/>
                  <a:gd name="connsiteX11" fmla="*/ 74637 w 89109"/>
                  <a:gd name="connsiteY11" fmla="*/ 12748 h 46668"/>
                  <a:gd name="connsiteX12" fmla="*/ 73805 w 89109"/>
                  <a:gd name="connsiteY12" fmla="*/ 23001 h 46668"/>
                  <a:gd name="connsiteX13" fmla="*/ 88499 w 89109"/>
                  <a:gd name="connsiteY13" fmla="*/ 31315 h 46668"/>
                  <a:gd name="connsiteX14" fmla="*/ 86281 w 89109"/>
                  <a:gd name="connsiteY14" fmla="*/ 37134 h 466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89109" h="46668">
                    <a:moveTo>
                      <a:pt x="86836" y="37134"/>
                    </a:moveTo>
                    <a:cubicBezTo>
                      <a:pt x="88499" y="37411"/>
                      <a:pt x="91271" y="46279"/>
                      <a:pt x="84618" y="44894"/>
                    </a:cubicBezTo>
                    <a:cubicBezTo>
                      <a:pt x="78241" y="43231"/>
                      <a:pt x="49963" y="47111"/>
                      <a:pt x="46637" y="44894"/>
                    </a:cubicBezTo>
                    <a:cubicBezTo>
                      <a:pt x="43309" y="42954"/>
                      <a:pt x="40814" y="39906"/>
                      <a:pt x="37210" y="42677"/>
                    </a:cubicBezTo>
                    <a:cubicBezTo>
                      <a:pt x="33606" y="45171"/>
                      <a:pt x="33606" y="48496"/>
                      <a:pt x="22794" y="45448"/>
                    </a:cubicBezTo>
                    <a:cubicBezTo>
                      <a:pt x="11982" y="42677"/>
                      <a:pt x="6438" y="45448"/>
                      <a:pt x="3665" y="41291"/>
                    </a:cubicBezTo>
                    <a:cubicBezTo>
                      <a:pt x="893" y="37134"/>
                      <a:pt x="-1048" y="38243"/>
                      <a:pt x="615" y="27435"/>
                    </a:cubicBezTo>
                    <a:cubicBezTo>
                      <a:pt x="1447" y="27435"/>
                      <a:pt x="2279" y="26604"/>
                      <a:pt x="3388" y="25218"/>
                    </a:cubicBezTo>
                    <a:cubicBezTo>
                      <a:pt x="10873" y="14965"/>
                      <a:pt x="21686" y="0"/>
                      <a:pt x="30557" y="0"/>
                    </a:cubicBezTo>
                    <a:cubicBezTo>
                      <a:pt x="39428" y="0"/>
                      <a:pt x="41646" y="8868"/>
                      <a:pt x="46637" y="8591"/>
                    </a:cubicBezTo>
                    <a:cubicBezTo>
                      <a:pt x="51626" y="8314"/>
                      <a:pt x="72419" y="8314"/>
                      <a:pt x="73805" y="10808"/>
                    </a:cubicBezTo>
                    <a:cubicBezTo>
                      <a:pt x="74083" y="11362"/>
                      <a:pt x="74360" y="12193"/>
                      <a:pt x="74637" y="12748"/>
                    </a:cubicBezTo>
                    <a:cubicBezTo>
                      <a:pt x="74637" y="12748"/>
                      <a:pt x="68815" y="20230"/>
                      <a:pt x="73805" y="23001"/>
                    </a:cubicBezTo>
                    <a:cubicBezTo>
                      <a:pt x="78795" y="25495"/>
                      <a:pt x="92103" y="28266"/>
                      <a:pt x="88499" y="31315"/>
                    </a:cubicBezTo>
                    <a:cubicBezTo>
                      <a:pt x="84894" y="34363"/>
                      <a:pt x="84340" y="36857"/>
                      <a:pt x="86281" y="37134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44" name="Freeform 2043">
                <a:extLst>
                  <a:ext uri="{FF2B5EF4-FFF2-40B4-BE49-F238E27FC236}">
                    <a16:creationId xmlns:a16="http://schemas.microsoft.com/office/drawing/2014/main" id="{ADCFC72C-C2D9-5523-934E-6C87C41AAA1A}"/>
                  </a:ext>
                </a:extLst>
              </p:cNvPr>
              <p:cNvSpPr/>
              <p:nvPr/>
            </p:nvSpPr>
            <p:spPr>
              <a:xfrm>
                <a:off x="7282158" y="3272517"/>
                <a:ext cx="219536" cy="118630"/>
              </a:xfrm>
              <a:custGeom>
                <a:avLst/>
                <a:gdLst>
                  <a:gd name="connsiteX0" fmla="*/ 219522 w 219536"/>
                  <a:gd name="connsiteY0" fmla="*/ 111877 h 118630"/>
                  <a:gd name="connsiteX1" fmla="*/ 199838 w 219536"/>
                  <a:gd name="connsiteY1" fmla="*/ 118528 h 118630"/>
                  <a:gd name="connsiteX2" fmla="*/ 188471 w 219536"/>
                  <a:gd name="connsiteY2" fmla="*/ 113539 h 118630"/>
                  <a:gd name="connsiteX3" fmla="*/ 184312 w 219536"/>
                  <a:gd name="connsiteY3" fmla="*/ 116588 h 118630"/>
                  <a:gd name="connsiteX4" fmla="*/ 175441 w 219536"/>
                  <a:gd name="connsiteY4" fmla="*/ 112985 h 118630"/>
                  <a:gd name="connsiteX5" fmla="*/ 160471 w 219536"/>
                  <a:gd name="connsiteY5" fmla="*/ 111600 h 118630"/>
                  <a:gd name="connsiteX6" fmla="*/ 153817 w 219536"/>
                  <a:gd name="connsiteY6" fmla="*/ 105780 h 118630"/>
                  <a:gd name="connsiteX7" fmla="*/ 144391 w 219536"/>
                  <a:gd name="connsiteY7" fmla="*/ 105780 h 118630"/>
                  <a:gd name="connsiteX8" fmla="*/ 129143 w 219536"/>
                  <a:gd name="connsiteY8" fmla="*/ 100515 h 118630"/>
                  <a:gd name="connsiteX9" fmla="*/ 124153 w 219536"/>
                  <a:gd name="connsiteY9" fmla="*/ 89984 h 118630"/>
                  <a:gd name="connsiteX10" fmla="*/ 112509 w 219536"/>
                  <a:gd name="connsiteY10" fmla="*/ 85273 h 118630"/>
                  <a:gd name="connsiteX11" fmla="*/ 106410 w 219536"/>
                  <a:gd name="connsiteY11" fmla="*/ 88044 h 118630"/>
                  <a:gd name="connsiteX12" fmla="*/ 98370 w 219536"/>
                  <a:gd name="connsiteY12" fmla="*/ 86936 h 118630"/>
                  <a:gd name="connsiteX13" fmla="*/ 91994 w 219536"/>
                  <a:gd name="connsiteY13" fmla="*/ 89984 h 118630"/>
                  <a:gd name="connsiteX14" fmla="*/ 80904 w 219536"/>
                  <a:gd name="connsiteY14" fmla="*/ 86659 h 118630"/>
                  <a:gd name="connsiteX15" fmla="*/ 72587 w 219536"/>
                  <a:gd name="connsiteY15" fmla="*/ 80839 h 118630"/>
                  <a:gd name="connsiteX16" fmla="*/ 62052 w 219536"/>
                  <a:gd name="connsiteY16" fmla="*/ 75574 h 118630"/>
                  <a:gd name="connsiteX17" fmla="*/ 49299 w 219536"/>
                  <a:gd name="connsiteY17" fmla="*/ 75574 h 118630"/>
                  <a:gd name="connsiteX18" fmla="*/ 24348 w 219536"/>
                  <a:gd name="connsiteY18" fmla="*/ 56452 h 118630"/>
                  <a:gd name="connsiteX19" fmla="*/ 3833 w 219536"/>
                  <a:gd name="connsiteY19" fmla="*/ 51187 h 118630"/>
                  <a:gd name="connsiteX20" fmla="*/ 3833 w 219536"/>
                  <a:gd name="connsiteY20" fmla="*/ 35945 h 118630"/>
                  <a:gd name="connsiteX21" fmla="*/ 8546 w 219536"/>
                  <a:gd name="connsiteY21" fmla="*/ 22089 h 118630"/>
                  <a:gd name="connsiteX22" fmla="*/ 24626 w 219536"/>
                  <a:gd name="connsiteY22" fmla="*/ 5739 h 118630"/>
                  <a:gd name="connsiteX23" fmla="*/ 34052 w 219536"/>
                  <a:gd name="connsiteY23" fmla="*/ 7124 h 118630"/>
                  <a:gd name="connsiteX24" fmla="*/ 41814 w 219536"/>
                  <a:gd name="connsiteY24" fmla="*/ 196 h 118630"/>
                  <a:gd name="connsiteX25" fmla="*/ 54567 w 219536"/>
                  <a:gd name="connsiteY25" fmla="*/ 2691 h 118630"/>
                  <a:gd name="connsiteX26" fmla="*/ 63993 w 219536"/>
                  <a:gd name="connsiteY26" fmla="*/ 12944 h 118630"/>
                  <a:gd name="connsiteX27" fmla="*/ 78963 w 219536"/>
                  <a:gd name="connsiteY27" fmla="*/ 21535 h 118630"/>
                  <a:gd name="connsiteX28" fmla="*/ 92271 w 219536"/>
                  <a:gd name="connsiteY28" fmla="*/ 26523 h 118630"/>
                  <a:gd name="connsiteX29" fmla="*/ 97539 w 219536"/>
                  <a:gd name="connsiteY29" fmla="*/ 35945 h 118630"/>
                  <a:gd name="connsiteX30" fmla="*/ 111677 w 219536"/>
                  <a:gd name="connsiteY30" fmla="*/ 36500 h 118630"/>
                  <a:gd name="connsiteX31" fmla="*/ 115281 w 219536"/>
                  <a:gd name="connsiteY31" fmla="*/ 45644 h 118630"/>
                  <a:gd name="connsiteX32" fmla="*/ 126925 w 219536"/>
                  <a:gd name="connsiteY32" fmla="*/ 53681 h 118630"/>
                  <a:gd name="connsiteX33" fmla="*/ 138846 w 219536"/>
                  <a:gd name="connsiteY33" fmla="*/ 56729 h 118630"/>
                  <a:gd name="connsiteX34" fmla="*/ 141896 w 219536"/>
                  <a:gd name="connsiteY34" fmla="*/ 61163 h 118630"/>
                  <a:gd name="connsiteX35" fmla="*/ 154648 w 219536"/>
                  <a:gd name="connsiteY35" fmla="*/ 61995 h 118630"/>
                  <a:gd name="connsiteX36" fmla="*/ 162689 w 219536"/>
                  <a:gd name="connsiteY36" fmla="*/ 70031 h 118630"/>
                  <a:gd name="connsiteX37" fmla="*/ 184590 w 219536"/>
                  <a:gd name="connsiteY37" fmla="*/ 70031 h 118630"/>
                  <a:gd name="connsiteX38" fmla="*/ 203164 w 219536"/>
                  <a:gd name="connsiteY38" fmla="*/ 74465 h 118630"/>
                  <a:gd name="connsiteX39" fmla="*/ 219522 w 219536"/>
                  <a:gd name="connsiteY39" fmla="*/ 72525 h 118630"/>
                  <a:gd name="connsiteX40" fmla="*/ 216749 w 219536"/>
                  <a:gd name="connsiteY40" fmla="*/ 95249 h 118630"/>
                  <a:gd name="connsiteX41" fmla="*/ 219522 w 219536"/>
                  <a:gd name="connsiteY41" fmla="*/ 111045 h 1186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219536" h="118630">
                    <a:moveTo>
                      <a:pt x="219522" y="111877"/>
                    </a:moveTo>
                    <a:cubicBezTo>
                      <a:pt x="219522" y="119636"/>
                      <a:pt x="206769" y="117973"/>
                      <a:pt x="199838" y="118528"/>
                    </a:cubicBezTo>
                    <a:cubicBezTo>
                      <a:pt x="193184" y="119359"/>
                      <a:pt x="190689" y="114925"/>
                      <a:pt x="188471" y="113539"/>
                    </a:cubicBezTo>
                    <a:cubicBezTo>
                      <a:pt x="186253" y="112431"/>
                      <a:pt x="186808" y="114371"/>
                      <a:pt x="184312" y="116588"/>
                    </a:cubicBezTo>
                    <a:cubicBezTo>
                      <a:pt x="181817" y="118805"/>
                      <a:pt x="180431" y="116033"/>
                      <a:pt x="175441" y="112985"/>
                    </a:cubicBezTo>
                    <a:cubicBezTo>
                      <a:pt x="170451" y="109937"/>
                      <a:pt x="167401" y="111322"/>
                      <a:pt x="160471" y="111600"/>
                    </a:cubicBezTo>
                    <a:cubicBezTo>
                      <a:pt x="153540" y="111600"/>
                      <a:pt x="159639" y="111600"/>
                      <a:pt x="153817" y="105780"/>
                    </a:cubicBezTo>
                    <a:cubicBezTo>
                      <a:pt x="147995" y="99683"/>
                      <a:pt x="147441" y="105780"/>
                      <a:pt x="144391" y="105780"/>
                    </a:cubicBezTo>
                    <a:cubicBezTo>
                      <a:pt x="141341" y="105780"/>
                      <a:pt x="133024" y="101346"/>
                      <a:pt x="129143" y="100515"/>
                    </a:cubicBezTo>
                    <a:cubicBezTo>
                      <a:pt x="125262" y="99683"/>
                      <a:pt x="125816" y="93310"/>
                      <a:pt x="124153" y="89984"/>
                    </a:cubicBezTo>
                    <a:cubicBezTo>
                      <a:pt x="122490" y="86659"/>
                      <a:pt x="115836" y="86382"/>
                      <a:pt x="112509" y="85273"/>
                    </a:cubicBezTo>
                    <a:cubicBezTo>
                      <a:pt x="109182" y="84164"/>
                      <a:pt x="107796" y="86104"/>
                      <a:pt x="106410" y="88044"/>
                    </a:cubicBezTo>
                    <a:cubicBezTo>
                      <a:pt x="105024" y="90261"/>
                      <a:pt x="103083" y="90261"/>
                      <a:pt x="98370" y="86936"/>
                    </a:cubicBezTo>
                    <a:cubicBezTo>
                      <a:pt x="93657" y="83333"/>
                      <a:pt x="95043" y="89984"/>
                      <a:pt x="91994" y="89984"/>
                    </a:cubicBezTo>
                    <a:cubicBezTo>
                      <a:pt x="88944" y="89984"/>
                      <a:pt x="85340" y="87490"/>
                      <a:pt x="80904" y="86659"/>
                    </a:cubicBezTo>
                    <a:cubicBezTo>
                      <a:pt x="76468" y="85827"/>
                      <a:pt x="73419" y="83610"/>
                      <a:pt x="72587" y="80839"/>
                    </a:cubicBezTo>
                    <a:cubicBezTo>
                      <a:pt x="71756" y="78068"/>
                      <a:pt x="65933" y="78068"/>
                      <a:pt x="62052" y="75574"/>
                    </a:cubicBezTo>
                    <a:cubicBezTo>
                      <a:pt x="58171" y="73080"/>
                      <a:pt x="53181" y="75019"/>
                      <a:pt x="49299" y="75574"/>
                    </a:cubicBezTo>
                    <a:cubicBezTo>
                      <a:pt x="45418" y="76128"/>
                      <a:pt x="32389" y="63103"/>
                      <a:pt x="24348" y="56452"/>
                    </a:cubicBezTo>
                    <a:cubicBezTo>
                      <a:pt x="16309" y="49801"/>
                      <a:pt x="11041" y="54235"/>
                      <a:pt x="3833" y="51187"/>
                    </a:cubicBezTo>
                    <a:cubicBezTo>
                      <a:pt x="-3375" y="48416"/>
                      <a:pt x="1338" y="38993"/>
                      <a:pt x="3833" y="35945"/>
                    </a:cubicBezTo>
                    <a:cubicBezTo>
                      <a:pt x="6328" y="32897"/>
                      <a:pt x="6882" y="28740"/>
                      <a:pt x="8546" y="22089"/>
                    </a:cubicBezTo>
                    <a:cubicBezTo>
                      <a:pt x="10210" y="15438"/>
                      <a:pt x="24626" y="5739"/>
                      <a:pt x="24626" y="5739"/>
                    </a:cubicBezTo>
                    <a:cubicBezTo>
                      <a:pt x="27675" y="8787"/>
                      <a:pt x="31279" y="12113"/>
                      <a:pt x="34052" y="7124"/>
                    </a:cubicBezTo>
                    <a:cubicBezTo>
                      <a:pt x="37933" y="474"/>
                      <a:pt x="38488" y="751"/>
                      <a:pt x="41814" y="196"/>
                    </a:cubicBezTo>
                    <a:cubicBezTo>
                      <a:pt x="45141" y="-358"/>
                      <a:pt x="53181" y="196"/>
                      <a:pt x="54567" y="2691"/>
                    </a:cubicBezTo>
                    <a:cubicBezTo>
                      <a:pt x="55953" y="5462"/>
                      <a:pt x="59003" y="13775"/>
                      <a:pt x="63993" y="12944"/>
                    </a:cubicBezTo>
                    <a:cubicBezTo>
                      <a:pt x="68983" y="12390"/>
                      <a:pt x="73974" y="20426"/>
                      <a:pt x="78963" y="21535"/>
                    </a:cubicBezTo>
                    <a:cubicBezTo>
                      <a:pt x="83954" y="22643"/>
                      <a:pt x="90885" y="23475"/>
                      <a:pt x="92271" y="26523"/>
                    </a:cubicBezTo>
                    <a:cubicBezTo>
                      <a:pt x="93657" y="29294"/>
                      <a:pt x="93657" y="36777"/>
                      <a:pt x="97539" y="35945"/>
                    </a:cubicBezTo>
                    <a:cubicBezTo>
                      <a:pt x="101420" y="35114"/>
                      <a:pt x="111677" y="34282"/>
                      <a:pt x="111677" y="36500"/>
                    </a:cubicBezTo>
                    <a:cubicBezTo>
                      <a:pt x="111677" y="38716"/>
                      <a:pt x="110845" y="43705"/>
                      <a:pt x="115281" y="45644"/>
                    </a:cubicBezTo>
                    <a:cubicBezTo>
                      <a:pt x="119717" y="47584"/>
                      <a:pt x="121935" y="52295"/>
                      <a:pt x="126925" y="53681"/>
                    </a:cubicBezTo>
                    <a:cubicBezTo>
                      <a:pt x="131915" y="54790"/>
                      <a:pt x="138846" y="55344"/>
                      <a:pt x="138846" y="56729"/>
                    </a:cubicBezTo>
                    <a:cubicBezTo>
                      <a:pt x="138846" y="58115"/>
                      <a:pt x="135796" y="60886"/>
                      <a:pt x="141896" y="61163"/>
                    </a:cubicBezTo>
                    <a:cubicBezTo>
                      <a:pt x="147995" y="61163"/>
                      <a:pt x="153540" y="60609"/>
                      <a:pt x="154648" y="61995"/>
                    </a:cubicBezTo>
                    <a:cubicBezTo>
                      <a:pt x="155758" y="63380"/>
                      <a:pt x="158530" y="71971"/>
                      <a:pt x="162689" y="70031"/>
                    </a:cubicBezTo>
                    <a:cubicBezTo>
                      <a:pt x="166847" y="68369"/>
                      <a:pt x="181817" y="68646"/>
                      <a:pt x="184590" y="70031"/>
                    </a:cubicBezTo>
                    <a:cubicBezTo>
                      <a:pt x="187362" y="71417"/>
                      <a:pt x="198174" y="74465"/>
                      <a:pt x="203164" y="74465"/>
                    </a:cubicBezTo>
                    <a:cubicBezTo>
                      <a:pt x="207600" y="74465"/>
                      <a:pt x="214254" y="74465"/>
                      <a:pt x="219522" y="72525"/>
                    </a:cubicBezTo>
                    <a:cubicBezTo>
                      <a:pt x="219522" y="81393"/>
                      <a:pt x="217304" y="88321"/>
                      <a:pt x="216749" y="95249"/>
                    </a:cubicBezTo>
                    <a:cubicBezTo>
                      <a:pt x="216194" y="102177"/>
                      <a:pt x="219798" y="103286"/>
                      <a:pt x="219522" y="111045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grpSp>
            <p:nvGrpSpPr>
              <p:cNvPr id="2045" name="Graphic 248">
                <a:extLst>
                  <a:ext uri="{FF2B5EF4-FFF2-40B4-BE49-F238E27FC236}">
                    <a16:creationId xmlns:a16="http://schemas.microsoft.com/office/drawing/2014/main" id="{759F2EA6-E963-58F2-C0F8-711858EB3F4E}"/>
                  </a:ext>
                </a:extLst>
              </p:cNvPr>
              <p:cNvGrpSpPr/>
              <p:nvPr/>
            </p:nvGrpSpPr>
            <p:grpSpPr>
              <a:xfrm>
                <a:off x="5648646" y="1162154"/>
                <a:ext cx="4666797" cy="1782999"/>
                <a:chOff x="6311411" y="1161035"/>
                <a:chExt cx="4666797" cy="1782999"/>
              </a:xfrm>
              <a:grpFill/>
            </p:grpSpPr>
            <p:sp>
              <p:nvSpPr>
                <p:cNvPr id="2150" name="Freeform 2149">
                  <a:extLst>
                    <a:ext uri="{FF2B5EF4-FFF2-40B4-BE49-F238E27FC236}">
                      <a16:creationId xmlns:a16="http://schemas.microsoft.com/office/drawing/2014/main" id="{4C200E04-C536-DEF6-49FA-1709DC17E01A}"/>
                    </a:ext>
                  </a:extLst>
                </p:cNvPr>
                <p:cNvSpPr/>
                <p:nvPr/>
              </p:nvSpPr>
              <p:spPr>
                <a:xfrm>
                  <a:off x="6311411" y="2448543"/>
                  <a:ext cx="83737" cy="34962"/>
                </a:xfrm>
                <a:custGeom>
                  <a:avLst/>
                  <a:gdLst>
                    <a:gd name="connsiteX0" fmla="*/ 82893 w 83737"/>
                    <a:gd name="connsiteY0" fmla="*/ 34917 h 34962"/>
                    <a:gd name="connsiteX1" fmla="*/ 0 w 83737"/>
                    <a:gd name="connsiteY1" fmla="*/ 32700 h 34962"/>
                    <a:gd name="connsiteX2" fmla="*/ 554 w 83737"/>
                    <a:gd name="connsiteY2" fmla="*/ 31038 h 34962"/>
                    <a:gd name="connsiteX3" fmla="*/ 1386 w 83737"/>
                    <a:gd name="connsiteY3" fmla="*/ 26881 h 34962"/>
                    <a:gd name="connsiteX4" fmla="*/ 5268 w 83737"/>
                    <a:gd name="connsiteY4" fmla="*/ 26881 h 34962"/>
                    <a:gd name="connsiteX5" fmla="*/ 9149 w 83737"/>
                    <a:gd name="connsiteY5" fmla="*/ 28544 h 34962"/>
                    <a:gd name="connsiteX6" fmla="*/ 13307 w 83737"/>
                    <a:gd name="connsiteY6" fmla="*/ 26604 h 34962"/>
                    <a:gd name="connsiteX7" fmla="*/ 12476 w 83737"/>
                    <a:gd name="connsiteY7" fmla="*/ 22170 h 34962"/>
                    <a:gd name="connsiteX8" fmla="*/ 8871 w 83737"/>
                    <a:gd name="connsiteY8" fmla="*/ 16350 h 34962"/>
                    <a:gd name="connsiteX9" fmla="*/ 17188 w 83737"/>
                    <a:gd name="connsiteY9" fmla="*/ 12470 h 34962"/>
                    <a:gd name="connsiteX10" fmla="*/ 21624 w 83737"/>
                    <a:gd name="connsiteY10" fmla="*/ 9145 h 34962"/>
                    <a:gd name="connsiteX11" fmla="*/ 23565 w 83737"/>
                    <a:gd name="connsiteY11" fmla="*/ 6928 h 34962"/>
                    <a:gd name="connsiteX12" fmla="*/ 25229 w 83737"/>
                    <a:gd name="connsiteY12" fmla="*/ 4988 h 34962"/>
                    <a:gd name="connsiteX13" fmla="*/ 27447 w 83737"/>
                    <a:gd name="connsiteY13" fmla="*/ 3603 h 34962"/>
                    <a:gd name="connsiteX14" fmla="*/ 28555 w 83737"/>
                    <a:gd name="connsiteY14" fmla="*/ 5265 h 34962"/>
                    <a:gd name="connsiteX15" fmla="*/ 27447 w 83737"/>
                    <a:gd name="connsiteY15" fmla="*/ 9976 h 34962"/>
                    <a:gd name="connsiteX16" fmla="*/ 28278 w 83737"/>
                    <a:gd name="connsiteY16" fmla="*/ 12748 h 34962"/>
                    <a:gd name="connsiteX17" fmla="*/ 38813 w 83737"/>
                    <a:gd name="connsiteY17" fmla="*/ 9422 h 34962"/>
                    <a:gd name="connsiteX18" fmla="*/ 41308 w 83737"/>
                    <a:gd name="connsiteY18" fmla="*/ 0 h 34962"/>
                    <a:gd name="connsiteX19" fmla="*/ 53784 w 83737"/>
                    <a:gd name="connsiteY19" fmla="*/ 4434 h 34962"/>
                    <a:gd name="connsiteX20" fmla="*/ 65982 w 83737"/>
                    <a:gd name="connsiteY20" fmla="*/ 8868 h 34962"/>
                    <a:gd name="connsiteX21" fmla="*/ 82893 w 83737"/>
                    <a:gd name="connsiteY21" fmla="*/ 12470 h 34962"/>
                    <a:gd name="connsiteX22" fmla="*/ 82893 w 83737"/>
                    <a:gd name="connsiteY22" fmla="*/ 34640 h 349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83737" h="34962">
                      <a:moveTo>
                        <a:pt x="82893" y="34917"/>
                      </a:moveTo>
                      <a:cubicBezTo>
                        <a:pt x="64596" y="34917"/>
                        <a:pt x="19406" y="35472"/>
                        <a:pt x="0" y="32700"/>
                      </a:cubicBezTo>
                      <a:cubicBezTo>
                        <a:pt x="0" y="32146"/>
                        <a:pt x="278" y="31592"/>
                        <a:pt x="554" y="31038"/>
                      </a:cubicBezTo>
                      <a:cubicBezTo>
                        <a:pt x="832" y="29652"/>
                        <a:pt x="554" y="28266"/>
                        <a:pt x="1386" y="26881"/>
                      </a:cubicBezTo>
                      <a:cubicBezTo>
                        <a:pt x="2218" y="25218"/>
                        <a:pt x="3882" y="25772"/>
                        <a:pt x="5268" y="26881"/>
                      </a:cubicBezTo>
                      <a:cubicBezTo>
                        <a:pt x="6654" y="27989"/>
                        <a:pt x="6931" y="28544"/>
                        <a:pt x="9149" y="28544"/>
                      </a:cubicBezTo>
                      <a:cubicBezTo>
                        <a:pt x="11089" y="28544"/>
                        <a:pt x="12199" y="28544"/>
                        <a:pt x="13307" y="26604"/>
                      </a:cubicBezTo>
                      <a:cubicBezTo>
                        <a:pt x="14416" y="24941"/>
                        <a:pt x="14139" y="23555"/>
                        <a:pt x="12476" y="22170"/>
                      </a:cubicBezTo>
                      <a:cubicBezTo>
                        <a:pt x="10535" y="20507"/>
                        <a:pt x="6931" y="19953"/>
                        <a:pt x="8871" y="16350"/>
                      </a:cubicBezTo>
                      <a:cubicBezTo>
                        <a:pt x="10813" y="13302"/>
                        <a:pt x="14139" y="13302"/>
                        <a:pt x="17188" y="12470"/>
                      </a:cubicBezTo>
                      <a:cubicBezTo>
                        <a:pt x="19130" y="11916"/>
                        <a:pt x="20516" y="10531"/>
                        <a:pt x="21624" y="9145"/>
                      </a:cubicBezTo>
                      <a:cubicBezTo>
                        <a:pt x="22179" y="8314"/>
                        <a:pt x="23011" y="7759"/>
                        <a:pt x="23565" y="6928"/>
                      </a:cubicBezTo>
                      <a:cubicBezTo>
                        <a:pt x="24119" y="6374"/>
                        <a:pt x="24674" y="5819"/>
                        <a:pt x="25229" y="4988"/>
                      </a:cubicBezTo>
                      <a:cubicBezTo>
                        <a:pt x="25783" y="4157"/>
                        <a:pt x="26892" y="3603"/>
                        <a:pt x="27447" y="3603"/>
                      </a:cubicBezTo>
                      <a:cubicBezTo>
                        <a:pt x="28555" y="3603"/>
                        <a:pt x="28555" y="4434"/>
                        <a:pt x="28555" y="5265"/>
                      </a:cubicBezTo>
                      <a:cubicBezTo>
                        <a:pt x="28555" y="6928"/>
                        <a:pt x="27723" y="8314"/>
                        <a:pt x="27447" y="9976"/>
                      </a:cubicBezTo>
                      <a:cubicBezTo>
                        <a:pt x="27447" y="10808"/>
                        <a:pt x="27447" y="12193"/>
                        <a:pt x="28278" y="12748"/>
                      </a:cubicBezTo>
                      <a:cubicBezTo>
                        <a:pt x="31328" y="15519"/>
                        <a:pt x="37150" y="11916"/>
                        <a:pt x="38813" y="9422"/>
                      </a:cubicBezTo>
                      <a:cubicBezTo>
                        <a:pt x="40476" y="6651"/>
                        <a:pt x="41031" y="3048"/>
                        <a:pt x="41308" y="0"/>
                      </a:cubicBezTo>
                      <a:cubicBezTo>
                        <a:pt x="45467" y="1386"/>
                        <a:pt x="51288" y="3325"/>
                        <a:pt x="53784" y="4434"/>
                      </a:cubicBezTo>
                      <a:cubicBezTo>
                        <a:pt x="58774" y="6928"/>
                        <a:pt x="61823" y="9699"/>
                        <a:pt x="65982" y="8868"/>
                      </a:cubicBezTo>
                      <a:cubicBezTo>
                        <a:pt x="69863" y="8036"/>
                        <a:pt x="81230" y="6374"/>
                        <a:pt x="82893" y="12470"/>
                      </a:cubicBezTo>
                      <a:cubicBezTo>
                        <a:pt x="84280" y="17459"/>
                        <a:pt x="83725" y="29098"/>
                        <a:pt x="82893" y="3464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151" name="Freeform 2150">
                  <a:extLst>
                    <a:ext uri="{FF2B5EF4-FFF2-40B4-BE49-F238E27FC236}">
                      <a16:creationId xmlns:a16="http://schemas.microsoft.com/office/drawing/2014/main" id="{0F7EECC4-89A1-0040-EBEB-6B094723557B}"/>
                    </a:ext>
                  </a:extLst>
                </p:cNvPr>
                <p:cNvSpPr/>
                <p:nvPr/>
              </p:nvSpPr>
              <p:spPr>
                <a:xfrm>
                  <a:off x="7191881" y="1755123"/>
                  <a:ext cx="24507" cy="22784"/>
                </a:xfrm>
                <a:custGeom>
                  <a:avLst/>
                  <a:gdLst>
                    <a:gd name="connsiteX0" fmla="*/ 18600 w 24507"/>
                    <a:gd name="connsiteY0" fmla="*/ 4495 h 22784"/>
                    <a:gd name="connsiteX1" fmla="*/ 6402 w 24507"/>
                    <a:gd name="connsiteY1" fmla="*/ 61 h 22784"/>
                    <a:gd name="connsiteX2" fmla="*/ 1689 w 24507"/>
                    <a:gd name="connsiteY2" fmla="*/ 6435 h 22784"/>
                    <a:gd name="connsiteX3" fmla="*/ 7511 w 24507"/>
                    <a:gd name="connsiteY3" fmla="*/ 10591 h 22784"/>
                    <a:gd name="connsiteX4" fmla="*/ 12501 w 24507"/>
                    <a:gd name="connsiteY4" fmla="*/ 15302 h 22784"/>
                    <a:gd name="connsiteX5" fmla="*/ 19709 w 24507"/>
                    <a:gd name="connsiteY5" fmla="*/ 22785 h 22784"/>
                    <a:gd name="connsiteX6" fmla="*/ 24145 w 24507"/>
                    <a:gd name="connsiteY6" fmla="*/ 13363 h 22784"/>
                    <a:gd name="connsiteX7" fmla="*/ 18878 w 24507"/>
                    <a:gd name="connsiteY7" fmla="*/ 4772 h 227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4507" h="22784">
                      <a:moveTo>
                        <a:pt x="18600" y="4495"/>
                      </a:moveTo>
                      <a:cubicBezTo>
                        <a:pt x="14719" y="3109"/>
                        <a:pt x="10561" y="615"/>
                        <a:pt x="6402" y="61"/>
                      </a:cubicBezTo>
                      <a:cubicBezTo>
                        <a:pt x="2521" y="-494"/>
                        <a:pt x="-2746" y="2832"/>
                        <a:pt x="1689" y="6435"/>
                      </a:cubicBezTo>
                      <a:cubicBezTo>
                        <a:pt x="3630" y="7820"/>
                        <a:pt x="5571" y="8929"/>
                        <a:pt x="7511" y="10591"/>
                      </a:cubicBezTo>
                      <a:cubicBezTo>
                        <a:pt x="9175" y="11977"/>
                        <a:pt x="10838" y="13640"/>
                        <a:pt x="12501" y="15302"/>
                      </a:cubicBezTo>
                      <a:cubicBezTo>
                        <a:pt x="14164" y="16965"/>
                        <a:pt x="17214" y="22785"/>
                        <a:pt x="19709" y="22785"/>
                      </a:cubicBezTo>
                      <a:cubicBezTo>
                        <a:pt x="22481" y="22785"/>
                        <a:pt x="23591" y="15302"/>
                        <a:pt x="24145" y="13363"/>
                      </a:cubicBezTo>
                      <a:cubicBezTo>
                        <a:pt x="25531" y="8929"/>
                        <a:pt x="22759" y="6157"/>
                        <a:pt x="18878" y="4772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grpSp>
              <p:nvGrpSpPr>
                <p:cNvPr id="2152" name="Graphic 248">
                  <a:extLst>
                    <a:ext uri="{FF2B5EF4-FFF2-40B4-BE49-F238E27FC236}">
                      <a16:creationId xmlns:a16="http://schemas.microsoft.com/office/drawing/2014/main" id="{52E9A9BB-FB36-A586-E816-35DB9963A9D5}"/>
                    </a:ext>
                  </a:extLst>
                </p:cNvPr>
                <p:cNvGrpSpPr/>
                <p:nvPr/>
              </p:nvGrpSpPr>
              <p:grpSpPr>
                <a:xfrm>
                  <a:off x="6998908" y="1161035"/>
                  <a:ext cx="643169" cy="724186"/>
                  <a:chOff x="6998908" y="1161035"/>
                  <a:chExt cx="643169" cy="724186"/>
                </a:xfrm>
                <a:grpFill/>
              </p:grpSpPr>
              <p:sp>
                <p:nvSpPr>
                  <p:cNvPr id="2200" name="Freeform 2199">
                    <a:extLst>
                      <a:ext uri="{FF2B5EF4-FFF2-40B4-BE49-F238E27FC236}">
                        <a16:creationId xmlns:a16="http://schemas.microsoft.com/office/drawing/2014/main" id="{1590643C-BFEA-3590-A5B3-A9DB760F8A10}"/>
                      </a:ext>
                    </a:extLst>
                  </p:cNvPr>
                  <p:cNvSpPr/>
                  <p:nvPr/>
                </p:nvSpPr>
                <p:spPr>
                  <a:xfrm>
                    <a:off x="7081064" y="1847178"/>
                    <a:ext cx="55328" cy="38043"/>
                  </a:xfrm>
                  <a:custGeom>
                    <a:avLst/>
                    <a:gdLst>
                      <a:gd name="connsiteX0" fmla="*/ 1058 w 55328"/>
                      <a:gd name="connsiteY0" fmla="*/ 24120 h 38043"/>
                      <a:gd name="connsiteX1" fmla="*/ 226 w 55328"/>
                      <a:gd name="connsiteY1" fmla="*/ 18578 h 38043"/>
                      <a:gd name="connsiteX2" fmla="*/ 7434 w 55328"/>
                      <a:gd name="connsiteY2" fmla="*/ 5276 h 38043"/>
                      <a:gd name="connsiteX3" fmla="*/ 18801 w 55328"/>
                      <a:gd name="connsiteY3" fmla="*/ 565 h 38043"/>
                      <a:gd name="connsiteX4" fmla="*/ 32386 w 55328"/>
                      <a:gd name="connsiteY4" fmla="*/ 1951 h 38043"/>
                      <a:gd name="connsiteX5" fmla="*/ 44584 w 55328"/>
                      <a:gd name="connsiteY5" fmla="*/ 6107 h 38043"/>
                      <a:gd name="connsiteX6" fmla="*/ 50128 w 55328"/>
                      <a:gd name="connsiteY6" fmla="*/ 9433 h 38043"/>
                      <a:gd name="connsiteX7" fmla="*/ 54010 w 55328"/>
                      <a:gd name="connsiteY7" fmla="*/ 12481 h 38043"/>
                      <a:gd name="connsiteX8" fmla="*/ 51514 w 55328"/>
                      <a:gd name="connsiteY8" fmla="*/ 21072 h 38043"/>
                      <a:gd name="connsiteX9" fmla="*/ 46802 w 55328"/>
                      <a:gd name="connsiteY9" fmla="*/ 22180 h 38043"/>
                      <a:gd name="connsiteX10" fmla="*/ 42089 w 55328"/>
                      <a:gd name="connsiteY10" fmla="*/ 27446 h 38043"/>
                      <a:gd name="connsiteX11" fmla="*/ 27118 w 55328"/>
                      <a:gd name="connsiteY11" fmla="*/ 36868 h 38043"/>
                      <a:gd name="connsiteX12" fmla="*/ 19356 w 55328"/>
                      <a:gd name="connsiteY12" fmla="*/ 37699 h 38043"/>
                      <a:gd name="connsiteX13" fmla="*/ 11039 w 55328"/>
                      <a:gd name="connsiteY13" fmla="*/ 33265 h 38043"/>
                      <a:gd name="connsiteX14" fmla="*/ 6326 w 55328"/>
                      <a:gd name="connsiteY14" fmla="*/ 28831 h 38043"/>
                      <a:gd name="connsiteX15" fmla="*/ 1058 w 55328"/>
                      <a:gd name="connsiteY15" fmla="*/ 23843 h 380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55328" h="38043">
                        <a:moveTo>
                          <a:pt x="1058" y="24120"/>
                        </a:moveTo>
                        <a:cubicBezTo>
                          <a:pt x="-328" y="22458"/>
                          <a:pt x="-51" y="20795"/>
                          <a:pt x="226" y="18578"/>
                        </a:cubicBezTo>
                        <a:cubicBezTo>
                          <a:pt x="1335" y="13035"/>
                          <a:pt x="2444" y="8601"/>
                          <a:pt x="7434" y="5276"/>
                        </a:cubicBezTo>
                        <a:cubicBezTo>
                          <a:pt x="11039" y="3059"/>
                          <a:pt x="14643" y="1396"/>
                          <a:pt x="18801" y="565"/>
                        </a:cubicBezTo>
                        <a:cubicBezTo>
                          <a:pt x="24069" y="-544"/>
                          <a:pt x="27673" y="11"/>
                          <a:pt x="32386" y="1951"/>
                        </a:cubicBezTo>
                        <a:cubicBezTo>
                          <a:pt x="36544" y="3613"/>
                          <a:pt x="40703" y="3890"/>
                          <a:pt x="44584" y="6107"/>
                        </a:cubicBezTo>
                        <a:cubicBezTo>
                          <a:pt x="46525" y="7216"/>
                          <a:pt x="48188" y="8601"/>
                          <a:pt x="50128" y="9433"/>
                        </a:cubicBezTo>
                        <a:cubicBezTo>
                          <a:pt x="51792" y="10264"/>
                          <a:pt x="53178" y="10818"/>
                          <a:pt x="54010" y="12481"/>
                        </a:cubicBezTo>
                        <a:cubicBezTo>
                          <a:pt x="55950" y="15807"/>
                          <a:pt x="56228" y="21072"/>
                          <a:pt x="51514" y="21072"/>
                        </a:cubicBezTo>
                        <a:cubicBezTo>
                          <a:pt x="49574" y="21072"/>
                          <a:pt x="48188" y="21072"/>
                          <a:pt x="46802" y="22180"/>
                        </a:cubicBezTo>
                        <a:cubicBezTo>
                          <a:pt x="45139" y="23566"/>
                          <a:pt x="43752" y="25783"/>
                          <a:pt x="42089" y="27446"/>
                        </a:cubicBezTo>
                        <a:cubicBezTo>
                          <a:pt x="37930" y="31603"/>
                          <a:pt x="32940" y="35205"/>
                          <a:pt x="27118" y="36868"/>
                        </a:cubicBezTo>
                        <a:cubicBezTo>
                          <a:pt x="24623" y="37699"/>
                          <a:pt x="21851" y="38531"/>
                          <a:pt x="19356" y="37699"/>
                        </a:cubicBezTo>
                        <a:cubicBezTo>
                          <a:pt x="16583" y="36868"/>
                          <a:pt x="13534" y="35205"/>
                          <a:pt x="11039" y="33265"/>
                        </a:cubicBezTo>
                        <a:cubicBezTo>
                          <a:pt x="9375" y="32157"/>
                          <a:pt x="7989" y="30217"/>
                          <a:pt x="6326" y="28831"/>
                        </a:cubicBezTo>
                        <a:cubicBezTo>
                          <a:pt x="4385" y="27446"/>
                          <a:pt x="2444" y="25783"/>
                          <a:pt x="1058" y="23843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201" name="Freeform 2200">
                    <a:extLst>
                      <a:ext uri="{FF2B5EF4-FFF2-40B4-BE49-F238E27FC236}">
                        <a16:creationId xmlns:a16="http://schemas.microsoft.com/office/drawing/2014/main" id="{F740A2F5-AEA7-572B-006F-B621A006C786}"/>
                      </a:ext>
                    </a:extLst>
                  </p:cNvPr>
                  <p:cNvSpPr/>
                  <p:nvPr/>
                </p:nvSpPr>
                <p:spPr>
                  <a:xfrm>
                    <a:off x="7361887" y="1799877"/>
                    <a:ext cx="49466" cy="38012"/>
                  </a:xfrm>
                  <a:custGeom>
                    <a:avLst/>
                    <a:gdLst>
                      <a:gd name="connsiteX0" fmla="*/ 19093 w 49466"/>
                      <a:gd name="connsiteY0" fmla="*/ 29022 h 38012"/>
                      <a:gd name="connsiteX1" fmla="*/ 10499 w 49466"/>
                      <a:gd name="connsiteY1" fmla="*/ 27082 h 38012"/>
                      <a:gd name="connsiteX2" fmla="*/ 5509 w 49466"/>
                      <a:gd name="connsiteY2" fmla="*/ 21817 h 38012"/>
                      <a:gd name="connsiteX3" fmla="*/ 241 w 49466"/>
                      <a:gd name="connsiteY3" fmla="*/ 15720 h 38012"/>
                      <a:gd name="connsiteX4" fmla="*/ 4954 w 49466"/>
                      <a:gd name="connsiteY4" fmla="*/ 10177 h 38012"/>
                      <a:gd name="connsiteX5" fmla="*/ 3291 w 49466"/>
                      <a:gd name="connsiteY5" fmla="*/ 7683 h 38012"/>
                      <a:gd name="connsiteX6" fmla="*/ 3568 w 49466"/>
                      <a:gd name="connsiteY6" fmla="*/ 5466 h 38012"/>
                      <a:gd name="connsiteX7" fmla="*/ 9944 w 49466"/>
                      <a:gd name="connsiteY7" fmla="*/ 755 h 38012"/>
                      <a:gd name="connsiteX8" fmla="*/ 16875 w 49466"/>
                      <a:gd name="connsiteY8" fmla="*/ 2695 h 38012"/>
                      <a:gd name="connsiteX9" fmla="*/ 24638 w 49466"/>
                      <a:gd name="connsiteY9" fmla="*/ 8237 h 38012"/>
                      <a:gd name="connsiteX10" fmla="*/ 39332 w 49466"/>
                      <a:gd name="connsiteY10" fmla="*/ 17383 h 38012"/>
                      <a:gd name="connsiteX11" fmla="*/ 49035 w 49466"/>
                      <a:gd name="connsiteY11" fmla="*/ 27913 h 38012"/>
                      <a:gd name="connsiteX12" fmla="*/ 47371 w 49466"/>
                      <a:gd name="connsiteY12" fmla="*/ 35118 h 38012"/>
                      <a:gd name="connsiteX13" fmla="*/ 37114 w 49466"/>
                      <a:gd name="connsiteY13" fmla="*/ 37890 h 38012"/>
                      <a:gd name="connsiteX14" fmla="*/ 27410 w 49466"/>
                      <a:gd name="connsiteY14" fmla="*/ 32347 h 38012"/>
                      <a:gd name="connsiteX15" fmla="*/ 19371 w 49466"/>
                      <a:gd name="connsiteY15" fmla="*/ 29576 h 380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49466" h="38012">
                        <a:moveTo>
                          <a:pt x="19093" y="29022"/>
                        </a:moveTo>
                        <a:cubicBezTo>
                          <a:pt x="16321" y="29022"/>
                          <a:pt x="12994" y="29022"/>
                          <a:pt x="10499" y="27082"/>
                        </a:cubicBezTo>
                        <a:cubicBezTo>
                          <a:pt x="8558" y="25696"/>
                          <a:pt x="7172" y="23202"/>
                          <a:pt x="5509" y="21817"/>
                        </a:cubicBezTo>
                        <a:cubicBezTo>
                          <a:pt x="3568" y="20154"/>
                          <a:pt x="1073" y="18214"/>
                          <a:pt x="241" y="15720"/>
                        </a:cubicBezTo>
                        <a:cubicBezTo>
                          <a:pt x="-1145" y="11286"/>
                          <a:pt x="3845" y="13226"/>
                          <a:pt x="4954" y="10177"/>
                        </a:cubicBezTo>
                        <a:cubicBezTo>
                          <a:pt x="4954" y="10177"/>
                          <a:pt x="3291" y="8237"/>
                          <a:pt x="3291" y="7683"/>
                        </a:cubicBezTo>
                        <a:cubicBezTo>
                          <a:pt x="3014" y="6575"/>
                          <a:pt x="3014" y="6021"/>
                          <a:pt x="3568" y="5466"/>
                        </a:cubicBezTo>
                        <a:cubicBezTo>
                          <a:pt x="5232" y="3527"/>
                          <a:pt x="8004" y="2141"/>
                          <a:pt x="9944" y="755"/>
                        </a:cubicBezTo>
                        <a:cubicBezTo>
                          <a:pt x="12440" y="-1185"/>
                          <a:pt x="14657" y="1032"/>
                          <a:pt x="16875" y="2695"/>
                        </a:cubicBezTo>
                        <a:cubicBezTo>
                          <a:pt x="19648" y="4358"/>
                          <a:pt x="22420" y="6021"/>
                          <a:pt x="24638" y="8237"/>
                        </a:cubicBezTo>
                        <a:cubicBezTo>
                          <a:pt x="28519" y="12394"/>
                          <a:pt x="34064" y="15720"/>
                          <a:pt x="39332" y="17383"/>
                        </a:cubicBezTo>
                        <a:cubicBezTo>
                          <a:pt x="44044" y="18768"/>
                          <a:pt x="47371" y="23479"/>
                          <a:pt x="49035" y="27913"/>
                        </a:cubicBezTo>
                        <a:cubicBezTo>
                          <a:pt x="49867" y="30684"/>
                          <a:pt x="49589" y="33456"/>
                          <a:pt x="47371" y="35118"/>
                        </a:cubicBezTo>
                        <a:cubicBezTo>
                          <a:pt x="44599" y="37058"/>
                          <a:pt x="40440" y="38444"/>
                          <a:pt x="37114" y="37890"/>
                        </a:cubicBezTo>
                        <a:cubicBezTo>
                          <a:pt x="33787" y="37335"/>
                          <a:pt x="30183" y="34010"/>
                          <a:pt x="27410" y="32347"/>
                        </a:cubicBezTo>
                        <a:cubicBezTo>
                          <a:pt x="24916" y="30684"/>
                          <a:pt x="22420" y="29576"/>
                          <a:pt x="19371" y="29576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202" name="Freeform 2201">
                    <a:extLst>
                      <a:ext uri="{FF2B5EF4-FFF2-40B4-BE49-F238E27FC236}">
                        <a16:creationId xmlns:a16="http://schemas.microsoft.com/office/drawing/2014/main" id="{0AFD7A21-4EF3-E109-EA3D-A55E5FEB1EE6}"/>
                      </a:ext>
                    </a:extLst>
                  </p:cNvPr>
                  <p:cNvSpPr/>
                  <p:nvPr/>
                </p:nvSpPr>
                <p:spPr>
                  <a:xfrm>
                    <a:off x="7169381" y="1654436"/>
                    <a:ext cx="163122" cy="140494"/>
                  </a:xfrm>
                  <a:custGeom>
                    <a:avLst/>
                    <a:gdLst>
                      <a:gd name="connsiteX0" fmla="*/ 63833 w 163122"/>
                      <a:gd name="connsiteY0" fmla="*/ 122363 h 140494"/>
                      <a:gd name="connsiteX1" fmla="*/ 62725 w 163122"/>
                      <a:gd name="connsiteY1" fmla="*/ 119038 h 140494"/>
                      <a:gd name="connsiteX2" fmla="*/ 58843 w 163122"/>
                      <a:gd name="connsiteY2" fmla="*/ 117375 h 140494"/>
                      <a:gd name="connsiteX3" fmla="*/ 64111 w 163122"/>
                      <a:gd name="connsiteY3" fmla="*/ 115435 h 140494"/>
                      <a:gd name="connsiteX4" fmla="*/ 70210 w 163122"/>
                      <a:gd name="connsiteY4" fmla="*/ 114050 h 140494"/>
                      <a:gd name="connsiteX5" fmla="*/ 61339 w 163122"/>
                      <a:gd name="connsiteY5" fmla="*/ 109616 h 140494"/>
                      <a:gd name="connsiteX6" fmla="*/ 65497 w 163122"/>
                      <a:gd name="connsiteY6" fmla="*/ 100748 h 140494"/>
                      <a:gd name="connsiteX7" fmla="*/ 66329 w 163122"/>
                      <a:gd name="connsiteY7" fmla="*/ 97145 h 140494"/>
                      <a:gd name="connsiteX8" fmla="*/ 63002 w 163122"/>
                      <a:gd name="connsiteY8" fmla="*/ 99362 h 140494"/>
                      <a:gd name="connsiteX9" fmla="*/ 59675 w 163122"/>
                      <a:gd name="connsiteY9" fmla="*/ 101302 h 140494"/>
                      <a:gd name="connsiteX10" fmla="*/ 53576 w 163122"/>
                      <a:gd name="connsiteY10" fmla="*/ 99917 h 140494"/>
                      <a:gd name="connsiteX11" fmla="*/ 46091 w 163122"/>
                      <a:gd name="connsiteY11" fmla="*/ 92711 h 140494"/>
                      <a:gd name="connsiteX12" fmla="*/ 33615 w 163122"/>
                      <a:gd name="connsiteY12" fmla="*/ 98254 h 140494"/>
                      <a:gd name="connsiteX13" fmla="*/ 25852 w 163122"/>
                      <a:gd name="connsiteY13" fmla="*/ 91049 h 140494"/>
                      <a:gd name="connsiteX14" fmla="*/ 624 w 163122"/>
                      <a:gd name="connsiteY14" fmla="*/ 84398 h 140494"/>
                      <a:gd name="connsiteX15" fmla="*/ 11436 w 163122"/>
                      <a:gd name="connsiteY15" fmla="*/ 64445 h 140494"/>
                      <a:gd name="connsiteX16" fmla="*/ 20308 w 163122"/>
                      <a:gd name="connsiteY16" fmla="*/ 64999 h 140494"/>
                      <a:gd name="connsiteX17" fmla="*/ 26961 w 163122"/>
                      <a:gd name="connsiteY17" fmla="*/ 64168 h 140494"/>
                      <a:gd name="connsiteX18" fmla="*/ 28902 w 163122"/>
                      <a:gd name="connsiteY18" fmla="*/ 50035 h 140494"/>
                      <a:gd name="connsiteX19" fmla="*/ 34724 w 163122"/>
                      <a:gd name="connsiteY19" fmla="*/ 46986 h 140494"/>
                      <a:gd name="connsiteX20" fmla="*/ 39714 w 163122"/>
                      <a:gd name="connsiteY20" fmla="*/ 43107 h 140494"/>
                      <a:gd name="connsiteX21" fmla="*/ 40546 w 163122"/>
                      <a:gd name="connsiteY21" fmla="*/ 37841 h 140494"/>
                      <a:gd name="connsiteX22" fmla="*/ 44150 w 163122"/>
                      <a:gd name="connsiteY22" fmla="*/ 33684 h 140494"/>
                      <a:gd name="connsiteX23" fmla="*/ 29179 w 163122"/>
                      <a:gd name="connsiteY23" fmla="*/ 33684 h 140494"/>
                      <a:gd name="connsiteX24" fmla="*/ 31675 w 163122"/>
                      <a:gd name="connsiteY24" fmla="*/ 24816 h 140494"/>
                      <a:gd name="connsiteX25" fmla="*/ 39160 w 163122"/>
                      <a:gd name="connsiteY25" fmla="*/ 22045 h 140494"/>
                      <a:gd name="connsiteX26" fmla="*/ 45536 w 163122"/>
                      <a:gd name="connsiteY26" fmla="*/ 19828 h 140494"/>
                      <a:gd name="connsiteX27" fmla="*/ 48309 w 163122"/>
                      <a:gd name="connsiteY27" fmla="*/ 8743 h 140494"/>
                      <a:gd name="connsiteX28" fmla="*/ 64111 w 163122"/>
                      <a:gd name="connsiteY28" fmla="*/ 2370 h 140494"/>
                      <a:gd name="connsiteX29" fmla="*/ 78527 w 163122"/>
                      <a:gd name="connsiteY29" fmla="*/ 1538 h 140494"/>
                      <a:gd name="connsiteX30" fmla="*/ 92943 w 163122"/>
                      <a:gd name="connsiteY30" fmla="*/ 707 h 140494"/>
                      <a:gd name="connsiteX31" fmla="*/ 105696 w 163122"/>
                      <a:gd name="connsiteY31" fmla="*/ 430 h 140494"/>
                      <a:gd name="connsiteX32" fmla="*/ 119558 w 163122"/>
                      <a:gd name="connsiteY32" fmla="*/ 6249 h 140494"/>
                      <a:gd name="connsiteX33" fmla="*/ 133142 w 163122"/>
                      <a:gd name="connsiteY33" fmla="*/ 10406 h 140494"/>
                      <a:gd name="connsiteX34" fmla="*/ 126765 w 163122"/>
                      <a:gd name="connsiteY34" fmla="*/ 12069 h 140494"/>
                      <a:gd name="connsiteX35" fmla="*/ 119280 w 163122"/>
                      <a:gd name="connsiteY35" fmla="*/ 13732 h 140494"/>
                      <a:gd name="connsiteX36" fmla="*/ 127875 w 163122"/>
                      <a:gd name="connsiteY36" fmla="*/ 22322 h 140494"/>
                      <a:gd name="connsiteX37" fmla="*/ 110963 w 163122"/>
                      <a:gd name="connsiteY37" fmla="*/ 26202 h 140494"/>
                      <a:gd name="connsiteX38" fmla="*/ 118448 w 163122"/>
                      <a:gd name="connsiteY38" fmla="*/ 34516 h 140494"/>
                      <a:gd name="connsiteX39" fmla="*/ 115399 w 163122"/>
                      <a:gd name="connsiteY39" fmla="*/ 36179 h 140494"/>
                      <a:gd name="connsiteX40" fmla="*/ 112627 w 163122"/>
                      <a:gd name="connsiteY40" fmla="*/ 38673 h 140494"/>
                      <a:gd name="connsiteX41" fmla="*/ 104587 w 163122"/>
                      <a:gd name="connsiteY41" fmla="*/ 38673 h 140494"/>
                      <a:gd name="connsiteX42" fmla="*/ 107359 w 163122"/>
                      <a:gd name="connsiteY42" fmla="*/ 46709 h 140494"/>
                      <a:gd name="connsiteX43" fmla="*/ 108191 w 163122"/>
                      <a:gd name="connsiteY43" fmla="*/ 54191 h 140494"/>
                      <a:gd name="connsiteX44" fmla="*/ 109300 w 163122"/>
                      <a:gd name="connsiteY44" fmla="*/ 66385 h 140494"/>
                      <a:gd name="connsiteX45" fmla="*/ 107359 w 163122"/>
                      <a:gd name="connsiteY45" fmla="*/ 77747 h 140494"/>
                      <a:gd name="connsiteX46" fmla="*/ 118172 w 163122"/>
                      <a:gd name="connsiteY46" fmla="*/ 91326 h 140494"/>
                      <a:gd name="connsiteX47" fmla="*/ 126489 w 163122"/>
                      <a:gd name="connsiteY47" fmla="*/ 104628 h 140494"/>
                      <a:gd name="connsiteX48" fmla="*/ 136192 w 163122"/>
                      <a:gd name="connsiteY48" fmla="*/ 113218 h 140494"/>
                      <a:gd name="connsiteX49" fmla="*/ 145618 w 163122"/>
                      <a:gd name="connsiteY49" fmla="*/ 120978 h 140494"/>
                      <a:gd name="connsiteX50" fmla="*/ 158093 w 163122"/>
                      <a:gd name="connsiteY50" fmla="*/ 126797 h 140494"/>
                      <a:gd name="connsiteX51" fmla="*/ 162529 w 163122"/>
                      <a:gd name="connsiteY51" fmla="*/ 135111 h 140494"/>
                      <a:gd name="connsiteX52" fmla="*/ 151994 w 163122"/>
                      <a:gd name="connsiteY52" fmla="*/ 138159 h 140494"/>
                      <a:gd name="connsiteX53" fmla="*/ 142013 w 163122"/>
                      <a:gd name="connsiteY53" fmla="*/ 136774 h 140494"/>
                      <a:gd name="connsiteX54" fmla="*/ 134528 w 163122"/>
                      <a:gd name="connsiteY54" fmla="*/ 139268 h 140494"/>
                      <a:gd name="connsiteX55" fmla="*/ 125934 w 163122"/>
                      <a:gd name="connsiteY55" fmla="*/ 132894 h 140494"/>
                      <a:gd name="connsiteX56" fmla="*/ 117894 w 163122"/>
                      <a:gd name="connsiteY56" fmla="*/ 139545 h 140494"/>
                      <a:gd name="connsiteX57" fmla="*/ 108468 w 163122"/>
                      <a:gd name="connsiteY57" fmla="*/ 134557 h 140494"/>
                      <a:gd name="connsiteX58" fmla="*/ 99597 w 163122"/>
                      <a:gd name="connsiteY58" fmla="*/ 140099 h 140494"/>
                      <a:gd name="connsiteX59" fmla="*/ 89616 w 163122"/>
                      <a:gd name="connsiteY59" fmla="*/ 135111 h 140494"/>
                      <a:gd name="connsiteX60" fmla="*/ 73537 w 163122"/>
                      <a:gd name="connsiteY60" fmla="*/ 133448 h 140494"/>
                      <a:gd name="connsiteX61" fmla="*/ 60784 w 163122"/>
                      <a:gd name="connsiteY61" fmla="*/ 131508 h 140494"/>
                      <a:gd name="connsiteX62" fmla="*/ 55240 w 163122"/>
                      <a:gd name="connsiteY62" fmla="*/ 125689 h 140494"/>
                      <a:gd name="connsiteX63" fmla="*/ 59121 w 163122"/>
                      <a:gd name="connsiteY63" fmla="*/ 123749 h 140494"/>
                      <a:gd name="connsiteX64" fmla="*/ 63279 w 163122"/>
                      <a:gd name="connsiteY64" fmla="*/ 120978 h 1404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</a:cxnLst>
                    <a:rect l="l" t="t" r="r" b="b"/>
                    <a:pathLst>
                      <a:path w="163122" h="140494">
                        <a:moveTo>
                          <a:pt x="63833" y="122363"/>
                        </a:moveTo>
                        <a:cubicBezTo>
                          <a:pt x="64943" y="120423"/>
                          <a:pt x="64665" y="119869"/>
                          <a:pt x="62725" y="119038"/>
                        </a:cubicBezTo>
                        <a:cubicBezTo>
                          <a:pt x="61339" y="118484"/>
                          <a:pt x="59952" y="117930"/>
                          <a:pt x="58843" y="117375"/>
                        </a:cubicBezTo>
                        <a:cubicBezTo>
                          <a:pt x="58289" y="114050"/>
                          <a:pt x="62170" y="114881"/>
                          <a:pt x="64111" y="115435"/>
                        </a:cubicBezTo>
                        <a:cubicBezTo>
                          <a:pt x="65220" y="115713"/>
                          <a:pt x="71042" y="116821"/>
                          <a:pt x="70210" y="114050"/>
                        </a:cubicBezTo>
                        <a:cubicBezTo>
                          <a:pt x="66883" y="114050"/>
                          <a:pt x="63557" y="112387"/>
                          <a:pt x="61339" y="109616"/>
                        </a:cubicBezTo>
                        <a:cubicBezTo>
                          <a:pt x="58843" y="106567"/>
                          <a:pt x="63557" y="102965"/>
                          <a:pt x="65497" y="100748"/>
                        </a:cubicBezTo>
                        <a:cubicBezTo>
                          <a:pt x="65497" y="99917"/>
                          <a:pt x="66051" y="97977"/>
                          <a:pt x="66329" y="97145"/>
                        </a:cubicBezTo>
                        <a:cubicBezTo>
                          <a:pt x="64943" y="97145"/>
                          <a:pt x="64111" y="98531"/>
                          <a:pt x="63002" y="99362"/>
                        </a:cubicBezTo>
                        <a:cubicBezTo>
                          <a:pt x="62170" y="100194"/>
                          <a:pt x="61061" y="100748"/>
                          <a:pt x="59675" y="101302"/>
                        </a:cubicBezTo>
                        <a:cubicBezTo>
                          <a:pt x="57457" y="102411"/>
                          <a:pt x="54962" y="102411"/>
                          <a:pt x="53576" y="99917"/>
                        </a:cubicBezTo>
                        <a:cubicBezTo>
                          <a:pt x="51912" y="96591"/>
                          <a:pt x="51081" y="90772"/>
                          <a:pt x="46091" y="92711"/>
                        </a:cubicBezTo>
                        <a:cubicBezTo>
                          <a:pt x="42487" y="94097"/>
                          <a:pt x="37774" y="100194"/>
                          <a:pt x="33615" y="98254"/>
                        </a:cubicBezTo>
                        <a:cubicBezTo>
                          <a:pt x="30289" y="96591"/>
                          <a:pt x="30011" y="91880"/>
                          <a:pt x="25852" y="91049"/>
                        </a:cubicBezTo>
                        <a:cubicBezTo>
                          <a:pt x="17813" y="89663"/>
                          <a:pt x="3951" y="95483"/>
                          <a:pt x="624" y="84398"/>
                        </a:cubicBezTo>
                        <a:cubicBezTo>
                          <a:pt x="-1871" y="76915"/>
                          <a:pt x="3396" y="65553"/>
                          <a:pt x="11436" y="64445"/>
                        </a:cubicBezTo>
                        <a:cubicBezTo>
                          <a:pt x="14486" y="64168"/>
                          <a:pt x="17258" y="64445"/>
                          <a:pt x="20308" y="64999"/>
                        </a:cubicBezTo>
                        <a:cubicBezTo>
                          <a:pt x="22526" y="65276"/>
                          <a:pt x="25298" y="65831"/>
                          <a:pt x="26961" y="64168"/>
                        </a:cubicBezTo>
                        <a:cubicBezTo>
                          <a:pt x="30011" y="61397"/>
                          <a:pt x="28902" y="53914"/>
                          <a:pt x="28902" y="50035"/>
                        </a:cubicBezTo>
                        <a:cubicBezTo>
                          <a:pt x="30843" y="49757"/>
                          <a:pt x="33061" y="47818"/>
                          <a:pt x="34724" y="46986"/>
                        </a:cubicBezTo>
                        <a:cubicBezTo>
                          <a:pt x="36388" y="46155"/>
                          <a:pt x="39160" y="45046"/>
                          <a:pt x="39714" y="43107"/>
                        </a:cubicBezTo>
                        <a:cubicBezTo>
                          <a:pt x="40269" y="41167"/>
                          <a:pt x="39160" y="39781"/>
                          <a:pt x="40546" y="37841"/>
                        </a:cubicBezTo>
                        <a:cubicBezTo>
                          <a:pt x="41655" y="36456"/>
                          <a:pt x="44981" y="35901"/>
                          <a:pt x="44150" y="33684"/>
                        </a:cubicBezTo>
                        <a:cubicBezTo>
                          <a:pt x="39437" y="33684"/>
                          <a:pt x="33615" y="34793"/>
                          <a:pt x="29179" y="33684"/>
                        </a:cubicBezTo>
                        <a:cubicBezTo>
                          <a:pt x="23912" y="32299"/>
                          <a:pt x="29457" y="26479"/>
                          <a:pt x="31675" y="24816"/>
                        </a:cubicBezTo>
                        <a:cubicBezTo>
                          <a:pt x="33892" y="23154"/>
                          <a:pt x="36388" y="22600"/>
                          <a:pt x="39160" y="22045"/>
                        </a:cubicBezTo>
                        <a:cubicBezTo>
                          <a:pt x="41100" y="21491"/>
                          <a:pt x="43873" y="21491"/>
                          <a:pt x="45536" y="19828"/>
                        </a:cubicBezTo>
                        <a:cubicBezTo>
                          <a:pt x="48586" y="17057"/>
                          <a:pt x="45536" y="12069"/>
                          <a:pt x="48309" y="8743"/>
                        </a:cubicBezTo>
                        <a:cubicBezTo>
                          <a:pt x="51358" y="4587"/>
                          <a:pt x="59121" y="3201"/>
                          <a:pt x="64111" y="2370"/>
                        </a:cubicBezTo>
                        <a:cubicBezTo>
                          <a:pt x="68824" y="1538"/>
                          <a:pt x="73814" y="1815"/>
                          <a:pt x="78527" y="1538"/>
                        </a:cubicBezTo>
                        <a:cubicBezTo>
                          <a:pt x="83240" y="1538"/>
                          <a:pt x="88230" y="984"/>
                          <a:pt x="92943" y="707"/>
                        </a:cubicBezTo>
                        <a:cubicBezTo>
                          <a:pt x="97102" y="707"/>
                          <a:pt x="101538" y="-679"/>
                          <a:pt x="105696" y="430"/>
                        </a:cubicBezTo>
                        <a:cubicBezTo>
                          <a:pt x="110686" y="1815"/>
                          <a:pt x="114567" y="4864"/>
                          <a:pt x="119558" y="6249"/>
                        </a:cubicBezTo>
                        <a:cubicBezTo>
                          <a:pt x="124271" y="7635"/>
                          <a:pt x="128707" y="8466"/>
                          <a:pt x="133142" y="10406"/>
                        </a:cubicBezTo>
                        <a:cubicBezTo>
                          <a:pt x="131201" y="12069"/>
                          <a:pt x="129261" y="12069"/>
                          <a:pt x="126765" y="12069"/>
                        </a:cubicBezTo>
                        <a:cubicBezTo>
                          <a:pt x="124548" y="12069"/>
                          <a:pt x="120666" y="11238"/>
                          <a:pt x="119280" y="13732"/>
                        </a:cubicBezTo>
                        <a:cubicBezTo>
                          <a:pt x="116508" y="18997"/>
                          <a:pt x="132033" y="14840"/>
                          <a:pt x="127875" y="22322"/>
                        </a:cubicBezTo>
                        <a:cubicBezTo>
                          <a:pt x="124271" y="28419"/>
                          <a:pt x="115954" y="23154"/>
                          <a:pt x="110963" y="26202"/>
                        </a:cubicBezTo>
                        <a:cubicBezTo>
                          <a:pt x="105419" y="29528"/>
                          <a:pt x="120390" y="31190"/>
                          <a:pt x="118448" y="34516"/>
                        </a:cubicBezTo>
                        <a:cubicBezTo>
                          <a:pt x="118172" y="35070"/>
                          <a:pt x="116231" y="35624"/>
                          <a:pt x="115399" y="36179"/>
                        </a:cubicBezTo>
                        <a:cubicBezTo>
                          <a:pt x="114567" y="37010"/>
                          <a:pt x="113736" y="38118"/>
                          <a:pt x="112627" y="38673"/>
                        </a:cubicBezTo>
                        <a:cubicBezTo>
                          <a:pt x="110131" y="40058"/>
                          <a:pt x="107359" y="38673"/>
                          <a:pt x="104587" y="38673"/>
                        </a:cubicBezTo>
                        <a:cubicBezTo>
                          <a:pt x="105973" y="40890"/>
                          <a:pt x="108191" y="43661"/>
                          <a:pt x="107359" y="46709"/>
                        </a:cubicBezTo>
                        <a:cubicBezTo>
                          <a:pt x="106805" y="49480"/>
                          <a:pt x="107359" y="51420"/>
                          <a:pt x="108191" y="54191"/>
                        </a:cubicBezTo>
                        <a:cubicBezTo>
                          <a:pt x="109577" y="58348"/>
                          <a:pt x="110963" y="62228"/>
                          <a:pt x="109300" y="66385"/>
                        </a:cubicBezTo>
                        <a:cubicBezTo>
                          <a:pt x="107637" y="70265"/>
                          <a:pt x="105696" y="73313"/>
                          <a:pt x="107359" y="77747"/>
                        </a:cubicBezTo>
                        <a:cubicBezTo>
                          <a:pt x="109577" y="83289"/>
                          <a:pt x="114567" y="87169"/>
                          <a:pt x="118172" y="91326"/>
                        </a:cubicBezTo>
                        <a:cubicBezTo>
                          <a:pt x="121776" y="95483"/>
                          <a:pt x="123716" y="100194"/>
                          <a:pt x="126489" y="104628"/>
                        </a:cubicBezTo>
                        <a:cubicBezTo>
                          <a:pt x="128983" y="108507"/>
                          <a:pt x="132033" y="111001"/>
                          <a:pt x="136192" y="113218"/>
                        </a:cubicBezTo>
                        <a:cubicBezTo>
                          <a:pt x="139796" y="115435"/>
                          <a:pt x="142568" y="118207"/>
                          <a:pt x="145618" y="120978"/>
                        </a:cubicBezTo>
                        <a:cubicBezTo>
                          <a:pt x="149222" y="124303"/>
                          <a:pt x="153380" y="125412"/>
                          <a:pt x="158093" y="126797"/>
                        </a:cubicBezTo>
                        <a:cubicBezTo>
                          <a:pt x="162252" y="127906"/>
                          <a:pt x="164192" y="130954"/>
                          <a:pt x="162529" y="135111"/>
                        </a:cubicBezTo>
                        <a:cubicBezTo>
                          <a:pt x="160589" y="139822"/>
                          <a:pt x="156153" y="140099"/>
                          <a:pt x="151994" y="138159"/>
                        </a:cubicBezTo>
                        <a:cubicBezTo>
                          <a:pt x="148667" y="136497"/>
                          <a:pt x="145341" y="133448"/>
                          <a:pt x="142013" y="136774"/>
                        </a:cubicBezTo>
                        <a:cubicBezTo>
                          <a:pt x="139519" y="138991"/>
                          <a:pt x="137855" y="142316"/>
                          <a:pt x="134528" y="139268"/>
                        </a:cubicBezTo>
                        <a:cubicBezTo>
                          <a:pt x="132310" y="137328"/>
                          <a:pt x="129538" y="131231"/>
                          <a:pt x="125934" y="132894"/>
                        </a:cubicBezTo>
                        <a:cubicBezTo>
                          <a:pt x="122884" y="134280"/>
                          <a:pt x="121776" y="139545"/>
                          <a:pt x="117894" y="139545"/>
                        </a:cubicBezTo>
                        <a:cubicBezTo>
                          <a:pt x="114290" y="139545"/>
                          <a:pt x="112349" y="134834"/>
                          <a:pt x="108468" y="134557"/>
                        </a:cubicBezTo>
                        <a:cubicBezTo>
                          <a:pt x="104587" y="134557"/>
                          <a:pt x="102924" y="138991"/>
                          <a:pt x="99597" y="140099"/>
                        </a:cubicBezTo>
                        <a:cubicBezTo>
                          <a:pt x="95993" y="141485"/>
                          <a:pt x="92389" y="136774"/>
                          <a:pt x="89616" y="135111"/>
                        </a:cubicBezTo>
                        <a:cubicBezTo>
                          <a:pt x="84626" y="131786"/>
                          <a:pt x="79081" y="134280"/>
                          <a:pt x="73537" y="133448"/>
                        </a:cubicBezTo>
                        <a:cubicBezTo>
                          <a:pt x="69101" y="132894"/>
                          <a:pt x="64943" y="133171"/>
                          <a:pt x="60784" y="131508"/>
                        </a:cubicBezTo>
                        <a:cubicBezTo>
                          <a:pt x="58012" y="130400"/>
                          <a:pt x="54685" y="129014"/>
                          <a:pt x="55240" y="125689"/>
                        </a:cubicBezTo>
                        <a:cubicBezTo>
                          <a:pt x="55516" y="123749"/>
                          <a:pt x="57457" y="124026"/>
                          <a:pt x="59121" y="123749"/>
                        </a:cubicBezTo>
                        <a:cubicBezTo>
                          <a:pt x="60784" y="123195"/>
                          <a:pt x="62170" y="122363"/>
                          <a:pt x="63279" y="120978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203" name="Freeform 2202">
                    <a:extLst>
                      <a:ext uri="{FF2B5EF4-FFF2-40B4-BE49-F238E27FC236}">
                        <a16:creationId xmlns:a16="http://schemas.microsoft.com/office/drawing/2014/main" id="{DF65EEC7-3EE3-6ED1-56BD-77CC6ECBF108}"/>
                      </a:ext>
                    </a:extLst>
                  </p:cNvPr>
                  <p:cNvSpPr/>
                  <p:nvPr/>
                </p:nvSpPr>
                <p:spPr>
                  <a:xfrm>
                    <a:off x="7234318" y="1453878"/>
                    <a:ext cx="407759" cy="205930"/>
                  </a:xfrm>
                  <a:custGeom>
                    <a:avLst/>
                    <a:gdLst>
                      <a:gd name="connsiteX0" fmla="*/ 115334 w 407759"/>
                      <a:gd name="connsiteY0" fmla="*/ 78223 h 205930"/>
                      <a:gd name="connsiteX1" fmla="*/ 115058 w 407759"/>
                      <a:gd name="connsiteY1" fmla="*/ 82380 h 205930"/>
                      <a:gd name="connsiteX2" fmla="*/ 108958 w 407759"/>
                      <a:gd name="connsiteY2" fmla="*/ 84874 h 205930"/>
                      <a:gd name="connsiteX3" fmla="*/ 106463 w 407759"/>
                      <a:gd name="connsiteY3" fmla="*/ 86260 h 205930"/>
                      <a:gd name="connsiteX4" fmla="*/ 103136 w 407759"/>
                      <a:gd name="connsiteY4" fmla="*/ 87645 h 205930"/>
                      <a:gd name="connsiteX5" fmla="*/ 104245 w 407759"/>
                      <a:gd name="connsiteY5" fmla="*/ 92910 h 205930"/>
                      <a:gd name="connsiteX6" fmla="*/ 106186 w 407759"/>
                      <a:gd name="connsiteY6" fmla="*/ 96236 h 205930"/>
                      <a:gd name="connsiteX7" fmla="*/ 95928 w 407759"/>
                      <a:gd name="connsiteY7" fmla="*/ 92356 h 205930"/>
                      <a:gd name="connsiteX8" fmla="*/ 81512 w 407759"/>
                      <a:gd name="connsiteY8" fmla="*/ 94019 h 205930"/>
                      <a:gd name="connsiteX9" fmla="*/ 78185 w 407759"/>
                      <a:gd name="connsiteY9" fmla="*/ 96236 h 205930"/>
                      <a:gd name="connsiteX10" fmla="*/ 78185 w 407759"/>
                      <a:gd name="connsiteY10" fmla="*/ 98176 h 205930"/>
                      <a:gd name="connsiteX11" fmla="*/ 77076 w 407759"/>
                      <a:gd name="connsiteY11" fmla="*/ 100393 h 205930"/>
                      <a:gd name="connsiteX12" fmla="*/ 72086 w 407759"/>
                      <a:gd name="connsiteY12" fmla="*/ 105935 h 205930"/>
                      <a:gd name="connsiteX13" fmla="*/ 64878 w 407759"/>
                      <a:gd name="connsiteY13" fmla="*/ 103718 h 205930"/>
                      <a:gd name="connsiteX14" fmla="*/ 57670 w 407759"/>
                      <a:gd name="connsiteY14" fmla="*/ 101224 h 205930"/>
                      <a:gd name="connsiteX15" fmla="*/ 54620 w 407759"/>
                      <a:gd name="connsiteY15" fmla="*/ 105935 h 205930"/>
                      <a:gd name="connsiteX16" fmla="*/ 57947 w 407759"/>
                      <a:gd name="connsiteY16" fmla="*/ 115634 h 205930"/>
                      <a:gd name="connsiteX17" fmla="*/ 64324 w 407759"/>
                      <a:gd name="connsiteY17" fmla="*/ 115080 h 205930"/>
                      <a:gd name="connsiteX18" fmla="*/ 70700 w 407759"/>
                      <a:gd name="connsiteY18" fmla="*/ 113417 h 205930"/>
                      <a:gd name="connsiteX19" fmla="*/ 72917 w 407759"/>
                      <a:gd name="connsiteY19" fmla="*/ 116466 h 205930"/>
                      <a:gd name="connsiteX20" fmla="*/ 68759 w 407759"/>
                      <a:gd name="connsiteY20" fmla="*/ 118960 h 205930"/>
                      <a:gd name="connsiteX21" fmla="*/ 57393 w 407759"/>
                      <a:gd name="connsiteY21" fmla="*/ 122285 h 205930"/>
                      <a:gd name="connsiteX22" fmla="*/ 68205 w 407759"/>
                      <a:gd name="connsiteY22" fmla="*/ 126165 h 205930"/>
                      <a:gd name="connsiteX23" fmla="*/ 75413 w 407759"/>
                      <a:gd name="connsiteY23" fmla="*/ 131985 h 205930"/>
                      <a:gd name="connsiteX24" fmla="*/ 68482 w 407759"/>
                      <a:gd name="connsiteY24" fmla="*/ 131430 h 205930"/>
                      <a:gd name="connsiteX25" fmla="*/ 59611 w 407759"/>
                      <a:gd name="connsiteY25" fmla="*/ 130876 h 205930"/>
                      <a:gd name="connsiteX26" fmla="*/ 53234 w 407759"/>
                      <a:gd name="connsiteY26" fmla="*/ 130876 h 205930"/>
                      <a:gd name="connsiteX27" fmla="*/ 48244 w 407759"/>
                      <a:gd name="connsiteY27" fmla="*/ 132262 h 205930"/>
                      <a:gd name="connsiteX28" fmla="*/ 52957 w 407759"/>
                      <a:gd name="connsiteY28" fmla="*/ 139467 h 205930"/>
                      <a:gd name="connsiteX29" fmla="*/ 58779 w 407759"/>
                      <a:gd name="connsiteY29" fmla="*/ 140298 h 205930"/>
                      <a:gd name="connsiteX30" fmla="*/ 64878 w 407759"/>
                      <a:gd name="connsiteY30" fmla="*/ 141130 h 205930"/>
                      <a:gd name="connsiteX31" fmla="*/ 51016 w 407759"/>
                      <a:gd name="connsiteY31" fmla="*/ 143901 h 205930"/>
                      <a:gd name="connsiteX32" fmla="*/ 45194 w 407759"/>
                      <a:gd name="connsiteY32" fmla="*/ 144178 h 205930"/>
                      <a:gd name="connsiteX33" fmla="*/ 40759 w 407759"/>
                      <a:gd name="connsiteY33" fmla="*/ 148058 h 205930"/>
                      <a:gd name="connsiteX34" fmla="*/ 49908 w 407759"/>
                      <a:gd name="connsiteY34" fmla="*/ 149720 h 205930"/>
                      <a:gd name="connsiteX35" fmla="*/ 53234 w 407759"/>
                      <a:gd name="connsiteY35" fmla="*/ 152769 h 205930"/>
                      <a:gd name="connsiteX36" fmla="*/ 41867 w 407759"/>
                      <a:gd name="connsiteY36" fmla="*/ 153877 h 205930"/>
                      <a:gd name="connsiteX37" fmla="*/ 51848 w 407759"/>
                      <a:gd name="connsiteY37" fmla="*/ 159143 h 205930"/>
                      <a:gd name="connsiteX38" fmla="*/ 39095 w 407759"/>
                      <a:gd name="connsiteY38" fmla="*/ 158588 h 205930"/>
                      <a:gd name="connsiteX39" fmla="*/ 30501 w 407759"/>
                      <a:gd name="connsiteY39" fmla="*/ 159420 h 205930"/>
                      <a:gd name="connsiteX40" fmla="*/ 26620 w 407759"/>
                      <a:gd name="connsiteY40" fmla="*/ 165239 h 205930"/>
                      <a:gd name="connsiteX41" fmla="*/ 18857 w 407759"/>
                      <a:gd name="connsiteY41" fmla="*/ 168565 h 205930"/>
                      <a:gd name="connsiteX42" fmla="*/ 11649 w 407759"/>
                      <a:gd name="connsiteY42" fmla="*/ 171890 h 205930"/>
                      <a:gd name="connsiteX43" fmla="*/ 4718 w 407759"/>
                      <a:gd name="connsiteY43" fmla="*/ 174384 h 205930"/>
                      <a:gd name="connsiteX44" fmla="*/ 1392 w 407759"/>
                      <a:gd name="connsiteY44" fmla="*/ 178541 h 205930"/>
                      <a:gd name="connsiteX45" fmla="*/ 14976 w 407759"/>
                      <a:gd name="connsiteY45" fmla="*/ 182698 h 205930"/>
                      <a:gd name="connsiteX46" fmla="*/ 39927 w 407759"/>
                      <a:gd name="connsiteY46" fmla="*/ 181867 h 205930"/>
                      <a:gd name="connsiteX47" fmla="*/ 18302 w 407759"/>
                      <a:gd name="connsiteY47" fmla="*/ 188240 h 205930"/>
                      <a:gd name="connsiteX48" fmla="*/ 8045 w 407759"/>
                      <a:gd name="connsiteY48" fmla="*/ 198494 h 205930"/>
                      <a:gd name="connsiteX49" fmla="*/ 16639 w 407759"/>
                      <a:gd name="connsiteY49" fmla="*/ 200434 h 205930"/>
                      <a:gd name="connsiteX50" fmla="*/ 28838 w 407759"/>
                      <a:gd name="connsiteY50" fmla="*/ 199048 h 205930"/>
                      <a:gd name="connsiteX51" fmla="*/ 39095 w 407759"/>
                      <a:gd name="connsiteY51" fmla="*/ 198494 h 205930"/>
                      <a:gd name="connsiteX52" fmla="*/ 49630 w 407759"/>
                      <a:gd name="connsiteY52" fmla="*/ 199880 h 205930"/>
                      <a:gd name="connsiteX53" fmla="*/ 58501 w 407759"/>
                      <a:gd name="connsiteY53" fmla="*/ 199048 h 205930"/>
                      <a:gd name="connsiteX54" fmla="*/ 64878 w 407759"/>
                      <a:gd name="connsiteY54" fmla="*/ 202651 h 205930"/>
                      <a:gd name="connsiteX55" fmla="*/ 81235 w 407759"/>
                      <a:gd name="connsiteY55" fmla="*/ 204313 h 205930"/>
                      <a:gd name="connsiteX56" fmla="*/ 87889 w 407759"/>
                      <a:gd name="connsiteY56" fmla="*/ 194614 h 205930"/>
                      <a:gd name="connsiteX57" fmla="*/ 82898 w 407759"/>
                      <a:gd name="connsiteY57" fmla="*/ 190457 h 205930"/>
                      <a:gd name="connsiteX58" fmla="*/ 87611 w 407759"/>
                      <a:gd name="connsiteY58" fmla="*/ 189626 h 205930"/>
                      <a:gd name="connsiteX59" fmla="*/ 96482 w 407759"/>
                      <a:gd name="connsiteY59" fmla="*/ 188795 h 205930"/>
                      <a:gd name="connsiteX60" fmla="*/ 100918 w 407759"/>
                      <a:gd name="connsiteY60" fmla="*/ 179927 h 205930"/>
                      <a:gd name="connsiteX61" fmla="*/ 90661 w 407759"/>
                      <a:gd name="connsiteY61" fmla="*/ 175770 h 205930"/>
                      <a:gd name="connsiteX62" fmla="*/ 78462 w 407759"/>
                      <a:gd name="connsiteY62" fmla="*/ 174939 h 205930"/>
                      <a:gd name="connsiteX63" fmla="*/ 93433 w 407759"/>
                      <a:gd name="connsiteY63" fmla="*/ 174661 h 205930"/>
                      <a:gd name="connsiteX64" fmla="*/ 99810 w 407759"/>
                      <a:gd name="connsiteY64" fmla="*/ 175770 h 205930"/>
                      <a:gd name="connsiteX65" fmla="*/ 106186 w 407759"/>
                      <a:gd name="connsiteY65" fmla="*/ 176601 h 205930"/>
                      <a:gd name="connsiteX66" fmla="*/ 108127 w 407759"/>
                      <a:gd name="connsiteY66" fmla="*/ 170782 h 205930"/>
                      <a:gd name="connsiteX67" fmla="*/ 103691 w 407759"/>
                      <a:gd name="connsiteY67" fmla="*/ 166071 h 205930"/>
                      <a:gd name="connsiteX68" fmla="*/ 99532 w 407759"/>
                      <a:gd name="connsiteY68" fmla="*/ 162745 h 205930"/>
                      <a:gd name="connsiteX69" fmla="*/ 103136 w 407759"/>
                      <a:gd name="connsiteY69" fmla="*/ 159974 h 205930"/>
                      <a:gd name="connsiteX70" fmla="*/ 116166 w 407759"/>
                      <a:gd name="connsiteY70" fmla="*/ 166348 h 205930"/>
                      <a:gd name="connsiteX71" fmla="*/ 123651 w 407759"/>
                      <a:gd name="connsiteY71" fmla="*/ 158311 h 205930"/>
                      <a:gd name="connsiteX72" fmla="*/ 129751 w 407759"/>
                      <a:gd name="connsiteY72" fmla="*/ 152215 h 205930"/>
                      <a:gd name="connsiteX73" fmla="*/ 129474 w 407759"/>
                      <a:gd name="connsiteY73" fmla="*/ 147226 h 205930"/>
                      <a:gd name="connsiteX74" fmla="*/ 128088 w 407759"/>
                      <a:gd name="connsiteY74" fmla="*/ 142792 h 205930"/>
                      <a:gd name="connsiteX75" fmla="*/ 121988 w 407759"/>
                      <a:gd name="connsiteY75" fmla="*/ 136419 h 205930"/>
                      <a:gd name="connsiteX76" fmla="*/ 134741 w 407759"/>
                      <a:gd name="connsiteY76" fmla="*/ 138358 h 205930"/>
                      <a:gd name="connsiteX77" fmla="*/ 144998 w 407759"/>
                      <a:gd name="connsiteY77" fmla="*/ 142792 h 205930"/>
                      <a:gd name="connsiteX78" fmla="*/ 146385 w 407759"/>
                      <a:gd name="connsiteY78" fmla="*/ 129768 h 205930"/>
                      <a:gd name="connsiteX79" fmla="*/ 154702 w 407759"/>
                      <a:gd name="connsiteY79" fmla="*/ 133924 h 205930"/>
                      <a:gd name="connsiteX80" fmla="*/ 159415 w 407759"/>
                      <a:gd name="connsiteY80" fmla="*/ 126442 h 205930"/>
                      <a:gd name="connsiteX81" fmla="*/ 164682 w 407759"/>
                      <a:gd name="connsiteY81" fmla="*/ 127828 h 205930"/>
                      <a:gd name="connsiteX82" fmla="*/ 171336 w 407759"/>
                      <a:gd name="connsiteY82" fmla="*/ 126996 h 205930"/>
                      <a:gd name="connsiteX83" fmla="*/ 176880 w 407759"/>
                      <a:gd name="connsiteY83" fmla="*/ 125611 h 205930"/>
                      <a:gd name="connsiteX84" fmla="*/ 178544 w 407759"/>
                      <a:gd name="connsiteY84" fmla="*/ 120346 h 205930"/>
                      <a:gd name="connsiteX85" fmla="*/ 183257 w 407759"/>
                      <a:gd name="connsiteY85" fmla="*/ 116466 h 205930"/>
                      <a:gd name="connsiteX86" fmla="*/ 180208 w 407759"/>
                      <a:gd name="connsiteY86" fmla="*/ 112863 h 205930"/>
                      <a:gd name="connsiteX87" fmla="*/ 173277 w 407759"/>
                      <a:gd name="connsiteY87" fmla="*/ 112863 h 205930"/>
                      <a:gd name="connsiteX88" fmla="*/ 174940 w 407759"/>
                      <a:gd name="connsiteY88" fmla="*/ 109815 h 205930"/>
                      <a:gd name="connsiteX89" fmla="*/ 183257 w 407759"/>
                      <a:gd name="connsiteY89" fmla="*/ 111478 h 205930"/>
                      <a:gd name="connsiteX90" fmla="*/ 189079 w 407759"/>
                      <a:gd name="connsiteY90" fmla="*/ 108429 h 205930"/>
                      <a:gd name="connsiteX91" fmla="*/ 204604 w 407759"/>
                      <a:gd name="connsiteY91" fmla="*/ 99007 h 205930"/>
                      <a:gd name="connsiteX92" fmla="*/ 238149 w 407759"/>
                      <a:gd name="connsiteY92" fmla="*/ 87368 h 205930"/>
                      <a:gd name="connsiteX93" fmla="*/ 257833 w 407759"/>
                      <a:gd name="connsiteY93" fmla="*/ 82934 h 205930"/>
                      <a:gd name="connsiteX94" fmla="*/ 338785 w 407759"/>
                      <a:gd name="connsiteY94" fmla="*/ 61319 h 205930"/>
                      <a:gd name="connsiteX95" fmla="*/ 377598 w 407759"/>
                      <a:gd name="connsiteY95" fmla="*/ 49125 h 205930"/>
                      <a:gd name="connsiteX96" fmla="*/ 404767 w 407759"/>
                      <a:gd name="connsiteY96" fmla="*/ 28064 h 205930"/>
                      <a:gd name="connsiteX97" fmla="*/ 407540 w 407759"/>
                      <a:gd name="connsiteY97" fmla="*/ 16148 h 205930"/>
                      <a:gd name="connsiteX98" fmla="*/ 400609 w 407759"/>
                      <a:gd name="connsiteY98" fmla="*/ 7557 h 205930"/>
                      <a:gd name="connsiteX99" fmla="*/ 383975 w 407759"/>
                      <a:gd name="connsiteY99" fmla="*/ 352 h 205930"/>
                      <a:gd name="connsiteX100" fmla="*/ 375103 w 407759"/>
                      <a:gd name="connsiteY100" fmla="*/ 906 h 205930"/>
                      <a:gd name="connsiteX101" fmla="*/ 365123 w 407759"/>
                      <a:gd name="connsiteY101" fmla="*/ 2291 h 205930"/>
                      <a:gd name="connsiteX102" fmla="*/ 366231 w 407759"/>
                      <a:gd name="connsiteY102" fmla="*/ 2291 h 205930"/>
                      <a:gd name="connsiteX103" fmla="*/ 362350 w 407759"/>
                      <a:gd name="connsiteY103" fmla="*/ 2569 h 205930"/>
                      <a:gd name="connsiteX104" fmla="*/ 355142 w 407759"/>
                      <a:gd name="connsiteY104" fmla="*/ 3123 h 205930"/>
                      <a:gd name="connsiteX105" fmla="*/ 344607 w 407759"/>
                      <a:gd name="connsiteY105" fmla="*/ 6448 h 205930"/>
                      <a:gd name="connsiteX106" fmla="*/ 335459 w 407759"/>
                      <a:gd name="connsiteY106" fmla="*/ 11159 h 205930"/>
                      <a:gd name="connsiteX107" fmla="*/ 329637 w 407759"/>
                      <a:gd name="connsiteY107" fmla="*/ 17256 h 205930"/>
                      <a:gd name="connsiteX108" fmla="*/ 330468 w 407759"/>
                      <a:gd name="connsiteY108" fmla="*/ 25293 h 205930"/>
                      <a:gd name="connsiteX109" fmla="*/ 326310 w 407759"/>
                      <a:gd name="connsiteY109" fmla="*/ 29172 h 205930"/>
                      <a:gd name="connsiteX110" fmla="*/ 315221 w 407759"/>
                      <a:gd name="connsiteY110" fmla="*/ 30281 h 205930"/>
                      <a:gd name="connsiteX111" fmla="*/ 306904 w 407759"/>
                      <a:gd name="connsiteY111" fmla="*/ 31389 h 205930"/>
                      <a:gd name="connsiteX112" fmla="*/ 296923 w 407759"/>
                      <a:gd name="connsiteY112" fmla="*/ 34715 h 205930"/>
                      <a:gd name="connsiteX113" fmla="*/ 281121 w 407759"/>
                      <a:gd name="connsiteY113" fmla="*/ 41089 h 205930"/>
                      <a:gd name="connsiteX114" fmla="*/ 278626 w 407759"/>
                      <a:gd name="connsiteY114" fmla="*/ 41920 h 205930"/>
                      <a:gd name="connsiteX115" fmla="*/ 278903 w 407759"/>
                      <a:gd name="connsiteY115" fmla="*/ 41366 h 205930"/>
                      <a:gd name="connsiteX116" fmla="*/ 276685 w 407759"/>
                      <a:gd name="connsiteY116" fmla="*/ 41643 h 205930"/>
                      <a:gd name="connsiteX117" fmla="*/ 275298 w 407759"/>
                      <a:gd name="connsiteY117" fmla="*/ 41643 h 205930"/>
                      <a:gd name="connsiteX118" fmla="*/ 275298 w 407759"/>
                      <a:gd name="connsiteY118" fmla="*/ 41089 h 205930"/>
                      <a:gd name="connsiteX119" fmla="*/ 271972 w 407759"/>
                      <a:gd name="connsiteY119" fmla="*/ 41089 h 205930"/>
                      <a:gd name="connsiteX120" fmla="*/ 267259 w 407759"/>
                      <a:gd name="connsiteY120" fmla="*/ 39980 h 205930"/>
                      <a:gd name="connsiteX121" fmla="*/ 262823 w 407759"/>
                      <a:gd name="connsiteY121" fmla="*/ 39426 h 205930"/>
                      <a:gd name="connsiteX122" fmla="*/ 258388 w 407759"/>
                      <a:gd name="connsiteY122" fmla="*/ 42197 h 205930"/>
                      <a:gd name="connsiteX123" fmla="*/ 254783 w 407759"/>
                      <a:gd name="connsiteY123" fmla="*/ 44691 h 205930"/>
                      <a:gd name="connsiteX124" fmla="*/ 248130 w 407759"/>
                      <a:gd name="connsiteY124" fmla="*/ 48294 h 205930"/>
                      <a:gd name="connsiteX125" fmla="*/ 245912 w 407759"/>
                      <a:gd name="connsiteY125" fmla="*/ 44137 h 205930"/>
                      <a:gd name="connsiteX126" fmla="*/ 241476 w 407759"/>
                      <a:gd name="connsiteY126" fmla="*/ 43028 h 205930"/>
                      <a:gd name="connsiteX127" fmla="*/ 236763 w 407759"/>
                      <a:gd name="connsiteY127" fmla="*/ 45245 h 205930"/>
                      <a:gd name="connsiteX128" fmla="*/ 233436 w 407759"/>
                      <a:gd name="connsiteY128" fmla="*/ 47740 h 205930"/>
                      <a:gd name="connsiteX129" fmla="*/ 228724 w 407759"/>
                      <a:gd name="connsiteY129" fmla="*/ 47740 h 205930"/>
                      <a:gd name="connsiteX130" fmla="*/ 226506 w 407759"/>
                      <a:gd name="connsiteY130" fmla="*/ 43583 h 205930"/>
                      <a:gd name="connsiteX131" fmla="*/ 216802 w 407759"/>
                      <a:gd name="connsiteY131" fmla="*/ 42197 h 205930"/>
                      <a:gd name="connsiteX132" fmla="*/ 212921 w 407759"/>
                      <a:gd name="connsiteY132" fmla="*/ 39703 h 205930"/>
                      <a:gd name="connsiteX133" fmla="*/ 207654 w 407759"/>
                      <a:gd name="connsiteY133" fmla="*/ 39149 h 205930"/>
                      <a:gd name="connsiteX134" fmla="*/ 200168 w 407759"/>
                      <a:gd name="connsiteY134" fmla="*/ 44137 h 205930"/>
                      <a:gd name="connsiteX135" fmla="*/ 197396 w 407759"/>
                      <a:gd name="connsiteY135" fmla="*/ 54113 h 205930"/>
                      <a:gd name="connsiteX136" fmla="*/ 193792 w 407759"/>
                      <a:gd name="connsiteY136" fmla="*/ 55776 h 205930"/>
                      <a:gd name="connsiteX137" fmla="*/ 189356 w 407759"/>
                      <a:gd name="connsiteY137" fmla="*/ 56885 h 205930"/>
                      <a:gd name="connsiteX138" fmla="*/ 181316 w 407759"/>
                      <a:gd name="connsiteY138" fmla="*/ 55499 h 205930"/>
                      <a:gd name="connsiteX139" fmla="*/ 178821 w 407759"/>
                      <a:gd name="connsiteY139" fmla="*/ 51896 h 205930"/>
                      <a:gd name="connsiteX140" fmla="*/ 173554 w 407759"/>
                      <a:gd name="connsiteY140" fmla="*/ 51065 h 205930"/>
                      <a:gd name="connsiteX141" fmla="*/ 166623 w 407759"/>
                      <a:gd name="connsiteY141" fmla="*/ 57716 h 205930"/>
                      <a:gd name="connsiteX142" fmla="*/ 159969 w 407759"/>
                      <a:gd name="connsiteY142" fmla="*/ 58547 h 205930"/>
                      <a:gd name="connsiteX143" fmla="*/ 153593 w 407759"/>
                      <a:gd name="connsiteY143" fmla="*/ 59656 h 205930"/>
                      <a:gd name="connsiteX144" fmla="*/ 140009 w 407759"/>
                      <a:gd name="connsiteY144" fmla="*/ 64090 h 205930"/>
                      <a:gd name="connsiteX145" fmla="*/ 134741 w 407759"/>
                      <a:gd name="connsiteY145" fmla="*/ 65198 h 205930"/>
                      <a:gd name="connsiteX146" fmla="*/ 130860 w 407759"/>
                      <a:gd name="connsiteY146" fmla="*/ 68247 h 205930"/>
                      <a:gd name="connsiteX147" fmla="*/ 122820 w 407759"/>
                      <a:gd name="connsiteY147" fmla="*/ 72681 h 205930"/>
                      <a:gd name="connsiteX148" fmla="*/ 119216 w 407759"/>
                      <a:gd name="connsiteY148" fmla="*/ 75175 h 205930"/>
                      <a:gd name="connsiteX149" fmla="*/ 115334 w 407759"/>
                      <a:gd name="connsiteY149" fmla="*/ 77946 h 2059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  <a:cxn ang="0">
                        <a:pos x="connsiteX98" y="connsiteY98"/>
                      </a:cxn>
                      <a:cxn ang="0">
                        <a:pos x="connsiteX99" y="connsiteY99"/>
                      </a:cxn>
                      <a:cxn ang="0">
                        <a:pos x="connsiteX100" y="connsiteY100"/>
                      </a:cxn>
                      <a:cxn ang="0">
                        <a:pos x="connsiteX101" y="connsiteY101"/>
                      </a:cxn>
                      <a:cxn ang="0">
                        <a:pos x="connsiteX102" y="connsiteY102"/>
                      </a:cxn>
                      <a:cxn ang="0">
                        <a:pos x="connsiteX103" y="connsiteY103"/>
                      </a:cxn>
                      <a:cxn ang="0">
                        <a:pos x="connsiteX104" y="connsiteY104"/>
                      </a:cxn>
                      <a:cxn ang="0">
                        <a:pos x="connsiteX105" y="connsiteY105"/>
                      </a:cxn>
                      <a:cxn ang="0">
                        <a:pos x="connsiteX106" y="connsiteY106"/>
                      </a:cxn>
                      <a:cxn ang="0">
                        <a:pos x="connsiteX107" y="connsiteY107"/>
                      </a:cxn>
                      <a:cxn ang="0">
                        <a:pos x="connsiteX108" y="connsiteY108"/>
                      </a:cxn>
                      <a:cxn ang="0">
                        <a:pos x="connsiteX109" y="connsiteY109"/>
                      </a:cxn>
                      <a:cxn ang="0">
                        <a:pos x="connsiteX110" y="connsiteY110"/>
                      </a:cxn>
                      <a:cxn ang="0">
                        <a:pos x="connsiteX111" y="connsiteY111"/>
                      </a:cxn>
                      <a:cxn ang="0">
                        <a:pos x="connsiteX112" y="connsiteY112"/>
                      </a:cxn>
                      <a:cxn ang="0">
                        <a:pos x="connsiteX113" y="connsiteY113"/>
                      </a:cxn>
                      <a:cxn ang="0">
                        <a:pos x="connsiteX114" y="connsiteY114"/>
                      </a:cxn>
                      <a:cxn ang="0">
                        <a:pos x="connsiteX115" y="connsiteY115"/>
                      </a:cxn>
                      <a:cxn ang="0">
                        <a:pos x="connsiteX116" y="connsiteY116"/>
                      </a:cxn>
                      <a:cxn ang="0">
                        <a:pos x="connsiteX117" y="connsiteY117"/>
                      </a:cxn>
                      <a:cxn ang="0">
                        <a:pos x="connsiteX118" y="connsiteY118"/>
                      </a:cxn>
                      <a:cxn ang="0">
                        <a:pos x="connsiteX119" y="connsiteY119"/>
                      </a:cxn>
                      <a:cxn ang="0">
                        <a:pos x="connsiteX120" y="connsiteY120"/>
                      </a:cxn>
                      <a:cxn ang="0">
                        <a:pos x="connsiteX121" y="connsiteY121"/>
                      </a:cxn>
                      <a:cxn ang="0">
                        <a:pos x="connsiteX122" y="connsiteY122"/>
                      </a:cxn>
                      <a:cxn ang="0">
                        <a:pos x="connsiteX123" y="connsiteY123"/>
                      </a:cxn>
                      <a:cxn ang="0">
                        <a:pos x="connsiteX124" y="connsiteY124"/>
                      </a:cxn>
                      <a:cxn ang="0">
                        <a:pos x="connsiteX125" y="connsiteY125"/>
                      </a:cxn>
                      <a:cxn ang="0">
                        <a:pos x="connsiteX126" y="connsiteY126"/>
                      </a:cxn>
                      <a:cxn ang="0">
                        <a:pos x="connsiteX127" y="connsiteY127"/>
                      </a:cxn>
                      <a:cxn ang="0">
                        <a:pos x="connsiteX128" y="connsiteY128"/>
                      </a:cxn>
                      <a:cxn ang="0">
                        <a:pos x="connsiteX129" y="connsiteY129"/>
                      </a:cxn>
                      <a:cxn ang="0">
                        <a:pos x="connsiteX130" y="connsiteY130"/>
                      </a:cxn>
                      <a:cxn ang="0">
                        <a:pos x="connsiteX131" y="connsiteY131"/>
                      </a:cxn>
                      <a:cxn ang="0">
                        <a:pos x="connsiteX132" y="connsiteY132"/>
                      </a:cxn>
                      <a:cxn ang="0">
                        <a:pos x="connsiteX133" y="connsiteY133"/>
                      </a:cxn>
                      <a:cxn ang="0">
                        <a:pos x="connsiteX134" y="connsiteY134"/>
                      </a:cxn>
                      <a:cxn ang="0">
                        <a:pos x="connsiteX135" y="connsiteY135"/>
                      </a:cxn>
                      <a:cxn ang="0">
                        <a:pos x="connsiteX136" y="connsiteY136"/>
                      </a:cxn>
                      <a:cxn ang="0">
                        <a:pos x="connsiteX137" y="connsiteY137"/>
                      </a:cxn>
                      <a:cxn ang="0">
                        <a:pos x="connsiteX138" y="connsiteY138"/>
                      </a:cxn>
                      <a:cxn ang="0">
                        <a:pos x="connsiteX139" y="connsiteY139"/>
                      </a:cxn>
                      <a:cxn ang="0">
                        <a:pos x="connsiteX140" y="connsiteY140"/>
                      </a:cxn>
                      <a:cxn ang="0">
                        <a:pos x="connsiteX141" y="connsiteY141"/>
                      </a:cxn>
                      <a:cxn ang="0">
                        <a:pos x="connsiteX142" y="connsiteY142"/>
                      </a:cxn>
                      <a:cxn ang="0">
                        <a:pos x="connsiteX143" y="connsiteY143"/>
                      </a:cxn>
                      <a:cxn ang="0">
                        <a:pos x="connsiteX144" y="connsiteY144"/>
                      </a:cxn>
                      <a:cxn ang="0">
                        <a:pos x="connsiteX145" y="connsiteY145"/>
                      </a:cxn>
                      <a:cxn ang="0">
                        <a:pos x="connsiteX146" y="connsiteY146"/>
                      </a:cxn>
                      <a:cxn ang="0">
                        <a:pos x="connsiteX147" y="connsiteY147"/>
                      </a:cxn>
                      <a:cxn ang="0">
                        <a:pos x="connsiteX148" y="connsiteY148"/>
                      </a:cxn>
                      <a:cxn ang="0">
                        <a:pos x="connsiteX149" y="connsiteY149"/>
                      </a:cxn>
                    </a:cxnLst>
                    <a:rect l="l" t="t" r="r" b="b"/>
                    <a:pathLst>
                      <a:path w="407759" h="205930">
                        <a:moveTo>
                          <a:pt x="115334" y="78223"/>
                        </a:moveTo>
                        <a:cubicBezTo>
                          <a:pt x="115612" y="80440"/>
                          <a:pt x="118939" y="81271"/>
                          <a:pt x="115058" y="82380"/>
                        </a:cubicBezTo>
                        <a:cubicBezTo>
                          <a:pt x="112840" y="82934"/>
                          <a:pt x="110899" y="83765"/>
                          <a:pt x="108958" y="84874"/>
                        </a:cubicBezTo>
                        <a:cubicBezTo>
                          <a:pt x="108127" y="85428"/>
                          <a:pt x="107295" y="85982"/>
                          <a:pt x="106463" y="86260"/>
                        </a:cubicBezTo>
                        <a:cubicBezTo>
                          <a:pt x="105631" y="86814"/>
                          <a:pt x="103968" y="86814"/>
                          <a:pt x="103136" y="87645"/>
                        </a:cubicBezTo>
                        <a:cubicBezTo>
                          <a:pt x="101473" y="89308"/>
                          <a:pt x="103136" y="91802"/>
                          <a:pt x="104245" y="92910"/>
                        </a:cubicBezTo>
                        <a:cubicBezTo>
                          <a:pt x="105077" y="93742"/>
                          <a:pt x="107572" y="94850"/>
                          <a:pt x="106186" y="96236"/>
                        </a:cubicBezTo>
                        <a:cubicBezTo>
                          <a:pt x="102859" y="94850"/>
                          <a:pt x="99255" y="93188"/>
                          <a:pt x="95928" y="92356"/>
                        </a:cubicBezTo>
                        <a:cubicBezTo>
                          <a:pt x="90938" y="90970"/>
                          <a:pt x="86225" y="92356"/>
                          <a:pt x="81512" y="94019"/>
                        </a:cubicBezTo>
                        <a:cubicBezTo>
                          <a:pt x="80126" y="94573"/>
                          <a:pt x="78462" y="94850"/>
                          <a:pt x="78185" y="96236"/>
                        </a:cubicBezTo>
                        <a:cubicBezTo>
                          <a:pt x="78185" y="96790"/>
                          <a:pt x="78185" y="97621"/>
                          <a:pt x="78185" y="98176"/>
                        </a:cubicBezTo>
                        <a:cubicBezTo>
                          <a:pt x="78185" y="99007"/>
                          <a:pt x="77631" y="99561"/>
                          <a:pt x="77076" y="100393"/>
                        </a:cubicBezTo>
                        <a:cubicBezTo>
                          <a:pt x="75690" y="102887"/>
                          <a:pt x="74859" y="104827"/>
                          <a:pt x="72086" y="105935"/>
                        </a:cubicBezTo>
                        <a:cubicBezTo>
                          <a:pt x="69591" y="105935"/>
                          <a:pt x="67096" y="105104"/>
                          <a:pt x="64878" y="103718"/>
                        </a:cubicBezTo>
                        <a:cubicBezTo>
                          <a:pt x="62660" y="102333"/>
                          <a:pt x="60442" y="100670"/>
                          <a:pt x="57670" y="101224"/>
                        </a:cubicBezTo>
                        <a:cubicBezTo>
                          <a:pt x="55175" y="101778"/>
                          <a:pt x="54897" y="103995"/>
                          <a:pt x="54620" y="105935"/>
                        </a:cubicBezTo>
                        <a:cubicBezTo>
                          <a:pt x="54066" y="109261"/>
                          <a:pt x="52680" y="115357"/>
                          <a:pt x="57947" y="115634"/>
                        </a:cubicBezTo>
                        <a:cubicBezTo>
                          <a:pt x="59888" y="115634"/>
                          <a:pt x="62383" y="115634"/>
                          <a:pt x="64324" y="115080"/>
                        </a:cubicBezTo>
                        <a:cubicBezTo>
                          <a:pt x="66542" y="114526"/>
                          <a:pt x="68482" y="113417"/>
                          <a:pt x="70700" y="113417"/>
                        </a:cubicBezTo>
                        <a:cubicBezTo>
                          <a:pt x="72641" y="113417"/>
                          <a:pt x="74027" y="114526"/>
                          <a:pt x="72917" y="116466"/>
                        </a:cubicBezTo>
                        <a:cubicBezTo>
                          <a:pt x="72086" y="117851"/>
                          <a:pt x="70145" y="118406"/>
                          <a:pt x="68759" y="118960"/>
                        </a:cubicBezTo>
                        <a:cubicBezTo>
                          <a:pt x="66264" y="119791"/>
                          <a:pt x="58225" y="118960"/>
                          <a:pt x="57393" y="122285"/>
                        </a:cubicBezTo>
                        <a:cubicBezTo>
                          <a:pt x="56561" y="126165"/>
                          <a:pt x="66264" y="125611"/>
                          <a:pt x="68205" y="126165"/>
                        </a:cubicBezTo>
                        <a:cubicBezTo>
                          <a:pt x="69868" y="126442"/>
                          <a:pt x="80403" y="129491"/>
                          <a:pt x="75413" y="131985"/>
                        </a:cubicBezTo>
                        <a:cubicBezTo>
                          <a:pt x="73195" y="133093"/>
                          <a:pt x="70700" y="131985"/>
                          <a:pt x="68482" y="131430"/>
                        </a:cubicBezTo>
                        <a:cubicBezTo>
                          <a:pt x="65432" y="130599"/>
                          <a:pt x="62660" y="130876"/>
                          <a:pt x="59611" y="130876"/>
                        </a:cubicBezTo>
                        <a:cubicBezTo>
                          <a:pt x="57393" y="130876"/>
                          <a:pt x="55452" y="130876"/>
                          <a:pt x="53234" y="130876"/>
                        </a:cubicBezTo>
                        <a:cubicBezTo>
                          <a:pt x="51294" y="130876"/>
                          <a:pt x="50184" y="131985"/>
                          <a:pt x="48244" y="132262"/>
                        </a:cubicBezTo>
                        <a:cubicBezTo>
                          <a:pt x="48798" y="135033"/>
                          <a:pt x="49630" y="138913"/>
                          <a:pt x="52957" y="139467"/>
                        </a:cubicBezTo>
                        <a:cubicBezTo>
                          <a:pt x="54897" y="139467"/>
                          <a:pt x="56838" y="140021"/>
                          <a:pt x="58779" y="140298"/>
                        </a:cubicBezTo>
                        <a:cubicBezTo>
                          <a:pt x="59333" y="140298"/>
                          <a:pt x="64600" y="140852"/>
                          <a:pt x="64878" y="141130"/>
                        </a:cubicBezTo>
                        <a:cubicBezTo>
                          <a:pt x="65987" y="144178"/>
                          <a:pt x="52680" y="143901"/>
                          <a:pt x="51016" y="143901"/>
                        </a:cubicBezTo>
                        <a:cubicBezTo>
                          <a:pt x="49076" y="143901"/>
                          <a:pt x="46858" y="143624"/>
                          <a:pt x="45194" y="144178"/>
                        </a:cubicBezTo>
                        <a:cubicBezTo>
                          <a:pt x="42977" y="145009"/>
                          <a:pt x="42145" y="146118"/>
                          <a:pt x="40759" y="148058"/>
                        </a:cubicBezTo>
                        <a:cubicBezTo>
                          <a:pt x="42422" y="150275"/>
                          <a:pt x="47690" y="149720"/>
                          <a:pt x="49908" y="149720"/>
                        </a:cubicBezTo>
                        <a:cubicBezTo>
                          <a:pt x="52680" y="149720"/>
                          <a:pt x="53511" y="149720"/>
                          <a:pt x="53234" y="152769"/>
                        </a:cubicBezTo>
                        <a:cubicBezTo>
                          <a:pt x="51294" y="152769"/>
                          <a:pt x="42422" y="150829"/>
                          <a:pt x="41867" y="153877"/>
                        </a:cubicBezTo>
                        <a:cubicBezTo>
                          <a:pt x="41313" y="158034"/>
                          <a:pt x="51571" y="154986"/>
                          <a:pt x="51848" y="159143"/>
                        </a:cubicBezTo>
                        <a:cubicBezTo>
                          <a:pt x="47412" y="159697"/>
                          <a:pt x="43531" y="159143"/>
                          <a:pt x="39095" y="158588"/>
                        </a:cubicBezTo>
                        <a:cubicBezTo>
                          <a:pt x="36323" y="158311"/>
                          <a:pt x="32996" y="158311"/>
                          <a:pt x="30501" y="159420"/>
                        </a:cubicBezTo>
                        <a:cubicBezTo>
                          <a:pt x="28006" y="160805"/>
                          <a:pt x="28006" y="163022"/>
                          <a:pt x="26620" y="165239"/>
                        </a:cubicBezTo>
                        <a:cubicBezTo>
                          <a:pt x="24957" y="168011"/>
                          <a:pt x="21629" y="168011"/>
                          <a:pt x="18857" y="168565"/>
                        </a:cubicBezTo>
                        <a:cubicBezTo>
                          <a:pt x="16084" y="169119"/>
                          <a:pt x="14144" y="170782"/>
                          <a:pt x="11649" y="171890"/>
                        </a:cubicBezTo>
                        <a:cubicBezTo>
                          <a:pt x="9431" y="172721"/>
                          <a:pt x="6936" y="173553"/>
                          <a:pt x="4718" y="174384"/>
                        </a:cubicBezTo>
                        <a:cubicBezTo>
                          <a:pt x="2778" y="175216"/>
                          <a:pt x="-2490" y="176324"/>
                          <a:pt x="1392" y="178541"/>
                        </a:cubicBezTo>
                        <a:cubicBezTo>
                          <a:pt x="5273" y="180758"/>
                          <a:pt x="10540" y="182144"/>
                          <a:pt x="14976" y="182698"/>
                        </a:cubicBezTo>
                        <a:cubicBezTo>
                          <a:pt x="23293" y="184084"/>
                          <a:pt x="31610" y="181867"/>
                          <a:pt x="39927" y="181867"/>
                        </a:cubicBezTo>
                        <a:cubicBezTo>
                          <a:pt x="32719" y="183806"/>
                          <a:pt x="25233" y="185192"/>
                          <a:pt x="18302" y="188240"/>
                        </a:cubicBezTo>
                        <a:cubicBezTo>
                          <a:pt x="15808" y="189349"/>
                          <a:pt x="5827" y="194614"/>
                          <a:pt x="8045" y="198494"/>
                        </a:cubicBezTo>
                        <a:cubicBezTo>
                          <a:pt x="9431" y="200711"/>
                          <a:pt x="14698" y="200434"/>
                          <a:pt x="16639" y="200434"/>
                        </a:cubicBezTo>
                        <a:cubicBezTo>
                          <a:pt x="20798" y="200434"/>
                          <a:pt x="24679" y="199880"/>
                          <a:pt x="28838" y="199048"/>
                        </a:cubicBezTo>
                        <a:cubicBezTo>
                          <a:pt x="32164" y="198494"/>
                          <a:pt x="35491" y="198217"/>
                          <a:pt x="39095" y="198494"/>
                        </a:cubicBezTo>
                        <a:cubicBezTo>
                          <a:pt x="42699" y="199048"/>
                          <a:pt x="46026" y="199880"/>
                          <a:pt x="49630" y="199880"/>
                        </a:cubicBezTo>
                        <a:cubicBezTo>
                          <a:pt x="52680" y="199880"/>
                          <a:pt x="55452" y="198771"/>
                          <a:pt x="58501" y="199048"/>
                        </a:cubicBezTo>
                        <a:cubicBezTo>
                          <a:pt x="61274" y="199048"/>
                          <a:pt x="62937" y="200988"/>
                          <a:pt x="64878" y="202651"/>
                        </a:cubicBezTo>
                        <a:cubicBezTo>
                          <a:pt x="69314" y="205699"/>
                          <a:pt x="76245" y="207362"/>
                          <a:pt x="81235" y="204313"/>
                        </a:cubicBezTo>
                        <a:cubicBezTo>
                          <a:pt x="83730" y="202928"/>
                          <a:pt x="90107" y="197662"/>
                          <a:pt x="87889" y="194614"/>
                        </a:cubicBezTo>
                        <a:cubicBezTo>
                          <a:pt x="87057" y="193229"/>
                          <a:pt x="83453" y="192120"/>
                          <a:pt x="82898" y="190457"/>
                        </a:cubicBezTo>
                        <a:cubicBezTo>
                          <a:pt x="82621" y="188517"/>
                          <a:pt x="86502" y="189626"/>
                          <a:pt x="87611" y="189626"/>
                        </a:cubicBezTo>
                        <a:cubicBezTo>
                          <a:pt x="90661" y="190180"/>
                          <a:pt x="93710" y="191012"/>
                          <a:pt x="96482" y="188795"/>
                        </a:cubicBezTo>
                        <a:cubicBezTo>
                          <a:pt x="98700" y="187132"/>
                          <a:pt x="101473" y="182975"/>
                          <a:pt x="100918" y="179927"/>
                        </a:cubicBezTo>
                        <a:cubicBezTo>
                          <a:pt x="100364" y="175770"/>
                          <a:pt x="93710" y="176047"/>
                          <a:pt x="90661" y="175770"/>
                        </a:cubicBezTo>
                        <a:cubicBezTo>
                          <a:pt x="86502" y="175770"/>
                          <a:pt x="82621" y="175493"/>
                          <a:pt x="78462" y="174939"/>
                        </a:cubicBezTo>
                        <a:cubicBezTo>
                          <a:pt x="81235" y="169950"/>
                          <a:pt x="89275" y="173553"/>
                          <a:pt x="93433" y="174661"/>
                        </a:cubicBezTo>
                        <a:cubicBezTo>
                          <a:pt x="95651" y="175216"/>
                          <a:pt x="97869" y="175216"/>
                          <a:pt x="99810" y="175770"/>
                        </a:cubicBezTo>
                        <a:cubicBezTo>
                          <a:pt x="101750" y="176324"/>
                          <a:pt x="104245" y="177710"/>
                          <a:pt x="106186" y="176601"/>
                        </a:cubicBezTo>
                        <a:cubicBezTo>
                          <a:pt x="107572" y="175770"/>
                          <a:pt x="108404" y="172444"/>
                          <a:pt x="108127" y="170782"/>
                        </a:cubicBezTo>
                        <a:cubicBezTo>
                          <a:pt x="107849" y="168565"/>
                          <a:pt x="105354" y="167456"/>
                          <a:pt x="103691" y="166071"/>
                        </a:cubicBezTo>
                        <a:cubicBezTo>
                          <a:pt x="102305" y="165239"/>
                          <a:pt x="100364" y="164131"/>
                          <a:pt x="99532" y="162745"/>
                        </a:cubicBezTo>
                        <a:cubicBezTo>
                          <a:pt x="97869" y="160251"/>
                          <a:pt x="101473" y="159974"/>
                          <a:pt x="103136" y="159974"/>
                        </a:cubicBezTo>
                        <a:cubicBezTo>
                          <a:pt x="108681" y="159974"/>
                          <a:pt x="110344" y="166625"/>
                          <a:pt x="116166" y="166348"/>
                        </a:cubicBezTo>
                        <a:cubicBezTo>
                          <a:pt x="116998" y="162191"/>
                          <a:pt x="119493" y="159697"/>
                          <a:pt x="123651" y="158311"/>
                        </a:cubicBezTo>
                        <a:cubicBezTo>
                          <a:pt x="126978" y="157203"/>
                          <a:pt x="129196" y="156094"/>
                          <a:pt x="129751" y="152215"/>
                        </a:cubicBezTo>
                        <a:cubicBezTo>
                          <a:pt x="130028" y="150552"/>
                          <a:pt x="129474" y="148889"/>
                          <a:pt x="129474" y="147226"/>
                        </a:cubicBezTo>
                        <a:cubicBezTo>
                          <a:pt x="129474" y="145564"/>
                          <a:pt x="129474" y="144178"/>
                          <a:pt x="128088" y="142792"/>
                        </a:cubicBezTo>
                        <a:cubicBezTo>
                          <a:pt x="125592" y="140575"/>
                          <a:pt x="121988" y="140575"/>
                          <a:pt x="121988" y="136419"/>
                        </a:cubicBezTo>
                        <a:cubicBezTo>
                          <a:pt x="126424" y="135033"/>
                          <a:pt x="130582" y="136419"/>
                          <a:pt x="134741" y="138358"/>
                        </a:cubicBezTo>
                        <a:cubicBezTo>
                          <a:pt x="137236" y="139744"/>
                          <a:pt x="141949" y="145286"/>
                          <a:pt x="144998" y="142792"/>
                        </a:cubicBezTo>
                        <a:cubicBezTo>
                          <a:pt x="149157" y="139467"/>
                          <a:pt x="143058" y="133647"/>
                          <a:pt x="146385" y="129768"/>
                        </a:cubicBezTo>
                        <a:cubicBezTo>
                          <a:pt x="149712" y="125611"/>
                          <a:pt x="151929" y="132539"/>
                          <a:pt x="154702" y="133924"/>
                        </a:cubicBezTo>
                        <a:cubicBezTo>
                          <a:pt x="159969" y="136696"/>
                          <a:pt x="156365" y="127828"/>
                          <a:pt x="159415" y="126442"/>
                        </a:cubicBezTo>
                        <a:cubicBezTo>
                          <a:pt x="161078" y="125611"/>
                          <a:pt x="163019" y="127551"/>
                          <a:pt x="164682" y="127828"/>
                        </a:cubicBezTo>
                        <a:cubicBezTo>
                          <a:pt x="166900" y="128382"/>
                          <a:pt x="169118" y="127274"/>
                          <a:pt x="171336" y="126996"/>
                        </a:cubicBezTo>
                        <a:cubicBezTo>
                          <a:pt x="172999" y="126996"/>
                          <a:pt x="175494" y="126996"/>
                          <a:pt x="176880" y="125611"/>
                        </a:cubicBezTo>
                        <a:cubicBezTo>
                          <a:pt x="178544" y="124225"/>
                          <a:pt x="177435" y="122008"/>
                          <a:pt x="178544" y="120346"/>
                        </a:cubicBezTo>
                        <a:cubicBezTo>
                          <a:pt x="179653" y="118683"/>
                          <a:pt x="182425" y="118406"/>
                          <a:pt x="183257" y="116466"/>
                        </a:cubicBezTo>
                        <a:cubicBezTo>
                          <a:pt x="184366" y="113972"/>
                          <a:pt x="182148" y="113140"/>
                          <a:pt x="180208" y="112863"/>
                        </a:cubicBezTo>
                        <a:cubicBezTo>
                          <a:pt x="177990" y="112863"/>
                          <a:pt x="175494" y="113417"/>
                          <a:pt x="173277" y="112863"/>
                        </a:cubicBezTo>
                        <a:cubicBezTo>
                          <a:pt x="170227" y="112586"/>
                          <a:pt x="173277" y="110092"/>
                          <a:pt x="174940" y="109815"/>
                        </a:cubicBezTo>
                        <a:cubicBezTo>
                          <a:pt x="177712" y="109538"/>
                          <a:pt x="180484" y="111478"/>
                          <a:pt x="183257" y="111478"/>
                        </a:cubicBezTo>
                        <a:cubicBezTo>
                          <a:pt x="185197" y="111478"/>
                          <a:pt x="187139" y="109261"/>
                          <a:pt x="189079" y="108429"/>
                        </a:cubicBezTo>
                        <a:cubicBezTo>
                          <a:pt x="194346" y="105381"/>
                          <a:pt x="199059" y="101778"/>
                          <a:pt x="204604" y="99007"/>
                        </a:cubicBezTo>
                        <a:cubicBezTo>
                          <a:pt x="215139" y="93465"/>
                          <a:pt x="226782" y="90139"/>
                          <a:pt x="238149" y="87368"/>
                        </a:cubicBezTo>
                        <a:cubicBezTo>
                          <a:pt x="244803" y="85705"/>
                          <a:pt x="251179" y="84320"/>
                          <a:pt x="257833" y="82934"/>
                        </a:cubicBezTo>
                        <a:cubicBezTo>
                          <a:pt x="285002" y="76560"/>
                          <a:pt x="311616" y="68247"/>
                          <a:pt x="338785" y="61319"/>
                        </a:cubicBezTo>
                        <a:cubicBezTo>
                          <a:pt x="351815" y="57993"/>
                          <a:pt x="365123" y="54668"/>
                          <a:pt x="377598" y="49125"/>
                        </a:cubicBezTo>
                        <a:cubicBezTo>
                          <a:pt x="387856" y="44414"/>
                          <a:pt x="398668" y="37763"/>
                          <a:pt x="404767" y="28064"/>
                        </a:cubicBezTo>
                        <a:cubicBezTo>
                          <a:pt x="406708" y="25016"/>
                          <a:pt x="408371" y="20027"/>
                          <a:pt x="407540" y="16148"/>
                        </a:cubicBezTo>
                        <a:cubicBezTo>
                          <a:pt x="406708" y="12268"/>
                          <a:pt x="403658" y="9497"/>
                          <a:pt x="400609" y="7557"/>
                        </a:cubicBezTo>
                        <a:cubicBezTo>
                          <a:pt x="395618" y="4231"/>
                          <a:pt x="389796" y="2291"/>
                          <a:pt x="383975" y="352"/>
                        </a:cubicBezTo>
                        <a:cubicBezTo>
                          <a:pt x="381202" y="-480"/>
                          <a:pt x="377875" y="352"/>
                          <a:pt x="375103" y="906"/>
                        </a:cubicBezTo>
                        <a:cubicBezTo>
                          <a:pt x="371776" y="1460"/>
                          <a:pt x="368449" y="1737"/>
                          <a:pt x="365123" y="2291"/>
                        </a:cubicBezTo>
                        <a:cubicBezTo>
                          <a:pt x="365400" y="2291"/>
                          <a:pt x="365955" y="2291"/>
                          <a:pt x="366231" y="2291"/>
                        </a:cubicBezTo>
                        <a:cubicBezTo>
                          <a:pt x="365123" y="2291"/>
                          <a:pt x="363182" y="2291"/>
                          <a:pt x="362350" y="2569"/>
                        </a:cubicBezTo>
                        <a:cubicBezTo>
                          <a:pt x="360132" y="2569"/>
                          <a:pt x="357360" y="2846"/>
                          <a:pt x="355142" y="3123"/>
                        </a:cubicBezTo>
                        <a:cubicBezTo>
                          <a:pt x="351538" y="3677"/>
                          <a:pt x="347934" y="4786"/>
                          <a:pt x="344607" y="6448"/>
                        </a:cubicBezTo>
                        <a:cubicBezTo>
                          <a:pt x="341558" y="7834"/>
                          <a:pt x="338508" y="9220"/>
                          <a:pt x="335459" y="11159"/>
                        </a:cubicBezTo>
                        <a:cubicBezTo>
                          <a:pt x="332963" y="12545"/>
                          <a:pt x="330468" y="14485"/>
                          <a:pt x="329637" y="17256"/>
                        </a:cubicBezTo>
                        <a:cubicBezTo>
                          <a:pt x="328805" y="20027"/>
                          <a:pt x="329637" y="22522"/>
                          <a:pt x="330468" y="25293"/>
                        </a:cubicBezTo>
                        <a:cubicBezTo>
                          <a:pt x="331300" y="28895"/>
                          <a:pt x="329359" y="28895"/>
                          <a:pt x="326310" y="29172"/>
                        </a:cubicBezTo>
                        <a:cubicBezTo>
                          <a:pt x="322428" y="29450"/>
                          <a:pt x="319102" y="30281"/>
                          <a:pt x="315221" y="30281"/>
                        </a:cubicBezTo>
                        <a:cubicBezTo>
                          <a:pt x="312448" y="30281"/>
                          <a:pt x="309398" y="30281"/>
                          <a:pt x="306904" y="31389"/>
                        </a:cubicBezTo>
                        <a:cubicBezTo>
                          <a:pt x="303577" y="32498"/>
                          <a:pt x="300250" y="33606"/>
                          <a:pt x="296923" y="34715"/>
                        </a:cubicBezTo>
                        <a:cubicBezTo>
                          <a:pt x="291378" y="36378"/>
                          <a:pt x="286388" y="38595"/>
                          <a:pt x="281121" y="41089"/>
                        </a:cubicBezTo>
                        <a:cubicBezTo>
                          <a:pt x="280289" y="41366"/>
                          <a:pt x="279180" y="42197"/>
                          <a:pt x="278626" y="41920"/>
                        </a:cubicBezTo>
                        <a:cubicBezTo>
                          <a:pt x="278626" y="41920"/>
                          <a:pt x="279180" y="41366"/>
                          <a:pt x="278903" y="41366"/>
                        </a:cubicBezTo>
                        <a:cubicBezTo>
                          <a:pt x="278071" y="41366"/>
                          <a:pt x="277516" y="41643"/>
                          <a:pt x="276685" y="41643"/>
                        </a:cubicBezTo>
                        <a:cubicBezTo>
                          <a:pt x="276130" y="41643"/>
                          <a:pt x="275853" y="41643"/>
                          <a:pt x="275298" y="41643"/>
                        </a:cubicBezTo>
                        <a:cubicBezTo>
                          <a:pt x="275298" y="41643"/>
                          <a:pt x="275298" y="41089"/>
                          <a:pt x="275298" y="41089"/>
                        </a:cubicBezTo>
                        <a:cubicBezTo>
                          <a:pt x="274190" y="41089"/>
                          <a:pt x="273081" y="41089"/>
                          <a:pt x="271972" y="41089"/>
                        </a:cubicBezTo>
                        <a:cubicBezTo>
                          <a:pt x="270309" y="40812"/>
                          <a:pt x="268645" y="40257"/>
                          <a:pt x="267259" y="39980"/>
                        </a:cubicBezTo>
                        <a:cubicBezTo>
                          <a:pt x="265873" y="39426"/>
                          <a:pt x="264209" y="38872"/>
                          <a:pt x="262823" y="39426"/>
                        </a:cubicBezTo>
                        <a:cubicBezTo>
                          <a:pt x="261160" y="39980"/>
                          <a:pt x="259774" y="41366"/>
                          <a:pt x="258388" y="42197"/>
                        </a:cubicBezTo>
                        <a:cubicBezTo>
                          <a:pt x="257001" y="43028"/>
                          <a:pt x="255892" y="43860"/>
                          <a:pt x="254783" y="44691"/>
                        </a:cubicBezTo>
                        <a:cubicBezTo>
                          <a:pt x="253397" y="45800"/>
                          <a:pt x="250071" y="50788"/>
                          <a:pt x="248130" y="48294"/>
                        </a:cubicBezTo>
                        <a:cubicBezTo>
                          <a:pt x="247298" y="47185"/>
                          <a:pt x="247021" y="45523"/>
                          <a:pt x="245912" y="44137"/>
                        </a:cubicBezTo>
                        <a:cubicBezTo>
                          <a:pt x="244803" y="42751"/>
                          <a:pt x="243140" y="42751"/>
                          <a:pt x="241476" y="43028"/>
                        </a:cubicBezTo>
                        <a:cubicBezTo>
                          <a:pt x="239813" y="43306"/>
                          <a:pt x="237872" y="44414"/>
                          <a:pt x="236763" y="45245"/>
                        </a:cubicBezTo>
                        <a:cubicBezTo>
                          <a:pt x="235655" y="46077"/>
                          <a:pt x="234823" y="47462"/>
                          <a:pt x="233436" y="47740"/>
                        </a:cubicBezTo>
                        <a:cubicBezTo>
                          <a:pt x="232327" y="48017"/>
                          <a:pt x="229832" y="48571"/>
                          <a:pt x="228724" y="47740"/>
                        </a:cubicBezTo>
                        <a:cubicBezTo>
                          <a:pt x="227614" y="46908"/>
                          <a:pt x="227614" y="44691"/>
                          <a:pt x="226506" y="43583"/>
                        </a:cubicBezTo>
                        <a:cubicBezTo>
                          <a:pt x="224010" y="40812"/>
                          <a:pt x="219852" y="42751"/>
                          <a:pt x="216802" y="42197"/>
                        </a:cubicBezTo>
                        <a:cubicBezTo>
                          <a:pt x="215139" y="41920"/>
                          <a:pt x="214584" y="40257"/>
                          <a:pt x="212921" y="39703"/>
                        </a:cubicBezTo>
                        <a:cubicBezTo>
                          <a:pt x="211258" y="38872"/>
                          <a:pt x="209594" y="39149"/>
                          <a:pt x="207654" y="39149"/>
                        </a:cubicBezTo>
                        <a:cubicBezTo>
                          <a:pt x="204604" y="39149"/>
                          <a:pt x="201000" y="40812"/>
                          <a:pt x="200168" y="44137"/>
                        </a:cubicBezTo>
                        <a:cubicBezTo>
                          <a:pt x="199614" y="47185"/>
                          <a:pt x="199614" y="51619"/>
                          <a:pt x="197396" y="54113"/>
                        </a:cubicBezTo>
                        <a:cubicBezTo>
                          <a:pt x="196564" y="54945"/>
                          <a:pt x="195178" y="55499"/>
                          <a:pt x="193792" y="55776"/>
                        </a:cubicBezTo>
                        <a:cubicBezTo>
                          <a:pt x="192128" y="55776"/>
                          <a:pt x="191020" y="56330"/>
                          <a:pt x="189356" y="56885"/>
                        </a:cubicBezTo>
                        <a:cubicBezTo>
                          <a:pt x="186029" y="57993"/>
                          <a:pt x="183534" y="58547"/>
                          <a:pt x="181316" y="55499"/>
                        </a:cubicBezTo>
                        <a:cubicBezTo>
                          <a:pt x="180484" y="54113"/>
                          <a:pt x="180484" y="52728"/>
                          <a:pt x="178821" y="51896"/>
                        </a:cubicBezTo>
                        <a:cubicBezTo>
                          <a:pt x="177435" y="51342"/>
                          <a:pt x="174940" y="50788"/>
                          <a:pt x="173554" y="51065"/>
                        </a:cubicBezTo>
                        <a:cubicBezTo>
                          <a:pt x="169673" y="51619"/>
                          <a:pt x="170227" y="56330"/>
                          <a:pt x="166623" y="57716"/>
                        </a:cubicBezTo>
                        <a:cubicBezTo>
                          <a:pt x="164405" y="58547"/>
                          <a:pt x="162187" y="57716"/>
                          <a:pt x="159969" y="58547"/>
                        </a:cubicBezTo>
                        <a:cubicBezTo>
                          <a:pt x="158029" y="59101"/>
                          <a:pt x="155811" y="59101"/>
                          <a:pt x="153593" y="59656"/>
                        </a:cubicBezTo>
                        <a:cubicBezTo>
                          <a:pt x="148880" y="60764"/>
                          <a:pt x="144722" y="62704"/>
                          <a:pt x="140009" y="64090"/>
                        </a:cubicBezTo>
                        <a:cubicBezTo>
                          <a:pt x="138345" y="64644"/>
                          <a:pt x="136405" y="64644"/>
                          <a:pt x="134741" y="65198"/>
                        </a:cubicBezTo>
                        <a:cubicBezTo>
                          <a:pt x="132800" y="65752"/>
                          <a:pt x="132246" y="67138"/>
                          <a:pt x="130860" y="68247"/>
                        </a:cubicBezTo>
                        <a:cubicBezTo>
                          <a:pt x="128642" y="70186"/>
                          <a:pt x="125592" y="71018"/>
                          <a:pt x="122820" y="72681"/>
                        </a:cubicBezTo>
                        <a:cubicBezTo>
                          <a:pt x="121433" y="73512"/>
                          <a:pt x="120602" y="74620"/>
                          <a:pt x="119216" y="75175"/>
                        </a:cubicBezTo>
                        <a:cubicBezTo>
                          <a:pt x="118107" y="75729"/>
                          <a:pt x="115058" y="76006"/>
                          <a:pt x="115334" y="77946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204" name="Freeform 2203">
                    <a:extLst>
                      <a:ext uri="{FF2B5EF4-FFF2-40B4-BE49-F238E27FC236}">
                        <a16:creationId xmlns:a16="http://schemas.microsoft.com/office/drawing/2014/main" id="{DCAA343C-AF5E-3B57-D225-EDFB266E0DC6}"/>
                      </a:ext>
                    </a:extLst>
                  </p:cNvPr>
                  <p:cNvSpPr/>
                  <p:nvPr/>
                </p:nvSpPr>
                <p:spPr>
                  <a:xfrm>
                    <a:off x="6998908" y="1225596"/>
                    <a:ext cx="74668" cy="25956"/>
                  </a:xfrm>
                  <a:custGeom>
                    <a:avLst/>
                    <a:gdLst>
                      <a:gd name="connsiteX0" fmla="*/ 36915 w 74668"/>
                      <a:gd name="connsiteY0" fmla="*/ 23009 h 25956"/>
                      <a:gd name="connsiteX1" fmla="*/ 33866 w 74668"/>
                      <a:gd name="connsiteY1" fmla="*/ 25226 h 25956"/>
                      <a:gd name="connsiteX2" fmla="*/ 28044 w 74668"/>
                      <a:gd name="connsiteY2" fmla="*/ 25226 h 25956"/>
                      <a:gd name="connsiteX3" fmla="*/ 26380 w 74668"/>
                      <a:gd name="connsiteY3" fmla="*/ 20238 h 25956"/>
                      <a:gd name="connsiteX4" fmla="*/ 20004 w 74668"/>
                      <a:gd name="connsiteY4" fmla="*/ 19129 h 25956"/>
                      <a:gd name="connsiteX5" fmla="*/ 11964 w 74668"/>
                      <a:gd name="connsiteY5" fmla="*/ 19961 h 25956"/>
                      <a:gd name="connsiteX6" fmla="*/ 2816 w 74668"/>
                      <a:gd name="connsiteY6" fmla="*/ 16358 h 25956"/>
                      <a:gd name="connsiteX7" fmla="*/ 2816 w 74668"/>
                      <a:gd name="connsiteY7" fmla="*/ 8598 h 25956"/>
                      <a:gd name="connsiteX8" fmla="*/ 13351 w 74668"/>
                      <a:gd name="connsiteY8" fmla="*/ 8044 h 25956"/>
                      <a:gd name="connsiteX9" fmla="*/ 26380 w 74668"/>
                      <a:gd name="connsiteY9" fmla="*/ 9430 h 25956"/>
                      <a:gd name="connsiteX10" fmla="*/ 34421 w 74668"/>
                      <a:gd name="connsiteY10" fmla="*/ 8321 h 25956"/>
                      <a:gd name="connsiteX11" fmla="*/ 39410 w 74668"/>
                      <a:gd name="connsiteY11" fmla="*/ 4165 h 25956"/>
                      <a:gd name="connsiteX12" fmla="*/ 56044 w 74668"/>
                      <a:gd name="connsiteY12" fmla="*/ 1116 h 25956"/>
                      <a:gd name="connsiteX13" fmla="*/ 68243 w 74668"/>
                      <a:gd name="connsiteY13" fmla="*/ 8 h 25956"/>
                      <a:gd name="connsiteX14" fmla="*/ 74342 w 74668"/>
                      <a:gd name="connsiteY14" fmla="*/ 2502 h 25956"/>
                      <a:gd name="connsiteX15" fmla="*/ 72678 w 74668"/>
                      <a:gd name="connsiteY15" fmla="*/ 7767 h 25956"/>
                      <a:gd name="connsiteX16" fmla="*/ 69075 w 74668"/>
                      <a:gd name="connsiteY16" fmla="*/ 10261 h 25956"/>
                      <a:gd name="connsiteX17" fmla="*/ 64085 w 74668"/>
                      <a:gd name="connsiteY17" fmla="*/ 14418 h 25956"/>
                      <a:gd name="connsiteX18" fmla="*/ 56044 w 74668"/>
                      <a:gd name="connsiteY18" fmla="*/ 17743 h 25956"/>
                      <a:gd name="connsiteX19" fmla="*/ 46064 w 74668"/>
                      <a:gd name="connsiteY19" fmla="*/ 19683 h 25956"/>
                      <a:gd name="connsiteX20" fmla="*/ 36915 w 74668"/>
                      <a:gd name="connsiteY20" fmla="*/ 23563 h 259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74668" h="25956">
                        <a:moveTo>
                          <a:pt x="36915" y="23009"/>
                        </a:moveTo>
                        <a:cubicBezTo>
                          <a:pt x="35807" y="23563"/>
                          <a:pt x="34975" y="24672"/>
                          <a:pt x="33866" y="25226"/>
                        </a:cubicBezTo>
                        <a:cubicBezTo>
                          <a:pt x="32203" y="26057"/>
                          <a:pt x="29707" y="26334"/>
                          <a:pt x="28044" y="25226"/>
                        </a:cubicBezTo>
                        <a:cubicBezTo>
                          <a:pt x="26380" y="23840"/>
                          <a:pt x="27212" y="21900"/>
                          <a:pt x="26380" y="20238"/>
                        </a:cubicBezTo>
                        <a:cubicBezTo>
                          <a:pt x="25272" y="18298"/>
                          <a:pt x="21945" y="18852"/>
                          <a:pt x="20004" y="19129"/>
                        </a:cubicBezTo>
                        <a:cubicBezTo>
                          <a:pt x="17509" y="19406"/>
                          <a:pt x="14737" y="20238"/>
                          <a:pt x="11964" y="19961"/>
                        </a:cubicBezTo>
                        <a:cubicBezTo>
                          <a:pt x="8915" y="19961"/>
                          <a:pt x="5311" y="18021"/>
                          <a:pt x="2816" y="16358"/>
                        </a:cubicBezTo>
                        <a:cubicBezTo>
                          <a:pt x="-511" y="14141"/>
                          <a:pt x="-1343" y="10261"/>
                          <a:pt x="2816" y="8598"/>
                        </a:cubicBezTo>
                        <a:cubicBezTo>
                          <a:pt x="6142" y="7213"/>
                          <a:pt x="10024" y="7490"/>
                          <a:pt x="13351" y="8044"/>
                        </a:cubicBezTo>
                        <a:cubicBezTo>
                          <a:pt x="17787" y="8598"/>
                          <a:pt x="21945" y="9153"/>
                          <a:pt x="26380" y="9430"/>
                        </a:cubicBezTo>
                        <a:cubicBezTo>
                          <a:pt x="29153" y="9430"/>
                          <a:pt x="32203" y="9430"/>
                          <a:pt x="34421" y="8321"/>
                        </a:cubicBezTo>
                        <a:cubicBezTo>
                          <a:pt x="36361" y="7213"/>
                          <a:pt x="37747" y="5550"/>
                          <a:pt x="39410" y="4165"/>
                        </a:cubicBezTo>
                        <a:cubicBezTo>
                          <a:pt x="44401" y="562"/>
                          <a:pt x="50223" y="1116"/>
                          <a:pt x="56044" y="1116"/>
                        </a:cubicBezTo>
                        <a:cubicBezTo>
                          <a:pt x="60203" y="1116"/>
                          <a:pt x="64085" y="285"/>
                          <a:pt x="68243" y="8"/>
                        </a:cubicBezTo>
                        <a:cubicBezTo>
                          <a:pt x="71015" y="8"/>
                          <a:pt x="72956" y="-269"/>
                          <a:pt x="74342" y="2502"/>
                        </a:cubicBezTo>
                        <a:cubicBezTo>
                          <a:pt x="75174" y="4719"/>
                          <a:pt x="74342" y="6382"/>
                          <a:pt x="72678" y="7767"/>
                        </a:cubicBezTo>
                        <a:cubicBezTo>
                          <a:pt x="71570" y="8876"/>
                          <a:pt x="70184" y="9430"/>
                          <a:pt x="69075" y="10261"/>
                        </a:cubicBezTo>
                        <a:cubicBezTo>
                          <a:pt x="67134" y="11370"/>
                          <a:pt x="66025" y="13310"/>
                          <a:pt x="64085" y="14418"/>
                        </a:cubicBezTo>
                        <a:cubicBezTo>
                          <a:pt x="61312" y="15804"/>
                          <a:pt x="58817" y="16912"/>
                          <a:pt x="56044" y="17743"/>
                        </a:cubicBezTo>
                        <a:cubicBezTo>
                          <a:pt x="52718" y="18575"/>
                          <a:pt x="49114" y="18575"/>
                          <a:pt x="46064" y="19683"/>
                        </a:cubicBezTo>
                        <a:cubicBezTo>
                          <a:pt x="43015" y="20515"/>
                          <a:pt x="39688" y="21900"/>
                          <a:pt x="36915" y="23563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205" name="Freeform 2204">
                    <a:extLst>
                      <a:ext uri="{FF2B5EF4-FFF2-40B4-BE49-F238E27FC236}">
                        <a16:creationId xmlns:a16="http://schemas.microsoft.com/office/drawing/2014/main" id="{3F68D2EA-5505-0A35-E66E-9833DD82B57B}"/>
                      </a:ext>
                    </a:extLst>
                  </p:cNvPr>
                  <p:cNvSpPr/>
                  <p:nvPr/>
                </p:nvSpPr>
                <p:spPr>
                  <a:xfrm>
                    <a:off x="7073837" y="1227792"/>
                    <a:ext cx="21869" cy="11466"/>
                  </a:xfrm>
                  <a:custGeom>
                    <a:avLst/>
                    <a:gdLst>
                      <a:gd name="connsiteX0" fmla="*/ 3294 w 21869"/>
                      <a:gd name="connsiteY0" fmla="*/ 9451 h 11466"/>
                      <a:gd name="connsiteX1" fmla="*/ 799 w 21869"/>
                      <a:gd name="connsiteY1" fmla="*/ 8066 h 11466"/>
                      <a:gd name="connsiteX2" fmla="*/ 1908 w 21869"/>
                      <a:gd name="connsiteY2" fmla="*/ 1969 h 11466"/>
                      <a:gd name="connsiteX3" fmla="*/ 11057 w 21869"/>
                      <a:gd name="connsiteY3" fmla="*/ 306 h 11466"/>
                      <a:gd name="connsiteX4" fmla="*/ 16879 w 21869"/>
                      <a:gd name="connsiteY4" fmla="*/ 2246 h 11466"/>
                      <a:gd name="connsiteX5" fmla="*/ 19374 w 21869"/>
                      <a:gd name="connsiteY5" fmla="*/ 5017 h 11466"/>
                      <a:gd name="connsiteX6" fmla="*/ 21869 w 21869"/>
                      <a:gd name="connsiteY6" fmla="*/ 9174 h 11466"/>
                      <a:gd name="connsiteX7" fmla="*/ 19928 w 21869"/>
                      <a:gd name="connsiteY7" fmla="*/ 10282 h 11466"/>
                      <a:gd name="connsiteX8" fmla="*/ 11057 w 21869"/>
                      <a:gd name="connsiteY8" fmla="*/ 10837 h 11466"/>
                      <a:gd name="connsiteX9" fmla="*/ 6066 w 21869"/>
                      <a:gd name="connsiteY9" fmla="*/ 11391 h 11466"/>
                      <a:gd name="connsiteX10" fmla="*/ 3017 w 21869"/>
                      <a:gd name="connsiteY10" fmla="*/ 10005 h 11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21869" h="11466">
                        <a:moveTo>
                          <a:pt x="3294" y="9451"/>
                        </a:moveTo>
                        <a:cubicBezTo>
                          <a:pt x="2463" y="8897"/>
                          <a:pt x="1631" y="8343"/>
                          <a:pt x="799" y="8066"/>
                        </a:cubicBezTo>
                        <a:cubicBezTo>
                          <a:pt x="-33" y="5849"/>
                          <a:pt x="-864" y="2523"/>
                          <a:pt x="1908" y="1969"/>
                        </a:cubicBezTo>
                        <a:cubicBezTo>
                          <a:pt x="4680" y="1415"/>
                          <a:pt x="8008" y="-802"/>
                          <a:pt x="11057" y="306"/>
                        </a:cubicBezTo>
                        <a:cubicBezTo>
                          <a:pt x="12997" y="860"/>
                          <a:pt x="14938" y="1138"/>
                          <a:pt x="16879" y="2246"/>
                        </a:cubicBezTo>
                        <a:cubicBezTo>
                          <a:pt x="17988" y="2800"/>
                          <a:pt x="18542" y="4186"/>
                          <a:pt x="19374" y="5017"/>
                        </a:cubicBezTo>
                        <a:cubicBezTo>
                          <a:pt x="20483" y="6126"/>
                          <a:pt x="21592" y="7511"/>
                          <a:pt x="21869" y="9174"/>
                        </a:cubicBezTo>
                        <a:cubicBezTo>
                          <a:pt x="21869" y="10560"/>
                          <a:pt x="21037" y="10005"/>
                          <a:pt x="19928" y="10282"/>
                        </a:cubicBezTo>
                        <a:cubicBezTo>
                          <a:pt x="17156" y="10282"/>
                          <a:pt x="13829" y="10282"/>
                          <a:pt x="11057" y="10837"/>
                        </a:cubicBezTo>
                        <a:cubicBezTo>
                          <a:pt x="9671" y="11114"/>
                          <a:pt x="7453" y="11668"/>
                          <a:pt x="6066" y="11391"/>
                        </a:cubicBezTo>
                        <a:cubicBezTo>
                          <a:pt x="4958" y="11391"/>
                          <a:pt x="4126" y="10837"/>
                          <a:pt x="3017" y="10005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206" name="Freeform 2205">
                    <a:extLst>
                      <a:ext uri="{FF2B5EF4-FFF2-40B4-BE49-F238E27FC236}">
                        <a16:creationId xmlns:a16="http://schemas.microsoft.com/office/drawing/2014/main" id="{669FE54F-4B66-2784-F63C-8A9FCF9F74FF}"/>
                      </a:ext>
                    </a:extLst>
                  </p:cNvPr>
                  <p:cNvSpPr/>
                  <p:nvPr/>
                </p:nvSpPr>
                <p:spPr>
                  <a:xfrm>
                    <a:off x="7044323" y="1221039"/>
                    <a:ext cx="130326" cy="51849"/>
                  </a:xfrm>
                  <a:custGeom>
                    <a:avLst/>
                    <a:gdLst>
                      <a:gd name="connsiteX0" fmla="*/ 24491 w 130326"/>
                      <a:gd name="connsiteY0" fmla="*/ 22855 h 51849"/>
                      <a:gd name="connsiteX1" fmla="*/ 24491 w 130326"/>
                      <a:gd name="connsiteY1" fmla="*/ 25627 h 51849"/>
                      <a:gd name="connsiteX2" fmla="*/ 37244 w 130326"/>
                      <a:gd name="connsiteY2" fmla="*/ 28952 h 51849"/>
                      <a:gd name="connsiteX3" fmla="*/ 31977 w 130326"/>
                      <a:gd name="connsiteY3" fmla="*/ 32555 h 51849"/>
                      <a:gd name="connsiteX4" fmla="*/ 29482 w 130326"/>
                      <a:gd name="connsiteY4" fmla="*/ 37266 h 51849"/>
                      <a:gd name="connsiteX5" fmla="*/ 21165 w 130326"/>
                      <a:gd name="connsiteY5" fmla="*/ 36434 h 51849"/>
                      <a:gd name="connsiteX6" fmla="*/ 11461 w 130326"/>
                      <a:gd name="connsiteY6" fmla="*/ 33940 h 51849"/>
                      <a:gd name="connsiteX7" fmla="*/ 95 w 130326"/>
                      <a:gd name="connsiteY7" fmla="*/ 40591 h 51849"/>
                      <a:gd name="connsiteX8" fmla="*/ 8967 w 130326"/>
                      <a:gd name="connsiteY8" fmla="*/ 46688 h 51849"/>
                      <a:gd name="connsiteX9" fmla="*/ 21719 w 130326"/>
                      <a:gd name="connsiteY9" fmla="*/ 46688 h 51849"/>
                      <a:gd name="connsiteX10" fmla="*/ 25046 w 130326"/>
                      <a:gd name="connsiteY10" fmla="*/ 46688 h 51849"/>
                      <a:gd name="connsiteX11" fmla="*/ 28927 w 130326"/>
                      <a:gd name="connsiteY11" fmla="*/ 51122 h 51849"/>
                      <a:gd name="connsiteX12" fmla="*/ 47225 w 130326"/>
                      <a:gd name="connsiteY12" fmla="*/ 50013 h 51849"/>
                      <a:gd name="connsiteX13" fmla="*/ 60255 w 130326"/>
                      <a:gd name="connsiteY13" fmla="*/ 48905 h 51849"/>
                      <a:gd name="connsiteX14" fmla="*/ 58037 w 130326"/>
                      <a:gd name="connsiteY14" fmla="*/ 41145 h 51849"/>
                      <a:gd name="connsiteX15" fmla="*/ 56651 w 130326"/>
                      <a:gd name="connsiteY15" fmla="*/ 34772 h 51849"/>
                      <a:gd name="connsiteX16" fmla="*/ 64136 w 130326"/>
                      <a:gd name="connsiteY16" fmla="*/ 32555 h 51849"/>
                      <a:gd name="connsiteX17" fmla="*/ 72730 w 130326"/>
                      <a:gd name="connsiteY17" fmla="*/ 31723 h 51849"/>
                      <a:gd name="connsiteX18" fmla="*/ 78830 w 130326"/>
                      <a:gd name="connsiteY18" fmla="*/ 28952 h 51849"/>
                      <a:gd name="connsiteX19" fmla="*/ 85760 w 130326"/>
                      <a:gd name="connsiteY19" fmla="*/ 26735 h 51849"/>
                      <a:gd name="connsiteX20" fmla="*/ 103781 w 130326"/>
                      <a:gd name="connsiteY20" fmla="*/ 23410 h 51849"/>
                      <a:gd name="connsiteX21" fmla="*/ 117365 w 130326"/>
                      <a:gd name="connsiteY21" fmla="*/ 18421 h 51849"/>
                      <a:gd name="connsiteX22" fmla="*/ 130118 w 130326"/>
                      <a:gd name="connsiteY22" fmla="*/ 12048 h 51849"/>
                      <a:gd name="connsiteX23" fmla="*/ 123464 w 130326"/>
                      <a:gd name="connsiteY23" fmla="*/ 9276 h 51849"/>
                      <a:gd name="connsiteX24" fmla="*/ 115702 w 130326"/>
                      <a:gd name="connsiteY24" fmla="*/ 9831 h 51849"/>
                      <a:gd name="connsiteX25" fmla="*/ 107662 w 130326"/>
                      <a:gd name="connsiteY25" fmla="*/ 2625 h 51849"/>
                      <a:gd name="connsiteX26" fmla="*/ 101008 w 130326"/>
                      <a:gd name="connsiteY26" fmla="*/ 2625 h 51849"/>
                      <a:gd name="connsiteX27" fmla="*/ 93246 w 130326"/>
                      <a:gd name="connsiteY27" fmla="*/ 2625 h 51849"/>
                      <a:gd name="connsiteX28" fmla="*/ 80493 w 130326"/>
                      <a:gd name="connsiteY28" fmla="*/ 408 h 51849"/>
                      <a:gd name="connsiteX29" fmla="*/ 69404 w 130326"/>
                      <a:gd name="connsiteY29" fmla="*/ 7059 h 51849"/>
                      <a:gd name="connsiteX30" fmla="*/ 62473 w 130326"/>
                      <a:gd name="connsiteY30" fmla="*/ 8999 h 51849"/>
                      <a:gd name="connsiteX31" fmla="*/ 63859 w 130326"/>
                      <a:gd name="connsiteY31" fmla="*/ 10939 h 51849"/>
                      <a:gd name="connsiteX32" fmla="*/ 73839 w 130326"/>
                      <a:gd name="connsiteY32" fmla="*/ 13156 h 51849"/>
                      <a:gd name="connsiteX33" fmla="*/ 77166 w 130326"/>
                      <a:gd name="connsiteY33" fmla="*/ 15096 h 51849"/>
                      <a:gd name="connsiteX34" fmla="*/ 71899 w 130326"/>
                      <a:gd name="connsiteY34" fmla="*/ 17590 h 51849"/>
                      <a:gd name="connsiteX35" fmla="*/ 61364 w 130326"/>
                      <a:gd name="connsiteY35" fmla="*/ 21470 h 51849"/>
                      <a:gd name="connsiteX36" fmla="*/ 57483 w 130326"/>
                      <a:gd name="connsiteY36" fmla="*/ 22855 h 51849"/>
                      <a:gd name="connsiteX37" fmla="*/ 54433 w 130326"/>
                      <a:gd name="connsiteY37" fmla="*/ 23964 h 51849"/>
                      <a:gd name="connsiteX38" fmla="*/ 51384 w 130326"/>
                      <a:gd name="connsiteY38" fmla="*/ 25072 h 51849"/>
                      <a:gd name="connsiteX39" fmla="*/ 45284 w 130326"/>
                      <a:gd name="connsiteY39" fmla="*/ 25349 h 51849"/>
                      <a:gd name="connsiteX40" fmla="*/ 40571 w 130326"/>
                      <a:gd name="connsiteY40" fmla="*/ 22855 h 51849"/>
                      <a:gd name="connsiteX41" fmla="*/ 34750 w 130326"/>
                      <a:gd name="connsiteY41" fmla="*/ 22301 h 51849"/>
                      <a:gd name="connsiteX42" fmla="*/ 28650 w 130326"/>
                      <a:gd name="connsiteY42" fmla="*/ 22578 h 51849"/>
                      <a:gd name="connsiteX43" fmla="*/ 23383 w 130326"/>
                      <a:gd name="connsiteY43" fmla="*/ 22578 h 518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</a:cxnLst>
                    <a:rect l="l" t="t" r="r" b="b"/>
                    <a:pathLst>
                      <a:path w="130326" h="51849">
                        <a:moveTo>
                          <a:pt x="24491" y="22855"/>
                        </a:moveTo>
                        <a:cubicBezTo>
                          <a:pt x="22274" y="23410"/>
                          <a:pt x="23105" y="25072"/>
                          <a:pt x="24491" y="25627"/>
                        </a:cubicBezTo>
                        <a:cubicBezTo>
                          <a:pt x="28650" y="27289"/>
                          <a:pt x="33918" y="25627"/>
                          <a:pt x="37244" y="28952"/>
                        </a:cubicBezTo>
                        <a:cubicBezTo>
                          <a:pt x="35304" y="29783"/>
                          <a:pt x="33086" y="30338"/>
                          <a:pt x="31977" y="32555"/>
                        </a:cubicBezTo>
                        <a:cubicBezTo>
                          <a:pt x="31145" y="33940"/>
                          <a:pt x="31145" y="36434"/>
                          <a:pt x="29482" y="37266"/>
                        </a:cubicBezTo>
                        <a:cubicBezTo>
                          <a:pt x="27264" y="38651"/>
                          <a:pt x="23383" y="37266"/>
                          <a:pt x="21165" y="36434"/>
                        </a:cubicBezTo>
                        <a:cubicBezTo>
                          <a:pt x="18115" y="35603"/>
                          <a:pt x="14788" y="34217"/>
                          <a:pt x="11461" y="33940"/>
                        </a:cubicBezTo>
                        <a:cubicBezTo>
                          <a:pt x="7857" y="33663"/>
                          <a:pt x="-1014" y="35326"/>
                          <a:pt x="95" y="40591"/>
                        </a:cubicBezTo>
                        <a:cubicBezTo>
                          <a:pt x="650" y="44194"/>
                          <a:pt x="5917" y="45856"/>
                          <a:pt x="8967" y="46688"/>
                        </a:cubicBezTo>
                        <a:cubicBezTo>
                          <a:pt x="13125" y="47796"/>
                          <a:pt x="17560" y="47519"/>
                          <a:pt x="21719" y="46688"/>
                        </a:cubicBezTo>
                        <a:cubicBezTo>
                          <a:pt x="23105" y="46411"/>
                          <a:pt x="24215" y="45302"/>
                          <a:pt x="25046" y="46688"/>
                        </a:cubicBezTo>
                        <a:cubicBezTo>
                          <a:pt x="25878" y="48628"/>
                          <a:pt x="26709" y="50290"/>
                          <a:pt x="28927" y="51122"/>
                        </a:cubicBezTo>
                        <a:cubicBezTo>
                          <a:pt x="35026" y="53339"/>
                          <a:pt x="41125" y="48905"/>
                          <a:pt x="47225" y="50013"/>
                        </a:cubicBezTo>
                        <a:cubicBezTo>
                          <a:pt x="50829" y="50568"/>
                          <a:pt x="58869" y="54447"/>
                          <a:pt x="60255" y="48905"/>
                        </a:cubicBezTo>
                        <a:cubicBezTo>
                          <a:pt x="61087" y="46411"/>
                          <a:pt x="59423" y="43362"/>
                          <a:pt x="58037" y="41145"/>
                        </a:cubicBezTo>
                        <a:cubicBezTo>
                          <a:pt x="57205" y="39483"/>
                          <a:pt x="55265" y="36711"/>
                          <a:pt x="56651" y="34772"/>
                        </a:cubicBezTo>
                        <a:cubicBezTo>
                          <a:pt x="58037" y="32832"/>
                          <a:pt x="61918" y="32555"/>
                          <a:pt x="64136" y="32555"/>
                        </a:cubicBezTo>
                        <a:cubicBezTo>
                          <a:pt x="66908" y="32555"/>
                          <a:pt x="69958" y="32555"/>
                          <a:pt x="72730" y="31723"/>
                        </a:cubicBezTo>
                        <a:cubicBezTo>
                          <a:pt x="74949" y="31169"/>
                          <a:pt x="76889" y="30061"/>
                          <a:pt x="78830" y="28952"/>
                        </a:cubicBezTo>
                        <a:cubicBezTo>
                          <a:pt x="81048" y="27843"/>
                          <a:pt x="83266" y="27289"/>
                          <a:pt x="85760" y="26735"/>
                        </a:cubicBezTo>
                        <a:cubicBezTo>
                          <a:pt x="91859" y="25904"/>
                          <a:pt x="97958" y="25349"/>
                          <a:pt x="103781" y="23410"/>
                        </a:cubicBezTo>
                        <a:cubicBezTo>
                          <a:pt x="108493" y="22024"/>
                          <a:pt x="112652" y="19530"/>
                          <a:pt x="117365" y="18421"/>
                        </a:cubicBezTo>
                        <a:cubicBezTo>
                          <a:pt x="119860" y="17867"/>
                          <a:pt x="132058" y="16759"/>
                          <a:pt x="130118" y="12048"/>
                        </a:cubicBezTo>
                        <a:cubicBezTo>
                          <a:pt x="129286" y="9831"/>
                          <a:pt x="125682" y="9276"/>
                          <a:pt x="123464" y="9276"/>
                        </a:cubicBezTo>
                        <a:cubicBezTo>
                          <a:pt x="120969" y="9276"/>
                          <a:pt x="118474" y="10108"/>
                          <a:pt x="115702" y="9831"/>
                        </a:cubicBezTo>
                        <a:cubicBezTo>
                          <a:pt x="111543" y="9831"/>
                          <a:pt x="111266" y="4011"/>
                          <a:pt x="107662" y="2625"/>
                        </a:cubicBezTo>
                        <a:cubicBezTo>
                          <a:pt x="105721" y="1794"/>
                          <a:pt x="103226" y="2625"/>
                          <a:pt x="101008" y="2625"/>
                        </a:cubicBezTo>
                        <a:cubicBezTo>
                          <a:pt x="98513" y="2903"/>
                          <a:pt x="95741" y="3180"/>
                          <a:pt x="93246" y="2625"/>
                        </a:cubicBezTo>
                        <a:cubicBezTo>
                          <a:pt x="88810" y="1517"/>
                          <a:pt x="85206" y="-977"/>
                          <a:pt x="80493" y="408"/>
                        </a:cubicBezTo>
                        <a:cubicBezTo>
                          <a:pt x="76057" y="1517"/>
                          <a:pt x="73285" y="5397"/>
                          <a:pt x="69404" y="7059"/>
                        </a:cubicBezTo>
                        <a:cubicBezTo>
                          <a:pt x="67186" y="7891"/>
                          <a:pt x="64690" y="8168"/>
                          <a:pt x="62473" y="8999"/>
                        </a:cubicBezTo>
                        <a:cubicBezTo>
                          <a:pt x="60255" y="9831"/>
                          <a:pt x="62750" y="10662"/>
                          <a:pt x="63859" y="10939"/>
                        </a:cubicBezTo>
                        <a:cubicBezTo>
                          <a:pt x="67186" y="12048"/>
                          <a:pt x="70512" y="12602"/>
                          <a:pt x="73839" y="13156"/>
                        </a:cubicBezTo>
                        <a:cubicBezTo>
                          <a:pt x="74949" y="13156"/>
                          <a:pt x="78275" y="13710"/>
                          <a:pt x="77166" y="15096"/>
                        </a:cubicBezTo>
                        <a:cubicBezTo>
                          <a:pt x="76057" y="16482"/>
                          <a:pt x="73562" y="17313"/>
                          <a:pt x="71899" y="17590"/>
                        </a:cubicBezTo>
                        <a:cubicBezTo>
                          <a:pt x="68294" y="18421"/>
                          <a:pt x="64968" y="20638"/>
                          <a:pt x="61364" y="21470"/>
                        </a:cubicBezTo>
                        <a:cubicBezTo>
                          <a:pt x="59977" y="21747"/>
                          <a:pt x="58591" y="22301"/>
                          <a:pt x="57483" y="22855"/>
                        </a:cubicBezTo>
                        <a:cubicBezTo>
                          <a:pt x="56373" y="23132"/>
                          <a:pt x="55542" y="23687"/>
                          <a:pt x="54433" y="23964"/>
                        </a:cubicBezTo>
                        <a:cubicBezTo>
                          <a:pt x="53324" y="24518"/>
                          <a:pt x="52215" y="24518"/>
                          <a:pt x="51384" y="25072"/>
                        </a:cubicBezTo>
                        <a:cubicBezTo>
                          <a:pt x="49442" y="25072"/>
                          <a:pt x="47225" y="25627"/>
                          <a:pt x="45284" y="25349"/>
                        </a:cubicBezTo>
                        <a:cubicBezTo>
                          <a:pt x="43621" y="25349"/>
                          <a:pt x="42235" y="23410"/>
                          <a:pt x="40571" y="22855"/>
                        </a:cubicBezTo>
                        <a:cubicBezTo>
                          <a:pt x="38908" y="22301"/>
                          <a:pt x="36690" y="22301"/>
                          <a:pt x="34750" y="22301"/>
                        </a:cubicBezTo>
                        <a:cubicBezTo>
                          <a:pt x="32808" y="22301"/>
                          <a:pt x="30868" y="22578"/>
                          <a:pt x="28650" y="22578"/>
                        </a:cubicBezTo>
                        <a:cubicBezTo>
                          <a:pt x="26987" y="22578"/>
                          <a:pt x="25046" y="22301"/>
                          <a:pt x="23383" y="22578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207" name="Freeform 2206">
                    <a:extLst>
                      <a:ext uri="{FF2B5EF4-FFF2-40B4-BE49-F238E27FC236}">
                        <a16:creationId xmlns:a16="http://schemas.microsoft.com/office/drawing/2014/main" id="{96740A8E-6D20-B9A3-59FD-B17491C6408F}"/>
                      </a:ext>
                    </a:extLst>
                  </p:cNvPr>
                  <p:cNvSpPr/>
                  <p:nvPr/>
                </p:nvSpPr>
                <p:spPr>
                  <a:xfrm>
                    <a:off x="7194402" y="1253697"/>
                    <a:ext cx="38995" cy="15969"/>
                  </a:xfrm>
                  <a:custGeom>
                    <a:avLst/>
                    <a:gdLst>
                      <a:gd name="connsiteX0" fmla="*/ 11089 w 38995"/>
                      <a:gd name="connsiteY0" fmla="*/ 14030 h 15969"/>
                      <a:gd name="connsiteX1" fmla="*/ 3050 w 38995"/>
                      <a:gd name="connsiteY1" fmla="*/ 14584 h 15969"/>
                      <a:gd name="connsiteX2" fmla="*/ 0 w 38995"/>
                      <a:gd name="connsiteY2" fmla="*/ 10981 h 15969"/>
                      <a:gd name="connsiteX3" fmla="*/ 4436 w 38995"/>
                      <a:gd name="connsiteY3" fmla="*/ 7933 h 15969"/>
                      <a:gd name="connsiteX4" fmla="*/ 9703 w 38995"/>
                      <a:gd name="connsiteY4" fmla="*/ 6270 h 15969"/>
                      <a:gd name="connsiteX5" fmla="*/ 15802 w 38995"/>
                      <a:gd name="connsiteY5" fmla="*/ 4330 h 15969"/>
                      <a:gd name="connsiteX6" fmla="*/ 25229 w 38995"/>
                      <a:gd name="connsiteY6" fmla="*/ 728 h 15969"/>
                      <a:gd name="connsiteX7" fmla="*/ 30219 w 38995"/>
                      <a:gd name="connsiteY7" fmla="*/ 3776 h 15969"/>
                      <a:gd name="connsiteX8" fmla="*/ 36872 w 38995"/>
                      <a:gd name="connsiteY8" fmla="*/ 5716 h 15969"/>
                      <a:gd name="connsiteX9" fmla="*/ 37981 w 38995"/>
                      <a:gd name="connsiteY9" fmla="*/ 10427 h 15969"/>
                      <a:gd name="connsiteX10" fmla="*/ 31328 w 38995"/>
                      <a:gd name="connsiteY10" fmla="*/ 14307 h 15969"/>
                      <a:gd name="connsiteX11" fmla="*/ 26337 w 38995"/>
                      <a:gd name="connsiteY11" fmla="*/ 15969 h 15969"/>
                      <a:gd name="connsiteX12" fmla="*/ 22456 w 38995"/>
                      <a:gd name="connsiteY12" fmla="*/ 15138 h 15969"/>
                      <a:gd name="connsiteX13" fmla="*/ 11367 w 38995"/>
                      <a:gd name="connsiteY13" fmla="*/ 14307 h 159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38995" h="15969">
                        <a:moveTo>
                          <a:pt x="11089" y="14030"/>
                        </a:moveTo>
                        <a:cubicBezTo>
                          <a:pt x="8317" y="14030"/>
                          <a:pt x="5822" y="14861"/>
                          <a:pt x="3050" y="14584"/>
                        </a:cubicBezTo>
                        <a:cubicBezTo>
                          <a:pt x="1941" y="13752"/>
                          <a:pt x="0" y="12367"/>
                          <a:pt x="0" y="10981"/>
                        </a:cubicBezTo>
                        <a:cubicBezTo>
                          <a:pt x="0" y="9041"/>
                          <a:pt x="3050" y="8487"/>
                          <a:pt x="4436" y="7933"/>
                        </a:cubicBezTo>
                        <a:cubicBezTo>
                          <a:pt x="6099" y="7379"/>
                          <a:pt x="7763" y="6547"/>
                          <a:pt x="9703" y="6270"/>
                        </a:cubicBezTo>
                        <a:cubicBezTo>
                          <a:pt x="11921" y="5993"/>
                          <a:pt x="13862" y="5716"/>
                          <a:pt x="15802" y="4330"/>
                        </a:cubicBezTo>
                        <a:cubicBezTo>
                          <a:pt x="18852" y="1836"/>
                          <a:pt x="20793" y="-1489"/>
                          <a:pt x="25229" y="728"/>
                        </a:cubicBezTo>
                        <a:cubicBezTo>
                          <a:pt x="26892" y="1559"/>
                          <a:pt x="28278" y="3222"/>
                          <a:pt x="30219" y="3776"/>
                        </a:cubicBezTo>
                        <a:cubicBezTo>
                          <a:pt x="32436" y="4607"/>
                          <a:pt x="34654" y="4607"/>
                          <a:pt x="36872" y="5716"/>
                        </a:cubicBezTo>
                        <a:cubicBezTo>
                          <a:pt x="38813" y="6824"/>
                          <a:pt x="39922" y="8764"/>
                          <a:pt x="37981" y="10427"/>
                        </a:cubicBezTo>
                        <a:cubicBezTo>
                          <a:pt x="36040" y="12090"/>
                          <a:pt x="33546" y="13198"/>
                          <a:pt x="31328" y="14307"/>
                        </a:cubicBezTo>
                        <a:cubicBezTo>
                          <a:pt x="29664" y="15138"/>
                          <a:pt x="28001" y="15692"/>
                          <a:pt x="26337" y="15969"/>
                        </a:cubicBezTo>
                        <a:cubicBezTo>
                          <a:pt x="24674" y="15969"/>
                          <a:pt x="23842" y="15415"/>
                          <a:pt x="22456" y="15138"/>
                        </a:cubicBezTo>
                        <a:cubicBezTo>
                          <a:pt x="18852" y="14307"/>
                          <a:pt x="14971" y="14307"/>
                          <a:pt x="11367" y="14307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208" name="Freeform 2207">
                    <a:extLst>
                      <a:ext uri="{FF2B5EF4-FFF2-40B4-BE49-F238E27FC236}">
                        <a16:creationId xmlns:a16="http://schemas.microsoft.com/office/drawing/2014/main" id="{A9B090B5-85E2-17BB-4389-282359702AE8}"/>
                      </a:ext>
                    </a:extLst>
                  </p:cNvPr>
                  <p:cNvSpPr/>
                  <p:nvPr/>
                </p:nvSpPr>
                <p:spPr>
                  <a:xfrm>
                    <a:off x="7288842" y="1254613"/>
                    <a:ext cx="36745" cy="20595"/>
                  </a:xfrm>
                  <a:custGeom>
                    <a:avLst/>
                    <a:gdLst>
                      <a:gd name="connsiteX0" fmla="*/ 8414 w 36745"/>
                      <a:gd name="connsiteY0" fmla="*/ 20596 h 20595"/>
                      <a:gd name="connsiteX1" fmla="*/ 2038 w 36745"/>
                      <a:gd name="connsiteY1" fmla="*/ 19210 h 20595"/>
                      <a:gd name="connsiteX2" fmla="*/ 374 w 36745"/>
                      <a:gd name="connsiteY2" fmla="*/ 13668 h 20595"/>
                      <a:gd name="connsiteX3" fmla="*/ 7028 w 36745"/>
                      <a:gd name="connsiteY3" fmla="*/ 7294 h 20595"/>
                      <a:gd name="connsiteX4" fmla="*/ 13959 w 36745"/>
                      <a:gd name="connsiteY4" fmla="*/ 2583 h 20595"/>
                      <a:gd name="connsiteX5" fmla="*/ 21167 w 36745"/>
                      <a:gd name="connsiteY5" fmla="*/ 89 h 20595"/>
                      <a:gd name="connsiteX6" fmla="*/ 29484 w 36745"/>
                      <a:gd name="connsiteY6" fmla="*/ 2306 h 20595"/>
                      <a:gd name="connsiteX7" fmla="*/ 34751 w 36745"/>
                      <a:gd name="connsiteY7" fmla="*/ 7294 h 20595"/>
                      <a:gd name="connsiteX8" fmla="*/ 36692 w 36745"/>
                      <a:gd name="connsiteY8" fmla="*/ 13945 h 20595"/>
                      <a:gd name="connsiteX9" fmla="*/ 32256 w 36745"/>
                      <a:gd name="connsiteY9" fmla="*/ 19487 h 20595"/>
                      <a:gd name="connsiteX10" fmla="*/ 25325 w 36745"/>
                      <a:gd name="connsiteY10" fmla="*/ 19487 h 20595"/>
                      <a:gd name="connsiteX11" fmla="*/ 21998 w 36745"/>
                      <a:gd name="connsiteY11" fmla="*/ 18933 h 20595"/>
                      <a:gd name="connsiteX12" fmla="*/ 19504 w 36745"/>
                      <a:gd name="connsiteY12" fmla="*/ 19210 h 20595"/>
                      <a:gd name="connsiteX13" fmla="*/ 8137 w 36745"/>
                      <a:gd name="connsiteY13" fmla="*/ 20596 h 205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36745" h="20595">
                        <a:moveTo>
                          <a:pt x="8414" y="20596"/>
                        </a:moveTo>
                        <a:cubicBezTo>
                          <a:pt x="6196" y="20596"/>
                          <a:pt x="4256" y="20319"/>
                          <a:pt x="2038" y="19210"/>
                        </a:cubicBezTo>
                        <a:cubicBezTo>
                          <a:pt x="97" y="18379"/>
                          <a:pt x="-457" y="15330"/>
                          <a:pt x="374" y="13668"/>
                        </a:cubicBezTo>
                        <a:cubicBezTo>
                          <a:pt x="1760" y="10896"/>
                          <a:pt x="4532" y="8957"/>
                          <a:pt x="7028" y="7294"/>
                        </a:cubicBezTo>
                        <a:cubicBezTo>
                          <a:pt x="9246" y="5908"/>
                          <a:pt x="11741" y="4246"/>
                          <a:pt x="13959" y="2583"/>
                        </a:cubicBezTo>
                        <a:cubicBezTo>
                          <a:pt x="15899" y="920"/>
                          <a:pt x="18672" y="366"/>
                          <a:pt x="21167" y="89"/>
                        </a:cubicBezTo>
                        <a:cubicBezTo>
                          <a:pt x="24216" y="-188"/>
                          <a:pt x="26989" y="89"/>
                          <a:pt x="29484" y="2306"/>
                        </a:cubicBezTo>
                        <a:cubicBezTo>
                          <a:pt x="31425" y="3968"/>
                          <a:pt x="33088" y="5354"/>
                          <a:pt x="34751" y="7294"/>
                        </a:cubicBezTo>
                        <a:cubicBezTo>
                          <a:pt x="36138" y="8957"/>
                          <a:pt x="36969" y="11451"/>
                          <a:pt x="36692" y="13945"/>
                        </a:cubicBezTo>
                        <a:cubicBezTo>
                          <a:pt x="36692" y="16162"/>
                          <a:pt x="34751" y="19210"/>
                          <a:pt x="32256" y="19487"/>
                        </a:cubicBezTo>
                        <a:cubicBezTo>
                          <a:pt x="30039" y="19487"/>
                          <a:pt x="27543" y="19764"/>
                          <a:pt x="25325" y="19487"/>
                        </a:cubicBezTo>
                        <a:cubicBezTo>
                          <a:pt x="24216" y="19487"/>
                          <a:pt x="23108" y="19487"/>
                          <a:pt x="21998" y="18933"/>
                        </a:cubicBezTo>
                        <a:cubicBezTo>
                          <a:pt x="20890" y="18933"/>
                          <a:pt x="20335" y="18933"/>
                          <a:pt x="19504" y="19210"/>
                        </a:cubicBezTo>
                        <a:cubicBezTo>
                          <a:pt x="15899" y="20041"/>
                          <a:pt x="11741" y="20596"/>
                          <a:pt x="8137" y="20596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209" name="Freeform 2208">
                    <a:extLst>
                      <a:ext uri="{FF2B5EF4-FFF2-40B4-BE49-F238E27FC236}">
                        <a16:creationId xmlns:a16="http://schemas.microsoft.com/office/drawing/2014/main" id="{04B4AB41-ED11-383A-287C-B9D22DDBFB17}"/>
                      </a:ext>
                    </a:extLst>
                  </p:cNvPr>
                  <p:cNvSpPr/>
                  <p:nvPr/>
                </p:nvSpPr>
                <p:spPr>
                  <a:xfrm>
                    <a:off x="7238759" y="1223540"/>
                    <a:ext cx="74690" cy="15919"/>
                  </a:xfrm>
                  <a:custGeom>
                    <a:avLst/>
                    <a:gdLst>
                      <a:gd name="connsiteX0" fmla="*/ 41863 w 74690"/>
                      <a:gd name="connsiteY0" fmla="*/ 10932 h 15919"/>
                      <a:gd name="connsiteX1" fmla="*/ 41308 w 74690"/>
                      <a:gd name="connsiteY1" fmla="*/ 10932 h 15919"/>
                      <a:gd name="connsiteX2" fmla="*/ 36040 w 74690"/>
                      <a:gd name="connsiteY2" fmla="*/ 8992 h 15919"/>
                      <a:gd name="connsiteX3" fmla="*/ 32159 w 74690"/>
                      <a:gd name="connsiteY3" fmla="*/ 9269 h 15919"/>
                      <a:gd name="connsiteX4" fmla="*/ 26060 w 74690"/>
                      <a:gd name="connsiteY4" fmla="*/ 9823 h 15919"/>
                      <a:gd name="connsiteX5" fmla="*/ 23565 w 74690"/>
                      <a:gd name="connsiteY5" fmla="*/ 11486 h 15919"/>
                      <a:gd name="connsiteX6" fmla="*/ 20516 w 74690"/>
                      <a:gd name="connsiteY6" fmla="*/ 10377 h 15919"/>
                      <a:gd name="connsiteX7" fmla="*/ 17188 w 74690"/>
                      <a:gd name="connsiteY7" fmla="*/ 8438 h 15919"/>
                      <a:gd name="connsiteX8" fmla="*/ 13030 w 74690"/>
                      <a:gd name="connsiteY8" fmla="*/ 7883 h 15919"/>
                      <a:gd name="connsiteX9" fmla="*/ 8040 w 74690"/>
                      <a:gd name="connsiteY9" fmla="*/ 7052 h 15919"/>
                      <a:gd name="connsiteX10" fmla="*/ 3882 w 74690"/>
                      <a:gd name="connsiteY10" fmla="*/ 6775 h 15919"/>
                      <a:gd name="connsiteX11" fmla="*/ 0 w 74690"/>
                      <a:gd name="connsiteY11" fmla="*/ 4835 h 15919"/>
                      <a:gd name="connsiteX12" fmla="*/ 14416 w 74690"/>
                      <a:gd name="connsiteY12" fmla="*/ 124 h 15919"/>
                      <a:gd name="connsiteX13" fmla="*/ 26892 w 74690"/>
                      <a:gd name="connsiteY13" fmla="*/ 955 h 15919"/>
                      <a:gd name="connsiteX14" fmla="*/ 39645 w 74690"/>
                      <a:gd name="connsiteY14" fmla="*/ 955 h 15919"/>
                      <a:gd name="connsiteX15" fmla="*/ 48516 w 74690"/>
                      <a:gd name="connsiteY15" fmla="*/ 2064 h 15919"/>
                      <a:gd name="connsiteX16" fmla="*/ 57111 w 74690"/>
                      <a:gd name="connsiteY16" fmla="*/ 6221 h 15919"/>
                      <a:gd name="connsiteX17" fmla="*/ 66259 w 74690"/>
                      <a:gd name="connsiteY17" fmla="*/ 7606 h 15919"/>
                      <a:gd name="connsiteX18" fmla="*/ 72635 w 74690"/>
                      <a:gd name="connsiteY18" fmla="*/ 8438 h 15919"/>
                      <a:gd name="connsiteX19" fmla="*/ 73745 w 74690"/>
                      <a:gd name="connsiteY19" fmla="*/ 13703 h 15919"/>
                      <a:gd name="connsiteX20" fmla="*/ 66814 w 74690"/>
                      <a:gd name="connsiteY20" fmla="*/ 14811 h 15919"/>
                      <a:gd name="connsiteX21" fmla="*/ 55447 w 74690"/>
                      <a:gd name="connsiteY21" fmla="*/ 15920 h 15919"/>
                      <a:gd name="connsiteX22" fmla="*/ 50734 w 74690"/>
                      <a:gd name="connsiteY22" fmla="*/ 15089 h 15919"/>
                      <a:gd name="connsiteX23" fmla="*/ 46853 w 74690"/>
                      <a:gd name="connsiteY23" fmla="*/ 13426 h 15919"/>
                      <a:gd name="connsiteX24" fmla="*/ 42139 w 74690"/>
                      <a:gd name="connsiteY24" fmla="*/ 10932 h 159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</a:cxnLst>
                    <a:rect l="l" t="t" r="r" b="b"/>
                    <a:pathLst>
                      <a:path w="74690" h="15919">
                        <a:moveTo>
                          <a:pt x="41863" y="10932"/>
                        </a:moveTo>
                        <a:cubicBezTo>
                          <a:pt x="41863" y="10932"/>
                          <a:pt x="41585" y="10932"/>
                          <a:pt x="41308" y="10932"/>
                        </a:cubicBezTo>
                        <a:cubicBezTo>
                          <a:pt x="39645" y="10377"/>
                          <a:pt x="37981" y="9546"/>
                          <a:pt x="36040" y="8992"/>
                        </a:cubicBezTo>
                        <a:cubicBezTo>
                          <a:pt x="34654" y="8992"/>
                          <a:pt x="33546" y="8992"/>
                          <a:pt x="32159" y="9269"/>
                        </a:cubicBezTo>
                        <a:cubicBezTo>
                          <a:pt x="30219" y="9823"/>
                          <a:pt x="28001" y="9269"/>
                          <a:pt x="26060" y="9823"/>
                        </a:cubicBezTo>
                        <a:cubicBezTo>
                          <a:pt x="24951" y="9823"/>
                          <a:pt x="24397" y="11209"/>
                          <a:pt x="23565" y="11486"/>
                        </a:cubicBezTo>
                        <a:cubicBezTo>
                          <a:pt x="22179" y="12040"/>
                          <a:pt x="21347" y="11209"/>
                          <a:pt x="20516" y="10377"/>
                        </a:cubicBezTo>
                        <a:cubicBezTo>
                          <a:pt x="19684" y="9546"/>
                          <a:pt x="18298" y="8715"/>
                          <a:pt x="17188" y="8438"/>
                        </a:cubicBezTo>
                        <a:cubicBezTo>
                          <a:pt x="15802" y="8160"/>
                          <a:pt x="14416" y="7883"/>
                          <a:pt x="13030" y="7883"/>
                        </a:cubicBezTo>
                        <a:cubicBezTo>
                          <a:pt x="11367" y="7883"/>
                          <a:pt x="9703" y="7606"/>
                          <a:pt x="8040" y="7052"/>
                        </a:cubicBezTo>
                        <a:cubicBezTo>
                          <a:pt x="6654" y="7052"/>
                          <a:pt x="5268" y="7052"/>
                          <a:pt x="3882" y="6775"/>
                        </a:cubicBezTo>
                        <a:cubicBezTo>
                          <a:pt x="2496" y="6498"/>
                          <a:pt x="1386" y="5389"/>
                          <a:pt x="0" y="4835"/>
                        </a:cubicBezTo>
                        <a:cubicBezTo>
                          <a:pt x="2772" y="-430"/>
                          <a:pt x="9149" y="-153"/>
                          <a:pt x="14416" y="124"/>
                        </a:cubicBezTo>
                        <a:cubicBezTo>
                          <a:pt x="18575" y="124"/>
                          <a:pt x="22733" y="955"/>
                          <a:pt x="26892" y="955"/>
                        </a:cubicBezTo>
                        <a:cubicBezTo>
                          <a:pt x="31050" y="955"/>
                          <a:pt x="35486" y="955"/>
                          <a:pt x="39645" y="955"/>
                        </a:cubicBezTo>
                        <a:cubicBezTo>
                          <a:pt x="42694" y="955"/>
                          <a:pt x="45744" y="955"/>
                          <a:pt x="48516" y="2064"/>
                        </a:cubicBezTo>
                        <a:cubicBezTo>
                          <a:pt x="51566" y="3449"/>
                          <a:pt x="54061" y="5112"/>
                          <a:pt x="57111" y="6221"/>
                        </a:cubicBezTo>
                        <a:cubicBezTo>
                          <a:pt x="60160" y="7329"/>
                          <a:pt x="63210" y="7606"/>
                          <a:pt x="66259" y="7606"/>
                        </a:cubicBezTo>
                        <a:cubicBezTo>
                          <a:pt x="68477" y="7606"/>
                          <a:pt x="70695" y="7052"/>
                          <a:pt x="72635" y="8438"/>
                        </a:cubicBezTo>
                        <a:cubicBezTo>
                          <a:pt x="74299" y="9546"/>
                          <a:pt x="75685" y="12040"/>
                          <a:pt x="73745" y="13703"/>
                        </a:cubicBezTo>
                        <a:cubicBezTo>
                          <a:pt x="71804" y="15089"/>
                          <a:pt x="69032" y="15366"/>
                          <a:pt x="66814" y="14811"/>
                        </a:cubicBezTo>
                        <a:cubicBezTo>
                          <a:pt x="62932" y="13980"/>
                          <a:pt x="59051" y="15643"/>
                          <a:pt x="55447" y="15920"/>
                        </a:cubicBezTo>
                        <a:cubicBezTo>
                          <a:pt x="53784" y="15920"/>
                          <a:pt x="52120" y="15366"/>
                          <a:pt x="50734" y="15089"/>
                        </a:cubicBezTo>
                        <a:cubicBezTo>
                          <a:pt x="49348" y="14534"/>
                          <a:pt x="47962" y="14257"/>
                          <a:pt x="46853" y="13426"/>
                        </a:cubicBezTo>
                        <a:cubicBezTo>
                          <a:pt x="45467" y="12317"/>
                          <a:pt x="43803" y="11486"/>
                          <a:pt x="42139" y="10932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210" name="Freeform 2209">
                    <a:extLst>
                      <a:ext uri="{FF2B5EF4-FFF2-40B4-BE49-F238E27FC236}">
                        <a16:creationId xmlns:a16="http://schemas.microsoft.com/office/drawing/2014/main" id="{D0C50171-8A74-D8AA-30F7-8D6DB6FEFF9E}"/>
                      </a:ext>
                    </a:extLst>
                  </p:cNvPr>
                  <p:cNvSpPr/>
                  <p:nvPr/>
                </p:nvSpPr>
                <p:spPr>
                  <a:xfrm>
                    <a:off x="7253815" y="1212302"/>
                    <a:ext cx="82807" cy="22298"/>
                  </a:xfrm>
                  <a:custGeom>
                    <a:avLst/>
                    <a:gdLst>
                      <a:gd name="connsiteX0" fmla="*/ 37618 w 82807"/>
                      <a:gd name="connsiteY0" fmla="*/ 10253 h 22298"/>
                      <a:gd name="connsiteX1" fmla="*/ 33183 w 82807"/>
                      <a:gd name="connsiteY1" fmla="*/ 9699 h 22298"/>
                      <a:gd name="connsiteX2" fmla="*/ 18489 w 82807"/>
                      <a:gd name="connsiteY2" fmla="*/ 7759 h 22298"/>
                      <a:gd name="connsiteX3" fmla="*/ 10449 w 82807"/>
                      <a:gd name="connsiteY3" fmla="*/ 7759 h 22298"/>
                      <a:gd name="connsiteX4" fmla="*/ 7677 w 82807"/>
                      <a:gd name="connsiteY4" fmla="*/ 5265 h 22298"/>
                      <a:gd name="connsiteX5" fmla="*/ 1301 w 82807"/>
                      <a:gd name="connsiteY5" fmla="*/ 3880 h 22298"/>
                      <a:gd name="connsiteX6" fmla="*/ 2964 w 82807"/>
                      <a:gd name="connsiteY6" fmla="*/ 831 h 22298"/>
                      <a:gd name="connsiteX7" fmla="*/ 27083 w 82807"/>
                      <a:gd name="connsiteY7" fmla="*/ 1386 h 22298"/>
                      <a:gd name="connsiteX8" fmla="*/ 34846 w 82807"/>
                      <a:gd name="connsiteY8" fmla="*/ 0 h 22298"/>
                      <a:gd name="connsiteX9" fmla="*/ 44827 w 82807"/>
                      <a:gd name="connsiteY9" fmla="*/ 1386 h 22298"/>
                      <a:gd name="connsiteX10" fmla="*/ 52866 w 82807"/>
                      <a:gd name="connsiteY10" fmla="*/ 5265 h 22298"/>
                      <a:gd name="connsiteX11" fmla="*/ 58688 w 82807"/>
                      <a:gd name="connsiteY11" fmla="*/ 10253 h 22298"/>
                      <a:gd name="connsiteX12" fmla="*/ 64787 w 82807"/>
                      <a:gd name="connsiteY12" fmla="*/ 11362 h 22298"/>
                      <a:gd name="connsiteX13" fmla="*/ 71164 w 82807"/>
                      <a:gd name="connsiteY13" fmla="*/ 13302 h 22298"/>
                      <a:gd name="connsiteX14" fmla="*/ 78371 w 82807"/>
                      <a:gd name="connsiteY14" fmla="*/ 14687 h 22298"/>
                      <a:gd name="connsiteX15" fmla="*/ 82807 w 82807"/>
                      <a:gd name="connsiteY15" fmla="*/ 16627 h 22298"/>
                      <a:gd name="connsiteX16" fmla="*/ 78095 w 82807"/>
                      <a:gd name="connsiteY16" fmla="*/ 21338 h 22298"/>
                      <a:gd name="connsiteX17" fmla="*/ 67560 w 82807"/>
                      <a:gd name="connsiteY17" fmla="*/ 21338 h 22298"/>
                      <a:gd name="connsiteX18" fmla="*/ 65065 w 82807"/>
                      <a:gd name="connsiteY18" fmla="*/ 19399 h 22298"/>
                      <a:gd name="connsiteX19" fmla="*/ 62015 w 82807"/>
                      <a:gd name="connsiteY19" fmla="*/ 17182 h 22298"/>
                      <a:gd name="connsiteX20" fmla="*/ 56470 w 82807"/>
                      <a:gd name="connsiteY20" fmla="*/ 14965 h 22298"/>
                      <a:gd name="connsiteX21" fmla="*/ 51203 w 82807"/>
                      <a:gd name="connsiteY21" fmla="*/ 14410 h 22298"/>
                      <a:gd name="connsiteX22" fmla="*/ 37896 w 82807"/>
                      <a:gd name="connsiteY22" fmla="*/ 10253 h 222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</a:cxnLst>
                    <a:rect l="l" t="t" r="r" b="b"/>
                    <a:pathLst>
                      <a:path w="82807" h="22298">
                        <a:moveTo>
                          <a:pt x="37618" y="10253"/>
                        </a:moveTo>
                        <a:cubicBezTo>
                          <a:pt x="36232" y="9976"/>
                          <a:pt x="34569" y="9976"/>
                          <a:pt x="33183" y="9699"/>
                        </a:cubicBezTo>
                        <a:cubicBezTo>
                          <a:pt x="28192" y="9145"/>
                          <a:pt x="23480" y="7482"/>
                          <a:pt x="18489" y="7759"/>
                        </a:cubicBezTo>
                        <a:cubicBezTo>
                          <a:pt x="15994" y="7759"/>
                          <a:pt x="12945" y="8314"/>
                          <a:pt x="10449" y="7759"/>
                        </a:cubicBezTo>
                        <a:cubicBezTo>
                          <a:pt x="9063" y="7205"/>
                          <a:pt x="8786" y="6097"/>
                          <a:pt x="7677" y="5265"/>
                        </a:cubicBezTo>
                        <a:cubicBezTo>
                          <a:pt x="6014" y="4157"/>
                          <a:pt x="3241" y="4434"/>
                          <a:pt x="1301" y="3880"/>
                        </a:cubicBezTo>
                        <a:cubicBezTo>
                          <a:pt x="-1749" y="2771"/>
                          <a:pt x="1301" y="1386"/>
                          <a:pt x="2964" y="831"/>
                        </a:cubicBezTo>
                        <a:cubicBezTo>
                          <a:pt x="11004" y="-1386"/>
                          <a:pt x="19044" y="3048"/>
                          <a:pt x="27083" y="1386"/>
                        </a:cubicBezTo>
                        <a:cubicBezTo>
                          <a:pt x="29855" y="831"/>
                          <a:pt x="32073" y="0"/>
                          <a:pt x="34846" y="0"/>
                        </a:cubicBezTo>
                        <a:cubicBezTo>
                          <a:pt x="38172" y="0"/>
                          <a:pt x="41500" y="554"/>
                          <a:pt x="44827" y="1386"/>
                        </a:cubicBezTo>
                        <a:cubicBezTo>
                          <a:pt x="47876" y="1940"/>
                          <a:pt x="50648" y="3325"/>
                          <a:pt x="52866" y="5265"/>
                        </a:cubicBezTo>
                        <a:cubicBezTo>
                          <a:pt x="54807" y="6928"/>
                          <a:pt x="56193" y="9145"/>
                          <a:pt x="58688" y="10253"/>
                        </a:cubicBezTo>
                        <a:cubicBezTo>
                          <a:pt x="60629" y="11085"/>
                          <a:pt x="62847" y="11085"/>
                          <a:pt x="64787" y="11362"/>
                        </a:cubicBezTo>
                        <a:cubicBezTo>
                          <a:pt x="67005" y="11639"/>
                          <a:pt x="68946" y="12748"/>
                          <a:pt x="71164" y="13302"/>
                        </a:cubicBezTo>
                        <a:cubicBezTo>
                          <a:pt x="73382" y="14133"/>
                          <a:pt x="75877" y="14410"/>
                          <a:pt x="78371" y="14687"/>
                        </a:cubicBezTo>
                        <a:cubicBezTo>
                          <a:pt x="79758" y="14687"/>
                          <a:pt x="82530" y="14687"/>
                          <a:pt x="82807" y="16627"/>
                        </a:cubicBezTo>
                        <a:cubicBezTo>
                          <a:pt x="82807" y="18844"/>
                          <a:pt x="79758" y="20784"/>
                          <a:pt x="78095" y="21338"/>
                        </a:cubicBezTo>
                        <a:cubicBezTo>
                          <a:pt x="74768" y="23001"/>
                          <a:pt x="71164" y="22170"/>
                          <a:pt x="67560" y="21338"/>
                        </a:cubicBezTo>
                        <a:cubicBezTo>
                          <a:pt x="67005" y="20507"/>
                          <a:pt x="65619" y="19953"/>
                          <a:pt x="65065" y="19399"/>
                        </a:cubicBezTo>
                        <a:cubicBezTo>
                          <a:pt x="64233" y="18567"/>
                          <a:pt x="63124" y="17736"/>
                          <a:pt x="62015" y="17182"/>
                        </a:cubicBezTo>
                        <a:cubicBezTo>
                          <a:pt x="60074" y="16350"/>
                          <a:pt x="58411" y="15242"/>
                          <a:pt x="56470" y="14965"/>
                        </a:cubicBezTo>
                        <a:cubicBezTo>
                          <a:pt x="54530" y="14410"/>
                          <a:pt x="52866" y="14965"/>
                          <a:pt x="51203" y="14410"/>
                        </a:cubicBezTo>
                        <a:cubicBezTo>
                          <a:pt x="46767" y="13025"/>
                          <a:pt x="42331" y="11362"/>
                          <a:pt x="37896" y="10253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211" name="Freeform 2210">
                    <a:extLst>
                      <a:ext uri="{FF2B5EF4-FFF2-40B4-BE49-F238E27FC236}">
                        <a16:creationId xmlns:a16="http://schemas.microsoft.com/office/drawing/2014/main" id="{8C4B4A8B-D2DE-6B7F-49DD-E68E94FCAC33}"/>
                      </a:ext>
                    </a:extLst>
                  </p:cNvPr>
                  <p:cNvSpPr/>
                  <p:nvPr/>
                </p:nvSpPr>
                <p:spPr>
                  <a:xfrm>
                    <a:off x="7299627" y="1208907"/>
                    <a:ext cx="54503" cy="16590"/>
                  </a:xfrm>
                  <a:custGeom>
                    <a:avLst/>
                    <a:gdLst>
                      <a:gd name="connsiteX0" fmla="*/ 33115 w 54503"/>
                      <a:gd name="connsiteY0" fmla="*/ 15034 h 16590"/>
                      <a:gd name="connsiteX1" fmla="*/ 28957 w 54503"/>
                      <a:gd name="connsiteY1" fmla="*/ 13925 h 16590"/>
                      <a:gd name="connsiteX2" fmla="*/ 24798 w 54503"/>
                      <a:gd name="connsiteY2" fmla="*/ 12540 h 16590"/>
                      <a:gd name="connsiteX3" fmla="*/ 19531 w 54503"/>
                      <a:gd name="connsiteY3" fmla="*/ 10046 h 16590"/>
                      <a:gd name="connsiteX4" fmla="*/ 14263 w 54503"/>
                      <a:gd name="connsiteY4" fmla="*/ 7552 h 16590"/>
                      <a:gd name="connsiteX5" fmla="*/ 10937 w 54503"/>
                      <a:gd name="connsiteY5" fmla="*/ 5612 h 16590"/>
                      <a:gd name="connsiteX6" fmla="*/ 6778 w 54503"/>
                      <a:gd name="connsiteY6" fmla="*/ 3949 h 16590"/>
                      <a:gd name="connsiteX7" fmla="*/ 124 w 54503"/>
                      <a:gd name="connsiteY7" fmla="*/ 901 h 16590"/>
                      <a:gd name="connsiteX8" fmla="*/ 5946 w 54503"/>
                      <a:gd name="connsiteY8" fmla="*/ 346 h 16590"/>
                      <a:gd name="connsiteX9" fmla="*/ 12600 w 54503"/>
                      <a:gd name="connsiteY9" fmla="*/ 2009 h 16590"/>
                      <a:gd name="connsiteX10" fmla="*/ 25075 w 54503"/>
                      <a:gd name="connsiteY10" fmla="*/ 5335 h 16590"/>
                      <a:gd name="connsiteX11" fmla="*/ 36165 w 54503"/>
                      <a:gd name="connsiteY11" fmla="*/ 7552 h 16590"/>
                      <a:gd name="connsiteX12" fmla="*/ 44482 w 54503"/>
                      <a:gd name="connsiteY12" fmla="*/ 9491 h 16590"/>
                      <a:gd name="connsiteX13" fmla="*/ 48918 w 54503"/>
                      <a:gd name="connsiteY13" fmla="*/ 10046 h 16590"/>
                      <a:gd name="connsiteX14" fmla="*/ 53076 w 54503"/>
                      <a:gd name="connsiteY14" fmla="*/ 10046 h 16590"/>
                      <a:gd name="connsiteX15" fmla="*/ 51690 w 54503"/>
                      <a:gd name="connsiteY15" fmla="*/ 15311 h 16590"/>
                      <a:gd name="connsiteX16" fmla="*/ 33392 w 54503"/>
                      <a:gd name="connsiteY16" fmla="*/ 15311 h 16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</a:cxnLst>
                    <a:rect l="l" t="t" r="r" b="b"/>
                    <a:pathLst>
                      <a:path w="54503" h="16590">
                        <a:moveTo>
                          <a:pt x="33115" y="15034"/>
                        </a:moveTo>
                        <a:cubicBezTo>
                          <a:pt x="31729" y="15034"/>
                          <a:pt x="30343" y="14480"/>
                          <a:pt x="28957" y="13925"/>
                        </a:cubicBezTo>
                        <a:cubicBezTo>
                          <a:pt x="27571" y="13371"/>
                          <a:pt x="26461" y="12817"/>
                          <a:pt x="24798" y="12540"/>
                        </a:cubicBezTo>
                        <a:cubicBezTo>
                          <a:pt x="22857" y="11986"/>
                          <a:pt x="21194" y="11154"/>
                          <a:pt x="19531" y="10046"/>
                        </a:cubicBezTo>
                        <a:cubicBezTo>
                          <a:pt x="17868" y="8937"/>
                          <a:pt x="15926" y="8383"/>
                          <a:pt x="14263" y="7552"/>
                        </a:cubicBezTo>
                        <a:cubicBezTo>
                          <a:pt x="13154" y="6997"/>
                          <a:pt x="12045" y="6166"/>
                          <a:pt x="10937" y="5612"/>
                        </a:cubicBezTo>
                        <a:cubicBezTo>
                          <a:pt x="9550" y="4780"/>
                          <a:pt x="8164" y="4503"/>
                          <a:pt x="6778" y="3949"/>
                        </a:cubicBezTo>
                        <a:cubicBezTo>
                          <a:pt x="5669" y="3395"/>
                          <a:pt x="-985" y="2286"/>
                          <a:pt x="124" y="901"/>
                        </a:cubicBezTo>
                        <a:cubicBezTo>
                          <a:pt x="956" y="-485"/>
                          <a:pt x="4560" y="69"/>
                          <a:pt x="5946" y="346"/>
                        </a:cubicBezTo>
                        <a:cubicBezTo>
                          <a:pt x="8164" y="624"/>
                          <a:pt x="10382" y="1455"/>
                          <a:pt x="12600" y="2009"/>
                        </a:cubicBezTo>
                        <a:cubicBezTo>
                          <a:pt x="16758" y="3118"/>
                          <a:pt x="20917" y="4780"/>
                          <a:pt x="25075" y="5335"/>
                        </a:cubicBezTo>
                        <a:cubicBezTo>
                          <a:pt x="28679" y="5889"/>
                          <a:pt x="32284" y="7274"/>
                          <a:pt x="36165" y="7552"/>
                        </a:cubicBezTo>
                        <a:cubicBezTo>
                          <a:pt x="39214" y="7552"/>
                          <a:pt x="41709" y="9214"/>
                          <a:pt x="44482" y="9491"/>
                        </a:cubicBezTo>
                        <a:cubicBezTo>
                          <a:pt x="45868" y="9491"/>
                          <a:pt x="47531" y="10046"/>
                          <a:pt x="48918" y="10046"/>
                        </a:cubicBezTo>
                        <a:cubicBezTo>
                          <a:pt x="50304" y="10046"/>
                          <a:pt x="51967" y="9491"/>
                          <a:pt x="53076" y="10046"/>
                        </a:cubicBezTo>
                        <a:cubicBezTo>
                          <a:pt x="56125" y="11431"/>
                          <a:pt x="53630" y="14480"/>
                          <a:pt x="51690" y="15311"/>
                        </a:cubicBezTo>
                        <a:cubicBezTo>
                          <a:pt x="45868" y="17528"/>
                          <a:pt x="39491" y="16419"/>
                          <a:pt x="33392" y="15311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212" name="Freeform 2211">
                    <a:extLst>
                      <a:ext uri="{FF2B5EF4-FFF2-40B4-BE49-F238E27FC236}">
                        <a16:creationId xmlns:a16="http://schemas.microsoft.com/office/drawing/2014/main" id="{C3D1BAD2-733D-80AE-8168-F27CFEC32AC8}"/>
                      </a:ext>
                    </a:extLst>
                  </p:cNvPr>
                  <p:cNvSpPr/>
                  <p:nvPr/>
                </p:nvSpPr>
                <p:spPr>
                  <a:xfrm>
                    <a:off x="7283640" y="1189535"/>
                    <a:ext cx="58009" cy="13666"/>
                  </a:xfrm>
                  <a:custGeom>
                    <a:avLst/>
                    <a:gdLst>
                      <a:gd name="connsiteX0" fmla="*/ 4745 w 58009"/>
                      <a:gd name="connsiteY0" fmla="*/ 13345 h 13666"/>
                      <a:gd name="connsiteX1" fmla="*/ 309 w 58009"/>
                      <a:gd name="connsiteY1" fmla="*/ 8634 h 13666"/>
                      <a:gd name="connsiteX2" fmla="*/ 8348 w 58009"/>
                      <a:gd name="connsiteY2" fmla="*/ 6417 h 13666"/>
                      <a:gd name="connsiteX3" fmla="*/ 21379 w 58009"/>
                      <a:gd name="connsiteY3" fmla="*/ 6971 h 13666"/>
                      <a:gd name="connsiteX4" fmla="*/ 28310 w 58009"/>
                      <a:gd name="connsiteY4" fmla="*/ 320 h 13666"/>
                      <a:gd name="connsiteX5" fmla="*/ 33022 w 58009"/>
                      <a:gd name="connsiteY5" fmla="*/ 320 h 13666"/>
                      <a:gd name="connsiteX6" fmla="*/ 39676 w 58009"/>
                      <a:gd name="connsiteY6" fmla="*/ 1983 h 13666"/>
                      <a:gd name="connsiteX7" fmla="*/ 46607 w 58009"/>
                      <a:gd name="connsiteY7" fmla="*/ 3091 h 13666"/>
                      <a:gd name="connsiteX8" fmla="*/ 51319 w 58009"/>
                      <a:gd name="connsiteY8" fmla="*/ 5308 h 13666"/>
                      <a:gd name="connsiteX9" fmla="*/ 57973 w 58009"/>
                      <a:gd name="connsiteY9" fmla="*/ 8634 h 13666"/>
                      <a:gd name="connsiteX10" fmla="*/ 52429 w 58009"/>
                      <a:gd name="connsiteY10" fmla="*/ 10296 h 13666"/>
                      <a:gd name="connsiteX11" fmla="*/ 43834 w 58009"/>
                      <a:gd name="connsiteY11" fmla="*/ 11405 h 13666"/>
                      <a:gd name="connsiteX12" fmla="*/ 35795 w 58009"/>
                      <a:gd name="connsiteY12" fmla="*/ 10851 h 13666"/>
                      <a:gd name="connsiteX13" fmla="*/ 30250 w 58009"/>
                      <a:gd name="connsiteY13" fmla="*/ 11405 h 13666"/>
                      <a:gd name="connsiteX14" fmla="*/ 26368 w 58009"/>
                      <a:gd name="connsiteY14" fmla="*/ 13068 h 13666"/>
                      <a:gd name="connsiteX15" fmla="*/ 19993 w 58009"/>
                      <a:gd name="connsiteY15" fmla="*/ 13622 h 13666"/>
                      <a:gd name="connsiteX16" fmla="*/ 13062 w 58009"/>
                      <a:gd name="connsiteY16" fmla="*/ 13622 h 13666"/>
                      <a:gd name="connsiteX17" fmla="*/ 5299 w 58009"/>
                      <a:gd name="connsiteY17" fmla="*/ 12790 h 136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58009" h="13666">
                        <a:moveTo>
                          <a:pt x="4745" y="13345"/>
                        </a:moveTo>
                        <a:cubicBezTo>
                          <a:pt x="2527" y="12790"/>
                          <a:pt x="-1078" y="11682"/>
                          <a:pt x="309" y="8634"/>
                        </a:cubicBezTo>
                        <a:cubicBezTo>
                          <a:pt x="1695" y="5585"/>
                          <a:pt x="5576" y="6140"/>
                          <a:pt x="8348" y="6417"/>
                        </a:cubicBezTo>
                        <a:cubicBezTo>
                          <a:pt x="12784" y="6971"/>
                          <a:pt x="16943" y="7802"/>
                          <a:pt x="21379" y="6971"/>
                        </a:cubicBezTo>
                        <a:cubicBezTo>
                          <a:pt x="22487" y="3923"/>
                          <a:pt x="25260" y="1428"/>
                          <a:pt x="28310" y="320"/>
                        </a:cubicBezTo>
                        <a:cubicBezTo>
                          <a:pt x="29973" y="-234"/>
                          <a:pt x="31359" y="43"/>
                          <a:pt x="33022" y="320"/>
                        </a:cubicBezTo>
                        <a:cubicBezTo>
                          <a:pt x="35240" y="874"/>
                          <a:pt x="37458" y="1706"/>
                          <a:pt x="39676" y="1983"/>
                        </a:cubicBezTo>
                        <a:cubicBezTo>
                          <a:pt x="41894" y="2260"/>
                          <a:pt x="44389" y="2537"/>
                          <a:pt x="46607" y="3091"/>
                        </a:cubicBezTo>
                        <a:cubicBezTo>
                          <a:pt x="48270" y="3646"/>
                          <a:pt x="49656" y="4754"/>
                          <a:pt x="51319" y="5308"/>
                        </a:cubicBezTo>
                        <a:cubicBezTo>
                          <a:pt x="52429" y="5862"/>
                          <a:pt x="58528" y="6694"/>
                          <a:pt x="57973" y="8634"/>
                        </a:cubicBezTo>
                        <a:cubicBezTo>
                          <a:pt x="57419" y="10296"/>
                          <a:pt x="53815" y="10296"/>
                          <a:pt x="52429" y="10296"/>
                        </a:cubicBezTo>
                        <a:cubicBezTo>
                          <a:pt x="49656" y="10296"/>
                          <a:pt x="46607" y="10296"/>
                          <a:pt x="43834" y="11405"/>
                        </a:cubicBezTo>
                        <a:cubicBezTo>
                          <a:pt x="41339" y="12236"/>
                          <a:pt x="38290" y="11405"/>
                          <a:pt x="35795" y="10851"/>
                        </a:cubicBezTo>
                        <a:cubicBezTo>
                          <a:pt x="34131" y="11405"/>
                          <a:pt x="31913" y="10851"/>
                          <a:pt x="30250" y="11405"/>
                        </a:cubicBezTo>
                        <a:cubicBezTo>
                          <a:pt x="28864" y="11682"/>
                          <a:pt x="27755" y="12513"/>
                          <a:pt x="26368" y="13068"/>
                        </a:cubicBezTo>
                        <a:cubicBezTo>
                          <a:pt x="24428" y="13899"/>
                          <a:pt x="21933" y="13622"/>
                          <a:pt x="19993" y="13622"/>
                        </a:cubicBezTo>
                        <a:cubicBezTo>
                          <a:pt x="17775" y="13622"/>
                          <a:pt x="15279" y="13622"/>
                          <a:pt x="13062" y="13622"/>
                        </a:cubicBezTo>
                        <a:cubicBezTo>
                          <a:pt x="10566" y="13622"/>
                          <a:pt x="7794" y="13345"/>
                          <a:pt x="5299" y="12790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213" name="Freeform 2212">
                    <a:extLst>
                      <a:ext uri="{FF2B5EF4-FFF2-40B4-BE49-F238E27FC236}">
                        <a16:creationId xmlns:a16="http://schemas.microsoft.com/office/drawing/2014/main" id="{35D14C62-5690-14F5-DE3E-055BDED3D908}"/>
                      </a:ext>
                    </a:extLst>
                  </p:cNvPr>
                  <p:cNvSpPr/>
                  <p:nvPr/>
                </p:nvSpPr>
                <p:spPr>
                  <a:xfrm>
                    <a:off x="7313887" y="1177450"/>
                    <a:ext cx="49779" cy="15554"/>
                  </a:xfrm>
                  <a:custGeom>
                    <a:avLst/>
                    <a:gdLst>
                      <a:gd name="connsiteX0" fmla="*/ 16359 w 49779"/>
                      <a:gd name="connsiteY0" fmla="*/ 10466 h 15554"/>
                      <a:gd name="connsiteX1" fmla="*/ 16359 w 49779"/>
                      <a:gd name="connsiteY1" fmla="*/ 10466 h 15554"/>
                      <a:gd name="connsiteX2" fmla="*/ 11092 w 49779"/>
                      <a:gd name="connsiteY2" fmla="*/ 8803 h 15554"/>
                      <a:gd name="connsiteX3" fmla="*/ 4161 w 49779"/>
                      <a:gd name="connsiteY3" fmla="*/ 7695 h 15554"/>
                      <a:gd name="connsiteX4" fmla="*/ 280 w 49779"/>
                      <a:gd name="connsiteY4" fmla="*/ 5478 h 15554"/>
                      <a:gd name="connsiteX5" fmla="*/ 3607 w 49779"/>
                      <a:gd name="connsiteY5" fmla="*/ 3261 h 15554"/>
                      <a:gd name="connsiteX6" fmla="*/ 9706 w 49779"/>
                      <a:gd name="connsiteY6" fmla="*/ 1875 h 15554"/>
                      <a:gd name="connsiteX7" fmla="*/ 18300 w 49779"/>
                      <a:gd name="connsiteY7" fmla="*/ 212 h 15554"/>
                      <a:gd name="connsiteX8" fmla="*/ 28003 w 49779"/>
                      <a:gd name="connsiteY8" fmla="*/ 1598 h 15554"/>
                      <a:gd name="connsiteX9" fmla="*/ 43251 w 49779"/>
                      <a:gd name="connsiteY9" fmla="*/ 7695 h 15554"/>
                      <a:gd name="connsiteX10" fmla="*/ 49628 w 49779"/>
                      <a:gd name="connsiteY10" fmla="*/ 10466 h 15554"/>
                      <a:gd name="connsiteX11" fmla="*/ 46023 w 49779"/>
                      <a:gd name="connsiteY11" fmla="*/ 14346 h 15554"/>
                      <a:gd name="connsiteX12" fmla="*/ 37152 w 49779"/>
                      <a:gd name="connsiteY12" fmla="*/ 15454 h 15554"/>
                      <a:gd name="connsiteX13" fmla="*/ 32994 w 49779"/>
                      <a:gd name="connsiteY13" fmla="*/ 14346 h 15554"/>
                      <a:gd name="connsiteX14" fmla="*/ 24122 w 49779"/>
                      <a:gd name="connsiteY14" fmla="*/ 12129 h 15554"/>
                      <a:gd name="connsiteX15" fmla="*/ 16359 w 49779"/>
                      <a:gd name="connsiteY15" fmla="*/ 9635 h 15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49779" h="15554">
                        <a:moveTo>
                          <a:pt x="16359" y="10466"/>
                        </a:moveTo>
                        <a:cubicBezTo>
                          <a:pt x="16359" y="10466"/>
                          <a:pt x="17191" y="10466"/>
                          <a:pt x="16359" y="10466"/>
                        </a:cubicBezTo>
                        <a:cubicBezTo>
                          <a:pt x="14419" y="10466"/>
                          <a:pt x="12755" y="9357"/>
                          <a:pt x="11092" y="8803"/>
                        </a:cubicBezTo>
                        <a:cubicBezTo>
                          <a:pt x="8874" y="7972"/>
                          <a:pt x="6656" y="7695"/>
                          <a:pt x="4161" y="7695"/>
                        </a:cubicBezTo>
                        <a:cubicBezTo>
                          <a:pt x="3052" y="7695"/>
                          <a:pt x="-1106" y="7695"/>
                          <a:pt x="280" y="5478"/>
                        </a:cubicBezTo>
                        <a:cubicBezTo>
                          <a:pt x="835" y="4369"/>
                          <a:pt x="2498" y="3538"/>
                          <a:pt x="3607" y="3261"/>
                        </a:cubicBezTo>
                        <a:cubicBezTo>
                          <a:pt x="5824" y="2706"/>
                          <a:pt x="7766" y="2152"/>
                          <a:pt x="9706" y="1875"/>
                        </a:cubicBezTo>
                        <a:cubicBezTo>
                          <a:pt x="12478" y="1875"/>
                          <a:pt x="15528" y="767"/>
                          <a:pt x="18300" y="212"/>
                        </a:cubicBezTo>
                        <a:cubicBezTo>
                          <a:pt x="21627" y="-342"/>
                          <a:pt x="24954" y="212"/>
                          <a:pt x="28003" y="1598"/>
                        </a:cubicBezTo>
                        <a:cubicBezTo>
                          <a:pt x="32717" y="4369"/>
                          <a:pt x="37430" y="7418"/>
                          <a:pt x="43251" y="7695"/>
                        </a:cubicBezTo>
                        <a:cubicBezTo>
                          <a:pt x="45469" y="7695"/>
                          <a:pt x="48796" y="8249"/>
                          <a:pt x="49628" y="10466"/>
                        </a:cubicBezTo>
                        <a:cubicBezTo>
                          <a:pt x="50459" y="12683"/>
                          <a:pt x="47687" y="13791"/>
                          <a:pt x="46023" y="14346"/>
                        </a:cubicBezTo>
                        <a:cubicBezTo>
                          <a:pt x="43529" y="15454"/>
                          <a:pt x="39924" y="15731"/>
                          <a:pt x="37152" y="15454"/>
                        </a:cubicBezTo>
                        <a:cubicBezTo>
                          <a:pt x="35766" y="15454"/>
                          <a:pt x="34380" y="14623"/>
                          <a:pt x="32994" y="14346"/>
                        </a:cubicBezTo>
                        <a:cubicBezTo>
                          <a:pt x="30221" y="13514"/>
                          <a:pt x="26617" y="13791"/>
                          <a:pt x="24122" y="12129"/>
                        </a:cubicBezTo>
                        <a:cubicBezTo>
                          <a:pt x="22182" y="10743"/>
                          <a:pt x="18855" y="9635"/>
                          <a:pt x="16359" y="9635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214" name="Freeform 2213">
                    <a:extLst>
                      <a:ext uri="{FF2B5EF4-FFF2-40B4-BE49-F238E27FC236}">
                        <a16:creationId xmlns:a16="http://schemas.microsoft.com/office/drawing/2014/main" id="{1F1118B6-AB05-39A0-9B8C-1FECAF505553}"/>
                      </a:ext>
                    </a:extLst>
                  </p:cNvPr>
                  <p:cNvSpPr/>
                  <p:nvPr/>
                </p:nvSpPr>
                <p:spPr>
                  <a:xfrm>
                    <a:off x="7344022" y="1161035"/>
                    <a:ext cx="40725" cy="9699"/>
                  </a:xfrm>
                  <a:custGeom>
                    <a:avLst/>
                    <a:gdLst>
                      <a:gd name="connsiteX0" fmla="*/ 4799 w 40725"/>
                      <a:gd name="connsiteY0" fmla="*/ 9422 h 9699"/>
                      <a:gd name="connsiteX1" fmla="*/ 640 w 40725"/>
                      <a:gd name="connsiteY1" fmla="*/ 9145 h 9699"/>
                      <a:gd name="connsiteX2" fmla="*/ 640 w 40725"/>
                      <a:gd name="connsiteY2" fmla="*/ 5542 h 9699"/>
                      <a:gd name="connsiteX3" fmla="*/ 6462 w 40725"/>
                      <a:gd name="connsiteY3" fmla="*/ 1940 h 9699"/>
                      <a:gd name="connsiteX4" fmla="*/ 16720 w 40725"/>
                      <a:gd name="connsiteY4" fmla="*/ 0 h 9699"/>
                      <a:gd name="connsiteX5" fmla="*/ 26423 w 40725"/>
                      <a:gd name="connsiteY5" fmla="*/ 554 h 9699"/>
                      <a:gd name="connsiteX6" fmla="*/ 34740 w 40725"/>
                      <a:gd name="connsiteY6" fmla="*/ 554 h 9699"/>
                      <a:gd name="connsiteX7" fmla="*/ 40285 w 40725"/>
                      <a:gd name="connsiteY7" fmla="*/ 1940 h 9699"/>
                      <a:gd name="connsiteX8" fmla="*/ 35572 w 40725"/>
                      <a:gd name="connsiteY8" fmla="*/ 6928 h 9699"/>
                      <a:gd name="connsiteX9" fmla="*/ 30859 w 40725"/>
                      <a:gd name="connsiteY9" fmla="*/ 8314 h 9699"/>
                      <a:gd name="connsiteX10" fmla="*/ 23928 w 40725"/>
                      <a:gd name="connsiteY10" fmla="*/ 9145 h 9699"/>
                      <a:gd name="connsiteX11" fmla="*/ 15334 w 40725"/>
                      <a:gd name="connsiteY11" fmla="*/ 9699 h 9699"/>
                      <a:gd name="connsiteX12" fmla="*/ 15334 w 40725"/>
                      <a:gd name="connsiteY12" fmla="*/ 9699 h 9699"/>
                      <a:gd name="connsiteX13" fmla="*/ 11175 w 40725"/>
                      <a:gd name="connsiteY13" fmla="*/ 9145 h 9699"/>
                      <a:gd name="connsiteX14" fmla="*/ 5076 w 40725"/>
                      <a:gd name="connsiteY14" fmla="*/ 9422 h 96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40725" h="9699">
                        <a:moveTo>
                          <a:pt x="4799" y="9422"/>
                        </a:moveTo>
                        <a:cubicBezTo>
                          <a:pt x="3412" y="9422"/>
                          <a:pt x="1472" y="9976"/>
                          <a:pt x="640" y="9145"/>
                        </a:cubicBezTo>
                        <a:cubicBezTo>
                          <a:pt x="-469" y="8314"/>
                          <a:pt x="86" y="6374"/>
                          <a:pt x="640" y="5542"/>
                        </a:cubicBezTo>
                        <a:cubicBezTo>
                          <a:pt x="1749" y="3603"/>
                          <a:pt x="4522" y="2771"/>
                          <a:pt x="6462" y="1940"/>
                        </a:cubicBezTo>
                        <a:cubicBezTo>
                          <a:pt x="9789" y="831"/>
                          <a:pt x="13116" y="0"/>
                          <a:pt x="16720" y="0"/>
                        </a:cubicBezTo>
                        <a:cubicBezTo>
                          <a:pt x="20046" y="0"/>
                          <a:pt x="23096" y="0"/>
                          <a:pt x="26423" y="554"/>
                        </a:cubicBezTo>
                        <a:cubicBezTo>
                          <a:pt x="29195" y="831"/>
                          <a:pt x="31968" y="831"/>
                          <a:pt x="34740" y="554"/>
                        </a:cubicBezTo>
                        <a:cubicBezTo>
                          <a:pt x="36404" y="554"/>
                          <a:pt x="39176" y="554"/>
                          <a:pt x="40285" y="1940"/>
                        </a:cubicBezTo>
                        <a:cubicBezTo>
                          <a:pt x="42225" y="4711"/>
                          <a:pt x="37236" y="6374"/>
                          <a:pt x="35572" y="6928"/>
                        </a:cubicBezTo>
                        <a:cubicBezTo>
                          <a:pt x="33908" y="7482"/>
                          <a:pt x="32245" y="8037"/>
                          <a:pt x="30859" y="8314"/>
                        </a:cubicBezTo>
                        <a:cubicBezTo>
                          <a:pt x="28641" y="8868"/>
                          <a:pt x="26146" y="8868"/>
                          <a:pt x="23928" y="9145"/>
                        </a:cubicBezTo>
                        <a:cubicBezTo>
                          <a:pt x="21156" y="9145"/>
                          <a:pt x="18106" y="9422"/>
                          <a:pt x="15334" y="9699"/>
                        </a:cubicBezTo>
                        <a:cubicBezTo>
                          <a:pt x="15334" y="9699"/>
                          <a:pt x="15334" y="9699"/>
                          <a:pt x="15334" y="9699"/>
                        </a:cubicBezTo>
                        <a:cubicBezTo>
                          <a:pt x="13947" y="9699"/>
                          <a:pt x="12561" y="9699"/>
                          <a:pt x="11175" y="9145"/>
                        </a:cubicBezTo>
                        <a:cubicBezTo>
                          <a:pt x="9235" y="8591"/>
                          <a:pt x="7017" y="9145"/>
                          <a:pt x="5076" y="9422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215" name="Freeform 2214">
                    <a:extLst>
                      <a:ext uri="{FF2B5EF4-FFF2-40B4-BE49-F238E27FC236}">
                        <a16:creationId xmlns:a16="http://schemas.microsoft.com/office/drawing/2014/main" id="{C505F32C-CE8C-FBE5-81C0-C959DDB77177}"/>
                      </a:ext>
                    </a:extLst>
                  </p:cNvPr>
                  <p:cNvSpPr/>
                  <p:nvPr/>
                </p:nvSpPr>
                <p:spPr>
                  <a:xfrm>
                    <a:off x="7367711" y="1271514"/>
                    <a:ext cx="31926" cy="14640"/>
                  </a:xfrm>
                  <a:custGeom>
                    <a:avLst/>
                    <a:gdLst>
                      <a:gd name="connsiteX0" fmla="*/ 10220 w 31926"/>
                      <a:gd name="connsiteY0" fmla="*/ 10068 h 14640"/>
                      <a:gd name="connsiteX1" fmla="*/ 7448 w 31926"/>
                      <a:gd name="connsiteY1" fmla="*/ 8129 h 14640"/>
                      <a:gd name="connsiteX2" fmla="*/ 240 w 31926"/>
                      <a:gd name="connsiteY2" fmla="*/ 4249 h 14640"/>
                      <a:gd name="connsiteX3" fmla="*/ 9111 w 31926"/>
                      <a:gd name="connsiteY3" fmla="*/ 1755 h 14640"/>
                      <a:gd name="connsiteX4" fmla="*/ 19646 w 31926"/>
                      <a:gd name="connsiteY4" fmla="*/ 369 h 14640"/>
                      <a:gd name="connsiteX5" fmla="*/ 24359 w 31926"/>
                      <a:gd name="connsiteY5" fmla="*/ 2309 h 14640"/>
                      <a:gd name="connsiteX6" fmla="*/ 26854 w 31926"/>
                      <a:gd name="connsiteY6" fmla="*/ 3417 h 14640"/>
                      <a:gd name="connsiteX7" fmla="*/ 29349 w 31926"/>
                      <a:gd name="connsiteY7" fmla="*/ 3972 h 14640"/>
                      <a:gd name="connsiteX8" fmla="*/ 31568 w 31926"/>
                      <a:gd name="connsiteY8" fmla="*/ 7851 h 14640"/>
                      <a:gd name="connsiteX9" fmla="*/ 26854 w 31926"/>
                      <a:gd name="connsiteY9" fmla="*/ 10900 h 14640"/>
                      <a:gd name="connsiteX10" fmla="*/ 20201 w 31926"/>
                      <a:gd name="connsiteY10" fmla="*/ 13394 h 14640"/>
                      <a:gd name="connsiteX11" fmla="*/ 12992 w 31926"/>
                      <a:gd name="connsiteY11" fmla="*/ 13394 h 14640"/>
                      <a:gd name="connsiteX12" fmla="*/ 9666 w 31926"/>
                      <a:gd name="connsiteY12" fmla="*/ 10346 h 146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31926" h="14640">
                        <a:moveTo>
                          <a:pt x="10220" y="10068"/>
                        </a:moveTo>
                        <a:cubicBezTo>
                          <a:pt x="9389" y="9237"/>
                          <a:pt x="8557" y="8683"/>
                          <a:pt x="7448" y="8129"/>
                        </a:cubicBezTo>
                        <a:cubicBezTo>
                          <a:pt x="6061" y="7574"/>
                          <a:pt x="-1424" y="6743"/>
                          <a:pt x="240" y="4249"/>
                        </a:cubicBezTo>
                        <a:cubicBezTo>
                          <a:pt x="1903" y="1755"/>
                          <a:pt x="6616" y="2309"/>
                          <a:pt x="9111" y="1755"/>
                        </a:cubicBezTo>
                        <a:cubicBezTo>
                          <a:pt x="12438" y="923"/>
                          <a:pt x="16042" y="-739"/>
                          <a:pt x="19646" y="369"/>
                        </a:cubicBezTo>
                        <a:cubicBezTo>
                          <a:pt x="21309" y="923"/>
                          <a:pt x="22973" y="1478"/>
                          <a:pt x="24359" y="2309"/>
                        </a:cubicBezTo>
                        <a:cubicBezTo>
                          <a:pt x="25191" y="2586"/>
                          <a:pt x="26023" y="3140"/>
                          <a:pt x="26854" y="3417"/>
                        </a:cubicBezTo>
                        <a:cubicBezTo>
                          <a:pt x="27686" y="3417"/>
                          <a:pt x="28518" y="3417"/>
                          <a:pt x="29349" y="3972"/>
                        </a:cubicBezTo>
                        <a:cubicBezTo>
                          <a:pt x="31012" y="4526"/>
                          <a:pt x="32676" y="5912"/>
                          <a:pt x="31568" y="7851"/>
                        </a:cubicBezTo>
                        <a:cubicBezTo>
                          <a:pt x="30736" y="9514"/>
                          <a:pt x="28795" y="10346"/>
                          <a:pt x="26854" y="10900"/>
                        </a:cubicBezTo>
                        <a:cubicBezTo>
                          <a:pt x="24637" y="11454"/>
                          <a:pt x="22419" y="12562"/>
                          <a:pt x="20201" y="13394"/>
                        </a:cubicBezTo>
                        <a:cubicBezTo>
                          <a:pt x="17706" y="15057"/>
                          <a:pt x="15488" y="15057"/>
                          <a:pt x="12992" y="13394"/>
                        </a:cubicBezTo>
                        <a:cubicBezTo>
                          <a:pt x="11884" y="12562"/>
                          <a:pt x="10775" y="11454"/>
                          <a:pt x="9666" y="10346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216" name="Freeform 2215">
                    <a:extLst>
                      <a:ext uri="{FF2B5EF4-FFF2-40B4-BE49-F238E27FC236}">
                        <a16:creationId xmlns:a16="http://schemas.microsoft.com/office/drawing/2014/main" id="{7DF38F20-AB8C-DD8D-253E-2370F82BCFB4}"/>
                      </a:ext>
                    </a:extLst>
                  </p:cNvPr>
                  <p:cNvSpPr/>
                  <p:nvPr/>
                </p:nvSpPr>
                <p:spPr>
                  <a:xfrm>
                    <a:off x="7323655" y="1247982"/>
                    <a:ext cx="57805" cy="24733"/>
                  </a:xfrm>
                  <a:custGeom>
                    <a:avLst/>
                    <a:gdLst>
                      <a:gd name="connsiteX0" fmla="*/ 16572 w 57805"/>
                      <a:gd name="connsiteY0" fmla="*/ 24456 h 24733"/>
                      <a:gd name="connsiteX1" fmla="*/ 1047 w 57805"/>
                      <a:gd name="connsiteY1" fmla="*/ 10600 h 24733"/>
                      <a:gd name="connsiteX2" fmla="*/ 1879 w 57805"/>
                      <a:gd name="connsiteY2" fmla="*/ 901 h 24733"/>
                      <a:gd name="connsiteX3" fmla="*/ 9641 w 57805"/>
                      <a:gd name="connsiteY3" fmla="*/ 346 h 24733"/>
                      <a:gd name="connsiteX4" fmla="*/ 19067 w 57805"/>
                      <a:gd name="connsiteY4" fmla="*/ 2009 h 24733"/>
                      <a:gd name="connsiteX5" fmla="*/ 30988 w 57805"/>
                      <a:gd name="connsiteY5" fmla="*/ 2009 h 24733"/>
                      <a:gd name="connsiteX6" fmla="*/ 43186 w 57805"/>
                      <a:gd name="connsiteY6" fmla="*/ 1732 h 24733"/>
                      <a:gd name="connsiteX7" fmla="*/ 55662 w 57805"/>
                      <a:gd name="connsiteY7" fmla="*/ 7274 h 24733"/>
                      <a:gd name="connsiteX8" fmla="*/ 57603 w 57805"/>
                      <a:gd name="connsiteY8" fmla="*/ 10877 h 24733"/>
                      <a:gd name="connsiteX9" fmla="*/ 51503 w 57805"/>
                      <a:gd name="connsiteY9" fmla="*/ 12263 h 24733"/>
                      <a:gd name="connsiteX10" fmla="*/ 46791 w 57805"/>
                      <a:gd name="connsiteY10" fmla="*/ 10877 h 24733"/>
                      <a:gd name="connsiteX11" fmla="*/ 41246 w 57805"/>
                      <a:gd name="connsiteY11" fmla="*/ 9769 h 24733"/>
                      <a:gd name="connsiteX12" fmla="*/ 36533 w 57805"/>
                      <a:gd name="connsiteY12" fmla="*/ 11154 h 24733"/>
                      <a:gd name="connsiteX13" fmla="*/ 33761 w 57805"/>
                      <a:gd name="connsiteY13" fmla="*/ 15311 h 24733"/>
                      <a:gd name="connsiteX14" fmla="*/ 33206 w 57805"/>
                      <a:gd name="connsiteY14" fmla="*/ 21685 h 24733"/>
                      <a:gd name="connsiteX15" fmla="*/ 28494 w 57805"/>
                      <a:gd name="connsiteY15" fmla="*/ 21962 h 24733"/>
                      <a:gd name="connsiteX16" fmla="*/ 22671 w 57805"/>
                      <a:gd name="connsiteY16" fmla="*/ 23070 h 24733"/>
                      <a:gd name="connsiteX17" fmla="*/ 16572 w 57805"/>
                      <a:gd name="connsiteY17" fmla="*/ 24733 h 247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57805" h="24733">
                        <a:moveTo>
                          <a:pt x="16572" y="24456"/>
                        </a:moveTo>
                        <a:cubicBezTo>
                          <a:pt x="9641" y="23902"/>
                          <a:pt x="2987" y="17251"/>
                          <a:pt x="1047" y="10600"/>
                        </a:cubicBezTo>
                        <a:cubicBezTo>
                          <a:pt x="215" y="7829"/>
                          <a:pt x="-1171" y="2841"/>
                          <a:pt x="1879" y="901"/>
                        </a:cubicBezTo>
                        <a:cubicBezTo>
                          <a:pt x="4097" y="-485"/>
                          <a:pt x="7146" y="69"/>
                          <a:pt x="9641" y="346"/>
                        </a:cubicBezTo>
                        <a:cubicBezTo>
                          <a:pt x="12691" y="901"/>
                          <a:pt x="15740" y="1455"/>
                          <a:pt x="19067" y="2009"/>
                        </a:cubicBezTo>
                        <a:cubicBezTo>
                          <a:pt x="22949" y="2563"/>
                          <a:pt x="27107" y="2563"/>
                          <a:pt x="30988" y="2009"/>
                        </a:cubicBezTo>
                        <a:cubicBezTo>
                          <a:pt x="35147" y="1455"/>
                          <a:pt x="39028" y="624"/>
                          <a:pt x="43186" y="1732"/>
                        </a:cubicBezTo>
                        <a:cubicBezTo>
                          <a:pt x="47345" y="2841"/>
                          <a:pt x="52335" y="4780"/>
                          <a:pt x="55662" y="7274"/>
                        </a:cubicBezTo>
                        <a:cubicBezTo>
                          <a:pt x="56494" y="7829"/>
                          <a:pt x="58434" y="9491"/>
                          <a:pt x="57603" y="10877"/>
                        </a:cubicBezTo>
                        <a:cubicBezTo>
                          <a:pt x="56494" y="12540"/>
                          <a:pt x="53445" y="12263"/>
                          <a:pt x="51503" y="12263"/>
                        </a:cubicBezTo>
                        <a:cubicBezTo>
                          <a:pt x="49563" y="12263"/>
                          <a:pt x="48454" y="11708"/>
                          <a:pt x="46791" y="10877"/>
                        </a:cubicBezTo>
                        <a:cubicBezTo>
                          <a:pt x="44850" y="9769"/>
                          <a:pt x="43464" y="9769"/>
                          <a:pt x="41246" y="9769"/>
                        </a:cubicBezTo>
                        <a:cubicBezTo>
                          <a:pt x="39305" y="9769"/>
                          <a:pt x="37919" y="9769"/>
                          <a:pt x="36533" y="11154"/>
                        </a:cubicBezTo>
                        <a:cubicBezTo>
                          <a:pt x="35147" y="12263"/>
                          <a:pt x="33483" y="13371"/>
                          <a:pt x="33761" y="15311"/>
                        </a:cubicBezTo>
                        <a:cubicBezTo>
                          <a:pt x="34038" y="17251"/>
                          <a:pt x="35979" y="20853"/>
                          <a:pt x="33206" y="21685"/>
                        </a:cubicBezTo>
                        <a:cubicBezTo>
                          <a:pt x="31820" y="22239"/>
                          <a:pt x="29880" y="21962"/>
                          <a:pt x="28494" y="21962"/>
                        </a:cubicBezTo>
                        <a:cubicBezTo>
                          <a:pt x="26552" y="21962"/>
                          <a:pt x="24612" y="21962"/>
                          <a:pt x="22671" y="23070"/>
                        </a:cubicBezTo>
                        <a:cubicBezTo>
                          <a:pt x="20731" y="23902"/>
                          <a:pt x="18790" y="24733"/>
                          <a:pt x="16572" y="24733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217" name="Freeform 2216">
                    <a:extLst>
                      <a:ext uri="{FF2B5EF4-FFF2-40B4-BE49-F238E27FC236}">
                        <a16:creationId xmlns:a16="http://schemas.microsoft.com/office/drawing/2014/main" id="{A9551C7B-5BA6-9BA2-F503-EA9F6E61C598}"/>
                      </a:ext>
                    </a:extLst>
                  </p:cNvPr>
                  <p:cNvSpPr/>
                  <p:nvPr/>
                </p:nvSpPr>
                <p:spPr>
                  <a:xfrm>
                    <a:off x="7382414" y="1222001"/>
                    <a:ext cx="81834" cy="32977"/>
                  </a:xfrm>
                  <a:custGeom>
                    <a:avLst/>
                    <a:gdLst>
                      <a:gd name="connsiteX0" fmla="*/ 3833 w 81834"/>
                      <a:gd name="connsiteY0" fmla="*/ 27712 h 32977"/>
                      <a:gd name="connsiteX1" fmla="*/ 784 w 81834"/>
                      <a:gd name="connsiteY1" fmla="*/ 22447 h 32977"/>
                      <a:gd name="connsiteX2" fmla="*/ 230 w 81834"/>
                      <a:gd name="connsiteY2" fmla="*/ 14133 h 32977"/>
                      <a:gd name="connsiteX3" fmla="*/ 4665 w 81834"/>
                      <a:gd name="connsiteY3" fmla="*/ 9145 h 32977"/>
                      <a:gd name="connsiteX4" fmla="*/ 13537 w 81834"/>
                      <a:gd name="connsiteY4" fmla="*/ 4157 h 32977"/>
                      <a:gd name="connsiteX5" fmla="*/ 23517 w 81834"/>
                      <a:gd name="connsiteY5" fmla="*/ 4988 h 32977"/>
                      <a:gd name="connsiteX6" fmla="*/ 32666 w 81834"/>
                      <a:gd name="connsiteY6" fmla="*/ 8591 h 32977"/>
                      <a:gd name="connsiteX7" fmla="*/ 39874 w 81834"/>
                      <a:gd name="connsiteY7" fmla="*/ 5542 h 32977"/>
                      <a:gd name="connsiteX8" fmla="*/ 50409 w 81834"/>
                      <a:gd name="connsiteY8" fmla="*/ 4157 h 32977"/>
                      <a:gd name="connsiteX9" fmla="*/ 60390 w 81834"/>
                      <a:gd name="connsiteY9" fmla="*/ 1940 h 32977"/>
                      <a:gd name="connsiteX10" fmla="*/ 67597 w 81834"/>
                      <a:gd name="connsiteY10" fmla="*/ 0 h 32977"/>
                      <a:gd name="connsiteX11" fmla="*/ 81182 w 81834"/>
                      <a:gd name="connsiteY11" fmla="*/ 5542 h 32977"/>
                      <a:gd name="connsiteX12" fmla="*/ 75083 w 81834"/>
                      <a:gd name="connsiteY12" fmla="*/ 19399 h 32977"/>
                      <a:gd name="connsiteX13" fmla="*/ 66489 w 81834"/>
                      <a:gd name="connsiteY13" fmla="*/ 21061 h 32977"/>
                      <a:gd name="connsiteX14" fmla="*/ 60112 w 81834"/>
                      <a:gd name="connsiteY14" fmla="*/ 25218 h 32977"/>
                      <a:gd name="connsiteX15" fmla="*/ 54845 w 81834"/>
                      <a:gd name="connsiteY15" fmla="*/ 31038 h 32977"/>
                      <a:gd name="connsiteX16" fmla="*/ 46250 w 81834"/>
                      <a:gd name="connsiteY16" fmla="*/ 32977 h 32977"/>
                      <a:gd name="connsiteX17" fmla="*/ 40706 w 81834"/>
                      <a:gd name="connsiteY17" fmla="*/ 32423 h 32977"/>
                      <a:gd name="connsiteX18" fmla="*/ 34884 w 81834"/>
                      <a:gd name="connsiteY18" fmla="*/ 29652 h 32977"/>
                      <a:gd name="connsiteX19" fmla="*/ 31002 w 81834"/>
                      <a:gd name="connsiteY19" fmla="*/ 28266 h 32977"/>
                      <a:gd name="connsiteX20" fmla="*/ 24903 w 81834"/>
                      <a:gd name="connsiteY20" fmla="*/ 27158 h 32977"/>
                      <a:gd name="connsiteX21" fmla="*/ 21299 w 81834"/>
                      <a:gd name="connsiteY21" fmla="*/ 28266 h 32977"/>
                      <a:gd name="connsiteX22" fmla="*/ 9933 w 81834"/>
                      <a:gd name="connsiteY22" fmla="*/ 29652 h 32977"/>
                      <a:gd name="connsiteX23" fmla="*/ 4111 w 81834"/>
                      <a:gd name="connsiteY23" fmla="*/ 27712 h 329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</a:cxnLst>
                    <a:rect l="l" t="t" r="r" b="b"/>
                    <a:pathLst>
                      <a:path w="81834" h="32977">
                        <a:moveTo>
                          <a:pt x="3833" y="27712"/>
                        </a:moveTo>
                        <a:cubicBezTo>
                          <a:pt x="1893" y="26604"/>
                          <a:pt x="1061" y="24387"/>
                          <a:pt x="784" y="22447"/>
                        </a:cubicBezTo>
                        <a:cubicBezTo>
                          <a:pt x="230" y="19953"/>
                          <a:pt x="-325" y="16904"/>
                          <a:pt x="230" y="14133"/>
                        </a:cubicBezTo>
                        <a:cubicBezTo>
                          <a:pt x="784" y="11639"/>
                          <a:pt x="2725" y="10531"/>
                          <a:pt x="4665" y="9145"/>
                        </a:cubicBezTo>
                        <a:cubicBezTo>
                          <a:pt x="7438" y="7482"/>
                          <a:pt x="10487" y="5542"/>
                          <a:pt x="13537" y="4157"/>
                        </a:cubicBezTo>
                        <a:cubicBezTo>
                          <a:pt x="16864" y="2771"/>
                          <a:pt x="20191" y="3325"/>
                          <a:pt x="23517" y="4988"/>
                        </a:cubicBezTo>
                        <a:cubicBezTo>
                          <a:pt x="26290" y="6374"/>
                          <a:pt x="29339" y="8868"/>
                          <a:pt x="32666" y="8591"/>
                        </a:cubicBezTo>
                        <a:cubicBezTo>
                          <a:pt x="35439" y="8591"/>
                          <a:pt x="37379" y="6374"/>
                          <a:pt x="39874" y="5542"/>
                        </a:cubicBezTo>
                        <a:cubicBezTo>
                          <a:pt x="43201" y="4157"/>
                          <a:pt x="47082" y="4434"/>
                          <a:pt x="50409" y="4157"/>
                        </a:cubicBezTo>
                        <a:cubicBezTo>
                          <a:pt x="54013" y="4157"/>
                          <a:pt x="57340" y="3325"/>
                          <a:pt x="60390" y="1940"/>
                        </a:cubicBezTo>
                        <a:cubicBezTo>
                          <a:pt x="62608" y="831"/>
                          <a:pt x="64825" y="0"/>
                          <a:pt x="67597" y="0"/>
                        </a:cubicBezTo>
                        <a:cubicBezTo>
                          <a:pt x="72033" y="0"/>
                          <a:pt x="79518" y="831"/>
                          <a:pt x="81182" y="5542"/>
                        </a:cubicBezTo>
                        <a:cubicBezTo>
                          <a:pt x="83123" y="10808"/>
                          <a:pt x="80628" y="17736"/>
                          <a:pt x="75083" y="19399"/>
                        </a:cubicBezTo>
                        <a:cubicBezTo>
                          <a:pt x="72311" y="20230"/>
                          <a:pt x="69261" y="20230"/>
                          <a:pt x="66489" y="21061"/>
                        </a:cubicBezTo>
                        <a:cubicBezTo>
                          <a:pt x="63994" y="21615"/>
                          <a:pt x="61776" y="23001"/>
                          <a:pt x="60112" y="25218"/>
                        </a:cubicBezTo>
                        <a:cubicBezTo>
                          <a:pt x="58449" y="27158"/>
                          <a:pt x="57063" y="29375"/>
                          <a:pt x="54845" y="31038"/>
                        </a:cubicBezTo>
                        <a:cubicBezTo>
                          <a:pt x="52349" y="32700"/>
                          <a:pt x="49300" y="32977"/>
                          <a:pt x="46250" y="32977"/>
                        </a:cubicBezTo>
                        <a:cubicBezTo>
                          <a:pt x="44310" y="32977"/>
                          <a:pt x="42369" y="32977"/>
                          <a:pt x="40706" y="32423"/>
                        </a:cubicBezTo>
                        <a:cubicBezTo>
                          <a:pt x="38765" y="31315"/>
                          <a:pt x="36825" y="30483"/>
                          <a:pt x="34884" y="29652"/>
                        </a:cubicBezTo>
                        <a:cubicBezTo>
                          <a:pt x="34052" y="29652"/>
                          <a:pt x="32112" y="28821"/>
                          <a:pt x="31002" y="28266"/>
                        </a:cubicBezTo>
                        <a:cubicBezTo>
                          <a:pt x="29062" y="27435"/>
                          <a:pt x="26844" y="27158"/>
                          <a:pt x="24903" y="27158"/>
                        </a:cubicBezTo>
                        <a:cubicBezTo>
                          <a:pt x="23517" y="27158"/>
                          <a:pt x="22409" y="27712"/>
                          <a:pt x="21299" y="28266"/>
                        </a:cubicBezTo>
                        <a:cubicBezTo>
                          <a:pt x="17973" y="29652"/>
                          <a:pt x="13537" y="29929"/>
                          <a:pt x="9933" y="29652"/>
                        </a:cubicBezTo>
                        <a:cubicBezTo>
                          <a:pt x="7992" y="29652"/>
                          <a:pt x="5775" y="28821"/>
                          <a:pt x="4111" y="27712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218" name="Freeform 2217">
                    <a:extLst>
                      <a:ext uri="{FF2B5EF4-FFF2-40B4-BE49-F238E27FC236}">
                        <a16:creationId xmlns:a16="http://schemas.microsoft.com/office/drawing/2014/main" id="{3384FD99-999A-35AC-FA8A-5BB3A75B62B9}"/>
                      </a:ext>
                    </a:extLst>
                  </p:cNvPr>
                  <p:cNvSpPr/>
                  <p:nvPr/>
                </p:nvSpPr>
                <p:spPr>
                  <a:xfrm>
                    <a:off x="7405562" y="1208145"/>
                    <a:ext cx="40846" cy="13856"/>
                  </a:xfrm>
                  <a:custGeom>
                    <a:avLst/>
                    <a:gdLst>
                      <a:gd name="connsiteX0" fmla="*/ 1756 w 40846"/>
                      <a:gd name="connsiteY0" fmla="*/ 12748 h 13856"/>
                      <a:gd name="connsiteX1" fmla="*/ 924 w 40846"/>
                      <a:gd name="connsiteY1" fmla="*/ 12193 h 13856"/>
                      <a:gd name="connsiteX2" fmla="*/ 4251 w 40846"/>
                      <a:gd name="connsiteY2" fmla="*/ 3048 h 13856"/>
                      <a:gd name="connsiteX3" fmla="*/ 10350 w 40846"/>
                      <a:gd name="connsiteY3" fmla="*/ 3048 h 13856"/>
                      <a:gd name="connsiteX4" fmla="*/ 23657 w 40846"/>
                      <a:gd name="connsiteY4" fmla="*/ 3325 h 13856"/>
                      <a:gd name="connsiteX5" fmla="*/ 30865 w 40846"/>
                      <a:gd name="connsiteY5" fmla="*/ 1386 h 13856"/>
                      <a:gd name="connsiteX6" fmla="*/ 37242 w 40846"/>
                      <a:gd name="connsiteY6" fmla="*/ 0 h 13856"/>
                      <a:gd name="connsiteX7" fmla="*/ 40846 w 40846"/>
                      <a:gd name="connsiteY7" fmla="*/ 4434 h 13856"/>
                      <a:gd name="connsiteX8" fmla="*/ 36964 w 40846"/>
                      <a:gd name="connsiteY8" fmla="*/ 10253 h 13856"/>
                      <a:gd name="connsiteX9" fmla="*/ 32529 w 40846"/>
                      <a:gd name="connsiteY9" fmla="*/ 11916 h 13856"/>
                      <a:gd name="connsiteX10" fmla="*/ 25321 w 40846"/>
                      <a:gd name="connsiteY10" fmla="*/ 13302 h 13856"/>
                      <a:gd name="connsiteX11" fmla="*/ 15063 w 40846"/>
                      <a:gd name="connsiteY11" fmla="*/ 13856 h 13856"/>
                      <a:gd name="connsiteX12" fmla="*/ 6746 w 40846"/>
                      <a:gd name="connsiteY12" fmla="*/ 13856 h 13856"/>
                      <a:gd name="connsiteX13" fmla="*/ 2033 w 40846"/>
                      <a:gd name="connsiteY13" fmla="*/ 12748 h 138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40846" h="13856">
                        <a:moveTo>
                          <a:pt x="1756" y="12748"/>
                        </a:moveTo>
                        <a:cubicBezTo>
                          <a:pt x="1478" y="12748"/>
                          <a:pt x="1201" y="12470"/>
                          <a:pt x="924" y="12193"/>
                        </a:cubicBezTo>
                        <a:cubicBezTo>
                          <a:pt x="-1571" y="9422"/>
                          <a:pt x="1478" y="4434"/>
                          <a:pt x="4251" y="3048"/>
                        </a:cubicBezTo>
                        <a:cubicBezTo>
                          <a:pt x="6192" y="1940"/>
                          <a:pt x="8409" y="2494"/>
                          <a:pt x="10350" y="3048"/>
                        </a:cubicBezTo>
                        <a:cubicBezTo>
                          <a:pt x="14786" y="3880"/>
                          <a:pt x="19222" y="3880"/>
                          <a:pt x="23657" y="3325"/>
                        </a:cubicBezTo>
                        <a:cubicBezTo>
                          <a:pt x="26429" y="3048"/>
                          <a:pt x="28371" y="2494"/>
                          <a:pt x="30865" y="1386"/>
                        </a:cubicBezTo>
                        <a:cubicBezTo>
                          <a:pt x="33083" y="554"/>
                          <a:pt x="34746" y="0"/>
                          <a:pt x="37242" y="0"/>
                        </a:cubicBezTo>
                        <a:cubicBezTo>
                          <a:pt x="40014" y="0"/>
                          <a:pt x="40846" y="1940"/>
                          <a:pt x="40846" y="4434"/>
                        </a:cubicBezTo>
                        <a:cubicBezTo>
                          <a:pt x="40846" y="7205"/>
                          <a:pt x="39182" y="8868"/>
                          <a:pt x="36964" y="10253"/>
                        </a:cubicBezTo>
                        <a:cubicBezTo>
                          <a:pt x="35578" y="11085"/>
                          <a:pt x="33915" y="11362"/>
                          <a:pt x="32529" y="11916"/>
                        </a:cubicBezTo>
                        <a:cubicBezTo>
                          <a:pt x="30034" y="13025"/>
                          <a:pt x="27816" y="13025"/>
                          <a:pt x="25321" y="13302"/>
                        </a:cubicBezTo>
                        <a:cubicBezTo>
                          <a:pt x="21994" y="13302"/>
                          <a:pt x="18390" y="13302"/>
                          <a:pt x="15063" y="13856"/>
                        </a:cubicBezTo>
                        <a:cubicBezTo>
                          <a:pt x="12291" y="13856"/>
                          <a:pt x="9518" y="13856"/>
                          <a:pt x="6746" y="13856"/>
                        </a:cubicBezTo>
                        <a:cubicBezTo>
                          <a:pt x="5360" y="13856"/>
                          <a:pt x="3419" y="13856"/>
                          <a:pt x="2033" y="12748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219" name="Freeform 2218">
                    <a:extLst>
                      <a:ext uri="{FF2B5EF4-FFF2-40B4-BE49-F238E27FC236}">
                        <a16:creationId xmlns:a16="http://schemas.microsoft.com/office/drawing/2014/main" id="{4C8B9100-9136-FD4A-EAC3-05C3D380E9E8}"/>
                      </a:ext>
                    </a:extLst>
                  </p:cNvPr>
                  <p:cNvSpPr/>
                  <p:nvPr/>
                </p:nvSpPr>
                <p:spPr>
                  <a:xfrm>
                    <a:off x="7448071" y="1175115"/>
                    <a:ext cx="13681" cy="7867"/>
                  </a:xfrm>
                  <a:custGeom>
                    <a:avLst/>
                    <a:gdLst>
                      <a:gd name="connsiteX0" fmla="*/ 832 w 13681"/>
                      <a:gd name="connsiteY0" fmla="*/ 2270 h 7867"/>
                      <a:gd name="connsiteX1" fmla="*/ 0 w 13681"/>
                      <a:gd name="connsiteY1" fmla="*/ 53 h 7867"/>
                      <a:gd name="connsiteX2" fmla="*/ 6377 w 13681"/>
                      <a:gd name="connsiteY2" fmla="*/ 1993 h 7867"/>
                      <a:gd name="connsiteX3" fmla="*/ 11089 w 13681"/>
                      <a:gd name="connsiteY3" fmla="*/ 3101 h 7867"/>
                      <a:gd name="connsiteX4" fmla="*/ 13585 w 13681"/>
                      <a:gd name="connsiteY4" fmla="*/ 4487 h 7867"/>
                      <a:gd name="connsiteX5" fmla="*/ 10813 w 13681"/>
                      <a:gd name="connsiteY5" fmla="*/ 7812 h 7867"/>
                      <a:gd name="connsiteX6" fmla="*/ 5268 w 13681"/>
                      <a:gd name="connsiteY6" fmla="*/ 6704 h 7867"/>
                      <a:gd name="connsiteX7" fmla="*/ 1386 w 13681"/>
                      <a:gd name="connsiteY7" fmla="*/ 4210 h 7867"/>
                      <a:gd name="connsiteX8" fmla="*/ 832 w 13681"/>
                      <a:gd name="connsiteY8" fmla="*/ 2270 h 78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3681" h="7867">
                        <a:moveTo>
                          <a:pt x="832" y="2270"/>
                        </a:moveTo>
                        <a:cubicBezTo>
                          <a:pt x="554" y="1439"/>
                          <a:pt x="0" y="884"/>
                          <a:pt x="0" y="53"/>
                        </a:cubicBezTo>
                        <a:cubicBezTo>
                          <a:pt x="2772" y="-224"/>
                          <a:pt x="4159" y="607"/>
                          <a:pt x="6377" y="1993"/>
                        </a:cubicBezTo>
                        <a:cubicBezTo>
                          <a:pt x="7763" y="2824"/>
                          <a:pt x="9426" y="2824"/>
                          <a:pt x="11089" y="3101"/>
                        </a:cubicBezTo>
                        <a:cubicBezTo>
                          <a:pt x="11921" y="3101"/>
                          <a:pt x="13307" y="3656"/>
                          <a:pt x="13585" y="4487"/>
                        </a:cubicBezTo>
                        <a:cubicBezTo>
                          <a:pt x="14139" y="6150"/>
                          <a:pt x="12199" y="7535"/>
                          <a:pt x="10813" y="7812"/>
                        </a:cubicBezTo>
                        <a:cubicBezTo>
                          <a:pt x="8871" y="8090"/>
                          <a:pt x="6931" y="7258"/>
                          <a:pt x="5268" y="6704"/>
                        </a:cubicBezTo>
                        <a:cubicBezTo>
                          <a:pt x="3882" y="6150"/>
                          <a:pt x="2772" y="5041"/>
                          <a:pt x="1386" y="4210"/>
                        </a:cubicBezTo>
                        <a:cubicBezTo>
                          <a:pt x="1386" y="3379"/>
                          <a:pt x="1386" y="2824"/>
                          <a:pt x="832" y="2270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220" name="Freeform 2219">
                    <a:extLst>
                      <a:ext uri="{FF2B5EF4-FFF2-40B4-BE49-F238E27FC236}">
                        <a16:creationId xmlns:a16="http://schemas.microsoft.com/office/drawing/2014/main" id="{D2868338-47C9-0139-B908-5EEAB0AD633B}"/>
                      </a:ext>
                    </a:extLst>
                  </p:cNvPr>
                  <p:cNvSpPr/>
                  <p:nvPr/>
                </p:nvSpPr>
                <p:spPr>
                  <a:xfrm>
                    <a:off x="7459254" y="1169103"/>
                    <a:ext cx="46014" cy="11760"/>
                  </a:xfrm>
                  <a:custGeom>
                    <a:avLst/>
                    <a:gdLst>
                      <a:gd name="connsiteX0" fmla="*/ 3510 w 46014"/>
                      <a:gd name="connsiteY0" fmla="*/ 4679 h 11760"/>
                      <a:gd name="connsiteX1" fmla="*/ 1016 w 46014"/>
                      <a:gd name="connsiteY1" fmla="*/ 1631 h 11760"/>
                      <a:gd name="connsiteX2" fmla="*/ 14045 w 46014"/>
                      <a:gd name="connsiteY2" fmla="*/ 245 h 11760"/>
                      <a:gd name="connsiteX3" fmla="*/ 17927 w 46014"/>
                      <a:gd name="connsiteY3" fmla="*/ 523 h 11760"/>
                      <a:gd name="connsiteX4" fmla="*/ 22085 w 46014"/>
                      <a:gd name="connsiteY4" fmla="*/ 523 h 11760"/>
                      <a:gd name="connsiteX5" fmla="*/ 33174 w 46014"/>
                      <a:gd name="connsiteY5" fmla="*/ 523 h 11760"/>
                      <a:gd name="connsiteX6" fmla="*/ 40937 w 46014"/>
                      <a:gd name="connsiteY6" fmla="*/ 523 h 11760"/>
                      <a:gd name="connsiteX7" fmla="*/ 45650 w 46014"/>
                      <a:gd name="connsiteY7" fmla="*/ 3848 h 11760"/>
                      <a:gd name="connsiteX8" fmla="*/ 45096 w 46014"/>
                      <a:gd name="connsiteY8" fmla="*/ 7174 h 11760"/>
                      <a:gd name="connsiteX9" fmla="*/ 41769 w 46014"/>
                      <a:gd name="connsiteY9" fmla="*/ 10222 h 11760"/>
                      <a:gd name="connsiteX10" fmla="*/ 31234 w 46014"/>
                      <a:gd name="connsiteY10" fmla="*/ 11607 h 11760"/>
                      <a:gd name="connsiteX11" fmla="*/ 19313 w 46014"/>
                      <a:gd name="connsiteY11" fmla="*/ 8559 h 11760"/>
                      <a:gd name="connsiteX12" fmla="*/ 10996 w 46014"/>
                      <a:gd name="connsiteY12" fmla="*/ 5788 h 11760"/>
                      <a:gd name="connsiteX13" fmla="*/ 7115 w 46014"/>
                      <a:gd name="connsiteY13" fmla="*/ 5788 h 11760"/>
                      <a:gd name="connsiteX14" fmla="*/ 3788 w 46014"/>
                      <a:gd name="connsiteY14" fmla="*/ 4956 h 117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46014" h="11760">
                        <a:moveTo>
                          <a:pt x="3510" y="4679"/>
                        </a:moveTo>
                        <a:cubicBezTo>
                          <a:pt x="1847" y="4125"/>
                          <a:pt x="-1757" y="3294"/>
                          <a:pt x="1016" y="1631"/>
                        </a:cubicBezTo>
                        <a:cubicBezTo>
                          <a:pt x="4619" y="-863"/>
                          <a:pt x="9887" y="245"/>
                          <a:pt x="14045" y="245"/>
                        </a:cubicBezTo>
                        <a:cubicBezTo>
                          <a:pt x="15432" y="245"/>
                          <a:pt x="16818" y="245"/>
                          <a:pt x="17927" y="523"/>
                        </a:cubicBezTo>
                        <a:cubicBezTo>
                          <a:pt x="19313" y="523"/>
                          <a:pt x="20699" y="245"/>
                          <a:pt x="22085" y="523"/>
                        </a:cubicBezTo>
                        <a:cubicBezTo>
                          <a:pt x="25689" y="523"/>
                          <a:pt x="29570" y="523"/>
                          <a:pt x="33174" y="523"/>
                        </a:cubicBezTo>
                        <a:cubicBezTo>
                          <a:pt x="35670" y="523"/>
                          <a:pt x="38442" y="523"/>
                          <a:pt x="40937" y="523"/>
                        </a:cubicBezTo>
                        <a:cubicBezTo>
                          <a:pt x="43432" y="523"/>
                          <a:pt x="44818" y="1354"/>
                          <a:pt x="45650" y="3848"/>
                        </a:cubicBezTo>
                        <a:cubicBezTo>
                          <a:pt x="46204" y="5234"/>
                          <a:pt x="46204" y="6065"/>
                          <a:pt x="45096" y="7174"/>
                        </a:cubicBezTo>
                        <a:cubicBezTo>
                          <a:pt x="43987" y="8282"/>
                          <a:pt x="42878" y="9390"/>
                          <a:pt x="41769" y="10222"/>
                        </a:cubicBezTo>
                        <a:cubicBezTo>
                          <a:pt x="38442" y="12439"/>
                          <a:pt x="34838" y="11607"/>
                          <a:pt x="31234" y="11607"/>
                        </a:cubicBezTo>
                        <a:cubicBezTo>
                          <a:pt x="27353" y="11607"/>
                          <a:pt x="22639" y="10499"/>
                          <a:pt x="19313" y="8559"/>
                        </a:cubicBezTo>
                        <a:cubicBezTo>
                          <a:pt x="16540" y="6896"/>
                          <a:pt x="14322" y="5788"/>
                          <a:pt x="10996" y="5788"/>
                        </a:cubicBezTo>
                        <a:cubicBezTo>
                          <a:pt x="9609" y="5788"/>
                          <a:pt x="8501" y="5788"/>
                          <a:pt x="7115" y="5788"/>
                        </a:cubicBezTo>
                        <a:cubicBezTo>
                          <a:pt x="6005" y="5788"/>
                          <a:pt x="4897" y="5234"/>
                          <a:pt x="3788" y="4956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221" name="Freeform 2220">
                    <a:extLst>
                      <a:ext uri="{FF2B5EF4-FFF2-40B4-BE49-F238E27FC236}">
                        <a16:creationId xmlns:a16="http://schemas.microsoft.com/office/drawing/2014/main" id="{6F3E088A-62B4-B954-F08E-D3A0C0A6E8FF}"/>
                      </a:ext>
                    </a:extLst>
                  </p:cNvPr>
                  <p:cNvSpPr/>
                  <p:nvPr/>
                </p:nvSpPr>
                <p:spPr>
                  <a:xfrm>
                    <a:off x="7473022" y="1203699"/>
                    <a:ext cx="75728" cy="34372"/>
                  </a:xfrm>
                  <a:custGeom>
                    <a:avLst/>
                    <a:gdLst>
                      <a:gd name="connsiteX0" fmla="*/ 42417 w 75728"/>
                      <a:gd name="connsiteY0" fmla="*/ 6386 h 34372"/>
                      <a:gd name="connsiteX1" fmla="*/ 42971 w 75728"/>
                      <a:gd name="connsiteY1" fmla="*/ 4169 h 34372"/>
                      <a:gd name="connsiteX2" fmla="*/ 48239 w 75728"/>
                      <a:gd name="connsiteY2" fmla="*/ 1120 h 34372"/>
                      <a:gd name="connsiteX3" fmla="*/ 63210 w 75728"/>
                      <a:gd name="connsiteY3" fmla="*/ 1120 h 34372"/>
                      <a:gd name="connsiteX4" fmla="*/ 70140 w 75728"/>
                      <a:gd name="connsiteY4" fmla="*/ 3892 h 34372"/>
                      <a:gd name="connsiteX5" fmla="*/ 74299 w 75728"/>
                      <a:gd name="connsiteY5" fmla="*/ 10820 h 34372"/>
                      <a:gd name="connsiteX6" fmla="*/ 75685 w 75728"/>
                      <a:gd name="connsiteY6" fmla="*/ 17471 h 34372"/>
                      <a:gd name="connsiteX7" fmla="*/ 69032 w 75728"/>
                      <a:gd name="connsiteY7" fmla="*/ 20242 h 34372"/>
                      <a:gd name="connsiteX8" fmla="*/ 50456 w 75728"/>
                      <a:gd name="connsiteY8" fmla="*/ 23290 h 34372"/>
                      <a:gd name="connsiteX9" fmla="*/ 39922 w 75728"/>
                      <a:gd name="connsiteY9" fmla="*/ 26339 h 34372"/>
                      <a:gd name="connsiteX10" fmla="*/ 31050 w 75728"/>
                      <a:gd name="connsiteY10" fmla="*/ 29664 h 34372"/>
                      <a:gd name="connsiteX11" fmla="*/ 17743 w 75728"/>
                      <a:gd name="connsiteY11" fmla="*/ 33821 h 34372"/>
                      <a:gd name="connsiteX12" fmla="*/ 4436 w 75728"/>
                      <a:gd name="connsiteY12" fmla="*/ 27724 h 34372"/>
                      <a:gd name="connsiteX13" fmla="*/ 0 w 75728"/>
                      <a:gd name="connsiteY13" fmla="*/ 24122 h 34372"/>
                      <a:gd name="connsiteX14" fmla="*/ 2496 w 75728"/>
                      <a:gd name="connsiteY14" fmla="*/ 18302 h 34372"/>
                      <a:gd name="connsiteX15" fmla="*/ 11367 w 75728"/>
                      <a:gd name="connsiteY15" fmla="*/ 13591 h 34372"/>
                      <a:gd name="connsiteX16" fmla="*/ 21624 w 75728"/>
                      <a:gd name="connsiteY16" fmla="*/ 14145 h 34372"/>
                      <a:gd name="connsiteX17" fmla="*/ 24951 w 75728"/>
                      <a:gd name="connsiteY17" fmla="*/ 13591 h 34372"/>
                      <a:gd name="connsiteX18" fmla="*/ 32436 w 75728"/>
                      <a:gd name="connsiteY18" fmla="*/ 12482 h 34372"/>
                      <a:gd name="connsiteX19" fmla="*/ 37981 w 75728"/>
                      <a:gd name="connsiteY19" fmla="*/ 12482 h 34372"/>
                      <a:gd name="connsiteX20" fmla="*/ 41863 w 75728"/>
                      <a:gd name="connsiteY20" fmla="*/ 10820 h 34372"/>
                      <a:gd name="connsiteX21" fmla="*/ 42417 w 75728"/>
                      <a:gd name="connsiteY21" fmla="*/ 6663 h 343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</a:cxnLst>
                    <a:rect l="l" t="t" r="r" b="b"/>
                    <a:pathLst>
                      <a:path w="75728" h="34372">
                        <a:moveTo>
                          <a:pt x="42417" y="6386"/>
                        </a:moveTo>
                        <a:cubicBezTo>
                          <a:pt x="42417" y="5554"/>
                          <a:pt x="42417" y="4723"/>
                          <a:pt x="42971" y="4169"/>
                        </a:cubicBezTo>
                        <a:cubicBezTo>
                          <a:pt x="44081" y="2506"/>
                          <a:pt x="46575" y="1952"/>
                          <a:pt x="48239" y="1120"/>
                        </a:cubicBezTo>
                        <a:cubicBezTo>
                          <a:pt x="52952" y="-1097"/>
                          <a:pt x="58219" y="566"/>
                          <a:pt x="63210" y="1120"/>
                        </a:cubicBezTo>
                        <a:cubicBezTo>
                          <a:pt x="65704" y="1398"/>
                          <a:pt x="68477" y="1398"/>
                          <a:pt x="70140" y="3892"/>
                        </a:cubicBezTo>
                        <a:cubicBezTo>
                          <a:pt x="71527" y="5832"/>
                          <a:pt x="73467" y="8326"/>
                          <a:pt x="74299" y="10820"/>
                        </a:cubicBezTo>
                        <a:cubicBezTo>
                          <a:pt x="74853" y="12760"/>
                          <a:pt x="75963" y="15531"/>
                          <a:pt x="75685" y="17471"/>
                        </a:cubicBezTo>
                        <a:cubicBezTo>
                          <a:pt x="75131" y="20519"/>
                          <a:pt x="70972" y="20242"/>
                          <a:pt x="69032" y="20242"/>
                        </a:cubicBezTo>
                        <a:cubicBezTo>
                          <a:pt x="62655" y="20242"/>
                          <a:pt x="56556" y="22182"/>
                          <a:pt x="50456" y="23290"/>
                        </a:cubicBezTo>
                        <a:cubicBezTo>
                          <a:pt x="46853" y="23844"/>
                          <a:pt x="43249" y="24953"/>
                          <a:pt x="39922" y="26339"/>
                        </a:cubicBezTo>
                        <a:cubicBezTo>
                          <a:pt x="36872" y="27447"/>
                          <a:pt x="33822" y="28001"/>
                          <a:pt x="31050" y="29664"/>
                        </a:cubicBezTo>
                        <a:cubicBezTo>
                          <a:pt x="26892" y="32158"/>
                          <a:pt x="23011" y="35761"/>
                          <a:pt x="17743" y="33821"/>
                        </a:cubicBezTo>
                        <a:cubicBezTo>
                          <a:pt x="13030" y="32158"/>
                          <a:pt x="9149" y="29387"/>
                          <a:pt x="4436" y="27724"/>
                        </a:cubicBezTo>
                        <a:cubicBezTo>
                          <a:pt x="2772" y="27170"/>
                          <a:pt x="0" y="26339"/>
                          <a:pt x="0" y="24122"/>
                        </a:cubicBezTo>
                        <a:cubicBezTo>
                          <a:pt x="0" y="22182"/>
                          <a:pt x="1386" y="19688"/>
                          <a:pt x="2496" y="18302"/>
                        </a:cubicBezTo>
                        <a:cubicBezTo>
                          <a:pt x="4713" y="15808"/>
                          <a:pt x="8317" y="14422"/>
                          <a:pt x="11367" y="13591"/>
                        </a:cubicBezTo>
                        <a:cubicBezTo>
                          <a:pt x="14971" y="12760"/>
                          <a:pt x="18298" y="14699"/>
                          <a:pt x="21624" y="14145"/>
                        </a:cubicBezTo>
                        <a:cubicBezTo>
                          <a:pt x="22733" y="14145"/>
                          <a:pt x="23842" y="13591"/>
                          <a:pt x="24951" y="13591"/>
                        </a:cubicBezTo>
                        <a:cubicBezTo>
                          <a:pt x="27723" y="13591"/>
                          <a:pt x="29664" y="13591"/>
                          <a:pt x="32436" y="12482"/>
                        </a:cubicBezTo>
                        <a:cubicBezTo>
                          <a:pt x="34377" y="11651"/>
                          <a:pt x="36040" y="11928"/>
                          <a:pt x="37981" y="12482"/>
                        </a:cubicBezTo>
                        <a:cubicBezTo>
                          <a:pt x="39645" y="12482"/>
                          <a:pt x="41031" y="12482"/>
                          <a:pt x="41863" y="10820"/>
                        </a:cubicBezTo>
                        <a:cubicBezTo>
                          <a:pt x="42694" y="9434"/>
                          <a:pt x="42417" y="8048"/>
                          <a:pt x="42417" y="6663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sp>
              <p:nvSpPr>
                <p:cNvPr id="2153" name="Freeform 2152">
                  <a:extLst>
                    <a:ext uri="{FF2B5EF4-FFF2-40B4-BE49-F238E27FC236}">
                      <a16:creationId xmlns:a16="http://schemas.microsoft.com/office/drawing/2014/main" id="{0B964F73-0598-37BD-CD3A-A17A941BAF75}"/>
                    </a:ext>
                  </a:extLst>
                </p:cNvPr>
                <p:cNvSpPr/>
                <p:nvPr/>
              </p:nvSpPr>
              <p:spPr>
                <a:xfrm>
                  <a:off x="8715863" y="2505176"/>
                  <a:ext cx="13008" cy="8902"/>
                </a:xfrm>
                <a:custGeom>
                  <a:avLst/>
                  <a:gdLst>
                    <a:gd name="connsiteX0" fmla="*/ 1109 w 13008"/>
                    <a:gd name="connsiteY0" fmla="*/ 2948 h 8902"/>
                    <a:gd name="connsiteX1" fmla="*/ 0 w 13008"/>
                    <a:gd name="connsiteY1" fmla="*/ 4056 h 8902"/>
                    <a:gd name="connsiteX2" fmla="*/ 6377 w 13008"/>
                    <a:gd name="connsiteY2" fmla="*/ 8213 h 8902"/>
                    <a:gd name="connsiteX3" fmla="*/ 9149 w 13008"/>
                    <a:gd name="connsiteY3" fmla="*/ 6273 h 8902"/>
                    <a:gd name="connsiteX4" fmla="*/ 12476 w 13008"/>
                    <a:gd name="connsiteY4" fmla="*/ 1008 h 8902"/>
                    <a:gd name="connsiteX5" fmla="*/ 4713 w 13008"/>
                    <a:gd name="connsiteY5" fmla="*/ 454 h 8902"/>
                    <a:gd name="connsiteX6" fmla="*/ 1109 w 13008"/>
                    <a:gd name="connsiteY6" fmla="*/ 2948 h 89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3008" h="8902">
                      <a:moveTo>
                        <a:pt x="1109" y="2948"/>
                      </a:moveTo>
                      <a:cubicBezTo>
                        <a:pt x="832" y="3225"/>
                        <a:pt x="278" y="3779"/>
                        <a:pt x="0" y="4056"/>
                      </a:cubicBezTo>
                      <a:cubicBezTo>
                        <a:pt x="1109" y="6828"/>
                        <a:pt x="2772" y="10430"/>
                        <a:pt x="6377" y="8213"/>
                      </a:cubicBezTo>
                      <a:cubicBezTo>
                        <a:pt x="7208" y="7659"/>
                        <a:pt x="8040" y="6828"/>
                        <a:pt x="9149" y="6273"/>
                      </a:cubicBezTo>
                      <a:cubicBezTo>
                        <a:pt x="10535" y="5442"/>
                        <a:pt x="14416" y="2948"/>
                        <a:pt x="12476" y="1008"/>
                      </a:cubicBezTo>
                      <a:cubicBezTo>
                        <a:pt x="10812" y="-655"/>
                        <a:pt x="6931" y="177"/>
                        <a:pt x="4713" y="454"/>
                      </a:cubicBezTo>
                      <a:cubicBezTo>
                        <a:pt x="3050" y="731"/>
                        <a:pt x="2218" y="1839"/>
                        <a:pt x="1109" y="2948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154" name="Freeform 2153">
                  <a:extLst>
                    <a:ext uri="{FF2B5EF4-FFF2-40B4-BE49-F238E27FC236}">
                      <a16:creationId xmlns:a16="http://schemas.microsoft.com/office/drawing/2014/main" id="{5F594B19-2207-EC1F-C5CB-CC962041D32A}"/>
                    </a:ext>
                  </a:extLst>
                </p:cNvPr>
                <p:cNvSpPr/>
                <p:nvPr/>
              </p:nvSpPr>
              <p:spPr>
                <a:xfrm>
                  <a:off x="8795808" y="1592838"/>
                  <a:ext cx="52345" cy="27863"/>
                </a:xfrm>
                <a:custGeom>
                  <a:avLst/>
                  <a:gdLst>
                    <a:gd name="connsiteX0" fmla="*/ 30394 w 52345"/>
                    <a:gd name="connsiteY0" fmla="*/ 27665 h 27863"/>
                    <a:gd name="connsiteX1" fmla="*/ 27622 w 52345"/>
                    <a:gd name="connsiteY1" fmla="*/ 24616 h 27863"/>
                    <a:gd name="connsiteX2" fmla="*/ 21799 w 52345"/>
                    <a:gd name="connsiteY2" fmla="*/ 23785 h 27863"/>
                    <a:gd name="connsiteX3" fmla="*/ 16255 w 52345"/>
                    <a:gd name="connsiteY3" fmla="*/ 21568 h 27863"/>
                    <a:gd name="connsiteX4" fmla="*/ 10710 w 52345"/>
                    <a:gd name="connsiteY4" fmla="*/ 19351 h 27863"/>
                    <a:gd name="connsiteX5" fmla="*/ 6552 w 52345"/>
                    <a:gd name="connsiteY5" fmla="*/ 15194 h 27863"/>
                    <a:gd name="connsiteX6" fmla="*/ 1839 w 52345"/>
                    <a:gd name="connsiteY6" fmla="*/ 12700 h 27863"/>
                    <a:gd name="connsiteX7" fmla="*/ 453 w 52345"/>
                    <a:gd name="connsiteY7" fmla="*/ 9375 h 27863"/>
                    <a:gd name="connsiteX8" fmla="*/ 11264 w 52345"/>
                    <a:gd name="connsiteY8" fmla="*/ 7435 h 27863"/>
                    <a:gd name="connsiteX9" fmla="*/ 15423 w 52345"/>
                    <a:gd name="connsiteY9" fmla="*/ 3278 h 27863"/>
                    <a:gd name="connsiteX10" fmla="*/ 20136 w 52345"/>
                    <a:gd name="connsiteY10" fmla="*/ 230 h 27863"/>
                    <a:gd name="connsiteX11" fmla="*/ 24572 w 52345"/>
                    <a:gd name="connsiteY11" fmla="*/ 784 h 27863"/>
                    <a:gd name="connsiteX12" fmla="*/ 31780 w 52345"/>
                    <a:gd name="connsiteY12" fmla="*/ 2169 h 27863"/>
                    <a:gd name="connsiteX13" fmla="*/ 39820 w 52345"/>
                    <a:gd name="connsiteY13" fmla="*/ 1615 h 27863"/>
                    <a:gd name="connsiteX14" fmla="*/ 47305 w 52345"/>
                    <a:gd name="connsiteY14" fmla="*/ 1892 h 27863"/>
                    <a:gd name="connsiteX15" fmla="*/ 51187 w 52345"/>
                    <a:gd name="connsiteY15" fmla="*/ 2447 h 27863"/>
                    <a:gd name="connsiteX16" fmla="*/ 51741 w 52345"/>
                    <a:gd name="connsiteY16" fmla="*/ 6049 h 27863"/>
                    <a:gd name="connsiteX17" fmla="*/ 48137 w 52345"/>
                    <a:gd name="connsiteY17" fmla="*/ 9098 h 27863"/>
                    <a:gd name="connsiteX18" fmla="*/ 38988 w 52345"/>
                    <a:gd name="connsiteY18" fmla="*/ 17688 h 27863"/>
                    <a:gd name="connsiteX19" fmla="*/ 35661 w 52345"/>
                    <a:gd name="connsiteY19" fmla="*/ 24894 h 27863"/>
                    <a:gd name="connsiteX20" fmla="*/ 30671 w 52345"/>
                    <a:gd name="connsiteY20" fmla="*/ 27665 h 278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52345" h="27863">
                      <a:moveTo>
                        <a:pt x="30394" y="27665"/>
                      </a:moveTo>
                      <a:cubicBezTo>
                        <a:pt x="29008" y="27110"/>
                        <a:pt x="28730" y="25171"/>
                        <a:pt x="27622" y="24616"/>
                      </a:cubicBezTo>
                      <a:cubicBezTo>
                        <a:pt x="25958" y="23785"/>
                        <a:pt x="23463" y="24062"/>
                        <a:pt x="21799" y="23785"/>
                      </a:cubicBezTo>
                      <a:cubicBezTo>
                        <a:pt x="19859" y="23508"/>
                        <a:pt x="18195" y="22399"/>
                        <a:pt x="16255" y="21568"/>
                      </a:cubicBezTo>
                      <a:cubicBezTo>
                        <a:pt x="14592" y="20737"/>
                        <a:pt x="12374" y="20459"/>
                        <a:pt x="10710" y="19351"/>
                      </a:cubicBezTo>
                      <a:cubicBezTo>
                        <a:pt x="9047" y="18243"/>
                        <a:pt x="7938" y="16580"/>
                        <a:pt x="6552" y="15194"/>
                      </a:cubicBezTo>
                      <a:cubicBezTo>
                        <a:pt x="5165" y="13809"/>
                        <a:pt x="3502" y="13531"/>
                        <a:pt x="1839" y="12700"/>
                      </a:cubicBezTo>
                      <a:cubicBezTo>
                        <a:pt x="453" y="12146"/>
                        <a:pt x="-656" y="10760"/>
                        <a:pt x="453" y="9375"/>
                      </a:cubicBezTo>
                      <a:cubicBezTo>
                        <a:pt x="2671" y="6049"/>
                        <a:pt x="8215" y="9652"/>
                        <a:pt x="11264" y="7435"/>
                      </a:cubicBezTo>
                      <a:cubicBezTo>
                        <a:pt x="12928" y="6326"/>
                        <a:pt x="14037" y="4663"/>
                        <a:pt x="15423" y="3278"/>
                      </a:cubicBezTo>
                      <a:cubicBezTo>
                        <a:pt x="16809" y="2169"/>
                        <a:pt x="18473" y="784"/>
                        <a:pt x="20136" y="230"/>
                      </a:cubicBezTo>
                      <a:cubicBezTo>
                        <a:pt x="21799" y="-325"/>
                        <a:pt x="23186" y="230"/>
                        <a:pt x="24572" y="784"/>
                      </a:cubicBezTo>
                      <a:cubicBezTo>
                        <a:pt x="26790" y="1615"/>
                        <a:pt x="29285" y="2169"/>
                        <a:pt x="31780" y="2169"/>
                      </a:cubicBezTo>
                      <a:cubicBezTo>
                        <a:pt x="34552" y="2169"/>
                        <a:pt x="37047" y="1615"/>
                        <a:pt x="39820" y="1615"/>
                      </a:cubicBezTo>
                      <a:cubicBezTo>
                        <a:pt x="42315" y="1615"/>
                        <a:pt x="44810" y="1615"/>
                        <a:pt x="47305" y="1892"/>
                      </a:cubicBezTo>
                      <a:cubicBezTo>
                        <a:pt x="48414" y="1892"/>
                        <a:pt x="50355" y="1892"/>
                        <a:pt x="51187" y="2447"/>
                      </a:cubicBezTo>
                      <a:cubicBezTo>
                        <a:pt x="52295" y="3278"/>
                        <a:pt x="52849" y="4941"/>
                        <a:pt x="51741" y="6049"/>
                      </a:cubicBezTo>
                      <a:cubicBezTo>
                        <a:pt x="50909" y="7158"/>
                        <a:pt x="49246" y="7989"/>
                        <a:pt x="48137" y="9098"/>
                      </a:cubicBezTo>
                      <a:cubicBezTo>
                        <a:pt x="45087" y="12146"/>
                        <a:pt x="41760" y="14640"/>
                        <a:pt x="38988" y="17688"/>
                      </a:cubicBezTo>
                      <a:cubicBezTo>
                        <a:pt x="37047" y="19905"/>
                        <a:pt x="36770" y="22399"/>
                        <a:pt x="35661" y="24894"/>
                      </a:cubicBezTo>
                      <a:cubicBezTo>
                        <a:pt x="35107" y="26556"/>
                        <a:pt x="32612" y="28496"/>
                        <a:pt x="30671" y="27665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155" name="Freeform 2154">
                  <a:extLst>
                    <a:ext uri="{FF2B5EF4-FFF2-40B4-BE49-F238E27FC236}">
                      <a16:creationId xmlns:a16="http://schemas.microsoft.com/office/drawing/2014/main" id="{F352B64B-C7CC-C67B-E8FE-6B31CA462832}"/>
                    </a:ext>
                  </a:extLst>
                </p:cNvPr>
                <p:cNvSpPr/>
                <p:nvPr/>
              </p:nvSpPr>
              <p:spPr>
                <a:xfrm>
                  <a:off x="7668472" y="1645140"/>
                  <a:ext cx="47166" cy="26515"/>
                </a:xfrm>
                <a:custGeom>
                  <a:avLst/>
                  <a:gdLst>
                    <a:gd name="connsiteX0" fmla="*/ 15802 w 47166"/>
                    <a:gd name="connsiteY0" fmla="*/ 26076 h 26515"/>
                    <a:gd name="connsiteX1" fmla="*/ 9981 w 47166"/>
                    <a:gd name="connsiteY1" fmla="*/ 26076 h 26515"/>
                    <a:gd name="connsiteX2" fmla="*/ 8317 w 47166"/>
                    <a:gd name="connsiteY2" fmla="*/ 24414 h 26515"/>
                    <a:gd name="connsiteX3" fmla="*/ 5545 w 47166"/>
                    <a:gd name="connsiteY3" fmla="*/ 23305 h 26515"/>
                    <a:gd name="connsiteX4" fmla="*/ 2772 w 47166"/>
                    <a:gd name="connsiteY4" fmla="*/ 23028 h 26515"/>
                    <a:gd name="connsiteX5" fmla="*/ 0 w 47166"/>
                    <a:gd name="connsiteY5" fmla="*/ 23582 h 26515"/>
                    <a:gd name="connsiteX6" fmla="*/ 2218 w 47166"/>
                    <a:gd name="connsiteY6" fmla="*/ 15546 h 26515"/>
                    <a:gd name="connsiteX7" fmla="*/ 3050 w 47166"/>
                    <a:gd name="connsiteY7" fmla="*/ 7232 h 26515"/>
                    <a:gd name="connsiteX8" fmla="*/ 19406 w 47166"/>
                    <a:gd name="connsiteY8" fmla="*/ 3629 h 26515"/>
                    <a:gd name="connsiteX9" fmla="*/ 29941 w 47166"/>
                    <a:gd name="connsiteY9" fmla="*/ 858 h 26515"/>
                    <a:gd name="connsiteX10" fmla="*/ 35486 w 47166"/>
                    <a:gd name="connsiteY10" fmla="*/ 2521 h 26515"/>
                    <a:gd name="connsiteX11" fmla="*/ 38536 w 47166"/>
                    <a:gd name="connsiteY11" fmla="*/ 8895 h 26515"/>
                    <a:gd name="connsiteX12" fmla="*/ 45744 w 47166"/>
                    <a:gd name="connsiteY12" fmla="*/ 12220 h 26515"/>
                    <a:gd name="connsiteX13" fmla="*/ 45467 w 47166"/>
                    <a:gd name="connsiteY13" fmla="*/ 19148 h 26515"/>
                    <a:gd name="connsiteX14" fmla="*/ 34100 w 47166"/>
                    <a:gd name="connsiteY14" fmla="*/ 20534 h 26515"/>
                    <a:gd name="connsiteX15" fmla="*/ 15802 w 47166"/>
                    <a:gd name="connsiteY15" fmla="*/ 26353 h 265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47166" h="26515">
                      <a:moveTo>
                        <a:pt x="15802" y="26076"/>
                      </a:moveTo>
                      <a:cubicBezTo>
                        <a:pt x="14416" y="26353"/>
                        <a:pt x="11367" y="26908"/>
                        <a:pt x="9981" y="26076"/>
                      </a:cubicBezTo>
                      <a:cubicBezTo>
                        <a:pt x="9426" y="25799"/>
                        <a:pt x="9149" y="24968"/>
                        <a:pt x="8317" y="24414"/>
                      </a:cubicBezTo>
                      <a:cubicBezTo>
                        <a:pt x="7485" y="23859"/>
                        <a:pt x="6377" y="23305"/>
                        <a:pt x="5545" y="23305"/>
                      </a:cubicBezTo>
                      <a:cubicBezTo>
                        <a:pt x="4713" y="23305"/>
                        <a:pt x="3604" y="22751"/>
                        <a:pt x="2772" y="23028"/>
                      </a:cubicBezTo>
                      <a:cubicBezTo>
                        <a:pt x="1664" y="23028"/>
                        <a:pt x="1109" y="23859"/>
                        <a:pt x="0" y="23582"/>
                      </a:cubicBezTo>
                      <a:cubicBezTo>
                        <a:pt x="832" y="20811"/>
                        <a:pt x="1664" y="18317"/>
                        <a:pt x="2218" y="15546"/>
                      </a:cubicBezTo>
                      <a:cubicBezTo>
                        <a:pt x="2772" y="12775"/>
                        <a:pt x="2496" y="10003"/>
                        <a:pt x="3050" y="7232"/>
                      </a:cubicBezTo>
                      <a:cubicBezTo>
                        <a:pt x="4436" y="-2190"/>
                        <a:pt x="13585" y="2798"/>
                        <a:pt x="19406" y="3629"/>
                      </a:cubicBezTo>
                      <a:cubicBezTo>
                        <a:pt x="23288" y="4184"/>
                        <a:pt x="26337" y="2521"/>
                        <a:pt x="29941" y="858"/>
                      </a:cubicBezTo>
                      <a:cubicBezTo>
                        <a:pt x="32436" y="-250"/>
                        <a:pt x="34654" y="-805"/>
                        <a:pt x="35486" y="2521"/>
                      </a:cubicBezTo>
                      <a:cubicBezTo>
                        <a:pt x="36040" y="4738"/>
                        <a:pt x="36040" y="7509"/>
                        <a:pt x="38536" y="8895"/>
                      </a:cubicBezTo>
                      <a:cubicBezTo>
                        <a:pt x="41031" y="10003"/>
                        <a:pt x="43803" y="9726"/>
                        <a:pt x="45744" y="12220"/>
                      </a:cubicBezTo>
                      <a:cubicBezTo>
                        <a:pt x="47407" y="14160"/>
                        <a:pt x="47962" y="17763"/>
                        <a:pt x="45467" y="19148"/>
                      </a:cubicBezTo>
                      <a:cubicBezTo>
                        <a:pt x="41863" y="21088"/>
                        <a:pt x="37981" y="19425"/>
                        <a:pt x="34100" y="20534"/>
                      </a:cubicBezTo>
                      <a:cubicBezTo>
                        <a:pt x="28001" y="22474"/>
                        <a:pt x="21902" y="24968"/>
                        <a:pt x="15802" y="26353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156" name="Freeform 2155">
                  <a:extLst>
                    <a:ext uri="{FF2B5EF4-FFF2-40B4-BE49-F238E27FC236}">
                      <a16:creationId xmlns:a16="http://schemas.microsoft.com/office/drawing/2014/main" id="{B855EFB3-2089-66DD-4119-80EC6A543C73}"/>
                    </a:ext>
                  </a:extLst>
                </p:cNvPr>
                <p:cNvSpPr/>
                <p:nvPr/>
              </p:nvSpPr>
              <p:spPr>
                <a:xfrm>
                  <a:off x="7913589" y="1215073"/>
                  <a:ext cx="39827" cy="13128"/>
                </a:xfrm>
                <a:custGeom>
                  <a:avLst/>
                  <a:gdLst>
                    <a:gd name="connsiteX0" fmla="*/ 4394 w 39827"/>
                    <a:gd name="connsiteY0" fmla="*/ 3880 h 13128"/>
                    <a:gd name="connsiteX1" fmla="*/ 7444 w 39827"/>
                    <a:gd name="connsiteY1" fmla="*/ 1940 h 13128"/>
                    <a:gd name="connsiteX2" fmla="*/ 16037 w 39827"/>
                    <a:gd name="connsiteY2" fmla="*/ 0 h 13128"/>
                    <a:gd name="connsiteX3" fmla="*/ 20751 w 39827"/>
                    <a:gd name="connsiteY3" fmla="*/ 831 h 13128"/>
                    <a:gd name="connsiteX4" fmla="*/ 24632 w 39827"/>
                    <a:gd name="connsiteY4" fmla="*/ 831 h 13128"/>
                    <a:gd name="connsiteX5" fmla="*/ 30731 w 39827"/>
                    <a:gd name="connsiteY5" fmla="*/ 1663 h 13128"/>
                    <a:gd name="connsiteX6" fmla="*/ 36830 w 39827"/>
                    <a:gd name="connsiteY6" fmla="*/ 1663 h 13128"/>
                    <a:gd name="connsiteX7" fmla="*/ 39602 w 39827"/>
                    <a:gd name="connsiteY7" fmla="*/ 2494 h 13128"/>
                    <a:gd name="connsiteX8" fmla="*/ 37662 w 39827"/>
                    <a:gd name="connsiteY8" fmla="*/ 7482 h 13128"/>
                    <a:gd name="connsiteX9" fmla="*/ 35444 w 39827"/>
                    <a:gd name="connsiteY9" fmla="*/ 10253 h 13128"/>
                    <a:gd name="connsiteX10" fmla="*/ 31563 w 39827"/>
                    <a:gd name="connsiteY10" fmla="*/ 12193 h 13128"/>
                    <a:gd name="connsiteX11" fmla="*/ 26018 w 39827"/>
                    <a:gd name="connsiteY11" fmla="*/ 13025 h 13128"/>
                    <a:gd name="connsiteX12" fmla="*/ 20473 w 39827"/>
                    <a:gd name="connsiteY12" fmla="*/ 12193 h 13128"/>
                    <a:gd name="connsiteX13" fmla="*/ 13820 w 39827"/>
                    <a:gd name="connsiteY13" fmla="*/ 13025 h 13128"/>
                    <a:gd name="connsiteX14" fmla="*/ 7166 w 39827"/>
                    <a:gd name="connsiteY14" fmla="*/ 12748 h 13128"/>
                    <a:gd name="connsiteX15" fmla="*/ 235 w 39827"/>
                    <a:gd name="connsiteY15" fmla="*/ 9976 h 13128"/>
                    <a:gd name="connsiteX16" fmla="*/ 4394 w 39827"/>
                    <a:gd name="connsiteY16" fmla="*/ 3880 h 131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39827" h="13128">
                      <a:moveTo>
                        <a:pt x="4394" y="3880"/>
                      </a:moveTo>
                      <a:cubicBezTo>
                        <a:pt x="5503" y="3325"/>
                        <a:pt x="6334" y="2771"/>
                        <a:pt x="7444" y="1940"/>
                      </a:cubicBezTo>
                      <a:cubicBezTo>
                        <a:pt x="9938" y="554"/>
                        <a:pt x="13265" y="0"/>
                        <a:pt x="16037" y="0"/>
                      </a:cubicBezTo>
                      <a:cubicBezTo>
                        <a:pt x="17701" y="0"/>
                        <a:pt x="19087" y="554"/>
                        <a:pt x="20751" y="831"/>
                      </a:cubicBezTo>
                      <a:cubicBezTo>
                        <a:pt x="22137" y="831"/>
                        <a:pt x="23246" y="831"/>
                        <a:pt x="24632" y="831"/>
                      </a:cubicBezTo>
                      <a:cubicBezTo>
                        <a:pt x="26850" y="831"/>
                        <a:pt x="28790" y="1663"/>
                        <a:pt x="30731" y="1663"/>
                      </a:cubicBezTo>
                      <a:cubicBezTo>
                        <a:pt x="32672" y="1663"/>
                        <a:pt x="34613" y="1940"/>
                        <a:pt x="36830" y="1663"/>
                      </a:cubicBezTo>
                      <a:cubicBezTo>
                        <a:pt x="37939" y="1663"/>
                        <a:pt x="39048" y="1663"/>
                        <a:pt x="39602" y="2494"/>
                      </a:cubicBezTo>
                      <a:cubicBezTo>
                        <a:pt x="40434" y="4157"/>
                        <a:pt x="38771" y="6374"/>
                        <a:pt x="37662" y="7482"/>
                      </a:cubicBezTo>
                      <a:cubicBezTo>
                        <a:pt x="36830" y="8314"/>
                        <a:pt x="36276" y="9422"/>
                        <a:pt x="35444" y="10253"/>
                      </a:cubicBezTo>
                      <a:cubicBezTo>
                        <a:pt x="34613" y="11085"/>
                        <a:pt x="32949" y="11639"/>
                        <a:pt x="31563" y="12193"/>
                      </a:cubicBezTo>
                      <a:cubicBezTo>
                        <a:pt x="29622" y="13025"/>
                        <a:pt x="27959" y="13302"/>
                        <a:pt x="26018" y="13025"/>
                      </a:cubicBezTo>
                      <a:cubicBezTo>
                        <a:pt x="24078" y="13025"/>
                        <a:pt x="22137" y="12193"/>
                        <a:pt x="20473" y="12193"/>
                      </a:cubicBezTo>
                      <a:cubicBezTo>
                        <a:pt x="18255" y="12193"/>
                        <a:pt x="16037" y="12748"/>
                        <a:pt x="13820" y="13025"/>
                      </a:cubicBezTo>
                      <a:cubicBezTo>
                        <a:pt x="11602" y="13025"/>
                        <a:pt x="9384" y="13025"/>
                        <a:pt x="7166" y="12748"/>
                      </a:cubicBezTo>
                      <a:cubicBezTo>
                        <a:pt x="5226" y="12470"/>
                        <a:pt x="1067" y="12193"/>
                        <a:pt x="235" y="9976"/>
                      </a:cubicBezTo>
                      <a:cubicBezTo>
                        <a:pt x="-873" y="7205"/>
                        <a:pt x="2176" y="4711"/>
                        <a:pt x="4394" y="388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grpSp>
              <p:nvGrpSpPr>
                <p:cNvPr id="2157" name="Graphic 248">
                  <a:extLst>
                    <a:ext uri="{FF2B5EF4-FFF2-40B4-BE49-F238E27FC236}">
                      <a16:creationId xmlns:a16="http://schemas.microsoft.com/office/drawing/2014/main" id="{3FD41ADF-EE92-D3ED-40D1-E37D645513D8}"/>
                    </a:ext>
                  </a:extLst>
                </p:cNvPr>
                <p:cNvGrpSpPr/>
                <p:nvPr/>
              </p:nvGrpSpPr>
              <p:grpSpPr>
                <a:xfrm>
                  <a:off x="9477841" y="2451491"/>
                  <a:ext cx="215915" cy="327956"/>
                  <a:chOff x="9477841" y="2451491"/>
                  <a:chExt cx="215915" cy="327956"/>
                </a:xfrm>
                <a:grpFill/>
              </p:grpSpPr>
              <p:sp>
                <p:nvSpPr>
                  <p:cNvPr id="2195" name="Freeform 2194">
                    <a:extLst>
                      <a:ext uri="{FF2B5EF4-FFF2-40B4-BE49-F238E27FC236}">
                        <a16:creationId xmlns:a16="http://schemas.microsoft.com/office/drawing/2014/main" id="{9FDF925B-0505-1730-755D-F06D72F9874C}"/>
                      </a:ext>
                    </a:extLst>
                  </p:cNvPr>
                  <p:cNvSpPr/>
                  <p:nvPr/>
                </p:nvSpPr>
                <p:spPr>
                  <a:xfrm>
                    <a:off x="9489624" y="2484003"/>
                    <a:ext cx="12198" cy="8601"/>
                  </a:xfrm>
                  <a:custGeom>
                    <a:avLst/>
                    <a:gdLst>
                      <a:gd name="connsiteX0" fmla="*/ 4435 w 12198"/>
                      <a:gd name="connsiteY0" fmla="*/ 8602 h 8601"/>
                      <a:gd name="connsiteX1" fmla="*/ 2217 w 12198"/>
                      <a:gd name="connsiteY1" fmla="*/ 8048 h 8601"/>
                      <a:gd name="connsiteX2" fmla="*/ 0 w 12198"/>
                      <a:gd name="connsiteY2" fmla="*/ 5831 h 8601"/>
                      <a:gd name="connsiteX3" fmla="*/ 1386 w 12198"/>
                      <a:gd name="connsiteY3" fmla="*/ 3059 h 8601"/>
                      <a:gd name="connsiteX4" fmla="*/ 3049 w 12198"/>
                      <a:gd name="connsiteY4" fmla="*/ 1674 h 8601"/>
                      <a:gd name="connsiteX5" fmla="*/ 4713 w 12198"/>
                      <a:gd name="connsiteY5" fmla="*/ 288 h 8601"/>
                      <a:gd name="connsiteX6" fmla="*/ 8040 w 12198"/>
                      <a:gd name="connsiteY6" fmla="*/ 843 h 8601"/>
                      <a:gd name="connsiteX7" fmla="*/ 10534 w 12198"/>
                      <a:gd name="connsiteY7" fmla="*/ 2228 h 8601"/>
                      <a:gd name="connsiteX8" fmla="*/ 11644 w 12198"/>
                      <a:gd name="connsiteY8" fmla="*/ 4445 h 8601"/>
                      <a:gd name="connsiteX9" fmla="*/ 12198 w 12198"/>
                      <a:gd name="connsiteY9" fmla="*/ 6662 h 8601"/>
                      <a:gd name="connsiteX10" fmla="*/ 10812 w 12198"/>
                      <a:gd name="connsiteY10" fmla="*/ 8325 h 8601"/>
                      <a:gd name="connsiteX11" fmla="*/ 8594 w 12198"/>
                      <a:gd name="connsiteY11" fmla="*/ 8325 h 8601"/>
                      <a:gd name="connsiteX12" fmla="*/ 6376 w 12198"/>
                      <a:gd name="connsiteY12" fmla="*/ 8325 h 8601"/>
                      <a:gd name="connsiteX13" fmla="*/ 4713 w 12198"/>
                      <a:gd name="connsiteY13" fmla="*/ 8325 h 86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12198" h="8601">
                        <a:moveTo>
                          <a:pt x="4435" y="8602"/>
                        </a:moveTo>
                        <a:cubicBezTo>
                          <a:pt x="3604" y="8602"/>
                          <a:pt x="2772" y="8602"/>
                          <a:pt x="2217" y="8048"/>
                        </a:cubicBezTo>
                        <a:cubicBezTo>
                          <a:pt x="1386" y="7771"/>
                          <a:pt x="277" y="6939"/>
                          <a:pt x="0" y="5831"/>
                        </a:cubicBezTo>
                        <a:cubicBezTo>
                          <a:pt x="0" y="4722"/>
                          <a:pt x="554" y="3614"/>
                          <a:pt x="1386" y="3059"/>
                        </a:cubicBezTo>
                        <a:cubicBezTo>
                          <a:pt x="1941" y="2505"/>
                          <a:pt x="2495" y="1951"/>
                          <a:pt x="3049" y="1674"/>
                        </a:cubicBezTo>
                        <a:cubicBezTo>
                          <a:pt x="3604" y="1397"/>
                          <a:pt x="4159" y="565"/>
                          <a:pt x="4713" y="288"/>
                        </a:cubicBezTo>
                        <a:cubicBezTo>
                          <a:pt x="5822" y="-266"/>
                          <a:pt x="7208" y="11"/>
                          <a:pt x="8040" y="843"/>
                        </a:cubicBezTo>
                        <a:cubicBezTo>
                          <a:pt x="8871" y="1397"/>
                          <a:pt x="9703" y="1397"/>
                          <a:pt x="10534" y="2228"/>
                        </a:cubicBezTo>
                        <a:cubicBezTo>
                          <a:pt x="11089" y="2782"/>
                          <a:pt x="11366" y="3614"/>
                          <a:pt x="11644" y="4445"/>
                        </a:cubicBezTo>
                        <a:cubicBezTo>
                          <a:pt x="11644" y="5277"/>
                          <a:pt x="12198" y="5831"/>
                          <a:pt x="12198" y="6662"/>
                        </a:cubicBezTo>
                        <a:cubicBezTo>
                          <a:pt x="12198" y="7216"/>
                          <a:pt x="11366" y="8048"/>
                          <a:pt x="10812" y="8325"/>
                        </a:cubicBezTo>
                        <a:cubicBezTo>
                          <a:pt x="10258" y="8325"/>
                          <a:pt x="9148" y="8325"/>
                          <a:pt x="8594" y="8325"/>
                        </a:cubicBezTo>
                        <a:cubicBezTo>
                          <a:pt x="7762" y="8325"/>
                          <a:pt x="7208" y="8325"/>
                          <a:pt x="6376" y="8325"/>
                        </a:cubicBezTo>
                        <a:cubicBezTo>
                          <a:pt x="5822" y="8325"/>
                          <a:pt x="5267" y="8325"/>
                          <a:pt x="4713" y="8325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196" name="Freeform 2195">
                    <a:extLst>
                      <a:ext uri="{FF2B5EF4-FFF2-40B4-BE49-F238E27FC236}">
                        <a16:creationId xmlns:a16="http://schemas.microsoft.com/office/drawing/2014/main" id="{2AC50C6C-D068-F559-D118-7A79CF1D5AF6}"/>
                      </a:ext>
                    </a:extLst>
                  </p:cNvPr>
                  <p:cNvSpPr/>
                  <p:nvPr/>
                </p:nvSpPr>
                <p:spPr>
                  <a:xfrm>
                    <a:off x="9477841" y="2453254"/>
                    <a:ext cx="14441" cy="10376"/>
                  </a:xfrm>
                  <a:custGeom>
                    <a:avLst/>
                    <a:gdLst>
                      <a:gd name="connsiteX0" fmla="*/ 416 w 14441"/>
                      <a:gd name="connsiteY0" fmla="*/ 9422 h 10376"/>
                      <a:gd name="connsiteX1" fmla="*/ 416 w 14441"/>
                      <a:gd name="connsiteY1" fmla="*/ 6097 h 10376"/>
                      <a:gd name="connsiteX2" fmla="*/ 3466 w 14441"/>
                      <a:gd name="connsiteY2" fmla="*/ 3603 h 10376"/>
                      <a:gd name="connsiteX3" fmla="*/ 7624 w 14441"/>
                      <a:gd name="connsiteY3" fmla="*/ 1663 h 10376"/>
                      <a:gd name="connsiteX4" fmla="*/ 10673 w 14441"/>
                      <a:gd name="connsiteY4" fmla="*/ 0 h 10376"/>
                      <a:gd name="connsiteX5" fmla="*/ 14277 w 14441"/>
                      <a:gd name="connsiteY5" fmla="*/ 4157 h 10376"/>
                      <a:gd name="connsiteX6" fmla="*/ 10396 w 14441"/>
                      <a:gd name="connsiteY6" fmla="*/ 8591 h 10376"/>
                      <a:gd name="connsiteX7" fmla="*/ 7347 w 14441"/>
                      <a:gd name="connsiteY7" fmla="*/ 9699 h 10376"/>
                      <a:gd name="connsiteX8" fmla="*/ 5129 w 14441"/>
                      <a:gd name="connsiteY8" fmla="*/ 10253 h 10376"/>
                      <a:gd name="connsiteX9" fmla="*/ 3466 w 14441"/>
                      <a:gd name="connsiteY9" fmla="*/ 10253 h 10376"/>
                      <a:gd name="connsiteX10" fmla="*/ 416 w 14441"/>
                      <a:gd name="connsiteY10" fmla="*/ 9145 h 103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4441" h="10376">
                        <a:moveTo>
                          <a:pt x="416" y="9422"/>
                        </a:moveTo>
                        <a:cubicBezTo>
                          <a:pt x="-139" y="8591"/>
                          <a:pt x="-139" y="7205"/>
                          <a:pt x="416" y="6097"/>
                        </a:cubicBezTo>
                        <a:cubicBezTo>
                          <a:pt x="970" y="4711"/>
                          <a:pt x="2079" y="4157"/>
                          <a:pt x="3466" y="3603"/>
                        </a:cubicBezTo>
                        <a:cubicBezTo>
                          <a:pt x="4852" y="3048"/>
                          <a:pt x="6238" y="2494"/>
                          <a:pt x="7624" y="1663"/>
                        </a:cubicBezTo>
                        <a:cubicBezTo>
                          <a:pt x="8455" y="1108"/>
                          <a:pt x="9565" y="0"/>
                          <a:pt x="10673" y="0"/>
                        </a:cubicBezTo>
                        <a:cubicBezTo>
                          <a:pt x="12614" y="0"/>
                          <a:pt x="15109" y="2217"/>
                          <a:pt x="14277" y="4157"/>
                        </a:cubicBezTo>
                        <a:cubicBezTo>
                          <a:pt x="13446" y="5819"/>
                          <a:pt x="12059" y="7482"/>
                          <a:pt x="10396" y="8591"/>
                        </a:cubicBezTo>
                        <a:cubicBezTo>
                          <a:pt x="9565" y="9145"/>
                          <a:pt x="8455" y="9145"/>
                          <a:pt x="7347" y="9699"/>
                        </a:cubicBezTo>
                        <a:cubicBezTo>
                          <a:pt x="6515" y="9699"/>
                          <a:pt x="5683" y="10253"/>
                          <a:pt x="5129" y="10253"/>
                        </a:cubicBezTo>
                        <a:cubicBezTo>
                          <a:pt x="4574" y="10253"/>
                          <a:pt x="4020" y="10531"/>
                          <a:pt x="3466" y="10253"/>
                        </a:cubicBezTo>
                        <a:cubicBezTo>
                          <a:pt x="2634" y="9976"/>
                          <a:pt x="1248" y="10253"/>
                          <a:pt x="416" y="9145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197" name="Freeform 2196">
                    <a:extLst>
                      <a:ext uri="{FF2B5EF4-FFF2-40B4-BE49-F238E27FC236}">
                        <a16:creationId xmlns:a16="http://schemas.microsoft.com/office/drawing/2014/main" id="{84B3FA0B-1C88-BC88-98A6-07F33C08C618}"/>
                      </a:ext>
                    </a:extLst>
                  </p:cNvPr>
                  <p:cNvSpPr/>
                  <p:nvPr/>
                </p:nvSpPr>
                <p:spPr>
                  <a:xfrm>
                    <a:off x="9492427" y="2451491"/>
                    <a:ext cx="24920" cy="21685"/>
                  </a:xfrm>
                  <a:custGeom>
                    <a:avLst/>
                    <a:gdLst>
                      <a:gd name="connsiteX0" fmla="*/ 7177 w 24920"/>
                      <a:gd name="connsiteY0" fmla="*/ 3149 h 21685"/>
                      <a:gd name="connsiteX1" fmla="*/ 11336 w 24920"/>
                      <a:gd name="connsiteY1" fmla="*/ 378 h 21685"/>
                      <a:gd name="connsiteX2" fmla="*/ 15772 w 24920"/>
                      <a:gd name="connsiteY2" fmla="*/ 4534 h 21685"/>
                      <a:gd name="connsiteX3" fmla="*/ 21871 w 24920"/>
                      <a:gd name="connsiteY3" fmla="*/ 3980 h 21685"/>
                      <a:gd name="connsiteX4" fmla="*/ 24921 w 24920"/>
                      <a:gd name="connsiteY4" fmla="*/ 7860 h 21685"/>
                      <a:gd name="connsiteX5" fmla="*/ 21316 w 24920"/>
                      <a:gd name="connsiteY5" fmla="*/ 12294 h 21685"/>
                      <a:gd name="connsiteX6" fmla="*/ 19098 w 24920"/>
                      <a:gd name="connsiteY6" fmla="*/ 15619 h 21685"/>
                      <a:gd name="connsiteX7" fmla="*/ 17990 w 24920"/>
                      <a:gd name="connsiteY7" fmla="*/ 18668 h 21685"/>
                      <a:gd name="connsiteX8" fmla="*/ 14662 w 24920"/>
                      <a:gd name="connsiteY8" fmla="*/ 21439 h 21685"/>
                      <a:gd name="connsiteX9" fmla="*/ 12722 w 24920"/>
                      <a:gd name="connsiteY9" fmla="*/ 21439 h 21685"/>
                      <a:gd name="connsiteX10" fmla="*/ 10504 w 24920"/>
                      <a:gd name="connsiteY10" fmla="*/ 19499 h 21685"/>
                      <a:gd name="connsiteX11" fmla="*/ 9673 w 24920"/>
                      <a:gd name="connsiteY11" fmla="*/ 16451 h 21685"/>
                      <a:gd name="connsiteX12" fmla="*/ 8563 w 24920"/>
                      <a:gd name="connsiteY12" fmla="*/ 14511 h 21685"/>
                      <a:gd name="connsiteX13" fmla="*/ 4405 w 24920"/>
                      <a:gd name="connsiteY13" fmla="*/ 13402 h 21685"/>
                      <a:gd name="connsiteX14" fmla="*/ 1910 w 24920"/>
                      <a:gd name="connsiteY14" fmla="*/ 13402 h 21685"/>
                      <a:gd name="connsiteX15" fmla="*/ 246 w 24920"/>
                      <a:gd name="connsiteY15" fmla="*/ 13402 h 21685"/>
                      <a:gd name="connsiteX16" fmla="*/ 246 w 24920"/>
                      <a:gd name="connsiteY16" fmla="*/ 11463 h 21685"/>
                      <a:gd name="connsiteX17" fmla="*/ 1910 w 24920"/>
                      <a:gd name="connsiteY17" fmla="*/ 8968 h 21685"/>
                      <a:gd name="connsiteX18" fmla="*/ 3296 w 24920"/>
                      <a:gd name="connsiteY18" fmla="*/ 7306 h 21685"/>
                      <a:gd name="connsiteX19" fmla="*/ 7177 w 24920"/>
                      <a:gd name="connsiteY19" fmla="*/ 3149 h 216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</a:cxnLst>
                    <a:rect l="l" t="t" r="r" b="b"/>
                    <a:pathLst>
                      <a:path w="24920" h="21685">
                        <a:moveTo>
                          <a:pt x="7177" y="3149"/>
                        </a:moveTo>
                        <a:cubicBezTo>
                          <a:pt x="8009" y="1763"/>
                          <a:pt x="9673" y="-1008"/>
                          <a:pt x="11336" y="378"/>
                        </a:cubicBezTo>
                        <a:cubicBezTo>
                          <a:pt x="12999" y="1486"/>
                          <a:pt x="13554" y="3980"/>
                          <a:pt x="15772" y="4534"/>
                        </a:cubicBezTo>
                        <a:cubicBezTo>
                          <a:pt x="17712" y="4812"/>
                          <a:pt x="19930" y="3426"/>
                          <a:pt x="21871" y="3980"/>
                        </a:cubicBezTo>
                        <a:cubicBezTo>
                          <a:pt x="23534" y="4257"/>
                          <a:pt x="24921" y="6197"/>
                          <a:pt x="24921" y="7860"/>
                        </a:cubicBezTo>
                        <a:cubicBezTo>
                          <a:pt x="24921" y="9800"/>
                          <a:pt x="22425" y="11185"/>
                          <a:pt x="21316" y="12294"/>
                        </a:cubicBezTo>
                        <a:cubicBezTo>
                          <a:pt x="20485" y="13125"/>
                          <a:pt x="19653" y="14234"/>
                          <a:pt x="19098" y="15619"/>
                        </a:cubicBezTo>
                        <a:cubicBezTo>
                          <a:pt x="18544" y="16728"/>
                          <a:pt x="18544" y="17836"/>
                          <a:pt x="17990" y="18668"/>
                        </a:cubicBezTo>
                        <a:cubicBezTo>
                          <a:pt x="17435" y="20330"/>
                          <a:pt x="16049" y="20885"/>
                          <a:pt x="14662" y="21439"/>
                        </a:cubicBezTo>
                        <a:cubicBezTo>
                          <a:pt x="14108" y="21439"/>
                          <a:pt x="13554" y="21993"/>
                          <a:pt x="12722" y="21439"/>
                        </a:cubicBezTo>
                        <a:cubicBezTo>
                          <a:pt x="11890" y="20885"/>
                          <a:pt x="11059" y="20053"/>
                          <a:pt x="10504" y="19499"/>
                        </a:cubicBezTo>
                        <a:cubicBezTo>
                          <a:pt x="10504" y="18391"/>
                          <a:pt x="9950" y="17282"/>
                          <a:pt x="9673" y="16451"/>
                        </a:cubicBezTo>
                        <a:cubicBezTo>
                          <a:pt x="9673" y="15619"/>
                          <a:pt x="9395" y="14788"/>
                          <a:pt x="8563" y="14511"/>
                        </a:cubicBezTo>
                        <a:cubicBezTo>
                          <a:pt x="7455" y="13679"/>
                          <a:pt x="6069" y="13402"/>
                          <a:pt x="4405" y="13402"/>
                        </a:cubicBezTo>
                        <a:cubicBezTo>
                          <a:pt x="3573" y="13402"/>
                          <a:pt x="2742" y="13402"/>
                          <a:pt x="1910" y="13402"/>
                        </a:cubicBezTo>
                        <a:cubicBezTo>
                          <a:pt x="1356" y="13402"/>
                          <a:pt x="801" y="13957"/>
                          <a:pt x="246" y="13402"/>
                        </a:cubicBezTo>
                        <a:cubicBezTo>
                          <a:pt x="-308" y="13125"/>
                          <a:pt x="246" y="12017"/>
                          <a:pt x="246" y="11463"/>
                        </a:cubicBezTo>
                        <a:cubicBezTo>
                          <a:pt x="524" y="10631"/>
                          <a:pt x="1356" y="9800"/>
                          <a:pt x="1910" y="8968"/>
                        </a:cubicBezTo>
                        <a:cubicBezTo>
                          <a:pt x="2464" y="8414"/>
                          <a:pt x="2742" y="7860"/>
                          <a:pt x="3296" y="7306"/>
                        </a:cubicBezTo>
                        <a:cubicBezTo>
                          <a:pt x="4682" y="5920"/>
                          <a:pt x="6069" y="4812"/>
                          <a:pt x="7177" y="3149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198" name="Freeform 2197">
                    <a:extLst>
                      <a:ext uri="{FF2B5EF4-FFF2-40B4-BE49-F238E27FC236}">
                        <a16:creationId xmlns:a16="http://schemas.microsoft.com/office/drawing/2014/main" id="{92498A0B-FACF-1737-EC65-E6A55F953F97}"/>
                      </a:ext>
                    </a:extLst>
                  </p:cNvPr>
                  <p:cNvSpPr/>
                  <p:nvPr/>
                </p:nvSpPr>
                <p:spPr>
                  <a:xfrm>
                    <a:off x="9630325" y="2483139"/>
                    <a:ext cx="19093" cy="18179"/>
                  </a:xfrm>
                  <a:custGeom>
                    <a:avLst/>
                    <a:gdLst>
                      <a:gd name="connsiteX0" fmla="*/ 6233 w 19093"/>
                      <a:gd name="connsiteY0" fmla="*/ 11960 h 18179"/>
                      <a:gd name="connsiteX1" fmla="*/ 133 w 19093"/>
                      <a:gd name="connsiteY1" fmla="*/ 4478 h 18179"/>
                      <a:gd name="connsiteX2" fmla="*/ 7342 w 19093"/>
                      <a:gd name="connsiteY2" fmla="*/ 1429 h 18179"/>
                      <a:gd name="connsiteX3" fmla="*/ 11778 w 19093"/>
                      <a:gd name="connsiteY3" fmla="*/ 44 h 18179"/>
                      <a:gd name="connsiteX4" fmla="*/ 15936 w 19093"/>
                      <a:gd name="connsiteY4" fmla="*/ 2261 h 18179"/>
                      <a:gd name="connsiteX5" fmla="*/ 18986 w 19093"/>
                      <a:gd name="connsiteY5" fmla="*/ 11683 h 18179"/>
                      <a:gd name="connsiteX6" fmla="*/ 16768 w 19093"/>
                      <a:gd name="connsiteY6" fmla="*/ 16948 h 18179"/>
                      <a:gd name="connsiteX7" fmla="*/ 12055 w 19093"/>
                      <a:gd name="connsiteY7" fmla="*/ 17779 h 18179"/>
                      <a:gd name="connsiteX8" fmla="*/ 8450 w 19093"/>
                      <a:gd name="connsiteY8" fmla="*/ 15840 h 18179"/>
                      <a:gd name="connsiteX9" fmla="*/ 7619 w 19093"/>
                      <a:gd name="connsiteY9" fmla="*/ 13900 h 18179"/>
                      <a:gd name="connsiteX10" fmla="*/ 6510 w 19093"/>
                      <a:gd name="connsiteY10" fmla="*/ 11683 h 181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9093" h="18179">
                        <a:moveTo>
                          <a:pt x="6233" y="11960"/>
                        </a:moveTo>
                        <a:cubicBezTo>
                          <a:pt x="4015" y="10020"/>
                          <a:pt x="688" y="7526"/>
                          <a:pt x="133" y="4478"/>
                        </a:cubicBezTo>
                        <a:cubicBezTo>
                          <a:pt x="-975" y="321"/>
                          <a:pt x="5124" y="2261"/>
                          <a:pt x="7342" y="1429"/>
                        </a:cubicBezTo>
                        <a:cubicBezTo>
                          <a:pt x="8728" y="875"/>
                          <a:pt x="10114" y="-233"/>
                          <a:pt x="11778" y="44"/>
                        </a:cubicBezTo>
                        <a:cubicBezTo>
                          <a:pt x="13441" y="44"/>
                          <a:pt x="14827" y="1152"/>
                          <a:pt x="15936" y="2261"/>
                        </a:cubicBezTo>
                        <a:cubicBezTo>
                          <a:pt x="17877" y="4478"/>
                          <a:pt x="19540" y="8912"/>
                          <a:pt x="18986" y="11683"/>
                        </a:cubicBezTo>
                        <a:cubicBezTo>
                          <a:pt x="18709" y="13346"/>
                          <a:pt x="17877" y="15840"/>
                          <a:pt x="16768" y="16948"/>
                        </a:cubicBezTo>
                        <a:cubicBezTo>
                          <a:pt x="15659" y="18057"/>
                          <a:pt x="13718" y="18611"/>
                          <a:pt x="12055" y="17779"/>
                        </a:cubicBezTo>
                        <a:cubicBezTo>
                          <a:pt x="10946" y="17225"/>
                          <a:pt x="9282" y="16948"/>
                          <a:pt x="8450" y="15840"/>
                        </a:cubicBezTo>
                        <a:cubicBezTo>
                          <a:pt x="7896" y="15285"/>
                          <a:pt x="7896" y="14731"/>
                          <a:pt x="7619" y="13900"/>
                        </a:cubicBezTo>
                        <a:cubicBezTo>
                          <a:pt x="7619" y="13069"/>
                          <a:pt x="6787" y="12514"/>
                          <a:pt x="6510" y="11683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199" name="Freeform 2198">
                    <a:extLst>
                      <a:ext uri="{FF2B5EF4-FFF2-40B4-BE49-F238E27FC236}">
                        <a16:creationId xmlns:a16="http://schemas.microsoft.com/office/drawing/2014/main" id="{39420BC6-0115-F08D-EB40-C6BEBBAEB368}"/>
                      </a:ext>
                    </a:extLst>
                  </p:cNvPr>
                  <p:cNvSpPr/>
                  <p:nvPr/>
                </p:nvSpPr>
                <p:spPr>
                  <a:xfrm>
                    <a:off x="9613534" y="2505803"/>
                    <a:ext cx="80223" cy="273644"/>
                  </a:xfrm>
                  <a:custGeom>
                    <a:avLst/>
                    <a:gdLst>
                      <a:gd name="connsiteX0" fmla="*/ 79026 w 80223"/>
                      <a:gd name="connsiteY0" fmla="*/ 177185 h 273644"/>
                      <a:gd name="connsiteX1" fmla="*/ 79026 w 80223"/>
                      <a:gd name="connsiteY1" fmla="*/ 173582 h 273644"/>
                      <a:gd name="connsiteX2" fmla="*/ 70154 w 80223"/>
                      <a:gd name="connsiteY2" fmla="*/ 162774 h 273644"/>
                      <a:gd name="connsiteX3" fmla="*/ 66550 w 80223"/>
                      <a:gd name="connsiteY3" fmla="*/ 157786 h 273644"/>
                      <a:gd name="connsiteX4" fmla="*/ 64886 w 80223"/>
                      <a:gd name="connsiteY4" fmla="*/ 146701 h 273644"/>
                      <a:gd name="connsiteX5" fmla="*/ 62114 w 80223"/>
                      <a:gd name="connsiteY5" fmla="*/ 138665 h 273644"/>
                      <a:gd name="connsiteX6" fmla="*/ 59619 w 80223"/>
                      <a:gd name="connsiteY6" fmla="*/ 130628 h 273644"/>
                      <a:gd name="connsiteX7" fmla="*/ 56847 w 80223"/>
                      <a:gd name="connsiteY7" fmla="*/ 122037 h 273644"/>
                      <a:gd name="connsiteX8" fmla="*/ 55737 w 80223"/>
                      <a:gd name="connsiteY8" fmla="*/ 112338 h 273644"/>
                      <a:gd name="connsiteX9" fmla="*/ 53243 w 80223"/>
                      <a:gd name="connsiteY9" fmla="*/ 103747 h 273644"/>
                      <a:gd name="connsiteX10" fmla="*/ 49084 w 80223"/>
                      <a:gd name="connsiteY10" fmla="*/ 95434 h 273644"/>
                      <a:gd name="connsiteX11" fmla="*/ 45757 w 80223"/>
                      <a:gd name="connsiteY11" fmla="*/ 86843 h 273644"/>
                      <a:gd name="connsiteX12" fmla="*/ 36054 w 80223"/>
                      <a:gd name="connsiteY12" fmla="*/ 68553 h 273644"/>
                      <a:gd name="connsiteX13" fmla="*/ 39658 w 80223"/>
                      <a:gd name="connsiteY13" fmla="*/ 44997 h 273644"/>
                      <a:gd name="connsiteX14" fmla="*/ 42431 w 80223"/>
                      <a:gd name="connsiteY14" fmla="*/ 24213 h 273644"/>
                      <a:gd name="connsiteX15" fmla="*/ 36054 w 80223"/>
                      <a:gd name="connsiteY15" fmla="*/ 5923 h 273644"/>
                      <a:gd name="connsiteX16" fmla="*/ 23024 w 80223"/>
                      <a:gd name="connsiteY16" fmla="*/ 2044 h 273644"/>
                      <a:gd name="connsiteX17" fmla="*/ 21083 w 80223"/>
                      <a:gd name="connsiteY17" fmla="*/ 9803 h 273644"/>
                      <a:gd name="connsiteX18" fmla="*/ 16094 w 80223"/>
                      <a:gd name="connsiteY18" fmla="*/ 12297 h 273644"/>
                      <a:gd name="connsiteX19" fmla="*/ 13598 w 80223"/>
                      <a:gd name="connsiteY19" fmla="*/ 10357 h 273644"/>
                      <a:gd name="connsiteX20" fmla="*/ 11380 w 80223"/>
                      <a:gd name="connsiteY20" fmla="*/ 8418 h 273644"/>
                      <a:gd name="connsiteX21" fmla="*/ 7221 w 80223"/>
                      <a:gd name="connsiteY21" fmla="*/ 10357 h 273644"/>
                      <a:gd name="connsiteX22" fmla="*/ 2509 w 80223"/>
                      <a:gd name="connsiteY22" fmla="*/ 15346 h 273644"/>
                      <a:gd name="connsiteX23" fmla="*/ 3895 w 80223"/>
                      <a:gd name="connsiteY23" fmla="*/ 21442 h 273644"/>
                      <a:gd name="connsiteX24" fmla="*/ 4727 w 80223"/>
                      <a:gd name="connsiteY24" fmla="*/ 29202 h 273644"/>
                      <a:gd name="connsiteX25" fmla="*/ 1400 w 80223"/>
                      <a:gd name="connsiteY25" fmla="*/ 44997 h 273644"/>
                      <a:gd name="connsiteX26" fmla="*/ 291 w 80223"/>
                      <a:gd name="connsiteY26" fmla="*/ 61071 h 273644"/>
                      <a:gd name="connsiteX27" fmla="*/ 2509 w 80223"/>
                      <a:gd name="connsiteY27" fmla="*/ 71324 h 273644"/>
                      <a:gd name="connsiteX28" fmla="*/ 5004 w 80223"/>
                      <a:gd name="connsiteY28" fmla="*/ 79638 h 273644"/>
                      <a:gd name="connsiteX29" fmla="*/ 9163 w 80223"/>
                      <a:gd name="connsiteY29" fmla="*/ 85734 h 273644"/>
                      <a:gd name="connsiteX30" fmla="*/ 11380 w 80223"/>
                      <a:gd name="connsiteY30" fmla="*/ 91831 h 273644"/>
                      <a:gd name="connsiteX31" fmla="*/ 13321 w 80223"/>
                      <a:gd name="connsiteY31" fmla="*/ 98482 h 273644"/>
                      <a:gd name="connsiteX32" fmla="*/ 11935 w 80223"/>
                      <a:gd name="connsiteY32" fmla="*/ 108735 h 273644"/>
                      <a:gd name="connsiteX33" fmla="*/ 11103 w 80223"/>
                      <a:gd name="connsiteY33" fmla="*/ 116772 h 273644"/>
                      <a:gd name="connsiteX34" fmla="*/ 10549 w 80223"/>
                      <a:gd name="connsiteY34" fmla="*/ 127857 h 273644"/>
                      <a:gd name="connsiteX35" fmla="*/ 11380 w 80223"/>
                      <a:gd name="connsiteY35" fmla="*/ 138388 h 273644"/>
                      <a:gd name="connsiteX36" fmla="*/ 11380 w 80223"/>
                      <a:gd name="connsiteY36" fmla="*/ 146701 h 273644"/>
                      <a:gd name="connsiteX37" fmla="*/ 7221 w 80223"/>
                      <a:gd name="connsiteY37" fmla="*/ 161389 h 273644"/>
                      <a:gd name="connsiteX38" fmla="*/ 3895 w 80223"/>
                      <a:gd name="connsiteY38" fmla="*/ 168040 h 273644"/>
                      <a:gd name="connsiteX39" fmla="*/ 3895 w 80223"/>
                      <a:gd name="connsiteY39" fmla="*/ 178016 h 273644"/>
                      <a:gd name="connsiteX40" fmla="*/ 5558 w 80223"/>
                      <a:gd name="connsiteY40" fmla="*/ 188547 h 273644"/>
                      <a:gd name="connsiteX41" fmla="*/ 7499 w 80223"/>
                      <a:gd name="connsiteY41" fmla="*/ 194366 h 273644"/>
                      <a:gd name="connsiteX42" fmla="*/ 9994 w 80223"/>
                      <a:gd name="connsiteY42" fmla="*/ 201294 h 273644"/>
                      <a:gd name="connsiteX43" fmla="*/ 9717 w 80223"/>
                      <a:gd name="connsiteY43" fmla="*/ 207945 h 273644"/>
                      <a:gd name="connsiteX44" fmla="*/ 7776 w 80223"/>
                      <a:gd name="connsiteY44" fmla="*/ 211271 h 273644"/>
                      <a:gd name="connsiteX45" fmla="*/ 5558 w 80223"/>
                      <a:gd name="connsiteY45" fmla="*/ 215427 h 273644"/>
                      <a:gd name="connsiteX46" fmla="*/ 4727 w 80223"/>
                      <a:gd name="connsiteY46" fmla="*/ 221801 h 273644"/>
                      <a:gd name="connsiteX47" fmla="*/ 5281 w 80223"/>
                      <a:gd name="connsiteY47" fmla="*/ 222910 h 273644"/>
                      <a:gd name="connsiteX48" fmla="*/ 5558 w 80223"/>
                      <a:gd name="connsiteY48" fmla="*/ 223464 h 273644"/>
                      <a:gd name="connsiteX49" fmla="*/ 5558 w 80223"/>
                      <a:gd name="connsiteY49" fmla="*/ 223464 h 273644"/>
                      <a:gd name="connsiteX50" fmla="*/ 6113 w 80223"/>
                      <a:gd name="connsiteY50" fmla="*/ 226790 h 273644"/>
                      <a:gd name="connsiteX51" fmla="*/ 5835 w 80223"/>
                      <a:gd name="connsiteY51" fmla="*/ 230669 h 273644"/>
                      <a:gd name="connsiteX52" fmla="*/ 6113 w 80223"/>
                      <a:gd name="connsiteY52" fmla="*/ 237874 h 273644"/>
                      <a:gd name="connsiteX53" fmla="*/ 5281 w 80223"/>
                      <a:gd name="connsiteY53" fmla="*/ 246188 h 273644"/>
                      <a:gd name="connsiteX54" fmla="*/ 3340 w 80223"/>
                      <a:gd name="connsiteY54" fmla="*/ 269466 h 273644"/>
                      <a:gd name="connsiteX55" fmla="*/ 7221 w 80223"/>
                      <a:gd name="connsiteY55" fmla="*/ 273623 h 273644"/>
                      <a:gd name="connsiteX56" fmla="*/ 12212 w 80223"/>
                      <a:gd name="connsiteY56" fmla="*/ 268912 h 273644"/>
                      <a:gd name="connsiteX57" fmla="*/ 21083 w 80223"/>
                      <a:gd name="connsiteY57" fmla="*/ 251453 h 273644"/>
                      <a:gd name="connsiteX58" fmla="*/ 36331 w 80223"/>
                      <a:gd name="connsiteY58" fmla="*/ 252839 h 273644"/>
                      <a:gd name="connsiteX59" fmla="*/ 42153 w 80223"/>
                      <a:gd name="connsiteY59" fmla="*/ 260321 h 273644"/>
                      <a:gd name="connsiteX60" fmla="*/ 46034 w 80223"/>
                      <a:gd name="connsiteY60" fmla="*/ 266141 h 273644"/>
                      <a:gd name="connsiteX61" fmla="*/ 50193 w 80223"/>
                      <a:gd name="connsiteY61" fmla="*/ 258936 h 273644"/>
                      <a:gd name="connsiteX62" fmla="*/ 48252 w 80223"/>
                      <a:gd name="connsiteY62" fmla="*/ 251730 h 273644"/>
                      <a:gd name="connsiteX63" fmla="*/ 46589 w 80223"/>
                      <a:gd name="connsiteY63" fmla="*/ 248682 h 273644"/>
                      <a:gd name="connsiteX64" fmla="*/ 45203 w 80223"/>
                      <a:gd name="connsiteY64" fmla="*/ 247019 h 273644"/>
                      <a:gd name="connsiteX65" fmla="*/ 41599 w 80223"/>
                      <a:gd name="connsiteY65" fmla="*/ 246188 h 273644"/>
                      <a:gd name="connsiteX66" fmla="*/ 39381 w 80223"/>
                      <a:gd name="connsiteY66" fmla="*/ 245357 h 273644"/>
                      <a:gd name="connsiteX67" fmla="*/ 37163 w 80223"/>
                      <a:gd name="connsiteY67" fmla="*/ 243417 h 273644"/>
                      <a:gd name="connsiteX68" fmla="*/ 36054 w 80223"/>
                      <a:gd name="connsiteY68" fmla="*/ 240368 h 273644"/>
                      <a:gd name="connsiteX69" fmla="*/ 35777 w 80223"/>
                      <a:gd name="connsiteY69" fmla="*/ 237597 h 273644"/>
                      <a:gd name="connsiteX70" fmla="*/ 34945 w 80223"/>
                      <a:gd name="connsiteY70" fmla="*/ 233718 h 273644"/>
                      <a:gd name="connsiteX71" fmla="*/ 27460 w 80223"/>
                      <a:gd name="connsiteY71" fmla="*/ 222633 h 273644"/>
                      <a:gd name="connsiteX72" fmla="*/ 23579 w 80223"/>
                      <a:gd name="connsiteY72" fmla="*/ 216259 h 273644"/>
                      <a:gd name="connsiteX73" fmla="*/ 24965 w 80223"/>
                      <a:gd name="connsiteY73" fmla="*/ 196029 h 273644"/>
                      <a:gd name="connsiteX74" fmla="*/ 34391 w 80223"/>
                      <a:gd name="connsiteY74" fmla="*/ 174136 h 273644"/>
                      <a:gd name="connsiteX75" fmla="*/ 44371 w 80223"/>
                      <a:gd name="connsiteY75" fmla="*/ 160280 h 273644"/>
                      <a:gd name="connsiteX76" fmla="*/ 65441 w 80223"/>
                      <a:gd name="connsiteY76" fmla="*/ 165823 h 273644"/>
                      <a:gd name="connsiteX77" fmla="*/ 73481 w 80223"/>
                      <a:gd name="connsiteY77" fmla="*/ 173305 h 273644"/>
                      <a:gd name="connsiteX78" fmla="*/ 78194 w 80223"/>
                      <a:gd name="connsiteY78" fmla="*/ 176908 h 2736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</a:cxnLst>
                    <a:rect l="l" t="t" r="r" b="b"/>
                    <a:pathLst>
                      <a:path w="80223" h="273644">
                        <a:moveTo>
                          <a:pt x="79026" y="177185"/>
                        </a:moveTo>
                        <a:cubicBezTo>
                          <a:pt x="81244" y="177185"/>
                          <a:pt x="79857" y="174413"/>
                          <a:pt x="79026" y="173582"/>
                        </a:cubicBezTo>
                        <a:cubicBezTo>
                          <a:pt x="76808" y="169425"/>
                          <a:pt x="73481" y="165823"/>
                          <a:pt x="70154" y="162774"/>
                        </a:cubicBezTo>
                        <a:cubicBezTo>
                          <a:pt x="68491" y="161389"/>
                          <a:pt x="67382" y="160003"/>
                          <a:pt x="66550" y="157786"/>
                        </a:cubicBezTo>
                        <a:cubicBezTo>
                          <a:pt x="65441" y="154184"/>
                          <a:pt x="65718" y="150304"/>
                          <a:pt x="64886" y="146701"/>
                        </a:cubicBezTo>
                        <a:cubicBezTo>
                          <a:pt x="64332" y="143930"/>
                          <a:pt x="63223" y="141159"/>
                          <a:pt x="62114" y="138665"/>
                        </a:cubicBezTo>
                        <a:cubicBezTo>
                          <a:pt x="61282" y="136171"/>
                          <a:pt x="60451" y="133399"/>
                          <a:pt x="59619" y="130628"/>
                        </a:cubicBezTo>
                        <a:cubicBezTo>
                          <a:pt x="58787" y="127857"/>
                          <a:pt x="57679" y="124809"/>
                          <a:pt x="56847" y="122037"/>
                        </a:cubicBezTo>
                        <a:cubicBezTo>
                          <a:pt x="56015" y="118712"/>
                          <a:pt x="56015" y="115664"/>
                          <a:pt x="55737" y="112338"/>
                        </a:cubicBezTo>
                        <a:cubicBezTo>
                          <a:pt x="55737" y="109290"/>
                          <a:pt x="54629" y="106519"/>
                          <a:pt x="53243" y="103747"/>
                        </a:cubicBezTo>
                        <a:cubicBezTo>
                          <a:pt x="51856" y="100976"/>
                          <a:pt x="50193" y="98482"/>
                          <a:pt x="49084" y="95434"/>
                        </a:cubicBezTo>
                        <a:cubicBezTo>
                          <a:pt x="47975" y="92662"/>
                          <a:pt x="47420" y="89614"/>
                          <a:pt x="45757" y="86843"/>
                        </a:cubicBezTo>
                        <a:cubicBezTo>
                          <a:pt x="42431" y="80746"/>
                          <a:pt x="37717" y="75481"/>
                          <a:pt x="36054" y="68553"/>
                        </a:cubicBezTo>
                        <a:cubicBezTo>
                          <a:pt x="33836" y="60239"/>
                          <a:pt x="37440" y="52757"/>
                          <a:pt x="39658" y="44997"/>
                        </a:cubicBezTo>
                        <a:cubicBezTo>
                          <a:pt x="41599" y="38347"/>
                          <a:pt x="42153" y="31141"/>
                          <a:pt x="42431" y="24213"/>
                        </a:cubicBezTo>
                        <a:cubicBezTo>
                          <a:pt x="42431" y="17840"/>
                          <a:pt x="39381" y="11189"/>
                          <a:pt x="36054" y="5923"/>
                        </a:cubicBezTo>
                        <a:cubicBezTo>
                          <a:pt x="33836" y="2321"/>
                          <a:pt x="26628" y="-2945"/>
                          <a:pt x="23024" y="2044"/>
                        </a:cubicBezTo>
                        <a:cubicBezTo>
                          <a:pt x="21361" y="4261"/>
                          <a:pt x="21638" y="7309"/>
                          <a:pt x="21083" y="9803"/>
                        </a:cubicBezTo>
                        <a:cubicBezTo>
                          <a:pt x="20252" y="12297"/>
                          <a:pt x="18311" y="12574"/>
                          <a:pt x="16094" y="12297"/>
                        </a:cubicBezTo>
                        <a:cubicBezTo>
                          <a:pt x="15262" y="11743"/>
                          <a:pt x="14430" y="10911"/>
                          <a:pt x="13598" y="10357"/>
                        </a:cubicBezTo>
                        <a:cubicBezTo>
                          <a:pt x="13044" y="9803"/>
                          <a:pt x="12212" y="8695"/>
                          <a:pt x="11380" y="8418"/>
                        </a:cubicBezTo>
                        <a:cubicBezTo>
                          <a:pt x="9994" y="7863"/>
                          <a:pt x="8053" y="9526"/>
                          <a:pt x="7221" y="10357"/>
                        </a:cubicBezTo>
                        <a:cubicBezTo>
                          <a:pt x="5558" y="11743"/>
                          <a:pt x="3618" y="13406"/>
                          <a:pt x="2509" y="15346"/>
                        </a:cubicBezTo>
                        <a:cubicBezTo>
                          <a:pt x="1400" y="17562"/>
                          <a:pt x="2509" y="19502"/>
                          <a:pt x="3895" y="21442"/>
                        </a:cubicBezTo>
                        <a:cubicBezTo>
                          <a:pt x="5004" y="23936"/>
                          <a:pt x="4727" y="26707"/>
                          <a:pt x="4727" y="29202"/>
                        </a:cubicBezTo>
                        <a:cubicBezTo>
                          <a:pt x="4727" y="34744"/>
                          <a:pt x="3340" y="39732"/>
                          <a:pt x="1400" y="44997"/>
                        </a:cubicBezTo>
                        <a:cubicBezTo>
                          <a:pt x="-541" y="50263"/>
                          <a:pt x="14" y="55528"/>
                          <a:pt x="291" y="61071"/>
                        </a:cubicBezTo>
                        <a:cubicBezTo>
                          <a:pt x="291" y="64673"/>
                          <a:pt x="1400" y="67999"/>
                          <a:pt x="2509" y="71324"/>
                        </a:cubicBezTo>
                        <a:cubicBezTo>
                          <a:pt x="3340" y="74095"/>
                          <a:pt x="3618" y="77144"/>
                          <a:pt x="5004" y="79638"/>
                        </a:cubicBezTo>
                        <a:cubicBezTo>
                          <a:pt x="6390" y="81855"/>
                          <a:pt x="8331" y="83240"/>
                          <a:pt x="9163" y="85734"/>
                        </a:cubicBezTo>
                        <a:cubicBezTo>
                          <a:pt x="9994" y="87951"/>
                          <a:pt x="10549" y="89891"/>
                          <a:pt x="11380" y="91831"/>
                        </a:cubicBezTo>
                        <a:cubicBezTo>
                          <a:pt x="12212" y="93771"/>
                          <a:pt x="13321" y="95988"/>
                          <a:pt x="13321" y="98482"/>
                        </a:cubicBezTo>
                        <a:cubicBezTo>
                          <a:pt x="13321" y="101807"/>
                          <a:pt x="12489" y="105410"/>
                          <a:pt x="11935" y="108735"/>
                        </a:cubicBezTo>
                        <a:cubicBezTo>
                          <a:pt x="11657" y="111507"/>
                          <a:pt x="11103" y="114001"/>
                          <a:pt x="11103" y="116772"/>
                        </a:cubicBezTo>
                        <a:cubicBezTo>
                          <a:pt x="11103" y="120375"/>
                          <a:pt x="10549" y="124254"/>
                          <a:pt x="10549" y="127857"/>
                        </a:cubicBezTo>
                        <a:cubicBezTo>
                          <a:pt x="10549" y="131460"/>
                          <a:pt x="11380" y="134785"/>
                          <a:pt x="11380" y="138388"/>
                        </a:cubicBezTo>
                        <a:cubicBezTo>
                          <a:pt x="11380" y="141159"/>
                          <a:pt x="11935" y="143930"/>
                          <a:pt x="11380" y="146701"/>
                        </a:cubicBezTo>
                        <a:cubicBezTo>
                          <a:pt x="10271" y="151689"/>
                          <a:pt x="8885" y="156678"/>
                          <a:pt x="7221" y="161389"/>
                        </a:cubicBezTo>
                        <a:cubicBezTo>
                          <a:pt x="6390" y="163883"/>
                          <a:pt x="4449" y="165268"/>
                          <a:pt x="3895" y="168040"/>
                        </a:cubicBezTo>
                        <a:cubicBezTo>
                          <a:pt x="3063" y="171088"/>
                          <a:pt x="3895" y="174968"/>
                          <a:pt x="3895" y="178016"/>
                        </a:cubicBezTo>
                        <a:cubicBezTo>
                          <a:pt x="4172" y="181619"/>
                          <a:pt x="4727" y="185221"/>
                          <a:pt x="5558" y="188547"/>
                        </a:cubicBezTo>
                        <a:cubicBezTo>
                          <a:pt x="6113" y="190486"/>
                          <a:pt x="6667" y="192426"/>
                          <a:pt x="7499" y="194366"/>
                        </a:cubicBezTo>
                        <a:cubicBezTo>
                          <a:pt x="8331" y="196583"/>
                          <a:pt x="9439" y="198800"/>
                          <a:pt x="9994" y="201294"/>
                        </a:cubicBezTo>
                        <a:cubicBezTo>
                          <a:pt x="10271" y="203511"/>
                          <a:pt x="9994" y="205728"/>
                          <a:pt x="9717" y="207945"/>
                        </a:cubicBezTo>
                        <a:cubicBezTo>
                          <a:pt x="9439" y="209331"/>
                          <a:pt x="8608" y="210162"/>
                          <a:pt x="7776" y="211271"/>
                        </a:cubicBezTo>
                        <a:cubicBezTo>
                          <a:pt x="6667" y="212379"/>
                          <a:pt x="6113" y="214042"/>
                          <a:pt x="5558" y="215427"/>
                        </a:cubicBezTo>
                        <a:cubicBezTo>
                          <a:pt x="4727" y="217367"/>
                          <a:pt x="4172" y="219861"/>
                          <a:pt x="4727" y="221801"/>
                        </a:cubicBezTo>
                        <a:cubicBezTo>
                          <a:pt x="4727" y="222355"/>
                          <a:pt x="4727" y="222633"/>
                          <a:pt x="5281" y="222910"/>
                        </a:cubicBezTo>
                        <a:cubicBezTo>
                          <a:pt x="5281" y="222910"/>
                          <a:pt x="5281" y="223464"/>
                          <a:pt x="5558" y="223464"/>
                        </a:cubicBezTo>
                        <a:cubicBezTo>
                          <a:pt x="5558" y="223464"/>
                          <a:pt x="5558" y="223464"/>
                          <a:pt x="5558" y="223464"/>
                        </a:cubicBezTo>
                        <a:cubicBezTo>
                          <a:pt x="6113" y="224295"/>
                          <a:pt x="6390" y="225681"/>
                          <a:pt x="6113" y="226790"/>
                        </a:cubicBezTo>
                        <a:cubicBezTo>
                          <a:pt x="5835" y="228175"/>
                          <a:pt x="5835" y="229561"/>
                          <a:pt x="5835" y="230669"/>
                        </a:cubicBezTo>
                        <a:cubicBezTo>
                          <a:pt x="5835" y="233163"/>
                          <a:pt x="6113" y="235380"/>
                          <a:pt x="6113" y="237874"/>
                        </a:cubicBezTo>
                        <a:cubicBezTo>
                          <a:pt x="6113" y="240646"/>
                          <a:pt x="5835" y="243417"/>
                          <a:pt x="5281" y="246188"/>
                        </a:cubicBezTo>
                        <a:cubicBezTo>
                          <a:pt x="3895" y="253670"/>
                          <a:pt x="1400" y="261984"/>
                          <a:pt x="3340" y="269466"/>
                        </a:cubicBezTo>
                        <a:cubicBezTo>
                          <a:pt x="3895" y="271406"/>
                          <a:pt x="4727" y="273900"/>
                          <a:pt x="7221" y="273623"/>
                        </a:cubicBezTo>
                        <a:cubicBezTo>
                          <a:pt x="9439" y="273623"/>
                          <a:pt x="11103" y="270575"/>
                          <a:pt x="12212" y="268912"/>
                        </a:cubicBezTo>
                        <a:cubicBezTo>
                          <a:pt x="15262" y="263370"/>
                          <a:pt x="16370" y="255887"/>
                          <a:pt x="21083" y="251453"/>
                        </a:cubicBezTo>
                        <a:cubicBezTo>
                          <a:pt x="25519" y="247296"/>
                          <a:pt x="31896" y="248959"/>
                          <a:pt x="36331" y="252839"/>
                        </a:cubicBezTo>
                        <a:cubicBezTo>
                          <a:pt x="38827" y="255056"/>
                          <a:pt x="40490" y="257550"/>
                          <a:pt x="42153" y="260321"/>
                        </a:cubicBezTo>
                        <a:cubicBezTo>
                          <a:pt x="43262" y="262261"/>
                          <a:pt x="44371" y="264755"/>
                          <a:pt x="46034" y="266141"/>
                        </a:cubicBezTo>
                        <a:cubicBezTo>
                          <a:pt x="49638" y="269189"/>
                          <a:pt x="50193" y="260598"/>
                          <a:pt x="50193" y="258936"/>
                        </a:cubicBezTo>
                        <a:cubicBezTo>
                          <a:pt x="50193" y="256442"/>
                          <a:pt x="49362" y="253947"/>
                          <a:pt x="48252" y="251730"/>
                        </a:cubicBezTo>
                        <a:cubicBezTo>
                          <a:pt x="47698" y="250622"/>
                          <a:pt x="47144" y="249791"/>
                          <a:pt x="46589" y="248682"/>
                        </a:cubicBezTo>
                        <a:cubicBezTo>
                          <a:pt x="46312" y="248128"/>
                          <a:pt x="45757" y="247574"/>
                          <a:pt x="45203" y="247019"/>
                        </a:cubicBezTo>
                        <a:cubicBezTo>
                          <a:pt x="44094" y="246465"/>
                          <a:pt x="42708" y="246465"/>
                          <a:pt x="41599" y="246188"/>
                        </a:cubicBezTo>
                        <a:cubicBezTo>
                          <a:pt x="40767" y="246188"/>
                          <a:pt x="39935" y="245634"/>
                          <a:pt x="39381" y="245357"/>
                        </a:cubicBezTo>
                        <a:cubicBezTo>
                          <a:pt x="38549" y="245079"/>
                          <a:pt x="37717" y="244248"/>
                          <a:pt x="37163" y="243417"/>
                        </a:cubicBezTo>
                        <a:cubicBezTo>
                          <a:pt x="36609" y="242585"/>
                          <a:pt x="36331" y="241200"/>
                          <a:pt x="36054" y="240368"/>
                        </a:cubicBezTo>
                        <a:cubicBezTo>
                          <a:pt x="36054" y="239537"/>
                          <a:pt x="35777" y="238706"/>
                          <a:pt x="35777" y="237597"/>
                        </a:cubicBezTo>
                        <a:cubicBezTo>
                          <a:pt x="35777" y="236212"/>
                          <a:pt x="35777" y="235103"/>
                          <a:pt x="34945" y="233718"/>
                        </a:cubicBezTo>
                        <a:cubicBezTo>
                          <a:pt x="33004" y="229838"/>
                          <a:pt x="29955" y="226235"/>
                          <a:pt x="27460" y="222633"/>
                        </a:cubicBezTo>
                        <a:cubicBezTo>
                          <a:pt x="26074" y="220693"/>
                          <a:pt x="24687" y="218476"/>
                          <a:pt x="23579" y="216259"/>
                        </a:cubicBezTo>
                        <a:cubicBezTo>
                          <a:pt x="19975" y="209608"/>
                          <a:pt x="21915" y="202680"/>
                          <a:pt x="24965" y="196029"/>
                        </a:cubicBezTo>
                        <a:cubicBezTo>
                          <a:pt x="28292" y="188824"/>
                          <a:pt x="31896" y="181896"/>
                          <a:pt x="34391" y="174136"/>
                        </a:cubicBezTo>
                        <a:cubicBezTo>
                          <a:pt x="36331" y="168317"/>
                          <a:pt x="38272" y="162497"/>
                          <a:pt x="44371" y="160280"/>
                        </a:cubicBezTo>
                        <a:cubicBezTo>
                          <a:pt x="51856" y="157509"/>
                          <a:pt x="59619" y="161112"/>
                          <a:pt x="65441" y="165823"/>
                        </a:cubicBezTo>
                        <a:cubicBezTo>
                          <a:pt x="68213" y="168040"/>
                          <a:pt x="70985" y="170534"/>
                          <a:pt x="73481" y="173305"/>
                        </a:cubicBezTo>
                        <a:cubicBezTo>
                          <a:pt x="74590" y="174413"/>
                          <a:pt x="76530" y="176630"/>
                          <a:pt x="78194" y="176908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sp>
              <p:nvSpPr>
                <p:cNvPr id="2158" name="Freeform 2157">
                  <a:extLst>
                    <a:ext uri="{FF2B5EF4-FFF2-40B4-BE49-F238E27FC236}">
                      <a16:creationId xmlns:a16="http://schemas.microsoft.com/office/drawing/2014/main" id="{91658FDB-6922-F196-99B0-E3ED1FF4BD2E}"/>
                    </a:ext>
                  </a:extLst>
                </p:cNvPr>
                <p:cNvSpPr/>
                <p:nvPr/>
              </p:nvSpPr>
              <p:spPr>
                <a:xfrm>
                  <a:off x="10319349" y="1821853"/>
                  <a:ext cx="43116" cy="22887"/>
                </a:xfrm>
                <a:custGeom>
                  <a:avLst/>
                  <a:gdLst>
                    <a:gd name="connsiteX0" fmla="*/ 8076 w 43116"/>
                    <a:gd name="connsiteY0" fmla="*/ 15913 h 22887"/>
                    <a:gd name="connsiteX1" fmla="*/ 1700 w 43116"/>
                    <a:gd name="connsiteY1" fmla="*/ 12587 h 22887"/>
                    <a:gd name="connsiteX2" fmla="*/ 1422 w 43116"/>
                    <a:gd name="connsiteY2" fmla="*/ 8431 h 22887"/>
                    <a:gd name="connsiteX3" fmla="*/ 9463 w 43116"/>
                    <a:gd name="connsiteY3" fmla="*/ 2611 h 22887"/>
                    <a:gd name="connsiteX4" fmla="*/ 18056 w 43116"/>
                    <a:gd name="connsiteY4" fmla="*/ 394 h 22887"/>
                    <a:gd name="connsiteX5" fmla="*/ 25542 w 43116"/>
                    <a:gd name="connsiteY5" fmla="*/ 3997 h 22887"/>
                    <a:gd name="connsiteX6" fmla="*/ 34691 w 43116"/>
                    <a:gd name="connsiteY6" fmla="*/ 5105 h 22887"/>
                    <a:gd name="connsiteX7" fmla="*/ 42176 w 43116"/>
                    <a:gd name="connsiteY7" fmla="*/ 8431 h 22887"/>
                    <a:gd name="connsiteX8" fmla="*/ 41899 w 43116"/>
                    <a:gd name="connsiteY8" fmla="*/ 18407 h 22887"/>
                    <a:gd name="connsiteX9" fmla="*/ 28037 w 43116"/>
                    <a:gd name="connsiteY9" fmla="*/ 22287 h 22887"/>
                    <a:gd name="connsiteX10" fmla="*/ 25265 w 43116"/>
                    <a:gd name="connsiteY10" fmla="*/ 20901 h 22887"/>
                    <a:gd name="connsiteX11" fmla="*/ 21384 w 43116"/>
                    <a:gd name="connsiteY11" fmla="*/ 20070 h 22887"/>
                    <a:gd name="connsiteX12" fmla="*/ 18888 w 43116"/>
                    <a:gd name="connsiteY12" fmla="*/ 19238 h 22887"/>
                    <a:gd name="connsiteX13" fmla="*/ 15562 w 43116"/>
                    <a:gd name="connsiteY13" fmla="*/ 19238 h 22887"/>
                    <a:gd name="connsiteX14" fmla="*/ 11681 w 43116"/>
                    <a:gd name="connsiteY14" fmla="*/ 18407 h 22887"/>
                    <a:gd name="connsiteX15" fmla="*/ 7799 w 43116"/>
                    <a:gd name="connsiteY15" fmla="*/ 16744 h 228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43116" h="22887">
                      <a:moveTo>
                        <a:pt x="8076" y="15913"/>
                      </a:moveTo>
                      <a:cubicBezTo>
                        <a:pt x="6136" y="14527"/>
                        <a:pt x="3918" y="13696"/>
                        <a:pt x="1700" y="12587"/>
                      </a:cubicBezTo>
                      <a:cubicBezTo>
                        <a:pt x="-518" y="11479"/>
                        <a:pt x="-518" y="9816"/>
                        <a:pt x="1422" y="8431"/>
                      </a:cubicBezTo>
                      <a:cubicBezTo>
                        <a:pt x="3918" y="6214"/>
                        <a:pt x="6967" y="4551"/>
                        <a:pt x="9463" y="2611"/>
                      </a:cubicBezTo>
                      <a:cubicBezTo>
                        <a:pt x="11957" y="671"/>
                        <a:pt x="14730" y="-714"/>
                        <a:pt x="18056" y="394"/>
                      </a:cubicBezTo>
                      <a:cubicBezTo>
                        <a:pt x="20829" y="1226"/>
                        <a:pt x="22770" y="3165"/>
                        <a:pt x="25542" y="3997"/>
                      </a:cubicBezTo>
                      <a:cubicBezTo>
                        <a:pt x="28592" y="4551"/>
                        <a:pt x="31641" y="4551"/>
                        <a:pt x="34691" y="5105"/>
                      </a:cubicBezTo>
                      <a:cubicBezTo>
                        <a:pt x="37186" y="5659"/>
                        <a:pt x="40790" y="6214"/>
                        <a:pt x="42176" y="8431"/>
                      </a:cubicBezTo>
                      <a:cubicBezTo>
                        <a:pt x="43839" y="10925"/>
                        <a:pt x="43008" y="15636"/>
                        <a:pt x="41899" y="18407"/>
                      </a:cubicBezTo>
                      <a:cubicBezTo>
                        <a:pt x="39681" y="23950"/>
                        <a:pt x="32750" y="23118"/>
                        <a:pt x="28037" y="22287"/>
                      </a:cubicBezTo>
                      <a:cubicBezTo>
                        <a:pt x="28037" y="21733"/>
                        <a:pt x="25819" y="21178"/>
                        <a:pt x="25265" y="20901"/>
                      </a:cubicBezTo>
                      <a:cubicBezTo>
                        <a:pt x="24156" y="20347"/>
                        <a:pt x="22770" y="20347"/>
                        <a:pt x="21384" y="20070"/>
                      </a:cubicBezTo>
                      <a:cubicBezTo>
                        <a:pt x="20552" y="20070"/>
                        <a:pt x="19720" y="19515"/>
                        <a:pt x="18888" y="19238"/>
                      </a:cubicBezTo>
                      <a:cubicBezTo>
                        <a:pt x="17780" y="19238"/>
                        <a:pt x="16670" y="19238"/>
                        <a:pt x="15562" y="19238"/>
                      </a:cubicBezTo>
                      <a:cubicBezTo>
                        <a:pt x="14175" y="19238"/>
                        <a:pt x="13067" y="18684"/>
                        <a:pt x="11681" y="18407"/>
                      </a:cubicBezTo>
                      <a:cubicBezTo>
                        <a:pt x="10294" y="17853"/>
                        <a:pt x="8908" y="17299"/>
                        <a:pt x="7799" y="16744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159" name="Freeform 2158">
                  <a:extLst>
                    <a:ext uri="{FF2B5EF4-FFF2-40B4-BE49-F238E27FC236}">
                      <a16:creationId xmlns:a16="http://schemas.microsoft.com/office/drawing/2014/main" id="{46AC7638-7C6C-ADB6-DB63-54BAD1BCA4EA}"/>
                    </a:ext>
                  </a:extLst>
                </p:cNvPr>
                <p:cNvSpPr/>
                <p:nvPr/>
              </p:nvSpPr>
              <p:spPr>
                <a:xfrm>
                  <a:off x="10968945" y="2019835"/>
                  <a:ext cx="9263" cy="8590"/>
                </a:xfrm>
                <a:custGeom>
                  <a:avLst/>
                  <a:gdLst>
                    <a:gd name="connsiteX0" fmla="*/ 1109 w 9263"/>
                    <a:gd name="connsiteY0" fmla="*/ 6928 h 8590"/>
                    <a:gd name="connsiteX1" fmla="*/ 0 w 9263"/>
                    <a:gd name="connsiteY1" fmla="*/ 5819 h 8590"/>
                    <a:gd name="connsiteX2" fmla="*/ 1109 w 9263"/>
                    <a:gd name="connsiteY2" fmla="*/ 1940 h 8590"/>
                    <a:gd name="connsiteX3" fmla="*/ 4713 w 9263"/>
                    <a:gd name="connsiteY3" fmla="*/ 0 h 8590"/>
                    <a:gd name="connsiteX4" fmla="*/ 7208 w 9263"/>
                    <a:gd name="connsiteY4" fmla="*/ 1109 h 8590"/>
                    <a:gd name="connsiteX5" fmla="*/ 8871 w 9263"/>
                    <a:gd name="connsiteY5" fmla="*/ 3325 h 8590"/>
                    <a:gd name="connsiteX6" fmla="*/ 9149 w 9263"/>
                    <a:gd name="connsiteY6" fmla="*/ 6651 h 8590"/>
                    <a:gd name="connsiteX7" fmla="*/ 4990 w 9263"/>
                    <a:gd name="connsiteY7" fmla="*/ 8591 h 8590"/>
                    <a:gd name="connsiteX8" fmla="*/ 832 w 9263"/>
                    <a:gd name="connsiteY8" fmla="*/ 6928 h 85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263" h="8590">
                      <a:moveTo>
                        <a:pt x="1109" y="6928"/>
                      </a:moveTo>
                      <a:cubicBezTo>
                        <a:pt x="554" y="6651"/>
                        <a:pt x="278" y="6374"/>
                        <a:pt x="0" y="5819"/>
                      </a:cubicBezTo>
                      <a:cubicBezTo>
                        <a:pt x="278" y="4434"/>
                        <a:pt x="554" y="3048"/>
                        <a:pt x="1109" y="1940"/>
                      </a:cubicBezTo>
                      <a:cubicBezTo>
                        <a:pt x="1664" y="554"/>
                        <a:pt x="3327" y="0"/>
                        <a:pt x="4713" y="0"/>
                      </a:cubicBezTo>
                      <a:cubicBezTo>
                        <a:pt x="5545" y="0"/>
                        <a:pt x="6654" y="831"/>
                        <a:pt x="7208" y="1109"/>
                      </a:cubicBezTo>
                      <a:cubicBezTo>
                        <a:pt x="8040" y="1663"/>
                        <a:pt x="8595" y="2494"/>
                        <a:pt x="8871" y="3325"/>
                      </a:cubicBezTo>
                      <a:cubicBezTo>
                        <a:pt x="9149" y="4157"/>
                        <a:pt x="9426" y="5542"/>
                        <a:pt x="9149" y="6651"/>
                      </a:cubicBezTo>
                      <a:cubicBezTo>
                        <a:pt x="8595" y="8037"/>
                        <a:pt x="6377" y="8591"/>
                        <a:pt x="4990" y="8591"/>
                      </a:cubicBezTo>
                      <a:cubicBezTo>
                        <a:pt x="3604" y="8591"/>
                        <a:pt x="2218" y="7759"/>
                        <a:pt x="832" y="6928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160" name="Freeform 2159">
                  <a:extLst>
                    <a:ext uri="{FF2B5EF4-FFF2-40B4-BE49-F238E27FC236}">
                      <a16:creationId xmlns:a16="http://schemas.microsoft.com/office/drawing/2014/main" id="{38F9D67D-941A-1C63-85F7-964C71A6ED0B}"/>
                    </a:ext>
                  </a:extLst>
                </p:cNvPr>
                <p:cNvSpPr/>
                <p:nvPr/>
              </p:nvSpPr>
              <p:spPr>
                <a:xfrm>
                  <a:off x="6522342" y="1415943"/>
                  <a:ext cx="4401136" cy="1528091"/>
                </a:xfrm>
                <a:custGeom>
                  <a:avLst/>
                  <a:gdLst>
                    <a:gd name="connsiteX0" fmla="*/ 4399196 w 4401136"/>
                    <a:gd name="connsiteY0" fmla="*/ 587820 h 1528091"/>
                    <a:gd name="connsiteX1" fmla="*/ 4390047 w 4401136"/>
                    <a:gd name="connsiteY1" fmla="*/ 582554 h 1528091"/>
                    <a:gd name="connsiteX2" fmla="*/ 4378958 w 4401136"/>
                    <a:gd name="connsiteY2" fmla="*/ 576458 h 1528091"/>
                    <a:gd name="connsiteX3" fmla="*/ 4372027 w 4401136"/>
                    <a:gd name="connsiteY3" fmla="*/ 570638 h 1528091"/>
                    <a:gd name="connsiteX4" fmla="*/ 4363710 w 4401136"/>
                    <a:gd name="connsiteY4" fmla="*/ 564541 h 1528091"/>
                    <a:gd name="connsiteX5" fmla="*/ 4355393 w 4401136"/>
                    <a:gd name="connsiteY5" fmla="*/ 556782 h 1528091"/>
                    <a:gd name="connsiteX6" fmla="*/ 4346522 w 4401136"/>
                    <a:gd name="connsiteY6" fmla="*/ 547914 h 1528091"/>
                    <a:gd name="connsiteX7" fmla="*/ 4333769 w 4401136"/>
                    <a:gd name="connsiteY7" fmla="*/ 550962 h 1528091"/>
                    <a:gd name="connsiteX8" fmla="*/ 4327670 w 4401136"/>
                    <a:gd name="connsiteY8" fmla="*/ 553179 h 1528091"/>
                    <a:gd name="connsiteX9" fmla="*/ 4321293 w 4401136"/>
                    <a:gd name="connsiteY9" fmla="*/ 551517 h 1528091"/>
                    <a:gd name="connsiteX10" fmla="*/ 4311036 w 4401136"/>
                    <a:gd name="connsiteY10" fmla="*/ 557059 h 1528091"/>
                    <a:gd name="connsiteX11" fmla="*/ 4307431 w 4401136"/>
                    <a:gd name="connsiteY11" fmla="*/ 549854 h 1528091"/>
                    <a:gd name="connsiteX12" fmla="*/ 4305491 w 4401136"/>
                    <a:gd name="connsiteY12" fmla="*/ 544311 h 1528091"/>
                    <a:gd name="connsiteX13" fmla="*/ 4303273 w 4401136"/>
                    <a:gd name="connsiteY13" fmla="*/ 542649 h 1528091"/>
                    <a:gd name="connsiteX14" fmla="*/ 4299114 w 4401136"/>
                    <a:gd name="connsiteY14" fmla="*/ 542372 h 1528091"/>
                    <a:gd name="connsiteX15" fmla="*/ 4292738 w 4401136"/>
                    <a:gd name="connsiteY15" fmla="*/ 542372 h 1528091"/>
                    <a:gd name="connsiteX16" fmla="*/ 4279154 w 4401136"/>
                    <a:gd name="connsiteY16" fmla="*/ 544311 h 1528091"/>
                    <a:gd name="connsiteX17" fmla="*/ 4286084 w 4401136"/>
                    <a:gd name="connsiteY17" fmla="*/ 548745 h 1528091"/>
                    <a:gd name="connsiteX18" fmla="*/ 4291352 w 4401136"/>
                    <a:gd name="connsiteY18" fmla="*/ 556782 h 1528091"/>
                    <a:gd name="connsiteX19" fmla="*/ 4288025 w 4401136"/>
                    <a:gd name="connsiteY19" fmla="*/ 563433 h 1528091"/>
                    <a:gd name="connsiteX20" fmla="*/ 4284144 w 4401136"/>
                    <a:gd name="connsiteY20" fmla="*/ 565927 h 1528091"/>
                    <a:gd name="connsiteX21" fmla="*/ 4284421 w 4401136"/>
                    <a:gd name="connsiteY21" fmla="*/ 569529 h 1528091"/>
                    <a:gd name="connsiteX22" fmla="*/ 4296342 w 4401136"/>
                    <a:gd name="connsiteY22" fmla="*/ 573132 h 1528091"/>
                    <a:gd name="connsiteX23" fmla="*/ 4291906 w 4401136"/>
                    <a:gd name="connsiteY23" fmla="*/ 580337 h 1528091"/>
                    <a:gd name="connsiteX24" fmla="*/ 4284144 w 4401136"/>
                    <a:gd name="connsiteY24" fmla="*/ 575349 h 1528091"/>
                    <a:gd name="connsiteX25" fmla="*/ 4278044 w 4401136"/>
                    <a:gd name="connsiteY25" fmla="*/ 578397 h 1528091"/>
                    <a:gd name="connsiteX26" fmla="*/ 4275827 w 4401136"/>
                    <a:gd name="connsiteY26" fmla="*/ 576458 h 1528091"/>
                    <a:gd name="connsiteX27" fmla="*/ 4274441 w 4401136"/>
                    <a:gd name="connsiteY27" fmla="*/ 573964 h 1528091"/>
                    <a:gd name="connsiteX28" fmla="*/ 4268064 w 4401136"/>
                    <a:gd name="connsiteY28" fmla="*/ 573132 h 1528091"/>
                    <a:gd name="connsiteX29" fmla="*/ 4264183 w 4401136"/>
                    <a:gd name="connsiteY29" fmla="*/ 570638 h 1528091"/>
                    <a:gd name="connsiteX30" fmla="*/ 4268896 w 4401136"/>
                    <a:gd name="connsiteY30" fmla="*/ 555396 h 1528091"/>
                    <a:gd name="connsiteX31" fmla="*/ 4267232 w 4401136"/>
                    <a:gd name="connsiteY31" fmla="*/ 544311 h 1528091"/>
                    <a:gd name="connsiteX32" fmla="*/ 4264183 w 4401136"/>
                    <a:gd name="connsiteY32" fmla="*/ 528238 h 1528091"/>
                    <a:gd name="connsiteX33" fmla="*/ 4260302 w 4401136"/>
                    <a:gd name="connsiteY33" fmla="*/ 529347 h 1528091"/>
                    <a:gd name="connsiteX34" fmla="*/ 4257807 w 4401136"/>
                    <a:gd name="connsiteY34" fmla="*/ 531564 h 1528091"/>
                    <a:gd name="connsiteX35" fmla="*/ 4254479 w 4401136"/>
                    <a:gd name="connsiteY35" fmla="*/ 525744 h 1528091"/>
                    <a:gd name="connsiteX36" fmla="*/ 4252816 w 4401136"/>
                    <a:gd name="connsiteY36" fmla="*/ 514659 h 1528091"/>
                    <a:gd name="connsiteX37" fmla="*/ 4245331 w 4401136"/>
                    <a:gd name="connsiteY37" fmla="*/ 510780 h 1528091"/>
                    <a:gd name="connsiteX38" fmla="*/ 4230914 w 4401136"/>
                    <a:gd name="connsiteY38" fmla="*/ 503852 h 1528091"/>
                    <a:gd name="connsiteX39" fmla="*/ 4211508 w 4401136"/>
                    <a:gd name="connsiteY39" fmla="*/ 496092 h 1528091"/>
                    <a:gd name="connsiteX40" fmla="*/ 4197370 w 4401136"/>
                    <a:gd name="connsiteY40" fmla="*/ 489441 h 1528091"/>
                    <a:gd name="connsiteX41" fmla="*/ 4184062 w 4401136"/>
                    <a:gd name="connsiteY41" fmla="*/ 481405 h 1528091"/>
                    <a:gd name="connsiteX42" fmla="*/ 4177686 w 4401136"/>
                    <a:gd name="connsiteY42" fmla="*/ 478634 h 1528091"/>
                    <a:gd name="connsiteX43" fmla="*/ 4170200 w 4401136"/>
                    <a:gd name="connsiteY43" fmla="*/ 477525 h 1528091"/>
                    <a:gd name="connsiteX44" fmla="*/ 4167150 w 4401136"/>
                    <a:gd name="connsiteY44" fmla="*/ 476417 h 1528091"/>
                    <a:gd name="connsiteX45" fmla="*/ 4161606 w 4401136"/>
                    <a:gd name="connsiteY45" fmla="*/ 472814 h 1528091"/>
                    <a:gd name="connsiteX46" fmla="*/ 4156893 w 4401136"/>
                    <a:gd name="connsiteY46" fmla="*/ 469211 h 1528091"/>
                    <a:gd name="connsiteX47" fmla="*/ 4153289 w 4401136"/>
                    <a:gd name="connsiteY47" fmla="*/ 466440 h 1528091"/>
                    <a:gd name="connsiteX48" fmla="*/ 4152734 w 4401136"/>
                    <a:gd name="connsiteY48" fmla="*/ 465886 h 1528091"/>
                    <a:gd name="connsiteX49" fmla="*/ 4152734 w 4401136"/>
                    <a:gd name="connsiteY49" fmla="*/ 465886 h 1528091"/>
                    <a:gd name="connsiteX50" fmla="*/ 4152734 w 4401136"/>
                    <a:gd name="connsiteY50" fmla="*/ 465886 h 1528091"/>
                    <a:gd name="connsiteX51" fmla="*/ 4149408 w 4401136"/>
                    <a:gd name="connsiteY51" fmla="*/ 462560 h 1528091"/>
                    <a:gd name="connsiteX52" fmla="*/ 4141645 w 4401136"/>
                    <a:gd name="connsiteY52" fmla="*/ 457295 h 1528091"/>
                    <a:gd name="connsiteX53" fmla="*/ 4138041 w 4401136"/>
                    <a:gd name="connsiteY53" fmla="*/ 456741 h 1528091"/>
                    <a:gd name="connsiteX54" fmla="*/ 4130001 w 4401136"/>
                    <a:gd name="connsiteY54" fmla="*/ 455632 h 1528091"/>
                    <a:gd name="connsiteX55" fmla="*/ 4128893 w 4401136"/>
                    <a:gd name="connsiteY55" fmla="*/ 455632 h 1528091"/>
                    <a:gd name="connsiteX56" fmla="*/ 4128615 w 4401136"/>
                    <a:gd name="connsiteY56" fmla="*/ 455632 h 1528091"/>
                    <a:gd name="connsiteX57" fmla="*/ 4128615 w 4401136"/>
                    <a:gd name="connsiteY57" fmla="*/ 455632 h 1528091"/>
                    <a:gd name="connsiteX58" fmla="*/ 4122239 w 4401136"/>
                    <a:gd name="connsiteY58" fmla="*/ 453416 h 1528091"/>
                    <a:gd name="connsiteX59" fmla="*/ 4115308 w 4401136"/>
                    <a:gd name="connsiteY59" fmla="*/ 450644 h 1528091"/>
                    <a:gd name="connsiteX60" fmla="*/ 4109763 w 4401136"/>
                    <a:gd name="connsiteY60" fmla="*/ 445656 h 1528091"/>
                    <a:gd name="connsiteX61" fmla="*/ 4100614 w 4401136"/>
                    <a:gd name="connsiteY61" fmla="*/ 442608 h 1528091"/>
                    <a:gd name="connsiteX62" fmla="*/ 4092297 w 4401136"/>
                    <a:gd name="connsiteY62" fmla="*/ 439559 h 1528091"/>
                    <a:gd name="connsiteX63" fmla="*/ 4078991 w 4401136"/>
                    <a:gd name="connsiteY63" fmla="*/ 434848 h 1528091"/>
                    <a:gd name="connsiteX64" fmla="*/ 4064020 w 4401136"/>
                    <a:gd name="connsiteY64" fmla="*/ 428752 h 1528091"/>
                    <a:gd name="connsiteX65" fmla="*/ 4040455 w 4401136"/>
                    <a:gd name="connsiteY65" fmla="*/ 424872 h 1528091"/>
                    <a:gd name="connsiteX66" fmla="*/ 4034356 w 4401136"/>
                    <a:gd name="connsiteY66" fmla="*/ 423209 h 1528091"/>
                    <a:gd name="connsiteX67" fmla="*/ 4022989 w 4401136"/>
                    <a:gd name="connsiteY67" fmla="*/ 412402 h 1528091"/>
                    <a:gd name="connsiteX68" fmla="*/ 4013009 w 4401136"/>
                    <a:gd name="connsiteY68" fmla="*/ 411570 h 1528091"/>
                    <a:gd name="connsiteX69" fmla="*/ 3979186 w 4401136"/>
                    <a:gd name="connsiteY69" fmla="*/ 411016 h 1528091"/>
                    <a:gd name="connsiteX70" fmla="*/ 3966156 w 4401136"/>
                    <a:gd name="connsiteY70" fmla="*/ 409630 h 1528091"/>
                    <a:gd name="connsiteX71" fmla="*/ 3956453 w 4401136"/>
                    <a:gd name="connsiteY71" fmla="*/ 408799 h 1528091"/>
                    <a:gd name="connsiteX72" fmla="*/ 3951740 w 4401136"/>
                    <a:gd name="connsiteY72" fmla="*/ 409076 h 1528091"/>
                    <a:gd name="connsiteX73" fmla="*/ 3950908 w 4401136"/>
                    <a:gd name="connsiteY73" fmla="*/ 414618 h 1528091"/>
                    <a:gd name="connsiteX74" fmla="*/ 3943977 w 4401136"/>
                    <a:gd name="connsiteY74" fmla="*/ 417390 h 1528091"/>
                    <a:gd name="connsiteX75" fmla="*/ 3935937 w 4401136"/>
                    <a:gd name="connsiteY75" fmla="*/ 411570 h 1528091"/>
                    <a:gd name="connsiteX76" fmla="*/ 3926234 w 4401136"/>
                    <a:gd name="connsiteY76" fmla="*/ 405751 h 1528091"/>
                    <a:gd name="connsiteX77" fmla="*/ 3889362 w 4401136"/>
                    <a:gd name="connsiteY77" fmla="*/ 405196 h 1528091"/>
                    <a:gd name="connsiteX78" fmla="*/ 3872451 w 4401136"/>
                    <a:gd name="connsiteY78" fmla="*/ 406028 h 1528091"/>
                    <a:gd name="connsiteX79" fmla="*/ 3872451 w 4401136"/>
                    <a:gd name="connsiteY79" fmla="*/ 410739 h 1528091"/>
                    <a:gd name="connsiteX80" fmla="*/ 3872451 w 4401136"/>
                    <a:gd name="connsiteY80" fmla="*/ 414341 h 1528091"/>
                    <a:gd name="connsiteX81" fmla="*/ 3862193 w 4401136"/>
                    <a:gd name="connsiteY81" fmla="*/ 424040 h 1528091"/>
                    <a:gd name="connsiteX82" fmla="*/ 3874668 w 4401136"/>
                    <a:gd name="connsiteY82" fmla="*/ 430414 h 1528091"/>
                    <a:gd name="connsiteX83" fmla="*/ 3882431 w 4401136"/>
                    <a:gd name="connsiteY83" fmla="*/ 447873 h 1528091"/>
                    <a:gd name="connsiteX84" fmla="*/ 3879104 w 4401136"/>
                    <a:gd name="connsiteY84" fmla="*/ 462006 h 1528091"/>
                    <a:gd name="connsiteX85" fmla="*/ 3866906 w 4401136"/>
                    <a:gd name="connsiteY85" fmla="*/ 464223 h 1528091"/>
                    <a:gd name="connsiteX86" fmla="*/ 3850827 w 4401136"/>
                    <a:gd name="connsiteY86" fmla="*/ 466440 h 1528091"/>
                    <a:gd name="connsiteX87" fmla="*/ 3842510 w 4401136"/>
                    <a:gd name="connsiteY87" fmla="*/ 453970 h 1528091"/>
                    <a:gd name="connsiteX88" fmla="*/ 3814786 w 4401136"/>
                    <a:gd name="connsiteY88" fmla="*/ 442608 h 1528091"/>
                    <a:gd name="connsiteX89" fmla="*/ 3808687 w 4401136"/>
                    <a:gd name="connsiteY89" fmla="*/ 426812 h 1528091"/>
                    <a:gd name="connsiteX90" fmla="*/ 3795102 w 4401136"/>
                    <a:gd name="connsiteY90" fmla="*/ 420715 h 1528091"/>
                    <a:gd name="connsiteX91" fmla="*/ 3785677 w 4401136"/>
                    <a:gd name="connsiteY91" fmla="*/ 426535 h 1528091"/>
                    <a:gd name="connsiteX92" fmla="*/ 3774864 w 4401136"/>
                    <a:gd name="connsiteY92" fmla="*/ 429860 h 1528091"/>
                    <a:gd name="connsiteX93" fmla="*/ 3769874 w 4401136"/>
                    <a:gd name="connsiteY93" fmla="*/ 430137 h 1528091"/>
                    <a:gd name="connsiteX94" fmla="*/ 3770429 w 4401136"/>
                    <a:gd name="connsiteY94" fmla="*/ 430137 h 1528091"/>
                    <a:gd name="connsiteX95" fmla="*/ 3765438 w 4401136"/>
                    <a:gd name="connsiteY95" fmla="*/ 430137 h 1528091"/>
                    <a:gd name="connsiteX96" fmla="*/ 3744646 w 4401136"/>
                    <a:gd name="connsiteY96" fmla="*/ 431246 h 1528091"/>
                    <a:gd name="connsiteX97" fmla="*/ 3737161 w 4401136"/>
                    <a:gd name="connsiteY97" fmla="*/ 431246 h 1528091"/>
                    <a:gd name="connsiteX98" fmla="*/ 3737438 w 4401136"/>
                    <a:gd name="connsiteY98" fmla="*/ 430691 h 1528091"/>
                    <a:gd name="connsiteX99" fmla="*/ 3735775 w 4401136"/>
                    <a:gd name="connsiteY99" fmla="*/ 430691 h 1528091"/>
                    <a:gd name="connsiteX100" fmla="*/ 3734111 w 4401136"/>
                    <a:gd name="connsiteY100" fmla="*/ 430414 h 1528091"/>
                    <a:gd name="connsiteX101" fmla="*/ 3730230 w 4401136"/>
                    <a:gd name="connsiteY101" fmla="*/ 429306 h 1528091"/>
                    <a:gd name="connsiteX102" fmla="*/ 3722190 w 4401136"/>
                    <a:gd name="connsiteY102" fmla="*/ 427089 h 1528091"/>
                    <a:gd name="connsiteX103" fmla="*/ 3712210 w 4401136"/>
                    <a:gd name="connsiteY103" fmla="*/ 423209 h 1528091"/>
                    <a:gd name="connsiteX104" fmla="*/ 3696962 w 4401136"/>
                    <a:gd name="connsiteY104" fmla="*/ 418775 h 1528091"/>
                    <a:gd name="connsiteX105" fmla="*/ 3677832 w 4401136"/>
                    <a:gd name="connsiteY105" fmla="*/ 417667 h 1528091"/>
                    <a:gd name="connsiteX106" fmla="*/ 3663694 w 4401136"/>
                    <a:gd name="connsiteY106" fmla="*/ 418221 h 1528091"/>
                    <a:gd name="connsiteX107" fmla="*/ 3659535 w 4401136"/>
                    <a:gd name="connsiteY107" fmla="*/ 419607 h 1528091"/>
                    <a:gd name="connsiteX108" fmla="*/ 3651495 w 4401136"/>
                    <a:gd name="connsiteY108" fmla="*/ 421269 h 1528091"/>
                    <a:gd name="connsiteX109" fmla="*/ 3642347 w 4401136"/>
                    <a:gd name="connsiteY109" fmla="*/ 422378 h 1528091"/>
                    <a:gd name="connsiteX110" fmla="*/ 3633752 w 4401136"/>
                    <a:gd name="connsiteY110" fmla="*/ 424595 h 1528091"/>
                    <a:gd name="connsiteX111" fmla="*/ 3617672 w 4401136"/>
                    <a:gd name="connsiteY111" fmla="*/ 427643 h 1528091"/>
                    <a:gd name="connsiteX112" fmla="*/ 3602425 w 4401136"/>
                    <a:gd name="connsiteY112" fmla="*/ 426535 h 1528091"/>
                    <a:gd name="connsiteX113" fmla="*/ 3596326 w 4401136"/>
                    <a:gd name="connsiteY113" fmla="*/ 424595 h 1528091"/>
                    <a:gd name="connsiteX114" fmla="*/ 3593276 w 4401136"/>
                    <a:gd name="connsiteY114" fmla="*/ 423209 h 1528091"/>
                    <a:gd name="connsiteX115" fmla="*/ 3586068 w 4401136"/>
                    <a:gd name="connsiteY115" fmla="*/ 422655 h 1528091"/>
                    <a:gd name="connsiteX116" fmla="*/ 3580246 w 4401136"/>
                    <a:gd name="connsiteY116" fmla="*/ 422655 h 1528091"/>
                    <a:gd name="connsiteX117" fmla="*/ 3580246 w 4401136"/>
                    <a:gd name="connsiteY117" fmla="*/ 412679 h 1528091"/>
                    <a:gd name="connsiteX118" fmla="*/ 3586900 w 4401136"/>
                    <a:gd name="connsiteY118" fmla="*/ 402979 h 1528091"/>
                    <a:gd name="connsiteX119" fmla="*/ 3586900 w 4401136"/>
                    <a:gd name="connsiteY119" fmla="*/ 393834 h 1528091"/>
                    <a:gd name="connsiteX120" fmla="*/ 3581910 w 4401136"/>
                    <a:gd name="connsiteY120" fmla="*/ 380532 h 1528091"/>
                    <a:gd name="connsiteX121" fmla="*/ 3573869 w 4401136"/>
                    <a:gd name="connsiteY121" fmla="*/ 373604 h 1528091"/>
                    <a:gd name="connsiteX122" fmla="*/ 3552800 w 4401136"/>
                    <a:gd name="connsiteY122" fmla="*/ 361965 h 1528091"/>
                    <a:gd name="connsiteX123" fmla="*/ 3543929 w 4401136"/>
                    <a:gd name="connsiteY123" fmla="*/ 357531 h 1528091"/>
                    <a:gd name="connsiteX124" fmla="*/ 3541433 w 4401136"/>
                    <a:gd name="connsiteY124" fmla="*/ 356423 h 1528091"/>
                    <a:gd name="connsiteX125" fmla="*/ 3540047 w 4401136"/>
                    <a:gd name="connsiteY125" fmla="*/ 356977 h 1528091"/>
                    <a:gd name="connsiteX126" fmla="*/ 3533670 w 4401136"/>
                    <a:gd name="connsiteY126" fmla="*/ 355592 h 1528091"/>
                    <a:gd name="connsiteX127" fmla="*/ 3528681 w 4401136"/>
                    <a:gd name="connsiteY127" fmla="*/ 355037 h 1528091"/>
                    <a:gd name="connsiteX128" fmla="*/ 3515650 w 4401136"/>
                    <a:gd name="connsiteY128" fmla="*/ 355037 h 1528091"/>
                    <a:gd name="connsiteX129" fmla="*/ 3505670 w 4401136"/>
                    <a:gd name="connsiteY129" fmla="*/ 355037 h 1528091"/>
                    <a:gd name="connsiteX130" fmla="*/ 3492363 w 4401136"/>
                    <a:gd name="connsiteY130" fmla="*/ 355037 h 1528091"/>
                    <a:gd name="connsiteX131" fmla="*/ 3473234 w 4401136"/>
                    <a:gd name="connsiteY131" fmla="*/ 356700 h 1528091"/>
                    <a:gd name="connsiteX132" fmla="*/ 3450778 w 4401136"/>
                    <a:gd name="connsiteY132" fmla="*/ 358917 h 1528091"/>
                    <a:gd name="connsiteX133" fmla="*/ 3439688 w 4401136"/>
                    <a:gd name="connsiteY133" fmla="*/ 359194 h 1528091"/>
                    <a:gd name="connsiteX134" fmla="*/ 3430817 w 4401136"/>
                    <a:gd name="connsiteY134" fmla="*/ 359748 h 1528091"/>
                    <a:gd name="connsiteX135" fmla="*/ 3417232 w 4401136"/>
                    <a:gd name="connsiteY135" fmla="*/ 363351 h 1528091"/>
                    <a:gd name="connsiteX136" fmla="*/ 3410856 w 4401136"/>
                    <a:gd name="connsiteY136" fmla="*/ 366676 h 1528091"/>
                    <a:gd name="connsiteX137" fmla="*/ 3404202 w 4401136"/>
                    <a:gd name="connsiteY137" fmla="*/ 368616 h 1528091"/>
                    <a:gd name="connsiteX138" fmla="*/ 3397271 w 4401136"/>
                    <a:gd name="connsiteY138" fmla="*/ 370556 h 1528091"/>
                    <a:gd name="connsiteX139" fmla="*/ 3389509 w 4401136"/>
                    <a:gd name="connsiteY139" fmla="*/ 370556 h 1528091"/>
                    <a:gd name="connsiteX140" fmla="*/ 3373430 w 4401136"/>
                    <a:gd name="connsiteY140" fmla="*/ 365291 h 1528091"/>
                    <a:gd name="connsiteX141" fmla="*/ 3363726 w 4401136"/>
                    <a:gd name="connsiteY141" fmla="*/ 355869 h 1528091"/>
                    <a:gd name="connsiteX142" fmla="*/ 3358736 w 4401136"/>
                    <a:gd name="connsiteY142" fmla="*/ 342567 h 1528091"/>
                    <a:gd name="connsiteX143" fmla="*/ 3347647 w 4401136"/>
                    <a:gd name="connsiteY143" fmla="*/ 339241 h 1528091"/>
                    <a:gd name="connsiteX144" fmla="*/ 3341548 w 4401136"/>
                    <a:gd name="connsiteY144" fmla="*/ 340627 h 1528091"/>
                    <a:gd name="connsiteX145" fmla="*/ 3334617 w 4401136"/>
                    <a:gd name="connsiteY145" fmla="*/ 342290 h 1528091"/>
                    <a:gd name="connsiteX146" fmla="*/ 3327408 w 4401136"/>
                    <a:gd name="connsiteY146" fmla="*/ 348386 h 1528091"/>
                    <a:gd name="connsiteX147" fmla="*/ 3319646 w 4401136"/>
                    <a:gd name="connsiteY147" fmla="*/ 352266 h 1528091"/>
                    <a:gd name="connsiteX148" fmla="*/ 3325745 w 4401136"/>
                    <a:gd name="connsiteY148" fmla="*/ 345892 h 1528091"/>
                    <a:gd name="connsiteX149" fmla="*/ 3331289 w 4401136"/>
                    <a:gd name="connsiteY149" fmla="*/ 338964 h 1528091"/>
                    <a:gd name="connsiteX150" fmla="*/ 3328517 w 4401136"/>
                    <a:gd name="connsiteY150" fmla="*/ 333145 h 1528091"/>
                    <a:gd name="connsiteX151" fmla="*/ 3320478 w 4401136"/>
                    <a:gd name="connsiteY151" fmla="*/ 330928 h 1528091"/>
                    <a:gd name="connsiteX152" fmla="*/ 3316319 w 4401136"/>
                    <a:gd name="connsiteY152" fmla="*/ 327602 h 1528091"/>
                    <a:gd name="connsiteX153" fmla="*/ 3314101 w 4401136"/>
                    <a:gd name="connsiteY153" fmla="*/ 324277 h 1528091"/>
                    <a:gd name="connsiteX154" fmla="*/ 3306893 w 4401136"/>
                    <a:gd name="connsiteY154" fmla="*/ 323723 h 1528091"/>
                    <a:gd name="connsiteX155" fmla="*/ 3298853 w 4401136"/>
                    <a:gd name="connsiteY155" fmla="*/ 325939 h 1528091"/>
                    <a:gd name="connsiteX156" fmla="*/ 3290814 w 4401136"/>
                    <a:gd name="connsiteY156" fmla="*/ 328433 h 1528091"/>
                    <a:gd name="connsiteX157" fmla="*/ 3284160 w 4401136"/>
                    <a:gd name="connsiteY157" fmla="*/ 326216 h 1528091"/>
                    <a:gd name="connsiteX158" fmla="*/ 3282497 w 4401136"/>
                    <a:gd name="connsiteY158" fmla="*/ 322614 h 1528091"/>
                    <a:gd name="connsiteX159" fmla="*/ 3286378 w 4401136"/>
                    <a:gd name="connsiteY159" fmla="*/ 321505 h 1528091"/>
                    <a:gd name="connsiteX160" fmla="*/ 3291922 w 4401136"/>
                    <a:gd name="connsiteY160" fmla="*/ 319566 h 1528091"/>
                    <a:gd name="connsiteX161" fmla="*/ 3294418 w 4401136"/>
                    <a:gd name="connsiteY161" fmla="*/ 316240 h 1528091"/>
                    <a:gd name="connsiteX162" fmla="*/ 3297745 w 4401136"/>
                    <a:gd name="connsiteY162" fmla="*/ 316240 h 1528091"/>
                    <a:gd name="connsiteX163" fmla="*/ 3311606 w 4401136"/>
                    <a:gd name="connsiteY163" fmla="*/ 318457 h 1528091"/>
                    <a:gd name="connsiteX164" fmla="*/ 3318814 w 4401136"/>
                    <a:gd name="connsiteY164" fmla="*/ 316240 h 1528091"/>
                    <a:gd name="connsiteX165" fmla="*/ 3318537 w 4401136"/>
                    <a:gd name="connsiteY165" fmla="*/ 309866 h 1528091"/>
                    <a:gd name="connsiteX166" fmla="*/ 3308280 w 4401136"/>
                    <a:gd name="connsiteY166" fmla="*/ 302661 h 1528091"/>
                    <a:gd name="connsiteX167" fmla="*/ 3299408 w 4401136"/>
                    <a:gd name="connsiteY167" fmla="*/ 300167 h 1528091"/>
                    <a:gd name="connsiteX168" fmla="*/ 3294972 w 4401136"/>
                    <a:gd name="connsiteY168" fmla="*/ 299059 h 1528091"/>
                    <a:gd name="connsiteX169" fmla="*/ 3294140 w 4401136"/>
                    <a:gd name="connsiteY169" fmla="*/ 299059 h 1528091"/>
                    <a:gd name="connsiteX170" fmla="*/ 3276120 w 4401136"/>
                    <a:gd name="connsiteY170" fmla="*/ 292962 h 1528091"/>
                    <a:gd name="connsiteX171" fmla="*/ 3256159 w 4401136"/>
                    <a:gd name="connsiteY171" fmla="*/ 291299 h 1528091"/>
                    <a:gd name="connsiteX172" fmla="*/ 3237585 w 4401136"/>
                    <a:gd name="connsiteY172" fmla="*/ 296842 h 1528091"/>
                    <a:gd name="connsiteX173" fmla="*/ 3224554 w 4401136"/>
                    <a:gd name="connsiteY173" fmla="*/ 310698 h 1528091"/>
                    <a:gd name="connsiteX174" fmla="*/ 3211524 w 4401136"/>
                    <a:gd name="connsiteY174" fmla="*/ 321783 h 1528091"/>
                    <a:gd name="connsiteX175" fmla="*/ 3194059 w 4401136"/>
                    <a:gd name="connsiteY175" fmla="*/ 322891 h 1528091"/>
                    <a:gd name="connsiteX176" fmla="*/ 3180752 w 4401136"/>
                    <a:gd name="connsiteY176" fmla="*/ 322337 h 1528091"/>
                    <a:gd name="connsiteX177" fmla="*/ 3181306 w 4401136"/>
                    <a:gd name="connsiteY177" fmla="*/ 315963 h 1528091"/>
                    <a:gd name="connsiteX178" fmla="*/ 3183247 w 4401136"/>
                    <a:gd name="connsiteY178" fmla="*/ 312083 h 1528091"/>
                    <a:gd name="connsiteX179" fmla="*/ 3198217 w 4401136"/>
                    <a:gd name="connsiteY179" fmla="*/ 310698 h 1528091"/>
                    <a:gd name="connsiteX180" fmla="*/ 3199603 w 4401136"/>
                    <a:gd name="connsiteY180" fmla="*/ 305155 h 1528091"/>
                    <a:gd name="connsiteX181" fmla="*/ 3202931 w 4401136"/>
                    <a:gd name="connsiteY181" fmla="*/ 299613 h 1528091"/>
                    <a:gd name="connsiteX182" fmla="*/ 3191564 w 4401136"/>
                    <a:gd name="connsiteY182" fmla="*/ 297950 h 1528091"/>
                    <a:gd name="connsiteX183" fmla="*/ 3170494 w 4401136"/>
                    <a:gd name="connsiteY183" fmla="*/ 294902 h 1528091"/>
                    <a:gd name="connsiteX184" fmla="*/ 3176038 w 4401136"/>
                    <a:gd name="connsiteY184" fmla="*/ 292131 h 1528091"/>
                    <a:gd name="connsiteX185" fmla="*/ 3183247 w 4401136"/>
                    <a:gd name="connsiteY185" fmla="*/ 290191 h 1528091"/>
                    <a:gd name="connsiteX186" fmla="*/ 3194890 w 4401136"/>
                    <a:gd name="connsiteY186" fmla="*/ 289636 h 1528091"/>
                    <a:gd name="connsiteX187" fmla="*/ 3200989 w 4401136"/>
                    <a:gd name="connsiteY187" fmla="*/ 290191 h 1528091"/>
                    <a:gd name="connsiteX188" fmla="*/ 3207643 w 4401136"/>
                    <a:gd name="connsiteY188" fmla="*/ 290191 h 1528091"/>
                    <a:gd name="connsiteX189" fmla="*/ 3219010 w 4401136"/>
                    <a:gd name="connsiteY189" fmla="*/ 294070 h 1528091"/>
                    <a:gd name="connsiteX190" fmla="*/ 3223723 w 4401136"/>
                    <a:gd name="connsiteY190" fmla="*/ 297396 h 1528091"/>
                    <a:gd name="connsiteX191" fmla="*/ 3227882 w 4401136"/>
                    <a:gd name="connsiteY191" fmla="*/ 293793 h 1528091"/>
                    <a:gd name="connsiteX192" fmla="*/ 3223723 w 4401136"/>
                    <a:gd name="connsiteY192" fmla="*/ 289359 h 1528091"/>
                    <a:gd name="connsiteX193" fmla="*/ 3219010 w 4401136"/>
                    <a:gd name="connsiteY193" fmla="*/ 286034 h 1528091"/>
                    <a:gd name="connsiteX194" fmla="*/ 3204871 w 4401136"/>
                    <a:gd name="connsiteY194" fmla="*/ 280491 h 1528091"/>
                    <a:gd name="connsiteX195" fmla="*/ 3192950 w 4401136"/>
                    <a:gd name="connsiteY195" fmla="*/ 277997 h 1528091"/>
                    <a:gd name="connsiteX196" fmla="*/ 3184355 w 4401136"/>
                    <a:gd name="connsiteY196" fmla="*/ 274949 h 1528091"/>
                    <a:gd name="connsiteX197" fmla="*/ 3169939 w 4401136"/>
                    <a:gd name="connsiteY197" fmla="*/ 272732 h 1528091"/>
                    <a:gd name="connsiteX198" fmla="*/ 3151365 w 4401136"/>
                    <a:gd name="connsiteY198" fmla="*/ 272732 h 1528091"/>
                    <a:gd name="connsiteX199" fmla="*/ 3133345 w 4401136"/>
                    <a:gd name="connsiteY199" fmla="*/ 271901 h 1528091"/>
                    <a:gd name="connsiteX200" fmla="*/ 3115602 w 4401136"/>
                    <a:gd name="connsiteY200" fmla="*/ 270515 h 1528091"/>
                    <a:gd name="connsiteX201" fmla="*/ 3098136 w 4401136"/>
                    <a:gd name="connsiteY201" fmla="*/ 267467 h 1528091"/>
                    <a:gd name="connsiteX202" fmla="*/ 3081779 w 4401136"/>
                    <a:gd name="connsiteY202" fmla="*/ 264973 h 1528091"/>
                    <a:gd name="connsiteX203" fmla="*/ 3079006 w 4401136"/>
                    <a:gd name="connsiteY203" fmla="*/ 264695 h 1528091"/>
                    <a:gd name="connsiteX204" fmla="*/ 3076789 w 4401136"/>
                    <a:gd name="connsiteY204" fmla="*/ 263864 h 1528091"/>
                    <a:gd name="connsiteX205" fmla="*/ 3073185 w 4401136"/>
                    <a:gd name="connsiteY205" fmla="*/ 263587 h 1528091"/>
                    <a:gd name="connsiteX206" fmla="*/ 3072353 w 4401136"/>
                    <a:gd name="connsiteY206" fmla="*/ 263587 h 1528091"/>
                    <a:gd name="connsiteX207" fmla="*/ 3072907 w 4401136"/>
                    <a:gd name="connsiteY207" fmla="*/ 263033 h 1528091"/>
                    <a:gd name="connsiteX208" fmla="*/ 3064313 w 4401136"/>
                    <a:gd name="connsiteY208" fmla="*/ 264973 h 1528091"/>
                    <a:gd name="connsiteX209" fmla="*/ 3067363 w 4401136"/>
                    <a:gd name="connsiteY209" fmla="*/ 269407 h 1528091"/>
                    <a:gd name="connsiteX210" fmla="*/ 3072075 w 4401136"/>
                    <a:gd name="connsiteY210" fmla="*/ 276612 h 1528091"/>
                    <a:gd name="connsiteX211" fmla="*/ 3072907 w 4401136"/>
                    <a:gd name="connsiteY211" fmla="*/ 279660 h 1528091"/>
                    <a:gd name="connsiteX212" fmla="*/ 3068749 w 4401136"/>
                    <a:gd name="connsiteY212" fmla="*/ 282986 h 1528091"/>
                    <a:gd name="connsiteX213" fmla="*/ 3059877 w 4401136"/>
                    <a:gd name="connsiteY213" fmla="*/ 283817 h 1528091"/>
                    <a:gd name="connsiteX214" fmla="*/ 3044075 w 4401136"/>
                    <a:gd name="connsiteY214" fmla="*/ 287142 h 1528091"/>
                    <a:gd name="connsiteX215" fmla="*/ 3031322 w 4401136"/>
                    <a:gd name="connsiteY215" fmla="*/ 293239 h 1528091"/>
                    <a:gd name="connsiteX216" fmla="*/ 3021897 w 4401136"/>
                    <a:gd name="connsiteY216" fmla="*/ 301276 h 1528091"/>
                    <a:gd name="connsiteX217" fmla="*/ 3035481 w 4401136"/>
                    <a:gd name="connsiteY217" fmla="*/ 299059 h 1528091"/>
                    <a:gd name="connsiteX218" fmla="*/ 3044352 w 4401136"/>
                    <a:gd name="connsiteY218" fmla="*/ 299059 h 1528091"/>
                    <a:gd name="connsiteX219" fmla="*/ 3044907 w 4401136"/>
                    <a:gd name="connsiteY219" fmla="*/ 303215 h 1528091"/>
                    <a:gd name="connsiteX220" fmla="*/ 3032986 w 4401136"/>
                    <a:gd name="connsiteY220" fmla="*/ 308758 h 1528091"/>
                    <a:gd name="connsiteX221" fmla="*/ 3033540 w 4401136"/>
                    <a:gd name="connsiteY221" fmla="*/ 312360 h 1528091"/>
                    <a:gd name="connsiteX222" fmla="*/ 3038531 w 4401136"/>
                    <a:gd name="connsiteY222" fmla="*/ 320674 h 1528091"/>
                    <a:gd name="connsiteX223" fmla="*/ 3040471 w 4401136"/>
                    <a:gd name="connsiteY223" fmla="*/ 326771 h 1528091"/>
                    <a:gd name="connsiteX224" fmla="*/ 3044075 w 4401136"/>
                    <a:gd name="connsiteY224" fmla="*/ 331759 h 1528091"/>
                    <a:gd name="connsiteX225" fmla="*/ 3035758 w 4401136"/>
                    <a:gd name="connsiteY225" fmla="*/ 336470 h 1528091"/>
                    <a:gd name="connsiteX226" fmla="*/ 3024391 w 4401136"/>
                    <a:gd name="connsiteY226" fmla="*/ 336470 h 1528091"/>
                    <a:gd name="connsiteX227" fmla="*/ 3015520 w 4401136"/>
                    <a:gd name="connsiteY227" fmla="*/ 327602 h 1528091"/>
                    <a:gd name="connsiteX228" fmla="*/ 3009698 w 4401136"/>
                    <a:gd name="connsiteY228" fmla="*/ 328711 h 1528091"/>
                    <a:gd name="connsiteX229" fmla="*/ 3002767 w 4401136"/>
                    <a:gd name="connsiteY229" fmla="*/ 329265 h 1528091"/>
                    <a:gd name="connsiteX230" fmla="*/ 2992233 w 4401136"/>
                    <a:gd name="connsiteY230" fmla="*/ 331482 h 1528091"/>
                    <a:gd name="connsiteX231" fmla="*/ 2993064 w 4401136"/>
                    <a:gd name="connsiteY231" fmla="*/ 339796 h 1528091"/>
                    <a:gd name="connsiteX232" fmla="*/ 2996391 w 4401136"/>
                    <a:gd name="connsiteY232" fmla="*/ 342567 h 1528091"/>
                    <a:gd name="connsiteX233" fmla="*/ 2995282 w 4401136"/>
                    <a:gd name="connsiteY233" fmla="*/ 347001 h 1528091"/>
                    <a:gd name="connsiteX234" fmla="*/ 2990015 w 4401136"/>
                    <a:gd name="connsiteY234" fmla="*/ 347278 h 1528091"/>
                    <a:gd name="connsiteX235" fmla="*/ 2989737 w 4401136"/>
                    <a:gd name="connsiteY235" fmla="*/ 354206 h 1528091"/>
                    <a:gd name="connsiteX236" fmla="*/ 2970331 w 4401136"/>
                    <a:gd name="connsiteY236" fmla="*/ 341735 h 1528091"/>
                    <a:gd name="connsiteX237" fmla="*/ 2961737 w 4401136"/>
                    <a:gd name="connsiteY237" fmla="*/ 339241 h 1528091"/>
                    <a:gd name="connsiteX238" fmla="*/ 2952034 w 4401136"/>
                    <a:gd name="connsiteY238" fmla="*/ 332036 h 1528091"/>
                    <a:gd name="connsiteX239" fmla="*/ 2944271 w 4401136"/>
                    <a:gd name="connsiteY239" fmla="*/ 329265 h 1528091"/>
                    <a:gd name="connsiteX240" fmla="*/ 2934290 w 4401136"/>
                    <a:gd name="connsiteY240" fmla="*/ 328988 h 1528091"/>
                    <a:gd name="connsiteX241" fmla="*/ 2915993 w 4401136"/>
                    <a:gd name="connsiteY241" fmla="*/ 332867 h 1528091"/>
                    <a:gd name="connsiteX242" fmla="*/ 2909062 w 4401136"/>
                    <a:gd name="connsiteY242" fmla="*/ 337024 h 1528091"/>
                    <a:gd name="connsiteX243" fmla="*/ 2903794 w 4401136"/>
                    <a:gd name="connsiteY243" fmla="*/ 343121 h 1528091"/>
                    <a:gd name="connsiteX244" fmla="*/ 2896032 w 4401136"/>
                    <a:gd name="connsiteY244" fmla="*/ 341181 h 1528091"/>
                    <a:gd name="connsiteX245" fmla="*/ 2887160 w 4401136"/>
                    <a:gd name="connsiteY245" fmla="*/ 340350 h 1528091"/>
                    <a:gd name="connsiteX246" fmla="*/ 2878012 w 4401136"/>
                    <a:gd name="connsiteY246" fmla="*/ 336747 h 1528091"/>
                    <a:gd name="connsiteX247" fmla="*/ 2868308 w 4401136"/>
                    <a:gd name="connsiteY247" fmla="*/ 333145 h 1528091"/>
                    <a:gd name="connsiteX248" fmla="*/ 2859991 w 4401136"/>
                    <a:gd name="connsiteY248" fmla="*/ 330096 h 1528091"/>
                    <a:gd name="connsiteX249" fmla="*/ 2855002 w 4401136"/>
                    <a:gd name="connsiteY249" fmla="*/ 326494 h 1528091"/>
                    <a:gd name="connsiteX250" fmla="*/ 2853892 w 4401136"/>
                    <a:gd name="connsiteY250" fmla="*/ 323445 h 1528091"/>
                    <a:gd name="connsiteX251" fmla="*/ 2852506 w 4401136"/>
                    <a:gd name="connsiteY251" fmla="*/ 321228 h 1528091"/>
                    <a:gd name="connsiteX252" fmla="*/ 2852506 w 4401136"/>
                    <a:gd name="connsiteY252" fmla="*/ 319566 h 1528091"/>
                    <a:gd name="connsiteX253" fmla="*/ 2845853 w 4401136"/>
                    <a:gd name="connsiteY253" fmla="*/ 314855 h 1528091"/>
                    <a:gd name="connsiteX254" fmla="*/ 2838922 w 4401136"/>
                    <a:gd name="connsiteY254" fmla="*/ 323723 h 1528091"/>
                    <a:gd name="connsiteX255" fmla="*/ 2833100 w 4401136"/>
                    <a:gd name="connsiteY255" fmla="*/ 333145 h 1528091"/>
                    <a:gd name="connsiteX256" fmla="*/ 2830882 w 4401136"/>
                    <a:gd name="connsiteY256" fmla="*/ 338133 h 1528091"/>
                    <a:gd name="connsiteX257" fmla="*/ 2831437 w 4401136"/>
                    <a:gd name="connsiteY257" fmla="*/ 338133 h 1528091"/>
                    <a:gd name="connsiteX258" fmla="*/ 2830882 w 4401136"/>
                    <a:gd name="connsiteY258" fmla="*/ 339518 h 1528091"/>
                    <a:gd name="connsiteX259" fmla="*/ 2825060 w 4401136"/>
                    <a:gd name="connsiteY259" fmla="*/ 347278 h 1528091"/>
                    <a:gd name="connsiteX260" fmla="*/ 2822288 w 4401136"/>
                    <a:gd name="connsiteY260" fmla="*/ 352266 h 1528091"/>
                    <a:gd name="connsiteX261" fmla="*/ 2817575 w 4401136"/>
                    <a:gd name="connsiteY261" fmla="*/ 359748 h 1528091"/>
                    <a:gd name="connsiteX262" fmla="*/ 2813139 w 4401136"/>
                    <a:gd name="connsiteY262" fmla="*/ 367785 h 1528091"/>
                    <a:gd name="connsiteX263" fmla="*/ 2809535 w 4401136"/>
                    <a:gd name="connsiteY263" fmla="*/ 372773 h 1528091"/>
                    <a:gd name="connsiteX264" fmla="*/ 2803158 w 4401136"/>
                    <a:gd name="connsiteY264" fmla="*/ 372773 h 1528091"/>
                    <a:gd name="connsiteX265" fmla="*/ 2798445 w 4401136"/>
                    <a:gd name="connsiteY265" fmla="*/ 367508 h 1528091"/>
                    <a:gd name="connsiteX266" fmla="*/ 2790683 w 4401136"/>
                    <a:gd name="connsiteY266" fmla="*/ 363628 h 1528091"/>
                    <a:gd name="connsiteX267" fmla="*/ 2787634 w 4401136"/>
                    <a:gd name="connsiteY267" fmla="*/ 363074 h 1528091"/>
                    <a:gd name="connsiteX268" fmla="*/ 2777653 w 4401136"/>
                    <a:gd name="connsiteY268" fmla="*/ 360580 h 1528091"/>
                    <a:gd name="connsiteX269" fmla="*/ 2771554 w 4401136"/>
                    <a:gd name="connsiteY269" fmla="*/ 355869 h 1528091"/>
                    <a:gd name="connsiteX270" fmla="*/ 2767395 w 4401136"/>
                    <a:gd name="connsiteY270" fmla="*/ 352266 h 1528091"/>
                    <a:gd name="connsiteX271" fmla="*/ 2765177 w 4401136"/>
                    <a:gd name="connsiteY271" fmla="*/ 345061 h 1528091"/>
                    <a:gd name="connsiteX272" fmla="*/ 2757970 w 4401136"/>
                    <a:gd name="connsiteY272" fmla="*/ 338964 h 1528091"/>
                    <a:gd name="connsiteX273" fmla="*/ 2751039 w 4401136"/>
                    <a:gd name="connsiteY273" fmla="*/ 335084 h 1528091"/>
                    <a:gd name="connsiteX274" fmla="*/ 2746880 w 4401136"/>
                    <a:gd name="connsiteY274" fmla="*/ 332036 h 1528091"/>
                    <a:gd name="connsiteX275" fmla="*/ 2758801 w 4401136"/>
                    <a:gd name="connsiteY275" fmla="*/ 326771 h 1528091"/>
                    <a:gd name="connsiteX276" fmla="*/ 2757970 w 4401136"/>
                    <a:gd name="connsiteY276" fmla="*/ 318457 h 1528091"/>
                    <a:gd name="connsiteX277" fmla="*/ 2754366 w 4401136"/>
                    <a:gd name="connsiteY277" fmla="*/ 313746 h 1528091"/>
                    <a:gd name="connsiteX278" fmla="*/ 2750761 w 4401136"/>
                    <a:gd name="connsiteY278" fmla="*/ 311252 h 1528091"/>
                    <a:gd name="connsiteX279" fmla="*/ 2747157 w 4401136"/>
                    <a:gd name="connsiteY279" fmla="*/ 317349 h 1528091"/>
                    <a:gd name="connsiteX280" fmla="*/ 2735791 w 4401136"/>
                    <a:gd name="connsiteY280" fmla="*/ 314577 h 1528091"/>
                    <a:gd name="connsiteX281" fmla="*/ 2732187 w 4401136"/>
                    <a:gd name="connsiteY281" fmla="*/ 310143 h 1528091"/>
                    <a:gd name="connsiteX282" fmla="*/ 2725810 w 4401136"/>
                    <a:gd name="connsiteY282" fmla="*/ 305710 h 1528091"/>
                    <a:gd name="connsiteX283" fmla="*/ 2734682 w 4401136"/>
                    <a:gd name="connsiteY283" fmla="*/ 304601 h 1528091"/>
                    <a:gd name="connsiteX284" fmla="*/ 2741058 w 4401136"/>
                    <a:gd name="connsiteY284" fmla="*/ 305710 h 1528091"/>
                    <a:gd name="connsiteX285" fmla="*/ 2753534 w 4401136"/>
                    <a:gd name="connsiteY285" fmla="*/ 305155 h 1528091"/>
                    <a:gd name="connsiteX286" fmla="*/ 2758801 w 4401136"/>
                    <a:gd name="connsiteY286" fmla="*/ 302661 h 1528091"/>
                    <a:gd name="connsiteX287" fmla="*/ 2761851 w 4401136"/>
                    <a:gd name="connsiteY287" fmla="*/ 297396 h 1528091"/>
                    <a:gd name="connsiteX288" fmla="*/ 2757970 w 4401136"/>
                    <a:gd name="connsiteY288" fmla="*/ 289914 h 1528091"/>
                    <a:gd name="connsiteX289" fmla="*/ 2754642 w 4401136"/>
                    <a:gd name="connsiteY289" fmla="*/ 286865 h 1528091"/>
                    <a:gd name="connsiteX290" fmla="*/ 2751593 w 4401136"/>
                    <a:gd name="connsiteY290" fmla="*/ 286865 h 1528091"/>
                    <a:gd name="connsiteX291" fmla="*/ 2736345 w 4401136"/>
                    <a:gd name="connsiteY291" fmla="*/ 279937 h 1528091"/>
                    <a:gd name="connsiteX292" fmla="*/ 2748543 w 4401136"/>
                    <a:gd name="connsiteY292" fmla="*/ 277443 h 1528091"/>
                    <a:gd name="connsiteX293" fmla="*/ 2753256 w 4401136"/>
                    <a:gd name="connsiteY293" fmla="*/ 272455 h 1528091"/>
                    <a:gd name="connsiteX294" fmla="*/ 2743276 w 4401136"/>
                    <a:gd name="connsiteY294" fmla="*/ 268298 h 1528091"/>
                    <a:gd name="connsiteX295" fmla="*/ 2735236 w 4401136"/>
                    <a:gd name="connsiteY295" fmla="*/ 263587 h 1528091"/>
                    <a:gd name="connsiteX296" fmla="*/ 2742444 w 4401136"/>
                    <a:gd name="connsiteY296" fmla="*/ 261924 h 1528091"/>
                    <a:gd name="connsiteX297" fmla="*/ 2749375 w 4401136"/>
                    <a:gd name="connsiteY297" fmla="*/ 258599 h 1528091"/>
                    <a:gd name="connsiteX298" fmla="*/ 2755474 w 4401136"/>
                    <a:gd name="connsiteY298" fmla="*/ 255550 h 1528091"/>
                    <a:gd name="connsiteX299" fmla="*/ 2752148 w 4401136"/>
                    <a:gd name="connsiteY299" fmla="*/ 251394 h 1528091"/>
                    <a:gd name="connsiteX300" fmla="*/ 2740226 w 4401136"/>
                    <a:gd name="connsiteY300" fmla="*/ 246128 h 1528091"/>
                    <a:gd name="connsiteX301" fmla="*/ 2731909 w 4401136"/>
                    <a:gd name="connsiteY301" fmla="*/ 241694 h 1528091"/>
                    <a:gd name="connsiteX302" fmla="*/ 2711949 w 4401136"/>
                    <a:gd name="connsiteY302" fmla="*/ 232272 h 1528091"/>
                    <a:gd name="connsiteX303" fmla="*/ 2705295 w 4401136"/>
                    <a:gd name="connsiteY303" fmla="*/ 229501 h 1528091"/>
                    <a:gd name="connsiteX304" fmla="*/ 2694206 w 4401136"/>
                    <a:gd name="connsiteY304" fmla="*/ 228947 h 1528091"/>
                    <a:gd name="connsiteX305" fmla="*/ 2690879 w 4401136"/>
                    <a:gd name="connsiteY305" fmla="*/ 234212 h 1528091"/>
                    <a:gd name="connsiteX306" fmla="*/ 2684503 w 4401136"/>
                    <a:gd name="connsiteY306" fmla="*/ 238092 h 1528091"/>
                    <a:gd name="connsiteX307" fmla="*/ 2684503 w 4401136"/>
                    <a:gd name="connsiteY307" fmla="*/ 238369 h 1528091"/>
                    <a:gd name="connsiteX308" fmla="*/ 2675631 w 4401136"/>
                    <a:gd name="connsiteY308" fmla="*/ 237537 h 1528091"/>
                    <a:gd name="connsiteX309" fmla="*/ 2675631 w 4401136"/>
                    <a:gd name="connsiteY309" fmla="*/ 230887 h 1528091"/>
                    <a:gd name="connsiteX310" fmla="*/ 2670641 w 4401136"/>
                    <a:gd name="connsiteY310" fmla="*/ 227561 h 1528091"/>
                    <a:gd name="connsiteX311" fmla="*/ 2657888 w 4401136"/>
                    <a:gd name="connsiteY311" fmla="*/ 228947 h 1528091"/>
                    <a:gd name="connsiteX312" fmla="*/ 2645690 w 4401136"/>
                    <a:gd name="connsiteY312" fmla="*/ 225621 h 1528091"/>
                    <a:gd name="connsiteX313" fmla="*/ 2642363 w 4401136"/>
                    <a:gd name="connsiteY313" fmla="*/ 220910 h 1528091"/>
                    <a:gd name="connsiteX314" fmla="*/ 2637095 w 4401136"/>
                    <a:gd name="connsiteY314" fmla="*/ 221464 h 1528091"/>
                    <a:gd name="connsiteX315" fmla="*/ 2631551 w 4401136"/>
                    <a:gd name="connsiteY315" fmla="*/ 218693 h 1528091"/>
                    <a:gd name="connsiteX316" fmla="*/ 2630996 w 4401136"/>
                    <a:gd name="connsiteY316" fmla="*/ 218693 h 1528091"/>
                    <a:gd name="connsiteX317" fmla="*/ 2628778 w 4401136"/>
                    <a:gd name="connsiteY317" fmla="*/ 214813 h 1528091"/>
                    <a:gd name="connsiteX318" fmla="*/ 2627670 w 4401136"/>
                    <a:gd name="connsiteY318" fmla="*/ 210657 h 1528091"/>
                    <a:gd name="connsiteX319" fmla="*/ 2626838 w 4401136"/>
                    <a:gd name="connsiteY319" fmla="*/ 207331 h 1528091"/>
                    <a:gd name="connsiteX320" fmla="*/ 2622679 w 4401136"/>
                    <a:gd name="connsiteY320" fmla="*/ 209271 h 1528091"/>
                    <a:gd name="connsiteX321" fmla="*/ 2620739 w 4401136"/>
                    <a:gd name="connsiteY321" fmla="*/ 213982 h 1528091"/>
                    <a:gd name="connsiteX322" fmla="*/ 2614362 w 4401136"/>
                    <a:gd name="connsiteY322" fmla="*/ 219525 h 1528091"/>
                    <a:gd name="connsiteX323" fmla="*/ 2609094 w 4401136"/>
                    <a:gd name="connsiteY323" fmla="*/ 222850 h 1528091"/>
                    <a:gd name="connsiteX324" fmla="*/ 2602995 w 4401136"/>
                    <a:gd name="connsiteY324" fmla="*/ 221464 h 1528091"/>
                    <a:gd name="connsiteX325" fmla="*/ 2598005 w 4401136"/>
                    <a:gd name="connsiteY325" fmla="*/ 219525 h 1528091"/>
                    <a:gd name="connsiteX326" fmla="*/ 2592460 w 4401136"/>
                    <a:gd name="connsiteY326" fmla="*/ 233104 h 1528091"/>
                    <a:gd name="connsiteX327" fmla="*/ 2596342 w 4401136"/>
                    <a:gd name="connsiteY327" fmla="*/ 238092 h 1528091"/>
                    <a:gd name="connsiteX328" fmla="*/ 2596619 w 4401136"/>
                    <a:gd name="connsiteY328" fmla="*/ 243357 h 1528091"/>
                    <a:gd name="connsiteX329" fmla="*/ 2593570 w 4401136"/>
                    <a:gd name="connsiteY329" fmla="*/ 256105 h 1528091"/>
                    <a:gd name="connsiteX330" fmla="*/ 2582480 w 4401136"/>
                    <a:gd name="connsiteY330" fmla="*/ 262478 h 1528091"/>
                    <a:gd name="connsiteX331" fmla="*/ 2569727 w 4401136"/>
                    <a:gd name="connsiteY331" fmla="*/ 258876 h 1528091"/>
                    <a:gd name="connsiteX332" fmla="*/ 2558915 w 4401136"/>
                    <a:gd name="connsiteY332" fmla="*/ 257213 h 1528091"/>
                    <a:gd name="connsiteX333" fmla="*/ 2542281 w 4401136"/>
                    <a:gd name="connsiteY333" fmla="*/ 259153 h 1528091"/>
                    <a:gd name="connsiteX334" fmla="*/ 2523984 w 4401136"/>
                    <a:gd name="connsiteY334" fmla="*/ 258876 h 1528091"/>
                    <a:gd name="connsiteX335" fmla="*/ 2515390 w 4401136"/>
                    <a:gd name="connsiteY335" fmla="*/ 257767 h 1528091"/>
                    <a:gd name="connsiteX336" fmla="*/ 2509568 w 4401136"/>
                    <a:gd name="connsiteY336" fmla="*/ 257767 h 1528091"/>
                    <a:gd name="connsiteX337" fmla="*/ 2479626 w 4401136"/>
                    <a:gd name="connsiteY337" fmla="*/ 253888 h 1528091"/>
                    <a:gd name="connsiteX338" fmla="*/ 2469369 w 4401136"/>
                    <a:gd name="connsiteY338" fmla="*/ 248068 h 1528091"/>
                    <a:gd name="connsiteX339" fmla="*/ 2465488 w 4401136"/>
                    <a:gd name="connsiteY339" fmla="*/ 243080 h 1528091"/>
                    <a:gd name="connsiteX340" fmla="*/ 2467151 w 4401136"/>
                    <a:gd name="connsiteY340" fmla="*/ 238092 h 1528091"/>
                    <a:gd name="connsiteX341" fmla="*/ 2470477 w 4401136"/>
                    <a:gd name="connsiteY341" fmla="*/ 234766 h 1528091"/>
                    <a:gd name="connsiteX342" fmla="*/ 2474636 w 4401136"/>
                    <a:gd name="connsiteY342" fmla="*/ 231441 h 1528091"/>
                    <a:gd name="connsiteX343" fmla="*/ 2464101 w 4401136"/>
                    <a:gd name="connsiteY343" fmla="*/ 227007 h 1528091"/>
                    <a:gd name="connsiteX344" fmla="*/ 2452735 w 4401136"/>
                    <a:gd name="connsiteY344" fmla="*/ 226453 h 1528091"/>
                    <a:gd name="connsiteX345" fmla="*/ 2423625 w 4401136"/>
                    <a:gd name="connsiteY345" fmla="*/ 223681 h 1528091"/>
                    <a:gd name="connsiteX346" fmla="*/ 2410041 w 4401136"/>
                    <a:gd name="connsiteY346" fmla="*/ 223681 h 1528091"/>
                    <a:gd name="connsiteX347" fmla="*/ 2393407 w 4401136"/>
                    <a:gd name="connsiteY347" fmla="*/ 222850 h 1528091"/>
                    <a:gd name="connsiteX348" fmla="*/ 2375109 w 4401136"/>
                    <a:gd name="connsiteY348" fmla="*/ 222850 h 1528091"/>
                    <a:gd name="connsiteX349" fmla="*/ 2370119 w 4401136"/>
                    <a:gd name="connsiteY349" fmla="*/ 225344 h 1528091"/>
                    <a:gd name="connsiteX350" fmla="*/ 2363465 w 4401136"/>
                    <a:gd name="connsiteY350" fmla="*/ 226453 h 1528091"/>
                    <a:gd name="connsiteX351" fmla="*/ 2353485 w 4401136"/>
                    <a:gd name="connsiteY351" fmla="*/ 226730 h 1528091"/>
                    <a:gd name="connsiteX352" fmla="*/ 2344891 w 4401136"/>
                    <a:gd name="connsiteY352" fmla="*/ 227838 h 1528091"/>
                    <a:gd name="connsiteX353" fmla="*/ 2334633 w 4401136"/>
                    <a:gd name="connsiteY353" fmla="*/ 227284 h 1528091"/>
                    <a:gd name="connsiteX354" fmla="*/ 2331583 w 4401136"/>
                    <a:gd name="connsiteY354" fmla="*/ 233104 h 1528091"/>
                    <a:gd name="connsiteX355" fmla="*/ 2331583 w 4401136"/>
                    <a:gd name="connsiteY355" fmla="*/ 241972 h 1528091"/>
                    <a:gd name="connsiteX356" fmla="*/ 2327702 w 4401136"/>
                    <a:gd name="connsiteY356" fmla="*/ 245020 h 1528091"/>
                    <a:gd name="connsiteX357" fmla="*/ 2322435 w 4401136"/>
                    <a:gd name="connsiteY357" fmla="*/ 242803 h 1528091"/>
                    <a:gd name="connsiteX358" fmla="*/ 2322435 w 4401136"/>
                    <a:gd name="connsiteY358" fmla="*/ 236983 h 1528091"/>
                    <a:gd name="connsiteX359" fmla="*/ 2321603 w 4401136"/>
                    <a:gd name="connsiteY359" fmla="*/ 231995 h 1528091"/>
                    <a:gd name="connsiteX360" fmla="*/ 2323543 w 4401136"/>
                    <a:gd name="connsiteY360" fmla="*/ 228115 h 1528091"/>
                    <a:gd name="connsiteX361" fmla="*/ 2325207 w 4401136"/>
                    <a:gd name="connsiteY361" fmla="*/ 219248 h 1528091"/>
                    <a:gd name="connsiteX362" fmla="*/ 2318830 w 4401136"/>
                    <a:gd name="connsiteY362" fmla="*/ 213982 h 1528091"/>
                    <a:gd name="connsiteX363" fmla="*/ 2312731 w 4401136"/>
                    <a:gd name="connsiteY363" fmla="*/ 209271 h 1528091"/>
                    <a:gd name="connsiteX364" fmla="*/ 2309959 w 4401136"/>
                    <a:gd name="connsiteY364" fmla="*/ 220079 h 1528091"/>
                    <a:gd name="connsiteX365" fmla="*/ 2299424 w 4401136"/>
                    <a:gd name="connsiteY365" fmla="*/ 221464 h 1528091"/>
                    <a:gd name="connsiteX366" fmla="*/ 2287780 w 4401136"/>
                    <a:gd name="connsiteY366" fmla="*/ 218416 h 1528091"/>
                    <a:gd name="connsiteX367" fmla="*/ 2277245 w 4401136"/>
                    <a:gd name="connsiteY367" fmla="*/ 213705 h 1528091"/>
                    <a:gd name="connsiteX368" fmla="*/ 2273919 w 4401136"/>
                    <a:gd name="connsiteY368" fmla="*/ 205114 h 1528091"/>
                    <a:gd name="connsiteX369" fmla="*/ 2264493 w 4401136"/>
                    <a:gd name="connsiteY369" fmla="*/ 205114 h 1528091"/>
                    <a:gd name="connsiteX370" fmla="*/ 2260057 w 4401136"/>
                    <a:gd name="connsiteY370" fmla="*/ 204006 h 1528091"/>
                    <a:gd name="connsiteX371" fmla="*/ 2245918 w 4401136"/>
                    <a:gd name="connsiteY371" fmla="*/ 204006 h 1528091"/>
                    <a:gd name="connsiteX372" fmla="*/ 2232056 w 4401136"/>
                    <a:gd name="connsiteY372" fmla="*/ 203452 h 1528091"/>
                    <a:gd name="connsiteX373" fmla="*/ 2228452 w 4401136"/>
                    <a:gd name="connsiteY373" fmla="*/ 208994 h 1528091"/>
                    <a:gd name="connsiteX374" fmla="*/ 2223462 w 4401136"/>
                    <a:gd name="connsiteY374" fmla="*/ 215368 h 1528091"/>
                    <a:gd name="connsiteX375" fmla="*/ 2219580 w 4401136"/>
                    <a:gd name="connsiteY375" fmla="*/ 220910 h 1528091"/>
                    <a:gd name="connsiteX376" fmla="*/ 2224571 w 4401136"/>
                    <a:gd name="connsiteY376" fmla="*/ 222573 h 1528091"/>
                    <a:gd name="connsiteX377" fmla="*/ 2240096 w 4401136"/>
                    <a:gd name="connsiteY377" fmla="*/ 222573 h 1528091"/>
                    <a:gd name="connsiteX378" fmla="*/ 2248136 w 4401136"/>
                    <a:gd name="connsiteY378" fmla="*/ 219525 h 1528091"/>
                    <a:gd name="connsiteX379" fmla="*/ 2254790 w 4401136"/>
                    <a:gd name="connsiteY379" fmla="*/ 218970 h 1528091"/>
                    <a:gd name="connsiteX380" fmla="*/ 2249799 w 4401136"/>
                    <a:gd name="connsiteY380" fmla="*/ 223681 h 1528091"/>
                    <a:gd name="connsiteX381" fmla="*/ 2242314 w 4401136"/>
                    <a:gd name="connsiteY381" fmla="*/ 228670 h 1528091"/>
                    <a:gd name="connsiteX382" fmla="*/ 2225957 w 4401136"/>
                    <a:gd name="connsiteY382" fmla="*/ 227838 h 1528091"/>
                    <a:gd name="connsiteX383" fmla="*/ 2215145 w 4401136"/>
                    <a:gd name="connsiteY383" fmla="*/ 226453 h 1528091"/>
                    <a:gd name="connsiteX384" fmla="*/ 2211818 w 4401136"/>
                    <a:gd name="connsiteY384" fmla="*/ 231441 h 1528091"/>
                    <a:gd name="connsiteX385" fmla="*/ 2201283 w 4401136"/>
                    <a:gd name="connsiteY385" fmla="*/ 241140 h 1528091"/>
                    <a:gd name="connsiteX386" fmla="*/ 2192966 w 4401136"/>
                    <a:gd name="connsiteY386" fmla="*/ 241417 h 1528091"/>
                    <a:gd name="connsiteX387" fmla="*/ 2184926 w 4401136"/>
                    <a:gd name="connsiteY387" fmla="*/ 243634 h 1528091"/>
                    <a:gd name="connsiteX388" fmla="*/ 2173282 w 4401136"/>
                    <a:gd name="connsiteY388" fmla="*/ 248068 h 1528091"/>
                    <a:gd name="connsiteX389" fmla="*/ 2162193 w 4401136"/>
                    <a:gd name="connsiteY389" fmla="*/ 249454 h 1528091"/>
                    <a:gd name="connsiteX390" fmla="*/ 2152213 w 4401136"/>
                    <a:gd name="connsiteY390" fmla="*/ 251117 h 1528091"/>
                    <a:gd name="connsiteX391" fmla="*/ 2143896 w 4401136"/>
                    <a:gd name="connsiteY391" fmla="*/ 251117 h 1528091"/>
                    <a:gd name="connsiteX392" fmla="*/ 2135579 w 4401136"/>
                    <a:gd name="connsiteY392" fmla="*/ 251394 h 1528091"/>
                    <a:gd name="connsiteX393" fmla="*/ 2129202 w 4401136"/>
                    <a:gd name="connsiteY393" fmla="*/ 256936 h 1528091"/>
                    <a:gd name="connsiteX394" fmla="*/ 2124490 w 4401136"/>
                    <a:gd name="connsiteY394" fmla="*/ 263310 h 1528091"/>
                    <a:gd name="connsiteX395" fmla="*/ 2116727 w 4401136"/>
                    <a:gd name="connsiteY395" fmla="*/ 266081 h 1528091"/>
                    <a:gd name="connsiteX396" fmla="*/ 2108687 w 4401136"/>
                    <a:gd name="connsiteY396" fmla="*/ 267744 h 1528091"/>
                    <a:gd name="connsiteX397" fmla="*/ 2098984 w 4401136"/>
                    <a:gd name="connsiteY397" fmla="*/ 267744 h 1528091"/>
                    <a:gd name="connsiteX398" fmla="*/ 2102588 w 4401136"/>
                    <a:gd name="connsiteY398" fmla="*/ 266358 h 1528091"/>
                    <a:gd name="connsiteX399" fmla="*/ 2105914 w 4401136"/>
                    <a:gd name="connsiteY399" fmla="*/ 264141 h 1528091"/>
                    <a:gd name="connsiteX400" fmla="*/ 2111737 w 4401136"/>
                    <a:gd name="connsiteY400" fmla="*/ 258045 h 1528091"/>
                    <a:gd name="connsiteX401" fmla="*/ 2117004 w 4401136"/>
                    <a:gd name="connsiteY401" fmla="*/ 253333 h 1528091"/>
                    <a:gd name="connsiteX402" fmla="*/ 2119776 w 4401136"/>
                    <a:gd name="connsiteY402" fmla="*/ 249177 h 1528091"/>
                    <a:gd name="connsiteX403" fmla="*/ 2121162 w 4401136"/>
                    <a:gd name="connsiteY403" fmla="*/ 246960 h 1528091"/>
                    <a:gd name="connsiteX404" fmla="*/ 2123935 w 4401136"/>
                    <a:gd name="connsiteY404" fmla="*/ 245297 h 1528091"/>
                    <a:gd name="connsiteX405" fmla="*/ 2128371 w 4401136"/>
                    <a:gd name="connsiteY405" fmla="*/ 242249 h 1528091"/>
                    <a:gd name="connsiteX406" fmla="*/ 2143064 w 4401136"/>
                    <a:gd name="connsiteY406" fmla="*/ 236429 h 1528091"/>
                    <a:gd name="connsiteX407" fmla="*/ 2153322 w 4401136"/>
                    <a:gd name="connsiteY407" fmla="*/ 227561 h 1528091"/>
                    <a:gd name="connsiteX408" fmla="*/ 2167183 w 4401136"/>
                    <a:gd name="connsiteY408" fmla="*/ 223681 h 1528091"/>
                    <a:gd name="connsiteX409" fmla="*/ 2179381 w 4401136"/>
                    <a:gd name="connsiteY409" fmla="*/ 217585 h 1528091"/>
                    <a:gd name="connsiteX410" fmla="*/ 2195739 w 4401136"/>
                    <a:gd name="connsiteY410" fmla="*/ 210934 h 1528091"/>
                    <a:gd name="connsiteX411" fmla="*/ 2212650 w 4401136"/>
                    <a:gd name="connsiteY411" fmla="*/ 202343 h 1528091"/>
                    <a:gd name="connsiteX412" fmla="*/ 2225403 w 4401136"/>
                    <a:gd name="connsiteY412" fmla="*/ 194861 h 1528091"/>
                    <a:gd name="connsiteX413" fmla="*/ 2228729 w 4401136"/>
                    <a:gd name="connsiteY413" fmla="*/ 184884 h 1528091"/>
                    <a:gd name="connsiteX414" fmla="*/ 2239542 w 4401136"/>
                    <a:gd name="connsiteY414" fmla="*/ 180728 h 1528091"/>
                    <a:gd name="connsiteX415" fmla="*/ 2253680 w 4401136"/>
                    <a:gd name="connsiteY415" fmla="*/ 176571 h 1528091"/>
                    <a:gd name="connsiteX416" fmla="*/ 2278077 w 4401136"/>
                    <a:gd name="connsiteY416" fmla="*/ 162438 h 1528091"/>
                    <a:gd name="connsiteX417" fmla="*/ 2304137 w 4401136"/>
                    <a:gd name="connsiteY417" fmla="*/ 149690 h 1528091"/>
                    <a:gd name="connsiteX418" fmla="*/ 2317444 w 4401136"/>
                    <a:gd name="connsiteY418" fmla="*/ 142762 h 1528091"/>
                    <a:gd name="connsiteX419" fmla="*/ 2329920 w 4401136"/>
                    <a:gd name="connsiteY419" fmla="*/ 133617 h 1528091"/>
                    <a:gd name="connsiteX420" fmla="*/ 2328811 w 4401136"/>
                    <a:gd name="connsiteY420" fmla="*/ 123918 h 1528091"/>
                    <a:gd name="connsiteX421" fmla="*/ 2316058 w 4401136"/>
                    <a:gd name="connsiteY421" fmla="*/ 123918 h 1528091"/>
                    <a:gd name="connsiteX422" fmla="*/ 2310237 w 4401136"/>
                    <a:gd name="connsiteY422" fmla="*/ 122255 h 1528091"/>
                    <a:gd name="connsiteX423" fmla="*/ 2303860 w 4401136"/>
                    <a:gd name="connsiteY423" fmla="*/ 112833 h 1528091"/>
                    <a:gd name="connsiteX424" fmla="*/ 2302751 w 4401136"/>
                    <a:gd name="connsiteY424" fmla="*/ 107567 h 1528091"/>
                    <a:gd name="connsiteX425" fmla="*/ 2309127 w 4401136"/>
                    <a:gd name="connsiteY425" fmla="*/ 107013 h 1528091"/>
                    <a:gd name="connsiteX426" fmla="*/ 2320494 w 4401136"/>
                    <a:gd name="connsiteY426" fmla="*/ 112001 h 1528091"/>
                    <a:gd name="connsiteX427" fmla="*/ 2325207 w 4401136"/>
                    <a:gd name="connsiteY427" fmla="*/ 112278 h 1528091"/>
                    <a:gd name="connsiteX428" fmla="*/ 2329088 w 4401136"/>
                    <a:gd name="connsiteY428" fmla="*/ 113941 h 1528091"/>
                    <a:gd name="connsiteX429" fmla="*/ 2335188 w 4401136"/>
                    <a:gd name="connsiteY429" fmla="*/ 114495 h 1528091"/>
                    <a:gd name="connsiteX430" fmla="*/ 2337128 w 4401136"/>
                    <a:gd name="connsiteY430" fmla="*/ 110339 h 1528091"/>
                    <a:gd name="connsiteX431" fmla="*/ 2339900 w 4401136"/>
                    <a:gd name="connsiteY431" fmla="*/ 106459 h 1528091"/>
                    <a:gd name="connsiteX432" fmla="*/ 2335742 w 4401136"/>
                    <a:gd name="connsiteY432" fmla="*/ 103965 h 1528091"/>
                    <a:gd name="connsiteX433" fmla="*/ 2328257 w 4401136"/>
                    <a:gd name="connsiteY433" fmla="*/ 100639 h 1528091"/>
                    <a:gd name="connsiteX434" fmla="*/ 2327425 w 4401136"/>
                    <a:gd name="connsiteY434" fmla="*/ 90940 h 1528091"/>
                    <a:gd name="connsiteX435" fmla="*/ 2319940 w 4401136"/>
                    <a:gd name="connsiteY435" fmla="*/ 84843 h 1528091"/>
                    <a:gd name="connsiteX436" fmla="*/ 2315504 w 4401136"/>
                    <a:gd name="connsiteY436" fmla="*/ 91771 h 1528091"/>
                    <a:gd name="connsiteX437" fmla="*/ 2312454 w 4401136"/>
                    <a:gd name="connsiteY437" fmla="*/ 95374 h 1528091"/>
                    <a:gd name="connsiteX438" fmla="*/ 2311068 w 4401136"/>
                    <a:gd name="connsiteY438" fmla="*/ 92049 h 1528091"/>
                    <a:gd name="connsiteX439" fmla="*/ 2310513 w 4401136"/>
                    <a:gd name="connsiteY439" fmla="*/ 87337 h 1528091"/>
                    <a:gd name="connsiteX440" fmla="*/ 2298870 w 4401136"/>
                    <a:gd name="connsiteY440" fmla="*/ 75144 h 1528091"/>
                    <a:gd name="connsiteX441" fmla="*/ 2284176 w 4401136"/>
                    <a:gd name="connsiteY441" fmla="*/ 67662 h 1528091"/>
                    <a:gd name="connsiteX442" fmla="*/ 2274196 w 4401136"/>
                    <a:gd name="connsiteY442" fmla="*/ 60457 h 1528091"/>
                    <a:gd name="connsiteX443" fmla="*/ 2246749 w 4401136"/>
                    <a:gd name="connsiteY443" fmla="*/ 52974 h 1528091"/>
                    <a:gd name="connsiteX444" fmla="*/ 2226234 w 4401136"/>
                    <a:gd name="connsiteY444" fmla="*/ 59902 h 1528091"/>
                    <a:gd name="connsiteX445" fmla="*/ 2216531 w 4401136"/>
                    <a:gd name="connsiteY445" fmla="*/ 55468 h 1528091"/>
                    <a:gd name="connsiteX446" fmla="*/ 2200452 w 4401136"/>
                    <a:gd name="connsiteY446" fmla="*/ 56300 h 1528091"/>
                    <a:gd name="connsiteX447" fmla="*/ 2190471 w 4401136"/>
                    <a:gd name="connsiteY447" fmla="*/ 56577 h 1528091"/>
                    <a:gd name="connsiteX448" fmla="*/ 2184372 w 4401136"/>
                    <a:gd name="connsiteY448" fmla="*/ 56577 h 1528091"/>
                    <a:gd name="connsiteX449" fmla="*/ 2177441 w 4401136"/>
                    <a:gd name="connsiteY449" fmla="*/ 64336 h 1528091"/>
                    <a:gd name="connsiteX450" fmla="*/ 2170510 w 4401136"/>
                    <a:gd name="connsiteY450" fmla="*/ 70433 h 1528091"/>
                    <a:gd name="connsiteX451" fmla="*/ 2159975 w 4401136"/>
                    <a:gd name="connsiteY451" fmla="*/ 69047 h 1528091"/>
                    <a:gd name="connsiteX452" fmla="*/ 2148886 w 4401136"/>
                    <a:gd name="connsiteY452" fmla="*/ 70987 h 1528091"/>
                    <a:gd name="connsiteX453" fmla="*/ 2137519 w 4401136"/>
                    <a:gd name="connsiteY453" fmla="*/ 70156 h 1528091"/>
                    <a:gd name="connsiteX454" fmla="*/ 2148886 w 4401136"/>
                    <a:gd name="connsiteY454" fmla="*/ 55468 h 1528091"/>
                    <a:gd name="connsiteX455" fmla="*/ 2156372 w 4401136"/>
                    <a:gd name="connsiteY455" fmla="*/ 51034 h 1528091"/>
                    <a:gd name="connsiteX456" fmla="*/ 2161361 w 4401136"/>
                    <a:gd name="connsiteY456" fmla="*/ 46323 h 1528091"/>
                    <a:gd name="connsiteX457" fmla="*/ 2153876 w 4401136"/>
                    <a:gd name="connsiteY457" fmla="*/ 42721 h 1528091"/>
                    <a:gd name="connsiteX458" fmla="*/ 2142232 w 4401136"/>
                    <a:gd name="connsiteY458" fmla="*/ 42167 h 1528091"/>
                    <a:gd name="connsiteX459" fmla="*/ 2137519 w 4401136"/>
                    <a:gd name="connsiteY459" fmla="*/ 39950 h 1528091"/>
                    <a:gd name="connsiteX460" fmla="*/ 2127262 w 4401136"/>
                    <a:gd name="connsiteY460" fmla="*/ 39118 h 1528091"/>
                    <a:gd name="connsiteX461" fmla="*/ 2118390 w 4401136"/>
                    <a:gd name="connsiteY461" fmla="*/ 41890 h 1528091"/>
                    <a:gd name="connsiteX462" fmla="*/ 2113123 w 4401136"/>
                    <a:gd name="connsiteY462" fmla="*/ 40781 h 1528091"/>
                    <a:gd name="connsiteX463" fmla="*/ 2115063 w 4401136"/>
                    <a:gd name="connsiteY463" fmla="*/ 36624 h 1528091"/>
                    <a:gd name="connsiteX464" fmla="*/ 2110628 w 4401136"/>
                    <a:gd name="connsiteY464" fmla="*/ 35516 h 1528091"/>
                    <a:gd name="connsiteX465" fmla="*/ 2107856 w 4401136"/>
                    <a:gd name="connsiteY465" fmla="*/ 36901 h 1528091"/>
                    <a:gd name="connsiteX466" fmla="*/ 2100093 w 4401136"/>
                    <a:gd name="connsiteY466" fmla="*/ 38287 h 1528091"/>
                    <a:gd name="connsiteX467" fmla="*/ 2088449 w 4401136"/>
                    <a:gd name="connsiteY467" fmla="*/ 38841 h 1528091"/>
                    <a:gd name="connsiteX468" fmla="*/ 2077914 w 4401136"/>
                    <a:gd name="connsiteY468" fmla="*/ 38564 h 1528091"/>
                    <a:gd name="connsiteX469" fmla="*/ 2074864 w 4401136"/>
                    <a:gd name="connsiteY469" fmla="*/ 35793 h 1528091"/>
                    <a:gd name="connsiteX470" fmla="*/ 2090944 w 4401136"/>
                    <a:gd name="connsiteY470" fmla="*/ 32190 h 1528091"/>
                    <a:gd name="connsiteX471" fmla="*/ 2107578 w 4401136"/>
                    <a:gd name="connsiteY471" fmla="*/ 26094 h 1528091"/>
                    <a:gd name="connsiteX472" fmla="*/ 2121440 w 4401136"/>
                    <a:gd name="connsiteY472" fmla="*/ 19720 h 1528091"/>
                    <a:gd name="connsiteX473" fmla="*/ 2124212 w 4401136"/>
                    <a:gd name="connsiteY473" fmla="*/ 14177 h 1528091"/>
                    <a:gd name="connsiteX474" fmla="*/ 2109242 w 4401136"/>
                    <a:gd name="connsiteY474" fmla="*/ 7803 h 1528091"/>
                    <a:gd name="connsiteX475" fmla="*/ 2095102 w 4401136"/>
                    <a:gd name="connsiteY475" fmla="*/ 5309 h 1528091"/>
                    <a:gd name="connsiteX476" fmla="*/ 2064607 w 4401136"/>
                    <a:gd name="connsiteY476" fmla="*/ 321 h 1528091"/>
                    <a:gd name="connsiteX477" fmla="*/ 2048250 w 4401136"/>
                    <a:gd name="connsiteY477" fmla="*/ 6418 h 1528091"/>
                    <a:gd name="connsiteX478" fmla="*/ 2031339 w 4401136"/>
                    <a:gd name="connsiteY478" fmla="*/ 11129 h 1528091"/>
                    <a:gd name="connsiteX479" fmla="*/ 2017199 w 4401136"/>
                    <a:gd name="connsiteY479" fmla="*/ 17226 h 1528091"/>
                    <a:gd name="connsiteX480" fmla="*/ 2015536 w 4401136"/>
                    <a:gd name="connsiteY480" fmla="*/ 22491 h 1528091"/>
                    <a:gd name="connsiteX481" fmla="*/ 2007219 w 4401136"/>
                    <a:gd name="connsiteY481" fmla="*/ 30250 h 1528091"/>
                    <a:gd name="connsiteX482" fmla="*/ 1998348 w 4401136"/>
                    <a:gd name="connsiteY482" fmla="*/ 36624 h 1528091"/>
                    <a:gd name="connsiteX483" fmla="*/ 1988922 w 4401136"/>
                    <a:gd name="connsiteY483" fmla="*/ 42721 h 1528091"/>
                    <a:gd name="connsiteX484" fmla="*/ 1988922 w 4401136"/>
                    <a:gd name="connsiteY484" fmla="*/ 51589 h 1528091"/>
                    <a:gd name="connsiteX485" fmla="*/ 1994466 w 4401136"/>
                    <a:gd name="connsiteY485" fmla="*/ 58240 h 1528091"/>
                    <a:gd name="connsiteX486" fmla="*/ 1989199 w 4401136"/>
                    <a:gd name="connsiteY486" fmla="*/ 65722 h 1528091"/>
                    <a:gd name="connsiteX487" fmla="*/ 1995852 w 4401136"/>
                    <a:gd name="connsiteY487" fmla="*/ 70987 h 1528091"/>
                    <a:gd name="connsiteX488" fmla="*/ 2005279 w 4401136"/>
                    <a:gd name="connsiteY488" fmla="*/ 72650 h 1528091"/>
                    <a:gd name="connsiteX489" fmla="*/ 2013596 w 4401136"/>
                    <a:gd name="connsiteY489" fmla="*/ 75421 h 1528091"/>
                    <a:gd name="connsiteX490" fmla="*/ 2005279 w 4401136"/>
                    <a:gd name="connsiteY490" fmla="*/ 74036 h 1528091"/>
                    <a:gd name="connsiteX491" fmla="*/ 1997239 w 4401136"/>
                    <a:gd name="connsiteY491" fmla="*/ 73481 h 1528091"/>
                    <a:gd name="connsiteX492" fmla="*/ 1989753 w 4401136"/>
                    <a:gd name="connsiteY492" fmla="*/ 72096 h 1528091"/>
                    <a:gd name="connsiteX493" fmla="*/ 1980882 w 4401136"/>
                    <a:gd name="connsiteY493" fmla="*/ 71264 h 1528091"/>
                    <a:gd name="connsiteX494" fmla="*/ 1973397 w 4401136"/>
                    <a:gd name="connsiteY494" fmla="*/ 70710 h 1528091"/>
                    <a:gd name="connsiteX495" fmla="*/ 1966189 w 4401136"/>
                    <a:gd name="connsiteY495" fmla="*/ 72373 h 1528091"/>
                    <a:gd name="connsiteX496" fmla="*/ 1961753 w 4401136"/>
                    <a:gd name="connsiteY496" fmla="*/ 72373 h 1528091"/>
                    <a:gd name="connsiteX497" fmla="*/ 1957594 w 4401136"/>
                    <a:gd name="connsiteY497" fmla="*/ 70710 h 1528091"/>
                    <a:gd name="connsiteX498" fmla="*/ 1946228 w 4401136"/>
                    <a:gd name="connsiteY498" fmla="*/ 69602 h 1528091"/>
                    <a:gd name="connsiteX499" fmla="*/ 1937633 w 4401136"/>
                    <a:gd name="connsiteY499" fmla="*/ 69602 h 1528091"/>
                    <a:gd name="connsiteX500" fmla="*/ 1936247 w 4401136"/>
                    <a:gd name="connsiteY500" fmla="*/ 72650 h 1528091"/>
                    <a:gd name="connsiteX501" fmla="*/ 1939019 w 4401136"/>
                    <a:gd name="connsiteY501" fmla="*/ 77361 h 1528091"/>
                    <a:gd name="connsiteX502" fmla="*/ 1946228 w 4401136"/>
                    <a:gd name="connsiteY502" fmla="*/ 81241 h 1528091"/>
                    <a:gd name="connsiteX503" fmla="*/ 1952049 w 4401136"/>
                    <a:gd name="connsiteY503" fmla="*/ 85675 h 1528091"/>
                    <a:gd name="connsiteX504" fmla="*/ 1956763 w 4401136"/>
                    <a:gd name="connsiteY504" fmla="*/ 92049 h 1528091"/>
                    <a:gd name="connsiteX505" fmla="*/ 1954822 w 4401136"/>
                    <a:gd name="connsiteY505" fmla="*/ 95928 h 1528091"/>
                    <a:gd name="connsiteX506" fmla="*/ 1950941 w 4401136"/>
                    <a:gd name="connsiteY506" fmla="*/ 94543 h 1528091"/>
                    <a:gd name="connsiteX507" fmla="*/ 1942624 w 4401136"/>
                    <a:gd name="connsiteY507" fmla="*/ 91217 h 1528091"/>
                    <a:gd name="connsiteX508" fmla="*/ 1932366 w 4401136"/>
                    <a:gd name="connsiteY508" fmla="*/ 86506 h 1528091"/>
                    <a:gd name="connsiteX509" fmla="*/ 1923495 w 4401136"/>
                    <a:gd name="connsiteY509" fmla="*/ 85675 h 1528091"/>
                    <a:gd name="connsiteX510" fmla="*/ 1915732 w 4401136"/>
                    <a:gd name="connsiteY510" fmla="*/ 87337 h 1528091"/>
                    <a:gd name="connsiteX511" fmla="*/ 1911850 w 4401136"/>
                    <a:gd name="connsiteY511" fmla="*/ 89000 h 1528091"/>
                    <a:gd name="connsiteX512" fmla="*/ 1906306 w 4401136"/>
                    <a:gd name="connsiteY512" fmla="*/ 90109 h 1528091"/>
                    <a:gd name="connsiteX513" fmla="*/ 1902147 w 4401136"/>
                    <a:gd name="connsiteY513" fmla="*/ 91494 h 1528091"/>
                    <a:gd name="connsiteX514" fmla="*/ 1896326 w 4401136"/>
                    <a:gd name="connsiteY514" fmla="*/ 95374 h 1528091"/>
                    <a:gd name="connsiteX515" fmla="*/ 1891890 w 4401136"/>
                    <a:gd name="connsiteY515" fmla="*/ 99531 h 1528091"/>
                    <a:gd name="connsiteX516" fmla="*/ 1887177 w 4401136"/>
                    <a:gd name="connsiteY516" fmla="*/ 95928 h 1528091"/>
                    <a:gd name="connsiteX517" fmla="*/ 1883018 w 4401136"/>
                    <a:gd name="connsiteY517" fmla="*/ 99808 h 1528091"/>
                    <a:gd name="connsiteX518" fmla="*/ 1878582 w 4401136"/>
                    <a:gd name="connsiteY518" fmla="*/ 103688 h 1528091"/>
                    <a:gd name="connsiteX519" fmla="*/ 1869988 w 4401136"/>
                    <a:gd name="connsiteY519" fmla="*/ 105628 h 1528091"/>
                    <a:gd name="connsiteX520" fmla="*/ 1866662 w 4401136"/>
                    <a:gd name="connsiteY520" fmla="*/ 103133 h 1528091"/>
                    <a:gd name="connsiteX521" fmla="*/ 1865552 w 4401136"/>
                    <a:gd name="connsiteY521" fmla="*/ 99254 h 1528091"/>
                    <a:gd name="connsiteX522" fmla="*/ 1856127 w 4401136"/>
                    <a:gd name="connsiteY522" fmla="*/ 104796 h 1528091"/>
                    <a:gd name="connsiteX523" fmla="*/ 1847810 w 4401136"/>
                    <a:gd name="connsiteY523" fmla="*/ 108676 h 1528091"/>
                    <a:gd name="connsiteX524" fmla="*/ 1847810 w 4401136"/>
                    <a:gd name="connsiteY524" fmla="*/ 100362 h 1528091"/>
                    <a:gd name="connsiteX525" fmla="*/ 1838661 w 4401136"/>
                    <a:gd name="connsiteY525" fmla="*/ 98977 h 1528091"/>
                    <a:gd name="connsiteX526" fmla="*/ 1828680 w 4401136"/>
                    <a:gd name="connsiteY526" fmla="*/ 99254 h 1528091"/>
                    <a:gd name="connsiteX527" fmla="*/ 1820641 w 4401136"/>
                    <a:gd name="connsiteY527" fmla="*/ 98699 h 1528091"/>
                    <a:gd name="connsiteX528" fmla="*/ 1815096 w 4401136"/>
                    <a:gd name="connsiteY528" fmla="*/ 96483 h 1528091"/>
                    <a:gd name="connsiteX529" fmla="*/ 1810383 w 4401136"/>
                    <a:gd name="connsiteY529" fmla="*/ 95651 h 1528091"/>
                    <a:gd name="connsiteX530" fmla="*/ 1803452 w 4401136"/>
                    <a:gd name="connsiteY530" fmla="*/ 93711 h 1528091"/>
                    <a:gd name="connsiteX531" fmla="*/ 1794303 w 4401136"/>
                    <a:gd name="connsiteY531" fmla="*/ 93711 h 1528091"/>
                    <a:gd name="connsiteX532" fmla="*/ 1785155 w 4401136"/>
                    <a:gd name="connsiteY532" fmla="*/ 93711 h 1528091"/>
                    <a:gd name="connsiteX533" fmla="*/ 1777115 w 4401136"/>
                    <a:gd name="connsiteY533" fmla="*/ 93711 h 1528091"/>
                    <a:gd name="connsiteX534" fmla="*/ 1771293 w 4401136"/>
                    <a:gd name="connsiteY534" fmla="*/ 100362 h 1528091"/>
                    <a:gd name="connsiteX535" fmla="*/ 1776561 w 4401136"/>
                    <a:gd name="connsiteY535" fmla="*/ 103133 h 1528091"/>
                    <a:gd name="connsiteX536" fmla="*/ 1784600 w 4401136"/>
                    <a:gd name="connsiteY536" fmla="*/ 103411 h 1528091"/>
                    <a:gd name="connsiteX537" fmla="*/ 1792917 w 4401136"/>
                    <a:gd name="connsiteY537" fmla="*/ 103411 h 1528091"/>
                    <a:gd name="connsiteX538" fmla="*/ 1800126 w 4401136"/>
                    <a:gd name="connsiteY538" fmla="*/ 102856 h 1528091"/>
                    <a:gd name="connsiteX539" fmla="*/ 1792363 w 4401136"/>
                    <a:gd name="connsiteY539" fmla="*/ 106736 h 1528091"/>
                    <a:gd name="connsiteX540" fmla="*/ 1785155 w 4401136"/>
                    <a:gd name="connsiteY540" fmla="*/ 107290 h 1528091"/>
                    <a:gd name="connsiteX541" fmla="*/ 1776561 w 4401136"/>
                    <a:gd name="connsiteY541" fmla="*/ 108953 h 1528091"/>
                    <a:gd name="connsiteX542" fmla="*/ 1767689 w 4401136"/>
                    <a:gd name="connsiteY542" fmla="*/ 108399 h 1528091"/>
                    <a:gd name="connsiteX543" fmla="*/ 1743015 w 4401136"/>
                    <a:gd name="connsiteY543" fmla="*/ 114773 h 1528091"/>
                    <a:gd name="connsiteX544" fmla="*/ 1729153 w 4401136"/>
                    <a:gd name="connsiteY544" fmla="*/ 116435 h 1528091"/>
                    <a:gd name="connsiteX545" fmla="*/ 1720004 w 4401136"/>
                    <a:gd name="connsiteY545" fmla="*/ 118652 h 1528091"/>
                    <a:gd name="connsiteX546" fmla="*/ 1693113 w 4401136"/>
                    <a:gd name="connsiteY546" fmla="*/ 123363 h 1528091"/>
                    <a:gd name="connsiteX547" fmla="*/ 1682855 w 4401136"/>
                    <a:gd name="connsiteY547" fmla="*/ 125857 h 1528091"/>
                    <a:gd name="connsiteX548" fmla="*/ 1670102 w 4401136"/>
                    <a:gd name="connsiteY548" fmla="*/ 130569 h 1528091"/>
                    <a:gd name="connsiteX549" fmla="*/ 1651805 w 4401136"/>
                    <a:gd name="connsiteY549" fmla="*/ 139714 h 1528091"/>
                    <a:gd name="connsiteX550" fmla="*/ 1643211 w 4401136"/>
                    <a:gd name="connsiteY550" fmla="*/ 144147 h 1528091"/>
                    <a:gd name="connsiteX551" fmla="*/ 1635726 w 4401136"/>
                    <a:gd name="connsiteY551" fmla="*/ 148581 h 1528091"/>
                    <a:gd name="connsiteX552" fmla="*/ 1630181 w 4401136"/>
                    <a:gd name="connsiteY552" fmla="*/ 147750 h 1528091"/>
                    <a:gd name="connsiteX553" fmla="*/ 1624359 w 4401136"/>
                    <a:gd name="connsiteY553" fmla="*/ 147750 h 1528091"/>
                    <a:gd name="connsiteX554" fmla="*/ 1618537 w 4401136"/>
                    <a:gd name="connsiteY554" fmla="*/ 146919 h 1528091"/>
                    <a:gd name="connsiteX555" fmla="*/ 1614656 w 4401136"/>
                    <a:gd name="connsiteY555" fmla="*/ 148027 h 1528091"/>
                    <a:gd name="connsiteX556" fmla="*/ 1617705 w 4401136"/>
                    <a:gd name="connsiteY556" fmla="*/ 151630 h 1528091"/>
                    <a:gd name="connsiteX557" fmla="*/ 1621032 w 4401136"/>
                    <a:gd name="connsiteY557" fmla="*/ 159112 h 1528091"/>
                    <a:gd name="connsiteX558" fmla="*/ 1616042 w 4401136"/>
                    <a:gd name="connsiteY558" fmla="*/ 162438 h 1528091"/>
                    <a:gd name="connsiteX559" fmla="*/ 1609111 w 4401136"/>
                    <a:gd name="connsiteY559" fmla="*/ 169088 h 1528091"/>
                    <a:gd name="connsiteX560" fmla="*/ 1608556 w 4401136"/>
                    <a:gd name="connsiteY560" fmla="*/ 174354 h 1528091"/>
                    <a:gd name="connsiteX561" fmla="*/ 1606338 w 4401136"/>
                    <a:gd name="connsiteY561" fmla="*/ 175739 h 1528091"/>
                    <a:gd name="connsiteX562" fmla="*/ 1603566 w 4401136"/>
                    <a:gd name="connsiteY562" fmla="*/ 177125 h 1528091"/>
                    <a:gd name="connsiteX563" fmla="*/ 1602180 w 4401136"/>
                    <a:gd name="connsiteY563" fmla="*/ 179896 h 1528091"/>
                    <a:gd name="connsiteX564" fmla="*/ 1603566 w 4401136"/>
                    <a:gd name="connsiteY564" fmla="*/ 181559 h 1528091"/>
                    <a:gd name="connsiteX565" fmla="*/ 1608279 w 4401136"/>
                    <a:gd name="connsiteY565" fmla="*/ 183776 h 1528091"/>
                    <a:gd name="connsiteX566" fmla="*/ 1612993 w 4401136"/>
                    <a:gd name="connsiteY566" fmla="*/ 190427 h 1528091"/>
                    <a:gd name="connsiteX567" fmla="*/ 1605507 w 4401136"/>
                    <a:gd name="connsiteY567" fmla="*/ 194584 h 1528091"/>
                    <a:gd name="connsiteX568" fmla="*/ 1605784 w 4401136"/>
                    <a:gd name="connsiteY568" fmla="*/ 199018 h 1528091"/>
                    <a:gd name="connsiteX569" fmla="*/ 1606616 w 4401136"/>
                    <a:gd name="connsiteY569" fmla="*/ 203174 h 1528091"/>
                    <a:gd name="connsiteX570" fmla="*/ 1614656 w 4401136"/>
                    <a:gd name="connsiteY570" fmla="*/ 206500 h 1528091"/>
                    <a:gd name="connsiteX571" fmla="*/ 1616874 w 4401136"/>
                    <a:gd name="connsiteY571" fmla="*/ 212597 h 1528091"/>
                    <a:gd name="connsiteX572" fmla="*/ 1615487 w 4401136"/>
                    <a:gd name="connsiteY572" fmla="*/ 215368 h 1528091"/>
                    <a:gd name="connsiteX573" fmla="*/ 1606616 w 4401136"/>
                    <a:gd name="connsiteY573" fmla="*/ 217031 h 1528091"/>
                    <a:gd name="connsiteX574" fmla="*/ 1601626 w 4401136"/>
                    <a:gd name="connsiteY574" fmla="*/ 218416 h 1528091"/>
                    <a:gd name="connsiteX575" fmla="*/ 1592754 w 4401136"/>
                    <a:gd name="connsiteY575" fmla="*/ 218693 h 1528091"/>
                    <a:gd name="connsiteX576" fmla="*/ 1574734 w 4401136"/>
                    <a:gd name="connsiteY576" fmla="*/ 218416 h 1528091"/>
                    <a:gd name="connsiteX577" fmla="*/ 1546179 w 4401136"/>
                    <a:gd name="connsiteY577" fmla="*/ 221187 h 1528091"/>
                    <a:gd name="connsiteX578" fmla="*/ 1520396 w 4401136"/>
                    <a:gd name="connsiteY578" fmla="*/ 224513 h 1528091"/>
                    <a:gd name="connsiteX579" fmla="*/ 1495999 w 4401136"/>
                    <a:gd name="connsiteY579" fmla="*/ 224513 h 1528091"/>
                    <a:gd name="connsiteX580" fmla="*/ 1465781 w 4401136"/>
                    <a:gd name="connsiteY580" fmla="*/ 226453 h 1528091"/>
                    <a:gd name="connsiteX581" fmla="*/ 1452474 w 4401136"/>
                    <a:gd name="connsiteY581" fmla="*/ 227007 h 1528091"/>
                    <a:gd name="connsiteX582" fmla="*/ 1443602 w 4401136"/>
                    <a:gd name="connsiteY582" fmla="*/ 228115 h 1528091"/>
                    <a:gd name="connsiteX583" fmla="*/ 1435285 w 4401136"/>
                    <a:gd name="connsiteY583" fmla="*/ 238923 h 1528091"/>
                    <a:gd name="connsiteX584" fmla="*/ 1433067 w 4401136"/>
                    <a:gd name="connsiteY584" fmla="*/ 250285 h 1528091"/>
                    <a:gd name="connsiteX585" fmla="*/ 1439721 w 4401136"/>
                    <a:gd name="connsiteY585" fmla="*/ 256382 h 1528091"/>
                    <a:gd name="connsiteX586" fmla="*/ 1442493 w 4401136"/>
                    <a:gd name="connsiteY586" fmla="*/ 270238 h 1528091"/>
                    <a:gd name="connsiteX587" fmla="*/ 1442493 w 4401136"/>
                    <a:gd name="connsiteY587" fmla="*/ 282986 h 1528091"/>
                    <a:gd name="connsiteX588" fmla="*/ 1452751 w 4401136"/>
                    <a:gd name="connsiteY588" fmla="*/ 292408 h 1528091"/>
                    <a:gd name="connsiteX589" fmla="*/ 1469662 w 4401136"/>
                    <a:gd name="connsiteY589" fmla="*/ 295456 h 1528091"/>
                    <a:gd name="connsiteX590" fmla="*/ 1481861 w 4401136"/>
                    <a:gd name="connsiteY590" fmla="*/ 299613 h 1528091"/>
                    <a:gd name="connsiteX591" fmla="*/ 1489346 w 4401136"/>
                    <a:gd name="connsiteY591" fmla="*/ 312638 h 1528091"/>
                    <a:gd name="connsiteX592" fmla="*/ 1491009 w 4401136"/>
                    <a:gd name="connsiteY592" fmla="*/ 323168 h 1528091"/>
                    <a:gd name="connsiteX593" fmla="*/ 1476316 w 4401136"/>
                    <a:gd name="connsiteY593" fmla="*/ 328711 h 1528091"/>
                    <a:gd name="connsiteX594" fmla="*/ 1461068 w 4401136"/>
                    <a:gd name="connsiteY594" fmla="*/ 323168 h 1528091"/>
                    <a:gd name="connsiteX595" fmla="*/ 1450256 w 4401136"/>
                    <a:gd name="connsiteY595" fmla="*/ 310975 h 1528091"/>
                    <a:gd name="connsiteX596" fmla="*/ 1441938 w 4401136"/>
                    <a:gd name="connsiteY596" fmla="*/ 306541 h 1528091"/>
                    <a:gd name="connsiteX597" fmla="*/ 1427800 w 4401136"/>
                    <a:gd name="connsiteY597" fmla="*/ 302938 h 1528091"/>
                    <a:gd name="connsiteX598" fmla="*/ 1413384 w 4401136"/>
                    <a:gd name="connsiteY598" fmla="*/ 298782 h 1528091"/>
                    <a:gd name="connsiteX599" fmla="*/ 1395364 w 4401136"/>
                    <a:gd name="connsiteY599" fmla="*/ 293239 h 1528091"/>
                    <a:gd name="connsiteX600" fmla="*/ 1377066 w 4401136"/>
                    <a:gd name="connsiteY600" fmla="*/ 290745 h 1528091"/>
                    <a:gd name="connsiteX601" fmla="*/ 1358491 w 4401136"/>
                    <a:gd name="connsiteY601" fmla="*/ 297673 h 1528091"/>
                    <a:gd name="connsiteX602" fmla="*/ 1356551 w 4401136"/>
                    <a:gd name="connsiteY602" fmla="*/ 305710 h 1528091"/>
                    <a:gd name="connsiteX603" fmla="*/ 1368749 w 4401136"/>
                    <a:gd name="connsiteY603" fmla="*/ 310975 h 1528091"/>
                    <a:gd name="connsiteX604" fmla="*/ 1358768 w 4401136"/>
                    <a:gd name="connsiteY604" fmla="*/ 320120 h 1528091"/>
                    <a:gd name="connsiteX605" fmla="*/ 1343798 w 4401136"/>
                    <a:gd name="connsiteY605" fmla="*/ 313192 h 1528091"/>
                    <a:gd name="connsiteX606" fmla="*/ 1323560 w 4401136"/>
                    <a:gd name="connsiteY606" fmla="*/ 311252 h 1528091"/>
                    <a:gd name="connsiteX607" fmla="*/ 1314134 w 4401136"/>
                    <a:gd name="connsiteY607" fmla="*/ 322337 h 1528091"/>
                    <a:gd name="connsiteX608" fmla="*/ 1323837 w 4401136"/>
                    <a:gd name="connsiteY608" fmla="*/ 334530 h 1528091"/>
                    <a:gd name="connsiteX609" fmla="*/ 1355442 w 4401136"/>
                    <a:gd name="connsiteY609" fmla="*/ 346169 h 1528091"/>
                    <a:gd name="connsiteX610" fmla="*/ 1368471 w 4401136"/>
                    <a:gd name="connsiteY610" fmla="*/ 347555 h 1528091"/>
                    <a:gd name="connsiteX611" fmla="*/ 1382333 w 4401136"/>
                    <a:gd name="connsiteY611" fmla="*/ 358917 h 1528091"/>
                    <a:gd name="connsiteX612" fmla="*/ 1388710 w 4401136"/>
                    <a:gd name="connsiteY612" fmla="*/ 363074 h 1528091"/>
                    <a:gd name="connsiteX613" fmla="*/ 1388710 w 4401136"/>
                    <a:gd name="connsiteY613" fmla="*/ 365014 h 1528091"/>
                    <a:gd name="connsiteX614" fmla="*/ 1381779 w 4401136"/>
                    <a:gd name="connsiteY614" fmla="*/ 365568 h 1528091"/>
                    <a:gd name="connsiteX615" fmla="*/ 1372076 w 4401136"/>
                    <a:gd name="connsiteY615" fmla="*/ 363905 h 1528091"/>
                    <a:gd name="connsiteX616" fmla="*/ 1356828 w 4401136"/>
                    <a:gd name="connsiteY616" fmla="*/ 354206 h 1528091"/>
                    <a:gd name="connsiteX617" fmla="*/ 1338531 w 4401136"/>
                    <a:gd name="connsiteY617" fmla="*/ 351712 h 1528091"/>
                    <a:gd name="connsiteX618" fmla="*/ 1318569 w 4401136"/>
                    <a:gd name="connsiteY618" fmla="*/ 351435 h 1528091"/>
                    <a:gd name="connsiteX619" fmla="*/ 1300549 w 4401136"/>
                    <a:gd name="connsiteY619" fmla="*/ 347278 h 1528091"/>
                    <a:gd name="connsiteX620" fmla="*/ 1296391 w 4401136"/>
                    <a:gd name="connsiteY620" fmla="*/ 333699 h 1528091"/>
                    <a:gd name="connsiteX621" fmla="*/ 1295282 w 4401136"/>
                    <a:gd name="connsiteY621" fmla="*/ 321228 h 1528091"/>
                    <a:gd name="connsiteX622" fmla="*/ 1306094 w 4401136"/>
                    <a:gd name="connsiteY622" fmla="*/ 290191 h 1528091"/>
                    <a:gd name="connsiteX623" fmla="*/ 1292510 w 4401136"/>
                    <a:gd name="connsiteY623" fmla="*/ 274118 h 1528091"/>
                    <a:gd name="connsiteX624" fmla="*/ 1281698 w 4401136"/>
                    <a:gd name="connsiteY624" fmla="*/ 268852 h 1528091"/>
                    <a:gd name="connsiteX625" fmla="*/ 1285579 w 4401136"/>
                    <a:gd name="connsiteY625" fmla="*/ 283540 h 1528091"/>
                    <a:gd name="connsiteX626" fmla="*/ 1287242 w 4401136"/>
                    <a:gd name="connsiteY626" fmla="*/ 296842 h 1528091"/>
                    <a:gd name="connsiteX627" fmla="*/ 1272271 w 4401136"/>
                    <a:gd name="connsiteY627" fmla="*/ 308204 h 1528091"/>
                    <a:gd name="connsiteX628" fmla="*/ 1256192 w 4401136"/>
                    <a:gd name="connsiteY628" fmla="*/ 313469 h 1528091"/>
                    <a:gd name="connsiteX629" fmla="*/ 1245657 w 4401136"/>
                    <a:gd name="connsiteY629" fmla="*/ 325939 h 1528091"/>
                    <a:gd name="connsiteX630" fmla="*/ 1239281 w 4401136"/>
                    <a:gd name="connsiteY630" fmla="*/ 332313 h 1528091"/>
                    <a:gd name="connsiteX631" fmla="*/ 1234568 w 4401136"/>
                    <a:gd name="connsiteY631" fmla="*/ 337301 h 1528091"/>
                    <a:gd name="connsiteX632" fmla="*/ 1240944 w 4401136"/>
                    <a:gd name="connsiteY632" fmla="*/ 347001 h 1528091"/>
                    <a:gd name="connsiteX633" fmla="*/ 1254805 w 4401136"/>
                    <a:gd name="connsiteY633" fmla="*/ 359194 h 1528091"/>
                    <a:gd name="connsiteX634" fmla="*/ 1261736 w 4401136"/>
                    <a:gd name="connsiteY634" fmla="*/ 374713 h 1528091"/>
                    <a:gd name="connsiteX635" fmla="*/ 1262846 w 4401136"/>
                    <a:gd name="connsiteY635" fmla="*/ 388015 h 1528091"/>
                    <a:gd name="connsiteX636" fmla="*/ 1251202 w 4401136"/>
                    <a:gd name="connsiteY636" fmla="*/ 404365 h 1528091"/>
                    <a:gd name="connsiteX637" fmla="*/ 1247875 w 4401136"/>
                    <a:gd name="connsiteY637" fmla="*/ 417944 h 1528091"/>
                    <a:gd name="connsiteX638" fmla="*/ 1254251 w 4401136"/>
                    <a:gd name="connsiteY638" fmla="*/ 434571 h 1528091"/>
                    <a:gd name="connsiteX639" fmla="*/ 1256192 w 4401136"/>
                    <a:gd name="connsiteY639" fmla="*/ 450921 h 1528091"/>
                    <a:gd name="connsiteX640" fmla="*/ 1265340 w 4401136"/>
                    <a:gd name="connsiteY640" fmla="*/ 453970 h 1528091"/>
                    <a:gd name="connsiteX641" fmla="*/ 1276984 w 4401136"/>
                    <a:gd name="connsiteY641" fmla="*/ 454524 h 1528091"/>
                    <a:gd name="connsiteX642" fmla="*/ 1291401 w 4401136"/>
                    <a:gd name="connsiteY642" fmla="*/ 450367 h 1528091"/>
                    <a:gd name="connsiteX643" fmla="*/ 1307757 w 4401136"/>
                    <a:gd name="connsiteY643" fmla="*/ 444548 h 1528091"/>
                    <a:gd name="connsiteX644" fmla="*/ 1323837 w 4401136"/>
                    <a:gd name="connsiteY644" fmla="*/ 449536 h 1528091"/>
                    <a:gd name="connsiteX645" fmla="*/ 1341303 w 4401136"/>
                    <a:gd name="connsiteY645" fmla="*/ 457295 h 1528091"/>
                    <a:gd name="connsiteX646" fmla="*/ 1356273 w 4401136"/>
                    <a:gd name="connsiteY646" fmla="*/ 461452 h 1528091"/>
                    <a:gd name="connsiteX647" fmla="*/ 1360432 w 4401136"/>
                    <a:gd name="connsiteY647" fmla="*/ 475308 h 1528091"/>
                    <a:gd name="connsiteX648" fmla="*/ 1367917 w 4401136"/>
                    <a:gd name="connsiteY648" fmla="*/ 489164 h 1528091"/>
                    <a:gd name="connsiteX649" fmla="*/ 1365145 w 4401136"/>
                    <a:gd name="connsiteY649" fmla="*/ 494430 h 1528091"/>
                    <a:gd name="connsiteX650" fmla="*/ 1355719 w 4401136"/>
                    <a:gd name="connsiteY650" fmla="*/ 503297 h 1528091"/>
                    <a:gd name="connsiteX651" fmla="*/ 1362096 w 4401136"/>
                    <a:gd name="connsiteY651" fmla="*/ 514382 h 1528091"/>
                    <a:gd name="connsiteX652" fmla="*/ 1373462 w 4401136"/>
                    <a:gd name="connsiteY652" fmla="*/ 518539 h 1528091"/>
                    <a:gd name="connsiteX653" fmla="*/ 1388987 w 4401136"/>
                    <a:gd name="connsiteY653" fmla="*/ 521033 h 1528091"/>
                    <a:gd name="connsiteX654" fmla="*/ 1392314 w 4401136"/>
                    <a:gd name="connsiteY654" fmla="*/ 525467 h 1528091"/>
                    <a:gd name="connsiteX655" fmla="*/ 1377343 w 4401136"/>
                    <a:gd name="connsiteY655" fmla="*/ 526576 h 1528091"/>
                    <a:gd name="connsiteX656" fmla="*/ 1362372 w 4401136"/>
                    <a:gd name="connsiteY656" fmla="*/ 525744 h 1528091"/>
                    <a:gd name="connsiteX657" fmla="*/ 1345462 w 4401136"/>
                    <a:gd name="connsiteY657" fmla="*/ 509117 h 1528091"/>
                    <a:gd name="connsiteX658" fmla="*/ 1347956 w 4401136"/>
                    <a:gd name="connsiteY658" fmla="*/ 497478 h 1528091"/>
                    <a:gd name="connsiteX659" fmla="*/ 1348511 w 4401136"/>
                    <a:gd name="connsiteY659" fmla="*/ 488056 h 1528091"/>
                    <a:gd name="connsiteX660" fmla="*/ 1347402 w 4401136"/>
                    <a:gd name="connsiteY660" fmla="*/ 480850 h 1528091"/>
                    <a:gd name="connsiteX661" fmla="*/ 1336589 w 4401136"/>
                    <a:gd name="connsiteY661" fmla="*/ 468934 h 1528091"/>
                    <a:gd name="connsiteX662" fmla="*/ 1317738 w 4401136"/>
                    <a:gd name="connsiteY662" fmla="*/ 459789 h 1528091"/>
                    <a:gd name="connsiteX663" fmla="*/ 1306094 w 4401136"/>
                    <a:gd name="connsiteY663" fmla="*/ 464777 h 1528091"/>
                    <a:gd name="connsiteX664" fmla="*/ 1294173 w 4401136"/>
                    <a:gd name="connsiteY664" fmla="*/ 466717 h 1528091"/>
                    <a:gd name="connsiteX665" fmla="*/ 1274767 w 4401136"/>
                    <a:gd name="connsiteY665" fmla="*/ 472537 h 1528091"/>
                    <a:gd name="connsiteX666" fmla="*/ 1271994 w 4401136"/>
                    <a:gd name="connsiteY666" fmla="*/ 490550 h 1528091"/>
                    <a:gd name="connsiteX667" fmla="*/ 1276984 w 4401136"/>
                    <a:gd name="connsiteY667" fmla="*/ 496924 h 1528091"/>
                    <a:gd name="connsiteX668" fmla="*/ 1280034 w 4401136"/>
                    <a:gd name="connsiteY668" fmla="*/ 506900 h 1528091"/>
                    <a:gd name="connsiteX669" fmla="*/ 1268667 w 4401136"/>
                    <a:gd name="connsiteY669" fmla="*/ 528238 h 1528091"/>
                    <a:gd name="connsiteX670" fmla="*/ 1260628 w 4401136"/>
                    <a:gd name="connsiteY670" fmla="*/ 534889 h 1528091"/>
                    <a:gd name="connsiteX671" fmla="*/ 1256192 w 4401136"/>
                    <a:gd name="connsiteY671" fmla="*/ 543480 h 1528091"/>
                    <a:gd name="connsiteX672" fmla="*/ 1242885 w 4401136"/>
                    <a:gd name="connsiteY672" fmla="*/ 560662 h 1528091"/>
                    <a:gd name="connsiteX673" fmla="*/ 1221260 w 4401136"/>
                    <a:gd name="connsiteY673" fmla="*/ 568421 h 1528091"/>
                    <a:gd name="connsiteX674" fmla="*/ 1215716 w 4401136"/>
                    <a:gd name="connsiteY674" fmla="*/ 577289 h 1528091"/>
                    <a:gd name="connsiteX675" fmla="*/ 1210448 w 4401136"/>
                    <a:gd name="connsiteY675" fmla="*/ 585048 h 1528091"/>
                    <a:gd name="connsiteX676" fmla="*/ 1202131 w 4401136"/>
                    <a:gd name="connsiteY676" fmla="*/ 585048 h 1528091"/>
                    <a:gd name="connsiteX677" fmla="*/ 1189933 w 4401136"/>
                    <a:gd name="connsiteY677" fmla="*/ 580614 h 1528091"/>
                    <a:gd name="connsiteX678" fmla="*/ 1162487 w 4401136"/>
                    <a:gd name="connsiteY678" fmla="*/ 580892 h 1528091"/>
                    <a:gd name="connsiteX679" fmla="*/ 1136704 w 4401136"/>
                    <a:gd name="connsiteY679" fmla="*/ 573132 h 1528091"/>
                    <a:gd name="connsiteX680" fmla="*/ 1131436 w 4401136"/>
                    <a:gd name="connsiteY680" fmla="*/ 560107 h 1528091"/>
                    <a:gd name="connsiteX681" fmla="*/ 1154724 w 4401136"/>
                    <a:gd name="connsiteY681" fmla="*/ 560662 h 1528091"/>
                    <a:gd name="connsiteX682" fmla="*/ 1163318 w 4401136"/>
                    <a:gd name="connsiteY682" fmla="*/ 563710 h 1528091"/>
                    <a:gd name="connsiteX683" fmla="*/ 1173576 w 4401136"/>
                    <a:gd name="connsiteY683" fmla="*/ 562047 h 1528091"/>
                    <a:gd name="connsiteX684" fmla="*/ 1185774 w 4401136"/>
                    <a:gd name="connsiteY684" fmla="*/ 559276 h 1528091"/>
                    <a:gd name="connsiteX685" fmla="*/ 1196586 w 4401136"/>
                    <a:gd name="connsiteY685" fmla="*/ 558722 h 1528091"/>
                    <a:gd name="connsiteX686" fmla="*/ 1206289 w 4401136"/>
                    <a:gd name="connsiteY686" fmla="*/ 552625 h 1528091"/>
                    <a:gd name="connsiteX687" fmla="*/ 1220429 w 4401136"/>
                    <a:gd name="connsiteY687" fmla="*/ 532672 h 1528091"/>
                    <a:gd name="connsiteX688" fmla="*/ 1228191 w 4401136"/>
                    <a:gd name="connsiteY688" fmla="*/ 523527 h 1528091"/>
                    <a:gd name="connsiteX689" fmla="*/ 1233182 w 4401136"/>
                    <a:gd name="connsiteY689" fmla="*/ 518816 h 1528091"/>
                    <a:gd name="connsiteX690" fmla="*/ 1237063 w 4401136"/>
                    <a:gd name="connsiteY690" fmla="*/ 514937 h 1528091"/>
                    <a:gd name="connsiteX691" fmla="*/ 1236231 w 4401136"/>
                    <a:gd name="connsiteY691" fmla="*/ 503852 h 1528091"/>
                    <a:gd name="connsiteX692" fmla="*/ 1243162 w 4401136"/>
                    <a:gd name="connsiteY692" fmla="*/ 494152 h 1528091"/>
                    <a:gd name="connsiteX693" fmla="*/ 1252033 w 4401136"/>
                    <a:gd name="connsiteY693" fmla="*/ 481405 h 1528091"/>
                    <a:gd name="connsiteX694" fmla="*/ 1243439 w 4401136"/>
                    <a:gd name="connsiteY694" fmla="*/ 473645 h 1528091"/>
                    <a:gd name="connsiteX695" fmla="*/ 1233182 w 4401136"/>
                    <a:gd name="connsiteY695" fmla="*/ 469211 h 1528091"/>
                    <a:gd name="connsiteX696" fmla="*/ 1223755 w 4401136"/>
                    <a:gd name="connsiteY696" fmla="*/ 462006 h 1528091"/>
                    <a:gd name="connsiteX697" fmla="*/ 1220429 w 4401136"/>
                    <a:gd name="connsiteY697" fmla="*/ 451753 h 1528091"/>
                    <a:gd name="connsiteX698" fmla="*/ 1223755 w 4401136"/>
                    <a:gd name="connsiteY698" fmla="*/ 438451 h 1528091"/>
                    <a:gd name="connsiteX699" fmla="*/ 1223755 w 4401136"/>
                    <a:gd name="connsiteY699" fmla="*/ 426258 h 1528091"/>
                    <a:gd name="connsiteX700" fmla="*/ 1220983 w 4401136"/>
                    <a:gd name="connsiteY700" fmla="*/ 414618 h 1528091"/>
                    <a:gd name="connsiteX701" fmla="*/ 1222647 w 4401136"/>
                    <a:gd name="connsiteY701" fmla="*/ 403534 h 1528091"/>
                    <a:gd name="connsiteX702" fmla="*/ 1220706 w 4401136"/>
                    <a:gd name="connsiteY702" fmla="*/ 392726 h 1528091"/>
                    <a:gd name="connsiteX703" fmla="*/ 1226528 w 4401136"/>
                    <a:gd name="connsiteY703" fmla="*/ 383858 h 1528091"/>
                    <a:gd name="connsiteX704" fmla="*/ 1227359 w 4401136"/>
                    <a:gd name="connsiteY704" fmla="*/ 371942 h 1528091"/>
                    <a:gd name="connsiteX705" fmla="*/ 1217102 w 4401136"/>
                    <a:gd name="connsiteY705" fmla="*/ 350603 h 1528091"/>
                    <a:gd name="connsiteX706" fmla="*/ 1205181 w 4401136"/>
                    <a:gd name="connsiteY706" fmla="*/ 344507 h 1528091"/>
                    <a:gd name="connsiteX707" fmla="*/ 1204349 w 4401136"/>
                    <a:gd name="connsiteY707" fmla="*/ 334253 h 1528091"/>
                    <a:gd name="connsiteX708" fmla="*/ 1207953 w 4401136"/>
                    <a:gd name="connsiteY708" fmla="*/ 330928 h 1528091"/>
                    <a:gd name="connsiteX709" fmla="*/ 1211003 w 4401136"/>
                    <a:gd name="connsiteY709" fmla="*/ 328433 h 1528091"/>
                    <a:gd name="connsiteX710" fmla="*/ 1217934 w 4401136"/>
                    <a:gd name="connsiteY710" fmla="*/ 319288 h 1528091"/>
                    <a:gd name="connsiteX711" fmla="*/ 1231241 w 4401136"/>
                    <a:gd name="connsiteY711" fmla="*/ 296842 h 1528091"/>
                    <a:gd name="connsiteX712" fmla="*/ 1199914 w 4401136"/>
                    <a:gd name="connsiteY712" fmla="*/ 264695 h 1528091"/>
                    <a:gd name="connsiteX713" fmla="*/ 1168308 w 4401136"/>
                    <a:gd name="connsiteY713" fmla="*/ 265527 h 1528091"/>
                    <a:gd name="connsiteX714" fmla="*/ 1155279 w 4401136"/>
                    <a:gd name="connsiteY714" fmla="*/ 264418 h 1528091"/>
                    <a:gd name="connsiteX715" fmla="*/ 1141971 w 4401136"/>
                    <a:gd name="connsiteY715" fmla="*/ 262201 h 1528091"/>
                    <a:gd name="connsiteX716" fmla="*/ 1123397 w 4401136"/>
                    <a:gd name="connsiteY716" fmla="*/ 277720 h 1528091"/>
                    <a:gd name="connsiteX717" fmla="*/ 1114248 w 4401136"/>
                    <a:gd name="connsiteY717" fmla="*/ 310421 h 1528091"/>
                    <a:gd name="connsiteX718" fmla="*/ 1100664 w 4401136"/>
                    <a:gd name="connsiteY718" fmla="*/ 332036 h 1528091"/>
                    <a:gd name="connsiteX719" fmla="*/ 1087079 w 4401136"/>
                    <a:gd name="connsiteY719" fmla="*/ 337024 h 1528091"/>
                    <a:gd name="connsiteX720" fmla="*/ 1072386 w 4401136"/>
                    <a:gd name="connsiteY720" fmla="*/ 345338 h 1528091"/>
                    <a:gd name="connsiteX721" fmla="*/ 1064069 w 4401136"/>
                    <a:gd name="connsiteY721" fmla="*/ 355314 h 1528091"/>
                    <a:gd name="connsiteX722" fmla="*/ 1063237 w 4401136"/>
                    <a:gd name="connsiteY722" fmla="*/ 359194 h 1528091"/>
                    <a:gd name="connsiteX723" fmla="*/ 1063237 w 4401136"/>
                    <a:gd name="connsiteY723" fmla="*/ 363351 h 1528091"/>
                    <a:gd name="connsiteX724" fmla="*/ 1059910 w 4401136"/>
                    <a:gd name="connsiteY724" fmla="*/ 365568 h 1528091"/>
                    <a:gd name="connsiteX725" fmla="*/ 1059910 w 4401136"/>
                    <a:gd name="connsiteY725" fmla="*/ 369448 h 1528091"/>
                    <a:gd name="connsiteX726" fmla="*/ 1066841 w 4401136"/>
                    <a:gd name="connsiteY726" fmla="*/ 372219 h 1528091"/>
                    <a:gd name="connsiteX727" fmla="*/ 1079317 w 4401136"/>
                    <a:gd name="connsiteY727" fmla="*/ 378038 h 1528091"/>
                    <a:gd name="connsiteX728" fmla="*/ 1077931 w 4401136"/>
                    <a:gd name="connsiteY728" fmla="*/ 385798 h 1528091"/>
                    <a:gd name="connsiteX729" fmla="*/ 1076267 w 4401136"/>
                    <a:gd name="connsiteY729" fmla="*/ 394111 h 1528091"/>
                    <a:gd name="connsiteX730" fmla="*/ 1077376 w 4401136"/>
                    <a:gd name="connsiteY730" fmla="*/ 401594 h 1528091"/>
                    <a:gd name="connsiteX731" fmla="*/ 1079594 w 4401136"/>
                    <a:gd name="connsiteY731" fmla="*/ 409353 h 1528091"/>
                    <a:gd name="connsiteX732" fmla="*/ 1067118 w 4401136"/>
                    <a:gd name="connsiteY732" fmla="*/ 406028 h 1528091"/>
                    <a:gd name="connsiteX733" fmla="*/ 1064900 w 4401136"/>
                    <a:gd name="connsiteY733" fmla="*/ 417390 h 1528091"/>
                    <a:gd name="connsiteX734" fmla="*/ 1062683 w 4401136"/>
                    <a:gd name="connsiteY734" fmla="*/ 430969 h 1528091"/>
                    <a:gd name="connsiteX735" fmla="*/ 1065178 w 4401136"/>
                    <a:gd name="connsiteY735" fmla="*/ 434294 h 1528091"/>
                    <a:gd name="connsiteX736" fmla="*/ 1066841 w 4401136"/>
                    <a:gd name="connsiteY736" fmla="*/ 429860 h 1528091"/>
                    <a:gd name="connsiteX737" fmla="*/ 1082366 w 4401136"/>
                    <a:gd name="connsiteY737" fmla="*/ 430969 h 1528091"/>
                    <a:gd name="connsiteX738" fmla="*/ 1092347 w 4401136"/>
                    <a:gd name="connsiteY738" fmla="*/ 432354 h 1528091"/>
                    <a:gd name="connsiteX739" fmla="*/ 1099832 w 4401136"/>
                    <a:gd name="connsiteY739" fmla="*/ 437620 h 1528091"/>
                    <a:gd name="connsiteX740" fmla="*/ 1100109 w 4401136"/>
                    <a:gd name="connsiteY740" fmla="*/ 447596 h 1528091"/>
                    <a:gd name="connsiteX741" fmla="*/ 1103158 w 4401136"/>
                    <a:gd name="connsiteY741" fmla="*/ 451476 h 1528091"/>
                    <a:gd name="connsiteX742" fmla="*/ 1110089 w 4401136"/>
                    <a:gd name="connsiteY742" fmla="*/ 459789 h 1528091"/>
                    <a:gd name="connsiteX743" fmla="*/ 1119516 w 4401136"/>
                    <a:gd name="connsiteY743" fmla="*/ 460344 h 1528091"/>
                    <a:gd name="connsiteX744" fmla="*/ 1125337 w 4401136"/>
                    <a:gd name="connsiteY744" fmla="*/ 464500 h 1528091"/>
                    <a:gd name="connsiteX745" fmla="*/ 1120624 w 4401136"/>
                    <a:gd name="connsiteY745" fmla="*/ 471705 h 1528091"/>
                    <a:gd name="connsiteX746" fmla="*/ 1116743 w 4401136"/>
                    <a:gd name="connsiteY746" fmla="*/ 480573 h 1528091"/>
                    <a:gd name="connsiteX747" fmla="*/ 1105654 w 4401136"/>
                    <a:gd name="connsiteY747" fmla="*/ 491104 h 1528091"/>
                    <a:gd name="connsiteX748" fmla="*/ 1090129 w 4401136"/>
                    <a:gd name="connsiteY748" fmla="*/ 483345 h 1528091"/>
                    <a:gd name="connsiteX749" fmla="*/ 1076821 w 4401136"/>
                    <a:gd name="connsiteY749" fmla="*/ 469766 h 1528091"/>
                    <a:gd name="connsiteX750" fmla="*/ 1059355 w 4401136"/>
                    <a:gd name="connsiteY750" fmla="*/ 461175 h 1528091"/>
                    <a:gd name="connsiteX751" fmla="*/ 1038008 w 4401136"/>
                    <a:gd name="connsiteY751" fmla="*/ 454801 h 1528091"/>
                    <a:gd name="connsiteX752" fmla="*/ 1021374 w 4401136"/>
                    <a:gd name="connsiteY752" fmla="*/ 446210 h 1528091"/>
                    <a:gd name="connsiteX753" fmla="*/ 1020543 w 4401136"/>
                    <a:gd name="connsiteY753" fmla="*/ 445656 h 1528091"/>
                    <a:gd name="connsiteX754" fmla="*/ 1010008 w 4401136"/>
                    <a:gd name="connsiteY754" fmla="*/ 439836 h 1528091"/>
                    <a:gd name="connsiteX755" fmla="*/ 999473 w 4401136"/>
                    <a:gd name="connsiteY755" fmla="*/ 435403 h 1528091"/>
                    <a:gd name="connsiteX756" fmla="*/ 991156 w 4401136"/>
                    <a:gd name="connsiteY756" fmla="*/ 432077 h 1528091"/>
                    <a:gd name="connsiteX757" fmla="*/ 967591 w 4401136"/>
                    <a:gd name="connsiteY757" fmla="*/ 427643 h 1528091"/>
                    <a:gd name="connsiteX758" fmla="*/ 941254 w 4401136"/>
                    <a:gd name="connsiteY758" fmla="*/ 422655 h 1528091"/>
                    <a:gd name="connsiteX759" fmla="*/ 927392 w 4401136"/>
                    <a:gd name="connsiteY759" fmla="*/ 420992 h 1528091"/>
                    <a:gd name="connsiteX760" fmla="*/ 914085 w 4401136"/>
                    <a:gd name="connsiteY760" fmla="*/ 419607 h 1528091"/>
                    <a:gd name="connsiteX761" fmla="*/ 902995 w 4401136"/>
                    <a:gd name="connsiteY761" fmla="*/ 422378 h 1528091"/>
                    <a:gd name="connsiteX762" fmla="*/ 893847 w 4401136"/>
                    <a:gd name="connsiteY762" fmla="*/ 425426 h 1528091"/>
                    <a:gd name="connsiteX763" fmla="*/ 887470 w 4401136"/>
                    <a:gd name="connsiteY763" fmla="*/ 430414 h 1528091"/>
                    <a:gd name="connsiteX764" fmla="*/ 890797 w 4401136"/>
                    <a:gd name="connsiteY764" fmla="*/ 438728 h 1528091"/>
                    <a:gd name="connsiteX765" fmla="*/ 894956 w 4401136"/>
                    <a:gd name="connsiteY765" fmla="*/ 445379 h 1528091"/>
                    <a:gd name="connsiteX766" fmla="*/ 898283 w 4401136"/>
                    <a:gd name="connsiteY766" fmla="*/ 451753 h 1528091"/>
                    <a:gd name="connsiteX767" fmla="*/ 906876 w 4401136"/>
                    <a:gd name="connsiteY767" fmla="*/ 455078 h 1528091"/>
                    <a:gd name="connsiteX768" fmla="*/ 906045 w 4401136"/>
                    <a:gd name="connsiteY768" fmla="*/ 463392 h 1528091"/>
                    <a:gd name="connsiteX769" fmla="*/ 896619 w 4401136"/>
                    <a:gd name="connsiteY769" fmla="*/ 468657 h 1528091"/>
                    <a:gd name="connsiteX770" fmla="*/ 886084 w 4401136"/>
                    <a:gd name="connsiteY770" fmla="*/ 471983 h 1528091"/>
                    <a:gd name="connsiteX771" fmla="*/ 879153 w 4401136"/>
                    <a:gd name="connsiteY771" fmla="*/ 476140 h 1528091"/>
                    <a:gd name="connsiteX772" fmla="*/ 881925 w 4401136"/>
                    <a:gd name="connsiteY772" fmla="*/ 483622 h 1528091"/>
                    <a:gd name="connsiteX773" fmla="*/ 880539 w 4401136"/>
                    <a:gd name="connsiteY773" fmla="*/ 487779 h 1528091"/>
                    <a:gd name="connsiteX774" fmla="*/ 870282 w 4401136"/>
                    <a:gd name="connsiteY774" fmla="*/ 489441 h 1528091"/>
                    <a:gd name="connsiteX775" fmla="*/ 860024 w 4401136"/>
                    <a:gd name="connsiteY775" fmla="*/ 488333 h 1528091"/>
                    <a:gd name="connsiteX776" fmla="*/ 857806 w 4401136"/>
                    <a:gd name="connsiteY776" fmla="*/ 478079 h 1528091"/>
                    <a:gd name="connsiteX777" fmla="*/ 863074 w 4401136"/>
                    <a:gd name="connsiteY777" fmla="*/ 468380 h 1528091"/>
                    <a:gd name="connsiteX778" fmla="*/ 856974 w 4401136"/>
                    <a:gd name="connsiteY778" fmla="*/ 464500 h 1528091"/>
                    <a:gd name="connsiteX779" fmla="*/ 853648 w 4401136"/>
                    <a:gd name="connsiteY779" fmla="*/ 459789 h 1528091"/>
                    <a:gd name="connsiteX780" fmla="*/ 847549 w 4401136"/>
                    <a:gd name="connsiteY780" fmla="*/ 461729 h 1528091"/>
                    <a:gd name="connsiteX781" fmla="*/ 842836 w 4401136"/>
                    <a:gd name="connsiteY781" fmla="*/ 465609 h 1528091"/>
                    <a:gd name="connsiteX782" fmla="*/ 839232 w 4401136"/>
                    <a:gd name="connsiteY782" fmla="*/ 471151 h 1528091"/>
                    <a:gd name="connsiteX783" fmla="*/ 835351 w 4401136"/>
                    <a:gd name="connsiteY783" fmla="*/ 468657 h 1528091"/>
                    <a:gd name="connsiteX784" fmla="*/ 830083 w 4401136"/>
                    <a:gd name="connsiteY784" fmla="*/ 464500 h 1528091"/>
                    <a:gd name="connsiteX785" fmla="*/ 823152 w 4401136"/>
                    <a:gd name="connsiteY785" fmla="*/ 467272 h 1528091"/>
                    <a:gd name="connsiteX786" fmla="*/ 811231 w 4401136"/>
                    <a:gd name="connsiteY786" fmla="*/ 477525 h 1528091"/>
                    <a:gd name="connsiteX787" fmla="*/ 806795 w 4401136"/>
                    <a:gd name="connsiteY787" fmla="*/ 482236 h 1528091"/>
                    <a:gd name="connsiteX788" fmla="*/ 800419 w 4401136"/>
                    <a:gd name="connsiteY788" fmla="*/ 479188 h 1528091"/>
                    <a:gd name="connsiteX789" fmla="*/ 795152 w 4401136"/>
                    <a:gd name="connsiteY789" fmla="*/ 477248 h 1528091"/>
                    <a:gd name="connsiteX790" fmla="*/ 786280 w 4401136"/>
                    <a:gd name="connsiteY790" fmla="*/ 477248 h 1528091"/>
                    <a:gd name="connsiteX791" fmla="*/ 777408 w 4401136"/>
                    <a:gd name="connsiteY791" fmla="*/ 478079 h 1528091"/>
                    <a:gd name="connsiteX792" fmla="*/ 771032 w 4401136"/>
                    <a:gd name="connsiteY792" fmla="*/ 478079 h 1528091"/>
                    <a:gd name="connsiteX793" fmla="*/ 764933 w 4401136"/>
                    <a:gd name="connsiteY793" fmla="*/ 477525 h 1528091"/>
                    <a:gd name="connsiteX794" fmla="*/ 760220 w 4401136"/>
                    <a:gd name="connsiteY794" fmla="*/ 480019 h 1528091"/>
                    <a:gd name="connsiteX795" fmla="*/ 756339 w 4401136"/>
                    <a:gd name="connsiteY795" fmla="*/ 483345 h 1528091"/>
                    <a:gd name="connsiteX796" fmla="*/ 743308 w 4401136"/>
                    <a:gd name="connsiteY796" fmla="*/ 495538 h 1528091"/>
                    <a:gd name="connsiteX797" fmla="*/ 727506 w 4401136"/>
                    <a:gd name="connsiteY797" fmla="*/ 493875 h 1528091"/>
                    <a:gd name="connsiteX798" fmla="*/ 721961 w 4401136"/>
                    <a:gd name="connsiteY798" fmla="*/ 496092 h 1528091"/>
                    <a:gd name="connsiteX799" fmla="*/ 715862 w 4401136"/>
                    <a:gd name="connsiteY799" fmla="*/ 494984 h 1528091"/>
                    <a:gd name="connsiteX800" fmla="*/ 708377 w 4401136"/>
                    <a:gd name="connsiteY800" fmla="*/ 492213 h 1528091"/>
                    <a:gd name="connsiteX801" fmla="*/ 705051 w 4401136"/>
                    <a:gd name="connsiteY801" fmla="*/ 488610 h 1528091"/>
                    <a:gd name="connsiteX802" fmla="*/ 713368 w 4401136"/>
                    <a:gd name="connsiteY802" fmla="*/ 486947 h 1528091"/>
                    <a:gd name="connsiteX803" fmla="*/ 713368 w 4401136"/>
                    <a:gd name="connsiteY803" fmla="*/ 482790 h 1528091"/>
                    <a:gd name="connsiteX804" fmla="*/ 717803 w 4401136"/>
                    <a:gd name="connsiteY804" fmla="*/ 469489 h 1528091"/>
                    <a:gd name="connsiteX805" fmla="*/ 723625 w 4401136"/>
                    <a:gd name="connsiteY805" fmla="*/ 463392 h 1528091"/>
                    <a:gd name="connsiteX806" fmla="*/ 722239 w 4401136"/>
                    <a:gd name="connsiteY806" fmla="*/ 460621 h 1528091"/>
                    <a:gd name="connsiteX807" fmla="*/ 715862 w 4401136"/>
                    <a:gd name="connsiteY807" fmla="*/ 462838 h 1528091"/>
                    <a:gd name="connsiteX808" fmla="*/ 707823 w 4401136"/>
                    <a:gd name="connsiteY808" fmla="*/ 464223 h 1528091"/>
                    <a:gd name="connsiteX809" fmla="*/ 700892 w 4401136"/>
                    <a:gd name="connsiteY809" fmla="*/ 465055 h 1528091"/>
                    <a:gd name="connsiteX810" fmla="*/ 692575 w 4401136"/>
                    <a:gd name="connsiteY810" fmla="*/ 468934 h 1528091"/>
                    <a:gd name="connsiteX811" fmla="*/ 688417 w 4401136"/>
                    <a:gd name="connsiteY811" fmla="*/ 470874 h 1528091"/>
                    <a:gd name="connsiteX812" fmla="*/ 685367 w 4401136"/>
                    <a:gd name="connsiteY812" fmla="*/ 472537 h 1528091"/>
                    <a:gd name="connsiteX813" fmla="*/ 679544 w 4401136"/>
                    <a:gd name="connsiteY813" fmla="*/ 473368 h 1528091"/>
                    <a:gd name="connsiteX814" fmla="*/ 675663 w 4401136"/>
                    <a:gd name="connsiteY814" fmla="*/ 476694 h 1528091"/>
                    <a:gd name="connsiteX815" fmla="*/ 678990 w 4401136"/>
                    <a:gd name="connsiteY815" fmla="*/ 478911 h 1528091"/>
                    <a:gd name="connsiteX816" fmla="*/ 682872 w 4401136"/>
                    <a:gd name="connsiteY816" fmla="*/ 481959 h 1528091"/>
                    <a:gd name="connsiteX817" fmla="*/ 677881 w 4401136"/>
                    <a:gd name="connsiteY817" fmla="*/ 492490 h 1528091"/>
                    <a:gd name="connsiteX818" fmla="*/ 671505 w 4401136"/>
                    <a:gd name="connsiteY818" fmla="*/ 485285 h 1528091"/>
                    <a:gd name="connsiteX819" fmla="*/ 668455 w 4401136"/>
                    <a:gd name="connsiteY819" fmla="*/ 481128 h 1528091"/>
                    <a:gd name="connsiteX820" fmla="*/ 662356 w 4401136"/>
                    <a:gd name="connsiteY820" fmla="*/ 482236 h 1528091"/>
                    <a:gd name="connsiteX821" fmla="*/ 656811 w 4401136"/>
                    <a:gd name="connsiteY821" fmla="*/ 483622 h 1528091"/>
                    <a:gd name="connsiteX822" fmla="*/ 650990 w 4401136"/>
                    <a:gd name="connsiteY822" fmla="*/ 486116 h 1528091"/>
                    <a:gd name="connsiteX823" fmla="*/ 636296 w 4401136"/>
                    <a:gd name="connsiteY823" fmla="*/ 487501 h 1528091"/>
                    <a:gd name="connsiteX824" fmla="*/ 630474 w 4401136"/>
                    <a:gd name="connsiteY824" fmla="*/ 491381 h 1528091"/>
                    <a:gd name="connsiteX825" fmla="*/ 620771 w 4401136"/>
                    <a:gd name="connsiteY825" fmla="*/ 495261 h 1528091"/>
                    <a:gd name="connsiteX826" fmla="*/ 615504 w 4401136"/>
                    <a:gd name="connsiteY826" fmla="*/ 497755 h 1528091"/>
                    <a:gd name="connsiteX827" fmla="*/ 609959 w 4401136"/>
                    <a:gd name="connsiteY827" fmla="*/ 502743 h 1528091"/>
                    <a:gd name="connsiteX828" fmla="*/ 607187 w 4401136"/>
                    <a:gd name="connsiteY828" fmla="*/ 503574 h 1528091"/>
                    <a:gd name="connsiteX829" fmla="*/ 603860 w 4401136"/>
                    <a:gd name="connsiteY829" fmla="*/ 505791 h 1528091"/>
                    <a:gd name="connsiteX830" fmla="*/ 597484 w 4401136"/>
                    <a:gd name="connsiteY830" fmla="*/ 510225 h 1528091"/>
                    <a:gd name="connsiteX831" fmla="*/ 590553 w 4401136"/>
                    <a:gd name="connsiteY831" fmla="*/ 512165 h 1528091"/>
                    <a:gd name="connsiteX832" fmla="*/ 584731 w 4401136"/>
                    <a:gd name="connsiteY832" fmla="*/ 512165 h 1528091"/>
                    <a:gd name="connsiteX833" fmla="*/ 578909 w 4401136"/>
                    <a:gd name="connsiteY833" fmla="*/ 513274 h 1528091"/>
                    <a:gd name="connsiteX834" fmla="*/ 578354 w 4401136"/>
                    <a:gd name="connsiteY834" fmla="*/ 517985 h 1528091"/>
                    <a:gd name="connsiteX835" fmla="*/ 582236 w 4401136"/>
                    <a:gd name="connsiteY835" fmla="*/ 521587 h 1528091"/>
                    <a:gd name="connsiteX836" fmla="*/ 581404 w 4401136"/>
                    <a:gd name="connsiteY836" fmla="*/ 524359 h 1528091"/>
                    <a:gd name="connsiteX837" fmla="*/ 566988 w 4401136"/>
                    <a:gd name="connsiteY837" fmla="*/ 523250 h 1528091"/>
                    <a:gd name="connsiteX838" fmla="*/ 558948 w 4401136"/>
                    <a:gd name="connsiteY838" fmla="*/ 521310 h 1528091"/>
                    <a:gd name="connsiteX839" fmla="*/ 552849 w 4401136"/>
                    <a:gd name="connsiteY839" fmla="*/ 522973 h 1528091"/>
                    <a:gd name="connsiteX840" fmla="*/ 554512 w 4401136"/>
                    <a:gd name="connsiteY840" fmla="*/ 530455 h 1528091"/>
                    <a:gd name="connsiteX841" fmla="*/ 550354 w 4401136"/>
                    <a:gd name="connsiteY841" fmla="*/ 534612 h 1528091"/>
                    <a:gd name="connsiteX842" fmla="*/ 548690 w 4401136"/>
                    <a:gd name="connsiteY842" fmla="*/ 539600 h 1528091"/>
                    <a:gd name="connsiteX843" fmla="*/ 551186 w 4401136"/>
                    <a:gd name="connsiteY843" fmla="*/ 544311 h 1528091"/>
                    <a:gd name="connsiteX844" fmla="*/ 548968 w 4401136"/>
                    <a:gd name="connsiteY844" fmla="*/ 548745 h 1528091"/>
                    <a:gd name="connsiteX845" fmla="*/ 547858 w 4401136"/>
                    <a:gd name="connsiteY845" fmla="*/ 553179 h 1528091"/>
                    <a:gd name="connsiteX846" fmla="*/ 546750 w 4401136"/>
                    <a:gd name="connsiteY846" fmla="*/ 557890 h 1528091"/>
                    <a:gd name="connsiteX847" fmla="*/ 542037 w 4401136"/>
                    <a:gd name="connsiteY847" fmla="*/ 560384 h 1528091"/>
                    <a:gd name="connsiteX848" fmla="*/ 536492 w 4401136"/>
                    <a:gd name="connsiteY848" fmla="*/ 560107 h 1528091"/>
                    <a:gd name="connsiteX849" fmla="*/ 527621 w 4401136"/>
                    <a:gd name="connsiteY849" fmla="*/ 560107 h 1528091"/>
                    <a:gd name="connsiteX850" fmla="*/ 520967 w 4401136"/>
                    <a:gd name="connsiteY850" fmla="*/ 561216 h 1528091"/>
                    <a:gd name="connsiteX851" fmla="*/ 516808 w 4401136"/>
                    <a:gd name="connsiteY851" fmla="*/ 562879 h 1528091"/>
                    <a:gd name="connsiteX852" fmla="*/ 513481 w 4401136"/>
                    <a:gd name="connsiteY852" fmla="*/ 561770 h 1528091"/>
                    <a:gd name="connsiteX853" fmla="*/ 504610 w 4401136"/>
                    <a:gd name="connsiteY853" fmla="*/ 559830 h 1528091"/>
                    <a:gd name="connsiteX854" fmla="*/ 496847 w 4401136"/>
                    <a:gd name="connsiteY854" fmla="*/ 555119 h 1528091"/>
                    <a:gd name="connsiteX855" fmla="*/ 488253 w 4401136"/>
                    <a:gd name="connsiteY855" fmla="*/ 547360 h 1528091"/>
                    <a:gd name="connsiteX856" fmla="*/ 485204 w 4401136"/>
                    <a:gd name="connsiteY856" fmla="*/ 542926 h 1528091"/>
                    <a:gd name="connsiteX857" fmla="*/ 481322 w 4401136"/>
                    <a:gd name="connsiteY857" fmla="*/ 540709 h 1528091"/>
                    <a:gd name="connsiteX858" fmla="*/ 474114 w 4401136"/>
                    <a:gd name="connsiteY858" fmla="*/ 535444 h 1528091"/>
                    <a:gd name="connsiteX859" fmla="*/ 477719 w 4401136"/>
                    <a:gd name="connsiteY859" fmla="*/ 531841 h 1528091"/>
                    <a:gd name="connsiteX860" fmla="*/ 481600 w 4401136"/>
                    <a:gd name="connsiteY860" fmla="*/ 527961 h 1528091"/>
                    <a:gd name="connsiteX861" fmla="*/ 485758 w 4401136"/>
                    <a:gd name="connsiteY861" fmla="*/ 520756 h 1528091"/>
                    <a:gd name="connsiteX862" fmla="*/ 494907 w 4401136"/>
                    <a:gd name="connsiteY862" fmla="*/ 516599 h 1528091"/>
                    <a:gd name="connsiteX863" fmla="*/ 509600 w 4401136"/>
                    <a:gd name="connsiteY863" fmla="*/ 517708 h 1528091"/>
                    <a:gd name="connsiteX864" fmla="*/ 520135 w 4401136"/>
                    <a:gd name="connsiteY864" fmla="*/ 515214 h 1528091"/>
                    <a:gd name="connsiteX865" fmla="*/ 518472 w 4401136"/>
                    <a:gd name="connsiteY865" fmla="*/ 504406 h 1528091"/>
                    <a:gd name="connsiteX866" fmla="*/ 513481 w 4401136"/>
                    <a:gd name="connsiteY866" fmla="*/ 499972 h 1528091"/>
                    <a:gd name="connsiteX867" fmla="*/ 507659 w 4401136"/>
                    <a:gd name="connsiteY867" fmla="*/ 497201 h 1528091"/>
                    <a:gd name="connsiteX868" fmla="*/ 503224 w 4401136"/>
                    <a:gd name="connsiteY868" fmla="*/ 492767 h 1528091"/>
                    <a:gd name="connsiteX869" fmla="*/ 501560 w 4401136"/>
                    <a:gd name="connsiteY869" fmla="*/ 488056 h 1528091"/>
                    <a:gd name="connsiteX870" fmla="*/ 491857 w 4401136"/>
                    <a:gd name="connsiteY870" fmla="*/ 484730 h 1528091"/>
                    <a:gd name="connsiteX871" fmla="*/ 482708 w 4401136"/>
                    <a:gd name="connsiteY871" fmla="*/ 484730 h 1528091"/>
                    <a:gd name="connsiteX872" fmla="*/ 453322 w 4401136"/>
                    <a:gd name="connsiteY872" fmla="*/ 479465 h 1528091"/>
                    <a:gd name="connsiteX873" fmla="*/ 439737 w 4401136"/>
                    <a:gd name="connsiteY873" fmla="*/ 477248 h 1528091"/>
                    <a:gd name="connsiteX874" fmla="*/ 431697 w 4401136"/>
                    <a:gd name="connsiteY874" fmla="*/ 477525 h 1528091"/>
                    <a:gd name="connsiteX875" fmla="*/ 431143 w 4401136"/>
                    <a:gd name="connsiteY875" fmla="*/ 480850 h 1528091"/>
                    <a:gd name="connsiteX876" fmla="*/ 433361 w 4401136"/>
                    <a:gd name="connsiteY876" fmla="*/ 482790 h 1528091"/>
                    <a:gd name="connsiteX877" fmla="*/ 439737 w 4401136"/>
                    <a:gd name="connsiteY877" fmla="*/ 486116 h 1528091"/>
                    <a:gd name="connsiteX878" fmla="*/ 446391 w 4401136"/>
                    <a:gd name="connsiteY878" fmla="*/ 492213 h 1528091"/>
                    <a:gd name="connsiteX879" fmla="*/ 454154 w 4401136"/>
                    <a:gd name="connsiteY879" fmla="*/ 496369 h 1528091"/>
                    <a:gd name="connsiteX880" fmla="*/ 456371 w 4401136"/>
                    <a:gd name="connsiteY880" fmla="*/ 503574 h 1528091"/>
                    <a:gd name="connsiteX881" fmla="*/ 452767 w 4401136"/>
                    <a:gd name="connsiteY881" fmla="*/ 508840 h 1528091"/>
                    <a:gd name="connsiteX882" fmla="*/ 450272 w 4401136"/>
                    <a:gd name="connsiteY882" fmla="*/ 515768 h 1528091"/>
                    <a:gd name="connsiteX883" fmla="*/ 445837 w 4401136"/>
                    <a:gd name="connsiteY883" fmla="*/ 523527 h 1528091"/>
                    <a:gd name="connsiteX884" fmla="*/ 442509 w 4401136"/>
                    <a:gd name="connsiteY884" fmla="*/ 532950 h 1528091"/>
                    <a:gd name="connsiteX885" fmla="*/ 447777 w 4401136"/>
                    <a:gd name="connsiteY885" fmla="*/ 544311 h 1528091"/>
                    <a:gd name="connsiteX886" fmla="*/ 453599 w 4401136"/>
                    <a:gd name="connsiteY886" fmla="*/ 546528 h 1528091"/>
                    <a:gd name="connsiteX887" fmla="*/ 457480 w 4401136"/>
                    <a:gd name="connsiteY887" fmla="*/ 550962 h 1528091"/>
                    <a:gd name="connsiteX888" fmla="*/ 461916 w 4401136"/>
                    <a:gd name="connsiteY888" fmla="*/ 554288 h 1528091"/>
                    <a:gd name="connsiteX889" fmla="*/ 462747 w 4401136"/>
                    <a:gd name="connsiteY889" fmla="*/ 560384 h 1528091"/>
                    <a:gd name="connsiteX890" fmla="*/ 457480 w 4401136"/>
                    <a:gd name="connsiteY890" fmla="*/ 575349 h 1528091"/>
                    <a:gd name="connsiteX891" fmla="*/ 452490 w 4401136"/>
                    <a:gd name="connsiteY891" fmla="*/ 581446 h 1528091"/>
                    <a:gd name="connsiteX892" fmla="*/ 451104 w 4401136"/>
                    <a:gd name="connsiteY892" fmla="*/ 587820 h 1528091"/>
                    <a:gd name="connsiteX893" fmla="*/ 452767 w 4401136"/>
                    <a:gd name="connsiteY893" fmla="*/ 603061 h 1528091"/>
                    <a:gd name="connsiteX894" fmla="*/ 450826 w 4401136"/>
                    <a:gd name="connsiteY894" fmla="*/ 600567 h 1528091"/>
                    <a:gd name="connsiteX895" fmla="*/ 448609 w 4401136"/>
                    <a:gd name="connsiteY895" fmla="*/ 598073 h 1528091"/>
                    <a:gd name="connsiteX896" fmla="*/ 443895 w 4401136"/>
                    <a:gd name="connsiteY896" fmla="*/ 593362 h 1528091"/>
                    <a:gd name="connsiteX897" fmla="*/ 439737 w 4401136"/>
                    <a:gd name="connsiteY897" fmla="*/ 596965 h 1528091"/>
                    <a:gd name="connsiteX898" fmla="*/ 435578 w 4401136"/>
                    <a:gd name="connsiteY898" fmla="*/ 601676 h 1528091"/>
                    <a:gd name="connsiteX899" fmla="*/ 433084 w 4401136"/>
                    <a:gd name="connsiteY899" fmla="*/ 599736 h 1528091"/>
                    <a:gd name="connsiteX900" fmla="*/ 430311 w 4401136"/>
                    <a:gd name="connsiteY900" fmla="*/ 599736 h 1528091"/>
                    <a:gd name="connsiteX901" fmla="*/ 433638 w 4401136"/>
                    <a:gd name="connsiteY901" fmla="*/ 592531 h 1528091"/>
                    <a:gd name="connsiteX902" fmla="*/ 438351 w 4401136"/>
                    <a:gd name="connsiteY902" fmla="*/ 586434 h 1528091"/>
                    <a:gd name="connsiteX903" fmla="*/ 431420 w 4401136"/>
                    <a:gd name="connsiteY903" fmla="*/ 582000 h 1528091"/>
                    <a:gd name="connsiteX904" fmla="*/ 422826 w 4401136"/>
                    <a:gd name="connsiteY904" fmla="*/ 581723 h 1528091"/>
                    <a:gd name="connsiteX905" fmla="*/ 411737 w 4401136"/>
                    <a:gd name="connsiteY905" fmla="*/ 581723 h 1528091"/>
                    <a:gd name="connsiteX906" fmla="*/ 408132 w 4401136"/>
                    <a:gd name="connsiteY906" fmla="*/ 580614 h 1528091"/>
                    <a:gd name="connsiteX907" fmla="*/ 405083 w 4401136"/>
                    <a:gd name="connsiteY907" fmla="*/ 576458 h 1528091"/>
                    <a:gd name="connsiteX908" fmla="*/ 402310 w 4401136"/>
                    <a:gd name="connsiteY908" fmla="*/ 573964 h 1528091"/>
                    <a:gd name="connsiteX909" fmla="*/ 398984 w 4401136"/>
                    <a:gd name="connsiteY909" fmla="*/ 575349 h 1528091"/>
                    <a:gd name="connsiteX910" fmla="*/ 393439 w 4401136"/>
                    <a:gd name="connsiteY910" fmla="*/ 582554 h 1528091"/>
                    <a:gd name="connsiteX911" fmla="*/ 391221 w 4401136"/>
                    <a:gd name="connsiteY911" fmla="*/ 586157 h 1528091"/>
                    <a:gd name="connsiteX912" fmla="*/ 387062 w 4401136"/>
                    <a:gd name="connsiteY912" fmla="*/ 589760 h 1528091"/>
                    <a:gd name="connsiteX913" fmla="*/ 384845 w 4401136"/>
                    <a:gd name="connsiteY913" fmla="*/ 592808 h 1528091"/>
                    <a:gd name="connsiteX914" fmla="*/ 377359 w 4401136"/>
                    <a:gd name="connsiteY914" fmla="*/ 593916 h 1528091"/>
                    <a:gd name="connsiteX915" fmla="*/ 368765 w 4401136"/>
                    <a:gd name="connsiteY915" fmla="*/ 596965 h 1528091"/>
                    <a:gd name="connsiteX916" fmla="*/ 360171 w 4401136"/>
                    <a:gd name="connsiteY916" fmla="*/ 601953 h 1528091"/>
                    <a:gd name="connsiteX917" fmla="*/ 349913 w 4401136"/>
                    <a:gd name="connsiteY917" fmla="*/ 607495 h 1528091"/>
                    <a:gd name="connsiteX918" fmla="*/ 333834 w 4401136"/>
                    <a:gd name="connsiteY918" fmla="*/ 622460 h 1528091"/>
                    <a:gd name="connsiteX919" fmla="*/ 340210 w 4401136"/>
                    <a:gd name="connsiteY919" fmla="*/ 638256 h 1528091"/>
                    <a:gd name="connsiteX920" fmla="*/ 351577 w 4401136"/>
                    <a:gd name="connsiteY920" fmla="*/ 652112 h 1528091"/>
                    <a:gd name="connsiteX921" fmla="*/ 353517 w 4401136"/>
                    <a:gd name="connsiteY921" fmla="*/ 660980 h 1528091"/>
                    <a:gd name="connsiteX922" fmla="*/ 345477 w 4401136"/>
                    <a:gd name="connsiteY922" fmla="*/ 663751 h 1528091"/>
                    <a:gd name="connsiteX923" fmla="*/ 326626 w 4401136"/>
                    <a:gd name="connsiteY923" fmla="*/ 660703 h 1528091"/>
                    <a:gd name="connsiteX924" fmla="*/ 298902 w 4401136"/>
                    <a:gd name="connsiteY924" fmla="*/ 657100 h 1528091"/>
                    <a:gd name="connsiteX925" fmla="*/ 293358 w 4401136"/>
                    <a:gd name="connsiteY925" fmla="*/ 654883 h 1528091"/>
                    <a:gd name="connsiteX926" fmla="*/ 293358 w 4401136"/>
                    <a:gd name="connsiteY926" fmla="*/ 649618 h 1528091"/>
                    <a:gd name="connsiteX927" fmla="*/ 286981 w 4401136"/>
                    <a:gd name="connsiteY927" fmla="*/ 646292 h 1528091"/>
                    <a:gd name="connsiteX928" fmla="*/ 276169 w 4401136"/>
                    <a:gd name="connsiteY928" fmla="*/ 643521 h 1528091"/>
                    <a:gd name="connsiteX929" fmla="*/ 265911 w 4401136"/>
                    <a:gd name="connsiteY929" fmla="*/ 637424 h 1528091"/>
                    <a:gd name="connsiteX930" fmla="*/ 257872 w 4401136"/>
                    <a:gd name="connsiteY930" fmla="*/ 636316 h 1528091"/>
                    <a:gd name="connsiteX931" fmla="*/ 252049 w 4401136"/>
                    <a:gd name="connsiteY931" fmla="*/ 642135 h 1528091"/>
                    <a:gd name="connsiteX932" fmla="*/ 246505 w 4401136"/>
                    <a:gd name="connsiteY932" fmla="*/ 646569 h 1528091"/>
                    <a:gd name="connsiteX933" fmla="*/ 252604 w 4401136"/>
                    <a:gd name="connsiteY933" fmla="*/ 657377 h 1528091"/>
                    <a:gd name="connsiteX934" fmla="*/ 259812 w 4401136"/>
                    <a:gd name="connsiteY934" fmla="*/ 662365 h 1528091"/>
                    <a:gd name="connsiteX935" fmla="*/ 264803 w 4401136"/>
                    <a:gd name="connsiteY935" fmla="*/ 669016 h 1528091"/>
                    <a:gd name="connsiteX936" fmla="*/ 272010 w 4401136"/>
                    <a:gd name="connsiteY936" fmla="*/ 673450 h 1528091"/>
                    <a:gd name="connsiteX937" fmla="*/ 278664 w 4401136"/>
                    <a:gd name="connsiteY937" fmla="*/ 670125 h 1528091"/>
                    <a:gd name="connsiteX938" fmla="*/ 282545 w 4401136"/>
                    <a:gd name="connsiteY938" fmla="*/ 669571 h 1528091"/>
                    <a:gd name="connsiteX939" fmla="*/ 285872 w 4401136"/>
                    <a:gd name="connsiteY939" fmla="*/ 678161 h 1528091"/>
                    <a:gd name="connsiteX940" fmla="*/ 285872 w 4401136"/>
                    <a:gd name="connsiteY940" fmla="*/ 686475 h 1528091"/>
                    <a:gd name="connsiteX941" fmla="*/ 280327 w 4401136"/>
                    <a:gd name="connsiteY941" fmla="*/ 690909 h 1528091"/>
                    <a:gd name="connsiteX942" fmla="*/ 265357 w 4401136"/>
                    <a:gd name="connsiteY942" fmla="*/ 695620 h 1528091"/>
                    <a:gd name="connsiteX943" fmla="*/ 246505 w 4401136"/>
                    <a:gd name="connsiteY943" fmla="*/ 688415 h 1528091"/>
                    <a:gd name="connsiteX944" fmla="*/ 232366 w 4401136"/>
                    <a:gd name="connsiteY944" fmla="*/ 677884 h 1528091"/>
                    <a:gd name="connsiteX945" fmla="*/ 218227 w 4401136"/>
                    <a:gd name="connsiteY945" fmla="*/ 672896 h 1528091"/>
                    <a:gd name="connsiteX946" fmla="*/ 214069 w 4401136"/>
                    <a:gd name="connsiteY946" fmla="*/ 671233 h 1528091"/>
                    <a:gd name="connsiteX947" fmla="*/ 208801 w 4401136"/>
                    <a:gd name="connsiteY947" fmla="*/ 670679 h 1528091"/>
                    <a:gd name="connsiteX948" fmla="*/ 204088 w 4401136"/>
                    <a:gd name="connsiteY948" fmla="*/ 668462 h 1528091"/>
                    <a:gd name="connsiteX949" fmla="*/ 200207 w 4401136"/>
                    <a:gd name="connsiteY949" fmla="*/ 664582 h 1528091"/>
                    <a:gd name="connsiteX950" fmla="*/ 200207 w 4401136"/>
                    <a:gd name="connsiteY950" fmla="*/ 660148 h 1528091"/>
                    <a:gd name="connsiteX951" fmla="*/ 202702 w 4401136"/>
                    <a:gd name="connsiteY951" fmla="*/ 655714 h 1528091"/>
                    <a:gd name="connsiteX952" fmla="*/ 197989 w 4401136"/>
                    <a:gd name="connsiteY952" fmla="*/ 647678 h 1528091"/>
                    <a:gd name="connsiteX953" fmla="*/ 193276 w 4401136"/>
                    <a:gd name="connsiteY953" fmla="*/ 637702 h 1528091"/>
                    <a:gd name="connsiteX954" fmla="*/ 191612 w 4401136"/>
                    <a:gd name="connsiteY954" fmla="*/ 633268 h 1528091"/>
                    <a:gd name="connsiteX955" fmla="*/ 189117 w 4401136"/>
                    <a:gd name="connsiteY955" fmla="*/ 630219 h 1528091"/>
                    <a:gd name="connsiteX956" fmla="*/ 187731 w 4401136"/>
                    <a:gd name="connsiteY956" fmla="*/ 626339 h 1528091"/>
                    <a:gd name="connsiteX957" fmla="*/ 191335 w 4401136"/>
                    <a:gd name="connsiteY957" fmla="*/ 624400 h 1528091"/>
                    <a:gd name="connsiteX958" fmla="*/ 195494 w 4401136"/>
                    <a:gd name="connsiteY958" fmla="*/ 621906 h 1528091"/>
                    <a:gd name="connsiteX959" fmla="*/ 195216 w 4401136"/>
                    <a:gd name="connsiteY959" fmla="*/ 616086 h 1528091"/>
                    <a:gd name="connsiteX960" fmla="*/ 196048 w 4401136"/>
                    <a:gd name="connsiteY960" fmla="*/ 611652 h 1528091"/>
                    <a:gd name="connsiteX961" fmla="*/ 199929 w 4401136"/>
                    <a:gd name="connsiteY961" fmla="*/ 609435 h 1528091"/>
                    <a:gd name="connsiteX962" fmla="*/ 201871 w 4401136"/>
                    <a:gd name="connsiteY962" fmla="*/ 605555 h 1528091"/>
                    <a:gd name="connsiteX963" fmla="*/ 197712 w 4401136"/>
                    <a:gd name="connsiteY963" fmla="*/ 601398 h 1528091"/>
                    <a:gd name="connsiteX964" fmla="*/ 185791 w 4401136"/>
                    <a:gd name="connsiteY964" fmla="*/ 593362 h 1528091"/>
                    <a:gd name="connsiteX965" fmla="*/ 180523 w 4401136"/>
                    <a:gd name="connsiteY965" fmla="*/ 591976 h 1528091"/>
                    <a:gd name="connsiteX966" fmla="*/ 174147 w 4401136"/>
                    <a:gd name="connsiteY966" fmla="*/ 591422 h 1528091"/>
                    <a:gd name="connsiteX967" fmla="*/ 168879 w 4401136"/>
                    <a:gd name="connsiteY967" fmla="*/ 590314 h 1528091"/>
                    <a:gd name="connsiteX968" fmla="*/ 164444 w 4401136"/>
                    <a:gd name="connsiteY968" fmla="*/ 589482 h 1528091"/>
                    <a:gd name="connsiteX969" fmla="*/ 161394 w 4401136"/>
                    <a:gd name="connsiteY969" fmla="*/ 584217 h 1528091"/>
                    <a:gd name="connsiteX970" fmla="*/ 167493 w 4401136"/>
                    <a:gd name="connsiteY970" fmla="*/ 583386 h 1528091"/>
                    <a:gd name="connsiteX971" fmla="*/ 167771 w 4401136"/>
                    <a:gd name="connsiteY971" fmla="*/ 579783 h 1528091"/>
                    <a:gd name="connsiteX972" fmla="*/ 156958 w 4401136"/>
                    <a:gd name="connsiteY972" fmla="*/ 578397 h 1528091"/>
                    <a:gd name="connsiteX973" fmla="*/ 146978 w 4401136"/>
                    <a:gd name="connsiteY973" fmla="*/ 575349 h 1528091"/>
                    <a:gd name="connsiteX974" fmla="*/ 155295 w 4401136"/>
                    <a:gd name="connsiteY974" fmla="*/ 573409 h 1528091"/>
                    <a:gd name="connsiteX975" fmla="*/ 154463 w 4401136"/>
                    <a:gd name="connsiteY975" fmla="*/ 570084 h 1528091"/>
                    <a:gd name="connsiteX976" fmla="*/ 143096 w 4401136"/>
                    <a:gd name="connsiteY976" fmla="*/ 564819 h 1528091"/>
                    <a:gd name="connsiteX977" fmla="*/ 136443 w 4401136"/>
                    <a:gd name="connsiteY977" fmla="*/ 557336 h 1528091"/>
                    <a:gd name="connsiteX978" fmla="*/ 134502 w 4401136"/>
                    <a:gd name="connsiteY978" fmla="*/ 553456 h 1528091"/>
                    <a:gd name="connsiteX979" fmla="*/ 129235 w 4401136"/>
                    <a:gd name="connsiteY979" fmla="*/ 551240 h 1528091"/>
                    <a:gd name="connsiteX980" fmla="*/ 126185 w 4401136"/>
                    <a:gd name="connsiteY980" fmla="*/ 549300 h 1528091"/>
                    <a:gd name="connsiteX981" fmla="*/ 130898 w 4401136"/>
                    <a:gd name="connsiteY981" fmla="*/ 548745 h 1528091"/>
                    <a:gd name="connsiteX982" fmla="*/ 137829 w 4401136"/>
                    <a:gd name="connsiteY982" fmla="*/ 548745 h 1528091"/>
                    <a:gd name="connsiteX983" fmla="*/ 147532 w 4401136"/>
                    <a:gd name="connsiteY983" fmla="*/ 550685 h 1528091"/>
                    <a:gd name="connsiteX984" fmla="*/ 152245 w 4401136"/>
                    <a:gd name="connsiteY984" fmla="*/ 556505 h 1528091"/>
                    <a:gd name="connsiteX985" fmla="*/ 156681 w 4401136"/>
                    <a:gd name="connsiteY985" fmla="*/ 563710 h 1528091"/>
                    <a:gd name="connsiteX986" fmla="*/ 163335 w 4401136"/>
                    <a:gd name="connsiteY986" fmla="*/ 568421 h 1528091"/>
                    <a:gd name="connsiteX987" fmla="*/ 170543 w 4401136"/>
                    <a:gd name="connsiteY987" fmla="*/ 568698 h 1528091"/>
                    <a:gd name="connsiteX988" fmla="*/ 178028 w 4401136"/>
                    <a:gd name="connsiteY988" fmla="*/ 567035 h 1528091"/>
                    <a:gd name="connsiteX989" fmla="*/ 185236 w 4401136"/>
                    <a:gd name="connsiteY989" fmla="*/ 566758 h 1528091"/>
                    <a:gd name="connsiteX990" fmla="*/ 188563 w 4401136"/>
                    <a:gd name="connsiteY990" fmla="*/ 567590 h 1528091"/>
                    <a:gd name="connsiteX991" fmla="*/ 191058 w 4401136"/>
                    <a:gd name="connsiteY991" fmla="*/ 568144 h 1528091"/>
                    <a:gd name="connsiteX992" fmla="*/ 192722 w 4401136"/>
                    <a:gd name="connsiteY992" fmla="*/ 569529 h 1528091"/>
                    <a:gd name="connsiteX993" fmla="*/ 194385 w 4401136"/>
                    <a:gd name="connsiteY993" fmla="*/ 573686 h 1528091"/>
                    <a:gd name="connsiteX994" fmla="*/ 198266 w 4401136"/>
                    <a:gd name="connsiteY994" fmla="*/ 575626 h 1528091"/>
                    <a:gd name="connsiteX995" fmla="*/ 207415 w 4401136"/>
                    <a:gd name="connsiteY995" fmla="*/ 577289 h 1528091"/>
                    <a:gd name="connsiteX996" fmla="*/ 219059 w 4401136"/>
                    <a:gd name="connsiteY996" fmla="*/ 580060 h 1528091"/>
                    <a:gd name="connsiteX997" fmla="*/ 227376 w 4401136"/>
                    <a:gd name="connsiteY997" fmla="*/ 581446 h 1528091"/>
                    <a:gd name="connsiteX998" fmla="*/ 238742 w 4401136"/>
                    <a:gd name="connsiteY998" fmla="*/ 583386 h 1528091"/>
                    <a:gd name="connsiteX999" fmla="*/ 248445 w 4401136"/>
                    <a:gd name="connsiteY999" fmla="*/ 586988 h 1528091"/>
                    <a:gd name="connsiteX1000" fmla="*/ 253436 w 4401136"/>
                    <a:gd name="connsiteY1000" fmla="*/ 588651 h 1528091"/>
                    <a:gd name="connsiteX1001" fmla="*/ 258148 w 4401136"/>
                    <a:gd name="connsiteY1001" fmla="*/ 590591 h 1528091"/>
                    <a:gd name="connsiteX1002" fmla="*/ 267575 w 4401136"/>
                    <a:gd name="connsiteY1002" fmla="*/ 593362 h 1528091"/>
                    <a:gd name="connsiteX1003" fmla="*/ 272842 w 4401136"/>
                    <a:gd name="connsiteY1003" fmla="*/ 594193 h 1528091"/>
                    <a:gd name="connsiteX1004" fmla="*/ 274506 w 4401136"/>
                    <a:gd name="connsiteY1004" fmla="*/ 594193 h 1528091"/>
                    <a:gd name="connsiteX1005" fmla="*/ 274228 w 4401136"/>
                    <a:gd name="connsiteY1005" fmla="*/ 594193 h 1528091"/>
                    <a:gd name="connsiteX1006" fmla="*/ 280050 w 4401136"/>
                    <a:gd name="connsiteY1006" fmla="*/ 594748 h 1528091"/>
                    <a:gd name="connsiteX1007" fmla="*/ 286149 w 4401136"/>
                    <a:gd name="connsiteY1007" fmla="*/ 596688 h 1528091"/>
                    <a:gd name="connsiteX1008" fmla="*/ 302506 w 4401136"/>
                    <a:gd name="connsiteY1008" fmla="*/ 599736 h 1528091"/>
                    <a:gd name="connsiteX1009" fmla="*/ 315259 w 4401136"/>
                    <a:gd name="connsiteY1009" fmla="*/ 597519 h 1528091"/>
                    <a:gd name="connsiteX1010" fmla="*/ 338824 w 4401136"/>
                    <a:gd name="connsiteY1010" fmla="*/ 588374 h 1528091"/>
                    <a:gd name="connsiteX1011" fmla="*/ 360448 w 4401136"/>
                    <a:gd name="connsiteY1011" fmla="*/ 574241 h 1528091"/>
                    <a:gd name="connsiteX1012" fmla="*/ 375973 w 4401136"/>
                    <a:gd name="connsiteY1012" fmla="*/ 555119 h 1528091"/>
                    <a:gd name="connsiteX1013" fmla="*/ 371815 w 4401136"/>
                    <a:gd name="connsiteY1013" fmla="*/ 540155 h 1528091"/>
                    <a:gd name="connsiteX1014" fmla="*/ 367656 w 4401136"/>
                    <a:gd name="connsiteY1014" fmla="*/ 525467 h 1528091"/>
                    <a:gd name="connsiteX1015" fmla="*/ 355458 w 4401136"/>
                    <a:gd name="connsiteY1015" fmla="*/ 520479 h 1528091"/>
                    <a:gd name="connsiteX1016" fmla="*/ 339933 w 4401136"/>
                    <a:gd name="connsiteY1016" fmla="*/ 507177 h 1528091"/>
                    <a:gd name="connsiteX1017" fmla="*/ 333002 w 4401136"/>
                    <a:gd name="connsiteY1017" fmla="*/ 500249 h 1528091"/>
                    <a:gd name="connsiteX1018" fmla="*/ 326348 w 4401136"/>
                    <a:gd name="connsiteY1018" fmla="*/ 498863 h 1528091"/>
                    <a:gd name="connsiteX1019" fmla="*/ 300843 w 4401136"/>
                    <a:gd name="connsiteY1019" fmla="*/ 494430 h 1528091"/>
                    <a:gd name="connsiteX1020" fmla="*/ 299457 w 4401136"/>
                    <a:gd name="connsiteY1020" fmla="*/ 492767 h 1528091"/>
                    <a:gd name="connsiteX1021" fmla="*/ 297793 w 4401136"/>
                    <a:gd name="connsiteY1021" fmla="*/ 490550 h 1528091"/>
                    <a:gd name="connsiteX1022" fmla="*/ 288644 w 4401136"/>
                    <a:gd name="connsiteY1022" fmla="*/ 481682 h 1528091"/>
                    <a:gd name="connsiteX1023" fmla="*/ 281713 w 4401136"/>
                    <a:gd name="connsiteY1023" fmla="*/ 478079 h 1528091"/>
                    <a:gd name="connsiteX1024" fmla="*/ 275338 w 4401136"/>
                    <a:gd name="connsiteY1024" fmla="*/ 475031 h 1528091"/>
                    <a:gd name="connsiteX1025" fmla="*/ 269515 w 4401136"/>
                    <a:gd name="connsiteY1025" fmla="*/ 473091 h 1528091"/>
                    <a:gd name="connsiteX1026" fmla="*/ 262585 w 4401136"/>
                    <a:gd name="connsiteY1026" fmla="*/ 470043 h 1528091"/>
                    <a:gd name="connsiteX1027" fmla="*/ 254545 w 4401136"/>
                    <a:gd name="connsiteY1027" fmla="*/ 469211 h 1528091"/>
                    <a:gd name="connsiteX1028" fmla="*/ 247059 w 4401136"/>
                    <a:gd name="connsiteY1028" fmla="*/ 466163 h 1528091"/>
                    <a:gd name="connsiteX1029" fmla="*/ 241514 w 4401136"/>
                    <a:gd name="connsiteY1029" fmla="*/ 462006 h 1528091"/>
                    <a:gd name="connsiteX1030" fmla="*/ 233197 w 4401136"/>
                    <a:gd name="connsiteY1030" fmla="*/ 456464 h 1528091"/>
                    <a:gd name="connsiteX1031" fmla="*/ 229871 w 4401136"/>
                    <a:gd name="connsiteY1031" fmla="*/ 455078 h 1528091"/>
                    <a:gd name="connsiteX1032" fmla="*/ 225435 w 4401136"/>
                    <a:gd name="connsiteY1032" fmla="*/ 452861 h 1528091"/>
                    <a:gd name="connsiteX1033" fmla="*/ 217950 w 4401136"/>
                    <a:gd name="connsiteY1033" fmla="*/ 450367 h 1528091"/>
                    <a:gd name="connsiteX1034" fmla="*/ 212405 w 4401136"/>
                    <a:gd name="connsiteY1034" fmla="*/ 448150 h 1528091"/>
                    <a:gd name="connsiteX1035" fmla="*/ 205197 w 4401136"/>
                    <a:gd name="connsiteY1035" fmla="*/ 446765 h 1528091"/>
                    <a:gd name="connsiteX1036" fmla="*/ 200761 w 4401136"/>
                    <a:gd name="connsiteY1036" fmla="*/ 446765 h 1528091"/>
                    <a:gd name="connsiteX1037" fmla="*/ 188286 w 4401136"/>
                    <a:gd name="connsiteY1037" fmla="*/ 444548 h 1528091"/>
                    <a:gd name="connsiteX1038" fmla="*/ 177474 w 4401136"/>
                    <a:gd name="connsiteY1038" fmla="*/ 444548 h 1528091"/>
                    <a:gd name="connsiteX1039" fmla="*/ 167771 w 4401136"/>
                    <a:gd name="connsiteY1039" fmla="*/ 449259 h 1528091"/>
                    <a:gd name="connsiteX1040" fmla="*/ 161948 w 4401136"/>
                    <a:gd name="connsiteY1040" fmla="*/ 458681 h 1528091"/>
                    <a:gd name="connsiteX1041" fmla="*/ 153631 w 4401136"/>
                    <a:gd name="connsiteY1041" fmla="*/ 459512 h 1528091"/>
                    <a:gd name="connsiteX1042" fmla="*/ 156958 w 4401136"/>
                    <a:gd name="connsiteY1042" fmla="*/ 455078 h 1528091"/>
                    <a:gd name="connsiteX1043" fmla="*/ 161117 w 4401136"/>
                    <a:gd name="connsiteY1043" fmla="*/ 450921 h 1528091"/>
                    <a:gd name="connsiteX1044" fmla="*/ 159176 w 4401136"/>
                    <a:gd name="connsiteY1044" fmla="*/ 440114 h 1528091"/>
                    <a:gd name="connsiteX1045" fmla="*/ 154186 w 4401136"/>
                    <a:gd name="connsiteY1045" fmla="*/ 440668 h 1528091"/>
                    <a:gd name="connsiteX1046" fmla="*/ 150027 w 4401136"/>
                    <a:gd name="connsiteY1046" fmla="*/ 442331 h 1528091"/>
                    <a:gd name="connsiteX1047" fmla="*/ 139493 w 4401136"/>
                    <a:gd name="connsiteY1047" fmla="*/ 441776 h 1528091"/>
                    <a:gd name="connsiteX1048" fmla="*/ 132284 w 4401136"/>
                    <a:gd name="connsiteY1048" fmla="*/ 439836 h 1528091"/>
                    <a:gd name="connsiteX1049" fmla="*/ 126740 w 4401136"/>
                    <a:gd name="connsiteY1049" fmla="*/ 437065 h 1528091"/>
                    <a:gd name="connsiteX1050" fmla="*/ 125631 w 4401136"/>
                    <a:gd name="connsiteY1050" fmla="*/ 428475 h 1528091"/>
                    <a:gd name="connsiteX1051" fmla="*/ 129790 w 4401136"/>
                    <a:gd name="connsiteY1051" fmla="*/ 428197 h 1528091"/>
                    <a:gd name="connsiteX1052" fmla="*/ 135334 w 4401136"/>
                    <a:gd name="connsiteY1052" fmla="*/ 429860 h 1528091"/>
                    <a:gd name="connsiteX1053" fmla="*/ 141710 w 4401136"/>
                    <a:gd name="connsiteY1053" fmla="*/ 430969 h 1528091"/>
                    <a:gd name="connsiteX1054" fmla="*/ 146978 w 4401136"/>
                    <a:gd name="connsiteY1054" fmla="*/ 430691 h 1528091"/>
                    <a:gd name="connsiteX1055" fmla="*/ 151691 w 4401136"/>
                    <a:gd name="connsiteY1055" fmla="*/ 430137 h 1528091"/>
                    <a:gd name="connsiteX1056" fmla="*/ 152523 w 4401136"/>
                    <a:gd name="connsiteY1056" fmla="*/ 423763 h 1528091"/>
                    <a:gd name="connsiteX1057" fmla="*/ 146424 w 4401136"/>
                    <a:gd name="connsiteY1057" fmla="*/ 422101 h 1528091"/>
                    <a:gd name="connsiteX1058" fmla="*/ 140047 w 4401136"/>
                    <a:gd name="connsiteY1058" fmla="*/ 421824 h 1528091"/>
                    <a:gd name="connsiteX1059" fmla="*/ 135334 w 4401136"/>
                    <a:gd name="connsiteY1059" fmla="*/ 420715 h 1528091"/>
                    <a:gd name="connsiteX1060" fmla="*/ 125354 w 4401136"/>
                    <a:gd name="connsiteY1060" fmla="*/ 416835 h 1528091"/>
                    <a:gd name="connsiteX1061" fmla="*/ 120363 w 4401136"/>
                    <a:gd name="connsiteY1061" fmla="*/ 416558 h 1528091"/>
                    <a:gd name="connsiteX1062" fmla="*/ 118423 w 4401136"/>
                    <a:gd name="connsiteY1062" fmla="*/ 419884 h 1528091"/>
                    <a:gd name="connsiteX1063" fmla="*/ 112046 w 4401136"/>
                    <a:gd name="connsiteY1063" fmla="*/ 423486 h 1528091"/>
                    <a:gd name="connsiteX1064" fmla="*/ 106779 w 4401136"/>
                    <a:gd name="connsiteY1064" fmla="*/ 424872 h 1528091"/>
                    <a:gd name="connsiteX1065" fmla="*/ 101789 w 4401136"/>
                    <a:gd name="connsiteY1065" fmla="*/ 424595 h 1528091"/>
                    <a:gd name="connsiteX1066" fmla="*/ 99294 w 4401136"/>
                    <a:gd name="connsiteY1066" fmla="*/ 424318 h 1528091"/>
                    <a:gd name="connsiteX1067" fmla="*/ 95690 w 4401136"/>
                    <a:gd name="connsiteY1067" fmla="*/ 424040 h 1528091"/>
                    <a:gd name="connsiteX1068" fmla="*/ 90422 w 4401136"/>
                    <a:gd name="connsiteY1068" fmla="*/ 435957 h 1528091"/>
                    <a:gd name="connsiteX1069" fmla="*/ 72679 w 4401136"/>
                    <a:gd name="connsiteY1069" fmla="*/ 434294 h 1528091"/>
                    <a:gd name="connsiteX1070" fmla="*/ 68243 w 4401136"/>
                    <a:gd name="connsiteY1070" fmla="*/ 443162 h 1528091"/>
                    <a:gd name="connsiteX1071" fmla="*/ 51332 w 4401136"/>
                    <a:gd name="connsiteY1071" fmla="*/ 452030 h 1528091"/>
                    <a:gd name="connsiteX1072" fmla="*/ 43015 w 4401136"/>
                    <a:gd name="connsiteY1072" fmla="*/ 461729 h 1528091"/>
                    <a:gd name="connsiteX1073" fmla="*/ 42461 w 4401136"/>
                    <a:gd name="connsiteY1073" fmla="*/ 462006 h 1528091"/>
                    <a:gd name="connsiteX1074" fmla="*/ 31094 w 4401136"/>
                    <a:gd name="connsiteY1074" fmla="*/ 468380 h 1528091"/>
                    <a:gd name="connsiteX1075" fmla="*/ 32758 w 4401136"/>
                    <a:gd name="connsiteY1075" fmla="*/ 476140 h 1528091"/>
                    <a:gd name="connsiteX1076" fmla="*/ 34975 w 4401136"/>
                    <a:gd name="connsiteY1076" fmla="*/ 499418 h 1528091"/>
                    <a:gd name="connsiteX1077" fmla="*/ 57431 w 4401136"/>
                    <a:gd name="connsiteY1077" fmla="*/ 508840 h 1528091"/>
                    <a:gd name="connsiteX1078" fmla="*/ 68243 w 4401136"/>
                    <a:gd name="connsiteY1078" fmla="*/ 527684 h 1528091"/>
                    <a:gd name="connsiteX1079" fmla="*/ 46896 w 4401136"/>
                    <a:gd name="connsiteY1079" fmla="*/ 563156 h 1528091"/>
                    <a:gd name="connsiteX1080" fmla="*/ 60481 w 4401136"/>
                    <a:gd name="connsiteY1080" fmla="*/ 583386 h 1528091"/>
                    <a:gd name="connsiteX1081" fmla="*/ 70184 w 4401136"/>
                    <a:gd name="connsiteY1081" fmla="*/ 605555 h 1528091"/>
                    <a:gd name="connsiteX1082" fmla="*/ 70184 w 4401136"/>
                    <a:gd name="connsiteY1082" fmla="*/ 615255 h 1528091"/>
                    <a:gd name="connsiteX1083" fmla="*/ 61867 w 4401136"/>
                    <a:gd name="connsiteY1083" fmla="*/ 623568 h 1528091"/>
                    <a:gd name="connsiteX1084" fmla="*/ 60481 w 4401136"/>
                    <a:gd name="connsiteY1084" fmla="*/ 634653 h 1528091"/>
                    <a:gd name="connsiteX1085" fmla="*/ 66303 w 4401136"/>
                    <a:gd name="connsiteY1085" fmla="*/ 641027 h 1528091"/>
                    <a:gd name="connsiteX1086" fmla="*/ 63530 w 4401136"/>
                    <a:gd name="connsiteY1086" fmla="*/ 652389 h 1528091"/>
                    <a:gd name="connsiteX1087" fmla="*/ 75729 w 4401136"/>
                    <a:gd name="connsiteY1087" fmla="*/ 657931 h 1528091"/>
                    <a:gd name="connsiteX1088" fmla="*/ 74620 w 4401136"/>
                    <a:gd name="connsiteY1088" fmla="*/ 671788 h 1528091"/>
                    <a:gd name="connsiteX1089" fmla="*/ 87095 w 4401136"/>
                    <a:gd name="connsiteY1089" fmla="*/ 683427 h 1528091"/>
                    <a:gd name="connsiteX1090" fmla="*/ 76560 w 4401136"/>
                    <a:gd name="connsiteY1090" fmla="*/ 705042 h 1528091"/>
                    <a:gd name="connsiteX1091" fmla="*/ 108720 w 4401136"/>
                    <a:gd name="connsiteY1091" fmla="*/ 745225 h 1528091"/>
                    <a:gd name="connsiteX1092" fmla="*/ 14182 w 4401136"/>
                    <a:gd name="connsiteY1092" fmla="*/ 833904 h 1528091"/>
                    <a:gd name="connsiteX1093" fmla="*/ 19450 w 4401136"/>
                    <a:gd name="connsiteY1093" fmla="*/ 833072 h 1528091"/>
                    <a:gd name="connsiteX1094" fmla="*/ 25272 w 4401136"/>
                    <a:gd name="connsiteY1094" fmla="*/ 828084 h 1528091"/>
                    <a:gd name="connsiteX1095" fmla="*/ 28322 w 4401136"/>
                    <a:gd name="connsiteY1095" fmla="*/ 825313 h 1528091"/>
                    <a:gd name="connsiteX1096" fmla="*/ 31648 w 4401136"/>
                    <a:gd name="connsiteY1096" fmla="*/ 824482 h 1528091"/>
                    <a:gd name="connsiteX1097" fmla="*/ 30540 w 4401136"/>
                    <a:gd name="connsiteY1097" fmla="*/ 831133 h 1528091"/>
                    <a:gd name="connsiteX1098" fmla="*/ 33034 w 4401136"/>
                    <a:gd name="connsiteY1098" fmla="*/ 836398 h 1528091"/>
                    <a:gd name="connsiteX1099" fmla="*/ 36361 w 4401136"/>
                    <a:gd name="connsiteY1099" fmla="*/ 841386 h 1528091"/>
                    <a:gd name="connsiteX1100" fmla="*/ 46896 w 4401136"/>
                    <a:gd name="connsiteY1100" fmla="*/ 846097 h 1528091"/>
                    <a:gd name="connsiteX1101" fmla="*/ 49946 w 4401136"/>
                    <a:gd name="connsiteY1101" fmla="*/ 848037 h 1528091"/>
                    <a:gd name="connsiteX1102" fmla="*/ 55491 w 4401136"/>
                    <a:gd name="connsiteY1102" fmla="*/ 848868 h 1528091"/>
                    <a:gd name="connsiteX1103" fmla="*/ 59372 w 4401136"/>
                    <a:gd name="connsiteY1103" fmla="*/ 849977 h 1528091"/>
                    <a:gd name="connsiteX1104" fmla="*/ 73233 w 4401136"/>
                    <a:gd name="connsiteY1104" fmla="*/ 858845 h 1528091"/>
                    <a:gd name="connsiteX1105" fmla="*/ 62976 w 4401136"/>
                    <a:gd name="connsiteY1105" fmla="*/ 855797 h 1528091"/>
                    <a:gd name="connsiteX1106" fmla="*/ 50223 w 4401136"/>
                    <a:gd name="connsiteY1106" fmla="*/ 856905 h 1528091"/>
                    <a:gd name="connsiteX1107" fmla="*/ 43847 w 4401136"/>
                    <a:gd name="connsiteY1107" fmla="*/ 859676 h 1528091"/>
                    <a:gd name="connsiteX1108" fmla="*/ 39689 w 4401136"/>
                    <a:gd name="connsiteY1108" fmla="*/ 863833 h 1528091"/>
                    <a:gd name="connsiteX1109" fmla="*/ 31648 w 4401136"/>
                    <a:gd name="connsiteY1109" fmla="*/ 859676 h 1528091"/>
                    <a:gd name="connsiteX1110" fmla="*/ 28044 w 4401136"/>
                    <a:gd name="connsiteY1110" fmla="*/ 861616 h 1528091"/>
                    <a:gd name="connsiteX1111" fmla="*/ 22223 w 4401136"/>
                    <a:gd name="connsiteY1111" fmla="*/ 859953 h 1528091"/>
                    <a:gd name="connsiteX1112" fmla="*/ 17787 w 4401136"/>
                    <a:gd name="connsiteY1112" fmla="*/ 867435 h 1528091"/>
                    <a:gd name="connsiteX1113" fmla="*/ 16400 w 4401136"/>
                    <a:gd name="connsiteY1113" fmla="*/ 873809 h 1528091"/>
                    <a:gd name="connsiteX1114" fmla="*/ 16400 w 4401136"/>
                    <a:gd name="connsiteY1114" fmla="*/ 883509 h 1528091"/>
                    <a:gd name="connsiteX1115" fmla="*/ 321 w 4401136"/>
                    <a:gd name="connsiteY1115" fmla="*/ 912052 h 1528091"/>
                    <a:gd name="connsiteX1116" fmla="*/ 5311 w 4401136"/>
                    <a:gd name="connsiteY1116" fmla="*/ 931728 h 1528091"/>
                    <a:gd name="connsiteX1117" fmla="*/ 7807 w 4401136"/>
                    <a:gd name="connsiteY1117" fmla="*/ 941427 h 1528091"/>
                    <a:gd name="connsiteX1118" fmla="*/ 876 w 4401136"/>
                    <a:gd name="connsiteY1118" fmla="*/ 951404 h 1528091"/>
                    <a:gd name="connsiteX1119" fmla="*/ 2539 w 4401136"/>
                    <a:gd name="connsiteY1119" fmla="*/ 954175 h 1528091"/>
                    <a:gd name="connsiteX1120" fmla="*/ 11965 w 4401136"/>
                    <a:gd name="connsiteY1120" fmla="*/ 962211 h 1528091"/>
                    <a:gd name="connsiteX1121" fmla="*/ 10856 w 4401136"/>
                    <a:gd name="connsiteY1121" fmla="*/ 978284 h 1528091"/>
                    <a:gd name="connsiteX1122" fmla="*/ 20282 w 4401136"/>
                    <a:gd name="connsiteY1122" fmla="*/ 989923 h 1528091"/>
                    <a:gd name="connsiteX1123" fmla="*/ 21668 w 4401136"/>
                    <a:gd name="connsiteY1123" fmla="*/ 1003779 h 1528091"/>
                    <a:gd name="connsiteX1124" fmla="*/ 23331 w 4401136"/>
                    <a:gd name="connsiteY1124" fmla="*/ 1005165 h 1528091"/>
                    <a:gd name="connsiteX1125" fmla="*/ 37193 w 4401136"/>
                    <a:gd name="connsiteY1125" fmla="*/ 1012370 h 1528091"/>
                    <a:gd name="connsiteX1126" fmla="*/ 50500 w 4401136"/>
                    <a:gd name="connsiteY1126" fmla="*/ 1012370 h 1528091"/>
                    <a:gd name="connsiteX1127" fmla="*/ 59926 w 4401136"/>
                    <a:gd name="connsiteY1127" fmla="*/ 1019575 h 1528091"/>
                    <a:gd name="connsiteX1128" fmla="*/ 81274 w 4401136"/>
                    <a:gd name="connsiteY1128" fmla="*/ 1016527 h 1528091"/>
                    <a:gd name="connsiteX1129" fmla="*/ 95135 w 4401136"/>
                    <a:gd name="connsiteY1129" fmla="*/ 1027058 h 1528091"/>
                    <a:gd name="connsiteX1130" fmla="*/ 94580 w 4401136"/>
                    <a:gd name="connsiteY1130" fmla="*/ 1039251 h 1528091"/>
                    <a:gd name="connsiteX1131" fmla="*/ 99016 w 4401136"/>
                    <a:gd name="connsiteY1131" fmla="*/ 1047565 h 1528091"/>
                    <a:gd name="connsiteX1132" fmla="*/ 95135 w 4401136"/>
                    <a:gd name="connsiteY1132" fmla="*/ 1057541 h 1528091"/>
                    <a:gd name="connsiteX1133" fmla="*/ 102897 w 4401136"/>
                    <a:gd name="connsiteY1133" fmla="*/ 1063638 h 1528091"/>
                    <a:gd name="connsiteX1134" fmla="*/ 108165 w 4401136"/>
                    <a:gd name="connsiteY1134" fmla="*/ 1074723 h 1528091"/>
                    <a:gd name="connsiteX1135" fmla="*/ 121749 w 4401136"/>
                    <a:gd name="connsiteY1135" fmla="*/ 1084699 h 1528091"/>
                    <a:gd name="connsiteX1136" fmla="*/ 121749 w 4401136"/>
                    <a:gd name="connsiteY1136" fmla="*/ 1092181 h 1528091"/>
                    <a:gd name="connsiteX1137" fmla="*/ 136720 w 4401136"/>
                    <a:gd name="connsiteY1137" fmla="*/ 1095230 h 1528091"/>
                    <a:gd name="connsiteX1138" fmla="*/ 139215 w 4401136"/>
                    <a:gd name="connsiteY1138" fmla="*/ 1101881 h 1528091"/>
                    <a:gd name="connsiteX1139" fmla="*/ 140601 w 4401136"/>
                    <a:gd name="connsiteY1139" fmla="*/ 1111857 h 1528091"/>
                    <a:gd name="connsiteX1140" fmla="*/ 123690 w 4401136"/>
                    <a:gd name="connsiteY1140" fmla="*/ 1118231 h 1528091"/>
                    <a:gd name="connsiteX1141" fmla="*/ 105393 w 4401136"/>
                    <a:gd name="connsiteY1141" fmla="*/ 1121002 h 1528091"/>
                    <a:gd name="connsiteX1142" fmla="*/ 113987 w 4401136"/>
                    <a:gd name="connsiteY1142" fmla="*/ 1134304 h 1528091"/>
                    <a:gd name="connsiteX1143" fmla="*/ 118423 w 4401136"/>
                    <a:gd name="connsiteY1143" fmla="*/ 1154257 h 1528091"/>
                    <a:gd name="connsiteX1144" fmla="*/ 120918 w 4401136"/>
                    <a:gd name="connsiteY1144" fmla="*/ 1155365 h 1528091"/>
                    <a:gd name="connsiteX1145" fmla="*/ 133948 w 4401136"/>
                    <a:gd name="connsiteY1145" fmla="*/ 1152594 h 1528091"/>
                    <a:gd name="connsiteX1146" fmla="*/ 143374 w 4401136"/>
                    <a:gd name="connsiteY1146" fmla="*/ 1146497 h 1528091"/>
                    <a:gd name="connsiteX1147" fmla="*/ 157513 w 4401136"/>
                    <a:gd name="connsiteY1147" fmla="*/ 1147606 h 1528091"/>
                    <a:gd name="connsiteX1148" fmla="*/ 177751 w 4401136"/>
                    <a:gd name="connsiteY1148" fmla="*/ 1148991 h 1528091"/>
                    <a:gd name="connsiteX1149" fmla="*/ 184681 w 4401136"/>
                    <a:gd name="connsiteY1149" fmla="*/ 1160908 h 1528091"/>
                    <a:gd name="connsiteX1150" fmla="*/ 188286 w 4401136"/>
                    <a:gd name="connsiteY1150" fmla="*/ 1167836 h 1528091"/>
                    <a:gd name="connsiteX1151" fmla="*/ 183018 w 4401136"/>
                    <a:gd name="connsiteY1151" fmla="*/ 1172824 h 1528091"/>
                    <a:gd name="connsiteX1152" fmla="*/ 189395 w 4401136"/>
                    <a:gd name="connsiteY1152" fmla="*/ 1186126 h 1528091"/>
                    <a:gd name="connsiteX1153" fmla="*/ 216009 w 4401136"/>
                    <a:gd name="connsiteY1153" fmla="*/ 1196379 h 1528091"/>
                    <a:gd name="connsiteX1154" fmla="*/ 224326 w 4401136"/>
                    <a:gd name="connsiteY1154" fmla="*/ 1218272 h 1528091"/>
                    <a:gd name="connsiteX1155" fmla="*/ 239020 w 4401136"/>
                    <a:gd name="connsiteY1155" fmla="*/ 1215778 h 1528091"/>
                    <a:gd name="connsiteX1156" fmla="*/ 257317 w 4401136"/>
                    <a:gd name="connsiteY1156" fmla="*/ 1219380 h 1528091"/>
                    <a:gd name="connsiteX1157" fmla="*/ 275614 w 4401136"/>
                    <a:gd name="connsiteY1157" fmla="*/ 1216332 h 1528091"/>
                    <a:gd name="connsiteX1158" fmla="*/ 289476 w 4401136"/>
                    <a:gd name="connsiteY1158" fmla="*/ 1232682 h 1528091"/>
                    <a:gd name="connsiteX1159" fmla="*/ 298071 w 4401136"/>
                    <a:gd name="connsiteY1159" fmla="*/ 1228525 h 1528091"/>
                    <a:gd name="connsiteX1160" fmla="*/ 312764 w 4401136"/>
                    <a:gd name="connsiteY1160" fmla="*/ 1236008 h 1528091"/>
                    <a:gd name="connsiteX1161" fmla="*/ 320526 w 4401136"/>
                    <a:gd name="connsiteY1161" fmla="*/ 1234899 h 1528091"/>
                    <a:gd name="connsiteX1162" fmla="*/ 338824 w 4401136"/>
                    <a:gd name="connsiteY1162" fmla="*/ 1245430 h 1528091"/>
                    <a:gd name="connsiteX1163" fmla="*/ 345200 w 4401136"/>
                    <a:gd name="connsiteY1163" fmla="*/ 1248755 h 1528091"/>
                    <a:gd name="connsiteX1164" fmla="*/ 341042 w 4401136"/>
                    <a:gd name="connsiteY1164" fmla="*/ 1258455 h 1528091"/>
                    <a:gd name="connsiteX1165" fmla="*/ 333557 w 4401136"/>
                    <a:gd name="connsiteY1165" fmla="*/ 1264828 h 1528091"/>
                    <a:gd name="connsiteX1166" fmla="*/ 338824 w 4401136"/>
                    <a:gd name="connsiteY1166" fmla="*/ 1271479 h 1528091"/>
                    <a:gd name="connsiteX1167" fmla="*/ 333557 w 4401136"/>
                    <a:gd name="connsiteY1167" fmla="*/ 1279239 h 1528091"/>
                    <a:gd name="connsiteX1168" fmla="*/ 341042 w 4401136"/>
                    <a:gd name="connsiteY1168" fmla="*/ 1289215 h 1528091"/>
                    <a:gd name="connsiteX1169" fmla="*/ 329398 w 4401136"/>
                    <a:gd name="connsiteY1169" fmla="*/ 1305011 h 1528091"/>
                    <a:gd name="connsiteX1170" fmla="*/ 306110 w 4401136"/>
                    <a:gd name="connsiteY1170" fmla="*/ 1308614 h 1528091"/>
                    <a:gd name="connsiteX1171" fmla="*/ 294744 w 4401136"/>
                    <a:gd name="connsiteY1171" fmla="*/ 1316650 h 1528091"/>
                    <a:gd name="connsiteX1172" fmla="*/ 293080 w 4401136"/>
                    <a:gd name="connsiteY1172" fmla="*/ 1329952 h 1528091"/>
                    <a:gd name="connsiteX1173" fmla="*/ 307219 w 4401136"/>
                    <a:gd name="connsiteY1173" fmla="*/ 1328289 h 1528091"/>
                    <a:gd name="connsiteX1174" fmla="*/ 317200 w 4401136"/>
                    <a:gd name="connsiteY1174" fmla="*/ 1332446 h 1528091"/>
                    <a:gd name="connsiteX1175" fmla="*/ 299734 w 4401136"/>
                    <a:gd name="connsiteY1175" fmla="*/ 1343254 h 1528091"/>
                    <a:gd name="connsiteX1176" fmla="*/ 288644 w 4401136"/>
                    <a:gd name="connsiteY1176" fmla="*/ 1345748 h 1528091"/>
                    <a:gd name="connsiteX1177" fmla="*/ 282268 w 4401136"/>
                    <a:gd name="connsiteY1177" fmla="*/ 1349073 h 1528091"/>
                    <a:gd name="connsiteX1178" fmla="*/ 286704 w 4401136"/>
                    <a:gd name="connsiteY1178" fmla="*/ 1355447 h 1528091"/>
                    <a:gd name="connsiteX1179" fmla="*/ 296130 w 4401136"/>
                    <a:gd name="connsiteY1179" fmla="*/ 1362652 h 1528091"/>
                    <a:gd name="connsiteX1180" fmla="*/ 287536 w 4401136"/>
                    <a:gd name="connsiteY1180" fmla="*/ 1370135 h 1528091"/>
                    <a:gd name="connsiteX1181" fmla="*/ 280327 w 4401136"/>
                    <a:gd name="connsiteY1181" fmla="*/ 1376786 h 1528091"/>
                    <a:gd name="connsiteX1182" fmla="*/ 277555 w 4401136"/>
                    <a:gd name="connsiteY1182" fmla="*/ 1385099 h 1528091"/>
                    <a:gd name="connsiteX1183" fmla="*/ 261198 w 4401136"/>
                    <a:gd name="connsiteY1183" fmla="*/ 1388148 h 1528091"/>
                    <a:gd name="connsiteX1184" fmla="*/ 262307 w 4401136"/>
                    <a:gd name="connsiteY1184" fmla="*/ 1401172 h 1528091"/>
                    <a:gd name="connsiteX1185" fmla="*/ 277001 w 4401136"/>
                    <a:gd name="connsiteY1185" fmla="*/ 1413920 h 1528091"/>
                    <a:gd name="connsiteX1186" fmla="*/ 312764 w 4401136"/>
                    <a:gd name="connsiteY1186" fmla="*/ 1432764 h 1528091"/>
                    <a:gd name="connsiteX1187" fmla="*/ 332447 w 4401136"/>
                    <a:gd name="connsiteY1187" fmla="*/ 1451054 h 1528091"/>
                    <a:gd name="connsiteX1188" fmla="*/ 341042 w 4401136"/>
                    <a:gd name="connsiteY1188" fmla="*/ 1458537 h 1528091"/>
                    <a:gd name="connsiteX1189" fmla="*/ 347695 w 4401136"/>
                    <a:gd name="connsiteY1189" fmla="*/ 1449946 h 1528091"/>
                    <a:gd name="connsiteX1190" fmla="*/ 365716 w 4401136"/>
                    <a:gd name="connsiteY1190" fmla="*/ 1451886 h 1528091"/>
                    <a:gd name="connsiteX1191" fmla="*/ 389280 w 4401136"/>
                    <a:gd name="connsiteY1191" fmla="*/ 1460753 h 1528091"/>
                    <a:gd name="connsiteX1192" fmla="*/ 421717 w 4401136"/>
                    <a:gd name="connsiteY1192" fmla="*/ 1463248 h 1528091"/>
                    <a:gd name="connsiteX1193" fmla="*/ 443341 w 4401136"/>
                    <a:gd name="connsiteY1193" fmla="*/ 1476272 h 1528091"/>
                    <a:gd name="connsiteX1194" fmla="*/ 453322 w 4401136"/>
                    <a:gd name="connsiteY1194" fmla="*/ 1482092 h 1528091"/>
                    <a:gd name="connsiteX1195" fmla="*/ 466352 w 4401136"/>
                    <a:gd name="connsiteY1195" fmla="*/ 1477658 h 1528091"/>
                    <a:gd name="connsiteX1196" fmla="*/ 482708 w 4401136"/>
                    <a:gd name="connsiteY1196" fmla="*/ 1478766 h 1528091"/>
                    <a:gd name="connsiteX1197" fmla="*/ 495461 w 4401136"/>
                    <a:gd name="connsiteY1197" fmla="*/ 1485694 h 1528091"/>
                    <a:gd name="connsiteX1198" fmla="*/ 500452 w 4401136"/>
                    <a:gd name="connsiteY1198" fmla="*/ 1497888 h 1528091"/>
                    <a:gd name="connsiteX1199" fmla="*/ 514868 w 4401136"/>
                    <a:gd name="connsiteY1199" fmla="*/ 1503153 h 1528091"/>
                    <a:gd name="connsiteX1200" fmla="*/ 516254 w 4401136"/>
                    <a:gd name="connsiteY1200" fmla="*/ 1503153 h 1528091"/>
                    <a:gd name="connsiteX1201" fmla="*/ 526235 w 4401136"/>
                    <a:gd name="connsiteY1201" fmla="*/ 1507033 h 1528091"/>
                    <a:gd name="connsiteX1202" fmla="*/ 534552 w 4401136"/>
                    <a:gd name="connsiteY1202" fmla="*/ 1517009 h 1528091"/>
                    <a:gd name="connsiteX1203" fmla="*/ 550908 w 4401136"/>
                    <a:gd name="connsiteY1203" fmla="*/ 1527817 h 1528091"/>
                    <a:gd name="connsiteX1204" fmla="*/ 573919 w 4401136"/>
                    <a:gd name="connsiteY1204" fmla="*/ 1506756 h 1528091"/>
                    <a:gd name="connsiteX1205" fmla="*/ 572255 w 4401136"/>
                    <a:gd name="connsiteY1205" fmla="*/ 1505370 h 1528091"/>
                    <a:gd name="connsiteX1206" fmla="*/ 557561 w 4401136"/>
                    <a:gd name="connsiteY1206" fmla="*/ 1492345 h 1528091"/>
                    <a:gd name="connsiteX1207" fmla="*/ 548136 w 4401136"/>
                    <a:gd name="connsiteY1207" fmla="*/ 1478489 h 1528091"/>
                    <a:gd name="connsiteX1208" fmla="*/ 544255 w 4401136"/>
                    <a:gd name="connsiteY1208" fmla="*/ 1461585 h 1528091"/>
                    <a:gd name="connsiteX1209" fmla="*/ 546195 w 4401136"/>
                    <a:gd name="connsiteY1209" fmla="*/ 1451609 h 1528091"/>
                    <a:gd name="connsiteX1210" fmla="*/ 546195 w 4401136"/>
                    <a:gd name="connsiteY1210" fmla="*/ 1441632 h 1528091"/>
                    <a:gd name="connsiteX1211" fmla="*/ 541759 w 4401136"/>
                    <a:gd name="connsiteY1211" fmla="*/ 1445512 h 1528091"/>
                    <a:gd name="connsiteX1212" fmla="*/ 540096 w 4401136"/>
                    <a:gd name="connsiteY1212" fmla="*/ 1441632 h 1528091"/>
                    <a:gd name="connsiteX1213" fmla="*/ 534274 w 4401136"/>
                    <a:gd name="connsiteY1213" fmla="*/ 1428885 h 1528091"/>
                    <a:gd name="connsiteX1214" fmla="*/ 522353 w 4401136"/>
                    <a:gd name="connsiteY1214" fmla="*/ 1421402 h 1528091"/>
                    <a:gd name="connsiteX1215" fmla="*/ 526511 w 4401136"/>
                    <a:gd name="connsiteY1215" fmla="*/ 1407823 h 1528091"/>
                    <a:gd name="connsiteX1216" fmla="*/ 536492 w 4401136"/>
                    <a:gd name="connsiteY1216" fmla="*/ 1398124 h 1528091"/>
                    <a:gd name="connsiteX1217" fmla="*/ 540373 w 4401136"/>
                    <a:gd name="connsiteY1217" fmla="*/ 1382328 h 1528091"/>
                    <a:gd name="connsiteX1218" fmla="*/ 550354 w 4401136"/>
                    <a:gd name="connsiteY1218" fmla="*/ 1376786 h 1528091"/>
                    <a:gd name="connsiteX1219" fmla="*/ 565602 w 4401136"/>
                    <a:gd name="connsiteY1219" fmla="*/ 1374846 h 1528091"/>
                    <a:gd name="connsiteX1220" fmla="*/ 584731 w 4401136"/>
                    <a:gd name="connsiteY1220" fmla="*/ 1363761 h 1528091"/>
                    <a:gd name="connsiteX1221" fmla="*/ 588612 w 4401136"/>
                    <a:gd name="connsiteY1221" fmla="*/ 1359050 h 1528091"/>
                    <a:gd name="connsiteX1222" fmla="*/ 588612 w 4401136"/>
                    <a:gd name="connsiteY1222" fmla="*/ 1359050 h 1528091"/>
                    <a:gd name="connsiteX1223" fmla="*/ 585285 w 4401136"/>
                    <a:gd name="connsiteY1223" fmla="*/ 1354062 h 1528091"/>
                    <a:gd name="connsiteX1224" fmla="*/ 570592 w 4401136"/>
                    <a:gd name="connsiteY1224" fmla="*/ 1347134 h 1528091"/>
                    <a:gd name="connsiteX1225" fmla="*/ 583068 w 4401136"/>
                    <a:gd name="connsiteY1225" fmla="*/ 1342700 h 1528091"/>
                    <a:gd name="connsiteX1226" fmla="*/ 556175 w 4401136"/>
                    <a:gd name="connsiteY1226" fmla="*/ 1308614 h 1528091"/>
                    <a:gd name="connsiteX1227" fmla="*/ 542869 w 4401136"/>
                    <a:gd name="connsiteY1227" fmla="*/ 1311385 h 1528091"/>
                    <a:gd name="connsiteX1228" fmla="*/ 534828 w 4401136"/>
                    <a:gd name="connsiteY1228" fmla="*/ 1307505 h 1528091"/>
                    <a:gd name="connsiteX1229" fmla="*/ 529007 w 4401136"/>
                    <a:gd name="connsiteY1229" fmla="*/ 1288938 h 1528091"/>
                    <a:gd name="connsiteX1230" fmla="*/ 517086 w 4401136"/>
                    <a:gd name="connsiteY1230" fmla="*/ 1283950 h 1528091"/>
                    <a:gd name="connsiteX1231" fmla="*/ 531224 w 4401136"/>
                    <a:gd name="connsiteY1231" fmla="*/ 1262334 h 1528091"/>
                    <a:gd name="connsiteX1232" fmla="*/ 525125 w 4401136"/>
                    <a:gd name="connsiteY1232" fmla="*/ 1250695 h 1528091"/>
                    <a:gd name="connsiteX1233" fmla="*/ 530670 w 4401136"/>
                    <a:gd name="connsiteY1233" fmla="*/ 1232128 h 1528091"/>
                    <a:gd name="connsiteX1234" fmla="*/ 539264 w 4401136"/>
                    <a:gd name="connsiteY1234" fmla="*/ 1224646 h 1528091"/>
                    <a:gd name="connsiteX1235" fmla="*/ 544255 w 4401136"/>
                    <a:gd name="connsiteY1235" fmla="*/ 1217441 h 1528091"/>
                    <a:gd name="connsiteX1236" fmla="*/ 556730 w 4401136"/>
                    <a:gd name="connsiteY1236" fmla="*/ 1222706 h 1528091"/>
                    <a:gd name="connsiteX1237" fmla="*/ 572255 w 4401136"/>
                    <a:gd name="connsiteY1237" fmla="*/ 1236562 h 1528091"/>
                    <a:gd name="connsiteX1238" fmla="*/ 578909 w 4401136"/>
                    <a:gd name="connsiteY1238" fmla="*/ 1225477 h 1528091"/>
                    <a:gd name="connsiteX1239" fmla="*/ 576413 w 4401136"/>
                    <a:gd name="connsiteY1239" fmla="*/ 1208018 h 1528091"/>
                    <a:gd name="connsiteX1240" fmla="*/ 594157 w 4401136"/>
                    <a:gd name="connsiteY1240" fmla="*/ 1199428 h 1528091"/>
                    <a:gd name="connsiteX1241" fmla="*/ 600533 w 4401136"/>
                    <a:gd name="connsiteY1241" fmla="*/ 1192777 h 1528091"/>
                    <a:gd name="connsiteX1242" fmla="*/ 624375 w 4401136"/>
                    <a:gd name="connsiteY1242" fmla="*/ 1178089 h 1528091"/>
                    <a:gd name="connsiteX1243" fmla="*/ 632970 w 4401136"/>
                    <a:gd name="connsiteY1243" fmla="*/ 1169776 h 1528091"/>
                    <a:gd name="connsiteX1244" fmla="*/ 636851 w 4401136"/>
                    <a:gd name="connsiteY1244" fmla="*/ 1168944 h 1528091"/>
                    <a:gd name="connsiteX1245" fmla="*/ 650990 w 4401136"/>
                    <a:gd name="connsiteY1245" fmla="*/ 1177812 h 1528091"/>
                    <a:gd name="connsiteX1246" fmla="*/ 664574 w 4401136"/>
                    <a:gd name="connsiteY1246" fmla="*/ 1171161 h 1528091"/>
                    <a:gd name="connsiteX1247" fmla="*/ 676772 w 4401136"/>
                    <a:gd name="connsiteY1247" fmla="*/ 1170330 h 1528091"/>
                    <a:gd name="connsiteX1248" fmla="*/ 685921 w 4401136"/>
                    <a:gd name="connsiteY1248" fmla="*/ 1178366 h 1528091"/>
                    <a:gd name="connsiteX1249" fmla="*/ 710318 w 4401136"/>
                    <a:gd name="connsiteY1249" fmla="*/ 1182800 h 1528091"/>
                    <a:gd name="connsiteX1250" fmla="*/ 732219 w 4401136"/>
                    <a:gd name="connsiteY1250" fmla="*/ 1199428 h 1528091"/>
                    <a:gd name="connsiteX1251" fmla="*/ 738319 w 4401136"/>
                    <a:gd name="connsiteY1251" fmla="*/ 1203862 h 1528091"/>
                    <a:gd name="connsiteX1252" fmla="*/ 745250 w 4401136"/>
                    <a:gd name="connsiteY1252" fmla="*/ 1198596 h 1528091"/>
                    <a:gd name="connsiteX1253" fmla="*/ 769923 w 4401136"/>
                    <a:gd name="connsiteY1253" fmla="*/ 1207187 h 1528091"/>
                    <a:gd name="connsiteX1254" fmla="*/ 784893 w 4401136"/>
                    <a:gd name="connsiteY1254" fmla="*/ 1193608 h 1528091"/>
                    <a:gd name="connsiteX1255" fmla="*/ 809845 w 4401136"/>
                    <a:gd name="connsiteY1255" fmla="*/ 1194162 h 1528091"/>
                    <a:gd name="connsiteX1256" fmla="*/ 818717 w 4401136"/>
                    <a:gd name="connsiteY1256" fmla="*/ 1196656 h 1528091"/>
                    <a:gd name="connsiteX1257" fmla="*/ 843390 w 4401136"/>
                    <a:gd name="connsiteY1257" fmla="*/ 1194717 h 1528091"/>
                    <a:gd name="connsiteX1258" fmla="*/ 853648 w 4401136"/>
                    <a:gd name="connsiteY1258" fmla="*/ 1207187 h 1528091"/>
                    <a:gd name="connsiteX1259" fmla="*/ 878599 w 4401136"/>
                    <a:gd name="connsiteY1259" fmla="*/ 1209127 h 1528091"/>
                    <a:gd name="connsiteX1260" fmla="*/ 884421 w 4401136"/>
                    <a:gd name="connsiteY1260" fmla="*/ 1201645 h 1528091"/>
                    <a:gd name="connsiteX1261" fmla="*/ 901055 w 4401136"/>
                    <a:gd name="connsiteY1261" fmla="*/ 1206633 h 1528091"/>
                    <a:gd name="connsiteX1262" fmla="*/ 919907 w 4401136"/>
                    <a:gd name="connsiteY1262" fmla="*/ 1201090 h 1528091"/>
                    <a:gd name="connsiteX1263" fmla="*/ 923788 w 4401136"/>
                    <a:gd name="connsiteY1263" fmla="*/ 1185572 h 1528091"/>
                    <a:gd name="connsiteX1264" fmla="*/ 919352 w 4401136"/>
                    <a:gd name="connsiteY1264" fmla="*/ 1181692 h 1528091"/>
                    <a:gd name="connsiteX1265" fmla="*/ 882480 w 4401136"/>
                    <a:gd name="connsiteY1265" fmla="*/ 1159799 h 1528091"/>
                    <a:gd name="connsiteX1266" fmla="*/ 894124 w 4401136"/>
                    <a:gd name="connsiteY1266" fmla="*/ 1154257 h 1528091"/>
                    <a:gd name="connsiteX1267" fmla="*/ 909094 w 4401136"/>
                    <a:gd name="connsiteY1267" fmla="*/ 1144835 h 1528091"/>
                    <a:gd name="connsiteX1268" fmla="*/ 901332 w 4401136"/>
                    <a:gd name="connsiteY1268" fmla="*/ 1130424 h 1528091"/>
                    <a:gd name="connsiteX1269" fmla="*/ 912421 w 4401136"/>
                    <a:gd name="connsiteY1269" fmla="*/ 1122942 h 1528091"/>
                    <a:gd name="connsiteX1270" fmla="*/ 937650 w 4401136"/>
                    <a:gd name="connsiteY1270" fmla="*/ 1122942 h 1528091"/>
                    <a:gd name="connsiteX1271" fmla="*/ 933214 w 4401136"/>
                    <a:gd name="connsiteY1271" fmla="*/ 1116568 h 1528091"/>
                    <a:gd name="connsiteX1272" fmla="*/ 915749 w 4401136"/>
                    <a:gd name="connsiteY1272" fmla="*/ 1107423 h 1528091"/>
                    <a:gd name="connsiteX1273" fmla="*/ 921016 w 4401136"/>
                    <a:gd name="connsiteY1273" fmla="*/ 1101049 h 1528091"/>
                    <a:gd name="connsiteX1274" fmla="*/ 907154 w 4401136"/>
                    <a:gd name="connsiteY1274" fmla="*/ 1098278 h 1528091"/>
                    <a:gd name="connsiteX1275" fmla="*/ 912699 w 4401136"/>
                    <a:gd name="connsiteY1275" fmla="*/ 1092459 h 1528091"/>
                    <a:gd name="connsiteX1276" fmla="*/ 914639 w 4401136"/>
                    <a:gd name="connsiteY1276" fmla="*/ 1083591 h 1528091"/>
                    <a:gd name="connsiteX1277" fmla="*/ 944026 w 4401136"/>
                    <a:gd name="connsiteY1277" fmla="*/ 1085253 h 1528091"/>
                    <a:gd name="connsiteX1278" fmla="*/ 952898 w 4401136"/>
                    <a:gd name="connsiteY1278" fmla="*/ 1086362 h 1528091"/>
                    <a:gd name="connsiteX1279" fmla="*/ 965373 w 4401136"/>
                    <a:gd name="connsiteY1279" fmla="*/ 1080542 h 1528091"/>
                    <a:gd name="connsiteX1280" fmla="*/ 1008067 w 4401136"/>
                    <a:gd name="connsiteY1280" fmla="*/ 1072506 h 1528091"/>
                    <a:gd name="connsiteX1281" fmla="*/ 1023038 w 4401136"/>
                    <a:gd name="connsiteY1281" fmla="*/ 1070289 h 1528091"/>
                    <a:gd name="connsiteX1282" fmla="*/ 1035514 w 4401136"/>
                    <a:gd name="connsiteY1282" fmla="*/ 1061144 h 1528091"/>
                    <a:gd name="connsiteX1283" fmla="*/ 1069890 w 4401136"/>
                    <a:gd name="connsiteY1283" fmla="*/ 1055878 h 1528091"/>
                    <a:gd name="connsiteX1284" fmla="*/ 1103713 w 4401136"/>
                    <a:gd name="connsiteY1284" fmla="*/ 1048950 h 1528091"/>
                    <a:gd name="connsiteX1285" fmla="*/ 1120070 w 4401136"/>
                    <a:gd name="connsiteY1285" fmla="*/ 1035926 h 1528091"/>
                    <a:gd name="connsiteX1286" fmla="*/ 1147239 w 4401136"/>
                    <a:gd name="connsiteY1286" fmla="*/ 1035926 h 1528091"/>
                    <a:gd name="connsiteX1287" fmla="*/ 1159437 w 4401136"/>
                    <a:gd name="connsiteY1287" fmla="*/ 1041745 h 1528091"/>
                    <a:gd name="connsiteX1288" fmla="*/ 1174131 w 4401136"/>
                    <a:gd name="connsiteY1288" fmla="*/ 1038143 h 1528091"/>
                    <a:gd name="connsiteX1289" fmla="*/ 1184943 w 4401136"/>
                    <a:gd name="connsiteY1289" fmla="*/ 1062529 h 1528091"/>
                    <a:gd name="connsiteX1290" fmla="*/ 1184943 w 4401136"/>
                    <a:gd name="connsiteY1290" fmla="*/ 1081097 h 1528091"/>
                    <a:gd name="connsiteX1291" fmla="*/ 1205458 w 4401136"/>
                    <a:gd name="connsiteY1291" fmla="*/ 1079988 h 1528091"/>
                    <a:gd name="connsiteX1292" fmla="*/ 1211280 w 4401136"/>
                    <a:gd name="connsiteY1292" fmla="*/ 1072506 h 1528091"/>
                    <a:gd name="connsiteX1293" fmla="*/ 1217102 w 4401136"/>
                    <a:gd name="connsiteY1293" fmla="*/ 1078880 h 1528091"/>
                    <a:gd name="connsiteX1294" fmla="*/ 1219320 w 4401136"/>
                    <a:gd name="connsiteY1294" fmla="*/ 1086085 h 1528091"/>
                    <a:gd name="connsiteX1295" fmla="*/ 1227637 w 4401136"/>
                    <a:gd name="connsiteY1295" fmla="*/ 1081374 h 1528091"/>
                    <a:gd name="connsiteX1296" fmla="*/ 1235122 w 4401136"/>
                    <a:gd name="connsiteY1296" fmla="*/ 1085530 h 1528091"/>
                    <a:gd name="connsiteX1297" fmla="*/ 1250924 w 4401136"/>
                    <a:gd name="connsiteY1297" fmla="*/ 1086639 h 1528091"/>
                    <a:gd name="connsiteX1298" fmla="*/ 1241221 w 4401136"/>
                    <a:gd name="connsiteY1298" fmla="*/ 1099664 h 1528091"/>
                    <a:gd name="connsiteX1299" fmla="*/ 1248706 w 4401136"/>
                    <a:gd name="connsiteY1299" fmla="*/ 1104929 h 1528091"/>
                    <a:gd name="connsiteX1300" fmla="*/ 1258964 w 4401136"/>
                    <a:gd name="connsiteY1300" fmla="*/ 1099387 h 1528091"/>
                    <a:gd name="connsiteX1301" fmla="*/ 1271994 w 4401136"/>
                    <a:gd name="connsiteY1301" fmla="*/ 1101049 h 1528091"/>
                    <a:gd name="connsiteX1302" fmla="*/ 1280311 w 4401136"/>
                    <a:gd name="connsiteY1302" fmla="*/ 1093290 h 1528091"/>
                    <a:gd name="connsiteX1303" fmla="*/ 1336035 w 4401136"/>
                    <a:gd name="connsiteY1303" fmla="*/ 1069457 h 1528091"/>
                    <a:gd name="connsiteX1304" fmla="*/ 1332431 w 4401136"/>
                    <a:gd name="connsiteY1304" fmla="*/ 1079711 h 1528091"/>
                    <a:gd name="connsiteX1305" fmla="*/ 1330768 w 4401136"/>
                    <a:gd name="connsiteY1305" fmla="*/ 1084699 h 1528091"/>
                    <a:gd name="connsiteX1306" fmla="*/ 1374571 w 4401136"/>
                    <a:gd name="connsiteY1306" fmla="*/ 1125159 h 1528091"/>
                    <a:gd name="connsiteX1307" fmla="*/ 1426414 w 4401136"/>
                    <a:gd name="connsiteY1307" fmla="*/ 1201922 h 1528091"/>
                    <a:gd name="connsiteX1308" fmla="*/ 1434731 w 4401136"/>
                    <a:gd name="connsiteY1308" fmla="*/ 1192777 h 1528091"/>
                    <a:gd name="connsiteX1309" fmla="*/ 1441662 w 4401136"/>
                    <a:gd name="connsiteY1309" fmla="*/ 1183909 h 1528091"/>
                    <a:gd name="connsiteX1310" fmla="*/ 1453583 w 4401136"/>
                    <a:gd name="connsiteY1310" fmla="*/ 1190837 h 1528091"/>
                    <a:gd name="connsiteX1311" fmla="*/ 1463840 w 4401136"/>
                    <a:gd name="connsiteY1311" fmla="*/ 1203862 h 1528091"/>
                    <a:gd name="connsiteX1312" fmla="*/ 1492950 w 4401136"/>
                    <a:gd name="connsiteY1312" fmla="*/ 1203862 h 1528091"/>
                    <a:gd name="connsiteX1313" fmla="*/ 1508198 w 4401136"/>
                    <a:gd name="connsiteY1313" fmla="*/ 1194717 h 1528091"/>
                    <a:gd name="connsiteX1314" fmla="*/ 1533703 w 4401136"/>
                    <a:gd name="connsiteY1314" fmla="*/ 1208295 h 1528091"/>
                    <a:gd name="connsiteX1315" fmla="*/ 1540357 w 4401136"/>
                    <a:gd name="connsiteY1315" fmla="*/ 1220212 h 1528091"/>
                    <a:gd name="connsiteX1316" fmla="*/ 1557823 w 4401136"/>
                    <a:gd name="connsiteY1316" fmla="*/ 1229080 h 1528091"/>
                    <a:gd name="connsiteX1317" fmla="*/ 1571130 w 4401136"/>
                    <a:gd name="connsiteY1317" fmla="*/ 1245153 h 1528091"/>
                    <a:gd name="connsiteX1318" fmla="*/ 1589704 w 4401136"/>
                    <a:gd name="connsiteY1318" fmla="*/ 1246261 h 1528091"/>
                    <a:gd name="connsiteX1319" fmla="*/ 1602457 w 4401136"/>
                    <a:gd name="connsiteY1319" fmla="*/ 1240719 h 1528091"/>
                    <a:gd name="connsiteX1320" fmla="*/ 1615765 w 4401136"/>
                    <a:gd name="connsiteY1320" fmla="*/ 1255960 h 1528091"/>
                    <a:gd name="connsiteX1321" fmla="*/ 1625745 w 4401136"/>
                    <a:gd name="connsiteY1321" fmla="*/ 1259563 h 1528091"/>
                    <a:gd name="connsiteX1322" fmla="*/ 1630735 w 4401136"/>
                    <a:gd name="connsiteY1322" fmla="*/ 1260394 h 1528091"/>
                    <a:gd name="connsiteX1323" fmla="*/ 1639052 w 4401136"/>
                    <a:gd name="connsiteY1323" fmla="*/ 1257623 h 1528091"/>
                    <a:gd name="connsiteX1324" fmla="*/ 1649864 w 4401136"/>
                    <a:gd name="connsiteY1324" fmla="*/ 1247647 h 1528091"/>
                    <a:gd name="connsiteX1325" fmla="*/ 1681746 w 4401136"/>
                    <a:gd name="connsiteY1325" fmla="*/ 1240164 h 1528091"/>
                    <a:gd name="connsiteX1326" fmla="*/ 1738302 w 4401136"/>
                    <a:gd name="connsiteY1326" fmla="*/ 1207187 h 1528091"/>
                    <a:gd name="connsiteX1327" fmla="*/ 1753827 w 4401136"/>
                    <a:gd name="connsiteY1327" fmla="*/ 1204693 h 1528091"/>
                    <a:gd name="connsiteX1328" fmla="*/ 1762976 w 4401136"/>
                    <a:gd name="connsiteY1328" fmla="*/ 1198873 h 1528091"/>
                    <a:gd name="connsiteX1329" fmla="*/ 1780442 w 4401136"/>
                    <a:gd name="connsiteY1329" fmla="*/ 1205524 h 1528091"/>
                    <a:gd name="connsiteX1330" fmla="*/ 1792640 w 4401136"/>
                    <a:gd name="connsiteY1330" fmla="*/ 1209958 h 1528091"/>
                    <a:gd name="connsiteX1331" fmla="*/ 1810937 w 4401136"/>
                    <a:gd name="connsiteY1331" fmla="*/ 1215223 h 1528091"/>
                    <a:gd name="connsiteX1332" fmla="*/ 1823967 w 4401136"/>
                    <a:gd name="connsiteY1332" fmla="*/ 1230465 h 1528091"/>
                    <a:gd name="connsiteX1333" fmla="*/ 1843097 w 4401136"/>
                    <a:gd name="connsiteY1333" fmla="*/ 1232128 h 1528091"/>
                    <a:gd name="connsiteX1334" fmla="*/ 1860008 w 4401136"/>
                    <a:gd name="connsiteY1334" fmla="*/ 1231019 h 1528091"/>
                    <a:gd name="connsiteX1335" fmla="*/ 1891890 w 4401136"/>
                    <a:gd name="connsiteY1335" fmla="*/ 1236839 h 1528091"/>
                    <a:gd name="connsiteX1336" fmla="*/ 1913514 w 4401136"/>
                    <a:gd name="connsiteY1336" fmla="*/ 1224369 h 1528091"/>
                    <a:gd name="connsiteX1337" fmla="*/ 1915732 w 4401136"/>
                    <a:gd name="connsiteY1337" fmla="*/ 1209127 h 1528091"/>
                    <a:gd name="connsiteX1338" fmla="*/ 1906306 w 4401136"/>
                    <a:gd name="connsiteY1338" fmla="*/ 1189728 h 1528091"/>
                    <a:gd name="connsiteX1339" fmla="*/ 1915455 w 4401136"/>
                    <a:gd name="connsiteY1339" fmla="*/ 1174487 h 1528091"/>
                    <a:gd name="connsiteX1340" fmla="*/ 1926267 w 4401136"/>
                    <a:gd name="connsiteY1340" fmla="*/ 1161739 h 1528091"/>
                    <a:gd name="connsiteX1341" fmla="*/ 1939019 w 4401136"/>
                    <a:gd name="connsiteY1341" fmla="*/ 1155919 h 1528091"/>
                    <a:gd name="connsiteX1342" fmla="*/ 1965357 w 4401136"/>
                    <a:gd name="connsiteY1342" fmla="*/ 1167836 h 1528091"/>
                    <a:gd name="connsiteX1343" fmla="*/ 1989199 w 4401136"/>
                    <a:gd name="connsiteY1343" fmla="*/ 1172270 h 1528091"/>
                    <a:gd name="connsiteX1344" fmla="*/ 2023576 w 4401136"/>
                    <a:gd name="connsiteY1344" fmla="*/ 1187234 h 1528091"/>
                    <a:gd name="connsiteX1345" fmla="*/ 2031339 w 4401136"/>
                    <a:gd name="connsiteY1345" fmla="*/ 1212729 h 1528091"/>
                    <a:gd name="connsiteX1346" fmla="*/ 2074864 w 4401136"/>
                    <a:gd name="connsiteY1346" fmla="*/ 1223814 h 1528091"/>
                    <a:gd name="connsiteX1347" fmla="*/ 2107578 w 4401136"/>
                    <a:gd name="connsiteY1347" fmla="*/ 1213007 h 1528091"/>
                    <a:gd name="connsiteX1348" fmla="*/ 2135024 w 4401136"/>
                    <a:gd name="connsiteY1348" fmla="*/ 1218826 h 1528091"/>
                    <a:gd name="connsiteX1349" fmla="*/ 2148886 w 4401136"/>
                    <a:gd name="connsiteY1349" fmla="*/ 1219935 h 1528091"/>
                    <a:gd name="connsiteX1350" fmla="*/ 2165797 w 4401136"/>
                    <a:gd name="connsiteY1350" fmla="*/ 1231019 h 1528091"/>
                    <a:gd name="connsiteX1351" fmla="*/ 2179659 w 4401136"/>
                    <a:gd name="connsiteY1351" fmla="*/ 1233236 h 1528091"/>
                    <a:gd name="connsiteX1352" fmla="*/ 2196015 w 4401136"/>
                    <a:gd name="connsiteY1352" fmla="*/ 1254021 h 1528091"/>
                    <a:gd name="connsiteX1353" fmla="*/ 2219580 w 4401136"/>
                    <a:gd name="connsiteY1353" fmla="*/ 1255683 h 1528091"/>
                    <a:gd name="connsiteX1354" fmla="*/ 2261166 w 4401136"/>
                    <a:gd name="connsiteY1354" fmla="*/ 1258177 h 1528091"/>
                    <a:gd name="connsiteX1355" fmla="*/ 2292771 w 4401136"/>
                    <a:gd name="connsiteY1355" fmla="*/ 1249864 h 1528091"/>
                    <a:gd name="connsiteX1356" fmla="*/ 2313563 w 4401136"/>
                    <a:gd name="connsiteY1356" fmla="*/ 1244321 h 1528091"/>
                    <a:gd name="connsiteX1357" fmla="*/ 2344059 w 4401136"/>
                    <a:gd name="connsiteY1357" fmla="*/ 1222429 h 1528091"/>
                    <a:gd name="connsiteX1358" fmla="*/ 2367901 w 4401136"/>
                    <a:gd name="connsiteY1358" fmla="*/ 1224646 h 1528091"/>
                    <a:gd name="connsiteX1359" fmla="*/ 2386198 w 4401136"/>
                    <a:gd name="connsiteY1359" fmla="*/ 1232959 h 1528091"/>
                    <a:gd name="connsiteX1360" fmla="*/ 2407545 w 4401136"/>
                    <a:gd name="connsiteY1360" fmla="*/ 1231574 h 1528091"/>
                    <a:gd name="connsiteX1361" fmla="*/ 2415030 w 4401136"/>
                    <a:gd name="connsiteY1361" fmla="*/ 1235731 h 1528091"/>
                    <a:gd name="connsiteX1362" fmla="*/ 2450240 w 4401136"/>
                    <a:gd name="connsiteY1362" fmla="*/ 1244044 h 1528091"/>
                    <a:gd name="connsiteX1363" fmla="*/ 2468814 w 4401136"/>
                    <a:gd name="connsiteY1363" fmla="*/ 1229911 h 1528091"/>
                    <a:gd name="connsiteX1364" fmla="*/ 2487111 w 4401136"/>
                    <a:gd name="connsiteY1364" fmla="*/ 1220212 h 1528091"/>
                    <a:gd name="connsiteX1365" fmla="*/ 2498201 w 4401136"/>
                    <a:gd name="connsiteY1365" fmla="*/ 1185849 h 1528091"/>
                    <a:gd name="connsiteX1366" fmla="*/ 2525093 w 4401136"/>
                    <a:gd name="connsiteY1366" fmla="*/ 1154257 h 1528091"/>
                    <a:gd name="connsiteX1367" fmla="*/ 2521489 w 4401136"/>
                    <a:gd name="connsiteY1367" fmla="*/ 1146775 h 1528091"/>
                    <a:gd name="connsiteX1368" fmla="*/ 2519548 w 4401136"/>
                    <a:gd name="connsiteY1368" fmla="*/ 1138461 h 1528091"/>
                    <a:gd name="connsiteX1369" fmla="*/ 2509013 w 4401136"/>
                    <a:gd name="connsiteY1369" fmla="*/ 1126544 h 1528091"/>
                    <a:gd name="connsiteX1370" fmla="*/ 2536737 w 4401136"/>
                    <a:gd name="connsiteY1370" fmla="*/ 1109363 h 1528091"/>
                    <a:gd name="connsiteX1371" fmla="*/ 2587471 w 4401136"/>
                    <a:gd name="connsiteY1371" fmla="*/ 1105483 h 1528091"/>
                    <a:gd name="connsiteX1372" fmla="*/ 2603827 w 4401136"/>
                    <a:gd name="connsiteY1372" fmla="*/ 1103266 h 1528091"/>
                    <a:gd name="connsiteX1373" fmla="*/ 2628501 w 4401136"/>
                    <a:gd name="connsiteY1373" fmla="*/ 1114905 h 1528091"/>
                    <a:gd name="connsiteX1374" fmla="*/ 2655116 w 4401136"/>
                    <a:gd name="connsiteY1374" fmla="*/ 1119616 h 1528091"/>
                    <a:gd name="connsiteX1375" fmla="*/ 2666759 w 4401136"/>
                    <a:gd name="connsiteY1375" fmla="*/ 1132364 h 1528091"/>
                    <a:gd name="connsiteX1376" fmla="*/ 2670918 w 4401136"/>
                    <a:gd name="connsiteY1376" fmla="*/ 1143449 h 1528091"/>
                    <a:gd name="connsiteX1377" fmla="*/ 2679512 w 4401136"/>
                    <a:gd name="connsiteY1377" fmla="*/ 1154534 h 1528091"/>
                    <a:gd name="connsiteX1378" fmla="*/ 2683116 w 4401136"/>
                    <a:gd name="connsiteY1378" fmla="*/ 1175041 h 1528091"/>
                    <a:gd name="connsiteX1379" fmla="*/ 2694206 w 4401136"/>
                    <a:gd name="connsiteY1379" fmla="*/ 1190837 h 1528091"/>
                    <a:gd name="connsiteX1380" fmla="*/ 2707790 w 4401136"/>
                    <a:gd name="connsiteY1380" fmla="*/ 1223260 h 1528091"/>
                    <a:gd name="connsiteX1381" fmla="*/ 2716107 w 4401136"/>
                    <a:gd name="connsiteY1381" fmla="*/ 1243767 h 1528091"/>
                    <a:gd name="connsiteX1382" fmla="*/ 2742167 w 4401136"/>
                    <a:gd name="connsiteY1382" fmla="*/ 1246261 h 1528091"/>
                    <a:gd name="connsiteX1383" fmla="*/ 2754088 w 4401136"/>
                    <a:gd name="connsiteY1383" fmla="*/ 1252358 h 1528091"/>
                    <a:gd name="connsiteX1384" fmla="*/ 2763514 w 4401136"/>
                    <a:gd name="connsiteY1384" fmla="*/ 1251527 h 1528091"/>
                    <a:gd name="connsiteX1385" fmla="*/ 2780703 w 4401136"/>
                    <a:gd name="connsiteY1385" fmla="*/ 1269262 h 1528091"/>
                    <a:gd name="connsiteX1386" fmla="*/ 2790406 w 4401136"/>
                    <a:gd name="connsiteY1386" fmla="*/ 1271756 h 1528091"/>
                    <a:gd name="connsiteX1387" fmla="*/ 2790406 w 4401136"/>
                    <a:gd name="connsiteY1387" fmla="*/ 1281456 h 1528091"/>
                    <a:gd name="connsiteX1388" fmla="*/ 2796227 w 4401136"/>
                    <a:gd name="connsiteY1388" fmla="*/ 1289492 h 1528091"/>
                    <a:gd name="connsiteX1389" fmla="*/ 2793178 w 4401136"/>
                    <a:gd name="connsiteY1389" fmla="*/ 1298083 h 1528091"/>
                    <a:gd name="connsiteX1390" fmla="*/ 2799277 w 4401136"/>
                    <a:gd name="connsiteY1390" fmla="*/ 1304734 h 1528091"/>
                    <a:gd name="connsiteX1391" fmla="*/ 2802327 w 4401136"/>
                    <a:gd name="connsiteY1391" fmla="*/ 1309168 h 1528091"/>
                    <a:gd name="connsiteX1392" fmla="*/ 2841417 w 4401136"/>
                    <a:gd name="connsiteY1392" fmla="*/ 1308614 h 1528091"/>
                    <a:gd name="connsiteX1393" fmla="*/ 2852784 w 4401136"/>
                    <a:gd name="connsiteY1393" fmla="*/ 1298360 h 1528091"/>
                    <a:gd name="connsiteX1394" fmla="*/ 2871636 w 4401136"/>
                    <a:gd name="connsiteY1394" fmla="*/ 1293649 h 1528091"/>
                    <a:gd name="connsiteX1395" fmla="*/ 2901022 w 4401136"/>
                    <a:gd name="connsiteY1395" fmla="*/ 1287829 h 1528091"/>
                    <a:gd name="connsiteX1396" fmla="*/ 2899359 w 4401136"/>
                    <a:gd name="connsiteY1396" fmla="*/ 1303071 h 1528091"/>
                    <a:gd name="connsiteX1397" fmla="*/ 2899913 w 4401136"/>
                    <a:gd name="connsiteY1397" fmla="*/ 1312770 h 1528091"/>
                    <a:gd name="connsiteX1398" fmla="*/ 2887715 w 4401136"/>
                    <a:gd name="connsiteY1398" fmla="*/ 1324687 h 1528091"/>
                    <a:gd name="connsiteX1399" fmla="*/ 2879675 w 4401136"/>
                    <a:gd name="connsiteY1399" fmla="*/ 1354339 h 1528091"/>
                    <a:gd name="connsiteX1400" fmla="*/ 2869140 w 4401136"/>
                    <a:gd name="connsiteY1400" fmla="*/ 1371797 h 1528091"/>
                    <a:gd name="connsiteX1401" fmla="*/ 2864427 w 4401136"/>
                    <a:gd name="connsiteY1401" fmla="*/ 1382328 h 1528091"/>
                    <a:gd name="connsiteX1402" fmla="*/ 2857497 w 4401136"/>
                    <a:gd name="connsiteY1402" fmla="*/ 1388702 h 1528091"/>
                    <a:gd name="connsiteX1403" fmla="*/ 2849179 w 4401136"/>
                    <a:gd name="connsiteY1403" fmla="*/ 1400341 h 1528091"/>
                    <a:gd name="connsiteX1404" fmla="*/ 2822010 w 4401136"/>
                    <a:gd name="connsiteY1404" fmla="*/ 1391750 h 1528091"/>
                    <a:gd name="connsiteX1405" fmla="*/ 2812307 w 4401136"/>
                    <a:gd name="connsiteY1405" fmla="*/ 1403389 h 1528091"/>
                    <a:gd name="connsiteX1406" fmla="*/ 2802050 w 4401136"/>
                    <a:gd name="connsiteY1406" fmla="*/ 1410040 h 1528091"/>
                    <a:gd name="connsiteX1407" fmla="*/ 2810089 w 4401136"/>
                    <a:gd name="connsiteY1407" fmla="*/ 1435258 h 1528091"/>
                    <a:gd name="connsiteX1408" fmla="*/ 2801495 w 4401136"/>
                    <a:gd name="connsiteY1408" fmla="*/ 1471838 h 1528091"/>
                    <a:gd name="connsiteX1409" fmla="*/ 2787079 w 4401136"/>
                    <a:gd name="connsiteY1409" fmla="*/ 1478212 h 1528091"/>
                    <a:gd name="connsiteX1410" fmla="*/ 2793733 w 4401136"/>
                    <a:gd name="connsiteY1410" fmla="*/ 1488466 h 1528091"/>
                    <a:gd name="connsiteX1411" fmla="*/ 2794287 w 4401136"/>
                    <a:gd name="connsiteY1411" fmla="*/ 1485417 h 1528091"/>
                    <a:gd name="connsiteX1412" fmla="*/ 2799000 w 4401136"/>
                    <a:gd name="connsiteY1412" fmla="*/ 1483478 h 1528091"/>
                    <a:gd name="connsiteX1413" fmla="*/ 2806486 w 4401136"/>
                    <a:gd name="connsiteY1413" fmla="*/ 1483755 h 1528091"/>
                    <a:gd name="connsiteX1414" fmla="*/ 2809535 w 4401136"/>
                    <a:gd name="connsiteY1414" fmla="*/ 1476272 h 1528091"/>
                    <a:gd name="connsiteX1415" fmla="*/ 2814803 w 4401136"/>
                    <a:gd name="connsiteY1415" fmla="*/ 1468236 h 1528091"/>
                    <a:gd name="connsiteX1416" fmla="*/ 2827555 w 4401136"/>
                    <a:gd name="connsiteY1416" fmla="*/ 1458814 h 1528091"/>
                    <a:gd name="connsiteX1417" fmla="*/ 2828109 w 4401136"/>
                    <a:gd name="connsiteY1417" fmla="*/ 1466573 h 1528091"/>
                    <a:gd name="connsiteX1418" fmla="*/ 2831714 w 4401136"/>
                    <a:gd name="connsiteY1418" fmla="*/ 1462416 h 1528091"/>
                    <a:gd name="connsiteX1419" fmla="*/ 2832823 w 4401136"/>
                    <a:gd name="connsiteY1419" fmla="*/ 1457151 h 1528091"/>
                    <a:gd name="connsiteX1420" fmla="*/ 2836981 w 4401136"/>
                    <a:gd name="connsiteY1420" fmla="*/ 1460753 h 1528091"/>
                    <a:gd name="connsiteX1421" fmla="*/ 2835318 w 4401136"/>
                    <a:gd name="connsiteY1421" fmla="*/ 1471284 h 1528091"/>
                    <a:gd name="connsiteX1422" fmla="*/ 2842249 w 4401136"/>
                    <a:gd name="connsiteY1422" fmla="*/ 1472393 h 1528091"/>
                    <a:gd name="connsiteX1423" fmla="*/ 2851674 w 4401136"/>
                    <a:gd name="connsiteY1423" fmla="*/ 1474609 h 1528091"/>
                    <a:gd name="connsiteX1424" fmla="*/ 2861655 w 4401136"/>
                    <a:gd name="connsiteY1424" fmla="*/ 1475441 h 1528091"/>
                    <a:gd name="connsiteX1425" fmla="*/ 2882725 w 4401136"/>
                    <a:gd name="connsiteY1425" fmla="*/ 1467959 h 1528091"/>
                    <a:gd name="connsiteX1426" fmla="*/ 2910171 w 4401136"/>
                    <a:gd name="connsiteY1426" fmla="*/ 1451609 h 1528091"/>
                    <a:gd name="connsiteX1427" fmla="*/ 2922647 w 4401136"/>
                    <a:gd name="connsiteY1427" fmla="*/ 1439692 h 1528091"/>
                    <a:gd name="connsiteX1428" fmla="*/ 2929855 w 4401136"/>
                    <a:gd name="connsiteY1428" fmla="*/ 1426668 h 1528091"/>
                    <a:gd name="connsiteX1429" fmla="*/ 2953420 w 4401136"/>
                    <a:gd name="connsiteY1429" fmla="*/ 1402004 h 1528091"/>
                    <a:gd name="connsiteX1430" fmla="*/ 2975044 w 4401136"/>
                    <a:gd name="connsiteY1430" fmla="*/ 1380942 h 1528091"/>
                    <a:gd name="connsiteX1431" fmla="*/ 2984747 w 4401136"/>
                    <a:gd name="connsiteY1431" fmla="*/ 1369026 h 1528091"/>
                    <a:gd name="connsiteX1432" fmla="*/ 2996391 w 4401136"/>
                    <a:gd name="connsiteY1432" fmla="*/ 1355447 h 1528091"/>
                    <a:gd name="connsiteX1433" fmla="*/ 3011916 w 4401136"/>
                    <a:gd name="connsiteY1433" fmla="*/ 1327735 h 1528091"/>
                    <a:gd name="connsiteX1434" fmla="*/ 3021342 w 4401136"/>
                    <a:gd name="connsiteY1434" fmla="*/ 1314710 h 1528091"/>
                    <a:gd name="connsiteX1435" fmla="*/ 3029936 w 4401136"/>
                    <a:gd name="connsiteY1435" fmla="*/ 1301963 h 1528091"/>
                    <a:gd name="connsiteX1436" fmla="*/ 3042412 w 4401136"/>
                    <a:gd name="connsiteY1436" fmla="*/ 1290878 h 1528091"/>
                    <a:gd name="connsiteX1437" fmla="*/ 3050174 w 4401136"/>
                    <a:gd name="connsiteY1437" fmla="*/ 1274251 h 1528091"/>
                    <a:gd name="connsiteX1438" fmla="*/ 3055719 w 4401136"/>
                    <a:gd name="connsiteY1438" fmla="*/ 1260117 h 1528091"/>
                    <a:gd name="connsiteX1439" fmla="*/ 3062095 w 4401136"/>
                    <a:gd name="connsiteY1439" fmla="*/ 1229634 h 1528091"/>
                    <a:gd name="connsiteX1440" fmla="*/ 3055996 w 4401136"/>
                    <a:gd name="connsiteY1440" fmla="*/ 1217718 h 1528091"/>
                    <a:gd name="connsiteX1441" fmla="*/ 3059323 w 4401136"/>
                    <a:gd name="connsiteY1441" fmla="*/ 1204416 h 1528091"/>
                    <a:gd name="connsiteX1442" fmla="*/ 3063482 w 4401136"/>
                    <a:gd name="connsiteY1442" fmla="*/ 1191391 h 1528091"/>
                    <a:gd name="connsiteX1443" fmla="*/ 3067640 w 4401136"/>
                    <a:gd name="connsiteY1443" fmla="*/ 1178921 h 1528091"/>
                    <a:gd name="connsiteX1444" fmla="*/ 3076234 w 4401136"/>
                    <a:gd name="connsiteY1444" fmla="*/ 1169498 h 1528091"/>
                    <a:gd name="connsiteX1445" fmla="*/ 3080393 w 4401136"/>
                    <a:gd name="connsiteY1445" fmla="*/ 1156197 h 1528091"/>
                    <a:gd name="connsiteX1446" fmla="*/ 3080670 w 4401136"/>
                    <a:gd name="connsiteY1446" fmla="*/ 1149546 h 1528091"/>
                    <a:gd name="connsiteX1447" fmla="*/ 3076789 w 4401136"/>
                    <a:gd name="connsiteY1447" fmla="*/ 1145112 h 1528091"/>
                    <a:gd name="connsiteX1448" fmla="*/ 3078175 w 4401136"/>
                    <a:gd name="connsiteY1448" fmla="*/ 1137907 h 1528091"/>
                    <a:gd name="connsiteX1449" fmla="*/ 3075957 w 4401136"/>
                    <a:gd name="connsiteY1449" fmla="*/ 1130979 h 1528091"/>
                    <a:gd name="connsiteX1450" fmla="*/ 3068194 w 4401136"/>
                    <a:gd name="connsiteY1450" fmla="*/ 1121556 h 1528091"/>
                    <a:gd name="connsiteX1451" fmla="*/ 3079006 w 4401136"/>
                    <a:gd name="connsiteY1451" fmla="*/ 1119616 h 1528091"/>
                    <a:gd name="connsiteX1452" fmla="*/ 3077898 w 4401136"/>
                    <a:gd name="connsiteY1452" fmla="*/ 1111580 h 1528091"/>
                    <a:gd name="connsiteX1453" fmla="*/ 3070412 w 4401136"/>
                    <a:gd name="connsiteY1453" fmla="*/ 1106592 h 1528091"/>
                    <a:gd name="connsiteX1454" fmla="*/ 3063204 w 4401136"/>
                    <a:gd name="connsiteY1454" fmla="*/ 1099664 h 1528091"/>
                    <a:gd name="connsiteX1455" fmla="*/ 3057383 w 4401136"/>
                    <a:gd name="connsiteY1455" fmla="*/ 1092181 h 1528091"/>
                    <a:gd name="connsiteX1456" fmla="*/ 3049620 w 4401136"/>
                    <a:gd name="connsiteY1456" fmla="*/ 1085530 h 1528091"/>
                    <a:gd name="connsiteX1457" fmla="*/ 3031877 w 4401136"/>
                    <a:gd name="connsiteY1457" fmla="*/ 1073060 h 1528091"/>
                    <a:gd name="connsiteX1458" fmla="*/ 3021619 w 4401136"/>
                    <a:gd name="connsiteY1458" fmla="*/ 1075000 h 1528091"/>
                    <a:gd name="connsiteX1459" fmla="*/ 3012748 w 4401136"/>
                    <a:gd name="connsiteY1459" fmla="*/ 1076940 h 1528091"/>
                    <a:gd name="connsiteX1460" fmla="*/ 3010807 w 4401136"/>
                    <a:gd name="connsiteY1460" fmla="*/ 1085253 h 1528091"/>
                    <a:gd name="connsiteX1461" fmla="*/ 3008589 w 4401136"/>
                    <a:gd name="connsiteY1461" fmla="*/ 1092459 h 1528091"/>
                    <a:gd name="connsiteX1462" fmla="*/ 3003599 w 4401136"/>
                    <a:gd name="connsiteY1462" fmla="*/ 1101049 h 1528091"/>
                    <a:gd name="connsiteX1463" fmla="*/ 2997777 w 4401136"/>
                    <a:gd name="connsiteY1463" fmla="*/ 1104375 h 1528091"/>
                    <a:gd name="connsiteX1464" fmla="*/ 2999440 w 4401136"/>
                    <a:gd name="connsiteY1464" fmla="*/ 1097170 h 1528091"/>
                    <a:gd name="connsiteX1465" fmla="*/ 3003044 w 4401136"/>
                    <a:gd name="connsiteY1465" fmla="*/ 1089410 h 1528091"/>
                    <a:gd name="connsiteX1466" fmla="*/ 2996391 w 4401136"/>
                    <a:gd name="connsiteY1466" fmla="*/ 1094398 h 1528091"/>
                    <a:gd name="connsiteX1467" fmla="*/ 2990291 w 4401136"/>
                    <a:gd name="connsiteY1467" fmla="*/ 1098555 h 1528091"/>
                    <a:gd name="connsiteX1468" fmla="*/ 2972271 w 4401136"/>
                    <a:gd name="connsiteY1468" fmla="*/ 1099941 h 1528091"/>
                    <a:gd name="connsiteX1469" fmla="*/ 2973657 w 4401136"/>
                    <a:gd name="connsiteY1469" fmla="*/ 1094953 h 1528091"/>
                    <a:gd name="connsiteX1470" fmla="*/ 2975321 w 4401136"/>
                    <a:gd name="connsiteY1470" fmla="*/ 1092181 h 1528091"/>
                    <a:gd name="connsiteX1471" fmla="*/ 2979757 w 4401136"/>
                    <a:gd name="connsiteY1471" fmla="*/ 1088302 h 1528091"/>
                    <a:gd name="connsiteX1472" fmla="*/ 2972549 w 4401136"/>
                    <a:gd name="connsiteY1472" fmla="*/ 1085253 h 1528091"/>
                    <a:gd name="connsiteX1473" fmla="*/ 2965618 w 4401136"/>
                    <a:gd name="connsiteY1473" fmla="*/ 1088856 h 1528091"/>
                    <a:gd name="connsiteX1474" fmla="*/ 2957855 w 4401136"/>
                    <a:gd name="connsiteY1474" fmla="*/ 1094121 h 1528091"/>
                    <a:gd name="connsiteX1475" fmla="*/ 2953697 w 4401136"/>
                    <a:gd name="connsiteY1475" fmla="*/ 1087193 h 1528091"/>
                    <a:gd name="connsiteX1476" fmla="*/ 2955360 w 4401136"/>
                    <a:gd name="connsiteY1476" fmla="*/ 1082205 h 1528091"/>
                    <a:gd name="connsiteX1477" fmla="*/ 2955360 w 4401136"/>
                    <a:gd name="connsiteY1477" fmla="*/ 1077217 h 1528091"/>
                    <a:gd name="connsiteX1478" fmla="*/ 2955360 w 4401136"/>
                    <a:gd name="connsiteY1478" fmla="*/ 1066686 h 1528091"/>
                    <a:gd name="connsiteX1479" fmla="*/ 2947320 w 4401136"/>
                    <a:gd name="connsiteY1479" fmla="*/ 1061421 h 1528091"/>
                    <a:gd name="connsiteX1480" fmla="*/ 2931241 w 4401136"/>
                    <a:gd name="connsiteY1480" fmla="*/ 1061421 h 1528091"/>
                    <a:gd name="connsiteX1481" fmla="*/ 2918766 w 4401136"/>
                    <a:gd name="connsiteY1481" fmla="*/ 1061421 h 1528091"/>
                    <a:gd name="connsiteX1482" fmla="*/ 2911557 w 4401136"/>
                    <a:gd name="connsiteY1482" fmla="*/ 1059204 h 1528091"/>
                    <a:gd name="connsiteX1483" fmla="*/ 2922924 w 4401136"/>
                    <a:gd name="connsiteY1483" fmla="*/ 1044239 h 1528091"/>
                    <a:gd name="connsiteX1484" fmla="*/ 2929300 w 4401136"/>
                    <a:gd name="connsiteY1484" fmla="*/ 1040637 h 1528091"/>
                    <a:gd name="connsiteX1485" fmla="*/ 2948152 w 4401136"/>
                    <a:gd name="connsiteY1485" fmla="*/ 1029829 h 1528091"/>
                    <a:gd name="connsiteX1486" fmla="*/ 2965618 w 4401136"/>
                    <a:gd name="connsiteY1486" fmla="*/ 1017081 h 1528091"/>
                    <a:gd name="connsiteX1487" fmla="*/ 2973657 w 4401136"/>
                    <a:gd name="connsiteY1487" fmla="*/ 1009876 h 1528091"/>
                    <a:gd name="connsiteX1488" fmla="*/ 2979480 w 4401136"/>
                    <a:gd name="connsiteY1488" fmla="*/ 1007659 h 1528091"/>
                    <a:gd name="connsiteX1489" fmla="*/ 2991401 w 4401136"/>
                    <a:gd name="connsiteY1489" fmla="*/ 995189 h 1528091"/>
                    <a:gd name="connsiteX1490" fmla="*/ 2994450 w 4401136"/>
                    <a:gd name="connsiteY1490" fmla="*/ 991032 h 1528091"/>
                    <a:gd name="connsiteX1491" fmla="*/ 2995836 w 4401136"/>
                    <a:gd name="connsiteY1491" fmla="*/ 988261 h 1528091"/>
                    <a:gd name="connsiteX1492" fmla="*/ 3001658 w 4401136"/>
                    <a:gd name="connsiteY1492" fmla="*/ 979947 h 1528091"/>
                    <a:gd name="connsiteX1493" fmla="*/ 3010530 w 4401136"/>
                    <a:gd name="connsiteY1493" fmla="*/ 973019 h 1528091"/>
                    <a:gd name="connsiteX1494" fmla="*/ 3023005 w 4401136"/>
                    <a:gd name="connsiteY1494" fmla="*/ 961934 h 1528091"/>
                    <a:gd name="connsiteX1495" fmla="*/ 3028827 w 4401136"/>
                    <a:gd name="connsiteY1495" fmla="*/ 955006 h 1528091"/>
                    <a:gd name="connsiteX1496" fmla="*/ 3034649 w 4401136"/>
                    <a:gd name="connsiteY1496" fmla="*/ 949464 h 1528091"/>
                    <a:gd name="connsiteX1497" fmla="*/ 3041580 w 4401136"/>
                    <a:gd name="connsiteY1497" fmla="*/ 944753 h 1528091"/>
                    <a:gd name="connsiteX1498" fmla="*/ 3048788 w 4401136"/>
                    <a:gd name="connsiteY1498" fmla="*/ 941981 h 1528091"/>
                    <a:gd name="connsiteX1499" fmla="*/ 3054610 w 4401136"/>
                    <a:gd name="connsiteY1499" fmla="*/ 937825 h 1528091"/>
                    <a:gd name="connsiteX1500" fmla="*/ 3058769 w 4401136"/>
                    <a:gd name="connsiteY1500" fmla="*/ 931451 h 1528091"/>
                    <a:gd name="connsiteX1501" fmla="*/ 3069026 w 4401136"/>
                    <a:gd name="connsiteY1501" fmla="*/ 918149 h 1528091"/>
                    <a:gd name="connsiteX1502" fmla="*/ 3074294 w 4401136"/>
                    <a:gd name="connsiteY1502" fmla="*/ 915378 h 1528091"/>
                    <a:gd name="connsiteX1503" fmla="*/ 3083442 w 4401136"/>
                    <a:gd name="connsiteY1503" fmla="*/ 909558 h 1528091"/>
                    <a:gd name="connsiteX1504" fmla="*/ 3090651 w 4401136"/>
                    <a:gd name="connsiteY1504" fmla="*/ 901799 h 1528091"/>
                    <a:gd name="connsiteX1505" fmla="*/ 3096472 w 4401136"/>
                    <a:gd name="connsiteY1505" fmla="*/ 893762 h 1528091"/>
                    <a:gd name="connsiteX1506" fmla="*/ 3101740 w 4401136"/>
                    <a:gd name="connsiteY1506" fmla="*/ 891268 h 1528091"/>
                    <a:gd name="connsiteX1507" fmla="*/ 3110611 w 4401136"/>
                    <a:gd name="connsiteY1507" fmla="*/ 886003 h 1528091"/>
                    <a:gd name="connsiteX1508" fmla="*/ 3133345 w 4401136"/>
                    <a:gd name="connsiteY1508" fmla="*/ 878520 h 1528091"/>
                    <a:gd name="connsiteX1509" fmla="*/ 3158573 w 4401136"/>
                    <a:gd name="connsiteY1509" fmla="*/ 876026 h 1528091"/>
                    <a:gd name="connsiteX1510" fmla="*/ 3184079 w 4401136"/>
                    <a:gd name="connsiteY1510" fmla="*/ 877966 h 1528091"/>
                    <a:gd name="connsiteX1511" fmla="*/ 3196831 w 4401136"/>
                    <a:gd name="connsiteY1511" fmla="*/ 877689 h 1528091"/>
                    <a:gd name="connsiteX1512" fmla="*/ 3202653 w 4401136"/>
                    <a:gd name="connsiteY1512" fmla="*/ 877135 h 1528091"/>
                    <a:gd name="connsiteX1513" fmla="*/ 3207643 w 4401136"/>
                    <a:gd name="connsiteY1513" fmla="*/ 884617 h 1528091"/>
                    <a:gd name="connsiteX1514" fmla="*/ 3217069 w 4401136"/>
                    <a:gd name="connsiteY1514" fmla="*/ 881292 h 1528091"/>
                    <a:gd name="connsiteX1515" fmla="*/ 3219841 w 4401136"/>
                    <a:gd name="connsiteY1515" fmla="*/ 877412 h 1528091"/>
                    <a:gd name="connsiteX1516" fmla="*/ 3224832 w 4401136"/>
                    <a:gd name="connsiteY1516" fmla="*/ 877135 h 1528091"/>
                    <a:gd name="connsiteX1517" fmla="*/ 3235644 w 4401136"/>
                    <a:gd name="connsiteY1517" fmla="*/ 878243 h 1528091"/>
                    <a:gd name="connsiteX1518" fmla="*/ 3243684 w 4401136"/>
                    <a:gd name="connsiteY1518" fmla="*/ 883786 h 1528091"/>
                    <a:gd name="connsiteX1519" fmla="*/ 3254496 w 4401136"/>
                    <a:gd name="connsiteY1519" fmla="*/ 882677 h 1528091"/>
                    <a:gd name="connsiteX1520" fmla="*/ 3259764 w 4401136"/>
                    <a:gd name="connsiteY1520" fmla="*/ 880460 h 1528091"/>
                    <a:gd name="connsiteX1521" fmla="*/ 3263367 w 4401136"/>
                    <a:gd name="connsiteY1521" fmla="*/ 878520 h 1528091"/>
                    <a:gd name="connsiteX1522" fmla="*/ 3273902 w 4401136"/>
                    <a:gd name="connsiteY1522" fmla="*/ 879352 h 1528091"/>
                    <a:gd name="connsiteX1523" fmla="*/ 3283051 w 4401136"/>
                    <a:gd name="connsiteY1523" fmla="*/ 881846 h 1528091"/>
                    <a:gd name="connsiteX1524" fmla="*/ 3281110 w 4401136"/>
                    <a:gd name="connsiteY1524" fmla="*/ 877135 h 1528091"/>
                    <a:gd name="connsiteX1525" fmla="*/ 3280279 w 4401136"/>
                    <a:gd name="connsiteY1525" fmla="*/ 874086 h 1528091"/>
                    <a:gd name="connsiteX1526" fmla="*/ 3290814 w 4401136"/>
                    <a:gd name="connsiteY1526" fmla="*/ 874086 h 1528091"/>
                    <a:gd name="connsiteX1527" fmla="*/ 3290259 w 4401136"/>
                    <a:gd name="connsiteY1527" fmla="*/ 868267 h 1528091"/>
                    <a:gd name="connsiteX1528" fmla="*/ 3296081 w 4401136"/>
                    <a:gd name="connsiteY1528" fmla="*/ 864941 h 1528091"/>
                    <a:gd name="connsiteX1529" fmla="*/ 3319091 w 4401136"/>
                    <a:gd name="connsiteY1529" fmla="*/ 866327 h 1528091"/>
                    <a:gd name="connsiteX1530" fmla="*/ 3327408 w 4401136"/>
                    <a:gd name="connsiteY1530" fmla="*/ 874086 h 1528091"/>
                    <a:gd name="connsiteX1531" fmla="*/ 3336280 w 4401136"/>
                    <a:gd name="connsiteY1531" fmla="*/ 869098 h 1528091"/>
                    <a:gd name="connsiteX1532" fmla="*/ 3344597 w 4401136"/>
                    <a:gd name="connsiteY1532" fmla="*/ 872424 h 1528091"/>
                    <a:gd name="connsiteX1533" fmla="*/ 3354300 w 4401136"/>
                    <a:gd name="connsiteY1533" fmla="*/ 877135 h 1528091"/>
                    <a:gd name="connsiteX1534" fmla="*/ 3366221 w 4401136"/>
                    <a:gd name="connsiteY1534" fmla="*/ 881292 h 1528091"/>
                    <a:gd name="connsiteX1535" fmla="*/ 3373984 w 4401136"/>
                    <a:gd name="connsiteY1535" fmla="*/ 884617 h 1528091"/>
                    <a:gd name="connsiteX1536" fmla="*/ 3355132 w 4401136"/>
                    <a:gd name="connsiteY1536" fmla="*/ 889328 h 1528091"/>
                    <a:gd name="connsiteX1537" fmla="*/ 3346537 w 4401136"/>
                    <a:gd name="connsiteY1537" fmla="*/ 893485 h 1528091"/>
                    <a:gd name="connsiteX1538" fmla="*/ 3353191 w 4401136"/>
                    <a:gd name="connsiteY1538" fmla="*/ 898750 h 1528091"/>
                    <a:gd name="connsiteX1539" fmla="*/ 3363726 w 4401136"/>
                    <a:gd name="connsiteY1539" fmla="*/ 895979 h 1528091"/>
                    <a:gd name="connsiteX1540" fmla="*/ 3377033 w 4401136"/>
                    <a:gd name="connsiteY1540" fmla="*/ 893762 h 1528091"/>
                    <a:gd name="connsiteX1541" fmla="*/ 3383410 w 4401136"/>
                    <a:gd name="connsiteY1541" fmla="*/ 890437 h 1528091"/>
                    <a:gd name="connsiteX1542" fmla="*/ 3387846 w 4401136"/>
                    <a:gd name="connsiteY1542" fmla="*/ 894039 h 1528091"/>
                    <a:gd name="connsiteX1543" fmla="*/ 3400321 w 4401136"/>
                    <a:gd name="connsiteY1543" fmla="*/ 889605 h 1528091"/>
                    <a:gd name="connsiteX1544" fmla="*/ 3416401 w 4401136"/>
                    <a:gd name="connsiteY1544" fmla="*/ 886557 h 1528091"/>
                    <a:gd name="connsiteX1545" fmla="*/ 3423332 w 4401136"/>
                    <a:gd name="connsiteY1545" fmla="*/ 888774 h 1528091"/>
                    <a:gd name="connsiteX1546" fmla="*/ 3429708 w 4401136"/>
                    <a:gd name="connsiteY1546" fmla="*/ 884340 h 1528091"/>
                    <a:gd name="connsiteX1547" fmla="*/ 3438580 w 4401136"/>
                    <a:gd name="connsiteY1547" fmla="*/ 886280 h 1528091"/>
                    <a:gd name="connsiteX1548" fmla="*/ 3448005 w 4401136"/>
                    <a:gd name="connsiteY1548" fmla="*/ 887111 h 1528091"/>
                    <a:gd name="connsiteX1549" fmla="*/ 3454382 w 4401136"/>
                    <a:gd name="connsiteY1549" fmla="*/ 879629 h 1528091"/>
                    <a:gd name="connsiteX1550" fmla="*/ 3451055 w 4401136"/>
                    <a:gd name="connsiteY1550" fmla="*/ 873255 h 1528091"/>
                    <a:gd name="connsiteX1551" fmla="*/ 3428599 w 4401136"/>
                    <a:gd name="connsiteY1551" fmla="*/ 868821 h 1528091"/>
                    <a:gd name="connsiteX1552" fmla="*/ 3434975 w 4401136"/>
                    <a:gd name="connsiteY1552" fmla="*/ 853302 h 1528091"/>
                    <a:gd name="connsiteX1553" fmla="*/ 3450500 w 4401136"/>
                    <a:gd name="connsiteY1553" fmla="*/ 841109 h 1528091"/>
                    <a:gd name="connsiteX1554" fmla="*/ 3467412 w 4401136"/>
                    <a:gd name="connsiteY1554" fmla="*/ 828361 h 1528091"/>
                    <a:gd name="connsiteX1555" fmla="*/ 3480165 w 4401136"/>
                    <a:gd name="connsiteY1555" fmla="*/ 812288 h 1528091"/>
                    <a:gd name="connsiteX1556" fmla="*/ 3494026 w 4401136"/>
                    <a:gd name="connsiteY1556" fmla="*/ 798987 h 1528091"/>
                    <a:gd name="connsiteX1557" fmla="*/ 3502066 w 4401136"/>
                    <a:gd name="connsiteY1557" fmla="*/ 784853 h 1528091"/>
                    <a:gd name="connsiteX1558" fmla="*/ 3520086 w 4401136"/>
                    <a:gd name="connsiteY1558" fmla="*/ 780696 h 1528091"/>
                    <a:gd name="connsiteX1559" fmla="*/ 3543651 w 4401136"/>
                    <a:gd name="connsiteY1559" fmla="*/ 776817 h 1528091"/>
                    <a:gd name="connsiteX1560" fmla="*/ 3563889 w 4401136"/>
                    <a:gd name="connsiteY1560" fmla="*/ 774323 h 1528091"/>
                    <a:gd name="connsiteX1561" fmla="*/ 3574701 w 4401136"/>
                    <a:gd name="connsiteY1561" fmla="*/ 777371 h 1528091"/>
                    <a:gd name="connsiteX1562" fmla="*/ 3586622 w 4401136"/>
                    <a:gd name="connsiteY1562" fmla="*/ 775154 h 1528091"/>
                    <a:gd name="connsiteX1563" fmla="*/ 3591058 w 4401136"/>
                    <a:gd name="connsiteY1563" fmla="*/ 775708 h 1528091"/>
                    <a:gd name="connsiteX1564" fmla="*/ 3591613 w 4401136"/>
                    <a:gd name="connsiteY1564" fmla="*/ 780974 h 1528091"/>
                    <a:gd name="connsiteX1565" fmla="*/ 3580523 w 4401136"/>
                    <a:gd name="connsiteY1565" fmla="*/ 794830 h 1528091"/>
                    <a:gd name="connsiteX1566" fmla="*/ 3580523 w 4401136"/>
                    <a:gd name="connsiteY1566" fmla="*/ 801203 h 1528091"/>
                    <a:gd name="connsiteX1567" fmla="*/ 3578305 w 4401136"/>
                    <a:gd name="connsiteY1567" fmla="*/ 808686 h 1528091"/>
                    <a:gd name="connsiteX1568" fmla="*/ 3588840 w 4401136"/>
                    <a:gd name="connsiteY1568" fmla="*/ 812843 h 1528091"/>
                    <a:gd name="connsiteX1569" fmla="*/ 3591335 w 4401136"/>
                    <a:gd name="connsiteY1569" fmla="*/ 823373 h 1528091"/>
                    <a:gd name="connsiteX1570" fmla="*/ 3598544 w 4401136"/>
                    <a:gd name="connsiteY1570" fmla="*/ 824482 h 1528091"/>
                    <a:gd name="connsiteX1571" fmla="*/ 3612960 w 4401136"/>
                    <a:gd name="connsiteY1571" fmla="*/ 812565 h 1528091"/>
                    <a:gd name="connsiteX1572" fmla="*/ 3621831 w 4401136"/>
                    <a:gd name="connsiteY1572" fmla="*/ 804252 h 1528091"/>
                    <a:gd name="connsiteX1573" fmla="*/ 3623495 w 4401136"/>
                    <a:gd name="connsiteY1573" fmla="*/ 802312 h 1528091"/>
                    <a:gd name="connsiteX1574" fmla="*/ 3628762 w 4401136"/>
                    <a:gd name="connsiteY1574" fmla="*/ 798709 h 1528091"/>
                    <a:gd name="connsiteX1575" fmla="*/ 3639851 w 4401136"/>
                    <a:gd name="connsiteY1575" fmla="*/ 791504 h 1528091"/>
                    <a:gd name="connsiteX1576" fmla="*/ 3647336 w 4401136"/>
                    <a:gd name="connsiteY1576" fmla="*/ 787070 h 1528091"/>
                    <a:gd name="connsiteX1577" fmla="*/ 3666743 w 4401136"/>
                    <a:gd name="connsiteY1577" fmla="*/ 785685 h 1528091"/>
                    <a:gd name="connsiteX1578" fmla="*/ 3671733 w 4401136"/>
                    <a:gd name="connsiteY1578" fmla="*/ 784022 h 1528091"/>
                    <a:gd name="connsiteX1579" fmla="*/ 3667852 w 4401136"/>
                    <a:gd name="connsiteY1579" fmla="*/ 778756 h 1528091"/>
                    <a:gd name="connsiteX1580" fmla="*/ 3668129 w 4401136"/>
                    <a:gd name="connsiteY1580" fmla="*/ 771828 h 1528091"/>
                    <a:gd name="connsiteX1581" fmla="*/ 3672565 w 4401136"/>
                    <a:gd name="connsiteY1581" fmla="*/ 760744 h 1528091"/>
                    <a:gd name="connsiteX1582" fmla="*/ 3678664 w 4401136"/>
                    <a:gd name="connsiteY1582" fmla="*/ 743285 h 1528091"/>
                    <a:gd name="connsiteX1583" fmla="*/ 3687535 w 4401136"/>
                    <a:gd name="connsiteY1583" fmla="*/ 741899 h 1528091"/>
                    <a:gd name="connsiteX1584" fmla="*/ 3696130 w 4401136"/>
                    <a:gd name="connsiteY1584" fmla="*/ 740514 h 1528091"/>
                    <a:gd name="connsiteX1585" fmla="*/ 3705833 w 4401136"/>
                    <a:gd name="connsiteY1585" fmla="*/ 742731 h 1528091"/>
                    <a:gd name="connsiteX1586" fmla="*/ 3711655 w 4401136"/>
                    <a:gd name="connsiteY1586" fmla="*/ 748273 h 1528091"/>
                    <a:gd name="connsiteX1587" fmla="*/ 3722467 w 4401136"/>
                    <a:gd name="connsiteY1587" fmla="*/ 748827 h 1528091"/>
                    <a:gd name="connsiteX1588" fmla="*/ 3733834 w 4401136"/>
                    <a:gd name="connsiteY1588" fmla="*/ 748550 h 1528091"/>
                    <a:gd name="connsiteX1589" fmla="*/ 3731062 w 4401136"/>
                    <a:gd name="connsiteY1589" fmla="*/ 751599 h 1528091"/>
                    <a:gd name="connsiteX1590" fmla="*/ 3729675 w 4401136"/>
                    <a:gd name="connsiteY1590" fmla="*/ 758527 h 1528091"/>
                    <a:gd name="connsiteX1591" fmla="*/ 3725239 w 4401136"/>
                    <a:gd name="connsiteY1591" fmla="*/ 756310 h 1528091"/>
                    <a:gd name="connsiteX1592" fmla="*/ 3702783 w 4401136"/>
                    <a:gd name="connsiteY1592" fmla="*/ 754093 h 1528091"/>
                    <a:gd name="connsiteX1593" fmla="*/ 3693635 w 4401136"/>
                    <a:gd name="connsiteY1593" fmla="*/ 773768 h 1528091"/>
                    <a:gd name="connsiteX1594" fmla="*/ 3689753 w 4401136"/>
                    <a:gd name="connsiteY1594" fmla="*/ 783191 h 1528091"/>
                    <a:gd name="connsiteX1595" fmla="*/ 3691971 w 4401136"/>
                    <a:gd name="connsiteY1595" fmla="*/ 795107 h 1528091"/>
                    <a:gd name="connsiteX1596" fmla="*/ 3686149 w 4401136"/>
                    <a:gd name="connsiteY1596" fmla="*/ 802589 h 1528091"/>
                    <a:gd name="connsiteX1597" fmla="*/ 3681436 w 4401136"/>
                    <a:gd name="connsiteY1597" fmla="*/ 810071 h 1528091"/>
                    <a:gd name="connsiteX1598" fmla="*/ 3678387 w 4401136"/>
                    <a:gd name="connsiteY1598" fmla="*/ 820325 h 1528091"/>
                    <a:gd name="connsiteX1599" fmla="*/ 3668129 w 4401136"/>
                    <a:gd name="connsiteY1599" fmla="*/ 824482 h 1528091"/>
                    <a:gd name="connsiteX1600" fmla="*/ 3645673 w 4401136"/>
                    <a:gd name="connsiteY1600" fmla="*/ 832241 h 1528091"/>
                    <a:gd name="connsiteX1601" fmla="*/ 3636247 w 4401136"/>
                    <a:gd name="connsiteY1601" fmla="*/ 838061 h 1528091"/>
                    <a:gd name="connsiteX1602" fmla="*/ 3628485 w 4401136"/>
                    <a:gd name="connsiteY1602" fmla="*/ 848314 h 1528091"/>
                    <a:gd name="connsiteX1603" fmla="*/ 3606583 w 4401136"/>
                    <a:gd name="connsiteY1603" fmla="*/ 863002 h 1528091"/>
                    <a:gd name="connsiteX1604" fmla="*/ 3587454 w 4401136"/>
                    <a:gd name="connsiteY1604" fmla="*/ 882123 h 1528091"/>
                    <a:gd name="connsiteX1605" fmla="*/ 3573593 w 4401136"/>
                    <a:gd name="connsiteY1605" fmla="*/ 899582 h 1528091"/>
                    <a:gd name="connsiteX1606" fmla="*/ 3565275 w 4401136"/>
                    <a:gd name="connsiteY1606" fmla="*/ 906787 h 1528091"/>
                    <a:gd name="connsiteX1607" fmla="*/ 3558345 w 4401136"/>
                    <a:gd name="connsiteY1607" fmla="*/ 913715 h 1528091"/>
                    <a:gd name="connsiteX1608" fmla="*/ 3553909 w 4401136"/>
                    <a:gd name="connsiteY1608" fmla="*/ 921474 h 1528091"/>
                    <a:gd name="connsiteX1609" fmla="*/ 3545592 w 4401136"/>
                    <a:gd name="connsiteY1609" fmla="*/ 928957 h 1528091"/>
                    <a:gd name="connsiteX1610" fmla="*/ 3529512 w 4401136"/>
                    <a:gd name="connsiteY1610" fmla="*/ 933113 h 1528091"/>
                    <a:gd name="connsiteX1611" fmla="*/ 3518423 w 4401136"/>
                    <a:gd name="connsiteY1611" fmla="*/ 934776 h 1528091"/>
                    <a:gd name="connsiteX1612" fmla="*/ 3513155 w 4401136"/>
                    <a:gd name="connsiteY1612" fmla="*/ 939210 h 1528091"/>
                    <a:gd name="connsiteX1613" fmla="*/ 3497907 w 4401136"/>
                    <a:gd name="connsiteY1613" fmla="*/ 940596 h 1528091"/>
                    <a:gd name="connsiteX1614" fmla="*/ 3499848 w 4401136"/>
                    <a:gd name="connsiteY1614" fmla="*/ 948632 h 1528091"/>
                    <a:gd name="connsiteX1615" fmla="*/ 3499016 w 4401136"/>
                    <a:gd name="connsiteY1615" fmla="*/ 957500 h 1528091"/>
                    <a:gd name="connsiteX1616" fmla="*/ 3497907 w 4401136"/>
                    <a:gd name="connsiteY1616" fmla="*/ 961657 h 1528091"/>
                    <a:gd name="connsiteX1617" fmla="*/ 3495135 w 4401136"/>
                    <a:gd name="connsiteY1617" fmla="*/ 964982 h 1528091"/>
                    <a:gd name="connsiteX1618" fmla="*/ 3492917 w 4401136"/>
                    <a:gd name="connsiteY1618" fmla="*/ 968308 h 1528091"/>
                    <a:gd name="connsiteX1619" fmla="*/ 3490977 w 4401136"/>
                    <a:gd name="connsiteY1619" fmla="*/ 970525 h 1528091"/>
                    <a:gd name="connsiteX1620" fmla="*/ 3490422 w 4401136"/>
                    <a:gd name="connsiteY1620" fmla="*/ 971633 h 1528091"/>
                    <a:gd name="connsiteX1621" fmla="*/ 3482937 w 4401136"/>
                    <a:gd name="connsiteY1621" fmla="*/ 977453 h 1528091"/>
                    <a:gd name="connsiteX1622" fmla="*/ 3477392 w 4401136"/>
                    <a:gd name="connsiteY1622" fmla="*/ 985490 h 1528091"/>
                    <a:gd name="connsiteX1623" fmla="*/ 3472402 w 4401136"/>
                    <a:gd name="connsiteY1623" fmla="*/ 994357 h 1528091"/>
                    <a:gd name="connsiteX1624" fmla="*/ 3465748 w 4401136"/>
                    <a:gd name="connsiteY1624" fmla="*/ 1013202 h 1528091"/>
                    <a:gd name="connsiteX1625" fmla="*/ 3466303 w 4401136"/>
                    <a:gd name="connsiteY1625" fmla="*/ 1058927 h 1528091"/>
                    <a:gd name="connsiteX1626" fmla="*/ 3474343 w 4401136"/>
                    <a:gd name="connsiteY1626" fmla="*/ 1107700 h 1528091"/>
                    <a:gd name="connsiteX1627" fmla="*/ 3487372 w 4401136"/>
                    <a:gd name="connsiteY1627" fmla="*/ 1145112 h 1528091"/>
                    <a:gd name="connsiteX1628" fmla="*/ 3489868 w 4401136"/>
                    <a:gd name="connsiteY1628" fmla="*/ 1166450 h 1528091"/>
                    <a:gd name="connsiteX1629" fmla="*/ 3492640 w 4401136"/>
                    <a:gd name="connsiteY1629" fmla="*/ 1184186 h 1528091"/>
                    <a:gd name="connsiteX1630" fmla="*/ 3516205 w 4401136"/>
                    <a:gd name="connsiteY1630" fmla="*/ 1179475 h 1528091"/>
                    <a:gd name="connsiteX1631" fmla="*/ 3541433 w 4401136"/>
                    <a:gd name="connsiteY1631" fmla="*/ 1141786 h 1528091"/>
                    <a:gd name="connsiteX1632" fmla="*/ 3550304 w 4401136"/>
                    <a:gd name="connsiteY1632" fmla="*/ 1120448 h 1528091"/>
                    <a:gd name="connsiteX1633" fmla="*/ 3563057 w 4401136"/>
                    <a:gd name="connsiteY1633" fmla="*/ 1116568 h 1528091"/>
                    <a:gd name="connsiteX1634" fmla="*/ 3583018 w 4401136"/>
                    <a:gd name="connsiteY1634" fmla="*/ 1115183 h 1528091"/>
                    <a:gd name="connsiteX1635" fmla="*/ 3582741 w 4401136"/>
                    <a:gd name="connsiteY1635" fmla="*/ 1109640 h 1528091"/>
                    <a:gd name="connsiteX1636" fmla="*/ 3581632 w 4401136"/>
                    <a:gd name="connsiteY1636" fmla="*/ 1103543 h 1528091"/>
                    <a:gd name="connsiteX1637" fmla="*/ 3582741 w 4401136"/>
                    <a:gd name="connsiteY1637" fmla="*/ 1082205 h 1528091"/>
                    <a:gd name="connsiteX1638" fmla="*/ 3591890 w 4401136"/>
                    <a:gd name="connsiteY1638" fmla="*/ 1071952 h 1528091"/>
                    <a:gd name="connsiteX1639" fmla="*/ 3603256 w 4401136"/>
                    <a:gd name="connsiteY1639" fmla="*/ 1064192 h 1528091"/>
                    <a:gd name="connsiteX1640" fmla="*/ 3616286 w 4401136"/>
                    <a:gd name="connsiteY1640" fmla="*/ 1065301 h 1528091"/>
                    <a:gd name="connsiteX1641" fmla="*/ 3627653 w 4401136"/>
                    <a:gd name="connsiteY1641" fmla="*/ 1066686 h 1528091"/>
                    <a:gd name="connsiteX1642" fmla="*/ 3639297 w 4401136"/>
                    <a:gd name="connsiteY1642" fmla="*/ 1056156 h 1528091"/>
                    <a:gd name="connsiteX1643" fmla="*/ 3637911 w 4401136"/>
                    <a:gd name="connsiteY1643" fmla="*/ 1043962 h 1528091"/>
                    <a:gd name="connsiteX1644" fmla="*/ 3634030 w 4401136"/>
                    <a:gd name="connsiteY1644" fmla="*/ 1016250 h 1528091"/>
                    <a:gd name="connsiteX1645" fmla="*/ 3645950 w 4401136"/>
                    <a:gd name="connsiteY1645" fmla="*/ 1005719 h 1528091"/>
                    <a:gd name="connsiteX1646" fmla="*/ 3650941 w 4401136"/>
                    <a:gd name="connsiteY1646" fmla="*/ 997683 h 1528091"/>
                    <a:gd name="connsiteX1647" fmla="*/ 3656208 w 4401136"/>
                    <a:gd name="connsiteY1647" fmla="*/ 987706 h 1528091"/>
                    <a:gd name="connsiteX1648" fmla="*/ 3663139 w 4401136"/>
                    <a:gd name="connsiteY1648" fmla="*/ 992972 h 1528091"/>
                    <a:gd name="connsiteX1649" fmla="*/ 3656208 w 4401136"/>
                    <a:gd name="connsiteY1649" fmla="*/ 1004057 h 1528091"/>
                    <a:gd name="connsiteX1650" fmla="*/ 3668961 w 4401136"/>
                    <a:gd name="connsiteY1650" fmla="*/ 1003225 h 1528091"/>
                    <a:gd name="connsiteX1651" fmla="*/ 3668129 w 4401136"/>
                    <a:gd name="connsiteY1651" fmla="*/ 980501 h 1528091"/>
                    <a:gd name="connsiteX1652" fmla="*/ 3660089 w 4401136"/>
                    <a:gd name="connsiteY1652" fmla="*/ 973296 h 1528091"/>
                    <a:gd name="connsiteX1653" fmla="*/ 3658981 w 4401136"/>
                    <a:gd name="connsiteY1653" fmla="*/ 959994 h 1528091"/>
                    <a:gd name="connsiteX1654" fmla="*/ 3666743 w 4401136"/>
                    <a:gd name="connsiteY1654" fmla="*/ 947524 h 1528091"/>
                    <a:gd name="connsiteX1655" fmla="*/ 3672287 w 4401136"/>
                    <a:gd name="connsiteY1655" fmla="*/ 938933 h 1528091"/>
                    <a:gd name="connsiteX1656" fmla="*/ 3658149 w 4401136"/>
                    <a:gd name="connsiteY1656" fmla="*/ 933391 h 1528091"/>
                    <a:gd name="connsiteX1657" fmla="*/ 3651218 w 4401136"/>
                    <a:gd name="connsiteY1657" fmla="*/ 937825 h 1528091"/>
                    <a:gd name="connsiteX1658" fmla="*/ 3643178 w 4401136"/>
                    <a:gd name="connsiteY1658" fmla="*/ 939764 h 1528091"/>
                    <a:gd name="connsiteX1659" fmla="*/ 3637079 w 4401136"/>
                    <a:gd name="connsiteY1659" fmla="*/ 926463 h 1528091"/>
                    <a:gd name="connsiteX1660" fmla="*/ 3650664 w 4401136"/>
                    <a:gd name="connsiteY1660" fmla="*/ 904847 h 1528091"/>
                    <a:gd name="connsiteX1661" fmla="*/ 3659812 w 4401136"/>
                    <a:gd name="connsiteY1661" fmla="*/ 896811 h 1528091"/>
                    <a:gd name="connsiteX1662" fmla="*/ 3663139 w 4401136"/>
                    <a:gd name="connsiteY1662" fmla="*/ 893485 h 1528091"/>
                    <a:gd name="connsiteX1663" fmla="*/ 3667298 w 4401136"/>
                    <a:gd name="connsiteY1663" fmla="*/ 886834 h 1528091"/>
                    <a:gd name="connsiteX1664" fmla="*/ 3670347 w 4401136"/>
                    <a:gd name="connsiteY1664" fmla="*/ 878798 h 1528091"/>
                    <a:gd name="connsiteX1665" fmla="*/ 3673397 w 4401136"/>
                    <a:gd name="connsiteY1665" fmla="*/ 861339 h 1528091"/>
                    <a:gd name="connsiteX1666" fmla="*/ 3684209 w 4401136"/>
                    <a:gd name="connsiteY1666" fmla="*/ 854134 h 1528091"/>
                    <a:gd name="connsiteX1667" fmla="*/ 3697794 w 4401136"/>
                    <a:gd name="connsiteY1667" fmla="*/ 857459 h 1528091"/>
                    <a:gd name="connsiteX1668" fmla="*/ 3706942 w 4401136"/>
                    <a:gd name="connsiteY1668" fmla="*/ 851362 h 1528091"/>
                    <a:gd name="connsiteX1669" fmla="*/ 3708883 w 4401136"/>
                    <a:gd name="connsiteY1669" fmla="*/ 854965 h 1528091"/>
                    <a:gd name="connsiteX1670" fmla="*/ 3718586 w 4401136"/>
                    <a:gd name="connsiteY1670" fmla="*/ 856628 h 1528091"/>
                    <a:gd name="connsiteX1671" fmla="*/ 3724131 w 4401136"/>
                    <a:gd name="connsiteY1671" fmla="*/ 852748 h 1528091"/>
                    <a:gd name="connsiteX1672" fmla="*/ 3742428 w 4401136"/>
                    <a:gd name="connsiteY1672" fmla="*/ 837784 h 1528091"/>
                    <a:gd name="connsiteX1673" fmla="*/ 3756567 w 4401136"/>
                    <a:gd name="connsiteY1673" fmla="*/ 833627 h 1528091"/>
                    <a:gd name="connsiteX1674" fmla="*/ 3755458 w 4401136"/>
                    <a:gd name="connsiteY1674" fmla="*/ 840278 h 1528091"/>
                    <a:gd name="connsiteX1675" fmla="*/ 3752131 w 4401136"/>
                    <a:gd name="connsiteY1675" fmla="*/ 850531 h 1528091"/>
                    <a:gd name="connsiteX1676" fmla="*/ 3752409 w 4401136"/>
                    <a:gd name="connsiteY1676" fmla="*/ 856905 h 1528091"/>
                    <a:gd name="connsiteX1677" fmla="*/ 3757953 w 4401136"/>
                    <a:gd name="connsiteY1677" fmla="*/ 856074 h 1528091"/>
                    <a:gd name="connsiteX1678" fmla="*/ 3763220 w 4401136"/>
                    <a:gd name="connsiteY1678" fmla="*/ 852194 h 1528091"/>
                    <a:gd name="connsiteX1679" fmla="*/ 3766270 w 4401136"/>
                    <a:gd name="connsiteY1679" fmla="*/ 848037 h 1528091"/>
                    <a:gd name="connsiteX1680" fmla="*/ 3775142 w 4401136"/>
                    <a:gd name="connsiteY1680" fmla="*/ 838615 h 1528091"/>
                    <a:gd name="connsiteX1681" fmla="*/ 3784845 w 4401136"/>
                    <a:gd name="connsiteY1681" fmla="*/ 831687 h 1528091"/>
                    <a:gd name="connsiteX1682" fmla="*/ 3802865 w 4401136"/>
                    <a:gd name="connsiteY1682" fmla="*/ 828916 h 1528091"/>
                    <a:gd name="connsiteX1683" fmla="*/ 3819222 w 4401136"/>
                    <a:gd name="connsiteY1683" fmla="*/ 826976 h 1528091"/>
                    <a:gd name="connsiteX1684" fmla="*/ 3839460 w 4401136"/>
                    <a:gd name="connsiteY1684" fmla="*/ 830024 h 1528091"/>
                    <a:gd name="connsiteX1685" fmla="*/ 3847223 w 4401136"/>
                    <a:gd name="connsiteY1685" fmla="*/ 839169 h 1528091"/>
                    <a:gd name="connsiteX1686" fmla="*/ 3849995 w 4401136"/>
                    <a:gd name="connsiteY1686" fmla="*/ 843326 h 1528091"/>
                    <a:gd name="connsiteX1687" fmla="*/ 3852767 w 4401136"/>
                    <a:gd name="connsiteY1687" fmla="*/ 848037 h 1528091"/>
                    <a:gd name="connsiteX1688" fmla="*/ 3863579 w 4401136"/>
                    <a:gd name="connsiteY1688" fmla="*/ 852194 h 1528091"/>
                    <a:gd name="connsiteX1689" fmla="*/ 3867738 w 4401136"/>
                    <a:gd name="connsiteY1689" fmla="*/ 843049 h 1528091"/>
                    <a:gd name="connsiteX1690" fmla="*/ 3879936 w 4401136"/>
                    <a:gd name="connsiteY1690" fmla="*/ 830301 h 1528091"/>
                    <a:gd name="connsiteX1691" fmla="*/ 3886590 w 4401136"/>
                    <a:gd name="connsiteY1691" fmla="*/ 828638 h 1528091"/>
                    <a:gd name="connsiteX1692" fmla="*/ 3897679 w 4401136"/>
                    <a:gd name="connsiteY1692" fmla="*/ 823650 h 1528091"/>
                    <a:gd name="connsiteX1693" fmla="*/ 3910432 w 4401136"/>
                    <a:gd name="connsiteY1693" fmla="*/ 814782 h 1528091"/>
                    <a:gd name="connsiteX1694" fmla="*/ 3912373 w 4401136"/>
                    <a:gd name="connsiteY1694" fmla="*/ 808409 h 1528091"/>
                    <a:gd name="connsiteX1695" fmla="*/ 3914036 w 4401136"/>
                    <a:gd name="connsiteY1695" fmla="*/ 805637 h 1528091"/>
                    <a:gd name="connsiteX1696" fmla="*/ 3915977 w 4401136"/>
                    <a:gd name="connsiteY1696" fmla="*/ 804806 h 1528091"/>
                    <a:gd name="connsiteX1697" fmla="*/ 3915977 w 4401136"/>
                    <a:gd name="connsiteY1697" fmla="*/ 804806 h 1528091"/>
                    <a:gd name="connsiteX1698" fmla="*/ 3923184 w 4401136"/>
                    <a:gd name="connsiteY1698" fmla="*/ 802312 h 1528091"/>
                    <a:gd name="connsiteX1699" fmla="*/ 3928729 w 4401136"/>
                    <a:gd name="connsiteY1699" fmla="*/ 798432 h 1528091"/>
                    <a:gd name="connsiteX1700" fmla="*/ 3934274 w 4401136"/>
                    <a:gd name="connsiteY1700" fmla="*/ 793998 h 1528091"/>
                    <a:gd name="connsiteX1701" fmla="*/ 3938987 w 4401136"/>
                    <a:gd name="connsiteY1701" fmla="*/ 789010 h 1528091"/>
                    <a:gd name="connsiteX1702" fmla="*/ 3944809 w 4401136"/>
                    <a:gd name="connsiteY1702" fmla="*/ 787070 h 1528091"/>
                    <a:gd name="connsiteX1703" fmla="*/ 3954235 w 4401136"/>
                    <a:gd name="connsiteY1703" fmla="*/ 782082 h 1528091"/>
                    <a:gd name="connsiteX1704" fmla="*/ 3958948 w 4401136"/>
                    <a:gd name="connsiteY1704" fmla="*/ 778479 h 1528091"/>
                    <a:gd name="connsiteX1705" fmla="*/ 3965879 w 4401136"/>
                    <a:gd name="connsiteY1705" fmla="*/ 778202 h 1528091"/>
                    <a:gd name="connsiteX1706" fmla="*/ 3971978 w 4401136"/>
                    <a:gd name="connsiteY1706" fmla="*/ 776817 h 1528091"/>
                    <a:gd name="connsiteX1707" fmla="*/ 3975305 w 4401136"/>
                    <a:gd name="connsiteY1707" fmla="*/ 771274 h 1528091"/>
                    <a:gd name="connsiteX1708" fmla="*/ 3983899 w 4401136"/>
                    <a:gd name="connsiteY1708" fmla="*/ 772106 h 1528091"/>
                    <a:gd name="connsiteX1709" fmla="*/ 3989721 w 4401136"/>
                    <a:gd name="connsiteY1709" fmla="*/ 772660 h 1528091"/>
                    <a:gd name="connsiteX1710" fmla="*/ 3999424 w 4401136"/>
                    <a:gd name="connsiteY1710" fmla="*/ 765178 h 1528091"/>
                    <a:gd name="connsiteX1711" fmla="*/ 4005800 w 4401136"/>
                    <a:gd name="connsiteY1711" fmla="*/ 759912 h 1528091"/>
                    <a:gd name="connsiteX1712" fmla="*/ 4011345 w 4401136"/>
                    <a:gd name="connsiteY1712" fmla="*/ 754647 h 1528091"/>
                    <a:gd name="connsiteX1713" fmla="*/ 4022712 w 4401136"/>
                    <a:gd name="connsiteY1713" fmla="*/ 750213 h 1528091"/>
                    <a:gd name="connsiteX1714" fmla="*/ 4040178 w 4401136"/>
                    <a:gd name="connsiteY1714" fmla="*/ 746887 h 1528091"/>
                    <a:gd name="connsiteX1715" fmla="*/ 4043504 w 4401136"/>
                    <a:gd name="connsiteY1715" fmla="*/ 736911 h 1528091"/>
                    <a:gd name="connsiteX1716" fmla="*/ 4050712 w 4401136"/>
                    <a:gd name="connsiteY1716" fmla="*/ 743839 h 1528091"/>
                    <a:gd name="connsiteX1717" fmla="*/ 4060970 w 4401136"/>
                    <a:gd name="connsiteY1717" fmla="*/ 748827 h 1528091"/>
                    <a:gd name="connsiteX1718" fmla="*/ 4075386 w 4401136"/>
                    <a:gd name="connsiteY1718" fmla="*/ 748827 h 1528091"/>
                    <a:gd name="connsiteX1719" fmla="*/ 4090634 w 4401136"/>
                    <a:gd name="connsiteY1719" fmla="*/ 754093 h 1528091"/>
                    <a:gd name="connsiteX1720" fmla="*/ 4102000 w 4401136"/>
                    <a:gd name="connsiteY1720" fmla="*/ 756033 h 1528091"/>
                    <a:gd name="connsiteX1721" fmla="*/ 4106991 w 4401136"/>
                    <a:gd name="connsiteY1721" fmla="*/ 746610 h 1528091"/>
                    <a:gd name="connsiteX1722" fmla="*/ 4109486 w 4401136"/>
                    <a:gd name="connsiteY1722" fmla="*/ 733309 h 1528091"/>
                    <a:gd name="connsiteX1723" fmla="*/ 4099506 w 4401136"/>
                    <a:gd name="connsiteY1723" fmla="*/ 715850 h 1528091"/>
                    <a:gd name="connsiteX1724" fmla="*/ 4089248 w 4401136"/>
                    <a:gd name="connsiteY1724" fmla="*/ 709753 h 1528091"/>
                    <a:gd name="connsiteX1725" fmla="*/ 4087030 w 4401136"/>
                    <a:gd name="connsiteY1725" fmla="*/ 699500 h 1528091"/>
                    <a:gd name="connsiteX1726" fmla="*/ 4081208 w 4401136"/>
                    <a:gd name="connsiteY1726" fmla="*/ 677330 h 1528091"/>
                    <a:gd name="connsiteX1727" fmla="*/ 4069564 w 4401136"/>
                    <a:gd name="connsiteY1727" fmla="*/ 675390 h 1528091"/>
                    <a:gd name="connsiteX1728" fmla="*/ 4061801 w 4401136"/>
                    <a:gd name="connsiteY1728" fmla="*/ 667908 h 1528091"/>
                    <a:gd name="connsiteX1729" fmla="*/ 4054039 w 4401136"/>
                    <a:gd name="connsiteY1729" fmla="*/ 657100 h 1528091"/>
                    <a:gd name="connsiteX1730" fmla="*/ 4039068 w 4401136"/>
                    <a:gd name="connsiteY1730" fmla="*/ 655992 h 1528091"/>
                    <a:gd name="connsiteX1731" fmla="*/ 4024652 w 4401136"/>
                    <a:gd name="connsiteY1731" fmla="*/ 657377 h 1528091"/>
                    <a:gd name="connsiteX1732" fmla="*/ 4019385 w 4401136"/>
                    <a:gd name="connsiteY1732" fmla="*/ 648509 h 1528091"/>
                    <a:gd name="connsiteX1733" fmla="*/ 4026593 w 4401136"/>
                    <a:gd name="connsiteY1733" fmla="*/ 647401 h 1528091"/>
                    <a:gd name="connsiteX1734" fmla="*/ 4041564 w 4401136"/>
                    <a:gd name="connsiteY1734" fmla="*/ 646292 h 1528091"/>
                    <a:gd name="connsiteX1735" fmla="*/ 4039068 w 4401136"/>
                    <a:gd name="connsiteY1735" fmla="*/ 637979 h 1528091"/>
                    <a:gd name="connsiteX1736" fmla="*/ 4045167 w 4401136"/>
                    <a:gd name="connsiteY1736" fmla="*/ 639087 h 1528091"/>
                    <a:gd name="connsiteX1737" fmla="*/ 4050435 w 4401136"/>
                    <a:gd name="connsiteY1737" fmla="*/ 641027 h 1528091"/>
                    <a:gd name="connsiteX1738" fmla="*/ 4058752 w 4401136"/>
                    <a:gd name="connsiteY1738" fmla="*/ 647955 h 1528091"/>
                    <a:gd name="connsiteX1739" fmla="*/ 4063743 w 4401136"/>
                    <a:gd name="connsiteY1739" fmla="*/ 652666 h 1528091"/>
                    <a:gd name="connsiteX1740" fmla="*/ 4086198 w 4401136"/>
                    <a:gd name="connsiteY1740" fmla="*/ 652389 h 1528091"/>
                    <a:gd name="connsiteX1741" fmla="*/ 4100892 w 4401136"/>
                    <a:gd name="connsiteY1741" fmla="*/ 647678 h 1528091"/>
                    <a:gd name="connsiteX1742" fmla="*/ 4113645 w 4401136"/>
                    <a:gd name="connsiteY1742" fmla="*/ 641304 h 1528091"/>
                    <a:gd name="connsiteX1743" fmla="*/ 4134160 w 4401136"/>
                    <a:gd name="connsiteY1743" fmla="*/ 628557 h 1528091"/>
                    <a:gd name="connsiteX1744" fmla="*/ 4133051 w 4401136"/>
                    <a:gd name="connsiteY1744" fmla="*/ 619689 h 1528091"/>
                    <a:gd name="connsiteX1745" fmla="*/ 4143586 w 4401136"/>
                    <a:gd name="connsiteY1745" fmla="*/ 615532 h 1528091"/>
                    <a:gd name="connsiteX1746" fmla="*/ 4132219 w 4401136"/>
                    <a:gd name="connsiteY1746" fmla="*/ 603061 h 1528091"/>
                    <a:gd name="connsiteX1747" fmla="*/ 4131110 w 4401136"/>
                    <a:gd name="connsiteY1747" fmla="*/ 601121 h 1528091"/>
                    <a:gd name="connsiteX1748" fmla="*/ 4131942 w 4401136"/>
                    <a:gd name="connsiteY1748" fmla="*/ 595856 h 1528091"/>
                    <a:gd name="connsiteX1749" fmla="*/ 4137210 w 4401136"/>
                    <a:gd name="connsiteY1749" fmla="*/ 588651 h 1528091"/>
                    <a:gd name="connsiteX1750" fmla="*/ 4142477 w 4401136"/>
                    <a:gd name="connsiteY1750" fmla="*/ 586988 h 1528091"/>
                    <a:gd name="connsiteX1751" fmla="*/ 4143031 w 4401136"/>
                    <a:gd name="connsiteY1751" fmla="*/ 583940 h 1528091"/>
                    <a:gd name="connsiteX1752" fmla="*/ 4144695 w 4401136"/>
                    <a:gd name="connsiteY1752" fmla="*/ 581169 h 1528091"/>
                    <a:gd name="connsiteX1753" fmla="*/ 4149130 w 4401136"/>
                    <a:gd name="connsiteY1753" fmla="*/ 580060 h 1528091"/>
                    <a:gd name="connsiteX1754" fmla="*/ 4148853 w 4401136"/>
                    <a:gd name="connsiteY1754" fmla="*/ 585603 h 1528091"/>
                    <a:gd name="connsiteX1755" fmla="*/ 4158833 w 4401136"/>
                    <a:gd name="connsiteY1755" fmla="*/ 578120 h 1528091"/>
                    <a:gd name="connsiteX1756" fmla="*/ 4160497 w 4401136"/>
                    <a:gd name="connsiteY1756" fmla="*/ 578120 h 1528091"/>
                    <a:gd name="connsiteX1757" fmla="*/ 4163269 w 4401136"/>
                    <a:gd name="connsiteY1757" fmla="*/ 577843 h 1528091"/>
                    <a:gd name="connsiteX1758" fmla="*/ 4164933 w 4401136"/>
                    <a:gd name="connsiteY1758" fmla="*/ 583940 h 1528091"/>
                    <a:gd name="connsiteX1759" fmla="*/ 4163824 w 4401136"/>
                    <a:gd name="connsiteY1759" fmla="*/ 590037 h 1528091"/>
                    <a:gd name="connsiteX1760" fmla="*/ 4161051 w 4401136"/>
                    <a:gd name="connsiteY1760" fmla="*/ 592808 h 1528091"/>
                    <a:gd name="connsiteX1761" fmla="*/ 4159665 w 4401136"/>
                    <a:gd name="connsiteY1761" fmla="*/ 593362 h 1528091"/>
                    <a:gd name="connsiteX1762" fmla="*/ 4155230 w 4401136"/>
                    <a:gd name="connsiteY1762" fmla="*/ 604724 h 1528091"/>
                    <a:gd name="connsiteX1763" fmla="*/ 4162438 w 4401136"/>
                    <a:gd name="connsiteY1763" fmla="*/ 606941 h 1528091"/>
                    <a:gd name="connsiteX1764" fmla="*/ 4163547 w 4401136"/>
                    <a:gd name="connsiteY1764" fmla="*/ 613869 h 1528091"/>
                    <a:gd name="connsiteX1765" fmla="*/ 4169646 w 4401136"/>
                    <a:gd name="connsiteY1765" fmla="*/ 614423 h 1528091"/>
                    <a:gd name="connsiteX1766" fmla="*/ 4179626 w 4401136"/>
                    <a:gd name="connsiteY1766" fmla="*/ 615532 h 1528091"/>
                    <a:gd name="connsiteX1767" fmla="*/ 4203746 w 4401136"/>
                    <a:gd name="connsiteY1767" fmla="*/ 615532 h 1528091"/>
                    <a:gd name="connsiteX1768" fmla="*/ 4208459 w 4401136"/>
                    <a:gd name="connsiteY1768" fmla="*/ 616086 h 1528091"/>
                    <a:gd name="connsiteX1769" fmla="*/ 4207627 w 4401136"/>
                    <a:gd name="connsiteY1769" fmla="*/ 615809 h 1528091"/>
                    <a:gd name="connsiteX1770" fmla="*/ 4220934 w 4401136"/>
                    <a:gd name="connsiteY1770" fmla="*/ 619966 h 1528091"/>
                    <a:gd name="connsiteX1771" fmla="*/ 4225370 w 4401136"/>
                    <a:gd name="connsiteY1771" fmla="*/ 621351 h 1528091"/>
                    <a:gd name="connsiteX1772" fmla="*/ 4232301 w 4401136"/>
                    <a:gd name="connsiteY1772" fmla="*/ 621351 h 1528091"/>
                    <a:gd name="connsiteX1773" fmla="*/ 4232024 w 4401136"/>
                    <a:gd name="connsiteY1773" fmla="*/ 621629 h 1528091"/>
                    <a:gd name="connsiteX1774" fmla="*/ 4236459 w 4401136"/>
                    <a:gd name="connsiteY1774" fmla="*/ 624954 h 1528091"/>
                    <a:gd name="connsiteX1775" fmla="*/ 4240341 w 4401136"/>
                    <a:gd name="connsiteY1775" fmla="*/ 631605 h 1528091"/>
                    <a:gd name="connsiteX1776" fmla="*/ 4241450 w 4401136"/>
                    <a:gd name="connsiteY1776" fmla="*/ 638256 h 1528091"/>
                    <a:gd name="connsiteX1777" fmla="*/ 4243113 w 4401136"/>
                    <a:gd name="connsiteY1777" fmla="*/ 644075 h 1528091"/>
                    <a:gd name="connsiteX1778" fmla="*/ 4243390 w 4401136"/>
                    <a:gd name="connsiteY1778" fmla="*/ 647955 h 1528091"/>
                    <a:gd name="connsiteX1779" fmla="*/ 4252539 w 4401136"/>
                    <a:gd name="connsiteY1779" fmla="*/ 650726 h 1528091"/>
                    <a:gd name="connsiteX1780" fmla="*/ 4271945 w 4401136"/>
                    <a:gd name="connsiteY1780" fmla="*/ 652943 h 1528091"/>
                    <a:gd name="connsiteX1781" fmla="*/ 4280262 w 4401136"/>
                    <a:gd name="connsiteY1781" fmla="*/ 657100 h 1528091"/>
                    <a:gd name="connsiteX1782" fmla="*/ 4283589 w 4401136"/>
                    <a:gd name="connsiteY1782" fmla="*/ 660703 h 1528091"/>
                    <a:gd name="connsiteX1783" fmla="*/ 4284698 w 4401136"/>
                    <a:gd name="connsiteY1783" fmla="*/ 662643 h 1528091"/>
                    <a:gd name="connsiteX1784" fmla="*/ 4285807 w 4401136"/>
                    <a:gd name="connsiteY1784" fmla="*/ 664305 h 1528091"/>
                    <a:gd name="connsiteX1785" fmla="*/ 4290520 w 4401136"/>
                    <a:gd name="connsiteY1785" fmla="*/ 670402 h 1528091"/>
                    <a:gd name="connsiteX1786" fmla="*/ 4302719 w 4401136"/>
                    <a:gd name="connsiteY1786" fmla="*/ 668185 h 1528091"/>
                    <a:gd name="connsiteX1787" fmla="*/ 4311590 w 4401136"/>
                    <a:gd name="connsiteY1787" fmla="*/ 667354 h 1528091"/>
                    <a:gd name="connsiteX1788" fmla="*/ 4313254 w 4401136"/>
                    <a:gd name="connsiteY1788" fmla="*/ 673450 h 1528091"/>
                    <a:gd name="connsiteX1789" fmla="*/ 4315194 w 4401136"/>
                    <a:gd name="connsiteY1789" fmla="*/ 673727 h 1528091"/>
                    <a:gd name="connsiteX1790" fmla="*/ 4321293 w 4401136"/>
                    <a:gd name="connsiteY1790" fmla="*/ 667631 h 1528091"/>
                    <a:gd name="connsiteX1791" fmla="*/ 4330996 w 4401136"/>
                    <a:gd name="connsiteY1791" fmla="*/ 670125 h 1528091"/>
                    <a:gd name="connsiteX1792" fmla="*/ 4330719 w 4401136"/>
                    <a:gd name="connsiteY1792" fmla="*/ 669848 h 1528091"/>
                    <a:gd name="connsiteX1793" fmla="*/ 4315194 w 4401136"/>
                    <a:gd name="connsiteY1793" fmla="*/ 658763 h 1528091"/>
                    <a:gd name="connsiteX1794" fmla="*/ 4315194 w 4401136"/>
                    <a:gd name="connsiteY1794" fmla="*/ 658208 h 1528091"/>
                    <a:gd name="connsiteX1795" fmla="*/ 4314362 w 4401136"/>
                    <a:gd name="connsiteY1795" fmla="*/ 650172 h 1528091"/>
                    <a:gd name="connsiteX1796" fmla="*/ 4330442 w 4401136"/>
                    <a:gd name="connsiteY1796" fmla="*/ 643521 h 1528091"/>
                    <a:gd name="connsiteX1797" fmla="*/ 4335987 w 4401136"/>
                    <a:gd name="connsiteY1797" fmla="*/ 641027 h 1528091"/>
                    <a:gd name="connsiteX1798" fmla="*/ 4328501 w 4401136"/>
                    <a:gd name="connsiteY1798" fmla="*/ 631605 h 1528091"/>
                    <a:gd name="connsiteX1799" fmla="*/ 4333214 w 4401136"/>
                    <a:gd name="connsiteY1799" fmla="*/ 626894 h 1528091"/>
                    <a:gd name="connsiteX1800" fmla="*/ 4330442 w 4401136"/>
                    <a:gd name="connsiteY1800" fmla="*/ 621074 h 1528091"/>
                    <a:gd name="connsiteX1801" fmla="*/ 4323511 w 4401136"/>
                    <a:gd name="connsiteY1801" fmla="*/ 616917 h 1528091"/>
                    <a:gd name="connsiteX1802" fmla="*/ 4328501 w 4401136"/>
                    <a:gd name="connsiteY1802" fmla="*/ 615255 h 1528091"/>
                    <a:gd name="connsiteX1803" fmla="*/ 4347908 w 4401136"/>
                    <a:gd name="connsiteY1803" fmla="*/ 620243 h 1528091"/>
                    <a:gd name="connsiteX1804" fmla="*/ 4364264 w 4401136"/>
                    <a:gd name="connsiteY1804" fmla="*/ 620520 h 1528091"/>
                    <a:gd name="connsiteX1805" fmla="*/ 4364819 w 4401136"/>
                    <a:gd name="connsiteY1805" fmla="*/ 612483 h 1528091"/>
                    <a:gd name="connsiteX1806" fmla="*/ 4362601 w 4401136"/>
                    <a:gd name="connsiteY1806" fmla="*/ 607772 h 1528091"/>
                    <a:gd name="connsiteX1807" fmla="*/ 4372859 w 4401136"/>
                    <a:gd name="connsiteY1807" fmla="*/ 610544 h 1528091"/>
                    <a:gd name="connsiteX1808" fmla="*/ 4384503 w 4401136"/>
                    <a:gd name="connsiteY1808" fmla="*/ 606664 h 1528091"/>
                    <a:gd name="connsiteX1809" fmla="*/ 4390879 w 4401136"/>
                    <a:gd name="connsiteY1809" fmla="*/ 602784 h 1528091"/>
                    <a:gd name="connsiteX1810" fmla="*/ 4395592 w 4401136"/>
                    <a:gd name="connsiteY1810" fmla="*/ 599459 h 1528091"/>
                    <a:gd name="connsiteX1811" fmla="*/ 4401137 w 4401136"/>
                    <a:gd name="connsiteY1811" fmla="*/ 595302 h 1528091"/>
                    <a:gd name="connsiteX1812" fmla="*/ 4396424 w 4401136"/>
                    <a:gd name="connsiteY1812" fmla="*/ 591976 h 1528091"/>
                    <a:gd name="connsiteX1813" fmla="*/ 141988 w 4401136"/>
                    <a:gd name="connsiteY1813" fmla="*/ 823096 h 1528091"/>
                    <a:gd name="connsiteX1814" fmla="*/ 139493 w 4401136"/>
                    <a:gd name="connsiteY1814" fmla="*/ 833904 h 1528091"/>
                    <a:gd name="connsiteX1815" fmla="*/ 134225 w 4401136"/>
                    <a:gd name="connsiteY1815" fmla="*/ 843880 h 1528091"/>
                    <a:gd name="connsiteX1816" fmla="*/ 116759 w 4401136"/>
                    <a:gd name="connsiteY1816" fmla="*/ 838892 h 1528091"/>
                    <a:gd name="connsiteX1817" fmla="*/ 107888 w 4401136"/>
                    <a:gd name="connsiteY1817" fmla="*/ 850531 h 1528091"/>
                    <a:gd name="connsiteX1818" fmla="*/ 95967 w 4401136"/>
                    <a:gd name="connsiteY1818" fmla="*/ 846929 h 1528091"/>
                    <a:gd name="connsiteX1819" fmla="*/ 90977 w 4401136"/>
                    <a:gd name="connsiteY1819" fmla="*/ 832518 h 1528091"/>
                    <a:gd name="connsiteX1820" fmla="*/ 88759 w 4401136"/>
                    <a:gd name="connsiteY1820" fmla="*/ 828084 h 1528091"/>
                    <a:gd name="connsiteX1821" fmla="*/ 85986 w 4401136"/>
                    <a:gd name="connsiteY1821" fmla="*/ 821433 h 1528091"/>
                    <a:gd name="connsiteX1822" fmla="*/ 84046 w 4401136"/>
                    <a:gd name="connsiteY1822" fmla="*/ 817831 h 1528091"/>
                    <a:gd name="connsiteX1823" fmla="*/ 79610 w 4401136"/>
                    <a:gd name="connsiteY1823" fmla="*/ 814228 h 1528091"/>
                    <a:gd name="connsiteX1824" fmla="*/ 76006 w 4401136"/>
                    <a:gd name="connsiteY1824" fmla="*/ 808409 h 1528091"/>
                    <a:gd name="connsiteX1825" fmla="*/ 70739 w 4401136"/>
                    <a:gd name="connsiteY1825" fmla="*/ 802866 h 1528091"/>
                    <a:gd name="connsiteX1826" fmla="*/ 64362 w 4401136"/>
                    <a:gd name="connsiteY1826" fmla="*/ 795107 h 1528091"/>
                    <a:gd name="connsiteX1827" fmla="*/ 70461 w 4401136"/>
                    <a:gd name="connsiteY1827" fmla="*/ 792058 h 1528091"/>
                    <a:gd name="connsiteX1828" fmla="*/ 77946 w 4401136"/>
                    <a:gd name="connsiteY1828" fmla="*/ 786516 h 1528091"/>
                    <a:gd name="connsiteX1829" fmla="*/ 84600 w 4401136"/>
                    <a:gd name="connsiteY1829" fmla="*/ 784576 h 1528091"/>
                    <a:gd name="connsiteX1830" fmla="*/ 88481 w 4401136"/>
                    <a:gd name="connsiteY1830" fmla="*/ 779588 h 1528091"/>
                    <a:gd name="connsiteX1831" fmla="*/ 97353 w 4401136"/>
                    <a:gd name="connsiteY1831" fmla="*/ 779034 h 1528091"/>
                    <a:gd name="connsiteX1832" fmla="*/ 105393 w 4401136"/>
                    <a:gd name="connsiteY1832" fmla="*/ 785962 h 1528091"/>
                    <a:gd name="connsiteX1833" fmla="*/ 113987 w 4401136"/>
                    <a:gd name="connsiteY1833" fmla="*/ 790673 h 1528091"/>
                    <a:gd name="connsiteX1834" fmla="*/ 122304 w 4401136"/>
                    <a:gd name="connsiteY1834" fmla="*/ 797878 h 1528091"/>
                    <a:gd name="connsiteX1835" fmla="*/ 133116 w 4401136"/>
                    <a:gd name="connsiteY1835" fmla="*/ 805637 h 1528091"/>
                    <a:gd name="connsiteX1836" fmla="*/ 141710 w 4401136"/>
                    <a:gd name="connsiteY1836" fmla="*/ 815060 h 1528091"/>
                    <a:gd name="connsiteX1837" fmla="*/ 142265 w 4401136"/>
                    <a:gd name="connsiteY1837" fmla="*/ 823096 h 1528091"/>
                    <a:gd name="connsiteX1838" fmla="*/ 239574 w 4401136"/>
                    <a:gd name="connsiteY1838" fmla="*/ 801481 h 1528091"/>
                    <a:gd name="connsiteX1839" fmla="*/ 230980 w 4401136"/>
                    <a:gd name="connsiteY1839" fmla="*/ 810626 h 1528091"/>
                    <a:gd name="connsiteX1840" fmla="*/ 220445 w 4401136"/>
                    <a:gd name="connsiteY1840" fmla="*/ 812843 h 1528091"/>
                    <a:gd name="connsiteX1841" fmla="*/ 213514 w 4401136"/>
                    <a:gd name="connsiteY1841" fmla="*/ 807300 h 1528091"/>
                    <a:gd name="connsiteX1842" fmla="*/ 204088 w 4401136"/>
                    <a:gd name="connsiteY1842" fmla="*/ 805637 h 1528091"/>
                    <a:gd name="connsiteX1843" fmla="*/ 199375 w 4401136"/>
                    <a:gd name="connsiteY1843" fmla="*/ 799818 h 1528091"/>
                    <a:gd name="connsiteX1844" fmla="*/ 208524 w 4401136"/>
                    <a:gd name="connsiteY1844" fmla="*/ 803420 h 1528091"/>
                    <a:gd name="connsiteX1845" fmla="*/ 215455 w 4401136"/>
                    <a:gd name="connsiteY1845" fmla="*/ 804806 h 1528091"/>
                    <a:gd name="connsiteX1846" fmla="*/ 210742 w 4401136"/>
                    <a:gd name="connsiteY1846" fmla="*/ 794275 h 1528091"/>
                    <a:gd name="connsiteX1847" fmla="*/ 206029 w 4401136"/>
                    <a:gd name="connsiteY1847" fmla="*/ 789841 h 1528091"/>
                    <a:gd name="connsiteX1848" fmla="*/ 201871 w 4401136"/>
                    <a:gd name="connsiteY1848" fmla="*/ 785962 h 1528091"/>
                    <a:gd name="connsiteX1849" fmla="*/ 191890 w 4401136"/>
                    <a:gd name="connsiteY1849" fmla="*/ 777925 h 1528091"/>
                    <a:gd name="connsiteX1850" fmla="*/ 189117 w 4401136"/>
                    <a:gd name="connsiteY1850" fmla="*/ 773768 h 1528091"/>
                    <a:gd name="connsiteX1851" fmla="*/ 188563 w 4401136"/>
                    <a:gd name="connsiteY1851" fmla="*/ 769057 h 1528091"/>
                    <a:gd name="connsiteX1852" fmla="*/ 187454 w 4401136"/>
                    <a:gd name="connsiteY1852" fmla="*/ 763792 h 1528091"/>
                    <a:gd name="connsiteX1853" fmla="*/ 183573 w 4401136"/>
                    <a:gd name="connsiteY1853" fmla="*/ 757141 h 1528091"/>
                    <a:gd name="connsiteX1854" fmla="*/ 177474 w 4401136"/>
                    <a:gd name="connsiteY1854" fmla="*/ 750213 h 1528091"/>
                    <a:gd name="connsiteX1855" fmla="*/ 173315 w 4401136"/>
                    <a:gd name="connsiteY1855" fmla="*/ 744671 h 1528091"/>
                    <a:gd name="connsiteX1856" fmla="*/ 178860 w 4401136"/>
                    <a:gd name="connsiteY1856" fmla="*/ 747442 h 1528091"/>
                    <a:gd name="connsiteX1857" fmla="*/ 185236 w 4401136"/>
                    <a:gd name="connsiteY1857" fmla="*/ 754370 h 1528091"/>
                    <a:gd name="connsiteX1858" fmla="*/ 189395 w 4401136"/>
                    <a:gd name="connsiteY1858" fmla="*/ 759635 h 1528091"/>
                    <a:gd name="connsiteX1859" fmla="*/ 194108 w 4401136"/>
                    <a:gd name="connsiteY1859" fmla="*/ 763515 h 1528091"/>
                    <a:gd name="connsiteX1860" fmla="*/ 192167 w 4401136"/>
                    <a:gd name="connsiteY1860" fmla="*/ 753261 h 1528091"/>
                    <a:gd name="connsiteX1861" fmla="*/ 190226 w 4401136"/>
                    <a:gd name="connsiteY1861" fmla="*/ 745502 h 1528091"/>
                    <a:gd name="connsiteX1862" fmla="*/ 197157 w 4401136"/>
                    <a:gd name="connsiteY1862" fmla="*/ 752430 h 1528091"/>
                    <a:gd name="connsiteX1863" fmla="*/ 202702 w 4401136"/>
                    <a:gd name="connsiteY1863" fmla="*/ 760467 h 1528091"/>
                    <a:gd name="connsiteX1864" fmla="*/ 210188 w 4401136"/>
                    <a:gd name="connsiteY1864" fmla="*/ 753816 h 1528091"/>
                    <a:gd name="connsiteX1865" fmla="*/ 209356 w 4401136"/>
                    <a:gd name="connsiteY1865" fmla="*/ 743562 h 1528091"/>
                    <a:gd name="connsiteX1866" fmla="*/ 198266 w 4401136"/>
                    <a:gd name="connsiteY1866" fmla="*/ 739682 h 1528091"/>
                    <a:gd name="connsiteX1867" fmla="*/ 193553 w 4401136"/>
                    <a:gd name="connsiteY1867" fmla="*/ 734417 h 1528091"/>
                    <a:gd name="connsiteX1868" fmla="*/ 192167 w 4401136"/>
                    <a:gd name="connsiteY1868" fmla="*/ 729429 h 1528091"/>
                    <a:gd name="connsiteX1869" fmla="*/ 203811 w 4401136"/>
                    <a:gd name="connsiteY1869" fmla="*/ 736357 h 1528091"/>
                    <a:gd name="connsiteX1870" fmla="*/ 215177 w 4401136"/>
                    <a:gd name="connsiteY1870" fmla="*/ 742177 h 1528091"/>
                    <a:gd name="connsiteX1871" fmla="*/ 224326 w 4401136"/>
                    <a:gd name="connsiteY1871" fmla="*/ 749659 h 1528091"/>
                    <a:gd name="connsiteX1872" fmla="*/ 220999 w 4401136"/>
                    <a:gd name="connsiteY1872" fmla="*/ 763238 h 1528091"/>
                    <a:gd name="connsiteX1873" fmla="*/ 227098 w 4401136"/>
                    <a:gd name="connsiteY1873" fmla="*/ 774877 h 1528091"/>
                    <a:gd name="connsiteX1874" fmla="*/ 241238 w 4401136"/>
                    <a:gd name="connsiteY1874" fmla="*/ 792058 h 1528091"/>
                    <a:gd name="connsiteX1875" fmla="*/ 239297 w 4401136"/>
                    <a:gd name="connsiteY1875" fmla="*/ 801758 h 1528091"/>
                    <a:gd name="connsiteX1876" fmla="*/ 2229284 w 4401136"/>
                    <a:gd name="connsiteY1876" fmla="*/ 1035649 h 1528091"/>
                    <a:gd name="connsiteX1877" fmla="*/ 2220135 w 4401136"/>
                    <a:gd name="connsiteY1877" fmla="*/ 1062806 h 1528091"/>
                    <a:gd name="connsiteX1878" fmla="*/ 2216254 w 4401136"/>
                    <a:gd name="connsiteY1878" fmla="*/ 1083591 h 1528091"/>
                    <a:gd name="connsiteX1879" fmla="*/ 2205996 w 4401136"/>
                    <a:gd name="connsiteY1879" fmla="*/ 1099110 h 1528091"/>
                    <a:gd name="connsiteX1880" fmla="*/ 2188253 w 4401136"/>
                    <a:gd name="connsiteY1880" fmla="*/ 1114628 h 1528091"/>
                    <a:gd name="connsiteX1881" fmla="*/ 2171342 w 4401136"/>
                    <a:gd name="connsiteY1881" fmla="*/ 1127930 h 1528091"/>
                    <a:gd name="connsiteX1882" fmla="*/ 2133361 w 4401136"/>
                    <a:gd name="connsiteY1882" fmla="*/ 1148714 h 1528091"/>
                    <a:gd name="connsiteX1883" fmla="*/ 2119499 w 4401136"/>
                    <a:gd name="connsiteY1883" fmla="*/ 1164510 h 1528091"/>
                    <a:gd name="connsiteX1884" fmla="*/ 2089558 w 4401136"/>
                    <a:gd name="connsiteY1884" fmla="*/ 1171993 h 1528091"/>
                    <a:gd name="connsiteX1885" fmla="*/ 2074864 w 4401136"/>
                    <a:gd name="connsiteY1885" fmla="*/ 1170884 h 1528091"/>
                    <a:gd name="connsiteX1886" fmla="*/ 2068211 w 4401136"/>
                    <a:gd name="connsiteY1886" fmla="*/ 1167836 h 1528091"/>
                    <a:gd name="connsiteX1887" fmla="*/ 2072369 w 4401136"/>
                    <a:gd name="connsiteY1887" fmla="*/ 1163956 h 1528091"/>
                    <a:gd name="connsiteX1888" fmla="*/ 2084567 w 4401136"/>
                    <a:gd name="connsiteY1888" fmla="*/ 1159799 h 1528091"/>
                    <a:gd name="connsiteX1889" fmla="*/ 2112014 w 4401136"/>
                    <a:gd name="connsiteY1889" fmla="*/ 1149269 h 1528091"/>
                    <a:gd name="connsiteX1890" fmla="*/ 2125876 w 4401136"/>
                    <a:gd name="connsiteY1890" fmla="*/ 1139846 h 1528091"/>
                    <a:gd name="connsiteX1891" fmla="*/ 2132252 w 4401136"/>
                    <a:gd name="connsiteY1891" fmla="*/ 1134304 h 1528091"/>
                    <a:gd name="connsiteX1892" fmla="*/ 2136133 w 4401136"/>
                    <a:gd name="connsiteY1892" fmla="*/ 1129316 h 1528091"/>
                    <a:gd name="connsiteX1893" fmla="*/ 2138351 w 4401136"/>
                    <a:gd name="connsiteY1893" fmla="*/ 1127099 h 1528091"/>
                    <a:gd name="connsiteX1894" fmla="*/ 2143341 w 4401136"/>
                    <a:gd name="connsiteY1894" fmla="*/ 1122388 h 1528091"/>
                    <a:gd name="connsiteX1895" fmla="*/ 2147223 w 4401136"/>
                    <a:gd name="connsiteY1895" fmla="*/ 1119616 h 1528091"/>
                    <a:gd name="connsiteX1896" fmla="*/ 2150272 w 4401136"/>
                    <a:gd name="connsiteY1896" fmla="*/ 1116291 h 1528091"/>
                    <a:gd name="connsiteX1897" fmla="*/ 2157758 w 4401136"/>
                    <a:gd name="connsiteY1897" fmla="*/ 1107977 h 1528091"/>
                    <a:gd name="connsiteX1898" fmla="*/ 2176332 w 4401136"/>
                    <a:gd name="connsiteY1898" fmla="*/ 1089687 h 1528091"/>
                    <a:gd name="connsiteX1899" fmla="*/ 2193521 w 4401136"/>
                    <a:gd name="connsiteY1899" fmla="*/ 1070843 h 1528091"/>
                    <a:gd name="connsiteX1900" fmla="*/ 2202946 w 4401136"/>
                    <a:gd name="connsiteY1900" fmla="*/ 1046733 h 1528091"/>
                    <a:gd name="connsiteX1901" fmla="*/ 2213759 w 4401136"/>
                    <a:gd name="connsiteY1901" fmla="*/ 1022901 h 1528091"/>
                    <a:gd name="connsiteX1902" fmla="*/ 2229007 w 4401136"/>
                    <a:gd name="connsiteY1902" fmla="*/ 1017081 h 1528091"/>
                    <a:gd name="connsiteX1903" fmla="*/ 2229839 w 4401136"/>
                    <a:gd name="connsiteY1903" fmla="*/ 1035926 h 15280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  <a:cxn ang="0">
                      <a:pos x="connsiteX384" y="connsiteY384"/>
                    </a:cxn>
                    <a:cxn ang="0">
                      <a:pos x="connsiteX385" y="connsiteY385"/>
                    </a:cxn>
                    <a:cxn ang="0">
                      <a:pos x="connsiteX386" y="connsiteY386"/>
                    </a:cxn>
                    <a:cxn ang="0">
                      <a:pos x="connsiteX387" y="connsiteY387"/>
                    </a:cxn>
                    <a:cxn ang="0">
                      <a:pos x="connsiteX388" y="connsiteY388"/>
                    </a:cxn>
                    <a:cxn ang="0">
                      <a:pos x="connsiteX389" y="connsiteY389"/>
                    </a:cxn>
                    <a:cxn ang="0">
                      <a:pos x="connsiteX390" y="connsiteY390"/>
                    </a:cxn>
                    <a:cxn ang="0">
                      <a:pos x="connsiteX391" y="connsiteY391"/>
                    </a:cxn>
                    <a:cxn ang="0">
                      <a:pos x="connsiteX392" y="connsiteY392"/>
                    </a:cxn>
                    <a:cxn ang="0">
                      <a:pos x="connsiteX393" y="connsiteY393"/>
                    </a:cxn>
                    <a:cxn ang="0">
                      <a:pos x="connsiteX394" y="connsiteY394"/>
                    </a:cxn>
                    <a:cxn ang="0">
                      <a:pos x="connsiteX395" y="connsiteY395"/>
                    </a:cxn>
                    <a:cxn ang="0">
                      <a:pos x="connsiteX396" y="connsiteY396"/>
                    </a:cxn>
                    <a:cxn ang="0">
                      <a:pos x="connsiteX397" y="connsiteY397"/>
                    </a:cxn>
                    <a:cxn ang="0">
                      <a:pos x="connsiteX398" y="connsiteY398"/>
                    </a:cxn>
                    <a:cxn ang="0">
                      <a:pos x="connsiteX399" y="connsiteY399"/>
                    </a:cxn>
                    <a:cxn ang="0">
                      <a:pos x="connsiteX400" y="connsiteY400"/>
                    </a:cxn>
                    <a:cxn ang="0">
                      <a:pos x="connsiteX401" y="connsiteY401"/>
                    </a:cxn>
                    <a:cxn ang="0">
                      <a:pos x="connsiteX402" y="connsiteY402"/>
                    </a:cxn>
                    <a:cxn ang="0">
                      <a:pos x="connsiteX403" y="connsiteY403"/>
                    </a:cxn>
                    <a:cxn ang="0">
                      <a:pos x="connsiteX404" y="connsiteY404"/>
                    </a:cxn>
                    <a:cxn ang="0">
                      <a:pos x="connsiteX405" y="connsiteY405"/>
                    </a:cxn>
                    <a:cxn ang="0">
                      <a:pos x="connsiteX406" y="connsiteY406"/>
                    </a:cxn>
                    <a:cxn ang="0">
                      <a:pos x="connsiteX407" y="connsiteY407"/>
                    </a:cxn>
                    <a:cxn ang="0">
                      <a:pos x="connsiteX408" y="connsiteY408"/>
                    </a:cxn>
                    <a:cxn ang="0">
                      <a:pos x="connsiteX409" y="connsiteY409"/>
                    </a:cxn>
                    <a:cxn ang="0">
                      <a:pos x="connsiteX410" y="connsiteY410"/>
                    </a:cxn>
                    <a:cxn ang="0">
                      <a:pos x="connsiteX411" y="connsiteY411"/>
                    </a:cxn>
                    <a:cxn ang="0">
                      <a:pos x="connsiteX412" y="connsiteY412"/>
                    </a:cxn>
                    <a:cxn ang="0">
                      <a:pos x="connsiteX413" y="connsiteY413"/>
                    </a:cxn>
                    <a:cxn ang="0">
                      <a:pos x="connsiteX414" y="connsiteY414"/>
                    </a:cxn>
                    <a:cxn ang="0">
                      <a:pos x="connsiteX415" y="connsiteY415"/>
                    </a:cxn>
                    <a:cxn ang="0">
                      <a:pos x="connsiteX416" y="connsiteY416"/>
                    </a:cxn>
                    <a:cxn ang="0">
                      <a:pos x="connsiteX417" y="connsiteY417"/>
                    </a:cxn>
                    <a:cxn ang="0">
                      <a:pos x="connsiteX418" y="connsiteY418"/>
                    </a:cxn>
                    <a:cxn ang="0">
                      <a:pos x="connsiteX419" y="connsiteY419"/>
                    </a:cxn>
                    <a:cxn ang="0">
                      <a:pos x="connsiteX420" y="connsiteY420"/>
                    </a:cxn>
                    <a:cxn ang="0">
                      <a:pos x="connsiteX421" y="connsiteY421"/>
                    </a:cxn>
                    <a:cxn ang="0">
                      <a:pos x="connsiteX422" y="connsiteY422"/>
                    </a:cxn>
                    <a:cxn ang="0">
                      <a:pos x="connsiteX423" y="connsiteY423"/>
                    </a:cxn>
                    <a:cxn ang="0">
                      <a:pos x="connsiteX424" y="connsiteY424"/>
                    </a:cxn>
                    <a:cxn ang="0">
                      <a:pos x="connsiteX425" y="connsiteY425"/>
                    </a:cxn>
                    <a:cxn ang="0">
                      <a:pos x="connsiteX426" y="connsiteY426"/>
                    </a:cxn>
                    <a:cxn ang="0">
                      <a:pos x="connsiteX427" y="connsiteY427"/>
                    </a:cxn>
                    <a:cxn ang="0">
                      <a:pos x="connsiteX428" y="connsiteY428"/>
                    </a:cxn>
                    <a:cxn ang="0">
                      <a:pos x="connsiteX429" y="connsiteY429"/>
                    </a:cxn>
                    <a:cxn ang="0">
                      <a:pos x="connsiteX430" y="connsiteY430"/>
                    </a:cxn>
                    <a:cxn ang="0">
                      <a:pos x="connsiteX431" y="connsiteY431"/>
                    </a:cxn>
                    <a:cxn ang="0">
                      <a:pos x="connsiteX432" y="connsiteY432"/>
                    </a:cxn>
                    <a:cxn ang="0">
                      <a:pos x="connsiteX433" y="connsiteY433"/>
                    </a:cxn>
                    <a:cxn ang="0">
                      <a:pos x="connsiteX434" y="connsiteY434"/>
                    </a:cxn>
                    <a:cxn ang="0">
                      <a:pos x="connsiteX435" y="connsiteY435"/>
                    </a:cxn>
                    <a:cxn ang="0">
                      <a:pos x="connsiteX436" y="connsiteY436"/>
                    </a:cxn>
                    <a:cxn ang="0">
                      <a:pos x="connsiteX437" y="connsiteY437"/>
                    </a:cxn>
                    <a:cxn ang="0">
                      <a:pos x="connsiteX438" y="connsiteY438"/>
                    </a:cxn>
                    <a:cxn ang="0">
                      <a:pos x="connsiteX439" y="connsiteY439"/>
                    </a:cxn>
                    <a:cxn ang="0">
                      <a:pos x="connsiteX440" y="connsiteY440"/>
                    </a:cxn>
                    <a:cxn ang="0">
                      <a:pos x="connsiteX441" y="connsiteY441"/>
                    </a:cxn>
                    <a:cxn ang="0">
                      <a:pos x="connsiteX442" y="connsiteY442"/>
                    </a:cxn>
                    <a:cxn ang="0">
                      <a:pos x="connsiteX443" y="connsiteY443"/>
                    </a:cxn>
                    <a:cxn ang="0">
                      <a:pos x="connsiteX444" y="connsiteY444"/>
                    </a:cxn>
                    <a:cxn ang="0">
                      <a:pos x="connsiteX445" y="connsiteY445"/>
                    </a:cxn>
                    <a:cxn ang="0">
                      <a:pos x="connsiteX446" y="connsiteY446"/>
                    </a:cxn>
                    <a:cxn ang="0">
                      <a:pos x="connsiteX447" y="connsiteY447"/>
                    </a:cxn>
                    <a:cxn ang="0">
                      <a:pos x="connsiteX448" y="connsiteY448"/>
                    </a:cxn>
                    <a:cxn ang="0">
                      <a:pos x="connsiteX449" y="connsiteY449"/>
                    </a:cxn>
                    <a:cxn ang="0">
                      <a:pos x="connsiteX450" y="connsiteY450"/>
                    </a:cxn>
                    <a:cxn ang="0">
                      <a:pos x="connsiteX451" y="connsiteY451"/>
                    </a:cxn>
                    <a:cxn ang="0">
                      <a:pos x="connsiteX452" y="connsiteY452"/>
                    </a:cxn>
                    <a:cxn ang="0">
                      <a:pos x="connsiteX453" y="connsiteY453"/>
                    </a:cxn>
                    <a:cxn ang="0">
                      <a:pos x="connsiteX454" y="connsiteY454"/>
                    </a:cxn>
                    <a:cxn ang="0">
                      <a:pos x="connsiteX455" y="connsiteY455"/>
                    </a:cxn>
                    <a:cxn ang="0">
                      <a:pos x="connsiteX456" y="connsiteY456"/>
                    </a:cxn>
                    <a:cxn ang="0">
                      <a:pos x="connsiteX457" y="connsiteY457"/>
                    </a:cxn>
                    <a:cxn ang="0">
                      <a:pos x="connsiteX458" y="connsiteY458"/>
                    </a:cxn>
                    <a:cxn ang="0">
                      <a:pos x="connsiteX459" y="connsiteY459"/>
                    </a:cxn>
                    <a:cxn ang="0">
                      <a:pos x="connsiteX460" y="connsiteY460"/>
                    </a:cxn>
                    <a:cxn ang="0">
                      <a:pos x="connsiteX461" y="connsiteY461"/>
                    </a:cxn>
                    <a:cxn ang="0">
                      <a:pos x="connsiteX462" y="connsiteY462"/>
                    </a:cxn>
                    <a:cxn ang="0">
                      <a:pos x="connsiteX463" y="connsiteY463"/>
                    </a:cxn>
                    <a:cxn ang="0">
                      <a:pos x="connsiteX464" y="connsiteY464"/>
                    </a:cxn>
                    <a:cxn ang="0">
                      <a:pos x="connsiteX465" y="connsiteY465"/>
                    </a:cxn>
                    <a:cxn ang="0">
                      <a:pos x="connsiteX466" y="connsiteY466"/>
                    </a:cxn>
                    <a:cxn ang="0">
                      <a:pos x="connsiteX467" y="connsiteY467"/>
                    </a:cxn>
                    <a:cxn ang="0">
                      <a:pos x="connsiteX468" y="connsiteY468"/>
                    </a:cxn>
                    <a:cxn ang="0">
                      <a:pos x="connsiteX469" y="connsiteY469"/>
                    </a:cxn>
                    <a:cxn ang="0">
                      <a:pos x="connsiteX470" y="connsiteY470"/>
                    </a:cxn>
                    <a:cxn ang="0">
                      <a:pos x="connsiteX471" y="connsiteY471"/>
                    </a:cxn>
                    <a:cxn ang="0">
                      <a:pos x="connsiteX472" y="connsiteY472"/>
                    </a:cxn>
                    <a:cxn ang="0">
                      <a:pos x="connsiteX473" y="connsiteY473"/>
                    </a:cxn>
                    <a:cxn ang="0">
                      <a:pos x="connsiteX474" y="connsiteY474"/>
                    </a:cxn>
                    <a:cxn ang="0">
                      <a:pos x="connsiteX475" y="connsiteY475"/>
                    </a:cxn>
                    <a:cxn ang="0">
                      <a:pos x="connsiteX476" y="connsiteY476"/>
                    </a:cxn>
                    <a:cxn ang="0">
                      <a:pos x="connsiteX477" y="connsiteY477"/>
                    </a:cxn>
                    <a:cxn ang="0">
                      <a:pos x="connsiteX478" y="connsiteY478"/>
                    </a:cxn>
                    <a:cxn ang="0">
                      <a:pos x="connsiteX479" y="connsiteY479"/>
                    </a:cxn>
                    <a:cxn ang="0">
                      <a:pos x="connsiteX480" y="connsiteY480"/>
                    </a:cxn>
                    <a:cxn ang="0">
                      <a:pos x="connsiteX481" y="connsiteY481"/>
                    </a:cxn>
                    <a:cxn ang="0">
                      <a:pos x="connsiteX482" y="connsiteY482"/>
                    </a:cxn>
                    <a:cxn ang="0">
                      <a:pos x="connsiteX483" y="connsiteY483"/>
                    </a:cxn>
                    <a:cxn ang="0">
                      <a:pos x="connsiteX484" y="connsiteY484"/>
                    </a:cxn>
                    <a:cxn ang="0">
                      <a:pos x="connsiteX485" y="connsiteY485"/>
                    </a:cxn>
                    <a:cxn ang="0">
                      <a:pos x="connsiteX486" y="connsiteY486"/>
                    </a:cxn>
                    <a:cxn ang="0">
                      <a:pos x="connsiteX487" y="connsiteY487"/>
                    </a:cxn>
                    <a:cxn ang="0">
                      <a:pos x="connsiteX488" y="connsiteY488"/>
                    </a:cxn>
                    <a:cxn ang="0">
                      <a:pos x="connsiteX489" y="connsiteY489"/>
                    </a:cxn>
                    <a:cxn ang="0">
                      <a:pos x="connsiteX490" y="connsiteY490"/>
                    </a:cxn>
                    <a:cxn ang="0">
                      <a:pos x="connsiteX491" y="connsiteY491"/>
                    </a:cxn>
                    <a:cxn ang="0">
                      <a:pos x="connsiteX492" y="connsiteY492"/>
                    </a:cxn>
                    <a:cxn ang="0">
                      <a:pos x="connsiteX493" y="connsiteY493"/>
                    </a:cxn>
                    <a:cxn ang="0">
                      <a:pos x="connsiteX494" y="connsiteY494"/>
                    </a:cxn>
                    <a:cxn ang="0">
                      <a:pos x="connsiteX495" y="connsiteY495"/>
                    </a:cxn>
                    <a:cxn ang="0">
                      <a:pos x="connsiteX496" y="connsiteY496"/>
                    </a:cxn>
                    <a:cxn ang="0">
                      <a:pos x="connsiteX497" y="connsiteY497"/>
                    </a:cxn>
                    <a:cxn ang="0">
                      <a:pos x="connsiteX498" y="connsiteY498"/>
                    </a:cxn>
                    <a:cxn ang="0">
                      <a:pos x="connsiteX499" y="connsiteY499"/>
                    </a:cxn>
                    <a:cxn ang="0">
                      <a:pos x="connsiteX500" y="connsiteY500"/>
                    </a:cxn>
                    <a:cxn ang="0">
                      <a:pos x="connsiteX501" y="connsiteY501"/>
                    </a:cxn>
                    <a:cxn ang="0">
                      <a:pos x="connsiteX502" y="connsiteY502"/>
                    </a:cxn>
                    <a:cxn ang="0">
                      <a:pos x="connsiteX503" y="connsiteY503"/>
                    </a:cxn>
                    <a:cxn ang="0">
                      <a:pos x="connsiteX504" y="connsiteY504"/>
                    </a:cxn>
                    <a:cxn ang="0">
                      <a:pos x="connsiteX505" y="connsiteY505"/>
                    </a:cxn>
                    <a:cxn ang="0">
                      <a:pos x="connsiteX506" y="connsiteY506"/>
                    </a:cxn>
                    <a:cxn ang="0">
                      <a:pos x="connsiteX507" y="connsiteY507"/>
                    </a:cxn>
                    <a:cxn ang="0">
                      <a:pos x="connsiteX508" y="connsiteY508"/>
                    </a:cxn>
                    <a:cxn ang="0">
                      <a:pos x="connsiteX509" y="connsiteY509"/>
                    </a:cxn>
                    <a:cxn ang="0">
                      <a:pos x="connsiteX510" y="connsiteY510"/>
                    </a:cxn>
                    <a:cxn ang="0">
                      <a:pos x="connsiteX511" y="connsiteY511"/>
                    </a:cxn>
                    <a:cxn ang="0">
                      <a:pos x="connsiteX512" y="connsiteY512"/>
                    </a:cxn>
                    <a:cxn ang="0">
                      <a:pos x="connsiteX513" y="connsiteY513"/>
                    </a:cxn>
                    <a:cxn ang="0">
                      <a:pos x="connsiteX514" y="connsiteY514"/>
                    </a:cxn>
                    <a:cxn ang="0">
                      <a:pos x="connsiteX515" y="connsiteY515"/>
                    </a:cxn>
                    <a:cxn ang="0">
                      <a:pos x="connsiteX516" y="connsiteY516"/>
                    </a:cxn>
                    <a:cxn ang="0">
                      <a:pos x="connsiteX517" y="connsiteY517"/>
                    </a:cxn>
                    <a:cxn ang="0">
                      <a:pos x="connsiteX518" y="connsiteY518"/>
                    </a:cxn>
                    <a:cxn ang="0">
                      <a:pos x="connsiteX519" y="connsiteY519"/>
                    </a:cxn>
                    <a:cxn ang="0">
                      <a:pos x="connsiteX520" y="connsiteY520"/>
                    </a:cxn>
                    <a:cxn ang="0">
                      <a:pos x="connsiteX521" y="connsiteY521"/>
                    </a:cxn>
                    <a:cxn ang="0">
                      <a:pos x="connsiteX522" y="connsiteY522"/>
                    </a:cxn>
                    <a:cxn ang="0">
                      <a:pos x="connsiteX523" y="connsiteY523"/>
                    </a:cxn>
                    <a:cxn ang="0">
                      <a:pos x="connsiteX524" y="connsiteY524"/>
                    </a:cxn>
                    <a:cxn ang="0">
                      <a:pos x="connsiteX525" y="connsiteY525"/>
                    </a:cxn>
                    <a:cxn ang="0">
                      <a:pos x="connsiteX526" y="connsiteY526"/>
                    </a:cxn>
                    <a:cxn ang="0">
                      <a:pos x="connsiteX527" y="connsiteY527"/>
                    </a:cxn>
                    <a:cxn ang="0">
                      <a:pos x="connsiteX528" y="connsiteY528"/>
                    </a:cxn>
                    <a:cxn ang="0">
                      <a:pos x="connsiteX529" y="connsiteY529"/>
                    </a:cxn>
                    <a:cxn ang="0">
                      <a:pos x="connsiteX530" y="connsiteY530"/>
                    </a:cxn>
                    <a:cxn ang="0">
                      <a:pos x="connsiteX531" y="connsiteY531"/>
                    </a:cxn>
                    <a:cxn ang="0">
                      <a:pos x="connsiteX532" y="connsiteY532"/>
                    </a:cxn>
                    <a:cxn ang="0">
                      <a:pos x="connsiteX533" y="connsiteY533"/>
                    </a:cxn>
                    <a:cxn ang="0">
                      <a:pos x="connsiteX534" y="connsiteY534"/>
                    </a:cxn>
                    <a:cxn ang="0">
                      <a:pos x="connsiteX535" y="connsiteY535"/>
                    </a:cxn>
                    <a:cxn ang="0">
                      <a:pos x="connsiteX536" y="connsiteY536"/>
                    </a:cxn>
                    <a:cxn ang="0">
                      <a:pos x="connsiteX537" y="connsiteY537"/>
                    </a:cxn>
                    <a:cxn ang="0">
                      <a:pos x="connsiteX538" y="connsiteY538"/>
                    </a:cxn>
                    <a:cxn ang="0">
                      <a:pos x="connsiteX539" y="connsiteY539"/>
                    </a:cxn>
                    <a:cxn ang="0">
                      <a:pos x="connsiteX540" y="connsiteY540"/>
                    </a:cxn>
                    <a:cxn ang="0">
                      <a:pos x="connsiteX541" y="connsiteY541"/>
                    </a:cxn>
                    <a:cxn ang="0">
                      <a:pos x="connsiteX542" y="connsiteY542"/>
                    </a:cxn>
                    <a:cxn ang="0">
                      <a:pos x="connsiteX543" y="connsiteY543"/>
                    </a:cxn>
                    <a:cxn ang="0">
                      <a:pos x="connsiteX544" y="connsiteY544"/>
                    </a:cxn>
                    <a:cxn ang="0">
                      <a:pos x="connsiteX545" y="connsiteY545"/>
                    </a:cxn>
                    <a:cxn ang="0">
                      <a:pos x="connsiteX546" y="connsiteY546"/>
                    </a:cxn>
                    <a:cxn ang="0">
                      <a:pos x="connsiteX547" y="connsiteY547"/>
                    </a:cxn>
                    <a:cxn ang="0">
                      <a:pos x="connsiteX548" y="connsiteY548"/>
                    </a:cxn>
                    <a:cxn ang="0">
                      <a:pos x="connsiteX549" y="connsiteY549"/>
                    </a:cxn>
                    <a:cxn ang="0">
                      <a:pos x="connsiteX550" y="connsiteY550"/>
                    </a:cxn>
                    <a:cxn ang="0">
                      <a:pos x="connsiteX551" y="connsiteY551"/>
                    </a:cxn>
                    <a:cxn ang="0">
                      <a:pos x="connsiteX552" y="connsiteY552"/>
                    </a:cxn>
                    <a:cxn ang="0">
                      <a:pos x="connsiteX553" y="connsiteY553"/>
                    </a:cxn>
                    <a:cxn ang="0">
                      <a:pos x="connsiteX554" y="connsiteY554"/>
                    </a:cxn>
                    <a:cxn ang="0">
                      <a:pos x="connsiteX555" y="connsiteY555"/>
                    </a:cxn>
                    <a:cxn ang="0">
                      <a:pos x="connsiteX556" y="connsiteY556"/>
                    </a:cxn>
                    <a:cxn ang="0">
                      <a:pos x="connsiteX557" y="connsiteY557"/>
                    </a:cxn>
                    <a:cxn ang="0">
                      <a:pos x="connsiteX558" y="connsiteY558"/>
                    </a:cxn>
                    <a:cxn ang="0">
                      <a:pos x="connsiteX559" y="connsiteY559"/>
                    </a:cxn>
                    <a:cxn ang="0">
                      <a:pos x="connsiteX560" y="connsiteY560"/>
                    </a:cxn>
                    <a:cxn ang="0">
                      <a:pos x="connsiteX561" y="connsiteY561"/>
                    </a:cxn>
                    <a:cxn ang="0">
                      <a:pos x="connsiteX562" y="connsiteY562"/>
                    </a:cxn>
                    <a:cxn ang="0">
                      <a:pos x="connsiteX563" y="connsiteY563"/>
                    </a:cxn>
                    <a:cxn ang="0">
                      <a:pos x="connsiteX564" y="connsiteY564"/>
                    </a:cxn>
                    <a:cxn ang="0">
                      <a:pos x="connsiteX565" y="connsiteY565"/>
                    </a:cxn>
                    <a:cxn ang="0">
                      <a:pos x="connsiteX566" y="connsiteY566"/>
                    </a:cxn>
                    <a:cxn ang="0">
                      <a:pos x="connsiteX567" y="connsiteY567"/>
                    </a:cxn>
                    <a:cxn ang="0">
                      <a:pos x="connsiteX568" y="connsiteY568"/>
                    </a:cxn>
                    <a:cxn ang="0">
                      <a:pos x="connsiteX569" y="connsiteY569"/>
                    </a:cxn>
                    <a:cxn ang="0">
                      <a:pos x="connsiteX570" y="connsiteY570"/>
                    </a:cxn>
                    <a:cxn ang="0">
                      <a:pos x="connsiteX571" y="connsiteY571"/>
                    </a:cxn>
                    <a:cxn ang="0">
                      <a:pos x="connsiteX572" y="connsiteY572"/>
                    </a:cxn>
                    <a:cxn ang="0">
                      <a:pos x="connsiteX573" y="connsiteY573"/>
                    </a:cxn>
                    <a:cxn ang="0">
                      <a:pos x="connsiteX574" y="connsiteY574"/>
                    </a:cxn>
                    <a:cxn ang="0">
                      <a:pos x="connsiteX575" y="connsiteY575"/>
                    </a:cxn>
                    <a:cxn ang="0">
                      <a:pos x="connsiteX576" y="connsiteY576"/>
                    </a:cxn>
                    <a:cxn ang="0">
                      <a:pos x="connsiteX577" y="connsiteY577"/>
                    </a:cxn>
                    <a:cxn ang="0">
                      <a:pos x="connsiteX578" y="connsiteY578"/>
                    </a:cxn>
                    <a:cxn ang="0">
                      <a:pos x="connsiteX579" y="connsiteY579"/>
                    </a:cxn>
                    <a:cxn ang="0">
                      <a:pos x="connsiteX580" y="connsiteY580"/>
                    </a:cxn>
                    <a:cxn ang="0">
                      <a:pos x="connsiteX581" y="connsiteY581"/>
                    </a:cxn>
                    <a:cxn ang="0">
                      <a:pos x="connsiteX582" y="connsiteY582"/>
                    </a:cxn>
                    <a:cxn ang="0">
                      <a:pos x="connsiteX583" y="connsiteY583"/>
                    </a:cxn>
                    <a:cxn ang="0">
                      <a:pos x="connsiteX584" y="connsiteY584"/>
                    </a:cxn>
                    <a:cxn ang="0">
                      <a:pos x="connsiteX585" y="connsiteY585"/>
                    </a:cxn>
                    <a:cxn ang="0">
                      <a:pos x="connsiteX586" y="connsiteY586"/>
                    </a:cxn>
                    <a:cxn ang="0">
                      <a:pos x="connsiteX587" y="connsiteY587"/>
                    </a:cxn>
                    <a:cxn ang="0">
                      <a:pos x="connsiteX588" y="connsiteY588"/>
                    </a:cxn>
                    <a:cxn ang="0">
                      <a:pos x="connsiteX589" y="connsiteY589"/>
                    </a:cxn>
                    <a:cxn ang="0">
                      <a:pos x="connsiteX590" y="connsiteY590"/>
                    </a:cxn>
                    <a:cxn ang="0">
                      <a:pos x="connsiteX591" y="connsiteY591"/>
                    </a:cxn>
                    <a:cxn ang="0">
                      <a:pos x="connsiteX592" y="connsiteY592"/>
                    </a:cxn>
                    <a:cxn ang="0">
                      <a:pos x="connsiteX593" y="connsiteY593"/>
                    </a:cxn>
                    <a:cxn ang="0">
                      <a:pos x="connsiteX594" y="connsiteY594"/>
                    </a:cxn>
                    <a:cxn ang="0">
                      <a:pos x="connsiteX595" y="connsiteY595"/>
                    </a:cxn>
                    <a:cxn ang="0">
                      <a:pos x="connsiteX596" y="connsiteY596"/>
                    </a:cxn>
                    <a:cxn ang="0">
                      <a:pos x="connsiteX597" y="connsiteY597"/>
                    </a:cxn>
                    <a:cxn ang="0">
                      <a:pos x="connsiteX598" y="connsiteY598"/>
                    </a:cxn>
                    <a:cxn ang="0">
                      <a:pos x="connsiteX599" y="connsiteY599"/>
                    </a:cxn>
                    <a:cxn ang="0">
                      <a:pos x="connsiteX600" y="connsiteY600"/>
                    </a:cxn>
                    <a:cxn ang="0">
                      <a:pos x="connsiteX601" y="connsiteY601"/>
                    </a:cxn>
                    <a:cxn ang="0">
                      <a:pos x="connsiteX602" y="connsiteY602"/>
                    </a:cxn>
                    <a:cxn ang="0">
                      <a:pos x="connsiteX603" y="connsiteY603"/>
                    </a:cxn>
                    <a:cxn ang="0">
                      <a:pos x="connsiteX604" y="connsiteY604"/>
                    </a:cxn>
                    <a:cxn ang="0">
                      <a:pos x="connsiteX605" y="connsiteY605"/>
                    </a:cxn>
                    <a:cxn ang="0">
                      <a:pos x="connsiteX606" y="connsiteY606"/>
                    </a:cxn>
                    <a:cxn ang="0">
                      <a:pos x="connsiteX607" y="connsiteY607"/>
                    </a:cxn>
                    <a:cxn ang="0">
                      <a:pos x="connsiteX608" y="connsiteY608"/>
                    </a:cxn>
                    <a:cxn ang="0">
                      <a:pos x="connsiteX609" y="connsiteY609"/>
                    </a:cxn>
                    <a:cxn ang="0">
                      <a:pos x="connsiteX610" y="connsiteY610"/>
                    </a:cxn>
                    <a:cxn ang="0">
                      <a:pos x="connsiteX611" y="connsiteY611"/>
                    </a:cxn>
                    <a:cxn ang="0">
                      <a:pos x="connsiteX612" y="connsiteY612"/>
                    </a:cxn>
                    <a:cxn ang="0">
                      <a:pos x="connsiteX613" y="connsiteY613"/>
                    </a:cxn>
                    <a:cxn ang="0">
                      <a:pos x="connsiteX614" y="connsiteY614"/>
                    </a:cxn>
                    <a:cxn ang="0">
                      <a:pos x="connsiteX615" y="connsiteY615"/>
                    </a:cxn>
                    <a:cxn ang="0">
                      <a:pos x="connsiteX616" y="connsiteY616"/>
                    </a:cxn>
                    <a:cxn ang="0">
                      <a:pos x="connsiteX617" y="connsiteY617"/>
                    </a:cxn>
                    <a:cxn ang="0">
                      <a:pos x="connsiteX618" y="connsiteY618"/>
                    </a:cxn>
                    <a:cxn ang="0">
                      <a:pos x="connsiteX619" y="connsiteY619"/>
                    </a:cxn>
                    <a:cxn ang="0">
                      <a:pos x="connsiteX620" y="connsiteY620"/>
                    </a:cxn>
                    <a:cxn ang="0">
                      <a:pos x="connsiteX621" y="connsiteY621"/>
                    </a:cxn>
                    <a:cxn ang="0">
                      <a:pos x="connsiteX622" y="connsiteY622"/>
                    </a:cxn>
                    <a:cxn ang="0">
                      <a:pos x="connsiteX623" y="connsiteY623"/>
                    </a:cxn>
                    <a:cxn ang="0">
                      <a:pos x="connsiteX624" y="connsiteY624"/>
                    </a:cxn>
                    <a:cxn ang="0">
                      <a:pos x="connsiteX625" y="connsiteY625"/>
                    </a:cxn>
                    <a:cxn ang="0">
                      <a:pos x="connsiteX626" y="connsiteY626"/>
                    </a:cxn>
                    <a:cxn ang="0">
                      <a:pos x="connsiteX627" y="connsiteY627"/>
                    </a:cxn>
                    <a:cxn ang="0">
                      <a:pos x="connsiteX628" y="connsiteY628"/>
                    </a:cxn>
                    <a:cxn ang="0">
                      <a:pos x="connsiteX629" y="connsiteY629"/>
                    </a:cxn>
                    <a:cxn ang="0">
                      <a:pos x="connsiteX630" y="connsiteY630"/>
                    </a:cxn>
                    <a:cxn ang="0">
                      <a:pos x="connsiteX631" y="connsiteY631"/>
                    </a:cxn>
                    <a:cxn ang="0">
                      <a:pos x="connsiteX632" y="connsiteY632"/>
                    </a:cxn>
                    <a:cxn ang="0">
                      <a:pos x="connsiteX633" y="connsiteY633"/>
                    </a:cxn>
                    <a:cxn ang="0">
                      <a:pos x="connsiteX634" y="connsiteY634"/>
                    </a:cxn>
                    <a:cxn ang="0">
                      <a:pos x="connsiteX635" y="connsiteY635"/>
                    </a:cxn>
                    <a:cxn ang="0">
                      <a:pos x="connsiteX636" y="connsiteY636"/>
                    </a:cxn>
                    <a:cxn ang="0">
                      <a:pos x="connsiteX637" y="connsiteY637"/>
                    </a:cxn>
                    <a:cxn ang="0">
                      <a:pos x="connsiteX638" y="connsiteY638"/>
                    </a:cxn>
                    <a:cxn ang="0">
                      <a:pos x="connsiteX639" y="connsiteY639"/>
                    </a:cxn>
                    <a:cxn ang="0">
                      <a:pos x="connsiteX640" y="connsiteY640"/>
                    </a:cxn>
                    <a:cxn ang="0">
                      <a:pos x="connsiteX641" y="connsiteY641"/>
                    </a:cxn>
                    <a:cxn ang="0">
                      <a:pos x="connsiteX642" y="connsiteY642"/>
                    </a:cxn>
                    <a:cxn ang="0">
                      <a:pos x="connsiteX643" y="connsiteY643"/>
                    </a:cxn>
                    <a:cxn ang="0">
                      <a:pos x="connsiteX644" y="connsiteY644"/>
                    </a:cxn>
                    <a:cxn ang="0">
                      <a:pos x="connsiteX645" y="connsiteY645"/>
                    </a:cxn>
                    <a:cxn ang="0">
                      <a:pos x="connsiteX646" y="connsiteY646"/>
                    </a:cxn>
                    <a:cxn ang="0">
                      <a:pos x="connsiteX647" y="connsiteY647"/>
                    </a:cxn>
                    <a:cxn ang="0">
                      <a:pos x="connsiteX648" y="connsiteY648"/>
                    </a:cxn>
                    <a:cxn ang="0">
                      <a:pos x="connsiteX649" y="connsiteY649"/>
                    </a:cxn>
                    <a:cxn ang="0">
                      <a:pos x="connsiteX650" y="connsiteY650"/>
                    </a:cxn>
                    <a:cxn ang="0">
                      <a:pos x="connsiteX651" y="connsiteY651"/>
                    </a:cxn>
                    <a:cxn ang="0">
                      <a:pos x="connsiteX652" y="connsiteY652"/>
                    </a:cxn>
                    <a:cxn ang="0">
                      <a:pos x="connsiteX653" y="connsiteY653"/>
                    </a:cxn>
                    <a:cxn ang="0">
                      <a:pos x="connsiteX654" y="connsiteY654"/>
                    </a:cxn>
                    <a:cxn ang="0">
                      <a:pos x="connsiteX655" y="connsiteY655"/>
                    </a:cxn>
                    <a:cxn ang="0">
                      <a:pos x="connsiteX656" y="connsiteY656"/>
                    </a:cxn>
                    <a:cxn ang="0">
                      <a:pos x="connsiteX657" y="connsiteY657"/>
                    </a:cxn>
                    <a:cxn ang="0">
                      <a:pos x="connsiteX658" y="connsiteY658"/>
                    </a:cxn>
                    <a:cxn ang="0">
                      <a:pos x="connsiteX659" y="connsiteY659"/>
                    </a:cxn>
                    <a:cxn ang="0">
                      <a:pos x="connsiteX660" y="connsiteY660"/>
                    </a:cxn>
                    <a:cxn ang="0">
                      <a:pos x="connsiteX661" y="connsiteY661"/>
                    </a:cxn>
                    <a:cxn ang="0">
                      <a:pos x="connsiteX662" y="connsiteY662"/>
                    </a:cxn>
                    <a:cxn ang="0">
                      <a:pos x="connsiteX663" y="connsiteY663"/>
                    </a:cxn>
                    <a:cxn ang="0">
                      <a:pos x="connsiteX664" y="connsiteY664"/>
                    </a:cxn>
                    <a:cxn ang="0">
                      <a:pos x="connsiteX665" y="connsiteY665"/>
                    </a:cxn>
                    <a:cxn ang="0">
                      <a:pos x="connsiteX666" y="connsiteY666"/>
                    </a:cxn>
                    <a:cxn ang="0">
                      <a:pos x="connsiteX667" y="connsiteY667"/>
                    </a:cxn>
                    <a:cxn ang="0">
                      <a:pos x="connsiteX668" y="connsiteY668"/>
                    </a:cxn>
                    <a:cxn ang="0">
                      <a:pos x="connsiteX669" y="connsiteY669"/>
                    </a:cxn>
                    <a:cxn ang="0">
                      <a:pos x="connsiteX670" y="connsiteY670"/>
                    </a:cxn>
                    <a:cxn ang="0">
                      <a:pos x="connsiteX671" y="connsiteY671"/>
                    </a:cxn>
                    <a:cxn ang="0">
                      <a:pos x="connsiteX672" y="connsiteY672"/>
                    </a:cxn>
                    <a:cxn ang="0">
                      <a:pos x="connsiteX673" y="connsiteY673"/>
                    </a:cxn>
                    <a:cxn ang="0">
                      <a:pos x="connsiteX674" y="connsiteY674"/>
                    </a:cxn>
                    <a:cxn ang="0">
                      <a:pos x="connsiteX675" y="connsiteY675"/>
                    </a:cxn>
                    <a:cxn ang="0">
                      <a:pos x="connsiteX676" y="connsiteY676"/>
                    </a:cxn>
                    <a:cxn ang="0">
                      <a:pos x="connsiteX677" y="connsiteY677"/>
                    </a:cxn>
                    <a:cxn ang="0">
                      <a:pos x="connsiteX678" y="connsiteY678"/>
                    </a:cxn>
                    <a:cxn ang="0">
                      <a:pos x="connsiteX679" y="connsiteY679"/>
                    </a:cxn>
                    <a:cxn ang="0">
                      <a:pos x="connsiteX680" y="connsiteY680"/>
                    </a:cxn>
                    <a:cxn ang="0">
                      <a:pos x="connsiteX681" y="connsiteY681"/>
                    </a:cxn>
                    <a:cxn ang="0">
                      <a:pos x="connsiteX682" y="connsiteY682"/>
                    </a:cxn>
                    <a:cxn ang="0">
                      <a:pos x="connsiteX683" y="connsiteY683"/>
                    </a:cxn>
                    <a:cxn ang="0">
                      <a:pos x="connsiteX684" y="connsiteY684"/>
                    </a:cxn>
                    <a:cxn ang="0">
                      <a:pos x="connsiteX685" y="connsiteY685"/>
                    </a:cxn>
                    <a:cxn ang="0">
                      <a:pos x="connsiteX686" y="connsiteY686"/>
                    </a:cxn>
                    <a:cxn ang="0">
                      <a:pos x="connsiteX687" y="connsiteY687"/>
                    </a:cxn>
                    <a:cxn ang="0">
                      <a:pos x="connsiteX688" y="connsiteY688"/>
                    </a:cxn>
                    <a:cxn ang="0">
                      <a:pos x="connsiteX689" y="connsiteY689"/>
                    </a:cxn>
                    <a:cxn ang="0">
                      <a:pos x="connsiteX690" y="connsiteY690"/>
                    </a:cxn>
                    <a:cxn ang="0">
                      <a:pos x="connsiteX691" y="connsiteY691"/>
                    </a:cxn>
                    <a:cxn ang="0">
                      <a:pos x="connsiteX692" y="connsiteY692"/>
                    </a:cxn>
                    <a:cxn ang="0">
                      <a:pos x="connsiteX693" y="connsiteY693"/>
                    </a:cxn>
                    <a:cxn ang="0">
                      <a:pos x="connsiteX694" y="connsiteY694"/>
                    </a:cxn>
                    <a:cxn ang="0">
                      <a:pos x="connsiteX695" y="connsiteY695"/>
                    </a:cxn>
                    <a:cxn ang="0">
                      <a:pos x="connsiteX696" y="connsiteY696"/>
                    </a:cxn>
                    <a:cxn ang="0">
                      <a:pos x="connsiteX697" y="connsiteY697"/>
                    </a:cxn>
                    <a:cxn ang="0">
                      <a:pos x="connsiteX698" y="connsiteY698"/>
                    </a:cxn>
                    <a:cxn ang="0">
                      <a:pos x="connsiteX699" y="connsiteY699"/>
                    </a:cxn>
                    <a:cxn ang="0">
                      <a:pos x="connsiteX700" y="connsiteY700"/>
                    </a:cxn>
                    <a:cxn ang="0">
                      <a:pos x="connsiteX701" y="connsiteY701"/>
                    </a:cxn>
                    <a:cxn ang="0">
                      <a:pos x="connsiteX702" y="connsiteY702"/>
                    </a:cxn>
                    <a:cxn ang="0">
                      <a:pos x="connsiteX703" y="connsiteY703"/>
                    </a:cxn>
                    <a:cxn ang="0">
                      <a:pos x="connsiteX704" y="connsiteY704"/>
                    </a:cxn>
                    <a:cxn ang="0">
                      <a:pos x="connsiteX705" y="connsiteY705"/>
                    </a:cxn>
                    <a:cxn ang="0">
                      <a:pos x="connsiteX706" y="connsiteY706"/>
                    </a:cxn>
                    <a:cxn ang="0">
                      <a:pos x="connsiteX707" y="connsiteY707"/>
                    </a:cxn>
                    <a:cxn ang="0">
                      <a:pos x="connsiteX708" y="connsiteY708"/>
                    </a:cxn>
                    <a:cxn ang="0">
                      <a:pos x="connsiteX709" y="connsiteY709"/>
                    </a:cxn>
                    <a:cxn ang="0">
                      <a:pos x="connsiteX710" y="connsiteY710"/>
                    </a:cxn>
                    <a:cxn ang="0">
                      <a:pos x="connsiteX711" y="connsiteY711"/>
                    </a:cxn>
                    <a:cxn ang="0">
                      <a:pos x="connsiteX712" y="connsiteY712"/>
                    </a:cxn>
                    <a:cxn ang="0">
                      <a:pos x="connsiteX713" y="connsiteY713"/>
                    </a:cxn>
                    <a:cxn ang="0">
                      <a:pos x="connsiteX714" y="connsiteY714"/>
                    </a:cxn>
                    <a:cxn ang="0">
                      <a:pos x="connsiteX715" y="connsiteY715"/>
                    </a:cxn>
                    <a:cxn ang="0">
                      <a:pos x="connsiteX716" y="connsiteY716"/>
                    </a:cxn>
                    <a:cxn ang="0">
                      <a:pos x="connsiteX717" y="connsiteY717"/>
                    </a:cxn>
                    <a:cxn ang="0">
                      <a:pos x="connsiteX718" y="connsiteY718"/>
                    </a:cxn>
                    <a:cxn ang="0">
                      <a:pos x="connsiteX719" y="connsiteY719"/>
                    </a:cxn>
                    <a:cxn ang="0">
                      <a:pos x="connsiteX720" y="connsiteY720"/>
                    </a:cxn>
                    <a:cxn ang="0">
                      <a:pos x="connsiteX721" y="connsiteY721"/>
                    </a:cxn>
                    <a:cxn ang="0">
                      <a:pos x="connsiteX722" y="connsiteY722"/>
                    </a:cxn>
                    <a:cxn ang="0">
                      <a:pos x="connsiteX723" y="connsiteY723"/>
                    </a:cxn>
                    <a:cxn ang="0">
                      <a:pos x="connsiteX724" y="connsiteY724"/>
                    </a:cxn>
                    <a:cxn ang="0">
                      <a:pos x="connsiteX725" y="connsiteY725"/>
                    </a:cxn>
                    <a:cxn ang="0">
                      <a:pos x="connsiteX726" y="connsiteY726"/>
                    </a:cxn>
                    <a:cxn ang="0">
                      <a:pos x="connsiteX727" y="connsiteY727"/>
                    </a:cxn>
                    <a:cxn ang="0">
                      <a:pos x="connsiteX728" y="connsiteY728"/>
                    </a:cxn>
                    <a:cxn ang="0">
                      <a:pos x="connsiteX729" y="connsiteY729"/>
                    </a:cxn>
                    <a:cxn ang="0">
                      <a:pos x="connsiteX730" y="connsiteY730"/>
                    </a:cxn>
                    <a:cxn ang="0">
                      <a:pos x="connsiteX731" y="connsiteY731"/>
                    </a:cxn>
                    <a:cxn ang="0">
                      <a:pos x="connsiteX732" y="connsiteY732"/>
                    </a:cxn>
                    <a:cxn ang="0">
                      <a:pos x="connsiteX733" y="connsiteY733"/>
                    </a:cxn>
                    <a:cxn ang="0">
                      <a:pos x="connsiteX734" y="connsiteY734"/>
                    </a:cxn>
                    <a:cxn ang="0">
                      <a:pos x="connsiteX735" y="connsiteY735"/>
                    </a:cxn>
                    <a:cxn ang="0">
                      <a:pos x="connsiteX736" y="connsiteY736"/>
                    </a:cxn>
                    <a:cxn ang="0">
                      <a:pos x="connsiteX737" y="connsiteY737"/>
                    </a:cxn>
                    <a:cxn ang="0">
                      <a:pos x="connsiteX738" y="connsiteY738"/>
                    </a:cxn>
                    <a:cxn ang="0">
                      <a:pos x="connsiteX739" y="connsiteY739"/>
                    </a:cxn>
                    <a:cxn ang="0">
                      <a:pos x="connsiteX740" y="connsiteY740"/>
                    </a:cxn>
                    <a:cxn ang="0">
                      <a:pos x="connsiteX741" y="connsiteY741"/>
                    </a:cxn>
                    <a:cxn ang="0">
                      <a:pos x="connsiteX742" y="connsiteY742"/>
                    </a:cxn>
                    <a:cxn ang="0">
                      <a:pos x="connsiteX743" y="connsiteY743"/>
                    </a:cxn>
                    <a:cxn ang="0">
                      <a:pos x="connsiteX744" y="connsiteY744"/>
                    </a:cxn>
                    <a:cxn ang="0">
                      <a:pos x="connsiteX745" y="connsiteY745"/>
                    </a:cxn>
                    <a:cxn ang="0">
                      <a:pos x="connsiteX746" y="connsiteY746"/>
                    </a:cxn>
                    <a:cxn ang="0">
                      <a:pos x="connsiteX747" y="connsiteY747"/>
                    </a:cxn>
                    <a:cxn ang="0">
                      <a:pos x="connsiteX748" y="connsiteY748"/>
                    </a:cxn>
                    <a:cxn ang="0">
                      <a:pos x="connsiteX749" y="connsiteY749"/>
                    </a:cxn>
                    <a:cxn ang="0">
                      <a:pos x="connsiteX750" y="connsiteY750"/>
                    </a:cxn>
                    <a:cxn ang="0">
                      <a:pos x="connsiteX751" y="connsiteY751"/>
                    </a:cxn>
                    <a:cxn ang="0">
                      <a:pos x="connsiteX752" y="connsiteY752"/>
                    </a:cxn>
                    <a:cxn ang="0">
                      <a:pos x="connsiteX753" y="connsiteY753"/>
                    </a:cxn>
                    <a:cxn ang="0">
                      <a:pos x="connsiteX754" y="connsiteY754"/>
                    </a:cxn>
                    <a:cxn ang="0">
                      <a:pos x="connsiteX755" y="connsiteY755"/>
                    </a:cxn>
                    <a:cxn ang="0">
                      <a:pos x="connsiteX756" y="connsiteY756"/>
                    </a:cxn>
                    <a:cxn ang="0">
                      <a:pos x="connsiteX757" y="connsiteY757"/>
                    </a:cxn>
                    <a:cxn ang="0">
                      <a:pos x="connsiteX758" y="connsiteY758"/>
                    </a:cxn>
                    <a:cxn ang="0">
                      <a:pos x="connsiteX759" y="connsiteY759"/>
                    </a:cxn>
                    <a:cxn ang="0">
                      <a:pos x="connsiteX760" y="connsiteY760"/>
                    </a:cxn>
                    <a:cxn ang="0">
                      <a:pos x="connsiteX761" y="connsiteY761"/>
                    </a:cxn>
                    <a:cxn ang="0">
                      <a:pos x="connsiteX762" y="connsiteY762"/>
                    </a:cxn>
                    <a:cxn ang="0">
                      <a:pos x="connsiteX763" y="connsiteY763"/>
                    </a:cxn>
                    <a:cxn ang="0">
                      <a:pos x="connsiteX764" y="connsiteY764"/>
                    </a:cxn>
                    <a:cxn ang="0">
                      <a:pos x="connsiteX765" y="connsiteY765"/>
                    </a:cxn>
                    <a:cxn ang="0">
                      <a:pos x="connsiteX766" y="connsiteY766"/>
                    </a:cxn>
                    <a:cxn ang="0">
                      <a:pos x="connsiteX767" y="connsiteY767"/>
                    </a:cxn>
                    <a:cxn ang="0">
                      <a:pos x="connsiteX768" y="connsiteY768"/>
                    </a:cxn>
                    <a:cxn ang="0">
                      <a:pos x="connsiteX769" y="connsiteY769"/>
                    </a:cxn>
                    <a:cxn ang="0">
                      <a:pos x="connsiteX770" y="connsiteY770"/>
                    </a:cxn>
                    <a:cxn ang="0">
                      <a:pos x="connsiteX771" y="connsiteY771"/>
                    </a:cxn>
                    <a:cxn ang="0">
                      <a:pos x="connsiteX772" y="connsiteY772"/>
                    </a:cxn>
                    <a:cxn ang="0">
                      <a:pos x="connsiteX773" y="connsiteY773"/>
                    </a:cxn>
                    <a:cxn ang="0">
                      <a:pos x="connsiteX774" y="connsiteY774"/>
                    </a:cxn>
                    <a:cxn ang="0">
                      <a:pos x="connsiteX775" y="connsiteY775"/>
                    </a:cxn>
                    <a:cxn ang="0">
                      <a:pos x="connsiteX776" y="connsiteY776"/>
                    </a:cxn>
                    <a:cxn ang="0">
                      <a:pos x="connsiteX777" y="connsiteY777"/>
                    </a:cxn>
                    <a:cxn ang="0">
                      <a:pos x="connsiteX778" y="connsiteY778"/>
                    </a:cxn>
                    <a:cxn ang="0">
                      <a:pos x="connsiteX779" y="connsiteY779"/>
                    </a:cxn>
                    <a:cxn ang="0">
                      <a:pos x="connsiteX780" y="connsiteY780"/>
                    </a:cxn>
                    <a:cxn ang="0">
                      <a:pos x="connsiteX781" y="connsiteY781"/>
                    </a:cxn>
                    <a:cxn ang="0">
                      <a:pos x="connsiteX782" y="connsiteY782"/>
                    </a:cxn>
                    <a:cxn ang="0">
                      <a:pos x="connsiteX783" y="connsiteY783"/>
                    </a:cxn>
                    <a:cxn ang="0">
                      <a:pos x="connsiteX784" y="connsiteY784"/>
                    </a:cxn>
                    <a:cxn ang="0">
                      <a:pos x="connsiteX785" y="connsiteY785"/>
                    </a:cxn>
                    <a:cxn ang="0">
                      <a:pos x="connsiteX786" y="connsiteY786"/>
                    </a:cxn>
                    <a:cxn ang="0">
                      <a:pos x="connsiteX787" y="connsiteY787"/>
                    </a:cxn>
                    <a:cxn ang="0">
                      <a:pos x="connsiteX788" y="connsiteY788"/>
                    </a:cxn>
                    <a:cxn ang="0">
                      <a:pos x="connsiteX789" y="connsiteY789"/>
                    </a:cxn>
                    <a:cxn ang="0">
                      <a:pos x="connsiteX790" y="connsiteY790"/>
                    </a:cxn>
                    <a:cxn ang="0">
                      <a:pos x="connsiteX791" y="connsiteY791"/>
                    </a:cxn>
                    <a:cxn ang="0">
                      <a:pos x="connsiteX792" y="connsiteY792"/>
                    </a:cxn>
                    <a:cxn ang="0">
                      <a:pos x="connsiteX793" y="connsiteY793"/>
                    </a:cxn>
                    <a:cxn ang="0">
                      <a:pos x="connsiteX794" y="connsiteY794"/>
                    </a:cxn>
                    <a:cxn ang="0">
                      <a:pos x="connsiteX795" y="connsiteY795"/>
                    </a:cxn>
                    <a:cxn ang="0">
                      <a:pos x="connsiteX796" y="connsiteY796"/>
                    </a:cxn>
                    <a:cxn ang="0">
                      <a:pos x="connsiteX797" y="connsiteY797"/>
                    </a:cxn>
                    <a:cxn ang="0">
                      <a:pos x="connsiteX798" y="connsiteY798"/>
                    </a:cxn>
                    <a:cxn ang="0">
                      <a:pos x="connsiteX799" y="connsiteY799"/>
                    </a:cxn>
                    <a:cxn ang="0">
                      <a:pos x="connsiteX800" y="connsiteY800"/>
                    </a:cxn>
                    <a:cxn ang="0">
                      <a:pos x="connsiteX801" y="connsiteY801"/>
                    </a:cxn>
                    <a:cxn ang="0">
                      <a:pos x="connsiteX802" y="connsiteY802"/>
                    </a:cxn>
                    <a:cxn ang="0">
                      <a:pos x="connsiteX803" y="connsiteY803"/>
                    </a:cxn>
                    <a:cxn ang="0">
                      <a:pos x="connsiteX804" y="connsiteY804"/>
                    </a:cxn>
                    <a:cxn ang="0">
                      <a:pos x="connsiteX805" y="connsiteY805"/>
                    </a:cxn>
                    <a:cxn ang="0">
                      <a:pos x="connsiteX806" y="connsiteY806"/>
                    </a:cxn>
                    <a:cxn ang="0">
                      <a:pos x="connsiteX807" y="connsiteY807"/>
                    </a:cxn>
                    <a:cxn ang="0">
                      <a:pos x="connsiteX808" y="connsiteY808"/>
                    </a:cxn>
                    <a:cxn ang="0">
                      <a:pos x="connsiteX809" y="connsiteY809"/>
                    </a:cxn>
                    <a:cxn ang="0">
                      <a:pos x="connsiteX810" y="connsiteY810"/>
                    </a:cxn>
                    <a:cxn ang="0">
                      <a:pos x="connsiteX811" y="connsiteY811"/>
                    </a:cxn>
                    <a:cxn ang="0">
                      <a:pos x="connsiteX812" y="connsiteY812"/>
                    </a:cxn>
                    <a:cxn ang="0">
                      <a:pos x="connsiteX813" y="connsiteY813"/>
                    </a:cxn>
                    <a:cxn ang="0">
                      <a:pos x="connsiteX814" y="connsiteY814"/>
                    </a:cxn>
                    <a:cxn ang="0">
                      <a:pos x="connsiteX815" y="connsiteY815"/>
                    </a:cxn>
                    <a:cxn ang="0">
                      <a:pos x="connsiteX816" y="connsiteY816"/>
                    </a:cxn>
                    <a:cxn ang="0">
                      <a:pos x="connsiteX817" y="connsiteY817"/>
                    </a:cxn>
                    <a:cxn ang="0">
                      <a:pos x="connsiteX818" y="connsiteY818"/>
                    </a:cxn>
                    <a:cxn ang="0">
                      <a:pos x="connsiteX819" y="connsiteY819"/>
                    </a:cxn>
                    <a:cxn ang="0">
                      <a:pos x="connsiteX820" y="connsiteY820"/>
                    </a:cxn>
                    <a:cxn ang="0">
                      <a:pos x="connsiteX821" y="connsiteY821"/>
                    </a:cxn>
                    <a:cxn ang="0">
                      <a:pos x="connsiteX822" y="connsiteY822"/>
                    </a:cxn>
                    <a:cxn ang="0">
                      <a:pos x="connsiteX823" y="connsiteY823"/>
                    </a:cxn>
                    <a:cxn ang="0">
                      <a:pos x="connsiteX824" y="connsiteY824"/>
                    </a:cxn>
                    <a:cxn ang="0">
                      <a:pos x="connsiteX825" y="connsiteY825"/>
                    </a:cxn>
                    <a:cxn ang="0">
                      <a:pos x="connsiteX826" y="connsiteY826"/>
                    </a:cxn>
                    <a:cxn ang="0">
                      <a:pos x="connsiteX827" y="connsiteY827"/>
                    </a:cxn>
                    <a:cxn ang="0">
                      <a:pos x="connsiteX828" y="connsiteY828"/>
                    </a:cxn>
                    <a:cxn ang="0">
                      <a:pos x="connsiteX829" y="connsiteY829"/>
                    </a:cxn>
                    <a:cxn ang="0">
                      <a:pos x="connsiteX830" y="connsiteY830"/>
                    </a:cxn>
                    <a:cxn ang="0">
                      <a:pos x="connsiteX831" y="connsiteY831"/>
                    </a:cxn>
                    <a:cxn ang="0">
                      <a:pos x="connsiteX832" y="connsiteY832"/>
                    </a:cxn>
                    <a:cxn ang="0">
                      <a:pos x="connsiteX833" y="connsiteY833"/>
                    </a:cxn>
                    <a:cxn ang="0">
                      <a:pos x="connsiteX834" y="connsiteY834"/>
                    </a:cxn>
                    <a:cxn ang="0">
                      <a:pos x="connsiteX835" y="connsiteY835"/>
                    </a:cxn>
                    <a:cxn ang="0">
                      <a:pos x="connsiteX836" y="connsiteY836"/>
                    </a:cxn>
                    <a:cxn ang="0">
                      <a:pos x="connsiteX837" y="connsiteY837"/>
                    </a:cxn>
                    <a:cxn ang="0">
                      <a:pos x="connsiteX838" y="connsiteY838"/>
                    </a:cxn>
                    <a:cxn ang="0">
                      <a:pos x="connsiteX839" y="connsiteY839"/>
                    </a:cxn>
                    <a:cxn ang="0">
                      <a:pos x="connsiteX840" y="connsiteY840"/>
                    </a:cxn>
                    <a:cxn ang="0">
                      <a:pos x="connsiteX841" y="connsiteY841"/>
                    </a:cxn>
                    <a:cxn ang="0">
                      <a:pos x="connsiteX842" y="connsiteY842"/>
                    </a:cxn>
                    <a:cxn ang="0">
                      <a:pos x="connsiteX843" y="connsiteY843"/>
                    </a:cxn>
                    <a:cxn ang="0">
                      <a:pos x="connsiteX844" y="connsiteY844"/>
                    </a:cxn>
                    <a:cxn ang="0">
                      <a:pos x="connsiteX845" y="connsiteY845"/>
                    </a:cxn>
                    <a:cxn ang="0">
                      <a:pos x="connsiteX846" y="connsiteY846"/>
                    </a:cxn>
                    <a:cxn ang="0">
                      <a:pos x="connsiteX847" y="connsiteY847"/>
                    </a:cxn>
                    <a:cxn ang="0">
                      <a:pos x="connsiteX848" y="connsiteY848"/>
                    </a:cxn>
                    <a:cxn ang="0">
                      <a:pos x="connsiteX849" y="connsiteY849"/>
                    </a:cxn>
                    <a:cxn ang="0">
                      <a:pos x="connsiteX850" y="connsiteY850"/>
                    </a:cxn>
                    <a:cxn ang="0">
                      <a:pos x="connsiteX851" y="connsiteY851"/>
                    </a:cxn>
                    <a:cxn ang="0">
                      <a:pos x="connsiteX852" y="connsiteY852"/>
                    </a:cxn>
                    <a:cxn ang="0">
                      <a:pos x="connsiteX853" y="connsiteY853"/>
                    </a:cxn>
                    <a:cxn ang="0">
                      <a:pos x="connsiteX854" y="connsiteY854"/>
                    </a:cxn>
                    <a:cxn ang="0">
                      <a:pos x="connsiteX855" y="connsiteY855"/>
                    </a:cxn>
                    <a:cxn ang="0">
                      <a:pos x="connsiteX856" y="connsiteY856"/>
                    </a:cxn>
                    <a:cxn ang="0">
                      <a:pos x="connsiteX857" y="connsiteY857"/>
                    </a:cxn>
                    <a:cxn ang="0">
                      <a:pos x="connsiteX858" y="connsiteY858"/>
                    </a:cxn>
                    <a:cxn ang="0">
                      <a:pos x="connsiteX859" y="connsiteY859"/>
                    </a:cxn>
                    <a:cxn ang="0">
                      <a:pos x="connsiteX860" y="connsiteY860"/>
                    </a:cxn>
                    <a:cxn ang="0">
                      <a:pos x="connsiteX861" y="connsiteY861"/>
                    </a:cxn>
                    <a:cxn ang="0">
                      <a:pos x="connsiteX862" y="connsiteY862"/>
                    </a:cxn>
                    <a:cxn ang="0">
                      <a:pos x="connsiteX863" y="connsiteY863"/>
                    </a:cxn>
                    <a:cxn ang="0">
                      <a:pos x="connsiteX864" y="connsiteY864"/>
                    </a:cxn>
                    <a:cxn ang="0">
                      <a:pos x="connsiteX865" y="connsiteY865"/>
                    </a:cxn>
                    <a:cxn ang="0">
                      <a:pos x="connsiteX866" y="connsiteY866"/>
                    </a:cxn>
                    <a:cxn ang="0">
                      <a:pos x="connsiteX867" y="connsiteY867"/>
                    </a:cxn>
                    <a:cxn ang="0">
                      <a:pos x="connsiteX868" y="connsiteY868"/>
                    </a:cxn>
                    <a:cxn ang="0">
                      <a:pos x="connsiteX869" y="connsiteY869"/>
                    </a:cxn>
                    <a:cxn ang="0">
                      <a:pos x="connsiteX870" y="connsiteY870"/>
                    </a:cxn>
                    <a:cxn ang="0">
                      <a:pos x="connsiteX871" y="connsiteY871"/>
                    </a:cxn>
                    <a:cxn ang="0">
                      <a:pos x="connsiteX872" y="connsiteY872"/>
                    </a:cxn>
                    <a:cxn ang="0">
                      <a:pos x="connsiteX873" y="connsiteY873"/>
                    </a:cxn>
                    <a:cxn ang="0">
                      <a:pos x="connsiteX874" y="connsiteY874"/>
                    </a:cxn>
                    <a:cxn ang="0">
                      <a:pos x="connsiteX875" y="connsiteY875"/>
                    </a:cxn>
                    <a:cxn ang="0">
                      <a:pos x="connsiteX876" y="connsiteY876"/>
                    </a:cxn>
                    <a:cxn ang="0">
                      <a:pos x="connsiteX877" y="connsiteY877"/>
                    </a:cxn>
                    <a:cxn ang="0">
                      <a:pos x="connsiteX878" y="connsiteY878"/>
                    </a:cxn>
                    <a:cxn ang="0">
                      <a:pos x="connsiteX879" y="connsiteY879"/>
                    </a:cxn>
                    <a:cxn ang="0">
                      <a:pos x="connsiteX880" y="connsiteY880"/>
                    </a:cxn>
                    <a:cxn ang="0">
                      <a:pos x="connsiteX881" y="connsiteY881"/>
                    </a:cxn>
                    <a:cxn ang="0">
                      <a:pos x="connsiteX882" y="connsiteY882"/>
                    </a:cxn>
                    <a:cxn ang="0">
                      <a:pos x="connsiteX883" y="connsiteY883"/>
                    </a:cxn>
                    <a:cxn ang="0">
                      <a:pos x="connsiteX884" y="connsiteY884"/>
                    </a:cxn>
                    <a:cxn ang="0">
                      <a:pos x="connsiteX885" y="connsiteY885"/>
                    </a:cxn>
                    <a:cxn ang="0">
                      <a:pos x="connsiteX886" y="connsiteY886"/>
                    </a:cxn>
                    <a:cxn ang="0">
                      <a:pos x="connsiteX887" y="connsiteY887"/>
                    </a:cxn>
                    <a:cxn ang="0">
                      <a:pos x="connsiteX888" y="connsiteY888"/>
                    </a:cxn>
                    <a:cxn ang="0">
                      <a:pos x="connsiteX889" y="connsiteY889"/>
                    </a:cxn>
                    <a:cxn ang="0">
                      <a:pos x="connsiteX890" y="connsiteY890"/>
                    </a:cxn>
                    <a:cxn ang="0">
                      <a:pos x="connsiteX891" y="connsiteY891"/>
                    </a:cxn>
                    <a:cxn ang="0">
                      <a:pos x="connsiteX892" y="connsiteY892"/>
                    </a:cxn>
                    <a:cxn ang="0">
                      <a:pos x="connsiteX893" y="connsiteY893"/>
                    </a:cxn>
                    <a:cxn ang="0">
                      <a:pos x="connsiteX894" y="connsiteY894"/>
                    </a:cxn>
                    <a:cxn ang="0">
                      <a:pos x="connsiteX895" y="connsiteY895"/>
                    </a:cxn>
                    <a:cxn ang="0">
                      <a:pos x="connsiteX896" y="connsiteY896"/>
                    </a:cxn>
                    <a:cxn ang="0">
                      <a:pos x="connsiteX897" y="connsiteY897"/>
                    </a:cxn>
                    <a:cxn ang="0">
                      <a:pos x="connsiteX898" y="connsiteY898"/>
                    </a:cxn>
                    <a:cxn ang="0">
                      <a:pos x="connsiteX899" y="connsiteY899"/>
                    </a:cxn>
                    <a:cxn ang="0">
                      <a:pos x="connsiteX900" y="connsiteY900"/>
                    </a:cxn>
                    <a:cxn ang="0">
                      <a:pos x="connsiteX901" y="connsiteY901"/>
                    </a:cxn>
                    <a:cxn ang="0">
                      <a:pos x="connsiteX902" y="connsiteY902"/>
                    </a:cxn>
                    <a:cxn ang="0">
                      <a:pos x="connsiteX903" y="connsiteY903"/>
                    </a:cxn>
                    <a:cxn ang="0">
                      <a:pos x="connsiteX904" y="connsiteY904"/>
                    </a:cxn>
                    <a:cxn ang="0">
                      <a:pos x="connsiteX905" y="connsiteY905"/>
                    </a:cxn>
                    <a:cxn ang="0">
                      <a:pos x="connsiteX906" y="connsiteY906"/>
                    </a:cxn>
                    <a:cxn ang="0">
                      <a:pos x="connsiteX907" y="connsiteY907"/>
                    </a:cxn>
                    <a:cxn ang="0">
                      <a:pos x="connsiteX908" y="connsiteY908"/>
                    </a:cxn>
                    <a:cxn ang="0">
                      <a:pos x="connsiteX909" y="connsiteY909"/>
                    </a:cxn>
                    <a:cxn ang="0">
                      <a:pos x="connsiteX910" y="connsiteY910"/>
                    </a:cxn>
                    <a:cxn ang="0">
                      <a:pos x="connsiteX911" y="connsiteY911"/>
                    </a:cxn>
                    <a:cxn ang="0">
                      <a:pos x="connsiteX912" y="connsiteY912"/>
                    </a:cxn>
                    <a:cxn ang="0">
                      <a:pos x="connsiteX913" y="connsiteY913"/>
                    </a:cxn>
                    <a:cxn ang="0">
                      <a:pos x="connsiteX914" y="connsiteY914"/>
                    </a:cxn>
                    <a:cxn ang="0">
                      <a:pos x="connsiteX915" y="connsiteY915"/>
                    </a:cxn>
                    <a:cxn ang="0">
                      <a:pos x="connsiteX916" y="connsiteY916"/>
                    </a:cxn>
                    <a:cxn ang="0">
                      <a:pos x="connsiteX917" y="connsiteY917"/>
                    </a:cxn>
                    <a:cxn ang="0">
                      <a:pos x="connsiteX918" y="connsiteY918"/>
                    </a:cxn>
                    <a:cxn ang="0">
                      <a:pos x="connsiteX919" y="connsiteY919"/>
                    </a:cxn>
                    <a:cxn ang="0">
                      <a:pos x="connsiteX920" y="connsiteY920"/>
                    </a:cxn>
                    <a:cxn ang="0">
                      <a:pos x="connsiteX921" y="connsiteY921"/>
                    </a:cxn>
                    <a:cxn ang="0">
                      <a:pos x="connsiteX922" y="connsiteY922"/>
                    </a:cxn>
                    <a:cxn ang="0">
                      <a:pos x="connsiteX923" y="connsiteY923"/>
                    </a:cxn>
                    <a:cxn ang="0">
                      <a:pos x="connsiteX924" y="connsiteY924"/>
                    </a:cxn>
                    <a:cxn ang="0">
                      <a:pos x="connsiteX925" y="connsiteY925"/>
                    </a:cxn>
                    <a:cxn ang="0">
                      <a:pos x="connsiteX926" y="connsiteY926"/>
                    </a:cxn>
                    <a:cxn ang="0">
                      <a:pos x="connsiteX927" y="connsiteY927"/>
                    </a:cxn>
                    <a:cxn ang="0">
                      <a:pos x="connsiteX928" y="connsiteY928"/>
                    </a:cxn>
                    <a:cxn ang="0">
                      <a:pos x="connsiteX929" y="connsiteY929"/>
                    </a:cxn>
                    <a:cxn ang="0">
                      <a:pos x="connsiteX930" y="connsiteY930"/>
                    </a:cxn>
                    <a:cxn ang="0">
                      <a:pos x="connsiteX931" y="connsiteY931"/>
                    </a:cxn>
                    <a:cxn ang="0">
                      <a:pos x="connsiteX932" y="connsiteY932"/>
                    </a:cxn>
                    <a:cxn ang="0">
                      <a:pos x="connsiteX933" y="connsiteY933"/>
                    </a:cxn>
                    <a:cxn ang="0">
                      <a:pos x="connsiteX934" y="connsiteY934"/>
                    </a:cxn>
                    <a:cxn ang="0">
                      <a:pos x="connsiteX935" y="connsiteY935"/>
                    </a:cxn>
                    <a:cxn ang="0">
                      <a:pos x="connsiteX936" y="connsiteY936"/>
                    </a:cxn>
                    <a:cxn ang="0">
                      <a:pos x="connsiteX937" y="connsiteY937"/>
                    </a:cxn>
                    <a:cxn ang="0">
                      <a:pos x="connsiteX938" y="connsiteY938"/>
                    </a:cxn>
                    <a:cxn ang="0">
                      <a:pos x="connsiteX939" y="connsiteY939"/>
                    </a:cxn>
                    <a:cxn ang="0">
                      <a:pos x="connsiteX940" y="connsiteY940"/>
                    </a:cxn>
                    <a:cxn ang="0">
                      <a:pos x="connsiteX941" y="connsiteY941"/>
                    </a:cxn>
                    <a:cxn ang="0">
                      <a:pos x="connsiteX942" y="connsiteY942"/>
                    </a:cxn>
                    <a:cxn ang="0">
                      <a:pos x="connsiteX943" y="connsiteY943"/>
                    </a:cxn>
                    <a:cxn ang="0">
                      <a:pos x="connsiteX944" y="connsiteY944"/>
                    </a:cxn>
                    <a:cxn ang="0">
                      <a:pos x="connsiteX945" y="connsiteY945"/>
                    </a:cxn>
                    <a:cxn ang="0">
                      <a:pos x="connsiteX946" y="connsiteY946"/>
                    </a:cxn>
                    <a:cxn ang="0">
                      <a:pos x="connsiteX947" y="connsiteY947"/>
                    </a:cxn>
                    <a:cxn ang="0">
                      <a:pos x="connsiteX948" y="connsiteY948"/>
                    </a:cxn>
                    <a:cxn ang="0">
                      <a:pos x="connsiteX949" y="connsiteY949"/>
                    </a:cxn>
                    <a:cxn ang="0">
                      <a:pos x="connsiteX950" y="connsiteY950"/>
                    </a:cxn>
                    <a:cxn ang="0">
                      <a:pos x="connsiteX951" y="connsiteY951"/>
                    </a:cxn>
                    <a:cxn ang="0">
                      <a:pos x="connsiteX952" y="connsiteY952"/>
                    </a:cxn>
                    <a:cxn ang="0">
                      <a:pos x="connsiteX953" y="connsiteY953"/>
                    </a:cxn>
                    <a:cxn ang="0">
                      <a:pos x="connsiteX954" y="connsiteY954"/>
                    </a:cxn>
                    <a:cxn ang="0">
                      <a:pos x="connsiteX955" y="connsiteY955"/>
                    </a:cxn>
                    <a:cxn ang="0">
                      <a:pos x="connsiteX956" y="connsiteY956"/>
                    </a:cxn>
                    <a:cxn ang="0">
                      <a:pos x="connsiteX957" y="connsiteY957"/>
                    </a:cxn>
                    <a:cxn ang="0">
                      <a:pos x="connsiteX958" y="connsiteY958"/>
                    </a:cxn>
                    <a:cxn ang="0">
                      <a:pos x="connsiteX959" y="connsiteY959"/>
                    </a:cxn>
                    <a:cxn ang="0">
                      <a:pos x="connsiteX960" y="connsiteY960"/>
                    </a:cxn>
                    <a:cxn ang="0">
                      <a:pos x="connsiteX961" y="connsiteY961"/>
                    </a:cxn>
                    <a:cxn ang="0">
                      <a:pos x="connsiteX962" y="connsiteY962"/>
                    </a:cxn>
                    <a:cxn ang="0">
                      <a:pos x="connsiteX963" y="connsiteY963"/>
                    </a:cxn>
                    <a:cxn ang="0">
                      <a:pos x="connsiteX964" y="connsiteY964"/>
                    </a:cxn>
                    <a:cxn ang="0">
                      <a:pos x="connsiteX965" y="connsiteY965"/>
                    </a:cxn>
                    <a:cxn ang="0">
                      <a:pos x="connsiteX966" y="connsiteY966"/>
                    </a:cxn>
                    <a:cxn ang="0">
                      <a:pos x="connsiteX967" y="connsiteY967"/>
                    </a:cxn>
                    <a:cxn ang="0">
                      <a:pos x="connsiteX968" y="connsiteY968"/>
                    </a:cxn>
                    <a:cxn ang="0">
                      <a:pos x="connsiteX969" y="connsiteY969"/>
                    </a:cxn>
                    <a:cxn ang="0">
                      <a:pos x="connsiteX970" y="connsiteY970"/>
                    </a:cxn>
                    <a:cxn ang="0">
                      <a:pos x="connsiteX971" y="connsiteY971"/>
                    </a:cxn>
                    <a:cxn ang="0">
                      <a:pos x="connsiteX972" y="connsiteY972"/>
                    </a:cxn>
                    <a:cxn ang="0">
                      <a:pos x="connsiteX973" y="connsiteY973"/>
                    </a:cxn>
                    <a:cxn ang="0">
                      <a:pos x="connsiteX974" y="connsiteY974"/>
                    </a:cxn>
                    <a:cxn ang="0">
                      <a:pos x="connsiteX975" y="connsiteY975"/>
                    </a:cxn>
                    <a:cxn ang="0">
                      <a:pos x="connsiteX976" y="connsiteY976"/>
                    </a:cxn>
                    <a:cxn ang="0">
                      <a:pos x="connsiteX977" y="connsiteY977"/>
                    </a:cxn>
                    <a:cxn ang="0">
                      <a:pos x="connsiteX978" y="connsiteY978"/>
                    </a:cxn>
                    <a:cxn ang="0">
                      <a:pos x="connsiteX979" y="connsiteY979"/>
                    </a:cxn>
                    <a:cxn ang="0">
                      <a:pos x="connsiteX980" y="connsiteY980"/>
                    </a:cxn>
                    <a:cxn ang="0">
                      <a:pos x="connsiteX981" y="connsiteY981"/>
                    </a:cxn>
                    <a:cxn ang="0">
                      <a:pos x="connsiteX982" y="connsiteY982"/>
                    </a:cxn>
                    <a:cxn ang="0">
                      <a:pos x="connsiteX983" y="connsiteY983"/>
                    </a:cxn>
                    <a:cxn ang="0">
                      <a:pos x="connsiteX984" y="connsiteY984"/>
                    </a:cxn>
                    <a:cxn ang="0">
                      <a:pos x="connsiteX985" y="connsiteY985"/>
                    </a:cxn>
                    <a:cxn ang="0">
                      <a:pos x="connsiteX986" y="connsiteY986"/>
                    </a:cxn>
                    <a:cxn ang="0">
                      <a:pos x="connsiteX987" y="connsiteY987"/>
                    </a:cxn>
                    <a:cxn ang="0">
                      <a:pos x="connsiteX988" y="connsiteY988"/>
                    </a:cxn>
                    <a:cxn ang="0">
                      <a:pos x="connsiteX989" y="connsiteY989"/>
                    </a:cxn>
                    <a:cxn ang="0">
                      <a:pos x="connsiteX990" y="connsiteY990"/>
                    </a:cxn>
                    <a:cxn ang="0">
                      <a:pos x="connsiteX991" y="connsiteY991"/>
                    </a:cxn>
                    <a:cxn ang="0">
                      <a:pos x="connsiteX992" y="connsiteY992"/>
                    </a:cxn>
                    <a:cxn ang="0">
                      <a:pos x="connsiteX993" y="connsiteY993"/>
                    </a:cxn>
                    <a:cxn ang="0">
                      <a:pos x="connsiteX994" y="connsiteY994"/>
                    </a:cxn>
                    <a:cxn ang="0">
                      <a:pos x="connsiteX995" y="connsiteY995"/>
                    </a:cxn>
                    <a:cxn ang="0">
                      <a:pos x="connsiteX996" y="connsiteY996"/>
                    </a:cxn>
                    <a:cxn ang="0">
                      <a:pos x="connsiteX997" y="connsiteY997"/>
                    </a:cxn>
                    <a:cxn ang="0">
                      <a:pos x="connsiteX998" y="connsiteY998"/>
                    </a:cxn>
                    <a:cxn ang="0">
                      <a:pos x="connsiteX999" y="connsiteY999"/>
                    </a:cxn>
                    <a:cxn ang="0">
                      <a:pos x="connsiteX1000" y="connsiteY1000"/>
                    </a:cxn>
                    <a:cxn ang="0">
                      <a:pos x="connsiteX1001" y="connsiteY1001"/>
                    </a:cxn>
                    <a:cxn ang="0">
                      <a:pos x="connsiteX1002" y="connsiteY1002"/>
                    </a:cxn>
                    <a:cxn ang="0">
                      <a:pos x="connsiteX1003" y="connsiteY1003"/>
                    </a:cxn>
                    <a:cxn ang="0">
                      <a:pos x="connsiteX1004" y="connsiteY1004"/>
                    </a:cxn>
                    <a:cxn ang="0">
                      <a:pos x="connsiteX1005" y="connsiteY1005"/>
                    </a:cxn>
                    <a:cxn ang="0">
                      <a:pos x="connsiteX1006" y="connsiteY1006"/>
                    </a:cxn>
                    <a:cxn ang="0">
                      <a:pos x="connsiteX1007" y="connsiteY1007"/>
                    </a:cxn>
                    <a:cxn ang="0">
                      <a:pos x="connsiteX1008" y="connsiteY1008"/>
                    </a:cxn>
                    <a:cxn ang="0">
                      <a:pos x="connsiteX1009" y="connsiteY1009"/>
                    </a:cxn>
                    <a:cxn ang="0">
                      <a:pos x="connsiteX1010" y="connsiteY1010"/>
                    </a:cxn>
                    <a:cxn ang="0">
                      <a:pos x="connsiteX1011" y="connsiteY1011"/>
                    </a:cxn>
                    <a:cxn ang="0">
                      <a:pos x="connsiteX1012" y="connsiteY1012"/>
                    </a:cxn>
                    <a:cxn ang="0">
                      <a:pos x="connsiteX1013" y="connsiteY1013"/>
                    </a:cxn>
                    <a:cxn ang="0">
                      <a:pos x="connsiteX1014" y="connsiteY1014"/>
                    </a:cxn>
                    <a:cxn ang="0">
                      <a:pos x="connsiteX1015" y="connsiteY1015"/>
                    </a:cxn>
                    <a:cxn ang="0">
                      <a:pos x="connsiteX1016" y="connsiteY1016"/>
                    </a:cxn>
                    <a:cxn ang="0">
                      <a:pos x="connsiteX1017" y="connsiteY1017"/>
                    </a:cxn>
                    <a:cxn ang="0">
                      <a:pos x="connsiteX1018" y="connsiteY1018"/>
                    </a:cxn>
                    <a:cxn ang="0">
                      <a:pos x="connsiteX1019" y="connsiteY1019"/>
                    </a:cxn>
                    <a:cxn ang="0">
                      <a:pos x="connsiteX1020" y="connsiteY1020"/>
                    </a:cxn>
                    <a:cxn ang="0">
                      <a:pos x="connsiteX1021" y="connsiteY1021"/>
                    </a:cxn>
                    <a:cxn ang="0">
                      <a:pos x="connsiteX1022" y="connsiteY1022"/>
                    </a:cxn>
                    <a:cxn ang="0">
                      <a:pos x="connsiteX1023" y="connsiteY1023"/>
                    </a:cxn>
                    <a:cxn ang="0">
                      <a:pos x="connsiteX1024" y="connsiteY1024"/>
                    </a:cxn>
                    <a:cxn ang="0">
                      <a:pos x="connsiteX1025" y="connsiteY1025"/>
                    </a:cxn>
                    <a:cxn ang="0">
                      <a:pos x="connsiteX1026" y="connsiteY1026"/>
                    </a:cxn>
                    <a:cxn ang="0">
                      <a:pos x="connsiteX1027" y="connsiteY1027"/>
                    </a:cxn>
                    <a:cxn ang="0">
                      <a:pos x="connsiteX1028" y="connsiteY1028"/>
                    </a:cxn>
                    <a:cxn ang="0">
                      <a:pos x="connsiteX1029" y="connsiteY1029"/>
                    </a:cxn>
                    <a:cxn ang="0">
                      <a:pos x="connsiteX1030" y="connsiteY1030"/>
                    </a:cxn>
                    <a:cxn ang="0">
                      <a:pos x="connsiteX1031" y="connsiteY1031"/>
                    </a:cxn>
                    <a:cxn ang="0">
                      <a:pos x="connsiteX1032" y="connsiteY1032"/>
                    </a:cxn>
                    <a:cxn ang="0">
                      <a:pos x="connsiteX1033" y="connsiteY1033"/>
                    </a:cxn>
                    <a:cxn ang="0">
                      <a:pos x="connsiteX1034" y="connsiteY1034"/>
                    </a:cxn>
                    <a:cxn ang="0">
                      <a:pos x="connsiteX1035" y="connsiteY1035"/>
                    </a:cxn>
                    <a:cxn ang="0">
                      <a:pos x="connsiteX1036" y="connsiteY1036"/>
                    </a:cxn>
                    <a:cxn ang="0">
                      <a:pos x="connsiteX1037" y="connsiteY1037"/>
                    </a:cxn>
                    <a:cxn ang="0">
                      <a:pos x="connsiteX1038" y="connsiteY1038"/>
                    </a:cxn>
                    <a:cxn ang="0">
                      <a:pos x="connsiteX1039" y="connsiteY1039"/>
                    </a:cxn>
                    <a:cxn ang="0">
                      <a:pos x="connsiteX1040" y="connsiteY1040"/>
                    </a:cxn>
                    <a:cxn ang="0">
                      <a:pos x="connsiteX1041" y="connsiteY1041"/>
                    </a:cxn>
                    <a:cxn ang="0">
                      <a:pos x="connsiteX1042" y="connsiteY1042"/>
                    </a:cxn>
                    <a:cxn ang="0">
                      <a:pos x="connsiteX1043" y="connsiteY1043"/>
                    </a:cxn>
                    <a:cxn ang="0">
                      <a:pos x="connsiteX1044" y="connsiteY1044"/>
                    </a:cxn>
                    <a:cxn ang="0">
                      <a:pos x="connsiteX1045" y="connsiteY1045"/>
                    </a:cxn>
                    <a:cxn ang="0">
                      <a:pos x="connsiteX1046" y="connsiteY1046"/>
                    </a:cxn>
                    <a:cxn ang="0">
                      <a:pos x="connsiteX1047" y="connsiteY1047"/>
                    </a:cxn>
                    <a:cxn ang="0">
                      <a:pos x="connsiteX1048" y="connsiteY1048"/>
                    </a:cxn>
                    <a:cxn ang="0">
                      <a:pos x="connsiteX1049" y="connsiteY1049"/>
                    </a:cxn>
                    <a:cxn ang="0">
                      <a:pos x="connsiteX1050" y="connsiteY1050"/>
                    </a:cxn>
                    <a:cxn ang="0">
                      <a:pos x="connsiteX1051" y="connsiteY1051"/>
                    </a:cxn>
                    <a:cxn ang="0">
                      <a:pos x="connsiteX1052" y="connsiteY1052"/>
                    </a:cxn>
                    <a:cxn ang="0">
                      <a:pos x="connsiteX1053" y="connsiteY1053"/>
                    </a:cxn>
                    <a:cxn ang="0">
                      <a:pos x="connsiteX1054" y="connsiteY1054"/>
                    </a:cxn>
                    <a:cxn ang="0">
                      <a:pos x="connsiteX1055" y="connsiteY1055"/>
                    </a:cxn>
                    <a:cxn ang="0">
                      <a:pos x="connsiteX1056" y="connsiteY1056"/>
                    </a:cxn>
                    <a:cxn ang="0">
                      <a:pos x="connsiteX1057" y="connsiteY1057"/>
                    </a:cxn>
                    <a:cxn ang="0">
                      <a:pos x="connsiteX1058" y="connsiteY1058"/>
                    </a:cxn>
                    <a:cxn ang="0">
                      <a:pos x="connsiteX1059" y="connsiteY1059"/>
                    </a:cxn>
                    <a:cxn ang="0">
                      <a:pos x="connsiteX1060" y="connsiteY1060"/>
                    </a:cxn>
                    <a:cxn ang="0">
                      <a:pos x="connsiteX1061" y="connsiteY1061"/>
                    </a:cxn>
                    <a:cxn ang="0">
                      <a:pos x="connsiteX1062" y="connsiteY1062"/>
                    </a:cxn>
                    <a:cxn ang="0">
                      <a:pos x="connsiteX1063" y="connsiteY1063"/>
                    </a:cxn>
                    <a:cxn ang="0">
                      <a:pos x="connsiteX1064" y="connsiteY1064"/>
                    </a:cxn>
                    <a:cxn ang="0">
                      <a:pos x="connsiteX1065" y="connsiteY1065"/>
                    </a:cxn>
                    <a:cxn ang="0">
                      <a:pos x="connsiteX1066" y="connsiteY1066"/>
                    </a:cxn>
                    <a:cxn ang="0">
                      <a:pos x="connsiteX1067" y="connsiteY1067"/>
                    </a:cxn>
                    <a:cxn ang="0">
                      <a:pos x="connsiteX1068" y="connsiteY1068"/>
                    </a:cxn>
                    <a:cxn ang="0">
                      <a:pos x="connsiteX1069" y="connsiteY1069"/>
                    </a:cxn>
                    <a:cxn ang="0">
                      <a:pos x="connsiteX1070" y="connsiteY1070"/>
                    </a:cxn>
                    <a:cxn ang="0">
                      <a:pos x="connsiteX1071" y="connsiteY1071"/>
                    </a:cxn>
                    <a:cxn ang="0">
                      <a:pos x="connsiteX1072" y="connsiteY1072"/>
                    </a:cxn>
                    <a:cxn ang="0">
                      <a:pos x="connsiteX1073" y="connsiteY1073"/>
                    </a:cxn>
                    <a:cxn ang="0">
                      <a:pos x="connsiteX1074" y="connsiteY1074"/>
                    </a:cxn>
                    <a:cxn ang="0">
                      <a:pos x="connsiteX1075" y="connsiteY1075"/>
                    </a:cxn>
                    <a:cxn ang="0">
                      <a:pos x="connsiteX1076" y="connsiteY1076"/>
                    </a:cxn>
                    <a:cxn ang="0">
                      <a:pos x="connsiteX1077" y="connsiteY1077"/>
                    </a:cxn>
                    <a:cxn ang="0">
                      <a:pos x="connsiteX1078" y="connsiteY1078"/>
                    </a:cxn>
                    <a:cxn ang="0">
                      <a:pos x="connsiteX1079" y="connsiteY1079"/>
                    </a:cxn>
                    <a:cxn ang="0">
                      <a:pos x="connsiteX1080" y="connsiteY1080"/>
                    </a:cxn>
                    <a:cxn ang="0">
                      <a:pos x="connsiteX1081" y="connsiteY1081"/>
                    </a:cxn>
                    <a:cxn ang="0">
                      <a:pos x="connsiteX1082" y="connsiteY1082"/>
                    </a:cxn>
                    <a:cxn ang="0">
                      <a:pos x="connsiteX1083" y="connsiteY1083"/>
                    </a:cxn>
                    <a:cxn ang="0">
                      <a:pos x="connsiteX1084" y="connsiteY1084"/>
                    </a:cxn>
                    <a:cxn ang="0">
                      <a:pos x="connsiteX1085" y="connsiteY1085"/>
                    </a:cxn>
                    <a:cxn ang="0">
                      <a:pos x="connsiteX1086" y="connsiteY1086"/>
                    </a:cxn>
                    <a:cxn ang="0">
                      <a:pos x="connsiteX1087" y="connsiteY1087"/>
                    </a:cxn>
                    <a:cxn ang="0">
                      <a:pos x="connsiteX1088" y="connsiteY1088"/>
                    </a:cxn>
                    <a:cxn ang="0">
                      <a:pos x="connsiteX1089" y="connsiteY1089"/>
                    </a:cxn>
                    <a:cxn ang="0">
                      <a:pos x="connsiteX1090" y="connsiteY1090"/>
                    </a:cxn>
                    <a:cxn ang="0">
                      <a:pos x="connsiteX1091" y="connsiteY1091"/>
                    </a:cxn>
                    <a:cxn ang="0">
                      <a:pos x="connsiteX1092" y="connsiteY1092"/>
                    </a:cxn>
                    <a:cxn ang="0">
                      <a:pos x="connsiteX1093" y="connsiteY1093"/>
                    </a:cxn>
                    <a:cxn ang="0">
                      <a:pos x="connsiteX1094" y="connsiteY1094"/>
                    </a:cxn>
                    <a:cxn ang="0">
                      <a:pos x="connsiteX1095" y="connsiteY1095"/>
                    </a:cxn>
                    <a:cxn ang="0">
                      <a:pos x="connsiteX1096" y="connsiteY1096"/>
                    </a:cxn>
                    <a:cxn ang="0">
                      <a:pos x="connsiteX1097" y="connsiteY1097"/>
                    </a:cxn>
                    <a:cxn ang="0">
                      <a:pos x="connsiteX1098" y="connsiteY1098"/>
                    </a:cxn>
                    <a:cxn ang="0">
                      <a:pos x="connsiteX1099" y="connsiteY1099"/>
                    </a:cxn>
                    <a:cxn ang="0">
                      <a:pos x="connsiteX1100" y="connsiteY1100"/>
                    </a:cxn>
                    <a:cxn ang="0">
                      <a:pos x="connsiteX1101" y="connsiteY1101"/>
                    </a:cxn>
                    <a:cxn ang="0">
                      <a:pos x="connsiteX1102" y="connsiteY1102"/>
                    </a:cxn>
                    <a:cxn ang="0">
                      <a:pos x="connsiteX1103" y="connsiteY1103"/>
                    </a:cxn>
                    <a:cxn ang="0">
                      <a:pos x="connsiteX1104" y="connsiteY1104"/>
                    </a:cxn>
                    <a:cxn ang="0">
                      <a:pos x="connsiteX1105" y="connsiteY1105"/>
                    </a:cxn>
                    <a:cxn ang="0">
                      <a:pos x="connsiteX1106" y="connsiteY1106"/>
                    </a:cxn>
                    <a:cxn ang="0">
                      <a:pos x="connsiteX1107" y="connsiteY1107"/>
                    </a:cxn>
                    <a:cxn ang="0">
                      <a:pos x="connsiteX1108" y="connsiteY1108"/>
                    </a:cxn>
                    <a:cxn ang="0">
                      <a:pos x="connsiteX1109" y="connsiteY1109"/>
                    </a:cxn>
                    <a:cxn ang="0">
                      <a:pos x="connsiteX1110" y="connsiteY1110"/>
                    </a:cxn>
                    <a:cxn ang="0">
                      <a:pos x="connsiteX1111" y="connsiteY1111"/>
                    </a:cxn>
                    <a:cxn ang="0">
                      <a:pos x="connsiteX1112" y="connsiteY1112"/>
                    </a:cxn>
                    <a:cxn ang="0">
                      <a:pos x="connsiteX1113" y="connsiteY1113"/>
                    </a:cxn>
                    <a:cxn ang="0">
                      <a:pos x="connsiteX1114" y="connsiteY1114"/>
                    </a:cxn>
                    <a:cxn ang="0">
                      <a:pos x="connsiteX1115" y="connsiteY1115"/>
                    </a:cxn>
                    <a:cxn ang="0">
                      <a:pos x="connsiteX1116" y="connsiteY1116"/>
                    </a:cxn>
                    <a:cxn ang="0">
                      <a:pos x="connsiteX1117" y="connsiteY1117"/>
                    </a:cxn>
                    <a:cxn ang="0">
                      <a:pos x="connsiteX1118" y="connsiteY1118"/>
                    </a:cxn>
                    <a:cxn ang="0">
                      <a:pos x="connsiteX1119" y="connsiteY1119"/>
                    </a:cxn>
                    <a:cxn ang="0">
                      <a:pos x="connsiteX1120" y="connsiteY1120"/>
                    </a:cxn>
                    <a:cxn ang="0">
                      <a:pos x="connsiteX1121" y="connsiteY1121"/>
                    </a:cxn>
                    <a:cxn ang="0">
                      <a:pos x="connsiteX1122" y="connsiteY1122"/>
                    </a:cxn>
                    <a:cxn ang="0">
                      <a:pos x="connsiteX1123" y="connsiteY1123"/>
                    </a:cxn>
                    <a:cxn ang="0">
                      <a:pos x="connsiteX1124" y="connsiteY1124"/>
                    </a:cxn>
                    <a:cxn ang="0">
                      <a:pos x="connsiteX1125" y="connsiteY1125"/>
                    </a:cxn>
                    <a:cxn ang="0">
                      <a:pos x="connsiteX1126" y="connsiteY1126"/>
                    </a:cxn>
                    <a:cxn ang="0">
                      <a:pos x="connsiteX1127" y="connsiteY1127"/>
                    </a:cxn>
                    <a:cxn ang="0">
                      <a:pos x="connsiteX1128" y="connsiteY1128"/>
                    </a:cxn>
                    <a:cxn ang="0">
                      <a:pos x="connsiteX1129" y="connsiteY1129"/>
                    </a:cxn>
                    <a:cxn ang="0">
                      <a:pos x="connsiteX1130" y="connsiteY1130"/>
                    </a:cxn>
                    <a:cxn ang="0">
                      <a:pos x="connsiteX1131" y="connsiteY1131"/>
                    </a:cxn>
                    <a:cxn ang="0">
                      <a:pos x="connsiteX1132" y="connsiteY1132"/>
                    </a:cxn>
                    <a:cxn ang="0">
                      <a:pos x="connsiteX1133" y="connsiteY1133"/>
                    </a:cxn>
                    <a:cxn ang="0">
                      <a:pos x="connsiteX1134" y="connsiteY1134"/>
                    </a:cxn>
                    <a:cxn ang="0">
                      <a:pos x="connsiteX1135" y="connsiteY1135"/>
                    </a:cxn>
                    <a:cxn ang="0">
                      <a:pos x="connsiteX1136" y="connsiteY1136"/>
                    </a:cxn>
                    <a:cxn ang="0">
                      <a:pos x="connsiteX1137" y="connsiteY1137"/>
                    </a:cxn>
                    <a:cxn ang="0">
                      <a:pos x="connsiteX1138" y="connsiteY1138"/>
                    </a:cxn>
                    <a:cxn ang="0">
                      <a:pos x="connsiteX1139" y="connsiteY1139"/>
                    </a:cxn>
                    <a:cxn ang="0">
                      <a:pos x="connsiteX1140" y="connsiteY1140"/>
                    </a:cxn>
                    <a:cxn ang="0">
                      <a:pos x="connsiteX1141" y="connsiteY1141"/>
                    </a:cxn>
                    <a:cxn ang="0">
                      <a:pos x="connsiteX1142" y="connsiteY1142"/>
                    </a:cxn>
                    <a:cxn ang="0">
                      <a:pos x="connsiteX1143" y="connsiteY1143"/>
                    </a:cxn>
                    <a:cxn ang="0">
                      <a:pos x="connsiteX1144" y="connsiteY1144"/>
                    </a:cxn>
                    <a:cxn ang="0">
                      <a:pos x="connsiteX1145" y="connsiteY1145"/>
                    </a:cxn>
                    <a:cxn ang="0">
                      <a:pos x="connsiteX1146" y="connsiteY1146"/>
                    </a:cxn>
                    <a:cxn ang="0">
                      <a:pos x="connsiteX1147" y="connsiteY1147"/>
                    </a:cxn>
                    <a:cxn ang="0">
                      <a:pos x="connsiteX1148" y="connsiteY1148"/>
                    </a:cxn>
                    <a:cxn ang="0">
                      <a:pos x="connsiteX1149" y="connsiteY1149"/>
                    </a:cxn>
                    <a:cxn ang="0">
                      <a:pos x="connsiteX1150" y="connsiteY1150"/>
                    </a:cxn>
                    <a:cxn ang="0">
                      <a:pos x="connsiteX1151" y="connsiteY1151"/>
                    </a:cxn>
                    <a:cxn ang="0">
                      <a:pos x="connsiteX1152" y="connsiteY1152"/>
                    </a:cxn>
                    <a:cxn ang="0">
                      <a:pos x="connsiteX1153" y="connsiteY1153"/>
                    </a:cxn>
                    <a:cxn ang="0">
                      <a:pos x="connsiteX1154" y="connsiteY1154"/>
                    </a:cxn>
                    <a:cxn ang="0">
                      <a:pos x="connsiteX1155" y="connsiteY1155"/>
                    </a:cxn>
                    <a:cxn ang="0">
                      <a:pos x="connsiteX1156" y="connsiteY1156"/>
                    </a:cxn>
                    <a:cxn ang="0">
                      <a:pos x="connsiteX1157" y="connsiteY1157"/>
                    </a:cxn>
                    <a:cxn ang="0">
                      <a:pos x="connsiteX1158" y="connsiteY1158"/>
                    </a:cxn>
                    <a:cxn ang="0">
                      <a:pos x="connsiteX1159" y="connsiteY1159"/>
                    </a:cxn>
                    <a:cxn ang="0">
                      <a:pos x="connsiteX1160" y="connsiteY1160"/>
                    </a:cxn>
                    <a:cxn ang="0">
                      <a:pos x="connsiteX1161" y="connsiteY1161"/>
                    </a:cxn>
                    <a:cxn ang="0">
                      <a:pos x="connsiteX1162" y="connsiteY1162"/>
                    </a:cxn>
                    <a:cxn ang="0">
                      <a:pos x="connsiteX1163" y="connsiteY1163"/>
                    </a:cxn>
                    <a:cxn ang="0">
                      <a:pos x="connsiteX1164" y="connsiteY1164"/>
                    </a:cxn>
                    <a:cxn ang="0">
                      <a:pos x="connsiteX1165" y="connsiteY1165"/>
                    </a:cxn>
                    <a:cxn ang="0">
                      <a:pos x="connsiteX1166" y="connsiteY1166"/>
                    </a:cxn>
                    <a:cxn ang="0">
                      <a:pos x="connsiteX1167" y="connsiteY1167"/>
                    </a:cxn>
                    <a:cxn ang="0">
                      <a:pos x="connsiteX1168" y="connsiteY1168"/>
                    </a:cxn>
                    <a:cxn ang="0">
                      <a:pos x="connsiteX1169" y="connsiteY1169"/>
                    </a:cxn>
                    <a:cxn ang="0">
                      <a:pos x="connsiteX1170" y="connsiteY1170"/>
                    </a:cxn>
                    <a:cxn ang="0">
                      <a:pos x="connsiteX1171" y="connsiteY1171"/>
                    </a:cxn>
                    <a:cxn ang="0">
                      <a:pos x="connsiteX1172" y="connsiteY1172"/>
                    </a:cxn>
                    <a:cxn ang="0">
                      <a:pos x="connsiteX1173" y="connsiteY1173"/>
                    </a:cxn>
                    <a:cxn ang="0">
                      <a:pos x="connsiteX1174" y="connsiteY1174"/>
                    </a:cxn>
                    <a:cxn ang="0">
                      <a:pos x="connsiteX1175" y="connsiteY1175"/>
                    </a:cxn>
                    <a:cxn ang="0">
                      <a:pos x="connsiteX1176" y="connsiteY1176"/>
                    </a:cxn>
                    <a:cxn ang="0">
                      <a:pos x="connsiteX1177" y="connsiteY1177"/>
                    </a:cxn>
                    <a:cxn ang="0">
                      <a:pos x="connsiteX1178" y="connsiteY1178"/>
                    </a:cxn>
                    <a:cxn ang="0">
                      <a:pos x="connsiteX1179" y="connsiteY1179"/>
                    </a:cxn>
                    <a:cxn ang="0">
                      <a:pos x="connsiteX1180" y="connsiteY1180"/>
                    </a:cxn>
                    <a:cxn ang="0">
                      <a:pos x="connsiteX1181" y="connsiteY1181"/>
                    </a:cxn>
                    <a:cxn ang="0">
                      <a:pos x="connsiteX1182" y="connsiteY1182"/>
                    </a:cxn>
                    <a:cxn ang="0">
                      <a:pos x="connsiteX1183" y="connsiteY1183"/>
                    </a:cxn>
                    <a:cxn ang="0">
                      <a:pos x="connsiteX1184" y="connsiteY1184"/>
                    </a:cxn>
                    <a:cxn ang="0">
                      <a:pos x="connsiteX1185" y="connsiteY1185"/>
                    </a:cxn>
                    <a:cxn ang="0">
                      <a:pos x="connsiteX1186" y="connsiteY1186"/>
                    </a:cxn>
                    <a:cxn ang="0">
                      <a:pos x="connsiteX1187" y="connsiteY1187"/>
                    </a:cxn>
                    <a:cxn ang="0">
                      <a:pos x="connsiteX1188" y="connsiteY1188"/>
                    </a:cxn>
                    <a:cxn ang="0">
                      <a:pos x="connsiteX1189" y="connsiteY1189"/>
                    </a:cxn>
                    <a:cxn ang="0">
                      <a:pos x="connsiteX1190" y="connsiteY1190"/>
                    </a:cxn>
                    <a:cxn ang="0">
                      <a:pos x="connsiteX1191" y="connsiteY1191"/>
                    </a:cxn>
                    <a:cxn ang="0">
                      <a:pos x="connsiteX1192" y="connsiteY1192"/>
                    </a:cxn>
                    <a:cxn ang="0">
                      <a:pos x="connsiteX1193" y="connsiteY1193"/>
                    </a:cxn>
                    <a:cxn ang="0">
                      <a:pos x="connsiteX1194" y="connsiteY1194"/>
                    </a:cxn>
                    <a:cxn ang="0">
                      <a:pos x="connsiteX1195" y="connsiteY1195"/>
                    </a:cxn>
                    <a:cxn ang="0">
                      <a:pos x="connsiteX1196" y="connsiteY1196"/>
                    </a:cxn>
                    <a:cxn ang="0">
                      <a:pos x="connsiteX1197" y="connsiteY1197"/>
                    </a:cxn>
                    <a:cxn ang="0">
                      <a:pos x="connsiteX1198" y="connsiteY1198"/>
                    </a:cxn>
                    <a:cxn ang="0">
                      <a:pos x="connsiteX1199" y="connsiteY1199"/>
                    </a:cxn>
                    <a:cxn ang="0">
                      <a:pos x="connsiteX1200" y="connsiteY1200"/>
                    </a:cxn>
                    <a:cxn ang="0">
                      <a:pos x="connsiteX1201" y="connsiteY1201"/>
                    </a:cxn>
                    <a:cxn ang="0">
                      <a:pos x="connsiteX1202" y="connsiteY1202"/>
                    </a:cxn>
                    <a:cxn ang="0">
                      <a:pos x="connsiteX1203" y="connsiteY1203"/>
                    </a:cxn>
                    <a:cxn ang="0">
                      <a:pos x="connsiteX1204" y="connsiteY1204"/>
                    </a:cxn>
                    <a:cxn ang="0">
                      <a:pos x="connsiteX1205" y="connsiteY1205"/>
                    </a:cxn>
                    <a:cxn ang="0">
                      <a:pos x="connsiteX1206" y="connsiteY1206"/>
                    </a:cxn>
                    <a:cxn ang="0">
                      <a:pos x="connsiteX1207" y="connsiteY1207"/>
                    </a:cxn>
                    <a:cxn ang="0">
                      <a:pos x="connsiteX1208" y="connsiteY1208"/>
                    </a:cxn>
                    <a:cxn ang="0">
                      <a:pos x="connsiteX1209" y="connsiteY1209"/>
                    </a:cxn>
                    <a:cxn ang="0">
                      <a:pos x="connsiteX1210" y="connsiteY1210"/>
                    </a:cxn>
                    <a:cxn ang="0">
                      <a:pos x="connsiteX1211" y="connsiteY1211"/>
                    </a:cxn>
                    <a:cxn ang="0">
                      <a:pos x="connsiteX1212" y="connsiteY1212"/>
                    </a:cxn>
                    <a:cxn ang="0">
                      <a:pos x="connsiteX1213" y="connsiteY1213"/>
                    </a:cxn>
                    <a:cxn ang="0">
                      <a:pos x="connsiteX1214" y="connsiteY1214"/>
                    </a:cxn>
                    <a:cxn ang="0">
                      <a:pos x="connsiteX1215" y="connsiteY1215"/>
                    </a:cxn>
                    <a:cxn ang="0">
                      <a:pos x="connsiteX1216" y="connsiteY1216"/>
                    </a:cxn>
                    <a:cxn ang="0">
                      <a:pos x="connsiteX1217" y="connsiteY1217"/>
                    </a:cxn>
                    <a:cxn ang="0">
                      <a:pos x="connsiteX1218" y="connsiteY1218"/>
                    </a:cxn>
                    <a:cxn ang="0">
                      <a:pos x="connsiteX1219" y="connsiteY1219"/>
                    </a:cxn>
                    <a:cxn ang="0">
                      <a:pos x="connsiteX1220" y="connsiteY1220"/>
                    </a:cxn>
                    <a:cxn ang="0">
                      <a:pos x="connsiteX1221" y="connsiteY1221"/>
                    </a:cxn>
                    <a:cxn ang="0">
                      <a:pos x="connsiteX1222" y="connsiteY1222"/>
                    </a:cxn>
                    <a:cxn ang="0">
                      <a:pos x="connsiteX1223" y="connsiteY1223"/>
                    </a:cxn>
                    <a:cxn ang="0">
                      <a:pos x="connsiteX1224" y="connsiteY1224"/>
                    </a:cxn>
                    <a:cxn ang="0">
                      <a:pos x="connsiteX1225" y="connsiteY1225"/>
                    </a:cxn>
                    <a:cxn ang="0">
                      <a:pos x="connsiteX1226" y="connsiteY1226"/>
                    </a:cxn>
                    <a:cxn ang="0">
                      <a:pos x="connsiteX1227" y="connsiteY1227"/>
                    </a:cxn>
                    <a:cxn ang="0">
                      <a:pos x="connsiteX1228" y="connsiteY1228"/>
                    </a:cxn>
                    <a:cxn ang="0">
                      <a:pos x="connsiteX1229" y="connsiteY1229"/>
                    </a:cxn>
                    <a:cxn ang="0">
                      <a:pos x="connsiteX1230" y="connsiteY1230"/>
                    </a:cxn>
                    <a:cxn ang="0">
                      <a:pos x="connsiteX1231" y="connsiteY1231"/>
                    </a:cxn>
                    <a:cxn ang="0">
                      <a:pos x="connsiteX1232" y="connsiteY1232"/>
                    </a:cxn>
                    <a:cxn ang="0">
                      <a:pos x="connsiteX1233" y="connsiteY1233"/>
                    </a:cxn>
                    <a:cxn ang="0">
                      <a:pos x="connsiteX1234" y="connsiteY1234"/>
                    </a:cxn>
                    <a:cxn ang="0">
                      <a:pos x="connsiteX1235" y="connsiteY1235"/>
                    </a:cxn>
                    <a:cxn ang="0">
                      <a:pos x="connsiteX1236" y="connsiteY1236"/>
                    </a:cxn>
                    <a:cxn ang="0">
                      <a:pos x="connsiteX1237" y="connsiteY1237"/>
                    </a:cxn>
                    <a:cxn ang="0">
                      <a:pos x="connsiteX1238" y="connsiteY1238"/>
                    </a:cxn>
                    <a:cxn ang="0">
                      <a:pos x="connsiteX1239" y="connsiteY1239"/>
                    </a:cxn>
                    <a:cxn ang="0">
                      <a:pos x="connsiteX1240" y="connsiteY1240"/>
                    </a:cxn>
                    <a:cxn ang="0">
                      <a:pos x="connsiteX1241" y="connsiteY1241"/>
                    </a:cxn>
                    <a:cxn ang="0">
                      <a:pos x="connsiteX1242" y="connsiteY1242"/>
                    </a:cxn>
                    <a:cxn ang="0">
                      <a:pos x="connsiteX1243" y="connsiteY1243"/>
                    </a:cxn>
                    <a:cxn ang="0">
                      <a:pos x="connsiteX1244" y="connsiteY1244"/>
                    </a:cxn>
                    <a:cxn ang="0">
                      <a:pos x="connsiteX1245" y="connsiteY1245"/>
                    </a:cxn>
                    <a:cxn ang="0">
                      <a:pos x="connsiteX1246" y="connsiteY1246"/>
                    </a:cxn>
                    <a:cxn ang="0">
                      <a:pos x="connsiteX1247" y="connsiteY1247"/>
                    </a:cxn>
                    <a:cxn ang="0">
                      <a:pos x="connsiteX1248" y="connsiteY1248"/>
                    </a:cxn>
                    <a:cxn ang="0">
                      <a:pos x="connsiteX1249" y="connsiteY1249"/>
                    </a:cxn>
                    <a:cxn ang="0">
                      <a:pos x="connsiteX1250" y="connsiteY1250"/>
                    </a:cxn>
                    <a:cxn ang="0">
                      <a:pos x="connsiteX1251" y="connsiteY1251"/>
                    </a:cxn>
                    <a:cxn ang="0">
                      <a:pos x="connsiteX1252" y="connsiteY1252"/>
                    </a:cxn>
                    <a:cxn ang="0">
                      <a:pos x="connsiteX1253" y="connsiteY1253"/>
                    </a:cxn>
                    <a:cxn ang="0">
                      <a:pos x="connsiteX1254" y="connsiteY1254"/>
                    </a:cxn>
                    <a:cxn ang="0">
                      <a:pos x="connsiteX1255" y="connsiteY1255"/>
                    </a:cxn>
                    <a:cxn ang="0">
                      <a:pos x="connsiteX1256" y="connsiteY1256"/>
                    </a:cxn>
                    <a:cxn ang="0">
                      <a:pos x="connsiteX1257" y="connsiteY1257"/>
                    </a:cxn>
                    <a:cxn ang="0">
                      <a:pos x="connsiteX1258" y="connsiteY1258"/>
                    </a:cxn>
                    <a:cxn ang="0">
                      <a:pos x="connsiteX1259" y="connsiteY1259"/>
                    </a:cxn>
                    <a:cxn ang="0">
                      <a:pos x="connsiteX1260" y="connsiteY1260"/>
                    </a:cxn>
                    <a:cxn ang="0">
                      <a:pos x="connsiteX1261" y="connsiteY1261"/>
                    </a:cxn>
                    <a:cxn ang="0">
                      <a:pos x="connsiteX1262" y="connsiteY1262"/>
                    </a:cxn>
                    <a:cxn ang="0">
                      <a:pos x="connsiteX1263" y="connsiteY1263"/>
                    </a:cxn>
                    <a:cxn ang="0">
                      <a:pos x="connsiteX1264" y="connsiteY1264"/>
                    </a:cxn>
                    <a:cxn ang="0">
                      <a:pos x="connsiteX1265" y="connsiteY1265"/>
                    </a:cxn>
                    <a:cxn ang="0">
                      <a:pos x="connsiteX1266" y="connsiteY1266"/>
                    </a:cxn>
                    <a:cxn ang="0">
                      <a:pos x="connsiteX1267" y="connsiteY1267"/>
                    </a:cxn>
                    <a:cxn ang="0">
                      <a:pos x="connsiteX1268" y="connsiteY1268"/>
                    </a:cxn>
                    <a:cxn ang="0">
                      <a:pos x="connsiteX1269" y="connsiteY1269"/>
                    </a:cxn>
                    <a:cxn ang="0">
                      <a:pos x="connsiteX1270" y="connsiteY1270"/>
                    </a:cxn>
                    <a:cxn ang="0">
                      <a:pos x="connsiteX1271" y="connsiteY1271"/>
                    </a:cxn>
                    <a:cxn ang="0">
                      <a:pos x="connsiteX1272" y="connsiteY1272"/>
                    </a:cxn>
                    <a:cxn ang="0">
                      <a:pos x="connsiteX1273" y="connsiteY1273"/>
                    </a:cxn>
                    <a:cxn ang="0">
                      <a:pos x="connsiteX1274" y="connsiteY1274"/>
                    </a:cxn>
                    <a:cxn ang="0">
                      <a:pos x="connsiteX1275" y="connsiteY1275"/>
                    </a:cxn>
                    <a:cxn ang="0">
                      <a:pos x="connsiteX1276" y="connsiteY1276"/>
                    </a:cxn>
                    <a:cxn ang="0">
                      <a:pos x="connsiteX1277" y="connsiteY1277"/>
                    </a:cxn>
                    <a:cxn ang="0">
                      <a:pos x="connsiteX1278" y="connsiteY1278"/>
                    </a:cxn>
                    <a:cxn ang="0">
                      <a:pos x="connsiteX1279" y="connsiteY1279"/>
                    </a:cxn>
                    <a:cxn ang="0">
                      <a:pos x="connsiteX1280" y="connsiteY1280"/>
                    </a:cxn>
                    <a:cxn ang="0">
                      <a:pos x="connsiteX1281" y="connsiteY1281"/>
                    </a:cxn>
                    <a:cxn ang="0">
                      <a:pos x="connsiteX1282" y="connsiteY1282"/>
                    </a:cxn>
                    <a:cxn ang="0">
                      <a:pos x="connsiteX1283" y="connsiteY1283"/>
                    </a:cxn>
                    <a:cxn ang="0">
                      <a:pos x="connsiteX1284" y="connsiteY1284"/>
                    </a:cxn>
                    <a:cxn ang="0">
                      <a:pos x="connsiteX1285" y="connsiteY1285"/>
                    </a:cxn>
                    <a:cxn ang="0">
                      <a:pos x="connsiteX1286" y="connsiteY1286"/>
                    </a:cxn>
                    <a:cxn ang="0">
                      <a:pos x="connsiteX1287" y="connsiteY1287"/>
                    </a:cxn>
                    <a:cxn ang="0">
                      <a:pos x="connsiteX1288" y="connsiteY1288"/>
                    </a:cxn>
                    <a:cxn ang="0">
                      <a:pos x="connsiteX1289" y="connsiteY1289"/>
                    </a:cxn>
                    <a:cxn ang="0">
                      <a:pos x="connsiteX1290" y="connsiteY1290"/>
                    </a:cxn>
                    <a:cxn ang="0">
                      <a:pos x="connsiteX1291" y="connsiteY1291"/>
                    </a:cxn>
                    <a:cxn ang="0">
                      <a:pos x="connsiteX1292" y="connsiteY1292"/>
                    </a:cxn>
                    <a:cxn ang="0">
                      <a:pos x="connsiteX1293" y="connsiteY1293"/>
                    </a:cxn>
                    <a:cxn ang="0">
                      <a:pos x="connsiteX1294" y="connsiteY1294"/>
                    </a:cxn>
                    <a:cxn ang="0">
                      <a:pos x="connsiteX1295" y="connsiteY1295"/>
                    </a:cxn>
                    <a:cxn ang="0">
                      <a:pos x="connsiteX1296" y="connsiteY1296"/>
                    </a:cxn>
                    <a:cxn ang="0">
                      <a:pos x="connsiteX1297" y="connsiteY1297"/>
                    </a:cxn>
                    <a:cxn ang="0">
                      <a:pos x="connsiteX1298" y="connsiteY1298"/>
                    </a:cxn>
                    <a:cxn ang="0">
                      <a:pos x="connsiteX1299" y="connsiteY1299"/>
                    </a:cxn>
                    <a:cxn ang="0">
                      <a:pos x="connsiteX1300" y="connsiteY1300"/>
                    </a:cxn>
                    <a:cxn ang="0">
                      <a:pos x="connsiteX1301" y="connsiteY1301"/>
                    </a:cxn>
                    <a:cxn ang="0">
                      <a:pos x="connsiteX1302" y="connsiteY1302"/>
                    </a:cxn>
                    <a:cxn ang="0">
                      <a:pos x="connsiteX1303" y="connsiteY1303"/>
                    </a:cxn>
                    <a:cxn ang="0">
                      <a:pos x="connsiteX1304" y="connsiteY1304"/>
                    </a:cxn>
                    <a:cxn ang="0">
                      <a:pos x="connsiteX1305" y="connsiteY1305"/>
                    </a:cxn>
                    <a:cxn ang="0">
                      <a:pos x="connsiteX1306" y="connsiteY1306"/>
                    </a:cxn>
                    <a:cxn ang="0">
                      <a:pos x="connsiteX1307" y="connsiteY1307"/>
                    </a:cxn>
                    <a:cxn ang="0">
                      <a:pos x="connsiteX1308" y="connsiteY1308"/>
                    </a:cxn>
                    <a:cxn ang="0">
                      <a:pos x="connsiteX1309" y="connsiteY1309"/>
                    </a:cxn>
                    <a:cxn ang="0">
                      <a:pos x="connsiteX1310" y="connsiteY1310"/>
                    </a:cxn>
                    <a:cxn ang="0">
                      <a:pos x="connsiteX1311" y="connsiteY1311"/>
                    </a:cxn>
                    <a:cxn ang="0">
                      <a:pos x="connsiteX1312" y="connsiteY1312"/>
                    </a:cxn>
                    <a:cxn ang="0">
                      <a:pos x="connsiteX1313" y="connsiteY1313"/>
                    </a:cxn>
                    <a:cxn ang="0">
                      <a:pos x="connsiteX1314" y="connsiteY1314"/>
                    </a:cxn>
                    <a:cxn ang="0">
                      <a:pos x="connsiteX1315" y="connsiteY1315"/>
                    </a:cxn>
                    <a:cxn ang="0">
                      <a:pos x="connsiteX1316" y="connsiteY1316"/>
                    </a:cxn>
                    <a:cxn ang="0">
                      <a:pos x="connsiteX1317" y="connsiteY1317"/>
                    </a:cxn>
                    <a:cxn ang="0">
                      <a:pos x="connsiteX1318" y="connsiteY1318"/>
                    </a:cxn>
                    <a:cxn ang="0">
                      <a:pos x="connsiteX1319" y="connsiteY1319"/>
                    </a:cxn>
                    <a:cxn ang="0">
                      <a:pos x="connsiteX1320" y="connsiteY1320"/>
                    </a:cxn>
                    <a:cxn ang="0">
                      <a:pos x="connsiteX1321" y="connsiteY1321"/>
                    </a:cxn>
                    <a:cxn ang="0">
                      <a:pos x="connsiteX1322" y="connsiteY1322"/>
                    </a:cxn>
                    <a:cxn ang="0">
                      <a:pos x="connsiteX1323" y="connsiteY1323"/>
                    </a:cxn>
                    <a:cxn ang="0">
                      <a:pos x="connsiteX1324" y="connsiteY1324"/>
                    </a:cxn>
                    <a:cxn ang="0">
                      <a:pos x="connsiteX1325" y="connsiteY1325"/>
                    </a:cxn>
                    <a:cxn ang="0">
                      <a:pos x="connsiteX1326" y="connsiteY1326"/>
                    </a:cxn>
                    <a:cxn ang="0">
                      <a:pos x="connsiteX1327" y="connsiteY1327"/>
                    </a:cxn>
                    <a:cxn ang="0">
                      <a:pos x="connsiteX1328" y="connsiteY1328"/>
                    </a:cxn>
                    <a:cxn ang="0">
                      <a:pos x="connsiteX1329" y="connsiteY1329"/>
                    </a:cxn>
                    <a:cxn ang="0">
                      <a:pos x="connsiteX1330" y="connsiteY1330"/>
                    </a:cxn>
                    <a:cxn ang="0">
                      <a:pos x="connsiteX1331" y="connsiteY1331"/>
                    </a:cxn>
                    <a:cxn ang="0">
                      <a:pos x="connsiteX1332" y="connsiteY1332"/>
                    </a:cxn>
                    <a:cxn ang="0">
                      <a:pos x="connsiteX1333" y="connsiteY1333"/>
                    </a:cxn>
                    <a:cxn ang="0">
                      <a:pos x="connsiteX1334" y="connsiteY1334"/>
                    </a:cxn>
                    <a:cxn ang="0">
                      <a:pos x="connsiteX1335" y="connsiteY1335"/>
                    </a:cxn>
                    <a:cxn ang="0">
                      <a:pos x="connsiteX1336" y="connsiteY1336"/>
                    </a:cxn>
                    <a:cxn ang="0">
                      <a:pos x="connsiteX1337" y="connsiteY1337"/>
                    </a:cxn>
                    <a:cxn ang="0">
                      <a:pos x="connsiteX1338" y="connsiteY1338"/>
                    </a:cxn>
                    <a:cxn ang="0">
                      <a:pos x="connsiteX1339" y="connsiteY1339"/>
                    </a:cxn>
                    <a:cxn ang="0">
                      <a:pos x="connsiteX1340" y="connsiteY1340"/>
                    </a:cxn>
                    <a:cxn ang="0">
                      <a:pos x="connsiteX1341" y="connsiteY1341"/>
                    </a:cxn>
                    <a:cxn ang="0">
                      <a:pos x="connsiteX1342" y="connsiteY1342"/>
                    </a:cxn>
                    <a:cxn ang="0">
                      <a:pos x="connsiteX1343" y="connsiteY1343"/>
                    </a:cxn>
                    <a:cxn ang="0">
                      <a:pos x="connsiteX1344" y="connsiteY1344"/>
                    </a:cxn>
                    <a:cxn ang="0">
                      <a:pos x="connsiteX1345" y="connsiteY1345"/>
                    </a:cxn>
                    <a:cxn ang="0">
                      <a:pos x="connsiteX1346" y="connsiteY1346"/>
                    </a:cxn>
                    <a:cxn ang="0">
                      <a:pos x="connsiteX1347" y="connsiteY1347"/>
                    </a:cxn>
                    <a:cxn ang="0">
                      <a:pos x="connsiteX1348" y="connsiteY1348"/>
                    </a:cxn>
                    <a:cxn ang="0">
                      <a:pos x="connsiteX1349" y="connsiteY1349"/>
                    </a:cxn>
                    <a:cxn ang="0">
                      <a:pos x="connsiteX1350" y="connsiteY1350"/>
                    </a:cxn>
                    <a:cxn ang="0">
                      <a:pos x="connsiteX1351" y="connsiteY1351"/>
                    </a:cxn>
                    <a:cxn ang="0">
                      <a:pos x="connsiteX1352" y="connsiteY1352"/>
                    </a:cxn>
                    <a:cxn ang="0">
                      <a:pos x="connsiteX1353" y="connsiteY1353"/>
                    </a:cxn>
                    <a:cxn ang="0">
                      <a:pos x="connsiteX1354" y="connsiteY1354"/>
                    </a:cxn>
                    <a:cxn ang="0">
                      <a:pos x="connsiteX1355" y="connsiteY1355"/>
                    </a:cxn>
                    <a:cxn ang="0">
                      <a:pos x="connsiteX1356" y="connsiteY1356"/>
                    </a:cxn>
                    <a:cxn ang="0">
                      <a:pos x="connsiteX1357" y="connsiteY1357"/>
                    </a:cxn>
                    <a:cxn ang="0">
                      <a:pos x="connsiteX1358" y="connsiteY1358"/>
                    </a:cxn>
                    <a:cxn ang="0">
                      <a:pos x="connsiteX1359" y="connsiteY1359"/>
                    </a:cxn>
                    <a:cxn ang="0">
                      <a:pos x="connsiteX1360" y="connsiteY1360"/>
                    </a:cxn>
                    <a:cxn ang="0">
                      <a:pos x="connsiteX1361" y="connsiteY1361"/>
                    </a:cxn>
                    <a:cxn ang="0">
                      <a:pos x="connsiteX1362" y="connsiteY1362"/>
                    </a:cxn>
                    <a:cxn ang="0">
                      <a:pos x="connsiteX1363" y="connsiteY1363"/>
                    </a:cxn>
                    <a:cxn ang="0">
                      <a:pos x="connsiteX1364" y="connsiteY1364"/>
                    </a:cxn>
                    <a:cxn ang="0">
                      <a:pos x="connsiteX1365" y="connsiteY1365"/>
                    </a:cxn>
                    <a:cxn ang="0">
                      <a:pos x="connsiteX1366" y="connsiteY1366"/>
                    </a:cxn>
                    <a:cxn ang="0">
                      <a:pos x="connsiteX1367" y="connsiteY1367"/>
                    </a:cxn>
                    <a:cxn ang="0">
                      <a:pos x="connsiteX1368" y="connsiteY1368"/>
                    </a:cxn>
                    <a:cxn ang="0">
                      <a:pos x="connsiteX1369" y="connsiteY1369"/>
                    </a:cxn>
                    <a:cxn ang="0">
                      <a:pos x="connsiteX1370" y="connsiteY1370"/>
                    </a:cxn>
                    <a:cxn ang="0">
                      <a:pos x="connsiteX1371" y="connsiteY1371"/>
                    </a:cxn>
                    <a:cxn ang="0">
                      <a:pos x="connsiteX1372" y="connsiteY1372"/>
                    </a:cxn>
                    <a:cxn ang="0">
                      <a:pos x="connsiteX1373" y="connsiteY1373"/>
                    </a:cxn>
                    <a:cxn ang="0">
                      <a:pos x="connsiteX1374" y="connsiteY1374"/>
                    </a:cxn>
                    <a:cxn ang="0">
                      <a:pos x="connsiteX1375" y="connsiteY1375"/>
                    </a:cxn>
                    <a:cxn ang="0">
                      <a:pos x="connsiteX1376" y="connsiteY1376"/>
                    </a:cxn>
                    <a:cxn ang="0">
                      <a:pos x="connsiteX1377" y="connsiteY1377"/>
                    </a:cxn>
                    <a:cxn ang="0">
                      <a:pos x="connsiteX1378" y="connsiteY1378"/>
                    </a:cxn>
                    <a:cxn ang="0">
                      <a:pos x="connsiteX1379" y="connsiteY1379"/>
                    </a:cxn>
                    <a:cxn ang="0">
                      <a:pos x="connsiteX1380" y="connsiteY1380"/>
                    </a:cxn>
                    <a:cxn ang="0">
                      <a:pos x="connsiteX1381" y="connsiteY1381"/>
                    </a:cxn>
                    <a:cxn ang="0">
                      <a:pos x="connsiteX1382" y="connsiteY1382"/>
                    </a:cxn>
                    <a:cxn ang="0">
                      <a:pos x="connsiteX1383" y="connsiteY1383"/>
                    </a:cxn>
                    <a:cxn ang="0">
                      <a:pos x="connsiteX1384" y="connsiteY1384"/>
                    </a:cxn>
                    <a:cxn ang="0">
                      <a:pos x="connsiteX1385" y="connsiteY1385"/>
                    </a:cxn>
                    <a:cxn ang="0">
                      <a:pos x="connsiteX1386" y="connsiteY1386"/>
                    </a:cxn>
                    <a:cxn ang="0">
                      <a:pos x="connsiteX1387" y="connsiteY1387"/>
                    </a:cxn>
                    <a:cxn ang="0">
                      <a:pos x="connsiteX1388" y="connsiteY1388"/>
                    </a:cxn>
                    <a:cxn ang="0">
                      <a:pos x="connsiteX1389" y="connsiteY1389"/>
                    </a:cxn>
                    <a:cxn ang="0">
                      <a:pos x="connsiteX1390" y="connsiteY1390"/>
                    </a:cxn>
                    <a:cxn ang="0">
                      <a:pos x="connsiteX1391" y="connsiteY1391"/>
                    </a:cxn>
                    <a:cxn ang="0">
                      <a:pos x="connsiteX1392" y="connsiteY1392"/>
                    </a:cxn>
                    <a:cxn ang="0">
                      <a:pos x="connsiteX1393" y="connsiteY1393"/>
                    </a:cxn>
                    <a:cxn ang="0">
                      <a:pos x="connsiteX1394" y="connsiteY1394"/>
                    </a:cxn>
                    <a:cxn ang="0">
                      <a:pos x="connsiteX1395" y="connsiteY1395"/>
                    </a:cxn>
                    <a:cxn ang="0">
                      <a:pos x="connsiteX1396" y="connsiteY1396"/>
                    </a:cxn>
                    <a:cxn ang="0">
                      <a:pos x="connsiteX1397" y="connsiteY1397"/>
                    </a:cxn>
                    <a:cxn ang="0">
                      <a:pos x="connsiteX1398" y="connsiteY1398"/>
                    </a:cxn>
                    <a:cxn ang="0">
                      <a:pos x="connsiteX1399" y="connsiteY1399"/>
                    </a:cxn>
                    <a:cxn ang="0">
                      <a:pos x="connsiteX1400" y="connsiteY1400"/>
                    </a:cxn>
                    <a:cxn ang="0">
                      <a:pos x="connsiteX1401" y="connsiteY1401"/>
                    </a:cxn>
                    <a:cxn ang="0">
                      <a:pos x="connsiteX1402" y="connsiteY1402"/>
                    </a:cxn>
                    <a:cxn ang="0">
                      <a:pos x="connsiteX1403" y="connsiteY1403"/>
                    </a:cxn>
                    <a:cxn ang="0">
                      <a:pos x="connsiteX1404" y="connsiteY1404"/>
                    </a:cxn>
                    <a:cxn ang="0">
                      <a:pos x="connsiteX1405" y="connsiteY1405"/>
                    </a:cxn>
                    <a:cxn ang="0">
                      <a:pos x="connsiteX1406" y="connsiteY1406"/>
                    </a:cxn>
                    <a:cxn ang="0">
                      <a:pos x="connsiteX1407" y="connsiteY1407"/>
                    </a:cxn>
                    <a:cxn ang="0">
                      <a:pos x="connsiteX1408" y="connsiteY1408"/>
                    </a:cxn>
                    <a:cxn ang="0">
                      <a:pos x="connsiteX1409" y="connsiteY1409"/>
                    </a:cxn>
                    <a:cxn ang="0">
                      <a:pos x="connsiteX1410" y="connsiteY1410"/>
                    </a:cxn>
                    <a:cxn ang="0">
                      <a:pos x="connsiteX1411" y="connsiteY1411"/>
                    </a:cxn>
                    <a:cxn ang="0">
                      <a:pos x="connsiteX1412" y="connsiteY1412"/>
                    </a:cxn>
                    <a:cxn ang="0">
                      <a:pos x="connsiteX1413" y="connsiteY1413"/>
                    </a:cxn>
                    <a:cxn ang="0">
                      <a:pos x="connsiteX1414" y="connsiteY1414"/>
                    </a:cxn>
                    <a:cxn ang="0">
                      <a:pos x="connsiteX1415" y="connsiteY1415"/>
                    </a:cxn>
                    <a:cxn ang="0">
                      <a:pos x="connsiteX1416" y="connsiteY1416"/>
                    </a:cxn>
                    <a:cxn ang="0">
                      <a:pos x="connsiteX1417" y="connsiteY1417"/>
                    </a:cxn>
                    <a:cxn ang="0">
                      <a:pos x="connsiteX1418" y="connsiteY1418"/>
                    </a:cxn>
                    <a:cxn ang="0">
                      <a:pos x="connsiteX1419" y="connsiteY1419"/>
                    </a:cxn>
                    <a:cxn ang="0">
                      <a:pos x="connsiteX1420" y="connsiteY1420"/>
                    </a:cxn>
                    <a:cxn ang="0">
                      <a:pos x="connsiteX1421" y="connsiteY1421"/>
                    </a:cxn>
                    <a:cxn ang="0">
                      <a:pos x="connsiteX1422" y="connsiteY1422"/>
                    </a:cxn>
                    <a:cxn ang="0">
                      <a:pos x="connsiteX1423" y="connsiteY1423"/>
                    </a:cxn>
                    <a:cxn ang="0">
                      <a:pos x="connsiteX1424" y="connsiteY1424"/>
                    </a:cxn>
                    <a:cxn ang="0">
                      <a:pos x="connsiteX1425" y="connsiteY1425"/>
                    </a:cxn>
                    <a:cxn ang="0">
                      <a:pos x="connsiteX1426" y="connsiteY1426"/>
                    </a:cxn>
                    <a:cxn ang="0">
                      <a:pos x="connsiteX1427" y="connsiteY1427"/>
                    </a:cxn>
                    <a:cxn ang="0">
                      <a:pos x="connsiteX1428" y="connsiteY1428"/>
                    </a:cxn>
                    <a:cxn ang="0">
                      <a:pos x="connsiteX1429" y="connsiteY1429"/>
                    </a:cxn>
                    <a:cxn ang="0">
                      <a:pos x="connsiteX1430" y="connsiteY1430"/>
                    </a:cxn>
                    <a:cxn ang="0">
                      <a:pos x="connsiteX1431" y="connsiteY1431"/>
                    </a:cxn>
                    <a:cxn ang="0">
                      <a:pos x="connsiteX1432" y="connsiteY1432"/>
                    </a:cxn>
                    <a:cxn ang="0">
                      <a:pos x="connsiteX1433" y="connsiteY1433"/>
                    </a:cxn>
                    <a:cxn ang="0">
                      <a:pos x="connsiteX1434" y="connsiteY1434"/>
                    </a:cxn>
                    <a:cxn ang="0">
                      <a:pos x="connsiteX1435" y="connsiteY1435"/>
                    </a:cxn>
                    <a:cxn ang="0">
                      <a:pos x="connsiteX1436" y="connsiteY1436"/>
                    </a:cxn>
                    <a:cxn ang="0">
                      <a:pos x="connsiteX1437" y="connsiteY1437"/>
                    </a:cxn>
                    <a:cxn ang="0">
                      <a:pos x="connsiteX1438" y="connsiteY1438"/>
                    </a:cxn>
                    <a:cxn ang="0">
                      <a:pos x="connsiteX1439" y="connsiteY1439"/>
                    </a:cxn>
                    <a:cxn ang="0">
                      <a:pos x="connsiteX1440" y="connsiteY1440"/>
                    </a:cxn>
                    <a:cxn ang="0">
                      <a:pos x="connsiteX1441" y="connsiteY1441"/>
                    </a:cxn>
                    <a:cxn ang="0">
                      <a:pos x="connsiteX1442" y="connsiteY1442"/>
                    </a:cxn>
                    <a:cxn ang="0">
                      <a:pos x="connsiteX1443" y="connsiteY1443"/>
                    </a:cxn>
                    <a:cxn ang="0">
                      <a:pos x="connsiteX1444" y="connsiteY1444"/>
                    </a:cxn>
                    <a:cxn ang="0">
                      <a:pos x="connsiteX1445" y="connsiteY1445"/>
                    </a:cxn>
                    <a:cxn ang="0">
                      <a:pos x="connsiteX1446" y="connsiteY1446"/>
                    </a:cxn>
                    <a:cxn ang="0">
                      <a:pos x="connsiteX1447" y="connsiteY1447"/>
                    </a:cxn>
                    <a:cxn ang="0">
                      <a:pos x="connsiteX1448" y="connsiteY1448"/>
                    </a:cxn>
                    <a:cxn ang="0">
                      <a:pos x="connsiteX1449" y="connsiteY1449"/>
                    </a:cxn>
                    <a:cxn ang="0">
                      <a:pos x="connsiteX1450" y="connsiteY1450"/>
                    </a:cxn>
                    <a:cxn ang="0">
                      <a:pos x="connsiteX1451" y="connsiteY1451"/>
                    </a:cxn>
                    <a:cxn ang="0">
                      <a:pos x="connsiteX1452" y="connsiteY1452"/>
                    </a:cxn>
                    <a:cxn ang="0">
                      <a:pos x="connsiteX1453" y="connsiteY1453"/>
                    </a:cxn>
                    <a:cxn ang="0">
                      <a:pos x="connsiteX1454" y="connsiteY1454"/>
                    </a:cxn>
                    <a:cxn ang="0">
                      <a:pos x="connsiteX1455" y="connsiteY1455"/>
                    </a:cxn>
                    <a:cxn ang="0">
                      <a:pos x="connsiteX1456" y="connsiteY1456"/>
                    </a:cxn>
                    <a:cxn ang="0">
                      <a:pos x="connsiteX1457" y="connsiteY1457"/>
                    </a:cxn>
                    <a:cxn ang="0">
                      <a:pos x="connsiteX1458" y="connsiteY1458"/>
                    </a:cxn>
                    <a:cxn ang="0">
                      <a:pos x="connsiteX1459" y="connsiteY1459"/>
                    </a:cxn>
                    <a:cxn ang="0">
                      <a:pos x="connsiteX1460" y="connsiteY1460"/>
                    </a:cxn>
                    <a:cxn ang="0">
                      <a:pos x="connsiteX1461" y="connsiteY1461"/>
                    </a:cxn>
                    <a:cxn ang="0">
                      <a:pos x="connsiteX1462" y="connsiteY1462"/>
                    </a:cxn>
                    <a:cxn ang="0">
                      <a:pos x="connsiteX1463" y="connsiteY1463"/>
                    </a:cxn>
                    <a:cxn ang="0">
                      <a:pos x="connsiteX1464" y="connsiteY1464"/>
                    </a:cxn>
                    <a:cxn ang="0">
                      <a:pos x="connsiteX1465" y="connsiteY1465"/>
                    </a:cxn>
                    <a:cxn ang="0">
                      <a:pos x="connsiteX1466" y="connsiteY1466"/>
                    </a:cxn>
                    <a:cxn ang="0">
                      <a:pos x="connsiteX1467" y="connsiteY1467"/>
                    </a:cxn>
                    <a:cxn ang="0">
                      <a:pos x="connsiteX1468" y="connsiteY1468"/>
                    </a:cxn>
                    <a:cxn ang="0">
                      <a:pos x="connsiteX1469" y="connsiteY1469"/>
                    </a:cxn>
                    <a:cxn ang="0">
                      <a:pos x="connsiteX1470" y="connsiteY1470"/>
                    </a:cxn>
                    <a:cxn ang="0">
                      <a:pos x="connsiteX1471" y="connsiteY1471"/>
                    </a:cxn>
                    <a:cxn ang="0">
                      <a:pos x="connsiteX1472" y="connsiteY1472"/>
                    </a:cxn>
                    <a:cxn ang="0">
                      <a:pos x="connsiteX1473" y="connsiteY1473"/>
                    </a:cxn>
                    <a:cxn ang="0">
                      <a:pos x="connsiteX1474" y="connsiteY1474"/>
                    </a:cxn>
                    <a:cxn ang="0">
                      <a:pos x="connsiteX1475" y="connsiteY1475"/>
                    </a:cxn>
                    <a:cxn ang="0">
                      <a:pos x="connsiteX1476" y="connsiteY1476"/>
                    </a:cxn>
                    <a:cxn ang="0">
                      <a:pos x="connsiteX1477" y="connsiteY1477"/>
                    </a:cxn>
                    <a:cxn ang="0">
                      <a:pos x="connsiteX1478" y="connsiteY1478"/>
                    </a:cxn>
                    <a:cxn ang="0">
                      <a:pos x="connsiteX1479" y="connsiteY1479"/>
                    </a:cxn>
                    <a:cxn ang="0">
                      <a:pos x="connsiteX1480" y="connsiteY1480"/>
                    </a:cxn>
                    <a:cxn ang="0">
                      <a:pos x="connsiteX1481" y="connsiteY1481"/>
                    </a:cxn>
                    <a:cxn ang="0">
                      <a:pos x="connsiteX1482" y="connsiteY1482"/>
                    </a:cxn>
                    <a:cxn ang="0">
                      <a:pos x="connsiteX1483" y="connsiteY1483"/>
                    </a:cxn>
                    <a:cxn ang="0">
                      <a:pos x="connsiteX1484" y="connsiteY1484"/>
                    </a:cxn>
                    <a:cxn ang="0">
                      <a:pos x="connsiteX1485" y="connsiteY1485"/>
                    </a:cxn>
                    <a:cxn ang="0">
                      <a:pos x="connsiteX1486" y="connsiteY1486"/>
                    </a:cxn>
                    <a:cxn ang="0">
                      <a:pos x="connsiteX1487" y="connsiteY1487"/>
                    </a:cxn>
                    <a:cxn ang="0">
                      <a:pos x="connsiteX1488" y="connsiteY1488"/>
                    </a:cxn>
                    <a:cxn ang="0">
                      <a:pos x="connsiteX1489" y="connsiteY1489"/>
                    </a:cxn>
                    <a:cxn ang="0">
                      <a:pos x="connsiteX1490" y="connsiteY1490"/>
                    </a:cxn>
                    <a:cxn ang="0">
                      <a:pos x="connsiteX1491" y="connsiteY1491"/>
                    </a:cxn>
                    <a:cxn ang="0">
                      <a:pos x="connsiteX1492" y="connsiteY1492"/>
                    </a:cxn>
                    <a:cxn ang="0">
                      <a:pos x="connsiteX1493" y="connsiteY1493"/>
                    </a:cxn>
                    <a:cxn ang="0">
                      <a:pos x="connsiteX1494" y="connsiteY1494"/>
                    </a:cxn>
                    <a:cxn ang="0">
                      <a:pos x="connsiteX1495" y="connsiteY1495"/>
                    </a:cxn>
                    <a:cxn ang="0">
                      <a:pos x="connsiteX1496" y="connsiteY1496"/>
                    </a:cxn>
                    <a:cxn ang="0">
                      <a:pos x="connsiteX1497" y="connsiteY1497"/>
                    </a:cxn>
                    <a:cxn ang="0">
                      <a:pos x="connsiteX1498" y="connsiteY1498"/>
                    </a:cxn>
                    <a:cxn ang="0">
                      <a:pos x="connsiteX1499" y="connsiteY1499"/>
                    </a:cxn>
                    <a:cxn ang="0">
                      <a:pos x="connsiteX1500" y="connsiteY1500"/>
                    </a:cxn>
                    <a:cxn ang="0">
                      <a:pos x="connsiteX1501" y="connsiteY1501"/>
                    </a:cxn>
                    <a:cxn ang="0">
                      <a:pos x="connsiteX1502" y="connsiteY1502"/>
                    </a:cxn>
                    <a:cxn ang="0">
                      <a:pos x="connsiteX1503" y="connsiteY1503"/>
                    </a:cxn>
                    <a:cxn ang="0">
                      <a:pos x="connsiteX1504" y="connsiteY1504"/>
                    </a:cxn>
                    <a:cxn ang="0">
                      <a:pos x="connsiteX1505" y="connsiteY1505"/>
                    </a:cxn>
                    <a:cxn ang="0">
                      <a:pos x="connsiteX1506" y="connsiteY1506"/>
                    </a:cxn>
                    <a:cxn ang="0">
                      <a:pos x="connsiteX1507" y="connsiteY1507"/>
                    </a:cxn>
                    <a:cxn ang="0">
                      <a:pos x="connsiteX1508" y="connsiteY1508"/>
                    </a:cxn>
                    <a:cxn ang="0">
                      <a:pos x="connsiteX1509" y="connsiteY1509"/>
                    </a:cxn>
                    <a:cxn ang="0">
                      <a:pos x="connsiteX1510" y="connsiteY1510"/>
                    </a:cxn>
                    <a:cxn ang="0">
                      <a:pos x="connsiteX1511" y="connsiteY1511"/>
                    </a:cxn>
                    <a:cxn ang="0">
                      <a:pos x="connsiteX1512" y="connsiteY1512"/>
                    </a:cxn>
                    <a:cxn ang="0">
                      <a:pos x="connsiteX1513" y="connsiteY1513"/>
                    </a:cxn>
                    <a:cxn ang="0">
                      <a:pos x="connsiteX1514" y="connsiteY1514"/>
                    </a:cxn>
                    <a:cxn ang="0">
                      <a:pos x="connsiteX1515" y="connsiteY1515"/>
                    </a:cxn>
                    <a:cxn ang="0">
                      <a:pos x="connsiteX1516" y="connsiteY1516"/>
                    </a:cxn>
                    <a:cxn ang="0">
                      <a:pos x="connsiteX1517" y="connsiteY1517"/>
                    </a:cxn>
                    <a:cxn ang="0">
                      <a:pos x="connsiteX1518" y="connsiteY1518"/>
                    </a:cxn>
                    <a:cxn ang="0">
                      <a:pos x="connsiteX1519" y="connsiteY1519"/>
                    </a:cxn>
                    <a:cxn ang="0">
                      <a:pos x="connsiteX1520" y="connsiteY1520"/>
                    </a:cxn>
                    <a:cxn ang="0">
                      <a:pos x="connsiteX1521" y="connsiteY1521"/>
                    </a:cxn>
                    <a:cxn ang="0">
                      <a:pos x="connsiteX1522" y="connsiteY1522"/>
                    </a:cxn>
                    <a:cxn ang="0">
                      <a:pos x="connsiteX1523" y="connsiteY1523"/>
                    </a:cxn>
                    <a:cxn ang="0">
                      <a:pos x="connsiteX1524" y="connsiteY1524"/>
                    </a:cxn>
                    <a:cxn ang="0">
                      <a:pos x="connsiteX1525" y="connsiteY1525"/>
                    </a:cxn>
                    <a:cxn ang="0">
                      <a:pos x="connsiteX1526" y="connsiteY1526"/>
                    </a:cxn>
                    <a:cxn ang="0">
                      <a:pos x="connsiteX1527" y="connsiteY1527"/>
                    </a:cxn>
                    <a:cxn ang="0">
                      <a:pos x="connsiteX1528" y="connsiteY1528"/>
                    </a:cxn>
                    <a:cxn ang="0">
                      <a:pos x="connsiteX1529" y="connsiteY1529"/>
                    </a:cxn>
                    <a:cxn ang="0">
                      <a:pos x="connsiteX1530" y="connsiteY1530"/>
                    </a:cxn>
                    <a:cxn ang="0">
                      <a:pos x="connsiteX1531" y="connsiteY1531"/>
                    </a:cxn>
                    <a:cxn ang="0">
                      <a:pos x="connsiteX1532" y="connsiteY1532"/>
                    </a:cxn>
                    <a:cxn ang="0">
                      <a:pos x="connsiteX1533" y="connsiteY1533"/>
                    </a:cxn>
                    <a:cxn ang="0">
                      <a:pos x="connsiteX1534" y="connsiteY1534"/>
                    </a:cxn>
                    <a:cxn ang="0">
                      <a:pos x="connsiteX1535" y="connsiteY1535"/>
                    </a:cxn>
                    <a:cxn ang="0">
                      <a:pos x="connsiteX1536" y="connsiteY1536"/>
                    </a:cxn>
                    <a:cxn ang="0">
                      <a:pos x="connsiteX1537" y="connsiteY1537"/>
                    </a:cxn>
                    <a:cxn ang="0">
                      <a:pos x="connsiteX1538" y="connsiteY1538"/>
                    </a:cxn>
                    <a:cxn ang="0">
                      <a:pos x="connsiteX1539" y="connsiteY1539"/>
                    </a:cxn>
                    <a:cxn ang="0">
                      <a:pos x="connsiteX1540" y="connsiteY1540"/>
                    </a:cxn>
                    <a:cxn ang="0">
                      <a:pos x="connsiteX1541" y="connsiteY1541"/>
                    </a:cxn>
                    <a:cxn ang="0">
                      <a:pos x="connsiteX1542" y="connsiteY1542"/>
                    </a:cxn>
                    <a:cxn ang="0">
                      <a:pos x="connsiteX1543" y="connsiteY1543"/>
                    </a:cxn>
                    <a:cxn ang="0">
                      <a:pos x="connsiteX1544" y="connsiteY1544"/>
                    </a:cxn>
                    <a:cxn ang="0">
                      <a:pos x="connsiteX1545" y="connsiteY1545"/>
                    </a:cxn>
                    <a:cxn ang="0">
                      <a:pos x="connsiteX1546" y="connsiteY1546"/>
                    </a:cxn>
                    <a:cxn ang="0">
                      <a:pos x="connsiteX1547" y="connsiteY1547"/>
                    </a:cxn>
                    <a:cxn ang="0">
                      <a:pos x="connsiteX1548" y="connsiteY1548"/>
                    </a:cxn>
                    <a:cxn ang="0">
                      <a:pos x="connsiteX1549" y="connsiteY1549"/>
                    </a:cxn>
                    <a:cxn ang="0">
                      <a:pos x="connsiteX1550" y="connsiteY1550"/>
                    </a:cxn>
                    <a:cxn ang="0">
                      <a:pos x="connsiteX1551" y="connsiteY1551"/>
                    </a:cxn>
                    <a:cxn ang="0">
                      <a:pos x="connsiteX1552" y="connsiteY1552"/>
                    </a:cxn>
                    <a:cxn ang="0">
                      <a:pos x="connsiteX1553" y="connsiteY1553"/>
                    </a:cxn>
                    <a:cxn ang="0">
                      <a:pos x="connsiteX1554" y="connsiteY1554"/>
                    </a:cxn>
                    <a:cxn ang="0">
                      <a:pos x="connsiteX1555" y="connsiteY1555"/>
                    </a:cxn>
                    <a:cxn ang="0">
                      <a:pos x="connsiteX1556" y="connsiteY1556"/>
                    </a:cxn>
                    <a:cxn ang="0">
                      <a:pos x="connsiteX1557" y="connsiteY1557"/>
                    </a:cxn>
                    <a:cxn ang="0">
                      <a:pos x="connsiteX1558" y="connsiteY1558"/>
                    </a:cxn>
                    <a:cxn ang="0">
                      <a:pos x="connsiteX1559" y="connsiteY1559"/>
                    </a:cxn>
                    <a:cxn ang="0">
                      <a:pos x="connsiteX1560" y="connsiteY1560"/>
                    </a:cxn>
                    <a:cxn ang="0">
                      <a:pos x="connsiteX1561" y="connsiteY1561"/>
                    </a:cxn>
                    <a:cxn ang="0">
                      <a:pos x="connsiteX1562" y="connsiteY1562"/>
                    </a:cxn>
                    <a:cxn ang="0">
                      <a:pos x="connsiteX1563" y="connsiteY1563"/>
                    </a:cxn>
                    <a:cxn ang="0">
                      <a:pos x="connsiteX1564" y="connsiteY1564"/>
                    </a:cxn>
                    <a:cxn ang="0">
                      <a:pos x="connsiteX1565" y="connsiteY1565"/>
                    </a:cxn>
                    <a:cxn ang="0">
                      <a:pos x="connsiteX1566" y="connsiteY1566"/>
                    </a:cxn>
                    <a:cxn ang="0">
                      <a:pos x="connsiteX1567" y="connsiteY1567"/>
                    </a:cxn>
                    <a:cxn ang="0">
                      <a:pos x="connsiteX1568" y="connsiteY1568"/>
                    </a:cxn>
                    <a:cxn ang="0">
                      <a:pos x="connsiteX1569" y="connsiteY1569"/>
                    </a:cxn>
                    <a:cxn ang="0">
                      <a:pos x="connsiteX1570" y="connsiteY1570"/>
                    </a:cxn>
                    <a:cxn ang="0">
                      <a:pos x="connsiteX1571" y="connsiteY1571"/>
                    </a:cxn>
                    <a:cxn ang="0">
                      <a:pos x="connsiteX1572" y="connsiteY1572"/>
                    </a:cxn>
                    <a:cxn ang="0">
                      <a:pos x="connsiteX1573" y="connsiteY1573"/>
                    </a:cxn>
                    <a:cxn ang="0">
                      <a:pos x="connsiteX1574" y="connsiteY1574"/>
                    </a:cxn>
                    <a:cxn ang="0">
                      <a:pos x="connsiteX1575" y="connsiteY1575"/>
                    </a:cxn>
                    <a:cxn ang="0">
                      <a:pos x="connsiteX1576" y="connsiteY1576"/>
                    </a:cxn>
                    <a:cxn ang="0">
                      <a:pos x="connsiteX1577" y="connsiteY1577"/>
                    </a:cxn>
                    <a:cxn ang="0">
                      <a:pos x="connsiteX1578" y="connsiteY1578"/>
                    </a:cxn>
                    <a:cxn ang="0">
                      <a:pos x="connsiteX1579" y="connsiteY1579"/>
                    </a:cxn>
                    <a:cxn ang="0">
                      <a:pos x="connsiteX1580" y="connsiteY1580"/>
                    </a:cxn>
                    <a:cxn ang="0">
                      <a:pos x="connsiteX1581" y="connsiteY1581"/>
                    </a:cxn>
                    <a:cxn ang="0">
                      <a:pos x="connsiteX1582" y="connsiteY1582"/>
                    </a:cxn>
                    <a:cxn ang="0">
                      <a:pos x="connsiteX1583" y="connsiteY1583"/>
                    </a:cxn>
                    <a:cxn ang="0">
                      <a:pos x="connsiteX1584" y="connsiteY1584"/>
                    </a:cxn>
                    <a:cxn ang="0">
                      <a:pos x="connsiteX1585" y="connsiteY1585"/>
                    </a:cxn>
                    <a:cxn ang="0">
                      <a:pos x="connsiteX1586" y="connsiteY1586"/>
                    </a:cxn>
                    <a:cxn ang="0">
                      <a:pos x="connsiteX1587" y="connsiteY1587"/>
                    </a:cxn>
                    <a:cxn ang="0">
                      <a:pos x="connsiteX1588" y="connsiteY1588"/>
                    </a:cxn>
                    <a:cxn ang="0">
                      <a:pos x="connsiteX1589" y="connsiteY1589"/>
                    </a:cxn>
                    <a:cxn ang="0">
                      <a:pos x="connsiteX1590" y="connsiteY1590"/>
                    </a:cxn>
                    <a:cxn ang="0">
                      <a:pos x="connsiteX1591" y="connsiteY1591"/>
                    </a:cxn>
                    <a:cxn ang="0">
                      <a:pos x="connsiteX1592" y="connsiteY1592"/>
                    </a:cxn>
                    <a:cxn ang="0">
                      <a:pos x="connsiteX1593" y="connsiteY1593"/>
                    </a:cxn>
                    <a:cxn ang="0">
                      <a:pos x="connsiteX1594" y="connsiteY1594"/>
                    </a:cxn>
                    <a:cxn ang="0">
                      <a:pos x="connsiteX1595" y="connsiteY1595"/>
                    </a:cxn>
                    <a:cxn ang="0">
                      <a:pos x="connsiteX1596" y="connsiteY1596"/>
                    </a:cxn>
                    <a:cxn ang="0">
                      <a:pos x="connsiteX1597" y="connsiteY1597"/>
                    </a:cxn>
                    <a:cxn ang="0">
                      <a:pos x="connsiteX1598" y="connsiteY1598"/>
                    </a:cxn>
                    <a:cxn ang="0">
                      <a:pos x="connsiteX1599" y="connsiteY1599"/>
                    </a:cxn>
                    <a:cxn ang="0">
                      <a:pos x="connsiteX1600" y="connsiteY1600"/>
                    </a:cxn>
                    <a:cxn ang="0">
                      <a:pos x="connsiteX1601" y="connsiteY1601"/>
                    </a:cxn>
                    <a:cxn ang="0">
                      <a:pos x="connsiteX1602" y="connsiteY1602"/>
                    </a:cxn>
                    <a:cxn ang="0">
                      <a:pos x="connsiteX1603" y="connsiteY1603"/>
                    </a:cxn>
                    <a:cxn ang="0">
                      <a:pos x="connsiteX1604" y="connsiteY1604"/>
                    </a:cxn>
                    <a:cxn ang="0">
                      <a:pos x="connsiteX1605" y="connsiteY1605"/>
                    </a:cxn>
                    <a:cxn ang="0">
                      <a:pos x="connsiteX1606" y="connsiteY1606"/>
                    </a:cxn>
                    <a:cxn ang="0">
                      <a:pos x="connsiteX1607" y="connsiteY1607"/>
                    </a:cxn>
                    <a:cxn ang="0">
                      <a:pos x="connsiteX1608" y="connsiteY1608"/>
                    </a:cxn>
                    <a:cxn ang="0">
                      <a:pos x="connsiteX1609" y="connsiteY1609"/>
                    </a:cxn>
                    <a:cxn ang="0">
                      <a:pos x="connsiteX1610" y="connsiteY1610"/>
                    </a:cxn>
                    <a:cxn ang="0">
                      <a:pos x="connsiteX1611" y="connsiteY1611"/>
                    </a:cxn>
                    <a:cxn ang="0">
                      <a:pos x="connsiteX1612" y="connsiteY1612"/>
                    </a:cxn>
                    <a:cxn ang="0">
                      <a:pos x="connsiteX1613" y="connsiteY1613"/>
                    </a:cxn>
                    <a:cxn ang="0">
                      <a:pos x="connsiteX1614" y="connsiteY1614"/>
                    </a:cxn>
                    <a:cxn ang="0">
                      <a:pos x="connsiteX1615" y="connsiteY1615"/>
                    </a:cxn>
                    <a:cxn ang="0">
                      <a:pos x="connsiteX1616" y="connsiteY1616"/>
                    </a:cxn>
                    <a:cxn ang="0">
                      <a:pos x="connsiteX1617" y="connsiteY1617"/>
                    </a:cxn>
                    <a:cxn ang="0">
                      <a:pos x="connsiteX1618" y="connsiteY1618"/>
                    </a:cxn>
                    <a:cxn ang="0">
                      <a:pos x="connsiteX1619" y="connsiteY1619"/>
                    </a:cxn>
                    <a:cxn ang="0">
                      <a:pos x="connsiteX1620" y="connsiteY1620"/>
                    </a:cxn>
                    <a:cxn ang="0">
                      <a:pos x="connsiteX1621" y="connsiteY1621"/>
                    </a:cxn>
                    <a:cxn ang="0">
                      <a:pos x="connsiteX1622" y="connsiteY1622"/>
                    </a:cxn>
                    <a:cxn ang="0">
                      <a:pos x="connsiteX1623" y="connsiteY1623"/>
                    </a:cxn>
                    <a:cxn ang="0">
                      <a:pos x="connsiteX1624" y="connsiteY1624"/>
                    </a:cxn>
                    <a:cxn ang="0">
                      <a:pos x="connsiteX1625" y="connsiteY1625"/>
                    </a:cxn>
                    <a:cxn ang="0">
                      <a:pos x="connsiteX1626" y="connsiteY1626"/>
                    </a:cxn>
                    <a:cxn ang="0">
                      <a:pos x="connsiteX1627" y="connsiteY1627"/>
                    </a:cxn>
                    <a:cxn ang="0">
                      <a:pos x="connsiteX1628" y="connsiteY1628"/>
                    </a:cxn>
                    <a:cxn ang="0">
                      <a:pos x="connsiteX1629" y="connsiteY1629"/>
                    </a:cxn>
                    <a:cxn ang="0">
                      <a:pos x="connsiteX1630" y="connsiteY1630"/>
                    </a:cxn>
                    <a:cxn ang="0">
                      <a:pos x="connsiteX1631" y="connsiteY1631"/>
                    </a:cxn>
                    <a:cxn ang="0">
                      <a:pos x="connsiteX1632" y="connsiteY1632"/>
                    </a:cxn>
                    <a:cxn ang="0">
                      <a:pos x="connsiteX1633" y="connsiteY1633"/>
                    </a:cxn>
                    <a:cxn ang="0">
                      <a:pos x="connsiteX1634" y="connsiteY1634"/>
                    </a:cxn>
                    <a:cxn ang="0">
                      <a:pos x="connsiteX1635" y="connsiteY1635"/>
                    </a:cxn>
                    <a:cxn ang="0">
                      <a:pos x="connsiteX1636" y="connsiteY1636"/>
                    </a:cxn>
                    <a:cxn ang="0">
                      <a:pos x="connsiteX1637" y="connsiteY1637"/>
                    </a:cxn>
                    <a:cxn ang="0">
                      <a:pos x="connsiteX1638" y="connsiteY1638"/>
                    </a:cxn>
                    <a:cxn ang="0">
                      <a:pos x="connsiteX1639" y="connsiteY1639"/>
                    </a:cxn>
                    <a:cxn ang="0">
                      <a:pos x="connsiteX1640" y="connsiteY1640"/>
                    </a:cxn>
                    <a:cxn ang="0">
                      <a:pos x="connsiteX1641" y="connsiteY1641"/>
                    </a:cxn>
                    <a:cxn ang="0">
                      <a:pos x="connsiteX1642" y="connsiteY1642"/>
                    </a:cxn>
                    <a:cxn ang="0">
                      <a:pos x="connsiteX1643" y="connsiteY1643"/>
                    </a:cxn>
                    <a:cxn ang="0">
                      <a:pos x="connsiteX1644" y="connsiteY1644"/>
                    </a:cxn>
                    <a:cxn ang="0">
                      <a:pos x="connsiteX1645" y="connsiteY1645"/>
                    </a:cxn>
                    <a:cxn ang="0">
                      <a:pos x="connsiteX1646" y="connsiteY1646"/>
                    </a:cxn>
                    <a:cxn ang="0">
                      <a:pos x="connsiteX1647" y="connsiteY1647"/>
                    </a:cxn>
                    <a:cxn ang="0">
                      <a:pos x="connsiteX1648" y="connsiteY1648"/>
                    </a:cxn>
                    <a:cxn ang="0">
                      <a:pos x="connsiteX1649" y="connsiteY1649"/>
                    </a:cxn>
                    <a:cxn ang="0">
                      <a:pos x="connsiteX1650" y="connsiteY1650"/>
                    </a:cxn>
                    <a:cxn ang="0">
                      <a:pos x="connsiteX1651" y="connsiteY1651"/>
                    </a:cxn>
                    <a:cxn ang="0">
                      <a:pos x="connsiteX1652" y="connsiteY1652"/>
                    </a:cxn>
                    <a:cxn ang="0">
                      <a:pos x="connsiteX1653" y="connsiteY1653"/>
                    </a:cxn>
                    <a:cxn ang="0">
                      <a:pos x="connsiteX1654" y="connsiteY1654"/>
                    </a:cxn>
                    <a:cxn ang="0">
                      <a:pos x="connsiteX1655" y="connsiteY1655"/>
                    </a:cxn>
                    <a:cxn ang="0">
                      <a:pos x="connsiteX1656" y="connsiteY1656"/>
                    </a:cxn>
                    <a:cxn ang="0">
                      <a:pos x="connsiteX1657" y="connsiteY1657"/>
                    </a:cxn>
                    <a:cxn ang="0">
                      <a:pos x="connsiteX1658" y="connsiteY1658"/>
                    </a:cxn>
                    <a:cxn ang="0">
                      <a:pos x="connsiteX1659" y="connsiteY1659"/>
                    </a:cxn>
                    <a:cxn ang="0">
                      <a:pos x="connsiteX1660" y="connsiteY1660"/>
                    </a:cxn>
                    <a:cxn ang="0">
                      <a:pos x="connsiteX1661" y="connsiteY1661"/>
                    </a:cxn>
                    <a:cxn ang="0">
                      <a:pos x="connsiteX1662" y="connsiteY1662"/>
                    </a:cxn>
                    <a:cxn ang="0">
                      <a:pos x="connsiteX1663" y="connsiteY1663"/>
                    </a:cxn>
                    <a:cxn ang="0">
                      <a:pos x="connsiteX1664" y="connsiteY1664"/>
                    </a:cxn>
                    <a:cxn ang="0">
                      <a:pos x="connsiteX1665" y="connsiteY1665"/>
                    </a:cxn>
                    <a:cxn ang="0">
                      <a:pos x="connsiteX1666" y="connsiteY1666"/>
                    </a:cxn>
                    <a:cxn ang="0">
                      <a:pos x="connsiteX1667" y="connsiteY1667"/>
                    </a:cxn>
                    <a:cxn ang="0">
                      <a:pos x="connsiteX1668" y="connsiteY1668"/>
                    </a:cxn>
                    <a:cxn ang="0">
                      <a:pos x="connsiteX1669" y="connsiteY1669"/>
                    </a:cxn>
                    <a:cxn ang="0">
                      <a:pos x="connsiteX1670" y="connsiteY1670"/>
                    </a:cxn>
                    <a:cxn ang="0">
                      <a:pos x="connsiteX1671" y="connsiteY1671"/>
                    </a:cxn>
                    <a:cxn ang="0">
                      <a:pos x="connsiteX1672" y="connsiteY1672"/>
                    </a:cxn>
                    <a:cxn ang="0">
                      <a:pos x="connsiteX1673" y="connsiteY1673"/>
                    </a:cxn>
                    <a:cxn ang="0">
                      <a:pos x="connsiteX1674" y="connsiteY1674"/>
                    </a:cxn>
                    <a:cxn ang="0">
                      <a:pos x="connsiteX1675" y="connsiteY1675"/>
                    </a:cxn>
                    <a:cxn ang="0">
                      <a:pos x="connsiteX1676" y="connsiteY1676"/>
                    </a:cxn>
                    <a:cxn ang="0">
                      <a:pos x="connsiteX1677" y="connsiteY1677"/>
                    </a:cxn>
                    <a:cxn ang="0">
                      <a:pos x="connsiteX1678" y="connsiteY1678"/>
                    </a:cxn>
                    <a:cxn ang="0">
                      <a:pos x="connsiteX1679" y="connsiteY1679"/>
                    </a:cxn>
                    <a:cxn ang="0">
                      <a:pos x="connsiteX1680" y="connsiteY1680"/>
                    </a:cxn>
                    <a:cxn ang="0">
                      <a:pos x="connsiteX1681" y="connsiteY1681"/>
                    </a:cxn>
                    <a:cxn ang="0">
                      <a:pos x="connsiteX1682" y="connsiteY1682"/>
                    </a:cxn>
                    <a:cxn ang="0">
                      <a:pos x="connsiteX1683" y="connsiteY1683"/>
                    </a:cxn>
                    <a:cxn ang="0">
                      <a:pos x="connsiteX1684" y="connsiteY1684"/>
                    </a:cxn>
                    <a:cxn ang="0">
                      <a:pos x="connsiteX1685" y="connsiteY1685"/>
                    </a:cxn>
                    <a:cxn ang="0">
                      <a:pos x="connsiteX1686" y="connsiteY1686"/>
                    </a:cxn>
                    <a:cxn ang="0">
                      <a:pos x="connsiteX1687" y="connsiteY1687"/>
                    </a:cxn>
                    <a:cxn ang="0">
                      <a:pos x="connsiteX1688" y="connsiteY1688"/>
                    </a:cxn>
                    <a:cxn ang="0">
                      <a:pos x="connsiteX1689" y="connsiteY1689"/>
                    </a:cxn>
                    <a:cxn ang="0">
                      <a:pos x="connsiteX1690" y="connsiteY1690"/>
                    </a:cxn>
                    <a:cxn ang="0">
                      <a:pos x="connsiteX1691" y="connsiteY1691"/>
                    </a:cxn>
                    <a:cxn ang="0">
                      <a:pos x="connsiteX1692" y="connsiteY1692"/>
                    </a:cxn>
                    <a:cxn ang="0">
                      <a:pos x="connsiteX1693" y="connsiteY1693"/>
                    </a:cxn>
                    <a:cxn ang="0">
                      <a:pos x="connsiteX1694" y="connsiteY1694"/>
                    </a:cxn>
                    <a:cxn ang="0">
                      <a:pos x="connsiteX1695" y="connsiteY1695"/>
                    </a:cxn>
                    <a:cxn ang="0">
                      <a:pos x="connsiteX1696" y="connsiteY1696"/>
                    </a:cxn>
                    <a:cxn ang="0">
                      <a:pos x="connsiteX1697" y="connsiteY1697"/>
                    </a:cxn>
                    <a:cxn ang="0">
                      <a:pos x="connsiteX1698" y="connsiteY1698"/>
                    </a:cxn>
                    <a:cxn ang="0">
                      <a:pos x="connsiteX1699" y="connsiteY1699"/>
                    </a:cxn>
                    <a:cxn ang="0">
                      <a:pos x="connsiteX1700" y="connsiteY1700"/>
                    </a:cxn>
                    <a:cxn ang="0">
                      <a:pos x="connsiteX1701" y="connsiteY1701"/>
                    </a:cxn>
                    <a:cxn ang="0">
                      <a:pos x="connsiteX1702" y="connsiteY1702"/>
                    </a:cxn>
                    <a:cxn ang="0">
                      <a:pos x="connsiteX1703" y="connsiteY1703"/>
                    </a:cxn>
                    <a:cxn ang="0">
                      <a:pos x="connsiteX1704" y="connsiteY1704"/>
                    </a:cxn>
                    <a:cxn ang="0">
                      <a:pos x="connsiteX1705" y="connsiteY1705"/>
                    </a:cxn>
                    <a:cxn ang="0">
                      <a:pos x="connsiteX1706" y="connsiteY1706"/>
                    </a:cxn>
                    <a:cxn ang="0">
                      <a:pos x="connsiteX1707" y="connsiteY1707"/>
                    </a:cxn>
                    <a:cxn ang="0">
                      <a:pos x="connsiteX1708" y="connsiteY1708"/>
                    </a:cxn>
                    <a:cxn ang="0">
                      <a:pos x="connsiteX1709" y="connsiteY1709"/>
                    </a:cxn>
                    <a:cxn ang="0">
                      <a:pos x="connsiteX1710" y="connsiteY1710"/>
                    </a:cxn>
                    <a:cxn ang="0">
                      <a:pos x="connsiteX1711" y="connsiteY1711"/>
                    </a:cxn>
                    <a:cxn ang="0">
                      <a:pos x="connsiteX1712" y="connsiteY1712"/>
                    </a:cxn>
                    <a:cxn ang="0">
                      <a:pos x="connsiteX1713" y="connsiteY1713"/>
                    </a:cxn>
                    <a:cxn ang="0">
                      <a:pos x="connsiteX1714" y="connsiteY1714"/>
                    </a:cxn>
                    <a:cxn ang="0">
                      <a:pos x="connsiteX1715" y="connsiteY1715"/>
                    </a:cxn>
                    <a:cxn ang="0">
                      <a:pos x="connsiteX1716" y="connsiteY1716"/>
                    </a:cxn>
                    <a:cxn ang="0">
                      <a:pos x="connsiteX1717" y="connsiteY1717"/>
                    </a:cxn>
                    <a:cxn ang="0">
                      <a:pos x="connsiteX1718" y="connsiteY1718"/>
                    </a:cxn>
                    <a:cxn ang="0">
                      <a:pos x="connsiteX1719" y="connsiteY1719"/>
                    </a:cxn>
                    <a:cxn ang="0">
                      <a:pos x="connsiteX1720" y="connsiteY1720"/>
                    </a:cxn>
                    <a:cxn ang="0">
                      <a:pos x="connsiteX1721" y="connsiteY1721"/>
                    </a:cxn>
                    <a:cxn ang="0">
                      <a:pos x="connsiteX1722" y="connsiteY1722"/>
                    </a:cxn>
                    <a:cxn ang="0">
                      <a:pos x="connsiteX1723" y="connsiteY1723"/>
                    </a:cxn>
                    <a:cxn ang="0">
                      <a:pos x="connsiteX1724" y="connsiteY1724"/>
                    </a:cxn>
                    <a:cxn ang="0">
                      <a:pos x="connsiteX1725" y="connsiteY1725"/>
                    </a:cxn>
                    <a:cxn ang="0">
                      <a:pos x="connsiteX1726" y="connsiteY1726"/>
                    </a:cxn>
                    <a:cxn ang="0">
                      <a:pos x="connsiteX1727" y="connsiteY1727"/>
                    </a:cxn>
                    <a:cxn ang="0">
                      <a:pos x="connsiteX1728" y="connsiteY1728"/>
                    </a:cxn>
                    <a:cxn ang="0">
                      <a:pos x="connsiteX1729" y="connsiteY1729"/>
                    </a:cxn>
                    <a:cxn ang="0">
                      <a:pos x="connsiteX1730" y="connsiteY1730"/>
                    </a:cxn>
                    <a:cxn ang="0">
                      <a:pos x="connsiteX1731" y="connsiteY1731"/>
                    </a:cxn>
                    <a:cxn ang="0">
                      <a:pos x="connsiteX1732" y="connsiteY1732"/>
                    </a:cxn>
                    <a:cxn ang="0">
                      <a:pos x="connsiteX1733" y="connsiteY1733"/>
                    </a:cxn>
                    <a:cxn ang="0">
                      <a:pos x="connsiteX1734" y="connsiteY1734"/>
                    </a:cxn>
                    <a:cxn ang="0">
                      <a:pos x="connsiteX1735" y="connsiteY1735"/>
                    </a:cxn>
                    <a:cxn ang="0">
                      <a:pos x="connsiteX1736" y="connsiteY1736"/>
                    </a:cxn>
                    <a:cxn ang="0">
                      <a:pos x="connsiteX1737" y="connsiteY1737"/>
                    </a:cxn>
                    <a:cxn ang="0">
                      <a:pos x="connsiteX1738" y="connsiteY1738"/>
                    </a:cxn>
                    <a:cxn ang="0">
                      <a:pos x="connsiteX1739" y="connsiteY1739"/>
                    </a:cxn>
                    <a:cxn ang="0">
                      <a:pos x="connsiteX1740" y="connsiteY1740"/>
                    </a:cxn>
                    <a:cxn ang="0">
                      <a:pos x="connsiteX1741" y="connsiteY1741"/>
                    </a:cxn>
                    <a:cxn ang="0">
                      <a:pos x="connsiteX1742" y="connsiteY1742"/>
                    </a:cxn>
                    <a:cxn ang="0">
                      <a:pos x="connsiteX1743" y="connsiteY1743"/>
                    </a:cxn>
                    <a:cxn ang="0">
                      <a:pos x="connsiteX1744" y="connsiteY1744"/>
                    </a:cxn>
                    <a:cxn ang="0">
                      <a:pos x="connsiteX1745" y="connsiteY1745"/>
                    </a:cxn>
                    <a:cxn ang="0">
                      <a:pos x="connsiteX1746" y="connsiteY1746"/>
                    </a:cxn>
                    <a:cxn ang="0">
                      <a:pos x="connsiteX1747" y="connsiteY1747"/>
                    </a:cxn>
                    <a:cxn ang="0">
                      <a:pos x="connsiteX1748" y="connsiteY1748"/>
                    </a:cxn>
                    <a:cxn ang="0">
                      <a:pos x="connsiteX1749" y="connsiteY1749"/>
                    </a:cxn>
                    <a:cxn ang="0">
                      <a:pos x="connsiteX1750" y="connsiteY1750"/>
                    </a:cxn>
                    <a:cxn ang="0">
                      <a:pos x="connsiteX1751" y="connsiteY1751"/>
                    </a:cxn>
                    <a:cxn ang="0">
                      <a:pos x="connsiteX1752" y="connsiteY1752"/>
                    </a:cxn>
                    <a:cxn ang="0">
                      <a:pos x="connsiteX1753" y="connsiteY1753"/>
                    </a:cxn>
                    <a:cxn ang="0">
                      <a:pos x="connsiteX1754" y="connsiteY1754"/>
                    </a:cxn>
                    <a:cxn ang="0">
                      <a:pos x="connsiteX1755" y="connsiteY1755"/>
                    </a:cxn>
                    <a:cxn ang="0">
                      <a:pos x="connsiteX1756" y="connsiteY1756"/>
                    </a:cxn>
                    <a:cxn ang="0">
                      <a:pos x="connsiteX1757" y="connsiteY1757"/>
                    </a:cxn>
                    <a:cxn ang="0">
                      <a:pos x="connsiteX1758" y="connsiteY1758"/>
                    </a:cxn>
                    <a:cxn ang="0">
                      <a:pos x="connsiteX1759" y="connsiteY1759"/>
                    </a:cxn>
                    <a:cxn ang="0">
                      <a:pos x="connsiteX1760" y="connsiteY1760"/>
                    </a:cxn>
                    <a:cxn ang="0">
                      <a:pos x="connsiteX1761" y="connsiteY1761"/>
                    </a:cxn>
                    <a:cxn ang="0">
                      <a:pos x="connsiteX1762" y="connsiteY1762"/>
                    </a:cxn>
                    <a:cxn ang="0">
                      <a:pos x="connsiteX1763" y="connsiteY1763"/>
                    </a:cxn>
                    <a:cxn ang="0">
                      <a:pos x="connsiteX1764" y="connsiteY1764"/>
                    </a:cxn>
                    <a:cxn ang="0">
                      <a:pos x="connsiteX1765" y="connsiteY1765"/>
                    </a:cxn>
                    <a:cxn ang="0">
                      <a:pos x="connsiteX1766" y="connsiteY1766"/>
                    </a:cxn>
                    <a:cxn ang="0">
                      <a:pos x="connsiteX1767" y="connsiteY1767"/>
                    </a:cxn>
                    <a:cxn ang="0">
                      <a:pos x="connsiteX1768" y="connsiteY1768"/>
                    </a:cxn>
                    <a:cxn ang="0">
                      <a:pos x="connsiteX1769" y="connsiteY1769"/>
                    </a:cxn>
                    <a:cxn ang="0">
                      <a:pos x="connsiteX1770" y="connsiteY1770"/>
                    </a:cxn>
                    <a:cxn ang="0">
                      <a:pos x="connsiteX1771" y="connsiteY1771"/>
                    </a:cxn>
                    <a:cxn ang="0">
                      <a:pos x="connsiteX1772" y="connsiteY1772"/>
                    </a:cxn>
                    <a:cxn ang="0">
                      <a:pos x="connsiteX1773" y="connsiteY1773"/>
                    </a:cxn>
                    <a:cxn ang="0">
                      <a:pos x="connsiteX1774" y="connsiteY1774"/>
                    </a:cxn>
                    <a:cxn ang="0">
                      <a:pos x="connsiteX1775" y="connsiteY1775"/>
                    </a:cxn>
                    <a:cxn ang="0">
                      <a:pos x="connsiteX1776" y="connsiteY1776"/>
                    </a:cxn>
                    <a:cxn ang="0">
                      <a:pos x="connsiteX1777" y="connsiteY1777"/>
                    </a:cxn>
                    <a:cxn ang="0">
                      <a:pos x="connsiteX1778" y="connsiteY1778"/>
                    </a:cxn>
                    <a:cxn ang="0">
                      <a:pos x="connsiteX1779" y="connsiteY1779"/>
                    </a:cxn>
                    <a:cxn ang="0">
                      <a:pos x="connsiteX1780" y="connsiteY1780"/>
                    </a:cxn>
                    <a:cxn ang="0">
                      <a:pos x="connsiteX1781" y="connsiteY1781"/>
                    </a:cxn>
                    <a:cxn ang="0">
                      <a:pos x="connsiteX1782" y="connsiteY1782"/>
                    </a:cxn>
                    <a:cxn ang="0">
                      <a:pos x="connsiteX1783" y="connsiteY1783"/>
                    </a:cxn>
                    <a:cxn ang="0">
                      <a:pos x="connsiteX1784" y="connsiteY1784"/>
                    </a:cxn>
                    <a:cxn ang="0">
                      <a:pos x="connsiteX1785" y="connsiteY1785"/>
                    </a:cxn>
                    <a:cxn ang="0">
                      <a:pos x="connsiteX1786" y="connsiteY1786"/>
                    </a:cxn>
                    <a:cxn ang="0">
                      <a:pos x="connsiteX1787" y="connsiteY1787"/>
                    </a:cxn>
                    <a:cxn ang="0">
                      <a:pos x="connsiteX1788" y="connsiteY1788"/>
                    </a:cxn>
                    <a:cxn ang="0">
                      <a:pos x="connsiteX1789" y="connsiteY1789"/>
                    </a:cxn>
                    <a:cxn ang="0">
                      <a:pos x="connsiteX1790" y="connsiteY1790"/>
                    </a:cxn>
                    <a:cxn ang="0">
                      <a:pos x="connsiteX1791" y="connsiteY1791"/>
                    </a:cxn>
                    <a:cxn ang="0">
                      <a:pos x="connsiteX1792" y="connsiteY1792"/>
                    </a:cxn>
                    <a:cxn ang="0">
                      <a:pos x="connsiteX1793" y="connsiteY1793"/>
                    </a:cxn>
                    <a:cxn ang="0">
                      <a:pos x="connsiteX1794" y="connsiteY1794"/>
                    </a:cxn>
                    <a:cxn ang="0">
                      <a:pos x="connsiteX1795" y="connsiteY1795"/>
                    </a:cxn>
                    <a:cxn ang="0">
                      <a:pos x="connsiteX1796" y="connsiteY1796"/>
                    </a:cxn>
                    <a:cxn ang="0">
                      <a:pos x="connsiteX1797" y="connsiteY1797"/>
                    </a:cxn>
                    <a:cxn ang="0">
                      <a:pos x="connsiteX1798" y="connsiteY1798"/>
                    </a:cxn>
                    <a:cxn ang="0">
                      <a:pos x="connsiteX1799" y="connsiteY1799"/>
                    </a:cxn>
                    <a:cxn ang="0">
                      <a:pos x="connsiteX1800" y="connsiteY1800"/>
                    </a:cxn>
                    <a:cxn ang="0">
                      <a:pos x="connsiteX1801" y="connsiteY1801"/>
                    </a:cxn>
                    <a:cxn ang="0">
                      <a:pos x="connsiteX1802" y="connsiteY1802"/>
                    </a:cxn>
                    <a:cxn ang="0">
                      <a:pos x="connsiteX1803" y="connsiteY1803"/>
                    </a:cxn>
                    <a:cxn ang="0">
                      <a:pos x="connsiteX1804" y="connsiteY1804"/>
                    </a:cxn>
                    <a:cxn ang="0">
                      <a:pos x="connsiteX1805" y="connsiteY1805"/>
                    </a:cxn>
                    <a:cxn ang="0">
                      <a:pos x="connsiteX1806" y="connsiteY1806"/>
                    </a:cxn>
                    <a:cxn ang="0">
                      <a:pos x="connsiteX1807" y="connsiteY1807"/>
                    </a:cxn>
                    <a:cxn ang="0">
                      <a:pos x="connsiteX1808" y="connsiteY1808"/>
                    </a:cxn>
                    <a:cxn ang="0">
                      <a:pos x="connsiteX1809" y="connsiteY1809"/>
                    </a:cxn>
                    <a:cxn ang="0">
                      <a:pos x="connsiteX1810" y="connsiteY1810"/>
                    </a:cxn>
                    <a:cxn ang="0">
                      <a:pos x="connsiteX1811" y="connsiteY1811"/>
                    </a:cxn>
                    <a:cxn ang="0">
                      <a:pos x="connsiteX1812" y="connsiteY1812"/>
                    </a:cxn>
                    <a:cxn ang="0">
                      <a:pos x="connsiteX1813" y="connsiteY1813"/>
                    </a:cxn>
                    <a:cxn ang="0">
                      <a:pos x="connsiteX1814" y="connsiteY1814"/>
                    </a:cxn>
                    <a:cxn ang="0">
                      <a:pos x="connsiteX1815" y="connsiteY1815"/>
                    </a:cxn>
                    <a:cxn ang="0">
                      <a:pos x="connsiteX1816" y="connsiteY1816"/>
                    </a:cxn>
                    <a:cxn ang="0">
                      <a:pos x="connsiteX1817" y="connsiteY1817"/>
                    </a:cxn>
                    <a:cxn ang="0">
                      <a:pos x="connsiteX1818" y="connsiteY1818"/>
                    </a:cxn>
                    <a:cxn ang="0">
                      <a:pos x="connsiteX1819" y="connsiteY1819"/>
                    </a:cxn>
                    <a:cxn ang="0">
                      <a:pos x="connsiteX1820" y="connsiteY1820"/>
                    </a:cxn>
                    <a:cxn ang="0">
                      <a:pos x="connsiteX1821" y="connsiteY1821"/>
                    </a:cxn>
                    <a:cxn ang="0">
                      <a:pos x="connsiteX1822" y="connsiteY1822"/>
                    </a:cxn>
                    <a:cxn ang="0">
                      <a:pos x="connsiteX1823" y="connsiteY1823"/>
                    </a:cxn>
                    <a:cxn ang="0">
                      <a:pos x="connsiteX1824" y="connsiteY1824"/>
                    </a:cxn>
                    <a:cxn ang="0">
                      <a:pos x="connsiteX1825" y="connsiteY1825"/>
                    </a:cxn>
                    <a:cxn ang="0">
                      <a:pos x="connsiteX1826" y="connsiteY1826"/>
                    </a:cxn>
                    <a:cxn ang="0">
                      <a:pos x="connsiteX1827" y="connsiteY1827"/>
                    </a:cxn>
                    <a:cxn ang="0">
                      <a:pos x="connsiteX1828" y="connsiteY1828"/>
                    </a:cxn>
                    <a:cxn ang="0">
                      <a:pos x="connsiteX1829" y="connsiteY1829"/>
                    </a:cxn>
                    <a:cxn ang="0">
                      <a:pos x="connsiteX1830" y="connsiteY1830"/>
                    </a:cxn>
                    <a:cxn ang="0">
                      <a:pos x="connsiteX1831" y="connsiteY1831"/>
                    </a:cxn>
                    <a:cxn ang="0">
                      <a:pos x="connsiteX1832" y="connsiteY1832"/>
                    </a:cxn>
                    <a:cxn ang="0">
                      <a:pos x="connsiteX1833" y="connsiteY1833"/>
                    </a:cxn>
                    <a:cxn ang="0">
                      <a:pos x="connsiteX1834" y="connsiteY1834"/>
                    </a:cxn>
                    <a:cxn ang="0">
                      <a:pos x="connsiteX1835" y="connsiteY1835"/>
                    </a:cxn>
                    <a:cxn ang="0">
                      <a:pos x="connsiteX1836" y="connsiteY1836"/>
                    </a:cxn>
                    <a:cxn ang="0">
                      <a:pos x="connsiteX1837" y="connsiteY1837"/>
                    </a:cxn>
                    <a:cxn ang="0">
                      <a:pos x="connsiteX1838" y="connsiteY1838"/>
                    </a:cxn>
                    <a:cxn ang="0">
                      <a:pos x="connsiteX1839" y="connsiteY1839"/>
                    </a:cxn>
                    <a:cxn ang="0">
                      <a:pos x="connsiteX1840" y="connsiteY1840"/>
                    </a:cxn>
                    <a:cxn ang="0">
                      <a:pos x="connsiteX1841" y="connsiteY1841"/>
                    </a:cxn>
                    <a:cxn ang="0">
                      <a:pos x="connsiteX1842" y="connsiteY1842"/>
                    </a:cxn>
                    <a:cxn ang="0">
                      <a:pos x="connsiteX1843" y="connsiteY1843"/>
                    </a:cxn>
                    <a:cxn ang="0">
                      <a:pos x="connsiteX1844" y="connsiteY1844"/>
                    </a:cxn>
                    <a:cxn ang="0">
                      <a:pos x="connsiteX1845" y="connsiteY1845"/>
                    </a:cxn>
                    <a:cxn ang="0">
                      <a:pos x="connsiteX1846" y="connsiteY1846"/>
                    </a:cxn>
                    <a:cxn ang="0">
                      <a:pos x="connsiteX1847" y="connsiteY1847"/>
                    </a:cxn>
                    <a:cxn ang="0">
                      <a:pos x="connsiteX1848" y="connsiteY1848"/>
                    </a:cxn>
                    <a:cxn ang="0">
                      <a:pos x="connsiteX1849" y="connsiteY1849"/>
                    </a:cxn>
                    <a:cxn ang="0">
                      <a:pos x="connsiteX1850" y="connsiteY1850"/>
                    </a:cxn>
                    <a:cxn ang="0">
                      <a:pos x="connsiteX1851" y="connsiteY1851"/>
                    </a:cxn>
                    <a:cxn ang="0">
                      <a:pos x="connsiteX1852" y="connsiteY1852"/>
                    </a:cxn>
                    <a:cxn ang="0">
                      <a:pos x="connsiteX1853" y="connsiteY1853"/>
                    </a:cxn>
                    <a:cxn ang="0">
                      <a:pos x="connsiteX1854" y="connsiteY1854"/>
                    </a:cxn>
                    <a:cxn ang="0">
                      <a:pos x="connsiteX1855" y="connsiteY1855"/>
                    </a:cxn>
                    <a:cxn ang="0">
                      <a:pos x="connsiteX1856" y="connsiteY1856"/>
                    </a:cxn>
                    <a:cxn ang="0">
                      <a:pos x="connsiteX1857" y="connsiteY1857"/>
                    </a:cxn>
                    <a:cxn ang="0">
                      <a:pos x="connsiteX1858" y="connsiteY1858"/>
                    </a:cxn>
                    <a:cxn ang="0">
                      <a:pos x="connsiteX1859" y="connsiteY1859"/>
                    </a:cxn>
                    <a:cxn ang="0">
                      <a:pos x="connsiteX1860" y="connsiteY1860"/>
                    </a:cxn>
                    <a:cxn ang="0">
                      <a:pos x="connsiteX1861" y="connsiteY1861"/>
                    </a:cxn>
                    <a:cxn ang="0">
                      <a:pos x="connsiteX1862" y="connsiteY1862"/>
                    </a:cxn>
                    <a:cxn ang="0">
                      <a:pos x="connsiteX1863" y="connsiteY1863"/>
                    </a:cxn>
                    <a:cxn ang="0">
                      <a:pos x="connsiteX1864" y="connsiteY1864"/>
                    </a:cxn>
                    <a:cxn ang="0">
                      <a:pos x="connsiteX1865" y="connsiteY1865"/>
                    </a:cxn>
                    <a:cxn ang="0">
                      <a:pos x="connsiteX1866" y="connsiteY1866"/>
                    </a:cxn>
                    <a:cxn ang="0">
                      <a:pos x="connsiteX1867" y="connsiteY1867"/>
                    </a:cxn>
                    <a:cxn ang="0">
                      <a:pos x="connsiteX1868" y="connsiteY1868"/>
                    </a:cxn>
                    <a:cxn ang="0">
                      <a:pos x="connsiteX1869" y="connsiteY1869"/>
                    </a:cxn>
                    <a:cxn ang="0">
                      <a:pos x="connsiteX1870" y="connsiteY1870"/>
                    </a:cxn>
                    <a:cxn ang="0">
                      <a:pos x="connsiteX1871" y="connsiteY1871"/>
                    </a:cxn>
                    <a:cxn ang="0">
                      <a:pos x="connsiteX1872" y="connsiteY1872"/>
                    </a:cxn>
                    <a:cxn ang="0">
                      <a:pos x="connsiteX1873" y="connsiteY1873"/>
                    </a:cxn>
                    <a:cxn ang="0">
                      <a:pos x="connsiteX1874" y="connsiteY1874"/>
                    </a:cxn>
                    <a:cxn ang="0">
                      <a:pos x="connsiteX1875" y="connsiteY1875"/>
                    </a:cxn>
                    <a:cxn ang="0">
                      <a:pos x="connsiteX1876" y="connsiteY1876"/>
                    </a:cxn>
                    <a:cxn ang="0">
                      <a:pos x="connsiteX1877" y="connsiteY1877"/>
                    </a:cxn>
                    <a:cxn ang="0">
                      <a:pos x="connsiteX1878" y="connsiteY1878"/>
                    </a:cxn>
                    <a:cxn ang="0">
                      <a:pos x="connsiteX1879" y="connsiteY1879"/>
                    </a:cxn>
                    <a:cxn ang="0">
                      <a:pos x="connsiteX1880" y="connsiteY1880"/>
                    </a:cxn>
                    <a:cxn ang="0">
                      <a:pos x="connsiteX1881" y="connsiteY1881"/>
                    </a:cxn>
                    <a:cxn ang="0">
                      <a:pos x="connsiteX1882" y="connsiteY1882"/>
                    </a:cxn>
                    <a:cxn ang="0">
                      <a:pos x="connsiteX1883" y="connsiteY1883"/>
                    </a:cxn>
                    <a:cxn ang="0">
                      <a:pos x="connsiteX1884" y="connsiteY1884"/>
                    </a:cxn>
                    <a:cxn ang="0">
                      <a:pos x="connsiteX1885" y="connsiteY1885"/>
                    </a:cxn>
                    <a:cxn ang="0">
                      <a:pos x="connsiteX1886" y="connsiteY1886"/>
                    </a:cxn>
                    <a:cxn ang="0">
                      <a:pos x="connsiteX1887" y="connsiteY1887"/>
                    </a:cxn>
                    <a:cxn ang="0">
                      <a:pos x="connsiteX1888" y="connsiteY1888"/>
                    </a:cxn>
                    <a:cxn ang="0">
                      <a:pos x="connsiteX1889" y="connsiteY1889"/>
                    </a:cxn>
                    <a:cxn ang="0">
                      <a:pos x="connsiteX1890" y="connsiteY1890"/>
                    </a:cxn>
                    <a:cxn ang="0">
                      <a:pos x="connsiteX1891" y="connsiteY1891"/>
                    </a:cxn>
                    <a:cxn ang="0">
                      <a:pos x="connsiteX1892" y="connsiteY1892"/>
                    </a:cxn>
                    <a:cxn ang="0">
                      <a:pos x="connsiteX1893" y="connsiteY1893"/>
                    </a:cxn>
                    <a:cxn ang="0">
                      <a:pos x="connsiteX1894" y="connsiteY1894"/>
                    </a:cxn>
                    <a:cxn ang="0">
                      <a:pos x="connsiteX1895" y="connsiteY1895"/>
                    </a:cxn>
                    <a:cxn ang="0">
                      <a:pos x="connsiteX1896" y="connsiteY1896"/>
                    </a:cxn>
                    <a:cxn ang="0">
                      <a:pos x="connsiteX1897" y="connsiteY1897"/>
                    </a:cxn>
                    <a:cxn ang="0">
                      <a:pos x="connsiteX1898" y="connsiteY1898"/>
                    </a:cxn>
                    <a:cxn ang="0">
                      <a:pos x="connsiteX1899" y="connsiteY1899"/>
                    </a:cxn>
                    <a:cxn ang="0">
                      <a:pos x="connsiteX1900" y="connsiteY1900"/>
                    </a:cxn>
                    <a:cxn ang="0">
                      <a:pos x="connsiteX1901" y="connsiteY1901"/>
                    </a:cxn>
                    <a:cxn ang="0">
                      <a:pos x="connsiteX1902" y="connsiteY1902"/>
                    </a:cxn>
                    <a:cxn ang="0">
                      <a:pos x="connsiteX1903" y="connsiteY1903"/>
                    </a:cxn>
                  </a:cxnLst>
                  <a:rect l="l" t="t" r="r" b="b"/>
                  <a:pathLst>
                    <a:path w="4401136" h="1528091">
                      <a:moveTo>
                        <a:pt x="4399196" y="587820"/>
                      </a:moveTo>
                      <a:cubicBezTo>
                        <a:pt x="4395869" y="586434"/>
                        <a:pt x="4393096" y="584494"/>
                        <a:pt x="4390047" y="582554"/>
                      </a:cubicBezTo>
                      <a:cubicBezTo>
                        <a:pt x="4386443" y="580337"/>
                        <a:pt x="4382839" y="578120"/>
                        <a:pt x="4378958" y="576458"/>
                      </a:cubicBezTo>
                      <a:cubicBezTo>
                        <a:pt x="4375908" y="575072"/>
                        <a:pt x="4373690" y="573409"/>
                        <a:pt x="4372027" y="570638"/>
                      </a:cubicBezTo>
                      <a:cubicBezTo>
                        <a:pt x="4369255" y="568698"/>
                        <a:pt x="4366205" y="567035"/>
                        <a:pt x="4363710" y="564541"/>
                      </a:cubicBezTo>
                      <a:cubicBezTo>
                        <a:pt x="4360938" y="561770"/>
                        <a:pt x="4357888" y="559553"/>
                        <a:pt x="4355393" y="556782"/>
                      </a:cubicBezTo>
                      <a:cubicBezTo>
                        <a:pt x="4352621" y="554011"/>
                        <a:pt x="4350403" y="548468"/>
                        <a:pt x="4346522" y="547914"/>
                      </a:cubicBezTo>
                      <a:cubicBezTo>
                        <a:pt x="4342086" y="547360"/>
                        <a:pt x="4337373" y="548191"/>
                        <a:pt x="4333769" y="550962"/>
                      </a:cubicBezTo>
                      <a:cubicBezTo>
                        <a:pt x="4331828" y="552348"/>
                        <a:pt x="4330164" y="553456"/>
                        <a:pt x="4327670" y="553179"/>
                      </a:cubicBezTo>
                      <a:cubicBezTo>
                        <a:pt x="4325452" y="553179"/>
                        <a:pt x="4323511" y="551794"/>
                        <a:pt x="4321293" y="551517"/>
                      </a:cubicBezTo>
                      <a:cubicBezTo>
                        <a:pt x="4316580" y="551240"/>
                        <a:pt x="4314362" y="554288"/>
                        <a:pt x="4311036" y="557059"/>
                      </a:cubicBezTo>
                      <a:cubicBezTo>
                        <a:pt x="4309372" y="554842"/>
                        <a:pt x="4308263" y="552348"/>
                        <a:pt x="4307431" y="549854"/>
                      </a:cubicBezTo>
                      <a:cubicBezTo>
                        <a:pt x="4306877" y="547914"/>
                        <a:pt x="4306323" y="545974"/>
                        <a:pt x="4305491" y="544311"/>
                      </a:cubicBezTo>
                      <a:cubicBezTo>
                        <a:pt x="4305213" y="544034"/>
                        <a:pt x="4303550" y="542926"/>
                        <a:pt x="4303273" y="542649"/>
                      </a:cubicBezTo>
                      <a:cubicBezTo>
                        <a:pt x="4302164" y="542372"/>
                        <a:pt x="4300223" y="542372"/>
                        <a:pt x="4299114" y="542372"/>
                      </a:cubicBezTo>
                      <a:cubicBezTo>
                        <a:pt x="4297174" y="542372"/>
                        <a:pt x="4294678" y="542372"/>
                        <a:pt x="4292738" y="542372"/>
                      </a:cubicBezTo>
                      <a:cubicBezTo>
                        <a:pt x="4288025" y="542926"/>
                        <a:pt x="4283589" y="543203"/>
                        <a:pt x="4279154" y="544311"/>
                      </a:cubicBezTo>
                      <a:cubicBezTo>
                        <a:pt x="4279154" y="545974"/>
                        <a:pt x="4284421" y="547637"/>
                        <a:pt x="4286084" y="548745"/>
                      </a:cubicBezTo>
                      <a:cubicBezTo>
                        <a:pt x="4288302" y="550685"/>
                        <a:pt x="4291352" y="553734"/>
                        <a:pt x="4291352" y="556782"/>
                      </a:cubicBezTo>
                      <a:cubicBezTo>
                        <a:pt x="4291352" y="559830"/>
                        <a:pt x="4289965" y="561770"/>
                        <a:pt x="4288025" y="563433"/>
                      </a:cubicBezTo>
                      <a:cubicBezTo>
                        <a:pt x="4286916" y="564264"/>
                        <a:pt x="4284698" y="564819"/>
                        <a:pt x="4284144" y="565927"/>
                      </a:cubicBezTo>
                      <a:cubicBezTo>
                        <a:pt x="4283312" y="567035"/>
                        <a:pt x="4284144" y="568421"/>
                        <a:pt x="4284421" y="569529"/>
                      </a:cubicBezTo>
                      <a:cubicBezTo>
                        <a:pt x="4288025" y="570084"/>
                        <a:pt x="4294956" y="568698"/>
                        <a:pt x="4296342" y="573132"/>
                      </a:cubicBezTo>
                      <a:cubicBezTo>
                        <a:pt x="4297451" y="576180"/>
                        <a:pt x="4295233" y="580060"/>
                        <a:pt x="4291906" y="580337"/>
                      </a:cubicBezTo>
                      <a:cubicBezTo>
                        <a:pt x="4286916" y="580614"/>
                        <a:pt x="4289689" y="573132"/>
                        <a:pt x="4284144" y="575349"/>
                      </a:cubicBezTo>
                      <a:cubicBezTo>
                        <a:pt x="4282203" y="576180"/>
                        <a:pt x="4280540" y="578675"/>
                        <a:pt x="4278044" y="578397"/>
                      </a:cubicBezTo>
                      <a:cubicBezTo>
                        <a:pt x="4276936" y="578397"/>
                        <a:pt x="4276104" y="577289"/>
                        <a:pt x="4275827" y="576458"/>
                      </a:cubicBezTo>
                      <a:cubicBezTo>
                        <a:pt x="4275272" y="574795"/>
                        <a:pt x="4276658" y="574795"/>
                        <a:pt x="4274441" y="573964"/>
                      </a:cubicBezTo>
                      <a:cubicBezTo>
                        <a:pt x="4272500" y="573409"/>
                        <a:pt x="4270282" y="573964"/>
                        <a:pt x="4268064" y="573132"/>
                      </a:cubicBezTo>
                      <a:cubicBezTo>
                        <a:pt x="4266955" y="572855"/>
                        <a:pt x="4264738" y="570638"/>
                        <a:pt x="4264183" y="570638"/>
                      </a:cubicBezTo>
                      <a:cubicBezTo>
                        <a:pt x="4265569" y="565650"/>
                        <a:pt x="4267232" y="560384"/>
                        <a:pt x="4268896" y="555396"/>
                      </a:cubicBezTo>
                      <a:cubicBezTo>
                        <a:pt x="4270005" y="551517"/>
                        <a:pt x="4268064" y="548191"/>
                        <a:pt x="4267232" y="544311"/>
                      </a:cubicBezTo>
                      <a:cubicBezTo>
                        <a:pt x="4266124" y="539046"/>
                        <a:pt x="4265292" y="533504"/>
                        <a:pt x="4264183" y="528238"/>
                      </a:cubicBezTo>
                      <a:cubicBezTo>
                        <a:pt x="4262520" y="528238"/>
                        <a:pt x="4261410" y="528238"/>
                        <a:pt x="4260302" y="529347"/>
                      </a:cubicBezTo>
                      <a:cubicBezTo>
                        <a:pt x="4259470" y="530178"/>
                        <a:pt x="4259470" y="531564"/>
                        <a:pt x="4257807" y="531564"/>
                      </a:cubicBezTo>
                      <a:cubicBezTo>
                        <a:pt x="4254479" y="531564"/>
                        <a:pt x="4254479" y="527961"/>
                        <a:pt x="4254479" y="525744"/>
                      </a:cubicBezTo>
                      <a:cubicBezTo>
                        <a:pt x="4254479" y="522419"/>
                        <a:pt x="4255034" y="517431"/>
                        <a:pt x="4252816" y="514659"/>
                      </a:cubicBezTo>
                      <a:cubicBezTo>
                        <a:pt x="4250876" y="512442"/>
                        <a:pt x="4247826" y="511888"/>
                        <a:pt x="4245331" y="510780"/>
                      </a:cubicBezTo>
                      <a:cubicBezTo>
                        <a:pt x="4240618" y="508563"/>
                        <a:pt x="4235905" y="504960"/>
                        <a:pt x="4230914" y="503852"/>
                      </a:cubicBezTo>
                      <a:cubicBezTo>
                        <a:pt x="4224261" y="502466"/>
                        <a:pt x="4217330" y="499418"/>
                        <a:pt x="4211508" y="496092"/>
                      </a:cubicBezTo>
                      <a:cubicBezTo>
                        <a:pt x="4207073" y="493598"/>
                        <a:pt x="4202082" y="491935"/>
                        <a:pt x="4197370" y="489441"/>
                      </a:cubicBezTo>
                      <a:cubicBezTo>
                        <a:pt x="4192657" y="486947"/>
                        <a:pt x="4188775" y="483622"/>
                        <a:pt x="4184062" y="481405"/>
                      </a:cubicBezTo>
                      <a:cubicBezTo>
                        <a:pt x="4181844" y="480296"/>
                        <a:pt x="4179904" y="479188"/>
                        <a:pt x="4177686" y="478634"/>
                      </a:cubicBezTo>
                      <a:cubicBezTo>
                        <a:pt x="4175191" y="477802"/>
                        <a:pt x="4172695" y="478079"/>
                        <a:pt x="4170200" y="477525"/>
                      </a:cubicBezTo>
                      <a:cubicBezTo>
                        <a:pt x="4169368" y="477525"/>
                        <a:pt x="4168260" y="476694"/>
                        <a:pt x="4167150" y="476417"/>
                      </a:cubicBezTo>
                      <a:cubicBezTo>
                        <a:pt x="4165210" y="475585"/>
                        <a:pt x="4163269" y="474200"/>
                        <a:pt x="4161606" y="472814"/>
                      </a:cubicBezTo>
                      <a:cubicBezTo>
                        <a:pt x="4159943" y="471428"/>
                        <a:pt x="4158279" y="470597"/>
                        <a:pt x="4156893" y="469211"/>
                      </a:cubicBezTo>
                      <a:cubicBezTo>
                        <a:pt x="4155784" y="468380"/>
                        <a:pt x="4154675" y="467549"/>
                        <a:pt x="4153289" y="466440"/>
                      </a:cubicBezTo>
                      <a:cubicBezTo>
                        <a:pt x="4153289" y="466440"/>
                        <a:pt x="4153012" y="466163"/>
                        <a:pt x="4152734" y="465886"/>
                      </a:cubicBezTo>
                      <a:cubicBezTo>
                        <a:pt x="4152734" y="465886"/>
                        <a:pt x="4152734" y="465886"/>
                        <a:pt x="4152734" y="465886"/>
                      </a:cubicBezTo>
                      <a:lnTo>
                        <a:pt x="4152734" y="465886"/>
                      </a:lnTo>
                      <a:cubicBezTo>
                        <a:pt x="4151903" y="465055"/>
                        <a:pt x="4150240" y="463115"/>
                        <a:pt x="4149408" y="462560"/>
                      </a:cubicBezTo>
                      <a:cubicBezTo>
                        <a:pt x="4146913" y="460344"/>
                        <a:pt x="4144972" y="457849"/>
                        <a:pt x="4141645" y="457295"/>
                      </a:cubicBezTo>
                      <a:cubicBezTo>
                        <a:pt x="4140536" y="457295"/>
                        <a:pt x="4139150" y="457018"/>
                        <a:pt x="4138041" y="456741"/>
                      </a:cubicBezTo>
                      <a:cubicBezTo>
                        <a:pt x="4135269" y="456187"/>
                        <a:pt x="4132496" y="456464"/>
                        <a:pt x="4130001" y="455632"/>
                      </a:cubicBezTo>
                      <a:cubicBezTo>
                        <a:pt x="4129724" y="455632"/>
                        <a:pt x="4129170" y="455632"/>
                        <a:pt x="4128893" y="455632"/>
                      </a:cubicBezTo>
                      <a:cubicBezTo>
                        <a:pt x="4128893" y="455632"/>
                        <a:pt x="4128893" y="455632"/>
                        <a:pt x="4128615" y="455632"/>
                      </a:cubicBezTo>
                      <a:cubicBezTo>
                        <a:pt x="4128615" y="455632"/>
                        <a:pt x="4128615" y="455632"/>
                        <a:pt x="4128615" y="455632"/>
                      </a:cubicBezTo>
                      <a:cubicBezTo>
                        <a:pt x="4126397" y="455078"/>
                        <a:pt x="4124179" y="454247"/>
                        <a:pt x="4122239" y="453416"/>
                      </a:cubicBezTo>
                      <a:cubicBezTo>
                        <a:pt x="4120021" y="452584"/>
                        <a:pt x="4117526" y="452307"/>
                        <a:pt x="4115308" y="450644"/>
                      </a:cubicBezTo>
                      <a:cubicBezTo>
                        <a:pt x="4113090" y="448704"/>
                        <a:pt x="4112535" y="447042"/>
                        <a:pt x="4109763" y="445656"/>
                      </a:cubicBezTo>
                      <a:cubicBezTo>
                        <a:pt x="4106714" y="444271"/>
                        <a:pt x="4103664" y="443993"/>
                        <a:pt x="4100614" y="442608"/>
                      </a:cubicBezTo>
                      <a:cubicBezTo>
                        <a:pt x="4097842" y="441499"/>
                        <a:pt x="4095070" y="440391"/>
                        <a:pt x="4092297" y="439559"/>
                      </a:cubicBezTo>
                      <a:cubicBezTo>
                        <a:pt x="4087862" y="437897"/>
                        <a:pt x="4083426" y="436234"/>
                        <a:pt x="4078991" y="434848"/>
                      </a:cubicBezTo>
                      <a:cubicBezTo>
                        <a:pt x="4073723" y="433186"/>
                        <a:pt x="4069287" y="430414"/>
                        <a:pt x="4064020" y="428752"/>
                      </a:cubicBezTo>
                      <a:cubicBezTo>
                        <a:pt x="4056534" y="426535"/>
                        <a:pt x="4048217" y="425980"/>
                        <a:pt x="4040455" y="424872"/>
                      </a:cubicBezTo>
                      <a:cubicBezTo>
                        <a:pt x="4038237" y="424595"/>
                        <a:pt x="4036019" y="424595"/>
                        <a:pt x="4034356" y="423209"/>
                      </a:cubicBezTo>
                      <a:cubicBezTo>
                        <a:pt x="4030197" y="419884"/>
                        <a:pt x="4028257" y="414895"/>
                        <a:pt x="4022989" y="412402"/>
                      </a:cubicBezTo>
                      <a:cubicBezTo>
                        <a:pt x="4019940" y="411016"/>
                        <a:pt x="4016335" y="411570"/>
                        <a:pt x="4013009" y="411570"/>
                      </a:cubicBezTo>
                      <a:cubicBezTo>
                        <a:pt x="4001642" y="411570"/>
                        <a:pt x="3990276" y="413233"/>
                        <a:pt x="3979186" y="411016"/>
                      </a:cubicBezTo>
                      <a:cubicBezTo>
                        <a:pt x="3974750" y="410184"/>
                        <a:pt x="3970314" y="410184"/>
                        <a:pt x="3966156" y="409630"/>
                      </a:cubicBezTo>
                      <a:cubicBezTo>
                        <a:pt x="3962829" y="409353"/>
                        <a:pt x="3959780" y="408522"/>
                        <a:pt x="3956453" y="408799"/>
                      </a:cubicBezTo>
                      <a:cubicBezTo>
                        <a:pt x="3955344" y="408799"/>
                        <a:pt x="3952849" y="408245"/>
                        <a:pt x="3951740" y="409076"/>
                      </a:cubicBezTo>
                      <a:cubicBezTo>
                        <a:pt x="3950631" y="410184"/>
                        <a:pt x="3951185" y="413233"/>
                        <a:pt x="3950908" y="414618"/>
                      </a:cubicBezTo>
                      <a:cubicBezTo>
                        <a:pt x="3950353" y="420161"/>
                        <a:pt x="3948135" y="418775"/>
                        <a:pt x="3943977" y="417390"/>
                      </a:cubicBezTo>
                      <a:cubicBezTo>
                        <a:pt x="3940650" y="416281"/>
                        <a:pt x="3938432" y="413787"/>
                        <a:pt x="3935937" y="411570"/>
                      </a:cubicBezTo>
                      <a:cubicBezTo>
                        <a:pt x="3932611" y="408799"/>
                        <a:pt x="3930393" y="407136"/>
                        <a:pt x="3926234" y="405751"/>
                      </a:cubicBezTo>
                      <a:cubicBezTo>
                        <a:pt x="3914591" y="401871"/>
                        <a:pt x="3901283" y="405751"/>
                        <a:pt x="3889362" y="405196"/>
                      </a:cubicBezTo>
                      <a:cubicBezTo>
                        <a:pt x="3886035" y="405196"/>
                        <a:pt x="3873282" y="399931"/>
                        <a:pt x="3872451" y="406028"/>
                      </a:cubicBezTo>
                      <a:cubicBezTo>
                        <a:pt x="3872451" y="407690"/>
                        <a:pt x="3873282" y="408799"/>
                        <a:pt x="3872451" y="410739"/>
                      </a:cubicBezTo>
                      <a:cubicBezTo>
                        <a:pt x="3871896" y="412679"/>
                        <a:pt x="3872174" y="412679"/>
                        <a:pt x="3872451" y="414341"/>
                      </a:cubicBezTo>
                      <a:cubicBezTo>
                        <a:pt x="3873005" y="419330"/>
                        <a:pt x="3862748" y="419052"/>
                        <a:pt x="3862193" y="424040"/>
                      </a:cubicBezTo>
                      <a:cubicBezTo>
                        <a:pt x="3867461" y="424872"/>
                        <a:pt x="3871896" y="425426"/>
                        <a:pt x="3874668" y="430414"/>
                      </a:cubicBezTo>
                      <a:cubicBezTo>
                        <a:pt x="3877441" y="435680"/>
                        <a:pt x="3881599" y="441776"/>
                        <a:pt x="3882431" y="447873"/>
                      </a:cubicBezTo>
                      <a:cubicBezTo>
                        <a:pt x="3882985" y="452307"/>
                        <a:pt x="3881045" y="458127"/>
                        <a:pt x="3879104" y="462006"/>
                      </a:cubicBezTo>
                      <a:cubicBezTo>
                        <a:pt x="3876332" y="467549"/>
                        <a:pt x="3871619" y="464777"/>
                        <a:pt x="3866906" y="464223"/>
                      </a:cubicBezTo>
                      <a:cubicBezTo>
                        <a:pt x="3861362" y="463392"/>
                        <a:pt x="3856094" y="467549"/>
                        <a:pt x="3850827" y="466440"/>
                      </a:cubicBezTo>
                      <a:cubicBezTo>
                        <a:pt x="3845005" y="465332"/>
                        <a:pt x="3844450" y="458404"/>
                        <a:pt x="3842510" y="453970"/>
                      </a:cubicBezTo>
                      <a:cubicBezTo>
                        <a:pt x="3837519" y="442608"/>
                        <a:pt x="3820608" y="451753"/>
                        <a:pt x="3814786" y="442608"/>
                      </a:cubicBezTo>
                      <a:cubicBezTo>
                        <a:pt x="3811736" y="437620"/>
                        <a:pt x="3813123" y="431246"/>
                        <a:pt x="3808687" y="426812"/>
                      </a:cubicBezTo>
                      <a:cubicBezTo>
                        <a:pt x="3805083" y="423209"/>
                        <a:pt x="3799815" y="421824"/>
                        <a:pt x="3795102" y="420715"/>
                      </a:cubicBezTo>
                      <a:cubicBezTo>
                        <a:pt x="3791776" y="422655"/>
                        <a:pt x="3788726" y="424318"/>
                        <a:pt x="3785677" y="426535"/>
                      </a:cubicBezTo>
                      <a:cubicBezTo>
                        <a:pt x="3782627" y="428752"/>
                        <a:pt x="3778468" y="429306"/>
                        <a:pt x="3774864" y="429860"/>
                      </a:cubicBezTo>
                      <a:cubicBezTo>
                        <a:pt x="3773201" y="430137"/>
                        <a:pt x="3771537" y="430137"/>
                        <a:pt x="3769874" y="430137"/>
                      </a:cubicBezTo>
                      <a:cubicBezTo>
                        <a:pt x="3769043" y="430137"/>
                        <a:pt x="3770151" y="430137"/>
                        <a:pt x="3770429" y="430137"/>
                      </a:cubicBezTo>
                      <a:cubicBezTo>
                        <a:pt x="3768765" y="430137"/>
                        <a:pt x="3767102" y="430137"/>
                        <a:pt x="3765438" y="430137"/>
                      </a:cubicBezTo>
                      <a:cubicBezTo>
                        <a:pt x="3758508" y="430414"/>
                        <a:pt x="3751577" y="430969"/>
                        <a:pt x="3744646" y="431246"/>
                      </a:cubicBezTo>
                      <a:cubicBezTo>
                        <a:pt x="3742428" y="431246"/>
                        <a:pt x="3739379" y="431800"/>
                        <a:pt x="3737161" y="431246"/>
                      </a:cubicBezTo>
                      <a:cubicBezTo>
                        <a:pt x="3736606" y="431246"/>
                        <a:pt x="3737993" y="430691"/>
                        <a:pt x="3737438" y="430691"/>
                      </a:cubicBezTo>
                      <a:cubicBezTo>
                        <a:pt x="3736883" y="430691"/>
                        <a:pt x="3736329" y="430691"/>
                        <a:pt x="3735775" y="430691"/>
                      </a:cubicBezTo>
                      <a:cubicBezTo>
                        <a:pt x="3735220" y="430691"/>
                        <a:pt x="3734665" y="430691"/>
                        <a:pt x="3734111" y="430414"/>
                      </a:cubicBezTo>
                      <a:cubicBezTo>
                        <a:pt x="3732725" y="430137"/>
                        <a:pt x="3731616" y="429583"/>
                        <a:pt x="3730230" y="429306"/>
                      </a:cubicBezTo>
                      <a:cubicBezTo>
                        <a:pt x="3727457" y="428752"/>
                        <a:pt x="3724962" y="427920"/>
                        <a:pt x="3722190" y="427089"/>
                      </a:cubicBezTo>
                      <a:cubicBezTo>
                        <a:pt x="3718863" y="425980"/>
                        <a:pt x="3715536" y="424318"/>
                        <a:pt x="3712210" y="423209"/>
                      </a:cubicBezTo>
                      <a:cubicBezTo>
                        <a:pt x="3707219" y="421546"/>
                        <a:pt x="3702229" y="419884"/>
                        <a:pt x="3696962" y="418775"/>
                      </a:cubicBezTo>
                      <a:cubicBezTo>
                        <a:pt x="3690863" y="417390"/>
                        <a:pt x="3684209" y="417667"/>
                        <a:pt x="3677832" y="417667"/>
                      </a:cubicBezTo>
                      <a:cubicBezTo>
                        <a:pt x="3671456" y="417667"/>
                        <a:pt x="3668129" y="416835"/>
                        <a:pt x="3663694" y="418221"/>
                      </a:cubicBezTo>
                      <a:cubicBezTo>
                        <a:pt x="3662307" y="418498"/>
                        <a:pt x="3660921" y="419052"/>
                        <a:pt x="3659535" y="419607"/>
                      </a:cubicBezTo>
                      <a:cubicBezTo>
                        <a:pt x="3656763" y="420161"/>
                        <a:pt x="3654267" y="420715"/>
                        <a:pt x="3651495" y="421269"/>
                      </a:cubicBezTo>
                      <a:cubicBezTo>
                        <a:pt x="3648446" y="421824"/>
                        <a:pt x="3645396" y="421546"/>
                        <a:pt x="3642347" y="422378"/>
                      </a:cubicBezTo>
                      <a:cubicBezTo>
                        <a:pt x="3639574" y="422932"/>
                        <a:pt x="3636525" y="423763"/>
                        <a:pt x="3633752" y="424595"/>
                      </a:cubicBezTo>
                      <a:cubicBezTo>
                        <a:pt x="3628208" y="426535"/>
                        <a:pt x="3623771" y="427643"/>
                        <a:pt x="3617672" y="427643"/>
                      </a:cubicBezTo>
                      <a:cubicBezTo>
                        <a:pt x="3611573" y="427643"/>
                        <a:pt x="3607415" y="427643"/>
                        <a:pt x="3602425" y="426535"/>
                      </a:cubicBezTo>
                      <a:cubicBezTo>
                        <a:pt x="3600207" y="425980"/>
                        <a:pt x="3598266" y="425149"/>
                        <a:pt x="3596326" y="424595"/>
                      </a:cubicBezTo>
                      <a:cubicBezTo>
                        <a:pt x="3595217" y="424318"/>
                        <a:pt x="3594108" y="423486"/>
                        <a:pt x="3593276" y="423209"/>
                      </a:cubicBezTo>
                      <a:cubicBezTo>
                        <a:pt x="3591058" y="422655"/>
                        <a:pt x="3588286" y="422655"/>
                        <a:pt x="3586068" y="422655"/>
                      </a:cubicBezTo>
                      <a:cubicBezTo>
                        <a:pt x="3584404" y="422655"/>
                        <a:pt x="3581632" y="423486"/>
                        <a:pt x="3580246" y="422655"/>
                      </a:cubicBezTo>
                      <a:cubicBezTo>
                        <a:pt x="3578028" y="420992"/>
                        <a:pt x="3579137" y="414895"/>
                        <a:pt x="3580246" y="412679"/>
                      </a:cubicBezTo>
                      <a:cubicBezTo>
                        <a:pt x="3582186" y="409353"/>
                        <a:pt x="3584682" y="406305"/>
                        <a:pt x="3586900" y="402979"/>
                      </a:cubicBezTo>
                      <a:cubicBezTo>
                        <a:pt x="3588840" y="399931"/>
                        <a:pt x="3589117" y="396883"/>
                        <a:pt x="3586900" y="393834"/>
                      </a:cubicBezTo>
                      <a:cubicBezTo>
                        <a:pt x="3584128" y="389677"/>
                        <a:pt x="3582186" y="385521"/>
                        <a:pt x="3581910" y="380532"/>
                      </a:cubicBezTo>
                      <a:cubicBezTo>
                        <a:pt x="3581910" y="375821"/>
                        <a:pt x="3577197" y="375821"/>
                        <a:pt x="3573869" y="373604"/>
                      </a:cubicBezTo>
                      <a:cubicBezTo>
                        <a:pt x="3567216" y="369170"/>
                        <a:pt x="3560008" y="365568"/>
                        <a:pt x="3552800" y="361965"/>
                      </a:cubicBezTo>
                      <a:cubicBezTo>
                        <a:pt x="3549750" y="360580"/>
                        <a:pt x="3546701" y="358917"/>
                        <a:pt x="3543929" y="357531"/>
                      </a:cubicBezTo>
                      <a:cubicBezTo>
                        <a:pt x="3543097" y="357254"/>
                        <a:pt x="3542265" y="356423"/>
                        <a:pt x="3541433" y="356423"/>
                      </a:cubicBezTo>
                      <a:cubicBezTo>
                        <a:pt x="3541433" y="356423"/>
                        <a:pt x="3540324" y="356977"/>
                        <a:pt x="3540047" y="356977"/>
                      </a:cubicBezTo>
                      <a:cubicBezTo>
                        <a:pt x="3537829" y="356977"/>
                        <a:pt x="3535612" y="355869"/>
                        <a:pt x="3533670" y="355592"/>
                      </a:cubicBezTo>
                      <a:cubicBezTo>
                        <a:pt x="3532007" y="355314"/>
                        <a:pt x="3530344" y="355314"/>
                        <a:pt x="3528681" y="355037"/>
                      </a:cubicBezTo>
                      <a:cubicBezTo>
                        <a:pt x="3523967" y="354760"/>
                        <a:pt x="3520086" y="355037"/>
                        <a:pt x="3515650" y="355037"/>
                      </a:cubicBezTo>
                      <a:cubicBezTo>
                        <a:pt x="3512323" y="355314"/>
                        <a:pt x="3508997" y="355037"/>
                        <a:pt x="3505670" y="355037"/>
                      </a:cubicBezTo>
                      <a:cubicBezTo>
                        <a:pt x="3501234" y="355037"/>
                        <a:pt x="3496799" y="354760"/>
                        <a:pt x="3492363" y="355037"/>
                      </a:cubicBezTo>
                      <a:cubicBezTo>
                        <a:pt x="3485986" y="355869"/>
                        <a:pt x="3479610" y="355869"/>
                        <a:pt x="3473234" y="356700"/>
                      </a:cubicBezTo>
                      <a:cubicBezTo>
                        <a:pt x="3465748" y="357808"/>
                        <a:pt x="3458263" y="357808"/>
                        <a:pt x="3450778" y="358917"/>
                      </a:cubicBezTo>
                      <a:cubicBezTo>
                        <a:pt x="3446897" y="359471"/>
                        <a:pt x="3443292" y="358917"/>
                        <a:pt x="3439688" y="359194"/>
                      </a:cubicBezTo>
                      <a:cubicBezTo>
                        <a:pt x="3436638" y="359194"/>
                        <a:pt x="3433866" y="359748"/>
                        <a:pt x="3430817" y="359748"/>
                      </a:cubicBezTo>
                      <a:cubicBezTo>
                        <a:pt x="3425827" y="359748"/>
                        <a:pt x="3421946" y="361688"/>
                        <a:pt x="3417232" y="363351"/>
                      </a:cubicBezTo>
                      <a:cubicBezTo>
                        <a:pt x="3415015" y="364182"/>
                        <a:pt x="3413074" y="365568"/>
                        <a:pt x="3410856" y="366676"/>
                      </a:cubicBezTo>
                      <a:cubicBezTo>
                        <a:pt x="3408638" y="367508"/>
                        <a:pt x="3406420" y="368062"/>
                        <a:pt x="3404202" y="368616"/>
                      </a:cubicBezTo>
                      <a:cubicBezTo>
                        <a:pt x="3401707" y="368893"/>
                        <a:pt x="3399767" y="370279"/>
                        <a:pt x="3397271" y="370556"/>
                      </a:cubicBezTo>
                      <a:cubicBezTo>
                        <a:pt x="3394776" y="370556"/>
                        <a:pt x="3392004" y="370556"/>
                        <a:pt x="3389509" y="370556"/>
                      </a:cubicBezTo>
                      <a:cubicBezTo>
                        <a:pt x="3384241" y="370556"/>
                        <a:pt x="3377311" y="369170"/>
                        <a:pt x="3373430" y="365291"/>
                      </a:cubicBezTo>
                      <a:cubicBezTo>
                        <a:pt x="3370380" y="362242"/>
                        <a:pt x="3366221" y="359471"/>
                        <a:pt x="3363726" y="355869"/>
                      </a:cubicBezTo>
                      <a:cubicBezTo>
                        <a:pt x="3360954" y="351989"/>
                        <a:pt x="3361508" y="346724"/>
                        <a:pt x="3358736" y="342567"/>
                      </a:cubicBezTo>
                      <a:cubicBezTo>
                        <a:pt x="3355964" y="338410"/>
                        <a:pt x="3352082" y="338133"/>
                        <a:pt x="3347647" y="339241"/>
                      </a:cubicBezTo>
                      <a:cubicBezTo>
                        <a:pt x="3345706" y="339518"/>
                        <a:pt x="3343488" y="339796"/>
                        <a:pt x="3341548" y="340627"/>
                      </a:cubicBezTo>
                      <a:cubicBezTo>
                        <a:pt x="3339330" y="341458"/>
                        <a:pt x="3336834" y="341458"/>
                        <a:pt x="3334617" y="342290"/>
                      </a:cubicBezTo>
                      <a:cubicBezTo>
                        <a:pt x="3331844" y="343121"/>
                        <a:pt x="3329626" y="346724"/>
                        <a:pt x="3327408" y="348386"/>
                      </a:cubicBezTo>
                      <a:cubicBezTo>
                        <a:pt x="3324914" y="350326"/>
                        <a:pt x="3322696" y="352266"/>
                        <a:pt x="3319646" y="352266"/>
                      </a:cubicBezTo>
                      <a:cubicBezTo>
                        <a:pt x="3320755" y="349495"/>
                        <a:pt x="3323527" y="347832"/>
                        <a:pt x="3325745" y="345892"/>
                      </a:cubicBezTo>
                      <a:cubicBezTo>
                        <a:pt x="3327408" y="344229"/>
                        <a:pt x="3330735" y="341458"/>
                        <a:pt x="3331289" y="338964"/>
                      </a:cubicBezTo>
                      <a:cubicBezTo>
                        <a:pt x="3331844" y="336193"/>
                        <a:pt x="3331289" y="333699"/>
                        <a:pt x="3328517" y="333145"/>
                      </a:cubicBezTo>
                      <a:cubicBezTo>
                        <a:pt x="3325745" y="332313"/>
                        <a:pt x="3322972" y="332036"/>
                        <a:pt x="3320478" y="330928"/>
                      </a:cubicBezTo>
                      <a:cubicBezTo>
                        <a:pt x="3318814" y="330373"/>
                        <a:pt x="3317428" y="328988"/>
                        <a:pt x="3316319" y="327602"/>
                      </a:cubicBezTo>
                      <a:cubicBezTo>
                        <a:pt x="3315487" y="326771"/>
                        <a:pt x="3315210" y="325108"/>
                        <a:pt x="3314101" y="324277"/>
                      </a:cubicBezTo>
                      <a:cubicBezTo>
                        <a:pt x="3312438" y="323445"/>
                        <a:pt x="3308556" y="323723"/>
                        <a:pt x="3306893" y="323723"/>
                      </a:cubicBezTo>
                      <a:cubicBezTo>
                        <a:pt x="3304121" y="323723"/>
                        <a:pt x="3301349" y="324831"/>
                        <a:pt x="3298853" y="325939"/>
                      </a:cubicBezTo>
                      <a:cubicBezTo>
                        <a:pt x="3296081" y="327048"/>
                        <a:pt x="3293863" y="328711"/>
                        <a:pt x="3290814" y="328433"/>
                      </a:cubicBezTo>
                      <a:cubicBezTo>
                        <a:pt x="3288318" y="328433"/>
                        <a:pt x="3286101" y="327879"/>
                        <a:pt x="3284160" y="326216"/>
                      </a:cubicBezTo>
                      <a:cubicBezTo>
                        <a:pt x="3283328" y="325385"/>
                        <a:pt x="3281942" y="324277"/>
                        <a:pt x="3282497" y="322614"/>
                      </a:cubicBezTo>
                      <a:cubicBezTo>
                        <a:pt x="3283051" y="320951"/>
                        <a:pt x="3284991" y="321505"/>
                        <a:pt x="3286378" y="321505"/>
                      </a:cubicBezTo>
                      <a:cubicBezTo>
                        <a:pt x="3288596" y="321505"/>
                        <a:pt x="3290536" y="321505"/>
                        <a:pt x="3291922" y="319566"/>
                      </a:cubicBezTo>
                      <a:cubicBezTo>
                        <a:pt x="3292754" y="318180"/>
                        <a:pt x="3292477" y="316794"/>
                        <a:pt x="3294418" y="316240"/>
                      </a:cubicBezTo>
                      <a:cubicBezTo>
                        <a:pt x="3295249" y="315963"/>
                        <a:pt x="3296913" y="316240"/>
                        <a:pt x="3297745" y="316240"/>
                      </a:cubicBezTo>
                      <a:cubicBezTo>
                        <a:pt x="3302457" y="317349"/>
                        <a:pt x="3306616" y="318180"/>
                        <a:pt x="3311606" y="318457"/>
                      </a:cubicBezTo>
                      <a:cubicBezTo>
                        <a:pt x="3314101" y="318457"/>
                        <a:pt x="3316873" y="318180"/>
                        <a:pt x="3318814" y="316240"/>
                      </a:cubicBezTo>
                      <a:cubicBezTo>
                        <a:pt x="3320478" y="314577"/>
                        <a:pt x="3319646" y="311806"/>
                        <a:pt x="3318537" y="309866"/>
                      </a:cubicBezTo>
                      <a:cubicBezTo>
                        <a:pt x="3316042" y="306264"/>
                        <a:pt x="3312161" y="304324"/>
                        <a:pt x="3308280" y="302661"/>
                      </a:cubicBezTo>
                      <a:cubicBezTo>
                        <a:pt x="3305507" y="301553"/>
                        <a:pt x="3302457" y="300998"/>
                        <a:pt x="3299408" y="300167"/>
                      </a:cubicBezTo>
                      <a:cubicBezTo>
                        <a:pt x="3298021" y="299890"/>
                        <a:pt x="3296635" y="299336"/>
                        <a:pt x="3294972" y="299059"/>
                      </a:cubicBezTo>
                      <a:cubicBezTo>
                        <a:pt x="3294972" y="299059"/>
                        <a:pt x="3294418" y="299059"/>
                        <a:pt x="3294140" y="299059"/>
                      </a:cubicBezTo>
                      <a:cubicBezTo>
                        <a:pt x="3287764" y="297673"/>
                        <a:pt x="3281942" y="295733"/>
                        <a:pt x="3276120" y="292962"/>
                      </a:cubicBezTo>
                      <a:cubicBezTo>
                        <a:pt x="3270021" y="289914"/>
                        <a:pt x="3262813" y="290468"/>
                        <a:pt x="3256159" y="291299"/>
                      </a:cubicBezTo>
                      <a:cubicBezTo>
                        <a:pt x="3249505" y="292131"/>
                        <a:pt x="3243130" y="292962"/>
                        <a:pt x="3237585" y="296842"/>
                      </a:cubicBezTo>
                      <a:cubicBezTo>
                        <a:pt x="3232317" y="300721"/>
                        <a:pt x="3228713" y="305987"/>
                        <a:pt x="3224554" y="310698"/>
                      </a:cubicBezTo>
                      <a:cubicBezTo>
                        <a:pt x="3220951" y="314855"/>
                        <a:pt x="3216792" y="319843"/>
                        <a:pt x="3211524" y="321783"/>
                      </a:cubicBezTo>
                      <a:cubicBezTo>
                        <a:pt x="3205703" y="323723"/>
                        <a:pt x="3199881" y="321228"/>
                        <a:pt x="3194059" y="322891"/>
                      </a:cubicBezTo>
                      <a:cubicBezTo>
                        <a:pt x="3190732" y="323723"/>
                        <a:pt x="3182692" y="327048"/>
                        <a:pt x="3180752" y="322337"/>
                      </a:cubicBezTo>
                      <a:cubicBezTo>
                        <a:pt x="3179920" y="320397"/>
                        <a:pt x="3180752" y="317903"/>
                        <a:pt x="3181306" y="315963"/>
                      </a:cubicBezTo>
                      <a:cubicBezTo>
                        <a:pt x="3181583" y="314577"/>
                        <a:pt x="3181860" y="312638"/>
                        <a:pt x="3183247" y="312083"/>
                      </a:cubicBezTo>
                      <a:cubicBezTo>
                        <a:pt x="3187128" y="310421"/>
                        <a:pt x="3195445" y="315686"/>
                        <a:pt x="3198217" y="310698"/>
                      </a:cubicBezTo>
                      <a:cubicBezTo>
                        <a:pt x="3199049" y="309035"/>
                        <a:pt x="3198772" y="306818"/>
                        <a:pt x="3199603" y="305155"/>
                      </a:cubicBezTo>
                      <a:cubicBezTo>
                        <a:pt x="3200435" y="303215"/>
                        <a:pt x="3202376" y="301553"/>
                        <a:pt x="3202931" y="299613"/>
                      </a:cubicBezTo>
                      <a:cubicBezTo>
                        <a:pt x="3204317" y="294625"/>
                        <a:pt x="3193504" y="297673"/>
                        <a:pt x="3191564" y="297950"/>
                      </a:cubicBezTo>
                      <a:cubicBezTo>
                        <a:pt x="3184633" y="299336"/>
                        <a:pt x="3177148" y="296287"/>
                        <a:pt x="3170494" y="294902"/>
                      </a:cubicBezTo>
                      <a:cubicBezTo>
                        <a:pt x="3171603" y="293239"/>
                        <a:pt x="3174098" y="292408"/>
                        <a:pt x="3176038" y="292131"/>
                      </a:cubicBezTo>
                      <a:cubicBezTo>
                        <a:pt x="3178534" y="291576"/>
                        <a:pt x="3180752" y="291022"/>
                        <a:pt x="3183247" y="290191"/>
                      </a:cubicBezTo>
                      <a:cubicBezTo>
                        <a:pt x="3186851" y="289082"/>
                        <a:pt x="3191286" y="289082"/>
                        <a:pt x="3194890" y="289636"/>
                      </a:cubicBezTo>
                      <a:cubicBezTo>
                        <a:pt x="3196831" y="289636"/>
                        <a:pt x="3199049" y="290191"/>
                        <a:pt x="3200989" y="290191"/>
                      </a:cubicBezTo>
                      <a:cubicBezTo>
                        <a:pt x="3203207" y="290191"/>
                        <a:pt x="3205425" y="290191"/>
                        <a:pt x="3207643" y="290191"/>
                      </a:cubicBezTo>
                      <a:cubicBezTo>
                        <a:pt x="3211802" y="290468"/>
                        <a:pt x="3215683" y="291299"/>
                        <a:pt x="3219010" y="294070"/>
                      </a:cubicBezTo>
                      <a:cubicBezTo>
                        <a:pt x="3220119" y="295179"/>
                        <a:pt x="3222059" y="297396"/>
                        <a:pt x="3223723" y="297396"/>
                      </a:cubicBezTo>
                      <a:cubicBezTo>
                        <a:pt x="3226495" y="297673"/>
                        <a:pt x="3226772" y="295733"/>
                        <a:pt x="3227882" y="293793"/>
                      </a:cubicBezTo>
                      <a:cubicBezTo>
                        <a:pt x="3226772" y="292131"/>
                        <a:pt x="3225386" y="290468"/>
                        <a:pt x="3223723" y="289359"/>
                      </a:cubicBezTo>
                      <a:cubicBezTo>
                        <a:pt x="3221782" y="288528"/>
                        <a:pt x="3220396" y="287419"/>
                        <a:pt x="3219010" y="286034"/>
                      </a:cubicBezTo>
                      <a:cubicBezTo>
                        <a:pt x="3215406" y="282154"/>
                        <a:pt x="3209584" y="282154"/>
                        <a:pt x="3204871" y="280491"/>
                      </a:cubicBezTo>
                      <a:cubicBezTo>
                        <a:pt x="3200989" y="279383"/>
                        <a:pt x="3196831" y="279106"/>
                        <a:pt x="3192950" y="277997"/>
                      </a:cubicBezTo>
                      <a:cubicBezTo>
                        <a:pt x="3189900" y="277166"/>
                        <a:pt x="3187128" y="275780"/>
                        <a:pt x="3184355" y="274949"/>
                      </a:cubicBezTo>
                      <a:cubicBezTo>
                        <a:pt x="3179642" y="273563"/>
                        <a:pt x="3174930" y="272178"/>
                        <a:pt x="3169939" y="272732"/>
                      </a:cubicBezTo>
                      <a:cubicBezTo>
                        <a:pt x="3163840" y="273563"/>
                        <a:pt x="3157464" y="273286"/>
                        <a:pt x="3151365" y="272732"/>
                      </a:cubicBezTo>
                      <a:cubicBezTo>
                        <a:pt x="3145543" y="271901"/>
                        <a:pt x="3139444" y="272178"/>
                        <a:pt x="3133345" y="271901"/>
                      </a:cubicBezTo>
                      <a:cubicBezTo>
                        <a:pt x="3127522" y="271901"/>
                        <a:pt x="3121423" y="270792"/>
                        <a:pt x="3115602" y="270515"/>
                      </a:cubicBezTo>
                      <a:cubicBezTo>
                        <a:pt x="3109502" y="270238"/>
                        <a:pt x="3103957" y="268575"/>
                        <a:pt x="3098136" y="267467"/>
                      </a:cubicBezTo>
                      <a:cubicBezTo>
                        <a:pt x="3092868" y="266358"/>
                        <a:pt x="3087047" y="265804"/>
                        <a:pt x="3081779" y="264973"/>
                      </a:cubicBezTo>
                      <a:cubicBezTo>
                        <a:pt x="3080948" y="264973"/>
                        <a:pt x="3079838" y="264695"/>
                        <a:pt x="3079006" y="264695"/>
                      </a:cubicBezTo>
                      <a:cubicBezTo>
                        <a:pt x="3078175" y="264695"/>
                        <a:pt x="3077620" y="264141"/>
                        <a:pt x="3076789" y="263864"/>
                      </a:cubicBezTo>
                      <a:cubicBezTo>
                        <a:pt x="3075680" y="263587"/>
                        <a:pt x="3074294" y="263864"/>
                        <a:pt x="3073185" y="263587"/>
                      </a:cubicBezTo>
                      <a:cubicBezTo>
                        <a:pt x="3073185" y="263587"/>
                        <a:pt x="3072631" y="263587"/>
                        <a:pt x="3072353" y="263587"/>
                      </a:cubicBezTo>
                      <a:cubicBezTo>
                        <a:pt x="3072353" y="263587"/>
                        <a:pt x="3072631" y="263033"/>
                        <a:pt x="3072907" y="263033"/>
                      </a:cubicBezTo>
                      <a:cubicBezTo>
                        <a:pt x="3070135" y="262201"/>
                        <a:pt x="3067086" y="264695"/>
                        <a:pt x="3064313" y="264973"/>
                      </a:cubicBezTo>
                      <a:cubicBezTo>
                        <a:pt x="3064313" y="266913"/>
                        <a:pt x="3065976" y="268298"/>
                        <a:pt x="3067363" y="269407"/>
                      </a:cubicBezTo>
                      <a:cubicBezTo>
                        <a:pt x="3069581" y="271623"/>
                        <a:pt x="3070412" y="274118"/>
                        <a:pt x="3072075" y="276612"/>
                      </a:cubicBezTo>
                      <a:cubicBezTo>
                        <a:pt x="3072907" y="277997"/>
                        <a:pt x="3073462" y="278274"/>
                        <a:pt x="3072907" y="279660"/>
                      </a:cubicBezTo>
                      <a:cubicBezTo>
                        <a:pt x="3072353" y="281046"/>
                        <a:pt x="3070135" y="282431"/>
                        <a:pt x="3068749" y="282986"/>
                      </a:cubicBezTo>
                      <a:cubicBezTo>
                        <a:pt x="3065976" y="283817"/>
                        <a:pt x="3062650" y="282986"/>
                        <a:pt x="3059877" y="283817"/>
                      </a:cubicBezTo>
                      <a:cubicBezTo>
                        <a:pt x="3054887" y="285757"/>
                        <a:pt x="3049342" y="286034"/>
                        <a:pt x="3044075" y="287142"/>
                      </a:cubicBezTo>
                      <a:cubicBezTo>
                        <a:pt x="3039085" y="288251"/>
                        <a:pt x="3035481" y="290745"/>
                        <a:pt x="3031322" y="293239"/>
                      </a:cubicBezTo>
                      <a:cubicBezTo>
                        <a:pt x="3029382" y="294625"/>
                        <a:pt x="3019956" y="297673"/>
                        <a:pt x="3021897" y="301276"/>
                      </a:cubicBezTo>
                      <a:cubicBezTo>
                        <a:pt x="3026332" y="300444"/>
                        <a:pt x="3031045" y="299890"/>
                        <a:pt x="3035481" y="299059"/>
                      </a:cubicBezTo>
                      <a:cubicBezTo>
                        <a:pt x="3038253" y="298504"/>
                        <a:pt x="3041580" y="297950"/>
                        <a:pt x="3044352" y="299059"/>
                      </a:cubicBezTo>
                      <a:cubicBezTo>
                        <a:pt x="3046570" y="299890"/>
                        <a:pt x="3046848" y="301553"/>
                        <a:pt x="3044907" y="303215"/>
                      </a:cubicBezTo>
                      <a:cubicBezTo>
                        <a:pt x="3041580" y="305987"/>
                        <a:pt x="3036590" y="306264"/>
                        <a:pt x="3032986" y="308758"/>
                      </a:cubicBezTo>
                      <a:cubicBezTo>
                        <a:pt x="3031045" y="309866"/>
                        <a:pt x="3032432" y="310975"/>
                        <a:pt x="3033540" y="312360"/>
                      </a:cubicBezTo>
                      <a:cubicBezTo>
                        <a:pt x="3035758" y="314855"/>
                        <a:pt x="3037699" y="317349"/>
                        <a:pt x="3038531" y="320674"/>
                      </a:cubicBezTo>
                      <a:cubicBezTo>
                        <a:pt x="3039085" y="322614"/>
                        <a:pt x="3039085" y="324831"/>
                        <a:pt x="3040471" y="326771"/>
                      </a:cubicBezTo>
                      <a:cubicBezTo>
                        <a:pt x="3041580" y="328433"/>
                        <a:pt x="3043521" y="329542"/>
                        <a:pt x="3044075" y="331759"/>
                      </a:cubicBezTo>
                      <a:cubicBezTo>
                        <a:pt x="3045461" y="337301"/>
                        <a:pt x="3038807" y="335916"/>
                        <a:pt x="3035758" y="336470"/>
                      </a:cubicBezTo>
                      <a:cubicBezTo>
                        <a:pt x="3031600" y="337301"/>
                        <a:pt x="3027996" y="340350"/>
                        <a:pt x="3024391" y="336470"/>
                      </a:cubicBezTo>
                      <a:cubicBezTo>
                        <a:pt x="3021897" y="333699"/>
                        <a:pt x="3019679" y="328711"/>
                        <a:pt x="3015520" y="327602"/>
                      </a:cubicBezTo>
                      <a:cubicBezTo>
                        <a:pt x="3013579" y="327048"/>
                        <a:pt x="3011639" y="328156"/>
                        <a:pt x="3009698" y="328711"/>
                      </a:cubicBezTo>
                      <a:cubicBezTo>
                        <a:pt x="3007480" y="329265"/>
                        <a:pt x="3005262" y="329542"/>
                        <a:pt x="3002767" y="329265"/>
                      </a:cubicBezTo>
                      <a:cubicBezTo>
                        <a:pt x="2998608" y="328711"/>
                        <a:pt x="2995836" y="328711"/>
                        <a:pt x="2992233" y="331482"/>
                      </a:cubicBezTo>
                      <a:cubicBezTo>
                        <a:pt x="2991401" y="334253"/>
                        <a:pt x="2990846" y="337579"/>
                        <a:pt x="2993064" y="339796"/>
                      </a:cubicBezTo>
                      <a:cubicBezTo>
                        <a:pt x="2994173" y="340904"/>
                        <a:pt x="2995836" y="341181"/>
                        <a:pt x="2996391" y="342567"/>
                      </a:cubicBezTo>
                      <a:cubicBezTo>
                        <a:pt x="2996945" y="343675"/>
                        <a:pt x="2996391" y="346169"/>
                        <a:pt x="2995282" y="347001"/>
                      </a:cubicBezTo>
                      <a:cubicBezTo>
                        <a:pt x="2994173" y="347832"/>
                        <a:pt x="2991401" y="347001"/>
                        <a:pt x="2990015" y="347278"/>
                      </a:cubicBezTo>
                      <a:cubicBezTo>
                        <a:pt x="2989737" y="349495"/>
                        <a:pt x="2989460" y="351989"/>
                        <a:pt x="2989737" y="354206"/>
                      </a:cubicBezTo>
                      <a:cubicBezTo>
                        <a:pt x="2983084" y="350326"/>
                        <a:pt x="2977816" y="343675"/>
                        <a:pt x="2970331" y="341735"/>
                      </a:cubicBezTo>
                      <a:cubicBezTo>
                        <a:pt x="2967558" y="340904"/>
                        <a:pt x="2964232" y="340904"/>
                        <a:pt x="2961737" y="339241"/>
                      </a:cubicBezTo>
                      <a:cubicBezTo>
                        <a:pt x="2958409" y="337024"/>
                        <a:pt x="2955637" y="333976"/>
                        <a:pt x="2952034" y="332036"/>
                      </a:cubicBezTo>
                      <a:cubicBezTo>
                        <a:pt x="2949538" y="330651"/>
                        <a:pt x="2947043" y="329265"/>
                        <a:pt x="2944271" y="329265"/>
                      </a:cubicBezTo>
                      <a:cubicBezTo>
                        <a:pt x="2940944" y="329265"/>
                        <a:pt x="2937617" y="328711"/>
                        <a:pt x="2934290" y="328988"/>
                      </a:cubicBezTo>
                      <a:cubicBezTo>
                        <a:pt x="2927914" y="328988"/>
                        <a:pt x="2921815" y="330373"/>
                        <a:pt x="2915993" y="332867"/>
                      </a:cubicBezTo>
                      <a:cubicBezTo>
                        <a:pt x="2913498" y="333976"/>
                        <a:pt x="2911003" y="335084"/>
                        <a:pt x="2909062" y="337024"/>
                      </a:cubicBezTo>
                      <a:cubicBezTo>
                        <a:pt x="2907399" y="338687"/>
                        <a:pt x="2905735" y="342012"/>
                        <a:pt x="2903794" y="343121"/>
                      </a:cubicBezTo>
                      <a:cubicBezTo>
                        <a:pt x="2901576" y="344229"/>
                        <a:pt x="2898250" y="341735"/>
                        <a:pt x="2896032" y="341181"/>
                      </a:cubicBezTo>
                      <a:cubicBezTo>
                        <a:pt x="2893259" y="340627"/>
                        <a:pt x="2889933" y="340904"/>
                        <a:pt x="2887160" y="340350"/>
                      </a:cubicBezTo>
                      <a:cubicBezTo>
                        <a:pt x="2883834" y="339796"/>
                        <a:pt x="2881061" y="337856"/>
                        <a:pt x="2878012" y="336747"/>
                      </a:cubicBezTo>
                      <a:cubicBezTo>
                        <a:pt x="2874685" y="335639"/>
                        <a:pt x="2871358" y="334807"/>
                        <a:pt x="2868308" y="333145"/>
                      </a:cubicBezTo>
                      <a:cubicBezTo>
                        <a:pt x="2865814" y="331759"/>
                        <a:pt x="2862764" y="331482"/>
                        <a:pt x="2859991" y="330096"/>
                      </a:cubicBezTo>
                      <a:cubicBezTo>
                        <a:pt x="2858051" y="329265"/>
                        <a:pt x="2856388" y="327602"/>
                        <a:pt x="2855002" y="326494"/>
                      </a:cubicBezTo>
                      <a:cubicBezTo>
                        <a:pt x="2853338" y="325385"/>
                        <a:pt x="2854170" y="325108"/>
                        <a:pt x="2853892" y="323445"/>
                      </a:cubicBezTo>
                      <a:cubicBezTo>
                        <a:pt x="2853892" y="322614"/>
                        <a:pt x="2852784" y="322060"/>
                        <a:pt x="2852506" y="321228"/>
                      </a:cubicBezTo>
                      <a:cubicBezTo>
                        <a:pt x="2852506" y="320674"/>
                        <a:pt x="2852506" y="320397"/>
                        <a:pt x="2852506" y="319566"/>
                      </a:cubicBezTo>
                      <a:cubicBezTo>
                        <a:pt x="2852506" y="316517"/>
                        <a:pt x="2848625" y="314855"/>
                        <a:pt x="2845853" y="314855"/>
                      </a:cubicBezTo>
                      <a:cubicBezTo>
                        <a:pt x="2841417" y="314855"/>
                        <a:pt x="2840862" y="320674"/>
                        <a:pt x="2838922" y="323723"/>
                      </a:cubicBezTo>
                      <a:cubicBezTo>
                        <a:pt x="2836704" y="326771"/>
                        <a:pt x="2834486" y="329542"/>
                        <a:pt x="2833100" y="333145"/>
                      </a:cubicBezTo>
                      <a:cubicBezTo>
                        <a:pt x="2832545" y="334807"/>
                        <a:pt x="2831159" y="336470"/>
                        <a:pt x="2830882" y="338133"/>
                      </a:cubicBezTo>
                      <a:cubicBezTo>
                        <a:pt x="2830882" y="338133"/>
                        <a:pt x="2831437" y="338133"/>
                        <a:pt x="2831437" y="338133"/>
                      </a:cubicBezTo>
                      <a:cubicBezTo>
                        <a:pt x="2831437" y="338687"/>
                        <a:pt x="2831159" y="338964"/>
                        <a:pt x="2830882" y="339518"/>
                      </a:cubicBezTo>
                      <a:cubicBezTo>
                        <a:pt x="2829219" y="342290"/>
                        <a:pt x="2827001" y="344507"/>
                        <a:pt x="2825060" y="347278"/>
                      </a:cubicBezTo>
                      <a:cubicBezTo>
                        <a:pt x="2823951" y="348941"/>
                        <a:pt x="2823397" y="350603"/>
                        <a:pt x="2822288" y="352266"/>
                      </a:cubicBezTo>
                      <a:cubicBezTo>
                        <a:pt x="2820902" y="354760"/>
                        <a:pt x="2818961" y="357254"/>
                        <a:pt x="2817575" y="359748"/>
                      </a:cubicBezTo>
                      <a:cubicBezTo>
                        <a:pt x="2816189" y="362520"/>
                        <a:pt x="2814803" y="365291"/>
                        <a:pt x="2813139" y="367785"/>
                      </a:cubicBezTo>
                      <a:cubicBezTo>
                        <a:pt x="2812307" y="369170"/>
                        <a:pt x="2810921" y="371665"/>
                        <a:pt x="2809535" y="372773"/>
                      </a:cubicBezTo>
                      <a:cubicBezTo>
                        <a:pt x="2807594" y="373881"/>
                        <a:pt x="2805100" y="371942"/>
                        <a:pt x="2803158" y="372773"/>
                      </a:cubicBezTo>
                      <a:cubicBezTo>
                        <a:pt x="2801495" y="370833"/>
                        <a:pt x="2800386" y="368893"/>
                        <a:pt x="2798445" y="367508"/>
                      </a:cubicBezTo>
                      <a:cubicBezTo>
                        <a:pt x="2795951" y="365845"/>
                        <a:pt x="2793178" y="364737"/>
                        <a:pt x="2790683" y="363628"/>
                      </a:cubicBezTo>
                      <a:cubicBezTo>
                        <a:pt x="2789297" y="362797"/>
                        <a:pt x="2789020" y="362797"/>
                        <a:pt x="2787634" y="363074"/>
                      </a:cubicBezTo>
                      <a:cubicBezTo>
                        <a:pt x="2784307" y="363074"/>
                        <a:pt x="2780425" y="361965"/>
                        <a:pt x="2777653" y="360580"/>
                      </a:cubicBezTo>
                      <a:cubicBezTo>
                        <a:pt x="2775158" y="359471"/>
                        <a:pt x="2773772" y="357254"/>
                        <a:pt x="2771554" y="355869"/>
                      </a:cubicBezTo>
                      <a:cubicBezTo>
                        <a:pt x="2769890" y="354760"/>
                        <a:pt x="2768504" y="353929"/>
                        <a:pt x="2767395" y="352266"/>
                      </a:cubicBezTo>
                      <a:cubicBezTo>
                        <a:pt x="2766009" y="350049"/>
                        <a:pt x="2766287" y="347555"/>
                        <a:pt x="2765177" y="345061"/>
                      </a:cubicBezTo>
                      <a:cubicBezTo>
                        <a:pt x="2764069" y="342290"/>
                        <a:pt x="2760187" y="340627"/>
                        <a:pt x="2757970" y="338964"/>
                      </a:cubicBezTo>
                      <a:cubicBezTo>
                        <a:pt x="2755752" y="337301"/>
                        <a:pt x="2753256" y="336193"/>
                        <a:pt x="2751039" y="335084"/>
                      </a:cubicBezTo>
                      <a:cubicBezTo>
                        <a:pt x="2749653" y="334253"/>
                        <a:pt x="2747435" y="333699"/>
                        <a:pt x="2746880" y="332036"/>
                      </a:cubicBezTo>
                      <a:cubicBezTo>
                        <a:pt x="2745217" y="326216"/>
                        <a:pt x="2755752" y="327602"/>
                        <a:pt x="2758801" y="326771"/>
                      </a:cubicBezTo>
                      <a:cubicBezTo>
                        <a:pt x="2762128" y="325662"/>
                        <a:pt x="2758801" y="320120"/>
                        <a:pt x="2757970" y="318457"/>
                      </a:cubicBezTo>
                      <a:cubicBezTo>
                        <a:pt x="2756860" y="316517"/>
                        <a:pt x="2754642" y="315686"/>
                        <a:pt x="2754366" y="313746"/>
                      </a:cubicBezTo>
                      <a:cubicBezTo>
                        <a:pt x="2753811" y="311806"/>
                        <a:pt x="2752979" y="307927"/>
                        <a:pt x="2750761" y="311252"/>
                      </a:cubicBezTo>
                      <a:cubicBezTo>
                        <a:pt x="2749653" y="313192"/>
                        <a:pt x="2749375" y="316240"/>
                        <a:pt x="2747157" y="317349"/>
                      </a:cubicBezTo>
                      <a:cubicBezTo>
                        <a:pt x="2743553" y="319011"/>
                        <a:pt x="2738286" y="317349"/>
                        <a:pt x="2735791" y="314577"/>
                      </a:cubicBezTo>
                      <a:cubicBezTo>
                        <a:pt x="2734405" y="313192"/>
                        <a:pt x="2733573" y="311529"/>
                        <a:pt x="2732187" y="310143"/>
                      </a:cubicBezTo>
                      <a:cubicBezTo>
                        <a:pt x="2730246" y="308481"/>
                        <a:pt x="2727474" y="307649"/>
                        <a:pt x="2725810" y="305710"/>
                      </a:cubicBezTo>
                      <a:cubicBezTo>
                        <a:pt x="2723038" y="301830"/>
                        <a:pt x="2733019" y="304047"/>
                        <a:pt x="2734682" y="304601"/>
                      </a:cubicBezTo>
                      <a:cubicBezTo>
                        <a:pt x="2736622" y="305155"/>
                        <a:pt x="2738840" y="305432"/>
                        <a:pt x="2741058" y="305710"/>
                      </a:cubicBezTo>
                      <a:cubicBezTo>
                        <a:pt x="2745217" y="306264"/>
                        <a:pt x="2749375" y="305432"/>
                        <a:pt x="2753534" y="305155"/>
                      </a:cubicBezTo>
                      <a:cubicBezTo>
                        <a:pt x="2756029" y="305155"/>
                        <a:pt x="2756860" y="303770"/>
                        <a:pt x="2758801" y="302661"/>
                      </a:cubicBezTo>
                      <a:cubicBezTo>
                        <a:pt x="2761573" y="301276"/>
                        <a:pt x="2762128" y="300444"/>
                        <a:pt x="2761851" y="297396"/>
                      </a:cubicBezTo>
                      <a:cubicBezTo>
                        <a:pt x="2761851" y="294347"/>
                        <a:pt x="2759910" y="292131"/>
                        <a:pt x="2757970" y="289914"/>
                      </a:cubicBezTo>
                      <a:cubicBezTo>
                        <a:pt x="2757138" y="288805"/>
                        <a:pt x="2756306" y="287419"/>
                        <a:pt x="2754642" y="286865"/>
                      </a:cubicBezTo>
                      <a:cubicBezTo>
                        <a:pt x="2753534" y="286588"/>
                        <a:pt x="2752425" y="286865"/>
                        <a:pt x="2751593" y="286865"/>
                      </a:cubicBezTo>
                      <a:cubicBezTo>
                        <a:pt x="2749098" y="286865"/>
                        <a:pt x="2732187" y="284648"/>
                        <a:pt x="2736345" y="279937"/>
                      </a:cubicBezTo>
                      <a:cubicBezTo>
                        <a:pt x="2739118" y="276612"/>
                        <a:pt x="2744662" y="277166"/>
                        <a:pt x="2748543" y="277443"/>
                      </a:cubicBezTo>
                      <a:cubicBezTo>
                        <a:pt x="2751870" y="277443"/>
                        <a:pt x="2757415" y="276612"/>
                        <a:pt x="2753256" y="272455"/>
                      </a:cubicBezTo>
                      <a:cubicBezTo>
                        <a:pt x="2750761" y="269961"/>
                        <a:pt x="2746880" y="268852"/>
                        <a:pt x="2743276" y="268298"/>
                      </a:cubicBezTo>
                      <a:cubicBezTo>
                        <a:pt x="2741058" y="268021"/>
                        <a:pt x="2731909" y="267467"/>
                        <a:pt x="2735236" y="263587"/>
                      </a:cubicBezTo>
                      <a:cubicBezTo>
                        <a:pt x="2737731" y="263310"/>
                        <a:pt x="2740226" y="263310"/>
                        <a:pt x="2742444" y="261924"/>
                      </a:cubicBezTo>
                      <a:cubicBezTo>
                        <a:pt x="2744662" y="260539"/>
                        <a:pt x="2747157" y="259707"/>
                        <a:pt x="2749375" y="258599"/>
                      </a:cubicBezTo>
                      <a:cubicBezTo>
                        <a:pt x="2751039" y="257767"/>
                        <a:pt x="2754088" y="256936"/>
                        <a:pt x="2755474" y="255550"/>
                      </a:cubicBezTo>
                      <a:cubicBezTo>
                        <a:pt x="2757138" y="253611"/>
                        <a:pt x="2753534" y="252225"/>
                        <a:pt x="2752148" y="251394"/>
                      </a:cubicBezTo>
                      <a:cubicBezTo>
                        <a:pt x="2748267" y="249454"/>
                        <a:pt x="2744385" y="247791"/>
                        <a:pt x="2740226" y="246128"/>
                      </a:cubicBezTo>
                      <a:cubicBezTo>
                        <a:pt x="2737177" y="245020"/>
                        <a:pt x="2734682" y="243357"/>
                        <a:pt x="2731909" y="241694"/>
                      </a:cubicBezTo>
                      <a:cubicBezTo>
                        <a:pt x="2725533" y="237815"/>
                        <a:pt x="2718879" y="235321"/>
                        <a:pt x="2711949" y="232272"/>
                      </a:cubicBezTo>
                      <a:cubicBezTo>
                        <a:pt x="2709731" y="231164"/>
                        <a:pt x="2707790" y="230055"/>
                        <a:pt x="2705295" y="229501"/>
                      </a:cubicBezTo>
                      <a:cubicBezTo>
                        <a:pt x="2702523" y="228947"/>
                        <a:pt x="2696701" y="227007"/>
                        <a:pt x="2694206" y="228947"/>
                      </a:cubicBezTo>
                      <a:cubicBezTo>
                        <a:pt x="2692542" y="230055"/>
                        <a:pt x="2692265" y="232826"/>
                        <a:pt x="2690879" y="234212"/>
                      </a:cubicBezTo>
                      <a:cubicBezTo>
                        <a:pt x="2689216" y="235875"/>
                        <a:pt x="2686443" y="236152"/>
                        <a:pt x="2684503" y="238092"/>
                      </a:cubicBezTo>
                      <a:cubicBezTo>
                        <a:pt x="2684503" y="238092"/>
                        <a:pt x="2684503" y="238092"/>
                        <a:pt x="2684503" y="238369"/>
                      </a:cubicBezTo>
                      <a:cubicBezTo>
                        <a:pt x="2681453" y="238369"/>
                        <a:pt x="2678680" y="238369"/>
                        <a:pt x="2675631" y="237537"/>
                      </a:cubicBezTo>
                      <a:cubicBezTo>
                        <a:pt x="2676462" y="236152"/>
                        <a:pt x="2676186" y="232549"/>
                        <a:pt x="2675631" y="230887"/>
                      </a:cubicBezTo>
                      <a:cubicBezTo>
                        <a:pt x="2674799" y="228947"/>
                        <a:pt x="2672858" y="227838"/>
                        <a:pt x="2670641" y="227561"/>
                      </a:cubicBezTo>
                      <a:cubicBezTo>
                        <a:pt x="2666482" y="227561"/>
                        <a:pt x="2662046" y="228670"/>
                        <a:pt x="2657888" y="228947"/>
                      </a:cubicBezTo>
                      <a:cubicBezTo>
                        <a:pt x="2653175" y="229501"/>
                        <a:pt x="2647907" y="230887"/>
                        <a:pt x="2645690" y="225621"/>
                      </a:cubicBezTo>
                      <a:cubicBezTo>
                        <a:pt x="2645135" y="224236"/>
                        <a:pt x="2644026" y="221742"/>
                        <a:pt x="2642363" y="220910"/>
                      </a:cubicBezTo>
                      <a:cubicBezTo>
                        <a:pt x="2640700" y="220079"/>
                        <a:pt x="2638759" y="221187"/>
                        <a:pt x="2637095" y="221464"/>
                      </a:cubicBezTo>
                      <a:cubicBezTo>
                        <a:pt x="2634601" y="221464"/>
                        <a:pt x="2633491" y="220079"/>
                        <a:pt x="2631551" y="218693"/>
                      </a:cubicBezTo>
                      <a:cubicBezTo>
                        <a:pt x="2631551" y="218693"/>
                        <a:pt x="2630996" y="218693"/>
                        <a:pt x="2630996" y="218693"/>
                      </a:cubicBezTo>
                      <a:cubicBezTo>
                        <a:pt x="2630164" y="217585"/>
                        <a:pt x="2629610" y="216199"/>
                        <a:pt x="2628778" y="214813"/>
                      </a:cubicBezTo>
                      <a:cubicBezTo>
                        <a:pt x="2627670" y="213705"/>
                        <a:pt x="2627670" y="212319"/>
                        <a:pt x="2627670" y="210657"/>
                      </a:cubicBezTo>
                      <a:cubicBezTo>
                        <a:pt x="2627670" y="209271"/>
                        <a:pt x="2627670" y="208163"/>
                        <a:pt x="2626838" y="207331"/>
                      </a:cubicBezTo>
                      <a:cubicBezTo>
                        <a:pt x="2625174" y="205946"/>
                        <a:pt x="2623511" y="207608"/>
                        <a:pt x="2622679" y="209271"/>
                      </a:cubicBezTo>
                      <a:cubicBezTo>
                        <a:pt x="2622125" y="210934"/>
                        <a:pt x="2621847" y="212319"/>
                        <a:pt x="2620739" y="213982"/>
                      </a:cubicBezTo>
                      <a:cubicBezTo>
                        <a:pt x="2619075" y="216476"/>
                        <a:pt x="2616857" y="218139"/>
                        <a:pt x="2614362" y="219525"/>
                      </a:cubicBezTo>
                      <a:cubicBezTo>
                        <a:pt x="2612699" y="220633"/>
                        <a:pt x="2611036" y="222296"/>
                        <a:pt x="2609094" y="222850"/>
                      </a:cubicBezTo>
                      <a:cubicBezTo>
                        <a:pt x="2606877" y="223404"/>
                        <a:pt x="2604659" y="222850"/>
                        <a:pt x="2602995" y="221464"/>
                      </a:cubicBezTo>
                      <a:cubicBezTo>
                        <a:pt x="2601609" y="220356"/>
                        <a:pt x="2599946" y="218970"/>
                        <a:pt x="2598005" y="219525"/>
                      </a:cubicBezTo>
                      <a:cubicBezTo>
                        <a:pt x="2593847" y="220910"/>
                        <a:pt x="2589688" y="229501"/>
                        <a:pt x="2592460" y="233104"/>
                      </a:cubicBezTo>
                      <a:cubicBezTo>
                        <a:pt x="2593570" y="234766"/>
                        <a:pt x="2595788" y="236152"/>
                        <a:pt x="2596342" y="238092"/>
                      </a:cubicBezTo>
                      <a:cubicBezTo>
                        <a:pt x="2597174" y="239754"/>
                        <a:pt x="2596619" y="241694"/>
                        <a:pt x="2596619" y="243357"/>
                      </a:cubicBezTo>
                      <a:cubicBezTo>
                        <a:pt x="2596619" y="248068"/>
                        <a:pt x="2596342" y="252225"/>
                        <a:pt x="2593570" y="256105"/>
                      </a:cubicBezTo>
                      <a:cubicBezTo>
                        <a:pt x="2591074" y="259707"/>
                        <a:pt x="2587193" y="262478"/>
                        <a:pt x="2582480" y="262478"/>
                      </a:cubicBezTo>
                      <a:cubicBezTo>
                        <a:pt x="2578044" y="262478"/>
                        <a:pt x="2573609" y="260539"/>
                        <a:pt x="2569727" y="258876"/>
                      </a:cubicBezTo>
                      <a:cubicBezTo>
                        <a:pt x="2566123" y="257490"/>
                        <a:pt x="2562796" y="256382"/>
                        <a:pt x="2558915" y="257213"/>
                      </a:cubicBezTo>
                      <a:cubicBezTo>
                        <a:pt x="2553371" y="258322"/>
                        <a:pt x="2548103" y="259153"/>
                        <a:pt x="2542281" y="259153"/>
                      </a:cubicBezTo>
                      <a:cubicBezTo>
                        <a:pt x="2536182" y="259153"/>
                        <a:pt x="2530083" y="259430"/>
                        <a:pt x="2523984" y="258876"/>
                      </a:cubicBezTo>
                      <a:cubicBezTo>
                        <a:pt x="2521211" y="258599"/>
                        <a:pt x="2518162" y="257767"/>
                        <a:pt x="2515390" y="257767"/>
                      </a:cubicBezTo>
                      <a:cubicBezTo>
                        <a:pt x="2513449" y="257767"/>
                        <a:pt x="2511508" y="257767"/>
                        <a:pt x="2509568" y="257767"/>
                      </a:cubicBezTo>
                      <a:cubicBezTo>
                        <a:pt x="2499587" y="257213"/>
                        <a:pt x="2489607" y="255550"/>
                        <a:pt x="2479626" y="253888"/>
                      </a:cubicBezTo>
                      <a:cubicBezTo>
                        <a:pt x="2475745" y="253056"/>
                        <a:pt x="2472419" y="250562"/>
                        <a:pt x="2469369" y="248068"/>
                      </a:cubicBezTo>
                      <a:cubicBezTo>
                        <a:pt x="2467705" y="246960"/>
                        <a:pt x="2465488" y="245297"/>
                        <a:pt x="2465488" y="243080"/>
                      </a:cubicBezTo>
                      <a:cubicBezTo>
                        <a:pt x="2465488" y="241417"/>
                        <a:pt x="2466319" y="239477"/>
                        <a:pt x="2467151" y="238092"/>
                      </a:cubicBezTo>
                      <a:cubicBezTo>
                        <a:pt x="2467982" y="236429"/>
                        <a:pt x="2468814" y="235598"/>
                        <a:pt x="2470477" y="234766"/>
                      </a:cubicBezTo>
                      <a:cubicBezTo>
                        <a:pt x="2471587" y="234212"/>
                        <a:pt x="2474636" y="233104"/>
                        <a:pt x="2474636" y="231441"/>
                      </a:cubicBezTo>
                      <a:cubicBezTo>
                        <a:pt x="2474636" y="228393"/>
                        <a:pt x="2466319" y="227284"/>
                        <a:pt x="2464101" y="227007"/>
                      </a:cubicBezTo>
                      <a:cubicBezTo>
                        <a:pt x="2460220" y="226453"/>
                        <a:pt x="2456616" y="226730"/>
                        <a:pt x="2452735" y="226453"/>
                      </a:cubicBezTo>
                      <a:cubicBezTo>
                        <a:pt x="2443031" y="226176"/>
                        <a:pt x="2433328" y="224513"/>
                        <a:pt x="2423625" y="223681"/>
                      </a:cubicBezTo>
                      <a:cubicBezTo>
                        <a:pt x="2418912" y="223404"/>
                        <a:pt x="2414476" y="223681"/>
                        <a:pt x="2410041" y="223681"/>
                      </a:cubicBezTo>
                      <a:cubicBezTo>
                        <a:pt x="2404496" y="223681"/>
                        <a:pt x="2398951" y="223404"/>
                        <a:pt x="2393407" y="222850"/>
                      </a:cubicBezTo>
                      <a:cubicBezTo>
                        <a:pt x="2387585" y="222296"/>
                        <a:pt x="2380931" y="221742"/>
                        <a:pt x="2375109" y="222850"/>
                      </a:cubicBezTo>
                      <a:cubicBezTo>
                        <a:pt x="2372891" y="223127"/>
                        <a:pt x="2372059" y="224513"/>
                        <a:pt x="2370119" y="225344"/>
                      </a:cubicBezTo>
                      <a:cubicBezTo>
                        <a:pt x="2368178" y="226176"/>
                        <a:pt x="2365683" y="226453"/>
                        <a:pt x="2363465" y="226453"/>
                      </a:cubicBezTo>
                      <a:cubicBezTo>
                        <a:pt x="2360139" y="226453"/>
                        <a:pt x="2356811" y="226453"/>
                        <a:pt x="2353485" y="226730"/>
                      </a:cubicBezTo>
                      <a:cubicBezTo>
                        <a:pt x="2350712" y="226730"/>
                        <a:pt x="2347940" y="227561"/>
                        <a:pt x="2344891" y="227838"/>
                      </a:cubicBezTo>
                      <a:cubicBezTo>
                        <a:pt x="2341563" y="227838"/>
                        <a:pt x="2337960" y="226453"/>
                        <a:pt x="2334633" y="227284"/>
                      </a:cubicBezTo>
                      <a:cubicBezTo>
                        <a:pt x="2331860" y="228115"/>
                        <a:pt x="2331029" y="230332"/>
                        <a:pt x="2331583" y="233104"/>
                      </a:cubicBezTo>
                      <a:cubicBezTo>
                        <a:pt x="2332138" y="236152"/>
                        <a:pt x="2332970" y="238923"/>
                        <a:pt x="2331583" y="241972"/>
                      </a:cubicBezTo>
                      <a:cubicBezTo>
                        <a:pt x="2331029" y="243634"/>
                        <a:pt x="2329643" y="245020"/>
                        <a:pt x="2327702" y="245020"/>
                      </a:cubicBezTo>
                      <a:cubicBezTo>
                        <a:pt x="2326039" y="245020"/>
                        <a:pt x="2323266" y="244188"/>
                        <a:pt x="2322435" y="242803"/>
                      </a:cubicBezTo>
                      <a:cubicBezTo>
                        <a:pt x="2321603" y="241417"/>
                        <a:pt x="2322435" y="238646"/>
                        <a:pt x="2322435" y="236983"/>
                      </a:cubicBezTo>
                      <a:cubicBezTo>
                        <a:pt x="2322435" y="235321"/>
                        <a:pt x="2321326" y="233658"/>
                        <a:pt x="2321603" y="231995"/>
                      </a:cubicBezTo>
                      <a:cubicBezTo>
                        <a:pt x="2321603" y="230609"/>
                        <a:pt x="2322712" y="229224"/>
                        <a:pt x="2323543" y="228115"/>
                      </a:cubicBezTo>
                      <a:cubicBezTo>
                        <a:pt x="2324929" y="225621"/>
                        <a:pt x="2326871" y="222019"/>
                        <a:pt x="2325207" y="219248"/>
                      </a:cubicBezTo>
                      <a:cubicBezTo>
                        <a:pt x="2323821" y="217031"/>
                        <a:pt x="2320494" y="215922"/>
                        <a:pt x="2318830" y="213982"/>
                      </a:cubicBezTo>
                      <a:cubicBezTo>
                        <a:pt x="2316890" y="212042"/>
                        <a:pt x="2315504" y="210103"/>
                        <a:pt x="2312731" y="209271"/>
                      </a:cubicBezTo>
                      <a:cubicBezTo>
                        <a:pt x="2313840" y="213428"/>
                        <a:pt x="2313840" y="217308"/>
                        <a:pt x="2309959" y="220079"/>
                      </a:cubicBezTo>
                      <a:cubicBezTo>
                        <a:pt x="2306632" y="222296"/>
                        <a:pt x="2303028" y="222019"/>
                        <a:pt x="2299424" y="221464"/>
                      </a:cubicBezTo>
                      <a:cubicBezTo>
                        <a:pt x="2295265" y="220910"/>
                        <a:pt x="2291661" y="220356"/>
                        <a:pt x="2287780" y="218416"/>
                      </a:cubicBezTo>
                      <a:cubicBezTo>
                        <a:pt x="2284454" y="216753"/>
                        <a:pt x="2280572" y="215645"/>
                        <a:pt x="2277245" y="213705"/>
                      </a:cubicBezTo>
                      <a:cubicBezTo>
                        <a:pt x="2274196" y="211765"/>
                        <a:pt x="2273641" y="208440"/>
                        <a:pt x="2273919" y="205114"/>
                      </a:cubicBezTo>
                      <a:cubicBezTo>
                        <a:pt x="2270869" y="205114"/>
                        <a:pt x="2267542" y="205668"/>
                        <a:pt x="2264493" y="205114"/>
                      </a:cubicBezTo>
                      <a:cubicBezTo>
                        <a:pt x="2262829" y="205114"/>
                        <a:pt x="2261721" y="204283"/>
                        <a:pt x="2260057" y="204006"/>
                      </a:cubicBezTo>
                      <a:cubicBezTo>
                        <a:pt x="2255344" y="203452"/>
                        <a:pt x="2250631" y="205391"/>
                        <a:pt x="2245918" y="204006"/>
                      </a:cubicBezTo>
                      <a:cubicBezTo>
                        <a:pt x="2241759" y="202620"/>
                        <a:pt x="2236492" y="202066"/>
                        <a:pt x="2232056" y="203452"/>
                      </a:cubicBezTo>
                      <a:cubicBezTo>
                        <a:pt x="2229839" y="204283"/>
                        <a:pt x="2229561" y="207054"/>
                        <a:pt x="2228452" y="208994"/>
                      </a:cubicBezTo>
                      <a:cubicBezTo>
                        <a:pt x="2227343" y="211488"/>
                        <a:pt x="2225403" y="213428"/>
                        <a:pt x="2223462" y="215368"/>
                      </a:cubicBezTo>
                      <a:cubicBezTo>
                        <a:pt x="2222076" y="216753"/>
                        <a:pt x="2217917" y="218693"/>
                        <a:pt x="2219580" y="220910"/>
                      </a:cubicBezTo>
                      <a:cubicBezTo>
                        <a:pt x="2220412" y="222019"/>
                        <a:pt x="2223185" y="222296"/>
                        <a:pt x="2224571" y="222573"/>
                      </a:cubicBezTo>
                      <a:cubicBezTo>
                        <a:pt x="2229561" y="223404"/>
                        <a:pt x="2235106" y="223127"/>
                        <a:pt x="2240096" y="222573"/>
                      </a:cubicBezTo>
                      <a:cubicBezTo>
                        <a:pt x="2243423" y="222019"/>
                        <a:pt x="2245363" y="221187"/>
                        <a:pt x="2248136" y="219525"/>
                      </a:cubicBezTo>
                      <a:cubicBezTo>
                        <a:pt x="2250076" y="218416"/>
                        <a:pt x="2252572" y="218970"/>
                        <a:pt x="2254790" y="218970"/>
                      </a:cubicBezTo>
                      <a:cubicBezTo>
                        <a:pt x="2254790" y="222019"/>
                        <a:pt x="2252572" y="222573"/>
                        <a:pt x="2249799" y="223681"/>
                      </a:cubicBezTo>
                      <a:cubicBezTo>
                        <a:pt x="2246749" y="225067"/>
                        <a:pt x="2244809" y="227007"/>
                        <a:pt x="2242314" y="228670"/>
                      </a:cubicBezTo>
                      <a:cubicBezTo>
                        <a:pt x="2237601" y="231995"/>
                        <a:pt x="2230670" y="228670"/>
                        <a:pt x="2225957" y="227838"/>
                      </a:cubicBezTo>
                      <a:cubicBezTo>
                        <a:pt x="2222353" y="227007"/>
                        <a:pt x="2219026" y="226730"/>
                        <a:pt x="2215145" y="226453"/>
                      </a:cubicBezTo>
                      <a:cubicBezTo>
                        <a:pt x="2211541" y="226453"/>
                        <a:pt x="2212373" y="228670"/>
                        <a:pt x="2211818" y="231441"/>
                      </a:cubicBezTo>
                      <a:cubicBezTo>
                        <a:pt x="2211263" y="236983"/>
                        <a:pt x="2206551" y="240586"/>
                        <a:pt x="2201283" y="241140"/>
                      </a:cubicBezTo>
                      <a:cubicBezTo>
                        <a:pt x="2198511" y="241140"/>
                        <a:pt x="2195739" y="241140"/>
                        <a:pt x="2192966" y="241417"/>
                      </a:cubicBezTo>
                      <a:cubicBezTo>
                        <a:pt x="2189916" y="241694"/>
                        <a:pt x="2187698" y="242526"/>
                        <a:pt x="2184926" y="243634"/>
                      </a:cubicBezTo>
                      <a:cubicBezTo>
                        <a:pt x="2181045" y="245020"/>
                        <a:pt x="2177164" y="246960"/>
                        <a:pt x="2173282" y="248068"/>
                      </a:cubicBezTo>
                      <a:cubicBezTo>
                        <a:pt x="2169401" y="249177"/>
                        <a:pt x="2166075" y="249177"/>
                        <a:pt x="2162193" y="249454"/>
                      </a:cubicBezTo>
                      <a:cubicBezTo>
                        <a:pt x="2158589" y="249454"/>
                        <a:pt x="2155817" y="250562"/>
                        <a:pt x="2152213" y="251117"/>
                      </a:cubicBezTo>
                      <a:cubicBezTo>
                        <a:pt x="2149441" y="251394"/>
                        <a:pt x="2146668" y="251117"/>
                        <a:pt x="2143896" y="251117"/>
                      </a:cubicBezTo>
                      <a:cubicBezTo>
                        <a:pt x="2141124" y="251117"/>
                        <a:pt x="2138074" y="250562"/>
                        <a:pt x="2135579" y="251394"/>
                      </a:cubicBezTo>
                      <a:cubicBezTo>
                        <a:pt x="2132529" y="252502"/>
                        <a:pt x="2130589" y="254442"/>
                        <a:pt x="2129202" y="256936"/>
                      </a:cubicBezTo>
                      <a:cubicBezTo>
                        <a:pt x="2127816" y="259430"/>
                        <a:pt x="2126984" y="261370"/>
                        <a:pt x="2124490" y="263310"/>
                      </a:cubicBezTo>
                      <a:cubicBezTo>
                        <a:pt x="2122548" y="264695"/>
                        <a:pt x="2119222" y="265804"/>
                        <a:pt x="2116727" y="266081"/>
                      </a:cubicBezTo>
                      <a:cubicBezTo>
                        <a:pt x="2113677" y="266081"/>
                        <a:pt x="2111459" y="266358"/>
                        <a:pt x="2108687" y="267744"/>
                      </a:cubicBezTo>
                      <a:cubicBezTo>
                        <a:pt x="2105914" y="269129"/>
                        <a:pt x="2101756" y="269129"/>
                        <a:pt x="2098984" y="267744"/>
                      </a:cubicBezTo>
                      <a:cubicBezTo>
                        <a:pt x="2100093" y="267744"/>
                        <a:pt x="2101756" y="266635"/>
                        <a:pt x="2102588" y="266358"/>
                      </a:cubicBezTo>
                      <a:cubicBezTo>
                        <a:pt x="2103697" y="265804"/>
                        <a:pt x="2105083" y="264973"/>
                        <a:pt x="2105914" y="264141"/>
                      </a:cubicBezTo>
                      <a:cubicBezTo>
                        <a:pt x="2108132" y="262478"/>
                        <a:pt x="2109519" y="259984"/>
                        <a:pt x="2111737" y="258045"/>
                      </a:cubicBezTo>
                      <a:cubicBezTo>
                        <a:pt x="2113400" y="256659"/>
                        <a:pt x="2115341" y="255273"/>
                        <a:pt x="2117004" y="253333"/>
                      </a:cubicBezTo>
                      <a:cubicBezTo>
                        <a:pt x="2118113" y="252225"/>
                        <a:pt x="2118945" y="250562"/>
                        <a:pt x="2119776" y="249177"/>
                      </a:cubicBezTo>
                      <a:cubicBezTo>
                        <a:pt x="2120331" y="248345"/>
                        <a:pt x="2120608" y="247514"/>
                        <a:pt x="2121162" y="246960"/>
                      </a:cubicBezTo>
                      <a:cubicBezTo>
                        <a:pt x="2121994" y="246128"/>
                        <a:pt x="2122826" y="245851"/>
                        <a:pt x="2123935" y="245297"/>
                      </a:cubicBezTo>
                      <a:cubicBezTo>
                        <a:pt x="2125598" y="244466"/>
                        <a:pt x="2126707" y="243080"/>
                        <a:pt x="2128371" y="242249"/>
                      </a:cubicBezTo>
                      <a:cubicBezTo>
                        <a:pt x="2133083" y="239477"/>
                        <a:pt x="2138628" y="239477"/>
                        <a:pt x="2143064" y="236429"/>
                      </a:cubicBezTo>
                      <a:cubicBezTo>
                        <a:pt x="2146945" y="233935"/>
                        <a:pt x="2149163" y="229778"/>
                        <a:pt x="2153322" y="227561"/>
                      </a:cubicBezTo>
                      <a:cubicBezTo>
                        <a:pt x="2157480" y="225067"/>
                        <a:pt x="2162471" y="224790"/>
                        <a:pt x="2167183" y="223681"/>
                      </a:cubicBezTo>
                      <a:cubicBezTo>
                        <a:pt x="2171619" y="222573"/>
                        <a:pt x="2175223" y="219802"/>
                        <a:pt x="2179381" y="217585"/>
                      </a:cubicBezTo>
                      <a:cubicBezTo>
                        <a:pt x="2184649" y="214813"/>
                        <a:pt x="2190194" y="213151"/>
                        <a:pt x="2195739" y="210934"/>
                      </a:cubicBezTo>
                      <a:cubicBezTo>
                        <a:pt x="2201560" y="208440"/>
                        <a:pt x="2206828" y="205114"/>
                        <a:pt x="2212650" y="202343"/>
                      </a:cubicBezTo>
                      <a:cubicBezTo>
                        <a:pt x="2216808" y="200403"/>
                        <a:pt x="2222353" y="198740"/>
                        <a:pt x="2225403" y="194861"/>
                      </a:cubicBezTo>
                      <a:cubicBezTo>
                        <a:pt x="2227621" y="191812"/>
                        <a:pt x="2226789" y="187933"/>
                        <a:pt x="2228729" y="184884"/>
                      </a:cubicBezTo>
                      <a:cubicBezTo>
                        <a:pt x="2230670" y="181282"/>
                        <a:pt x="2235938" y="181282"/>
                        <a:pt x="2239542" y="180728"/>
                      </a:cubicBezTo>
                      <a:cubicBezTo>
                        <a:pt x="2244531" y="179896"/>
                        <a:pt x="2248967" y="178788"/>
                        <a:pt x="2253680" y="176571"/>
                      </a:cubicBezTo>
                      <a:cubicBezTo>
                        <a:pt x="2262275" y="172414"/>
                        <a:pt x="2270314" y="167980"/>
                        <a:pt x="2278077" y="162438"/>
                      </a:cubicBezTo>
                      <a:cubicBezTo>
                        <a:pt x="2285840" y="156895"/>
                        <a:pt x="2295820" y="154124"/>
                        <a:pt x="2304137" y="149690"/>
                      </a:cubicBezTo>
                      <a:cubicBezTo>
                        <a:pt x="2308573" y="147473"/>
                        <a:pt x="2313009" y="144979"/>
                        <a:pt x="2317444" y="142762"/>
                      </a:cubicBezTo>
                      <a:cubicBezTo>
                        <a:pt x="2321880" y="140268"/>
                        <a:pt x="2326871" y="137774"/>
                        <a:pt x="2329920" y="133617"/>
                      </a:cubicBezTo>
                      <a:cubicBezTo>
                        <a:pt x="2332415" y="130291"/>
                        <a:pt x="2332970" y="125857"/>
                        <a:pt x="2328811" y="123918"/>
                      </a:cubicBezTo>
                      <a:cubicBezTo>
                        <a:pt x="2324929" y="121978"/>
                        <a:pt x="2320217" y="123640"/>
                        <a:pt x="2316058" y="123918"/>
                      </a:cubicBezTo>
                      <a:cubicBezTo>
                        <a:pt x="2314118" y="123918"/>
                        <a:pt x="2311623" y="123363"/>
                        <a:pt x="2310237" y="122255"/>
                      </a:cubicBezTo>
                      <a:cubicBezTo>
                        <a:pt x="2307187" y="120038"/>
                        <a:pt x="2305246" y="116158"/>
                        <a:pt x="2303860" y="112833"/>
                      </a:cubicBezTo>
                      <a:cubicBezTo>
                        <a:pt x="2303306" y="111447"/>
                        <a:pt x="2301642" y="108953"/>
                        <a:pt x="2302751" y="107567"/>
                      </a:cubicBezTo>
                      <a:cubicBezTo>
                        <a:pt x="2303860" y="105628"/>
                        <a:pt x="2307464" y="106736"/>
                        <a:pt x="2309127" y="107013"/>
                      </a:cubicBezTo>
                      <a:cubicBezTo>
                        <a:pt x="2313563" y="107567"/>
                        <a:pt x="2315781" y="112001"/>
                        <a:pt x="2320494" y="112001"/>
                      </a:cubicBezTo>
                      <a:cubicBezTo>
                        <a:pt x="2322157" y="112001"/>
                        <a:pt x="2323821" y="112001"/>
                        <a:pt x="2325207" y="112278"/>
                      </a:cubicBezTo>
                      <a:cubicBezTo>
                        <a:pt x="2326593" y="112556"/>
                        <a:pt x="2327702" y="113387"/>
                        <a:pt x="2329088" y="113941"/>
                      </a:cubicBezTo>
                      <a:cubicBezTo>
                        <a:pt x="2330752" y="114495"/>
                        <a:pt x="2333524" y="115881"/>
                        <a:pt x="2335188" y="114495"/>
                      </a:cubicBezTo>
                      <a:cubicBezTo>
                        <a:pt x="2336296" y="113664"/>
                        <a:pt x="2336574" y="111724"/>
                        <a:pt x="2337128" y="110339"/>
                      </a:cubicBezTo>
                      <a:cubicBezTo>
                        <a:pt x="2337682" y="108676"/>
                        <a:pt x="2339069" y="107844"/>
                        <a:pt x="2339900" y="106459"/>
                      </a:cubicBezTo>
                      <a:cubicBezTo>
                        <a:pt x="2342118" y="103411"/>
                        <a:pt x="2337405" y="103965"/>
                        <a:pt x="2335742" y="103965"/>
                      </a:cubicBezTo>
                      <a:cubicBezTo>
                        <a:pt x="2332415" y="103965"/>
                        <a:pt x="2329088" y="104796"/>
                        <a:pt x="2328257" y="100639"/>
                      </a:cubicBezTo>
                      <a:cubicBezTo>
                        <a:pt x="2327702" y="97591"/>
                        <a:pt x="2327702" y="94265"/>
                        <a:pt x="2327425" y="90940"/>
                      </a:cubicBezTo>
                      <a:cubicBezTo>
                        <a:pt x="2326871" y="87060"/>
                        <a:pt x="2323543" y="85120"/>
                        <a:pt x="2319940" y="84843"/>
                      </a:cubicBezTo>
                      <a:cubicBezTo>
                        <a:pt x="2316058" y="84566"/>
                        <a:pt x="2316058" y="88723"/>
                        <a:pt x="2315504" y="91771"/>
                      </a:cubicBezTo>
                      <a:cubicBezTo>
                        <a:pt x="2315504" y="93157"/>
                        <a:pt x="2314672" y="95928"/>
                        <a:pt x="2312454" y="95374"/>
                      </a:cubicBezTo>
                      <a:cubicBezTo>
                        <a:pt x="2310791" y="95097"/>
                        <a:pt x="2311345" y="93157"/>
                        <a:pt x="2311068" y="92049"/>
                      </a:cubicBezTo>
                      <a:cubicBezTo>
                        <a:pt x="2311068" y="90386"/>
                        <a:pt x="2310513" y="89000"/>
                        <a:pt x="2310513" y="87337"/>
                      </a:cubicBezTo>
                      <a:cubicBezTo>
                        <a:pt x="2310513" y="81241"/>
                        <a:pt x="2303306" y="77638"/>
                        <a:pt x="2298870" y="75144"/>
                      </a:cubicBezTo>
                      <a:cubicBezTo>
                        <a:pt x="2294157" y="72373"/>
                        <a:pt x="2289166" y="69879"/>
                        <a:pt x="2284176" y="67662"/>
                      </a:cubicBezTo>
                      <a:cubicBezTo>
                        <a:pt x="2280295" y="65722"/>
                        <a:pt x="2277245" y="63505"/>
                        <a:pt x="2274196" y="60457"/>
                      </a:cubicBezTo>
                      <a:cubicBezTo>
                        <a:pt x="2267542" y="54083"/>
                        <a:pt x="2255621" y="51034"/>
                        <a:pt x="2246749" y="52974"/>
                      </a:cubicBezTo>
                      <a:cubicBezTo>
                        <a:pt x="2240096" y="54360"/>
                        <a:pt x="2233442" y="65168"/>
                        <a:pt x="2226234" y="59902"/>
                      </a:cubicBezTo>
                      <a:cubicBezTo>
                        <a:pt x="2223185" y="57685"/>
                        <a:pt x="2220690" y="55468"/>
                        <a:pt x="2216531" y="55468"/>
                      </a:cubicBezTo>
                      <a:cubicBezTo>
                        <a:pt x="2211263" y="55468"/>
                        <a:pt x="2205719" y="55746"/>
                        <a:pt x="2200452" y="56300"/>
                      </a:cubicBezTo>
                      <a:cubicBezTo>
                        <a:pt x="2197125" y="56300"/>
                        <a:pt x="2193798" y="56854"/>
                        <a:pt x="2190471" y="56577"/>
                      </a:cubicBezTo>
                      <a:cubicBezTo>
                        <a:pt x="2188253" y="56577"/>
                        <a:pt x="2186312" y="56023"/>
                        <a:pt x="2184372" y="56577"/>
                      </a:cubicBezTo>
                      <a:cubicBezTo>
                        <a:pt x="2179936" y="57131"/>
                        <a:pt x="2177995" y="60457"/>
                        <a:pt x="2177441" y="64336"/>
                      </a:cubicBezTo>
                      <a:cubicBezTo>
                        <a:pt x="2176887" y="68493"/>
                        <a:pt x="2174946" y="70433"/>
                        <a:pt x="2170510" y="70433"/>
                      </a:cubicBezTo>
                      <a:cubicBezTo>
                        <a:pt x="2166906" y="70433"/>
                        <a:pt x="2163579" y="68216"/>
                        <a:pt x="2159975" y="69047"/>
                      </a:cubicBezTo>
                      <a:cubicBezTo>
                        <a:pt x="2156094" y="69879"/>
                        <a:pt x="2153044" y="71264"/>
                        <a:pt x="2148886" y="70987"/>
                      </a:cubicBezTo>
                      <a:cubicBezTo>
                        <a:pt x="2145282" y="70710"/>
                        <a:pt x="2140846" y="70987"/>
                        <a:pt x="2137519" y="70156"/>
                      </a:cubicBezTo>
                      <a:cubicBezTo>
                        <a:pt x="2128925" y="67385"/>
                        <a:pt x="2146391" y="57131"/>
                        <a:pt x="2148886" y="55468"/>
                      </a:cubicBezTo>
                      <a:cubicBezTo>
                        <a:pt x="2151381" y="53806"/>
                        <a:pt x="2153876" y="52420"/>
                        <a:pt x="2156372" y="51034"/>
                      </a:cubicBezTo>
                      <a:cubicBezTo>
                        <a:pt x="2157758" y="50203"/>
                        <a:pt x="2161084" y="48540"/>
                        <a:pt x="2161361" y="46323"/>
                      </a:cubicBezTo>
                      <a:cubicBezTo>
                        <a:pt x="2161361" y="43275"/>
                        <a:pt x="2155817" y="42721"/>
                        <a:pt x="2153876" y="42721"/>
                      </a:cubicBezTo>
                      <a:cubicBezTo>
                        <a:pt x="2149995" y="42721"/>
                        <a:pt x="2145837" y="43829"/>
                        <a:pt x="2142232" y="42167"/>
                      </a:cubicBezTo>
                      <a:cubicBezTo>
                        <a:pt x="2140569" y="41335"/>
                        <a:pt x="2139182" y="40504"/>
                        <a:pt x="2137519" y="39950"/>
                      </a:cubicBezTo>
                      <a:cubicBezTo>
                        <a:pt x="2134470" y="39118"/>
                        <a:pt x="2130589" y="38287"/>
                        <a:pt x="2127262" y="39118"/>
                      </a:cubicBezTo>
                      <a:cubicBezTo>
                        <a:pt x="2124212" y="39950"/>
                        <a:pt x="2121440" y="41335"/>
                        <a:pt x="2118390" y="41890"/>
                      </a:cubicBezTo>
                      <a:cubicBezTo>
                        <a:pt x="2117004" y="41890"/>
                        <a:pt x="2113955" y="42444"/>
                        <a:pt x="2113123" y="40781"/>
                      </a:cubicBezTo>
                      <a:cubicBezTo>
                        <a:pt x="2112291" y="38841"/>
                        <a:pt x="2115341" y="38287"/>
                        <a:pt x="2115063" y="36624"/>
                      </a:cubicBezTo>
                      <a:cubicBezTo>
                        <a:pt x="2115063" y="34961"/>
                        <a:pt x="2111737" y="35239"/>
                        <a:pt x="2110628" y="35516"/>
                      </a:cubicBezTo>
                      <a:cubicBezTo>
                        <a:pt x="2109796" y="35793"/>
                        <a:pt x="2108687" y="36347"/>
                        <a:pt x="2107856" y="36901"/>
                      </a:cubicBezTo>
                      <a:cubicBezTo>
                        <a:pt x="2105638" y="38010"/>
                        <a:pt x="2102865" y="38010"/>
                        <a:pt x="2100093" y="38287"/>
                      </a:cubicBezTo>
                      <a:cubicBezTo>
                        <a:pt x="2096211" y="38287"/>
                        <a:pt x="2092330" y="38287"/>
                        <a:pt x="2088449" y="38841"/>
                      </a:cubicBezTo>
                      <a:cubicBezTo>
                        <a:pt x="2085122" y="39118"/>
                        <a:pt x="2081518" y="38841"/>
                        <a:pt x="2077914" y="38564"/>
                      </a:cubicBezTo>
                      <a:cubicBezTo>
                        <a:pt x="2076250" y="38564"/>
                        <a:pt x="2073756" y="38287"/>
                        <a:pt x="2074864" y="35793"/>
                      </a:cubicBezTo>
                      <a:cubicBezTo>
                        <a:pt x="2080132" y="34130"/>
                        <a:pt x="2085677" y="33299"/>
                        <a:pt x="2090944" y="32190"/>
                      </a:cubicBezTo>
                      <a:cubicBezTo>
                        <a:pt x="2096766" y="31082"/>
                        <a:pt x="2102311" y="29142"/>
                        <a:pt x="2107578" y="26094"/>
                      </a:cubicBezTo>
                      <a:cubicBezTo>
                        <a:pt x="2112014" y="23599"/>
                        <a:pt x="2116727" y="21660"/>
                        <a:pt x="2121440" y="19720"/>
                      </a:cubicBezTo>
                      <a:cubicBezTo>
                        <a:pt x="2124212" y="18611"/>
                        <a:pt x="2127539" y="16949"/>
                        <a:pt x="2124212" y="14177"/>
                      </a:cubicBezTo>
                      <a:cubicBezTo>
                        <a:pt x="2120054" y="10852"/>
                        <a:pt x="2114231" y="9189"/>
                        <a:pt x="2109242" y="7803"/>
                      </a:cubicBezTo>
                      <a:cubicBezTo>
                        <a:pt x="2104528" y="6418"/>
                        <a:pt x="2099815" y="6141"/>
                        <a:pt x="2095102" y="5309"/>
                      </a:cubicBezTo>
                      <a:cubicBezTo>
                        <a:pt x="2085122" y="3924"/>
                        <a:pt x="2074864" y="-1342"/>
                        <a:pt x="2064607" y="321"/>
                      </a:cubicBezTo>
                      <a:cubicBezTo>
                        <a:pt x="2058785" y="1153"/>
                        <a:pt x="2053517" y="4201"/>
                        <a:pt x="2048250" y="6418"/>
                      </a:cubicBezTo>
                      <a:cubicBezTo>
                        <a:pt x="2042705" y="8635"/>
                        <a:pt x="2037161" y="10298"/>
                        <a:pt x="2031339" y="11129"/>
                      </a:cubicBezTo>
                      <a:cubicBezTo>
                        <a:pt x="2026071" y="11960"/>
                        <a:pt x="2021081" y="13069"/>
                        <a:pt x="2017199" y="17226"/>
                      </a:cubicBezTo>
                      <a:cubicBezTo>
                        <a:pt x="2015813" y="18888"/>
                        <a:pt x="2015813" y="20551"/>
                        <a:pt x="2015536" y="22491"/>
                      </a:cubicBezTo>
                      <a:cubicBezTo>
                        <a:pt x="2014705" y="26925"/>
                        <a:pt x="2010546" y="28310"/>
                        <a:pt x="2007219" y="30250"/>
                      </a:cubicBezTo>
                      <a:cubicBezTo>
                        <a:pt x="2004170" y="32190"/>
                        <a:pt x="2001952" y="34961"/>
                        <a:pt x="1998348" y="36624"/>
                      </a:cubicBezTo>
                      <a:cubicBezTo>
                        <a:pt x="1994744" y="38287"/>
                        <a:pt x="1991417" y="38841"/>
                        <a:pt x="1988922" y="42721"/>
                      </a:cubicBezTo>
                      <a:cubicBezTo>
                        <a:pt x="1986981" y="45492"/>
                        <a:pt x="1986149" y="49095"/>
                        <a:pt x="1988922" y="51589"/>
                      </a:cubicBezTo>
                      <a:cubicBezTo>
                        <a:pt x="1990862" y="53251"/>
                        <a:pt x="1994744" y="55191"/>
                        <a:pt x="1994466" y="58240"/>
                      </a:cubicBezTo>
                      <a:cubicBezTo>
                        <a:pt x="1994189" y="61288"/>
                        <a:pt x="1989753" y="62396"/>
                        <a:pt x="1989199" y="65722"/>
                      </a:cubicBezTo>
                      <a:cubicBezTo>
                        <a:pt x="1988645" y="69047"/>
                        <a:pt x="1993358" y="70156"/>
                        <a:pt x="1995852" y="70987"/>
                      </a:cubicBezTo>
                      <a:cubicBezTo>
                        <a:pt x="1998902" y="72096"/>
                        <a:pt x="2001952" y="72650"/>
                        <a:pt x="2005279" y="72650"/>
                      </a:cubicBezTo>
                      <a:cubicBezTo>
                        <a:pt x="2008606" y="72650"/>
                        <a:pt x="2011100" y="72927"/>
                        <a:pt x="2013596" y="75421"/>
                      </a:cubicBezTo>
                      <a:cubicBezTo>
                        <a:pt x="2010546" y="75698"/>
                        <a:pt x="2008328" y="74036"/>
                        <a:pt x="2005279" y="74036"/>
                      </a:cubicBezTo>
                      <a:cubicBezTo>
                        <a:pt x="2002507" y="74036"/>
                        <a:pt x="2000011" y="74036"/>
                        <a:pt x="1997239" y="73481"/>
                      </a:cubicBezTo>
                      <a:cubicBezTo>
                        <a:pt x="1994744" y="73204"/>
                        <a:pt x="1992248" y="72650"/>
                        <a:pt x="1989753" y="72096"/>
                      </a:cubicBezTo>
                      <a:cubicBezTo>
                        <a:pt x="1986981" y="71542"/>
                        <a:pt x="1983931" y="71542"/>
                        <a:pt x="1980882" y="71264"/>
                      </a:cubicBezTo>
                      <a:cubicBezTo>
                        <a:pt x="1978387" y="70987"/>
                        <a:pt x="1975892" y="70433"/>
                        <a:pt x="1973397" y="70710"/>
                      </a:cubicBezTo>
                      <a:cubicBezTo>
                        <a:pt x="1970901" y="70987"/>
                        <a:pt x="1968683" y="72096"/>
                        <a:pt x="1966189" y="72373"/>
                      </a:cubicBezTo>
                      <a:cubicBezTo>
                        <a:pt x="1965080" y="72373"/>
                        <a:pt x="1962862" y="72650"/>
                        <a:pt x="1961753" y="72373"/>
                      </a:cubicBezTo>
                      <a:cubicBezTo>
                        <a:pt x="1960366" y="72096"/>
                        <a:pt x="1958980" y="71264"/>
                        <a:pt x="1957594" y="70710"/>
                      </a:cubicBezTo>
                      <a:cubicBezTo>
                        <a:pt x="1953991" y="69602"/>
                        <a:pt x="1949832" y="69602"/>
                        <a:pt x="1946228" y="69602"/>
                      </a:cubicBezTo>
                      <a:cubicBezTo>
                        <a:pt x="1943456" y="69602"/>
                        <a:pt x="1940406" y="69324"/>
                        <a:pt x="1937633" y="69602"/>
                      </a:cubicBezTo>
                      <a:cubicBezTo>
                        <a:pt x="1935415" y="69879"/>
                        <a:pt x="1934584" y="70710"/>
                        <a:pt x="1936247" y="72650"/>
                      </a:cubicBezTo>
                      <a:cubicBezTo>
                        <a:pt x="1937356" y="74036"/>
                        <a:pt x="1937633" y="75975"/>
                        <a:pt x="1939019" y="77361"/>
                      </a:cubicBezTo>
                      <a:cubicBezTo>
                        <a:pt x="1941237" y="79301"/>
                        <a:pt x="1943732" y="79855"/>
                        <a:pt x="1946228" y="81241"/>
                      </a:cubicBezTo>
                      <a:cubicBezTo>
                        <a:pt x="1948168" y="82626"/>
                        <a:pt x="1950386" y="84289"/>
                        <a:pt x="1952049" y="85675"/>
                      </a:cubicBezTo>
                      <a:cubicBezTo>
                        <a:pt x="1953991" y="87337"/>
                        <a:pt x="1956763" y="89555"/>
                        <a:pt x="1956763" y="92049"/>
                      </a:cubicBezTo>
                      <a:cubicBezTo>
                        <a:pt x="1956763" y="93434"/>
                        <a:pt x="1956208" y="95374"/>
                        <a:pt x="1954822" y="95928"/>
                      </a:cubicBezTo>
                      <a:cubicBezTo>
                        <a:pt x="1953436" y="96483"/>
                        <a:pt x="1952049" y="95097"/>
                        <a:pt x="1950941" y="94543"/>
                      </a:cubicBezTo>
                      <a:cubicBezTo>
                        <a:pt x="1948446" y="92880"/>
                        <a:pt x="1945396" y="92326"/>
                        <a:pt x="1942624" y="91217"/>
                      </a:cubicBezTo>
                      <a:cubicBezTo>
                        <a:pt x="1939019" y="90109"/>
                        <a:pt x="1935693" y="87892"/>
                        <a:pt x="1932366" y="86506"/>
                      </a:cubicBezTo>
                      <a:cubicBezTo>
                        <a:pt x="1929316" y="85120"/>
                        <a:pt x="1926821" y="85120"/>
                        <a:pt x="1923495" y="85675"/>
                      </a:cubicBezTo>
                      <a:cubicBezTo>
                        <a:pt x="1920999" y="85675"/>
                        <a:pt x="1917673" y="86506"/>
                        <a:pt x="1915732" y="87337"/>
                      </a:cubicBezTo>
                      <a:cubicBezTo>
                        <a:pt x="1914346" y="87892"/>
                        <a:pt x="1913237" y="89000"/>
                        <a:pt x="1911850" y="89000"/>
                      </a:cubicBezTo>
                      <a:cubicBezTo>
                        <a:pt x="1909910" y="89277"/>
                        <a:pt x="1908247" y="89000"/>
                        <a:pt x="1906306" y="90109"/>
                      </a:cubicBezTo>
                      <a:cubicBezTo>
                        <a:pt x="1904920" y="90663"/>
                        <a:pt x="1903533" y="91217"/>
                        <a:pt x="1902147" y="91494"/>
                      </a:cubicBezTo>
                      <a:cubicBezTo>
                        <a:pt x="1899930" y="92049"/>
                        <a:pt x="1897989" y="93711"/>
                        <a:pt x="1896326" y="95374"/>
                      </a:cubicBezTo>
                      <a:cubicBezTo>
                        <a:pt x="1895494" y="96205"/>
                        <a:pt x="1893276" y="99808"/>
                        <a:pt x="1891890" y="99531"/>
                      </a:cubicBezTo>
                      <a:cubicBezTo>
                        <a:pt x="1889672" y="99531"/>
                        <a:pt x="1890781" y="93988"/>
                        <a:pt x="1887177" y="95928"/>
                      </a:cubicBezTo>
                      <a:cubicBezTo>
                        <a:pt x="1885791" y="96760"/>
                        <a:pt x="1884127" y="98422"/>
                        <a:pt x="1883018" y="99808"/>
                      </a:cubicBezTo>
                      <a:cubicBezTo>
                        <a:pt x="1881632" y="101193"/>
                        <a:pt x="1880246" y="102302"/>
                        <a:pt x="1878582" y="103688"/>
                      </a:cubicBezTo>
                      <a:cubicBezTo>
                        <a:pt x="1875810" y="105905"/>
                        <a:pt x="1873315" y="106182"/>
                        <a:pt x="1869988" y="105628"/>
                      </a:cubicBezTo>
                      <a:cubicBezTo>
                        <a:pt x="1868048" y="105350"/>
                        <a:pt x="1867216" y="105073"/>
                        <a:pt x="1866662" y="103133"/>
                      </a:cubicBezTo>
                      <a:cubicBezTo>
                        <a:pt x="1866384" y="102025"/>
                        <a:pt x="1866662" y="99808"/>
                        <a:pt x="1865552" y="99254"/>
                      </a:cubicBezTo>
                      <a:cubicBezTo>
                        <a:pt x="1863334" y="97591"/>
                        <a:pt x="1857513" y="103411"/>
                        <a:pt x="1856127" y="104796"/>
                      </a:cubicBezTo>
                      <a:cubicBezTo>
                        <a:pt x="1854186" y="106736"/>
                        <a:pt x="1851136" y="111170"/>
                        <a:pt x="1847810" y="108676"/>
                      </a:cubicBezTo>
                      <a:cubicBezTo>
                        <a:pt x="1845314" y="106736"/>
                        <a:pt x="1849473" y="102579"/>
                        <a:pt x="1847810" y="100362"/>
                      </a:cubicBezTo>
                      <a:cubicBezTo>
                        <a:pt x="1846424" y="98145"/>
                        <a:pt x="1840601" y="98977"/>
                        <a:pt x="1838661" y="98977"/>
                      </a:cubicBezTo>
                      <a:cubicBezTo>
                        <a:pt x="1835611" y="98977"/>
                        <a:pt x="1831730" y="99808"/>
                        <a:pt x="1828680" y="99254"/>
                      </a:cubicBezTo>
                      <a:cubicBezTo>
                        <a:pt x="1826185" y="98699"/>
                        <a:pt x="1823135" y="98977"/>
                        <a:pt x="1820641" y="98699"/>
                      </a:cubicBezTo>
                      <a:cubicBezTo>
                        <a:pt x="1820086" y="100362"/>
                        <a:pt x="1815928" y="96760"/>
                        <a:pt x="1815096" y="96483"/>
                      </a:cubicBezTo>
                      <a:cubicBezTo>
                        <a:pt x="1813710" y="95928"/>
                        <a:pt x="1812046" y="95651"/>
                        <a:pt x="1810383" y="95651"/>
                      </a:cubicBezTo>
                      <a:cubicBezTo>
                        <a:pt x="1807888" y="95374"/>
                        <a:pt x="1805670" y="94265"/>
                        <a:pt x="1803452" y="93711"/>
                      </a:cubicBezTo>
                      <a:cubicBezTo>
                        <a:pt x="1800402" y="92880"/>
                        <a:pt x="1797353" y="93711"/>
                        <a:pt x="1794303" y="93711"/>
                      </a:cubicBezTo>
                      <a:cubicBezTo>
                        <a:pt x="1791254" y="93711"/>
                        <a:pt x="1788204" y="93711"/>
                        <a:pt x="1785155" y="93711"/>
                      </a:cubicBezTo>
                      <a:cubicBezTo>
                        <a:pt x="1782382" y="93711"/>
                        <a:pt x="1779610" y="93711"/>
                        <a:pt x="1777115" y="93711"/>
                      </a:cubicBezTo>
                      <a:cubicBezTo>
                        <a:pt x="1773511" y="93988"/>
                        <a:pt x="1772402" y="97314"/>
                        <a:pt x="1771293" y="100362"/>
                      </a:cubicBezTo>
                      <a:cubicBezTo>
                        <a:pt x="1773233" y="100362"/>
                        <a:pt x="1774619" y="102856"/>
                        <a:pt x="1776561" y="103133"/>
                      </a:cubicBezTo>
                      <a:cubicBezTo>
                        <a:pt x="1779333" y="103411"/>
                        <a:pt x="1781828" y="103411"/>
                        <a:pt x="1784600" y="103411"/>
                      </a:cubicBezTo>
                      <a:cubicBezTo>
                        <a:pt x="1787373" y="103411"/>
                        <a:pt x="1790145" y="103688"/>
                        <a:pt x="1792917" y="103411"/>
                      </a:cubicBezTo>
                      <a:cubicBezTo>
                        <a:pt x="1795412" y="103411"/>
                        <a:pt x="1797630" y="102302"/>
                        <a:pt x="1800126" y="102856"/>
                      </a:cubicBezTo>
                      <a:cubicBezTo>
                        <a:pt x="1800680" y="105350"/>
                        <a:pt x="1794026" y="106459"/>
                        <a:pt x="1792363" y="106736"/>
                      </a:cubicBezTo>
                      <a:cubicBezTo>
                        <a:pt x="1789867" y="107013"/>
                        <a:pt x="1787373" y="106736"/>
                        <a:pt x="1785155" y="107290"/>
                      </a:cubicBezTo>
                      <a:cubicBezTo>
                        <a:pt x="1782382" y="107844"/>
                        <a:pt x="1779333" y="108953"/>
                        <a:pt x="1776561" y="108953"/>
                      </a:cubicBezTo>
                      <a:cubicBezTo>
                        <a:pt x="1773511" y="108953"/>
                        <a:pt x="1770738" y="107844"/>
                        <a:pt x="1767689" y="108399"/>
                      </a:cubicBezTo>
                      <a:cubicBezTo>
                        <a:pt x="1759372" y="110061"/>
                        <a:pt x="1751610" y="113664"/>
                        <a:pt x="1743015" y="114773"/>
                      </a:cubicBezTo>
                      <a:cubicBezTo>
                        <a:pt x="1738302" y="115327"/>
                        <a:pt x="1733866" y="115604"/>
                        <a:pt x="1729153" y="116435"/>
                      </a:cubicBezTo>
                      <a:cubicBezTo>
                        <a:pt x="1726104" y="116989"/>
                        <a:pt x="1723054" y="117821"/>
                        <a:pt x="1720004" y="118652"/>
                      </a:cubicBezTo>
                      <a:cubicBezTo>
                        <a:pt x="1711133" y="120592"/>
                        <a:pt x="1702262" y="122255"/>
                        <a:pt x="1693113" y="123363"/>
                      </a:cubicBezTo>
                      <a:cubicBezTo>
                        <a:pt x="1689509" y="123640"/>
                        <a:pt x="1686182" y="124472"/>
                        <a:pt x="1682855" y="125857"/>
                      </a:cubicBezTo>
                      <a:cubicBezTo>
                        <a:pt x="1678697" y="127243"/>
                        <a:pt x="1673984" y="128352"/>
                        <a:pt x="1670102" y="130569"/>
                      </a:cubicBezTo>
                      <a:cubicBezTo>
                        <a:pt x="1664003" y="133617"/>
                        <a:pt x="1657904" y="136665"/>
                        <a:pt x="1651805" y="139714"/>
                      </a:cubicBezTo>
                      <a:cubicBezTo>
                        <a:pt x="1649033" y="141099"/>
                        <a:pt x="1645706" y="142208"/>
                        <a:pt x="1643211" y="144147"/>
                      </a:cubicBezTo>
                      <a:cubicBezTo>
                        <a:pt x="1640993" y="145810"/>
                        <a:pt x="1638775" y="148027"/>
                        <a:pt x="1635726" y="148581"/>
                      </a:cubicBezTo>
                      <a:cubicBezTo>
                        <a:pt x="1633785" y="148858"/>
                        <a:pt x="1631844" y="148027"/>
                        <a:pt x="1630181" y="147750"/>
                      </a:cubicBezTo>
                      <a:cubicBezTo>
                        <a:pt x="1628240" y="147473"/>
                        <a:pt x="1626299" y="147750"/>
                        <a:pt x="1624359" y="147750"/>
                      </a:cubicBezTo>
                      <a:cubicBezTo>
                        <a:pt x="1622418" y="147750"/>
                        <a:pt x="1620478" y="147196"/>
                        <a:pt x="1618537" y="146919"/>
                      </a:cubicBezTo>
                      <a:cubicBezTo>
                        <a:pt x="1617428" y="146919"/>
                        <a:pt x="1614933" y="146364"/>
                        <a:pt x="1614656" y="148027"/>
                      </a:cubicBezTo>
                      <a:cubicBezTo>
                        <a:pt x="1614656" y="149413"/>
                        <a:pt x="1616596" y="151075"/>
                        <a:pt x="1617705" y="151630"/>
                      </a:cubicBezTo>
                      <a:cubicBezTo>
                        <a:pt x="1620200" y="153847"/>
                        <a:pt x="1621864" y="155509"/>
                        <a:pt x="1621032" y="159112"/>
                      </a:cubicBezTo>
                      <a:cubicBezTo>
                        <a:pt x="1620478" y="161329"/>
                        <a:pt x="1617705" y="161883"/>
                        <a:pt x="1616042" y="162438"/>
                      </a:cubicBezTo>
                      <a:cubicBezTo>
                        <a:pt x="1612715" y="163823"/>
                        <a:pt x="1609388" y="165209"/>
                        <a:pt x="1609111" y="169088"/>
                      </a:cubicBezTo>
                      <a:cubicBezTo>
                        <a:pt x="1609111" y="170751"/>
                        <a:pt x="1609665" y="172968"/>
                        <a:pt x="1608556" y="174354"/>
                      </a:cubicBezTo>
                      <a:cubicBezTo>
                        <a:pt x="1608002" y="175185"/>
                        <a:pt x="1607170" y="175462"/>
                        <a:pt x="1606338" y="175739"/>
                      </a:cubicBezTo>
                      <a:cubicBezTo>
                        <a:pt x="1605507" y="176016"/>
                        <a:pt x="1604398" y="177402"/>
                        <a:pt x="1603566" y="177125"/>
                      </a:cubicBezTo>
                      <a:cubicBezTo>
                        <a:pt x="1603289" y="177679"/>
                        <a:pt x="1602180" y="179065"/>
                        <a:pt x="1602180" y="179896"/>
                      </a:cubicBezTo>
                      <a:cubicBezTo>
                        <a:pt x="1602180" y="180728"/>
                        <a:pt x="1603012" y="181005"/>
                        <a:pt x="1603566" y="181559"/>
                      </a:cubicBezTo>
                      <a:cubicBezTo>
                        <a:pt x="1604952" y="182390"/>
                        <a:pt x="1606616" y="182944"/>
                        <a:pt x="1608279" y="183776"/>
                      </a:cubicBezTo>
                      <a:cubicBezTo>
                        <a:pt x="1611051" y="184884"/>
                        <a:pt x="1614379" y="187101"/>
                        <a:pt x="1612993" y="190427"/>
                      </a:cubicBezTo>
                      <a:cubicBezTo>
                        <a:pt x="1611606" y="193475"/>
                        <a:pt x="1608279" y="194029"/>
                        <a:pt x="1605507" y="194584"/>
                      </a:cubicBezTo>
                      <a:cubicBezTo>
                        <a:pt x="1605507" y="195969"/>
                        <a:pt x="1605784" y="197355"/>
                        <a:pt x="1605784" y="199018"/>
                      </a:cubicBezTo>
                      <a:cubicBezTo>
                        <a:pt x="1605784" y="200403"/>
                        <a:pt x="1605784" y="201789"/>
                        <a:pt x="1606616" y="203174"/>
                      </a:cubicBezTo>
                      <a:cubicBezTo>
                        <a:pt x="1608279" y="205668"/>
                        <a:pt x="1611883" y="206223"/>
                        <a:pt x="1614656" y="206500"/>
                      </a:cubicBezTo>
                      <a:cubicBezTo>
                        <a:pt x="1617428" y="206777"/>
                        <a:pt x="1617428" y="210103"/>
                        <a:pt x="1616874" y="212597"/>
                      </a:cubicBezTo>
                      <a:cubicBezTo>
                        <a:pt x="1616874" y="213705"/>
                        <a:pt x="1616319" y="214536"/>
                        <a:pt x="1615487" y="215368"/>
                      </a:cubicBezTo>
                      <a:cubicBezTo>
                        <a:pt x="1612715" y="217031"/>
                        <a:pt x="1609665" y="216753"/>
                        <a:pt x="1606616" y="217031"/>
                      </a:cubicBezTo>
                      <a:cubicBezTo>
                        <a:pt x="1604952" y="217031"/>
                        <a:pt x="1603289" y="218139"/>
                        <a:pt x="1601626" y="218416"/>
                      </a:cubicBezTo>
                      <a:cubicBezTo>
                        <a:pt x="1598853" y="218970"/>
                        <a:pt x="1595803" y="218693"/>
                        <a:pt x="1592754" y="218693"/>
                      </a:cubicBezTo>
                      <a:cubicBezTo>
                        <a:pt x="1586655" y="218693"/>
                        <a:pt x="1580556" y="218416"/>
                        <a:pt x="1574734" y="218416"/>
                      </a:cubicBezTo>
                      <a:cubicBezTo>
                        <a:pt x="1565031" y="218416"/>
                        <a:pt x="1555604" y="219525"/>
                        <a:pt x="1546179" y="221187"/>
                      </a:cubicBezTo>
                      <a:cubicBezTo>
                        <a:pt x="1537584" y="222573"/>
                        <a:pt x="1528990" y="224236"/>
                        <a:pt x="1520396" y="224513"/>
                      </a:cubicBezTo>
                      <a:cubicBezTo>
                        <a:pt x="1512356" y="224513"/>
                        <a:pt x="1504039" y="224513"/>
                        <a:pt x="1495999" y="224513"/>
                      </a:cubicBezTo>
                      <a:cubicBezTo>
                        <a:pt x="1486019" y="225067"/>
                        <a:pt x="1476038" y="226176"/>
                        <a:pt x="1465781" y="226453"/>
                      </a:cubicBezTo>
                      <a:cubicBezTo>
                        <a:pt x="1461345" y="226453"/>
                        <a:pt x="1456910" y="226730"/>
                        <a:pt x="1452474" y="227007"/>
                      </a:cubicBezTo>
                      <a:cubicBezTo>
                        <a:pt x="1449424" y="227007"/>
                        <a:pt x="1446374" y="227007"/>
                        <a:pt x="1443602" y="228115"/>
                      </a:cubicBezTo>
                      <a:cubicBezTo>
                        <a:pt x="1438889" y="229778"/>
                        <a:pt x="1436949" y="234489"/>
                        <a:pt x="1435285" y="238923"/>
                      </a:cubicBezTo>
                      <a:cubicBezTo>
                        <a:pt x="1434176" y="241972"/>
                        <a:pt x="1431681" y="246960"/>
                        <a:pt x="1433067" y="250285"/>
                      </a:cubicBezTo>
                      <a:cubicBezTo>
                        <a:pt x="1434176" y="253056"/>
                        <a:pt x="1438057" y="254165"/>
                        <a:pt x="1439721" y="256382"/>
                      </a:cubicBezTo>
                      <a:cubicBezTo>
                        <a:pt x="1442770" y="260262"/>
                        <a:pt x="1443048" y="265250"/>
                        <a:pt x="1442493" y="270238"/>
                      </a:cubicBezTo>
                      <a:cubicBezTo>
                        <a:pt x="1442216" y="274395"/>
                        <a:pt x="1440830" y="278829"/>
                        <a:pt x="1442493" y="282986"/>
                      </a:cubicBezTo>
                      <a:cubicBezTo>
                        <a:pt x="1444156" y="287419"/>
                        <a:pt x="1448593" y="290468"/>
                        <a:pt x="1452751" y="292408"/>
                      </a:cubicBezTo>
                      <a:cubicBezTo>
                        <a:pt x="1458018" y="294902"/>
                        <a:pt x="1463840" y="295456"/>
                        <a:pt x="1469662" y="295456"/>
                      </a:cubicBezTo>
                      <a:cubicBezTo>
                        <a:pt x="1474375" y="295456"/>
                        <a:pt x="1478811" y="295733"/>
                        <a:pt x="1481861" y="299613"/>
                      </a:cubicBezTo>
                      <a:cubicBezTo>
                        <a:pt x="1485187" y="303215"/>
                        <a:pt x="1487128" y="308204"/>
                        <a:pt x="1489346" y="312638"/>
                      </a:cubicBezTo>
                      <a:cubicBezTo>
                        <a:pt x="1491009" y="315686"/>
                        <a:pt x="1493504" y="319843"/>
                        <a:pt x="1491009" y="323168"/>
                      </a:cubicBezTo>
                      <a:cubicBezTo>
                        <a:pt x="1487960" y="327048"/>
                        <a:pt x="1480751" y="328433"/>
                        <a:pt x="1476316" y="328711"/>
                      </a:cubicBezTo>
                      <a:cubicBezTo>
                        <a:pt x="1470494" y="328988"/>
                        <a:pt x="1464949" y="327602"/>
                        <a:pt x="1461068" y="323168"/>
                      </a:cubicBezTo>
                      <a:cubicBezTo>
                        <a:pt x="1457464" y="319011"/>
                        <a:pt x="1454969" y="314023"/>
                        <a:pt x="1450256" y="310975"/>
                      </a:cubicBezTo>
                      <a:cubicBezTo>
                        <a:pt x="1447761" y="309035"/>
                        <a:pt x="1444988" y="307649"/>
                        <a:pt x="1441938" y="306541"/>
                      </a:cubicBezTo>
                      <a:cubicBezTo>
                        <a:pt x="1437503" y="304878"/>
                        <a:pt x="1432513" y="302938"/>
                        <a:pt x="1427800" y="302938"/>
                      </a:cubicBezTo>
                      <a:cubicBezTo>
                        <a:pt x="1422810" y="302938"/>
                        <a:pt x="1418097" y="300721"/>
                        <a:pt x="1413384" y="298782"/>
                      </a:cubicBezTo>
                      <a:cubicBezTo>
                        <a:pt x="1407562" y="296287"/>
                        <a:pt x="1401740" y="294347"/>
                        <a:pt x="1395364" y="293239"/>
                      </a:cubicBezTo>
                      <a:cubicBezTo>
                        <a:pt x="1389541" y="292131"/>
                        <a:pt x="1383165" y="290745"/>
                        <a:pt x="1377066" y="290745"/>
                      </a:cubicBezTo>
                      <a:cubicBezTo>
                        <a:pt x="1370413" y="290745"/>
                        <a:pt x="1363759" y="293793"/>
                        <a:pt x="1358491" y="297673"/>
                      </a:cubicBezTo>
                      <a:cubicBezTo>
                        <a:pt x="1355719" y="299890"/>
                        <a:pt x="1350451" y="304324"/>
                        <a:pt x="1356551" y="305710"/>
                      </a:cubicBezTo>
                      <a:cubicBezTo>
                        <a:pt x="1360154" y="306541"/>
                        <a:pt x="1367917" y="306264"/>
                        <a:pt x="1368749" y="310975"/>
                      </a:cubicBezTo>
                      <a:cubicBezTo>
                        <a:pt x="1369581" y="315963"/>
                        <a:pt x="1362650" y="319843"/>
                        <a:pt x="1358768" y="320120"/>
                      </a:cubicBezTo>
                      <a:cubicBezTo>
                        <a:pt x="1352947" y="320674"/>
                        <a:pt x="1348511" y="315686"/>
                        <a:pt x="1343798" y="313192"/>
                      </a:cubicBezTo>
                      <a:cubicBezTo>
                        <a:pt x="1337699" y="309866"/>
                        <a:pt x="1330490" y="309312"/>
                        <a:pt x="1323560" y="311252"/>
                      </a:cubicBezTo>
                      <a:cubicBezTo>
                        <a:pt x="1318569" y="312915"/>
                        <a:pt x="1313302" y="316517"/>
                        <a:pt x="1314134" y="322337"/>
                      </a:cubicBezTo>
                      <a:cubicBezTo>
                        <a:pt x="1314966" y="327602"/>
                        <a:pt x="1319679" y="331759"/>
                        <a:pt x="1323837" y="334530"/>
                      </a:cubicBezTo>
                      <a:cubicBezTo>
                        <a:pt x="1332708" y="340627"/>
                        <a:pt x="1344630" y="346169"/>
                        <a:pt x="1355442" y="346169"/>
                      </a:cubicBezTo>
                      <a:cubicBezTo>
                        <a:pt x="1359878" y="346169"/>
                        <a:pt x="1364590" y="345338"/>
                        <a:pt x="1368471" y="347555"/>
                      </a:cubicBezTo>
                      <a:cubicBezTo>
                        <a:pt x="1373462" y="350603"/>
                        <a:pt x="1377343" y="355314"/>
                        <a:pt x="1382333" y="358917"/>
                      </a:cubicBezTo>
                      <a:cubicBezTo>
                        <a:pt x="1384274" y="360302"/>
                        <a:pt x="1386769" y="361411"/>
                        <a:pt x="1388710" y="363074"/>
                      </a:cubicBezTo>
                      <a:cubicBezTo>
                        <a:pt x="1389819" y="363905"/>
                        <a:pt x="1390096" y="364459"/>
                        <a:pt x="1388710" y="365014"/>
                      </a:cubicBezTo>
                      <a:cubicBezTo>
                        <a:pt x="1386769" y="365845"/>
                        <a:pt x="1383719" y="365568"/>
                        <a:pt x="1381779" y="365568"/>
                      </a:cubicBezTo>
                      <a:cubicBezTo>
                        <a:pt x="1378452" y="365568"/>
                        <a:pt x="1375402" y="365014"/>
                        <a:pt x="1372076" y="363905"/>
                      </a:cubicBezTo>
                      <a:cubicBezTo>
                        <a:pt x="1366254" y="361965"/>
                        <a:pt x="1362372" y="357254"/>
                        <a:pt x="1356828" y="354206"/>
                      </a:cubicBezTo>
                      <a:cubicBezTo>
                        <a:pt x="1351283" y="350880"/>
                        <a:pt x="1344907" y="351157"/>
                        <a:pt x="1338531" y="351712"/>
                      </a:cubicBezTo>
                      <a:cubicBezTo>
                        <a:pt x="1331877" y="352266"/>
                        <a:pt x="1325223" y="351989"/>
                        <a:pt x="1318569" y="351435"/>
                      </a:cubicBezTo>
                      <a:cubicBezTo>
                        <a:pt x="1312748" y="350603"/>
                        <a:pt x="1305539" y="350603"/>
                        <a:pt x="1300549" y="347278"/>
                      </a:cubicBezTo>
                      <a:cubicBezTo>
                        <a:pt x="1296114" y="344229"/>
                        <a:pt x="1296391" y="338410"/>
                        <a:pt x="1296391" y="333699"/>
                      </a:cubicBezTo>
                      <a:cubicBezTo>
                        <a:pt x="1296391" y="329265"/>
                        <a:pt x="1295559" y="325385"/>
                        <a:pt x="1295282" y="321228"/>
                      </a:cubicBezTo>
                      <a:cubicBezTo>
                        <a:pt x="1294728" y="310143"/>
                        <a:pt x="1310252" y="301830"/>
                        <a:pt x="1306094" y="290191"/>
                      </a:cubicBezTo>
                      <a:cubicBezTo>
                        <a:pt x="1303876" y="283817"/>
                        <a:pt x="1297222" y="278829"/>
                        <a:pt x="1292510" y="274118"/>
                      </a:cubicBezTo>
                      <a:cubicBezTo>
                        <a:pt x="1290846" y="272732"/>
                        <a:pt x="1283638" y="264695"/>
                        <a:pt x="1281698" y="268852"/>
                      </a:cubicBezTo>
                      <a:cubicBezTo>
                        <a:pt x="1279756" y="273009"/>
                        <a:pt x="1283915" y="279937"/>
                        <a:pt x="1285579" y="283540"/>
                      </a:cubicBezTo>
                      <a:cubicBezTo>
                        <a:pt x="1287797" y="287974"/>
                        <a:pt x="1289737" y="292131"/>
                        <a:pt x="1287242" y="296842"/>
                      </a:cubicBezTo>
                      <a:cubicBezTo>
                        <a:pt x="1284193" y="302384"/>
                        <a:pt x="1278093" y="305987"/>
                        <a:pt x="1272271" y="308204"/>
                      </a:cubicBezTo>
                      <a:cubicBezTo>
                        <a:pt x="1267004" y="310143"/>
                        <a:pt x="1260905" y="310421"/>
                        <a:pt x="1256192" y="313469"/>
                      </a:cubicBezTo>
                      <a:cubicBezTo>
                        <a:pt x="1251756" y="316517"/>
                        <a:pt x="1248984" y="321783"/>
                        <a:pt x="1245657" y="325939"/>
                      </a:cubicBezTo>
                      <a:cubicBezTo>
                        <a:pt x="1243716" y="328156"/>
                        <a:pt x="1241776" y="330373"/>
                        <a:pt x="1239281" y="332313"/>
                      </a:cubicBezTo>
                      <a:cubicBezTo>
                        <a:pt x="1237617" y="333699"/>
                        <a:pt x="1235677" y="335361"/>
                        <a:pt x="1234568" y="337301"/>
                      </a:cubicBezTo>
                      <a:cubicBezTo>
                        <a:pt x="1232350" y="341458"/>
                        <a:pt x="1237895" y="345061"/>
                        <a:pt x="1240944" y="347001"/>
                      </a:cubicBezTo>
                      <a:cubicBezTo>
                        <a:pt x="1245934" y="350603"/>
                        <a:pt x="1251202" y="353929"/>
                        <a:pt x="1254805" y="359194"/>
                      </a:cubicBezTo>
                      <a:cubicBezTo>
                        <a:pt x="1257855" y="363905"/>
                        <a:pt x="1259519" y="369448"/>
                        <a:pt x="1261736" y="374713"/>
                      </a:cubicBezTo>
                      <a:cubicBezTo>
                        <a:pt x="1263677" y="379147"/>
                        <a:pt x="1265064" y="383304"/>
                        <a:pt x="1262846" y="388015"/>
                      </a:cubicBezTo>
                      <a:cubicBezTo>
                        <a:pt x="1260073" y="394111"/>
                        <a:pt x="1254805" y="398822"/>
                        <a:pt x="1251202" y="404365"/>
                      </a:cubicBezTo>
                      <a:cubicBezTo>
                        <a:pt x="1248152" y="408522"/>
                        <a:pt x="1246212" y="412679"/>
                        <a:pt x="1247875" y="417944"/>
                      </a:cubicBezTo>
                      <a:cubicBezTo>
                        <a:pt x="1249816" y="423486"/>
                        <a:pt x="1252588" y="428752"/>
                        <a:pt x="1254251" y="434571"/>
                      </a:cubicBezTo>
                      <a:cubicBezTo>
                        <a:pt x="1255637" y="439836"/>
                        <a:pt x="1256192" y="445379"/>
                        <a:pt x="1256192" y="450921"/>
                      </a:cubicBezTo>
                      <a:cubicBezTo>
                        <a:pt x="1259241" y="452307"/>
                        <a:pt x="1262014" y="453693"/>
                        <a:pt x="1265340" y="453970"/>
                      </a:cubicBezTo>
                      <a:cubicBezTo>
                        <a:pt x="1269222" y="454524"/>
                        <a:pt x="1273103" y="454801"/>
                        <a:pt x="1276984" y="454524"/>
                      </a:cubicBezTo>
                      <a:cubicBezTo>
                        <a:pt x="1282252" y="454524"/>
                        <a:pt x="1286687" y="452584"/>
                        <a:pt x="1291401" y="450367"/>
                      </a:cubicBezTo>
                      <a:cubicBezTo>
                        <a:pt x="1296668" y="447873"/>
                        <a:pt x="1301935" y="445102"/>
                        <a:pt x="1307757" y="444548"/>
                      </a:cubicBezTo>
                      <a:cubicBezTo>
                        <a:pt x="1313856" y="443993"/>
                        <a:pt x="1318847" y="446487"/>
                        <a:pt x="1323837" y="449536"/>
                      </a:cubicBezTo>
                      <a:cubicBezTo>
                        <a:pt x="1329382" y="452861"/>
                        <a:pt x="1334926" y="455909"/>
                        <a:pt x="1341303" y="457295"/>
                      </a:cubicBezTo>
                      <a:cubicBezTo>
                        <a:pt x="1346016" y="458127"/>
                        <a:pt x="1352669" y="457849"/>
                        <a:pt x="1356273" y="461452"/>
                      </a:cubicBezTo>
                      <a:cubicBezTo>
                        <a:pt x="1359600" y="464777"/>
                        <a:pt x="1359323" y="470874"/>
                        <a:pt x="1360432" y="475308"/>
                      </a:cubicBezTo>
                      <a:cubicBezTo>
                        <a:pt x="1361818" y="480850"/>
                        <a:pt x="1364590" y="485007"/>
                        <a:pt x="1367917" y="489164"/>
                      </a:cubicBezTo>
                      <a:cubicBezTo>
                        <a:pt x="1370413" y="492213"/>
                        <a:pt x="1368195" y="493044"/>
                        <a:pt x="1365145" y="494430"/>
                      </a:cubicBezTo>
                      <a:cubicBezTo>
                        <a:pt x="1361264" y="496092"/>
                        <a:pt x="1356273" y="498586"/>
                        <a:pt x="1355719" y="503297"/>
                      </a:cubicBezTo>
                      <a:cubicBezTo>
                        <a:pt x="1355165" y="507731"/>
                        <a:pt x="1358768" y="511888"/>
                        <a:pt x="1362096" y="514382"/>
                      </a:cubicBezTo>
                      <a:cubicBezTo>
                        <a:pt x="1365422" y="516876"/>
                        <a:pt x="1369303" y="517985"/>
                        <a:pt x="1373462" y="518539"/>
                      </a:cubicBezTo>
                      <a:cubicBezTo>
                        <a:pt x="1378730" y="519093"/>
                        <a:pt x="1383997" y="519370"/>
                        <a:pt x="1388987" y="521033"/>
                      </a:cubicBezTo>
                      <a:cubicBezTo>
                        <a:pt x="1390928" y="521587"/>
                        <a:pt x="1396472" y="523804"/>
                        <a:pt x="1392314" y="525467"/>
                      </a:cubicBezTo>
                      <a:cubicBezTo>
                        <a:pt x="1387878" y="527407"/>
                        <a:pt x="1382056" y="526853"/>
                        <a:pt x="1377343" y="526576"/>
                      </a:cubicBezTo>
                      <a:cubicBezTo>
                        <a:pt x="1372353" y="526576"/>
                        <a:pt x="1367363" y="526576"/>
                        <a:pt x="1362372" y="525744"/>
                      </a:cubicBezTo>
                      <a:cubicBezTo>
                        <a:pt x="1353501" y="524359"/>
                        <a:pt x="1344075" y="519370"/>
                        <a:pt x="1345462" y="509117"/>
                      </a:cubicBezTo>
                      <a:cubicBezTo>
                        <a:pt x="1346016" y="505237"/>
                        <a:pt x="1347402" y="501358"/>
                        <a:pt x="1347956" y="497478"/>
                      </a:cubicBezTo>
                      <a:cubicBezTo>
                        <a:pt x="1348511" y="494430"/>
                        <a:pt x="1348511" y="491104"/>
                        <a:pt x="1348511" y="488056"/>
                      </a:cubicBezTo>
                      <a:cubicBezTo>
                        <a:pt x="1348511" y="485562"/>
                        <a:pt x="1349065" y="483068"/>
                        <a:pt x="1347402" y="480850"/>
                      </a:cubicBezTo>
                      <a:cubicBezTo>
                        <a:pt x="1344352" y="476417"/>
                        <a:pt x="1340194" y="472814"/>
                        <a:pt x="1336589" y="468934"/>
                      </a:cubicBezTo>
                      <a:cubicBezTo>
                        <a:pt x="1331322" y="463392"/>
                        <a:pt x="1326055" y="457018"/>
                        <a:pt x="1317738" y="459789"/>
                      </a:cubicBezTo>
                      <a:cubicBezTo>
                        <a:pt x="1313856" y="461175"/>
                        <a:pt x="1309975" y="463392"/>
                        <a:pt x="1306094" y="464777"/>
                      </a:cubicBezTo>
                      <a:cubicBezTo>
                        <a:pt x="1302213" y="466163"/>
                        <a:pt x="1298332" y="466994"/>
                        <a:pt x="1294173" y="466717"/>
                      </a:cubicBezTo>
                      <a:cubicBezTo>
                        <a:pt x="1286687" y="466717"/>
                        <a:pt x="1279756" y="465886"/>
                        <a:pt x="1274767" y="472537"/>
                      </a:cubicBezTo>
                      <a:cubicBezTo>
                        <a:pt x="1271163" y="477248"/>
                        <a:pt x="1268390" y="485007"/>
                        <a:pt x="1271994" y="490550"/>
                      </a:cubicBezTo>
                      <a:cubicBezTo>
                        <a:pt x="1273381" y="492767"/>
                        <a:pt x="1275598" y="494707"/>
                        <a:pt x="1276984" y="496924"/>
                      </a:cubicBezTo>
                      <a:cubicBezTo>
                        <a:pt x="1278925" y="499972"/>
                        <a:pt x="1280034" y="503297"/>
                        <a:pt x="1280034" y="506900"/>
                      </a:cubicBezTo>
                      <a:cubicBezTo>
                        <a:pt x="1280034" y="515768"/>
                        <a:pt x="1275321" y="522973"/>
                        <a:pt x="1268667" y="528238"/>
                      </a:cubicBezTo>
                      <a:cubicBezTo>
                        <a:pt x="1265895" y="530455"/>
                        <a:pt x="1262846" y="532395"/>
                        <a:pt x="1260628" y="534889"/>
                      </a:cubicBezTo>
                      <a:cubicBezTo>
                        <a:pt x="1258410" y="537383"/>
                        <a:pt x="1257301" y="540432"/>
                        <a:pt x="1256192" y="543480"/>
                      </a:cubicBezTo>
                      <a:cubicBezTo>
                        <a:pt x="1253697" y="550962"/>
                        <a:pt x="1250647" y="557336"/>
                        <a:pt x="1242885" y="560662"/>
                      </a:cubicBezTo>
                      <a:cubicBezTo>
                        <a:pt x="1235954" y="563433"/>
                        <a:pt x="1226805" y="563156"/>
                        <a:pt x="1221260" y="568421"/>
                      </a:cubicBezTo>
                      <a:cubicBezTo>
                        <a:pt x="1218765" y="570915"/>
                        <a:pt x="1217102" y="574241"/>
                        <a:pt x="1215716" y="577289"/>
                      </a:cubicBezTo>
                      <a:cubicBezTo>
                        <a:pt x="1214330" y="580060"/>
                        <a:pt x="1212943" y="583386"/>
                        <a:pt x="1210448" y="585048"/>
                      </a:cubicBezTo>
                      <a:cubicBezTo>
                        <a:pt x="1207953" y="586711"/>
                        <a:pt x="1204626" y="585880"/>
                        <a:pt x="1202131" y="585048"/>
                      </a:cubicBezTo>
                      <a:cubicBezTo>
                        <a:pt x="1197972" y="583663"/>
                        <a:pt x="1194091" y="581723"/>
                        <a:pt x="1189933" y="580614"/>
                      </a:cubicBezTo>
                      <a:cubicBezTo>
                        <a:pt x="1180507" y="578120"/>
                        <a:pt x="1171913" y="580614"/>
                        <a:pt x="1162487" y="580892"/>
                      </a:cubicBezTo>
                      <a:cubicBezTo>
                        <a:pt x="1153338" y="581446"/>
                        <a:pt x="1144467" y="577566"/>
                        <a:pt x="1136704" y="573132"/>
                      </a:cubicBezTo>
                      <a:cubicBezTo>
                        <a:pt x="1132268" y="570361"/>
                        <a:pt x="1123397" y="564541"/>
                        <a:pt x="1131436" y="560107"/>
                      </a:cubicBezTo>
                      <a:cubicBezTo>
                        <a:pt x="1138367" y="556228"/>
                        <a:pt x="1147516" y="557336"/>
                        <a:pt x="1154724" y="560662"/>
                      </a:cubicBezTo>
                      <a:cubicBezTo>
                        <a:pt x="1157497" y="561770"/>
                        <a:pt x="1160269" y="563433"/>
                        <a:pt x="1163318" y="563710"/>
                      </a:cubicBezTo>
                      <a:cubicBezTo>
                        <a:pt x="1166645" y="563987"/>
                        <a:pt x="1170249" y="562879"/>
                        <a:pt x="1173576" y="562047"/>
                      </a:cubicBezTo>
                      <a:cubicBezTo>
                        <a:pt x="1177735" y="560939"/>
                        <a:pt x="1181616" y="559553"/>
                        <a:pt x="1185774" y="559276"/>
                      </a:cubicBezTo>
                      <a:cubicBezTo>
                        <a:pt x="1189379" y="558999"/>
                        <a:pt x="1192983" y="559276"/>
                        <a:pt x="1196586" y="558722"/>
                      </a:cubicBezTo>
                      <a:cubicBezTo>
                        <a:pt x="1200468" y="558168"/>
                        <a:pt x="1203517" y="555673"/>
                        <a:pt x="1206289" y="552625"/>
                      </a:cubicBezTo>
                      <a:cubicBezTo>
                        <a:pt x="1211834" y="546528"/>
                        <a:pt x="1215161" y="538769"/>
                        <a:pt x="1220429" y="532672"/>
                      </a:cubicBezTo>
                      <a:cubicBezTo>
                        <a:pt x="1222923" y="529624"/>
                        <a:pt x="1225419" y="526576"/>
                        <a:pt x="1228191" y="523527"/>
                      </a:cubicBezTo>
                      <a:cubicBezTo>
                        <a:pt x="1229578" y="521865"/>
                        <a:pt x="1231241" y="520202"/>
                        <a:pt x="1233182" y="518816"/>
                      </a:cubicBezTo>
                      <a:cubicBezTo>
                        <a:pt x="1234568" y="517708"/>
                        <a:pt x="1236508" y="516599"/>
                        <a:pt x="1237063" y="514937"/>
                      </a:cubicBezTo>
                      <a:cubicBezTo>
                        <a:pt x="1238726" y="511611"/>
                        <a:pt x="1235954" y="507454"/>
                        <a:pt x="1236231" y="503852"/>
                      </a:cubicBezTo>
                      <a:cubicBezTo>
                        <a:pt x="1236231" y="499695"/>
                        <a:pt x="1240389" y="496924"/>
                        <a:pt x="1243162" y="494152"/>
                      </a:cubicBezTo>
                      <a:cubicBezTo>
                        <a:pt x="1246488" y="491104"/>
                        <a:pt x="1252311" y="486393"/>
                        <a:pt x="1252033" y="481405"/>
                      </a:cubicBezTo>
                      <a:cubicBezTo>
                        <a:pt x="1252033" y="477248"/>
                        <a:pt x="1246766" y="475031"/>
                        <a:pt x="1243439" y="473645"/>
                      </a:cubicBezTo>
                      <a:cubicBezTo>
                        <a:pt x="1240113" y="472260"/>
                        <a:pt x="1236508" y="471151"/>
                        <a:pt x="1233182" y="469211"/>
                      </a:cubicBezTo>
                      <a:cubicBezTo>
                        <a:pt x="1229854" y="467272"/>
                        <a:pt x="1226805" y="464777"/>
                        <a:pt x="1223755" y="462006"/>
                      </a:cubicBezTo>
                      <a:cubicBezTo>
                        <a:pt x="1220429" y="458958"/>
                        <a:pt x="1219042" y="456187"/>
                        <a:pt x="1220429" y="451753"/>
                      </a:cubicBezTo>
                      <a:cubicBezTo>
                        <a:pt x="1221815" y="447042"/>
                        <a:pt x="1224033" y="443162"/>
                        <a:pt x="1223755" y="438451"/>
                      </a:cubicBezTo>
                      <a:cubicBezTo>
                        <a:pt x="1223755" y="434294"/>
                        <a:pt x="1223755" y="430414"/>
                        <a:pt x="1223755" y="426258"/>
                      </a:cubicBezTo>
                      <a:cubicBezTo>
                        <a:pt x="1224033" y="421824"/>
                        <a:pt x="1222092" y="418775"/>
                        <a:pt x="1220983" y="414618"/>
                      </a:cubicBezTo>
                      <a:cubicBezTo>
                        <a:pt x="1219874" y="410462"/>
                        <a:pt x="1222092" y="407413"/>
                        <a:pt x="1222647" y="403534"/>
                      </a:cubicBezTo>
                      <a:cubicBezTo>
                        <a:pt x="1223201" y="399654"/>
                        <a:pt x="1220429" y="396328"/>
                        <a:pt x="1220706" y="392726"/>
                      </a:cubicBezTo>
                      <a:cubicBezTo>
                        <a:pt x="1220706" y="388569"/>
                        <a:pt x="1224587" y="386906"/>
                        <a:pt x="1226528" y="383858"/>
                      </a:cubicBezTo>
                      <a:cubicBezTo>
                        <a:pt x="1228746" y="380255"/>
                        <a:pt x="1228191" y="375821"/>
                        <a:pt x="1227359" y="371942"/>
                      </a:cubicBezTo>
                      <a:cubicBezTo>
                        <a:pt x="1225973" y="364737"/>
                        <a:pt x="1224033" y="354483"/>
                        <a:pt x="1217102" y="350603"/>
                      </a:cubicBezTo>
                      <a:cubicBezTo>
                        <a:pt x="1213220" y="348386"/>
                        <a:pt x="1208507" y="347832"/>
                        <a:pt x="1205181" y="344507"/>
                      </a:cubicBezTo>
                      <a:cubicBezTo>
                        <a:pt x="1202131" y="341458"/>
                        <a:pt x="1202686" y="337856"/>
                        <a:pt x="1204349" y="334253"/>
                      </a:cubicBezTo>
                      <a:cubicBezTo>
                        <a:pt x="1205735" y="333422"/>
                        <a:pt x="1206844" y="332036"/>
                        <a:pt x="1207953" y="330928"/>
                      </a:cubicBezTo>
                      <a:cubicBezTo>
                        <a:pt x="1208785" y="330096"/>
                        <a:pt x="1210171" y="329265"/>
                        <a:pt x="1211003" y="328433"/>
                      </a:cubicBezTo>
                      <a:cubicBezTo>
                        <a:pt x="1213498" y="325662"/>
                        <a:pt x="1215716" y="322337"/>
                        <a:pt x="1217934" y="319288"/>
                      </a:cubicBezTo>
                      <a:cubicBezTo>
                        <a:pt x="1222923" y="312360"/>
                        <a:pt x="1229023" y="305155"/>
                        <a:pt x="1231241" y="296842"/>
                      </a:cubicBezTo>
                      <a:cubicBezTo>
                        <a:pt x="1235954" y="278552"/>
                        <a:pt x="1215161" y="266913"/>
                        <a:pt x="1199914" y="264695"/>
                      </a:cubicBezTo>
                      <a:cubicBezTo>
                        <a:pt x="1189379" y="263033"/>
                        <a:pt x="1178844" y="264695"/>
                        <a:pt x="1168308" y="265527"/>
                      </a:cubicBezTo>
                      <a:cubicBezTo>
                        <a:pt x="1163873" y="265527"/>
                        <a:pt x="1159715" y="265527"/>
                        <a:pt x="1155279" y="264418"/>
                      </a:cubicBezTo>
                      <a:cubicBezTo>
                        <a:pt x="1150843" y="263310"/>
                        <a:pt x="1146684" y="262201"/>
                        <a:pt x="1141971" y="262201"/>
                      </a:cubicBezTo>
                      <a:cubicBezTo>
                        <a:pt x="1131991" y="262201"/>
                        <a:pt x="1126169" y="268298"/>
                        <a:pt x="1123397" y="277720"/>
                      </a:cubicBezTo>
                      <a:cubicBezTo>
                        <a:pt x="1120347" y="288528"/>
                        <a:pt x="1117852" y="299613"/>
                        <a:pt x="1114248" y="310421"/>
                      </a:cubicBezTo>
                      <a:cubicBezTo>
                        <a:pt x="1111475" y="318180"/>
                        <a:pt x="1109257" y="328711"/>
                        <a:pt x="1100664" y="332036"/>
                      </a:cubicBezTo>
                      <a:cubicBezTo>
                        <a:pt x="1096228" y="333976"/>
                        <a:pt x="1091515" y="335084"/>
                        <a:pt x="1087079" y="337024"/>
                      </a:cubicBezTo>
                      <a:cubicBezTo>
                        <a:pt x="1081812" y="339518"/>
                        <a:pt x="1077099" y="342290"/>
                        <a:pt x="1072386" y="345338"/>
                      </a:cubicBezTo>
                      <a:cubicBezTo>
                        <a:pt x="1068504" y="347832"/>
                        <a:pt x="1066009" y="350880"/>
                        <a:pt x="1064069" y="355314"/>
                      </a:cubicBezTo>
                      <a:cubicBezTo>
                        <a:pt x="1063514" y="356700"/>
                        <a:pt x="1063237" y="357808"/>
                        <a:pt x="1063237" y="359194"/>
                      </a:cubicBezTo>
                      <a:cubicBezTo>
                        <a:pt x="1063237" y="360580"/>
                        <a:pt x="1064069" y="362242"/>
                        <a:pt x="1063237" y="363351"/>
                      </a:cubicBezTo>
                      <a:cubicBezTo>
                        <a:pt x="1062405" y="364459"/>
                        <a:pt x="1060741" y="364459"/>
                        <a:pt x="1059910" y="365568"/>
                      </a:cubicBezTo>
                      <a:cubicBezTo>
                        <a:pt x="1059078" y="366676"/>
                        <a:pt x="1059355" y="368062"/>
                        <a:pt x="1059910" y="369448"/>
                      </a:cubicBezTo>
                      <a:cubicBezTo>
                        <a:pt x="1061019" y="372496"/>
                        <a:pt x="1064346" y="371942"/>
                        <a:pt x="1066841" y="372219"/>
                      </a:cubicBezTo>
                      <a:cubicBezTo>
                        <a:pt x="1071554" y="372219"/>
                        <a:pt x="1079594" y="371387"/>
                        <a:pt x="1079317" y="378038"/>
                      </a:cubicBezTo>
                      <a:cubicBezTo>
                        <a:pt x="1079317" y="380810"/>
                        <a:pt x="1079317" y="383304"/>
                        <a:pt x="1077931" y="385798"/>
                      </a:cubicBezTo>
                      <a:cubicBezTo>
                        <a:pt x="1076544" y="388569"/>
                        <a:pt x="1076267" y="390786"/>
                        <a:pt x="1076267" y="394111"/>
                      </a:cubicBezTo>
                      <a:cubicBezTo>
                        <a:pt x="1076267" y="396606"/>
                        <a:pt x="1076544" y="399100"/>
                        <a:pt x="1077376" y="401594"/>
                      </a:cubicBezTo>
                      <a:cubicBezTo>
                        <a:pt x="1078207" y="404365"/>
                        <a:pt x="1080148" y="406028"/>
                        <a:pt x="1079594" y="409353"/>
                      </a:cubicBezTo>
                      <a:cubicBezTo>
                        <a:pt x="1075158" y="409353"/>
                        <a:pt x="1071831" y="404365"/>
                        <a:pt x="1067118" y="406028"/>
                      </a:cubicBezTo>
                      <a:cubicBezTo>
                        <a:pt x="1063237" y="407413"/>
                        <a:pt x="1064900" y="414618"/>
                        <a:pt x="1064900" y="417390"/>
                      </a:cubicBezTo>
                      <a:cubicBezTo>
                        <a:pt x="1065178" y="422101"/>
                        <a:pt x="1062405" y="426258"/>
                        <a:pt x="1062683" y="430969"/>
                      </a:cubicBezTo>
                      <a:cubicBezTo>
                        <a:pt x="1062683" y="432354"/>
                        <a:pt x="1063237" y="434848"/>
                        <a:pt x="1065178" y="434294"/>
                      </a:cubicBezTo>
                      <a:cubicBezTo>
                        <a:pt x="1067118" y="433740"/>
                        <a:pt x="1066841" y="431523"/>
                        <a:pt x="1066841" y="429860"/>
                      </a:cubicBezTo>
                      <a:cubicBezTo>
                        <a:pt x="1068227" y="419607"/>
                        <a:pt x="1077931" y="427643"/>
                        <a:pt x="1082366" y="430969"/>
                      </a:cubicBezTo>
                      <a:cubicBezTo>
                        <a:pt x="1085138" y="433186"/>
                        <a:pt x="1089020" y="432908"/>
                        <a:pt x="1092347" y="432354"/>
                      </a:cubicBezTo>
                      <a:cubicBezTo>
                        <a:pt x="1095951" y="431800"/>
                        <a:pt x="1099277" y="433740"/>
                        <a:pt x="1099832" y="437620"/>
                      </a:cubicBezTo>
                      <a:cubicBezTo>
                        <a:pt x="1100386" y="440668"/>
                        <a:pt x="1099000" y="444548"/>
                        <a:pt x="1100109" y="447596"/>
                      </a:cubicBezTo>
                      <a:cubicBezTo>
                        <a:pt x="1100664" y="449259"/>
                        <a:pt x="1101772" y="450367"/>
                        <a:pt x="1103158" y="451476"/>
                      </a:cubicBezTo>
                      <a:cubicBezTo>
                        <a:pt x="1105931" y="453970"/>
                        <a:pt x="1107317" y="457295"/>
                        <a:pt x="1110089" y="459789"/>
                      </a:cubicBezTo>
                      <a:cubicBezTo>
                        <a:pt x="1112030" y="461729"/>
                        <a:pt x="1117020" y="460066"/>
                        <a:pt x="1119516" y="460344"/>
                      </a:cubicBezTo>
                      <a:cubicBezTo>
                        <a:pt x="1122011" y="460344"/>
                        <a:pt x="1126447" y="460898"/>
                        <a:pt x="1125337" y="464500"/>
                      </a:cubicBezTo>
                      <a:cubicBezTo>
                        <a:pt x="1124505" y="466994"/>
                        <a:pt x="1122288" y="469489"/>
                        <a:pt x="1120624" y="471705"/>
                      </a:cubicBezTo>
                      <a:cubicBezTo>
                        <a:pt x="1118961" y="474477"/>
                        <a:pt x="1117574" y="477248"/>
                        <a:pt x="1116743" y="480573"/>
                      </a:cubicBezTo>
                      <a:cubicBezTo>
                        <a:pt x="1114802" y="486116"/>
                        <a:pt x="1112585" y="491104"/>
                        <a:pt x="1105654" y="491104"/>
                      </a:cubicBezTo>
                      <a:cubicBezTo>
                        <a:pt x="1099554" y="491104"/>
                        <a:pt x="1094565" y="486947"/>
                        <a:pt x="1090129" y="483345"/>
                      </a:cubicBezTo>
                      <a:cubicBezTo>
                        <a:pt x="1085416" y="479188"/>
                        <a:pt x="1081257" y="474200"/>
                        <a:pt x="1076821" y="469766"/>
                      </a:cubicBezTo>
                      <a:cubicBezTo>
                        <a:pt x="1071831" y="464777"/>
                        <a:pt x="1066009" y="462838"/>
                        <a:pt x="1059355" y="461175"/>
                      </a:cubicBezTo>
                      <a:cubicBezTo>
                        <a:pt x="1051870" y="459512"/>
                        <a:pt x="1044939" y="457572"/>
                        <a:pt x="1038008" y="454801"/>
                      </a:cubicBezTo>
                      <a:cubicBezTo>
                        <a:pt x="1032187" y="452584"/>
                        <a:pt x="1026642" y="449813"/>
                        <a:pt x="1021374" y="446210"/>
                      </a:cubicBezTo>
                      <a:cubicBezTo>
                        <a:pt x="1021374" y="446210"/>
                        <a:pt x="1020820" y="445933"/>
                        <a:pt x="1020543" y="445656"/>
                      </a:cubicBezTo>
                      <a:cubicBezTo>
                        <a:pt x="1017216" y="443439"/>
                        <a:pt x="1013612" y="441499"/>
                        <a:pt x="1010008" y="439836"/>
                      </a:cubicBezTo>
                      <a:cubicBezTo>
                        <a:pt x="1006681" y="438174"/>
                        <a:pt x="1003077" y="436788"/>
                        <a:pt x="999473" y="435403"/>
                      </a:cubicBezTo>
                      <a:cubicBezTo>
                        <a:pt x="996423" y="434294"/>
                        <a:pt x="994205" y="432908"/>
                        <a:pt x="991156" y="432077"/>
                      </a:cubicBezTo>
                      <a:cubicBezTo>
                        <a:pt x="983393" y="430414"/>
                        <a:pt x="975354" y="429583"/>
                        <a:pt x="967591" y="427643"/>
                      </a:cubicBezTo>
                      <a:cubicBezTo>
                        <a:pt x="958997" y="425426"/>
                        <a:pt x="950125" y="424040"/>
                        <a:pt x="941254" y="422655"/>
                      </a:cubicBezTo>
                      <a:cubicBezTo>
                        <a:pt x="936541" y="422101"/>
                        <a:pt x="932105" y="421546"/>
                        <a:pt x="927392" y="420992"/>
                      </a:cubicBezTo>
                      <a:cubicBezTo>
                        <a:pt x="922956" y="420438"/>
                        <a:pt x="918521" y="419607"/>
                        <a:pt x="914085" y="419607"/>
                      </a:cubicBezTo>
                      <a:cubicBezTo>
                        <a:pt x="910204" y="419607"/>
                        <a:pt x="906600" y="420438"/>
                        <a:pt x="902995" y="422378"/>
                      </a:cubicBezTo>
                      <a:cubicBezTo>
                        <a:pt x="899946" y="423763"/>
                        <a:pt x="897173" y="424872"/>
                        <a:pt x="893847" y="425426"/>
                      </a:cubicBezTo>
                      <a:cubicBezTo>
                        <a:pt x="890797" y="425980"/>
                        <a:pt x="888025" y="427089"/>
                        <a:pt x="887470" y="430414"/>
                      </a:cubicBezTo>
                      <a:cubicBezTo>
                        <a:pt x="886916" y="433740"/>
                        <a:pt x="888579" y="436511"/>
                        <a:pt x="890797" y="438728"/>
                      </a:cubicBezTo>
                      <a:cubicBezTo>
                        <a:pt x="892738" y="440668"/>
                        <a:pt x="894124" y="442608"/>
                        <a:pt x="894956" y="445379"/>
                      </a:cubicBezTo>
                      <a:cubicBezTo>
                        <a:pt x="895510" y="447873"/>
                        <a:pt x="895787" y="450644"/>
                        <a:pt x="898283" y="451753"/>
                      </a:cubicBezTo>
                      <a:cubicBezTo>
                        <a:pt x="901055" y="452861"/>
                        <a:pt x="904382" y="452584"/>
                        <a:pt x="906876" y="455078"/>
                      </a:cubicBezTo>
                      <a:cubicBezTo>
                        <a:pt x="909372" y="457572"/>
                        <a:pt x="908540" y="461175"/>
                        <a:pt x="906045" y="463392"/>
                      </a:cubicBezTo>
                      <a:cubicBezTo>
                        <a:pt x="903273" y="465886"/>
                        <a:pt x="899669" y="467272"/>
                        <a:pt x="896619" y="468657"/>
                      </a:cubicBezTo>
                      <a:cubicBezTo>
                        <a:pt x="893015" y="470043"/>
                        <a:pt x="889688" y="471151"/>
                        <a:pt x="886084" y="471983"/>
                      </a:cubicBezTo>
                      <a:cubicBezTo>
                        <a:pt x="883867" y="472537"/>
                        <a:pt x="879431" y="473091"/>
                        <a:pt x="879153" y="476140"/>
                      </a:cubicBezTo>
                      <a:cubicBezTo>
                        <a:pt x="878876" y="478634"/>
                        <a:pt x="881094" y="481128"/>
                        <a:pt x="881925" y="483622"/>
                      </a:cubicBezTo>
                      <a:cubicBezTo>
                        <a:pt x="882203" y="485285"/>
                        <a:pt x="881925" y="486670"/>
                        <a:pt x="880539" y="487779"/>
                      </a:cubicBezTo>
                      <a:cubicBezTo>
                        <a:pt x="877767" y="489718"/>
                        <a:pt x="873332" y="489718"/>
                        <a:pt x="870282" y="489441"/>
                      </a:cubicBezTo>
                      <a:cubicBezTo>
                        <a:pt x="866955" y="489441"/>
                        <a:pt x="863351" y="489441"/>
                        <a:pt x="860024" y="488333"/>
                      </a:cubicBezTo>
                      <a:cubicBezTo>
                        <a:pt x="855588" y="487224"/>
                        <a:pt x="854480" y="481128"/>
                        <a:pt x="857806" y="478079"/>
                      </a:cubicBezTo>
                      <a:cubicBezTo>
                        <a:pt x="860302" y="475862"/>
                        <a:pt x="869450" y="471983"/>
                        <a:pt x="863074" y="468380"/>
                      </a:cubicBezTo>
                      <a:cubicBezTo>
                        <a:pt x="860856" y="467272"/>
                        <a:pt x="858361" y="466717"/>
                        <a:pt x="856974" y="464500"/>
                      </a:cubicBezTo>
                      <a:cubicBezTo>
                        <a:pt x="855866" y="463115"/>
                        <a:pt x="855588" y="460344"/>
                        <a:pt x="853648" y="459789"/>
                      </a:cubicBezTo>
                      <a:cubicBezTo>
                        <a:pt x="851707" y="458958"/>
                        <a:pt x="849212" y="460621"/>
                        <a:pt x="847549" y="461729"/>
                      </a:cubicBezTo>
                      <a:cubicBezTo>
                        <a:pt x="845885" y="462838"/>
                        <a:pt x="844222" y="463946"/>
                        <a:pt x="842836" y="465609"/>
                      </a:cubicBezTo>
                      <a:cubicBezTo>
                        <a:pt x="841726" y="467272"/>
                        <a:pt x="840895" y="470043"/>
                        <a:pt x="839232" y="471151"/>
                      </a:cubicBezTo>
                      <a:cubicBezTo>
                        <a:pt x="837291" y="472537"/>
                        <a:pt x="836182" y="470043"/>
                        <a:pt x="835351" y="468657"/>
                      </a:cubicBezTo>
                      <a:cubicBezTo>
                        <a:pt x="834241" y="466717"/>
                        <a:pt x="832855" y="464500"/>
                        <a:pt x="830083" y="464500"/>
                      </a:cubicBezTo>
                      <a:cubicBezTo>
                        <a:pt x="827588" y="464500"/>
                        <a:pt x="825370" y="465886"/>
                        <a:pt x="823152" y="467272"/>
                      </a:cubicBezTo>
                      <a:cubicBezTo>
                        <a:pt x="818717" y="470043"/>
                        <a:pt x="814281" y="473091"/>
                        <a:pt x="811231" y="477525"/>
                      </a:cubicBezTo>
                      <a:cubicBezTo>
                        <a:pt x="810122" y="479188"/>
                        <a:pt x="809013" y="481959"/>
                        <a:pt x="806795" y="482236"/>
                      </a:cubicBezTo>
                      <a:cubicBezTo>
                        <a:pt x="804577" y="482513"/>
                        <a:pt x="802083" y="480573"/>
                        <a:pt x="800419" y="479188"/>
                      </a:cubicBezTo>
                      <a:cubicBezTo>
                        <a:pt x="798755" y="478079"/>
                        <a:pt x="797092" y="477248"/>
                        <a:pt x="795152" y="477248"/>
                      </a:cubicBezTo>
                      <a:cubicBezTo>
                        <a:pt x="792379" y="477248"/>
                        <a:pt x="789329" y="477248"/>
                        <a:pt x="786280" y="477248"/>
                      </a:cubicBezTo>
                      <a:cubicBezTo>
                        <a:pt x="783230" y="477248"/>
                        <a:pt x="780181" y="477802"/>
                        <a:pt x="777408" y="478079"/>
                      </a:cubicBezTo>
                      <a:cubicBezTo>
                        <a:pt x="775190" y="478079"/>
                        <a:pt x="773250" y="478079"/>
                        <a:pt x="771032" y="478079"/>
                      </a:cubicBezTo>
                      <a:cubicBezTo>
                        <a:pt x="769091" y="478079"/>
                        <a:pt x="766873" y="477248"/>
                        <a:pt x="764933" y="477525"/>
                      </a:cubicBezTo>
                      <a:cubicBezTo>
                        <a:pt x="763270" y="477525"/>
                        <a:pt x="761606" y="479188"/>
                        <a:pt x="760220" y="480019"/>
                      </a:cubicBezTo>
                      <a:cubicBezTo>
                        <a:pt x="758834" y="481128"/>
                        <a:pt x="757448" y="482236"/>
                        <a:pt x="756339" y="483345"/>
                      </a:cubicBezTo>
                      <a:cubicBezTo>
                        <a:pt x="752457" y="487501"/>
                        <a:pt x="749962" y="495538"/>
                        <a:pt x="743308" y="495538"/>
                      </a:cubicBezTo>
                      <a:cubicBezTo>
                        <a:pt x="737764" y="495538"/>
                        <a:pt x="732774" y="491381"/>
                        <a:pt x="727506" y="493875"/>
                      </a:cubicBezTo>
                      <a:cubicBezTo>
                        <a:pt x="725566" y="494707"/>
                        <a:pt x="724179" y="495815"/>
                        <a:pt x="721961" y="496092"/>
                      </a:cubicBezTo>
                      <a:cubicBezTo>
                        <a:pt x="719743" y="496092"/>
                        <a:pt x="717803" y="495538"/>
                        <a:pt x="715862" y="494984"/>
                      </a:cubicBezTo>
                      <a:cubicBezTo>
                        <a:pt x="713368" y="494152"/>
                        <a:pt x="710872" y="493321"/>
                        <a:pt x="708377" y="492213"/>
                      </a:cubicBezTo>
                      <a:cubicBezTo>
                        <a:pt x="707268" y="491935"/>
                        <a:pt x="702833" y="490273"/>
                        <a:pt x="705051" y="488610"/>
                      </a:cubicBezTo>
                      <a:cubicBezTo>
                        <a:pt x="707268" y="486947"/>
                        <a:pt x="710872" y="487779"/>
                        <a:pt x="713368" y="486947"/>
                      </a:cubicBezTo>
                      <a:cubicBezTo>
                        <a:pt x="715585" y="486116"/>
                        <a:pt x="713922" y="484176"/>
                        <a:pt x="713368" y="482790"/>
                      </a:cubicBezTo>
                      <a:cubicBezTo>
                        <a:pt x="711150" y="478079"/>
                        <a:pt x="715031" y="473091"/>
                        <a:pt x="717803" y="469489"/>
                      </a:cubicBezTo>
                      <a:cubicBezTo>
                        <a:pt x="719467" y="467272"/>
                        <a:pt x="721961" y="465609"/>
                        <a:pt x="723625" y="463392"/>
                      </a:cubicBezTo>
                      <a:cubicBezTo>
                        <a:pt x="725011" y="461729"/>
                        <a:pt x="724179" y="460344"/>
                        <a:pt x="722239" y="460621"/>
                      </a:cubicBezTo>
                      <a:cubicBezTo>
                        <a:pt x="720021" y="460621"/>
                        <a:pt x="717803" y="462006"/>
                        <a:pt x="715862" y="462838"/>
                      </a:cubicBezTo>
                      <a:cubicBezTo>
                        <a:pt x="713368" y="463946"/>
                        <a:pt x="710595" y="464223"/>
                        <a:pt x="707823" y="464223"/>
                      </a:cubicBezTo>
                      <a:cubicBezTo>
                        <a:pt x="705327" y="464223"/>
                        <a:pt x="703109" y="464223"/>
                        <a:pt x="700892" y="465055"/>
                      </a:cubicBezTo>
                      <a:cubicBezTo>
                        <a:pt x="698120" y="466163"/>
                        <a:pt x="695347" y="467549"/>
                        <a:pt x="692575" y="468934"/>
                      </a:cubicBezTo>
                      <a:cubicBezTo>
                        <a:pt x="691189" y="469489"/>
                        <a:pt x="689803" y="470043"/>
                        <a:pt x="688417" y="470874"/>
                      </a:cubicBezTo>
                      <a:cubicBezTo>
                        <a:pt x="687307" y="471428"/>
                        <a:pt x="686753" y="472260"/>
                        <a:pt x="685367" y="472537"/>
                      </a:cubicBezTo>
                      <a:cubicBezTo>
                        <a:pt x="683426" y="472814"/>
                        <a:pt x="681486" y="473091"/>
                        <a:pt x="679544" y="473368"/>
                      </a:cubicBezTo>
                      <a:cubicBezTo>
                        <a:pt x="677881" y="473368"/>
                        <a:pt x="675663" y="474477"/>
                        <a:pt x="675663" y="476694"/>
                      </a:cubicBezTo>
                      <a:cubicBezTo>
                        <a:pt x="675663" y="478356"/>
                        <a:pt x="677604" y="478634"/>
                        <a:pt x="678990" y="478911"/>
                      </a:cubicBezTo>
                      <a:cubicBezTo>
                        <a:pt x="680654" y="479465"/>
                        <a:pt x="682317" y="480019"/>
                        <a:pt x="682872" y="481959"/>
                      </a:cubicBezTo>
                      <a:cubicBezTo>
                        <a:pt x="683703" y="485562"/>
                        <a:pt x="680376" y="490550"/>
                        <a:pt x="677881" y="492490"/>
                      </a:cubicBezTo>
                      <a:cubicBezTo>
                        <a:pt x="673169" y="496092"/>
                        <a:pt x="672059" y="488333"/>
                        <a:pt x="671505" y="485285"/>
                      </a:cubicBezTo>
                      <a:cubicBezTo>
                        <a:pt x="671227" y="483622"/>
                        <a:pt x="670673" y="481128"/>
                        <a:pt x="668455" y="481128"/>
                      </a:cubicBezTo>
                      <a:cubicBezTo>
                        <a:pt x="666515" y="481128"/>
                        <a:pt x="664297" y="481959"/>
                        <a:pt x="662356" y="482236"/>
                      </a:cubicBezTo>
                      <a:cubicBezTo>
                        <a:pt x="660416" y="482513"/>
                        <a:pt x="658752" y="483068"/>
                        <a:pt x="656811" y="483622"/>
                      </a:cubicBezTo>
                      <a:cubicBezTo>
                        <a:pt x="654871" y="484453"/>
                        <a:pt x="653207" y="485562"/>
                        <a:pt x="650990" y="486116"/>
                      </a:cubicBezTo>
                      <a:cubicBezTo>
                        <a:pt x="646276" y="487501"/>
                        <a:pt x="641009" y="486116"/>
                        <a:pt x="636296" y="487501"/>
                      </a:cubicBezTo>
                      <a:cubicBezTo>
                        <a:pt x="634078" y="488056"/>
                        <a:pt x="632415" y="489996"/>
                        <a:pt x="630474" y="491381"/>
                      </a:cubicBezTo>
                      <a:cubicBezTo>
                        <a:pt x="627425" y="493598"/>
                        <a:pt x="624375" y="494430"/>
                        <a:pt x="620771" y="495261"/>
                      </a:cubicBezTo>
                      <a:cubicBezTo>
                        <a:pt x="618830" y="495815"/>
                        <a:pt x="616890" y="496646"/>
                        <a:pt x="615504" y="497755"/>
                      </a:cubicBezTo>
                      <a:cubicBezTo>
                        <a:pt x="613563" y="499418"/>
                        <a:pt x="612177" y="501635"/>
                        <a:pt x="609959" y="502743"/>
                      </a:cubicBezTo>
                      <a:cubicBezTo>
                        <a:pt x="609127" y="503297"/>
                        <a:pt x="608019" y="503297"/>
                        <a:pt x="607187" y="503574"/>
                      </a:cubicBezTo>
                      <a:cubicBezTo>
                        <a:pt x="605801" y="503852"/>
                        <a:pt x="604969" y="504960"/>
                        <a:pt x="603860" y="505791"/>
                      </a:cubicBezTo>
                      <a:cubicBezTo>
                        <a:pt x="601642" y="507731"/>
                        <a:pt x="599978" y="509117"/>
                        <a:pt x="597484" y="510225"/>
                      </a:cubicBezTo>
                      <a:cubicBezTo>
                        <a:pt x="595266" y="511057"/>
                        <a:pt x="593048" y="512165"/>
                        <a:pt x="590553" y="512165"/>
                      </a:cubicBezTo>
                      <a:cubicBezTo>
                        <a:pt x="588612" y="512165"/>
                        <a:pt x="586671" y="512165"/>
                        <a:pt x="584731" y="512165"/>
                      </a:cubicBezTo>
                      <a:cubicBezTo>
                        <a:pt x="582790" y="512165"/>
                        <a:pt x="580572" y="512165"/>
                        <a:pt x="578909" y="513274"/>
                      </a:cubicBezTo>
                      <a:cubicBezTo>
                        <a:pt x="577245" y="514382"/>
                        <a:pt x="577800" y="516322"/>
                        <a:pt x="578354" y="517985"/>
                      </a:cubicBezTo>
                      <a:cubicBezTo>
                        <a:pt x="579186" y="519925"/>
                        <a:pt x="580850" y="520479"/>
                        <a:pt x="582236" y="521587"/>
                      </a:cubicBezTo>
                      <a:cubicBezTo>
                        <a:pt x="583899" y="522973"/>
                        <a:pt x="583622" y="524359"/>
                        <a:pt x="581404" y="524359"/>
                      </a:cubicBezTo>
                      <a:cubicBezTo>
                        <a:pt x="576691" y="524636"/>
                        <a:pt x="571701" y="524359"/>
                        <a:pt x="566988" y="523250"/>
                      </a:cubicBezTo>
                      <a:cubicBezTo>
                        <a:pt x="564492" y="522419"/>
                        <a:pt x="561720" y="521587"/>
                        <a:pt x="558948" y="521310"/>
                      </a:cubicBezTo>
                      <a:cubicBezTo>
                        <a:pt x="557285" y="521310"/>
                        <a:pt x="553680" y="521310"/>
                        <a:pt x="552849" y="522973"/>
                      </a:cubicBezTo>
                      <a:cubicBezTo>
                        <a:pt x="551740" y="525190"/>
                        <a:pt x="555067" y="527961"/>
                        <a:pt x="554512" y="530455"/>
                      </a:cubicBezTo>
                      <a:cubicBezTo>
                        <a:pt x="553958" y="532395"/>
                        <a:pt x="551740" y="533227"/>
                        <a:pt x="550354" y="534612"/>
                      </a:cubicBezTo>
                      <a:cubicBezTo>
                        <a:pt x="548968" y="535998"/>
                        <a:pt x="548136" y="537660"/>
                        <a:pt x="548690" y="539600"/>
                      </a:cubicBezTo>
                      <a:cubicBezTo>
                        <a:pt x="549244" y="541263"/>
                        <a:pt x="550908" y="542372"/>
                        <a:pt x="551186" y="544311"/>
                      </a:cubicBezTo>
                      <a:cubicBezTo>
                        <a:pt x="551186" y="546251"/>
                        <a:pt x="550354" y="547360"/>
                        <a:pt x="548968" y="548745"/>
                      </a:cubicBezTo>
                      <a:cubicBezTo>
                        <a:pt x="547858" y="550131"/>
                        <a:pt x="547858" y="551517"/>
                        <a:pt x="547858" y="553179"/>
                      </a:cubicBezTo>
                      <a:cubicBezTo>
                        <a:pt x="547858" y="554842"/>
                        <a:pt x="547858" y="556505"/>
                        <a:pt x="546750" y="557890"/>
                      </a:cubicBezTo>
                      <a:cubicBezTo>
                        <a:pt x="545641" y="558999"/>
                        <a:pt x="543700" y="560384"/>
                        <a:pt x="542037" y="560384"/>
                      </a:cubicBezTo>
                      <a:cubicBezTo>
                        <a:pt x="540373" y="560384"/>
                        <a:pt x="538433" y="560384"/>
                        <a:pt x="536492" y="560107"/>
                      </a:cubicBezTo>
                      <a:cubicBezTo>
                        <a:pt x="533442" y="560107"/>
                        <a:pt x="530393" y="560662"/>
                        <a:pt x="527621" y="560107"/>
                      </a:cubicBezTo>
                      <a:cubicBezTo>
                        <a:pt x="525125" y="560107"/>
                        <a:pt x="523185" y="560384"/>
                        <a:pt x="520967" y="561216"/>
                      </a:cubicBezTo>
                      <a:cubicBezTo>
                        <a:pt x="519858" y="561770"/>
                        <a:pt x="518194" y="562601"/>
                        <a:pt x="516808" y="562879"/>
                      </a:cubicBezTo>
                      <a:cubicBezTo>
                        <a:pt x="515699" y="562879"/>
                        <a:pt x="514590" y="562047"/>
                        <a:pt x="513481" y="561770"/>
                      </a:cubicBezTo>
                      <a:cubicBezTo>
                        <a:pt x="510432" y="560662"/>
                        <a:pt x="507382" y="560662"/>
                        <a:pt x="504610" y="559830"/>
                      </a:cubicBezTo>
                      <a:cubicBezTo>
                        <a:pt x="501838" y="558999"/>
                        <a:pt x="499342" y="556782"/>
                        <a:pt x="496847" y="555119"/>
                      </a:cubicBezTo>
                      <a:cubicBezTo>
                        <a:pt x="493521" y="552902"/>
                        <a:pt x="490471" y="550685"/>
                        <a:pt x="488253" y="547360"/>
                      </a:cubicBezTo>
                      <a:cubicBezTo>
                        <a:pt x="487144" y="545974"/>
                        <a:pt x="486312" y="544311"/>
                        <a:pt x="485204" y="542926"/>
                      </a:cubicBezTo>
                      <a:cubicBezTo>
                        <a:pt x="484094" y="541817"/>
                        <a:pt x="482986" y="541263"/>
                        <a:pt x="481322" y="540709"/>
                      </a:cubicBezTo>
                      <a:cubicBezTo>
                        <a:pt x="479382" y="540155"/>
                        <a:pt x="472451" y="538492"/>
                        <a:pt x="474114" y="535444"/>
                      </a:cubicBezTo>
                      <a:cubicBezTo>
                        <a:pt x="474669" y="534058"/>
                        <a:pt x="476609" y="532672"/>
                        <a:pt x="477719" y="531841"/>
                      </a:cubicBezTo>
                      <a:cubicBezTo>
                        <a:pt x="479105" y="530732"/>
                        <a:pt x="480491" y="529347"/>
                        <a:pt x="481600" y="527961"/>
                      </a:cubicBezTo>
                      <a:cubicBezTo>
                        <a:pt x="483540" y="525744"/>
                        <a:pt x="484649" y="523527"/>
                        <a:pt x="485758" y="520756"/>
                      </a:cubicBezTo>
                      <a:cubicBezTo>
                        <a:pt x="487144" y="517154"/>
                        <a:pt x="491303" y="516876"/>
                        <a:pt x="494907" y="516599"/>
                      </a:cubicBezTo>
                      <a:cubicBezTo>
                        <a:pt x="499897" y="516322"/>
                        <a:pt x="504610" y="516599"/>
                        <a:pt x="509600" y="517708"/>
                      </a:cubicBezTo>
                      <a:cubicBezTo>
                        <a:pt x="513204" y="518539"/>
                        <a:pt x="518472" y="519370"/>
                        <a:pt x="520135" y="515214"/>
                      </a:cubicBezTo>
                      <a:cubicBezTo>
                        <a:pt x="521521" y="511888"/>
                        <a:pt x="520135" y="507454"/>
                        <a:pt x="518472" y="504406"/>
                      </a:cubicBezTo>
                      <a:cubicBezTo>
                        <a:pt x="517362" y="502466"/>
                        <a:pt x="515422" y="500803"/>
                        <a:pt x="513481" y="499972"/>
                      </a:cubicBezTo>
                      <a:cubicBezTo>
                        <a:pt x="511541" y="499141"/>
                        <a:pt x="509600" y="498032"/>
                        <a:pt x="507659" y="497201"/>
                      </a:cubicBezTo>
                      <a:cubicBezTo>
                        <a:pt x="505442" y="496092"/>
                        <a:pt x="504056" y="494984"/>
                        <a:pt x="503224" y="492767"/>
                      </a:cubicBezTo>
                      <a:cubicBezTo>
                        <a:pt x="502670" y="491104"/>
                        <a:pt x="502115" y="489441"/>
                        <a:pt x="501560" y="488056"/>
                      </a:cubicBezTo>
                      <a:cubicBezTo>
                        <a:pt x="499897" y="484730"/>
                        <a:pt x="495184" y="484730"/>
                        <a:pt x="491857" y="484730"/>
                      </a:cubicBezTo>
                      <a:cubicBezTo>
                        <a:pt x="488808" y="484730"/>
                        <a:pt x="485758" y="484730"/>
                        <a:pt x="482708" y="484730"/>
                      </a:cubicBezTo>
                      <a:cubicBezTo>
                        <a:pt x="472728" y="483899"/>
                        <a:pt x="462747" y="482513"/>
                        <a:pt x="453322" y="479465"/>
                      </a:cubicBezTo>
                      <a:cubicBezTo>
                        <a:pt x="448886" y="478079"/>
                        <a:pt x="444450" y="477525"/>
                        <a:pt x="439737" y="477248"/>
                      </a:cubicBezTo>
                      <a:cubicBezTo>
                        <a:pt x="437242" y="477248"/>
                        <a:pt x="433915" y="476417"/>
                        <a:pt x="431697" y="477525"/>
                      </a:cubicBezTo>
                      <a:cubicBezTo>
                        <a:pt x="430311" y="478356"/>
                        <a:pt x="430589" y="479465"/>
                        <a:pt x="431143" y="480850"/>
                      </a:cubicBezTo>
                      <a:cubicBezTo>
                        <a:pt x="431697" y="481682"/>
                        <a:pt x="432529" y="482236"/>
                        <a:pt x="433361" y="482790"/>
                      </a:cubicBezTo>
                      <a:cubicBezTo>
                        <a:pt x="435302" y="484176"/>
                        <a:pt x="437796" y="484730"/>
                        <a:pt x="439737" y="486116"/>
                      </a:cubicBezTo>
                      <a:cubicBezTo>
                        <a:pt x="442509" y="487779"/>
                        <a:pt x="444173" y="490273"/>
                        <a:pt x="446391" y="492213"/>
                      </a:cubicBezTo>
                      <a:cubicBezTo>
                        <a:pt x="448886" y="494152"/>
                        <a:pt x="451658" y="494707"/>
                        <a:pt x="454154" y="496369"/>
                      </a:cubicBezTo>
                      <a:cubicBezTo>
                        <a:pt x="456648" y="498032"/>
                        <a:pt x="457480" y="501080"/>
                        <a:pt x="456371" y="503574"/>
                      </a:cubicBezTo>
                      <a:cubicBezTo>
                        <a:pt x="455540" y="505514"/>
                        <a:pt x="453599" y="506900"/>
                        <a:pt x="452767" y="508840"/>
                      </a:cubicBezTo>
                      <a:cubicBezTo>
                        <a:pt x="451658" y="511057"/>
                        <a:pt x="451381" y="513551"/>
                        <a:pt x="450272" y="515768"/>
                      </a:cubicBezTo>
                      <a:cubicBezTo>
                        <a:pt x="448886" y="518539"/>
                        <a:pt x="447223" y="521033"/>
                        <a:pt x="445837" y="523527"/>
                      </a:cubicBezTo>
                      <a:cubicBezTo>
                        <a:pt x="444450" y="526576"/>
                        <a:pt x="443064" y="529624"/>
                        <a:pt x="442509" y="532950"/>
                      </a:cubicBezTo>
                      <a:cubicBezTo>
                        <a:pt x="441401" y="537938"/>
                        <a:pt x="443064" y="542095"/>
                        <a:pt x="447777" y="544311"/>
                      </a:cubicBezTo>
                      <a:cubicBezTo>
                        <a:pt x="449718" y="545143"/>
                        <a:pt x="451936" y="545420"/>
                        <a:pt x="453599" y="546528"/>
                      </a:cubicBezTo>
                      <a:cubicBezTo>
                        <a:pt x="455540" y="547637"/>
                        <a:pt x="456094" y="549300"/>
                        <a:pt x="457480" y="550962"/>
                      </a:cubicBezTo>
                      <a:cubicBezTo>
                        <a:pt x="458866" y="552348"/>
                        <a:pt x="460807" y="552625"/>
                        <a:pt x="461916" y="554288"/>
                      </a:cubicBezTo>
                      <a:cubicBezTo>
                        <a:pt x="463302" y="555951"/>
                        <a:pt x="462747" y="558445"/>
                        <a:pt x="462747" y="560384"/>
                      </a:cubicBezTo>
                      <a:cubicBezTo>
                        <a:pt x="462747" y="565927"/>
                        <a:pt x="461084" y="570915"/>
                        <a:pt x="457480" y="575349"/>
                      </a:cubicBezTo>
                      <a:cubicBezTo>
                        <a:pt x="455817" y="577289"/>
                        <a:pt x="453876" y="579229"/>
                        <a:pt x="452490" y="581446"/>
                      </a:cubicBezTo>
                      <a:cubicBezTo>
                        <a:pt x="451104" y="583386"/>
                        <a:pt x="450826" y="585325"/>
                        <a:pt x="451104" y="587820"/>
                      </a:cubicBezTo>
                      <a:cubicBezTo>
                        <a:pt x="451104" y="593085"/>
                        <a:pt x="453044" y="597796"/>
                        <a:pt x="452767" y="603061"/>
                      </a:cubicBezTo>
                      <a:cubicBezTo>
                        <a:pt x="451381" y="602507"/>
                        <a:pt x="451381" y="601676"/>
                        <a:pt x="450826" y="600567"/>
                      </a:cubicBezTo>
                      <a:cubicBezTo>
                        <a:pt x="450272" y="599736"/>
                        <a:pt x="449440" y="598905"/>
                        <a:pt x="448609" y="598073"/>
                      </a:cubicBezTo>
                      <a:cubicBezTo>
                        <a:pt x="447223" y="596410"/>
                        <a:pt x="446391" y="593362"/>
                        <a:pt x="443895" y="593362"/>
                      </a:cubicBezTo>
                      <a:cubicBezTo>
                        <a:pt x="441401" y="593362"/>
                        <a:pt x="440569" y="595025"/>
                        <a:pt x="439737" y="596965"/>
                      </a:cubicBezTo>
                      <a:cubicBezTo>
                        <a:pt x="439183" y="598627"/>
                        <a:pt x="438074" y="602230"/>
                        <a:pt x="435578" y="601676"/>
                      </a:cubicBezTo>
                      <a:cubicBezTo>
                        <a:pt x="434470" y="601398"/>
                        <a:pt x="434192" y="600013"/>
                        <a:pt x="433084" y="599736"/>
                      </a:cubicBezTo>
                      <a:cubicBezTo>
                        <a:pt x="432252" y="599459"/>
                        <a:pt x="431143" y="600013"/>
                        <a:pt x="430311" y="599736"/>
                      </a:cubicBezTo>
                      <a:cubicBezTo>
                        <a:pt x="429479" y="596410"/>
                        <a:pt x="431143" y="594193"/>
                        <a:pt x="433638" y="592531"/>
                      </a:cubicBezTo>
                      <a:cubicBezTo>
                        <a:pt x="435578" y="591145"/>
                        <a:pt x="439183" y="589205"/>
                        <a:pt x="438351" y="586434"/>
                      </a:cubicBezTo>
                      <a:cubicBezTo>
                        <a:pt x="437520" y="583940"/>
                        <a:pt x="433638" y="582554"/>
                        <a:pt x="431420" y="582000"/>
                      </a:cubicBezTo>
                      <a:cubicBezTo>
                        <a:pt x="428648" y="581169"/>
                        <a:pt x="425598" y="581169"/>
                        <a:pt x="422826" y="581723"/>
                      </a:cubicBezTo>
                      <a:cubicBezTo>
                        <a:pt x="419222" y="582000"/>
                        <a:pt x="415618" y="582277"/>
                        <a:pt x="411737" y="581723"/>
                      </a:cubicBezTo>
                      <a:cubicBezTo>
                        <a:pt x="410350" y="581723"/>
                        <a:pt x="409241" y="581723"/>
                        <a:pt x="408132" y="580614"/>
                      </a:cubicBezTo>
                      <a:cubicBezTo>
                        <a:pt x="406746" y="579506"/>
                        <a:pt x="406192" y="577843"/>
                        <a:pt x="405083" y="576458"/>
                      </a:cubicBezTo>
                      <a:cubicBezTo>
                        <a:pt x="404251" y="575349"/>
                        <a:pt x="403696" y="574241"/>
                        <a:pt x="402310" y="573964"/>
                      </a:cubicBezTo>
                      <a:cubicBezTo>
                        <a:pt x="401202" y="573964"/>
                        <a:pt x="399815" y="574795"/>
                        <a:pt x="398984" y="575349"/>
                      </a:cubicBezTo>
                      <a:cubicBezTo>
                        <a:pt x="396489" y="577012"/>
                        <a:pt x="395103" y="580060"/>
                        <a:pt x="393439" y="582554"/>
                      </a:cubicBezTo>
                      <a:cubicBezTo>
                        <a:pt x="392607" y="583663"/>
                        <a:pt x="392053" y="585048"/>
                        <a:pt x="391221" y="586157"/>
                      </a:cubicBezTo>
                      <a:cubicBezTo>
                        <a:pt x="390112" y="587542"/>
                        <a:pt x="388449" y="588374"/>
                        <a:pt x="387062" y="589760"/>
                      </a:cubicBezTo>
                      <a:cubicBezTo>
                        <a:pt x="386231" y="590591"/>
                        <a:pt x="385676" y="591976"/>
                        <a:pt x="384845" y="592808"/>
                      </a:cubicBezTo>
                      <a:cubicBezTo>
                        <a:pt x="382904" y="594193"/>
                        <a:pt x="379577" y="593085"/>
                        <a:pt x="377359" y="593916"/>
                      </a:cubicBezTo>
                      <a:cubicBezTo>
                        <a:pt x="374587" y="595025"/>
                        <a:pt x="371538" y="595579"/>
                        <a:pt x="368765" y="596965"/>
                      </a:cubicBezTo>
                      <a:cubicBezTo>
                        <a:pt x="365716" y="598350"/>
                        <a:pt x="362943" y="600290"/>
                        <a:pt x="360171" y="601953"/>
                      </a:cubicBezTo>
                      <a:cubicBezTo>
                        <a:pt x="356844" y="603893"/>
                        <a:pt x="353240" y="605833"/>
                        <a:pt x="349913" y="607495"/>
                      </a:cubicBezTo>
                      <a:cubicBezTo>
                        <a:pt x="343537" y="610821"/>
                        <a:pt x="335497" y="614978"/>
                        <a:pt x="333834" y="622460"/>
                      </a:cubicBezTo>
                      <a:cubicBezTo>
                        <a:pt x="332447" y="628557"/>
                        <a:pt x="336329" y="634099"/>
                        <a:pt x="340210" y="638256"/>
                      </a:cubicBezTo>
                      <a:cubicBezTo>
                        <a:pt x="344369" y="642690"/>
                        <a:pt x="348805" y="646569"/>
                        <a:pt x="351577" y="652112"/>
                      </a:cubicBezTo>
                      <a:cubicBezTo>
                        <a:pt x="352963" y="654606"/>
                        <a:pt x="354626" y="658208"/>
                        <a:pt x="353517" y="660980"/>
                      </a:cubicBezTo>
                      <a:cubicBezTo>
                        <a:pt x="352131" y="663751"/>
                        <a:pt x="348250" y="663751"/>
                        <a:pt x="345477" y="663751"/>
                      </a:cubicBezTo>
                      <a:cubicBezTo>
                        <a:pt x="339101" y="663474"/>
                        <a:pt x="332725" y="661534"/>
                        <a:pt x="326626" y="660703"/>
                      </a:cubicBezTo>
                      <a:cubicBezTo>
                        <a:pt x="317477" y="659317"/>
                        <a:pt x="308328" y="658208"/>
                        <a:pt x="298902" y="657100"/>
                      </a:cubicBezTo>
                      <a:cubicBezTo>
                        <a:pt x="297239" y="657100"/>
                        <a:pt x="293635" y="657100"/>
                        <a:pt x="293358" y="654883"/>
                      </a:cubicBezTo>
                      <a:cubicBezTo>
                        <a:pt x="293080" y="653220"/>
                        <a:pt x="294189" y="651558"/>
                        <a:pt x="293358" y="649618"/>
                      </a:cubicBezTo>
                      <a:cubicBezTo>
                        <a:pt x="292248" y="647124"/>
                        <a:pt x="289199" y="646569"/>
                        <a:pt x="286981" y="646292"/>
                      </a:cubicBezTo>
                      <a:cubicBezTo>
                        <a:pt x="283377" y="645461"/>
                        <a:pt x="279496" y="644907"/>
                        <a:pt x="276169" y="643521"/>
                      </a:cubicBezTo>
                      <a:cubicBezTo>
                        <a:pt x="272565" y="641858"/>
                        <a:pt x="269238" y="639364"/>
                        <a:pt x="265911" y="637424"/>
                      </a:cubicBezTo>
                      <a:cubicBezTo>
                        <a:pt x="263416" y="636039"/>
                        <a:pt x="260367" y="634930"/>
                        <a:pt x="257872" y="636316"/>
                      </a:cubicBezTo>
                      <a:cubicBezTo>
                        <a:pt x="255376" y="637702"/>
                        <a:pt x="253990" y="640196"/>
                        <a:pt x="252049" y="642135"/>
                      </a:cubicBezTo>
                      <a:cubicBezTo>
                        <a:pt x="250386" y="643798"/>
                        <a:pt x="248445" y="645184"/>
                        <a:pt x="246505" y="646569"/>
                      </a:cubicBezTo>
                      <a:cubicBezTo>
                        <a:pt x="241792" y="650172"/>
                        <a:pt x="249831" y="655437"/>
                        <a:pt x="252604" y="657377"/>
                      </a:cubicBezTo>
                      <a:cubicBezTo>
                        <a:pt x="255099" y="659040"/>
                        <a:pt x="257872" y="660426"/>
                        <a:pt x="259812" y="662365"/>
                      </a:cubicBezTo>
                      <a:cubicBezTo>
                        <a:pt x="261753" y="664305"/>
                        <a:pt x="263139" y="666799"/>
                        <a:pt x="264803" y="669016"/>
                      </a:cubicBezTo>
                      <a:cubicBezTo>
                        <a:pt x="266466" y="671233"/>
                        <a:pt x="268961" y="673173"/>
                        <a:pt x="272010" y="673450"/>
                      </a:cubicBezTo>
                      <a:cubicBezTo>
                        <a:pt x="274783" y="673450"/>
                        <a:pt x="276724" y="671788"/>
                        <a:pt x="278664" y="670125"/>
                      </a:cubicBezTo>
                      <a:cubicBezTo>
                        <a:pt x="280050" y="669016"/>
                        <a:pt x="281159" y="667908"/>
                        <a:pt x="282545" y="669571"/>
                      </a:cubicBezTo>
                      <a:cubicBezTo>
                        <a:pt x="284486" y="672065"/>
                        <a:pt x="285318" y="675390"/>
                        <a:pt x="285872" y="678161"/>
                      </a:cubicBezTo>
                      <a:cubicBezTo>
                        <a:pt x="286704" y="680655"/>
                        <a:pt x="287258" y="683981"/>
                        <a:pt x="285872" y="686475"/>
                      </a:cubicBezTo>
                      <a:cubicBezTo>
                        <a:pt x="284763" y="688692"/>
                        <a:pt x="282268" y="689800"/>
                        <a:pt x="280327" y="690909"/>
                      </a:cubicBezTo>
                      <a:cubicBezTo>
                        <a:pt x="275614" y="693403"/>
                        <a:pt x="270902" y="696451"/>
                        <a:pt x="265357" y="695620"/>
                      </a:cubicBezTo>
                      <a:cubicBezTo>
                        <a:pt x="258980" y="694512"/>
                        <a:pt x="252327" y="691186"/>
                        <a:pt x="246505" y="688415"/>
                      </a:cubicBezTo>
                      <a:cubicBezTo>
                        <a:pt x="240960" y="685644"/>
                        <a:pt x="236802" y="681764"/>
                        <a:pt x="232366" y="677884"/>
                      </a:cubicBezTo>
                      <a:cubicBezTo>
                        <a:pt x="227930" y="674282"/>
                        <a:pt x="223772" y="672619"/>
                        <a:pt x="218227" y="672896"/>
                      </a:cubicBezTo>
                      <a:cubicBezTo>
                        <a:pt x="216841" y="672342"/>
                        <a:pt x="215455" y="671510"/>
                        <a:pt x="214069" y="671233"/>
                      </a:cubicBezTo>
                      <a:cubicBezTo>
                        <a:pt x="212405" y="671233"/>
                        <a:pt x="210464" y="670956"/>
                        <a:pt x="208801" y="670679"/>
                      </a:cubicBezTo>
                      <a:cubicBezTo>
                        <a:pt x="206860" y="670679"/>
                        <a:pt x="205752" y="669848"/>
                        <a:pt x="204088" y="668462"/>
                      </a:cubicBezTo>
                      <a:cubicBezTo>
                        <a:pt x="202425" y="667354"/>
                        <a:pt x="201315" y="666245"/>
                        <a:pt x="200207" y="664582"/>
                      </a:cubicBezTo>
                      <a:cubicBezTo>
                        <a:pt x="199098" y="662920"/>
                        <a:pt x="199098" y="661811"/>
                        <a:pt x="200207" y="660148"/>
                      </a:cubicBezTo>
                      <a:cubicBezTo>
                        <a:pt x="201039" y="659040"/>
                        <a:pt x="202702" y="657377"/>
                        <a:pt x="202702" y="655714"/>
                      </a:cubicBezTo>
                      <a:cubicBezTo>
                        <a:pt x="202702" y="652943"/>
                        <a:pt x="199652" y="649618"/>
                        <a:pt x="197989" y="647678"/>
                      </a:cubicBezTo>
                      <a:cubicBezTo>
                        <a:pt x="195494" y="644907"/>
                        <a:pt x="194385" y="641304"/>
                        <a:pt x="193276" y="637702"/>
                      </a:cubicBezTo>
                      <a:cubicBezTo>
                        <a:pt x="192722" y="636039"/>
                        <a:pt x="192722" y="634653"/>
                        <a:pt x="191612" y="633268"/>
                      </a:cubicBezTo>
                      <a:cubicBezTo>
                        <a:pt x="190781" y="632159"/>
                        <a:pt x="189949" y="631328"/>
                        <a:pt x="189117" y="630219"/>
                      </a:cubicBezTo>
                      <a:cubicBezTo>
                        <a:pt x="188286" y="629111"/>
                        <a:pt x="187731" y="627725"/>
                        <a:pt x="187731" y="626339"/>
                      </a:cubicBezTo>
                      <a:cubicBezTo>
                        <a:pt x="187731" y="624123"/>
                        <a:pt x="189672" y="624677"/>
                        <a:pt x="191335" y="624400"/>
                      </a:cubicBezTo>
                      <a:cubicBezTo>
                        <a:pt x="192722" y="624400"/>
                        <a:pt x="194940" y="623568"/>
                        <a:pt x="195494" y="621906"/>
                      </a:cubicBezTo>
                      <a:cubicBezTo>
                        <a:pt x="196048" y="620243"/>
                        <a:pt x="195494" y="617749"/>
                        <a:pt x="195216" y="616086"/>
                      </a:cubicBezTo>
                      <a:cubicBezTo>
                        <a:pt x="194662" y="614423"/>
                        <a:pt x="194385" y="612761"/>
                        <a:pt x="196048" y="611652"/>
                      </a:cubicBezTo>
                      <a:cubicBezTo>
                        <a:pt x="197157" y="610821"/>
                        <a:pt x="198543" y="610266"/>
                        <a:pt x="199929" y="609435"/>
                      </a:cubicBezTo>
                      <a:cubicBezTo>
                        <a:pt x="201039" y="608604"/>
                        <a:pt x="202147" y="607218"/>
                        <a:pt x="201871" y="605555"/>
                      </a:cubicBezTo>
                      <a:cubicBezTo>
                        <a:pt x="201593" y="603616"/>
                        <a:pt x="199098" y="602507"/>
                        <a:pt x="197712" y="601398"/>
                      </a:cubicBezTo>
                      <a:cubicBezTo>
                        <a:pt x="194108" y="598627"/>
                        <a:pt x="189949" y="595025"/>
                        <a:pt x="185791" y="593362"/>
                      </a:cubicBezTo>
                      <a:cubicBezTo>
                        <a:pt x="183850" y="592531"/>
                        <a:pt x="182464" y="591976"/>
                        <a:pt x="180523" y="591976"/>
                      </a:cubicBezTo>
                      <a:cubicBezTo>
                        <a:pt x="178306" y="591976"/>
                        <a:pt x="176364" y="591699"/>
                        <a:pt x="174147" y="591422"/>
                      </a:cubicBezTo>
                      <a:cubicBezTo>
                        <a:pt x="172483" y="591145"/>
                        <a:pt x="170820" y="590591"/>
                        <a:pt x="168879" y="590314"/>
                      </a:cubicBezTo>
                      <a:cubicBezTo>
                        <a:pt x="167493" y="590037"/>
                        <a:pt x="165830" y="590037"/>
                        <a:pt x="164444" y="589482"/>
                      </a:cubicBezTo>
                      <a:cubicBezTo>
                        <a:pt x="162503" y="588928"/>
                        <a:pt x="157236" y="585603"/>
                        <a:pt x="161394" y="584217"/>
                      </a:cubicBezTo>
                      <a:cubicBezTo>
                        <a:pt x="163335" y="583663"/>
                        <a:pt x="165553" y="584217"/>
                        <a:pt x="167493" y="583386"/>
                      </a:cubicBezTo>
                      <a:cubicBezTo>
                        <a:pt x="169711" y="582831"/>
                        <a:pt x="169434" y="580892"/>
                        <a:pt x="167771" y="579783"/>
                      </a:cubicBezTo>
                      <a:cubicBezTo>
                        <a:pt x="164721" y="577289"/>
                        <a:pt x="160562" y="578675"/>
                        <a:pt x="156958" y="578397"/>
                      </a:cubicBezTo>
                      <a:cubicBezTo>
                        <a:pt x="153631" y="578397"/>
                        <a:pt x="149473" y="577843"/>
                        <a:pt x="146978" y="575349"/>
                      </a:cubicBezTo>
                      <a:cubicBezTo>
                        <a:pt x="143374" y="571747"/>
                        <a:pt x="154463" y="574241"/>
                        <a:pt x="155295" y="573409"/>
                      </a:cubicBezTo>
                      <a:cubicBezTo>
                        <a:pt x="156127" y="572855"/>
                        <a:pt x="155295" y="570638"/>
                        <a:pt x="154463" y="570084"/>
                      </a:cubicBezTo>
                      <a:cubicBezTo>
                        <a:pt x="151137" y="567867"/>
                        <a:pt x="146146" y="567590"/>
                        <a:pt x="143096" y="564819"/>
                      </a:cubicBezTo>
                      <a:cubicBezTo>
                        <a:pt x="140324" y="562324"/>
                        <a:pt x="137552" y="561216"/>
                        <a:pt x="136443" y="557336"/>
                      </a:cubicBezTo>
                      <a:cubicBezTo>
                        <a:pt x="136165" y="555951"/>
                        <a:pt x="135334" y="554288"/>
                        <a:pt x="134502" y="553456"/>
                      </a:cubicBezTo>
                      <a:cubicBezTo>
                        <a:pt x="133393" y="552071"/>
                        <a:pt x="130898" y="551517"/>
                        <a:pt x="129235" y="551240"/>
                      </a:cubicBezTo>
                      <a:cubicBezTo>
                        <a:pt x="127848" y="551240"/>
                        <a:pt x="126185" y="551240"/>
                        <a:pt x="126185" y="549300"/>
                      </a:cubicBezTo>
                      <a:cubicBezTo>
                        <a:pt x="127848" y="549300"/>
                        <a:pt x="129512" y="549300"/>
                        <a:pt x="130898" y="548745"/>
                      </a:cubicBezTo>
                      <a:cubicBezTo>
                        <a:pt x="133393" y="548468"/>
                        <a:pt x="135611" y="548745"/>
                        <a:pt x="137829" y="548745"/>
                      </a:cubicBezTo>
                      <a:cubicBezTo>
                        <a:pt x="141156" y="549300"/>
                        <a:pt x="144760" y="548745"/>
                        <a:pt x="147532" y="550685"/>
                      </a:cubicBezTo>
                      <a:cubicBezTo>
                        <a:pt x="149750" y="552071"/>
                        <a:pt x="150859" y="554288"/>
                        <a:pt x="152245" y="556505"/>
                      </a:cubicBezTo>
                      <a:cubicBezTo>
                        <a:pt x="153631" y="558999"/>
                        <a:pt x="155018" y="561216"/>
                        <a:pt x="156681" y="563710"/>
                      </a:cubicBezTo>
                      <a:cubicBezTo>
                        <a:pt x="158344" y="566204"/>
                        <a:pt x="160562" y="567590"/>
                        <a:pt x="163335" y="568421"/>
                      </a:cubicBezTo>
                      <a:cubicBezTo>
                        <a:pt x="165830" y="569252"/>
                        <a:pt x="168047" y="568975"/>
                        <a:pt x="170543" y="568698"/>
                      </a:cubicBezTo>
                      <a:cubicBezTo>
                        <a:pt x="173038" y="568698"/>
                        <a:pt x="175533" y="567867"/>
                        <a:pt x="178028" y="567035"/>
                      </a:cubicBezTo>
                      <a:cubicBezTo>
                        <a:pt x="180246" y="566481"/>
                        <a:pt x="182741" y="566481"/>
                        <a:pt x="185236" y="566758"/>
                      </a:cubicBezTo>
                      <a:cubicBezTo>
                        <a:pt x="186345" y="566758"/>
                        <a:pt x="187454" y="567313"/>
                        <a:pt x="188563" y="567590"/>
                      </a:cubicBezTo>
                      <a:cubicBezTo>
                        <a:pt x="189395" y="567590"/>
                        <a:pt x="190226" y="567590"/>
                        <a:pt x="191058" y="568144"/>
                      </a:cubicBezTo>
                      <a:cubicBezTo>
                        <a:pt x="191612" y="568421"/>
                        <a:pt x="192167" y="569252"/>
                        <a:pt x="192722" y="569529"/>
                      </a:cubicBezTo>
                      <a:cubicBezTo>
                        <a:pt x="192998" y="570638"/>
                        <a:pt x="193276" y="572855"/>
                        <a:pt x="194385" y="573686"/>
                      </a:cubicBezTo>
                      <a:cubicBezTo>
                        <a:pt x="195216" y="574518"/>
                        <a:pt x="197157" y="575072"/>
                        <a:pt x="198266" y="575626"/>
                      </a:cubicBezTo>
                      <a:cubicBezTo>
                        <a:pt x="201315" y="576735"/>
                        <a:pt x="204643" y="576180"/>
                        <a:pt x="207415" y="577289"/>
                      </a:cubicBezTo>
                      <a:cubicBezTo>
                        <a:pt x="211296" y="578675"/>
                        <a:pt x="215177" y="579506"/>
                        <a:pt x="219059" y="580060"/>
                      </a:cubicBezTo>
                      <a:cubicBezTo>
                        <a:pt x="221831" y="580614"/>
                        <a:pt x="224604" y="580892"/>
                        <a:pt x="227376" y="581446"/>
                      </a:cubicBezTo>
                      <a:cubicBezTo>
                        <a:pt x="231257" y="582000"/>
                        <a:pt x="235139" y="582277"/>
                        <a:pt x="238742" y="583386"/>
                      </a:cubicBezTo>
                      <a:cubicBezTo>
                        <a:pt x="242069" y="584217"/>
                        <a:pt x="245396" y="585603"/>
                        <a:pt x="248445" y="586988"/>
                      </a:cubicBezTo>
                      <a:cubicBezTo>
                        <a:pt x="250109" y="587820"/>
                        <a:pt x="251773" y="588097"/>
                        <a:pt x="253436" y="588651"/>
                      </a:cubicBezTo>
                      <a:cubicBezTo>
                        <a:pt x="255099" y="589205"/>
                        <a:pt x="256485" y="590037"/>
                        <a:pt x="258148" y="590591"/>
                      </a:cubicBezTo>
                      <a:cubicBezTo>
                        <a:pt x="261198" y="591422"/>
                        <a:pt x="264248" y="592531"/>
                        <a:pt x="267575" y="593362"/>
                      </a:cubicBezTo>
                      <a:cubicBezTo>
                        <a:pt x="269238" y="593639"/>
                        <a:pt x="270902" y="594193"/>
                        <a:pt x="272842" y="594193"/>
                      </a:cubicBezTo>
                      <a:cubicBezTo>
                        <a:pt x="273396" y="594193"/>
                        <a:pt x="273951" y="594193"/>
                        <a:pt x="274506" y="594193"/>
                      </a:cubicBezTo>
                      <a:cubicBezTo>
                        <a:pt x="274506" y="594193"/>
                        <a:pt x="273951" y="594193"/>
                        <a:pt x="274228" y="594193"/>
                      </a:cubicBezTo>
                      <a:cubicBezTo>
                        <a:pt x="276169" y="594193"/>
                        <a:pt x="278110" y="594748"/>
                        <a:pt x="280050" y="594748"/>
                      </a:cubicBezTo>
                      <a:cubicBezTo>
                        <a:pt x="281991" y="594748"/>
                        <a:pt x="284209" y="595856"/>
                        <a:pt x="286149" y="596688"/>
                      </a:cubicBezTo>
                      <a:cubicBezTo>
                        <a:pt x="291417" y="598350"/>
                        <a:pt x="296961" y="599736"/>
                        <a:pt x="302506" y="599736"/>
                      </a:cubicBezTo>
                      <a:cubicBezTo>
                        <a:pt x="306942" y="599736"/>
                        <a:pt x="311101" y="598905"/>
                        <a:pt x="315259" y="597519"/>
                      </a:cubicBezTo>
                      <a:cubicBezTo>
                        <a:pt x="323022" y="594748"/>
                        <a:pt x="331061" y="591699"/>
                        <a:pt x="338824" y="588374"/>
                      </a:cubicBezTo>
                      <a:cubicBezTo>
                        <a:pt x="346863" y="585048"/>
                        <a:pt x="353794" y="580060"/>
                        <a:pt x="360448" y="574241"/>
                      </a:cubicBezTo>
                      <a:cubicBezTo>
                        <a:pt x="366270" y="569252"/>
                        <a:pt x="373756" y="562879"/>
                        <a:pt x="375973" y="555119"/>
                      </a:cubicBezTo>
                      <a:cubicBezTo>
                        <a:pt x="377359" y="549300"/>
                        <a:pt x="374033" y="545143"/>
                        <a:pt x="371815" y="540155"/>
                      </a:cubicBezTo>
                      <a:cubicBezTo>
                        <a:pt x="369874" y="535444"/>
                        <a:pt x="370152" y="529901"/>
                        <a:pt x="367656" y="525467"/>
                      </a:cubicBezTo>
                      <a:cubicBezTo>
                        <a:pt x="365161" y="521033"/>
                        <a:pt x="359894" y="521587"/>
                        <a:pt x="355458" y="520479"/>
                      </a:cubicBezTo>
                      <a:cubicBezTo>
                        <a:pt x="348527" y="518539"/>
                        <a:pt x="344369" y="512442"/>
                        <a:pt x="339933" y="507177"/>
                      </a:cubicBezTo>
                      <a:cubicBezTo>
                        <a:pt x="337992" y="504683"/>
                        <a:pt x="335774" y="501912"/>
                        <a:pt x="333002" y="500249"/>
                      </a:cubicBezTo>
                      <a:cubicBezTo>
                        <a:pt x="330784" y="499141"/>
                        <a:pt x="328566" y="498863"/>
                        <a:pt x="326348" y="498863"/>
                      </a:cubicBezTo>
                      <a:cubicBezTo>
                        <a:pt x="317477" y="499141"/>
                        <a:pt x="309437" y="496924"/>
                        <a:pt x="300843" y="494430"/>
                      </a:cubicBezTo>
                      <a:cubicBezTo>
                        <a:pt x="300843" y="493875"/>
                        <a:pt x="300011" y="493321"/>
                        <a:pt x="299457" y="492767"/>
                      </a:cubicBezTo>
                      <a:cubicBezTo>
                        <a:pt x="298902" y="491935"/>
                        <a:pt x="298347" y="491381"/>
                        <a:pt x="297793" y="490550"/>
                      </a:cubicBezTo>
                      <a:cubicBezTo>
                        <a:pt x="295575" y="486947"/>
                        <a:pt x="292248" y="484176"/>
                        <a:pt x="288644" y="481682"/>
                      </a:cubicBezTo>
                      <a:cubicBezTo>
                        <a:pt x="286427" y="480296"/>
                        <a:pt x="283931" y="479188"/>
                        <a:pt x="281713" y="478079"/>
                      </a:cubicBezTo>
                      <a:cubicBezTo>
                        <a:pt x="279496" y="476971"/>
                        <a:pt x="277832" y="475862"/>
                        <a:pt x="275338" y="475031"/>
                      </a:cubicBezTo>
                      <a:cubicBezTo>
                        <a:pt x="273396" y="474477"/>
                        <a:pt x="271179" y="473922"/>
                        <a:pt x="269515" y="473091"/>
                      </a:cubicBezTo>
                      <a:cubicBezTo>
                        <a:pt x="267297" y="471983"/>
                        <a:pt x="264803" y="470874"/>
                        <a:pt x="262585" y="470043"/>
                      </a:cubicBezTo>
                      <a:cubicBezTo>
                        <a:pt x="260090" y="468934"/>
                        <a:pt x="257040" y="469766"/>
                        <a:pt x="254545" y="469211"/>
                      </a:cubicBezTo>
                      <a:cubicBezTo>
                        <a:pt x="252049" y="468657"/>
                        <a:pt x="249277" y="467272"/>
                        <a:pt x="247059" y="466163"/>
                      </a:cubicBezTo>
                      <a:cubicBezTo>
                        <a:pt x="245119" y="465055"/>
                        <a:pt x="243178" y="463392"/>
                        <a:pt x="241514" y="462006"/>
                      </a:cubicBezTo>
                      <a:cubicBezTo>
                        <a:pt x="238742" y="460066"/>
                        <a:pt x="235970" y="457849"/>
                        <a:pt x="233197" y="456464"/>
                      </a:cubicBezTo>
                      <a:cubicBezTo>
                        <a:pt x="232089" y="455909"/>
                        <a:pt x="230980" y="455909"/>
                        <a:pt x="229871" y="455078"/>
                      </a:cubicBezTo>
                      <a:cubicBezTo>
                        <a:pt x="228485" y="454247"/>
                        <a:pt x="227098" y="453416"/>
                        <a:pt x="225435" y="452861"/>
                      </a:cubicBezTo>
                      <a:cubicBezTo>
                        <a:pt x="222940" y="452030"/>
                        <a:pt x="220445" y="451199"/>
                        <a:pt x="217950" y="450367"/>
                      </a:cubicBezTo>
                      <a:cubicBezTo>
                        <a:pt x="216009" y="449813"/>
                        <a:pt x="214346" y="448981"/>
                        <a:pt x="212405" y="448150"/>
                      </a:cubicBezTo>
                      <a:cubicBezTo>
                        <a:pt x="210188" y="447042"/>
                        <a:pt x="207692" y="446210"/>
                        <a:pt x="205197" y="446765"/>
                      </a:cubicBezTo>
                      <a:cubicBezTo>
                        <a:pt x="203534" y="447042"/>
                        <a:pt x="202425" y="447042"/>
                        <a:pt x="200761" y="446765"/>
                      </a:cubicBezTo>
                      <a:cubicBezTo>
                        <a:pt x="196880" y="445656"/>
                        <a:pt x="192444" y="445102"/>
                        <a:pt x="188286" y="444548"/>
                      </a:cubicBezTo>
                      <a:cubicBezTo>
                        <a:pt x="184959" y="444271"/>
                        <a:pt x="181078" y="443993"/>
                        <a:pt x="177474" y="444548"/>
                      </a:cubicBezTo>
                      <a:cubicBezTo>
                        <a:pt x="174147" y="445379"/>
                        <a:pt x="169989" y="447042"/>
                        <a:pt x="167771" y="449259"/>
                      </a:cubicBezTo>
                      <a:cubicBezTo>
                        <a:pt x="164998" y="451753"/>
                        <a:pt x="164998" y="456187"/>
                        <a:pt x="161948" y="458681"/>
                      </a:cubicBezTo>
                      <a:cubicBezTo>
                        <a:pt x="160562" y="459789"/>
                        <a:pt x="153909" y="462560"/>
                        <a:pt x="153631" y="459512"/>
                      </a:cubicBezTo>
                      <a:cubicBezTo>
                        <a:pt x="153631" y="457572"/>
                        <a:pt x="155849" y="456187"/>
                        <a:pt x="156958" y="455078"/>
                      </a:cubicBezTo>
                      <a:cubicBezTo>
                        <a:pt x="158622" y="453970"/>
                        <a:pt x="160008" y="452584"/>
                        <a:pt x="161117" y="450921"/>
                      </a:cubicBezTo>
                      <a:cubicBezTo>
                        <a:pt x="163058" y="447873"/>
                        <a:pt x="163335" y="442053"/>
                        <a:pt x="159176" y="440114"/>
                      </a:cubicBezTo>
                      <a:cubicBezTo>
                        <a:pt x="157513" y="439559"/>
                        <a:pt x="155849" y="440114"/>
                        <a:pt x="154186" y="440668"/>
                      </a:cubicBezTo>
                      <a:cubicBezTo>
                        <a:pt x="152800" y="440945"/>
                        <a:pt x="151413" y="441499"/>
                        <a:pt x="150027" y="442331"/>
                      </a:cubicBezTo>
                      <a:cubicBezTo>
                        <a:pt x="146978" y="443716"/>
                        <a:pt x="142819" y="442331"/>
                        <a:pt x="139493" y="441776"/>
                      </a:cubicBezTo>
                      <a:cubicBezTo>
                        <a:pt x="136997" y="441222"/>
                        <a:pt x="134779" y="440668"/>
                        <a:pt x="132284" y="439836"/>
                      </a:cubicBezTo>
                      <a:cubicBezTo>
                        <a:pt x="130066" y="439282"/>
                        <a:pt x="128126" y="438728"/>
                        <a:pt x="126740" y="437065"/>
                      </a:cubicBezTo>
                      <a:cubicBezTo>
                        <a:pt x="124522" y="434571"/>
                        <a:pt x="123136" y="431523"/>
                        <a:pt x="125631" y="428475"/>
                      </a:cubicBezTo>
                      <a:cubicBezTo>
                        <a:pt x="126740" y="427089"/>
                        <a:pt x="128403" y="427643"/>
                        <a:pt x="129790" y="428197"/>
                      </a:cubicBezTo>
                      <a:cubicBezTo>
                        <a:pt x="131453" y="428752"/>
                        <a:pt x="133393" y="429306"/>
                        <a:pt x="135334" y="429860"/>
                      </a:cubicBezTo>
                      <a:cubicBezTo>
                        <a:pt x="137275" y="430414"/>
                        <a:pt x="139493" y="431246"/>
                        <a:pt x="141710" y="430969"/>
                      </a:cubicBezTo>
                      <a:cubicBezTo>
                        <a:pt x="143651" y="430691"/>
                        <a:pt x="145037" y="430137"/>
                        <a:pt x="146978" y="430691"/>
                      </a:cubicBezTo>
                      <a:cubicBezTo>
                        <a:pt x="148641" y="430691"/>
                        <a:pt x="150582" y="431523"/>
                        <a:pt x="151691" y="430137"/>
                      </a:cubicBezTo>
                      <a:cubicBezTo>
                        <a:pt x="153355" y="428197"/>
                        <a:pt x="155018" y="425980"/>
                        <a:pt x="152523" y="423763"/>
                      </a:cubicBezTo>
                      <a:cubicBezTo>
                        <a:pt x="150582" y="422101"/>
                        <a:pt x="148641" y="422101"/>
                        <a:pt x="146424" y="422101"/>
                      </a:cubicBezTo>
                      <a:cubicBezTo>
                        <a:pt x="144206" y="422101"/>
                        <a:pt x="141988" y="422101"/>
                        <a:pt x="140047" y="421824"/>
                      </a:cubicBezTo>
                      <a:cubicBezTo>
                        <a:pt x="138383" y="421546"/>
                        <a:pt x="136997" y="420992"/>
                        <a:pt x="135334" y="420715"/>
                      </a:cubicBezTo>
                      <a:cubicBezTo>
                        <a:pt x="131730" y="420161"/>
                        <a:pt x="128680" y="417667"/>
                        <a:pt x="125354" y="416835"/>
                      </a:cubicBezTo>
                      <a:cubicBezTo>
                        <a:pt x="123967" y="416558"/>
                        <a:pt x="121749" y="416004"/>
                        <a:pt x="120363" y="416558"/>
                      </a:cubicBezTo>
                      <a:cubicBezTo>
                        <a:pt x="119255" y="417112"/>
                        <a:pt x="119255" y="418775"/>
                        <a:pt x="118423" y="419884"/>
                      </a:cubicBezTo>
                      <a:cubicBezTo>
                        <a:pt x="117037" y="422101"/>
                        <a:pt x="114542" y="423209"/>
                        <a:pt x="112046" y="423486"/>
                      </a:cubicBezTo>
                      <a:cubicBezTo>
                        <a:pt x="110106" y="423763"/>
                        <a:pt x="108442" y="424595"/>
                        <a:pt x="106779" y="424872"/>
                      </a:cubicBezTo>
                      <a:cubicBezTo>
                        <a:pt x="105115" y="424872"/>
                        <a:pt x="103452" y="424872"/>
                        <a:pt x="101789" y="424595"/>
                      </a:cubicBezTo>
                      <a:cubicBezTo>
                        <a:pt x="100957" y="424595"/>
                        <a:pt x="100125" y="424595"/>
                        <a:pt x="99294" y="424318"/>
                      </a:cubicBezTo>
                      <a:cubicBezTo>
                        <a:pt x="98185" y="424318"/>
                        <a:pt x="97076" y="424318"/>
                        <a:pt x="95690" y="424040"/>
                      </a:cubicBezTo>
                      <a:cubicBezTo>
                        <a:pt x="95690" y="429860"/>
                        <a:pt x="94858" y="437342"/>
                        <a:pt x="90422" y="435957"/>
                      </a:cubicBezTo>
                      <a:cubicBezTo>
                        <a:pt x="83491" y="434017"/>
                        <a:pt x="73788" y="428197"/>
                        <a:pt x="72679" y="434294"/>
                      </a:cubicBezTo>
                      <a:cubicBezTo>
                        <a:pt x="71570" y="440391"/>
                        <a:pt x="74620" y="440114"/>
                        <a:pt x="68243" y="443162"/>
                      </a:cubicBezTo>
                      <a:cubicBezTo>
                        <a:pt x="61867" y="445933"/>
                        <a:pt x="53827" y="446765"/>
                        <a:pt x="51332" y="452030"/>
                      </a:cubicBezTo>
                      <a:cubicBezTo>
                        <a:pt x="48837" y="457018"/>
                        <a:pt x="47174" y="459789"/>
                        <a:pt x="43015" y="461729"/>
                      </a:cubicBezTo>
                      <a:cubicBezTo>
                        <a:pt x="43015" y="461729"/>
                        <a:pt x="42738" y="461729"/>
                        <a:pt x="42461" y="462006"/>
                      </a:cubicBezTo>
                      <a:cubicBezTo>
                        <a:pt x="38025" y="463946"/>
                        <a:pt x="27490" y="466440"/>
                        <a:pt x="31094" y="468380"/>
                      </a:cubicBezTo>
                      <a:cubicBezTo>
                        <a:pt x="34698" y="470320"/>
                        <a:pt x="33866" y="471983"/>
                        <a:pt x="32758" y="476140"/>
                      </a:cubicBezTo>
                      <a:cubicBezTo>
                        <a:pt x="31648" y="480019"/>
                        <a:pt x="29153" y="497201"/>
                        <a:pt x="34975" y="499418"/>
                      </a:cubicBezTo>
                      <a:cubicBezTo>
                        <a:pt x="40797" y="501635"/>
                        <a:pt x="54659" y="501912"/>
                        <a:pt x="57431" y="508840"/>
                      </a:cubicBezTo>
                      <a:cubicBezTo>
                        <a:pt x="59926" y="515768"/>
                        <a:pt x="74065" y="521865"/>
                        <a:pt x="68243" y="527684"/>
                      </a:cubicBezTo>
                      <a:cubicBezTo>
                        <a:pt x="62422" y="533504"/>
                        <a:pt x="41352" y="554565"/>
                        <a:pt x="46896" y="563156"/>
                      </a:cubicBezTo>
                      <a:cubicBezTo>
                        <a:pt x="52441" y="571747"/>
                        <a:pt x="57154" y="572578"/>
                        <a:pt x="60481" y="583386"/>
                      </a:cubicBezTo>
                      <a:cubicBezTo>
                        <a:pt x="63808" y="594470"/>
                        <a:pt x="66580" y="601121"/>
                        <a:pt x="70184" y="605555"/>
                      </a:cubicBezTo>
                      <a:cubicBezTo>
                        <a:pt x="73788" y="609989"/>
                        <a:pt x="74620" y="613592"/>
                        <a:pt x="70184" y="615255"/>
                      </a:cubicBezTo>
                      <a:cubicBezTo>
                        <a:pt x="66026" y="616917"/>
                        <a:pt x="60481" y="619134"/>
                        <a:pt x="61867" y="623568"/>
                      </a:cubicBezTo>
                      <a:cubicBezTo>
                        <a:pt x="63253" y="628002"/>
                        <a:pt x="56877" y="633268"/>
                        <a:pt x="60481" y="634653"/>
                      </a:cubicBezTo>
                      <a:cubicBezTo>
                        <a:pt x="64085" y="635762"/>
                        <a:pt x="71570" y="638256"/>
                        <a:pt x="66303" y="641027"/>
                      </a:cubicBezTo>
                      <a:cubicBezTo>
                        <a:pt x="61035" y="643798"/>
                        <a:pt x="56045" y="652112"/>
                        <a:pt x="63530" y="652389"/>
                      </a:cubicBezTo>
                      <a:cubicBezTo>
                        <a:pt x="71015" y="652389"/>
                        <a:pt x="77392" y="652389"/>
                        <a:pt x="75729" y="657931"/>
                      </a:cubicBezTo>
                      <a:cubicBezTo>
                        <a:pt x="74065" y="663197"/>
                        <a:pt x="68521" y="670125"/>
                        <a:pt x="74620" y="671788"/>
                      </a:cubicBezTo>
                      <a:cubicBezTo>
                        <a:pt x="80719" y="673727"/>
                        <a:pt x="91531" y="676776"/>
                        <a:pt x="87095" y="683427"/>
                      </a:cubicBezTo>
                      <a:cubicBezTo>
                        <a:pt x="82382" y="690077"/>
                        <a:pt x="68521" y="702271"/>
                        <a:pt x="76560" y="705042"/>
                      </a:cubicBezTo>
                      <a:cubicBezTo>
                        <a:pt x="84600" y="707813"/>
                        <a:pt x="122581" y="729983"/>
                        <a:pt x="108720" y="745225"/>
                      </a:cubicBezTo>
                      <a:cubicBezTo>
                        <a:pt x="97076" y="757972"/>
                        <a:pt x="38579" y="810626"/>
                        <a:pt x="14182" y="833904"/>
                      </a:cubicBezTo>
                      <a:cubicBezTo>
                        <a:pt x="15846" y="833904"/>
                        <a:pt x="17787" y="833904"/>
                        <a:pt x="19450" y="833072"/>
                      </a:cubicBezTo>
                      <a:cubicBezTo>
                        <a:pt x="21945" y="832241"/>
                        <a:pt x="23331" y="830301"/>
                        <a:pt x="25272" y="828084"/>
                      </a:cubicBezTo>
                      <a:cubicBezTo>
                        <a:pt x="26104" y="826976"/>
                        <a:pt x="27213" y="826144"/>
                        <a:pt x="28322" y="825313"/>
                      </a:cubicBezTo>
                      <a:cubicBezTo>
                        <a:pt x="29708" y="824482"/>
                        <a:pt x="29985" y="824482"/>
                        <a:pt x="31648" y="824482"/>
                      </a:cubicBezTo>
                      <a:cubicBezTo>
                        <a:pt x="31926" y="826976"/>
                        <a:pt x="30540" y="828916"/>
                        <a:pt x="30540" y="831133"/>
                      </a:cubicBezTo>
                      <a:cubicBezTo>
                        <a:pt x="30540" y="833627"/>
                        <a:pt x="31648" y="834735"/>
                        <a:pt x="33034" y="836398"/>
                      </a:cubicBezTo>
                      <a:cubicBezTo>
                        <a:pt x="34421" y="838061"/>
                        <a:pt x="34144" y="840555"/>
                        <a:pt x="36361" y="841386"/>
                      </a:cubicBezTo>
                      <a:cubicBezTo>
                        <a:pt x="39689" y="842772"/>
                        <a:pt x="43847" y="843880"/>
                        <a:pt x="46896" y="846097"/>
                      </a:cubicBezTo>
                      <a:cubicBezTo>
                        <a:pt x="48006" y="846929"/>
                        <a:pt x="48560" y="847760"/>
                        <a:pt x="49946" y="848037"/>
                      </a:cubicBezTo>
                      <a:cubicBezTo>
                        <a:pt x="51609" y="848591"/>
                        <a:pt x="53550" y="848037"/>
                        <a:pt x="55491" y="848868"/>
                      </a:cubicBezTo>
                      <a:cubicBezTo>
                        <a:pt x="56877" y="849146"/>
                        <a:pt x="57986" y="849700"/>
                        <a:pt x="59372" y="849977"/>
                      </a:cubicBezTo>
                      <a:cubicBezTo>
                        <a:pt x="63253" y="851362"/>
                        <a:pt x="73788" y="853025"/>
                        <a:pt x="73233" y="858845"/>
                      </a:cubicBezTo>
                      <a:cubicBezTo>
                        <a:pt x="69352" y="858845"/>
                        <a:pt x="66580" y="856074"/>
                        <a:pt x="62976" y="855797"/>
                      </a:cubicBezTo>
                      <a:cubicBezTo>
                        <a:pt x="58817" y="855242"/>
                        <a:pt x="54105" y="855797"/>
                        <a:pt x="50223" y="856905"/>
                      </a:cubicBezTo>
                      <a:cubicBezTo>
                        <a:pt x="48006" y="857736"/>
                        <a:pt x="45510" y="858568"/>
                        <a:pt x="43847" y="859676"/>
                      </a:cubicBezTo>
                      <a:cubicBezTo>
                        <a:pt x="42183" y="860785"/>
                        <a:pt x="41352" y="863002"/>
                        <a:pt x="39689" y="863833"/>
                      </a:cubicBezTo>
                      <a:cubicBezTo>
                        <a:pt x="36084" y="865773"/>
                        <a:pt x="34421" y="860230"/>
                        <a:pt x="31648" y="859676"/>
                      </a:cubicBezTo>
                      <a:cubicBezTo>
                        <a:pt x="29985" y="859399"/>
                        <a:pt x="29430" y="861339"/>
                        <a:pt x="28044" y="861616"/>
                      </a:cubicBezTo>
                      <a:cubicBezTo>
                        <a:pt x="25827" y="862170"/>
                        <a:pt x="24163" y="860230"/>
                        <a:pt x="22223" y="859953"/>
                      </a:cubicBezTo>
                      <a:cubicBezTo>
                        <a:pt x="18341" y="859399"/>
                        <a:pt x="17787" y="864664"/>
                        <a:pt x="17787" y="867435"/>
                      </a:cubicBezTo>
                      <a:cubicBezTo>
                        <a:pt x="17787" y="869930"/>
                        <a:pt x="17787" y="872147"/>
                        <a:pt x="16400" y="873809"/>
                      </a:cubicBezTo>
                      <a:cubicBezTo>
                        <a:pt x="18341" y="877689"/>
                        <a:pt x="19173" y="881015"/>
                        <a:pt x="16400" y="883509"/>
                      </a:cubicBezTo>
                      <a:cubicBezTo>
                        <a:pt x="7807" y="893208"/>
                        <a:pt x="-1897" y="902907"/>
                        <a:pt x="321" y="912052"/>
                      </a:cubicBezTo>
                      <a:cubicBezTo>
                        <a:pt x="2539" y="921474"/>
                        <a:pt x="2539" y="929234"/>
                        <a:pt x="5311" y="931728"/>
                      </a:cubicBezTo>
                      <a:cubicBezTo>
                        <a:pt x="7807" y="933945"/>
                        <a:pt x="14182" y="940041"/>
                        <a:pt x="7807" y="941427"/>
                      </a:cubicBezTo>
                      <a:cubicBezTo>
                        <a:pt x="3093" y="942536"/>
                        <a:pt x="321" y="948078"/>
                        <a:pt x="876" y="951404"/>
                      </a:cubicBezTo>
                      <a:cubicBezTo>
                        <a:pt x="876" y="952512"/>
                        <a:pt x="1430" y="953620"/>
                        <a:pt x="2539" y="954175"/>
                      </a:cubicBezTo>
                      <a:cubicBezTo>
                        <a:pt x="6143" y="956392"/>
                        <a:pt x="14737" y="959717"/>
                        <a:pt x="11965" y="962211"/>
                      </a:cubicBezTo>
                      <a:cubicBezTo>
                        <a:pt x="9470" y="964705"/>
                        <a:pt x="4757" y="974682"/>
                        <a:pt x="10856" y="978284"/>
                      </a:cubicBezTo>
                      <a:cubicBezTo>
                        <a:pt x="16955" y="982164"/>
                        <a:pt x="20005" y="984104"/>
                        <a:pt x="20282" y="989923"/>
                      </a:cubicBezTo>
                      <a:cubicBezTo>
                        <a:pt x="20282" y="994635"/>
                        <a:pt x="20005" y="1000731"/>
                        <a:pt x="21668" y="1003779"/>
                      </a:cubicBezTo>
                      <a:cubicBezTo>
                        <a:pt x="21945" y="1004611"/>
                        <a:pt x="22499" y="1004888"/>
                        <a:pt x="23331" y="1005165"/>
                      </a:cubicBezTo>
                      <a:cubicBezTo>
                        <a:pt x="26935" y="1006828"/>
                        <a:pt x="30816" y="1013756"/>
                        <a:pt x="37193" y="1012370"/>
                      </a:cubicBezTo>
                      <a:cubicBezTo>
                        <a:pt x="43570" y="1010985"/>
                        <a:pt x="48560" y="1008768"/>
                        <a:pt x="50500" y="1012370"/>
                      </a:cubicBezTo>
                      <a:cubicBezTo>
                        <a:pt x="52441" y="1016250"/>
                        <a:pt x="53550" y="1022347"/>
                        <a:pt x="59926" y="1019575"/>
                      </a:cubicBezTo>
                      <a:cubicBezTo>
                        <a:pt x="66580" y="1017081"/>
                        <a:pt x="69075" y="1011539"/>
                        <a:pt x="81274" y="1016527"/>
                      </a:cubicBezTo>
                      <a:cubicBezTo>
                        <a:pt x="93472" y="1021792"/>
                        <a:pt x="95412" y="1021515"/>
                        <a:pt x="95135" y="1027058"/>
                      </a:cubicBezTo>
                      <a:cubicBezTo>
                        <a:pt x="94580" y="1032600"/>
                        <a:pt x="91808" y="1037311"/>
                        <a:pt x="94580" y="1039251"/>
                      </a:cubicBezTo>
                      <a:cubicBezTo>
                        <a:pt x="97353" y="1041468"/>
                        <a:pt x="100680" y="1043131"/>
                        <a:pt x="99016" y="1047565"/>
                      </a:cubicBezTo>
                      <a:cubicBezTo>
                        <a:pt x="97353" y="1051722"/>
                        <a:pt x="90145" y="1056987"/>
                        <a:pt x="95135" y="1057541"/>
                      </a:cubicBezTo>
                      <a:cubicBezTo>
                        <a:pt x="100125" y="1058096"/>
                        <a:pt x="102066" y="1060590"/>
                        <a:pt x="102897" y="1063638"/>
                      </a:cubicBezTo>
                      <a:cubicBezTo>
                        <a:pt x="103729" y="1066686"/>
                        <a:pt x="102897" y="1074446"/>
                        <a:pt x="108165" y="1074723"/>
                      </a:cubicBezTo>
                      <a:cubicBezTo>
                        <a:pt x="113432" y="1075277"/>
                        <a:pt x="123413" y="1081928"/>
                        <a:pt x="121749" y="1084699"/>
                      </a:cubicBezTo>
                      <a:cubicBezTo>
                        <a:pt x="119809" y="1087470"/>
                        <a:pt x="114264" y="1091627"/>
                        <a:pt x="121749" y="1092181"/>
                      </a:cubicBezTo>
                      <a:cubicBezTo>
                        <a:pt x="129512" y="1092736"/>
                        <a:pt x="136720" y="1093013"/>
                        <a:pt x="136720" y="1095230"/>
                      </a:cubicBezTo>
                      <a:cubicBezTo>
                        <a:pt x="136720" y="1097447"/>
                        <a:pt x="137275" y="1100495"/>
                        <a:pt x="139215" y="1101881"/>
                      </a:cubicBezTo>
                      <a:cubicBezTo>
                        <a:pt x="141433" y="1102989"/>
                        <a:pt x="146978" y="1108254"/>
                        <a:pt x="140601" y="1111857"/>
                      </a:cubicBezTo>
                      <a:cubicBezTo>
                        <a:pt x="134225" y="1115460"/>
                        <a:pt x="128958" y="1119894"/>
                        <a:pt x="123690" y="1118231"/>
                      </a:cubicBezTo>
                      <a:cubicBezTo>
                        <a:pt x="118423" y="1116568"/>
                        <a:pt x="102897" y="1114628"/>
                        <a:pt x="105393" y="1121002"/>
                      </a:cubicBezTo>
                      <a:cubicBezTo>
                        <a:pt x="107888" y="1127376"/>
                        <a:pt x="113710" y="1130147"/>
                        <a:pt x="113987" y="1134304"/>
                      </a:cubicBezTo>
                      <a:cubicBezTo>
                        <a:pt x="113987" y="1137907"/>
                        <a:pt x="114542" y="1150377"/>
                        <a:pt x="118423" y="1154257"/>
                      </a:cubicBezTo>
                      <a:cubicBezTo>
                        <a:pt x="119255" y="1154811"/>
                        <a:pt x="119809" y="1155365"/>
                        <a:pt x="120918" y="1155365"/>
                      </a:cubicBezTo>
                      <a:cubicBezTo>
                        <a:pt x="127294" y="1155919"/>
                        <a:pt x="130898" y="1157305"/>
                        <a:pt x="133948" y="1152594"/>
                      </a:cubicBezTo>
                      <a:cubicBezTo>
                        <a:pt x="136997" y="1147883"/>
                        <a:pt x="138107" y="1145666"/>
                        <a:pt x="143374" y="1146497"/>
                      </a:cubicBezTo>
                      <a:cubicBezTo>
                        <a:pt x="148641" y="1147329"/>
                        <a:pt x="153631" y="1149823"/>
                        <a:pt x="157513" y="1147606"/>
                      </a:cubicBezTo>
                      <a:cubicBezTo>
                        <a:pt x="161394" y="1145389"/>
                        <a:pt x="176088" y="1146220"/>
                        <a:pt x="177751" y="1148991"/>
                      </a:cubicBezTo>
                      <a:cubicBezTo>
                        <a:pt x="179414" y="1151763"/>
                        <a:pt x="181909" y="1158413"/>
                        <a:pt x="184681" y="1160908"/>
                      </a:cubicBezTo>
                      <a:cubicBezTo>
                        <a:pt x="187454" y="1163125"/>
                        <a:pt x="194385" y="1167004"/>
                        <a:pt x="188286" y="1167836"/>
                      </a:cubicBezTo>
                      <a:cubicBezTo>
                        <a:pt x="182187" y="1168667"/>
                        <a:pt x="178860" y="1168667"/>
                        <a:pt x="183018" y="1172824"/>
                      </a:cubicBezTo>
                      <a:cubicBezTo>
                        <a:pt x="187177" y="1176704"/>
                        <a:pt x="183573" y="1186126"/>
                        <a:pt x="189395" y="1186126"/>
                      </a:cubicBezTo>
                      <a:cubicBezTo>
                        <a:pt x="195216" y="1186126"/>
                        <a:pt x="216563" y="1188897"/>
                        <a:pt x="216009" y="1196379"/>
                      </a:cubicBezTo>
                      <a:cubicBezTo>
                        <a:pt x="215455" y="1203862"/>
                        <a:pt x="218505" y="1219935"/>
                        <a:pt x="224326" y="1218272"/>
                      </a:cubicBezTo>
                      <a:cubicBezTo>
                        <a:pt x="229871" y="1216609"/>
                        <a:pt x="237079" y="1215778"/>
                        <a:pt x="239020" y="1215778"/>
                      </a:cubicBezTo>
                      <a:cubicBezTo>
                        <a:pt x="240960" y="1215778"/>
                        <a:pt x="249555" y="1219658"/>
                        <a:pt x="257317" y="1219380"/>
                      </a:cubicBezTo>
                      <a:cubicBezTo>
                        <a:pt x="265357" y="1219380"/>
                        <a:pt x="272565" y="1211067"/>
                        <a:pt x="275614" y="1216332"/>
                      </a:cubicBezTo>
                      <a:cubicBezTo>
                        <a:pt x="278664" y="1221597"/>
                        <a:pt x="285595" y="1235731"/>
                        <a:pt x="289476" y="1232682"/>
                      </a:cubicBezTo>
                      <a:cubicBezTo>
                        <a:pt x="293358" y="1229634"/>
                        <a:pt x="295853" y="1227694"/>
                        <a:pt x="298071" y="1228525"/>
                      </a:cubicBezTo>
                      <a:cubicBezTo>
                        <a:pt x="300289" y="1229357"/>
                        <a:pt x="307774" y="1238779"/>
                        <a:pt x="312764" y="1236008"/>
                      </a:cubicBezTo>
                      <a:cubicBezTo>
                        <a:pt x="317754" y="1233236"/>
                        <a:pt x="314150" y="1231574"/>
                        <a:pt x="320526" y="1234899"/>
                      </a:cubicBezTo>
                      <a:cubicBezTo>
                        <a:pt x="327180" y="1238225"/>
                        <a:pt x="333834" y="1247370"/>
                        <a:pt x="338824" y="1245430"/>
                      </a:cubicBezTo>
                      <a:cubicBezTo>
                        <a:pt x="343814" y="1243490"/>
                        <a:pt x="345200" y="1244321"/>
                        <a:pt x="345200" y="1248755"/>
                      </a:cubicBezTo>
                      <a:cubicBezTo>
                        <a:pt x="345200" y="1253189"/>
                        <a:pt x="345755" y="1257069"/>
                        <a:pt x="341042" y="1258455"/>
                      </a:cubicBezTo>
                      <a:cubicBezTo>
                        <a:pt x="336329" y="1259840"/>
                        <a:pt x="329953" y="1262888"/>
                        <a:pt x="333557" y="1264828"/>
                      </a:cubicBezTo>
                      <a:cubicBezTo>
                        <a:pt x="337160" y="1267045"/>
                        <a:pt x="344646" y="1271756"/>
                        <a:pt x="338824" y="1271479"/>
                      </a:cubicBezTo>
                      <a:cubicBezTo>
                        <a:pt x="333002" y="1271479"/>
                        <a:pt x="329953" y="1275913"/>
                        <a:pt x="333557" y="1279239"/>
                      </a:cubicBezTo>
                      <a:cubicBezTo>
                        <a:pt x="337160" y="1282564"/>
                        <a:pt x="341874" y="1285612"/>
                        <a:pt x="341042" y="1289215"/>
                      </a:cubicBezTo>
                      <a:cubicBezTo>
                        <a:pt x="340210" y="1292818"/>
                        <a:pt x="337715" y="1306951"/>
                        <a:pt x="329398" y="1305011"/>
                      </a:cubicBezTo>
                      <a:cubicBezTo>
                        <a:pt x="321081" y="1303071"/>
                        <a:pt x="310269" y="1305011"/>
                        <a:pt x="306110" y="1308614"/>
                      </a:cubicBezTo>
                      <a:cubicBezTo>
                        <a:pt x="301952" y="1312216"/>
                        <a:pt x="295298" y="1312216"/>
                        <a:pt x="294744" y="1316650"/>
                      </a:cubicBezTo>
                      <a:cubicBezTo>
                        <a:pt x="294466" y="1319421"/>
                        <a:pt x="293635" y="1325518"/>
                        <a:pt x="293080" y="1329952"/>
                      </a:cubicBezTo>
                      <a:cubicBezTo>
                        <a:pt x="297793" y="1329398"/>
                        <a:pt x="302506" y="1328843"/>
                        <a:pt x="307219" y="1328289"/>
                      </a:cubicBezTo>
                      <a:cubicBezTo>
                        <a:pt x="310269" y="1328012"/>
                        <a:pt x="321636" y="1326349"/>
                        <a:pt x="317200" y="1332446"/>
                      </a:cubicBezTo>
                      <a:cubicBezTo>
                        <a:pt x="313319" y="1337989"/>
                        <a:pt x="305833" y="1341591"/>
                        <a:pt x="299734" y="1343254"/>
                      </a:cubicBezTo>
                      <a:cubicBezTo>
                        <a:pt x="296130" y="1344362"/>
                        <a:pt x="292248" y="1344917"/>
                        <a:pt x="288644" y="1345748"/>
                      </a:cubicBezTo>
                      <a:cubicBezTo>
                        <a:pt x="286704" y="1346025"/>
                        <a:pt x="282823" y="1346579"/>
                        <a:pt x="282268" y="1349073"/>
                      </a:cubicBezTo>
                      <a:cubicBezTo>
                        <a:pt x="281437" y="1351567"/>
                        <a:pt x="285318" y="1354062"/>
                        <a:pt x="286704" y="1355447"/>
                      </a:cubicBezTo>
                      <a:cubicBezTo>
                        <a:pt x="289754" y="1357941"/>
                        <a:pt x="293358" y="1359881"/>
                        <a:pt x="296130" y="1362652"/>
                      </a:cubicBezTo>
                      <a:cubicBezTo>
                        <a:pt x="301675" y="1367641"/>
                        <a:pt x="290862" y="1368472"/>
                        <a:pt x="287536" y="1370135"/>
                      </a:cubicBezTo>
                      <a:cubicBezTo>
                        <a:pt x="284486" y="1371520"/>
                        <a:pt x="281713" y="1373737"/>
                        <a:pt x="280327" y="1376786"/>
                      </a:cubicBezTo>
                      <a:cubicBezTo>
                        <a:pt x="279219" y="1379557"/>
                        <a:pt x="278941" y="1382605"/>
                        <a:pt x="277555" y="1385099"/>
                      </a:cubicBezTo>
                      <a:cubicBezTo>
                        <a:pt x="274506" y="1391196"/>
                        <a:pt x="266189" y="1387871"/>
                        <a:pt x="261198" y="1388148"/>
                      </a:cubicBezTo>
                      <a:cubicBezTo>
                        <a:pt x="253159" y="1388702"/>
                        <a:pt x="259812" y="1397570"/>
                        <a:pt x="262307" y="1401172"/>
                      </a:cubicBezTo>
                      <a:cubicBezTo>
                        <a:pt x="266189" y="1406715"/>
                        <a:pt x="270624" y="1411426"/>
                        <a:pt x="277001" y="1413920"/>
                      </a:cubicBezTo>
                      <a:cubicBezTo>
                        <a:pt x="289476" y="1418908"/>
                        <a:pt x="301675" y="1424728"/>
                        <a:pt x="312764" y="1432764"/>
                      </a:cubicBezTo>
                      <a:cubicBezTo>
                        <a:pt x="320249" y="1438030"/>
                        <a:pt x="326348" y="1444403"/>
                        <a:pt x="332447" y="1451054"/>
                      </a:cubicBezTo>
                      <a:cubicBezTo>
                        <a:pt x="335220" y="1454103"/>
                        <a:pt x="337992" y="1456597"/>
                        <a:pt x="341042" y="1458537"/>
                      </a:cubicBezTo>
                      <a:cubicBezTo>
                        <a:pt x="341042" y="1457982"/>
                        <a:pt x="341874" y="1449946"/>
                        <a:pt x="347695" y="1449946"/>
                      </a:cubicBezTo>
                      <a:cubicBezTo>
                        <a:pt x="353517" y="1449946"/>
                        <a:pt x="362111" y="1449946"/>
                        <a:pt x="365716" y="1451886"/>
                      </a:cubicBezTo>
                      <a:cubicBezTo>
                        <a:pt x="369320" y="1454103"/>
                        <a:pt x="383459" y="1460476"/>
                        <a:pt x="389280" y="1460753"/>
                      </a:cubicBezTo>
                      <a:cubicBezTo>
                        <a:pt x="395103" y="1461031"/>
                        <a:pt x="417281" y="1458260"/>
                        <a:pt x="421717" y="1463248"/>
                      </a:cubicBezTo>
                      <a:cubicBezTo>
                        <a:pt x="426153" y="1468236"/>
                        <a:pt x="443064" y="1473501"/>
                        <a:pt x="443341" y="1476272"/>
                      </a:cubicBezTo>
                      <a:cubicBezTo>
                        <a:pt x="443341" y="1479044"/>
                        <a:pt x="449718" y="1484309"/>
                        <a:pt x="453322" y="1482092"/>
                      </a:cubicBezTo>
                      <a:cubicBezTo>
                        <a:pt x="457203" y="1479875"/>
                        <a:pt x="458035" y="1477935"/>
                        <a:pt x="466352" y="1477658"/>
                      </a:cubicBezTo>
                      <a:cubicBezTo>
                        <a:pt x="474669" y="1477658"/>
                        <a:pt x="480213" y="1476550"/>
                        <a:pt x="482708" y="1478766"/>
                      </a:cubicBezTo>
                      <a:cubicBezTo>
                        <a:pt x="485204" y="1480983"/>
                        <a:pt x="495461" y="1482369"/>
                        <a:pt x="495461" y="1485694"/>
                      </a:cubicBezTo>
                      <a:cubicBezTo>
                        <a:pt x="495461" y="1489020"/>
                        <a:pt x="495739" y="1496502"/>
                        <a:pt x="500452" y="1497888"/>
                      </a:cubicBezTo>
                      <a:cubicBezTo>
                        <a:pt x="504610" y="1498996"/>
                        <a:pt x="510432" y="1502045"/>
                        <a:pt x="514868" y="1503153"/>
                      </a:cubicBezTo>
                      <a:cubicBezTo>
                        <a:pt x="515422" y="1503153"/>
                        <a:pt x="515976" y="1503153"/>
                        <a:pt x="516254" y="1503153"/>
                      </a:cubicBezTo>
                      <a:cubicBezTo>
                        <a:pt x="520690" y="1503707"/>
                        <a:pt x="524016" y="1503707"/>
                        <a:pt x="526235" y="1507033"/>
                      </a:cubicBezTo>
                      <a:cubicBezTo>
                        <a:pt x="528452" y="1510358"/>
                        <a:pt x="532056" y="1515901"/>
                        <a:pt x="534552" y="1517009"/>
                      </a:cubicBezTo>
                      <a:cubicBezTo>
                        <a:pt x="537046" y="1518118"/>
                        <a:pt x="543700" y="1530034"/>
                        <a:pt x="550908" y="1527817"/>
                      </a:cubicBezTo>
                      <a:cubicBezTo>
                        <a:pt x="558116" y="1525600"/>
                        <a:pt x="573919" y="1506756"/>
                        <a:pt x="573919" y="1506756"/>
                      </a:cubicBezTo>
                      <a:cubicBezTo>
                        <a:pt x="573364" y="1506201"/>
                        <a:pt x="572809" y="1505924"/>
                        <a:pt x="572255" y="1505370"/>
                      </a:cubicBezTo>
                      <a:cubicBezTo>
                        <a:pt x="567265" y="1500936"/>
                        <a:pt x="561443" y="1497888"/>
                        <a:pt x="557561" y="1492345"/>
                      </a:cubicBezTo>
                      <a:cubicBezTo>
                        <a:pt x="554235" y="1487634"/>
                        <a:pt x="551186" y="1483201"/>
                        <a:pt x="548136" y="1478489"/>
                      </a:cubicBezTo>
                      <a:cubicBezTo>
                        <a:pt x="544809" y="1473224"/>
                        <a:pt x="543700" y="1467681"/>
                        <a:pt x="544255" y="1461585"/>
                      </a:cubicBezTo>
                      <a:cubicBezTo>
                        <a:pt x="544255" y="1458260"/>
                        <a:pt x="545641" y="1454934"/>
                        <a:pt x="546195" y="1451609"/>
                      </a:cubicBezTo>
                      <a:cubicBezTo>
                        <a:pt x="546750" y="1448283"/>
                        <a:pt x="546472" y="1444958"/>
                        <a:pt x="546195" y="1441632"/>
                      </a:cubicBezTo>
                      <a:cubicBezTo>
                        <a:pt x="545363" y="1442463"/>
                        <a:pt x="543145" y="1445512"/>
                        <a:pt x="541759" y="1445512"/>
                      </a:cubicBezTo>
                      <a:cubicBezTo>
                        <a:pt x="540096" y="1445512"/>
                        <a:pt x="540373" y="1443018"/>
                        <a:pt x="540096" y="1441632"/>
                      </a:cubicBezTo>
                      <a:cubicBezTo>
                        <a:pt x="539541" y="1436644"/>
                        <a:pt x="539541" y="1431101"/>
                        <a:pt x="534274" y="1428885"/>
                      </a:cubicBezTo>
                      <a:cubicBezTo>
                        <a:pt x="529561" y="1426945"/>
                        <a:pt x="524293" y="1426945"/>
                        <a:pt x="522353" y="1421402"/>
                      </a:cubicBezTo>
                      <a:cubicBezTo>
                        <a:pt x="520690" y="1416414"/>
                        <a:pt x="522353" y="1410872"/>
                        <a:pt x="526511" y="1407823"/>
                      </a:cubicBezTo>
                      <a:cubicBezTo>
                        <a:pt x="530670" y="1404775"/>
                        <a:pt x="534552" y="1403112"/>
                        <a:pt x="536492" y="1398124"/>
                      </a:cubicBezTo>
                      <a:cubicBezTo>
                        <a:pt x="538433" y="1393136"/>
                        <a:pt x="538155" y="1387039"/>
                        <a:pt x="540373" y="1382328"/>
                      </a:cubicBezTo>
                      <a:cubicBezTo>
                        <a:pt x="542314" y="1378725"/>
                        <a:pt x="546750" y="1377617"/>
                        <a:pt x="550354" y="1376786"/>
                      </a:cubicBezTo>
                      <a:cubicBezTo>
                        <a:pt x="555344" y="1375677"/>
                        <a:pt x="560611" y="1375123"/>
                        <a:pt x="565602" y="1374846"/>
                      </a:cubicBezTo>
                      <a:cubicBezTo>
                        <a:pt x="573641" y="1374014"/>
                        <a:pt x="578909" y="1369026"/>
                        <a:pt x="584731" y="1363761"/>
                      </a:cubicBezTo>
                      <a:cubicBezTo>
                        <a:pt x="586394" y="1362375"/>
                        <a:pt x="587503" y="1360712"/>
                        <a:pt x="588612" y="1359050"/>
                      </a:cubicBezTo>
                      <a:lnTo>
                        <a:pt x="588612" y="1359050"/>
                      </a:lnTo>
                      <a:cubicBezTo>
                        <a:pt x="587780" y="1356833"/>
                        <a:pt x="586394" y="1354616"/>
                        <a:pt x="585285" y="1354062"/>
                      </a:cubicBezTo>
                      <a:cubicBezTo>
                        <a:pt x="582513" y="1352953"/>
                        <a:pt x="570869" y="1351013"/>
                        <a:pt x="570592" y="1347134"/>
                      </a:cubicBezTo>
                      <a:cubicBezTo>
                        <a:pt x="570314" y="1343254"/>
                        <a:pt x="582236" y="1345194"/>
                        <a:pt x="583068" y="1342700"/>
                      </a:cubicBezTo>
                      <a:cubicBezTo>
                        <a:pt x="584176" y="1339928"/>
                        <a:pt x="564770" y="1309445"/>
                        <a:pt x="556175" y="1308614"/>
                      </a:cubicBezTo>
                      <a:cubicBezTo>
                        <a:pt x="547581" y="1307782"/>
                        <a:pt x="547581" y="1313048"/>
                        <a:pt x="542869" y="1311385"/>
                      </a:cubicBezTo>
                      <a:cubicBezTo>
                        <a:pt x="537878" y="1309999"/>
                        <a:pt x="534552" y="1310831"/>
                        <a:pt x="534828" y="1307505"/>
                      </a:cubicBezTo>
                      <a:cubicBezTo>
                        <a:pt x="534828" y="1304180"/>
                        <a:pt x="534828" y="1289492"/>
                        <a:pt x="529007" y="1288938"/>
                      </a:cubicBezTo>
                      <a:cubicBezTo>
                        <a:pt x="523185" y="1288661"/>
                        <a:pt x="515699" y="1288938"/>
                        <a:pt x="517086" y="1283950"/>
                      </a:cubicBezTo>
                      <a:cubicBezTo>
                        <a:pt x="518472" y="1278962"/>
                        <a:pt x="531224" y="1266214"/>
                        <a:pt x="531224" y="1262334"/>
                      </a:cubicBezTo>
                      <a:cubicBezTo>
                        <a:pt x="531224" y="1258455"/>
                        <a:pt x="524016" y="1257900"/>
                        <a:pt x="525125" y="1250695"/>
                      </a:cubicBezTo>
                      <a:cubicBezTo>
                        <a:pt x="526511" y="1243490"/>
                        <a:pt x="525957" y="1235454"/>
                        <a:pt x="530670" y="1232128"/>
                      </a:cubicBezTo>
                      <a:cubicBezTo>
                        <a:pt x="535383" y="1229080"/>
                        <a:pt x="538710" y="1227971"/>
                        <a:pt x="539264" y="1224646"/>
                      </a:cubicBezTo>
                      <a:cubicBezTo>
                        <a:pt x="539819" y="1221320"/>
                        <a:pt x="539819" y="1217441"/>
                        <a:pt x="544255" y="1217441"/>
                      </a:cubicBezTo>
                      <a:cubicBezTo>
                        <a:pt x="548690" y="1217441"/>
                        <a:pt x="553403" y="1217995"/>
                        <a:pt x="556730" y="1222706"/>
                      </a:cubicBezTo>
                      <a:cubicBezTo>
                        <a:pt x="560057" y="1227140"/>
                        <a:pt x="568096" y="1238502"/>
                        <a:pt x="572255" y="1236562"/>
                      </a:cubicBezTo>
                      <a:cubicBezTo>
                        <a:pt x="576413" y="1234622"/>
                        <a:pt x="580295" y="1229357"/>
                        <a:pt x="578909" y="1225477"/>
                      </a:cubicBezTo>
                      <a:cubicBezTo>
                        <a:pt x="577523" y="1221874"/>
                        <a:pt x="570592" y="1211067"/>
                        <a:pt x="576413" y="1208018"/>
                      </a:cubicBezTo>
                      <a:cubicBezTo>
                        <a:pt x="582236" y="1204970"/>
                        <a:pt x="592493" y="1202199"/>
                        <a:pt x="594157" y="1199428"/>
                      </a:cubicBezTo>
                      <a:cubicBezTo>
                        <a:pt x="595820" y="1196656"/>
                        <a:pt x="594988" y="1194717"/>
                        <a:pt x="600533" y="1192777"/>
                      </a:cubicBezTo>
                      <a:cubicBezTo>
                        <a:pt x="606077" y="1190560"/>
                        <a:pt x="621603" y="1181138"/>
                        <a:pt x="624375" y="1178089"/>
                      </a:cubicBezTo>
                      <a:cubicBezTo>
                        <a:pt x="626316" y="1175595"/>
                        <a:pt x="629088" y="1171438"/>
                        <a:pt x="632970" y="1169776"/>
                      </a:cubicBezTo>
                      <a:cubicBezTo>
                        <a:pt x="634078" y="1169221"/>
                        <a:pt x="635465" y="1168944"/>
                        <a:pt x="636851" y="1168944"/>
                      </a:cubicBezTo>
                      <a:cubicBezTo>
                        <a:pt x="642950" y="1168944"/>
                        <a:pt x="644890" y="1178366"/>
                        <a:pt x="650990" y="1177812"/>
                      </a:cubicBezTo>
                      <a:cubicBezTo>
                        <a:pt x="656811" y="1177258"/>
                        <a:pt x="664574" y="1171161"/>
                        <a:pt x="664574" y="1171161"/>
                      </a:cubicBezTo>
                      <a:cubicBezTo>
                        <a:pt x="664574" y="1171161"/>
                        <a:pt x="675663" y="1165064"/>
                        <a:pt x="676772" y="1170330"/>
                      </a:cubicBezTo>
                      <a:cubicBezTo>
                        <a:pt x="678158" y="1175318"/>
                        <a:pt x="677327" y="1178366"/>
                        <a:pt x="685921" y="1178366"/>
                      </a:cubicBezTo>
                      <a:cubicBezTo>
                        <a:pt x="694516" y="1178366"/>
                        <a:pt x="706437" y="1177535"/>
                        <a:pt x="710318" y="1182800"/>
                      </a:cubicBezTo>
                      <a:cubicBezTo>
                        <a:pt x="714199" y="1188066"/>
                        <a:pt x="731110" y="1196102"/>
                        <a:pt x="732219" y="1199428"/>
                      </a:cubicBezTo>
                      <a:cubicBezTo>
                        <a:pt x="733328" y="1202753"/>
                        <a:pt x="737764" y="1208295"/>
                        <a:pt x="738319" y="1203862"/>
                      </a:cubicBezTo>
                      <a:cubicBezTo>
                        <a:pt x="738873" y="1199150"/>
                        <a:pt x="741922" y="1195548"/>
                        <a:pt x="745250" y="1198596"/>
                      </a:cubicBezTo>
                      <a:cubicBezTo>
                        <a:pt x="748576" y="1201645"/>
                        <a:pt x="762715" y="1211898"/>
                        <a:pt x="769923" y="1207187"/>
                      </a:cubicBezTo>
                      <a:cubicBezTo>
                        <a:pt x="777408" y="1202199"/>
                        <a:pt x="780458" y="1194439"/>
                        <a:pt x="784893" y="1193608"/>
                      </a:cubicBezTo>
                      <a:cubicBezTo>
                        <a:pt x="789329" y="1192777"/>
                        <a:pt x="809845" y="1192500"/>
                        <a:pt x="809845" y="1194162"/>
                      </a:cubicBezTo>
                      <a:cubicBezTo>
                        <a:pt x="809845" y="1195825"/>
                        <a:pt x="815389" y="1199428"/>
                        <a:pt x="818717" y="1196656"/>
                      </a:cubicBezTo>
                      <a:cubicBezTo>
                        <a:pt x="821766" y="1193885"/>
                        <a:pt x="842004" y="1188343"/>
                        <a:pt x="843390" y="1194717"/>
                      </a:cubicBezTo>
                      <a:cubicBezTo>
                        <a:pt x="845054" y="1201090"/>
                        <a:pt x="847271" y="1206078"/>
                        <a:pt x="853648" y="1207187"/>
                      </a:cubicBezTo>
                      <a:cubicBezTo>
                        <a:pt x="860024" y="1208295"/>
                        <a:pt x="876658" y="1213007"/>
                        <a:pt x="878599" y="1209127"/>
                      </a:cubicBezTo>
                      <a:cubicBezTo>
                        <a:pt x="880539" y="1205524"/>
                        <a:pt x="882203" y="1200259"/>
                        <a:pt x="884421" y="1201645"/>
                      </a:cubicBezTo>
                      <a:cubicBezTo>
                        <a:pt x="886639" y="1203030"/>
                        <a:pt x="895787" y="1207741"/>
                        <a:pt x="901055" y="1206633"/>
                      </a:cubicBezTo>
                      <a:cubicBezTo>
                        <a:pt x="906322" y="1205524"/>
                        <a:pt x="917135" y="1205524"/>
                        <a:pt x="919907" y="1201090"/>
                      </a:cubicBezTo>
                      <a:cubicBezTo>
                        <a:pt x="921848" y="1197765"/>
                        <a:pt x="926283" y="1190560"/>
                        <a:pt x="923788" y="1185572"/>
                      </a:cubicBezTo>
                      <a:cubicBezTo>
                        <a:pt x="922956" y="1184186"/>
                        <a:pt x="921570" y="1182800"/>
                        <a:pt x="919352" y="1181692"/>
                      </a:cubicBezTo>
                      <a:cubicBezTo>
                        <a:pt x="909372" y="1177812"/>
                        <a:pt x="881094" y="1163402"/>
                        <a:pt x="882480" y="1159799"/>
                      </a:cubicBezTo>
                      <a:cubicBezTo>
                        <a:pt x="883867" y="1156197"/>
                        <a:pt x="889688" y="1154257"/>
                        <a:pt x="894124" y="1154257"/>
                      </a:cubicBezTo>
                      <a:cubicBezTo>
                        <a:pt x="898559" y="1154257"/>
                        <a:pt x="912699" y="1148714"/>
                        <a:pt x="909094" y="1144835"/>
                      </a:cubicBezTo>
                      <a:cubicBezTo>
                        <a:pt x="905213" y="1140955"/>
                        <a:pt x="896896" y="1134581"/>
                        <a:pt x="901332" y="1130424"/>
                      </a:cubicBezTo>
                      <a:cubicBezTo>
                        <a:pt x="905768" y="1126267"/>
                        <a:pt x="906876" y="1123496"/>
                        <a:pt x="912421" y="1122942"/>
                      </a:cubicBezTo>
                      <a:cubicBezTo>
                        <a:pt x="917966" y="1122111"/>
                        <a:pt x="935155" y="1124328"/>
                        <a:pt x="937650" y="1122942"/>
                      </a:cubicBezTo>
                      <a:cubicBezTo>
                        <a:pt x="940145" y="1121556"/>
                        <a:pt x="936818" y="1117122"/>
                        <a:pt x="933214" y="1116568"/>
                      </a:cubicBezTo>
                      <a:cubicBezTo>
                        <a:pt x="929610" y="1116014"/>
                        <a:pt x="912699" y="1110471"/>
                        <a:pt x="915749" y="1107423"/>
                      </a:cubicBezTo>
                      <a:cubicBezTo>
                        <a:pt x="918798" y="1104375"/>
                        <a:pt x="927669" y="1102435"/>
                        <a:pt x="921016" y="1101049"/>
                      </a:cubicBezTo>
                      <a:cubicBezTo>
                        <a:pt x="914639" y="1099387"/>
                        <a:pt x="901609" y="1100495"/>
                        <a:pt x="907154" y="1098278"/>
                      </a:cubicBezTo>
                      <a:cubicBezTo>
                        <a:pt x="912699" y="1096061"/>
                        <a:pt x="915471" y="1094398"/>
                        <a:pt x="912699" y="1092459"/>
                      </a:cubicBezTo>
                      <a:cubicBezTo>
                        <a:pt x="909649" y="1090796"/>
                        <a:pt x="907432" y="1083591"/>
                        <a:pt x="914639" y="1083591"/>
                      </a:cubicBezTo>
                      <a:cubicBezTo>
                        <a:pt x="921848" y="1083591"/>
                        <a:pt x="941808" y="1083591"/>
                        <a:pt x="944026" y="1085253"/>
                      </a:cubicBezTo>
                      <a:cubicBezTo>
                        <a:pt x="946244" y="1086916"/>
                        <a:pt x="950957" y="1090519"/>
                        <a:pt x="952898" y="1086362"/>
                      </a:cubicBezTo>
                      <a:cubicBezTo>
                        <a:pt x="955116" y="1082205"/>
                        <a:pt x="961492" y="1081928"/>
                        <a:pt x="965373" y="1080542"/>
                      </a:cubicBezTo>
                      <a:cubicBezTo>
                        <a:pt x="969254" y="1079157"/>
                        <a:pt x="1004463" y="1072229"/>
                        <a:pt x="1008067" y="1072506"/>
                      </a:cubicBezTo>
                      <a:cubicBezTo>
                        <a:pt x="1011671" y="1072506"/>
                        <a:pt x="1021652" y="1074169"/>
                        <a:pt x="1023038" y="1070289"/>
                      </a:cubicBezTo>
                      <a:cubicBezTo>
                        <a:pt x="1024701" y="1066132"/>
                        <a:pt x="1029415" y="1061421"/>
                        <a:pt x="1035514" y="1061144"/>
                      </a:cubicBezTo>
                      <a:cubicBezTo>
                        <a:pt x="1041890" y="1061144"/>
                        <a:pt x="1060741" y="1059481"/>
                        <a:pt x="1069890" y="1055878"/>
                      </a:cubicBezTo>
                      <a:cubicBezTo>
                        <a:pt x="1079039" y="1052276"/>
                        <a:pt x="1099277" y="1051722"/>
                        <a:pt x="1103713" y="1048950"/>
                      </a:cubicBezTo>
                      <a:cubicBezTo>
                        <a:pt x="1108149" y="1046179"/>
                        <a:pt x="1114248" y="1037311"/>
                        <a:pt x="1120070" y="1035926"/>
                      </a:cubicBezTo>
                      <a:cubicBezTo>
                        <a:pt x="1125892" y="1034540"/>
                        <a:pt x="1141694" y="1032323"/>
                        <a:pt x="1147239" y="1035926"/>
                      </a:cubicBezTo>
                      <a:cubicBezTo>
                        <a:pt x="1152784" y="1039528"/>
                        <a:pt x="1155833" y="1045071"/>
                        <a:pt x="1159437" y="1041745"/>
                      </a:cubicBezTo>
                      <a:cubicBezTo>
                        <a:pt x="1163041" y="1038143"/>
                        <a:pt x="1170526" y="1033986"/>
                        <a:pt x="1174131" y="1038143"/>
                      </a:cubicBezTo>
                      <a:cubicBezTo>
                        <a:pt x="1177735" y="1042577"/>
                        <a:pt x="1186052" y="1055878"/>
                        <a:pt x="1184943" y="1062529"/>
                      </a:cubicBezTo>
                      <a:cubicBezTo>
                        <a:pt x="1183834" y="1069457"/>
                        <a:pt x="1179398" y="1080819"/>
                        <a:pt x="1184943" y="1081097"/>
                      </a:cubicBezTo>
                      <a:cubicBezTo>
                        <a:pt x="1190487" y="1081097"/>
                        <a:pt x="1202963" y="1083868"/>
                        <a:pt x="1205458" y="1079988"/>
                      </a:cubicBezTo>
                      <a:cubicBezTo>
                        <a:pt x="1207953" y="1076385"/>
                        <a:pt x="1207953" y="1069734"/>
                        <a:pt x="1211280" y="1072506"/>
                      </a:cubicBezTo>
                      <a:cubicBezTo>
                        <a:pt x="1214330" y="1075277"/>
                        <a:pt x="1216824" y="1077494"/>
                        <a:pt x="1217102" y="1078880"/>
                      </a:cubicBezTo>
                      <a:cubicBezTo>
                        <a:pt x="1217102" y="1080542"/>
                        <a:pt x="1216270" y="1089687"/>
                        <a:pt x="1219320" y="1086085"/>
                      </a:cubicBezTo>
                      <a:cubicBezTo>
                        <a:pt x="1222369" y="1082482"/>
                        <a:pt x="1226805" y="1079157"/>
                        <a:pt x="1227637" y="1081374"/>
                      </a:cubicBezTo>
                      <a:cubicBezTo>
                        <a:pt x="1228468" y="1083591"/>
                        <a:pt x="1232072" y="1085253"/>
                        <a:pt x="1235122" y="1085530"/>
                      </a:cubicBezTo>
                      <a:cubicBezTo>
                        <a:pt x="1238171" y="1085808"/>
                        <a:pt x="1257023" y="1082205"/>
                        <a:pt x="1250924" y="1086639"/>
                      </a:cubicBezTo>
                      <a:cubicBezTo>
                        <a:pt x="1245102" y="1091073"/>
                        <a:pt x="1240389" y="1095784"/>
                        <a:pt x="1241221" y="1099664"/>
                      </a:cubicBezTo>
                      <a:cubicBezTo>
                        <a:pt x="1242053" y="1103543"/>
                        <a:pt x="1246212" y="1107423"/>
                        <a:pt x="1248706" y="1104929"/>
                      </a:cubicBezTo>
                      <a:cubicBezTo>
                        <a:pt x="1251202" y="1102435"/>
                        <a:pt x="1255915" y="1098555"/>
                        <a:pt x="1258964" y="1099387"/>
                      </a:cubicBezTo>
                      <a:cubicBezTo>
                        <a:pt x="1262014" y="1100218"/>
                        <a:pt x="1271163" y="1104652"/>
                        <a:pt x="1271994" y="1101049"/>
                      </a:cubicBezTo>
                      <a:cubicBezTo>
                        <a:pt x="1272826" y="1097447"/>
                        <a:pt x="1274767" y="1095507"/>
                        <a:pt x="1280311" y="1093290"/>
                      </a:cubicBezTo>
                      <a:cubicBezTo>
                        <a:pt x="1285856" y="1091073"/>
                        <a:pt x="1338531" y="1063915"/>
                        <a:pt x="1336035" y="1069457"/>
                      </a:cubicBezTo>
                      <a:cubicBezTo>
                        <a:pt x="1333540" y="1075000"/>
                        <a:pt x="1335203" y="1077771"/>
                        <a:pt x="1332431" y="1079711"/>
                      </a:cubicBezTo>
                      <a:cubicBezTo>
                        <a:pt x="1329382" y="1081651"/>
                        <a:pt x="1327996" y="1083591"/>
                        <a:pt x="1330768" y="1084699"/>
                      </a:cubicBezTo>
                      <a:cubicBezTo>
                        <a:pt x="1333540" y="1085808"/>
                        <a:pt x="1360709" y="1105206"/>
                        <a:pt x="1374571" y="1125159"/>
                      </a:cubicBezTo>
                      <a:cubicBezTo>
                        <a:pt x="1388433" y="1144835"/>
                        <a:pt x="1425304" y="1204970"/>
                        <a:pt x="1426414" y="1201922"/>
                      </a:cubicBezTo>
                      <a:cubicBezTo>
                        <a:pt x="1427522" y="1198873"/>
                        <a:pt x="1434176" y="1196379"/>
                        <a:pt x="1434731" y="1192777"/>
                      </a:cubicBezTo>
                      <a:cubicBezTo>
                        <a:pt x="1435285" y="1189174"/>
                        <a:pt x="1435563" y="1183632"/>
                        <a:pt x="1441662" y="1183909"/>
                      </a:cubicBezTo>
                      <a:cubicBezTo>
                        <a:pt x="1448038" y="1184186"/>
                        <a:pt x="1451919" y="1185294"/>
                        <a:pt x="1453583" y="1190837"/>
                      </a:cubicBezTo>
                      <a:cubicBezTo>
                        <a:pt x="1455246" y="1196379"/>
                        <a:pt x="1455800" y="1203862"/>
                        <a:pt x="1463840" y="1203862"/>
                      </a:cubicBezTo>
                      <a:cubicBezTo>
                        <a:pt x="1472157" y="1203862"/>
                        <a:pt x="1489623" y="1206633"/>
                        <a:pt x="1492950" y="1203862"/>
                      </a:cubicBezTo>
                      <a:cubicBezTo>
                        <a:pt x="1496277" y="1200813"/>
                        <a:pt x="1498771" y="1193608"/>
                        <a:pt x="1508198" y="1194717"/>
                      </a:cubicBezTo>
                      <a:cubicBezTo>
                        <a:pt x="1517624" y="1195825"/>
                        <a:pt x="1532595" y="1203584"/>
                        <a:pt x="1533703" y="1208295"/>
                      </a:cubicBezTo>
                      <a:cubicBezTo>
                        <a:pt x="1534812" y="1213284"/>
                        <a:pt x="1537307" y="1219658"/>
                        <a:pt x="1540357" y="1220212"/>
                      </a:cubicBezTo>
                      <a:cubicBezTo>
                        <a:pt x="1543406" y="1220766"/>
                        <a:pt x="1557823" y="1224646"/>
                        <a:pt x="1557823" y="1229080"/>
                      </a:cubicBezTo>
                      <a:cubicBezTo>
                        <a:pt x="1557823" y="1233236"/>
                        <a:pt x="1560595" y="1243490"/>
                        <a:pt x="1571130" y="1245153"/>
                      </a:cubicBezTo>
                      <a:cubicBezTo>
                        <a:pt x="1581665" y="1246815"/>
                        <a:pt x="1584714" y="1249864"/>
                        <a:pt x="1589704" y="1246261"/>
                      </a:cubicBezTo>
                      <a:cubicBezTo>
                        <a:pt x="1594972" y="1242659"/>
                        <a:pt x="1600794" y="1236839"/>
                        <a:pt x="1602457" y="1240719"/>
                      </a:cubicBezTo>
                      <a:cubicBezTo>
                        <a:pt x="1604120" y="1244598"/>
                        <a:pt x="1607725" y="1252635"/>
                        <a:pt x="1615765" y="1255960"/>
                      </a:cubicBezTo>
                      <a:cubicBezTo>
                        <a:pt x="1619092" y="1257346"/>
                        <a:pt x="1622418" y="1258732"/>
                        <a:pt x="1625745" y="1259563"/>
                      </a:cubicBezTo>
                      <a:cubicBezTo>
                        <a:pt x="1627409" y="1260117"/>
                        <a:pt x="1629072" y="1260394"/>
                        <a:pt x="1630735" y="1260394"/>
                      </a:cubicBezTo>
                      <a:cubicBezTo>
                        <a:pt x="1633785" y="1260394"/>
                        <a:pt x="1636557" y="1259840"/>
                        <a:pt x="1639052" y="1257623"/>
                      </a:cubicBezTo>
                      <a:cubicBezTo>
                        <a:pt x="1645983" y="1252081"/>
                        <a:pt x="1642656" y="1248755"/>
                        <a:pt x="1649864" y="1247647"/>
                      </a:cubicBezTo>
                      <a:cubicBezTo>
                        <a:pt x="1657350" y="1246538"/>
                        <a:pt x="1674815" y="1245430"/>
                        <a:pt x="1681746" y="1240164"/>
                      </a:cubicBezTo>
                      <a:cubicBezTo>
                        <a:pt x="1688954" y="1234899"/>
                        <a:pt x="1731926" y="1207187"/>
                        <a:pt x="1738302" y="1207187"/>
                      </a:cubicBezTo>
                      <a:cubicBezTo>
                        <a:pt x="1744679" y="1207187"/>
                        <a:pt x="1750223" y="1206633"/>
                        <a:pt x="1753827" y="1204693"/>
                      </a:cubicBezTo>
                      <a:cubicBezTo>
                        <a:pt x="1757431" y="1202753"/>
                        <a:pt x="1757431" y="1197488"/>
                        <a:pt x="1762976" y="1198873"/>
                      </a:cubicBezTo>
                      <a:cubicBezTo>
                        <a:pt x="1768520" y="1200536"/>
                        <a:pt x="1779333" y="1204693"/>
                        <a:pt x="1780442" y="1205524"/>
                      </a:cubicBezTo>
                      <a:cubicBezTo>
                        <a:pt x="1781550" y="1206633"/>
                        <a:pt x="1785986" y="1209958"/>
                        <a:pt x="1792640" y="1209958"/>
                      </a:cubicBezTo>
                      <a:cubicBezTo>
                        <a:pt x="1799294" y="1209958"/>
                        <a:pt x="1808443" y="1210513"/>
                        <a:pt x="1810937" y="1215223"/>
                      </a:cubicBezTo>
                      <a:cubicBezTo>
                        <a:pt x="1813432" y="1220212"/>
                        <a:pt x="1815650" y="1228525"/>
                        <a:pt x="1823967" y="1230465"/>
                      </a:cubicBezTo>
                      <a:cubicBezTo>
                        <a:pt x="1832284" y="1232405"/>
                        <a:pt x="1836720" y="1233514"/>
                        <a:pt x="1843097" y="1232128"/>
                      </a:cubicBezTo>
                      <a:cubicBezTo>
                        <a:pt x="1849473" y="1230742"/>
                        <a:pt x="1852245" y="1229634"/>
                        <a:pt x="1860008" y="1231019"/>
                      </a:cubicBezTo>
                      <a:cubicBezTo>
                        <a:pt x="1867770" y="1232682"/>
                        <a:pt x="1886345" y="1239333"/>
                        <a:pt x="1891890" y="1236839"/>
                      </a:cubicBezTo>
                      <a:cubicBezTo>
                        <a:pt x="1897434" y="1234068"/>
                        <a:pt x="1910464" y="1230742"/>
                        <a:pt x="1913514" y="1224369"/>
                      </a:cubicBezTo>
                      <a:cubicBezTo>
                        <a:pt x="1916564" y="1217995"/>
                        <a:pt x="1918781" y="1210790"/>
                        <a:pt x="1915732" y="1209127"/>
                      </a:cubicBezTo>
                      <a:cubicBezTo>
                        <a:pt x="1912682" y="1207187"/>
                        <a:pt x="1905197" y="1197488"/>
                        <a:pt x="1906306" y="1189728"/>
                      </a:cubicBezTo>
                      <a:cubicBezTo>
                        <a:pt x="1907415" y="1181969"/>
                        <a:pt x="1914068" y="1178921"/>
                        <a:pt x="1915455" y="1174487"/>
                      </a:cubicBezTo>
                      <a:cubicBezTo>
                        <a:pt x="1916841" y="1170053"/>
                        <a:pt x="1921277" y="1164233"/>
                        <a:pt x="1926267" y="1161739"/>
                      </a:cubicBezTo>
                      <a:cubicBezTo>
                        <a:pt x="1931257" y="1159245"/>
                        <a:pt x="1931534" y="1152871"/>
                        <a:pt x="1939019" y="1155919"/>
                      </a:cubicBezTo>
                      <a:cubicBezTo>
                        <a:pt x="1946505" y="1158968"/>
                        <a:pt x="1958703" y="1168944"/>
                        <a:pt x="1965357" y="1167836"/>
                      </a:cubicBezTo>
                      <a:cubicBezTo>
                        <a:pt x="1972011" y="1166727"/>
                        <a:pt x="1983654" y="1169498"/>
                        <a:pt x="1989199" y="1172270"/>
                      </a:cubicBezTo>
                      <a:cubicBezTo>
                        <a:pt x="1994744" y="1174764"/>
                        <a:pt x="2024408" y="1179198"/>
                        <a:pt x="2023576" y="1187234"/>
                      </a:cubicBezTo>
                      <a:cubicBezTo>
                        <a:pt x="2022744" y="1194994"/>
                        <a:pt x="2023576" y="1209127"/>
                        <a:pt x="2031339" y="1212729"/>
                      </a:cubicBezTo>
                      <a:cubicBezTo>
                        <a:pt x="2039101" y="1216332"/>
                        <a:pt x="2064884" y="1227417"/>
                        <a:pt x="2074864" y="1223814"/>
                      </a:cubicBezTo>
                      <a:cubicBezTo>
                        <a:pt x="2084845" y="1220212"/>
                        <a:pt x="2096766" y="1213284"/>
                        <a:pt x="2107578" y="1213007"/>
                      </a:cubicBezTo>
                      <a:cubicBezTo>
                        <a:pt x="2118390" y="1213007"/>
                        <a:pt x="2128648" y="1218549"/>
                        <a:pt x="2135024" y="1218826"/>
                      </a:cubicBezTo>
                      <a:cubicBezTo>
                        <a:pt x="2141401" y="1218826"/>
                        <a:pt x="2146945" y="1217995"/>
                        <a:pt x="2148886" y="1219935"/>
                      </a:cubicBezTo>
                      <a:cubicBezTo>
                        <a:pt x="2151104" y="1222152"/>
                        <a:pt x="2160253" y="1232128"/>
                        <a:pt x="2165797" y="1231019"/>
                      </a:cubicBezTo>
                      <a:cubicBezTo>
                        <a:pt x="2171064" y="1230188"/>
                        <a:pt x="2178827" y="1229911"/>
                        <a:pt x="2179659" y="1233236"/>
                      </a:cubicBezTo>
                      <a:cubicBezTo>
                        <a:pt x="2180491" y="1236562"/>
                        <a:pt x="2186867" y="1254575"/>
                        <a:pt x="2196015" y="1254021"/>
                      </a:cubicBezTo>
                      <a:cubicBezTo>
                        <a:pt x="2205164" y="1253189"/>
                        <a:pt x="2214313" y="1254852"/>
                        <a:pt x="2219580" y="1255683"/>
                      </a:cubicBezTo>
                      <a:cubicBezTo>
                        <a:pt x="2224848" y="1256238"/>
                        <a:pt x="2251740" y="1261226"/>
                        <a:pt x="2261166" y="1258177"/>
                      </a:cubicBezTo>
                      <a:cubicBezTo>
                        <a:pt x="2270592" y="1255129"/>
                        <a:pt x="2283899" y="1250141"/>
                        <a:pt x="2292771" y="1249864"/>
                      </a:cubicBezTo>
                      <a:cubicBezTo>
                        <a:pt x="2301919" y="1249310"/>
                        <a:pt x="2307187" y="1249032"/>
                        <a:pt x="2313563" y="1244321"/>
                      </a:cubicBezTo>
                      <a:cubicBezTo>
                        <a:pt x="2319940" y="1239333"/>
                        <a:pt x="2333246" y="1223814"/>
                        <a:pt x="2344059" y="1222429"/>
                      </a:cubicBezTo>
                      <a:cubicBezTo>
                        <a:pt x="2355148" y="1221043"/>
                        <a:pt x="2359307" y="1221597"/>
                        <a:pt x="2367901" y="1224646"/>
                      </a:cubicBezTo>
                      <a:cubicBezTo>
                        <a:pt x="2376495" y="1227971"/>
                        <a:pt x="2381762" y="1234068"/>
                        <a:pt x="2386198" y="1232959"/>
                      </a:cubicBezTo>
                      <a:cubicBezTo>
                        <a:pt x="2390634" y="1231851"/>
                        <a:pt x="2398951" y="1225200"/>
                        <a:pt x="2407545" y="1231574"/>
                      </a:cubicBezTo>
                      <a:cubicBezTo>
                        <a:pt x="2409209" y="1232959"/>
                        <a:pt x="2411981" y="1234345"/>
                        <a:pt x="2415030" y="1235731"/>
                      </a:cubicBezTo>
                      <a:cubicBezTo>
                        <a:pt x="2426397" y="1241273"/>
                        <a:pt x="2444695" y="1246261"/>
                        <a:pt x="2450240" y="1244044"/>
                      </a:cubicBezTo>
                      <a:cubicBezTo>
                        <a:pt x="2457447" y="1240996"/>
                        <a:pt x="2461883" y="1231297"/>
                        <a:pt x="2468814" y="1229911"/>
                      </a:cubicBezTo>
                      <a:cubicBezTo>
                        <a:pt x="2475745" y="1228525"/>
                        <a:pt x="2485725" y="1229357"/>
                        <a:pt x="2487111" y="1220212"/>
                      </a:cubicBezTo>
                      <a:cubicBezTo>
                        <a:pt x="2488221" y="1211067"/>
                        <a:pt x="2491547" y="1194162"/>
                        <a:pt x="2498201" y="1185849"/>
                      </a:cubicBezTo>
                      <a:cubicBezTo>
                        <a:pt x="2505132" y="1177535"/>
                        <a:pt x="2527310" y="1157305"/>
                        <a:pt x="2525093" y="1154257"/>
                      </a:cubicBezTo>
                      <a:cubicBezTo>
                        <a:pt x="2522875" y="1151208"/>
                        <a:pt x="2519271" y="1149823"/>
                        <a:pt x="2521489" y="1146775"/>
                      </a:cubicBezTo>
                      <a:cubicBezTo>
                        <a:pt x="2523707" y="1143726"/>
                        <a:pt x="2525370" y="1139569"/>
                        <a:pt x="2519548" y="1138461"/>
                      </a:cubicBezTo>
                      <a:cubicBezTo>
                        <a:pt x="2513726" y="1137352"/>
                        <a:pt x="2498478" y="1134304"/>
                        <a:pt x="2509013" y="1126544"/>
                      </a:cubicBezTo>
                      <a:cubicBezTo>
                        <a:pt x="2519548" y="1118785"/>
                        <a:pt x="2526479" y="1111026"/>
                        <a:pt x="2536737" y="1109363"/>
                      </a:cubicBezTo>
                      <a:cubicBezTo>
                        <a:pt x="2546994" y="1107700"/>
                        <a:pt x="2585253" y="1108254"/>
                        <a:pt x="2587471" y="1105483"/>
                      </a:cubicBezTo>
                      <a:cubicBezTo>
                        <a:pt x="2589966" y="1102712"/>
                        <a:pt x="2595788" y="1100495"/>
                        <a:pt x="2603827" y="1103266"/>
                      </a:cubicBezTo>
                      <a:cubicBezTo>
                        <a:pt x="2611867" y="1106315"/>
                        <a:pt x="2624065" y="1115460"/>
                        <a:pt x="2628501" y="1114905"/>
                      </a:cubicBezTo>
                      <a:cubicBezTo>
                        <a:pt x="2633214" y="1114351"/>
                        <a:pt x="2649571" y="1116014"/>
                        <a:pt x="2655116" y="1119616"/>
                      </a:cubicBezTo>
                      <a:cubicBezTo>
                        <a:pt x="2660660" y="1123219"/>
                        <a:pt x="2667037" y="1129593"/>
                        <a:pt x="2666759" y="1132364"/>
                      </a:cubicBezTo>
                      <a:cubicBezTo>
                        <a:pt x="2666205" y="1135135"/>
                        <a:pt x="2666759" y="1140678"/>
                        <a:pt x="2670918" y="1143449"/>
                      </a:cubicBezTo>
                      <a:cubicBezTo>
                        <a:pt x="2674799" y="1145943"/>
                        <a:pt x="2680621" y="1151208"/>
                        <a:pt x="2679512" y="1154534"/>
                      </a:cubicBezTo>
                      <a:cubicBezTo>
                        <a:pt x="2678403" y="1157859"/>
                        <a:pt x="2680344" y="1172824"/>
                        <a:pt x="2683116" y="1175041"/>
                      </a:cubicBezTo>
                      <a:cubicBezTo>
                        <a:pt x="2685889" y="1177258"/>
                        <a:pt x="2693374" y="1185849"/>
                        <a:pt x="2694206" y="1190837"/>
                      </a:cubicBezTo>
                      <a:cubicBezTo>
                        <a:pt x="2695037" y="1195825"/>
                        <a:pt x="2708344" y="1219658"/>
                        <a:pt x="2707790" y="1223260"/>
                      </a:cubicBezTo>
                      <a:cubicBezTo>
                        <a:pt x="2707236" y="1226863"/>
                        <a:pt x="2708622" y="1243767"/>
                        <a:pt x="2716107" y="1243767"/>
                      </a:cubicBezTo>
                      <a:cubicBezTo>
                        <a:pt x="2723592" y="1243767"/>
                        <a:pt x="2738008" y="1241273"/>
                        <a:pt x="2742167" y="1246261"/>
                      </a:cubicBezTo>
                      <a:cubicBezTo>
                        <a:pt x="2746325" y="1251249"/>
                        <a:pt x="2748267" y="1253189"/>
                        <a:pt x="2754088" y="1252358"/>
                      </a:cubicBezTo>
                      <a:cubicBezTo>
                        <a:pt x="2759910" y="1251527"/>
                        <a:pt x="2760465" y="1248201"/>
                        <a:pt x="2763514" y="1251527"/>
                      </a:cubicBezTo>
                      <a:cubicBezTo>
                        <a:pt x="2766564" y="1255129"/>
                        <a:pt x="2775712" y="1268985"/>
                        <a:pt x="2780703" y="1269262"/>
                      </a:cubicBezTo>
                      <a:cubicBezTo>
                        <a:pt x="2785970" y="1269539"/>
                        <a:pt x="2791792" y="1268431"/>
                        <a:pt x="2790406" y="1271756"/>
                      </a:cubicBezTo>
                      <a:cubicBezTo>
                        <a:pt x="2789020" y="1274805"/>
                        <a:pt x="2786802" y="1280901"/>
                        <a:pt x="2790406" y="1281456"/>
                      </a:cubicBezTo>
                      <a:cubicBezTo>
                        <a:pt x="2794287" y="1282010"/>
                        <a:pt x="2799000" y="1286721"/>
                        <a:pt x="2796227" y="1289492"/>
                      </a:cubicBezTo>
                      <a:cubicBezTo>
                        <a:pt x="2793178" y="1292263"/>
                        <a:pt x="2790683" y="1296974"/>
                        <a:pt x="2793178" y="1298083"/>
                      </a:cubicBezTo>
                      <a:cubicBezTo>
                        <a:pt x="2795673" y="1299192"/>
                        <a:pt x="2799277" y="1303071"/>
                        <a:pt x="2799277" y="1304734"/>
                      </a:cubicBezTo>
                      <a:cubicBezTo>
                        <a:pt x="2799277" y="1306397"/>
                        <a:pt x="2797059" y="1309999"/>
                        <a:pt x="2802327" y="1309168"/>
                      </a:cubicBezTo>
                      <a:cubicBezTo>
                        <a:pt x="2807594" y="1308614"/>
                        <a:pt x="2835872" y="1314710"/>
                        <a:pt x="2841417" y="1308614"/>
                      </a:cubicBezTo>
                      <a:cubicBezTo>
                        <a:pt x="2846961" y="1302517"/>
                        <a:pt x="2846407" y="1300300"/>
                        <a:pt x="2852784" y="1298360"/>
                      </a:cubicBezTo>
                      <a:cubicBezTo>
                        <a:pt x="2859160" y="1296420"/>
                        <a:pt x="2867200" y="1297529"/>
                        <a:pt x="2871636" y="1293649"/>
                      </a:cubicBezTo>
                      <a:cubicBezTo>
                        <a:pt x="2876071" y="1289769"/>
                        <a:pt x="2902963" y="1281456"/>
                        <a:pt x="2901022" y="1287829"/>
                      </a:cubicBezTo>
                      <a:cubicBezTo>
                        <a:pt x="2899082" y="1294203"/>
                        <a:pt x="2897418" y="1300300"/>
                        <a:pt x="2899359" y="1303071"/>
                      </a:cubicBezTo>
                      <a:cubicBezTo>
                        <a:pt x="2901300" y="1305842"/>
                        <a:pt x="2903240" y="1310553"/>
                        <a:pt x="2899913" y="1312770"/>
                      </a:cubicBezTo>
                      <a:cubicBezTo>
                        <a:pt x="2896587" y="1314987"/>
                        <a:pt x="2887438" y="1317759"/>
                        <a:pt x="2887715" y="1324687"/>
                      </a:cubicBezTo>
                      <a:cubicBezTo>
                        <a:pt x="2887715" y="1331615"/>
                        <a:pt x="2880784" y="1346579"/>
                        <a:pt x="2879675" y="1354339"/>
                      </a:cubicBezTo>
                      <a:cubicBezTo>
                        <a:pt x="2878567" y="1361821"/>
                        <a:pt x="2869418" y="1368195"/>
                        <a:pt x="2869140" y="1371797"/>
                      </a:cubicBezTo>
                      <a:cubicBezTo>
                        <a:pt x="2869140" y="1375400"/>
                        <a:pt x="2868032" y="1380111"/>
                        <a:pt x="2864427" y="1382328"/>
                      </a:cubicBezTo>
                      <a:cubicBezTo>
                        <a:pt x="2860823" y="1384545"/>
                        <a:pt x="2857497" y="1385376"/>
                        <a:pt x="2857497" y="1388702"/>
                      </a:cubicBezTo>
                      <a:cubicBezTo>
                        <a:pt x="2857497" y="1392027"/>
                        <a:pt x="2857774" y="1401172"/>
                        <a:pt x="2849179" y="1400341"/>
                      </a:cubicBezTo>
                      <a:cubicBezTo>
                        <a:pt x="2840308" y="1399232"/>
                        <a:pt x="2824783" y="1388979"/>
                        <a:pt x="2822010" y="1391750"/>
                      </a:cubicBezTo>
                      <a:cubicBezTo>
                        <a:pt x="2818961" y="1394521"/>
                        <a:pt x="2816466" y="1402281"/>
                        <a:pt x="2812307" y="1403389"/>
                      </a:cubicBezTo>
                      <a:cubicBezTo>
                        <a:pt x="2807872" y="1404498"/>
                        <a:pt x="2799000" y="1403389"/>
                        <a:pt x="2802050" y="1410040"/>
                      </a:cubicBezTo>
                      <a:cubicBezTo>
                        <a:pt x="2805100" y="1416968"/>
                        <a:pt x="2810644" y="1427776"/>
                        <a:pt x="2810089" y="1435258"/>
                      </a:cubicBezTo>
                      <a:cubicBezTo>
                        <a:pt x="2809535" y="1442463"/>
                        <a:pt x="2809258" y="1469621"/>
                        <a:pt x="2801495" y="1471838"/>
                      </a:cubicBezTo>
                      <a:cubicBezTo>
                        <a:pt x="2795673" y="1473501"/>
                        <a:pt x="2790960" y="1477935"/>
                        <a:pt x="2787079" y="1478212"/>
                      </a:cubicBezTo>
                      <a:cubicBezTo>
                        <a:pt x="2787634" y="1480983"/>
                        <a:pt x="2789297" y="1485140"/>
                        <a:pt x="2793733" y="1488466"/>
                      </a:cubicBezTo>
                      <a:cubicBezTo>
                        <a:pt x="2793733" y="1487634"/>
                        <a:pt x="2793733" y="1486526"/>
                        <a:pt x="2794287" y="1485417"/>
                      </a:cubicBezTo>
                      <a:cubicBezTo>
                        <a:pt x="2795119" y="1482369"/>
                        <a:pt x="2796505" y="1482646"/>
                        <a:pt x="2799000" y="1483478"/>
                      </a:cubicBezTo>
                      <a:cubicBezTo>
                        <a:pt x="2801495" y="1484309"/>
                        <a:pt x="2803713" y="1484863"/>
                        <a:pt x="2806486" y="1483755"/>
                      </a:cubicBezTo>
                      <a:cubicBezTo>
                        <a:pt x="2807594" y="1481260"/>
                        <a:pt x="2808149" y="1478766"/>
                        <a:pt x="2809535" y="1476272"/>
                      </a:cubicBezTo>
                      <a:cubicBezTo>
                        <a:pt x="2811199" y="1473501"/>
                        <a:pt x="2812862" y="1470730"/>
                        <a:pt x="2814803" y="1468236"/>
                      </a:cubicBezTo>
                      <a:cubicBezTo>
                        <a:pt x="2817852" y="1463802"/>
                        <a:pt x="2821456" y="1457982"/>
                        <a:pt x="2827555" y="1458814"/>
                      </a:cubicBezTo>
                      <a:cubicBezTo>
                        <a:pt x="2827555" y="1460753"/>
                        <a:pt x="2826723" y="1465465"/>
                        <a:pt x="2828109" y="1466573"/>
                      </a:cubicBezTo>
                      <a:cubicBezTo>
                        <a:pt x="2830051" y="1465742"/>
                        <a:pt x="2831159" y="1464633"/>
                        <a:pt x="2831714" y="1462416"/>
                      </a:cubicBezTo>
                      <a:cubicBezTo>
                        <a:pt x="2832268" y="1460753"/>
                        <a:pt x="2831714" y="1458537"/>
                        <a:pt x="2832823" y="1457151"/>
                      </a:cubicBezTo>
                      <a:cubicBezTo>
                        <a:pt x="2835595" y="1453271"/>
                        <a:pt x="2837813" y="1457982"/>
                        <a:pt x="2836981" y="1460753"/>
                      </a:cubicBezTo>
                      <a:cubicBezTo>
                        <a:pt x="2836150" y="1464079"/>
                        <a:pt x="2834486" y="1467681"/>
                        <a:pt x="2835318" y="1471284"/>
                      </a:cubicBezTo>
                      <a:cubicBezTo>
                        <a:pt x="2836426" y="1475441"/>
                        <a:pt x="2840031" y="1472393"/>
                        <a:pt x="2842249" y="1472393"/>
                      </a:cubicBezTo>
                      <a:cubicBezTo>
                        <a:pt x="2845298" y="1472393"/>
                        <a:pt x="2848348" y="1474332"/>
                        <a:pt x="2851674" y="1474609"/>
                      </a:cubicBezTo>
                      <a:cubicBezTo>
                        <a:pt x="2855002" y="1474887"/>
                        <a:pt x="2858328" y="1475718"/>
                        <a:pt x="2861655" y="1475441"/>
                      </a:cubicBezTo>
                      <a:cubicBezTo>
                        <a:pt x="2869140" y="1474887"/>
                        <a:pt x="2875794" y="1470453"/>
                        <a:pt x="2882725" y="1467959"/>
                      </a:cubicBezTo>
                      <a:cubicBezTo>
                        <a:pt x="2892983" y="1464079"/>
                        <a:pt x="2901300" y="1457982"/>
                        <a:pt x="2910171" y="1451609"/>
                      </a:cubicBezTo>
                      <a:cubicBezTo>
                        <a:pt x="2914884" y="1448283"/>
                        <a:pt x="2919320" y="1444403"/>
                        <a:pt x="2922647" y="1439692"/>
                      </a:cubicBezTo>
                      <a:cubicBezTo>
                        <a:pt x="2925696" y="1435535"/>
                        <a:pt x="2927359" y="1430824"/>
                        <a:pt x="2929855" y="1426668"/>
                      </a:cubicBezTo>
                      <a:cubicBezTo>
                        <a:pt x="2935400" y="1416691"/>
                        <a:pt x="2945657" y="1410040"/>
                        <a:pt x="2953420" y="1402004"/>
                      </a:cubicBezTo>
                      <a:cubicBezTo>
                        <a:pt x="2960627" y="1394799"/>
                        <a:pt x="2968390" y="1388425"/>
                        <a:pt x="2975044" y="1380942"/>
                      </a:cubicBezTo>
                      <a:cubicBezTo>
                        <a:pt x="2978371" y="1377063"/>
                        <a:pt x="2981420" y="1372906"/>
                        <a:pt x="2984747" y="1369026"/>
                      </a:cubicBezTo>
                      <a:cubicBezTo>
                        <a:pt x="2988628" y="1364592"/>
                        <a:pt x="2992787" y="1360158"/>
                        <a:pt x="2996391" y="1355447"/>
                      </a:cubicBezTo>
                      <a:cubicBezTo>
                        <a:pt x="3002767" y="1346579"/>
                        <a:pt x="3004708" y="1336049"/>
                        <a:pt x="3011916" y="1327735"/>
                      </a:cubicBezTo>
                      <a:cubicBezTo>
                        <a:pt x="3015520" y="1323578"/>
                        <a:pt x="3018570" y="1319421"/>
                        <a:pt x="3021342" y="1314710"/>
                      </a:cubicBezTo>
                      <a:cubicBezTo>
                        <a:pt x="3023837" y="1309999"/>
                        <a:pt x="3026055" y="1305565"/>
                        <a:pt x="3029936" y="1301963"/>
                      </a:cubicBezTo>
                      <a:cubicBezTo>
                        <a:pt x="3034095" y="1298083"/>
                        <a:pt x="3039085" y="1295312"/>
                        <a:pt x="3042412" y="1290878"/>
                      </a:cubicBezTo>
                      <a:cubicBezTo>
                        <a:pt x="3046293" y="1285890"/>
                        <a:pt x="3048234" y="1280070"/>
                        <a:pt x="3050174" y="1274251"/>
                      </a:cubicBezTo>
                      <a:cubicBezTo>
                        <a:pt x="3051838" y="1269539"/>
                        <a:pt x="3054055" y="1264828"/>
                        <a:pt x="3055719" y="1260117"/>
                      </a:cubicBezTo>
                      <a:cubicBezTo>
                        <a:pt x="3059323" y="1250418"/>
                        <a:pt x="3060709" y="1239887"/>
                        <a:pt x="3062095" y="1229634"/>
                      </a:cubicBezTo>
                      <a:cubicBezTo>
                        <a:pt x="3062927" y="1224091"/>
                        <a:pt x="3057105" y="1222706"/>
                        <a:pt x="3055996" y="1217718"/>
                      </a:cubicBezTo>
                      <a:cubicBezTo>
                        <a:pt x="3054887" y="1213007"/>
                        <a:pt x="3057659" y="1208573"/>
                        <a:pt x="3059323" y="1204416"/>
                      </a:cubicBezTo>
                      <a:cubicBezTo>
                        <a:pt x="3060709" y="1200259"/>
                        <a:pt x="3062650" y="1195825"/>
                        <a:pt x="3063482" y="1191391"/>
                      </a:cubicBezTo>
                      <a:cubicBezTo>
                        <a:pt x="3064590" y="1186957"/>
                        <a:pt x="3064590" y="1182523"/>
                        <a:pt x="3067640" y="1178921"/>
                      </a:cubicBezTo>
                      <a:cubicBezTo>
                        <a:pt x="3070412" y="1175872"/>
                        <a:pt x="3073462" y="1172824"/>
                        <a:pt x="3076234" y="1169498"/>
                      </a:cubicBezTo>
                      <a:cubicBezTo>
                        <a:pt x="3079561" y="1165619"/>
                        <a:pt x="3079006" y="1160908"/>
                        <a:pt x="3080393" y="1156197"/>
                      </a:cubicBezTo>
                      <a:cubicBezTo>
                        <a:pt x="3080948" y="1153980"/>
                        <a:pt x="3082056" y="1151763"/>
                        <a:pt x="3080670" y="1149546"/>
                      </a:cubicBezTo>
                      <a:cubicBezTo>
                        <a:pt x="3079561" y="1147883"/>
                        <a:pt x="3077343" y="1147329"/>
                        <a:pt x="3076789" y="1145112"/>
                      </a:cubicBezTo>
                      <a:cubicBezTo>
                        <a:pt x="3076234" y="1142895"/>
                        <a:pt x="3077898" y="1140401"/>
                        <a:pt x="3078175" y="1137907"/>
                      </a:cubicBezTo>
                      <a:cubicBezTo>
                        <a:pt x="3078730" y="1135135"/>
                        <a:pt x="3077898" y="1132918"/>
                        <a:pt x="3075957" y="1130979"/>
                      </a:cubicBezTo>
                      <a:cubicBezTo>
                        <a:pt x="3072631" y="1127376"/>
                        <a:pt x="3069303" y="1126822"/>
                        <a:pt x="3068194" y="1121556"/>
                      </a:cubicBezTo>
                      <a:cubicBezTo>
                        <a:pt x="3071521" y="1121556"/>
                        <a:pt x="3075957" y="1121556"/>
                        <a:pt x="3079006" y="1119616"/>
                      </a:cubicBezTo>
                      <a:cubicBezTo>
                        <a:pt x="3082611" y="1117399"/>
                        <a:pt x="3080670" y="1113797"/>
                        <a:pt x="3077898" y="1111580"/>
                      </a:cubicBezTo>
                      <a:cubicBezTo>
                        <a:pt x="3075680" y="1109640"/>
                        <a:pt x="3072631" y="1108532"/>
                        <a:pt x="3070412" y="1106592"/>
                      </a:cubicBezTo>
                      <a:cubicBezTo>
                        <a:pt x="3067917" y="1104652"/>
                        <a:pt x="3065422" y="1102158"/>
                        <a:pt x="3063204" y="1099664"/>
                      </a:cubicBezTo>
                      <a:cubicBezTo>
                        <a:pt x="3060986" y="1097447"/>
                        <a:pt x="3059323" y="1094675"/>
                        <a:pt x="3057383" y="1092181"/>
                      </a:cubicBezTo>
                      <a:cubicBezTo>
                        <a:pt x="3055165" y="1089410"/>
                        <a:pt x="3052392" y="1087747"/>
                        <a:pt x="3049620" y="1085530"/>
                      </a:cubicBezTo>
                      <a:cubicBezTo>
                        <a:pt x="3043798" y="1081374"/>
                        <a:pt x="3039917" y="1072783"/>
                        <a:pt x="3031877" y="1073060"/>
                      </a:cubicBezTo>
                      <a:cubicBezTo>
                        <a:pt x="3028550" y="1073060"/>
                        <a:pt x="3024946" y="1074446"/>
                        <a:pt x="3021619" y="1075000"/>
                      </a:cubicBezTo>
                      <a:cubicBezTo>
                        <a:pt x="3018570" y="1075554"/>
                        <a:pt x="3015520" y="1076108"/>
                        <a:pt x="3012748" y="1076940"/>
                      </a:cubicBezTo>
                      <a:cubicBezTo>
                        <a:pt x="3012470" y="1079711"/>
                        <a:pt x="3011361" y="1082482"/>
                        <a:pt x="3010807" y="1085253"/>
                      </a:cubicBezTo>
                      <a:cubicBezTo>
                        <a:pt x="3010253" y="1087747"/>
                        <a:pt x="3009421" y="1090242"/>
                        <a:pt x="3008589" y="1092459"/>
                      </a:cubicBezTo>
                      <a:cubicBezTo>
                        <a:pt x="3007480" y="1095507"/>
                        <a:pt x="3005817" y="1098278"/>
                        <a:pt x="3003599" y="1101049"/>
                      </a:cubicBezTo>
                      <a:cubicBezTo>
                        <a:pt x="3002490" y="1102435"/>
                        <a:pt x="2999718" y="1104929"/>
                        <a:pt x="2997777" y="1104375"/>
                      </a:cubicBezTo>
                      <a:cubicBezTo>
                        <a:pt x="2997222" y="1101881"/>
                        <a:pt x="2998608" y="1099387"/>
                        <a:pt x="2999440" y="1097170"/>
                      </a:cubicBezTo>
                      <a:cubicBezTo>
                        <a:pt x="3000272" y="1095230"/>
                        <a:pt x="3003876" y="1091627"/>
                        <a:pt x="3003044" y="1089410"/>
                      </a:cubicBezTo>
                      <a:cubicBezTo>
                        <a:pt x="2999718" y="1089965"/>
                        <a:pt x="2998608" y="1092459"/>
                        <a:pt x="2996391" y="1094398"/>
                      </a:cubicBezTo>
                      <a:cubicBezTo>
                        <a:pt x="2994727" y="1096061"/>
                        <a:pt x="2992233" y="1097170"/>
                        <a:pt x="2990291" y="1098555"/>
                      </a:cubicBezTo>
                      <a:cubicBezTo>
                        <a:pt x="2985579" y="1102158"/>
                        <a:pt x="2977816" y="1102989"/>
                        <a:pt x="2972271" y="1099941"/>
                      </a:cubicBezTo>
                      <a:cubicBezTo>
                        <a:pt x="2971994" y="1097724"/>
                        <a:pt x="2972549" y="1096615"/>
                        <a:pt x="2973657" y="1094953"/>
                      </a:cubicBezTo>
                      <a:cubicBezTo>
                        <a:pt x="2974212" y="1093844"/>
                        <a:pt x="2974489" y="1093013"/>
                        <a:pt x="2975321" y="1092181"/>
                      </a:cubicBezTo>
                      <a:cubicBezTo>
                        <a:pt x="2976707" y="1090796"/>
                        <a:pt x="2978648" y="1089965"/>
                        <a:pt x="2979757" y="1088302"/>
                      </a:cubicBezTo>
                      <a:cubicBezTo>
                        <a:pt x="2983084" y="1083591"/>
                        <a:pt x="2974767" y="1084699"/>
                        <a:pt x="2972549" y="1085253"/>
                      </a:cubicBezTo>
                      <a:cubicBezTo>
                        <a:pt x="2970054" y="1085808"/>
                        <a:pt x="2967836" y="1087470"/>
                        <a:pt x="2965618" y="1088856"/>
                      </a:cubicBezTo>
                      <a:cubicBezTo>
                        <a:pt x="2963677" y="1090242"/>
                        <a:pt x="2960073" y="1093567"/>
                        <a:pt x="2957855" y="1094121"/>
                      </a:cubicBezTo>
                      <a:cubicBezTo>
                        <a:pt x="2953974" y="1094953"/>
                        <a:pt x="2952588" y="1089965"/>
                        <a:pt x="2953697" y="1087193"/>
                      </a:cubicBezTo>
                      <a:cubicBezTo>
                        <a:pt x="2954528" y="1085253"/>
                        <a:pt x="2955083" y="1084422"/>
                        <a:pt x="2955360" y="1082205"/>
                      </a:cubicBezTo>
                      <a:cubicBezTo>
                        <a:pt x="2955360" y="1080542"/>
                        <a:pt x="2955360" y="1078880"/>
                        <a:pt x="2955360" y="1077217"/>
                      </a:cubicBezTo>
                      <a:cubicBezTo>
                        <a:pt x="2955360" y="1073614"/>
                        <a:pt x="2955637" y="1070289"/>
                        <a:pt x="2955360" y="1066686"/>
                      </a:cubicBezTo>
                      <a:cubicBezTo>
                        <a:pt x="2954528" y="1062252"/>
                        <a:pt x="2951479" y="1061421"/>
                        <a:pt x="2947320" y="1061421"/>
                      </a:cubicBezTo>
                      <a:cubicBezTo>
                        <a:pt x="2942053" y="1061421"/>
                        <a:pt x="2936508" y="1061421"/>
                        <a:pt x="2931241" y="1061421"/>
                      </a:cubicBezTo>
                      <a:cubicBezTo>
                        <a:pt x="2927083" y="1061421"/>
                        <a:pt x="2922924" y="1061698"/>
                        <a:pt x="2918766" y="1061421"/>
                      </a:cubicBezTo>
                      <a:cubicBezTo>
                        <a:pt x="2916548" y="1061421"/>
                        <a:pt x="2912943" y="1061421"/>
                        <a:pt x="2911557" y="1059204"/>
                      </a:cubicBezTo>
                      <a:cubicBezTo>
                        <a:pt x="2908785" y="1053939"/>
                        <a:pt x="2919320" y="1046179"/>
                        <a:pt x="2922924" y="1044239"/>
                      </a:cubicBezTo>
                      <a:cubicBezTo>
                        <a:pt x="2925141" y="1042854"/>
                        <a:pt x="2926528" y="1041468"/>
                        <a:pt x="2929300" y="1040637"/>
                      </a:cubicBezTo>
                      <a:cubicBezTo>
                        <a:pt x="2935954" y="1037865"/>
                        <a:pt x="2941221" y="1032046"/>
                        <a:pt x="2948152" y="1029829"/>
                      </a:cubicBezTo>
                      <a:cubicBezTo>
                        <a:pt x="2954806" y="1027612"/>
                        <a:pt x="2960351" y="1021515"/>
                        <a:pt x="2965618" y="1017081"/>
                      </a:cubicBezTo>
                      <a:cubicBezTo>
                        <a:pt x="2968390" y="1014864"/>
                        <a:pt x="2970885" y="1012093"/>
                        <a:pt x="2973657" y="1009876"/>
                      </a:cubicBezTo>
                      <a:cubicBezTo>
                        <a:pt x="2975321" y="1008491"/>
                        <a:pt x="2977262" y="1008491"/>
                        <a:pt x="2979480" y="1007659"/>
                      </a:cubicBezTo>
                      <a:cubicBezTo>
                        <a:pt x="2985579" y="1005719"/>
                        <a:pt x="2988074" y="1000177"/>
                        <a:pt x="2991401" y="995189"/>
                      </a:cubicBezTo>
                      <a:cubicBezTo>
                        <a:pt x="2992509" y="993803"/>
                        <a:pt x="2993619" y="992695"/>
                        <a:pt x="2994450" y="991032"/>
                      </a:cubicBezTo>
                      <a:cubicBezTo>
                        <a:pt x="2995005" y="990201"/>
                        <a:pt x="2995559" y="989092"/>
                        <a:pt x="2995836" y="988261"/>
                      </a:cubicBezTo>
                      <a:cubicBezTo>
                        <a:pt x="2996945" y="985212"/>
                        <a:pt x="2999718" y="982441"/>
                        <a:pt x="3001658" y="979947"/>
                      </a:cubicBezTo>
                      <a:cubicBezTo>
                        <a:pt x="3003876" y="977176"/>
                        <a:pt x="3007757" y="975513"/>
                        <a:pt x="3010530" y="973019"/>
                      </a:cubicBezTo>
                      <a:cubicBezTo>
                        <a:pt x="3014411" y="969139"/>
                        <a:pt x="3018292" y="964982"/>
                        <a:pt x="3023005" y="961934"/>
                      </a:cubicBezTo>
                      <a:cubicBezTo>
                        <a:pt x="3025501" y="960271"/>
                        <a:pt x="3026887" y="956946"/>
                        <a:pt x="3028827" y="955006"/>
                      </a:cubicBezTo>
                      <a:cubicBezTo>
                        <a:pt x="3030768" y="953066"/>
                        <a:pt x="3032708" y="951126"/>
                        <a:pt x="3034649" y="949464"/>
                      </a:cubicBezTo>
                      <a:cubicBezTo>
                        <a:pt x="3036867" y="947801"/>
                        <a:pt x="3039085" y="945861"/>
                        <a:pt x="3041580" y="944753"/>
                      </a:cubicBezTo>
                      <a:cubicBezTo>
                        <a:pt x="3043798" y="943644"/>
                        <a:pt x="3046570" y="943367"/>
                        <a:pt x="3048788" y="941981"/>
                      </a:cubicBezTo>
                      <a:cubicBezTo>
                        <a:pt x="3051006" y="940873"/>
                        <a:pt x="3052947" y="939764"/>
                        <a:pt x="3054610" y="937825"/>
                      </a:cubicBezTo>
                      <a:cubicBezTo>
                        <a:pt x="3056273" y="936162"/>
                        <a:pt x="3057659" y="933668"/>
                        <a:pt x="3058769" y="931451"/>
                      </a:cubicBezTo>
                      <a:cubicBezTo>
                        <a:pt x="3061541" y="926463"/>
                        <a:pt x="3064868" y="921751"/>
                        <a:pt x="3069026" y="918149"/>
                      </a:cubicBezTo>
                      <a:cubicBezTo>
                        <a:pt x="3070689" y="916763"/>
                        <a:pt x="3072353" y="916209"/>
                        <a:pt x="3074294" y="915378"/>
                      </a:cubicBezTo>
                      <a:cubicBezTo>
                        <a:pt x="3077343" y="913992"/>
                        <a:pt x="3080948" y="911775"/>
                        <a:pt x="3083442" y="909558"/>
                      </a:cubicBezTo>
                      <a:cubicBezTo>
                        <a:pt x="3086215" y="907341"/>
                        <a:pt x="3088710" y="904570"/>
                        <a:pt x="3090651" y="901799"/>
                      </a:cubicBezTo>
                      <a:cubicBezTo>
                        <a:pt x="3092591" y="899305"/>
                        <a:pt x="3094254" y="895979"/>
                        <a:pt x="3096472" y="893762"/>
                      </a:cubicBezTo>
                      <a:cubicBezTo>
                        <a:pt x="3098136" y="892376"/>
                        <a:pt x="3099799" y="892099"/>
                        <a:pt x="3101740" y="891268"/>
                      </a:cubicBezTo>
                      <a:cubicBezTo>
                        <a:pt x="3105067" y="890160"/>
                        <a:pt x="3107562" y="887666"/>
                        <a:pt x="3110611" y="886003"/>
                      </a:cubicBezTo>
                      <a:cubicBezTo>
                        <a:pt x="3117542" y="881846"/>
                        <a:pt x="3125305" y="879629"/>
                        <a:pt x="3133345" y="878520"/>
                      </a:cubicBezTo>
                      <a:cubicBezTo>
                        <a:pt x="3141662" y="877412"/>
                        <a:pt x="3150256" y="875749"/>
                        <a:pt x="3158573" y="876026"/>
                      </a:cubicBezTo>
                      <a:cubicBezTo>
                        <a:pt x="3167167" y="876581"/>
                        <a:pt x="3175484" y="877412"/>
                        <a:pt x="3184079" y="877966"/>
                      </a:cubicBezTo>
                      <a:cubicBezTo>
                        <a:pt x="3187960" y="877966"/>
                        <a:pt x="3193227" y="878798"/>
                        <a:pt x="3196831" y="877689"/>
                      </a:cubicBezTo>
                      <a:cubicBezTo>
                        <a:pt x="3198772" y="876858"/>
                        <a:pt x="3200713" y="877135"/>
                        <a:pt x="3202653" y="877135"/>
                      </a:cubicBezTo>
                      <a:cubicBezTo>
                        <a:pt x="3208475" y="877135"/>
                        <a:pt x="3202653" y="884063"/>
                        <a:pt x="3207643" y="884617"/>
                      </a:cubicBezTo>
                      <a:cubicBezTo>
                        <a:pt x="3210416" y="884894"/>
                        <a:pt x="3215960" y="884063"/>
                        <a:pt x="3217069" y="881292"/>
                      </a:cubicBezTo>
                      <a:cubicBezTo>
                        <a:pt x="3217901" y="879352"/>
                        <a:pt x="3217623" y="878243"/>
                        <a:pt x="3219841" y="877412"/>
                      </a:cubicBezTo>
                      <a:cubicBezTo>
                        <a:pt x="3221505" y="876858"/>
                        <a:pt x="3223168" y="877135"/>
                        <a:pt x="3224832" y="877135"/>
                      </a:cubicBezTo>
                      <a:cubicBezTo>
                        <a:pt x="3228436" y="877135"/>
                        <a:pt x="3232317" y="876581"/>
                        <a:pt x="3235644" y="878243"/>
                      </a:cubicBezTo>
                      <a:cubicBezTo>
                        <a:pt x="3238416" y="879629"/>
                        <a:pt x="3240912" y="882123"/>
                        <a:pt x="3243684" y="883786"/>
                      </a:cubicBezTo>
                      <a:cubicBezTo>
                        <a:pt x="3247011" y="886003"/>
                        <a:pt x="3251447" y="883786"/>
                        <a:pt x="3254496" y="882677"/>
                      </a:cubicBezTo>
                      <a:cubicBezTo>
                        <a:pt x="3256159" y="882123"/>
                        <a:pt x="3258100" y="881569"/>
                        <a:pt x="3259764" y="880460"/>
                      </a:cubicBezTo>
                      <a:cubicBezTo>
                        <a:pt x="3261150" y="879352"/>
                        <a:pt x="3261704" y="878798"/>
                        <a:pt x="3263367" y="878520"/>
                      </a:cubicBezTo>
                      <a:cubicBezTo>
                        <a:pt x="3266417" y="878243"/>
                        <a:pt x="3271130" y="877966"/>
                        <a:pt x="3273902" y="879352"/>
                      </a:cubicBezTo>
                      <a:cubicBezTo>
                        <a:pt x="3276674" y="880737"/>
                        <a:pt x="3279724" y="883786"/>
                        <a:pt x="3283051" y="881846"/>
                      </a:cubicBezTo>
                      <a:cubicBezTo>
                        <a:pt x="3283051" y="879906"/>
                        <a:pt x="3282773" y="878520"/>
                        <a:pt x="3281110" y="877135"/>
                      </a:cubicBezTo>
                      <a:cubicBezTo>
                        <a:pt x="3280001" y="876303"/>
                        <a:pt x="3278338" y="875195"/>
                        <a:pt x="3280279" y="874086"/>
                      </a:cubicBezTo>
                      <a:cubicBezTo>
                        <a:pt x="3283051" y="872424"/>
                        <a:pt x="3287764" y="875195"/>
                        <a:pt x="3290814" y="874086"/>
                      </a:cubicBezTo>
                      <a:cubicBezTo>
                        <a:pt x="3290259" y="872147"/>
                        <a:pt x="3288873" y="870207"/>
                        <a:pt x="3290259" y="868267"/>
                      </a:cubicBezTo>
                      <a:cubicBezTo>
                        <a:pt x="3291368" y="866881"/>
                        <a:pt x="3294418" y="865496"/>
                        <a:pt x="3296081" y="864941"/>
                      </a:cubicBezTo>
                      <a:cubicBezTo>
                        <a:pt x="3303844" y="861893"/>
                        <a:pt x="3312438" y="859676"/>
                        <a:pt x="3319091" y="866327"/>
                      </a:cubicBezTo>
                      <a:cubicBezTo>
                        <a:pt x="3321586" y="868821"/>
                        <a:pt x="3323804" y="872978"/>
                        <a:pt x="3327408" y="874086"/>
                      </a:cubicBezTo>
                      <a:cubicBezTo>
                        <a:pt x="3331844" y="875195"/>
                        <a:pt x="3334339" y="872424"/>
                        <a:pt x="3336280" y="869098"/>
                      </a:cubicBezTo>
                      <a:cubicBezTo>
                        <a:pt x="3340438" y="866604"/>
                        <a:pt x="3341824" y="870207"/>
                        <a:pt x="3344597" y="872424"/>
                      </a:cubicBezTo>
                      <a:cubicBezTo>
                        <a:pt x="3347647" y="874641"/>
                        <a:pt x="3351251" y="875195"/>
                        <a:pt x="3354300" y="877135"/>
                      </a:cubicBezTo>
                      <a:cubicBezTo>
                        <a:pt x="3357627" y="879352"/>
                        <a:pt x="3362340" y="880460"/>
                        <a:pt x="3366221" y="881292"/>
                      </a:cubicBezTo>
                      <a:cubicBezTo>
                        <a:pt x="3368162" y="881846"/>
                        <a:pt x="3373706" y="881846"/>
                        <a:pt x="3373984" y="884617"/>
                      </a:cubicBezTo>
                      <a:cubicBezTo>
                        <a:pt x="3374538" y="889328"/>
                        <a:pt x="3357904" y="888774"/>
                        <a:pt x="3355132" y="889328"/>
                      </a:cubicBezTo>
                      <a:cubicBezTo>
                        <a:pt x="3352082" y="889882"/>
                        <a:pt x="3347647" y="890160"/>
                        <a:pt x="3346537" y="893485"/>
                      </a:cubicBezTo>
                      <a:cubicBezTo>
                        <a:pt x="3345151" y="897919"/>
                        <a:pt x="3349865" y="899027"/>
                        <a:pt x="3353191" y="898750"/>
                      </a:cubicBezTo>
                      <a:cubicBezTo>
                        <a:pt x="3357072" y="898750"/>
                        <a:pt x="3360122" y="896811"/>
                        <a:pt x="3363726" y="895979"/>
                      </a:cubicBezTo>
                      <a:cubicBezTo>
                        <a:pt x="3368162" y="895148"/>
                        <a:pt x="3372875" y="894594"/>
                        <a:pt x="3377033" y="893762"/>
                      </a:cubicBezTo>
                      <a:cubicBezTo>
                        <a:pt x="3379529" y="893208"/>
                        <a:pt x="3381192" y="890991"/>
                        <a:pt x="3383410" y="890437"/>
                      </a:cubicBezTo>
                      <a:cubicBezTo>
                        <a:pt x="3385628" y="889882"/>
                        <a:pt x="3386459" y="892654"/>
                        <a:pt x="3387846" y="894039"/>
                      </a:cubicBezTo>
                      <a:cubicBezTo>
                        <a:pt x="3392004" y="897642"/>
                        <a:pt x="3396994" y="892099"/>
                        <a:pt x="3400321" y="889605"/>
                      </a:cubicBezTo>
                      <a:cubicBezTo>
                        <a:pt x="3404757" y="886003"/>
                        <a:pt x="3411133" y="883786"/>
                        <a:pt x="3416401" y="886557"/>
                      </a:cubicBezTo>
                      <a:cubicBezTo>
                        <a:pt x="3418618" y="887666"/>
                        <a:pt x="3420559" y="889605"/>
                        <a:pt x="3423332" y="888774"/>
                      </a:cubicBezTo>
                      <a:cubicBezTo>
                        <a:pt x="3426104" y="887943"/>
                        <a:pt x="3426935" y="884894"/>
                        <a:pt x="3429708" y="884340"/>
                      </a:cubicBezTo>
                      <a:cubicBezTo>
                        <a:pt x="3432480" y="883786"/>
                        <a:pt x="3435807" y="885448"/>
                        <a:pt x="3438580" y="886280"/>
                      </a:cubicBezTo>
                      <a:cubicBezTo>
                        <a:pt x="3441629" y="887111"/>
                        <a:pt x="3444955" y="887666"/>
                        <a:pt x="3448005" y="887111"/>
                      </a:cubicBezTo>
                      <a:cubicBezTo>
                        <a:pt x="3451609" y="886280"/>
                        <a:pt x="3454659" y="883509"/>
                        <a:pt x="3454382" y="879629"/>
                      </a:cubicBezTo>
                      <a:cubicBezTo>
                        <a:pt x="3454382" y="877135"/>
                        <a:pt x="3452441" y="875195"/>
                        <a:pt x="3451055" y="873255"/>
                      </a:cubicBezTo>
                      <a:cubicBezTo>
                        <a:pt x="3444124" y="873255"/>
                        <a:pt x="3434144" y="873809"/>
                        <a:pt x="3428599" y="868821"/>
                      </a:cubicBezTo>
                      <a:cubicBezTo>
                        <a:pt x="3422222" y="863279"/>
                        <a:pt x="3430539" y="856351"/>
                        <a:pt x="3434975" y="853302"/>
                      </a:cubicBezTo>
                      <a:cubicBezTo>
                        <a:pt x="3440520" y="849423"/>
                        <a:pt x="3445233" y="845266"/>
                        <a:pt x="3450500" y="841109"/>
                      </a:cubicBezTo>
                      <a:cubicBezTo>
                        <a:pt x="3456045" y="836952"/>
                        <a:pt x="3462976" y="833904"/>
                        <a:pt x="3467412" y="828361"/>
                      </a:cubicBezTo>
                      <a:cubicBezTo>
                        <a:pt x="3471848" y="822819"/>
                        <a:pt x="3474065" y="816445"/>
                        <a:pt x="3480165" y="812288"/>
                      </a:cubicBezTo>
                      <a:cubicBezTo>
                        <a:pt x="3485432" y="808409"/>
                        <a:pt x="3492363" y="805915"/>
                        <a:pt x="3494026" y="798987"/>
                      </a:cubicBezTo>
                      <a:cubicBezTo>
                        <a:pt x="3495689" y="792890"/>
                        <a:pt x="3495689" y="787347"/>
                        <a:pt x="3502066" y="784853"/>
                      </a:cubicBezTo>
                      <a:cubicBezTo>
                        <a:pt x="3507611" y="782636"/>
                        <a:pt x="3514264" y="782359"/>
                        <a:pt x="3520086" y="780696"/>
                      </a:cubicBezTo>
                      <a:cubicBezTo>
                        <a:pt x="3527849" y="778479"/>
                        <a:pt x="3535888" y="777648"/>
                        <a:pt x="3543651" y="776817"/>
                      </a:cubicBezTo>
                      <a:cubicBezTo>
                        <a:pt x="3550304" y="776262"/>
                        <a:pt x="3556958" y="774600"/>
                        <a:pt x="3563889" y="774323"/>
                      </a:cubicBezTo>
                      <a:cubicBezTo>
                        <a:pt x="3568325" y="774323"/>
                        <a:pt x="3570820" y="775985"/>
                        <a:pt x="3574701" y="777371"/>
                      </a:cubicBezTo>
                      <a:cubicBezTo>
                        <a:pt x="3578860" y="778756"/>
                        <a:pt x="3582741" y="776262"/>
                        <a:pt x="3586622" y="775154"/>
                      </a:cubicBezTo>
                      <a:cubicBezTo>
                        <a:pt x="3588009" y="774877"/>
                        <a:pt x="3589949" y="774323"/>
                        <a:pt x="3591058" y="775708"/>
                      </a:cubicBezTo>
                      <a:cubicBezTo>
                        <a:pt x="3591890" y="776540"/>
                        <a:pt x="3592167" y="779865"/>
                        <a:pt x="3591613" y="780974"/>
                      </a:cubicBezTo>
                      <a:cubicBezTo>
                        <a:pt x="3588840" y="786516"/>
                        <a:pt x="3584682" y="790396"/>
                        <a:pt x="3580523" y="794830"/>
                      </a:cubicBezTo>
                      <a:cubicBezTo>
                        <a:pt x="3578583" y="797047"/>
                        <a:pt x="3579969" y="798432"/>
                        <a:pt x="3580523" y="801203"/>
                      </a:cubicBezTo>
                      <a:cubicBezTo>
                        <a:pt x="3580800" y="804529"/>
                        <a:pt x="3579414" y="805915"/>
                        <a:pt x="3578305" y="808686"/>
                      </a:cubicBezTo>
                      <a:cubicBezTo>
                        <a:pt x="3576087" y="814782"/>
                        <a:pt x="3585791" y="811734"/>
                        <a:pt x="3588840" y="812843"/>
                      </a:cubicBezTo>
                      <a:cubicBezTo>
                        <a:pt x="3593553" y="814782"/>
                        <a:pt x="3591890" y="819493"/>
                        <a:pt x="3591335" y="823373"/>
                      </a:cubicBezTo>
                      <a:cubicBezTo>
                        <a:pt x="3590227" y="829470"/>
                        <a:pt x="3596048" y="827530"/>
                        <a:pt x="3598544" y="824482"/>
                      </a:cubicBezTo>
                      <a:cubicBezTo>
                        <a:pt x="3602425" y="819216"/>
                        <a:pt x="3607969" y="816445"/>
                        <a:pt x="3612960" y="812565"/>
                      </a:cubicBezTo>
                      <a:cubicBezTo>
                        <a:pt x="3616009" y="810071"/>
                        <a:pt x="3618782" y="806746"/>
                        <a:pt x="3621831" y="804252"/>
                      </a:cubicBezTo>
                      <a:cubicBezTo>
                        <a:pt x="3622663" y="803697"/>
                        <a:pt x="3623495" y="802312"/>
                        <a:pt x="3623495" y="802312"/>
                      </a:cubicBezTo>
                      <a:cubicBezTo>
                        <a:pt x="3624881" y="800926"/>
                        <a:pt x="3627099" y="799818"/>
                        <a:pt x="3628762" y="798709"/>
                      </a:cubicBezTo>
                      <a:cubicBezTo>
                        <a:pt x="3632366" y="796492"/>
                        <a:pt x="3635970" y="793721"/>
                        <a:pt x="3639851" y="791504"/>
                      </a:cubicBezTo>
                      <a:cubicBezTo>
                        <a:pt x="3642624" y="790119"/>
                        <a:pt x="3645119" y="789010"/>
                        <a:pt x="3647336" y="787070"/>
                      </a:cubicBezTo>
                      <a:cubicBezTo>
                        <a:pt x="3653713" y="782359"/>
                        <a:pt x="3659535" y="784576"/>
                        <a:pt x="3666743" y="785685"/>
                      </a:cubicBezTo>
                      <a:cubicBezTo>
                        <a:pt x="3668406" y="785685"/>
                        <a:pt x="3671733" y="786516"/>
                        <a:pt x="3671733" y="784022"/>
                      </a:cubicBezTo>
                      <a:cubicBezTo>
                        <a:pt x="3671733" y="782082"/>
                        <a:pt x="3668961" y="780142"/>
                        <a:pt x="3667852" y="778756"/>
                      </a:cubicBezTo>
                      <a:cubicBezTo>
                        <a:pt x="3666188" y="776262"/>
                        <a:pt x="3667020" y="774323"/>
                        <a:pt x="3668129" y="771828"/>
                      </a:cubicBezTo>
                      <a:cubicBezTo>
                        <a:pt x="3669793" y="768226"/>
                        <a:pt x="3671733" y="764623"/>
                        <a:pt x="3672565" y="760744"/>
                      </a:cubicBezTo>
                      <a:cubicBezTo>
                        <a:pt x="3673674" y="754370"/>
                        <a:pt x="3670901" y="746056"/>
                        <a:pt x="3678664" y="743285"/>
                      </a:cubicBezTo>
                      <a:cubicBezTo>
                        <a:pt x="3681436" y="742177"/>
                        <a:pt x="3684763" y="742177"/>
                        <a:pt x="3687535" y="741899"/>
                      </a:cubicBezTo>
                      <a:cubicBezTo>
                        <a:pt x="3690308" y="741622"/>
                        <a:pt x="3693080" y="740791"/>
                        <a:pt x="3696130" y="740514"/>
                      </a:cubicBezTo>
                      <a:cubicBezTo>
                        <a:pt x="3699457" y="740237"/>
                        <a:pt x="3703061" y="740514"/>
                        <a:pt x="3705833" y="742731"/>
                      </a:cubicBezTo>
                      <a:cubicBezTo>
                        <a:pt x="3708051" y="744116"/>
                        <a:pt x="3709437" y="746887"/>
                        <a:pt x="3711655" y="748273"/>
                      </a:cubicBezTo>
                      <a:cubicBezTo>
                        <a:pt x="3714704" y="749936"/>
                        <a:pt x="3719140" y="749105"/>
                        <a:pt x="3722467" y="748827"/>
                      </a:cubicBezTo>
                      <a:cubicBezTo>
                        <a:pt x="3724131" y="748827"/>
                        <a:pt x="3732725" y="746887"/>
                        <a:pt x="3733834" y="748550"/>
                      </a:cubicBezTo>
                      <a:cubicBezTo>
                        <a:pt x="3734665" y="749382"/>
                        <a:pt x="3731893" y="750767"/>
                        <a:pt x="3731062" y="751599"/>
                      </a:cubicBezTo>
                      <a:cubicBezTo>
                        <a:pt x="3729120" y="753538"/>
                        <a:pt x="3729120" y="756033"/>
                        <a:pt x="3729675" y="758527"/>
                      </a:cubicBezTo>
                      <a:cubicBezTo>
                        <a:pt x="3728012" y="757695"/>
                        <a:pt x="3726626" y="757141"/>
                        <a:pt x="3725239" y="756310"/>
                      </a:cubicBezTo>
                      <a:cubicBezTo>
                        <a:pt x="3718586" y="753261"/>
                        <a:pt x="3709714" y="749936"/>
                        <a:pt x="3702783" y="754093"/>
                      </a:cubicBezTo>
                      <a:cubicBezTo>
                        <a:pt x="3695298" y="758527"/>
                        <a:pt x="3694744" y="766009"/>
                        <a:pt x="3693635" y="773768"/>
                      </a:cubicBezTo>
                      <a:cubicBezTo>
                        <a:pt x="3693080" y="777371"/>
                        <a:pt x="3690863" y="779865"/>
                        <a:pt x="3689753" y="783191"/>
                      </a:cubicBezTo>
                      <a:cubicBezTo>
                        <a:pt x="3688367" y="787347"/>
                        <a:pt x="3691140" y="791227"/>
                        <a:pt x="3691971" y="795107"/>
                      </a:cubicBezTo>
                      <a:cubicBezTo>
                        <a:pt x="3693080" y="799818"/>
                        <a:pt x="3690308" y="801203"/>
                        <a:pt x="3686149" y="802589"/>
                      </a:cubicBezTo>
                      <a:cubicBezTo>
                        <a:pt x="3681991" y="803975"/>
                        <a:pt x="3680882" y="805637"/>
                        <a:pt x="3681436" y="810071"/>
                      </a:cubicBezTo>
                      <a:cubicBezTo>
                        <a:pt x="3681714" y="813951"/>
                        <a:pt x="3681991" y="817831"/>
                        <a:pt x="3678387" y="820325"/>
                      </a:cubicBezTo>
                      <a:cubicBezTo>
                        <a:pt x="3675337" y="822265"/>
                        <a:pt x="3671456" y="822819"/>
                        <a:pt x="3668129" y="824482"/>
                      </a:cubicBezTo>
                      <a:cubicBezTo>
                        <a:pt x="3660921" y="827807"/>
                        <a:pt x="3653436" y="829747"/>
                        <a:pt x="3645673" y="832241"/>
                      </a:cubicBezTo>
                      <a:cubicBezTo>
                        <a:pt x="3642069" y="833627"/>
                        <a:pt x="3638743" y="835289"/>
                        <a:pt x="3636247" y="838061"/>
                      </a:cubicBezTo>
                      <a:cubicBezTo>
                        <a:pt x="3633475" y="841386"/>
                        <a:pt x="3631534" y="845266"/>
                        <a:pt x="3628485" y="848314"/>
                      </a:cubicBezTo>
                      <a:cubicBezTo>
                        <a:pt x="3622385" y="854688"/>
                        <a:pt x="3613791" y="857736"/>
                        <a:pt x="3606583" y="863002"/>
                      </a:cubicBezTo>
                      <a:cubicBezTo>
                        <a:pt x="3599098" y="868267"/>
                        <a:pt x="3594108" y="876026"/>
                        <a:pt x="3587454" y="882123"/>
                      </a:cubicBezTo>
                      <a:cubicBezTo>
                        <a:pt x="3581632" y="887388"/>
                        <a:pt x="3578583" y="894039"/>
                        <a:pt x="3573593" y="899582"/>
                      </a:cubicBezTo>
                      <a:cubicBezTo>
                        <a:pt x="3570820" y="902076"/>
                        <a:pt x="3567770" y="904293"/>
                        <a:pt x="3565275" y="906787"/>
                      </a:cubicBezTo>
                      <a:cubicBezTo>
                        <a:pt x="3563057" y="908727"/>
                        <a:pt x="3560008" y="911221"/>
                        <a:pt x="3558345" y="913715"/>
                      </a:cubicBezTo>
                      <a:cubicBezTo>
                        <a:pt x="3556681" y="916209"/>
                        <a:pt x="3555572" y="918980"/>
                        <a:pt x="3553909" y="921474"/>
                      </a:cubicBezTo>
                      <a:cubicBezTo>
                        <a:pt x="3551968" y="924523"/>
                        <a:pt x="3548918" y="926740"/>
                        <a:pt x="3545592" y="928957"/>
                      </a:cubicBezTo>
                      <a:cubicBezTo>
                        <a:pt x="3540601" y="932282"/>
                        <a:pt x="3535334" y="932005"/>
                        <a:pt x="3529512" y="933113"/>
                      </a:cubicBezTo>
                      <a:cubicBezTo>
                        <a:pt x="3525908" y="933668"/>
                        <a:pt x="3522027" y="933668"/>
                        <a:pt x="3518423" y="934776"/>
                      </a:cubicBezTo>
                      <a:cubicBezTo>
                        <a:pt x="3515928" y="935608"/>
                        <a:pt x="3515096" y="937547"/>
                        <a:pt x="3513155" y="939210"/>
                      </a:cubicBezTo>
                      <a:cubicBezTo>
                        <a:pt x="3508165" y="943367"/>
                        <a:pt x="3503175" y="938102"/>
                        <a:pt x="3497907" y="940596"/>
                      </a:cubicBezTo>
                      <a:cubicBezTo>
                        <a:pt x="3497353" y="943921"/>
                        <a:pt x="3499294" y="945584"/>
                        <a:pt x="3499848" y="948632"/>
                      </a:cubicBezTo>
                      <a:cubicBezTo>
                        <a:pt x="3500125" y="951681"/>
                        <a:pt x="3499571" y="954729"/>
                        <a:pt x="3499016" y="957500"/>
                      </a:cubicBezTo>
                      <a:cubicBezTo>
                        <a:pt x="3498739" y="958886"/>
                        <a:pt x="3498462" y="960271"/>
                        <a:pt x="3497907" y="961657"/>
                      </a:cubicBezTo>
                      <a:cubicBezTo>
                        <a:pt x="3497353" y="963043"/>
                        <a:pt x="3495967" y="963874"/>
                        <a:pt x="3495135" y="964982"/>
                      </a:cubicBezTo>
                      <a:cubicBezTo>
                        <a:pt x="3494303" y="966368"/>
                        <a:pt x="3494303" y="967199"/>
                        <a:pt x="3492917" y="968308"/>
                      </a:cubicBezTo>
                      <a:cubicBezTo>
                        <a:pt x="3492085" y="968862"/>
                        <a:pt x="3491254" y="969416"/>
                        <a:pt x="3490977" y="970525"/>
                      </a:cubicBezTo>
                      <a:cubicBezTo>
                        <a:pt x="3490977" y="970525"/>
                        <a:pt x="3490422" y="971633"/>
                        <a:pt x="3490422" y="971633"/>
                      </a:cubicBezTo>
                      <a:cubicBezTo>
                        <a:pt x="3488204" y="974127"/>
                        <a:pt x="3485154" y="975236"/>
                        <a:pt x="3482937" y="977453"/>
                      </a:cubicBezTo>
                      <a:cubicBezTo>
                        <a:pt x="3480719" y="979670"/>
                        <a:pt x="3479055" y="982718"/>
                        <a:pt x="3477392" y="985490"/>
                      </a:cubicBezTo>
                      <a:cubicBezTo>
                        <a:pt x="3475451" y="988261"/>
                        <a:pt x="3473788" y="991309"/>
                        <a:pt x="3472402" y="994357"/>
                      </a:cubicBezTo>
                      <a:cubicBezTo>
                        <a:pt x="3469352" y="1000177"/>
                        <a:pt x="3466857" y="1006551"/>
                        <a:pt x="3465748" y="1013202"/>
                      </a:cubicBezTo>
                      <a:cubicBezTo>
                        <a:pt x="3463253" y="1028166"/>
                        <a:pt x="3465194" y="1043962"/>
                        <a:pt x="3466303" y="1058927"/>
                      </a:cubicBezTo>
                      <a:cubicBezTo>
                        <a:pt x="3467689" y="1075277"/>
                        <a:pt x="3469075" y="1091904"/>
                        <a:pt x="3474343" y="1107700"/>
                      </a:cubicBezTo>
                      <a:cubicBezTo>
                        <a:pt x="3478501" y="1120171"/>
                        <a:pt x="3484878" y="1132087"/>
                        <a:pt x="3487372" y="1145112"/>
                      </a:cubicBezTo>
                      <a:cubicBezTo>
                        <a:pt x="3488759" y="1152040"/>
                        <a:pt x="3489313" y="1159245"/>
                        <a:pt x="3489868" y="1166450"/>
                      </a:cubicBezTo>
                      <a:cubicBezTo>
                        <a:pt x="3490422" y="1172270"/>
                        <a:pt x="3490422" y="1178644"/>
                        <a:pt x="3492640" y="1184186"/>
                      </a:cubicBezTo>
                      <a:cubicBezTo>
                        <a:pt x="3497353" y="1196379"/>
                        <a:pt x="3510660" y="1184740"/>
                        <a:pt x="3516205" y="1179475"/>
                      </a:cubicBezTo>
                      <a:cubicBezTo>
                        <a:pt x="3527017" y="1169221"/>
                        <a:pt x="3536443" y="1156197"/>
                        <a:pt x="3541433" y="1141786"/>
                      </a:cubicBezTo>
                      <a:cubicBezTo>
                        <a:pt x="3543929" y="1135135"/>
                        <a:pt x="3543929" y="1124605"/>
                        <a:pt x="3550304" y="1120448"/>
                      </a:cubicBezTo>
                      <a:cubicBezTo>
                        <a:pt x="3553909" y="1117954"/>
                        <a:pt x="3558899" y="1117122"/>
                        <a:pt x="3563057" y="1116568"/>
                      </a:cubicBezTo>
                      <a:cubicBezTo>
                        <a:pt x="3569711" y="1115737"/>
                        <a:pt x="3576365" y="1115460"/>
                        <a:pt x="3583018" y="1115183"/>
                      </a:cubicBezTo>
                      <a:cubicBezTo>
                        <a:pt x="3583296" y="1113243"/>
                        <a:pt x="3583018" y="1111303"/>
                        <a:pt x="3582741" y="1109640"/>
                      </a:cubicBezTo>
                      <a:cubicBezTo>
                        <a:pt x="3582186" y="1107700"/>
                        <a:pt x="3582186" y="1105760"/>
                        <a:pt x="3581632" y="1103543"/>
                      </a:cubicBezTo>
                      <a:cubicBezTo>
                        <a:pt x="3580246" y="1097170"/>
                        <a:pt x="3579692" y="1088025"/>
                        <a:pt x="3582741" y="1082205"/>
                      </a:cubicBezTo>
                      <a:cubicBezTo>
                        <a:pt x="3584959" y="1078048"/>
                        <a:pt x="3588286" y="1075000"/>
                        <a:pt x="3591890" y="1071952"/>
                      </a:cubicBezTo>
                      <a:cubicBezTo>
                        <a:pt x="3595494" y="1069180"/>
                        <a:pt x="3599098" y="1065855"/>
                        <a:pt x="3603256" y="1064192"/>
                      </a:cubicBezTo>
                      <a:cubicBezTo>
                        <a:pt x="3607692" y="1062529"/>
                        <a:pt x="3612128" y="1063361"/>
                        <a:pt x="3616286" y="1065301"/>
                      </a:cubicBezTo>
                      <a:cubicBezTo>
                        <a:pt x="3620168" y="1067240"/>
                        <a:pt x="3623495" y="1068626"/>
                        <a:pt x="3627653" y="1066686"/>
                      </a:cubicBezTo>
                      <a:cubicBezTo>
                        <a:pt x="3632089" y="1064469"/>
                        <a:pt x="3636802" y="1060590"/>
                        <a:pt x="3639297" y="1056156"/>
                      </a:cubicBezTo>
                      <a:cubicBezTo>
                        <a:pt x="3642069" y="1051722"/>
                        <a:pt x="3640129" y="1047842"/>
                        <a:pt x="3637911" y="1043962"/>
                      </a:cubicBezTo>
                      <a:cubicBezTo>
                        <a:pt x="3633752" y="1035926"/>
                        <a:pt x="3629594" y="1025118"/>
                        <a:pt x="3634030" y="1016250"/>
                      </a:cubicBezTo>
                      <a:cubicBezTo>
                        <a:pt x="3636525" y="1011262"/>
                        <a:pt x="3641237" y="1008491"/>
                        <a:pt x="3645950" y="1005719"/>
                      </a:cubicBezTo>
                      <a:cubicBezTo>
                        <a:pt x="3649554" y="1003502"/>
                        <a:pt x="3651495" y="1002117"/>
                        <a:pt x="3650941" y="997683"/>
                      </a:cubicBezTo>
                      <a:cubicBezTo>
                        <a:pt x="3650664" y="993249"/>
                        <a:pt x="3651495" y="989369"/>
                        <a:pt x="3656208" y="987706"/>
                      </a:cubicBezTo>
                      <a:cubicBezTo>
                        <a:pt x="3660089" y="986321"/>
                        <a:pt x="3665080" y="987984"/>
                        <a:pt x="3663139" y="992972"/>
                      </a:cubicBezTo>
                      <a:cubicBezTo>
                        <a:pt x="3662030" y="995743"/>
                        <a:pt x="3655099" y="1001008"/>
                        <a:pt x="3656208" y="1004057"/>
                      </a:cubicBezTo>
                      <a:cubicBezTo>
                        <a:pt x="3657317" y="1007936"/>
                        <a:pt x="3667020" y="1004611"/>
                        <a:pt x="3668961" y="1003225"/>
                      </a:cubicBezTo>
                      <a:cubicBezTo>
                        <a:pt x="3678110" y="997960"/>
                        <a:pt x="3676169" y="985490"/>
                        <a:pt x="3668129" y="980501"/>
                      </a:cubicBezTo>
                      <a:cubicBezTo>
                        <a:pt x="3664802" y="978561"/>
                        <a:pt x="3662030" y="976622"/>
                        <a:pt x="3660089" y="973296"/>
                      </a:cubicBezTo>
                      <a:cubicBezTo>
                        <a:pt x="3658149" y="969139"/>
                        <a:pt x="3657871" y="964151"/>
                        <a:pt x="3658981" y="959994"/>
                      </a:cubicBezTo>
                      <a:cubicBezTo>
                        <a:pt x="3660089" y="955006"/>
                        <a:pt x="3662862" y="951126"/>
                        <a:pt x="3666743" y="947524"/>
                      </a:cubicBezTo>
                      <a:cubicBezTo>
                        <a:pt x="3668684" y="945584"/>
                        <a:pt x="3674505" y="942258"/>
                        <a:pt x="3672287" y="938933"/>
                      </a:cubicBezTo>
                      <a:cubicBezTo>
                        <a:pt x="3669793" y="935330"/>
                        <a:pt x="3662030" y="933945"/>
                        <a:pt x="3658149" y="933391"/>
                      </a:cubicBezTo>
                      <a:cubicBezTo>
                        <a:pt x="3653990" y="932836"/>
                        <a:pt x="3652881" y="934222"/>
                        <a:pt x="3651218" y="937825"/>
                      </a:cubicBezTo>
                      <a:cubicBezTo>
                        <a:pt x="3649554" y="941427"/>
                        <a:pt x="3646505" y="941981"/>
                        <a:pt x="3643178" y="939764"/>
                      </a:cubicBezTo>
                      <a:cubicBezTo>
                        <a:pt x="3639019" y="936993"/>
                        <a:pt x="3636802" y="931451"/>
                        <a:pt x="3637079" y="926463"/>
                      </a:cubicBezTo>
                      <a:cubicBezTo>
                        <a:pt x="3637633" y="918149"/>
                        <a:pt x="3644842" y="910112"/>
                        <a:pt x="3650664" y="904847"/>
                      </a:cubicBezTo>
                      <a:cubicBezTo>
                        <a:pt x="3653713" y="902076"/>
                        <a:pt x="3657040" y="899859"/>
                        <a:pt x="3659812" y="896811"/>
                      </a:cubicBezTo>
                      <a:cubicBezTo>
                        <a:pt x="3660921" y="895702"/>
                        <a:pt x="3662307" y="894594"/>
                        <a:pt x="3663139" y="893485"/>
                      </a:cubicBezTo>
                      <a:cubicBezTo>
                        <a:pt x="3664802" y="891268"/>
                        <a:pt x="3665912" y="889051"/>
                        <a:pt x="3667298" y="886834"/>
                      </a:cubicBezTo>
                      <a:cubicBezTo>
                        <a:pt x="3667298" y="883786"/>
                        <a:pt x="3668684" y="881292"/>
                        <a:pt x="3670347" y="878798"/>
                      </a:cubicBezTo>
                      <a:cubicBezTo>
                        <a:pt x="3674229" y="873255"/>
                        <a:pt x="3673397" y="867435"/>
                        <a:pt x="3673397" y="861339"/>
                      </a:cubicBezTo>
                      <a:cubicBezTo>
                        <a:pt x="3673397" y="856074"/>
                        <a:pt x="3680050" y="854411"/>
                        <a:pt x="3684209" y="854134"/>
                      </a:cubicBezTo>
                      <a:cubicBezTo>
                        <a:pt x="3688367" y="854134"/>
                        <a:pt x="3694744" y="861616"/>
                        <a:pt x="3697794" y="857459"/>
                      </a:cubicBezTo>
                      <a:cubicBezTo>
                        <a:pt x="3699457" y="855519"/>
                        <a:pt x="3703615" y="848314"/>
                        <a:pt x="3706942" y="851362"/>
                      </a:cubicBezTo>
                      <a:cubicBezTo>
                        <a:pt x="3708051" y="852194"/>
                        <a:pt x="3707774" y="854134"/>
                        <a:pt x="3708883" y="854965"/>
                      </a:cubicBezTo>
                      <a:cubicBezTo>
                        <a:pt x="3711100" y="856905"/>
                        <a:pt x="3716091" y="857182"/>
                        <a:pt x="3718586" y="856628"/>
                      </a:cubicBezTo>
                      <a:cubicBezTo>
                        <a:pt x="3721358" y="856074"/>
                        <a:pt x="3722467" y="854688"/>
                        <a:pt x="3724131" y="852748"/>
                      </a:cubicBezTo>
                      <a:cubicBezTo>
                        <a:pt x="3729398" y="846374"/>
                        <a:pt x="3734943" y="841663"/>
                        <a:pt x="3742428" y="837784"/>
                      </a:cubicBezTo>
                      <a:cubicBezTo>
                        <a:pt x="3744646" y="836675"/>
                        <a:pt x="3754349" y="830578"/>
                        <a:pt x="3756567" y="833627"/>
                      </a:cubicBezTo>
                      <a:cubicBezTo>
                        <a:pt x="3757676" y="835012"/>
                        <a:pt x="3756013" y="838892"/>
                        <a:pt x="3755458" y="840278"/>
                      </a:cubicBezTo>
                      <a:cubicBezTo>
                        <a:pt x="3754349" y="843603"/>
                        <a:pt x="3752963" y="846929"/>
                        <a:pt x="3752131" y="850531"/>
                      </a:cubicBezTo>
                      <a:cubicBezTo>
                        <a:pt x="3751577" y="852194"/>
                        <a:pt x="3750745" y="855519"/>
                        <a:pt x="3752409" y="856905"/>
                      </a:cubicBezTo>
                      <a:cubicBezTo>
                        <a:pt x="3754072" y="858291"/>
                        <a:pt x="3756567" y="856905"/>
                        <a:pt x="3757953" y="856074"/>
                      </a:cubicBezTo>
                      <a:cubicBezTo>
                        <a:pt x="3759894" y="854965"/>
                        <a:pt x="3761834" y="853857"/>
                        <a:pt x="3763220" y="852194"/>
                      </a:cubicBezTo>
                      <a:cubicBezTo>
                        <a:pt x="3764330" y="850808"/>
                        <a:pt x="3764884" y="849423"/>
                        <a:pt x="3766270" y="848037"/>
                      </a:cubicBezTo>
                      <a:cubicBezTo>
                        <a:pt x="3769319" y="844989"/>
                        <a:pt x="3771815" y="841386"/>
                        <a:pt x="3775142" y="838615"/>
                      </a:cubicBezTo>
                      <a:cubicBezTo>
                        <a:pt x="3778191" y="836121"/>
                        <a:pt x="3781241" y="833627"/>
                        <a:pt x="3784845" y="831687"/>
                      </a:cubicBezTo>
                      <a:cubicBezTo>
                        <a:pt x="3790390" y="828361"/>
                        <a:pt x="3796766" y="829470"/>
                        <a:pt x="3802865" y="828916"/>
                      </a:cubicBezTo>
                      <a:cubicBezTo>
                        <a:pt x="3808410" y="828638"/>
                        <a:pt x="3813954" y="827807"/>
                        <a:pt x="3819222" y="826976"/>
                      </a:cubicBezTo>
                      <a:cubicBezTo>
                        <a:pt x="3825876" y="825867"/>
                        <a:pt x="3833638" y="826421"/>
                        <a:pt x="3839460" y="830024"/>
                      </a:cubicBezTo>
                      <a:cubicBezTo>
                        <a:pt x="3843064" y="832241"/>
                        <a:pt x="3844728" y="835844"/>
                        <a:pt x="3847223" y="839169"/>
                      </a:cubicBezTo>
                      <a:cubicBezTo>
                        <a:pt x="3848331" y="840555"/>
                        <a:pt x="3849163" y="841663"/>
                        <a:pt x="3849995" y="843326"/>
                      </a:cubicBezTo>
                      <a:cubicBezTo>
                        <a:pt x="3850827" y="844989"/>
                        <a:pt x="3851935" y="846651"/>
                        <a:pt x="3852767" y="848037"/>
                      </a:cubicBezTo>
                      <a:cubicBezTo>
                        <a:pt x="3855540" y="851917"/>
                        <a:pt x="3859144" y="854411"/>
                        <a:pt x="3863579" y="852194"/>
                      </a:cubicBezTo>
                      <a:cubicBezTo>
                        <a:pt x="3866906" y="850531"/>
                        <a:pt x="3866906" y="846374"/>
                        <a:pt x="3867738" y="843049"/>
                      </a:cubicBezTo>
                      <a:cubicBezTo>
                        <a:pt x="3869124" y="837229"/>
                        <a:pt x="3874392" y="832518"/>
                        <a:pt x="3879936" y="830301"/>
                      </a:cubicBezTo>
                      <a:cubicBezTo>
                        <a:pt x="3882154" y="829470"/>
                        <a:pt x="3884649" y="829470"/>
                        <a:pt x="3886590" y="828638"/>
                      </a:cubicBezTo>
                      <a:cubicBezTo>
                        <a:pt x="3890471" y="827253"/>
                        <a:pt x="3894075" y="825313"/>
                        <a:pt x="3897679" y="823650"/>
                      </a:cubicBezTo>
                      <a:cubicBezTo>
                        <a:pt x="3902115" y="821433"/>
                        <a:pt x="3907937" y="819216"/>
                        <a:pt x="3910432" y="814782"/>
                      </a:cubicBezTo>
                      <a:cubicBezTo>
                        <a:pt x="3911541" y="812843"/>
                        <a:pt x="3911818" y="810348"/>
                        <a:pt x="3912373" y="808409"/>
                      </a:cubicBezTo>
                      <a:cubicBezTo>
                        <a:pt x="3912650" y="807300"/>
                        <a:pt x="3913204" y="806469"/>
                        <a:pt x="3914036" y="805637"/>
                      </a:cubicBezTo>
                      <a:cubicBezTo>
                        <a:pt x="3914591" y="805360"/>
                        <a:pt x="3915145" y="805083"/>
                        <a:pt x="3915977" y="804806"/>
                      </a:cubicBezTo>
                      <a:cubicBezTo>
                        <a:pt x="3915977" y="804806"/>
                        <a:pt x="3915977" y="804806"/>
                        <a:pt x="3915977" y="804806"/>
                      </a:cubicBezTo>
                      <a:cubicBezTo>
                        <a:pt x="3918195" y="803975"/>
                        <a:pt x="3920967" y="803420"/>
                        <a:pt x="3923184" y="802312"/>
                      </a:cubicBezTo>
                      <a:cubicBezTo>
                        <a:pt x="3925126" y="801481"/>
                        <a:pt x="3926789" y="799541"/>
                        <a:pt x="3928729" y="798432"/>
                      </a:cubicBezTo>
                      <a:cubicBezTo>
                        <a:pt x="3930947" y="797324"/>
                        <a:pt x="3932333" y="795938"/>
                        <a:pt x="3934274" y="793998"/>
                      </a:cubicBezTo>
                      <a:cubicBezTo>
                        <a:pt x="3935660" y="792336"/>
                        <a:pt x="3937324" y="790396"/>
                        <a:pt x="3938987" y="789010"/>
                      </a:cubicBezTo>
                      <a:cubicBezTo>
                        <a:pt x="3940373" y="787624"/>
                        <a:pt x="3942868" y="787624"/>
                        <a:pt x="3944809" y="787070"/>
                      </a:cubicBezTo>
                      <a:cubicBezTo>
                        <a:pt x="3948967" y="785962"/>
                        <a:pt x="3952572" y="786793"/>
                        <a:pt x="3954235" y="782082"/>
                      </a:cubicBezTo>
                      <a:cubicBezTo>
                        <a:pt x="3955066" y="779865"/>
                        <a:pt x="3956176" y="779311"/>
                        <a:pt x="3958948" y="778479"/>
                      </a:cubicBezTo>
                      <a:cubicBezTo>
                        <a:pt x="3961166" y="777925"/>
                        <a:pt x="3963661" y="778202"/>
                        <a:pt x="3965879" y="778202"/>
                      </a:cubicBezTo>
                      <a:cubicBezTo>
                        <a:pt x="3968097" y="778202"/>
                        <a:pt x="3970592" y="778202"/>
                        <a:pt x="3971978" y="776817"/>
                      </a:cubicBezTo>
                      <a:cubicBezTo>
                        <a:pt x="3973642" y="775431"/>
                        <a:pt x="3973364" y="772106"/>
                        <a:pt x="3975305" y="771274"/>
                      </a:cubicBezTo>
                      <a:cubicBezTo>
                        <a:pt x="3977523" y="770166"/>
                        <a:pt x="3981681" y="771274"/>
                        <a:pt x="3983899" y="772106"/>
                      </a:cubicBezTo>
                      <a:cubicBezTo>
                        <a:pt x="3986117" y="772660"/>
                        <a:pt x="3987503" y="773214"/>
                        <a:pt x="3989721" y="772660"/>
                      </a:cubicBezTo>
                      <a:cubicBezTo>
                        <a:pt x="3993879" y="771551"/>
                        <a:pt x="3996097" y="767395"/>
                        <a:pt x="3999424" y="765178"/>
                      </a:cubicBezTo>
                      <a:cubicBezTo>
                        <a:pt x="4001642" y="763515"/>
                        <a:pt x="4003860" y="762406"/>
                        <a:pt x="4005800" y="759912"/>
                      </a:cubicBezTo>
                      <a:cubicBezTo>
                        <a:pt x="4007464" y="757972"/>
                        <a:pt x="4009405" y="756033"/>
                        <a:pt x="4011345" y="754647"/>
                      </a:cubicBezTo>
                      <a:cubicBezTo>
                        <a:pt x="4014672" y="752153"/>
                        <a:pt x="4018830" y="750767"/>
                        <a:pt x="4022712" y="750213"/>
                      </a:cubicBezTo>
                      <a:cubicBezTo>
                        <a:pt x="4028257" y="749382"/>
                        <a:pt x="4036019" y="750767"/>
                        <a:pt x="4040178" y="746887"/>
                      </a:cubicBezTo>
                      <a:cubicBezTo>
                        <a:pt x="4040455" y="744671"/>
                        <a:pt x="4040732" y="737188"/>
                        <a:pt x="4043504" y="736911"/>
                      </a:cubicBezTo>
                      <a:cubicBezTo>
                        <a:pt x="4045999" y="736357"/>
                        <a:pt x="4049326" y="742177"/>
                        <a:pt x="4050712" y="743839"/>
                      </a:cubicBezTo>
                      <a:cubicBezTo>
                        <a:pt x="4053484" y="746887"/>
                        <a:pt x="4056812" y="748827"/>
                        <a:pt x="4060970" y="748827"/>
                      </a:cubicBezTo>
                      <a:cubicBezTo>
                        <a:pt x="4065960" y="748827"/>
                        <a:pt x="4070396" y="747996"/>
                        <a:pt x="4075386" y="748827"/>
                      </a:cubicBezTo>
                      <a:cubicBezTo>
                        <a:pt x="4080654" y="749659"/>
                        <a:pt x="4085644" y="751876"/>
                        <a:pt x="4090634" y="754093"/>
                      </a:cubicBezTo>
                      <a:cubicBezTo>
                        <a:pt x="4093961" y="755478"/>
                        <a:pt x="4098397" y="757695"/>
                        <a:pt x="4102000" y="756033"/>
                      </a:cubicBezTo>
                      <a:cubicBezTo>
                        <a:pt x="4105328" y="754370"/>
                        <a:pt x="4106436" y="749936"/>
                        <a:pt x="4106991" y="746610"/>
                      </a:cubicBezTo>
                      <a:cubicBezTo>
                        <a:pt x="4108100" y="742177"/>
                        <a:pt x="4108931" y="737742"/>
                        <a:pt x="4109486" y="733309"/>
                      </a:cubicBezTo>
                      <a:cubicBezTo>
                        <a:pt x="4110595" y="724718"/>
                        <a:pt x="4106991" y="719730"/>
                        <a:pt x="4099506" y="715850"/>
                      </a:cubicBezTo>
                      <a:cubicBezTo>
                        <a:pt x="4096179" y="713910"/>
                        <a:pt x="4092020" y="712524"/>
                        <a:pt x="4089248" y="709753"/>
                      </a:cubicBezTo>
                      <a:cubicBezTo>
                        <a:pt x="4086476" y="706982"/>
                        <a:pt x="4086753" y="703379"/>
                        <a:pt x="4087030" y="699500"/>
                      </a:cubicBezTo>
                      <a:cubicBezTo>
                        <a:pt x="4087862" y="691740"/>
                        <a:pt x="4090911" y="680378"/>
                        <a:pt x="4081208" y="677330"/>
                      </a:cubicBezTo>
                      <a:cubicBezTo>
                        <a:pt x="4077327" y="676221"/>
                        <a:pt x="4073168" y="676499"/>
                        <a:pt x="4069564" y="675390"/>
                      </a:cubicBezTo>
                      <a:cubicBezTo>
                        <a:pt x="4065683" y="674282"/>
                        <a:pt x="4063743" y="671233"/>
                        <a:pt x="4061801" y="667908"/>
                      </a:cubicBezTo>
                      <a:cubicBezTo>
                        <a:pt x="4059861" y="664028"/>
                        <a:pt x="4057920" y="659594"/>
                        <a:pt x="4054039" y="657100"/>
                      </a:cubicBezTo>
                      <a:cubicBezTo>
                        <a:pt x="4049603" y="654329"/>
                        <a:pt x="4044059" y="655160"/>
                        <a:pt x="4039068" y="655992"/>
                      </a:cubicBezTo>
                      <a:cubicBezTo>
                        <a:pt x="4034633" y="656823"/>
                        <a:pt x="4029088" y="659040"/>
                        <a:pt x="4024652" y="657377"/>
                      </a:cubicBezTo>
                      <a:cubicBezTo>
                        <a:pt x="4021048" y="655992"/>
                        <a:pt x="4019940" y="652112"/>
                        <a:pt x="4019385" y="648509"/>
                      </a:cubicBezTo>
                      <a:cubicBezTo>
                        <a:pt x="4021880" y="648232"/>
                        <a:pt x="4024098" y="647955"/>
                        <a:pt x="4026593" y="647401"/>
                      </a:cubicBezTo>
                      <a:cubicBezTo>
                        <a:pt x="4031583" y="646292"/>
                        <a:pt x="4036574" y="647401"/>
                        <a:pt x="4041564" y="646292"/>
                      </a:cubicBezTo>
                      <a:cubicBezTo>
                        <a:pt x="4041286" y="644075"/>
                        <a:pt x="4034078" y="639919"/>
                        <a:pt x="4039068" y="637979"/>
                      </a:cubicBezTo>
                      <a:cubicBezTo>
                        <a:pt x="4040732" y="637424"/>
                        <a:pt x="4043504" y="638533"/>
                        <a:pt x="4045167" y="639087"/>
                      </a:cubicBezTo>
                      <a:cubicBezTo>
                        <a:pt x="4047109" y="639364"/>
                        <a:pt x="4048772" y="639919"/>
                        <a:pt x="4050435" y="641027"/>
                      </a:cubicBezTo>
                      <a:cubicBezTo>
                        <a:pt x="4053484" y="643244"/>
                        <a:pt x="4056534" y="644907"/>
                        <a:pt x="4058752" y="647955"/>
                      </a:cubicBezTo>
                      <a:cubicBezTo>
                        <a:pt x="4060138" y="649895"/>
                        <a:pt x="4061247" y="651558"/>
                        <a:pt x="4063743" y="652666"/>
                      </a:cubicBezTo>
                      <a:cubicBezTo>
                        <a:pt x="4070950" y="655714"/>
                        <a:pt x="4078991" y="653498"/>
                        <a:pt x="4086198" y="652389"/>
                      </a:cubicBezTo>
                      <a:cubicBezTo>
                        <a:pt x="4091189" y="651558"/>
                        <a:pt x="4096179" y="650172"/>
                        <a:pt x="4100892" y="647678"/>
                      </a:cubicBezTo>
                      <a:cubicBezTo>
                        <a:pt x="4105050" y="645461"/>
                        <a:pt x="4108931" y="642690"/>
                        <a:pt x="4113645" y="641304"/>
                      </a:cubicBezTo>
                      <a:cubicBezTo>
                        <a:pt x="4118358" y="640196"/>
                        <a:pt x="4139705" y="636870"/>
                        <a:pt x="4134160" y="628557"/>
                      </a:cubicBezTo>
                      <a:cubicBezTo>
                        <a:pt x="4132219" y="625508"/>
                        <a:pt x="4126952" y="621629"/>
                        <a:pt x="4133051" y="619689"/>
                      </a:cubicBezTo>
                      <a:cubicBezTo>
                        <a:pt x="4136378" y="618580"/>
                        <a:pt x="4141923" y="619411"/>
                        <a:pt x="4143586" y="615532"/>
                      </a:cubicBezTo>
                      <a:cubicBezTo>
                        <a:pt x="4139982" y="611375"/>
                        <a:pt x="4135824" y="607218"/>
                        <a:pt x="4132219" y="603061"/>
                      </a:cubicBezTo>
                      <a:cubicBezTo>
                        <a:pt x="4132219" y="603061"/>
                        <a:pt x="4131110" y="601676"/>
                        <a:pt x="4131110" y="601121"/>
                      </a:cubicBezTo>
                      <a:cubicBezTo>
                        <a:pt x="4130556" y="599459"/>
                        <a:pt x="4131665" y="597519"/>
                        <a:pt x="4131942" y="595856"/>
                      </a:cubicBezTo>
                      <a:cubicBezTo>
                        <a:pt x="4132496" y="593362"/>
                        <a:pt x="4134437" y="589205"/>
                        <a:pt x="4137210" y="588651"/>
                      </a:cubicBezTo>
                      <a:cubicBezTo>
                        <a:pt x="4139427" y="588097"/>
                        <a:pt x="4141368" y="589760"/>
                        <a:pt x="4142477" y="586988"/>
                      </a:cubicBezTo>
                      <a:cubicBezTo>
                        <a:pt x="4143031" y="585880"/>
                        <a:pt x="4142477" y="584771"/>
                        <a:pt x="4143031" y="583940"/>
                      </a:cubicBezTo>
                      <a:cubicBezTo>
                        <a:pt x="4143309" y="582831"/>
                        <a:pt x="4144141" y="582000"/>
                        <a:pt x="4144695" y="581169"/>
                      </a:cubicBezTo>
                      <a:cubicBezTo>
                        <a:pt x="4145527" y="579783"/>
                        <a:pt x="4148022" y="577289"/>
                        <a:pt x="4149130" y="580060"/>
                      </a:cubicBezTo>
                      <a:cubicBezTo>
                        <a:pt x="4149685" y="581169"/>
                        <a:pt x="4148853" y="584217"/>
                        <a:pt x="4148853" y="585603"/>
                      </a:cubicBezTo>
                      <a:cubicBezTo>
                        <a:pt x="4151348" y="586711"/>
                        <a:pt x="4156616" y="579506"/>
                        <a:pt x="4158833" y="578120"/>
                      </a:cubicBezTo>
                      <a:cubicBezTo>
                        <a:pt x="4162161" y="575903"/>
                        <a:pt x="4159665" y="578120"/>
                        <a:pt x="4160497" y="578120"/>
                      </a:cubicBezTo>
                      <a:cubicBezTo>
                        <a:pt x="4161329" y="578120"/>
                        <a:pt x="4162438" y="577566"/>
                        <a:pt x="4163269" y="577843"/>
                      </a:cubicBezTo>
                      <a:cubicBezTo>
                        <a:pt x="4165764" y="578397"/>
                        <a:pt x="4164933" y="581723"/>
                        <a:pt x="4164933" y="583940"/>
                      </a:cubicBezTo>
                      <a:cubicBezTo>
                        <a:pt x="4164933" y="586434"/>
                        <a:pt x="4165487" y="588097"/>
                        <a:pt x="4163824" y="590037"/>
                      </a:cubicBezTo>
                      <a:cubicBezTo>
                        <a:pt x="4162992" y="590868"/>
                        <a:pt x="4161883" y="591976"/>
                        <a:pt x="4161051" y="592808"/>
                      </a:cubicBezTo>
                      <a:cubicBezTo>
                        <a:pt x="4160497" y="593085"/>
                        <a:pt x="4160220" y="592808"/>
                        <a:pt x="4159665" y="593362"/>
                      </a:cubicBezTo>
                      <a:cubicBezTo>
                        <a:pt x="4157170" y="595579"/>
                        <a:pt x="4156339" y="601676"/>
                        <a:pt x="4155230" y="604724"/>
                      </a:cubicBezTo>
                      <a:cubicBezTo>
                        <a:pt x="4157447" y="605001"/>
                        <a:pt x="4160775" y="605555"/>
                        <a:pt x="4162438" y="606941"/>
                      </a:cubicBezTo>
                      <a:cubicBezTo>
                        <a:pt x="4165210" y="608881"/>
                        <a:pt x="4162438" y="611375"/>
                        <a:pt x="4163547" y="613869"/>
                      </a:cubicBezTo>
                      <a:cubicBezTo>
                        <a:pt x="4165487" y="614146"/>
                        <a:pt x="4167705" y="613869"/>
                        <a:pt x="4169646" y="614423"/>
                      </a:cubicBezTo>
                      <a:cubicBezTo>
                        <a:pt x="4172695" y="614978"/>
                        <a:pt x="4176299" y="615255"/>
                        <a:pt x="4179626" y="615532"/>
                      </a:cubicBezTo>
                      <a:cubicBezTo>
                        <a:pt x="4187389" y="615532"/>
                        <a:pt x="4195983" y="615532"/>
                        <a:pt x="4203746" y="615532"/>
                      </a:cubicBezTo>
                      <a:cubicBezTo>
                        <a:pt x="4205409" y="615532"/>
                        <a:pt x="4206795" y="616086"/>
                        <a:pt x="4208459" y="616086"/>
                      </a:cubicBezTo>
                      <a:cubicBezTo>
                        <a:pt x="4208459" y="616086"/>
                        <a:pt x="4207905" y="615809"/>
                        <a:pt x="4207627" y="615809"/>
                      </a:cubicBezTo>
                      <a:cubicBezTo>
                        <a:pt x="4212340" y="615809"/>
                        <a:pt x="4216776" y="617749"/>
                        <a:pt x="4220934" y="619966"/>
                      </a:cubicBezTo>
                      <a:cubicBezTo>
                        <a:pt x="4222321" y="620797"/>
                        <a:pt x="4223707" y="621351"/>
                        <a:pt x="4225370" y="621351"/>
                      </a:cubicBezTo>
                      <a:cubicBezTo>
                        <a:pt x="4227588" y="621351"/>
                        <a:pt x="4230638" y="620520"/>
                        <a:pt x="4232301" y="621351"/>
                      </a:cubicBezTo>
                      <a:cubicBezTo>
                        <a:pt x="4232301" y="621351"/>
                        <a:pt x="4232024" y="621629"/>
                        <a:pt x="4232024" y="621629"/>
                      </a:cubicBezTo>
                      <a:cubicBezTo>
                        <a:pt x="4234242" y="622460"/>
                        <a:pt x="4235073" y="623014"/>
                        <a:pt x="4236459" y="624954"/>
                      </a:cubicBezTo>
                      <a:cubicBezTo>
                        <a:pt x="4237845" y="626894"/>
                        <a:pt x="4240063" y="628834"/>
                        <a:pt x="4240341" y="631605"/>
                      </a:cubicBezTo>
                      <a:cubicBezTo>
                        <a:pt x="4240341" y="633822"/>
                        <a:pt x="4240618" y="635762"/>
                        <a:pt x="4241450" y="638256"/>
                      </a:cubicBezTo>
                      <a:cubicBezTo>
                        <a:pt x="4242004" y="640196"/>
                        <a:pt x="4242836" y="641858"/>
                        <a:pt x="4243113" y="644075"/>
                      </a:cubicBezTo>
                      <a:cubicBezTo>
                        <a:pt x="4243113" y="645461"/>
                        <a:pt x="4242836" y="646569"/>
                        <a:pt x="4243390" y="647955"/>
                      </a:cubicBezTo>
                      <a:cubicBezTo>
                        <a:pt x="4245054" y="651280"/>
                        <a:pt x="4249212" y="650726"/>
                        <a:pt x="4252539" y="650726"/>
                      </a:cubicBezTo>
                      <a:cubicBezTo>
                        <a:pt x="4259193" y="650726"/>
                        <a:pt x="4265846" y="650172"/>
                        <a:pt x="4271945" y="652943"/>
                      </a:cubicBezTo>
                      <a:cubicBezTo>
                        <a:pt x="4274718" y="654329"/>
                        <a:pt x="4277767" y="655160"/>
                        <a:pt x="4280262" y="657100"/>
                      </a:cubicBezTo>
                      <a:cubicBezTo>
                        <a:pt x="4281648" y="657931"/>
                        <a:pt x="4282480" y="659317"/>
                        <a:pt x="4283589" y="660703"/>
                      </a:cubicBezTo>
                      <a:cubicBezTo>
                        <a:pt x="4283866" y="661257"/>
                        <a:pt x="4284421" y="662088"/>
                        <a:pt x="4284698" y="662643"/>
                      </a:cubicBezTo>
                      <a:cubicBezTo>
                        <a:pt x="4284975" y="663197"/>
                        <a:pt x="4285530" y="663751"/>
                        <a:pt x="4285807" y="664305"/>
                      </a:cubicBezTo>
                      <a:cubicBezTo>
                        <a:pt x="4287193" y="666522"/>
                        <a:pt x="4288302" y="669016"/>
                        <a:pt x="4290520" y="670402"/>
                      </a:cubicBezTo>
                      <a:cubicBezTo>
                        <a:pt x="4294678" y="673173"/>
                        <a:pt x="4299114" y="670402"/>
                        <a:pt x="4302719" y="668185"/>
                      </a:cubicBezTo>
                      <a:cubicBezTo>
                        <a:pt x="4306045" y="665968"/>
                        <a:pt x="4309095" y="661534"/>
                        <a:pt x="4311590" y="667354"/>
                      </a:cubicBezTo>
                      <a:cubicBezTo>
                        <a:pt x="4312422" y="669571"/>
                        <a:pt x="4312976" y="670956"/>
                        <a:pt x="4313254" y="673450"/>
                      </a:cubicBezTo>
                      <a:cubicBezTo>
                        <a:pt x="4314085" y="673450"/>
                        <a:pt x="4314640" y="673450"/>
                        <a:pt x="4315194" y="673727"/>
                      </a:cubicBezTo>
                      <a:cubicBezTo>
                        <a:pt x="4317412" y="671788"/>
                        <a:pt x="4319075" y="669571"/>
                        <a:pt x="4321293" y="667631"/>
                      </a:cubicBezTo>
                      <a:cubicBezTo>
                        <a:pt x="4323234" y="668462"/>
                        <a:pt x="4329610" y="671233"/>
                        <a:pt x="4330996" y="670125"/>
                      </a:cubicBezTo>
                      <a:cubicBezTo>
                        <a:pt x="4330996" y="670125"/>
                        <a:pt x="4330719" y="669571"/>
                        <a:pt x="4330719" y="669848"/>
                      </a:cubicBezTo>
                      <a:cubicBezTo>
                        <a:pt x="4330719" y="669293"/>
                        <a:pt x="4316303" y="659594"/>
                        <a:pt x="4315194" y="658763"/>
                      </a:cubicBezTo>
                      <a:cubicBezTo>
                        <a:pt x="4315194" y="658486"/>
                        <a:pt x="4315194" y="658208"/>
                        <a:pt x="4315194" y="658208"/>
                      </a:cubicBezTo>
                      <a:cubicBezTo>
                        <a:pt x="4314362" y="657100"/>
                        <a:pt x="4312422" y="650449"/>
                        <a:pt x="4314362" y="650172"/>
                      </a:cubicBezTo>
                      <a:cubicBezTo>
                        <a:pt x="4319629" y="647955"/>
                        <a:pt x="4324897" y="645738"/>
                        <a:pt x="4330442" y="643521"/>
                      </a:cubicBezTo>
                      <a:cubicBezTo>
                        <a:pt x="4333214" y="642135"/>
                        <a:pt x="4335155" y="641304"/>
                        <a:pt x="4335987" y="641027"/>
                      </a:cubicBezTo>
                      <a:cubicBezTo>
                        <a:pt x="4338481" y="635485"/>
                        <a:pt x="4326838" y="636593"/>
                        <a:pt x="4328501" y="631605"/>
                      </a:cubicBezTo>
                      <a:cubicBezTo>
                        <a:pt x="4329333" y="629388"/>
                        <a:pt x="4332382" y="628834"/>
                        <a:pt x="4333214" y="626894"/>
                      </a:cubicBezTo>
                      <a:cubicBezTo>
                        <a:pt x="4334046" y="624400"/>
                        <a:pt x="4332382" y="622183"/>
                        <a:pt x="4330442" y="621074"/>
                      </a:cubicBezTo>
                      <a:cubicBezTo>
                        <a:pt x="4328501" y="619966"/>
                        <a:pt x="4324343" y="619134"/>
                        <a:pt x="4323511" y="616917"/>
                      </a:cubicBezTo>
                      <a:cubicBezTo>
                        <a:pt x="4322125" y="613038"/>
                        <a:pt x="4326838" y="614978"/>
                        <a:pt x="4328501" y="615255"/>
                      </a:cubicBezTo>
                      <a:cubicBezTo>
                        <a:pt x="4334877" y="616917"/>
                        <a:pt x="4341531" y="619134"/>
                        <a:pt x="4347908" y="620243"/>
                      </a:cubicBezTo>
                      <a:cubicBezTo>
                        <a:pt x="4352898" y="621074"/>
                        <a:pt x="4359274" y="622460"/>
                        <a:pt x="4364264" y="620520"/>
                      </a:cubicBezTo>
                      <a:cubicBezTo>
                        <a:pt x="4368700" y="618857"/>
                        <a:pt x="4367314" y="615255"/>
                        <a:pt x="4364819" y="612483"/>
                      </a:cubicBezTo>
                      <a:cubicBezTo>
                        <a:pt x="4363710" y="611375"/>
                        <a:pt x="4362046" y="609435"/>
                        <a:pt x="4362601" y="607772"/>
                      </a:cubicBezTo>
                      <a:cubicBezTo>
                        <a:pt x="4363433" y="604724"/>
                        <a:pt x="4371473" y="609712"/>
                        <a:pt x="4372859" y="610544"/>
                      </a:cubicBezTo>
                      <a:cubicBezTo>
                        <a:pt x="4377294" y="612761"/>
                        <a:pt x="4380621" y="608881"/>
                        <a:pt x="4384503" y="606664"/>
                      </a:cubicBezTo>
                      <a:cubicBezTo>
                        <a:pt x="4386721" y="605278"/>
                        <a:pt x="4388938" y="604447"/>
                        <a:pt x="4390879" y="602784"/>
                      </a:cubicBezTo>
                      <a:cubicBezTo>
                        <a:pt x="4392542" y="601676"/>
                        <a:pt x="4393928" y="600290"/>
                        <a:pt x="4395592" y="599459"/>
                      </a:cubicBezTo>
                      <a:cubicBezTo>
                        <a:pt x="4397255" y="598627"/>
                        <a:pt x="4401137" y="597519"/>
                        <a:pt x="4401137" y="595302"/>
                      </a:cubicBezTo>
                      <a:cubicBezTo>
                        <a:pt x="4401137" y="593362"/>
                        <a:pt x="4397810" y="592531"/>
                        <a:pt x="4396424" y="591976"/>
                      </a:cubicBezTo>
                      <a:close/>
                      <a:moveTo>
                        <a:pt x="141988" y="823096"/>
                      </a:moveTo>
                      <a:cubicBezTo>
                        <a:pt x="141156" y="826699"/>
                        <a:pt x="140324" y="830301"/>
                        <a:pt x="139493" y="833904"/>
                      </a:cubicBezTo>
                      <a:cubicBezTo>
                        <a:pt x="138661" y="837229"/>
                        <a:pt x="137275" y="841663"/>
                        <a:pt x="134225" y="843880"/>
                      </a:cubicBezTo>
                      <a:cubicBezTo>
                        <a:pt x="127572" y="848868"/>
                        <a:pt x="123413" y="836398"/>
                        <a:pt x="116759" y="838892"/>
                      </a:cubicBezTo>
                      <a:cubicBezTo>
                        <a:pt x="111769" y="840832"/>
                        <a:pt x="111214" y="847206"/>
                        <a:pt x="107888" y="850531"/>
                      </a:cubicBezTo>
                      <a:cubicBezTo>
                        <a:pt x="104007" y="854688"/>
                        <a:pt x="98185" y="851362"/>
                        <a:pt x="95967" y="846929"/>
                      </a:cubicBezTo>
                      <a:cubicBezTo>
                        <a:pt x="93472" y="842495"/>
                        <a:pt x="93472" y="836952"/>
                        <a:pt x="90977" y="832518"/>
                      </a:cubicBezTo>
                      <a:cubicBezTo>
                        <a:pt x="90145" y="831133"/>
                        <a:pt x="89591" y="829747"/>
                        <a:pt x="88759" y="828084"/>
                      </a:cubicBezTo>
                      <a:cubicBezTo>
                        <a:pt x="87927" y="825867"/>
                        <a:pt x="86818" y="823650"/>
                        <a:pt x="85986" y="821433"/>
                      </a:cubicBezTo>
                      <a:cubicBezTo>
                        <a:pt x="85432" y="820048"/>
                        <a:pt x="85155" y="818939"/>
                        <a:pt x="84046" y="817831"/>
                      </a:cubicBezTo>
                      <a:cubicBezTo>
                        <a:pt x="82660" y="816445"/>
                        <a:pt x="80996" y="815614"/>
                        <a:pt x="79610" y="814228"/>
                      </a:cubicBezTo>
                      <a:cubicBezTo>
                        <a:pt x="77946" y="812565"/>
                        <a:pt x="77115" y="810348"/>
                        <a:pt x="76006" y="808409"/>
                      </a:cubicBezTo>
                      <a:cubicBezTo>
                        <a:pt x="74620" y="806192"/>
                        <a:pt x="72957" y="803975"/>
                        <a:pt x="70739" y="802866"/>
                      </a:cubicBezTo>
                      <a:cubicBezTo>
                        <a:pt x="67966" y="801203"/>
                        <a:pt x="64362" y="798987"/>
                        <a:pt x="64362" y="795107"/>
                      </a:cubicBezTo>
                      <a:cubicBezTo>
                        <a:pt x="64362" y="791504"/>
                        <a:pt x="67966" y="792336"/>
                        <a:pt x="70461" y="792058"/>
                      </a:cubicBezTo>
                      <a:cubicBezTo>
                        <a:pt x="74065" y="791504"/>
                        <a:pt x="75174" y="788733"/>
                        <a:pt x="77946" y="786516"/>
                      </a:cubicBezTo>
                      <a:cubicBezTo>
                        <a:pt x="79887" y="784853"/>
                        <a:pt x="82660" y="785962"/>
                        <a:pt x="84600" y="784576"/>
                      </a:cubicBezTo>
                      <a:cubicBezTo>
                        <a:pt x="85986" y="783745"/>
                        <a:pt x="88204" y="780974"/>
                        <a:pt x="88481" y="779588"/>
                      </a:cubicBezTo>
                      <a:cubicBezTo>
                        <a:pt x="90422" y="777371"/>
                        <a:pt x="95135" y="778479"/>
                        <a:pt x="97353" y="779034"/>
                      </a:cubicBezTo>
                      <a:cubicBezTo>
                        <a:pt x="100957" y="779865"/>
                        <a:pt x="102621" y="783745"/>
                        <a:pt x="105393" y="785962"/>
                      </a:cubicBezTo>
                      <a:cubicBezTo>
                        <a:pt x="108165" y="788179"/>
                        <a:pt x="111769" y="787902"/>
                        <a:pt x="113987" y="790673"/>
                      </a:cubicBezTo>
                      <a:cubicBezTo>
                        <a:pt x="116205" y="793444"/>
                        <a:pt x="119255" y="795938"/>
                        <a:pt x="122304" y="797878"/>
                      </a:cubicBezTo>
                      <a:cubicBezTo>
                        <a:pt x="126185" y="800095"/>
                        <a:pt x="129790" y="802589"/>
                        <a:pt x="133116" y="805637"/>
                      </a:cubicBezTo>
                      <a:cubicBezTo>
                        <a:pt x="136443" y="808409"/>
                        <a:pt x="139770" y="811180"/>
                        <a:pt x="141710" y="815060"/>
                      </a:cubicBezTo>
                      <a:cubicBezTo>
                        <a:pt x="143096" y="817831"/>
                        <a:pt x="142819" y="820325"/>
                        <a:pt x="142265" y="823096"/>
                      </a:cubicBezTo>
                      <a:close/>
                      <a:moveTo>
                        <a:pt x="239574" y="801481"/>
                      </a:moveTo>
                      <a:cubicBezTo>
                        <a:pt x="237079" y="804806"/>
                        <a:pt x="234307" y="808409"/>
                        <a:pt x="230980" y="810626"/>
                      </a:cubicBezTo>
                      <a:cubicBezTo>
                        <a:pt x="227930" y="812288"/>
                        <a:pt x="223772" y="813397"/>
                        <a:pt x="220445" y="812843"/>
                      </a:cubicBezTo>
                      <a:cubicBezTo>
                        <a:pt x="217118" y="812288"/>
                        <a:pt x="215732" y="809517"/>
                        <a:pt x="213514" y="807300"/>
                      </a:cubicBezTo>
                      <a:cubicBezTo>
                        <a:pt x="211019" y="804806"/>
                        <a:pt x="207415" y="806192"/>
                        <a:pt x="204088" y="805637"/>
                      </a:cubicBezTo>
                      <a:cubicBezTo>
                        <a:pt x="202425" y="805360"/>
                        <a:pt x="195216" y="801481"/>
                        <a:pt x="199375" y="799818"/>
                      </a:cubicBezTo>
                      <a:cubicBezTo>
                        <a:pt x="202425" y="798709"/>
                        <a:pt x="206306" y="802035"/>
                        <a:pt x="208524" y="803420"/>
                      </a:cubicBezTo>
                      <a:cubicBezTo>
                        <a:pt x="209910" y="804252"/>
                        <a:pt x="215455" y="808409"/>
                        <a:pt x="215455" y="804806"/>
                      </a:cubicBezTo>
                      <a:cubicBezTo>
                        <a:pt x="215455" y="801203"/>
                        <a:pt x="212405" y="797324"/>
                        <a:pt x="210742" y="794275"/>
                      </a:cubicBezTo>
                      <a:cubicBezTo>
                        <a:pt x="209633" y="794275"/>
                        <a:pt x="206860" y="790950"/>
                        <a:pt x="206029" y="789841"/>
                      </a:cubicBezTo>
                      <a:cubicBezTo>
                        <a:pt x="204643" y="788179"/>
                        <a:pt x="203534" y="787070"/>
                        <a:pt x="201871" y="785962"/>
                      </a:cubicBezTo>
                      <a:cubicBezTo>
                        <a:pt x="198543" y="783468"/>
                        <a:pt x="194662" y="781251"/>
                        <a:pt x="191890" y="777925"/>
                      </a:cubicBezTo>
                      <a:cubicBezTo>
                        <a:pt x="190781" y="776540"/>
                        <a:pt x="190226" y="775154"/>
                        <a:pt x="189117" y="773768"/>
                      </a:cubicBezTo>
                      <a:cubicBezTo>
                        <a:pt x="187454" y="771828"/>
                        <a:pt x="187731" y="770997"/>
                        <a:pt x="188563" y="769057"/>
                      </a:cubicBezTo>
                      <a:cubicBezTo>
                        <a:pt x="189395" y="766840"/>
                        <a:pt x="188563" y="765455"/>
                        <a:pt x="187454" y="763792"/>
                      </a:cubicBezTo>
                      <a:cubicBezTo>
                        <a:pt x="186068" y="761298"/>
                        <a:pt x="185236" y="759358"/>
                        <a:pt x="183573" y="757141"/>
                      </a:cubicBezTo>
                      <a:cubicBezTo>
                        <a:pt x="181632" y="754647"/>
                        <a:pt x="179692" y="752430"/>
                        <a:pt x="177474" y="750213"/>
                      </a:cubicBezTo>
                      <a:cubicBezTo>
                        <a:pt x="176364" y="748827"/>
                        <a:pt x="173315" y="746610"/>
                        <a:pt x="173315" y="744671"/>
                      </a:cubicBezTo>
                      <a:cubicBezTo>
                        <a:pt x="175533" y="744116"/>
                        <a:pt x="177196" y="745779"/>
                        <a:pt x="178860" y="747442"/>
                      </a:cubicBezTo>
                      <a:cubicBezTo>
                        <a:pt x="181078" y="749659"/>
                        <a:pt x="183295" y="752153"/>
                        <a:pt x="185236" y="754370"/>
                      </a:cubicBezTo>
                      <a:cubicBezTo>
                        <a:pt x="186623" y="756033"/>
                        <a:pt x="188009" y="757972"/>
                        <a:pt x="189395" y="759635"/>
                      </a:cubicBezTo>
                      <a:cubicBezTo>
                        <a:pt x="190504" y="760744"/>
                        <a:pt x="192444" y="763792"/>
                        <a:pt x="194108" y="763515"/>
                      </a:cubicBezTo>
                      <a:cubicBezTo>
                        <a:pt x="194662" y="759912"/>
                        <a:pt x="193276" y="756587"/>
                        <a:pt x="192167" y="753261"/>
                      </a:cubicBezTo>
                      <a:cubicBezTo>
                        <a:pt x="191335" y="750767"/>
                        <a:pt x="189949" y="748273"/>
                        <a:pt x="190226" y="745502"/>
                      </a:cubicBezTo>
                      <a:cubicBezTo>
                        <a:pt x="192722" y="747442"/>
                        <a:pt x="195216" y="749659"/>
                        <a:pt x="197157" y="752430"/>
                      </a:cubicBezTo>
                      <a:cubicBezTo>
                        <a:pt x="199098" y="754924"/>
                        <a:pt x="200761" y="757972"/>
                        <a:pt x="202702" y="760467"/>
                      </a:cubicBezTo>
                      <a:cubicBezTo>
                        <a:pt x="206306" y="765178"/>
                        <a:pt x="208801" y="756864"/>
                        <a:pt x="210188" y="753816"/>
                      </a:cubicBezTo>
                      <a:cubicBezTo>
                        <a:pt x="211851" y="749936"/>
                        <a:pt x="213791" y="746333"/>
                        <a:pt x="209356" y="743562"/>
                      </a:cubicBezTo>
                      <a:cubicBezTo>
                        <a:pt x="206029" y="741622"/>
                        <a:pt x="201593" y="741622"/>
                        <a:pt x="198266" y="739682"/>
                      </a:cubicBezTo>
                      <a:cubicBezTo>
                        <a:pt x="196326" y="738297"/>
                        <a:pt x="194940" y="736357"/>
                        <a:pt x="193553" y="734417"/>
                      </a:cubicBezTo>
                      <a:cubicBezTo>
                        <a:pt x="192998" y="733586"/>
                        <a:pt x="191058" y="730537"/>
                        <a:pt x="192167" y="729429"/>
                      </a:cubicBezTo>
                      <a:cubicBezTo>
                        <a:pt x="194108" y="727489"/>
                        <a:pt x="202425" y="735248"/>
                        <a:pt x="203811" y="736357"/>
                      </a:cubicBezTo>
                      <a:cubicBezTo>
                        <a:pt x="207415" y="739128"/>
                        <a:pt x="211019" y="740514"/>
                        <a:pt x="215177" y="742177"/>
                      </a:cubicBezTo>
                      <a:cubicBezTo>
                        <a:pt x="218505" y="743562"/>
                        <a:pt x="224326" y="745225"/>
                        <a:pt x="224326" y="749659"/>
                      </a:cubicBezTo>
                      <a:cubicBezTo>
                        <a:pt x="224326" y="754370"/>
                        <a:pt x="220722" y="758527"/>
                        <a:pt x="220999" y="763238"/>
                      </a:cubicBezTo>
                      <a:cubicBezTo>
                        <a:pt x="220999" y="767949"/>
                        <a:pt x="224049" y="771551"/>
                        <a:pt x="227098" y="774877"/>
                      </a:cubicBezTo>
                      <a:cubicBezTo>
                        <a:pt x="232089" y="780419"/>
                        <a:pt x="238742" y="784853"/>
                        <a:pt x="241238" y="792058"/>
                      </a:cubicBezTo>
                      <a:cubicBezTo>
                        <a:pt x="242346" y="795661"/>
                        <a:pt x="241238" y="798709"/>
                        <a:pt x="239297" y="801758"/>
                      </a:cubicBezTo>
                      <a:close/>
                      <a:moveTo>
                        <a:pt x="2229284" y="1035649"/>
                      </a:moveTo>
                      <a:cubicBezTo>
                        <a:pt x="2226511" y="1044793"/>
                        <a:pt x="2222630" y="1053384"/>
                        <a:pt x="2220135" y="1062806"/>
                      </a:cubicBezTo>
                      <a:cubicBezTo>
                        <a:pt x="2218194" y="1069734"/>
                        <a:pt x="2217917" y="1076663"/>
                        <a:pt x="2216254" y="1083591"/>
                      </a:cubicBezTo>
                      <a:cubicBezTo>
                        <a:pt x="2214591" y="1089965"/>
                        <a:pt x="2210709" y="1094953"/>
                        <a:pt x="2205996" y="1099110"/>
                      </a:cubicBezTo>
                      <a:cubicBezTo>
                        <a:pt x="2200174" y="1104375"/>
                        <a:pt x="2194075" y="1109363"/>
                        <a:pt x="2188253" y="1114628"/>
                      </a:cubicBezTo>
                      <a:cubicBezTo>
                        <a:pt x="2182986" y="1119339"/>
                        <a:pt x="2177718" y="1124328"/>
                        <a:pt x="2171342" y="1127930"/>
                      </a:cubicBezTo>
                      <a:cubicBezTo>
                        <a:pt x="2158866" y="1135412"/>
                        <a:pt x="2142787" y="1136798"/>
                        <a:pt x="2133361" y="1148714"/>
                      </a:cubicBezTo>
                      <a:cubicBezTo>
                        <a:pt x="2128925" y="1154257"/>
                        <a:pt x="2125598" y="1160353"/>
                        <a:pt x="2119499" y="1164510"/>
                      </a:cubicBezTo>
                      <a:cubicBezTo>
                        <a:pt x="2110905" y="1170330"/>
                        <a:pt x="2099815" y="1171993"/>
                        <a:pt x="2089558" y="1171993"/>
                      </a:cubicBezTo>
                      <a:cubicBezTo>
                        <a:pt x="2084567" y="1171993"/>
                        <a:pt x="2079577" y="1171993"/>
                        <a:pt x="2074864" y="1170884"/>
                      </a:cubicBezTo>
                      <a:cubicBezTo>
                        <a:pt x="2073201" y="1170607"/>
                        <a:pt x="2068765" y="1169776"/>
                        <a:pt x="2068211" y="1167836"/>
                      </a:cubicBezTo>
                      <a:cubicBezTo>
                        <a:pt x="2067657" y="1165896"/>
                        <a:pt x="2070983" y="1164510"/>
                        <a:pt x="2072369" y="1163956"/>
                      </a:cubicBezTo>
                      <a:cubicBezTo>
                        <a:pt x="2076250" y="1162293"/>
                        <a:pt x="2080409" y="1160908"/>
                        <a:pt x="2084567" y="1159799"/>
                      </a:cubicBezTo>
                      <a:cubicBezTo>
                        <a:pt x="2093994" y="1156751"/>
                        <a:pt x="2103420" y="1153980"/>
                        <a:pt x="2112014" y="1149269"/>
                      </a:cubicBezTo>
                      <a:cubicBezTo>
                        <a:pt x="2117004" y="1146497"/>
                        <a:pt x="2121440" y="1143172"/>
                        <a:pt x="2125876" y="1139846"/>
                      </a:cubicBezTo>
                      <a:cubicBezTo>
                        <a:pt x="2128093" y="1137907"/>
                        <a:pt x="2130311" y="1136244"/>
                        <a:pt x="2132252" y="1134304"/>
                      </a:cubicBezTo>
                      <a:cubicBezTo>
                        <a:pt x="2133915" y="1132918"/>
                        <a:pt x="2134747" y="1130979"/>
                        <a:pt x="2136133" y="1129316"/>
                      </a:cubicBezTo>
                      <a:cubicBezTo>
                        <a:pt x="2136965" y="1128484"/>
                        <a:pt x="2137519" y="1127930"/>
                        <a:pt x="2138351" y="1127099"/>
                      </a:cubicBezTo>
                      <a:cubicBezTo>
                        <a:pt x="2140014" y="1125436"/>
                        <a:pt x="2141678" y="1124050"/>
                        <a:pt x="2143341" y="1122388"/>
                      </a:cubicBezTo>
                      <a:cubicBezTo>
                        <a:pt x="2144450" y="1121279"/>
                        <a:pt x="2145837" y="1120448"/>
                        <a:pt x="2147223" y="1119616"/>
                      </a:cubicBezTo>
                      <a:cubicBezTo>
                        <a:pt x="2148331" y="1118785"/>
                        <a:pt x="2149441" y="1117399"/>
                        <a:pt x="2150272" y="1116291"/>
                      </a:cubicBezTo>
                      <a:cubicBezTo>
                        <a:pt x="2152767" y="1113520"/>
                        <a:pt x="2155262" y="1110749"/>
                        <a:pt x="2157758" y="1107977"/>
                      </a:cubicBezTo>
                      <a:cubicBezTo>
                        <a:pt x="2163579" y="1101604"/>
                        <a:pt x="2169956" y="1095507"/>
                        <a:pt x="2176332" y="1089687"/>
                      </a:cubicBezTo>
                      <a:cubicBezTo>
                        <a:pt x="2182709" y="1083868"/>
                        <a:pt x="2188808" y="1078048"/>
                        <a:pt x="2193521" y="1070843"/>
                      </a:cubicBezTo>
                      <a:cubicBezTo>
                        <a:pt x="2198234" y="1063361"/>
                        <a:pt x="2200452" y="1055047"/>
                        <a:pt x="2202946" y="1046733"/>
                      </a:cubicBezTo>
                      <a:cubicBezTo>
                        <a:pt x="2205164" y="1038420"/>
                        <a:pt x="2207937" y="1029552"/>
                        <a:pt x="2213759" y="1022901"/>
                      </a:cubicBezTo>
                      <a:cubicBezTo>
                        <a:pt x="2216808" y="1019021"/>
                        <a:pt x="2223739" y="1013479"/>
                        <a:pt x="2229007" y="1017081"/>
                      </a:cubicBezTo>
                      <a:cubicBezTo>
                        <a:pt x="2234274" y="1020961"/>
                        <a:pt x="2231502" y="1030937"/>
                        <a:pt x="2229839" y="1035926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grpSp>
              <p:nvGrpSpPr>
                <p:cNvPr id="2161" name="Graphic 248">
                  <a:extLst>
                    <a:ext uri="{FF2B5EF4-FFF2-40B4-BE49-F238E27FC236}">
                      <a16:creationId xmlns:a16="http://schemas.microsoft.com/office/drawing/2014/main" id="{A18FAAA5-A5D2-A5BC-15B7-50589EABA15F}"/>
                    </a:ext>
                  </a:extLst>
                </p:cNvPr>
                <p:cNvGrpSpPr/>
                <p:nvPr/>
              </p:nvGrpSpPr>
              <p:grpSpPr>
                <a:xfrm>
                  <a:off x="8080820" y="1197537"/>
                  <a:ext cx="553830" cy="411158"/>
                  <a:chOff x="8080820" y="1197537"/>
                  <a:chExt cx="553830" cy="411158"/>
                </a:xfrm>
                <a:grpFill/>
              </p:grpSpPr>
              <p:sp>
                <p:nvSpPr>
                  <p:cNvPr id="2185" name="Freeform 2184">
                    <a:extLst>
                      <a:ext uri="{FF2B5EF4-FFF2-40B4-BE49-F238E27FC236}">
                        <a16:creationId xmlns:a16="http://schemas.microsoft.com/office/drawing/2014/main" id="{783D3F67-F5FB-B9AA-58AB-C8D9B981D61C}"/>
                      </a:ext>
                    </a:extLst>
                  </p:cNvPr>
                  <p:cNvSpPr/>
                  <p:nvPr/>
                </p:nvSpPr>
                <p:spPr>
                  <a:xfrm>
                    <a:off x="8211574" y="1199555"/>
                    <a:ext cx="42423" cy="11084"/>
                  </a:xfrm>
                  <a:custGeom>
                    <a:avLst/>
                    <a:gdLst>
                      <a:gd name="connsiteX0" fmla="*/ 11366 w 42423"/>
                      <a:gd name="connsiteY0" fmla="*/ 9976 h 11084"/>
                      <a:gd name="connsiteX1" fmla="*/ 7208 w 42423"/>
                      <a:gd name="connsiteY1" fmla="*/ 9976 h 11084"/>
                      <a:gd name="connsiteX2" fmla="*/ 2772 w 42423"/>
                      <a:gd name="connsiteY2" fmla="*/ 9976 h 11084"/>
                      <a:gd name="connsiteX3" fmla="*/ 0 w 42423"/>
                      <a:gd name="connsiteY3" fmla="*/ 7759 h 11084"/>
                      <a:gd name="connsiteX4" fmla="*/ 2495 w 42423"/>
                      <a:gd name="connsiteY4" fmla="*/ 3603 h 11084"/>
                      <a:gd name="connsiteX5" fmla="*/ 8317 w 42423"/>
                      <a:gd name="connsiteY5" fmla="*/ 1386 h 11084"/>
                      <a:gd name="connsiteX6" fmla="*/ 13862 w 42423"/>
                      <a:gd name="connsiteY6" fmla="*/ 554 h 11084"/>
                      <a:gd name="connsiteX7" fmla="*/ 19683 w 42423"/>
                      <a:gd name="connsiteY7" fmla="*/ 0 h 11084"/>
                      <a:gd name="connsiteX8" fmla="*/ 25228 w 42423"/>
                      <a:gd name="connsiteY8" fmla="*/ 554 h 11084"/>
                      <a:gd name="connsiteX9" fmla="*/ 32991 w 42423"/>
                      <a:gd name="connsiteY9" fmla="*/ 1108 h 11084"/>
                      <a:gd name="connsiteX10" fmla="*/ 38813 w 42423"/>
                      <a:gd name="connsiteY10" fmla="*/ 4434 h 11084"/>
                      <a:gd name="connsiteX11" fmla="*/ 41862 w 42423"/>
                      <a:gd name="connsiteY11" fmla="*/ 8591 h 11084"/>
                      <a:gd name="connsiteX12" fmla="*/ 34099 w 42423"/>
                      <a:gd name="connsiteY12" fmla="*/ 8591 h 11084"/>
                      <a:gd name="connsiteX13" fmla="*/ 21347 w 42423"/>
                      <a:gd name="connsiteY13" fmla="*/ 11085 h 11084"/>
                      <a:gd name="connsiteX14" fmla="*/ 17743 w 42423"/>
                      <a:gd name="connsiteY14" fmla="*/ 10531 h 11084"/>
                      <a:gd name="connsiteX15" fmla="*/ 11644 w 42423"/>
                      <a:gd name="connsiteY15" fmla="*/ 10531 h 110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42423" h="11084">
                        <a:moveTo>
                          <a:pt x="11366" y="9976"/>
                        </a:moveTo>
                        <a:cubicBezTo>
                          <a:pt x="9980" y="9976"/>
                          <a:pt x="8594" y="9699"/>
                          <a:pt x="7208" y="9976"/>
                        </a:cubicBezTo>
                        <a:cubicBezTo>
                          <a:pt x="5545" y="9976"/>
                          <a:pt x="4159" y="9976"/>
                          <a:pt x="2772" y="9976"/>
                        </a:cubicBezTo>
                        <a:cubicBezTo>
                          <a:pt x="1386" y="9976"/>
                          <a:pt x="0" y="9422"/>
                          <a:pt x="0" y="7759"/>
                        </a:cubicBezTo>
                        <a:cubicBezTo>
                          <a:pt x="0" y="5820"/>
                          <a:pt x="831" y="4711"/>
                          <a:pt x="2495" y="3603"/>
                        </a:cubicBezTo>
                        <a:cubicBezTo>
                          <a:pt x="4159" y="2494"/>
                          <a:pt x="6376" y="1663"/>
                          <a:pt x="8317" y="1386"/>
                        </a:cubicBezTo>
                        <a:cubicBezTo>
                          <a:pt x="10258" y="1108"/>
                          <a:pt x="12198" y="1108"/>
                          <a:pt x="13862" y="554"/>
                        </a:cubicBezTo>
                        <a:cubicBezTo>
                          <a:pt x="15802" y="0"/>
                          <a:pt x="17743" y="0"/>
                          <a:pt x="19683" y="0"/>
                        </a:cubicBezTo>
                        <a:cubicBezTo>
                          <a:pt x="21624" y="0"/>
                          <a:pt x="23287" y="554"/>
                          <a:pt x="25228" y="554"/>
                        </a:cubicBezTo>
                        <a:cubicBezTo>
                          <a:pt x="27723" y="554"/>
                          <a:pt x="30496" y="831"/>
                          <a:pt x="32991" y="1108"/>
                        </a:cubicBezTo>
                        <a:cubicBezTo>
                          <a:pt x="35209" y="1108"/>
                          <a:pt x="36872" y="3325"/>
                          <a:pt x="38813" y="4434"/>
                        </a:cubicBezTo>
                        <a:cubicBezTo>
                          <a:pt x="40199" y="5542"/>
                          <a:pt x="43802" y="6374"/>
                          <a:pt x="41862" y="8591"/>
                        </a:cubicBezTo>
                        <a:cubicBezTo>
                          <a:pt x="40199" y="10808"/>
                          <a:pt x="36317" y="8591"/>
                          <a:pt x="34099" y="8591"/>
                        </a:cubicBezTo>
                        <a:cubicBezTo>
                          <a:pt x="29941" y="9145"/>
                          <a:pt x="25505" y="10808"/>
                          <a:pt x="21347" y="11085"/>
                        </a:cubicBezTo>
                        <a:cubicBezTo>
                          <a:pt x="19961" y="11085"/>
                          <a:pt x="18851" y="10808"/>
                          <a:pt x="17743" y="10531"/>
                        </a:cubicBezTo>
                        <a:cubicBezTo>
                          <a:pt x="15802" y="10531"/>
                          <a:pt x="13584" y="10531"/>
                          <a:pt x="11644" y="10531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186" name="Freeform 2185">
                    <a:extLst>
                      <a:ext uri="{FF2B5EF4-FFF2-40B4-BE49-F238E27FC236}">
                        <a16:creationId xmlns:a16="http://schemas.microsoft.com/office/drawing/2014/main" id="{5728077F-5974-FA83-F258-4741D0D8B839}"/>
                      </a:ext>
                    </a:extLst>
                  </p:cNvPr>
                  <p:cNvSpPr/>
                  <p:nvPr/>
                </p:nvSpPr>
                <p:spPr>
                  <a:xfrm>
                    <a:off x="8240628" y="1273423"/>
                    <a:ext cx="76048" cy="26172"/>
                  </a:xfrm>
                  <a:custGeom>
                    <a:avLst/>
                    <a:gdLst>
                      <a:gd name="connsiteX0" fmla="*/ 23343 w 76048"/>
                      <a:gd name="connsiteY0" fmla="*/ 16750 h 26172"/>
                      <a:gd name="connsiteX1" fmla="*/ 18630 w 76048"/>
                      <a:gd name="connsiteY1" fmla="*/ 16196 h 26172"/>
                      <a:gd name="connsiteX2" fmla="*/ 13918 w 76048"/>
                      <a:gd name="connsiteY2" fmla="*/ 17305 h 26172"/>
                      <a:gd name="connsiteX3" fmla="*/ 9482 w 76048"/>
                      <a:gd name="connsiteY3" fmla="*/ 16196 h 26172"/>
                      <a:gd name="connsiteX4" fmla="*/ 1996 w 76048"/>
                      <a:gd name="connsiteY4" fmla="*/ 11762 h 26172"/>
                      <a:gd name="connsiteX5" fmla="*/ 887 w 76048"/>
                      <a:gd name="connsiteY5" fmla="*/ 6220 h 26172"/>
                      <a:gd name="connsiteX6" fmla="*/ 56 w 76048"/>
                      <a:gd name="connsiteY6" fmla="*/ 1786 h 26172"/>
                      <a:gd name="connsiteX7" fmla="*/ 3383 w 76048"/>
                      <a:gd name="connsiteY7" fmla="*/ 123 h 26172"/>
                      <a:gd name="connsiteX8" fmla="*/ 11422 w 76048"/>
                      <a:gd name="connsiteY8" fmla="*/ 123 h 26172"/>
                      <a:gd name="connsiteX9" fmla="*/ 25007 w 76048"/>
                      <a:gd name="connsiteY9" fmla="*/ 4003 h 26172"/>
                      <a:gd name="connsiteX10" fmla="*/ 36651 w 76048"/>
                      <a:gd name="connsiteY10" fmla="*/ 4834 h 26172"/>
                      <a:gd name="connsiteX11" fmla="*/ 48017 w 76048"/>
                      <a:gd name="connsiteY11" fmla="*/ 4834 h 26172"/>
                      <a:gd name="connsiteX12" fmla="*/ 53285 w 76048"/>
                      <a:gd name="connsiteY12" fmla="*/ 5943 h 26172"/>
                      <a:gd name="connsiteX13" fmla="*/ 58552 w 76048"/>
                      <a:gd name="connsiteY13" fmla="*/ 7051 h 26172"/>
                      <a:gd name="connsiteX14" fmla="*/ 69087 w 76048"/>
                      <a:gd name="connsiteY14" fmla="*/ 8714 h 26172"/>
                      <a:gd name="connsiteX15" fmla="*/ 72414 w 76048"/>
                      <a:gd name="connsiteY15" fmla="*/ 8991 h 26172"/>
                      <a:gd name="connsiteX16" fmla="*/ 76018 w 76048"/>
                      <a:gd name="connsiteY16" fmla="*/ 10654 h 26172"/>
                      <a:gd name="connsiteX17" fmla="*/ 73800 w 76048"/>
                      <a:gd name="connsiteY17" fmla="*/ 14533 h 26172"/>
                      <a:gd name="connsiteX18" fmla="*/ 64651 w 76048"/>
                      <a:gd name="connsiteY18" fmla="*/ 19522 h 26172"/>
                      <a:gd name="connsiteX19" fmla="*/ 53839 w 76048"/>
                      <a:gd name="connsiteY19" fmla="*/ 23956 h 26172"/>
                      <a:gd name="connsiteX20" fmla="*/ 47463 w 76048"/>
                      <a:gd name="connsiteY20" fmla="*/ 25341 h 26172"/>
                      <a:gd name="connsiteX21" fmla="*/ 34710 w 76048"/>
                      <a:gd name="connsiteY21" fmla="*/ 26173 h 26172"/>
                      <a:gd name="connsiteX22" fmla="*/ 30552 w 76048"/>
                      <a:gd name="connsiteY22" fmla="*/ 25341 h 26172"/>
                      <a:gd name="connsiteX23" fmla="*/ 25007 w 76048"/>
                      <a:gd name="connsiteY23" fmla="*/ 22570 h 26172"/>
                      <a:gd name="connsiteX24" fmla="*/ 22789 w 76048"/>
                      <a:gd name="connsiteY24" fmla="*/ 16196 h 261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</a:cxnLst>
                    <a:rect l="l" t="t" r="r" b="b"/>
                    <a:pathLst>
                      <a:path w="76048" h="26172">
                        <a:moveTo>
                          <a:pt x="23343" y="16750"/>
                        </a:moveTo>
                        <a:cubicBezTo>
                          <a:pt x="21957" y="15365"/>
                          <a:pt x="20293" y="15642"/>
                          <a:pt x="18630" y="16196"/>
                        </a:cubicBezTo>
                        <a:cubicBezTo>
                          <a:pt x="16967" y="16750"/>
                          <a:pt x="15581" y="17305"/>
                          <a:pt x="13918" y="17305"/>
                        </a:cubicBezTo>
                        <a:cubicBezTo>
                          <a:pt x="12531" y="17305"/>
                          <a:pt x="10868" y="16750"/>
                          <a:pt x="9482" y="16196"/>
                        </a:cubicBezTo>
                        <a:cubicBezTo>
                          <a:pt x="6432" y="15365"/>
                          <a:pt x="3105" y="15088"/>
                          <a:pt x="1996" y="11762"/>
                        </a:cubicBezTo>
                        <a:cubicBezTo>
                          <a:pt x="1442" y="10099"/>
                          <a:pt x="1165" y="8160"/>
                          <a:pt x="887" y="6220"/>
                        </a:cubicBezTo>
                        <a:cubicBezTo>
                          <a:pt x="610" y="5111"/>
                          <a:pt x="-222" y="3171"/>
                          <a:pt x="56" y="1786"/>
                        </a:cubicBezTo>
                        <a:cubicBezTo>
                          <a:pt x="333" y="400"/>
                          <a:pt x="1996" y="123"/>
                          <a:pt x="3383" y="123"/>
                        </a:cubicBezTo>
                        <a:cubicBezTo>
                          <a:pt x="6155" y="-154"/>
                          <a:pt x="8927" y="123"/>
                          <a:pt x="11422" y="123"/>
                        </a:cubicBezTo>
                        <a:cubicBezTo>
                          <a:pt x="16135" y="955"/>
                          <a:pt x="20293" y="3449"/>
                          <a:pt x="25007" y="4003"/>
                        </a:cubicBezTo>
                        <a:cubicBezTo>
                          <a:pt x="28888" y="4557"/>
                          <a:pt x="32769" y="4280"/>
                          <a:pt x="36651" y="4834"/>
                        </a:cubicBezTo>
                        <a:cubicBezTo>
                          <a:pt x="40532" y="5388"/>
                          <a:pt x="44136" y="4834"/>
                          <a:pt x="48017" y="4834"/>
                        </a:cubicBezTo>
                        <a:cubicBezTo>
                          <a:pt x="49958" y="4834"/>
                          <a:pt x="51621" y="5388"/>
                          <a:pt x="53285" y="5943"/>
                        </a:cubicBezTo>
                        <a:cubicBezTo>
                          <a:pt x="54948" y="6497"/>
                          <a:pt x="56889" y="6774"/>
                          <a:pt x="58552" y="7051"/>
                        </a:cubicBezTo>
                        <a:cubicBezTo>
                          <a:pt x="62156" y="7883"/>
                          <a:pt x="65483" y="8991"/>
                          <a:pt x="69087" y="8714"/>
                        </a:cubicBezTo>
                        <a:cubicBezTo>
                          <a:pt x="70196" y="8714"/>
                          <a:pt x="71305" y="8714"/>
                          <a:pt x="72414" y="8991"/>
                        </a:cubicBezTo>
                        <a:cubicBezTo>
                          <a:pt x="73523" y="8991"/>
                          <a:pt x="75740" y="9545"/>
                          <a:pt x="76018" y="10654"/>
                        </a:cubicBezTo>
                        <a:cubicBezTo>
                          <a:pt x="76295" y="11762"/>
                          <a:pt x="74632" y="13702"/>
                          <a:pt x="73800" y="14533"/>
                        </a:cubicBezTo>
                        <a:cubicBezTo>
                          <a:pt x="71305" y="17028"/>
                          <a:pt x="67978" y="18136"/>
                          <a:pt x="64651" y="19522"/>
                        </a:cubicBezTo>
                        <a:cubicBezTo>
                          <a:pt x="61047" y="20907"/>
                          <a:pt x="57720" y="23124"/>
                          <a:pt x="53839" y="23956"/>
                        </a:cubicBezTo>
                        <a:cubicBezTo>
                          <a:pt x="51899" y="24510"/>
                          <a:pt x="49681" y="25341"/>
                          <a:pt x="47463" y="25341"/>
                        </a:cubicBezTo>
                        <a:cubicBezTo>
                          <a:pt x="43304" y="25341"/>
                          <a:pt x="38869" y="25895"/>
                          <a:pt x="34710" y="26173"/>
                        </a:cubicBezTo>
                        <a:cubicBezTo>
                          <a:pt x="34710" y="26173"/>
                          <a:pt x="31106" y="25618"/>
                          <a:pt x="30552" y="25341"/>
                        </a:cubicBezTo>
                        <a:cubicBezTo>
                          <a:pt x="29165" y="25064"/>
                          <a:pt x="25561" y="23956"/>
                          <a:pt x="25007" y="22570"/>
                        </a:cubicBezTo>
                        <a:cubicBezTo>
                          <a:pt x="23898" y="20353"/>
                          <a:pt x="24729" y="18136"/>
                          <a:pt x="22789" y="16196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187" name="Freeform 2186">
                    <a:extLst>
                      <a:ext uri="{FF2B5EF4-FFF2-40B4-BE49-F238E27FC236}">
                        <a16:creationId xmlns:a16="http://schemas.microsoft.com/office/drawing/2014/main" id="{7E1EBB2A-A006-B767-9AFC-039317515A69}"/>
                      </a:ext>
                    </a:extLst>
                  </p:cNvPr>
                  <p:cNvSpPr/>
                  <p:nvPr/>
                </p:nvSpPr>
                <p:spPr>
                  <a:xfrm>
                    <a:off x="8251417" y="1197537"/>
                    <a:ext cx="174899" cy="80624"/>
                  </a:xfrm>
                  <a:custGeom>
                    <a:avLst/>
                    <a:gdLst>
                      <a:gd name="connsiteX0" fmla="*/ 29743 w 174899"/>
                      <a:gd name="connsiteY0" fmla="*/ 70744 h 80624"/>
                      <a:gd name="connsiteX1" fmla="*/ 26970 w 174899"/>
                      <a:gd name="connsiteY1" fmla="*/ 70189 h 80624"/>
                      <a:gd name="connsiteX2" fmla="*/ 27525 w 174899"/>
                      <a:gd name="connsiteY2" fmla="*/ 69635 h 80624"/>
                      <a:gd name="connsiteX3" fmla="*/ 31129 w 174899"/>
                      <a:gd name="connsiteY3" fmla="*/ 66587 h 80624"/>
                      <a:gd name="connsiteX4" fmla="*/ 34733 w 174899"/>
                      <a:gd name="connsiteY4" fmla="*/ 64093 h 80624"/>
                      <a:gd name="connsiteX5" fmla="*/ 48317 w 174899"/>
                      <a:gd name="connsiteY5" fmla="*/ 64093 h 80624"/>
                      <a:gd name="connsiteX6" fmla="*/ 48317 w 174899"/>
                      <a:gd name="connsiteY6" fmla="*/ 61599 h 80624"/>
                      <a:gd name="connsiteX7" fmla="*/ 41386 w 174899"/>
                      <a:gd name="connsiteY7" fmla="*/ 61322 h 80624"/>
                      <a:gd name="connsiteX8" fmla="*/ 27802 w 174899"/>
                      <a:gd name="connsiteY8" fmla="*/ 62430 h 80624"/>
                      <a:gd name="connsiteX9" fmla="*/ 13386 w 174899"/>
                      <a:gd name="connsiteY9" fmla="*/ 62430 h 80624"/>
                      <a:gd name="connsiteX10" fmla="*/ 6455 w 174899"/>
                      <a:gd name="connsiteY10" fmla="*/ 62430 h 80624"/>
                      <a:gd name="connsiteX11" fmla="*/ 356 w 174899"/>
                      <a:gd name="connsiteY11" fmla="*/ 61322 h 80624"/>
                      <a:gd name="connsiteX12" fmla="*/ 2851 w 174899"/>
                      <a:gd name="connsiteY12" fmla="*/ 59105 h 80624"/>
                      <a:gd name="connsiteX13" fmla="*/ 12277 w 174899"/>
                      <a:gd name="connsiteY13" fmla="*/ 57165 h 80624"/>
                      <a:gd name="connsiteX14" fmla="*/ 16990 w 174899"/>
                      <a:gd name="connsiteY14" fmla="*/ 54116 h 80624"/>
                      <a:gd name="connsiteX15" fmla="*/ 20871 w 174899"/>
                      <a:gd name="connsiteY15" fmla="*/ 50791 h 80624"/>
                      <a:gd name="connsiteX16" fmla="*/ 37228 w 174899"/>
                      <a:gd name="connsiteY16" fmla="*/ 49405 h 80624"/>
                      <a:gd name="connsiteX17" fmla="*/ 39169 w 174899"/>
                      <a:gd name="connsiteY17" fmla="*/ 42200 h 80624"/>
                      <a:gd name="connsiteX18" fmla="*/ 31683 w 174899"/>
                      <a:gd name="connsiteY18" fmla="*/ 36935 h 80624"/>
                      <a:gd name="connsiteX19" fmla="*/ 35842 w 174899"/>
                      <a:gd name="connsiteY19" fmla="*/ 25573 h 80624"/>
                      <a:gd name="connsiteX20" fmla="*/ 42773 w 174899"/>
                      <a:gd name="connsiteY20" fmla="*/ 24464 h 80624"/>
                      <a:gd name="connsiteX21" fmla="*/ 46654 w 174899"/>
                      <a:gd name="connsiteY21" fmla="*/ 22247 h 80624"/>
                      <a:gd name="connsiteX22" fmla="*/ 48872 w 174899"/>
                      <a:gd name="connsiteY22" fmla="*/ 18368 h 80624"/>
                      <a:gd name="connsiteX23" fmla="*/ 56357 w 174899"/>
                      <a:gd name="connsiteY23" fmla="*/ 17259 h 80624"/>
                      <a:gd name="connsiteX24" fmla="*/ 63843 w 174899"/>
                      <a:gd name="connsiteY24" fmla="*/ 17259 h 80624"/>
                      <a:gd name="connsiteX25" fmla="*/ 68279 w 174899"/>
                      <a:gd name="connsiteY25" fmla="*/ 15874 h 80624"/>
                      <a:gd name="connsiteX26" fmla="*/ 79090 w 174899"/>
                      <a:gd name="connsiteY26" fmla="*/ 15319 h 80624"/>
                      <a:gd name="connsiteX27" fmla="*/ 84913 w 174899"/>
                      <a:gd name="connsiteY27" fmla="*/ 14488 h 80624"/>
                      <a:gd name="connsiteX28" fmla="*/ 91844 w 174899"/>
                      <a:gd name="connsiteY28" fmla="*/ 13657 h 80624"/>
                      <a:gd name="connsiteX29" fmla="*/ 98497 w 174899"/>
                      <a:gd name="connsiteY29" fmla="*/ 5897 h 80624"/>
                      <a:gd name="connsiteX30" fmla="*/ 107368 w 174899"/>
                      <a:gd name="connsiteY30" fmla="*/ 355 h 80624"/>
                      <a:gd name="connsiteX31" fmla="*/ 110972 w 174899"/>
                      <a:gd name="connsiteY31" fmla="*/ 78 h 80624"/>
                      <a:gd name="connsiteX32" fmla="*/ 113745 w 174899"/>
                      <a:gd name="connsiteY32" fmla="*/ 1186 h 80624"/>
                      <a:gd name="connsiteX33" fmla="*/ 120398 w 174899"/>
                      <a:gd name="connsiteY33" fmla="*/ 3403 h 80624"/>
                      <a:gd name="connsiteX34" fmla="*/ 133151 w 174899"/>
                      <a:gd name="connsiteY34" fmla="*/ 9223 h 80624"/>
                      <a:gd name="connsiteX35" fmla="*/ 139528 w 174899"/>
                      <a:gd name="connsiteY35" fmla="*/ 14211 h 80624"/>
                      <a:gd name="connsiteX36" fmla="*/ 161706 w 174899"/>
                      <a:gd name="connsiteY36" fmla="*/ 28344 h 80624"/>
                      <a:gd name="connsiteX37" fmla="*/ 172796 w 174899"/>
                      <a:gd name="connsiteY37" fmla="*/ 34718 h 80624"/>
                      <a:gd name="connsiteX38" fmla="*/ 173628 w 174899"/>
                      <a:gd name="connsiteY38" fmla="*/ 38875 h 80624"/>
                      <a:gd name="connsiteX39" fmla="*/ 161983 w 174899"/>
                      <a:gd name="connsiteY39" fmla="*/ 40815 h 80624"/>
                      <a:gd name="connsiteX40" fmla="*/ 152835 w 174899"/>
                      <a:gd name="connsiteY40" fmla="*/ 44417 h 80624"/>
                      <a:gd name="connsiteX41" fmla="*/ 155607 w 174899"/>
                      <a:gd name="connsiteY41" fmla="*/ 52454 h 80624"/>
                      <a:gd name="connsiteX42" fmla="*/ 157548 w 174899"/>
                      <a:gd name="connsiteY42" fmla="*/ 61599 h 80624"/>
                      <a:gd name="connsiteX43" fmla="*/ 141746 w 174899"/>
                      <a:gd name="connsiteY43" fmla="*/ 68527 h 80624"/>
                      <a:gd name="connsiteX44" fmla="*/ 113467 w 174899"/>
                      <a:gd name="connsiteY44" fmla="*/ 71021 h 80624"/>
                      <a:gd name="connsiteX45" fmla="*/ 104596 w 174899"/>
                      <a:gd name="connsiteY45" fmla="*/ 74069 h 80624"/>
                      <a:gd name="connsiteX46" fmla="*/ 91288 w 174899"/>
                      <a:gd name="connsiteY46" fmla="*/ 76563 h 80624"/>
                      <a:gd name="connsiteX47" fmla="*/ 64674 w 174899"/>
                      <a:gd name="connsiteY47" fmla="*/ 80443 h 80624"/>
                      <a:gd name="connsiteX48" fmla="*/ 43882 w 174899"/>
                      <a:gd name="connsiteY48" fmla="*/ 76563 h 80624"/>
                      <a:gd name="connsiteX49" fmla="*/ 41110 w 174899"/>
                      <a:gd name="connsiteY49" fmla="*/ 74069 h 80624"/>
                      <a:gd name="connsiteX50" fmla="*/ 37505 w 174899"/>
                      <a:gd name="connsiteY50" fmla="*/ 73238 h 80624"/>
                      <a:gd name="connsiteX51" fmla="*/ 29743 w 174899"/>
                      <a:gd name="connsiteY51" fmla="*/ 71575 h 806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</a:cxnLst>
                    <a:rect l="l" t="t" r="r" b="b"/>
                    <a:pathLst>
                      <a:path w="174899" h="80624">
                        <a:moveTo>
                          <a:pt x="29743" y="70744"/>
                        </a:moveTo>
                        <a:cubicBezTo>
                          <a:pt x="29466" y="70744"/>
                          <a:pt x="27248" y="70744"/>
                          <a:pt x="26970" y="70189"/>
                        </a:cubicBezTo>
                        <a:cubicBezTo>
                          <a:pt x="26970" y="69912"/>
                          <a:pt x="26970" y="69912"/>
                          <a:pt x="27525" y="69635"/>
                        </a:cubicBezTo>
                        <a:cubicBezTo>
                          <a:pt x="28911" y="68804"/>
                          <a:pt x="30020" y="67972"/>
                          <a:pt x="31129" y="66587"/>
                        </a:cubicBezTo>
                        <a:cubicBezTo>
                          <a:pt x="32238" y="65478"/>
                          <a:pt x="33069" y="64370"/>
                          <a:pt x="34733" y="64093"/>
                        </a:cubicBezTo>
                        <a:cubicBezTo>
                          <a:pt x="39169" y="63539"/>
                          <a:pt x="44159" y="66864"/>
                          <a:pt x="48317" y="64093"/>
                        </a:cubicBezTo>
                        <a:cubicBezTo>
                          <a:pt x="49427" y="63261"/>
                          <a:pt x="49703" y="62153"/>
                          <a:pt x="48317" y="61599"/>
                        </a:cubicBezTo>
                        <a:cubicBezTo>
                          <a:pt x="46377" y="60767"/>
                          <a:pt x="43604" y="61044"/>
                          <a:pt x="41386" y="61322"/>
                        </a:cubicBezTo>
                        <a:cubicBezTo>
                          <a:pt x="36951" y="61599"/>
                          <a:pt x="32515" y="62153"/>
                          <a:pt x="27802" y="62430"/>
                        </a:cubicBezTo>
                        <a:cubicBezTo>
                          <a:pt x="23089" y="62707"/>
                          <a:pt x="18376" y="62430"/>
                          <a:pt x="13386" y="62430"/>
                        </a:cubicBezTo>
                        <a:cubicBezTo>
                          <a:pt x="11168" y="62430"/>
                          <a:pt x="8673" y="62430"/>
                          <a:pt x="6455" y="62430"/>
                        </a:cubicBezTo>
                        <a:cubicBezTo>
                          <a:pt x="4792" y="62430"/>
                          <a:pt x="1742" y="62430"/>
                          <a:pt x="356" y="61322"/>
                        </a:cubicBezTo>
                        <a:cubicBezTo>
                          <a:pt x="-1030" y="60213"/>
                          <a:pt x="2019" y="59382"/>
                          <a:pt x="2851" y="59105"/>
                        </a:cubicBezTo>
                        <a:cubicBezTo>
                          <a:pt x="5901" y="58273"/>
                          <a:pt x="9228" y="57996"/>
                          <a:pt x="12277" y="57165"/>
                        </a:cubicBezTo>
                        <a:cubicBezTo>
                          <a:pt x="14218" y="56610"/>
                          <a:pt x="15881" y="55779"/>
                          <a:pt x="16990" y="54116"/>
                        </a:cubicBezTo>
                        <a:cubicBezTo>
                          <a:pt x="18099" y="52454"/>
                          <a:pt x="18931" y="51345"/>
                          <a:pt x="20871" y="50791"/>
                        </a:cubicBezTo>
                        <a:cubicBezTo>
                          <a:pt x="26138" y="48851"/>
                          <a:pt x="32238" y="51345"/>
                          <a:pt x="37228" y="49405"/>
                        </a:cubicBezTo>
                        <a:cubicBezTo>
                          <a:pt x="40278" y="48297"/>
                          <a:pt x="41941" y="44417"/>
                          <a:pt x="39169" y="42200"/>
                        </a:cubicBezTo>
                        <a:cubicBezTo>
                          <a:pt x="36951" y="40537"/>
                          <a:pt x="31961" y="40537"/>
                          <a:pt x="31683" y="36935"/>
                        </a:cubicBezTo>
                        <a:cubicBezTo>
                          <a:pt x="31406" y="33332"/>
                          <a:pt x="32238" y="27513"/>
                          <a:pt x="35842" y="25573"/>
                        </a:cubicBezTo>
                        <a:cubicBezTo>
                          <a:pt x="37783" y="24464"/>
                          <a:pt x="40278" y="24464"/>
                          <a:pt x="42773" y="24464"/>
                        </a:cubicBezTo>
                        <a:cubicBezTo>
                          <a:pt x="44436" y="24464"/>
                          <a:pt x="45822" y="23910"/>
                          <a:pt x="46654" y="22247"/>
                        </a:cubicBezTo>
                        <a:cubicBezTo>
                          <a:pt x="47209" y="20862"/>
                          <a:pt x="47209" y="19199"/>
                          <a:pt x="48872" y="18368"/>
                        </a:cubicBezTo>
                        <a:cubicBezTo>
                          <a:pt x="50813" y="16982"/>
                          <a:pt x="54139" y="17259"/>
                          <a:pt x="56357" y="17259"/>
                        </a:cubicBezTo>
                        <a:cubicBezTo>
                          <a:pt x="58852" y="17259"/>
                          <a:pt x="61348" y="17536"/>
                          <a:pt x="63843" y="17259"/>
                        </a:cubicBezTo>
                        <a:cubicBezTo>
                          <a:pt x="65506" y="16982"/>
                          <a:pt x="66892" y="16151"/>
                          <a:pt x="68279" y="15874"/>
                        </a:cubicBezTo>
                        <a:cubicBezTo>
                          <a:pt x="71882" y="15042"/>
                          <a:pt x="75486" y="15874"/>
                          <a:pt x="79090" y="15319"/>
                        </a:cubicBezTo>
                        <a:cubicBezTo>
                          <a:pt x="81031" y="15042"/>
                          <a:pt x="82971" y="14488"/>
                          <a:pt x="84913" y="14488"/>
                        </a:cubicBezTo>
                        <a:cubicBezTo>
                          <a:pt x="87130" y="14211"/>
                          <a:pt x="89625" y="14211"/>
                          <a:pt x="91844" y="13657"/>
                        </a:cubicBezTo>
                        <a:cubicBezTo>
                          <a:pt x="96002" y="12825"/>
                          <a:pt x="96556" y="8946"/>
                          <a:pt x="98497" y="5897"/>
                        </a:cubicBezTo>
                        <a:cubicBezTo>
                          <a:pt x="100437" y="2572"/>
                          <a:pt x="103487" y="909"/>
                          <a:pt x="107368" y="355"/>
                        </a:cubicBezTo>
                        <a:cubicBezTo>
                          <a:pt x="108478" y="355"/>
                          <a:pt x="109864" y="-199"/>
                          <a:pt x="110972" y="78"/>
                        </a:cubicBezTo>
                        <a:cubicBezTo>
                          <a:pt x="111804" y="78"/>
                          <a:pt x="112913" y="909"/>
                          <a:pt x="113745" y="1186"/>
                        </a:cubicBezTo>
                        <a:cubicBezTo>
                          <a:pt x="115963" y="2017"/>
                          <a:pt x="118181" y="2572"/>
                          <a:pt x="120398" y="3403"/>
                        </a:cubicBezTo>
                        <a:cubicBezTo>
                          <a:pt x="124834" y="5066"/>
                          <a:pt x="128993" y="6729"/>
                          <a:pt x="133151" y="9223"/>
                        </a:cubicBezTo>
                        <a:cubicBezTo>
                          <a:pt x="135369" y="10608"/>
                          <a:pt x="137587" y="12271"/>
                          <a:pt x="139528" y="14211"/>
                        </a:cubicBezTo>
                        <a:cubicBezTo>
                          <a:pt x="145904" y="20308"/>
                          <a:pt x="153944" y="24187"/>
                          <a:pt x="161706" y="28344"/>
                        </a:cubicBezTo>
                        <a:cubicBezTo>
                          <a:pt x="165587" y="30284"/>
                          <a:pt x="169469" y="32224"/>
                          <a:pt x="172796" y="34718"/>
                        </a:cubicBezTo>
                        <a:cubicBezTo>
                          <a:pt x="174459" y="35826"/>
                          <a:pt x="176122" y="37766"/>
                          <a:pt x="173628" y="38875"/>
                        </a:cubicBezTo>
                        <a:cubicBezTo>
                          <a:pt x="170300" y="40537"/>
                          <a:pt x="165865" y="40260"/>
                          <a:pt x="161983" y="40815"/>
                        </a:cubicBezTo>
                        <a:cubicBezTo>
                          <a:pt x="159211" y="41092"/>
                          <a:pt x="153944" y="41646"/>
                          <a:pt x="152835" y="44417"/>
                        </a:cubicBezTo>
                        <a:cubicBezTo>
                          <a:pt x="151726" y="46911"/>
                          <a:pt x="154498" y="50237"/>
                          <a:pt x="155607" y="52454"/>
                        </a:cubicBezTo>
                        <a:cubicBezTo>
                          <a:pt x="156994" y="55225"/>
                          <a:pt x="158380" y="58273"/>
                          <a:pt x="157548" y="61599"/>
                        </a:cubicBezTo>
                        <a:cubicBezTo>
                          <a:pt x="155607" y="67972"/>
                          <a:pt x="147290" y="68527"/>
                          <a:pt x="141746" y="68527"/>
                        </a:cubicBezTo>
                        <a:cubicBezTo>
                          <a:pt x="132319" y="68527"/>
                          <a:pt x="122616" y="68527"/>
                          <a:pt x="113467" y="71021"/>
                        </a:cubicBezTo>
                        <a:cubicBezTo>
                          <a:pt x="110418" y="71852"/>
                          <a:pt x="107646" y="73238"/>
                          <a:pt x="104596" y="74069"/>
                        </a:cubicBezTo>
                        <a:cubicBezTo>
                          <a:pt x="100437" y="75455"/>
                          <a:pt x="95725" y="76009"/>
                          <a:pt x="91288" y="76563"/>
                        </a:cubicBezTo>
                        <a:cubicBezTo>
                          <a:pt x="82417" y="77949"/>
                          <a:pt x="73546" y="79612"/>
                          <a:pt x="64674" y="80443"/>
                        </a:cubicBezTo>
                        <a:cubicBezTo>
                          <a:pt x="57744" y="80997"/>
                          <a:pt x="49703" y="80443"/>
                          <a:pt x="43882" y="76563"/>
                        </a:cubicBezTo>
                        <a:cubicBezTo>
                          <a:pt x="42773" y="75732"/>
                          <a:pt x="41941" y="74623"/>
                          <a:pt x="41110" y="74069"/>
                        </a:cubicBezTo>
                        <a:cubicBezTo>
                          <a:pt x="40278" y="73515"/>
                          <a:pt x="38614" y="73515"/>
                          <a:pt x="37505" y="73238"/>
                        </a:cubicBezTo>
                        <a:cubicBezTo>
                          <a:pt x="35010" y="72684"/>
                          <a:pt x="32238" y="72129"/>
                          <a:pt x="29743" y="71575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188" name="Freeform 2187">
                    <a:extLst>
                      <a:ext uri="{FF2B5EF4-FFF2-40B4-BE49-F238E27FC236}">
                        <a16:creationId xmlns:a16="http://schemas.microsoft.com/office/drawing/2014/main" id="{F72A3C6F-3D98-4D9D-B1B0-31D14CD8384D}"/>
                      </a:ext>
                    </a:extLst>
                  </p:cNvPr>
                  <p:cNvSpPr/>
                  <p:nvPr/>
                </p:nvSpPr>
                <p:spPr>
                  <a:xfrm>
                    <a:off x="8314459" y="1267960"/>
                    <a:ext cx="169975" cy="84565"/>
                  </a:xfrm>
                  <a:custGeom>
                    <a:avLst/>
                    <a:gdLst>
                      <a:gd name="connsiteX0" fmla="*/ 115299 w 169975"/>
                      <a:gd name="connsiteY0" fmla="*/ 15839 h 84565"/>
                      <a:gd name="connsiteX1" fmla="*/ 125834 w 169975"/>
                      <a:gd name="connsiteY1" fmla="*/ 13345 h 84565"/>
                      <a:gd name="connsiteX2" fmla="*/ 135814 w 169975"/>
                      <a:gd name="connsiteY2" fmla="*/ 10851 h 84565"/>
                      <a:gd name="connsiteX3" fmla="*/ 143299 w 169975"/>
                      <a:gd name="connsiteY3" fmla="*/ 10297 h 84565"/>
                      <a:gd name="connsiteX4" fmla="*/ 150785 w 169975"/>
                      <a:gd name="connsiteY4" fmla="*/ 10297 h 84565"/>
                      <a:gd name="connsiteX5" fmla="*/ 156884 w 169975"/>
                      <a:gd name="connsiteY5" fmla="*/ 14177 h 84565"/>
                      <a:gd name="connsiteX6" fmla="*/ 163815 w 169975"/>
                      <a:gd name="connsiteY6" fmla="*/ 18611 h 84565"/>
                      <a:gd name="connsiteX7" fmla="*/ 169636 w 169975"/>
                      <a:gd name="connsiteY7" fmla="*/ 23599 h 84565"/>
                      <a:gd name="connsiteX8" fmla="*/ 162705 w 169975"/>
                      <a:gd name="connsiteY8" fmla="*/ 36346 h 84565"/>
                      <a:gd name="connsiteX9" fmla="*/ 161319 w 169975"/>
                      <a:gd name="connsiteY9" fmla="*/ 44660 h 84565"/>
                      <a:gd name="connsiteX10" fmla="*/ 159933 w 169975"/>
                      <a:gd name="connsiteY10" fmla="*/ 53805 h 84565"/>
                      <a:gd name="connsiteX11" fmla="*/ 152171 w 169975"/>
                      <a:gd name="connsiteY11" fmla="*/ 55468 h 84565"/>
                      <a:gd name="connsiteX12" fmla="*/ 148289 w 169975"/>
                      <a:gd name="connsiteY12" fmla="*/ 57130 h 84565"/>
                      <a:gd name="connsiteX13" fmla="*/ 160765 w 169975"/>
                      <a:gd name="connsiteY13" fmla="*/ 64336 h 84565"/>
                      <a:gd name="connsiteX14" fmla="*/ 166309 w 169975"/>
                      <a:gd name="connsiteY14" fmla="*/ 70987 h 84565"/>
                      <a:gd name="connsiteX15" fmla="*/ 163537 w 169975"/>
                      <a:gd name="connsiteY15" fmla="*/ 77915 h 84565"/>
                      <a:gd name="connsiteX16" fmla="*/ 147735 w 169975"/>
                      <a:gd name="connsiteY16" fmla="*/ 82903 h 84565"/>
                      <a:gd name="connsiteX17" fmla="*/ 138863 w 169975"/>
                      <a:gd name="connsiteY17" fmla="*/ 84011 h 84565"/>
                      <a:gd name="connsiteX18" fmla="*/ 131933 w 169975"/>
                      <a:gd name="connsiteY18" fmla="*/ 84566 h 84565"/>
                      <a:gd name="connsiteX19" fmla="*/ 119734 w 169975"/>
                      <a:gd name="connsiteY19" fmla="*/ 84566 h 84565"/>
                      <a:gd name="connsiteX20" fmla="*/ 115021 w 169975"/>
                      <a:gd name="connsiteY20" fmla="*/ 84011 h 84565"/>
                      <a:gd name="connsiteX21" fmla="*/ 109200 w 169975"/>
                      <a:gd name="connsiteY21" fmla="*/ 83457 h 84565"/>
                      <a:gd name="connsiteX22" fmla="*/ 105318 w 169975"/>
                      <a:gd name="connsiteY22" fmla="*/ 81794 h 84565"/>
                      <a:gd name="connsiteX23" fmla="*/ 101991 w 169975"/>
                      <a:gd name="connsiteY23" fmla="*/ 81240 h 84565"/>
                      <a:gd name="connsiteX24" fmla="*/ 99219 w 169975"/>
                      <a:gd name="connsiteY24" fmla="*/ 80686 h 84565"/>
                      <a:gd name="connsiteX25" fmla="*/ 89793 w 169975"/>
                      <a:gd name="connsiteY25" fmla="*/ 77083 h 84565"/>
                      <a:gd name="connsiteX26" fmla="*/ 83139 w 169975"/>
                      <a:gd name="connsiteY26" fmla="*/ 72095 h 84565"/>
                      <a:gd name="connsiteX27" fmla="*/ 77318 w 169975"/>
                      <a:gd name="connsiteY27" fmla="*/ 72095 h 84565"/>
                      <a:gd name="connsiteX28" fmla="*/ 72604 w 169975"/>
                      <a:gd name="connsiteY28" fmla="*/ 72095 h 84565"/>
                      <a:gd name="connsiteX29" fmla="*/ 68723 w 169975"/>
                      <a:gd name="connsiteY29" fmla="*/ 72095 h 84565"/>
                      <a:gd name="connsiteX30" fmla="*/ 66505 w 169975"/>
                      <a:gd name="connsiteY30" fmla="*/ 72095 h 84565"/>
                      <a:gd name="connsiteX31" fmla="*/ 61515 w 169975"/>
                      <a:gd name="connsiteY31" fmla="*/ 72095 h 84565"/>
                      <a:gd name="connsiteX32" fmla="*/ 56802 w 169975"/>
                      <a:gd name="connsiteY32" fmla="*/ 71541 h 84565"/>
                      <a:gd name="connsiteX33" fmla="*/ 54584 w 169975"/>
                      <a:gd name="connsiteY33" fmla="*/ 69047 h 84565"/>
                      <a:gd name="connsiteX34" fmla="*/ 50980 w 169975"/>
                      <a:gd name="connsiteY34" fmla="*/ 67107 h 84565"/>
                      <a:gd name="connsiteX35" fmla="*/ 44881 w 169975"/>
                      <a:gd name="connsiteY35" fmla="*/ 66553 h 84565"/>
                      <a:gd name="connsiteX36" fmla="*/ 29356 w 169975"/>
                      <a:gd name="connsiteY36" fmla="*/ 67384 h 84565"/>
                      <a:gd name="connsiteX37" fmla="*/ 25197 w 169975"/>
                      <a:gd name="connsiteY37" fmla="*/ 61287 h 84565"/>
                      <a:gd name="connsiteX38" fmla="*/ 19375 w 169975"/>
                      <a:gd name="connsiteY38" fmla="*/ 56853 h 84565"/>
                      <a:gd name="connsiteX39" fmla="*/ 20485 w 169975"/>
                      <a:gd name="connsiteY39" fmla="*/ 51311 h 84565"/>
                      <a:gd name="connsiteX40" fmla="*/ 20207 w 169975"/>
                      <a:gd name="connsiteY40" fmla="*/ 46046 h 84565"/>
                      <a:gd name="connsiteX41" fmla="*/ 9672 w 169975"/>
                      <a:gd name="connsiteY41" fmla="*/ 44106 h 84565"/>
                      <a:gd name="connsiteX42" fmla="*/ 6900 w 169975"/>
                      <a:gd name="connsiteY42" fmla="*/ 40503 h 84565"/>
                      <a:gd name="connsiteX43" fmla="*/ 6900 w 169975"/>
                      <a:gd name="connsiteY43" fmla="*/ 36901 h 84565"/>
                      <a:gd name="connsiteX44" fmla="*/ 2464 w 169975"/>
                      <a:gd name="connsiteY44" fmla="*/ 34407 h 84565"/>
                      <a:gd name="connsiteX45" fmla="*/ 246 w 169975"/>
                      <a:gd name="connsiteY45" fmla="*/ 33575 h 84565"/>
                      <a:gd name="connsiteX46" fmla="*/ 246 w 169975"/>
                      <a:gd name="connsiteY46" fmla="*/ 29973 h 84565"/>
                      <a:gd name="connsiteX47" fmla="*/ 3019 w 169975"/>
                      <a:gd name="connsiteY47" fmla="*/ 26924 h 84565"/>
                      <a:gd name="connsiteX48" fmla="*/ 6068 w 169975"/>
                      <a:gd name="connsiteY48" fmla="*/ 24430 h 84565"/>
                      <a:gd name="connsiteX49" fmla="*/ 14662 w 169975"/>
                      <a:gd name="connsiteY49" fmla="*/ 22490 h 84565"/>
                      <a:gd name="connsiteX50" fmla="*/ 20761 w 169975"/>
                      <a:gd name="connsiteY50" fmla="*/ 21936 h 84565"/>
                      <a:gd name="connsiteX51" fmla="*/ 19653 w 169975"/>
                      <a:gd name="connsiteY51" fmla="*/ 18333 h 84565"/>
                      <a:gd name="connsiteX52" fmla="*/ 16603 w 169975"/>
                      <a:gd name="connsiteY52" fmla="*/ 13068 h 84565"/>
                      <a:gd name="connsiteX53" fmla="*/ 21039 w 169975"/>
                      <a:gd name="connsiteY53" fmla="*/ 10851 h 84565"/>
                      <a:gd name="connsiteX54" fmla="*/ 30188 w 169975"/>
                      <a:gd name="connsiteY54" fmla="*/ 8634 h 84565"/>
                      <a:gd name="connsiteX55" fmla="*/ 37673 w 169975"/>
                      <a:gd name="connsiteY55" fmla="*/ 6694 h 84565"/>
                      <a:gd name="connsiteX56" fmla="*/ 44050 w 169975"/>
                      <a:gd name="connsiteY56" fmla="*/ 7249 h 84565"/>
                      <a:gd name="connsiteX57" fmla="*/ 49871 w 169975"/>
                      <a:gd name="connsiteY57" fmla="*/ 5309 h 84565"/>
                      <a:gd name="connsiteX58" fmla="*/ 55139 w 169975"/>
                      <a:gd name="connsiteY58" fmla="*/ 2537 h 84565"/>
                      <a:gd name="connsiteX59" fmla="*/ 60684 w 169975"/>
                      <a:gd name="connsiteY59" fmla="*/ 3923 h 84565"/>
                      <a:gd name="connsiteX60" fmla="*/ 65119 w 169975"/>
                      <a:gd name="connsiteY60" fmla="*/ 5032 h 84565"/>
                      <a:gd name="connsiteX61" fmla="*/ 69555 w 169975"/>
                      <a:gd name="connsiteY61" fmla="*/ 3646 h 84565"/>
                      <a:gd name="connsiteX62" fmla="*/ 81199 w 169975"/>
                      <a:gd name="connsiteY62" fmla="*/ 2815 h 84565"/>
                      <a:gd name="connsiteX63" fmla="*/ 91456 w 169975"/>
                      <a:gd name="connsiteY63" fmla="*/ 1706 h 84565"/>
                      <a:gd name="connsiteX64" fmla="*/ 100883 w 169975"/>
                      <a:gd name="connsiteY64" fmla="*/ 43 h 84565"/>
                      <a:gd name="connsiteX65" fmla="*/ 110031 w 169975"/>
                      <a:gd name="connsiteY65" fmla="*/ 4200 h 84565"/>
                      <a:gd name="connsiteX66" fmla="*/ 114467 w 169975"/>
                      <a:gd name="connsiteY66" fmla="*/ 5586 h 84565"/>
                      <a:gd name="connsiteX67" fmla="*/ 113635 w 169975"/>
                      <a:gd name="connsiteY67" fmla="*/ 9743 h 84565"/>
                      <a:gd name="connsiteX68" fmla="*/ 103932 w 169975"/>
                      <a:gd name="connsiteY68" fmla="*/ 20550 h 84565"/>
                      <a:gd name="connsiteX69" fmla="*/ 100051 w 169975"/>
                      <a:gd name="connsiteY69" fmla="*/ 29695 h 84565"/>
                      <a:gd name="connsiteX70" fmla="*/ 111694 w 169975"/>
                      <a:gd name="connsiteY70" fmla="*/ 20273 h 84565"/>
                      <a:gd name="connsiteX71" fmla="*/ 115853 w 169975"/>
                      <a:gd name="connsiteY71" fmla="*/ 14731 h 845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</a:cxnLst>
                    <a:rect l="l" t="t" r="r" b="b"/>
                    <a:pathLst>
                      <a:path w="169975" h="84565">
                        <a:moveTo>
                          <a:pt x="115299" y="15839"/>
                        </a:moveTo>
                        <a:cubicBezTo>
                          <a:pt x="118071" y="14177"/>
                          <a:pt x="122506" y="13900"/>
                          <a:pt x="125834" y="13345"/>
                        </a:cubicBezTo>
                        <a:cubicBezTo>
                          <a:pt x="129160" y="12514"/>
                          <a:pt x="132487" y="11682"/>
                          <a:pt x="135814" y="10851"/>
                        </a:cubicBezTo>
                        <a:cubicBezTo>
                          <a:pt x="138309" y="10297"/>
                          <a:pt x="140804" y="10297"/>
                          <a:pt x="143299" y="10297"/>
                        </a:cubicBezTo>
                        <a:cubicBezTo>
                          <a:pt x="145794" y="10297"/>
                          <a:pt x="148289" y="10020"/>
                          <a:pt x="150785" y="10297"/>
                        </a:cubicBezTo>
                        <a:cubicBezTo>
                          <a:pt x="153280" y="10851"/>
                          <a:pt x="155220" y="12514"/>
                          <a:pt x="156884" y="14177"/>
                        </a:cubicBezTo>
                        <a:cubicBezTo>
                          <a:pt x="159102" y="15839"/>
                          <a:pt x="161319" y="17502"/>
                          <a:pt x="163815" y="18611"/>
                        </a:cubicBezTo>
                        <a:cubicBezTo>
                          <a:pt x="166033" y="19719"/>
                          <a:pt x="168527" y="21105"/>
                          <a:pt x="169636" y="23599"/>
                        </a:cubicBezTo>
                        <a:cubicBezTo>
                          <a:pt x="171577" y="28864"/>
                          <a:pt x="164646" y="32189"/>
                          <a:pt x="162705" y="36346"/>
                        </a:cubicBezTo>
                        <a:cubicBezTo>
                          <a:pt x="161597" y="38840"/>
                          <a:pt x="161597" y="41889"/>
                          <a:pt x="161319" y="44660"/>
                        </a:cubicBezTo>
                        <a:cubicBezTo>
                          <a:pt x="161319" y="47431"/>
                          <a:pt x="161319" y="51311"/>
                          <a:pt x="159933" y="53805"/>
                        </a:cubicBezTo>
                        <a:cubicBezTo>
                          <a:pt x="158270" y="56299"/>
                          <a:pt x="154666" y="55745"/>
                          <a:pt x="152171" y="55468"/>
                        </a:cubicBezTo>
                        <a:cubicBezTo>
                          <a:pt x="150785" y="55468"/>
                          <a:pt x="146903" y="54914"/>
                          <a:pt x="148289" y="57130"/>
                        </a:cubicBezTo>
                        <a:cubicBezTo>
                          <a:pt x="150507" y="62119"/>
                          <a:pt x="156606" y="62396"/>
                          <a:pt x="160765" y="64336"/>
                        </a:cubicBezTo>
                        <a:cubicBezTo>
                          <a:pt x="163260" y="65721"/>
                          <a:pt x="165755" y="67938"/>
                          <a:pt x="166309" y="70987"/>
                        </a:cubicBezTo>
                        <a:cubicBezTo>
                          <a:pt x="166587" y="73758"/>
                          <a:pt x="165201" y="75975"/>
                          <a:pt x="163537" y="77915"/>
                        </a:cubicBezTo>
                        <a:cubicBezTo>
                          <a:pt x="159379" y="82349"/>
                          <a:pt x="153557" y="82349"/>
                          <a:pt x="147735" y="82903"/>
                        </a:cubicBezTo>
                        <a:cubicBezTo>
                          <a:pt x="144685" y="82903"/>
                          <a:pt x="141636" y="83734"/>
                          <a:pt x="138863" y="84011"/>
                        </a:cubicBezTo>
                        <a:cubicBezTo>
                          <a:pt x="136645" y="84011"/>
                          <a:pt x="134151" y="84288"/>
                          <a:pt x="131933" y="84566"/>
                        </a:cubicBezTo>
                        <a:cubicBezTo>
                          <a:pt x="128051" y="84566"/>
                          <a:pt x="123892" y="84566"/>
                          <a:pt x="119734" y="84566"/>
                        </a:cubicBezTo>
                        <a:cubicBezTo>
                          <a:pt x="118071" y="84566"/>
                          <a:pt x="116685" y="84011"/>
                          <a:pt x="115021" y="84011"/>
                        </a:cubicBezTo>
                        <a:cubicBezTo>
                          <a:pt x="113081" y="84011"/>
                          <a:pt x="111140" y="84011"/>
                          <a:pt x="109200" y="83457"/>
                        </a:cubicBezTo>
                        <a:cubicBezTo>
                          <a:pt x="107813" y="82903"/>
                          <a:pt x="106704" y="82349"/>
                          <a:pt x="105318" y="81794"/>
                        </a:cubicBezTo>
                        <a:cubicBezTo>
                          <a:pt x="104209" y="81517"/>
                          <a:pt x="103100" y="81240"/>
                          <a:pt x="101991" y="81240"/>
                        </a:cubicBezTo>
                        <a:cubicBezTo>
                          <a:pt x="100883" y="81240"/>
                          <a:pt x="100051" y="80686"/>
                          <a:pt x="99219" y="80686"/>
                        </a:cubicBezTo>
                        <a:cubicBezTo>
                          <a:pt x="95615" y="80686"/>
                          <a:pt x="92010" y="80686"/>
                          <a:pt x="89793" y="77083"/>
                        </a:cubicBezTo>
                        <a:cubicBezTo>
                          <a:pt x="88129" y="74866"/>
                          <a:pt x="86189" y="72649"/>
                          <a:pt x="83139" y="72095"/>
                        </a:cubicBezTo>
                        <a:cubicBezTo>
                          <a:pt x="81199" y="72095"/>
                          <a:pt x="79258" y="72095"/>
                          <a:pt x="77318" y="72095"/>
                        </a:cubicBezTo>
                        <a:cubicBezTo>
                          <a:pt x="75654" y="72095"/>
                          <a:pt x="74268" y="72095"/>
                          <a:pt x="72604" y="72095"/>
                        </a:cubicBezTo>
                        <a:cubicBezTo>
                          <a:pt x="71218" y="72095"/>
                          <a:pt x="69832" y="72095"/>
                          <a:pt x="68723" y="72095"/>
                        </a:cubicBezTo>
                        <a:cubicBezTo>
                          <a:pt x="67891" y="72095"/>
                          <a:pt x="67337" y="72095"/>
                          <a:pt x="66505" y="72095"/>
                        </a:cubicBezTo>
                        <a:cubicBezTo>
                          <a:pt x="64842" y="72095"/>
                          <a:pt x="63178" y="72095"/>
                          <a:pt x="61515" y="72095"/>
                        </a:cubicBezTo>
                        <a:cubicBezTo>
                          <a:pt x="60129" y="72095"/>
                          <a:pt x="57911" y="72095"/>
                          <a:pt x="56802" y="71541"/>
                        </a:cubicBezTo>
                        <a:cubicBezTo>
                          <a:pt x="55970" y="70987"/>
                          <a:pt x="55416" y="69878"/>
                          <a:pt x="54584" y="69047"/>
                        </a:cubicBezTo>
                        <a:cubicBezTo>
                          <a:pt x="53475" y="67938"/>
                          <a:pt x="52367" y="67384"/>
                          <a:pt x="50980" y="67107"/>
                        </a:cubicBezTo>
                        <a:cubicBezTo>
                          <a:pt x="49039" y="66553"/>
                          <a:pt x="46822" y="66553"/>
                          <a:pt x="44881" y="66553"/>
                        </a:cubicBezTo>
                        <a:cubicBezTo>
                          <a:pt x="40168" y="66553"/>
                          <a:pt x="33514" y="70987"/>
                          <a:pt x="29356" y="67384"/>
                        </a:cubicBezTo>
                        <a:cubicBezTo>
                          <a:pt x="27415" y="65721"/>
                          <a:pt x="28247" y="62396"/>
                          <a:pt x="25197" y="61287"/>
                        </a:cubicBezTo>
                        <a:cubicBezTo>
                          <a:pt x="22148" y="60179"/>
                          <a:pt x="18267" y="61287"/>
                          <a:pt x="19375" y="56853"/>
                        </a:cubicBezTo>
                        <a:cubicBezTo>
                          <a:pt x="19930" y="54914"/>
                          <a:pt x="20207" y="53251"/>
                          <a:pt x="20485" y="51311"/>
                        </a:cubicBezTo>
                        <a:cubicBezTo>
                          <a:pt x="20485" y="49648"/>
                          <a:pt x="21039" y="47431"/>
                          <a:pt x="20207" y="46046"/>
                        </a:cubicBezTo>
                        <a:cubicBezTo>
                          <a:pt x="17712" y="42720"/>
                          <a:pt x="12722" y="45491"/>
                          <a:pt x="9672" y="44106"/>
                        </a:cubicBezTo>
                        <a:cubicBezTo>
                          <a:pt x="8286" y="43551"/>
                          <a:pt x="7177" y="42166"/>
                          <a:pt x="6900" y="40503"/>
                        </a:cubicBezTo>
                        <a:cubicBezTo>
                          <a:pt x="6900" y="39395"/>
                          <a:pt x="7177" y="38009"/>
                          <a:pt x="6900" y="36901"/>
                        </a:cubicBezTo>
                        <a:cubicBezTo>
                          <a:pt x="6068" y="35238"/>
                          <a:pt x="4127" y="34684"/>
                          <a:pt x="2464" y="34407"/>
                        </a:cubicBezTo>
                        <a:cubicBezTo>
                          <a:pt x="1909" y="34407"/>
                          <a:pt x="523" y="34129"/>
                          <a:pt x="246" y="33575"/>
                        </a:cubicBezTo>
                        <a:cubicBezTo>
                          <a:pt x="-308" y="33021"/>
                          <a:pt x="246" y="30804"/>
                          <a:pt x="246" y="29973"/>
                        </a:cubicBezTo>
                        <a:cubicBezTo>
                          <a:pt x="1633" y="29973"/>
                          <a:pt x="2464" y="28033"/>
                          <a:pt x="3019" y="26924"/>
                        </a:cubicBezTo>
                        <a:cubicBezTo>
                          <a:pt x="3573" y="25539"/>
                          <a:pt x="4682" y="24984"/>
                          <a:pt x="6068" y="24430"/>
                        </a:cubicBezTo>
                        <a:cubicBezTo>
                          <a:pt x="8840" y="23044"/>
                          <a:pt x="11890" y="22767"/>
                          <a:pt x="14662" y="22490"/>
                        </a:cubicBezTo>
                        <a:cubicBezTo>
                          <a:pt x="16049" y="22490"/>
                          <a:pt x="19375" y="23044"/>
                          <a:pt x="20761" y="21936"/>
                        </a:cubicBezTo>
                        <a:cubicBezTo>
                          <a:pt x="21871" y="21105"/>
                          <a:pt x="20207" y="19165"/>
                          <a:pt x="19653" y="18333"/>
                        </a:cubicBezTo>
                        <a:cubicBezTo>
                          <a:pt x="18543" y="16948"/>
                          <a:pt x="16603" y="15008"/>
                          <a:pt x="16603" y="13068"/>
                        </a:cubicBezTo>
                        <a:cubicBezTo>
                          <a:pt x="16603" y="11128"/>
                          <a:pt x="19653" y="11128"/>
                          <a:pt x="21039" y="10851"/>
                        </a:cubicBezTo>
                        <a:cubicBezTo>
                          <a:pt x="24088" y="10297"/>
                          <a:pt x="27138" y="9466"/>
                          <a:pt x="30188" y="8634"/>
                        </a:cubicBezTo>
                        <a:cubicBezTo>
                          <a:pt x="32683" y="7803"/>
                          <a:pt x="35177" y="6694"/>
                          <a:pt x="37673" y="6694"/>
                        </a:cubicBezTo>
                        <a:cubicBezTo>
                          <a:pt x="39891" y="6694"/>
                          <a:pt x="42108" y="7249"/>
                          <a:pt x="44050" y="7249"/>
                        </a:cubicBezTo>
                        <a:cubicBezTo>
                          <a:pt x="46267" y="7249"/>
                          <a:pt x="48208" y="6417"/>
                          <a:pt x="49871" y="5309"/>
                        </a:cubicBezTo>
                        <a:cubicBezTo>
                          <a:pt x="51535" y="4200"/>
                          <a:pt x="53198" y="2815"/>
                          <a:pt x="55139" y="2537"/>
                        </a:cubicBezTo>
                        <a:cubicBezTo>
                          <a:pt x="57079" y="2537"/>
                          <a:pt x="58742" y="3092"/>
                          <a:pt x="60684" y="3923"/>
                        </a:cubicBezTo>
                        <a:cubicBezTo>
                          <a:pt x="62070" y="4477"/>
                          <a:pt x="63456" y="5309"/>
                          <a:pt x="65119" y="5032"/>
                        </a:cubicBezTo>
                        <a:cubicBezTo>
                          <a:pt x="66783" y="5032"/>
                          <a:pt x="68169" y="4200"/>
                          <a:pt x="69555" y="3646"/>
                        </a:cubicBezTo>
                        <a:cubicBezTo>
                          <a:pt x="73436" y="2537"/>
                          <a:pt x="77040" y="2537"/>
                          <a:pt x="81199" y="2815"/>
                        </a:cubicBezTo>
                        <a:cubicBezTo>
                          <a:pt x="84803" y="2815"/>
                          <a:pt x="88129" y="2815"/>
                          <a:pt x="91456" y="1706"/>
                        </a:cubicBezTo>
                        <a:cubicBezTo>
                          <a:pt x="94506" y="875"/>
                          <a:pt x="97555" y="-234"/>
                          <a:pt x="100883" y="43"/>
                        </a:cubicBezTo>
                        <a:cubicBezTo>
                          <a:pt x="104209" y="320"/>
                          <a:pt x="106704" y="3092"/>
                          <a:pt x="110031" y="4200"/>
                        </a:cubicBezTo>
                        <a:cubicBezTo>
                          <a:pt x="111417" y="4477"/>
                          <a:pt x="113635" y="4477"/>
                          <a:pt x="114467" y="5586"/>
                        </a:cubicBezTo>
                        <a:cubicBezTo>
                          <a:pt x="115575" y="6971"/>
                          <a:pt x="114467" y="8634"/>
                          <a:pt x="113635" y="9743"/>
                        </a:cubicBezTo>
                        <a:cubicBezTo>
                          <a:pt x="110863" y="13622"/>
                          <a:pt x="106982" y="16948"/>
                          <a:pt x="103932" y="20550"/>
                        </a:cubicBezTo>
                        <a:cubicBezTo>
                          <a:pt x="103100" y="21659"/>
                          <a:pt x="95615" y="29695"/>
                          <a:pt x="100051" y="29695"/>
                        </a:cubicBezTo>
                        <a:cubicBezTo>
                          <a:pt x="105318" y="29695"/>
                          <a:pt x="109476" y="24430"/>
                          <a:pt x="111694" y="20273"/>
                        </a:cubicBezTo>
                        <a:cubicBezTo>
                          <a:pt x="112803" y="18333"/>
                          <a:pt x="113912" y="16116"/>
                          <a:pt x="115853" y="14731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189" name="Freeform 2188">
                    <a:extLst>
                      <a:ext uri="{FF2B5EF4-FFF2-40B4-BE49-F238E27FC236}">
                        <a16:creationId xmlns:a16="http://schemas.microsoft.com/office/drawing/2014/main" id="{66A3BB6C-5D59-797E-2C0F-EDF252B1274A}"/>
                      </a:ext>
                    </a:extLst>
                  </p:cNvPr>
                  <p:cNvSpPr/>
                  <p:nvPr/>
                </p:nvSpPr>
                <p:spPr>
                  <a:xfrm>
                    <a:off x="8293141" y="1301200"/>
                    <a:ext cx="17448" cy="13952"/>
                  </a:xfrm>
                  <a:custGeom>
                    <a:avLst/>
                    <a:gdLst>
                      <a:gd name="connsiteX0" fmla="*/ 3267 w 17448"/>
                      <a:gd name="connsiteY0" fmla="*/ 9203 h 13952"/>
                      <a:gd name="connsiteX1" fmla="*/ 1326 w 17448"/>
                      <a:gd name="connsiteY1" fmla="*/ 7263 h 13952"/>
                      <a:gd name="connsiteX2" fmla="*/ 218 w 17448"/>
                      <a:gd name="connsiteY2" fmla="*/ 5046 h 13952"/>
                      <a:gd name="connsiteX3" fmla="*/ 9366 w 17448"/>
                      <a:gd name="connsiteY3" fmla="*/ 2829 h 13952"/>
                      <a:gd name="connsiteX4" fmla="*/ 16020 w 17448"/>
                      <a:gd name="connsiteY4" fmla="*/ 335 h 13952"/>
                      <a:gd name="connsiteX5" fmla="*/ 17129 w 17448"/>
                      <a:gd name="connsiteY5" fmla="*/ 3106 h 13952"/>
                      <a:gd name="connsiteX6" fmla="*/ 17129 w 17448"/>
                      <a:gd name="connsiteY6" fmla="*/ 6155 h 13952"/>
                      <a:gd name="connsiteX7" fmla="*/ 15742 w 17448"/>
                      <a:gd name="connsiteY7" fmla="*/ 7817 h 13952"/>
                      <a:gd name="connsiteX8" fmla="*/ 10198 w 17448"/>
                      <a:gd name="connsiteY8" fmla="*/ 13360 h 13952"/>
                      <a:gd name="connsiteX9" fmla="*/ 4376 w 17448"/>
                      <a:gd name="connsiteY9" fmla="*/ 13083 h 13952"/>
                      <a:gd name="connsiteX10" fmla="*/ 2990 w 17448"/>
                      <a:gd name="connsiteY10" fmla="*/ 8926 h 139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7448" h="13952">
                        <a:moveTo>
                          <a:pt x="3267" y="9203"/>
                        </a:moveTo>
                        <a:cubicBezTo>
                          <a:pt x="2990" y="8094"/>
                          <a:pt x="2435" y="7540"/>
                          <a:pt x="1326" y="7263"/>
                        </a:cubicBezTo>
                        <a:cubicBezTo>
                          <a:pt x="218" y="6986"/>
                          <a:pt x="-337" y="6432"/>
                          <a:pt x="218" y="5046"/>
                        </a:cubicBezTo>
                        <a:cubicBezTo>
                          <a:pt x="2435" y="1444"/>
                          <a:pt x="6317" y="4215"/>
                          <a:pt x="9366" y="2829"/>
                        </a:cubicBezTo>
                        <a:cubicBezTo>
                          <a:pt x="11030" y="2275"/>
                          <a:pt x="14079" y="-1051"/>
                          <a:pt x="16020" y="335"/>
                        </a:cubicBezTo>
                        <a:cubicBezTo>
                          <a:pt x="16852" y="889"/>
                          <a:pt x="16852" y="2552"/>
                          <a:pt x="17129" y="3106"/>
                        </a:cubicBezTo>
                        <a:cubicBezTo>
                          <a:pt x="17406" y="3938"/>
                          <a:pt x="17683" y="5046"/>
                          <a:pt x="17129" y="6155"/>
                        </a:cubicBezTo>
                        <a:cubicBezTo>
                          <a:pt x="16852" y="6986"/>
                          <a:pt x="16297" y="7263"/>
                          <a:pt x="15742" y="7817"/>
                        </a:cubicBezTo>
                        <a:cubicBezTo>
                          <a:pt x="14356" y="10034"/>
                          <a:pt x="12693" y="12251"/>
                          <a:pt x="10198" y="13360"/>
                        </a:cubicBezTo>
                        <a:cubicBezTo>
                          <a:pt x="8535" y="14191"/>
                          <a:pt x="6039" y="14191"/>
                          <a:pt x="4376" y="13083"/>
                        </a:cubicBezTo>
                        <a:cubicBezTo>
                          <a:pt x="2990" y="11974"/>
                          <a:pt x="3544" y="10311"/>
                          <a:pt x="2990" y="8926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190" name="Freeform 2189">
                    <a:extLst>
                      <a:ext uri="{FF2B5EF4-FFF2-40B4-BE49-F238E27FC236}">
                        <a16:creationId xmlns:a16="http://schemas.microsoft.com/office/drawing/2014/main" id="{992AB846-3DA9-542D-42FD-81674FBC7E40}"/>
                      </a:ext>
                    </a:extLst>
                  </p:cNvPr>
                  <p:cNvSpPr/>
                  <p:nvPr/>
                </p:nvSpPr>
                <p:spPr>
                  <a:xfrm>
                    <a:off x="8470820" y="1314737"/>
                    <a:ext cx="163831" cy="87945"/>
                  </a:xfrm>
                  <a:custGeom>
                    <a:avLst/>
                    <a:gdLst>
                      <a:gd name="connsiteX0" fmla="*/ 50979 w 163831"/>
                      <a:gd name="connsiteY0" fmla="*/ 73537 h 87945"/>
                      <a:gd name="connsiteX1" fmla="*/ 43771 w 163831"/>
                      <a:gd name="connsiteY1" fmla="*/ 75200 h 87945"/>
                      <a:gd name="connsiteX2" fmla="*/ 36563 w 163831"/>
                      <a:gd name="connsiteY2" fmla="*/ 76863 h 87945"/>
                      <a:gd name="connsiteX3" fmla="*/ 32405 w 163831"/>
                      <a:gd name="connsiteY3" fmla="*/ 78803 h 87945"/>
                      <a:gd name="connsiteX4" fmla="*/ 28801 w 163831"/>
                      <a:gd name="connsiteY4" fmla="*/ 80188 h 87945"/>
                      <a:gd name="connsiteX5" fmla="*/ 25474 w 163831"/>
                      <a:gd name="connsiteY5" fmla="*/ 80465 h 87945"/>
                      <a:gd name="connsiteX6" fmla="*/ 18820 w 163831"/>
                      <a:gd name="connsiteY6" fmla="*/ 84068 h 87945"/>
                      <a:gd name="connsiteX7" fmla="*/ 11335 w 163831"/>
                      <a:gd name="connsiteY7" fmla="*/ 86562 h 87945"/>
                      <a:gd name="connsiteX8" fmla="*/ 1355 w 163831"/>
                      <a:gd name="connsiteY8" fmla="*/ 86839 h 87945"/>
                      <a:gd name="connsiteX9" fmla="*/ 523 w 163831"/>
                      <a:gd name="connsiteY9" fmla="*/ 79080 h 87945"/>
                      <a:gd name="connsiteX10" fmla="*/ 6344 w 163831"/>
                      <a:gd name="connsiteY10" fmla="*/ 69380 h 87945"/>
                      <a:gd name="connsiteX11" fmla="*/ 14107 w 163831"/>
                      <a:gd name="connsiteY11" fmla="*/ 61344 h 87945"/>
                      <a:gd name="connsiteX12" fmla="*/ 18266 w 163831"/>
                      <a:gd name="connsiteY12" fmla="*/ 51645 h 87945"/>
                      <a:gd name="connsiteX13" fmla="*/ 23533 w 163831"/>
                      <a:gd name="connsiteY13" fmla="*/ 41945 h 87945"/>
                      <a:gd name="connsiteX14" fmla="*/ 34345 w 163831"/>
                      <a:gd name="connsiteY14" fmla="*/ 38066 h 87945"/>
                      <a:gd name="connsiteX15" fmla="*/ 40444 w 163831"/>
                      <a:gd name="connsiteY15" fmla="*/ 36403 h 87945"/>
                      <a:gd name="connsiteX16" fmla="*/ 41276 w 163831"/>
                      <a:gd name="connsiteY16" fmla="*/ 29198 h 87945"/>
                      <a:gd name="connsiteX17" fmla="*/ 44603 w 163831"/>
                      <a:gd name="connsiteY17" fmla="*/ 28366 h 87945"/>
                      <a:gd name="connsiteX18" fmla="*/ 49871 w 163831"/>
                      <a:gd name="connsiteY18" fmla="*/ 26704 h 87945"/>
                      <a:gd name="connsiteX19" fmla="*/ 49871 w 163831"/>
                      <a:gd name="connsiteY19" fmla="*/ 26704 h 87945"/>
                      <a:gd name="connsiteX20" fmla="*/ 50979 w 163831"/>
                      <a:gd name="connsiteY20" fmla="*/ 26704 h 87945"/>
                      <a:gd name="connsiteX21" fmla="*/ 53474 w 163831"/>
                      <a:gd name="connsiteY21" fmla="*/ 26704 h 87945"/>
                      <a:gd name="connsiteX22" fmla="*/ 56524 w 163831"/>
                      <a:gd name="connsiteY22" fmla="*/ 25041 h 87945"/>
                      <a:gd name="connsiteX23" fmla="*/ 50147 w 163831"/>
                      <a:gd name="connsiteY23" fmla="*/ 23378 h 87945"/>
                      <a:gd name="connsiteX24" fmla="*/ 50979 w 163831"/>
                      <a:gd name="connsiteY24" fmla="*/ 19498 h 87945"/>
                      <a:gd name="connsiteX25" fmla="*/ 49593 w 163831"/>
                      <a:gd name="connsiteY25" fmla="*/ 13679 h 87945"/>
                      <a:gd name="connsiteX26" fmla="*/ 51811 w 163831"/>
                      <a:gd name="connsiteY26" fmla="*/ 5088 h 87945"/>
                      <a:gd name="connsiteX27" fmla="*/ 56802 w 163831"/>
                      <a:gd name="connsiteY27" fmla="*/ 3703 h 87945"/>
                      <a:gd name="connsiteX28" fmla="*/ 62069 w 163831"/>
                      <a:gd name="connsiteY28" fmla="*/ 2871 h 87945"/>
                      <a:gd name="connsiteX29" fmla="*/ 64009 w 163831"/>
                      <a:gd name="connsiteY29" fmla="*/ 6197 h 87945"/>
                      <a:gd name="connsiteX30" fmla="*/ 65119 w 163831"/>
                      <a:gd name="connsiteY30" fmla="*/ 8414 h 87945"/>
                      <a:gd name="connsiteX31" fmla="*/ 73158 w 163831"/>
                      <a:gd name="connsiteY31" fmla="*/ 9522 h 87945"/>
                      <a:gd name="connsiteX32" fmla="*/ 78425 w 163831"/>
                      <a:gd name="connsiteY32" fmla="*/ 6474 h 87945"/>
                      <a:gd name="connsiteX33" fmla="*/ 80643 w 163831"/>
                      <a:gd name="connsiteY33" fmla="*/ 1208 h 87945"/>
                      <a:gd name="connsiteX34" fmla="*/ 87020 w 163831"/>
                      <a:gd name="connsiteY34" fmla="*/ 100 h 87945"/>
                      <a:gd name="connsiteX35" fmla="*/ 92010 w 163831"/>
                      <a:gd name="connsiteY35" fmla="*/ 2317 h 87945"/>
                      <a:gd name="connsiteX36" fmla="*/ 97000 w 163831"/>
                      <a:gd name="connsiteY36" fmla="*/ 5920 h 87945"/>
                      <a:gd name="connsiteX37" fmla="*/ 91456 w 163831"/>
                      <a:gd name="connsiteY37" fmla="*/ 11739 h 87945"/>
                      <a:gd name="connsiteX38" fmla="*/ 86742 w 163831"/>
                      <a:gd name="connsiteY38" fmla="*/ 18390 h 87945"/>
                      <a:gd name="connsiteX39" fmla="*/ 93119 w 163831"/>
                      <a:gd name="connsiteY39" fmla="*/ 19221 h 87945"/>
                      <a:gd name="connsiteX40" fmla="*/ 97277 w 163831"/>
                      <a:gd name="connsiteY40" fmla="*/ 19221 h 87945"/>
                      <a:gd name="connsiteX41" fmla="*/ 103654 w 163831"/>
                      <a:gd name="connsiteY41" fmla="*/ 18113 h 87945"/>
                      <a:gd name="connsiteX42" fmla="*/ 110585 w 163831"/>
                      <a:gd name="connsiteY42" fmla="*/ 17004 h 87945"/>
                      <a:gd name="connsiteX43" fmla="*/ 122506 w 163831"/>
                      <a:gd name="connsiteY43" fmla="*/ 18113 h 87945"/>
                      <a:gd name="connsiteX44" fmla="*/ 129714 w 163831"/>
                      <a:gd name="connsiteY44" fmla="*/ 24210 h 87945"/>
                      <a:gd name="connsiteX45" fmla="*/ 146071 w 163831"/>
                      <a:gd name="connsiteY45" fmla="*/ 34740 h 87945"/>
                      <a:gd name="connsiteX46" fmla="*/ 156328 w 163831"/>
                      <a:gd name="connsiteY46" fmla="*/ 39451 h 87945"/>
                      <a:gd name="connsiteX47" fmla="*/ 163537 w 163831"/>
                      <a:gd name="connsiteY47" fmla="*/ 46379 h 87945"/>
                      <a:gd name="connsiteX48" fmla="*/ 160209 w 163831"/>
                      <a:gd name="connsiteY48" fmla="*/ 55247 h 87945"/>
                      <a:gd name="connsiteX49" fmla="*/ 148843 w 163831"/>
                      <a:gd name="connsiteY49" fmla="*/ 63561 h 87945"/>
                      <a:gd name="connsiteX50" fmla="*/ 137754 w 163831"/>
                      <a:gd name="connsiteY50" fmla="*/ 67718 h 87945"/>
                      <a:gd name="connsiteX51" fmla="*/ 124446 w 163831"/>
                      <a:gd name="connsiteY51" fmla="*/ 67441 h 87945"/>
                      <a:gd name="connsiteX52" fmla="*/ 93673 w 163831"/>
                      <a:gd name="connsiteY52" fmla="*/ 72152 h 87945"/>
                      <a:gd name="connsiteX53" fmla="*/ 86742 w 163831"/>
                      <a:gd name="connsiteY53" fmla="*/ 74923 h 87945"/>
                      <a:gd name="connsiteX54" fmla="*/ 77871 w 163831"/>
                      <a:gd name="connsiteY54" fmla="*/ 72983 h 87945"/>
                      <a:gd name="connsiteX55" fmla="*/ 50425 w 163831"/>
                      <a:gd name="connsiteY55" fmla="*/ 73537 h 879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</a:cxnLst>
                    <a:rect l="l" t="t" r="r" b="b"/>
                    <a:pathLst>
                      <a:path w="163831" h="87945">
                        <a:moveTo>
                          <a:pt x="50979" y="73537"/>
                        </a:moveTo>
                        <a:cubicBezTo>
                          <a:pt x="48484" y="74091"/>
                          <a:pt x="46266" y="74923"/>
                          <a:pt x="43771" y="75200"/>
                        </a:cubicBezTo>
                        <a:cubicBezTo>
                          <a:pt x="41276" y="75477"/>
                          <a:pt x="39058" y="76031"/>
                          <a:pt x="36563" y="76863"/>
                        </a:cubicBezTo>
                        <a:cubicBezTo>
                          <a:pt x="35177" y="77417"/>
                          <a:pt x="33791" y="78248"/>
                          <a:pt x="32405" y="78803"/>
                        </a:cubicBezTo>
                        <a:cubicBezTo>
                          <a:pt x="31295" y="79080"/>
                          <a:pt x="29909" y="80188"/>
                          <a:pt x="28801" y="80188"/>
                        </a:cubicBezTo>
                        <a:cubicBezTo>
                          <a:pt x="27969" y="80188"/>
                          <a:pt x="26306" y="80465"/>
                          <a:pt x="25474" y="80465"/>
                        </a:cubicBezTo>
                        <a:cubicBezTo>
                          <a:pt x="23256" y="81574"/>
                          <a:pt x="21038" y="82959"/>
                          <a:pt x="18820" y="84068"/>
                        </a:cubicBezTo>
                        <a:cubicBezTo>
                          <a:pt x="16325" y="84899"/>
                          <a:pt x="13830" y="85731"/>
                          <a:pt x="11335" y="86562"/>
                        </a:cubicBezTo>
                        <a:cubicBezTo>
                          <a:pt x="8562" y="87393"/>
                          <a:pt x="3850" y="89056"/>
                          <a:pt x="1355" y="86839"/>
                        </a:cubicBezTo>
                        <a:cubicBezTo>
                          <a:pt x="-587" y="85176"/>
                          <a:pt x="-31" y="81574"/>
                          <a:pt x="523" y="79080"/>
                        </a:cubicBezTo>
                        <a:cubicBezTo>
                          <a:pt x="1631" y="75477"/>
                          <a:pt x="3850" y="72152"/>
                          <a:pt x="6344" y="69380"/>
                        </a:cubicBezTo>
                        <a:cubicBezTo>
                          <a:pt x="8840" y="66609"/>
                          <a:pt x="11889" y="64115"/>
                          <a:pt x="14107" y="61344"/>
                        </a:cubicBezTo>
                        <a:cubicBezTo>
                          <a:pt x="16325" y="58296"/>
                          <a:pt x="17157" y="54970"/>
                          <a:pt x="18266" y="51645"/>
                        </a:cubicBezTo>
                        <a:cubicBezTo>
                          <a:pt x="19375" y="48042"/>
                          <a:pt x="20761" y="44439"/>
                          <a:pt x="23533" y="41945"/>
                        </a:cubicBezTo>
                        <a:cubicBezTo>
                          <a:pt x="26583" y="39451"/>
                          <a:pt x="30464" y="38620"/>
                          <a:pt x="34345" y="38066"/>
                        </a:cubicBezTo>
                        <a:cubicBezTo>
                          <a:pt x="36009" y="38066"/>
                          <a:pt x="39612" y="38066"/>
                          <a:pt x="40444" y="36403"/>
                        </a:cubicBezTo>
                        <a:cubicBezTo>
                          <a:pt x="41554" y="34186"/>
                          <a:pt x="39058" y="30861"/>
                          <a:pt x="41276" y="29198"/>
                        </a:cubicBezTo>
                        <a:cubicBezTo>
                          <a:pt x="42108" y="28643"/>
                          <a:pt x="43771" y="28643"/>
                          <a:pt x="44603" y="28366"/>
                        </a:cubicBezTo>
                        <a:cubicBezTo>
                          <a:pt x="46266" y="27812"/>
                          <a:pt x="48207" y="27258"/>
                          <a:pt x="49871" y="26704"/>
                        </a:cubicBezTo>
                        <a:cubicBezTo>
                          <a:pt x="50702" y="26704"/>
                          <a:pt x="50702" y="26704"/>
                          <a:pt x="49871" y="26704"/>
                        </a:cubicBezTo>
                        <a:cubicBezTo>
                          <a:pt x="49871" y="26704"/>
                          <a:pt x="50979" y="26704"/>
                          <a:pt x="50979" y="26704"/>
                        </a:cubicBezTo>
                        <a:cubicBezTo>
                          <a:pt x="51811" y="26704"/>
                          <a:pt x="52643" y="26704"/>
                          <a:pt x="53474" y="26704"/>
                        </a:cubicBezTo>
                        <a:cubicBezTo>
                          <a:pt x="54306" y="26704"/>
                          <a:pt x="56524" y="26427"/>
                          <a:pt x="56524" y="25041"/>
                        </a:cubicBezTo>
                        <a:cubicBezTo>
                          <a:pt x="56524" y="23101"/>
                          <a:pt x="50979" y="25041"/>
                          <a:pt x="50147" y="23378"/>
                        </a:cubicBezTo>
                        <a:cubicBezTo>
                          <a:pt x="49593" y="22547"/>
                          <a:pt x="50979" y="20607"/>
                          <a:pt x="50979" y="19498"/>
                        </a:cubicBezTo>
                        <a:cubicBezTo>
                          <a:pt x="50979" y="17559"/>
                          <a:pt x="49871" y="15619"/>
                          <a:pt x="49593" y="13679"/>
                        </a:cubicBezTo>
                        <a:cubicBezTo>
                          <a:pt x="49039" y="10631"/>
                          <a:pt x="49039" y="7028"/>
                          <a:pt x="51811" y="5088"/>
                        </a:cubicBezTo>
                        <a:cubicBezTo>
                          <a:pt x="53474" y="3980"/>
                          <a:pt x="55138" y="3980"/>
                          <a:pt x="56802" y="3703"/>
                        </a:cubicBezTo>
                        <a:cubicBezTo>
                          <a:pt x="58742" y="3425"/>
                          <a:pt x="60128" y="2871"/>
                          <a:pt x="62069" y="2871"/>
                        </a:cubicBezTo>
                        <a:cubicBezTo>
                          <a:pt x="62901" y="3980"/>
                          <a:pt x="63732" y="4811"/>
                          <a:pt x="64009" y="6197"/>
                        </a:cubicBezTo>
                        <a:cubicBezTo>
                          <a:pt x="64287" y="7028"/>
                          <a:pt x="64564" y="7859"/>
                          <a:pt x="65119" y="8414"/>
                        </a:cubicBezTo>
                        <a:cubicBezTo>
                          <a:pt x="67059" y="9799"/>
                          <a:pt x="70940" y="9522"/>
                          <a:pt x="73158" y="9522"/>
                        </a:cubicBezTo>
                        <a:cubicBezTo>
                          <a:pt x="75376" y="9522"/>
                          <a:pt x="77317" y="8414"/>
                          <a:pt x="78425" y="6474"/>
                        </a:cubicBezTo>
                        <a:cubicBezTo>
                          <a:pt x="79535" y="4811"/>
                          <a:pt x="78980" y="2317"/>
                          <a:pt x="80643" y="1208"/>
                        </a:cubicBezTo>
                        <a:cubicBezTo>
                          <a:pt x="82307" y="100"/>
                          <a:pt x="85356" y="-177"/>
                          <a:pt x="87020" y="100"/>
                        </a:cubicBezTo>
                        <a:cubicBezTo>
                          <a:pt x="88960" y="100"/>
                          <a:pt x="90346" y="1486"/>
                          <a:pt x="92010" y="2317"/>
                        </a:cubicBezTo>
                        <a:cubicBezTo>
                          <a:pt x="93396" y="3148"/>
                          <a:pt x="96445" y="3980"/>
                          <a:pt x="97000" y="5920"/>
                        </a:cubicBezTo>
                        <a:cubicBezTo>
                          <a:pt x="97555" y="8414"/>
                          <a:pt x="93119" y="10631"/>
                          <a:pt x="91456" y="11739"/>
                        </a:cubicBezTo>
                        <a:cubicBezTo>
                          <a:pt x="89792" y="13125"/>
                          <a:pt x="86465" y="16173"/>
                          <a:pt x="86742" y="18390"/>
                        </a:cubicBezTo>
                        <a:cubicBezTo>
                          <a:pt x="86742" y="20884"/>
                          <a:pt x="91733" y="19498"/>
                          <a:pt x="93119" y="19221"/>
                        </a:cubicBezTo>
                        <a:cubicBezTo>
                          <a:pt x="94505" y="18944"/>
                          <a:pt x="95891" y="19221"/>
                          <a:pt x="97277" y="19221"/>
                        </a:cubicBezTo>
                        <a:cubicBezTo>
                          <a:pt x="99495" y="19221"/>
                          <a:pt x="101436" y="18667"/>
                          <a:pt x="103654" y="18113"/>
                        </a:cubicBezTo>
                        <a:cubicBezTo>
                          <a:pt x="105872" y="17559"/>
                          <a:pt x="108367" y="17281"/>
                          <a:pt x="110585" y="17004"/>
                        </a:cubicBezTo>
                        <a:cubicBezTo>
                          <a:pt x="114466" y="16450"/>
                          <a:pt x="118902" y="16173"/>
                          <a:pt x="122506" y="18113"/>
                        </a:cubicBezTo>
                        <a:cubicBezTo>
                          <a:pt x="125278" y="19498"/>
                          <a:pt x="127496" y="21993"/>
                          <a:pt x="129714" y="24210"/>
                        </a:cubicBezTo>
                        <a:cubicBezTo>
                          <a:pt x="134427" y="29198"/>
                          <a:pt x="139972" y="32246"/>
                          <a:pt x="146071" y="34740"/>
                        </a:cubicBezTo>
                        <a:cubicBezTo>
                          <a:pt x="149397" y="36126"/>
                          <a:pt x="153002" y="37511"/>
                          <a:pt x="156328" y="39451"/>
                        </a:cubicBezTo>
                        <a:cubicBezTo>
                          <a:pt x="159101" y="41114"/>
                          <a:pt x="162427" y="43331"/>
                          <a:pt x="163537" y="46379"/>
                        </a:cubicBezTo>
                        <a:cubicBezTo>
                          <a:pt x="164645" y="49705"/>
                          <a:pt x="162427" y="53030"/>
                          <a:pt x="160209" y="55247"/>
                        </a:cubicBezTo>
                        <a:cubicBezTo>
                          <a:pt x="156883" y="58573"/>
                          <a:pt x="153002" y="61344"/>
                          <a:pt x="148843" y="63561"/>
                        </a:cubicBezTo>
                        <a:cubicBezTo>
                          <a:pt x="145239" y="65501"/>
                          <a:pt x="141635" y="67163"/>
                          <a:pt x="137754" y="67718"/>
                        </a:cubicBezTo>
                        <a:cubicBezTo>
                          <a:pt x="133318" y="68272"/>
                          <a:pt x="128882" y="67718"/>
                          <a:pt x="124446" y="67441"/>
                        </a:cubicBezTo>
                        <a:cubicBezTo>
                          <a:pt x="113911" y="66886"/>
                          <a:pt x="103099" y="67441"/>
                          <a:pt x="93673" y="72152"/>
                        </a:cubicBezTo>
                        <a:cubicBezTo>
                          <a:pt x="91456" y="73260"/>
                          <a:pt x="89238" y="74923"/>
                          <a:pt x="86742" y="74923"/>
                        </a:cubicBezTo>
                        <a:cubicBezTo>
                          <a:pt x="83693" y="74923"/>
                          <a:pt x="80643" y="73537"/>
                          <a:pt x="77871" y="72983"/>
                        </a:cubicBezTo>
                        <a:cubicBezTo>
                          <a:pt x="68445" y="70489"/>
                          <a:pt x="59574" y="71043"/>
                          <a:pt x="50425" y="73537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191" name="Freeform 2190">
                    <a:extLst>
                      <a:ext uri="{FF2B5EF4-FFF2-40B4-BE49-F238E27FC236}">
                        <a16:creationId xmlns:a16="http://schemas.microsoft.com/office/drawing/2014/main" id="{AB89DFE6-596F-68C1-F0B8-F6183F1EFCBB}"/>
                      </a:ext>
                    </a:extLst>
                  </p:cNvPr>
                  <p:cNvSpPr/>
                  <p:nvPr/>
                </p:nvSpPr>
                <p:spPr>
                  <a:xfrm>
                    <a:off x="8409829" y="1475656"/>
                    <a:ext cx="10250" cy="5846"/>
                  </a:xfrm>
                  <a:custGeom>
                    <a:avLst/>
                    <a:gdLst>
                      <a:gd name="connsiteX0" fmla="*/ 799 w 10250"/>
                      <a:gd name="connsiteY0" fmla="*/ 466 h 5846"/>
                      <a:gd name="connsiteX1" fmla="*/ 5235 w 10250"/>
                      <a:gd name="connsiteY1" fmla="*/ 1298 h 5846"/>
                      <a:gd name="connsiteX2" fmla="*/ 7453 w 10250"/>
                      <a:gd name="connsiteY2" fmla="*/ 2406 h 5846"/>
                      <a:gd name="connsiteX3" fmla="*/ 9948 w 10250"/>
                      <a:gd name="connsiteY3" fmla="*/ 3238 h 5846"/>
                      <a:gd name="connsiteX4" fmla="*/ 7730 w 10250"/>
                      <a:gd name="connsiteY4" fmla="*/ 5732 h 5846"/>
                      <a:gd name="connsiteX5" fmla="*/ 4126 w 10250"/>
                      <a:gd name="connsiteY5" fmla="*/ 5455 h 5846"/>
                      <a:gd name="connsiteX6" fmla="*/ 1354 w 10250"/>
                      <a:gd name="connsiteY6" fmla="*/ 5177 h 5846"/>
                      <a:gd name="connsiteX7" fmla="*/ 1354 w 10250"/>
                      <a:gd name="connsiteY7" fmla="*/ 466 h 58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0250" h="5846">
                        <a:moveTo>
                          <a:pt x="799" y="466"/>
                        </a:moveTo>
                        <a:cubicBezTo>
                          <a:pt x="2462" y="-642"/>
                          <a:pt x="4126" y="466"/>
                          <a:pt x="5235" y="1298"/>
                        </a:cubicBezTo>
                        <a:cubicBezTo>
                          <a:pt x="5789" y="1852"/>
                          <a:pt x="6621" y="2129"/>
                          <a:pt x="7453" y="2406"/>
                        </a:cubicBezTo>
                        <a:cubicBezTo>
                          <a:pt x="8285" y="2406"/>
                          <a:pt x="9393" y="2406"/>
                          <a:pt x="9948" y="3238"/>
                        </a:cubicBezTo>
                        <a:cubicBezTo>
                          <a:pt x="11057" y="4623"/>
                          <a:pt x="8839" y="5455"/>
                          <a:pt x="7730" y="5732"/>
                        </a:cubicBezTo>
                        <a:cubicBezTo>
                          <a:pt x="6621" y="6009"/>
                          <a:pt x="5235" y="5732"/>
                          <a:pt x="4126" y="5455"/>
                        </a:cubicBezTo>
                        <a:cubicBezTo>
                          <a:pt x="3294" y="5177"/>
                          <a:pt x="2185" y="5455"/>
                          <a:pt x="1354" y="5177"/>
                        </a:cubicBezTo>
                        <a:cubicBezTo>
                          <a:pt x="-587" y="4623"/>
                          <a:pt x="-310" y="1575"/>
                          <a:pt x="1354" y="466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192" name="Freeform 2191">
                    <a:extLst>
                      <a:ext uri="{FF2B5EF4-FFF2-40B4-BE49-F238E27FC236}">
                        <a16:creationId xmlns:a16="http://schemas.microsoft.com/office/drawing/2014/main" id="{312BEB09-D2D0-21B3-EE26-C3617111D1F8}"/>
                      </a:ext>
                    </a:extLst>
                  </p:cNvPr>
                  <p:cNvSpPr/>
                  <p:nvPr/>
                </p:nvSpPr>
                <p:spPr>
                  <a:xfrm>
                    <a:off x="8080820" y="1576613"/>
                    <a:ext cx="14453" cy="6483"/>
                  </a:xfrm>
                  <a:custGeom>
                    <a:avLst/>
                    <a:gdLst>
                      <a:gd name="connsiteX0" fmla="*/ 176 w 14453"/>
                      <a:gd name="connsiteY0" fmla="*/ 5646 h 6483"/>
                      <a:gd name="connsiteX1" fmla="*/ 1563 w 14453"/>
                      <a:gd name="connsiteY1" fmla="*/ 3429 h 6483"/>
                      <a:gd name="connsiteX2" fmla="*/ 4335 w 14453"/>
                      <a:gd name="connsiteY2" fmla="*/ 2875 h 6483"/>
                      <a:gd name="connsiteX3" fmla="*/ 6275 w 14453"/>
                      <a:gd name="connsiteY3" fmla="*/ 1212 h 6483"/>
                      <a:gd name="connsiteX4" fmla="*/ 8493 w 14453"/>
                      <a:gd name="connsiteY4" fmla="*/ 104 h 6483"/>
                      <a:gd name="connsiteX5" fmla="*/ 10988 w 14453"/>
                      <a:gd name="connsiteY5" fmla="*/ 935 h 6483"/>
                      <a:gd name="connsiteX6" fmla="*/ 14038 w 14453"/>
                      <a:gd name="connsiteY6" fmla="*/ 2321 h 6483"/>
                      <a:gd name="connsiteX7" fmla="*/ 14038 w 14453"/>
                      <a:gd name="connsiteY7" fmla="*/ 4538 h 6483"/>
                      <a:gd name="connsiteX8" fmla="*/ 12374 w 14453"/>
                      <a:gd name="connsiteY8" fmla="*/ 4815 h 6483"/>
                      <a:gd name="connsiteX9" fmla="*/ 5444 w 14453"/>
                      <a:gd name="connsiteY9" fmla="*/ 5924 h 6483"/>
                      <a:gd name="connsiteX10" fmla="*/ 176 w 14453"/>
                      <a:gd name="connsiteY10" fmla="*/ 5924 h 64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4453" h="6483">
                        <a:moveTo>
                          <a:pt x="176" y="5646"/>
                        </a:moveTo>
                        <a:cubicBezTo>
                          <a:pt x="-378" y="4538"/>
                          <a:pt x="454" y="3707"/>
                          <a:pt x="1563" y="3429"/>
                        </a:cubicBezTo>
                        <a:cubicBezTo>
                          <a:pt x="2394" y="3152"/>
                          <a:pt x="3781" y="3429"/>
                          <a:pt x="4335" y="2875"/>
                        </a:cubicBezTo>
                        <a:cubicBezTo>
                          <a:pt x="5167" y="2321"/>
                          <a:pt x="5444" y="1489"/>
                          <a:pt x="6275" y="1212"/>
                        </a:cubicBezTo>
                        <a:cubicBezTo>
                          <a:pt x="6830" y="935"/>
                          <a:pt x="7662" y="381"/>
                          <a:pt x="8493" y="104"/>
                        </a:cubicBezTo>
                        <a:cubicBezTo>
                          <a:pt x="9880" y="-173"/>
                          <a:pt x="9880" y="104"/>
                          <a:pt x="10988" y="935"/>
                        </a:cubicBezTo>
                        <a:cubicBezTo>
                          <a:pt x="11820" y="1489"/>
                          <a:pt x="13206" y="1489"/>
                          <a:pt x="14038" y="2321"/>
                        </a:cubicBezTo>
                        <a:cubicBezTo>
                          <a:pt x="14592" y="2875"/>
                          <a:pt x="14592" y="3707"/>
                          <a:pt x="14038" y="4538"/>
                        </a:cubicBezTo>
                        <a:cubicBezTo>
                          <a:pt x="13484" y="5092"/>
                          <a:pt x="12929" y="4815"/>
                          <a:pt x="12374" y="4815"/>
                        </a:cubicBezTo>
                        <a:cubicBezTo>
                          <a:pt x="10157" y="4815"/>
                          <a:pt x="7662" y="4815"/>
                          <a:pt x="5444" y="5924"/>
                        </a:cubicBezTo>
                        <a:cubicBezTo>
                          <a:pt x="4335" y="6201"/>
                          <a:pt x="731" y="7032"/>
                          <a:pt x="176" y="5924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193" name="Freeform 2192">
                    <a:extLst>
                      <a:ext uri="{FF2B5EF4-FFF2-40B4-BE49-F238E27FC236}">
                        <a16:creationId xmlns:a16="http://schemas.microsoft.com/office/drawing/2014/main" id="{D7670BEF-B1DD-690E-B4CA-F326700BFCA1}"/>
                      </a:ext>
                    </a:extLst>
                  </p:cNvPr>
                  <p:cNvSpPr/>
                  <p:nvPr/>
                </p:nvSpPr>
                <p:spPr>
                  <a:xfrm>
                    <a:off x="8099228" y="1578788"/>
                    <a:ext cx="19619" cy="12893"/>
                  </a:xfrm>
                  <a:custGeom>
                    <a:avLst/>
                    <a:gdLst>
                      <a:gd name="connsiteX0" fmla="*/ 6166 w 19619"/>
                      <a:gd name="connsiteY0" fmla="*/ 10677 h 12893"/>
                      <a:gd name="connsiteX1" fmla="*/ 4225 w 19619"/>
                      <a:gd name="connsiteY1" fmla="*/ 11231 h 12893"/>
                      <a:gd name="connsiteX2" fmla="*/ 898 w 19619"/>
                      <a:gd name="connsiteY2" fmla="*/ 11231 h 12893"/>
                      <a:gd name="connsiteX3" fmla="*/ 621 w 19619"/>
                      <a:gd name="connsiteY3" fmla="*/ 8460 h 12893"/>
                      <a:gd name="connsiteX4" fmla="*/ 4780 w 19619"/>
                      <a:gd name="connsiteY4" fmla="*/ 5411 h 12893"/>
                      <a:gd name="connsiteX5" fmla="*/ 10601 w 19619"/>
                      <a:gd name="connsiteY5" fmla="*/ 423 h 12893"/>
                      <a:gd name="connsiteX6" fmla="*/ 12542 w 19619"/>
                      <a:gd name="connsiteY6" fmla="*/ 3194 h 12893"/>
                      <a:gd name="connsiteX7" fmla="*/ 15869 w 19619"/>
                      <a:gd name="connsiteY7" fmla="*/ 4857 h 12893"/>
                      <a:gd name="connsiteX8" fmla="*/ 18918 w 19619"/>
                      <a:gd name="connsiteY8" fmla="*/ 7628 h 12893"/>
                      <a:gd name="connsiteX9" fmla="*/ 18364 w 19619"/>
                      <a:gd name="connsiteY9" fmla="*/ 10399 h 12893"/>
                      <a:gd name="connsiteX10" fmla="*/ 18364 w 19619"/>
                      <a:gd name="connsiteY10" fmla="*/ 12894 h 12893"/>
                      <a:gd name="connsiteX11" fmla="*/ 15037 w 19619"/>
                      <a:gd name="connsiteY11" fmla="*/ 12339 h 12893"/>
                      <a:gd name="connsiteX12" fmla="*/ 10324 w 19619"/>
                      <a:gd name="connsiteY12" fmla="*/ 11785 h 12893"/>
                      <a:gd name="connsiteX13" fmla="*/ 6166 w 19619"/>
                      <a:gd name="connsiteY13" fmla="*/ 10954 h 128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19619" h="12893">
                        <a:moveTo>
                          <a:pt x="6166" y="10677"/>
                        </a:moveTo>
                        <a:cubicBezTo>
                          <a:pt x="5612" y="10677"/>
                          <a:pt x="5057" y="10954"/>
                          <a:pt x="4225" y="11231"/>
                        </a:cubicBezTo>
                        <a:cubicBezTo>
                          <a:pt x="3116" y="11231"/>
                          <a:pt x="2007" y="11231"/>
                          <a:pt x="898" y="11231"/>
                        </a:cubicBezTo>
                        <a:cubicBezTo>
                          <a:pt x="67" y="10399"/>
                          <a:pt x="-488" y="9568"/>
                          <a:pt x="621" y="8460"/>
                        </a:cubicBezTo>
                        <a:cubicBezTo>
                          <a:pt x="2007" y="7351"/>
                          <a:pt x="3670" y="6797"/>
                          <a:pt x="4780" y="5411"/>
                        </a:cubicBezTo>
                        <a:cubicBezTo>
                          <a:pt x="6166" y="3749"/>
                          <a:pt x="7275" y="-1517"/>
                          <a:pt x="10601" y="423"/>
                        </a:cubicBezTo>
                        <a:cubicBezTo>
                          <a:pt x="11711" y="977"/>
                          <a:pt x="11987" y="2363"/>
                          <a:pt x="12542" y="3194"/>
                        </a:cubicBezTo>
                        <a:cubicBezTo>
                          <a:pt x="13374" y="4026"/>
                          <a:pt x="14483" y="4580"/>
                          <a:pt x="15869" y="4857"/>
                        </a:cubicBezTo>
                        <a:cubicBezTo>
                          <a:pt x="17532" y="4857"/>
                          <a:pt x="21136" y="4857"/>
                          <a:pt x="18918" y="7628"/>
                        </a:cubicBezTo>
                        <a:cubicBezTo>
                          <a:pt x="18087" y="8737"/>
                          <a:pt x="18087" y="9014"/>
                          <a:pt x="18364" y="10399"/>
                        </a:cubicBezTo>
                        <a:cubicBezTo>
                          <a:pt x="18364" y="11231"/>
                          <a:pt x="19196" y="12617"/>
                          <a:pt x="18364" y="12894"/>
                        </a:cubicBezTo>
                        <a:cubicBezTo>
                          <a:pt x="17532" y="12894"/>
                          <a:pt x="15869" y="12339"/>
                          <a:pt x="15037" y="12339"/>
                        </a:cubicBezTo>
                        <a:cubicBezTo>
                          <a:pt x="13651" y="12339"/>
                          <a:pt x="11987" y="12339"/>
                          <a:pt x="10324" y="11785"/>
                        </a:cubicBezTo>
                        <a:cubicBezTo>
                          <a:pt x="8938" y="11231"/>
                          <a:pt x="7552" y="10677"/>
                          <a:pt x="6166" y="10954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194" name="Freeform 2193">
                    <a:extLst>
                      <a:ext uri="{FF2B5EF4-FFF2-40B4-BE49-F238E27FC236}">
                        <a16:creationId xmlns:a16="http://schemas.microsoft.com/office/drawing/2014/main" id="{31FD7DD4-8F03-5DBE-E62E-A5A676AAC9BB}"/>
                      </a:ext>
                    </a:extLst>
                  </p:cNvPr>
                  <p:cNvSpPr/>
                  <p:nvPr/>
                </p:nvSpPr>
                <p:spPr>
                  <a:xfrm>
                    <a:off x="8103175" y="1598844"/>
                    <a:ext cx="24623" cy="9850"/>
                  </a:xfrm>
                  <a:custGeom>
                    <a:avLst/>
                    <a:gdLst>
                      <a:gd name="connsiteX0" fmla="*/ 0 w 24623"/>
                      <a:gd name="connsiteY0" fmla="*/ 2814 h 9850"/>
                      <a:gd name="connsiteX1" fmla="*/ 3604 w 24623"/>
                      <a:gd name="connsiteY1" fmla="*/ 320 h 9850"/>
                      <a:gd name="connsiteX2" fmla="*/ 9703 w 24623"/>
                      <a:gd name="connsiteY2" fmla="*/ 320 h 9850"/>
                      <a:gd name="connsiteX3" fmla="*/ 14970 w 24623"/>
                      <a:gd name="connsiteY3" fmla="*/ 320 h 9850"/>
                      <a:gd name="connsiteX4" fmla="*/ 18852 w 24623"/>
                      <a:gd name="connsiteY4" fmla="*/ 1428 h 9850"/>
                      <a:gd name="connsiteX5" fmla="*/ 22733 w 24623"/>
                      <a:gd name="connsiteY5" fmla="*/ 1983 h 9850"/>
                      <a:gd name="connsiteX6" fmla="*/ 24397 w 24623"/>
                      <a:gd name="connsiteY6" fmla="*/ 4754 h 9850"/>
                      <a:gd name="connsiteX7" fmla="*/ 21070 w 24623"/>
                      <a:gd name="connsiteY7" fmla="*/ 5585 h 9850"/>
                      <a:gd name="connsiteX8" fmla="*/ 19406 w 24623"/>
                      <a:gd name="connsiteY8" fmla="*/ 6140 h 9850"/>
                      <a:gd name="connsiteX9" fmla="*/ 18575 w 24623"/>
                      <a:gd name="connsiteY9" fmla="*/ 8079 h 9850"/>
                      <a:gd name="connsiteX10" fmla="*/ 14416 w 24623"/>
                      <a:gd name="connsiteY10" fmla="*/ 9188 h 9850"/>
                      <a:gd name="connsiteX11" fmla="*/ 8040 w 24623"/>
                      <a:gd name="connsiteY11" fmla="*/ 9742 h 9850"/>
                      <a:gd name="connsiteX12" fmla="*/ 278 w 24623"/>
                      <a:gd name="connsiteY12" fmla="*/ 3091 h 98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24623" h="9850">
                        <a:moveTo>
                          <a:pt x="0" y="2814"/>
                        </a:moveTo>
                        <a:cubicBezTo>
                          <a:pt x="0" y="874"/>
                          <a:pt x="1664" y="320"/>
                          <a:pt x="3604" y="320"/>
                        </a:cubicBezTo>
                        <a:cubicBezTo>
                          <a:pt x="5822" y="320"/>
                          <a:pt x="7763" y="597"/>
                          <a:pt x="9703" y="320"/>
                        </a:cubicBezTo>
                        <a:cubicBezTo>
                          <a:pt x="11367" y="43"/>
                          <a:pt x="13030" y="-234"/>
                          <a:pt x="14970" y="320"/>
                        </a:cubicBezTo>
                        <a:cubicBezTo>
                          <a:pt x="16357" y="597"/>
                          <a:pt x="17466" y="1151"/>
                          <a:pt x="18852" y="1428"/>
                        </a:cubicBezTo>
                        <a:cubicBezTo>
                          <a:pt x="20238" y="1428"/>
                          <a:pt x="21624" y="1428"/>
                          <a:pt x="22733" y="1983"/>
                        </a:cubicBezTo>
                        <a:cubicBezTo>
                          <a:pt x="23565" y="2537"/>
                          <a:pt x="25229" y="3646"/>
                          <a:pt x="24397" y="4754"/>
                        </a:cubicBezTo>
                        <a:cubicBezTo>
                          <a:pt x="23565" y="5862"/>
                          <a:pt x="22179" y="5585"/>
                          <a:pt x="21070" y="5585"/>
                        </a:cubicBezTo>
                        <a:cubicBezTo>
                          <a:pt x="20515" y="5585"/>
                          <a:pt x="19684" y="5585"/>
                          <a:pt x="19406" y="6140"/>
                        </a:cubicBezTo>
                        <a:cubicBezTo>
                          <a:pt x="18852" y="6694"/>
                          <a:pt x="19129" y="7525"/>
                          <a:pt x="18575" y="8079"/>
                        </a:cubicBezTo>
                        <a:cubicBezTo>
                          <a:pt x="18020" y="8911"/>
                          <a:pt x="15525" y="8911"/>
                          <a:pt x="14416" y="9188"/>
                        </a:cubicBezTo>
                        <a:cubicBezTo>
                          <a:pt x="12198" y="9742"/>
                          <a:pt x="10258" y="10019"/>
                          <a:pt x="8040" y="9742"/>
                        </a:cubicBezTo>
                        <a:cubicBezTo>
                          <a:pt x="4713" y="9188"/>
                          <a:pt x="0" y="6971"/>
                          <a:pt x="278" y="3091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2162" name="Graphic 248">
                  <a:extLst>
                    <a:ext uri="{FF2B5EF4-FFF2-40B4-BE49-F238E27FC236}">
                      <a16:creationId xmlns:a16="http://schemas.microsoft.com/office/drawing/2014/main" id="{1DA8F1B0-4205-0ACF-7AEF-E2D71456AE5E}"/>
                    </a:ext>
                  </a:extLst>
                </p:cNvPr>
                <p:cNvGrpSpPr/>
                <p:nvPr/>
              </p:nvGrpSpPr>
              <p:grpSpPr>
                <a:xfrm>
                  <a:off x="9443325" y="1467644"/>
                  <a:ext cx="416833" cy="195321"/>
                  <a:chOff x="9443325" y="1467644"/>
                  <a:chExt cx="416833" cy="195321"/>
                </a:xfrm>
                <a:grpFill/>
              </p:grpSpPr>
              <p:sp>
                <p:nvSpPr>
                  <p:cNvPr id="2178" name="Freeform 2177">
                    <a:extLst>
                      <a:ext uri="{FF2B5EF4-FFF2-40B4-BE49-F238E27FC236}">
                        <a16:creationId xmlns:a16="http://schemas.microsoft.com/office/drawing/2014/main" id="{2FB2F93A-FB4B-093E-0A9A-A4FC00837F1A}"/>
                      </a:ext>
                    </a:extLst>
                  </p:cNvPr>
                  <p:cNvSpPr/>
                  <p:nvPr/>
                </p:nvSpPr>
                <p:spPr>
                  <a:xfrm>
                    <a:off x="9443325" y="1520172"/>
                    <a:ext cx="19375" cy="28586"/>
                  </a:xfrm>
                  <a:custGeom>
                    <a:avLst/>
                    <a:gdLst>
                      <a:gd name="connsiteX0" fmla="*/ 8872 w 19375"/>
                      <a:gd name="connsiteY0" fmla="*/ 25508 h 28586"/>
                      <a:gd name="connsiteX1" fmla="*/ 0 w 19375"/>
                      <a:gd name="connsiteY1" fmla="*/ 26339 h 28586"/>
                      <a:gd name="connsiteX2" fmla="*/ 3604 w 19375"/>
                      <a:gd name="connsiteY2" fmla="*/ 13314 h 28586"/>
                      <a:gd name="connsiteX3" fmla="*/ 4436 w 19375"/>
                      <a:gd name="connsiteY3" fmla="*/ 6109 h 28586"/>
                      <a:gd name="connsiteX4" fmla="*/ 6377 w 19375"/>
                      <a:gd name="connsiteY4" fmla="*/ 12 h 28586"/>
                      <a:gd name="connsiteX5" fmla="*/ 9981 w 19375"/>
                      <a:gd name="connsiteY5" fmla="*/ 5278 h 28586"/>
                      <a:gd name="connsiteX6" fmla="*/ 13307 w 19375"/>
                      <a:gd name="connsiteY6" fmla="*/ 10543 h 28586"/>
                      <a:gd name="connsiteX7" fmla="*/ 18852 w 19375"/>
                      <a:gd name="connsiteY7" fmla="*/ 13314 h 28586"/>
                      <a:gd name="connsiteX8" fmla="*/ 18020 w 19375"/>
                      <a:gd name="connsiteY8" fmla="*/ 20519 h 28586"/>
                      <a:gd name="connsiteX9" fmla="*/ 16080 w 19375"/>
                      <a:gd name="connsiteY9" fmla="*/ 22182 h 28586"/>
                      <a:gd name="connsiteX10" fmla="*/ 12753 w 19375"/>
                      <a:gd name="connsiteY10" fmla="*/ 24676 h 28586"/>
                      <a:gd name="connsiteX11" fmla="*/ 12199 w 19375"/>
                      <a:gd name="connsiteY11" fmla="*/ 24676 h 28586"/>
                      <a:gd name="connsiteX12" fmla="*/ 8872 w 19375"/>
                      <a:gd name="connsiteY12" fmla="*/ 25508 h 285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19375" h="28586">
                        <a:moveTo>
                          <a:pt x="8872" y="25508"/>
                        </a:moveTo>
                        <a:cubicBezTo>
                          <a:pt x="6931" y="26616"/>
                          <a:pt x="278" y="31327"/>
                          <a:pt x="0" y="26339"/>
                        </a:cubicBezTo>
                        <a:cubicBezTo>
                          <a:pt x="0" y="21628"/>
                          <a:pt x="1941" y="17471"/>
                          <a:pt x="3604" y="13314"/>
                        </a:cubicBezTo>
                        <a:cubicBezTo>
                          <a:pt x="4436" y="10820"/>
                          <a:pt x="4436" y="8603"/>
                          <a:pt x="4436" y="6109"/>
                        </a:cubicBezTo>
                        <a:cubicBezTo>
                          <a:pt x="4436" y="4724"/>
                          <a:pt x="4436" y="567"/>
                          <a:pt x="6377" y="12"/>
                        </a:cubicBezTo>
                        <a:cubicBezTo>
                          <a:pt x="8595" y="-265"/>
                          <a:pt x="9703" y="4169"/>
                          <a:pt x="9981" y="5278"/>
                        </a:cubicBezTo>
                        <a:cubicBezTo>
                          <a:pt x="10535" y="7218"/>
                          <a:pt x="11089" y="9712"/>
                          <a:pt x="13307" y="10543"/>
                        </a:cubicBezTo>
                        <a:cubicBezTo>
                          <a:pt x="15248" y="11097"/>
                          <a:pt x="17743" y="11097"/>
                          <a:pt x="18852" y="13314"/>
                        </a:cubicBezTo>
                        <a:cubicBezTo>
                          <a:pt x="19961" y="15254"/>
                          <a:pt x="19130" y="18857"/>
                          <a:pt x="18020" y="20519"/>
                        </a:cubicBezTo>
                        <a:cubicBezTo>
                          <a:pt x="17466" y="21074"/>
                          <a:pt x="16634" y="21628"/>
                          <a:pt x="16080" y="22182"/>
                        </a:cubicBezTo>
                        <a:cubicBezTo>
                          <a:pt x="14971" y="23014"/>
                          <a:pt x="13862" y="23845"/>
                          <a:pt x="12753" y="24676"/>
                        </a:cubicBezTo>
                        <a:cubicBezTo>
                          <a:pt x="12753" y="24676"/>
                          <a:pt x="12476" y="24676"/>
                          <a:pt x="12199" y="24676"/>
                        </a:cubicBezTo>
                        <a:cubicBezTo>
                          <a:pt x="11089" y="24676"/>
                          <a:pt x="9981" y="25230"/>
                          <a:pt x="8872" y="25508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179" name="Freeform 2178">
                    <a:extLst>
                      <a:ext uri="{FF2B5EF4-FFF2-40B4-BE49-F238E27FC236}">
                        <a16:creationId xmlns:a16="http://schemas.microsoft.com/office/drawing/2014/main" id="{01EC985A-79B5-C85C-3640-78FE25C159BB}"/>
                      </a:ext>
                    </a:extLst>
                  </p:cNvPr>
                  <p:cNvSpPr/>
                  <p:nvPr/>
                </p:nvSpPr>
                <p:spPr>
                  <a:xfrm>
                    <a:off x="9444080" y="1607478"/>
                    <a:ext cx="22618" cy="18965"/>
                  </a:xfrm>
                  <a:custGeom>
                    <a:avLst/>
                    <a:gdLst>
                      <a:gd name="connsiteX0" fmla="*/ 909 w 22618"/>
                      <a:gd name="connsiteY0" fmla="*/ 3048 h 18965"/>
                      <a:gd name="connsiteX1" fmla="*/ 355 w 22618"/>
                      <a:gd name="connsiteY1" fmla="*/ 1386 h 18965"/>
                      <a:gd name="connsiteX2" fmla="*/ 77 w 22618"/>
                      <a:gd name="connsiteY2" fmla="*/ 0 h 18965"/>
                      <a:gd name="connsiteX3" fmla="*/ 13939 w 22618"/>
                      <a:gd name="connsiteY3" fmla="*/ 8591 h 18965"/>
                      <a:gd name="connsiteX4" fmla="*/ 20316 w 22618"/>
                      <a:gd name="connsiteY4" fmla="*/ 11362 h 18965"/>
                      <a:gd name="connsiteX5" fmla="*/ 22256 w 22618"/>
                      <a:gd name="connsiteY5" fmla="*/ 16627 h 18965"/>
                      <a:gd name="connsiteX6" fmla="*/ 15325 w 22618"/>
                      <a:gd name="connsiteY6" fmla="*/ 18844 h 18965"/>
                      <a:gd name="connsiteX7" fmla="*/ 10335 w 22618"/>
                      <a:gd name="connsiteY7" fmla="*/ 16350 h 18965"/>
                      <a:gd name="connsiteX8" fmla="*/ 6731 w 22618"/>
                      <a:gd name="connsiteY8" fmla="*/ 11916 h 18965"/>
                      <a:gd name="connsiteX9" fmla="*/ 5345 w 22618"/>
                      <a:gd name="connsiteY9" fmla="*/ 9976 h 18965"/>
                      <a:gd name="connsiteX10" fmla="*/ 2850 w 22618"/>
                      <a:gd name="connsiteY10" fmla="*/ 6374 h 18965"/>
                      <a:gd name="connsiteX11" fmla="*/ 909 w 22618"/>
                      <a:gd name="connsiteY11" fmla="*/ 3325 h 189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22618" h="18965">
                        <a:moveTo>
                          <a:pt x="909" y="3048"/>
                        </a:moveTo>
                        <a:cubicBezTo>
                          <a:pt x="909" y="2494"/>
                          <a:pt x="632" y="1940"/>
                          <a:pt x="355" y="1386"/>
                        </a:cubicBezTo>
                        <a:cubicBezTo>
                          <a:pt x="355" y="831"/>
                          <a:pt x="-199" y="554"/>
                          <a:pt x="77" y="0"/>
                        </a:cubicBezTo>
                        <a:cubicBezTo>
                          <a:pt x="5622" y="831"/>
                          <a:pt x="8949" y="6097"/>
                          <a:pt x="13939" y="8591"/>
                        </a:cubicBezTo>
                        <a:cubicBezTo>
                          <a:pt x="16157" y="9699"/>
                          <a:pt x="18652" y="9976"/>
                          <a:pt x="20316" y="11362"/>
                        </a:cubicBezTo>
                        <a:cubicBezTo>
                          <a:pt x="21702" y="12470"/>
                          <a:pt x="23366" y="14687"/>
                          <a:pt x="22256" y="16627"/>
                        </a:cubicBezTo>
                        <a:cubicBezTo>
                          <a:pt x="20870" y="19121"/>
                          <a:pt x="17543" y="19121"/>
                          <a:pt x="15325" y="18844"/>
                        </a:cubicBezTo>
                        <a:cubicBezTo>
                          <a:pt x="13107" y="18844"/>
                          <a:pt x="11721" y="18013"/>
                          <a:pt x="10335" y="16350"/>
                        </a:cubicBezTo>
                        <a:cubicBezTo>
                          <a:pt x="8949" y="14964"/>
                          <a:pt x="7840" y="13302"/>
                          <a:pt x="6731" y="11916"/>
                        </a:cubicBezTo>
                        <a:cubicBezTo>
                          <a:pt x="6176" y="11362"/>
                          <a:pt x="5900" y="10531"/>
                          <a:pt x="5345" y="9976"/>
                        </a:cubicBezTo>
                        <a:cubicBezTo>
                          <a:pt x="4513" y="8868"/>
                          <a:pt x="3404" y="7759"/>
                          <a:pt x="2850" y="6374"/>
                        </a:cubicBezTo>
                        <a:cubicBezTo>
                          <a:pt x="2295" y="5265"/>
                          <a:pt x="1464" y="4434"/>
                          <a:pt x="909" y="3325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180" name="Freeform 2179">
                    <a:extLst>
                      <a:ext uri="{FF2B5EF4-FFF2-40B4-BE49-F238E27FC236}">
                        <a16:creationId xmlns:a16="http://schemas.microsoft.com/office/drawing/2014/main" id="{DA6B0070-CDC9-C9AD-8EB9-C0A21AAC165B}"/>
                      </a:ext>
                    </a:extLst>
                  </p:cNvPr>
                  <p:cNvSpPr/>
                  <p:nvPr/>
                </p:nvSpPr>
                <p:spPr>
                  <a:xfrm>
                    <a:off x="9482831" y="1504112"/>
                    <a:ext cx="227748" cy="80864"/>
                  </a:xfrm>
                  <a:custGeom>
                    <a:avLst/>
                    <a:gdLst>
                      <a:gd name="connsiteX0" fmla="*/ 5683 w 227748"/>
                      <a:gd name="connsiteY0" fmla="*/ 29652 h 80864"/>
                      <a:gd name="connsiteX1" fmla="*/ 3743 w 227748"/>
                      <a:gd name="connsiteY1" fmla="*/ 21061 h 80864"/>
                      <a:gd name="connsiteX2" fmla="*/ 12614 w 227748"/>
                      <a:gd name="connsiteY2" fmla="*/ 21061 h 80864"/>
                      <a:gd name="connsiteX3" fmla="*/ 15664 w 227748"/>
                      <a:gd name="connsiteY3" fmla="*/ 13025 h 80864"/>
                      <a:gd name="connsiteX4" fmla="*/ 22872 w 227748"/>
                      <a:gd name="connsiteY4" fmla="*/ 9976 h 80864"/>
                      <a:gd name="connsiteX5" fmla="*/ 29526 w 227748"/>
                      <a:gd name="connsiteY5" fmla="*/ 4711 h 80864"/>
                      <a:gd name="connsiteX6" fmla="*/ 36457 w 227748"/>
                      <a:gd name="connsiteY6" fmla="*/ 2494 h 80864"/>
                      <a:gd name="connsiteX7" fmla="*/ 43387 w 227748"/>
                      <a:gd name="connsiteY7" fmla="*/ 4711 h 80864"/>
                      <a:gd name="connsiteX8" fmla="*/ 53367 w 227748"/>
                      <a:gd name="connsiteY8" fmla="*/ 0 h 80864"/>
                      <a:gd name="connsiteX9" fmla="*/ 70833 w 227748"/>
                      <a:gd name="connsiteY9" fmla="*/ 11639 h 80864"/>
                      <a:gd name="connsiteX10" fmla="*/ 79150 w 227748"/>
                      <a:gd name="connsiteY10" fmla="*/ 18013 h 80864"/>
                      <a:gd name="connsiteX11" fmla="*/ 89131 w 227748"/>
                      <a:gd name="connsiteY11" fmla="*/ 18567 h 80864"/>
                      <a:gd name="connsiteX12" fmla="*/ 98280 w 227748"/>
                      <a:gd name="connsiteY12" fmla="*/ 24109 h 80864"/>
                      <a:gd name="connsiteX13" fmla="*/ 104933 w 227748"/>
                      <a:gd name="connsiteY13" fmla="*/ 30760 h 80864"/>
                      <a:gd name="connsiteX14" fmla="*/ 110200 w 227748"/>
                      <a:gd name="connsiteY14" fmla="*/ 26049 h 80864"/>
                      <a:gd name="connsiteX15" fmla="*/ 105765 w 227748"/>
                      <a:gd name="connsiteY15" fmla="*/ 16627 h 80864"/>
                      <a:gd name="connsiteX16" fmla="*/ 109924 w 227748"/>
                      <a:gd name="connsiteY16" fmla="*/ 8591 h 80864"/>
                      <a:gd name="connsiteX17" fmla="*/ 119349 w 227748"/>
                      <a:gd name="connsiteY17" fmla="*/ 9422 h 80864"/>
                      <a:gd name="connsiteX18" fmla="*/ 124062 w 227748"/>
                      <a:gd name="connsiteY18" fmla="*/ 9422 h 80864"/>
                      <a:gd name="connsiteX19" fmla="*/ 126280 w 227748"/>
                      <a:gd name="connsiteY19" fmla="*/ 4157 h 80864"/>
                      <a:gd name="connsiteX20" fmla="*/ 133765 w 227748"/>
                      <a:gd name="connsiteY20" fmla="*/ 5542 h 80864"/>
                      <a:gd name="connsiteX21" fmla="*/ 159826 w 227748"/>
                      <a:gd name="connsiteY21" fmla="*/ 10808 h 80864"/>
                      <a:gd name="connsiteX22" fmla="*/ 165647 w 227748"/>
                      <a:gd name="connsiteY22" fmla="*/ 11362 h 80864"/>
                      <a:gd name="connsiteX23" fmla="*/ 172856 w 227748"/>
                      <a:gd name="connsiteY23" fmla="*/ 13579 h 80864"/>
                      <a:gd name="connsiteX24" fmla="*/ 179509 w 227748"/>
                      <a:gd name="connsiteY24" fmla="*/ 17181 h 80864"/>
                      <a:gd name="connsiteX25" fmla="*/ 187272 w 227748"/>
                      <a:gd name="connsiteY25" fmla="*/ 19121 h 80864"/>
                      <a:gd name="connsiteX26" fmla="*/ 203629 w 227748"/>
                      <a:gd name="connsiteY26" fmla="*/ 23278 h 80864"/>
                      <a:gd name="connsiteX27" fmla="*/ 208896 w 227748"/>
                      <a:gd name="connsiteY27" fmla="*/ 26604 h 80864"/>
                      <a:gd name="connsiteX28" fmla="*/ 213886 w 227748"/>
                      <a:gd name="connsiteY28" fmla="*/ 29375 h 80864"/>
                      <a:gd name="connsiteX29" fmla="*/ 227748 w 227748"/>
                      <a:gd name="connsiteY29" fmla="*/ 33255 h 80864"/>
                      <a:gd name="connsiteX30" fmla="*/ 214995 w 227748"/>
                      <a:gd name="connsiteY30" fmla="*/ 43508 h 80864"/>
                      <a:gd name="connsiteX31" fmla="*/ 212777 w 227748"/>
                      <a:gd name="connsiteY31" fmla="*/ 51268 h 80864"/>
                      <a:gd name="connsiteX32" fmla="*/ 205569 w 227748"/>
                      <a:gd name="connsiteY32" fmla="*/ 57087 h 80864"/>
                      <a:gd name="connsiteX33" fmla="*/ 187826 w 227748"/>
                      <a:gd name="connsiteY33" fmla="*/ 61798 h 80864"/>
                      <a:gd name="connsiteX34" fmla="*/ 169806 w 227748"/>
                      <a:gd name="connsiteY34" fmla="*/ 54593 h 80864"/>
                      <a:gd name="connsiteX35" fmla="*/ 160103 w 227748"/>
                      <a:gd name="connsiteY35" fmla="*/ 50436 h 80864"/>
                      <a:gd name="connsiteX36" fmla="*/ 152341 w 227748"/>
                      <a:gd name="connsiteY36" fmla="*/ 44617 h 80864"/>
                      <a:gd name="connsiteX37" fmla="*/ 156776 w 227748"/>
                      <a:gd name="connsiteY37" fmla="*/ 35749 h 80864"/>
                      <a:gd name="connsiteX38" fmla="*/ 162598 w 227748"/>
                      <a:gd name="connsiteY38" fmla="*/ 27435 h 80864"/>
                      <a:gd name="connsiteX39" fmla="*/ 145132 w 227748"/>
                      <a:gd name="connsiteY39" fmla="*/ 27435 h 80864"/>
                      <a:gd name="connsiteX40" fmla="*/ 139865 w 227748"/>
                      <a:gd name="connsiteY40" fmla="*/ 32700 h 80864"/>
                      <a:gd name="connsiteX41" fmla="*/ 143746 w 227748"/>
                      <a:gd name="connsiteY41" fmla="*/ 42122 h 80864"/>
                      <a:gd name="connsiteX42" fmla="*/ 152617 w 227748"/>
                      <a:gd name="connsiteY42" fmla="*/ 51545 h 80864"/>
                      <a:gd name="connsiteX43" fmla="*/ 159826 w 227748"/>
                      <a:gd name="connsiteY43" fmla="*/ 59304 h 80864"/>
                      <a:gd name="connsiteX44" fmla="*/ 177014 w 227748"/>
                      <a:gd name="connsiteY44" fmla="*/ 66232 h 80864"/>
                      <a:gd name="connsiteX45" fmla="*/ 181727 w 227748"/>
                      <a:gd name="connsiteY45" fmla="*/ 67063 h 80864"/>
                      <a:gd name="connsiteX46" fmla="*/ 174242 w 227748"/>
                      <a:gd name="connsiteY46" fmla="*/ 70112 h 80864"/>
                      <a:gd name="connsiteX47" fmla="*/ 165093 w 227748"/>
                      <a:gd name="connsiteY47" fmla="*/ 71497 h 80864"/>
                      <a:gd name="connsiteX48" fmla="*/ 155113 w 227748"/>
                      <a:gd name="connsiteY48" fmla="*/ 72052 h 80864"/>
                      <a:gd name="connsiteX49" fmla="*/ 146796 w 227748"/>
                      <a:gd name="connsiteY49" fmla="*/ 71497 h 80864"/>
                      <a:gd name="connsiteX50" fmla="*/ 147350 w 227748"/>
                      <a:gd name="connsiteY50" fmla="*/ 67341 h 80864"/>
                      <a:gd name="connsiteX51" fmla="*/ 143469 w 227748"/>
                      <a:gd name="connsiteY51" fmla="*/ 65401 h 80864"/>
                      <a:gd name="connsiteX52" fmla="*/ 140419 w 227748"/>
                      <a:gd name="connsiteY52" fmla="*/ 63461 h 80864"/>
                      <a:gd name="connsiteX53" fmla="*/ 136261 w 227748"/>
                      <a:gd name="connsiteY53" fmla="*/ 59581 h 80864"/>
                      <a:gd name="connsiteX54" fmla="*/ 117131 w 227748"/>
                      <a:gd name="connsiteY54" fmla="*/ 66509 h 80864"/>
                      <a:gd name="connsiteX55" fmla="*/ 99389 w 227748"/>
                      <a:gd name="connsiteY55" fmla="*/ 69280 h 80864"/>
                      <a:gd name="connsiteX56" fmla="*/ 86359 w 227748"/>
                      <a:gd name="connsiteY56" fmla="*/ 72329 h 80864"/>
                      <a:gd name="connsiteX57" fmla="*/ 76101 w 227748"/>
                      <a:gd name="connsiteY57" fmla="*/ 64569 h 80864"/>
                      <a:gd name="connsiteX58" fmla="*/ 70001 w 227748"/>
                      <a:gd name="connsiteY58" fmla="*/ 68172 h 80864"/>
                      <a:gd name="connsiteX59" fmla="*/ 69170 w 227748"/>
                      <a:gd name="connsiteY59" fmla="*/ 75654 h 80864"/>
                      <a:gd name="connsiteX60" fmla="*/ 49486 w 227748"/>
                      <a:gd name="connsiteY60" fmla="*/ 79811 h 80864"/>
                      <a:gd name="connsiteX61" fmla="*/ 39783 w 227748"/>
                      <a:gd name="connsiteY61" fmla="*/ 78425 h 80864"/>
                      <a:gd name="connsiteX62" fmla="*/ 35902 w 227748"/>
                      <a:gd name="connsiteY62" fmla="*/ 76209 h 80864"/>
                      <a:gd name="connsiteX63" fmla="*/ 31189 w 227748"/>
                      <a:gd name="connsiteY63" fmla="*/ 73714 h 80864"/>
                      <a:gd name="connsiteX64" fmla="*/ 21485 w 227748"/>
                      <a:gd name="connsiteY64" fmla="*/ 67895 h 80864"/>
                      <a:gd name="connsiteX65" fmla="*/ 14832 w 227748"/>
                      <a:gd name="connsiteY65" fmla="*/ 60967 h 80864"/>
                      <a:gd name="connsiteX66" fmla="*/ 5961 w 227748"/>
                      <a:gd name="connsiteY66" fmla="*/ 55424 h 80864"/>
                      <a:gd name="connsiteX67" fmla="*/ 693 w 227748"/>
                      <a:gd name="connsiteY67" fmla="*/ 49605 h 80864"/>
                      <a:gd name="connsiteX68" fmla="*/ 693 w 227748"/>
                      <a:gd name="connsiteY68" fmla="*/ 49605 h 80864"/>
                      <a:gd name="connsiteX69" fmla="*/ 139 w 227748"/>
                      <a:gd name="connsiteY69" fmla="*/ 46556 h 80864"/>
                      <a:gd name="connsiteX70" fmla="*/ 693 w 227748"/>
                      <a:gd name="connsiteY70" fmla="*/ 43231 h 80864"/>
                      <a:gd name="connsiteX71" fmla="*/ 4851 w 227748"/>
                      <a:gd name="connsiteY71" fmla="*/ 43785 h 80864"/>
                      <a:gd name="connsiteX72" fmla="*/ 8733 w 227748"/>
                      <a:gd name="connsiteY72" fmla="*/ 44617 h 80864"/>
                      <a:gd name="connsiteX73" fmla="*/ 7901 w 227748"/>
                      <a:gd name="connsiteY73" fmla="*/ 37966 h 80864"/>
                      <a:gd name="connsiteX74" fmla="*/ 5406 w 227748"/>
                      <a:gd name="connsiteY74" fmla="*/ 33255 h 80864"/>
                      <a:gd name="connsiteX75" fmla="*/ 4851 w 227748"/>
                      <a:gd name="connsiteY75" fmla="*/ 27989 h 808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</a:cxnLst>
                    <a:rect l="l" t="t" r="r" b="b"/>
                    <a:pathLst>
                      <a:path w="227748" h="80864">
                        <a:moveTo>
                          <a:pt x="5683" y="29652"/>
                        </a:moveTo>
                        <a:cubicBezTo>
                          <a:pt x="4297" y="27435"/>
                          <a:pt x="2079" y="23832"/>
                          <a:pt x="3743" y="21061"/>
                        </a:cubicBezTo>
                        <a:cubicBezTo>
                          <a:pt x="5683" y="18013"/>
                          <a:pt x="10119" y="21061"/>
                          <a:pt x="12614" y="21061"/>
                        </a:cubicBezTo>
                        <a:cubicBezTo>
                          <a:pt x="16773" y="21615"/>
                          <a:pt x="15386" y="15796"/>
                          <a:pt x="15664" y="13025"/>
                        </a:cubicBezTo>
                        <a:cubicBezTo>
                          <a:pt x="16218" y="8036"/>
                          <a:pt x="18991" y="8868"/>
                          <a:pt x="22872" y="9976"/>
                        </a:cubicBezTo>
                        <a:cubicBezTo>
                          <a:pt x="27585" y="11362"/>
                          <a:pt x="28416" y="8591"/>
                          <a:pt x="29526" y="4711"/>
                        </a:cubicBezTo>
                        <a:cubicBezTo>
                          <a:pt x="30912" y="554"/>
                          <a:pt x="33130" y="-554"/>
                          <a:pt x="36457" y="2494"/>
                        </a:cubicBezTo>
                        <a:cubicBezTo>
                          <a:pt x="38951" y="4711"/>
                          <a:pt x="40338" y="6928"/>
                          <a:pt x="43387" y="4711"/>
                        </a:cubicBezTo>
                        <a:cubicBezTo>
                          <a:pt x="46437" y="2494"/>
                          <a:pt x="49486" y="277"/>
                          <a:pt x="53367" y="0"/>
                        </a:cubicBezTo>
                        <a:cubicBezTo>
                          <a:pt x="61130" y="0"/>
                          <a:pt x="66952" y="5542"/>
                          <a:pt x="70833" y="11639"/>
                        </a:cubicBezTo>
                        <a:cubicBezTo>
                          <a:pt x="72774" y="14687"/>
                          <a:pt x="75546" y="17181"/>
                          <a:pt x="79150" y="18013"/>
                        </a:cubicBezTo>
                        <a:cubicBezTo>
                          <a:pt x="82477" y="18567"/>
                          <a:pt x="85804" y="18013"/>
                          <a:pt x="89131" y="18567"/>
                        </a:cubicBezTo>
                        <a:cubicBezTo>
                          <a:pt x="92735" y="19399"/>
                          <a:pt x="96339" y="21061"/>
                          <a:pt x="98280" y="24109"/>
                        </a:cubicBezTo>
                        <a:cubicBezTo>
                          <a:pt x="100220" y="26881"/>
                          <a:pt x="101329" y="29652"/>
                          <a:pt x="104933" y="30760"/>
                        </a:cubicBezTo>
                        <a:cubicBezTo>
                          <a:pt x="108537" y="31869"/>
                          <a:pt x="111864" y="29929"/>
                          <a:pt x="110200" y="26049"/>
                        </a:cubicBezTo>
                        <a:cubicBezTo>
                          <a:pt x="109092" y="23001"/>
                          <a:pt x="105488" y="20230"/>
                          <a:pt x="105765" y="16627"/>
                        </a:cubicBezTo>
                        <a:cubicBezTo>
                          <a:pt x="105765" y="14133"/>
                          <a:pt x="107706" y="9976"/>
                          <a:pt x="109924" y="8591"/>
                        </a:cubicBezTo>
                        <a:cubicBezTo>
                          <a:pt x="112696" y="6928"/>
                          <a:pt x="116577" y="8868"/>
                          <a:pt x="119349" y="9422"/>
                        </a:cubicBezTo>
                        <a:cubicBezTo>
                          <a:pt x="121013" y="9422"/>
                          <a:pt x="122399" y="9422"/>
                          <a:pt x="124062" y="9422"/>
                        </a:cubicBezTo>
                        <a:cubicBezTo>
                          <a:pt x="124062" y="6928"/>
                          <a:pt x="123231" y="4157"/>
                          <a:pt x="126280" y="4157"/>
                        </a:cubicBezTo>
                        <a:cubicBezTo>
                          <a:pt x="129052" y="4157"/>
                          <a:pt x="131270" y="5542"/>
                          <a:pt x="133765" y="5542"/>
                        </a:cubicBezTo>
                        <a:cubicBezTo>
                          <a:pt x="142637" y="6097"/>
                          <a:pt x="150954" y="9422"/>
                          <a:pt x="159826" y="10808"/>
                        </a:cubicBezTo>
                        <a:cubicBezTo>
                          <a:pt x="161766" y="11085"/>
                          <a:pt x="163707" y="10808"/>
                          <a:pt x="165647" y="11362"/>
                        </a:cubicBezTo>
                        <a:cubicBezTo>
                          <a:pt x="167865" y="11916"/>
                          <a:pt x="170638" y="12470"/>
                          <a:pt x="172856" y="13579"/>
                        </a:cubicBezTo>
                        <a:cubicBezTo>
                          <a:pt x="175074" y="14687"/>
                          <a:pt x="177014" y="16073"/>
                          <a:pt x="179509" y="17181"/>
                        </a:cubicBezTo>
                        <a:cubicBezTo>
                          <a:pt x="182004" y="18290"/>
                          <a:pt x="184777" y="18290"/>
                          <a:pt x="187272" y="19121"/>
                        </a:cubicBezTo>
                        <a:cubicBezTo>
                          <a:pt x="192816" y="20507"/>
                          <a:pt x="198639" y="20507"/>
                          <a:pt x="203629" y="23278"/>
                        </a:cubicBezTo>
                        <a:cubicBezTo>
                          <a:pt x="205569" y="24109"/>
                          <a:pt x="207232" y="25495"/>
                          <a:pt x="208896" y="26604"/>
                        </a:cubicBezTo>
                        <a:cubicBezTo>
                          <a:pt x="210560" y="27712"/>
                          <a:pt x="212223" y="28266"/>
                          <a:pt x="213886" y="29375"/>
                        </a:cubicBezTo>
                        <a:cubicBezTo>
                          <a:pt x="218322" y="32146"/>
                          <a:pt x="223035" y="32700"/>
                          <a:pt x="227748" y="33255"/>
                        </a:cubicBezTo>
                        <a:cubicBezTo>
                          <a:pt x="223866" y="36580"/>
                          <a:pt x="216936" y="38520"/>
                          <a:pt x="214995" y="43508"/>
                        </a:cubicBezTo>
                        <a:cubicBezTo>
                          <a:pt x="213886" y="46002"/>
                          <a:pt x="214163" y="48773"/>
                          <a:pt x="212777" y="51268"/>
                        </a:cubicBezTo>
                        <a:cubicBezTo>
                          <a:pt x="211114" y="54039"/>
                          <a:pt x="208342" y="55701"/>
                          <a:pt x="205569" y="57087"/>
                        </a:cubicBezTo>
                        <a:cubicBezTo>
                          <a:pt x="199747" y="60413"/>
                          <a:pt x="194757" y="63461"/>
                          <a:pt x="187826" y="61798"/>
                        </a:cubicBezTo>
                        <a:cubicBezTo>
                          <a:pt x="181450" y="60135"/>
                          <a:pt x="175628" y="57364"/>
                          <a:pt x="169806" y="54593"/>
                        </a:cubicBezTo>
                        <a:cubicBezTo>
                          <a:pt x="166479" y="53207"/>
                          <a:pt x="163430" y="51822"/>
                          <a:pt x="160103" y="50436"/>
                        </a:cubicBezTo>
                        <a:cubicBezTo>
                          <a:pt x="157330" y="49328"/>
                          <a:pt x="153172" y="47942"/>
                          <a:pt x="152341" y="44617"/>
                        </a:cubicBezTo>
                        <a:cubicBezTo>
                          <a:pt x="151231" y="41291"/>
                          <a:pt x="154835" y="37966"/>
                          <a:pt x="156776" y="35749"/>
                        </a:cubicBezTo>
                        <a:cubicBezTo>
                          <a:pt x="158440" y="33809"/>
                          <a:pt x="163152" y="30206"/>
                          <a:pt x="162598" y="27435"/>
                        </a:cubicBezTo>
                        <a:cubicBezTo>
                          <a:pt x="161489" y="21893"/>
                          <a:pt x="147905" y="26327"/>
                          <a:pt x="145132" y="27435"/>
                        </a:cubicBezTo>
                        <a:cubicBezTo>
                          <a:pt x="142914" y="28544"/>
                          <a:pt x="140419" y="29929"/>
                          <a:pt x="139865" y="32700"/>
                        </a:cubicBezTo>
                        <a:cubicBezTo>
                          <a:pt x="139310" y="36026"/>
                          <a:pt x="141806" y="39628"/>
                          <a:pt x="143746" y="42122"/>
                        </a:cubicBezTo>
                        <a:cubicBezTo>
                          <a:pt x="146518" y="45448"/>
                          <a:pt x="149568" y="48496"/>
                          <a:pt x="152617" y="51545"/>
                        </a:cubicBezTo>
                        <a:cubicBezTo>
                          <a:pt x="155113" y="54039"/>
                          <a:pt x="157330" y="56810"/>
                          <a:pt x="159826" y="59304"/>
                        </a:cubicBezTo>
                        <a:cubicBezTo>
                          <a:pt x="164816" y="64015"/>
                          <a:pt x="170361" y="65401"/>
                          <a:pt x="177014" y="66232"/>
                        </a:cubicBezTo>
                        <a:cubicBezTo>
                          <a:pt x="178678" y="66232"/>
                          <a:pt x="180064" y="66786"/>
                          <a:pt x="181727" y="67063"/>
                        </a:cubicBezTo>
                        <a:cubicBezTo>
                          <a:pt x="180341" y="69835"/>
                          <a:pt x="176737" y="69558"/>
                          <a:pt x="174242" y="70112"/>
                        </a:cubicBezTo>
                        <a:cubicBezTo>
                          <a:pt x="171192" y="70666"/>
                          <a:pt x="168143" y="71220"/>
                          <a:pt x="165093" y="71497"/>
                        </a:cubicBezTo>
                        <a:cubicBezTo>
                          <a:pt x="161766" y="71774"/>
                          <a:pt x="158440" y="72052"/>
                          <a:pt x="155113" y="72052"/>
                        </a:cubicBezTo>
                        <a:cubicBezTo>
                          <a:pt x="152617" y="72052"/>
                          <a:pt x="149291" y="72883"/>
                          <a:pt x="146796" y="71497"/>
                        </a:cubicBezTo>
                        <a:cubicBezTo>
                          <a:pt x="143746" y="69835"/>
                          <a:pt x="147073" y="69280"/>
                          <a:pt x="147350" y="67341"/>
                        </a:cubicBezTo>
                        <a:cubicBezTo>
                          <a:pt x="147350" y="65678"/>
                          <a:pt x="144578" y="65678"/>
                          <a:pt x="143469" y="65401"/>
                        </a:cubicBezTo>
                        <a:cubicBezTo>
                          <a:pt x="142360" y="64846"/>
                          <a:pt x="141251" y="64569"/>
                          <a:pt x="140419" y="63461"/>
                        </a:cubicBezTo>
                        <a:cubicBezTo>
                          <a:pt x="139033" y="61798"/>
                          <a:pt x="138479" y="60135"/>
                          <a:pt x="136261" y="59581"/>
                        </a:cubicBezTo>
                        <a:cubicBezTo>
                          <a:pt x="129607" y="58196"/>
                          <a:pt x="123785" y="65678"/>
                          <a:pt x="117131" y="66509"/>
                        </a:cubicBezTo>
                        <a:cubicBezTo>
                          <a:pt x="111310" y="67341"/>
                          <a:pt x="104933" y="67341"/>
                          <a:pt x="99389" y="69280"/>
                        </a:cubicBezTo>
                        <a:cubicBezTo>
                          <a:pt x="95508" y="70666"/>
                          <a:pt x="90794" y="73437"/>
                          <a:pt x="86359" y="72329"/>
                        </a:cubicBezTo>
                        <a:cubicBezTo>
                          <a:pt x="81923" y="71220"/>
                          <a:pt x="81091" y="64292"/>
                          <a:pt x="76101" y="64569"/>
                        </a:cubicBezTo>
                        <a:cubicBezTo>
                          <a:pt x="73883" y="64569"/>
                          <a:pt x="70556" y="65678"/>
                          <a:pt x="70001" y="68172"/>
                        </a:cubicBezTo>
                        <a:cubicBezTo>
                          <a:pt x="69447" y="70666"/>
                          <a:pt x="69725" y="73160"/>
                          <a:pt x="69170" y="75654"/>
                        </a:cubicBezTo>
                        <a:cubicBezTo>
                          <a:pt x="66952" y="83414"/>
                          <a:pt x="55309" y="80365"/>
                          <a:pt x="49486" y="79811"/>
                        </a:cubicBezTo>
                        <a:cubicBezTo>
                          <a:pt x="46437" y="79534"/>
                          <a:pt x="42556" y="79811"/>
                          <a:pt x="39783" y="78425"/>
                        </a:cubicBezTo>
                        <a:cubicBezTo>
                          <a:pt x="38397" y="77871"/>
                          <a:pt x="37288" y="76763"/>
                          <a:pt x="35902" y="76209"/>
                        </a:cubicBezTo>
                        <a:cubicBezTo>
                          <a:pt x="34239" y="75377"/>
                          <a:pt x="32852" y="74823"/>
                          <a:pt x="31189" y="73714"/>
                        </a:cubicBezTo>
                        <a:cubicBezTo>
                          <a:pt x="27862" y="71497"/>
                          <a:pt x="24535" y="70389"/>
                          <a:pt x="21485" y="67895"/>
                        </a:cubicBezTo>
                        <a:cubicBezTo>
                          <a:pt x="18991" y="65955"/>
                          <a:pt x="17327" y="63184"/>
                          <a:pt x="14832" y="60967"/>
                        </a:cubicBezTo>
                        <a:cubicBezTo>
                          <a:pt x="11782" y="59304"/>
                          <a:pt x="8733" y="57364"/>
                          <a:pt x="5961" y="55424"/>
                        </a:cubicBezTo>
                        <a:cubicBezTo>
                          <a:pt x="3743" y="53762"/>
                          <a:pt x="2634" y="51545"/>
                          <a:pt x="693" y="49605"/>
                        </a:cubicBezTo>
                        <a:cubicBezTo>
                          <a:pt x="693" y="49605"/>
                          <a:pt x="693" y="49882"/>
                          <a:pt x="693" y="49605"/>
                        </a:cubicBezTo>
                        <a:cubicBezTo>
                          <a:pt x="139" y="48496"/>
                          <a:pt x="139" y="47665"/>
                          <a:pt x="139" y="46556"/>
                        </a:cubicBezTo>
                        <a:cubicBezTo>
                          <a:pt x="139" y="44894"/>
                          <a:pt x="-416" y="44340"/>
                          <a:pt x="693" y="43231"/>
                        </a:cubicBezTo>
                        <a:cubicBezTo>
                          <a:pt x="2357" y="42122"/>
                          <a:pt x="3188" y="42954"/>
                          <a:pt x="4851" y="43785"/>
                        </a:cubicBezTo>
                        <a:cubicBezTo>
                          <a:pt x="6238" y="44617"/>
                          <a:pt x="7347" y="44617"/>
                          <a:pt x="8733" y="44617"/>
                        </a:cubicBezTo>
                        <a:cubicBezTo>
                          <a:pt x="12892" y="44617"/>
                          <a:pt x="9010" y="39905"/>
                          <a:pt x="7901" y="37966"/>
                        </a:cubicBezTo>
                        <a:cubicBezTo>
                          <a:pt x="7069" y="36580"/>
                          <a:pt x="5683" y="34917"/>
                          <a:pt x="5406" y="33255"/>
                        </a:cubicBezTo>
                        <a:cubicBezTo>
                          <a:pt x="4851" y="31315"/>
                          <a:pt x="5961" y="29652"/>
                          <a:pt x="4851" y="27989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181" name="Freeform 2180">
                    <a:extLst>
                      <a:ext uri="{FF2B5EF4-FFF2-40B4-BE49-F238E27FC236}">
                        <a16:creationId xmlns:a16="http://schemas.microsoft.com/office/drawing/2014/main" id="{0D471B18-8609-8BDF-AC8E-0903A565E5A6}"/>
                      </a:ext>
                    </a:extLst>
                  </p:cNvPr>
                  <p:cNvSpPr/>
                  <p:nvPr/>
                </p:nvSpPr>
                <p:spPr>
                  <a:xfrm>
                    <a:off x="9567026" y="1606647"/>
                    <a:ext cx="29332" cy="20629"/>
                  </a:xfrm>
                  <a:custGeom>
                    <a:avLst/>
                    <a:gdLst>
                      <a:gd name="connsiteX0" fmla="*/ 223 w 29332"/>
                      <a:gd name="connsiteY0" fmla="*/ 10531 h 20629"/>
                      <a:gd name="connsiteX1" fmla="*/ 2440 w 29332"/>
                      <a:gd name="connsiteY1" fmla="*/ 4988 h 20629"/>
                      <a:gd name="connsiteX2" fmla="*/ 7431 w 29332"/>
                      <a:gd name="connsiteY2" fmla="*/ 1386 h 20629"/>
                      <a:gd name="connsiteX3" fmla="*/ 13530 w 29332"/>
                      <a:gd name="connsiteY3" fmla="*/ 0 h 20629"/>
                      <a:gd name="connsiteX4" fmla="*/ 20461 w 29332"/>
                      <a:gd name="connsiteY4" fmla="*/ 1386 h 20629"/>
                      <a:gd name="connsiteX5" fmla="*/ 26837 w 29332"/>
                      <a:gd name="connsiteY5" fmla="*/ 1386 h 20629"/>
                      <a:gd name="connsiteX6" fmla="*/ 29333 w 29332"/>
                      <a:gd name="connsiteY6" fmla="*/ 8868 h 20629"/>
                      <a:gd name="connsiteX7" fmla="*/ 23788 w 29332"/>
                      <a:gd name="connsiteY7" fmla="*/ 15519 h 20629"/>
                      <a:gd name="connsiteX8" fmla="*/ 11589 w 29332"/>
                      <a:gd name="connsiteY8" fmla="*/ 20507 h 20629"/>
                      <a:gd name="connsiteX9" fmla="*/ 7985 w 29332"/>
                      <a:gd name="connsiteY9" fmla="*/ 18013 h 20629"/>
                      <a:gd name="connsiteX10" fmla="*/ 5213 w 29332"/>
                      <a:gd name="connsiteY10" fmla="*/ 13025 h 20629"/>
                      <a:gd name="connsiteX11" fmla="*/ 500 w 29332"/>
                      <a:gd name="connsiteY11" fmla="*/ 10808 h 20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29332" h="20629">
                        <a:moveTo>
                          <a:pt x="223" y="10531"/>
                        </a:moveTo>
                        <a:cubicBezTo>
                          <a:pt x="-609" y="8314"/>
                          <a:pt x="1054" y="6374"/>
                          <a:pt x="2440" y="4988"/>
                        </a:cubicBezTo>
                        <a:cubicBezTo>
                          <a:pt x="3827" y="3603"/>
                          <a:pt x="6045" y="2771"/>
                          <a:pt x="7431" y="1386"/>
                        </a:cubicBezTo>
                        <a:cubicBezTo>
                          <a:pt x="8817" y="0"/>
                          <a:pt x="11312" y="0"/>
                          <a:pt x="13530" y="0"/>
                        </a:cubicBezTo>
                        <a:cubicBezTo>
                          <a:pt x="16025" y="0"/>
                          <a:pt x="17688" y="1663"/>
                          <a:pt x="20461" y="1386"/>
                        </a:cubicBezTo>
                        <a:cubicBezTo>
                          <a:pt x="22124" y="1386"/>
                          <a:pt x="25174" y="277"/>
                          <a:pt x="26837" y="1386"/>
                        </a:cubicBezTo>
                        <a:cubicBezTo>
                          <a:pt x="28778" y="2494"/>
                          <a:pt x="29333" y="6928"/>
                          <a:pt x="29333" y="8868"/>
                        </a:cubicBezTo>
                        <a:cubicBezTo>
                          <a:pt x="29333" y="13025"/>
                          <a:pt x="27115" y="13302"/>
                          <a:pt x="23788" y="15519"/>
                        </a:cubicBezTo>
                        <a:cubicBezTo>
                          <a:pt x="20461" y="17736"/>
                          <a:pt x="15748" y="21338"/>
                          <a:pt x="11589" y="20507"/>
                        </a:cubicBezTo>
                        <a:cubicBezTo>
                          <a:pt x="9926" y="20230"/>
                          <a:pt x="8540" y="19399"/>
                          <a:pt x="7985" y="18013"/>
                        </a:cubicBezTo>
                        <a:cubicBezTo>
                          <a:pt x="7154" y="16350"/>
                          <a:pt x="7154" y="14133"/>
                          <a:pt x="5213" y="13025"/>
                        </a:cubicBezTo>
                        <a:cubicBezTo>
                          <a:pt x="3550" y="12193"/>
                          <a:pt x="1332" y="13025"/>
                          <a:pt x="500" y="10808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182" name="Freeform 2181">
                    <a:extLst>
                      <a:ext uri="{FF2B5EF4-FFF2-40B4-BE49-F238E27FC236}">
                        <a16:creationId xmlns:a16="http://schemas.microsoft.com/office/drawing/2014/main" id="{D2F48B43-DE07-21FF-3C22-C8F7322D040D}"/>
                      </a:ext>
                    </a:extLst>
                  </p:cNvPr>
                  <p:cNvSpPr/>
                  <p:nvPr/>
                </p:nvSpPr>
                <p:spPr>
                  <a:xfrm>
                    <a:off x="9560234" y="1624146"/>
                    <a:ext cx="101959" cy="38818"/>
                  </a:xfrm>
                  <a:custGeom>
                    <a:avLst/>
                    <a:gdLst>
                      <a:gd name="connsiteX0" fmla="*/ 3966 w 101959"/>
                      <a:gd name="connsiteY0" fmla="*/ 29888 h 38818"/>
                      <a:gd name="connsiteX1" fmla="*/ 639 w 101959"/>
                      <a:gd name="connsiteY1" fmla="*/ 27671 h 38818"/>
                      <a:gd name="connsiteX2" fmla="*/ 10897 w 101959"/>
                      <a:gd name="connsiteY2" fmla="*/ 23791 h 38818"/>
                      <a:gd name="connsiteX3" fmla="*/ 22818 w 101959"/>
                      <a:gd name="connsiteY3" fmla="*/ 18526 h 38818"/>
                      <a:gd name="connsiteX4" fmla="*/ 28917 w 101959"/>
                      <a:gd name="connsiteY4" fmla="*/ 8827 h 38818"/>
                      <a:gd name="connsiteX5" fmla="*/ 42224 w 101959"/>
                      <a:gd name="connsiteY5" fmla="*/ 790 h 38818"/>
                      <a:gd name="connsiteX6" fmla="*/ 68838 w 101959"/>
                      <a:gd name="connsiteY6" fmla="*/ 3284 h 38818"/>
                      <a:gd name="connsiteX7" fmla="*/ 85750 w 101959"/>
                      <a:gd name="connsiteY7" fmla="*/ 15201 h 38818"/>
                      <a:gd name="connsiteX8" fmla="*/ 100166 w 101959"/>
                      <a:gd name="connsiteY8" fmla="*/ 26285 h 38818"/>
                      <a:gd name="connsiteX9" fmla="*/ 101552 w 101959"/>
                      <a:gd name="connsiteY9" fmla="*/ 35430 h 38818"/>
                      <a:gd name="connsiteX10" fmla="*/ 93789 w 101959"/>
                      <a:gd name="connsiteY10" fmla="*/ 38756 h 38818"/>
                      <a:gd name="connsiteX11" fmla="*/ 82700 w 101959"/>
                      <a:gd name="connsiteY11" fmla="*/ 37647 h 38818"/>
                      <a:gd name="connsiteX12" fmla="*/ 71888 w 101959"/>
                      <a:gd name="connsiteY12" fmla="*/ 37093 h 38818"/>
                      <a:gd name="connsiteX13" fmla="*/ 61353 w 101959"/>
                      <a:gd name="connsiteY13" fmla="*/ 34045 h 38818"/>
                      <a:gd name="connsiteX14" fmla="*/ 50264 w 101959"/>
                      <a:gd name="connsiteY14" fmla="*/ 32936 h 38818"/>
                      <a:gd name="connsiteX15" fmla="*/ 40284 w 101959"/>
                      <a:gd name="connsiteY15" fmla="*/ 29888 h 38818"/>
                      <a:gd name="connsiteX16" fmla="*/ 28917 w 101959"/>
                      <a:gd name="connsiteY16" fmla="*/ 25731 h 38818"/>
                      <a:gd name="connsiteX17" fmla="*/ 24204 w 101959"/>
                      <a:gd name="connsiteY17" fmla="*/ 27117 h 38818"/>
                      <a:gd name="connsiteX18" fmla="*/ 18659 w 101959"/>
                      <a:gd name="connsiteY18" fmla="*/ 27948 h 38818"/>
                      <a:gd name="connsiteX19" fmla="*/ 16719 w 101959"/>
                      <a:gd name="connsiteY19" fmla="*/ 27948 h 38818"/>
                      <a:gd name="connsiteX20" fmla="*/ 3688 w 101959"/>
                      <a:gd name="connsiteY20" fmla="*/ 28779 h 38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101959" h="38818">
                        <a:moveTo>
                          <a:pt x="3966" y="29888"/>
                        </a:moveTo>
                        <a:cubicBezTo>
                          <a:pt x="2580" y="29888"/>
                          <a:pt x="-1579" y="29888"/>
                          <a:pt x="639" y="27671"/>
                        </a:cubicBezTo>
                        <a:cubicBezTo>
                          <a:pt x="2857" y="25177"/>
                          <a:pt x="7847" y="24623"/>
                          <a:pt x="10897" y="23791"/>
                        </a:cubicBezTo>
                        <a:cubicBezTo>
                          <a:pt x="15055" y="22683"/>
                          <a:pt x="19491" y="21574"/>
                          <a:pt x="22818" y="18526"/>
                        </a:cubicBezTo>
                        <a:cubicBezTo>
                          <a:pt x="25590" y="15755"/>
                          <a:pt x="26699" y="11875"/>
                          <a:pt x="28917" y="8827"/>
                        </a:cubicBezTo>
                        <a:cubicBezTo>
                          <a:pt x="32243" y="4670"/>
                          <a:pt x="36956" y="2176"/>
                          <a:pt x="42224" y="790"/>
                        </a:cubicBezTo>
                        <a:cubicBezTo>
                          <a:pt x="50818" y="-1150"/>
                          <a:pt x="60521" y="790"/>
                          <a:pt x="68838" y="3284"/>
                        </a:cubicBezTo>
                        <a:cubicBezTo>
                          <a:pt x="75769" y="5501"/>
                          <a:pt x="79651" y="11598"/>
                          <a:pt x="85750" y="15201"/>
                        </a:cubicBezTo>
                        <a:cubicBezTo>
                          <a:pt x="91572" y="18526"/>
                          <a:pt x="97117" y="19912"/>
                          <a:pt x="100166" y="26285"/>
                        </a:cubicBezTo>
                        <a:cubicBezTo>
                          <a:pt x="101275" y="28779"/>
                          <a:pt x="102661" y="32382"/>
                          <a:pt x="101552" y="35430"/>
                        </a:cubicBezTo>
                        <a:cubicBezTo>
                          <a:pt x="100443" y="38479"/>
                          <a:pt x="96839" y="39033"/>
                          <a:pt x="93789" y="38756"/>
                        </a:cubicBezTo>
                        <a:cubicBezTo>
                          <a:pt x="90186" y="38756"/>
                          <a:pt x="86582" y="37925"/>
                          <a:pt x="82700" y="37647"/>
                        </a:cubicBezTo>
                        <a:cubicBezTo>
                          <a:pt x="79096" y="37647"/>
                          <a:pt x="75492" y="37647"/>
                          <a:pt x="71888" y="37093"/>
                        </a:cubicBezTo>
                        <a:cubicBezTo>
                          <a:pt x="68284" y="36539"/>
                          <a:pt x="64957" y="35153"/>
                          <a:pt x="61353" y="34045"/>
                        </a:cubicBezTo>
                        <a:cubicBezTo>
                          <a:pt x="57749" y="32936"/>
                          <a:pt x="54145" y="33213"/>
                          <a:pt x="50264" y="32936"/>
                        </a:cubicBezTo>
                        <a:cubicBezTo>
                          <a:pt x="46659" y="32936"/>
                          <a:pt x="43333" y="31828"/>
                          <a:pt x="40284" y="29888"/>
                        </a:cubicBezTo>
                        <a:cubicBezTo>
                          <a:pt x="37234" y="27948"/>
                          <a:pt x="32798" y="24900"/>
                          <a:pt x="28917" y="25731"/>
                        </a:cubicBezTo>
                        <a:cubicBezTo>
                          <a:pt x="27253" y="26008"/>
                          <a:pt x="25867" y="26840"/>
                          <a:pt x="24204" y="27117"/>
                        </a:cubicBezTo>
                        <a:cubicBezTo>
                          <a:pt x="22263" y="27394"/>
                          <a:pt x="20600" y="27671"/>
                          <a:pt x="18659" y="27948"/>
                        </a:cubicBezTo>
                        <a:cubicBezTo>
                          <a:pt x="18105" y="27948"/>
                          <a:pt x="17550" y="27948"/>
                          <a:pt x="16719" y="27948"/>
                        </a:cubicBezTo>
                        <a:cubicBezTo>
                          <a:pt x="12283" y="27948"/>
                          <a:pt x="8124" y="28502"/>
                          <a:pt x="3688" y="28779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183" name="Freeform 2182">
                    <a:extLst>
                      <a:ext uri="{FF2B5EF4-FFF2-40B4-BE49-F238E27FC236}">
                        <a16:creationId xmlns:a16="http://schemas.microsoft.com/office/drawing/2014/main" id="{989A1AEB-CEAB-814D-A36D-7419A1948912}"/>
                      </a:ext>
                    </a:extLst>
                  </p:cNvPr>
                  <p:cNvSpPr/>
                  <p:nvPr/>
                </p:nvSpPr>
                <p:spPr>
                  <a:xfrm>
                    <a:off x="9793431" y="1467644"/>
                    <a:ext cx="32519" cy="11288"/>
                  </a:xfrm>
                  <a:custGeom>
                    <a:avLst/>
                    <a:gdLst>
                      <a:gd name="connsiteX0" fmla="*/ 32200 w 32519"/>
                      <a:gd name="connsiteY0" fmla="*/ 996 h 11288"/>
                      <a:gd name="connsiteX1" fmla="*/ 29705 w 32519"/>
                      <a:gd name="connsiteY1" fmla="*/ 3767 h 11288"/>
                      <a:gd name="connsiteX2" fmla="*/ 26101 w 32519"/>
                      <a:gd name="connsiteY2" fmla="*/ 6261 h 11288"/>
                      <a:gd name="connsiteX3" fmla="*/ 20556 w 32519"/>
                      <a:gd name="connsiteY3" fmla="*/ 8755 h 11288"/>
                      <a:gd name="connsiteX4" fmla="*/ 13348 w 32519"/>
                      <a:gd name="connsiteY4" fmla="*/ 11249 h 11288"/>
                      <a:gd name="connsiteX5" fmla="*/ 6695 w 32519"/>
                      <a:gd name="connsiteY5" fmla="*/ 11249 h 11288"/>
                      <a:gd name="connsiteX6" fmla="*/ 41 w 32519"/>
                      <a:gd name="connsiteY6" fmla="*/ 8755 h 11288"/>
                      <a:gd name="connsiteX7" fmla="*/ 7249 w 32519"/>
                      <a:gd name="connsiteY7" fmla="*/ 4044 h 11288"/>
                      <a:gd name="connsiteX8" fmla="*/ 13902 w 32519"/>
                      <a:gd name="connsiteY8" fmla="*/ 2381 h 11288"/>
                      <a:gd name="connsiteX9" fmla="*/ 20001 w 32519"/>
                      <a:gd name="connsiteY9" fmla="*/ 2104 h 11288"/>
                      <a:gd name="connsiteX10" fmla="*/ 26932 w 32519"/>
                      <a:gd name="connsiteY10" fmla="*/ 719 h 11288"/>
                      <a:gd name="connsiteX11" fmla="*/ 32477 w 32519"/>
                      <a:gd name="connsiteY11" fmla="*/ 1273 h 112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32519" h="11288">
                        <a:moveTo>
                          <a:pt x="32200" y="996"/>
                        </a:moveTo>
                        <a:cubicBezTo>
                          <a:pt x="32200" y="1827"/>
                          <a:pt x="30536" y="2936"/>
                          <a:pt x="29705" y="3767"/>
                        </a:cubicBezTo>
                        <a:cubicBezTo>
                          <a:pt x="28596" y="4876"/>
                          <a:pt x="27210" y="5430"/>
                          <a:pt x="26101" y="6261"/>
                        </a:cubicBezTo>
                        <a:cubicBezTo>
                          <a:pt x="24437" y="7370"/>
                          <a:pt x="22497" y="7924"/>
                          <a:pt x="20556" y="8755"/>
                        </a:cubicBezTo>
                        <a:cubicBezTo>
                          <a:pt x="18338" y="9587"/>
                          <a:pt x="15843" y="11249"/>
                          <a:pt x="13348" y="11249"/>
                        </a:cubicBezTo>
                        <a:cubicBezTo>
                          <a:pt x="11130" y="11249"/>
                          <a:pt x="8912" y="11249"/>
                          <a:pt x="6695" y="11249"/>
                        </a:cubicBezTo>
                        <a:cubicBezTo>
                          <a:pt x="4753" y="11249"/>
                          <a:pt x="-514" y="11804"/>
                          <a:pt x="41" y="8755"/>
                        </a:cubicBezTo>
                        <a:cubicBezTo>
                          <a:pt x="318" y="5707"/>
                          <a:pt x="5031" y="4876"/>
                          <a:pt x="7249" y="4044"/>
                        </a:cubicBezTo>
                        <a:cubicBezTo>
                          <a:pt x="9189" y="3213"/>
                          <a:pt x="11684" y="2659"/>
                          <a:pt x="13902" y="2381"/>
                        </a:cubicBezTo>
                        <a:cubicBezTo>
                          <a:pt x="15843" y="2104"/>
                          <a:pt x="18061" y="2381"/>
                          <a:pt x="20001" y="2104"/>
                        </a:cubicBezTo>
                        <a:cubicBezTo>
                          <a:pt x="22219" y="2104"/>
                          <a:pt x="24715" y="1273"/>
                          <a:pt x="26932" y="719"/>
                        </a:cubicBezTo>
                        <a:cubicBezTo>
                          <a:pt x="28042" y="719"/>
                          <a:pt x="33032" y="-1221"/>
                          <a:pt x="32477" y="1273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184" name="Freeform 2183">
                    <a:extLst>
                      <a:ext uri="{FF2B5EF4-FFF2-40B4-BE49-F238E27FC236}">
                        <a16:creationId xmlns:a16="http://schemas.microsoft.com/office/drawing/2014/main" id="{07F3F714-2BCF-3157-73F7-1CF81F0F3EF4}"/>
                      </a:ext>
                    </a:extLst>
                  </p:cNvPr>
                  <p:cNvSpPr/>
                  <p:nvPr/>
                </p:nvSpPr>
                <p:spPr>
                  <a:xfrm>
                    <a:off x="9733951" y="1534557"/>
                    <a:ext cx="126207" cy="45712"/>
                  </a:xfrm>
                  <a:custGeom>
                    <a:avLst/>
                    <a:gdLst>
                      <a:gd name="connsiteX0" fmla="*/ 56749 w 126207"/>
                      <a:gd name="connsiteY0" fmla="*/ 12509 h 45712"/>
                      <a:gd name="connsiteX1" fmla="*/ 41224 w 126207"/>
                      <a:gd name="connsiteY1" fmla="*/ 10846 h 45712"/>
                      <a:gd name="connsiteX2" fmla="*/ 36788 w 126207"/>
                      <a:gd name="connsiteY2" fmla="*/ 10846 h 45712"/>
                      <a:gd name="connsiteX3" fmla="*/ 25976 w 126207"/>
                      <a:gd name="connsiteY3" fmla="*/ 13063 h 45712"/>
                      <a:gd name="connsiteX4" fmla="*/ 18490 w 126207"/>
                      <a:gd name="connsiteY4" fmla="*/ 13617 h 45712"/>
                      <a:gd name="connsiteX5" fmla="*/ 13501 w 126207"/>
                      <a:gd name="connsiteY5" fmla="*/ 2255 h 45712"/>
                      <a:gd name="connsiteX6" fmla="*/ 4352 w 126207"/>
                      <a:gd name="connsiteY6" fmla="*/ 2810 h 45712"/>
                      <a:gd name="connsiteX7" fmla="*/ 193 w 126207"/>
                      <a:gd name="connsiteY7" fmla="*/ 17220 h 45712"/>
                      <a:gd name="connsiteX8" fmla="*/ 9896 w 126207"/>
                      <a:gd name="connsiteY8" fmla="*/ 26642 h 45712"/>
                      <a:gd name="connsiteX9" fmla="*/ 24867 w 126207"/>
                      <a:gd name="connsiteY9" fmla="*/ 32739 h 45712"/>
                      <a:gd name="connsiteX10" fmla="*/ 40669 w 126207"/>
                      <a:gd name="connsiteY10" fmla="*/ 38558 h 45712"/>
                      <a:gd name="connsiteX11" fmla="*/ 56749 w 126207"/>
                      <a:gd name="connsiteY11" fmla="*/ 44655 h 45712"/>
                      <a:gd name="connsiteX12" fmla="*/ 72551 w 126207"/>
                      <a:gd name="connsiteY12" fmla="*/ 45486 h 45712"/>
                      <a:gd name="connsiteX13" fmla="*/ 89740 w 126207"/>
                      <a:gd name="connsiteY13" fmla="*/ 45486 h 45712"/>
                      <a:gd name="connsiteX14" fmla="*/ 104156 w 126207"/>
                      <a:gd name="connsiteY14" fmla="*/ 43546 h 45712"/>
                      <a:gd name="connsiteX15" fmla="*/ 116077 w 126207"/>
                      <a:gd name="connsiteY15" fmla="*/ 40775 h 45712"/>
                      <a:gd name="connsiteX16" fmla="*/ 126057 w 126207"/>
                      <a:gd name="connsiteY16" fmla="*/ 28582 h 45712"/>
                      <a:gd name="connsiteX17" fmla="*/ 118295 w 126207"/>
                      <a:gd name="connsiteY17" fmla="*/ 24425 h 45712"/>
                      <a:gd name="connsiteX18" fmla="*/ 104156 w 126207"/>
                      <a:gd name="connsiteY18" fmla="*/ 24425 h 45712"/>
                      <a:gd name="connsiteX19" fmla="*/ 92235 w 126207"/>
                      <a:gd name="connsiteY19" fmla="*/ 19714 h 45712"/>
                      <a:gd name="connsiteX20" fmla="*/ 64511 w 126207"/>
                      <a:gd name="connsiteY20" fmla="*/ 18605 h 45712"/>
                      <a:gd name="connsiteX21" fmla="*/ 56472 w 126207"/>
                      <a:gd name="connsiteY21" fmla="*/ 12786 h 45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</a:cxnLst>
                    <a:rect l="l" t="t" r="r" b="b"/>
                    <a:pathLst>
                      <a:path w="126207" h="45712">
                        <a:moveTo>
                          <a:pt x="56749" y="12509"/>
                        </a:moveTo>
                        <a:cubicBezTo>
                          <a:pt x="51758" y="10846"/>
                          <a:pt x="46491" y="10846"/>
                          <a:pt x="41224" y="10846"/>
                        </a:cubicBezTo>
                        <a:cubicBezTo>
                          <a:pt x="40115" y="10846"/>
                          <a:pt x="37342" y="11123"/>
                          <a:pt x="36788" y="10846"/>
                        </a:cubicBezTo>
                        <a:cubicBezTo>
                          <a:pt x="33184" y="11400"/>
                          <a:pt x="29303" y="11955"/>
                          <a:pt x="25976" y="13063"/>
                        </a:cubicBezTo>
                        <a:cubicBezTo>
                          <a:pt x="23758" y="13894"/>
                          <a:pt x="20708" y="15280"/>
                          <a:pt x="18490" y="13617"/>
                        </a:cubicBezTo>
                        <a:cubicBezTo>
                          <a:pt x="15441" y="11123"/>
                          <a:pt x="15995" y="5581"/>
                          <a:pt x="13501" y="2255"/>
                        </a:cubicBezTo>
                        <a:cubicBezTo>
                          <a:pt x="11005" y="-1347"/>
                          <a:pt x="7124" y="-239"/>
                          <a:pt x="4352" y="2810"/>
                        </a:cubicBezTo>
                        <a:cubicBezTo>
                          <a:pt x="1302" y="6412"/>
                          <a:pt x="-639" y="12232"/>
                          <a:pt x="193" y="17220"/>
                        </a:cubicBezTo>
                        <a:cubicBezTo>
                          <a:pt x="1025" y="22485"/>
                          <a:pt x="5460" y="24979"/>
                          <a:pt x="9896" y="26642"/>
                        </a:cubicBezTo>
                        <a:cubicBezTo>
                          <a:pt x="14887" y="28859"/>
                          <a:pt x="19876" y="30799"/>
                          <a:pt x="24867" y="32739"/>
                        </a:cubicBezTo>
                        <a:cubicBezTo>
                          <a:pt x="30135" y="34956"/>
                          <a:pt x="35402" y="36618"/>
                          <a:pt x="40669" y="38558"/>
                        </a:cubicBezTo>
                        <a:cubicBezTo>
                          <a:pt x="45937" y="40498"/>
                          <a:pt x="51204" y="43269"/>
                          <a:pt x="56749" y="44655"/>
                        </a:cubicBezTo>
                        <a:cubicBezTo>
                          <a:pt x="62017" y="46041"/>
                          <a:pt x="67284" y="45763"/>
                          <a:pt x="72551" y="45486"/>
                        </a:cubicBezTo>
                        <a:cubicBezTo>
                          <a:pt x="78373" y="45486"/>
                          <a:pt x="83918" y="45486"/>
                          <a:pt x="89740" y="45486"/>
                        </a:cubicBezTo>
                        <a:cubicBezTo>
                          <a:pt x="94730" y="45486"/>
                          <a:pt x="99443" y="44101"/>
                          <a:pt x="104156" y="43546"/>
                        </a:cubicBezTo>
                        <a:cubicBezTo>
                          <a:pt x="108315" y="42992"/>
                          <a:pt x="112473" y="42992"/>
                          <a:pt x="116077" y="40775"/>
                        </a:cubicBezTo>
                        <a:cubicBezTo>
                          <a:pt x="120513" y="38281"/>
                          <a:pt x="124949" y="33570"/>
                          <a:pt x="126057" y="28582"/>
                        </a:cubicBezTo>
                        <a:cubicBezTo>
                          <a:pt x="127167" y="23316"/>
                          <a:pt x="121899" y="23594"/>
                          <a:pt x="118295" y="24425"/>
                        </a:cubicBezTo>
                        <a:cubicBezTo>
                          <a:pt x="113582" y="25256"/>
                          <a:pt x="108869" y="26365"/>
                          <a:pt x="104156" y="24425"/>
                        </a:cubicBezTo>
                        <a:cubicBezTo>
                          <a:pt x="99998" y="22762"/>
                          <a:pt x="96671" y="20268"/>
                          <a:pt x="92235" y="19714"/>
                        </a:cubicBezTo>
                        <a:cubicBezTo>
                          <a:pt x="83640" y="18605"/>
                          <a:pt x="72274" y="24148"/>
                          <a:pt x="64511" y="18605"/>
                        </a:cubicBezTo>
                        <a:cubicBezTo>
                          <a:pt x="61739" y="16666"/>
                          <a:pt x="59799" y="13894"/>
                          <a:pt x="56472" y="12786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sp>
              <p:nvSpPr>
                <p:cNvPr id="2163" name="Freeform 2162">
                  <a:extLst>
                    <a:ext uri="{FF2B5EF4-FFF2-40B4-BE49-F238E27FC236}">
                      <a16:creationId xmlns:a16="http://schemas.microsoft.com/office/drawing/2014/main" id="{FC398ADF-4EC2-20B4-AC44-2C071834C859}"/>
                    </a:ext>
                  </a:extLst>
                </p:cNvPr>
                <p:cNvSpPr/>
                <p:nvPr/>
              </p:nvSpPr>
              <p:spPr>
                <a:xfrm>
                  <a:off x="10118367" y="1777587"/>
                  <a:ext cx="10004" cy="7140"/>
                </a:xfrm>
                <a:custGeom>
                  <a:avLst/>
                  <a:gdLst>
                    <a:gd name="connsiteX0" fmla="*/ 1965 w 10004"/>
                    <a:gd name="connsiteY0" fmla="*/ 321 h 7140"/>
                    <a:gd name="connsiteX1" fmla="*/ 5568 w 10004"/>
                    <a:gd name="connsiteY1" fmla="*/ 2538 h 7140"/>
                    <a:gd name="connsiteX2" fmla="*/ 10004 w 10004"/>
                    <a:gd name="connsiteY2" fmla="*/ 4754 h 7140"/>
                    <a:gd name="connsiteX3" fmla="*/ 3628 w 10004"/>
                    <a:gd name="connsiteY3" fmla="*/ 6971 h 7140"/>
                    <a:gd name="connsiteX4" fmla="*/ 24 w 10004"/>
                    <a:gd name="connsiteY4" fmla="*/ 1706 h 7140"/>
                    <a:gd name="connsiteX5" fmla="*/ 1965 w 10004"/>
                    <a:gd name="connsiteY5" fmla="*/ 43 h 71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004" h="7140">
                      <a:moveTo>
                        <a:pt x="1965" y="321"/>
                      </a:moveTo>
                      <a:cubicBezTo>
                        <a:pt x="3351" y="875"/>
                        <a:pt x="3628" y="2538"/>
                        <a:pt x="5568" y="2538"/>
                      </a:cubicBezTo>
                      <a:cubicBezTo>
                        <a:pt x="7232" y="2538"/>
                        <a:pt x="10004" y="2538"/>
                        <a:pt x="10004" y="4754"/>
                      </a:cubicBezTo>
                      <a:cubicBezTo>
                        <a:pt x="10004" y="6694"/>
                        <a:pt x="5014" y="7526"/>
                        <a:pt x="3628" y="6971"/>
                      </a:cubicBezTo>
                      <a:cubicBezTo>
                        <a:pt x="1965" y="6417"/>
                        <a:pt x="-253" y="3646"/>
                        <a:pt x="24" y="1706"/>
                      </a:cubicBezTo>
                      <a:cubicBezTo>
                        <a:pt x="24" y="875"/>
                        <a:pt x="1133" y="-234"/>
                        <a:pt x="1965" y="43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164" name="Freeform 2163">
                  <a:extLst>
                    <a:ext uri="{FF2B5EF4-FFF2-40B4-BE49-F238E27FC236}">
                      <a16:creationId xmlns:a16="http://schemas.microsoft.com/office/drawing/2014/main" id="{DF553E4C-5E59-56D2-13FC-BDA27335E512}"/>
                    </a:ext>
                  </a:extLst>
                </p:cNvPr>
                <p:cNvSpPr/>
                <p:nvPr/>
              </p:nvSpPr>
              <p:spPr>
                <a:xfrm>
                  <a:off x="10147771" y="1782896"/>
                  <a:ext cx="8569" cy="4711"/>
                </a:xfrm>
                <a:custGeom>
                  <a:avLst/>
                  <a:gdLst>
                    <a:gd name="connsiteX0" fmla="*/ 1670 w 8569"/>
                    <a:gd name="connsiteY0" fmla="*/ 277 h 4711"/>
                    <a:gd name="connsiteX1" fmla="*/ 3333 w 8569"/>
                    <a:gd name="connsiteY1" fmla="*/ 1109 h 4711"/>
                    <a:gd name="connsiteX2" fmla="*/ 7215 w 8569"/>
                    <a:gd name="connsiteY2" fmla="*/ 1109 h 4711"/>
                    <a:gd name="connsiteX3" fmla="*/ 8046 w 8569"/>
                    <a:gd name="connsiteY3" fmla="*/ 3603 h 4711"/>
                    <a:gd name="connsiteX4" fmla="*/ 4443 w 8569"/>
                    <a:gd name="connsiteY4" fmla="*/ 4711 h 4711"/>
                    <a:gd name="connsiteX5" fmla="*/ 1670 w 8569"/>
                    <a:gd name="connsiteY5" fmla="*/ 4711 h 4711"/>
                    <a:gd name="connsiteX6" fmla="*/ 1670 w 8569"/>
                    <a:gd name="connsiteY6" fmla="*/ 0 h 47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569" h="4711">
                      <a:moveTo>
                        <a:pt x="1670" y="277"/>
                      </a:moveTo>
                      <a:cubicBezTo>
                        <a:pt x="2779" y="277"/>
                        <a:pt x="2501" y="554"/>
                        <a:pt x="3333" y="1109"/>
                      </a:cubicBezTo>
                      <a:cubicBezTo>
                        <a:pt x="4443" y="1663"/>
                        <a:pt x="6106" y="1109"/>
                        <a:pt x="7215" y="1109"/>
                      </a:cubicBezTo>
                      <a:cubicBezTo>
                        <a:pt x="8324" y="1109"/>
                        <a:pt x="9155" y="2771"/>
                        <a:pt x="8046" y="3603"/>
                      </a:cubicBezTo>
                      <a:cubicBezTo>
                        <a:pt x="7215" y="4434"/>
                        <a:pt x="5551" y="4434"/>
                        <a:pt x="4443" y="4711"/>
                      </a:cubicBezTo>
                      <a:cubicBezTo>
                        <a:pt x="3611" y="4711"/>
                        <a:pt x="2501" y="4711"/>
                        <a:pt x="1670" y="4711"/>
                      </a:cubicBezTo>
                      <a:cubicBezTo>
                        <a:pt x="-271" y="4157"/>
                        <a:pt x="-825" y="277"/>
                        <a:pt x="167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165" name="Freeform 2164">
                  <a:extLst>
                    <a:ext uri="{FF2B5EF4-FFF2-40B4-BE49-F238E27FC236}">
                      <a16:creationId xmlns:a16="http://schemas.microsoft.com/office/drawing/2014/main" id="{356AD9A9-5E25-2A80-FA9B-D4C6D474E9EB}"/>
                    </a:ext>
                  </a:extLst>
                </p:cNvPr>
                <p:cNvSpPr/>
                <p:nvPr/>
              </p:nvSpPr>
              <p:spPr>
                <a:xfrm>
                  <a:off x="10169100" y="1788365"/>
                  <a:ext cx="8108" cy="5893"/>
                </a:xfrm>
                <a:custGeom>
                  <a:avLst/>
                  <a:gdLst>
                    <a:gd name="connsiteX0" fmla="*/ 579 w 8108"/>
                    <a:gd name="connsiteY0" fmla="*/ 5062 h 5893"/>
                    <a:gd name="connsiteX1" fmla="*/ 302 w 8108"/>
                    <a:gd name="connsiteY1" fmla="*/ 1736 h 5893"/>
                    <a:gd name="connsiteX2" fmla="*/ 1134 w 8108"/>
                    <a:gd name="connsiteY2" fmla="*/ 74 h 5893"/>
                    <a:gd name="connsiteX3" fmla="*/ 2797 w 8108"/>
                    <a:gd name="connsiteY3" fmla="*/ 905 h 5893"/>
                    <a:gd name="connsiteX4" fmla="*/ 4461 w 8108"/>
                    <a:gd name="connsiteY4" fmla="*/ 1182 h 5893"/>
                    <a:gd name="connsiteX5" fmla="*/ 6401 w 8108"/>
                    <a:gd name="connsiteY5" fmla="*/ 1736 h 5893"/>
                    <a:gd name="connsiteX6" fmla="*/ 8065 w 8108"/>
                    <a:gd name="connsiteY6" fmla="*/ 3953 h 5893"/>
                    <a:gd name="connsiteX7" fmla="*/ 5293 w 8108"/>
                    <a:gd name="connsiteY7" fmla="*/ 5893 h 5893"/>
                    <a:gd name="connsiteX8" fmla="*/ 4183 w 8108"/>
                    <a:gd name="connsiteY8" fmla="*/ 5893 h 5893"/>
                    <a:gd name="connsiteX9" fmla="*/ 3075 w 8108"/>
                    <a:gd name="connsiteY9" fmla="*/ 5893 h 5893"/>
                    <a:gd name="connsiteX10" fmla="*/ 579 w 8108"/>
                    <a:gd name="connsiteY10" fmla="*/ 5339 h 58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8108" h="5893">
                      <a:moveTo>
                        <a:pt x="579" y="5062"/>
                      </a:moveTo>
                      <a:cubicBezTo>
                        <a:pt x="25" y="3953"/>
                        <a:pt x="-252" y="2845"/>
                        <a:pt x="302" y="1736"/>
                      </a:cubicBezTo>
                      <a:cubicBezTo>
                        <a:pt x="302" y="1182"/>
                        <a:pt x="579" y="351"/>
                        <a:pt x="1134" y="74"/>
                      </a:cubicBezTo>
                      <a:cubicBezTo>
                        <a:pt x="1965" y="-203"/>
                        <a:pt x="2243" y="351"/>
                        <a:pt x="2797" y="905"/>
                      </a:cubicBezTo>
                      <a:cubicBezTo>
                        <a:pt x="3351" y="1182"/>
                        <a:pt x="3906" y="905"/>
                        <a:pt x="4461" y="1182"/>
                      </a:cubicBezTo>
                      <a:cubicBezTo>
                        <a:pt x="5015" y="1182"/>
                        <a:pt x="5569" y="1459"/>
                        <a:pt x="6401" y="1736"/>
                      </a:cubicBezTo>
                      <a:cubicBezTo>
                        <a:pt x="7233" y="2014"/>
                        <a:pt x="8342" y="2845"/>
                        <a:pt x="8065" y="3953"/>
                      </a:cubicBezTo>
                      <a:cubicBezTo>
                        <a:pt x="8065" y="5062"/>
                        <a:pt x="6124" y="5616"/>
                        <a:pt x="5293" y="5893"/>
                      </a:cubicBezTo>
                      <a:cubicBezTo>
                        <a:pt x="5293" y="5893"/>
                        <a:pt x="4461" y="5893"/>
                        <a:pt x="4183" y="5893"/>
                      </a:cubicBezTo>
                      <a:cubicBezTo>
                        <a:pt x="3906" y="5893"/>
                        <a:pt x="3629" y="5893"/>
                        <a:pt x="3075" y="5893"/>
                      </a:cubicBezTo>
                      <a:cubicBezTo>
                        <a:pt x="2243" y="5893"/>
                        <a:pt x="1411" y="5616"/>
                        <a:pt x="579" y="5339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166" name="Freeform 2165">
                  <a:extLst>
                    <a:ext uri="{FF2B5EF4-FFF2-40B4-BE49-F238E27FC236}">
                      <a16:creationId xmlns:a16="http://schemas.microsoft.com/office/drawing/2014/main" id="{95DD811F-5B99-EA67-284E-883F83221B5B}"/>
                    </a:ext>
                  </a:extLst>
                </p:cNvPr>
                <p:cNvSpPr/>
                <p:nvPr/>
              </p:nvSpPr>
              <p:spPr>
                <a:xfrm>
                  <a:off x="10611123" y="1745265"/>
                  <a:ext cx="105262" cy="38515"/>
                </a:xfrm>
                <a:custGeom>
                  <a:avLst/>
                  <a:gdLst>
                    <a:gd name="connsiteX0" fmla="*/ 34844 w 105262"/>
                    <a:gd name="connsiteY0" fmla="*/ 28486 h 38515"/>
                    <a:gd name="connsiteX1" fmla="*/ 39280 w 105262"/>
                    <a:gd name="connsiteY1" fmla="*/ 27655 h 38515"/>
                    <a:gd name="connsiteX2" fmla="*/ 43439 w 105262"/>
                    <a:gd name="connsiteY2" fmla="*/ 29040 h 38515"/>
                    <a:gd name="connsiteX3" fmla="*/ 60350 w 105262"/>
                    <a:gd name="connsiteY3" fmla="*/ 32920 h 38515"/>
                    <a:gd name="connsiteX4" fmla="*/ 70885 w 105262"/>
                    <a:gd name="connsiteY4" fmla="*/ 33474 h 38515"/>
                    <a:gd name="connsiteX5" fmla="*/ 78648 w 105262"/>
                    <a:gd name="connsiteY5" fmla="*/ 28486 h 38515"/>
                    <a:gd name="connsiteX6" fmla="*/ 87796 w 105262"/>
                    <a:gd name="connsiteY6" fmla="*/ 27655 h 38515"/>
                    <a:gd name="connsiteX7" fmla="*/ 93341 w 105262"/>
                    <a:gd name="connsiteY7" fmla="*/ 28209 h 38515"/>
                    <a:gd name="connsiteX8" fmla="*/ 99440 w 105262"/>
                    <a:gd name="connsiteY8" fmla="*/ 22666 h 38515"/>
                    <a:gd name="connsiteX9" fmla="*/ 105262 w 105262"/>
                    <a:gd name="connsiteY9" fmla="*/ 18509 h 38515"/>
                    <a:gd name="connsiteX10" fmla="*/ 83915 w 105262"/>
                    <a:gd name="connsiteY10" fmla="*/ 2991 h 38515"/>
                    <a:gd name="connsiteX11" fmla="*/ 54251 w 105262"/>
                    <a:gd name="connsiteY11" fmla="*/ 219 h 38515"/>
                    <a:gd name="connsiteX12" fmla="*/ 40112 w 105262"/>
                    <a:gd name="connsiteY12" fmla="*/ 2436 h 38515"/>
                    <a:gd name="connsiteX13" fmla="*/ 26251 w 105262"/>
                    <a:gd name="connsiteY13" fmla="*/ 6870 h 38515"/>
                    <a:gd name="connsiteX14" fmla="*/ 16824 w 105262"/>
                    <a:gd name="connsiteY14" fmla="*/ 16570 h 38515"/>
                    <a:gd name="connsiteX15" fmla="*/ 4072 w 105262"/>
                    <a:gd name="connsiteY15" fmla="*/ 23498 h 38515"/>
                    <a:gd name="connsiteX16" fmla="*/ 2686 w 105262"/>
                    <a:gd name="connsiteY16" fmla="*/ 35968 h 38515"/>
                    <a:gd name="connsiteX17" fmla="*/ 12111 w 105262"/>
                    <a:gd name="connsiteY17" fmla="*/ 37908 h 38515"/>
                    <a:gd name="connsiteX18" fmla="*/ 19042 w 105262"/>
                    <a:gd name="connsiteY18" fmla="*/ 36522 h 38515"/>
                    <a:gd name="connsiteX19" fmla="*/ 25696 w 105262"/>
                    <a:gd name="connsiteY19" fmla="*/ 33751 h 38515"/>
                    <a:gd name="connsiteX20" fmla="*/ 30963 w 105262"/>
                    <a:gd name="connsiteY20" fmla="*/ 32366 h 38515"/>
                    <a:gd name="connsiteX21" fmla="*/ 35399 w 105262"/>
                    <a:gd name="connsiteY21" fmla="*/ 28209 h 385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105262" h="38515">
                      <a:moveTo>
                        <a:pt x="34844" y="28486"/>
                      </a:moveTo>
                      <a:cubicBezTo>
                        <a:pt x="36231" y="27932"/>
                        <a:pt x="37894" y="27655"/>
                        <a:pt x="39280" y="27655"/>
                      </a:cubicBezTo>
                      <a:cubicBezTo>
                        <a:pt x="41221" y="27655"/>
                        <a:pt x="41775" y="28209"/>
                        <a:pt x="43439" y="29040"/>
                      </a:cubicBezTo>
                      <a:cubicBezTo>
                        <a:pt x="48706" y="31811"/>
                        <a:pt x="54528" y="32643"/>
                        <a:pt x="60350" y="32920"/>
                      </a:cubicBezTo>
                      <a:cubicBezTo>
                        <a:pt x="63954" y="32920"/>
                        <a:pt x="67281" y="33474"/>
                        <a:pt x="70885" y="33474"/>
                      </a:cubicBezTo>
                      <a:cubicBezTo>
                        <a:pt x="74767" y="33474"/>
                        <a:pt x="75875" y="30703"/>
                        <a:pt x="78648" y="28486"/>
                      </a:cubicBezTo>
                      <a:cubicBezTo>
                        <a:pt x="81142" y="26269"/>
                        <a:pt x="84747" y="26546"/>
                        <a:pt x="87796" y="27655"/>
                      </a:cubicBezTo>
                      <a:cubicBezTo>
                        <a:pt x="90014" y="28486"/>
                        <a:pt x="91123" y="29872"/>
                        <a:pt x="93341" y="28209"/>
                      </a:cubicBezTo>
                      <a:cubicBezTo>
                        <a:pt x="95559" y="26823"/>
                        <a:pt x="97222" y="24329"/>
                        <a:pt x="99440" y="22666"/>
                      </a:cubicBezTo>
                      <a:cubicBezTo>
                        <a:pt x="101104" y="21281"/>
                        <a:pt x="103044" y="18787"/>
                        <a:pt x="105262" y="18509"/>
                      </a:cubicBezTo>
                      <a:cubicBezTo>
                        <a:pt x="101658" y="8533"/>
                        <a:pt x="93895" y="4931"/>
                        <a:pt x="83915" y="2991"/>
                      </a:cubicBezTo>
                      <a:cubicBezTo>
                        <a:pt x="74211" y="1051"/>
                        <a:pt x="64231" y="-612"/>
                        <a:pt x="54251" y="219"/>
                      </a:cubicBezTo>
                      <a:cubicBezTo>
                        <a:pt x="49538" y="774"/>
                        <a:pt x="44825" y="1605"/>
                        <a:pt x="40112" y="2436"/>
                      </a:cubicBezTo>
                      <a:cubicBezTo>
                        <a:pt x="35399" y="3268"/>
                        <a:pt x="30409" y="4099"/>
                        <a:pt x="26251" y="6870"/>
                      </a:cubicBezTo>
                      <a:cubicBezTo>
                        <a:pt x="22369" y="9642"/>
                        <a:pt x="20151" y="13521"/>
                        <a:pt x="16824" y="16570"/>
                      </a:cubicBezTo>
                      <a:cubicBezTo>
                        <a:pt x="12943" y="19895"/>
                        <a:pt x="8230" y="21004"/>
                        <a:pt x="4072" y="23498"/>
                      </a:cubicBezTo>
                      <a:cubicBezTo>
                        <a:pt x="-642" y="26546"/>
                        <a:pt x="-1473" y="31811"/>
                        <a:pt x="2686" y="35968"/>
                      </a:cubicBezTo>
                      <a:cubicBezTo>
                        <a:pt x="5458" y="38739"/>
                        <a:pt x="8507" y="39017"/>
                        <a:pt x="12111" y="37908"/>
                      </a:cubicBezTo>
                      <a:cubicBezTo>
                        <a:pt x="14329" y="37354"/>
                        <a:pt x="16547" y="37077"/>
                        <a:pt x="19042" y="36522"/>
                      </a:cubicBezTo>
                      <a:cubicBezTo>
                        <a:pt x="21537" y="35968"/>
                        <a:pt x="23478" y="34305"/>
                        <a:pt x="25696" y="33751"/>
                      </a:cubicBezTo>
                      <a:cubicBezTo>
                        <a:pt x="27637" y="33197"/>
                        <a:pt x="29023" y="33751"/>
                        <a:pt x="30963" y="32366"/>
                      </a:cubicBezTo>
                      <a:cubicBezTo>
                        <a:pt x="32626" y="31257"/>
                        <a:pt x="33458" y="29040"/>
                        <a:pt x="35399" y="28209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167" name="Freeform 2166">
                  <a:extLst>
                    <a:ext uri="{FF2B5EF4-FFF2-40B4-BE49-F238E27FC236}">
                      <a16:creationId xmlns:a16="http://schemas.microsoft.com/office/drawing/2014/main" id="{ADD24EE3-24ED-AFA4-F097-5F3A2EC796CB}"/>
                    </a:ext>
                  </a:extLst>
                </p:cNvPr>
                <p:cNvSpPr/>
                <p:nvPr/>
              </p:nvSpPr>
              <p:spPr>
                <a:xfrm>
                  <a:off x="10203162" y="2294368"/>
                  <a:ext cx="31618" cy="31441"/>
                </a:xfrm>
                <a:custGeom>
                  <a:avLst/>
                  <a:gdLst>
                    <a:gd name="connsiteX0" fmla="*/ 15864 w 31618"/>
                    <a:gd name="connsiteY0" fmla="*/ 24205 h 31441"/>
                    <a:gd name="connsiteX1" fmla="*/ 13646 w 31618"/>
                    <a:gd name="connsiteY1" fmla="*/ 25314 h 31441"/>
                    <a:gd name="connsiteX2" fmla="*/ 9488 w 31618"/>
                    <a:gd name="connsiteY2" fmla="*/ 26699 h 31441"/>
                    <a:gd name="connsiteX3" fmla="*/ 5329 w 31618"/>
                    <a:gd name="connsiteY3" fmla="*/ 29193 h 31441"/>
                    <a:gd name="connsiteX4" fmla="*/ 1726 w 31618"/>
                    <a:gd name="connsiteY4" fmla="*/ 31410 h 31441"/>
                    <a:gd name="connsiteX5" fmla="*/ 3943 w 31618"/>
                    <a:gd name="connsiteY5" fmla="*/ 23374 h 31441"/>
                    <a:gd name="connsiteX6" fmla="*/ 8379 w 31618"/>
                    <a:gd name="connsiteY6" fmla="*/ 14506 h 31441"/>
                    <a:gd name="connsiteX7" fmla="*/ 8379 w 31618"/>
                    <a:gd name="connsiteY7" fmla="*/ 9241 h 31441"/>
                    <a:gd name="connsiteX8" fmla="*/ 6161 w 31618"/>
                    <a:gd name="connsiteY8" fmla="*/ 5084 h 31441"/>
                    <a:gd name="connsiteX9" fmla="*/ 15864 w 31618"/>
                    <a:gd name="connsiteY9" fmla="*/ 4529 h 31441"/>
                    <a:gd name="connsiteX10" fmla="*/ 24181 w 31618"/>
                    <a:gd name="connsiteY10" fmla="*/ 373 h 31441"/>
                    <a:gd name="connsiteX11" fmla="*/ 30003 w 31618"/>
                    <a:gd name="connsiteY11" fmla="*/ 4252 h 31441"/>
                    <a:gd name="connsiteX12" fmla="*/ 31390 w 31618"/>
                    <a:gd name="connsiteY12" fmla="*/ 12843 h 31441"/>
                    <a:gd name="connsiteX13" fmla="*/ 27231 w 31618"/>
                    <a:gd name="connsiteY13" fmla="*/ 19771 h 31441"/>
                    <a:gd name="connsiteX14" fmla="*/ 26122 w 31618"/>
                    <a:gd name="connsiteY14" fmla="*/ 20602 h 31441"/>
                    <a:gd name="connsiteX15" fmla="*/ 22241 w 31618"/>
                    <a:gd name="connsiteY15" fmla="*/ 23097 h 31441"/>
                    <a:gd name="connsiteX16" fmla="*/ 15864 w 31618"/>
                    <a:gd name="connsiteY16" fmla="*/ 24482 h 314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31618" h="31441">
                      <a:moveTo>
                        <a:pt x="15864" y="24205"/>
                      </a:moveTo>
                      <a:cubicBezTo>
                        <a:pt x="15032" y="24482"/>
                        <a:pt x="14756" y="25036"/>
                        <a:pt x="13646" y="25314"/>
                      </a:cubicBezTo>
                      <a:cubicBezTo>
                        <a:pt x="12260" y="25591"/>
                        <a:pt x="10597" y="26145"/>
                        <a:pt x="9488" y="26699"/>
                      </a:cubicBezTo>
                      <a:cubicBezTo>
                        <a:pt x="8101" y="27253"/>
                        <a:pt x="6438" y="28085"/>
                        <a:pt x="5329" y="29193"/>
                      </a:cubicBezTo>
                      <a:cubicBezTo>
                        <a:pt x="4220" y="30025"/>
                        <a:pt x="3389" y="31687"/>
                        <a:pt x="1726" y="31410"/>
                      </a:cubicBezTo>
                      <a:cubicBezTo>
                        <a:pt x="-2988" y="30579"/>
                        <a:pt x="3389" y="24759"/>
                        <a:pt x="3943" y="23374"/>
                      </a:cubicBezTo>
                      <a:cubicBezTo>
                        <a:pt x="5329" y="20602"/>
                        <a:pt x="7547" y="17831"/>
                        <a:pt x="8379" y="14506"/>
                      </a:cubicBezTo>
                      <a:cubicBezTo>
                        <a:pt x="8657" y="12843"/>
                        <a:pt x="9488" y="10903"/>
                        <a:pt x="8379" y="9241"/>
                      </a:cubicBezTo>
                      <a:cubicBezTo>
                        <a:pt x="7547" y="7578"/>
                        <a:pt x="5884" y="7301"/>
                        <a:pt x="6161" y="5084"/>
                      </a:cubicBezTo>
                      <a:cubicBezTo>
                        <a:pt x="9488" y="4252"/>
                        <a:pt x="12538" y="5084"/>
                        <a:pt x="15864" y="4529"/>
                      </a:cubicBezTo>
                      <a:cubicBezTo>
                        <a:pt x="18914" y="3698"/>
                        <a:pt x="21132" y="1204"/>
                        <a:pt x="24181" y="373"/>
                      </a:cubicBezTo>
                      <a:cubicBezTo>
                        <a:pt x="27785" y="-736"/>
                        <a:pt x="29172" y="650"/>
                        <a:pt x="30003" y="4252"/>
                      </a:cubicBezTo>
                      <a:cubicBezTo>
                        <a:pt x="30558" y="6746"/>
                        <a:pt x="32221" y="10349"/>
                        <a:pt x="31390" y="12843"/>
                      </a:cubicBezTo>
                      <a:cubicBezTo>
                        <a:pt x="30558" y="15060"/>
                        <a:pt x="28894" y="18386"/>
                        <a:pt x="27231" y="19771"/>
                      </a:cubicBezTo>
                      <a:cubicBezTo>
                        <a:pt x="26954" y="20048"/>
                        <a:pt x="26399" y="20325"/>
                        <a:pt x="26122" y="20602"/>
                      </a:cubicBezTo>
                      <a:cubicBezTo>
                        <a:pt x="25013" y="21434"/>
                        <a:pt x="23627" y="22819"/>
                        <a:pt x="22241" y="23097"/>
                      </a:cubicBezTo>
                      <a:cubicBezTo>
                        <a:pt x="20023" y="23651"/>
                        <a:pt x="18082" y="23097"/>
                        <a:pt x="15864" y="24482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168" name="Freeform 2167">
                  <a:extLst>
                    <a:ext uri="{FF2B5EF4-FFF2-40B4-BE49-F238E27FC236}">
                      <a16:creationId xmlns:a16="http://schemas.microsoft.com/office/drawing/2014/main" id="{CB6755F1-AD06-668E-DE92-7DA71F41BD32}"/>
                    </a:ext>
                  </a:extLst>
                </p:cNvPr>
                <p:cNvSpPr/>
                <p:nvPr/>
              </p:nvSpPr>
              <p:spPr>
                <a:xfrm>
                  <a:off x="10265548" y="2447308"/>
                  <a:ext cx="25856" cy="25191"/>
                </a:xfrm>
                <a:custGeom>
                  <a:avLst/>
                  <a:gdLst>
                    <a:gd name="connsiteX0" fmla="*/ 13638 w 25856"/>
                    <a:gd name="connsiteY0" fmla="*/ 7331 h 25191"/>
                    <a:gd name="connsiteX1" fmla="*/ 17797 w 25856"/>
                    <a:gd name="connsiteY1" fmla="*/ 12596 h 25191"/>
                    <a:gd name="connsiteX2" fmla="*/ 22233 w 25856"/>
                    <a:gd name="connsiteY2" fmla="*/ 17862 h 25191"/>
                    <a:gd name="connsiteX3" fmla="*/ 25837 w 25856"/>
                    <a:gd name="connsiteY3" fmla="*/ 23127 h 25191"/>
                    <a:gd name="connsiteX4" fmla="*/ 18906 w 25856"/>
                    <a:gd name="connsiteY4" fmla="*/ 22296 h 25191"/>
                    <a:gd name="connsiteX5" fmla="*/ 4490 w 25856"/>
                    <a:gd name="connsiteY5" fmla="*/ 7054 h 25191"/>
                    <a:gd name="connsiteX6" fmla="*/ 54 w 25856"/>
                    <a:gd name="connsiteY6" fmla="*/ 2066 h 25191"/>
                    <a:gd name="connsiteX7" fmla="*/ 6707 w 25856"/>
                    <a:gd name="connsiteY7" fmla="*/ 126 h 25191"/>
                    <a:gd name="connsiteX8" fmla="*/ 11421 w 25856"/>
                    <a:gd name="connsiteY8" fmla="*/ 2343 h 25191"/>
                    <a:gd name="connsiteX9" fmla="*/ 13361 w 25856"/>
                    <a:gd name="connsiteY9" fmla="*/ 7608 h 251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5856" h="25191">
                      <a:moveTo>
                        <a:pt x="13638" y="7331"/>
                      </a:moveTo>
                      <a:cubicBezTo>
                        <a:pt x="14747" y="9271"/>
                        <a:pt x="16410" y="10934"/>
                        <a:pt x="17797" y="12596"/>
                      </a:cubicBezTo>
                      <a:cubicBezTo>
                        <a:pt x="19460" y="14259"/>
                        <a:pt x="20846" y="15922"/>
                        <a:pt x="22233" y="17862"/>
                      </a:cubicBezTo>
                      <a:cubicBezTo>
                        <a:pt x="23341" y="19247"/>
                        <a:pt x="26114" y="21187"/>
                        <a:pt x="25837" y="23127"/>
                      </a:cubicBezTo>
                      <a:cubicBezTo>
                        <a:pt x="25282" y="27561"/>
                        <a:pt x="20292" y="23681"/>
                        <a:pt x="18906" y="22296"/>
                      </a:cubicBezTo>
                      <a:cubicBezTo>
                        <a:pt x="13916" y="17584"/>
                        <a:pt x="10035" y="11488"/>
                        <a:pt x="4490" y="7054"/>
                      </a:cubicBezTo>
                      <a:cubicBezTo>
                        <a:pt x="3381" y="5945"/>
                        <a:pt x="-500" y="3728"/>
                        <a:pt x="54" y="2066"/>
                      </a:cubicBezTo>
                      <a:cubicBezTo>
                        <a:pt x="331" y="-151"/>
                        <a:pt x="5321" y="-151"/>
                        <a:pt x="6707" y="126"/>
                      </a:cubicBezTo>
                      <a:cubicBezTo>
                        <a:pt x="8371" y="126"/>
                        <a:pt x="10311" y="957"/>
                        <a:pt x="11421" y="2343"/>
                      </a:cubicBezTo>
                      <a:cubicBezTo>
                        <a:pt x="12807" y="4006"/>
                        <a:pt x="12529" y="5945"/>
                        <a:pt x="13361" y="7608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169" name="Freeform 2168">
                  <a:extLst>
                    <a:ext uri="{FF2B5EF4-FFF2-40B4-BE49-F238E27FC236}">
                      <a16:creationId xmlns:a16="http://schemas.microsoft.com/office/drawing/2014/main" id="{C7BADB1C-8997-1D80-E325-25778B8B2F52}"/>
                    </a:ext>
                  </a:extLst>
                </p:cNvPr>
                <p:cNvSpPr/>
                <p:nvPr/>
              </p:nvSpPr>
              <p:spPr>
                <a:xfrm>
                  <a:off x="9978236" y="2616066"/>
                  <a:ext cx="25053" cy="23670"/>
                </a:xfrm>
                <a:custGeom>
                  <a:avLst/>
                  <a:gdLst>
                    <a:gd name="connsiteX0" fmla="*/ 7914 w 25053"/>
                    <a:gd name="connsiteY0" fmla="*/ 22028 h 23670"/>
                    <a:gd name="connsiteX1" fmla="*/ 1261 w 25053"/>
                    <a:gd name="connsiteY1" fmla="*/ 23414 h 23670"/>
                    <a:gd name="connsiteX2" fmla="*/ 1537 w 25053"/>
                    <a:gd name="connsiteY2" fmla="*/ 18703 h 23670"/>
                    <a:gd name="connsiteX3" fmla="*/ 7637 w 25053"/>
                    <a:gd name="connsiteY3" fmla="*/ 15932 h 23670"/>
                    <a:gd name="connsiteX4" fmla="*/ 13182 w 25053"/>
                    <a:gd name="connsiteY4" fmla="*/ 10944 h 23670"/>
                    <a:gd name="connsiteX5" fmla="*/ 19281 w 25053"/>
                    <a:gd name="connsiteY5" fmla="*/ 1522 h 23670"/>
                    <a:gd name="connsiteX6" fmla="*/ 23994 w 25053"/>
                    <a:gd name="connsiteY6" fmla="*/ 6510 h 23670"/>
                    <a:gd name="connsiteX7" fmla="*/ 17063 w 25053"/>
                    <a:gd name="connsiteY7" fmla="*/ 17040 h 23670"/>
                    <a:gd name="connsiteX8" fmla="*/ 13182 w 25053"/>
                    <a:gd name="connsiteY8" fmla="*/ 18703 h 23670"/>
                    <a:gd name="connsiteX9" fmla="*/ 7637 w 25053"/>
                    <a:gd name="connsiteY9" fmla="*/ 22306 h 236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5053" h="23670">
                      <a:moveTo>
                        <a:pt x="7914" y="22028"/>
                      </a:moveTo>
                      <a:cubicBezTo>
                        <a:pt x="6528" y="22860"/>
                        <a:pt x="2647" y="24246"/>
                        <a:pt x="1261" y="23414"/>
                      </a:cubicBezTo>
                      <a:cubicBezTo>
                        <a:pt x="-957" y="22306"/>
                        <a:pt x="151" y="19811"/>
                        <a:pt x="1537" y="18703"/>
                      </a:cubicBezTo>
                      <a:cubicBezTo>
                        <a:pt x="3479" y="17317"/>
                        <a:pt x="5696" y="17040"/>
                        <a:pt x="7637" y="15932"/>
                      </a:cubicBezTo>
                      <a:cubicBezTo>
                        <a:pt x="9855" y="14546"/>
                        <a:pt x="11518" y="12883"/>
                        <a:pt x="13182" y="10944"/>
                      </a:cubicBezTo>
                      <a:cubicBezTo>
                        <a:pt x="15399" y="8172"/>
                        <a:pt x="16785" y="4015"/>
                        <a:pt x="19281" y="1522"/>
                      </a:cubicBezTo>
                      <a:cubicBezTo>
                        <a:pt x="23716" y="-2635"/>
                        <a:pt x="26766" y="2630"/>
                        <a:pt x="23994" y="6510"/>
                      </a:cubicBezTo>
                      <a:cubicBezTo>
                        <a:pt x="21776" y="9835"/>
                        <a:pt x="20390" y="14546"/>
                        <a:pt x="17063" y="17040"/>
                      </a:cubicBezTo>
                      <a:cubicBezTo>
                        <a:pt x="15954" y="17872"/>
                        <a:pt x="14568" y="18149"/>
                        <a:pt x="13182" y="18703"/>
                      </a:cubicBezTo>
                      <a:cubicBezTo>
                        <a:pt x="11241" y="19811"/>
                        <a:pt x="9578" y="21197"/>
                        <a:pt x="7637" y="22306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170" name="Freeform 2169">
                  <a:extLst>
                    <a:ext uri="{FF2B5EF4-FFF2-40B4-BE49-F238E27FC236}">
                      <a16:creationId xmlns:a16="http://schemas.microsoft.com/office/drawing/2014/main" id="{22C4CB20-ACF9-D0F6-376D-3935BC12D80F}"/>
                    </a:ext>
                  </a:extLst>
                </p:cNvPr>
                <p:cNvSpPr/>
                <p:nvPr/>
              </p:nvSpPr>
              <p:spPr>
                <a:xfrm>
                  <a:off x="9960229" y="2652174"/>
                  <a:ext cx="12059" cy="15601"/>
                </a:xfrm>
                <a:custGeom>
                  <a:avLst/>
                  <a:gdLst>
                    <a:gd name="connsiteX0" fmla="*/ 12059 w 12059"/>
                    <a:gd name="connsiteY0" fmla="*/ 4487 h 15601"/>
                    <a:gd name="connsiteX1" fmla="*/ 3465 w 12059"/>
                    <a:gd name="connsiteY1" fmla="*/ 15572 h 15601"/>
                    <a:gd name="connsiteX2" fmla="*/ 3188 w 12059"/>
                    <a:gd name="connsiteY2" fmla="*/ 6150 h 15601"/>
                    <a:gd name="connsiteX3" fmla="*/ 7346 w 12059"/>
                    <a:gd name="connsiteY3" fmla="*/ 53 h 15601"/>
                    <a:gd name="connsiteX4" fmla="*/ 11782 w 12059"/>
                    <a:gd name="connsiteY4" fmla="*/ 5873 h 156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059" h="15601">
                      <a:moveTo>
                        <a:pt x="12059" y="4487"/>
                      </a:moveTo>
                      <a:cubicBezTo>
                        <a:pt x="10396" y="8644"/>
                        <a:pt x="9287" y="16127"/>
                        <a:pt x="3465" y="15572"/>
                      </a:cubicBezTo>
                      <a:cubicBezTo>
                        <a:pt x="-4020" y="14741"/>
                        <a:pt x="2910" y="9753"/>
                        <a:pt x="3188" y="6150"/>
                      </a:cubicBezTo>
                      <a:cubicBezTo>
                        <a:pt x="3188" y="3102"/>
                        <a:pt x="3465" y="608"/>
                        <a:pt x="7346" y="53"/>
                      </a:cubicBezTo>
                      <a:cubicBezTo>
                        <a:pt x="10673" y="-501"/>
                        <a:pt x="11227" y="3379"/>
                        <a:pt x="11782" y="5873"/>
                      </a:cubicBezTo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171" name="Freeform 2170">
                  <a:extLst>
                    <a:ext uri="{FF2B5EF4-FFF2-40B4-BE49-F238E27FC236}">
                      <a16:creationId xmlns:a16="http://schemas.microsoft.com/office/drawing/2014/main" id="{1C4E92AE-822F-010C-D230-B6590C9A90EC}"/>
                    </a:ext>
                  </a:extLst>
                </p:cNvPr>
                <p:cNvSpPr/>
                <p:nvPr/>
              </p:nvSpPr>
              <p:spPr>
                <a:xfrm>
                  <a:off x="9948402" y="2678413"/>
                  <a:ext cx="6517" cy="8270"/>
                </a:xfrm>
                <a:custGeom>
                  <a:avLst/>
                  <a:gdLst>
                    <a:gd name="connsiteX0" fmla="*/ 876 w 6517"/>
                    <a:gd name="connsiteY0" fmla="*/ 2357 h 8270"/>
                    <a:gd name="connsiteX1" fmla="*/ 6420 w 6517"/>
                    <a:gd name="connsiteY1" fmla="*/ 2357 h 8270"/>
                    <a:gd name="connsiteX2" fmla="*/ 1707 w 6517"/>
                    <a:gd name="connsiteY2" fmla="*/ 8177 h 8270"/>
                    <a:gd name="connsiteX3" fmla="*/ 44 w 6517"/>
                    <a:gd name="connsiteY3" fmla="*/ 6514 h 8270"/>
                    <a:gd name="connsiteX4" fmla="*/ 599 w 6517"/>
                    <a:gd name="connsiteY4" fmla="*/ 2080 h 82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517" h="8270">
                      <a:moveTo>
                        <a:pt x="876" y="2357"/>
                      </a:moveTo>
                      <a:cubicBezTo>
                        <a:pt x="2539" y="418"/>
                        <a:pt x="7252" y="-1799"/>
                        <a:pt x="6420" y="2357"/>
                      </a:cubicBezTo>
                      <a:cubicBezTo>
                        <a:pt x="6143" y="4574"/>
                        <a:pt x="4203" y="7623"/>
                        <a:pt x="1707" y="8177"/>
                      </a:cubicBezTo>
                      <a:cubicBezTo>
                        <a:pt x="44" y="8454"/>
                        <a:pt x="321" y="8177"/>
                        <a:pt x="44" y="6514"/>
                      </a:cubicBezTo>
                      <a:cubicBezTo>
                        <a:pt x="44" y="5129"/>
                        <a:pt x="-233" y="3189"/>
                        <a:pt x="599" y="208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172" name="Freeform 2171">
                  <a:extLst>
                    <a:ext uri="{FF2B5EF4-FFF2-40B4-BE49-F238E27FC236}">
                      <a16:creationId xmlns:a16="http://schemas.microsoft.com/office/drawing/2014/main" id="{DE669676-B4EC-A7D2-5B79-122A7726E275}"/>
                    </a:ext>
                  </a:extLst>
                </p:cNvPr>
                <p:cNvSpPr/>
                <p:nvPr/>
              </p:nvSpPr>
              <p:spPr>
                <a:xfrm>
                  <a:off x="9922663" y="2705989"/>
                  <a:ext cx="4435" cy="4434"/>
                </a:xfrm>
                <a:custGeom>
                  <a:avLst/>
                  <a:gdLst>
                    <a:gd name="connsiteX0" fmla="*/ 4435 w 4435"/>
                    <a:gd name="connsiteY0" fmla="*/ 2217 h 4434"/>
                    <a:gd name="connsiteX1" fmla="*/ 2218 w 4435"/>
                    <a:gd name="connsiteY1" fmla="*/ 4434 h 4434"/>
                    <a:gd name="connsiteX2" fmla="*/ 0 w 4435"/>
                    <a:gd name="connsiteY2" fmla="*/ 2217 h 4434"/>
                    <a:gd name="connsiteX3" fmla="*/ 2218 w 4435"/>
                    <a:gd name="connsiteY3" fmla="*/ 0 h 4434"/>
                    <a:gd name="connsiteX4" fmla="*/ 4435 w 4435"/>
                    <a:gd name="connsiteY4" fmla="*/ 2217 h 44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435" h="4434">
                      <a:moveTo>
                        <a:pt x="4435" y="2217"/>
                      </a:moveTo>
                      <a:cubicBezTo>
                        <a:pt x="4435" y="3325"/>
                        <a:pt x="3604" y="4434"/>
                        <a:pt x="2218" y="4434"/>
                      </a:cubicBezTo>
                      <a:cubicBezTo>
                        <a:pt x="832" y="4434"/>
                        <a:pt x="0" y="3603"/>
                        <a:pt x="0" y="2217"/>
                      </a:cubicBezTo>
                      <a:cubicBezTo>
                        <a:pt x="0" y="832"/>
                        <a:pt x="832" y="0"/>
                        <a:pt x="2218" y="0"/>
                      </a:cubicBezTo>
                      <a:cubicBezTo>
                        <a:pt x="3604" y="0"/>
                        <a:pt x="4435" y="832"/>
                        <a:pt x="4435" y="2217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173" name="Freeform 2172">
                  <a:extLst>
                    <a:ext uri="{FF2B5EF4-FFF2-40B4-BE49-F238E27FC236}">
                      <a16:creationId xmlns:a16="http://schemas.microsoft.com/office/drawing/2014/main" id="{71F28C23-8EA4-A0C5-A8DE-B4E99A0E6986}"/>
                    </a:ext>
                  </a:extLst>
                </p:cNvPr>
                <p:cNvSpPr/>
                <p:nvPr/>
              </p:nvSpPr>
              <p:spPr>
                <a:xfrm>
                  <a:off x="9917951" y="2716243"/>
                  <a:ext cx="4989" cy="6650"/>
                </a:xfrm>
                <a:custGeom>
                  <a:avLst/>
                  <a:gdLst>
                    <a:gd name="connsiteX0" fmla="*/ 4990 w 4989"/>
                    <a:gd name="connsiteY0" fmla="*/ 3325 h 6650"/>
                    <a:gd name="connsiteX1" fmla="*/ 2495 w 4989"/>
                    <a:gd name="connsiteY1" fmla="*/ 6651 h 6650"/>
                    <a:gd name="connsiteX2" fmla="*/ 0 w 4989"/>
                    <a:gd name="connsiteY2" fmla="*/ 3325 h 6650"/>
                    <a:gd name="connsiteX3" fmla="*/ 2495 w 4989"/>
                    <a:gd name="connsiteY3" fmla="*/ 0 h 6650"/>
                    <a:gd name="connsiteX4" fmla="*/ 4990 w 4989"/>
                    <a:gd name="connsiteY4" fmla="*/ 3325 h 66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989" h="6650">
                      <a:moveTo>
                        <a:pt x="4990" y="3325"/>
                      </a:moveTo>
                      <a:cubicBezTo>
                        <a:pt x="4990" y="5265"/>
                        <a:pt x="3881" y="6651"/>
                        <a:pt x="2495" y="6651"/>
                      </a:cubicBezTo>
                      <a:cubicBezTo>
                        <a:pt x="1109" y="6651"/>
                        <a:pt x="0" y="5265"/>
                        <a:pt x="0" y="3325"/>
                      </a:cubicBezTo>
                      <a:cubicBezTo>
                        <a:pt x="0" y="1386"/>
                        <a:pt x="1109" y="0"/>
                        <a:pt x="2495" y="0"/>
                      </a:cubicBezTo>
                      <a:cubicBezTo>
                        <a:pt x="3881" y="0"/>
                        <a:pt x="4990" y="1386"/>
                        <a:pt x="4990" y="3325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174" name="Freeform 2173">
                  <a:extLst>
                    <a:ext uri="{FF2B5EF4-FFF2-40B4-BE49-F238E27FC236}">
                      <a16:creationId xmlns:a16="http://schemas.microsoft.com/office/drawing/2014/main" id="{30332C69-E7DB-EF5A-7DFD-129BCDE30947}"/>
                    </a:ext>
                  </a:extLst>
                </p:cNvPr>
                <p:cNvSpPr/>
                <p:nvPr/>
              </p:nvSpPr>
              <p:spPr>
                <a:xfrm>
                  <a:off x="9901039" y="2730506"/>
                  <a:ext cx="7973" cy="6797"/>
                </a:xfrm>
                <a:custGeom>
                  <a:avLst/>
                  <a:gdLst>
                    <a:gd name="connsiteX0" fmla="*/ 0 w 7973"/>
                    <a:gd name="connsiteY0" fmla="*/ 4027 h 6797"/>
                    <a:gd name="connsiteX1" fmla="*/ 3604 w 7973"/>
                    <a:gd name="connsiteY1" fmla="*/ 701 h 6797"/>
                    <a:gd name="connsiteX2" fmla="*/ 7208 w 7973"/>
                    <a:gd name="connsiteY2" fmla="*/ 424 h 6797"/>
                    <a:gd name="connsiteX3" fmla="*/ 3050 w 7973"/>
                    <a:gd name="connsiteY3" fmla="*/ 6798 h 6797"/>
                    <a:gd name="connsiteX4" fmla="*/ 1109 w 7973"/>
                    <a:gd name="connsiteY4" fmla="*/ 5966 h 6797"/>
                    <a:gd name="connsiteX5" fmla="*/ 278 w 7973"/>
                    <a:gd name="connsiteY5" fmla="*/ 4027 h 67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3" h="6797">
                      <a:moveTo>
                        <a:pt x="0" y="4027"/>
                      </a:moveTo>
                      <a:cubicBezTo>
                        <a:pt x="278" y="2641"/>
                        <a:pt x="2495" y="1532"/>
                        <a:pt x="3604" y="701"/>
                      </a:cubicBezTo>
                      <a:cubicBezTo>
                        <a:pt x="4713" y="147"/>
                        <a:pt x="6099" y="-407"/>
                        <a:pt x="7208" y="424"/>
                      </a:cubicBezTo>
                      <a:cubicBezTo>
                        <a:pt x="9981" y="2641"/>
                        <a:pt x="4436" y="5966"/>
                        <a:pt x="3050" y="6798"/>
                      </a:cubicBezTo>
                      <a:cubicBezTo>
                        <a:pt x="3050" y="6798"/>
                        <a:pt x="1109" y="6244"/>
                        <a:pt x="1109" y="5966"/>
                      </a:cubicBezTo>
                      <a:cubicBezTo>
                        <a:pt x="554" y="5412"/>
                        <a:pt x="0" y="4858"/>
                        <a:pt x="278" y="4027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175" name="Freeform 2174">
                  <a:extLst>
                    <a:ext uri="{FF2B5EF4-FFF2-40B4-BE49-F238E27FC236}">
                      <a16:creationId xmlns:a16="http://schemas.microsoft.com/office/drawing/2014/main" id="{C71F7A75-2F4B-3E58-573A-39BE29386A45}"/>
                    </a:ext>
                  </a:extLst>
                </p:cNvPr>
                <p:cNvSpPr/>
                <p:nvPr/>
              </p:nvSpPr>
              <p:spPr>
                <a:xfrm>
                  <a:off x="9884405" y="2739585"/>
                  <a:ext cx="15525" cy="11389"/>
                </a:xfrm>
                <a:custGeom>
                  <a:avLst/>
                  <a:gdLst>
                    <a:gd name="connsiteX0" fmla="*/ 278 w 15525"/>
                    <a:gd name="connsiteY0" fmla="*/ 11297 h 11389"/>
                    <a:gd name="connsiteX1" fmla="*/ 1664 w 15525"/>
                    <a:gd name="connsiteY1" fmla="*/ 8803 h 11389"/>
                    <a:gd name="connsiteX2" fmla="*/ 5267 w 15525"/>
                    <a:gd name="connsiteY2" fmla="*/ 6309 h 11389"/>
                    <a:gd name="connsiteX3" fmla="*/ 8040 w 15525"/>
                    <a:gd name="connsiteY3" fmla="*/ 3815 h 11389"/>
                    <a:gd name="connsiteX4" fmla="*/ 10812 w 15525"/>
                    <a:gd name="connsiteY4" fmla="*/ 2152 h 11389"/>
                    <a:gd name="connsiteX5" fmla="*/ 13584 w 15525"/>
                    <a:gd name="connsiteY5" fmla="*/ 212 h 11389"/>
                    <a:gd name="connsiteX6" fmla="*/ 15525 w 15525"/>
                    <a:gd name="connsiteY6" fmla="*/ 1598 h 11389"/>
                    <a:gd name="connsiteX7" fmla="*/ 13030 w 15525"/>
                    <a:gd name="connsiteY7" fmla="*/ 4924 h 11389"/>
                    <a:gd name="connsiteX8" fmla="*/ 9149 w 15525"/>
                    <a:gd name="connsiteY8" fmla="*/ 7972 h 11389"/>
                    <a:gd name="connsiteX9" fmla="*/ 8595 w 15525"/>
                    <a:gd name="connsiteY9" fmla="*/ 8526 h 11389"/>
                    <a:gd name="connsiteX10" fmla="*/ 5822 w 15525"/>
                    <a:gd name="connsiteY10" fmla="*/ 11020 h 11389"/>
                    <a:gd name="connsiteX11" fmla="*/ 2218 w 15525"/>
                    <a:gd name="connsiteY11" fmla="*/ 11020 h 11389"/>
                    <a:gd name="connsiteX12" fmla="*/ 0 w 15525"/>
                    <a:gd name="connsiteY12" fmla="*/ 11020 h 113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5525" h="11389">
                      <a:moveTo>
                        <a:pt x="278" y="11297"/>
                      </a:moveTo>
                      <a:cubicBezTo>
                        <a:pt x="-278" y="10466"/>
                        <a:pt x="1109" y="9357"/>
                        <a:pt x="1664" y="8803"/>
                      </a:cubicBezTo>
                      <a:cubicBezTo>
                        <a:pt x="2772" y="7972"/>
                        <a:pt x="4159" y="7140"/>
                        <a:pt x="5267" y="6309"/>
                      </a:cubicBezTo>
                      <a:cubicBezTo>
                        <a:pt x="6099" y="5478"/>
                        <a:pt x="6931" y="4646"/>
                        <a:pt x="8040" y="3815"/>
                      </a:cubicBezTo>
                      <a:cubicBezTo>
                        <a:pt x="8871" y="3261"/>
                        <a:pt x="9981" y="2707"/>
                        <a:pt x="10812" y="2152"/>
                      </a:cubicBezTo>
                      <a:cubicBezTo>
                        <a:pt x="11644" y="1598"/>
                        <a:pt x="12476" y="767"/>
                        <a:pt x="13584" y="212"/>
                      </a:cubicBezTo>
                      <a:cubicBezTo>
                        <a:pt x="14694" y="-342"/>
                        <a:pt x="15525" y="212"/>
                        <a:pt x="15525" y="1598"/>
                      </a:cubicBezTo>
                      <a:cubicBezTo>
                        <a:pt x="15525" y="2984"/>
                        <a:pt x="14139" y="4092"/>
                        <a:pt x="13030" y="4924"/>
                      </a:cubicBezTo>
                      <a:cubicBezTo>
                        <a:pt x="11644" y="5755"/>
                        <a:pt x="10535" y="6863"/>
                        <a:pt x="9149" y="7972"/>
                      </a:cubicBezTo>
                      <a:cubicBezTo>
                        <a:pt x="8595" y="7972"/>
                        <a:pt x="8317" y="8526"/>
                        <a:pt x="8595" y="8526"/>
                      </a:cubicBezTo>
                      <a:cubicBezTo>
                        <a:pt x="7763" y="9357"/>
                        <a:pt x="7208" y="10466"/>
                        <a:pt x="5822" y="11020"/>
                      </a:cubicBezTo>
                      <a:cubicBezTo>
                        <a:pt x="4713" y="11297"/>
                        <a:pt x="3327" y="11020"/>
                        <a:pt x="2218" y="11020"/>
                      </a:cubicBezTo>
                      <a:cubicBezTo>
                        <a:pt x="1386" y="11020"/>
                        <a:pt x="554" y="11852"/>
                        <a:pt x="0" y="1102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176" name="Freeform 2175">
                  <a:extLst>
                    <a:ext uri="{FF2B5EF4-FFF2-40B4-BE49-F238E27FC236}">
                      <a16:creationId xmlns:a16="http://schemas.microsoft.com/office/drawing/2014/main" id="{897107D3-0C8B-11A8-60F2-AE2DF29A289B}"/>
                    </a:ext>
                  </a:extLst>
                </p:cNvPr>
                <p:cNvSpPr/>
                <p:nvPr/>
              </p:nvSpPr>
              <p:spPr>
                <a:xfrm>
                  <a:off x="10870817" y="2108188"/>
                  <a:ext cx="84837" cy="32317"/>
                </a:xfrm>
                <a:custGeom>
                  <a:avLst/>
                  <a:gdLst>
                    <a:gd name="connsiteX0" fmla="*/ 38800 w 84837"/>
                    <a:gd name="connsiteY0" fmla="*/ 3374 h 32317"/>
                    <a:gd name="connsiteX1" fmla="*/ 26879 w 84837"/>
                    <a:gd name="connsiteY1" fmla="*/ 5314 h 32317"/>
                    <a:gd name="connsiteX2" fmla="*/ 19116 w 84837"/>
                    <a:gd name="connsiteY2" fmla="*/ 5037 h 32317"/>
                    <a:gd name="connsiteX3" fmla="*/ 14126 w 84837"/>
                    <a:gd name="connsiteY3" fmla="*/ 4483 h 32317"/>
                    <a:gd name="connsiteX4" fmla="*/ 8305 w 84837"/>
                    <a:gd name="connsiteY4" fmla="*/ 326 h 32317"/>
                    <a:gd name="connsiteX5" fmla="*/ 3592 w 84837"/>
                    <a:gd name="connsiteY5" fmla="*/ 1989 h 32317"/>
                    <a:gd name="connsiteX6" fmla="*/ 542 w 84837"/>
                    <a:gd name="connsiteY6" fmla="*/ 11134 h 32317"/>
                    <a:gd name="connsiteX7" fmla="*/ 12463 w 84837"/>
                    <a:gd name="connsiteY7" fmla="*/ 16399 h 32317"/>
                    <a:gd name="connsiteX8" fmla="*/ 18285 w 84837"/>
                    <a:gd name="connsiteY8" fmla="*/ 15845 h 32317"/>
                    <a:gd name="connsiteX9" fmla="*/ 22998 w 84837"/>
                    <a:gd name="connsiteY9" fmla="*/ 13905 h 32317"/>
                    <a:gd name="connsiteX10" fmla="*/ 31870 w 84837"/>
                    <a:gd name="connsiteY10" fmla="*/ 16676 h 32317"/>
                    <a:gd name="connsiteX11" fmla="*/ 35751 w 84837"/>
                    <a:gd name="connsiteY11" fmla="*/ 19170 h 32317"/>
                    <a:gd name="connsiteX12" fmla="*/ 40463 w 84837"/>
                    <a:gd name="connsiteY12" fmla="*/ 20556 h 32317"/>
                    <a:gd name="connsiteX13" fmla="*/ 49890 w 84837"/>
                    <a:gd name="connsiteY13" fmla="*/ 26098 h 32317"/>
                    <a:gd name="connsiteX14" fmla="*/ 57652 w 84837"/>
                    <a:gd name="connsiteY14" fmla="*/ 31918 h 32317"/>
                    <a:gd name="connsiteX15" fmla="*/ 64028 w 84837"/>
                    <a:gd name="connsiteY15" fmla="*/ 28593 h 32317"/>
                    <a:gd name="connsiteX16" fmla="*/ 70959 w 84837"/>
                    <a:gd name="connsiteY16" fmla="*/ 24713 h 32317"/>
                    <a:gd name="connsiteX17" fmla="*/ 78722 w 84837"/>
                    <a:gd name="connsiteY17" fmla="*/ 25267 h 32317"/>
                    <a:gd name="connsiteX18" fmla="*/ 84544 w 84837"/>
                    <a:gd name="connsiteY18" fmla="*/ 21387 h 32317"/>
                    <a:gd name="connsiteX19" fmla="*/ 80385 w 84837"/>
                    <a:gd name="connsiteY19" fmla="*/ 15845 h 32317"/>
                    <a:gd name="connsiteX20" fmla="*/ 70128 w 84837"/>
                    <a:gd name="connsiteY20" fmla="*/ 12520 h 32317"/>
                    <a:gd name="connsiteX21" fmla="*/ 65414 w 84837"/>
                    <a:gd name="connsiteY21" fmla="*/ 11134 h 32317"/>
                    <a:gd name="connsiteX22" fmla="*/ 62365 w 84837"/>
                    <a:gd name="connsiteY22" fmla="*/ 10302 h 32317"/>
                    <a:gd name="connsiteX23" fmla="*/ 52662 w 84837"/>
                    <a:gd name="connsiteY23" fmla="*/ 4760 h 32317"/>
                    <a:gd name="connsiteX24" fmla="*/ 49612 w 84837"/>
                    <a:gd name="connsiteY24" fmla="*/ 3097 h 32317"/>
                    <a:gd name="connsiteX25" fmla="*/ 45454 w 84837"/>
                    <a:gd name="connsiteY25" fmla="*/ 3097 h 32317"/>
                    <a:gd name="connsiteX26" fmla="*/ 38800 w 84837"/>
                    <a:gd name="connsiteY26" fmla="*/ 3097 h 323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</a:cxnLst>
                  <a:rect l="l" t="t" r="r" b="b"/>
                  <a:pathLst>
                    <a:path w="84837" h="32317">
                      <a:moveTo>
                        <a:pt x="38800" y="3374"/>
                      </a:moveTo>
                      <a:cubicBezTo>
                        <a:pt x="34642" y="3652"/>
                        <a:pt x="31038" y="5314"/>
                        <a:pt x="26879" y="5314"/>
                      </a:cubicBezTo>
                      <a:cubicBezTo>
                        <a:pt x="24384" y="5314"/>
                        <a:pt x="21889" y="5314"/>
                        <a:pt x="19116" y="5037"/>
                      </a:cubicBezTo>
                      <a:cubicBezTo>
                        <a:pt x="17453" y="5037"/>
                        <a:pt x="15790" y="5037"/>
                        <a:pt x="14126" y="4483"/>
                      </a:cubicBezTo>
                      <a:cubicBezTo>
                        <a:pt x="11909" y="3652"/>
                        <a:pt x="10523" y="1157"/>
                        <a:pt x="8305" y="326"/>
                      </a:cubicBezTo>
                      <a:cubicBezTo>
                        <a:pt x="6364" y="-505"/>
                        <a:pt x="4978" y="326"/>
                        <a:pt x="3592" y="1989"/>
                      </a:cubicBezTo>
                      <a:cubicBezTo>
                        <a:pt x="1374" y="4483"/>
                        <a:pt x="-1122" y="7808"/>
                        <a:pt x="542" y="11134"/>
                      </a:cubicBezTo>
                      <a:cubicBezTo>
                        <a:pt x="2482" y="15291"/>
                        <a:pt x="8305" y="16122"/>
                        <a:pt x="12463" y="16399"/>
                      </a:cubicBezTo>
                      <a:cubicBezTo>
                        <a:pt x="14404" y="16399"/>
                        <a:pt x="16344" y="16399"/>
                        <a:pt x="18285" y="15845"/>
                      </a:cubicBezTo>
                      <a:cubicBezTo>
                        <a:pt x="19948" y="15291"/>
                        <a:pt x="21334" y="14459"/>
                        <a:pt x="22998" y="13905"/>
                      </a:cubicBezTo>
                      <a:cubicBezTo>
                        <a:pt x="26602" y="12520"/>
                        <a:pt x="29097" y="14459"/>
                        <a:pt x="31870" y="16676"/>
                      </a:cubicBezTo>
                      <a:cubicBezTo>
                        <a:pt x="32978" y="17785"/>
                        <a:pt x="34364" y="18616"/>
                        <a:pt x="35751" y="19170"/>
                      </a:cubicBezTo>
                      <a:cubicBezTo>
                        <a:pt x="37414" y="19725"/>
                        <a:pt x="39077" y="20002"/>
                        <a:pt x="40463" y="20556"/>
                      </a:cubicBezTo>
                      <a:cubicBezTo>
                        <a:pt x="44068" y="21665"/>
                        <a:pt x="47117" y="23881"/>
                        <a:pt x="49890" y="26098"/>
                      </a:cubicBezTo>
                      <a:cubicBezTo>
                        <a:pt x="52385" y="28038"/>
                        <a:pt x="54603" y="30532"/>
                        <a:pt x="57652" y="31918"/>
                      </a:cubicBezTo>
                      <a:cubicBezTo>
                        <a:pt x="60702" y="33304"/>
                        <a:pt x="62642" y="30810"/>
                        <a:pt x="64028" y="28593"/>
                      </a:cubicBezTo>
                      <a:cubicBezTo>
                        <a:pt x="65969" y="26098"/>
                        <a:pt x="67632" y="24436"/>
                        <a:pt x="70959" y="24713"/>
                      </a:cubicBezTo>
                      <a:cubicBezTo>
                        <a:pt x="73455" y="24713"/>
                        <a:pt x="76227" y="25821"/>
                        <a:pt x="78722" y="25267"/>
                      </a:cubicBezTo>
                      <a:cubicBezTo>
                        <a:pt x="80662" y="24713"/>
                        <a:pt x="83435" y="23327"/>
                        <a:pt x="84544" y="21387"/>
                      </a:cubicBezTo>
                      <a:cubicBezTo>
                        <a:pt x="85930" y="18893"/>
                        <a:pt x="82048" y="16953"/>
                        <a:pt x="80385" y="15845"/>
                      </a:cubicBezTo>
                      <a:cubicBezTo>
                        <a:pt x="77059" y="14182"/>
                        <a:pt x="73455" y="13628"/>
                        <a:pt x="70128" y="12520"/>
                      </a:cubicBezTo>
                      <a:cubicBezTo>
                        <a:pt x="68464" y="11965"/>
                        <a:pt x="67078" y="11411"/>
                        <a:pt x="65414" y="11134"/>
                      </a:cubicBezTo>
                      <a:cubicBezTo>
                        <a:pt x="64306" y="10857"/>
                        <a:pt x="63474" y="10857"/>
                        <a:pt x="62365" y="10302"/>
                      </a:cubicBezTo>
                      <a:cubicBezTo>
                        <a:pt x="59039" y="8640"/>
                        <a:pt x="55711" y="6977"/>
                        <a:pt x="52662" y="4760"/>
                      </a:cubicBezTo>
                      <a:cubicBezTo>
                        <a:pt x="51830" y="4206"/>
                        <a:pt x="50998" y="3374"/>
                        <a:pt x="49612" y="3097"/>
                      </a:cubicBezTo>
                      <a:cubicBezTo>
                        <a:pt x="48226" y="3097"/>
                        <a:pt x="46840" y="3097"/>
                        <a:pt x="45454" y="3097"/>
                      </a:cubicBezTo>
                      <a:cubicBezTo>
                        <a:pt x="43236" y="3097"/>
                        <a:pt x="41018" y="3097"/>
                        <a:pt x="38800" y="3097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177" name="Freeform 2176">
                  <a:extLst>
                    <a:ext uri="{FF2B5EF4-FFF2-40B4-BE49-F238E27FC236}">
                      <a16:creationId xmlns:a16="http://schemas.microsoft.com/office/drawing/2014/main" id="{9E48FC65-60D6-4D16-010A-A1CB9285B59B}"/>
                    </a:ext>
                  </a:extLst>
                </p:cNvPr>
                <p:cNvSpPr/>
                <p:nvPr/>
              </p:nvSpPr>
              <p:spPr>
                <a:xfrm>
                  <a:off x="10836866" y="2237154"/>
                  <a:ext cx="22214" cy="16270"/>
                </a:xfrm>
                <a:custGeom>
                  <a:avLst/>
                  <a:gdLst>
                    <a:gd name="connsiteX0" fmla="*/ 11760 w 22214"/>
                    <a:gd name="connsiteY0" fmla="*/ 11861 h 16270"/>
                    <a:gd name="connsiteX1" fmla="*/ 10096 w 22214"/>
                    <a:gd name="connsiteY1" fmla="*/ 11029 h 16270"/>
                    <a:gd name="connsiteX2" fmla="*/ 7878 w 22214"/>
                    <a:gd name="connsiteY2" fmla="*/ 9367 h 16270"/>
                    <a:gd name="connsiteX3" fmla="*/ 4274 w 22214"/>
                    <a:gd name="connsiteY3" fmla="*/ 6041 h 16270"/>
                    <a:gd name="connsiteX4" fmla="*/ 116 w 22214"/>
                    <a:gd name="connsiteY4" fmla="*/ 222 h 16270"/>
                    <a:gd name="connsiteX5" fmla="*/ 7878 w 22214"/>
                    <a:gd name="connsiteY5" fmla="*/ 4101 h 16270"/>
                    <a:gd name="connsiteX6" fmla="*/ 10928 w 22214"/>
                    <a:gd name="connsiteY6" fmla="*/ 5764 h 16270"/>
                    <a:gd name="connsiteX7" fmla="*/ 13978 w 22214"/>
                    <a:gd name="connsiteY7" fmla="*/ 7981 h 16270"/>
                    <a:gd name="connsiteX8" fmla="*/ 16472 w 22214"/>
                    <a:gd name="connsiteY8" fmla="*/ 9921 h 16270"/>
                    <a:gd name="connsiteX9" fmla="*/ 19799 w 22214"/>
                    <a:gd name="connsiteY9" fmla="*/ 11584 h 16270"/>
                    <a:gd name="connsiteX10" fmla="*/ 20077 w 22214"/>
                    <a:gd name="connsiteY10" fmla="*/ 16018 h 16270"/>
                    <a:gd name="connsiteX11" fmla="*/ 15364 w 22214"/>
                    <a:gd name="connsiteY11" fmla="*/ 14632 h 16270"/>
                    <a:gd name="connsiteX12" fmla="*/ 11482 w 22214"/>
                    <a:gd name="connsiteY12" fmla="*/ 11861 h 16270"/>
                    <a:gd name="connsiteX13" fmla="*/ 11482 w 22214"/>
                    <a:gd name="connsiteY13" fmla="*/ 11861 h 162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2214" h="16270">
                      <a:moveTo>
                        <a:pt x="11760" y="11861"/>
                      </a:moveTo>
                      <a:cubicBezTo>
                        <a:pt x="11205" y="11584"/>
                        <a:pt x="10650" y="11307"/>
                        <a:pt x="10096" y="11029"/>
                      </a:cubicBezTo>
                      <a:cubicBezTo>
                        <a:pt x="9264" y="10475"/>
                        <a:pt x="8433" y="9921"/>
                        <a:pt x="7878" y="9367"/>
                      </a:cubicBezTo>
                      <a:cubicBezTo>
                        <a:pt x="6769" y="8258"/>
                        <a:pt x="5661" y="7150"/>
                        <a:pt x="4274" y="6041"/>
                      </a:cubicBezTo>
                      <a:cubicBezTo>
                        <a:pt x="3165" y="5210"/>
                        <a:pt x="-716" y="2162"/>
                        <a:pt x="116" y="222"/>
                      </a:cubicBezTo>
                      <a:cubicBezTo>
                        <a:pt x="3165" y="-887"/>
                        <a:pt x="5661" y="2439"/>
                        <a:pt x="7878" y="4101"/>
                      </a:cubicBezTo>
                      <a:cubicBezTo>
                        <a:pt x="8710" y="4656"/>
                        <a:pt x="9819" y="5210"/>
                        <a:pt x="10928" y="5764"/>
                      </a:cubicBezTo>
                      <a:cubicBezTo>
                        <a:pt x="12036" y="6318"/>
                        <a:pt x="13146" y="7150"/>
                        <a:pt x="13978" y="7981"/>
                      </a:cubicBezTo>
                      <a:cubicBezTo>
                        <a:pt x="14809" y="8535"/>
                        <a:pt x="15641" y="9367"/>
                        <a:pt x="16472" y="9921"/>
                      </a:cubicBezTo>
                      <a:cubicBezTo>
                        <a:pt x="17581" y="10475"/>
                        <a:pt x="18690" y="11029"/>
                        <a:pt x="19799" y="11584"/>
                      </a:cubicBezTo>
                      <a:cubicBezTo>
                        <a:pt x="21740" y="12692"/>
                        <a:pt x="23958" y="17403"/>
                        <a:pt x="20077" y="16018"/>
                      </a:cubicBezTo>
                      <a:cubicBezTo>
                        <a:pt x="18413" y="15463"/>
                        <a:pt x="17027" y="15186"/>
                        <a:pt x="15364" y="14632"/>
                      </a:cubicBezTo>
                      <a:cubicBezTo>
                        <a:pt x="13978" y="14078"/>
                        <a:pt x="12868" y="12415"/>
                        <a:pt x="11482" y="11861"/>
                      </a:cubicBezTo>
                      <a:cubicBezTo>
                        <a:pt x="11482" y="11861"/>
                        <a:pt x="11482" y="11861"/>
                        <a:pt x="11482" y="11861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2046" name="Graphic 248">
                <a:extLst>
                  <a:ext uri="{FF2B5EF4-FFF2-40B4-BE49-F238E27FC236}">
                    <a16:creationId xmlns:a16="http://schemas.microsoft.com/office/drawing/2014/main" id="{3F297A15-E158-2D73-5458-75CEDAEC3D41}"/>
                  </a:ext>
                </a:extLst>
              </p:cNvPr>
              <p:cNvGrpSpPr/>
              <p:nvPr/>
            </p:nvGrpSpPr>
            <p:grpSpPr>
              <a:xfrm>
                <a:off x="7079883" y="3936698"/>
                <a:ext cx="30896" cy="207009"/>
                <a:chOff x="7742648" y="3935579"/>
                <a:chExt cx="30896" cy="207009"/>
              </a:xfrm>
              <a:grpFill/>
            </p:grpSpPr>
            <p:sp>
              <p:nvSpPr>
                <p:cNvPr id="2124" name="Freeform 2123">
                  <a:extLst>
                    <a:ext uri="{FF2B5EF4-FFF2-40B4-BE49-F238E27FC236}">
                      <a16:creationId xmlns:a16="http://schemas.microsoft.com/office/drawing/2014/main" id="{4424F159-8D11-C7AE-C2D2-7D896E96375E}"/>
                    </a:ext>
                  </a:extLst>
                </p:cNvPr>
                <p:cNvSpPr/>
                <p:nvPr/>
              </p:nvSpPr>
              <p:spPr>
                <a:xfrm>
                  <a:off x="7756078" y="4139263"/>
                  <a:ext cx="3604" cy="3325"/>
                </a:xfrm>
                <a:custGeom>
                  <a:avLst/>
                  <a:gdLst>
                    <a:gd name="connsiteX0" fmla="*/ 3604 w 3604"/>
                    <a:gd name="connsiteY0" fmla="*/ 0 h 3325"/>
                    <a:gd name="connsiteX1" fmla="*/ 3604 w 3604"/>
                    <a:gd name="connsiteY1" fmla="*/ 0 h 3325"/>
                    <a:gd name="connsiteX2" fmla="*/ 3049 w 3604"/>
                    <a:gd name="connsiteY2" fmla="*/ 0 h 3325"/>
                    <a:gd name="connsiteX3" fmla="*/ 2772 w 3604"/>
                    <a:gd name="connsiteY3" fmla="*/ 0 h 3325"/>
                    <a:gd name="connsiteX4" fmla="*/ 2218 w 3604"/>
                    <a:gd name="connsiteY4" fmla="*/ 554 h 3325"/>
                    <a:gd name="connsiteX5" fmla="*/ 1386 w 3604"/>
                    <a:gd name="connsiteY5" fmla="*/ 554 h 3325"/>
                    <a:gd name="connsiteX6" fmla="*/ 554 w 3604"/>
                    <a:gd name="connsiteY6" fmla="*/ 554 h 3325"/>
                    <a:gd name="connsiteX7" fmla="*/ 0 w 3604"/>
                    <a:gd name="connsiteY7" fmla="*/ 0 h 3325"/>
                    <a:gd name="connsiteX8" fmla="*/ 0 w 3604"/>
                    <a:gd name="connsiteY8" fmla="*/ 0 h 3325"/>
                    <a:gd name="connsiteX9" fmla="*/ 0 w 3604"/>
                    <a:gd name="connsiteY9" fmla="*/ 0 h 3325"/>
                    <a:gd name="connsiteX10" fmla="*/ 0 w 3604"/>
                    <a:gd name="connsiteY10" fmla="*/ 831 h 3325"/>
                    <a:gd name="connsiteX11" fmla="*/ 277 w 3604"/>
                    <a:gd name="connsiteY11" fmla="*/ 1108 h 3325"/>
                    <a:gd name="connsiteX12" fmla="*/ 277 w 3604"/>
                    <a:gd name="connsiteY12" fmla="*/ 1108 h 3325"/>
                    <a:gd name="connsiteX13" fmla="*/ 277 w 3604"/>
                    <a:gd name="connsiteY13" fmla="*/ 1386 h 3325"/>
                    <a:gd name="connsiteX14" fmla="*/ 554 w 3604"/>
                    <a:gd name="connsiteY14" fmla="*/ 2494 h 3325"/>
                    <a:gd name="connsiteX15" fmla="*/ 554 w 3604"/>
                    <a:gd name="connsiteY15" fmla="*/ 3048 h 3325"/>
                    <a:gd name="connsiteX16" fmla="*/ 1663 w 3604"/>
                    <a:gd name="connsiteY16" fmla="*/ 3325 h 3325"/>
                    <a:gd name="connsiteX17" fmla="*/ 2772 w 3604"/>
                    <a:gd name="connsiteY17" fmla="*/ 2771 h 3325"/>
                    <a:gd name="connsiteX18" fmla="*/ 3327 w 3604"/>
                    <a:gd name="connsiteY18" fmla="*/ 1940 h 3325"/>
                    <a:gd name="connsiteX19" fmla="*/ 3327 w 3604"/>
                    <a:gd name="connsiteY19" fmla="*/ 554 h 3325"/>
                    <a:gd name="connsiteX20" fmla="*/ 3327 w 3604"/>
                    <a:gd name="connsiteY20" fmla="*/ 277 h 3325"/>
                    <a:gd name="connsiteX21" fmla="*/ 3327 w 3604"/>
                    <a:gd name="connsiteY21" fmla="*/ 0 h 33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3604" h="3325">
                      <a:moveTo>
                        <a:pt x="3604" y="0"/>
                      </a:moveTo>
                      <a:cubicBezTo>
                        <a:pt x="3604" y="0"/>
                        <a:pt x="3604" y="0"/>
                        <a:pt x="3604" y="0"/>
                      </a:cubicBezTo>
                      <a:cubicBezTo>
                        <a:pt x="3604" y="0"/>
                        <a:pt x="3327" y="0"/>
                        <a:pt x="3049" y="0"/>
                      </a:cubicBezTo>
                      <a:cubicBezTo>
                        <a:pt x="3049" y="0"/>
                        <a:pt x="3049" y="0"/>
                        <a:pt x="2772" y="0"/>
                      </a:cubicBezTo>
                      <a:cubicBezTo>
                        <a:pt x="2772" y="0"/>
                        <a:pt x="2495" y="277"/>
                        <a:pt x="2218" y="554"/>
                      </a:cubicBezTo>
                      <a:cubicBezTo>
                        <a:pt x="2218" y="554"/>
                        <a:pt x="1663" y="554"/>
                        <a:pt x="1386" y="554"/>
                      </a:cubicBezTo>
                      <a:cubicBezTo>
                        <a:pt x="1109" y="554"/>
                        <a:pt x="832" y="554"/>
                        <a:pt x="554" y="554"/>
                      </a:cubicBezTo>
                      <a:cubicBezTo>
                        <a:pt x="554" y="554"/>
                        <a:pt x="277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277"/>
                        <a:pt x="0" y="554"/>
                        <a:pt x="0" y="831"/>
                      </a:cubicBezTo>
                      <a:cubicBezTo>
                        <a:pt x="0" y="831"/>
                        <a:pt x="0" y="831"/>
                        <a:pt x="277" y="1108"/>
                      </a:cubicBezTo>
                      <a:cubicBezTo>
                        <a:pt x="277" y="1108"/>
                        <a:pt x="277" y="1108"/>
                        <a:pt x="277" y="1108"/>
                      </a:cubicBezTo>
                      <a:cubicBezTo>
                        <a:pt x="277" y="1108"/>
                        <a:pt x="277" y="1108"/>
                        <a:pt x="277" y="1386"/>
                      </a:cubicBezTo>
                      <a:cubicBezTo>
                        <a:pt x="277" y="1663"/>
                        <a:pt x="277" y="1940"/>
                        <a:pt x="554" y="2494"/>
                      </a:cubicBezTo>
                      <a:cubicBezTo>
                        <a:pt x="554" y="2494"/>
                        <a:pt x="554" y="2771"/>
                        <a:pt x="554" y="3048"/>
                      </a:cubicBezTo>
                      <a:cubicBezTo>
                        <a:pt x="554" y="3048"/>
                        <a:pt x="1109" y="3325"/>
                        <a:pt x="1663" y="3325"/>
                      </a:cubicBezTo>
                      <a:cubicBezTo>
                        <a:pt x="2218" y="3325"/>
                        <a:pt x="2495" y="3048"/>
                        <a:pt x="2772" y="2771"/>
                      </a:cubicBezTo>
                      <a:cubicBezTo>
                        <a:pt x="2772" y="2771"/>
                        <a:pt x="3327" y="2217"/>
                        <a:pt x="3327" y="1940"/>
                      </a:cubicBezTo>
                      <a:cubicBezTo>
                        <a:pt x="3327" y="1386"/>
                        <a:pt x="3327" y="831"/>
                        <a:pt x="3327" y="554"/>
                      </a:cubicBezTo>
                      <a:cubicBezTo>
                        <a:pt x="3327" y="554"/>
                        <a:pt x="3327" y="554"/>
                        <a:pt x="3327" y="277"/>
                      </a:cubicBezTo>
                      <a:cubicBezTo>
                        <a:pt x="3327" y="277"/>
                        <a:pt x="3327" y="277"/>
                        <a:pt x="3327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125" name="Freeform 2124">
                  <a:extLst>
                    <a:ext uri="{FF2B5EF4-FFF2-40B4-BE49-F238E27FC236}">
                      <a16:creationId xmlns:a16="http://schemas.microsoft.com/office/drawing/2014/main" id="{F4A3AF7C-F250-54E8-CC2F-D7DAA99AF9D7}"/>
                    </a:ext>
                  </a:extLst>
                </p:cNvPr>
                <p:cNvSpPr/>
                <p:nvPr/>
              </p:nvSpPr>
              <p:spPr>
                <a:xfrm>
                  <a:off x="7764672" y="4130950"/>
                  <a:ext cx="955" cy="1108"/>
                </a:xfrm>
                <a:custGeom>
                  <a:avLst/>
                  <a:gdLst>
                    <a:gd name="connsiteX0" fmla="*/ 0 w 955"/>
                    <a:gd name="connsiteY0" fmla="*/ 554 h 1108"/>
                    <a:gd name="connsiteX1" fmla="*/ 0 w 955"/>
                    <a:gd name="connsiteY1" fmla="*/ 554 h 1108"/>
                    <a:gd name="connsiteX2" fmla="*/ 0 w 955"/>
                    <a:gd name="connsiteY2" fmla="*/ 554 h 1108"/>
                    <a:gd name="connsiteX3" fmla="*/ 0 w 955"/>
                    <a:gd name="connsiteY3" fmla="*/ 554 h 1108"/>
                    <a:gd name="connsiteX4" fmla="*/ 0 w 955"/>
                    <a:gd name="connsiteY4" fmla="*/ 554 h 1108"/>
                    <a:gd name="connsiteX5" fmla="*/ 832 w 955"/>
                    <a:gd name="connsiteY5" fmla="*/ 1108 h 1108"/>
                    <a:gd name="connsiteX6" fmla="*/ 832 w 955"/>
                    <a:gd name="connsiteY6" fmla="*/ 277 h 1108"/>
                    <a:gd name="connsiteX7" fmla="*/ 555 w 955"/>
                    <a:gd name="connsiteY7" fmla="*/ 0 h 11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955" h="1108">
                      <a:moveTo>
                        <a:pt x="0" y="554"/>
                      </a:move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555" y="1108"/>
                        <a:pt x="832" y="1108"/>
                      </a:cubicBezTo>
                      <a:cubicBezTo>
                        <a:pt x="1109" y="1108"/>
                        <a:pt x="832" y="554"/>
                        <a:pt x="832" y="277"/>
                      </a:cubicBezTo>
                      <a:cubicBezTo>
                        <a:pt x="832" y="277"/>
                        <a:pt x="832" y="277"/>
                        <a:pt x="555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126" name="Freeform 2125">
                  <a:extLst>
                    <a:ext uri="{FF2B5EF4-FFF2-40B4-BE49-F238E27FC236}">
                      <a16:creationId xmlns:a16="http://schemas.microsoft.com/office/drawing/2014/main" id="{342F08CE-E9E5-6F23-51A7-C0655F50A630}"/>
                    </a:ext>
                  </a:extLst>
                </p:cNvPr>
                <p:cNvSpPr/>
                <p:nvPr/>
              </p:nvSpPr>
              <p:spPr>
                <a:xfrm>
                  <a:off x="7752905" y="4099912"/>
                  <a:ext cx="15094" cy="18844"/>
                </a:xfrm>
                <a:custGeom>
                  <a:avLst/>
                  <a:gdLst>
                    <a:gd name="connsiteX0" fmla="*/ 14817 w 15094"/>
                    <a:gd name="connsiteY0" fmla="*/ 9422 h 18844"/>
                    <a:gd name="connsiteX1" fmla="*/ 13985 w 15094"/>
                    <a:gd name="connsiteY1" fmla="*/ 8037 h 18844"/>
                    <a:gd name="connsiteX2" fmla="*/ 12876 w 15094"/>
                    <a:gd name="connsiteY2" fmla="*/ 7205 h 18844"/>
                    <a:gd name="connsiteX3" fmla="*/ 12322 w 15094"/>
                    <a:gd name="connsiteY3" fmla="*/ 5265 h 18844"/>
                    <a:gd name="connsiteX4" fmla="*/ 10658 w 15094"/>
                    <a:gd name="connsiteY4" fmla="*/ 554 h 18844"/>
                    <a:gd name="connsiteX5" fmla="*/ 10104 w 15094"/>
                    <a:gd name="connsiteY5" fmla="*/ 0 h 18844"/>
                    <a:gd name="connsiteX6" fmla="*/ 9272 w 15094"/>
                    <a:gd name="connsiteY6" fmla="*/ 0 h 18844"/>
                    <a:gd name="connsiteX7" fmla="*/ 5391 w 15094"/>
                    <a:gd name="connsiteY7" fmla="*/ 1109 h 18844"/>
                    <a:gd name="connsiteX8" fmla="*/ 5113 w 15094"/>
                    <a:gd name="connsiteY8" fmla="*/ 2494 h 18844"/>
                    <a:gd name="connsiteX9" fmla="*/ 5668 w 15094"/>
                    <a:gd name="connsiteY9" fmla="*/ 3048 h 18844"/>
                    <a:gd name="connsiteX10" fmla="*/ 6777 w 15094"/>
                    <a:gd name="connsiteY10" fmla="*/ 4434 h 18844"/>
                    <a:gd name="connsiteX11" fmla="*/ 6777 w 15094"/>
                    <a:gd name="connsiteY11" fmla="*/ 4711 h 18844"/>
                    <a:gd name="connsiteX12" fmla="*/ 6777 w 15094"/>
                    <a:gd name="connsiteY12" fmla="*/ 4988 h 18844"/>
                    <a:gd name="connsiteX13" fmla="*/ 4836 w 15094"/>
                    <a:gd name="connsiteY13" fmla="*/ 6097 h 18844"/>
                    <a:gd name="connsiteX14" fmla="*/ 3173 w 15094"/>
                    <a:gd name="connsiteY14" fmla="*/ 6928 h 18844"/>
                    <a:gd name="connsiteX15" fmla="*/ 2895 w 15094"/>
                    <a:gd name="connsiteY15" fmla="*/ 7482 h 18844"/>
                    <a:gd name="connsiteX16" fmla="*/ 2341 w 15094"/>
                    <a:gd name="connsiteY16" fmla="*/ 7760 h 18844"/>
                    <a:gd name="connsiteX17" fmla="*/ 677 w 15094"/>
                    <a:gd name="connsiteY17" fmla="*/ 8868 h 18844"/>
                    <a:gd name="connsiteX18" fmla="*/ 123 w 15094"/>
                    <a:gd name="connsiteY18" fmla="*/ 9422 h 18844"/>
                    <a:gd name="connsiteX19" fmla="*/ 123 w 15094"/>
                    <a:gd name="connsiteY19" fmla="*/ 11639 h 18844"/>
                    <a:gd name="connsiteX20" fmla="*/ 955 w 15094"/>
                    <a:gd name="connsiteY20" fmla="*/ 15242 h 18844"/>
                    <a:gd name="connsiteX21" fmla="*/ 955 w 15094"/>
                    <a:gd name="connsiteY21" fmla="*/ 15796 h 18844"/>
                    <a:gd name="connsiteX22" fmla="*/ 1787 w 15094"/>
                    <a:gd name="connsiteY22" fmla="*/ 16627 h 18844"/>
                    <a:gd name="connsiteX23" fmla="*/ 3173 w 15094"/>
                    <a:gd name="connsiteY23" fmla="*/ 17736 h 18844"/>
                    <a:gd name="connsiteX24" fmla="*/ 4836 w 15094"/>
                    <a:gd name="connsiteY24" fmla="*/ 18844 h 18844"/>
                    <a:gd name="connsiteX25" fmla="*/ 5391 w 15094"/>
                    <a:gd name="connsiteY25" fmla="*/ 18844 h 18844"/>
                    <a:gd name="connsiteX26" fmla="*/ 5945 w 15094"/>
                    <a:gd name="connsiteY26" fmla="*/ 18844 h 18844"/>
                    <a:gd name="connsiteX27" fmla="*/ 7054 w 15094"/>
                    <a:gd name="connsiteY27" fmla="*/ 18290 h 18844"/>
                    <a:gd name="connsiteX28" fmla="*/ 7054 w 15094"/>
                    <a:gd name="connsiteY28" fmla="*/ 18013 h 18844"/>
                    <a:gd name="connsiteX29" fmla="*/ 7886 w 15094"/>
                    <a:gd name="connsiteY29" fmla="*/ 17736 h 18844"/>
                    <a:gd name="connsiteX30" fmla="*/ 8440 w 15094"/>
                    <a:gd name="connsiteY30" fmla="*/ 17459 h 18844"/>
                    <a:gd name="connsiteX31" fmla="*/ 10381 w 15094"/>
                    <a:gd name="connsiteY31" fmla="*/ 17182 h 18844"/>
                    <a:gd name="connsiteX32" fmla="*/ 11212 w 15094"/>
                    <a:gd name="connsiteY32" fmla="*/ 17182 h 18844"/>
                    <a:gd name="connsiteX33" fmla="*/ 12044 w 15094"/>
                    <a:gd name="connsiteY33" fmla="*/ 16627 h 18844"/>
                    <a:gd name="connsiteX34" fmla="*/ 12599 w 15094"/>
                    <a:gd name="connsiteY34" fmla="*/ 16073 h 18844"/>
                    <a:gd name="connsiteX35" fmla="*/ 13153 w 15094"/>
                    <a:gd name="connsiteY35" fmla="*/ 16073 h 18844"/>
                    <a:gd name="connsiteX36" fmla="*/ 14262 w 15094"/>
                    <a:gd name="connsiteY36" fmla="*/ 14965 h 18844"/>
                    <a:gd name="connsiteX37" fmla="*/ 15094 w 15094"/>
                    <a:gd name="connsiteY37" fmla="*/ 13025 h 18844"/>
                    <a:gd name="connsiteX38" fmla="*/ 15094 w 15094"/>
                    <a:gd name="connsiteY38" fmla="*/ 11916 h 18844"/>
                    <a:gd name="connsiteX39" fmla="*/ 14262 w 15094"/>
                    <a:gd name="connsiteY39" fmla="*/ 9699 h 188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</a:cxnLst>
                  <a:rect l="l" t="t" r="r" b="b"/>
                  <a:pathLst>
                    <a:path w="15094" h="18844">
                      <a:moveTo>
                        <a:pt x="14817" y="9422"/>
                      </a:moveTo>
                      <a:cubicBezTo>
                        <a:pt x="14817" y="8868"/>
                        <a:pt x="14539" y="8314"/>
                        <a:pt x="13985" y="8037"/>
                      </a:cubicBezTo>
                      <a:cubicBezTo>
                        <a:pt x="13708" y="7760"/>
                        <a:pt x="13153" y="7482"/>
                        <a:pt x="12876" y="7205"/>
                      </a:cubicBezTo>
                      <a:cubicBezTo>
                        <a:pt x="12322" y="6651"/>
                        <a:pt x="12322" y="6097"/>
                        <a:pt x="12322" y="5265"/>
                      </a:cubicBezTo>
                      <a:cubicBezTo>
                        <a:pt x="12322" y="3603"/>
                        <a:pt x="11767" y="1940"/>
                        <a:pt x="10658" y="554"/>
                      </a:cubicBezTo>
                      <a:cubicBezTo>
                        <a:pt x="10658" y="554"/>
                        <a:pt x="10381" y="0"/>
                        <a:pt x="10104" y="0"/>
                      </a:cubicBezTo>
                      <a:cubicBezTo>
                        <a:pt x="10104" y="0"/>
                        <a:pt x="9549" y="0"/>
                        <a:pt x="9272" y="0"/>
                      </a:cubicBezTo>
                      <a:cubicBezTo>
                        <a:pt x="7886" y="0"/>
                        <a:pt x="6500" y="0"/>
                        <a:pt x="5391" y="1109"/>
                      </a:cubicBezTo>
                      <a:cubicBezTo>
                        <a:pt x="5113" y="1386"/>
                        <a:pt x="4836" y="1940"/>
                        <a:pt x="5113" y="2494"/>
                      </a:cubicBezTo>
                      <a:cubicBezTo>
                        <a:pt x="5113" y="2494"/>
                        <a:pt x="5391" y="2771"/>
                        <a:pt x="5668" y="3048"/>
                      </a:cubicBezTo>
                      <a:cubicBezTo>
                        <a:pt x="6222" y="3326"/>
                        <a:pt x="6500" y="3880"/>
                        <a:pt x="6777" y="4434"/>
                      </a:cubicBezTo>
                      <a:cubicBezTo>
                        <a:pt x="6777" y="4434"/>
                        <a:pt x="6777" y="4434"/>
                        <a:pt x="6777" y="4711"/>
                      </a:cubicBezTo>
                      <a:cubicBezTo>
                        <a:pt x="6777" y="4711"/>
                        <a:pt x="6777" y="4711"/>
                        <a:pt x="6777" y="4988"/>
                      </a:cubicBezTo>
                      <a:cubicBezTo>
                        <a:pt x="6222" y="5542"/>
                        <a:pt x="5668" y="5819"/>
                        <a:pt x="4836" y="6097"/>
                      </a:cubicBezTo>
                      <a:cubicBezTo>
                        <a:pt x="4282" y="6097"/>
                        <a:pt x="3450" y="6374"/>
                        <a:pt x="3173" y="6928"/>
                      </a:cubicBezTo>
                      <a:cubicBezTo>
                        <a:pt x="3173" y="6928"/>
                        <a:pt x="3173" y="7205"/>
                        <a:pt x="2895" y="7482"/>
                      </a:cubicBezTo>
                      <a:cubicBezTo>
                        <a:pt x="2895" y="7482"/>
                        <a:pt x="2619" y="7760"/>
                        <a:pt x="2341" y="7760"/>
                      </a:cubicBezTo>
                      <a:cubicBezTo>
                        <a:pt x="1787" y="8037"/>
                        <a:pt x="1232" y="8591"/>
                        <a:pt x="677" y="8868"/>
                      </a:cubicBezTo>
                      <a:cubicBezTo>
                        <a:pt x="677" y="8868"/>
                        <a:pt x="123" y="9422"/>
                        <a:pt x="123" y="9422"/>
                      </a:cubicBezTo>
                      <a:cubicBezTo>
                        <a:pt x="-154" y="9976"/>
                        <a:pt x="123" y="10808"/>
                        <a:pt x="123" y="11639"/>
                      </a:cubicBezTo>
                      <a:cubicBezTo>
                        <a:pt x="401" y="12748"/>
                        <a:pt x="677" y="14133"/>
                        <a:pt x="955" y="15242"/>
                      </a:cubicBezTo>
                      <a:cubicBezTo>
                        <a:pt x="955" y="15242"/>
                        <a:pt x="955" y="15796"/>
                        <a:pt x="955" y="15796"/>
                      </a:cubicBezTo>
                      <a:cubicBezTo>
                        <a:pt x="955" y="16073"/>
                        <a:pt x="1509" y="16350"/>
                        <a:pt x="1787" y="16627"/>
                      </a:cubicBezTo>
                      <a:cubicBezTo>
                        <a:pt x="2341" y="16904"/>
                        <a:pt x="2619" y="17459"/>
                        <a:pt x="3173" y="17736"/>
                      </a:cubicBezTo>
                      <a:cubicBezTo>
                        <a:pt x="3727" y="18290"/>
                        <a:pt x="4282" y="18567"/>
                        <a:pt x="4836" y="18844"/>
                      </a:cubicBezTo>
                      <a:cubicBezTo>
                        <a:pt x="4836" y="18844"/>
                        <a:pt x="5113" y="18844"/>
                        <a:pt x="5391" y="18844"/>
                      </a:cubicBezTo>
                      <a:cubicBezTo>
                        <a:pt x="5391" y="18844"/>
                        <a:pt x="5668" y="18844"/>
                        <a:pt x="5945" y="18844"/>
                      </a:cubicBezTo>
                      <a:cubicBezTo>
                        <a:pt x="6222" y="18844"/>
                        <a:pt x="6777" y="18844"/>
                        <a:pt x="7054" y="18290"/>
                      </a:cubicBezTo>
                      <a:cubicBezTo>
                        <a:pt x="7054" y="18290"/>
                        <a:pt x="7054" y="18290"/>
                        <a:pt x="7054" y="18013"/>
                      </a:cubicBezTo>
                      <a:cubicBezTo>
                        <a:pt x="7054" y="18013"/>
                        <a:pt x="7608" y="18013"/>
                        <a:pt x="7886" y="17736"/>
                      </a:cubicBezTo>
                      <a:cubicBezTo>
                        <a:pt x="7886" y="17736"/>
                        <a:pt x="8163" y="17459"/>
                        <a:pt x="8440" y="17459"/>
                      </a:cubicBezTo>
                      <a:cubicBezTo>
                        <a:pt x="8994" y="17459"/>
                        <a:pt x="9826" y="17459"/>
                        <a:pt x="10381" y="17182"/>
                      </a:cubicBezTo>
                      <a:cubicBezTo>
                        <a:pt x="10658" y="17182"/>
                        <a:pt x="10936" y="17182"/>
                        <a:pt x="11212" y="17182"/>
                      </a:cubicBezTo>
                      <a:cubicBezTo>
                        <a:pt x="11490" y="17182"/>
                        <a:pt x="11767" y="16904"/>
                        <a:pt x="12044" y="16627"/>
                      </a:cubicBezTo>
                      <a:cubicBezTo>
                        <a:pt x="12044" y="16627"/>
                        <a:pt x="12322" y="16350"/>
                        <a:pt x="12599" y="16073"/>
                      </a:cubicBezTo>
                      <a:cubicBezTo>
                        <a:pt x="12599" y="16073"/>
                        <a:pt x="12876" y="16073"/>
                        <a:pt x="13153" y="16073"/>
                      </a:cubicBezTo>
                      <a:cubicBezTo>
                        <a:pt x="13708" y="16073"/>
                        <a:pt x="13985" y="15519"/>
                        <a:pt x="14262" y="14965"/>
                      </a:cubicBezTo>
                      <a:cubicBezTo>
                        <a:pt x="14539" y="14411"/>
                        <a:pt x="15094" y="13579"/>
                        <a:pt x="15094" y="13025"/>
                      </a:cubicBezTo>
                      <a:cubicBezTo>
                        <a:pt x="15094" y="12748"/>
                        <a:pt x="15094" y="12193"/>
                        <a:pt x="15094" y="11916"/>
                      </a:cubicBezTo>
                      <a:cubicBezTo>
                        <a:pt x="15094" y="11085"/>
                        <a:pt x="14539" y="10531"/>
                        <a:pt x="14262" y="9699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127" name="Freeform 2126">
                  <a:extLst>
                    <a:ext uri="{FF2B5EF4-FFF2-40B4-BE49-F238E27FC236}">
                      <a16:creationId xmlns:a16="http://schemas.microsoft.com/office/drawing/2014/main" id="{020709FF-2FA3-5FB3-03CA-7BEB112C22A4}"/>
                    </a:ext>
                  </a:extLst>
                </p:cNvPr>
                <p:cNvSpPr/>
                <p:nvPr/>
              </p:nvSpPr>
              <p:spPr>
                <a:xfrm>
                  <a:off x="7760237" y="4067212"/>
                  <a:ext cx="8871" cy="9144"/>
                </a:xfrm>
                <a:custGeom>
                  <a:avLst/>
                  <a:gdLst>
                    <a:gd name="connsiteX0" fmla="*/ 8040 w 8871"/>
                    <a:gd name="connsiteY0" fmla="*/ 554 h 9144"/>
                    <a:gd name="connsiteX1" fmla="*/ 7485 w 8871"/>
                    <a:gd name="connsiteY1" fmla="*/ 831 h 9144"/>
                    <a:gd name="connsiteX2" fmla="*/ 6931 w 8871"/>
                    <a:gd name="connsiteY2" fmla="*/ 1108 h 9144"/>
                    <a:gd name="connsiteX3" fmla="*/ 6377 w 8871"/>
                    <a:gd name="connsiteY3" fmla="*/ 1108 h 9144"/>
                    <a:gd name="connsiteX4" fmla="*/ 5545 w 8871"/>
                    <a:gd name="connsiteY4" fmla="*/ 1108 h 9144"/>
                    <a:gd name="connsiteX5" fmla="*/ 4435 w 8871"/>
                    <a:gd name="connsiteY5" fmla="*/ 1663 h 9144"/>
                    <a:gd name="connsiteX6" fmla="*/ 4435 w 8871"/>
                    <a:gd name="connsiteY6" fmla="*/ 1663 h 9144"/>
                    <a:gd name="connsiteX7" fmla="*/ 3881 w 8871"/>
                    <a:gd name="connsiteY7" fmla="*/ 1940 h 9144"/>
                    <a:gd name="connsiteX8" fmla="*/ 3049 w 8871"/>
                    <a:gd name="connsiteY8" fmla="*/ 2494 h 9144"/>
                    <a:gd name="connsiteX9" fmla="*/ 1941 w 8871"/>
                    <a:gd name="connsiteY9" fmla="*/ 3048 h 9144"/>
                    <a:gd name="connsiteX10" fmla="*/ 1941 w 8871"/>
                    <a:gd name="connsiteY10" fmla="*/ 3048 h 9144"/>
                    <a:gd name="connsiteX11" fmla="*/ 1386 w 8871"/>
                    <a:gd name="connsiteY11" fmla="*/ 3325 h 9144"/>
                    <a:gd name="connsiteX12" fmla="*/ 277 w 8871"/>
                    <a:gd name="connsiteY12" fmla="*/ 4157 h 9144"/>
                    <a:gd name="connsiteX13" fmla="*/ 0 w 8871"/>
                    <a:gd name="connsiteY13" fmla="*/ 4711 h 9144"/>
                    <a:gd name="connsiteX14" fmla="*/ 0 w 8871"/>
                    <a:gd name="connsiteY14" fmla="*/ 5542 h 9144"/>
                    <a:gd name="connsiteX15" fmla="*/ 554 w 8871"/>
                    <a:gd name="connsiteY15" fmla="*/ 7759 h 9144"/>
                    <a:gd name="connsiteX16" fmla="*/ 2495 w 8871"/>
                    <a:gd name="connsiteY16" fmla="*/ 9145 h 9144"/>
                    <a:gd name="connsiteX17" fmla="*/ 3604 w 8871"/>
                    <a:gd name="connsiteY17" fmla="*/ 9145 h 9144"/>
                    <a:gd name="connsiteX18" fmla="*/ 4435 w 8871"/>
                    <a:gd name="connsiteY18" fmla="*/ 8868 h 9144"/>
                    <a:gd name="connsiteX19" fmla="*/ 4713 w 8871"/>
                    <a:gd name="connsiteY19" fmla="*/ 8314 h 9144"/>
                    <a:gd name="connsiteX20" fmla="*/ 5267 w 8871"/>
                    <a:gd name="connsiteY20" fmla="*/ 8314 h 9144"/>
                    <a:gd name="connsiteX21" fmla="*/ 6099 w 8871"/>
                    <a:gd name="connsiteY21" fmla="*/ 8314 h 9144"/>
                    <a:gd name="connsiteX22" fmla="*/ 6653 w 8871"/>
                    <a:gd name="connsiteY22" fmla="*/ 8314 h 9144"/>
                    <a:gd name="connsiteX23" fmla="*/ 7208 w 8871"/>
                    <a:gd name="connsiteY23" fmla="*/ 8036 h 9144"/>
                    <a:gd name="connsiteX24" fmla="*/ 8317 w 8871"/>
                    <a:gd name="connsiteY24" fmla="*/ 5819 h 9144"/>
                    <a:gd name="connsiteX25" fmla="*/ 8317 w 8871"/>
                    <a:gd name="connsiteY25" fmla="*/ 4711 h 9144"/>
                    <a:gd name="connsiteX26" fmla="*/ 8040 w 8871"/>
                    <a:gd name="connsiteY26" fmla="*/ 3602 h 9144"/>
                    <a:gd name="connsiteX27" fmla="*/ 8871 w 8871"/>
                    <a:gd name="connsiteY27" fmla="*/ 554 h 9144"/>
                    <a:gd name="connsiteX28" fmla="*/ 8871 w 8871"/>
                    <a:gd name="connsiteY28" fmla="*/ 0 h 9144"/>
                    <a:gd name="connsiteX29" fmla="*/ 8317 w 8871"/>
                    <a:gd name="connsiteY29" fmla="*/ 0 h 91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</a:cxnLst>
                  <a:rect l="l" t="t" r="r" b="b"/>
                  <a:pathLst>
                    <a:path w="8871" h="9144">
                      <a:moveTo>
                        <a:pt x="8040" y="554"/>
                      </a:moveTo>
                      <a:cubicBezTo>
                        <a:pt x="8040" y="554"/>
                        <a:pt x="7763" y="554"/>
                        <a:pt x="7485" y="831"/>
                      </a:cubicBezTo>
                      <a:cubicBezTo>
                        <a:pt x="7485" y="831"/>
                        <a:pt x="7208" y="831"/>
                        <a:pt x="6931" y="1108"/>
                      </a:cubicBezTo>
                      <a:cubicBezTo>
                        <a:pt x="6931" y="1108"/>
                        <a:pt x="6653" y="1108"/>
                        <a:pt x="6377" y="1108"/>
                      </a:cubicBezTo>
                      <a:cubicBezTo>
                        <a:pt x="6377" y="1108"/>
                        <a:pt x="5822" y="1108"/>
                        <a:pt x="5545" y="1108"/>
                      </a:cubicBezTo>
                      <a:cubicBezTo>
                        <a:pt x="5267" y="1108"/>
                        <a:pt x="4713" y="1663"/>
                        <a:pt x="4435" y="1663"/>
                      </a:cubicBezTo>
                      <a:cubicBezTo>
                        <a:pt x="4435" y="1663"/>
                        <a:pt x="4435" y="1663"/>
                        <a:pt x="4435" y="1663"/>
                      </a:cubicBezTo>
                      <a:cubicBezTo>
                        <a:pt x="4435" y="1663"/>
                        <a:pt x="4159" y="1663"/>
                        <a:pt x="3881" y="1940"/>
                      </a:cubicBezTo>
                      <a:cubicBezTo>
                        <a:pt x="3881" y="1940"/>
                        <a:pt x="3327" y="2217"/>
                        <a:pt x="3049" y="2494"/>
                      </a:cubicBezTo>
                      <a:cubicBezTo>
                        <a:pt x="2772" y="2494"/>
                        <a:pt x="2495" y="2771"/>
                        <a:pt x="1941" y="3048"/>
                      </a:cubicBezTo>
                      <a:cubicBezTo>
                        <a:pt x="1941" y="3048"/>
                        <a:pt x="1941" y="3048"/>
                        <a:pt x="1941" y="3048"/>
                      </a:cubicBezTo>
                      <a:cubicBezTo>
                        <a:pt x="1941" y="3048"/>
                        <a:pt x="1663" y="3048"/>
                        <a:pt x="1386" y="3325"/>
                      </a:cubicBezTo>
                      <a:cubicBezTo>
                        <a:pt x="832" y="3325"/>
                        <a:pt x="554" y="3879"/>
                        <a:pt x="277" y="4157"/>
                      </a:cubicBezTo>
                      <a:cubicBezTo>
                        <a:pt x="277" y="4157"/>
                        <a:pt x="0" y="4434"/>
                        <a:pt x="0" y="4711"/>
                      </a:cubicBezTo>
                      <a:cubicBezTo>
                        <a:pt x="0" y="4711"/>
                        <a:pt x="0" y="5265"/>
                        <a:pt x="0" y="5542"/>
                      </a:cubicBezTo>
                      <a:cubicBezTo>
                        <a:pt x="0" y="6374"/>
                        <a:pt x="0" y="7205"/>
                        <a:pt x="554" y="7759"/>
                      </a:cubicBezTo>
                      <a:cubicBezTo>
                        <a:pt x="1109" y="8314"/>
                        <a:pt x="1663" y="8868"/>
                        <a:pt x="2495" y="9145"/>
                      </a:cubicBezTo>
                      <a:cubicBezTo>
                        <a:pt x="2772" y="9145"/>
                        <a:pt x="3327" y="9145"/>
                        <a:pt x="3604" y="9145"/>
                      </a:cubicBezTo>
                      <a:cubicBezTo>
                        <a:pt x="3881" y="9145"/>
                        <a:pt x="4159" y="9145"/>
                        <a:pt x="4435" y="8868"/>
                      </a:cubicBezTo>
                      <a:cubicBezTo>
                        <a:pt x="4435" y="8868"/>
                        <a:pt x="4435" y="8591"/>
                        <a:pt x="4713" y="8314"/>
                      </a:cubicBezTo>
                      <a:cubicBezTo>
                        <a:pt x="4713" y="8314"/>
                        <a:pt x="4990" y="8314"/>
                        <a:pt x="5267" y="8314"/>
                      </a:cubicBezTo>
                      <a:cubicBezTo>
                        <a:pt x="5267" y="8314"/>
                        <a:pt x="5822" y="8314"/>
                        <a:pt x="6099" y="8314"/>
                      </a:cubicBezTo>
                      <a:cubicBezTo>
                        <a:pt x="6099" y="8314"/>
                        <a:pt x="6377" y="8314"/>
                        <a:pt x="6653" y="8314"/>
                      </a:cubicBezTo>
                      <a:cubicBezTo>
                        <a:pt x="6653" y="8314"/>
                        <a:pt x="6931" y="8314"/>
                        <a:pt x="7208" y="8036"/>
                      </a:cubicBezTo>
                      <a:cubicBezTo>
                        <a:pt x="7763" y="7482"/>
                        <a:pt x="8040" y="6651"/>
                        <a:pt x="8317" y="5819"/>
                      </a:cubicBezTo>
                      <a:cubicBezTo>
                        <a:pt x="8317" y="5542"/>
                        <a:pt x="8317" y="4988"/>
                        <a:pt x="8317" y="4711"/>
                      </a:cubicBezTo>
                      <a:cubicBezTo>
                        <a:pt x="8317" y="4434"/>
                        <a:pt x="8317" y="3879"/>
                        <a:pt x="8040" y="3602"/>
                      </a:cubicBezTo>
                      <a:cubicBezTo>
                        <a:pt x="8040" y="2494"/>
                        <a:pt x="8317" y="1386"/>
                        <a:pt x="8871" y="554"/>
                      </a:cubicBezTo>
                      <a:cubicBezTo>
                        <a:pt x="8871" y="554"/>
                        <a:pt x="8871" y="277"/>
                        <a:pt x="8871" y="0"/>
                      </a:cubicBezTo>
                      <a:cubicBezTo>
                        <a:pt x="8871" y="0"/>
                        <a:pt x="8317" y="0"/>
                        <a:pt x="8317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128" name="Freeform 2127">
                  <a:extLst>
                    <a:ext uri="{FF2B5EF4-FFF2-40B4-BE49-F238E27FC236}">
                      <a16:creationId xmlns:a16="http://schemas.microsoft.com/office/drawing/2014/main" id="{2D574BC8-2901-AA64-2771-9AB314062A3B}"/>
                    </a:ext>
                  </a:extLst>
                </p:cNvPr>
                <p:cNvSpPr/>
                <p:nvPr/>
              </p:nvSpPr>
              <p:spPr>
                <a:xfrm>
                  <a:off x="7749702" y="4056958"/>
                  <a:ext cx="12475" cy="9699"/>
                </a:xfrm>
                <a:custGeom>
                  <a:avLst/>
                  <a:gdLst>
                    <a:gd name="connsiteX0" fmla="*/ 3881 w 12475"/>
                    <a:gd name="connsiteY0" fmla="*/ 9699 h 9699"/>
                    <a:gd name="connsiteX1" fmla="*/ 4713 w 12475"/>
                    <a:gd name="connsiteY1" fmla="*/ 9699 h 9699"/>
                    <a:gd name="connsiteX2" fmla="*/ 5822 w 12475"/>
                    <a:gd name="connsiteY2" fmla="*/ 9699 h 9699"/>
                    <a:gd name="connsiteX3" fmla="*/ 6099 w 12475"/>
                    <a:gd name="connsiteY3" fmla="*/ 9422 h 9699"/>
                    <a:gd name="connsiteX4" fmla="*/ 6653 w 12475"/>
                    <a:gd name="connsiteY4" fmla="*/ 9145 h 9699"/>
                    <a:gd name="connsiteX5" fmla="*/ 7763 w 12475"/>
                    <a:gd name="connsiteY5" fmla="*/ 8591 h 9699"/>
                    <a:gd name="connsiteX6" fmla="*/ 7763 w 12475"/>
                    <a:gd name="connsiteY6" fmla="*/ 8591 h 9699"/>
                    <a:gd name="connsiteX7" fmla="*/ 8317 w 12475"/>
                    <a:gd name="connsiteY7" fmla="*/ 8037 h 9699"/>
                    <a:gd name="connsiteX8" fmla="*/ 8871 w 12475"/>
                    <a:gd name="connsiteY8" fmla="*/ 7482 h 9699"/>
                    <a:gd name="connsiteX9" fmla="*/ 9149 w 12475"/>
                    <a:gd name="connsiteY9" fmla="*/ 7482 h 9699"/>
                    <a:gd name="connsiteX10" fmla="*/ 9149 w 12475"/>
                    <a:gd name="connsiteY10" fmla="*/ 7205 h 9699"/>
                    <a:gd name="connsiteX11" fmla="*/ 9981 w 12475"/>
                    <a:gd name="connsiteY11" fmla="*/ 6651 h 9699"/>
                    <a:gd name="connsiteX12" fmla="*/ 10812 w 12475"/>
                    <a:gd name="connsiteY12" fmla="*/ 6097 h 9699"/>
                    <a:gd name="connsiteX13" fmla="*/ 12198 w 12475"/>
                    <a:gd name="connsiteY13" fmla="*/ 4988 h 9699"/>
                    <a:gd name="connsiteX14" fmla="*/ 12476 w 12475"/>
                    <a:gd name="connsiteY14" fmla="*/ 4711 h 9699"/>
                    <a:gd name="connsiteX15" fmla="*/ 12476 w 12475"/>
                    <a:gd name="connsiteY15" fmla="*/ 3880 h 9699"/>
                    <a:gd name="connsiteX16" fmla="*/ 12476 w 12475"/>
                    <a:gd name="connsiteY16" fmla="*/ 2771 h 9699"/>
                    <a:gd name="connsiteX17" fmla="*/ 11921 w 12475"/>
                    <a:gd name="connsiteY17" fmla="*/ 1940 h 9699"/>
                    <a:gd name="connsiteX18" fmla="*/ 11367 w 12475"/>
                    <a:gd name="connsiteY18" fmla="*/ 1386 h 9699"/>
                    <a:gd name="connsiteX19" fmla="*/ 11367 w 12475"/>
                    <a:gd name="connsiteY19" fmla="*/ 832 h 9699"/>
                    <a:gd name="connsiteX20" fmla="*/ 10812 w 12475"/>
                    <a:gd name="connsiteY20" fmla="*/ 554 h 9699"/>
                    <a:gd name="connsiteX21" fmla="*/ 9981 w 12475"/>
                    <a:gd name="connsiteY21" fmla="*/ 832 h 9699"/>
                    <a:gd name="connsiteX22" fmla="*/ 9149 w 12475"/>
                    <a:gd name="connsiteY22" fmla="*/ 832 h 9699"/>
                    <a:gd name="connsiteX23" fmla="*/ 8871 w 12475"/>
                    <a:gd name="connsiteY23" fmla="*/ 832 h 9699"/>
                    <a:gd name="connsiteX24" fmla="*/ 7208 w 12475"/>
                    <a:gd name="connsiteY24" fmla="*/ 0 h 9699"/>
                    <a:gd name="connsiteX25" fmla="*/ 6099 w 12475"/>
                    <a:gd name="connsiteY25" fmla="*/ 0 h 9699"/>
                    <a:gd name="connsiteX26" fmla="*/ 4990 w 12475"/>
                    <a:gd name="connsiteY26" fmla="*/ 0 h 9699"/>
                    <a:gd name="connsiteX27" fmla="*/ 4436 w 12475"/>
                    <a:gd name="connsiteY27" fmla="*/ 0 h 9699"/>
                    <a:gd name="connsiteX28" fmla="*/ 3327 w 12475"/>
                    <a:gd name="connsiteY28" fmla="*/ 0 h 9699"/>
                    <a:gd name="connsiteX29" fmla="*/ 3050 w 12475"/>
                    <a:gd name="connsiteY29" fmla="*/ 0 h 9699"/>
                    <a:gd name="connsiteX30" fmla="*/ 2495 w 12475"/>
                    <a:gd name="connsiteY30" fmla="*/ 0 h 9699"/>
                    <a:gd name="connsiteX31" fmla="*/ 1109 w 12475"/>
                    <a:gd name="connsiteY31" fmla="*/ 554 h 9699"/>
                    <a:gd name="connsiteX32" fmla="*/ 278 w 12475"/>
                    <a:gd name="connsiteY32" fmla="*/ 1663 h 9699"/>
                    <a:gd name="connsiteX33" fmla="*/ 0 w 12475"/>
                    <a:gd name="connsiteY33" fmla="*/ 2217 h 9699"/>
                    <a:gd name="connsiteX34" fmla="*/ 0 w 12475"/>
                    <a:gd name="connsiteY34" fmla="*/ 2494 h 9699"/>
                    <a:gd name="connsiteX35" fmla="*/ 554 w 12475"/>
                    <a:gd name="connsiteY35" fmla="*/ 5542 h 9699"/>
                    <a:gd name="connsiteX36" fmla="*/ 554 w 12475"/>
                    <a:gd name="connsiteY36" fmla="*/ 6097 h 9699"/>
                    <a:gd name="connsiteX37" fmla="*/ 554 w 12475"/>
                    <a:gd name="connsiteY37" fmla="*/ 6651 h 9699"/>
                    <a:gd name="connsiteX38" fmla="*/ 1109 w 12475"/>
                    <a:gd name="connsiteY38" fmla="*/ 8037 h 9699"/>
                    <a:gd name="connsiteX39" fmla="*/ 1109 w 12475"/>
                    <a:gd name="connsiteY39" fmla="*/ 8868 h 9699"/>
                    <a:gd name="connsiteX40" fmla="*/ 1941 w 12475"/>
                    <a:gd name="connsiteY40" fmla="*/ 9145 h 9699"/>
                    <a:gd name="connsiteX41" fmla="*/ 2218 w 12475"/>
                    <a:gd name="connsiteY41" fmla="*/ 9145 h 9699"/>
                    <a:gd name="connsiteX42" fmla="*/ 2495 w 12475"/>
                    <a:gd name="connsiteY42" fmla="*/ 9145 h 96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</a:cxnLst>
                  <a:rect l="l" t="t" r="r" b="b"/>
                  <a:pathLst>
                    <a:path w="12475" h="9699">
                      <a:moveTo>
                        <a:pt x="3881" y="9699"/>
                      </a:moveTo>
                      <a:cubicBezTo>
                        <a:pt x="3881" y="9699"/>
                        <a:pt x="4436" y="9699"/>
                        <a:pt x="4713" y="9699"/>
                      </a:cubicBezTo>
                      <a:cubicBezTo>
                        <a:pt x="4990" y="9699"/>
                        <a:pt x="5545" y="9699"/>
                        <a:pt x="5822" y="9699"/>
                      </a:cubicBezTo>
                      <a:cubicBezTo>
                        <a:pt x="5822" y="9699"/>
                        <a:pt x="5822" y="9699"/>
                        <a:pt x="6099" y="9422"/>
                      </a:cubicBezTo>
                      <a:cubicBezTo>
                        <a:pt x="6099" y="9422"/>
                        <a:pt x="6377" y="9422"/>
                        <a:pt x="6653" y="9145"/>
                      </a:cubicBezTo>
                      <a:cubicBezTo>
                        <a:pt x="6931" y="9145"/>
                        <a:pt x="7485" y="8868"/>
                        <a:pt x="7763" y="8591"/>
                      </a:cubicBezTo>
                      <a:cubicBezTo>
                        <a:pt x="7763" y="8591"/>
                        <a:pt x="7763" y="8591"/>
                        <a:pt x="7763" y="8591"/>
                      </a:cubicBezTo>
                      <a:cubicBezTo>
                        <a:pt x="7763" y="8591"/>
                        <a:pt x="8040" y="8314"/>
                        <a:pt x="8317" y="8037"/>
                      </a:cubicBezTo>
                      <a:cubicBezTo>
                        <a:pt x="8317" y="8037"/>
                        <a:pt x="8871" y="7760"/>
                        <a:pt x="8871" y="7482"/>
                      </a:cubicBezTo>
                      <a:cubicBezTo>
                        <a:pt x="8871" y="7482"/>
                        <a:pt x="8871" y="7482"/>
                        <a:pt x="9149" y="7482"/>
                      </a:cubicBezTo>
                      <a:cubicBezTo>
                        <a:pt x="9149" y="7482"/>
                        <a:pt x="9149" y="7482"/>
                        <a:pt x="9149" y="7205"/>
                      </a:cubicBezTo>
                      <a:cubicBezTo>
                        <a:pt x="9149" y="7205"/>
                        <a:pt x="9703" y="6928"/>
                        <a:pt x="9981" y="6651"/>
                      </a:cubicBezTo>
                      <a:cubicBezTo>
                        <a:pt x="9981" y="6651"/>
                        <a:pt x="10535" y="6374"/>
                        <a:pt x="10812" y="6097"/>
                      </a:cubicBezTo>
                      <a:cubicBezTo>
                        <a:pt x="11367" y="6097"/>
                        <a:pt x="11644" y="5542"/>
                        <a:pt x="12198" y="4988"/>
                      </a:cubicBezTo>
                      <a:cubicBezTo>
                        <a:pt x="12198" y="4988"/>
                        <a:pt x="12198" y="4988"/>
                        <a:pt x="12476" y="4711"/>
                      </a:cubicBezTo>
                      <a:cubicBezTo>
                        <a:pt x="12476" y="4711"/>
                        <a:pt x="12476" y="4157"/>
                        <a:pt x="12476" y="3880"/>
                      </a:cubicBezTo>
                      <a:cubicBezTo>
                        <a:pt x="12476" y="3603"/>
                        <a:pt x="12476" y="3048"/>
                        <a:pt x="12476" y="2771"/>
                      </a:cubicBezTo>
                      <a:cubicBezTo>
                        <a:pt x="12476" y="2494"/>
                        <a:pt x="12198" y="2217"/>
                        <a:pt x="11921" y="1940"/>
                      </a:cubicBezTo>
                      <a:cubicBezTo>
                        <a:pt x="11921" y="1940"/>
                        <a:pt x="11367" y="1663"/>
                        <a:pt x="11367" y="1386"/>
                      </a:cubicBezTo>
                      <a:cubicBezTo>
                        <a:pt x="11367" y="1386"/>
                        <a:pt x="11367" y="1109"/>
                        <a:pt x="11367" y="832"/>
                      </a:cubicBezTo>
                      <a:cubicBezTo>
                        <a:pt x="11367" y="832"/>
                        <a:pt x="11367" y="554"/>
                        <a:pt x="10812" y="554"/>
                      </a:cubicBezTo>
                      <a:cubicBezTo>
                        <a:pt x="10812" y="554"/>
                        <a:pt x="10258" y="554"/>
                        <a:pt x="9981" y="832"/>
                      </a:cubicBezTo>
                      <a:cubicBezTo>
                        <a:pt x="9981" y="832"/>
                        <a:pt x="9426" y="832"/>
                        <a:pt x="9149" y="832"/>
                      </a:cubicBezTo>
                      <a:cubicBezTo>
                        <a:pt x="9149" y="832"/>
                        <a:pt x="9149" y="832"/>
                        <a:pt x="8871" y="832"/>
                      </a:cubicBezTo>
                      <a:cubicBezTo>
                        <a:pt x="8317" y="832"/>
                        <a:pt x="7763" y="0"/>
                        <a:pt x="7208" y="0"/>
                      </a:cubicBezTo>
                      <a:cubicBezTo>
                        <a:pt x="6653" y="0"/>
                        <a:pt x="6377" y="0"/>
                        <a:pt x="6099" y="0"/>
                      </a:cubicBezTo>
                      <a:cubicBezTo>
                        <a:pt x="5822" y="0"/>
                        <a:pt x="5267" y="0"/>
                        <a:pt x="4990" y="0"/>
                      </a:cubicBezTo>
                      <a:cubicBezTo>
                        <a:pt x="4990" y="0"/>
                        <a:pt x="4713" y="0"/>
                        <a:pt x="4436" y="0"/>
                      </a:cubicBezTo>
                      <a:cubicBezTo>
                        <a:pt x="4159" y="0"/>
                        <a:pt x="3604" y="0"/>
                        <a:pt x="3327" y="0"/>
                      </a:cubicBezTo>
                      <a:cubicBezTo>
                        <a:pt x="3327" y="0"/>
                        <a:pt x="3327" y="0"/>
                        <a:pt x="3050" y="0"/>
                      </a:cubicBezTo>
                      <a:cubicBezTo>
                        <a:pt x="3050" y="0"/>
                        <a:pt x="2495" y="0"/>
                        <a:pt x="2495" y="0"/>
                      </a:cubicBezTo>
                      <a:cubicBezTo>
                        <a:pt x="2218" y="0"/>
                        <a:pt x="1386" y="0"/>
                        <a:pt x="1109" y="554"/>
                      </a:cubicBezTo>
                      <a:cubicBezTo>
                        <a:pt x="832" y="832"/>
                        <a:pt x="554" y="1386"/>
                        <a:pt x="278" y="1663"/>
                      </a:cubicBezTo>
                      <a:cubicBezTo>
                        <a:pt x="278" y="1663"/>
                        <a:pt x="278" y="1663"/>
                        <a:pt x="0" y="2217"/>
                      </a:cubicBezTo>
                      <a:cubicBezTo>
                        <a:pt x="0" y="2217"/>
                        <a:pt x="0" y="2217"/>
                        <a:pt x="0" y="2494"/>
                      </a:cubicBezTo>
                      <a:cubicBezTo>
                        <a:pt x="0" y="3603"/>
                        <a:pt x="0" y="4434"/>
                        <a:pt x="554" y="5542"/>
                      </a:cubicBezTo>
                      <a:cubicBezTo>
                        <a:pt x="554" y="5542"/>
                        <a:pt x="554" y="5819"/>
                        <a:pt x="554" y="6097"/>
                      </a:cubicBezTo>
                      <a:cubicBezTo>
                        <a:pt x="554" y="6097"/>
                        <a:pt x="554" y="6651"/>
                        <a:pt x="554" y="6651"/>
                      </a:cubicBezTo>
                      <a:cubicBezTo>
                        <a:pt x="554" y="7205"/>
                        <a:pt x="1109" y="7482"/>
                        <a:pt x="1109" y="8037"/>
                      </a:cubicBezTo>
                      <a:cubicBezTo>
                        <a:pt x="1109" y="8037"/>
                        <a:pt x="1109" y="8591"/>
                        <a:pt x="1109" y="8868"/>
                      </a:cubicBezTo>
                      <a:cubicBezTo>
                        <a:pt x="1109" y="8868"/>
                        <a:pt x="1664" y="9145"/>
                        <a:pt x="1941" y="9145"/>
                      </a:cubicBezTo>
                      <a:cubicBezTo>
                        <a:pt x="1941" y="9145"/>
                        <a:pt x="1941" y="9145"/>
                        <a:pt x="2218" y="9145"/>
                      </a:cubicBezTo>
                      <a:cubicBezTo>
                        <a:pt x="2218" y="9145"/>
                        <a:pt x="2218" y="9145"/>
                        <a:pt x="2495" y="9145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129" name="Freeform 2128">
                  <a:extLst>
                    <a:ext uri="{FF2B5EF4-FFF2-40B4-BE49-F238E27FC236}">
                      <a16:creationId xmlns:a16="http://schemas.microsoft.com/office/drawing/2014/main" id="{D17E2E00-439A-883D-AE0D-922261A9B5E0}"/>
                    </a:ext>
                  </a:extLst>
                </p:cNvPr>
                <p:cNvSpPr/>
                <p:nvPr/>
              </p:nvSpPr>
              <p:spPr>
                <a:xfrm>
                  <a:off x="7746930" y="4035897"/>
                  <a:ext cx="6653" cy="6928"/>
                </a:xfrm>
                <a:custGeom>
                  <a:avLst/>
                  <a:gdLst>
                    <a:gd name="connsiteX0" fmla="*/ 2495 w 6653"/>
                    <a:gd name="connsiteY0" fmla="*/ 4711 h 6928"/>
                    <a:gd name="connsiteX1" fmla="*/ 2495 w 6653"/>
                    <a:gd name="connsiteY1" fmla="*/ 5542 h 6928"/>
                    <a:gd name="connsiteX2" fmla="*/ 2218 w 6653"/>
                    <a:gd name="connsiteY2" fmla="*/ 6374 h 6928"/>
                    <a:gd name="connsiteX3" fmla="*/ 2218 w 6653"/>
                    <a:gd name="connsiteY3" fmla="*/ 6928 h 6928"/>
                    <a:gd name="connsiteX4" fmla="*/ 2218 w 6653"/>
                    <a:gd name="connsiteY4" fmla="*/ 6928 h 6928"/>
                    <a:gd name="connsiteX5" fmla="*/ 2218 w 6653"/>
                    <a:gd name="connsiteY5" fmla="*/ 6928 h 6928"/>
                    <a:gd name="connsiteX6" fmla="*/ 2495 w 6653"/>
                    <a:gd name="connsiteY6" fmla="*/ 6928 h 6928"/>
                    <a:gd name="connsiteX7" fmla="*/ 3050 w 6653"/>
                    <a:gd name="connsiteY7" fmla="*/ 6928 h 6928"/>
                    <a:gd name="connsiteX8" fmla="*/ 3050 w 6653"/>
                    <a:gd name="connsiteY8" fmla="*/ 6928 h 6928"/>
                    <a:gd name="connsiteX9" fmla="*/ 3604 w 6653"/>
                    <a:gd name="connsiteY9" fmla="*/ 6928 h 6928"/>
                    <a:gd name="connsiteX10" fmla="*/ 4159 w 6653"/>
                    <a:gd name="connsiteY10" fmla="*/ 6928 h 6928"/>
                    <a:gd name="connsiteX11" fmla="*/ 4713 w 6653"/>
                    <a:gd name="connsiteY11" fmla="*/ 6928 h 6928"/>
                    <a:gd name="connsiteX12" fmla="*/ 4990 w 6653"/>
                    <a:gd name="connsiteY12" fmla="*/ 6928 h 6928"/>
                    <a:gd name="connsiteX13" fmla="*/ 5822 w 6653"/>
                    <a:gd name="connsiteY13" fmla="*/ 6374 h 6928"/>
                    <a:gd name="connsiteX14" fmla="*/ 6653 w 6653"/>
                    <a:gd name="connsiteY14" fmla="*/ 4988 h 6928"/>
                    <a:gd name="connsiteX15" fmla="*/ 6653 w 6653"/>
                    <a:gd name="connsiteY15" fmla="*/ 3325 h 6928"/>
                    <a:gd name="connsiteX16" fmla="*/ 6099 w 6653"/>
                    <a:gd name="connsiteY16" fmla="*/ 1663 h 6928"/>
                    <a:gd name="connsiteX17" fmla="*/ 4713 w 6653"/>
                    <a:gd name="connsiteY17" fmla="*/ 554 h 6928"/>
                    <a:gd name="connsiteX18" fmla="*/ 3881 w 6653"/>
                    <a:gd name="connsiteY18" fmla="*/ 0 h 6928"/>
                    <a:gd name="connsiteX19" fmla="*/ 3050 w 6653"/>
                    <a:gd name="connsiteY19" fmla="*/ 0 h 6928"/>
                    <a:gd name="connsiteX20" fmla="*/ 2772 w 6653"/>
                    <a:gd name="connsiteY20" fmla="*/ 0 h 6928"/>
                    <a:gd name="connsiteX21" fmla="*/ 2495 w 6653"/>
                    <a:gd name="connsiteY21" fmla="*/ 0 h 6928"/>
                    <a:gd name="connsiteX22" fmla="*/ 1941 w 6653"/>
                    <a:gd name="connsiteY22" fmla="*/ 0 h 6928"/>
                    <a:gd name="connsiteX23" fmla="*/ 554 w 6653"/>
                    <a:gd name="connsiteY23" fmla="*/ 554 h 6928"/>
                    <a:gd name="connsiteX24" fmla="*/ 554 w 6653"/>
                    <a:gd name="connsiteY24" fmla="*/ 554 h 6928"/>
                    <a:gd name="connsiteX25" fmla="*/ 0 w 6653"/>
                    <a:gd name="connsiteY25" fmla="*/ 1109 h 6928"/>
                    <a:gd name="connsiteX26" fmla="*/ 0 w 6653"/>
                    <a:gd name="connsiteY26" fmla="*/ 1663 h 6928"/>
                    <a:gd name="connsiteX27" fmla="*/ 0 w 6653"/>
                    <a:gd name="connsiteY27" fmla="*/ 2217 h 6928"/>
                    <a:gd name="connsiteX28" fmla="*/ 0 w 6653"/>
                    <a:gd name="connsiteY28" fmla="*/ 2494 h 6928"/>
                    <a:gd name="connsiteX29" fmla="*/ 0 w 6653"/>
                    <a:gd name="connsiteY29" fmla="*/ 2494 h 6928"/>
                    <a:gd name="connsiteX30" fmla="*/ 0 w 6653"/>
                    <a:gd name="connsiteY30" fmla="*/ 2771 h 6928"/>
                    <a:gd name="connsiteX31" fmla="*/ 0 w 6653"/>
                    <a:gd name="connsiteY31" fmla="*/ 3325 h 6928"/>
                    <a:gd name="connsiteX32" fmla="*/ 554 w 6653"/>
                    <a:gd name="connsiteY32" fmla="*/ 3880 h 6928"/>
                    <a:gd name="connsiteX33" fmla="*/ 1109 w 6653"/>
                    <a:gd name="connsiteY33" fmla="*/ 4157 h 69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</a:cxnLst>
                  <a:rect l="l" t="t" r="r" b="b"/>
                  <a:pathLst>
                    <a:path w="6653" h="6928">
                      <a:moveTo>
                        <a:pt x="2495" y="4711"/>
                      </a:moveTo>
                      <a:cubicBezTo>
                        <a:pt x="2495" y="4711"/>
                        <a:pt x="2495" y="5265"/>
                        <a:pt x="2495" y="5542"/>
                      </a:cubicBezTo>
                      <a:cubicBezTo>
                        <a:pt x="2495" y="5542"/>
                        <a:pt x="2218" y="6097"/>
                        <a:pt x="2218" y="6374"/>
                      </a:cubicBezTo>
                      <a:cubicBezTo>
                        <a:pt x="2218" y="6374"/>
                        <a:pt x="2218" y="6928"/>
                        <a:pt x="2218" y="6928"/>
                      </a:cubicBezTo>
                      <a:cubicBezTo>
                        <a:pt x="2218" y="6928"/>
                        <a:pt x="2218" y="6928"/>
                        <a:pt x="2218" y="6928"/>
                      </a:cubicBezTo>
                      <a:cubicBezTo>
                        <a:pt x="2218" y="6928"/>
                        <a:pt x="2218" y="6928"/>
                        <a:pt x="2218" y="6928"/>
                      </a:cubicBezTo>
                      <a:cubicBezTo>
                        <a:pt x="2218" y="6928"/>
                        <a:pt x="2218" y="6928"/>
                        <a:pt x="2495" y="6928"/>
                      </a:cubicBezTo>
                      <a:cubicBezTo>
                        <a:pt x="2495" y="6928"/>
                        <a:pt x="2495" y="6928"/>
                        <a:pt x="3050" y="6928"/>
                      </a:cubicBezTo>
                      <a:cubicBezTo>
                        <a:pt x="3050" y="6928"/>
                        <a:pt x="3050" y="6928"/>
                        <a:pt x="3050" y="6928"/>
                      </a:cubicBezTo>
                      <a:cubicBezTo>
                        <a:pt x="3050" y="6928"/>
                        <a:pt x="3327" y="6928"/>
                        <a:pt x="3604" y="6928"/>
                      </a:cubicBezTo>
                      <a:cubicBezTo>
                        <a:pt x="3604" y="6928"/>
                        <a:pt x="3881" y="6928"/>
                        <a:pt x="4159" y="6928"/>
                      </a:cubicBezTo>
                      <a:cubicBezTo>
                        <a:pt x="4159" y="6928"/>
                        <a:pt x="4713" y="6928"/>
                        <a:pt x="4713" y="6928"/>
                      </a:cubicBezTo>
                      <a:cubicBezTo>
                        <a:pt x="4713" y="6928"/>
                        <a:pt x="4713" y="6928"/>
                        <a:pt x="4990" y="6928"/>
                      </a:cubicBezTo>
                      <a:cubicBezTo>
                        <a:pt x="4990" y="6928"/>
                        <a:pt x="5545" y="6651"/>
                        <a:pt x="5822" y="6374"/>
                      </a:cubicBezTo>
                      <a:cubicBezTo>
                        <a:pt x="6377" y="6097"/>
                        <a:pt x="6653" y="5542"/>
                        <a:pt x="6653" y="4988"/>
                      </a:cubicBezTo>
                      <a:cubicBezTo>
                        <a:pt x="6653" y="4434"/>
                        <a:pt x="6653" y="3880"/>
                        <a:pt x="6653" y="3325"/>
                      </a:cubicBezTo>
                      <a:cubicBezTo>
                        <a:pt x="6653" y="2771"/>
                        <a:pt x="6653" y="2217"/>
                        <a:pt x="6099" y="1663"/>
                      </a:cubicBezTo>
                      <a:cubicBezTo>
                        <a:pt x="5822" y="1109"/>
                        <a:pt x="5267" y="1109"/>
                        <a:pt x="4713" y="554"/>
                      </a:cubicBezTo>
                      <a:cubicBezTo>
                        <a:pt x="4713" y="554"/>
                        <a:pt x="4436" y="0"/>
                        <a:pt x="3881" y="0"/>
                      </a:cubicBezTo>
                      <a:cubicBezTo>
                        <a:pt x="3881" y="0"/>
                        <a:pt x="3327" y="0"/>
                        <a:pt x="3050" y="0"/>
                      </a:cubicBezTo>
                      <a:cubicBezTo>
                        <a:pt x="3050" y="0"/>
                        <a:pt x="3050" y="0"/>
                        <a:pt x="2772" y="0"/>
                      </a:cubicBezTo>
                      <a:cubicBezTo>
                        <a:pt x="2772" y="0"/>
                        <a:pt x="2772" y="0"/>
                        <a:pt x="2495" y="0"/>
                      </a:cubicBezTo>
                      <a:lnTo>
                        <a:pt x="1941" y="0"/>
                      </a:lnTo>
                      <a:cubicBezTo>
                        <a:pt x="1386" y="0"/>
                        <a:pt x="1109" y="0"/>
                        <a:pt x="554" y="554"/>
                      </a:cubicBezTo>
                      <a:cubicBezTo>
                        <a:pt x="554" y="554"/>
                        <a:pt x="554" y="554"/>
                        <a:pt x="554" y="554"/>
                      </a:cubicBezTo>
                      <a:cubicBezTo>
                        <a:pt x="554" y="554"/>
                        <a:pt x="0" y="554"/>
                        <a:pt x="0" y="1109"/>
                      </a:cubicBezTo>
                      <a:cubicBezTo>
                        <a:pt x="0" y="1109"/>
                        <a:pt x="0" y="1386"/>
                        <a:pt x="0" y="1663"/>
                      </a:cubicBezTo>
                      <a:cubicBezTo>
                        <a:pt x="0" y="1663"/>
                        <a:pt x="0" y="1940"/>
                        <a:pt x="0" y="2217"/>
                      </a:cubicBezTo>
                      <a:cubicBezTo>
                        <a:pt x="0" y="2217"/>
                        <a:pt x="0" y="2217"/>
                        <a:pt x="0" y="2494"/>
                      </a:cubicBezTo>
                      <a:cubicBezTo>
                        <a:pt x="0" y="2494"/>
                        <a:pt x="0" y="2494"/>
                        <a:pt x="0" y="2494"/>
                      </a:cubicBezTo>
                      <a:cubicBezTo>
                        <a:pt x="0" y="2494"/>
                        <a:pt x="0" y="2494"/>
                        <a:pt x="0" y="2771"/>
                      </a:cubicBezTo>
                      <a:cubicBezTo>
                        <a:pt x="0" y="2771"/>
                        <a:pt x="0" y="3048"/>
                        <a:pt x="0" y="3325"/>
                      </a:cubicBezTo>
                      <a:cubicBezTo>
                        <a:pt x="0" y="3325"/>
                        <a:pt x="0" y="3603"/>
                        <a:pt x="554" y="3880"/>
                      </a:cubicBezTo>
                      <a:cubicBezTo>
                        <a:pt x="554" y="3880"/>
                        <a:pt x="1109" y="3880"/>
                        <a:pt x="1109" y="4157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130" name="Freeform 2129">
                  <a:extLst>
                    <a:ext uri="{FF2B5EF4-FFF2-40B4-BE49-F238E27FC236}">
                      <a16:creationId xmlns:a16="http://schemas.microsoft.com/office/drawing/2014/main" id="{663FC565-4F8C-99F5-7AD4-250D01DAB9D8}"/>
                    </a:ext>
                  </a:extLst>
                </p:cNvPr>
                <p:cNvSpPr/>
                <p:nvPr/>
              </p:nvSpPr>
              <p:spPr>
                <a:xfrm>
                  <a:off x="7749424" y="4044211"/>
                  <a:ext cx="4990" cy="9422"/>
                </a:xfrm>
                <a:custGeom>
                  <a:avLst/>
                  <a:gdLst>
                    <a:gd name="connsiteX0" fmla="*/ 1664 w 4990"/>
                    <a:gd name="connsiteY0" fmla="*/ 9422 h 9422"/>
                    <a:gd name="connsiteX1" fmla="*/ 3882 w 4990"/>
                    <a:gd name="connsiteY1" fmla="*/ 8037 h 9422"/>
                    <a:gd name="connsiteX2" fmla="*/ 4436 w 4990"/>
                    <a:gd name="connsiteY2" fmla="*/ 7205 h 9422"/>
                    <a:gd name="connsiteX3" fmla="*/ 4990 w 4990"/>
                    <a:gd name="connsiteY3" fmla="*/ 4711 h 9422"/>
                    <a:gd name="connsiteX4" fmla="*/ 4990 w 4990"/>
                    <a:gd name="connsiteY4" fmla="*/ 2217 h 9422"/>
                    <a:gd name="connsiteX5" fmla="*/ 4990 w 4990"/>
                    <a:gd name="connsiteY5" fmla="*/ 1109 h 9422"/>
                    <a:gd name="connsiteX6" fmla="*/ 4714 w 4990"/>
                    <a:gd name="connsiteY6" fmla="*/ 277 h 9422"/>
                    <a:gd name="connsiteX7" fmla="*/ 3882 w 4990"/>
                    <a:gd name="connsiteY7" fmla="*/ 0 h 9422"/>
                    <a:gd name="connsiteX8" fmla="*/ 2772 w 4990"/>
                    <a:gd name="connsiteY8" fmla="*/ 0 h 9422"/>
                    <a:gd name="connsiteX9" fmla="*/ 555 w 4990"/>
                    <a:gd name="connsiteY9" fmla="*/ 1109 h 9422"/>
                    <a:gd name="connsiteX10" fmla="*/ 278 w 4990"/>
                    <a:gd name="connsiteY10" fmla="*/ 1663 h 9422"/>
                    <a:gd name="connsiteX11" fmla="*/ 0 w 4990"/>
                    <a:gd name="connsiteY11" fmla="*/ 2771 h 9422"/>
                    <a:gd name="connsiteX12" fmla="*/ 278 w 4990"/>
                    <a:gd name="connsiteY12" fmla="*/ 4157 h 9422"/>
                    <a:gd name="connsiteX13" fmla="*/ 278 w 4990"/>
                    <a:gd name="connsiteY13" fmla="*/ 4711 h 9422"/>
                    <a:gd name="connsiteX14" fmla="*/ 278 w 4990"/>
                    <a:gd name="connsiteY14" fmla="*/ 5265 h 9422"/>
                    <a:gd name="connsiteX15" fmla="*/ 278 w 4990"/>
                    <a:gd name="connsiteY15" fmla="*/ 5819 h 9422"/>
                    <a:gd name="connsiteX16" fmla="*/ 278 w 4990"/>
                    <a:gd name="connsiteY16" fmla="*/ 6651 h 9422"/>
                    <a:gd name="connsiteX17" fmla="*/ 278 w 4990"/>
                    <a:gd name="connsiteY17" fmla="*/ 7482 h 9422"/>
                    <a:gd name="connsiteX18" fmla="*/ 1109 w 4990"/>
                    <a:gd name="connsiteY18" fmla="*/ 8868 h 9422"/>
                    <a:gd name="connsiteX19" fmla="*/ 1664 w 4990"/>
                    <a:gd name="connsiteY19" fmla="*/ 8868 h 9422"/>
                    <a:gd name="connsiteX20" fmla="*/ 2218 w 4990"/>
                    <a:gd name="connsiteY20" fmla="*/ 8868 h 94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4990" h="9422">
                      <a:moveTo>
                        <a:pt x="1664" y="9422"/>
                      </a:moveTo>
                      <a:cubicBezTo>
                        <a:pt x="2496" y="9422"/>
                        <a:pt x="3327" y="8591"/>
                        <a:pt x="3882" y="8037"/>
                      </a:cubicBezTo>
                      <a:cubicBezTo>
                        <a:pt x="3882" y="8037"/>
                        <a:pt x="4436" y="7482"/>
                        <a:pt x="4436" y="7205"/>
                      </a:cubicBezTo>
                      <a:cubicBezTo>
                        <a:pt x="4990" y="6374"/>
                        <a:pt x="4990" y="5542"/>
                        <a:pt x="4990" y="4711"/>
                      </a:cubicBezTo>
                      <a:cubicBezTo>
                        <a:pt x="4990" y="3880"/>
                        <a:pt x="4990" y="3048"/>
                        <a:pt x="4990" y="2217"/>
                      </a:cubicBezTo>
                      <a:cubicBezTo>
                        <a:pt x="4990" y="1940"/>
                        <a:pt x="4990" y="1386"/>
                        <a:pt x="4990" y="1109"/>
                      </a:cubicBezTo>
                      <a:cubicBezTo>
                        <a:pt x="4990" y="1109"/>
                        <a:pt x="4990" y="554"/>
                        <a:pt x="4714" y="277"/>
                      </a:cubicBezTo>
                      <a:cubicBezTo>
                        <a:pt x="4714" y="0"/>
                        <a:pt x="4159" y="0"/>
                        <a:pt x="3882" y="0"/>
                      </a:cubicBezTo>
                      <a:cubicBezTo>
                        <a:pt x="3604" y="0"/>
                        <a:pt x="3050" y="0"/>
                        <a:pt x="2772" y="0"/>
                      </a:cubicBezTo>
                      <a:cubicBezTo>
                        <a:pt x="1941" y="0"/>
                        <a:pt x="1109" y="554"/>
                        <a:pt x="555" y="1109"/>
                      </a:cubicBezTo>
                      <a:cubicBezTo>
                        <a:pt x="555" y="1109"/>
                        <a:pt x="555" y="1386"/>
                        <a:pt x="278" y="1663"/>
                      </a:cubicBezTo>
                      <a:cubicBezTo>
                        <a:pt x="278" y="1940"/>
                        <a:pt x="0" y="2217"/>
                        <a:pt x="0" y="2771"/>
                      </a:cubicBezTo>
                      <a:cubicBezTo>
                        <a:pt x="0" y="3325"/>
                        <a:pt x="555" y="3603"/>
                        <a:pt x="278" y="4157"/>
                      </a:cubicBezTo>
                      <a:cubicBezTo>
                        <a:pt x="278" y="4157"/>
                        <a:pt x="278" y="4434"/>
                        <a:pt x="278" y="4711"/>
                      </a:cubicBezTo>
                      <a:cubicBezTo>
                        <a:pt x="278" y="4711"/>
                        <a:pt x="278" y="5265"/>
                        <a:pt x="278" y="5265"/>
                      </a:cubicBezTo>
                      <a:cubicBezTo>
                        <a:pt x="278" y="5265"/>
                        <a:pt x="278" y="5542"/>
                        <a:pt x="278" y="5819"/>
                      </a:cubicBezTo>
                      <a:cubicBezTo>
                        <a:pt x="278" y="6097"/>
                        <a:pt x="278" y="6374"/>
                        <a:pt x="278" y="6651"/>
                      </a:cubicBezTo>
                      <a:cubicBezTo>
                        <a:pt x="278" y="6651"/>
                        <a:pt x="278" y="7205"/>
                        <a:pt x="278" y="7482"/>
                      </a:cubicBezTo>
                      <a:cubicBezTo>
                        <a:pt x="278" y="8037"/>
                        <a:pt x="832" y="8591"/>
                        <a:pt x="1109" y="8868"/>
                      </a:cubicBezTo>
                      <a:cubicBezTo>
                        <a:pt x="1109" y="8868"/>
                        <a:pt x="1109" y="8868"/>
                        <a:pt x="1664" y="8868"/>
                      </a:cubicBezTo>
                      <a:cubicBezTo>
                        <a:pt x="1664" y="8868"/>
                        <a:pt x="1941" y="8868"/>
                        <a:pt x="2218" y="8868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131" name="Freeform 2130">
                  <a:extLst>
                    <a:ext uri="{FF2B5EF4-FFF2-40B4-BE49-F238E27FC236}">
                      <a16:creationId xmlns:a16="http://schemas.microsoft.com/office/drawing/2014/main" id="{9635D305-96F3-A240-A3C4-2CFD06E8CC1E}"/>
                    </a:ext>
                  </a:extLst>
                </p:cNvPr>
                <p:cNvSpPr/>
                <p:nvPr/>
              </p:nvSpPr>
              <p:spPr>
                <a:xfrm>
                  <a:off x="7763286" y="4040331"/>
                  <a:ext cx="6654" cy="11361"/>
                </a:xfrm>
                <a:custGeom>
                  <a:avLst/>
                  <a:gdLst>
                    <a:gd name="connsiteX0" fmla="*/ 6654 w 6654"/>
                    <a:gd name="connsiteY0" fmla="*/ 1386 h 11361"/>
                    <a:gd name="connsiteX1" fmla="*/ 6100 w 6654"/>
                    <a:gd name="connsiteY1" fmla="*/ 1386 h 11361"/>
                    <a:gd name="connsiteX2" fmla="*/ 4990 w 6654"/>
                    <a:gd name="connsiteY2" fmla="*/ 1109 h 11361"/>
                    <a:gd name="connsiteX3" fmla="*/ 4159 w 6654"/>
                    <a:gd name="connsiteY3" fmla="*/ 1109 h 11361"/>
                    <a:gd name="connsiteX4" fmla="*/ 3050 w 6654"/>
                    <a:gd name="connsiteY4" fmla="*/ 277 h 11361"/>
                    <a:gd name="connsiteX5" fmla="*/ 1664 w 6654"/>
                    <a:gd name="connsiteY5" fmla="*/ 0 h 11361"/>
                    <a:gd name="connsiteX6" fmla="*/ 278 w 6654"/>
                    <a:gd name="connsiteY6" fmla="*/ 554 h 11361"/>
                    <a:gd name="connsiteX7" fmla="*/ 0 w 6654"/>
                    <a:gd name="connsiteY7" fmla="*/ 554 h 11361"/>
                    <a:gd name="connsiteX8" fmla="*/ 0 w 6654"/>
                    <a:gd name="connsiteY8" fmla="*/ 832 h 11361"/>
                    <a:gd name="connsiteX9" fmla="*/ 0 w 6654"/>
                    <a:gd name="connsiteY9" fmla="*/ 4434 h 11361"/>
                    <a:gd name="connsiteX10" fmla="*/ 0 w 6654"/>
                    <a:gd name="connsiteY10" fmla="*/ 5265 h 11361"/>
                    <a:gd name="connsiteX11" fmla="*/ 0 w 6654"/>
                    <a:gd name="connsiteY11" fmla="*/ 6928 h 11361"/>
                    <a:gd name="connsiteX12" fmla="*/ 0 w 6654"/>
                    <a:gd name="connsiteY12" fmla="*/ 9145 h 11361"/>
                    <a:gd name="connsiteX13" fmla="*/ 278 w 6654"/>
                    <a:gd name="connsiteY13" fmla="*/ 10808 h 11361"/>
                    <a:gd name="connsiteX14" fmla="*/ 832 w 6654"/>
                    <a:gd name="connsiteY14" fmla="*/ 11362 h 11361"/>
                    <a:gd name="connsiteX15" fmla="*/ 1386 w 6654"/>
                    <a:gd name="connsiteY15" fmla="*/ 11085 h 11361"/>
                    <a:gd name="connsiteX16" fmla="*/ 1664 w 6654"/>
                    <a:gd name="connsiteY16" fmla="*/ 10254 h 11361"/>
                    <a:gd name="connsiteX17" fmla="*/ 1941 w 6654"/>
                    <a:gd name="connsiteY17" fmla="*/ 9422 h 11361"/>
                    <a:gd name="connsiteX18" fmla="*/ 2772 w 6654"/>
                    <a:gd name="connsiteY18" fmla="*/ 9145 h 11361"/>
                    <a:gd name="connsiteX19" fmla="*/ 3327 w 6654"/>
                    <a:gd name="connsiteY19" fmla="*/ 8591 h 11361"/>
                    <a:gd name="connsiteX20" fmla="*/ 3327 w 6654"/>
                    <a:gd name="connsiteY20" fmla="*/ 8591 h 11361"/>
                    <a:gd name="connsiteX21" fmla="*/ 4990 w 6654"/>
                    <a:gd name="connsiteY21" fmla="*/ 8037 h 11361"/>
                    <a:gd name="connsiteX22" fmla="*/ 5268 w 6654"/>
                    <a:gd name="connsiteY22" fmla="*/ 6651 h 11361"/>
                    <a:gd name="connsiteX23" fmla="*/ 6100 w 6654"/>
                    <a:gd name="connsiteY23" fmla="*/ 5542 h 11361"/>
                    <a:gd name="connsiteX24" fmla="*/ 6100 w 6654"/>
                    <a:gd name="connsiteY24" fmla="*/ 4434 h 11361"/>
                    <a:gd name="connsiteX25" fmla="*/ 6100 w 6654"/>
                    <a:gd name="connsiteY25" fmla="*/ 3603 h 11361"/>
                    <a:gd name="connsiteX26" fmla="*/ 6100 w 6654"/>
                    <a:gd name="connsiteY26" fmla="*/ 2771 h 11361"/>
                    <a:gd name="connsiteX27" fmla="*/ 6654 w 6654"/>
                    <a:gd name="connsiteY27" fmla="*/ 2217 h 11361"/>
                    <a:gd name="connsiteX28" fmla="*/ 6654 w 6654"/>
                    <a:gd name="connsiteY28" fmla="*/ 1663 h 11361"/>
                    <a:gd name="connsiteX29" fmla="*/ 6100 w 6654"/>
                    <a:gd name="connsiteY29" fmla="*/ 1109 h 113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</a:cxnLst>
                  <a:rect l="l" t="t" r="r" b="b"/>
                  <a:pathLst>
                    <a:path w="6654" h="11361">
                      <a:moveTo>
                        <a:pt x="6654" y="1386"/>
                      </a:moveTo>
                      <a:cubicBezTo>
                        <a:pt x="6654" y="1386"/>
                        <a:pt x="6377" y="1386"/>
                        <a:pt x="6100" y="1386"/>
                      </a:cubicBezTo>
                      <a:cubicBezTo>
                        <a:pt x="5822" y="1386"/>
                        <a:pt x="5268" y="1386"/>
                        <a:pt x="4990" y="1109"/>
                      </a:cubicBezTo>
                      <a:cubicBezTo>
                        <a:pt x="4714" y="1109"/>
                        <a:pt x="4436" y="1109"/>
                        <a:pt x="4159" y="1109"/>
                      </a:cubicBezTo>
                      <a:cubicBezTo>
                        <a:pt x="3882" y="1109"/>
                        <a:pt x="3604" y="554"/>
                        <a:pt x="3050" y="277"/>
                      </a:cubicBezTo>
                      <a:cubicBezTo>
                        <a:pt x="2772" y="0"/>
                        <a:pt x="2218" y="0"/>
                        <a:pt x="1664" y="0"/>
                      </a:cubicBezTo>
                      <a:cubicBezTo>
                        <a:pt x="1109" y="0"/>
                        <a:pt x="832" y="0"/>
                        <a:pt x="278" y="554"/>
                      </a:cubicBezTo>
                      <a:cubicBezTo>
                        <a:pt x="278" y="554"/>
                        <a:pt x="278" y="554"/>
                        <a:pt x="0" y="554"/>
                      </a:cubicBezTo>
                      <a:cubicBezTo>
                        <a:pt x="0" y="554"/>
                        <a:pt x="0" y="554"/>
                        <a:pt x="0" y="832"/>
                      </a:cubicBezTo>
                      <a:cubicBezTo>
                        <a:pt x="0" y="1940"/>
                        <a:pt x="0" y="3326"/>
                        <a:pt x="0" y="4434"/>
                      </a:cubicBezTo>
                      <a:cubicBezTo>
                        <a:pt x="0" y="4434"/>
                        <a:pt x="0" y="4988"/>
                        <a:pt x="0" y="5265"/>
                      </a:cubicBezTo>
                      <a:cubicBezTo>
                        <a:pt x="0" y="5819"/>
                        <a:pt x="0" y="6374"/>
                        <a:pt x="0" y="6928"/>
                      </a:cubicBezTo>
                      <a:cubicBezTo>
                        <a:pt x="0" y="7760"/>
                        <a:pt x="0" y="8314"/>
                        <a:pt x="0" y="9145"/>
                      </a:cubicBezTo>
                      <a:cubicBezTo>
                        <a:pt x="0" y="9699"/>
                        <a:pt x="0" y="10254"/>
                        <a:pt x="278" y="10808"/>
                      </a:cubicBezTo>
                      <a:cubicBezTo>
                        <a:pt x="278" y="11085"/>
                        <a:pt x="555" y="11362"/>
                        <a:pt x="832" y="11362"/>
                      </a:cubicBezTo>
                      <a:cubicBezTo>
                        <a:pt x="832" y="11362"/>
                        <a:pt x="1109" y="11362"/>
                        <a:pt x="1386" y="11085"/>
                      </a:cubicBezTo>
                      <a:cubicBezTo>
                        <a:pt x="1386" y="11085"/>
                        <a:pt x="1664" y="10531"/>
                        <a:pt x="1664" y="10254"/>
                      </a:cubicBezTo>
                      <a:cubicBezTo>
                        <a:pt x="1664" y="10254"/>
                        <a:pt x="1664" y="9699"/>
                        <a:pt x="1941" y="9422"/>
                      </a:cubicBezTo>
                      <a:cubicBezTo>
                        <a:pt x="1941" y="9422"/>
                        <a:pt x="2496" y="9422"/>
                        <a:pt x="2772" y="9145"/>
                      </a:cubicBezTo>
                      <a:cubicBezTo>
                        <a:pt x="2772" y="9145"/>
                        <a:pt x="3050" y="8591"/>
                        <a:pt x="3327" y="8591"/>
                      </a:cubicBezTo>
                      <a:cubicBezTo>
                        <a:pt x="3327" y="8591"/>
                        <a:pt x="3327" y="8591"/>
                        <a:pt x="3327" y="8591"/>
                      </a:cubicBezTo>
                      <a:cubicBezTo>
                        <a:pt x="3882" y="8591"/>
                        <a:pt x="4714" y="8591"/>
                        <a:pt x="4990" y="8037"/>
                      </a:cubicBezTo>
                      <a:cubicBezTo>
                        <a:pt x="4990" y="7760"/>
                        <a:pt x="4990" y="7205"/>
                        <a:pt x="5268" y="6651"/>
                      </a:cubicBezTo>
                      <a:cubicBezTo>
                        <a:pt x="5268" y="6097"/>
                        <a:pt x="5822" y="5819"/>
                        <a:pt x="6100" y="5542"/>
                      </a:cubicBezTo>
                      <a:cubicBezTo>
                        <a:pt x="6100" y="5265"/>
                        <a:pt x="6377" y="4988"/>
                        <a:pt x="6100" y="4434"/>
                      </a:cubicBezTo>
                      <a:cubicBezTo>
                        <a:pt x="6100" y="4434"/>
                        <a:pt x="6100" y="3880"/>
                        <a:pt x="6100" y="3603"/>
                      </a:cubicBezTo>
                      <a:cubicBezTo>
                        <a:pt x="6100" y="3603"/>
                        <a:pt x="6100" y="3048"/>
                        <a:pt x="6100" y="2771"/>
                      </a:cubicBezTo>
                      <a:cubicBezTo>
                        <a:pt x="6100" y="2771"/>
                        <a:pt x="6654" y="2771"/>
                        <a:pt x="6654" y="2217"/>
                      </a:cubicBezTo>
                      <a:cubicBezTo>
                        <a:pt x="6654" y="2217"/>
                        <a:pt x="6654" y="1940"/>
                        <a:pt x="6654" y="1663"/>
                      </a:cubicBezTo>
                      <a:cubicBezTo>
                        <a:pt x="6654" y="1663"/>
                        <a:pt x="6377" y="1109"/>
                        <a:pt x="6100" y="1109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132" name="Freeform 2131">
                  <a:extLst>
                    <a:ext uri="{FF2B5EF4-FFF2-40B4-BE49-F238E27FC236}">
                      <a16:creationId xmlns:a16="http://schemas.microsoft.com/office/drawing/2014/main" id="{A491D693-42C8-29C1-FB66-826F3EF4732C}"/>
                    </a:ext>
                  </a:extLst>
                </p:cNvPr>
                <p:cNvSpPr/>
                <p:nvPr/>
              </p:nvSpPr>
              <p:spPr>
                <a:xfrm>
                  <a:off x="7764118" y="4037560"/>
                  <a:ext cx="1663" cy="1662"/>
                </a:xfrm>
                <a:custGeom>
                  <a:avLst/>
                  <a:gdLst>
                    <a:gd name="connsiteX0" fmla="*/ 554 w 1663"/>
                    <a:gd name="connsiteY0" fmla="*/ 1663 h 1662"/>
                    <a:gd name="connsiteX1" fmla="*/ 1386 w 1663"/>
                    <a:gd name="connsiteY1" fmla="*/ 1109 h 1662"/>
                    <a:gd name="connsiteX2" fmla="*/ 1664 w 1663"/>
                    <a:gd name="connsiteY2" fmla="*/ 554 h 1662"/>
                    <a:gd name="connsiteX3" fmla="*/ 1664 w 1663"/>
                    <a:gd name="connsiteY3" fmla="*/ 0 h 1662"/>
                    <a:gd name="connsiteX4" fmla="*/ 1386 w 1663"/>
                    <a:gd name="connsiteY4" fmla="*/ 0 h 1662"/>
                    <a:gd name="connsiteX5" fmla="*/ 554 w 1663"/>
                    <a:gd name="connsiteY5" fmla="*/ 0 h 1662"/>
                    <a:gd name="connsiteX6" fmla="*/ 278 w 1663"/>
                    <a:gd name="connsiteY6" fmla="*/ 0 h 1662"/>
                    <a:gd name="connsiteX7" fmla="*/ 278 w 1663"/>
                    <a:gd name="connsiteY7" fmla="*/ 0 h 1662"/>
                    <a:gd name="connsiteX8" fmla="*/ 0 w 1663"/>
                    <a:gd name="connsiteY8" fmla="*/ 832 h 1662"/>
                    <a:gd name="connsiteX9" fmla="*/ 0 w 1663"/>
                    <a:gd name="connsiteY9" fmla="*/ 1386 h 1662"/>
                    <a:gd name="connsiteX10" fmla="*/ 554 w 1663"/>
                    <a:gd name="connsiteY10" fmla="*/ 1386 h 16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663" h="1662">
                      <a:moveTo>
                        <a:pt x="554" y="1663"/>
                      </a:moveTo>
                      <a:cubicBezTo>
                        <a:pt x="832" y="1663"/>
                        <a:pt x="1386" y="1663"/>
                        <a:pt x="1386" y="1109"/>
                      </a:cubicBezTo>
                      <a:cubicBezTo>
                        <a:pt x="1386" y="1109"/>
                        <a:pt x="1664" y="832"/>
                        <a:pt x="1664" y="554"/>
                      </a:cubicBezTo>
                      <a:cubicBezTo>
                        <a:pt x="1664" y="554"/>
                        <a:pt x="1664" y="277"/>
                        <a:pt x="1664" y="0"/>
                      </a:cubicBezTo>
                      <a:cubicBezTo>
                        <a:pt x="1664" y="0"/>
                        <a:pt x="1664" y="0"/>
                        <a:pt x="1386" y="0"/>
                      </a:cubicBezTo>
                      <a:cubicBezTo>
                        <a:pt x="1109" y="0"/>
                        <a:pt x="832" y="0"/>
                        <a:pt x="554" y="0"/>
                      </a:cubicBezTo>
                      <a:cubicBezTo>
                        <a:pt x="554" y="0"/>
                        <a:pt x="554" y="0"/>
                        <a:pt x="278" y="0"/>
                      </a:cubicBezTo>
                      <a:cubicBezTo>
                        <a:pt x="278" y="0"/>
                        <a:pt x="278" y="0"/>
                        <a:pt x="278" y="0"/>
                      </a:cubicBezTo>
                      <a:cubicBezTo>
                        <a:pt x="278" y="0"/>
                        <a:pt x="278" y="554"/>
                        <a:pt x="0" y="832"/>
                      </a:cubicBezTo>
                      <a:cubicBezTo>
                        <a:pt x="0" y="832"/>
                        <a:pt x="0" y="1386"/>
                        <a:pt x="0" y="1386"/>
                      </a:cubicBezTo>
                      <a:cubicBezTo>
                        <a:pt x="0" y="1386"/>
                        <a:pt x="554" y="1386"/>
                        <a:pt x="554" y="1386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133" name="Freeform 2132">
                  <a:extLst>
                    <a:ext uri="{FF2B5EF4-FFF2-40B4-BE49-F238E27FC236}">
                      <a16:creationId xmlns:a16="http://schemas.microsoft.com/office/drawing/2014/main" id="{42BB6873-D70F-B2EF-F033-A487B6E162C8}"/>
                    </a:ext>
                  </a:extLst>
                </p:cNvPr>
                <p:cNvSpPr/>
                <p:nvPr/>
              </p:nvSpPr>
              <p:spPr>
                <a:xfrm>
                  <a:off x="7761069" y="4026643"/>
                  <a:ext cx="12475" cy="9530"/>
                </a:xfrm>
                <a:custGeom>
                  <a:avLst/>
                  <a:gdLst>
                    <a:gd name="connsiteX0" fmla="*/ 12476 w 12475"/>
                    <a:gd name="connsiteY0" fmla="*/ 5374 h 9530"/>
                    <a:gd name="connsiteX1" fmla="*/ 11089 w 12475"/>
                    <a:gd name="connsiteY1" fmla="*/ 4820 h 9530"/>
                    <a:gd name="connsiteX2" fmla="*/ 10534 w 12475"/>
                    <a:gd name="connsiteY2" fmla="*/ 4820 h 9530"/>
                    <a:gd name="connsiteX3" fmla="*/ 9703 w 12475"/>
                    <a:gd name="connsiteY3" fmla="*/ 5374 h 9530"/>
                    <a:gd name="connsiteX4" fmla="*/ 8594 w 12475"/>
                    <a:gd name="connsiteY4" fmla="*/ 5929 h 9530"/>
                    <a:gd name="connsiteX5" fmla="*/ 7485 w 12475"/>
                    <a:gd name="connsiteY5" fmla="*/ 5929 h 9530"/>
                    <a:gd name="connsiteX6" fmla="*/ 6653 w 12475"/>
                    <a:gd name="connsiteY6" fmla="*/ 4820 h 9530"/>
                    <a:gd name="connsiteX7" fmla="*/ 5822 w 12475"/>
                    <a:gd name="connsiteY7" fmla="*/ 2603 h 9530"/>
                    <a:gd name="connsiteX8" fmla="*/ 5822 w 12475"/>
                    <a:gd name="connsiteY8" fmla="*/ 1217 h 9530"/>
                    <a:gd name="connsiteX9" fmla="*/ 5545 w 12475"/>
                    <a:gd name="connsiteY9" fmla="*/ 663 h 9530"/>
                    <a:gd name="connsiteX10" fmla="*/ 3327 w 12475"/>
                    <a:gd name="connsiteY10" fmla="*/ 109 h 9530"/>
                    <a:gd name="connsiteX11" fmla="*/ 2217 w 12475"/>
                    <a:gd name="connsiteY11" fmla="*/ 663 h 9530"/>
                    <a:gd name="connsiteX12" fmla="*/ 1941 w 12475"/>
                    <a:gd name="connsiteY12" fmla="*/ 940 h 9530"/>
                    <a:gd name="connsiteX13" fmla="*/ 1386 w 12475"/>
                    <a:gd name="connsiteY13" fmla="*/ 2049 h 9530"/>
                    <a:gd name="connsiteX14" fmla="*/ 554 w 12475"/>
                    <a:gd name="connsiteY14" fmla="*/ 3434 h 9530"/>
                    <a:gd name="connsiteX15" fmla="*/ 0 w 12475"/>
                    <a:gd name="connsiteY15" fmla="*/ 4543 h 9530"/>
                    <a:gd name="connsiteX16" fmla="*/ 0 w 12475"/>
                    <a:gd name="connsiteY16" fmla="*/ 5651 h 9530"/>
                    <a:gd name="connsiteX17" fmla="*/ 1109 w 12475"/>
                    <a:gd name="connsiteY17" fmla="*/ 6206 h 9530"/>
                    <a:gd name="connsiteX18" fmla="*/ 1941 w 12475"/>
                    <a:gd name="connsiteY18" fmla="*/ 6206 h 9530"/>
                    <a:gd name="connsiteX19" fmla="*/ 2495 w 12475"/>
                    <a:gd name="connsiteY19" fmla="*/ 7037 h 9530"/>
                    <a:gd name="connsiteX20" fmla="*/ 3049 w 12475"/>
                    <a:gd name="connsiteY20" fmla="*/ 7868 h 9530"/>
                    <a:gd name="connsiteX21" fmla="*/ 4435 w 12475"/>
                    <a:gd name="connsiteY21" fmla="*/ 9254 h 9530"/>
                    <a:gd name="connsiteX22" fmla="*/ 5267 w 12475"/>
                    <a:gd name="connsiteY22" fmla="*/ 9531 h 9530"/>
                    <a:gd name="connsiteX23" fmla="*/ 6931 w 12475"/>
                    <a:gd name="connsiteY23" fmla="*/ 8700 h 9530"/>
                    <a:gd name="connsiteX24" fmla="*/ 8594 w 12475"/>
                    <a:gd name="connsiteY24" fmla="*/ 8422 h 9530"/>
                    <a:gd name="connsiteX25" fmla="*/ 11366 w 12475"/>
                    <a:gd name="connsiteY25" fmla="*/ 8422 h 9530"/>
                    <a:gd name="connsiteX26" fmla="*/ 12198 w 12475"/>
                    <a:gd name="connsiteY26" fmla="*/ 7868 h 9530"/>
                    <a:gd name="connsiteX27" fmla="*/ 12198 w 12475"/>
                    <a:gd name="connsiteY27" fmla="*/ 7591 h 9530"/>
                    <a:gd name="connsiteX28" fmla="*/ 12476 w 12475"/>
                    <a:gd name="connsiteY28" fmla="*/ 6483 h 9530"/>
                    <a:gd name="connsiteX29" fmla="*/ 12476 w 12475"/>
                    <a:gd name="connsiteY29" fmla="*/ 5374 h 95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</a:cxnLst>
                  <a:rect l="l" t="t" r="r" b="b"/>
                  <a:pathLst>
                    <a:path w="12475" h="9530">
                      <a:moveTo>
                        <a:pt x="12476" y="5374"/>
                      </a:moveTo>
                      <a:cubicBezTo>
                        <a:pt x="12198" y="4820"/>
                        <a:pt x="11644" y="4820"/>
                        <a:pt x="11089" y="4820"/>
                      </a:cubicBezTo>
                      <a:cubicBezTo>
                        <a:pt x="11089" y="4820"/>
                        <a:pt x="10812" y="4820"/>
                        <a:pt x="10534" y="4820"/>
                      </a:cubicBezTo>
                      <a:cubicBezTo>
                        <a:pt x="10534" y="4820"/>
                        <a:pt x="9980" y="5097"/>
                        <a:pt x="9703" y="5374"/>
                      </a:cubicBezTo>
                      <a:cubicBezTo>
                        <a:pt x="9426" y="5374"/>
                        <a:pt x="8871" y="5651"/>
                        <a:pt x="8594" y="5929"/>
                      </a:cubicBezTo>
                      <a:cubicBezTo>
                        <a:pt x="8317" y="5929"/>
                        <a:pt x="7762" y="5929"/>
                        <a:pt x="7485" y="5929"/>
                      </a:cubicBezTo>
                      <a:cubicBezTo>
                        <a:pt x="7208" y="5929"/>
                        <a:pt x="6931" y="5374"/>
                        <a:pt x="6653" y="4820"/>
                      </a:cubicBezTo>
                      <a:cubicBezTo>
                        <a:pt x="6376" y="3988"/>
                        <a:pt x="5822" y="3434"/>
                        <a:pt x="5822" y="2603"/>
                      </a:cubicBezTo>
                      <a:cubicBezTo>
                        <a:pt x="5822" y="2049"/>
                        <a:pt x="5822" y="1494"/>
                        <a:pt x="5822" y="1217"/>
                      </a:cubicBezTo>
                      <a:cubicBezTo>
                        <a:pt x="5822" y="1217"/>
                        <a:pt x="5822" y="940"/>
                        <a:pt x="5545" y="663"/>
                      </a:cubicBezTo>
                      <a:cubicBezTo>
                        <a:pt x="4990" y="109"/>
                        <a:pt x="4159" y="-168"/>
                        <a:pt x="3327" y="109"/>
                      </a:cubicBezTo>
                      <a:cubicBezTo>
                        <a:pt x="3049" y="109"/>
                        <a:pt x="2495" y="386"/>
                        <a:pt x="2217" y="663"/>
                      </a:cubicBezTo>
                      <a:cubicBezTo>
                        <a:pt x="2217" y="663"/>
                        <a:pt x="1941" y="663"/>
                        <a:pt x="1941" y="940"/>
                      </a:cubicBezTo>
                      <a:cubicBezTo>
                        <a:pt x="1663" y="1217"/>
                        <a:pt x="1386" y="1494"/>
                        <a:pt x="1386" y="2049"/>
                      </a:cubicBezTo>
                      <a:cubicBezTo>
                        <a:pt x="1386" y="2603"/>
                        <a:pt x="831" y="2880"/>
                        <a:pt x="554" y="3434"/>
                      </a:cubicBezTo>
                      <a:cubicBezTo>
                        <a:pt x="554" y="3711"/>
                        <a:pt x="0" y="3988"/>
                        <a:pt x="0" y="4543"/>
                      </a:cubicBezTo>
                      <a:cubicBezTo>
                        <a:pt x="0" y="4820"/>
                        <a:pt x="0" y="5374"/>
                        <a:pt x="0" y="5651"/>
                      </a:cubicBezTo>
                      <a:cubicBezTo>
                        <a:pt x="0" y="5929"/>
                        <a:pt x="831" y="6206"/>
                        <a:pt x="1109" y="6206"/>
                      </a:cubicBezTo>
                      <a:cubicBezTo>
                        <a:pt x="1109" y="6206"/>
                        <a:pt x="1663" y="6206"/>
                        <a:pt x="1941" y="6206"/>
                      </a:cubicBezTo>
                      <a:cubicBezTo>
                        <a:pt x="1941" y="6206"/>
                        <a:pt x="2495" y="6760"/>
                        <a:pt x="2495" y="7037"/>
                      </a:cubicBezTo>
                      <a:cubicBezTo>
                        <a:pt x="2495" y="7314"/>
                        <a:pt x="2772" y="7591"/>
                        <a:pt x="3049" y="7868"/>
                      </a:cubicBezTo>
                      <a:cubicBezTo>
                        <a:pt x="3327" y="8422"/>
                        <a:pt x="3881" y="8977"/>
                        <a:pt x="4435" y="9254"/>
                      </a:cubicBezTo>
                      <a:cubicBezTo>
                        <a:pt x="4435" y="9254"/>
                        <a:pt x="4990" y="9531"/>
                        <a:pt x="5267" y="9531"/>
                      </a:cubicBezTo>
                      <a:cubicBezTo>
                        <a:pt x="5822" y="9531"/>
                        <a:pt x="6376" y="8977"/>
                        <a:pt x="6931" y="8700"/>
                      </a:cubicBezTo>
                      <a:cubicBezTo>
                        <a:pt x="7485" y="8422"/>
                        <a:pt x="8040" y="8422"/>
                        <a:pt x="8594" y="8422"/>
                      </a:cubicBezTo>
                      <a:lnTo>
                        <a:pt x="11366" y="8422"/>
                      </a:lnTo>
                      <a:cubicBezTo>
                        <a:pt x="11366" y="8145"/>
                        <a:pt x="11921" y="8145"/>
                        <a:pt x="12198" y="7868"/>
                      </a:cubicBezTo>
                      <a:cubicBezTo>
                        <a:pt x="12198" y="7868"/>
                        <a:pt x="12198" y="7868"/>
                        <a:pt x="12198" y="7591"/>
                      </a:cubicBezTo>
                      <a:cubicBezTo>
                        <a:pt x="12198" y="7314"/>
                        <a:pt x="12476" y="6760"/>
                        <a:pt x="12476" y="6483"/>
                      </a:cubicBezTo>
                      <a:cubicBezTo>
                        <a:pt x="12476" y="5929"/>
                        <a:pt x="12476" y="5651"/>
                        <a:pt x="12476" y="5374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134" name="Freeform 2133">
                  <a:extLst>
                    <a:ext uri="{FF2B5EF4-FFF2-40B4-BE49-F238E27FC236}">
                      <a16:creationId xmlns:a16="http://schemas.microsoft.com/office/drawing/2014/main" id="{4565B25A-8CBB-4FC7-8FB9-1DC646DC3BD4}"/>
                    </a:ext>
                  </a:extLst>
                </p:cNvPr>
                <p:cNvSpPr/>
                <p:nvPr/>
              </p:nvSpPr>
              <p:spPr>
                <a:xfrm>
                  <a:off x="7763564" y="4015113"/>
                  <a:ext cx="3604" cy="8313"/>
                </a:xfrm>
                <a:custGeom>
                  <a:avLst/>
                  <a:gdLst>
                    <a:gd name="connsiteX0" fmla="*/ 3604 w 3604"/>
                    <a:gd name="connsiteY0" fmla="*/ 0 h 8313"/>
                    <a:gd name="connsiteX1" fmla="*/ 3050 w 3604"/>
                    <a:gd name="connsiteY1" fmla="*/ 0 h 8313"/>
                    <a:gd name="connsiteX2" fmla="*/ 2495 w 3604"/>
                    <a:gd name="connsiteY2" fmla="*/ 0 h 8313"/>
                    <a:gd name="connsiteX3" fmla="*/ 1386 w 3604"/>
                    <a:gd name="connsiteY3" fmla="*/ 0 h 8313"/>
                    <a:gd name="connsiteX4" fmla="*/ 554 w 3604"/>
                    <a:gd name="connsiteY4" fmla="*/ 277 h 8313"/>
                    <a:gd name="connsiteX5" fmla="*/ 278 w 3604"/>
                    <a:gd name="connsiteY5" fmla="*/ 554 h 8313"/>
                    <a:gd name="connsiteX6" fmla="*/ 278 w 3604"/>
                    <a:gd name="connsiteY6" fmla="*/ 1109 h 8313"/>
                    <a:gd name="connsiteX7" fmla="*/ 0 w 3604"/>
                    <a:gd name="connsiteY7" fmla="*/ 2217 h 8313"/>
                    <a:gd name="connsiteX8" fmla="*/ 0 w 3604"/>
                    <a:gd name="connsiteY8" fmla="*/ 3880 h 8313"/>
                    <a:gd name="connsiteX9" fmla="*/ 0 w 3604"/>
                    <a:gd name="connsiteY9" fmla="*/ 5819 h 8313"/>
                    <a:gd name="connsiteX10" fmla="*/ 278 w 3604"/>
                    <a:gd name="connsiteY10" fmla="*/ 7482 h 8313"/>
                    <a:gd name="connsiteX11" fmla="*/ 278 w 3604"/>
                    <a:gd name="connsiteY11" fmla="*/ 8037 h 8313"/>
                    <a:gd name="connsiteX12" fmla="*/ 832 w 3604"/>
                    <a:gd name="connsiteY12" fmla="*/ 8314 h 8313"/>
                    <a:gd name="connsiteX13" fmla="*/ 1386 w 3604"/>
                    <a:gd name="connsiteY13" fmla="*/ 8314 h 8313"/>
                    <a:gd name="connsiteX14" fmla="*/ 1941 w 3604"/>
                    <a:gd name="connsiteY14" fmla="*/ 8314 h 8313"/>
                    <a:gd name="connsiteX15" fmla="*/ 1941 w 3604"/>
                    <a:gd name="connsiteY15" fmla="*/ 7760 h 8313"/>
                    <a:gd name="connsiteX16" fmla="*/ 1941 w 3604"/>
                    <a:gd name="connsiteY16" fmla="*/ 6928 h 8313"/>
                    <a:gd name="connsiteX17" fmla="*/ 1941 w 3604"/>
                    <a:gd name="connsiteY17" fmla="*/ 6097 h 8313"/>
                    <a:gd name="connsiteX18" fmla="*/ 2218 w 3604"/>
                    <a:gd name="connsiteY18" fmla="*/ 5542 h 8313"/>
                    <a:gd name="connsiteX19" fmla="*/ 2772 w 3604"/>
                    <a:gd name="connsiteY19" fmla="*/ 4434 h 8313"/>
                    <a:gd name="connsiteX20" fmla="*/ 3327 w 3604"/>
                    <a:gd name="connsiteY20" fmla="*/ 3325 h 8313"/>
                    <a:gd name="connsiteX21" fmla="*/ 3604 w 3604"/>
                    <a:gd name="connsiteY21" fmla="*/ 2217 h 8313"/>
                    <a:gd name="connsiteX22" fmla="*/ 3604 w 3604"/>
                    <a:gd name="connsiteY22" fmla="*/ 1386 h 8313"/>
                    <a:gd name="connsiteX23" fmla="*/ 3327 w 3604"/>
                    <a:gd name="connsiteY23" fmla="*/ 554 h 8313"/>
                    <a:gd name="connsiteX24" fmla="*/ 2772 w 3604"/>
                    <a:gd name="connsiteY24" fmla="*/ 0 h 83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3604" h="8313">
                      <a:moveTo>
                        <a:pt x="3604" y="0"/>
                      </a:moveTo>
                      <a:cubicBezTo>
                        <a:pt x="3604" y="0"/>
                        <a:pt x="3327" y="0"/>
                        <a:pt x="3050" y="0"/>
                      </a:cubicBezTo>
                      <a:cubicBezTo>
                        <a:pt x="3050" y="0"/>
                        <a:pt x="2772" y="0"/>
                        <a:pt x="2495" y="0"/>
                      </a:cubicBezTo>
                      <a:cubicBezTo>
                        <a:pt x="2218" y="0"/>
                        <a:pt x="1664" y="0"/>
                        <a:pt x="1386" y="0"/>
                      </a:cubicBezTo>
                      <a:cubicBezTo>
                        <a:pt x="1109" y="0"/>
                        <a:pt x="832" y="0"/>
                        <a:pt x="554" y="277"/>
                      </a:cubicBezTo>
                      <a:cubicBezTo>
                        <a:pt x="554" y="277"/>
                        <a:pt x="554" y="277"/>
                        <a:pt x="278" y="554"/>
                      </a:cubicBezTo>
                      <a:cubicBezTo>
                        <a:pt x="278" y="554"/>
                        <a:pt x="278" y="832"/>
                        <a:pt x="278" y="1109"/>
                      </a:cubicBezTo>
                      <a:cubicBezTo>
                        <a:pt x="278" y="1386"/>
                        <a:pt x="278" y="1663"/>
                        <a:pt x="0" y="2217"/>
                      </a:cubicBezTo>
                      <a:cubicBezTo>
                        <a:pt x="0" y="2771"/>
                        <a:pt x="0" y="3325"/>
                        <a:pt x="0" y="3880"/>
                      </a:cubicBezTo>
                      <a:cubicBezTo>
                        <a:pt x="0" y="4434"/>
                        <a:pt x="0" y="5265"/>
                        <a:pt x="0" y="5819"/>
                      </a:cubicBezTo>
                      <a:cubicBezTo>
                        <a:pt x="0" y="6374"/>
                        <a:pt x="0" y="6928"/>
                        <a:pt x="278" y="7482"/>
                      </a:cubicBezTo>
                      <a:cubicBezTo>
                        <a:pt x="278" y="7482"/>
                        <a:pt x="278" y="7760"/>
                        <a:pt x="278" y="8037"/>
                      </a:cubicBezTo>
                      <a:cubicBezTo>
                        <a:pt x="278" y="8314"/>
                        <a:pt x="554" y="8037"/>
                        <a:pt x="832" y="8314"/>
                      </a:cubicBezTo>
                      <a:cubicBezTo>
                        <a:pt x="832" y="8314"/>
                        <a:pt x="1386" y="8314"/>
                        <a:pt x="1386" y="8314"/>
                      </a:cubicBezTo>
                      <a:lnTo>
                        <a:pt x="1941" y="8314"/>
                      </a:lnTo>
                      <a:cubicBezTo>
                        <a:pt x="1941" y="8037"/>
                        <a:pt x="1941" y="7760"/>
                        <a:pt x="1941" y="7760"/>
                      </a:cubicBezTo>
                      <a:cubicBezTo>
                        <a:pt x="1941" y="7760"/>
                        <a:pt x="1941" y="7205"/>
                        <a:pt x="1941" y="6928"/>
                      </a:cubicBezTo>
                      <a:cubicBezTo>
                        <a:pt x="1941" y="6928"/>
                        <a:pt x="1941" y="6374"/>
                        <a:pt x="1941" y="6097"/>
                      </a:cubicBezTo>
                      <a:cubicBezTo>
                        <a:pt x="1941" y="6097"/>
                        <a:pt x="1941" y="5819"/>
                        <a:pt x="2218" y="5542"/>
                      </a:cubicBezTo>
                      <a:cubicBezTo>
                        <a:pt x="2218" y="5265"/>
                        <a:pt x="2495" y="4711"/>
                        <a:pt x="2772" y="4434"/>
                      </a:cubicBezTo>
                      <a:cubicBezTo>
                        <a:pt x="2772" y="4157"/>
                        <a:pt x="3327" y="3603"/>
                        <a:pt x="3327" y="3325"/>
                      </a:cubicBezTo>
                      <a:cubicBezTo>
                        <a:pt x="3327" y="3048"/>
                        <a:pt x="3327" y="2494"/>
                        <a:pt x="3604" y="2217"/>
                      </a:cubicBezTo>
                      <a:cubicBezTo>
                        <a:pt x="3604" y="2217"/>
                        <a:pt x="3604" y="1663"/>
                        <a:pt x="3604" y="1386"/>
                      </a:cubicBezTo>
                      <a:cubicBezTo>
                        <a:pt x="3604" y="1109"/>
                        <a:pt x="3604" y="832"/>
                        <a:pt x="3327" y="554"/>
                      </a:cubicBezTo>
                      <a:cubicBezTo>
                        <a:pt x="3327" y="277"/>
                        <a:pt x="3327" y="0"/>
                        <a:pt x="2772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135" name="Freeform 2134">
                  <a:extLst>
                    <a:ext uri="{FF2B5EF4-FFF2-40B4-BE49-F238E27FC236}">
                      <a16:creationId xmlns:a16="http://schemas.microsoft.com/office/drawing/2014/main" id="{F596BB64-4ECA-F99D-5D53-0E981982579E}"/>
                    </a:ext>
                  </a:extLst>
                </p:cNvPr>
                <p:cNvSpPr/>
                <p:nvPr/>
              </p:nvSpPr>
              <p:spPr>
                <a:xfrm>
                  <a:off x="7763009" y="3999594"/>
                  <a:ext cx="8871" cy="14524"/>
                </a:xfrm>
                <a:custGeom>
                  <a:avLst/>
                  <a:gdLst>
                    <a:gd name="connsiteX0" fmla="*/ 6377 w 8871"/>
                    <a:gd name="connsiteY0" fmla="*/ 3602 h 14524"/>
                    <a:gd name="connsiteX1" fmla="*/ 5267 w 8871"/>
                    <a:gd name="connsiteY1" fmla="*/ 1663 h 14524"/>
                    <a:gd name="connsiteX2" fmla="*/ 4435 w 8871"/>
                    <a:gd name="connsiteY2" fmla="*/ 554 h 14524"/>
                    <a:gd name="connsiteX3" fmla="*/ 3327 w 8871"/>
                    <a:gd name="connsiteY3" fmla="*/ 0 h 14524"/>
                    <a:gd name="connsiteX4" fmla="*/ 2218 w 8871"/>
                    <a:gd name="connsiteY4" fmla="*/ 554 h 14524"/>
                    <a:gd name="connsiteX5" fmla="*/ 1386 w 8871"/>
                    <a:gd name="connsiteY5" fmla="*/ 1663 h 14524"/>
                    <a:gd name="connsiteX6" fmla="*/ 277 w 8871"/>
                    <a:gd name="connsiteY6" fmla="*/ 4711 h 14524"/>
                    <a:gd name="connsiteX7" fmla="*/ 0 w 8871"/>
                    <a:gd name="connsiteY7" fmla="*/ 6651 h 14524"/>
                    <a:gd name="connsiteX8" fmla="*/ 0 w 8871"/>
                    <a:gd name="connsiteY8" fmla="*/ 8314 h 14524"/>
                    <a:gd name="connsiteX9" fmla="*/ 0 w 8871"/>
                    <a:gd name="connsiteY9" fmla="*/ 10253 h 14524"/>
                    <a:gd name="connsiteX10" fmla="*/ 0 w 8871"/>
                    <a:gd name="connsiteY10" fmla="*/ 11362 h 14524"/>
                    <a:gd name="connsiteX11" fmla="*/ 2495 w 8871"/>
                    <a:gd name="connsiteY11" fmla="*/ 14133 h 14524"/>
                    <a:gd name="connsiteX12" fmla="*/ 4713 w 8871"/>
                    <a:gd name="connsiteY12" fmla="*/ 14410 h 14524"/>
                    <a:gd name="connsiteX13" fmla="*/ 5267 w 8871"/>
                    <a:gd name="connsiteY13" fmla="*/ 14133 h 14524"/>
                    <a:gd name="connsiteX14" fmla="*/ 5267 w 8871"/>
                    <a:gd name="connsiteY14" fmla="*/ 13579 h 14524"/>
                    <a:gd name="connsiteX15" fmla="*/ 5267 w 8871"/>
                    <a:gd name="connsiteY15" fmla="*/ 11916 h 14524"/>
                    <a:gd name="connsiteX16" fmla="*/ 5267 w 8871"/>
                    <a:gd name="connsiteY16" fmla="*/ 11639 h 14524"/>
                    <a:gd name="connsiteX17" fmla="*/ 5267 w 8871"/>
                    <a:gd name="connsiteY17" fmla="*/ 11085 h 14524"/>
                    <a:gd name="connsiteX18" fmla="*/ 5267 w 8871"/>
                    <a:gd name="connsiteY18" fmla="*/ 11085 h 14524"/>
                    <a:gd name="connsiteX19" fmla="*/ 6099 w 8871"/>
                    <a:gd name="connsiteY19" fmla="*/ 10253 h 14524"/>
                    <a:gd name="connsiteX20" fmla="*/ 6931 w 8871"/>
                    <a:gd name="connsiteY20" fmla="*/ 9145 h 14524"/>
                    <a:gd name="connsiteX21" fmla="*/ 8317 w 8871"/>
                    <a:gd name="connsiteY21" fmla="*/ 8314 h 14524"/>
                    <a:gd name="connsiteX22" fmla="*/ 8871 w 8871"/>
                    <a:gd name="connsiteY22" fmla="*/ 7205 h 14524"/>
                    <a:gd name="connsiteX23" fmla="*/ 8871 w 8871"/>
                    <a:gd name="connsiteY23" fmla="*/ 6374 h 14524"/>
                    <a:gd name="connsiteX24" fmla="*/ 8594 w 8871"/>
                    <a:gd name="connsiteY24" fmla="*/ 5819 h 14524"/>
                    <a:gd name="connsiteX25" fmla="*/ 5822 w 8871"/>
                    <a:gd name="connsiteY25" fmla="*/ 3048 h 145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</a:cxnLst>
                  <a:rect l="l" t="t" r="r" b="b"/>
                  <a:pathLst>
                    <a:path w="8871" h="14524">
                      <a:moveTo>
                        <a:pt x="6377" y="3602"/>
                      </a:moveTo>
                      <a:cubicBezTo>
                        <a:pt x="5822" y="3048"/>
                        <a:pt x="5545" y="2494"/>
                        <a:pt x="5267" y="1663"/>
                      </a:cubicBezTo>
                      <a:cubicBezTo>
                        <a:pt x="5267" y="1109"/>
                        <a:pt x="4713" y="831"/>
                        <a:pt x="4435" y="554"/>
                      </a:cubicBezTo>
                      <a:cubicBezTo>
                        <a:pt x="4159" y="277"/>
                        <a:pt x="3604" y="0"/>
                        <a:pt x="3327" y="0"/>
                      </a:cubicBezTo>
                      <a:cubicBezTo>
                        <a:pt x="2772" y="0"/>
                        <a:pt x="2495" y="277"/>
                        <a:pt x="2218" y="554"/>
                      </a:cubicBezTo>
                      <a:cubicBezTo>
                        <a:pt x="1941" y="831"/>
                        <a:pt x="1663" y="1109"/>
                        <a:pt x="1386" y="1663"/>
                      </a:cubicBezTo>
                      <a:cubicBezTo>
                        <a:pt x="832" y="2494"/>
                        <a:pt x="554" y="3602"/>
                        <a:pt x="277" y="4711"/>
                      </a:cubicBezTo>
                      <a:cubicBezTo>
                        <a:pt x="277" y="5265"/>
                        <a:pt x="277" y="5819"/>
                        <a:pt x="0" y="6651"/>
                      </a:cubicBezTo>
                      <a:cubicBezTo>
                        <a:pt x="0" y="7205"/>
                        <a:pt x="0" y="7759"/>
                        <a:pt x="0" y="8314"/>
                      </a:cubicBezTo>
                      <a:cubicBezTo>
                        <a:pt x="0" y="8868"/>
                        <a:pt x="0" y="9699"/>
                        <a:pt x="0" y="10253"/>
                      </a:cubicBezTo>
                      <a:cubicBezTo>
                        <a:pt x="0" y="10530"/>
                        <a:pt x="0" y="11085"/>
                        <a:pt x="0" y="11362"/>
                      </a:cubicBezTo>
                      <a:cubicBezTo>
                        <a:pt x="0" y="12470"/>
                        <a:pt x="1109" y="13579"/>
                        <a:pt x="2495" y="14133"/>
                      </a:cubicBezTo>
                      <a:cubicBezTo>
                        <a:pt x="3327" y="14410"/>
                        <a:pt x="3881" y="14687"/>
                        <a:pt x="4713" y="14410"/>
                      </a:cubicBezTo>
                      <a:cubicBezTo>
                        <a:pt x="4713" y="14410"/>
                        <a:pt x="4990" y="14410"/>
                        <a:pt x="5267" y="14133"/>
                      </a:cubicBezTo>
                      <a:cubicBezTo>
                        <a:pt x="5267" y="14133"/>
                        <a:pt x="5267" y="13856"/>
                        <a:pt x="5267" y="13579"/>
                      </a:cubicBezTo>
                      <a:cubicBezTo>
                        <a:pt x="5267" y="13025"/>
                        <a:pt x="5267" y="12470"/>
                        <a:pt x="5267" y="11916"/>
                      </a:cubicBezTo>
                      <a:cubicBezTo>
                        <a:pt x="5267" y="11916"/>
                        <a:pt x="5267" y="11916"/>
                        <a:pt x="5267" y="11639"/>
                      </a:cubicBezTo>
                      <a:cubicBezTo>
                        <a:pt x="5267" y="11639"/>
                        <a:pt x="5267" y="11085"/>
                        <a:pt x="5267" y="11085"/>
                      </a:cubicBezTo>
                      <a:cubicBezTo>
                        <a:pt x="5267" y="11085"/>
                        <a:pt x="5267" y="11085"/>
                        <a:pt x="5267" y="11085"/>
                      </a:cubicBezTo>
                      <a:cubicBezTo>
                        <a:pt x="5545" y="11085"/>
                        <a:pt x="5822" y="10530"/>
                        <a:pt x="6099" y="10253"/>
                      </a:cubicBezTo>
                      <a:cubicBezTo>
                        <a:pt x="6377" y="9976"/>
                        <a:pt x="6653" y="9422"/>
                        <a:pt x="6931" y="9145"/>
                      </a:cubicBezTo>
                      <a:cubicBezTo>
                        <a:pt x="7485" y="8868"/>
                        <a:pt x="8040" y="8591"/>
                        <a:pt x="8317" y="8314"/>
                      </a:cubicBezTo>
                      <a:cubicBezTo>
                        <a:pt x="8594" y="8314"/>
                        <a:pt x="8871" y="7759"/>
                        <a:pt x="8871" y="7205"/>
                      </a:cubicBezTo>
                      <a:cubicBezTo>
                        <a:pt x="8871" y="7205"/>
                        <a:pt x="8871" y="6651"/>
                        <a:pt x="8871" y="6374"/>
                      </a:cubicBezTo>
                      <a:cubicBezTo>
                        <a:pt x="8871" y="6374"/>
                        <a:pt x="8871" y="6097"/>
                        <a:pt x="8594" y="5819"/>
                      </a:cubicBezTo>
                      <a:cubicBezTo>
                        <a:pt x="7485" y="4988"/>
                        <a:pt x="6653" y="4157"/>
                        <a:pt x="5822" y="3048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136" name="Freeform 2135">
                  <a:extLst>
                    <a:ext uri="{FF2B5EF4-FFF2-40B4-BE49-F238E27FC236}">
                      <a16:creationId xmlns:a16="http://schemas.microsoft.com/office/drawing/2014/main" id="{BE3D7DFA-7C1A-22A2-9506-9873A443DC39}"/>
                    </a:ext>
                  </a:extLst>
                </p:cNvPr>
                <p:cNvSpPr/>
                <p:nvPr/>
              </p:nvSpPr>
              <p:spPr>
                <a:xfrm>
                  <a:off x="7763171" y="3997377"/>
                  <a:ext cx="2886" cy="2217"/>
                </a:xfrm>
                <a:custGeom>
                  <a:avLst/>
                  <a:gdLst>
                    <a:gd name="connsiteX0" fmla="*/ 946 w 2886"/>
                    <a:gd name="connsiteY0" fmla="*/ 0 h 2217"/>
                    <a:gd name="connsiteX1" fmla="*/ 670 w 2886"/>
                    <a:gd name="connsiteY1" fmla="*/ 554 h 2217"/>
                    <a:gd name="connsiteX2" fmla="*/ 115 w 2886"/>
                    <a:gd name="connsiteY2" fmla="*/ 1109 h 2217"/>
                    <a:gd name="connsiteX3" fmla="*/ 392 w 2886"/>
                    <a:gd name="connsiteY3" fmla="*/ 2217 h 2217"/>
                    <a:gd name="connsiteX4" fmla="*/ 392 w 2886"/>
                    <a:gd name="connsiteY4" fmla="*/ 2217 h 2217"/>
                    <a:gd name="connsiteX5" fmla="*/ 2056 w 2886"/>
                    <a:gd name="connsiteY5" fmla="*/ 2217 h 2217"/>
                    <a:gd name="connsiteX6" fmla="*/ 2610 w 2886"/>
                    <a:gd name="connsiteY6" fmla="*/ 2217 h 2217"/>
                    <a:gd name="connsiteX7" fmla="*/ 2887 w 2886"/>
                    <a:gd name="connsiteY7" fmla="*/ 2217 h 2217"/>
                    <a:gd name="connsiteX8" fmla="*/ 2887 w 2886"/>
                    <a:gd name="connsiteY8" fmla="*/ 1386 h 2217"/>
                    <a:gd name="connsiteX9" fmla="*/ 2056 w 2886"/>
                    <a:gd name="connsiteY9" fmla="*/ 832 h 2217"/>
                    <a:gd name="connsiteX10" fmla="*/ 1224 w 2886"/>
                    <a:gd name="connsiteY10" fmla="*/ 832 h 2217"/>
                    <a:gd name="connsiteX11" fmla="*/ 670 w 2886"/>
                    <a:gd name="connsiteY11" fmla="*/ 832 h 22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886" h="2217">
                      <a:moveTo>
                        <a:pt x="946" y="0"/>
                      </a:moveTo>
                      <a:cubicBezTo>
                        <a:pt x="946" y="0"/>
                        <a:pt x="946" y="277"/>
                        <a:pt x="670" y="554"/>
                      </a:cubicBezTo>
                      <a:cubicBezTo>
                        <a:pt x="670" y="554"/>
                        <a:pt x="392" y="832"/>
                        <a:pt x="115" y="1109"/>
                      </a:cubicBezTo>
                      <a:cubicBezTo>
                        <a:pt x="-162" y="1663"/>
                        <a:pt x="115" y="1940"/>
                        <a:pt x="392" y="2217"/>
                      </a:cubicBezTo>
                      <a:cubicBezTo>
                        <a:pt x="392" y="2217"/>
                        <a:pt x="392" y="2217"/>
                        <a:pt x="392" y="2217"/>
                      </a:cubicBezTo>
                      <a:cubicBezTo>
                        <a:pt x="946" y="2217"/>
                        <a:pt x="1501" y="2217"/>
                        <a:pt x="2056" y="2217"/>
                      </a:cubicBezTo>
                      <a:cubicBezTo>
                        <a:pt x="2056" y="2217"/>
                        <a:pt x="2333" y="2217"/>
                        <a:pt x="2610" y="2217"/>
                      </a:cubicBezTo>
                      <a:cubicBezTo>
                        <a:pt x="2610" y="2217"/>
                        <a:pt x="2610" y="2217"/>
                        <a:pt x="2887" y="2217"/>
                      </a:cubicBezTo>
                      <a:cubicBezTo>
                        <a:pt x="2887" y="2217"/>
                        <a:pt x="2887" y="1663"/>
                        <a:pt x="2887" y="1386"/>
                      </a:cubicBezTo>
                      <a:cubicBezTo>
                        <a:pt x="2887" y="1109"/>
                        <a:pt x="2333" y="1109"/>
                        <a:pt x="2056" y="832"/>
                      </a:cubicBezTo>
                      <a:cubicBezTo>
                        <a:pt x="1778" y="832"/>
                        <a:pt x="1501" y="832"/>
                        <a:pt x="1224" y="832"/>
                      </a:cubicBezTo>
                      <a:cubicBezTo>
                        <a:pt x="1224" y="832"/>
                        <a:pt x="946" y="832"/>
                        <a:pt x="670" y="832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137" name="Freeform 2136">
                  <a:extLst>
                    <a:ext uri="{FF2B5EF4-FFF2-40B4-BE49-F238E27FC236}">
                      <a16:creationId xmlns:a16="http://schemas.microsoft.com/office/drawing/2014/main" id="{0CF04334-CA3E-CAF4-83BF-BDE272375404}"/>
                    </a:ext>
                  </a:extLst>
                </p:cNvPr>
                <p:cNvSpPr/>
                <p:nvPr/>
              </p:nvSpPr>
              <p:spPr>
                <a:xfrm>
                  <a:off x="7745543" y="4011510"/>
                  <a:ext cx="7485" cy="21615"/>
                </a:xfrm>
                <a:custGeom>
                  <a:avLst/>
                  <a:gdLst>
                    <a:gd name="connsiteX0" fmla="*/ 4436 w 7485"/>
                    <a:gd name="connsiteY0" fmla="*/ 21062 h 21615"/>
                    <a:gd name="connsiteX1" fmla="*/ 5545 w 7485"/>
                    <a:gd name="connsiteY1" fmla="*/ 20507 h 21615"/>
                    <a:gd name="connsiteX2" fmla="*/ 6931 w 7485"/>
                    <a:gd name="connsiteY2" fmla="*/ 18567 h 21615"/>
                    <a:gd name="connsiteX3" fmla="*/ 7208 w 7485"/>
                    <a:gd name="connsiteY3" fmla="*/ 17736 h 21615"/>
                    <a:gd name="connsiteX4" fmla="*/ 7485 w 7485"/>
                    <a:gd name="connsiteY4" fmla="*/ 15519 h 21615"/>
                    <a:gd name="connsiteX5" fmla="*/ 7485 w 7485"/>
                    <a:gd name="connsiteY5" fmla="*/ 13025 h 21615"/>
                    <a:gd name="connsiteX6" fmla="*/ 7485 w 7485"/>
                    <a:gd name="connsiteY6" fmla="*/ 11916 h 21615"/>
                    <a:gd name="connsiteX7" fmla="*/ 7208 w 7485"/>
                    <a:gd name="connsiteY7" fmla="*/ 6928 h 21615"/>
                    <a:gd name="connsiteX8" fmla="*/ 5545 w 7485"/>
                    <a:gd name="connsiteY8" fmla="*/ 2217 h 21615"/>
                    <a:gd name="connsiteX9" fmla="*/ 2772 w 7485"/>
                    <a:gd name="connsiteY9" fmla="*/ 277 h 21615"/>
                    <a:gd name="connsiteX10" fmla="*/ 2218 w 7485"/>
                    <a:gd name="connsiteY10" fmla="*/ 0 h 21615"/>
                    <a:gd name="connsiteX11" fmla="*/ 1109 w 7485"/>
                    <a:gd name="connsiteY11" fmla="*/ 1109 h 21615"/>
                    <a:gd name="connsiteX12" fmla="*/ 1109 w 7485"/>
                    <a:gd name="connsiteY12" fmla="*/ 3049 h 21615"/>
                    <a:gd name="connsiteX13" fmla="*/ 278 w 7485"/>
                    <a:gd name="connsiteY13" fmla="*/ 5265 h 21615"/>
                    <a:gd name="connsiteX14" fmla="*/ 278 w 7485"/>
                    <a:gd name="connsiteY14" fmla="*/ 6097 h 21615"/>
                    <a:gd name="connsiteX15" fmla="*/ 278 w 7485"/>
                    <a:gd name="connsiteY15" fmla="*/ 7760 h 21615"/>
                    <a:gd name="connsiteX16" fmla="*/ 278 w 7485"/>
                    <a:gd name="connsiteY16" fmla="*/ 9422 h 21615"/>
                    <a:gd name="connsiteX17" fmla="*/ 0 w 7485"/>
                    <a:gd name="connsiteY17" fmla="*/ 13302 h 21615"/>
                    <a:gd name="connsiteX18" fmla="*/ 0 w 7485"/>
                    <a:gd name="connsiteY18" fmla="*/ 15242 h 21615"/>
                    <a:gd name="connsiteX19" fmla="*/ 0 w 7485"/>
                    <a:gd name="connsiteY19" fmla="*/ 18013 h 21615"/>
                    <a:gd name="connsiteX20" fmla="*/ 0 w 7485"/>
                    <a:gd name="connsiteY20" fmla="*/ 19121 h 21615"/>
                    <a:gd name="connsiteX21" fmla="*/ 0 w 7485"/>
                    <a:gd name="connsiteY21" fmla="*/ 20230 h 21615"/>
                    <a:gd name="connsiteX22" fmla="*/ 0 w 7485"/>
                    <a:gd name="connsiteY22" fmla="*/ 20507 h 21615"/>
                    <a:gd name="connsiteX23" fmla="*/ 1109 w 7485"/>
                    <a:gd name="connsiteY23" fmla="*/ 21062 h 21615"/>
                    <a:gd name="connsiteX24" fmla="*/ 2495 w 7485"/>
                    <a:gd name="connsiteY24" fmla="*/ 21616 h 21615"/>
                    <a:gd name="connsiteX25" fmla="*/ 3604 w 7485"/>
                    <a:gd name="connsiteY25" fmla="*/ 21616 h 216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</a:cxnLst>
                  <a:rect l="l" t="t" r="r" b="b"/>
                  <a:pathLst>
                    <a:path w="7485" h="21615">
                      <a:moveTo>
                        <a:pt x="4436" y="21062"/>
                      </a:moveTo>
                      <a:cubicBezTo>
                        <a:pt x="4713" y="21062"/>
                        <a:pt x="4990" y="20784"/>
                        <a:pt x="5545" y="20507"/>
                      </a:cubicBezTo>
                      <a:cubicBezTo>
                        <a:pt x="6099" y="19953"/>
                        <a:pt x="6653" y="19399"/>
                        <a:pt x="6931" y="18567"/>
                      </a:cubicBezTo>
                      <a:cubicBezTo>
                        <a:pt x="6931" y="18290"/>
                        <a:pt x="6931" y="18013"/>
                        <a:pt x="7208" y="17736"/>
                      </a:cubicBezTo>
                      <a:cubicBezTo>
                        <a:pt x="7208" y="17182"/>
                        <a:pt x="7485" y="16350"/>
                        <a:pt x="7485" y="15519"/>
                      </a:cubicBezTo>
                      <a:cubicBezTo>
                        <a:pt x="7485" y="14688"/>
                        <a:pt x="7485" y="13856"/>
                        <a:pt x="7485" y="13025"/>
                      </a:cubicBezTo>
                      <a:cubicBezTo>
                        <a:pt x="7485" y="12748"/>
                        <a:pt x="7485" y="12193"/>
                        <a:pt x="7485" y="11916"/>
                      </a:cubicBezTo>
                      <a:cubicBezTo>
                        <a:pt x="7208" y="10254"/>
                        <a:pt x="7485" y="8591"/>
                        <a:pt x="7208" y="6928"/>
                      </a:cubicBezTo>
                      <a:cubicBezTo>
                        <a:pt x="6931" y="5265"/>
                        <a:pt x="6653" y="3603"/>
                        <a:pt x="5545" y="2217"/>
                      </a:cubicBezTo>
                      <a:cubicBezTo>
                        <a:pt x="4713" y="1386"/>
                        <a:pt x="3881" y="832"/>
                        <a:pt x="2772" y="277"/>
                      </a:cubicBezTo>
                      <a:cubicBezTo>
                        <a:pt x="2772" y="277"/>
                        <a:pt x="2495" y="277"/>
                        <a:pt x="2218" y="0"/>
                      </a:cubicBezTo>
                      <a:cubicBezTo>
                        <a:pt x="1664" y="0"/>
                        <a:pt x="1109" y="554"/>
                        <a:pt x="1109" y="1109"/>
                      </a:cubicBezTo>
                      <a:cubicBezTo>
                        <a:pt x="1109" y="1663"/>
                        <a:pt x="1109" y="2494"/>
                        <a:pt x="1109" y="3049"/>
                      </a:cubicBezTo>
                      <a:cubicBezTo>
                        <a:pt x="1109" y="3880"/>
                        <a:pt x="554" y="4434"/>
                        <a:pt x="278" y="5265"/>
                      </a:cubicBezTo>
                      <a:cubicBezTo>
                        <a:pt x="278" y="5265"/>
                        <a:pt x="278" y="5820"/>
                        <a:pt x="278" y="6097"/>
                      </a:cubicBezTo>
                      <a:cubicBezTo>
                        <a:pt x="278" y="6651"/>
                        <a:pt x="278" y="7205"/>
                        <a:pt x="278" y="7760"/>
                      </a:cubicBezTo>
                      <a:cubicBezTo>
                        <a:pt x="278" y="8314"/>
                        <a:pt x="278" y="8868"/>
                        <a:pt x="278" y="9422"/>
                      </a:cubicBezTo>
                      <a:cubicBezTo>
                        <a:pt x="278" y="10808"/>
                        <a:pt x="0" y="11916"/>
                        <a:pt x="0" y="13302"/>
                      </a:cubicBezTo>
                      <a:cubicBezTo>
                        <a:pt x="0" y="13856"/>
                        <a:pt x="0" y="14688"/>
                        <a:pt x="0" y="15242"/>
                      </a:cubicBezTo>
                      <a:cubicBezTo>
                        <a:pt x="0" y="16073"/>
                        <a:pt x="0" y="16905"/>
                        <a:pt x="0" y="18013"/>
                      </a:cubicBezTo>
                      <a:cubicBezTo>
                        <a:pt x="0" y="18290"/>
                        <a:pt x="0" y="18844"/>
                        <a:pt x="0" y="19121"/>
                      </a:cubicBezTo>
                      <a:cubicBezTo>
                        <a:pt x="0" y="19399"/>
                        <a:pt x="0" y="19953"/>
                        <a:pt x="0" y="20230"/>
                      </a:cubicBezTo>
                      <a:cubicBezTo>
                        <a:pt x="0" y="20230"/>
                        <a:pt x="0" y="20230"/>
                        <a:pt x="0" y="20507"/>
                      </a:cubicBezTo>
                      <a:cubicBezTo>
                        <a:pt x="278" y="20784"/>
                        <a:pt x="832" y="21062"/>
                        <a:pt x="1109" y="21062"/>
                      </a:cubicBezTo>
                      <a:cubicBezTo>
                        <a:pt x="1664" y="21062"/>
                        <a:pt x="1941" y="21339"/>
                        <a:pt x="2495" y="21616"/>
                      </a:cubicBezTo>
                      <a:cubicBezTo>
                        <a:pt x="2772" y="21616"/>
                        <a:pt x="3327" y="21616"/>
                        <a:pt x="3604" y="21616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138" name="Freeform 2137">
                  <a:extLst>
                    <a:ext uri="{FF2B5EF4-FFF2-40B4-BE49-F238E27FC236}">
                      <a16:creationId xmlns:a16="http://schemas.microsoft.com/office/drawing/2014/main" id="{7D1F2CB9-3F25-C23F-3625-F808CB5D6634}"/>
                    </a:ext>
                  </a:extLst>
                </p:cNvPr>
                <p:cNvSpPr/>
                <p:nvPr/>
              </p:nvSpPr>
              <p:spPr>
                <a:xfrm>
                  <a:off x="7751920" y="4009293"/>
                  <a:ext cx="2217" cy="2216"/>
                </a:xfrm>
                <a:custGeom>
                  <a:avLst/>
                  <a:gdLst>
                    <a:gd name="connsiteX0" fmla="*/ 2218 w 2217"/>
                    <a:gd name="connsiteY0" fmla="*/ 1109 h 2216"/>
                    <a:gd name="connsiteX1" fmla="*/ 1109 w 2217"/>
                    <a:gd name="connsiteY1" fmla="*/ 2217 h 2216"/>
                    <a:gd name="connsiteX2" fmla="*/ 1 w 2217"/>
                    <a:gd name="connsiteY2" fmla="*/ 1109 h 2216"/>
                    <a:gd name="connsiteX3" fmla="*/ 1109 w 2217"/>
                    <a:gd name="connsiteY3" fmla="*/ 0 h 2216"/>
                    <a:gd name="connsiteX4" fmla="*/ 2218 w 2217"/>
                    <a:gd name="connsiteY4" fmla="*/ 1109 h 22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17" h="2216">
                      <a:moveTo>
                        <a:pt x="2218" y="1109"/>
                      </a:moveTo>
                      <a:cubicBezTo>
                        <a:pt x="2218" y="1721"/>
                        <a:pt x="1721" y="2217"/>
                        <a:pt x="1109" y="2217"/>
                      </a:cubicBezTo>
                      <a:cubicBezTo>
                        <a:pt x="497" y="2217"/>
                        <a:pt x="1" y="1721"/>
                        <a:pt x="1" y="1109"/>
                      </a:cubicBezTo>
                      <a:cubicBezTo>
                        <a:pt x="1" y="496"/>
                        <a:pt x="498" y="0"/>
                        <a:pt x="1109" y="0"/>
                      </a:cubicBezTo>
                      <a:cubicBezTo>
                        <a:pt x="1722" y="0"/>
                        <a:pt x="2218" y="496"/>
                        <a:pt x="2218" y="1109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139" name="Freeform 2138">
                  <a:extLst>
                    <a:ext uri="{FF2B5EF4-FFF2-40B4-BE49-F238E27FC236}">
                      <a16:creationId xmlns:a16="http://schemas.microsoft.com/office/drawing/2014/main" id="{941435BF-2507-57BB-4CF3-E925FA38FD76}"/>
                    </a:ext>
                  </a:extLst>
                </p:cNvPr>
                <p:cNvSpPr/>
                <p:nvPr/>
              </p:nvSpPr>
              <p:spPr>
                <a:xfrm>
                  <a:off x="7751920" y="4006245"/>
                  <a:ext cx="1108" cy="554"/>
                </a:xfrm>
                <a:custGeom>
                  <a:avLst/>
                  <a:gdLst>
                    <a:gd name="connsiteX0" fmla="*/ 554 w 1108"/>
                    <a:gd name="connsiteY0" fmla="*/ 0 h 554"/>
                    <a:gd name="connsiteX1" fmla="*/ 0 w 1108"/>
                    <a:gd name="connsiteY1" fmla="*/ 277 h 554"/>
                    <a:gd name="connsiteX2" fmla="*/ 554 w 1108"/>
                    <a:gd name="connsiteY2" fmla="*/ 554 h 554"/>
                    <a:gd name="connsiteX3" fmla="*/ 1109 w 1108"/>
                    <a:gd name="connsiteY3" fmla="*/ 277 h 554"/>
                    <a:gd name="connsiteX4" fmla="*/ 554 w 1108"/>
                    <a:gd name="connsiteY4" fmla="*/ 0 h 5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08" h="554">
                      <a:moveTo>
                        <a:pt x="554" y="0"/>
                      </a:moveTo>
                      <a:cubicBezTo>
                        <a:pt x="554" y="0"/>
                        <a:pt x="0" y="0"/>
                        <a:pt x="0" y="277"/>
                      </a:cubicBezTo>
                      <a:cubicBezTo>
                        <a:pt x="0" y="554"/>
                        <a:pt x="0" y="554"/>
                        <a:pt x="554" y="554"/>
                      </a:cubicBezTo>
                      <a:cubicBezTo>
                        <a:pt x="1109" y="554"/>
                        <a:pt x="1109" y="554"/>
                        <a:pt x="1109" y="277"/>
                      </a:cubicBezTo>
                      <a:cubicBezTo>
                        <a:pt x="1109" y="0"/>
                        <a:pt x="1109" y="0"/>
                        <a:pt x="554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140" name="Freeform 2139">
                  <a:extLst>
                    <a:ext uri="{FF2B5EF4-FFF2-40B4-BE49-F238E27FC236}">
                      <a16:creationId xmlns:a16="http://schemas.microsoft.com/office/drawing/2014/main" id="{503E65DA-54E9-AC30-7E49-3B42B3AACECA}"/>
                    </a:ext>
                  </a:extLst>
                </p:cNvPr>
                <p:cNvSpPr/>
                <p:nvPr/>
              </p:nvSpPr>
              <p:spPr>
                <a:xfrm>
                  <a:off x="7765227" y="3992389"/>
                  <a:ext cx="1108" cy="1108"/>
                </a:xfrm>
                <a:custGeom>
                  <a:avLst/>
                  <a:gdLst>
                    <a:gd name="connsiteX0" fmla="*/ 1109 w 1108"/>
                    <a:gd name="connsiteY0" fmla="*/ 554 h 1108"/>
                    <a:gd name="connsiteX1" fmla="*/ 555 w 1108"/>
                    <a:gd name="connsiteY1" fmla="*/ 1108 h 1108"/>
                    <a:gd name="connsiteX2" fmla="*/ 0 w 1108"/>
                    <a:gd name="connsiteY2" fmla="*/ 554 h 1108"/>
                    <a:gd name="connsiteX3" fmla="*/ 555 w 1108"/>
                    <a:gd name="connsiteY3" fmla="*/ 0 h 1108"/>
                    <a:gd name="connsiteX4" fmla="*/ 1109 w 1108"/>
                    <a:gd name="connsiteY4" fmla="*/ 554 h 11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08" h="1108">
                      <a:moveTo>
                        <a:pt x="1109" y="554"/>
                      </a:moveTo>
                      <a:cubicBezTo>
                        <a:pt x="1109" y="860"/>
                        <a:pt x="861" y="1108"/>
                        <a:pt x="555" y="1108"/>
                      </a:cubicBezTo>
                      <a:cubicBezTo>
                        <a:pt x="249" y="1108"/>
                        <a:pt x="0" y="860"/>
                        <a:pt x="0" y="554"/>
                      </a:cubicBezTo>
                      <a:cubicBezTo>
                        <a:pt x="0" y="248"/>
                        <a:pt x="249" y="0"/>
                        <a:pt x="555" y="0"/>
                      </a:cubicBezTo>
                      <a:cubicBezTo>
                        <a:pt x="861" y="0"/>
                        <a:pt x="1109" y="248"/>
                        <a:pt x="1109" y="554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141" name="Freeform 2140">
                  <a:extLst>
                    <a:ext uri="{FF2B5EF4-FFF2-40B4-BE49-F238E27FC236}">
                      <a16:creationId xmlns:a16="http://schemas.microsoft.com/office/drawing/2014/main" id="{62E9C566-414E-7F49-9D7E-75000D0B3A18}"/>
                    </a:ext>
                  </a:extLst>
                </p:cNvPr>
                <p:cNvSpPr/>
                <p:nvPr/>
              </p:nvSpPr>
              <p:spPr>
                <a:xfrm>
                  <a:off x="7749979" y="3995437"/>
                  <a:ext cx="3603" cy="1385"/>
                </a:xfrm>
                <a:custGeom>
                  <a:avLst/>
                  <a:gdLst>
                    <a:gd name="connsiteX0" fmla="*/ 3604 w 3603"/>
                    <a:gd name="connsiteY0" fmla="*/ 0 h 1385"/>
                    <a:gd name="connsiteX1" fmla="*/ 3604 w 3603"/>
                    <a:gd name="connsiteY1" fmla="*/ 0 h 1385"/>
                    <a:gd name="connsiteX2" fmla="*/ 3327 w 3603"/>
                    <a:gd name="connsiteY2" fmla="*/ 0 h 1385"/>
                    <a:gd name="connsiteX3" fmla="*/ 3327 w 3603"/>
                    <a:gd name="connsiteY3" fmla="*/ 0 h 1385"/>
                    <a:gd name="connsiteX4" fmla="*/ 3049 w 3603"/>
                    <a:gd name="connsiteY4" fmla="*/ 0 h 1385"/>
                    <a:gd name="connsiteX5" fmla="*/ 1941 w 3603"/>
                    <a:gd name="connsiteY5" fmla="*/ 0 h 1385"/>
                    <a:gd name="connsiteX6" fmla="*/ 1109 w 3603"/>
                    <a:gd name="connsiteY6" fmla="*/ 0 h 1385"/>
                    <a:gd name="connsiteX7" fmla="*/ 554 w 3603"/>
                    <a:gd name="connsiteY7" fmla="*/ 0 h 1385"/>
                    <a:gd name="connsiteX8" fmla="*/ 277 w 3603"/>
                    <a:gd name="connsiteY8" fmla="*/ 277 h 1385"/>
                    <a:gd name="connsiteX9" fmla="*/ 0 w 3603"/>
                    <a:gd name="connsiteY9" fmla="*/ 277 h 1385"/>
                    <a:gd name="connsiteX10" fmla="*/ 0 w 3603"/>
                    <a:gd name="connsiteY10" fmla="*/ 1109 h 1385"/>
                    <a:gd name="connsiteX11" fmla="*/ 0 w 3603"/>
                    <a:gd name="connsiteY11" fmla="*/ 1109 h 1385"/>
                    <a:gd name="connsiteX12" fmla="*/ 277 w 3603"/>
                    <a:gd name="connsiteY12" fmla="*/ 1386 h 1385"/>
                    <a:gd name="connsiteX13" fmla="*/ 831 w 3603"/>
                    <a:gd name="connsiteY13" fmla="*/ 1386 h 1385"/>
                    <a:gd name="connsiteX14" fmla="*/ 1386 w 3603"/>
                    <a:gd name="connsiteY14" fmla="*/ 1386 h 1385"/>
                    <a:gd name="connsiteX15" fmla="*/ 1941 w 3603"/>
                    <a:gd name="connsiteY15" fmla="*/ 1386 h 1385"/>
                    <a:gd name="connsiteX16" fmla="*/ 1941 w 3603"/>
                    <a:gd name="connsiteY16" fmla="*/ 1386 h 1385"/>
                    <a:gd name="connsiteX17" fmla="*/ 1941 w 3603"/>
                    <a:gd name="connsiteY17" fmla="*/ 1386 h 1385"/>
                    <a:gd name="connsiteX18" fmla="*/ 1941 w 3603"/>
                    <a:gd name="connsiteY18" fmla="*/ 1386 h 1385"/>
                    <a:gd name="connsiteX19" fmla="*/ 2217 w 3603"/>
                    <a:gd name="connsiteY19" fmla="*/ 1386 h 1385"/>
                    <a:gd name="connsiteX20" fmla="*/ 2217 w 3603"/>
                    <a:gd name="connsiteY20" fmla="*/ 1386 h 1385"/>
                    <a:gd name="connsiteX21" fmla="*/ 2217 w 3603"/>
                    <a:gd name="connsiteY21" fmla="*/ 1386 h 1385"/>
                    <a:gd name="connsiteX22" fmla="*/ 2495 w 3603"/>
                    <a:gd name="connsiteY22" fmla="*/ 1386 h 1385"/>
                    <a:gd name="connsiteX23" fmla="*/ 3049 w 3603"/>
                    <a:gd name="connsiteY23" fmla="*/ 831 h 13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3603" h="1385">
                      <a:moveTo>
                        <a:pt x="3604" y="0"/>
                      </a:moveTo>
                      <a:cubicBezTo>
                        <a:pt x="3604" y="0"/>
                        <a:pt x="3604" y="0"/>
                        <a:pt x="3604" y="0"/>
                      </a:cubicBezTo>
                      <a:cubicBezTo>
                        <a:pt x="3604" y="0"/>
                        <a:pt x="3604" y="0"/>
                        <a:pt x="3327" y="0"/>
                      </a:cubicBezTo>
                      <a:cubicBezTo>
                        <a:pt x="3327" y="0"/>
                        <a:pt x="3327" y="0"/>
                        <a:pt x="3327" y="0"/>
                      </a:cubicBezTo>
                      <a:cubicBezTo>
                        <a:pt x="3327" y="0"/>
                        <a:pt x="3327" y="0"/>
                        <a:pt x="3049" y="0"/>
                      </a:cubicBezTo>
                      <a:cubicBezTo>
                        <a:pt x="2772" y="0"/>
                        <a:pt x="2495" y="0"/>
                        <a:pt x="1941" y="0"/>
                      </a:cubicBezTo>
                      <a:cubicBezTo>
                        <a:pt x="1663" y="0"/>
                        <a:pt x="1386" y="0"/>
                        <a:pt x="1109" y="0"/>
                      </a:cubicBezTo>
                      <a:cubicBezTo>
                        <a:pt x="1109" y="0"/>
                        <a:pt x="831" y="0"/>
                        <a:pt x="554" y="0"/>
                      </a:cubicBezTo>
                      <a:cubicBezTo>
                        <a:pt x="554" y="0"/>
                        <a:pt x="554" y="0"/>
                        <a:pt x="277" y="277"/>
                      </a:cubicBezTo>
                      <a:lnTo>
                        <a:pt x="0" y="277"/>
                      </a:lnTo>
                      <a:cubicBezTo>
                        <a:pt x="0" y="554"/>
                        <a:pt x="0" y="831"/>
                        <a:pt x="0" y="1109"/>
                      </a:cubicBezTo>
                      <a:cubicBezTo>
                        <a:pt x="0" y="1109"/>
                        <a:pt x="0" y="1109"/>
                        <a:pt x="0" y="1109"/>
                      </a:cubicBezTo>
                      <a:cubicBezTo>
                        <a:pt x="0" y="1109"/>
                        <a:pt x="0" y="1386"/>
                        <a:pt x="277" y="1386"/>
                      </a:cubicBezTo>
                      <a:cubicBezTo>
                        <a:pt x="277" y="1386"/>
                        <a:pt x="554" y="1386"/>
                        <a:pt x="831" y="1386"/>
                      </a:cubicBezTo>
                      <a:cubicBezTo>
                        <a:pt x="1109" y="1386"/>
                        <a:pt x="1109" y="1386"/>
                        <a:pt x="1386" y="1386"/>
                      </a:cubicBezTo>
                      <a:cubicBezTo>
                        <a:pt x="1386" y="1386"/>
                        <a:pt x="1663" y="1386"/>
                        <a:pt x="1941" y="1386"/>
                      </a:cubicBezTo>
                      <a:cubicBezTo>
                        <a:pt x="1941" y="1386"/>
                        <a:pt x="1941" y="1386"/>
                        <a:pt x="1941" y="1386"/>
                      </a:cubicBezTo>
                      <a:cubicBezTo>
                        <a:pt x="1941" y="1386"/>
                        <a:pt x="1941" y="1386"/>
                        <a:pt x="1941" y="1386"/>
                      </a:cubicBezTo>
                      <a:cubicBezTo>
                        <a:pt x="1941" y="1386"/>
                        <a:pt x="1941" y="1386"/>
                        <a:pt x="1941" y="1386"/>
                      </a:cubicBezTo>
                      <a:cubicBezTo>
                        <a:pt x="1941" y="1386"/>
                        <a:pt x="1941" y="1386"/>
                        <a:pt x="2217" y="1386"/>
                      </a:cubicBezTo>
                      <a:cubicBezTo>
                        <a:pt x="2217" y="1386"/>
                        <a:pt x="2217" y="1386"/>
                        <a:pt x="2217" y="1386"/>
                      </a:cubicBezTo>
                      <a:cubicBezTo>
                        <a:pt x="2217" y="1386"/>
                        <a:pt x="2217" y="1386"/>
                        <a:pt x="2217" y="1386"/>
                      </a:cubicBezTo>
                      <a:cubicBezTo>
                        <a:pt x="2217" y="1386"/>
                        <a:pt x="2495" y="1386"/>
                        <a:pt x="2495" y="1386"/>
                      </a:cubicBezTo>
                      <a:cubicBezTo>
                        <a:pt x="2495" y="1386"/>
                        <a:pt x="2772" y="1109"/>
                        <a:pt x="3049" y="831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142" name="Freeform 2141">
                  <a:extLst>
                    <a:ext uri="{FF2B5EF4-FFF2-40B4-BE49-F238E27FC236}">
                      <a16:creationId xmlns:a16="http://schemas.microsoft.com/office/drawing/2014/main" id="{90F4C2DD-DBA4-8411-BBE7-A12D5C7C260C}"/>
                    </a:ext>
                  </a:extLst>
                </p:cNvPr>
                <p:cNvSpPr/>
                <p:nvPr/>
              </p:nvSpPr>
              <p:spPr>
                <a:xfrm>
                  <a:off x="7748316" y="3984352"/>
                  <a:ext cx="9980" cy="6928"/>
                </a:xfrm>
                <a:custGeom>
                  <a:avLst/>
                  <a:gdLst>
                    <a:gd name="connsiteX0" fmla="*/ 7485 w 9980"/>
                    <a:gd name="connsiteY0" fmla="*/ 4711 h 6928"/>
                    <a:gd name="connsiteX1" fmla="*/ 8871 w 9980"/>
                    <a:gd name="connsiteY1" fmla="*/ 3325 h 6928"/>
                    <a:gd name="connsiteX2" fmla="*/ 9703 w 9980"/>
                    <a:gd name="connsiteY2" fmla="*/ 2494 h 6928"/>
                    <a:gd name="connsiteX3" fmla="*/ 9981 w 9980"/>
                    <a:gd name="connsiteY3" fmla="*/ 1663 h 6928"/>
                    <a:gd name="connsiteX4" fmla="*/ 9981 w 9980"/>
                    <a:gd name="connsiteY4" fmla="*/ 1386 h 6928"/>
                    <a:gd name="connsiteX5" fmla="*/ 9703 w 9980"/>
                    <a:gd name="connsiteY5" fmla="*/ 831 h 6928"/>
                    <a:gd name="connsiteX6" fmla="*/ 8595 w 9980"/>
                    <a:gd name="connsiteY6" fmla="*/ 0 h 6928"/>
                    <a:gd name="connsiteX7" fmla="*/ 7485 w 9980"/>
                    <a:gd name="connsiteY7" fmla="*/ 0 h 6928"/>
                    <a:gd name="connsiteX8" fmla="*/ 5822 w 9980"/>
                    <a:gd name="connsiteY8" fmla="*/ 0 h 6928"/>
                    <a:gd name="connsiteX9" fmla="*/ 4159 w 9980"/>
                    <a:gd name="connsiteY9" fmla="*/ 0 h 6928"/>
                    <a:gd name="connsiteX10" fmla="*/ 2495 w 9980"/>
                    <a:gd name="connsiteY10" fmla="*/ 0 h 6928"/>
                    <a:gd name="connsiteX11" fmla="*/ 1664 w 9980"/>
                    <a:gd name="connsiteY11" fmla="*/ 0 h 6928"/>
                    <a:gd name="connsiteX12" fmla="*/ 832 w 9980"/>
                    <a:gd name="connsiteY12" fmla="*/ 1109 h 6928"/>
                    <a:gd name="connsiteX13" fmla="*/ 832 w 9980"/>
                    <a:gd name="connsiteY13" fmla="*/ 1663 h 6928"/>
                    <a:gd name="connsiteX14" fmla="*/ 0 w 9980"/>
                    <a:gd name="connsiteY14" fmla="*/ 3602 h 6928"/>
                    <a:gd name="connsiteX15" fmla="*/ 0 w 9980"/>
                    <a:gd name="connsiteY15" fmla="*/ 3880 h 6928"/>
                    <a:gd name="connsiteX16" fmla="*/ 0 w 9980"/>
                    <a:gd name="connsiteY16" fmla="*/ 4434 h 6928"/>
                    <a:gd name="connsiteX17" fmla="*/ 278 w 9980"/>
                    <a:gd name="connsiteY17" fmla="*/ 5819 h 6928"/>
                    <a:gd name="connsiteX18" fmla="*/ 278 w 9980"/>
                    <a:gd name="connsiteY18" fmla="*/ 6374 h 6928"/>
                    <a:gd name="connsiteX19" fmla="*/ 554 w 9980"/>
                    <a:gd name="connsiteY19" fmla="*/ 6928 h 6928"/>
                    <a:gd name="connsiteX20" fmla="*/ 554 w 9980"/>
                    <a:gd name="connsiteY20" fmla="*/ 6928 h 6928"/>
                    <a:gd name="connsiteX21" fmla="*/ 832 w 9980"/>
                    <a:gd name="connsiteY21" fmla="*/ 6928 h 6928"/>
                    <a:gd name="connsiteX22" fmla="*/ 1109 w 9980"/>
                    <a:gd name="connsiteY22" fmla="*/ 6928 h 6928"/>
                    <a:gd name="connsiteX23" fmla="*/ 1109 w 9980"/>
                    <a:gd name="connsiteY23" fmla="*/ 6928 h 6928"/>
                    <a:gd name="connsiteX24" fmla="*/ 1109 w 9980"/>
                    <a:gd name="connsiteY24" fmla="*/ 6928 h 6928"/>
                    <a:gd name="connsiteX25" fmla="*/ 1664 w 9980"/>
                    <a:gd name="connsiteY25" fmla="*/ 6928 h 6928"/>
                    <a:gd name="connsiteX26" fmla="*/ 1664 w 9980"/>
                    <a:gd name="connsiteY26" fmla="*/ 6928 h 6928"/>
                    <a:gd name="connsiteX27" fmla="*/ 1664 w 9980"/>
                    <a:gd name="connsiteY27" fmla="*/ 6928 h 6928"/>
                    <a:gd name="connsiteX28" fmla="*/ 3050 w 9980"/>
                    <a:gd name="connsiteY28" fmla="*/ 6651 h 6928"/>
                    <a:gd name="connsiteX29" fmla="*/ 3604 w 9980"/>
                    <a:gd name="connsiteY29" fmla="*/ 6651 h 6928"/>
                    <a:gd name="connsiteX30" fmla="*/ 4159 w 9980"/>
                    <a:gd name="connsiteY30" fmla="*/ 6374 h 6928"/>
                    <a:gd name="connsiteX31" fmla="*/ 4990 w 9980"/>
                    <a:gd name="connsiteY31" fmla="*/ 5542 h 6928"/>
                    <a:gd name="connsiteX32" fmla="*/ 5822 w 9980"/>
                    <a:gd name="connsiteY32" fmla="*/ 4434 h 69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</a:cxnLst>
                  <a:rect l="l" t="t" r="r" b="b"/>
                  <a:pathLst>
                    <a:path w="9980" h="6928">
                      <a:moveTo>
                        <a:pt x="7485" y="4711"/>
                      </a:moveTo>
                      <a:cubicBezTo>
                        <a:pt x="8040" y="4157"/>
                        <a:pt x="8317" y="3880"/>
                        <a:pt x="8871" y="3325"/>
                      </a:cubicBezTo>
                      <a:cubicBezTo>
                        <a:pt x="9149" y="3325"/>
                        <a:pt x="9426" y="2771"/>
                        <a:pt x="9703" y="2494"/>
                      </a:cubicBezTo>
                      <a:cubicBezTo>
                        <a:pt x="9703" y="2494"/>
                        <a:pt x="9703" y="1940"/>
                        <a:pt x="9981" y="1663"/>
                      </a:cubicBezTo>
                      <a:cubicBezTo>
                        <a:pt x="9981" y="1663"/>
                        <a:pt x="9981" y="1663"/>
                        <a:pt x="9981" y="1386"/>
                      </a:cubicBezTo>
                      <a:cubicBezTo>
                        <a:pt x="9981" y="1386"/>
                        <a:pt x="9981" y="831"/>
                        <a:pt x="9703" y="831"/>
                      </a:cubicBezTo>
                      <a:cubicBezTo>
                        <a:pt x="9426" y="554"/>
                        <a:pt x="9149" y="277"/>
                        <a:pt x="8595" y="0"/>
                      </a:cubicBezTo>
                      <a:cubicBezTo>
                        <a:pt x="8317" y="0"/>
                        <a:pt x="7763" y="0"/>
                        <a:pt x="7485" y="0"/>
                      </a:cubicBezTo>
                      <a:cubicBezTo>
                        <a:pt x="6931" y="0"/>
                        <a:pt x="6377" y="0"/>
                        <a:pt x="5822" y="0"/>
                      </a:cubicBezTo>
                      <a:cubicBezTo>
                        <a:pt x="5267" y="0"/>
                        <a:pt x="4713" y="0"/>
                        <a:pt x="4159" y="0"/>
                      </a:cubicBezTo>
                      <a:cubicBezTo>
                        <a:pt x="3604" y="0"/>
                        <a:pt x="3050" y="0"/>
                        <a:pt x="2495" y="0"/>
                      </a:cubicBezTo>
                      <a:cubicBezTo>
                        <a:pt x="2218" y="0"/>
                        <a:pt x="1941" y="0"/>
                        <a:pt x="1664" y="0"/>
                      </a:cubicBezTo>
                      <a:cubicBezTo>
                        <a:pt x="1109" y="0"/>
                        <a:pt x="832" y="554"/>
                        <a:pt x="832" y="1109"/>
                      </a:cubicBezTo>
                      <a:cubicBezTo>
                        <a:pt x="832" y="1109"/>
                        <a:pt x="832" y="1663"/>
                        <a:pt x="832" y="1663"/>
                      </a:cubicBezTo>
                      <a:cubicBezTo>
                        <a:pt x="832" y="2494"/>
                        <a:pt x="832" y="3048"/>
                        <a:pt x="0" y="3602"/>
                      </a:cubicBezTo>
                      <a:cubicBezTo>
                        <a:pt x="0" y="3602"/>
                        <a:pt x="0" y="3602"/>
                        <a:pt x="0" y="3880"/>
                      </a:cubicBezTo>
                      <a:cubicBezTo>
                        <a:pt x="0" y="3880"/>
                        <a:pt x="0" y="4157"/>
                        <a:pt x="0" y="4434"/>
                      </a:cubicBezTo>
                      <a:cubicBezTo>
                        <a:pt x="0" y="4988"/>
                        <a:pt x="0" y="5265"/>
                        <a:pt x="278" y="5819"/>
                      </a:cubicBezTo>
                      <a:cubicBezTo>
                        <a:pt x="278" y="5819"/>
                        <a:pt x="278" y="6097"/>
                        <a:pt x="278" y="6374"/>
                      </a:cubicBezTo>
                      <a:cubicBezTo>
                        <a:pt x="278" y="6374"/>
                        <a:pt x="278" y="6651"/>
                        <a:pt x="554" y="6928"/>
                      </a:cubicBezTo>
                      <a:cubicBezTo>
                        <a:pt x="554" y="6928"/>
                        <a:pt x="554" y="6928"/>
                        <a:pt x="554" y="6928"/>
                      </a:cubicBezTo>
                      <a:cubicBezTo>
                        <a:pt x="554" y="6928"/>
                        <a:pt x="554" y="6928"/>
                        <a:pt x="832" y="6928"/>
                      </a:cubicBezTo>
                      <a:cubicBezTo>
                        <a:pt x="832" y="6928"/>
                        <a:pt x="832" y="6928"/>
                        <a:pt x="1109" y="6928"/>
                      </a:cubicBezTo>
                      <a:cubicBezTo>
                        <a:pt x="1109" y="6928"/>
                        <a:pt x="1109" y="6928"/>
                        <a:pt x="1109" y="6928"/>
                      </a:cubicBezTo>
                      <a:cubicBezTo>
                        <a:pt x="1109" y="6928"/>
                        <a:pt x="1109" y="6928"/>
                        <a:pt x="1109" y="6928"/>
                      </a:cubicBezTo>
                      <a:cubicBezTo>
                        <a:pt x="1109" y="6928"/>
                        <a:pt x="1386" y="6928"/>
                        <a:pt x="1664" y="6928"/>
                      </a:cubicBezTo>
                      <a:cubicBezTo>
                        <a:pt x="1664" y="6928"/>
                        <a:pt x="1664" y="6928"/>
                        <a:pt x="1664" y="6928"/>
                      </a:cubicBezTo>
                      <a:cubicBezTo>
                        <a:pt x="1664" y="6928"/>
                        <a:pt x="1664" y="6928"/>
                        <a:pt x="1664" y="6928"/>
                      </a:cubicBezTo>
                      <a:cubicBezTo>
                        <a:pt x="2218" y="6928"/>
                        <a:pt x="2495" y="6928"/>
                        <a:pt x="3050" y="6651"/>
                      </a:cubicBezTo>
                      <a:cubicBezTo>
                        <a:pt x="3050" y="6651"/>
                        <a:pt x="3327" y="6651"/>
                        <a:pt x="3604" y="6651"/>
                      </a:cubicBezTo>
                      <a:cubicBezTo>
                        <a:pt x="3604" y="6651"/>
                        <a:pt x="3881" y="6651"/>
                        <a:pt x="4159" y="6374"/>
                      </a:cubicBezTo>
                      <a:cubicBezTo>
                        <a:pt x="4436" y="6374"/>
                        <a:pt x="4713" y="5819"/>
                        <a:pt x="4990" y="5542"/>
                      </a:cubicBezTo>
                      <a:cubicBezTo>
                        <a:pt x="5267" y="5265"/>
                        <a:pt x="5545" y="4711"/>
                        <a:pt x="5822" y="4434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143" name="Freeform 2142">
                  <a:extLst>
                    <a:ext uri="{FF2B5EF4-FFF2-40B4-BE49-F238E27FC236}">
                      <a16:creationId xmlns:a16="http://schemas.microsoft.com/office/drawing/2014/main" id="{8F416B63-3EFF-10F0-1073-12EB5343E26E}"/>
                    </a:ext>
                  </a:extLst>
                </p:cNvPr>
                <p:cNvSpPr/>
                <p:nvPr/>
              </p:nvSpPr>
              <p:spPr>
                <a:xfrm>
                  <a:off x="7751366" y="3982412"/>
                  <a:ext cx="4158" cy="1663"/>
                </a:xfrm>
                <a:custGeom>
                  <a:avLst/>
                  <a:gdLst>
                    <a:gd name="connsiteX0" fmla="*/ 0 w 4158"/>
                    <a:gd name="connsiteY0" fmla="*/ 1663 h 1663"/>
                    <a:gd name="connsiteX1" fmla="*/ 831 w 4158"/>
                    <a:gd name="connsiteY1" fmla="*/ 1663 h 1663"/>
                    <a:gd name="connsiteX2" fmla="*/ 1386 w 4158"/>
                    <a:gd name="connsiteY2" fmla="*/ 1663 h 1663"/>
                    <a:gd name="connsiteX3" fmla="*/ 2217 w 4158"/>
                    <a:gd name="connsiteY3" fmla="*/ 1663 h 1663"/>
                    <a:gd name="connsiteX4" fmla="*/ 3049 w 4158"/>
                    <a:gd name="connsiteY4" fmla="*/ 1663 h 1663"/>
                    <a:gd name="connsiteX5" fmla="*/ 3881 w 4158"/>
                    <a:gd name="connsiteY5" fmla="*/ 1663 h 1663"/>
                    <a:gd name="connsiteX6" fmla="*/ 4159 w 4158"/>
                    <a:gd name="connsiteY6" fmla="*/ 1663 h 1663"/>
                    <a:gd name="connsiteX7" fmla="*/ 4159 w 4158"/>
                    <a:gd name="connsiteY7" fmla="*/ 1109 h 1663"/>
                    <a:gd name="connsiteX8" fmla="*/ 4159 w 4158"/>
                    <a:gd name="connsiteY8" fmla="*/ 832 h 1663"/>
                    <a:gd name="connsiteX9" fmla="*/ 3881 w 4158"/>
                    <a:gd name="connsiteY9" fmla="*/ 0 h 1663"/>
                    <a:gd name="connsiteX10" fmla="*/ 3881 w 4158"/>
                    <a:gd name="connsiteY10" fmla="*/ 0 h 1663"/>
                    <a:gd name="connsiteX11" fmla="*/ 3881 w 4158"/>
                    <a:gd name="connsiteY11" fmla="*/ 0 h 1663"/>
                    <a:gd name="connsiteX12" fmla="*/ 3049 w 4158"/>
                    <a:gd name="connsiteY12" fmla="*/ 0 h 1663"/>
                    <a:gd name="connsiteX13" fmla="*/ 2495 w 4158"/>
                    <a:gd name="connsiteY13" fmla="*/ 0 h 1663"/>
                    <a:gd name="connsiteX14" fmla="*/ 1941 w 4158"/>
                    <a:gd name="connsiteY14" fmla="*/ 0 h 1663"/>
                    <a:gd name="connsiteX15" fmla="*/ 1941 w 4158"/>
                    <a:gd name="connsiteY15" fmla="*/ 0 h 1663"/>
                    <a:gd name="connsiteX16" fmla="*/ 1663 w 4158"/>
                    <a:gd name="connsiteY16" fmla="*/ 0 h 1663"/>
                    <a:gd name="connsiteX17" fmla="*/ 831 w 4158"/>
                    <a:gd name="connsiteY17" fmla="*/ 0 h 1663"/>
                    <a:gd name="connsiteX18" fmla="*/ 277 w 4158"/>
                    <a:gd name="connsiteY18" fmla="*/ 0 h 1663"/>
                    <a:gd name="connsiteX19" fmla="*/ 277 w 4158"/>
                    <a:gd name="connsiteY19" fmla="*/ 277 h 1663"/>
                    <a:gd name="connsiteX20" fmla="*/ 277 w 4158"/>
                    <a:gd name="connsiteY20" fmla="*/ 277 h 1663"/>
                    <a:gd name="connsiteX21" fmla="*/ 277 w 4158"/>
                    <a:gd name="connsiteY21" fmla="*/ 277 h 1663"/>
                    <a:gd name="connsiteX22" fmla="*/ 277 w 4158"/>
                    <a:gd name="connsiteY22" fmla="*/ 277 h 1663"/>
                    <a:gd name="connsiteX23" fmla="*/ 831 w 4158"/>
                    <a:gd name="connsiteY23" fmla="*/ 277 h 16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4158" h="1663">
                      <a:moveTo>
                        <a:pt x="0" y="1663"/>
                      </a:moveTo>
                      <a:cubicBezTo>
                        <a:pt x="277" y="1663"/>
                        <a:pt x="554" y="1663"/>
                        <a:pt x="831" y="1663"/>
                      </a:cubicBezTo>
                      <a:cubicBezTo>
                        <a:pt x="831" y="1663"/>
                        <a:pt x="1109" y="1663"/>
                        <a:pt x="1386" y="1663"/>
                      </a:cubicBezTo>
                      <a:cubicBezTo>
                        <a:pt x="1663" y="1663"/>
                        <a:pt x="1941" y="1663"/>
                        <a:pt x="2217" y="1663"/>
                      </a:cubicBezTo>
                      <a:cubicBezTo>
                        <a:pt x="2217" y="1663"/>
                        <a:pt x="2772" y="1663"/>
                        <a:pt x="3049" y="1663"/>
                      </a:cubicBezTo>
                      <a:cubicBezTo>
                        <a:pt x="3049" y="1663"/>
                        <a:pt x="3604" y="1663"/>
                        <a:pt x="3881" y="1663"/>
                      </a:cubicBezTo>
                      <a:cubicBezTo>
                        <a:pt x="3881" y="1663"/>
                        <a:pt x="4159" y="1663"/>
                        <a:pt x="4159" y="1663"/>
                      </a:cubicBezTo>
                      <a:cubicBezTo>
                        <a:pt x="4159" y="1663"/>
                        <a:pt x="4159" y="1386"/>
                        <a:pt x="4159" y="1109"/>
                      </a:cubicBezTo>
                      <a:cubicBezTo>
                        <a:pt x="4159" y="1109"/>
                        <a:pt x="4159" y="1109"/>
                        <a:pt x="4159" y="832"/>
                      </a:cubicBezTo>
                      <a:cubicBezTo>
                        <a:pt x="4159" y="554"/>
                        <a:pt x="4159" y="277"/>
                        <a:pt x="3881" y="0"/>
                      </a:cubicBezTo>
                      <a:cubicBezTo>
                        <a:pt x="3881" y="0"/>
                        <a:pt x="3881" y="0"/>
                        <a:pt x="3881" y="0"/>
                      </a:cubicBezTo>
                      <a:cubicBezTo>
                        <a:pt x="3881" y="0"/>
                        <a:pt x="3881" y="0"/>
                        <a:pt x="3881" y="0"/>
                      </a:cubicBezTo>
                      <a:cubicBezTo>
                        <a:pt x="3604" y="0"/>
                        <a:pt x="3327" y="0"/>
                        <a:pt x="3049" y="0"/>
                      </a:cubicBezTo>
                      <a:cubicBezTo>
                        <a:pt x="3049" y="0"/>
                        <a:pt x="2495" y="0"/>
                        <a:pt x="2495" y="0"/>
                      </a:cubicBezTo>
                      <a:cubicBezTo>
                        <a:pt x="2495" y="0"/>
                        <a:pt x="2217" y="0"/>
                        <a:pt x="1941" y="0"/>
                      </a:cubicBezTo>
                      <a:cubicBezTo>
                        <a:pt x="1941" y="0"/>
                        <a:pt x="1941" y="0"/>
                        <a:pt x="1941" y="0"/>
                      </a:cubicBezTo>
                      <a:cubicBezTo>
                        <a:pt x="1941" y="0"/>
                        <a:pt x="1941" y="0"/>
                        <a:pt x="1663" y="0"/>
                      </a:cubicBezTo>
                      <a:cubicBezTo>
                        <a:pt x="1663" y="0"/>
                        <a:pt x="1109" y="0"/>
                        <a:pt x="831" y="0"/>
                      </a:cubicBezTo>
                      <a:cubicBezTo>
                        <a:pt x="831" y="0"/>
                        <a:pt x="554" y="0"/>
                        <a:pt x="277" y="0"/>
                      </a:cubicBezTo>
                      <a:cubicBezTo>
                        <a:pt x="277" y="0"/>
                        <a:pt x="277" y="0"/>
                        <a:pt x="277" y="277"/>
                      </a:cubicBezTo>
                      <a:cubicBezTo>
                        <a:pt x="277" y="277"/>
                        <a:pt x="277" y="277"/>
                        <a:pt x="277" y="277"/>
                      </a:cubicBezTo>
                      <a:cubicBezTo>
                        <a:pt x="277" y="277"/>
                        <a:pt x="277" y="277"/>
                        <a:pt x="277" y="277"/>
                      </a:cubicBezTo>
                      <a:cubicBezTo>
                        <a:pt x="277" y="277"/>
                        <a:pt x="277" y="277"/>
                        <a:pt x="277" y="277"/>
                      </a:cubicBezTo>
                      <a:cubicBezTo>
                        <a:pt x="277" y="277"/>
                        <a:pt x="554" y="277"/>
                        <a:pt x="831" y="277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144" name="Freeform 2143">
                  <a:extLst>
                    <a:ext uri="{FF2B5EF4-FFF2-40B4-BE49-F238E27FC236}">
                      <a16:creationId xmlns:a16="http://schemas.microsoft.com/office/drawing/2014/main" id="{431C6651-CAB4-AC3C-C02A-B13F40DDDF7C}"/>
                    </a:ext>
                  </a:extLst>
                </p:cNvPr>
                <p:cNvSpPr/>
                <p:nvPr/>
              </p:nvSpPr>
              <p:spPr>
                <a:xfrm>
                  <a:off x="7763009" y="3976316"/>
                  <a:ext cx="7762" cy="8036"/>
                </a:xfrm>
                <a:custGeom>
                  <a:avLst/>
                  <a:gdLst>
                    <a:gd name="connsiteX0" fmla="*/ 2772 w 7762"/>
                    <a:gd name="connsiteY0" fmla="*/ 832 h 8036"/>
                    <a:gd name="connsiteX1" fmla="*/ 2772 w 7762"/>
                    <a:gd name="connsiteY1" fmla="*/ 832 h 8036"/>
                    <a:gd name="connsiteX2" fmla="*/ 2772 w 7762"/>
                    <a:gd name="connsiteY2" fmla="*/ 1109 h 8036"/>
                    <a:gd name="connsiteX3" fmla="*/ 1663 w 7762"/>
                    <a:gd name="connsiteY3" fmla="*/ 2217 h 8036"/>
                    <a:gd name="connsiteX4" fmla="*/ 1386 w 7762"/>
                    <a:gd name="connsiteY4" fmla="*/ 2217 h 8036"/>
                    <a:gd name="connsiteX5" fmla="*/ 1386 w 7762"/>
                    <a:gd name="connsiteY5" fmla="*/ 2217 h 8036"/>
                    <a:gd name="connsiteX6" fmla="*/ 832 w 7762"/>
                    <a:gd name="connsiteY6" fmla="*/ 2771 h 8036"/>
                    <a:gd name="connsiteX7" fmla="*/ 554 w 7762"/>
                    <a:gd name="connsiteY7" fmla="*/ 3325 h 8036"/>
                    <a:gd name="connsiteX8" fmla="*/ 0 w 7762"/>
                    <a:gd name="connsiteY8" fmla="*/ 4711 h 8036"/>
                    <a:gd name="connsiteX9" fmla="*/ 0 w 7762"/>
                    <a:gd name="connsiteY9" fmla="*/ 4988 h 8036"/>
                    <a:gd name="connsiteX10" fmla="*/ 0 w 7762"/>
                    <a:gd name="connsiteY10" fmla="*/ 4988 h 8036"/>
                    <a:gd name="connsiteX11" fmla="*/ 832 w 7762"/>
                    <a:gd name="connsiteY11" fmla="*/ 4988 h 8036"/>
                    <a:gd name="connsiteX12" fmla="*/ 1109 w 7762"/>
                    <a:gd name="connsiteY12" fmla="*/ 4988 h 8036"/>
                    <a:gd name="connsiteX13" fmla="*/ 1386 w 7762"/>
                    <a:gd name="connsiteY13" fmla="*/ 4988 h 8036"/>
                    <a:gd name="connsiteX14" fmla="*/ 1663 w 7762"/>
                    <a:gd name="connsiteY14" fmla="*/ 4988 h 8036"/>
                    <a:gd name="connsiteX15" fmla="*/ 2495 w 7762"/>
                    <a:gd name="connsiteY15" fmla="*/ 5542 h 8036"/>
                    <a:gd name="connsiteX16" fmla="*/ 3327 w 7762"/>
                    <a:gd name="connsiteY16" fmla="*/ 6374 h 8036"/>
                    <a:gd name="connsiteX17" fmla="*/ 3881 w 7762"/>
                    <a:gd name="connsiteY17" fmla="*/ 7482 h 8036"/>
                    <a:gd name="connsiteX18" fmla="*/ 3881 w 7762"/>
                    <a:gd name="connsiteY18" fmla="*/ 8037 h 8036"/>
                    <a:gd name="connsiteX19" fmla="*/ 4159 w 7762"/>
                    <a:gd name="connsiteY19" fmla="*/ 8037 h 8036"/>
                    <a:gd name="connsiteX20" fmla="*/ 4990 w 7762"/>
                    <a:gd name="connsiteY20" fmla="*/ 7760 h 8036"/>
                    <a:gd name="connsiteX21" fmla="*/ 5545 w 7762"/>
                    <a:gd name="connsiteY21" fmla="*/ 7205 h 8036"/>
                    <a:gd name="connsiteX22" fmla="*/ 7208 w 7762"/>
                    <a:gd name="connsiteY22" fmla="*/ 6928 h 8036"/>
                    <a:gd name="connsiteX23" fmla="*/ 7485 w 7762"/>
                    <a:gd name="connsiteY23" fmla="*/ 6374 h 8036"/>
                    <a:gd name="connsiteX24" fmla="*/ 7763 w 7762"/>
                    <a:gd name="connsiteY24" fmla="*/ 4988 h 8036"/>
                    <a:gd name="connsiteX25" fmla="*/ 7763 w 7762"/>
                    <a:gd name="connsiteY25" fmla="*/ 4157 h 8036"/>
                    <a:gd name="connsiteX26" fmla="*/ 7485 w 7762"/>
                    <a:gd name="connsiteY26" fmla="*/ 3325 h 8036"/>
                    <a:gd name="connsiteX27" fmla="*/ 6931 w 7762"/>
                    <a:gd name="connsiteY27" fmla="*/ 2771 h 8036"/>
                    <a:gd name="connsiteX28" fmla="*/ 6377 w 7762"/>
                    <a:gd name="connsiteY28" fmla="*/ 2494 h 8036"/>
                    <a:gd name="connsiteX29" fmla="*/ 4990 w 7762"/>
                    <a:gd name="connsiteY29" fmla="*/ 1663 h 8036"/>
                    <a:gd name="connsiteX30" fmla="*/ 4435 w 7762"/>
                    <a:gd name="connsiteY30" fmla="*/ 1386 h 8036"/>
                    <a:gd name="connsiteX31" fmla="*/ 3881 w 7762"/>
                    <a:gd name="connsiteY31" fmla="*/ 1109 h 8036"/>
                    <a:gd name="connsiteX32" fmla="*/ 3881 w 7762"/>
                    <a:gd name="connsiteY32" fmla="*/ 1109 h 8036"/>
                    <a:gd name="connsiteX33" fmla="*/ 3881 w 7762"/>
                    <a:gd name="connsiteY33" fmla="*/ 1109 h 8036"/>
                    <a:gd name="connsiteX34" fmla="*/ 3881 w 7762"/>
                    <a:gd name="connsiteY34" fmla="*/ 554 h 8036"/>
                    <a:gd name="connsiteX35" fmla="*/ 3327 w 7762"/>
                    <a:gd name="connsiteY35" fmla="*/ 0 h 8036"/>
                    <a:gd name="connsiteX36" fmla="*/ 2495 w 7762"/>
                    <a:gd name="connsiteY36" fmla="*/ 0 h 80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7762" h="8036">
                      <a:moveTo>
                        <a:pt x="2772" y="832"/>
                      </a:moveTo>
                      <a:cubicBezTo>
                        <a:pt x="2772" y="832"/>
                        <a:pt x="2772" y="832"/>
                        <a:pt x="2772" y="832"/>
                      </a:cubicBezTo>
                      <a:cubicBezTo>
                        <a:pt x="2772" y="832"/>
                        <a:pt x="2772" y="832"/>
                        <a:pt x="2772" y="1109"/>
                      </a:cubicBezTo>
                      <a:cubicBezTo>
                        <a:pt x="2772" y="1663"/>
                        <a:pt x="2218" y="1940"/>
                        <a:pt x="1663" y="2217"/>
                      </a:cubicBezTo>
                      <a:cubicBezTo>
                        <a:pt x="1663" y="2217"/>
                        <a:pt x="1663" y="2217"/>
                        <a:pt x="1386" y="2217"/>
                      </a:cubicBezTo>
                      <a:cubicBezTo>
                        <a:pt x="1386" y="2217"/>
                        <a:pt x="1386" y="2217"/>
                        <a:pt x="1386" y="2217"/>
                      </a:cubicBezTo>
                      <a:cubicBezTo>
                        <a:pt x="1386" y="2217"/>
                        <a:pt x="1109" y="2494"/>
                        <a:pt x="832" y="2771"/>
                      </a:cubicBezTo>
                      <a:cubicBezTo>
                        <a:pt x="832" y="2771"/>
                        <a:pt x="832" y="3325"/>
                        <a:pt x="554" y="3325"/>
                      </a:cubicBezTo>
                      <a:cubicBezTo>
                        <a:pt x="554" y="3880"/>
                        <a:pt x="277" y="4434"/>
                        <a:pt x="0" y="4711"/>
                      </a:cubicBezTo>
                      <a:cubicBezTo>
                        <a:pt x="0" y="4711"/>
                        <a:pt x="0" y="4711"/>
                        <a:pt x="0" y="4988"/>
                      </a:cubicBezTo>
                      <a:cubicBezTo>
                        <a:pt x="0" y="4988"/>
                        <a:pt x="0" y="4988"/>
                        <a:pt x="0" y="4988"/>
                      </a:cubicBezTo>
                      <a:cubicBezTo>
                        <a:pt x="277" y="4988"/>
                        <a:pt x="554" y="4988"/>
                        <a:pt x="832" y="4988"/>
                      </a:cubicBezTo>
                      <a:cubicBezTo>
                        <a:pt x="832" y="4988"/>
                        <a:pt x="1109" y="4988"/>
                        <a:pt x="1109" y="4988"/>
                      </a:cubicBezTo>
                      <a:cubicBezTo>
                        <a:pt x="1109" y="4988"/>
                        <a:pt x="1109" y="4988"/>
                        <a:pt x="1386" y="4988"/>
                      </a:cubicBezTo>
                      <a:cubicBezTo>
                        <a:pt x="1386" y="4988"/>
                        <a:pt x="1386" y="4988"/>
                        <a:pt x="1663" y="4988"/>
                      </a:cubicBezTo>
                      <a:cubicBezTo>
                        <a:pt x="1941" y="4988"/>
                        <a:pt x="2218" y="5265"/>
                        <a:pt x="2495" y="5542"/>
                      </a:cubicBezTo>
                      <a:cubicBezTo>
                        <a:pt x="2772" y="5542"/>
                        <a:pt x="3049" y="6097"/>
                        <a:pt x="3327" y="6374"/>
                      </a:cubicBezTo>
                      <a:cubicBezTo>
                        <a:pt x="3604" y="6374"/>
                        <a:pt x="3881" y="6928"/>
                        <a:pt x="3881" y="7482"/>
                      </a:cubicBezTo>
                      <a:cubicBezTo>
                        <a:pt x="3881" y="7482"/>
                        <a:pt x="3881" y="7760"/>
                        <a:pt x="3881" y="8037"/>
                      </a:cubicBezTo>
                      <a:cubicBezTo>
                        <a:pt x="3881" y="8037"/>
                        <a:pt x="3881" y="8037"/>
                        <a:pt x="4159" y="8037"/>
                      </a:cubicBezTo>
                      <a:cubicBezTo>
                        <a:pt x="4159" y="8037"/>
                        <a:pt x="4713" y="8037"/>
                        <a:pt x="4990" y="7760"/>
                      </a:cubicBezTo>
                      <a:cubicBezTo>
                        <a:pt x="4990" y="7760"/>
                        <a:pt x="5267" y="7482"/>
                        <a:pt x="5545" y="7205"/>
                      </a:cubicBezTo>
                      <a:cubicBezTo>
                        <a:pt x="6099" y="6928"/>
                        <a:pt x="6653" y="7205"/>
                        <a:pt x="7208" y="6928"/>
                      </a:cubicBezTo>
                      <a:cubicBezTo>
                        <a:pt x="7208" y="6928"/>
                        <a:pt x="7208" y="6651"/>
                        <a:pt x="7485" y="6374"/>
                      </a:cubicBezTo>
                      <a:cubicBezTo>
                        <a:pt x="7485" y="5819"/>
                        <a:pt x="7763" y="5542"/>
                        <a:pt x="7763" y="4988"/>
                      </a:cubicBezTo>
                      <a:cubicBezTo>
                        <a:pt x="7763" y="4988"/>
                        <a:pt x="7763" y="4434"/>
                        <a:pt x="7763" y="4157"/>
                      </a:cubicBezTo>
                      <a:cubicBezTo>
                        <a:pt x="7763" y="4157"/>
                        <a:pt x="7763" y="3603"/>
                        <a:pt x="7485" y="3325"/>
                      </a:cubicBezTo>
                      <a:cubicBezTo>
                        <a:pt x="7485" y="3325"/>
                        <a:pt x="7485" y="2771"/>
                        <a:pt x="6931" y="2771"/>
                      </a:cubicBezTo>
                      <a:cubicBezTo>
                        <a:pt x="6931" y="2771"/>
                        <a:pt x="6653" y="2771"/>
                        <a:pt x="6377" y="2494"/>
                      </a:cubicBezTo>
                      <a:cubicBezTo>
                        <a:pt x="5822" y="2217"/>
                        <a:pt x="5545" y="1940"/>
                        <a:pt x="4990" y="1663"/>
                      </a:cubicBezTo>
                      <a:cubicBezTo>
                        <a:pt x="4990" y="1663"/>
                        <a:pt x="4713" y="1663"/>
                        <a:pt x="4435" y="1386"/>
                      </a:cubicBezTo>
                      <a:cubicBezTo>
                        <a:pt x="4435" y="1386"/>
                        <a:pt x="4159" y="1386"/>
                        <a:pt x="3881" y="1109"/>
                      </a:cubicBezTo>
                      <a:cubicBezTo>
                        <a:pt x="3881" y="1109"/>
                        <a:pt x="3881" y="1109"/>
                        <a:pt x="3881" y="1109"/>
                      </a:cubicBezTo>
                      <a:cubicBezTo>
                        <a:pt x="3881" y="1109"/>
                        <a:pt x="3881" y="1109"/>
                        <a:pt x="3881" y="1109"/>
                      </a:cubicBezTo>
                      <a:cubicBezTo>
                        <a:pt x="3881" y="1109"/>
                        <a:pt x="3881" y="832"/>
                        <a:pt x="3881" y="554"/>
                      </a:cubicBezTo>
                      <a:cubicBezTo>
                        <a:pt x="3881" y="554"/>
                        <a:pt x="3881" y="0"/>
                        <a:pt x="3327" y="0"/>
                      </a:cubicBezTo>
                      <a:cubicBezTo>
                        <a:pt x="3327" y="0"/>
                        <a:pt x="2772" y="0"/>
                        <a:pt x="2495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145" name="Freeform 2144">
                  <a:extLst>
                    <a:ext uri="{FF2B5EF4-FFF2-40B4-BE49-F238E27FC236}">
                      <a16:creationId xmlns:a16="http://schemas.microsoft.com/office/drawing/2014/main" id="{CFAE0E81-F039-9347-953B-85A9CB5A7D27}"/>
                    </a:ext>
                  </a:extLst>
                </p:cNvPr>
                <p:cNvSpPr/>
                <p:nvPr/>
              </p:nvSpPr>
              <p:spPr>
                <a:xfrm>
                  <a:off x="7748593" y="3968002"/>
                  <a:ext cx="5821" cy="14410"/>
                </a:xfrm>
                <a:custGeom>
                  <a:avLst/>
                  <a:gdLst>
                    <a:gd name="connsiteX0" fmla="*/ 0 w 5821"/>
                    <a:gd name="connsiteY0" fmla="*/ 10253 h 14410"/>
                    <a:gd name="connsiteX1" fmla="*/ 1109 w 5821"/>
                    <a:gd name="connsiteY1" fmla="*/ 14410 h 14410"/>
                    <a:gd name="connsiteX2" fmla="*/ 1109 w 5821"/>
                    <a:gd name="connsiteY2" fmla="*/ 14410 h 14410"/>
                    <a:gd name="connsiteX3" fmla="*/ 1109 w 5821"/>
                    <a:gd name="connsiteY3" fmla="*/ 14410 h 14410"/>
                    <a:gd name="connsiteX4" fmla="*/ 1109 w 5821"/>
                    <a:gd name="connsiteY4" fmla="*/ 14410 h 14410"/>
                    <a:gd name="connsiteX5" fmla="*/ 1109 w 5821"/>
                    <a:gd name="connsiteY5" fmla="*/ 14410 h 14410"/>
                    <a:gd name="connsiteX6" fmla="*/ 1109 w 5821"/>
                    <a:gd name="connsiteY6" fmla="*/ 14410 h 14410"/>
                    <a:gd name="connsiteX7" fmla="*/ 1109 w 5821"/>
                    <a:gd name="connsiteY7" fmla="*/ 14410 h 14410"/>
                    <a:gd name="connsiteX8" fmla="*/ 1941 w 5821"/>
                    <a:gd name="connsiteY8" fmla="*/ 13856 h 14410"/>
                    <a:gd name="connsiteX9" fmla="*/ 2495 w 5821"/>
                    <a:gd name="connsiteY9" fmla="*/ 13579 h 14410"/>
                    <a:gd name="connsiteX10" fmla="*/ 4713 w 5821"/>
                    <a:gd name="connsiteY10" fmla="*/ 12470 h 14410"/>
                    <a:gd name="connsiteX11" fmla="*/ 5267 w 5821"/>
                    <a:gd name="connsiteY11" fmla="*/ 12193 h 14410"/>
                    <a:gd name="connsiteX12" fmla="*/ 5822 w 5821"/>
                    <a:gd name="connsiteY12" fmla="*/ 11639 h 14410"/>
                    <a:gd name="connsiteX13" fmla="*/ 5822 w 5821"/>
                    <a:gd name="connsiteY13" fmla="*/ 11639 h 14410"/>
                    <a:gd name="connsiteX14" fmla="*/ 5822 w 5821"/>
                    <a:gd name="connsiteY14" fmla="*/ 11639 h 14410"/>
                    <a:gd name="connsiteX15" fmla="*/ 5822 w 5821"/>
                    <a:gd name="connsiteY15" fmla="*/ 10253 h 14410"/>
                    <a:gd name="connsiteX16" fmla="*/ 5822 w 5821"/>
                    <a:gd name="connsiteY16" fmla="*/ 8868 h 14410"/>
                    <a:gd name="connsiteX17" fmla="*/ 5822 w 5821"/>
                    <a:gd name="connsiteY17" fmla="*/ 6928 h 14410"/>
                    <a:gd name="connsiteX18" fmla="*/ 5545 w 5821"/>
                    <a:gd name="connsiteY18" fmla="*/ 5542 h 14410"/>
                    <a:gd name="connsiteX19" fmla="*/ 4990 w 5821"/>
                    <a:gd name="connsiteY19" fmla="*/ 2217 h 14410"/>
                    <a:gd name="connsiteX20" fmla="*/ 4990 w 5821"/>
                    <a:gd name="connsiteY20" fmla="*/ 832 h 14410"/>
                    <a:gd name="connsiteX21" fmla="*/ 4713 w 5821"/>
                    <a:gd name="connsiteY21" fmla="*/ 0 h 14410"/>
                    <a:gd name="connsiteX22" fmla="*/ 3604 w 5821"/>
                    <a:gd name="connsiteY22" fmla="*/ 0 h 14410"/>
                    <a:gd name="connsiteX23" fmla="*/ 3604 w 5821"/>
                    <a:gd name="connsiteY23" fmla="*/ 0 h 14410"/>
                    <a:gd name="connsiteX24" fmla="*/ 3604 w 5821"/>
                    <a:gd name="connsiteY24" fmla="*/ 0 h 14410"/>
                    <a:gd name="connsiteX25" fmla="*/ 2772 w 5821"/>
                    <a:gd name="connsiteY25" fmla="*/ 1109 h 14410"/>
                    <a:gd name="connsiteX26" fmla="*/ 2217 w 5821"/>
                    <a:gd name="connsiteY26" fmla="*/ 2494 h 14410"/>
                    <a:gd name="connsiteX27" fmla="*/ 1663 w 5821"/>
                    <a:gd name="connsiteY27" fmla="*/ 3048 h 14410"/>
                    <a:gd name="connsiteX28" fmla="*/ 1663 w 5821"/>
                    <a:gd name="connsiteY28" fmla="*/ 3603 h 14410"/>
                    <a:gd name="connsiteX29" fmla="*/ 1663 w 5821"/>
                    <a:gd name="connsiteY29" fmla="*/ 5819 h 14410"/>
                    <a:gd name="connsiteX30" fmla="*/ 1663 w 5821"/>
                    <a:gd name="connsiteY30" fmla="*/ 7205 h 14410"/>
                    <a:gd name="connsiteX31" fmla="*/ 1109 w 5821"/>
                    <a:gd name="connsiteY31" fmla="*/ 7760 h 14410"/>
                    <a:gd name="connsiteX32" fmla="*/ 554 w 5821"/>
                    <a:gd name="connsiteY32" fmla="*/ 8591 h 14410"/>
                    <a:gd name="connsiteX33" fmla="*/ 554 w 5821"/>
                    <a:gd name="connsiteY33" fmla="*/ 9422 h 14410"/>
                    <a:gd name="connsiteX34" fmla="*/ 831 w 5821"/>
                    <a:gd name="connsiteY34" fmla="*/ 9699 h 14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</a:cxnLst>
                  <a:rect l="l" t="t" r="r" b="b"/>
                  <a:pathLst>
                    <a:path w="5821" h="14410">
                      <a:moveTo>
                        <a:pt x="0" y="10253"/>
                      </a:moveTo>
                      <a:cubicBezTo>
                        <a:pt x="1386" y="11362"/>
                        <a:pt x="1663" y="13025"/>
                        <a:pt x="1109" y="14410"/>
                      </a:cubicBezTo>
                      <a:cubicBezTo>
                        <a:pt x="1109" y="14410"/>
                        <a:pt x="1109" y="14410"/>
                        <a:pt x="1109" y="14410"/>
                      </a:cubicBezTo>
                      <a:cubicBezTo>
                        <a:pt x="1109" y="14410"/>
                        <a:pt x="1109" y="14410"/>
                        <a:pt x="1109" y="14410"/>
                      </a:cubicBezTo>
                      <a:cubicBezTo>
                        <a:pt x="1109" y="14410"/>
                        <a:pt x="1109" y="14410"/>
                        <a:pt x="1109" y="14410"/>
                      </a:cubicBezTo>
                      <a:cubicBezTo>
                        <a:pt x="1109" y="14410"/>
                        <a:pt x="1109" y="14410"/>
                        <a:pt x="1109" y="14410"/>
                      </a:cubicBezTo>
                      <a:cubicBezTo>
                        <a:pt x="1109" y="14410"/>
                        <a:pt x="1109" y="14410"/>
                        <a:pt x="1109" y="14410"/>
                      </a:cubicBezTo>
                      <a:cubicBezTo>
                        <a:pt x="1109" y="14410"/>
                        <a:pt x="1109" y="14410"/>
                        <a:pt x="1109" y="14410"/>
                      </a:cubicBezTo>
                      <a:cubicBezTo>
                        <a:pt x="1386" y="14410"/>
                        <a:pt x="1663" y="14410"/>
                        <a:pt x="1941" y="13856"/>
                      </a:cubicBezTo>
                      <a:cubicBezTo>
                        <a:pt x="1941" y="13856"/>
                        <a:pt x="2217" y="13856"/>
                        <a:pt x="2495" y="13579"/>
                      </a:cubicBezTo>
                      <a:cubicBezTo>
                        <a:pt x="3049" y="13302"/>
                        <a:pt x="3881" y="12748"/>
                        <a:pt x="4713" y="12470"/>
                      </a:cubicBezTo>
                      <a:cubicBezTo>
                        <a:pt x="4713" y="12470"/>
                        <a:pt x="4990" y="12470"/>
                        <a:pt x="5267" y="12193"/>
                      </a:cubicBezTo>
                      <a:cubicBezTo>
                        <a:pt x="5267" y="12193"/>
                        <a:pt x="5545" y="11639"/>
                        <a:pt x="5822" y="11639"/>
                      </a:cubicBezTo>
                      <a:cubicBezTo>
                        <a:pt x="5822" y="11639"/>
                        <a:pt x="5822" y="11639"/>
                        <a:pt x="5822" y="11639"/>
                      </a:cubicBezTo>
                      <a:cubicBezTo>
                        <a:pt x="5822" y="11639"/>
                        <a:pt x="5822" y="11639"/>
                        <a:pt x="5822" y="11639"/>
                      </a:cubicBezTo>
                      <a:cubicBezTo>
                        <a:pt x="5822" y="11085"/>
                        <a:pt x="5822" y="10531"/>
                        <a:pt x="5822" y="10253"/>
                      </a:cubicBezTo>
                      <a:cubicBezTo>
                        <a:pt x="5822" y="9699"/>
                        <a:pt x="5822" y="9422"/>
                        <a:pt x="5822" y="8868"/>
                      </a:cubicBezTo>
                      <a:cubicBezTo>
                        <a:pt x="5822" y="8314"/>
                        <a:pt x="5822" y="7760"/>
                        <a:pt x="5822" y="6928"/>
                      </a:cubicBezTo>
                      <a:cubicBezTo>
                        <a:pt x="5822" y="6374"/>
                        <a:pt x="5822" y="5819"/>
                        <a:pt x="5545" y="5542"/>
                      </a:cubicBezTo>
                      <a:cubicBezTo>
                        <a:pt x="5267" y="4434"/>
                        <a:pt x="4990" y="3325"/>
                        <a:pt x="4990" y="2217"/>
                      </a:cubicBezTo>
                      <a:cubicBezTo>
                        <a:pt x="4990" y="1663"/>
                        <a:pt x="4990" y="1386"/>
                        <a:pt x="4990" y="832"/>
                      </a:cubicBezTo>
                      <a:cubicBezTo>
                        <a:pt x="4990" y="554"/>
                        <a:pt x="4990" y="277"/>
                        <a:pt x="4713" y="0"/>
                      </a:cubicBezTo>
                      <a:cubicBezTo>
                        <a:pt x="4435" y="0"/>
                        <a:pt x="3881" y="0"/>
                        <a:pt x="3604" y="0"/>
                      </a:cubicBezTo>
                      <a:cubicBezTo>
                        <a:pt x="3604" y="0"/>
                        <a:pt x="3604" y="0"/>
                        <a:pt x="3604" y="0"/>
                      </a:cubicBezTo>
                      <a:cubicBezTo>
                        <a:pt x="3604" y="0"/>
                        <a:pt x="3604" y="0"/>
                        <a:pt x="3604" y="0"/>
                      </a:cubicBezTo>
                      <a:cubicBezTo>
                        <a:pt x="3604" y="554"/>
                        <a:pt x="3049" y="554"/>
                        <a:pt x="2772" y="1109"/>
                      </a:cubicBezTo>
                      <a:cubicBezTo>
                        <a:pt x="2495" y="1663"/>
                        <a:pt x="2495" y="2217"/>
                        <a:pt x="2217" y="2494"/>
                      </a:cubicBezTo>
                      <a:cubicBezTo>
                        <a:pt x="2217" y="2494"/>
                        <a:pt x="1941" y="2771"/>
                        <a:pt x="1663" y="3048"/>
                      </a:cubicBezTo>
                      <a:cubicBezTo>
                        <a:pt x="1663" y="3048"/>
                        <a:pt x="1663" y="3048"/>
                        <a:pt x="1663" y="3603"/>
                      </a:cubicBezTo>
                      <a:cubicBezTo>
                        <a:pt x="1663" y="4434"/>
                        <a:pt x="1663" y="4988"/>
                        <a:pt x="1663" y="5819"/>
                      </a:cubicBezTo>
                      <a:cubicBezTo>
                        <a:pt x="1663" y="6374"/>
                        <a:pt x="1663" y="6651"/>
                        <a:pt x="1663" y="7205"/>
                      </a:cubicBezTo>
                      <a:cubicBezTo>
                        <a:pt x="1663" y="7205"/>
                        <a:pt x="1386" y="7482"/>
                        <a:pt x="1109" y="7760"/>
                      </a:cubicBezTo>
                      <a:cubicBezTo>
                        <a:pt x="1109" y="7760"/>
                        <a:pt x="831" y="8314"/>
                        <a:pt x="554" y="8591"/>
                      </a:cubicBezTo>
                      <a:cubicBezTo>
                        <a:pt x="554" y="8868"/>
                        <a:pt x="554" y="9145"/>
                        <a:pt x="554" y="9422"/>
                      </a:cubicBezTo>
                      <a:cubicBezTo>
                        <a:pt x="554" y="9422"/>
                        <a:pt x="554" y="9422"/>
                        <a:pt x="831" y="9699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146" name="Freeform 2145">
                  <a:extLst>
                    <a:ext uri="{FF2B5EF4-FFF2-40B4-BE49-F238E27FC236}">
                      <a16:creationId xmlns:a16="http://schemas.microsoft.com/office/drawing/2014/main" id="{53532D44-0001-16EA-1FC0-A119D3B41079}"/>
                    </a:ext>
                  </a:extLst>
                </p:cNvPr>
                <p:cNvSpPr/>
                <p:nvPr/>
              </p:nvSpPr>
              <p:spPr>
                <a:xfrm>
                  <a:off x="7751365" y="3965508"/>
                  <a:ext cx="1108" cy="1108"/>
                </a:xfrm>
                <a:custGeom>
                  <a:avLst/>
                  <a:gdLst>
                    <a:gd name="connsiteX0" fmla="*/ 1109 w 1108"/>
                    <a:gd name="connsiteY0" fmla="*/ 554 h 1108"/>
                    <a:gd name="connsiteX1" fmla="*/ 555 w 1108"/>
                    <a:gd name="connsiteY1" fmla="*/ 1108 h 1108"/>
                    <a:gd name="connsiteX2" fmla="*/ 0 w 1108"/>
                    <a:gd name="connsiteY2" fmla="*/ 554 h 1108"/>
                    <a:gd name="connsiteX3" fmla="*/ 555 w 1108"/>
                    <a:gd name="connsiteY3" fmla="*/ 0 h 1108"/>
                    <a:gd name="connsiteX4" fmla="*/ 1109 w 1108"/>
                    <a:gd name="connsiteY4" fmla="*/ 554 h 11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08" h="1108">
                      <a:moveTo>
                        <a:pt x="1109" y="554"/>
                      </a:moveTo>
                      <a:cubicBezTo>
                        <a:pt x="1109" y="861"/>
                        <a:pt x="861" y="1108"/>
                        <a:pt x="555" y="1108"/>
                      </a:cubicBezTo>
                      <a:cubicBezTo>
                        <a:pt x="249" y="1108"/>
                        <a:pt x="0" y="860"/>
                        <a:pt x="0" y="554"/>
                      </a:cubicBezTo>
                      <a:cubicBezTo>
                        <a:pt x="0" y="248"/>
                        <a:pt x="249" y="0"/>
                        <a:pt x="555" y="0"/>
                      </a:cubicBezTo>
                      <a:cubicBezTo>
                        <a:pt x="861" y="0"/>
                        <a:pt x="1109" y="249"/>
                        <a:pt x="1109" y="554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147" name="Freeform 2146">
                  <a:extLst>
                    <a:ext uri="{FF2B5EF4-FFF2-40B4-BE49-F238E27FC236}">
                      <a16:creationId xmlns:a16="http://schemas.microsoft.com/office/drawing/2014/main" id="{AFE1D3F1-2823-6312-BC7E-1551BFB3010B}"/>
                    </a:ext>
                  </a:extLst>
                </p:cNvPr>
                <p:cNvSpPr/>
                <p:nvPr/>
              </p:nvSpPr>
              <p:spPr>
                <a:xfrm>
                  <a:off x="7750564" y="3939458"/>
                  <a:ext cx="15494" cy="34640"/>
                </a:xfrm>
                <a:custGeom>
                  <a:avLst/>
                  <a:gdLst>
                    <a:gd name="connsiteX0" fmla="*/ 1633 w 15494"/>
                    <a:gd name="connsiteY0" fmla="*/ 3326 h 34640"/>
                    <a:gd name="connsiteX1" fmla="*/ 1633 w 15494"/>
                    <a:gd name="connsiteY1" fmla="*/ 4434 h 34640"/>
                    <a:gd name="connsiteX2" fmla="*/ 1356 w 15494"/>
                    <a:gd name="connsiteY2" fmla="*/ 5542 h 34640"/>
                    <a:gd name="connsiteX3" fmla="*/ 1078 w 15494"/>
                    <a:gd name="connsiteY3" fmla="*/ 5542 h 34640"/>
                    <a:gd name="connsiteX4" fmla="*/ 246 w 15494"/>
                    <a:gd name="connsiteY4" fmla="*/ 6928 h 34640"/>
                    <a:gd name="connsiteX5" fmla="*/ 246 w 15494"/>
                    <a:gd name="connsiteY5" fmla="*/ 8591 h 34640"/>
                    <a:gd name="connsiteX6" fmla="*/ 246 w 15494"/>
                    <a:gd name="connsiteY6" fmla="*/ 9145 h 34640"/>
                    <a:gd name="connsiteX7" fmla="*/ 246 w 15494"/>
                    <a:gd name="connsiteY7" fmla="*/ 12748 h 34640"/>
                    <a:gd name="connsiteX8" fmla="*/ 246 w 15494"/>
                    <a:gd name="connsiteY8" fmla="*/ 14133 h 34640"/>
                    <a:gd name="connsiteX9" fmla="*/ 524 w 15494"/>
                    <a:gd name="connsiteY9" fmla="*/ 14688 h 34640"/>
                    <a:gd name="connsiteX10" fmla="*/ 801 w 15494"/>
                    <a:gd name="connsiteY10" fmla="*/ 15242 h 34640"/>
                    <a:gd name="connsiteX11" fmla="*/ 1356 w 15494"/>
                    <a:gd name="connsiteY11" fmla="*/ 16073 h 34640"/>
                    <a:gd name="connsiteX12" fmla="*/ 1910 w 15494"/>
                    <a:gd name="connsiteY12" fmla="*/ 16350 h 34640"/>
                    <a:gd name="connsiteX13" fmla="*/ 2742 w 15494"/>
                    <a:gd name="connsiteY13" fmla="*/ 17182 h 34640"/>
                    <a:gd name="connsiteX14" fmla="*/ 3296 w 15494"/>
                    <a:gd name="connsiteY14" fmla="*/ 18013 h 34640"/>
                    <a:gd name="connsiteX15" fmla="*/ 3574 w 15494"/>
                    <a:gd name="connsiteY15" fmla="*/ 18567 h 34640"/>
                    <a:gd name="connsiteX16" fmla="*/ 3574 w 15494"/>
                    <a:gd name="connsiteY16" fmla="*/ 20507 h 34640"/>
                    <a:gd name="connsiteX17" fmla="*/ 3574 w 15494"/>
                    <a:gd name="connsiteY17" fmla="*/ 21062 h 34640"/>
                    <a:gd name="connsiteX18" fmla="*/ 3574 w 15494"/>
                    <a:gd name="connsiteY18" fmla="*/ 21062 h 34640"/>
                    <a:gd name="connsiteX19" fmla="*/ 3574 w 15494"/>
                    <a:gd name="connsiteY19" fmla="*/ 21616 h 34640"/>
                    <a:gd name="connsiteX20" fmla="*/ 3574 w 15494"/>
                    <a:gd name="connsiteY20" fmla="*/ 21893 h 34640"/>
                    <a:gd name="connsiteX21" fmla="*/ 3574 w 15494"/>
                    <a:gd name="connsiteY21" fmla="*/ 22724 h 34640"/>
                    <a:gd name="connsiteX22" fmla="*/ 4682 w 15494"/>
                    <a:gd name="connsiteY22" fmla="*/ 24387 h 34640"/>
                    <a:gd name="connsiteX23" fmla="*/ 5514 w 15494"/>
                    <a:gd name="connsiteY23" fmla="*/ 25218 h 34640"/>
                    <a:gd name="connsiteX24" fmla="*/ 5514 w 15494"/>
                    <a:gd name="connsiteY24" fmla="*/ 25772 h 34640"/>
                    <a:gd name="connsiteX25" fmla="*/ 6069 w 15494"/>
                    <a:gd name="connsiteY25" fmla="*/ 27158 h 34640"/>
                    <a:gd name="connsiteX26" fmla="*/ 6346 w 15494"/>
                    <a:gd name="connsiteY26" fmla="*/ 28267 h 34640"/>
                    <a:gd name="connsiteX27" fmla="*/ 9950 w 15494"/>
                    <a:gd name="connsiteY27" fmla="*/ 34086 h 34640"/>
                    <a:gd name="connsiteX28" fmla="*/ 10505 w 15494"/>
                    <a:gd name="connsiteY28" fmla="*/ 34640 h 34640"/>
                    <a:gd name="connsiteX29" fmla="*/ 11059 w 15494"/>
                    <a:gd name="connsiteY29" fmla="*/ 34640 h 34640"/>
                    <a:gd name="connsiteX30" fmla="*/ 12722 w 15494"/>
                    <a:gd name="connsiteY30" fmla="*/ 34640 h 34640"/>
                    <a:gd name="connsiteX31" fmla="*/ 14108 w 15494"/>
                    <a:gd name="connsiteY31" fmla="*/ 32423 h 34640"/>
                    <a:gd name="connsiteX32" fmla="*/ 14108 w 15494"/>
                    <a:gd name="connsiteY32" fmla="*/ 31315 h 34640"/>
                    <a:gd name="connsiteX33" fmla="*/ 14940 w 15494"/>
                    <a:gd name="connsiteY33" fmla="*/ 30761 h 34640"/>
                    <a:gd name="connsiteX34" fmla="*/ 14940 w 15494"/>
                    <a:gd name="connsiteY34" fmla="*/ 30483 h 34640"/>
                    <a:gd name="connsiteX35" fmla="*/ 14940 w 15494"/>
                    <a:gd name="connsiteY35" fmla="*/ 30483 h 34640"/>
                    <a:gd name="connsiteX36" fmla="*/ 15494 w 15494"/>
                    <a:gd name="connsiteY36" fmla="*/ 29929 h 34640"/>
                    <a:gd name="connsiteX37" fmla="*/ 15494 w 15494"/>
                    <a:gd name="connsiteY37" fmla="*/ 29098 h 34640"/>
                    <a:gd name="connsiteX38" fmla="*/ 14108 w 15494"/>
                    <a:gd name="connsiteY38" fmla="*/ 27158 h 34640"/>
                    <a:gd name="connsiteX39" fmla="*/ 13277 w 15494"/>
                    <a:gd name="connsiteY39" fmla="*/ 26604 h 34640"/>
                    <a:gd name="connsiteX40" fmla="*/ 12168 w 15494"/>
                    <a:gd name="connsiteY40" fmla="*/ 26327 h 34640"/>
                    <a:gd name="connsiteX41" fmla="*/ 9950 w 15494"/>
                    <a:gd name="connsiteY41" fmla="*/ 23278 h 34640"/>
                    <a:gd name="connsiteX42" fmla="*/ 10227 w 15494"/>
                    <a:gd name="connsiteY42" fmla="*/ 20230 h 34640"/>
                    <a:gd name="connsiteX43" fmla="*/ 9118 w 15494"/>
                    <a:gd name="connsiteY43" fmla="*/ 18290 h 34640"/>
                    <a:gd name="connsiteX44" fmla="*/ 8287 w 15494"/>
                    <a:gd name="connsiteY44" fmla="*/ 16350 h 34640"/>
                    <a:gd name="connsiteX45" fmla="*/ 7177 w 15494"/>
                    <a:gd name="connsiteY45" fmla="*/ 15519 h 34640"/>
                    <a:gd name="connsiteX46" fmla="*/ 5791 w 15494"/>
                    <a:gd name="connsiteY46" fmla="*/ 14965 h 34640"/>
                    <a:gd name="connsiteX47" fmla="*/ 4960 w 15494"/>
                    <a:gd name="connsiteY47" fmla="*/ 14133 h 34640"/>
                    <a:gd name="connsiteX48" fmla="*/ 4128 w 15494"/>
                    <a:gd name="connsiteY48" fmla="*/ 13302 h 34640"/>
                    <a:gd name="connsiteX49" fmla="*/ 4128 w 15494"/>
                    <a:gd name="connsiteY49" fmla="*/ 13025 h 34640"/>
                    <a:gd name="connsiteX50" fmla="*/ 4128 w 15494"/>
                    <a:gd name="connsiteY50" fmla="*/ 12193 h 34640"/>
                    <a:gd name="connsiteX51" fmla="*/ 4128 w 15494"/>
                    <a:gd name="connsiteY51" fmla="*/ 11085 h 34640"/>
                    <a:gd name="connsiteX52" fmla="*/ 4128 w 15494"/>
                    <a:gd name="connsiteY52" fmla="*/ 10254 h 34640"/>
                    <a:gd name="connsiteX53" fmla="*/ 4128 w 15494"/>
                    <a:gd name="connsiteY53" fmla="*/ 9977 h 34640"/>
                    <a:gd name="connsiteX54" fmla="*/ 4128 w 15494"/>
                    <a:gd name="connsiteY54" fmla="*/ 9699 h 34640"/>
                    <a:gd name="connsiteX55" fmla="*/ 4128 w 15494"/>
                    <a:gd name="connsiteY55" fmla="*/ 9422 h 34640"/>
                    <a:gd name="connsiteX56" fmla="*/ 4128 w 15494"/>
                    <a:gd name="connsiteY56" fmla="*/ 9145 h 34640"/>
                    <a:gd name="connsiteX57" fmla="*/ 4682 w 15494"/>
                    <a:gd name="connsiteY57" fmla="*/ 8314 h 34640"/>
                    <a:gd name="connsiteX58" fmla="*/ 5791 w 15494"/>
                    <a:gd name="connsiteY58" fmla="*/ 6928 h 34640"/>
                    <a:gd name="connsiteX59" fmla="*/ 6900 w 15494"/>
                    <a:gd name="connsiteY59" fmla="*/ 6097 h 34640"/>
                    <a:gd name="connsiteX60" fmla="*/ 8287 w 15494"/>
                    <a:gd name="connsiteY60" fmla="*/ 3880 h 34640"/>
                    <a:gd name="connsiteX61" fmla="*/ 8563 w 15494"/>
                    <a:gd name="connsiteY61" fmla="*/ 1109 h 34640"/>
                    <a:gd name="connsiteX62" fmla="*/ 8563 w 15494"/>
                    <a:gd name="connsiteY62" fmla="*/ 554 h 34640"/>
                    <a:gd name="connsiteX63" fmla="*/ 7732 w 15494"/>
                    <a:gd name="connsiteY63" fmla="*/ 0 h 34640"/>
                    <a:gd name="connsiteX64" fmla="*/ 6900 w 15494"/>
                    <a:gd name="connsiteY64" fmla="*/ 0 h 34640"/>
                    <a:gd name="connsiteX65" fmla="*/ 5514 w 15494"/>
                    <a:gd name="connsiteY65" fmla="*/ 1109 h 34640"/>
                    <a:gd name="connsiteX66" fmla="*/ 4682 w 15494"/>
                    <a:gd name="connsiteY66" fmla="*/ 2217 h 34640"/>
                    <a:gd name="connsiteX67" fmla="*/ 3296 w 15494"/>
                    <a:gd name="connsiteY67" fmla="*/ 2771 h 34640"/>
                    <a:gd name="connsiteX68" fmla="*/ 1633 w 15494"/>
                    <a:gd name="connsiteY68" fmla="*/ 2771 h 34640"/>
                    <a:gd name="connsiteX69" fmla="*/ 1078 w 15494"/>
                    <a:gd name="connsiteY69" fmla="*/ 2771 h 346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</a:cxnLst>
                  <a:rect l="l" t="t" r="r" b="b"/>
                  <a:pathLst>
                    <a:path w="15494" h="34640">
                      <a:moveTo>
                        <a:pt x="1633" y="3326"/>
                      </a:moveTo>
                      <a:cubicBezTo>
                        <a:pt x="1356" y="3603"/>
                        <a:pt x="1633" y="4157"/>
                        <a:pt x="1633" y="4434"/>
                      </a:cubicBezTo>
                      <a:cubicBezTo>
                        <a:pt x="1633" y="4988"/>
                        <a:pt x="1633" y="5265"/>
                        <a:pt x="1356" y="5542"/>
                      </a:cubicBezTo>
                      <a:cubicBezTo>
                        <a:pt x="1356" y="5542"/>
                        <a:pt x="1356" y="5542"/>
                        <a:pt x="1078" y="5542"/>
                      </a:cubicBezTo>
                      <a:cubicBezTo>
                        <a:pt x="524" y="5542"/>
                        <a:pt x="246" y="6374"/>
                        <a:pt x="246" y="6928"/>
                      </a:cubicBezTo>
                      <a:cubicBezTo>
                        <a:pt x="246" y="7482"/>
                        <a:pt x="246" y="8037"/>
                        <a:pt x="246" y="8591"/>
                      </a:cubicBezTo>
                      <a:cubicBezTo>
                        <a:pt x="246" y="8591"/>
                        <a:pt x="246" y="8868"/>
                        <a:pt x="246" y="9145"/>
                      </a:cubicBezTo>
                      <a:cubicBezTo>
                        <a:pt x="-308" y="10254"/>
                        <a:pt x="246" y="11362"/>
                        <a:pt x="246" y="12748"/>
                      </a:cubicBezTo>
                      <a:cubicBezTo>
                        <a:pt x="246" y="13302"/>
                        <a:pt x="246" y="13579"/>
                        <a:pt x="246" y="14133"/>
                      </a:cubicBezTo>
                      <a:cubicBezTo>
                        <a:pt x="246" y="14133"/>
                        <a:pt x="246" y="14411"/>
                        <a:pt x="524" y="14688"/>
                      </a:cubicBezTo>
                      <a:cubicBezTo>
                        <a:pt x="524" y="14688"/>
                        <a:pt x="524" y="14965"/>
                        <a:pt x="801" y="15242"/>
                      </a:cubicBezTo>
                      <a:cubicBezTo>
                        <a:pt x="801" y="15242"/>
                        <a:pt x="1078" y="15796"/>
                        <a:pt x="1356" y="16073"/>
                      </a:cubicBezTo>
                      <a:cubicBezTo>
                        <a:pt x="1356" y="16073"/>
                        <a:pt x="1633" y="16073"/>
                        <a:pt x="1910" y="16350"/>
                      </a:cubicBezTo>
                      <a:cubicBezTo>
                        <a:pt x="1910" y="16350"/>
                        <a:pt x="2464" y="16905"/>
                        <a:pt x="2742" y="17182"/>
                      </a:cubicBezTo>
                      <a:cubicBezTo>
                        <a:pt x="2742" y="17182"/>
                        <a:pt x="3019" y="17736"/>
                        <a:pt x="3296" y="18013"/>
                      </a:cubicBezTo>
                      <a:cubicBezTo>
                        <a:pt x="3296" y="18013"/>
                        <a:pt x="3296" y="18013"/>
                        <a:pt x="3574" y="18567"/>
                      </a:cubicBezTo>
                      <a:cubicBezTo>
                        <a:pt x="3574" y="19121"/>
                        <a:pt x="3574" y="19953"/>
                        <a:pt x="3574" y="20507"/>
                      </a:cubicBezTo>
                      <a:cubicBezTo>
                        <a:pt x="3574" y="20507"/>
                        <a:pt x="3574" y="21062"/>
                        <a:pt x="3574" y="21062"/>
                      </a:cubicBezTo>
                      <a:cubicBezTo>
                        <a:pt x="3574" y="21062"/>
                        <a:pt x="3574" y="21062"/>
                        <a:pt x="3574" y="21062"/>
                      </a:cubicBezTo>
                      <a:cubicBezTo>
                        <a:pt x="3574" y="21062"/>
                        <a:pt x="3574" y="21339"/>
                        <a:pt x="3574" y="21616"/>
                      </a:cubicBezTo>
                      <a:cubicBezTo>
                        <a:pt x="3574" y="21616"/>
                        <a:pt x="3574" y="21616"/>
                        <a:pt x="3574" y="21893"/>
                      </a:cubicBezTo>
                      <a:cubicBezTo>
                        <a:pt x="3574" y="22170"/>
                        <a:pt x="3574" y="22447"/>
                        <a:pt x="3574" y="22724"/>
                      </a:cubicBezTo>
                      <a:cubicBezTo>
                        <a:pt x="3574" y="23278"/>
                        <a:pt x="4128" y="23833"/>
                        <a:pt x="4682" y="24387"/>
                      </a:cubicBezTo>
                      <a:cubicBezTo>
                        <a:pt x="4960" y="24387"/>
                        <a:pt x="5514" y="24941"/>
                        <a:pt x="5514" y="25218"/>
                      </a:cubicBezTo>
                      <a:cubicBezTo>
                        <a:pt x="5514" y="25218"/>
                        <a:pt x="5514" y="25495"/>
                        <a:pt x="5514" y="25772"/>
                      </a:cubicBezTo>
                      <a:cubicBezTo>
                        <a:pt x="5514" y="26327"/>
                        <a:pt x="5791" y="26881"/>
                        <a:pt x="6069" y="27158"/>
                      </a:cubicBezTo>
                      <a:cubicBezTo>
                        <a:pt x="6069" y="27435"/>
                        <a:pt x="6346" y="27990"/>
                        <a:pt x="6346" y="28267"/>
                      </a:cubicBezTo>
                      <a:cubicBezTo>
                        <a:pt x="6900" y="30483"/>
                        <a:pt x="8287" y="32423"/>
                        <a:pt x="9950" y="34086"/>
                      </a:cubicBezTo>
                      <a:cubicBezTo>
                        <a:pt x="9950" y="34086"/>
                        <a:pt x="10227" y="34363"/>
                        <a:pt x="10505" y="34640"/>
                      </a:cubicBezTo>
                      <a:cubicBezTo>
                        <a:pt x="10505" y="34640"/>
                        <a:pt x="10781" y="34640"/>
                        <a:pt x="11059" y="34640"/>
                      </a:cubicBezTo>
                      <a:cubicBezTo>
                        <a:pt x="11613" y="34640"/>
                        <a:pt x="12168" y="34640"/>
                        <a:pt x="12722" y="34640"/>
                      </a:cubicBezTo>
                      <a:cubicBezTo>
                        <a:pt x="13554" y="34363"/>
                        <a:pt x="14108" y="33255"/>
                        <a:pt x="14108" y="32423"/>
                      </a:cubicBezTo>
                      <a:cubicBezTo>
                        <a:pt x="14108" y="32146"/>
                        <a:pt x="14108" y="31592"/>
                        <a:pt x="14108" y="31315"/>
                      </a:cubicBezTo>
                      <a:cubicBezTo>
                        <a:pt x="14108" y="31315"/>
                        <a:pt x="14940" y="31315"/>
                        <a:pt x="14940" y="30761"/>
                      </a:cubicBezTo>
                      <a:cubicBezTo>
                        <a:pt x="14940" y="30761"/>
                        <a:pt x="14940" y="30761"/>
                        <a:pt x="14940" y="30483"/>
                      </a:cubicBezTo>
                      <a:cubicBezTo>
                        <a:pt x="14940" y="30483"/>
                        <a:pt x="14940" y="30483"/>
                        <a:pt x="14940" y="30483"/>
                      </a:cubicBezTo>
                      <a:cubicBezTo>
                        <a:pt x="14940" y="30483"/>
                        <a:pt x="15494" y="30206"/>
                        <a:pt x="15494" y="29929"/>
                      </a:cubicBezTo>
                      <a:cubicBezTo>
                        <a:pt x="15494" y="29652"/>
                        <a:pt x="15494" y="29375"/>
                        <a:pt x="15494" y="29098"/>
                      </a:cubicBezTo>
                      <a:cubicBezTo>
                        <a:pt x="15217" y="28267"/>
                        <a:pt x="14663" y="27712"/>
                        <a:pt x="14108" y="27158"/>
                      </a:cubicBezTo>
                      <a:cubicBezTo>
                        <a:pt x="14108" y="27158"/>
                        <a:pt x="13554" y="26604"/>
                        <a:pt x="13277" y="26604"/>
                      </a:cubicBezTo>
                      <a:cubicBezTo>
                        <a:pt x="12999" y="26604"/>
                        <a:pt x="12445" y="26604"/>
                        <a:pt x="12168" y="26327"/>
                      </a:cubicBezTo>
                      <a:cubicBezTo>
                        <a:pt x="10781" y="26050"/>
                        <a:pt x="9950" y="24664"/>
                        <a:pt x="9950" y="23278"/>
                      </a:cubicBezTo>
                      <a:cubicBezTo>
                        <a:pt x="9950" y="22170"/>
                        <a:pt x="10505" y="21339"/>
                        <a:pt x="10227" y="20230"/>
                      </a:cubicBezTo>
                      <a:cubicBezTo>
                        <a:pt x="10227" y="19399"/>
                        <a:pt x="9395" y="18844"/>
                        <a:pt x="9118" y="18290"/>
                      </a:cubicBezTo>
                      <a:cubicBezTo>
                        <a:pt x="9118" y="17736"/>
                        <a:pt x="9118" y="16905"/>
                        <a:pt x="8287" y="16350"/>
                      </a:cubicBezTo>
                      <a:cubicBezTo>
                        <a:pt x="8287" y="16073"/>
                        <a:pt x="7455" y="15796"/>
                        <a:pt x="7177" y="15519"/>
                      </a:cubicBezTo>
                      <a:cubicBezTo>
                        <a:pt x="6900" y="15519"/>
                        <a:pt x="6346" y="15242"/>
                        <a:pt x="5791" y="14965"/>
                      </a:cubicBezTo>
                      <a:cubicBezTo>
                        <a:pt x="5514" y="14965"/>
                        <a:pt x="5237" y="14411"/>
                        <a:pt x="4960" y="14133"/>
                      </a:cubicBezTo>
                      <a:cubicBezTo>
                        <a:pt x="4682" y="14133"/>
                        <a:pt x="4405" y="13579"/>
                        <a:pt x="4128" y="13302"/>
                      </a:cubicBezTo>
                      <a:cubicBezTo>
                        <a:pt x="4128" y="13302"/>
                        <a:pt x="4128" y="13302"/>
                        <a:pt x="4128" y="13025"/>
                      </a:cubicBezTo>
                      <a:cubicBezTo>
                        <a:pt x="4128" y="13025"/>
                        <a:pt x="4128" y="12470"/>
                        <a:pt x="4128" y="12193"/>
                      </a:cubicBezTo>
                      <a:cubicBezTo>
                        <a:pt x="4128" y="11916"/>
                        <a:pt x="4128" y="11362"/>
                        <a:pt x="4128" y="11085"/>
                      </a:cubicBezTo>
                      <a:cubicBezTo>
                        <a:pt x="4128" y="11085"/>
                        <a:pt x="4128" y="10531"/>
                        <a:pt x="4128" y="10254"/>
                      </a:cubicBezTo>
                      <a:cubicBezTo>
                        <a:pt x="4128" y="10254"/>
                        <a:pt x="4128" y="10254"/>
                        <a:pt x="4128" y="9977"/>
                      </a:cubicBezTo>
                      <a:cubicBezTo>
                        <a:pt x="4128" y="9977"/>
                        <a:pt x="4128" y="9977"/>
                        <a:pt x="4128" y="9699"/>
                      </a:cubicBezTo>
                      <a:cubicBezTo>
                        <a:pt x="4128" y="9699"/>
                        <a:pt x="4128" y="9699"/>
                        <a:pt x="4128" y="9422"/>
                      </a:cubicBezTo>
                      <a:cubicBezTo>
                        <a:pt x="4128" y="9422"/>
                        <a:pt x="4128" y="9145"/>
                        <a:pt x="4128" y="9145"/>
                      </a:cubicBezTo>
                      <a:cubicBezTo>
                        <a:pt x="4128" y="9145"/>
                        <a:pt x="4405" y="8591"/>
                        <a:pt x="4682" y="8314"/>
                      </a:cubicBezTo>
                      <a:cubicBezTo>
                        <a:pt x="4960" y="7760"/>
                        <a:pt x="5237" y="7205"/>
                        <a:pt x="5791" y="6928"/>
                      </a:cubicBezTo>
                      <a:cubicBezTo>
                        <a:pt x="6069" y="6651"/>
                        <a:pt x="6346" y="6374"/>
                        <a:pt x="6900" y="6097"/>
                      </a:cubicBezTo>
                      <a:cubicBezTo>
                        <a:pt x="7455" y="5542"/>
                        <a:pt x="8009" y="4711"/>
                        <a:pt x="8287" y="3880"/>
                      </a:cubicBezTo>
                      <a:cubicBezTo>
                        <a:pt x="8287" y="3049"/>
                        <a:pt x="8563" y="2217"/>
                        <a:pt x="8563" y="1109"/>
                      </a:cubicBezTo>
                      <a:cubicBezTo>
                        <a:pt x="8563" y="1109"/>
                        <a:pt x="8563" y="554"/>
                        <a:pt x="8563" y="554"/>
                      </a:cubicBezTo>
                      <a:cubicBezTo>
                        <a:pt x="8563" y="277"/>
                        <a:pt x="8009" y="0"/>
                        <a:pt x="7732" y="0"/>
                      </a:cubicBezTo>
                      <a:cubicBezTo>
                        <a:pt x="7455" y="0"/>
                        <a:pt x="7177" y="0"/>
                        <a:pt x="6900" y="0"/>
                      </a:cubicBezTo>
                      <a:cubicBezTo>
                        <a:pt x="6346" y="0"/>
                        <a:pt x="6069" y="554"/>
                        <a:pt x="5514" y="1109"/>
                      </a:cubicBezTo>
                      <a:cubicBezTo>
                        <a:pt x="5237" y="1386"/>
                        <a:pt x="4960" y="1940"/>
                        <a:pt x="4682" y="2217"/>
                      </a:cubicBezTo>
                      <a:cubicBezTo>
                        <a:pt x="4405" y="2494"/>
                        <a:pt x="3851" y="2771"/>
                        <a:pt x="3296" y="2771"/>
                      </a:cubicBezTo>
                      <a:cubicBezTo>
                        <a:pt x="2742" y="2771"/>
                        <a:pt x="2188" y="2771"/>
                        <a:pt x="1633" y="2771"/>
                      </a:cubicBezTo>
                      <a:cubicBezTo>
                        <a:pt x="1633" y="2771"/>
                        <a:pt x="1078" y="2771"/>
                        <a:pt x="1078" y="2771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148" name="Freeform 2147">
                  <a:extLst>
                    <a:ext uri="{FF2B5EF4-FFF2-40B4-BE49-F238E27FC236}">
                      <a16:creationId xmlns:a16="http://schemas.microsoft.com/office/drawing/2014/main" id="{11DDD47E-0E99-464C-59BF-75EF28F02670}"/>
                    </a:ext>
                  </a:extLst>
                </p:cNvPr>
                <p:cNvSpPr/>
                <p:nvPr/>
              </p:nvSpPr>
              <p:spPr>
                <a:xfrm>
                  <a:off x="7742648" y="3954700"/>
                  <a:ext cx="3173" cy="5065"/>
                </a:xfrm>
                <a:custGeom>
                  <a:avLst/>
                  <a:gdLst>
                    <a:gd name="connsiteX0" fmla="*/ 3173 w 3173"/>
                    <a:gd name="connsiteY0" fmla="*/ 0 h 5065"/>
                    <a:gd name="connsiteX1" fmla="*/ 3173 w 3173"/>
                    <a:gd name="connsiteY1" fmla="*/ 0 h 5065"/>
                    <a:gd name="connsiteX2" fmla="*/ 3173 w 3173"/>
                    <a:gd name="connsiteY2" fmla="*/ 0 h 5065"/>
                    <a:gd name="connsiteX3" fmla="*/ 2896 w 3173"/>
                    <a:gd name="connsiteY3" fmla="*/ 0 h 5065"/>
                    <a:gd name="connsiteX4" fmla="*/ 2618 w 3173"/>
                    <a:gd name="connsiteY4" fmla="*/ 0 h 5065"/>
                    <a:gd name="connsiteX5" fmla="*/ 2618 w 3173"/>
                    <a:gd name="connsiteY5" fmla="*/ 0 h 5065"/>
                    <a:gd name="connsiteX6" fmla="*/ 2341 w 3173"/>
                    <a:gd name="connsiteY6" fmla="*/ 0 h 5065"/>
                    <a:gd name="connsiteX7" fmla="*/ 1787 w 3173"/>
                    <a:gd name="connsiteY7" fmla="*/ 277 h 5065"/>
                    <a:gd name="connsiteX8" fmla="*/ 1787 w 3173"/>
                    <a:gd name="connsiteY8" fmla="*/ 832 h 5065"/>
                    <a:gd name="connsiteX9" fmla="*/ 1232 w 3173"/>
                    <a:gd name="connsiteY9" fmla="*/ 1386 h 5065"/>
                    <a:gd name="connsiteX10" fmla="*/ 401 w 3173"/>
                    <a:gd name="connsiteY10" fmla="*/ 2494 h 5065"/>
                    <a:gd name="connsiteX11" fmla="*/ 401 w 3173"/>
                    <a:gd name="connsiteY11" fmla="*/ 3326 h 5065"/>
                    <a:gd name="connsiteX12" fmla="*/ 123 w 3173"/>
                    <a:gd name="connsiteY12" fmla="*/ 3603 h 5065"/>
                    <a:gd name="connsiteX13" fmla="*/ 123 w 3173"/>
                    <a:gd name="connsiteY13" fmla="*/ 4711 h 5065"/>
                    <a:gd name="connsiteX14" fmla="*/ 955 w 3173"/>
                    <a:gd name="connsiteY14" fmla="*/ 4988 h 5065"/>
                    <a:gd name="connsiteX15" fmla="*/ 1510 w 3173"/>
                    <a:gd name="connsiteY15" fmla="*/ 4434 h 5065"/>
                    <a:gd name="connsiteX16" fmla="*/ 1510 w 3173"/>
                    <a:gd name="connsiteY16" fmla="*/ 4157 h 5065"/>
                    <a:gd name="connsiteX17" fmla="*/ 1510 w 3173"/>
                    <a:gd name="connsiteY17" fmla="*/ 3603 h 5065"/>
                    <a:gd name="connsiteX18" fmla="*/ 1510 w 3173"/>
                    <a:gd name="connsiteY18" fmla="*/ 3049 h 5065"/>
                    <a:gd name="connsiteX19" fmla="*/ 1510 w 3173"/>
                    <a:gd name="connsiteY19" fmla="*/ 2494 h 5065"/>
                    <a:gd name="connsiteX20" fmla="*/ 1510 w 3173"/>
                    <a:gd name="connsiteY20" fmla="*/ 1940 h 5065"/>
                    <a:gd name="connsiteX21" fmla="*/ 2341 w 3173"/>
                    <a:gd name="connsiteY21" fmla="*/ 832 h 5065"/>
                    <a:gd name="connsiteX22" fmla="*/ 2896 w 3173"/>
                    <a:gd name="connsiteY22" fmla="*/ 554 h 5065"/>
                    <a:gd name="connsiteX23" fmla="*/ 2896 w 3173"/>
                    <a:gd name="connsiteY23" fmla="*/ 0 h 50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3173" h="5065">
                      <a:moveTo>
                        <a:pt x="3173" y="0"/>
                      </a:moveTo>
                      <a:cubicBezTo>
                        <a:pt x="3173" y="0"/>
                        <a:pt x="3173" y="0"/>
                        <a:pt x="3173" y="0"/>
                      </a:cubicBezTo>
                      <a:cubicBezTo>
                        <a:pt x="3173" y="0"/>
                        <a:pt x="3173" y="0"/>
                        <a:pt x="3173" y="0"/>
                      </a:cubicBezTo>
                      <a:cubicBezTo>
                        <a:pt x="3173" y="0"/>
                        <a:pt x="3173" y="0"/>
                        <a:pt x="2896" y="0"/>
                      </a:cubicBezTo>
                      <a:cubicBezTo>
                        <a:pt x="2896" y="0"/>
                        <a:pt x="2896" y="0"/>
                        <a:pt x="2618" y="0"/>
                      </a:cubicBezTo>
                      <a:cubicBezTo>
                        <a:pt x="2618" y="0"/>
                        <a:pt x="2618" y="0"/>
                        <a:pt x="2618" y="0"/>
                      </a:cubicBezTo>
                      <a:cubicBezTo>
                        <a:pt x="2618" y="0"/>
                        <a:pt x="2618" y="0"/>
                        <a:pt x="2341" y="0"/>
                      </a:cubicBezTo>
                      <a:cubicBezTo>
                        <a:pt x="2341" y="0"/>
                        <a:pt x="1787" y="0"/>
                        <a:pt x="1787" y="277"/>
                      </a:cubicBezTo>
                      <a:cubicBezTo>
                        <a:pt x="1787" y="554"/>
                        <a:pt x="1787" y="832"/>
                        <a:pt x="1787" y="832"/>
                      </a:cubicBezTo>
                      <a:cubicBezTo>
                        <a:pt x="1787" y="832"/>
                        <a:pt x="1510" y="1386"/>
                        <a:pt x="1232" y="1386"/>
                      </a:cubicBezTo>
                      <a:cubicBezTo>
                        <a:pt x="955" y="1663"/>
                        <a:pt x="678" y="2217"/>
                        <a:pt x="401" y="2494"/>
                      </a:cubicBezTo>
                      <a:cubicBezTo>
                        <a:pt x="401" y="2494"/>
                        <a:pt x="401" y="3049"/>
                        <a:pt x="401" y="3326"/>
                      </a:cubicBezTo>
                      <a:cubicBezTo>
                        <a:pt x="401" y="3326"/>
                        <a:pt x="401" y="3326"/>
                        <a:pt x="123" y="3603"/>
                      </a:cubicBezTo>
                      <a:cubicBezTo>
                        <a:pt x="-154" y="3603"/>
                        <a:pt x="123" y="4434"/>
                        <a:pt x="123" y="4711"/>
                      </a:cubicBezTo>
                      <a:cubicBezTo>
                        <a:pt x="123" y="4711"/>
                        <a:pt x="678" y="5265"/>
                        <a:pt x="955" y="4988"/>
                      </a:cubicBezTo>
                      <a:cubicBezTo>
                        <a:pt x="1232" y="4988"/>
                        <a:pt x="1510" y="4988"/>
                        <a:pt x="1510" y="4434"/>
                      </a:cubicBezTo>
                      <a:cubicBezTo>
                        <a:pt x="1510" y="4434"/>
                        <a:pt x="1510" y="4434"/>
                        <a:pt x="1510" y="4157"/>
                      </a:cubicBezTo>
                      <a:cubicBezTo>
                        <a:pt x="1510" y="4157"/>
                        <a:pt x="1510" y="3603"/>
                        <a:pt x="1510" y="3603"/>
                      </a:cubicBezTo>
                      <a:cubicBezTo>
                        <a:pt x="1510" y="3603"/>
                        <a:pt x="1510" y="3326"/>
                        <a:pt x="1510" y="3049"/>
                      </a:cubicBezTo>
                      <a:cubicBezTo>
                        <a:pt x="1510" y="3049"/>
                        <a:pt x="1510" y="2771"/>
                        <a:pt x="1510" y="2494"/>
                      </a:cubicBezTo>
                      <a:cubicBezTo>
                        <a:pt x="1510" y="2494"/>
                        <a:pt x="1510" y="1940"/>
                        <a:pt x="1510" y="1940"/>
                      </a:cubicBezTo>
                      <a:cubicBezTo>
                        <a:pt x="1510" y="1663"/>
                        <a:pt x="1787" y="1109"/>
                        <a:pt x="2341" y="832"/>
                      </a:cubicBezTo>
                      <a:cubicBezTo>
                        <a:pt x="2341" y="832"/>
                        <a:pt x="2618" y="832"/>
                        <a:pt x="2896" y="554"/>
                      </a:cubicBezTo>
                      <a:cubicBezTo>
                        <a:pt x="2896" y="554"/>
                        <a:pt x="3173" y="277"/>
                        <a:pt x="2896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149" name="Freeform 2148">
                  <a:extLst>
                    <a:ext uri="{FF2B5EF4-FFF2-40B4-BE49-F238E27FC236}">
                      <a16:creationId xmlns:a16="http://schemas.microsoft.com/office/drawing/2014/main" id="{F48C7A88-47F9-2A1E-E143-F14755BB27A8}"/>
                    </a:ext>
                  </a:extLst>
                </p:cNvPr>
                <p:cNvSpPr/>
                <p:nvPr/>
              </p:nvSpPr>
              <p:spPr>
                <a:xfrm>
                  <a:off x="7748038" y="3935579"/>
                  <a:ext cx="4713" cy="4433"/>
                </a:xfrm>
                <a:custGeom>
                  <a:avLst/>
                  <a:gdLst>
                    <a:gd name="connsiteX0" fmla="*/ 555 w 4713"/>
                    <a:gd name="connsiteY0" fmla="*/ 2494 h 4433"/>
                    <a:gd name="connsiteX1" fmla="*/ 555 w 4713"/>
                    <a:gd name="connsiteY1" fmla="*/ 2494 h 4433"/>
                    <a:gd name="connsiteX2" fmla="*/ 555 w 4713"/>
                    <a:gd name="connsiteY2" fmla="*/ 2494 h 4433"/>
                    <a:gd name="connsiteX3" fmla="*/ 832 w 4713"/>
                    <a:gd name="connsiteY3" fmla="*/ 2494 h 4433"/>
                    <a:gd name="connsiteX4" fmla="*/ 1941 w 4713"/>
                    <a:gd name="connsiteY4" fmla="*/ 3048 h 4433"/>
                    <a:gd name="connsiteX5" fmla="*/ 1941 w 4713"/>
                    <a:gd name="connsiteY5" fmla="*/ 3048 h 4433"/>
                    <a:gd name="connsiteX6" fmla="*/ 1941 w 4713"/>
                    <a:gd name="connsiteY6" fmla="*/ 3048 h 4433"/>
                    <a:gd name="connsiteX7" fmla="*/ 2496 w 4713"/>
                    <a:gd name="connsiteY7" fmla="*/ 3602 h 4433"/>
                    <a:gd name="connsiteX8" fmla="*/ 2496 w 4713"/>
                    <a:gd name="connsiteY8" fmla="*/ 3879 h 4433"/>
                    <a:gd name="connsiteX9" fmla="*/ 3327 w 4713"/>
                    <a:gd name="connsiteY9" fmla="*/ 4434 h 4433"/>
                    <a:gd name="connsiteX10" fmla="*/ 4159 w 4713"/>
                    <a:gd name="connsiteY10" fmla="*/ 4157 h 4433"/>
                    <a:gd name="connsiteX11" fmla="*/ 4436 w 4713"/>
                    <a:gd name="connsiteY11" fmla="*/ 3879 h 4433"/>
                    <a:gd name="connsiteX12" fmla="*/ 4436 w 4713"/>
                    <a:gd name="connsiteY12" fmla="*/ 3602 h 4433"/>
                    <a:gd name="connsiteX13" fmla="*/ 4714 w 4713"/>
                    <a:gd name="connsiteY13" fmla="*/ 1940 h 4433"/>
                    <a:gd name="connsiteX14" fmla="*/ 4714 w 4713"/>
                    <a:gd name="connsiteY14" fmla="*/ 1386 h 4433"/>
                    <a:gd name="connsiteX15" fmla="*/ 4714 w 4713"/>
                    <a:gd name="connsiteY15" fmla="*/ 1386 h 4433"/>
                    <a:gd name="connsiteX16" fmla="*/ 3327 w 4713"/>
                    <a:gd name="connsiteY16" fmla="*/ 277 h 4433"/>
                    <a:gd name="connsiteX17" fmla="*/ 3050 w 4713"/>
                    <a:gd name="connsiteY17" fmla="*/ 0 h 4433"/>
                    <a:gd name="connsiteX18" fmla="*/ 2496 w 4713"/>
                    <a:gd name="connsiteY18" fmla="*/ 0 h 4433"/>
                    <a:gd name="connsiteX19" fmla="*/ 1941 w 4713"/>
                    <a:gd name="connsiteY19" fmla="*/ 0 h 4433"/>
                    <a:gd name="connsiteX20" fmla="*/ 1664 w 4713"/>
                    <a:gd name="connsiteY20" fmla="*/ 0 h 4433"/>
                    <a:gd name="connsiteX21" fmla="*/ 1109 w 4713"/>
                    <a:gd name="connsiteY21" fmla="*/ 0 h 4433"/>
                    <a:gd name="connsiteX22" fmla="*/ 555 w 4713"/>
                    <a:gd name="connsiteY22" fmla="*/ 0 h 4433"/>
                    <a:gd name="connsiteX23" fmla="*/ 0 w 4713"/>
                    <a:gd name="connsiteY23" fmla="*/ 0 h 4433"/>
                    <a:gd name="connsiteX24" fmla="*/ 0 w 4713"/>
                    <a:gd name="connsiteY24" fmla="*/ 831 h 4433"/>
                    <a:gd name="connsiteX25" fmla="*/ 278 w 4713"/>
                    <a:gd name="connsiteY25" fmla="*/ 1386 h 44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</a:cxnLst>
                  <a:rect l="l" t="t" r="r" b="b"/>
                  <a:pathLst>
                    <a:path w="4713" h="4433">
                      <a:moveTo>
                        <a:pt x="555" y="2494"/>
                      </a:moveTo>
                      <a:cubicBezTo>
                        <a:pt x="555" y="2494"/>
                        <a:pt x="555" y="2494"/>
                        <a:pt x="555" y="2494"/>
                      </a:cubicBezTo>
                      <a:cubicBezTo>
                        <a:pt x="555" y="2494"/>
                        <a:pt x="555" y="2494"/>
                        <a:pt x="555" y="2494"/>
                      </a:cubicBezTo>
                      <a:cubicBezTo>
                        <a:pt x="555" y="2494"/>
                        <a:pt x="555" y="2494"/>
                        <a:pt x="832" y="2494"/>
                      </a:cubicBezTo>
                      <a:cubicBezTo>
                        <a:pt x="1386" y="2494"/>
                        <a:pt x="1664" y="2771"/>
                        <a:pt x="1941" y="3048"/>
                      </a:cubicBezTo>
                      <a:cubicBezTo>
                        <a:pt x="1941" y="3048"/>
                        <a:pt x="1941" y="3048"/>
                        <a:pt x="1941" y="3048"/>
                      </a:cubicBezTo>
                      <a:cubicBezTo>
                        <a:pt x="1941" y="3048"/>
                        <a:pt x="1941" y="3048"/>
                        <a:pt x="1941" y="3048"/>
                      </a:cubicBezTo>
                      <a:cubicBezTo>
                        <a:pt x="1941" y="3048"/>
                        <a:pt x="2218" y="3602"/>
                        <a:pt x="2496" y="3602"/>
                      </a:cubicBezTo>
                      <a:cubicBezTo>
                        <a:pt x="2772" y="3602"/>
                        <a:pt x="2496" y="3602"/>
                        <a:pt x="2496" y="3879"/>
                      </a:cubicBezTo>
                      <a:cubicBezTo>
                        <a:pt x="2496" y="3879"/>
                        <a:pt x="3050" y="4434"/>
                        <a:pt x="3327" y="4434"/>
                      </a:cubicBezTo>
                      <a:cubicBezTo>
                        <a:pt x="3327" y="4434"/>
                        <a:pt x="3882" y="4434"/>
                        <a:pt x="4159" y="4157"/>
                      </a:cubicBezTo>
                      <a:cubicBezTo>
                        <a:pt x="4159" y="4157"/>
                        <a:pt x="4159" y="4157"/>
                        <a:pt x="4436" y="3879"/>
                      </a:cubicBezTo>
                      <a:cubicBezTo>
                        <a:pt x="4436" y="3879"/>
                        <a:pt x="4436" y="3879"/>
                        <a:pt x="4436" y="3602"/>
                      </a:cubicBezTo>
                      <a:cubicBezTo>
                        <a:pt x="4436" y="3048"/>
                        <a:pt x="4714" y="2494"/>
                        <a:pt x="4714" y="1940"/>
                      </a:cubicBezTo>
                      <a:cubicBezTo>
                        <a:pt x="4714" y="1940"/>
                        <a:pt x="4714" y="1663"/>
                        <a:pt x="4714" y="1386"/>
                      </a:cubicBezTo>
                      <a:cubicBezTo>
                        <a:pt x="4714" y="1386"/>
                        <a:pt x="4714" y="1386"/>
                        <a:pt x="4714" y="1386"/>
                      </a:cubicBezTo>
                      <a:cubicBezTo>
                        <a:pt x="4159" y="1108"/>
                        <a:pt x="3604" y="554"/>
                        <a:pt x="3327" y="277"/>
                      </a:cubicBezTo>
                      <a:cubicBezTo>
                        <a:pt x="3327" y="277"/>
                        <a:pt x="3327" y="0"/>
                        <a:pt x="3050" y="0"/>
                      </a:cubicBezTo>
                      <a:cubicBezTo>
                        <a:pt x="3050" y="0"/>
                        <a:pt x="2772" y="0"/>
                        <a:pt x="2496" y="0"/>
                      </a:cubicBezTo>
                      <a:cubicBezTo>
                        <a:pt x="2496" y="0"/>
                        <a:pt x="2218" y="0"/>
                        <a:pt x="1941" y="0"/>
                      </a:cubicBezTo>
                      <a:cubicBezTo>
                        <a:pt x="1941" y="0"/>
                        <a:pt x="1664" y="0"/>
                        <a:pt x="1664" y="0"/>
                      </a:cubicBezTo>
                      <a:cubicBezTo>
                        <a:pt x="1664" y="0"/>
                        <a:pt x="1386" y="0"/>
                        <a:pt x="1109" y="0"/>
                      </a:cubicBezTo>
                      <a:cubicBezTo>
                        <a:pt x="1109" y="0"/>
                        <a:pt x="555" y="0"/>
                        <a:pt x="555" y="0"/>
                      </a:cubicBezTo>
                      <a:cubicBezTo>
                        <a:pt x="555" y="0"/>
                        <a:pt x="0" y="0"/>
                        <a:pt x="0" y="0"/>
                      </a:cubicBezTo>
                      <a:cubicBezTo>
                        <a:pt x="0" y="0"/>
                        <a:pt x="0" y="554"/>
                        <a:pt x="0" y="831"/>
                      </a:cubicBezTo>
                      <a:cubicBezTo>
                        <a:pt x="0" y="831"/>
                        <a:pt x="0" y="1386"/>
                        <a:pt x="278" y="1386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2047" name="Graphic 248">
                <a:extLst>
                  <a:ext uri="{FF2B5EF4-FFF2-40B4-BE49-F238E27FC236}">
                    <a16:creationId xmlns:a16="http://schemas.microsoft.com/office/drawing/2014/main" id="{86B4AF22-E197-0EE1-A191-34640A38B531}"/>
                  </a:ext>
                </a:extLst>
              </p:cNvPr>
              <p:cNvGrpSpPr/>
              <p:nvPr/>
            </p:nvGrpSpPr>
            <p:grpSpPr>
              <a:xfrm>
                <a:off x="6477299" y="3388551"/>
                <a:ext cx="12475" cy="19675"/>
                <a:chOff x="7140064" y="3387432"/>
                <a:chExt cx="12475" cy="19675"/>
              </a:xfrm>
              <a:grpFill/>
            </p:grpSpPr>
            <p:sp>
              <p:nvSpPr>
                <p:cNvPr id="2094" name="Freeform 2093">
                  <a:extLst>
                    <a:ext uri="{FF2B5EF4-FFF2-40B4-BE49-F238E27FC236}">
                      <a16:creationId xmlns:a16="http://schemas.microsoft.com/office/drawing/2014/main" id="{E1B82A03-C2D6-AF2B-A39C-EFD54890D75C}"/>
                    </a:ext>
                  </a:extLst>
                </p:cNvPr>
                <p:cNvSpPr/>
                <p:nvPr/>
              </p:nvSpPr>
              <p:spPr>
                <a:xfrm>
                  <a:off x="7147826" y="3405168"/>
                  <a:ext cx="277" cy="277"/>
                </a:xfrm>
                <a:custGeom>
                  <a:avLst/>
                  <a:gdLst>
                    <a:gd name="connsiteX0" fmla="*/ 278 w 277"/>
                    <a:gd name="connsiteY0" fmla="*/ 0 h 277"/>
                    <a:gd name="connsiteX1" fmla="*/ 0 w 277"/>
                    <a:gd name="connsiteY1" fmla="*/ 0 h 277"/>
                    <a:gd name="connsiteX2" fmla="*/ 0 w 277"/>
                    <a:gd name="connsiteY2" fmla="*/ 0 h 277"/>
                    <a:gd name="connsiteX3" fmla="*/ 0 w 277"/>
                    <a:gd name="connsiteY3" fmla="*/ 0 h 277"/>
                    <a:gd name="connsiteX4" fmla="*/ 0 w 277"/>
                    <a:gd name="connsiteY4" fmla="*/ 0 h 277"/>
                    <a:gd name="connsiteX5" fmla="*/ 0 w 277"/>
                    <a:gd name="connsiteY5" fmla="*/ 0 h 277"/>
                    <a:gd name="connsiteX6" fmla="*/ 0 w 277"/>
                    <a:gd name="connsiteY6" fmla="*/ 0 h 277"/>
                    <a:gd name="connsiteX7" fmla="*/ 0 w 277"/>
                    <a:gd name="connsiteY7" fmla="*/ 0 h 277"/>
                    <a:gd name="connsiteX8" fmla="*/ 0 w 277"/>
                    <a:gd name="connsiteY8" fmla="*/ 0 h 277"/>
                    <a:gd name="connsiteX9" fmla="*/ 0 w 277"/>
                    <a:gd name="connsiteY9" fmla="*/ 0 h 277"/>
                    <a:gd name="connsiteX10" fmla="*/ 0 w 277"/>
                    <a:gd name="connsiteY10" fmla="*/ 0 h 277"/>
                    <a:gd name="connsiteX11" fmla="*/ 0 w 277"/>
                    <a:gd name="connsiteY11" fmla="*/ 0 h 277"/>
                    <a:gd name="connsiteX12" fmla="*/ 0 w 277"/>
                    <a:gd name="connsiteY12" fmla="*/ 0 h 277"/>
                    <a:gd name="connsiteX13" fmla="*/ 0 w 277"/>
                    <a:gd name="connsiteY13" fmla="*/ 277 h 277"/>
                    <a:gd name="connsiteX14" fmla="*/ 0 w 277"/>
                    <a:gd name="connsiteY14" fmla="*/ 277 h 277"/>
                    <a:gd name="connsiteX15" fmla="*/ 278 w 277"/>
                    <a:gd name="connsiteY15" fmla="*/ 277 h 277"/>
                    <a:gd name="connsiteX16" fmla="*/ 278 w 277"/>
                    <a:gd name="connsiteY16" fmla="*/ 0 h 277"/>
                    <a:gd name="connsiteX17" fmla="*/ 278 w 277"/>
                    <a:gd name="connsiteY17" fmla="*/ 0 h 277"/>
                    <a:gd name="connsiteX18" fmla="*/ 278 w 277"/>
                    <a:gd name="connsiteY18" fmla="*/ 0 h 277"/>
                    <a:gd name="connsiteX19" fmla="*/ 278 w 277"/>
                    <a:gd name="connsiteY19" fmla="*/ 0 h 2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277" h="277">
                      <a:moveTo>
                        <a:pt x="278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277"/>
                      </a:lnTo>
                      <a:lnTo>
                        <a:pt x="0" y="277"/>
                      </a:lnTo>
                      <a:lnTo>
                        <a:pt x="278" y="277"/>
                      </a:lnTo>
                      <a:lnTo>
                        <a:pt x="278" y="0"/>
                      </a:lnTo>
                      <a:lnTo>
                        <a:pt x="278" y="0"/>
                      </a:lnTo>
                      <a:lnTo>
                        <a:pt x="278" y="0"/>
                      </a:lnTo>
                      <a:lnTo>
                        <a:pt x="278" y="0"/>
                      </a:ln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095" name="Freeform 2094">
                  <a:extLst>
                    <a:ext uri="{FF2B5EF4-FFF2-40B4-BE49-F238E27FC236}">
                      <a16:creationId xmlns:a16="http://schemas.microsoft.com/office/drawing/2014/main" id="{3ECDB21E-7106-C5D6-C5F0-EDD89311A5A1}"/>
                    </a:ext>
                  </a:extLst>
                </p:cNvPr>
                <p:cNvSpPr/>
                <p:nvPr/>
              </p:nvSpPr>
              <p:spPr>
                <a:xfrm>
                  <a:off x="7148104" y="3405168"/>
                  <a:ext cx="277" cy="277"/>
                </a:xfrm>
                <a:custGeom>
                  <a:avLst/>
                  <a:gdLst>
                    <a:gd name="connsiteX0" fmla="*/ 278 w 277"/>
                    <a:gd name="connsiteY0" fmla="*/ 0 h 277"/>
                    <a:gd name="connsiteX1" fmla="*/ 278 w 277"/>
                    <a:gd name="connsiteY1" fmla="*/ 0 h 277"/>
                    <a:gd name="connsiteX2" fmla="*/ 0 w 277"/>
                    <a:gd name="connsiteY2" fmla="*/ 0 h 277"/>
                    <a:gd name="connsiteX3" fmla="*/ 0 w 277"/>
                    <a:gd name="connsiteY3" fmla="*/ 0 h 277"/>
                    <a:gd name="connsiteX4" fmla="*/ 0 w 277"/>
                    <a:gd name="connsiteY4" fmla="*/ 0 h 277"/>
                    <a:gd name="connsiteX5" fmla="*/ 0 w 277"/>
                    <a:gd name="connsiteY5" fmla="*/ 0 h 277"/>
                    <a:gd name="connsiteX6" fmla="*/ 0 w 277"/>
                    <a:gd name="connsiteY6" fmla="*/ 0 h 277"/>
                    <a:gd name="connsiteX7" fmla="*/ 0 w 277"/>
                    <a:gd name="connsiteY7" fmla="*/ 277 h 277"/>
                    <a:gd name="connsiteX8" fmla="*/ 0 w 277"/>
                    <a:gd name="connsiteY8" fmla="*/ 277 h 277"/>
                    <a:gd name="connsiteX9" fmla="*/ 0 w 277"/>
                    <a:gd name="connsiteY9" fmla="*/ 277 h 277"/>
                    <a:gd name="connsiteX10" fmla="*/ 0 w 277"/>
                    <a:gd name="connsiteY10" fmla="*/ 277 h 277"/>
                    <a:gd name="connsiteX11" fmla="*/ 0 w 277"/>
                    <a:gd name="connsiteY11" fmla="*/ 0 h 277"/>
                    <a:gd name="connsiteX12" fmla="*/ 0 w 277"/>
                    <a:gd name="connsiteY12" fmla="*/ 0 h 277"/>
                    <a:gd name="connsiteX13" fmla="*/ 0 w 277"/>
                    <a:gd name="connsiteY13" fmla="*/ 0 h 277"/>
                    <a:gd name="connsiteX14" fmla="*/ 0 w 277"/>
                    <a:gd name="connsiteY14" fmla="*/ 0 h 277"/>
                    <a:gd name="connsiteX15" fmla="*/ 278 w 277"/>
                    <a:gd name="connsiteY15" fmla="*/ 0 h 277"/>
                    <a:gd name="connsiteX16" fmla="*/ 278 w 277"/>
                    <a:gd name="connsiteY16" fmla="*/ 0 h 277"/>
                    <a:gd name="connsiteX17" fmla="*/ 278 w 277"/>
                    <a:gd name="connsiteY17" fmla="*/ 0 h 277"/>
                    <a:gd name="connsiteX18" fmla="*/ 278 w 277"/>
                    <a:gd name="connsiteY18" fmla="*/ 0 h 277"/>
                    <a:gd name="connsiteX19" fmla="*/ 278 w 277"/>
                    <a:gd name="connsiteY19" fmla="*/ 0 h 277"/>
                    <a:gd name="connsiteX20" fmla="*/ 278 w 277"/>
                    <a:gd name="connsiteY20" fmla="*/ 0 h 277"/>
                    <a:gd name="connsiteX21" fmla="*/ 278 w 277"/>
                    <a:gd name="connsiteY21" fmla="*/ 0 h 277"/>
                    <a:gd name="connsiteX22" fmla="*/ 278 w 277"/>
                    <a:gd name="connsiteY22" fmla="*/ 0 h 277"/>
                    <a:gd name="connsiteX23" fmla="*/ 278 w 277"/>
                    <a:gd name="connsiteY23" fmla="*/ 0 h 2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277" h="277">
                      <a:moveTo>
                        <a:pt x="278" y="0"/>
                      </a:moveTo>
                      <a:lnTo>
                        <a:pt x="278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277"/>
                      </a:lnTo>
                      <a:lnTo>
                        <a:pt x="0" y="277"/>
                      </a:lnTo>
                      <a:lnTo>
                        <a:pt x="0" y="277"/>
                      </a:lnTo>
                      <a:lnTo>
                        <a:pt x="0" y="277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278" y="0"/>
                      </a:lnTo>
                      <a:lnTo>
                        <a:pt x="278" y="0"/>
                      </a:lnTo>
                      <a:lnTo>
                        <a:pt x="278" y="0"/>
                      </a:lnTo>
                      <a:lnTo>
                        <a:pt x="278" y="0"/>
                      </a:lnTo>
                      <a:lnTo>
                        <a:pt x="278" y="0"/>
                      </a:lnTo>
                      <a:lnTo>
                        <a:pt x="278" y="0"/>
                      </a:lnTo>
                      <a:lnTo>
                        <a:pt x="278" y="0"/>
                      </a:lnTo>
                      <a:lnTo>
                        <a:pt x="278" y="0"/>
                      </a:lnTo>
                      <a:lnTo>
                        <a:pt x="278" y="0"/>
                      </a:ln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096" name="Freeform 2095">
                  <a:extLst>
                    <a:ext uri="{FF2B5EF4-FFF2-40B4-BE49-F238E27FC236}">
                      <a16:creationId xmlns:a16="http://schemas.microsoft.com/office/drawing/2014/main" id="{AC7A8D9E-531A-3D42-A476-E91F7825B636}"/>
                    </a:ext>
                  </a:extLst>
                </p:cNvPr>
                <p:cNvSpPr/>
                <p:nvPr/>
              </p:nvSpPr>
              <p:spPr>
                <a:xfrm>
                  <a:off x="7148381" y="3404891"/>
                  <a:ext cx="276" cy="277"/>
                </a:xfrm>
                <a:custGeom>
                  <a:avLst/>
                  <a:gdLst>
                    <a:gd name="connsiteX0" fmla="*/ 277 w 276"/>
                    <a:gd name="connsiteY0" fmla="*/ 0 h 277"/>
                    <a:gd name="connsiteX1" fmla="*/ 0 w 276"/>
                    <a:gd name="connsiteY1" fmla="*/ 0 h 277"/>
                    <a:gd name="connsiteX2" fmla="*/ 0 w 276"/>
                    <a:gd name="connsiteY2" fmla="*/ 0 h 277"/>
                    <a:gd name="connsiteX3" fmla="*/ 0 w 276"/>
                    <a:gd name="connsiteY3" fmla="*/ 0 h 277"/>
                    <a:gd name="connsiteX4" fmla="*/ 0 w 276"/>
                    <a:gd name="connsiteY4" fmla="*/ 0 h 277"/>
                    <a:gd name="connsiteX5" fmla="*/ 0 w 276"/>
                    <a:gd name="connsiteY5" fmla="*/ 277 h 277"/>
                    <a:gd name="connsiteX6" fmla="*/ 0 w 276"/>
                    <a:gd name="connsiteY6" fmla="*/ 277 h 277"/>
                    <a:gd name="connsiteX7" fmla="*/ 0 w 276"/>
                    <a:gd name="connsiteY7" fmla="*/ 277 h 277"/>
                    <a:gd name="connsiteX8" fmla="*/ 0 w 276"/>
                    <a:gd name="connsiteY8" fmla="*/ 0 h 277"/>
                    <a:gd name="connsiteX9" fmla="*/ 0 w 276"/>
                    <a:gd name="connsiteY9" fmla="*/ 0 h 277"/>
                    <a:gd name="connsiteX10" fmla="*/ 0 w 276"/>
                    <a:gd name="connsiteY10" fmla="*/ 0 h 277"/>
                    <a:gd name="connsiteX11" fmla="*/ 0 w 276"/>
                    <a:gd name="connsiteY11" fmla="*/ 0 h 277"/>
                    <a:gd name="connsiteX12" fmla="*/ 0 w 276"/>
                    <a:gd name="connsiteY12" fmla="*/ 0 h 277"/>
                    <a:gd name="connsiteX13" fmla="*/ 277 w 276"/>
                    <a:gd name="connsiteY13" fmla="*/ 277 h 277"/>
                    <a:gd name="connsiteX14" fmla="*/ 277 w 276"/>
                    <a:gd name="connsiteY14" fmla="*/ 277 h 277"/>
                    <a:gd name="connsiteX15" fmla="*/ 277 w 276"/>
                    <a:gd name="connsiteY15" fmla="*/ 0 h 277"/>
                    <a:gd name="connsiteX16" fmla="*/ 277 w 276"/>
                    <a:gd name="connsiteY16" fmla="*/ 0 h 277"/>
                    <a:gd name="connsiteX17" fmla="*/ 277 w 276"/>
                    <a:gd name="connsiteY17" fmla="*/ 0 h 2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76" h="277">
                      <a:moveTo>
                        <a:pt x="277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277"/>
                      </a:lnTo>
                      <a:lnTo>
                        <a:pt x="0" y="277"/>
                      </a:lnTo>
                      <a:lnTo>
                        <a:pt x="0" y="277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277" y="277"/>
                      </a:lnTo>
                      <a:lnTo>
                        <a:pt x="277" y="277"/>
                      </a:lnTo>
                      <a:lnTo>
                        <a:pt x="277" y="0"/>
                      </a:lnTo>
                      <a:lnTo>
                        <a:pt x="277" y="0"/>
                      </a:lnTo>
                      <a:lnTo>
                        <a:pt x="277" y="0"/>
                      </a:ln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097" name="Freeform 2096">
                  <a:extLst>
                    <a:ext uri="{FF2B5EF4-FFF2-40B4-BE49-F238E27FC236}">
                      <a16:creationId xmlns:a16="http://schemas.microsoft.com/office/drawing/2014/main" id="{ACAC843C-818E-089D-C7D9-47CE93D2D6F7}"/>
                    </a:ext>
                  </a:extLst>
                </p:cNvPr>
                <p:cNvSpPr/>
                <p:nvPr/>
              </p:nvSpPr>
              <p:spPr>
                <a:xfrm>
                  <a:off x="7148381" y="3404613"/>
                  <a:ext cx="276" cy="277"/>
                </a:xfrm>
                <a:custGeom>
                  <a:avLst/>
                  <a:gdLst>
                    <a:gd name="connsiteX0" fmla="*/ 277 w 276"/>
                    <a:gd name="connsiteY0" fmla="*/ 277 h 277"/>
                    <a:gd name="connsiteX1" fmla="*/ 277 w 276"/>
                    <a:gd name="connsiteY1" fmla="*/ 277 h 277"/>
                    <a:gd name="connsiteX2" fmla="*/ 277 w 276"/>
                    <a:gd name="connsiteY2" fmla="*/ 0 h 277"/>
                    <a:gd name="connsiteX3" fmla="*/ 277 w 276"/>
                    <a:gd name="connsiteY3" fmla="*/ 0 h 277"/>
                    <a:gd name="connsiteX4" fmla="*/ 277 w 276"/>
                    <a:gd name="connsiteY4" fmla="*/ 0 h 277"/>
                    <a:gd name="connsiteX5" fmla="*/ 277 w 276"/>
                    <a:gd name="connsiteY5" fmla="*/ 0 h 277"/>
                    <a:gd name="connsiteX6" fmla="*/ 277 w 276"/>
                    <a:gd name="connsiteY6" fmla="*/ 0 h 277"/>
                    <a:gd name="connsiteX7" fmla="*/ 277 w 276"/>
                    <a:gd name="connsiteY7" fmla="*/ 0 h 277"/>
                    <a:gd name="connsiteX8" fmla="*/ 277 w 276"/>
                    <a:gd name="connsiteY8" fmla="*/ 0 h 277"/>
                    <a:gd name="connsiteX9" fmla="*/ 0 w 276"/>
                    <a:gd name="connsiteY9" fmla="*/ 0 h 277"/>
                    <a:gd name="connsiteX10" fmla="*/ 0 w 276"/>
                    <a:gd name="connsiteY10" fmla="*/ 0 h 277"/>
                    <a:gd name="connsiteX11" fmla="*/ 0 w 276"/>
                    <a:gd name="connsiteY11" fmla="*/ 0 h 277"/>
                    <a:gd name="connsiteX12" fmla="*/ 277 w 276"/>
                    <a:gd name="connsiteY12" fmla="*/ 277 h 277"/>
                    <a:gd name="connsiteX13" fmla="*/ 277 w 276"/>
                    <a:gd name="connsiteY13" fmla="*/ 277 h 277"/>
                    <a:gd name="connsiteX14" fmla="*/ 277 w 276"/>
                    <a:gd name="connsiteY14" fmla="*/ 277 h 277"/>
                    <a:gd name="connsiteX15" fmla="*/ 277 w 276"/>
                    <a:gd name="connsiteY15" fmla="*/ 277 h 277"/>
                    <a:gd name="connsiteX16" fmla="*/ 277 w 276"/>
                    <a:gd name="connsiteY16" fmla="*/ 277 h 277"/>
                    <a:gd name="connsiteX17" fmla="*/ 277 w 276"/>
                    <a:gd name="connsiteY17" fmla="*/ 277 h 277"/>
                    <a:gd name="connsiteX18" fmla="*/ 277 w 276"/>
                    <a:gd name="connsiteY18" fmla="*/ 277 h 2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276" h="277">
                      <a:moveTo>
                        <a:pt x="277" y="277"/>
                      </a:moveTo>
                      <a:lnTo>
                        <a:pt x="277" y="277"/>
                      </a:lnTo>
                      <a:lnTo>
                        <a:pt x="277" y="0"/>
                      </a:lnTo>
                      <a:lnTo>
                        <a:pt x="277" y="0"/>
                      </a:lnTo>
                      <a:lnTo>
                        <a:pt x="277" y="0"/>
                      </a:lnTo>
                      <a:lnTo>
                        <a:pt x="277" y="0"/>
                      </a:lnTo>
                      <a:lnTo>
                        <a:pt x="277" y="0"/>
                      </a:lnTo>
                      <a:lnTo>
                        <a:pt x="277" y="0"/>
                      </a:lnTo>
                      <a:lnTo>
                        <a:pt x="277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277" y="277"/>
                      </a:lnTo>
                      <a:lnTo>
                        <a:pt x="277" y="277"/>
                      </a:lnTo>
                      <a:lnTo>
                        <a:pt x="277" y="277"/>
                      </a:lnTo>
                      <a:lnTo>
                        <a:pt x="277" y="277"/>
                      </a:lnTo>
                      <a:lnTo>
                        <a:pt x="277" y="277"/>
                      </a:lnTo>
                      <a:lnTo>
                        <a:pt x="277" y="277"/>
                      </a:lnTo>
                      <a:lnTo>
                        <a:pt x="277" y="277"/>
                      </a:ln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098" name="Freeform 2097">
                  <a:extLst>
                    <a:ext uri="{FF2B5EF4-FFF2-40B4-BE49-F238E27FC236}">
                      <a16:creationId xmlns:a16="http://schemas.microsoft.com/office/drawing/2014/main" id="{A9B47D04-DEE0-9BF1-1657-C65251D26733}"/>
                    </a:ext>
                  </a:extLst>
                </p:cNvPr>
                <p:cNvSpPr/>
                <p:nvPr/>
              </p:nvSpPr>
              <p:spPr>
                <a:xfrm>
                  <a:off x="7148381" y="3404336"/>
                  <a:ext cx="276" cy="277"/>
                </a:xfrm>
                <a:custGeom>
                  <a:avLst/>
                  <a:gdLst>
                    <a:gd name="connsiteX0" fmla="*/ 277 w 276"/>
                    <a:gd name="connsiteY0" fmla="*/ 0 h 277"/>
                    <a:gd name="connsiteX1" fmla="*/ 277 w 276"/>
                    <a:gd name="connsiteY1" fmla="*/ 0 h 277"/>
                    <a:gd name="connsiteX2" fmla="*/ 277 w 276"/>
                    <a:gd name="connsiteY2" fmla="*/ 0 h 277"/>
                    <a:gd name="connsiteX3" fmla="*/ 277 w 276"/>
                    <a:gd name="connsiteY3" fmla="*/ 0 h 277"/>
                    <a:gd name="connsiteX4" fmla="*/ 277 w 276"/>
                    <a:gd name="connsiteY4" fmla="*/ 0 h 277"/>
                    <a:gd name="connsiteX5" fmla="*/ 277 w 276"/>
                    <a:gd name="connsiteY5" fmla="*/ 0 h 277"/>
                    <a:gd name="connsiteX6" fmla="*/ 0 w 276"/>
                    <a:gd name="connsiteY6" fmla="*/ 0 h 277"/>
                    <a:gd name="connsiteX7" fmla="*/ 0 w 276"/>
                    <a:gd name="connsiteY7" fmla="*/ 0 h 277"/>
                    <a:gd name="connsiteX8" fmla="*/ 0 w 276"/>
                    <a:gd name="connsiteY8" fmla="*/ 0 h 277"/>
                    <a:gd name="connsiteX9" fmla="*/ 0 w 276"/>
                    <a:gd name="connsiteY9" fmla="*/ 277 h 277"/>
                    <a:gd name="connsiteX10" fmla="*/ 277 w 276"/>
                    <a:gd name="connsiteY10" fmla="*/ 277 h 277"/>
                    <a:gd name="connsiteX11" fmla="*/ 277 w 276"/>
                    <a:gd name="connsiteY11" fmla="*/ 277 h 277"/>
                    <a:gd name="connsiteX12" fmla="*/ 277 w 276"/>
                    <a:gd name="connsiteY12" fmla="*/ 0 h 277"/>
                    <a:gd name="connsiteX13" fmla="*/ 277 w 276"/>
                    <a:gd name="connsiteY13" fmla="*/ 0 h 277"/>
                    <a:gd name="connsiteX14" fmla="*/ 277 w 276"/>
                    <a:gd name="connsiteY14" fmla="*/ 0 h 277"/>
                    <a:gd name="connsiteX15" fmla="*/ 277 w 276"/>
                    <a:gd name="connsiteY15" fmla="*/ 0 h 277"/>
                    <a:gd name="connsiteX16" fmla="*/ 277 w 276"/>
                    <a:gd name="connsiteY16" fmla="*/ 0 h 277"/>
                    <a:gd name="connsiteX17" fmla="*/ 277 w 276"/>
                    <a:gd name="connsiteY17" fmla="*/ 0 h 277"/>
                    <a:gd name="connsiteX18" fmla="*/ 277 w 276"/>
                    <a:gd name="connsiteY18" fmla="*/ 0 h 277"/>
                    <a:gd name="connsiteX19" fmla="*/ 277 w 276"/>
                    <a:gd name="connsiteY19" fmla="*/ 0 h 2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276" h="277">
                      <a:moveTo>
                        <a:pt x="277" y="0"/>
                      </a:moveTo>
                      <a:lnTo>
                        <a:pt x="277" y="0"/>
                      </a:lnTo>
                      <a:lnTo>
                        <a:pt x="277" y="0"/>
                      </a:lnTo>
                      <a:lnTo>
                        <a:pt x="277" y="0"/>
                      </a:lnTo>
                      <a:lnTo>
                        <a:pt x="277" y="0"/>
                      </a:lnTo>
                      <a:lnTo>
                        <a:pt x="277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277"/>
                      </a:lnTo>
                      <a:lnTo>
                        <a:pt x="277" y="277"/>
                      </a:lnTo>
                      <a:lnTo>
                        <a:pt x="277" y="277"/>
                      </a:lnTo>
                      <a:lnTo>
                        <a:pt x="277" y="0"/>
                      </a:lnTo>
                      <a:lnTo>
                        <a:pt x="277" y="0"/>
                      </a:lnTo>
                      <a:lnTo>
                        <a:pt x="277" y="0"/>
                      </a:lnTo>
                      <a:lnTo>
                        <a:pt x="277" y="0"/>
                      </a:lnTo>
                      <a:lnTo>
                        <a:pt x="277" y="0"/>
                      </a:lnTo>
                      <a:lnTo>
                        <a:pt x="277" y="0"/>
                      </a:lnTo>
                      <a:lnTo>
                        <a:pt x="277" y="0"/>
                      </a:lnTo>
                      <a:lnTo>
                        <a:pt x="277" y="0"/>
                      </a:ln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099" name="Freeform 2098">
                  <a:extLst>
                    <a:ext uri="{FF2B5EF4-FFF2-40B4-BE49-F238E27FC236}">
                      <a16:creationId xmlns:a16="http://schemas.microsoft.com/office/drawing/2014/main" id="{74A5E46F-B354-B127-319D-C07573EAD1FD}"/>
                    </a:ext>
                  </a:extLst>
                </p:cNvPr>
                <p:cNvSpPr/>
                <p:nvPr/>
              </p:nvSpPr>
              <p:spPr>
                <a:xfrm>
                  <a:off x="7148381" y="3404059"/>
                  <a:ext cx="276" cy="277"/>
                </a:xfrm>
                <a:custGeom>
                  <a:avLst/>
                  <a:gdLst>
                    <a:gd name="connsiteX0" fmla="*/ 0 w 276"/>
                    <a:gd name="connsiteY0" fmla="*/ 0 h 277"/>
                    <a:gd name="connsiteX1" fmla="*/ 0 w 276"/>
                    <a:gd name="connsiteY1" fmla="*/ 0 h 277"/>
                    <a:gd name="connsiteX2" fmla="*/ 0 w 276"/>
                    <a:gd name="connsiteY2" fmla="*/ 0 h 277"/>
                    <a:gd name="connsiteX3" fmla="*/ 0 w 276"/>
                    <a:gd name="connsiteY3" fmla="*/ 0 h 277"/>
                    <a:gd name="connsiteX4" fmla="*/ 0 w 276"/>
                    <a:gd name="connsiteY4" fmla="*/ 0 h 277"/>
                    <a:gd name="connsiteX5" fmla="*/ 0 w 276"/>
                    <a:gd name="connsiteY5" fmla="*/ 0 h 277"/>
                    <a:gd name="connsiteX6" fmla="*/ 0 w 276"/>
                    <a:gd name="connsiteY6" fmla="*/ 0 h 277"/>
                    <a:gd name="connsiteX7" fmla="*/ 0 w 276"/>
                    <a:gd name="connsiteY7" fmla="*/ 0 h 277"/>
                    <a:gd name="connsiteX8" fmla="*/ 0 w 276"/>
                    <a:gd name="connsiteY8" fmla="*/ 277 h 277"/>
                    <a:gd name="connsiteX9" fmla="*/ 0 w 276"/>
                    <a:gd name="connsiteY9" fmla="*/ 277 h 277"/>
                    <a:gd name="connsiteX10" fmla="*/ 0 w 276"/>
                    <a:gd name="connsiteY10" fmla="*/ 277 h 277"/>
                    <a:gd name="connsiteX11" fmla="*/ 277 w 276"/>
                    <a:gd name="connsiteY11" fmla="*/ 0 h 277"/>
                    <a:gd name="connsiteX12" fmla="*/ 277 w 276"/>
                    <a:gd name="connsiteY12" fmla="*/ 0 h 277"/>
                    <a:gd name="connsiteX13" fmla="*/ 277 w 276"/>
                    <a:gd name="connsiteY13" fmla="*/ 0 h 277"/>
                    <a:gd name="connsiteX14" fmla="*/ 277 w 276"/>
                    <a:gd name="connsiteY14" fmla="*/ 0 h 277"/>
                    <a:gd name="connsiteX15" fmla="*/ 0 w 276"/>
                    <a:gd name="connsiteY15" fmla="*/ 0 h 277"/>
                    <a:gd name="connsiteX16" fmla="*/ 0 w 276"/>
                    <a:gd name="connsiteY16" fmla="*/ 277 h 277"/>
                    <a:gd name="connsiteX17" fmla="*/ 0 w 276"/>
                    <a:gd name="connsiteY17" fmla="*/ 277 h 277"/>
                    <a:gd name="connsiteX18" fmla="*/ 0 w 276"/>
                    <a:gd name="connsiteY18" fmla="*/ 277 h 277"/>
                    <a:gd name="connsiteX19" fmla="*/ 0 w 276"/>
                    <a:gd name="connsiteY19" fmla="*/ 0 h 277"/>
                    <a:gd name="connsiteX20" fmla="*/ 0 w 276"/>
                    <a:gd name="connsiteY20" fmla="*/ 0 h 277"/>
                    <a:gd name="connsiteX21" fmla="*/ 0 w 276"/>
                    <a:gd name="connsiteY21" fmla="*/ 0 h 277"/>
                    <a:gd name="connsiteX22" fmla="*/ 0 w 276"/>
                    <a:gd name="connsiteY22" fmla="*/ 0 h 2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276" h="277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277"/>
                      </a:lnTo>
                      <a:lnTo>
                        <a:pt x="0" y="277"/>
                      </a:lnTo>
                      <a:lnTo>
                        <a:pt x="0" y="277"/>
                      </a:lnTo>
                      <a:lnTo>
                        <a:pt x="277" y="0"/>
                      </a:lnTo>
                      <a:lnTo>
                        <a:pt x="277" y="0"/>
                      </a:lnTo>
                      <a:lnTo>
                        <a:pt x="277" y="0"/>
                      </a:lnTo>
                      <a:lnTo>
                        <a:pt x="277" y="0"/>
                      </a:lnTo>
                      <a:lnTo>
                        <a:pt x="0" y="0"/>
                      </a:lnTo>
                      <a:lnTo>
                        <a:pt x="0" y="277"/>
                      </a:lnTo>
                      <a:lnTo>
                        <a:pt x="0" y="277"/>
                      </a:lnTo>
                      <a:lnTo>
                        <a:pt x="0" y="277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100" name="Freeform 2099">
                  <a:extLst>
                    <a:ext uri="{FF2B5EF4-FFF2-40B4-BE49-F238E27FC236}">
                      <a16:creationId xmlns:a16="http://schemas.microsoft.com/office/drawing/2014/main" id="{2E6FDB9E-A049-3E48-6779-C1E3A2B74325}"/>
                    </a:ext>
                  </a:extLst>
                </p:cNvPr>
                <p:cNvSpPr/>
                <p:nvPr/>
              </p:nvSpPr>
              <p:spPr>
                <a:xfrm>
                  <a:off x="7148104" y="3404891"/>
                  <a:ext cx="2772" cy="2771"/>
                </a:xfrm>
                <a:custGeom>
                  <a:avLst/>
                  <a:gdLst>
                    <a:gd name="connsiteX0" fmla="*/ 0 w 2772"/>
                    <a:gd name="connsiteY0" fmla="*/ 0 h 2771"/>
                    <a:gd name="connsiteX1" fmla="*/ 0 w 2772"/>
                    <a:gd name="connsiteY1" fmla="*/ 0 h 2771"/>
                    <a:gd name="connsiteX2" fmla="*/ 0 w 2772"/>
                    <a:gd name="connsiteY2" fmla="*/ 0 h 2771"/>
                    <a:gd name="connsiteX3" fmla="*/ 0 w 2772"/>
                    <a:gd name="connsiteY3" fmla="*/ 0 h 2771"/>
                    <a:gd name="connsiteX4" fmla="*/ 0 w 2772"/>
                    <a:gd name="connsiteY4" fmla="*/ 0 h 2771"/>
                    <a:gd name="connsiteX5" fmla="*/ 0 w 2772"/>
                    <a:gd name="connsiteY5" fmla="*/ 0 h 2771"/>
                    <a:gd name="connsiteX6" fmla="*/ 0 w 2772"/>
                    <a:gd name="connsiteY6" fmla="*/ 0 h 2771"/>
                    <a:gd name="connsiteX7" fmla="*/ 0 w 2772"/>
                    <a:gd name="connsiteY7" fmla="*/ 0 h 2771"/>
                    <a:gd name="connsiteX8" fmla="*/ 0 w 2772"/>
                    <a:gd name="connsiteY8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772" h="277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101" name="Freeform 2100">
                  <a:extLst>
                    <a:ext uri="{FF2B5EF4-FFF2-40B4-BE49-F238E27FC236}">
                      <a16:creationId xmlns:a16="http://schemas.microsoft.com/office/drawing/2014/main" id="{1F4C1C63-6073-0A23-F0B7-E6368563427C}"/>
                    </a:ext>
                  </a:extLst>
                </p:cNvPr>
                <p:cNvSpPr/>
                <p:nvPr/>
              </p:nvSpPr>
              <p:spPr>
                <a:xfrm>
                  <a:off x="7148104" y="3404613"/>
                  <a:ext cx="277" cy="277"/>
                </a:xfrm>
                <a:custGeom>
                  <a:avLst/>
                  <a:gdLst>
                    <a:gd name="connsiteX0" fmla="*/ 0 w 277"/>
                    <a:gd name="connsiteY0" fmla="*/ 0 h 277"/>
                    <a:gd name="connsiteX1" fmla="*/ 0 w 277"/>
                    <a:gd name="connsiteY1" fmla="*/ 277 h 277"/>
                    <a:gd name="connsiteX2" fmla="*/ 0 w 277"/>
                    <a:gd name="connsiteY2" fmla="*/ 277 h 277"/>
                    <a:gd name="connsiteX3" fmla="*/ 0 w 277"/>
                    <a:gd name="connsiteY3" fmla="*/ 277 h 277"/>
                    <a:gd name="connsiteX4" fmla="*/ 0 w 277"/>
                    <a:gd name="connsiteY4" fmla="*/ 277 h 277"/>
                    <a:gd name="connsiteX5" fmla="*/ 278 w 277"/>
                    <a:gd name="connsiteY5" fmla="*/ 277 h 277"/>
                    <a:gd name="connsiteX6" fmla="*/ 278 w 277"/>
                    <a:gd name="connsiteY6" fmla="*/ 277 h 277"/>
                    <a:gd name="connsiteX7" fmla="*/ 0 w 277"/>
                    <a:gd name="connsiteY7" fmla="*/ 277 h 277"/>
                    <a:gd name="connsiteX8" fmla="*/ 0 w 277"/>
                    <a:gd name="connsiteY8" fmla="*/ 0 h 277"/>
                    <a:gd name="connsiteX9" fmla="*/ 0 w 277"/>
                    <a:gd name="connsiteY9" fmla="*/ 0 h 277"/>
                    <a:gd name="connsiteX10" fmla="*/ 0 w 277"/>
                    <a:gd name="connsiteY10" fmla="*/ 0 h 2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77" h="277">
                      <a:moveTo>
                        <a:pt x="0" y="0"/>
                      </a:moveTo>
                      <a:lnTo>
                        <a:pt x="0" y="277"/>
                      </a:lnTo>
                      <a:lnTo>
                        <a:pt x="0" y="277"/>
                      </a:lnTo>
                      <a:lnTo>
                        <a:pt x="0" y="277"/>
                      </a:lnTo>
                      <a:lnTo>
                        <a:pt x="0" y="277"/>
                      </a:lnTo>
                      <a:lnTo>
                        <a:pt x="278" y="277"/>
                      </a:lnTo>
                      <a:lnTo>
                        <a:pt x="278" y="277"/>
                      </a:lnTo>
                      <a:lnTo>
                        <a:pt x="0" y="277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102" name="Freeform 2101">
                  <a:extLst>
                    <a:ext uri="{FF2B5EF4-FFF2-40B4-BE49-F238E27FC236}">
                      <a16:creationId xmlns:a16="http://schemas.microsoft.com/office/drawing/2014/main" id="{EBB98117-1BC9-3A27-4E37-F9CF1AA6B4F9}"/>
                    </a:ext>
                  </a:extLst>
                </p:cNvPr>
                <p:cNvSpPr/>
                <p:nvPr/>
              </p:nvSpPr>
              <p:spPr>
                <a:xfrm>
                  <a:off x="7148104" y="3404613"/>
                  <a:ext cx="277" cy="277"/>
                </a:xfrm>
                <a:custGeom>
                  <a:avLst/>
                  <a:gdLst>
                    <a:gd name="connsiteX0" fmla="*/ 278 w 277"/>
                    <a:gd name="connsiteY0" fmla="*/ 0 h 277"/>
                    <a:gd name="connsiteX1" fmla="*/ 278 w 277"/>
                    <a:gd name="connsiteY1" fmla="*/ 0 h 277"/>
                    <a:gd name="connsiteX2" fmla="*/ 0 w 277"/>
                    <a:gd name="connsiteY2" fmla="*/ 0 h 277"/>
                    <a:gd name="connsiteX3" fmla="*/ 0 w 277"/>
                    <a:gd name="connsiteY3" fmla="*/ 0 h 277"/>
                    <a:gd name="connsiteX4" fmla="*/ 0 w 277"/>
                    <a:gd name="connsiteY4" fmla="*/ 0 h 277"/>
                    <a:gd name="connsiteX5" fmla="*/ 0 w 277"/>
                    <a:gd name="connsiteY5" fmla="*/ 0 h 277"/>
                    <a:gd name="connsiteX6" fmla="*/ 278 w 277"/>
                    <a:gd name="connsiteY6" fmla="*/ 277 h 277"/>
                    <a:gd name="connsiteX7" fmla="*/ 278 w 277"/>
                    <a:gd name="connsiteY7" fmla="*/ 277 h 277"/>
                    <a:gd name="connsiteX8" fmla="*/ 278 w 277"/>
                    <a:gd name="connsiteY8" fmla="*/ 277 h 277"/>
                    <a:gd name="connsiteX9" fmla="*/ 278 w 277"/>
                    <a:gd name="connsiteY9" fmla="*/ 277 h 277"/>
                    <a:gd name="connsiteX10" fmla="*/ 278 w 277"/>
                    <a:gd name="connsiteY10" fmla="*/ 0 h 277"/>
                    <a:gd name="connsiteX11" fmla="*/ 278 w 277"/>
                    <a:gd name="connsiteY11" fmla="*/ 0 h 2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77" h="277">
                      <a:moveTo>
                        <a:pt x="278" y="0"/>
                      </a:moveTo>
                      <a:lnTo>
                        <a:pt x="278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278" y="277"/>
                      </a:lnTo>
                      <a:lnTo>
                        <a:pt x="278" y="277"/>
                      </a:lnTo>
                      <a:lnTo>
                        <a:pt x="278" y="277"/>
                      </a:lnTo>
                      <a:lnTo>
                        <a:pt x="278" y="277"/>
                      </a:lnTo>
                      <a:lnTo>
                        <a:pt x="278" y="0"/>
                      </a:lnTo>
                      <a:lnTo>
                        <a:pt x="278" y="0"/>
                      </a:ln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103" name="Freeform 2102">
                  <a:extLst>
                    <a:ext uri="{FF2B5EF4-FFF2-40B4-BE49-F238E27FC236}">
                      <a16:creationId xmlns:a16="http://schemas.microsoft.com/office/drawing/2014/main" id="{5CFF3776-5110-0C84-8D58-E4C5746C572F}"/>
                    </a:ext>
                  </a:extLst>
                </p:cNvPr>
                <p:cNvSpPr/>
                <p:nvPr/>
              </p:nvSpPr>
              <p:spPr>
                <a:xfrm>
                  <a:off x="7148104" y="3404613"/>
                  <a:ext cx="277" cy="2771"/>
                </a:xfrm>
                <a:custGeom>
                  <a:avLst/>
                  <a:gdLst>
                    <a:gd name="connsiteX0" fmla="*/ 278 w 277"/>
                    <a:gd name="connsiteY0" fmla="*/ 0 h 2771"/>
                    <a:gd name="connsiteX1" fmla="*/ 278 w 277"/>
                    <a:gd name="connsiteY1" fmla="*/ 0 h 2771"/>
                    <a:gd name="connsiteX2" fmla="*/ 278 w 277"/>
                    <a:gd name="connsiteY2" fmla="*/ 0 h 2771"/>
                    <a:gd name="connsiteX3" fmla="*/ 278 w 277"/>
                    <a:gd name="connsiteY3" fmla="*/ 0 h 2771"/>
                    <a:gd name="connsiteX4" fmla="*/ 278 w 277"/>
                    <a:gd name="connsiteY4" fmla="*/ 0 h 2771"/>
                    <a:gd name="connsiteX5" fmla="*/ 0 w 277"/>
                    <a:gd name="connsiteY5" fmla="*/ 0 h 2771"/>
                    <a:gd name="connsiteX6" fmla="*/ 0 w 277"/>
                    <a:gd name="connsiteY6" fmla="*/ 0 h 2771"/>
                    <a:gd name="connsiteX7" fmla="*/ 0 w 277"/>
                    <a:gd name="connsiteY7" fmla="*/ 0 h 2771"/>
                    <a:gd name="connsiteX8" fmla="*/ 0 w 277"/>
                    <a:gd name="connsiteY8" fmla="*/ 0 h 2771"/>
                    <a:gd name="connsiteX9" fmla="*/ 278 w 277"/>
                    <a:gd name="connsiteY9" fmla="*/ 0 h 2771"/>
                    <a:gd name="connsiteX10" fmla="*/ 278 w 277"/>
                    <a:gd name="connsiteY10" fmla="*/ 0 h 2771"/>
                    <a:gd name="connsiteX11" fmla="*/ 278 w 277"/>
                    <a:gd name="connsiteY11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77" h="2771">
                      <a:moveTo>
                        <a:pt x="278" y="0"/>
                      </a:moveTo>
                      <a:lnTo>
                        <a:pt x="278" y="0"/>
                      </a:lnTo>
                      <a:lnTo>
                        <a:pt x="278" y="0"/>
                      </a:lnTo>
                      <a:lnTo>
                        <a:pt x="278" y="0"/>
                      </a:lnTo>
                      <a:lnTo>
                        <a:pt x="278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278" y="0"/>
                      </a:lnTo>
                      <a:lnTo>
                        <a:pt x="278" y="0"/>
                      </a:lnTo>
                      <a:lnTo>
                        <a:pt x="278" y="0"/>
                      </a:ln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104" name="Freeform 2103">
                  <a:extLst>
                    <a:ext uri="{FF2B5EF4-FFF2-40B4-BE49-F238E27FC236}">
                      <a16:creationId xmlns:a16="http://schemas.microsoft.com/office/drawing/2014/main" id="{11D88895-6776-D86A-C3AB-7D2DCF74FCA2}"/>
                    </a:ext>
                  </a:extLst>
                </p:cNvPr>
                <p:cNvSpPr/>
                <p:nvPr/>
              </p:nvSpPr>
              <p:spPr>
                <a:xfrm>
                  <a:off x="7148381" y="3404336"/>
                  <a:ext cx="2772" cy="2771"/>
                </a:xfrm>
                <a:custGeom>
                  <a:avLst/>
                  <a:gdLst>
                    <a:gd name="connsiteX0" fmla="*/ 0 w 2772"/>
                    <a:gd name="connsiteY0" fmla="*/ 0 h 2771"/>
                    <a:gd name="connsiteX1" fmla="*/ 0 w 2772"/>
                    <a:gd name="connsiteY1" fmla="*/ 0 h 2771"/>
                    <a:gd name="connsiteX2" fmla="*/ 0 w 2772"/>
                    <a:gd name="connsiteY2" fmla="*/ 0 h 2771"/>
                    <a:gd name="connsiteX3" fmla="*/ 0 w 2772"/>
                    <a:gd name="connsiteY3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72" h="277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105" name="Freeform 2104">
                  <a:extLst>
                    <a:ext uri="{FF2B5EF4-FFF2-40B4-BE49-F238E27FC236}">
                      <a16:creationId xmlns:a16="http://schemas.microsoft.com/office/drawing/2014/main" id="{45AF9607-D560-2D0F-36D1-6E51DA1BA24A}"/>
                    </a:ext>
                  </a:extLst>
                </p:cNvPr>
                <p:cNvSpPr/>
                <p:nvPr/>
              </p:nvSpPr>
              <p:spPr>
                <a:xfrm>
                  <a:off x="7148104" y="3404336"/>
                  <a:ext cx="277" cy="277"/>
                </a:xfrm>
                <a:custGeom>
                  <a:avLst/>
                  <a:gdLst>
                    <a:gd name="connsiteX0" fmla="*/ 0 w 277"/>
                    <a:gd name="connsiteY0" fmla="*/ 277 h 277"/>
                    <a:gd name="connsiteX1" fmla="*/ 0 w 277"/>
                    <a:gd name="connsiteY1" fmla="*/ 277 h 277"/>
                    <a:gd name="connsiteX2" fmla="*/ 278 w 277"/>
                    <a:gd name="connsiteY2" fmla="*/ 277 h 277"/>
                    <a:gd name="connsiteX3" fmla="*/ 278 w 277"/>
                    <a:gd name="connsiteY3" fmla="*/ 0 h 277"/>
                    <a:gd name="connsiteX4" fmla="*/ 278 w 277"/>
                    <a:gd name="connsiteY4" fmla="*/ 0 h 277"/>
                    <a:gd name="connsiteX5" fmla="*/ 278 w 277"/>
                    <a:gd name="connsiteY5" fmla="*/ 0 h 277"/>
                    <a:gd name="connsiteX6" fmla="*/ 278 w 277"/>
                    <a:gd name="connsiteY6" fmla="*/ 0 h 277"/>
                    <a:gd name="connsiteX7" fmla="*/ 0 w 277"/>
                    <a:gd name="connsiteY7" fmla="*/ 0 h 277"/>
                    <a:gd name="connsiteX8" fmla="*/ 0 w 277"/>
                    <a:gd name="connsiteY8" fmla="*/ 277 h 277"/>
                    <a:gd name="connsiteX9" fmla="*/ 0 w 277"/>
                    <a:gd name="connsiteY9" fmla="*/ 277 h 277"/>
                    <a:gd name="connsiteX10" fmla="*/ 0 w 277"/>
                    <a:gd name="connsiteY10" fmla="*/ 277 h 2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77" h="277">
                      <a:moveTo>
                        <a:pt x="0" y="277"/>
                      </a:moveTo>
                      <a:lnTo>
                        <a:pt x="0" y="277"/>
                      </a:lnTo>
                      <a:lnTo>
                        <a:pt x="278" y="277"/>
                      </a:lnTo>
                      <a:lnTo>
                        <a:pt x="278" y="0"/>
                      </a:lnTo>
                      <a:lnTo>
                        <a:pt x="278" y="0"/>
                      </a:lnTo>
                      <a:lnTo>
                        <a:pt x="278" y="0"/>
                      </a:lnTo>
                      <a:lnTo>
                        <a:pt x="278" y="0"/>
                      </a:lnTo>
                      <a:lnTo>
                        <a:pt x="0" y="0"/>
                      </a:lnTo>
                      <a:lnTo>
                        <a:pt x="0" y="277"/>
                      </a:lnTo>
                      <a:lnTo>
                        <a:pt x="0" y="277"/>
                      </a:lnTo>
                      <a:lnTo>
                        <a:pt x="0" y="277"/>
                      </a:ln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106" name="Freeform 2105">
                  <a:extLst>
                    <a:ext uri="{FF2B5EF4-FFF2-40B4-BE49-F238E27FC236}">
                      <a16:creationId xmlns:a16="http://schemas.microsoft.com/office/drawing/2014/main" id="{C18FE9E5-90CC-14EB-5820-DAFDCF8A2763}"/>
                    </a:ext>
                  </a:extLst>
                </p:cNvPr>
                <p:cNvSpPr/>
                <p:nvPr/>
              </p:nvSpPr>
              <p:spPr>
                <a:xfrm>
                  <a:off x="7147826" y="3404613"/>
                  <a:ext cx="277" cy="2771"/>
                </a:xfrm>
                <a:custGeom>
                  <a:avLst/>
                  <a:gdLst>
                    <a:gd name="connsiteX0" fmla="*/ 0 w 277"/>
                    <a:gd name="connsiteY0" fmla="*/ 0 h 2771"/>
                    <a:gd name="connsiteX1" fmla="*/ 0 w 277"/>
                    <a:gd name="connsiteY1" fmla="*/ 0 h 2771"/>
                    <a:gd name="connsiteX2" fmla="*/ 0 w 277"/>
                    <a:gd name="connsiteY2" fmla="*/ 0 h 2771"/>
                    <a:gd name="connsiteX3" fmla="*/ 278 w 277"/>
                    <a:gd name="connsiteY3" fmla="*/ 0 h 2771"/>
                    <a:gd name="connsiteX4" fmla="*/ 278 w 277"/>
                    <a:gd name="connsiteY4" fmla="*/ 0 h 2771"/>
                    <a:gd name="connsiteX5" fmla="*/ 278 w 277"/>
                    <a:gd name="connsiteY5" fmla="*/ 0 h 2771"/>
                    <a:gd name="connsiteX6" fmla="*/ 0 w 277"/>
                    <a:gd name="connsiteY6" fmla="*/ 0 h 2771"/>
                    <a:gd name="connsiteX7" fmla="*/ 0 w 277"/>
                    <a:gd name="connsiteY7" fmla="*/ 0 h 2771"/>
                    <a:gd name="connsiteX8" fmla="*/ 0 w 277"/>
                    <a:gd name="connsiteY8" fmla="*/ 0 h 2771"/>
                    <a:gd name="connsiteX9" fmla="*/ 0 w 277"/>
                    <a:gd name="connsiteY9" fmla="*/ 0 h 2771"/>
                    <a:gd name="connsiteX10" fmla="*/ 0 w 277"/>
                    <a:gd name="connsiteY10" fmla="*/ 0 h 2771"/>
                    <a:gd name="connsiteX11" fmla="*/ 0 w 277"/>
                    <a:gd name="connsiteY11" fmla="*/ 0 h 2771"/>
                    <a:gd name="connsiteX12" fmla="*/ 0 w 277"/>
                    <a:gd name="connsiteY12" fmla="*/ 0 h 2771"/>
                    <a:gd name="connsiteX13" fmla="*/ 0 w 277"/>
                    <a:gd name="connsiteY13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77" h="277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278" y="0"/>
                      </a:lnTo>
                      <a:lnTo>
                        <a:pt x="278" y="0"/>
                      </a:lnTo>
                      <a:lnTo>
                        <a:pt x="278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107" name="Freeform 2106">
                  <a:extLst>
                    <a:ext uri="{FF2B5EF4-FFF2-40B4-BE49-F238E27FC236}">
                      <a16:creationId xmlns:a16="http://schemas.microsoft.com/office/drawing/2014/main" id="{43160D43-2EE1-606A-E126-B5973AAC38B2}"/>
                    </a:ext>
                  </a:extLst>
                </p:cNvPr>
                <p:cNvSpPr/>
                <p:nvPr/>
              </p:nvSpPr>
              <p:spPr>
                <a:xfrm>
                  <a:off x="7148104" y="3403782"/>
                  <a:ext cx="277" cy="2771"/>
                </a:xfrm>
                <a:custGeom>
                  <a:avLst/>
                  <a:gdLst>
                    <a:gd name="connsiteX0" fmla="*/ 0 w 277"/>
                    <a:gd name="connsiteY0" fmla="*/ 0 h 2771"/>
                    <a:gd name="connsiteX1" fmla="*/ 0 w 277"/>
                    <a:gd name="connsiteY1" fmla="*/ 0 h 2771"/>
                    <a:gd name="connsiteX2" fmla="*/ 0 w 277"/>
                    <a:gd name="connsiteY2" fmla="*/ 0 h 2771"/>
                    <a:gd name="connsiteX3" fmla="*/ 0 w 277"/>
                    <a:gd name="connsiteY3" fmla="*/ 0 h 2771"/>
                    <a:gd name="connsiteX4" fmla="*/ 0 w 277"/>
                    <a:gd name="connsiteY4" fmla="*/ 0 h 2771"/>
                    <a:gd name="connsiteX5" fmla="*/ 0 w 277"/>
                    <a:gd name="connsiteY5" fmla="*/ 0 h 2771"/>
                    <a:gd name="connsiteX6" fmla="*/ 0 w 277"/>
                    <a:gd name="connsiteY6" fmla="*/ 0 h 2771"/>
                    <a:gd name="connsiteX7" fmla="*/ 0 w 277"/>
                    <a:gd name="connsiteY7" fmla="*/ 0 h 2771"/>
                    <a:gd name="connsiteX8" fmla="*/ 278 w 277"/>
                    <a:gd name="connsiteY8" fmla="*/ 0 h 2771"/>
                    <a:gd name="connsiteX9" fmla="*/ 278 w 277"/>
                    <a:gd name="connsiteY9" fmla="*/ 0 h 2771"/>
                    <a:gd name="connsiteX10" fmla="*/ 278 w 277"/>
                    <a:gd name="connsiteY10" fmla="*/ 0 h 2771"/>
                    <a:gd name="connsiteX11" fmla="*/ 0 w 277"/>
                    <a:gd name="connsiteY11" fmla="*/ 0 h 2771"/>
                    <a:gd name="connsiteX12" fmla="*/ 0 w 277"/>
                    <a:gd name="connsiteY12" fmla="*/ 0 h 2771"/>
                    <a:gd name="connsiteX13" fmla="*/ 0 w 277"/>
                    <a:gd name="connsiteY13" fmla="*/ 0 h 2771"/>
                    <a:gd name="connsiteX14" fmla="*/ 0 w 277"/>
                    <a:gd name="connsiteY14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277" h="277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278" y="0"/>
                      </a:lnTo>
                      <a:lnTo>
                        <a:pt x="278" y="0"/>
                      </a:lnTo>
                      <a:lnTo>
                        <a:pt x="278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108" name="Freeform 2107">
                  <a:extLst>
                    <a:ext uri="{FF2B5EF4-FFF2-40B4-BE49-F238E27FC236}">
                      <a16:creationId xmlns:a16="http://schemas.microsoft.com/office/drawing/2014/main" id="{21EF138D-44D2-B2DB-2964-194F676F0278}"/>
                    </a:ext>
                  </a:extLst>
                </p:cNvPr>
                <p:cNvSpPr/>
                <p:nvPr/>
              </p:nvSpPr>
              <p:spPr>
                <a:xfrm>
                  <a:off x="7148104" y="3403505"/>
                  <a:ext cx="277" cy="277"/>
                </a:xfrm>
                <a:custGeom>
                  <a:avLst/>
                  <a:gdLst>
                    <a:gd name="connsiteX0" fmla="*/ 278 w 277"/>
                    <a:gd name="connsiteY0" fmla="*/ 0 h 277"/>
                    <a:gd name="connsiteX1" fmla="*/ 278 w 277"/>
                    <a:gd name="connsiteY1" fmla="*/ 0 h 277"/>
                    <a:gd name="connsiteX2" fmla="*/ 278 w 277"/>
                    <a:gd name="connsiteY2" fmla="*/ 0 h 277"/>
                    <a:gd name="connsiteX3" fmla="*/ 0 w 277"/>
                    <a:gd name="connsiteY3" fmla="*/ 0 h 277"/>
                    <a:gd name="connsiteX4" fmla="*/ 0 w 277"/>
                    <a:gd name="connsiteY4" fmla="*/ 0 h 277"/>
                    <a:gd name="connsiteX5" fmla="*/ 0 w 277"/>
                    <a:gd name="connsiteY5" fmla="*/ 0 h 277"/>
                    <a:gd name="connsiteX6" fmla="*/ 0 w 277"/>
                    <a:gd name="connsiteY6" fmla="*/ 277 h 277"/>
                    <a:gd name="connsiteX7" fmla="*/ 278 w 277"/>
                    <a:gd name="connsiteY7" fmla="*/ 277 h 277"/>
                    <a:gd name="connsiteX8" fmla="*/ 278 w 277"/>
                    <a:gd name="connsiteY8" fmla="*/ 277 h 277"/>
                    <a:gd name="connsiteX9" fmla="*/ 278 w 277"/>
                    <a:gd name="connsiteY9" fmla="*/ 0 h 277"/>
                    <a:gd name="connsiteX10" fmla="*/ 278 w 277"/>
                    <a:gd name="connsiteY10" fmla="*/ 0 h 277"/>
                    <a:gd name="connsiteX11" fmla="*/ 278 w 277"/>
                    <a:gd name="connsiteY11" fmla="*/ 0 h 277"/>
                    <a:gd name="connsiteX12" fmla="*/ 278 w 277"/>
                    <a:gd name="connsiteY12" fmla="*/ 0 h 2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277" h="277">
                      <a:moveTo>
                        <a:pt x="278" y="0"/>
                      </a:moveTo>
                      <a:lnTo>
                        <a:pt x="278" y="0"/>
                      </a:lnTo>
                      <a:lnTo>
                        <a:pt x="278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277"/>
                      </a:lnTo>
                      <a:lnTo>
                        <a:pt x="278" y="277"/>
                      </a:lnTo>
                      <a:lnTo>
                        <a:pt x="278" y="277"/>
                      </a:lnTo>
                      <a:lnTo>
                        <a:pt x="278" y="0"/>
                      </a:lnTo>
                      <a:lnTo>
                        <a:pt x="278" y="0"/>
                      </a:lnTo>
                      <a:lnTo>
                        <a:pt x="278" y="0"/>
                      </a:lnTo>
                      <a:lnTo>
                        <a:pt x="278" y="0"/>
                      </a:ln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109" name="Freeform 2108">
                  <a:extLst>
                    <a:ext uri="{FF2B5EF4-FFF2-40B4-BE49-F238E27FC236}">
                      <a16:creationId xmlns:a16="http://schemas.microsoft.com/office/drawing/2014/main" id="{3159C478-02D7-3525-6F3D-D3FD9288208B}"/>
                    </a:ext>
                  </a:extLst>
                </p:cNvPr>
                <p:cNvSpPr/>
                <p:nvPr/>
              </p:nvSpPr>
              <p:spPr>
                <a:xfrm>
                  <a:off x="7148104" y="3403505"/>
                  <a:ext cx="2772" cy="277"/>
                </a:xfrm>
                <a:custGeom>
                  <a:avLst/>
                  <a:gdLst>
                    <a:gd name="connsiteX0" fmla="*/ 0 w 2772"/>
                    <a:gd name="connsiteY0" fmla="*/ 0 h 277"/>
                    <a:gd name="connsiteX1" fmla="*/ 0 w 2772"/>
                    <a:gd name="connsiteY1" fmla="*/ 0 h 277"/>
                    <a:gd name="connsiteX2" fmla="*/ 0 w 2772"/>
                    <a:gd name="connsiteY2" fmla="*/ 0 h 277"/>
                    <a:gd name="connsiteX3" fmla="*/ 0 w 2772"/>
                    <a:gd name="connsiteY3" fmla="*/ 0 h 277"/>
                    <a:gd name="connsiteX4" fmla="*/ 0 w 2772"/>
                    <a:gd name="connsiteY4" fmla="*/ 277 h 277"/>
                    <a:gd name="connsiteX5" fmla="*/ 0 w 2772"/>
                    <a:gd name="connsiteY5" fmla="*/ 277 h 277"/>
                    <a:gd name="connsiteX6" fmla="*/ 0 w 2772"/>
                    <a:gd name="connsiteY6" fmla="*/ 277 h 277"/>
                    <a:gd name="connsiteX7" fmla="*/ 0 w 2772"/>
                    <a:gd name="connsiteY7" fmla="*/ 0 h 277"/>
                    <a:gd name="connsiteX8" fmla="*/ 0 w 2772"/>
                    <a:gd name="connsiteY8" fmla="*/ 0 h 277"/>
                    <a:gd name="connsiteX9" fmla="*/ 0 w 2772"/>
                    <a:gd name="connsiteY9" fmla="*/ 0 h 2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772" h="277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277"/>
                      </a:lnTo>
                      <a:lnTo>
                        <a:pt x="0" y="277"/>
                      </a:lnTo>
                      <a:lnTo>
                        <a:pt x="0" y="277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110" name="Freeform 2109">
                  <a:extLst>
                    <a:ext uri="{FF2B5EF4-FFF2-40B4-BE49-F238E27FC236}">
                      <a16:creationId xmlns:a16="http://schemas.microsoft.com/office/drawing/2014/main" id="{334F35FB-8BB5-85F9-4F9C-32735446D9AD}"/>
                    </a:ext>
                  </a:extLst>
                </p:cNvPr>
                <p:cNvSpPr/>
                <p:nvPr/>
              </p:nvSpPr>
              <p:spPr>
                <a:xfrm>
                  <a:off x="7142282" y="3391589"/>
                  <a:ext cx="277" cy="2771"/>
                </a:xfrm>
                <a:custGeom>
                  <a:avLst/>
                  <a:gdLst>
                    <a:gd name="connsiteX0" fmla="*/ 0 w 277"/>
                    <a:gd name="connsiteY0" fmla="*/ 0 h 2771"/>
                    <a:gd name="connsiteX1" fmla="*/ 278 w 277"/>
                    <a:gd name="connsiteY1" fmla="*/ 0 h 2771"/>
                    <a:gd name="connsiteX2" fmla="*/ 0 w 277"/>
                    <a:gd name="connsiteY2" fmla="*/ 0 h 2771"/>
                    <a:gd name="connsiteX3" fmla="*/ 0 w 277"/>
                    <a:gd name="connsiteY3" fmla="*/ 0 h 2771"/>
                    <a:gd name="connsiteX4" fmla="*/ 0 w 277"/>
                    <a:gd name="connsiteY4" fmla="*/ 0 h 2771"/>
                    <a:gd name="connsiteX5" fmla="*/ 0 w 277"/>
                    <a:gd name="connsiteY5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77" h="2771">
                      <a:moveTo>
                        <a:pt x="0" y="0"/>
                      </a:moveTo>
                      <a:lnTo>
                        <a:pt x="278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111" name="Freeform 2110">
                  <a:extLst>
                    <a:ext uri="{FF2B5EF4-FFF2-40B4-BE49-F238E27FC236}">
                      <a16:creationId xmlns:a16="http://schemas.microsoft.com/office/drawing/2014/main" id="{432D7703-FE3B-42FD-0AA4-E1DD1486D467}"/>
                    </a:ext>
                  </a:extLst>
                </p:cNvPr>
                <p:cNvSpPr/>
                <p:nvPr/>
              </p:nvSpPr>
              <p:spPr>
                <a:xfrm>
                  <a:off x="7142559" y="3391866"/>
                  <a:ext cx="277" cy="277"/>
                </a:xfrm>
                <a:custGeom>
                  <a:avLst/>
                  <a:gdLst>
                    <a:gd name="connsiteX0" fmla="*/ 278 w 277"/>
                    <a:gd name="connsiteY0" fmla="*/ 277 h 277"/>
                    <a:gd name="connsiteX1" fmla="*/ 278 w 277"/>
                    <a:gd name="connsiteY1" fmla="*/ 277 h 277"/>
                    <a:gd name="connsiteX2" fmla="*/ 278 w 277"/>
                    <a:gd name="connsiteY2" fmla="*/ 0 h 277"/>
                    <a:gd name="connsiteX3" fmla="*/ 0 w 277"/>
                    <a:gd name="connsiteY3" fmla="*/ 277 h 277"/>
                    <a:gd name="connsiteX4" fmla="*/ 278 w 277"/>
                    <a:gd name="connsiteY4" fmla="*/ 277 h 277"/>
                    <a:gd name="connsiteX5" fmla="*/ 278 w 277"/>
                    <a:gd name="connsiteY5" fmla="*/ 277 h 2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77" h="277">
                      <a:moveTo>
                        <a:pt x="278" y="277"/>
                      </a:moveTo>
                      <a:lnTo>
                        <a:pt x="278" y="277"/>
                      </a:lnTo>
                      <a:lnTo>
                        <a:pt x="278" y="0"/>
                      </a:lnTo>
                      <a:lnTo>
                        <a:pt x="0" y="277"/>
                      </a:lnTo>
                      <a:lnTo>
                        <a:pt x="278" y="277"/>
                      </a:lnTo>
                      <a:lnTo>
                        <a:pt x="278" y="277"/>
                      </a:ln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112" name="Freeform 2111">
                  <a:extLst>
                    <a:ext uri="{FF2B5EF4-FFF2-40B4-BE49-F238E27FC236}">
                      <a16:creationId xmlns:a16="http://schemas.microsoft.com/office/drawing/2014/main" id="{D7BB86EC-881E-728B-E49E-7F6E2EB4B88C}"/>
                    </a:ext>
                  </a:extLst>
                </p:cNvPr>
                <p:cNvSpPr/>
                <p:nvPr/>
              </p:nvSpPr>
              <p:spPr>
                <a:xfrm>
                  <a:off x="7142837" y="3389926"/>
                  <a:ext cx="1386" cy="1385"/>
                </a:xfrm>
                <a:custGeom>
                  <a:avLst/>
                  <a:gdLst>
                    <a:gd name="connsiteX0" fmla="*/ 0 w 1386"/>
                    <a:gd name="connsiteY0" fmla="*/ 1386 h 1385"/>
                    <a:gd name="connsiteX1" fmla="*/ 277 w 1386"/>
                    <a:gd name="connsiteY1" fmla="*/ 1386 h 1385"/>
                    <a:gd name="connsiteX2" fmla="*/ 277 w 1386"/>
                    <a:gd name="connsiteY2" fmla="*/ 1386 h 1385"/>
                    <a:gd name="connsiteX3" fmla="*/ 554 w 1386"/>
                    <a:gd name="connsiteY3" fmla="*/ 1109 h 1385"/>
                    <a:gd name="connsiteX4" fmla="*/ 831 w 1386"/>
                    <a:gd name="connsiteY4" fmla="*/ 831 h 1385"/>
                    <a:gd name="connsiteX5" fmla="*/ 1109 w 1386"/>
                    <a:gd name="connsiteY5" fmla="*/ 831 h 1385"/>
                    <a:gd name="connsiteX6" fmla="*/ 831 w 1386"/>
                    <a:gd name="connsiteY6" fmla="*/ 831 h 1385"/>
                    <a:gd name="connsiteX7" fmla="*/ 554 w 1386"/>
                    <a:gd name="connsiteY7" fmla="*/ 831 h 1385"/>
                    <a:gd name="connsiteX8" fmla="*/ 1109 w 1386"/>
                    <a:gd name="connsiteY8" fmla="*/ 554 h 1385"/>
                    <a:gd name="connsiteX9" fmla="*/ 1386 w 1386"/>
                    <a:gd name="connsiteY9" fmla="*/ 277 h 1385"/>
                    <a:gd name="connsiteX10" fmla="*/ 1109 w 1386"/>
                    <a:gd name="connsiteY10" fmla="*/ 277 h 1385"/>
                    <a:gd name="connsiteX11" fmla="*/ 1386 w 1386"/>
                    <a:gd name="connsiteY11" fmla="*/ 0 h 1385"/>
                    <a:gd name="connsiteX12" fmla="*/ 1109 w 1386"/>
                    <a:gd name="connsiteY12" fmla="*/ 0 h 1385"/>
                    <a:gd name="connsiteX13" fmla="*/ 1109 w 1386"/>
                    <a:gd name="connsiteY13" fmla="*/ 0 h 1385"/>
                    <a:gd name="connsiteX14" fmla="*/ 831 w 1386"/>
                    <a:gd name="connsiteY14" fmla="*/ 0 h 1385"/>
                    <a:gd name="connsiteX15" fmla="*/ 831 w 1386"/>
                    <a:gd name="connsiteY15" fmla="*/ 277 h 1385"/>
                    <a:gd name="connsiteX16" fmla="*/ 554 w 1386"/>
                    <a:gd name="connsiteY16" fmla="*/ 277 h 1385"/>
                    <a:gd name="connsiteX17" fmla="*/ 554 w 1386"/>
                    <a:gd name="connsiteY17" fmla="*/ 831 h 1385"/>
                    <a:gd name="connsiteX18" fmla="*/ 277 w 1386"/>
                    <a:gd name="connsiteY18" fmla="*/ 554 h 1385"/>
                    <a:gd name="connsiteX19" fmla="*/ 0 w 1386"/>
                    <a:gd name="connsiteY19" fmla="*/ 831 h 1385"/>
                    <a:gd name="connsiteX20" fmla="*/ 0 w 1386"/>
                    <a:gd name="connsiteY20" fmla="*/ 1109 h 1385"/>
                    <a:gd name="connsiteX21" fmla="*/ 0 w 1386"/>
                    <a:gd name="connsiteY21" fmla="*/ 1109 h 1385"/>
                    <a:gd name="connsiteX22" fmla="*/ 0 w 1386"/>
                    <a:gd name="connsiteY22" fmla="*/ 1386 h 1385"/>
                    <a:gd name="connsiteX23" fmla="*/ 0 w 1386"/>
                    <a:gd name="connsiteY23" fmla="*/ 1386 h 1385"/>
                    <a:gd name="connsiteX24" fmla="*/ 0 w 1386"/>
                    <a:gd name="connsiteY24" fmla="*/ 1386 h 13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1386" h="1385">
                      <a:moveTo>
                        <a:pt x="0" y="1386"/>
                      </a:moveTo>
                      <a:lnTo>
                        <a:pt x="277" y="1386"/>
                      </a:lnTo>
                      <a:lnTo>
                        <a:pt x="277" y="1386"/>
                      </a:lnTo>
                      <a:lnTo>
                        <a:pt x="554" y="1109"/>
                      </a:lnTo>
                      <a:lnTo>
                        <a:pt x="831" y="831"/>
                      </a:lnTo>
                      <a:lnTo>
                        <a:pt x="1109" y="831"/>
                      </a:lnTo>
                      <a:lnTo>
                        <a:pt x="831" y="831"/>
                      </a:lnTo>
                      <a:lnTo>
                        <a:pt x="554" y="831"/>
                      </a:lnTo>
                      <a:lnTo>
                        <a:pt x="1109" y="554"/>
                      </a:lnTo>
                      <a:lnTo>
                        <a:pt x="1386" y="277"/>
                      </a:lnTo>
                      <a:lnTo>
                        <a:pt x="1109" y="277"/>
                      </a:lnTo>
                      <a:lnTo>
                        <a:pt x="1386" y="0"/>
                      </a:lnTo>
                      <a:lnTo>
                        <a:pt x="1109" y="0"/>
                      </a:lnTo>
                      <a:lnTo>
                        <a:pt x="1109" y="0"/>
                      </a:lnTo>
                      <a:lnTo>
                        <a:pt x="831" y="0"/>
                      </a:lnTo>
                      <a:lnTo>
                        <a:pt x="831" y="277"/>
                      </a:lnTo>
                      <a:lnTo>
                        <a:pt x="554" y="277"/>
                      </a:lnTo>
                      <a:lnTo>
                        <a:pt x="554" y="831"/>
                      </a:lnTo>
                      <a:lnTo>
                        <a:pt x="277" y="554"/>
                      </a:lnTo>
                      <a:lnTo>
                        <a:pt x="0" y="831"/>
                      </a:lnTo>
                      <a:lnTo>
                        <a:pt x="0" y="1109"/>
                      </a:lnTo>
                      <a:lnTo>
                        <a:pt x="0" y="1109"/>
                      </a:lnTo>
                      <a:lnTo>
                        <a:pt x="0" y="1386"/>
                      </a:lnTo>
                      <a:lnTo>
                        <a:pt x="0" y="1386"/>
                      </a:lnTo>
                      <a:lnTo>
                        <a:pt x="0" y="1386"/>
                      </a:ln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113" name="Freeform 2112">
                  <a:extLst>
                    <a:ext uri="{FF2B5EF4-FFF2-40B4-BE49-F238E27FC236}">
                      <a16:creationId xmlns:a16="http://schemas.microsoft.com/office/drawing/2014/main" id="{87F7C1A8-F1F6-C673-6941-E34FE7910C50}"/>
                    </a:ext>
                  </a:extLst>
                </p:cNvPr>
                <p:cNvSpPr/>
                <p:nvPr/>
              </p:nvSpPr>
              <p:spPr>
                <a:xfrm>
                  <a:off x="7150044" y="3400456"/>
                  <a:ext cx="2218" cy="6650"/>
                </a:xfrm>
                <a:custGeom>
                  <a:avLst/>
                  <a:gdLst>
                    <a:gd name="connsiteX0" fmla="*/ 1941 w 2218"/>
                    <a:gd name="connsiteY0" fmla="*/ 5820 h 6650"/>
                    <a:gd name="connsiteX1" fmla="*/ 554 w 2218"/>
                    <a:gd name="connsiteY1" fmla="*/ 5265 h 6650"/>
                    <a:gd name="connsiteX2" fmla="*/ 554 w 2218"/>
                    <a:gd name="connsiteY2" fmla="*/ 4988 h 6650"/>
                    <a:gd name="connsiteX3" fmla="*/ 832 w 2218"/>
                    <a:gd name="connsiteY3" fmla="*/ 4711 h 6650"/>
                    <a:gd name="connsiteX4" fmla="*/ 832 w 2218"/>
                    <a:gd name="connsiteY4" fmla="*/ 4434 h 6650"/>
                    <a:gd name="connsiteX5" fmla="*/ 1109 w 2218"/>
                    <a:gd name="connsiteY5" fmla="*/ 4157 h 6650"/>
                    <a:gd name="connsiteX6" fmla="*/ 832 w 2218"/>
                    <a:gd name="connsiteY6" fmla="*/ 4157 h 6650"/>
                    <a:gd name="connsiteX7" fmla="*/ 554 w 2218"/>
                    <a:gd name="connsiteY7" fmla="*/ 4157 h 6650"/>
                    <a:gd name="connsiteX8" fmla="*/ 554 w 2218"/>
                    <a:gd name="connsiteY8" fmla="*/ 4157 h 6650"/>
                    <a:gd name="connsiteX9" fmla="*/ 832 w 2218"/>
                    <a:gd name="connsiteY9" fmla="*/ 3880 h 6650"/>
                    <a:gd name="connsiteX10" fmla="*/ 832 w 2218"/>
                    <a:gd name="connsiteY10" fmla="*/ 3603 h 6650"/>
                    <a:gd name="connsiteX11" fmla="*/ 832 w 2218"/>
                    <a:gd name="connsiteY11" fmla="*/ 3326 h 6650"/>
                    <a:gd name="connsiteX12" fmla="*/ 1109 w 2218"/>
                    <a:gd name="connsiteY12" fmla="*/ 3603 h 6650"/>
                    <a:gd name="connsiteX13" fmla="*/ 1109 w 2218"/>
                    <a:gd name="connsiteY13" fmla="*/ 3326 h 6650"/>
                    <a:gd name="connsiteX14" fmla="*/ 1109 w 2218"/>
                    <a:gd name="connsiteY14" fmla="*/ 3049 h 6650"/>
                    <a:gd name="connsiteX15" fmla="*/ 1109 w 2218"/>
                    <a:gd name="connsiteY15" fmla="*/ 3049 h 6650"/>
                    <a:gd name="connsiteX16" fmla="*/ 832 w 2218"/>
                    <a:gd name="connsiteY16" fmla="*/ 2771 h 6650"/>
                    <a:gd name="connsiteX17" fmla="*/ 832 w 2218"/>
                    <a:gd name="connsiteY17" fmla="*/ 2771 h 6650"/>
                    <a:gd name="connsiteX18" fmla="*/ 554 w 2218"/>
                    <a:gd name="connsiteY18" fmla="*/ 2771 h 6650"/>
                    <a:gd name="connsiteX19" fmla="*/ 554 w 2218"/>
                    <a:gd name="connsiteY19" fmla="*/ 2494 h 6650"/>
                    <a:gd name="connsiteX20" fmla="*/ 554 w 2218"/>
                    <a:gd name="connsiteY20" fmla="*/ 2217 h 6650"/>
                    <a:gd name="connsiteX21" fmla="*/ 1109 w 2218"/>
                    <a:gd name="connsiteY21" fmla="*/ 1940 h 6650"/>
                    <a:gd name="connsiteX22" fmla="*/ 1109 w 2218"/>
                    <a:gd name="connsiteY22" fmla="*/ 1940 h 6650"/>
                    <a:gd name="connsiteX23" fmla="*/ 1386 w 2218"/>
                    <a:gd name="connsiteY23" fmla="*/ 1940 h 6650"/>
                    <a:gd name="connsiteX24" fmla="*/ 1386 w 2218"/>
                    <a:gd name="connsiteY24" fmla="*/ 1940 h 6650"/>
                    <a:gd name="connsiteX25" fmla="*/ 1386 w 2218"/>
                    <a:gd name="connsiteY25" fmla="*/ 1940 h 6650"/>
                    <a:gd name="connsiteX26" fmla="*/ 1386 w 2218"/>
                    <a:gd name="connsiteY26" fmla="*/ 1940 h 6650"/>
                    <a:gd name="connsiteX27" fmla="*/ 1664 w 2218"/>
                    <a:gd name="connsiteY27" fmla="*/ 1940 h 6650"/>
                    <a:gd name="connsiteX28" fmla="*/ 1664 w 2218"/>
                    <a:gd name="connsiteY28" fmla="*/ 1663 h 6650"/>
                    <a:gd name="connsiteX29" fmla="*/ 1386 w 2218"/>
                    <a:gd name="connsiteY29" fmla="*/ 1663 h 6650"/>
                    <a:gd name="connsiteX30" fmla="*/ 1386 w 2218"/>
                    <a:gd name="connsiteY30" fmla="*/ 1386 h 6650"/>
                    <a:gd name="connsiteX31" fmla="*/ 1386 w 2218"/>
                    <a:gd name="connsiteY31" fmla="*/ 1386 h 6650"/>
                    <a:gd name="connsiteX32" fmla="*/ 1386 w 2218"/>
                    <a:gd name="connsiteY32" fmla="*/ 1386 h 6650"/>
                    <a:gd name="connsiteX33" fmla="*/ 1109 w 2218"/>
                    <a:gd name="connsiteY33" fmla="*/ 1386 h 6650"/>
                    <a:gd name="connsiteX34" fmla="*/ 1386 w 2218"/>
                    <a:gd name="connsiteY34" fmla="*/ 1109 h 6650"/>
                    <a:gd name="connsiteX35" fmla="*/ 1664 w 2218"/>
                    <a:gd name="connsiteY35" fmla="*/ 1109 h 6650"/>
                    <a:gd name="connsiteX36" fmla="*/ 1664 w 2218"/>
                    <a:gd name="connsiteY36" fmla="*/ 554 h 6650"/>
                    <a:gd name="connsiteX37" fmla="*/ 1664 w 2218"/>
                    <a:gd name="connsiteY37" fmla="*/ 277 h 6650"/>
                    <a:gd name="connsiteX38" fmla="*/ 1664 w 2218"/>
                    <a:gd name="connsiteY38" fmla="*/ 277 h 6650"/>
                    <a:gd name="connsiteX39" fmla="*/ 1664 w 2218"/>
                    <a:gd name="connsiteY39" fmla="*/ 0 h 6650"/>
                    <a:gd name="connsiteX40" fmla="*/ 1664 w 2218"/>
                    <a:gd name="connsiteY40" fmla="*/ 277 h 6650"/>
                    <a:gd name="connsiteX41" fmla="*/ 1386 w 2218"/>
                    <a:gd name="connsiteY41" fmla="*/ 554 h 6650"/>
                    <a:gd name="connsiteX42" fmla="*/ 1386 w 2218"/>
                    <a:gd name="connsiteY42" fmla="*/ 554 h 6650"/>
                    <a:gd name="connsiteX43" fmla="*/ 1109 w 2218"/>
                    <a:gd name="connsiteY43" fmla="*/ 554 h 6650"/>
                    <a:gd name="connsiteX44" fmla="*/ 832 w 2218"/>
                    <a:gd name="connsiteY44" fmla="*/ 554 h 6650"/>
                    <a:gd name="connsiteX45" fmla="*/ 0 w 2218"/>
                    <a:gd name="connsiteY45" fmla="*/ 2217 h 6650"/>
                    <a:gd name="connsiteX46" fmla="*/ 0 w 2218"/>
                    <a:gd name="connsiteY46" fmla="*/ 2771 h 6650"/>
                    <a:gd name="connsiteX47" fmla="*/ 278 w 2218"/>
                    <a:gd name="connsiteY47" fmla="*/ 3326 h 6650"/>
                    <a:gd name="connsiteX48" fmla="*/ 0 w 2218"/>
                    <a:gd name="connsiteY48" fmla="*/ 4988 h 6650"/>
                    <a:gd name="connsiteX49" fmla="*/ 0 w 2218"/>
                    <a:gd name="connsiteY49" fmla="*/ 5265 h 6650"/>
                    <a:gd name="connsiteX50" fmla="*/ 1109 w 2218"/>
                    <a:gd name="connsiteY50" fmla="*/ 5542 h 6650"/>
                    <a:gd name="connsiteX51" fmla="*/ 1386 w 2218"/>
                    <a:gd name="connsiteY51" fmla="*/ 5820 h 6650"/>
                    <a:gd name="connsiteX52" fmla="*/ 1941 w 2218"/>
                    <a:gd name="connsiteY52" fmla="*/ 6097 h 6650"/>
                    <a:gd name="connsiteX53" fmla="*/ 2218 w 2218"/>
                    <a:gd name="connsiteY53" fmla="*/ 6651 h 6650"/>
                    <a:gd name="connsiteX54" fmla="*/ 2218 w 2218"/>
                    <a:gd name="connsiteY54" fmla="*/ 6374 h 6650"/>
                    <a:gd name="connsiteX55" fmla="*/ 1941 w 2218"/>
                    <a:gd name="connsiteY55" fmla="*/ 5820 h 6650"/>
                    <a:gd name="connsiteX56" fmla="*/ 1941 w 2218"/>
                    <a:gd name="connsiteY56" fmla="*/ 5820 h 66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</a:cxnLst>
                  <a:rect l="l" t="t" r="r" b="b"/>
                  <a:pathLst>
                    <a:path w="2218" h="6650">
                      <a:moveTo>
                        <a:pt x="1941" y="5820"/>
                      </a:moveTo>
                      <a:lnTo>
                        <a:pt x="554" y="5265"/>
                      </a:lnTo>
                      <a:lnTo>
                        <a:pt x="554" y="4988"/>
                      </a:lnTo>
                      <a:lnTo>
                        <a:pt x="832" y="4711"/>
                      </a:lnTo>
                      <a:lnTo>
                        <a:pt x="832" y="4434"/>
                      </a:lnTo>
                      <a:lnTo>
                        <a:pt x="1109" y="4157"/>
                      </a:lnTo>
                      <a:lnTo>
                        <a:pt x="832" y="4157"/>
                      </a:lnTo>
                      <a:lnTo>
                        <a:pt x="554" y="4157"/>
                      </a:lnTo>
                      <a:lnTo>
                        <a:pt x="554" y="4157"/>
                      </a:lnTo>
                      <a:lnTo>
                        <a:pt x="832" y="3880"/>
                      </a:lnTo>
                      <a:lnTo>
                        <a:pt x="832" y="3603"/>
                      </a:lnTo>
                      <a:lnTo>
                        <a:pt x="832" y="3326"/>
                      </a:lnTo>
                      <a:lnTo>
                        <a:pt x="1109" y="3603"/>
                      </a:lnTo>
                      <a:lnTo>
                        <a:pt x="1109" y="3326"/>
                      </a:lnTo>
                      <a:lnTo>
                        <a:pt x="1109" y="3049"/>
                      </a:lnTo>
                      <a:lnTo>
                        <a:pt x="1109" y="3049"/>
                      </a:lnTo>
                      <a:lnTo>
                        <a:pt x="832" y="2771"/>
                      </a:lnTo>
                      <a:lnTo>
                        <a:pt x="832" y="2771"/>
                      </a:lnTo>
                      <a:lnTo>
                        <a:pt x="554" y="2771"/>
                      </a:lnTo>
                      <a:lnTo>
                        <a:pt x="554" y="2494"/>
                      </a:lnTo>
                      <a:lnTo>
                        <a:pt x="554" y="2217"/>
                      </a:lnTo>
                      <a:lnTo>
                        <a:pt x="1109" y="1940"/>
                      </a:lnTo>
                      <a:lnTo>
                        <a:pt x="1109" y="1940"/>
                      </a:lnTo>
                      <a:lnTo>
                        <a:pt x="1386" y="1940"/>
                      </a:lnTo>
                      <a:lnTo>
                        <a:pt x="1386" y="1940"/>
                      </a:lnTo>
                      <a:lnTo>
                        <a:pt x="1386" y="1940"/>
                      </a:lnTo>
                      <a:lnTo>
                        <a:pt x="1386" y="1940"/>
                      </a:lnTo>
                      <a:lnTo>
                        <a:pt x="1664" y="1940"/>
                      </a:lnTo>
                      <a:lnTo>
                        <a:pt x="1664" y="1663"/>
                      </a:lnTo>
                      <a:lnTo>
                        <a:pt x="1386" y="1663"/>
                      </a:lnTo>
                      <a:lnTo>
                        <a:pt x="1386" y="1386"/>
                      </a:lnTo>
                      <a:lnTo>
                        <a:pt x="1386" y="1386"/>
                      </a:lnTo>
                      <a:lnTo>
                        <a:pt x="1386" y="1386"/>
                      </a:lnTo>
                      <a:lnTo>
                        <a:pt x="1109" y="1386"/>
                      </a:lnTo>
                      <a:lnTo>
                        <a:pt x="1386" y="1109"/>
                      </a:lnTo>
                      <a:lnTo>
                        <a:pt x="1664" y="1109"/>
                      </a:lnTo>
                      <a:lnTo>
                        <a:pt x="1664" y="554"/>
                      </a:lnTo>
                      <a:lnTo>
                        <a:pt x="1664" y="277"/>
                      </a:lnTo>
                      <a:lnTo>
                        <a:pt x="1664" y="277"/>
                      </a:lnTo>
                      <a:lnTo>
                        <a:pt x="1664" y="0"/>
                      </a:lnTo>
                      <a:lnTo>
                        <a:pt x="1664" y="277"/>
                      </a:lnTo>
                      <a:lnTo>
                        <a:pt x="1386" y="554"/>
                      </a:lnTo>
                      <a:lnTo>
                        <a:pt x="1386" y="554"/>
                      </a:lnTo>
                      <a:lnTo>
                        <a:pt x="1109" y="554"/>
                      </a:lnTo>
                      <a:lnTo>
                        <a:pt x="832" y="554"/>
                      </a:lnTo>
                      <a:lnTo>
                        <a:pt x="0" y="2217"/>
                      </a:lnTo>
                      <a:lnTo>
                        <a:pt x="0" y="2771"/>
                      </a:lnTo>
                      <a:lnTo>
                        <a:pt x="278" y="3326"/>
                      </a:lnTo>
                      <a:lnTo>
                        <a:pt x="0" y="4988"/>
                      </a:lnTo>
                      <a:lnTo>
                        <a:pt x="0" y="5265"/>
                      </a:lnTo>
                      <a:lnTo>
                        <a:pt x="1109" y="5542"/>
                      </a:lnTo>
                      <a:lnTo>
                        <a:pt x="1386" y="5820"/>
                      </a:lnTo>
                      <a:lnTo>
                        <a:pt x="1941" y="6097"/>
                      </a:lnTo>
                      <a:lnTo>
                        <a:pt x="2218" y="6651"/>
                      </a:lnTo>
                      <a:lnTo>
                        <a:pt x="2218" y="6374"/>
                      </a:lnTo>
                      <a:lnTo>
                        <a:pt x="1941" y="5820"/>
                      </a:lnTo>
                      <a:lnTo>
                        <a:pt x="1941" y="5820"/>
                      </a:ln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114" name="Freeform 2113">
                  <a:extLst>
                    <a:ext uri="{FF2B5EF4-FFF2-40B4-BE49-F238E27FC236}">
                      <a16:creationId xmlns:a16="http://schemas.microsoft.com/office/drawing/2014/main" id="{0D8FF422-2EA9-5AD6-7D47-F8FE8D5ED6ED}"/>
                    </a:ext>
                  </a:extLst>
                </p:cNvPr>
                <p:cNvSpPr/>
                <p:nvPr/>
              </p:nvSpPr>
              <p:spPr>
                <a:xfrm>
                  <a:off x="7151154" y="3402950"/>
                  <a:ext cx="1386" cy="1108"/>
                </a:xfrm>
                <a:custGeom>
                  <a:avLst/>
                  <a:gdLst>
                    <a:gd name="connsiteX0" fmla="*/ 554 w 1386"/>
                    <a:gd name="connsiteY0" fmla="*/ 277 h 1108"/>
                    <a:gd name="connsiteX1" fmla="*/ 554 w 1386"/>
                    <a:gd name="connsiteY1" fmla="*/ 0 h 1108"/>
                    <a:gd name="connsiteX2" fmla="*/ 0 w 1386"/>
                    <a:gd name="connsiteY2" fmla="*/ 277 h 1108"/>
                    <a:gd name="connsiteX3" fmla="*/ 277 w 1386"/>
                    <a:gd name="connsiteY3" fmla="*/ 554 h 1108"/>
                    <a:gd name="connsiteX4" fmla="*/ 277 w 1386"/>
                    <a:gd name="connsiteY4" fmla="*/ 832 h 1108"/>
                    <a:gd name="connsiteX5" fmla="*/ 277 w 1386"/>
                    <a:gd name="connsiteY5" fmla="*/ 832 h 1108"/>
                    <a:gd name="connsiteX6" fmla="*/ 277 w 1386"/>
                    <a:gd name="connsiteY6" fmla="*/ 1109 h 1108"/>
                    <a:gd name="connsiteX7" fmla="*/ 831 w 1386"/>
                    <a:gd name="connsiteY7" fmla="*/ 1109 h 1108"/>
                    <a:gd name="connsiteX8" fmla="*/ 831 w 1386"/>
                    <a:gd name="connsiteY8" fmla="*/ 1109 h 1108"/>
                    <a:gd name="connsiteX9" fmla="*/ 1109 w 1386"/>
                    <a:gd name="connsiteY9" fmla="*/ 1109 h 1108"/>
                    <a:gd name="connsiteX10" fmla="*/ 1386 w 1386"/>
                    <a:gd name="connsiteY10" fmla="*/ 832 h 1108"/>
                    <a:gd name="connsiteX11" fmla="*/ 1109 w 1386"/>
                    <a:gd name="connsiteY11" fmla="*/ 554 h 1108"/>
                    <a:gd name="connsiteX12" fmla="*/ 554 w 1386"/>
                    <a:gd name="connsiteY12" fmla="*/ 277 h 1108"/>
                    <a:gd name="connsiteX13" fmla="*/ 554 w 1386"/>
                    <a:gd name="connsiteY13" fmla="*/ 277 h 11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386" h="1108">
                      <a:moveTo>
                        <a:pt x="554" y="277"/>
                      </a:moveTo>
                      <a:lnTo>
                        <a:pt x="554" y="0"/>
                      </a:lnTo>
                      <a:lnTo>
                        <a:pt x="0" y="277"/>
                      </a:lnTo>
                      <a:lnTo>
                        <a:pt x="277" y="554"/>
                      </a:lnTo>
                      <a:lnTo>
                        <a:pt x="277" y="832"/>
                      </a:lnTo>
                      <a:lnTo>
                        <a:pt x="277" y="832"/>
                      </a:lnTo>
                      <a:lnTo>
                        <a:pt x="277" y="1109"/>
                      </a:lnTo>
                      <a:lnTo>
                        <a:pt x="831" y="1109"/>
                      </a:lnTo>
                      <a:lnTo>
                        <a:pt x="831" y="1109"/>
                      </a:lnTo>
                      <a:lnTo>
                        <a:pt x="1109" y="1109"/>
                      </a:lnTo>
                      <a:lnTo>
                        <a:pt x="1386" y="832"/>
                      </a:lnTo>
                      <a:lnTo>
                        <a:pt x="1109" y="554"/>
                      </a:lnTo>
                      <a:lnTo>
                        <a:pt x="554" y="277"/>
                      </a:lnTo>
                      <a:lnTo>
                        <a:pt x="554" y="277"/>
                      </a:ln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115" name="Freeform 2114">
                  <a:extLst>
                    <a:ext uri="{FF2B5EF4-FFF2-40B4-BE49-F238E27FC236}">
                      <a16:creationId xmlns:a16="http://schemas.microsoft.com/office/drawing/2014/main" id="{721F17AC-1882-0522-DB8C-2EDD3F3E0DA0}"/>
                    </a:ext>
                  </a:extLst>
                </p:cNvPr>
                <p:cNvSpPr/>
                <p:nvPr/>
              </p:nvSpPr>
              <p:spPr>
                <a:xfrm>
                  <a:off x="7150876" y="3402673"/>
                  <a:ext cx="277" cy="554"/>
                </a:xfrm>
                <a:custGeom>
                  <a:avLst/>
                  <a:gdLst>
                    <a:gd name="connsiteX0" fmla="*/ 278 w 277"/>
                    <a:gd name="connsiteY0" fmla="*/ 0 h 554"/>
                    <a:gd name="connsiteX1" fmla="*/ 0 w 277"/>
                    <a:gd name="connsiteY1" fmla="*/ 277 h 554"/>
                    <a:gd name="connsiteX2" fmla="*/ 0 w 277"/>
                    <a:gd name="connsiteY2" fmla="*/ 554 h 554"/>
                    <a:gd name="connsiteX3" fmla="*/ 278 w 277"/>
                    <a:gd name="connsiteY3" fmla="*/ 554 h 554"/>
                    <a:gd name="connsiteX4" fmla="*/ 278 w 277"/>
                    <a:gd name="connsiteY4" fmla="*/ 277 h 554"/>
                    <a:gd name="connsiteX5" fmla="*/ 278 w 277"/>
                    <a:gd name="connsiteY5" fmla="*/ 0 h 554"/>
                    <a:gd name="connsiteX6" fmla="*/ 278 w 277"/>
                    <a:gd name="connsiteY6" fmla="*/ 0 h 5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77" h="554">
                      <a:moveTo>
                        <a:pt x="278" y="0"/>
                      </a:moveTo>
                      <a:lnTo>
                        <a:pt x="0" y="277"/>
                      </a:lnTo>
                      <a:lnTo>
                        <a:pt x="0" y="554"/>
                      </a:lnTo>
                      <a:lnTo>
                        <a:pt x="278" y="554"/>
                      </a:lnTo>
                      <a:lnTo>
                        <a:pt x="278" y="277"/>
                      </a:lnTo>
                      <a:lnTo>
                        <a:pt x="278" y="0"/>
                      </a:lnTo>
                      <a:lnTo>
                        <a:pt x="278" y="0"/>
                      </a:ln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116" name="Freeform 2115">
                  <a:extLst>
                    <a:ext uri="{FF2B5EF4-FFF2-40B4-BE49-F238E27FC236}">
                      <a16:creationId xmlns:a16="http://schemas.microsoft.com/office/drawing/2014/main" id="{719C8227-D292-2BA3-288A-E36BAC0B28A3}"/>
                    </a:ext>
                  </a:extLst>
                </p:cNvPr>
                <p:cNvSpPr/>
                <p:nvPr/>
              </p:nvSpPr>
              <p:spPr>
                <a:xfrm>
                  <a:off x="7151708" y="3402119"/>
                  <a:ext cx="831" cy="831"/>
                </a:xfrm>
                <a:custGeom>
                  <a:avLst/>
                  <a:gdLst>
                    <a:gd name="connsiteX0" fmla="*/ 554 w 831"/>
                    <a:gd name="connsiteY0" fmla="*/ 0 h 831"/>
                    <a:gd name="connsiteX1" fmla="*/ 554 w 831"/>
                    <a:gd name="connsiteY1" fmla="*/ 0 h 831"/>
                    <a:gd name="connsiteX2" fmla="*/ 554 w 831"/>
                    <a:gd name="connsiteY2" fmla="*/ 0 h 831"/>
                    <a:gd name="connsiteX3" fmla="*/ 277 w 831"/>
                    <a:gd name="connsiteY3" fmla="*/ 277 h 831"/>
                    <a:gd name="connsiteX4" fmla="*/ 0 w 831"/>
                    <a:gd name="connsiteY4" fmla="*/ 554 h 831"/>
                    <a:gd name="connsiteX5" fmla="*/ 277 w 831"/>
                    <a:gd name="connsiteY5" fmla="*/ 831 h 831"/>
                    <a:gd name="connsiteX6" fmla="*/ 277 w 831"/>
                    <a:gd name="connsiteY6" fmla="*/ 831 h 831"/>
                    <a:gd name="connsiteX7" fmla="*/ 277 w 831"/>
                    <a:gd name="connsiteY7" fmla="*/ 831 h 831"/>
                    <a:gd name="connsiteX8" fmla="*/ 554 w 831"/>
                    <a:gd name="connsiteY8" fmla="*/ 554 h 831"/>
                    <a:gd name="connsiteX9" fmla="*/ 832 w 831"/>
                    <a:gd name="connsiteY9" fmla="*/ 277 h 831"/>
                    <a:gd name="connsiteX10" fmla="*/ 554 w 831"/>
                    <a:gd name="connsiteY10" fmla="*/ 0 h 831"/>
                    <a:gd name="connsiteX11" fmla="*/ 554 w 831"/>
                    <a:gd name="connsiteY11" fmla="*/ 0 h 8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831" h="831">
                      <a:moveTo>
                        <a:pt x="554" y="0"/>
                      </a:moveTo>
                      <a:lnTo>
                        <a:pt x="554" y="0"/>
                      </a:lnTo>
                      <a:lnTo>
                        <a:pt x="554" y="0"/>
                      </a:lnTo>
                      <a:lnTo>
                        <a:pt x="277" y="277"/>
                      </a:lnTo>
                      <a:lnTo>
                        <a:pt x="0" y="554"/>
                      </a:lnTo>
                      <a:lnTo>
                        <a:pt x="277" y="831"/>
                      </a:lnTo>
                      <a:lnTo>
                        <a:pt x="277" y="831"/>
                      </a:lnTo>
                      <a:lnTo>
                        <a:pt x="277" y="831"/>
                      </a:lnTo>
                      <a:lnTo>
                        <a:pt x="554" y="554"/>
                      </a:lnTo>
                      <a:lnTo>
                        <a:pt x="832" y="277"/>
                      </a:lnTo>
                      <a:lnTo>
                        <a:pt x="554" y="0"/>
                      </a:lnTo>
                      <a:lnTo>
                        <a:pt x="554" y="0"/>
                      </a:ln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117" name="Freeform 2116">
                  <a:extLst>
                    <a:ext uri="{FF2B5EF4-FFF2-40B4-BE49-F238E27FC236}">
                      <a16:creationId xmlns:a16="http://schemas.microsoft.com/office/drawing/2014/main" id="{4C4062B8-DD05-1A4C-BBF2-58BE3BC90F07}"/>
                    </a:ext>
                  </a:extLst>
                </p:cNvPr>
                <p:cNvSpPr/>
                <p:nvPr/>
              </p:nvSpPr>
              <p:spPr>
                <a:xfrm>
                  <a:off x="7150876" y="3399625"/>
                  <a:ext cx="554" cy="554"/>
                </a:xfrm>
                <a:custGeom>
                  <a:avLst/>
                  <a:gdLst>
                    <a:gd name="connsiteX0" fmla="*/ 554 w 554"/>
                    <a:gd name="connsiteY0" fmla="*/ 277 h 554"/>
                    <a:gd name="connsiteX1" fmla="*/ 554 w 554"/>
                    <a:gd name="connsiteY1" fmla="*/ 0 h 554"/>
                    <a:gd name="connsiteX2" fmla="*/ 278 w 554"/>
                    <a:gd name="connsiteY2" fmla="*/ 277 h 554"/>
                    <a:gd name="connsiteX3" fmla="*/ 0 w 554"/>
                    <a:gd name="connsiteY3" fmla="*/ 554 h 554"/>
                    <a:gd name="connsiteX4" fmla="*/ 278 w 554"/>
                    <a:gd name="connsiteY4" fmla="*/ 554 h 554"/>
                    <a:gd name="connsiteX5" fmla="*/ 278 w 554"/>
                    <a:gd name="connsiteY5" fmla="*/ 554 h 554"/>
                    <a:gd name="connsiteX6" fmla="*/ 554 w 554"/>
                    <a:gd name="connsiteY6" fmla="*/ 554 h 554"/>
                    <a:gd name="connsiteX7" fmla="*/ 554 w 554"/>
                    <a:gd name="connsiteY7" fmla="*/ 554 h 554"/>
                    <a:gd name="connsiteX8" fmla="*/ 554 w 554"/>
                    <a:gd name="connsiteY8" fmla="*/ 277 h 554"/>
                    <a:gd name="connsiteX9" fmla="*/ 554 w 554"/>
                    <a:gd name="connsiteY9" fmla="*/ 277 h 554"/>
                    <a:gd name="connsiteX10" fmla="*/ 554 w 554"/>
                    <a:gd name="connsiteY10" fmla="*/ 277 h 5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554" h="554">
                      <a:moveTo>
                        <a:pt x="554" y="277"/>
                      </a:moveTo>
                      <a:lnTo>
                        <a:pt x="554" y="0"/>
                      </a:lnTo>
                      <a:lnTo>
                        <a:pt x="278" y="277"/>
                      </a:lnTo>
                      <a:lnTo>
                        <a:pt x="0" y="554"/>
                      </a:lnTo>
                      <a:lnTo>
                        <a:pt x="278" y="554"/>
                      </a:lnTo>
                      <a:lnTo>
                        <a:pt x="278" y="554"/>
                      </a:lnTo>
                      <a:lnTo>
                        <a:pt x="554" y="554"/>
                      </a:lnTo>
                      <a:lnTo>
                        <a:pt x="554" y="554"/>
                      </a:lnTo>
                      <a:lnTo>
                        <a:pt x="554" y="277"/>
                      </a:lnTo>
                      <a:lnTo>
                        <a:pt x="554" y="277"/>
                      </a:lnTo>
                      <a:lnTo>
                        <a:pt x="554" y="277"/>
                      </a:ln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118" name="Freeform 2117">
                  <a:extLst>
                    <a:ext uri="{FF2B5EF4-FFF2-40B4-BE49-F238E27FC236}">
                      <a16:creationId xmlns:a16="http://schemas.microsoft.com/office/drawing/2014/main" id="{C21C1C6A-3C80-CABC-86B3-907D30D2A6C4}"/>
                    </a:ext>
                  </a:extLst>
                </p:cNvPr>
                <p:cNvSpPr/>
                <p:nvPr/>
              </p:nvSpPr>
              <p:spPr>
                <a:xfrm>
                  <a:off x="7150599" y="3399625"/>
                  <a:ext cx="277" cy="554"/>
                </a:xfrm>
                <a:custGeom>
                  <a:avLst/>
                  <a:gdLst>
                    <a:gd name="connsiteX0" fmla="*/ 278 w 277"/>
                    <a:gd name="connsiteY0" fmla="*/ 0 h 554"/>
                    <a:gd name="connsiteX1" fmla="*/ 0 w 277"/>
                    <a:gd name="connsiteY1" fmla="*/ 277 h 554"/>
                    <a:gd name="connsiteX2" fmla="*/ 0 w 277"/>
                    <a:gd name="connsiteY2" fmla="*/ 554 h 554"/>
                    <a:gd name="connsiteX3" fmla="*/ 278 w 277"/>
                    <a:gd name="connsiteY3" fmla="*/ 277 h 554"/>
                    <a:gd name="connsiteX4" fmla="*/ 278 w 277"/>
                    <a:gd name="connsiteY4" fmla="*/ 0 h 554"/>
                    <a:gd name="connsiteX5" fmla="*/ 278 w 277"/>
                    <a:gd name="connsiteY5" fmla="*/ 0 h 5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77" h="554">
                      <a:moveTo>
                        <a:pt x="278" y="0"/>
                      </a:moveTo>
                      <a:lnTo>
                        <a:pt x="0" y="277"/>
                      </a:lnTo>
                      <a:lnTo>
                        <a:pt x="0" y="554"/>
                      </a:lnTo>
                      <a:lnTo>
                        <a:pt x="278" y="277"/>
                      </a:lnTo>
                      <a:lnTo>
                        <a:pt x="278" y="0"/>
                      </a:lnTo>
                      <a:lnTo>
                        <a:pt x="278" y="0"/>
                      </a:ln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119" name="Freeform 2118">
                  <a:extLst>
                    <a:ext uri="{FF2B5EF4-FFF2-40B4-BE49-F238E27FC236}">
                      <a16:creationId xmlns:a16="http://schemas.microsoft.com/office/drawing/2014/main" id="{DDFE1EB5-F4E2-159E-EDD4-707C61CF955D}"/>
                    </a:ext>
                  </a:extLst>
                </p:cNvPr>
                <p:cNvSpPr/>
                <p:nvPr/>
              </p:nvSpPr>
              <p:spPr>
                <a:xfrm>
                  <a:off x="7140064" y="3389926"/>
                  <a:ext cx="10257" cy="16350"/>
                </a:xfrm>
                <a:custGeom>
                  <a:avLst/>
                  <a:gdLst>
                    <a:gd name="connsiteX0" fmla="*/ 10258 w 10257"/>
                    <a:gd name="connsiteY0" fmla="*/ 3602 h 16350"/>
                    <a:gd name="connsiteX1" fmla="*/ 9980 w 10257"/>
                    <a:gd name="connsiteY1" fmla="*/ 3602 h 16350"/>
                    <a:gd name="connsiteX2" fmla="*/ 9703 w 10257"/>
                    <a:gd name="connsiteY2" fmla="*/ 3602 h 16350"/>
                    <a:gd name="connsiteX3" fmla="*/ 9703 w 10257"/>
                    <a:gd name="connsiteY3" fmla="*/ 3602 h 16350"/>
                    <a:gd name="connsiteX4" fmla="*/ 9980 w 10257"/>
                    <a:gd name="connsiteY4" fmla="*/ 3602 h 16350"/>
                    <a:gd name="connsiteX5" fmla="*/ 9703 w 10257"/>
                    <a:gd name="connsiteY5" fmla="*/ 3602 h 16350"/>
                    <a:gd name="connsiteX6" fmla="*/ 8871 w 10257"/>
                    <a:gd name="connsiteY6" fmla="*/ 3880 h 16350"/>
                    <a:gd name="connsiteX7" fmla="*/ 8594 w 10257"/>
                    <a:gd name="connsiteY7" fmla="*/ 3880 h 16350"/>
                    <a:gd name="connsiteX8" fmla="*/ 8594 w 10257"/>
                    <a:gd name="connsiteY8" fmla="*/ 3880 h 16350"/>
                    <a:gd name="connsiteX9" fmla="*/ 8594 w 10257"/>
                    <a:gd name="connsiteY9" fmla="*/ 3880 h 16350"/>
                    <a:gd name="connsiteX10" fmla="*/ 8594 w 10257"/>
                    <a:gd name="connsiteY10" fmla="*/ 3602 h 16350"/>
                    <a:gd name="connsiteX11" fmla="*/ 8871 w 10257"/>
                    <a:gd name="connsiteY11" fmla="*/ 3602 h 16350"/>
                    <a:gd name="connsiteX12" fmla="*/ 8594 w 10257"/>
                    <a:gd name="connsiteY12" fmla="*/ 3325 h 16350"/>
                    <a:gd name="connsiteX13" fmla="*/ 8594 w 10257"/>
                    <a:gd name="connsiteY13" fmla="*/ 3048 h 16350"/>
                    <a:gd name="connsiteX14" fmla="*/ 8871 w 10257"/>
                    <a:gd name="connsiteY14" fmla="*/ 3048 h 16350"/>
                    <a:gd name="connsiteX15" fmla="*/ 8594 w 10257"/>
                    <a:gd name="connsiteY15" fmla="*/ 2771 h 16350"/>
                    <a:gd name="connsiteX16" fmla="*/ 8594 w 10257"/>
                    <a:gd name="connsiteY16" fmla="*/ 3048 h 16350"/>
                    <a:gd name="connsiteX17" fmla="*/ 8594 w 10257"/>
                    <a:gd name="connsiteY17" fmla="*/ 2771 h 16350"/>
                    <a:gd name="connsiteX18" fmla="*/ 8317 w 10257"/>
                    <a:gd name="connsiteY18" fmla="*/ 2494 h 16350"/>
                    <a:gd name="connsiteX19" fmla="*/ 7762 w 10257"/>
                    <a:gd name="connsiteY19" fmla="*/ 3048 h 16350"/>
                    <a:gd name="connsiteX20" fmla="*/ 8040 w 10257"/>
                    <a:gd name="connsiteY20" fmla="*/ 3602 h 16350"/>
                    <a:gd name="connsiteX21" fmla="*/ 8317 w 10257"/>
                    <a:gd name="connsiteY21" fmla="*/ 3880 h 16350"/>
                    <a:gd name="connsiteX22" fmla="*/ 8317 w 10257"/>
                    <a:gd name="connsiteY22" fmla="*/ 4157 h 16350"/>
                    <a:gd name="connsiteX23" fmla="*/ 8040 w 10257"/>
                    <a:gd name="connsiteY23" fmla="*/ 3880 h 16350"/>
                    <a:gd name="connsiteX24" fmla="*/ 8040 w 10257"/>
                    <a:gd name="connsiteY24" fmla="*/ 3880 h 16350"/>
                    <a:gd name="connsiteX25" fmla="*/ 7762 w 10257"/>
                    <a:gd name="connsiteY25" fmla="*/ 3880 h 16350"/>
                    <a:gd name="connsiteX26" fmla="*/ 7762 w 10257"/>
                    <a:gd name="connsiteY26" fmla="*/ 3880 h 16350"/>
                    <a:gd name="connsiteX27" fmla="*/ 7485 w 10257"/>
                    <a:gd name="connsiteY27" fmla="*/ 4157 h 16350"/>
                    <a:gd name="connsiteX28" fmla="*/ 7485 w 10257"/>
                    <a:gd name="connsiteY28" fmla="*/ 3880 h 16350"/>
                    <a:gd name="connsiteX29" fmla="*/ 7762 w 10257"/>
                    <a:gd name="connsiteY29" fmla="*/ 3602 h 16350"/>
                    <a:gd name="connsiteX30" fmla="*/ 6931 w 10257"/>
                    <a:gd name="connsiteY30" fmla="*/ 3048 h 16350"/>
                    <a:gd name="connsiteX31" fmla="*/ 6931 w 10257"/>
                    <a:gd name="connsiteY31" fmla="*/ 3048 h 16350"/>
                    <a:gd name="connsiteX32" fmla="*/ 6931 w 10257"/>
                    <a:gd name="connsiteY32" fmla="*/ 2771 h 16350"/>
                    <a:gd name="connsiteX33" fmla="*/ 6653 w 10257"/>
                    <a:gd name="connsiteY33" fmla="*/ 2217 h 16350"/>
                    <a:gd name="connsiteX34" fmla="*/ 6653 w 10257"/>
                    <a:gd name="connsiteY34" fmla="*/ 2217 h 16350"/>
                    <a:gd name="connsiteX35" fmla="*/ 6653 w 10257"/>
                    <a:gd name="connsiteY35" fmla="*/ 2217 h 16350"/>
                    <a:gd name="connsiteX36" fmla="*/ 6653 w 10257"/>
                    <a:gd name="connsiteY36" fmla="*/ 1940 h 16350"/>
                    <a:gd name="connsiteX37" fmla="*/ 6931 w 10257"/>
                    <a:gd name="connsiteY37" fmla="*/ 1940 h 16350"/>
                    <a:gd name="connsiteX38" fmla="*/ 6931 w 10257"/>
                    <a:gd name="connsiteY38" fmla="*/ 2217 h 16350"/>
                    <a:gd name="connsiteX39" fmla="*/ 7208 w 10257"/>
                    <a:gd name="connsiteY39" fmla="*/ 2217 h 16350"/>
                    <a:gd name="connsiteX40" fmla="*/ 7485 w 10257"/>
                    <a:gd name="connsiteY40" fmla="*/ 2217 h 16350"/>
                    <a:gd name="connsiteX41" fmla="*/ 7485 w 10257"/>
                    <a:gd name="connsiteY41" fmla="*/ 2771 h 16350"/>
                    <a:gd name="connsiteX42" fmla="*/ 7485 w 10257"/>
                    <a:gd name="connsiteY42" fmla="*/ 2494 h 16350"/>
                    <a:gd name="connsiteX43" fmla="*/ 7485 w 10257"/>
                    <a:gd name="connsiteY43" fmla="*/ 2494 h 16350"/>
                    <a:gd name="connsiteX44" fmla="*/ 7208 w 10257"/>
                    <a:gd name="connsiteY44" fmla="*/ 2771 h 16350"/>
                    <a:gd name="connsiteX45" fmla="*/ 7208 w 10257"/>
                    <a:gd name="connsiteY45" fmla="*/ 3048 h 16350"/>
                    <a:gd name="connsiteX46" fmla="*/ 7485 w 10257"/>
                    <a:gd name="connsiteY46" fmla="*/ 2771 h 16350"/>
                    <a:gd name="connsiteX47" fmla="*/ 7762 w 10257"/>
                    <a:gd name="connsiteY47" fmla="*/ 3048 h 16350"/>
                    <a:gd name="connsiteX48" fmla="*/ 7485 w 10257"/>
                    <a:gd name="connsiteY48" fmla="*/ 2494 h 16350"/>
                    <a:gd name="connsiteX49" fmla="*/ 7762 w 10257"/>
                    <a:gd name="connsiteY49" fmla="*/ 2217 h 16350"/>
                    <a:gd name="connsiteX50" fmla="*/ 8040 w 10257"/>
                    <a:gd name="connsiteY50" fmla="*/ 2217 h 16350"/>
                    <a:gd name="connsiteX51" fmla="*/ 8040 w 10257"/>
                    <a:gd name="connsiteY51" fmla="*/ 2217 h 16350"/>
                    <a:gd name="connsiteX52" fmla="*/ 8040 w 10257"/>
                    <a:gd name="connsiteY52" fmla="*/ 2217 h 16350"/>
                    <a:gd name="connsiteX53" fmla="*/ 8317 w 10257"/>
                    <a:gd name="connsiteY53" fmla="*/ 2217 h 16350"/>
                    <a:gd name="connsiteX54" fmla="*/ 8594 w 10257"/>
                    <a:gd name="connsiteY54" fmla="*/ 1940 h 16350"/>
                    <a:gd name="connsiteX55" fmla="*/ 8594 w 10257"/>
                    <a:gd name="connsiteY55" fmla="*/ 1663 h 16350"/>
                    <a:gd name="connsiteX56" fmla="*/ 8871 w 10257"/>
                    <a:gd name="connsiteY56" fmla="*/ 1386 h 16350"/>
                    <a:gd name="connsiteX57" fmla="*/ 8871 w 10257"/>
                    <a:gd name="connsiteY57" fmla="*/ 1386 h 16350"/>
                    <a:gd name="connsiteX58" fmla="*/ 8594 w 10257"/>
                    <a:gd name="connsiteY58" fmla="*/ 1663 h 16350"/>
                    <a:gd name="connsiteX59" fmla="*/ 8317 w 10257"/>
                    <a:gd name="connsiteY59" fmla="*/ 1663 h 16350"/>
                    <a:gd name="connsiteX60" fmla="*/ 8317 w 10257"/>
                    <a:gd name="connsiteY60" fmla="*/ 1386 h 16350"/>
                    <a:gd name="connsiteX61" fmla="*/ 8317 w 10257"/>
                    <a:gd name="connsiteY61" fmla="*/ 1386 h 16350"/>
                    <a:gd name="connsiteX62" fmla="*/ 8317 w 10257"/>
                    <a:gd name="connsiteY62" fmla="*/ 1386 h 16350"/>
                    <a:gd name="connsiteX63" fmla="*/ 8317 w 10257"/>
                    <a:gd name="connsiteY63" fmla="*/ 1386 h 16350"/>
                    <a:gd name="connsiteX64" fmla="*/ 8317 w 10257"/>
                    <a:gd name="connsiteY64" fmla="*/ 1386 h 16350"/>
                    <a:gd name="connsiteX65" fmla="*/ 8317 w 10257"/>
                    <a:gd name="connsiteY65" fmla="*/ 1109 h 16350"/>
                    <a:gd name="connsiteX66" fmla="*/ 8040 w 10257"/>
                    <a:gd name="connsiteY66" fmla="*/ 1386 h 16350"/>
                    <a:gd name="connsiteX67" fmla="*/ 7762 w 10257"/>
                    <a:gd name="connsiteY67" fmla="*/ 1386 h 16350"/>
                    <a:gd name="connsiteX68" fmla="*/ 8040 w 10257"/>
                    <a:gd name="connsiteY68" fmla="*/ 1109 h 16350"/>
                    <a:gd name="connsiteX69" fmla="*/ 7762 w 10257"/>
                    <a:gd name="connsiteY69" fmla="*/ 1109 h 16350"/>
                    <a:gd name="connsiteX70" fmla="*/ 7762 w 10257"/>
                    <a:gd name="connsiteY70" fmla="*/ 831 h 16350"/>
                    <a:gd name="connsiteX71" fmla="*/ 8040 w 10257"/>
                    <a:gd name="connsiteY71" fmla="*/ 831 h 16350"/>
                    <a:gd name="connsiteX72" fmla="*/ 7762 w 10257"/>
                    <a:gd name="connsiteY72" fmla="*/ 554 h 16350"/>
                    <a:gd name="connsiteX73" fmla="*/ 8040 w 10257"/>
                    <a:gd name="connsiteY73" fmla="*/ 554 h 16350"/>
                    <a:gd name="connsiteX74" fmla="*/ 8040 w 10257"/>
                    <a:gd name="connsiteY74" fmla="*/ 554 h 16350"/>
                    <a:gd name="connsiteX75" fmla="*/ 8040 w 10257"/>
                    <a:gd name="connsiteY75" fmla="*/ 554 h 16350"/>
                    <a:gd name="connsiteX76" fmla="*/ 7762 w 10257"/>
                    <a:gd name="connsiteY76" fmla="*/ 554 h 16350"/>
                    <a:gd name="connsiteX77" fmla="*/ 7762 w 10257"/>
                    <a:gd name="connsiteY77" fmla="*/ 277 h 16350"/>
                    <a:gd name="connsiteX78" fmla="*/ 7485 w 10257"/>
                    <a:gd name="connsiteY78" fmla="*/ 554 h 16350"/>
                    <a:gd name="connsiteX79" fmla="*/ 7485 w 10257"/>
                    <a:gd name="connsiteY79" fmla="*/ 277 h 16350"/>
                    <a:gd name="connsiteX80" fmla="*/ 7208 w 10257"/>
                    <a:gd name="connsiteY80" fmla="*/ 0 h 16350"/>
                    <a:gd name="connsiteX81" fmla="*/ 7208 w 10257"/>
                    <a:gd name="connsiteY81" fmla="*/ 277 h 16350"/>
                    <a:gd name="connsiteX82" fmla="*/ 6931 w 10257"/>
                    <a:gd name="connsiteY82" fmla="*/ 277 h 16350"/>
                    <a:gd name="connsiteX83" fmla="*/ 7208 w 10257"/>
                    <a:gd name="connsiteY83" fmla="*/ 277 h 16350"/>
                    <a:gd name="connsiteX84" fmla="*/ 6931 w 10257"/>
                    <a:gd name="connsiteY84" fmla="*/ 831 h 16350"/>
                    <a:gd name="connsiteX85" fmla="*/ 7208 w 10257"/>
                    <a:gd name="connsiteY85" fmla="*/ 554 h 16350"/>
                    <a:gd name="connsiteX86" fmla="*/ 7208 w 10257"/>
                    <a:gd name="connsiteY86" fmla="*/ 554 h 16350"/>
                    <a:gd name="connsiteX87" fmla="*/ 7485 w 10257"/>
                    <a:gd name="connsiteY87" fmla="*/ 554 h 16350"/>
                    <a:gd name="connsiteX88" fmla="*/ 7485 w 10257"/>
                    <a:gd name="connsiteY88" fmla="*/ 554 h 16350"/>
                    <a:gd name="connsiteX89" fmla="*/ 7208 w 10257"/>
                    <a:gd name="connsiteY89" fmla="*/ 831 h 16350"/>
                    <a:gd name="connsiteX90" fmla="*/ 6931 w 10257"/>
                    <a:gd name="connsiteY90" fmla="*/ 831 h 16350"/>
                    <a:gd name="connsiteX91" fmla="*/ 6931 w 10257"/>
                    <a:gd name="connsiteY91" fmla="*/ 831 h 16350"/>
                    <a:gd name="connsiteX92" fmla="*/ 6931 w 10257"/>
                    <a:gd name="connsiteY92" fmla="*/ 831 h 16350"/>
                    <a:gd name="connsiteX93" fmla="*/ 6653 w 10257"/>
                    <a:gd name="connsiteY93" fmla="*/ 554 h 16350"/>
                    <a:gd name="connsiteX94" fmla="*/ 6653 w 10257"/>
                    <a:gd name="connsiteY94" fmla="*/ 554 h 16350"/>
                    <a:gd name="connsiteX95" fmla="*/ 6653 w 10257"/>
                    <a:gd name="connsiteY95" fmla="*/ 554 h 16350"/>
                    <a:gd name="connsiteX96" fmla="*/ 6931 w 10257"/>
                    <a:gd name="connsiteY96" fmla="*/ 831 h 16350"/>
                    <a:gd name="connsiteX97" fmla="*/ 6653 w 10257"/>
                    <a:gd name="connsiteY97" fmla="*/ 831 h 16350"/>
                    <a:gd name="connsiteX98" fmla="*/ 6653 w 10257"/>
                    <a:gd name="connsiteY98" fmla="*/ 831 h 16350"/>
                    <a:gd name="connsiteX99" fmla="*/ 6653 w 10257"/>
                    <a:gd name="connsiteY99" fmla="*/ 831 h 16350"/>
                    <a:gd name="connsiteX100" fmla="*/ 6653 w 10257"/>
                    <a:gd name="connsiteY100" fmla="*/ 831 h 16350"/>
                    <a:gd name="connsiteX101" fmla="*/ 6931 w 10257"/>
                    <a:gd name="connsiteY101" fmla="*/ 831 h 16350"/>
                    <a:gd name="connsiteX102" fmla="*/ 6931 w 10257"/>
                    <a:gd name="connsiteY102" fmla="*/ 1109 h 16350"/>
                    <a:gd name="connsiteX103" fmla="*/ 6653 w 10257"/>
                    <a:gd name="connsiteY103" fmla="*/ 1109 h 16350"/>
                    <a:gd name="connsiteX104" fmla="*/ 6376 w 10257"/>
                    <a:gd name="connsiteY104" fmla="*/ 831 h 16350"/>
                    <a:gd name="connsiteX105" fmla="*/ 6376 w 10257"/>
                    <a:gd name="connsiteY105" fmla="*/ 831 h 16350"/>
                    <a:gd name="connsiteX106" fmla="*/ 6653 w 10257"/>
                    <a:gd name="connsiteY106" fmla="*/ 554 h 16350"/>
                    <a:gd name="connsiteX107" fmla="*/ 6376 w 10257"/>
                    <a:gd name="connsiteY107" fmla="*/ 554 h 16350"/>
                    <a:gd name="connsiteX108" fmla="*/ 6376 w 10257"/>
                    <a:gd name="connsiteY108" fmla="*/ 831 h 16350"/>
                    <a:gd name="connsiteX109" fmla="*/ 6376 w 10257"/>
                    <a:gd name="connsiteY109" fmla="*/ 554 h 16350"/>
                    <a:gd name="connsiteX110" fmla="*/ 6099 w 10257"/>
                    <a:gd name="connsiteY110" fmla="*/ 554 h 16350"/>
                    <a:gd name="connsiteX111" fmla="*/ 6099 w 10257"/>
                    <a:gd name="connsiteY111" fmla="*/ 554 h 16350"/>
                    <a:gd name="connsiteX112" fmla="*/ 5822 w 10257"/>
                    <a:gd name="connsiteY112" fmla="*/ 554 h 16350"/>
                    <a:gd name="connsiteX113" fmla="*/ 5822 w 10257"/>
                    <a:gd name="connsiteY113" fmla="*/ 554 h 16350"/>
                    <a:gd name="connsiteX114" fmla="*/ 5267 w 10257"/>
                    <a:gd name="connsiteY114" fmla="*/ 831 h 16350"/>
                    <a:gd name="connsiteX115" fmla="*/ 5267 w 10257"/>
                    <a:gd name="connsiteY115" fmla="*/ 831 h 16350"/>
                    <a:gd name="connsiteX116" fmla="*/ 3604 w 10257"/>
                    <a:gd name="connsiteY116" fmla="*/ 1109 h 16350"/>
                    <a:gd name="connsiteX117" fmla="*/ 2772 w 10257"/>
                    <a:gd name="connsiteY117" fmla="*/ 1663 h 16350"/>
                    <a:gd name="connsiteX118" fmla="*/ 3049 w 10257"/>
                    <a:gd name="connsiteY118" fmla="*/ 1940 h 16350"/>
                    <a:gd name="connsiteX119" fmla="*/ 3049 w 10257"/>
                    <a:gd name="connsiteY119" fmla="*/ 2217 h 16350"/>
                    <a:gd name="connsiteX120" fmla="*/ 3049 w 10257"/>
                    <a:gd name="connsiteY120" fmla="*/ 2771 h 16350"/>
                    <a:gd name="connsiteX121" fmla="*/ 3049 w 10257"/>
                    <a:gd name="connsiteY121" fmla="*/ 3048 h 16350"/>
                    <a:gd name="connsiteX122" fmla="*/ 3049 w 10257"/>
                    <a:gd name="connsiteY122" fmla="*/ 3048 h 16350"/>
                    <a:gd name="connsiteX123" fmla="*/ 2217 w 10257"/>
                    <a:gd name="connsiteY123" fmla="*/ 3325 h 16350"/>
                    <a:gd name="connsiteX124" fmla="*/ 1941 w 10257"/>
                    <a:gd name="connsiteY124" fmla="*/ 3048 h 16350"/>
                    <a:gd name="connsiteX125" fmla="*/ 1663 w 10257"/>
                    <a:gd name="connsiteY125" fmla="*/ 3048 h 16350"/>
                    <a:gd name="connsiteX126" fmla="*/ 1663 w 10257"/>
                    <a:gd name="connsiteY126" fmla="*/ 2494 h 16350"/>
                    <a:gd name="connsiteX127" fmla="*/ 1941 w 10257"/>
                    <a:gd name="connsiteY127" fmla="*/ 2494 h 16350"/>
                    <a:gd name="connsiteX128" fmla="*/ 1941 w 10257"/>
                    <a:gd name="connsiteY128" fmla="*/ 2494 h 16350"/>
                    <a:gd name="connsiteX129" fmla="*/ 1941 w 10257"/>
                    <a:gd name="connsiteY129" fmla="*/ 2217 h 16350"/>
                    <a:gd name="connsiteX130" fmla="*/ 1386 w 10257"/>
                    <a:gd name="connsiteY130" fmla="*/ 2217 h 16350"/>
                    <a:gd name="connsiteX131" fmla="*/ 1386 w 10257"/>
                    <a:gd name="connsiteY131" fmla="*/ 2217 h 16350"/>
                    <a:gd name="connsiteX132" fmla="*/ 1386 w 10257"/>
                    <a:gd name="connsiteY132" fmla="*/ 2494 h 16350"/>
                    <a:gd name="connsiteX133" fmla="*/ 1663 w 10257"/>
                    <a:gd name="connsiteY133" fmla="*/ 2494 h 16350"/>
                    <a:gd name="connsiteX134" fmla="*/ 1663 w 10257"/>
                    <a:gd name="connsiteY134" fmla="*/ 3048 h 16350"/>
                    <a:gd name="connsiteX135" fmla="*/ 1386 w 10257"/>
                    <a:gd name="connsiteY135" fmla="*/ 2771 h 16350"/>
                    <a:gd name="connsiteX136" fmla="*/ 554 w 10257"/>
                    <a:gd name="connsiteY136" fmla="*/ 2494 h 16350"/>
                    <a:gd name="connsiteX137" fmla="*/ 831 w 10257"/>
                    <a:gd name="connsiteY137" fmla="*/ 2771 h 16350"/>
                    <a:gd name="connsiteX138" fmla="*/ 1386 w 10257"/>
                    <a:gd name="connsiteY138" fmla="*/ 3048 h 16350"/>
                    <a:gd name="connsiteX139" fmla="*/ 1663 w 10257"/>
                    <a:gd name="connsiteY139" fmla="*/ 3048 h 16350"/>
                    <a:gd name="connsiteX140" fmla="*/ 1386 w 10257"/>
                    <a:gd name="connsiteY140" fmla="*/ 3048 h 16350"/>
                    <a:gd name="connsiteX141" fmla="*/ 1386 w 10257"/>
                    <a:gd name="connsiteY141" fmla="*/ 3048 h 16350"/>
                    <a:gd name="connsiteX142" fmla="*/ 831 w 10257"/>
                    <a:gd name="connsiteY142" fmla="*/ 2771 h 16350"/>
                    <a:gd name="connsiteX143" fmla="*/ 0 w 10257"/>
                    <a:gd name="connsiteY143" fmla="*/ 2771 h 16350"/>
                    <a:gd name="connsiteX144" fmla="*/ 831 w 10257"/>
                    <a:gd name="connsiteY144" fmla="*/ 3048 h 16350"/>
                    <a:gd name="connsiteX145" fmla="*/ 1386 w 10257"/>
                    <a:gd name="connsiteY145" fmla="*/ 3325 h 16350"/>
                    <a:gd name="connsiteX146" fmla="*/ 1109 w 10257"/>
                    <a:gd name="connsiteY146" fmla="*/ 3602 h 16350"/>
                    <a:gd name="connsiteX147" fmla="*/ 831 w 10257"/>
                    <a:gd name="connsiteY147" fmla="*/ 3880 h 16350"/>
                    <a:gd name="connsiteX148" fmla="*/ 831 w 10257"/>
                    <a:gd name="connsiteY148" fmla="*/ 4157 h 16350"/>
                    <a:gd name="connsiteX149" fmla="*/ 831 w 10257"/>
                    <a:gd name="connsiteY149" fmla="*/ 4434 h 16350"/>
                    <a:gd name="connsiteX150" fmla="*/ 1109 w 10257"/>
                    <a:gd name="connsiteY150" fmla="*/ 4711 h 16350"/>
                    <a:gd name="connsiteX151" fmla="*/ 1663 w 10257"/>
                    <a:gd name="connsiteY151" fmla="*/ 4988 h 16350"/>
                    <a:gd name="connsiteX152" fmla="*/ 1663 w 10257"/>
                    <a:gd name="connsiteY152" fmla="*/ 4711 h 16350"/>
                    <a:gd name="connsiteX153" fmla="*/ 2217 w 10257"/>
                    <a:gd name="connsiteY153" fmla="*/ 4988 h 16350"/>
                    <a:gd name="connsiteX154" fmla="*/ 2217 w 10257"/>
                    <a:gd name="connsiteY154" fmla="*/ 4434 h 16350"/>
                    <a:gd name="connsiteX155" fmla="*/ 2217 w 10257"/>
                    <a:gd name="connsiteY155" fmla="*/ 4157 h 16350"/>
                    <a:gd name="connsiteX156" fmla="*/ 2217 w 10257"/>
                    <a:gd name="connsiteY156" fmla="*/ 3325 h 16350"/>
                    <a:gd name="connsiteX157" fmla="*/ 3049 w 10257"/>
                    <a:gd name="connsiteY157" fmla="*/ 3325 h 16350"/>
                    <a:gd name="connsiteX158" fmla="*/ 3049 w 10257"/>
                    <a:gd name="connsiteY158" fmla="*/ 3325 h 16350"/>
                    <a:gd name="connsiteX159" fmla="*/ 3049 w 10257"/>
                    <a:gd name="connsiteY159" fmla="*/ 4157 h 16350"/>
                    <a:gd name="connsiteX160" fmla="*/ 3049 w 10257"/>
                    <a:gd name="connsiteY160" fmla="*/ 4434 h 16350"/>
                    <a:gd name="connsiteX161" fmla="*/ 3049 w 10257"/>
                    <a:gd name="connsiteY161" fmla="*/ 4434 h 16350"/>
                    <a:gd name="connsiteX162" fmla="*/ 3327 w 10257"/>
                    <a:gd name="connsiteY162" fmla="*/ 4434 h 16350"/>
                    <a:gd name="connsiteX163" fmla="*/ 3604 w 10257"/>
                    <a:gd name="connsiteY163" fmla="*/ 4988 h 16350"/>
                    <a:gd name="connsiteX164" fmla="*/ 3604 w 10257"/>
                    <a:gd name="connsiteY164" fmla="*/ 4988 h 16350"/>
                    <a:gd name="connsiteX165" fmla="*/ 3604 w 10257"/>
                    <a:gd name="connsiteY165" fmla="*/ 4988 h 16350"/>
                    <a:gd name="connsiteX166" fmla="*/ 3881 w 10257"/>
                    <a:gd name="connsiteY166" fmla="*/ 5542 h 16350"/>
                    <a:gd name="connsiteX167" fmla="*/ 4159 w 10257"/>
                    <a:gd name="connsiteY167" fmla="*/ 7759 h 16350"/>
                    <a:gd name="connsiteX168" fmla="*/ 3604 w 10257"/>
                    <a:gd name="connsiteY168" fmla="*/ 9145 h 16350"/>
                    <a:gd name="connsiteX169" fmla="*/ 3327 w 10257"/>
                    <a:gd name="connsiteY169" fmla="*/ 9699 h 16350"/>
                    <a:gd name="connsiteX170" fmla="*/ 3049 w 10257"/>
                    <a:gd name="connsiteY170" fmla="*/ 9976 h 16350"/>
                    <a:gd name="connsiteX171" fmla="*/ 3327 w 10257"/>
                    <a:gd name="connsiteY171" fmla="*/ 10253 h 16350"/>
                    <a:gd name="connsiteX172" fmla="*/ 3327 w 10257"/>
                    <a:gd name="connsiteY172" fmla="*/ 10253 h 16350"/>
                    <a:gd name="connsiteX173" fmla="*/ 3881 w 10257"/>
                    <a:gd name="connsiteY173" fmla="*/ 11362 h 16350"/>
                    <a:gd name="connsiteX174" fmla="*/ 4159 w 10257"/>
                    <a:gd name="connsiteY174" fmla="*/ 11639 h 16350"/>
                    <a:gd name="connsiteX175" fmla="*/ 4159 w 10257"/>
                    <a:gd name="connsiteY175" fmla="*/ 11639 h 16350"/>
                    <a:gd name="connsiteX176" fmla="*/ 4435 w 10257"/>
                    <a:gd name="connsiteY176" fmla="*/ 11639 h 16350"/>
                    <a:gd name="connsiteX177" fmla="*/ 5267 w 10257"/>
                    <a:gd name="connsiteY177" fmla="*/ 12748 h 16350"/>
                    <a:gd name="connsiteX178" fmla="*/ 4990 w 10257"/>
                    <a:gd name="connsiteY178" fmla="*/ 12193 h 16350"/>
                    <a:gd name="connsiteX179" fmla="*/ 6099 w 10257"/>
                    <a:gd name="connsiteY179" fmla="*/ 14133 h 16350"/>
                    <a:gd name="connsiteX180" fmla="*/ 6376 w 10257"/>
                    <a:gd name="connsiteY180" fmla="*/ 15242 h 16350"/>
                    <a:gd name="connsiteX181" fmla="*/ 6653 w 10257"/>
                    <a:gd name="connsiteY181" fmla="*/ 15519 h 16350"/>
                    <a:gd name="connsiteX182" fmla="*/ 6653 w 10257"/>
                    <a:gd name="connsiteY182" fmla="*/ 15796 h 16350"/>
                    <a:gd name="connsiteX183" fmla="*/ 6653 w 10257"/>
                    <a:gd name="connsiteY183" fmla="*/ 15796 h 16350"/>
                    <a:gd name="connsiteX184" fmla="*/ 6931 w 10257"/>
                    <a:gd name="connsiteY184" fmla="*/ 16350 h 16350"/>
                    <a:gd name="connsiteX185" fmla="*/ 6653 w 10257"/>
                    <a:gd name="connsiteY185" fmla="*/ 15796 h 16350"/>
                    <a:gd name="connsiteX186" fmla="*/ 7208 w 10257"/>
                    <a:gd name="connsiteY186" fmla="*/ 15242 h 16350"/>
                    <a:gd name="connsiteX187" fmla="*/ 7485 w 10257"/>
                    <a:gd name="connsiteY187" fmla="*/ 15242 h 16350"/>
                    <a:gd name="connsiteX188" fmla="*/ 7485 w 10257"/>
                    <a:gd name="connsiteY188" fmla="*/ 15242 h 16350"/>
                    <a:gd name="connsiteX189" fmla="*/ 7485 w 10257"/>
                    <a:gd name="connsiteY189" fmla="*/ 14965 h 16350"/>
                    <a:gd name="connsiteX190" fmla="*/ 7485 w 10257"/>
                    <a:gd name="connsiteY190" fmla="*/ 14965 h 16350"/>
                    <a:gd name="connsiteX191" fmla="*/ 7485 w 10257"/>
                    <a:gd name="connsiteY191" fmla="*/ 15242 h 16350"/>
                    <a:gd name="connsiteX192" fmla="*/ 7208 w 10257"/>
                    <a:gd name="connsiteY192" fmla="*/ 14965 h 16350"/>
                    <a:gd name="connsiteX193" fmla="*/ 7485 w 10257"/>
                    <a:gd name="connsiteY193" fmla="*/ 14965 h 16350"/>
                    <a:gd name="connsiteX194" fmla="*/ 7485 w 10257"/>
                    <a:gd name="connsiteY194" fmla="*/ 14965 h 16350"/>
                    <a:gd name="connsiteX195" fmla="*/ 7485 w 10257"/>
                    <a:gd name="connsiteY195" fmla="*/ 14687 h 16350"/>
                    <a:gd name="connsiteX196" fmla="*/ 7762 w 10257"/>
                    <a:gd name="connsiteY196" fmla="*/ 14965 h 16350"/>
                    <a:gd name="connsiteX197" fmla="*/ 7762 w 10257"/>
                    <a:gd name="connsiteY197" fmla="*/ 14965 h 16350"/>
                    <a:gd name="connsiteX198" fmla="*/ 7485 w 10257"/>
                    <a:gd name="connsiteY198" fmla="*/ 14687 h 16350"/>
                    <a:gd name="connsiteX199" fmla="*/ 7762 w 10257"/>
                    <a:gd name="connsiteY199" fmla="*/ 14687 h 16350"/>
                    <a:gd name="connsiteX200" fmla="*/ 7762 w 10257"/>
                    <a:gd name="connsiteY200" fmla="*/ 14410 h 16350"/>
                    <a:gd name="connsiteX201" fmla="*/ 8040 w 10257"/>
                    <a:gd name="connsiteY201" fmla="*/ 14410 h 16350"/>
                    <a:gd name="connsiteX202" fmla="*/ 7762 w 10257"/>
                    <a:gd name="connsiteY202" fmla="*/ 14410 h 16350"/>
                    <a:gd name="connsiteX203" fmla="*/ 7762 w 10257"/>
                    <a:gd name="connsiteY203" fmla="*/ 14133 h 16350"/>
                    <a:gd name="connsiteX204" fmla="*/ 8040 w 10257"/>
                    <a:gd name="connsiteY204" fmla="*/ 14133 h 16350"/>
                    <a:gd name="connsiteX205" fmla="*/ 8040 w 10257"/>
                    <a:gd name="connsiteY205" fmla="*/ 14133 h 16350"/>
                    <a:gd name="connsiteX206" fmla="*/ 8040 w 10257"/>
                    <a:gd name="connsiteY206" fmla="*/ 13579 h 16350"/>
                    <a:gd name="connsiteX207" fmla="*/ 8040 w 10257"/>
                    <a:gd name="connsiteY207" fmla="*/ 13302 h 16350"/>
                    <a:gd name="connsiteX208" fmla="*/ 8317 w 10257"/>
                    <a:gd name="connsiteY208" fmla="*/ 12193 h 16350"/>
                    <a:gd name="connsiteX209" fmla="*/ 8040 w 10257"/>
                    <a:gd name="connsiteY209" fmla="*/ 12193 h 16350"/>
                    <a:gd name="connsiteX210" fmla="*/ 8040 w 10257"/>
                    <a:gd name="connsiteY210" fmla="*/ 12193 h 16350"/>
                    <a:gd name="connsiteX211" fmla="*/ 8317 w 10257"/>
                    <a:gd name="connsiteY211" fmla="*/ 11085 h 16350"/>
                    <a:gd name="connsiteX212" fmla="*/ 8317 w 10257"/>
                    <a:gd name="connsiteY212" fmla="*/ 10808 h 16350"/>
                    <a:gd name="connsiteX213" fmla="*/ 8317 w 10257"/>
                    <a:gd name="connsiteY213" fmla="*/ 10530 h 16350"/>
                    <a:gd name="connsiteX214" fmla="*/ 8317 w 10257"/>
                    <a:gd name="connsiteY214" fmla="*/ 10530 h 16350"/>
                    <a:gd name="connsiteX215" fmla="*/ 8317 w 10257"/>
                    <a:gd name="connsiteY215" fmla="*/ 10253 h 16350"/>
                    <a:gd name="connsiteX216" fmla="*/ 8317 w 10257"/>
                    <a:gd name="connsiteY216" fmla="*/ 9976 h 16350"/>
                    <a:gd name="connsiteX217" fmla="*/ 8317 w 10257"/>
                    <a:gd name="connsiteY217" fmla="*/ 9976 h 16350"/>
                    <a:gd name="connsiteX218" fmla="*/ 8317 w 10257"/>
                    <a:gd name="connsiteY218" fmla="*/ 9145 h 16350"/>
                    <a:gd name="connsiteX219" fmla="*/ 8594 w 10257"/>
                    <a:gd name="connsiteY219" fmla="*/ 9145 h 16350"/>
                    <a:gd name="connsiteX220" fmla="*/ 8594 w 10257"/>
                    <a:gd name="connsiteY220" fmla="*/ 8868 h 16350"/>
                    <a:gd name="connsiteX221" fmla="*/ 8871 w 10257"/>
                    <a:gd name="connsiteY221" fmla="*/ 8591 h 16350"/>
                    <a:gd name="connsiteX222" fmla="*/ 8594 w 10257"/>
                    <a:gd name="connsiteY222" fmla="*/ 8591 h 16350"/>
                    <a:gd name="connsiteX223" fmla="*/ 8594 w 10257"/>
                    <a:gd name="connsiteY223" fmla="*/ 8314 h 16350"/>
                    <a:gd name="connsiteX224" fmla="*/ 8871 w 10257"/>
                    <a:gd name="connsiteY224" fmla="*/ 8314 h 16350"/>
                    <a:gd name="connsiteX225" fmla="*/ 8871 w 10257"/>
                    <a:gd name="connsiteY225" fmla="*/ 7759 h 16350"/>
                    <a:gd name="connsiteX226" fmla="*/ 8594 w 10257"/>
                    <a:gd name="connsiteY226" fmla="*/ 7482 h 16350"/>
                    <a:gd name="connsiteX227" fmla="*/ 8317 w 10257"/>
                    <a:gd name="connsiteY227" fmla="*/ 7205 h 16350"/>
                    <a:gd name="connsiteX228" fmla="*/ 8594 w 10257"/>
                    <a:gd name="connsiteY228" fmla="*/ 6651 h 16350"/>
                    <a:gd name="connsiteX229" fmla="*/ 8871 w 10257"/>
                    <a:gd name="connsiteY229" fmla="*/ 6374 h 16350"/>
                    <a:gd name="connsiteX230" fmla="*/ 8871 w 10257"/>
                    <a:gd name="connsiteY230" fmla="*/ 5819 h 16350"/>
                    <a:gd name="connsiteX231" fmla="*/ 8317 w 10257"/>
                    <a:gd name="connsiteY231" fmla="*/ 5819 h 16350"/>
                    <a:gd name="connsiteX232" fmla="*/ 8594 w 10257"/>
                    <a:gd name="connsiteY232" fmla="*/ 5819 h 16350"/>
                    <a:gd name="connsiteX233" fmla="*/ 8871 w 10257"/>
                    <a:gd name="connsiteY233" fmla="*/ 5819 h 16350"/>
                    <a:gd name="connsiteX234" fmla="*/ 8871 w 10257"/>
                    <a:gd name="connsiteY234" fmla="*/ 5542 h 16350"/>
                    <a:gd name="connsiteX235" fmla="*/ 8317 w 10257"/>
                    <a:gd name="connsiteY235" fmla="*/ 5542 h 16350"/>
                    <a:gd name="connsiteX236" fmla="*/ 8317 w 10257"/>
                    <a:gd name="connsiteY236" fmla="*/ 5542 h 16350"/>
                    <a:gd name="connsiteX237" fmla="*/ 8594 w 10257"/>
                    <a:gd name="connsiteY237" fmla="*/ 4988 h 16350"/>
                    <a:gd name="connsiteX238" fmla="*/ 8317 w 10257"/>
                    <a:gd name="connsiteY238" fmla="*/ 4157 h 16350"/>
                    <a:gd name="connsiteX239" fmla="*/ 8594 w 10257"/>
                    <a:gd name="connsiteY239" fmla="*/ 4434 h 16350"/>
                    <a:gd name="connsiteX240" fmla="*/ 8871 w 10257"/>
                    <a:gd name="connsiteY240" fmla="*/ 4988 h 16350"/>
                    <a:gd name="connsiteX241" fmla="*/ 8871 w 10257"/>
                    <a:gd name="connsiteY241" fmla="*/ 5265 h 16350"/>
                    <a:gd name="connsiteX242" fmla="*/ 8594 w 10257"/>
                    <a:gd name="connsiteY242" fmla="*/ 5265 h 16350"/>
                    <a:gd name="connsiteX243" fmla="*/ 8871 w 10257"/>
                    <a:gd name="connsiteY243" fmla="*/ 5542 h 16350"/>
                    <a:gd name="connsiteX244" fmla="*/ 8871 w 10257"/>
                    <a:gd name="connsiteY244" fmla="*/ 5265 h 16350"/>
                    <a:gd name="connsiteX245" fmla="*/ 8871 w 10257"/>
                    <a:gd name="connsiteY245" fmla="*/ 5265 h 16350"/>
                    <a:gd name="connsiteX246" fmla="*/ 9148 w 10257"/>
                    <a:gd name="connsiteY246" fmla="*/ 5265 h 16350"/>
                    <a:gd name="connsiteX247" fmla="*/ 9148 w 10257"/>
                    <a:gd name="connsiteY247" fmla="*/ 4988 h 16350"/>
                    <a:gd name="connsiteX248" fmla="*/ 8871 w 10257"/>
                    <a:gd name="connsiteY248" fmla="*/ 4711 h 16350"/>
                    <a:gd name="connsiteX249" fmla="*/ 8871 w 10257"/>
                    <a:gd name="connsiteY249" fmla="*/ 4434 h 16350"/>
                    <a:gd name="connsiteX250" fmla="*/ 8871 w 10257"/>
                    <a:gd name="connsiteY250" fmla="*/ 4434 h 16350"/>
                    <a:gd name="connsiteX251" fmla="*/ 9148 w 10257"/>
                    <a:gd name="connsiteY251" fmla="*/ 4157 h 16350"/>
                    <a:gd name="connsiteX252" fmla="*/ 9148 w 10257"/>
                    <a:gd name="connsiteY252" fmla="*/ 4157 h 16350"/>
                    <a:gd name="connsiteX253" fmla="*/ 9426 w 10257"/>
                    <a:gd name="connsiteY253" fmla="*/ 4157 h 16350"/>
                    <a:gd name="connsiteX254" fmla="*/ 9426 w 10257"/>
                    <a:gd name="connsiteY254" fmla="*/ 3880 h 16350"/>
                    <a:gd name="connsiteX255" fmla="*/ 9703 w 10257"/>
                    <a:gd name="connsiteY255" fmla="*/ 3602 h 16350"/>
                    <a:gd name="connsiteX256" fmla="*/ 9703 w 10257"/>
                    <a:gd name="connsiteY256" fmla="*/ 3880 h 16350"/>
                    <a:gd name="connsiteX257" fmla="*/ 10258 w 10257"/>
                    <a:gd name="connsiteY257" fmla="*/ 3602 h 16350"/>
                    <a:gd name="connsiteX258" fmla="*/ 10258 w 10257"/>
                    <a:gd name="connsiteY258" fmla="*/ 3602 h 163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</a:cxnLst>
                  <a:rect l="l" t="t" r="r" b="b"/>
                  <a:pathLst>
                    <a:path w="10257" h="16350">
                      <a:moveTo>
                        <a:pt x="10258" y="3602"/>
                      </a:moveTo>
                      <a:lnTo>
                        <a:pt x="9980" y="3602"/>
                      </a:lnTo>
                      <a:lnTo>
                        <a:pt x="9703" y="3602"/>
                      </a:lnTo>
                      <a:lnTo>
                        <a:pt x="9703" y="3602"/>
                      </a:lnTo>
                      <a:lnTo>
                        <a:pt x="9980" y="3602"/>
                      </a:lnTo>
                      <a:lnTo>
                        <a:pt x="9703" y="3602"/>
                      </a:lnTo>
                      <a:lnTo>
                        <a:pt x="8871" y="3880"/>
                      </a:lnTo>
                      <a:lnTo>
                        <a:pt x="8594" y="3880"/>
                      </a:lnTo>
                      <a:lnTo>
                        <a:pt x="8594" y="3880"/>
                      </a:lnTo>
                      <a:lnTo>
                        <a:pt x="8594" y="3880"/>
                      </a:lnTo>
                      <a:lnTo>
                        <a:pt x="8594" y="3602"/>
                      </a:lnTo>
                      <a:lnTo>
                        <a:pt x="8871" y="3602"/>
                      </a:lnTo>
                      <a:lnTo>
                        <a:pt x="8594" y="3325"/>
                      </a:lnTo>
                      <a:lnTo>
                        <a:pt x="8594" y="3048"/>
                      </a:lnTo>
                      <a:lnTo>
                        <a:pt x="8871" y="3048"/>
                      </a:lnTo>
                      <a:lnTo>
                        <a:pt x="8594" y="2771"/>
                      </a:lnTo>
                      <a:lnTo>
                        <a:pt x="8594" y="3048"/>
                      </a:lnTo>
                      <a:lnTo>
                        <a:pt x="8594" y="2771"/>
                      </a:lnTo>
                      <a:lnTo>
                        <a:pt x="8317" y="2494"/>
                      </a:lnTo>
                      <a:lnTo>
                        <a:pt x="7762" y="3048"/>
                      </a:lnTo>
                      <a:lnTo>
                        <a:pt x="8040" y="3602"/>
                      </a:lnTo>
                      <a:lnTo>
                        <a:pt x="8317" y="3880"/>
                      </a:lnTo>
                      <a:lnTo>
                        <a:pt x="8317" y="4157"/>
                      </a:lnTo>
                      <a:lnTo>
                        <a:pt x="8040" y="3880"/>
                      </a:lnTo>
                      <a:lnTo>
                        <a:pt x="8040" y="3880"/>
                      </a:lnTo>
                      <a:lnTo>
                        <a:pt x="7762" y="3880"/>
                      </a:lnTo>
                      <a:lnTo>
                        <a:pt x="7762" y="3880"/>
                      </a:lnTo>
                      <a:lnTo>
                        <a:pt x="7485" y="4157"/>
                      </a:lnTo>
                      <a:lnTo>
                        <a:pt x="7485" y="3880"/>
                      </a:lnTo>
                      <a:lnTo>
                        <a:pt x="7762" y="3602"/>
                      </a:lnTo>
                      <a:lnTo>
                        <a:pt x="6931" y="3048"/>
                      </a:lnTo>
                      <a:lnTo>
                        <a:pt x="6931" y="3048"/>
                      </a:lnTo>
                      <a:lnTo>
                        <a:pt x="6931" y="2771"/>
                      </a:lnTo>
                      <a:lnTo>
                        <a:pt x="6653" y="2217"/>
                      </a:lnTo>
                      <a:lnTo>
                        <a:pt x="6653" y="2217"/>
                      </a:lnTo>
                      <a:lnTo>
                        <a:pt x="6653" y="2217"/>
                      </a:lnTo>
                      <a:lnTo>
                        <a:pt x="6653" y="1940"/>
                      </a:lnTo>
                      <a:lnTo>
                        <a:pt x="6931" y="1940"/>
                      </a:lnTo>
                      <a:lnTo>
                        <a:pt x="6931" y="2217"/>
                      </a:lnTo>
                      <a:lnTo>
                        <a:pt x="7208" y="2217"/>
                      </a:lnTo>
                      <a:lnTo>
                        <a:pt x="7485" y="2217"/>
                      </a:lnTo>
                      <a:lnTo>
                        <a:pt x="7485" y="2771"/>
                      </a:lnTo>
                      <a:lnTo>
                        <a:pt x="7485" y="2494"/>
                      </a:lnTo>
                      <a:lnTo>
                        <a:pt x="7485" y="2494"/>
                      </a:lnTo>
                      <a:lnTo>
                        <a:pt x="7208" y="2771"/>
                      </a:lnTo>
                      <a:lnTo>
                        <a:pt x="7208" y="3048"/>
                      </a:lnTo>
                      <a:lnTo>
                        <a:pt x="7485" y="2771"/>
                      </a:lnTo>
                      <a:lnTo>
                        <a:pt x="7762" y="3048"/>
                      </a:lnTo>
                      <a:lnTo>
                        <a:pt x="7485" y="2494"/>
                      </a:lnTo>
                      <a:lnTo>
                        <a:pt x="7762" y="2217"/>
                      </a:lnTo>
                      <a:lnTo>
                        <a:pt x="8040" y="2217"/>
                      </a:lnTo>
                      <a:lnTo>
                        <a:pt x="8040" y="2217"/>
                      </a:lnTo>
                      <a:lnTo>
                        <a:pt x="8040" y="2217"/>
                      </a:lnTo>
                      <a:lnTo>
                        <a:pt x="8317" y="2217"/>
                      </a:lnTo>
                      <a:lnTo>
                        <a:pt x="8594" y="1940"/>
                      </a:lnTo>
                      <a:lnTo>
                        <a:pt x="8594" y="1663"/>
                      </a:lnTo>
                      <a:lnTo>
                        <a:pt x="8871" y="1386"/>
                      </a:lnTo>
                      <a:lnTo>
                        <a:pt x="8871" y="1386"/>
                      </a:lnTo>
                      <a:lnTo>
                        <a:pt x="8594" y="1663"/>
                      </a:lnTo>
                      <a:lnTo>
                        <a:pt x="8317" y="1663"/>
                      </a:lnTo>
                      <a:lnTo>
                        <a:pt x="8317" y="1386"/>
                      </a:lnTo>
                      <a:lnTo>
                        <a:pt x="8317" y="1386"/>
                      </a:lnTo>
                      <a:lnTo>
                        <a:pt x="8317" y="1386"/>
                      </a:lnTo>
                      <a:lnTo>
                        <a:pt x="8317" y="1386"/>
                      </a:lnTo>
                      <a:lnTo>
                        <a:pt x="8317" y="1386"/>
                      </a:lnTo>
                      <a:lnTo>
                        <a:pt x="8317" y="1109"/>
                      </a:lnTo>
                      <a:lnTo>
                        <a:pt x="8040" y="1386"/>
                      </a:lnTo>
                      <a:lnTo>
                        <a:pt x="7762" y="1386"/>
                      </a:lnTo>
                      <a:lnTo>
                        <a:pt x="8040" y="1109"/>
                      </a:lnTo>
                      <a:lnTo>
                        <a:pt x="7762" y="1109"/>
                      </a:lnTo>
                      <a:lnTo>
                        <a:pt x="7762" y="831"/>
                      </a:lnTo>
                      <a:lnTo>
                        <a:pt x="8040" y="831"/>
                      </a:lnTo>
                      <a:lnTo>
                        <a:pt x="7762" y="554"/>
                      </a:lnTo>
                      <a:lnTo>
                        <a:pt x="8040" y="554"/>
                      </a:lnTo>
                      <a:lnTo>
                        <a:pt x="8040" y="554"/>
                      </a:lnTo>
                      <a:lnTo>
                        <a:pt x="8040" y="554"/>
                      </a:lnTo>
                      <a:lnTo>
                        <a:pt x="7762" y="554"/>
                      </a:lnTo>
                      <a:lnTo>
                        <a:pt x="7762" y="277"/>
                      </a:lnTo>
                      <a:lnTo>
                        <a:pt x="7485" y="554"/>
                      </a:lnTo>
                      <a:lnTo>
                        <a:pt x="7485" y="277"/>
                      </a:lnTo>
                      <a:lnTo>
                        <a:pt x="7208" y="0"/>
                      </a:lnTo>
                      <a:lnTo>
                        <a:pt x="7208" y="277"/>
                      </a:lnTo>
                      <a:lnTo>
                        <a:pt x="6931" y="277"/>
                      </a:lnTo>
                      <a:lnTo>
                        <a:pt x="7208" y="277"/>
                      </a:lnTo>
                      <a:lnTo>
                        <a:pt x="6931" y="831"/>
                      </a:lnTo>
                      <a:lnTo>
                        <a:pt x="7208" y="554"/>
                      </a:lnTo>
                      <a:lnTo>
                        <a:pt x="7208" y="554"/>
                      </a:lnTo>
                      <a:lnTo>
                        <a:pt x="7485" y="554"/>
                      </a:lnTo>
                      <a:lnTo>
                        <a:pt x="7485" y="554"/>
                      </a:lnTo>
                      <a:lnTo>
                        <a:pt x="7208" y="831"/>
                      </a:lnTo>
                      <a:lnTo>
                        <a:pt x="6931" y="831"/>
                      </a:lnTo>
                      <a:lnTo>
                        <a:pt x="6931" y="831"/>
                      </a:lnTo>
                      <a:lnTo>
                        <a:pt x="6931" y="831"/>
                      </a:lnTo>
                      <a:lnTo>
                        <a:pt x="6653" y="554"/>
                      </a:lnTo>
                      <a:lnTo>
                        <a:pt x="6653" y="554"/>
                      </a:lnTo>
                      <a:lnTo>
                        <a:pt x="6653" y="554"/>
                      </a:lnTo>
                      <a:lnTo>
                        <a:pt x="6931" y="831"/>
                      </a:lnTo>
                      <a:lnTo>
                        <a:pt x="6653" y="831"/>
                      </a:lnTo>
                      <a:lnTo>
                        <a:pt x="6653" y="831"/>
                      </a:lnTo>
                      <a:lnTo>
                        <a:pt x="6653" y="831"/>
                      </a:lnTo>
                      <a:lnTo>
                        <a:pt x="6653" y="831"/>
                      </a:lnTo>
                      <a:lnTo>
                        <a:pt x="6931" y="831"/>
                      </a:lnTo>
                      <a:lnTo>
                        <a:pt x="6931" y="1109"/>
                      </a:lnTo>
                      <a:lnTo>
                        <a:pt x="6653" y="1109"/>
                      </a:lnTo>
                      <a:lnTo>
                        <a:pt x="6376" y="831"/>
                      </a:lnTo>
                      <a:lnTo>
                        <a:pt x="6376" y="831"/>
                      </a:lnTo>
                      <a:lnTo>
                        <a:pt x="6653" y="554"/>
                      </a:lnTo>
                      <a:lnTo>
                        <a:pt x="6376" y="554"/>
                      </a:lnTo>
                      <a:lnTo>
                        <a:pt x="6376" y="831"/>
                      </a:lnTo>
                      <a:lnTo>
                        <a:pt x="6376" y="554"/>
                      </a:lnTo>
                      <a:lnTo>
                        <a:pt x="6099" y="554"/>
                      </a:lnTo>
                      <a:lnTo>
                        <a:pt x="6099" y="554"/>
                      </a:lnTo>
                      <a:lnTo>
                        <a:pt x="5822" y="554"/>
                      </a:lnTo>
                      <a:lnTo>
                        <a:pt x="5822" y="554"/>
                      </a:lnTo>
                      <a:lnTo>
                        <a:pt x="5267" y="831"/>
                      </a:lnTo>
                      <a:lnTo>
                        <a:pt x="5267" y="831"/>
                      </a:lnTo>
                      <a:lnTo>
                        <a:pt x="3604" y="1109"/>
                      </a:lnTo>
                      <a:lnTo>
                        <a:pt x="2772" y="1663"/>
                      </a:lnTo>
                      <a:lnTo>
                        <a:pt x="3049" y="1940"/>
                      </a:lnTo>
                      <a:lnTo>
                        <a:pt x="3049" y="2217"/>
                      </a:lnTo>
                      <a:lnTo>
                        <a:pt x="3049" y="2771"/>
                      </a:lnTo>
                      <a:lnTo>
                        <a:pt x="3049" y="3048"/>
                      </a:lnTo>
                      <a:lnTo>
                        <a:pt x="3049" y="3048"/>
                      </a:lnTo>
                      <a:lnTo>
                        <a:pt x="2217" y="3325"/>
                      </a:lnTo>
                      <a:lnTo>
                        <a:pt x="1941" y="3048"/>
                      </a:lnTo>
                      <a:lnTo>
                        <a:pt x="1663" y="3048"/>
                      </a:lnTo>
                      <a:lnTo>
                        <a:pt x="1663" y="2494"/>
                      </a:lnTo>
                      <a:lnTo>
                        <a:pt x="1941" y="2494"/>
                      </a:lnTo>
                      <a:lnTo>
                        <a:pt x="1941" y="2494"/>
                      </a:lnTo>
                      <a:lnTo>
                        <a:pt x="1941" y="2217"/>
                      </a:lnTo>
                      <a:lnTo>
                        <a:pt x="1386" y="2217"/>
                      </a:lnTo>
                      <a:lnTo>
                        <a:pt x="1386" y="2217"/>
                      </a:lnTo>
                      <a:lnTo>
                        <a:pt x="1386" y="2494"/>
                      </a:lnTo>
                      <a:lnTo>
                        <a:pt x="1663" y="2494"/>
                      </a:lnTo>
                      <a:lnTo>
                        <a:pt x="1663" y="3048"/>
                      </a:lnTo>
                      <a:lnTo>
                        <a:pt x="1386" y="2771"/>
                      </a:lnTo>
                      <a:lnTo>
                        <a:pt x="554" y="2494"/>
                      </a:lnTo>
                      <a:lnTo>
                        <a:pt x="831" y="2771"/>
                      </a:lnTo>
                      <a:lnTo>
                        <a:pt x="1386" y="3048"/>
                      </a:lnTo>
                      <a:lnTo>
                        <a:pt x="1663" y="3048"/>
                      </a:lnTo>
                      <a:lnTo>
                        <a:pt x="1386" y="3048"/>
                      </a:lnTo>
                      <a:lnTo>
                        <a:pt x="1386" y="3048"/>
                      </a:lnTo>
                      <a:lnTo>
                        <a:pt x="831" y="2771"/>
                      </a:lnTo>
                      <a:lnTo>
                        <a:pt x="0" y="2771"/>
                      </a:lnTo>
                      <a:lnTo>
                        <a:pt x="831" y="3048"/>
                      </a:lnTo>
                      <a:lnTo>
                        <a:pt x="1386" y="3325"/>
                      </a:lnTo>
                      <a:lnTo>
                        <a:pt x="1109" y="3602"/>
                      </a:lnTo>
                      <a:lnTo>
                        <a:pt x="831" y="3880"/>
                      </a:lnTo>
                      <a:lnTo>
                        <a:pt x="831" y="4157"/>
                      </a:lnTo>
                      <a:lnTo>
                        <a:pt x="831" y="4434"/>
                      </a:lnTo>
                      <a:lnTo>
                        <a:pt x="1109" y="4711"/>
                      </a:lnTo>
                      <a:lnTo>
                        <a:pt x="1663" y="4988"/>
                      </a:lnTo>
                      <a:lnTo>
                        <a:pt x="1663" y="4711"/>
                      </a:lnTo>
                      <a:lnTo>
                        <a:pt x="2217" y="4988"/>
                      </a:lnTo>
                      <a:lnTo>
                        <a:pt x="2217" y="4434"/>
                      </a:lnTo>
                      <a:lnTo>
                        <a:pt x="2217" y="4157"/>
                      </a:lnTo>
                      <a:lnTo>
                        <a:pt x="2217" y="3325"/>
                      </a:lnTo>
                      <a:lnTo>
                        <a:pt x="3049" y="3325"/>
                      </a:lnTo>
                      <a:lnTo>
                        <a:pt x="3049" y="3325"/>
                      </a:lnTo>
                      <a:lnTo>
                        <a:pt x="3049" y="4157"/>
                      </a:lnTo>
                      <a:lnTo>
                        <a:pt x="3049" y="4434"/>
                      </a:lnTo>
                      <a:lnTo>
                        <a:pt x="3049" y="4434"/>
                      </a:lnTo>
                      <a:lnTo>
                        <a:pt x="3327" y="4434"/>
                      </a:lnTo>
                      <a:lnTo>
                        <a:pt x="3604" y="4988"/>
                      </a:lnTo>
                      <a:lnTo>
                        <a:pt x="3604" y="4988"/>
                      </a:lnTo>
                      <a:lnTo>
                        <a:pt x="3604" y="4988"/>
                      </a:lnTo>
                      <a:lnTo>
                        <a:pt x="3881" y="5542"/>
                      </a:lnTo>
                      <a:lnTo>
                        <a:pt x="4159" y="7759"/>
                      </a:lnTo>
                      <a:lnTo>
                        <a:pt x="3604" y="9145"/>
                      </a:lnTo>
                      <a:lnTo>
                        <a:pt x="3327" y="9699"/>
                      </a:lnTo>
                      <a:lnTo>
                        <a:pt x="3049" y="9976"/>
                      </a:lnTo>
                      <a:lnTo>
                        <a:pt x="3327" y="10253"/>
                      </a:lnTo>
                      <a:lnTo>
                        <a:pt x="3327" y="10253"/>
                      </a:lnTo>
                      <a:lnTo>
                        <a:pt x="3881" y="11362"/>
                      </a:lnTo>
                      <a:lnTo>
                        <a:pt x="4159" y="11639"/>
                      </a:lnTo>
                      <a:lnTo>
                        <a:pt x="4159" y="11639"/>
                      </a:lnTo>
                      <a:lnTo>
                        <a:pt x="4435" y="11639"/>
                      </a:lnTo>
                      <a:lnTo>
                        <a:pt x="5267" y="12748"/>
                      </a:lnTo>
                      <a:lnTo>
                        <a:pt x="4990" y="12193"/>
                      </a:lnTo>
                      <a:lnTo>
                        <a:pt x="6099" y="14133"/>
                      </a:lnTo>
                      <a:lnTo>
                        <a:pt x="6376" y="15242"/>
                      </a:lnTo>
                      <a:lnTo>
                        <a:pt x="6653" y="15519"/>
                      </a:lnTo>
                      <a:lnTo>
                        <a:pt x="6653" y="15796"/>
                      </a:lnTo>
                      <a:lnTo>
                        <a:pt x="6653" y="15796"/>
                      </a:lnTo>
                      <a:lnTo>
                        <a:pt x="6931" y="16350"/>
                      </a:lnTo>
                      <a:lnTo>
                        <a:pt x="6653" y="15796"/>
                      </a:lnTo>
                      <a:lnTo>
                        <a:pt x="7208" y="15242"/>
                      </a:lnTo>
                      <a:lnTo>
                        <a:pt x="7485" y="15242"/>
                      </a:lnTo>
                      <a:lnTo>
                        <a:pt x="7485" y="15242"/>
                      </a:lnTo>
                      <a:lnTo>
                        <a:pt x="7485" y="14965"/>
                      </a:lnTo>
                      <a:lnTo>
                        <a:pt x="7485" y="14965"/>
                      </a:lnTo>
                      <a:lnTo>
                        <a:pt x="7485" y="15242"/>
                      </a:lnTo>
                      <a:lnTo>
                        <a:pt x="7208" y="14965"/>
                      </a:lnTo>
                      <a:lnTo>
                        <a:pt x="7485" y="14965"/>
                      </a:lnTo>
                      <a:lnTo>
                        <a:pt x="7485" y="14965"/>
                      </a:lnTo>
                      <a:lnTo>
                        <a:pt x="7485" y="14687"/>
                      </a:lnTo>
                      <a:lnTo>
                        <a:pt x="7762" y="14965"/>
                      </a:lnTo>
                      <a:lnTo>
                        <a:pt x="7762" y="14965"/>
                      </a:lnTo>
                      <a:lnTo>
                        <a:pt x="7485" y="14687"/>
                      </a:lnTo>
                      <a:lnTo>
                        <a:pt x="7762" y="14687"/>
                      </a:lnTo>
                      <a:lnTo>
                        <a:pt x="7762" y="14410"/>
                      </a:lnTo>
                      <a:lnTo>
                        <a:pt x="8040" y="14410"/>
                      </a:lnTo>
                      <a:lnTo>
                        <a:pt x="7762" y="14410"/>
                      </a:lnTo>
                      <a:lnTo>
                        <a:pt x="7762" y="14133"/>
                      </a:lnTo>
                      <a:lnTo>
                        <a:pt x="8040" y="14133"/>
                      </a:lnTo>
                      <a:lnTo>
                        <a:pt x="8040" y="14133"/>
                      </a:lnTo>
                      <a:lnTo>
                        <a:pt x="8040" y="13579"/>
                      </a:lnTo>
                      <a:lnTo>
                        <a:pt x="8040" y="13302"/>
                      </a:lnTo>
                      <a:lnTo>
                        <a:pt x="8317" y="12193"/>
                      </a:lnTo>
                      <a:lnTo>
                        <a:pt x="8040" y="12193"/>
                      </a:lnTo>
                      <a:lnTo>
                        <a:pt x="8040" y="12193"/>
                      </a:lnTo>
                      <a:lnTo>
                        <a:pt x="8317" y="11085"/>
                      </a:lnTo>
                      <a:lnTo>
                        <a:pt x="8317" y="10808"/>
                      </a:lnTo>
                      <a:lnTo>
                        <a:pt x="8317" y="10530"/>
                      </a:lnTo>
                      <a:lnTo>
                        <a:pt x="8317" y="10530"/>
                      </a:lnTo>
                      <a:lnTo>
                        <a:pt x="8317" y="10253"/>
                      </a:lnTo>
                      <a:lnTo>
                        <a:pt x="8317" y="9976"/>
                      </a:lnTo>
                      <a:lnTo>
                        <a:pt x="8317" y="9976"/>
                      </a:lnTo>
                      <a:lnTo>
                        <a:pt x="8317" y="9145"/>
                      </a:lnTo>
                      <a:lnTo>
                        <a:pt x="8594" y="9145"/>
                      </a:lnTo>
                      <a:lnTo>
                        <a:pt x="8594" y="8868"/>
                      </a:lnTo>
                      <a:lnTo>
                        <a:pt x="8871" y="8591"/>
                      </a:lnTo>
                      <a:lnTo>
                        <a:pt x="8594" y="8591"/>
                      </a:lnTo>
                      <a:lnTo>
                        <a:pt x="8594" y="8314"/>
                      </a:lnTo>
                      <a:lnTo>
                        <a:pt x="8871" y="8314"/>
                      </a:lnTo>
                      <a:lnTo>
                        <a:pt x="8871" y="7759"/>
                      </a:lnTo>
                      <a:lnTo>
                        <a:pt x="8594" y="7482"/>
                      </a:lnTo>
                      <a:lnTo>
                        <a:pt x="8317" y="7205"/>
                      </a:lnTo>
                      <a:lnTo>
                        <a:pt x="8594" y="6651"/>
                      </a:lnTo>
                      <a:lnTo>
                        <a:pt x="8871" y="6374"/>
                      </a:lnTo>
                      <a:lnTo>
                        <a:pt x="8871" y="5819"/>
                      </a:lnTo>
                      <a:lnTo>
                        <a:pt x="8317" y="5819"/>
                      </a:lnTo>
                      <a:lnTo>
                        <a:pt x="8594" y="5819"/>
                      </a:lnTo>
                      <a:lnTo>
                        <a:pt x="8871" y="5819"/>
                      </a:lnTo>
                      <a:lnTo>
                        <a:pt x="8871" y="5542"/>
                      </a:lnTo>
                      <a:lnTo>
                        <a:pt x="8317" y="5542"/>
                      </a:lnTo>
                      <a:lnTo>
                        <a:pt x="8317" y="5542"/>
                      </a:lnTo>
                      <a:lnTo>
                        <a:pt x="8594" y="4988"/>
                      </a:lnTo>
                      <a:lnTo>
                        <a:pt x="8317" y="4157"/>
                      </a:lnTo>
                      <a:lnTo>
                        <a:pt x="8594" y="4434"/>
                      </a:lnTo>
                      <a:lnTo>
                        <a:pt x="8871" y="4988"/>
                      </a:lnTo>
                      <a:lnTo>
                        <a:pt x="8871" y="5265"/>
                      </a:lnTo>
                      <a:lnTo>
                        <a:pt x="8594" y="5265"/>
                      </a:lnTo>
                      <a:lnTo>
                        <a:pt x="8871" y="5542"/>
                      </a:lnTo>
                      <a:lnTo>
                        <a:pt x="8871" y="5265"/>
                      </a:lnTo>
                      <a:lnTo>
                        <a:pt x="8871" y="5265"/>
                      </a:lnTo>
                      <a:lnTo>
                        <a:pt x="9148" y="5265"/>
                      </a:lnTo>
                      <a:lnTo>
                        <a:pt x="9148" y="4988"/>
                      </a:lnTo>
                      <a:lnTo>
                        <a:pt x="8871" y="4711"/>
                      </a:lnTo>
                      <a:lnTo>
                        <a:pt x="8871" y="4434"/>
                      </a:lnTo>
                      <a:lnTo>
                        <a:pt x="8871" y="4434"/>
                      </a:lnTo>
                      <a:lnTo>
                        <a:pt x="9148" y="4157"/>
                      </a:lnTo>
                      <a:lnTo>
                        <a:pt x="9148" y="4157"/>
                      </a:lnTo>
                      <a:lnTo>
                        <a:pt x="9426" y="4157"/>
                      </a:lnTo>
                      <a:lnTo>
                        <a:pt x="9426" y="3880"/>
                      </a:lnTo>
                      <a:lnTo>
                        <a:pt x="9703" y="3602"/>
                      </a:lnTo>
                      <a:lnTo>
                        <a:pt x="9703" y="3880"/>
                      </a:lnTo>
                      <a:lnTo>
                        <a:pt x="10258" y="3602"/>
                      </a:lnTo>
                      <a:lnTo>
                        <a:pt x="10258" y="3602"/>
                      </a:ln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120" name="Freeform 2119">
                  <a:extLst>
                    <a:ext uri="{FF2B5EF4-FFF2-40B4-BE49-F238E27FC236}">
                      <a16:creationId xmlns:a16="http://schemas.microsoft.com/office/drawing/2014/main" id="{CD084EFE-FE63-9C9B-6582-39EEBE5D564E}"/>
                    </a:ext>
                  </a:extLst>
                </p:cNvPr>
                <p:cNvSpPr/>
                <p:nvPr/>
              </p:nvSpPr>
              <p:spPr>
                <a:xfrm>
                  <a:off x="7149767" y="3394360"/>
                  <a:ext cx="2772" cy="277"/>
                </a:xfrm>
                <a:custGeom>
                  <a:avLst/>
                  <a:gdLst>
                    <a:gd name="connsiteX0" fmla="*/ 0 w 2772"/>
                    <a:gd name="connsiteY0" fmla="*/ 0 h 277"/>
                    <a:gd name="connsiteX1" fmla="*/ 0 w 2772"/>
                    <a:gd name="connsiteY1" fmla="*/ 0 h 277"/>
                    <a:gd name="connsiteX2" fmla="*/ 0 w 2772"/>
                    <a:gd name="connsiteY2" fmla="*/ 277 h 277"/>
                    <a:gd name="connsiteX3" fmla="*/ 0 w 2772"/>
                    <a:gd name="connsiteY3" fmla="*/ 0 h 277"/>
                    <a:gd name="connsiteX4" fmla="*/ 0 w 2772"/>
                    <a:gd name="connsiteY4" fmla="*/ 0 h 277"/>
                    <a:gd name="connsiteX5" fmla="*/ 0 w 2772"/>
                    <a:gd name="connsiteY5" fmla="*/ 0 h 2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772" h="277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277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121" name="Freeform 2120">
                  <a:extLst>
                    <a:ext uri="{FF2B5EF4-FFF2-40B4-BE49-F238E27FC236}">
                      <a16:creationId xmlns:a16="http://schemas.microsoft.com/office/drawing/2014/main" id="{FE202F0A-64E5-9A77-1B9C-A6E08821AF9F}"/>
                    </a:ext>
                  </a:extLst>
                </p:cNvPr>
                <p:cNvSpPr/>
                <p:nvPr/>
              </p:nvSpPr>
              <p:spPr>
                <a:xfrm>
                  <a:off x="7149490" y="3392420"/>
                  <a:ext cx="277" cy="277"/>
                </a:xfrm>
                <a:custGeom>
                  <a:avLst/>
                  <a:gdLst>
                    <a:gd name="connsiteX0" fmla="*/ 0 w 277"/>
                    <a:gd name="connsiteY0" fmla="*/ 277 h 277"/>
                    <a:gd name="connsiteX1" fmla="*/ 0 w 277"/>
                    <a:gd name="connsiteY1" fmla="*/ 277 h 277"/>
                    <a:gd name="connsiteX2" fmla="*/ 278 w 277"/>
                    <a:gd name="connsiteY2" fmla="*/ 277 h 277"/>
                    <a:gd name="connsiteX3" fmla="*/ 0 w 277"/>
                    <a:gd name="connsiteY3" fmla="*/ 0 h 277"/>
                    <a:gd name="connsiteX4" fmla="*/ 0 w 277"/>
                    <a:gd name="connsiteY4" fmla="*/ 277 h 277"/>
                    <a:gd name="connsiteX5" fmla="*/ 0 w 277"/>
                    <a:gd name="connsiteY5" fmla="*/ 277 h 2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77" h="277">
                      <a:moveTo>
                        <a:pt x="0" y="277"/>
                      </a:moveTo>
                      <a:lnTo>
                        <a:pt x="0" y="277"/>
                      </a:lnTo>
                      <a:lnTo>
                        <a:pt x="278" y="277"/>
                      </a:lnTo>
                      <a:lnTo>
                        <a:pt x="0" y="0"/>
                      </a:lnTo>
                      <a:lnTo>
                        <a:pt x="0" y="277"/>
                      </a:lnTo>
                      <a:lnTo>
                        <a:pt x="0" y="277"/>
                      </a:ln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122" name="Freeform 2121">
                  <a:extLst>
                    <a:ext uri="{FF2B5EF4-FFF2-40B4-BE49-F238E27FC236}">
                      <a16:creationId xmlns:a16="http://schemas.microsoft.com/office/drawing/2014/main" id="{CBAE72B3-42C3-66C7-4ED5-D349121C069B}"/>
                    </a:ext>
                  </a:extLst>
                </p:cNvPr>
                <p:cNvSpPr/>
                <p:nvPr/>
              </p:nvSpPr>
              <p:spPr>
                <a:xfrm>
                  <a:off x="7147272" y="3387432"/>
                  <a:ext cx="4436" cy="5265"/>
                </a:xfrm>
                <a:custGeom>
                  <a:avLst/>
                  <a:gdLst>
                    <a:gd name="connsiteX0" fmla="*/ 0 w 4436"/>
                    <a:gd name="connsiteY0" fmla="*/ 1386 h 5265"/>
                    <a:gd name="connsiteX1" fmla="*/ 0 w 4436"/>
                    <a:gd name="connsiteY1" fmla="*/ 1663 h 5265"/>
                    <a:gd name="connsiteX2" fmla="*/ 0 w 4436"/>
                    <a:gd name="connsiteY2" fmla="*/ 1663 h 5265"/>
                    <a:gd name="connsiteX3" fmla="*/ 0 w 4436"/>
                    <a:gd name="connsiteY3" fmla="*/ 1663 h 5265"/>
                    <a:gd name="connsiteX4" fmla="*/ 278 w 4436"/>
                    <a:gd name="connsiteY4" fmla="*/ 1940 h 5265"/>
                    <a:gd name="connsiteX5" fmla="*/ 554 w 4436"/>
                    <a:gd name="connsiteY5" fmla="*/ 2217 h 5265"/>
                    <a:gd name="connsiteX6" fmla="*/ 278 w 4436"/>
                    <a:gd name="connsiteY6" fmla="*/ 2494 h 5265"/>
                    <a:gd name="connsiteX7" fmla="*/ 278 w 4436"/>
                    <a:gd name="connsiteY7" fmla="*/ 2771 h 5265"/>
                    <a:gd name="connsiteX8" fmla="*/ 554 w 4436"/>
                    <a:gd name="connsiteY8" fmla="*/ 2494 h 5265"/>
                    <a:gd name="connsiteX9" fmla="*/ 832 w 4436"/>
                    <a:gd name="connsiteY9" fmla="*/ 2771 h 5265"/>
                    <a:gd name="connsiteX10" fmla="*/ 832 w 4436"/>
                    <a:gd name="connsiteY10" fmla="*/ 3048 h 5265"/>
                    <a:gd name="connsiteX11" fmla="*/ 1109 w 4436"/>
                    <a:gd name="connsiteY11" fmla="*/ 3048 h 5265"/>
                    <a:gd name="connsiteX12" fmla="*/ 1386 w 4436"/>
                    <a:gd name="connsiteY12" fmla="*/ 3048 h 5265"/>
                    <a:gd name="connsiteX13" fmla="*/ 1386 w 4436"/>
                    <a:gd name="connsiteY13" fmla="*/ 2494 h 5265"/>
                    <a:gd name="connsiteX14" fmla="*/ 1941 w 4436"/>
                    <a:gd name="connsiteY14" fmla="*/ 2494 h 5265"/>
                    <a:gd name="connsiteX15" fmla="*/ 1664 w 4436"/>
                    <a:gd name="connsiteY15" fmla="*/ 2494 h 5265"/>
                    <a:gd name="connsiteX16" fmla="*/ 1386 w 4436"/>
                    <a:gd name="connsiteY16" fmla="*/ 2771 h 5265"/>
                    <a:gd name="connsiteX17" fmla="*/ 1386 w 4436"/>
                    <a:gd name="connsiteY17" fmla="*/ 2771 h 5265"/>
                    <a:gd name="connsiteX18" fmla="*/ 1664 w 4436"/>
                    <a:gd name="connsiteY18" fmla="*/ 3048 h 5265"/>
                    <a:gd name="connsiteX19" fmla="*/ 1664 w 4436"/>
                    <a:gd name="connsiteY19" fmla="*/ 3048 h 5265"/>
                    <a:gd name="connsiteX20" fmla="*/ 1941 w 4436"/>
                    <a:gd name="connsiteY20" fmla="*/ 3048 h 5265"/>
                    <a:gd name="connsiteX21" fmla="*/ 1941 w 4436"/>
                    <a:gd name="connsiteY21" fmla="*/ 3325 h 5265"/>
                    <a:gd name="connsiteX22" fmla="*/ 2218 w 4436"/>
                    <a:gd name="connsiteY22" fmla="*/ 3048 h 5265"/>
                    <a:gd name="connsiteX23" fmla="*/ 2218 w 4436"/>
                    <a:gd name="connsiteY23" fmla="*/ 3048 h 5265"/>
                    <a:gd name="connsiteX24" fmla="*/ 1941 w 4436"/>
                    <a:gd name="connsiteY24" fmla="*/ 3325 h 5265"/>
                    <a:gd name="connsiteX25" fmla="*/ 2218 w 4436"/>
                    <a:gd name="connsiteY25" fmla="*/ 3325 h 5265"/>
                    <a:gd name="connsiteX26" fmla="*/ 2218 w 4436"/>
                    <a:gd name="connsiteY26" fmla="*/ 3603 h 5265"/>
                    <a:gd name="connsiteX27" fmla="*/ 1941 w 4436"/>
                    <a:gd name="connsiteY27" fmla="*/ 3603 h 5265"/>
                    <a:gd name="connsiteX28" fmla="*/ 1941 w 4436"/>
                    <a:gd name="connsiteY28" fmla="*/ 3603 h 5265"/>
                    <a:gd name="connsiteX29" fmla="*/ 1664 w 4436"/>
                    <a:gd name="connsiteY29" fmla="*/ 3880 h 5265"/>
                    <a:gd name="connsiteX30" fmla="*/ 2496 w 4436"/>
                    <a:gd name="connsiteY30" fmla="*/ 3880 h 5265"/>
                    <a:gd name="connsiteX31" fmla="*/ 2496 w 4436"/>
                    <a:gd name="connsiteY31" fmla="*/ 3880 h 5265"/>
                    <a:gd name="connsiteX32" fmla="*/ 2218 w 4436"/>
                    <a:gd name="connsiteY32" fmla="*/ 3880 h 5265"/>
                    <a:gd name="connsiteX33" fmla="*/ 2772 w 4436"/>
                    <a:gd name="connsiteY33" fmla="*/ 5265 h 5265"/>
                    <a:gd name="connsiteX34" fmla="*/ 3050 w 4436"/>
                    <a:gd name="connsiteY34" fmla="*/ 4988 h 5265"/>
                    <a:gd name="connsiteX35" fmla="*/ 2772 w 4436"/>
                    <a:gd name="connsiteY35" fmla="*/ 4711 h 5265"/>
                    <a:gd name="connsiteX36" fmla="*/ 2772 w 4436"/>
                    <a:gd name="connsiteY36" fmla="*/ 4434 h 5265"/>
                    <a:gd name="connsiteX37" fmla="*/ 2772 w 4436"/>
                    <a:gd name="connsiteY37" fmla="*/ 4434 h 5265"/>
                    <a:gd name="connsiteX38" fmla="*/ 2772 w 4436"/>
                    <a:gd name="connsiteY38" fmla="*/ 4711 h 5265"/>
                    <a:gd name="connsiteX39" fmla="*/ 2772 w 4436"/>
                    <a:gd name="connsiteY39" fmla="*/ 4434 h 5265"/>
                    <a:gd name="connsiteX40" fmla="*/ 2772 w 4436"/>
                    <a:gd name="connsiteY40" fmla="*/ 4434 h 5265"/>
                    <a:gd name="connsiteX41" fmla="*/ 3050 w 4436"/>
                    <a:gd name="connsiteY41" fmla="*/ 4434 h 5265"/>
                    <a:gd name="connsiteX42" fmla="*/ 3050 w 4436"/>
                    <a:gd name="connsiteY42" fmla="*/ 4434 h 5265"/>
                    <a:gd name="connsiteX43" fmla="*/ 3050 w 4436"/>
                    <a:gd name="connsiteY43" fmla="*/ 4711 h 5265"/>
                    <a:gd name="connsiteX44" fmla="*/ 3050 w 4436"/>
                    <a:gd name="connsiteY44" fmla="*/ 4711 h 5265"/>
                    <a:gd name="connsiteX45" fmla="*/ 3327 w 4436"/>
                    <a:gd name="connsiteY45" fmla="*/ 4988 h 5265"/>
                    <a:gd name="connsiteX46" fmla="*/ 3327 w 4436"/>
                    <a:gd name="connsiteY46" fmla="*/ 4711 h 5265"/>
                    <a:gd name="connsiteX47" fmla="*/ 3327 w 4436"/>
                    <a:gd name="connsiteY47" fmla="*/ 4711 h 5265"/>
                    <a:gd name="connsiteX48" fmla="*/ 3327 w 4436"/>
                    <a:gd name="connsiteY48" fmla="*/ 4434 h 5265"/>
                    <a:gd name="connsiteX49" fmla="*/ 3327 w 4436"/>
                    <a:gd name="connsiteY49" fmla="*/ 4157 h 5265"/>
                    <a:gd name="connsiteX50" fmla="*/ 3327 w 4436"/>
                    <a:gd name="connsiteY50" fmla="*/ 3880 h 5265"/>
                    <a:gd name="connsiteX51" fmla="*/ 3882 w 4436"/>
                    <a:gd name="connsiteY51" fmla="*/ 4157 h 5265"/>
                    <a:gd name="connsiteX52" fmla="*/ 4159 w 4436"/>
                    <a:gd name="connsiteY52" fmla="*/ 4711 h 5265"/>
                    <a:gd name="connsiteX53" fmla="*/ 4159 w 4436"/>
                    <a:gd name="connsiteY53" fmla="*/ 4988 h 5265"/>
                    <a:gd name="connsiteX54" fmla="*/ 4436 w 4436"/>
                    <a:gd name="connsiteY54" fmla="*/ 5265 h 5265"/>
                    <a:gd name="connsiteX55" fmla="*/ 4436 w 4436"/>
                    <a:gd name="connsiteY55" fmla="*/ 5265 h 5265"/>
                    <a:gd name="connsiteX56" fmla="*/ 3882 w 4436"/>
                    <a:gd name="connsiteY56" fmla="*/ 3880 h 5265"/>
                    <a:gd name="connsiteX57" fmla="*/ 3882 w 4436"/>
                    <a:gd name="connsiteY57" fmla="*/ 3880 h 5265"/>
                    <a:gd name="connsiteX58" fmla="*/ 4159 w 4436"/>
                    <a:gd name="connsiteY58" fmla="*/ 3880 h 5265"/>
                    <a:gd name="connsiteX59" fmla="*/ 3882 w 4436"/>
                    <a:gd name="connsiteY59" fmla="*/ 3603 h 5265"/>
                    <a:gd name="connsiteX60" fmla="*/ 3882 w 4436"/>
                    <a:gd name="connsiteY60" fmla="*/ 3603 h 5265"/>
                    <a:gd name="connsiteX61" fmla="*/ 2772 w 4436"/>
                    <a:gd name="connsiteY61" fmla="*/ 3880 h 5265"/>
                    <a:gd name="connsiteX62" fmla="*/ 2772 w 4436"/>
                    <a:gd name="connsiteY62" fmla="*/ 3603 h 5265"/>
                    <a:gd name="connsiteX63" fmla="*/ 2772 w 4436"/>
                    <a:gd name="connsiteY63" fmla="*/ 3603 h 5265"/>
                    <a:gd name="connsiteX64" fmla="*/ 2496 w 4436"/>
                    <a:gd name="connsiteY64" fmla="*/ 3603 h 5265"/>
                    <a:gd name="connsiteX65" fmla="*/ 2496 w 4436"/>
                    <a:gd name="connsiteY65" fmla="*/ 3603 h 5265"/>
                    <a:gd name="connsiteX66" fmla="*/ 2496 w 4436"/>
                    <a:gd name="connsiteY66" fmla="*/ 3325 h 5265"/>
                    <a:gd name="connsiteX67" fmla="*/ 2496 w 4436"/>
                    <a:gd name="connsiteY67" fmla="*/ 3325 h 5265"/>
                    <a:gd name="connsiteX68" fmla="*/ 2496 w 4436"/>
                    <a:gd name="connsiteY68" fmla="*/ 2771 h 5265"/>
                    <a:gd name="connsiteX69" fmla="*/ 2496 w 4436"/>
                    <a:gd name="connsiteY69" fmla="*/ 2771 h 5265"/>
                    <a:gd name="connsiteX70" fmla="*/ 2496 w 4436"/>
                    <a:gd name="connsiteY70" fmla="*/ 2771 h 5265"/>
                    <a:gd name="connsiteX71" fmla="*/ 2496 w 4436"/>
                    <a:gd name="connsiteY71" fmla="*/ 2771 h 5265"/>
                    <a:gd name="connsiteX72" fmla="*/ 2496 w 4436"/>
                    <a:gd name="connsiteY72" fmla="*/ 2494 h 5265"/>
                    <a:gd name="connsiteX73" fmla="*/ 2496 w 4436"/>
                    <a:gd name="connsiteY73" fmla="*/ 2494 h 5265"/>
                    <a:gd name="connsiteX74" fmla="*/ 2496 w 4436"/>
                    <a:gd name="connsiteY74" fmla="*/ 2771 h 5265"/>
                    <a:gd name="connsiteX75" fmla="*/ 2496 w 4436"/>
                    <a:gd name="connsiteY75" fmla="*/ 2494 h 5265"/>
                    <a:gd name="connsiteX76" fmla="*/ 2772 w 4436"/>
                    <a:gd name="connsiteY76" fmla="*/ 2217 h 5265"/>
                    <a:gd name="connsiteX77" fmla="*/ 2772 w 4436"/>
                    <a:gd name="connsiteY77" fmla="*/ 2217 h 5265"/>
                    <a:gd name="connsiteX78" fmla="*/ 3327 w 4436"/>
                    <a:gd name="connsiteY78" fmla="*/ 2217 h 5265"/>
                    <a:gd name="connsiteX79" fmla="*/ 3050 w 4436"/>
                    <a:gd name="connsiteY79" fmla="*/ 1940 h 5265"/>
                    <a:gd name="connsiteX80" fmla="*/ 2772 w 4436"/>
                    <a:gd name="connsiteY80" fmla="*/ 2217 h 5265"/>
                    <a:gd name="connsiteX81" fmla="*/ 2496 w 4436"/>
                    <a:gd name="connsiteY81" fmla="*/ 2217 h 5265"/>
                    <a:gd name="connsiteX82" fmla="*/ 2496 w 4436"/>
                    <a:gd name="connsiteY82" fmla="*/ 1940 h 5265"/>
                    <a:gd name="connsiteX83" fmla="*/ 2218 w 4436"/>
                    <a:gd name="connsiteY83" fmla="*/ 1940 h 5265"/>
                    <a:gd name="connsiteX84" fmla="*/ 2772 w 4436"/>
                    <a:gd name="connsiteY84" fmla="*/ 1940 h 5265"/>
                    <a:gd name="connsiteX85" fmla="*/ 2772 w 4436"/>
                    <a:gd name="connsiteY85" fmla="*/ 1940 h 5265"/>
                    <a:gd name="connsiteX86" fmla="*/ 2772 w 4436"/>
                    <a:gd name="connsiteY86" fmla="*/ 1940 h 5265"/>
                    <a:gd name="connsiteX87" fmla="*/ 3050 w 4436"/>
                    <a:gd name="connsiteY87" fmla="*/ 1663 h 5265"/>
                    <a:gd name="connsiteX88" fmla="*/ 2772 w 4436"/>
                    <a:gd name="connsiteY88" fmla="*/ 1663 h 5265"/>
                    <a:gd name="connsiteX89" fmla="*/ 3050 w 4436"/>
                    <a:gd name="connsiteY89" fmla="*/ 1663 h 5265"/>
                    <a:gd name="connsiteX90" fmla="*/ 3050 w 4436"/>
                    <a:gd name="connsiteY90" fmla="*/ 1663 h 5265"/>
                    <a:gd name="connsiteX91" fmla="*/ 3050 w 4436"/>
                    <a:gd name="connsiteY91" fmla="*/ 1386 h 5265"/>
                    <a:gd name="connsiteX92" fmla="*/ 2772 w 4436"/>
                    <a:gd name="connsiteY92" fmla="*/ 1386 h 5265"/>
                    <a:gd name="connsiteX93" fmla="*/ 2772 w 4436"/>
                    <a:gd name="connsiteY93" fmla="*/ 1386 h 5265"/>
                    <a:gd name="connsiteX94" fmla="*/ 2772 w 4436"/>
                    <a:gd name="connsiteY94" fmla="*/ 1386 h 5265"/>
                    <a:gd name="connsiteX95" fmla="*/ 3050 w 4436"/>
                    <a:gd name="connsiteY95" fmla="*/ 1386 h 5265"/>
                    <a:gd name="connsiteX96" fmla="*/ 3050 w 4436"/>
                    <a:gd name="connsiteY96" fmla="*/ 1663 h 5265"/>
                    <a:gd name="connsiteX97" fmla="*/ 3050 w 4436"/>
                    <a:gd name="connsiteY97" fmla="*/ 1386 h 5265"/>
                    <a:gd name="connsiteX98" fmla="*/ 2772 w 4436"/>
                    <a:gd name="connsiteY98" fmla="*/ 1109 h 5265"/>
                    <a:gd name="connsiteX99" fmla="*/ 2496 w 4436"/>
                    <a:gd name="connsiteY99" fmla="*/ 1109 h 5265"/>
                    <a:gd name="connsiteX100" fmla="*/ 2496 w 4436"/>
                    <a:gd name="connsiteY100" fmla="*/ 1386 h 5265"/>
                    <a:gd name="connsiteX101" fmla="*/ 2496 w 4436"/>
                    <a:gd name="connsiteY101" fmla="*/ 1663 h 5265"/>
                    <a:gd name="connsiteX102" fmla="*/ 2496 w 4436"/>
                    <a:gd name="connsiteY102" fmla="*/ 1663 h 5265"/>
                    <a:gd name="connsiteX103" fmla="*/ 2496 w 4436"/>
                    <a:gd name="connsiteY103" fmla="*/ 1663 h 5265"/>
                    <a:gd name="connsiteX104" fmla="*/ 2218 w 4436"/>
                    <a:gd name="connsiteY104" fmla="*/ 1663 h 5265"/>
                    <a:gd name="connsiteX105" fmla="*/ 2218 w 4436"/>
                    <a:gd name="connsiteY105" fmla="*/ 1663 h 5265"/>
                    <a:gd name="connsiteX106" fmla="*/ 2496 w 4436"/>
                    <a:gd name="connsiteY106" fmla="*/ 1940 h 5265"/>
                    <a:gd name="connsiteX107" fmla="*/ 2218 w 4436"/>
                    <a:gd name="connsiteY107" fmla="*/ 1940 h 5265"/>
                    <a:gd name="connsiteX108" fmla="*/ 1941 w 4436"/>
                    <a:gd name="connsiteY108" fmla="*/ 1663 h 5265"/>
                    <a:gd name="connsiteX109" fmla="*/ 2218 w 4436"/>
                    <a:gd name="connsiteY109" fmla="*/ 1663 h 5265"/>
                    <a:gd name="connsiteX110" fmla="*/ 1941 w 4436"/>
                    <a:gd name="connsiteY110" fmla="*/ 1663 h 5265"/>
                    <a:gd name="connsiteX111" fmla="*/ 2218 w 4436"/>
                    <a:gd name="connsiteY111" fmla="*/ 832 h 5265"/>
                    <a:gd name="connsiteX112" fmla="*/ 2218 w 4436"/>
                    <a:gd name="connsiteY112" fmla="*/ 832 h 5265"/>
                    <a:gd name="connsiteX113" fmla="*/ 2218 w 4436"/>
                    <a:gd name="connsiteY113" fmla="*/ 832 h 5265"/>
                    <a:gd name="connsiteX114" fmla="*/ 2496 w 4436"/>
                    <a:gd name="connsiteY114" fmla="*/ 554 h 5265"/>
                    <a:gd name="connsiteX115" fmla="*/ 2218 w 4436"/>
                    <a:gd name="connsiteY115" fmla="*/ 554 h 5265"/>
                    <a:gd name="connsiteX116" fmla="*/ 2496 w 4436"/>
                    <a:gd name="connsiteY116" fmla="*/ 554 h 5265"/>
                    <a:gd name="connsiteX117" fmla="*/ 2496 w 4436"/>
                    <a:gd name="connsiteY117" fmla="*/ 277 h 5265"/>
                    <a:gd name="connsiteX118" fmla="*/ 2496 w 4436"/>
                    <a:gd name="connsiteY118" fmla="*/ 554 h 5265"/>
                    <a:gd name="connsiteX119" fmla="*/ 2496 w 4436"/>
                    <a:gd name="connsiteY119" fmla="*/ 554 h 5265"/>
                    <a:gd name="connsiteX120" fmla="*/ 2496 w 4436"/>
                    <a:gd name="connsiteY120" fmla="*/ 277 h 5265"/>
                    <a:gd name="connsiteX121" fmla="*/ 2218 w 4436"/>
                    <a:gd name="connsiteY121" fmla="*/ 277 h 5265"/>
                    <a:gd name="connsiteX122" fmla="*/ 2218 w 4436"/>
                    <a:gd name="connsiteY122" fmla="*/ 277 h 5265"/>
                    <a:gd name="connsiteX123" fmla="*/ 2218 w 4436"/>
                    <a:gd name="connsiteY123" fmla="*/ 277 h 5265"/>
                    <a:gd name="connsiteX124" fmla="*/ 2218 w 4436"/>
                    <a:gd name="connsiteY124" fmla="*/ 277 h 5265"/>
                    <a:gd name="connsiteX125" fmla="*/ 2218 w 4436"/>
                    <a:gd name="connsiteY125" fmla="*/ 277 h 5265"/>
                    <a:gd name="connsiteX126" fmla="*/ 2218 w 4436"/>
                    <a:gd name="connsiteY126" fmla="*/ 277 h 5265"/>
                    <a:gd name="connsiteX127" fmla="*/ 2218 w 4436"/>
                    <a:gd name="connsiteY127" fmla="*/ 0 h 5265"/>
                    <a:gd name="connsiteX128" fmla="*/ 2218 w 4436"/>
                    <a:gd name="connsiteY128" fmla="*/ 277 h 5265"/>
                    <a:gd name="connsiteX129" fmla="*/ 2218 w 4436"/>
                    <a:gd name="connsiteY129" fmla="*/ 277 h 5265"/>
                    <a:gd name="connsiteX130" fmla="*/ 1941 w 4436"/>
                    <a:gd name="connsiteY130" fmla="*/ 277 h 5265"/>
                    <a:gd name="connsiteX131" fmla="*/ 1664 w 4436"/>
                    <a:gd name="connsiteY131" fmla="*/ 554 h 5265"/>
                    <a:gd name="connsiteX132" fmla="*/ 1664 w 4436"/>
                    <a:gd name="connsiteY132" fmla="*/ 277 h 5265"/>
                    <a:gd name="connsiteX133" fmla="*/ 1664 w 4436"/>
                    <a:gd name="connsiteY133" fmla="*/ 0 h 5265"/>
                    <a:gd name="connsiteX134" fmla="*/ 1664 w 4436"/>
                    <a:gd name="connsiteY134" fmla="*/ 277 h 5265"/>
                    <a:gd name="connsiteX135" fmla="*/ 1386 w 4436"/>
                    <a:gd name="connsiteY135" fmla="*/ 554 h 5265"/>
                    <a:gd name="connsiteX136" fmla="*/ 1664 w 4436"/>
                    <a:gd name="connsiteY136" fmla="*/ 554 h 5265"/>
                    <a:gd name="connsiteX137" fmla="*/ 1386 w 4436"/>
                    <a:gd name="connsiteY137" fmla="*/ 554 h 5265"/>
                    <a:gd name="connsiteX138" fmla="*/ 1386 w 4436"/>
                    <a:gd name="connsiteY138" fmla="*/ 832 h 5265"/>
                    <a:gd name="connsiteX139" fmla="*/ 1386 w 4436"/>
                    <a:gd name="connsiteY139" fmla="*/ 554 h 5265"/>
                    <a:gd name="connsiteX140" fmla="*/ 1109 w 4436"/>
                    <a:gd name="connsiteY140" fmla="*/ 832 h 5265"/>
                    <a:gd name="connsiteX141" fmla="*/ 1109 w 4436"/>
                    <a:gd name="connsiteY141" fmla="*/ 832 h 5265"/>
                    <a:gd name="connsiteX142" fmla="*/ 1941 w 4436"/>
                    <a:gd name="connsiteY142" fmla="*/ 1386 h 5265"/>
                    <a:gd name="connsiteX143" fmla="*/ 1664 w 4436"/>
                    <a:gd name="connsiteY143" fmla="*/ 1663 h 5265"/>
                    <a:gd name="connsiteX144" fmla="*/ 1386 w 4436"/>
                    <a:gd name="connsiteY144" fmla="*/ 1386 h 5265"/>
                    <a:gd name="connsiteX145" fmla="*/ 1386 w 4436"/>
                    <a:gd name="connsiteY145" fmla="*/ 1386 h 5265"/>
                    <a:gd name="connsiteX146" fmla="*/ 1386 w 4436"/>
                    <a:gd name="connsiteY146" fmla="*/ 1386 h 5265"/>
                    <a:gd name="connsiteX147" fmla="*/ 1109 w 4436"/>
                    <a:gd name="connsiteY147" fmla="*/ 1386 h 5265"/>
                    <a:gd name="connsiteX148" fmla="*/ 1386 w 4436"/>
                    <a:gd name="connsiteY148" fmla="*/ 1663 h 5265"/>
                    <a:gd name="connsiteX149" fmla="*/ 1386 w 4436"/>
                    <a:gd name="connsiteY149" fmla="*/ 1663 h 5265"/>
                    <a:gd name="connsiteX150" fmla="*/ 1109 w 4436"/>
                    <a:gd name="connsiteY150" fmla="*/ 1663 h 5265"/>
                    <a:gd name="connsiteX151" fmla="*/ 1109 w 4436"/>
                    <a:gd name="connsiteY151" fmla="*/ 1663 h 5265"/>
                    <a:gd name="connsiteX152" fmla="*/ 1109 w 4436"/>
                    <a:gd name="connsiteY152" fmla="*/ 1663 h 5265"/>
                    <a:gd name="connsiteX153" fmla="*/ 1109 w 4436"/>
                    <a:gd name="connsiteY153" fmla="*/ 1940 h 5265"/>
                    <a:gd name="connsiteX154" fmla="*/ 554 w 4436"/>
                    <a:gd name="connsiteY154" fmla="*/ 1663 h 5265"/>
                    <a:gd name="connsiteX155" fmla="*/ 278 w 4436"/>
                    <a:gd name="connsiteY155" fmla="*/ 1386 h 5265"/>
                    <a:gd name="connsiteX156" fmla="*/ 0 w 4436"/>
                    <a:gd name="connsiteY156" fmla="*/ 1386 h 5265"/>
                    <a:gd name="connsiteX157" fmla="*/ 0 w 4436"/>
                    <a:gd name="connsiteY157" fmla="*/ 1386 h 5265"/>
                    <a:gd name="connsiteX158" fmla="*/ 0 w 4436"/>
                    <a:gd name="connsiteY158" fmla="*/ 1386 h 52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</a:cxnLst>
                  <a:rect l="l" t="t" r="r" b="b"/>
                  <a:pathLst>
                    <a:path w="4436" h="5265">
                      <a:moveTo>
                        <a:pt x="0" y="1386"/>
                      </a:moveTo>
                      <a:lnTo>
                        <a:pt x="0" y="1663"/>
                      </a:lnTo>
                      <a:lnTo>
                        <a:pt x="0" y="1663"/>
                      </a:lnTo>
                      <a:lnTo>
                        <a:pt x="0" y="1663"/>
                      </a:lnTo>
                      <a:lnTo>
                        <a:pt x="278" y="1940"/>
                      </a:lnTo>
                      <a:lnTo>
                        <a:pt x="554" y="2217"/>
                      </a:lnTo>
                      <a:lnTo>
                        <a:pt x="278" y="2494"/>
                      </a:lnTo>
                      <a:lnTo>
                        <a:pt x="278" y="2771"/>
                      </a:lnTo>
                      <a:lnTo>
                        <a:pt x="554" y="2494"/>
                      </a:lnTo>
                      <a:lnTo>
                        <a:pt x="832" y="2771"/>
                      </a:lnTo>
                      <a:lnTo>
                        <a:pt x="832" y="3048"/>
                      </a:lnTo>
                      <a:lnTo>
                        <a:pt x="1109" y="3048"/>
                      </a:lnTo>
                      <a:lnTo>
                        <a:pt x="1386" y="3048"/>
                      </a:lnTo>
                      <a:lnTo>
                        <a:pt x="1386" y="2494"/>
                      </a:lnTo>
                      <a:lnTo>
                        <a:pt x="1941" y="2494"/>
                      </a:lnTo>
                      <a:lnTo>
                        <a:pt x="1664" y="2494"/>
                      </a:lnTo>
                      <a:lnTo>
                        <a:pt x="1386" y="2771"/>
                      </a:lnTo>
                      <a:lnTo>
                        <a:pt x="1386" y="2771"/>
                      </a:lnTo>
                      <a:lnTo>
                        <a:pt x="1664" y="3048"/>
                      </a:lnTo>
                      <a:lnTo>
                        <a:pt x="1664" y="3048"/>
                      </a:lnTo>
                      <a:lnTo>
                        <a:pt x="1941" y="3048"/>
                      </a:lnTo>
                      <a:lnTo>
                        <a:pt x="1941" y="3325"/>
                      </a:lnTo>
                      <a:lnTo>
                        <a:pt x="2218" y="3048"/>
                      </a:lnTo>
                      <a:lnTo>
                        <a:pt x="2218" y="3048"/>
                      </a:lnTo>
                      <a:lnTo>
                        <a:pt x="1941" y="3325"/>
                      </a:lnTo>
                      <a:lnTo>
                        <a:pt x="2218" y="3325"/>
                      </a:lnTo>
                      <a:lnTo>
                        <a:pt x="2218" y="3603"/>
                      </a:lnTo>
                      <a:lnTo>
                        <a:pt x="1941" y="3603"/>
                      </a:lnTo>
                      <a:lnTo>
                        <a:pt x="1941" y="3603"/>
                      </a:lnTo>
                      <a:lnTo>
                        <a:pt x="1664" y="3880"/>
                      </a:lnTo>
                      <a:lnTo>
                        <a:pt x="2496" y="3880"/>
                      </a:lnTo>
                      <a:lnTo>
                        <a:pt x="2496" y="3880"/>
                      </a:lnTo>
                      <a:lnTo>
                        <a:pt x="2218" y="3880"/>
                      </a:lnTo>
                      <a:lnTo>
                        <a:pt x="2772" y="5265"/>
                      </a:lnTo>
                      <a:lnTo>
                        <a:pt x="3050" y="4988"/>
                      </a:lnTo>
                      <a:lnTo>
                        <a:pt x="2772" y="4711"/>
                      </a:lnTo>
                      <a:lnTo>
                        <a:pt x="2772" y="4434"/>
                      </a:lnTo>
                      <a:lnTo>
                        <a:pt x="2772" y="4434"/>
                      </a:lnTo>
                      <a:lnTo>
                        <a:pt x="2772" y="4711"/>
                      </a:lnTo>
                      <a:lnTo>
                        <a:pt x="2772" y="4434"/>
                      </a:lnTo>
                      <a:lnTo>
                        <a:pt x="2772" y="4434"/>
                      </a:lnTo>
                      <a:lnTo>
                        <a:pt x="3050" y="4434"/>
                      </a:lnTo>
                      <a:lnTo>
                        <a:pt x="3050" y="4434"/>
                      </a:lnTo>
                      <a:lnTo>
                        <a:pt x="3050" y="4711"/>
                      </a:lnTo>
                      <a:lnTo>
                        <a:pt x="3050" y="4711"/>
                      </a:lnTo>
                      <a:lnTo>
                        <a:pt x="3327" y="4988"/>
                      </a:lnTo>
                      <a:lnTo>
                        <a:pt x="3327" y="4711"/>
                      </a:lnTo>
                      <a:lnTo>
                        <a:pt x="3327" y="4711"/>
                      </a:lnTo>
                      <a:lnTo>
                        <a:pt x="3327" y="4434"/>
                      </a:lnTo>
                      <a:lnTo>
                        <a:pt x="3327" y="4157"/>
                      </a:lnTo>
                      <a:lnTo>
                        <a:pt x="3327" y="3880"/>
                      </a:lnTo>
                      <a:lnTo>
                        <a:pt x="3882" y="4157"/>
                      </a:lnTo>
                      <a:lnTo>
                        <a:pt x="4159" y="4711"/>
                      </a:lnTo>
                      <a:lnTo>
                        <a:pt x="4159" y="4988"/>
                      </a:lnTo>
                      <a:lnTo>
                        <a:pt x="4436" y="5265"/>
                      </a:lnTo>
                      <a:lnTo>
                        <a:pt x="4436" y="5265"/>
                      </a:lnTo>
                      <a:lnTo>
                        <a:pt x="3882" y="3880"/>
                      </a:lnTo>
                      <a:lnTo>
                        <a:pt x="3882" y="3880"/>
                      </a:lnTo>
                      <a:lnTo>
                        <a:pt x="4159" y="3880"/>
                      </a:lnTo>
                      <a:lnTo>
                        <a:pt x="3882" y="3603"/>
                      </a:lnTo>
                      <a:lnTo>
                        <a:pt x="3882" y="3603"/>
                      </a:lnTo>
                      <a:lnTo>
                        <a:pt x="2772" y="3880"/>
                      </a:lnTo>
                      <a:lnTo>
                        <a:pt x="2772" y="3603"/>
                      </a:lnTo>
                      <a:lnTo>
                        <a:pt x="2772" y="3603"/>
                      </a:lnTo>
                      <a:lnTo>
                        <a:pt x="2496" y="3603"/>
                      </a:lnTo>
                      <a:lnTo>
                        <a:pt x="2496" y="3603"/>
                      </a:lnTo>
                      <a:lnTo>
                        <a:pt x="2496" y="3325"/>
                      </a:lnTo>
                      <a:lnTo>
                        <a:pt x="2496" y="3325"/>
                      </a:lnTo>
                      <a:lnTo>
                        <a:pt x="2496" y="2771"/>
                      </a:lnTo>
                      <a:lnTo>
                        <a:pt x="2496" y="2771"/>
                      </a:lnTo>
                      <a:lnTo>
                        <a:pt x="2496" y="2771"/>
                      </a:lnTo>
                      <a:lnTo>
                        <a:pt x="2496" y="2771"/>
                      </a:lnTo>
                      <a:lnTo>
                        <a:pt x="2496" y="2494"/>
                      </a:lnTo>
                      <a:lnTo>
                        <a:pt x="2496" y="2494"/>
                      </a:lnTo>
                      <a:lnTo>
                        <a:pt x="2496" y="2771"/>
                      </a:lnTo>
                      <a:lnTo>
                        <a:pt x="2496" y="2494"/>
                      </a:lnTo>
                      <a:lnTo>
                        <a:pt x="2772" y="2217"/>
                      </a:lnTo>
                      <a:lnTo>
                        <a:pt x="2772" y="2217"/>
                      </a:lnTo>
                      <a:lnTo>
                        <a:pt x="3327" y="2217"/>
                      </a:lnTo>
                      <a:lnTo>
                        <a:pt x="3050" y="1940"/>
                      </a:lnTo>
                      <a:lnTo>
                        <a:pt x="2772" y="2217"/>
                      </a:lnTo>
                      <a:lnTo>
                        <a:pt x="2496" y="2217"/>
                      </a:lnTo>
                      <a:lnTo>
                        <a:pt x="2496" y="1940"/>
                      </a:lnTo>
                      <a:lnTo>
                        <a:pt x="2218" y="1940"/>
                      </a:lnTo>
                      <a:lnTo>
                        <a:pt x="2772" y="1940"/>
                      </a:lnTo>
                      <a:lnTo>
                        <a:pt x="2772" y="1940"/>
                      </a:lnTo>
                      <a:lnTo>
                        <a:pt x="2772" y="1940"/>
                      </a:lnTo>
                      <a:lnTo>
                        <a:pt x="3050" y="1663"/>
                      </a:lnTo>
                      <a:lnTo>
                        <a:pt x="2772" y="1663"/>
                      </a:lnTo>
                      <a:lnTo>
                        <a:pt x="3050" y="1663"/>
                      </a:lnTo>
                      <a:lnTo>
                        <a:pt x="3050" y="1663"/>
                      </a:lnTo>
                      <a:lnTo>
                        <a:pt x="3050" y="1386"/>
                      </a:lnTo>
                      <a:lnTo>
                        <a:pt x="2772" y="1386"/>
                      </a:lnTo>
                      <a:lnTo>
                        <a:pt x="2772" y="1386"/>
                      </a:lnTo>
                      <a:lnTo>
                        <a:pt x="2772" y="1386"/>
                      </a:lnTo>
                      <a:lnTo>
                        <a:pt x="3050" y="1386"/>
                      </a:lnTo>
                      <a:lnTo>
                        <a:pt x="3050" y="1663"/>
                      </a:lnTo>
                      <a:lnTo>
                        <a:pt x="3050" y="1386"/>
                      </a:lnTo>
                      <a:lnTo>
                        <a:pt x="2772" y="1109"/>
                      </a:lnTo>
                      <a:lnTo>
                        <a:pt x="2496" y="1109"/>
                      </a:lnTo>
                      <a:lnTo>
                        <a:pt x="2496" y="1386"/>
                      </a:lnTo>
                      <a:lnTo>
                        <a:pt x="2496" y="1663"/>
                      </a:lnTo>
                      <a:lnTo>
                        <a:pt x="2496" y="1663"/>
                      </a:lnTo>
                      <a:lnTo>
                        <a:pt x="2496" y="1663"/>
                      </a:lnTo>
                      <a:lnTo>
                        <a:pt x="2218" y="1663"/>
                      </a:lnTo>
                      <a:lnTo>
                        <a:pt x="2218" y="1663"/>
                      </a:lnTo>
                      <a:lnTo>
                        <a:pt x="2496" y="1940"/>
                      </a:lnTo>
                      <a:lnTo>
                        <a:pt x="2218" y="1940"/>
                      </a:lnTo>
                      <a:lnTo>
                        <a:pt x="1941" y="1663"/>
                      </a:lnTo>
                      <a:lnTo>
                        <a:pt x="2218" y="1663"/>
                      </a:lnTo>
                      <a:lnTo>
                        <a:pt x="1941" y="1663"/>
                      </a:lnTo>
                      <a:lnTo>
                        <a:pt x="2218" y="832"/>
                      </a:lnTo>
                      <a:lnTo>
                        <a:pt x="2218" y="832"/>
                      </a:lnTo>
                      <a:lnTo>
                        <a:pt x="2218" y="832"/>
                      </a:lnTo>
                      <a:lnTo>
                        <a:pt x="2496" y="554"/>
                      </a:lnTo>
                      <a:lnTo>
                        <a:pt x="2218" y="554"/>
                      </a:lnTo>
                      <a:lnTo>
                        <a:pt x="2496" y="554"/>
                      </a:lnTo>
                      <a:lnTo>
                        <a:pt x="2496" y="277"/>
                      </a:lnTo>
                      <a:lnTo>
                        <a:pt x="2496" y="554"/>
                      </a:lnTo>
                      <a:lnTo>
                        <a:pt x="2496" y="554"/>
                      </a:lnTo>
                      <a:lnTo>
                        <a:pt x="2496" y="277"/>
                      </a:lnTo>
                      <a:lnTo>
                        <a:pt x="2218" y="277"/>
                      </a:lnTo>
                      <a:lnTo>
                        <a:pt x="2218" y="277"/>
                      </a:lnTo>
                      <a:lnTo>
                        <a:pt x="2218" y="277"/>
                      </a:lnTo>
                      <a:lnTo>
                        <a:pt x="2218" y="277"/>
                      </a:lnTo>
                      <a:lnTo>
                        <a:pt x="2218" y="277"/>
                      </a:lnTo>
                      <a:lnTo>
                        <a:pt x="2218" y="277"/>
                      </a:lnTo>
                      <a:lnTo>
                        <a:pt x="2218" y="0"/>
                      </a:lnTo>
                      <a:lnTo>
                        <a:pt x="2218" y="277"/>
                      </a:lnTo>
                      <a:lnTo>
                        <a:pt x="2218" y="277"/>
                      </a:lnTo>
                      <a:lnTo>
                        <a:pt x="1941" y="277"/>
                      </a:lnTo>
                      <a:lnTo>
                        <a:pt x="1664" y="554"/>
                      </a:lnTo>
                      <a:lnTo>
                        <a:pt x="1664" y="277"/>
                      </a:lnTo>
                      <a:lnTo>
                        <a:pt x="1664" y="0"/>
                      </a:lnTo>
                      <a:lnTo>
                        <a:pt x="1664" y="277"/>
                      </a:lnTo>
                      <a:lnTo>
                        <a:pt x="1386" y="554"/>
                      </a:lnTo>
                      <a:lnTo>
                        <a:pt x="1664" y="554"/>
                      </a:lnTo>
                      <a:lnTo>
                        <a:pt x="1386" y="554"/>
                      </a:lnTo>
                      <a:lnTo>
                        <a:pt x="1386" y="832"/>
                      </a:lnTo>
                      <a:lnTo>
                        <a:pt x="1386" y="554"/>
                      </a:lnTo>
                      <a:lnTo>
                        <a:pt x="1109" y="832"/>
                      </a:lnTo>
                      <a:lnTo>
                        <a:pt x="1109" y="832"/>
                      </a:lnTo>
                      <a:lnTo>
                        <a:pt x="1941" y="1386"/>
                      </a:lnTo>
                      <a:lnTo>
                        <a:pt x="1664" y="1663"/>
                      </a:lnTo>
                      <a:lnTo>
                        <a:pt x="1386" y="1386"/>
                      </a:lnTo>
                      <a:lnTo>
                        <a:pt x="1386" y="1386"/>
                      </a:lnTo>
                      <a:lnTo>
                        <a:pt x="1386" y="1386"/>
                      </a:lnTo>
                      <a:lnTo>
                        <a:pt x="1109" y="1386"/>
                      </a:lnTo>
                      <a:lnTo>
                        <a:pt x="1386" y="1663"/>
                      </a:lnTo>
                      <a:lnTo>
                        <a:pt x="1386" y="1663"/>
                      </a:lnTo>
                      <a:lnTo>
                        <a:pt x="1109" y="1663"/>
                      </a:lnTo>
                      <a:lnTo>
                        <a:pt x="1109" y="1663"/>
                      </a:lnTo>
                      <a:lnTo>
                        <a:pt x="1109" y="1663"/>
                      </a:lnTo>
                      <a:lnTo>
                        <a:pt x="1109" y="1940"/>
                      </a:lnTo>
                      <a:lnTo>
                        <a:pt x="554" y="1663"/>
                      </a:lnTo>
                      <a:lnTo>
                        <a:pt x="278" y="1386"/>
                      </a:lnTo>
                      <a:lnTo>
                        <a:pt x="0" y="1386"/>
                      </a:lnTo>
                      <a:lnTo>
                        <a:pt x="0" y="1386"/>
                      </a:lnTo>
                      <a:lnTo>
                        <a:pt x="0" y="1386"/>
                      </a:ln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123" name="Freeform 2122">
                  <a:extLst>
                    <a:ext uri="{FF2B5EF4-FFF2-40B4-BE49-F238E27FC236}">
                      <a16:creationId xmlns:a16="http://schemas.microsoft.com/office/drawing/2014/main" id="{1264B6FE-7F18-DD09-B423-E21A71370904}"/>
                    </a:ext>
                  </a:extLst>
                </p:cNvPr>
                <p:cNvSpPr/>
                <p:nvPr/>
              </p:nvSpPr>
              <p:spPr>
                <a:xfrm>
                  <a:off x="7148936" y="3390480"/>
                  <a:ext cx="276" cy="277"/>
                </a:xfrm>
                <a:custGeom>
                  <a:avLst/>
                  <a:gdLst>
                    <a:gd name="connsiteX0" fmla="*/ 277 w 276"/>
                    <a:gd name="connsiteY0" fmla="*/ 0 h 277"/>
                    <a:gd name="connsiteX1" fmla="*/ 0 w 276"/>
                    <a:gd name="connsiteY1" fmla="*/ 277 h 277"/>
                    <a:gd name="connsiteX2" fmla="*/ 0 w 276"/>
                    <a:gd name="connsiteY2" fmla="*/ 277 h 277"/>
                    <a:gd name="connsiteX3" fmla="*/ 277 w 276"/>
                    <a:gd name="connsiteY3" fmla="*/ 277 h 277"/>
                    <a:gd name="connsiteX4" fmla="*/ 277 w 276"/>
                    <a:gd name="connsiteY4" fmla="*/ 277 h 277"/>
                    <a:gd name="connsiteX5" fmla="*/ 277 w 276"/>
                    <a:gd name="connsiteY5" fmla="*/ 0 h 277"/>
                    <a:gd name="connsiteX6" fmla="*/ 277 w 276"/>
                    <a:gd name="connsiteY6" fmla="*/ 0 h 2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76" h="277">
                      <a:moveTo>
                        <a:pt x="277" y="0"/>
                      </a:moveTo>
                      <a:lnTo>
                        <a:pt x="0" y="277"/>
                      </a:lnTo>
                      <a:lnTo>
                        <a:pt x="0" y="277"/>
                      </a:lnTo>
                      <a:lnTo>
                        <a:pt x="277" y="277"/>
                      </a:lnTo>
                      <a:lnTo>
                        <a:pt x="277" y="277"/>
                      </a:lnTo>
                      <a:lnTo>
                        <a:pt x="277" y="0"/>
                      </a:lnTo>
                      <a:lnTo>
                        <a:pt x="277" y="0"/>
                      </a:ln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2048" name="Graphic 248">
                <a:extLst>
                  <a:ext uri="{FF2B5EF4-FFF2-40B4-BE49-F238E27FC236}">
                    <a16:creationId xmlns:a16="http://schemas.microsoft.com/office/drawing/2014/main" id="{5C032087-416A-202A-7D4B-7A90D32D8EAE}"/>
                  </a:ext>
                </a:extLst>
              </p:cNvPr>
              <p:cNvGrpSpPr/>
              <p:nvPr/>
            </p:nvGrpSpPr>
            <p:grpSpPr>
              <a:xfrm>
                <a:off x="7938600" y="4088006"/>
                <a:ext cx="21346" cy="13856"/>
                <a:chOff x="8601365" y="4086887"/>
                <a:chExt cx="21346" cy="13856"/>
              </a:xfrm>
              <a:grpFill/>
            </p:grpSpPr>
            <p:sp>
              <p:nvSpPr>
                <p:cNvPr id="2050" name="Freeform 2049">
                  <a:extLst>
                    <a:ext uri="{FF2B5EF4-FFF2-40B4-BE49-F238E27FC236}">
                      <a16:creationId xmlns:a16="http://schemas.microsoft.com/office/drawing/2014/main" id="{20D5E879-918B-16C4-0AD8-95E82A4F75F0}"/>
                    </a:ext>
                  </a:extLst>
                </p:cNvPr>
                <p:cNvSpPr/>
                <p:nvPr/>
              </p:nvSpPr>
              <p:spPr>
                <a:xfrm>
                  <a:off x="8601365" y="4090767"/>
                  <a:ext cx="4436" cy="3879"/>
                </a:xfrm>
                <a:custGeom>
                  <a:avLst/>
                  <a:gdLst>
                    <a:gd name="connsiteX0" fmla="*/ 4436 w 4436"/>
                    <a:gd name="connsiteY0" fmla="*/ 3048 h 3879"/>
                    <a:gd name="connsiteX1" fmla="*/ 4436 w 4436"/>
                    <a:gd name="connsiteY1" fmla="*/ 3048 h 3879"/>
                    <a:gd name="connsiteX2" fmla="*/ 4436 w 4436"/>
                    <a:gd name="connsiteY2" fmla="*/ 3048 h 3879"/>
                    <a:gd name="connsiteX3" fmla="*/ 4436 w 4436"/>
                    <a:gd name="connsiteY3" fmla="*/ 3048 h 3879"/>
                    <a:gd name="connsiteX4" fmla="*/ 4436 w 4436"/>
                    <a:gd name="connsiteY4" fmla="*/ 3048 h 3879"/>
                    <a:gd name="connsiteX5" fmla="*/ 278 w 4436"/>
                    <a:gd name="connsiteY5" fmla="*/ 3879 h 3879"/>
                    <a:gd name="connsiteX6" fmla="*/ 278 w 4436"/>
                    <a:gd name="connsiteY6" fmla="*/ 3879 h 3879"/>
                    <a:gd name="connsiteX7" fmla="*/ 278 w 4436"/>
                    <a:gd name="connsiteY7" fmla="*/ 3879 h 3879"/>
                    <a:gd name="connsiteX8" fmla="*/ 278 w 4436"/>
                    <a:gd name="connsiteY8" fmla="*/ 3879 h 3879"/>
                    <a:gd name="connsiteX9" fmla="*/ 0 w 4436"/>
                    <a:gd name="connsiteY9" fmla="*/ 0 h 3879"/>
                    <a:gd name="connsiteX10" fmla="*/ 0 w 4436"/>
                    <a:gd name="connsiteY10" fmla="*/ 0 h 3879"/>
                    <a:gd name="connsiteX11" fmla="*/ 0 w 4436"/>
                    <a:gd name="connsiteY11" fmla="*/ 554 h 3879"/>
                    <a:gd name="connsiteX12" fmla="*/ 0 w 4436"/>
                    <a:gd name="connsiteY12" fmla="*/ 554 h 3879"/>
                    <a:gd name="connsiteX13" fmla="*/ 0 w 4436"/>
                    <a:gd name="connsiteY13" fmla="*/ 277 h 3879"/>
                    <a:gd name="connsiteX14" fmla="*/ 0 w 4436"/>
                    <a:gd name="connsiteY14" fmla="*/ 277 h 3879"/>
                    <a:gd name="connsiteX15" fmla="*/ 0 w 4436"/>
                    <a:gd name="connsiteY15" fmla="*/ 277 h 3879"/>
                    <a:gd name="connsiteX16" fmla="*/ 0 w 4436"/>
                    <a:gd name="connsiteY16" fmla="*/ 277 h 3879"/>
                    <a:gd name="connsiteX17" fmla="*/ 0 w 4436"/>
                    <a:gd name="connsiteY17" fmla="*/ 277 h 3879"/>
                    <a:gd name="connsiteX18" fmla="*/ 0 w 4436"/>
                    <a:gd name="connsiteY18" fmla="*/ 277 h 3879"/>
                    <a:gd name="connsiteX19" fmla="*/ 0 w 4436"/>
                    <a:gd name="connsiteY19" fmla="*/ 277 h 38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4436" h="3879">
                      <a:moveTo>
                        <a:pt x="4436" y="3048"/>
                      </a:moveTo>
                      <a:lnTo>
                        <a:pt x="4436" y="3048"/>
                      </a:lnTo>
                      <a:cubicBezTo>
                        <a:pt x="4436" y="3048"/>
                        <a:pt x="4436" y="3048"/>
                        <a:pt x="4436" y="3048"/>
                      </a:cubicBezTo>
                      <a:lnTo>
                        <a:pt x="4436" y="3048"/>
                      </a:lnTo>
                      <a:cubicBezTo>
                        <a:pt x="4436" y="2771"/>
                        <a:pt x="4436" y="3048"/>
                        <a:pt x="4436" y="3048"/>
                      </a:cubicBezTo>
                      <a:close/>
                      <a:moveTo>
                        <a:pt x="278" y="3879"/>
                      </a:moveTo>
                      <a:lnTo>
                        <a:pt x="278" y="3879"/>
                      </a:lnTo>
                      <a:cubicBezTo>
                        <a:pt x="278" y="3879"/>
                        <a:pt x="278" y="3879"/>
                        <a:pt x="278" y="3879"/>
                      </a:cubicBezTo>
                      <a:lnTo>
                        <a:pt x="278" y="3879"/>
                      </a:lnTo>
                      <a:close/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0" y="0"/>
                        <a:pt x="0" y="554"/>
                        <a:pt x="0" y="554"/>
                      </a:cubicBezTo>
                      <a:lnTo>
                        <a:pt x="0" y="554"/>
                      </a:lnTo>
                      <a:cubicBezTo>
                        <a:pt x="0" y="277"/>
                        <a:pt x="0" y="277"/>
                        <a:pt x="0" y="277"/>
                      </a:cubicBezTo>
                      <a:lnTo>
                        <a:pt x="0" y="277"/>
                      </a:lnTo>
                      <a:cubicBezTo>
                        <a:pt x="0" y="277"/>
                        <a:pt x="0" y="277"/>
                        <a:pt x="0" y="277"/>
                      </a:cubicBezTo>
                      <a:lnTo>
                        <a:pt x="0" y="277"/>
                      </a:lnTo>
                      <a:cubicBezTo>
                        <a:pt x="0" y="277"/>
                        <a:pt x="0" y="277"/>
                        <a:pt x="0" y="277"/>
                      </a:cubicBezTo>
                      <a:lnTo>
                        <a:pt x="0" y="277"/>
                      </a:lnTo>
                      <a:cubicBezTo>
                        <a:pt x="0" y="0"/>
                        <a:pt x="0" y="277"/>
                        <a:pt x="0" y="277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051" name="Freeform 2050">
                  <a:extLst>
                    <a:ext uri="{FF2B5EF4-FFF2-40B4-BE49-F238E27FC236}">
                      <a16:creationId xmlns:a16="http://schemas.microsoft.com/office/drawing/2014/main" id="{8B939F4E-04D5-3534-2D40-72BB5148F6BB}"/>
                    </a:ext>
                  </a:extLst>
                </p:cNvPr>
                <p:cNvSpPr/>
                <p:nvPr/>
              </p:nvSpPr>
              <p:spPr>
                <a:xfrm>
                  <a:off x="8601643" y="4087719"/>
                  <a:ext cx="18574" cy="9699"/>
                </a:xfrm>
                <a:custGeom>
                  <a:avLst/>
                  <a:gdLst>
                    <a:gd name="connsiteX0" fmla="*/ 18297 w 18574"/>
                    <a:gd name="connsiteY0" fmla="*/ 3603 h 9699"/>
                    <a:gd name="connsiteX1" fmla="*/ 18575 w 18574"/>
                    <a:gd name="connsiteY1" fmla="*/ 3603 h 9699"/>
                    <a:gd name="connsiteX2" fmla="*/ 18575 w 18574"/>
                    <a:gd name="connsiteY2" fmla="*/ 3603 h 9699"/>
                    <a:gd name="connsiteX3" fmla="*/ 18297 w 18574"/>
                    <a:gd name="connsiteY3" fmla="*/ 3603 h 9699"/>
                    <a:gd name="connsiteX4" fmla="*/ 18297 w 18574"/>
                    <a:gd name="connsiteY4" fmla="*/ 3326 h 9699"/>
                    <a:gd name="connsiteX5" fmla="*/ 17743 w 18574"/>
                    <a:gd name="connsiteY5" fmla="*/ 3326 h 9699"/>
                    <a:gd name="connsiteX6" fmla="*/ 17743 w 18574"/>
                    <a:gd name="connsiteY6" fmla="*/ 3326 h 9699"/>
                    <a:gd name="connsiteX7" fmla="*/ 17743 w 18574"/>
                    <a:gd name="connsiteY7" fmla="*/ 3326 h 9699"/>
                    <a:gd name="connsiteX8" fmla="*/ 17743 w 18574"/>
                    <a:gd name="connsiteY8" fmla="*/ 3326 h 9699"/>
                    <a:gd name="connsiteX9" fmla="*/ 17743 w 18574"/>
                    <a:gd name="connsiteY9" fmla="*/ 3326 h 9699"/>
                    <a:gd name="connsiteX10" fmla="*/ 17743 w 18574"/>
                    <a:gd name="connsiteY10" fmla="*/ 3326 h 9699"/>
                    <a:gd name="connsiteX11" fmla="*/ 17743 w 18574"/>
                    <a:gd name="connsiteY11" fmla="*/ 3326 h 9699"/>
                    <a:gd name="connsiteX12" fmla="*/ 17743 w 18574"/>
                    <a:gd name="connsiteY12" fmla="*/ 3326 h 9699"/>
                    <a:gd name="connsiteX13" fmla="*/ 17743 w 18574"/>
                    <a:gd name="connsiteY13" fmla="*/ 3326 h 9699"/>
                    <a:gd name="connsiteX14" fmla="*/ 17743 w 18574"/>
                    <a:gd name="connsiteY14" fmla="*/ 3326 h 9699"/>
                    <a:gd name="connsiteX15" fmla="*/ 17743 w 18574"/>
                    <a:gd name="connsiteY15" fmla="*/ 3326 h 9699"/>
                    <a:gd name="connsiteX16" fmla="*/ 17743 w 18574"/>
                    <a:gd name="connsiteY16" fmla="*/ 2494 h 9699"/>
                    <a:gd name="connsiteX17" fmla="*/ 17188 w 18574"/>
                    <a:gd name="connsiteY17" fmla="*/ 2494 h 9699"/>
                    <a:gd name="connsiteX18" fmla="*/ 17188 w 18574"/>
                    <a:gd name="connsiteY18" fmla="*/ 2494 h 9699"/>
                    <a:gd name="connsiteX19" fmla="*/ 17188 w 18574"/>
                    <a:gd name="connsiteY19" fmla="*/ 2494 h 9699"/>
                    <a:gd name="connsiteX20" fmla="*/ 17188 w 18574"/>
                    <a:gd name="connsiteY20" fmla="*/ 2494 h 9699"/>
                    <a:gd name="connsiteX21" fmla="*/ 17188 w 18574"/>
                    <a:gd name="connsiteY21" fmla="*/ 2494 h 9699"/>
                    <a:gd name="connsiteX22" fmla="*/ 16634 w 18574"/>
                    <a:gd name="connsiteY22" fmla="*/ 2494 h 9699"/>
                    <a:gd name="connsiteX23" fmla="*/ 16634 w 18574"/>
                    <a:gd name="connsiteY23" fmla="*/ 2494 h 9699"/>
                    <a:gd name="connsiteX24" fmla="*/ 16634 w 18574"/>
                    <a:gd name="connsiteY24" fmla="*/ 2771 h 9699"/>
                    <a:gd name="connsiteX25" fmla="*/ 16357 w 18574"/>
                    <a:gd name="connsiteY25" fmla="*/ 2771 h 9699"/>
                    <a:gd name="connsiteX26" fmla="*/ 16357 w 18574"/>
                    <a:gd name="connsiteY26" fmla="*/ 2771 h 9699"/>
                    <a:gd name="connsiteX27" fmla="*/ 16357 w 18574"/>
                    <a:gd name="connsiteY27" fmla="*/ 2771 h 9699"/>
                    <a:gd name="connsiteX28" fmla="*/ 16357 w 18574"/>
                    <a:gd name="connsiteY28" fmla="*/ 2771 h 9699"/>
                    <a:gd name="connsiteX29" fmla="*/ 16357 w 18574"/>
                    <a:gd name="connsiteY29" fmla="*/ 2771 h 9699"/>
                    <a:gd name="connsiteX30" fmla="*/ 16357 w 18574"/>
                    <a:gd name="connsiteY30" fmla="*/ 3049 h 9699"/>
                    <a:gd name="connsiteX31" fmla="*/ 16357 w 18574"/>
                    <a:gd name="connsiteY31" fmla="*/ 3049 h 9699"/>
                    <a:gd name="connsiteX32" fmla="*/ 15802 w 18574"/>
                    <a:gd name="connsiteY32" fmla="*/ 3049 h 9699"/>
                    <a:gd name="connsiteX33" fmla="*/ 15802 w 18574"/>
                    <a:gd name="connsiteY33" fmla="*/ 3049 h 9699"/>
                    <a:gd name="connsiteX34" fmla="*/ 15802 w 18574"/>
                    <a:gd name="connsiteY34" fmla="*/ 3049 h 9699"/>
                    <a:gd name="connsiteX35" fmla="*/ 15248 w 18574"/>
                    <a:gd name="connsiteY35" fmla="*/ 3049 h 9699"/>
                    <a:gd name="connsiteX36" fmla="*/ 14970 w 18574"/>
                    <a:gd name="connsiteY36" fmla="*/ 2217 h 9699"/>
                    <a:gd name="connsiteX37" fmla="*/ 14970 w 18574"/>
                    <a:gd name="connsiteY37" fmla="*/ 2217 h 9699"/>
                    <a:gd name="connsiteX38" fmla="*/ 14694 w 18574"/>
                    <a:gd name="connsiteY38" fmla="*/ 2217 h 9699"/>
                    <a:gd name="connsiteX39" fmla="*/ 14694 w 18574"/>
                    <a:gd name="connsiteY39" fmla="*/ 2217 h 9699"/>
                    <a:gd name="connsiteX40" fmla="*/ 14694 w 18574"/>
                    <a:gd name="connsiteY40" fmla="*/ 2217 h 9699"/>
                    <a:gd name="connsiteX41" fmla="*/ 14694 w 18574"/>
                    <a:gd name="connsiteY41" fmla="*/ 2217 h 9699"/>
                    <a:gd name="connsiteX42" fmla="*/ 14416 w 18574"/>
                    <a:gd name="connsiteY42" fmla="*/ 2771 h 9699"/>
                    <a:gd name="connsiteX43" fmla="*/ 14416 w 18574"/>
                    <a:gd name="connsiteY43" fmla="*/ 2771 h 9699"/>
                    <a:gd name="connsiteX44" fmla="*/ 14416 w 18574"/>
                    <a:gd name="connsiteY44" fmla="*/ 2771 h 9699"/>
                    <a:gd name="connsiteX45" fmla="*/ 14416 w 18574"/>
                    <a:gd name="connsiteY45" fmla="*/ 2771 h 9699"/>
                    <a:gd name="connsiteX46" fmla="*/ 14416 w 18574"/>
                    <a:gd name="connsiteY46" fmla="*/ 2771 h 9699"/>
                    <a:gd name="connsiteX47" fmla="*/ 14416 w 18574"/>
                    <a:gd name="connsiteY47" fmla="*/ 2771 h 9699"/>
                    <a:gd name="connsiteX48" fmla="*/ 14416 w 18574"/>
                    <a:gd name="connsiteY48" fmla="*/ 3326 h 9699"/>
                    <a:gd name="connsiteX49" fmla="*/ 13862 w 18574"/>
                    <a:gd name="connsiteY49" fmla="*/ 3326 h 9699"/>
                    <a:gd name="connsiteX50" fmla="*/ 13862 w 18574"/>
                    <a:gd name="connsiteY50" fmla="*/ 2771 h 9699"/>
                    <a:gd name="connsiteX51" fmla="*/ 14139 w 18574"/>
                    <a:gd name="connsiteY51" fmla="*/ 2771 h 9699"/>
                    <a:gd name="connsiteX52" fmla="*/ 14139 w 18574"/>
                    <a:gd name="connsiteY52" fmla="*/ 2771 h 9699"/>
                    <a:gd name="connsiteX53" fmla="*/ 14139 w 18574"/>
                    <a:gd name="connsiteY53" fmla="*/ 2771 h 9699"/>
                    <a:gd name="connsiteX54" fmla="*/ 14139 w 18574"/>
                    <a:gd name="connsiteY54" fmla="*/ 2771 h 9699"/>
                    <a:gd name="connsiteX55" fmla="*/ 14139 w 18574"/>
                    <a:gd name="connsiteY55" fmla="*/ 2771 h 9699"/>
                    <a:gd name="connsiteX56" fmla="*/ 14139 w 18574"/>
                    <a:gd name="connsiteY56" fmla="*/ 2771 h 9699"/>
                    <a:gd name="connsiteX57" fmla="*/ 14139 w 18574"/>
                    <a:gd name="connsiteY57" fmla="*/ 2771 h 9699"/>
                    <a:gd name="connsiteX58" fmla="*/ 14139 w 18574"/>
                    <a:gd name="connsiteY58" fmla="*/ 2771 h 9699"/>
                    <a:gd name="connsiteX59" fmla="*/ 14139 w 18574"/>
                    <a:gd name="connsiteY59" fmla="*/ 2771 h 9699"/>
                    <a:gd name="connsiteX60" fmla="*/ 14139 w 18574"/>
                    <a:gd name="connsiteY60" fmla="*/ 2771 h 9699"/>
                    <a:gd name="connsiteX61" fmla="*/ 14416 w 18574"/>
                    <a:gd name="connsiteY61" fmla="*/ 1940 h 9699"/>
                    <a:gd name="connsiteX62" fmla="*/ 14416 w 18574"/>
                    <a:gd name="connsiteY62" fmla="*/ 1940 h 9699"/>
                    <a:gd name="connsiteX63" fmla="*/ 14416 w 18574"/>
                    <a:gd name="connsiteY63" fmla="*/ 1940 h 9699"/>
                    <a:gd name="connsiteX64" fmla="*/ 14416 w 18574"/>
                    <a:gd name="connsiteY64" fmla="*/ 1940 h 9699"/>
                    <a:gd name="connsiteX65" fmla="*/ 14416 w 18574"/>
                    <a:gd name="connsiteY65" fmla="*/ 1386 h 9699"/>
                    <a:gd name="connsiteX66" fmla="*/ 14416 w 18574"/>
                    <a:gd name="connsiteY66" fmla="*/ 1386 h 9699"/>
                    <a:gd name="connsiteX67" fmla="*/ 14416 w 18574"/>
                    <a:gd name="connsiteY67" fmla="*/ 1386 h 9699"/>
                    <a:gd name="connsiteX68" fmla="*/ 14416 w 18574"/>
                    <a:gd name="connsiteY68" fmla="*/ 1386 h 9699"/>
                    <a:gd name="connsiteX69" fmla="*/ 14139 w 18574"/>
                    <a:gd name="connsiteY69" fmla="*/ 1386 h 9699"/>
                    <a:gd name="connsiteX70" fmla="*/ 14139 w 18574"/>
                    <a:gd name="connsiteY70" fmla="*/ 2217 h 9699"/>
                    <a:gd name="connsiteX71" fmla="*/ 13584 w 18574"/>
                    <a:gd name="connsiteY71" fmla="*/ 2217 h 9699"/>
                    <a:gd name="connsiteX72" fmla="*/ 13584 w 18574"/>
                    <a:gd name="connsiteY72" fmla="*/ 2217 h 9699"/>
                    <a:gd name="connsiteX73" fmla="*/ 13584 w 18574"/>
                    <a:gd name="connsiteY73" fmla="*/ 2494 h 9699"/>
                    <a:gd name="connsiteX74" fmla="*/ 13307 w 18574"/>
                    <a:gd name="connsiteY74" fmla="*/ 2494 h 9699"/>
                    <a:gd name="connsiteX75" fmla="*/ 13307 w 18574"/>
                    <a:gd name="connsiteY75" fmla="*/ 2494 h 9699"/>
                    <a:gd name="connsiteX76" fmla="*/ 13307 w 18574"/>
                    <a:gd name="connsiteY76" fmla="*/ 2494 h 9699"/>
                    <a:gd name="connsiteX77" fmla="*/ 13307 w 18574"/>
                    <a:gd name="connsiteY77" fmla="*/ 1940 h 9699"/>
                    <a:gd name="connsiteX78" fmla="*/ 13584 w 18574"/>
                    <a:gd name="connsiteY78" fmla="*/ 1940 h 9699"/>
                    <a:gd name="connsiteX79" fmla="*/ 13584 w 18574"/>
                    <a:gd name="connsiteY79" fmla="*/ 1386 h 9699"/>
                    <a:gd name="connsiteX80" fmla="*/ 13307 w 18574"/>
                    <a:gd name="connsiteY80" fmla="*/ 1386 h 9699"/>
                    <a:gd name="connsiteX81" fmla="*/ 13307 w 18574"/>
                    <a:gd name="connsiteY81" fmla="*/ 1386 h 9699"/>
                    <a:gd name="connsiteX82" fmla="*/ 13307 w 18574"/>
                    <a:gd name="connsiteY82" fmla="*/ 1386 h 9699"/>
                    <a:gd name="connsiteX83" fmla="*/ 13307 w 18574"/>
                    <a:gd name="connsiteY83" fmla="*/ 1386 h 9699"/>
                    <a:gd name="connsiteX84" fmla="*/ 13307 w 18574"/>
                    <a:gd name="connsiteY84" fmla="*/ 1386 h 9699"/>
                    <a:gd name="connsiteX85" fmla="*/ 13307 w 18574"/>
                    <a:gd name="connsiteY85" fmla="*/ 1386 h 9699"/>
                    <a:gd name="connsiteX86" fmla="*/ 13307 w 18574"/>
                    <a:gd name="connsiteY86" fmla="*/ 1386 h 9699"/>
                    <a:gd name="connsiteX87" fmla="*/ 13307 w 18574"/>
                    <a:gd name="connsiteY87" fmla="*/ 1386 h 9699"/>
                    <a:gd name="connsiteX88" fmla="*/ 13307 w 18574"/>
                    <a:gd name="connsiteY88" fmla="*/ 1386 h 9699"/>
                    <a:gd name="connsiteX89" fmla="*/ 13307 w 18574"/>
                    <a:gd name="connsiteY89" fmla="*/ 1386 h 9699"/>
                    <a:gd name="connsiteX90" fmla="*/ 13307 w 18574"/>
                    <a:gd name="connsiteY90" fmla="*/ 1386 h 9699"/>
                    <a:gd name="connsiteX91" fmla="*/ 12198 w 18574"/>
                    <a:gd name="connsiteY91" fmla="*/ 2494 h 9699"/>
                    <a:gd name="connsiteX92" fmla="*/ 12198 w 18574"/>
                    <a:gd name="connsiteY92" fmla="*/ 2494 h 9699"/>
                    <a:gd name="connsiteX93" fmla="*/ 12198 w 18574"/>
                    <a:gd name="connsiteY93" fmla="*/ 2494 h 9699"/>
                    <a:gd name="connsiteX94" fmla="*/ 12198 w 18574"/>
                    <a:gd name="connsiteY94" fmla="*/ 2494 h 9699"/>
                    <a:gd name="connsiteX95" fmla="*/ 12198 w 18574"/>
                    <a:gd name="connsiteY95" fmla="*/ 2494 h 9699"/>
                    <a:gd name="connsiteX96" fmla="*/ 12198 w 18574"/>
                    <a:gd name="connsiteY96" fmla="*/ 2494 h 9699"/>
                    <a:gd name="connsiteX97" fmla="*/ 12198 w 18574"/>
                    <a:gd name="connsiteY97" fmla="*/ 2494 h 9699"/>
                    <a:gd name="connsiteX98" fmla="*/ 12198 w 18574"/>
                    <a:gd name="connsiteY98" fmla="*/ 2494 h 9699"/>
                    <a:gd name="connsiteX99" fmla="*/ 12198 w 18574"/>
                    <a:gd name="connsiteY99" fmla="*/ 2494 h 9699"/>
                    <a:gd name="connsiteX100" fmla="*/ 12198 w 18574"/>
                    <a:gd name="connsiteY100" fmla="*/ 2494 h 9699"/>
                    <a:gd name="connsiteX101" fmla="*/ 12198 w 18574"/>
                    <a:gd name="connsiteY101" fmla="*/ 2494 h 9699"/>
                    <a:gd name="connsiteX102" fmla="*/ 12198 w 18574"/>
                    <a:gd name="connsiteY102" fmla="*/ 2494 h 9699"/>
                    <a:gd name="connsiteX103" fmla="*/ 12198 w 18574"/>
                    <a:gd name="connsiteY103" fmla="*/ 2217 h 9699"/>
                    <a:gd name="connsiteX104" fmla="*/ 12198 w 18574"/>
                    <a:gd name="connsiteY104" fmla="*/ 2217 h 9699"/>
                    <a:gd name="connsiteX105" fmla="*/ 12198 w 18574"/>
                    <a:gd name="connsiteY105" fmla="*/ 2217 h 9699"/>
                    <a:gd name="connsiteX106" fmla="*/ 12198 w 18574"/>
                    <a:gd name="connsiteY106" fmla="*/ 2217 h 9699"/>
                    <a:gd name="connsiteX107" fmla="*/ 12198 w 18574"/>
                    <a:gd name="connsiteY107" fmla="*/ 2217 h 9699"/>
                    <a:gd name="connsiteX108" fmla="*/ 12198 w 18574"/>
                    <a:gd name="connsiteY108" fmla="*/ 2217 h 9699"/>
                    <a:gd name="connsiteX109" fmla="*/ 12198 w 18574"/>
                    <a:gd name="connsiteY109" fmla="*/ 2217 h 9699"/>
                    <a:gd name="connsiteX110" fmla="*/ 12198 w 18574"/>
                    <a:gd name="connsiteY110" fmla="*/ 2217 h 9699"/>
                    <a:gd name="connsiteX111" fmla="*/ 12198 w 18574"/>
                    <a:gd name="connsiteY111" fmla="*/ 1940 h 9699"/>
                    <a:gd name="connsiteX112" fmla="*/ 12198 w 18574"/>
                    <a:gd name="connsiteY112" fmla="*/ 1940 h 9699"/>
                    <a:gd name="connsiteX113" fmla="*/ 12198 w 18574"/>
                    <a:gd name="connsiteY113" fmla="*/ 1940 h 9699"/>
                    <a:gd name="connsiteX114" fmla="*/ 12198 w 18574"/>
                    <a:gd name="connsiteY114" fmla="*/ 1940 h 9699"/>
                    <a:gd name="connsiteX115" fmla="*/ 12198 w 18574"/>
                    <a:gd name="connsiteY115" fmla="*/ 1386 h 9699"/>
                    <a:gd name="connsiteX116" fmla="*/ 12198 w 18574"/>
                    <a:gd name="connsiteY116" fmla="*/ 1386 h 9699"/>
                    <a:gd name="connsiteX117" fmla="*/ 12198 w 18574"/>
                    <a:gd name="connsiteY117" fmla="*/ 1386 h 9699"/>
                    <a:gd name="connsiteX118" fmla="*/ 12198 w 18574"/>
                    <a:gd name="connsiteY118" fmla="*/ 1386 h 9699"/>
                    <a:gd name="connsiteX119" fmla="*/ 12198 w 18574"/>
                    <a:gd name="connsiteY119" fmla="*/ 832 h 9699"/>
                    <a:gd name="connsiteX120" fmla="*/ 12198 w 18574"/>
                    <a:gd name="connsiteY120" fmla="*/ 832 h 9699"/>
                    <a:gd name="connsiteX121" fmla="*/ 12198 w 18574"/>
                    <a:gd name="connsiteY121" fmla="*/ 832 h 9699"/>
                    <a:gd name="connsiteX122" fmla="*/ 12198 w 18574"/>
                    <a:gd name="connsiteY122" fmla="*/ 832 h 9699"/>
                    <a:gd name="connsiteX123" fmla="*/ 12198 w 18574"/>
                    <a:gd name="connsiteY123" fmla="*/ 832 h 9699"/>
                    <a:gd name="connsiteX124" fmla="*/ 12198 w 18574"/>
                    <a:gd name="connsiteY124" fmla="*/ 832 h 9699"/>
                    <a:gd name="connsiteX125" fmla="*/ 12198 w 18574"/>
                    <a:gd name="connsiteY125" fmla="*/ 832 h 9699"/>
                    <a:gd name="connsiteX126" fmla="*/ 12198 w 18574"/>
                    <a:gd name="connsiteY126" fmla="*/ 832 h 9699"/>
                    <a:gd name="connsiteX127" fmla="*/ 12198 w 18574"/>
                    <a:gd name="connsiteY127" fmla="*/ 554 h 9699"/>
                    <a:gd name="connsiteX128" fmla="*/ 12198 w 18574"/>
                    <a:gd name="connsiteY128" fmla="*/ 554 h 9699"/>
                    <a:gd name="connsiteX129" fmla="*/ 12198 w 18574"/>
                    <a:gd name="connsiteY129" fmla="*/ 554 h 9699"/>
                    <a:gd name="connsiteX130" fmla="*/ 12198 w 18574"/>
                    <a:gd name="connsiteY130" fmla="*/ 554 h 9699"/>
                    <a:gd name="connsiteX131" fmla="*/ 12198 w 18574"/>
                    <a:gd name="connsiteY131" fmla="*/ 554 h 9699"/>
                    <a:gd name="connsiteX132" fmla="*/ 11366 w 18574"/>
                    <a:gd name="connsiteY132" fmla="*/ 0 h 9699"/>
                    <a:gd name="connsiteX133" fmla="*/ 11366 w 18574"/>
                    <a:gd name="connsiteY133" fmla="*/ 0 h 9699"/>
                    <a:gd name="connsiteX134" fmla="*/ 11366 w 18574"/>
                    <a:gd name="connsiteY134" fmla="*/ 0 h 9699"/>
                    <a:gd name="connsiteX135" fmla="*/ 11366 w 18574"/>
                    <a:gd name="connsiteY135" fmla="*/ 0 h 9699"/>
                    <a:gd name="connsiteX136" fmla="*/ 11366 w 18574"/>
                    <a:gd name="connsiteY136" fmla="*/ 0 h 9699"/>
                    <a:gd name="connsiteX137" fmla="*/ 11089 w 18574"/>
                    <a:gd name="connsiteY137" fmla="*/ 0 h 9699"/>
                    <a:gd name="connsiteX138" fmla="*/ 11089 w 18574"/>
                    <a:gd name="connsiteY138" fmla="*/ 0 h 9699"/>
                    <a:gd name="connsiteX139" fmla="*/ 11089 w 18574"/>
                    <a:gd name="connsiteY139" fmla="*/ 0 h 9699"/>
                    <a:gd name="connsiteX140" fmla="*/ 11089 w 18574"/>
                    <a:gd name="connsiteY140" fmla="*/ 0 h 9699"/>
                    <a:gd name="connsiteX141" fmla="*/ 11089 w 18574"/>
                    <a:gd name="connsiteY141" fmla="*/ 0 h 9699"/>
                    <a:gd name="connsiteX142" fmla="*/ 11089 w 18574"/>
                    <a:gd name="connsiteY142" fmla="*/ 0 h 9699"/>
                    <a:gd name="connsiteX143" fmla="*/ 11089 w 18574"/>
                    <a:gd name="connsiteY143" fmla="*/ 0 h 9699"/>
                    <a:gd name="connsiteX144" fmla="*/ 11089 w 18574"/>
                    <a:gd name="connsiteY144" fmla="*/ 0 h 9699"/>
                    <a:gd name="connsiteX145" fmla="*/ 9980 w 18574"/>
                    <a:gd name="connsiteY145" fmla="*/ 0 h 9699"/>
                    <a:gd name="connsiteX146" fmla="*/ 9980 w 18574"/>
                    <a:gd name="connsiteY146" fmla="*/ 0 h 9699"/>
                    <a:gd name="connsiteX147" fmla="*/ 9980 w 18574"/>
                    <a:gd name="connsiteY147" fmla="*/ 0 h 9699"/>
                    <a:gd name="connsiteX148" fmla="*/ 8594 w 18574"/>
                    <a:gd name="connsiteY148" fmla="*/ 1109 h 9699"/>
                    <a:gd name="connsiteX149" fmla="*/ 8594 w 18574"/>
                    <a:gd name="connsiteY149" fmla="*/ 1109 h 9699"/>
                    <a:gd name="connsiteX150" fmla="*/ 8594 w 18574"/>
                    <a:gd name="connsiteY150" fmla="*/ 1109 h 9699"/>
                    <a:gd name="connsiteX151" fmla="*/ 8594 w 18574"/>
                    <a:gd name="connsiteY151" fmla="*/ 1109 h 9699"/>
                    <a:gd name="connsiteX152" fmla="*/ 8317 w 18574"/>
                    <a:gd name="connsiteY152" fmla="*/ 1109 h 9699"/>
                    <a:gd name="connsiteX153" fmla="*/ 8317 w 18574"/>
                    <a:gd name="connsiteY153" fmla="*/ 1109 h 9699"/>
                    <a:gd name="connsiteX154" fmla="*/ 8317 w 18574"/>
                    <a:gd name="connsiteY154" fmla="*/ 1109 h 9699"/>
                    <a:gd name="connsiteX155" fmla="*/ 8317 w 18574"/>
                    <a:gd name="connsiteY155" fmla="*/ 1109 h 9699"/>
                    <a:gd name="connsiteX156" fmla="*/ 8317 w 18574"/>
                    <a:gd name="connsiteY156" fmla="*/ 1109 h 9699"/>
                    <a:gd name="connsiteX157" fmla="*/ 8317 w 18574"/>
                    <a:gd name="connsiteY157" fmla="*/ 1109 h 9699"/>
                    <a:gd name="connsiteX158" fmla="*/ 8317 w 18574"/>
                    <a:gd name="connsiteY158" fmla="*/ 1109 h 9699"/>
                    <a:gd name="connsiteX159" fmla="*/ 8317 w 18574"/>
                    <a:gd name="connsiteY159" fmla="*/ 2217 h 9699"/>
                    <a:gd name="connsiteX160" fmla="*/ 7763 w 18574"/>
                    <a:gd name="connsiteY160" fmla="*/ 2217 h 9699"/>
                    <a:gd name="connsiteX161" fmla="*/ 7763 w 18574"/>
                    <a:gd name="connsiteY161" fmla="*/ 2217 h 9699"/>
                    <a:gd name="connsiteX162" fmla="*/ 7763 w 18574"/>
                    <a:gd name="connsiteY162" fmla="*/ 2217 h 9699"/>
                    <a:gd name="connsiteX163" fmla="*/ 7763 w 18574"/>
                    <a:gd name="connsiteY163" fmla="*/ 2217 h 9699"/>
                    <a:gd name="connsiteX164" fmla="*/ 7763 w 18574"/>
                    <a:gd name="connsiteY164" fmla="*/ 2217 h 9699"/>
                    <a:gd name="connsiteX165" fmla="*/ 7763 w 18574"/>
                    <a:gd name="connsiteY165" fmla="*/ 2217 h 9699"/>
                    <a:gd name="connsiteX166" fmla="*/ 7763 w 18574"/>
                    <a:gd name="connsiteY166" fmla="*/ 2217 h 9699"/>
                    <a:gd name="connsiteX167" fmla="*/ 7763 w 18574"/>
                    <a:gd name="connsiteY167" fmla="*/ 2217 h 9699"/>
                    <a:gd name="connsiteX168" fmla="*/ 7763 w 18574"/>
                    <a:gd name="connsiteY168" fmla="*/ 2494 h 9699"/>
                    <a:gd name="connsiteX169" fmla="*/ 7763 w 18574"/>
                    <a:gd name="connsiteY169" fmla="*/ 2494 h 9699"/>
                    <a:gd name="connsiteX170" fmla="*/ 7763 w 18574"/>
                    <a:gd name="connsiteY170" fmla="*/ 3049 h 9699"/>
                    <a:gd name="connsiteX171" fmla="*/ 7763 w 18574"/>
                    <a:gd name="connsiteY171" fmla="*/ 3049 h 9699"/>
                    <a:gd name="connsiteX172" fmla="*/ 7763 w 18574"/>
                    <a:gd name="connsiteY172" fmla="*/ 2771 h 9699"/>
                    <a:gd name="connsiteX173" fmla="*/ 7763 w 18574"/>
                    <a:gd name="connsiteY173" fmla="*/ 2771 h 9699"/>
                    <a:gd name="connsiteX174" fmla="*/ 7763 w 18574"/>
                    <a:gd name="connsiteY174" fmla="*/ 2494 h 9699"/>
                    <a:gd name="connsiteX175" fmla="*/ 7763 w 18574"/>
                    <a:gd name="connsiteY175" fmla="*/ 2494 h 9699"/>
                    <a:gd name="connsiteX176" fmla="*/ 7763 w 18574"/>
                    <a:gd name="connsiteY176" fmla="*/ 2771 h 9699"/>
                    <a:gd name="connsiteX177" fmla="*/ 7763 w 18574"/>
                    <a:gd name="connsiteY177" fmla="*/ 2771 h 9699"/>
                    <a:gd name="connsiteX178" fmla="*/ 7763 w 18574"/>
                    <a:gd name="connsiteY178" fmla="*/ 2771 h 9699"/>
                    <a:gd name="connsiteX179" fmla="*/ 7763 w 18574"/>
                    <a:gd name="connsiteY179" fmla="*/ 2771 h 9699"/>
                    <a:gd name="connsiteX180" fmla="*/ 7763 w 18574"/>
                    <a:gd name="connsiteY180" fmla="*/ 2771 h 9699"/>
                    <a:gd name="connsiteX181" fmla="*/ 7763 w 18574"/>
                    <a:gd name="connsiteY181" fmla="*/ 2771 h 9699"/>
                    <a:gd name="connsiteX182" fmla="*/ 7763 w 18574"/>
                    <a:gd name="connsiteY182" fmla="*/ 2771 h 9699"/>
                    <a:gd name="connsiteX183" fmla="*/ 7763 w 18574"/>
                    <a:gd name="connsiteY183" fmla="*/ 2771 h 9699"/>
                    <a:gd name="connsiteX184" fmla="*/ 7763 w 18574"/>
                    <a:gd name="connsiteY184" fmla="*/ 2771 h 9699"/>
                    <a:gd name="connsiteX185" fmla="*/ 7763 w 18574"/>
                    <a:gd name="connsiteY185" fmla="*/ 2771 h 9699"/>
                    <a:gd name="connsiteX186" fmla="*/ 7763 w 18574"/>
                    <a:gd name="connsiteY186" fmla="*/ 2771 h 9699"/>
                    <a:gd name="connsiteX187" fmla="*/ 7763 w 18574"/>
                    <a:gd name="connsiteY187" fmla="*/ 2771 h 9699"/>
                    <a:gd name="connsiteX188" fmla="*/ 7763 w 18574"/>
                    <a:gd name="connsiteY188" fmla="*/ 2494 h 9699"/>
                    <a:gd name="connsiteX189" fmla="*/ 7763 w 18574"/>
                    <a:gd name="connsiteY189" fmla="*/ 2494 h 9699"/>
                    <a:gd name="connsiteX190" fmla="*/ 7763 w 18574"/>
                    <a:gd name="connsiteY190" fmla="*/ 2494 h 9699"/>
                    <a:gd name="connsiteX191" fmla="*/ 7763 w 18574"/>
                    <a:gd name="connsiteY191" fmla="*/ 2494 h 9699"/>
                    <a:gd name="connsiteX192" fmla="*/ 7763 w 18574"/>
                    <a:gd name="connsiteY192" fmla="*/ 2494 h 9699"/>
                    <a:gd name="connsiteX193" fmla="*/ 7763 w 18574"/>
                    <a:gd name="connsiteY193" fmla="*/ 2494 h 9699"/>
                    <a:gd name="connsiteX194" fmla="*/ 7763 w 18574"/>
                    <a:gd name="connsiteY194" fmla="*/ 2494 h 9699"/>
                    <a:gd name="connsiteX195" fmla="*/ 7763 w 18574"/>
                    <a:gd name="connsiteY195" fmla="*/ 2494 h 9699"/>
                    <a:gd name="connsiteX196" fmla="*/ 7763 w 18574"/>
                    <a:gd name="connsiteY196" fmla="*/ 2494 h 9699"/>
                    <a:gd name="connsiteX197" fmla="*/ 7763 w 18574"/>
                    <a:gd name="connsiteY197" fmla="*/ 2494 h 9699"/>
                    <a:gd name="connsiteX198" fmla="*/ 7763 w 18574"/>
                    <a:gd name="connsiteY198" fmla="*/ 2494 h 9699"/>
                    <a:gd name="connsiteX199" fmla="*/ 7763 w 18574"/>
                    <a:gd name="connsiteY199" fmla="*/ 2494 h 9699"/>
                    <a:gd name="connsiteX200" fmla="*/ 8040 w 18574"/>
                    <a:gd name="connsiteY200" fmla="*/ 2494 h 9699"/>
                    <a:gd name="connsiteX201" fmla="*/ 8040 w 18574"/>
                    <a:gd name="connsiteY201" fmla="*/ 2494 h 9699"/>
                    <a:gd name="connsiteX202" fmla="*/ 8040 w 18574"/>
                    <a:gd name="connsiteY202" fmla="*/ 2494 h 9699"/>
                    <a:gd name="connsiteX203" fmla="*/ 8040 w 18574"/>
                    <a:gd name="connsiteY203" fmla="*/ 2494 h 9699"/>
                    <a:gd name="connsiteX204" fmla="*/ 8040 w 18574"/>
                    <a:gd name="connsiteY204" fmla="*/ 2494 h 9699"/>
                    <a:gd name="connsiteX205" fmla="*/ 8040 w 18574"/>
                    <a:gd name="connsiteY205" fmla="*/ 2494 h 9699"/>
                    <a:gd name="connsiteX206" fmla="*/ 8040 w 18574"/>
                    <a:gd name="connsiteY206" fmla="*/ 2217 h 9699"/>
                    <a:gd name="connsiteX207" fmla="*/ 8040 w 18574"/>
                    <a:gd name="connsiteY207" fmla="*/ 2217 h 9699"/>
                    <a:gd name="connsiteX208" fmla="*/ 8040 w 18574"/>
                    <a:gd name="connsiteY208" fmla="*/ 2217 h 9699"/>
                    <a:gd name="connsiteX209" fmla="*/ 8040 w 18574"/>
                    <a:gd name="connsiteY209" fmla="*/ 2217 h 9699"/>
                    <a:gd name="connsiteX210" fmla="*/ 8040 w 18574"/>
                    <a:gd name="connsiteY210" fmla="*/ 2217 h 9699"/>
                    <a:gd name="connsiteX211" fmla="*/ 8040 w 18574"/>
                    <a:gd name="connsiteY211" fmla="*/ 2217 h 9699"/>
                    <a:gd name="connsiteX212" fmla="*/ 8040 w 18574"/>
                    <a:gd name="connsiteY212" fmla="*/ 2217 h 9699"/>
                    <a:gd name="connsiteX213" fmla="*/ 8040 w 18574"/>
                    <a:gd name="connsiteY213" fmla="*/ 2217 h 9699"/>
                    <a:gd name="connsiteX214" fmla="*/ 8040 w 18574"/>
                    <a:gd name="connsiteY214" fmla="*/ 2217 h 9699"/>
                    <a:gd name="connsiteX215" fmla="*/ 8040 w 18574"/>
                    <a:gd name="connsiteY215" fmla="*/ 2217 h 9699"/>
                    <a:gd name="connsiteX216" fmla="*/ 8040 w 18574"/>
                    <a:gd name="connsiteY216" fmla="*/ 2217 h 9699"/>
                    <a:gd name="connsiteX217" fmla="*/ 7763 w 18574"/>
                    <a:gd name="connsiteY217" fmla="*/ 2217 h 9699"/>
                    <a:gd name="connsiteX218" fmla="*/ 7763 w 18574"/>
                    <a:gd name="connsiteY218" fmla="*/ 2217 h 9699"/>
                    <a:gd name="connsiteX219" fmla="*/ 7763 w 18574"/>
                    <a:gd name="connsiteY219" fmla="*/ 2217 h 9699"/>
                    <a:gd name="connsiteX220" fmla="*/ 7763 w 18574"/>
                    <a:gd name="connsiteY220" fmla="*/ 2217 h 9699"/>
                    <a:gd name="connsiteX221" fmla="*/ 7763 w 18574"/>
                    <a:gd name="connsiteY221" fmla="*/ 2217 h 9699"/>
                    <a:gd name="connsiteX222" fmla="*/ 7763 w 18574"/>
                    <a:gd name="connsiteY222" fmla="*/ 2217 h 9699"/>
                    <a:gd name="connsiteX223" fmla="*/ 7763 w 18574"/>
                    <a:gd name="connsiteY223" fmla="*/ 2217 h 9699"/>
                    <a:gd name="connsiteX224" fmla="*/ 7763 w 18574"/>
                    <a:gd name="connsiteY224" fmla="*/ 2217 h 9699"/>
                    <a:gd name="connsiteX225" fmla="*/ 7763 w 18574"/>
                    <a:gd name="connsiteY225" fmla="*/ 2217 h 9699"/>
                    <a:gd name="connsiteX226" fmla="*/ 7763 w 18574"/>
                    <a:gd name="connsiteY226" fmla="*/ 1663 h 9699"/>
                    <a:gd name="connsiteX227" fmla="*/ 7763 w 18574"/>
                    <a:gd name="connsiteY227" fmla="*/ 1663 h 9699"/>
                    <a:gd name="connsiteX228" fmla="*/ 7763 w 18574"/>
                    <a:gd name="connsiteY228" fmla="*/ 1663 h 9699"/>
                    <a:gd name="connsiteX229" fmla="*/ 7763 w 18574"/>
                    <a:gd name="connsiteY229" fmla="*/ 1663 h 9699"/>
                    <a:gd name="connsiteX230" fmla="*/ 7208 w 18574"/>
                    <a:gd name="connsiteY230" fmla="*/ 1663 h 9699"/>
                    <a:gd name="connsiteX231" fmla="*/ 6377 w 18574"/>
                    <a:gd name="connsiteY231" fmla="*/ 2494 h 9699"/>
                    <a:gd name="connsiteX232" fmla="*/ 6099 w 18574"/>
                    <a:gd name="connsiteY232" fmla="*/ 2494 h 9699"/>
                    <a:gd name="connsiteX233" fmla="*/ 6099 w 18574"/>
                    <a:gd name="connsiteY233" fmla="*/ 2494 h 9699"/>
                    <a:gd name="connsiteX234" fmla="*/ 6099 w 18574"/>
                    <a:gd name="connsiteY234" fmla="*/ 2494 h 9699"/>
                    <a:gd name="connsiteX235" fmla="*/ 6099 w 18574"/>
                    <a:gd name="connsiteY235" fmla="*/ 2494 h 9699"/>
                    <a:gd name="connsiteX236" fmla="*/ 6099 w 18574"/>
                    <a:gd name="connsiteY236" fmla="*/ 2494 h 9699"/>
                    <a:gd name="connsiteX237" fmla="*/ 6099 w 18574"/>
                    <a:gd name="connsiteY237" fmla="*/ 2494 h 9699"/>
                    <a:gd name="connsiteX238" fmla="*/ 6099 w 18574"/>
                    <a:gd name="connsiteY238" fmla="*/ 2494 h 9699"/>
                    <a:gd name="connsiteX239" fmla="*/ 6099 w 18574"/>
                    <a:gd name="connsiteY239" fmla="*/ 2494 h 9699"/>
                    <a:gd name="connsiteX240" fmla="*/ 6099 w 18574"/>
                    <a:gd name="connsiteY240" fmla="*/ 2494 h 9699"/>
                    <a:gd name="connsiteX241" fmla="*/ 6099 w 18574"/>
                    <a:gd name="connsiteY241" fmla="*/ 2494 h 9699"/>
                    <a:gd name="connsiteX242" fmla="*/ 6099 w 18574"/>
                    <a:gd name="connsiteY242" fmla="*/ 2494 h 9699"/>
                    <a:gd name="connsiteX243" fmla="*/ 6099 w 18574"/>
                    <a:gd name="connsiteY243" fmla="*/ 2494 h 9699"/>
                    <a:gd name="connsiteX244" fmla="*/ 6099 w 18574"/>
                    <a:gd name="connsiteY244" fmla="*/ 2494 h 9699"/>
                    <a:gd name="connsiteX245" fmla="*/ 6099 w 18574"/>
                    <a:gd name="connsiteY245" fmla="*/ 2494 h 9699"/>
                    <a:gd name="connsiteX246" fmla="*/ 6099 w 18574"/>
                    <a:gd name="connsiteY246" fmla="*/ 2494 h 9699"/>
                    <a:gd name="connsiteX247" fmla="*/ 6099 w 18574"/>
                    <a:gd name="connsiteY247" fmla="*/ 2494 h 9699"/>
                    <a:gd name="connsiteX248" fmla="*/ 6099 w 18574"/>
                    <a:gd name="connsiteY248" fmla="*/ 3049 h 9699"/>
                    <a:gd name="connsiteX249" fmla="*/ 5822 w 18574"/>
                    <a:gd name="connsiteY249" fmla="*/ 3603 h 9699"/>
                    <a:gd name="connsiteX250" fmla="*/ 5822 w 18574"/>
                    <a:gd name="connsiteY250" fmla="*/ 3603 h 9699"/>
                    <a:gd name="connsiteX251" fmla="*/ 5822 w 18574"/>
                    <a:gd name="connsiteY251" fmla="*/ 3603 h 9699"/>
                    <a:gd name="connsiteX252" fmla="*/ 5822 w 18574"/>
                    <a:gd name="connsiteY252" fmla="*/ 3603 h 9699"/>
                    <a:gd name="connsiteX253" fmla="*/ 5822 w 18574"/>
                    <a:gd name="connsiteY253" fmla="*/ 3603 h 9699"/>
                    <a:gd name="connsiteX254" fmla="*/ 6377 w 18574"/>
                    <a:gd name="connsiteY254" fmla="*/ 3603 h 9699"/>
                    <a:gd name="connsiteX255" fmla="*/ 6377 w 18574"/>
                    <a:gd name="connsiteY255" fmla="*/ 3603 h 9699"/>
                    <a:gd name="connsiteX256" fmla="*/ 6377 w 18574"/>
                    <a:gd name="connsiteY256" fmla="*/ 3603 h 9699"/>
                    <a:gd name="connsiteX257" fmla="*/ 6377 w 18574"/>
                    <a:gd name="connsiteY257" fmla="*/ 3603 h 9699"/>
                    <a:gd name="connsiteX258" fmla="*/ 6377 w 18574"/>
                    <a:gd name="connsiteY258" fmla="*/ 3603 h 9699"/>
                    <a:gd name="connsiteX259" fmla="*/ 6377 w 18574"/>
                    <a:gd name="connsiteY259" fmla="*/ 3880 h 9699"/>
                    <a:gd name="connsiteX260" fmla="*/ 6377 w 18574"/>
                    <a:gd name="connsiteY260" fmla="*/ 3880 h 9699"/>
                    <a:gd name="connsiteX261" fmla="*/ 6377 w 18574"/>
                    <a:gd name="connsiteY261" fmla="*/ 3880 h 9699"/>
                    <a:gd name="connsiteX262" fmla="*/ 6377 w 18574"/>
                    <a:gd name="connsiteY262" fmla="*/ 3880 h 9699"/>
                    <a:gd name="connsiteX263" fmla="*/ 6377 w 18574"/>
                    <a:gd name="connsiteY263" fmla="*/ 3603 h 9699"/>
                    <a:gd name="connsiteX264" fmla="*/ 6377 w 18574"/>
                    <a:gd name="connsiteY264" fmla="*/ 3603 h 9699"/>
                    <a:gd name="connsiteX265" fmla="*/ 6377 w 18574"/>
                    <a:gd name="connsiteY265" fmla="*/ 3603 h 9699"/>
                    <a:gd name="connsiteX266" fmla="*/ 6377 w 18574"/>
                    <a:gd name="connsiteY266" fmla="*/ 3603 h 9699"/>
                    <a:gd name="connsiteX267" fmla="*/ 6377 w 18574"/>
                    <a:gd name="connsiteY267" fmla="*/ 3603 h 9699"/>
                    <a:gd name="connsiteX268" fmla="*/ 6377 w 18574"/>
                    <a:gd name="connsiteY268" fmla="*/ 3603 h 9699"/>
                    <a:gd name="connsiteX269" fmla="*/ 6377 w 18574"/>
                    <a:gd name="connsiteY269" fmla="*/ 3603 h 9699"/>
                    <a:gd name="connsiteX270" fmla="*/ 6377 w 18574"/>
                    <a:gd name="connsiteY270" fmla="*/ 3603 h 9699"/>
                    <a:gd name="connsiteX271" fmla="*/ 6377 w 18574"/>
                    <a:gd name="connsiteY271" fmla="*/ 3603 h 9699"/>
                    <a:gd name="connsiteX272" fmla="*/ 6377 w 18574"/>
                    <a:gd name="connsiteY272" fmla="*/ 3603 h 9699"/>
                    <a:gd name="connsiteX273" fmla="*/ 6377 w 18574"/>
                    <a:gd name="connsiteY273" fmla="*/ 3603 h 9699"/>
                    <a:gd name="connsiteX274" fmla="*/ 6377 w 18574"/>
                    <a:gd name="connsiteY274" fmla="*/ 3603 h 9699"/>
                    <a:gd name="connsiteX275" fmla="*/ 6377 w 18574"/>
                    <a:gd name="connsiteY275" fmla="*/ 3603 h 9699"/>
                    <a:gd name="connsiteX276" fmla="*/ 6377 w 18574"/>
                    <a:gd name="connsiteY276" fmla="*/ 3603 h 9699"/>
                    <a:gd name="connsiteX277" fmla="*/ 6377 w 18574"/>
                    <a:gd name="connsiteY277" fmla="*/ 3603 h 9699"/>
                    <a:gd name="connsiteX278" fmla="*/ 6377 w 18574"/>
                    <a:gd name="connsiteY278" fmla="*/ 3603 h 9699"/>
                    <a:gd name="connsiteX279" fmla="*/ 6377 w 18574"/>
                    <a:gd name="connsiteY279" fmla="*/ 3603 h 9699"/>
                    <a:gd name="connsiteX280" fmla="*/ 6377 w 18574"/>
                    <a:gd name="connsiteY280" fmla="*/ 3603 h 9699"/>
                    <a:gd name="connsiteX281" fmla="*/ 6377 w 18574"/>
                    <a:gd name="connsiteY281" fmla="*/ 3603 h 9699"/>
                    <a:gd name="connsiteX282" fmla="*/ 6377 w 18574"/>
                    <a:gd name="connsiteY282" fmla="*/ 3603 h 9699"/>
                    <a:gd name="connsiteX283" fmla="*/ 6377 w 18574"/>
                    <a:gd name="connsiteY283" fmla="*/ 3603 h 9699"/>
                    <a:gd name="connsiteX284" fmla="*/ 6377 w 18574"/>
                    <a:gd name="connsiteY284" fmla="*/ 3603 h 9699"/>
                    <a:gd name="connsiteX285" fmla="*/ 6099 w 18574"/>
                    <a:gd name="connsiteY285" fmla="*/ 3603 h 9699"/>
                    <a:gd name="connsiteX286" fmla="*/ 6099 w 18574"/>
                    <a:gd name="connsiteY286" fmla="*/ 3603 h 9699"/>
                    <a:gd name="connsiteX287" fmla="*/ 6099 w 18574"/>
                    <a:gd name="connsiteY287" fmla="*/ 3603 h 9699"/>
                    <a:gd name="connsiteX288" fmla="*/ 6099 w 18574"/>
                    <a:gd name="connsiteY288" fmla="*/ 3603 h 9699"/>
                    <a:gd name="connsiteX289" fmla="*/ 6099 w 18574"/>
                    <a:gd name="connsiteY289" fmla="*/ 3603 h 9699"/>
                    <a:gd name="connsiteX290" fmla="*/ 6099 w 18574"/>
                    <a:gd name="connsiteY290" fmla="*/ 3603 h 9699"/>
                    <a:gd name="connsiteX291" fmla="*/ 6099 w 18574"/>
                    <a:gd name="connsiteY291" fmla="*/ 3880 h 9699"/>
                    <a:gd name="connsiteX292" fmla="*/ 6099 w 18574"/>
                    <a:gd name="connsiteY292" fmla="*/ 3880 h 9699"/>
                    <a:gd name="connsiteX293" fmla="*/ 6099 w 18574"/>
                    <a:gd name="connsiteY293" fmla="*/ 3880 h 9699"/>
                    <a:gd name="connsiteX294" fmla="*/ 6099 w 18574"/>
                    <a:gd name="connsiteY294" fmla="*/ 3880 h 9699"/>
                    <a:gd name="connsiteX295" fmla="*/ 6099 w 18574"/>
                    <a:gd name="connsiteY295" fmla="*/ 3880 h 9699"/>
                    <a:gd name="connsiteX296" fmla="*/ 6099 w 18574"/>
                    <a:gd name="connsiteY296" fmla="*/ 3880 h 9699"/>
                    <a:gd name="connsiteX297" fmla="*/ 6099 w 18574"/>
                    <a:gd name="connsiteY297" fmla="*/ 3880 h 9699"/>
                    <a:gd name="connsiteX298" fmla="*/ 6099 w 18574"/>
                    <a:gd name="connsiteY298" fmla="*/ 3880 h 9699"/>
                    <a:gd name="connsiteX299" fmla="*/ 6099 w 18574"/>
                    <a:gd name="connsiteY299" fmla="*/ 3880 h 9699"/>
                    <a:gd name="connsiteX300" fmla="*/ 6099 w 18574"/>
                    <a:gd name="connsiteY300" fmla="*/ 3880 h 9699"/>
                    <a:gd name="connsiteX301" fmla="*/ 6653 w 18574"/>
                    <a:gd name="connsiteY301" fmla="*/ 4434 h 9699"/>
                    <a:gd name="connsiteX302" fmla="*/ 6653 w 18574"/>
                    <a:gd name="connsiteY302" fmla="*/ 4434 h 9699"/>
                    <a:gd name="connsiteX303" fmla="*/ 6653 w 18574"/>
                    <a:gd name="connsiteY303" fmla="*/ 4711 h 9699"/>
                    <a:gd name="connsiteX304" fmla="*/ 6653 w 18574"/>
                    <a:gd name="connsiteY304" fmla="*/ 4711 h 9699"/>
                    <a:gd name="connsiteX305" fmla="*/ 6653 w 18574"/>
                    <a:gd name="connsiteY305" fmla="*/ 4711 h 9699"/>
                    <a:gd name="connsiteX306" fmla="*/ 6653 w 18574"/>
                    <a:gd name="connsiteY306" fmla="*/ 4711 h 9699"/>
                    <a:gd name="connsiteX307" fmla="*/ 6653 w 18574"/>
                    <a:gd name="connsiteY307" fmla="*/ 4711 h 9699"/>
                    <a:gd name="connsiteX308" fmla="*/ 6653 w 18574"/>
                    <a:gd name="connsiteY308" fmla="*/ 4711 h 9699"/>
                    <a:gd name="connsiteX309" fmla="*/ 6653 w 18574"/>
                    <a:gd name="connsiteY309" fmla="*/ 4711 h 9699"/>
                    <a:gd name="connsiteX310" fmla="*/ 6653 w 18574"/>
                    <a:gd name="connsiteY310" fmla="*/ 4711 h 9699"/>
                    <a:gd name="connsiteX311" fmla="*/ 6653 w 18574"/>
                    <a:gd name="connsiteY311" fmla="*/ 4711 h 9699"/>
                    <a:gd name="connsiteX312" fmla="*/ 6653 w 18574"/>
                    <a:gd name="connsiteY312" fmla="*/ 4711 h 9699"/>
                    <a:gd name="connsiteX313" fmla="*/ 6653 w 18574"/>
                    <a:gd name="connsiteY313" fmla="*/ 4711 h 9699"/>
                    <a:gd name="connsiteX314" fmla="*/ 6653 w 18574"/>
                    <a:gd name="connsiteY314" fmla="*/ 4711 h 9699"/>
                    <a:gd name="connsiteX315" fmla="*/ 6653 w 18574"/>
                    <a:gd name="connsiteY315" fmla="*/ 4711 h 9699"/>
                    <a:gd name="connsiteX316" fmla="*/ 6653 w 18574"/>
                    <a:gd name="connsiteY316" fmla="*/ 4711 h 9699"/>
                    <a:gd name="connsiteX317" fmla="*/ 6653 w 18574"/>
                    <a:gd name="connsiteY317" fmla="*/ 4711 h 9699"/>
                    <a:gd name="connsiteX318" fmla="*/ 6653 w 18574"/>
                    <a:gd name="connsiteY318" fmla="*/ 4711 h 9699"/>
                    <a:gd name="connsiteX319" fmla="*/ 6653 w 18574"/>
                    <a:gd name="connsiteY319" fmla="*/ 4711 h 9699"/>
                    <a:gd name="connsiteX320" fmla="*/ 5822 w 18574"/>
                    <a:gd name="connsiteY320" fmla="*/ 6928 h 9699"/>
                    <a:gd name="connsiteX321" fmla="*/ 5822 w 18574"/>
                    <a:gd name="connsiteY321" fmla="*/ 6928 h 9699"/>
                    <a:gd name="connsiteX322" fmla="*/ 5822 w 18574"/>
                    <a:gd name="connsiteY322" fmla="*/ 7482 h 9699"/>
                    <a:gd name="connsiteX323" fmla="*/ 5822 w 18574"/>
                    <a:gd name="connsiteY323" fmla="*/ 7482 h 9699"/>
                    <a:gd name="connsiteX324" fmla="*/ 5822 w 18574"/>
                    <a:gd name="connsiteY324" fmla="*/ 7482 h 9699"/>
                    <a:gd name="connsiteX325" fmla="*/ 5822 w 18574"/>
                    <a:gd name="connsiteY325" fmla="*/ 7482 h 9699"/>
                    <a:gd name="connsiteX326" fmla="*/ 5822 w 18574"/>
                    <a:gd name="connsiteY326" fmla="*/ 7760 h 9699"/>
                    <a:gd name="connsiteX327" fmla="*/ 5822 w 18574"/>
                    <a:gd name="connsiteY327" fmla="*/ 7760 h 9699"/>
                    <a:gd name="connsiteX328" fmla="*/ 5822 w 18574"/>
                    <a:gd name="connsiteY328" fmla="*/ 7760 h 9699"/>
                    <a:gd name="connsiteX329" fmla="*/ 5822 w 18574"/>
                    <a:gd name="connsiteY329" fmla="*/ 7760 h 9699"/>
                    <a:gd name="connsiteX330" fmla="*/ 5822 w 18574"/>
                    <a:gd name="connsiteY330" fmla="*/ 7760 h 9699"/>
                    <a:gd name="connsiteX331" fmla="*/ 5822 w 18574"/>
                    <a:gd name="connsiteY331" fmla="*/ 7760 h 9699"/>
                    <a:gd name="connsiteX332" fmla="*/ 5545 w 18574"/>
                    <a:gd name="connsiteY332" fmla="*/ 7760 h 9699"/>
                    <a:gd name="connsiteX333" fmla="*/ 5545 w 18574"/>
                    <a:gd name="connsiteY333" fmla="*/ 7760 h 9699"/>
                    <a:gd name="connsiteX334" fmla="*/ 5545 w 18574"/>
                    <a:gd name="connsiteY334" fmla="*/ 7760 h 9699"/>
                    <a:gd name="connsiteX335" fmla="*/ 6099 w 18574"/>
                    <a:gd name="connsiteY335" fmla="*/ 7760 h 9699"/>
                    <a:gd name="connsiteX336" fmla="*/ 6099 w 18574"/>
                    <a:gd name="connsiteY336" fmla="*/ 8037 h 9699"/>
                    <a:gd name="connsiteX337" fmla="*/ 6099 w 18574"/>
                    <a:gd name="connsiteY337" fmla="*/ 8037 h 9699"/>
                    <a:gd name="connsiteX338" fmla="*/ 6099 w 18574"/>
                    <a:gd name="connsiteY338" fmla="*/ 8037 h 9699"/>
                    <a:gd name="connsiteX339" fmla="*/ 6099 w 18574"/>
                    <a:gd name="connsiteY339" fmla="*/ 8037 h 9699"/>
                    <a:gd name="connsiteX340" fmla="*/ 6099 w 18574"/>
                    <a:gd name="connsiteY340" fmla="*/ 8037 h 9699"/>
                    <a:gd name="connsiteX341" fmla="*/ 6099 w 18574"/>
                    <a:gd name="connsiteY341" fmla="*/ 8037 h 9699"/>
                    <a:gd name="connsiteX342" fmla="*/ 6099 w 18574"/>
                    <a:gd name="connsiteY342" fmla="*/ 8037 h 9699"/>
                    <a:gd name="connsiteX343" fmla="*/ 6099 w 18574"/>
                    <a:gd name="connsiteY343" fmla="*/ 8037 h 9699"/>
                    <a:gd name="connsiteX344" fmla="*/ 6099 w 18574"/>
                    <a:gd name="connsiteY344" fmla="*/ 8037 h 9699"/>
                    <a:gd name="connsiteX345" fmla="*/ 6099 w 18574"/>
                    <a:gd name="connsiteY345" fmla="*/ 8037 h 9699"/>
                    <a:gd name="connsiteX346" fmla="*/ 5822 w 18574"/>
                    <a:gd name="connsiteY346" fmla="*/ 8591 h 9699"/>
                    <a:gd name="connsiteX347" fmla="*/ 5822 w 18574"/>
                    <a:gd name="connsiteY347" fmla="*/ 8591 h 9699"/>
                    <a:gd name="connsiteX348" fmla="*/ 5822 w 18574"/>
                    <a:gd name="connsiteY348" fmla="*/ 8591 h 9699"/>
                    <a:gd name="connsiteX349" fmla="*/ 5822 w 18574"/>
                    <a:gd name="connsiteY349" fmla="*/ 8591 h 9699"/>
                    <a:gd name="connsiteX350" fmla="*/ 5822 w 18574"/>
                    <a:gd name="connsiteY350" fmla="*/ 8868 h 9699"/>
                    <a:gd name="connsiteX351" fmla="*/ 5545 w 18574"/>
                    <a:gd name="connsiteY351" fmla="*/ 8868 h 9699"/>
                    <a:gd name="connsiteX352" fmla="*/ 5545 w 18574"/>
                    <a:gd name="connsiteY352" fmla="*/ 9422 h 9699"/>
                    <a:gd name="connsiteX353" fmla="*/ 5545 w 18574"/>
                    <a:gd name="connsiteY353" fmla="*/ 9422 h 9699"/>
                    <a:gd name="connsiteX354" fmla="*/ 5545 w 18574"/>
                    <a:gd name="connsiteY354" fmla="*/ 9422 h 9699"/>
                    <a:gd name="connsiteX355" fmla="*/ 5545 w 18574"/>
                    <a:gd name="connsiteY355" fmla="*/ 9422 h 9699"/>
                    <a:gd name="connsiteX356" fmla="*/ 5545 w 18574"/>
                    <a:gd name="connsiteY356" fmla="*/ 9422 h 9699"/>
                    <a:gd name="connsiteX357" fmla="*/ 5545 w 18574"/>
                    <a:gd name="connsiteY357" fmla="*/ 9422 h 9699"/>
                    <a:gd name="connsiteX358" fmla="*/ 5545 w 18574"/>
                    <a:gd name="connsiteY358" fmla="*/ 9699 h 9699"/>
                    <a:gd name="connsiteX359" fmla="*/ 6377 w 18574"/>
                    <a:gd name="connsiteY359" fmla="*/ 9699 h 9699"/>
                    <a:gd name="connsiteX360" fmla="*/ 6377 w 18574"/>
                    <a:gd name="connsiteY360" fmla="*/ 9699 h 9699"/>
                    <a:gd name="connsiteX361" fmla="*/ 5822 w 18574"/>
                    <a:gd name="connsiteY361" fmla="*/ 9699 h 9699"/>
                    <a:gd name="connsiteX362" fmla="*/ 5822 w 18574"/>
                    <a:gd name="connsiteY362" fmla="*/ 9422 h 9699"/>
                    <a:gd name="connsiteX363" fmla="*/ 6099 w 18574"/>
                    <a:gd name="connsiteY363" fmla="*/ 9422 h 9699"/>
                    <a:gd name="connsiteX364" fmla="*/ 6099 w 18574"/>
                    <a:gd name="connsiteY364" fmla="*/ 9145 h 9699"/>
                    <a:gd name="connsiteX365" fmla="*/ 6099 w 18574"/>
                    <a:gd name="connsiteY365" fmla="*/ 9145 h 9699"/>
                    <a:gd name="connsiteX366" fmla="*/ 6099 w 18574"/>
                    <a:gd name="connsiteY366" fmla="*/ 8591 h 9699"/>
                    <a:gd name="connsiteX367" fmla="*/ 6099 w 18574"/>
                    <a:gd name="connsiteY367" fmla="*/ 8037 h 9699"/>
                    <a:gd name="connsiteX368" fmla="*/ 5822 w 18574"/>
                    <a:gd name="connsiteY368" fmla="*/ 8037 h 9699"/>
                    <a:gd name="connsiteX369" fmla="*/ 6653 w 18574"/>
                    <a:gd name="connsiteY369" fmla="*/ 8037 h 9699"/>
                    <a:gd name="connsiteX370" fmla="*/ 6653 w 18574"/>
                    <a:gd name="connsiteY370" fmla="*/ 7760 h 9699"/>
                    <a:gd name="connsiteX371" fmla="*/ 6377 w 18574"/>
                    <a:gd name="connsiteY371" fmla="*/ 7760 h 9699"/>
                    <a:gd name="connsiteX372" fmla="*/ 6377 w 18574"/>
                    <a:gd name="connsiteY372" fmla="*/ 7760 h 9699"/>
                    <a:gd name="connsiteX373" fmla="*/ 7208 w 18574"/>
                    <a:gd name="connsiteY373" fmla="*/ 7760 h 9699"/>
                    <a:gd name="connsiteX374" fmla="*/ 7208 w 18574"/>
                    <a:gd name="connsiteY374" fmla="*/ 7482 h 9699"/>
                    <a:gd name="connsiteX375" fmla="*/ 7208 w 18574"/>
                    <a:gd name="connsiteY375" fmla="*/ 7482 h 9699"/>
                    <a:gd name="connsiteX376" fmla="*/ 6931 w 18574"/>
                    <a:gd name="connsiteY376" fmla="*/ 7760 h 9699"/>
                    <a:gd name="connsiteX377" fmla="*/ 6931 w 18574"/>
                    <a:gd name="connsiteY377" fmla="*/ 7760 h 9699"/>
                    <a:gd name="connsiteX378" fmla="*/ 7208 w 18574"/>
                    <a:gd name="connsiteY378" fmla="*/ 7760 h 9699"/>
                    <a:gd name="connsiteX379" fmla="*/ 7208 w 18574"/>
                    <a:gd name="connsiteY379" fmla="*/ 7205 h 9699"/>
                    <a:gd name="connsiteX380" fmla="*/ 7208 w 18574"/>
                    <a:gd name="connsiteY380" fmla="*/ 7205 h 9699"/>
                    <a:gd name="connsiteX381" fmla="*/ 7763 w 18574"/>
                    <a:gd name="connsiteY381" fmla="*/ 7205 h 9699"/>
                    <a:gd name="connsiteX382" fmla="*/ 7763 w 18574"/>
                    <a:gd name="connsiteY382" fmla="*/ 7205 h 9699"/>
                    <a:gd name="connsiteX383" fmla="*/ 7763 w 18574"/>
                    <a:gd name="connsiteY383" fmla="*/ 6928 h 9699"/>
                    <a:gd name="connsiteX384" fmla="*/ 6931 w 18574"/>
                    <a:gd name="connsiteY384" fmla="*/ 5542 h 9699"/>
                    <a:gd name="connsiteX385" fmla="*/ 6931 w 18574"/>
                    <a:gd name="connsiteY385" fmla="*/ 5542 h 9699"/>
                    <a:gd name="connsiteX386" fmla="*/ 6931 w 18574"/>
                    <a:gd name="connsiteY386" fmla="*/ 5542 h 9699"/>
                    <a:gd name="connsiteX387" fmla="*/ 6931 w 18574"/>
                    <a:gd name="connsiteY387" fmla="*/ 5542 h 9699"/>
                    <a:gd name="connsiteX388" fmla="*/ 6931 w 18574"/>
                    <a:gd name="connsiteY388" fmla="*/ 5542 h 9699"/>
                    <a:gd name="connsiteX389" fmla="*/ 6931 w 18574"/>
                    <a:gd name="connsiteY389" fmla="*/ 5542 h 9699"/>
                    <a:gd name="connsiteX390" fmla="*/ 6931 w 18574"/>
                    <a:gd name="connsiteY390" fmla="*/ 5542 h 9699"/>
                    <a:gd name="connsiteX391" fmla="*/ 7208 w 18574"/>
                    <a:gd name="connsiteY391" fmla="*/ 5542 h 9699"/>
                    <a:gd name="connsiteX392" fmla="*/ 7208 w 18574"/>
                    <a:gd name="connsiteY392" fmla="*/ 5542 h 9699"/>
                    <a:gd name="connsiteX393" fmla="*/ 6931 w 18574"/>
                    <a:gd name="connsiteY393" fmla="*/ 5542 h 9699"/>
                    <a:gd name="connsiteX394" fmla="*/ 6931 w 18574"/>
                    <a:gd name="connsiteY394" fmla="*/ 6097 h 9699"/>
                    <a:gd name="connsiteX395" fmla="*/ 6931 w 18574"/>
                    <a:gd name="connsiteY395" fmla="*/ 6097 h 9699"/>
                    <a:gd name="connsiteX396" fmla="*/ 6931 w 18574"/>
                    <a:gd name="connsiteY396" fmla="*/ 6097 h 9699"/>
                    <a:gd name="connsiteX397" fmla="*/ 6931 w 18574"/>
                    <a:gd name="connsiteY397" fmla="*/ 6097 h 9699"/>
                    <a:gd name="connsiteX398" fmla="*/ 6931 w 18574"/>
                    <a:gd name="connsiteY398" fmla="*/ 6097 h 9699"/>
                    <a:gd name="connsiteX399" fmla="*/ 6931 w 18574"/>
                    <a:gd name="connsiteY399" fmla="*/ 6097 h 9699"/>
                    <a:gd name="connsiteX400" fmla="*/ 6931 w 18574"/>
                    <a:gd name="connsiteY400" fmla="*/ 6097 h 9699"/>
                    <a:gd name="connsiteX401" fmla="*/ 6931 w 18574"/>
                    <a:gd name="connsiteY401" fmla="*/ 6097 h 9699"/>
                    <a:gd name="connsiteX402" fmla="*/ 6931 w 18574"/>
                    <a:gd name="connsiteY402" fmla="*/ 6097 h 9699"/>
                    <a:gd name="connsiteX403" fmla="*/ 7208 w 18574"/>
                    <a:gd name="connsiteY403" fmla="*/ 6097 h 9699"/>
                    <a:gd name="connsiteX404" fmla="*/ 7208 w 18574"/>
                    <a:gd name="connsiteY404" fmla="*/ 5820 h 9699"/>
                    <a:gd name="connsiteX405" fmla="*/ 6931 w 18574"/>
                    <a:gd name="connsiteY405" fmla="*/ 5820 h 9699"/>
                    <a:gd name="connsiteX406" fmla="*/ 6931 w 18574"/>
                    <a:gd name="connsiteY406" fmla="*/ 6374 h 9699"/>
                    <a:gd name="connsiteX407" fmla="*/ 6931 w 18574"/>
                    <a:gd name="connsiteY407" fmla="*/ 6374 h 9699"/>
                    <a:gd name="connsiteX408" fmla="*/ 6931 w 18574"/>
                    <a:gd name="connsiteY408" fmla="*/ 6374 h 9699"/>
                    <a:gd name="connsiteX409" fmla="*/ 6931 w 18574"/>
                    <a:gd name="connsiteY409" fmla="*/ 6374 h 9699"/>
                    <a:gd name="connsiteX410" fmla="*/ 6931 w 18574"/>
                    <a:gd name="connsiteY410" fmla="*/ 6374 h 9699"/>
                    <a:gd name="connsiteX411" fmla="*/ 6931 w 18574"/>
                    <a:gd name="connsiteY411" fmla="*/ 6374 h 9699"/>
                    <a:gd name="connsiteX412" fmla="*/ 6931 w 18574"/>
                    <a:gd name="connsiteY412" fmla="*/ 6374 h 9699"/>
                    <a:gd name="connsiteX413" fmla="*/ 6931 w 18574"/>
                    <a:gd name="connsiteY413" fmla="*/ 6374 h 9699"/>
                    <a:gd name="connsiteX414" fmla="*/ 6931 w 18574"/>
                    <a:gd name="connsiteY414" fmla="*/ 6374 h 9699"/>
                    <a:gd name="connsiteX415" fmla="*/ 6931 w 18574"/>
                    <a:gd name="connsiteY415" fmla="*/ 6374 h 9699"/>
                    <a:gd name="connsiteX416" fmla="*/ 6931 w 18574"/>
                    <a:gd name="connsiteY416" fmla="*/ 6374 h 9699"/>
                    <a:gd name="connsiteX417" fmla="*/ 6931 w 18574"/>
                    <a:gd name="connsiteY417" fmla="*/ 6374 h 9699"/>
                    <a:gd name="connsiteX418" fmla="*/ 6931 w 18574"/>
                    <a:gd name="connsiteY418" fmla="*/ 6374 h 9699"/>
                    <a:gd name="connsiteX419" fmla="*/ 6931 w 18574"/>
                    <a:gd name="connsiteY419" fmla="*/ 6374 h 9699"/>
                    <a:gd name="connsiteX420" fmla="*/ 6931 w 18574"/>
                    <a:gd name="connsiteY420" fmla="*/ 6374 h 9699"/>
                    <a:gd name="connsiteX421" fmla="*/ 6931 w 18574"/>
                    <a:gd name="connsiteY421" fmla="*/ 6374 h 9699"/>
                    <a:gd name="connsiteX422" fmla="*/ 6931 w 18574"/>
                    <a:gd name="connsiteY422" fmla="*/ 6374 h 9699"/>
                    <a:gd name="connsiteX423" fmla="*/ 6931 w 18574"/>
                    <a:gd name="connsiteY423" fmla="*/ 6374 h 9699"/>
                    <a:gd name="connsiteX424" fmla="*/ 6931 w 18574"/>
                    <a:gd name="connsiteY424" fmla="*/ 6374 h 9699"/>
                    <a:gd name="connsiteX425" fmla="*/ 6931 w 18574"/>
                    <a:gd name="connsiteY425" fmla="*/ 6374 h 9699"/>
                    <a:gd name="connsiteX426" fmla="*/ 6931 w 18574"/>
                    <a:gd name="connsiteY426" fmla="*/ 6374 h 9699"/>
                    <a:gd name="connsiteX427" fmla="*/ 6931 w 18574"/>
                    <a:gd name="connsiteY427" fmla="*/ 6374 h 9699"/>
                    <a:gd name="connsiteX428" fmla="*/ 6931 w 18574"/>
                    <a:gd name="connsiteY428" fmla="*/ 6374 h 9699"/>
                    <a:gd name="connsiteX429" fmla="*/ 6931 w 18574"/>
                    <a:gd name="connsiteY429" fmla="*/ 6374 h 9699"/>
                    <a:gd name="connsiteX430" fmla="*/ 6931 w 18574"/>
                    <a:gd name="connsiteY430" fmla="*/ 6374 h 9699"/>
                    <a:gd name="connsiteX431" fmla="*/ 6931 w 18574"/>
                    <a:gd name="connsiteY431" fmla="*/ 6374 h 9699"/>
                    <a:gd name="connsiteX432" fmla="*/ 6931 w 18574"/>
                    <a:gd name="connsiteY432" fmla="*/ 6374 h 9699"/>
                    <a:gd name="connsiteX433" fmla="*/ 6931 w 18574"/>
                    <a:gd name="connsiteY433" fmla="*/ 6374 h 9699"/>
                    <a:gd name="connsiteX434" fmla="*/ 6931 w 18574"/>
                    <a:gd name="connsiteY434" fmla="*/ 6374 h 9699"/>
                    <a:gd name="connsiteX435" fmla="*/ 6931 w 18574"/>
                    <a:gd name="connsiteY435" fmla="*/ 6374 h 9699"/>
                    <a:gd name="connsiteX436" fmla="*/ 7208 w 18574"/>
                    <a:gd name="connsiteY436" fmla="*/ 6097 h 9699"/>
                    <a:gd name="connsiteX437" fmla="*/ 7208 w 18574"/>
                    <a:gd name="connsiteY437" fmla="*/ 6097 h 9699"/>
                    <a:gd name="connsiteX438" fmla="*/ 7208 w 18574"/>
                    <a:gd name="connsiteY438" fmla="*/ 5542 h 9699"/>
                    <a:gd name="connsiteX439" fmla="*/ 7208 w 18574"/>
                    <a:gd name="connsiteY439" fmla="*/ 5542 h 9699"/>
                    <a:gd name="connsiteX440" fmla="*/ 7208 w 18574"/>
                    <a:gd name="connsiteY440" fmla="*/ 5542 h 9699"/>
                    <a:gd name="connsiteX441" fmla="*/ 7208 w 18574"/>
                    <a:gd name="connsiteY441" fmla="*/ 5542 h 9699"/>
                    <a:gd name="connsiteX442" fmla="*/ 7208 w 18574"/>
                    <a:gd name="connsiteY442" fmla="*/ 6097 h 9699"/>
                    <a:gd name="connsiteX443" fmla="*/ 7208 w 18574"/>
                    <a:gd name="connsiteY443" fmla="*/ 6097 h 9699"/>
                    <a:gd name="connsiteX444" fmla="*/ 7208 w 18574"/>
                    <a:gd name="connsiteY444" fmla="*/ 6097 h 9699"/>
                    <a:gd name="connsiteX445" fmla="*/ 7208 w 18574"/>
                    <a:gd name="connsiteY445" fmla="*/ 6097 h 9699"/>
                    <a:gd name="connsiteX446" fmla="*/ 7208 w 18574"/>
                    <a:gd name="connsiteY446" fmla="*/ 6097 h 9699"/>
                    <a:gd name="connsiteX447" fmla="*/ 7208 w 18574"/>
                    <a:gd name="connsiteY447" fmla="*/ 6097 h 9699"/>
                    <a:gd name="connsiteX448" fmla="*/ 7208 w 18574"/>
                    <a:gd name="connsiteY448" fmla="*/ 6097 h 9699"/>
                    <a:gd name="connsiteX449" fmla="*/ 7763 w 18574"/>
                    <a:gd name="connsiteY449" fmla="*/ 6097 h 9699"/>
                    <a:gd name="connsiteX450" fmla="*/ 7763 w 18574"/>
                    <a:gd name="connsiteY450" fmla="*/ 5820 h 9699"/>
                    <a:gd name="connsiteX451" fmla="*/ 7763 w 18574"/>
                    <a:gd name="connsiteY451" fmla="*/ 5820 h 9699"/>
                    <a:gd name="connsiteX452" fmla="*/ 7763 w 18574"/>
                    <a:gd name="connsiteY452" fmla="*/ 5820 h 9699"/>
                    <a:gd name="connsiteX453" fmla="*/ 7763 w 18574"/>
                    <a:gd name="connsiteY453" fmla="*/ 5820 h 9699"/>
                    <a:gd name="connsiteX454" fmla="*/ 7763 w 18574"/>
                    <a:gd name="connsiteY454" fmla="*/ 5820 h 9699"/>
                    <a:gd name="connsiteX455" fmla="*/ 7763 w 18574"/>
                    <a:gd name="connsiteY455" fmla="*/ 5820 h 9699"/>
                    <a:gd name="connsiteX456" fmla="*/ 8040 w 18574"/>
                    <a:gd name="connsiteY456" fmla="*/ 5820 h 9699"/>
                    <a:gd name="connsiteX457" fmla="*/ 8317 w 18574"/>
                    <a:gd name="connsiteY457" fmla="*/ 5820 h 9699"/>
                    <a:gd name="connsiteX458" fmla="*/ 8317 w 18574"/>
                    <a:gd name="connsiteY458" fmla="*/ 6097 h 9699"/>
                    <a:gd name="connsiteX459" fmla="*/ 8317 w 18574"/>
                    <a:gd name="connsiteY459" fmla="*/ 6097 h 9699"/>
                    <a:gd name="connsiteX460" fmla="*/ 8317 w 18574"/>
                    <a:gd name="connsiteY460" fmla="*/ 6097 h 9699"/>
                    <a:gd name="connsiteX461" fmla="*/ 8317 w 18574"/>
                    <a:gd name="connsiteY461" fmla="*/ 6097 h 9699"/>
                    <a:gd name="connsiteX462" fmla="*/ 8317 w 18574"/>
                    <a:gd name="connsiteY462" fmla="*/ 5542 h 9699"/>
                    <a:gd name="connsiteX463" fmla="*/ 8317 w 18574"/>
                    <a:gd name="connsiteY463" fmla="*/ 5542 h 9699"/>
                    <a:gd name="connsiteX464" fmla="*/ 8317 w 18574"/>
                    <a:gd name="connsiteY464" fmla="*/ 5542 h 9699"/>
                    <a:gd name="connsiteX465" fmla="*/ 8317 w 18574"/>
                    <a:gd name="connsiteY465" fmla="*/ 5542 h 9699"/>
                    <a:gd name="connsiteX466" fmla="*/ 8317 w 18574"/>
                    <a:gd name="connsiteY466" fmla="*/ 5542 h 9699"/>
                    <a:gd name="connsiteX467" fmla="*/ 8317 w 18574"/>
                    <a:gd name="connsiteY467" fmla="*/ 5542 h 9699"/>
                    <a:gd name="connsiteX468" fmla="*/ 8317 w 18574"/>
                    <a:gd name="connsiteY468" fmla="*/ 5542 h 9699"/>
                    <a:gd name="connsiteX469" fmla="*/ 8317 w 18574"/>
                    <a:gd name="connsiteY469" fmla="*/ 5542 h 9699"/>
                    <a:gd name="connsiteX470" fmla="*/ 8317 w 18574"/>
                    <a:gd name="connsiteY470" fmla="*/ 5542 h 9699"/>
                    <a:gd name="connsiteX471" fmla="*/ 8317 w 18574"/>
                    <a:gd name="connsiteY471" fmla="*/ 5542 h 9699"/>
                    <a:gd name="connsiteX472" fmla="*/ 8317 w 18574"/>
                    <a:gd name="connsiteY472" fmla="*/ 5265 h 9699"/>
                    <a:gd name="connsiteX473" fmla="*/ 8317 w 18574"/>
                    <a:gd name="connsiteY473" fmla="*/ 5265 h 9699"/>
                    <a:gd name="connsiteX474" fmla="*/ 8317 w 18574"/>
                    <a:gd name="connsiteY474" fmla="*/ 5265 h 9699"/>
                    <a:gd name="connsiteX475" fmla="*/ 8317 w 18574"/>
                    <a:gd name="connsiteY475" fmla="*/ 5265 h 9699"/>
                    <a:gd name="connsiteX476" fmla="*/ 8317 w 18574"/>
                    <a:gd name="connsiteY476" fmla="*/ 5265 h 9699"/>
                    <a:gd name="connsiteX477" fmla="*/ 8317 w 18574"/>
                    <a:gd name="connsiteY477" fmla="*/ 5265 h 9699"/>
                    <a:gd name="connsiteX478" fmla="*/ 8317 w 18574"/>
                    <a:gd name="connsiteY478" fmla="*/ 5820 h 9699"/>
                    <a:gd name="connsiteX479" fmla="*/ 8317 w 18574"/>
                    <a:gd name="connsiteY479" fmla="*/ 5820 h 9699"/>
                    <a:gd name="connsiteX480" fmla="*/ 8317 w 18574"/>
                    <a:gd name="connsiteY480" fmla="*/ 5820 h 9699"/>
                    <a:gd name="connsiteX481" fmla="*/ 8317 w 18574"/>
                    <a:gd name="connsiteY481" fmla="*/ 5820 h 9699"/>
                    <a:gd name="connsiteX482" fmla="*/ 8317 w 18574"/>
                    <a:gd name="connsiteY482" fmla="*/ 5820 h 9699"/>
                    <a:gd name="connsiteX483" fmla="*/ 8040 w 18574"/>
                    <a:gd name="connsiteY483" fmla="*/ 6651 h 9699"/>
                    <a:gd name="connsiteX484" fmla="*/ 8040 w 18574"/>
                    <a:gd name="connsiteY484" fmla="*/ 6651 h 9699"/>
                    <a:gd name="connsiteX485" fmla="*/ 8040 w 18574"/>
                    <a:gd name="connsiteY485" fmla="*/ 6928 h 9699"/>
                    <a:gd name="connsiteX486" fmla="*/ 8040 w 18574"/>
                    <a:gd name="connsiteY486" fmla="*/ 6928 h 9699"/>
                    <a:gd name="connsiteX487" fmla="*/ 8040 w 18574"/>
                    <a:gd name="connsiteY487" fmla="*/ 6928 h 9699"/>
                    <a:gd name="connsiteX488" fmla="*/ 8040 w 18574"/>
                    <a:gd name="connsiteY488" fmla="*/ 6928 h 9699"/>
                    <a:gd name="connsiteX489" fmla="*/ 8594 w 18574"/>
                    <a:gd name="connsiteY489" fmla="*/ 6928 h 9699"/>
                    <a:gd name="connsiteX490" fmla="*/ 8594 w 18574"/>
                    <a:gd name="connsiteY490" fmla="*/ 6928 h 9699"/>
                    <a:gd name="connsiteX491" fmla="*/ 8594 w 18574"/>
                    <a:gd name="connsiteY491" fmla="*/ 6928 h 9699"/>
                    <a:gd name="connsiteX492" fmla="*/ 8594 w 18574"/>
                    <a:gd name="connsiteY492" fmla="*/ 6928 h 9699"/>
                    <a:gd name="connsiteX493" fmla="*/ 8594 w 18574"/>
                    <a:gd name="connsiteY493" fmla="*/ 6928 h 9699"/>
                    <a:gd name="connsiteX494" fmla="*/ 8871 w 18574"/>
                    <a:gd name="connsiteY494" fmla="*/ 6928 h 9699"/>
                    <a:gd name="connsiteX495" fmla="*/ 8871 w 18574"/>
                    <a:gd name="connsiteY495" fmla="*/ 6374 h 9699"/>
                    <a:gd name="connsiteX496" fmla="*/ 8871 w 18574"/>
                    <a:gd name="connsiteY496" fmla="*/ 6374 h 9699"/>
                    <a:gd name="connsiteX497" fmla="*/ 8871 w 18574"/>
                    <a:gd name="connsiteY497" fmla="*/ 6374 h 9699"/>
                    <a:gd name="connsiteX498" fmla="*/ 8871 w 18574"/>
                    <a:gd name="connsiteY498" fmla="*/ 6374 h 9699"/>
                    <a:gd name="connsiteX499" fmla="*/ 8871 w 18574"/>
                    <a:gd name="connsiteY499" fmla="*/ 6374 h 9699"/>
                    <a:gd name="connsiteX500" fmla="*/ 8871 w 18574"/>
                    <a:gd name="connsiteY500" fmla="*/ 6374 h 9699"/>
                    <a:gd name="connsiteX501" fmla="*/ 8871 w 18574"/>
                    <a:gd name="connsiteY501" fmla="*/ 6374 h 9699"/>
                    <a:gd name="connsiteX502" fmla="*/ 8871 w 18574"/>
                    <a:gd name="connsiteY502" fmla="*/ 6374 h 9699"/>
                    <a:gd name="connsiteX503" fmla="*/ 8871 w 18574"/>
                    <a:gd name="connsiteY503" fmla="*/ 5820 h 9699"/>
                    <a:gd name="connsiteX504" fmla="*/ 8871 w 18574"/>
                    <a:gd name="connsiteY504" fmla="*/ 5820 h 9699"/>
                    <a:gd name="connsiteX505" fmla="*/ 8871 w 18574"/>
                    <a:gd name="connsiteY505" fmla="*/ 5542 h 9699"/>
                    <a:gd name="connsiteX506" fmla="*/ 9426 w 18574"/>
                    <a:gd name="connsiteY506" fmla="*/ 5542 h 9699"/>
                    <a:gd name="connsiteX507" fmla="*/ 9426 w 18574"/>
                    <a:gd name="connsiteY507" fmla="*/ 5542 h 9699"/>
                    <a:gd name="connsiteX508" fmla="*/ 9426 w 18574"/>
                    <a:gd name="connsiteY508" fmla="*/ 5542 h 9699"/>
                    <a:gd name="connsiteX509" fmla="*/ 9426 w 18574"/>
                    <a:gd name="connsiteY509" fmla="*/ 5542 h 9699"/>
                    <a:gd name="connsiteX510" fmla="*/ 9426 w 18574"/>
                    <a:gd name="connsiteY510" fmla="*/ 5820 h 9699"/>
                    <a:gd name="connsiteX511" fmla="*/ 9426 w 18574"/>
                    <a:gd name="connsiteY511" fmla="*/ 5820 h 9699"/>
                    <a:gd name="connsiteX512" fmla="*/ 9426 w 18574"/>
                    <a:gd name="connsiteY512" fmla="*/ 6374 h 9699"/>
                    <a:gd name="connsiteX513" fmla="*/ 9426 w 18574"/>
                    <a:gd name="connsiteY513" fmla="*/ 6374 h 9699"/>
                    <a:gd name="connsiteX514" fmla="*/ 9426 w 18574"/>
                    <a:gd name="connsiteY514" fmla="*/ 6374 h 9699"/>
                    <a:gd name="connsiteX515" fmla="*/ 9426 w 18574"/>
                    <a:gd name="connsiteY515" fmla="*/ 6374 h 9699"/>
                    <a:gd name="connsiteX516" fmla="*/ 9980 w 18574"/>
                    <a:gd name="connsiteY516" fmla="*/ 6928 h 9699"/>
                    <a:gd name="connsiteX517" fmla="*/ 9980 w 18574"/>
                    <a:gd name="connsiteY517" fmla="*/ 6928 h 9699"/>
                    <a:gd name="connsiteX518" fmla="*/ 9426 w 18574"/>
                    <a:gd name="connsiteY518" fmla="*/ 6928 h 9699"/>
                    <a:gd name="connsiteX519" fmla="*/ 9149 w 18574"/>
                    <a:gd name="connsiteY519" fmla="*/ 6928 h 9699"/>
                    <a:gd name="connsiteX520" fmla="*/ 10258 w 18574"/>
                    <a:gd name="connsiteY520" fmla="*/ 7760 h 9699"/>
                    <a:gd name="connsiteX521" fmla="*/ 10258 w 18574"/>
                    <a:gd name="connsiteY521" fmla="*/ 7205 h 9699"/>
                    <a:gd name="connsiteX522" fmla="*/ 11366 w 18574"/>
                    <a:gd name="connsiteY522" fmla="*/ 7760 h 9699"/>
                    <a:gd name="connsiteX523" fmla="*/ 11366 w 18574"/>
                    <a:gd name="connsiteY523" fmla="*/ 7760 h 9699"/>
                    <a:gd name="connsiteX524" fmla="*/ 11366 w 18574"/>
                    <a:gd name="connsiteY524" fmla="*/ 7760 h 9699"/>
                    <a:gd name="connsiteX525" fmla="*/ 11366 w 18574"/>
                    <a:gd name="connsiteY525" fmla="*/ 7760 h 9699"/>
                    <a:gd name="connsiteX526" fmla="*/ 11366 w 18574"/>
                    <a:gd name="connsiteY526" fmla="*/ 7760 h 9699"/>
                    <a:gd name="connsiteX527" fmla="*/ 11366 w 18574"/>
                    <a:gd name="connsiteY527" fmla="*/ 7760 h 9699"/>
                    <a:gd name="connsiteX528" fmla="*/ 11644 w 18574"/>
                    <a:gd name="connsiteY528" fmla="*/ 8037 h 9699"/>
                    <a:gd name="connsiteX529" fmla="*/ 11644 w 18574"/>
                    <a:gd name="connsiteY529" fmla="*/ 8037 h 9699"/>
                    <a:gd name="connsiteX530" fmla="*/ 11644 w 18574"/>
                    <a:gd name="connsiteY530" fmla="*/ 7760 h 9699"/>
                    <a:gd name="connsiteX531" fmla="*/ 11644 w 18574"/>
                    <a:gd name="connsiteY531" fmla="*/ 7760 h 9699"/>
                    <a:gd name="connsiteX532" fmla="*/ 11644 w 18574"/>
                    <a:gd name="connsiteY532" fmla="*/ 7760 h 9699"/>
                    <a:gd name="connsiteX533" fmla="*/ 11644 w 18574"/>
                    <a:gd name="connsiteY533" fmla="*/ 7760 h 9699"/>
                    <a:gd name="connsiteX534" fmla="*/ 11644 w 18574"/>
                    <a:gd name="connsiteY534" fmla="*/ 7760 h 9699"/>
                    <a:gd name="connsiteX535" fmla="*/ 11644 w 18574"/>
                    <a:gd name="connsiteY535" fmla="*/ 7760 h 9699"/>
                    <a:gd name="connsiteX536" fmla="*/ 11644 w 18574"/>
                    <a:gd name="connsiteY536" fmla="*/ 7760 h 9699"/>
                    <a:gd name="connsiteX537" fmla="*/ 11644 w 18574"/>
                    <a:gd name="connsiteY537" fmla="*/ 7760 h 9699"/>
                    <a:gd name="connsiteX538" fmla="*/ 11644 w 18574"/>
                    <a:gd name="connsiteY538" fmla="*/ 7760 h 9699"/>
                    <a:gd name="connsiteX539" fmla="*/ 11644 w 18574"/>
                    <a:gd name="connsiteY539" fmla="*/ 7760 h 9699"/>
                    <a:gd name="connsiteX540" fmla="*/ 11644 w 18574"/>
                    <a:gd name="connsiteY540" fmla="*/ 7760 h 9699"/>
                    <a:gd name="connsiteX541" fmla="*/ 11644 w 18574"/>
                    <a:gd name="connsiteY541" fmla="*/ 7760 h 9699"/>
                    <a:gd name="connsiteX542" fmla="*/ 11644 w 18574"/>
                    <a:gd name="connsiteY542" fmla="*/ 7760 h 9699"/>
                    <a:gd name="connsiteX543" fmla="*/ 11644 w 18574"/>
                    <a:gd name="connsiteY543" fmla="*/ 7760 h 9699"/>
                    <a:gd name="connsiteX544" fmla="*/ 11644 w 18574"/>
                    <a:gd name="connsiteY544" fmla="*/ 7760 h 9699"/>
                    <a:gd name="connsiteX545" fmla="*/ 11921 w 18574"/>
                    <a:gd name="connsiteY545" fmla="*/ 7760 h 9699"/>
                    <a:gd name="connsiteX546" fmla="*/ 12198 w 18574"/>
                    <a:gd name="connsiteY546" fmla="*/ 7760 h 9699"/>
                    <a:gd name="connsiteX547" fmla="*/ 12198 w 18574"/>
                    <a:gd name="connsiteY547" fmla="*/ 7760 h 9699"/>
                    <a:gd name="connsiteX548" fmla="*/ 12198 w 18574"/>
                    <a:gd name="connsiteY548" fmla="*/ 7760 h 9699"/>
                    <a:gd name="connsiteX549" fmla="*/ 12198 w 18574"/>
                    <a:gd name="connsiteY549" fmla="*/ 7760 h 9699"/>
                    <a:gd name="connsiteX550" fmla="*/ 12198 w 18574"/>
                    <a:gd name="connsiteY550" fmla="*/ 7760 h 9699"/>
                    <a:gd name="connsiteX551" fmla="*/ 12198 w 18574"/>
                    <a:gd name="connsiteY551" fmla="*/ 7760 h 9699"/>
                    <a:gd name="connsiteX552" fmla="*/ 12198 w 18574"/>
                    <a:gd name="connsiteY552" fmla="*/ 7760 h 9699"/>
                    <a:gd name="connsiteX553" fmla="*/ 12198 w 18574"/>
                    <a:gd name="connsiteY553" fmla="*/ 7760 h 9699"/>
                    <a:gd name="connsiteX554" fmla="*/ 12198 w 18574"/>
                    <a:gd name="connsiteY554" fmla="*/ 7205 h 9699"/>
                    <a:gd name="connsiteX555" fmla="*/ 12198 w 18574"/>
                    <a:gd name="connsiteY555" fmla="*/ 7205 h 9699"/>
                    <a:gd name="connsiteX556" fmla="*/ 12198 w 18574"/>
                    <a:gd name="connsiteY556" fmla="*/ 7482 h 9699"/>
                    <a:gd name="connsiteX557" fmla="*/ 12752 w 18574"/>
                    <a:gd name="connsiteY557" fmla="*/ 7482 h 9699"/>
                    <a:gd name="connsiteX558" fmla="*/ 12752 w 18574"/>
                    <a:gd name="connsiteY558" fmla="*/ 6928 h 9699"/>
                    <a:gd name="connsiteX559" fmla="*/ 12198 w 18574"/>
                    <a:gd name="connsiteY559" fmla="*/ 6928 h 9699"/>
                    <a:gd name="connsiteX560" fmla="*/ 12198 w 18574"/>
                    <a:gd name="connsiteY560" fmla="*/ 6928 h 9699"/>
                    <a:gd name="connsiteX561" fmla="*/ 12198 w 18574"/>
                    <a:gd name="connsiteY561" fmla="*/ 6928 h 9699"/>
                    <a:gd name="connsiteX562" fmla="*/ 12198 w 18574"/>
                    <a:gd name="connsiteY562" fmla="*/ 6928 h 9699"/>
                    <a:gd name="connsiteX563" fmla="*/ 12198 w 18574"/>
                    <a:gd name="connsiteY563" fmla="*/ 6928 h 9699"/>
                    <a:gd name="connsiteX564" fmla="*/ 12198 w 18574"/>
                    <a:gd name="connsiteY564" fmla="*/ 6928 h 9699"/>
                    <a:gd name="connsiteX565" fmla="*/ 12198 w 18574"/>
                    <a:gd name="connsiteY565" fmla="*/ 6928 h 9699"/>
                    <a:gd name="connsiteX566" fmla="*/ 12198 w 18574"/>
                    <a:gd name="connsiteY566" fmla="*/ 6928 h 9699"/>
                    <a:gd name="connsiteX567" fmla="*/ 12198 w 18574"/>
                    <a:gd name="connsiteY567" fmla="*/ 6928 h 9699"/>
                    <a:gd name="connsiteX568" fmla="*/ 12198 w 18574"/>
                    <a:gd name="connsiteY568" fmla="*/ 6928 h 9699"/>
                    <a:gd name="connsiteX569" fmla="*/ 12198 w 18574"/>
                    <a:gd name="connsiteY569" fmla="*/ 6928 h 9699"/>
                    <a:gd name="connsiteX570" fmla="*/ 12198 w 18574"/>
                    <a:gd name="connsiteY570" fmla="*/ 6928 h 9699"/>
                    <a:gd name="connsiteX571" fmla="*/ 12476 w 18574"/>
                    <a:gd name="connsiteY571" fmla="*/ 6928 h 9699"/>
                    <a:gd name="connsiteX572" fmla="*/ 12476 w 18574"/>
                    <a:gd name="connsiteY572" fmla="*/ 6928 h 9699"/>
                    <a:gd name="connsiteX573" fmla="*/ 12476 w 18574"/>
                    <a:gd name="connsiteY573" fmla="*/ 6374 h 9699"/>
                    <a:gd name="connsiteX574" fmla="*/ 12476 w 18574"/>
                    <a:gd name="connsiteY574" fmla="*/ 6374 h 9699"/>
                    <a:gd name="connsiteX575" fmla="*/ 12476 w 18574"/>
                    <a:gd name="connsiteY575" fmla="*/ 6374 h 9699"/>
                    <a:gd name="connsiteX576" fmla="*/ 12476 w 18574"/>
                    <a:gd name="connsiteY576" fmla="*/ 6374 h 9699"/>
                    <a:gd name="connsiteX577" fmla="*/ 12476 w 18574"/>
                    <a:gd name="connsiteY577" fmla="*/ 6374 h 9699"/>
                    <a:gd name="connsiteX578" fmla="*/ 12476 w 18574"/>
                    <a:gd name="connsiteY578" fmla="*/ 6097 h 9699"/>
                    <a:gd name="connsiteX579" fmla="*/ 12476 w 18574"/>
                    <a:gd name="connsiteY579" fmla="*/ 6097 h 9699"/>
                    <a:gd name="connsiteX580" fmla="*/ 12476 w 18574"/>
                    <a:gd name="connsiteY580" fmla="*/ 6097 h 9699"/>
                    <a:gd name="connsiteX581" fmla="*/ 12476 w 18574"/>
                    <a:gd name="connsiteY581" fmla="*/ 6097 h 9699"/>
                    <a:gd name="connsiteX582" fmla="*/ 12476 w 18574"/>
                    <a:gd name="connsiteY582" fmla="*/ 6374 h 9699"/>
                    <a:gd name="connsiteX583" fmla="*/ 12476 w 18574"/>
                    <a:gd name="connsiteY583" fmla="*/ 6374 h 9699"/>
                    <a:gd name="connsiteX584" fmla="*/ 12476 w 18574"/>
                    <a:gd name="connsiteY584" fmla="*/ 6374 h 9699"/>
                    <a:gd name="connsiteX585" fmla="*/ 12476 w 18574"/>
                    <a:gd name="connsiteY585" fmla="*/ 6374 h 9699"/>
                    <a:gd name="connsiteX586" fmla="*/ 12476 w 18574"/>
                    <a:gd name="connsiteY586" fmla="*/ 6374 h 9699"/>
                    <a:gd name="connsiteX587" fmla="*/ 12476 w 18574"/>
                    <a:gd name="connsiteY587" fmla="*/ 6374 h 9699"/>
                    <a:gd name="connsiteX588" fmla="*/ 12476 w 18574"/>
                    <a:gd name="connsiteY588" fmla="*/ 6374 h 9699"/>
                    <a:gd name="connsiteX589" fmla="*/ 12476 w 18574"/>
                    <a:gd name="connsiteY589" fmla="*/ 6374 h 9699"/>
                    <a:gd name="connsiteX590" fmla="*/ 12476 w 18574"/>
                    <a:gd name="connsiteY590" fmla="*/ 6928 h 9699"/>
                    <a:gd name="connsiteX591" fmla="*/ 12476 w 18574"/>
                    <a:gd name="connsiteY591" fmla="*/ 6928 h 9699"/>
                    <a:gd name="connsiteX592" fmla="*/ 12476 w 18574"/>
                    <a:gd name="connsiteY592" fmla="*/ 6928 h 9699"/>
                    <a:gd name="connsiteX593" fmla="*/ 13030 w 18574"/>
                    <a:gd name="connsiteY593" fmla="*/ 6928 h 9699"/>
                    <a:gd name="connsiteX594" fmla="*/ 13030 w 18574"/>
                    <a:gd name="connsiteY594" fmla="*/ 6651 h 9699"/>
                    <a:gd name="connsiteX595" fmla="*/ 14970 w 18574"/>
                    <a:gd name="connsiteY595" fmla="*/ 6097 h 9699"/>
                    <a:gd name="connsiteX596" fmla="*/ 14970 w 18574"/>
                    <a:gd name="connsiteY596" fmla="*/ 6097 h 9699"/>
                    <a:gd name="connsiteX597" fmla="*/ 14970 w 18574"/>
                    <a:gd name="connsiteY597" fmla="*/ 6097 h 9699"/>
                    <a:gd name="connsiteX598" fmla="*/ 14970 w 18574"/>
                    <a:gd name="connsiteY598" fmla="*/ 6097 h 9699"/>
                    <a:gd name="connsiteX599" fmla="*/ 16357 w 18574"/>
                    <a:gd name="connsiteY599" fmla="*/ 5820 h 9699"/>
                    <a:gd name="connsiteX600" fmla="*/ 16357 w 18574"/>
                    <a:gd name="connsiteY600" fmla="*/ 5820 h 9699"/>
                    <a:gd name="connsiteX601" fmla="*/ 16357 w 18574"/>
                    <a:gd name="connsiteY601" fmla="*/ 5820 h 9699"/>
                    <a:gd name="connsiteX602" fmla="*/ 16911 w 18574"/>
                    <a:gd name="connsiteY602" fmla="*/ 5820 h 9699"/>
                    <a:gd name="connsiteX603" fmla="*/ 16911 w 18574"/>
                    <a:gd name="connsiteY603" fmla="*/ 5265 h 9699"/>
                    <a:gd name="connsiteX604" fmla="*/ 16911 w 18574"/>
                    <a:gd name="connsiteY604" fmla="*/ 5265 h 9699"/>
                    <a:gd name="connsiteX605" fmla="*/ 16911 w 18574"/>
                    <a:gd name="connsiteY605" fmla="*/ 5820 h 9699"/>
                    <a:gd name="connsiteX606" fmla="*/ 17188 w 18574"/>
                    <a:gd name="connsiteY606" fmla="*/ 5820 h 9699"/>
                    <a:gd name="connsiteX607" fmla="*/ 17188 w 18574"/>
                    <a:gd name="connsiteY607" fmla="*/ 5820 h 9699"/>
                    <a:gd name="connsiteX608" fmla="*/ 17188 w 18574"/>
                    <a:gd name="connsiteY608" fmla="*/ 5820 h 9699"/>
                    <a:gd name="connsiteX609" fmla="*/ 17466 w 18574"/>
                    <a:gd name="connsiteY609" fmla="*/ 5820 h 9699"/>
                    <a:gd name="connsiteX610" fmla="*/ 17743 w 18574"/>
                    <a:gd name="connsiteY610" fmla="*/ 5820 h 9699"/>
                    <a:gd name="connsiteX611" fmla="*/ 17743 w 18574"/>
                    <a:gd name="connsiteY611" fmla="*/ 5820 h 9699"/>
                    <a:gd name="connsiteX612" fmla="*/ 18020 w 18574"/>
                    <a:gd name="connsiteY612" fmla="*/ 5820 h 9699"/>
                    <a:gd name="connsiteX613" fmla="*/ 18575 w 18574"/>
                    <a:gd name="connsiteY613" fmla="*/ 5820 h 9699"/>
                    <a:gd name="connsiteX614" fmla="*/ 18575 w 18574"/>
                    <a:gd name="connsiteY614" fmla="*/ 5820 h 9699"/>
                    <a:gd name="connsiteX615" fmla="*/ 18575 w 18574"/>
                    <a:gd name="connsiteY615" fmla="*/ 5820 h 9699"/>
                    <a:gd name="connsiteX616" fmla="*/ 18575 w 18574"/>
                    <a:gd name="connsiteY616" fmla="*/ 5820 h 9699"/>
                    <a:gd name="connsiteX617" fmla="*/ 18575 w 18574"/>
                    <a:gd name="connsiteY617" fmla="*/ 5820 h 9699"/>
                    <a:gd name="connsiteX618" fmla="*/ 18575 w 18574"/>
                    <a:gd name="connsiteY618" fmla="*/ 5820 h 9699"/>
                    <a:gd name="connsiteX619" fmla="*/ 18575 w 18574"/>
                    <a:gd name="connsiteY619" fmla="*/ 5542 h 9699"/>
                    <a:gd name="connsiteX620" fmla="*/ 18575 w 18574"/>
                    <a:gd name="connsiteY620" fmla="*/ 5542 h 9699"/>
                    <a:gd name="connsiteX621" fmla="*/ 18575 w 18574"/>
                    <a:gd name="connsiteY621" fmla="*/ 5542 h 9699"/>
                    <a:gd name="connsiteX622" fmla="*/ 18575 w 18574"/>
                    <a:gd name="connsiteY622" fmla="*/ 4988 h 9699"/>
                    <a:gd name="connsiteX623" fmla="*/ 17743 w 18574"/>
                    <a:gd name="connsiteY623" fmla="*/ 4988 h 9699"/>
                    <a:gd name="connsiteX624" fmla="*/ 17743 w 18574"/>
                    <a:gd name="connsiteY624" fmla="*/ 4434 h 9699"/>
                    <a:gd name="connsiteX625" fmla="*/ 18297 w 18574"/>
                    <a:gd name="connsiteY625" fmla="*/ 4434 h 9699"/>
                    <a:gd name="connsiteX626" fmla="*/ 18297 w 18574"/>
                    <a:gd name="connsiteY626" fmla="*/ 4434 h 9699"/>
                    <a:gd name="connsiteX627" fmla="*/ 18020 w 18574"/>
                    <a:gd name="connsiteY627" fmla="*/ 4434 h 9699"/>
                    <a:gd name="connsiteX628" fmla="*/ 18020 w 18574"/>
                    <a:gd name="connsiteY628" fmla="*/ 3880 h 9699"/>
                    <a:gd name="connsiteX629" fmla="*/ 18297 w 18574"/>
                    <a:gd name="connsiteY629" fmla="*/ 3880 h 9699"/>
                    <a:gd name="connsiteX630" fmla="*/ 18297 w 18574"/>
                    <a:gd name="connsiteY630" fmla="*/ 3880 h 9699"/>
                    <a:gd name="connsiteX631" fmla="*/ 18297 w 18574"/>
                    <a:gd name="connsiteY631" fmla="*/ 3880 h 9699"/>
                    <a:gd name="connsiteX632" fmla="*/ 18297 w 18574"/>
                    <a:gd name="connsiteY632" fmla="*/ 3880 h 9699"/>
                    <a:gd name="connsiteX633" fmla="*/ 18575 w 18574"/>
                    <a:gd name="connsiteY633" fmla="*/ 3880 h 9699"/>
                    <a:gd name="connsiteX634" fmla="*/ 18575 w 18574"/>
                    <a:gd name="connsiteY634" fmla="*/ 3880 h 9699"/>
                    <a:gd name="connsiteX635" fmla="*/ 18297 w 18574"/>
                    <a:gd name="connsiteY635" fmla="*/ 3603 h 9699"/>
                    <a:gd name="connsiteX636" fmla="*/ 18297 w 18574"/>
                    <a:gd name="connsiteY636" fmla="*/ 3603 h 9699"/>
                    <a:gd name="connsiteX637" fmla="*/ 18297 w 18574"/>
                    <a:gd name="connsiteY637" fmla="*/ 3603 h 9699"/>
                    <a:gd name="connsiteX638" fmla="*/ 0 w 18574"/>
                    <a:gd name="connsiteY638" fmla="*/ 4711 h 9699"/>
                    <a:gd name="connsiteX639" fmla="*/ 0 w 18574"/>
                    <a:gd name="connsiteY639" fmla="*/ 4711 h 9699"/>
                    <a:gd name="connsiteX640" fmla="*/ 0 w 18574"/>
                    <a:gd name="connsiteY640" fmla="*/ 4711 h 9699"/>
                    <a:gd name="connsiteX641" fmla="*/ 0 w 18574"/>
                    <a:gd name="connsiteY641" fmla="*/ 4711 h 9699"/>
                    <a:gd name="connsiteX642" fmla="*/ 0 w 18574"/>
                    <a:gd name="connsiteY642" fmla="*/ 4711 h 9699"/>
                    <a:gd name="connsiteX643" fmla="*/ 0 w 18574"/>
                    <a:gd name="connsiteY643" fmla="*/ 4711 h 96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  <a:cxn ang="0">
                      <a:pos x="connsiteX384" y="connsiteY384"/>
                    </a:cxn>
                    <a:cxn ang="0">
                      <a:pos x="connsiteX385" y="connsiteY385"/>
                    </a:cxn>
                    <a:cxn ang="0">
                      <a:pos x="connsiteX386" y="connsiteY386"/>
                    </a:cxn>
                    <a:cxn ang="0">
                      <a:pos x="connsiteX387" y="connsiteY387"/>
                    </a:cxn>
                    <a:cxn ang="0">
                      <a:pos x="connsiteX388" y="connsiteY388"/>
                    </a:cxn>
                    <a:cxn ang="0">
                      <a:pos x="connsiteX389" y="connsiteY389"/>
                    </a:cxn>
                    <a:cxn ang="0">
                      <a:pos x="connsiteX390" y="connsiteY390"/>
                    </a:cxn>
                    <a:cxn ang="0">
                      <a:pos x="connsiteX391" y="connsiteY391"/>
                    </a:cxn>
                    <a:cxn ang="0">
                      <a:pos x="connsiteX392" y="connsiteY392"/>
                    </a:cxn>
                    <a:cxn ang="0">
                      <a:pos x="connsiteX393" y="connsiteY393"/>
                    </a:cxn>
                    <a:cxn ang="0">
                      <a:pos x="connsiteX394" y="connsiteY394"/>
                    </a:cxn>
                    <a:cxn ang="0">
                      <a:pos x="connsiteX395" y="connsiteY395"/>
                    </a:cxn>
                    <a:cxn ang="0">
                      <a:pos x="connsiteX396" y="connsiteY396"/>
                    </a:cxn>
                    <a:cxn ang="0">
                      <a:pos x="connsiteX397" y="connsiteY397"/>
                    </a:cxn>
                    <a:cxn ang="0">
                      <a:pos x="connsiteX398" y="connsiteY398"/>
                    </a:cxn>
                    <a:cxn ang="0">
                      <a:pos x="connsiteX399" y="connsiteY399"/>
                    </a:cxn>
                    <a:cxn ang="0">
                      <a:pos x="connsiteX400" y="connsiteY400"/>
                    </a:cxn>
                    <a:cxn ang="0">
                      <a:pos x="connsiteX401" y="connsiteY401"/>
                    </a:cxn>
                    <a:cxn ang="0">
                      <a:pos x="connsiteX402" y="connsiteY402"/>
                    </a:cxn>
                    <a:cxn ang="0">
                      <a:pos x="connsiteX403" y="connsiteY403"/>
                    </a:cxn>
                    <a:cxn ang="0">
                      <a:pos x="connsiteX404" y="connsiteY404"/>
                    </a:cxn>
                    <a:cxn ang="0">
                      <a:pos x="connsiteX405" y="connsiteY405"/>
                    </a:cxn>
                    <a:cxn ang="0">
                      <a:pos x="connsiteX406" y="connsiteY406"/>
                    </a:cxn>
                    <a:cxn ang="0">
                      <a:pos x="connsiteX407" y="connsiteY407"/>
                    </a:cxn>
                    <a:cxn ang="0">
                      <a:pos x="connsiteX408" y="connsiteY408"/>
                    </a:cxn>
                    <a:cxn ang="0">
                      <a:pos x="connsiteX409" y="connsiteY409"/>
                    </a:cxn>
                    <a:cxn ang="0">
                      <a:pos x="connsiteX410" y="connsiteY410"/>
                    </a:cxn>
                    <a:cxn ang="0">
                      <a:pos x="connsiteX411" y="connsiteY411"/>
                    </a:cxn>
                    <a:cxn ang="0">
                      <a:pos x="connsiteX412" y="connsiteY412"/>
                    </a:cxn>
                    <a:cxn ang="0">
                      <a:pos x="connsiteX413" y="connsiteY413"/>
                    </a:cxn>
                    <a:cxn ang="0">
                      <a:pos x="connsiteX414" y="connsiteY414"/>
                    </a:cxn>
                    <a:cxn ang="0">
                      <a:pos x="connsiteX415" y="connsiteY415"/>
                    </a:cxn>
                    <a:cxn ang="0">
                      <a:pos x="connsiteX416" y="connsiteY416"/>
                    </a:cxn>
                    <a:cxn ang="0">
                      <a:pos x="connsiteX417" y="connsiteY417"/>
                    </a:cxn>
                    <a:cxn ang="0">
                      <a:pos x="connsiteX418" y="connsiteY418"/>
                    </a:cxn>
                    <a:cxn ang="0">
                      <a:pos x="connsiteX419" y="connsiteY419"/>
                    </a:cxn>
                    <a:cxn ang="0">
                      <a:pos x="connsiteX420" y="connsiteY420"/>
                    </a:cxn>
                    <a:cxn ang="0">
                      <a:pos x="connsiteX421" y="connsiteY421"/>
                    </a:cxn>
                    <a:cxn ang="0">
                      <a:pos x="connsiteX422" y="connsiteY422"/>
                    </a:cxn>
                    <a:cxn ang="0">
                      <a:pos x="connsiteX423" y="connsiteY423"/>
                    </a:cxn>
                    <a:cxn ang="0">
                      <a:pos x="connsiteX424" y="connsiteY424"/>
                    </a:cxn>
                    <a:cxn ang="0">
                      <a:pos x="connsiteX425" y="connsiteY425"/>
                    </a:cxn>
                    <a:cxn ang="0">
                      <a:pos x="connsiteX426" y="connsiteY426"/>
                    </a:cxn>
                    <a:cxn ang="0">
                      <a:pos x="connsiteX427" y="connsiteY427"/>
                    </a:cxn>
                    <a:cxn ang="0">
                      <a:pos x="connsiteX428" y="connsiteY428"/>
                    </a:cxn>
                    <a:cxn ang="0">
                      <a:pos x="connsiteX429" y="connsiteY429"/>
                    </a:cxn>
                    <a:cxn ang="0">
                      <a:pos x="connsiteX430" y="connsiteY430"/>
                    </a:cxn>
                    <a:cxn ang="0">
                      <a:pos x="connsiteX431" y="connsiteY431"/>
                    </a:cxn>
                    <a:cxn ang="0">
                      <a:pos x="connsiteX432" y="connsiteY432"/>
                    </a:cxn>
                    <a:cxn ang="0">
                      <a:pos x="connsiteX433" y="connsiteY433"/>
                    </a:cxn>
                    <a:cxn ang="0">
                      <a:pos x="connsiteX434" y="connsiteY434"/>
                    </a:cxn>
                    <a:cxn ang="0">
                      <a:pos x="connsiteX435" y="connsiteY435"/>
                    </a:cxn>
                    <a:cxn ang="0">
                      <a:pos x="connsiteX436" y="connsiteY436"/>
                    </a:cxn>
                    <a:cxn ang="0">
                      <a:pos x="connsiteX437" y="connsiteY437"/>
                    </a:cxn>
                    <a:cxn ang="0">
                      <a:pos x="connsiteX438" y="connsiteY438"/>
                    </a:cxn>
                    <a:cxn ang="0">
                      <a:pos x="connsiteX439" y="connsiteY439"/>
                    </a:cxn>
                    <a:cxn ang="0">
                      <a:pos x="connsiteX440" y="connsiteY440"/>
                    </a:cxn>
                    <a:cxn ang="0">
                      <a:pos x="connsiteX441" y="connsiteY441"/>
                    </a:cxn>
                    <a:cxn ang="0">
                      <a:pos x="connsiteX442" y="connsiteY442"/>
                    </a:cxn>
                    <a:cxn ang="0">
                      <a:pos x="connsiteX443" y="connsiteY443"/>
                    </a:cxn>
                    <a:cxn ang="0">
                      <a:pos x="connsiteX444" y="connsiteY444"/>
                    </a:cxn>
                    <a:cxn ang="0">
                      <a:pos x="connsiteX445" y="connsiteY445"/>
                    </a:cxn>
                    <a:cxn ang="0">
                      <a:pos x="connsiteX446" y="connsiteY446"/>
                    </a:cxn>
                    <a:cxn ang="0">
                      <a:pos x="connsiteX447" y="connsiteY447"/>
                    </a:cxn>
                    <a:cxn ang="0">
                      <a:pos x="connsiteX448" y="connsiteY448"/>
                    </a:cxn>
                    <a:cxn ang="0">
                      <a:pos x="connsiteX449" y="connsiteY449"/>
                    </a:cxn>
                    <a:cxn ang="0">
                      <a:pos x="connsiteX450" y="connsiteY450"/>
                    </a:cxn>
                    <a:cxn ang="0">
                      <a:pos x="connsiteX451" y="connsiteY451"/>
                    </a:cxn>
                    <a:cxn ang="0">
                      <a:pos x="connsiteX452" y="connsiteY452"/>
                    </a:cxn>
                    <a:cxn ang="0">
                      <a:pos x="connsiteX453" y="connsiteY453"/>
                    </a:cxn>
                    <a:cxn ang="0">
                      <a:pos x="connsiteX454" y="connsiteY454"/>
                    </a:cxn>
                    <a:cxn ang="0">
                      <a:pos x="connsiteX455" y="connsiteY455"/>
                    </a:cxn>
                    <a:cxn ang="0">
                      <a:pos x="connsiteX456" y="connsiteY456"/>
                    </a:cxn>
                    <a:cxn ang="0">
                      <a:pos x="connsiteX457" y="connsiteY457"/>
                    </a:cxn>
                    <a:cxn ang="0">
                      <a:pos x="connsiteX458" y="connsiteY458"/>
                    </a:cxn>
                    <a:cxn ang="0">
                      <a:pos x="connsiteX459" y="connsiteY459"/>
                    </a:cxn>
                    <a:cxn ang="0">
                      <a:pos x="connsiteX460" y="connsiteY460"/>
                    </a:cxn>
                    <a:cxn ang="0">
                      <a:pos x="connsiteX461" y="connsiteY461"/>
                    </a:cxn>
                    <a:cxn ang="0">
                      <a:pos x="connsiteX462" y="connsiteY462"/>
                    </a:cxn>
                    <a:cxn ang="0">
                      <a:pos x="connsiteX463" y="connsiteY463"/>
                    </a:cxn>
                    <a:cxn ang="0">
                      <a:pos x="connsiteX464" y="connsiteY464"/>
                    </a:cxn>
                    <a:cxn ang="0">
                      <a:pos x="connsiteX465" y="connsiteY465"/>
                    </a:cxn>
                    <a:cxn ang="0">
                      <a:pos x="connsiteX466" y="connsiteY466"/>
                    </a:cxn>
                    <a:cxn ang="0">
                      <a:pos x="connsiteX467" y="connsiteY467"/>
                    </a:cxn>
                    <a:cxn ang="0">
                      <a:pos x="connsiteX468" y="connsiteY468"/>
                    </a:cxn>
                    <a:cxn ang="0">
                      <a:pos x="connsiteX469" y="connsiteY469"/>
                    </a:cxn>
                    <a:cxn ang="0">
                      <a:pos x="connsiteX470" y="connsiteY470"/>
                    </a:cxn>
                    <a:cxn ang="0">
                      <a:pos x="connsiteX471" y="connsiteY471"/>
                    </a:cxn>
                    <a:cxn ang="0">
                      <a:pos x="connsiteX472" y="connsiteY472"/>
                    </a:cxn>
                    <a:cxn ang="0">
                      <a:pos x="connsiteX473" y="connsiteY473"/>
                    </a:cxn>
                    <a:cxn ang="0">
                      <a:pos x="connsiteX474" y="connsiteY474"/>
                    </a:cxn>
                    <a:cxn ang="0">
                      <a:pos x="connsiteX475" y="connsiteY475"/>
                    </a:cxn>
                    <a:cxn ang="0">
                      <a:pos x="connsiteX476" y="connsiteY476"/>
                    </a:cxn>
                    <a:cxn ang="0">
                      <a:pos x="connsiteX477" y="connsiteY477"/>
                    </a:cxn>
                    <a:cxn ang="0">
                      <a:pos x="connsiteX478" y="connsiteY478"/>
                    </a:cxn>
                    <a:cxn ang="0">
                      <a:pos x="connsiteX479" y="connsiteY479"/>
                    </a:cxn>
                    <a:cxn ang="0">
                      <a:pos x="connsiteX480" y="connsiteY480"/>
                    </a:cxn>
                    <a:cxn ang="0">
                      <a:pos x="connsiteX481" y="connsiteY481"/>
                    </a:cxn>
                    <a:cxn ang="0">
                      <a:pos x="connsiteX482" y="connsiteY482"/>
                    </a:cxn>
                    <a:cxn ang="0">
                      <a:pos x="connsiteX483" y="connsiteY483"/>
                    </a:cxn>
                    <a:cxn ang="0">
                      <a:pos x="connsiteX484" y="connsiteY484"/>
                    </a:cxn>
                    <a:cxn ang="0">
                      <a:pos x="connsiteX485" y="connsiteY485"/>
                    </a:cxn>
                    <a:cxn ang="0">
                      <a:pos x="connsiteX486" y="connsiteY486"/>
                    </a:cxn>
                    <a:cxn ang="0">
                      <a:pos x="connsiteX487" y="connsiteY487"/>
                    </a:cxn>
                    <a:cxn ang="0">
                      <a:pos x="connsiteX488" y="connsiteY488"/>
                    </a:cxn>
                    <a:cxn ang="0">
                      <a:pos x="connsiteX489" y="connsiteY489"/>
                    </a:cxn>
                    <a:cxn ang="0">
                      <a:pos x="connsiteX490" y="connsiteY490"/>
                    </a:cxn>
                    <a:cxn ang="0">
                      <a:pos x="connsiteX491" y="connsiteY491"/>
                    </a:cxn>
                    <a:cxn ang="0">
                      <a:pos x="connsiteX492" y="connsiteY492"/>
                    </a:cxn>
                    <a:cxn ang="0">
                      <a:pos x="connsiteX493" y="connsiteY493"/>
                    </a:cxn>
                    <a:cxn ang="0">
                      <a:pos x="connsiteX494" y="connsiteY494"/>
                    </a:cxn>
                    <a:cxn ang="0">
                      <a:pos x="connsiteX495" y="connsiteY495"/>
                    </a:cxn>
                    <a:cxn ang="0">
                      <a:pos x="connsiteX496" y="connsiteY496"/>
                    </a:cxn>
                    <a:cxn ang="0">
                      <a:pos x="connsiteX497" y="connsiteY497"/>
                    </a:cxn>
                    <a:cxn ang="0">
                      <a:pos x="connsiteX498" y="connsiteY498"/>
                    </a:cxn>
                    <a:cxn ang="0">
                      <a:pos x="connsiteX499" y="connsiteY499"/>
                    </a:cxn>
                    <a:cxn ang="0">
                      <a:pos x="connsiteX500" y="connsiteY500"/>
                    </a:cxn>
                    <a:cxn ang="0">
                      <a:pos x="connsiteX501" y="connsiteY501"/>
                    </a:cxn>
                    <a:cxn ang="0">
                      <a:pos x="connsiteX502" y="connsiteY502"/>
                    </a:cxn>
                    <a:cxn ang="0">
                      <a:pos x="connsiteX503" y="connsiteY503"/>
                    </a:cxn>
                    <a:cxn ang="0">
                      <a:pos x="connsiteX504" y="connsiteY504"/>
                    </a:cxn>
                    <a:cxn ang="0">
                      <a:pos x="connsiteX505" y="connsiteY505"/>
                    </a:cxn>
                    <a:cxn ang="0">
                      <a:pos x="connsiteX506" y="connsiteY506"/>
                    </a:cxn>
                    <a:cxn ang="0">
                      <a:pos x="connsiteX507" y="connsiteY507"/>
                    </a:cxn>
                    <a:cxn ang="0">
                      <a:pos x="connsiteX508" y="connsiteY508"/>
                    </a:cxn>
                    <a:cxn ang="0">
                      <a:pos x="connsiteX509" y="connsiteY509"/>
                    </a:cxn>
                    <a:cxn ang="0">
                      <a:pos x="connsiteX510" y="connsiteY510"/>
                    </a:cxn>
                    <a:cxn ang="0">
                      <a:pos x="connsiteX511" y="connsiteY511"/>
                    </a:cxn>
                    <a:cxn ang="0">
                      <a:pos x="connsiteX512" y="connsiteY512"/>
                    </a:cxn>
                    <a:cxn ang="0">
                      <a:pos x="connsiteX513" y="connsiteY513"/>
                    </a:cxn>
                    <a:cxn ang="0">
                      <a:pos x="connsiteX514" y="connsiteY514"/>
                    </a:cxn>
                    <a:cxn ang="0">
                      <a:pos x="connsiteX515" y="connsiteY515"/>
                    </a:cxn>
                    <a:cxn ang="0">
                      <a:pos x="connsiteX516" y="connsiteY516"/>
                    </a:cxn>
                    <a:cxn ang="0">
                      <a:pos x="connsiteX517" y="connsiteY517"/>
                    </a:cxn>
                    <a:cxn ang="0">
                      <a:pos x="connsiteX518" y="connsiteY518"/>
                    </a:cxn>
                    <a:cxn ang="0">
                      <a:pos x="connsiteX519" y="connsiteY519"/>
                    </a:cxn>
                    <a:cxn ang="0">
                      <a:pos x="connsiteX520" y="connsiteY520"/>
                    </a:cxn>
                    <a:cxn ang="0">
                      <a:pos x="connsiteX521" y="connsiteY521"/>
                    </a:cxn>
                    <a:cxn ang="0">
                      <a:pos x="connsiteX522" y="connsiteY522"/>
                    </a:cxn>
                    <a:cxn ang="0">
                      <a:pos x="connsiteX523" y="connsiteY523"/>
                    </a:cxn>
                    <a:cxn ang="0">
                      <a:pos x="connsiteX524" y="connsiteY524"/>
                    </a:cxn>
                    <a:cxn ang="0">
                      <a:pos x="connsiteX525" y="connsiteY525"/>
                    </a:cxn>
                    <a:cxn ang="0">
                      <a:pos x="connsiteX526" y="connsiteY526"/>
                    </a:cxn>
                    <a:cxn ang="0">
                      <a:pos x="connsiteX527" y="connsiteY527"/>
                    </a:cxn>
                    <a:cxn ang="0">
                      <a:pos x="connsiteX528" y="connsiteY528"/>
                    </a:cxn>
                    <a:cxn ang="0">
                      <a:pos x="connsiteX529" y="connsiteY529"/>
                    </a:cxn>
                    <a:cxn ang="0">
                      <a:pos x="connsiteX530" y="connsiteY530"/>
                    </a:cxn>
                    <a:cxn ang="0">
                      <a:pos x="connsiteX531" y="connsiteY531"/>
                    </a:cxn>
                    <a:cxn ang="0">
                      <a:pos x="connsiteX532" y="connsiteY532"/>
                    </a:cxn>
                    <a:cxn ang="0">
                      <a:pos x="connsiteX533" y="connsiteY533"/>
                    </a:cxn>
                    <a:cxn ang="0">
                      <a:pos x="connsiteX534" y="connsiteY534"/>
                    </a:cxn>
                    <a:cxn ang="0">
                      <a:pos x="connsiteX535" y="connsiteY535"/>
                    </a:cxn>
                    <a:cxn ang="0">
                      <a:pos x="connsiteX536" y="connsiteY536"/>
                    </a:cxn>
                    <a:cxn ang="0">
                      <a:pos x="connsiteX537" y="connsiteY537"/>
                    </a:cxn>
                    <a:cxn ang="0">
                      <a:pos x="connsiteX538" y="connsiteY538"/>
                    </a:cxn>
                    <a:cxn ang="0">
                      <a:pos x="connsiteX539" y="connsiteY539"/>
                    </a:cxn>
                    <a:cxn ang="0">
                      <a:pos x="connsiteX540" y="connsiteY540"/>
                    </a:cxn>
                    <a:cxn ang="0">
                      <a:pos x="connsiteX541" y="connsiteY541"/>
                    </a:cxn>
                    <a:cxn ang="0">
                      <a:pos x="connsiteX542" y="connsiteY542"/>
                    </a:cxn>
                    <a:cxn ang="0">
                      <a:pos x="connsiteX543" y="connsiteY543"/>
                    </a:cxn>
                    <a:cxn ang="0">
                      <a:pos x="connsiteX544" y="connsiteY544"/>
                    </a:cxn>
                    <a:cxn ang="0">
                      <a:pos x="connsiteX545" y="connsiteY545"/>
                    </a:cxn>
                    <a:cxn ang="0">
                      <a:pos x="connsiteX546" y="connsiteY546"/>
                    </a:cxn>
                    <a:cxn ang="0">
                      <a:pos x="connsiteX547" y="connsiteY547"/>
                    </a:cxn>
                    <a:cxn ang="0">
                      <a:pos x="connsiteX548" y="connsiteY548"/>
                    </a:cxn>
                    <a:cxn ang="0">
                      <a:pos x="connsiteX549" y="connsiteY549"/>
                    </a:cxn>
                    <a:cxn ang="0">
                      <a:pos x="connsiteX550" y="connsiteY550"/>
                    </a:cxn>
                    <a:cxn ang="0">
                      <a:pos x="connsiteX551" y="connsiteY551"/>
                    </a:cxn>
                    <a:cxn ang="0">
                      <a:pos x="connsiteX552" y="connsiteY552"/>
                    </a:cxn>
                    <a:cxn ang="0">
                      <a:pos x="connsiteX553" y="connsiteY553"/>
                    </a:cxn>
                    <a:cxn ang="0">
                      <a:pos x="connsiteX554" y="connsiteY554"/>
                    </a:cxn>
                    <a:cxn ang="0">
                      <a:pos x="connsiteX555" y="connsiteY555"/>
                    </a:cxn>
                    <a:cxn ang="0">
                      <a:pos x="connsiteX556" y="connsiteY556"/>
                    </a:cxn>
                    <a:cxn ang="0">
                      <a:pos x="connsiteX557" y="connsiteY557"/>
                    </a:cxn>
                    <a:cxn ang="0">
                      <a:pos x="connsiteX558" y="connsiteY558"/>
                    </a:cxn>
                    <a:cxn ang="0">
                      <a:pos x="connsiteX559" y="connsiteY559"/>
                    </a:cxn>
                    <a:cxn ang="0">
                      <a:pos x="connsiteX560" y="connsiteY560"/>
                    </a:cxn>
                    <a:cxn ang="0">
                      <a:pos x="connsiteX561" y="connsiteY561"/>
                    </a:cxn>
                    <a:cxn ang="0">
                      <a:pos x="connsiteX562" y="connsiteY562"/>
                    </a:cxn>
                    <a:cxn ang="0">
                      <a:pos x="connsiteX563" y="connsiteY563"/>
                    </a:cxn>
                    <a:cxn ang="0">
                      <a:pos x="connsiteX564" y="connsiteY564"/>
                    </a:cxn>
                    <a:cxn ang="0">
                      <a:pos x="connsiteX565" y="connsiteY565"/>
                    </a:cxn>
                    <a:cxn ang="0">
                      <a:pos x="connsiteX566" y="connsiteY566"/>
                    </a:cxn>
                    <a:cxn ang="0">
                      <a:pos x="connsiteX567" y="connsiteY567"/>
                    </a:cxn>
                    <a:cxn ang="0">
                      <a:pos x="connsiteX568" y="connsiteY568"/>
                    </a:cxn>
                    <a:cxn ang="0">
                      <a:pos x="connsiteX569" y="connsiteY569"/>
                    </a:cxn>
                    <a:cxn ang="0">
                      <a:pos x="connsiteX570" y="connsiteY570"/>
                    </a:cxn>
                    <a:cxn ang="0">
                      <a:pos x="connsiteX571" y="connsiteY571"/>
                    </a:cxn>
                    <a:cxn ang="0">
                      <a:pos x="connsiteX572" y="connsiteY572"/>
                    </a:cxn>
                    <a:cxn ang="0">
                      <a:pos x="connsiteX573" y="connsiteY573"/>
                    </a:cxn>
                    <a:cxn ang="0">
                      <a:pos x="connsiteX574" y="connsiteY574"/>
                    </a:cxn>
                    <a:cxn ang="0">
                      <a:pos x="connsiteX575" y="connsiteY575"/>
                    </a:cxn>
                    <a:cxn ang="0">
                      <a:pos x="connsiteX576" y="connsiteY576"/>
                    </a:cxn>
                    <a:cxn ang="0">
                      <a:pos x="connsiteX577" y="connsiteY577"/>
                    </a:cxn>
                    <a:cxn ang="0">
                      <a:pos x="connsiteX578" y="connsiteY578"/>
                    </a:cxn>
                    <a:cxn ang="0">
                      <a:pos x="connsiteX579" y="connsiteY579"/>
                    </a:cxn>
                    <a:cxn ang="0">
                      <a:pos x="connsiteX580" y="connsiteY580"/>
                    </a:cxn>
                    <a:cxn ang="0">
                      <a:pos x="connsiteX581" y="connsiteY581"/>
                    </a:cxn>
                    <a:cxn ang="0">
                      <a:pos x="connsiteX582" y="connsiteY582"/>
                    </a:cxn>
                    <a:cxn ang="0">
                      <a:pos x="connsiteX583" y="connsiteY583"/>
                    </a:cxn>
                    <a:cxn ang="0">
                      <a:pos x="connsiteX584" y="connsiteY584"/>
                    </a:cxn>
                    <a:cxn ang="0">
                      <a:pos x="connsiteX585" y="connsiteY585"/>
                    </a:cxn>
                    <a:cxn ang="0">
                      <a:pos x="connsiteX586" y="connsiteY586"/>
                    </a:cxn>
                    <a:cxn ang="0">
                      <a:pos x="connsiteX587" y="connsiteY587"/>
                    </a:cxn>
                    <a:cxn ang="0">
                      <a:pos x="connsiteX588" y="connsiteY588"/>
                    </a:cxn>
                    <a:cxn ang="0">
                      <a:pos x="connsiteX589" y="connsiteY589"/>
                    </a:cxn>
                    <a:cxn ang="0">
                      <a:pos x="connsiteX590" y="connsiteY590"/>
                    </a:cxn>
                    <a:cxn ang="0">
                      <a:pos x="connsiteX591" y="connsiteY591"/>
                    </a:cxn>
                    <a:cxn ang="0">
                      <a:pos x="connsiteX592" y="connsiteY592"/>
                    </a:cxn>
                    <a:cxn ang="0">
                      <a:pos x="connsiteX593" y="connsiteY593"/>
                    </a:cxn>
                    <a:cxn ang="0">
                      <a:pos x="connsiteX594" y="connsiteY594"/>
                    </a:cxn>
                    <a:cxn ang="0">
                      <a:pos x="connsiteX595" y="connsiteY595"/>
                    </a:cxn>
                    <a:cxn ang="0">
                      <a:pos x="connsiteX596" y="connsiteY596"/>
                    </a:cxn>
                    <a:cxn ang="0">
                      <a:pos x="connsiteX597" y="connsiteY597"/>
                    </a:cxn>
                    <a:cxn ang="0">
                      <a:pos x="connsiteX598" y="connsiteY598"/>
                    </a:cxn>
                    <a:cxn ang="0">
                      <a:pos x="connsiteX599" y="connsiteY599"/>
                    </a:cxn>
                    <a:cxn ang="0">
                      <a:pos x="connsiteX600" y="connsiteY600"/>
                    </a:cxn>
                    <a:cxn ang="0">
                      <a:pos x="connsiteX601" y="connsiteY601"/>
                    </a:cxn>
                    <a:cxn ang="0">
                      <a:pos x="connsiteX602" y="connsiteY602"/>
                    </a:cxn>
                    <a:cxn ang="0">
                      <a:pos x="connsiteX603" y="connsiteY603"/>
                    </a:cxn>
                    <a:cxn ang="0">
                      <a:pos x="connsiteX604" y="connsiteY604"/>
                    </a:cxn>
                    <a:cxn ang="0">
                      <a:pos x="connsiteX605" y="connsiteY605"/>
                    </a:cxn>
                    <a:cxn ang="0">
                      <a:pos x="connsiteX606" y="connsiteY606"/>
                    </a:cxn>
                    <a:cxn ang="0">
                      <a:pos x="connsiteX607" y="connsiteY607"/>
                    </a:cxn>
                    <a:cxn ang="0">
                      <a:pos x="connsiteX608" y="connsiteY608"/>
                    </a:cxn>
                    <a:cxn ang="0">
                      <a:pos x="connsiteX609" y="connsiteY609"/>
                    </a:cxn>
                    <a:cxn ang="0">
                      <a:pos x="connsiteX610" y="connsiteY610"/>
                    </a:cxn>
                    <a:cxn ang="0">
                      <a:pos x="connsiteX611" y="connsiteY611"/>
                    </a:cxn>
                    <a:cxn ang="0">
                      <a:pos x="connsiteX612" y="connsiteY612"/>
                    </a:cxn>
                    <a:cxn ang="0">
                      <a:pos x="connsiteX613" y="connsiteY613"/>
                    </a:cxn>
                    <a:cxn ang="0">
                      <a:pos x="connsiteX614" y="connsiteY614"/>
                    </a:cxn>
                    <a:cxn ang="0">
                      <a:pos x="connsiteX615" y="connsiteY615"/>
                    </a:cxn>
                    <a:cxn ang="0">
                      <a:pos x="connsiteX616" y="connsiteY616"/>
                    </a:cxn>
                    <a:cxn ang="0">
                      <a:pos x="connsiteX617" y="connsiteY617"/>
                    </a:cxn>
                    <a:cxn ang="0">
                      <a:pos x="connsiteX618" y="connsiteY618"/>
                    </a:cxn>
                    <a:cxn ang="0">
                      <a:pos x="connsiteX619" y="connsiteY619"/>
                    </a:cxn>
                    <a:cxn ang="0">
                      <a:pos x="connsiteX620" y="connsiteY620"/>
                    </a:cxn>
                    <a:cxn ang="0">
                      <a:pos x="connsiteX621" y="connsiteY621"/>
                    </a:cxn>
                    <a:cxn ang="0">
                      <a:pos x="connsiteX622" y="connsiteY622"/>
                    </a:cxn>
                    <a:cxn ang="0">
                      <a:pos x="connsiteX623" y="connsiteY623"/>
                    </a:cxn>
                    <a:cxn ang="0">
                      <a:pos x="connsiteX624" y="connsiteY624"/>
                    </a:cxn>
                    <a:cxn ang="0">
                      <a:pos x="connsiteX625" y="connsiteY625"/>
                    </a:cxn>
                    <a:cxn ang="0">
                      <a:pos x="connsiteX626" y="connsiteY626"/>
                    </a:cxn>
                    <a:cxn ang="0">
                      <a:pos x="connsiteX627" y="connsiteY627"/>
                    </a:cxn>
                    <a:cxn ang="0">
                      <a:pos x="connsiteX628" y="connsiteY628"/>
                    </a:cxn>
                    <a:cxn ang="0">
                      <a:pos x="connsiteX629" y="connsiteY629"/>
                    </a:cxn>
                    <a:cxn ang="0">
                      <a:pos x="connsiteX630" y="connsiteY630"/>
                    </a:cxn>
                    <a:cxn ang="0">
                      <a:pos x="connsiteX631" y="connsiteY631"/>
                    </a:cxn>
                    <a:cxn ang="0">
                      <a:pos x="connsiteX632" y="connsiteY632"/>
                    </a:cxn>
                    <a:cxn ang="0">
                      <a:pos x="connsiteX633" y="connsiteY633"/>
                    </a:cxn>
                    <a:cxn ang="0">
                      <a:pos x="connsiteX634" y="connsiteY634"/>
                    </a:cxn>
                    <a:cxn ang="0">
                      <a:pos x="connsiteX635" y="connsiteY635"/>
                    </a:cxn>
                    <a:cxn ang="0">
                      <a:pos x="connsiteX636" y="connsiteY636"/>
                    </a:cxn>
                    <a:cxn ang="0">
                      <a:pos x="connsiteX637" y="connsiteY637"/>
                    </a:cxn>
                    <a:cxn ang="0">
                      <a:pos x="connsiteX638" y="connsiteY638"/>
                    </a:cxn>
                    <a:cxn ang="0">
                      <a:pos x="connsiteX639" y="connsiteY639"/>
                    </a:cxn>
                    <a:cxn ang="0">
                      <a:pos x="connsiteX640" y="connsiteY640"/>
                    </a:cxn>
                    <a:cxn ang="0">
                      <a:pos x="connsiteX641" y="connsiteY641"/>
                    </a:cxn>
                    <a:cxn ang="0">
                      <a:pos x="connsiteX642" y="connsiteY642"/>
                    </a:cxn>
                    <a:cxn ang="0">
                      <a:pos x="connsiteX643" y="connsiteY643"/>
                    </a:cxn>
                  </a:cxnLst>
                  <a:rect l="l" t="t" r="r" b="b"/>
                  <a:pathLst>
                    <a:path w="18574" h="9699">
                      <a:moveTo>
                        <a:pt x="18297" y="3603"/>
                      </a:moveTo>
                      <a:lnTo>
                        <a:pt x="18575" y="3603"/>
                      </a:lnTo>
                      <a:cubicBezTo>
                        <a:pt x="18575" y="3603"/>
                        <a:pt x="18575" y="3603"/>
                        <a:pt x="18575" y="3603"/>
                      </a:cubicBezTo>
                      <a:lnTo>
                        <a:pt x="18297" y="3603"/>
                      </a:lnTo>
                      <a:cubicBezTo>
                        <a:pt x="18297" y="3326"/>
                        <a:pt x="18297" y="3326"/>
                        <a:pt x="18297" y="3326"/>
                      </a:cubicBezTo>
                      <a:lnTo>
                        <a:pt x="17743" y="3326"/>
                      </a:lnTo>
                      <a:cubicBezTo>
                        <a:pt x="17743" y="3326"/>
                        <a:pt x="17743" y="3326"/>
                        <a:pt x="17743" y="3326"/>
                      </a:cubicBezTo>
                      <a:lnTo>
                        <a:pt x="17743" y="3326"/>
                      </a:lnTo>
                      <a:cubicBezTo>
                        <a:pt x="17743" y="3326"/>
                        <a:pt x="17743" y="3326"/>
                        <a:pt x="17743" y="3326"/>
                      </a:cubicBezTo>
                      <a:lnTo>
                        <a:pt x="17743" y="3326"/>
                      </a:lnTo>
                      <a:cubicBezTo>
                        <a:pt x="17743" y="3326"/>
                        <a:pt x="17743" y="3326"/>
                        <a:pt x="17743" y="3326"/>
                      </a:cubicBezTo>
                      <a:lnTo>
                        <a:pt x="17743" y="3326"/>
                      </a:lnTo>
                      <a:cubicBezTo>
                        <a:pt x="17743" y="3326"/>
                        <a:pt x="17743" y="3326"/>
                        <a:pt x="17743" y="3326"/>
                      </a:cubicBezTo>
                      <a:lnTo>
                        <a:pt x="17743" y="3326"/>
                      </a:lnTo>
                      <a:cubicBezTo>
                        <a:pt x="17743" y="3326"/>
                        <a:pt x="17743" y="3326"/>
                        <a:pt x="17743" y="3326"/>
                      </a:cubicBezTo>
                      <a:lnTo>
                        <a:pt x="17743" y="3326"/>
                      </a:lnTo>
                      <a:cubicBezTo>
                        <a:pt x="17743" y="3049"/>
                        <a:pt x="17743" y="2494"/>
                        <a:pt x="17743" y="2494"/>
                      </a:cubicBezTo>
                      <a:lnTo>
                        <a:pt x="17188" y="2494"/>
                      </a:lnTo>
                      <a:cubicBezTo>
                        <a:pt x="17188" y="2494"/>
                        <a:pt x="17188" y="2494"/>
                        <a:pt x="17188" y="2494"/>
                      </a:cubicBezTo>
                      <a:lnTo>
                        <a:pt x="17188" y="2494"/>
                      </a:lnTo>
                      <a:cubicBezTo>
                        <a:pt x="17188" y="2494"/>
                        <a:pt x="17188" y="2494"/>
                        <a:pt x="17188" y="2494"/>
                      </a:cubicBezTo>
                      <a:lnTo>
                        <a:pt x="17188" y="2494"/>
                      </a:lnTo>
                      <a:cubicBezTo>
                        <a:pt x="17188" y="2494"/>
                        <a:pt x="16634" y="2494"/>
                        <a:pt x="16634" y="2494"/>
                      </a:cubicBezTo>
                      <a:lnTo>
                        <a:pt x="16634" y="2494"/>
                      </a:lnTo>
                      <a:cubicBezTo>
                        <a:pt x="16634" y="2494"/>
                        <a:pt x="16634" y="2771"/>
                        <a:pt x="16634" y="2771"/>
                      </a:cubicBezTo>
                      <a:lnTo>
                        <a:pt x="16357" y="2771"/>
                      </a:lnTo>
                      <a:cubicBezTo>
                        <a:pt x="16357" y="2771"/>
                        <a:pt x="16357" y="2771"/>
                        <a:pt x="16357" y="2771"/>
                      </a:cubicBezTo>
                      <a:lnTo>
                        <a:pt x="16357" y="2771"/>
                      </a:lnTo>
                      <a:cubicBezTo>
                        <a:pt x="16357" y="2771"/>
                        <a:pt x="16357" y="2771"/>
                        <a:pt x="16357" y="2771"/>
                      </a:cubicBezTo>
                      <a:lnTo>
                        <a:pt x="16357" y="2771"/>
                      </a:lnTo>
                      <a:cubicBezTo>
                        <a:pt x="16357" y="2771"/>
                        <a:pt x="16357" y="3049"/>
                        <a:pt x="16357" y="3049"/>
                      </a:cubicBezTo>
                      <a:lnTo>
                        <a:pt x="16357" y="3049"/>
                      </a:lnTo>
                      <a:cubicBezTo>
                        <a:pt x="16357" y="3049"/>
                        <a:pt x="15802" y="3049"/>
                        <a:pt x="15802" y="3049"/>
                      </a:cubicBezTo>
                      <a:lnTo>
                        <a:pt x="15802" y="3049"/>
                      </a:lnTo>
                      <a:cubicBezTo>
                        <a:pt x="15802" y="3049"/>
                        <a:pt x="15802" y="3049"/>
                        <a:pt x="15802" y="3049"/>
                      </a:cubicBezTo>
                      <a:lnTo>
                        <a:pt x="15248" y="3049"/>
                      </a:lnTo>
                      <a:cubicBezTo>
                        <a:pt x="15248" y="2771"/>
                        <a:pt x="14970" y="2217"/>
                        <a:pt x="14970" y="2217"/>
                      </a:cubicBezTo>
                      <a:lnTo>
                        <a:pt x="14970" y="2217"/>
                      </a:lnTo>
                      <a:cubicBezTo>
                        <a:pt x="14970" y="2217"/>
                        <a:pt x="14694" y="2217"/>
                        <a:pt x="14694" y="2217"/>
                      </a:cubicBezTo>
                      <a:lnTo>
                        <a:pt x="14694" y="2217"/>
                      </a:lnTo>
                      <a:cubicBezTo>
                        <a:pt x="14694" y="2217"/>
                        <a:pt x="14694" y="2217"/>
                        <a:pt x="14694" y="2217"/>
                      </a:cubicBezTo>
                      <a:lnTo>
                        <a:pt x="14694" y="2217"/>
                      </a:lnTo>
                      <a:cubicBezTo>
                        <a:pt x="14694" y="2494"/>
                        <a:pt x="14416" y="2771"/>
                        <a:pt x="14416" y="2771"/>
                      </a:cubicBezTo>
                      <a:lnTo>
                        <a:pt x="14416" y="2771"/>
                      </a:lnTo>
                      <a:cubicBezTo>
                        <a:pt x="14416" y="2771"/>
                        <a:pt x="14416" y="2771"/>
                        <a:pt x="14416" y="2771"/>
                      </a:cubicBezTo>
                      <a:lnTo>
                        <a:pt x="14416" y="2771"/>
                      </a:lnTo>
                      <a:cubicBezTo>
                        <a:pt x="14416" y="2771"/>
                        <a:pt x="14416" y="2771"/>
                        <a:pt x="14416" y="2771"/>
                      </a:cubicBezTo>
                      <a:lnTo>
                        <a:pt x="14416" y="2771"/>
                      </a:lnTo>
                      <a:lnTo>
                        <a:pt x="14416" y="3326"/>
                      </a:lnTo>
                      <a:cubicBezTo>
                        <a:pt x="14139" y="3326"/>
                        <a:pt x="13862" y="3326"/>
                        <a:pt x="13862" y="3326"/>
                      </a:cubicBezTo>
                      <a:lnTo>
                        <a:pt x="13862" y="2771"/>
                      </a:lnTo>
                      <a:cubicBezTo>
                        <a:pt x="14139" y="2771"/>
                        <a:pt x="14139" y="2771"/>
                        <a:pt x="14139" y="2771"/>
                      </a:cubicBezTo>
                      <a:lnTo>
                        <a:pt x="14139" y="2771"/>
                      </a:lnTo>
                      <a:cubicBezTo>
                        <a:pt x="14139" y="2771"/>
                        <a:pt x="14139" y="2771"/>
                        <a:pt x="14139" y="2771"/>
                      </a:cubicBezTo>
                      <a:lnTo>
                        <a:pt x="14139" y="2771"/>
                      </a:lnTo>
                      <a:cubicBezTo>
                        <a:pt x="14139" y="2771"/>
                        <a:pt x="14139" y="2771"/>
                        <a:pt x="14139" y="2771"/>
                      </a:cubicBezTo>
                      <a:lnTo>
                        <a:pt x="14139" y="2771"/>
                      </a:lnTo>
                      <a:cubicBezTo>
                        <a:pt x="14139" y="2771"/>
                        <a:pt x="14139" y="2771"/>
                        <a:pt x="14139" y="2771"/>
                      </a:cubicBezTo>
                      <a:lnTo>
                        <a:pt x="14139" y="2771"/>
                      </a:lnTo>
                      <a:cubicBezTo>
                        <a:pt x="14139" y="2771"/>
                        <a:pt x="14139" y="2771"/>
                        <a:pt x="14139" y="2771"/>
                      </a:cubicBezTo>
                      <a:lnTo>
                        <a:pt x="14139" y="2771"/>
                      </a:lnTo>
                      <a:cubicBezTo>
                        <a:pt x="14139" y="2771"/>
                        <a:pt x="14416" y="1940"/>
                        <a:pt x="14416" y="1940"/>
                      </a:cubicBezTo>
                      <a:lnTo>
                        <a:pt x="14416" y="1940"/>
                      </a:lnTo>
                      <a:cubicBezTo>
                        <a:pt x="14416" y="1940"/>
                        <a:pt x="14416" y="1940"/>
                        <a:pt x="14416" y="1940"/>
                      </a:cubicBezTo>
                      <a:lnTo>
                        <a:pt x="14416" y="1940"/>
                      </a:lnTo>
                      <a:lnTo>
                        <a:pt x="14416" y="1386"/>
                      </a:lnTo>
                      <a:lnTo>
                        <a:pt x="14416" y="1386"/>
                      </a:lnTo>
                      <a:cubicBezTo>
                        <a:pt x="14416" y="1386"/>
                        <a:pt x="14416" y="1386"/>
                        <a:pt x="14416" y="1386"/>
                      </a:cubicBezTo>
                      <a:lnTo>
                        <a:pt x="14416" y="1386"/>
                      </a:lnTo>
                      <a:cubicBezTo>
                        <a:pt x="14416" y="1386"/>
                        <a:pt x="14139" y="1386"/>
                        <a:pt x="14139" y="1386"/>
                      </a:cubicBezTo>
                      <a:lnTo>
                        <a:pt x="14139" y="2217"/>
                      </a:lnTo>
                      <a:cubicBezTo>
                        <a:pt x="13862" y="2217"/>
                        <a:pt x="13584" y="2217"/>
                        <a:pt x="13584" y="2217"/>
                      </a:cubicBezTo>
                      <a:lnTo>
                        <a:pt x="13584" y="2217"/>
                      </a:lnTo>
                      <a:cubicBezTo>
                        <a:pt x="13584" y="2217"/>
                        <a:pt x="13584" y="2494"/>
                        <a:pt x="13584" y="2494"/>
                      </a:cubicBezTo>
                      <a:lnTo>
                        <a:pt x="13307" y="2494"/>
                      </a:lnTo>
                      <a:cubicBezTo>
                        <a:pt x="13307" y="2494"/>
                        <a:pt x="13307" y="2494"/>
                        <a:pt x="13307" y="2494"/>
                      </a:cubicBezTo>
                      <a:lnTo>
                        <a:pt x="13307" y="2494"/>
                      </a:lnTo>
                      <a:cubicBezTo>
                        <a:pt x="13307" y="2494"/>
                        <a:pt x="13307" y="1940"/>
                        <a:pt x="13307" y="1940"/>
                      </a:cubicBezTo>
                      <a:lnTo>
                        <a:pt x="13584" y="1940"/>
                      </a:lnTo>
                      <a:lnTo>
                        <a:pt x="13584" y="1386"/>
                      </a:lnTo>
                      <a:lnTo>
                        <a:pt x="13307" y="1386"/>
                      </a:lnTo>
                      <a:cubicBezTo>
                        <a:pt x="13307" y="1386"/>
                        <a:pt x="13307" y="1386"/>
                        <a:pt x="13307" y="1386"/>
                      </a:cubicBezTo>
                      <a:lnTo>
                        <a:pt x="13307" y="1386"/>
                      </a:lnTo>
                      <a:cubicBezTo>
                        <a:pt x="13307" y="1386"/>
                        <a:pt x="13307" y="1386"/>
                        <a:pt x="13307" y="1386"/>
                      </a:cubicBezTo>
                      <a:lnTo>
                        <a:pt x="13307" y="1386"/>
                      </a:lnTo>
                      <a:cubicBezTo>
                        <a:pt x="13307" y="1386"/>
                        <a:pt x="13307" y="1386"/>
                        <a:pt x="13307" y="1386"/>
                      </a:cubicBezTo>
                      <a:lnTo>
                        <a:pt x="13307" y="1386"/>
                      </a:lnTo>
                      <a:cubicBezTo>
                        <a:pt x="13307" y="1386"/>
                        <a:pt x="13307" y="1386"/>
                        <a:pt x="13307" y="1386"/>
                      </a:cubicBezTo>
                      <a:lnTo>
                        <a:pt x="13307" y="1386"/>
                      </a:lnTo>
                      <a:cubicBezTo>
                        <a:pt x="13307" y="1386"/>
                        <a:pt x="13307" y="1386"/>
                        <a:pt x="13307" y="1386"/>
                      </a:cubicBezTo>
                      <a:lnTo>
                        <a:pt x="13307" y="1386"/>
                      </a:lnTo>
                      <a:lnTo>
                        <a:pt x="12198" y="2494"/>
                      </a:lnTo>
                      <a:lnTo>
                        <a:pt x="12198" y="2494"/>
                      </a:lnTo>
                      <a:cubicBezTo>
                        <a:pt x="12198" y="2494"/>
                        <a:pt x="12198" y="2494"/>
                        <a:pt x="12198" y="2494"/>
                      </a:cubicBezTo>
                      <a:lnTo>
                        <a:pt x="12198" y="2494"/>
                      </a:lnTo>
                      <a:cubicBezTo>
                        <a:pt x="12198" y="2494"/>
                        <a:pt x="12198" y="2494"/>
                        <a:pt x="12198" y="2494"/>
                      </a:cubicBezTo>
                      <a:lnTo>
                        <a:pt x="12198" y="2494"/>
                      </a:lnTo>
                      <a:cubicBezTo>
                        <a:pt x="12198" y="2494"/>
                        <a:pt x="12198" y="2494"/>
                        <a:pt x="12198" y="2494"/>
                      </a:cubicBezTo>
                      <a:lnTo>
                        <a:pt x="12198" y="2494"/>
                      </a:lnTo>
                      <a:cubicBezTo>
                        <a:pt x="12198" y="2494"/>
                        <a:pt x="12198" y="2494"/>
                        <a:pt x="12198" y="2494"/>
                      </a:cubicBezTo>
                      <a:lnTo>
                        <a:pt x="12198" y="2494"/>
                      </a:lnTo>
                      <a:cubicBezTo>
                        <a:pt x="12198" y="2494"/>
                        <a:pt x="12198" y="2494"/>
                        <a:pt x="12198" y="2494"/>
                      </a:cubicBezTo>
                      <a:lnTo>
                        <a:pt x="12198" y="2494"/>
                      </a:lnTo>
                      <a:cubicBezTo>
                        <a:pt x="12198" y="2494"/>
                        <a:pt x="12198" y="2217"/>
                        <a:pt x="12198" y="2217"/>
                      </a:cubicBezTo>
                      <a:lnTo>
                        <a:pt x="12198" y="2217"/>
                      </a:lnTo>
                      <a:cubicBezTo>
                        <a:pt x="12198" y="2217"/>
                        <a:pt x="12198" y="2217"/>
                        <a:pt x="12198" y="2217"/>
                      </a:cubicBezTo>
                      <a:lnTo>
                        <a:pt x="12198" y="2217"/>
                      </a:lnTo>
                      <a:cubicBezTo>
                        <a:pt x="12198" y="2217"/>
                        <a:pt x="12198" y="2217"/>
                        <a:pt x="12198" y="2217"/>
                      </a:cubicBezTo>
                      <a:lnTo>
                        <a:pt x="12198" y="2217"/>
                      </a:lnTo>
                      <a:cubicBezTo>
                        <a:pt x="12198" y="2217"/>
                        <a:pt x="12198" y="2217"/>
                        <a:pt x="12198" y="2217"/>
                      </a:cubicBezTo>
                      <a:lnTo>
                        <a:pt x="12198" y="2217"/>
                      </a:lnTo>
                      <a:cubicBezTo>
                        <a:pt x="12198" y="2217"/>
                        <a:pt x="12198" y="1940"/>
                        <a:pt x="12198" y="1940"/>
                      </a:cubicBezTo>
                      <a:lnTo>
                        <a:pt x="12198" y="1940"/>
                      </a:lnTo>
                      <a:cubicBezTo>
                        <a:pt x="12198" y="1940"/>
                        <a:pt x="12198" y="1940"/>
                        <a:pt x="12198" y="1940"/>
                      </a:cubicBezTo>
                      <a:lnTo>
                        <a:pt x="12198" y="1940"/>
                      </a:lnTo>
                      <a:cubicBezTo>
                        <a:pt x="12198" y="1940"/>
                        <a:pt x="12198" y="1386"/>
                        <a:pt x="12198" y="1386"/>
                      </a:cubicBezTo>
                      <a:lnTo>
                        <a:pt x="12198" y="1386"/>
                      </a:lnTo>
                      <a:cubicBezTo>
                        <a:pt x="12198" y="1386"/>
                        <a:pt x="12198" y="1386"/>
                        <a:pt x="12198" y="1386"/>
                      </a:cubicBezTo>
                      <a:lnTo>
                        <a:pt x="12198" y="1386"/>
                      </a:lnTo>
                      <a:cubicBezTo>
                        <a:pt x="12198" y="1386"/>
                        <a:pt x="12198" y="832"/>
                        <a:pt x="12198" y="832"/>
                      </a:cubicBezTo>
                      <a:lnTo>
                        <a:pt x="12198" y="832"/>
                      </a:lnTo>
                      <a:cubicBezTo>
                        <a:pt x="12198" y="832"/>
                        <a:pt x="12198" y="832"/>
                        <a:pt x="12198" y="832"/>
                      </a:cubicBezTo>
                      <a:lnTo>
                        <a:pt x="12198" y="832"/>
                      </a:lnTo>
                      <a:cubicBezTo>
                        <a:pt x="12198" y="832"/>
                        <a:pt x="12198" y="832"/>
                        <a:pt x="12198" y="832"/>
                      </a:cubicBezTo>
                      <a:lnTo>
                        <a:pt x="12198" y="832"/>
                      </a:lnTo>
                      <a:cubicBezTo>
                        <a:pt x="12198" y="832"/>
                        <a:pt x="12198" y="832"/>
                        <a:pt x="12198" y="832"/>
                      </a:cubicBezTo>
                      <a:lnTo>
                        <a:pt x="12198" y="832"/>
                      </a:lnTo>
                      <a:cubicBezTo>
                        <a:pt x="12198" y="554"/>
                        <a:pt x="12198" y="554"/>
                        <a:pt x="12198" y="554"/>
                      </a:cubicBezTo>
                      <a:lnTo>
                        <a:pt x="12198" y="554"/>
                      </a:lnTo>
                      <a:cubicBezTo>
                        <a:pt x="12198" y="554"/>
                        <a:pt x="12198" y="554"/>
                        <a:pt x="12198" y="554"/>
                      </a:cubicBezTo>
                      <a:lnTo>
                        <a:pt x="12198" y="554"/>
                      </a:lnTo>
                      <a:cubicBezTo>
                        <a:pt x="12198" y="554"/>
                        <a:pt x="12198" y="554"/>
                        <a:pt x="12198" y="554"/>
                      </a:cubicBezTo>
                      <a:lnTo>
                        <a:pt x="11366" y="0"/>
                      </a:lnTo>
                      <a:lnTo>
                        <a:pt x="11366" y="0"/>
                      </a:lnTo>
                      <a:cubicBezTo>
                        <a:pt x="11366" y="0"/>
                        <a:pt x="11366" y="0"/>
                        <a:pt x="11366" y="0"/>
                      </a:cubicBezTo>
                      <a:lnTo>
                        <a:pt x="11366" y="0"/>
                      </a:lnTo>
                      <a:cubicBezTo>
                        <a:pt x="11366" y="0"/>
                        <a:pt x="11366" y="0"/>
                        <a:pt x="11366" y="0"/>
                      </a:cubicBezTo>
                      <a:lnTo>
                        <a:pt x="11089" y="0"/>
                      </a:lnTo>
                      <a:cubicBezTo>
                        <a:pt x="11089" y="0"/>
                        <a:pt x="11089" y="0"/>
                        <a:pt x="11089" y="0"/>
                      </a:cubicBezTo>
                      <a:lnTo>
                        <a:pt x="11089" y="0"/>
                      </a:lnTo>
                      <a:lnTo>
                        <a:pt x="11089" y="0"/>
                      </a:lnTo>
                      <a:cubicBezTo>
                        <a:pt x="11089" y="0"/>
                        <a:pt x="11089" y="0"/>
                        <a:pt x="11089" y="0"/>
                      </a:cubicBezTo>
                      <a:lnTo>
                        <a:pt x="11089" y="0"/>
                      </a:lnTo>
                      <a:cubicBezTo>
                        <a:pt x="11089" y="0"/>
                        <a:pt x="11089" y="0"/>
                        <a:pt x="11089" y="0"/>
                      </a:cubicBezTo>
                      <a:lnTo>
                        <a:pt x="11089" y="0"/>
                      </a:lnTo>
                      <a:cubicBezTo>
                        <a:pt x="11089" y="0"/>
                        <a:pt x="9980" y="0"/>
                        <a:pt x="9980" y="0"/>
                      </a:cubicBezTo>
                      <a:lnTo>
                        <a:pt x="9980" y="0"/>
                      </a:lnTo>
                      <a:cubicBezTo>
                        <a:pt x="9980" y="0"/>
                        <a:pt x="9980" y="0"/>
                        <a:pt x="9980" y="0"/>
                      </a:cubicBezTo>
                      <a:lnTo>
                        <a:pt x="8594" y="1109"/>
                      </a:lnTo>
                      <a:lnTo>
                        <a:pt x="8594" y="1109"/>
                      </a:lnTo>
                      <a:cubicBezTo>
                        <a:pt x="8594" y="1109"/>
                        <a:pt x="8594" y="1109"/>
                        <a:pt x="8594" y="1109"/>
                      </a:cubicBezTo>
                      <a:lnTo>
                        <a:pt x="8594" y="1109"/>
                      </a:lnTo>
                      <a:cubicBezTo>
                        <a:pt x="8594" y="1109"/>
                        <a:pt x="8317" y="1109"/>
                        <a:pt x="8317" y="1109"/>
                      </a:cubicBezTo>
                      <a:lnTo>
                        <a:pt x="8317" y="1109"/>
                      </a:lnTo>
                      <a:cubicBezTo>
                        <a:pt x="8317" y="1109"/>
                        <a:pt x="8317" y="1109"/>
                        <a:pt x="8317" y="1109"/>
                      </a:cubicBezTo>
                      <a:lnTo>
                        <a:pt x="8317" y="1109"/>
                      </a:lnTo>
                      <a:cubicBezTo>
                        <a:pt x="8317" y="1109"/>
                        <a:pt x="8317" y="1109"/>
                        <a:pt x="8317" y="1109"/>
                      </a:cubicBezTo>
                      <a:lnTo>
                        <a:pt x="8317" y="1109"/>
                      </a:lnTo>
                      <a:lnTo>
                        <a:pt x="8317" y="1109"/>
                      </a:lnTo>
                      <a:lnTo>
                        <a:pt x="8317" y="2217"/>
                      </a:lnTo>
                      <a:cubicBezTo>
                        <a:pt x="8040" y="2217"/>
                        <a:pt x="7763" y="2217"/>
                        <a:pt x="7763" y="2217"/>
                      </a:cubicBezTo>
                      <a:lnTo>
                        <a:pt x="7763" y="2217"/>
                      </a:lnTo>
                      <a:cubicBezTo>
                        <a:pt x="7763" y="2217"/>
                        <a:pt x="7763" y="2217"/>
                        <a:pt x="7763" y="2217"/>
                      </a:cubicBezTo>
                      <a:lnTo>
                        <a:pt x="7763" y="2217"/>
                      </a:lnTo>
                      <a:cubicBezTo>
                        <a:pt x="7763" y="2217"/>
                        <a:pt x="7763" y="2217"/>
                        <a:pt x="7763" y="2217"/>
                      </a:cubicBezTo>
                      <a:lnTo>
                        <a:pt x="7763" y="2217"/>
                      </a:lnTo>
                      <a:cubicBezTo>
                        <a:pt x="7763" y="2217"/>
                        <a:pt x="7763" y="2217"/>
                        <a:pt x="7763" y="2217"/>
                      </a:cubicBezTo>
                      <a:lnTo>
                        <a:pt x="7763" y="2217"/>
                      </a:lnTo>
                      <a:cubicBezTo>
                        <a:pt x="7763" y="2217"/>
                        <a:pt x="7763" y="2494"/>
                        <a:pt x="7763" y="2494"/>
                      </a:cubicBezTo>
                      <a:lnTo>
                        <a:pt x="7763" y="2494"/>
                      </a:lnTo>
                      <a:cubicBezTo>
                        <a:pt x="7763" y="2771"/>
                        <a:pt x="7763" y="3049"/>
                        <a:pt x="7763" y="3049"/>
                      </a:cubicBezTo>
                      <a:lnTo>
                        <a:pt x="7763" y="3049"/>
                      </a:lnTo>
                      <a:cubicBezTo>
                        <a:pt x="7763" y="2771"/>
                        <a:pt x="7763" y="2771"/>
                        <a:pt x="7763" y="2771"/>
                      </a:cubicBezTo>
                      <a:lnTo>
                        <a:pt x="7763" y="2771"/>
                      </a:lnTo>
                      <a:cubicBezTo>
                        <a:pt x="7763" y="2771"/>
                        <a:pt x="7763" y="2494"/>
                        <a:pt x="7763" y="2494"/>
                      </a:cubicBezTo>
                      <a:lnTo>
                        <a:pt x="7763" y="2494"/>
                      </a:lnTo>
                      <a:cubicBezTo>
                        <a:pt x="7763" y="2494"/>
                        <a:pt x="7763" y="2771"/>
                        <a:pt x="7763" y="2771"/>
                      </a:cubicBezTo>
                      <a:lnTo>
                        <a:pt x="7763" y="2771"/>
                      </a:lnTo>
                      <a:cubicBezTo>
                        <a:pt x="7763" y="2771"/>
                        <a:pt x="7763" y="2771"/>
                        <a:pt x="7763" y="2771"/>
                      </a:cubicBezTo>
                      <a:lnTo>
                        <a:pt x="7763" y="2771"/>
                      </a:lnTo>
                      <a:cubicBezTo>
                        <a:pt x="7763" y="2771"/>
                        <a:pt x="7763" y="2771"/>
                        <a:pt x="7763" y="2771"/>
                      </a:cubicBezTo>
                      <a:lnTo>
                        <a:pt x="7763" y="2771"/>
                      </a:lnTo>
                      <a:cubicBezTo>
                        <a:pt x="7763" y="2771"/>
                        <a:pt x="7763" y="2771"/>
                        <a:pt x="7763" y="2771"/>
                      </a:cubicBezTo>
                      <a:lnTo>
                        <a:pt x="7763" y="2771"/>
                      </a:lnTo>
                      <a:cubicBezTo>
                        <a:pt x="7763" y="2771"/>
                        <a:pt x="7763" y="2771"/>
                        <a:pt x="7763" y="2771"/>
                      </a:cubicBezTo>
                      <a:lnTo>
                        <a:pt x="7763" y="2771"/>
                      </a:lnTo>
                      <a:cubicBezTo>
                        <a:pt x="7763" y="2771"/>
                        <a:pt x="7763" y="2771"/>
                        <a:pt x="7763" y="2771"/>
                      </a:cubicBezTo>
                      <a:lnTo>
                        <a:pt x="7763" y="2771"/>
                      </a:lnTo>
                      <a:cubicBezTo>
                        <a:pt x="7763" y="2771"/>
                        <a:pt x="7763" y="2494"/>
                        <a:pt x="7763" y="2494"/>
                      </a:cubicBezTo>
                      <a:lnTo>
                        <a:pt x="7763" y="2494"/>
                      </a:lnTo>
                      <a:cubicBezTo>
                        <a:pt x="7763" y="2494"/>
                        <a:pt x="7763" y="2494"/>
                        <a:pt x="7763" y="2494"/>
                      </a:cubicBezTo>
                      <a:lnTo>
                        <a:pt x="7763" y="2494"/>
                      </a:lnTo>
                      <a:cubicBezTo>
                        <a:pt x="7763" y="2494"/>
                        <a:pt x="7763" y="2494"/>
                        <a:pt x="7763" y="2494"/>
                      </a:cubicBezTo>
                      <a:lnTo>
                        <a:pt x="7763" y="2494"/>
                      </a:lnTo>
                      <a:cubicBezTo>
                        <a:pt x="7763" y="2494"/>
                        <a:pt x="7763" y="2494"/>
                        <a:pt x="7763" y="2494"/>
                      </a:cubicBezTo>
                      <a:lnTo>
                        <a:pt x="7763" y="2494"/>
                      </a:lnTo>
                      <a:cubicBezTo>
                        <a:pt x="7763" y="2494"/>
                        <a:pt x="7763" y="2494"/>
                        <a:pt x="7763" y="2494"/>
                      </a:cubicBezTo>
                      <a:lnTo>
                        <a:pt x="7763" y="2494"/>
                      </a:lnTo>
                      <a:cubicBezTo>
                        <a:pt x="7763" y="2494"/>
                        <a:pt x="7763" y="2494"/>
                        <a:pt x="7763" y="2494"/>
                      </a:cubicBezTo>
                      <a:lnTo>
                        <a:pt x="7763" y="2494"/>
                      </a:lnTo>
                      <a:cubicBezTo>
                        <a:pt x="7763" y="2494"/>
                        <a:pt x="8040" y="2494"/>
                        <a:pt x="8040" y="2494"/>
                      </a:cubicBezTo>
                      <a:lnTo>
                        <a:pt x="8040" y="2494"/>
                      </a:lnTo>
                      <a:cubicBezTo>
                        <a:pt x="8040" y="2494"/>
                        <a:pt x="8040" y="2494"/>
                        <a:pt x="8040" y="2494"/>
                      </a:cubicBezTo>
                      <a:lnTo>
                        <a:pt x="8040" y="2494"/>
                      </a:lnTo>
                      <a:cubicBezTo>
                        <a:pt x="8040" y="2494"/>
                        <a:pt x="8040" y="2494"/>
                        <a:pt x="8040" y="2494"/>
                      </a:cubicBezTo>
                      <a:lnTo>
                        <a:pt x="8040" y="2494"/>
                      </a:lnTo>
                      <a:cubicBezTo>
                        <a:pt x="8040" y="2494"/>
                        <a:pt x="8040" y="2217"/>
                        <a:pt x="8040" y="2217"/>
                      </a:cubicBezTo>
                      <a:lnTo>
                        <a:pt x="8040" y="2217"/>
                      </a:lnTo>
                      <a:cubicBezTo>
                        <a:pt x="8040" y="2217"/>
                        <a:pt x="8040" y="2217"/>
                        <a:pt x="8040" y="2217"/>
                      </a:cubicBezTo>
                      <a:lnTo>
                        <a:pt x="8040" y="2217"/>
                      </a:lnTo>
                      <a:cubicBezTo>
                        <a:pt x="8040" y="2217"/>
                        <a:pt x="8040" y="2217"/>
                        <a:pt x="8040" y="2217"/>
                      </a:cubicBezTo>
                      <a:lnTo>
                        <a:pt x="8040" y="2217"/>
                      </a:lnTo>
                      <a:cubicBezTo>
                        <a:pt x="8040" y="2217"/>
                        <a:pt x="8040" y="2217"/>
                        <a:pt x="8040" y="2217"/>
                      </a:cubicBezTo>
                      <a:lnTo>
                        <a:pt x="8040" y="2217"/>
                      </a:lnTo>
                      <a:cubicBezTo>
                        <a:pt x="8040" y="2217"/>
                        <a:pt x="8040" y="2217"/>
                        <a:pt x="8040" y="2217"/>
                      </a:cubicBezTo>
                      <a:lnTo>
                        <a:pt x="8040" y="2217"/>
                      </a:lnTo>
                      <a:cubicBezTo>
                        <a:pt x="8040" y="2217"/>
                        <a:pt x="8040" y="2217"/>
                        <a:pt x="8040" y="2217"/>
                      </a:cubicBezTo>
                      <a:lnTo>
                        <a:pt x="7763" y="2217"/>
                      </a:lnTo>
                      <a:cubicBezTo>
                        <a:pt x="7763" y="1940"/>
                        <a:pt x="7763" y="2217"/>
                        <a:pt x="7763" y="2217"/>
                      </a:cubicBezTo>
                      <a:lnTo>
                        <a:pt x="7763" y="2217"/>
                      </a:lnTo>
                      <a:cubicBezTo>
                        <a:pt x="7763" y="2217"/>
                        <a:pt x="7763" y="2217"/>
                        <a:pt x="7763" y="2217"/>
                      </a:cubicBezTo>
                      <a:lnTo>
                        <a:pt x="7763" y="2217"/>
                      </a:lnTo>
                      <a:cubicBezTo>
                        <a:pt x="7763" y="2217"/>
                        <a:pt x="7763" y="2217"/>
                        <a:pt x="7763" y="2217"/>
                      </a:cubicBezTo>
                      <a:lnTo>
                        <a:pt x="7763" y="2217"/>
                      </a:lnTo>
                      <a:cubicBezTo>
                        <a:pt x="7763" y="2217"/>
                        <a:pt x="7763" y="2217"/>
                        <a:pt x="7763" y="2217"/>
                      </a:cubicBezTo>
                      <a:lnTo>
                        <a:pt x="7763" y="2217"/>
                      </a:lnTo>
                      <a:cubicBezTo>
                        <a:pt x="7763" y="2217"/>
                        <a:pt x="7763" y="1663"/>
                        <a:pt x="7763" y="1663"/>
                      </a:cubicBezTo>
                      <a:lnTo>
                        <a:pt x="7763" y="1663"/>
                      </a:lnTo>
                      <a:cubicBezTo>
                        <a:pt x="7763" y="1663"/>
                        <a:pt x="7763" y="1663"/>
                        <a:pt x="7763" y="1663"/>
                      </a:cubicBezTo>
                      <a:lnTo>
                        <a:pt x="7763" y="1663"/>
                      </a:lnTo>
                      <a:cubicBezTo>
                        <a:pt x="7763" y="1663"/>
                        <a:pt x="7208" y="1663"/>
                        <a:pt x="7208" y="1663"/>
                      </a:cubicBezTo>
                      <a:lnTo>
                        <a:pt x="6377" y="2494"/>
                      </a:lnTo>
                      <a:lnTo>
                        <a:pt x="6099" y="2494"/>
                      </a:lnTo>
                      <a:cubicBezTo>
                        <a:pt x="6099" y="2494"/>
                        <a:pt x="6099" y="2494"/>
                        <a:pt x="6099" y="2494"/>
                      </a:cubicBezTo>
                      <a:lnTo>
                        <a:pt x="6099" y="2494"/>
                      </a:lnTo>
                      <a:cubicBezTo>
                        <a:pt x="6099" y="2494"/>
                        <a:pt x="6099" y="2494"/>
                        <a:pt x="6099" y="2494"/>
                      </a:cubicBezTo>
                      <a:lnTo>
                        <a:pt x="6099" y="2494"/>
                      </a:lnTo>
                      <a:cubicBezTo>
                        <a:pt x="6099" y="2494"/>
                        <a:pt x="6099" y="2494"/>
                        <a:pt x="6099" y="2494"/>
                      </a:cubicBezTo>
                      <a:lnTo>
                        <a:pt x="6099" y="2494"/>
                      </a:lnTo>
                      <a:cubicBezTo>
                        <a:pt x="6099" y="2494"/>
                        <a:pt x="6099" y="2494"/>
                        <a:pt x="6099" y="2494"/>
                      </a:cubicBezTo>
                      <a:lnTo>
                        <a:pt x="6099" y="2494"/>
                      </a:lnTo>
                      <a:cubicBezTo>
                        <a:pt x="6099" y="2494"/>
                        <a:pt x="6099" y="2494"/>
                        <a:pt x="6099" y="2494"/>
                      </a:cubicBezTo>
                      <a:lnTo>
                        <a:pt x="6099" y="2494"/>
                      </a:lnTo>
                      <a:cubicBezTo>
                        <a:pt x="6099" y="2494"/>
                        <a:pt x="6099" y="2494"/>
                        <a:pt x="6099" y="2494"/>
                      </a:cubicBezTo>
                      <a:lnTo>
                        <a:pt x="6099" y="2494"/>
                      </a:lnTo>
                      <a:cubicBezTo>
                        <a:pt x="6099" y="2494"/>
                        <a:pt x="6099" y="2494"/>
                        <a:pt x="6099" y="2494"/>
                      </a:cubicBezTo>
                      <a:lnTo>
                        <a:pt x="6099" y="2494"/>
                      </a:lnTo>
                      <a:cubicBezTo>
                        <a:pt x="6099" y="2494"/>
                        <a:pt x="6099" y="2494"/>
                        <a:pt x="6099" y="2494"/>
                      </a:cubicBezTo>
                      <a:lnTo>
                        <a:pt x="6099" y="3049"/>
                      </a:lnTo>
                      <a:cubicBezTo>
                        <a:pt x="6099" y="3049"/>
                        <a:pt x="5822" y="3603"/>
                        <a:pt x="5822" y="3603"/>
                      </a:cubicBezTo>
                      <a:lnTo>
                        <a:pt x="5822" y="3603"/>
                      </a:lnTo>
                      <a:cubicBezTo>
                        <a:pt x="5822" y="3603"/>
                        <a:pt x="5822" y="3603"/>
                        <a:pt x="5822" y="3603"/>
                      </a:cubicBezTo>
                      <a:lnTo>
                        <a:pt x="5822" y="3603"/>
                      </a:lnTo>
                      <a:cubicBezTo>
                        <a:pt x="5822" y="3603"/>
                        <a:pt x="5822" y="3603"/>
                        <a:pt x="5822" y="3603"/>
                      </a:cubicBezTo>
                      <a:lnTo>
                        <a:pt x="6377" y="3603"/>
                      </a:lnTo>
                      <a:cubicBezTo>
                        <a:pt x="6377" y="3603"/>
                        <a:pt x="6377" y="3603"/>
                        <a:pt x="6377" y="3603"/>
                      </a:cubicBezTo>
                      <a:lnTo>
                        <a:pt x="6377" y="3603"/>
                      </a:lnTo>
                      <a:cubicBezTo>
                        <a:pt x="6377" y="3603"/>
                        <a:pt x="6377" y="3603"/>
                        <a:pt x="6377" y="3603"/>
                      </a:cubicBezTo>
                      <a:lnTo>
                        <a:pt x="6377" y="3603"/>
                      </a:lnTo>
                      <a:cubicBezTo>
                        <a:pt x="6377" y="3603"/>
                        <a:pt x="6377" y="3880"/>
                        <a:pt x="6377" y="3880"/>
                      </a:cubicBezTo>
                      <a:lnTo>
                        <a:pt x="6377" y="3880"/>
                      </a:lnTo>
                      <a:cubicBezTo>
                        <a:pt x="6377" y="3880"/>
                        <a:pt x="6377" y="3880"/>
                        <a:pt x="6377" y="3880"/>
                      </a:cubicBezTo>
                      <a:lnTo>
                        <a:pt x="6377" y="3880"/>
                      </a:lnTo>
                      <a:cubicBezTo>
                        <a:pt x="6377" y="3603"/>
                        <a:pt x="6377" y="3603"/>
                        <a:pt x="6377" y="3603"/>
                      </a:cubicBezTo>
                      <a:lnTo>
                        <a:pt x="6377" y="3603"/>
                      </a:lnTo>
                      <a:cubicBezTo>
                        <a:pt x="6377" y="3603"/>
                        <a:pt x="6377" y="3603"/>
                        <a:pt x="6377" y="3603"/>
                      </a:cubicBezTo>
                      <a:lnTo>
                        <a:pt x="6377" y="3603"/>
                      </a:lnTo>
                      <a:cubicBezTo>
                        <a:pt x="6377" y="3603"/>
                        <a:pt x="6377" y="3603"/>
                        <a:pt x="6377" y="3603"/>
                      </a:cubicBezTo>
                      <a:lnTo>
                        <a:pt x="6377" y="3603"/>
                      </a:lnTo>
                      <a:cubicBezTo>
                        <a:pt x="6377" y="3603"/>
                        <a:pt x="6377" y="3603"/>
                        <a:pt x="6377" y="3603"/>
                      </a:cubicBezTo>
                      <a:lnTo>
                        <a:pt x="6377" y="3603"/>
                      </a:lnTo>
                      <a:cubicBezTo>
                        <a:pt x="6377" y="3603"/>
                        <a:pt x="6377" y="3603"/>
                        <a:pt x="6377" y="3603"/>
                      </a:cubicBezTo>
                      <a:lnTo>
                        <a:pt x="6377" y="3603"/>
                      </a:lnTo>
                      <a:cubicBezTo>
                        <a:pt x="6377" y="3603"/>
                        <a:pt x="6377" y="3603"/>
                        <a:pt x="6377" y="3603"/>
                      </a:cubicBezTo>
                      <a:lnTo>
                        <a:pt x="6377" y="3603"/>
                      </a:lnTo>
                      <a:cubicBezTo>
                        <a:pt x="6377" y="3603"/>
                        <a:pt x="6377" y="3603"/>
                        <a:pt x="6377" y="3603"/>
                      </a:cubicBezTo>
                      <a:lnTo>
                        <a:pt x="6377" y="3603"/>
                      </a:lnTo>
                      <a:cubicBezTo>
                        <a:pt x="6377" y="3603"/>
                        <a:pt x="6377" y="3603"/>
                        <a:pt x="6377" y="3603"/>
                      </a:cubicBezTo>
                      <a:lnTo>
                        <a:pt x="6377" y="3603"/>
                      </a:lnTo>
                      <a:cubicBezTo>
                        <a:pt x="6377" y="3603"/>
                        <a:pt x="6377" y="3603"/>
                        <a:pt x="6377" y="3603"/>
                      </a:cubicBezTo>
                      <a:lnTo>
                        <a:pt x="6377" y="3603"/>
                      </a:lnTo>
                      <a:cubicBezTo>
                        <a:pt x="6377" y="3603"/>
                        <a:pt x="6377" y="3603"/>
                        <a:pt x="6377" y="3603"/>
                      </a:cubicBezTo>
                      <a:lnTo>
                        <a:pt x="6377" y="3603"/>
                      </a:lnTo>
                      <a:cubicBezTo>
                        <a:pt x="6377" y="3603"/>
                        <a:pt x="6377" y="3603"/>
                        <a:pt x="6377" y="3603"/>
                      </a:cubicBezTo>
                      <a:lnTo>
                        <a:pt x="6377" y="3603"/>
                      </a:lnTo>
                      <a:cubicBezTo>
                        <a:pt x="6377" y="3603"/>
                        <a:pt x="6099" y="3603"/>
                        <a:pt x="6099" y="3603"/>
                      </a:cubicBezTo>
                      <a:lnTo>
                        <a:pt x="6099" y="3603"/>
                      </a:lnTo>
                      <a:cubicBezTo>
                        <a:pt x="6099" y="3603"/>
                        <a:pt x="6099" y="3603"/>
                        <a:pt x="6099" y="3603"/>
                      </a:cubicBezTo>
                      <a:lnTo>
                        <a:pt x="6099" y="3603"/>
                      </a:lnTo>
                      <a:cubicBezTo>
                        <a:pt x="6099" y="3603"/>
                        <a:pt x="6099" y="3603"/>
                        <a:pt x="6099" y="3603"/>
                      </a:cubicBezTo>
                      <a:lnTo>
                        <a:pt x="6099" y="3603"/>
                      </a:lnTo>
                      <a:cubicBezTo>
                        <a:pt x="6099" y="3603"/>
                        <a:pt x="6099" y="3880"/>
                        <a:pt x="6099" y="3880"/>
                      </a:cubicBezTo>
                      <a:lnTo>
                        <a:pt x="6099" y="3880"/>
                      </a:lnTo>
                      <a:cubicBezTo>
                        <a:pt x="6099" y="3880"/>
                        <a:pt x="6099" y="3880"/>
                        <a:pt x="6099" y="3880"/>
                      </a:cubicBezTo>
                      <a:lnTo>
                        <a:pt x="6099" y="3880"/>
                      </a:lnTo>
                      <a:cubicBezTo>
                        <a:pt x="6099" y="3880"/>
                        <a:pt x="6099" y="3880"/>
                        <a:pt x="6099" y="3880"/>
                      </a:cubicBezTo>
                      <a:lnTo>
                        <a:pt x="6099" y="3880"/>
                      </a:lnTo>
                      <a:cubicBezTo>
                        <a:pt x="6099" y="3880"/>
                        <a:pt x="6099" y="3880"/>
                        <a:pt x="6099" y="3880"/>
                      </a:cubicBezTo>
                      <a:lnTo>
                        <a:pt x="6099" y="3880"/>
                      </a:lnTo>
                      <a:cubicBezTo>
                        <a:pt x="6099" y="3880"/>
                        <a:pt x="6099" y="3880"/>
                        <a:pt x="6099" y="3880"/>
                      </a:cubicBezTo>
                      <a:lnTo>
                        <a:pt x="6099" y="3880"/>
                      </a:lnTo>
                      <a:cubicBezTo>
                        <a:pt x="6099" y="3880"/>
                        <a:pt x="6653" y="4434"/>
                        <a:pt x="6653" y="4434"/>
                      </a:cubicBezTo>
                      <a:lnTo>
                        <a:pt x="6653" y="4434"/>
                      </a:lnTo>
                      <a:cubicBezTo>
                        <a:pt x="6653" y="4711"/>
                        <a:pt x="6653" y="4711"/>
                        <a:pt x="6653" y="4711"/>
                      </a:cubicBezTo>
                      <a:lnTo>
                        <a:pt x="6653" y="4711"/>
                      </a:lnTo>
                      <a:cubicBezTo>
                        <a:pt x="6653" y="4711"/>
                        <a:pt x="6653" y="4711"/>
                        <a:pt x="6653" y="4711"/>
                      </a:cubicBezTo>
                      <a:lnTo>
                        <a:pt x="6653" y="4711"/>
                      </a:lnTo>
                      <a:cubicBezTo>
                        <a:pt x="6653" y="4711"/>
                        <a:pt x="6653" y="4711"/>
                        <a:pt x="6653" y="4711"/>
                      </a:cubicBezTo>
                      <a:lnTo>
                        <a:pt x="6653" y="4711"/>
                      </a:lnTo>
                      <a:cubicBezTo>
                        <a:pt x="6653" y="4711"/>
                        <a:pt x="6653" y="4711"/>
                        <a:pt x="6653" y="4711"/>
                      </a:cubicBezTo>
                      <a:lnTo>
                        <a:pt x="6653" y="4711"/>
                      </a:lnTo>
                      <a:cubicBezTo>
                        <a:pt x="6653" y="4711"/>
                        <a:pt x="6653" y="4711"/>
                        <a:pt x="6653" y="4711"/>
                      </a:cubicBezTo>
                      <a:lnTo>
                        <a:pt x="6653" y="4711"/>
                      </a:lnTo>
                      <a:cubicBezTo>
                        <a:pt x="6653" y="4711"/>
                        <a:pt x="6653" y="4711"/>
                        <a:pt x="6653" y="4711"/>
                      </a:cubicBezTo>
                      <a:lnTo>
                        <a:pt x="6653" y="4711"/>
                      </a:lnTo>
                      <a:cubicBezTo>
                        <a:pt x="6653" y="4711"/>
                        <a:pt x="6653" y="4711"/>
                        <a:pt x="6653" y="4711"/>
                      </a:cubicBezTo>
                      <a:lnTo>
                        <a:pt x="6653" y="4711"/>
                      </a:lnTo>
                      <a:cubicBezTo>
                        <a:pt x="6653" y="4711"/>
                        <a:pt x="6653" y="4711"/>
                        <a:pt x="6653" y="4711"/>
                      </a:cubicBezTo>
                      <a:lnTo>
                        <a:pt x="6653" y="4711"/>
                      </a:lnTo>
                      <a:cubicBezTo>
                        <a:pt x="6653" y="4711"/>
                        <a:pt x="6653" y="4711"/>
                        <a:pt x="6653" y="4711"/>
                      </a:cubicBezTo>
                      <a:lnTo>
                        <a:pt x="5822" y="6928"/>
                      </a:lnTo>
                      <a:lnTo>
                        <a:pt x="5822" y="6928"/>
                      </a:lnTo>
                      <a:cubicBezTo>
                        <a:pt x="5822" y="6928"/>
                        <a:pt x="5822" y="7482"/>
                        <a:pt x="5822" y="7482"/>
                      </a:cubicBezTo>
                      <a:lnTo>
                        <a:pt x="5822" y="7482"/>
                      </a:lnTo>
                      <a:cubicBezTo>
                        <a:pt x="5822" y="7482"/>
                        <a:pt x="5822" y="7482"/>
                        <a:pt x="5822" y="7482"/>
                      </a:cubicBezTo>
                      <a:lnTo>
                        <a:pt x="5822" y="7482"/>
                      </a:lnTo>
                      <a:cubicBezTo>
                        <a:pt x="5822" y="7482"/>
                        <a:pt x="5822" y="7760"/>
                        <a:pt x="5822" y="7760"/>
                      </a:cubicBezTo>
                      <a:lnTo>
                        <a:pt x="5822" y="7760"/>
                      </a:lnTo>
                      <a:cubicBezTo>
                        <a:pt x="5822" y="7760"/>
                        <a:pt x="5822" y="7760"/>
                        <a:pt x="5822" y="7760"/>
                      </a:cubicBezTo>
                      <a:lnTo>
                        <a:pt x="5822" y="7760"/>
                      </a:lnTo>
                      <a:cubicBezTo>
                        <a:pt x="5822" y="7760"/>
                        <a:pt x="5822" y="7760"/>
                        <a:pt x="5822" y="7760"/>
                      </a:cubicBezTo>
                      <a:lnTo>
                        <a:pt x="5822" y="7760"/>
                      </a:lnTo>
                      <a:cubicBezTo>
                        <a:pt x="5822" y="7760"/>
                        <a:pt x="5545" y="7760"/>
                        <a:pt x="5545" y="7760"/>
                      </a:cubicBezTo>
                      <a:lnTo>
                        <a:pt x="5545" y="7760"/>
                      </a:lnTo>
                      <a:cubicBezTo>
                        <a:pt x="5545" y="8037"/>
                        <a:pt x="5545" y="7760"/>
                        <a:pt x="5545" y="7760"/>
                      </a:cubicBezTo>
                      <a:lnTo>
                        <a:pt x="6099" y="7760"/>
                      </a:lnTo>
                      <a:cubicBezTo>
                        <a:pt x="6099" y="7760"/>
                        <a:pt x="6099" y="8037"/>
                        <a:pt x="6099" y="8037"/>
                      </a:cubicBezTo>
                      <a:lnTo>
                        <a:pt x="6099" y="8037"/>
                      </a:lnTo>
                      <a:cubicBezTo>
                        <a:pt x="6099" y="8037"/>
                        <a:pt x="6099" y="8037"/>
                        <a:pt x="6099" y="8037"/>
                      </a:cubicBezTo>
                      <a:lnTo>
                        <a:pt x="6099" y="8037"/>
                      </a:lnTo>
                      <a:cubicBezTo>
                        <a:pt x="6099" y="8037"/>
                        <a:pt x="6099" y="8037"/>
                        <a:pt x="6099" y="8037"/>
                      </a:cubicBezTo>
                      <a:lnTo>
                        <a:pt x="6099" y="8037"/>
                      </a:lnTo>
                      <a:cubicBezTo>
                        <a:pt x="6099" y="8314"/>
                        <a:pt x="6099" y="8037"/>
                        <a:pt x="6099" y="8037"/>
                      </a:cubicBezTo>
                      <a:lnTo>
                        <a:pt x="6099" y="8037"/>
                      </a:lnTo>
                      <a:cubicBezTo>
                        <a:pt x="6099" y="8037"/>
                        <a:pt x="6099" y="8037"/>
                        <a:pt x="6099" y="8037"/>
                      </a:cubicBezTo>
                      <a:lnTo>
                        <a:pt x="6099" y="8037"/>
                      </a:lnTo>
                      <a:cubicBezTo>
                        <a:pt x="6099" y="8037"/>
                        <a:pt x="5822" y="8591"/>
                        <a:pt x="5822" y="8591"/>
                      </a:cubicBezTo>
                      <a:lnTo>
                        <a:pt x="5822" y="8591"/>
                      </a:lnTo>
                      <a:cubicBezTo>
                        <a:pt x="5822" y="8591"/>
                        <a:pt x="5822" y="8591"/>
                        <a:pt x="5822" y="8591"/>
                      </a:cubicBezTo>
                      <a:lnTo>
                        <a:pt x="5822" y="8591"/>
                      </a:lnTo>
                      <a:cubicBezTo>
                        <a:pt x="5822" y="8591"/>
                        <a:pt x="5822" y="8868"/>
                        <a:pt x="5822" y="8868"/>
                      </a:cubicBezTo>
                      <a:lnTo>
                        <a:pt x="5545" y="8868"/>
                      </a:lnTo>
                      <a:lnTo>
                        <a:pt x="5545" y="9422"/>
                      </a:lnTo>
                      <a:lnTo>
                        <a:pt x="5545" y="9422"/>
                      </a:lnTo>
                      <a:cubicBezTo>
                        <a:pt x="5545" y="9422"/>
                        <a:pt x="5545" y="9422"/>
                        <a:pt x="5545" y="9422"/>
                      </a:cubicBezTo>
                      <a:lnTo>
                        <a:pt x="5545" y="9422"/>
                      </a:lnTo>
                      <a:cubicBezTo>
                        <a:pt x="5545" y="9422"/>
                        <a:pt x="5545" y="9422"/>
                        <a:pt x="5545" y="9422"/>
                      </a:cubicBezTo>
                      <a:lnTo>
                        <a:pt x="5545" y="9422"/>
                      </a:lnTo>
                      <a:cubicBezTo>
                        <a:pt x="5545" y="9422"/>
                        <a:pt x="5545" y="9699"/>
                        <a:pt x="5545" y="9699"/>
                      </a:cubicBezTo>
                      <a:lnTo>
                        <a:pt x="6377" y="9699"/>
                      </a:lnTo>
                      <a:cubicBezTo>
                        <a:pt x="6377" y="9699"/>
                        <a:pt x="6377" y="9699"/>
                        <a:pt x="6377" y="9699"/>
                      </a:cubicBezTo>
                      <a:lnTo>
                        <a:pt x="5822" y="9699"/>
                      </a:lnTo>
                      <a:cubicBezTo>
                        <a:pt x="5822" y="9699"/>
                        <a:pt x="5822" y="9422"/>
                        <a:pt x="5822" y="9422"/>
                      </a:cubicBezTo>
                      <a:lnTo>
                        <a:pt x="6099" y="9422"/>
                      </a:lnTo>
                      <a:cubicBezTo>
                        <a:pt x="6099" y="9422"/>
                        <a:pt x="6099" y="9145"/>
                        <a:pt x="6099" y="9145"/>
                      </a:cubicBezTo>
                      <a:lnTo>
                        <a:pt x="6099" y="9145"/>
                      </a:lnTo>
                      <a:cubicBezTo>
                        <a:pt x="6099" y="8868"/>
                        <a:pt x="6099" y="8591"/>
                        <a:pt x="6099" y="8591"/>
                      </a:cubicBezTo>
                      <a:lnTo>
                        <a:pt x="6099" y="8037"/>
                      </a:lnTo>
                      <a:cubicBezTo>
                        <a:pt x="5822" y="8037"/>
                        <a:pt x="5822" y="8037"/>
                        <a:pt x="5822" y="8037"/>
                      </a:cubicBezTo>
                      <a:lnTo>
                        <a:pt x="6653" y="8037"/>
                      </a:lnTo>
                      <a:cubicBezTo>
                        <a:pt x="6653" y="7760"/>
                        <a:pt x="6653" y="7760"/>
                        <a:pt x="6653" y="7760"/>
                      </a:cubicBezTo>
                      <a:lnTo>
                        <a:pt x="6377" y="7760"/>
                      </a:lnTo>
                      <a:cubicBezTo>
                        <a:pt x="6377" y="7760"/>
                        <a:pt x="6377" y="7760"/>
                        <a:pt x="6377" y="7760"/>
                      </a:cubicBezTo>
                      <a:lnTo>
                        <a:pt x="7208" y="7760"/>
                      </a:lnTo>
                      <a:cubicBezTo>
                        <a:pt x="7208" y="7482"/>
                        <a:pt x="7208" y="7482"/>
                        <a:pt x="7208" y="7482"/>
                      </a:cubicBezTo>
                      <a:lnTo>
                        <a:pt x="7208" y="7482"/>
                      </a:lnTo>
                      <a:cubicBezTo>
                        <a:pt x="7208" y="7482"/>
                        <a:pt x="6931" y="7760"/>
                        <a:pt x="6931" y="7760"/>
                      </a:cubicBezTo>
                      <a:lnTo>
                        <a:pt x="6931" y="7760"/>
                      </a:lnTo>
                      <a:cubicBezTo>
                        <a:pt x="6931" y="7760"/>
                        <a:pt x="7208" y="7760"/>
                        <a:pt x="7208" y="7760"/>
                      </a:cubicBezTo>
                      <a:lnTo>
                        <a:pt x="7208" y="7205"/>
                      </a:lnTo>
                      <a:lnTo>
                        <a:pt x="7208" y="7205"/>
                      </a:lnTo>
                      <a:cubicBezTo>
                        <a:pt x="7208" y="7205"/>
                        <a:pt x="7763" y="7205"/>
                        <a:pt x="7763" y="7205"/>
                      </a:cubicBezTo>
                      <a:lnTo>
                        <a:pt x="7763" y="7205"/>
                      </a:lnTo>
                      <a:cubicBezTo>
                        <a:pt x="7763" y="7205"/>
                        <a:pt x="7763" y="6928"/>
                        <a:pt x="7763" y="6928"/>
                      </a:cubicBezTo>
                      <a:lnTo>
                        <a:pt x="6931" y="5542"/>
                      </a:lnTo>
                      <a:lnTo>
                        <a:pt x="6931" y="5542"/>
                      </a:lnTo>
                      <a:cubicBezTo>
                        <a:pt x="6931" y="5542"/>
                        <a:pt x="6931" y="5542"/>
                        <a:pt x="6931" y="5542"/>
                      </a:cubicBezTo>
                      <a:lnTo>
                        <a:pt x="6931" y="5542"/>
                      </a:lnTo>
                      <a:cubicBezTo>
                        <a:pt x="6931" y="5542"/>
                        <a:pt x="6931" y="5542"/>
                        <a:pt x="6931" y="5542"/>
                      </a:cubicBezTo>
                      <a:lnTo>
                        <a:pt x="6931" y="5542"/>
                      </a:lnTo>
                      <a:cubicBezTo>
                        <a:pt x="6931" y="5542"/>
                        <a:pt x="6931" y="5542"/>
                        <a:pt x="6931" y="5542"/>
                      </a:cubicBezTo>
                      <a:lnTo>
                        <a:pt x="7208" y="5542"/>
                      </a:lnTo>
                      <a:cubicBezTo>
                        <a:pt x="7208" y="5265"/>
                        <a:pt x="7208" y="5542"/>
                        <a:pt x="7208" y="5542"/>
                      </a:cubicBezTo>
                      <a:lnTo>
                        <a:pt x="6931" y="5542"/>
                      </a:lnTo>
                      <a:cubicBezTo>
                        <a:pt x="6931" y="5820"/>
                        <a:pt x="6931" y="6097"/>
                        <a:pt x="6931" y="6097"/>
                      </a:cubicBezTo>
                      <a:lnTo>
                        <a:pt x="6931" y="6097"/>
                      </a:lnTo>
                      <a:cubicBezTo>
                        <a:pt x="6931" y="6097"/>
                        <a:pt x="6931" y="6097"/>
                        <a:pt x="6931" y="6097"/>
                      </a:cubicBezTo>
                      <a:lnTo>
                        <a:pt x="6931" y="6097"/>
                      </a:lnTo>
                      <a:cubicBezTo>
                        <a:pt x="6931" y="6097"/>
                        <a:pt x="6931" y="6097"/>
                        <a:pt x="6931" y="6097"/>
                      </a:cubicBezTo>
                      <a:lnTo>
                        <a:pt x="6931" y="6097"/>
                      </a:lnTo>
                      <a:cubicBezTo>
                        <a:pt x="6931" y="6097"/>
                        <a:pt x="6931" y="6097"/>
                        <a:pt x="6931" y="6097"/>
                      </a:cubicBezTo>
                      <a:lnTo>
                        <a:pt x="6931" y="6097"/>
                      </a:lnTo>
                      <a:cubicBezTo>
                        <a:pt x="6931" y="6097"/>
                        <a:pt x="6931" y="6097"/>
                        <a:pt x="6931" y="6097"/>
                      </a:cubicBezTo>
                      <a:lnTo>
                        <a:pt x="7208" y="6097"/>
                      </a:lnTo>
                      <a:cubicBezTo>
                        <a:pt x="7208" y="5820"/>
                        <a:pt x="7208" y="5820"/>
                        <a:pt x="7208" y="5820"/>
                      </a:cubicBezTo>
                      <a:lnTo>
                        <a:pt x="6931" y="5820"/>
                      </a:lnTo>
                      <a:cubicBezTo>
                        <a:pt x="6931" y="6097"/>
                        <a:pt x="6931" y="6374"/>
                        <a:pt x="6931" y="6374"/>
                      </a:cubicBezTo>
                      <a:lnTo>
                        <a:pt x="6931" y="6374"/>
                      </a:lnTo>
                      <a:cubicBezTo>
                        <a:pt x="6931" y="6374"/>
                        <a:pt x="6931" y="6374"/>
                        <a:pt x="6931" y="6374"/>
                      </a:cubicBezTo>
                      <a:lnTo>
                        <a:pt x="6931" y="6374"/>
                      </a:lnTo>
                      <a:cubicBezTo>
                        <a:pt x="6931" y="6374"/>
                        <a:pt x="6931" y="6374"/>
                        <a:pt x="6931" y="6374"/>
                      </a:cubicBezTo>
                      <a:lnTo>
                        <a:pt x="6931" y="6374"/>
                      </a:lnTo>
                      <a:cubicBezTo>
                        <a:pt x="6931" y="6374"/>
                        <a:pt x="6931" y="6374"/>
                        <a:pt x="6931" y="6374"/>
                      </a:cubicBezTo>
                      <a:lnTo>
                        <a:pt x="6931" y="6374"/>
                      </a:lnTo>
                      <a:cubicBezTo>
                        <a:pt x="6931" y="6374"/>
                        <a:pt x="6931" y="6374"/>
                        <a:pt x="6931" y="6374"/>
                      </a:cubicBezTo>
                      <a:lnTo>
                        <a:pt x="6931" y="6374"/>
                      </a:lnTo>
                      <a:cubicBezTo>
                        <a:pt x="6931" y="6374"/>
                        <a:pt x="6931" y="6374"/>
                        <a:pt x="6931" y="6374"/>
                      </a:cubicBezTo>
                      <a:lnTo>
                        <a:pt x="6931" y="6374"/>
                      </a:lnTo>
                      <a:cubicBezTo>
                        <a:pt x="6931" y="6374"/>
                        <a:pt x="6931" y="6374"/>
                        <a:pt x="6931" y="6374"/>
                      </a:cubicBezTo>
                      <a:lnTo>
                        <a:pt x="6931" y="6374"/>
                      </a:lnTo>
                      <a:cubicBezTo>
                        <a:pt x="6931" y="6374"/>
                        <a:pt x="6931" y="6374"/>
                        <a:pt x="6931" y="6374"/>
                      </a:cubicBezTo>
                      <a:lnTo>
                        <a:pt x="6931" y="6374"/>
                      </a:lnTo>
                      <a:cubicBezTo>
                        <a:pt x="6931" y="6374"/>
                        <a:pt x="6931" y="6374"/>
                        <a:pt x="6931" y="6374"/>
                      </a:cubicBezTo>
                      <a:lnTo>
                        <a:pt x="6931" y="6374"/>
                      </a:lnTo>
                      <a:cubicBezTo>
                        <a:pt x="6931" y="6374"/>
                        <a:pt x="6931" y="6374"/>
                        <a:pt x="6931" y="6374"/>
                      </a:cubicBezTo>
                      <a:lnTo>
                        <a:pt x="6931" y="6374"/>
                      </a:lnTo>
                      <a:cubicBezTo>
                        <a:pt x="6931" y="6374"/>
                        <a:pt x="6931" y="6374"/>
                        <a:pt x="6931" y="6374"/>
                      </a:cubicBezTo>
                      <a:lnTo>
                        <a:pt x="6931" y="6374"/>
                      </a:lnTo>
                      <a:cubicBezTo>
                        <a:pt x="6931" y="6374"/>
                        <a:pt x="6931" y="6374"/>
                        <a:pt x="6931" y="6374"/>
                      </a:cubicBezTo>
                      <a:lnTo>
                        <a:pt x="6931" y="6374"/>
                      </a:lnTo>
                      <a:cubicBezTo>
                        <a:pt x="6931" y="6374"/>
                        <a:pt x="6931" y="6374"/>
                        <a:pt x="6931" y="6374"/>
                      </a:cubicBezTo>
                      <a:lnTo>
                        <a:pt x="6931" y="6374"/>
                      </a:lnTo>
                      <a:cubicBezTo>
                        <a:pt x="6931" y="6374"/>
                        <a:pt x="6931" y="6374"/>
                        <a:pt x="6931" y="6374"/>
                      </a:cubicBezTo>
                      <a:lnTo>
                        <a:pt x="6931" y="6374"/>
                      </a:lnTo>
                      <a:cubicBezTo>
                        <a:pt x="6931" y="6374"/>
                        <a:pt x="6931" y="6374"/>
                        <a:pt x="6931" y="6374"/>
                      </a:cubicBezTo>
                      <a:lnTo>
                        <a:pt x="6931" y="6374"/>
                      </a:lnTo>
                      <a:cubicBezTo>
                        <a:pt x="6931" y="6374"/>
                        <a:pt x="7208" y="6097"/>
                        <a:pt x="7208" y="6097"/>
                      </a:cubicBezTo>
                      <a:lnTo>
                        <a:pt x="7208" y="6097"/>
                      </a:lnTo>
                      <a:cubicBezTo>
                        <a:pt x="7208" y="5820"/>
                        <a:pt x="7208" y="5542"/>
                        <a:pt x="7208" y="5542"/>
                      </a:cubicBezTo>
                      <a:lnTo>
                        <a:pt x="7208" y="5542"/>
                      </a:lnTo>
                      <a:cubicBezTo>
                        <a:pt x="7208" y="5542"/>
                        <a:pt x="7208" y="5542"/>
                        <a:pt x="7208" y="5542"/>
                      </a:cubicBezTo>
                      <a:lnTo>
                        <a:pt x="7208" y="5542"/>
                      </a:lnTo>
                      <a:cubicBezTo>
                        <a:pt x="7208" y="5542"/>
                        <a:pt x="7208" y="6097"/>
                        <a:pt x="7208" y="6097"/>
                      </a:cubicBezTo>
                      <a:lnTo>
                        <a:pt x="7208" y="6097"/>
                      </a:lnTo>
                      <a:cubicBezTo>
                        <a:pt x="7208" y="6097"/>
                        <a:pt x="7208" y="6097"/>
                        <a:pt x="7208" y="6097"/>
                      </a:cubicBezTo>
                      <a:lnTo>
                        <a:pt x="7208" y="6097"/>
                      </a:lnTo>
                      <a:cubicBezTo>
                        <a:pt x="7208" y="6097"/>
                        <a:pt x="7208" y="6097"/>
                        <a:pt x="7208" y="6097"/>
                      </a:cubicBezTo>
                      <a:lnTo>
                        <a:pt x="7208" y="6097"/>
                      </a:lnTo>
                      <a:cubicBezTo>
                        <a:pt x="7208" y="6097"/>
                        <a:pt x="7208" y="6097"/>
                        <a:pt x="7208" y="6097"/>
                      </a:cubicBezTo>
                      <a:lnTo>
                        <a:pt x="7763" y="6097"/>
                      </a:lnTo>
                      <a:cubicBezTo>
                        <a:pt x="7763" y="6097"/>
                        <a:pt x="7763" y="5820"/>
                        <a:pt x="7763" y="5820"/>
                      </a:cubicBezTo>
                      <a:lnTo>
                        <a:pt x="7763" y="5820"/>
                      </a:lnTo>
                      <a:cubicBezTo>
                        <a:pt x="7763" y="5820"/>
                        <a:pt x="7763" y="5820"/>
                        <a:pt x="7763" y="5820"/>
                      </a:cubicBezTo>
                      <a:lnTo>
                        <a:pt x="7763" y="5820"/>
                      </a:lnTo>
                      <a:cubicBezTo>
                        <a:pt x="7763" y="5820"/>
                        <a:pt x="7763" y="5820"/>
                        <a:pt x="7763" y="5820"/>
                      </a:cubicBezTo>
                      <a:lnTo>
                        <a:pt x="7763" y="5820"/>
                      </a:lnTo>
                      <a:cubicBezTo>
                        <a:pt x="7763" y="5820"/>
                        <a:pt x="8040" y="5820"/>
                        <a:pt x="8040" y="5820"/>
                      </a:cubicBezTo>
                      <a:lnTo>
                        <a:pt x="8317" y="5820"/>
                      </a:lnTo>
                      <a:cubicBezTo>
                        <a:pt x="8317" y="5820"/>
                        <a:pt x="8317" y="6097"/>
                        <a:pt x="8317" y="6097"/>
                      </a:cubicBezTo>
                      <a:lnTo>
                        <a:pt x="8317" y="6097"/>
                      </a:lnTo>
                      <a:cubicBezTo>
                        <a:pt x="8317" y="6097"/>
                        <a:pt x="8317" y="6097"/>
                        <a:pt x="8317" y="6097"/>
                      </a:cubicBezTo>
                      <a:lnTo>
                        <a:pt x="8317" y="6097"/>
                      </a:lnTo>
                      <a:cubicBezTo>
                        <a:pt x="8317" y="6097"/>
                        <a:pt x="8317" y="5542"/>
                        <a:pt x="8317" y="5542"/>
                      </a:cubicBezTo>
                      <a:lnTo>
                        <a:pt x="8317" y="5542"/>
                      </a:lnTo>
                      <a:cubicBezTo>
                        <a:pt x="8317" y="5542"/>
                        <a:pt x="8317" y="5542"/>
                        <a:pt x="8317" y="5542"/>
                      </a:cubicBezTo>
                      <a:lnTo>
                        <a:pt x="8317" y="5542"/>
                      </a:lnTo>
                      <a:cubicBezTo>
                        <a:pt x="8317" y="5542"/>
                        <a:pt x="8317" y="5542"/>
                        <a:pt x="8317" y="5542"/>
                      </a:cubicBezTo>
                      <a:lnTo>
                        <a:pt x="8317" y="5542"/>
                      </a:lnTo>
                      <a:cubicBezTo>
                        <a:pt x="8317" y="5542"/>
                        <a:pt x="8317" y="5542"/>
                        <a:pt x="8317" y="5542"/>
                      </a:cubicBezTo>
                      <a:lnTo>
                        <a:pt x="8317" y="5542"/>
                      </a:lnTo>
                      <a:cubicBezTo>
                        <a:pt x="8317" y="5542"/>
                        <a:pt x="8317" y="5542"/>
                        <a:pt x="8317" y="5542"/>
                      </a:cubicBezTo>
                      <a:lnTo>
                        <a:pt x="8317" y="5542"/>
                      </a:lnTo>
                      <a:cubicBezTo>
                        <a:pt x="8317" y="5265"/>
                        <a:pt x="8317" y="5265"/>
                        <a:pt x="8317" y="5265"/>
                      </a:cubicBezTo>
                      <a:lnTo>
                        <a:pt x="8317" y="5265"/>
                      </a:lnTo>
                      <a:cubicBezTo>
                        <a:pt x="8317" y="5265"/>
                        <a:pt x="8317" y="5265"/>
                        <a:pt x="8317" y="5265"/>
                      </a:cubicBezTo>
                      <a:lnTo>
                        <a:pt x="8317" y="5265"/>
                      </a:lnTo>
                      <a:cubicBezTo>
                        <a:pt x="8317" y="5265"/>
                        <a:pt x="8317" y="5265"/>
                        <a:pt x="8317" y="5265"/>
                      </a:cubicBezTo>
                      <a:lnTo>
                        <a:pt x="8317" y="5265"/>
                      </a:lnTo>
                      <a:lnTo>
                        <a:pt x="8317" y="5820"/>
                      </a:lnTo>
                      <a:cubicBezTo>
                        <a:pt x="8317" y="5820"/>
                        <a:pt x="8317" y="5820"/>
                        <a:pt x="8317" y="5820"/>
                      </a:cubicBezTo>
                      <a:lnTo>
                        <a:pt x="8317" y="5820"/>
                      </a:lnTo>
                      <a:cubicBezTo>
                        <a:pt x="8317" y="5820"/>
                        <a:pt x="8317" y="5820"/>
                        <a:pt x="8317" y="5820"/>
                      </a:cubicBezTo>
                      <a:lnTo>
                        <a:pt x="8317" y="5820"/>
                      </a:lnTo>
                      <a:cubicBezTo>
                        <a:pt x="8317" y="6097"/>
                        <a:pt x="8040" y="6651"/>
                        <a:pt x="8040" y="6651"/>
                      </a:cubicBezTo>
                      <a:lnTo>
                        <a:pt x="8040" y="6651"/>
                      </a:lnTo>
                      <a:cubicBezTo>
                        <a:pt x="8040" y="6651"/>
                        <a:pt x="8040" y="6928"/>
                        <a:pt x="8040" y="6928"/>
                      </a:cubicBezTo>
                      <a:lnTo>
                        <a:pt x="8040" y="6928"/>
                      </a:lnTo>
                      <a:cubicBezTo>
                        <a:pt x="8040" y="6928"/>
                        <a:pt x="8040" y="6928"/>
                        <a:pt x="8040" y="6928"/>
                      </a:cubicBezTo>
                      <a:lnTo>
                        <a:pt x="8040" y="6928"/>
                      </a:lnTo>
                      <a:cubicBezTo>
                        <a:pt x="8040" y="6928"/>
                        <a:pt x="8594" y="6928"/>
                        <a:pt x="8594" y="6928"/>
                      </a:cubicBezTo>
                      <a:lnTo>
                        <a:pt x="8594" y="6928"/>
                      </a:lnTo>
                      <a:cubicBezTo>
                        <a:pt x="8594" y="6928"/>
                        <a:pt x="8594" y="6928"/>
                        <a:pt x="8594" y="6928"/>
                      </a:cubicBezTo>
                      <a:lnTo>
                        <a:pt x="8594" y="6928"/>
                      </a:lnTo>
                      <a:cubicBezTo>
                        <a:pt x="8594" y="6928"/>
                        <a:pt x="8594" y="6928"/>
                        <a:pt x="8594" y="6928"/>
                      </a:cubicBezTo>
                      <a:lnTo>
                        <a:pt x="8871" y="6928"/>
                      </a:lnTo>
                      <a:cubicBezTo>
                        <a:pt x="8871" y="6928"/>
                        <a:pt x="8871" y="6374"/>
                        <a:pt x="8871" y="6374"/>
                      </a:cubicBezTo>
                      <a:lnTo>
                        <a:pt x="8871" y="6374"/>
                      </a:lnTo>
                      <a:cubicBezTo>
                        <a:pt x="8871" y="6374"/>
                        <a:pt x="8871" y="6374"/>
                        <a:pt x="8871" y="6374"/>
                      </a:cubicBezTo>
                      <a:lnTo>
                        <a:pt x="8871" y="6374"/>
                      </a:lnTo>
                      <a:cubicBezTo>
                        <a:pt x="8871" y="6374"/>
                        <a:pt x="8871" y="6374"/>
                        <a:pt x="8871" y="6374"/>
                      </a:cubicBezTo>
                      <a:lnTo>
                        <a:pt x="8871" y="6374"/>
                      </a:lnTo>
                      <a:cubicBezTo>
                        <a:pt x="8871" y="6374"/>
                        <a:pt x="8871" y="6374"/>
                        <a:pt x="8871" y="6374"/>
                      </a:cubicBezTo>
                      <a:lnTo>
                        <a:pt x="8871" y="6374"/>
                      </a:lnTo>
                      <a:cubicBezTo>
                        <a:pt x="8871" y="6097"/>
                        <a:pt x="8871" y="5820"/>
                        <a:pt x="8871" y="5820"/>
                      </a:cubicBezTo>
                      <a:lnTo>
                        <a:pt x="8871" y="5820"/>
                      </a:lnTo>
                      <a:cubicBezTo>
                        <a:pt x="8871" y="5542"/>
                        <a:pt x="8871" y="5542"/>
                        <a:pt x="8871" y="5542"/>
                      </a:cubicBezTo>
                      <a:lnTo>
                        <a:pt x="9426" y="5542"/>
                      </a:lnTo>
                      <a:cubicBezTo>
                        <a:pt x="9426" y="5542"/>
                        <a:pt x="9426" y="5542"/>
                        <a:pt x="9426" y="5542"/>
                      </a:cubicBezTo>
                      <a:lnTo>
                        <a:pt x="9426" y="5542"/>
                      </a:lnTo>
                      <a:lnTo>
                        <a:pt x="9426" y="5542"/>
                      </a:lnTo>
                      <a:cubicBezTo>
                        <a:pt x="9426" y="5542"/>
                        <a:pt x="9426" y="5820"/>
                        <a:pt x="9426" y="5820"/>
                      </a:cubicBezTo>
                      <a:lnTo>
                        <a:pt x="9426" y="5820"/>
                      </a:lnTo>
                      <a:cubicBezTo>
                        <a:pt x="9426" y="5820"/>
                        <a:pt x="9426" y="6374"/>
                        <a:pt x="9426" y="6374"/>
                      </a:cubicBezTo>
                      <a:lnTo>
                        <a:pt x="9426" y="6374"/>
                      </a:lnTo>
                      <a:cubicBezTo>
                        <a:pt x="9426" y="6374"/>
                        <a:pt x="9426" y="6374"/>
                        <a:pt x="9426" y="6374"/>
                      </a:cubicBezTo>
                      <a:lnTo>
                        <a:pt x="9426" y="6374"/>
                      </a:lnTo>
                      <a:cubicBezTo>
                        <a:pt x="9426" y="6374"/>
                        <a:pt x="9980" y="6928"/>
                        <a:pt x="9980" y="6928"/>
                      </a:cubicBezTo>
                      <a:lnTo>
                        <a:pt x="9980" y="6928"/>
                      </a:lnTo>
                      <a:cubicBezTo>
                        <a:pt x="9980" y="6928"/>
                        <a:pt x="9426" y="6928"/>
                        <a:pt x="9426" y="6928"/>
                      </a:cubicBezTo>
                      <a:lnTo>
                        <a:pt x="9149" y="6928"/>
                      </a:lnTo>
                      <a:cubicBezTo>
                        <a:pt x="9149" y="6928"/>
                        <a:pt x="10258" y="7760"/>
                        <a:pt x="10258" y="7760"/>
                      </a:cubicBezTo>
                      <a:lnTo>
                        <a:pt x="10258" y="7205"/>
                      </a:lnTo>
                      <a:cubicBezTo>
                        <a:pt x="10535" y="7205"/>
                        <a:pt x="11366" y="7760"/>
                        <a:pt x="11366" y="7760"/>
                      </a:cubicBezTo>
                      <a:lnTo>
                        <a:pt x="11366" y="7760"/>
                      </a:lnTo>
                      <a:cubicBezTo>
                        <a:pt x="11366" y="7760"/>
                        <a:pt x="11366" y="7760"/>
                        <a:pt x="11366" y="7760"/>
                      </a:cubicBezTo>
                      <a:lnTo>
                        <a:pt x="11366" y="7760"/>
                      </a:lnTo>
                      <a:cubicBezTo>
                        <a:pt x="11366" y="7760"/>
                        <a:pt x="11366" y="7760"/>
                        <a:pt x="11366" y="7760"/>
                      </a:cubicBezTo>
                      <a:lnTo>
                        <a:pt x="11366" y="7760"/>
                      </a:lnTo>
                      <a:cubicBezTo>
                        <a:pt x="11366" y="7760"/>
                        <a:pt x="11644" y="8037"/>
                        <a:pt x="11644" y="8037"/>
                      </a:cubicBezTo>
                      <a:lnTo>
                        <a:pt x="11644" y="8037"/>
                      </a:lnTo>
                      <a:cubicBezTo>
                        <a:pt x="11644" y="8037"/>
                        <a:pt x="11644" y="7760"/>
                        <a:pt x="11644" y="7760"/>
                      </a:cubicBezTo>
                      <a:lnTo>
                        <a:pt x="11644" y="7760"/>
                      </a:lnTo>
                      <a:cubicBezTo>
                        <a:pt x="11644" y="7760"/>
                        <a:pt x="11644" y="7760"/>
                        <a:pt x="11644" y="7760"/>
                      </a:cubicBezTo>
                      <a:lnTo>
                        <a:pt x="11644" y="7760"/>
                      </a:lnTo>
                      <a:cubicBezTo>
                        <a:pt x="11644" y="7760"/>
                        <a:pt x="11644" y="7760"/>
                        <a:pt x="11644" y="7760"/>
                      </a:cubicBezTo>
                      <a:lnTo>
                        <a:pt x="11644" y="7760"/>
                      </a:lnTo>
                      <a:cubicBezTo>
                        <a:pt x="11644" y="7760"/>
                        <a:pt x="11644" y="7760"/>
                        <a:pt x="11644" y="7760"/>
                      </a:cubicBezTo>
                      <a:lnTo>
                        <a:pt x="11644" y="7760"/>
                      </a:lnTo>
                      <a:cubicBezTo>
                        <a:pt x="11644" y="7760"/>
                        <a:pt x="11644" y="7760"/>
                        <a:pt x="11644" y="7760"/>
                      </a:cubicBezTo>
                      <a:lnTo>
                        <a:pt x="11644" y="7760"/>
                      </a:lnTo>
                      <a:cubicBezTo>
                        <a:pt x="11644" y="7760"/>
                        <a:pt x="11644" y="7760"/>
                        <a:pt x="11644" y="7760"/>
                      </a:cubicBezTo>
                      <a:lnTo>
                        <a:pt x="11644" y="7760"/>
                      </a:lnTo>
                      <a:cubicBezTo>
                        <a:pt x="11644" y="7760"/>
                        <a:pt x="11644" y="7760"/>
                        <a:pt x="11644" y="7760"/>
                      </a:cubicBezTo>
                      <a:lnTo>
                        <a:pt x="11644" y="7760"/>
                      </a:lnTo>
                      <a:cubicBezTo>
                        <a:pt x="11644" y="7760"/>
                        <a:pt x="11644" y="7760"/>
                        <a:pt x="11644" y="7760"/>
                      </a:cubicBezTo>
                      <a:lnTo>
                        <a:pt x="11921" y="7760"/>
                      </a:lnTo>
                      <a:cubicBezTo>
                        <a:pt x="11921" y="7760"/>
                        <a:pt x="12198" y="7760"/>
                        <a:pt x="12198" y="7760"/>
                      </a:cubicBezTo>
                      <a:lnTo>
                        <a:pt x="12198" y="7760"/>
                      </a:lnTo>
                      <a:cubicBezTo>
                        <a:pt x="12198" y="8037"/>
                        <a:pt x="12198" y="7760"/>
                        <a:pt x="12198" y="7760"/>
                      </a:cubicBezTo>
                      <a:lnTo>
                        <a:pt x="12198" y="7760"/>
                      </a:lnTo>
                      <a:cubicBezTo>
                        <a:pt x="12198" y="7760"/>
                        <a:pt x="12198" y="7760"/>
                        <a:pt x="12198" y="7760"/>
                      </a:cubicBezTo>
                      <a:lnTo>
                        <a:pt x="12198" y="7760"/>
                      </a:lnTo>
                      <a:cubicBezTo>
                        <a:pt x="12198" y="7760"/>
                        <a:pt x="12198" y="7760"/>
                        <a:pt x="12198" y="7760"/>
                      </a:cubicBezTo>
                      <a:lnTo>
                        <a:pt x="12198" y="7760"/>
                      </a:lnTo>
                      <a:lnTo>
                        <a:pt x="12198" y="7205"/>
                      </a:lnTo>
                      <a:lnTo>
                        <a:pt x="12198" y="7205"/>
                      </a:lnTo>
                      <a:cubicBezTo>
                        <a:pt x="12198" y="7205"/>
                        <a:pt x="12198" y="7482"/>
                        <a:pt x="12198" y="7482"/>
                      </a:cubicBezTo>
                      <a:lnTo>
                        <a:pt x="12752" y="7482"/>
                      </a:lnTo>
                      <a:cubicBezTo>
                        <a:pt x="12752" y="7205"/>
                        <a:pt x="12752" y="6928"/>
                        <a:pt x="12752" y="6928"/>
                      </a:cubicBezTo>
                      <a:lnTo>
                        <a:pt x="12198" y="6928"/>
                      </a:lnTo>
                      <a:cubicBezTo>
                        <a:pt x="12198" y="6928"/>
                        <a:pt x="12198" y="6928"/>
                        <a:pt x="12198" y="6928"/>
                      </a:cubicBezTo>
                      <a:lnTo>
                        <a:pt x="12198" y="6928"/>
                      </a:lnTo>
                      <a:cubicBezTo>
                        <a:pt x="12198" y="6928"/>
                        <a:pt x="12198" y="6928"/>
                        <a:pt x="12198" y="6928"/>
                      </a:cubicBezTo>
                      <a:lnTo>
                        <a:pt x="12198" y="6928"/>
                      </a:lnTo>
                      <a:cubicBezTo>
                        <a:pt x="12198" y="6928"/>
                        <a:pt x="12198" y="6928"/>
                        <a:pt x="12198" y="6928"/>
                      </a:cubicBezTo>
                      <a:lnTo>
                        <a:pt x="12198" y="6928"/>
                      </a:lnTo>
                      <a:cubicBezTo>
                        <a:pt x="12198" y="6928"/>
                        <a:pt x="12198" y="6928"/>
                        <a:pt x="12198" y="6928"/>
                      </a:cubicBezTo>
                      <a:lnTo>
                        <a:pt x="12198" y="6928"/>
                      </a:lnTo>
                      <a:cubicBezTo>
                        <a:pt x="12198" y="6928"/>
                        <a:pt x="12198" y="6928"/>
                        <a:pt x="12198" y="6928"/>
                      </a:cubicBezTo>
                      <a:lnTo>
                        <a:pt x="12198" y="6928"/>
                      </a:lnTo>
                      <a:cubicBezTo>
                        <a:pt x="12198" y="6928"/>
                        <a:pt x="12198" y="6928"/>
                        <a:pt x="12198" y="6928"/>
                      </a:cubicBezTo>
                      <a:lnTo>
                        <a:pt x="12476" y="6928"/>
                      </a:lnTo>
                      <a:cubicBezTo>
                        <a:pt x="12476" y="6928"/>
                        <a:pt x="12476" y="6928"/>
                        <a:pt x="12476" y="6928"/>
                      </a:cubicBezTo>
                      <a:lnTo>
                        <a:pt x="12476" y="6374"/>
                      </a:lnTo>
                      <a:cubicBezTo>
                        <a:pt x="12476" y="6374"/>
                        <a:pt x="12476" y="6374"/>
                        <a:pt x="12476" y="6374"/>
                      </a:cubicBezTo>
                      <a:lnTo>
                        <a:pt x="12476" y="6374"/>
                      </a:lnTo>
                      <a:cubicBezTo>
                        <a:pt x="12476" y="6374"/>
                        <a:pt x="12476" y="6374"/>
                        <a:pt x="12476" y="6374"/>
                      </a:cubicBezTo>
                      <a:lnTo>
                        <a:pt x="12476" y="6374"/>
                      </a:lnTo>
                      <a:cubicBezTo>
                        <a:pt x="12476" y="6374"/>
                        <a:pt x="12476" y="6097"/>
                        <a:pt x="12476" y="6097"/>
                      </a:cubicBezTo>
                      <a:lnTo>
                        <a:pt x="12476" y="6097"/>
                      </a:lnTo>
                      <a:cubicBezTo>
                        <a:pt x="12476" y="6097"/>
                        <a:pt x="12476" y="6097"/>
                        <a:pt x="12476" y="6097"/>
                      </a:cubicBezTo>
                      <a:lnTo>
                        <a:pt x="12476" y="6097"/>
                      </a:lnTo>
                      <a:cubicBezTo>
                        <a:pt x="12476" y="6097"/>
                        <a:pt x="12476" y="6374"/>
                        <a:pt x="12476" y="6374"/>
                      </a:cubicBezTo>
                      <a:lnTo>
                        <a:pt x="12476" y="6374"/>
                      </a:lnTo>
                      <a:cubicBezTo>
                        <a:pt x="12476" y="6374"/>
                        <a:pt x="12476" y="6374"/>
                        <a:pt x="12476" y="6374"/>
                      </a:cubicBezTo>
                      <a:lnTo>
                        <a:pt x="12476" y="6374"/>
                      </a:lnTo>
                      <a:cubicBezTo>
                        <a:pt x="12476" y="6374"/>
                        <a:pt x="12476" y="6374"/>
                        <a:pt x="12476" y="6374"/>
                      </a:cubicBezTo>
                      <a:lnTo>
                        <a:pt x="12476" y="6374"/>
                      </a:lnTo>
                      <a:cubicBezTo>
                        <a:pt x="12476" y="6374"/>
                        <a:pt x="12476" y="6374"/>
                        <a:pt x="12476" y="6374"/>
                      </a:cubicBezTo>
                      <a:lnTo>
                        <a:pt x="12476" y="6374"/>
                      </a:lnTo>
                      <a:cubicBezTo>
                        <a:pt x="12476" y="6374"/>
                        <a:pt x="12476" y="6928"/>
                        <a:pt x="12476" y="6928"/>
                      </a:cubicBezTo>
                      <a:lnTo>
                        <a:pt x="12476" y="6928"/>
                      </a:lnTo>
                      <a:cubicBezTo>
                        <a:pt x="12476" y="6928"/>
                        <a:pt x="12476" y="6928"/>
                        <a:pt x="12476" y="6928"/>
                      </a:cubicBezTo>
                      <a:lnTo>
                        <a:pt x="13030" y="6928"/>
                      </a:lnTo>
                      <a:cubicBezTo>
                        <a:pt x="13030" y="6651"/>
                        <a:pt x="13030" y="6651"/>
                        <a:pt x="13030" y="6651"/>
                      </a:cubicBezTo>
                      <a:lnTo>
                        <a:pt x="14970" y="6097"/>
                      </a:lnTo>
                      <a:lnTo>
                        <a:pt x="14970" y="6097"/>
                      </a:lnTo>
                      <a:cubicBezTo>
                        <a:pt x="14970" y="6097"/>
                        <a:pt x="14970" y="6097"/>
                        <a:pt x="14970" y="6097"/>
                      </a:cubicBezTo>
                      <a:lnTo>
                        <a:pt x="14970" y="6097"/>
                      </a:lnTo>
                      <a:cubicBezTo>
                        <a:pt x="14970" y="6097"/>
                        <a:pt x="16357" y="5820"/>
                        <a:pt x="16357" y="5820"/>
                      </a:cubicBezTo>
                      <a:lnTo>
                        <a:pt x="16357" y="5820"/>
                      </a:lnTo>
                      <a:cubicBezTo>
                        <a:pt x="16357" y="5542"/>
                        <a:pt x="16357" y="5820"/>
                        <a:pt x="16357" y="5820"/>
                      </a:cubicBezTo>
                      <a:lnTo>
                        <a:pt x="16911" y="5820"/>
                      </a:lnTo>
                      <a:lnTo>
                        <a:pt x="16911" y="5265"/>
                      </a:lnTo>
                      <a:lnTo>
                        <a:pt x="16911" y="5265"/>
                      </a:lnTo>
                      <a:lnTo>
                        <a:pt x="16911" y="5820"/>
                      </a:lnTo>
                      <a:lnTo>
                        <a:pt x="17188" y="5820"/>
                      </a:lnTo>
                      <a:cubicBezTo>
                        <a:pt x="17188" y="5820"/>
                        <a:pt x="17188" y="5820"/>
                        <a:pt x="17188" y="5820"/>
                      </a:cubicBezTo>
                      <a:lnTo>
                        <a:pt x="17188" y="5820"/>
                      </a:lnTo>
                      <a:cubicBezTo>
                        <a:pt x="17188" y="5820"/>
                        <a:pt x="17466" y="5820"/>
                        <a:pt x="17466" y="5820"/>
                      </a:cubicBezTo>
                      <a:lnTo>
                        <a:pt x="17743" y="5820"/>
                      </a:lnTo>
                      <a:cubicBezTo>
                        <a:pt x="17743" y="5820"/>
                        <a:pt x="17743" y="5820"/>
                        <a:pt x="17743" y="5820"/>
                      </a:cubicBezTo>
                      <a:lnTo>
                        <a:pt x="18020" y="5820"/>
                      </a:lnTo>
                      <a:cubicBezTo>
                        <a:pt x="18020" y="5820"/>
                        <a:pt x="18575" y="5820"/>
                        <a:pt x="18575" y="5820"/>
                      </a:cubicBezTo>
                      <a:lnTo>
                        <a:pt x="18575" y="5820"/>
                      </a:lnTo>
                      <a:cubicBezTo>
                        <a:pt x="18575" y="5820"/>
                        <a:pt x="18575" y="5820"/>
                        <a:pt x="18575" y="5820"/>
                      </a:cubicBezTo>
                      <a:lnTo>
                        <a:pt x="18575" y="5820"/>
                      </a:lnTo>
                      <a:cubicBezTo>
                        <a:pt x="18575" y="5820"/>
                        <a:pt x="18575" y="5820"/>
                        <a:pt x="18575" y="5820"/>
                      </a:cubicBezTo>
                      <a:lnTo>
                        <a:pt x="18575" y="5820"/>
                      </a:lnTo>
                      <a:cubicBezTo>
                        <a:pt x="18575" y="5542"/>
                        <a:pt x="18575" y="5542"/>
                        <a:pt x="18575" y="5542"/>
                      </a:cubicBezTo>
                      <a:lnTo>
                        <a:pt x="18575" y="5542"/>
                      </a:lnTo>
                      <a:cubicBezTo>
                        <a:pt x="18575" y="5542"/>
                        <a:pt x="18575" y="5542"/>
                        <a:pt x="18575" y="5542"/>
                      </a:cubicBezTo>
                      <a:lnTo>
                        <a:pt x="18575" y="4988"/>
                      </a:lnTo>
                      <a:lnTo>
                        <a:pt x="17743" y="4988"/>
                      </a:lnTo>
                      <a:lnTo>
                        <a:pt x="17743" y="4434"/>
                      </a:lnTo>
                      <a:cubicBezTo>
                        <a:pt x="17743" y="4434"/>
                        <a:pt x="18297" y="4434"/>
                        <a:pt x="18297" y="4434"/>
                      </a:cubicBezTo>
                      <a:lnTo>
                        <a:pt x="18297" y="4434"/>
                      </a:lnTo>
                      <a:cubicBezTo>
                        <a:pt x="18297" y="4434"/>
                        <a:pt x="18020" y="4434"/>
                        <a:pt x="18020" y="4434"/>
                      </a:cubicBezTo>
                      <a:lnTo>
                        <a:pt x="18020" y="3880"/>
                      </a:lnTo>
                      <a:cubicBezTo>
                        <a:pt x="18020" y="3880"/>
                        <a:pt x="18297" y="3880"/>
                        <a:pt x="18297" y="3880"/>
                      </a:cubicBezTo>
                      <a:lnTo>
                        <a:pt x="18297" y="3880"/>
                      </a:lnTo>
                      <a:cubicBezTo>
                        <a:pt x="18297" y="3880"/>
                        <a:pt x="18297" y="3880"/>
                        <a:pt x="18297" y="3880"/>
                      </a:cubicBezTo>
                      <a:lnTo>
                        <a:pt x="18297" y="3880"/>
                      </a:lnTo>
                      <a:cubicBezTo>
                        <a:pt x="18297" y="3880"/>
                        <a:pt x="18575" y="3880"/>
                        <a:pt x="18575" y="3880"/>
                      </a:cubicBezTo>
                      <a:lnTo>
                        <a:pt x="18575" y="3880"/>
                      </a:lnTo>
                      <a:cubicBezTo>
                        <a:pt x="18575" y="3880"/>
                        <a:pt x="18297" y="3603"/>
                        <a:pt x="18297" y="3603"/>
                      </a:cubicBezTo>
                      <a:lnTo>
                        <a:pt x="18297" y="3603"/>
                      </a:lnTo>
                      <a:cubicBezTo>
                        <a:pt x="18297" y="3603"/>
                        <a:pt x="18297" y="3603"/>
                        <a:pt x="18297" y="3603"/>
                      </a:cubicBezTo>
                      <a:close/>
                      <a:moveTo>
                        <a:pt x="0" y="4711"/>
                      </a:moveTo>
                      <a:lnTo>
                        <a:pt x="0" y="4711"/>
                      </a:lnTo>
                      <a:cubicBezTo>
                        <a:pt x="0" y="4711"/>
                        <a:pt x="0" y="4711"/>
                        <a:pt x="0" y="4711"/>
                      </a:cubicBezTo>
                      <a:lnTo>
                        <a:pt x="0" y="4711"/>
                      </a:lnTo>
                      <a:cubicBezTo>
                        <a:pt x="0" y="4711"/>
                        <a:pt x="0" y="4711"/>
                        <a:pt x="0" y="4711"/>
                      </a:cubicBezTo>
                      <a:lnTo>
                        <a:pt x="0" y="4711"/>
                      </a:ln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052" name="Freeform 2051">
                  <a:extLst>
                    <a:ext uri="{FF2B5EF4-FFF2-40B4-BE49-F238E27FC236}">
                      <a16:creationId xmlns:a16="http://schemas.microsoft.com/office/drawing/2014/main" id="{48798244-0B16-E3FC-86BA-39D7B89793E9}"/>
                    </a:ext>
                  </a:extLst>
                </p:cNvPr>
                <p:cNvSpPr/>
                <p:nvPr/>
              </p:nvSpPr>
              <p:spPr>
                <a:xfrm>
                  <a:off x="8604969" y="4092430"/>
                  <a:ext cx="277" cy="277"/>
                </a:xfrm>
                <a:custGeom>
                  <a:avLst/>
                  <a:gdLst>
                    <a:gd name="connsiteX0" fmla="*/ 0 w 277"/>
                    <a:gd name="connsiteY0" fmla="*/ 0 h 277"/>
                    <a:gd name="connsiteX1" fmla="*/ 278 w 277"/>
                    <a:gd name="connsiteY1" fmla="*/ 0 h 277"/>
                    <a:gd name="connsiteX2" fmla="*/ 278 w 277"/>
                    <a:gd name="connsiteY2" fmla="*/ 0 h 277"/>
                    <a:gd name="connsiteX3" fmla="*/ 278 w 277"/>
                    <a:gd name="connsiteY3" fmla="*/ 277 h 277"/>
                    <a:gd name="connsiteX4" fmla="*/ 278 w 277"/>
                    <a:gd name="connsiteY4" fmla="*/ 277 h 277"/>
                    <a:gd name="connsiteX5" fmla="*/ 278 w 277"/>
                    <a:gd name="connsiteY5" fmla="*/ 277 h 277"/>
                    <a:gd name="connsiteX6" fmla="*/ 278 w 277"/>
                    <a:gd name="connsiteY6" fmla="*/ 277 h 277"/>
                    <a:gd name="connsiteX7" fmla="*/ 0 w 277"/>
                    <a:gd name="connsiteY7" fmla="*/ 277 h 277"/>
                    <a:gd name="connsiteX8" fmla="*/ 0 w 277"/>
                    <a:gd name="connsiteY8" fmla="*/ 277 h 277"/>
                    <a:gd name="connsiteX9" fmla="*/ 0 w 277"/>
                    <a:gd name="connsiteY9" fmla="*/ 0 h 277"/>
                    <a:gd name="connsiteX10" fmla="*/ 0 w 277"/>
                    <a:gd name="connsiteY10" fmla="*/ 0 h 2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77" h="277">
                      <a:moveTo>
                        <a:pt x="0" y="0"/>
                      </a:moveTo>
                      <a:lnTo>
                        <a:pt x="278" y="0"/>
                      </a:lnTo>
                      <a:lnTo>
                        <a:pt x="278" y="0"/>
                      </a:lnTo>
                      <a:lnTo>
                        <a:pt x="278" y="277"/>
                      </a:lnTo>
                      <a:lnTo>
                        <a:pt x="278" y="277"/>
                      </a:lnTo>
                      <a:lnTo>
                        <a:pt x="278" y="277"/>
                      </a:lnTo>
                      <a:lnTo>
                        <a:pt x="278" y="277"/>
                      </a:lnTo>
                      <a:lnTo>
                        <a:pt x="0" y="277"/>
                      </a:lnTo>
                      <a:lnTo>
                        <a:pt x="0" y="277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053" name="Freeform 2052">
                  <a:extLst>
                    <a:ext uri="{FF2B5EF4-FFF2-40B4-BE49-F238E27FC236}">
                      <a16:creationId xmlns:a16="http://schemas.microsoft.com/office/drawing/2014/main" id="{144D2718-0A7D-B3EF-872F-18219BE7CF2C}"/>
                    </a:ext>
                  </a:extLst>
                </p:cNvPr>
                <p:cNvSpPr/>
                <p:nvPr/>
              </p:nvSpPr>
              <p:spPr>
                <a:xfrm>
                  <a:off x="8604969" y="4092430"/>
                  <a:ext cx="277" cy="2771"/>
                </a:xfrm>
                <a:custGeom>
                  <a:avLst/>
                  <a:gdLst>
                    <a:gd name="connsiteX0" fmla="*/ 278 w 277"/>
                    <a:gd name="connsiteY0" fmla="*/ 0 h 2771"/>
                    <a:gd name="connsiteX1" fmla="*/ 0 w 277"/>
                    <a:gd name="connsiteY1" fmla="*/ 0 h 2771"/>
                    <a:gd name="connsiteX2" fmla="*/ 278 w 277"/>
                    <a:gd name="connsiteY2" fmla="*/ 0 h 2771"/>
                    <a:gd name="connsiteX3" fmla="*/ 278 w 277"/>
                    <a:gd name="connsiteY3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7" h="2771">
                      <a:moveTo>
                        <a:pt x="278" y="0"/>
                      </a:moveTo>
                      <a:lnTo>
                        <a:pt x="0" y="0"/>
                      </a:lnTo>
                      <a:lnTo>
                        <a:pt x="278" y="0"/>
                      </a:lnTo>
                      <a:lnTo>
                        <a:pt x="278" y="0"/>
                      </a:ln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054" name="Freeform 2053">
                  <a:extLst>
                    <a:ext uri="{FF2B5EF4-FFF2-40B4-BE49-F238E27FC236}">
                      <a16:creationId xmlns:a16="http://schemas.microsoft.com/office/drawing/2014/main" id="{A8CD5602-1E43-FA12-31BC-326700A05E14}"/>
                    </a:ext>
                  </a:extLst>
                </p:cNvPr>
                <p:cNvSpPr/>
                <p:nvPr/>
              </p:nvSpPr>
              <p:spPr>
                <a:xfrm>
                  <a:off x="8604969" y="4092153"/>
                  <a:ext cx="2772" cy="277"/>
                </a:xfrm>
                <a:custGeom>
                  <a:avLst/>
                  <a:gdLst>
                    <a:gd name="connsiteX0" fmla="*/ 0 w 2772"/>
                    <a:gd name="connsiteY0" fmla="*/ 277 h 277"/>
                    <a:gd name="connsiteX1" fmla="*/ 0 w 2772"/>
                    <a:gd name="connsiteY1" fmla="*/ 277 h 277"/>
                    <a:gd name="connsiteX2" fmla="*/ 0 w 2772"/>
                    <a:gd name="connsiteY2" fmla="*/ 277 h 277"/>
                    <a:gd name="connsiteX3" fmla="*/ 0 w 2772"/>
                    <a:gd name="connsiteY3" fmla="*/ 277 h 277"/>
                    <a:gd name="connsiteX4" fmla="*/ 0 w 2772"/>
                    <a:gd name="connsiteY4" fmla="*/ 277 h 277"/>
                    <a:gd name="connsiteX5" fmla="*/ 0 w 2772"/>
                    <a:gd name="connsiteY5" fmla="*/ 277 h 277"/>
                    <a:gd name="connsiteX6" fmla="*/ 0 w 2772"/>
                    <a:gd name="connsiteY6" fmla="*/ 0 h 277"/>
                    <a:gd name="connsiteX7" fmla="*/ 0 w 2772"/>
                    <a:gd name="connsiteY7" fmla="*/ 277 h 2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772" h="277">
                      <a:moveTo>
                        <a:pt x="0" y="277"/>
                      </a:moveTo>
                      <a:lnTo>
                        <a:pt x="0" y="277"/>
                      </a:lnTo>
                      <a:lnTo>
                        <a:pt x="0" y="277"/>
                      </a:lnTo>
                      <a:lnTo>
                        <a:pt x="0" y="277"/>
                      </a:lnTo>
                      <a:lnTo>
                        <a:pt x="0" y="277"/>
                      </a:lnTo>
                      <a:lnTo>
                        <a:pt x="0" y="277"/>
                      </a:lnTo>
                      <a:lnTo>
                        <a:pt x="0" y="0"/>
                      </a:lnTo>
                      <a:lnTo>
                        <a:pt x="0" y="277"/>
                      </a:ln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055" name="Freeform 2054">
                  <a:extLst>
                    <a:ext uri="{FF2B5EF4-FFF2-40B4-BE49-F238E27FC236}">
                      <a16:creationId xmlns:a16="http://schemas.microsoft.com/office/drawing/2014/main" id="{0CF9E90F-D385-880F-7D75-0628361B0BB7}"/>
                    </a:ext>
                  </a:extLst>
                </p:cNvPr>
                <p:cNvSpPr/>
                <p:nvPr/>
              </p:nvSpPr>
              <p:spPr>
                <a:xfrm>
                  <a:off x="8611346" y="4086887"/>
                  <a:ext cx="276" cy="554"/>
                </a:xfrm>
                <a:custGeom>
                  <a:avLst/>
                  <a:gdLst>
                    <a:gd name="connsiteX0" fmla="*/ 0 w 276"/>
                    <a:gd name="connsiteY0" fmla="*/ 277 h 554"/>
                    <a:gd name="connsiteX1" fmla="*/ 277 w 276"/>
                    <a:gd name="connsiteY1" fmla="*/ 554 h 554"/>
                    <a:gd name="connsiteX2" fmla="*/ 277 w 276"/>
                    <a:gd name="connsiteY2" fmla="*/ 554 h 554"/>
                    <a:gd name="connsiteX3" fmla="*/ 277 w 276"/>
                    <a:gd name="connsiteY3" fmla="*/ 554 h 554"/>
                    <a:gd name="connsiteX4" fmla="*/ 277 w 276"/>
                    <a:gd name="connsiteY4" fmla="*/ 277 h 554"/>
                    <a:gd name="connsiteX5" fmla="*/ 277 w 276"/>
                    <a:gd name="connsiteY5" fmla="*/ 277 h 554"/>
                    <a:gd name="connsiteX6" fmla="*/ 0 w 276"/>
                    <a:gd name="connsiteY6" fmla="*/ 0 h 554"/>
                    <a:gd name="connsiteX7" fmla="*/ 0 w 276"/>
                    <a:gd name="connsiteY7" fmla="*/ 277 h 554"/>
                    <a:gd name="connsiteX8" fmla="*/ 0 w 276"/>
                    <a:gd name="connsiteY8" fmla="*/ 277 h 5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76" h="554">
                      <a:moveTo>
                        <a:pt x="0" y="277"/>
                      </a:moveTo>
                      <a:lnTo>
                        <a:pt x="277" y="554"/>
                      </a:lnTo>
                      <a:lnTo>
                        <a:pt x="277" y="554"/>
                      </a:lnTo>
                      <a:lnTo>
                        <a:pt x="277" y="554"/>
                      </a:lnTo>
                      <a:lnTo>
                        <a:pt x="277" y="277"/>
                      </a:lnTo>
                      <a:lnTo>
                        <a:pt x="277" y="277"/>
                      </a:lnTo>
                      <a:lnTo>
                        <a:pt x="0" y="0"/>
                      </a:lnTo>
                      <a:lnTo>
                        <a:pt x="0" y="277"/>
                      </a:lnTo>
                      <a:lnTo>
                        <a:pt x="0" y="277"/>
                      </a:ln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056" name="Freeform 2055">
                  <a:extLst>
                    <a:ext uri="{FF2B5EF4-FFF2-40B4-BE49-F238E27FC236}">
                      <a16:creationId xmlns:a16="http://schemas.microsoft.com/office/drawing/2014/main" id="{08FDE207-13EE-CF4A-CD3E-309B209C2AE3}"/>
                    </a:ext>
                  </a:extLst>
                </p:cNvPr>
                <p:cNvSpPr/>
                <p:nvPr/>
              </p:nvSpPr>
              <p:spPr>
                <a:xfrm>
                  <a:off x="8611900" y="4087719"/>
                  <a:ext cx="831" cy="831"/>
                </a:xfrm>
                <a:custGeom>
                  <a:avLst/>
                  <a:gdLst>
                    <a:gd name="connsiteX0" fmla="*/ 0 w 831"/>
                    <a:gd name="connsiteY0" fmla="*/ 277 h 831"/>
                    <a:gd name="connsiteX1" fmla="*/ 0 w 831"/>
                    <a:gd name="connsiteY1" fmla="*/ 554 h 831"/>
                    <a:gd name="connsiteX2" fmla="*/ 278 w 831"/>
                    <a:gd name="connsiteY2" fmla="*/ 554 h 831"/>
                    <a:gd name="connsiteX3" fmla="*/ 278 w 831"/>
                    <a:gd name="connsiteY3" fmla="*/ 554 h 831"/>
                    <a:gd name="connsiteX4" fmla="*/ 554 w 831"/>
                    <a:gd name="connsiteY4" fmla="*/ 832 h 831"/>
                    <a:gd name="connsiteX5" fmla="*/ 554 w 831"/>
                    <a:gd name="connsiteY5" fmla="*/ 832 h 831"/>
                    <a:gd name="connsiteX6" fmla="*/ 832 w 831"/>
                    <a:gd name="connsiteY6" fmla="*/ 554 h 831"/>
                    <a:gd name="connsiteX7" fmla="*/ 832 w 831"/>
                    <a:gd name="connsiteY7" fmla="*/ 277 h 831"/>
                    <a:gd name="connsiteX8" fmla="*/ 554 w 831"/>
                    <a:gd name="connsiteY8" fmla="*/ 277 h 831"/>
                    <a:gd name="connsiteX9" fmla="*/ 278 w 831"/>
                    <a:gd name="connsiteY9" fmla="*/ 0 h 831"/>
                    <a:gd name="connsiteX10" fmla="*/ 0 w 831"/>
                    <a:gd name="connsiteY10" fmla="*/ 277 h 831"/>
                    <a:gd name="connsiteX11" fmla="*/ 0 w 831"/>
                    <a:gd name="connsiteY11" fmla="*/ 277 h 831"/>
                    <a:gd name="connsiteX12" fmla="*/ 0 w 831"/>
                    <a:gd name="connsiteY12" fmla="*/ 277 h 831"/>
                    <a:gd name="connsiteX13" fmla="*/ 0 w 831"/>
                    <a:gd name="connsiteY13" fmla="*/ 277 h 831"/>
                    <a:gd name="connsiteX14" fmla="*/ 0 w 831"/>
                    <a:gd name="connsiteY14" fmla="*/ 277 h 8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831" h="831">
                      <a:moveTo>
                        <a:pt x="0" y="277"/>
                      </a:moveTo>
                      <a:lnTo>
                        <a:pt x="0" y="554"/>
                      </a:lnTo>
                      <a:lnTo>
                        <a:pt x="278" y="554"/>
                      </a:lnTo>
                      <a:lnTo>
                        <a:pt x="278" y="554"/>
                      </a:lnTo>
                      <a:lnTo>
                        <a:pt x="554" y="832"/>
                      </a:lnTo>
                      <a:lnTo>
                        <a:pt x="554" y="832"/>
                      </a:lnTo>
                      <a:lnTo>
                        <a:pt x="832" y="554"/>
                      </a:lnTo>
                      <a:lnTo>
                        <a:pt x="832" y="277"/>
                      </a:lnTo>
                      <a:lnTo>
                        <a:pt x="554" y="277"/>
                      </a:lnTo>
                      <a:lnTo>
                        <a:pt x="278" y="0"/>
                      </a:lnTo>
                      <a:lnTo>
                        <a:pt x="0" y="277"/>
                      </a:lnTo>
                      <a:lnTo>
                        <a:pt x="0" y="277"/>
                      </a:lnTo>
                      <a:lnTo>
                        <a:pt x="0" y="277"/>
                      </a:lnTo>
                      <a:lnTo>
                        <a:pt x="0" y="277"/>
                      </a:lnTo>
                      <a:lnTo>
                        <a:pt x="0" y="277"/>
                      </a:ln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057" name="Freeform 2056">
                  <a:extLst>
                    <a:ext uri="{FF2B5EF4-FFF2-40B4-BE49-F238E27FC236}">
                      <a16:creationId xmlns:a16="http://schemas.microsoft.com/office/drawing/2014/main" id="{D997DC77-557C-84A3-98C0-610B88210AD1}"/>
                    </a:ext>
                  </a:extLst>
                </p:cNvPr>
                <p:cNvSpPr/>
                <p:nvPr/>
              </p:nvSpPr>
              <p:spPr>
                <a:xfrm>
                  <a:off x="8612732" y="4088273"/>
                  <a:ext cx="554" cy="277"/>
                </a:xfrm>
                <a:custGeom>
                  <a:avLst/>
                  <a:gdLst>
                    <a:gd name="connsiteX0" fmla="*/ 0 w 554"/>
                    <a:gd name="connsiteY0" fmla="*/ 0 h 277"/>
                    <a:gd name="connsiteX1" fmla="*/ 0 w 554"/>
                    <a:gd name="connsiteY1" fmla="*/ 277 h 277"/>
                    <a:gd name="connsiteX2" fmla="*/ 0 w 554"/>
                    <a:gd name="connsiteY2" fmla="*/ 277 h 277"/>
                    <a:gd name="connsiteX3" fmla="*/ 277 w 554"/>
                    <a:gd name="connsiteY3" fmla="*/ 277 h 277"/>
                    <a:gd name="connsiteX4" fmla="*/ 554 w 554"/>
                    <a:gd name="connsiteY4" fmla="*/ 277 h 277"/>
                    <a:gd name="connsiteX5" fmla="*/ 554 w 554"/>
                    <a:gd name="connsiteY5" fmla="*/ 277 h 277"/>
                    <a:gd name="connsiteX6" fmla="*/ 554 w 554"/>
                    <a:gd name="connsiteY6" fmla="*/ 0 h 277"/>
                    <a:gd name="connsiteX7" fmla="*/ 277 w 554"/>
                    <a:gd name="connsiteY7" fmla="*/ 0 h 277"/>
                    <a:gd name="connsiteX8" fmla="*/ 0 w 554"/>
                    <a:gd name="connsiteY8" fmla="*/ 0 h 277"/>
                    <a:gd name="connsiteX9" fmla="*/ 0 w 554"/>
                    <a:gd name="connsiteY9" fmla="*/ 0 h 2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54" h="277">
                      <a:moveTo>
                        <a:pt x="0" y="0"/>
                      </a:moveTo>
                      <a:lnTo>
                        <a:pt x="0" y="277"/>
                      </a:lnTo>
                      <a:lnTo>
                        <a:pt x="0" y="277"/>
                      </a:lnTo>
                      <a:lnTo>
                        <a:pt x="277" y="277"/>
                      </a:lnTo>
                      <a:lnTo>
                        <a:pt x="554" y="277"/>
                      </a:lnTo>
                      <a:lnTo>
                        <a:pt x="554" y="277"/>
                      </a:lnTo>
                      <a:lnTo>
                        <a:pt x="554" y="0"/>
                      </a:lnTo>
                      <a:lnTo>
                        <a:pt x="277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058" name="Freeform 2057">
                  <a:extLst>
                    <a:ext uri="{FF2B5EF4-FFF2-40B4-BE49-F238E27FC236}">
                      <a16:creationId xmlns:a16="http://schemas.microsoft.com/office/drawing/2014/main" id="{CFD9B7E4-925C-B5FD-9CF1-B4D1F828ACAD}"/>
                    </a:ext>
                  </a:extLst>
                </p:cNvPr>
                <p:cNvSpPr/>
                <p:nvPr/>
              </p:nvSpPr>
              <p:spPr>
                <a:xfrm>
                  <a:off x="8614118" y="4088550"/>
                  <a:ext cx="831" cy="554"/>
                </a:xfrm>
                <a:custGeom>
                  <a:avLst/>
                  <a:gdLst>
                    <a:gd name="connsiteX0" fmla="*/ 277 w 831"/>
                    <a:gd name="connsiteY0" fmla="*/ 277 h 554"/>
                    <a:gd name="connsiteX1" fmla="*/ 277 w 831"/>
                    <a:gd name="connsiteY1" fmla="*/ 277 h 554"/>
                    <a:gd name="connsiteX2" fmla="*/ 277 w 831"/>
                    <a:gd name="connsiteY2" fmla="*/ 277 h 554"/>
                    <a:gd name="connsiteX3" fmla="*/ 554 w 831"/>
                    <a:gd name="connsiteY3" fmla="*/ 554 h 554"/>
                    <a:gd name="connsiteX4" fmla="*/ 554 w 831"/>
                    <a:gd name="connsiteY4" fmla="*/ 554 h 554"/>
                    <a:gd name="connsiteX5" fmla="*/ 554 w 831"/>
                    <a:gd name="connsiteY5" fmla="*/ 554 h 554"/>
                    <a:gd name="connsiteX6" fmla="*/ 554 w 831"/>
                    <a:gd name="connsiteY6" fmla="*/ 554 h 554"/>
                    <a:gd name="connsiteX7" fmla="*/ 554 w 831"/>
                    <a:gd name="connsiteY7" fmla="*/ 554 h 554"/>
                    <a:gd name="connsiteX8" fmla="*/ 554 w 831"/>
                    <a:gd name="connsiteY8" fmla="*/ 554 h 554"/>
                    <a:gd name="connsiteX9" fmla="*/ 832 w 831"/>
                    <a:gd name="connsiteY9" fmla="*/ 554 h 554"/>
                    <a:gd name="connsiteX10" fmla="*/ 277 w 831"/>
                    <a:gd name="connsiteY10" fmla="*/ 277 h 554"/>
                    <a:gd name="connsiteX11" fmla="*/ 277 w 831"/>
                    <a:gd name="connsiteY11" fmla="*/ 277 h 554"/>
                    <a:gd name="connsiteX12" fmla="*/ 277 w 831"/>
                    <a:gd name="connsiteY12" fmla="*/ 0 h 554"/>
                    <a:gd name="connsiteX13" fmla="*/ 0 w 831"/>
                    <a:gd name="connsiteY13" fmla="*/ 0 h 554"/>
                    <a:gd name="connsiteX14" fmla="*/ 0 w 831"/>
                    <a:gd name="connsiteY14" fmla="*/ 0 h 554"/>
                    <a:gd name="connsiteX15" fmla="*/ 277 w 831"/>
                    <a:gd name="connsiteY15" fmla="*/ 277 h 554"/>
                    <a:gd name="connsiteX16" fmla="*/ 277 w 831"/>
                    <a:gd name="connsiteY16" fmla="*/ 277 h 5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831" h="554">
                      <a:moveTo>
                        <a:pt x="277" y="277"/>
                      </a:moveTo>
                      <a:lnTo>
                        <a:pt x="277" y="277"/>
                      </a:lnTo>
                      <a:lnTo>
                        <a:pt x="277" y="277"/>
                      </a:lnTo>
                      <a:lnTo>
                        <a:pt x="554" y="554"/>
                      </a:lnTo>
                      <a:lnTo>
                        <a:pt x="554" y="554"/>
                      </a:lnTo>
                      <a:lnTo>
                        <a:pt x="554" y="554"/>
                      </a:lnTo>
                      <a:lnTo>
                        <a:pt x="554" y="554"/>
                      </a:lnTo>
                      <a:lnTo>
                        <a:pt x="554" y="554"/>
                      </a:lnTo>
                      <a:lnTo>
                        <a:pt x="554" y="554"/>
                      </a:lnTo>
                      <a:lnTo>
                        <a:pt x="832" y="554"/>
                      </a:lnTo>
                      <a:lnTo>
                        <a:pt x="277" y="277"/>
                      </a:lnTo>
                      <a:lnTo>
                        <a:pt x="277" y="277"/>
                      </a:lnTo>
                      <a:lnTo>
                        <a:pt x="277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277" y="277"/>
                      </a:lnTo>
                      <a:lnTo>
                        <a:pt x="277" y="277"/>
                      </a:ln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059" name="Freeform 2058">
                  <a:extLst>
                    <a:ext uri="{FF2B5EF4-FFF2-40B4-BE49-F238E27FC236}">
                      <a16:creationId xmlns:a16="http://schemas.microsoft.com/office/drawing/2014/main" id="{E3857EBA-7A09-BF71-63EF-325D6295A9D7}"/>
                    </a:ext>
                  </a:extLst>
                </p:cNvPr>
                <p:cNvSpPr/>
                <p:nvPr/>
              </p:nvSpPr>
              <p:spPr>
                <a:xfrm>
                  <a:off x="8615781" y="4089104"/>
                  <a:ext cx="277" cy="277"/>
                </a:xfrm>
                <a:custGeom>
                  <a:avLst/>
                  <a:gdLst>
                    <a:gd name="connsiteX0" fmla="*/ 278 w 277"/>
                    <a:gd name="connsiteY0" fmla="*/ 0 h 277"/>
                    <a:gd name="connsiteX1" fmla="*/ 0 w 277"/>
                    <a:gd name="connsiteY1" fmla="*/ 0 h 277"/>
                    <a:gd name="connsiteX2" fmla="*/ 0 w 277"/>
                    <a:gd name="connsiteY2" fmla="*/ 0 h 277"/>
                    <a:gd name="connsiteX3" fmla="*/ 0 w 277"/>
                    <a:gd name="connsiteY3" fmla="*/ 0 h 277"/>
                    <a:gd name="connsiteX4" fmla="*/ 0 w 277"/>
                    <a:gd name="connsiteY4" fmla="*/ 0 h 277"/>
                    <a:gd name="connsiteX5" fmla="*/ 278 w 277"/>
                    <a:gd name="connsiteY5" fmla="*/ 277 h 277"/>
                    <a:gd name="connsiteX6" fmla="*/ 278 w 277"/>
                    <a:gd name="connsiteY6" fmla="*/ 277 h 277"/>
                    <a:gd name="connsiteX7" fmla="*/ 278 w 277"/>
                    <a:gd name="connsiteY7" fmla="*/ 277 h 277"/>
                    <a:gd name="connsiteX8" fmla="*/ 278 w 277"/>
                    <a:gd name="connsiteY8" fmla="*/ 277 h 277"/>
                    <a:gd name="connsiteX9" fmla="*/ 278 w 277"/>
                    <a:gd name="connsiteY9" fmla="*/ 0 h 277"/>
                    <a:gd name="connsiteX10" fmla="*/ 278 w 277"/>
                    <a:gd name="connsiteY10" fmla="*/ 0 h 2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77" h="277">
                      <a:moveTo>
                        <a:pt x="278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278" y="277"/>
                      </a:lnTo>
                      <a:lnTo>
                        <a:pt x="278" y="277"/>
                      </a:lnTo>
                      <a:lnTo>
                        <a:pt x="278" y="277"/>
                      </a:lnTo>
                      <a:lnTo>
                        <a:pt x="278" y="277"/>
                      </a:lnTo>
                      <a:lnTo>
                        <a:pt x="278" y="0"/>
                      </a:lnTo>
                      <a:lnTo>
                        <a:pt x="278" y="0"/>
                      </a:ln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060" name="Freeform 2059">
                  <a:extLst>
                    <a:ext uri="{FF2B5EF4-FFF2-40B4-BE49-F238E27FC236}">
                      <a16:creationId xmlns:a16="http://schemas.microsoft.com/office/drawing/2014/main" id="{62A1443F-2CD3-E1DA-AB22-29637B86A4C8}"/>
                    </a:ext>
                  </a:extLst>
                </p:cNvPr>
                <p:cNvSpPr/>
                <p:nvPr/>
              </p:nvSpPr>
              <p:spPr>
                <a:xfrm>
                  <a:off x="8614672" y="4087996"/>
                  <a:ext cx="3326" cy="1385"/>
                </a:xfrm>
                <a:custGeom>
                  <a:avLst/>
                  <a:gdLst>
                    <a:gd name="connsiteX0" fmla="*/ 0 w 3326"/>
                    <a:gd name="connsiteY0" fmla="*/ 277 h 1385"/>
                    <a:gd name="connsiteX1" fmla="*/ 278 w 3326"/>
                    <a:gd name="connsiteY1" fmla="*/ 554 h 1385"/>
                    <a:gd name="connsiteX2" fmla="*/ 278 w 3326"/>
                    <a:gd name="connsiteY2" fmla="*/ 554 h 1385"/>
                    <a:gd name="connsiteX3" fmla="*/ 554 w 3326"/>
                    <a:gd name="connsiteY3" fmla="*/ 554 h 1385"/>
                    <a:gd name="connsiteX4" fmla="*/ 554 w 3326"/>
                    <a:gd name="connsiteY4" fmla="*/ 554 h 1385"/>
                    <a:gd name="connsiteX5" fmla="*/ 554 w 3326"/>
                    <a:gd name="connsiteY5" fmla="*/ 554 h 1385"/>
                    <a:gd name="connsiteX6" fmla="*/ 832 w 3326"/>
                    <a:gd name="connsiteY6" fmla="*/ 554 h 1385"/>
                    <a:gd name="connsiteX7" fmla="*/ 832 w 3326"/>
                    <a:gd name="connsiteY7" fmla="*/ 831 h 1385"/>
                    <a:gd name="connsiteX8" fmla="*/ 1109 w 3326"/>
                    <a:gd name="connsiteY8" fmla="*/ 831 h 1385"/>
                    <a:gd name="connsiteX9" fmla="*/ 1109 w 3326"/>
                    <a:gd name="connsiteY9" fmla="*/ 1108 h 1385"/>
                    <a:gd name="connsiteX10" fmla="*/ 1386 w 3326"/>
                    <a:gd name="connsiteY10" fmla="*/ 1108 h 1385"/>
                    <a:gd name="connsiteX11" fmla="*/ 1386 w 3326"/>
                    <a:gd name="connsiteY11" fmla="*/ 831 h 1385"/>
                    <a:gd name="connsiteX12" fmla="*/ 1386 w 3326"/>
                    <a:gd name="connsiteY12" fmla="*/ 831 h 1385"/>
                    <a:gd name="connsiteX13" fmla="*/ 1386 w 3326"/>
                    <a:gd name="connsiteY13" fmla="*/ 1108 h 1385"/>
                    <a:gd name="connsiteX14" fmla="*/ 1664 w 3326"/>
                    <a:gd name="connsiteY14" fmla="*/ 1108 h 1385"/>
                    <a:gd name="connsiteX15" fmla="*/ 1664 w 3326"/>
                    <a:gd name="connsiteY15" fmla="*/ 1386 h 1385"/>
                    <a:gd name="connsiteX16" fmla="*/ 1664 w 3326"/>
                    <a:gd name="connsiteY16" fmla="*/ 1386 h 1385"/>
                    <a:gd name="connsiteX17" fmla="*/ 1664 w 3326"/>
                    <a:gd name="connsiteY17" fmla="*/ 1386 h 1385"/>
                    <a:gd name="connsiteX18" fmla="*/ 2218 w 3326"/>
                    <a:gd name="connsiteY18" fmla="*/ 1108 h 1385"/>
                    <a:gd name="connsiteX19" fmla="*/ 2218 w 3326"/>
                    <a:gd name="connsiteY19" fmla="*/ 1386 h 1385"/>
                    <a:gd name="connsiteX20" fmla="*/ 2495 w 3326"/>
                    <a:gd name="connsiteY20" fmla="*/ 1108 h 1385"/>
                    <a:gd name="connsiteX21" fmla="*/ 2495 w 3326"/>
                    <a:gd name="connsiteY21" fmla="*/ 1108 h 1385"/>
                    <a:gd name="connsiteX22" fmla="*/ 2218 w 3326"/>
                    <a:gd name="connsiteY22" fmla="*/ 1108 h 1385"/>
                    <a:gd name="connsiteX23" fmla="*/ 2495 w 3326"/>
                    <a:gd name="connsiteY23" fmla="*/ 1108 h 1385"/>
                    <a:gd name="connsiteX24" fmla="*/ 2495 w 3326"/>
                    <a:gd name="connsiteY24" fmla="*/ 1108 h 1385"/>
                    <a:gd name="connsiteX25" fmla="*/ 2772 w 3326"/>
                    <a:gd name="connsiteY25" fmla="*/ 1108 h 1385"/>
                    <a:gd name="connsiteX26" fmla="*/ 2772 w 3326"/>
                    <a:gd name="connsiteY26" fmla="*/ 1108 h 1385"/>
                    <a:gd name="connsiteX27" fmla="*/ 2772 w 3326"/>
                    <a:gd name="connsiteY27" fmla="*/ 1108 h 1385"/>
                    <a:gd name="connsiteX28" fmla="*/ 2772 w 3326"/>
                    <a:gd name="connsiteY28" fmla="*/ 1108 h 1385"/>
                    <a:gd name="connsiteX29" fmla="*/ 3327 w 3326"/>
                    <a:gd name="connsiteY29" fmla="*/ 831 h 1385"/>
                    <a:gd name="connsiteX30" fmla="*/ 3050 w 3326"/>
                    <a:gd name="connsiteY30" fmla="*/ 831 h 1385"/>
                    <a:gd name="connsiteX31" fmla="*/ 3327 w 3326"/>
                    <a:gd name="connsiteY31" fmla="*/ 554 h 1385"/>
                    <a:gd name="connsiteX32" fmla="*/ 3327 w 3326"/>
                    <a:gd name="connsiteY32" fmla="*/ 554 h 1385"/>
                    <a:gd name="connsiteX33" fmla="*/ 3327 w 3326"/>
                    <a:gd name="connsiteY33" fmla="*/ 554 h 1385"/>
                    <a:gd name="connsiteX34" fmla="*/ 3050 w 3326"/>
                    <a:gd name="connsiteY34" fmla="*/ 554 h 1385"/>
                    <a:gd name="connsiteX35" fmla="*/ 2495 w 3326"/>
                    <a:gd name="connsiteY35" fmla="*/ 554 h 1385"/>
                    <a:gd name="connsiteX36" fmla="*/ 2495 w 3326"/>
                    <a:gd name="connsiteY36" fmla="*/ 554 h 1385"/>
                    <a:gd name="connsiteX37" fmla="*/ 2218 w 3326"/>
                    <a:gd name="connsiteY37" fmla="*/ 554 h 1385"/>
                    <a:gd name="connsiteX38" fmla="*/ 2218 w 3326"/>
                    <a:gd name="connsiteY38" fmla="*/ 277 h 1385"/>
                    <a:gd name="connsiteX39" fmla="*/ 1386 w 3326"/>
                    <a:gd name="connsiteY39" fmla="*/ 554 h 1385"/>
                    <a:gd name="connsiteX40" fmla="*/ 1109 w 3326"/>
                    <a:gd name="connsiteY40" fmla="*/ 277 h 1385"/>
                    <a:gd name="connsiteX41" fmla="*/ 1109 w 3326"/>
                    <a:gd name="connsiteY41" fmla="*/ 277 h 1385"/>
                    <a:gd name="connsiteX42" fmla="*/ 1109 w 3326"/>
                    <a:gd name="connsiteY42" fmla="*/ 277 h 1385"/>
                    <a:gd name="connsiteX43" fmla="*/ 278 w 3326"/>
                    <a:gd name="connsiteY43" fmla="*/ 0 h 1385"/>
                    <a:gd name="connsiteX44" fmla="*/ 278 w 3326"/>
                    <a:gd name="connsiteY44" fmla="*/ 0 h 1385"/>
                    <a:gd name="connsiteX45" fmla="*/ 278 w 3326"/>
                    <a:gd name="connsiteY45" fmla="*/ 0 h 1385"/>
                    <a:gd name="connsiteX46" fmla="*/ 278 w 3326"/>
                    <a:gd name="connsiteY46" fmla="*/ 277 h 1385"/>
                    <a:gd name="connsiteX47" fmla="*/ 0 w 3326"/>
                    <a:gd name="connsiteY47" fmla="*/ 277 h 1385"/>
                    <a:gd name="connsiteX48" fmla="*/ 0 w 3326"/>
                    <a:gd name="connsiteY48" fmla="*/ 277 h 1385"/>
                    <a:gd name="connsiteX49" fmla="*/ 0 w 3326"/>
                    <a:gd name="connsiteY49" fmla="*/ 277 h 1385"/>
                    <a:gd name="connsiteX50" fmla="*/ 0 w 3326"/>
                    <a:gd name="connsiteY50" fmla="*/ 277 h 13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</a:cxnLst>
                  <a:rect l="l" t="t" r="r" b="b"/>
                  <a:pathLst>
                    <a:path w="3326" h="1385">
                      <a:moveTo>
                        <a:pt x="0" y="277"/>
                      </a:moveTo>
                      <a:lnTo>
                        <a:pt x="278" y="554"/>
                      </a:lnTo>
                      <a:lnTo>
                        <a:pt x="278" y="554"/>
                      </a:lnTo>
                      <a:lnTo>
                        <a:pt x="554" y="554"/>
                      </a:lnTo>
                      <a:lnTo>
                        <a:pt x="554" y="554"/>
                      </a:lnTo>
                      <a:lnTo>
                        <a:pt x="554" y="554"/>
                      </a:lnTo>
                      <a:lnTo>
                        <a:pt x="832" y="554"/>
                      </a:lnTo>
                      <a:lnTo>
                        <a:pt x="832" y="831"/>
                      </a:lnTo>
                      <a:lnTo>
                        <a:pt x="1109" y="831"/>
                      </a:lnTo>
                      <a:lnTo>
                        <a:pt x="1109" y="1108"/>
                      </a:lnTo>
                      <a:lnTo>
                        <a:pt x="1386" y="1108"/>
                      </a:lnTo>
                      <a:lnTo>
                        <a:pt x="1386" y="831"/>
                      </a:lnTo>
                      <a:lnTo>
                        <a:pt x="1386" y="831"/>
                      </a:lnTo>
                      <a:lnTo>
                        <a:pt x="1386" y="1108"/>
                      </a:lnTo>
                      <a:lnTo>
                        <a:pt x="1664" y="1108"/>
                      </a:lnTo>
                      <a:lnTo>
                        <a:pt x="1664" y="1386"/>
                      </a:lnTo>
                      <a:lnTo>
                        <a:pt x="1664" y="1386"/>
                      </a:lnTo>
                      <a:lnTo>
                        <a:pt x="1664" y="1386"/>
                      </a:lnTo>
                      <a:lnTo>
                        <a:pt x="2218" y="1108"/>
                      </a:lnTo>
                      <a:lnTo>
                        <a:pt x="2218" y="1386"/>
                      </a:lnTo>
                      <a:lnTo>
                        <a:pt x="2495" y="1108"/>
                      </a:lnTo>
                      <a:lnTo>
                        <a:pt x="2495" y="1108"/>
                      </a:lnTo>
                      <a:lnTo>
                        <a:pt x="2218" y="1108"/>
                      </a:lnTo>
                      <a:lnTo>
                        <a:pt x="2495" y="1108"/>
                      </a:lnTo>
                      <a:lnTo>
                        <a:pt x="2495" y="1108"/>
                      </a:lnTo>
                      <a:lnTo>
                        <a:pt x="2772" y="1108"/>
                      </a:lnTo>
                      <a:lnTo>
                        <a:pt x="2772" y="1108"/>
                      </a:lnTo>
                      <a:lnTo>
                        <a:pt x="2772" y="1108"/>
                      </a:lnTo>
                      <a:lnTo>
                        <a:pt x="2772" y="1108"/>
                      </a:lnTo>
                      <a:lnTo>
                        <a:pt x="3327" y="831"/>
                      </a:lnTo>
                      <a:lnTo>
                        <a:pt x="3050" y="831"/>
                      </a:lnTo>
                      <a:lnTo>
                        <a:pt x="3327" y="554"/>
                      </a:lnTo>
                      <a:lnTo>
                        <a:pt x="3327" y="554"/>
                      </a:lnTo>
                      <a:lnTo>
                        <a:pt x="3327" y="554"/>
                      </a:lnTo>
                      <a:lnTo>
                        <a:pt x="3050" y="554"/>
                      </a:lnTo>
                      <a:lnTo>
                        <a:pt x="2495" y="554"/>
                      </a:lnTo>
                      <a:lnTo>
                        <a:pt x="2495" y="554"/>
                      </a:lnTo>
                      <a:lnTo>
                        <a:pt x="2218" y="554"/>
                      </a:lnTo>
                      <a:lnTo>
                        <a:pt x="2218" y="277"/>
                      </a:lnTo>
                      <a:lnTo>
                        <a:pt x="1386" y="554"/>
                      </a:lnTo>
                      <a:lnTo>
                        <a:pt x="1109" y="277"/>
                      </a:lnTo>
                      <a:lnTo>
                        <a:pt x="1109" y="277"/>
                      </a:lnTo>
                      <a:lnTo>
                        <a:pt x="1109" y="277"/>
                      </a:lnTo>
                      <a:lnTo>
                        <a:pt x="278" y="0"/>
                      </a:lnTo>
                      <a:lnTo>
                        <a:pt x="278" y="0"/>
                      </a:lnTo>
                      <a:lnTo>
                        <a:pt x="278" y="0"/>
                      </a:lnTo>
                      <a:lnTo>
                        <a:pt x="278" y="277"/>
                      </a:lnTo>
                      <a:lnTo>
                        <a:pt x="0" y="277"/>
                      </a:lnTo>
                      <a:lnTo>
                        <a:pt x="0" y="277"/>
                      </a:lnTo>
                      <a:lnTo>
                        <a:pt x="0" y="277"/>
                      </a:lnTo>
                      <a:lnTo>
                        <a:pt x="0" y="277"/>
                      </a:ln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061" name="Freeform 2060">
                  <a:extLst>
                    <a:ext uri="{FF2B5EF4-FFF2-40B4-BE49-F238E27FC236}">
                      <a16:creationId xmlns:a16="http://schemas.microsoft.com/office/drawing/2014/main" id="{01B7599F-47DC-08E8-7DC2-359FD87E7B23}"/>
                    </a:ext>
                  </a:extLst>
                </p:cNvPr>
                <p:cNvSpPr/>
                <p:nvPr/>
              </p:nvSpPr>
              <p:spPr>
                <a:xfrm>
                  <a:off x="8617722" y="4089104"/>
                  <a:ext cx="2772" cy="2771"/>
                </a:xfrm>
                <a:custGeom>
                  <a:avLst/>
                  <a:gdLst>
                    <a:gd name="connsiteX0" fmla="*/ 0 w 2772"/>
                    <a:gd name="connsiteY0" fmla="*/ 0 h 2771"/>
                    <a:gd name="connsiteX1" fmla="*/ 0 w 2772"/>
                    <a:gd name="connsiteY1" fmla="*/ 0 h 2771"/>
                    <a:gd name="connsiteX2" fmla="*/ 0 w 2772"/>
                    <a:gd name="connsiteY2" fmla="*/ 0 h 2771"/>
                    <a:gd name="connsiteX3" fmla="*/ 0 w 2772"/>
                    <a:gd name="connsiteY3" fmla="*/ 0 h 2771"/>
                    <a:gd name="connsiteX4" fmla="*/ 0 w 2772"/>
                    <a:gd name="connsiteY4" fmla="*/ 0 h 2771"/>
                    <a:gd name="connsiteX5" fmla="*/ 0 w 2772"/>
                    <a:gd name="connsiteY5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772" h="277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062" name="Freeform 2061">
                  <a:extLst>
                    <a:ext uri="{FF2B5EF4-FFF2-40B4-BE49-F238E27FC236}">
                      <a16:creationId xmlns:a16="http://schemas.microsoft.com/office/drawing/2014/main" id="{BB66D6A9-FF0B-A46F-5446-E747257B1EA6}"/>
                    </a:ext>
                  </a:extLst>
                </p:cNvPr>
                <p:cNvSpPr/>
                <p:nvPr/>
              </p:nvSpPr>
              <p:spPr>
                <a:xfrm>
                  <a:off x="8619108" y="4088273"/>
                  <a:ext cx="554" cy="554"/>
                </a:xfrm>
                <a:custGeom>
                  <a:avLst/>
                  <a:gdLst>
                    <a:gd name="connsiteX0" fmla="*/ 0 w 554"/>
                    <a:gd name="connsiteY0" fmla="*/ 554 h 554"/>
                    <a:gd name="connsiteX1" fmla="*/ 0 w 554"/>
                    <a:gd name="connsiteY1" fmla="*/ 554 h 554"/>
                    <a:gd name="connsiteX2" fmla="*/ 0 w 554"/>
                    <a:gd name="connsiteY2" fmla="*/ 554 h 554"/>
                    <a:gd name="connsiteX3" fmla="*/ 277 w 554"/>
                    <a:gd name="connsiteY3" fmla="*/ 554 h 554"/>
                    <a:gd name="connsiteX4" fmla="*/ 277 w 554"/>
                    <a:gd name="connsiteY4" fmla="*/ 554 h 554"/>
                    <a:gd name="connsiteX5" fmla="*/ 277 w 554"/>
                    <a:gd name="connsiteY5" fmla="*/ 554 h 554"/>
                    <a:gd name="connsiteX6" fmla="*/ 554 w 554"/>
                    <a:gd name="connsiteY6" fmla="*/ 554 h 554"/>
                    <a:gd name="connsiteX7" fmla="*/ 554 w 554"/>
                    <a:gd name="connsiteY7" fmla="*/ 554 h 554"/>
                    <a:gd name="connsiteX8" fmla="*/ 554 w 554"/>
                    <a:gd name="connsiteY8" fmla="*/ 277 h 554"/>
                    <a:gd name="connsiteX9" fmla="*/ 554 w 554"/>
                    <a:gd name="connsiteY9" fmla="*/ 277 h 554"/>
                    <a:gd name="connsiteX10" fmla="*/ 277 w 554"/>
                    <a:gd name="connsiteY10" fmla="*/ 0 h 554"/>
                    <a:gd name="connsiteX11" fmla="*/ 277 w 554"/>
                    <a:gd name="connsiteY11" fmla="*/ 0 h 554"/>
                    <a:gd name="connsiteX12" fmla="*/ 277 w 554"/>
                    <a:gd name="connsiteY12" fmla="*/ 0 h 554"/>
                    <a:gd name="connsiteX13" fmla="*/ 277 w 554"/>
                    <a:gd name="connsiteY13" fmla="*/ 0 h 554"/>
                    <a:gd name="connsiteX14" fmla="*/ 277 w 554"/>
                    <a:gd name="connsiteY14" fmla="*/ 0 h 554"/>
                    <a:gd name="connsiteX15" fmla="*/ 0 w 554"/>
                    <a:gd name="connsiteY15" fmla="*/ 277 h 554"/>
                    <a:gd name="connsiteX16" fmla="*/ 0 w 554"/>
                    <a:gd name="connsiteY16" fmla="*/ 277 h 554"/>
                    <a:gd name="connsiteX17" fmla="*/ 0 w 554"/>
                    <a:gd name="connsiteY17" fmla="*/ 277 h 554"/>
                    <a:gd name="connsiteX18" fmla="*/ 0 w 554"/>
                    <a:gd name="connsiteY18" fmla="*/ 277 h 554"/>
                    <a:gd name="connsiteX19" fmla="*/ 0 w 554"/>
                    <a:gd name="connsiteY19" fmla="*/ 554 h 554"/>
                    <a:gd name="connsiteX20" fmla="*/ 0 w 554"/>
                    <a:gd name="connsiteY20" fmla="*/ 554 h 554"/>
                    <a:gd name="connsiteX21" fmla="*/ 0 w 554"/>
                    <a:gd name="connsiteY21" fmla="*/ 554 h 5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554" h="554">
                      <a:moveTo>
                        <a:pt x="0" y="554"/>
                      </a:moveTo>
                      <a:lnTo>
                        <a:pt x="0" y="554"/>
                      </a:lnTo>
                      <a:lnTo>
                        <a:pt x="0" y="554"/>
                      </a:lnTo>
                      <a:lnTo>
                        <a:pt x="277" y="554"/>
                      </a:lnTo>
                      <a:lnTo>
                        <a:pt x="277" y="554"/>
                      </a:lnTo>
                      <a:lnTo>
                        <a:pt x="277" y="554"/>
                      </a:lnTo>
                      <a:lnTo>
                        <a:pt x="554" y="554"/>
                      </a:lnTo>
                      <a:lnTo>
                        <a:pt x="554" y="554"/>
                      </a:lnTo>
                      <a:lnTo>
                        <a:pt x="554" y="277"/>
                      </a:lnTo>
                      <a:lnTo>
                        <a:pt x="554" y="277"/>
                      </a:lnTo>
                      <a:lnTo>
                        <a:pt x="277" y="0"/>
                      </a:lnTo>
                      <a:lnTo>
                        <a:pt x="277" y="0"/>
                      </a:lnTo>
                      <a:lnTo>
                        <a:pt x="277" y="0"/>
                      </a:lnTo>
                      <a:lnTo>
                        <a:pt x="277" y="0"/>
                      </a:lnTo>
                      <a:lnTo>
                        <a:pt x="277" y="0"/>
                      </a:lnTo>
                      <a:lnTo>
                        <a:pt x="0" y="277"/>
                      </a:lnTo>
                      <a:lnTo>
                        <a:pt x="0" y="277"/>
                      </a:lnTo>
                      <a:lnTo>
                        <a:pt x="0" y="277"/>
                      </a:lnTo>
                      <a:lnTo>
                        <a:pt x="0" y="277"/>
                      </a:lnTo>
                      <a:lnTo>
                        <a:pt x="0" y="554"/>
                      </a:lnTo>
                      <a:lnTo>
                        <a:pt x="0" y="554"/>
                      </a:lnTo>
                      <a:lnTo>
                        <a:pt x="0" y="554"/>
                      </a:ln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063" name="Freeform 2062">
                  <a:extLst>
                    <a:ext uri="{FF2B5EF4-FFF2-40B4-BE49-F238E27FC236}">
                      <a16:creationId xmlns:a16="http://schemas.microsoft.com/office/drawing/2014/main" id="{94CFC2B1-013C-D3D7-981B-53A1B220B129}"/>
                    </a:ext>
                  </a:extLst>
                </p:cNvPr>
                <p:cNvSpPr/>
                <p:nvPr/>
              </p:nvSpPr>
              <p:spPr>
                <a:xfrm>
                  <a:off x="8619663" y="4087719"/>
                  <a:ext cx="3049" cy="2771"/>
                </a:xfrm>
                <a:custGeom>
                  <a:avLst/>
                  <a:gdLst>
                    <a:gd name="connsiteX0" fmla="*/ 3049 w 3049"/>
                    <a:gd name="connsiteY0" fmla="*/ 1109 h 2771"/>
                    <a:gd name="connsiteX1" fmla="*/ 2218 w 3049"/>
                    <a:gd name="connsiteY1" fmla="*/ 277 h 2771"/>
                    <a:gd name="connsiteX2" fmla="*/ 1941 w 3049"/>
                    <a:gd name="connsiteY2" fmla="*/ 277 h 2771"/>
                    <a:gd name="connsiteX3" fmla="*/ 1941 w 3049"/>
                    <a:gd name="connsiteY3" fmla="*/ 277 h 2771"/>
                    <a:gd name="connsiteX4" fmla="*/ 1941 w 3049"/>
                    <a:gd name="connsiteY4" fmla="*/ 277 h 2771"/>
                    <a:gd name="connsiteX5" fmla="*/ 1663 w 3049"/>
                    <a:gd name="connsiteY5" fmla="*/ 277 h 2771"/>
                    <a:gd name="connsiteX6" fmla="*/ 1663 w 3049"/>
                    <a:gd name="connsiteY6" fmla="*/ 277 h 2771"/>
                    <a:gd name="connsiteX7" fmla="*/ 1663 w 3049"/>
                    <a:gd name="connsiteY7" fmla="*/ 0 h 2771"/>
                    <a:gd name="connsiteX8" fmla="*/ 1386 w 3049"/>
                    <a:gd name="connsiteY8" fmla="*/ 0 h 2771"/>
                    <a:gd name="connsiteX9" fmla="*/ 1386 w 3049"/>
                    <a:gd name="connsiteY9" fmla="*/ 277 h 2771"/>
                    <a:gd name="connsiteX10" fmla="*/ 1386 w 3049"/>
                    <a:gd name="connsiteY10" fmla="*/ 277 h 2771"/>
                    <a:gd name="connsiteX11" fmla="*/ 1109 w 3049"/>
                    <a:gd name="connsiteY11" fmla="*/ 277 h 2771"/>
                    <a:gd name="connsiteX12" fmla="*/ 1109 w 3049"/>
                    <a:gd name="connsiteY12" fmla="*/ 277 h 2771"/>
                    <a:gd name="connsiteX13" fmla="*/ 1109 w 3049"/>
                    <a:gd name="connsiteY13" fmla="*/ 277 h 2771"/>
                    <a:gd name="connsiteX14" fmla="*/ 832 w 3049"/>
                    <a:gd name="connsiteY14" fmla="*/ 277 h 2771"/>
                    <a:gd name="connsiteX15" fmla="*/ 832 w 3049"/>
                    <a:gd name="connsiteY15" fmla="*/ 0 h 2771"/>
                    <a:gd name="connsiteX16" fmla="*/ 832 w 3049"/>
                    <a:gd name="connsiteY16" fmla="*/ 277 h 2771"/>
                    <a:gd name="connsiteX17" fmla="*/ 832 w 3049"/>
                    <a:gd name="connsiteY17" fmla="*/ 277 h 2771"/>
                    <a:gd name="connsiteX18" fmla="*/ 554 w 3049"/>
                    <a:gd name="connsiteY18" fmla="*/ 554 h 2771"/>
                    <a:gd name="connsiteX19" fmla="*/ 277 w 3049"/>
                    <a:gd name="connsiteY19" fmla="*/ 554 h 2771"/>
                    <a:gd name="connsiteX20" fmla="*/ 0 w 3049"/>
                    <a:gd name="connsiteY20" fmla="*/ 554 h 2771"/>
                    <a:gd name="connsiteX21" fmla="*/ 277 w 3049"/>
                    <a:gd name="connsiteY21" fmla="*/ 1109 h 2771"/>
                    <a:gd name="connsiteX22" fmla="*/ 277 w 3049"/>
                    <a:gd name="connsiteY22" fmla="*/ 1386 h 2771"/>
                    <a:gd name="connsiteX23" fmla="*/ 554 w 3049"/>
                    <a:gd name="connsiteY23" fmla="*/ 1663 h 2771"/>
                    <a:gd name="connsiteX24" fmla="*/ 554 w 3049"/>
                    <a:gd name="connsiteY24" fmla="*/ 1940 h 2771"/>
                    <a:gd name="connsiteX25" fmla="*/ 1109 w 3049"/>
                    <a:gd name="connsiteY25" fmla="*/ 1940 h 2771"/>
                    <a:gd name="connsiteX26" fmla="*/ 1386 w 3049"/>
                    <a:gd name="connsiteY26" fmla="*/ 1940 h 2771"/>
                    <a:gd name="connsiteX27" fmla="*/ 1663 w 3049"/>
                    <a:gd name="connsiteY27" fmla="*/ 1940 h 2771"/>
                    <a:gd name="connsiteX28" fmla="*/ 1663 w 3049"/>
                    <a:gd name="connsiteY28" fmla="*/ 1940 h 2771"/>
                    <a:gd name="connsiteX29" fmla="*/ 1386 w 3049"/>
                    <a:gd name="connsiteY29" fmla="*/ 1940 h 2771"/>
                    <a:gd name="connsiteX30" fmla="*/ 1109 w 3049"/>
                    <a:gd name="connsiteY30" fmla="*/ 1940 h 2771"/>
                    <a:gd name="connsiteX31" fmla="*/ 832 w 3049"/>
                    <a:gd name="connsiteY31" fmla="*/ 1940 h 2771"/>
                    <a:gd name="connsiteX32" fmla="*/ 832 w 3049"/>
                    <a:gd name="connsiteY32" fmla="*/ 1940 h 2771"/>
                    <a:gd name="connsiteX33" fmla="*/ 1109 w 3049"/>
                    <a:gd name="connsiteY33" fmla="*/ 2494 h 2771"/>
                    <a:gd name="connsiteX34" fmla="*/ 1109 w 3049"/>
                    <a:gd name="connsiteY34" fmla="*/ 2771 h 2771"/>
                    <a:gd name="connsiteX35" fmla="*/ 1109 w 3049"/>
                    <a:gd name="connsiteY35" fmla="*/ 2771 h 2771"/>
                    <a:gd name="connsiteX36" fmla="*/ 1386 w 3049"/>
                    <a:gd name="connsiteY36" fmla="*/ 2771 h 2771"/>
                    <a:gd name="connsiteX37" fmla="*/ 2495 w 3049"/>
                    <a:gd name="connsiteY37" fmla="*/ 2217 h 2771"/>
                    <a:gd name="connsiteX38" fmla="*/ 2772 w 3049"/>
                    <a:gd name="connsiteY38" fmla="*/ 2217 h 2771"/>
                    <a:gd name="connsiteX39" fmla="*/ 2772 w 3049"/>
                    <a:gd name="connsiteY39" fmla="*/ 1940 h 2771"/>
                    <a:gd name="connsiteX40" fmla="*/ 2772 w 3049"/>
                    <a:gd name="connsiteY40" fmla="*/ 1940 h 2771"/>
                    <a:gd name="connsiteX41" fmla="*/ 2772 w 3049"/>
                    <a:gd name="connsiteY41" fmla="*/ 1386 h 2771"/>
                    <a:gd name="connsiteX42" fmla="*/ 2772 w 3049"/>
                    <a:gd name="connsiteY42" fmla="*/ 1386 h 2771"/>
                    <a:gd name="connsiteX43" fmla="*/ 2218 w 3049"/>
                    <a:gd name="connsiteY43" fmla="*/ 1663 h 2771"/>
                    <a:gd name="connsiteX44" fmla="*/ 1941 w 3049"/>
                    <a:gd name="connsiteY44" fmla="*/ 1663 h 2771"/>
                    <a:gd name="connsiteX45" fmla="*/ 1941 w 3049"/>
                    <a:gd name="connsiteY45" fmla="*/ 1663 h 2771"/>
                    <a:gd name="connsiteX46" fmla="*/ 2772 w 3049"/>
                    <a:gd name="connsiteY46" fmla="*/ 1109 h 2771"/>
                    <a:gd name="connsiteX47" fmla="*/ 3049 w 3049"/>
                    <a:gd name="connsiteY47" fmla="*/ 1109 h 2771"/>
                    <a:gd name="connsiteX48" fmla="*/ 3049 w 3049"/>
                    <a:gd name="connsiteY48" fmla="*/ 1109 h 2771"/>
                    <a:gd name="connsiteX49" fmla="*/ 3049 w 3049"/>
                    <a:gd name="connsiteY49" fmla="*/ 1109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3049" h="2771">
                      <a:moveTo>
                        <a:pt x="3049" y="1109"/>
                      </a:moveTo>
                      <a:lnTo>
                        <a:pt x="2218" y="277"/>
                      </a:lnTo>
                      <a:lnTo>
                        <a:pt x="1941" y="277"/>
                      </a:lnTo>
                      <a:lnTo>
                        <a:pt x="1941" y="277"/>
                      </a:lnTo>
                      <a:lnTo>
                        <a:pt x="1941" y="277"/>
                      </a:lnTo>
                      <a:lnTo>
                        <a:pt x="1663" y="277"/>
                      </a:lnTo>
                      <a:lnTo>
                        <a:pt x="1663" y="277"/>
                      </a:lnTo>
                      <a:lnTo>
                        <a:pt x="1663" y="0"/>
                      </a:lnTo>
                      <a:lnTo>
                        <a:pt x="1386" y="0"/>
                      </a:lnTo>
                      <a:lnTo>
                        <a:pt x="1386" y="277"/>
                      </a:lnTo>
                      <a:lnTo>
                        <a:pt x="1386" y="277"/>
                      </a:lnTo>
                      <a:lnTo>
                        <a:pt x="1109" y="277"/>
                      </a:lnTo>
                      <a:lnTo>
                        <a:pt x="1109" y="277"/>
                      </a:lnTo>
                      <a:lnTo>
                        <a:pt x="1109" y="277"/>
                      </a:lnTo>
                      <a:lnTo>
                        <a:pt x="832" y="277"/>
                      </a:lnTo>
                      <a:lnTo>
                        <a:pt x="832" y="0"/>
                      </a:lnTo>
                      <a:lnTo>
                        <a:pt x="832" y="277"/>
                      </a:lnTo>
                      <a:lnTo>
                        <a:pt x="832" y="277"/>
                      </a:lnTo>
                      <a:lnTo>
                        <a:pt x="554" y="554"/>
                      </a:lnTo>
                      <a:lnTo>
                        <a:pt x="277" y="554"/>
                      </a:lnTo>
                      <a:lnTo>
                        <a:pt x="0" y="554"/>
                      </a:lnTo>
                      <a:lnTo>
                        <a:pt x="277" y="1109"/>
                      </a:lnTo>
                      <a:lnTo>
                        <a:pt x="277" y="1386"/>
                      </a:lnTo>
                      <a:lnTo>
                        <a:pt x="554" y="1663"/>
                      </a:lnTo>
                      <a:lnTo>
                        <a:pt x="554" y="1940"/>
                      </a:lnTo>
                      <a:lnTo>
                        <a:pt x="1109" y="1940"/>
                      </a:lnTo>
                      <a:lnTo>
                        <a:pt x="1386" y="1940"/>
                      </a:lnTo>
                      <a:lnTo>
                        <a:pt x="1663" y="1940"/>
                      </a:lnTo>
                      <a:lnTo>
                        <a:pt x="1663" y="1940"/>
                      </a:lnTo>
                      <a:lnTo>
                        <a:pt x="1386" y="1940"/>
                      </a:lnTo>
                      <a:lnTo>
                        <a:pt x="1109" y="1940"/>
                      </a:lnTo>
                      <a:lnTo>
                        <a:pt x="832" y="1940"/>
                      </a:lnTo>
                      <a:lnTo>
                        <a:pt x="832" y="1940"/>
                      </a:lnTo>
                      <a:lnTo>
                        <a:pt x="1109" y="2494"/>
                      </a:lnTo>
                      <a:lnTo>
                        <a:pt x="1109" y="2771"/>
                      </a:lnTo>
                      <a:lnTo>
                        <a:pt x="1109" y="2771"/>
                      </a:lnTo>
                      <a:lnTo>
                        <a:pt x="1386" y="2771"/>
                      </a:lnTo>
                      <a:lnTo>
                        <a:pt x="2495" y="2217"/>
                      </a:lnTo>
                      <a:lnTo>
                        <a:pt x="2772" y="2217"/>
                      </a:lnTo>
                      <a:lnTo>
                        <a:pt x="2772" y="1940"/>
                      </a:lnTo>
                      <a:lnTo>
                        <a:pt x="2772" y="1940"/>
                      </a:lnTo>
                      <a:lnTo>
                        <a:pt x="2772" y="1386"/>
                      </a:lnTo>
                      <a:lnTo>
                        <a:pt x="2772" y="1386"/>
                      </a:lnTo>
                      <a:lnTo>
                        <a:pt x="2218" y="1663"/>
                      </a:lnTo>
                      <a:lnTo>
                        <a:pt x="1941" y="1663"/>
                      </a:lnTo>
                      <a:lnTo>
                        <a:pt x="1941" y="1663"/>
                      </a:lnTo>
                      <a:lnTo>
                        <a:pt x="2772" y="1109"/>
                      </a:lnTo>
                      <a:lnTo>
                        <a:pt x="3049" y="1109"/>
                      </a:lnTo>
                      <a:lnTo>
                        <a:pt x="3049" y="1109"/>
                      </a:lnTo>
                      <a:lnTo>
                        <a:pt x="3049" y="1109"/>
                      </a:ln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064" name="Freeform 2063">
                  <a:extLst>
                    <a:ext uri="{FF2B5EF4-FFF2-40B4-BE49-F238E27FC236}">
                      <a16:creationId xmlns:a16="http://schemas.microsoft.com/office/drawing/2014/main" id="{12C36C61-D21A-AA8C-66D3-95CEA7A762CD}"/>
                    </a:ext>
                  </a:extLst>
                </p:cNvPr>
                <p:cNvSpPr/>
                <p:nvPr/>
              </p:nvSpPr>
              <p:spPr>
                <a:xfrm>
                  <a:off x="8610236" y="4097418"/>
                  <a:ext cx="277" cy="277"/>
                </a:xfrm>
                <a:custGeom>
                  <a:avLst/>
                  <a:gdLst>
                    <a:gd name="connsiteX0" fmla="*/ 0 w 277"/>
                    <a:gd name="connsiteY0" fmla="*/ 277 h 277"/>
                    <a:gd name="connsiteX1" fmla="*/ 0 w 277"/>
                    <a:gd name="connsiteY1" fmla="*/ 0 h 277"/>
                    <a:gd name="connsiteX2" fmla="*/ 0 w 277"/>
                    <a:gd name="connsiteY2" fmla="*/ 0 h 277"/>
                    <a:gd name="connsiteX3" fmla="*/ 0 w 277"/>
                    <a:gd name="connsiteY3" fmla="*/ 277 h 277"/>
                    <a:gd name="connsiteX4" fmla="*/ 278 w 277"/>
                    <a:gd name="connsiteY4" fmla="*/ 277 h 277"/>
                    <a:gd name="connsiteX5" fmla="*/ 278 w 277"/>
                    <a:gd name="connsiteY5" fmla="*/ 277 h 277"/>
                    <a:gd name="connsiteX6" fmla="*/ 0 w 277"/>
                    <a:gd name="connsiteY6" fmla="*/ 277 h 277"/>
                    <a:gd name="connsiteX7" fmla="*/ 0 w 277"/>
                    <a:gd name="connsiteY7" fmla="*/ 277 h 2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77" h="277">
                      <a:moveTo>
                        <a:pt x="0" y="277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277"/>
                      </a:lnTo>
                      <a:lnTo>
                        <a:pt x="278" y="277"/>
                      </a:lnTo>
                      <a:lnTo>
                        <a:pt x="278" y="277"/>
                      </a:lnTo>
                      <a:lnTo>
                        <a:pt x="0" y="277"/>
                      </a:lnTo>
                      <a:lnTo>
                        <a:pt x="0" y="277"/>
                      </a:ln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065" name="Freeform 2064">
                  <a:extLst>
                    <a:ext uri="{FF2B5EF4-FFF2-40B4-BE49-F238E27FC236}">
                      <a16:creationId xmlns:a16="http://schemas.microsoft.com/office/drawing/2014/main" id="{49954F02-1A69-5941-AA1F-C0587C33A3D0}"/>
                    </a:ext>
                  </a:extLst>
                </p:cNvPr>
                <p:cNvSpPr/>
                <p:nvPr/>
              </p:nvSpPr>
              <p:spPr>
                <a:xfrm>
                  <a:off x="8611068" y="4097695"/>
                  <a:ext cx="277" cy="2771"/>
                </a:xfrm>
                <a:custGeom>
                  <a:avLst/>
                  <a:gdLst>
                    <a:gd name="connsiteX0" fmla="*/ 278 w 277"/>
                    <a:gd name="connsiteY0" fmla="*/ 0 h 2771"/>
                    <a:gd name="connsiteX1" fmla="*/ 278 w 277"/>
                    <a:gd name="connsiteY1" fmla="*/ 0 h 2771"/>
                    <a:gd name="connsiteX2" fmla="*/ 278 w 277"/>
                    <a:gd name="connsiteY2" fmla="*/ 0 h 2771"/>
                    <a:gd name="connsiteX3" fmla="*/ 278 w 277"/>
                    <a:gd name="connsiteY3" fmla="*/ 0 h 2771"/>
                    <a:gd name="connsiteX4" fmla="*/ 0 w 277"/>
                    <a:gd name="connsiteY4" fmla="*/ 0 h 2771"/>
                    <a:gd name="connsiteX5" fmla="*/ 0 w 277"/>
                    <a:gd name="connsiteY5" fmla="*/ 0 h 2771"/>
                    <a:gd name="connsiteX6" fmla="*/ 278 w 277"/>
                    <a:gd name="connsiteY6" fmla="*/ 0 h 2771"/>
                    <a:gd name="connsiteX7" fmla="*/ 278 w 277"/>
                    <a:gd name="connsiteY7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77" h="2771">
                      <a:moveTo>
                        <a:pt x="278" y="0"/>
                      </a:moveTo>
                      <a:lnTo>
                        <a:pt x="278" y="0"/>
                      </a:lnTo>
                      <a:lnTo>
                        <a:pt x="278" y="0"/>
                      </a:lnTo>
                      <a:lnTo>
                        <a:pt x="278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278" y="0"/>
                      </a:lnTo>
                      <a:lnTo>
                        <a:pt x="278" y="0"/>
                      </a:ln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066" name="Freeform 2065">
                  <a:extLst>
                    <a:ext uri="{FF2B5EF4-FFF2-40B4-BE49-F238E27FC236}">
                      <a16:creationId xmlns:a16="http://schemas.microsoft.com/office/drawing/2014/main" id="{0C8E8D53-A2F3-FC09-877F-511DD3F2E953}"/>
                    </a:ext>
                  </a:extLst>
                </p:cNvPr>
                <p:cNvSpPr/>
                <p:nvPr/>
              </p:nvSpPr>
              <p:spPr>
                <a:xfrm>
                  <a:off x="8610791" y="4097695"/>
                  <a:ext cx="276" cy="2771"/>
                </a:xfrm>
                <a:custGeom>
                  <a:avLst/>
                  <a:gdLst>
                    <a:gd name="connsiteX0" fmla="*/ 277 w 276"/>
                    <a:gd name="connsiteY0" fmla="*/ 0 h 2771"/>
                    <a:gd name="connsiteX1" fmla="*/ 277 w 276"/>
                    <a:gd name="connsiteY1" fmla="*/ 0 h 2771"/>
                    <a:gd name="connsiteX2" fmla="*/ 277 w 276"/>
                    <a:gd name="connsiteY2" fmla="*/ 0 h 2771"/>
                    <a:gd name="connsiteX3" fmla="*/ 0 w 276"/>
                    <a:gd name="connsiteY3" fmla="*/ 0 h 2771"/>
                    <a:gd name="connsiteX4" fmla="*/ 277 w 276"/>
                    <a:gd name="connsiteY4" fmla="*/ 0 h 2771"/>
                    <a:gd name="connsiteX5" fmla="*/ 277 w 276"/>
                    <a:gd name="connsiteY5" fmla="*/ 0 h 2771"/>
                    <a:gd name="connsiteX6" fmla="*/ 277 w 276"/>
                    <a:gd name="connsiteY6" fmla="*/ 0 h 2771"/>
                    <a:gd name="connsiteX7" fmla="*/ 277 w 276"/>
                    <a:gd name="connsiteY7" fmla="*/ 0 h 2771"/>
                    <a:gd name="connsiteX8" fmla="*/ 277 w 276"/>
                    <a:gd name="connsiteY8" fmla="*/ 0 h 2771"/>
                    <a:gd name="connsiteX9" fmla="*/ 277 w 276"/>
                    <a:gd name="connsiteY9" fmla="*/ 0 h 2771"/>
                    <a:gd name="connsiteX10" fmla="*/ 277 w 276"/>
                    <a:gd name="connsiteY10" fmla="*/ 0 h 2771"/>
                    <a:gd name="connsiteX11" fmla="*/ 277 w 276"/>
                    <a:gd name="connsiteY11" fmla="*/ 0 h 2771"/>
                    <a:gd name="connsiteX12" fmla="*/ 277 w 276"/>
                    <a:gd name="connsiteY12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276" h="2771">
                      <a:moveTo>
                        <a:pt x="277" y="0"/>
                      </a:moveTo>
                      <a:lnTo>
                        <a:pt x="277" y="0"/>
                      </a:lnTo>
                      <a:lnTo>
                        <a:pt x="277" y="0"/>
                      </a:lnTo>
                      <a:lnTo>
                        <a:pt x="0" y="0"/>
                      </a:lnTo>
                      <a:lnTo>
                        <a:pt x="277" y="0"/>
                      </a:lnTo>
                      <a:lnTo>
                        <a:pt x="277" y="0"/>
                      </a:lnTo>
                      <a:lnTo>
                        <a:pt x="277" y="0"/>
                      </a:lnTo>
                      <a:lnTo>
                        <a:pt x="277" y="0"/>
                      </a:lnTo>
                      <a:lnTo>
                        <a:pt x="277" y="0"/>
                      </a:lnTo>
                      <a:lnTo>
                        <a:pt x="277" y="0"/>
                      </a:lnTo>
                      <a:lnTo>
                        <a:pt x="277" y="0"/>
                      </a:lnTo>
                      <a:lnTo>
                        <a:pt x="277" y="0"/>
                      </a:lnTo>
                      <a:lnTo>
                        <a:pt x="277" y="0"/>
                      </a:ln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067" name="Freeform 2066">
                  <a:extLst>
                    <a:ext uri="{FF2B5EF4-FFF2-40B4-BE49-F238E27FC236}">
                      <a16:creationId xmlns:a16="http://schemas.microsoft.com/office/drawing/2014/main" id="{86D09D31-A54E-6D85-F76D-742D09FCB7F2}"/>
                    </a:ext>
                  </a:extLst>
                </p:cNvPr>
                <p:cNvSpPr/>
                <p:nvPr/>
              </p:nvSpPr>
              <p:spPr>
                <a:xfrm>
                  <a:off x="8611068" y="4097695"/>
                  <a:ext cx="277" cy="554"/>
                </a:xfrm>
                <a:custGeom>
                  <a:avLst/>
                  <a:gdLst>
                    <a:gd name="connsiteX0" fmla="*/ 278 w 277"/>
                    <a:gd name="connsiteY0" fmla="*/ 277 h 554"/>
                    <a:gd name="connsiteX1" fmla="*/ 0 w 277"/>
                    <a:gd name="connsiteY1" fmla="*/ 0 h 554"/>
                    <a:gd name="connsiteX2" fmla="*/ 0 w 277"/>
                    <a:gd name="connsiteY2" fmla="*/ 0 h 554"/>
                    <a:gd name="connsiteX3" fmla="*/ 0 w 277"/>
                    <a:gd name="connsiteY3" fmla="*/ 277 h 554"/>
                    <a:gd name="connsiteX4" fmla="*/ 278 w 277"/>
                    <a:gd name="connsiteY4" fmla="*/ 554 h 554"/>
                    <a:gd name="connsiteX5" fmla="*/ 278 w 277"/>
                    <a:gd name="connsiteY5" fmla="*/ 554 h 554"/>
                    <a:gd name="connsiteX6" fmla="*/ 278 w 277"/>
                    <a:gd name="connsiteY6" fmla="*/ 277 h 554"/>
                    <a:gd name="connsiteX7" fmla="*/ 278 w 277"/>
                    <a:gd name="connsiteY7" fmla="*/ 277 h 5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77" h="554">
                      <a:moveTo>
                        <a:pt x="278" y="277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277"/>
                      </a:lnTo>
                      <a:lnTo>
                        <a:pt x="278" y="554"/>
                      </a:lnTo>
                      <a:lnTo>
                        <a:pt x="278" y="554"/>
                      </a:lnTo>
                      <a:lnTo>
                        <a:pt x="278" y="277"/>
                      </a:lnTo>
                      <a:lnTo>
                        <a:pt x="278" y="277"/>
                      </a:ln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068" name="Freeform 2067">
                  <a:extLst>
                    <a:ext uri="{FF2B5EF4-FFF2-40B4-BE49-F238E27FC236}">
                      <a16:creationId xmlns:a16="http://schemas.microsoft.com/office/drawing/2014/main" id="{9516B531-353F-6BCC-2FDF-F47B2C6075CF}"/>
                    </a:ext>
                  </a:extLst>
                </p:cNvPr>
                <p:cNvSpPr/>
                <p:nvPr/>
              </p:nvSpPr>
              <p:spPr>
                <a:xfrm>
                  <a:off x="8611346" y="4097972"/>
                  <a:ext cx="276" cy="2771"/>
                </a:xfrm>
                <a:custGeom>
                  <a:avLst/>
                  <a:gdLst>
                    <a:gd name="connsiteX0" fmla="*/ 0 w 276"/>
                    <a:gd name="connsiteY0" fmla="*/ 0 h 2771"/>
                    <a:gd name="connsiteX1" fmla="*/ 0 w 276"/>
                    <a:gd name="connsiteY1" fmla="*/ 0 h 2771"/>
                    <a:gd name="connsiteX2" fmla="*/ 0 w 276"/>
                    <a:gd name="connsiteY2" fmla="*/ 0 h 2771"/>
                    <a:gd name="connsiteX3" fmla="*/ 0 w 276"/>
                    <a:gd name="connsiteY3" fmla="*/ 0 h 2771"/>
                    <a:gd name="connsiteX4" fmla="*/ 277 w 276"/>
                    <a:gd name="connsiteY4" fmla="*/ 0 h 2771"/>
                    <a:gd name="connsiteX5" fmla="*/ 277 w 276"/>
                    <a:gd name="connsiteY5" fmla="*/ 0 h 2771"/>
                    <a:gd name="connsiteX6" fmla="*/ 0 w 276"/>
                    <a:gd name="connsiteY6" fmla="*/ 0 h 2771"/>
                    <a:gd name="connsiteX7" fmla="*/ 0 w 276"/>
                    <a:gd name="connsiteY7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76" h="277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277" y="0"/>
                      </a:lnTo>
                      <a:lnTo>
                        <a:pt x="277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069" name="Freeform 2068">
                  <a:extLst>
                    <a:ext uri="{FF2B5EF4-FFF2-40B4-BE49-F238E27FC236}">
                      <a16:creationId xmlns:a16="http://schemas.microsoft.com/office/drawing/2014/main" id="{B45F1F3D-9E98-4781-156B-C8C33526F3B8}"/>
                    </a:ext>
                  </a:extLst>
                </p:cNvPr>
                <p:cNvSpPr/>
                <p:nvPr/>
              </p:nvSpPr>
              <p:spPr>
                <a:xfrm>
                  <a:off x="8610514" y="4097972"/>
                  <a:ext cx="554" cy="554"/>
                </a:xfrm>
                <a:custGeom>
                  <a:avLst/>
                  <a:gdLst>
                    <a:gd name="connsiteX0" fmla="*/ 554 w 554"/>
                    <a:gd name="connsiteY0" fmla="*/ 277 h 554"/>
                    <a:gd name="connsiteX1" fmla="*/ 554 w 554"/>
                    <a:gd name="connsiteY1" fmla="*/ 277 h 554"/>
                    <a:gd name="connsiteX2" fmla="*/ 554 w 554"/>
                    <a:gd name="connsiteY2" fmla="*/ 277 h 554"/>
                    <a:gd name="connsiteX3" fmla="*/ 554 w 554"/>
                    <a:gd name="connsiteY3" fmla="*/ 277 h 554"/>
                    <a:gd name="connsiteX4" fmla="*/ 278 w 554"/>
                    <a:gd name="connsiteY4" fmla="*/ 0 h 554"/>
                    <a:gd name="connsiteX5" fmla="*/ 278 w 554"/>
                    <a:gd name="connsiteY5" fmla="*/ 0 h 554"/>
                    <a:gd name="connsiteX6" fmla="*/ 278 w 554"/>
                    <a:gd name="connsiteY6" fmla="*/ 0 h 554"/>
                    <a:gd name="connsiteX7" fmla="*/ 0 w 554"/>
                    <a:gd name="connsiteY7" fmla="*/ 0 h 554"/>
                    <a:gd name="connsiteX8" fmla="*/ 0 w 554"/>
                    <a:gd name="connsiteY8" fmla="*/ 0 h 554"/>
                    <a:gd name="connsiteX9" fmla="*/ 554 w 554"/>
                    <a:gd name="connsiteY9" fmla="*/ 554 h 554"/>
                    <a:gd name="connsiteX10" fmla="*/ 554 w 554"/>
                    <a:gd name="connsiteY10" fmla="*/ 554 h 554"/>
                    <a:gd name="connsiteX11" fmla="*/ 554 w 554"/>
                    <a:gd name="connsiteY11" fmla="*/ 277 h 554"/>
                    <a:gd name="connsiteX12" fmla="*/ 554 w 554"/>
                    <a:gd name="connsiteY12" fmla="*/ 277 h 5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554" h="554">
                      <a:moveTo>
                        <a:pt x="554" y="277"/>
                      </a:moveTo>
                      <a:lnTo>
                        <a:pt x="554" y="277"/>
                      </a:lnTo>
                      <a:lnTo>
                        <a:pt x="554" y="277"/>
                      </a:lnTo>
                      <a:lnTo>
                        <a:pt x="554" y="277"/>
                      </a:lnTo>
                      <a:lnTo>
                        <a:pt x="278" y="0"/>
                      </a:lnTo>
                      <a:lnTo>
                        <a:pt x="278" y="0"/>
                      </a:lnTo>
                      <a:lnTo>
                        <a:pt x="278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554" y="554"/>
                      </a:lnTo>
                      <a:lnTo>
                        <a:pt x="554" y="554"/>
                      </a:lnTo>
                      <a:lnTo>
                        <a:pt x="554" y="277"/>
                      </a:lnTo>
                      <a:lnTo>
                        <a:pt x="554" y="277"/>
                      </a:ln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070" name="Freeform 2069">
                  <a:extLst>
                    <a:ext uri="{FF2B5EF4-FFF2-40B4-BE49-F238E27FC236}">
                      <a16:creationId xmlns:a16="http://schemas.microsoft.com/office/drawing/2014/main" id="{DADD1DB8-7C29-C0F0-AC1E-589E618ACD8E}"/>
                    </a:ext>
                  </a:extLst>
                </p:cNvPr>
                <p:cNvSpPr/>
                <p:nvPr/>
              </p:nvSpPr>
              <p:spPr>
                <a:xfrm>
                  <a:off x="8610236" y="4098249"/>
                  <a:ext cx="2772" cy="277"/>
                </a:xfrm>
                <a:custGeom>
                  <a:avLst/>
                  <a:gdLst>
                    <a:gd name="connsiteX0" fmla="*/ 0 w 2772"/>
                    <a:gd name="connsiteY0" fmla="*/ 0 h 277"/>
                    <a:gd name="connsiteX1" fmla="*/ 0 w 2772"/>
                    <a:gd name="connsiteY1" fmla="*/ 277 h 277"/>
                    <a:gd name="connsiteX2" fmla="*/ 0 w 2772"/>
                    <a:gd name="connsiteY2" fmla="*/ 0 h 277"/>
                    <a:gd name="connsiteX3" fmla="*/ 0 w 2772"/>
                    <a:gd name="connsiteY3" fmla="*/ 0 h 277"/>
                    <a:gd name="connsiteX4" fmla="*/ 0 w 2772"/>
                    <a:gd name="connsiteY4" fmla="*/ 0 h 2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772" h="277">
                      <a:moveTo>
                        <a:pt x="0" y="0"/>
                      </a:moveTo>
                      <a:lnTo>
                        <a:pt x="0" y="277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071" name="Freeform 2070">
                  <a:extLst>
                    <a:ext uri="{FF2B5EF4-FFF2-40B4-BE49-F238E27FC236}">
                      <a16:creationId xmlns:a16="http://schemas.microsoft.com/office/drawing/2014/main" id="{4C624D9B-97E7-0423-C1E8-8A40696FF7D6}"/>
                    </a:ext>
                  </a:extLst>
                </p:cNvPr>
                <p:cNvSpPr/>
                <p:nvPr/>
              </p:nvSpPr>
              <p:spPr>
                <a:xfrm>
                  <a:off x="8610236" y="4098526"/>
                  <a:ext cx="2772" cy="2771"/>
                </a:xfrm>
                <a:custGeom>
                  <a:avLst/>
                  <a:gdLst>
                    <a:gd name="connsiteX0" fmla="*/ 0 w 2772"/>
                    <a:gd name="connsiteY0" fmla="*/ 0 h 2771"/>
                    <a:gd name="connsiteX1" fmla="*/ 0 w 2772"/>
                    <a:gd name="connsiteY1" fmla="*/ 0 h 2771"/>
                    <a:gd name="connsiteX2" fmla="*/ 0 w 2772"/>
                    <a:gd name="connsiteY2" fmla="*/ 0 h 2771"/>
                    <a:gd name="connsiteX3" fmla="*/ 0 w 2772"/>
                    <a:gd name="connsiteY3" fmla="*/ 0 h 2771"/>
                    <a:gd name="connsiteX4" fmla="*/ 0 w 2772"/>
                    <a:gd name="connsiteY4" fmla="*/ 0 h 2771"/>
                    <a:gd name="connsiteX5" fmla="*/ 0 w 2772"/>
                    <a:gd name="connsiteY5" fmla="*/ 0 h 2771"/>
                    <a:gd name="connsiteX6" fmla="*/ 0 w 2772"/>
                    <a:gd name="connsiteY6" fmla="*/ 0 h 2771"/>
                    <a:gd name="connsiteX7" fmla="*/ 0 w 2772"/>
                    <a:gd name="connsiteY7" fmla="*/ 0 h 2771"/>
                    <a:gd name="connsiteX8" fmla="*/ 0 w 2772"/>
                    <a:gd name="connsiteY8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772" h="277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072" name="Freeform 2071">
                  <a:extLst>
                    <a:ext uri="{FF2B5EF4-FFF2-40B4-BE49-F238E27FC236}">
                      <a16:creationId xmlns:a16="http://schemas.microsoft.com/office/drawing/2014/main" id="{65BDBC53-239D-A77C-7578-224FC02B0327}"/>
                    </a:ext>
                  </a:extLst>
                </p:cNvPr>
                <p:cNvSpPr/>
                <p:nvPr/>
              </p:nvSpPr>
              <p:spPr>
                <a:xfrm>
                  <a:off x="8609960" y="4098249"/>
                  <a:ext cx="276" cy="2771"/>
                </a:xfrm>
                <a:custGeom>
                  <a:avLst/>
                  <a:gdLst>
                    <a:gd name="connsiteX0" fmla="*/ 0 w 276"/>
                    <a:gd name="connsiteY0" fmla="*/ 0 h 2771"/>
                    <a:gd name="connsiteX1" fmla="*/ 0 w 276"/>
                    <a:gd name="connsiteY1" fmla="*/ 0 h 2771"/>
                    <a:gd name="connsiteX2" fmla="*/ 0 w 276"/>
                    <a:gd name="connsiteY2" fmla="*/ 0 h 2771"/>
                    <a:gd name="connsiteX3" fmla="*/ 277 w 276"/>
                    <a:gd name="connsiteY3" fmla="*/ 0 h 2771"/>
                    <a:gd name="connsiteX4" fmla="*/ 0 w 276"/>
                    <a:gd name="connsiteY4" fmla="*/ 0 h 2771"/>
                    <a:gd name="connsiteX5" fmla="*/ 0 w 276"/>
                    <a:gd name="connsiteY5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76" h="277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277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073" name="Freeform 2072">
                  <a:extLst>
                    <a:ext uri="{FF2B5EF4-FFF2-40B4-BE49-F238E27FC236}">
                      <a16:creationId xmlns:a16="http://schemas.microsoft.com/office/drawing/2014/main" id="{93805A30-576A-EAFF-7AE5-5BF826AE7871}"/>
                    </a:ext>
                  </a:extLst>
                </p:cNvPr>
                <p:cNvSpPr/>
                <p:nvPr/>
              </p:nvSpPr>
              <p:spPr>
                <a:xfrm>
                  <a:off x="8608850" y="4096310"/>
                  <a:ext cx="1941" cy="831"/>
                </a:xfrm>
                <a:custGeom>
                  <a:avLst/>
                  <a:gdLst>
                    <a:gd name="connsiteX0" fmla="*/ 1941 w 1941"/>
                    <a:gd name="connsiteY0" fmla="*/ 554 h 831"/>
                    <a:gd name="connsiteX1" fmla="*/ 1941 w 1941"/>
                    <a:gd name="connsiteY1" fmla="*/ 277 h 831"/>
                    <a:gd name="connsiteX2" fmla="*/ 1941 w 1941"/>
                    <a:gd name="connsiteY2" fmla="*/ 277 h 831"/>
                    <a:gd name="connsiteX3" fmla="*/ 1941 w 1941"/>
                    <a:gd name="connsiteY3" fmla="*/ 277 h 831"/>
                    <a:gd name="connsiteX4" fmla="*/ 1664 w 1941"/>
                    <a:gd name="connsiteY4" fmla="*/ 277 h 831"/>
                    <a:gd name="connsiteX5" fmla="*/ 1664 w 1941"/>
                    <a:gd name="connsiteY5" fmla="*/ 277 h 831"/>
                    <a:gd name="connsiteX6" fmla="*/ 1664 w 1941"/>
                    <a:gd name="connsiteY6" fmla="*/ 277 h 831"/>
                    <a:gd name="connsiteX7" fmla="*/ 1664 w 1941"/>
                    <a:gd name="connsiteY7" fmla="*/ 277 h 831"/>
                    <a:gd name="connsiteX8" fmla="*/ 1386 w 1941"/>
                    <a:gd name="connsiteY8" fmla="*/ 277 h 831"/>
                    <a:gd name="connsiteX9" fmla="*/ 555 w 1941"/>
                    <a:gd name="connsiteY9" fmla="*/ 0 h 831"/>
                    <a:gd name="connsiteX10" fmla="*/ 555 w 1941"/>
                    <a:gd name="connsiteY10" fmla="*/ 0 h 831"/>
                    <a:gd name="connsiteX11" fmla="*/ 555 w 1941"/>
                    <a:gd name="connsiteY11" fmla="*/ 0 h 831"/>
                    <a:gd name="connsiteX12" fmla="*/ 0 w 1941"/>
                    <a:gd name="connsiteY12" fmla="*/ 0 h 831"/>
                    <a:gd name="connsiteX13" fmla="*/ 0 w 1941"/>
                    <a:gd name="connsiteY13" fmla="*/ 0 h 831"/>
                    <a:gd name="connsiteX14" fmla="*/ 0 w 1941"/>
                    <a:gd name="connsiteY14" fmla="*/ 0 h 831"/>
                    <a:gd name="connsiteX15" fmla="*/ 278 w 1941"/>
                    <a:gd name="connsiteY15" fmla="*/ 0 h 831"/>
                    <a:gd name="connsiteX16" fmla="*/ 555 w 1941"/>
                    <a:gd name="connsiteY16" fmla="*/ 277 h 831"/>
                    <a:gd name="connsiteX17" fmla="*/ 555 w 1941"/>
                    <a:gd name="connsiteY17" fmla="*/ 277 h 831"/>
                    <a:gd name="connsiteX18" fmla="*/ 555 w 1941"/>
                    <a:gd name="connsiteY18" fmla="*/ 277 h 831"/>
                    <a:gd name="connsiteX19" fmla="*/ 832 w 1941"/>
                    <a:gd name="connsiteY19" fmla="*/ 554 h 831"/>
                    <a:gd name="connsiteX20" fmla="*/ 832 w 1941"/>
                    <a:gd name="connsiteY20" fmla="*/ 554 h 831"/>
                    <a:gd name="connsiteX21" fmla="*/ 832 w 1941"/>
                    <a:gd name="connsiteY21" fmla="*/ 831 h 831"/>
                    <a:gd name="connsiteX22" fmla="*/ 1109 w 1941"/>
                    <a:gd name="connsiteY22" fmla="*/ 831 h 831"/>
                    <a:gd name="connsiteX23" fmla="*/ 1109 w 1941"/>
                    <a:gd name="connsiteY23" fmla="*/ 831 h 831"/>
                    <a:gd name="connsiteX24" fmla="*/ 1109 w 1941"/>
                    <a:gd name="connsiteY24" fmla="*/ 831 h 831"/>
                    <a:gd name="connsiteX25" fmla="*/ 1386 w 1941"/>
                    <a:gd name="connsiteY25" fmla="*/ 831 h 831"/>
                    <a:gd name="connsiteX26" fmla="*/ 1664 w 1941"/>
                    <a:gd name="connsiteY26" fmla="*/ 831 h 831"/>
                    <a:gd name="connsiteX27" fmla="*/ 1664 w 1941"/>
                    <a:gd name="connsiteY27" fmla="*/ 554 h 831"/>
                    <a:gd name="connsiteX28" fmla="*/ 1664 w 1941"/>
                    <a:gd name="connsiteY28" fmla="*/ 554 h 831"/>
                    <a:gd name="connsiteX29" fmla="*/ 1664 w 1941"/>
                    <a:gd name="connsiteY29" fmla="*/ 831 h 831"/>
                    <a:gd name="connsiteX30" fmla="*/ 1664 w 1941"/>
                    <a:gd name="connsiteY30" fmla="*/ 831 h 831"/>
                    <a:gd name="connsiteX31" fmla="*/ 1941 w 1941"/>
                    <a:gd name="connsiteY31" fmla="*/ 554 h 831"/>
                    <a:gd name="connsiteX32" fmla="*/ 1941 w 1941"/>
                    <a:gd name="connsiteY32" fmla="*/ 554 h 8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</a:cxnLst>
                  <a:rect l="l" t="t" r="r" b="b"/>
                  <a:pathLst>
                    <a:path w="1941" h="831">
                      <a:moveTo>
                        <a:pt x="1941" y="554"/>
                      </a:moveTo>
                      <a:lnTo>
                        <a:pt x="1941" y="277"/>
                      </a:lnTo>
                      <a:lnTo>
                        <a:pt x="1941" y="277"/>
                      </a:lnTo>
                      <a:lnTo>
                        <a:pt x="1941" y="277"/>
                      </a:lnTo>
                      <a:lnTo>
                        <a:pt x="1664" y="277"/>
                      </a:lnTo>
                      <a:lnTo>
                        <a:pt x="1664" y="277"/>
                      </a:lnTo>
                      <a:lnTo>
                        <a:pt x="1664" y="277"/>
                      </a:lnTo>
                      <a:lnTo>
                        <a:pt x="1664" y="277"/>
                      </a:lnTo>
                      <a:lnTo>
                        <a:pt x="1386" y="277"/>
                      </a:lnTo>
                      <a:lnTo>
                        <a:pt x="555" y="0"/>
                      </a:lnTo>
                      <a:lnTo>
                        <a:pt x="555" y="0"/>
                      </a:lnTo>
                      <a:lnTo>
                        <a:pt x="555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278" y="0"/>
                      </a:lnTo>
                      <a:lnTo>
                        <a:pt x="555" y="277"/>
                      </a:lnTo>
                      <a:lnTo>
                        <a:pt x="555" y="277"/>
                      </a:lnTo>
                      <a:lnTo>
                        <a:pt x="555" y="277"/>
                      </a:lnTo>
                      <a:lnTo>
                        <a:pt x="832" y="554"/>
                      </a:lnTo>
                      <a:lnTo>
                        <a:pt x="832" y="554"/>
                      </a:lnTo>
                      <a:lnTo>
                        <a:pt x="832" y="831"/>
                      </a:lnTo>
                      <a:lnTo>
                        <a:pt x="1109" y="831"/>
                      </a:lnTo>
                      <a:lnTo>
                        <a:pt x="1109" y="831"/>
                      </a:lnTo>
                      <a:lnTo>
                        <a:pt x="1109" y="831"/>
                      </a:lnTo>
                      <a:lnTo>
                        <a:pt x="1386" y="831"/>
                      </a:lnTo>
                      <a:lnTo>
                        <a:pt x="1664" y="831"/>
                      </a:lnTo>
                      <a:lnTo>
                        <a:pt x="1664" y="554"/>
                      </a:lnTo>
                      <a:lnTo>
                        <a:pt x="1664" y="554"/>
                      </a:lnTo>
                      <a:lnTo>
                        <a:pt x="1664" y="831"/>
                      </a:lnTo>
                      <a:lnTo>
                        <a:pt x="1664" y="831"/>
                      </a:lnTo>
                      <a:lnTo>
                        <a:pt x="1941" y="554"/>
                      </a:lnTo>
                      <a:lnTo>
                        <a:pt x="1941" y="554"/>
                      </a:ln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074" name="Freeform 2073">
                  <a:extLst>
                    <a:ext uri="{FF2B5EF4-FFF2-40B4-BE49-F238E27FC236}">
                      <a16:creationId xmlns:a16="http://schemas.microsoft.com/office/drawing/2014/main" id="{170EDBF5-454A-6E46-DD01-D18748EA0DBE}"/>
                    </a:ext>
                  </a:extLst>
                </p:cNvPr>
                <p:cNvSpPr/>
                <p:nvPr/>
              </p:nvSpPr>
              <p:spPr>
                <a:xfrm>
                  <a:off x="8609682" y="4096032"/>
                  <a:ext cx="831" cy="277"/>
                </a:xfrm>
                <a:custGeom>
                  <a:avLst/>
                  <a:gdLst>
                    <a:gd name="connsiteX0" fmla="*/ 278 w 831"/>
                    <a:gd name="connsiteY0" fmla="*/ 277 h 277"/>
                    <a:gd name="connsiteX1" fmla="*/ 278 w 831"/>
                    <a:gd name="connsiteY1" fmla="*/ 277 h 277"/>
                    <a:gd name="connsiteX2" fmla="*/ 278 w 831"/>
                    <a:gd name="connsiteY2" fmla="*/ 277 h 277"/>
                    <a:gd name="connsiteX3" fmla="*/ 278 w 831"/>
                    <a:gd name="connsiteY3" fmla="*/ 277 h 277"/>
                    <a:gd name="connsiteX4" fmla="*/ 278 w 831"/>
                    <a:gd name="connsiteY4" fmla="*/ 277 h 277"/>
                    <a:gd name="connsiteX5" fmla="*/ 278 w 831"/>
                    <a:gd name="connsiteY5" fmla="*/ 277 h 277"/>
                    <a:gd name="connsiteX6" fmla="*/ 554 w 831"/>
                    <a:gd name="connsiteY6" fmla="*/ 277 h 277"/>
                    <a:gd name="connsiteX7" fmla="*/ 554 w 831"/>
                    <a:gd name="connsiteY7" fmla="*/ 277 h 277"/>
                    <a:gd name="connsiteX8" fmla="*/ 832 w 831"/>
                    <a:gd name="connsiteY8" fmla="*/ 277 h 277"/>
                    <a:gd name="connsiteX9" fmla="*/ 554 w 831"/>
                    <a:gd name="connsiteY9" fmla="*/ 0 h 277"/>
                    <a:gd name="connsiteX10" fmla="*/ 278 w 831"/>
                    <a:gd name="connsiteY10" fmla="*/ 0 h 277"/>
                    <a:gd name="connsiteX11" fmla="*/ 0 w 831"/>
                    <a:gd name="connsiteY11" fmla="*/ 0 h 277"/>
                    <a:gd name="connsiteX12" fmla="*/ 0 w 831"/>
                    <a:gd name="connsiteY12" fmla="*/ 277 h 277"/>
                    <a:gd name="connsiteX13" fmla="*/ 0 w 831"/>
                    <a:gd name="connsiteY13" fmla="*/ 277 h 277"/>
                    <a:gd name="connsiteX14" fmla="*/ 278 w 831"/>
                    <a:gd name="connsiteY14" fmla="*/ 277 h 277"/>
                    <a:gd name="connsiteX15" fmla="*/ 278 w 831"/>
                    <a:gd name="connsiteY15" fmla="*/ 277 h 2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831" h="277">
                      <a:moveTo>
                        <a:pt x="278" y="277"/>
                      </a:moveTo>
                      <a:lnTo>
                        <a:pt x="278" y="277"/>
                      </a:lnTo>
                      <a:lnTo>
                        <a:pt x="278" y="277"/>
                      </a:lnTo>
                      <a:lnTo>
                        <a:pt x="278" y="277"/>
                      </a:lnTo>
                      <a:lnTo>
                        <a:pt x="278" y="277"/>
                      </a:lnTo>
                      <a:lnTo>
                        <a:pt x="278" y="277"/>
                      </a:lnTo>
                      <a:lnTo>
                        <a:pt x="554" y="277"/>
                      </a:lnTo>
                      <a:lnTo>
                        <a:pt x="554" y="277"/>
                      </a:lnTo>
                      <a:lnTo>
                        <a:pt x="832" y="277"/>
                      </a:lnTo>
                      <a:lnTo>
                        <a:pt x="554" y="0"/>
                      </a:lnTo>
                      <a:lnTo>
                        <a:pt x="278" y="0"/>
                      </a:lnTo>
                      <a:lnTo>
                        <a:pt x="0" y="0"/>
                      </a:lnTo>
                      <a:lnTo>
                        <a:pt x="0" y="277"/>
                      </a:lnTo>
                      <a:lnTo>
                        <a:pt x="0" y="277"/>
                      </a:lnTo>
                      <a:lnTo>
                        <a:pt x="278" y="277"/>
                      </a:lnTo>
                      <a:lnTo>
                        <a:pt x="278" y="277"/>
                      </a:ln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075" name="Freeform 2074">
                  <a:extLst>
                    <a:ext uri="{FF2B5EF4-FFF2-40B4-BE49-F238E27FC236}">
                      <a16:creationId xmlns:a16="http://schemas.microsoft.com/office/drawing/2014/main" id="{A7519DFD-8D8F-01D7-CB07-7A5932EF3345}"/>
                    </a:ext>
                  </a:extLst>
                </p:cNvPr>
                <p:cNvSpPr/>
                <p:nvPr/>
              </p:nvSpPr>
              <p:spPr>
                <a:xfrm>
                  <a:off x="8603306" y="4093815"/>
                  <a:ext cx="277" cy="554"/>
                </a:xfrm>
                <a:custGeom>
                  <a:avLst/>
                  <a:gdLst>
                    <a:gd name="connsiteX0" fmla="*/ 0 w 277"/>
                    <a:gd name="connsiteY0" fmla="*/ 277 h 554"/>
                    <a:gd name="connsiteX1" fmla="*/ 0 w 277"/>
                    <a:gd name="connsiteY1" fmla="*/ 554 h 554"/>
                    <a:gd name="connsiteX2" fmla="*/ 0 w 277"/>
                    <a:gd name="connsiteY2" fmla="*/ 554 h 554"/>
                    <a:gd name="connsiteX3" fmla="*/ 278 w 277"/>
                    <a:gd name="connsiteY3" fmla="*/ 554 h 554"/>
                    <a:gd name="connsiteX4" fmla="*/ 278 w 277"/>
                    <a:gd name="connsiteY4" fmla="*/ 277 h 554"/>
                    <a:gd name="connsiteX5" fmla="*/ 278 w 277"/>
                    <a:gd name="connsiteY5" fmla="*/ 277 h 554"/>
                    <a:gd name="connsiteX6" fmla="*/ 278 w 277"/>
                    <a:gd name="connsiteY6" fmla="*/ 277 h 554"/>
                    <a:gd name="connsiteX7" fmla="*/ 0 w 277"/>
                    <a:gd name="connsiteY7" fmla="*/ 0 h 554"/>
                    <a:gd name="connsiteX8" fmla="*/ 0 w 277"/>
                    <a:gd name="connsiteY8" fmla="*/ 0 h 554"/>
                    <a:gd name="connsiteX9" fmla="*/ 0 w 277"/>
                    <a:gd name="connsiteY9" fmla="*/ 277 h 554"/>
                    <a:gd name="connsiteX10" fmla="*/ 0 w 277"/>
                    <a:gd name="connsiteY10" fmla="*/ 277 h 554"/>
                    <a:gd name="connsiteX11" fmla="*/ 0 w 277"/>
                    <a:gd name="connsiteY11" fmla="*/ 277 h 554"/>
                    <a:gd name="connsiteX12" fmla="*/ 0 w 277"/>
                    <a:gd name="connsiteY12" fmla="*/ 277 h 554"/>
                    <a:gd name="connsiteX13" fmla="*/ 0 w 277"/>
                    <a:gd name="connsiteY13" fmla="*/ 277 h 5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77" h="554">
                      <a:moveTo>
                        <a:pt x="0" y="277"/>
                      </a:moveTo>
                      <a:lnTo>
                        <a:pt x="0" y="554"/>
                      </a:lnTo>
                      <a:lnTo>
                        <a:pt x="0" y="554"/>
                      </a:lnTo>
                      <a:lnTo>
                        <a:pt x="278" y="554"/>
                      </a:lnTo>
                      <a:lnTo>
                        <a:pt x="278" y="277"/>
                      </a:lnTo>
                      <a:lnTo>
                        <a:pt x="278" y="277"/>
                      </a:lnTo>
                      <a:lnTo>
                        <a:pt x="278" y="277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277"/>
                      </a:lnTo>
                      <a:lnTo>
                        <a:pt x="0" y="277"/>
                      </a:lnTo>
                      <a:lnTo>
                        <a:pt x="0" y="277"/>
                      </a:lnTo>
                      <a:lnTo>
                        <a:pt x="0" y="277"/>
                      </a:lnTo>
                      <a:lnTo>
                        <a:pt x="0" y="277"/>
                      </a:ln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076" name="Freeform 2075">
                  <a:extLst>
                    <a:ext uri="{FF2B5EF4-FFF2-40B4-BE49-F238E27FC236}">
                      <a16:creationId xmlns:a16="http://schemas.microsoft.com/office/drawing/2014/main" id="{44B83A2C-9D14-6A3D-B77F-64129CC7B3DF}"/>
                    </a:ext>
                  </a:extLst>
                </p:cNvPr>
                <p:cNvSpPr/>
                <p:nvPr/>
              </p:nvSpPr>
              <p:spPr>
                <a:xfrm>
                  <a:off x="8604137" y="4093815"/>
                  <a:ext cx="554" cy="554"/>
                </a:xfrm>
                <a:custGeom>
                  <a:avLst/>
                  <a:gdLst>
                    <a:gd name="connsiteX0" fmla="*/ 0 w 554"/>
                    <a:gd name="connsiteY0" fmla="*/ 554 h 554"/>
                    <a:gd name="connsiteX1" fmla="*/ 554 w 554"/>
                    <a:gd name="connsiteY1" fmla="*/ 554 h 554"/>
                    <a:gd name="connsiteX2" fmla="*/ 554 w 554"/>
                    <a:gd name="connsiteY2" fmla="*/ 554 h 554"/>
                    <a:gd name="connsiteX3" fmla="*/ 554 w 554"/>
                    <a:gd name="connsiteY3" fmla="*/ 277 h 554"/>
                    <a:gd name="connsiteX4" fmla="*/ 278 w 554"/>
                    <a:gd name="connsiteY4" fmla="*/ 277 h 554"/>
                    <a:gd name="connsiteX5" fmla="*/ 0 w 554"/>
                    <a:gd name="connsiteY5" fmla="*/ 0 h 554"/>
                    <a:gd name="connsiteX6" fmla="*/ 0 w 554"/>
                    <a:gd name="connsiteY6" fmla="*/ 277 h 554"/>
                    <a:gd name="connsiteX7" fmla="*/ 0 w 554"/>
                    <a:gd name="connsiteY7" fmla="*/ 277 h 554"/>
                    <a:gd name="connsiteX8" fmla="*/ 0 w 554"/>
                    <a:gd name="connsiteY8" fmla="*/ 554 h 554"/>
                    <a:gd name="connsiteX9" fmla="*/ 0 w 554"/>
                    <a:gd name="connsiteY9" fmla="*/ 554 h 554"/>
                    <a:gd name="connsiteX10" fmla="*/ 0 w 554"/>
                    <a:gd name="connsiteY10" fmla="*/ 554 h 554"/>
                    <a:gd name="connsiteX11" fmla="*/ 0 w 554"/>
                    <a:gd name="connsiteY11" fmla="*/ 554 h 554"/>
                    <a:gd name="connsiteX12" fmla="*/ 0 w 554"/>
                    <a:gd name="connsiteY12" fmla="*/ 554 h 5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554" h="554">
                      <a:moveTo>
                        <a:pt x="0" y="554"/>
                      </a:moveTo>
                      <a:lnTo>
                        <a:pt x="554" y="554"/>
                      </a:lnTo>
                      <a:lnTo>
                        <a:pt x="554" y="554"/>
                      </a:lnTo>
                      <a:lnTo>
                        <a:pt x="554" y="277"/>
                      </a:lnTo>
                      <a:lnTo>
                        <a:pt x="278" y="277"/>
                      </a:lnTo>
                      <a:lnTo>
                        <a:pt x="0" y="0"/>
                      </a:lnTo>
                      <a:lnTo>
                        <a:pt x="0" y="277"/>
                      </a:lnTo>
                      <a:lnTo>
                        <a:pt x="0" y="277"/>
                      </a:lnTo>
                      <a:lnTo>
                        <a:pt x="0" y="554"/>
                      </a:lnTo>
                      <a:lnTo>
                        <a:pt x="0" y="554"/>
                      </a:lnTo>
                      <a:lnTo>
                        <a:pt x="0" y="554"/>
                      </a:lnTo>
                      <a:lnTo>
                        <a:pt x="0" y="554"/>
                      </a:lnTo>
                      <a:lnTo>
                        <a:pt x="0" y="554"/>
                      </a:ln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077" name="Freeform 2076">
                  <a:extLst>
                    <a:ext uri="{FF2B5EF4-FFF2-40B4-BE49-F238E27FC236}">
                      <a16:creationId xmlns:a16="http://schemas.microsoft.com/office/drawing/2014/main" id="{B1C446F8-B850-AFD7-753A-2880B1CF4BC1}"/>
                    </a:ext>
                  </a:extLst>
                </p:cNvPr>
                <p:cNvSpPr/>
                <p:nvPr/>
              </p:nvSpPr>
              <p:spPr>
                <a:xfrm>
                  <a:off x="8601365" y="4094647"/>
                  <a:ext cx="4158" cy="2494"/>
                </a:xfrm>
                <a:custGeom>
                  <a:avLst/>
                  <a:gdLst>
                    <a:gd name="connsiteX0" fmla="*/ 2772 w 4158"/>
                    <a:gd name="connsiteY0" fmla="*/ 1663 h 2494"/>
                    <a:gd name="connsiteX1" fmla="*/ 2496 w 4158"/>
                    <a:gd name="connsiteY1" fmla="*/ 1386 h 2494"/>
                    <a:gd name="connsiteX2" fmla="*/ 2496 w 4158"/>
                    <a:gd name="connsiteY2" fmla="*/ 1109 h 2494"/>
                    <a:gd name="connsiteX3" fmla="*/ 2496 w 4158"/>
                    <a:gd name="connsiteY3" fmla="*/ 1109 h 2494"/>
                    <a:gd name="connsiteX4" fmla="*/ 2772 w 4158"/>
                    <a:gd name="connsiteY4" fmla="*/ 1109 h 2494"/>
                    <a:gd name="connsiteX5" fmla="*/ 2772 w 4158"/>
                    <a:gd name="connsiteY5" fmla="*/ 1109 h 2494"/>
                    <a:gd name="connsiteX6" fmla="*/ 2772 w 4158"/>
                    <a:gd name="connsiteY6" fmla="*/ 1109 h 2494"/>
                    <a:gd name="connsiteX7" fmla="*/ 3050 w 4158"/>
                    <a:gd name="connsiteY7" fmla="*/ 1386 h 2494"/>
                    <a:gd name="connsiteX8" fmla="*/ 3050 w 4158"/>
                    <a:gd name="connsiteY8" fmla="*/ 1386 h 2494"/>
                    <a:gd name="connsiteX9" fmla="*/ 3327 w 4158"/>
                    <a:gd name="connsiteY9" fmla="*/ 1386 h 2494"/>
                    <a:gd name="connsiteX10" fmla="*/ 3604 w 4158"/>
                    <a:gd name="connsiteY10" fmla="*/ 1109 h 2494"/>
                    <a:gd name="connsiteX11" fmla="*/ 3604 w 4158"/>
                    <a:gd name="connsiteY11" fmla="*/ 1109 h 2494"/>
                    <a:gd name="connsiteX12" fmla="*/ 3327 w 4158"/>
                    <a:gd name="connsiteY12" fmla="*/ 1109 h 2494"/>
                    <a:gd name="connsiteX13" fmla="*/ 3604 w 4158"/>
                    <a:gd name="connsiteY13" fmla="*/ 1109 h 2494"/>
                    <a:gd name="connsiteX14" fmla="*/ 3882 w 4158"/>
                    <a:gd name="connsiteY14" fmla="*/ 1109 h 2494"/>
                    <a:gd name="connsiteX15" fmla="*/ 4159 w 4158"/>
                    <a:gd name="connsiteY15" fmla="*/ 832 h 2494"/>
                    <a:gd name="connsiteX16" fmla="*/ 4159 w 4158"/>
                    <a:gd name="connsiteY16" fmla="*/ 832 h 2494"/>
                    <a:gd name="connsiteX17" fmla="*/ 3882 w 4158"/>
                    <a:gd name="connsiteY17" fmla="*/ 554 h 2494"/>
                    <a:gd name="connsiteX18" fmla="*/ 3882 w 4158"/>
                    <a:gd name="connsiteY18" fmla="*/ 554 h 2494"/>
                    <a:gd name="connsiteX19" fmla="*/ 3604 w 4158"/>
                    <a:gd name="connsiteY19" fmla="*/ 277 h 2494"/>
                    <a:gd name="connsiteX20" fmla="*/ 3327 w 4158"/>
                    <a:gd name="connsiteY20" fmla="*/ 277 h 2494"/>
                    <a:gd name="connsiteX21" fmla="*/ 3327 w 4158"/>
                    <a:gd name="connsiteY21" fmla="*/ 0 h 2494"/>
                    <a:gd name="connsiteX22" fmla="*/ 3327 w 4158"/>
                    <a:gd name="connsiteY22" fmla="*/ 0 h 2494"/>
                    <a:gd name="connsiteX23" fmla="*/ 3050 w 4158"/>
                    <a:gd name="connsiteY23" fmla="*/ 0 h 2494"/>
                    <a:gd name="connsiteX24" fmla="*/ 3050 w 4158"/>
                    <a:gd name="connsiteY24" fmla="*/ 0 h 2494"/>
                    <a:gd name="connsiteX25" fmla="*/ 3050 w 4158"/>
                    <a:gd name="connsiteY25" fmla="*/ 0 h 2494"/>
                    <a:gd name="connsiteX26" fmla="*/ 3050 w 4158"/>
                    <a:gd name="connsiteY26" fmla="*/ 0 h 2494"/>
                    <a:gd name="connsiteX27" fmla="*/ 3050 w 4158"/>
                    <a:gd name="connsiteY27" fmla="*/ 0 h 2494"/>
                    <a:gd name="connsiteX28" fmla="*/ 2772 w 4158"/>
                    <a:gd name="connsiteY28" fmla="*/ 0 h 2494"/>
                    <a:gd name="connsiteX29" fmla="*/ 2772 w 4158"/>
                    <a:gd name="connsiteY29" fmla="*/ 0 h 2494"/>
                    <a:gd name="connsiteX30" fmla="*/ 2496 w 4158"/>
                    <a:gd name="connsiteY30" fmla="*/ 0 h 2494"/>
                    <a:gd name="connsiteX31" fmla="*/ 2496 w 4158"/>
                    <a:gd name="connsiteY31" fmla="*/ 0 h 2494"/>
                    <a:gd name="connsiteX32" fmla="*/ 2496 w 4158"/>
                    <a:gd name="connsiteY32" fmla="*/ 0 h 2494"/>
                    <a:gd name="connsiteX33" fmla="*/ 2496 w 4158"/>
                    <a:gd name="connsiteY33" fmla="*/ 0 h 2494"/>
                    <a:gd name="connsiteX34" fmla="*/ 2496 w 4158"/>
                    <a:gd name="connsiteY34" fmla="*/ 277 h 2494"/>
                    <a:gd name="connsiteX35" fmla="*/ 2496 w 4158"/>
                    <a:gd name="connsiteY35" fmla="*/ 277 h 2494"/>
                    <a:gd name="connsiteX36" fmla="*/ 2496 w 4158"/>
                    <a:gd name="connsiteY36" fmla="*/ 277 h 2494"/>
                    <a:gd name="connsiteX37" fmla="*/ 2496 w 4158"/>
                    <a:gd name="connsiteY37" fmla="*/ 554 h 2494"/>
                    <a:gd name="connsiteX38" fmla="*/ 2496 w 4158"/>
                    <a:gd name="connsiteY38" fmla="*/ 554 h 2494"/>
                    <a:gd name="connsiteX39" fmla="*/ 2772 w 4158"/>
                    <a:gd name="connsiteY39" fmla="*/ 554 h 2494"/>
                    <a:gd name="connsiteX40" fmla="*/ 2772 w 4158"/>
                    <a:gd name="connsiteY40" fmla="*/ 832 h 2494"/>
                    <a:gd name="connsiteX41" fmla="*/ 2496 w 4158"/>
                    <a:gd name="connsiteY41" fmla="*/ 832 h 2494"/>
                    <a:gd name="connsiteX42" fmla="*/ 2496 w 4158"/>
                    <a:gd name="connsiteY42" fmla="*/ 554 h 2494"/>
                    <a:gd name="connsiteX43" fmla="*/ 2496 w 4158"/>
                    <a:gd name="connsiteY43" fmla="*/ 554 h 2494"/>
                    <a:gd name="connsiteX44" fmla="*/ 2218 w 4158"/>
                    <a:gd name="connsiteY44" fmla="*/ 277 h 2494"/>
                    <a:gd name="connsiteX45" fmla="*/ 2218 w 4158"/>
                    <a:gd name="connsiteY45" fmla="*/ 277 h 2494"/>
                    <a:gd name="connsiteX46" fmla="*/ 1941 w 4158"/>
                    <a:gd name="connsiteY46" fmla="*/ 554 h 2494"/>
                    <a:gd name="connsiteX47" fmla="*/ 1941 w 4158"/>
                    <a:gd name="connsiteY47" fmla="*/ 832 h 2494"/>
                    <a:gd name="connsiteX48" fmla="*/ 1941 w 4158"/>
                    <a:gd name="connsiteY48" fmla="*/ 832 h 2494"/>
                    <a:gd name="connsiteX49" fmla="*/ 1941 w 4158"/>
                    <a:gd name="connsiteY49" fmla="*/ 832 h 2494"/>
                    <a:gd name="connsiteX50" fmla="*/ 1941 w 4158"/>
                    <a:gd name="connsiteY50" fmla="*/ 832 h 2494"/>
                    <a:gd name="connsiteX51" fmla="*/ 1941 w 4158"/>
                    <a:gd name="connsiteY51" fmla="*/ 832 h 2494"/>
                    <a:gd name="connsiteX52" fmla="*/ 1664 w 4158"/>
                    <a:gd name="connsiteY52" fmla="*/ 832 h 2494"/>
                    <a:gd name="connsiteX53" fmla="*/ 1664 w 4158"/>
                    <a:gd name="connsiteY53" fmla="*/ 832 h 2494"/>
                    <a:gd name="connsiteX54" fmla="*/ 1386 w 4158"/>
                    <a:gd name="connsiteY54" fmla="*/ 832 h 2494"/>
                    <a:gd name="connsiteX55" fmla="*/ 1664 w 4158"/>
                    <a:gd name="connsiteY55" fmla="*/ 554 h 2494"/>
                    <a:gd name="connsiteX56" fmla="*/ 1664 w 4158"/>
                    <a:gd name="connsiteY56" fmla="*/ 277 h 2494"/>
                    <a:gd name="connsiteX57" fmla="*/ 1941 w 4158"/>
                    <a:gd name="connsiteY57" fmla="*/ 0 h 2494"/>
                    <a:gd name="connsiteX58" fmla="*/ 1941 w 4158"/>
                    <a:gd name="connsiteY58" fmla="*/ 0 h 2494"/>
                    <a:gd name="connsiteX59" fmla="*/ 1386 w 4158"/>
                    <a:gd name="connsiteY59" fmla="*/ 0 h 2494"/>
                    <a:gd name="connsiteX60" fmla="*/ 0 w 4158"/>
                    <a:gd name="connsiteY60" fmla="*/ 1109 h 2494"/>
                    <a:gd name="connsiteX61" fmla="*/ 0 w 4158"/>
                    <a:gd name="connsiteY61" fmla="*/ 1109 h 2494"/>
                    <a:gd name="connsiteX62" fmla="*/ 0 w 4158"/>
                    <a:gd name="connsiteY62" fmla="*/ 1109 h 2494"/>
                    <a:gd name="connsiteX63" fmla="*/ 0 w 4158"/>
                    <a:gd name="connsiteY63" fmla="*/ 1386 h 2494"/>
                    <a:gd name="connsiteX64" fmla="*/ 0 w 4158"/>
                    <a:gd name="connsiteY64" fmla="*/ 1386 h 2494"/>
                    <a:gd name="connsiteX65" fmla="*/ 278 w 4158"/>
                    <a:gd name="connsiteY65" fmla="*/ 1663 h 2494"/>
                    <a:gd name="connsiteX66" fmla="*/ 278 w 4158"/>
                    <a:gd name="connsiteY66" fmla="*/ 1663 h 2494"/>
                    <a:gd name="connsiteX67" fmla="*/ 278 w 4158"/>
                    <a:gd name="connsiteY67" fmla="*/ 1663 h 2494"/>
                    <a:gd name="connsiteX68" fmla="*/ 278 w 4158"/>
                    <a:gd name="connsiteY68" fmla="*/ 1663 h 2494"/>
                    <a:gd name="connsiteX69" fmla="*/ 278 w 4158"/>
                    <a:gd name="connsiteY69" fmla="*/ 1663 h 2494"/>
                    <a:gd name="connsiteX70" fmla="*/ 554 w 4158"/>
                    <a:gd name="connsiteY70" fmla="*/ 1940 h 2494"/>
                    <a:gd name="connsiteX71" fmla="*/ 554 w 4158"/>
                    <a:gd name="connsiteY71" fmla="*/ 2217 h 2494"/>
                    <a:gd name="connsiteX72" fmla="*/ 554 w 4158"/>
                    <a:gd name="connsiteY72" fmla="*/ 2217 h 2494"/>
                    <a:gd name="connsiteX73" fmla="*/ 832 w 4158"/>
                    <a:gd name="connsiteY73" fmla="*/ 2494 h 2494"/>
                    <a:gd name="connsiteX74" fmla="*/ 1109 w 4158"/>
                    <a:gd name="connsiteY74" fmla="*/ 2494 h 2494"/>
                    <a:gd name="connsiteX75" fmla="*/ 1109 w 4158"/>
                    <a:gd name="connsiteY75" fmla="*/ 2217 h 2494"/>
                    <a:gd name="connsiteX76" fmla="*/ 1386 w 4158"/>
                    <a:gd name="connsiteY76" fmla="*/ 1663 h 2494"/>
                    <a:gd name="connsiteX77" fmla="*/ 1109 w 4158"/>
                    <a:gd name="connsiteY77" fmla="*/ 1386 h 2494"/>
                    <a:gd name="connsiteX78" fmla="*/ 1386 w 4158"/>
                    <a:gd name="connsiteY78" fmla="*/ 1109 h 2494"/>
                    <a:gd name="connsiteX79" fmla="*/ 1664 w 4158"/>
                    <a:gd name="connsiteY79" fmla="*/ 1386 h 2494"/>
                    <a:gd name="connsiteX80" fmla="*/ 1664 w 4158"/>
                    <a:gd name="connsiteY80" fmla="*/ 1386 h 2494"/>
                    <a:gd name="connsiteX81" fmla="*/ 1941 w 4158"/>
                    <a:gd name="connsiteY81" fmla="*/ 1940 h 2494"/>
                    <a:gd name="connsiteX82" fmla="*/ 2772 w 4158"/>
                    <a:gd name="connsiteY82" fmla="*/ 1663 h 2494"/>
                    <a:gd name="connsiteX83" fmla="*/ 2772 w 4158"/>
                    <a:gd name="connsiteY83" fmla="*/ 1663 h 2494"/>
                    <a:gd name="connsiteX84" fmla="*/ 2772 w 4158"/>
                    <a:gd name="connsiteY84" fmla="*/ 1663 h 24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</a:cxnLst>
                  <a:rect l="l" t="t" r="r" b="b"/>
                  <a:pathLst>
                    <a:path w="4158" h="2494">
                      <a:moveTo>
                        <a:pt x="2772" y="1663"/>
                      </a:moveTo>
                      <a:lnTo>
                        <a:pt x="2496" y="1386"/>
                      </a:lnTo>
                      <a:lnTo>
                        <a:pt x="2496" y="1109"/>
                      </a:lnTo>
                      <a:lnTo>
                        <a:pt x="2496" y="1109"/>
                      </a:lnTo>
                      <a:lnTo>
                        <a:pt x="2772" y="1109"/>
                      </a:lnTo>
                      <a:lnTo>
                        <a:pt x="2772" y="1109"/>
                      </a:lnTo>
                      <a:lnTo>
                        <a:pt x="2772" y="1109"/>
                      </a:lnTo>
                      <a:lnTo>
                        <a:pt x="3050" y="1386"/>
                      </a:lnTo>
                      <a:lnTo>
                        <a:pt x="3050" y="1386"/>
                      </a:lnTo>
                      <a:lnTo>
                        <a:pt x="3327" y="1386"/>
                      </a:lnTo>
                      <a:lnTo>
                        <a:pt x="3604" y="1109"/>
                      </a:lnTo>
                      <a:lnTo>
                        <a:pt x="3604" y="1109"/>
                      </a:lnTo>
                      <a:lnTo>
                        <a:pt x="3327" y="1109"/>
                      </a:lnTo>
                      <a:lnTo>
                        <a:pt x="3604" y="1109"/>
                      </a:lnTo>
                      <a:lnTo>
                        <a:pt x="3882" y="1109"/>
                      </a:lnTo>
                      <a:lnTo>
                        <a:pt x="4159" y="832"/>
                      </a:lnTo>
                      <a:lnTo>
                        <a:pt x="4159" y="832"/>
                      </a:lnTo>
                      <a:lnTo>
                        <a:pt x="3882" y="554"/>
                      </a:lnTo>
                      <a:lnTo>
                        <a:pt x="3882" y="554"/>
                      </a:lnTo>
                      <a:lnTo>
                        <a:pt x="3604" y="277"/>
                      </a:lnTo>
                      <a:lnTo>
                        <a:pt x="3327" y="277"/>
                      </a:lnTo>
                      <a:lnTo>
                        <a:pt x="3327" y="0"/>
                      </a:lnTo>
                      <a:lnTo>
                        <a:pt x="3327" y="0"/>
                      </a:lnTo>
                      <a:lnTo>
                        <a:pt x="3050" y="0"/>
                      </a:lnTo>
                      <a:lnTo>
                        <a:pt x="3050" y="0"/>
                      </a:lnTo>
                      <a:lnTo>
                        <a:pt x="3050" y="0"/>
                      </a:lnTo>
                      <a:lnTo>
                        <a:pt x="3050" y="0"/>
                      </a:lnTo>
                      <a:lnTo>
                        <a:pt x="3050" y="0"/>
                      </a:lnTo>
                      <a:lnTo>
                        <a:pt x="2772" y="0"/>
                      </a:lnTo>
                      <a:lnTo>
                        <a:pt x="2772" y="0"/>
                      </a:lnTo>
                      <a:lnTo>
                        <a:pt x="2496" y="0"/>
                      </a:lnTo>
                      <a:lnTo>
                        <a:pt x="2496" y="0"/>
                      </a:lnTo>
                      <a:lnTo>
                        <a:pt x="2496" y="0"/>
                      </a:lnTo>
                      <a:lnTo>
                        <a:pt x="2496" y="0"/>
                      </a:lnTo>
                      <a:lnTo>
                        <a:pt x="2496" y="277"/>
                      </a:lnTo>
                      <a:lnTo>
                        <a:pt x="2496" y="277"/>
                      </a:lnTo>
                      <a:lnTo>
                        <a:pt x="2496" y="277"/>
                      </a:lnTo>
                      <a:lnTo>
                        <a:pt x="2496" y="554"/>
                      </a:lnTo>
                      <a:lnTo>
                        <a:pt x="2496" y="554"/>
                      </a:lnTo>
                      <a:lnTo>
                        <a:pt x="2772" y="554"/>
                      </a:lnTo>
                      <a:lnTo>
                        <a:pt x="2772" y="832"/>
                      </a:lnTo>
                      <a:lnTo>
                        <a:pt x="2496" y="832"/>
                      </a:lnTo>
                      <a:lnTo>
                        <a:pt x="2496" y="554"/>
                      </a:lnTo>
                      <a:lnTo>
                        <a:pt x="2496" y="554"/>
                      </a:lnTo>
                      <a:lnTo>
                        <a:pt x="2218" y="277"/>
                      </a:lnTo>
                      <a:lnTo>
                        <a:pt x="2218" y="277"/>
                      </a:lnTo>
                      <a:lnTo>
                        <a:pt x="1941" y="554"/>
                      </a:lnTo>
                      <a:lnTo>
                        <a:pt x="1941" y="832"/>
                      </a:lnTo>
                      <a:lnTo>
                        <a:pt x="1941" y="832"/>
                      </a:lnTo>
                      <a:lnTo>
                        <a:pt x="1941" y="832"/>
                      </a:lnTo>
                      <a:lnTo>
                        <a:pt x="1941" y="832"/>
                      </a:lnTo>
                      <a:lnTo>
                        <a:pt x="1941" y="832"/>
                      </a:lnTo>
                      <a:lnTo>
                        <a:pt x="1664" y="832"/>
                      </a:lnTo>
                      <a:lnTo>
                        <a:pt x="1664" y="832"/>
                      </a:lnTo>
                      <a:lnTo>
                        <a:pt x="1386" y="832"/>
                      </a:lnTo>
                      <a:lnTo>
                        <a:pt x="1664" y="554"/>
                      </a:lnTo>
                      <a:lnTo>
                        <a:pt x="1664" y="277"/>
                      </a:lnTo>
                      <a:lnTo>
                        <a:pt x="1941" y="0"/>
                      </a:lnTo>
                      <a:lnTo>
                        <a:pt x="1941" y="0"/>
                      </a:lnTo>
                      <a:lnTo>
                        <a:pt x="1386" y="0"/>
                      </a:lnTo>
                      <a:lnTo>
                        <a:pt x="0" y="1109"/>
                      </a:lnTo>
                      <a:lnTo>
                        <a:pt x="0" y="1109"/>
                      </a:lnTo>
                      <a:lnTo>
                        <a:pt x="0" y="1109"/>
                      </a:lnTo>
                      <a:lnTo>
                        <a:pt x="0" y="1386"/>
                      </a:lnTo>
                      <a:lnTo>
                        <a:pt x="0" y="1386"/>
                      </a:lnTo>
                      <a:lnTo>
                        <a:pt x="278" y="1663"/>
                      </a:lnTo>
                      <a:lnTo>
                        <a:pt x="278" y="1663"/>
                      </a:lnTo>
                      <a:lnTo>
                        <a:pt x="278" y="1663"/>
                      </a:lnTo>
                      <a:lnTo>
                        <a:pt x="278" y="1663"/>
                      </a:lnTo>
                      <a:lnTo>
                        <a:pt x="278" y="1663"/>
                      </a:lnTo>
                      <a:lnTo>
                        <a:pt x="554" y="1940"/>
                      </a:lnTo>
                      <a:lnTo>
                        <a:pt x="554" y="2217"/>
                      </a:lnTo>
                      <a:lnTo>
                        <a:pt x="554" y="2217"/>
                      </a:lnTo>
                      <a:lnTo>
                        <a:pt x="832" y="2494"/>
                      </a:lnTo>
                      <a:lnTo>
                        <a:pt x="1109" y="2494"/>
                      </a:lnTo>
                      <a:lnTo>
                        <a:pt x="1109" y="2217"/>
                      </a:lnTo>
                      <a:lnTo>
                        <a:pt x="1386" y="1663"/>
                      </a:lnTo>
                      <a:lnTo>
                        <a:pt x="1109" y="1386"/>
                      </a:lnTo>
                      <a:lnTo>
                        <a:pt x="1386" y="1109"/>
                      </a:lnTo>
                      <a:lnTo>
                        <a:pt x="1664" y="1386"/>
                      </a:lnTo>
                      <a:lnTo>
                        <a:pt x="1664" y="1386"/>
                      </a:lnTo>
                      <a:lnTo>
                        <a:pt x="1941" y="1940"/>
                      </a:lnTo>
                      <a:lnTo>
                        <a:pt x="2772" y="1663"/>
                      </a:lnTo>
                      <a:lnTo>
                        <a:pt x="2772" y="1663"/>
                      </a:lnTo>
                      <a:lnTo>
                        <a:pt x="2772" y="1663"/>
                      </a:ln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078" name="Freeform 2077">
                  <a:extLst>
                    <a:ext uri="{FF2B5EF4-FFF2-40B4-BE49-F238E27FC236}">
                      <a16:creationId xmlns:a16="http://schemas.microsoft.com/office/drawing/2014/main" id="{F28542A7-221C-93E8-0992-3AEDF0F0E4B2}"/>
                    </a:ext>
                  </a:extLst>
                </p:cNvPr>
                <p:cNvSpPr/>
                <p:nvPr/>
              </p:nvSpPr>
              <p:spPr>
                <a:xfrm>
                  <a:off x="8602197" y="4097141"/>
                  <a:ext cx="2772" cy="277"/>
                </a:xfrm>
                <a:custGeom>
                  <a:avLst/>
                  <a:gdLst>
                    <a:gd name="connsiteX0" fmla="*/ 0 w 2772"/>
                    <a:gd name="connsiteY0" fmla="*/ 277 h 277"/>
                    <a:gd name="connsiteX1" fmla="*/ 0 w 2772"/>
                    <a:gd name="connsiteY1" fmla="*/ 0 h 277"/>
                    <a:gd name="connsiteX2" fmla="*/ 0 w 2772"/>
                    <a:gd name="connsiteY2" fmla="*/ 0 h 277"/>
                    <a:gd name="connsiteX3" fmla="*/ 0 w 2772"/>
                    <a:gd name="connsiteY3" fmla="*/ 277 h 277"/>
                    <a:gd name="connsiteX4" fmla="*/ 0 w 2772"/>
                    <a:gd name="connsiteY4" fmla="*/ 277 h 277"/>
                    <a:gd name="connsiteX5" fmla="*/ 0 w 2772"/>
                    <a:gd name="connsiteY5" fmla="*/ 277 h 277"/>
                    <a:gd name="connsiteX6" fmla="*/ 0 w 2772"/>
                    <a:gd name="connsiteY6" fmla="*/ 277 h 277"/>
                    <a:gd name="connsiteX7" fmla="*/ 0 w 2772"/>
                    <a:gd name="connsiteY7" fmla="*/ 277 h 2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772" h="277">
                      <a:moveTo>
                        <a:pt x="0" y="277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277"/>
                      </a:lnTo>
                      <a:lnTo>
                        <a:pt x="0" y="277"/>
                      </a:lnTo>
                      <a:lnTo>
                        <a:pt x="0" y="277"/>
                      </a:lnTo>
                      <a:lnTo>
                        <a:pt x="0" y="277"/>
                      </a:lnTo>
                      <a:lnTo>
                        <a:pt x="0" y="277"/>
                      </a:ln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079" name="Freeform 2078">
                  <a:extLst>
                    <a:ext uri="{FF2B5EF4-FFF2-40B4-BE49-F238E27FC236}">
                      <a16:creationId xmlns:a16="http://schemas.microsoft.com/office/drawing/2014/main" id="{0CDC8E96-F52A-37C3-82E9-65FF4CE0A6CF}"/>
                    </a:ext>
                  </a:extLst>
                </p:cNvPr>
                <p:cNvSpPr/>
                <p:nvPr/>
              </p:nvSpPr>
              <p:spPr>
                <a:xfrm>
                  <a:off x="8602197" y="4096587"/>
                  <a:ext cx="831" cy="1385"/>
                </a:xfrm>
                <a:custGeom>
                  <a:avLst/>
                  <a:gdLst>
                    <a:gd name="connsiteX0" fmla="*/ 832 w 831"/>
                    <a:gd name="connsiteY0" fmla="*/ 277 h 1385"/>
                    <a:gd name="connsiteX1" fmla="*/ 832 w 831"/>
                    <a:gd name="connsiteY1" fmla="*/ 0 h 1385"/>
                    <a:gd name="connsiteX2" fmla="*/ 832 w 831"/>
                    <a:gd name="connsiteY2" fmla="*/ 0 h 1385"/>
                    <a:gd name="connsiteX3" fmla="*/ 554 w 831"/>
                    <a:gd name="connsiteY3" fmla="*/ 0 h 1385"/>
                    <a:gd name="connsiteX4" fmla="*/ 278 w 831"/>
                    <a:gd name="connsiteY4" fmla="*/ 277 h 1385"/>
                    <a:gd name="connsiteX5" fmla="*/ 278 w 831"/>
                    <a:gd name="connsiteY5" fmla="*/ 554 h 1385"/>
                    <a:gd name="connsiteX6" fmla="*/ 278 w 831"/>
                    <a:gd name="connsiteY6" fmla="*/ 554 h 1385"/>
                    <a:gd name="connsiteX7" fmla="*/ 278 w 831"/>
                    <a:gd name="connsiteY7" fmla="*/ 554 h 1385"/>
                    <a:gd name="connsiteX8" fmla="*/ 278 w 831"/>
                    <a:gd name="connsiteY8" fmla="*/ 554 h 1385"/>
                    <a:gd name="connsiteX9" fmla="*/ 278 w 831"/>
                    <a:gd name="connsiteY9" fmla="*/ 831 h 1385"/>
                    <a:gd name="connsiteX10" fmla="*/ 278 w 831"/>
                    <a:gd name="connsiteY10" fmla="*/ 831 h 1385"/>
                    <a:gd name="connsiteX11" fmla="*/ 278 w 831"/>
                    <a:gd name="connsiteY11" fmla="*/ 831 h 1385"/>
                    <a:gd name="connsiteX12" fmla="*/ 0 w 831"/>
                    <a:gd name="connsiteY12" fmla="*/ 1386 h 1385"/>
                    <a:gd name="connsiteX13" fmla="*/ 0 w 831"/>
                    <a:gd name="connsiteY13" fmla="*/ 1386 h 1385"/>
                    <a:gd name="connsiteX14" fmla="*/ 832 w 831"/>
                    <a:gd name="connsiteY14" fmla="*/ 831 h 1385"/>
                    <a:gd name="connsiteX15" fmla="*/ 554 w 831"/>
                    <a:gd name="connsiteY15" fmla="*/ 831 h 1385"/>
                    <a:gd name="connsiteX16" fmla="*/ 554 w 831"/>
                    <a:gd name="connsiteY16" fmla="*/ 831 h 1385"/>
                    <a:gd name="connsiteX17" fmla="*/ 554 w 831"/>
                    <a:gd name="connsiteY17" fmla="*/ 831 h 1385"/>
                    <a:gd name="connsiteX18" fmla="*/ 554 w 831"/>
                    <a:gd name="connsiteY18" fmla="*/ 554 h 1385"/>
                    <a:gd name="connsiteX19" fmla="*/ 832 w 831"/>
                    <a:gd name="connsiteY19" fmla="*/ 554 h 1385"/>
                    <a:gd name="connsiteX20" fmla="*/ 832 w 831"/>
                    <a:gd name="connsiteY20" fmla="*/ 277 h 1385"/>
                    <a:gd name="connsiteX21" fmla="*/ 832 w 831"/>
                    <a:gd name="connsiteY21" fmla="*/ 277 h 13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831" h="1385">
                      <a:moveTo>
                        <a:pt x="832" y="277"/>
                      </a:moveTo>
                      <a:lnTo>
                        <a:pt x="832" y="0"/>
                      </a:lnTo>
                      <a:lnTo>
                        <a:pt x="832" y="0"/>
                      </a:lnTo>
                      <a:lnTo>
                        <a:pt x="554" y="0"/>
                      </a:lnTo>
                      <a:lnTo>
                        <a:pt x="278" y="277"/>
                      </a:lnTo>
                      <a:lnTo>
                        <a:pt x="278" y="554"/>
                      </a:lnTo>
                      <a:lnTo>
                        <a:pt x="278" y="554"/>
                      </a:lnTo>
                      <a:lnTo>
                        <a:pt x="278" y="554"/>
                      </a:lnTo>
                      <a:lnTo>
                        <a:pt x="278" y="554"/>
                      </a:lnTo>
                      <a:lnTo>
                        <a:pt x="278" y="831"/>
                      </a:lnTo>
                      <a:lnTo>
                        <a:pt x="278" y="831"/>
                      </a:lnTo>
                      <a:lnTo>
                        <a:pt x="278" y="831"/>
                      </a:lnTo>
                      <a:lnTo>
                        <a:pt x="0" y="1386"/>
                      </a:lnTo>
                      <a:lnTo>
                        <a:pt x="0" y="1386"/>
                      </a:lnTo>
                      <a:lnTo>
                        <a:pt x="832" y="831"/>
                      </a:lnTo>
                      <a:lnTo>
                        <a:pt x="554" y="831"/>
                      </a:lnTo>
                      <a:lnTo>
                        <a:pt x="554" y="831"/>
                      </a:lnTo>
                      <a:lnTo>
                        <a:pt x="554" y="831"/>
                      </a:lnTo>
                      <a:lnTo>
                        <a:pt x="554" y="554"/>
                      </a:lnTo>
                      <a:lnTo>
                        <a:pt x="832" y="554"/>
                      </a:lnTo>
                      <a:lnTo>
                        <a:pt x="832" y="277"/>
                      </a:lnTo>
                      <a:lnTo>
                        <a:pt x="832" y="277"/>
                      </a:ln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080" name="Freeform 2079">
                  <a:extLst>
                    <a:ext uri="{FF2B5EF4-FFF2-40B4-BE49-F238E27FC236}">
                      <a16:creationId xmlns:a16="http://schemas.microsoft.com/office/drawing/2014/main" id="{3B8AC11E-BC98-7F22-929C-049E8DD37804}"/>
                    </a:ext>
                  </a:extLst>
                </p:cNvPr>
                <p:cNvSpPr/>
                <p:nvPr/>
              </p:nvSpPr>
              <p:spPr>
                <a:xfrm>
                  <a:off x="8602197" y="4097972"/>
                  <a:ext cx="2772" cy="2771"/>
                </a:xfrm>
                <a:custGeom>
                  <a:avLst/>
                  <a:gdLst>
                    <a:gd name="connsiteX0" fmla="*/ 0 w 2772"/>
                    <a:gd name="connsiteY0" fmla="*/ 0 h 2771"/>
                    <a:gd name="connsiteX1" fmla="*/ 0 w 2772"/>
                    <a:gd name="connsiteY1" fmla="*/ 0 h 2771"/>
                    <a:gd name="connsiteX2" fmla="*/ 0 w 2772"/>
                    <a:gd name="connsiteY2" fmla="*/ 0 h 2771"/>
                    <a:gd name="connsiteX3" fmla="*/ 0 w 2772"/>
                    <a:gd name="connsiteY3" fmla="*/ 0 h 2771"/>
                    <a:gd name="connsiteX4" fmla="*/ 0 w 2772"/>
                    <a:gd name="connsiteY4" fmla="*/ 0 h 2771"/>
                    <a:gd name="connsiteX5" fmla="*/ 0 w 2772"/>
                    <a:gd name="connsiteY5" fmla="*/ 0 h 2771"/>
                    <a:gd name="connsiteX6" fmla="*/ 0 w 2772"/>
                    <a:gd name="connsiteY6" fmla="*/ 0 h 2771"/>
                    <a:gd name="connsiteX7" fmla="*/ 0 w 2772"/>
                    <a:gd name="connsiteY7" fmla="*/ 0 h 2771"/>
                    <a:gd name="connsiteX8" fmla="*/ 0 w 2772"/>
                    <a:gd name="connsiteY8" fmla="*/ 0 h 2771"/>
                    <a:gd name="connsiteX9" fmla="*/ 0 w 2772"/>
                    <a:gd name="connsiteY9" fmla="*/ 0 h 2771"/>
                    <a:gd name="connsiteX10" fmla="*/ 0 w 2772"/>
                    <a:gd name="connsiteY10" fmla="*/ 0 h 2771"/>
                    <a:gd name="connsiteX11" fmla="*/ 0 w 2772"/>
                    <a:gd name="connsiteY11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772" h="277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081" name="Freeform 2080">
                  <a:extLst>
                    <a:ext uri="{FF2B5EF4-FFF2-40B4-BE49-F238E27FC236}">
                      <a16:creationId xmlns:a16="http://schemas.microsoft.com/office/drawing/2014/main" id="{C58AEB7C-63D5-E762-C1EE-B323F1A34724}"/>
                    </a:ext>
                  </a:extLst>
                </p:cNvPr>
                <p:cNvSpPr/>
                <p:nvPr/>
              </p:nvSpPr>
              <p:spPr>
                <a:xfrm>
                  <a:off x="8604415" y="4099635"/>
                  <a:ext cx="831" cy="277"/>
                </a:xfrm>
                <a:custGeom>
                  <a:avLst/>
                  <a:gdLst>
                    <a:gd name="connsiteX0" fmla="*/ 554 w 831"/>
                    <a:gd name="connsiteY0" fmla="*/ 0 h 277"/>
                    <a:gd name="connsiteX1" fmla="*/ 832 w 831"/>
                    <a:gd name="connsiteY1" fmla="*/ 0 h 277"/>
                    <a:gd name="connsiteX2" fmla="*/ 554 w 831"/>
                    <a:gd name="connsiteY2" fmla="*/ 0 h 277"/>
                    <a:gd name="connsiteX3" fmla="*/ 554 w 831"/>
                    <a:gd name="connsiteY3" fmla="*/ 0 h 277"/>
                    <a:gd name="connsiteX4" fmla="*/ 554 w 831"/>
                    <a:gd name="connsiteY4" fmla="*/ 0 h 277"/>
                    <a:gd name="connsiteX5" fmla="*/ 277 w 831"/>
                    <a:gd name="connsiteY5" fmla="*/ 0 h 277"/>
                    <a:gd name="connsiteX6" fmla="*/ 277 w 831"/>
                    <a:gd name="connsiteY6" fmla="*/ 0 h 277"/>
                    <a:gd name="connsiteX7" fmla="*/ 277 w 831"/>
                    <a:gd name="connsiteY7" fmla="*/ 277 h 277"/>
                    <a:gd name="connsiteX8" fmla="*/ 0 w 831"/>
                    <a:gd name="connsiteY8" fmla="*/ 277 h 277"/>
                    <a:gd name="connsiteX9" fmla="*/ 0 w 831"/>
                    <a:gd name="connsiteY9" fmla="*/ 277 h 277"/>
                    <a:gd name="connsiteX10" fmla="*/ 0 w 831"/>
                    <a:gd name="connsiteY10" fmla="*/ 277 h 277"/>
                    <a:gd name="connsiteX11" fmla="*/ 0 w 831"/>
                    <a:gd name="connsiteY11" fmla="*/ 277 h 277"/>
                    <a:gd name="connsiteX12" fmla="*/ 0 w 831"/>
                    <a:gd name="connsiteY12" fmla="*/ 277 h 277"/>
                    <a:gd name="connsiteX13" fmla="*/ 277 w 831"/>
                    <a:gd name="connsiteY13" fmla="*/ 277 h 277"/>
                    <a:gd name="connsiteX14" fmla="*/ 277 w 831"/>
                    <a:gd name="connsiteY14" fmla="*/ 277 h 277"/>
                    <a:gd name="connsiteX15" fmla="*/ 277 w 831"/>
                    <a:gd name="connsiteY15" fmla="*/ 277 h 277"/>
                    <a:gd name="connsiteX16" fmla="*/ 554 w 831"/>
                    <a:gd name="connsiteY16" fmla="*/ 277 h 277"/>
                    <a:gd name="connsiteX17" fmla="*/ 554 w 831"/>
                    <a:gd name="connsiteY17" fmla="*/ 277 h 277"/>
                    <a:gd name="connsiteX18" fmla="*/ 554 w 831"/>
                    <a:gd name="connsiteY18" fmla="*/ 277 h 277"/>
                    <a:gd name="connsiteX19" fmla="*/ 554 w 831"/>
                    <a:gd name="connsiteY19" fmla="*/ 277 h 277"/>
                    <a:gd name="connsiteX20" fmla="*/ 554 w 831"/>
                    <a:gd name="connsiteY20" fmla="*/ 0 h 277"/>
                    <a:gd name="connsiteX21" fmla="*/ 554 w 831"/>
                    <a:gd name="connsiteY21" fmla="*/ 0 h 277"/>
                    <a:gd name="connsiteX22" fmla="*/ 554 w 831"/>
                    <a:gd name="connsiteY22" fmla="*/ 0 h 2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831" h="277">
                      <a:moveTo>
                        <a:pt x="554" y="0"/>
                      </a:moveTo>
                      <a:lnTo>
                        <a:pt x="832" y="0"/>
                      </a:lnTo>
                      <a:lnTo>
                        <a:pt x="554" y="0"/>
                      </a:lnTo>
                      <a:lnTo>
                        <a:pt x="554" y="0"/>
                      </a:lnTo>
                      <a:lnTo>
                        <a:pt x="554" y="0"/>
                      </a:lnTo>
                      <a:lnTo>
                        <a:pt x="277" y="0"/>
                      </a:lnTo>
                      <a:lnTo>
                        <a:pt x="277" y="0"/>
                      </a:lnTo>
                      <a:lnTo>
                        <a:pt x="277" y="277"/>
                      </a:lnTo>
                      <a:lnTo>
                        <a:pt x="0" y="277"/>
                      </a:lnTo>
                      <a:lnTo>
                        <a:pt x="0" y="277"/>
                      </a:lnTo>
                      <a:lnTo>
                        <a:pt x="0" y="277"/>
                      </a:lnTo>
                      <a:lnTo>
                        <a:pt x="0" y="277"/>
                      </a:lnTo>
                      <a:lnTo>
                        <a:pt x="0" y="277"/>
                      </a:lnTo>
                      <a:lnTo>
                        <a:pt x="277" y="277"/>
                      </a:lnTo>
                      <a:lnTo>
                        <a:pt x="277" y="277"/>
                      </a:lnTo>
                      <a:lnTo>
                        <a:pt x="277" y="277"/>
                      </a:lnTo>
                      <a:lnTo>
                        <a:pt x="554" y="277"/>
                      </a:lnTo>
                      <a:lnTo>
                        <a:pt x="554" y="277"/>
                      </a:lnTo>
                      <a:lnTo>
                        <a:pt x="554" y="277"/>
                      </a:lnTo>
                      <a:lnTo>
                        <a:pt x="554" y="277"/>
                      </a:lnTo>
                      <a:lnTo>
                        <a:pt x="554" y="0"/>
                      </a:lnTo>
                      <a:lnTo>
                        <a:pt x="554" y="0"/>
                      </a:lnTo>
                      <a:lnTo>
                        <a:pt x="554" y="0"/>
                      </a:ln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082" name="Freeform 2081">
                  <a:extLst>
                    <a:ext uri="{FF2B5EF4-FFF2-40B4-BE49-F238E27FC236}">
                      <a16:creationId xmlns:a16="http://schemas.microsoft.com/office/drawing/2014/main" id="{08961B83-D4FB-3D21-C663-A828F63FBF21}"/>
                    </a:ext>
                  </a:extLst>
                </p:cNvPr>
                <p:cNvSpPr/>
                <p:nvPr/>
              </p:nvSpPr>
              <p:spPr>
                <a:xfrm>
                  <a:off x="8604969" y="4100189"/>
                  <a:ext cx="554" cy="554"/>
                </a:xfrm>
                <a:custGeom>
                  <a:avLst/>
                  <a:gdLst>
                    <a:gd name="connsiteX0" fmla="*/ 554 w 554"/>
                    <a:gd name="connsiteY0" fmla="*/ 277 h 554"/>
                    <a:gd name="connsiteX1" fmla="*/ 278 w 554"/>
                    <a:gd name="connsiteY1" fmla="*/ 0 h 554"/>
                    <a:gd name="connsiteX2" fmla="*/ 278 w 554"/>
                    <a:gd name="connsiteY2" fmla="*/ 0 h 554"/>
                    <a:gd name="connsiteX3" fmla="*/ 0 w 554"/>
                    <a:gd name="connsiteY3" fmla="*/ 277 h 554"/>
                    <a:gd name="connsiteX4" fmla="*/ 0 w 554"/>
                    <a:gd name="connsiteY4" fmla="*/ 277 h 554"/>
                    <a:gd name="connsiteX5" fmla="*/ 0 w 554"/>
                    <a:gd name="connsiteY5" fmla="*/ 277 h 554"/>
                    <a:gd name="connsiteX6" fmla="*/ 0 w 554"/>
                    <a:gd name="connsiteY6" fmla="*/ 277 h 554"/>
                    <a:gd name="connsiteX7" fmla="*/ 0 w 554"/>
                    <a:gd name="connsiteY7" fmla="*/ 277 h 554"/>
                    <a:gd name="connsiteX8" fmla="*/ 0 w 554"/>
                    <a:gd name="connsiteY8" fmla="*/ 277 h 554"/>
                    <a:gd name="connsiteX9" fmla="*/ 278 w 554"/>
                    <a:gd name="connsiteY9" fmla="*/ 554 h 554"/>
                    <a:gd name="connsiteX10" fmla="*/ 278 w 554"/>
                    <a:gd name="connsiteY10" fmla="*/ 554 h 554"/>
                    <a:gd name="connsiteX11" fmla="*/ 278 w 554"/>
                    <a:gd name="connsiteY11" fmla="*/ 554 h 554"/>
                    <a:gd name="connsiteX12" fmla="*/ 554 w 554"/>
                    <a:gd name="connsiteY12" fmla="*/ 554 h 554"/>
                    <a:gd name="connsiteX13" fmla="*/ 554 w 554"/>
                    <a:gd name="connsiteY13" fmla="*/ 554 h 554"/>
                    <a:gd name="connsiteX14" fmla="*/ 554 w 554"/>
                    <a:gd name="connsiteY14" fmla="*/ 277 h 554"/>
                    <a:gd name="connsiteX15" fmla="*/ 554 w 554"/>
                    <a:gd name="connsiteY15" fmla="*/ 277 h 554"/>
                    <a:gd name="connsiteX16" fmla="*/ 554 w 554"/>
                    <a:gd name="connsiteY16" fmla="*/ 277 h 554"/>
                    <a:gd name="connsiteX17" fmla="*/ 554 w 554"/>
                    <a:gd name="connsiteY17" fmla="*/ 277 h 554"/>
                    <a:gd name="connsiteX18" fmla="*/ 554 w 554"/>
                    <a:gd name="connsiteY18" fmla="*/ 277 h 5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554" h="554">
                      <a:moveTo>
                        <a:pt x="554" y="277"/>
                      </a:moveTo>
                      <a:lnTo>
                        <a:pt x="278" y="0"/>
                      </a:lnTo>
                      <a:lnTo>
                        <a:pt x="278" y="0"/>
                      </a:lnTo>
                      <a:lnTo>
                        <a:pt x="0" y="277"/>
                      </a:lnTo>
                      <a:lnTo>
                        <a:pt x="0" y="277"/>
                      </a:lnTo>
                      <a:lnTo>
                        <a:pt x="0" y="277"/>
                      </a:lnTo>
                      <a:lnTo>
                        <a:pt x="0" y="277"/>
                      </a:lnTo>
                      <a:lnTo>
                        <a:pt x="0" y="277"/>
                      </a:lnTo>
                      <a:lnTo>
                        <a:pt x="0" y="277"/>
                      </a:lnTo>
                      <a:lnTo>
                        <a:pt x="278" y="554"/>
                      </a:lnTo>
                      <a:lnTo>
                        <a:pt x="278" y="554"/>
                      </a:lnTo>
                      <a:lnTo>
                        <a:pt x="278" y="554"/>
                      </a:lnTo>
                      <a:lnTo>
                        <a:pt x="554" y="554"/>
                      </a:lnTo>
                      <a:lnTo>
                        <a:pt x="554" y="554"/>
                      </a:lnTo>
                      <a:lnTo>
                        <a:pt x="554" y="277"/>
                      </a:lnTo>
                      <a:lnTo>
                        <a:pt x="554" y="277"/>
                      </a:lnTo>
                      <a:lnTo>
                        <a:pt x="554" y="277"/>
                      </a:lnTo>
                      <a:lnTo>
                        <a:pt x="554" y="277"/>
                      </a:lnTo>
                      <a:lnTo>
                        <a:pt x="554" y="277"/>
                      </a:ln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083" name="Freeform 2082">
                  <a:extLst>
                    <a:ext uri="{FF2B5EF4-FFF2-40B4-BE49-F238E27FC236}">
                      <a16:creationId xmlns:a16="http://schemas.microsoft.com/office/drawing/2014/main" id="{B7978B92-A5BA-5889-EDD3-3E4F03970D5F}"/>
                    </a:ext>
                  </a:extLst>
                </p:cNvPr>
                <p:cNvSpPr/>
                <p:nvPr/>
              </p:nvSpPr>
              <p:spPr>
                <a:xfrm>
                  <a:off x="8603861" y="4098249"/>
                  <a:ext cx="2772" cy="2771"/>
                </a:xfrm>
                <a:custGeom>
                  <a:avLst/>
                  <a:gdLst>
                    <a:gd name="connsiteX0" fmla="*/ 0 w 2772"/>
                    <a:gd name="connsiteY0" fmla="*/ 0 h 2771"/>
                    <a:gd name="connsiteX1" fmla="*/ 0 w 2772"/>
                    <a:gd name="connsiteY1" fmla="*/ 0 h 2771"/>
                    <a:gd name="connsiteX2" fmla="*/ 0 w 2772"/>
                    <a:gd name="connsiteY2" fmla="*/ 0 h 2771"/>
                    <a:gd name="connsiteX3" fmla="*/ 0 w 2772"/>
                    <a:gd name="connsiteY3" fmla="*/ 0 h 2771"/>
                    <a:gd name="connsiteX4" fmla="*/ 0 w 2772"/>
                    <a:gd name="connsiteY4" fmla="*/ 0 h 2771"/>
                    <a:gd name="connsiteX5" fmla="*/ 0 w 2772"/>
                    <a:gd name="connsiteY5" fmla="*/ 0 h 2771"/>
                    <a:gd name="connsiteX6" fmla="*/ 0 w 2772"/>
                    <a:gd name="connsiteY6" fmla="*/ 0 h 2771"/>
                    <a:gd name="connsiteX7" fmla="*/ 0 w 2772"/>
                    <a:gd name="connsiteY7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772" h="277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084" name="Freeform 2083">
                  <a:extLst>
                    <a:ext uri="{FF2B5EF4-FFF2-40B4-BE49-F238E27FC236}">
                      <a16:creationId xmlns:a16="http://schemas.microsoft.com/office/drawing/2014/main" id="{BF93F8B9-2C30-05FB-898C-8039737C13DD}"/>
                    </a:ext>
                  </a:extLst>
                </p:cNvPr>
                <p:cNvSpPr/>
                <p:nvPr/>
              </p:nvSpPr>
              <p:spPr>
                <a:xfrm>
                  <a:off x="8603861" y="4098526"/>
                  <a:ext cx="1386" cy="554"/>
                </a:xfrm>
                <a:custGeom>
                  <a:avLst/>
                  <a:gdLst>
                    <a:gd name="connsiteX0" fmla="*/ 554 w 1386"/>
                    <a:gd name="connsiteY0" fmla="*/ 554 h 554"/>
                    <a:gd name="connsiteX1" fmla="*/ 831 w 1386"/>
                    <a:gd name="connsiteY1" fmla="*/ 277 h 554"/>
                    <a:gd name="connsiteX2" fmla="*/ 1109 w 1386"/>
                    <a:gd name="connsiteY2" fmla="*/ 554 h 554"/>
                    <a:gd name="connsiteX3" fmla="*/ 1109 w 1386"/>
                    <a:gd name="connsiteY3" fmla="*/ 277 h 554"/>
                    <a:gd name="connsiteX4" fmla="*/ 1386 w 1386"/>
                    <a:gd name="connsiteY4" fmla="*/ 554 h 554"/>
                    <a:gd name="connsiteX5" fmla="*/ 1386 w 1386"/>
                    <a:gd name="connsiteY5" fmla="*/ 277 h 554"/>
                    <a:gd name="connsiteX6" fmla="*/ 1386 w 1386"/>
                    <a:gd name="connsiteY6" fmla="*/ 277 h 554"/>
                    <a:gd name="connsiteX7" fmla="*/ 1109 w 1386"/>
                    <a:gd name="connsiteY7" fmla="*/ 277 h 554"/>
                    <a:gd name="connsiteX8" fmla="*/ 1109 w 1386"/>
                    <a:gd name="connsiteY8" fmla="*/ 277 h 554"/>
                    <a:gd name="connsiteX9" fmla="*/ 1109 w 1386"/>
                    <a:gd name="connsiteY9" fmla="*/ 0 h 554"/>
                    <a:gd name="connsiteX10" fmla="*/ 1109 w 1386"/>
                    <a:gd name="connsiteY10" fmla="*/ 0 h 554"/>
                    <a:gd name="connsiteX11" fmla="*/ 1109 w 1386"/>
                    <a:gd name="connsiteY11" fmla="*/ 0 h 554"/>
                    <a:gd name="connsiteX12" fmla="*/ 1109 w 1386"/>
                    <a:gd name="connsiteY12" fmla="*/ 0 h 554"/>
                    <a:gd name="connsiteX13" fmla="*/ 1109 w 1386"/>
                    <a:gd name="connsiteY13" fmla="*/ 0 h 554"/>
                    <a:gd name="connsiteX14" fmla="*/ 1109 w 1386"/>
                    <a:gd name="connsiteY14" fmla="*/ 0 h 554"/>
                    <a:gd name="connsiteX15" fmla="*/ 1109 w 1386"/>
                    <a:gd name="connsiteY15" fmla="*/ 0 h 554"/>
                    <a:gd name="connsiteX16" fmla="*/ 831 w 1386"/>
                    <a:gd name="connsiteY16" fmla="*/ 0 h 554"/>
                    <a:gd name="connsiteX17" fmla="*/ 277 w 1386"/>
                    <a:gd name="connsiteY17" fmla="*/ 0 h 554"/>
                    <a:gd name="connsiteX18" fmla="*/ 277 w 1386"/>
                    <a:gd name="connsiteY18" fmla="*/ 0 h 554"/>
                    <a:gd name="connsiteX19" fmla="*/ 277 w 1386"/>
                    <a:gd name="connsiteY19" fmla="*/ 0 h 554"/>
                    <a:gd name="connsiteX20" fmla="*/ 277 w 1386"/>
                    <a:gd name="connsiteY20" fmla="*/ 0 h 554"/>
                    <a:gd name="connsiteX21" fmla="*/ 0 w 1386"/>
                    <a:gd name="connsiteY21" fmla="*/ 277 h 554"/>
                    <a:gd name="connsiteX22" fmla="*/ 0 w 1386"/>
                    <a:gd name="connsiteY22" fmla="*/ 277 h 554"/>
                    <a:gd name="connsiteX23" fmla="*/ 0 w 1386"/>
                    <a:gd name="connsiteY23" fmla="*/ 277 h 554"/>
                    <a:gd name="connsiteX24" fmla="*/ 554 w 1386"/>
                    <a:gd name="connsiteY24" fmla="*/ 554 h 554"/>
                    <a:gd name="connsiteX25" fmla="*/ 554 w 1386"/>
                    <a:gd name="connsiteY25" fmla="*/ 554 h 554"/>
                    <a:gd name="connsiteX26" fmla="*/ 554 w 1386"/>
                    <a:gd name="connsiteY26" fmla="*/ 554 h 554"/>
                    <a:gd name="connsiteX27" fmla="*/ 554 w 1386"/>
                    <a:gd name="connsiteY27" fmla="*/ 554 h 5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1386" h="554">
                      <a:moveTo>
                        <a:pt x="554" y="554"/>
                      </a:moveTo>
                      <a:lnTo>
                        <a:pt x="831" y="277"/>
                      </a:lnTo>
                      <a:lnTo>
                        <a:pt x="1109" y="554"/>
                      </a:lnTo>
                      <a:lnTo>
                        <a:pt x="1109" y="277"/>
                      </a:lnTo>
                      <a:lnTo>
                        <a:pt x="1386" y="554"/>
                      </a:lnTo>
                      <a:lnTo>
                        <a:pt x="1386" y="277"/>
                      </a:lnTo>
                      <a:lnTo>
                        <a:pt x="1386" y="277"/>
                      </a:lnTo>
                      <a:lnTo>
                        <a:pt x="1109" y="277"/>
                      </a:lnTo>
                      <a:lnTo>
                        <a:pt x="1109" y="277"/>
                      </a:lnTo>
                      <a:lnTo>
                        <a:pt x="1109" y="0"/>
                      </a:lnTo>
                      <a:lnTo>
                        <a:pt x="1109" y="0"/>
                      </a:lnTo>
                      <a:lnTo>
                        <a:pt x="1109" y="0"/>
                      </a:lnTo>
                      <a:lnTo>
                        <a:pt x="1109" y="0"/>
                      </a:lnTo>
                      <a:lnTo>
                        <a:pt x="1109" y="0"/>
                      </a:lnTo>
                      <a:lnTo>
                        <a:pt x="1109" y="0"/>
                      </a:lnTo>
                      <a:lnTo>
                        <a:pt x="1109" y="0"/>
                      </a:lnTo>
                      <a:lnTo>
                        <a:pt x="831" y="0"/>
                      </a:lnTo>
                      <a:lnTo>
                        <a:pt x="277" y="0"/>
                      </a:lnTo>
                      <a:lnTo>
                        <a:pt x="277" y="0"/>
                      </a:lnTo>
                      <a:lnTo>
                        <a:pt x="277" y="0"/>
                      </a:lnTo>
                      <a:lnTo>
                        <a:pt x="277" y="0"/>
                      </a:lnTo>
                      <a:lnTo>
                        <a:pt x="0" y="277"/>
                      </a:lnTo>
                      <a:lnTo>
                        <a:pt x="0" y="277"/>
                      </a:lnTo>
                      <a:lnTo>
                        <a:pt x="0" y="277"/>
                      </a:lnTo>
                      <a:lnTo>
                        <a:pt x="554" y="554"/>
                      </a:lnTo>
                      <a:lnTo>
                        <a:pt x="554" y="554"/>
                      </a:lnTo>
                      <a:lnTo>
                        <a:pt x="554" y="554"/>
                      </a:lnTo>
                      <a:lnTo>
                        <a:pt x="554" y="554"/>
                      </a:ln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085" name="Freeform 2084">
                  <a:extLst>
                    <a:ext uri="{FF2B5EF4-FFF2-40B4-BE49-F238E27FC236}">
                      <a16:creationId xmlns:a16="http://schemas.microsoft.com/office/drawing/2014/main" id="{FC4B0BF5-C69E-346A-F1AA-64A7AF9E81C8}"/>
                    </a:ext>
                  </a:extLst>
                </p:cNvPr>
                <p:cNvSpPr/>
                <p:nvPr/>
              </p:nvSpPr>
              <p:spPr>
                <a:xfrm>
                  <a:off x="8607742" y="4098249"/>
                  <a:ext cx="2772" cy="277"/>
                </a:xfrm>
                <a:custGeom>
                  <a:avLst/>
                  <a:gdLst>
                    <a:gd name="connsiteX0" fmla="*/ 0 w 2772"/>
                    <a:gd name="connsiteY0" fmla="*/ 0 h 277"/>
                    <a:gd name="connsiteX1" fmla="*/ 0 w 2772"/>
                    <a:gd name="connsiteY1" fmla="*/ 0 h 277"/>
                    <a:gd name="connsiteX2" fmla="*/ 0 w 2772"/>
                    <a:gd name="connsiteY2" fmla="*/ 0 h 277"/>
                    <a:gd name="connsiteX3" fmla="*/ 0 w 2772"/>
                    <a:gd name="connsiteY3" fmla="*/ 277 h 277"/>
                    <a:gd name="connsiteX4" fmla="*/ 0 w 2772"/>
                    <a:gd name="connsiteY4" fmla="*/ 277 h 277"/>
                    <a:gd name="connsiteX5" fmla="*/ 0 w 2772"/>
                    <a:gd name="connsiteY5" fmla="*/ 0 h 277"/>
                    <a:gd name="connsiteX6" fmla="*/ 0 w 2772"/>
                    <a:gd name="connsiteY6" fmla="*/ 0 h 277"/>
                    <a:gd name="connsiteX7" fmla="*/ 0 w 2772"/>
                    <a:gd name="connsiteY7" fmla="*/ 0 h 2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772" h="277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277"/>
                      </a:lnTo>
                      <a:lnTo>
                        <a:pt x="0" y="277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086" name="Freeform 2085">
                  <a:extLst>
                    <a:ext uri="{FF2B5EF4-FFF2-40B4-BE49-F238E27FC236}">
                      <a16:creationId xmlns:a16="http://schemas.microsoft.com/office/drawing/2014/main" id="{B3903DF3-7CAE-2DB3-7D06-BB71A014BD07}"/>
                    </a:ext>
                  </a:extLst>
                </p:cNvPr>
                <p:cNvSpPr/>
                <p:nvPr/>
              </p:nvSpPr>
              <p:spPr>
                <a:xfrm>
                  <a:off x="8608019" y="4098526"/>
                  <a:ext cx="554" cy="554"/>
                </a:xfrm>
                <a:custGeom>
                  <a:avLst/>
                  <a:gdLst>
                    <a:gd name="connsiteX0" fmla="*/ 554 w 554"/>
                    <a:gd name="connsiteY0" fmla="*/ 554 h 554"/>
                    <a:gd name="connsiteX1" fmla="*/ 277 w 554"/>
                    <a:gd name="connsiteY1" fmla="*/ 277 h 554"/>
                    <a:gd name="connsiteX2" fmla="*/ 0 w 554"/>
                    <a:gd name="connsiteY2" fmla="*/ 0 h 554"/>
                    <a:gd name="connsiteX3" fmla="*/ 0 w 554"/>
                    <a:gd name="connsiteY3" fmla="*/ 0 h 554"/>
                    <a:gd name="connsiteX4" fmla="*/ 277 w 554"/>
                    <a:gd name="connsiteY4" fmla="*/ 277 h 554"/>
                    <a:gd name="connsiteX5" fmla="*/ 554 w 554"/>
                    <a:gd name="connsiteY5" fmla="*/ 554 h 554"/>
                    <a:gd name="connsiteX6" fmla="*/ 554 w 554"/>
                    <a:gd name="connsiteY6" fmla="*/ 554 h 554"/>
                    <a:gd name="connsiteX7" fmla="*/ 554 w 554"/>
                    <a:gd name="connsiteY7" fmla="*/ 554 h 554"/>
                    <a:gd name="connsiteX8" fmla="*/ 554 w 554"/>
                    <a:gd name="connsiteY8" fmla="*/ 554 h 554"/>
                    <a:gd name="connsiteX9" fmla="*/ 554 w 554"/>
                    <a:gd name="connsiteY9" fmla="*/ 554 h 5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54" h="554">
                      <a:moveTo>
                        <a:pt x="554" y="554"/>
                      </a:moveTo>
                      <a:lnTo>
                        <a:pt x="277" y="277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277" y="277"/>
                      </a:lnTo>
                      <a:lnTo>
                        <a:pt x="554" y="554"/>
                      </a:lnTo>
                      <a:lnTo>
                        <a:pt x="554" y="554"/>
                      </a:lnTo>
                      <a:lnTo>
                        <a:pt x="554" y="554"/>
                      </a:lnTo>
                      <a:lnTo>
                        <a:pt x="554" y="554"/>
                      </a:lnTo>
                      <a:lnTo>
                        <a:pt x="554" y="554"/>
                      </a:ln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087" name="Freeform 2086">
                  <a:extLst>
                    <a:ext uri="{FF2B5EF4-FFF2-40B4-BE49-F238E27FC236}">
                      <a16:creationId xmlns:a16="http://schemas.microsoft.com/office/drawing/2014/main" id="{973631E0-61F8-8753-F3BA-FABFEF9E688E}"/>
                    </a:ext>
                  </a:extLst>
                </p:cNvPr>
                <p:cNvSpPr/>
                <p:nvPr/>
              </p:nvSpPr>
              <p:spPr>
                <a:xfrm>
                  <a:off x="8606355" y="4098249"/>
                  <a:ext cx="1108" cy="1385"/>
                </a:xfrm>
                <a:custGeom>
                  <a:avLst/>
                  <a:gdLst>
                    <a:gd name="connsiteX0" fmla="*/ 1109 w 1108"/>
                    <a:gd name="connsiteY0" fmla="*/ 277 h 1385"/>
                    <a:gd name="connsiteX1" fmla="*/ 1109 w 1108"/>
                    <a:gd name="connsiteY1" fmla="*/ 277 h 1385"/>
                    <a:gd name="connsiteX2" fmla="*/ 1109 w 1108"/>
                    <a:gd name="connsiteY2" fmla="*/ 277 h 1385"/>
                    <a:gd name="connsiteX3" fmla="*/ 554 w 1108"/>
                    <a:gd name="connsiteY3" fmla="*/ 554 h 1385"/>
                    <a:gd name="connsiteX4" fmla="*/ 278 w 1108"/>
                    <a:gd name="connsiteY4" fmla="*/ 277 h 1385"/>
                    <a:gd name="connsiteX5" fmla="*/ 278 w 1108"/>
                    <a:gd name="connsiteY5" fmla="*/ 277 h 1385"/>
                    <a:gd name="connsiteX6" fmla="*/ 278 w 1108"/>
                    <a:gd name="connsiteY6" fmla="*/ 277 h 1385"/>
                    <a:gd name="connsiteX7" fmla="*/ 278 w 1108"/>
                    <a:gd name="connsiteY7" fmla="*/ 277 h 1385"/>
                    <a:gd name="connsiteX8" fmla="*/ 278 w 1108"/>
                    <a:gd name="connsiteY8" fmla="*/ 277 h 1385"/>
                    <a:gd name="connsiteX9" fmla="*/ 278 w 1108"/>
                    <a:gd name="connsiteY9" fmla="*/ 277 h 1385"/>
                    <a:gd name="connsiteX10" fmla="*/ 278 w 1108"/>
                    <a:gd name="connsiteY10" fmla="*/ 277 h 1385"/>
                    <a:gd name="connsiteX11" fmla="*/ 278 w 1108"/>
                    <a:gd name="connsiteY11" fmla="*/ 0 h 1385"/>
                    <a:gd name="connsiteX12" fmla="*/ 0 w 1108"/>
                    <a:gd name="connsiteY12" fmla="*/ 0 h 1385"/>
                    <a:gd name="connsiteX13" fmla="*/ 0 w 1108"/>
                    <a:gd name="connsiteY13" fmla="*/ 0 h 1385"/>
                    <a:gd name="connsiteX14" fmla="*/ 0 w 1108"/>
                    <a:gd name="connsiteY14" fmla="*/ 832 h 1385"/>
                    <a:gd name="connsiteX15" fmla="*/ 278 w 1108"/>
                    <a:gd name="connsiteY15" fmla="*/ 832 h 1385"/>
                    <a:gd name="connsiteX16" fmla="*/ 278 w 1108"/>
                    <a:gd name="connsiteY16" fmla="*/ 1109 h 1385"/>
                    <a:gd name="connsiteX17" fmla="*/ 278 w 1108"/>
                    <a:gd name="connsiteY17" fmla="*/ 1109 h 1385"/>
                    <a:gd name="connsiteX18" fmla="*/ 554 w 1108"/>
                    <a:gd name="connsiteY18" fmla="*/ 1386 h 1385"/>
                    <a:gd name="connsiteX19" fmla="*/ 554 w 1108"/>
                    <a:gd name="connsiteY19" fmla="*/ 1386 h 1385"/>
                    <a:gd name="connsiteX20" fmla="*/ 832 w 1108"/>
                    <a:gd name="connsiteY20" fmla="*/ 1109 h 1385"/>
                    <a:gd name="connsiteX21" fmla="*/ 832 w 1108"/>
                    <a:gd name="connsiteY21" fmla="*/ 832 h 1385"/>
                    <a:gd name="connsiteX22" fmla="*/ 1109 w 1108"/>
                    <a:gd name="connsiteY22" fmla="*/ 832 h 1385"/>
                    <a:gd name="connsiteX23" fmla="*/ 1109 w 1108"/>
                    <a:gd name="connsiteY23" fmla="*/ 832 h 1385"/>
                    <a:gd name="connsiteX24" fmla="*/ 1109 w 1108"/>
                    <a:gd name="connsiteY24" fmla="*/ 277 h 1385"/>
                    <a:gd name="connsiteX25" fmla="*/ 1109 w 1108"/>
                    <a:gd name="connsiteY25" fmla="*/ 277 h 1385"/>
                    <a:gd name="connsiteX26" fmla="*/ 1109 w 1108"/>
                    <a:gd name="connsiteY26" fmla="*/ 277 h 13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</a:cxnLst>
                  <a:rect l="l" t="t" r="r" b="b"/>
                  <a:pathLst>
                    <a:path w="1108" h="1385">
                      <a:moveTo>
                        <a:pt x="1109" y="277"/>
                      </a:moveTo>
                      <a:lnTo>
                        <a:pt x="1109" y="277"/>
                      </a:lnTo>
                      <a:lnTo>
                        <a:pt x="1109" y="277"/>
                      </a:lnTo>
                      <a:lnTo>
                        <a:pt x="554" y="554"/>
                      </a:lnTo>
                      <a:lnTo>
                        <a:pt x="278" y="277"/>
                      </a:lnTo>
                      <a:lnTo>
                        <a:pt x="278" y="277"/>
                      </a:lnTo>
                      <a:lnTo>
                        <a:pt x="278" y="277"/>
                      </a:lnTo>
                      <a:lnTo>
                        <a:pt x="278" y="277"/>
                      </a:lnTo>
                      <a:lnTo>
                        <a:pt x="278" y="277"/>
                      </a:lnTo>
                      <a:lnTo>
                        <a:pt x="278" y="277"/>
                      </a:lnTo>
                      <a:lnTo>
                        <a:pt x="278" y="277"/>
                      </a:lnTo>
                      <a:lnTo>
                        <a:pt x="278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832"/>
                      </a:lnTo>
                      <a:lnTo>
                        <a:pt x="278" y="832"/>
                      </a:lnTo>
                      <a:lnTo>
                        <a:pt x="278" y="1109"/>
                      </a:lnTo>
                      <a:lnTo>
                        <a:pt x="278" y="1109"/>
                      </a:lnTo>
                      <a:lnTo>
                        <a:pt x="554" y="1386"/>
                      </a:lnTo>
                      <a:lnTo>
                        <a:pt x="554" y="1386"/>
                      </a:lnTo>
                      <a:lnTo>
                        <a:pt x="832" y="1109"/>
                      </a:lnTo>
                      <a:lnTo>
                        <a:pt x="832" y="832"/>
                      </a:lnTo>
                      <a:lnTo>
                        <a:pt x="1109" y="832"/>
                      </a:lnTo>
                      <a:lnTo>
                        <a:pt x="1109" y="832"/>
                      </a:lnTo>
                      <a:lnTo>
                        <a:pt x="1109" y="277"/>
                      </a:lnTo>
                      <a:lnTo>
                        <a:pt x="1109" y="277"/>
                      </a:lnTo>
                      <a:lnTo>
                        <a:pt x="1109" y="277"/>
                      </a:ln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088" name="Freeform 2087">
                  <a:extLst>
                    <a:ext uri="{FF2B5EF4-FFF2-40B4-BE49-F238E27FC236}">
                      <a16:creationId xmlns:a16="http://schemas.microsoft.com/office/drawing/2014/main" id="{8F916D8A-A696-4DFB-EA41-ACF29EEB76AC}"/>
                    </a:ext>
                  </a:extLst>
                </p:cNvPr>
                <p:cNvSpPr/>
                <p:nvPr/>
              </p:nvSpPr>
              <p:spPr>
                <a:xfrm>
                  <a:off x="8605801" y="4097972"/>
                  <a:ext cx="276" cy="2771"/>
                </a:xfrm>
                <a:custGeom>
                  <a:avLst/>
                  <a:gdLst>
                    <a:gd name="connsiteX0" fmla="*/ 277 w 276"/>
                    <a:gd name="connsiteY0" fmla="*/ 0 h 2771"/>
                    <a:gd name="connsiteX1" fmla="*/ 0 w 276"/>
                    <a:gd name="connsiteY1" fmla="*/ 0 h 2771"/>
                    <a:gd name="connsiteX2" fmla="*/ 0 w 276"/>
                    <a:gd name="connsiteY2" fmla="*/ 0 h 2771"/>
                    <a:gd name="connsiteX3" fmla="*/ 0 w 276"/>
                    <a:gd name="connsiteY3" fmla="*/ 0 h 2771"/>
                    <a:gd name="connsiteX4" fmla="*/ 0 w 276"/>
                    <a:gd name="connsiteY4" fmla="*/ 0 h 2771"/>
                    <a:gd name="connsiteX5" fmla="*/ 0 w 276"/>
                    <a:gd name="connsiteY5" fmla="*/ 0 h 2771"/>
                    <a:gd name="connsiteX6" fmla="*/ 277 w 276"/>
                    <a:gd name="connsiteY6" fmla="*/ 0 h 2771"/>
                    <a:gd name="connsiteX7" fmla="*/ 277 w 276"/>
                    <a:gd name="connsiteY7" fmla="*/ 0 h 2771"/>
                    <a:gd name="connsiteX8" fmla="*/ 277 w 276"/>
                    <a:gd name="connsiteY8" fmla="*/ 0 h 2771"/>
                    <a:gd name="connsiteX9" fmla="*/ 277 w 276"/>
                    <a:gd name="connsiteY9" fmla="*/ 0 h 2771"/>
                    <a:gd name="connsiteX10" fmla="*/ 277 w 276"/>
                    <a:gd name="connsiteY10" fmla="*/ 0 h 2771"/>
                    <a:gd name="connsiteX11" fmla="*/ 277 w 276"/>
                    <a:gd name="connsiteY11" fmla="*/ 0 h 2771"/>
                    <a:gd name="connsiteX12" fmla="*/ 277 w 276"/>
                    <a:gd name="connsiteY12" fmla="*/ 0 h 2771"/>
                    <a:gd name="connsiteX13" fmla="*/ 277 w 276"/>
                    <a:gd name="connsiteY13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76" h="2771">
                      <a:moveTo>
                        <a:pt x="277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277" y="0"/>
                      </a:lnTo>
                      <a:lnTo>
                        <a:pt x="277" y="0"/>
                      </a:lnTo>
                      <a:lnTo>
                        <a:pt x="277" y="0"/>
                      </a:lnTo>
                      <a:lnTo>
                        <a:pt x="277" y="0"/>
                      </a:lnTo>
                      <a:lnTo>
                        <a:pt x="277" y="0"/>
                      </a:lnTo>
                      <a:lnTo>
                        <a:pt x="277" y="0"/>
                      </a:lnTo>
                      <a:lnTo>
                        <a:pt x="277" y="0"/>
                      </a:lnTo>
                      <a:lnTo>
                        <a:pt x="277" y="0"/>
                      </a:ln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089" name="Freeform 2088">
                  <a:extLst>
                    <a:ext uri="{FF2B5EF4-FFF2-40B4-BE49-F238E27FC236}">
                      <a16:creationId xmlns:a16="http://schemas.microsoft.com/office/drawing/2014/main" id="{0D5AED9A-C64C-EBAB-D22B-313ACC8D3B79}"/>
                    </a:ext>
                  </a:extLst>
                </p:cNvPr>
                <p:cNvSpPr/>
                <p:nvPr/>
              </p:nvSpPr>
              <p:spPr>
                <a:xfrm>
                  <a:off x="8605524" y="4097418"/>
                  <a:ext cx="554" cy="277"/>
                </a:xfrm>
                <a:custGeom>
                  <a:avLst/>
                  <a:gdLst>
                    <a:gd name="connsiteX0" fmla="*/ 554 w 554"/>
                    <a:gd name="connsiteY0" fmla="*/ 0 h 277"/>
                    <a:gd name="connsiteX1" fmla="*/ 554 w 554"/>
                    <a:gd name="connsiteY1" fmla="*/ 0 h 277"/>
                    <a:gd name="connsiteX2" fmla="*/ 278 w 554"/>
                    <a:gd name="connsiteY2" fmla="*/ 0 h 277"/>
                    <a:gd name="connsiteX3" fmla="*/ 0 w 554"/>
                    <a:gd name="connsiteY3" fmla="*/ 0 h 277"/>
                    <a:gd name="connsiteX4" fmla="*/ 0 w 554"/>
                    <a:gd name="connsiteY4" fmla="*/ 0 h 277"/>
                    <a:gd name="connsiteX5" fmla="*/ 0 w 554"/>
                    <a:gd name="connsiteY5" fmla="*/ 0 h 277"/>
                    <a:gd name="connsiteX6" fmla="*/ 0 w 554"/>
                    <a:gd name="connsiteY6" fmla="*/ 277 h 277"/>
                    <a:gd name="connsiteX7" fmla="*/ 554 w 554"/>
                    <a:gd name="connsiteY7" fmla="*/ 0 h 277"/>
                    <a:gd name="connsiteX8" fmla="*/ 554 w 554"/>
                    <a:gd name="connsiteY8" fmla="*/ 0 h 277"/>
                    <a:gd name="connsiteX9" fmla="*/ 554 w 554"/>
                    <a:gd name="connsiteY9" fmla="*/ 0 h 2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54" h="277">
                      <a:moveTo>
                        <a:pt x="554" y="0"/>
                      </a:moveTo>
                      <a:lnTo>
                        <a:pt x="554" y="0"/>
                      </a:lnTo>
                      <a:lnTo>
                        <a:pt x="278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277"/>
                      </a:lnTo>
                      <a:lnTo>
                        <a:pt x="554" y="0"/>
                      </a:lnTo>
                      <a:lnTo>
                        <a:pt x="554" y="0"/>
                      </a:lnTo>
                      <a:lnTo>
                        <a:pt x="554" y="0"/>
                      </a:ln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090" name="Freeform 2089">
                  <a:extLst>
                    <a:ext uri="{FF2B5EF4-FFF2-40B4-BE49-F238E27FC236}">
                      <a16:creationId xmlns:a16="http://schemas.microsoft.com/office/drawing/2014/main" id="{DA57D356-FA76-E1BD-AED1-A29B8E845962}"/>
                    </a:ext>
                  </a:extLst>
                </p:cNvPr>
                <p:cNvSpPr/>
                <p:nvPr/>
              </p:nvSpPr>
              <p:spPr>
                <a:xfrm>
                  <a:off x="8606078" y="4097695"/>
                  <a:ext cx="2772" cy="277"/>
                </a:xfrm>
                <a:custGeom>
                  <a:avLst/>
                  <a:gdLst>
                    <a:gd name="connsiteX0" fmla="*/ 0 w 2772"/>
                    <a:gd name="connsiteY0" fmla="*/ 277 h 277"/>
                    <a:gd name="connsiteX1" fmla="*/ 0 w 2772"/>
                    <a:gd name="connsiteY1" fmla="*/ 277 h 277"/>
                    <a:gd name="connsiteX2" fmla="*/ 0 w 2772"/>
                    <a:gd name="connsiteY2" fmla="*/ 0 h 277"/>
                    <a:gd name="connsiteX3" fmla="*/ 0 w 2772"/>
                    <a:gd name="connsiteY3" fmla="*/ 277 h 277"/>
                    <a:gd name="connsiteX4" fmla="*/ 0 w 2772"/>
                    <a:gd name="connsiteY4" fmla="*/ 277 h 277"/>
                    <a:gd name="connsiteX5" fmla="*/ 0 w 2772"/>
                    <a:gd name="connsiteY5" fmla="*/ 277 h 277"/>
                    <a:gd name="connsiteX6" fmla="*/ 0 w 2772"/>
                    <a:gd name="connsiteY6" fmla="*/ 277 h 2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772" h="277">
                      <a:moveTo>
                        <a:pt x="0" y="277"/>
                      </a:moveTo>
                      <a:lnTo>
                        <a:pt x="0" y="277"/>
                      </a:lnTo>
                      <a:lnTo>
                        <a:pt x="0" y="0"/>
                      </a:lnTo>
                      <a:lnTo>
                        <a:pt x="0" y="277"/>
                      </a:lnTo>
                      <a:lnTo>
                        <a:pt x="0" y="277"/>
                      </a:lnTo>
                      <a:lnTo>
                        <a:pt x="0" y="277"/>
                      </a:lnTo>
                      <a:lnTo>
                        <a:pt x="0" y="277"/>
                      </a:ln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091" name="Freeform 2090">
                  <a:extLst>
                    <a:ext uri="{FF2B5EF4-FFF2-40B4-BE49-F238E27FC236}">
                      <a16:creationId xmlns:a16="http://schemas.microsoft.com/office/drawing/2014/main" id="{43FDE615-9B89-5181-8830-FB9141A775EE}"/>
                    </a:ext>
                  </a:extLst>
                </p:cNvPr>
                <p:cNvSpPr/>
                <p:nvPr/>
              </p:nvSpPr>
              <p:spPr>
                <a:xfrm>
                  <a:off x="8606078" y="4097418"/>
                  <a:ext cx="277" cy="277"/>
                </a:xfrm>
                <a:custGeom>
                  <a:avLst/>
                  <a:gdLst>
                    <a:gd name="connsiteX0" fmla="*/ 278 w 277"/>
                    <a:gd name="connsiteY0" fmla="*/ 277 h 277"/>
                    <a:gd name="connsiteX1" fmla="*/ 278 w 277"/>
                    <a:gd name="connsiteY1" fmla="*/ 0 h 277"/>
                    <a:gd name="connsiteX2" fmla="*/ 278 w 277"/>
                    <a:gd name="connsiteY2" fmla="*/ 0 h 277"/>
                    <a:gd name="connsiteX3" fmla="*/ 278 w 277"/>
                    <a:gd name="connsiteY3" fmla="*/ 0 h 277"/>
                    <a:gd name="connsiteX4" fmla="*/ 278 w 277"/>
                    <a:gd name="connsiteY4" fmla="*/ 0 h 277"/>
                    <a:gd name="connsiteX5" fmla="*/ 278 w 277"/>
                    <a:gd name="connsiteY5" fmla="*/ 0 h 277"/>
                    <a:gd name="connsiteX6" fmla="*/ 278 w 277"/>
                    <a:gd name="connsiteY6" fmla="*/ 0 h 277"/>
                    <a:gd name="connsiteX7" fmla="*/ 278 w 277"/>
                    <a:gd name="connsiteY7" fmla="*/ 0 h 277"/>
                    <a:gd name="connsiteX8" fmla="*/ 0 w 277"/>
                    <a:gd name="connsiteY8" fmla="*/ 0 h 277"/>
                    <a:gd name="connsiteX9" fmla="*/ 278 w 277"/>
                    <a:gd name="connsiteY9" fmla="*/ 277 h 277"/>
                    <a:gd name="connsiteX10" fmla="*/ 278 w 277"/>
                    <a:gd name="connsiteY10" fmla="*/ 277 h 277"/>
                    <a:gd name="connsiteX11" fmla="*/ 278 w 277"/>
                    <a:gd name="connsiteY11" fmla="*/ 277 h 277"/>
                    <a:gd name="connsiteX12" fmla="*/ 278 w 277"/>
                    <a:gd name="connsiteY12" fmla="*/ 277 h 277"/>
                    <a:gd name="connsiteX13" fmla="*/ 278 w 277"/>
                    <a:gd name="connsiteY13" fmla="*/ 277 h 277"/>
                    <a:gd name="connsiteX14" fmla="*/ 278 w 277"/>
                    <a:gd name="connsiteY14" fmla="*/ 277 h 2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277" h="277">
                      <a:moveTo>
                        <a:pt x="278" y="277"/>
                      </a:moveTo>
                      <a:lnTo>
                        <a:pt x="278" y="0"/>
                      </a:lnTo>
                      <a:lnTo>
                        <a:pt x="278" y="0"/>
                      </a:lnTo>
                      <a:lnTo>
                        <a:pt x="278" y="0"/>
                      </a:lnTo>
                      <a:lnTo>
                        <a:pt x="278" y="0"/>
                      </a:lnTo>
                      <a:lnTo>
                        <a:pt x="278" y="0"/>
                      </a:lnTo>
                      <a:lnTo>
                        <a:pt x="278" y="0"/>
                      </a:lnTo>
                      <a:lnTo>
                        <a:pt x="278" y="0"/>
                      </a:lnTo>
                      <a:lnTo>
                        <a:pt x="0" y="0"/>
                      </a:lnTo>
                      <a:lnTo>
                        <a:pt x="278" y="277"/>
                      </a:lnTo>
                      <a:lnTo>
                        <a:pt x="278" y="277"/>
                      </a:lnTo>
                      <a:lnTo>
                        <a:pt x="278" y="277"/>
                      </a:lnTo>
                      <a:lnTo>
                        <a:pt x="278" y="277"/>
                      </a:lnTo>
                      <a:lnTo>
                        <a:pt x="278" y="277"/>
                      </a:lnTo>
                      <a:lnTo>
                        <a:pt x="278" y="277"/>
                      </a:ln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092" name="Freeform 2091">
                  <a:extLst>
                    <a:ext uri="{FF2B5EF4-FFF2-40B4-BE49-F238E27FC236}">
                      <a16:creationId xmlns:a16="http://schemas.microsoft.com/office/drawing/2014/main" id="{50E542DE-4683-CFF0-13AA-5610BDCD2A51}"/>
                    </a:ext>
                  </a:extLst>
                </p:cNvPr>
                <p:cNvSpPr/>
                <p:nvPr/>
              </p:nvSpPr>
              <p:spPr>
                <a:xfrm>
                  <a:off x="8606633" y="4097141"/>
                  <a:ext cx="831" cy="831"/>
                </a:xfrm>
                <a:custGeom>
                  <a:avLst/>
                  <a:gdLst>
                    <a:gd name="connsiteX0" fmla="*/ 0 w 831"/>
                    <a:gd name="connsiteY0" fmla="*/ 277 h 831"/>
                    <a:gd name="connsiteX1" fmla="*/ 0 w 831"/>
                    <a:gd name="connsiteY1" fmla="*/ 554 h 831"/>
                    <a:gd name="connsiteX2" fmla="*/ 277 w 831"/>
                    <a:gd name="connsiteY2" fmla="*/ 554 h 831"/>
                    <a:gd name="connsiteX3" fmla="*/ 554 w 831"/>
                    <a:gd name="connsiteY3" fmla="*/ 554 h 831"/>
                    <a:gd name="connsiteX4" fmla="*/ 554 w 831"/>
                    <a:gd name="connsiteY4" fmla="*/ 832 h 831"/>
                    <a:gd name="connsiteX5" fmla="*/ 831 w 831"/>
                    <a:gd name="connsiteY5" fmla="*/ 832 h 831"/>
                    <a:gd name="connsiteX6" fmla="*/ 554 w 831"/>
                    <a:gd name="connsiteY6" fmla="*/ 277 h 831"/>
                    <a:gd name="connsiteX7" fmla="*/ 277 w 831"/>
                    <a:gd name="connsiteY7" fmla="*/ 277 h 831"/>
                    <a:gd name="connsiteX8" fmla="*/ 0 w 831"/>
                    <a:gd name="connsiteY8" fmla="*/ 0 h 831"/>
                    <a:gd name="connsiteX9" fmla="*/ 0 w 831"/>
                    <a:gd name="connsiteY9" fmla="*/ 0 h 831"/>
                    <a:gd name="connsiteX10" fmla="*/ 0 w 831"/>
                    <a:gd name="connsiteY10" fmla="*/ 277 h 831"/>
                    <a:gd name="connsiteX11" fmla="*/ 0 w 831"/>
                    <a:gd name="connsiteY11" fmla="*/ 277 h 831"/>
                    <a:gd name="connsiteX12" fmla="*/ 0 w 831"/>
                    <a:gd name="connsiteY12" fmla="*/ 277 h 831"/>
                    <a:gd name="connsiteX13" fmla="*/ 0 w 831"/>
                    <a:gd name="connsiteY13" fmla="*/ 277 h 8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831" h="831">
                      <a:moveTo>
                        <a:pt x="0" y="277"/>
                      </a:moveTo>
                      <a:lnTo>
                        <a:pt x="0" y="554"/>
                      </a:lnTo>
                      <a:lnTo>
                        <a:pt x="277" y="554"/>
                      </a:lnTo>
                      <a:lnTo>
                        <a:pt x="554" y="554"/>
                      </a:lnTo>
                      <a:lnTo>
                        <a:pt x="554" y="832"/>
                      </a:lnTo>
                      <a:lnTo>
                        <a:pt x="831" y="832"/>
                      </a:lnTo>
                      <a:lnTo>
                        <a:pt x="554" y="277"/>
                      </a:lnTo>
                      <a:lnTo>
                        <a:pt x="277" y="277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277"/>
                      </a:lnTo>
                      <a:lnTo>
                        <a:pt x="0" y="277"/>
                      </a:lnTo>
                      <a:lnTo>
                        <a:pt x="0" y="277"/>
                      </a:lnTo>
                      <a:lnTo>
                        <a:pt x="0" y="277"/>
                      </a:ln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093" name="Freeform 2092">
                  <a:extLst>
                    <a:ext uri="{FF2B5EF4-FFF2-40B4-BE49-F238E27FC236}">
                      <a16:creationId xmlns:a16="http://schemas.microsoft.com/office/drawing/2014/main" id="{EB192A19-F285-9C20-E7DE-A1AC025C140C}"/>
                    </a:ext>
                  </a:extLst>
                </p:cNvPr>
                <p:cNvSpPr/>
                <p:nvPr/>
              </p:nvSpPr>
              <p:spPr>
                <a:xfrm>
                  <a:off x="8606355" y="4097695"/>
                  <a:ext cx="554" cy="277"/>
                </a:xfrm>
                <a:custGeom>
                  <a:avLst/>
                  <a:gdLst>
                    <a:gd name="connsiteX0" fmla="*/ 0 w 554"/>
                    <a:gd name="connsiteY0" fmla="*/ 0 h 277"/>
                    <a:gd name="connsiteX1" fmla="*/ 0 w 554"/>
                    <a:gd name="connsiteY1" fmla="*/ 277 h 277"/>
                    <a:gd name="connsiteX2" fmla="*/ 554 w 554"/>
                    <a:gd name="connsiteY2" fmla="*/ 277 h 277"/>
                    <a:gd name="connsiteX3" fmla="*/ 554 w 554"/>
                    <a:gd name="connsiteY3" fmla="*/ 0 h 277"/>
                    <a:gd name="connsiteX4" fmla="*/ 554 w 554"/>
                    <a:gd name="connsiteY4" fmla="*/ 0 h 277"/>
                    <a:gd name="connsiteX5" fmla="*/ 554 w 554"/>
                    <a:gd name="connsiteY5" fmla="*/ 0 h 277"/>
                    <a:gd name="connsiteX6" fmla="*/ 278 w 554"/>
                    <a:gd name="connsiteY6" fmla="*/ 0 h 277"/>
                    <a:gd name="connsiteX7" fmla="*/ 278 w 554"/>
                    <a:gd name="connsiteY7" fmla="*/ 0 h 277"/>
                    <a:gd name="connsiteX8" fmla="*/ 278 w 554"/>
                    <a:gd name="connsiteY8" fmla="*/ 0 h 277"/>
                    <a:gd name="connsiteX9" fmla="*/ 0 w 554"/>
                    <a:gd name="connsiteY9" fmla="*/ 0 h 277"/>
                    <a:gd name="connsiteX10" fmla="*/ 0 w 554"/>
                    <a:gd name="connsiteY10" fmla="*/ 0 h 2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554" h="277">
                      <a:moveTo>
                        <a:pt x="0" y="0"/>
                      </a:moveTo>
                      <a:lnTo>
                        <a:pt x="0" y="277"/>
                      </a:lnTo>
                      <a:lnTo>
                        <a:pt x="554" y="277"/>
                      </a:lnTo>
                      <a:lnTo>
                        <a:pt x="554" y="0"/>
                      </a:lnTo>
                      <a:lnTo>
                        <a:pt x="554" y="0"/>
                      </a:lnTo>
                      <a:lnTo>
                        <a:pt x="554" y="0"/>
                      </a:lnTo>
                      <a:lnTo>
                        <a:pt x="278" y="0"/>
                      </a:lnTo>
                      <a:lnTo>
                        <a:pt x="278" y="0"/>
                      </a:lnTo>
                      <a:lnTo>
                        <a:pt x="278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sp>
            <p:nvSpPr>
              <p:cNvPr id="2049" name="Freeform 2048">
                <a:extLst>
                  <a:ext uri="{FF2B5EF4-FFF2-40B4-BE49-F238E27FC236}">
                    <a16:creationId xmlns:a16="http://schemas.microsoft.com/office/drawing/2014/main" id="{8DFF38B5-D272-218C-130D-9563EA220FEB}"/>
                  </a:ext>
                </a:extLst>
              </p:cNvPr>
              <p:cNvSpPr/>
              <p:nvPr/>
            </p:nvSpPr>
            <p:spPr>
              <a:xfrm>
                <a:off x="6040378" y="3187083"/>
                <a:ext cx="39921" cy="111679"/>
              </a:xfrm>
              <a:custGeom>
                <a:avLst/>
                <a:gdLst>
                  <a:gd name="connsiteX0" fmla="*/ 39921 w 39921"/>
                  <a:gd name="connsiteY0" fmla="*/ 0 h 111679"/>
                  <a:gd name="connsiteX1" fmla="*/ 38535 w 39921"/>
                  <a:gd name="connsiteY1" fmla="*/ 12193 h 111679"/>
                  <a:gd name="connsiteX2" fmla="*/ 35486 w 39921"/>
                  <a:gd name="connsiteY2" fmla="*/ 54593 h 111679"/>
                  <a:gd name="connsiteX3" fmla="*/ 19406 w 39921"/>
                  <a:gd name="connsiteY3" fmla="*/ 111680 h 111679"/>
                  <a:gd name="connsiteX4" fmla="*/ 0 w 39921"/>
                  <a:gd name="connsiteY4" fmla="*/ 58750 h 111679"/>
                  <a:gd name="connsiteX5" fmla="*/ 5822 w 39921"/>
                  <a:gd name="connsiteY5" fmla="*/ 49605 h 111679"/>
                  <a:gd name="connsiteX6" fmla="*/ 13030 w 39921"/>
                  <a:gd name="connsiteY6" fmla="*/ 34363 h 111679"/>
                  <a:gd name="connsiteX7" fmla="*/ 20793 w 39921"/>
                  <a:gd name="connsiteY7" fmla="*/ 17181 h 111679"/>
                  <a:gd name="connsiteX8" fmla="*/ 24674 w 39921"/>
                  <a:gd name="connsiteY8" fmla="*/ 4711 h 111679"/>
                  <a:gd name="connsiteX9" fmla="*/ 39645 w 39921"/>
                  <a:gd name="connsiteY9" fmla="*/ 0 h 1116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9921" h="111679">
                    <a:moveTo>
                      <a:pt x="39921" y="0"/>
                    </a:moveTo>
                    <a:cubicBezTo>
                      <a:pt x="39367" y="3602"/>
                      <a:pt x="39090" y="7759"/>
                      <a:pt x="38535" y="12193"/>
                    </a:cubicBezTo>
                    <a:cubicBezTo>
                      <a:pt x="37149" y="26604"/>
                      <a:pt x="36318" y="44062"/>
                      <a:pt x="35486" y="54593"/>
                    </a:cubicBezTo>
                    <a:cubicBezTo>
                      <a:pt x="34377" y="68449"/>
                      <a:pt x="19406" y="111680"/>
                      <a:pt x="19406" y="111680"/>
                    </a:cubicBezTo>
                    <a:cubicBezTo>
                      <a:pt x="15802" y="91450"/>
                      <a:pt x="0" y="58750"/>
                      <a:pt x="0" y="58750"/>
                    </a:cubicBezTo>
                    <a:cubicBezTo>
                      <a:pt x="2772" y="56533"/>
                      <a:pt x="4436" y="52930"/>
                      <a:pt x="5822" y="49605"/>
                    </a:cubicBezTo>
                    <a:cubicBezTo>
                      <a:pt x="8040" y="44340"/>
                      <a:pt x="10258" y="39351"/>
                      <a:pt x="13030" y="34363"/>
                    </a:cubicBezTo>
                    <a:cubicBezTo>
                      <a:pt x="16357" y="28820"/>
                      <a:pt x="18852" y="23278"/>
                      <a:pt x="20793" y="17181"/>
                    </a:cubicBezTo>
                    <a:cubicBezTo>
                      <a:pt x="21901" y="13025"/>
                      <a:pt x="23287" y="8868"/>
                      <a:pt x="24674" y="4711"/>
                    </a:cubicBezTo>
                    <a:cubicBezTo>
                      <a:pt x="31604" y="6097"/>
                      <a:pt x="36318" y="3325"/>
                      <a:pt x="39645" y="0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248" name="Group 247">
              <a:extLst>
                <a:ext uri="{FF2B5EF4-FFF2-40B4-BE49-F238E27FC236}">
                  <a16:creationId xmlns:a16="http://schemas.microsoft.com/office/drawing/2014/main" id="{827EC725-1296-E3D1-272F-AAEF10BE860E}"/>
                </a:ext>
              </a:extLst>
            </p:cNvPr>
            <p:cNvGrpSpPr/>
            <p:nvPr/>
          </p:nvGrpSpPr>
          <p:grpSpPr>
            <a:xfrm>
              <a:off x="550864" y="1041509"/>
              <a:ext cx="9743395" cy="4774982"/>
              <a:chOff x="550864" y="1041509"/>
              <a:chExt cx="9743395" cy="4774982"/>
            </a:xfrm>
            <a:grpFill/>
          </p:grpSpPr>
          <p:grpSp>
            <p:nvGrpSpPr>
              <p:cNvPr id="249" name="Graphic 248">
                <a:extLst>
                  <a:ext uri="{FF2B5EF4-FFF2-40B4-BE49-F238E27FC236}">
                    <a16:creationId xmlns:a16="http://schemas.microsoft.com/office/drawing/2014/main" id="{57F3F504-4714-A52E-B8AE-FB504F9581CE}"/>
                  </a:ext>
                </a:extLst>
              </p:cNvPr>
              <p:cNvGrpSpPr/>
              <p:nvPr/>
            </p:nvGrpSpPr>
            <p:grpSpPr>
              <a:xfrm>
                <a:off x="9620619" y="5089186"/>
                <a:ext cx="325517" cy="414768"/>
                <a:chOff x="10283384" y="5088067"/>
                <a:chExt cx="325517" cy="414768"/>
              </a:xfrm>
              <a:grpFill/>
            </p:grpSpPr>
            <p:sp>
              <p:nvSpPr>
                <p:cNvPr id="1996" name="Freeform 1995">
                  <a:extLst>
                    <a:ext uri="{FF2B5EF4-FFF2-40B4-BE49-F238E27FC236}">
                      <a16:creationId xmlns:a16="http://schemas.microsoft.com/office/drawing/2014/main" id="{7EA1088B-ED73-DE76-A8FD-D092000F81FF}"/>
                    </a:ext>
                  </a:extLst>
                </p:cNvPr>
                <p:cNvSpPr/>
                <p:nvPr/>
              </p:nvSpPr>
              <p:spPr>
                <a:xfrm>
                  <a:off x="10311084" y="5483859"/>
                  <a:ext cx="20845" cy="18976"/>
                </a:xfrm>
                <a:custGeom>
                  <a:avLst/>
                  <a:gdLst>
                    <a:gd name="connsiteX0" fmla="*/ 2757 w 20845"/>
                    <a:gd name="connsiteY0" fmla="*/ 13579 h 18976"/>
                    <a:gd name="connsiteX1" fmla="*/ 4143 w 20845"/>
                    <a:gd name="connsiteY1" fmla="*/ 8591 h 18976"/>
                    <a:gd name="connsiteX2" fmla="*/ 9965 w 20845"/>
                    <a:gd name="connsiteY2" fmla="*/ 0 h 18976"/>
                    <a:gd name="connsiteX3" fmla="*/ 14123 w 20845"/>
                    <a:gd name="connsiteY3" fmla="*/ 2217 h 18976"/>
                    <a:gd name="connsiteX4" fmla="*/ 13569 w 20845"/>
                    <a:gd name="connsiteY4" fmla="*/ 6928 h 18976"/>
                    <a:gd name="connsiteX5" fmla="*/ 18836 w 20845"/>
                    <a:gd name="connsiteY5" fmla="*/ 8868 h 18976"/>
                    <a:gd name="connsiteX6" fmla="*/ 20777 w 20845"/>
                    <a:gd name="connsiteY6" fmla="*/ 13579 h 18976"/>
                    <a:gd name="connsiteX7" fmla="*/ 4698 w 20845"/>
                    <a:gd name="connsiteY7" fmla="*/ 15519 h 18976"/>
                    <a:gd name="connsiteX8" fmla="*/ 539 w 20845"/>
                    <a:gd name="connsiteY8" fmla="*/ 18844 h 18976"/>
                    <a:gd name="connsiteX9" fmla="*/ 3034 w 20845"/>
                    <a:gd name="connsiteY9" fmla="*/ 13579 h 189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0845" h="18976">
                      <a:moveTo>
                        <a:pt x="2757" y="13579"/>
                      </a:moveTo>
                      <a:cubicBezTo>
                        <a:pt x="3588" y="11916"/>
                        <a:pt x="3866" y="10531"/>
                        <a:pt x="4143" y="8591"/>
                      </a:cubicBezTo>
                      <a:cubicBezTo>
                        <a:pt x="4420" y="5542"/>
                        <a:pt x="6361" y="0"/>
                        <a:pt x="9965" y="0"/>
                      </a:cubicBezTo>
                      <a:cubicBezTo>
                        <a:pt x="11351" y="0"/>
                        <a:pt x="13015" y="1109"/>
                        <a:pt x="14123" y="2217"/>
                      </a:cubicBezTo>
                      <a:cubicBezTo>
                        <a:pt x="15787" y="4157"/>
                        <a:pt x="13015" y="4711"/>
                        <a:pt x="13569" y="6928"/>
                      </a:cubicBezTo>
                      <a:cubicBezTo>
                        <a:pt x="14123" y="9422"/>
                        <a:pt x="17450" y="8037"/>
                        <a:pt x="18836" y="8868"/>
                      </a:cubicBezTo>
                      <a:cubicBezTo>
                        <a:pt x="20500" y="9699"/>
                        <a:pt x="21054" y="11916"/>
                        <a:pt x="20777" y="13579"/>
                      </a:cubicBezTo>
                      <a:cubicBezTo>
                        <a:pt x="20777" y="14688"/>
                        <a:pt x="6638" y="13579"/>
                        <a:pt x="4698" y="15519"/>
                      </a:cubicBezTo>
                      <a:cubicBezTo>
                        <a:pt x="3866" y="16350"/>
                        <a:pt x="2202" y="19676"/>
                        <a:pt x="539" y="18844"/>
                      </a:cubicBezTo>
                      <a:cubicBezTo>
                        <a:pt x="-1402" y="17736"/>
                        <a:pt x="2480" y="14410"/>
                        <a:pt x="3034" y="13579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997" name="Freeform 1996">
                  <a:extLst>
                    <a:ext uri="{FF2B5EF4-FFF2-40B4-BE49-F238E27FC236}">
                      <a16:creationId xmlns:a16="http://schemas.microsoft.com/office/drawing/2014/main" id="{AADF8EC8-7874-CFD1-7777-96056A94CD02}"/>
                    </a:ext>
                  </a:extLst>
                </p:cNvPr>
                <p:cNvSpPr/>
                <p:nvPr/>
              </p:nvSpPr>
              <p:spPr>
                <a:xfrm>
                  <a:off x="10283384" y="5277834"/>
                  <a:ext cx="209252" cy="203688"/>
                </a:xfrm>
                <a:custGeom>
                  <a:avLst/>
                  <a:gdLst>
                    <a:gd name="connsiteX0" fmla="*/ 6337 w 209252"/>
                    <a:gd name="connsiteY0" fmla="*/ 180252 h 203688"/>
                    <a:gd name="connsiteX1" fmla="*/ 516 w 209252"/>
                    <a:gd name="connsiteY1" fmla="*/ 179698 h 203688"/>
                    <a:gd name="connsiteX2" fmla="*/ 3011 w 209252"/>
                    <a:gd name="connsiteY2" fmla="*/ 176096 h 203688"/>
                    <a:gd name="connsiteX3" fmla="*/ 10773 w 209252"/>
                    <a:gd name="connsiteY3" fmla="*/ 172216 h 203688"/>
                    <a:gd name="connsiteX4" fmla="*/ 7169 w 209252"/>
                    <a:gd name="connsiteY4" fmla="*/ 165565 h 203688"/>
                    <a:gd name="connsiteX5" fmla="*/ 14100 w 209252"/>
                    <a:gd name="connsiteY5" fmla="*/ 161685 h 203688"/>
                    <a:gd name="connsiteX6" fmla="*/ 16318 w 209252"/>
                    <a:gd name="connsiteY6" fmla="*/ 152263 h 203688"/>
                    <a:gd name="connsiteX7" fmla="*/ 24635 w 209252"/>
                    <a:gd name="connsiteY7" fmla="*/ 146444 h 203688"/>
                    <a:gd name="connsiteX8" fmla="*/ 31566 w 209252"/>
                    <a:gd name="connsiteY8" fmla="*/ 140624 h 203688"/>
                    <a:gd name="connsiteX9" fmla="*/ 38497 w 209252"/>
                    <a:gd name="connsiteY9" fmla="*/ 134250 h 203688"/>
                    <a:gd name="connsiteX10" fmla="*/ 44042 w 209252"/>
                    <a:gd name="connsiteY10" fmla="*/ 124828 h 203688"/>
                    <a:gd name="connsiteX11" fmla="*/ 48754 w 209252"/>
                    <a:gd name="connsiteY11" fmla="*/ 120394 h 203688"/>
                    <a:gd name="connsiteX12" fmla="*/ 52913 w 209252"/>
                    <a:gd name="connsiteY12" fmla="*/ 115960 h 203688"/>
                    <a:gd name="connsiteX13" fmla="*/ 63448 w 209252"/>
                    <a:gd name="connsiteY13" fmla="*/ 112635 h 203688"/>
                    <a:gd name="connsiteX14" fmla="*/ 74537 w 209252"/>
                    <a:gd name="connsiteY14" fmla="*/ 107370 h 203688"/>
                    <a:gd name="connsiteX15" fmla="*/ 83409 w 209252"/>
                    <a:gd name="connsiteY15" fmla="*/ 100996 h 203688"/>
                    <a:gd name="connsiteX16" fmla="*/ 92834 w 209252"/>
                    <a:gd name="connsiteY16" fmla="*/ 95176 h 203688"/>
                    <a:gd name="connsiteX17" fmla="*/ 99211 w 209252"/>
                    <a:gd name="connsiteY17" fmla="*/ 91573 h 203688"/>
                    <a:gd name="connsiteX18" fmla="*/ 104201 w 209252"/>
                    <a:gd name="connsiteY18" fmla="*/ 89357 h 203688"/>
                    <a:gd name="connsiteX19" fmla="*/ 112241 w 209252"/>
                    <a:gd name="connsiteY19" fmla="*/ 80211 h 203688"/>
                    <a:gd name="connsiteX20" fmla="*/ 115568 w 209252"/>
                    <a:gd name="connsiteY20" fmla="*/ 74669 h 203688"/>
                    <a:gd name="connsiteX21" fmla="*/ 119172 w 209252"/>
                    <a:gd name="connsiteY21" fmla="*/ 71344 h 203688"/>
                    <a:gd name="connsiteX22" fmla="*/ 125548 w 209252"/>
                    <a:gd name="connsiteY22" fmla="*/ 64970 h 203688"/>
                    <a:gd name="connsiteX23" fmla="*/ 128598 w 209252"/>
                    <a:gd name="connsiteY23" fmla="*/ 55548 h 203688"/>
                    <a:gd name="connsiteX24" fmla="*/ 130261 w 209252"/>
                    <a:gd name="connsiteY24" fmla="*/ 50005 h 203688"/>
                    <a:gd name="connsiteX25" fmla="*/ 133311 w 209252"/>
                    <a:gd name="connsiteY25" fmla="*/ 45848 h 203688"/>
                    <a:gd name="connsiteX26" fmla="*/ 138301 w 209252"/>
                    <a:gd name="connsiteY26" fmla="*/ 39198 h 203688"/>
                    <a:gd name="connsiteX27" fmla="*/ 143292 w 209252"/>
                    <a:gd name="connsiteY27" fmla="*/ 37535 h 203688"/>
                    <a:gd name="connsiteX28" fmla="*/ 150499 w 209252"/>
                    <a:gd name="connsiteY28" fmla="*/ 30884 h 203688"/>
                    <a:gd name="connsiteX29" fmla="*/ 152440 w 209252"/>
                    <a:gd name="connsiteY29" fmla="*/ 18136 h 203688"/>
                    <a:gd name="connsiteX30" fmla="*/ 154658 w 209252"/>
                    <a:gd name="connsiteY30" fmla="*/ 8991 h 203688"/>
                    <a:gd name="connsiteX31" fmla="*/ 158262 w 209252"/>
                    <a:gd name="connsiteY31" fmla="*/ 7051 h 203688"/>
                    <a:gd name="connsiteX32" fmla="*/ 164915 w 209252"/>
                    <a:gd name="connsiteY32" fmla="*/ 123 h 203688"/>
                    <a:gd name="connsiteX33" fmla="*/ 169074 w 209252"/>
                    <a:gd name="connsiteY33" fmla="*/ 123 h 203688"/>
                    <a:gd name="connsiteX34" fmla="*/ 173510 w 209252"/>
                    <a:gd name="connsiteY34" fmla="*/ 123 h 203688"/>
                    <a:gd name="connsiteX35" fmla="*/ 173510 w 209252"/>
                    <a:gd name="connsiteY35" fmla="*/ 2617 h 203688"/>
                    <a:gd name="connsiteX36" fmla="*/ 169906 w 209252"/>
                    <a:gd name="connsiteY36" fmla="*/ 7051 h 203688"/>
                    <a:gd name="connsiteX37" fmla="*/ 178777 w 209252"/>
                    <a:gd name="connsiteY37" fmla="*/ 13702 h 203688"/>
                    <a:gd name="connsiteX38" fmla="*/ 187371 w 209252"/>
                    <a:gd name="connsiteY38" fmla="*/ 24510 h 203688"/>
                    <a:gd name="connsiteX39" fmla="*/ 195411 w 209252"/>
                    <a:gd name="connsiteY39" fmla="*/ 17305 h 203688"/>
                    <a:gd name="connsiteX40" fmla="*/ 199293 w 209252"/>
                    <a:gd name="connsiteY40" fmla="*/ 15919 h 203688"/>
                    <a:gd name="connsiteX41" fmla="*/ 204283 w 209252"/>
                    <a:gd name="connsiteY41" fmla="*/ 15919 h 203688"/>
                    <a:gd name="connsiteX42" fmla="*/ 205946 w 209252"/>
                    <a:gd name="connsiteY42" fmla="*/ 30329 h 203688"/>
                    <a:gd name="connsiteX43" fmla="*/ 208164 w 209252"/>
                    <a:gd name="connsiteY43" fmla="*/ 45848 h 203688"/>
                    <a:gd name="connsiteX44" fmla="*/ 197075 w 209252"/>
                    <a:gd name="connsiteY44" fmla="*/ 60813 h 203688"/>
                    <a:gd name="connsiteX45" fmla="*/ 185153 w 209252"/>
                    <a:gd name="connsiteY45" fmla="*/ 75223 h 203688"/>
                    <a:gd name="connsiteX46" fmla="*/ 172401 w 209252"/>
                    <a:gd name="connsiteY46" fmla="*/ 88802 h 203688"/>
                    <a:gd name="connsiteX47" fmla="*/ 171292 w 209252"/>
                    <a:gd name="connsiteY47" fmla="*/ 101550 h 203688"/>
                    <a:gd name="connsiteX48" fmla="*/ 173787 w 209252"/>
                    <a:gd name="connsiteY48" fmla="*/ 110141 h 203688"/>
                    <a:gd name="connsiteX49" fmla="*/ 153826 w 209252"/>
                    <a:gd name="connsiteY49" fmla="*/ 113466 h 203688"/>
                    <a:gd name="connsiteX50" fmla="*/ 130261 w 209252"/>
                    <a:gd name="connsiteY50" fmla="*/ 132588 h 203688"/>
                    <a:gd name="connsiteX51" fmla="*/ 119449 w 209252"/>
                    <a:gd name="connsiteY51" fmla="*/ 163071 h 203688"/>
                    <a:gd name="connsiteX52" fmla="*/ 110023 w 209252"/>
                    <a:gd name="connsiteY52" fmla="*/ 174433 h 203688"/>
                    <a:gd name="connsiteX53" fmla="*/ 109468 w 209252"/>
                    <a:gd name="connsiteY53" fmla="*/ 178867 h 203688"/>
                    <a:gd name="connsiteX54" fmla="*/ 105587 w 209252"/>
                    <a:gd name="connsiteY54" fmla="*/ 183024 h 203688"/>
                    <a:gd name="connsiteX55" fmla="*/ 90340 w 209252"/>
                    <a:gd name="connsiteY55" fmla="*/ 194108 h 203688"/>
                    <a:gd name="connsiteX56" fmla="*/ 75923 w 209252"/>
                    <a:gd name="connsiteY56" fmla="*/ 202145 h 203688"/>
                    <a:gd name="connsiteX57" fmla="*/ 56517 w 209252"/>
                    <a:gd name="connsiteY57" fmla="*/ 202977 h 203688"/>
                    <a:gd name="connsiteX58" fmla="*/ 44042 w 209252"/>
                    <a:gd name="connsiteY58" fmla="*/ 197434 h 203688"/>
                    <a:gd name="connsiteX59" fmla="*/ 12991 w 209252"/>
                    <a:gd name="connsiteY59" fmla="*/ 188012 h 203688"/>
                    <a:gd name="connsiteX60" fmla="*/ 6615 w 209252"/>
                    <a:gd name="connsiteY60" fmla="*/ 186903 h 203688"/>
                    <a:gd name="connsiteX61" fmla="*/ 2456 w 209252"/>
                    <a:gd name="connsiteY61" fmla="*/ 185518 h 203688"/>
                    <a:gd name="connsiteX62" fmla="*/ 6337 w 209252"/>
                    <a:gd name="connsiteY62" fmla="*/ 179975 h 2036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</a:cxnLst>
                  <a:rect l="l" t="t" r="r" b="b"/>
                  <a:pathLst>
                    <a:path w="209252" h="203688">
                      <a:moveTo>
                        <a:pt x="6337" y="180252"/>
                      </a:moveTo>
                      <a:cubicBezTo>
                        <a:pt x="4951" y="180252"/>
                        <a:pt x="1625" y="180807"/>
                        <a:pt x="516" y="179698"/>
                      </a:cubicBezTo>
                      <a:cubicBezTo>
                        <a:pt x="-1148" y="178036"/>
                        <a:pt x="1625" y="176373"/>
                        <a:pt x="3011" y="176096"/>
                      </a:cubicBezTo>
                      <a:cubicBezTo>
                        <a:pt x="5229" y="175264"/>
                        <a:pt x="10773" y="175541"/>
                        <a:pt x="10773" y="172216"/>
                      </a:cubicBezTo>
                      <a:cubicBezTo>
                        <a:pt x="7169" y="171385"/>
                        <a:pt x="5783" y="169445"/>
                        <a:pt x="7169" y="165565"/>
                      </a:cubicBezTo>
                      <a:cubicBezTo>
                        <a:pt x="8833" y="161685"/>
                        <a:pt x="12160" y="164179"/>
                        <a:pt x="14100" y="161685"/>
                      </a:cubicBezTo>
                      <a:cubicBezTo>
                        <a:pt x="16595" y="158914"/>
                        <a:pt x="14100" y="155034"/>
                        <a:pt x="16318" y="152263"/>
                      </a:cubicBezTo>
                      <a:cubicBezTo>
                        <a:pt x="18259" y="149215"/>
                        <a:pt x="21863" y="148661"/>
                        <a:pt x="24635" y="146444"/>
                      </a:cubicBezTo>
                      <a:cubicBezTo>
                        <a:pt x="26853" y="144504"/>
                        <a:pt x="28516" y="142010"/>
                        <a:pt x="31566" y="140624"/>
                      </a:cubicBezTo>
                      <a:cubicBezTo>
                        <a:pt x="35170" y="138961"/>
                        <a:pt x="37111" y="138407"/>
                        <a:pt x="38497" y="134250"/>
                      </a:cubicBezTo>
                      <a:cubicBezTo>
                        <a:pt x="39883" y="130370"/>
                        <a:pt x="40992" y="127877"/>
                        <a:pt x="44042" y="124828"/>
                      </a:cubicBezTo>
                      <a:cubicBezTo>
                        <a:pt x="45705" y="123442"/>
                        <a:pt x="47368" y="122057"/>
                        <a:pt x="48754" y="120394"/>
                      </a:cubicBezTo>
                      <a:cubicBezTo>
                        <a:pt x="50141" y="118731"/>
                        <a:pt x="51249" y="117069"/>
                        <a:pt x="52913" y="115960"/>
                      </a:cubicBezTo>
                      <a:cubicBezTo>
                        <a:pt x="55963" y="113466"/>
                        <a:pt x="59844" y="113743"/>
                        <a:pt x="63448" y="112635"/>
                      </a:cubicBezTo>
                      <a:cubicBezTo>
                        <a:pt x="67329" y="111249"/>
                        <a:pt x="70933" y="109309"/>
                        <a:pt x="74537" y="107370"/>
                      </a:cubicBezTo>
                      <a:cubicBezTo>
                        <a:pt x="77586" y="105429"/>
                        <a:pt x="80636" y="103490"/>
                        <a:pt x="83409" y="100996"/>
                      </a:cubicBezTo>
                      <a:cubicBezTo>
                        <a:pt x="86181" y="98501"/>
                        <a:pt x="89785" y="97393"/>
                        <a:pt x="92834" y="95176"/>
                      </a:cubicBezTo>
                      <a:cubicBezTo>
                        <a:pt x="94776" y="93790"/>
                        <a:pt x="96993" y="92405"/>
                        <a:pt x="99211" y="91573"/>
                      </a:cubicBezTo>
                      <a:cubicBezTo>
                        <a:pt x="100875" y="91019"/>
                        <a:pt x="102815" y="90465"/>
                        <a:pt x="104201" y="89357"/>
                      </a:cubicBezTo>
                      <a:cubicBezTo>
                        <a:pt x="107251" y="87139"/>
                        <a:pt x="110300" y="83260"/>
                        <a:pt x="112241" y="80211"/>
                      </a:cubicBezTo>
                      <a:cubicBezTo>
                        <a:pt x="113350" y="78272"/>
                        <a:pt x="114182" y="76332"/>
                        <a:pt x="115568" y="74669"/>
                      </a:cubicBezTo>
                      <a:cubicBezTo>
                        <a:pt x="116677" y="73283"/>
                        <a:pt x="118063" y="72452"/>
                        <a:pt x="119172" y="71344"/>
                      </a:cubicBezTo>
                      <a:cubicBezTo>
                        <a:pt x="121390" y="69404"/>
                        <a:pt x="124162" y="67741"/>
                        <a:pt x="125548" y="64970"/>
                      </a:cubicBezTo>
                      <a:cubicBezTo>
                        <a:pt x="126934" y="61921"/>
                        <a:pt x="128044" y="58873"/>
                        <a:pt x="128598" y="55548"/>
                      </a:cubicBezTo>
                      <a:cubicBezTo>
                        <a:pt x="128875" y="53608"/>
                        <a:pt x="129152" y="51668"/>
                        <a:pt x="130261" y="50005"/>
                      </a:cubicBezTo>
                      <a:cubicBezTo>
                        <a:pt x="131093" y="48619"/>
                        <a:pt x="132202" y="47234"/>
                        <a:pt x="133311" y="45848"/>
                      </a:cubicBezTo>
                      <a:cubicBezTo>
                        <a:pt x="134697" y="43631"/>
                        <a:pt x="136361" y="41137"/>
                        <a:pt x="138301" y="39198"/>
                      </a:cubicBezTo>
                      <a:cubicBezTo>
                        <a:pt x="139964" y="37812"/>
                        <a:pt x="141350" y="37812"/>
                        <a:pt x="143292" y="37535"/>
                      </a:cubicBezTo>
                      <a:cubicBezTo>
                        <a:pt x="146341" y="36980"/>
                        <a:pt x="149391" y="33655"/>
                        <a:pt x="150499" y="30884"/>
                      </a:cubicBezTo>
                      <a:cubicBezTo>
                        <a:pt x="152163" y="27281"/>
                        <a:pt x="152995" y="22293"/>
                        <a:pt x="152440" y="18136"/>
                      </a:cubicBezTo>
                      <a:cubicBezTo>
                        <a:pt x="152163" y="15088"/>
                        <a:pt x="151885" y="11208"/>
                        <a:pt x="154658" y="8991"/>
                      </a:cubicBezTo>
                      <a:cubicBezTo>
                        <a:pt x="155767" y="8160"/>
                        <a:pt x="157153" y="7883"/>
                        <a:pt x="158262" y="7051"/>
                      </a:cubicBezTo>
                      <a:cubicBezTo>
                        <a:pt x="160757" y="5111"/>
                        <a:pt x="161312" y="955"/>
                        <a:pt x="164915" y="123"/>
                      </a:cubicBezTo>
                      <a:cubicBezTo>
                        <a:pt x="166301" y="-154"/>
                        <a:pt x="167688" y="123"/>
                        <a:pt x="169074" y="123"/>
                      </a:cubicBezTo>
                      <a:cubicBezTo>
                        <a:pt x="170460" y="123"/>
                        <a:pt x="172124" y="123"/>
                        <a:pt x="173510" y="123"/>
                      </a:cubicBezTo>
                      <a:cubicBezTo>
                        <a:pt x="176005" y="123"/>
                        <a:pt x="174342" y="1786"/>
                        <a:pt x="173510" y="2617"/>
                      </a:cubicBezTo>
                      <a:cubicBezTo>
                        <a:pt x="172124" y="3726"/>
                        <a:pt x="169351" y="4834"/>
                        <a:pt x="169906" y="7051"/>
                      </a:cubicBezTo>
                      <a:cubicBezTo>
                        <a:pt x="171015" y="10931"/>
                        <a:pt x="177391" y="9268"/>
                        <a:pt x="178777" y="13702"/>
                      </a:cubicBezTo>
                      <a:cubicBezTo>
                        <a:pt x="179886" y="17028"/>
                        <a:pt x="181827" y="29498"/>
                        <a:pt x="187371" y="24510"/>
                      </a:cubicBezTo>
                      <a:cubicBezTo>
                        <a:pt x="189866" y="22293"/>
                        <a:pt x="192362" y="19245"/>
                        <a:pt x="195411" y="17305"/>
                      </a:cubicBezTo>
                      <a:cubicBezTo>
                        <a:pt x="196520" y="16473"/>
                        <a:pt x="197907" y="15919"/>
                        <a:pt x="199293" y="15919"/>
                      </a:cubicBezTo>
                      <a:cubicBezTo>
                        <a:pt x="200679" y="15919"/>
                        <a:pt x="202897" y="15365"/>
                        <a:pt x="204283" y="15919"/>
                      </a:cubicBezTo>
                      <a:cubicBezTo>
                        <a:pt x="202897" y="21462"/>
                        <a:pt x="203174" y="25341"/>
                        <a:pt x="205946" y="30329"/>
                      </a:cubicBezTo>
                      <a:cubicBezTo>
                        <a:pt x="208996" y="35318"/>
                        <a:pt x="210382" y="40029"/>
                        <a:pt x="208164" y="45848"/>
                      </a:cubicBezTo>
                      <a:cubicBezTo>
                        <a:pt x="205946" y="51668"/>
                        <a:pt x="201233" y="56379"/>
                        <a:pt x="197075" y="60813"/>
                      </a:cubicBezTo>
                      <a:cubicBezTo>
                        <a:pt x="192639" y="65247"/>
                        <a:pt x="188758" y="70235"/>
                        <a:pt x="185153" y="75223"/>
                      </a:cubicBezTo>
                      <a:cubicBezTo>
                        <a:pt x="181549" y="80211"/>
                        <a:pt x="177114" y="84368"/>
                        <a:pt x="172401" y="88802"/>
                      </a:cubicBezTo>
                      <a:cubicBezTo>
                        <a:pt x="168243" y="92959"/>
                        <a:pt x="166856" y="97116"/>
                        <a:pt x="171292" y="101550"/>
                      </a:cubicBezTo>
                      <a:cubicBezTo>
                        <a:pt x="173787" y="104044"/>
                        <a:pt x="179332" y="107924"/>
                        <a:pt x="173787" y="110141"/>
                      </a:cubicBezTo>
                      <a:cubicBezTo>
                        <a:pt x="167688" y="112635"/>
                        <a:pt x="160480" y="112080"/>
                        <a:pt x="153826" y="113466"/>
                      </a:cubicBezTo>
                      <a:cubicBezTo>
                        <a:pt x="144123" y="115406"/>
                        <a:pt x="134143" y="123442"/>
                        <a:pt x="130261" y="132588"/>
                      </a:cubicBezTo>
                      <a:cubicBezTo>
                        <a:pt x="125826" y="142841"/>
                        <a:pt x="127766" y="154757"/>
                        <a:pt x="119449" y="163071"/>
                      </a:cubicBezTo>
                      <a:cubicBezTo>
                        <a:pt x="116122" y="166396"/>
                        <a:pt x="111132" y="169445"/>
                        <a:pt x="110023" y="174433"/>
                      </a:cubicBezTo>
                      <a:cubicBezTo>
                        <a:pt x="109746" y="175818"/>
                        <a:pt x="110023" y="177481"/>
                        <a:pt x="109468" y="178867"/>
                      </a:cubicBezTo>
                      <a:cubicBezTo>
                        <a:pt x="108914" y="180807"/>
                        <a:pt x="107251" y="181915"/>
                        <a:pt x="105587" y="183024"/>
                      </a:cubicBezTo>
                      <a:cubicBezTo>
                        <a:pt x="100320" y="186626"/>
                        <a:pt x="95052" y="189675"/>
                        <a:pt x="90340" y="194108"/>
                      </a:cubicBezTo>
                      <a:cubicBezTo>
                        <a:pt x="85904" y="198265"/>
                        <a:pt x="82023" y="201036"/>
                        <a:pt x="75923" y="202145"/>
                      </a:cubicBezTo>
                      <a:cubicBezTo>
                        <a:pt x="69824" y="203531"/>
                        <a:pt x="62616" y="204362"/>
                        <a:pt x="56517" y="202977"/>
                      </a:cubicBezTo>
                      <a:cubicBezTo>
                        <a:pt x="52081" y="201868"/>
                        <a:pt x="48200" y="199374"/>
                        <a:pt x="44042" y="197434"/>
                      </a:cubicBezTo>
                      <a:cubicBezTo>
                        <a:pt x="34061" y="193277"/>
                        <a:pt x="23526" y="189952"/>
                        <a:pt x="12991" y="188012"/>
                      </a:cubicBezTo>
                      <a:cubicBezTo>
                        <a:pt x="10773" y="187735"/>
                        <a:pt x="8833" y="187458"/>
                        <a:pt x="6615" y="186903"/>
                      </a:cubicBezTo>
                      <a:cubicBezTo>
                        <a:pt x="5506" y="186903"/>
                        <a:pt x="3011" y="186626"/>
                        <a:pt x="2456" y="185518"/>
                      </a:cubicBezTo>
                      <a:cubicBezTo>
                        <a:pt x="1070" y="183578"/>
                        <a:pt x="7447" y="183024"/>
                        <a:pt x="6337" y="179975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998" name="Freeform 1997">
                  <a:extLst>
                    <a:ext uri="{FF2B5EF4-FFF2-40B4-BE49-F238E27FC236}">
                      <a16:creationId xmlns:a16="http://schemas.microsoft.com/office/drawing/2014/main" id="{BE9C8AB9-3AFA-12A7-E88F-F88E8FA59888}"/>
                    </a:ext>
                  </a:extLst>
                </p:cNvPr>
                <p:cNvSpPr/>
                <p:nvPr/>
              </p:nvSpPr>
              <p:spPr>
                <a:xfrm>
                  <a:off x="10482704" y="5156855"/>
                  <a:ext cx="126196" cy="155731"/>
                </a:xfrm>
                <a:custGeom>
                  <a:avLst/>
                  <a:gdLst>
                    <a:gd name="connsiteX0" fmla="*/ 5517 w 126196"/>
                    <a:gd name="connsiteY0" fmla="*/ 77871 h 155731"/>
                    <a:gd name="connsiteX1" fmla="*/ 24923 w 126196"/>
                    <a:gd name="connsiteY1" fmla="*/ 55701 h 155731"/>
                    <a:gd name="connsiteX2" fmla="*/ 29082 w 126196"/>
                    <a:gd name="connsiteY2" fmla="*/ 43785 h 155731"/>
                    <a:gd name="connsiteX3" fmla="*/ 28250 w 126196"/>
                    <a:gd name="connsiteY3" fmla="*/ 30483 h 155731"/>
                    <a:gd name="connsiteX4" fmla="*/ 25478 w 126196"/>
                    <a:gd name="connsiteY4" fmla="*/ 25495 h 155731"/>
                    <a:gd name="connsiteX5" fmla="*/ 22983 w 126196"/>
                    <a:gd name="connsiteY5" fmla="*/ 19953 h 155731"/>
                    <a:gd name="connsiteX6" fmla="*/ 26310 w 126196"/>
                    <a:gd name="connsiteY6" fmla="*/ 14688 h 155731"/>
                    <a:gd name="connsiteX7" fmla="*/ 27696 w 126196"/>
                    <a:gd name="connsiteY7" fmla="*/ 8314 h 155731"/>
                    <a:gd name="connsiteX8" fmla="*/ 35181 w 126196"/>
                    <a:gd name="connsiteY8" fmla="*/ 11639 h 155731"/>
                    <a:gd name="connsiteX9" fmla="*/ 43498 w 126196"/>
                    <a:gd name="connsiteY9" fmla="*/ 17181 h 155731"/>
                    <a:gd name="connsiteX10" fmla="*/ 45438 w 126196"/>
                    <a:gd name="connsiteY10" fmla="*/ 0 h 155731"/>
                    <a:gd name="connsiteX11" fmla="*/ 55696 w 126196"/>
                    <a:gd name="connsiteY11" fmla="*/ 13302 h 155731"/>
                    <a:gd name="connsiteX12" fmla="*/ 60964 w 126196"/>
                    <a:gd name="connsiteY12" fmla="*/ 31592 h 155731"/>
                    <a:gd name="connsiteX13" fmla="*/ 74548 w 126196"/>
                    <a:gd name="connsiteY13" fmla="*/ 38520 h 155731"/>
                    <a:gd name="connsiteX14" fmla="*/ 92568 w 126196"/>
                    <a:gd name="connsiteY14" fmla="*/ 41568 h 155731"/>
                    <a:gd name="connsiteX15" fmla="*/ 106984 w 126196"/>
                    <a:gd name="connsiteY15" fmla="*/ 35749 h 155731"/>
                    <a:gd name="connsiteX16" fmla="*/ 121401 w 126196"/>
                    <a:gd name="connsiteY16" fmla="*/ 28544 h 155731"/>
                    <a:gd name="connsiteX17" fmla="*/ 125836 w 126196"/>
                    <a:gd name="connsiteY17" fmla="*/ 39351 h 155731"/>
                    <a:gd name="connsiteX18" fmla="*/ 119737 w 126196"/>
                    <a:gd name="connsiteY18" fmla="*/ 55701 h 155731"/>
                    <a:gd name="connsiteX19" fmla="*/ 115856 w 126196"/>
                    <a:gd name="connsiteY19" fmla="*/ 71220 h 155731"/>
                    <a:gd name="connsiteX20" fmla="*/ 105321 w 126196"/>
                    <a:gd name="connsiteY20" fmla="*/ 78148 h 155731"/>
                    <a:gd name="connsiteX21" fmla="*/ 89519 w 126196"/>
                    <a:gd name="connsiteY21" fmla="*/ 78148 h 155731"/>
                    <a:gd name="connsiteX22" fmla="*/ 85637 w 126196"/>
                    <a:gd name="connsiteY22" fmla="*/ 90896 h 155731"/>
                    <a:gd name="connsiteX23" fmla="*/ 83143 w 126196"/>
                    <a:gd name="connsiteY23" fmla="*/ 107523 h 155731"/>
                    <a:gd name="connsiteX24" fmla="*/ 71776 w 126196"/>
                    <a:gd name="connsiteY24" fmla="*/ 123596 h 155731"/>
                    <a:gd name="connsiteX25" fmla="*/ 50706 w 126196"/>
                    <a:gd name="connsiteY25" fmla="*/ 152417 h 155731"/>
                    <a:gd name="connsiteX26" fmla="*/ 33517 w 126196"/>
                    <a:gd name="connsiteY26" fmla="*/ 155188 h 155731"/>
                    <a:gd name="connsiteX27" fmla="*/ 28528 w 126196"/>
                    <a:gd name="connsiteY27" fmla="*/ 141886 h 155731"/>
                    <a:gd name="connsiteX28" fmla="*/ 39339 w 126196"/>
                    <a:gd name="connsiteY28" fmla="*/ 124705 h 155731"/>
                    <a:gd name="connsiteX29" fmla="*/ 36567 w 126196"/>
                    <a:gd name="connsiteY29" fmla="*/ 108078 h 155731"/>
                    <a:gd name="connsiteX30" fmla="*/ 28528 w 126196"/>
                    <a:gd name="connsiteY30" fmla="*/ 103367 h 155731"/>
                    <a:gd name="connsiteX31" fmla="*/ 18269 w 126196"/>
                    <a:gd name="connsiteY31" fmla="*/ 98932 h 155731"/>
                    <a:gd name="connsiteX32" fmla="*/ 9398 w 126196"/>
                    <a:gd name="connsiteY32" fmla="*/ 96161 h 155731"/>
                    <a:gd name="connsiteX33" fmla="*/ 249 w 126196"/>
                    <a:gd name="connsiteY33" fmla="*/ 86462 h 155731"/>
                    <a:gd name="connsiteX34" fmla="*/ 6626 w 126196"/>
                    <a:gd name="connsiteY34" fmla="*/ 78426 h 1557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</a:cxnLst>
                  <a:rect l="l" t="t" r="r" b="b"/>
                  <a:pathLst>
                    <a:path w="126196" h="155731">
                      <a:moveTo>
                        <a:pt x="5517" y="77871"/>
                      </a:moveTo>
                      <a:cubicBezTo>
                        <a:pt x="14943" y="73437"/>
                        <a:pt x="23537" y="66509"/>
                        <a:pt x="24923" y="55701"/>
                      </a:cubicBezTo>
                      <a:cubicBezTo>
                        <a:pt x="25478" y="50990"/>
                        <a:pt x="26586" y="47665"/>
                        <a:pt x="29082" y="43785"/>
                      </a:cubicBezTo>
                      <a:cubicBezTo>
                        <a:pt x="31577" y="39906"/>
                        <a:pt x="30191" y="34363"/>
                        <a:pt x="28250" y="30483"/>
                      </a:cubicBezTo>
                      <a:cubicBezTo>
                        <a:pt x="27418" y="28821"/>
                        <a:pt x="26310" y="27158"/>
                        <a:pt x="25478" y="25495"/>
                      </a:cubicBezTo>
                      <a:cubicBezTo>
                        <a:pt x="24646" y="23832"/>
                        <a:pt x="22983" y="21893"/>
                        <a:pt x="22983" y="19953"/>
                      </a:cubicBezTo>
                      <a:cubicBezTo>
                        <a:pt x="22983" y="17459"/>
                        <a:pt x="25200" y="16627"/>
                        <a:pt x="26310" y="14688"/>
                      </a:cubicBezTo>
                      <a:cubicBezTo>
                        <a:pt x="27141" y="12748"/>
                        <a:pt x="26310" y="9699"/>
                        <a:pt x="27696" y="8314"/>
                      </a:cubicBezTo>
                      <a:cubicBezTo>
                        <a:pt x="30191" y="6097"/>
                        <a:pt x="33795" y="9699"/>
                        <a:pt x="35181" y="11639"/>
                      </a:cubicBezTo>
                      <a:cubicBezTo>
                        <a:pt x="37121" y="14133"/>
                        <a:pt x="39617" y="18013"/>
                        <a:pt x="43498" y="17181"/>
                      </a:cubicBezTo>
                      <a:cubicBezTo>
                        <a:pt x="50151" y="15519"/>
                        <a:pt x="45438" y="4434"/>
                        <a:pt x="45438" y="0"/>
                      </a:cubicBezTo>
                      <a:cubicBezTo>
                        <a:pt x="50429" y="3603"/>
                        <a:pt x="53755" y="7482"/>
                        <a:pt x="55696" y="13302"/>
                      </a:cubicBezTo>
                      <a:cubicBezTo>
                        <a:pt x="57637" y="19121"/>
                        <a:pt x="57637" y="26050"/>
                        <a:pt x="60964" y="31592"/>
                      </a:cubicBezTo>
                      <a:cubicBezTo>
                        <a:pt x="63736" y="36580"/>
                        <a:pt x="69281" y="37689"/>
                        <a:pt x="74548" y="38520"/>
                      </a:cubicBezTo>
                      <a:cubicBezTo>
                        <a:pt x="80370" y="39629"/>
                        <a:pt x="86469" y="41291"/>
                        <a:pt x="92568" y="41568"/>
                      </a:cubicBezTo>
                      <a:cubicBezTo>
                        <a:pt x="98390" y="41845"/>
                        <a:pt x="102549" y="39074"/>
                        <a:pt x="106984" y="35749"/>
                      </a:cubicBezTo>
                      <a:cubicBezTo>
                        <a:pt x="110866" y="32701"/>
                        <a:pt x="115856" y="27712"/>
                        <a:pt x="121401" y="28544"/>
                      </a:cubicBezTo>
                      <a:cubicBezTo>
                        <a:pt x="126391" y="29375"/>
                        <a:pt x="126668" y="35472"/>
                        <a:pt x="125836" y="39351"/>
                      </a:cubicBezTo>
                      <a:cubicBezTo>
                        <a:pt x="124728" y="45171"/>
                        <a:pt x="121678" y="50159"/>
                        <a:pt x="119737" y="55701"/>
                      </a:cubicBezTo>
                      <a:cubicBezTo>
                        <a:pt x="117797" y="60690"/>
                        <a:pt x="117519" y="66232"/>
                        <a:pt x="115856" y="71220"/>
                      </a:cubicBezTo>
                      <a:cubicBezTo>
                        <a:pt x="114193" y="76209"/>
                        <a:pt x="110588" y="78148"/>
                        <a:pt x="105321" y="78148"/>
                      </a:cubicBezTo>
                      <a:cubicBezTo>
                        <a:pt x="100331" y="78148"/>
                        <a:pt x="94232" y="76209"/>
                        <a:pt x="89519" y="78148"/>
                      </a:cubicBezTo>
                      <a:cubicBezTo>
                        <a:pt x="85083" y="80365"/>
                        <a:pt x="85637" y="86739"/>
                        <a:pt x="85637" y="90896"/>
                      </a:cubicBezTo>
                      <a:cubicBezTo>
                        <a:pt x="85637" y="96716"/>
                        <a:pt x="85637" y="102258"/>
                        <a:pt x="83143" y="107523"/>
                      </a:cubicBezTo>
                      <a:cubicBezTo>
                        <a:pt x="80093" y="113343"/>
                        <a:pt x="75380" y="118331"/>
                        <a:pt x="71776" y="123596"/>
                      </a:cubicBezTo>
                      <a:cubicBezTo>
                        <a:pt x="65122" y="133296"/>
                        <a:pt x="61241" y="146598"/>
                        <a:pt x="50706" y="152417"/>
                      </a:cubicBezTo>
                      <a:cubicBezTo>
                        <a:pt x="45716" y="155188"/>
                        <a:pt x="39062" y="156574"/>
                        <a:pt x="33517" y="155188"/>
                      </a:cubicBezTo>
                      <a:cubicBezTo>
                        <a:pt x="27141" y="153526"/>
                        <a:pt x="24646" y="147152"/>
                        <a:pt x="28528" y="141886"/>
                      </a:cubicBezTo>
                      <a:cubicBezTo>
                        <a:pt x="32686" y="136621"/>
                        <a:pt x="38508" y="131910"/>
                        <a:pt x="39339" y="124705"/>
                      </a:cubicBezTo>
                      <a:cubicBezTo>
                        <a:pt x="39894" y="119717"/>
                        <a:pt x="40448" y="111957"/>
                        <a:pt x="36567" y="108078"/>
                      </a:cubicBezTo>
                      <a:cubicBezTo>
                        <a:pt x="34349" y="105860"/>
                        <a:pt x="31022" y="104752"/>
                        <a:pt x="28528" y="103367"/>
                      </a:cubicBezTo>
                      <a:cubicBezTo>
                        <a:pt x="25200" y="101704"/>
                        <a:pt x="22151" y="99487"/>
                        <a:pt x="18269" y="98932"/>
                      </a:cubicBezTo>
                      <a:cubicBezTo>
                        <a:pt x="14943" y="98378"/>
                        <a:pt x="12170" y="98101"/>
                        <a:pt x="9398" y="96161"/>
                      </a:cubicBezTo>
                      <a:cubicBezTo>
                        <a:pt x="6071" y="93944"/>
                        <a:pt x="1358" y="90619"/>
                        <a:pt x="249" y="86462"/>
                      </a:cubicBezTo>
                      <a:cubicBezTo>
                        <a:pt x="-1137" y="82305"/>
                        <a:pt x="3576" y="80088"/>
                        <a:pt x="6626" y="78426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999" name="Freeform 1998">
                  <a:extLst>
                    <a:ext uri="{FF2B5EF4-FFF2-40B4-BE49-F238E27FC236}">
                      <a16:creationId xmlns:a16="http://schemas.microsoft.com/office/drawing/2014/main" id="{6A393768-7EED-7BE2-F12E-2FB870CD2368}"/>
                    </a:ext>
                  </a:extLst>
                </p:cNvPr>
                <p:cNvSpPr/>
                <p:nvPr/>
              </p:nvSpPr>
              <p:spPr>
                <a:xfrm>
                  <a:off x="10465349" y="5102675"/>
                  <a:ext cx="46159" cy="64745"/>
                </a:xfrm>
                <a:custGeom>
                  <a:avLst/>
                  <a:gdLst>
                    <a:gd name="connsiteX0" fmla="*/ 3465 w 46159"/>
                    <a:gd name="connsiteY0" fmla="*/ 17877 h 64745"/>
                    <a:gd name="connsiteX1" fmla="*/ 139 w 46159"/>
                    <a:gd name="connsiteY1" fmla="*/ 7623 h 64745"/>
                    <a:gd name="connsiteX2" fmla="*/ 3465 w 46159"/>
                    <a:gd name="connsiteY2" fmla="*/ 141 h 64745"/>
                    <a:gd name="connsiteX3" fmla="*/ 13169 w 46159"/>
                    <a:gd name="connsiteY3" fmla="*/ 4021 h 64745"/>
                    <a:gd name="connsiteX4" fmla="*/ 21208 w 46159"/>
                    <a:gd name="connsiteY4" fmla="*/ 7623 h 64745"/>
                    <a:gd name="connsiteX5" fmla="*/ 28971 w 46159"/>
                    <a:gd name="connsiteY5" fmla="*/ 10949 h 64745"/>
                    <a:gd name="connsiteX6" fmla="*/ 31189 w 46159"/>
                    <a:gd name="connsiteY6" fmla="*/ 20371 h 64745"/>
                    <a:gd name="connsiteX7" fmla="*/ 33129 w 46159"/>
                    <a:gd name="connsiteY7" fmla="*/ 28407 h 64745"/>
                    <a:gd name="connsiteX8" fmla="*/ 36734 w 46159"/>
                    <a:gd name="connsiteY8" fmla="*/ 35335 h 64745"/>
                    <a:gd name="connsiteX9" fmla="*/ 44496 w 46159"/>
                    <a:gd name="connsiteY9" fmla="*/ 41432 h 64745"/>
                    <a:gd name="connsiteX10" fmla="*/ 44496 w 46159"/>
                    <a:gd name="connsiteY10" fmla="*/ 49469 h 64745"/>
                    <a:gd name="connsiteX11" fmla="*/ 40338 w 46159"/>
                    <a:gd name="connsiteY11" fmla="*/ 56674 h 64745"/>
                    <a:gd name="connsiteX12" fmla="*/ 33961 w 46159"/>
                    <a:gd name="connsiteY12" fmla="*/ 64710 h 64745"/>
                    <a:gd name="connsiteX13" fmla="*/ 30080 w 46159"/>
                    <a:gd name="connsiteY13" fmla="*/ 61939 h 64745"/>
                    <a:gd name="connsiteX14" fmla="*/ 26753 w 46159"/>
                    <a:gd name="connsiteY14" fmla="*/ 56119 h 64745"/>
                    <a:gd name="connsiteX15" fmla="*/ 26753 w 46159"/>
                    <a:gd name="connsiteY15" fmla="*/ 56119 h 64745"/>
                    <a:gd name="connsiteX16" fmla="*/ 26753 w 46159"/>
                    <a:gd name="connsiteY16" fmla="*/ 54457 h 64745"/>
                    <a:gd name="connsiteX17" fmla="*/ 26753 w 46159"/>
                    <a:gd name="connsiteY17" fmla="*/ 52240 h 64745"/>
                    <a:gd name="connsiteX18" fmla="*/ 27862 w 46159"/>
                    <a:gd name="connsiteY18" fmla="*/ 47252 h 64745"/>
                    <a:gd name="connsiteX19" fmla="*/ 30080 w 46159"/>
                    <a:gd name="connsiteY19" fmla="*/ 40324 h 64745"/>
                    <a:gd name="connsiteX20" fmla="*/ 20931 w 46159"/>
                    <a:gd name="connsiteY20" fmla="*/ 40324 h 64745"/>
                    <a:gd name="connsiteX21" fmla="*/ 17050 w 46159"/>
                    <a:gd name="connsiteY21" fmla="*/ 35613 h 64745"/>
                    <a:gd name="connsiteX22" fmla="*/ 14277 w 46159"/>
                    <a:gd name="connsiteY22" fmla="*/ 30347 h 64745"/>
                    <a:gd name="connsiteX23" fmla="*/ 9842 w 46159"/>
                    <a:gd name="connsiteY23" fmla="*/ 19817 h 64745"/>
                    <a:gd name="connsiteX24" fmla="*/ 3188 w 46159"/>
                    <a:gd name="connsiteY24" fmla="*/ 18154 h 647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46159" h="64745">
                      <a:moveTo>
                        <a:pt x="3465" y="17877"/>
                      </a:moveTo>
                      <a:cubicBezTo>
                        <a:pt x="970" y="15660"/>
                        <a:pt x="970" y="10672"/>
                        <a:pt x="139" y="7623"/>
                      </a:cubicBezTo>
                      <a:cubicBezTo>
                        <a:pt x="-416" y="5129"/>
                        <a:pt x="693" y="1250"/>
                        <a:pt x="3465" y="141"/>
                      </a:cubicBezTo>
                      <a:cubicBezTo>
                        <a:pt x="6238" y="-691"/>
                        <a:pt x="10951" y="2358"/>
                        <a:pt x="13169" y="4021"/>
                      </a:cubicBezTo>
                      <a:cubicBezTo>
                        <a:pt x="15664" y="5960"/>
                        <a:pt x="17882" y="7069"/>
                        <a:pt x="21208" y="7623"/>
                      </a:cubicBezTo>
                      <a:cubicBezTo>
                        <a:pt x="24258" y="7900"/>
                        <a:pt x="27307" y="8178"/>
                        <a:pt x="28971" y="10949"/>
                      </a:cubicBezTo>
                      <a:cubicBezTo>
                        <a:pt x="30635" y="13720"/>
                        <a:pt x="30635" y="17322"/>
                        <a:pt x="31189" y="20371"/>
                      </a:cubicBezTo>
                      <a:cubicBezTo>
                        <a:pt x="31743" y="23142"/>
                        <a:pt x="32575" y="25913"/>
                        <a:pt x="33129" y="28407"/>
                      </a:cubicBezTo>
                      <a:cubicBezTo>
                        <a:pt x="33961" y="30901"/>
                        <a:pt x="34793" y="33396"/>
                        <a:pt x="36734" y="35335"/>
                      </a:cubicBezTo>
                      <a:cubicBezTo>
                        <a:pt x="38952" y="37552"/>
                        <a:pt x="42278" y="38938"/>
                        <a:pt x="44496" y="41432"/>
                      </a:cubicBezTo>
                      <a:cubicBezTo>
                        <a:pt x="46714" y="43926"/>
                        <a:pt x="46714" y="46698"/>
                        <a:pt x="44496" y="49469"/>
                      </a:cubicBezTo>
                      <a:cubicBezTo>
                        <a:pt x="42555" y="51963"/>
                        <a:pt x="41169" y="53903"/>
                        <a:pt x="40338" y="56674"/>
                      </a:cubicBezTo>
                      <a:cubicBezTo>
                        <a:pt x="39228" y="59722"/>
                        <a:pt x="37565" y="64156"/>
                        <a:pt x="33961" y="64710"/>
                      </a:cubicBezTo>
                      <a:cubicBezTo>
                        <a:pt x="31743" y="64988"/>
                        <a:pt x="31189" y="63602"/>
                        <a:pt x="30080" y="61939"/>
                      </a:cubicBezTo>
                      <a:cubicBezTo>
                        <a:pt x="28971" y="59999"/>
                        <a:pt x="27862" y="58059"/>
                        <a:pt x="26753" y="56119"/>
                      </a:cubicBezTo>
                      <a:cubicBezTo>
                        <a:pt x="26199" y="55288"/>
                        <a:pt x="26476" y="55288"/>
                        <a:pt x="26753" y="56119"/>
                      </a:cubicBezTo>
                      <a:cubicBezTo>
                        <a:pt x="26753" y="56674"/>
                        <a:pt x="26753" y="54734"/>
                        <a:pt x="26753" y="54457"/>
                      </a:cubicBezTo>
                      <a:cubicBezTo>
                        <a:pt x="26753" y="54180"/>
                        <a:pt x="26753" y="52794"/>
                        <a:pt x="26753" y="52240"/>
                      </a:cubicBezTo>
                      <a:cubicBezTo>
                        <a:pt x="26753" y="50854"/>
                        <a:pt x="27307" y="48637"/>
                        <a:pt x="27862" y="47252"/>
                      </a:cubicBezTo>
                      <a:cubicBezTo>
                        <a:pt x="28417" y="45312"/>
                        <a:pt x="31743" y="41986"/>
                        <a:pt x="30080" y="40324"/>
                      </a:cubicBezTo>
                      <a:cubicBezTo>
                        <a:pt x="27307" y="37275"/>
                        <a:pt x="23704" y="40601"/>
                        <a:pt x="20931" y="40324"/>
                      </a:cubicBezTo>
                      <a:cubicBezTo>
                        <a:pt x="18990" y="40047"/>
                        <a:pt x="17882" y="36998"/>
                        <a:pt x="17050" y="35613"/>
                      </a:cubicBezTo>
                      <a:cubicBezTo>
                        <a:pt x="15941" y="33950"/>
                        <a:pt x="15109" y="32010"/>
                        <a:pt x="14277" y="30347"/>
                      </a:cubicBezTo>
                      <a:cubicBezTo>
                        <a:pt x="12614" y="27022"/>
                        <a:pt x="12337" y="22311"/>
                        <a:pt x="9842" y="19817"/>
                      </a:cubicBezTo>
                      <a:cubicBezTo>
                        <a:pt x="7901" y="17600"/>
                        <a:pt x="5128" y="19817"/>
                        <a:pt x="3188" y="18154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000" name="Freeform 1999">
                  <a:extLst>
                    <a:ext uri="{FF2B5EF4-FFF2-40B4-BE49-F238E27FC236}">
                      <a16:creationId xmlns:a16="http://schemas.microsoft.com/office/drawing/2014/main" id="{397EBB8C-97FC-2970-BAD3-82FB66CEE191}"/>
                    </a:ext>
                  </a:extLst>
                </p:cNvPr>
                <p:cNvSpPr/>
                <p:nvPr/>
              </p:nvSpPr>
              <p:spPr>
                <a:xfrm>
                  <a:off x="10450795" y="5088067"/>
                  <a:ext cx="12960" cy="17057"/>
                </a:xfrm>
                <a:custGeom>
                  <a:avLst/>
                  <a:gdLst>
                    <a:gd name="connsiteX0" fmla="*/ 554 w 12960"/>
                    <a:gd name="connsiteY0" fmla="*/ 4496 h 17057"/>
                    <a:gd name="connsiteX1" fmla="*/ 5822 w 12960"/>
                    <a:gd name="connsiteY1" fmla="*/ 616 h 17057"/>
                    <a:gd name="connsiteX2" fmla="*/ 9703 w 12960"/>
                    <a:gd name="connsiteY2" fmla="*/ 616 h 17057"/>
                    <a:gd name="connsiteX3" fmla="*/ 9703 w 12960"/>
                    <a:gd name="connsiteY3" fmla="*/ 5327 h 17057"/>
                    <a:gd name="connsiteX4" fmla="*/ 12476 w 12960"/>
                    <a:gd name="connsiteY4" fmla="*/ 9484 h 17057"/>
                    <a:gd name="connsiteX5" fmla="*/ 12198 w 12960"/>
                    <a:gd name="connsiteY5" fmla="*/ 16689 h 17057"/>
                    <a:gd name="connsiteX6" fmla="*/ 8594 w 12960"/>
                    <a:gd name="connsiteY6" fmla="*/ 15303 h 17057"/>
                    <a:gd name="connsiteX7" fmla="*/ 4713 w 12960"/>
                    <a:gd name="connsiteY7" fmla="*/ 9761 h 17057"/>
                    <a:gd name="connsiteX8" fmla="*/ 0 w 12960"/>
                    <a:gd name="connsiteY8" fmla="*/ 4496 h 170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2960" h="17057">
                      <a:moveTo>
                        <a:pt x="554" y="4496"/>
                      </a:moveTo>
                      <a:cubicBezTo>
                        <a:pt x="-554" y="616"/>
                        <a:pt x="3327" y="1170"/>
                        <a:pt x="5822" y="616"/>
                      </a:cubicBezTo>
                      <a:cubicBezTo>
                        <a:pt x="7208" y="616"/>
                        <a:pt x="8594" y="-770"/>
                        <a:pt x="9703" y="616"/>
                      </a:cubicBezTo>
                      <a:cubicBezTo>
                        <a:pt x="10812" y="1724"/>
                        <a:pt x="9703" y="3941"/>
                        <a:pt x="9703" y="5327"/>
                      </a:cubicBezTo>
                      <a:cubicBezTo>
                        <a:pt x="9703" y="7267"/>
                        <a:pt x="11921" y="7821"/>
                        <a:pt x="12476" y="9484"/>
                      </a:cubicBezTo>
                      <a:cubicBezTo>
                        <a:pt x="13030" y="10869"/>
                        <a:pt x="13307" y="15580"/>
                        <a:pt x="12198" y="16689"/>
                      </a:cubicBezTo>
                      <a:cubicBezTo>
                        <a:pt x="11089" y="17797"/>
                        <a:pt x="9426" y="16135"/>
                        <a:pt x="8594" y="15303"/>
                      </a:cubicBezTo>
                      <a:cubicBezTo>
                        <a:pt x="6931" y="13640"/>
                        <a:pt x="6377" y="11424"/>
                        <a:pt x="4713" y="9761"/>
                      </a:cubicBezTo>
                      <a:cubicBezTo>
                        <a:pt x="3049" y="8098"/>
                        <a:pt x="832" y="6989"/>
                        <a:pt x="0" y="4496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001" name="Freeform 2000">
                  <a:extLst>
                    <a:ext uri="{FF2B5EF4-FFF2-40B4-BE49-F238E27FC236}">
                      <a16:creationId xmlns:a16="http://schemas.microsoft.com/office/drawing/2014/main" id="{FEC7DA3E-854D-9BA8-173D-983E136347D6}"/>
                    </a:ext>
                  </a:extLst>
                </p:cNvPr>
                <p:cNvSpPr/>
                <p:nvPr/>
              </p:nvSpPr>
              <p:spPr>
                <a:xfrm>
                  <a:off x="10490439" y="5293745"/>
                  <a:ext cx="7762" cy="12478"/>
                </a:xfrm>
                <a:custGeom>
                  <a:avLst/>
                  <a:gdLst>
                    <a:gd name="connsiteX0" fmla="*/ 3327 w 7762"/>
                    <a:gd name="connsiteY0" fmla="*/ 840 h 12478"/>
                    <a:gd name="connsiteX1" fmla="*/ 7762 w 7762"/>
                    <a:gd name="connsiteY1" fmla="*/ 1671 h 12478"/>
                    <a:gd name="connsiteX2" fmla="*/ 6376 w 7762"/>
                    <a:gd name="connsiteY2" fmla="*/ 4996 h 12478"/>
                    <a:gd name="connsiteX3" fmla="*/ 5267 w 7762"/>
                    <a:gd name="connsiteY3" fmla="*/ 7214 h 12478"/>
                    <a:gd name="connsiteX4" fmla="*/ 6931 w 7762"/>
                    <a:gd name="connsiteY4" fmla="*/ 9431 h 12478"/>
                    <a:gd name="connsiteX5" fmla="*/ 2217 w 7762"/>
                    <a:gd name="connsiteY5" fmla="*/ 12479 h 12478"/>
                    <a:gd name="connsiteX6" fmla="*/ 0 w 7762"/>
                    <a:gd name="connsiteY6" fmla="*/ 9708 h 12478"/>
                    <a:gd name="connsiteX7" fmla="*/ 0 w 7762"/>
                    <a:gd name="connsiteY7" fmla="*/ 6105 h 12478"/>
                    <a:gd name="connsiteX8" fmla="*/ 3049 w 7762"/>
                    <a:gd name="connsiteY8" fmla="*/ 563 h 124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762" h="12478">
                      <a:moveTo>
                        <a:pt x="3327" y="840"/>
                      </a:moveTo>
                      <a:cubicBezTo>
                        <a:pt x="4713" y="285"/>
                        <a:pt x="7485" y="-1100"/>
                        <a:pt x="7762" y="1671"/>
                      </a:cubicBezTo>
                      <a:cubicBezTo>
                        <a:pt x="7762" y="3057"/>
                        <a:pt x="6931" y="4165"/>
                        <a:pt x="6376" y="4996"/>
                      </a:cubicBezTo>
                      <a:cubicBezTo>
                        <a:pt x="5822" y="5551"/>
                        <a:pt x="4990" y="6382"/>
                        <a:pt x="5267" y="7214"/>
                      </a:cubicBezTo>
                      <a:cubicBezTo>
                        <a:pt x="5545" y="8045"/>
                        <a:pt x="6653" y="8599"/>
                        <a:pt x="6931" y="9431"/>
                      </a:cubicBezTo>
                      <a:cubicBezTo>
                        <a:pt x="6931" y="11093"/>
                        <a:pt x="3327" y="12202"/>
                        <a:pt x="2217" y="12479"/>
                      </a:cubicBezTo>
                      <a:cubicBezTo>
                        <a:pt x="1663" y="11370"/>
                        <a:pt x="277" y="11093"/>
                        <a:pt x="0" y="9708"/>
                      </a:cubicBezTo>
                      <a:cubicBezTo>
                        <a:pt x="0" y="8599"/>
                        <a:pt x="0" y="7214"/>
                        <a:pt x="0" y="6105"/>
                      </a:cubicBezTo>
                      <a:cubicBezTo>
                        <a:pt x="0" y="3888"/>
                        <a:pt x="831" y="1671"/>
                        <a:pt x="3049" y="563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250" name="Graphic 248">
                <a:extLst>
                  <a:ext uri="{FF2B5EF4-FFF2-40B4-BE49-F238E27FC236}">
                    <a16:creationId xmlns:a16="http://schemas.microsoft.com/office/drawing/2014/main" id="{6C6E53FA-1A6D-3517-69E2-27DAD5B4863F}"/>
                  </a:ext>
                </a:extLst>
              </p:cNvPr>
              <p:cNvGrpSpPr/>
              <p:nvPr/>
            </p:nvGrpSpPr>
            <p:grpSpPr>
              <a:xfrm>
                <a:off x="9407941" y="4919649"/>
                <a:ext cx="682273" cy="772892"/>
                <a:chOff x="10070706" y="4918530"/>
                <a:chExt cx="682273" cy="772892"/>
              </a:xfrm>
              <a:grpFill/>
            </p:grpSpPr>
            <p:grpSp>
              <p:nvGrpSpPr>
                <p:cNvPr id="1983" name="Graphic 248">
                  <a:extLst>
                    <a:ext uri="{FF2B5EF4-FFF2-40B4-BE49-F238E27FC236}">
                      <a16:creationId xmlns:a16="http://schemas.microsoft.com/office/drawing/2014/main" id="{30DA0EC3-B447-0C03-F770-8DA480205C2E}"/>
                    </a:ext>
                  </a:extLst>
                </p:cNvPr>
                <p:cNvGrpSpPr/>
                <p:nvPr/>
              </p:nvGrpSpPr>
              <p:grpSpPr>
                <a:xfrm>
                  <a:off x="10734041" y="5380769"/>
                  <a:ext cx="18939" cy="25772"/>
                  <a:chOff x="10734041" y="5380769"/>
                  <a:chExt cx="18939" cy="25772"/>
                </a:xfrm>
                <a:grpFill/>
              </p:grpSpPr>
              <p:sp>
                <p:nvSpPr>
                  <p:cNvPr id="1993" name="Freeform 1992">
                    <a:extLst>
                      <a:ext uri="{FF2B5EF4-FFF2-40B4-BE49-F238E27FC236}">
                        <a16:creationId xmlns:a16="http://schemas.microsoft.com/office/drawing/2014/main" id="{ABA40B98-89C5-6900-AF8C-BDF76C58FCD5}"/>
                      </a:ext>
                    </a:extLst>
                  </p:cNvPr>
                  <p:cNvSpPr/>
                  <p:nvPr/>
                </p:nvSpPr>
                <p:spPr>
                  <a:xfrm>
                    <a:off x="10749376" y="5400945"/>
                    <a:ext cx="3604" cy="5596"/>
                  </a:xfrm>
                  <a:custGeom>
                    <a:avLst/>
                    <a:gdLst>
                      <a:gd name="connsiteX0" fmla="*/ 1664 w 3604"/>
                      <a:gd name="connsiteY0" fmla="*/ 5596 h 5596"/>
                      <a:gd name="connsiteX1" fmla="*/ 0 w 3604"/>
                      <a:gd name="connsiteY1" fmla="*/ 1994 h 5596"/>
                      <a:gd name="connsiteX2" fmla="*/ 278 w 3604"/>
                      <a:gd name="connsiteY2" fmla="*/ 608 h 5596"/>
                      <a:gd name="connsiteX3" fmla="*/ 832 w 3604"/>
                      <a:gd name="connsiteY3" fmla="*/ 54 h 5596"/>
                      <a:gd name="connsiteX4" fmla="*/ 3604 w 3604"/>
                      <a:gd name="connsiteY4" fmla="*/ 1716 h 5596"/>
                      <a:gd name="connsiteX5" fmla="*/ 3604 w 3604"/>
                      <a:gd name="connsiteY5" fmla="*/ 3102 h 5596"/>
                      <a:gd name="connsiteX6" fmla="*/ 3050 w 3604"/>
                      <a:gd name="connsiteY6" fmla="*/ 5042 h 5596"/>
                      <a:gd name="connsiteX7" fmla="*/ 1386 w 3604"/>
                      <a:gd name="connsiteY7" fmla="*/ 5596 h 5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604" h="5596">
                        <a:moveTo>
                          <a:pt x="1664" y="5596"/>
                        </a:moveTo>
                        <a:cubicBezTo>
                          <a:pt x="278" y="5319"/>
                          <a:pt x="0" y="3379"/>
                          <a:pt x="0" y="1994"/>
                        </a:cubicBezTo>
                        <a:cubicBezTo>
                          <a:pt x="0" y="1439"/>
                          <a:pt x="0" y="1162"/>
                          <a:pt x="278" y="608"/>
                        </a:cubicBezTo>
                        <a:cubicBezTo>
                          <a:pt x="278" y="608"/>
                          <a:pt x="554" y="331"/>
                          <a:pt x="832" y="54"/>
                        </a:cubicBezTo>
                        <a:cubicBezTo>
                          <a:pt x="1941" y="-223"/>
                          <a:pt x="3050" y="608"/>
                          <a:pt x="3604" y="1716"/>
                        </a:cubicBezTo>
                        <a:cubicBezTo>
                          <a:pt x="3604" y="2271"/>
                          <a:pt x="3604" y="2548"/>
                          <a:pt x="3604" y="3102"/>
                        </a:cubicBezTo>
                        <a:cubicBezTo>
                          <a:pt x="3604" y="3656"/>
                          <a:pt x="3604" y="4488"/>
                          <a:pt x="3050" y="5042"/>
                        </a:cubicBezTo>
                        <a:cubicBezTo>
                          <a:pt x="2772" y="5596"/>
                          <a:pt x="1941" y="5596"/>
                          <a:pt x="1386" y="5596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994" name="Freeform 1993">
                    <a:extLst>
                      <a:ext uri="{FF2B5EF4-FFF2-40B4-BE49-F238E27FC236}">
                        <a16:creationId xmlns:a16="http://schemas.microsoft.com/office/drawing/2014/main" id="{37ED9C56-86A1-C8FA-2DF7-4BAC8956C846}"/>
                      </a:ext>
                    </a:extLst>
                  </p:cNvPr>
                  <p:cNvSpPr/>
                  <p:nvPr/>
                </p:nvSpPr>
                <p:spPr>
                  <a:xfrm>
                    <a:off x="10734041" y="5380769"/>
                    <a:ext cx="17121" cy="6373"/>
                  </a:xfrm>
                  <a:custGeom>
                    <a:avLst/>
                    <a:gdLst>
                      <a:gd name="connsiteX0" fmla="*/ 6186 w 17121"/>
                      <a:gd name="connsiteY0" fmla="*/ 5819 h 6373"/>
                      <a:gd name="connsiteX1" fmla="*/ 6186 w 17121"/>
                      <a:gd name="connsiteY1" fmla="*/ 5819 h 6373"/>
                      <a:gd name="connsiteX2" fmla="*/ 3691 w 17121"/>
                      <a:gd name="connsiteY2" fmla="*/ 5542 h 6373"/>
                      <a:gd name="connsiteX3" fmla="*/ 365 w 17121"/>
                      <a:gd name="connsiteY3" fmla="*/ 4434 h 6373"/>
                      <a:gd name="connsiteX4" fmla="*/ 919 w 17121"/>
                      <a:gd name="connsiteY4" fmla="*/ 1940 h 6373"/>
                      <a:gd name="connsiteX5" fmla="*/ 2582 w 17121"/>
                      <a:gd name="connsiteY5" fmla="*/ 1386 h 6373"/>
                      <a:gd name="connsiteX6" fmla="*/ 4523 w 17121"/>
                      <a:gd name="connsiteY6" fmla="*/ 554 h 6373"/>
                      <a:gd name="connsiteX7" fmla="*/ 9513 w 17121"/>
                      <a:gd name="connsiteY7" fmla="*/ 0 h 6373"/>
                      <a:gd name="connsiteX8" fmla="*/ 12285 w 17121"/>
                      <a:gd name="connsiteY8" fmla="*/ 0 h 6373"/>
                      <a:gd name="connsiteX9" fmla="*/ 13671 w 17121"/>
                      <a:gd name="connsiteY9" fmla="*/ 0 h 6373"/>
                      <a:gd name="connsiteX10" fmla="*/ 16999 w 17121"/>
                      <a:gd name="connsiteY10" fmla="*/ 2217 h 6373"/>
                      <a:gd name="connsiteX11" fmla="*/ 14226 w 17121"/>
                      <a:gd name="connsiteY11" fmla="*/ 5819 h 6373"/>
                      <a:gd name="connsiteX12" fmla="*/ 6464 w 17121"/>
                      <a:gd name="connsiteY12" fmla="*/ 6374 h 63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17121" h="6373">
                        <a:moveTo>
                          <a:pt x="6186" y="5819"/>
                        </a:moveTo>
                        <a:lnTo>
                          <a:pt x="6186" y="5819"/>
                        </a:lnTo>
                        <a:cubicBezTo>
                          <a:pt x="5354" y="5819"/>
                          <a:pt x="4523" y="5819"/>
                          <a:pt x="3691" y="5542"/>
                        </a:cubicBezTo>
                        <a:cubicBezTo>
                          <a:pt x="2582" y="5542"/>
                          <a:pt x="1196" y="5542"/>
                          <a:pt x="365" y="4434"/>
                        </a:cubicBezTo>
                        <a:cubicBezTo>
                          <a:pt x="-190" y="3602"/>
                          <a:pt x="-190" y="2494"/>
                          <a:pt x="919" y="1940"/>
                        </a:cubicBezTo>
                        <a:cubicBezTo>
                          <a:pt x="1473" y="1940"/>
                          <a:pt x="2028" y="1663"/>
                          <a:pt x="2582" y="1386"/>
                        </a:cubicBezTo>
                        <a:cubicBezTo>
                          <a:pt x="3137" y="1386"/>
                          <a:pt x="3968" y="554"/>
                          <a:pt x="4523" y="554"/>
                        </a:cubicBezTo>
                        <a:cubicBezTo>
                          <a:pt x="6186" y="0"/>
                          <a:pt x="7850" y="277"/>
                          <a:pt x="9513" y="0"/>
                        </a:cubicBezTo>
                        <a:cubicBezTo>
                          <a:pt x="10345" y="0"/>
                          <a:pt x="11454" y="0"/>
                          <a:pt x="12285" y="0"/>
                        </a:cubicBezTo>
                        <a:cubicBezTo>
                          <a:pt x="12840" y="0"/>
                          <a:pt x="13394" y="0"/>
                          <a:pt x="13671" y="0"/>
                        </a:cubicBezTo>
                        <a:cubicBezTo>
                          <a:pt x="14781" y="0"/>
                          <a:pt x="16444" y="831"/>
                          <a:pt x="16999" y="2217"/>
                        </a:cubicBezTo>
                        <a:cubicBezTo>
                          <a:pt x="17553" y="4157"/>
                          <a:pt x="16167" y="5542"/>
                          <a:pt x="14226" y="5819"/>
                        </a:cubicBezTo>
                        <a:cubicBezTo>
                          <a:pt x="11731" y="6374"/>
                          <a:pt x="8958" y="6097"/>
                          <a:pt x="6464" y="6374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995" name="Freeform 1994">
                    <a:extLst>
                      <a:ext uri="{FF2B5EF4-FFF2-40B4-BE49-F238E27FC236}">
                        <a16:creationId xmlns:a16="http://schemas.microsoft.com/office/drawing/2014/main" id="{C21DD245-5D8F-2D9F-C5DF-7C300FB81572}"/>
                      </a:ext>
                    </a:extLst>
                  </p:cNvPr>
                  <p:cNvSpPr/>
                  <p:nvPr/>
                </p:nvSpPr>
                <p:spPr>
                  <a:xfrm>
                    <a:off x="10740504" y="5388529"/>
                    <a:ext cx="7885" cy="9366"/>
                  </a:xfrm>
                  <a:custGeom>
                    <a:avLst/>
                    <a:gdLst>
                      <a:gd name="connsiteX0" fmla="*/ 554 w 7885"/>
                      <a:gd name="connsiteY0" fmla="*/ 1663 h 9366"/>
                      <a:gd name="connsiteX1" fmla="*/ 1109 w 7885"/>
                      <a:gd name="connsiteY1" fmla="*/ 832 h 9366"/>
                      <a:gd name="connsiteX2" fmla="*/ 1109 w 7885"/>
                      <a:gd name="connsiteY2" fmla="*/ 832 h 9366"/>
                      <a:gd name="connsiteX3" fmla="*/ 4435 w 7885"/>
                      <a:gd name="connsiteY3" fmla="*/ 0 h 9366"/>
                      <a:gd name="connsiteX4" fmla="*/ 5545 w 7885"/>
                      <a:gd name="connsiteY4" fmla="*/ 0 h 9366"/>
                      <a:gd name="connsiteX5" fmla="*/ 6653 w 7885"/>
                      <a:gd name="connsiteY5" fmla="*/ 832 h 9366"/>
                      <a:gd name="connsiteX6" fmla="*/ 7763 w 7885"/>
                      <a:gd name="connsiteY6" fmla="*/ 2771 h 9366"/>
                      <a:gd name="connsiteX7" fmla="*/ 7763 w 7885"/>
                      <a:gd name="connsiteY7" fmla="*/ 4711 h 9366"/>
                      <a:gd name="connsiteX8" fmla="*/ 7763 w 7885"/>
                      <a:gd name="connsiteY8" fmla="*/ 7205 h 9366"/>
                      <a:gd name="connsiteX9" fmla="*/ 6099 w 7885"/>
                      <a:gd name="connsiteY9" fmla="*/ 9145 h 9366"/>
                      <a:gd name="connsiteX10" fmla="*/ 1663 w 7885"/>
                      <a:gd name="connsiteY10" fmla="*/ 6651 h 9366"/>
                      <a:gd name="connsiteX11" fmla="*/ 1109 w 7885"/>
                      <a:gd name="connsiteY11" fmla="*/ 5265 h 9366"/>
                      <a:gd name="connsiteX12" fmla="*/ 0 w 7885"/>
                      <a:gd name="connsiteY12" fmla="*/ 4157 h 9366"/>
                      <a:gd name="connsiteX13" fmla="*/ 0 w 7885"/>
                      <a:gd name="connsiteY13" fmla="*/ 3048 h 9366"/>
                      <a:gd name="connsiteX14" fmla="*/ 277 w 7885"/>
                      <a:gd name="connsiteY14" fmla="*/ 1940 h 9366"/>
                      <a:gd name="connsiteX15" fmla="*/ 277 w 7885"/>
                      <a:gd name="connsiteY15" fmla="*/ 1940 h 93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7885" h="9366">
                        <a:moveTo>
                          <a:pt x="554" y="1663"/>
                        </a:moveTo>
                        <a:cubicBezTo>
                          <a:pt x="554" y="1663"/>
                          <a:pt x="832" y="1109"/>
                          <a:pt x="1109" y="832"/>
                        </a:cubicBezTo>
                        <a:cubicBezTo>
                          <a:pt x="1109" y="832"/>
                          <a:pt x="1109" y="832"/>
                          <a:pt x="1109" y="832"/>
                        </a:cubicBezTo>
                        <a:cubicBezTo>
                          <a:pt x="1941" y="0"/>
                          <a:pt x="3327" y="277"/>
                          <a:pt x="4435" y="0"/>
                        </a:cubicBezTo>
                        <a:cubicBezTo>
                          <a:pt x="4713" y="0"/>
                          <a:pt x="5267" y="0"/>
                          <a:pt x="5545" y="0"/>
                        </a:cubicBezTo>
                        <a:cubicBezTo>
                          <a:pt x="6099" y="0"/>
                          <a:pt x="6377" y="554"/>
                          <a:pt x="6653" y="832"/>
                        </a:cubicBezTo>
                        <a:cubicBezTo>
                          <a:pt x="7208" y="1386"/>
                          <a:pt x="7763" y="1940"/>
                          <a:pt x="7763" y="2771"/>
                        </a:cubicBezTo>
                        <a:cubicBezTo>
                          <a:pt x="7763" y="3326"/>
                          <a:pt x="7763" y="4157"/>
                          <a:pt x="7763" y="4711"/>
                        </a:cubicBezTo>
                        <a:cubicBezTo>
                          <a:pt x="7763" y="5542"/>
                          <a:pt x="8040" y="6374"/>
                          <a:pt x="7763" y="7205"/>
                        </a:cubicBezTo>
                        <a:cubicBezTo>
                          <a:pt x="7763" y="8037"/>
                          <a:pt x="6931" y="8868"/>
                          <a:pt x="6099" y="9145"/>
                        </a:cubicBezTo>
                        <a:cubicBezTo>
                          <a:pt x="4159" y="9976"/>
                          <a:pt x="2495" y="8314"/>
                          <a:pt x="1663" y="6651"/>
                        </a:cubicBezTo>
                        <a:cubicBezTo>
                          <a:pt x="1663" y="6374"/>
                          <a:pt x="1386" y="5819"/>
                          <a:pt x="1109" y="5265"/>
                        </a:cubicBezTo>
                        <a:cubicBezTo>
                          <a:pt x="832" y="4988"/>
                          <a:pt x="277" y="4711"/>
                          <a:pt x="0" y="4157"/>
                        </a:cubicBezTo>
                        <a:cubicBezTo>
                          <a:pt x="0" y="3880"/>
                          <a:pt x="0" y="3326"/>
                          <a:pt x="0" y="3048"/>
                        </a:cubicBezTo>
                        <a:cubicBezTo>
                          <a:pt x="0" y="2494"/>
                          <a:pt x="0" y="2217"/>
                          <a:pt x="277" y="1940"/>
                        </a:cubicBezTo>
                        <a:cubicBezTo>
                          <a:pt x="277" y="1940"/>
                          <a:pt x="277" y="1940"/>
                          <a:pt x="277" y="1940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1984" name="Graphic 248">
                  <a:extLst>
                    <a:ext uri="{FF2B5EF4-FFF2-40B4-BE49-F238E27FC236}">
                      <a16:creationId xmlns:a16="http://schemas.microsoft.com/office/drawing/2014/main" id="{EED7E626-461A-BFD6-2A49-68ADAEA00E95}"/>
                    </a:ext>
                  </a:extLst>
                </p:cNvPr>
                <p:cNvGrpSpPr/>
                <p:nvPr/>
              </p:nvGrpSpPr>
              <p:grpSpPr>
                <a:xfrm>
                  <a:off x="10684780" y="4931832"/>
                  <a:ext cx="26891" cy="41568"/>
                  <a:chOff x="10684780" y="4931832"/>
                  <a:chExt cx="26891" cy="41568"/>
                </a:xfrm>
                <a:grpFill/>
              </p:grpSpPr>
              <p:sp>
                <p:nvSpPr>
                  <p:cNvPr id="1991" name="Freeform 1990">
                    <a:extLst>
                      <a:ext uri="{FF2B5EF4-FFF2-40B4-BE49-F238E27FC236}">
                        <a16:creationId xmlns:a16="http://schemas.microsoft.com/office/drawing/2014/main" id="{E40F2E20-1677-711B-01F6-01CEC064EEFF}"/>
                      </a:ext>
                    </a:extLst>
                  </p:cNvPr>
                  <p:cNvSpPr/>
                  <p:nvPr/>
                </p:nvSpPr>
                <p:spPr>
                  <a:xfrm>
                    <a:off x="10701137" y="4931832"/>
                    <a:ext cx="10534" cy="6096"/>
                  </a:xfrm>
                  <a:custGeom>
                    <a:avLst/>
                    <a:gdLst>
                      <a:gd name="connsiteX0" fmla="*/ 10534 w 10534"/>
                      <a:gd name="connsiteY0" fmla="*/ 3048 h 6096"/>
                      <a:gd name="connsiteX1" fmla="*/ 5267 w 10534"/>
                      <a:gd name="connsiteY1" fmla="*/ 6097 h 6096"/>
                      <a:gd name="connsiteX2" fmla="*/ 0 w 10534"/>
                      <a:gd name="connsiteY2" fmla="*/ 3048 h 6096"/>
                      <a:gd name="connsiteX3" fmla="*/ 5267 w 10534"/>
                      <a:gd name="connsiteY3" fmla="*/ 0 h 6096"/>
                      <a:gd name="connsiteX4" fmla="*/ 10534 w 10534"/>
                      <a:gd name="connsiteY4" fmla="*/ 3048 h 60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34" h="6096">
                        <a:moveTo>
                          <a:pt x="10534" y="3048"/>
                        </a:moveTo>
                        <a:cubicBezTo>
                          <a:pt x="10534" y="4711"/>
                          <a:pt x="8317" y="6097"/>
                          <a:pt x="5267" y="6097"/>
                        </a:cubicBezTo>
                        <a:cubicBezTo>
                          <a:pt x="2217" y="6097"/>
                          <a:pt x="0" y="4711"/>
                          <a:pt x="0" y="3048"/>
                        </a:cubicBezTo>
                        <a:cubicBezTo>
                          <a:pt x="0" y="1386"/>
                          <a:pt x="2217" y="0"/>
                          <a:pt x="5267" y="0"/>
                        </a:cubicBezTo>
                        <a:cubicBezTo>
                          <a:pt x="8317" y="0"/>
                          <a:pt x="10534" y="1386"/>
                          <a:pt x="10534" y="3048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992" name="Freeform 1991">
                    <a:extLst>
                      <a:ext uri="{FF2B5EF4-FFF2-40B4-BE49-F238E27FC236}">
                        <a16:creationId xmlns:a16="http://schemas.microsoft.com/office/drawing/2014/main" id="{1C279784-703B-E160-740F-CFBCA37F297F}"/>
                      </a:ext>
                    </a:extLst>
                  </p:cNvPr>
                  <p:cNvSpPr/>
                  <p:nvPr/>
                </p:nvSpPr>
                <p:spPr>
                  <a:xfrm>
                    <a:off x="10684780" y="4960652"/>
                    <a:ext cx="8871" cy="12747"/>
                  </a:xfrm>
                  <a:custGeom>
                    <a:avLst/>
                    <a:gdLst>
                      <a:gd name="connsiteX0" fmla="*/ 8871 w 8871"/>
                      <a:gd name="connsiteY0" fmla="*/ 6374 h 12747"/>
                      <a:gd name="connsiteX1" fmla="*/ 4436 w 8871"/>
                      <a:gd name="connsiteY1" fmla="*/ 12748 h 12747"/>
                      <a:gd name="connsiteX2" fmla="*/ 0 w 8871"/>
                      <a:gd name="connsiteY2" fmla="*/ 6374 h 12747"/>
                      <a:gd name="connsiteX3" fmla="*/ 4436 w 8871"/>
                      <a:gd name="connsiteY3" fmla="*/ 0 h 12747"/>
                      <a:gd name="connsiteX4" fmla="*/ 8871 w 8871"/>
                      <a:gd name="connsiteY4" fmla="*/ 6374 h 127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71" h="12747">
                        <a:moveTo>
                          <a:pt x="8871" y="6374"/>
                        </a:moveTo>
                        <a:cubicBezTo>
                          <a:pt x="8871" y="9977"/>
                          <a:pt x="6931" y="12748"/>
                          <a:pt x="4436" y="12748"/>
                        </a:cubicBezTo>
                        <a:cubicBezTo>
                          <a:pt x="1941" y="12748"/>
                          <a:pt x="0" y="9977"/>
                          <a:pt x="0" y="6374"/>
                        </a:cubicBezTo>
                        <a:cubicBezTo>
                          <a:pt x="0" y="2771"/>
                          <a:pt x="1941" y="0"/>
                          <a:pt x="4436" y="0"/>
                        </a:cubicBezTo>
                        <a:cubicBezTo>
                          <a:pt x="6931" y="0"/>
                          <a:pt x="8871" y="2771"/>
                          <a:pt x="8871" y="6374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sp>
              <p:nvSpPr>
                <p:cNvPr id="1985" name="Freeform 1984">
                  <a:extLst>
                    <a:ext uri="{FF2B5EF4-FFF2-40B4-BE49-F238E27FC236}">
                      <a16:creationId xmlns:a16="http://schemas.microsoft.com/office/drawing/2014/main" id="{7282D542-1380-188C-69C2-F9B8BE3385B5}"/>
                    </a:ext>
                  </a:extLst>
                </p:cNvPr>
                <p:cNvSpPr/>
                <p:nvPr/>
              </p:nvSpPr>
              <p:spPr>
                <a:xfrm>
                  <a:off x="10613808" y="5582514"/>
                  <a:ext cx="7207" cy="7205"/>
                </a:xfrm>
                <a:custGeom>
                  <a:avLst/>
                  <a:gdLst>
                    <a:gd name="connsiteX0" fmla="*/ 7208 w 7207"/>
                    <a:gd name="connsiteY0" fmla="*/ 3603 h 7205"/>
                    <a:gd name="connsiteX1" fmla="*/ 3604 w 7207"/>
                    <a:gd name="connsiteY1" fmla="*/ 7205 h 7205"/>
                    <a:gd name="connsiteX2" fmla="*/ 0 w 7207"/>
                    <a:gd name="connsiteY2" fmla="*/ 3603 h 7205"/>
                    <a:gd name="connsiteX3" fmla="*/ 3604 w 7207"/>
                    <a:gd name="connsiteY3" fmla="*/ 0 h 7205"/>
                    <a:gd name="connsiteX4" fmla="*/ 7208 w 7207"/>
                    <a:gd name="connsiteY4" fmla="*/ 3603 h 72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207" h="7205">
                      <a:moveTo>
                        <a:pt x="7208" y="3603"/>
                      </a:moveTo>
                      <a:cubicBezTo>
                        <a:pt x="7208" y="5542"/>
                        <a:pt x="5545" y="7205"/>
                        <a:pt x="3604" y="7205"/>
                      </a:cubicBezTo>
                      <a:cubicBezTo>
                        <a:pt x="1663" y="7205"/>
                        <a:pt x="0" y="5542"/>
                        <a:pt x="0" y="3603"/>
                      </a:cubicBezTo>
                      <a:cubicBezTo>
                        <a:pt x="0" y="1663"/>
                        <a:pt x="1663" y="0"/>
                        <a:pt x="3604" y="0"/>
                      </a:cubicBezTo>
                      <a:cubicBezTo>
                        <a:pt x="5545" y="0"/>
                        <a:pt x="7208" y="1663"/>
                        <a:pt x="7208" y="3603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986" name="Freeform 1985">
                  <a:extLst>
                    <a:ext uri="{FF2B5EF4-FFF2-40B4-BE49-F238E27FC236}">
                      <a16:creationId xmlns:a16="http://schemas.microsoft.com/office/drawing/2014/main" id="{A7319F6A-BE40-19F4-97FF-CF5097D458C5}"/>
                    </a:ext>
                  </a:extLst>
                </p:cNvPr>
                <p:cNvSpPr/>
                <p:nvPr/>
              </p:nvSpPr>
              <p:spPr>
                <a:xfrm>
                  <a:off x="10612422" y="5594707"/>
                  <a:ext cx="4989" cy="3879"/>
                </a:xfrm>
                <a:custGeom>
                  <a:avLst/>
                  <a:gdLst>
                    <a:gd name="connsiteX0" fmla="*/ 4990 w 4989"/>
                    <a:gd name="connsiteY0" fmla="*/ 1940 h 3879"/>
                    <a:gd name="connsiteX1" fmla="*/ 2495 w 4989"/>
                    <a:gd name="connsiteY1" fmla="*/ 3880 h 3879"/>
                    <a:gd name="connsiteX2" fmla="*/ 0 w 4989"/>
                    <a:gd name="connsiteY2" fmla="*/ 1940 h 3879"/>
                    <a:gd name="connsiteX3" fmla="*/ 2495 w 4989"/>
                    <a:gd name="connsiteY3" fmla="*/ 0 h 3879"/>
                    <a:gd name="connsiteX4" fmla="*/ 4990 w 4989"/>
                    <a:gd name="connsiteY4" fmla="*/ 1940 h 38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989" h="3879">
                      <a:moveTo>
                        <a:pt x="4990" y="1940"/>
                      </a:moveTo>
                      <a:cubicBezTo>
                        <a:pt x="4990" y="3048"/>
                        <a:pt x="3881" y="3880"/>
                        <a:pt x="2495" y="3880"/>
                      </a:cubicBezTo>
                      <a:cubicBezTo>
                        <a:pt x="1109" y="3880"/>
                        <a:pt x="0" y="3048"/>
                        <a:pt x="0" y="1940"/>
                      </a:cubicBezTo>
                      <a:cubicBezTo>
                        <a:pt x="0" y="832"/>
                        <a:pt x="1109" y="0"/>
                        <a:pt x="2495" y="0"/>
                      </a:cubicBezTo>
                      <a:cubicBezTo>
                        <a:pt x="3881" y="0"/>
                        <a:pt x="4990" y="832"/>
                        <a:pt x="4990" y="194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987" name="Freeform 1986">
                  <a:extLst>
                    <a:ext uri="{FF2B5EF4-FFF2-40B4-BE49-F238E27FC236}">
                      <a16:creationId xmlns:a16="http://schemas.microsoft.com/office/drawing/2014/main" id="{CA576244-0CBC-F979-9876-C4223E96F2BB}"/>
                    </a:ext>
                  </a:extLst>
                </p:cNvPr>
                <p:cNvSpPr/>
                <p:nvPr/>
              </p:nvSpPr>
              <p:spPr>
                <a:xfrm>
                  <a:off x="10351267" y="5685880"/>
                  <a:ext cx="8872" cy="5542"/>
                </a:xfrm>
                <a:custGeom>
                  <a:avLst/>
                  <a:gdLst>
                    <a:gd name="connsiteX0" fmla="*/ 8872 w 8872"/>
                    <a:gd name="connsiteY0" fmla="*/ 2771 h 5542"/>
                    <a:gd name="connsiteX1" fmla="*/ 4436 w 8872"/>
                    <a:gd name="connsiteY1" fmla="*/ 5542 h 5542"/>
                    <a:gd name="connsiteX2" fmla="*/ 0 w 8872"/>
                    <a:gd name="connsiteY2" fmla="*/ 2771 h 5542"/>
                    <a:gd name="connsiteX3" fmla="*/ 4436 w 8872"/>
                    <a:gd name="connsiteY3" fmla="*/ 0 h 5542"/>
                    <a:gd name="connsiteX4" fmla="*/ 8872 w 8872"/>
                    <a:gd name="connsiteY4" fmla="*/ 2771 h 55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872" h="5542">
                      <a:moveTo>
                        <a:pt x="8872" y="2771"/>
                      </a:moveTo>
                      <a:cubicBezTo>
                        <a:pt x="8872" y="4157"/>
                        <a:pt x="6931" y="5542"/>
                        <a:pt x="4436" y="5542"/>
                      </a:cubicBezTo>
                      <a:cubicBezTo>
                        <a:pt x="1941" y="5542"/>
                        <a:pt x="0" y="4434"/>
                        <a:pt x="0" y="2771"/>
                      </a:cubicBezTo>
                      <a:cubicBezTo>
                        <a:pt x="0" y="1109"/>
                        <a:pt x="1941" y="0"/>
                        <a:pt x="4436" y="0"/>
                      </a:cubicBezTo>
                      <a:cubicBezTo>
                        <a:pt x="6931" y="0"/>
                        <a:pt x="8872" y="1109"/>
                        <a:pt x="8872" y="2771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988" name="Freeform 1987">
                  <a:extLst>
                    <a:ext uri="{FF2B5EF4-FFF2-40B4-BE49-F238E27FC236}">
                      <a16:creationId xmlns:a16="http://schemas.microsoft.com/office/drawing/2014/main" id="{2C3038B7-9CAB-E1AA-8189-A1DAEC9F5D57}"/>
                    </a:ext>
                  </a:extLst>
                </p:cNvPr>
                <p:cNvSpPr/>
                <p:nvPr/>
              </p:nvSpPr>
              <p:spPr>
                <a:xfrm>
                  <a:off x="10267933" y="5616553"/>
                  <a:ext cx="10344" cy="13040"/>
                </a:xfrm>
                <a:custGeom>
                  <a:avLst/>
                  <a:gdLst>
                    <a:gd name="connsiteX0" fmla="*/ 9591 w 10344"/>
                    <a:gd name="connsiteY0" fmla="*/ 1987 h 13040"/>
                    <a:gd name="connsiteX1" fmla="*/ 4878 w 10344"/>
                    <a:gd name="connsiteY1" fmla="*/ 1987 h 13040"/>
                    <a:gd name="connsiteX2" fmla="*/ 3768 w 10344"/>
                    <a:gd name="connsiteY2" fmla="*/ 5035 h 13040"/>
                    <a:gd name="connsiteX3" fmla="*/ 1828 w 10344"/>
                    <a:gd name="connsiteY3" fmla="*/ 7529 h 13040"/>
                    <a:gd name="connsiteX4" fmla="*/ 1274 w 10344"/>
                    <a:gd name="connsiteY4" fmla="*/ 12517 h 13040"/>
                    <a:gd name="connsiteX5" fmla="*/ 5986 w 10344"/>
                    <a:gd name="connsiteY5" fmla="*/ 12794 h 13040"/>
                    <a:gd name="connsiteX6" fmla="*/ 9591 w 10344"/>
                    <a:gd name="connsiteY6" fmla="*/ 12794 h 13040"/>
                    <a:gd name="connsiteX7" fmla="*/ 7927 w 10344"/>
                    <a:gd name="connsiteY7" fmla="*/ 7806 h 13040"/>
                    <a:gd name="connsiteX8" fmla="*/ 9591 w 10344"/>
                    <a:gd name="connsiteY8" fmla="*/ 2264 h 130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344" h="13040">
                      <a:moveTo>
                        <a:pt x="9591" y="1987"/>
                      </a:moveTo>
                      <a:cubicBezTo>
                        <a:pt x="10145" y="-1062"/>
                        <a:pt x="5986" y="-230"/>
                        <a:pt x="4878" y="1987"/>
                      </a:cubicBezTo>
                      <a:cubicBezTo>
                        <a:pt x="4323" y="3095"/>
                        <a:pt x="4600" y="3927"/>
                        <a:pt x="3768" y="5035"/>
                      </a:cubicBezTo>
                      <a:cubicBezTo>
                        <a:pt x="3214" y="5866"/>
                        <a:pt x="2382" y="6698"/>
                        <a:pt x="1828" y="7529"/>
                      </a:cubicBezTo>
                      <a:cubicBezTo>
                        <a:pt x="996" y="9192"/>
                        <a:pt x="-1499" y="11409"/>
                        <a:pt x="1274" y="12517"/>
                      </a:cubicBezTo>
                      <a:cubicBezTo>
                        <a:pt x="2660" y="13071"/>
                        <a:pt x="4600" y="12517"/>
                        <a:pt x="5986" y="12794"/>
                      </a:cubicBezTo>
                      <a:cubicBezTo>
                        <a:pt x="7095" y="12794"/>
                        <a:pt x="8759" y="13348"/>
                        <a:pt x="9591" y="12794"/>
                      </a:cubicBezTo>
                      <a:cubicBezTo>
                        <a:pt x="11809" y="11963"/>
                        <a:pt x="8481" y="8915"/>
                        <a:pt x="7927" y="7806"/>
                      </a:cubicBezTo>
                      <a:cubicBezTo>
                        <a:pt x="6541" y="5589"/>
                        <a:pt x="9036" y="4204"/>
                        <a:pt x="9591" y="2264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989" name="Freeform 1988">
                  <a:extLst>
                    <a:ext uri="{FF2B5EF4-FFF2-40B4-BE49-F238E27FC236}">
                      <a16:creationId xmlns:a16="http://schemas.microsoft.com/office/drawing/2014/main" id="{7F9302A4-A9BB-DFAA-5BE7-0303D1AABE24}"/>
                    </a:ext>
                  </a:extLst>
                </p:cNvPr>
                <p:cNvSpPr/>
                <p:nvPr/>
              </p:nvSpPr>
              <p:spPr>
                <a:xfrm>
                  <a:off x="10070706" y="4996956"/>
                  <a:ext cx="8317" cy="7759"/>
                </a:xfrm>
                <a:custGeom>
                  <a:avLst/>
                  <a:gdLst>
                    <a:gd name="connsiteX0" fmla="*/ 8317 w 8317"/>
                    <a:gd name="connsiteY0" fmla="*/ 3879 h 7759"/>
                    <a:gd name="connsiteX1" fmla="*/ 4159 w 8317"/>
                    <a:gd name="connsiteY1" fmla="*/ 7759 h 7759"/>
                    <a:gd name="connsiteX2" fmla="*/ 0 w 8317"/>
                    <a:gd name="connsiteY2" fmla="*/ 3879 h 7759"/>
                    <a:gd name="connsiteX3" fmla="*/ 4159 w 8317"/>
                    <a:gd name="connsiteY3" fmla="*/ 0 h 7759"/>
                    <a:gd name="connsiteX4" fmla="*/ 8317 w 8317"/>
                    <a:gd name="connsiteY4" fmla="*/ 3879 h 77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317" h="7759">
                      <a:moveTo>
                        <a:pt x="8317" y="3879"/>
                      </a:moveTo>
                      <a:cubicBezTo>
                        <a:pt x="8317" y="6097"/>
                        <a:pt x="6377" y="7759"/>
                        <a:pt x="4159" y="7759"/>
                      </a:cubicBezTo>
                      <a:cubicBezTo>
                        <a:pt x="1941" y="7759"/>
                        <a:pt x="0" y="6097"/>
                        <a:pt x="0" y="3879"/>
                      </a:cubicBezTo>
                      <a:cubicBezTo>
                        <a:pt x="0" y="1663"/>
                        <a:pt x="1941" y="0"/>
                        <a:pt x="4159" y="0"/>
                      </a:cubicBezTo>
                      <a:cubicBezTo>
                        <a:pt x="6377" y="0"/>
                        <a:pt x="8317" y="1663"/>
                        <a:pt x="8317" y="3879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990" name="Freeform 1989">
                  <a:extLst>
                    <a:ext uri="{FF2B5EF4-FFF2-40B4-BE49-F238E27FC236}">
                      <a16:creationId xmlns:a16="http://schemas.microsoft.com/office/drawing/2014/main" id="{70321B0F-91BB-F6B9-1B86-23502C171B3C}"/>
                    </a:ext>
                  </a:extLst>
                </p:cNvPr>
                <p:cNvSpPr/>
                <p:nvPr/>
              </p:nvSpPr>
              <p:spPr>
                <a:xfrm>
                  <a:off x="10317722" y="4918530"/>
                  <a:ext cx="10535" cy="9422"/>
                </a:xfrm>
                <a:custGeom>
                  <a:avLst/>
                  <a:gdLst>
                    <a:gd name="connsiteX0" fmla="*/ 10535 w 10535"/>
                    <a:gd name="connsiteY0" fmla="*/ 4711 h 9422"/>
                    <a:gd name="connsiteX1" fmla="*/ 5267 w 10535"/>
                    <a:gd name="connsiteY1" fmla="*/ 9422 h 9422"/>
                    <a:gd name="connsiteX2" fmla="*/ 0 w 10535"/>
                    <a:gd name="connsiteY2" fmla="*/ 4711 h 9422"/>
                    <a:gd name="connsiteX3" fmla="*/ 5267 w 10535"/>
                    <a:gd name="connsiteY3" fmla="*/ 0 h 9422"/>
                    <a:gd name="connsiteX4" fmla="*/ 10535 w 10535"/>
                    <a:gd name="connsiteY4" fmla="*/ 4711 h 94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535" h="9422">
                      <a:moveTo>
                        <a:pt x="10535" y="4711"/>
                      </a:moveTo>
                      <a:cubicBezTo>
                        <a:pt x="10535" y="7205"/>
                        <a:pt x="8040" y="9422"/>
                        <a:pt x="5267" y="9422"/>
                      </a:cubicBezTo>
                      <a:cubicBezTo>
                        <a:pt x="2495" y="9422"/>
                        <a:pt x="0" y="7205"/>
                        <a:pt x="0" y="4711"/>
                      </a:cubicBezTo>
                      <a:cubicBezTo>
                        <a:pt x="0" y="2217"/>
                        <a:pt x="2495" y="0"/>
                        <a:pt x="5267" y="0"/>
                      </a:cubicBezTo>
                      <a:cubicBezTo>
                        <a:pt x="8040" y="0"/>
                        <a:pt x="10535" y="2217"/>
                        <a:pt x="10535" y="4711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251" name="Graphic 248">
                <a:extLst>
                  <a:ext uri="{FF2B5EF4-FFF2-40B4-BE49-F238E27FC236}">
                    <a16:creationId xmlns:a16="http://schemas.microsoft.com/office/drawing/2014/main" id="{1194A740-0928-6EBB-3D89-D17D5EFEE294}"/>
                  </a:ext>
                </a:extLst>
              </p:cNvPr>
              <p:cNvGrpSpPr/>
              <p:nvPr/>
            </p:nvGrpSpPr>
            <p:grpSpPr>
              <a:xfrm>
                <a:off x="9349445" y="4300437"/>
                <a:ext cx="161923" cy="143170"/>
                <a:chOff x="10012210" y="4299318"/>
                <a:chExt cx="161923" cy="143170"/>
              </a:xfrm>
              <a:grpFill/>
            </p:grpSpPr>
            <p:sp>
              <p:nvSpPr>
                <p:cNvPr id="1969" name="Freeform 1968">
                  <a:extLst>
                    <a:ext uri="{FF2B5EF4-FFF2-40B4-BE49-F238E27FC236}">
                      <a16:creationId xmlns:a16="http://schemas.microsoft.com/office/drawing/2014/main" id="{A76E5CB2-A3DA-56E3-AD53-F945C55D9CEA}"/>
                    </a:ext>
                  </a:extLst>
                </p:cNvPr>
                <p:cNvSpPr/>
                <p:nvPr/>
              </p:nvSpPr>
              <p:spPr>
                <a:xfrm>
                  <a:off x="10108029" y="4431073"/>
                  <a:ext cx="15874" cy="11415"/>
                </a:xfrm>
                <a:custGeom>
                  <a:avLst/>
                  <a:gdLst>
                    <a:gd name="connsiteX0" fmla="*/ 936 w 15874"/>
                    <a:gd name="connsiteY0" fmla="*/ 1663 h 11415"/>
                    <a:gd name="connsiteX1" fmla="*/ 2322 w 15874"/>
                    <a:gd name="connsiteY1" fmla="*/ 3603 h 11415"/>
                    <a:gd name="connsiteX2" fmla="*/ 3985 w 15874"/>
                    <a:gd name="connsiteY2" fmla="*/ 4988 h 11415"/>
                    <a:gd name="connsiteX3" fmla="*/ 5094 w 15874"/>
                    <a:gd name="connsiteY3" fmla="*/ 5542 h 11415"/>
                    <a:gd name="connsiteX4" fmla="*/ 5648 w 15874"/>
                    <a:gd name="connsiteY4" fmla="*/ 6374 h 11415"/>
                    <a:gd name="connsiteX5" fmla="*/ 7589 w 15874"/>
                    <a:gd name="connsiteY5" fmla="*/ 7482 h 11415"/>
                    <a:gd name="connsiteX6" fmla="*/ 9530 w 15874"/>
                    <a:gd name="connsiteY6" fmla="*/ 8868 h 11415"/>
                    <a:gd name="connsiteX7" fmla="*/ 9530 w 15874"/>
                    <a:gd name="connsiteY7" fmla="*/ 9145 h 11415"/>
                    <a:gd name="connsiteX8" fmla="*/ 14797 w 15874"/>
                    <a:gd name="connsiteY8" fmla="*/ 11085 h 11415"/>
                    <a:gd name="connsiteX9" fmla="*/ 15075 w 15874"/>
                    <a:gd name="connsiteY9" fmla="*/ 6651 h 11415"/>
                    <a:gd name="connsiteX10" fmla="*/ 10639 w 15874"/>
                    <a:gd name="connsiteY10" fmla="*/ 5265 h 11415"/>
                    <a:gd name="connsiteX11" fmla="*/ 6480 w 15874"/>
                    <a:gd name="connsiteY11" fmla="*/ 3880 h 11415"/>
                    <a:gd name="connsiteX12" fmla="*/ 3430 w 15874"/>
                    <a:gd name="connsiteY12" fmla="*/ 1940 h 11415"/>
                    <a:gd name="connsiteX13" fmla="*/ 936 w 15874"/>
                    <a:gd name="connsiteY13" fmla="*/ 0 h 11415"/>
                    <a:gd name="connsiteX14" fmla="*/ 104 w 15874"/>
                    <a:gd name="connsiteY14" fmla="*/ 1663 h 114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5874" h="11415">
                      <a:moveTo>
                        <a:pt x="936" y="1663"/>
                      </a:moveTo>
                      <a:cubicBezTo>
                        <a:pt x="1213" y="2494"/>
                        <a:pt x="2044" y="3048"/>
                        <a:pt x="2322" y="3603"/>
                      </a:cubicBezTo>
                      <a:cubicBezTo>
                        <a:pt x="2876" y="4157"/>
                        <a:pt x="3430" y="4711"/>
                        <a:pt x="3985" y="4988"/>
                      </a:cubicBezTo>
                      <a:cubicBezTo>
                        <a:pt x="4262" y="4988"/>
                        <a:pt x="4817" y="5265"/>
                        <a:pt x="5094" y="5542"/>
                      </a:cubicBezTo>
                      <a:cubicBezTo>
                        <a:pt x="5094" y="5542"/>
                        <a:pt x="5372" y="6097"/>
                        <a:pt x="5648" y="6374"/>
                      </a:cubicBezTo>
                      <a:cubicBezTo>
                        <a:pt x="6203" y="6928"/>
                        <a:pt x="7035" y="7205"/>
                        <a:pt x="7589" y="7482"/>
                      </a:cubicBezTo>
                      <a:cubicBezTo>
                        <a:pt x="8144" y="8037"/>
                        <a:pt x="8698" y="8591"/>
                        <a:pt x="9530" y="8868"/>
                      </a:cubicBezTo>
                      <a:cubicBezTo>
                        <a:pt x="9530" y="8868"/>
                        <a:pt x="9530" y="8868"/>
                        <a:pt x="9530" y="9145"/>
                      </a:cubicBezTo>
                      <a:cubicBezTo>
                        <a:pt x="11193" y="10254"/>
                        <a:pt x="12579" y="12193"/>
                        <a:pt x="14797" y="11085"/>
                      </a:cubicBezTo>
                      <a:cubicBezTo>
                        <a:pt x="16184" y="10254"/>
                        <a:pt x="16184" y="8037"/>
                        <a:pt x="15075" y="6651"/>
                      </a:cubicBezTo>
                      <a:cubicBezTo>
                        <a:pt x="13965" y="5265"/>
                        <a:pt x="12025" y="5819"/>
                        <a:pt x="10639" y="5265"/>
                      </a:cubicBezTo>
                      <a:cubicBezTo>
                        <a:pt x="9253" y="4711"/>
                        <a:pt x="7866" y="4434"/>
                        <a:pt x="6480" y="3880"/>
                      </a:cubicBezTo>
                      <a:cubicBezTo>
                        <a:pt x="5372" y="3326"/>
                        <a:pt x="4262" y="2771"/>
                        <a:pt x="3430" y="1940"/>
                      </a:cubicBezTo>
                      <a:cubicBezTo>
                        <a:pt x="2876" y="1386"/>
                        <a:pt x="2044" y="0"/>
                        <a:pt x="936" y="0"/>
                      </a:cubicBezTo>
                      <a:cubicBezTo>
                        <a:pt x="104" y="0"/>
                        <a:pt x="-173" y="832"/>
                        <a:pt x="104" y="1663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970" name="Freeform 1969">
                  <a:extLst>
                    <a:ext uri="{FF2B5EF4-FFF2-40B4-BE49-F238E27FC236}">
                      <a16:creationId xmlns:a16="http://schemas.microsoft.com/office/drawing/2014/main" id="{57641F0F-5F32-7960-7902-CC5ED35DD834}"/>
                    </a:ext>
                  </a:extLst>
                </p:cNvPr>
                <p:cNvSpPr/>
                <p:nvPr/>
              </p:nvSpPr>
              <p:spPr>
                <a:xfrm>
                  <a:off x="10145404" y="4396671"/>
                  <a:ext cx="28729" cy="16081"/>
                </a:xfrm>
                <a:custGeom>
                  <a:avLst/>
                  <a:gdLst>
                    <a:gd name="connsiteX0" fmla="*/ 19007 w 28729"/>
                    <a:gd name="connsiteY0" fmla="*/ 15835 h 16081"/>
                    <a:gd name="connsiteX1" fmla="*/ 27324 w 28729"/>
                    <a:gd name="connsiteY1" fmla="*/ 15835 h 16081"/>
                    <a:gd name="connsiteX2" fmla="*/ 26216 w 28729"/>
                    <a:gd name="connsiteY2" fmla="*/ 10847 h 16081"/>
                    <a:gd name="connsiteX3" fmla="*/ 20948 w 28729"/>
                    <a:gd name="connsiteY3" fmla="*/ 4750 h 16081"/>
                    <a:gd name="connsiteX4" fmla="*/ 15958 w 28729"/>
                    <a:gd name="connsiteY4" fmla="*/ 3365 h 16081"/>
                    <a:gd name="connsiteX5" fmla="*/ 12077 w 28729"/>
                    <a:gd name="connsiteY5" fmla="*/ 2256 h 16081"/>
                    <a:gd name="connsiteX6" fmla="*/ 6809 w 28729"/>
                    <a:gd name="connsiteY6" fmla="*/ 316 h 16081"/>
                    <a:gd name="connsiteX7" fmla="*/ 433 w 28729"/>
                    <a:gd name="connsiteY7" fmla="*/ 2533 h 16081"/>
                    <a:gd name="connsiteX8" fmla="*/ 3205 w 28729"/>
                    <a:gd name="connsiteY8" fmla="*/ 8353 h 16081"/>
                    <a:gd name="connsiteX9" fmla="*/ 9304 w 28729"/>
                    <a:gd name="connsiteY9" fmla="*/ 11955 h 16081"/>
                    <a:gd name="connsiteX10" fmla="*/ 14571 w 28729"/>
                    <a:gd name="connsiteY10" fmla="*/ 13341 h 16081"/>
                    <a:gd name="connsiteX11" fmla="*/ 18176 w 28729"/>
                    <a:gd name="connsiteY11" fmla="*/ 15281 h 16081"/>
                    <a:gd name="connsiteX12" fmla="*/ 18730 w 28729"/>
                    <a:gd name="connsiteY12" fmla="*/ 15281 h 160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28729" h="16081">
                      <a:moveTo>
                        <a:pt x="19007" y="15835"/>
                      </a:moveTo>
                      <a:cubicBezTo>
                        <a:pt x="21780" y="16389"/>
                        <a:pt x="24552" y="15835"/>
                        <a:pt x="27324" y="15835"/>
                      </a:cubicBezTo>
                      <a:cubicBezTo>
                        <a:pt x="30929" y="16389"/>
                        <a:pt x="26493" y="12232"/>
                        <a:pt x="26216" y="10847"/>
                      </a:cubicBezTo>
                      <a:cubicBezTo>
                        <a:pt x="25384" y="8076"/>
                        <a:pt x="23443" y="5859"/>
                        <a:pt x="20948" y="4750"/>
                      </a:cubicBezTo>
                      <a:cubicBezTo>
                        <a:pt x="19285" y="4196"/>
                        <a:pt x="17621" y="3642"/>
                        <a:pt x="15958" y="3365"/>
                      </a:cubicBezTo>
                      <a:cubicBezTo>
                        <a:pt x="14571" y="3365"/>
                        <a:pt x="13185" y="2810"/>
                        <a:pt x="12077" y="2256"/>
                      </a:cubicBezTo>
                      <a:cubicBezTo>
                        <a:pt x="10413" y="1425"/>
                        <a:pt x="8750" y="870"/>
                        <a:pt x="6809" y="316"/>
                      </a:cubicBezTo>
                      <a:cubicBezTo>
                        <a:pt x="4314" y="-515"/>
                        <a:pt x="1819" y="316"/>
                        <a:pt x="433" y="2533"/>
                      </a:cubicBezTo>
                      <a:cubicBezTo>
                        <a:pt x="-953" y="5027"/>
                        <a:pt x="1265" y="6967"/>
                        <a:pt x="3205" y="8353"/>
                      </a:cubicBezTo>
                      <a:cubicBezTo>
                        <a:pt x="5146" y="9738"/>
                        <a:pt x="7364" y="10847"/>
                        <a:pt x="9304" y="11955"/>
                      </a:cubicBezTo>
                      <a:cubicBezTo>
                        <a:pt x="10968" y="13064"/>
                        <a:pt x="12631" y="13064"/>
                        <a:pt x="14571" y="13341"/>
                      </a:cubicBezTo>
                      <a:cubicBezTo>
                        <a:pt x="15958" y="13341"/>
                        <a:pt x="16789" y="15004"/>
                        <a:pt x="18176" y="15281"/>
                      </a:cubicBezTo>
                      <a:cubicBezTo>
                        <a:pt x="18176" y="15281"/>
                        <a:pt x="18730" y="15281"/>
                        <a:pt x="18730" y="15281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971" name="Freeform 1970">
                  <a:extLst>
                    <a:ext uri="{FF2B5EF4-FFF2-40B4-BE49-F238E27FC236}">
                      <a16:creationId xmlns:a16="http://schemas.microsoft.com/office/drawing/2014/main" id="{39418D7C-108F-FF46-C2EF-B64EDE2F08BF}"/>
                    </a:ext>
                  </a:extLst>
                </p:cNvPr>
                <p:cNvSpPr/>
                <p:nvPr/>
              </p:nvSpPr>
              <p:spPr>
                <a:xfrm>
                  <a:off x="10160185" y="4381678"/>
                  <a:ext cx="3685" cy="5331"/>
                </a:xfrm>
                <a:custGeom>
                  <a:avLst/>
                  <a:gdLst>
                    <a:gd name="connsiteX0" fmla="*/ 68 w 3685"/>
                    <a:gd name="connsiteY0" fmla="*/ 4501 h 5331"/>
                    <a:gd name="connsiteX1" fmla="*/ 2009 w 3685"/>
                    <a:gd name="connsiteY1" fmla="*/ 67 h 5331"/>
                    <a:gd name="connsiteX2" fmla="*/ 3672 w 3685"/>
                    <a:gd name="connsiteY2" fmla="*/ 3669 h 5331"/>
                    <a:gd name="connsiteX3" fmla="*/ 2563 w 3685"/>
                    <a:gd name="connsiteY3" fmla="*/ 5332 h 5331"/>
                    <a:gd name="connsiteX4" fmla="*/ 346 w 3685"/>
                    <a:gd name="connsiteY4" fmla="*/ 4501 h 53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685" h="5331">
                      <a:moveTo>
                        <a:pt x="68" y="4501"/>
                      </a:moveTo>
                      <a:cubicBezTo>
                        <a:pt x="-209" y="3115"/>
                        <a:pt x="346" y="344"/>
                        <a:pt x="2009" y="67"/>
                      </a:cubicBezTo>
                      <a:cubicBezTo>
                        <a:pt x="3949" y="-488"/>
                        <a:pt x="3672" y="2561"/>
                        <a:pt x="3672" y="3669"/>
                      </a:cubicBezTo>
                      <a:cubicBezTo>
                        <a:pt x="3672" y="4501"/>
                        <a:pt x="3395" y="5055"/>
                        <a:pt x="2563" y="5332"/>
                      </a:cubicBezTo>
                      <a:cubicBezTo>
                        <a:pt x="2009" y="5332"/>
                        <a:pt x="346" y="5332"/>
                        <a:pt x="346" y="4501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972" name="Freeform 1971">
                  <a:extLst>
                    <a:ext uri="{FF2B5EF4-FFF2-40B4-BE49-F238E27FC236}">
                      <a16:creationId xmlns:a16="http://schemas.microsoft.com/office/drawing/2014/main" id="{9356D646-9F08-BF94-C066-38E78AF45C06}"/>
                    </a:ext>
                  </a:extLst>
                </p:cNvPr>
                <p:cNvSpPr/>
                <p:nvPr/>
              </p:nvSpPr>
              <p:spPr>
                <a:xfrm>
                  <a:off x="10122977" y="4344320"/>
                  <a:ext cx="28481" cy="39750"/>
                </a:xfrm>
                <a:custGeom>
                  <a:avLst/>
                  <a:gdLst>
                    <a:gd name="connsiteX0" fmla="*/ 15929 w 28481"/>
                    <a:gd name="connsiteY0" fmla="*/ 32159 h 39750"/>
                    <a:gd name="connsiteX1" fmla="*/ 10661 w 28481"/>
                    <a:gd name="connsiteY1" fmla="*/ 25508 h 39750"/>
                    <a:gd name="connsiteX2" fmla="*/ 6502 w 28481"/>
                    <a:gd name="connsiteY2" fmla="*/ 19134 h 39750"/>
                    <a:gd name="connsiteX3" fmla="*/ 2067 w 28481"/>
                    <a:gd name="connsiteY3" fmla="*/ 11375 h 39750"/>
                    <a:gd name="connsiteX4" fmla="*/ 126 w 28481"/>
                    <a:gd name="connsiteY4" fmla="*/ 2507 h 39750"/>
                    <a:gd name="connsiteX5" fmla="*/ 12047 w 28481"/>
                    <a:gd name="connsiteY5" fmla="*/ 6941 h 39750"/>
                    <a:gd name="connsiteX6" fmla="*/ 20919 w 28481"/>
                    <a:gd name="connsiteY6" fmla="*/ 21906 h 39750"/>
                    <a:gd name="connsiteX7" fmla="*/ 27018 w 28481"/>
                    <a:gd name="connsiteY7" fmla="*/ 31605 h 39750"/>
                    <a:gd name="connsiteX8" fmla="*/ 28127 w 28481"/>
                    <a:gd name="connsiteY8" fmla="*/ 36870 h 39750"/>
                    <a:gd name="connsiteX9" fmla="*/ 28404 w 28481"/>
                    <a:gd name="connsiteY9" fmla="*/ 38533 h 39750"/>
                    <a:gd name="connsiteX10" fmla="*/ 26741 w 28481"/>
                    <a:gd name="connsiteY10" fmla="*/ 39641 h 39750"/>
                    <a:gd name="connsiteX11" fmla="*/ 23691 w 28481"/>
                    <a:gd name="connsiteY11" fmla="*/ 39087 h 39750"/>
                    <a:gd name="connsiteX12" fmla="*/ 20919 w 28481"/>
                    <a:gd name="connsiteY12" fmla="*/ 37425 h 39750"/>
                    <a:gd name="connsiteX13" fmla="*/ 17869 w 28481"/>
                    <a:gd name="connsiteY13" fmla="*/ 34653 h 39750"/>
                    <a:gd name="connsiteX14" fmla="*/ 16205 w 28481"/>
                    <a:gd name="connsiteY14" fmla="*/ 31605 h 397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28481" h="39750">
                      <a:moveTo>
                        <a:pt x="15929" y="32159"/>
                      </a:moveTo>
                      <a:cubicBezTo>
                        <a:pt x="14265" y="29942"/>
                        <a:pt x="12324" y="27725"/>
                        <a:pt x="10661" y="25508"/>
                      </a:cubicBezTo>
                      <a:cubicBezTo>
                        <a:pt x="9275" y="23291"/>
                        <a:pt x="7888" y="21074"/>
                        <a:pt x="6502" y="19134"/>
                      </a:cubicBezTo>
                      <a:cubicBezTo>
                        <a:pt x="4839" y="16641"/>
                        <a:pt x="3453" y="14146"/>
                        <a:pt x="2067" y="11375"/>
                      </a:cubicBezTo>
                      <a:cubicBezTo>
                        <a:pt x="958" y="8881"/>
                        <a:pt x="-429" y="5556"/>
                        <a:pt x="126" y="2507"/>
                      </a:cubicBezTo>
                      <a:cubicBezTo>
                        <a:pt x="1235" y="-4421"/>
                        <a:pt x="10384" y="5001"/>
                        <a:pt x="12047" y="6941"/>
                      </a:cubicBezTo>
                      <a:cubicBezTo>
                        <a:pt x="15651" y="11375"/>
                        <a:pt x="17869" y="17195"/>
                        <a:pt x="20919" y="21906"/>
                      </a:cubicBezTo>
                      <a:cubicBezTo>
                        <a:pt x="22860" y="25231"/>
                        <a:pt x="25354" y="28279"/>
                        <a:pt x="27018" y="31605"/>
                      </a:cubicBezTo>
                      <a:cubicBezTo>
                        <a:pt x="27850" y="33268"/>
                        <a:pt x="28127" y="34930"/>
                        <a:pt x="28127" y="36870"/>
                      </a:cubicBezTo>
                      <a:cubicBezTo>
                        <a:pt x="28127" y="37425"/>
                        <a:pt x="28681" y="37979"/>
                        <a:pt x="28404" y="38533"/>
                      </a:cubicBezTo>
                      <a:cubicBezTo>
                        <a:pt x="28404" y="39087"/>
                        <a:pt x="27295" y="39641"/>
                        <a:pt x="26741" y="39641"/>
                      </a:cubicBezTo>
                      <a:cubicBezTo>
                        <a:pt x="25909" y="39918"/>
                        <a:pt x="24246" y="39641"/>
                        <a:pt x="23691" y="39087"/>
                      </a:cubicBezTo>
                      <a:cubicBezTo>
                        <a:pt x="22582" y="38533"/>
                        <a:pt x="21750" y="37979"/>
                        <a:pt x="20919" y="37425"/>
                      </a:cubicBezTo>
                      <a:cubicBezTo>
                        <a:pt x="19533" y="36593"/>
                        <a:pt x="18423" y="36039"/>
                        <a:pt x="17869" y="34653"/>
                      </a:cubicBezTo>
                      <a:cubicBezTo>
                        <a:pt x="17315" y="33545"/>
                        <a:pt x="16761" y="32436"/>
                        <a:pt x="16205" y="31605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973" name="Freeform 1972">
                  <a:extLst>
                    <a:ext uri="{FF2B5EF4-FFF2-40B4-BE49-F238E27FC236}">
                      <a16:creationId xmlns:a16="http://schemas.microsoft.com/office/drawing/2014/main" id="{BA95D747-FC0F-EDCF-DE52-C774D8B0CF72}"/>
                    </a:ext>
                  </a:extLst>
                </p:cNvPr>
                <p:cNvSpPr/>
                <p:nvPr/>
              </p:nvSpPr>
              <p:spPr>
                <a:xfrm>
                  <a:off x="10098365" y="4370983"/>
                  <a:ext cx="31660" cy="19665"/>
                </a:xfrm>
                <a:custGeom>
                  <a:avLst/>
                  <a:gdLst>
                    <a:gd name="connsiteX0" fmla="*/ 5332 w 31660"/>
                    <a:gd name="connsiteY0" fmla="*/ 14088 h 19665"/>
                    <a:gd name="connsiteX1" fmla="*/ 2282 w 31660"/>
                    <a:gd name="connsiteY1" fmla="*/ 9931 h 19665"/>
                    <a:gd name="connsiteX2" fmla="*/ 2005 w 31660"/>
                    <a:gd name="connsiteY2" fmla="*/ 9931 h 19665"/>
                    <a:gd name="connsiteX3" fmla="*/ 896 w 31660"/>
                    <a:gd name="connsiteY3" fmla="*/ 1063 h 19665"/>
                    <a:gd name="connsiteX4" fmla="*/ 10877 w 31660"/>
                    <a:gd name="connsiteY4" fmla="*/ 2449 h 19665"/>
                    <a:gd name="connsiteX5" fmla="*/ 21689 w 31660"/>
                    <a:gd name="connsiteY5" fmla="*/ 4665 h 19665"/>
                    <a:gd name="connsiteX6" fmla="*/ 25847 w 31660"/>
                    <a:gd name="connsiteY6" fmla="*/ 7160 h 19665"/>
                    <a:gd name="connsiteX7" fmla="*/ 29728 w 31660"/>
                    <a:gd name="connsiteY7" fmla="*/ 10208 h 19665"/>
                    <a:gd name="connsiteX8" fmla="*/ 30838 w 31660"/>
                    <a:gd name="connsiteY8" fmla="*/ 16859 h 19665"/>
                    <a:gd name="connsiteX9" fmla="*/ 25015 w 31660"/>
                    <a:gd name="connsiteY9" fmla="*/ 19630 h 19665"/>
                    <a:gd name="connsiteX10" fmla="*/ 17808 w 31660"/>
                    <a:gd name="connsiteY10" fmla="*/ 17690 h 19665"/>
                    <a:gd name="connsiteX11" fmla="*/ 15035 w 31660"/>
                    <a:gd name="connsiteY11" fmla="*/ 17690 h 19665"/>
                    <a:gd name="connsiteX12" fmla="*/ 12263 w 31660"/>
                    <a:gd name="connsiteY12" fmla="*/ 17690 h 19665"/>
                    <a:gd name="connsiteX13" fmla="*/ 9491 w 31660"/>
                    <a:gd name="connsiteY13" fmla="*/ 16859 h 19665"/>
                    <a:gd name="connsiteX14" fmla="*/ 5055 w 31660"/>
                    <a:gd name="connsiteY14" fmla="*/ 13811 h 196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1660" h="19665">
                      <a:moveTo>
                        <a:pt x="5332" y="14088"/>
                      </a:moveTo>
                      <a:cubicBezTo>
                        <a:pt x="4223" y="12979"/>
                        <a:pt x="2837" y="11316"/>
                        <a:pt x="2282" y="9931"/>
                      </a:cubicBezTo>
                      <a:cubicBezTo>
                        <a:pt x="2282" y="9931"/>
                        <a:pt x="2282" y="9931"/>
                        <a:pt x="2005" y="9931"/>
                      </a:cubicBezTo>
                      <a:cubicBezTo>
                        <a:pt x="1174" y="7714"/>
                        <a:pt x="-1322" y="3003"/>
                        <a:pt x="896" y="1063"/>
                      </a:cubicBezTo>
                      <a:cubicBezTo>
                        <a:pt x="3668" y="-1431"/>
                        <a:pt x="8104" y="1063"/>
                        <a:pt x="10877" y="2449"/>
                      </a:cubicBezTo>
                      <a:cubicBezTo>
                        <a:pt x="14203" y="3834"/>
                        <a:pt x="18084" y="3003"/>
                        <a:pt x="21689" y="4665"/>
                      </a:cubicBezTo>
                      <a:cubicBezTo>
                        <a:pt x="23075" y="5220"/>
                        <a:pt x="24461" y="6328"/>
                        <a:pt x="25847" y="7160"/>
                      </a:cubicBezTo>
                      <a:cubicBezTo>
                        <a:pt x="27233" y="8268"/>
                        <a:pt x="28620" y="9099"/>
                        <a:pt x="29728" y="10208"/>
                      </a:cubicBezTo>
                      <a:cubicBezTo>
                        <a:pt x="31392" y="12148"/>
                        <a:pt x="32501" y="14642"/>
                        <a:pt x="30838" y="16859"/>
                      </a:cubicBezTo>
                      <a:cubicBezTo>
                        <a:pt x="29728" y="18522"/>
                        <a:pt x="26956" y="19907"/>
                        <a:pt x="25015" y="19630"/>
                      </a:cubicBezTo>
                      <a:cubicBezTo>
                        <a:pt x="22521" y="19076"/>
                        <a:pt x="20302" y="18245"/>
                        <a:pt x="17808" y="17690"/>
                      </a:cubicBezTo>
                      <a:cubicBezTo>
                        <a:pt x="16976" y="17690"/>
                        <a:pt x="15866" y="17690"/>
                        <a:pt x="15035" y="17690"/>
                      </a:cubicBezTo>
                      <a:cubicBezTo>
                        <a:pt x="14203" y="17690"/>
                        <a:pt x="13372" y="17690"/>
                        <a:pt x="12263" y="17690"/>
                      </a:cubicBezTo>
                      <a:cubicBezTo>
                        <a:pt x="11431" y="17690"/>
                        <a:pt x="10322" y="17413"/>
                        <a:pt x="9491" y="16859"/>
                      </a:cubicBezTo>
                      <a:cubicBezTo>
                        <a:pt x="7827" y="16305"/>
                        <a:pt x="6163" y="15196"/>
                        <a:pt x="5055" y="13811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974" name="Freeform 1973">
                  <a:extLst>
                    <a:ext uri="{FF2B5EF4-FFF2-40B4-BE49-F238E27FC236}">
                      <a16:creationId xmlns:a16="http://schemas.microsoft.com/office/drawing/2014/main" id="{8AD421FC-4665-8EF2-2F38-EE1615AF4A2E}"/>
                    </a:ext>
                  </a:extLst>
                </p:cNvPr>
                <p:cNvSpPr/>
                <p:nvPr/>
              </p:nvSpPr>
              <p:spPr>
                <a:xfrm>
                  <a:off x="10109475" y="4362693"/>
                  <a:ext cx="11743" cy="6581"/>
                </a:xfrm>
                <a:custGeom>
                  <a:avLst/>
                  <a:gdLst>
                    <a:gd name="connsiteX0" fmla="*/ 7807 w 11743"/>
                    <a:gd name="connsiteY0" fmla="*/ 2148 h 6581"/>
                    <a:gd name="connsiteX1" fmla="*/ 10579 w 11743"/>
                    <a:gd name="connsiteY1" fmla="*/ 3811 h 6581"/>
                    <a:gd name="connsiteX2" fmla="*/ 11688 w 11743"/>
                    <a:gd name="connsiteY2" fmla="*/ 5750 h 6581"/>
                    <a:gd name="connsiteX3" fmla="*/ 8916 w 11743"/>
                    <a:gd name="connsiteY3" fmla="*/ 6582 h 6581"/>
                    <a:gd name="connsiteX4" fmla="*/ 6143 w 11743"/>
                    <a:gd name="connsiteY4" fmla="*/ 6582 h 6581"/>
                    <a:gd name="connsiteX5" fmla="*/ 4203 w 11743"/>
                    <a:gd name="connsiteY5" fmla="*/ 5473 h 6581"/>
                    <a:gd name="connsiteX6" fmla="*/ 2262 w 11743"/>
                    <a:gd name="connsiteY6" fmla="*/ 3533 h 6581"/>
                    <a:gd name="connsiteX7" fmla="*/ 876 w 11743"/>
                    <a:gd name="connsiteY7" fmla="*/ 1593 h 6581"/>
                    <a:gd name="connsiteX8" fmla="*/ 44 w 11743"/>
                    <a:gd name="connsiteY8" fmla="*/ 208 h 6581"/>
                    <a:gd name="connsiteX9" fmla="*/ 7807 w 11743"/>
                    <a:gd name="connsiteY9" fmla="*/ 1870 h 65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1743" h="6581">
                      <a:moveTo>
                        <a:pt x="7807" y="2148"/>
                      </a:moveTo>
                      <a:cubicBezTo>
                        <a:pt x="8639" y="2702"/>
                        <a:pt x="9748" y="3256"/>
                        <a:pt x="10579" y="3811"/>
                      </a:cubicBezTo>
                      <a:cubicBezTo>
                        <a:pt x="11134" y="4088"/>
                        <a:pt x="11966" y="4919"/>
                        <a:pt x="11688" y="5750"/>
                      </a:cubicBezTo>
                      <a:cubicBezTo>
                        <a:pt x="11411" y="6304"/>
                        <a:pt x="9471" y="6582"/>
                        <a:pt x="8916" y="6582"/>
                      </a:cubicBezTo>
                      <a:cubicBezTo>
                        <a:pt x="8085" y="6582"/>
                        <a:pt x="6975" y="6582"/>
                        <a:pt x="6143" y="6582"/>
                      </a:cubicBezTo>
                      <a:cubicBezTo>
                        <a:pt x="5312" y="6582"/>
                        <a:pt x="4757" y="6027"/>
                        <a:pt x="4203" y="5473"/>
                      </a:cubicBezTo>
                      <a:cubicBezTo>
                        <a:pt x="3649" y="4919"/>
                        <a:pt x="2817" y="4365"/>
                        <a:pt x="2262" y="3533"/>
                      </a:cubicBezTo>
                      <a:cubicBezTo>
                        <a:pt x="1708" y="2979"/>
                        <a:pt x="1431" y="2148"/>
                        <a:pt x="876" y="1593"/>
                      </a:cubicBezTo>
                      <a:cubicBezTo>
                        <a:pt x="876" y="1593"/>
                        <a:pt x="-232" y="208"/>
                        <a:pt x="44" y="208"/>
                      </a:cubicBezTo>
                      <a:cubicBezTo>
                        <a:pt x="2540" y="-346"/>
                        <a:pt x="5589" y="208"/>
                        <a:pt x="7807" y="187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975" name="Freeform 1974">
                  <a:extLst>
                    <a:ext uri="{FF2B5EF4-FFF2-40B4-BE49-F238E27FC236}">
                      <a16:creationId xmlns:a16="http://schemas.microsoft.com/office/drawing/2014/main" id="{BE8F05AD-6CAB-6229-DEE9-8998D240F675}"/>
                    </a:ext>
                  </a:extLst>
                </p:cNvPr>
                <p:cNvSpPr/>
                <p:nvPr/>
              </p:nvSpPr>
              <p:spPr>
                <a:xfrm>
                  <a:off x="10082132" y="4363455"/>
                  <a:ext cx="7149" cy="6928"/>
                </a:xfrm>
                <a:custGeom>
                  <a:avLst/>
                  <a:gdLst>
                    <a:gd name="connsiteX0" fmla="*/ 1604 w 7149"/>
                    <a:gd name="connsiteY0" fmla="*/ 6928 h 6928"/>
                    <a:gd name="connsiteX1" fmla="*/ 496 w 7149"/>
                    <a:gd name="connsiteY1" fmla="*/ 2217 h 6928"/>
                    <a:gd name="connsiteX2" fmla="*/ 4932 w 7149"/>
                    <a:gd name="connsiteY2" fmla="*/ 0 h 6928"/>
                    <a:gd name="connsiteX3" fmla="*/ 7149 w 7149"/>
                    <a:gd name="connsiteY3" fmla="*/ 1109 h 6928"/>
                    <a:gd name="connsiteX4" fmla="*/ 4654 w 7149"/>
                    <a:gd name="connsiteY4" fmla="*/ 3880 h 6928"/>
                    <a:gd name="connsiteX5" fmla="*/ 1604 w 7149"/>
                    <a:gd name="connsiteY5" fmla="*/ 6651 h 69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149" h="6928">
                      <a:moveTo>
                        <a:pt x="1604" y="6928"/>
                      </a:moveTo>
                      <a:cubicBezTo>
                        <a:pt x="-613" y="6928"/>
                        <a:pt x="-59" y="3603"/>
                        <a:pt x="496" y="2217"/>
                      </a:cubicBezTo>
                      <a:cubicBezTo>
                        <a:pt x="1328" y="277"/>
                        <a:pt x="2991" y="0"/>
                        <a:pt x="4932" y="0"/>
                      </a:cubicBezTo>
                      <a:cubicBezTo>
                        <a:pt x="5763" y="0"/>
                        <a:pt x="7149" y="0"/>
                        <a:pt x="7149" y="1109"/>
                      </a:cubicBezTo>
                      <a:cubicBezTo>
                        <a:pt x="7149" y="2217"/>
                        <a:pt x="5486" y="3326"/>
                        <a:pt x="4654" y="3880"/>
                      </a:cubicBezTo>
                      <a:cubicBezTo>
                        <a:pt x="3546" y="4988"/>
                        <a:pt x="3546" y="6651"/>
                        <a:pt x="1604" y="6651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976" name="Freeform 1975">
                  <a:extLst>
                    <a:ext uri="{FF2B5EF4-FFF2-40B4-BE49-F238E27FC236}">
                      <a16:creationId xmlns:a16="http://schemas.microsoft.com/office/drawing/2014/main" id="{B63D90D6-EEED-A2F2-64BC-A917B082AEBA}"/>
                    </a:ext>
                  </a:extLst>
                </p:cNvPr>
                <p:cNvSpPr/>
                <p:nvPr/>
              </p:nvSpPr>
              <p:spPr>
                <a:xfrm>
                  <a:off x="10062756" y="4323614"/>
                  <a:ext cx="43158" cy="28180"/>
                </a:xfrm>
                <a:custGeom>
                  <a:avLst/>
                  <a:gdLst>
                    <a:gd name="connsiteX0" fmla="*/ 15435 w 43158"/>
                    <a:gd name="connsiteY0" fmla="*/ 13791 h 28180"/>
                    <a:gd name="connsiteX1" fmla="*/ 12386 w 43158"/>
                    <a:gd name="connsiteY1" fmla="*/ 11574 h 28180"/>
                    <a:gd name="connsiteX2" fmla="*/ 8782 w 43158"/>
                    <a:gd name="connsiteY2" fmla="*/ 9357 h 28180"/>
                    <a:gd name="connsiteX3" fmla="*/ 5732 w 43158"/>
                    <a:gd name="connsiteY3" fmla="*/ 6586 h 28180"/>
                    <a:gd name="connsiteX4" fmla="*/ 3237 w 43158"/>
                    <a:gd name="connsiteY4" fmla="*/ 4369 h 28180"/>
                    <a:gd name="connsiteX5" fmla="*/ 742 w 43158"/>
                    <a:gd name="connsiteY5" fmla="*/ 489 h 28180"/>
                    <a:gd name="connsiteX6" fmla="*/ 7673 w 43158"/>
                    <a:gd name="connsiteY6" fmla="*/ 1598 h 28180"/>
                    <a:gd name="connsiteX7" fmla="*/ 19039 w 43158"/>
                    <a:gd name="connsiteY7" fmla="*/ 6586 h 28180"/>
                    <a:gd name="connsiteX8" fmla="*/ 23475 w 43158"/>
                    <a:gd name="connsiteY8" fmla="*/ 9912 h 28180"/>
                    <a:gd name="connsiteX9" fmla="*/ 28466 w 43158"/>
                    <a:gd name="connsiteY9" fmla="*/ 12683 h 28180"/>
                    <a:gd name="connsiteX10" fmla="*/ 34010 w 43158"/>
                    <a:gd name="connsiteY10" fmla="*/ 16285 h 28180"/>
                    <a:gd name="connsiteX11" fmla="*/ 39832 w 43158"/>
                    <a:gd name="connsiteY11" fmla="*/ 19334 h 28180"/>
                    <a:gd name="connsiteX12" fmla="*/ 43159 w 43158"/>
                    <a:gd name="connsiteY12" fmla="*/ 25984 h 28180"/>
                    <a:gd name="connsiteX13" fmla="*/ 35951 w 43158"/>
                    <a:gd name="connsiteY13" fmla="*/ 26816 h 28180"/>
                    <a:gd name="connsiteX14" fmla="*/ 26802 w 43158"/>
                    <a:gd name="connsiteY14" fmla="*/ 22382 h 28180"/>
                    <a:gd name="connsiteX15" fmla="*/ 24584 w 43158"/>
                    <a:gd name="connsiteY15" fmla="*/ 20165 h 28180"/>
                    <a:gd name="connsiteX16" fmla="*/ 20149 w 43158"/>
                    <a:gd name="connsiteY16" fmla="*/ 17117 h 28180"/>
                    <a:gd name="connsiteX17" fmla="*/ 15435 w 43158"/>
                    <a:gd name="connsiteY17" fmla="*/ 13791 h 281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43158" h="28180">
                      <a:moveTo>
                        <a:pt x="15435" y="13791"/>
                      </a:moveTo>
                      <a:cubicBezTo>
                        <a:pt x="14327" y="13237"/>
                        <a:pt x="13495" y="12406"/>
                        <a:pt x="12386" y="11574"/>
                      </a:cubicBezTo>
                      <a:cubicBezTo>
                        <a:pt x="11277" y="10743"/>
                        <a:pt x="10168" y="10189"/>
                        <a:pt x="8782" y="9357"/>
                      </a:cubicBezTo>
                      <a:cubicBezTo>
                        <a:pt x="7673" y="8526"/>
                        <a:pt x="6564" y="7417"/>
                        <a:pt x="5732" y="6586"/>
                      </a:cubicBezTo>
                      <a:cubicBezTo>
                        <a:pt x="4901" y="6032"/>
                        <a:pt x="3515" y="5200"/>
                        <a:pt x="3237" y="4369"/>
                      </a:cubicBezTo>
                      <a:cubicBezTo>
                        <a:pt x="1851" y="4092"/>
                        <a:pt x="-1476" y="2152"/>
                        <a:pt x="742" y="489"/>
                      </a:cubicBezTo>
                      <a:cubicBezTo>
                        <a:pt x="2683" y="-896"/>
                        <a:pt x="5732" y="1044"/>
                        <a:pt x="7673" y="1598"/>
                      </a:cubicBezTo>
                      <a:cubicBezTo>
                        <a:pt x="11832" y="2984"/>
                        <a:pt x="15713" y="3815"/>
                        <a:pt x="19039" y="6586"/>
                      </a:cubicBezTo>
                      <a:cubicBezTo>
                        <a:pt x="20426" y="7972"/>
                        <a:pt x="21812" y="9080"/>
                        <a:pt x="23475" y="9912"/>
                      </a:cubicBezTo>
                      <a:cubicBezTo>
                        <a:pt x="25138" y="10743"/>
                        <a:pt x="26802" y="11851"/>
                        <a:pt x="28466" y="12683"/>
                      </a:cubicBezTo>
                      <a:cubicBezTo>
                        <a:pt x="30406" y="13791"/>
                        <a:pt x="32069" y="15177"/>
                        <a:pt x="34010" y="16285"/>
                      </a:cubicBezTo>
                      <a:cubicBezTo>
                        <a:pt x="35951" y="17117"/>
                        <a:pt x="38169" y="17394"/>
                        <a:pt x="39832" y="19334"/>
                      </a:cubicBezTo>
                      <a:cubicBezTo>
                        <a:pt x="41218" y="20719"/>
                        <a:pt x="43159" y="23768"/>
                        <a:pt x="43159" y="25984"/>
                      </a:cubicBezTo>
                      <a:cubicBezTo>
                        <a:pt x="43159" y="29587"/>
                        <a:pt x="37614" y="27925"/>
                        <a:pt x="35951" y="26816"/>
                      </a:cubicBezTo>
                      <a:cubicBezTo>
                        <a:pt x="32901" y="25153"/>
                        <a:pt x="29297" y="24876"/>
                        <a:pt x="26802" y="22382"/>
                      </a:cubicBezTo>
                      <a:cubicBezTo>
                        <a:pt x="25970" y="21551"/>
                        <a:pt x="25416" y="20719"/>
                        <a:pt x="24584" y="20165"/>
                      </a:cubicBezTo>
                      <a:cubicBezTo>
                        <a:pt x="23198" y="19056"/>
                        <a:pt x="21535" y="18225"/>
                        <a:pt x="20149" y="17117"/>
                      </a:cubicBezTo>
                      <a:cubicBezTo>
                        <a:pt x="18485" y="16285"/>
                        <a:pt x="17099" y="14623"/>
                        <a:pt x="15435" y="13791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977" name="Freeform 1976">
                  <a:extLst>
                    <a:ext uri="{FF2B5EF4-FFF2-40B4-BE49-F238E27FC236}">
                      <a16:creationId xmlns:a16="http://schemas.microsoft.com/office/drawing/2014/main" id="{478ADBE3-484F-D296-5661-596096D6AB20}"/>
                    </a:ext>
                  </a:extLst>
                </p:cNvPr>
                <p:cNvSpPr/>
                <p:nvPr/>
              </p:nvSpPr>
              <p:spPr>
                <a:xfrm>
                  <a:off x="10036329" y="4335158"/>
                  <a:ext cx="13363" cy="16350"/>
                </a:xfrm>
                <a:custGeom>
                  <a:avLst/>
                  <a:gdLst>
                    <a:gd name="connsiteX0" fmla="*/ 8040 w 13363"/>
                    <a:gd name="connsiteY0" fmla="*/ 3910 h 16350"/>
                    <a:gd name="connsiteX1" fmla="*/ 3881 w 13363"/>
                    <a:gd name="connsiteY1" fmla="*/ 30 h 16350"/>
                    <a:gd name="connsiteX2" fmla="*/ 0 w 13363"/>
                    <a:gd name="connsiteY2" fmla="*/ 3356 h 16350"/>
                    <a:gd name="connsiteX3" fmla="*/ 832 w 13363"/>
                    <a:gd name="connsiteY3" fmla="*/ 7235 h 16350"/>
                    <a:gd name="connsiteX4" fmla="*/ 2772 w 13363"/>
                    <a:gd name="connsiteY4" fmla="*/ 9175 h 16350"/>
                    <a:gd name="connsiteX5" fmla="*/ 4159 w 13363"/>
                    <a:gd name="connsiteY5" fmla="*/ 11115 h 16350"/>
                    <a:gd name="connsiteX6" fmla="*/ 6099 w 13363"/>
                    <a:gd name="connsiteY6" fmla="*/ 13332 h 16350"/>
                    <a:gd name="connsiteX7" fmla="*/ 7208 w 13363"/>
                    <a:gd name="connsiteY7" fmla="*/ 14718 h 16350"/>
                    <a:gd name="connsiteX8" fmla="*/ 7763 w 13363"/>
                    <a:gd name="connsiteY8" fmla="*/ 15826 h 16350"/>
                    <a:gd name="connsiteX9" fmla="*/ 11089 w 13363"/>
                    <a:gd name="connsiteY9" fmla="*/ 15826 h 16350"/>
                    <a:gd name="connsiteX10" fmla="*/ 13307 w 13363"/>
                    <a:gd name="connsiteY10" fmla="*/ 14163 h 16350"/>
                    <a:gd name="connsiteX11" fmla="*/ 12476 w 13363"/>
                    <a:gd name="connsiteY11" fmla="*/ 11669 h 16350"/>
                    <a:gd name="connsiteX12" fmla="*/ 10535 w 13363"/>
                    <a:gd name="connsiteY12" fmla="*/ 8344 h 16350"/>
                    <a:gd name="connsiteX13" fmla="*/ 7763 w 13363"/>
                    <a:gd name="connsiteY13" fmla="*/ 3633 h 163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3363" h="16350">
                      <a:moveTo>
                        <a:pt x="8040" y="3910"/>
                      </a:moveTo>
                      <a:cubicBezTo>
                        <a:pt x="6931" y="2247"/>
                        <a:pt x="6099" y="307"/>
                        <a:pt x="3881" y="30"/>
                      </a:cubicBezTo>
                      <a:cubicBezTo>
                        <a:pt x="1663" y="-247"/>
                        <a:pt x="0" y="1416"/>
                        <a:pt x="0" y="3356"/>
                      </a:cubicBezTo>
                      <a:cubicBezTo>
                        <a:pt x="0" y="4741"/>
                        <a:pt x="0" y="6127"/>
                        <a:pt x="832" y="7235"/>
                      </a:cubicBezTo>
                      <a:cubicBezTo>
                        <a:pt x="1386" y="8067"/>
                        <a:pt x="2218" y="8621"/>
                        <a:pt x="2772" y="9175"/>
                      </a:cubicBezTo>
                      <a:cubicBezTo>
                        <a:pt x="3327" y="9730"/>
                        <a:pt x="3604" y="10561"/>
                        <a:pt x="4159" y="11115"/>
                      </a:cubicBezTo>
                      <a:cubicBezTo>
                        <a:pt x="4713" y="11947"/>
                        <a:pt x="5545" y="12501"/>
                        <a:pt x="6099" y="13332"/>
                      </a:cubicBezTo>
                      <a:cubicBezTo>
                        <a:pt x="6377" y="13886"/>
                        <a:pt x="6931" y="14163"/>
                        <a:pt x="7208" y="14718"/>
                      </a:cubicBezTo>
                      <a:cubicBezTo>
                        <a:pt x="7208" y="14995"/>
                        <a:pt x="7485" y="15549"/>
                        <a:pt x="7763" y="15826"/>
                      </a:cubicBezTo>
                      <a:cubicBezTo>
                        <a:pt x="8594" y="16658"/>
                        <a:pt x="10258" y="16381"/>
                        <a:pt x="11089" y="15826"/>
                      </a:cubicBezTo>
                      <a:cubicBezTo>
                        <a:pt x="11644" y="15549"/>
                        <a:pt x="13030" y="14995"/>
                        <a:pt x="13307" y="14163"/>
                      </a:cubicBezTo>
                      <a:cubicBezTo>
                        <a:pt x="13584" y="13332"/>
                        <a:pt x="12752" y="12501"/>
                        <a:pt x="12476" y="11669"/>
                      </a:cubicBezTo>
                      <a:cubicBezTo>
                        <a:pt x="11921" y="10561"/>
                        <a:pt x="11089" y="9453"/>
                        <a:pt x="10535" y="8344"/>
                      </a:cubicBezTo>
                      <a:cubicBezTo>
                        <a:pt x="9703" y="6681"/>
                        <a:pt x="8871" y="5296"/>
                        <a:pt x="7763" y="3633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978" name="Freeform 1977">
                  <a:extLst>
                    <a:ext uri="{FF2B5EF4-FFF2-40B4-BE49-F238E27FC236}">
                      <a16:creationId xmlns:a16="http://schemas.microsoft.com/office/drawing/2014/main" id="{EE237D21-6853-8C07-D37C-7864894C216B}"/>
                    </a:ext>
                  </a:extLst>
                </p:cNvPr>
                <p:cNvSpPr/>
                <p:nvPr/>
              </p:nvSpPr>
              <p:spPr>
                <a:xfrm>
                  <a:off x="10050468" y="4350153"/>
                  <a:ext cx="8514" cy="7656"/>
                </a:xfrm>
                <a:custGeom>
                  <a:avLst/>
                  <a:gdLst>
                    <a:gd name="connsiteX0" fmla="*/ 278 w 8514"/>
                    <a:gd name="connsiteY0" fmla="*/ 4711 h 7656"/>
                    <a:gd name="connsiteX1" fmla="*/ 1386 w 8514"/>
                    <a:gd name="connsiteY1" fmla="*/ 3048 h 7656"/>
                    <a:gd name="connsiteX2" fmla="*/ 3327 w 8514"/>
                    <a:gd name="connsiteY2" fmla="*/ 277 h 7656"/>
                    <a:gd name="connsiteX3" fmla="*/ 4159 w 8514"/>
                    <a:gd name="connsiteY3" fmla="*/ 0 h 7656"/>
                    <a:gd name="connsiteX4" fmla="*/ 5268 w 8514"/>
                    <a:gd name="connsiteY4" fmla="*/ 0 h 7656"/>
                    <a:gd name="connsiteX5" fmla="*/ 8317 w 8514"/>
                    <a:gd name="connsiteY5" fmla="*/ 5819 h 7656"/>
                    <a:gd name="connsiteX6" fmla="*/ 2772 w 8514"/>
                    <a:gd name="connsiteY6" fmla="*/ 6928 h 7656"/>
                    <a:gd name="connsiteX7" fmla="*/ 0 w 8514"/>
                    <a:gd name="connsiteY7" fmla="*/ 4434 h 76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8514" h="7656">
                      <a:moveTo>
                        <a:pt x="278" y="4711"/>
                      </a:moveTo>
                      <a:cubicBezTo>
                        <a:pt x="278" y="4157"/>
                        <a:pt x="1109" y="3602"/>
                        <a:pt x="1386" y="3048"/>
                      </a:cubicBezTo>
                      <a:cubicBezTo>
                        <a:pt x="1664" y="2217"/>
                        <a:pt x="2496" y="554"/>
                        <a:pt x="3327" y="277"/>
                      </a:cubicBezTo>
                      <a:cubicBezTo>
                        <a:pt x="3327" y="277"/>
                        <a:pt x="3604" y="0"/>
                        <a:pt x="4159" y="0"/>
                      </a:cubicBezTo>
                      <a:cubicBezTo>
                        <a:pt x="4436" y="0"/>
                        <a:pt x="4990" y="0"/>
                        <a:pt x="5268" y="0"/>
                      </a:cubicBezTo>
                      <a:cubicBezTo>
                        <a:pt x="7208" y="554"/>
                        <a:pt x="9149" y="3880"/>
                        <a:pt x="8317" y="5819"/>
                      </a:cubicBezTo>
                      <a:cubicBezTo>
                        <a:pt x="7486" y="8037"/>
                        <a:pt x="4714" y="8037"/>
                        <a:pt x="2772" y="6928"/>
                      </a:cubicBezTo>
                      <a:cubicBezTo>
                        <a:pt x="2218" y="6651"/>
                        <a:pt x="0" y="5265"/>
                        <a:pt x="0" y="4434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979" name="Freeform 1978">
                  <a:extLst>
                    <a:ext uri="{FF2B5EF4-FFF2-40B4-BE49-F238E27FC236}">
                      <a16:creationId xmlns:a16="http://schemas.microsoft.com/office/drawing/2014/main" id="{121A1B55-34DE-698D-4C97-8E014A2917BD}"/>
                    </a:ext>
                  </a:extLst>
                </p:cNvPr>
                <p:cNvSpPr/>
                <p:nvPr/>
              </p:nvSpPr>
              <p:spPr>
                <a:xfrm>
                  <a:off x="10060202" y="4354168"/>
                  <a:ext cx="3296" cy="5463"/>
                </a:xfrm>
                <a:custGeom>
                  <a:avLst/>
                  <a:gdLst>
                    <a:gd name="connsiteX0" fmla="*/ 246 w 3296"/>
                    <a:gd name="connsiteY0" fmla="*/ 1527 h 5463"/>
                    <a:gd name="connsiteX1" fmla="*/ 1078 w 3296"/>
                    <a:gd name="connsiteY1" fmla="*/ 142 h 5463"/>
                    <a:gd name="connsiteX2" fmla="*/ 3296 w 3296"/>
                    <a:gd name="connsiteY2" fmla="*/ 3467 h 5463"/>
                    <a:gd name="connsiteX3" fmla="*/ 246 w 3296"/>
                    <a:gd name="connsiteY3" fmla="*/ 5130 h 5463"/>
                    <a:gd name="connsiteX4" fmla="*/ 246 w 3296"/>
                    <a:gd name="connsiteY4" fmla="*/ 1527 h 54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296" h="5463">
                      <a:moveTo>
                        <a:pt x="246" y="1527"/>
                      </a:moveTo>
                      <a:cubicBezTo>
                        <a:pt x="246" y="973"/>
                        <a:pt x="524" y="419"/>
                        <a:pt x="1078" y="142"/>
                      </a:cubicBezTo>
                      <a:cubicBezTo>
                        <a:pt x="2741" y="-690"/>
                        <a:pt x="3296" y="2359"/>
                        <a:pt x="3296" y="3467"/>
                      </a:cubicBezTo>
                      <a:cubicBezTo>
                        <a:pt x="3296" y="4299"/>
                        <a:pt x="1078" y="6238"/>
                        <a:pt x="246" y="5130"/>
                      </a:cubicBezTo>
                      <a:cubicBezTo>
                        <a:pt x="-308" y="4299"/>
                        <a:pt x="246" y="2359"/>
                        <a:pt x="246" y="1527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980" name="Freeform 1979">
                  <a:extLst>
                    <a:ext uri="{FF2B5EF4-FFF2-40B4-BE49-F238E27FC236}">
                      <a16:creationId xmlns:a16="http://schemas.microsoft.com/office/drawing/2014/main" id="{68131178-2FB6-4C14-C8CC-73F9D9F0AEF8}"/>
                    </a:ext>
                  </a:extLst>
                </p:cNvPr>
                <p:cNvSpPr/>
                <p:nvPr/>
              </p:nvSpPr>
              <p:spPr>
                <a:xfrm>
                  <a:off x="10026626" y="4331561"/>
                  <a:ext cx="18468" cy="29399"/>
                </a:xfrm>
                <a:custGeom>
                  <a:avLst/>
                  <a:gdLst>
                    <a:gd name="connsiteX0" fmla="*/ 8594 w 18468"/>
                    <a:gd name="connsiteY0" fmla="*/ 23303 h 29399"/>
                    <a:gd name="connsiteX1" fmla="*/ 6099 w 18468"/>
                    <a:gd name="connsiteY1" fmla="*/ 21086 h 29399"/>
                    <a:gd name="connsiteX2" fmla="*/ 4159 w 18468"/>
                    <a:gd name="connsiteY2" fmla="*/ 17207 h 29399"/>
                    <a:gd name="connsiteX3" fmla="*/ 4713 w 18468"/>
                    <a:gd name="connsiteY3" fmla="*/ 13050 h 29399"/>
                    <a:gd name="connsiteX4" fmla="*/ 3327 w 18468"/>
                    <a:gd name="connsiteY4" fmla="*/ 9724 h 29399"/>
                    <a:gd name="connsiteX5" fmla="*/ 0 w 18468"/>
                    <a:gd name="connsiteY5" fmla="*/ 2519 h 29399"/>
                    <a:gd name="connsiteX6" fmla="*/ 1941 w 18468"/>
                    <a:gd name="connsiteY6" fmla="*/ 302 h 29399"/>
                    <a:gd name="connsiteX7" fmla="*/ 4159 w 18468"/>
                    <a:gd name="connsiteY7" fmla="*/ 4459 h 29399"/>
                    <a:gd name="connsiteX8" fmla="*/ 4990 w 18468"/>
                    <a:gd name="connsiteY8" fmla="*/ 6399 h 29399"/>
                    <a:gd name="connsiteX9" fmla="*/ 5545 w 18468"/>
                    <a:gd name="connsiteY9" fmla="*/ 8338 h 29399"/>
                    <a:gd name="connsiteX10" fmla="*/ 7763 w 18468"/>
                    <a:gd name="connsiteY10" fmla="*/ 13050 h 29399"/>
                    <a:gd name="connsiteX11" fmla="*/ 9149 w 18468"/>
                    <a:gd name="connsiteY11" fmla="*/ 15266 h 29399"/>
                    <a:gd name="connsiteX12" fmla="*/ 10258 w 18468"/>
                    <a:gd name="connsiteY12" fmla="*/ 17207 h 29399"/>
                    <a:gd name="connsiteX13" fmla="*/ 13584 w 18468"/>
                    <a:gd name="connsiteY13" fmla="*/ 20255 h 29399"/>
                    <a:gd name="connsiteX14" fmla="*/ 15525 w 18468"/>
                    <a:gd name="connsiteY14" fmla="*/ 22472 h 29399"/>
                    <a:gd name="connsiteX15" fmla="*/ 17188 w 18468"/>
                    <a:gd name="connsiteY15" fmla="*/ 23858 h 29399"/>
                    <a:gd name="connsiteX16" fmla="*/ 17188 w 18468"/>
                    <a:gd name="connsiteY16" fmla="*/ 29400 h 29399"/>
                    <a:gd name="connsiteX17" fmla="*/ 14970 w 18468"/>
                    <a:gd name="connsiteY17" fmla="*/ 28291 h 29399"/>
                    <a:gd name="connsiteX18" fmla="*/ 13307 w 18468"/>
                    <a:gd name="connsiteY18" fmla="*/ 26074 h 29399"/>
                    <a:gd name="connsiteX19" fmla="*/ 8871 w 18468"/>
                    <a:gd name="connsiteY19" fmla="*/ 23858 h 293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8468" h="29399">
                      <a:moveTo>
                        <a:pt x="8594" y="23303"/>
                      </a:moveTo>
                      <a:cubicBezTo>
                        <a:pt x="7208" y="22749"/>
                        <a:pt x="6653" y="22472"/>
                        <a:pt x="6099" y="21086"/>
                      </a:cubicBezTo>
                      <a:cubicBezTo>
                        <a:pt x="5267" y="19978"/>
                        <a:pt x="4159" y="18592"/>
                        <a:pt x="4159" y="17207"/>
                      </a:cubicBezTo>
                      <a:cubicBezTo>
                        <a:pt x="4159" y="15821"/>
                        <a:pt x="4990" y="14712"/>
                        <a:pt x="4713" y="13050"/>
                      </a:cubicBezTo>
                      <a:cubicBezTo>
                        <a:pt x="4713" y="11941"/>
                        <a:pt x="3604" y="10833"/>
                        <a:pt x="3327" y="9724"/>
                      </a:cubicBezTo>
                      <a:cubicBezTo>
                        <a:pt x="2218" y="7230"/>
                        <a:pt x="277" y="5290"/>
                        <a:pt x="0" y="2519"/>
                      </a:cubicBezTo>
                      <a:cubicBezTo>
                        <a:pt x="0" y="1410"/>
                        <a:pt x="277" y="-806"/>
                        <a:pt x="1941" y="302"/>
                      </a:cubicBezTo>
                      <a:cubicBezTo>
                        <a:pt x="3049" y="1133"/>
                        <a:pt x="3604" y="3073"/>
                        <a:pt x="4159" y="4459"/>
                      </a:cubicBezTo>
                      <a:cubicBezTo>
                        <a:pt x="4159" y="5290"/>
                        <a:pt x="4713" y="5567"/>
                        <a:pt x="4990" y="6399"/>
                      </a:cubicBezTo>
                      <a:cubicBezTo>
                        <a:pt x="4990" y="7230"/>
                        <a:pt x="4990" y="7784"/>
                        <a:pt x="5545" y="8338"/>
                      </a:cubicBezTo>
                      <a:cubicBezTo>
                        <a:pt x="6099" y="10001"/>
                        <a:pt x="6931" y="11387"/>
                        <a:pt x="7763" y="13050"/>
                      </a:cubicBezTo>
                      <a:cubicBezTo>
                        <a:pt x="8040" y="13881"/>
                        <a:pt x="8594" y="14435"/>
                        <a:pt x="9149" y="15266"/>
                      </a:cubicBezTo>
                      <a:cubicBezTo>
                        <a:pt x="9426" y="15821"/>
                        <a:pt x="9703" y="16652"/>
                        <a:pt x="10258" y="17207"/>
                      </a:cubicBezTo>
                      <a:cubicBezTo>
                        <a:pt x="10812" y="18592"/>
                        <a:pt x="12198" y="19423"/>
                        <a:pt x="13584" y="20255"/>
                      </a:cubicBezTo>
                      <a:cubicBezTo>
                        <a:pt x="14416" y="20809"/>
                        <a:pt x="14970" y="21640"/>
                        <a:pt x="15525" y="22472"/>
                      </a:cubicBezTo>
                      <a:cubicBezTo>
                        <a:pt x="16080" y="23026"/>
                        <a:pt x="16634" y="23303"/>
                        <a:pt x="17188" y="23858"/>
                      </a:cubicBezTo>
                      <a:cubicBezTo>
                        <a:pt x="18297" y="24966"/>
                        <a:pt x="19406" y="29123"/>
                        <a:pt x="17188" y="29400"/>
                      </a:cubicBezTo>
                      <a:cubicBezTo>
                        <a:pt x="16357" y="29400"/>
                        <a:pt x="15525" y="28846"/>
                        <a:pt x="14970" y="28291"/>
                      </a:cubicBezTo>
                      <a:cubicBezTo>
                        <a:pt x="14416" y="27460"/>
                        <a:pt x="14139" y="26629"/>
                        <a:pt x="13307" y="26074"/>
                      </a:cubicBezTo>
                      <a:cubicBezTo>
                        <a:pt x="11921" y="24966"/>
                        <a:pt x="10535" y="24412"/>
                        <a:pt x="8871" y="23858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981" name="Freeform 1980">
                  <a:extLst>
                    <a:ext uri="{FF2B5EF4-FFF2-40B4-BE49-F238E27FC236}">
                      <a16:creationId xmlns:a16="http://schemas.microsoft.com/office/drawing/2014/main" id="{09EB9DB2-3671-113F-86C6-C1D6184160C0}"/>
                    </a:ext>
                  </a:extLst>
                </p:cNvPr>
                <p:cNvSpPr/>
                <p:nvPr/>
              </p:nvSpPr>
              <p:spPr>
                <a:xfrm>
                  <a:off x="10012210" y="4325058"/>
                  <a:ext cx="8529" cy="15395"/>
                </a:xfrm>
                <a:custGeom>
                  <a:avLst/>
                  <a:gdLst>
                    <a:gd name="connsiteX0" fmla="*/ 2772 w 8529"/>
                    <a:gd name="connsiteY0" fmla="*/ 15396 h 15395"/>
                    <a:gd name="connsiteX1" fmla="*/ 0 w 8529"/>
                    <a:gd name="connsiteY1" fmla="*/ 12901 h 15395"/>
                    <a:gd name="connsiteX2" fmla="*/ 1941 w 8529"/>
                    <a:gd name="connsiteY2" fmla="*/ 10130 h 15395"/>
                    <a:gd name="connsiteX3" fmla="*/ 3049 w 8529"/>
                    <a:gd name="connsiteY3" fmla="*/ 4034 h 15395"/>
                    <a:gd name="connsiteX4" fmla="*/ 1386 w 8529"/>
                    <a:gd name="connsiteY4" fmla="*/ 985 h 15395"/>
                    <a:gd name="connsiteX5" fmla="*/ 4990 w 8529"/>
                    <a:gd name="connsiteY5" fmla="*/ 154 h 15395"/>
                    <a:gd name="connsiteX6" fmla="*/ 7485 w 8529"/>
                    <a:gd name="connsiteY6" fmla="*/ 11516 h 15395"/>
                    <a:gd name="connsiteX7" fmla="*/ 6376 w 8529"/>
                    <a:gd name="connsiteY7" fmla="*/ 13456 h 15395"/>
                    <a:gd name="connsiteX8" fmla="*/ 2495 w 8529"/>
                    <a:gd name="connsiteY8" fmla="*/ 15396 h 153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529" h="15395">
                      <a:moveTo>
                        <a:pt x="2772" y="15396"/>
                      </a:moveTo>
                      <a:cubicBezTo>
                        <a:pt x="1386" y="15396"/>
                        <a:pt x="277" y="14287"/>
                        <a:pt x="0" y="12901"/>
                      </a:cubicBezTo>
                      <a:cubicBezTo>
                        <a:pt x="0" y="11516"/>
                        <a:pt x="1109" y="10962"/>
                        <a:pt x="1941" y="10130"/>
                      </a:cubicBezTo>
                      <a:cubicBezTo>
                        <a:pt x="3327" y="8745"/>
                        <a:pt x="4159" y="5696"/>
                        <a:pt x="3049" y="4034"/>
                      </a:cubicBezTo>
                      <a:cubicBezTo>
                        <a:pt x="2495" y="3202"/>
                        <a:pt x="1109" y="2094"/>
                        <a:pt x="1386" y="985"/>
                      </a:cubicBezTo>
                      <a:cubicBezTo>
                        <a:pt x="1663" y="-123"/>
                        <a:pt x="4159" y="-123"/>
                        <a:pt x="4990" y="154"/>
                      </a:cubicBezTo>
                      <a:cubicBezTo>
                        <a:pt x="10258" y="1262"/>
                        <a:pt x="8317" y="8191"/>
                        <a:pt x="7485" y="11516"/>
                      </a:cubicBezTo>
                      <a:cubicBezTo>
                        <a:pt x="7485" y="12347"/>
                        <a:pt x="6931" y="12901"/>
                        <a:pt x="6376" y="13456"/>
                      </a:cubicBezTo>
                      <a:cubicBezTo>
                        <a:pt x="5545" y="14841"/>
                        <a:pt x="3881" y="15396"/>
                        <a:pt x="2495" y="15396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982" name="Freeform 1981">
                  <a:extLst>
                    <a:ext uri="{FF2B5EF4-FFF2-40B4-BE49-F238E27FC236}">
                      <a16:creationId xmlns:a16="http://schemas.microsoft.com/office/drawing/2014/main" id="{36E3EB1E-15C6-46EB-22F2-7BF13C1DC075}"/>
                    </a:ext>
                  </a:extLst>
                </p:cNvPr>
                <p:cNvSpPr/>
                <p:nvPr/>
              </p:nvSpPr>
              <p:spPr>
                <a:xfrm>
                  <a:off x="10012487" y="4299318"/>
                  <a:ext cx="30581" cy="21504"/>
                </a:xfrm>
                <a:custGeom>
                  <a:avLst/>
                  <a:gdLst>
                    <a:gd name="connsiteX0" fmla="*/ 5822 w 30581"/>
                    <a:gd name="connsiteY0" fmla="*/ 9544 h 21504"/>
                    <a:gd name="connsiteX1" fmla="*/ 0 w 30581"/>
                    <a:gd name="connsiteY1" fmla="*/ 1507 h 21504"/>
                    <a:gd name="connsiteX2" fmla="*/ 5822 w 30581"/>
                    <a:gd name="connsiteY2" fmla="*/ 2616 h 21504"/>
                    <a:gd name="connsiteX3" fmla="*/ 9426 w 30581"/>
                    <a:gd name="connsiteY3" fmla="*/ 5387 h 21504"/>
                    <a:gd name="connsiteX4" fmla="*/ 14139 w 30581"/>
                    <a:gd name="connsiteY4" fmla="*/ 7604 h 21504"/>
                    <a:gd name="connsiteX5" fmla="*/ 18852 w 30581"/>
                    <a:gd name="connsiteY5" fmla="*/ 11761 h 21504"/>
                    <a:gd name="connsiteX6" fmla="*/ 20793 w 30581"/>
                    <a:gd name="connsiteY6" fmla="*/ 13700 h 21504"/>
                    <a:gd name="connsiteX7" fmla="*/ 23288 w 30581"/>
                    <a:gd name="connsiteY7" fmla="*/ 14255 h 21504"/>
                    <a:gd name="connsiteX8" fmla="*/ 26615 w 30581"/>
                    <a:gd name="connsiteY8" fmla="*/ 15918 h 21504"/>
                    <a:gd name="connsiteX9" fmla="*/ 30496 w 30581"/>
                    <a:gd name="connsiteY9" fmla="*/ 21460 h 21504"/>
                    <a:gd name="connsiteX10" fmla="*/ 20238 w 30581"/>
                    <a:gd name="connsiteY10" fmla="*/ 20351 h 21504"/>
                    <a:gd name="connsiteX11" fmla="*/ 15525 w 30581"/>
                    <a:gd name="connsiteY11" fmla="*/ 19243 h 21504"/>
                    <a:gd name="connsiteX12" fmla="*/ 11367 w 30581"/>
                    <a:gd name="connsiteY12" fmla="*/ 14809 h 21504"/>
                    <a:gd name="connsiteX13" fmla="*/ 8317 w 30581"/>
                    <a:gd name="connsiteY13" fmla="*/ 12038 h 21504"/>
                    <a:gd name="connsiteX14" fmla="*/ 5545 w 30581"/>
                    <a:gd name="connsiteY14" fmla="*/ 8989 h 215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581" h="21504">
                      <a:moveTo>
                        <a:pt x="5822" y="9544"/>
                      </a:moveTo>
                      <a:cubicBezTo>
                        <a:pt x="3882" y="7604"/>
                        <a:pt x="0" y="4833"/>
                        <a:pt x="0" y="1507"/>
                      </a:cubicBezTo>
                      <a:cubicBezTo>
                        <a:pt x="0" y="-2095"/>
                        <a:pt x="4713" y="1784"/>
                        <a:pt x="5822" y="2616"/>
                      </a:cubicBezTo>
                      <a:cubicBezTo>
                        <a:pt x="6931" y="3724"/>
                        <a:pt x="8040" y="4833"/>
                        <a:pt x="9426" y="5387"/>
                      </a:cubicBezTo>
                      <a:cubicBezTo>
                        <a:pt x="10813" y="6218"/>
                        <a:pt x="12476" y="6772"/>
                        <a:pt x="14139" y="7604"/>
                      </a:cubicBezTo>
                      <a:cubicBezTo>
                        <a:pt x="16080" y="8712"/>
                        <a:pt x="17466" y="10375"/>
                        <a:pt x="18852" y="11761"/>
                      </a:cubicBezTo>
                      <a:cubicBezTo>
                        <a:pt x="19406" y="12315"/>
                        <a:pt x="19961" y="13423"/>
                        <a:pt x="20793" y="13700"/>
                      </a:cubicBezTo>
                      <a:cubicBezTo>
                        <a:pt x="21624" y="13977"/>
                        <a:pt x="22456" y="13977"/>
                        <a:pt x="23288" y="14255"/>
                      </a:cubicBezTo>
                      <a:cubicBezTo>
                        <a:pt x="24397" y="14809"/>
                        <a:pt x="25505" y="15363"/>
                        <a:pt x="26615" y="15918"/>
                      </a:cubicBezTo>
                      <a:cubicBezTo>
                        <a:pt x="28833" y="17026"/>
                        <a:pt x="31050" y="18689"/>
                        <a:pt x="30496" y="21460"/>
                      </a:cubicBezTo>
                      <a:cubicBezTo>
                        <a:pt x="26892" y="21737"/>
                        <a:pt x="23565" y="20628"/>
                        <a:pt x="20238" y="20351"/>
                      </a:cubicBezTo>
                      <a:cubicBezTo>
                        <a:pt x="18575" y="20351"/>
                        <a:pt x="17188" y="19797"/>
                        <a:pt x="15525" y="19243"/>
                      </a:cubicBezTo>
                      <a:cubicBezTo>
                        <a:pt x="13585" y="18689"/>
                        <a:pt x="12753" y="16195"/>
                        <a:pt x="11367" y="14809"/>
                      </a:cubicBezTo>
                      <a:cubicBezTo>
                        <a:pt x="10535" y="13977"/>
                        <a:pt x="9426" y="13146"/>
                        <a:pt x="8317" y="12038"/>
                      </a:cubicBezTo>
                      <a:cubicBezTo>
                        <a:pt x="7485" y="10929"/>
                        <a:pt x="6377" y="10098"/>
                        <a:pt x="5545" y="8989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252" name="Graphic 248">
                <a:extLst>
                  <a:ext uri="{FF2B5EF4-FFF2-40B4-BE49-F238E27FC236}">
                    <a16:creationId xmlns:a16="http://schemas.microsoft.com/office/drawing/2014/main" id="{E19EFBDF-895D-FBB9-D5CD-2EAAA2CCCA8E}"/>
                  </a:ext>
                </a:extLst>
              </p:cNvPr>
              <p:cNvGrpSpPr/>
              <p:nvPr/>
            </p:nvGrpSpPr>
            <p:grpSpPr>
              <a:xfrm>
                <a:off x="8930822" y="4157287"/>
                <a:ext cx="405545" cy="281423"/>
                <a:chOff x="9593587" y="4156168"/>
                <a:chExt cx="405545" cy="281423"/>
              </a:xfrm>
              <a:grpFill/>
            </p:grpSpPr>
            <p:sp>
              <p:nvSpPr>
                <p:cNvPr id="1941" name="Freeform 1940">
                  <a:extLst>
                    <a:ext uri="{FF2B5EF4-FFF2-40B4-BE49-F238E27FC236}">
                      <a16:creationId xmlns:a16="http://schemas.microsoft.com/office/drawing/2014/main" id="{5A303778-1845-742E-F6FD-77A115267409}"/>
                    </a:ext>
                  </a:extLst>
                </p:cNvPr>
                <p:cNvSpPr/>
                <p:nvPr/>
              </p:nvSpPr>
              <p:spPr>
                <a:xfrm>
                  <a:off x="9593587" y="4194133"/>
                  <a:ext cx="257139" cy="215559"/>
                </a:xfrm>
                <a:custGeom>
                  <a:avLst/>
                  <a:gdLst>
                    <a:gd name="connsiteX0" fmla="*/ 256164 w 257139"/>
                    <a:gd name="connsiteY0" fmla="*/ 214769 h 215559"/>
                    <a:gd name="connsiteX1" fmla="*/ 244797 w 257139"/>
                    <a:gd name="connsiteY1" fmla="*/ 212275 h 215559"/>
                    <a:gd name="connsiteX2" fmla="*/ 234540 w 257139"/>
                    <a:gd name="connsiteY2" fmla="*/ 204516 h 215559"/>
                    <a:gd name="connsiteX3" fmla="*/ 222619 w 257139"/>
                    <a:gd name="connsiteY3" fmla="*/ 203130 h 215559"/>
                    <a:gd name="connsiteX4" fmla="*/ 196836 w 257139"/>
                    <a:gd name="connsiteY4" fmla="*/ 200913 h 215559"/>
                    <a:gd name="connsiteX5" fmla="*/ 177984 w 257139"/>
                    <a:gd name="connsiteY5" fmla="*/ 191769 h 215559"/>
                    <a:gd name="connsiteX6" fmla="*/ 167449 w 257139"/>
                    <a:gd name="connsiteY6" fmla="*/ 180129 h 215559"/>
                    <a:gd name="connsiteX7" fmla="*/ 163291 w 257139"/>
                    <a:gd name="connsiteY7" fmla="*/ 174864 h 215559"/>
                    <a:gd name="connsiteX8" fmla="*/ 155528 w 257139"/>
                    <a:gd name="connsiteY8" fmla="*/ 172093 h 215559"/>
                    <a:gd name="connsiteX9" fmla="*/ 149151 w 257139"/>
                    <a:gd name="connsiteY9" fmla="*/ 162948 h 215559"/>
                    <a:gd name="connsiteX10" fmla="*/ 143052 w 257139"/>
                    <a:gd name="connsiteY10" fmla="*/ 149646 h 215559"/>
                    <a:gd name="connsiteX11" fmla="*/ 131409 w 257139"/>
                    <a:gd name="connsiteY11" fmla="*/ 140501 h 215559"/>
                    <a:gd name="connsiteX12" fmla="*/ 118933 w 257139"/>
                    <a:gd name="connsiteY12" fmla="*/ 139115 h 215559"/>
                    <a:gd name="connsiteX13" fmla="*/ 107012 w 257139"/>
                    <a:gd name="connsiteY13" fmla="*/ 138284 h 215559"/>
                    <a:gd name="connsiteX14" fmla="*/ 98418 w 257139"/>
                    <a:gd name="connsiteY14" fmla="*/ 132464 h 215559"/>
                    <a:gd name="connsiteX15" fmla="*/ 92596 w 257139"/>
                    <a:gd name="connsiteY15" fmla="*/ 132464 h 215559"/>
                    <a:gd name="connsiteX16" fmla="*/ 87606 w 257139"/>
                    <a:gd name="connsiteY16" fmla="*/ 131356 h 215559"/>
                    <a:gd name="connsiteX17" fmla="*/ 82338 w 257139"/>
                    <a:gd name="connsiteY17" fmla="*/ 133850 h 215559"/>
                    <a:gd name="connsiteX18" fmla="*/ 74021 w 257139"/>
                    <a:gd name="connsiteY18" fmla="*/ 131633 h 215559"/>
                    <a:gd name="connsiteX19" fmla="*/ 75408 w 257139"/>
                    <a:gd name="connsiteY19" fmla="*/ 136067 h 215559"/>
                    <a:gd name="connsiteX20" fmla="*/ 81229 w 257139"/>
                    <a:gd name="connsiteY20" fmla="*/ 140778 h 215559"/>
                    <a:gd name="connsiteX21" fmla="*/ 75130 w 257139"/>
                    <a:gd name="connsiteY21" fmla="*/ 142995 h 215559"/>
                    <a:gd name="connsiteX22" fmla="*/ 71249 w 257139"/>
                    <a:gd name="connsiteY22" fmla="*/ 141887 h 215559"/>
                    <a:gd name="connsiteX23" fmla="*/ 62932 w 257139"/>
                    <a:gd name="connsiteY23" fmla="*/ 141887 h 215559"/>
                    <a:gd name="connsiteX24" fmla="*/ 62655 w 257139"/>
                    <a:gd name="connsiteY24" fmla="*/ 146875 h 215559"/>
                    <a:gd name="connsiteX25" fmla="*/ 65981 w 257139"/>
                    <a:gd name="connsiteY25" fmla="*/ 151586 h 215559"/>
                    <a:gd name="connsiteX26" fmla="*/ 60714 w 257139"/>
                    <a:gd name="connsiteY26" fmla="*/ 156574 h 215559"/>
                    <a:gd name="connsiteX27" fmla="*/ 55447 w 257139"/>
                    <a:gd name="connsiteY27" fmla="*/ 152417 h 215559"/>
                    <a:gd name="connsiteX28" fmla="*/ 44912 w 257139"/>
                    <a:gd name="connsiteY28" fmla="*/ 148537 h 215559"/>
                    <a:gd name="connsiteX29" fmla="*/ 40199 w 257139"/>
                    <a:gd name="connsiteY29" fmla="*/ 149369 h 215559"/>
                    <a:gd name="connsiteX30" fmla="*/ 34377 w 257139"/>
                    <a:gd name="connsiteY30" fmla="*/ 149092 h 215559"/>
                    <a:gd name="connsiteX31" fmla="*/ 34931 w 257139"/>
                    <a:gd name="connsiteY31" fmla="*/ 151586 h 215559"/>
                    <a:gd name="connsiteX32" fmla="*/ 40753 w 257139"/>
                    <a:gd name="connsiteY32" fmla="*/ 154634 h 215559"/>
                    <a:gd name="connsiteX33" fmla="*/ 47130 w 257139"/>
                    <a:gd name="connsiteY33" fmla="*/ 154634 h 215559"/>
                    <a:gd name="connsiteX34" fmla="*/ 63209 w 257139"/>
                    <a:gd name="connsiteY34" fmla="*/ 169876 h 215559"/>
                    <a:gd name="connsiteX35" fmla="*/ 53229 w 257139"/>
                    <a:gd name="connsiteY35" fmla="*/ 176804 h 215559"/>
                    <a:gd name="connsiteX36" fmla="*/ 42416 w 257139"/>
                    <a:gd name="connsiteY36" fmla="*/ 177912 h 215559"/>
                    <a:gd name="connsiteX37" fmla="*/ 28832 w 257139"/>
                    <a:gd name="connsiteY37" fmla="*/ 177912 h 215559"/>
                    <a:gd name="connsiteX38" fmla="*/ 21347 w 257139"/>
                    <a:gd name="connsiteY38" fmla="*/ 176527 h 215559"/>
                    <a:gd name="connsiteX39" fmla="*/ 14416 w 257139"/>
                    <a:gd name="connsiteY39" fmla="*/ 175972 h 215559"/>
                    <a:gd name="connsiteX40" fmla="*/ 9980 w 257139"/>
                    <a:gd name="connsiteY40" fmla="*/ 174587 h 215559"/>
                    <a:gd name="connsiteX41" fmla="*/ 2495 w 257139"/>
                    <a:gd name="connsiteY41" fmla="*/ 173478 h 215559"/>
                    <a:gd name="connsiteX42" fmla="*/ 2495 w 257139"/>
                    <a:gd name="connsiteY42" fmla="*/ 173201 h 215559"/>
                    <a:gd name="connsiteX43" fmla="*/ 1386 w 257139"/>
                    <a:gd name="connsiteY43" fmla="*/ 172924 h 215559"/>
                    <a:gd name="connsiteX44" fmla="*/ 0 w 257139"/>
                    <a:gd name="connsiteY44" fmla="*/ 0 h 215559"/>
                    <a:gd name="connsiteX45" fmla="*/ 4713 w 257139"/>
                    <a:gd name="connsiteY45" fmla="*/ 554 h 215559"/>
                    <a:gd name="connsiteX46" fmla="*/ 20793 w 257139"/>
                    <a:gd name="connsiteY46" fmla="*/ 5819 h 215559"/>
                    <a:gd name="connsiteX47" fmla="*/ 53783 w 257139"/>
                    <a:gd name="connsiteY47" fmla="*/ 15796 h 215559"/>
                    <a:gd name="connsiteX48" fmla="*/ 70140 w 257139"/>
                    <a:gd name="connsiteY48" fmla="*/ 21893 h 215559"/>
                    <a:gd name="connsiteX49" fmla="*/ 88437 w 257139"/>
                    <a:gd name="connsiteY49" fmla="*/ 28544 h 215559"/>
                    <a:gd name="connsiteX50" fmla="*/ 102577 w 257139"/>
                    <a:gd name="connsiteY50" fmla="*/ 37411 h 215559"/>
                    <a:gd name="connsiteX51" fmla="*/ 118656 w 257139"/>
                    <a:gd name="connsiteY51" fmla="*/ 48773 h 215559"/>
                    <a:gd name="connsiteX52" fmla="*/ 126696 w 257139"/>
                    <a:gd name="connsiteY52" fmla="*/ 59858 h 215559"/>
                    <a:gd name="connsiteX53" fmla="*/ 129191 w 257139"/>
                    <a:gd name="connsiteY53" fmla="*/ 69835 h 215559"/>
                    <a:gd name="connsiteX54" fmla="*/ 141112 w 257139"/>
                    <a:gd name="connsiteY54" fmla="*/ 75654 h 215559"/>
                    <a:gd name="connsiteX55" fmla="*/ 153587 w 257139"/>
                    <a:gd name="connsiteY55" fmla="*/ 81197 h 215559"/>
                    <a:gd name="connsiteX56" fmla="*/ 166341 w 257139"/>
                    <a:gd name="connsiteY56" fmla="*/ 86185 h 215559"/>
                    <a:gd name="connsiteX57" fmla="*/ 178261 w 257139"/>
                    <a:gd name="connsiteY57" fmla="*/ 91450 h 215559"/>
                    <a:gd name="connsiteX58" fmla="*/ 183529 w 257139"/>
                    <a:gd name="connsiteY58" fmla="*/ 102258 h 215559"/>
                    <a:gd name="connsiteX59" fmla="*/ 173826 w 257139"/>
                    <a:gd name="connsiteY59" fmla="*/ 107246 h 215559"/>
                    <a:gd name="connsiteX60" fmla="*/ 160518 w 257139"/>
                    <a:gd name="connsiteY60" fmla="*/ 111957 h 215559"/>
                    <a:gd name="connsiteX61" fmla="*/ 164399 w 257139"/>
                    <a:gd name="connsiteY61" fmla="*/ 123874 h 215559"/>
                    <a:gd name="connsiteX62" fmla="*/ 182420 w 257139"/>
                    <a:gd name="connsiteY62" fmla="*/ 138838 h 215559"/>
                    <a:gd name="connsiteX63" fmla="*/ 188242 w 257139"/>
                    <a:gd name="connsiteY63" fmla="*/ 142995 h 215559"/>
                    <a:gd name="connsiteX64" fmla="*/ 194618 w 257139"/>
                    <a:gd name="connsiteY64" fmla="*/ 151308 h 215559"/>
                    <a:gd name="connsiteX65" fmla="*/ 200995 w 257139"/>
                    <a:gd name="connsiteY65" fmla="*/ 164056 h 215559"/>
                    <a:gd name="connsiteX66" fmla="*/ 205984 w 257139"/>
                    <a:gd name="connsiteY66" fmla="*/ 171816 h 215559"/>
                    <a:gd name="connsiteX67" fmla="*/ 219292 w 257139"/>
                    <a:gd name="connsiteY67" fmla="*/ 174587 h 215559"/>
                    <a:gd name="connsiteX68" fmla="*/ 225114 w 257139"/>
                    <a:gd name="connsiteY68" fmla="*/ 180129 h 215559"/>
                    <a:gd name="connsiteX69" fmla="*/ 232877 w 257139"/>
                    <a:gd name="connsiteY69" fmla="*/ 187334 h 215559"/>
                    <a:gd name="connsiteX70" fmla="*/ 240084 w 257139"/>
                    <a:gd name="connsiteY70" fmla="*/ 193708 h 215559"/>
                    <a:gd name="connsiteX71" fmla="*/ 244243 w 257139"/>
                    <a:gd name="connsiteY71" fmla="*/ 201468 h 215559"/>
                    <a:gd name="connsiteX72" fmla="*/ 255055 w 257139"/>
                    <a:gd name="connsiteY72" fmla="*/ 208118 h 215559"/>
                    <a:gd name="connsiteX73" fmla="*/ 255055 w 257139"/>
                    <a:gd name="connsiteY73" fmla="*/ 215324 h 2155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</a:cxnLst>
                  <a:rect l="l" t="t" r="r" b="b"/>
                  <a:pathLst>
                    <a:path w="257139" h="215559">
                      <a:moveTo>
                        <a:pt x="256164" y="214769"/>
                      </a:moveTo>
                      <a:cubicBezTo>
                        <a:pt x="252283" y="216710"/>
                        <a:pt x="247847" y="214769"/>
                        <a:pt x="244797" y="212275"/>
                      </a:cubicBezTo>
                      <a:cubicBezTo>
                        <a:pt x="241471" y="209781"/>
                        <a:pt x="238698" y="206179"/>
                        <a:pt x="234540" y="204516"/>
                      </a:cubicBezTo>
                      <a:cubicBezTo>
                        <a:pt x="230936" y="202853"/>
                        <a:pt x="226500" y="203130"/>
                        <a:pt x="222619" y="203130"/>
                      </a:cubicBezTo>
                      <a:cubicBezTo>
                        <a:pt x="214025" y="202576"/>
                        <a:pt x="205430" y="201468"/>
                        <a:pt x="196836" y="200913"/>
                      </a:cubicBezTo>
                      <a:cubicBezTo>
                        <a:pt x="189350" y="200359"/>
                        <a:pt x="182975" y="197311"/>
                        <a:pt x="177984" y="191769"/>
                      </a:cubicBezTo>
                      <a:cubicBezTo>
                        <a:pt x="174380" y="187889"/>
                        <a:pt x="170499" y="184286"/>
                        <a:pt x="167449" y="180129"/>
                      </a:cubicBezTo>
                      <a:cubicBezTo>
                        <a:pt x="166063" y="178467"/>
                        <a:pt x="164954" y="176527"/>
                        <a:pt x="163291" y="174864"/>
                      </a:cubicBezTo>
                      <a:cubicBezTo>
                        <a:pt x="161073" y="172370"/>
                        <a:pt x="158578" y="173201"/>
                        <a:pt x="155528" y="172093"/>
                      </a:cubicBezTo>
                      <a:cubicBezTo>
                        <a:pt x="151647" y="170984"/>
                        <a:pt x="150815" y="166273"/>
                        <a:pt x="149151" y="162948"/>
                      </a:cubicBezTo>
                      <a:cubicBezTo>
                        <a:pt x="146934" y="158514"/>
                        <a:pt x="146102" y="153249"/>
                        <a:pt x="143052" y="149646"/>
                      </a:cubicBezTo>
                      <a:cubicBezTo>
                        <a:pt x="140003" y="146043"/>
                        <a:pt x="135845" y="142164"/>
                        <a:pt x="131409" y="140501"/>
                      </a:cubicBezTo>
                      <a:cubicBezTo>
                        <a:pt x="127250" y="138838"/>
                        <a:pt x="123092" y="139115"/>
                        <a:pt x="118933" y="139115"/>
                      </a:cubicBezTo>
                      <a:cubicBezTo>
                        <a:pt x="115329" y="139115"/>
                        <a:pt x="110339" y="139392"/>
                        <a:pt x="107012" y="138284"/>
                      </a:cubicBezTo>
                      <a:cubicBezTo>
                        <a:pt x="102853" y="136621"/>
                        <a:pt x="103408" y="131356"/>
                        <a:pt x="98418" y="132464"/>
                      </a:cubicBezTo>
                      <a:cubicBezTo>
                        <a:pt x="96200" y="132741"/>
                        <a:pt x="94536" y="133296"/>
                        <a:pt x="92596" y="132464"/>
                      </a:cubicBezTo>
                      <a:cubicBezTo>
                        <a:pt x="90932" y="131633"/>
                        <a:pt x="89546" y="130524"/>
                        <a:pt x="87606" y="131356"/>
                      </a:cubicBezTo>
                      <a:cubicBezTo>
                        <a:pt x="85665" y="132187"/>
                        <a:pt x="84556" y="134127"/>
                        <a:pt x="82338" y="133850"/>
                      </a:cubicBezTo>
                      <a:cubicBezTo>
                        <a:pt x="79566" y="133296"/>
                        <a:pt x="77071" y="131079"/>
                        <a:pt x="74021" y="131633"/>
                      </a:cubicBezTo>
                      <a:cubicBezTo>
                        <a:pt x="70140" y="132187"/>
                        <a:pt x="74021" y="135236"/>
                        <a:pt x="75408" y="136067"/>
                      </a:cubicBezTo>
                      <a:cubicBezTo>
                        <a:pt x="77626" y="137452"/>
                        <a:pt x="80120" y="138284"/>
                        <a:pt x="81229" y="140778"/>
                      </a:cubicBezTo>
                      <a:cubicBezTo>
                        <a:pt x="79566" y="142164"/>
                        <a:pt x="77348" y="142718"/>
                        <a:pt x="75130" y="142995"/>
                      </a:cubicBezTo>
                      <a:cubicBezTo>
                        <a:pt x="73467" y="142995"/>
                        <a:pt x="72635" y="142441"/>
                        <a:pt x="71249" y="141887"/>
                      </a:cubicBezTo>
                      <a:cubicBezTo>
                        <a:pt x="69031" y="141055"/>
                        <a:pt x="65150" y="141332"/>
                        <a:pt x="62932" y="141887"/>
                      </a:cubicBezTo>
                      <a:cubicBezTo>
                        <a:pt x="60160" y="142995"/>
                        <a:pt x="60992" y="145212"/>
                        <a:pt x="62655" y="146875"/>
                      </a:cubicBezTo>
                      <a:cubicBezTo>
                        <a:pt x="64041" y="148537"/>
                        <a:pt x="65704" y="149369"/>
                        <a:pt x="65981" y="151586"/>
                      </a:cubicBezTo>
                      <a:cubicBezTo>
                        <a:pt x="66536" y="154911"/>
                        <a:pt x="64595" y="159068"/>
                        <a:pt x="60714" y="156574"/>
                      </a:cubicBezTo>
                      <a:cubicBezTo>
                        <a:pt x="58774" y="155465"/>
                        <a:pt x="57387" y="153803"/>
                        <a:pt x="55447" y="152417"/>
                      </a:cubicBezTo>
                      <a:cubicBezTo>
                        <a:pt x="52674" y="150477"/>
                        <a:pt x="48516" y="147983"/>
                        <a:pt x="44912" y="148537"/>
                      </a:cubicBezTo>
                      <a:cubicBezTo>
                        <a:pt x="43248" y="148537"/>
                        <a:pt x="41862" y="149369"/>
                        <a:pt x="40199" y="149369"/>
                      </a:cubicBezTo>
                      <a:cubicBezTo>
                        <a:pt x="38258" y="149369"/>
                        <a:pt x="36317" y="148537"/>
                        <a:pt x="34377" y="149092"/>
                      </a:cubicBezTo>
                      <a:cubicBezTo>
                        <a:pt x="32436" y="149369"/>
                        <a:pt x="33822" y="150477"/>
                        <a:pt x="34931" y="151586"/>
                      </a:cubicBezTo>
                      <a:cubicBezTo>
                        <a:pt x="36595" y="152971"/>
                        <a:pt x="38813" y="154357"/>
                        <a:pt x="40753" y="154634"/>
                      </a:cubicBezTo>
                      <a:cubicBezTo>
                        <a:pt x="42971" y="154634"/>
                        <a:pt x="44912" y="154634"/>
                        <a:pt x="47130" y="154634"/>
                      </a:cubicBezTo>
                      <a:cubicBezTo>
                        <a:pt x="54061" y="155465"/>
                        <a:pt x="64318" y="161839"/>
                        <a:pt x="63209" y="169876"/>
                      </a:cubicBezTo>
                      <a:cubicBezTo>
                        <a:pt x="62655" y="174033"/>
                        <a:pt x="56833" y="175695"/>
                        <a:pt x="53229" y="176804"/>
                      </a:cubicBezTo>
                      <a:cubicBezTo>
                        <a:pt x="49902" y="177912"/>
                        <a:pt x="46020" y="177635"/>
                        <a:pt x="42416" y="177912"/>
                      </a:cubicBezTo>
                      <a:cubicBezTo>
                        <a:pt x="37703" y="177912"/>
                        <a:pt x="33545" y="179298"/>
                        <a:pt x="28832" y="177912"/>
                      </a:cubicBezTo>
                      <a:cubicBezTo>
                        <a:pt x="26337" y="177358"/>
                        <a:pt x="23842" y="176804"/>
                        <a:pt x="21347" y="176527"/>
                      </a:cubicBezTo>
                      <a:cubicBezTo>
                        <a:pt x="19129" y="176527"/>
                        <a:pt x="16634" y="176527"/>
                        <a:pt x="14416" y="175972"/>
                      </a:cubicBezTo>
                      <a:cubicBezTo>
                        <a:pt x="13030" y="175418"/>
                        <a:pt x="11644" y="174864"/>
                        <a:pt x="9980" y="174587"/>
                      </a:cubicBezTo>
                      <a:cubicBezTo>
                        <a:pt x="7485" y="174310"/>
                        <a:pt x="4990" y="174587"/>
                        <a:pt x="2495" y="173478"/>
                      </a:cubicBezTo>
                      <a:cubicBezTo>
                        <a:pt x="2495" y="173478"/>
                        <a:pt x="2495" y="173201"/>
                        <a:pt x="2495" y="173201"/>
                      </a:cubicBezTo>
                      <a:cubicBezTo>
                        <a:pt x="2495" y="173201"/>
                        <a:pt x="1663" y="173201"/>
                        <a:pt x="1386" y="172924"/>
                      </a:cubicBezTo>
                      <a:lnTo>
                        <a:pt x="0" y="0"/>
                      </a:lnTo>
                      <a:cubicBezTo>
                        <a:pt x="1663" y="0"/>
                        <a:pt x="3327" y="277"/>
                        <a:pt x="4713" y="554"/>
                      </a:cubicBezTo>
                      <a:cubicBezTo>
                        <a:pt x="10534" y="1663"/>
                        <a:pt x="15248" y="4157"/>
                        <a:pt x="20793" y="5819"/>
                      </a:cubicBezTo>
                      <a:cubicBezTo>
                        <a:pt x="31882" y="8868"/>
                        <a:pt x="42971" y="11916"/>
                        <a:pt x="53783" y="15796"/>
                      </a:cubicBezTo>
                      <a:cubicBezTo>
                        <a:pt x="59328" y="17736"/>
                        <a:pt x="64595" y="19953"/>
                        <a:pt x="70140" y="21893"/>
                      </a:cubicBezTo>
                      <a:cubicBezTo>
                        <a:pt x="76239" y="24110"/>
                        <a:pt x="82615" y="25772"/>
                        <a:pt x="88437" y="28544"/>
                      </a:cubicBezTo>
                      <a:cubicBezTo>
                        <a:pt x="93705" y="30760"/>
                        <a:pt x="98141" y="34086"/>
                        <a:pt x="102577" y="37411"/>
                      </a:cubicBezTo>
                      <a:cubicBezTo>
                        <a:pt x="107844" y="41291"/>
                        <a:pt x="113389" y="44894"/>
                        <a:pt x="118656" y="48773"/>
                      </a:cubicBezTo>
                      <a:cubicBezTo>
                        <a:pt x="122537" y="51545"/>
                        <a:pt x="126142" y="54870"/>
                        <a:pt x="126696" y="59858"/>
                      </a:cubicBezTo>
                      <a:cubicBezTo>
                        <a:pt x="127250" y="63461"/>
                        <a:pt x="126696" y="67064"/>
                        <a:pt x="129191" y="69835"/>
                      </a:cubicBezTo>
                      <a:cubicBezTo>
                        <a:pt x="132241" y="73160"/>
                        <a:pt x="136953" y="74269"/>
                        <a:pt x="141112" y="75654"/>
                      </a:cubicBezTo>
                      <a:cubicBezTo>
                        <a:pt x="145548" y="77040"/>
                        <a:pt x="149429" y="78980"/>
                        <a:pt x="153587" y="81197"/>
                      </a:cubicBezTo>
                      <a:cubicBezTo>
                        <a:pt x="157746" y="83414"/>
                        <a:pt x="161904" y="84799"/>
                        <a:pt x="166341" y="86185"/>
                      </a:cubicBezTo>
                      <a:cubicBezTo>
                        <a:pt x="170499" y="87293"/>
                        <a:pt x="174934" y="88402"/>
                        <a:pt x="178261" y="91450"/>
                      </a:cubicBezTo>
                      <a:cubicBezTo>
                        <a:pt x="181033" y="93944"/>
                        <a:pt x="184083" y="98378"/>
                        <a:pt x="183529" y="102258"/>
                      </a:cubicBezTo>
                      <a:cubicBezTo>
                        <a:pt x="182975" y="106415"/>
                        <a:pt x="177152" y="106692"/>
                        <a:pt x="173826" y="107246"/>
                      </a:cubicBezTo>
                      <a:cubicBezTo>
                        <a:pt x="169667" y="107800"/>
                        <a:pt x="163013" y="108078"/>
                        <a:pt x="160518" y="111957"/>
                      </a:cubicBezTo>
                      <a:cubicBezTo>
                        <a:pt x="158023" y="116114"/>
                        <a:pt x="161627" y="121102"/>
                        <a:pt x="164399" y="123874"/>
                      </a:cubicBezTo>
                      <a:cubicBezTo>
                        <a:pt x="169667" y="129693"/>
                        <a:pt x="176598" y="134127"/>
                        <a:pt x="182420" y="138838"/>
                      </a:cubicBezTo>
                      <a:cubicBezTo>
                        <a:pt x="184361" y="140224"/>
                        <a:pt x="186578" y="141332"/>
                        <a:pt x="188242" y="142995"/>
                      </a:cubicBezTo>
                      <a:cubicBezTo>
                        <a:pt x="190737" y="145212"/>
                        <a:pt x="192678" y="148537"/>
                        <a:pt x="194618" y="151308"/>
                      </a:cubicBezTo>
                      <a:cubicBezTo>
                        <a:pt x="197113" y="155188"/>
                        <a:pt x="199609" y="159622"/>
                        <a:pt x="200995" y="164056"/>
                      </a:cubicBezTo>
                      <a:cubicBezTo>
                        <a:pt x="202103" y="167382"/>
                        <a:pt x="202381" y="170707"/>
                        <a:pt x="205984" y="171816"/>
                      </a:cubicBezTo>
                      <a:cubicBezTo>
                        <a:pt x="210143" y="173201"/>
                        <a:pt x="214856" y="173201"/>
                        <a:pt x="219292" y="174587"/>
                      </a:cubicBezTo>
                      <a:cubicBezTo>
                        <a:pt x="222619" y="175695"/>
                        <a:pt x="223728" y="177358"/>
                        <a:pt x="225114" y="180129"/>
                      </a:cubicBezTo>
                      <a:cubicBezTo>
                        <a:pt x="226777" y="183455"/>
                        <a:pt x="229827" y="185395"/>
                        <a:pt x="232877" y="187334"/>
                      </a:cubicBezTo>
                      <a:cubicBezTo>
                        <a:pt x="235649" y="188997"/>
                        <a:pt x="238698" y="190383"/>
                        <a:pt x="240084" y="193708"/>
                      </a:cubicBezTo>
                      <a:cubicBezTo>
                        <a:pt x="241194" y="196757"/>
                        <a:pt x="241748" y="199251"/>
                        <a:pt x="244243" y="201468"/>
                      </a:cubicBezTo>
                      <a:cubicBezTo>
                        <a:pt x="247570" y="204239"/>
                        <a:pt x="251728" y="205347"/>
                        <a:pt x="255055" y="208118"/>
                      </a:cubicBezTo>
                      <a:cubicBezTo>
                        <a:pt x="257550" y="210336"/>
                        <a:pt x="258105" y="213661"/>
                        <a:pt x="255055" y="215324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942" name="Freeform 1941">
                  <a:extLst>
                    <a:ext uri="{FF2B5EF4-FFF2-40B4-BE49-F238E27FC236}">
                      <a16:creationId xmlns:a16="http://schemas.microsoft.com/office/drawing/2014/main" id="{429B2F36-0BC4-5A5C-2D5D-5EB000BC4178}"/>
                    </a:ext>
                  </a:extLst>
                </p:cNvPr>
                <p:cNvSpPr/>
                <p:nvPr/>
              </p:nvSpPr>
              <p:spPr>
                <a:xfrm>
                  <a:off x="9660786" y="4347382"/>
                  <a:ext cx="5712" cy="7551"/>
                </a:xfrm>
                <a:custGeom>
                  <a:avLst/>
                  <a:gdLst>
                    <a:gd name="connsiteX0" fmla="*/ 1832 w 5712"/>
                    <a:gd name="connsiteY0" fmla="*/ 1940 h 7551"/>
                    <a:gd name="connsiteX1" fmla="*/ 3218 w 5712"/>
                    <a:gd name="connsiteY1" fmla="*/ 0 h 7551"/>
                    <a:gd name="connsiteX2" fmla="*/ 5713 w 5712"/>
                    <a:gd name="connsiteY2" fmla="*/ 3602 h 7551"/>
                    <a:gd name="connsiteX3" fmla="*/ 4050 w 5712"/>
                    <a:gd name="connsiteY3" fmla="*/ 6928 h 7551"/>
                    <a:gd name="connsiteX4" fmla="*/ 2386 w 5712"/>
                    <a:gd name="connsiteY4" fmla="*/ 6928 h 7551"/>
                    <a:gd name="connsiteX5" fmla="*/ 168 w 5712"/>
                    <a:gd name="connsiteY5" fmla="*/ 3602 h 7551"/>
                    <a:gd name="connsiteX6" fmla="*/ 1554 w 5712"/>
                    <a:gd name="connsiteY6" fmla="*/ 3325 h 7551"/>
                    <a:gd name="connsiteX7" fmla="*/ 1554 w 5712"/>
                    <a:gd name="connsiteY7" fmla="*/ 1940 h 75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5712" h="7551">
                      <a:moveTo>
                        <a:pt x="1832" y="1940"/>
                      </a:moveTo>
                      <a:cubicBezTo>
                        <a:pt x="1832" y="554"/>
                        <a:pt x="1832" y="0"/>
                        <a:pt x="3218" y="0"/>
                      </a:cubicBezTo>
                      <a:cubicBezTo>
                        <a:pt x="5158" y="0"/>
                        <a:pt x="5436" y="2217"/>
                        <a:pt x="5713" y="3602"/>
                      </a:cubicBezTo>
                      <a:cubicBezTo>
                        <a:pt x="5713" y="4988"/>
                        <a:pt x="4881" y="6097"/>
                        <a:pt x="4050" y="6928"/>
                      </a:cubicBezTo>
                      <a:cubicBezTo>
                        <a:pt x="3218" y="7759"/>
                        <a:pt x="3218" y="7759"/>
                        <a:pt x="2386" y="6928"/>
                      </a:cubicBezTo>
                      <a:cubicBezTo>
                        <a:pt x="1832" y="6374"/>
                        <a:pt x="-663" y="4434"/>
                        <a:pt x="168" y="3602"/>
                      </a:cubicBezTo>
                      <a:cubicBezTo>
                        <a:pt x="445" y="3325"/>
                        <a:pt x="1277" y="3602"/>
                        <a:pt x="1554" y="3325"/>
                      </a:cubicBezTo>
                      <a:cubicBezTo>
                        <a:pt x="1832" y="3048"/>
                        <a:pt x="1832" y="2494"/>
                        <a:pt x="1554" y="194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943" name="Freeform 1942">
                  <a:extLst>
                    <a:ext uri="{FF2B5EF4-FFF2-40B4-BE49-F238E27FC236}">
                      <a16:creationId xmlns:a16="http://schemas.microsoft.com/office/drawing/2014/main" id="{8B5FC9D7-6890-4090-0387-186242259909}"/>
                    </a:ext>
                  </a:extLst>
                </p:cNvPr>
                <p:cNvSpPr/>
                <p:nvPr/>
              </p:nvSpPr>
              <p:spPr>
                <a:xfrm>
                  <a:off x="9865276" y="4346273"/>
                  <a:ext cx="6099" cy="14410"/>
                </a:xfrm>
                <a:custGeom>
                  <a:avLst/>
                  <a:gdLst>
                    <a:gd name="connsiteX0" fmla="*/ 6099 w 6099"/>
                    <a:gd name="connsiteY0" fmla="*/ 7205 h 14410"/>
                    <a:gd name="connsiteX1" fmla="*/ 3049 w 6099"/>
                    <a:gd name="connsiteY1" fmla="*/ 14410 h 14410"/>
                    <a:gd name="connsiteX2" fmla="*/ 0 w 6099"/>
                    <a:gd name="connsiteY2" fmla="*/ 7205 h 14410"/>
                    <a:gd name="connsiteX3" fmla="*/ 3049 w 6099"/>
                    <a:gd name="connsiteY3" fmla="*/ 0 h 14410"/>
                    <a:gd name="connsiteX4" fmla="*/ 6099 w 6099"/>
                    <a:gd name="connsiteY4" fmla="*/ 7205 h 14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099" h="14410">
                      <a:moveTo>
                        <a:pt x="6099" y="7205"/>
                      </a:moveTo>
                      <a:cubicBezTo>
                        <a:pt x="6099" y="11085"/>
                        <a:pt x="4713" y="14410"/>
                        <a:pt x="3049" y="14410"/>
                      </a:cubicBezTo>
                      <a:cubicBezTo>
                        <a:pt x="1386" y="14410"/>
                        <a:pt x="0" y="11362"/>
                        <a:pt x="0" y="7205"/>
                      </a:cubicBezTo>
                      <a:cubicBezTo>
                        <a:pt x="0" y="3048"/>
                        <a:pt x="1386" y="0"/>
                        <a:pt x="3049" y="0"/>
                      </a:cubicBezTo>
                      <a:cubicBezTo>
                        <a:pt x="4713" y="0"/>
                        <a:pt x="6099" y="3048"/>
                        <a:pt x="6099" y="7205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944" name="Freeform 1943">
                  <a:extLst>
                    <a:ext uri="{FF2B5EF4-FFF2-40B4-BE49-F238E27FC236}">
                      <a16:creationId xmlns:a16="http://schemas.microsoft.com/office/drawing/2014/main" id="{D1F0D7EF-43A5-3ACC-D305-FB1E39714B03}"/>
                    </a:ext>
                  </a:extLst>
                </p:cNvPr>
                <p:cNvSpPr/>
                <p:nvPr/>
              </p:nvSpPr>
              <p:spPr>
                <a:xfrm>
                  <a:off x="9904366" y="4362624"/>
                  <a:ext cx="16079" cy="7205"/>
                </a:xfrm>
                <a:custGeom>
                  <a:avLst/>
                  <a:gdLst>
                    <a:gd name="connsiteX0" fmla="*/ 16080 w 16079"/>
                    <a:gd name="connsiteY0" fmla="*/ 3602 h 7205"/>
                    <a:gd name="connsiteX1" fmla="*/ 8040 w 16079"/>
                    <a:gd name="connsiteY1" fmla="*/ 7205 h 7205"/>
                    <a:gd name="connsiteX2" fmla="*/ 0 w 16079"/>
                    <a:gd name="connsiteY2" fmla="*/ 3602 h 7205"/>
                    <a:gd name="connsiteX3" fmla="*/ 8040 w 16079"/>
                    <a:gd name="connsiteY3" fmla="*/ 0 h 7205"/>
                    <a:gd name="connsiteX4" fmla="*/ 16080 w 16079"/>
                    <a:gd name="connsiteY4" fmla="*/ 3602 h 72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6079" h="7205">
                      <a:moveTo>
                        <a:pt x="16080" y="3602"/>
                      </a:moveTo>
                      <a:cubicBezTo>
                        <a:pt x="16080" y="5542"/>
                        <a:pt x="12476" y="7205"/>
                        <a:pt x="8040" y="7205"/>
                      </a:cubicBezTo>
                      <a:cubicBezTo>
                        <a:pt x="3604" y="7205"/>
                        <a:pt x="0" y="5542"/>
                        <a:pt x="0" y="3602"/>
                      </a:cubicBezTo>
                      <a:cubicBezTo>
                        <a:pt x="0" y="1663"/>
                        <a:pt x="3604" y="0"/>
                        <a:pt x="8040" y="0"/>
                      </a:cubicBezTo>
                      <a:cubicBezTo>
                        <a:pt x="12476" y="0"/>
                        <a:pt x="16080" y="1663"/>
                        <a:pt x="16080" y="3602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945" name="Freeform 1944">
                  <a:extLst>
                    <a:ext uri="{FF2B5EF4-FFF2-40B4-BE49-F238E27FC236}">
                      <a16:creationId xmlns:a16="http://schemas.microsoft.com/office/drawing/2014/main" id="{BE2A1D70-9910-9735-87EA-7BBFAF75BD93}"/>
                    </a:ext>
                  </a:extLst>
                </p:cNvPr>
                <p:cNvSpPr/>
                <p:nvPr/>
              </p:nvSpPr>
              <p:spPr>
                <a:xfrm>
                  <a:off x="9904643" y="4405855"/>
                  <a:ext cx="12198" cy="7205"/>
                </a:xfrm>
                <a:custGeom>
                  <a:avLst/>
                  <a:gdLst>
                    <a:gd name="connsiteX0" fmla="*/ 12198 w 12198"/>
                    <a:gd name="connsiteY0" fmla="*/ 3603 h 7205"/>
                    <a:gd name="connsiteX1" fmla="*/ 6099 w 12198"/>
                    <a:gd name="connsiteY1" fmla="*/ 7205 h 7205"/>
                    <a:gd name="connsiteX2" fmla="*/ 0 w 12198"/>
                    <a:gd name="connsiteY2" fmla="*/ 3603 h 7205"/>
                    <a:gd name="connsiteX3" fmla="*/ 6099 w 12198"/>
                    <a:gd name="connsiteY3" fmla="*/ 0 h 7205"/>
                    <a:gd name="connsiteX4" fmla="*/ 12198 w 12198"/>
                    <a:gd name="connsiteY4" fmla="*/ 3603 h 72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198" h="7205">
                      <a:moveTo>
                        <a:pt x="12198" y="3603"/>
                      </a:moveTo>
                      <a:cubicBezTo>
                        <a:pt x="12198" y="5593"/>
                        <a:pt x="9468" y="7205"/>
                        <a:pt x="6099" y="7205"/>
                      </a:cubicBezTo>
                      <a:cubicBezTo>
                        <a:pt x="2731" y="7205"/>
                        <a:pt x="0" y="5593"/>
                        <a:pt x="0" y="3603"/>
                      </a:cubicBezTo>
                      <a:cubicBezTo>
                        <a:pt x="0" y="1613"/>
                        <a:pt x="2731" y="0"/>
                        <a:pt x="6099" y="0"/>
                      </a:cubicBezTo>
                      <a:cubicBezTo>
                        <a:pt x="9468" y="0"/>
                        <a:pt x="12198" y="1613"/>
                        <a:pt x="12198" y="3603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946" name="Freeform 1945">
                  <a:extLst>
                    <a:ext uri="{FF2B5EF4-FFF2-40B4-BE49-F238E27FC236}">
                      <a16:creationId xmlns:a16="http://schemas.microsoft.com/office/drawing/2014/main" id="{249EFDA2-DC0E-8024-3927-016BD72C04E5}"/>
                    </a:ext>
                  </a:extLst>
                </p:cNvPr>
                <p:cNvSpPr/>
                <p:nvPr/>
              </p:nvSpPr>
              <p:spPr>
                <a:xfrm>
                  <a:off x="9946228" y="4425530"/>
                  <a:ext cx="10535" cy="7205"/>
                </a:xfrm>
                <a:custGeom>
                  <a:avLst/>
                  <a:gdLst>
                    <a:gd name="connsiteX0" fmla="*/ 10535 w 10535"/>
                    <a:gd name="connsiteY0" fmla="*/ 3603 h 7205"/>
                    <a:gd name="connsiteX1" fmla="*/ 5267 w 10535"/>
                    <a:gd name="connsiteY1" fmla="*/ 7205 h 7205"/>
                    <a:gd name="connsiteX2" fmla="*/ 0 w 10535"/>
                    <a:gd name="connsiteY2" fmla="*/ 3603 h 7205"/>
                    <a:gd name="connsiteX3" fmla="*/ 5267 w 10535"/>
                    <a:gd name="connsiteY3" fmla="*/ 0 h 7205"/>
                    <a:gd name="connsiteX4" fmla="*/ 10535 w 10535"/>
                    <a:gd name="connsiteY4" fmla="*/ 3603 h 72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535" h="7205">
                      <a:moveTo>
                        <a:pt x="10535" y="3603"/>
                      </a:moveTo>
                      <a:cubicBezTo>
                        <a:pt x="10535" y="5542"/>
                        <a:pt x="8317" y="7205"/>
                        <a:pt x="5267" y="7205"/>
                      </a:cubicBezTo>
                      <a:cubicBezTo>
                        <a:pt x="2218" y="7205"/>
                        <a:pt x="0" y="5542"/>
                        <a:pt x="0" y="3603"/>
                      </a:cubicBezTo>
                      <a:cubicBezTo>
                        <a:pt x="0" y="1663"/>
                        <a:pt x="2218" y="0"/>
                        <a:pt x="5267" y="0"/>
                      </a:cubicBezTo>
                      <a:cubicBezTo>
                        <a:pt x="8317" y="0"/>
                        <a:pt x="10535" y="1663"/>
                        <a:pt x="10535" y="3603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947" name="Freeform 1946">
                  <a:extLst>
                    <a:ext uri="{FF2B5EF4-FFF2-40B4-BE49-F238E27FC236}">
                      <a16:creationId xmlns:a16="http://schemas.microsoft.com/office/drawing/2014/main" id="{28326521-00A3-CC5A-96D0-0BFD554CF222}"/>
                    </a:ext>
                  </a:extLst>
                </p:cNvPr>
                <p:cNvSpPr/>
                <p:nvPr/>
              </p:nvSpPr>
              <p:spPr>
                <a:xfrm>
                  <a:off x="9859176" y="4405855"/>
                  <a:ext cx="8872" cy="7205"/>
                </a:xfrm>
                <a:custGeom>
                  <a:avLst/>
                  <a:gdLst>
                    <a:gd name="connsiteX0" fmla="*/ 8872 w 8872"/>
                    <a:gd name="connsiteY0" fmla="*/ 3603 h 7205"/>
                    <a:gd name="connsiteX1" fmla="*/ 4436 w 8872"/>
                    <a:gd name="connsiteY1" fmla="*/ 7205 h 7205"/>
                    <a:gd name="connsiteX2" fmla="*/ 0 w 8872"/>
                    <a:gd name="connsiteY2" fmla="*/ 3603 h 7205"/>
                    <a:gd name="connsiteX3" fmla="*/ 4436 w 8872"/>
                    <a:gd name="connsiteY3" fmla="*/ 0 h 7205"/>
                    <a:gd name="connsiteX4" fmla="*/ 8872 w 8872"/>
                    <a:gd name="connsiteY4" fmla="*/ 3603 h 72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872" h="7205">
                      <a:moveTo>
                        <a:pt x="8872" y="3603"/>
                      </a:moveTo>
                      <a:cubicBezTo>
                        <a:pt x="8872" y="5542"/>
                        <a:pt x="6931" y="7205"/>
                        <a:pt x="4436" y="7205"/>
                      </a:cubicBezTo>
                      <a:cubicBezTo>
                        <a:pt x="1941" y="7205"/>
                        <a:pt x="0" y="5542"/>
                        <a:pt x="0" y="3603"/>
                      </a:cubicBezTo>
                      <a:cubicBezTo>
                        <a:pt x="0" y="1663"/>
                        <a:pt x="1941" y="0"/>
                        <a:pt x="4436" y="0"/>
                      </a:cubicBezTo>
                      <a:cubicBezTo>
                        <a:pt x="6931" y="0"/>
                        <a:pt x="8872" y="1663"/>
                        <a:pt x="8872" y="3603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948" name="Freeform 1947">
                  <a:extLst>
                    <a:ext uri="{FF2B5EF4-FFF2-40B4-BE49-F238E27FC236}">
                      <a16:creationId xmlns:a16="http://schemas.microsoft.com/office/drawing/2014/main" id="{7AFB8827-B64A-5A8D-87B4-4EACB8E166E8}"/>
                    </a:ext>
                  </a:extLst>
                </p:cNvPr>
                <p:cNvSpPr/>
                <p:nvPr/>
              </p:nvSpPr>
              <p:spPr>
                <a:xfrm>
                  <a:off x="9850859" y="4395601"/>
                  <a:ext cx="11089" cy="5542"/>
                </a:xfrm>
                <a:custGeom>
                  <a:avLst/>
                  <a:gdLst>
                    <a:gd name="connsiteX0" fmla="*/ 11089 w 11089"/>
                    <a:gd name="connsiteY0" fmla="*/ 2771 h 5542"/>
                    <a:gd name="connsiteX1" fmla="*/ 5545 w 11089"/>
                    <a:gd name="connsiteY1" fmla="*/ 5542 h 5542"/>
                    <a:gd name="connsiteX2" fmla="*/ 0 w 11089"/>
                    <a:gd name="connsiteY2" fmla="*/ 2771 h 5542"/>
                    <a:gd name="connsiteX3" fmla="*/ 5545 w 11089"/>
                    <a:gd name="connsiteY3" fmla="*/ 0 h 5542"/>
                    <a:gd name="connsiteX4" fmla="*/ 11089 w 11089"/>
                    <a:gd name="connsiteY4" fmla="*/ 2771 h 55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089" h="5542">
                      <a:moveTo>
                        <a:pt x="11089" y="2771"/>
                      </a:moveTo>
                      <a:cubicBezTo>
                        <a:pt x="11089" y="4157"/>
                        <a:pt x="8595" y="5542"/>
                        <a:pt x="5545" y="5542"/>
                      </a:cubicBezTo>
                      <a:cubicBezTo>
                        <a:pt x="2496" y="5542"/>
                        <a:pt x="0" y="4434"/>
                        <a:pt x="0" y="2771"/>
                      </a:cubicBezTo>
                      <a:cubicBezTo>
                        <a:pt x="0" y="1108"/>
                        <a:pt x="2496" y="0"/>
                        <a:pt x="5545" y="0"/>
                      </a:cubicBezTo>
                      <a:cubicBezTo>
                        <a:pt x="8595" y="0"/>
                        <a:pt x="11089" y="1108"/>
                        <a:pt x="11089" y="2771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949" name="Freeform 1948">
                  <a:extLst>
                    <a:ext uri="{FF2B5EF4-FFF2-40B4-BE49-F238E27FC236}">
                      <a16:creationId xmlns:a16="http://schemas.microsoft.com/office/drawing/2014/main" id="{D80F7470-0E2D-35DF-E7D4-32C69B94E79E}"/>
                    </a:ext>
                  </a:extLst>
                </p:cNvPr>
                <p:cNvSpPr/>
                <p:nvPr/>
              </p:nvSpPr>
              <p:spPr>
                <a:xfrm>
                  <a:off x="9925713" y="4427178"/>
                  <a:ext cx="14416" cy="10413"/>
                </a:xfrm>
                <a:custGeom>
                  <a:avLst/>
                  <a:gdLst>
                    <a:gd name="connsiteX0" fmla="*/ 0 w 14416"/>
                    <a:gd name="connsiteY0" fmla="*/ 15 h 10413"/>
                    <a:gd name="connsiteX1" fmla="*/ 10535 w 14416"/>
                    <a:gd name="connsiteY1" fmla="*/ 4449 h 10413"/>
                    <a:gd name="connsiteX2" fmla="*/ 14417 w 14416"/>
                    <a:gd name="connsiteY2" fmla="*/ 8052 h 10413"/>
                    <a:gd name="connsiteX3" fmla="*/ 6931 w 14416"/>
                    <a:gd name="connsiteY3" fmla="*/ 9437 h 10413"/>
                    <a:gd name="connsiteX4" fmla="*/ 4714 w 14416"/>
                    <a:gd name="connsiteY4" fmla="*/ 7221 h 10413"/>
                    <a:gd name="connsiteX5" fmla="*/ 1941 w 14416"/>
                    <a:gd name="connsiteY5" fmla="*/ 3618 h 10413"/>
                    <a:gd name="connsiteX6" fmla="*/ 0 w 14416"/>
                    <a:gd name="connsiteY6" fmla="*/ 15 h 104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4416" h="10413">
                      <a:moveTo>
                        <a:pt x="0" y="15"/>
                      </a:moveTo>
                      <a:cubicBezTo>
                        <a:pt x="3882" y="-262"/>
                        <a:pt x="6931" y="3341"/>
                        <a:pt x="10535" y="4449"/>
                      </a:cubicBezTo>
                      <a:cubicBezTo>
                        <a:pt x="12476" y="5003"/>
                        <a:pt x="14417" y="5558"/>
                        <a:pt x="14417" y="8052"/>
                      </a:cubicBezTo>
                      <a:cubicBezTo>
                        <a:pt x="14417" y="11932"/>
                        <a:pt x="8595" y="9992"/>
                        <a:pt x="6931" y="9437"/>
                      </a:cubicBezTo>
                      <a:cubicBezTo>
                        <a:pt x="6377" y="8883"/>
                        <a:pt x="5268" y="8052"/>
                        <a:pt x="4714" y="7221"/>
                      </a:cubicBezTo>
                      <a:cubicBezTo>
                        <a:pt x="3882" y="5835"/>
                        <a:pt x="2772" y="5281"/>
                        <a:pt x="1941" y="3618"/>
                      </a:cubicBezTo>
                      <a:cubicBezTo>
                        <a:pt x="1941" y="3618"/>
                        <a:pt x="0" y="15"/>
                        <a:pt x="0" y="15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950" name="Freeform 1949">
                  <a:extLst>
                    <a:ext uri="{FF2B5EF4-FFF2-40B4-BE49-F238E27FC236}">
                      <a16:creationId xmlns:a16="http://schemas.microsoft.com/office/drawing/2014/main" id="{534484AF-F2C1-DAC6-5CFE-B1D536B26645}"/>
                    </a:ext>
                  </a:extLst>
                </p:cNvPr>
                <p:cNvSpPr/>
                <p:nvPr/>
              </p:nvSpPr>
              <p:spPr>
                <a:xfrm>
                  <a:off x="9861412" y="4387818"/>
                  <a:ext cx="11903" cy="7818"/>
                </a:xfrm>
                <a:custGeom>
                  <a:avLst/>
                  <a:gdLst>
                    <a:gd name="connsiteX0" fmla="*/ 1923 w 11903"/>
                    <a:gd name="connsiteY0" fmla="*/ 24 h 7818"/>
                    <a:gd name="connsiteX1" fmla="*/ 5250 w 11903"/>
                    <a:gd name="connsiteY1" fmla="*/ 2241 h 7818"/>
                    <a:gd name="connsiteX2" fmla="*/ 11071 w 11903"/>
                    <a:gd name="connsiteY2" fmla="*/ 1132 h 7818"/>
                    <a:gd name="connsiteX3" fmla="*/ 11903 w 11903"/>
                    <a:gd name="connsiteY3" fmla="*/ 4181 h 7818"/>
                    <a:gd name="connsiteX4" fmla="*/ 5804 w 11903"/>
                    <a:gd name="connsiteY4" fmla="*/ 7783 h 7818"/>
                    <a:gd name="connsiteX5" fmla="*/ 260 w 11903"/>
                    <a:gd name="connsiteY5" fmla="*/ 3072 h 7818"/>
                    <a:gd name="connsiteX6" fmla="*/ 1646 w 11903"/>
                    <a:gd name="connsiteY6" fmla="*/ 24 h 78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1903" h="7818">
                      <a:moveTo>
                        <a:pt x="1923" y="24"/>
                      </a:moveTo>
                      <a:cubicBezTo>
                        <a:pt x="3309" y="24"/>
                        <a:pt x="4141" y="1686"/>
                        <a:pt x="5250" y="2241"/>
                      </a:cubicBezTo>
                      <a:cubicBezTo>
                        <a:pt x="7467" y="3349"/>
                        <a:pt x="9131" y="-530"/>
                        <a:pt x="11071" y="1132"/>
                      </a:cubicBezTo>
                      <a:cubicBezTo>
                        <a:pt x="11903" y="1686"/>
                        <a:pt x="11903" y="3349"/>
                        <a:pt x="11903" y="4181"/>
                      </a:cubicBezTo>
                      <a:cubicBezTo>
                        <a:pt x="11903" y="6675"/>
                        <a:pt x="7745" y="8060"/>
                        <a:pt x="5804" y="7783"/>
                      </a:cubicBezTo>
                      <a:cubicBezTo>
                        <a:pt x="3864" y="7783"/>
                        <a:pt x="1091" y="4735"/>
                        <a:pt x="260" y="3072"/>
                      </a:cubicBezTo>
                      <a:cubicBezTo>
                        <a:pt x="-295" y="1963"/>
                        <a:pt x="-18" y="-253"/>
                        <a:pt x="1646" y="24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951" name="Freeform 1950">
                  <a:extLst>
                    <a:ext uri="{FF2B5EF4-FFF2-40B4-BE49-F238E27FC236}">
                      <a16:creationId xmlns:a16="http://schemas.microsoft.com/office/drawing/2014/main" id="{79616317-E14A-51F2-D8A7-4205D1C054E6}"/>
                    </a:ext>
                  </a:extLst>
                </p:cNvPr>
                <p:cNvSpPr/>
                <p:nvPr/>
              </p:nvSpPr>
              <p:spPr>
                <a:xfrm>
                  <a:off x="9840325" y="4369552"/>
                  <a:ext cx="23195" cy="14092"/>
                </a:xfrm>
                <a:custGeom>
                  <a:avLst/>
                  <a:gdLst>
                    <a:gd name="connsiteX0" fmla="*/ 277 w 23195"/>
                    <a:gd name="connsiteY0" fmla="*/ 3325 h 14092"/>
                    <a:gd name="connsiteX1" fmla="*/ 3049 w 23195"/>
                    <a:gd name="connsiteY1" fmla="*/ 0 h 14092"/>
                    <a:gd name="connsiteX2" fmla="*/ 6376 w 23195"/>
                    <a:gd name="connsiteY2" fmla="*/ 3048 h 14092"/>
                    <a:gd name="connsiteX3" fmla="*/ 19683 w 23195"/>
                    <a:gd name="connsiteY3" fmla="*/ 4988 h 14092"/>
                    <a:gd name="connsiteX4" fmla="*/ 22733 w 23195"/>
                    <a:gd name="connsiteY4" fmla="*/ 11362 h 14092"/>
                    <a:gd name="connsiteX5" fmla="*/ 15802 w 23195"/>
                    <a:gd name="connsiteY5" fmla="*/ 13302 h 14092"/>
                    <a:gd name="connsiteX6" fmla="*/ 5545 w 23195"/>
                    <a:gd name="connsiteY6" fmla="*/ 8868 h 14092"/>
                    <a:gd name="connsiteX7" fmla="*/ 0 w 23195"/>
                    <a:gd name="connsiteY7" fmla="*/ 3048 h 140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3195" h="14092">
                      <a:moveTo>
                        <a:pt x="277" y="3325"/>
                      </a:moveTo>
                      <a:cubicBezTo>
                        <a:pt x="277" y="1940"/>
                        <a:pt x="1386" y="0"/>
                        <a:pt x="3049" y="0"/>
                      </a:cubicBezTo>
                      <a:cubicBezTo>
                        <a:pt x="4713" y="0"/>
                        <a:pt x="5267" y="1940"/>
                        <a:pt x="6376" y="3048"/>
                      </a:cubicBezTo>
                      <a:cubicBezTo>
                        <a:pt x="9703" y="6374"/>
                        <a:pt x="15802" y="4157"/>
                        <a:pt x="19683" y="4988"/>
                      </a:cubicBezTo>
                      <a:cubicBezTo>
                        <a:pt x="22179" y="5542"/>
                        <a:pt x="24119" y="8868"/>
                        <a:pt x="22733" y="11362"/>
                      </a:cubicBezTo>
                      <a:cubicBezTo>
                        <a:pt x="21347" y="13856"/>
                        <a:pt x="18020" y="14965"/>
                        <a:pt x="15802" y="13302"/>
                      </a:cubicBezTo>
                      <a:cubicBezTo>
                        <a:pt x="13030" y="11362"/>
                        <a:pt x="8871" y="9699"/>
                        <a:pt x="5545" y="8868"/>
                      </a:cubicBezTo>
                      <a:cubicBezTo>
                        <a:pt x="2495" y="8314"/>
                        <a:pt x="277" y="6374"/>
                        <a:pt x="0" y="3048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952" name="Freeform 1951">
                  <a:extLst>
                    <a:ext uri="{FF2B5EF4-FFF2-40B4-BE49-F238E27FC236}">
                      <a16:creationId xmlns:a16="http://schemas.microsoft.com/office/drawing/2014/main" id="{C3005D39-CCD1-6611-65B8-B4C28C8FB7F3}"/>
                    </a:ext>
                  </a:extLst>
                </p:cNvPr>
                <p:cNvSpPr/>
                <p:nvPr/>
              </p:nvSpPr>
              <p:spPr>
                <a:xfrm>
                  <a:off x="9964249" y="4266740"/>
                  <a:ext cx="34883" cy="46568"/>
                </a:xfrm>
                <a:custGeom>
                  <a:avLst/>
                  <a:gdLst>
                    <a:gd name="connsiteX0" fmla="*/ 1386 w 34883"/>
                    <a:gd name="connsiteY0" fmla="*/ 9145 h 46568"/>
                    <a:gd name="connsiteX1" fmla="*/ 1109 w 34883"/>
                    <a:gd name="connsiteY1" fmla="*/ 5265 h 46568"/>
                    <a:gd name="connsiteX2" fmla="*/ 0 w 34883"/>
                    <a:gd name="connsiteY2" fmla="*/ 2217 h 46568"/>
                    <a:gd name="connsiteX3" fmla="*/ 2218 w 34883"/>
                    <a:gd name="connsiteY3" fmla="*/ 0 h 46568"/>
                    <a:gd name="connsiteX4" fmla="*/ 11089 w 34883"/>
                    <a:gd name="connsiteY4" fmla="*/ 3879 h 46568"/>
                    <a:gd name="connsiteX5" fmla="*/ 13862 w 34883"/>
                    <a:gd name="connsiteY5" fmla="*/ 9699 h 46568"/>
                    <a:gd name="connsiteX6" fmla="*/ 16911 w 34883"/>
                    <a:gd name="connsiteY6" fmla="*/ 14133 h 46568"/>
                    <a:gd name="connsiteX7" fmla="*/ 22179 w 34883"/>
                    <a:gd name="connsiteY7" fmla="*/ 18567 h 46568"/>
                    <a:gd name="connsiteX8" fmla="*/ 27169 w 34883"/>
                    <a:gd name="connsiteY8" fmla="*/ 21061 h 46568"/>
                    <a:gd name="connsiteX9" fmla="*/ 34654 w 34883"/>
                    <a:gd name="connsiteY9" fmla="*/ 28543 h 46568"/>
                    <a:gd name="connsiteX10" fmla="*/ 34100 w 34883"/>
                    <a:gd name="connsiteY10" fmla="*/ 34363 h 46568"/>
                    <a:gd name="connsiteX11" fmla="*/ 33268 w 34883"/>
                    <a:gd name="connsiteY11" fmla="*/ 39628 h 46568"/>
                    <a:gd name="connsiteX12" fmla="*/ 28555 w 34883"/>
                    <a:gd name="connsiteY12" fmla="*/ 46556 h 46568"/>
                    <a:gd name="connsiteX13" fmla="*/ 24674 w 34883"/>
                    <a:gd name="connsiteY13" fmla="*/ 43508 h 46568"/>
                    <a:gd name="connsiteX14" fmla="*/ 14694 w 34883"/>
                    <a:gd name="connsiteY14" fmla="*/ 30206 h 46568"/>
                    <a:gd name="connsiteX15" fmla="*/ 10258 w 34883"/>
                    <a:gd name="connsiteY15" fmla="*/ 26049 h 46568"/>
                    <a:gd name="connsiteX16" fmla="*/ 6653 w 34883"/>
                    <a:gd name="connsiteY16" fmla="*/ 22724 h 46568"/>
                    <a:gd name="connsiteX17" fmla="*/ 2772 w 34883"/>
                    <a:gd name="connsiteY17" fmla="*/ 15796 h 46568"/>
                    <a:gd name="connsiteX18" fmla="*/ 2218 w 34883"/>
                    <a:gd name="connsiteY18" fmla="*/ 12470 h 46568"/>
                    <a:gd name="connsiteX19" fmla="*/ 1386 w 34883"/>
                    <a:gd name="connsiteY19" fmla="*/ 9422 h 465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34883" h="46568">
                      <a:moveTo>
                        <a:pt x="1386" y="9145"/>
                      </a:moveTo>
                      <a:cubicBezTo>
                        <a:pt x="1386" y="7759"/>
                        <a:pt x="1386" y="6651"/>
                        <a:pt x="1109" y="5265"/>
                      </a:cubicBezTo>
                      <a:cubicBezTo>
                        <a:pt x="832" y="4157"/>
                        <a:pt x="0" y="3325"/>
                        <a:pt x="0" y="2217"/>
                      </a:cubicBezTo>
                      <a:cubicBezTo>
                        <a:pt x="0" y="831"/>
                        <a:pt x="1109" y="0"/>
                        <a:pt x="2218" y="0"/>
                      </a:cubicBezTo>
                      <a:cubicBezTo>
                        <a:pt x="5267" y="0"/>
                        <a:pt x="9149" y="1663"/>
                        <a:pt x="11089" y="3879"/>
                      </a:cubicBezTo>
                      <a:cubicBezTo>
                        <a:pt x="12476" y="5542"/>
                        <a:pt x="13307" y="7759"/>
                        <a:pt x="13862" y="9699"/>
                      </a:cubicBezTo>
                      <a:cubicBezTo>
                        <a:pt x="14416" y="11639"/>
                        <a:pt x="15525" y="12748"/>
                        <a:pt x="16911" y="14133"/>
                      </a:cubicBezTo>
                      <a:cubicBezTo>
                        <a:pt x="18575" y="15519"/>
                        <a:pt x="20238" y="17181"/>
                        <a:pt x="22179" y="18567"/>
                      </a:cubicBezTo>
                      <a:cubicBezTo>
                        <a:pt x="23842" y="19676"/>
                        <a:pt x="25505" y="20230"/>
                        <a:pt x="27169" y="21061"/>
                      </a:cubicBezTo>
                      <a:cubicBezTo>
                        <a:pt x="30218" y="22170"/>
                        <a:pt x="33545" y="25218"/>
                        <a:pt x="34654" y="28543"/>
                      </a:cubicBezTo>
                      <a:cubicBezTo>
                        <a:pt x="35209" y="30483"/>
                        <a:pt x="34654" y="32423"/>
                        <a:pt x="34100" y="34363"/>
                      </a:cubicBezTo>
                      <a:cubicBezTo>
                        <a:pt x="33822" y="36026"/>
                        <a:pt x="33545" y="37689"/>
                        <a:pt x="33268" y="39628"/>
                      </a:cubicBezTo>
                      <a:cubicBezTo>
                        <a:pt x="33268" y="42399"/>
                        <a:pt x="32436" y="46833"/>
                        <a:pt x="28555" y="46556"/>
                      </a:cubicBezTo>
                      <a:cubicBezTo>
                        <a:pt x="26892" y="46556"/>
                        <a:pt x="25783" y="44894"/>
                        <a:pt x="24674" y="43508"/>
                      </a:cubicBezTo>
                      <a:cubicBezTo>
                        <a:pt x="21624" y="39074"/>
                        <a:pt x="18575" y="34363"/>
                        <a:pt x="14694" y="30206"/>
                      </a:cubicBezTo>
                      <a:cubicBezTo>
                        <a:pt x="13307" y="28543"/>
                        <a:pt x="11644" y="27435"/>
                        <a:pt x="10258" y="26049"/>
                      </a:cubicBezTo>
                      <a:cubicBezTo>
                        <a:pt x="9149" y="24941"/>
                        <a:pt x="8040" y="23555"/>
                        <a:pt x="6653" y="22724"/>
                      </a:cubicBezTo>
                      <a:cubicBezTo>
                        <a:pt x="4435" y="21061"/>
                        <a:pt x="2495" y="19121"/>
                        <a:pt x="2772" y="15796"/>
                      </a:cubicBezTo>
                      <a:cubicBezTo>
                        <a:pt x="2772" y="14687"/>
                        <a:pt x="2772" y="13579"/>
                        <a:pt x="2218" y="12470"/>
                      </a:cubicBezTo>
                      <a:cubicBezTo>
                        <a:pt x="1663" y="11362"/>
                        <a:pt x="1386" y="10530"/>
                        <a:pt x="1386" y="9422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953" name="Freeform 1952">
                  <a:extLst>
                    <a:ext uri="{FF2B5EF4-FFF2-40B4-BE49-F238E27FC236}">
                      <a16:creationId xmlns:a16="http://schemas.microsoft.com/office/drawing/2014/main" id="{33AEA79F-99B4-C1DE-7F95-173A0D836723}"/>
                    </a:ext>
                  </a:extLst>
                </p:cNvPr>
                <p:cNvSpPr/>
                <p:nvPr/>
              </p:nvSpPr>
              <p:spPr>
                <a:xfrm>
                  <a:off x="9958704" y="4254269"/>
                  <a:ext cx="7220" cy="10053"/>
                </a:xfrm>
                <a:custGeom>
                  <a:avLst/>
                  <a:gdLst>
                    <a:gd name="connsiteX0" fmla="*/ 3049 w 7220"/>
                    <a:gd name="connsiteY0" fmla="*/ 9699 h 10053"/>
                    <a:gd name="connsiteX1" fmla="*/ 3327 w 7220"/>
                    <a:gd name="connsiteY1" fmla="*/ 9699 h 10053"/>
                    <a:gd name="connsiteX2" fmla="*/ 2218 w 7220"/>
                    <a:gd name="connsiteY2" fmla="*/ 9976 h 10053"/>
                    <a:gd name="connsiteX3" fmla="*/ 277 w 7220"/>
                    <a:gd name="connsiteY3" fmla="*/ 8868 h 10053"/>
                    <a:gd name="connsiteX4" fmla="*/ 0 w 7220"/>
                    <a:gd name="connsiteY4" fmla="*/ 6651 h 10053"/>
                    <a:gd name="connsiteX5" fmla="*/ 554 w 7220"/>
                    <a:gd name="connsiteY5" fmla="*/ 3602 h 10053"/>
                    <a:gd name="connsiteX6" fmla="*/ 1941 w 7220"/>
                    <a:gd name="connsiteY6" fmla="*/ 831 h 10053"/>
                    <a:gd name="connsiteX7" fmla="*/ 3881 w 7220"/>
                    <a:gd name="connsiteY7" fmla="*/ 0 h 10053"/>
                    <a:gd name="connsiteX8" fmla="*/ 6377 w 7220"/>
                    <a:gd name="connsiteY8" fmla="*/ 1386 h 10053"/>
                    <a:gd name="connsiteX9" fmla="*/ 6377 w 7220"/>
                    <a:gd name="connsiteY9" fmla="*/ 6097 h 10053"/>
                    <a:gd name="connsiteX10" fmla="*/ 5267 w 7220"/>
                    <a:gd name="connsiteY10" fmla="*/ 8314 h 10053"/>
                    <a:gd name="connsiteX11" fmla="*/ 2772 w 7220"/>
                    <a:gd name="connsiteY11" fmla="*/ 9699 h 100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7220" h="10053">
                      <a:moveTo>
                        <a:pt x="3049" y="9699"/>
                      </a:moveTo>
                      <a:cubicBezTo>
                        <a:pt x="3049" y="9699"/>
                        <a:pt x="3881" y="9422"/>
                        <a:pt x="3327" y="9699"/>
                      </a:cubicBezTo>
                      <a:cubicBezTo>
                        <a:pt x="3049" y="9699"/>
                        <a:pt x="2495" y="10253"/>
                        <a:pt x="2218" y="9976"/>
                      </a:cubicBezTo>
                      <a:cubicBezTo>
                        <a:pt x="1663" y="9976"/>
                        <a:pt x="554" y="9422"/>
                        <a:pt x="277" y="8868"/>
                      </a:cubicBezTo>
                      <a:cubicBezTo>
                        <a:pt x="0" y="8314"/>
                        <a:pt x="0" y="7482"/>
                        <a:pt x="0" y="6651"/>
                      </a:cubicBezTo>
                      <a:cubicBezTo>
                        <a:pt x="0" y="5542"/>
                        <a:pt x="277" y="4711"/>
                        <a:pt x="554" y="3602"/>
                      </a:cubicBezTo>
                      <a:cubicBezTo>
                        <a:pt x="554" y="2217"/>
                        <a:pt x="554" y="1663"/>
                        <a:pt x="1941" y="831"/>
                      </a:cubicBezTo>
                      <a:cubicBezTo>
                        <a:pt x="2495" y="831"/>
                        <a:pt x="3327" y="277"/>
                        <a:pt x="3881" y="0"/>
                      </a:cubicBezTo>
                      <a:cubicBezTo>
                        <a:pt x="4713" y="0"/>
                        <a:pt x="5822" y="831"/>
                        <a:pt x="6377" y="1386"/>
                      </a:cubicBezTo>
                      <a:cubicBezTo>
                        <a:pt x="7763" y="2494"/>
                        <a:pt x="7208" y="4711"/>
                        <a:pt x="6377" y="6097"/>
                      </a:cubicBezTo>
                      <a:cubicBezTo>
                        <a:pt x="6377" y="6651"/>
                        <a:pt x="5822" y="7759"/>
                        <a:pt x="5267" y="8314"/>
                      </a:cubicBezTo>
                      <a:cubicBezTo>
                        <a:pt x="4713" y="9145"/>
                        <a:pt x="3604" y="9145"/>
                        <a:pt x="2772" y="9699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954" name="Freeform 1953">
                  <a:extLst>
                    <a:ext uri="{FF2B5EF4-FFF2-40B4-BE49-F238E27FC236}">
                      <a16:creationId xmlns:a16="http://schemas.microsoft.com/office/drawing/2014/main" id="{4017AA7E-3DB9-6445-6FDD-4AB7404F62E0}"/>
                    </a:ext>
                  </a:extLst>
                </p:cNvPr>
                <p:cNvSpPr/>
                <p:nvPr/>
              </p:nvSpPr>
              <p:spPr>
                <a:xfrm>
                  <a:off x="9964249" y="4209375"/>
                  <a:ext cx="4990" cy="8313"/>
                </a:xfrm>
                <a:custGeom>
                  <a:avLst/>
                  <a:gdLst>
                    <a:gd name="connsiteX0" fmla="*/ 4990 w 4990"/>
                    <a:gd name="connsiteY0" fmla="*/ 4157 h 8313"/>
                    <a:gd name="connsiteX1" fmla="*/ 2495 w 4990"/>
                    <a:gd name="connsiteY1" fmla="*/ 8314 h 8313"/>
                    <a:gd name="connsiteX2" fmla="*/ 0 w 4990"/>
                    <a:gd name="connsiteY2" fmla="*/ 4157 h 8313"/>
                    <a:gd name="connsiteX3" fmla="*/ 2495 w 4990"/>
                    <a:gd name="connsiteY3" fmla="*/ 0 h 8313"/>
                    <a:gd name="connsiteX4" fmla="*/ 4990 w 4990"/>
                    <a:gd name="connsiteY4" fmla="*/ 4157 h 83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990" h="8313">
                      <a:moveTo>
                        <a:pt x="4990" y="4157"/>
                      </a:moveTo>
                      <a:cubicBezTo>
                        <a:pt x="4990" y="6374"/>
                        <a:pt x="3881" y="8314"/>
                        <a:pt x="2495" y="8314"/>
                      </a:cubicBezTo>
                      <a:cubicBezTo>
                        <a:pt x="1109" y="8314"/>
                        <a:pt x="0" y="6374"/>
                        <a:pt x="0" y="4157"/>
                      </a:cubicBezTo>
                      <a:cubicBezTo>
                        <a:pt x="0" y="1940"/>
                        <a:pt x="1109" y="0"/>
                        <a:pt x="2495" y="0"/>
                      </a:cubicBezTo>
                      <a:cubicBezTo>
                        <a:pt x="3881" y="0"/>
                        <a:pt x="4990" y="1940"/>
                        <a:pt x="4990" y="4157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955" name="Freeform 1954">
                  <a:extLst>
                    <a:ext uri="{FF2B5EF4-FFF2-40B4-BE49-F238E27FC236}">
                      <a16:creationId xmlns:a16="http://schemas.microsoft.com/office/drawing/2014/main" id="{2FFD63F6-2EEE-B3EF-6FAD-5A77A9EBFB23}"/>
                    </a:ext>
                  </a:extLst>
                </p:cNvPr>
                <p:cNvSpPr/>
                <p:nvPr/>
              </p:nvSpPr>
              <p:spPr>
                <a:xfrm>
                  <a:off x="9934862" y="4227111"/>
                  <a:ext cx="4990" cy="6096"/>
                </a:xfrm>
                <a:custGeom>
                  <a:avLst/>
                  <a:gdLst>
                    <a:gd name="connsiteX0" fmla="*/ 4990 w 4990"/>
                    <a:gd name="connsiteY0" fmla="*/ 3048 h 6096"/>
                    <a:gd name="connsiteX1" fmla="*/ 2495 w 4990"/>
                    <a:gd name="connsiteY1" fmla="*/ 6097 h 6096"/>
                    <a:gd name="connsiteX2" fmla="*/ 1 w 4990"/>
                    <a:gd name="connsiteY2" fmla="*/ 3048 h 6096"/>
                    <a:gd name="connsiteX3" fmla="*/ 2495 w 4990"/>
                    <a:gd name="connsiteY3" fmla="*/ 0 h 6096"/>
                    <a:gd name="connsiteX4" fmla="*/ 4990 w 4990"/>
                    <a:gd name="connsiteY4" fmla="*/ 3048 h 60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990" h="6096">
                      <a:moveTo>
                        <a:pt x="4990" y="3048"/>
                      </a:moveTo>
                      <a:cubicBezTo>
                        <a:pt x="4990" y="4732"/>
                        <a:pt x="3873" y="6097"/>
                        <a:pt x="2495" y="6097"/>
                      </a:cubicBezTo>
                      <a:cubicBezTo>
                        <a:pt x="1117" y="6097"/>
                        <a:pt x="1" y="4732"/>
                        <a:pt x="1" y="3048"/>
                      </a:cubicBezTo>
                      <a:cubicBezTo>
                        <a:pt x="1" y="1365"/>
                        <a:pt x="1117" y="0"/>
                        <a:pt x="2495" y="0"/>
                      </a:cubicBezTo>
                      <a:cubicBezTo>
                        <a:pt x="3873" y="0"/>
                        <a:pt x="4990" y="1365"/>
                        <a:pt x="4990" y="3048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956" name="Freeform 1955">
                  <a:extLst>
                    <a:ext uri="{FF2B5EF4-FFF2-40B4-BE49-F238E27FC236}">
                      <a16:creationId xmlns:a16="http://schemas.microsoft.com/office/drawing/2014/main" id="{C7FB2E0F-CB39-A378-DFFE-F28EE22CC059}"/>
                    </a:ext>
                  </a:extLst>
                </p:cNvPr>
                <p:cNvSpPr/>
                <p:nvPr/>
              </p:nvSpPr>
              <p:spPr>
                <a:xfrm>
                  <a:off x="9906306" y="4201339"/>
                  <a:ext cx="6099" cy="7205"/>
                </a:xfrm>
                <a:custGeom>
                  <a:avLst/>
                  <a:gdLst>
                    <a:gd name="connsiteX0" fmla="*/ 6100 w 6099"/>
                    <a:gd name="connsiteY0" fmla="*/ 3603 h 7205"/>
                    <a:gd name="connsiteX1" fmla="*/ 3050 w 6099"/>
                    <a:gd name="connsiteY1" fmla="*/ 7205 h 7205"/>
                    <a:gd name="connsiteX2" fmla="*/ 0 w 6099"/>
                    <a:gd name="connsiteY2" fmla="*/ 3603 h 7205"/>
                    <a:gd name="connsiteX3" fmla="*/ 3050 w 6099"/>
                    <a:gd name="connsiteY3" fmla="*/ 0 h 7205"/>
                    <a:gd name="connsiteX4" fmla="*/ 6100 w 6099"/>
                    <a:gd name="connsiteY4" fmla="*/ 3603 h 72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099" h="7205">
                      <a:moveTo>
                        <a:pt x="6100" y="3603"/>
                      </a:moveTo>
                      <a:cubicBezTo>
                        <a:pt x="6100" y="5542"/>
                        <a:pt x="4714" y="7205"/>
                        <a:pt x="3050" y="7205"/>
                      </a:cubicBezTo>
                      <a:cubicBezTo>
                        <a:pt x="1386" y="7205"/>
                        <a:pt x="0" y="5542"/>
                        <a:pt x="0" y="3603"/>
                      </a:cubicBezTo>
                      <a:cubicBezTo>
                        <a:pt x="0" y="1663"/>
                        <a:pt x="1386" y="0"/>
                        <a:pt x="3050" y="0"/>
                      </a:cubicBezTo>
                      <a:cubicBezTo>
                        <a:pt x="4714" y="0"/>
                        <a:pt x="6100" y="1663"/>
                        <a:pt x="6100" y="3603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957" name="Freeform 1956">
                  <a:extLst>
                    <a:ext uri="{FF2B5EF4-FFF2-40B4-BE49-F238E27FC236}">
                      <a16:creationId xmlns:a16="http://schemas.microsoft.com/office/drawing/2014/main" id="{CD7EE2CC-FEDB-0812-4349-36E4EA33EB4A}"/>
                    </a:ext>
                  </a:extLst>
                </p:cNvPr>
                <p:cNvSpPr/>
                <p:nvPr/>
              </p:nvSpPr>
              <p:spPr>
                <a:xfrm>
                  <a:off x="9889395" y="4192748"/>
                  <a:ext cx="4435" cy="3879"/>
                </a:xfrm>
                <a:custGeom>
                  <a:avLst/>
                  <a:gdLst>
                    <a:gd name="connsiteX0" fmla="*/ 4435 w 4435"/>
                    <a:gd name="connsiteY0" fmla="*/ 1940 h 3879"/>
                    <a:gd name="connsiteX1" fmla="*/ 2218 w 4435"/>
                    <a:gd name="connsiteY1" fmla="*/ 3880 h 3879"/>
                    <a:gd name="connsiteX2" fmla="*/ 0 w 4435"/>
                    <a:gd name="connsiteY2" fmla="*/ 1940 h 3879"/>
                    <a:gd name="connsiteX3" fmla="*/ 2218 w 4435"/>
                    <a:gd name="connsiteY3" fmla="*/ 0 h 3879"/>
                    <a:gd name="connsiteX4" fmla="*/ 4435 w 4435"/>
                    <a:gd name="connsiteY4" fmla="*/ 1940 h 38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435" h="3879">
                      <a:moveTo>
                        <a:pt x="4435" y="1940"/>
                      </a:moveTo>
                      <a:cubicBezTo>
                        <a:pt x="4435" y="3048"/>
                        <a:pt x="3327" y="3880"/>
                        <a:pt x="2218" y="3880"/>
                      </a:cubicBezTo>
                      <a:cubicBezTo>
                        <a:pt x="1109" y="3880"/>
                        <a:pt x="0" y="3048"/>
                        <a:pt x="0" y="1940"/>
                      </a:cubicBezTo>
                      <a:cubicBezTo>
                        <a:pt x="0" y="832"/>
                        <a:pt x="1109" y="0"/>
                        <a:pt x="2218" y="0"/>
                      </a:cubicBezTo>
                      <a:cubicBezTo>
                        <a:pt x="3327" y="0"/>
                        <a:pt x="4435" y="832"/>
                        <a:pt x="4435" y="194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958" name="Freeform 1957">
                  <a:extLst>
                    <a:ext uri="{FF2B5EF4-FFF2-40B4-BE49-F238E27FC236}">
                      <a16:creationId xmlns:a16="http://schemas.microsoft.com/office/drawing/2014/main" id="{9465A53C-3686-6844-AC4F-F944DDFB96FC}"/>
                    </a:ext>
                  </a:extLst>
                </p:cNvPr>
                <p:cNvSpPr/>
                <p:nvPr/>
              </p:nvSpPr>
              <p:spPr>
                <a:xfrm>
                  <a:off x="9825354" y="4156168"/>
                  <a:ext cx="6099" cy="6650"/>
                </a:xfrm>
                <a:custGeom>
                  <a:avLst/>
                  <a:gdLst>
                    <a:gd name="connsiteX0" fmla="*/ 6099 w 6099"/>
                    <a:gd name="connsiteY0" fmla="*/ 3325 h 6650"/>
                    <a:gd name="connsiteX1" fmla="*/ 3050 w 6099"/>
                    <a:gd name="connsiteY1" fmla="*/ 6651 h 6650"/>
                    <a:gd name="connsiteX2" fmla="*/ 0 w 6099"/>
                    <a:gd name="connsiteY2" fmla="*/ 3325 h 6650"/>
                    <a:gd name="connsiteX3" fmla="*/ 3050 w 6099"/>
                    <a:gd name="connsiteY3" fmla="*/ 0 h 6650"/>
                    <a:gd name="connsiteX4" fmla="*/ 6099 w 6099"/>
                    <a:gd name="connsiteY4" fmla="*/ 3325 h 66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099" h="6650">
                      <a:moveTo>
                        <a:pt x="6099" y="3325"/>
                      </a:moveTo>
                      <a:cubicBezTo>
                        <a:pt x="6099" y="5265"/>
                        <a:pt x="4713" y="6651"/>
                        <a:pt x="3050" y="6651"/>
                      </a:cubicBezTo>
                      <a:cubicBezTo>
                        <a:pt x="1386" y="6651"/>
                        <a:pt x="0" y="4988"/>
                        <a:pt x="0" y="3325"/>
                      </a:cubicBezTo>
                      <a:cubicBezTo>
                        <a:pt x="0" y="1663"/>
                        <a:pt x="1386" y="0"/>
                        <a:pt x="3050" y="0"/>
                      </a:cubicBezTo>
                      <a:cubicBezTo>
                        <a:pt x="4713" y="0"/>
                        <a:pt x="6099" y="1386"/>
                        <a:pt x="6099" y="3325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959" name="Freeform 1958">
                  <a:extLst>
                    <a:ext uri="{FF2B5EF4-FFF2-40B4-BE49-F238E27FC236}">
                      <a16:creationId xmlns:a16="http://schemas.microsoft.com/office/drawing/2014/main" id="{10A4AB24-6E82-DDDC-D986-0914268FB1DE}"/>
                    </a:ext>
                  </a:extLst>
                </p:cNvPr>
                <p:cNvSpPr/>
                <p:nvPr/>
              </p:nvSpPr>
              <p:spPr>
                <a:xfrm>
                  <a:off x="9823136" y="4244292"/>
                  <a:ext cx="5544" cy="4988"/>
                </a:xfrm>
                <a:custGeom>
                  <a:avLst/>
                  <a:gdLst>
                    <a:gd name="connsiteX0" fmla="*/ 5545 w 5544"/>
                    <a:gd name="connsiteY0" fmla="*/ 2494 h 4988"/>
                    <a:gd name="connsiteX1" fmla="*/ 2772 w 5544"/>
                    <a:gd name="connsiteY1" fmla="*/ 4988 h 4988"/>
                    <a:gd name="connsiteX2" fmla="*/ 0 w 5544"/>
                    <a:gd name="connsiteY2" fmla="*/ 2494 h 4988"/>
                    <a:gd name="connsiteX3" fmla="*/ 2772 w 5544"/>
                    <a:gd name="connsiteY3" fmla="*/ 0 h 4988"/>
                    <a:gd name="connsiteX4" fmla="*/ 5545 w 5544"/>
                    <a:gd name="connsiteY4" fmla="*/ 2494 h 49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544" h="4988">
                      <a:moveTo>
                        <a:pt x="5545" y="2494"/>
                      </a:moveTo>
                      <a:cubicBezTo>
                        <a:pt x="5545" y="3880"/>
                        <a:pt x="4159" y="4988"/>
                        <a:pt x="2772" y="4988"/>
                      </a:cubicBezTo>
                      <a:cubicBezTo>
                        <a:pt x="1386" y="4988"/>
                        <a:pt x="0" y="3880"/>
                        <a:pt x="0" y="2494"/>
                      </a:cubicBezTo>
                      <a:cubicBezTo>
                        <a:pt x="0" y="1109"/>
                        <a:pt x="1386" y="0"/>
                        <a:pt x="2772" y="0"/>
                      </a:cubicBezTo>
                      <a:cubicBezTo>
                        <a:pt x="4159" y="0"/>
                        <a:pt x="5545" y="1109"/>
                        <a:pt x="5545" y="2494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960" name="Freeform 1959">
                  <a:extLst>
                    <a:ext uri="{FF2B5EF4-FFF2-40B4-BE49-F238E27FC236}">
                      <a16:creationId xmlns:a16="http://schemas.microsoft.com/office/drawing/2014/main" id="{242242B9-216C-42EB-A9DA-10C3254DEB9F}"/>
                    </a:ext>
                  </a:extLst>
                </p:cNvPr>
                <p:cNvSpPr/>
                <p:nvPr/>
              </p:nvSpPr>
              <p:spPr>
                <a:xfrm>
                  <a:off x="9838107" y="4253715"/>
                  <a:ext cx="5544" cy="8868"/>
                </a:xfrm>
                <a:custGeom>
                  <a:avLst/>
                  <a:gdLst>
                    <a:gd name="connsiteX0" fmla="*/ 5545 w 5544"/>
                    <a:gd name="connsiteY0" fmla="*/ 4434 h 8868"/>
                    <a:gd name="connsiteX1" fmla="*/ 2772 w 5544"/>
                    <a:gd name="connsiteY1" fmla="*/ 8868 h 8868"/>
                    <a:gd name="connsiteX2" fmla="*/ 0 w 5544"/>
                    <a:gd name="connsiteY2" fmla="*/ 4434 h 8868"/>
                    <a:gd name="connsiteX3" fmla="*/ 2772 w 5544"/>
                    <a:gd name="connsiteY3" fmla="*/ 0 h 8868"/>
                    <a:gd name="connsiteX4" fmla="*/ 5545 w 5544"/>
                    <a:gd name="connsiteY4" fmla="*/ 4434 h 8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544" h="8868">
                      <a:moveTo>
                        <a:pt x="5545" y="4434"/>
                      </a:moveTo>
                      <a:cubicBezTo>
                        <a:pt x="5545" y="6928"/>
                        <a:pt x="4159" y="8868"/>
                        <a:pt x="2772" y="8868"/>
                      </a:cubicBezTo>
                      <a:cubicBezTo>
                        <a:pt x="1386" y="8868"/>
                        <a:pt x="0" y="6928"/>
                        <a:pt x="0" y="4434"/>
                      </a:cubicBezTo>
                      <a:cubicBezTo>
                        <a:pt x="0" y="1940"/>
                        <a:pt x="1386" y="0"/>
                        <a:pt x="2772" y="0"/>
                      </a:cubicBezTo>
                      <a:cubicBezTo>
                        <a:pt x="4159" y="0"/>
                        <a:pt x="5545" y="1940"/>
                        <a:pt x="5545" y="4434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961" name="Freeform 1960">
                  <a:extLst>
                    <a:ext uri="{FF2B5EF4-FFF2-40B4-BE49-F238E27FC236}">
                      <a16:creationId xmlns:a16="http://schemas.microsoft.com/office/drawing/2014/main" id="{51EDD61C-9404-A730-242F-218B4379D0AE}"/>
                    </a:ext>
                  </a:extLst>
                </p:cNvPr>
                <p:cNvSpPr/>
                <p:nvPr/>
              </p:nvSpPr>
              <p:spPr>
                <a:xfrm>
                  <a:off x="9757155" y="4258426"/>
                  <a:ext cx="7207" cy="8313"/>
                </a:xfrm>
                <a:custGeom>
                  <a:avLst/>
                  <a:gdLst>
                    <a:gd name="connsiteX0" fmla="*/ 7208 w 7207"/>
                    <a:gd name="connsiteY0" fmla="*/ 4157 h 8313"/>
                    <a:gd name="connsiteX1" fmla="*/ 3604 w 7207"/>
                    <a:gd name="connsiteY1" fmla="*/ 8314 h 8313"/>
                    <a:gd name="connsiteX2" fmla="*/ 0 w 7207"/>
                    <a:gd name="connsiteY2" fmla="*/ 4157 h 8313"/>
                    <a:gd name="connsiteX3" fmla="*/ 3604 w 7207"/>
                    <a:gd name="connsiteY3" fmla="*/ 0 h 8313"/>
                    <a:gd name="connsiteX4" fmla="*/ 7208 w 7207"/>
                    <a:gd name="connsiteY4" fmla="*/ 4157 h 83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207" h="8313">
                      <a:moveTo>
                        <a:pt x="7208" y="4157"/>
                      </a:moveTo>
                      <a:cubicBezTo>
                        <a:pt x="7208" y="6651"/>
                        <a:pt x="5545" y="8314"/>
                        <a:pt x="3604" y="8314"/>
                      </a:cubicBezTo>
                      <a:cubicBezTo>
                        <a:pt x="1663" y="8314"/>
                        <a:pt x="0" y="6374"/>
                        <a:pt x="0" y="4157"/>
                      </a:cubicBezTo>
                      <a:cubicBezTo>
                        <a:pt x="0" y="1940"/>
                        <a:pt x="1663" y="0"/>
                        <a:pt x="3604" y="0"/>
                      </a:cubicBezTo>
                      <a:cubicBezTo>
                        <a:pt x="5545" y="0"/>
                        <a:pt x="7208" y="1940"/>
                        <a:pt x="7208" y="4157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962" name="Freeform 1961">
                  <a:extLst>
                    <a:ext uri="{FF2B5EF4-FFF2-40B4-BE49-F238E27FC236}">
                      <a16:creationId xmlns:a16="http://schemas.microsoft.com/office/drawing/2014/main" id="{8DD34E0D-EBF7-AB5C-E460-A2D4BDF8EC7B}"/>
                    </a:ext>
                  </a:extLst>
                </p:cNvPr>
                <p:cNvSpPr/>
                <p:nvPr/>
              </p:nvSpPr>
              <p:spPr>
                <a:xfrm>
                  <a:off x="9778779" y="4265077"/>
                  <a:ext cx="8317" cy="12747"/>
                </a:xfrm>
                <a:custGeom>
                  <a:avLst/>
                  <a:gdLst>
                    <a:gd name="connsiteX0" fmla="*/ 8317 w 8317"/>
                    <a:gd name="connsiteY0" fmla="*/ 6374 h 12747"/>
                    <a:gd name="connsiteX1" fmla="*/ 4159 w 8317"/>
                    <a:gd name="connsiteY1" fmla="*/ 12748 h 12747"/>
                    <a:gd name="connsiteX2" fmla="*/ 0 w 8317"/>
                    <a:gd name="connsiteY2" fmla="*/ 6374 h 12747"/>
                    <a:gd name="connsiteX3" fmla="*/ 4159 w 8317"/>
                    <a:gd name="connsiteY3" fmla="*/ 0 h 12747"/>
                    <a:gd name="connsiteX4" fmla="*/ 8317 w 8317"/>
                    <a:gd name="connsiteY4" fmla="*/ 6374 h 127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317" h="12747">
                      <a:moveTo>
                        <a:pt x="8317" y="6374"/>
                      </a:moveTo>
                      <a:cubicBezTo>
                        <a:pt x="8317" y="9977"/>
                        <a:pt x="6377" y="12748"/>
                        <a:pt x="4159" y="12748"/>
                      </a:cubicBezTo>
                      <a:cubicBezTo>
                        <a:pt x="1941" y="12748"/>
                        <a:pt x="0" y="9977"/>
                        <a:pt x="0" y="6374"/>
                      </a:cubicBezTo>
                      <a:cubicBezTo>
                        <a:pt x="0" y="2771"/>
                        <a:pt x="1941" y="0"/>
                        <a:pt x="4159" y="0"/>
                      </a:cubicBezTo>
                      <a:cubicBezTo>
                        <a:pt x="6377" y="0"/>
                        <a:pt x="8317" y="2771"/>
                        <a:pt x="8317" y="6374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963" name="Freeform 1962">
                  <a:extLst>
                    <a:ext uri="{FF2B5EF4-FFF2-40B4-BE49-F238E27FC236}">
                      <a16:creationId xmlns:a16="http://schemas.microsoft.com/office/drawing/2014/main" id="{8ECB3B6D-D986-D01F-4A84-CB3AF13C2873}"/>
                    </a:ext>
                  </a:extLst>
                </p:cNvPr>
                <p:cNvSpPr/>
                <p:nvPr/>
              </p:nvSpPr>
              <p:spPr>
                <a:xfrm>
                  <a:off x="9724995" y="4241244"/>
                  <a:ext cx="8317" cy="6650"/>
                </a:xfrm>
                <a:custGeom>
                  <a:avLst/>
                  <a:gdLst>
                    <a:gd name="connsiteX0" fmla="*/ 8317 w 8317"/>
                    <a:gd name="connsiteY0" fmla="*/ 3326 h 6650"/>
                    <a:gd name="connsiteX1" fmla="*/ 4159 w 8317"/>
                    <a:gd name="connsiteY1" fmla="*/ 6651 h 6650"/>
                    <a:gd name="connsiteX2" fmla="*/ 0 w 8317"/>
                    <a:gd name="connsiteY2" fmla="*/ 3326 h 6650"/>
                    <a:gd name="connsiteX3" fmla="*/ 4159 w 8317"/>
                    <a:gd name="connsiteY3" fmla="*/ 0 h 6650"/>
                    <a:gd name="connsiteX4" fmla="*/ 8317 w 8317"/>
                    <a:gd name="connsiteY4" fmla="*/ 3326 h 66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317" h="6650">
                      <a:moveTo>
                        <a:pt x="8317" y="3326"/>
                      </a:moveTo>
                      <a:cubicBezTo>
                        <a:pt x="8317" y="4988"/>
                        <a:pt x="6377" y="6651"/>
                        <a:pt x="4159" y="6651"/>
                      </a:cubicBezTo>
                      <a:cubicBezTo>
                        <a:pt x="1941" y="6651"/>
                        <a:pt x="0" y="5265"/>
                        <a:pt x="0" y="3326"/>
                      </a:cubicBezTo>
                      <a:cubicBezTo>
                        <a:pt x="0" y="1386"/>
                        <a:pt x="1664" y="0"/>
                        <a:pt x="4159" y="0"/>
                      </a:cubicBezTo>
                      <a:cubicBezTo>
                        <a:pt x="6653" y="0"/>
                        <a:pt x="8317" y="1386"/>
                        <a:pt x="8317" y="3326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964" name="Freeform 1963">
                  <a:extLst>
                    <a:ext uri="{FF2B5EF4-FFF2-40B4-BE49-F238E27FC236}">
                      <a16:creationId xmlns:a16="http://schemas.microsoft.com/office/drawing/2014/main" id="{EDDCE710-965F-0D12-C5CC-938B966AE6B7}"/>
                    </a:ext>
                  </a:extLst>
                </p:cNvPr>
                <p:cNvSpPr/>
                <p:nvPr/>
              </p:nvSpPr>
              <p:spPr>
                <a:xfrm>
                  <a:off x="9794635" y="4232406"/>
                  <a:ext cx="108158" cy="58335"/>
                </a:xfrm>
                <a:custGeom>
                  <a:avLst/>
                  <a:gdLst>
                    <a:gd name="connsiteX0" fmla="*/ 19075 w 108158"/>
                    <a:gd name="connsiteY0" fmla="*/ 54009 h 58335"/>
                    <a:gd name="connsiteX1" fmla="*/ 15749 w 108158"/>
                    <a:gd name="connsiteY1" fmla="*/ 52347 h 58335"/>
                    <a:gd name="connsiteX2" fmla="*/ 12699 w 108158"/>
                    <a:gd name="connsiteY2" fmla="*/ 49852 h 58335"/>
                    <a:gd name="connsiteX3" fmla="*/ 2719 w 108158"/>
                    <a:gd name="connsiteY3" fmla="*/ 45141 h 58335"/>
                    <a:gd name="connsiteX4" fmla="*/ 223 w 108158"/>
                    <a:gd name="connsiteY4" fmla="*/ 42647 h 58335"/>
                    <a:gd name="connsiteX5" fmla="*/ 1055 w 108158"/>
                    <a:gd name="connsiteY5" fmla="*/ 36273 h 58335"/>
                    <a:gd name="connsiteX6" fmla="*/ 5768 w 108158"/>
                    <a:gd name="connsiteY6" fmla="*/ 34888 h 58335"/>
                    <a:gd name="connsiteX7" fmla="*/ 11312 w 108158"/>
                    <a:gd name="connsiteY7" fmla="*/ 35719 h 58335"/>
                    <a:gd name="connsiteX8" fmla="*/ 16857 w 108158"/>
                    <a:gd name="connsiteY8" fmla="*/ 35165 h 58335"/>
                    <a:gd name="connsiteX9" fmla="*/ 21848 w 108158"/>
                    <a:gd name="connsiteY9" fmla="*/ 36827 h 58335"/>
                    <a:gd name="connsiteX10" fmla="*/ 28224 w 108158"/>
                    <a:gd name="connsiteY10" fmla="*/ 36273 h 58335"/>
                    <a:gd name="connsiteX11" fmla="*/ 35709 w 108158"/>
                    <a:gd name="connsiteY11" fmla="*/ 36273 h 58335"/>
                    <a:gd name="connsiteX12" fmla="*/ 39313 w 108158"/>
                    <a:gd name="connsiteY12" fmla="*/ 33502 h 58335"/>
                    <a:gd name="connsiteX13" fmla="*/ 42086 w 108158"/>
                    <a:gd name="connsiteY13" fmla="*/ 32117 h 58335"/>
                    <a:gd name="connsiteX14" fmla="*/ 47353 w 108158"/>
                    <a:gd name="connsiteY14" fmla="*/ 37382 h 58335"/>
                    <a:gd name="connsiteX15" fmla="*/ 52898 w 108158"/>
                    <a:gd name="connsiteY15" fmla="*/ 33779 h 58335"/>
                    <a:gd name="connsiteX16" fmla="*/ 58720 w 108158"/>
                    <a:gd name="connsiteY16" fmla="*/ 36827 h 58335"/>
                    <a:gd name="connsiteX17" fmla="*/ 65651 w 108158"/>
                    <a:gd name="connsiteY17" fmla="*/ 36273 h 58335"/>
                    <a:gd name="connsiteX18" fmla="*/ 70641 w 108158"/>
                    <a:gd name="connsiteY18" fmla="*/ 31562 h 58335"/>
                    <a:gd name="connsiteX19" fmla="*/ 70641 w 108158"/>
                    <a:gd name="connsiteY19" fmla="*/ 31562 h 58335"/>
                    <a:gd name="connsiteX20" fmla="*/ 74245 w 108158"/>
                    <a:gd name="connsiteY20" fmla="*/ 24634 h 58335"/>
                    <a:gd name="connsiteX21" fmla="*/ 81453 w 108158"/>
                    <a:gd name="connsiteY21" fmla="*/ 20755 h 58335"/>
                    <a:gd name="connsiteX22" fmla="*/ 86720 w 108158"/>
                    <a:gd name="connsiteY22" fmla="*/ 15489 h 58335"/>
                    <a:gd name="connsiteX23" fmla="*/ 85611 w 108158"/>
                    <a:gd name="connsiteY23" fmla="*/ 6344 h 58335"/>
                    <a:gd name="connsiteX24" fmla="*/ 88661 w 108158"/>
                    <a:gd name="connsiteY24" fmla="*/ 525 h 58335"/>
                    <a:gd name="connsiteX25" fmla="*/ 98641 w 108158"/>
                    <a:gd name="connsiteY25" fmla="*/ 525 h 58335"/>
                    <a:gd name="connsiteX26" fmla="*/ 106126 w 108158"/>
                    <a:gd name="connsiteY26" fmla="*/ 3573 h 58335"/>
                    <a:gd name="connsiteX27" fmla="*/ 108068 w 108158"/>
                    <a:gd name="connsiteY27" fmla="*/ 12718 h 58335"/>
                    <a:gd name="connsiteX28" fmla="*/ 103632 w 108158"/>
                    <a:gd name="connsiteY28" fmla="*/ 21586 h 58335"/>
                    <a:gd name="connsiteX29" fmla="*/ 98087 w 108158"/>
                    <a:gd name="connsiteY29" fmla="*/ 25743 h 58335"/>
                    <a:gd name="connsiteX30" fmla="*/ 98919 w 108158"/>
                    <a:gd name="connsiteY30" fmla="*/ 31839 h 58335"/>
                    <a:gd name="connsiteX31" fmla="*/ 95592 w 108158"/>
                    <a:gd name="connsiteY31" fmla="*/ 37105 h 58335"/>
                    <a:gd name="connsiteX32" fmla="*/ 85334 w 108158"/>
                    <a:gd name="connsiteY32" fmla="*/ 39045 h 58335"/>
                    <a:gd name="connsiteX33" fmla="*/ 78958 w 108158"/>
                    <a:gd name="connsiteY33" fmla="*/ 44864 h 58335"/>
                    <a:gd name="connsiteX34" fmla="*/ 72027 w 108158"/>
                    <a:gd name="connsiteY34" fmla="*/ 52069 h 58335"/>
                    <a:gd name="connsiteX35" fmla="*/ 60660 w 108158"/>
                    <a:gd name="connsiteY35" fmla="*/ 56226 h 58335"/>
                    <a:gd name="connsiteX36" fmla="*/ 41808 w 108158"/>
                    <a:gd name="connsiteY36" fmla="*/ 57889 h 58335"/>
                    <a:gd name="connsiteX37" fmla="*/ 30719 w 108158"/>
                    <a:gd name="connsiteY37" fmla="*/ 54563 h 58335"/>
                    <a:gd name="connsiteX38" fmla="*/ 25729 w 108158"/>
                    <a:gd name="connsiteY38" fmla="*/ 51792 h 58335"/>
                    <a:gd name="connsiteX39" fmla="*/ 22402 w 108158"/>
                    <a:gd name="connsiteY39" fmla="*/ 50407 h 58335"/>
                    <a:gd name="connsiteX40" fmla="*/ 18798 w 108158"/>
                    <a:gd name="connsiteY40" fmla="*/ 53455 h 583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</a:cxnLst>
                  <a:rect l="l" t="t" r="r" b="b"/>
                  <a:pathLst>
                    <a:path w="108158" h="58335">
                      <a:moveTo>
                        <a:pt x="19075" y="54009"/>
                      </a:moveTo>
                      <a:cubicBezTo>
                        <a:pt x="17967" y="54563"/>
                        <a:pt x="16580" y="53178"/>
                        <a:pt x="15749" y="52347"/>
                      </a:cubicBezTo>
                      <a:cubicBezTo>
                        <a:pt x="14639" y="51515"/>
                        <a:pt x="13808" y="50684"/>
                        <a:pt x="12699" y="49852"/>
                      </a:cubicBezTo>
                      <a:cubicBezTo>
                        <a:pt x="9649" y="48190"/>
                        <a:pt x="6322" y="46250"/>
                        <a:pt x="2719" y="45141"/>
                      </a:cubicBezTo>
                      <a:cubicBezTo>
                        <a:pt x="1332" y="44864"/>
                        <a:pt x="501" y="44310"/>
                        <a:pt x="223" y="42647"/>
                      </a:cubicBezTo>
                      <a:cubicBezTo>
                        <a:pt x="-331" y="40707"/>
                        <a:pt x="223" y="37936"/>
                        <a:pt x="1055" y="36273"/>
                      </a:cubicBezTo>
                      <a:cubicBezTo>
                        <a:pt x="2164" y="34334"/>
                        <a:pt x="3827" y="34334"/>
                        <a:pt x="5768" y="34888"/>
                      </a:cubicBezTo>
                      <a:cubicBezTo>
                        <a:pt x="7708" y="35442"/>
                        <a:pt x="9372" y="35996"/>
                        <a:pt x="11312" y="35719"/>
                      </a:cubicBezTo>
                      <a:cubicBezTo>
                        <a:pt x="13253" y="35719"/>
                        <a:pt x="14917" y="34888"/>
                        <a:pt x="16857" y="35165"/>
                      </a:cubicBezTo>
                      <a:cubicBezTo>
                        <a:pt x="18521" y="35442"/>
                        <a:pt x="20184" y="36550"/>
                        <a:pt x="21848" y="36827"/>
                      </a:cubicBezTo>
                      <a:cubicBezTo>
                        <a:pt x="24066" y="37105"/>
                        <a:pt x="26284" y="36273"/>
                        <a:pt x="28224" y="36273"/>
                      </a:cubicBezTo>
                      <a:cubicBezTo>
                        <a:pt x="30719" y="35996"/>
                        <a:pt x="33214" y="36273"/>
                        <a:pt x="35709" y="36273"/>
                      </a:cubicBezTo>
                      <a:cubicBezTo>
                        <a:pt x="37650" y="36273"/>
                        <a:pt x="38482" y="35165"/>
                        <a:pt x="39313" y="33502"/>
                      </a:cubicBezTo>
                      <a:cubicBezTo>
                        <a:pt x="39868" y="32117"/>
                        <a:pt x="40700" y="30731"/>
                        <a:pt x="42086" y="32117"/>
                      </a:cubicBezTo>
                      <a:cubicBezTo>
                        <a:pt x="43749" y="33502"/>
                        <a:pt x="44858" y="36827"/>
                        <a:pt x="47353" y="37382"/>
                      </a:cubicBezTo>
                      <a:cubicBezTo>
                        <a:pt x="49848" y="37659"/>
                        <a:pt x="50957" y="34611"/>
                        <a:pt x="52898" y="33779"/>
                      </a:cubicBezTo>
                      <a:cubicBezTo>
                        <a:pt x="55116" y="32671"/>
                        <a:pt x="57056" y="35719"/>
                        <a:pt x="58720" y="36827"/>
                      </a:cubicBezTo>
                      <a:cubicBezTo>
                        <a:pt x="60660" y="37936"/>
                        <a:pt x="63710" y="37105"/>
                        <a:pt x="65651" y="36273"/>
                      </a:cubicBezTo>
                      <a:cubicBezTo>
                        <a:pt x="67869" y="35442"/>
                        <a:pt x="68977" y="33225"/>
                        <a:pt x="70641" y="31562"/>
                      </a:cubicBezTo>
                      <a:cubicBezTo>
                        <a:pt x="70641" y="31562"/>
                        <a:pt x="70641" y="31562"/>
                        <a:pt x="70641" y="31562"/>
                      </a:cubicBezTo>
                      <a:cubicBezTo>
                        <a:pt x="71472" y="29068"/>
                        <a:pt x="72304" y="26574"/>
                        <a:pt x="74245" y="24634"/>
                      </a:cubicBezTo>
                      <a:cubicBezTo>
                        <a:pt x="76186" y="22694"/>
                        <a:pt x="78958" y="21863"/>
                        <a:pt x="81453" y="20755"/>
                      </a:cubicBezTo>
                      <a:cubicBezTo>
                        <a:pt x="83948" y="19646"/>
                        <a:pt x="86166" y="18260"/>
                        <a:pt x="86720" y="15489"/>
                      </a:cubicBezTo>
                      <a:cubicBezTo>
                        <a:pt x="87275" y="12441"/>
                        <a:pt x="85889" y="9393"/>
                        <a:pt x="85611" y="6344"/>
                      </a:cubicBezTo>
                      <a:cubicBezTo>
                        <a:pt x="85334" y="3573"/>
                        <a:pt x="85611" y="1356"/>
                        <a:pt x="88661" y="525"/>
                      </a:cubicBezTo>
                      <a:cubicBezTo>
                        <a:pt x="91710" y="-307"/>
                        <a:pt x="95592" y="-30"/>
                        <a:pt x="98641" y="525"/>
                      </a:cubicBezTo>
                      <a:cubicBezTo>
                        <a:pt x="101414" y="802"/>
                        <a:pt x="104463" y="1356"/>
                        <a:pt x="106126" y="3573"/>
                      </a:cubicBezTo>
                      <a:cubicBezTo>
                        <a:pt x="108068" y="6067"/>
                        <a:pt x="108344" y="9670"/>
                        <a:pt x="108068" y="12718"/>
                      </a:cubicBezTo>
                      <a:cubicBezTo>
                        <a:pt x="107790" y="16043"/>
                        <a:pt x="106404" y="19369"/>
                        <a:pt x="103632" y="21586"/>
                      </a:cubicBezTo>
                      <a:cubicBezTo>
                        <a:pt x="101968" y="22971"/>
                        <a:pt x="98919" y="23803"/>
                        <a:pt x="98087" y="25743"/>
                      </a:cubicBezTo>
                      <a:cubicBezTo>
                        <a:pt x="97255" y="27683"/>
                        <a:pt x="98641" y="29899"/>
                        <a:pt x="98919" y="31839"/>
                      </a:cubicBezTo>
                      <a:cubicBezTo>
                        <a:pt x="99473" y="34611"/>
                        <a:pt x="98087" y="36273"/>
                        <a:pt x="95592" y="37105"/>
                      </a:cubicBezTo>
                      <a:cubicBezTo>
                        <a:pt x="92265" y="38213"/>
                        <a:pt x="88661" y="37936"/>
                        <a:pt x="85334" y="39045"/>
                      </a:cubicBezTo>
                      <a:cubicBezTo>
                        <a:pt x="82285" y="40153"/>
                        <a:pt x="80621" y="42093"/>
                        <a:pt x="78958" y="44864"/>
                      </a:cubicBezTo>
                      <a:cubicBezTo>
                        <a:pt x="77017" y="47912"/>
                        <a:pt x="75076" y="50407"/>
                        <a:pt x="72027" y="52069"/>
                      </a:cubicBezTo>
                      <a:cubicBezTo>
                        <a:pt x="68423" y="54009"/>
                        <a:pt x="64541" y="55118"/>
                        <a:pt x="60660" y="56226"/>
                      </a:cubicBezTo>
                      <a:cubicBezTo>
                        <a:pt x="54284" y="57889"/>
                        <a:pt x="48185" y="58997"/>
                        <a:pt x="41808" y="57889"/>
                      </a:cubicBezTo>
                      <a:cubicBezTo>
                        <a:pt x="37927" y="57335"/>
                        <a:pt x="34323" y="56226"/>
                        <a:pt x="30719" y="54563"/>
                      </a:cubicBezTo>
                      <a:cubicBezTo>
                        <a:pt x="29056" y="53732"/>
                        <a:pt x="27115" y="53178"/>
                        <a:pt x="25729" y="51792"/>
                      </a:cubicBezTo>
                      <a:cubicBezTo>
                        <a:pt x="24620" y="50961"/>
                        <a:pt x="24066" y="50129"/>
                        <a:pt x="22402" y="50407"/>
                      </a:cubicBezTo>
                      <a:cubicBezTo>
                        <a:pt x="20461" y="50684"/>
                        <a:pt x="20461" y="52901"/>
                        <a:pt x="18798" y="53455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965" name="Freeform 1964">
                  <a:extLst>
                    <a:ext uri="{FF2B5EF4-FFF2-40B4-BE49-F238E27FC236}">
                      <a16:creationId xmlns:a16="http://schemas.microsoft.com/office/drawing/2014/main" id="{9E21E85E-B61B-95B7-16B0-0B523EE5AE44}"/>
                    </a:ext>
                  </a:extLst>
                </p:cNvPr>
                <p:cNvSpPr/>
                <p:nvPr/>
              </p:nvSpPr>
              <p:spPr>
                <a:xfrm>
                  <a:off x="9836998" y="4183603"/>
                  <a:ext cx="13673" cy="10374"/>
                </a:xfrm>
                <a:custGeom>
                  <a:avLst/>
                  <a:gdLst>
                    <a:gd name="connsiteX0" fmla="*/ 2772 w 13673"/>
                    <a:gd name="connsiteY0" fmla="*/ 4434 h 10374"/>
                    <a:gd name="connsiteX1" fmla="*/ 0 w 13673"/>
                    <a:gd name="connsiteY1" fmla="*/ 1940 h 10374"/>
                    <a:gd name="connsiteX2" fmla="*/ 5545 w 13673"/>
                    <a:gd name="connsiteY2" fmla="*/ 0 h 10374"/>
                    <a:gd name="connsiteX3" fmla="*/ 11089 w 13673"/>
                    <a:gd name="connsiteY3" fmla="*/ 831 h 10374"/>
                    <a:gd name="connsiteX4" fmla="*/ 13585 w 13673"/>
                    <a:gd name="connsiteY4" fmla="*/ 4711 h 10374"/>
                    <a:gd name="connsiteX5" fmla="*/ 12476 w 13673"/>
                    <a:gd name="connsiteY5" fmla="*/ 9976 h 10374"/>
                    <a:gd name="connsiteX6" fmla="*/ 6377 w 13673"/>
                    <a:gd name="connsiteY6" fmla="*/ 8036 h 10374"/>
                    <a:gd name="connsiteX7" fmla="*/ 4990 w 13673"/>
                    <a:gd name="connsiteY7" fmla="*/ 5819 h 10374"/>
                    <a:gd name="connsiteX8" fmla="*/ 2772 w 13673"/>
                    <a:gd name="connsiteY8" fmla="*/ 4157 h 103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673" h="10374">
                      <a:moveTo>
                        <a:pt x="2772" y="4434"/>
                      </a:moveTo>
                      <a:cubicBezTo>
                        <a:pt x="1941" y="3602"/>
                        <a:pt x="832" y="2771"/>
                        <a:pt x="0" y="1940"/>
                      </a:cubicBezTo>
                      <a:cubicBezTo>
                        <a:pt x="1664" y="1108"/>
                        <a:pt x="3604" y="277"/>
                        <a:pt x="5545" y="0"/>
                      </a:cubicBezTo>
                      <a:cubicBezTo>
                        <a:pt x="7486" y="0"/>
                        <a:pt x="9426" y="0"/>
                        <a:pt x="11089" y="831"/>
                      </a:cubicBezTo>
                      <a:cubicBezTo>
                        <a:pt x="13031" y="1663"/>
                        <a:pt x="13585" y="2771"/>
                        <a:pt x="13585" y="4711"/>
                      </a:cubicBezTo>
                      <a:cubicBezTo>
                        <a:pt x="13585" y="6374"/>
                        <a:pt x="14139" y="9145"/>
                        <a:pt x="12476" y="9976"/>
                      </a:cubicBezTo>
                      <a:cubicBezTo>
                        <a:pt x="10258" y="11085"/>
                        <a:pt x="8040" y="9699"/>
                        <a:pt x="6377" y="8036"/>
                      </a:cubicBezTo>
                      <a:cubicBezTo>
                        <a:pt x="5545" y="7482"/>
                        <a:pt x="5545" y="6651"/>
                        <a:pt x="4990" y="5819"/>
                      </a:cubicBezTo>
                      <a:cubicBezTo>
                        <a:pt x="4436" y="4988"/>
                        <a:pt x="3327" y="4711"/>
                        <a:pt x="2772" y="4157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966" name="Freeform 1965">
                  <a:extLst>
                    <a:ext uri="{FF2B5EF4-FFF2-40B4-BE49-F238E27FC236}">
                      <a16:creationId xmlns:a16="http://schemas.microsoft.com/office/drawing/2014/main" id="{481A3C00-47E1-049F-DF1C-58F096F05E97}"/>
                    </a:ext>
                  </a:extLst>
                </p:cNvPr>
                <p:cNvSpPr/>
                <p:nvPr/>
              </p:nvSpPr>
              <p:spPr>
                <a:xfrm>
                  <a:off x="9860540" y="4191072"/>
                  <a:ext cx="61639" cy="58485"/>
                </a:xfrm>
                <a:custGeom>
                  <a:avLst/>
                  <a:gdLst>
                    <a:gd name="connsiteX0" fmla="*/ 4736 w 61639"/>
                    <a:gd name="connsiteY0" fmla="*/ 845 h 58485"/>
                    <a:gd name="connsiteX1" fmla="*/ 25528 w 61639"/>
                    <a:gd name="connsiteY1" fmla="*/ 11652 h 58485"/>
                    <a:gd name="connsiteX2" fmla="*/ 50202 w 61639"/>
                    <a:gd name="connsiteY2" fmla="*/ 29943 h 58485"/>
                    <a:gd name="connsiteX3" fmla="*/ 61569 w 61639"/>
                    <a:gd name="connsiteY3" fmla="*/ 50449 h 58485"/>
                    <a:gd name="connsiteX4" fmla="*/ 56301 w 61639"/>
                    <a:gd name="connsiteY4" fmla="*/ 58486 h 58485"/>
                    <a:gd name="connsiteX5" fmla="*/ 52697 w 61639"/>
                    <a:gd name="connsiteY5" fmla="*/ 55161 h 58485"/>
                    <a:gd name="connsiteX6" fmla="*/ 49370 w 61639"/>
                    <a:gd name="connsiteY6" fmla="*/ 47401 h 58485"/>
                    <a:gd name="connsiteX7" fmla="*/ 40221 w 61639"/>
                    <a:gd name="connsiteY7" fmla="*/ 31882 h 58485"/>
                    <a:gd name="connsiteX8" fmla="*/ 34122 w 61639"/>
                    <a:gd name="connsiteY8" fmla="*/ 26340 h 58485"/>
                    <a:gd name="connsiteX9" fmla="*/ 28023 w 61639"/>
                    <a:gd name="connsiteY9" fmla="*/ 20520 h 58485"/>
                    <a:gd name="connsiteX10" fmla="*/ 28023 w 61639"/>
                    <a:gd name="connsiteY10" fmla="*/ 20520 h 58485"/>
                    <a:gd name="connsiteX11" fmla="*/ 26914 w 61639"/>
                    <a:gd name="connsiteY11" fmla="*/ 19689 h 58485"/>
                    <a:gd name="connsiteX12" fmla="*/ 25251 w 61639"/>
                    <a:gd name="connsiteY12" fmla="*/ 18858 h 58485"/>
                    <a:gd name="connsiteX13" fmla="*/ 21092 w 61639"/>
                    <a:gd name="connsiteY13" fmla="*/ 16363 h 58485"/>
                    <a:gd name="connsiteX14" fmla="*/ 15825 w 61639"/>
                    <a:gd name="connsiteY14" fmla="*/ 14423 h 58485"/>
                    <a:gd name="connsiteX15" fmla="*/ 12498 w 61639"/>
                    <a:gd name="connsiteY15" fmla="*/ 12484 h 58485"/>
                    <a:gd name="connsiteX16" fmla="*/ 7508 w 61639"/>
                    <a:gd name="connsiteY16" fmla="*/ 8050 h 58485"/>
                    <a:gd name="connsiteX17" fmla="*/ 4458 w 61639"/>
                    <a:gd name="connsiteY17" fmla="*/ 5556 h 58485"/>
                    <a:gd name="connsiteX18" fmla="*/ 1963 w 61639"/>
                    <a:gd name="connsiteY18" fmla="*/ 4724 h 58485"/>
                    <a:gd name="connsiteX19" fmla="*/ 1408 w 61639"/>
                    <a:gd name="connsiteY19" fmla="*/ 13 h 58485"/>
                    <a:gd name="connsiteX20" fmla="*/ 4181 w 61639"/>
                    <a:gd name="connsiteY20" fmla="*/ 845 h 584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61639" h="58485">
                      <a:moveTo>
                        <a:pt x="4736" y="845"/>
                      </a:moveTo>
                      <a:cubicBezTo>
                        <a:pt x="11943" y="3339"/>
                        <a:pt x="18874" y="7495"/>
                        <a:pt x="25528" y="11652"/>
                      </a:cubicBezTo>
                      <a:cubicBezTo>
                        <a:pt x="34122" y="16918"/>
                        <a:pt x="42717" y="23014"/>
                        <a:pt x="50202" y="29943"/>
                      </a:cubicBezTo>
                      <a:cubicBezTo>
                        <a:pt x="55747" y="35208"/>
                        <a:pt x="62400" y="42136"/>
                        <a:pt x="61569" y="50449"/>
                      </a:cubicBezTo>
                      <a:cubicBezTo>
                        <a:pt x="61569" y="52943"/>
                        <a:pt x="59905" y="58486"/>
                        <a:pt x="56301" y="58486"/>
                      </a:cubicBezTo>
                      <a:cubicBezTo>
                        <a:pt x="54638" y="58486"/>
                        <a:pt x="53528" y="56546"/>
                        <a:pt x="52697" y="55161"/>
                      </a:cubicBezTo>
                      <a:cubicBezTo>
                        <a:pt x="51310" y="52666"/>
                        <a:pt x="50202" y="49895"/>
                        <a:pt x="49370" y="47401"/>
                      </a:cubicBezTo>
                      <a:cubicBezTo>
                        <a:pt x="47152" y="41859"/>
                        <a:pt x="44657" y="36039"/>
                        <a:pt x="40221" y="31882"/>
                      </a:cubicBezTo>
                      <a:cubicBezTo>
                        <a:pt x="38281" y="29943"/>
                        <a:pt x="35508" y="28557"/>
                        <a:pt x="34122" y="26340"/>
                      </a:cubicBezTo>
                      <a:cubicBezTo>
                        <a:pt x="32736" y="23846"/>
                        <a:pt x="29964" y="22460"/>
                        <a:pt x="28023" y="20520"/>
                      </a:cubicBezTo>
                      <a:cubicBezTo>
                        <a:pt x="27469" y="19966"/>
                        <a:pt x="27469" y="19966"/>
                        <a:pt x="28023" y="20520"/>
                      </a:cubicBezTo>
                      <a:cubicBezTo>
                        <a:pt x="28023" y="20520"/>
                        <a:pt x="27191" y="19966"/>
                        <a:pt x="26914" y="19689"/>
                      </a:cubicBezTo>
                      <a:cubicBezTo>
                        <a:pt x="26914" y="19689"/>
                        <a:pt x="25805" y="19135"/>
                        <a:pt x="25251" y="18858"/>
                      </a:cubicBezTo>
                      <a:cubicBezTo>
                        <a:pt x="23865" y="18303"/>
                        <a:pt x="22478" y="17195"/>
                        <a:pt x="21092" y="16363"/>
                      </a:cubicBezTo>
                      <a:cubicBezTo>
                        <a:pt x="19429" y="15532"/>
                        <a:pt x="17488" y="15255"/>
                        <a:pt x="15825" y="14423"/>
                      </a:cubicBezTo>
                      <a:cubicBezTo>
                        <a:pt x="14716" y="13869"/>
                        <a:pt x="13607" y="13315"/>
                        <a:pt x="12498" y="12484"/>
                      </a:cubicBezTo>
                      <a:cubicBezTo>
                        <a:pt x="10835" y="11098"/>
                        <a:pt x="8894" y="9712"/>
                        <a:pt x="7508" y="8050"/>
                      </a:cubicBezTo>
                      <a:cubicBezTo>
                        <a:pt x="6676" y="6941"/>
                        <a:pt x="5844" y="6110"/>
                        <a:pt x="4458" y="5556"/>
                      </a:cubicBezTo>
                      <a:cubicBezTo>
                        <a:pt x="3626" y="5279"/>
                        <a:pt x="2518" y="5279"/>
                        <a:pt x="1963" y="4724"/>
                      </a:cubicBezTo>
                      <a:cubicBezTo>
                        <a:pt x="577" y="3893"/>
                        <a:pt x="-1364" y="-264"/>
                        <a:pt x="1408" y="13"/>
                      </a:cubicBezTo>
                      <a:cubicBezTo>
                        <a:pt x="2240" y="13"/>
                        <a:pt x="3350" y="567"/>
                        <a:pt x="4181" y="845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967" name="Freeform 1966">
                  <a:extLst>
                    <a:ext uri="{FF2B5EF4-FFF2-40B4-BE49-F238E27FC236}">
                      <a16:creationId xmlns:a16="http://schemas.microsoft.com/office/drawing/2014/main" id="{6CEF73C8-465E-D0FF-61A4-D612561878C0}"/>
                    </a:ext>
                  </a:extLst>
                </p:cNvPr>
                <p:cNvSpPr/>
                <p:nvPr/>
              </p:nvSpPr>
              <p:spPr>
                <a:xfrm>
                  <a:off x="9777832" y="4177898"/>
                  <a:ext cx="5382" cy="5389"/>
                </a:xfrm>
                <a:custGeom>
                  <a:avLst/>
                  <a:gdLst>
                    <a:gd name="connsiteX0" fmla="*/ 392 w 5382"/>
                    <a:gd name="connsiteY0" fmla="*/ 5150 h 5389"/>
                    <a:gd name="connsiteX1" fmla="*/ 115 w 5382"/>
                    <a:gd name="connsiteY1" fmla="*/ 3764 h 5389"/>
                    <a:gd name="connsiteX2" fmla="*/ 1501 w 5382"/>
                    <a:gd name="connsiteY2" fmla="*/ 2933 h 5389"/>
                    <a:gd name="connsiteX3" fmla="*/ 2055 w 5382"/>
                    <a:gd name="connsiteY3" fmla="*/ 439 h 5389"/>
                    <a:gd name="connsiteX4" fmla="*/ 4550 w 5382"/>
                    <a:gd name="connsiteY4" fmla="*/ 439 h 5389"/>
                    <a:gd name="connsiteX5" fmla="*/ 5382 w 5382"/>
                    <a:gd name="connsiteY5" fmla="*/ 2933 h 5389"/>
                    <a:gd name="connsiteX6" fmla="*/ 669 w 5382"/>
                    <a:gd name="connsiteY6" fmla="*/ 4873 h 53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382" h="5389">
                      <a:moveTo>
                        <a:pt x="392" y="5150"/>
                      </a:moveTo>
                      <a:cubicBezTo>
                        <a:pt x="115" y="4873"/>
                        <a:pt x="-163" y="4319"/>
                        <a:pt x="115" y="3764"/>
                      </a:cubicBezTo>
                      <a:cubicBezTo>
                        <a:pt x="392" y="3210"/>
                        <a:pt x="1224" y="3210"/>
                        <a:pt x="1501" y="2933"/>
                      </a:cubicBezTo>
                      <a:cubicBezTo>
                        <a:pt x="2055" y="2379"/>
                        <a:pt x="1501" y="1270"/>
                        <a:pt x="2055" y="439"/>
                      </a:cubicBezTo>
                      <a:cubicBezTo>
                        <a:pt x="2610" y="-392"/>
                        <a:pt x="3996" y="162"/>
                        <a:pt x="4550" y="439"/>
                      </a:cubicBezTo>
                      <a:cubicBezTo>
                        <a:pt x="5105" y="993"/>
                        <a:pt x="5382" y="2102"/>
                        <a:pt x="5382" y="2933"/>
                      </a:cubicBezTo>
                      <a:cubicBezTo>
                        <a:pt x="5105" y="4596"/>
                        <a:pt x="2055" y="6259"/>
                        <a:pt x="669" y="4873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968" name="Freeform 1967">
                  <a:extLst>
                    <a:ext uri="{FF2B5EF4-FFF2-40B4-BE49-F238E27FC236}">
                      <a16:creationId xmlns:a16="http://schemas.microsoft.com/office/drawing/2014/main" id="{CF161874-6FD5-74A4-459D-2C238D4830EF}"/>
                    </a:ext>
                  </a:extLst>
                </p:cNvPr>
                <p:cNvSpPr/>
                <p:nvPr/>
              </p:nvSpPr>
              <p:spPr>
                <a:xfrm>
                  <a:off x="9741561" y="4171133"/>
                  <a:ext cx="28345" cy="10142"/>
                </a:xfrm>
                <a:custGeom>
                  <a:avLst/>
                  <a:gdLst>
                    <a:gd name="connsiteX0" fmla="*/ 15316 w 28345"/>
                    <a:gd name="connsiteY0" fmla="*/ 8036 h 10142"/>
                    <a:gd name="connsiteX1" fmla="*/ 9494 w 28345"/>
                    <a:gd name="connsiteY1" fmla="*/ 5819 h 10142"/>
                    <a:gd name="connsiteX2" fmla="*/ 6999 w 28345"/>
                    <a:gd name="connsiteY2" fmla="*/ 7205 h 10142"/>
                    <a:gd name="connsiteX3" fmla="*/ 4781 w 28345"/>
                    <a:gd name="connsiteY3" fmla="*/ 9422 h 10142"/>
                    <a:gd name="connsiteX4" fmla="*/ 2009 w 28345"/>
                    <a:gd name="connsiteY4" fmla="*/ 9976 h 10142"/>
                    <a:gd name="connsiteX5" fmla="*/ 68 w 28345"/>
                    <a:gd name="connsiteY5" fmla="*/ 5819 h 10142"/>
                    <a:gd name="connsiteX6" fmla="*/ 1732 w 28345"/>
                    <a:gd name="connsiteY6" fmla="*/ 2494 h 10142"/>
                    <a:gd name="connsiteX7" fmla="*/ 4227 w 28345"/>
                    <a:gd name="connsiteY7" fmla="*/ 1108 h 10142"/>
                    <a:gd name="connsiteX8" fmla="*/ 6445 w 28345"/>
                    <a:gd name="connsiteY8" fmla="*/ 0 h 10142"/>
                    <a:gd name="connsiteX9" fmla="*/ 9494 w 28345"/>
                    <a:gd name="connsiteY9" fmla="*/ 0 h 10142"/>
                    <a:gd name="connsiteX10" fmla="*/ 14207 w 28345"/>
                    <a:gd name="connsiteY10" fmla="*/ 0 h 10142"/>
                    <a:gd name="connsiteX11" fmla="*/ 17811 w 28345"/>
                    <a:gd name="connsiteY11" fmla="*/ 277 h 10142"/>
                    <a:gd name="connsiteX12" fmla="*/ 24187 w 28345"/>
                    <a:gd name="connsiteY12" fmla="*/ 277 h 10142"/>
                    <a:gd name="connsiteX13" fmla="*/ 26960 w 28345"/>
                    <a:gd name="connsiteY13" fmla="*/ 554 h 10142"/>
                    <a:gd name="connsiteX14" fmla="*/ 28346 w 28345"/>
                    <a:gd name="connsiteY14" fmla="*/ 2494 h 10142"/>
                    <a:gd name="connsiteX15" fmla="*/ 25574 w 28345"/>
                    <a:gd name="connsiteY15" fmla="*/ 5819 h 10142"/>
                    <a:gd name="connsiteX16" fmla="*/ 20583 w 28345"/>
                    <a:gd name="connsiteY16" fmla="*/ 7759 h 10142"/>
                    <a:gd name="connsiteX17" fmla="*/ 19197 w 28345"/>
                    <a:gd name="connsiteY17" fmla="*/ 8036 h 10142"/>
                    <a:gd name="connsiteX18" fmla="*/ 16702 w 28345"/>
                    <a:gd name="connsiteY18" fmla="*/ 8036 h 10142"/>
                    <a:gd name="connsiteX19" fmla="*/ 15039 w 28345"/>
                    <a:gd name="connsiteY19" fmla="*/ 7759 h 10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28345" h="10142">
                      <a:moveTo>
                        <a:pt x="15316" y="8036"/>
                      </a:moveTo>
                      <a:cubicBezTo>
                        <a:pt x="13376" y="7205"/>
                        <a:pt x="11712" y="5265"/>
                        <a:pt x="9494" y="5819"/>
                      </a:cubicBezTo>
                      <a:cubicBezTo>
                        <a:pt x="8385" y="5819"/>
                        <a:pt x="7831" y="6374"/>
                        <a:pt x="6999" y="7205"/>
                      </a:cubicBezTo>
                      <a:cubicBezTo>
                        <a:pt x="6167" y="8036"/>
                        <a:pt x="5613" y="8591"/>
                        <a:pt x="4781" y="9422"/>
                      </a:cubicBezTo>
                      <a:cubicBezTo>
                        <a:pt x="3949" y="10253"/>
                        <a:pt x="3118" y="10253"/>
                        <a:pt x="2009" y="9976"/>
                      </a:cubicBezTo>
                      <a:cubicBezTo>
                        <a:pt x="346" y="9422"/>
                        <a:pt x="-209" y="7205"/>
                        <a:pt x="68" y="5819"/>
                      </a:cubicBezTo>
                      <a:cubicBezTo>
                        <a:pt x="346" y="4711"/>
                        <a:pt x="900" y="3325"/>
                        <a:pt x="1732" y="2494"/>
                      </a:cubicBezTo>
                      <a:cubicBezTo>
                        <a:pt x="2563" y="1663"/>
                        <a:pt x="3395" y="1386"/>
                        <a:pt x="4227" y="1108"/>
                      </a:cubicBezTo>
                      <a:cubicBezTo>
                        <a:pt x="5059" y="831"/>
                        <a:pt x="5613" y="277"/>
                        <a:pt x="6445" y="0"/>
                      </a:cubicBezTo>
                      <a:cubicBezTo>
                        <a:pt x="7553" y="0"/>
                        <a:pt x="8663" y="0"/>
                        <a:pt x="9494" y="0"/>
                      </a:cubicBezTo>
                      <a:cubicBezTo>
                        <a:pt x="11158" y="0"/>
                        <a:pt x="12544" y="0"/>
                        <a:pt x="14207" y="0"/>
                      </a:cubicBezTo>
                      <a:cubicBezTo>
                        <a:pt x="15594" y="0"/>
                        <a:pt x="16425" y="0"/>
                        <a:pt x="17811" y="277"/>
                      </a:cubicBezTo>
                      <a:cubicBezTo>
                        <a:pt x="20029" y="554"/>
                        <a:pt x="22247" y="277"/>
                        <a:pt x="24187" y="277"/>
                      </a:cubicBezTo>
                      <a:cubicBezTo>
                        <a:pt x="25019" y="277"/>
                        <a:pt x="26128" y="554"/>
                        <a:pt x="26960" y="554"/>
                      </a:cubicBezTo>
                      <a:cubicBezTo>
                        <a:pt x="28069" y="554"/>
                        <a:pt x="28346" y="1386"/>
                        <a:pt x="28346" y="2494"/>
                      </a:cubicBezTo>
                      <a:cubicBezTo>
                        <a:pt x="28346" y="4157"/>
                        <a:pt x="27237" y="5542"/>
                        <a:pt x="25574" y="5819"/>
                      </a:cubicBezTo>
                      <a:cubicBezTo>
                        <a:pt x="23633" y="5819"/>
                        <a:pt x="22247" y="7482"/>
                        <a:pt x="20583" y="7759"/>
                      </a:cubicBezTo>
                      <a:cubicBezTo>
                        <a:pt x="20029" y="7759"/>
                        <a:pt x="19475" y="7759"/>
                        <a:pt x="19197" y="8036"/>
                      </a:cubicBezTo>
                      <a:cubicBezTo>
                        <a:pt x="18366" y="8036"/>
                        <a:pt x="17534" y="8036"/>
                        <a:pt x="16702" y="8036"/>
                      </a:cubicBezTo>
                      <a:cubicBezTo>
                        <a:pt x="16148" y="8036"/>
                        <a:pt x="15594" y="8036"/>
                        <a:pt x="15039" y="7759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253" name="Graphic 248">
                <a:extLst>
                  <a:ext uri="{FF2B5EF4-FFF2-40B4-BE49-F238E27FC236}">
                    <a16:creationId xmlns:a16="http://schemas.microsoft.com/office/drawing/2014/main" id="{AB340605-4701-88F2-7713-A1A04AF47A09}"/>
                  </a:ext>
                </a:extLst>
              </p:cNvPr>
              <p:cNvGrpSpPr/>
              <p:nvPr/>
            </p:nvGrpSpPr>
            <p:grpSpPr>
              <a:xfrm>
                <a:off x="9042270" y="3568680"/>
                <a:ext cx="23564" cy="168212"/>
                <a:chOff x="9705035" y="3567561"/>
                <a:chExt cx="23564" cy="168212"/>
              </a:xfrm>
              <a:grpFill/>
            </p:grpSpPr>
            <p:sp>
              <p:nvSpPr>
                <p:cNvPr id="1934" name="Freeform 1933">
                  <a:extLst>
                    <a:ext uri="{FF2B5EF4-FFF2-40B4-BE49-F238E27FC236}">
                      <a16:creationId xmlns:a16="http://schemas.microsoft.com/office/drawing/2014/main" id="{FA1ADA58-3846-202D-EDD1-E1CCCD02C43B}"/>
                    </a:ext>
                  </a:extLst>
                </p:cNvPr>
                <p:cNvSpPr/>
                <p:nvPr/>
              </p:nvSpPr>
              <p:spPr>
                <a:xfrm>
                  <a:off x="9705035" y="3730695"/>
                  <a:ext cx="7231" cy="5078"/>
                </a:xfrm>
                <a:custGeom>
                  <a:avLst/>
                  <a:gdLst>
                    <a:gd name="connsiteX0" fmla="*/ 3881 w 7231"/>
                    <a:gd name="connsiteY0" fmla="*/ 368 h 5078"/>
                    <a:gd name="connsiteX1" fmla="*/ 4435 w 7231"/>
                    <a:gd name="connsiteY1" fmla="*/ 368 h 5078"/>
                    <a:gd name="connsiteX2" fmla="*/ 7208 w 7231"/>
                    <a:gd name="connsiteY2" fmla="*/ 4525 h 5078"/>
                    <a:gd name="connsiteX3" fmla="*/ 5267 w 7231"/>
                    <a:gd name="connsiteY3" fmla="*/ 5079 h 5078"/>
                    <a:gd name="connsiteX4" fmla="*/ 0 w 7231"/>
                    <a:gd name="connsiteY4" fmla="*/ 2031 h 5078"/>
                    <a:gd name="connsiteX5" fmla="*/ 3881 w 7231"/>
                    <a:gd name="connsiteY5" fmla="*/ 91 h 50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231" h="5078">
                      <a:moveTo>
                        <a:pt x="3881" y="368"/>
                      </a:moveTo>
                      <a:cubicBezTo>
                        <a:pt x="3881" y="368"/>
                        <a:pt x="4159" y="368"/>
                        <a:pt x="4435" y="368"/>
                      </a:cubicBezTo>
                      <a:cubicBezTo>
                        <a:pt x="5267" y="922"/>
                        <a:pt x="7485" y="3139"/>
                        <a:pt x="7208" y="4525"/>
                      </a:cubicBezTo>
                      <a:cubicBezTo>
                        <a:pt x="7208" y="5079"/>
                        <a:pt x="5822" y="5079"/>
                        <a:pt x="5267" y="5079"/>
                      </a:cubicBezTo>
                      <a:cubicBezTo>
                        <a:pt x="3881" y="5079"/>
                        <a:pt x="277" y="3693"/>
                        <a:pt x="0" y="2031"/>
                      </a:cubicBezTo>
                      <a:cubicBezTo>
                        <a:pt x="0" y="91"/>
                        <a:pt x="2772" y="-186"/>
                        <a:pt x="3881" y="91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935" name="Freeform 1934">
                  <a:extLst>
                    <a:ext uri="{FF2B5EF4-FFF2-40B4-BE49-F238E27FC236}">
                      <a16:creationId xmlns:a16="http://schemas.microsoft.com/office/drawing/2014/main" id="{507803B6-3529-5BF0-C84A-BCB9D25E8297}"/>
                    </a:ext>
                  </a:extLst>
                </p:cNvPr>
                <p:cNvSpPr/>
                <p:nvPr/>
              </p:nvSpPr>
              <p:spPr>
                <a:xfrm>
                  <a:off x="9714738" y="3704999"/>
                  <a:ext cx="6930" cy="10557"/>
                </a:xfrm>
                <a:custGeom>
                  <a:avLst/>
                  <a:gdLst>
                    <a:gd name="connsiteX0" fmla="*/ 5822 w 6930"/>
                    <a:gd name="connsiteY0" fmla="*/ 9713 h 10557"/>
                    <a:gd name="connsiteX1" fmla="*/ 1663 w 6930"/>
                    <a:gd name="connsiteY1" fmla="*/ 9713 h 10557"/>
                    <a:gd name="connsiteX2" fmla="*/ 0 w 6930"/>
                    <a:gd name="connsiteY2" fmla="*/ 5002 h 10557"/>
                    <a:gd name="connsiteX3" fmla="*/ 2772 w 6930"/>
                    <a:gd name="connsiteY3" fmla="*/ 14 h 10557"/>
                    <a:gd name="connsiteX4" fmla="*/ 6931 w 6930"/>
                    <a:gd name="connsiteY4" fmla="*/ 5002 h 10557"/>
                    <a:gd name="connsiteX5" fmla="*/ 6653 w 6930"/>
                    <a:gd name="connsiteY5" fmla="*/ 6111 h 10557"/>
                    <a:gd name="connsiteX6" fmla="*/ 5822 w 6930"/>
                    <a:gd name="connsiteY6" fmla="*/ 9713 h 105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930" h="10557">
                      <a:moveTo>
                        <a:pt x="5822" y="9713"/>
                      </a:moveTo>
                      <a:cubicBezTo>
                        <a:pt x="4435" y="10545"/>
                        <a:pt x="2772" y="11099"/>
                        <a:pt x="1663" y="9713"/>
                      </a:cubicBezTo>
                      <a:cubicBezTo>
                        <a:pt x="554" y="8328"/>
                        <a:pt x="0" y="6665"/>
                        <a:pt x="0" y="5002"/>
                      </a:cubicBezTo>
                      <a:cubicBezTo>
                        <a:pt x="0" y="3617"/>
                        <a:pt x="832" y="-263"/>
                        <a:pt x="2772" y="14"/>
                      </a:cubicBezTo>
                      <a:cubicBezTo>
                        <a:pt x="4435" y="291"/>
                        <a:pt x="6931" y="3340"/>
                        <a:pt x="6931" y="5002"/>
                      </a:cubicBezTo>
                      <a:cubicBezTo>
                        <a:pt x="6931" y="5002"/>
                        <a:pt x="6931" y="6111"/>
                        <a:pt x="6653" y="6111"/>
                      </a:cubicBezTo>
                      <a:cubicBezTo>
                        <a:pt x="6653" y="7219"/>
                        <a:pt x="5822" y="8328"/>
                        <a:pt x="5822" y="9713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936" name="Freeform 1935">
                  <a:extLst>
                    <a:ext uri="{FF2B5EF4-FFF2-40B4-BE49-F238E27FC236}">
                      <a16:creationId xmlns:a16="http://schemas.microsoft.com/office/drawing/2014/main" id="{8E36A360-D3D4-90A7-627C-55B846DA97F1}"/>
                    </a:ext>
                  </a:extLst>
                </p:cNvPr>
                <p:cNvSpPr/>
                <p:nvPr/>
              </p:nvSpPr>
              <p:spPr>
                <a:xfrm>
                  <a:off x="9718619" y="3670928"/>
                  <a:ext cx="3326" cy="5542"/>
                </a:xfrm>
                <a:custGeom>
                  <a:avLst/>
                  <a:gdLst>
                    <a:gd name="connsiteX0" fmla="*/ 3327 w 3326"/>
                    <a:gd name="connsiteY0" fmla="*/ 2771 h 5542"/>
                    <a:gd name="connsiteX1" fmla="*/ 1664 w 3326"/>
                    <a:gd name="connsiteY1" fmla="*/ 5542 h 5542"/>
                    <a:gd name="connsiteX2" fmla="*/ 0 w 3326"/>
                    <a:gd name="connsiteY2" fmla="*/ 2771 h 5542"/>
                    <a:gd name="connsiteX3" fmla="*/ 1664 w 3326"/>
                    <a:gd name="connsiteY3" fmla="*/ 0 h 5542"/>
                    <a:gd name="connsiteX4" fmla="*/ 3327 w 3326"/>
                    <a:gd name="connsiteY4" fmla="*/ 2771 h 55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326" h="5542">
                      <a:moveTo>
                        <a:pt x="3327" y="2771"/>
                      </a:moveTo>
                      <a:cubicBezTo>
                        <a:pt x="3327" y="4434"/>
                        <a:pt x="2496" y="5542"/>
                        <a:pt x="1664" y="5542"/>
                      </a:cubicBezTo>
                      <a:cubicBezTo>
                        <a:pt x="832" y="5542"/>
                        <a:pt x="0" y="4157"/>
                        <a:pt x="0" y="2771"/>
                      </a:cubicBezTo>
                      <a:cubicBezTo>
                        <a:pt x="0" y="1386"/>
                        <a:pt x="832" y="0"/>
                        <a:pt x="1664" y="0"/>
                      </a:cubicBezTo>
                      <a:cubicBezTo>
                        <a:pt x="2496" y="0"/>
                        <a:pt x="3327" y="1386"/>
                        <a:pt x="3327" y="2771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937" name="Freeform 1936">
                  <a:extLst>
                    <a:ext uri="{FF2B5EF4-FFF2-40B4-BE49-F238E27FC236}">
                      <a16:creationId xmlns:a16="http://schemas.microsoft.com/office/drawing/2014/main" id="{C73737C3-6133-62F4-03F6-1379FC6B4CAB}"/>
                    </a:ext>
                  </a:extLst>
                </p:cNvPr>
                <p:cNvSpPr/>
                <p:nvPr/>
              </p:nvSpPr>
              <p:spPr>
                <a:xfrm>
                  <a:off x="9722223" y="3637950"/>
                  <a:ext cx="4436" cy="4433"/>
                </a:xfrm>
                <a:custGeom>
                  <a:avLst/>
                  <a:gdLst>
                    <a:gd name="connsiteX0" fmla="*/ 4436 w 4436"/>
                    <a:gd name="connsiteY0" fmla="*/ 2217 h 4433"/>
                    <a:gd name="connsiteX1" fmla="*/ 2218 w 4436"/>
                    <a:gd name="connsiteY1" fmla="*/ 4434 h 4433"/>
                    <a:gd name="connsiteX2" fmla="*/ 0 w 4436"/>
                    <a:gd name="connsiteY2" fmla="*/ 2217 h 4433"/>
                    <a:gd name="connsiteX3" fmla="*/ 2218 w 4436"/>
                    <a:gd name="connsiteY3" fmla="*/ 0 h 4433"/>
                    <a:gd name="connsiteX4" fmla="*/ 4436 w 4436"/>
                    <a:gd name="connsiteY4" fmla="*/ 2217 h 44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436" h="4433">
                      <a:moveTo>
                        <a:pt x="4436" y="2217"/>
                      </a:moveTo>
                      <a:cubicBezTo>
                        <a:pt x="4436" y="3602"/>
                        <a:pt x="3327" y="4434"/>
                        <a:pt x="2218" y="4434"/>
                      </a:cubicBezTo>
                      <a:cubicBezTo>
                        <a:pt x="1109" y="4434"/>
                        <a:pt x="0" y="3325"/>
                        <a:pt x="0" y="2217"/>
                      </a:cubicBezTo>
                      <a:cubicBezTo>
                        <a:pt x="0" y="1109"/>
                        <a:pt x="1109" y="0"/>
                        <a:pt x="2218" y="0"/>
                      </a:cubicBezTo>
                      <a:cubicBezTo>
                        <a:pt x="3327" y="0"/>
                        <a:pt x="4436" y="1109"/>
                        <a:pt x="4436" y="2217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938" name="Freeform 1937">
                  <a:extLst>
                    <a:ext uri="{FF2B5EF4-FFF2-40B4-BE49-F238E27FC236}">
                      <a16:creationId xmlns:a16="http://schemas.microsoft.com/office/drawing/2014/main" id="{73A8D492-4EC9-3C59-43CA-7801E8B48CFC}"/>
                    </a:ext>
                  </a:extLst>
                </p:cNvPr>
                <p:cNvSpPr/>
                <p:nvPr/>
              </p:nvSpPr>
              <p:spPr>
                <a:xfrm>
                  <a:off x="9721946" y="3622431"/>
                  <a:ext cx="6654" cy="6096"/>
                </a:xfrm>
                <a:custGeom>
                  <a:avLst/>
                  <a:gdLst>
                    <a:gd name="connsiteX0" fmla="*/ 6654 w 6654"/>
                    <a:gd name="connsiteY0" fmla="*/ 3048 h 6096"/>
                    <a:gd name="connsiteX1" fmla="*/ 3327 w 6654"/>
                    <a:gd name="connsiteY1" fmla="*/ 6097 h 6096"/>
                    <a:gd name="connsiteX2" fmla="*/ 0 w 6654"/>
                    <a:gd name="connsiteY2" fmla="*/ 3048 h 6096"/>
                    <a:gd name="connsiteX3" fmla="*/ 3327 w 6654"/>
                    <a:gd name="connsiteY3" fmla="*/ 0 h 6096"/>
                    <a:gd name="connsiteX4" fmla="*/ 6654 w 6654"/>
                    <a:gd name="connsiteY4" fmla="*/ 3048 h 60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654" h="6096">
                      <a:moveTo>
                        <a:pt x="6654" y="3048"/>
                      </a:moveTo>
                      <a:cubicBezTo>
                        <a:pt x="6654" y="4711"/>
                        <a:pt x="5268" y="6097"/>
                        <a:pt x="3327" y="6097"/>
                      </a:cubicBezTo>
                      <a:cubicBezTo>
                        <a:pt x="1386" y="6097"/>
                        <a:pt x="0" y="4711"/>
                        <a:pt x="0" y="3048"/>
                      </a:cubicBezTo>
                      <a:cubicBezTo>
                        <a:pt x="0" y="1386"/>
                        <a:pt x="1386" y="0"/>
                        <a:pt x="3327" y="0"/>
                      </a:cubicBezTo>
                      <a:cubicBezTo>
                        <a:pt x="5268" y="0"/>
                        <a:pt x="6654" y="1386"/>
                        <a:pt x="6654" y="3048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939" name="Freeform 1938">
                  <a:extLst>
                    <a:ext uri="{FF2B5EF4-FFF2-40B4-BE49-F238E27FC236}">
                      <a16:creationId xmlns:a16="http://schemas.microsoft.com/office/drawing/2014/main" id="{BFA9AB4D-CDC8-EE9D-1522-76EA1EC0EA40}"/>
                    </a:ext>
                  </a:extLst>
                </p:cNvPr>
                <p:cNvSpPr/>
                <p:nvPr/>
              </p:nvSpPr>
              <p:spPr>
                <a:xfrm>
                  <a:off x="9717510" y="3602755"/>
                  <a:ext cx="4435" cy="4434"/>
                </a:xfrm>
                <a:custGeom>
                  <a:avLst/>
                  <a:gdLst>
                    <a:gd name="connsiteX0" fmla="*/ 4435 w 4435"/>
                    <a:gd name="connsiteY0" fmla="*/ 2217 h 4434"/>
                    <a:gd name="connsiteX1" fmla="*/ 2218 w 4435"/>
                    <a:gd name="connsiteY1" fmla="*/ 4434 h 4434"/>
                    <a:gd name="connsiteX2" fmla="*/ 0 w 4435"/>
                    <a:gd name="connsiteY2" fmla="*/ 2217 h 4434"/>
                    <a:gd name="connsiteX3" fmla="*/ 2218 w 4435"/>
                    <a:gd name="connsiteY3" fmla="*/ 0 h 4434"/>
                    <a:gd name="connsiteX4" fmla="*/ 4435 w 4435"/>
                    <a:gd name="connsiteY4" fmla="*/ 2217 h 44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435" h="4434">
                      <a:moveTo>
                        <a:pt x="4435" y="2217"/>
                      </a:moveTo>
                      <a:cubicBezTo>
                        <a:pt x="4435" y="3603"/>
                        <a:pt x="3327" y="4434"/>
                        <a:pt x="2218" y="4434"/>
                      </a:cubicBezTo>
                      <a:cubicBezTo>
                        <a:pt x="1109" y="4434"/>
                        <a:pt x="0" y="3326"/>
                        <a:pt x="0" y="2217"/>
                      </a:cubicBezTo>
                      <a:cubicBezTo>
                        <a:pt x="0" y="1109"/>
                        <a:pt x="1109" y="0"/>
                        <a:pt x="2218" y="0"/>
                      </a:cubicBezTo>
                      <a:cubicBezTo>
                        <a:pt x="3327" y="0"/>
                        <a:pt x="4435" y="1109"/>
                        <a:pt x="4435" y="2217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940" name="Freeform 1939">
                  <a:extLst>
                    <a:ext uri="{FF2B5EF4-FFF2-40B4-BE49-F238E27FC236}">
                      <a16:creationId xmlns:a16="http://schemas.microsoft.com/office/drawing/2014/main" id="{AD07BBAE-39C2-9D36-8F49-0E4DA35E602E}"/>
                    </a:ext>
                  </a:extLst>
                </p:cNvPr>
                <p:cNvSpPr/>
                <p:nvPr/>
              </p:nvSpPr>
              <p:spPr>
                <a:xfrm>
                  <a:off x="9705311" y="3567561"/>
                  <a:ext cx="4990" cy="4988"/>
                </a:xfrm>
                <a:custGeom>
                  <a:avLst/>
                  <a:gdLst>
                    <a:gd name="connsiteX0" fmla="*/ 4990 w 4990"/>
                    <a:gd name="connsiteY0" fmla="*/ 2494 h 4988"/>
                    <a:gd name="connsiteX1" fmla="*/ 2496 w 4990"/>
                    <a:gd name="connsiteY1" fmla="*/ 4988 h 4988"/>
                    <a:gd name="connsiteX2" fmla="*/ 0 w 4990"/>
                    <a:gd name="connsiteY2" fmla="*/ 2494 h 4988"/>
                    <a:gd name="connsiteX3" fmla="*/ 2496 w 4990"/>
                    <a:gd name="connsiteY3" fmla="*/ 0 h 4988"/>
                    <a:gd name="connsiteX4" fmla="*/ 4990 w 4990"/>
                    <a:gd name="connsiteY4" fmla="*/ 2494 h 49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990" h="4988">
                      <a:moveTo>
                        <a:pt x="4990" y="2494"/>
                      </a:moveTo>
                      <a:cubicBezTo>
                        <a:pt x="4990" y="3880"/>
                        <a:pt x="3882" y="4988"/>
                        <a:pt x="2496" y="4988"/>
                      </a:cubicBezTo>
                      <a:cubicBezTo>
                        <a:pt x="1109" y="4988"/>
                        <a:pt x="0" y="3880"/>
                        <a:pt x="0" y="2494"/>
                      </a:cubicBezTo>
                      <a:cubicBezTo>
                        <a:pt x="0" y="1109"/>
                        <a:pt x="1109" y="0"/>
                        <a:pt x="2496" y="0"/>
                      </a:cubicBezTo>
                      <a:cubicBezTo>
                        <a:pt x="3882" y="0"/>
                        <a:pt x="4990" y="1109"/>
                        <a:pt x="4990" y="2494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254" name="Graphic 248">
                <a:extLst>
                  <a:ext uri="{FF2B5EF4-FFF2-40B4-BE49-F238E27FC236}">
                    <a16:creationId xmlns:a16="http://schemas.microsoft.com/office/drawing/2014/main" id="{68C34644-4AD7-E0F3-0BA8-ABEA9DBCDB96}"/>
                  </a:ext>
                </a:extLst>
              </p:cNvPr>
              <p:cNvGrpSpPr/>
              <p:nvPr/>
            </p:nvGrpSpPr>
            <p:grpSpPr>
              <a:xfrm>
                <a:off x="8171728" y="4394780"/>
                <a:ext cx="1101478" cy="985147"/>
                <a:chOff x="8834493" y="4393661"/>
                <a:chExt cx="1101478" cy="985147"/>
              </a:xfrm>
              <a:grpFill/>
            </p:grpSpPr>
            <p:sp>
              <p:nvSpPr>
                <p:cNvPr id="1907" name="Freeform 1906">
                  <a:extLst>
                    <a:ext uri="{FF2B5EF4-FFF2-40B4-BE49-F238E27FC236}">
                      <a16:creationId xmlns:a16="http://schemas.microsoft.com/office/drawing/2014/main" id="{1360914C-8A37-4984-A7AF-A52C64BE048F}"/>
                    </a:ext>
                  </a:extLst>
                </p:cNvPr>
                <p:cNvSpPr/>
                <p:nvPr/>
              </p:nvSpPr>
              <p:spPr>
                <a:xfrm>
                  <a:off x="8834493" y="4412165"/>
                  <a:ext cx="1099814" cy="820208"/>
                </a:xfrm>
                <a:custGeom>
                  <a:avLst/>
                  <a:gdLst>
                    <a:gd name="connsiteX0" fmla="*/ 32463 w 1099814"/>
                    <a:gd name="connsiteY0" fmla="*/ 486413 h 820208"/>
                    <a:gd name="connsiteX1" fmla="*/ 31909 w 1099814"/>
                    <a:gd name="connsiteY1" fmla="*/ 485304 h 820208"/>
                    <a:gd name="connsiteX2" fmla="*/ 30799 w 1099814"/>
                    <a:gd name="connsiteY2" fmla="*/ 480316 h 820208"/>
                    <a:gd name="connsiteX3" fmla="*/ 28305 w 1099814"/>
                    <a:gd name="connsiteY3" fmla="*/ 463412 h 820208"/>
                    <a:gd name="connsiteX4" fmla="*/ 19156 w 1099814"/>
                    <a:gd name="connsiteY4" fmla="*/ 451495 h 820208"/>
                    <a:gd name="connsiteX5" fmla="*/ 16661 w 1099814"/>
                    <a:gd name="connsiteY5" fmla="*/ 448724 h 820208"/>
                    <a:gd name="connsiteX6" fmla="*/ 13611 w 1099814"/>
                    <a:gd name="connsiteY6" fmla="*/ 444845 h 820208"/>
                    <a:gd name="connsiteX7" fmla="*/ 8621 w 1099814"/>
                    <a:gd name="connsiteY7" fmla="*/ 437362 h 820208"/>
                    <a:gd name="connsiteX8" fmla="*/ 6126 w 1099814"/>
                    <a:gd name="connsiteY8" fmla="*/ 432651 h 820208"/>
                    <a:gd name="connsiteX9" fmla="*/ 3076 w 1099814"/>
                    <a:gd name="connsiteY9" fmla="*/ 427386 h 820208"/>
                    <a:gd name="connsiteX10" fmla="*/ 27 w 1099814"/>
                    <a:gd name="connsiteY10" fmla="*/ 418518 h 820208"/>
                    <a:gd name="connsiteX11" fmla="*/ 7512 w 1099814"/>
                    <a:gd name="connsiteY11" fmla="*/ 426000 h 820208"/>
                    <a:gd name="connsiteX12" fmla="*/ 14720 w 1099814"/>
                    <a:gd name="connsiteY12" fmla="*/ 436808 h 820208"/>
                    <a:gd name="connsiteX13" fmla="*/ 22760 w 1099814"/>
                    <a:gd name="connsiteY13" fmla="*/ 444290 h 820208"/>
                    <a:gd name="connsiteX14" fmla="*/ 25532 w 1099814"/>
                    <a:gd name="connsiteY14" fmla="*/ 440410 h 820208"/>
                    <a:gd name="connsiteX15" fmla="*/ 19433 w 1099814"/>
                    <a:gd name="connsiteY15" fmla="*/ 428217 h 820208"/>
                    <a:gd name="connsiteX16" fmla="*/ 16106 w 1099814"/>
                    <a:gd name="connsiteY16" fmla="*/ 422675 h 820208"/>
                    <a:gd name="connsiteX17" fmla="*/ 14165 w 1099814"/>
                    <a:gd name="connsiteY17" fmla="*/ 418518 h 820208"/>
                    <a:gd name="connsiteX18" fmla="*/ 18047 w 1099814"/>
                    <a:gd name="connsiteY18" fmla="*/ 419072 h 820208"/>
                    <a:gd name="connsiteX19" fmla="*/ 25810 w 1099814"/>
                    <a:gd name="connsiteY19" fmla="*/ 428494 h 820208"/>
                    <a:gd name="connsiteX20" fmla="*/ 30799 w 1099814"/>
                    <a:gd name="connsiteY20" fmla="*/ 434314 h 820208"/>
                    <a:gd name="connsiteX21" fmla="*/ 33572 w 1099814"/>
                    <a:gd name="connsiteY21" fmla="*/ 429880 h 820208"/>
                    <a:gd name="connsiteX22" fmla="*/ 34127 w 1099814"/>
                    <a:gd name="connsiteY22" fmla="*/ 422120 h 820208"/>
                    <a:gd name="connsiteX23" fmla="*/ 30523 w 1099814"/>
                    <a:gd name="connsiteY23" fmla="*/ 414084 h 820208"/>
                    <a:gd name="connsiteX24" fmla="*/ 22482 w 1099814"/>
                    <a:gd name="connsiteY24" fmla="*/ 398011 h 820208"/>
                    <a:gd name="connsiteX25" fmla="*/ 14720 w 1099814"/>
                    <a:gd name="connsiteY25" fmla="*/ 381384 h 820208"/>
                    <a:gd name="connsiteX26" fmla="*/ 13888 w 1099814"/>
                    <a:gd name="connsiteY26" fmla="*/ 366696 h 820208"/>
                    <a:gd name="connsiteX27" fmla="*/ 18601 w 1099814"/>
                    <a:gd name="connsiteY27" fmla="*/ 361154 h 820208"/>
                    <a:gd name="connsiteX28" fmla="*/ 21096 w 1099814"/>
                    <a:gd name="connsiteY28" fmla="*/ 353671 h 820208"/>
                    <a:gd name="connsiteX29" fmla="*/ 24424 w 1099814"/>
                    <a:gd name="connsiteY29" fmla="*/ 346189 h 820208"/>
                    <a:gd name="connsiteX30" fmla="*/ 24424 w 1099814"/>
                    <a:gd name="connsiteY30" fmla="*/ 337875 h 820208"/>
                    <a:gd name="connsiteX31" fmla="*/ 23314 w 1099814"/>
                    <a:gd name="connsiteY31" fmla="*/ 333996 h 820208"/>
                    <a:gd name="connsiteX32" fmla="*/ 22205 w 1099814"/>
                    <a:gd name="connsiteY32" fmla="*/ 329008 h 820208"/>
                    <a:gd name="connsiteX33" fmla="*/ 21096 w 1099814"/>
                    <a:gd name="connsiteY33" fmla="*/ 324574 h 820208"/>
                    <a:gd name="connsiteX34" fmla="*/ 23592 w 1099814"/>
                    <a:gd name="connsiteY34" fmla="*/ 320971 h 820208"/>
                    <a:gd name="connsiteX35" fmla="*/ 27196 w 1099814"/>
                    <a:gd name="connsiteY35" fmla="*/ 317369 h 820208"/>
                    <a:gd name="connsiteX36" fmla="*/ 28305 w 1099814"/>
                    <a:gd name="connsiteY36" fmla="*/ 311549 h 820208"/>
                    <a:gd name="connsiteX37" fmla="*/ 31077 w 1099814"/>
                    <a:gd name="connsiteY37" fmla="*/ 307115 h 820208"/>
                    <a:gd name="connsiteX38" fmla="*/ 33572 w 1099814"/>
                    <a:gd name="connsiteY38" fmla="*/ 311272 h 820208"/>
                    <a:gd name="connsiteX39" fmla="*/ 33572 w 1099814"/>
                    <a:gd name="connsiteY39" fmla="*/ 320140 h 820208"/>
                    <a:gd name="connsiteX40" fmla="*/ 34958 w 1099814"/>
                    <a:gd name="connsiteY40" fmla="*/ 325959 h 820208"/>
                    <a:gd name="connsiteX41" fmla="*/ 41334 w 1099814"/>
                    <a:gd name="connsiteY41" fmla="*/ 324019 h 820208"/>
                    <a:gd name="connsiteX42" fmla="*/ 44661 w 1099814"/>
                    <a:gd name="connsiteY42" fmla="*/ 313212 h 820208"/>
                    <a:gd name="connsiteX43" fmla="*/ 54919 w 1099814"/>
                    <a:gd name="connsiteY43" fmla="*/ 304621 h 820208"/>
                    <a:gd name="connsiteX44" fmla="*/ 65177 w 1099814"/>
                    <a:gd name="connsiteY44" fmla="*/ 298801 h 820208"/>
                    <a:gd name="connsiteX45" fmla="*/ 68781 w 1099814"/>
                    <a:gd name="connsiteY45" fmla="*/ 297693 h 820208"/>
                    <a:gd name="connsiteX46" fmla="*/ 73771 w 1099814"/>
                    <a:gd name="connsiteY46" fmla="*/ 294090 h 820208"/>
                    <a:gd name="connsiteX47" fmla="*/ 73771 w 1099814"/>
                    <a:gd name="connsiteY47" fmla="*/ 294090 h 820208"/>
                    <a:gd name="connsiteX48" fmla="*/ 76543 w 1099814"/>
                    <a:gd name="connsiteY48" fmla="*/ 291873 h 820208"/>
                    <a:gd name="connsiteX49" fmla="*/ 79315 w 1099814"/>
                    <a:gd name="connsiteY49" fmla="*/ 290488 h 820208"/>
                    <a:gd name="connsiteX50" fmla="*/ 82643 w 1099814"/>
                    <a:gd name="connsiteY50" fmla="*/ 287716 h 820208"/>
                    <a:gd name="connsiteX51" fmla="*/ 94841 w 1099814"/>
                    <a:gd name="connsiteY51" fmla="*/ 279126 h 820208"/>
                    <a:gd name="connsiteX52" fmla="*/ 99277 w 1099814"/>
                    <a:gd name="connsiteY52" fmla="*/ 274692 h 820208"/>
                    <a:gd name="connsiteX53" fmla="*/ 101772 w 1099814"/>
                    <a:gd name="connsiteY53" fmla="*/ 273306 h 820208"/>
                    <a:gd name="connsiteX54" fmla="*/ 105098 w 1099814"/>
                    <a:gd name="connsiteY54" fmla="*/ 272198 h 820208"/>
                    <a:gd name="connsiteX55" fmla="*/ 108148 w 1099814"/>
                    <a:gd name="connsiteY55" fmla="*/ 274415 h 820208"/>
                    <a:gd name="connsiteX56" fmla="*/ 112583 w 1099814"/>
                    <a:gd name="connsiteY56" fmla="*/ 271920 h 820208"/>
                    <a:gd name="connsiteX57" fmla="*/ 114801 w 1099814"/>
                    <a:gd name="connsiteY57" fmla="*/ 271089 h 820208"/>
                    <a:gd name="connsiteX58" fmla="*/ 116465 w 1099814"/>
                    <a:gd name="connsiteY58" fmla="*/ 273029 h 820208"/>
                    <a:gd name="connsiteX59" fmla="*/ 118406 w 1099814"/>
                    <a:gd name="connsiteY59" fmla="*/ 274969 h 820208"/>
                    <a:gd name="connsiteX60" fmla="*/ 127831 w 1099814"/>
                    <a:gd name="connsiteY60" fmla="*/ 273583 h 820208"/>
                    <a:gd name="connsiteX61" fmla="*/ 130049 w 1099814"/>
                    <a:gd name="connsiteY61" fmla="*/ 273306 h 820208"/>
                    <a:gd name="connsiteX62" fmla="*/ 133376 w 1099814"/>
                    <a:gd name="connsiteY62" fmla="*/ 271920 h 820208"/>
                    <a:gd name="connsiteX63" fmla="*/ 138366 w 1099814"/>
                    <a:gd name="connsiteY63" fmla="*/ 267209 h 820208"/>
                    <a:gd name="connsiteX64" fmla="*/ 142802 w 1099814"/>
                    <a:gd name="connsiteY64" fmla="*/ 263330 h 820208"/>
                    <a:gd name="connsiteX65" fmla="*/ 144743 w 1099814"/>
                    <a:gd name="connsiteY65" fmla="*/ 263607 h 820208"/>
                    <a:gd name="connsiteX66" fmla="*/ 151951 w 1099814"/>
                    <a:gd name="connsiteY66" fmla="*/ 263607 h 820208"/>
                    <a:gd name="connsiteX67" fmla="*/ 156110 w 1099814"/>
                    <a:gd name="connsiteY67" fmla="*/ 263052 h 820208"/>
                    <a:gd name="connsiteX68" fmla="*/ 158605 w 1099814"/>
                    <a:gd name="connsiteY68" fmla="*/ 263052 h 820208"/>
                    <a:gd name="connsiteX69" fmla="*/ 161099 w 1099814"/>
                    <a:gd name="connsiteY69" fmla="*/ 261390 h 820208"/>
                    <a:gd name="connsiteX70" fmla="*/ 166922 w 1099814"/>
                    <a:gd name="connsiteY70" fmla="*/ 258341 h 820208"/>
                    <a:gd name="connsiteX71" fmla="*/ 173852 w 1099814"/>
                    <a:gd name="connsiteY71" fmla="*/ 257787 h 820208"/>
                    <a:gd name="connsiteX72" fmla="*/ 177733 w 1099814"/>
                    <a:gd name="connsiteY72" fmla="*/ 256956 h 820208"/>
                    <a:gd name="connsiteX73" fmla="*/ 182724 w 1099814"/>
                    <a:gd name="connsiteY73" fmla="*/ 256956 h 820208"/>
                    <a:gd name="connsiteX74" fmla="*/ 194923 w 1099814"/>
                    <a:gd name="connsiteY74" fmla="*/ 255847 h 820208"/>
                    <a:gd name="connsiteX75" fmla="*/ 205734 w 1099814"/>
                    <a:gd name="connsiteY75" fmla="*/ 251968 h 820208"/>
                    <a:gd name="connsiteX76" fmla="*/ 212111 w 1099814"/>
                    <a:gd name="connsiteY76" fmla="*/ 249196 h 820208"/>
                    <a:gd name="connsiteX77" fmla="*/ 216546 w 1099814"/>
                    <a:gd name="connsiteY77" fmla="*/ 244762 h 820208"/>
                    <a:gd name="connsiteX78" fmla="*/ 230685 w 1099814"/>
                    <a:gd name="connsiteY78" fmla="*/ 232846 h 820208"/>
                    <a:gd name="connsiteX79" fmla="*/ 235121 w 1099814"/>
                    <a:gd name="connsiteY79" fmla="*/ 227304 h 820208"/>
                    <a:gd name="connsiteX80" fmla="*/ 237339 w 1099814"/>
                    <a:gd name="connsiteY80" fmla="*/ 219821 h 820208"/>
                    <a:gd name="connsiteX81" fmla="*/ 245933 w 1099814"/>
                    <a:gd name="connsiteY81" fmla="*/ 208737 h 820208"/>
                    <a:gd name="connsiteX82" fmla="*/ 255914 w 1099814"/>
                    <a:gd name="connsiteY82" fmla="*/ 204026 h 820208"/>
                    <a:gd name="connsiteX83" fmla="*/ 255359 w 1099814"/>
                    <a:gd name="connsiteY83" fmla="*/ 199314 h 820208"/>
                    <a:gd name="connsiteX84" fmla="*/ 251756 w 1099814"/>
                    <a:gd name="connsiteY84" fmla="*/ 196266 h 820208"/>
                    <a:gd name="connsiteX85" fmla="*/ 251756 w 1099814"/>
                    <a:gd name="connsiteY85" fmla="*/ 188229 h 820208"/>
                    <a:gd name="connsiteX86" fmla="*/ 251756 w 1099814"/>
                    <a:gd name="connsiteY86" fmla="*/ 178253 h 820208"/>
                    <a:gd name="connsiteX87" fmla="*/ 255082 w 1099814"/>
                    <a:gd name="connsiteY87" fmla="*/ 174928 h 820208"/>
                    <a:gd name="connsiteX88" fmla="*/ 262013 w 1099814"/>
                    <a:gd name="connsiteY88" fmla="*/ 171880 h 820208"/>
                    <a:gd name="connsiteX89" fmla="*/ 267835 w 1099814"/>
                    <a:gd name="connsiteY89" fmla="*/ 167445 h 820208"/>
                    <a:gd name="connsiteX90" fmla="*/ 271162 w 1099814"/>
                    <a:gd name="connsiteY90" fmla="*/ 160517 h 820208"/>
                    <a:gd name="connsiteX91" fmla="*/ 275320 w 1099814"/>
                    <a:gd name="connsiteY91" fmla="*/ 156915 h 820208"/>
                    <a:gd name="connsiteX92" fmla="*/ 277815 w 1099814"/>
                    <a:gd name="connsiteY92" fmla="*/ 165229 h 820208"/>
                    <a:gd name="connsiteX93" fmla="*/ 281696 w 1099814"/>
                    <a:gd name="connsiteY93" fmla="*/ 169939 h 820208"/>
                    <a:gd name="connsiteX94" fmla="*/ 284192 w 1099814"/>
                    <a:gd name="connsiteY94" fmla="*/ 175759 h 820208"/>
                    <a:gd name="connsiteX95" fmla="*/ 285300 w 1099814"/>
                    <a:gd name="connsiteY95" fmla="*/ 183241 h 820208"/>
                    <a:gd name="connsiteX96" fmla="*/ 290013 w 1099814"/>
                    <a:gd name="connsiteY96" fmla="*/ 187398 h 820208"/>
                    <a:gd name="connsiteX97" fmla="*/ 293617 w 1099814"/>
                    <a:gd name="connsiteY97" fmla="*/ 176313 h 820208"/>
                    <a:gd name="connsiteX98" fmla="*/ 298330 w 1099814"/>
                    <a:gd name="connsiteY98" fmla="*/ 177422 h 820208"/>
                    <a:gd name="connsiteX99" fmla="*/ 298330 w 1099814"/>
                    <a:gd name="connsiteY99" fmla="*/ 172711 h 820208"/>
                    <a:gd name="connsiteX100" fmla="*/ 298330 w 1099814"/>
                    <a:gd name="connsiteY100" fmla="*/ 169662 h 820208"/>
                    <a:gd name="connsiteX101" fmla="*/ 298330 w 1099814"/>
                    <a:gd name="connsiteY101" fmla="*/ 167723 h 820208"/>
                    <a:gd name="connsiteX102" fmla="*/ 294172 w 1099814"/>
                    <a:gd name="connsiteY102" fmla="*/ 166060 h 820208"/>
                    <a:gd name="connsiteX103" fmla="*/ 289736 w 1099814"/>
                    <a:gd name="connsiteY103" fmla="*/ 161072 h 820208"/>
                    <a:gd name="connsiteX104" fmla="*/ 287518 w 1099814"/>
                    <a:gd name="connsiteY104" fmla="*/ 154975 h 820208"/>
                    <a:gd name="connsiteX105" fmla="*/ 290291 w 1099814"/>
                    <a:gd name="connsiteY105" fmla="*/ 150264 h 820208"/>
                    <a:gd name="connsiteX106" fmla="*/ 298054 w 1099814"/>
                    <a:gd name="connsiteY106" fmla="*/ 152481 h 820208"/>
                    <a:gd name="connsiteX107" fmla="*/ 302489 w 1099814"/>
                    <a:gd name="connsiteY107" fmla="*/ 154975 h 820208"/>
                    <a:gd name="connsiteX108" fmla="*/ 308311 w 1099814"/>
                    <a:gd name="connsiteY108" fmla="*/ 155252 h 820208"/>
                    <a:gd name="connsiteX109" fmla="*/ 314964 w 1099814"/>
                    <a:gd name="connsiteY109" fmla="*/ 157746 h 820208"/>
                    <a:gd name="connsiteX110" fmla="*/ 323559 w 1099814"/>
                    <a:gd name="connsiteY110" fmla="*/ 157192 h 820208"/>
                    <a:gd name="connsiteX111" fmla="*/ 324113 w 1099814"/>
                    <a:gd name="connsiteY111" fmla="*/ 153867 h 820208"/>
                    <a:gd name="connsiteX112" fmla="*/ 315796 w 1099814"/>
                    <a:gd name="connsiteY112" fmla="*/ 151372 h 820208"/>
                    <a:gd name="connsiteX113" fmla="*/ 314133 w 1099814"/>
                    <a:gd name="connsiteY113" fmla="*/ 144444 h 820208"/>
                    <a:gd name="connsiteX114" fmla="*/ 316906 w 1099814"/>
                    <a:gd name="connsiteY114" fmla="*/ 141673 h 820208"/>
                    <a:gd name="connsiteX115" fmla="*/ 316074 w 1099814"/>
                    <a:gd name="connsiteY115" fmla="*/ 137793 h 820208"/>
                    <a:gd name="connsiteX116" fmla="*/ 313301 w 1099814"/>
                    <a:gd name="connsiteY116" fmla="*/ 137239 h 820208"/>
                    <a:gd name="connsiteX117" fmla="*/ 312747 w 1099814"/>
                    <a:gd name="connsiteY117" fmla="*/ 134468 h 820208"/>
                    <a:gd name="connsiteX118" fmla="*/ 316351 w 1099814"/>
                    <a:gd name="connsiteY118" fmla="*/ 128926 h 820208"/>
                    <a:gd name="connsiteX119" fmla="*/ 319678 w 1099814"/>
                    <a:gd name="connsiteY119" fmla="*/ 123937 h 820208"/>
                    <a:gd name="connsiteX120" fmla="*/ 324113 w 1099814"/>
                    <a:gd name="connsiteY120" fmla="*/ 123937 h 820208"/>
                    <a:gd name="connsiteX121" fmla="*/ 326331 w 1099814"/>
                    <a:gd name="connsiteY121" fmla="*/ 130311 h 820208"/>
                    <a:gd name="connsiteX122" fmla="*/ 332153 w 1099814"/>
                    <a:gd name="connsiteY122" fmla="*/ 130311 h 820208"/>
                    <a:gd name="connsiteX123" fmla="*/ 330490 w 1099814"/>
                    <a:gd name="connsiteY123" fmla="*/ 123660 h 820208"/>
                    <a:gd name="connsiteX124" fmla="*/ 327440 w 1099814"/>
                    <a:gd name="connsiteY124" fmla="*/ 116732 h 820208"/>
                    <a:gd name="connsiteX125" fmla="*/ 332985 w 1099814"/>
                    <a:gd name="connsiteY125" fmla="*/ 118672 h 820208"/>
                    <a:gd name="connsiteX126" fmla="*/ 338529 w 1099814"/>
                    <a:gd name="connsiteY126" fmla="*/ 121166 h 820208"/>
                    <a:gd name="connsiteX127" fmla="*/ 339915 w 1099814"/>
                    <a:gd name="connsiteY127" fmla="*/ 116178 h 820208"/>
                    <a:gd name="connsiteX128" fmla="*/ 335757 w 1099814"/>
                    <a:gd name="connsiteY128" fmla="*/ 112852 h 820208"/>
                    <a:gd name="connsiteX129" fmla="*/ 332430 w 1099814"/>
                    <a:gd name="connsiteY129" fmla="*/ 110635 h 820208"/>
                    <a:gd name="connsiteX130" fmla="*/ 334648 w 1099814"/>
                    <a:gd name="connsiteY130" fmla="*/ 101768 h 820208"/>
                    <a:gd name="connsiteX131" fmla="*/ 340193 w 1099814"/>
                    <a:gd name="connsiteY131" fmla="*/ 103153 h 820208"/>
                    <a:gd name="connsiteX132" fmla="*/ 343243 w 1099814"/>
                    <a:gd name="connsiteY132" fmla="*/ 101213 h 820208"/>
                    <a:gd name="connsiteX133" fmla="*/ 344351 w 1099814"/>
                    <a:gd name="connsiteY133" fmla="*/ 99273 h 820208"/>
                    <a:gd name="connsiteX134" fmla="*/ 345183 w 1099814"/>
                    <a:gd name="connsiteY134" fmla="*/ 97334 h 820208"/>
                    <a:gd name="connsiteX135" fmla="*/ 346292 w 1099814"/>
                    <a:gd name="connsiteY135" fmla="*/ 98165 h 820208"/>
                    <a:gd name="connsiteX136" fmla="*/ 350174 w 1099814"/>
                    <a:gd name="connsiteY136" fmla="*/ 102876 h 820208"/>
                    <a:gd name="connsiteX137" fmla="*/ 359322 w 1099814"/>
                    <a:gd name="connsiteY137" fmla="*/ 100936 h 820208"/>
                    <a:gd name="connsiteX138" fmla="*/ 358491 w 1099814"/>
                    <a:gd name="connsiteY138" fmla="*/ 89574 h 820208"/>
                    <a:gd name="connsiteX139" fmla="*/ 362094 w 1099814"/>
                    <a:gd name="connsiteY139" fmla="*/ 89574 h 820208"/>
                    <a:gd name="connsiteX140" fmla="*/ 367362 w 1099814"/>
                    <a:gd name="connsiteY140" fmla="*/ 89020 h 820208"/>
                    <a:gd name="connsiteX141" fmla="*/ 372075 w 1099814"/>
                    <a:gd name="connsiteY141" fmla="*/ 92345 h 820208"/>
                    <a:gd name="connsiteX142" fmla="*/ 374293 w 1099814"/>
                    <a:gd name="connsiteY142" fmla="*/ 95948 h 820208"/>
                    <a:gd name="connsiteX143" fmla="*/ 377065 w 1099814"/>
                    <a:gd name="connsiteY143" fmla="*/ 92622 h 820208"/>
                    <a:gd name="connsiteX144" fmla="*/ 379838 w 1099814"/>
                    <a:gd name="connsiteY144" fmla="*/ 85694 h 820208"/>
                    <a:gd name="connsiteX145" fmla="*/ 382887 w 1099814"/>
                    <a:gd name="connsiteY145" fmla="*/ 82646 h 820208"/>
                    <a:gd name="connsiteX146" fmla="*/ 385659 w 1099814"/>
                    <a:gd name="connsiteY146" fmla="*/ 85417 h 820208"/>
                    <a:gd name="connsiteX147" fmla="*/ 389263 w 1099814"/>
                    <a:gd name="connsiteY147" fmla="*/ 89020 h 820208"/>
                    <a:gd name="connsiteX148" fmla="*/ 397303 w 1099814"/>
                    <a:gd name="connsiteY148" fmla="*/ 91791 h 820208"/>
                    <a:gd name="connsiteX149" fmla="*/ 404511 w 1099814"/>
                    <a:gd name="connsiteY149" fmla="*/ 100659 h 820208"/>
                    <a:gd name="connsiteX150" fmla="*/ 414769 w 1099814"/>
                    <a:gd name="connsiteY150" fmla="*/ 105093 h 820208"/>
                    <a:gd name="connsiteX151" fmla="*/ 415878 w 1099814"/>
                    <a:gd name="connsiteY151" fmla="*/ 112575 h 820208"/>
                    <a:gd name="connsiteX152" fmla="*/ 410333 w 1099814"/>
                    <a:gd name="connsiteY152" fmla="*/ 120889 h 820208"/>
                    <a:gd name="connsiteX153" fmla="*/ 411442 w 1099814"/>
                    <a:gd name="connsiteY153" fmla="*/ 128648 h 820208"/>
                    <a:gd name="connsiteX154" fmla="*/ 420037 w 1099814"/>
                    <a:gd name="connsiteY154" fmla="*/ 127817 h 820208"/>
                    <a:gd name="connsiteX155" fmla="*/ 421700 w 1099814"/>
                    <a:gd name="connsiteY155" fmla="*/ 120335 h 820208"/>
                    <a:gd name="connsiteX156" fmla="*/ 424749 w 1099814"/>
                    <a:gd name="connsiteY156" fmla="*/ 111467 h 820208"/>
                    <a:gd name="connsiteX157" fmla="*/ 430294 w 1099814"/>
                    <a:gd name="connsiteY157" fmla="*/ 114792 h 820208"/>
                    <a:gd name="connsiteX158" fmla="*/ 435561 w 1099814"/>
                    <a:gd name="connsiteY158" fmla="*/ 114238 h 820208"/>
                    <a:gd name="connsiteX159" fmla="*/ 440275 w 1099814"/>
                    <a:gd name="connsiteY159" fmla="*/ 120058 h 820208"/>
                    <a:gd name="connsiteX160" fmla="*/ 448037 w 1099814"/>
                    <a:gd name="connsiteY160" fmla="*/ 117286 h 820208"/>
                    <a:gd name="connsiteX161" fmla="*/ 453027 w 1099814"/>
                    <a:gd name="connsiteY161" fmla="*/ 121720 h 820208"/>
                    <a:gd name="connsiteX162" fmla="*/ 456909 w 1099814"/>
                    <a:gd name="connsiteY162" fmla="*/ 118118 h 820208"/>
                    <a:gd name="connsiteX163" fmla="*/ 454691 w 1099814"/>
                    <a:gd name="connsiteY163" fmla="*/ 114792 h 820208"/>
                    <a:gd name="connsiteX164" fmla="*/ 454691 w 1099814"/>
                    <a:gd name="connsiteY164" fmla="*/ 113407 h 820208"/>
                    <a:gd name="connsiteX165" fmla="*/ 459681 w 1099814"/>
                    <a:gd name="connsiteY165" fmla="*/ 110913 h 820208"/>
                    <a:gd name="connsiteX166" fmla="*/ 457463 w 1099814"/>
                    <a:gd name="connsiteY166" fmla="*/ 109250 h 820208"/>
                    <a:gd name="connsiteX167" fmla="*/ 453581 w 1099814"/>
                    <a:gd name="connsiteY167" fmla="*/ 107310 h 820208"/>
                    <a:gd name="connsiteX168" fmla="*/ 448037 w 1099814"/>
                    <a:gd name="connsiteY168" fmla="*/ 100936 h 820208"/>
                    <a:gd name="connsiteX169" fmla="*/ 447206 w 1099814"/>
                    <a:gd name="connsiteY169" fmla="*/ 92900 h 820208"/>
                    <a:gd name="connsiteX170" fmla="*/ 452750 w 1099814"/>
                    <a:gd name="connsiteY170" fmla="*/ 89297 h 820208"/>
                    <a:gd name="connsiteX171" fmla="*/ 456909 w 1099814"/>
                    <a:gd name="connsiteY171" fmla="*/ 84309 h 820208"/>
                    <a:gd name="connsiteX172" fmla="*/ 458572 w 1099814"/>
                    <a:gd name="connsiteY172" fmla="*/ 77381 h 820208"/>
                    <a:gd name="connsiteX173" fmla="*/ 464117 w 1099814"/>
                    <a:gd name="connsiteY173" fmla="*/ 76827 h 820208"/>
                    <a:gd name="connsiteX174" fmla="*/ 470771 w 1099814"/>
                    <a:gd name="connsiteY174" fmla="*/ 74610 h 820208"/>
                    <a:gd name="connsiteX175" fmla="*/ 470216 w 1099814"/>
                    <a:gd name="connsiteY175" fmla="*/ 67404 h 820208"/>
                    <a:gd name="connsiteX176" fmla="*/ 467721 w 1099814"/>
                    <a:gd name="connsiteY176" fmla="*/ 58814 h 820208"/>
                    <a:gd name="connsiteX177" fmla="*/ 469107 w 1099814"/>
                    <a:gd name="connsiteY177" fmla="*/ 54934 h 820208"/>
                    <a:gd name="connsiteX178" fmla="*/ 473543 w 1099814"/>
                    <a:gd name="connsiteY178" fmla="*/ 53825 h 820208"/>
                    <a:gd name="connsiteX179" fmla="*/ 477424 w 1099814"/>
                    <a:gd name="connsiteY179" fmla="*/ 51054 h 820208"/>
                    <a:gd name="connsiteX180" fmla="*/ 478810 w 1099814"/>
                    <a:gd name="connsiteY180" fmla="*/ 46343 h 820208"/>
                    <a:gd name="connsiteX181" fmla="*/ 486018 w 1099814"/>
                    <a:gd name="connsiteY181" fmla="*/ 48560 h 820208"/>
                    <a:gd name="connsiteX182" fmla="*/ 489622 w 1099814"/>
                    <a:gd name="connsiteY182" fmla="*/ 43849 h 820208"/>
                    <a:gd name="connsiteX183" fmla="*/ 491008 w 1099814"/>
                    <a:gd name="connsiteY183" fmla="*/ 39692 h 820208"/>
                    <a:gd name="connsiteX184" fmla="*/ 494058 w 1099814"/>
                    <a:gd name="connsiteY184" fmla="*/ 37198 h 820208"/>
                    <a:gd name="connsiteX185" fmla="*/ 497385 w 1099814"/>
                    <a:gd name="connsiteY185" fmla="*/ 40801 h 820208"/>
                    <a:gd name="connsiteX186" fmla="*/ 502375 w 1099814"/>
                    <a:gd name="connsiteY186" fmla="*/ 42186 h 820208"/>
                    <a:gd name="connsiteX187" fmla="*/ 507642 w 1099814"/>
                    <a:gd name="connsiteY187" fmla="*/ 39969 h 820208"/>
                    <a:gd name="connsiteX188" fmla="*/ 512356 w 1099814"/>
                    <a:gd name="connsiteY188" fmla="*/ 42186 h 820208"/>
                    <a:gd name="connsiteX189" fmla="*/ 516237 w 1099814"/>
                    <a:gd name="connsiteY189" fmla="*/ 43295 h 820208"/>
                    <a:gd name="connsiteX190" fmla="*/ 519287 w 1099814"/>
                    <a:gd name="connsiteY190" fmla="*/ 40247 h 820208"/>
                    <a:gd name="connsiteX191" fmla="*/ 522613 w 1099814"/>
                    <a:gd name="connsiteY191" fmla="*/ 39138 h 820208"/>
                    <a:gd name="connsiteX192" fmla="*/ 525940 w 1099814"/>
                    <a:gd name="connsiteY192" fmla="*/ 41909 h 820208"/>
                    <a:gd name="connsiteX193" fmla="*/ 530930 w 1099814"/>
                    <a:gd name="connsiteY193" fmla="*/ 44403 h 820208"/>
                    <a:gd name="connsiteX194" fmla="*/ 534534 w 1099814"/>
                    <a:gd name="connsiteY194" fmla="*/ 41355 h 820208"/>
                    <a:gd name="connsiteX195" fmla="*/ 535643 w 1099814"/>
                    <a:gd name="connsiteY195" fmla="*/ 39415 h 820208"/>
                    <a:gd name="connsiteX196" fmla="*/ 536475 w 1099814"/>
                    <a:gd name="connsiteY196" fmla="*/ 35812 h 820208"/>
                    <a:gd name="connsiteX197" fmla="*/ 536752 w 1099814"/>
                    <a:gd name="connsiteY197" fmla="*/ 28607 h 820208"/>
                    <a:gd name="connsiteX198" fmla="*/ 535366 w 1099814"/>
                    <a:gd name="connsiteY198" fmla="*/ 21956 h 820208"/>
                    <a:gd name="connsiteX199" fmla="*/ 542851 w 1099814"/>
                    <a:gd name="connsiteY199" fmla="*/ 15583 h 820208"/>
                    <a:gd name="connsiteX200" fmla="*/ 546455 w 1099814"/>
                    <a:gd name="connsiteY200" fmla="*/ 21402 h 820208"/>
                    <a:gd name="connsiteX201" fmla="*/ 551168 w 1099814"/>
                    <a:gd name="connsiteY201" fmla="*/ 25836 h 820208"/>
                    <a:gd name="connsiteX202" fmla="*/ 555881 w 1099814"/>
                    <a:gd name="connsiteY202" fmla="*/ 29439 h 820208"/>
                    <a:gd name="connsiteX203" fmla="*/ 559762 w 1099814"/>
                    <a:gd name="connsiteY203" fmla="*/ 31102 h 820208"/>
                    <a:gd name="connsiteX204" fmla="*/ 564475 w 1099814"/>
                    <a:gd name="connsiteY204" fmla="*/ 28884 h 820208"/>
                    <a:gd name="connsiteX205" fmla="*/ 570575 w 1099814"/>
                    <a:gd name="connsiteY205" fmla="*/ 28884 h 820208"/>
                    <a:gd name="connsiteX206" fmla="*/ 579169 w 1099814"/>
                    <a:gd name="connsiteY206" fmla="*/ 34704 h 820208"/>
                    <a:gd name="connsiteX207" fmla="*/ 589426 w 1099814"/>
                    <a:gd name="connsiteY207" fmla="*/ 36367 h 820208"/>
                    <a:gd name="connsiteX208" fmla="*/ 594417 w 1099814"/>
                    <a:gd name="connsiteY208" fmla="*/ 34704 h 820208"/>
                    <a:gd name="connsiteX209" fmla="*/ 598853 w 1099814"/>
                    <a:gd name="connsiteY209" fmla="*/ 38307 h 820208"/>
                    <a:gd name="connsiteX210" fmla="*/ 610496 w 1099814"/>
                    <a:gd name="connsiteY210" fmla="*/ 39692 h 820208"/>
                    <a:gd name="connsiteX211" fmla="*/ 615487 w 1099814"/>
                    <a:gd name="connsiteY211" fmla="*/ 32764 h 820208"/>
                    <a:gd name="connsiteX212" fmla="*/ 619922 w 1099814"/>
                    <a:gd name="connsiteY212" fmla="*/ 28607 h 820208"/>
                    <a:gd name="connsiteX213" fmla="*/ 621863 w 1099814"/>
                    <a:gd name="connsiteY213" fmla="*/ 32487 h 820208"/>
                    <a:gd name="connsiteX214" fmla="*/ 623804 w 1099814"/>
                    <a:gd name="connsiteY214" fmla="*/ 37752 h 820208"/>
                    <a:gd name="connsiteX215" fmla="*/ 626576 w 1099814"/>
                    <a:gd name="connsiteY215" fmla="*/ 40524 h 820208"/>
                    <a:gd name="connsiteX216" fmla="*/ 631011 w 1099814"/>
                    <a:gd name="connsiteY216" fmla="*/ 44681 h 820208"/>
                    <a:gd name="connsiteX217" fmla="*/ 634893 w 1099814"/>
                    <a:gd name="connsiteY217" fmla="*/ 45512 h 820208"/>
                    <a:gd name="connsiteX218" fmla="*/ 634339 w 1099814"/>
                    <a:gd name="connsiteY218" fmla="*/ 39415 h 820208"/>
                    <a:gd name="connsiteX219" fmla="*/ 635170 w 1099814"/>
                    <a:gd name="connsiteY219" fmla="*/ 33596 h 820208"/>
                    <a:gd name="connsiteX220" fmla="*/ 639606 w 1099814"/>
                    <a:gd name="connsiteY220" fmla="*/ 32764 h 820208"/>
                    <a:gd name="connsiteX221" fmla="*/ 643210 w 1099814"/>
                    <a:gd name="connsiteY221" fmla="*/ 35258 h 820208"/>
                    <a:gd name="connsiteX222" fmla="*/ 647369 w 1099814"/>
                    <a:gd name="connsiteY222" fmla="*/ 39138 h 820208"/>
                    <a:gd name="connsiteX223" fmla="*/ 645982 w 1099814"/>
                    <a:gd name="connsiteY223" fmla="*/ 49669 h 820208"/>
                    <a:gd name="connsiteX224" fmla="*/ 643764 w 1099814"/>
                    <a:gd name="connsiteY224" fmla="*/ 54657 h 820208"/>
                    <a:gd name="connsiteX225" fmla="*/ 641270 w 1099814"/>
                    <a:gd name="connsiteY225" fmla="*/ 57982 h 820208"/>
                    <a:gd name="connsiteX226" fmla="*/ 637665 w 1099814"/>
                    <a:gd name="connsiteY226" fmla="*/ 63802 h 820208"/>
                    <a:gd name="connsiteX227" fmla="*/ 635447 w 1099814"/>
                    <a:gd name="connsiteY227" fmla="*/ 69344 h 820208"/>
                    <a:gd name="connsiteX228" fmla="*/ 627408 w 1099814"/>
                    <a:gd name="connsiteY228" fmla="*/ 68790 h 820208"/>
                    <a:gd name="connsiteX229" fmla="*/ 625190 w 1099814"/>
                    <a:gd name="connsiteY229" fmla="*/ 70730 h 820208"/>
                    <a:gd name="connsiteX230" fmla="*/ 622694 w 1099814"/>
                    <a:gd name="connsiteY230" fmla="*/ 73778 h 820208"/>
                    <a:gd name="connsiteX231" fmla="*/ 619645 w 1099814"/>
                    <a:gd name="connsiteY231" fmla="*/ 78212 h 820208"/>
                    <a:gd name="connsiteX232" fmla="*/ 625467 w 1099814"/>
                    <a:gd name="connsiteY232" fmla="*/ 82092 h 820208"/>
                    <a:gd name="connsiteX233" fmla="*/ 619368 w 1099814"/>
                    <a:gd name="connsiteY233" fmla="*/ 91791 h 820208"/>
                    <a:gd name="connsiteX234" fmla="*/ 615763 w 1099814"/>
                    <a:gd name="connsiteY234" fmla="*/ 102322 h 820208"/>
                    <a:gd name="connsiteX235" fmla="*/ 609388 w 1099814"/>
                    <a:gd name="connsiteY235" fmla="*/ 110358 h 820208"/>
                    <a:gd name="connsiteX236" fmla="*/ 613269 w 1099814"/>
                    <a:gd name="connsiteY236" fmla="*/ 118395 h 820208"/>
                    <a:gd name="connsiteX237" fmla="*/ 621863 w 1099814"/>
                    <a:gd name="connsiteY237" fmla="*/ 127540 h 820208"/>
                    <a:gd name="connsiteX238" fmla="*/ 632953 w 1099814"/>
                    <a:gd name="connsiteY238" fmla="*/ 134745 h 820208"/>
                    <a:gd name="connsiteX239" fmla="*/ 641824 w 1099814"/>
                    <a:gd name="connsiteY239" fmla="*/ 140011 h 820208"/>
                    <a:gd name="connsiteX240" fmla="*/ 652913 w 1099814"/>
                    <a:gd name="connsiteY240" fmla="*/ 143613 h 820208"/>
                    <a:gd name="connsiteX241" fmla="*/ 657072 w 1099814"/>
                    <a:gd name="connsiteY241" fmla="*/ 145276 h 820208"/>
                    <a:gd name="connsiteX242" fmla="*/ 662062 w 1099814"/>
                    <a:gd name="connsiteY242" fmla="*/ 148601 h 820208"/>
                    <a:gd name="connsiteX243" fmla="*/ 667607 w 1099814"/>
                    <a:gd name="connsiteY243" fmla="*/ 152758 h 820208"/>
                    <a:gd name="connsiteX244" fmla="*/ 671765 w 1099814"/>
                    <a:gd name="connsiteY244" fmla="*/ 156638 h 820208"/>
                    <a:gd name="connsiteX245" fmla="*/ 680637 w 1099814"/>
                    <a:gd name="connsiteY245" fmla="*/ 159963 h 820208"/>
                    <a:gd name="connsiteX246" fmla="*/ 693112 w 1099814"/>
                    <a:gd name="connsiteY246" fmla="*/ 163843 h 820208"/>
                    <a:gd name="connsiteX247" fmla="*/ 711687 w 1099814"/>
                    <a:gd name="connsiteY247" fmla="*/ 174373 h 820208"/>
                    <a:gd name="connsiteX248" fmla="*/ 720558 w 1099814"/>
                    <a:gd name="connsiteY248" fmla="*/ 180747 h 820208"/>
                    <a:gd name="connsiteX249" fmla="*/ 726380 w 1099814"/>
                    <a:gd name="connsiteY249" fmla="*/ 184904 h 820208"/>
                    <a:gd name="connsiteX250" fmla="*/ 753826 w 1099814"/>
                    <a:gd name="connsiteY250" fmla="*/ 182964 h 820208"/>
                    <a:gd name="connsiteX251" fmla="*/ 762975 w 1099814"/>
                    <a:gd name="connsiteY251" fmla="*/ 168000 h 820208"/>
                    <a:gd name="connsiteX252" fmla="*/ 770460 w 1099814"/>
                    <a:gd name="connsiteY252" fmla="*/ 150541 h 820208"/>
                    <a:gd name="connsiteX253" fmla="*/ 773233 w 1099814"/>
                    <a:gd name="connsiteY253" fmla="*/ 139733 h 820208"/>
                    <a:gd name="connsiteX254" fmla="*/ 776282 w 1099814"/>
                    <a:gd name="connsiteY254" fmla="*/ 127540 h 820208"/>
                    <a:gd name="connsiteX255" fmla="*/ 776282 w 1099814"/>
                    <a:gd name="connsiteY255" fmla="*/ 116455 h 820208"/>
                    <a:gd name="connsiteX256" fmla="*/ 775173 w 1099814"/>
                    <a:gd name="connsiteY256" fmla="*/ 111190 h 820208"/>
                    <a:gd name="connsiteX257" fmla="*/ 775173 w 1099814"/>
                    <a:gd name="connsiteY257" fmla="*/ 106201 h 820208"/>
                    <a:gd name="connsiteX258" fmla="*/ 777114 w 1099814"/>
                    <a:gd name="connsiteY258" fmla="*/ 92622 h 820208"/>
                    <a:gd name="connsiteX259" fmla="*/ 775451 w 1099814"/>
                    <a:gd name="connsiteY259" fmla="*/ 88189 h 820208"/>
                    <a:gd name="connsiteX260" fmla="*/ 774896 w 1099814"/>
                    <a:gd name="connsiteY260" fmla="*/ 81815 h 820208"/>
                    <a:gd name="connsiteX261" fmla="*/ 775451 w 1099814"/>
                    <a:gd name="connsiteY261" fmla="*/ 64079 h 820208"/>
                    <a:gd name="connsiteX262" fmla="*/ 778223 w 1099814"/>
                    <a:gd name="connsiteY262" fmla="*/ 58537 h 820208"/>
                    <a:gd name="connsiteX263" fmla="*/ 781550 w 1099814"/>
                    <a:gd name="connsiteY263" fmla="*/ 54657 h 820208"/>
                    <a:gd name="connsiteX264" fmla="*/ 779055 w 1099814"/>
                    <a:gd name="connsiteY264" fmla="*/ 44403 h 820208"/>
                    <a:gd name="connsiteX265" fmla="*/ 784600 w 1099814"/>
                    <a:gd name="connsiteY265" fmla="*/ 31102 h 820208"/>
                    <a:gd name="connsiteX266" fmla="*/ 788204 w 1099814"/>
                    <a:gd name="connsiteY266" fmla="*/ 21679 h 820208"/>
                    <a:gd name="connsiteX267" fmla="*/ 788204 w 1099814"/>
                    <a:gd name="connsiteY267" fmla="*/ 11980 h 820208"/>
                    <a:gd name="connsiteX268" fmla="*/ 795135 w 1099814"/>
                    <a:gd name="connsiteY268" fmla="*/ 341 h 820208"/>
                    <a:gd name="connsiteX269" fmla="*/ 805392 w 1099814"/>
                    <a:gd name="connsiteY269" fmla="*/ 8100 h 820208"/>
                    <a:gd name="connsiteX270" fmla="*/ 813709 w 1099814"/>
                    <a:gd name="connsiteY270" fmla="*/ 28330 h 820208"/>
                    <a:gd name="connsiteX271" fmla="*/ 817590 w 1099814"/>
                    <a:gd name="connsiteY271" fmla="*/ 38584 h 820208"/>
                    <a:gd name="connsiteX272" fmla="*/ 822026 w 1099814"/>
                    <a:gd name="connsiteY272" fmla="*/ 51609 h 820208"/>
                    <a:gd name="connsiteX273" fmla="*/ 828679 w 1099814"/>
                    <a:gd name="connsiteY273" fmla="*/ 66850 h 820208"/>
                    <a:gd name="connsiteX274" fmla="*/ 830066 w 1099814"/>
                    <a:gd name="connsiteY274" fmla="*/ 87911 h 820208"/>
                    <a:gd name="connsiteX275" fmla="*/ 837828 w 1099814"/>
                    <a:gd name="connsiteY275" fmla="*/ 99828 h 820208"/>
                    <a:gd name="connsiteX276" fmla="*/ 844205 w 1099814"/>
                    <a:gd name="connsiteY276" fmla="*/ 98719 h 820208"/>
                    <a:gd name="connsiteX277" fmla="*/ 852799 w 1099814"/>
                    <a:gd name="connsiteY277" fmla="*/ 99273 h 820208"/>
                    <a:gd name="connsiteX278" fmla="*/ 871374 w 1099814"/>
                    <a:gd name="connsiteY278" fmla="*/ 111744 h 820208"/>
                    <a:gd name="connsiteX279" fmla="*/ 876641 w 1099814"/>
                    <a:gd name="connsiteY279" fmla="*/ 122829 h 820208"/>
                    <a:gd name="connsiteX280" fmla="*/ 880522 w 1099814"/>
                    <a:gd name="connsiteY280" fmla="*/ 157192 h 820208"/>
                    <a:gd name="connsiteX281" fmla="*/ 883018 w 1099814"/>
                    <a:gd name="connsiteY281" fmla="*/ 162180 h 820208"/>
                    <a:gd name="connsiteX282" fmla="*/ 888562 w 1099814"/>
                    <a:gd name="connsiteY282" fmla="*/ 166891 h 820208"/>
                    <a:gd name="connsiteX283" fmla="*/ 895770 w 1099814"/>
                    <a:gd name="connsiteY283" fmla="*/ 171880 h 820208"/>
                    <a:gd name="connsiteX284" fmla="*/ 895770 w 1099814"/>
                    <a:gd name="connsiteY284" fmla="*/ 176868 h 820208"/>
                    <a:gd name="connsiteX285" fmla="*/ 896602 w 1099814"/>
                    <a:gd name="connsiteY285" fmla="*/ 182687 h 820208"/>
                    <a:gd name="connsiteX286" fmla="*/ 897988 w 1099814"/>
                    <a:gd name="connsiteY286" fmla="*/ 196821 h 820208"/>
                    <a:gd name="connsiteX287" fmla="*/ 897434 w 1099814"/>
                    <a:gd name="connsiteY287" fmla="*/ 202363 h 820208"/>
                    <a:gd name="connsiteX288" fmla="*/ 897988 w 1099814"/>
                    <a:gd name="connsiteY288" fmla="*/ 205965 h 820208"/>
                    <a:gd name="connsiteX289" fmla="*/ 901592 w 1099814"/>
                    <a:gd name="connsiteY289" fmla="*/ 208460 h 820208"/>
                    <a:gd name="connsiteX290" fmla="*/ 902978 w 1099814"/>
                    <a:gd name="connsiteY290" fmla="*/ 214556 h 820208"/>
                    <a:gd name="connsiteX291" fmla="*/ 905751 w 1099814"/>
                    <a:gd name="connsiteY291" fmla="*/ 227027 h 820208"/>
                    <a:gd name="connsiteX292" fmla="*/ 914068 w 1099814"/>
                    <a:gd name="connsiteY292" fmla="*/ 233955 h 820208"/>
                    <a:gd name="connsiteX293" fmla="*/ 927098 w 1099814"/>
                    <a:gd name="connsiteY293" fmla="*/ 235618 h 820208"/>
                    <a:gd name="connsiteX294" fmla="*/ 937910 w 1099814"/>
                    <a:gd name="connsiteY294" fmla="*/ 241437 h 820208"/>
                    <a:gd name="connsiteX295" fmla="*/ 943732 w 1099814"/>
                    <a:gd name="connsiteY295" fmla="*/ 250305 h 820208"/>
                    <a:gd name="connsiteX296" fmla="*/ 949276 w 1099814"/>
                    <a:gd name="connsiteY296" fmla="*/ 251136 h 820208"/>
                    <a:gd name="connsiteX297" fmla="*/ 953712 w 1099814"/>
                    <a:gd name="connsiteY297" fmla="*/ 253353 h 820208"/>
                    <a:gd name="connsiteX298" fmla="*/ 957871 w 1099814"/>
                    <a:gd name="connsiteY298" fmla="*/ 256679 h 820208"/>
                    <a:gd name="connsiteX299" fmla="*/ 960920 w 1099814"/>
                    <a:gd name="connsiteY299" fmla="*/ 261113 h 820208"/>
                    <a:gd name="connsiteX300" fmla="*/ 964524 w 1099814"/>
                    <a:gd name="connsiteY300" fmla="*/ 263052 h 820208"/>
                    <a:gd name="connsiteX301" fmla="*/ 968406 w 1099814"/>
                    <a:gd name="connsiteY301" fmla="*/ 263607 h 820208"/>
                    <a:gd name="connsiteX302" fmla="*/ 970623 w 1099814"/>
                    <a:gd name="connsiteY302" fmla="*/ 273583 h 820208"/>
                    <a:gd name="connsiteX303" fmla="*/ 974505 w 1099814"/>
                    <a:gd name="connsiteY303" fmla="*/ 282451 h 820208"/>
                    <a:gd name="connsiteX304" fmla="*/ 981158 w 1099814"/>
                    <a:gd name="connsiteY304" fmla="*/ 287439 h 820208"/>
                    <a:gd name="connsiteX305" fmla="*/ 986149 w 1099814"/>
                    <a:gd name="connsiteY305" fmla="*/ 295199 h 820208"/>
                    <a:gd name="connsiteX306" fmla="*/ 986426 w 1099814"/>
                    <a:gd name="connsiteY306" fmla="*/ 301572 h 820208"/>
                    <a:gd name="connsiteX307" fmla="*/ 988643 w 1099814"/>
                    <a:gd name="connsiteY307" fmla="*/ 306006 h 820208"/>
                    <a:gd name="connsiteX308" fmla="*/ 991971 w 1099814"/>
                    <a:gd name="connsiteY308" fmla="*/ 314597 h 820208"/>
                    <a:gd name="connsiteX309" fmla="*/ 995020 w 1099814"/>
                    <a:gd name="connsiteY309" fmla="*/ 325682 h 820208"/>
                    <a:gd name="connsiteX310" fmla="*/ 1000288 w 1099814"/>
                    <a:gd name="connsiteY310" fmla="*/ 334273 h 820208"/>
                    <a:gd name="connsiteX311" fmla="*/ 1005001 w 1099814"/>
                    <a:gd name="connsiteY311" fmla="*/ 328176 h 820208"/>
                    <a:gd name="connsiteX312" fmla="*/ 1006387 w 1099814"/>
                    <a:gd name="connsiteY312" fmla="*/ 319031 h 820208"/>
                    <a:gd name="connsiteX313" fmla="*/ 1011377 w 1099814"/>
                    <a:gd name="connsiteY313" fmla="*/ 323465 h 820208"/>
                    <a:gd name="connsiteX314" fmla="*/ 1016367 w 1099814"/>
                    <a:gd name="connsiteY314" fmla="*/ 325405 h 820208"/>
                    <a:gd name="connsiteX315" fmla="*/ 1024407 w 1099814"/>
                    <a:gd name="connsiteY315" fmla="*/ 323188 h 820208"/>
                    <a:gd name="connsiteX316" fmla="*/ 1026348 w 1099814"/>
                    <a:gd name="connsiteY316" fmla="*/ 328730 h 820208"/>
                    <a:gd name="connsiteX317" fmla="*/ 1028288 w 1099814"/>
                    <a:gd name="connsiteY317" fmla="*/ 346743 h 820208"/>
                    <a:gd name="connsiteX318" fmla="*/ 1027456 w 1099814"/>
                    <a:gd name="connsiteY318" fmla="*/ 352840 h 820208"/>
                    <a:gd name="connsiteX319" fmla="*/ 1032724 w 1099814"/>
                    <a:gd name="connsiteY319" fmla="*/ 358382 h 820208"/>
                    <a:gd name="connsiteX320" fmla="*/ 1040209 w 1099814"/>
                    <a:gd name="connsiteY320" fmla="*/ 363925 h 820208"/>
                    <a:gd name="connsiteX321" fmla="*/ 1045476 w 1099814"/>
                    <a:gd name="connsiteY321" fmla="*/ 368359 h 820208"/>
                    <a:gd name="connsiteX322" fmla="*/ 1049081 w 1099814"/>
                    <a:gd name="connsiteY322" fmla="*/ 371130 h 820208"/>
                    <a:gd name="connsiteX323" fmla="*/ 1057121 w 1099814"/>
                    <a:gd name="connsiteY323" fmla="*/ 377227 h 820208"/>
                    <a:gd name="connsiteX324" fmla="*/ 1062942 w 1099814"/>
                    <a:gd name="connsiteY324" fmla="*/ 386926 h 820208"/>
                    <a:gd name="connsiteX325" fmla="*/ 1069041 w 1099814"/>
                    <a:gd name="connsiteY325" fmla="*/ 396625 h 820208"/>
                    <a:gd name="connsiteX326" fmla="*/ 1074586 w 1099814"/>
                    <a:gd name="connsiteY326" fmla="*/ 404385 h 820208"/>
                    <a:gd name="connsiteX327" fmla="*/ 1077082 w 1099814"/>
                    <a:gd name="connsiteY327" fmla="*/ 408264 h 820208"/>
                    <a:gd name="connsiteX328" fmla="*/ 1080408 w 1099814"/>
                    <a:gd name="connsiteY328" fmla="*/ 410204 h 820208"/>
                    <a:gd name="connsiteX329" fmla="*/ 1083735 w 1099814"/>
                    <a:gd name="connsiteY329" fmla="*/ 410204 h 820208"/>
                    <a:gd name="connsiteX330" fmla="*/ 1086507 w 1099814"/>
                    <a:gd name="connsiteY330" fmla="*/ 415469 h 820208"/>
                    <a:gd name="connsiteX331" fmla="*/ 1086230 w 1099814"/>
                    <a:gd name="connsiteY331" fmla="*/ 424338 h 820208"/>
                    <a:gd name="connsiteX332" fmla="*/ 1090666 w 1099814"/>
                    <a:gd name="connsiteY332" fmla="*/ 427386 h 820208"/>
                    <a:gd name="connsiteX333" fmla="*/ 1091775 w 1099814"/>
                    <a:gd name="connsiteY333" fmla="*/ 431543 h 820208"/>
                    <a:gd name="connsiteX334" fmla="*/ 1090111 w 1099814"/>
                    <a:gd name="connsiteY334" fmla="*/ 433760 h 820208"/>
                    <a:gd name="connsiteX335" fmla="*/ 1087339 w 1099814"/>
                    <a:gd name="connsiteY335" fmla="*/ 438471 h 820208"/>
                    <a:gd name="connsiteX336" fmla="*/ 1086507 w 1099814"/>
                    <a:gd name="connsiteY336" fmla="*/ 445676 h 820208"/>
                    <a:gd name="connsiteX337" fmla="*/ 1089834 w 1099814"/>
                    <a:gd name="connsiteY337" fmla="*/ 454544 h 820208"/>
                    <a:gd name="connsiteX338" fmla="*/ 1086507 w 1099814"/>
                    <a:gd name="connsiteY338" fmla="*/ 465351 h 820208"/>
                    <a:gd name="connsiteX339" fmla="*/ 1092052 w 1099814"/>
                    <a:gd name="connsiteY339" fmla="*/ 472279 h 820208"/>
                    <a:gd name="connsiteX340" fmla="*/ 1095656 w 1099814"/>
                    <a:gd name="connsiteY340" fmla="*/ 471448 h 820208"/>
                    <a:gd name="connsiteX341" fmla="*/ 1096210 w 1099814"/>
                    <a:gd name="connsiteY341" fmla="*/ 475605 h 820208"/>
                    <a:gd name="connsiteX342" fmla="*/ 1095379 w 1099814"/>
                    <a:gd name="connsiteY342" fmla="*/ 480316 h 820208"/>
                    <a:gd name="connsiteX343" fmla="*/ 1097042 w 1099814"/>
                    <a:gd name="connsiteY343" fmla="*/ 484750 h 820208"/>
                    <a:gd name="connsiteX344" fmla="*/ 1098706 w 1099814"/>
                    <a:gd name="connsiteY344" fmla="*/ 495281 h 820208"/>
                    <a:gd name="connsiteX345" fmla="*/ 1099815 w 1099814"/>
                    <a:gd name="connsiteY345" fmla="*/ 500269 h 820208"/>
                    <a:gd name="connsiteX346" fmla="*/ 1098706 w 1099814"/>
                    <a:gd name="connsiteY346" fmla="*/ 506088 h 820208"/>
                    <a:gd name="connsiteX347" fmla="*/ 1097042 w 1099814"/>
                    <a:gd name="connsiteY347" fmla="*/ 512739 h 820208"/>
                    <a:gd name="connsiteX348" fmla="*/ 1094270 w 1099814"/>
                    <a:gd name="connsiteY348" fmla="*/ 520499 h 820208"/>
                    <a:gd name="connsiteX349" fmla="*/ 1093161 w 1099814"/>
                    <a:gd name="connsiteY349" fmla="*/ 527150 h 820208"/>
                    <a:gd name="connsiteX350" fmla="*/ 1092052 w 1099814"/>
                    <a:gd name="connsiteY350" fmla="*/ 532692 h 820208"/>
                    <a:gd name="connsiteX351" fmla="*/ 1090666 w 1099814"/>
                    <a:gd name="connsiteY351" fmla="*/ 544054 h 820208"/>
                    <a:gd name="connsiteX352" fmla="*/ 1087617 w 1099814"/>
                    <a:gd name="connsiteY352" fmla="*/ 551259 h 820208"/>
                    <a:gd name="connsiteX353" fmla="*/ 1085953 w 1099814"/>
                    <a:gd name="connsiteY353" fmla="*/ 558187 h 820208"/>
                    <a:gd name="connsiteX354" fmla="*/ 1085121 w 1099814"/>
                    <a:gd name="connsiteY354" fmla="*/ 564007 h 820208"/>
                    <a:gd name="connsiteX355" fmla="*/ 1084012 w 1099814"/>
                    <a:gd name="connsiteY355" fmla="*/ 570381 h 820208"/>
                    <a:gd name="connsiteX356" fmla="*/ 1083735 w 1099814"/>
                    <a:gd name="connsiteY356" fmla="*/ 575646 h 820208"/>
                    <a:gd name="connsiteX357" fmla="*/ 1083458 w 1099814"/>
                    <a:gd name="connsiteY357" fmla="*/ 579803 h 820208"/>
                    <a:gd name="connsiteX358" fmla="*/ 1082072 w 1099814"/>
                    <a:gd name="connsiteY358" fmla="*/ 585068 h 820208"/>
                    <a:gd name="connsiteX359" fmla="*/ 1077636 w 1099814"/>
                    <a:gd name="connsiteY359" fmla="*/ 595322 h 820208"/>
                    <a:gd name="connsiteX360" fmla="*/ 1074309 w 1099814"/>
                    <a:gd name="connsiteY360" fmla="*/ 598924 h 820208"/>
                    <a:gd name="connsiteX361" fmla="*/ 1072369 w 1099814"/>
                    <a:gd name="connsiteY361" fmla="*/ 603912 h 820208"/>
                    <a:gd name="connsiteX362" fmla="*/ 1071537 w 1099814"/>
                    <a:gd name="connsiteY362" fmla="*/ 612503 h 820208"/>
                    <a:gd name="connsiteX363" fmla="*/ 1065160 w 1099814"/>
                    <a:gd name="connsiteY363" fmla="*/ 620263 h 820208"/>
                    <a:gd name="connsiteX364" fmla="*/ 1058230 w 1099814"/>
                    <a:gd name="connsiteY364" fmla="*/ 625251 h 820208"/>
                    <a:gd name="connsiteX365" fmla="*/ 1054625 w 1099814"/>
                    <a:gd name="connsiteY365" fmla="*/ 628576 h 820208"/>
                    <a:gd name="connsiteX366" fmla="*/ 1050744 w 1099814"/>
                    <a:gd name="connsiteY366" fmla="*/ 631902 h 820208"/>
                    <a:gd name="connsiteX367" fmla="*/ 1045754 w 1099814"/>
                    <a:gd name="connsiteY367" fmla="*/ 636613 h 820208"/>
                    <a:gd name="connsiteX368" fmla="*/ 1042982 w 1099814"/>
                    <a:gd name="connsiteY368" fmla="*/ 641878 h 820208"/>
                    <a:gd name="connsiteX369" fmla="*/ 1036051 w 1099814"/>
                    <a:gd name="connsiteY369" fmla="*/ 651023 h 820208"/>
                    <a:gd name="connsiteX370" fmla="*/ 1034942 w 1099814"/>
                    <a:gd name="connsiteY370" fmla="*/ 654349 h 820208"/>
                    <a:gd name="connsiteX371" fmla="*/ 1035773 w 1099814"/>
                    <a:gd name="connsiteY371" fmla="*/ 657397 h 820208"/>
                    <a:gd name="connsiteX372" fmla="*/ 1035219 w 1099814"/>
                    <a:gd name="connsiteY372" fmla="*/ 664879 h 820208"/>
                    <a:gd name="connsiteX373" fmla="*/ 1032170 w 1099814"/>
                    <a:gd name="connsiteY373" fmla="*/ 668759 h 820208"/>
                    <a:gd name="connsiteX374" fmla="*/ 1030229 w 1099814"/>
                    <a:gd name="connsiteY374" fmla="*/ 672916 h 820208"/>
                    <a:gd name="connsiteX375" fmla="*/ 1026625 w 1099814"/>
                    <a:gd name="connsiteY375" fmla="*/ 679844 h 820208"/>
                    <a:gd name="connsiteX376" fmla="*/ 1024684 w 1099814"/>
                    <a:gd name="connsiteY376" fmla="*/ 688157 h 820208"/>
                    <a:gd name="connsiteX377" fmla="*/ 1025516 w 1099814"/>
                    <a:gd name="connsiteY377" fmla="*/ 696471 h 820208"/>
                    <a:gd name="connsiteX378" fmla="*/ 1023575 w 1099814"/>
                    <a:gd name="connsiteY378" fmla="*/ 701459 h 820208"/>
                    <a:gd name="connsiteX379" fmla="*/ 1019417 w 1099814"/>
                    <a:gd name="connsiteY379" fmla="*/ 704508 h 820208"/>
                    <a:gd name="connsiteX380" fmla="*/ 1012486 w 1099814"/>
                    <a:gd name="connsiteY380" fmla="*/ 711990 h 820208"/>
                    <a:gd name="connsiteX381" fmla="*/ 1008050 w 1099814"/>
                    <a:gd name="connsiteY381" fmla="*/ 721135 h 820208"/>
                    <a:gd name="connsiteX382" fmla="*/ 1007219 w 1099814"/>
                    <a:gd name="connsiteY382" fmla="*/ 726123 h 820208"/>
                    <a:gd name="connsiteX383" fmla="*/ 1006664 w 1099814"/>
                    <a:gd name="connsiteY383" fmla="*/ 731388 h 820208"/>
                    <a:gd name="connsiteX384" fmla="*/ 1006109 w 1099814"/>
                    <a:gd name="connsiteY384" fmla="*/ 731388 h 820208"/>
                    <a:gd name="connsiteX385" fmla="*/ 1005555 w 1099814"/>
                    <a:gd name="connsiteY385" fmla="*/ 732497 h 820208"/>
                    <a:gd name="connsiteX386" fmla="*/ 1004446 w 1099814"/>
                    <a:gd name="connsiteY386" fmla="*/ 735823 h 820208"/>
                    <a:gd name="connsiteX387" fmla="*/ 1002783 w 1099814"/>
                    <a:gd name="connsiteY387" fmla="*/ 738039 h 820208"/>
                    <a:gd name="connsiteX388" fmla="*/ 998902 w 1099814"/>
                    <a:gd name="connsiteY388" fmla="*/ 749124 h 820208"/>
                    <a:gd name="connsiteX389" fmla="*/ 1000010 w 1099814"/>
                    <a:gd name="connsiteY389" fmla="*/ 751064 h 820208"/>
                    <a:gd name="connsiteX390" fmla="*/ 1000842 w 1099814"/>
                    <a:gd name="connsiteY390" fmla="*/ 754113 h 820208"/>
                    <a:gd name="connsiteX391" fmla="*/ 1002783 w 1099814"/>
                    <a:gd name="connsiteY391" fmla="*/ 759101 h 820208"/>
                    <a:gd name="connsiteX392" fmla="*/ 999456 w 1099814"/>
                    <a:gd name="connsiteY392" fmla="*/ 771294 h 820208"/>
                    <a:gd name="connsiteX393" fmla="*/ 992802 w 1099814"/>
                    <a:gd name="connsiteY393" fmla="*/ 773511 h 820208"/>
                    <a:gd name="connsiteX394" fmla="*/ 986149 w 1099814"/>
                    <a:gd name="connsiteY394" fmla="*/ 777945 h 820208"/>
                    <a:gd name="connsiteX395" fmla="*/ 980604 w 1099814"/>
                    <a:gd name="connsiteY395" fmla="*/ 780993 h 820208"/>
                    <a:gd name="connsiteX396" fmla="*/ 974505 w 1099814"/>
                    <a:gd name="connsiteY396" fmla="*/ 781548 h 820208"/>
                    <a:gd name="connsiteX397" fmla="*/ 967297 w 1099814"/>
                    <a:gd name="connsiteY397" fmla="*/ 782102 h 820208"/>
                    <a:gd name="connsiteX398" fmla="*/ 962029 w 1099814"/>
                    <a:gd name="connsiteY398" fmla="*/ 782102 h 820208"/>
                    <a:gd name="connsiteX399" fmla="*/ 950663 w 1099814"/>
                    <a:gd name="connsiteY399" fmla="*/ 782933 h 820208"/>
                    <a:gd name="connsiteX400" fmla="*/ 943455 w 1099814"/>
                    <a:gd name="connsiteY400" fmla="*/ 786536 h 820208"/>
                    <a:gd name="connsiteX401" fmla="*/ 936246 w 1099814"/>
                    <a:gd name="connsiteY401" fmla="*/ 790693 h 820208"/>
                    <a:gd name="connsiteX402" fmla="*/ 929038 w 1099814"/>
                    <a:gd name="connsiteY402" fmla="*/ 796512 h 820208"/>
                    <a:gd name="connsiteX403" fmla="*/ 917949 w 1099814"/>
                    <a:gd name="connsiteY403" fmla="*/ 804272 h 820208"/>
                    <a:gd name="connsiteX404" fmla="*/ 906859 w 1099814"/>
                    <a:gd name="connsiteY404" fmla="*/ 807597 h 820208"/>
                    <a:gd name="connsiteX405" fmla="*/ 904365 w 1099814"/>
                    <a:gd name="connsiteY405" fmla="*/ 811754 h 820208"/>
                    <a:gd name="connsiteX406" fmla="*/ 902978 w 1099814"/>
                    <a:gd name="connsiteY406" fmla="*/ 820067 h 820208"/>
                    <a:gd name="connsiteX407" fmla="*/ 897156 w 1099814"/>
                    <a:gd name="connsiteY407" fmla="*/ 816465 h 820208"/>
                    <a:gd name="connsiteX408" fmla="*/ 891335 w 1099814"/>
                    <a:gd name="connsiteY408" fmla="*/ 813139 h 820208"/>
                    <a:gd name="connsiteX409" fmla="*/ 886067 w 1099814"/>
                    <a:gd name="connsiteY409" fmla="*/ 811477 h 820208"/>
                    <a:gd name="connsiteX410" fmla="*/ 882740 w 1099814"/>
                    <a:gd name="connsiteY410" fmla="*/ 805934 h 820208"/>
                    <a:gd name="connsiteX411" fmla="*/ 878305 w 1099814"/>
                    <a:gd name="connsiteY411" fmla="*/ 805380 h 820208"/>
                    <a:gd name="connsiteX412" fmla="*/ 873869 w 1099814"/>
                    <a:gd name="connsiteY412" fmla="*/ 804549 h 820208"/>
                    <a:gd name="connsiteX413" fmla="*/ 868047 w 1099814"/>
                    <a:gd name="connsiteY413" fmla="*/ 801777 h 820208"/>
                    <a:gd name="connsiteX414" fmla="*/ 875809 w 1099814"/>
                    <a:gd name="connsiteY414" fmla="*/ 800115 h 820208"/>
                    <a:gd name="connsiteX415" fmla="*/ 879968 w 1099814"/>
                    <a:gd name="connsiteY415" fmla="*/ 797344 h 820208"/>
                    <a:gd name="connsiteX416" fmla="*/ 875809 w 1099814"/>
                    <a:gd name="connsiteY416" fmla="*/ 796235 h 820208"/>
                    <a:gd name="connsiteX417" fmla="*/ 869988 w 1099814"/>
                    <a:gd name="connsiteY417" fmla="*/ 798452 h 820208"/>
                    <a:gd name="connsiteX418" fmla="*/ 865829 w 1099814"/>
                    <a:gd name="connsiteY418" fmla="*/ 799283 h 820208"/>
                    <a:gd name="connsiteX419" fmla="*/ 863057 w 1099814"/>
                    <a:gd name="connsiteY419" fmla="*/ 797898 h 820208"/>
                    <a:gd name="connsiteX420" fmla="*/ 866384 w 1099814"/>
                    <a:gd name="connsiteY420" fmla="*/ 794849 h 820208"/>
                    <a:gd name="connsiteX421" fmla="*/ 867492 w 1099814"/>
                    <a:gd name="connsiteY421" fmla="*/ 790138 h 820208"/>
                    <a:gd name="connsiteX422" fmla="*/ 867492 w 1099814"/>
                    <a:gd name="connsiteY422" fmla="*/ 786536 h 820208"/>
                    <a:gd name="connsiteX423" fmla="*/ 864166 w 1099814"/>
                    <a:gd name="connsiteY423" fmla="*/ 783487 h 820208"/>
                    <a:gd name="connsiteX424" fmla="*/ 858343 w 1099814"/>
                    <a:gd name="connsiteY424" fmla="*/ 784042 h 820208"/>
                    <a:gd name="connsiteX425" fmla="*/ 854462 w 1099814"/>
                    <a:gd name="connsiteY425" fmla="*/ 787644 h 820208"/>
                    <a:gd name="connsiteX426" fmla="*/ 850304 w 1099814"/>
                    <a:gd name="connsiteY426" fmla="*/ 790138 h 820208"/>
                    <a:gd name="connsiteX427" fmla="*/ 851690 w 1099814"/>
                    <a:gd name="connsiteY427" fmla="*/ 793464 h 820208"/>
                    <a:gd name="connsiteX428" fmla="*/ 852522 w 1099814"/>
                    <a:gd name="connsiteY428" fmla="*/ 797621 h 820208"/>
                    <a:gd name="connsiteX429" fmla="*/ 845591 w 1099814"/>
                    <a:gd name="connsiteY429" fmla="*/ 799838 h 820208"/>
                    <a:gd name="connsiteX430" fmla="*/ 838383 w 1099814"/>
                    <a:gd name="connsiteY430" fmla="*/ 802886 h 820208"/>
                    <a:gd name="connsiteX431" fmla="*/ 835056 w 1099814"/>
                    <a:gd name="connsiteY431" fmla="*/ 807043 h 820208"/>
                    <a:gd name="connsiteX432" fmla="*/ 826185 w 1099814"/>
                    <a:gd name="connsiteY432" fmla="*/ 810923 h 820208"/>
                    <a:gd name="connsiteX433" fmla="*/ 821749 w 1099814"/>
                    <a:gd name="connsiteY433" fmla="*/ 809814 h 820208"/>
                    <a:gd name="connsiteX434" fmla="*/ 815372 w 1099814"/>
                    <a:gd name="connsiteY434" fmla="*/ 808151 h 820208"/>
                    <a:gd name="connsiteX435" fmla="*/ 809551 w 1099814"/>
                    <a:gd name="connsiteY435" fmla="*/ 804272 h 820208"/>
                    <a:gd name="connsiteX436" fmla="*/ 802897 w 1099814"/>
                    <a:gd name="connsiteY436" fmla="*/ 801223 h 820208"/>
                    <a:gd name="connsiteX437" fmla="*/ 794303 w 1099814"/>
                    <a:gd name="connsiteY437" fmla="*/ 795681 h 820208"/>
                    <a:gd name="connsiteX438" fmla="*/ 781550 w 1099814"/>
                    <a:gd name="connsiteY438" fmla="*/ 795681 h 820208"/>
                    <a:gd name="connsiteX439" fmla="*/ 778500 w 1099814"/>
                    <a:gd name="connsiteY439" fmla="*/ 794572 h 820208"/>
                    <a:gd name="connsiteX440" fmla="*/ 774896 w 1099814"/>
                    <a:gd name="connsiteY440" fmla="*/ 796235 h 820208"/>
                    <a:gd name="connsiteX441" fmla="*/ 767965 w 1099814"/>
                    <a:gd name="connsiteY441" fmla="*/ 796235 h 820208"/>
                    <a:gd name="connsiteX442" fmla="*/ 765747 w 1099814"/>
                    <a:gd name="connsiteY442" fmla="*/ 792633 h 820208"/>
                    <a:gd name="connsiteX443" fmla="*/ 759094 w 1099814"/>
                    <a:gd name="connsiteY443" fmla="*/ 789584 h 820208"/>
                    <a:gd name="connsiteX444" fmla="*/ 748005 w 1099814"/>
                    <a:gd name="connsiteY444" fmla="*/ 785982 h 820208"/>
                    <a:gd name="connsiteX445" fmla="*/ 741628 w 1099814"/>
                    <a:gd name="connsiteY445" fmla="*/ 780993 h 820208"/>
                    <a:gd name="connsiteX446" fmla="*/ 738856 w 1099814"/>
                    <a:gd name="connsiteY446" fmla="*/ 777391 h 820208"/>
                    <a:gd name="connsiteX447" fmla="*/ 735529 w 1099814"/>
                    <a:gd name="connsiteY447" fmla="*/ 772403 h 820208"/>
                    <a:gd name="connsiteX448" fmla="*/ 731925 w 1099814"/>
                    <a:gd name="connsiteY448" fmla="*/ 769354 h 820208"/>
                    <a:gd name="connsiteX449" fmla="*/ 727489 w 1099814"/>
                    <a:gd name="connsiteY449" fmla="*/ 764920 h 820208"/>
                    <a:gd name="connsiteX450" fmla="*/ 725271 w 1099814"/>
                    <a:gd name="connsiteY450" fmla="*/ 752173 h 820208"/>
                    <a:gd name="connsiteX451" fmla="*/ 728043 w 1099814"/>
                    <a:gd name="connsiteY451" fmla="*/ 745799 h 820208"/>
                    <a:gd name="connsiteX452" fmla="*/ 725271 w 1099814"/>
                    <a:gd name="connsiteY452" fmla="*/ 737208 h 820208"/>
                    <a:gd name="connsiteX453" fmla="*/ 719172 w 1099814"/>
                    <a:gd name="connsiteY453" fmla="*/ 730003 h 820208"/>
                    <a:gd name="connsiteX454" fmla="*/ 715013 w 1099814"/>
                    <a:gd name="connsiteY454" fmla="*/ 725292 h 820208"/>
                    <a:gd name="connsiteX455" fmla="*/ 711409 w 1099814"/>
                    <a:gd name="connsiteY455" fmla="*/ 718918 h 820208"/>
                    <a:gd name="connsiteX456" fmla="*/ 710301 w 1099814"/>
                    <a:gd name="connsiteY456" fmla="*/ 712267 h 820208"/>
                    <a:gd name="connsiteX457" fmla="*/ 708637 w 1099814"/>
                    <a:gd name="connsiteY457" fmla="*/ 705339 h 820208"/>
                    <a:gd name="connsiteX458" fmla="*/ 698379 w 1099814"/>
                    <a:gd name="connsiteY458" fmla="*/ 707002 h 820208"/>
                    <a:gd name="connsiteX459" fmla="*/ 687290 w 1099814"/>
                    <a:gd name="connsiteY459" fmla="*/ 711713 h 820208"/>
                    <a:gd name="connsiteX460" fmla="*/ 685072 w 1099814"/>
                    <a:gd name="connsiteY460" fmla="*/ 708110 h 820208"/>
                    <a:gd name="connsiteX461" fmla="*/ 689786 w 1099814"/>
                    <a:gd name="connsiteY461" fmla="*/ 701182 h 820208"/>
                    <a:gd name="connsiteX462" fmla="*/ 693389 w 1099814"/>
                    <a:gd name="connsiteY462" fmla="*/ 694254 h 820208"/>
                    <a:gd name="connsiteX463" fmla="*/ 689508 w 1099814"/>
                    <a:gd name="connsiteY463" fmla="*/ 684001 h 820208"/>
                    <a:gd name="connsiteX464" fmla="*/ 683686 w 1099814"/>
                    <a:gd name="connsiteY464" fmla="*/ 674578 h 820208"/>
                    <a:gd name="connsiteX465" fmla="*/ 679527 w 1099814"/>
                    <a:gd name="connsiteY465" fmla="*/ 672916 h 820208"/>
                    <a:gd name="connsiteX466" fmla="*/ 676478 w 1099814"/>
                    <a:gd name="connsiteY466" fmla="*/ 682061 h 820208"/>
                    <a:gd name="connsiteX467" fmla="*/ 668993 w 1099814"/>
                    <a:gd name="connsiteY467" fmla="*/ 697026 h 820208"/>
                    <a:gd name="connsiteX468" fmla="*/ 665943 w 1099814"/>
                    <a:gd name="connsiteY468" fmla="*/ 697026 h 820208"/>
                    <a:gd name="connsiteX469" fmla="*/ 661785 w 1099814"/>
                    <a:gd name="connsiteY469" fmla="*/ 697580 h 820208"/>
                    <a:gd name="connsiteX470" fmla="*/ 652636 w 1099814"/>
                    <a:gd name="connsiteY470" fmla="*/ 698965 h 820208"/>
                    <a:gd name="connsiteX471" fmla="*/ 648477 w 1099814"/>
                    <a:gd name="connsiteY471" fmla="*/ 697026 h 820208"/>
                    <a:gd name="connsiteX472" fmla="*/ 653745 w 1099814"/>
                    <a:gd name="connsiteY472" fmla="*/ 692037 h 820208"/>
                    <a:gd name="connsiteX473" fmla="*/ 662339 w 1099814"/>
                    <a:gd name="connsiteY473" fmla="*/ 688989 h 820208"/>
                    <a:gd name="connsiteX474" fmla="*/ 662616 w 1099814"/>
                    <a:gd name="connsiteY474" fmla="*/ 682338 h 820208"/>
                    <a:gd name="connsiteX475" fmla="*/ 663725 w 1099814"/>
                    <a:gd name="connsiteY475" fmla="*/ 675410 h 820208"/>
                    <a:gd name="connsiteX476" fmla="*/ 664557 w 1099814"/>
                    <a:gd name="connsiteY476" fmla="*/ 667650 h 820208"/>
                    <a:gd name="connsiteX477" fmla="*/ 669270 w 1099814"/>
                    <a:gd name="connsiteY477" fmla="*/ 661277 h 820208"/>
                    <a:gd name="connsiteX478" fmla="*/ 671765 w 1099814"/>
                    <a:gd name="connsiteY478" fmla="*/ 655457 h 820208"/>
                    <a:gd name="connsiteX479" fmla="*/ 675092 w 1099814"/>
                    <a:gd name="connsiteY479" fmla="*/ 645481 h 820208"/>
                    <a:gd name="connsiteX480" fmla="*/ 677587 w 1099814"/>
                    <a:gd name="connsiteY480" fmla="*/ 630793 h 820208"/>
                    <a:gd name="connsiteX481" fmla="*/ 675092 w 1099814"/>
                    <a:gd name="connsiteY481" fmla="*/ 624419 h 820208"/>
                    <a:gd name="connsiteX482" fmla="*/ 669824 w 1099814"/>
                    <a:gd name="connsiteY482" fmla="*/ 628022 h 820208"/>
                    <a:gd name="connsiteX483" fmla="*/ 664003 w 1099814"/>
                    <a:gd name="connsiteY483" fmla="*/ 638830 h 820208"/>
                    <a:gd name="connsiteX484" fmla="*/ 656794 w 1099814"/>
                    <a:gd name="connsiteY484" fmla="*/ 649637 h 820208"/>
                    <a:gd name="connsiteX485" fmla="*/ 650141 w 1099814"/>
                    <a:gd name="connsiteY485" fmla="*/ 655734 h 820208"/>
                    <a:gd name="connsiteX486" fmla="*/ 642933 w 1099814"/>
                    <a:gd name="connsiteY486" fmla="*/ 658228 h 820208"/>
                    <a:gd name="connsiteX487" fmla="*/ 636002 w 1099814"/>
                    <a:gd name="connsiteY487" fmla="*/ 663494 h 820208"/>
                    <a:gd name="connsiteX488" fmla="*/ 631566 w 1099814"/>
                    <a:gd name="connsiteY488" fmla="*/ 671253 h 820208"/>
                    <a:gd name="connsiteX489" fmla="*/ 624081 w 1099814"/>
                    <a:gd name="connsiteY489" fmla="*/ 681506 h 820208"/>
                    <a:gd name="connsiteX490" fmla="*/ 622418 w 1099814"/>
                    <a:gd name="connsiteY490" fmla="*/ 688434 h 820208"/>
                    <a:gd name="connsiteX491" fmla="*/ 622418 w 1099814"/>
                    <a:gd name="connsiteY491" fmla="*/ 693146 h 820208"/>
                    <a:gd name="connsiteX492" fmla="*/ 612714 w 1099814"/>
                    <a:gd name="connsiteY492" fmla="*/ 691760 h 820208"/>
                    <a:gd name="connsiteX493" fmla="*/ 610496 w 1099814"/>
                    <a:gd name="connsiteY493" fmla="*/ 688989 h 820208"/>
                    <a:gd name="connsiteX494" fmla="*/ 609388 w 1099814"/>
                    <a:gd name="connsiteY494" fmla="*/ 686772 h 820208"/>
                    <a:gd name="connsiteX495" fmla="*/ 604120 w 1099814"/>
                    <a:gd name="connsiteY495" fmla="*/ 684555 h 820208"/>
                    <a:gd name="connsiteX496" fmla="*/ 604120 w 1099814"/>
                    <a:gd name="connsiteY496" fmla="*/ 679567 h 820208"/>
                    <a:gd name="connsiteX497" fmla="*/ 607724 w 1099814"/>
                    <a:gd name="connsiteY497" fmla="*/ 672639 h 820208"/>
                    <a:gd name="connsiteX498" fmla="*/ 606892 w 1099814"/>
                    <a:gd name="connsiteY498" fmla="*/ 665434 h 820208"/>
                    <a:gd name="connsiteX499" fmla="*/ 603011 w 1099814"/>
                    <a:gd name="connsiteY499" fmla="*/ 661831 h 820208"/>
                    <a:gd name="connsiteX500" fmla="*/ 598021 w 1099814"/>
                    <a:gd name="connsiteY500" fmla="*/ 657674 h 820208"/>
                    <a:gd name="connsiteX501" fmla="*/ 593030 w 1099814"/>
                    <a:gd name="connsiteY501" fmla="*/ 653794 h 820208"/>
                    <a:gd name="connsiteX502" fmla="*/ 586654 w 1099814"/>
                    <a:gd name="connsiteY502" fmla="*/ 638275 h 820208"/>
                    <a:gd name="connsiteX503" fmla="*/ 578614 w 1099814"/>
                    <a:gd name="connsiteY503" fmla="*/ 636059 h 820208"/>
                    <a:gd name="connsiteX504" fmla="*/ 574178 w 1099814"/>
                    <a:gd name="connsiteY504" fmla="*/ 633287 h 820208"/>
                    <a:gd name="connsiteX505" fmla="*/ 575010 w 1099814"/>
                    <a:gd name="connsiteY505" fmla="*/ 623865 h 820208"/>
                    <a:gd name="connsiteX506" fmla="*/ 569743 w 1099814"/>
                    <a:gd name="connsiteY506" fmla="*/ 619708 h 820208"/>
                    <a:gd name="connsiteX507" fmla="*/ 562535 w 1099814"/>
                    <a:gd name="connsiteY507" fmla="*/ 614443 h 820208"/>
                    <a:gd name="connsiteX508" fmla="*/ 560872 w 1099814"/>
                    <a:gd name="connsiteY508" fmla="*/ 610840 h 820208"/>
                    <a:gd name="connsiteX509" fmla="*/ 556713 w 1099814"/>
                    <a:gd name="connsiteY509" fmla="*/ 606961 h 820208"/>
                    <a:gd name="connsiteX510" fmla="*/ 549505 w 1099814"/>
                    <a:gd name="connsiteY510" fmla="*/ 606129 h 820208"/>
                    <a:gd name="connsiteX511" fmla="*/ 539802 w 1099814"/>
                    <a:gd name="connsiteY511" fmla="*/ 605298 h 820208"/>
                    <a:gd name="connsiteX512" fmla="*/ 528712 w 1099814"/>
                    <a:gd name="connsiteY512" fmla="*/ 604190 h 820208"/>
                    <a:gd name="connsiteX513" fmla="*/ 523445 w 1099814"/>
                    <a:gd name="connsiteY513" fmla="*/ 604467 h 820208"/>
                    <a:gd name="connsiteX514" fmla="*/ 519841 w 1099814"/>
                    <a:gd name="connsiteY514" fmla="*/ 605298 h 820208"/>
                    <a:gd name="connsiteX515" fmla="*/ 512910 w 1099814"/>
                    <a:gd name="connsiteY515" fmla="*/ 600310 h 820208"/>
                    <a:gd name="connsiteX516" fmla="*/ 503761 w 1099814"/>
                    <a:gd name="connsiteY516" fmla="*/ 593659 h 820208"/>
                    <a:gd name="connsiteX517" fmla="*/ 493780 w 1099814"/>
                    <a:gd name="connsiteY517" fmla="*/ 590056 h 820208"/>
                    <a:gd name="connsiteX518" fmla="*/ 483246 w 1099814"/>
                    <a:gd name="connsiteY518" fmla="*/ 591165 h 820208"/>
                    <a:gd name="connsiteX519" fmla="*/ 475760 w 1099814"/>
                    <a:gd name="connsiteY519" fmla="*/ 592827 h 820208"/>
                    <a:gd name="connsiteX520" fmla="*/ 465503 w 1099814"/>
                    <a:gd name="connsiteY520" fmla="*/ 594490 h 820208"/>
                    <a:gd name="connsiteX521" fmla="*/ 454968 w 1099814"/>
                    <a:gd name="connsiteY521" fmla="*/ 595045 h 820208"/>
                    <a:gd name="connsiteX522" fmla="*/ 429462 w 1099814"/>
                    <a:gd name="connsiteY522" fmla="*/ 597539 h 820208"/>
                    <a:gd name="connsiteX523" fmla="*/ 425581 w 1099814"/>
                    <a:gd name="connsiteY523" fmla="*/ 598647 h 820208"/>
                    <a:gd name="connsiteX524" fmla="*/ 420313 w 1099814"/>
                    <a:gd name="connsiteY524" fmla="*/ 600310 h 820208"/>
                    <a:gd name="connsiteX525" fmla="*/ 409502 w 1099814"/>
                    <a:gd name="connsiteY525" fmla="*/ 605575 h 820208"/>
                    <a:gd name="connsiteX526" fmla="*/ 404789 w 1099814"/>
                    <a:gd name="connsiteY526" fmla="*/ 607238 h 820208"/>
                    <a:gd name="connsiteX527" fmla="*/ 400076 w 1099814"/>
                    <a:gd name="connsiteY527" fmla="*/ 609178 h 820208"/>
                    <a:gd name="connsiteX528" fmla="*/ 381224 w 1099814"/>
                    <a:gd name="connsiteY528" fmla="*/ 611672 h 820208"/>
                    <a:gd name="connsiteX529" fmla="*/ 369580 w 1099814"/>
                    <a:gd name="connsiteY529" fmla="*/ 610009 h 820208"/>
                    <a:gd name="connsiteX530" fmla="*/ 364312 w 1099814"/>
                    <a:gd name="connsiteY530" fmla="*/ 609455 h 820208"/>
                    <a:gd name="connsiteX531" fmla="*/ 359599 w 1099814"/>
                    <a:gd name="connsiteY531" fmla="*/ 610009 h 820208"/>
                    <a:gd name="connsiteX532" fmla="*/ 356273 w 1099814"/>
                    <a:gd name="connsiteY532" fmla="*/ 610009 h 820208"/>
                    <a:gd name="connsiteX533" fmla="*/ 352114 w 1099814"/>
                    <a:gd name="connsiteY533" fmla="*/ 611672 h 820208"/>
                    <a:gd name="connsiteX534" fmla="*/ 344906 w 1099814"/>
                    <a:gd name="connsiteY534" fmla="*/ 617214 h 820208"/>
                    <a:gd name="connsiteX535" fmla="*/ 331322 w 1099814"/>
                    <a:gd name="connsiteY535" fmla="*/ 625251 h 820208"/>
                    <a:gd name="connsiteX536" fmla="*/ 324113 w 1099814"/>
                    <a:gd name="connsiteY536" fmla="*/ 628022 h 820208"/>
                    <a:gd name="connsiteX537" fmla="*/ 318014 w 1099814"/>
                    <a:gd name="connsiteY537" fmla="*/ 629131 h 820208"/>
                    <a:gd name="connsiteX538" fmla="*/ 312747 w 1099814"/>
                    <a:gd name="connsiteY538" fmla="*/ 630793 h 820208"/>
                    <a:gd name="connsiteX539" fmla="*/ 310529 w 1099814"/>
                    <a:gd name="connsiteY539" fmla="*/ 631902 h 820208"/>
                    <a:gd name="connsiteX540" fmla="*/ 308865 w 1099814"/>
                    <a:gd name="connsiteY540" fmla="*/ 633842 h 820208"/>
                    <a:gd name="connsiteX541" fmla="*/ 303875 w 1099814"/>
                    <a:gd name="connsiteY541" fmla="*/ 638553 h 820208"/>
                    <a:gd name="connsiteX542" fmla="*/ 300826 w 1099814"/>
                    <a:gd name="connsiteY542" fmla="*/ 645758 h 820208"/>
                    <a:gd name="connsiteX543" fmla="*/ 298054 w 1099814"/>
                    <a:gd name="connsiteY543" fmla="*/ 652686 h 820208"/>
                    <a:gd name="connsiteX544" fmla="*/ 295004 w 1099814"/>
                    <a:gd name="connsiteY544" fmla="*/ 656565 h 820208"/>
                    <a:gd name="connsiteX545" fmla="*/ 288627 w 1099814"/>
                    <a:gd name="connsiteY545" fmla="*/ 660168 h 820208"/>
                    <a:gd name="connsiteX546" fmla="*/ 282251 w 1099814"/>
                    <a:gd name="connsiteY546" fmla="*/ 662662 h 820208"/>
                    <a:gd name="connsiteX547" fmla="*/ 276152 w 1099814"/>
                    <a:gd name="connsiteY547" fmla="*/ 661000 h 820208"/>
                    <a:gd name="connsiteX548" fmla="*/ 260627 w 1099814"/>
                    <a:gd name="connsiteY548" fmla="*/ 662939 h 820208"/>
                    <a:gd name="connsiteX549" fmla="*/ 250924 w 1099814"/>
                    <a:gd name="connsiteY549" fmla="*/ 664879 h 820208"/>
                    <a:gd name="connsiteX550" fmla="*/ 246488 w 1099814"/>
                    <a:gd name="connsiteY550" fmla="*/ 664325 h 820208"/>
                    <a:gd name="connsiteX551" fmla="*/ 242052 w 1099814"/>
                    <a:gd name="connsiteY551" fmla="*/ 660168 h 820208"/>
                    <a:gd name="connsiteX552" fmla="*/ 232072 w 1099814"/>
                    <a:gd name="connsiteY552" fmla="*/ 659060 h 820208"/>
                    <a:gd name="connsiteX553" fmla="*/ 217101 w 1099814"/>
                    <a:gd name="connsiteY553" fmla="*/ 659060 h 820208"/>
                    <a:gd name="connsiteX554" fmla="*/ 204348 w 1099814"/>
                    <a:gd name="connsiteY554" fmla="*/ 658506 h 820208"/>
                    <a:gd name="connsiteX555" fmla="*/ 195754 w 1099814"/>
                    <a:gd name="connsiteY555" fmla="*/ 661554 h 820208"/>
                    <a:gd name="connsiteX556" fmla="*/ 188269 w 1099814"/>
                    <a:gd name="connsiteY556" fmla="*/ 664048 h 820208"/>
                    <a:gd name="connsiteX557" fmla="*/ 180783 w 1099814"/>
                    <a:gd name="connsiteY557" fmla="*/ 666265 h 820208"/>
                    <a:gd name="connsiteX558" fmla="*/ 176625 w 1099814"/>
                    <a:gd name="connsiteY558" fmla="*/ 672085 h 820208"/>
                    <a:gd name="connsiteX559" fmla="*/ 173021 w 1099814"/>
                    <a:gd name="connsiteY559" fmla="*/ 680121 h 820208"/>
                    <a:gd name="connsiteX560" fmla="*/ 166367 w 1099814"/>
                    <a:gd name="connsiteY560" fmla="*/ 682892 h 820208"/>
                    <a:gd name="connsiteX561" fmla="*/ 163317 w 1099814"/>
                    <a:gd name="connsiteY561" fmla="*/ 681506 h 820208"/>
                    <a:gd name="connsiteX562" fmla="*/ 159436 w 1099814"/>
                    <a:gd name="connsiteY562" fmla="*/ 682615 h 820208"/>
                    <a:gd name="connsiteX563" fmla="*/ 155832 w 1099814"/>
                    <a:gd name="connsiteY563" fmla="*/ 685663 h 820208"/>
                    <a:gd name="connsiteX564" fmla="*/ 150565 w 1099814"/>
                    <a:gd name="connsiteY564" fmla="*/ 689266 h 820208"/>
                    <a:gd name="connsiteX565" fmla="*/ 144189 w 1099814"/>
                    <a:gd name="connsiteY565" fmla="*/ 694254 h 820208"/>
                    <a:gd name="connsiteX566" fmla="*/ 135594 w 1099814"/>
                    <a:gd name="connsiteY566" fmla="*/ 697026 h 820208"/>
                    <a:gd name="connsiteX567" fmla="*/ 126723 w 1099814"/>
                    <a:gd name="connsiteY567" fmla="*/ 700074 h 820208"/>
                    <a:gd name="connsiteX568" fmla="*/ 121455 w 1099814"/>
                    <a:gd name="connsiteY568" fmla="*/ 699519 h 820208"/>
                    <a:gd name="connsiteX569" fmla="*/ 118406 w 1099814"/>
                    <a:gd name="connsiteY569" fmla="*/ 697580 h 820208"/>
                    <a:gd name="connsiteX570" fmla="*/ 106208 w 1099814"/>
                    <a:gd name="connsiteY570" fmla="*/ 693977 h 820208"/>
                    <a:gd name="connsiteX571" fmla="*/ 101494 w 1099814"/>
                    <a:gd name="connsiteY571" fmla="*/ 693700 h 820208"/>
                    <a:gd name="connsiteX572" fmla="*/ 92068 w 1099814"/>
                    <a:gd name="connsiteY572" fmla="*/ 693700 h 820208"/>
                    <a:gd name="connsiteX573" fmla="*/ 85969 w 1099814"/>
                    <a:gd name="connsiteY573" fmla="*/ 689820 h 820208"/>
                    <a:gd name="connsiteX574" fmla="*/ 79593 w 1099814"/>
                    <a:gd name="connsiteY574" fmla="*/ 684555 h 820208"/>
                    <a:gd name="connsiteX575" fmla="*/ 72939 w 1099814"/>
                    <a:gd name="connsiteY575" fmla="*/ 681784 h 820208"/>
                    <a:gd name="connsiteX576" fmla="*/ 68781 w 1099814"/>
                    <a:gd name="connsiteY576" fmla="*/ 679844 h 820208"/>
                    <a:gd name="connsiteX577" fmla="*/ 62127 w 1099814"/>
                    <a:gd name="connsiteY577" fmla="*/ 672916 h 820208"/>
                    <a:gd name="connsiteX578" fmla="*/ 58246 w 1099814"/>
                    <a:gd name="connsiteY578" fmla="*/ 666819 h 820208"/>
                    <a:gd name="connsiteX579" fmla="*/ 58246 w 1099814"/>
                    <a:gd name="connsiteY579" fmla="*/ 660168 h 820208"/>
                    <a:gd name="connsiteX580" fmla="*/ 59078 w 1099814"/>
                    <a:gd name="connsiteY580" fmla="*/ 652409 h 820208"/>
                    <a:gd name="connsiteX581" fmla="*/ 67395 w 1099814"/>
                    <a:gd name="connsiteY581" fmla="*/ 646589 h 820208"/>
                    <a:gd name="connsiteX582" fmla="*/ 75989 w 1099814"/>
                    <a:gd name="connsiteY582" fmla="*/ 644649 h 820208"/>
                    <a:gd name="connsiteX583" fmla="*/ 74880 w 1099814"/>
                    <a:gd name="connsiteY583" fmla="*/ 637167 h 820208"/>
                    <a:gd name="connsiteX584" fmla="*/ 74880 w 1099814"/>
                    <a:gd name="connsiteY584" fmla="*/ 629408 h 820208"/>
                    <a:gd name="connsiteX585" fmla="*/ 78761 w 1099814"/>
                    <a:gd name="connsiteY585" fmla="*/ 622480 h 820208"/>
                    <a:gd name="connsiteX586" fmla="*/ 79315 w 1099814"/>
                    <a:gd name="connsiteY586" fmla="*/ 613057 h 820208"/>
                    <a:gd name="connsiteX587" fmla="*/ 77652 w 1099814"/>
                    <a:gd name="connsiteY587" fmla="*/ 600864 h 820208"/>
                    <a:gd name="connsiteX588" fmla="*/ 76820 w 1099814"/>
                    <a:gd name="connsiteY588" fmla="*/ 596707 h 820208"/>
                    <a:gd name="connsiteX589" fmla="*/ 73494 w 1099814"/>
                    <a:gd name="connsiteY589" fmla="*/ 591996 h 820208"/>
                    <a:gd name="connsiteX590" fmla="*/ 73494 w 1099814"/>
                    <a:gd name="connsiteY590" fmla="*/ 591442 h 820208"/>
                    <a:gd name="connsiteX591" fmla="*/ 72384 w 1099814"/>
                    <a:gd name="connsiteY591" fmla="*/ 588948 h 820208"/>
                    <a:gd name="connsiteX592" fmla="*/ 70721 w 1099814"/>
                    <a:gd name="connsiteY592" fmla="*/ 584514 h 820208"/>
                    <a:gd name="connsiteX593" fmla="*/ 68781 w 1099814"/>
                    <a:gd name="connsiteY593" fmla="*/ 580634 h 820208"/>
                    <a:gd name="connsiteX594" fmla="*/ 66563 w 1099814"/>
                    <a:gd name="connsiteY594" fmla="*/ 575646 h 820208"/>
                    <a:gd name="connsiteX595" fmla="*/ 60741 w 1099814"/>
                    <a:gd name="connsiteY595" fmla="*/ 564561 h 820208"/>
                    <a:gd name="connsiteX596" fmla="*/ 57692 w 1099814"/>
                    <a:gd name="connsiteY596" fmla="*/ 554308 h 820208"/>
                    <a:gd name="connsiteX597" fmla="*/ 54642 w 1099814"/>
                    <a:gd name="connsiteY597" fmla="*/ 542391 h 820208"/>
                    <a:gd name="connsiteX598" fmla="*/ 54087 w 1099814"/>
                    <a:gd name="connsiteY598" fmla="*/ 536849 h 820208"/>
                    <a:gd name="connsiteX599" fmla="*/ 54087 w 1099814"/>
                    <a:gd name="connsiteY599" fmla="*/ 531307 h 820208"/>
                    <a:gd name="connsiteX600" fmla="*/ 53533 w 1099814"/>
                    <a:gd name="connsiteY600" fmla="*/ 524101 h 820208"/>
                    <a:gd name="connsiteX601" fmla="*/ 52978 w 1099814"/>
                    <a:gd name="connsiteY601" fmla="*/ 518836 h 820208"/>
                    <a:gd name="connsiteX602" fmla="*/ 47988 w 1099814"/>
                    <a:gd name="connsiteY602" fmla="*/ 511908 h 820208"/>
                    <a:gd name="connsiteX603" fmla="*/ 44661 w 1099814"/>
                    <a:gd name="connsiteY603" fmla="*/ 503317 h 820208"/>
                    <a:gd name="connsiteX604" fmla="*/ 43275 w 1099814"/>
                    <a:gd name="connsiteY604" fmla="*/ 499992 h 820208"/>
                    <a:gd name="connsiteX605" fmla="*/ 41612 w 1099814"/>
                    <a:gd name="connsiteY605" fmla="*/ 495835 h 820208"/>
                    <a:gd name="connsiteX606" fmla="*/ 38285 w 1099814"/>
                    <a:gd name="connsiteY606" fmla="*/ 493341 h 820208"/>
                    <a:gd name="connsiteX607" fmla="*/ 35235 w 1099814"/>
                    <a:gd name="connsiteY607" fmla="*/ 490570 h 820208"/>
                    <a:gd name="connsiteX608" fmla="*/ 33017 w 1099814"/>
                    <a:gd name="connsiteY608" fmla="*/ 486413 h 8202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  <a:cxn ang="0">
                      <a:pos x="connsiteX384" y="connsiteY384"/>
                    </a:cxn>
                    <a:cxn ang="0">
                      <a:pos x="connsiteX385" y="connsiteY385"/>
                    </a:cxn>
                    <a:cxn ang="0">
                      <a:pos x="connsiteX386" y="connsiteY386"/>
                    </a:cxn>
                    <a:cxn ang="0">
                      <a:pos x="connsiteX387" y="connsiteY387"/>
                    </a:cxn>
                    <a:cxn ang="0">
                      <a:pos x="connsiteX388" y="connsiteY388"/>
                    </a:cxn>
                    <a:cxn ang="0">
                      <a:pos x="connsiteX389" y="connsiteY389"/>
                    </a:cxn>
                    <a:cxn ang="0">
                      <a:pos x="connsiteX390" y="connsiteY390"/>
                    </a:cxn>
                    <a:cxn ang="0">
                      <a:pos x="connsiteX391" y="connsiteY391"/>
                    </a:cxn>
                    <a:cxn ang="0">
                      <a:pos x="connsiteX392" y="connsiteY392"/>
                    </a:cxn>
                    <a:cxn ang="0">
                      <a:pos x="connsiteX393" y="connsiteY393"/>
                    </a:cxn>
                    <a:cxn ang="0">
                      <a:pos x="connsiteX394" y="connsiteY394"/>
                    </a:cxn>
                    <a:cxn ang="0">
                      <a:pos x="connsiteX395" y="connsiteY395"/>
                    </a:cxn>
                    <a:cxn ang="0">
                      <a:pos x="connsiteX396" y="connsiteY396"/>
                    </a:cxn>
                    <a:cxn ang="0">
                      <a:pos x="connsiteX397" y="connsiteY397"/>
                    </a:cxn>
                    <a:cxn ang="0">
                      <a:pos x="connsiteX398" y="connsiteY398"/>
                    </a:cxn>
                    <a:cxn ang="0">
                      <a:pos x="connsiteX399" y="connsiteY399"/>
                    </a:cxn>
                    <a:cxn ang="0">
                      <a:pos x="connsiteX400" y="connsiteY400"/>
                    </a:cxn>
                    <a:cxn ang="0">
                      <a:pos x="connsiteX401" y="connsiteY401"/>
                    </a:cxn>
                    <a:cxn ang="0">
                      <a:pos x="connsiteX402" y="connsiteY402"/>
                    </a:cxn>
                    <a:cxn ang="0">
                      <a:pos x="connsiteX403" y="connsiteY403"/>
                    </a:cxn>
                    <a:cxn ang="0">
                      <a:pos x="connsiteX404" y="connsiteY404"/>
                    </a:cxn>
                    <a:cxn ang="0">
                      <a:pos x="connsiteX405" y="connsiteY405"/>
                    </a:cxn>
                    <a:cxn ang="0">
                      <a:pos x="connsiteX406" y="connsiteY406"/>
                    </a:cxn>
                    <a:cxn ang="0">
                      <a:pos x="connsiteX407" y="connsiteY407"/>
                    </a:cxn>
                    <a:cxn ang="0">
                      <a:pos x="connsiteX408" y="connsiteY408"/>
                    </a:cxn>
                    <a:cxn ang="0">
                      <a:pos x="connsiteX409" y="connsiteY409"/>
                    </a:cxn>
                    <a:cxn ang="0">
                      <a:pos x="connsiteX410" y="connsiteY410"/>
                    </a:cxn>
                    <a:cxn ang="0">
                      <a:pos x="connsiteX411" y="connsiteY411"/>
                    </a:cxn>
                    <a:cxn ang="0">
                      <a:pos x="connsiteX412" y="connsiteY412"/>
                    </a:cxn>
                    <a:cxn ang="0">
                      <a:pos x="connsiteX413" y="connsiteY413"/>
                    </a:cxn>
                    <a:cxn ang="0">
                      <a:pos x="connsiteX414" y="connsiteY414"/>
                    </a:cxn>
                    <a:cxn ang="0">
                      <a:pos x="connsiteX415" y="connsiteY415"/>
                    </a:cxn>
                    <a:cxn ang="0">
                      <a:pos x="connsiteX416" y="connsiteY416"/>
                    </a:cxn>
                    <a:cxn ang="0">
                      <a:pos x="connsiteX417" y="connsiteY417"/>
                    </a:cxn>
                    <a:cxn ang="0">
                      <a:pos x="connsiteX418" y="connsiteY418"/>
                    </a:cxn>
                    <a:cxn ang="0">
                      <a:pos x="connsiteX419" y="connsiteY419"/>
                    </a:cxn>
                    <a:cxn ang="0">
                      <a:pos x="connsiteX420" y="connsiteY420"/>
                    </a:cxn>
                    <a:cxn ang="0">
                      <a:pos x="connsiteX421" y="connsiteY421"/>
                    </a:cxn>
                    <a:cxn ang="0">
                      <a:pos x="connsiteX422" y="connsiteY422"/>
                    </a:cxn>
                    <a:cxn ang="0">
                      <a:pos x="connsiteX423" y="connsiteY423"/>
                    </a:cxn>
                    <a:cxn ang="0">
                      <a:pos x="connsiteX424" y="connsiteY424"/>
                    </a:cxn>
                    <a:cxn ang="0">
                      <a:pos x="connsiteX425" y="connsiteY425"/>
                    </a:cxn>
                    <a:cxn ang="0">
                      <a:pos x="connsiteX426" y="connsiteY426"/>
                    </a:cxn>
                    <a:cxn ang="0">
                      <a:pos x="connsiteX427" y="connsiteY427"/>
                    </a:cxn>
                    <a:cxn ang="0">
                      <a:pos x="connsiteX428" y="connsiteY428"/>
                    </a:cxn>
                    <a:cxn ang="0">
                      <a:pos x="connsiteX429" y="connsiteY429"/>
                    </a:cxn>
                    <a:cxn ang="0">
                      <a:pos x="connsiteX430" y="connsiteY430"/>
                    </a:cxn>
                    <a:cxn ang="0">
                      <a:pos x="connsiteX431" y="connsiteY431"/>
                    </a:cxn>
                    <a:cxn ang="0">
                      <a:pos x="connsiteX432" y="connsiteY432"/>
                    </a:cxn>
                    <a:cxn ang="0">
                      <a:pos x="connsiteX433" y="connsiteY433"/>
                    </a:cxn>
                    <a:cxn ang="0">
                      <a:pos x="connsiteX434" y="connsiteY434"/>
                    </a:cxn>
                    <a:cxn ang="0">
                      <a:pos x="connsiteX435" y="connsiteY435"/>
                    </a:cxn>
                    <a:cxn ang="0">
                      <a:pos x="connsiteX436" y="connsiteY436"/>
                    </a:cxn>
                    <a:cxn ang="0">
                      <a:pos x="connsiteX437" y="connsiteY437"/>
                    </a:cxn>
                    <a:cxn ang="0">
                      <a:pos x="connsiteX438" y="connsiteY438"/>
                    </a:cxn>
                    <a:cxn ang="0">
                      <a:pos x="connsiteX439" y="connsiteY439"/>
                    </a:cxn>
                    <a:cxn ang="0">
                      <a:pos x="connsiteX440" y="connsiteY440"/>
                    </a:cxn>
                    <a:cxn ang="0">
                      <a:pos x="connsiteX441" y="connsiteY441"/>
                    </a:cxn>
                    <a:cxn ang="0">
                      <a:pos x="connsiteX442" y="connsiteY442"/>
                    </a:cxn>
                    <a:cxn ang="0">
                      <a:pos x="connsiteX443" y="connsiteY443"/>
                    </a:cxn>
                    <a:cxn ang="0">
                      <a:pos x="connsiteX444" y="connsiteY444"/>
                    </a:cxn>
                    <a:cxn ang="0">
                      <a:pos x="connsiteX445" y="connsiteY445"/>
                    </a:cxn>
                    <a:cxn ang="0">
                      <a:pos x="connsiteX446" y="connsiteY446"/>
                    </a:cxn>
                    <a:cxn ang="0">
                      <a:pos x="connsiteX447" y="connsiteY447"/>
                    </a:cxn>
                    <a:cxn ang="0">
                      <a:pos x="connsiteX448" y="connsiteY448"/>
                    </a:cxn>
                    <a:cxn ang="0">
                      <a:pos x="connsiteX449" y="connsiteY449"/>
                    </a:cxn>
                    <a:cxn ang="0">
                      <a:pos x="connsiteX450" y="connsiteY450"/>
                    </a:cxn>
                    <a:cxn ang="0">
                      <a:pos x="connsiteX451" y="connsiteY451"/>
                    </a:cxn>
                    <a:cxn ang="0">
                      <a:pos x="connsiteX452" y="connsiteY452"/>
                    </a:cxn>
                    <a:cxn ang="0">
                      <a:pos x="connsiteX453" y="connsiteY453"/>
                    </a:cxn>
                    <a:cxn ang="0">
                      <a:pos x="connsiteX454" y="connsiteY454"/>
                    </a:cxn>
                    <a:cxn ang="0">
                      <a:pos x="connsiteX455" y="connsiteY455"/>
                    </a:cxn>
                    <a:cxn ang="0">
                      <a:pos x="connsiteX456" y="connsiteY456"/>
                    </a:cxn>
                    <a:cxn ang="0">
                      <a:pos x="connsiteX457" y="connsiteY457"/>
                    </a:cxn>
                    <a:cxn ang="0">
                      <a:pos x="connsiteX458" y="connsiteY458"/>
                    </a:cxn>
                    <a:cxn ang="0">
                      <a:pos x="connsiteX459" y="connsiteY459"/>
                    </a:cxn>
                    <a:cxn ang="0">
                      <a:pos x="connsiteX460" y="connsiteY460"/>
                    </a:cxn>
                    <a:cxn ang="0">
                      <a:pos x="connsiteX461" y="connsiteY461"/>
                    </a:cxn>
                    <a:cxn ang="0">
                      <a:pos x="connsiteX462" y="connsiteY462"/>
                    </a:cxn>
                    <a:cxn ang="0">
                      <a:pos x="connsiteX463" y="connsiteY463"/>
                    </a:cxn>
                    <a:cxn ang="0">
                      <a:pos x="connsiteX464" y="connsiteY464"/>
                    </a:cxn>
                    <a:cxn ang="0">
                      <a:pos x="connsiteX465" y="connsiteY465"/>
                    </a:cxn>
                    <a:cxn ang="0">
                      <a:pos x="connsiteX466" y="connsiteY466"/>
                    </a:cxn>
                    <a:cxn ang="0">
                      <a:pos x="connsiteX467" y="connsiteY467"/>
                    </a:cxn>
                    <a:cxn ang="0">
                      <a:pos x="connsiteX468" y="connsiteY468"/>
                    </a:cxn>
                    <a:cxn ang="0">
                      <a:pos x="connsiteX469" y="connsiteY469"/>
                    </a:cxn>
                    <a:cxn ang="0">
                      <a:pos x="connsiteX470" y="connsiteY470"/>
                    </a:cxn>
                    <a:cxn ang="0">
                      <a:pos x="connsiteX471" y="connsiteY471"/>
                    </a:cxn>
                    <a:cxn ang="0">
                      <a:pos x="connsiteX472" y="connsiteY472"/>
                    </a:cxn>
                    <a:cxn ang="0">
                      <a:pos x="connsiteX473" y="connsiteY473"/>
                    </a:cxn>
                    <a:cxn ang="0">
                      <a:pos x="connsiteX474" y="connsiteY474"/>
                    </a:cxn>
                    <a:cxn ang="0">
                      <a:pos x="connsiteX475" y="connsiteY475"/>
                    </a:cxn>
                    <a:cxn ang="0">
                      <a:pos x="connsiteX476" y="connsiteY476"/>
                    </a:cxn>
                    <a:cxn ang="0">
                      <a:pos x="connsiteX477" y="connsiteY477"/>
                    </a:cxn>
                    <a:cxn ang="0">
                      <a:pos x="connsiteX478" y="connsiteY478"/>
                    </a:cxn>
                    <a:cxn ang="0">
                      <a:pos x="connsiteX479" y="connsiteY479"/>
                    </a:cxn>
                    <a:cxn ang="0">
                      <a:pos x="connsiteX480" y="connsiteY480"/>
                    </a:cxn>
                    <a:cxn ang="0">
                      <a:pos x="connsiteX481" y="connsiteY481"/>
                    </a:cxn>
                    <a:cxn ang="0">
                      <a:pos x="connsiteX482" y="connsiteY482"/>
                    </a:cxn>
                    <a:cxn ang="0">
                      <a:pos x="connsiteX483" y="connsiteY483"/>
                    </a:cxn>
                    <a:cxn ang="0">
                      <a:pos x="connsiteX484" y="connsiteY484"/>
                    </a:cxn>
                    <a:cxn ang="0">
                      <a:pos x="connsiteX485" y="connsiteY485"/>
                    </a:cxn>
                    <a:cxn ang="0">
                      <a:pos x="connsiteX486" y="connsiteY486"/>
                    </a:cxn>
                    <a:cxn ang="0">
                      <a:pos x="connsiteX487" y="connsiteY487"/>
                    </a:cxn>
                    <a:cxn ang="0">
                      <a:pos x="connsiteX488" y="connsiteY488"/>
                    </a:cxn>
                    <a:cxn ang="0">
                      <a:pos x="connsiteX489" y="connsiteY489"/>
                    </a:cxn>
                    <a:cxn ang="0">
                      <a:pos x="connsiteX490" y="connsiteY490"/>
                    </a:cxn>
                    <a:cxn ang="0">
                      <a:pos x="connsiteX491" y="connsiteY491"/>
                    </a:cxn>
                    <a:cxn ang="0">
                      <a:pos x="connsiteX492" y="connsiteY492"/>
                    </a:cxn>
                    <a:cxn ang="0">
                      <a:pos x="connsiteX493" y="connsiteY493"/>
                    </a:cxn>
                    <a:cxn ang="0">
                      <a:pos x="connsiteX494" y="connsiteY494"/>
                    </a:cxn>
                    <a:cxn ang="0">
                      <a:pos x="connsiteX495" y="connsiteY495"/>
                    </a:cxn>
                    <a:cxn ang="0">
                      <a:pos x="connsiteX496" y="connsiteY496"/>
                    </a:cxn>
                    <a:cxn ang="0">
                      <a:pos x="connsiteX497" y="connsiteY497"/>
                    </a:cxn>
                    <a:cxn ang="0">
                      <a:pos x="connsiteX498" y="connsiteY498"/>
                    </a:cxn>
                    <a:cxn ang="0">
                      <a:pos x="connsiteX499" y="connsiteY499"/>
                    </a:cxn>
                    <a:cxn ang="0">
                      <a:pos x="connsiteX500" y="connsiteY500"/>
                    </a:cxn>
                    <a:cxn ang="0">
                      <a:pos x="connsiteX501" y="connsiteY501"/>
                    </a:cxn>
                    <a:cxn ang="0">
                      <a:pos x="connsiteX502" y="connsiteY502"/>
                    </a:cxn>
                    <a:cxn ang="0">
                      <a:pos x="connsiteX503" y="connsiteY503"/>
                    </a:cxn>
                    <a:cxn ang="0">
                      <a:pos x="connsiteX504" y="connsiteY504"/>
                    </a:cxn>
                    <a:cxn ang="0">
                      <a:pos x="connsiteX505" y="connsiteY505"/>
                    </a:cxn>
                    <a:cxn ang="0">
                      <a:pos x="connsiteX506" y="connsiteY506"/>
                    </a:cxn>
                    <a:cxn ang="0">
                      <a:pos x="connsiteX507" y="connsiteY507"/>
                    </a:cxn>
                    <a:cxn ang="0">
                      <a:pos x="connsiteX508" y="connsiteY508"/>
                    </a:cxn>
                    <a:cxn ang="0">
                      <a:pos x="connsiteX509" y="connsiteY509"/>
                    </a:cxn>
                    <a:cxn ang="0">
                      <a:pos x="connsiteX510" y="connsiteY510"/>
                    </a:cxn>
                    <a:cxn ang="0">
                      <a:pos x="connsiteX511" y="connsiteY511"/>
                    </a:cxn>
                    <a:cxn ang="0">
                      <a:pos x="connsiteX512" y="connsiteY512"/>
                    </a:cxn>
                    <a:cxn ang="0">
                      <a:pos x="connsiteX513" y="connsiteY513"/>
                    </a:cxn>
                    <a:cxn ang="0">
                      <a:pos x="connsiteX514" y="connsiteY514"/>
                    </a:cxn>
                    <a:cxn ang="0">
                      <a:pos x="connsiteX515" y="connsiteY515"/>
                    </a:cxn>
                    <a:cxn ang="0">
                      <a:pos x="connsiteX516" y="connsiteY516"/>
                    </a:cxn>
                    <a:cxn ang="0">
                      <a:pos x="connsiteX517" y="connsiteY517"/>
                    </a:cxn>
                    <a:cxn ang="0">
                      <a:pos x="connsiteX518" y="connsiteY518"/>
                    </a:cxn>
                    <a:cxn ang="0">
                      <a:pos x="connsiteX519" y="connsiteY519"/>
                    </a:cxn>
                    <a:cxn ang="0">
                      <a:pos x="connsiteX520" y="connsiteY520"/>
                    </a:cxn>
                    <a:cxn ang="0">
                      <a:pos x="connsiteX521" y="connsiteY521"/>
                    </a:cxn>
                    <a:cxn ang="0">
                      <a:pos x="connsiteX522" y="connsiteY522"/>
                    </a:cxn>
                    <a:cxn ang="0">
                      <a:pos x="connsiteX523" y="connsiteY523"/>
                    </a:cxn>
                    <a:cxn ang="0">
                      <a:pos x="connsiteX524" y="connsiteY524"/>
                    </a:cxn>
                    <a:cxn ang="0">
                      <a:pos x="connsiteX525" y="connsiteY525"/>
                    </a:cxn>
                    <a:cxn ang="0">
                      <a:pos x="connsiteX526" y="connsiteY526"/>
                    </a:cxn>
                    <a:cxn ang="0">
                      <a:pos x="connsiteX527" y="connsiteY527"/>
                    </a:cxn>
                    <a:cxn ang="0">
                      <a:pos x="connsiteX528" y="connsiteY528"/>
                    </a:cxn>
                    <a:cxn ang="0">
                      <a:pos x="connsiteX529" y="connsiteY529"/>
                    </a:cxn>
                    <a:cxn ang="0">
                      <a:pos x="connsiteX530" y="connsiteY530"/>
                    </a:cxn>
                    <a:cxn ang="0">
                      <a:pos x="connsiteX531" y="connsiteY531"/>
                    </a:cxn>
                    <a:cxn ang="0">
                      <a:pos x="connsiteX532" y="connsiteY532"/>
                    </a:cxn>
                    <a:cxn ang="0">
                      <a:pos x="connsiteX533" y="connsiteY533"/>
                    </a:cxn>
                    <a:cxn ang="0">
                      <a:pos x="connsiteX534" y="connsiteY534"/>
                    </a:cxn>
                    <a:cxn ang="0">
                      <a:pos x="connsiteX535" y="connsiteY535"/>
                    </a:cxn>
                    <a:cxn ang="0">
                      <a:pos x="connsiteX536" y="connsiteY536"/>
                    </a:cxn>
                    <a:cxn ang="0">
                      <a:pos x="connsiteX537" y="connsiteY537"/>
                    </a:cxn>
                    <a:cxn ang="0">
                      <a:pos x="connsiteX538" y="connsiteY538"/>
                    </a:cxn>
                    <a:cxn ang="0">
                      <a:pos x="connsiteX539" y="connsiteY539"/>
                    </a:cxn>
                    <a:cxn ang="0">
                      <a:pos x="connsiteX540" y="connsiteY540"/>
                    </a:cxn>
                    <a:cxn ang="0">
                      <a:pos x="connsiteX541" y="connsiteY541"/>
                    </a:cxn>
                    <a:cxn ang="0">
                      <a:pos x="connsiteX542" y="connsiteY542"/>
                    </a:cxn>
                    <a:cxn ang="0">
                      <a:pos x="connsiteX543" y="connsiteY543"/>
                    </a:cxn>
                    <a:cxn ang="0">
                      <a:pos x="connsiteX544" y="connsiteY544"/>
                    </a:cxn>
                    <a:cxn ang="0">
                      <a:pos x="connsiteX545" y="connsiteY545"/>
                    </a:cxn>
                    <a:cxn ang="0">
                      <a:pos x="connsiteX546" y="connsiteY546"/>
                    </a:cxn>
                    <a:cxn ang="0">
                      <a:pos x="connsiteX547" y="connsiteY547"/>
                    </a:cxn>
                    <a:cxn ang="0">
                      <a:pos x="connsiteX548" y="connsiteY548"/>
                    </a:cxn>
                    <a:cxn ang="0">
                      <a:pos x="connsiteX549" y="connsiteY549"/>
                    </a:cxn>
                    <a:cxn ang="0">
                      <a:pos x="connsiteX550" y="connsiteY550"/>
                    </a:cxn>
                    <a:cxn ang="0">
                      <a:pos x="connsiteX551" y="connsiteY551"/>
                    </a:cxn>
                    <a:cxn ang="0">
                      <a:pos x="connsiteX552" y="connsiteY552"/>
                    </a:cxn>
                    <a:cxn ang="0">
                      <a:pos x="connsiteX553" y="connsiteY553"/>
                    </a:cxn>
                    <a:cxn ang="0">
                      <a:pos x="connsiteX554" y="connsiteY554"/>
                    </a:cxn>
                    <a:cxn ang="0">
                      <a:pos x="connsiteX555" y="connsiteY555"/>
                    </a:cxn>
                    <a:cxn ang="0">
                      <a:pos x="connsiteX556" y="connsiteY556"/>
                    </a:cxn>
                    <a:cxn ang="0">
                      <a:pos x="connsiteX557" y="connsiteY557"/>
                    </a:cxn>
                    <a:cxn ang="0">
                      <a:pos x="connsiteX558" y="connsiteY558"/>
                    </a:cxn>
                    <a:cxn ang="0">
                      <a:pos x="connsiteX559" y="connsiteY559"/>
                    </a:cxn>
                    <a:cxn ang="0">
                      <a:pos x="connsiteX560" y="connsiteY560"/>
                    </a:cxn>
                    <a:cxn ang="0">
                      <a:pos x="connsiteX561" y="connsiteY561"/>
                    </a:cxn>
                    <a:cxn ang="0">
                      <a:pos x="connsiteX562" y="connsiteY562"/>
                    </a:cxn>
                    <a:cxn ang="0">
                      <a:pos x="connsiteX563" y="connsiteY563"/>
                    </a:cxn>
                    <a:cxn ang="0">
                      <a:pos x="connsiteX564" y="connsiteY564"/>
                    </a:cxn>
                    <a:cxn ang="0">
                      <a:pos x="connsiteX565" y="connsiteY565"/>
                    </a:cxn>
                    <a:cxn ang="0">
                      <a:pos x="connsiteX566" y="connsiteY566"/>
                    </a:cxn>
                    <a:cxn ang="0">
                      <a:pos x="connsiteX567" y="connsiteY567"/>
                    </a:cxn>
                    <a:cxn ang="0">
                      <a:pos x="connsiteX568" y="connsiteY568"/>
                    </a:cxn>
                    <a:cxn ang="0">
                      <a:pos x="connsiteX569" y="connsiteY569"/>
                    </a:cxn>
                    <a:cxn ang="0">
                      <a:pos x="connsiteX570" y="connsiteY570"/>
                    </a:cxn>
                    <a:cxn ang="0">
                      <a:pos x="connsiteX571" y="connsiteY571"/>
                    </a:cxn>
                    <a:cxn ang="0">
                      <a:pos x="connsiteX572" y="connsiteY572"/>
                    </a:cxn>
                    <a:cxn ang="0">
                      <a:pos x="connsiteX573" y="connsiteY573"/>
                    </a:cxn>
                    <a:cxn ang="0">
                      <a:pos x="connsiteX574" y="connsiteY574"/>
                    </a:cxn>
                    <a:cxn ang="0">
                      <a:pos x="connsiteX575" y="connsiteY575"/>
                    </a:cxn>
                    <a:cxn ang="0">
                      <a:pos x="connsiteX576" y="connsiteY576"/>
                    </a:cxn>
                    <a:cxn ang="0">
                      <a:pos x="connsiteX577" y="connsiteY577"/>
                    </a:cxn>
                    <a:cxn ang="0">
                      <a:pos x="connsiteX578" y="connsiteY578"/>
                    </a:cxn>
                    <a:cxn ang="0">
                      <a:pos x="connsiteX579" y="connsiteY579"/>
                    </a:cxn>
                    <a:cxn ang="0">
                      <a:pos x="connsiteX580" y="connsiteY580"/>
                    </a:cxn>
                    <a:cxn ang="0">
                      <a:pos x="connsiteX581" y="connsiteY581"/>
                    </a:cxn>
                    <a:cxn ang="0">
                      <a:pos x="connsiteX582" y="connsiteY582"/>
                    </a:cxn>
                    <a:cxn ang="0">
                      <a:pos x="connsiteX583" y="connsiteY583"/>
                    </a:cxn>
                    <a:cxn ang="0">
                      <a:pos x="connsiteX584" y="connsiteY584"/>
                    </a:cxn>
                    <a:cxn ang="0">
                      <a:pos x="connsiteX585" y="connsiteY585"/>
                    </a:cxn>
                    <a:cxn ang="0">
                      <a:pos x="connsiteX586" y="connsiteY586"/>
                    </a:cxn>
                    <a:cxn ang="0">
                      <a:pos x="connsiteX587" y="connsiteY587"/>
                    </a:cxn>
                    <a:cxn ang="0">
                      <a:pos x="connsiteX588" y="connsiteY588"/>
                    </a:cxn>
                    <a:cxn ang="0">
                      <a:pos x="connsiteX589" y="connsiteY589"/>
                    </a:cxn>
                    <a:cxn ang="0">
                      <a:pos x="connsiteX590" y="connsiteY590"/>
                    </a:cxn>
                    <a:cxn ang="0">
                      <a:pos x="connsiteX591" y="connsiteY591"/>
                    </a:cxn>
                    <a:cxn ang="0">
                      <a:pos x="connsiteX592" y="connsiteY592"/>
                    </a:cxn>
                    <a:cxn ang="0">
                      <a:pos x="connsiteX593" y="connsiteY593"/>
                    </a:cxn>
                    <a:cxn ang="0">
                      <a:pos x="connsiteX594" y="connsiteY594"/>
                    </a:cxn>
                    <a:cxn ang="0">
                      <a:pos x="connsiteX595" y="connsiteY595"/>
                    </a:cxn>
                    <a:cxn ang="0">
                      <a:pos x="connsiteX596" y="connsiteY596"/>
                    </a:cxn>
                    <a:cxn ang="0">
                      <a:pos x="connsiteX597" y="connsiteY597"/>
                    </a:cxn>
                    <a:cxn ang="0">
                      <a:pos x="connsiteX598" y="connsiteY598"/>
                    </a:cxn>
                    <a:cxn ang="0">
                      <a:pos x="connsiteX599" y="connsiteY599"/>
                    </a:cxn>
                    <a:cxn ang="0">
                      <a:pos x="connsiteX600" y="connsiteY600"/>
                    </a:cxn>
                    <a:cxn ang="0">
                      <a:pos x="connsiteX601" y="connsiteY601"/>
                    </a:cxn>
                    <a:cxn ang="0">
                      <a:pos x="connsiteX602" y="connsiteY602"/>
                    </a:cxn>
                    <a:cxn ang="0">
                      <a:pos x="connsiteX603" y="connsiteY603"/>
                    </a:cxn>
                    <a:cxn ang="0">
                      <a:pos x="connsiteX604" y="connsiteY604"/>
                    </a:cxn>
                    <a:cxn ang="0">
                      <a:pos x="connsiteX605" y="connsiteY605"/>
                    </a:cxn>
                    <a:cxn ang="0">
                      <a:pos x="connsiteX606" y="connsiteY606"/>
                    </a:cxn>
                    <a:cxn ang="0">
                      <a:pos x="connsiteX607" y="connsiteY607"/>
                    </a:cxn>
                    <a:cxn ang="0">
                      <a:pos x="connsiteX608" y="connsiteY608"/>
                    </a:cxn>
                  </a:cxnLst>
                  <a:rect l="l" t="t" r="r" b="b"/>
                  <a:pathLst>
                    <a:path w="1099814" h="820208">
                      <a:moveTo>
                        <a:pt x="32463" y="486413"/>
                      </a:moveTo>
                      <a:cubicBezTo>
                        <a:pt x="32463" y="486135"/>
                        <a:pt x="32186" y="485858"/>
                        <a:pt x="31909" y="485304"/>
                      </a:cubicBezTo>
                      <a:cubicBezTo>
                        <a:pt x="31077" y="483642"/>
                        <a:pt x="30799" y="482256"/>
                        <a:pt x="30799" y="480316"/>
                      </a:cubicBezTo>
                      <a:cubicBezTo>
                        <a:pt x="30799" y="474774"/>
                        <a:pt x="30799" y="468677"/>
                        <a:pt x="28305" y="463412"/>
                      </a:cubicBezTo>
                      <a:cubicBezTo>
                        <a:pt x="25810" y="458978"/>
                        <a:pt x="22205" y="455652"/>
                        <a:pt x="19156" y="451495"/>
                      </a:cubicBezTo>
                      <a:cubicBezTo>
                        <a:pt x="18324" y="450387"/>
                        <a:pt x="17493" y="449556"/>
                        <a:pt x="16661" y="448724"/>
                      </a:cubicBezTo>
                      <a:cubicBezTo>
                        <a:pt x="15829" y="447338"/>
                        <a:pt x="14720" y="445953"/>
                        <a:pt x="13611" y="444845"/>
                      </a:cubicBezTo>
                      <a:cubicBezTo>
                        <a:pt x="11670" y="442350"/>
                        <a:pt x="10007" y="440133"/>
                        <a:pt x="8621" y="437362"/>
                      </a:cubicBezTo>
                      <a:cubicBezTo>
                        <a:pt x="7789" y="435699"/>
                        <a:pt x="6958" y="434037"/>
                        <a:pt x="6126" y="432651"/>
                      </a:cubicBezTo>
                      <a:cubicBezTo>
                        <a:pt x="5294" y="430711"/>
                        <a:pt x="3908" y="429326"/>
                        <a:pt x="3076" y="427386"/>
                      </a:cubicBezTo>
                      <a:cubicBezTo>
                        <a:pt x="1690" y="424892"/>
                        <a:pt x="-251" y="421566"/>
                        <a:pt x="27" y="418518"/>
                      </a:cubicBezTo>
                      <a:cubicBezTo>
                        <a:pt x="2799" y="420735"/>
                        <a:pt x="5294" y="423229"/>
                        <a:pt x="7512" y="426000"/>
                      </a:cubicBezTo>
                      <a:cubicBezTo>
                        <a:pt x="10007" y="429603"/>
                        <a:pt x="12225" y="433205"/>
                        <a:pt x="14720" y="436808"/>
                      </a:cubicBezTo>
                      <a:cubicBezTo>
                        <a:pt x="16661" y="439579"/>
                        <a:pt x="19433" y="443182"/>
                        <a:pt x="22760" y="444290"/>
                      </a:cubicBezTo>
                      <a:cubicBezTo>
                        <a:pt x="25532" y="445122"/>
                        <a:pt x="26087" y="442627"/>
                        <a:pt x="25532" y="440410"/>
                      </a:cubicBezTo>
                      <a:cubicBezTo>
                        <a:pt x="24424" y="435977"/>
                        <a:pt x="21651" y="432097"/>
                        <a:pt x="19433" y="428217"/>
                      </a:cubicBezTo>
                      <a:cubicBezTo>
                        <a:pt x="18324" y="426277"/>
                        <a:pt x="16938" y="424615"/>
                        <a:pt x="16106" y="422675"/>
                      </a:cubicBezTo>
                      <a:cubicBezTo>
                        <a:pt x="15275" y="421566"/>
                        <a:pt x="14443" y="419904"/>
                        <a:pt x="14165" y="418518"/>
                      </a:cubicBezTo>
                      <a:cubicBezTo>
                        <a:pt x="14165" y="415747"/>
                        <a:pt x="17215" y="418518"/>
                        <a:pt x="18047" y="419072"/>
                      </a:cubicBezTo>
                      <a:cubicBezTo>
                        <a:pt x="21096" y="421843"/>
                        <a:pt x="23592" y="425169"/>
                        <a:pt x="25810" y="428494"/>
                      </a:cubicBezTo>
                      <a:cubicBezTo>
                        <a:pt x="26641" y="429880"/>
                        <a:pt x="28859" y="434314"/>
                        <a:pt x="30799" y="434314"/>
                      </a:cubicBezTo>
                      <a:cubicBezTo>
                        <a:pt x="32463" y="434314"/>
                        <a:pt x="33295" y="430989"/>
                        <a:pt x="33572" y="429880"/>
                      </a:cubicBezTo>
                      <a:cubicBezTo>
                        <a:pt x="34404" y="427386"/>
                        <a:pt x="34681" y="424615"/>
                        <a:pt x="34127" y="422120"/>
                      </a:cubicBezTo>
                      <a:cubicBezTo>
                        <a:pt x="33572" y="419349"/>
                        <a:pt x="31909" y="416578"/>
                        <a:pt x="30523" y="414084"/>
                      </a:cubicBezTo>
                      <a:cubicBezTo>
                        <a:pt x="27473" y="408819"/>
                        <a:pt x="25255" y="403276"/>
                        <a:pt x="22482" y="398011"/>
                      </a:cubicBezTo>
                      <a:cubicBezTo>
                        <a:pt x="19710" y="392469"/>
                        <a:pt x="16661" y="387203"/>
                        <a:pt x="14720" y="381384"/>
                      </a:cubicBezTo>
                      <a:cubicBezTo>
                        <a:pt x="13334" y="377227"/>
                        <a:pt x="10839" y="370576"/>
                        <a:pt x="13888" y="366696"/>
                      </a:cubicBezTo>
                      <a:cubicBezTo>
                        <a:pt x="15275" y="364756"/>
                        <a:pt x="17215" y="363094"/>
                        <a:pt x="18601" y="361154"/>
                      </a:cubicBezTo>
                      <a:cubicBezTo>
                        <a:pt x="19987" y="358937"/>
                        <a:pt x="20819" y="356166"/>
                        <a:pt x="21096" y="353671"/>
                      </a:cubicBezTo>
                      <a:cubicBezTo>
                        <a:pt x="21096" y="351177"/>
                        <a:pt x="23314" y="348683"/>
                        <a:pt x="24424" y="346189"/>
                      </a:cubicBezTo>
                      <a:cubicBezTo>
                        <a:pt x="24424" y="343418"/>
                        <a:pt x="25255" y="340647"/>
                        <a:pt x="24424" y="337875"/>
                      </a:cubicBezTo>
                      <a:cubicBezTo>
                        <a:pt x="24424" y="336490"/>
                        <a:pt x="23592" y="335381"/>
                        <a:pt x="23314" y="333996"/>
                      </a:cubicBezTo>
                      <a:cubicBezTo>
                        <a:pt x="23037" y="332333"/>
                        <a:pt x="22760" y="330670"/>
                        <a:pt x="22205" y="329008"/>
                      </a:cubicBezTo>
                      <a:cubicBezTo>
                        <a:pt x="21928" y="327622"/>
                        <a:pt x="21096" y="325959"/>
                        <a:pt x="21096" y="324574"/>
                      </a:cubicBezTo>
                      <a:cubicBezTo>
                        <a:pt x="21096" y="322911"/>
                        <a:pt x="22205" y="321802"/>
                        <a:pt x="23592" y="320971"/>
                      </a:cubicBezTo>
                      <a:cubicBezTo>
                        <a:pt x="24978" y="319862"/>
                        <a:pt x="26364" y="318754"/>
                        <a:pt x="27196" y="317369"/>
                      </a:cubicBezTo>
                      <a:cubicBezTo>
                        <a:pt x="28027" y="315706"/>
                        <a:pt x="27750" y="313489"/>
                        <a:pt x="28305" y="311549"/>
                      </a:cubicBezTo>
                      <a:cubicBezTo>
                        <a:pt x="28582" y="310163"/>
                        <a:pt x="29413" y="307669"/>
                        <a:pt x="31077" y="307115"/>
                      </a:cubicBezTo>
                      <a:cubicBezTo>
                        <a:pt x="33295" y="306561"/>
                        <a:pt x="33572" y="310163"/>
                        <a:pt x="33572" y="311272"/>
                      </a:cubicBezTo>
                      <a:cubicBezTo>
                        <a:pt x="33849" y="314320"/>
                        <a:pt x="33572" y="317369"/>
                        <a:pt x="33572" y="320140"/>
                      </a:cubicBezTo>
                      <a:cubicBezTo>
                        <a:pt x="33572" y="322079"/>
                        <a:pt x="33572" y="324297"/>
                        <a:pt x="34958" y="325959"/>
                      </a:cubicBezTo>
                      <a:cubicBezTo>
                        <a:pt x="36899" y="328730"/>
                        <a:pt x="39948" y="325959"/>
                        <a:pt x="41334" y="324019"/>
                      </a:cubicBezTo>
                      <a:cubicBezTo>
                        <a:pt x="43552" y="320694"/>
                        <a:pt x="43275" y="316814"/>
                        <a:pt x="44661" y="313212"/>
                      </a:cubicBezTo>
                      <a:cubicBezTo>
                        <a:pt x="46047" y="308777"/>
                        <a:pt x="51592" y="307115"/>
                        <a:pt x="54919" y="304621"/>
                      </a:cubicBezTo>
                      <a:cubicBezTo>
                        <a:pt x="57968" y="302127"/>
                        <a:pt x="61018" y="299356"/>
                        <a:pt x="65177" y="298801"/>
                      </a:cubicBezTo>
                      <a:cubicBezTo>
                        <a:pt x="66563" y="298801"/>
                        <a:pt x="67672" y="298524"/>
                        <a:pt x="68781" y="297693"/>
                      </a:cubicBezTo>
                      <a:cubicBezTo>
                        <a:pt x="70444" y="296861"/>
                        <a:pt x="72662" y="295476"/>
                        <a:pt x="73771" y="294090"/>
                      </a:cubicBezTo>
                      <a:cubicBezTo>
                        <a:pt x="73771" y="294090"/>
                        <a:pt x="73216" y="294367"/>
                        <a:pt x="73771" y="294090"/>
                      </a:cubicBezTo>
                      <a:cubicBezTo>
                        <a:pt x="74602" y="293259"/>
                        <a:pt x="75434" y="292428"/>
                        <a:pt x="76543" y="291873"/>
                      </a:cubicBezTo>
                      <a:cubicBezTo>
                        <a:pt x="77375" y="291319"/>
                        <a:pt x="78484" y="291042"/>
                        <a:pt x="79315" y="290488"/>
                      </a:cubicBezTo>
                      <a:cubicBezTo>
                        <a:pt x="80425" y="289656"/>
                        <a:pt x="81533" y="288548"/>
                        <a:pt x="82643" y="287716"/>
                      </a:cubicBezTo>
                      <a:cubicBezTo>
                        <a:pt x="86801" y="284945"/>
                        <a:pt x="92068" y="283559"/>
                        <a:pt x="94841" y="279126"/>
                      </a:cubicBezTo>
                      <a:cubicBezTo>
                        <a:pt x="95949" y="277463"/>
                        <a:pt x="97613" y="276077"/>
                        <a:pt x="99277" y="274692"/>
                      </a:cubicBezTo>
                      <a:cubicBezTo>
                        <a:pt x="100108" y="273860"/>
                        <a:pt x="100940" y="273583"/>
                        <a:pt x="101772" y="273306"/>
                      </a:cubicBezTo>
                      <a:cubicBezTo>
                        <a:pt x="102880" y="273029"/>
                        <a:pt x="103990" y="272198"/>
                        <a:pt x="105098" y="272198"/>
                      </a:cubicBezTo>
                      <a:cubicBezTo>
                        <a:pt x="106762" y="272198"/>
                        <a:pt x="106484" y="274415"/>
                        <a:pt x="108148" y="274415"/>
                      </a:cubicBezTo>
                      <a:cubicBezTo>
                        <a:pt x="109811" y="274415"/>
                        <a:pt x="111197" y="273029"/>
                        <a:pt x="112583" y="271920"/>
                      </a:cubicBezTo>
                      <a:cubicBezTo>
                        <a:pt x="113138" y="271366"/>
                        <a:pt x="113693" y="270812"/>
                        <a:pt x="114801" y="271089"/>
                      </a:cubicBezTo>
                      <a:cubicBezTo>
                        <a:pt x="115633" y="271089"/>
                        <a:pt x="116188" y="272198"/>
                        <a:pt x="116465" y="273029"/>
                      </a:cubicBezTo>
                      <a:cubicBezTo>
                        <a:pt x="117019" y="274137"/>
                        <a:pt x="117019" y="274692"/>
                        <a:pt x="118406" y="274969"/>
                      </a:cubicBezTo>
                      <a:cubicBezTo>
                        <a:pt x="121732" y="275800"/>
                        <a:pt x="124505" y="274692"/>
                        <a:pt x="127831" y="273583"/>
                      </a:cubicBezTo>
                      <a:cubicBezTo>
                        <a:pt x="128663" y="273583"/>
                        <a:pt x="129217" y="273306"/>
                        <a:pt x="130049" y="273306"/>
                      </a:cubicBezTo>
                      <a:cubicBezTo>
                        <a:pt x="131435" y="273306"/>
                        <a:pt x="132267" y="272752"/>
                        <a:pt x="133376" y="271920"/>
                      </a:cubicBezTo>
                      <a:cubicBezTo>
                        <a:pt x="135317" y="270535"/>
                        <a:pt x="136980" y="269149"/>
                        <a:pt x="138366" y="267209"/>
                      </a:cubicBezTo>
                      <a:cubicBezTo>
                        <a:pt x="139476" y="265824"/>
                        <a:pt x="140862" y="263607"/>
                        <a:pt x="142802" y="263330"/>
                      </a:cubicBezTo>
                      <a:cubicBezTo>
                        <a:pt x="143634" y="263330"/>
                        <a:pt x="144189" y="263330"/>
                        <a:pt x="144743" y="263607"/>
                      </a:cubicBezTo>
                      <a:cubicBezTo>
                        <a:pt x="147238" y="264438"/>
                        <a:pt x="149456" y="264438"/>
                        <a:pt x="151951" y="263607"/>
                      </a:cubicBezTo>
                      <a:cubicBezTo>
                        <a:pt x="153337" y="263052"/>
                        <a:pt x="154446" y="263052"/>
                        <a:pt x="156110" y="263052"/>
                      </a:cubicBezTo>
                      <a:cubicBezTo>
                        <a:pt x="157773" y="263052"/>
                        <a:pt x="157773" y="263052"/>
                        <a:pt x="158605" y="263052"/>
                      </a:cubicBezTo>
                      <a:cubicBezTo>
                        <a:pt x="159436" y="263052"/>
                        <a:pt x="160268" y="261944"/>
                        <a:pt x="161099" y="261390"/>
                      </a:cubicBezTo>
                      <a:cubicBezTo>
                        <a:pt x="163041" y="260281"/>
                        <a:pt x="164704" y="258896"/>
                        <a:pt x="166922" y="258341"/>
                      </a:cubicBezTo>
                      <a:cubicBezTo>
                        <a:pt x="169140" y="257510"/>
                        <a:pt x="171358" y="258341"/>
                        <a:pt x="173852" y="257787"/>
                      </a:cubicBezTo>
                      <a:cubicBezTo>
                        <a:pt x="175239" y="257510"/>
                        <a:pt x="176347" y="256956"/>
                        <a:pt x="177733" y="256956"/>
                      </a:cubicBezTo>
                      <a:cubicBezTo>
                        <a:pt x="179397" y="256956"/>
                        <a:pt x="181061" y="256956"/>
                        <a:pt x="182724" y="256956"/>
                      </a:cubicBezTo>
                      <a:cubicBezTo>
                        <a:pt x="186882" y="256956"/>
                        <a:pt x="190764" y="256679"/>
                        <a:pt x="194923" y="255847"/>
                      </a:cubicBezTo>
                      <a:cubicBezTo>
                        <a:pt x="198526" y="255016"/>
                        <a:pt x="202408" y="253353"/>
                        <a:pt x="205734" y="251968"/>
                      </a:cubicBezTo>
                      <a:cubicBezTo>
                        <a:pt x="207952" y="251136"/>
                        <a:pt x="209893" y="250305"/>
                        <a:pt x="212111" y="249196"/>
                      </a:cubicBezTo>
                      <a:cubicBezTo>
                        <a:pt x="214051" y="248088"/>
                        <a:pt x="215160" y="246425"/>
                        <a:pt x="216546" y="244762"/>
                      </a:cubicBezTo>
                      <a:cubicBezTo>
                        <a:pt x="220705" y="240051"/>
                        <a:pt x="225973" y="237003"/>
                        <a:pt x="230685" y="232846"/>
                      </a:cubicBezTo>
                      <a:cubicBezTo>
                        <a:pt x="232349" y="231183"/>
                        <a:pt x="234012" y="229244"/>
                        <a:pt x="235121" y="227304"/>
                      </a:cubicBezTo>
                      <a:cubicBezTo>
                        <a:pt x="236230" y="225087"/>
                        <a:pt x="236784" y="222316"/>
                        <a:pt x="237339" y="219821"/>
                      </a:cubicBezTo>
                      <a:cubicBezTo>
                        <a:pt x="238725" y="215110"/>
                        <a:pt x="241497" y="210954"/>
                        <a:pt x="245933" y="208737"/>
                      </a:cubicBezTo>
                      <a:cubicBezTo>
                        <a:pt x="248983" y="207351"/>
                        <a:pt x="253973" y="207074"/>
                        <a:pt x="255914" y="204026"/>
                      </a:cubicBezTo>
                      <a:cubicBezTo>
                        <a:pt x="256745" y="202363"/>
                        <a:pt x="256468" y="200700"/>
                        <a:pt x="255359" y="199314"/>
                      </a:cubicBezTo>
                      <a:cubicBezTo>
                        <a:pt x="254250" y="198206"/>
                        <a:pt x="252587" y="197929"/>
                        <a:pt x="251756" y="196266"/>
                      </a:cubicBezTo>
                      <a:cubicBezTo>
                        <a:pt x="250646" y="194049"/>
                        <a:pt x="251756" y="190447"/>
                        <a:pt x="251756" y="188229"/>
                      </a:cubicBezTo>
                      <a:cubicBezTo>
                        <a:pt x="251756" y="184904"/>
                        <a:pt x="251478" y="181579"/>
                        <a:pt x="251756" y="178253"/>
                      </a:cubicBezTo>
                      <a:cubicBezTo>
                        <a:pt x="251756" y="176036"/>
                        <a:pt x="253142" y="175482"/>
                        <a:pt x="255082" y="174928"/>
                      </a:cubicBezTo>
                      <a:cubicBezTo>
                        <a:pt x="257577" y="174096"/>
                        <a:pt x="259795" y="172988"/>
                        <a:pt x="262013" y="171880"/>
                      </a:cubicBezTo>
                      <a:cubicBezTo>
                        <a:pt x="263954" y="170494"/>
                        <a:pt x="266172" y="169108"/>
                        <a:pt x="267835" y="167445"/>
                      </a:cubicBezTo>
                      <a:cubicBezTo>
                        <a:pt x="269498" y="165506"/>
                        <a:pt x="270053" y="163011"/>
                        <a:pt x="271162" y="160517"/>
                      </a:cubicBezTo>
                      <a:cubicBezTo>
                        <a:pt x="271716" y="159409"/>
                        <a:pt x="273657" y="155252"/>
                        <a:pt x="275320" y="156915"/>
                      </a:cubicBezTo>
                      <a:cubicBezTo>
                        <a:pt x="277261" y="158578"/>
                        <a:pt x="276983" y="162734"/>
                        <a:pt x="277815" y="165229"/>
                      </a:cubicBezTo>
                      <a:cubicBezTo>
                        <a:pt x="278647" y="167445"/>
                        <a:pt x="279756" y="168554"/>
                        <a:pt x="281696" y="169939"/>
                      </a:cubicBezTo>
                      <a:cubicBezTo>
                        <a:pt x="283637" y="171325"/>
                        <a:pt x="284192" y="173542"/>
                        <a:pt x="284192" y="175759"/>
                      </a:cubicBezTo>
                      <a:cubicBezTo>
                        <a:pt x="284192" y="178253"/>
                        <a:pt x="284192" y="181024"/>
                        <a:pt x="285300" y="183241"/>
                      </a:cubicBezTo>
                      <a:cubicBezTo>
                        <a:pt x="286132" y="184904"/>
                        <a:pt x="288073" y="187398"/>
                        <a:pt x="290013" y="187398"/>
                      </a:cubicBezTo>
                      <a:cubicBezTo>
                        <a:pt x="294172" y="187952"/>
                        <a:pt x="290013" y="177422"/>
                        <a:pt x="293617" y="176313"/>
                      </a:cubicBezTo>
                      <a:cubicBezTo>
                        <a:pt x="295281" y="175759"/>
                        <a:pt x="296944" y="177976"/>
                        <a:pt x="298330" y="177422"/>
                      </a:cubicBezTo>
                      <a:cubicBezTo>
                        <a:pt x="299440" y="176868"/>
                        <a:pt x="298330" y="173542"/>
                        <a:pt x="298330" y="172711"/>
                      </a:cubicBezTo>
                      <a:cubicBezTo>
                        <a:pt x="298330" y="171602"/>
                        <a:pt x="298330" y="170494"/>
                        <a:pt x="298330" y="169662"/>
                      </a:cubicBezTo>
                      <a:cubicBezTo>
                        <a:pt x="298330" y="169108"/>
                        <a:pt x="298608" y="168277"/>
                        <a:pt x="298330" y="167723"/>
                      </a:cubicBezTo>
                      <a:cubicBezTo>
                        <a:pt x="297776" y="166891"/>
                        <a:pt x="295004" y="166614"/>
                        <a:pt x="294172" y="166060"/>
                      </a:cubicBezTo>
                      <a:cubicBezTo>
                        <a:pt x="291954" y="164952"/>
                        <a:pt x="290845" y="163289"/>
                        <a:pt x="289736" y="161072"/>
                      </a:cubicBezTo>
                      <a:cubicBezTo>
                        <a:pt x="288905" y="159132"/>
                        <a:pt x="287796" y="156915"/>
                        <a:pt x="287518" y="154975"/>
                      </a:cubicBezTo>
                      <a:cubicBezTo>
                        <a:pt x="286964" y="152758"/>
                        <a:pt x="288073" y="150818"/>
                        <a:pt x="290291" y="150264"/>
                      </a:cubicBezTo>
                      <a:cubicBezTo>
                        <a:pt x="293063" y="149710"/>
                        <a:pt x="295836" y="150818"/>
                        <a:pt x="298054" y="152481"/>
                      </a:cubicBezTo>
                      <a:cubicBezTo>
                        <a:pt x="299440" y="153589"/>
                        <a:pt x="300548" y="154698"/>
                        <a:pt x="302489" y="154975"/>
                      </a:cubicBezTo>
                      <a:cubicBezTo>
                        <a:pt x="304430" y="154975"/>
                        <a:pt x="306371" y="154975"/>
                        <a:pt x="308311" y="155252"/>
                      </a:cubicBezTo>
                      <a:cubicBezTo>
                        <a:pt x="310529" y="155806"/>
                        <a:pt x="312470" y="157192"/>
                        <a:pt x="314964" y="157746"/>
                      </a:cubicBezTo>
                      <a:cubicBezTo>
                        <a:pt x="317737" y="158301"/>
                        <a:pt x="320787" y="158301"/>
                        <a:pt x="323559" y="157192"/>
                      </a:cubicBezTo>
                      <a:cubicBezTo>
                        <a:pt x="325499" y="156360"/>
                        <a:pt x="326331" y="154975"/>
                        <a:pt x="324113" y="153867"/>
                      </a:cubicBezTo>
                      <a:cubicBezTo>
                        <a:pt x="321618" y="152481"/>
                        <a:pt x="318292" y="153035"/>
                        <a:pt x="315796" y="151372"/>
                      </a:cubicBezTo>
                      <a:cubicBezTo>
                        <a:pt x="313856" y="149987"/>
                        <a:pt x="314410" y="146661"/>
                        <a:pt x="314133" y="144444"/>
                      </a:cubicBezTo>
                      <a:cubicBezTo>
                        <a:pt x="314964" y="143613"/>
                        <a:pt x="316351" y="142782"/>
                        <a:pt x="316906" y="141673"/>
                      </a:cubicBezTo>
                      <a:cubicBezTo>
                        <a:pt x="318014" y="140288"/>
                        <a:pt x="318292" y="138070"/>
                        <a:pt x="316074" y="137793"/>
                      </a:cubicBezTo>
                      <a:cubicBezTo>
                        <a:pt x="315242" y="137793"/>
                        <a:pt x="314133" y="138070"/>
                        <a:pt x="313301" y="137239"/>
                      </a:cubicBezTo>
                      <a:cubicBezTo>
                        <a:pt x="312747" y="136685"/>
                        <a:pt x="312747" y="135299"/>
                        <a:pt x="312747" y="134468"/>
                      </a:cubicBezTo>
                      <a:cubicBezTo>
                        <a:pt x="312747" y="132251"/>
                        <a:pt x="314688" y="130034"/>
                        <a:pt x="316351" y="128926"/>
                      </a:cubicBezTo>
                      <a:cubicBezTo>
                        <a:pt x="318292" y="127817"/>
                        <a:pt x="318569" y="125877"/>
                        <a:pt x="319678" y="123937"/>
                      </a:cubicBezTo>
                      <a:cubicBezTo>
                        <a:pt x="320509" y="122275"/>
                        <a:pt x="323281" y="121720"/>
                        <a:pt x="324113" y="123937"/>
                      </a:cubicBezTo>
                      <a:cubicBezTo>
                        <a:pt x="324945" y="125877"/>
                        <a:pt x="324391" y="128648"/>
                        <a:pt x="326331" y="130311"/>
                      </a:cubicBezTo>
                      <a:cubicBezTo>
                        <a:pt x="327440" y="131142"/>
                        <a:pt x="331044" y="131697"/>
                        <a:pt x="332153" y="130311"/>
                      </a:cubicBezTo>
                      <a:cubicBezTo>
                        <a:pt x="333816" y="127817"/>
                        <a:pt x="332153" y="125600"/>
                        <a:pt x="330490" y="123660"/>
                      </a:cubicBezTo>
                      <a:cubicBezTo>
                        <a:pt x="328826" y="121720"/>
                        <a:pt x="327163" y="119226"/>
                        <a:pt x="327440" y="116732"/>
                      </a:cubicBezTo>
                      <a:cubicBezTo>
                        <a:pt x="329381" y="117286"/>
                        <a:pt x="331044" y="117841"/>
                        <a:pt x="332985" y="118672"/>
                      </a:cubicBezTo>
                      <a:cubicBezTo>
                        <a:pt x="334926" y="119503"/>
                        <a:pt x="336589" y="120612"/>
                        <a:pt x="338529" y="121166"/>
                      </a:cubicBezTo>
                      <a:cubicBezTo>
                        <a:pt x="342411" y="122275"/>
                        <a:pt x="341579" y="118395"/>
                        <a:pt x="339915" y="116178"/>
                      </a:cubicBezTo>
                      <a:cubicBezTo>
                        <a:pt x="338807" y="114792"/>
                        <a:pt x="337421" y="113684"/>
                        <a:pt x="335757" y="112852"/>
                      </a:cubicBezTo>
                      <a:cubicBezTo>
                        <a:pt x="334648" y="112298"/>
                        <a:pt x="332985" y="111744"/>
                        <a:pt x="332430" y="110635"/>
                      </a:cubicBezTo>
                      <a:cubicBezTo>
                        <a:pt x="331322" y="108419"/>
                        <a:pt x="332985" y="103707"/>
                        <a:pt x="334648" y="101768"/>
                      </a:cubicBezTo>
                      <a:cubicBezTo>
                        <a:pt x="336312" y="99550"/>
                        <a:pt x="338252" y="102876"/>
                        <a:pt x="340193" y="103153"/>
                      </a:cubicBezTo>
                      <a:cubicBezTo>
                        <a:pt x="341579" y="103153"/>
                        <a:pt x="342688" y="102322"/>
                        <a:pt x="343243" y="101213"/>
                      </a:cubicBezTo>
                      <a:cubicBezTo>
                        <a:pt x="343797" y="100659"/>
                        <a:pt x="344074" y="99828"/>
                        <a:pt x="344351" y="99273"/>
                      </a:cubicBezTo>
                      <a:cubicBezTo>
                        <a:pt x="344351" y="98719"/>
                        <a:pt x="344629" y="97888"/>
                        <a:pt x="345183" y="97334"/>
                      </a:cubicBezTo>
                      <a:cubicBezTo>
                        <a:pt x="345738" y="96779"/>
                        <a:pt x="345738" y="97334"/>
                        <a:pt x="346292" y="98165"/>
                      </a:cubicBezTo>
                      <a:cubicBezTo>
                        <a:pt x="347401" y="99828"/>
                        <a:pt x="348510" y="101491"/>
                        <a:pt x="350174" y="102876"/>
                      </a:cubicBezTo>
                      <a:cubicBezTo>
                        <a:pt x="353223" y="105370"/>
                        <a:pt x="358213" y="105370"/>
                        <a:pt x="359322" y="100936"/>
                      </a:cubicBezTo>
                      <a:cubicBezTo>
                        <a:pt x="360431" y="97057"/>
                        <a:pt x="358213" y="93454"/>
                        <a:pt x="358491" y="89574"/>
                      </a:cubicBezTo>
                      <a:cubicBezTo>
                        <a:pt x="358491" y="86526"/>
                        <a:pt x="360708" y="88466"/>
                        <a:pt x="362094" y="89574"/>
                      </a:cubicBezTo>
                      <a:cubicBezTo>
                        <a:pt x="364312" y="91514"/>
                        <a:pt x="365422" y="90683"/>
                        <a:pt x="367362" y="89020"/>
                      </a:cubicBezTo>
                      <a:cubicBezTo>
                        <a:pt x="370134" y="86526"/>
                        <a:pt x="370966" y="90129"/>
                        <a:pt x="372075" y="92345"/>
                      </a:cubicBezTo>
                      <a:cubicBezTo>
                        <a:pt x="372352" y="93177"/>
                        <a:pt x="373184" y="95671"/>
                        <a:pt x="374293" y="95948"/>
                      </a:cubicBezTo>
                      <a:cubicBezTo>
                        <a:pt x="375679" y="96225"/>
                        <a:pt x="376788" y="93731"/>
                        <a:pt x="377065" y="92622"/>
                      </a:cubicBezTo>
                      <a:cubicBezTo>
                        <a:pt x="378174" y="90406"/>
                        <a:pt x="378728" y="87911"/>
                        <a:pt x="379838" y="85694"/>
                      </a:cubicBezTo>
                      <a:cubicBezTo>
                        <a:pt x="380392" y="84586"/>
                        <a:pt x="381224" y="82369"/>
                        <a:pt x="382887" y="82646"/>
                      </a:cubicBezTo>
                      <a:cubicBezTo>
                        <a:pt x="383996" y="82646"/>
                        <a:pt x="385105" y="84586"/>
                        <a:pt x="385659" y="85417"/>
                      </a:cubicBezTo>
                      <a:cubicBezTo>
                        <a:pt x="386768" y="86803"/>
                        <a:pt x="387600" y="88189"/>
                        <a:pt x="389263" y="89020"/>
                      </a:cubicBezTo>
                      <a:cubicBezTo>
                        <a:pt x="391759" y="90406"/>
                        <a:pt x="395085" y="89851"/>
                        <a:pt x="397303" y="91791"/>
                      </a:cubicBezTo>
                      <a:cubicBezTo>
                        <a:pt x="400353" y="94285"/>
                        <a:pt x="401462" y="98165"/>
                        <a:pt x="404511" y="100659"/>
                      </a:cubicBezTo>
                      <a:cubicBezTo>
                        <a:pt x="407561" y="103153"/>
                        <a:pt x="411720" y="103153"/>
                        <a:pt x="414769" y="105093"/>
                      </a:cubicBezTo>
                      <a:cubicBezTo>
                        <a:pt x="417819" y="107033"/>
                        <a:pt x="417541" y="109804"/>
                        <a:pt x="415878" y="112575"/>
                      </a:cubicBezTo>
                      <a:cubicBezTo>
                        <a:pt x="413938" y="115347"/>
                        <a:pt x="411442" y="117563"/>
                        <a:pt x="410333" y="120889"/>
                      </a:cubicBezTo>
                      <a:cubicBezTo>
                        <a:pt x="409502" y="123106"/>
                        <a:pt x="408670" y="127263"/>
                        <a:pt x="411442" y="128648"/>
                      </a:cubicBezTo>
                      <a:cubicBezTo>
                        <a:pt x="413660" y="130034"/>
                        <a:pt x="417819" y="128926"/>
                        <a:pt x="420037" y="127817"/>
                      </a:cubicBezTo>
                      <a:cubicBezTo>
                        <a:pt x="423086" y="126431"/>
                        <a:pt x="421977" y="122829"/>
                        <a:pt x="421700" y="120335"/>
                      </a:cubicBezTo>
                      <a:cubicBezTo>
                        <a:pt x="421700" y="117841"/>
                        <a:pt x="421145" y="112021"/>
                        <a:pt x="424749" y="111467"/>
                      </a:cubicBezTo>
                      <a:cubicBezTo>
                        <a:pt x="427244" y="111190"/>
                        <a:pt x="428076" y="114238"/>
                        <a:pt x="430294" y="114792"/>
                      </a:cubicBezTo>
                      <a:cubicBezTo>
                        <a:pt x="431958" y="115347"/>
                        <a:pt x="433621" y="113407"/>
                        <a:pt x="435561" y="114238"/>
                      </a:cubicBezTo>
                      <a:cubicBezTo>
                        <a:pt x="437779" y="115347"/>
                        <a:pt x="437779" y="118949"/>
                        <a:pt x="440275" y="120058"/>
                      </a:cubicBezTo>
                      <a:cubicBezTo>
                        <a:pt x="443324" y="121166"/>
                        <a:pt x="445542" y="117841"/>
                        <a:pt x="448037" y="117286"/>
                      </a:cubicBezTo>
                      <a:cubicBezTo>
                        <a:pt x="450532" y="116732"/>
                        <a:pt x="451364" y="120612"/>
                        <a:pt x="453027" y="121720"/>
                      </a:cubicBezTo>
                      <a:cubicBezTo>
                        <a:pt x="455799" y="123660"/>
                        <a:pt x="457740" y="120889"/>
                        <a:pt x="456909" y="118118"/>
                      </a:cubicBezTo>
                      <a:cubicBezTo>
                        <a:pt x="456631" y="116732"/>
                        <a:pt x="455523" y="115624"/>
                        <a:pt x="454691" y="114792"/>
                      </a:cubicBezTo>
                      <a:cubicBezTo>
                        <a:pt x="454136" y="114238"/>
                        <a:pt x="453859" y="113961"/>
                        <a:pt x="454691" y="113407"/>
                      </a:cubicBezTo>
                      <a:cubicBezTo>
                        <a:pt x="455523" y="112575"/>
                        <a:pt x="459958" y="112852"/>
                        <a:pt x="459681" y="110913"/>
                      </a:cubicBezTo>
                      <a:cubicBezTo>
                        <a:pt x="459681" y="110081"/>
                        <a:pt x="458017" y="109527"/>
                        <a:pt x="457463" y="109250"/>
                      </a:cubicBezTo>
                      <a:cubicBezTo>
                        <a:pt x="456077" y="108696"/>
                        <a:pt x="454968" y="108142"/>
                        <a:pt x="453581" y="107310"/>
                      </a:cubicBezTo>
                      <a:cubicBezTo>
                        <a:pt x="451364" y="105647"/>
                        <a:pt x="449423" y="103153"/>
                        <a:pt x="448037" y="100936"/>
                      </a:cubicBezTo>
                      <a:cubicBezTo>
                        <a:pt x="446651" y="98442"/>
                        <a:pt x="445819" y="95394"/>
                        <a:pt x="447206" y="92900"/>
                      </a:cubicBezTo>
                      <a:cubicBezTo>
                        <a:pt x="448314" y="90683"/>
                        <a:pt x="450532" y="90129"/>
                        <a:pt x="452750" y="89297"/>
                      </a:cubicBezTo>
                      <a:cubicBezTo>
                        <a:pt x="455245" y="88466"/>
                        <a:pt x="456631" y="86803"/>
                        <a:pt x="456909" y="84309"/>
                      </a:cubicBezTo>
                      <a:cubicBezTo>
                        <a:pt x="456909" y="82092"/>
                        <a:pt x="456354" y="79044"/>
                        <a:pt x="458572" y="77381"/>
                      </a:cubicBezTo>
                      <a:cubicBezTo>
                        <a:pt x="460236" y="75995"/>
                        <a:pt x="462176" y="76550"/>
                        <a:pt x="464117" y="76827"/>
                      </a:cubicBezTo>
                      <a:cubicBezTo>
                        <a:pt x="466612" y="77381"/>
                        <a:pt x="469107" y="76827"/>
                        <a:pt x="470771" y="74610"/>
                      </a:cubicBezTo>
                      <a:cubicBezTo>
                        <a:pt x="472434" y="72393"/>
                        <a:pt x="471879" y="69622"/>
                        <a:pt x="470216" y="67404"/>
                      </a:cubicBezTo>
                      <a:cubicBezTo>
                        <a:pt x="468829" y="65188"/>
                        <a:pt x="468275" y="61585"/>
                        <a:pt x="467721" y="58814"/>
                      </a:cubicBezTo>
                      <a:cubicBezTo>
                        <a:pt x="467721" y="57428"/>
                        <a:pt x="468275" y="56042"/>
                        <a:pt x="469107" y="54934"/>
                      </a:cubicBezTo>
                      <a:cubicBezTo>
                        <a:pt x="470216" y="53825"/>
                        <a:pt x="472157" y="53825"/>
                        <a:pt x="473543" y="53825"/>
                      </a:cubicBezTo>
                      <a:cubicBezTo>
                        <a:pt x="475483" y="53825"/>
                        <a:pt x="476592" y="52994"/>
                        <a:pt x="477424" y="51054"/>
                      </a:cubicBezTo>
                      <a:cubicBezTo>
                        <a:pt x="477978" y="49391"/>
                        <a:pt x="477701" y="47452"/>
                        <a:pt x="478810" y="46343"/>
                      </a:cubicBezTo>
                      <a:cubicBezTo>
                        <a:pt x="481582" y="42740"/>
                        <a:pt x="483523" y="48560"/>
                        <a:pt x="486018" y="48560"/>
                      </a:cubicBezTo>
                      <a:cubicBezTo>
                        <a:pt x="487959" y="48560"/>
                        <a:pt x="489068" y="45512"/>
                        <a:pt x="489622" y="43849"/>
                      </a:cubicBezTo>
                      <a:cubicBezTo>
                        <a:pt x="490177" y="42463"/>
                        <a:pt x="490177" y="40801"/>
                        <a:pt x="491008" y="39692"/>
                      </a:cubicBezTo>
                      <a:cubicBezTo>
                        <a:pt x="491563" y="38861"/>
                        <a:pt x="493226" y="37475"/>
                        <a:pt x="494058" y="37198"/>
                      </a:cubicBezTo>
                      <a:cubicBezTo>
                        <a:pt x="495722" y="36921"/>
                        <a:pt x="496553" y="39692"/>
                        <a:pt x="497385" y="40801"/>
                      </a:cubicBezTo>
                      <a:cubicBezTo>
                        <a:pt x="498771" y="42463"/>
                        <a:pt x="500434" y="43295"/>
                        <a:pt x="502375" y="42186"/>
                      </a:cubicBezTo>
                      <a:cubicBezTo>
                        <a:pt x="504039" y="41355"/>
                        <a:pt x="505425" y="39692"/>
                        <a:pt x="507642" y="39969"/>
                      </a:cubicBezTo>
                      <a:cubicBezTo>
                        <a:pt x="509306" y="40247"/>
                        <a:pt x="510969" y="41355"/>
                        <a:pt x="512356" y="42186"/>
                      </a:cubicBezTo>
                      <a:cubicBezTo>
                        <a:pt x="513464" y="42740"/>
                        <a:pt x="515128" y="44126"/>
                        <a:pt x="516237" y="43295"/>
                      </a:cubicBezTo>
                      <a:cubicBezTo>
                        <a:pt x="517345" y="42463"/>
                        <a:pt x="518177" y="41078"/>
                        <a:pt x="519287" y="40247"/>
                      </a:cubicBezTo>
                      <a:cubicBezTo>
                        <a:pt x="520118" y="39692"/>
                        <a:pt x="521227" y="38584"/>
                        <a:pt x="522613" y="39138"/>
                      </a:cubicBezTo>
                      <a:cubicBezTo>
                        <a:pt x="523999" y="39692"/>
                        <a:pt x="525108" y="41078"/>
                        <a:pt x="525940" y="41909"/>
                      </a:cubicBezTo>
                      <a:cubicBezTo>
                        <a:pt x="527326" y="43572"/>
                        <a:pt x="528990" y="43849"/>
                        <a:pt x="530930" y="44403"/>
                      </a:cubicBezTo>
                      <a:cubicBezTo>
                        <a:pt x="533425" y="44958"/>
                        <a:pt x="533425" y="43295"/>
                        <a:pt x="534534" y="41355"/>
                      </a:cubicBezTo>
                      <a:cubicBezTo>
                        <a:pt x="535089" y="40524"/>
                        <a:pt x="535366" y="40247"/>
                        <a:pt x="535643" y="39415"/>
                      </a:cubicBezTo>
                      <a:cubicBezTo>
                        <a:pt x="535643" y="38307"/>
                        <a:pt x="536197" y="36921"/>
                        <a:pt x="536475" y="35812"/>
                      </a:cubicBezTo>
                      <a:cubicBezTo>
                        <a:pt x="536752" y="33319"/>
                        <a:pt x="537029" y="31102"/>
                        <a:pt x="536752" y="28607"/>
                      </a:cubicBezTo>
                      <a:cubicBezTo>
                        <a:pt x="536752" y="26391"/>
                        <a:pt x="535366" y="24173"/>
                        <a:pt x="535366" y="21956"/>
                      </a:cubicBezTo>
                      <a:cubicBezTo>
                        <a:pt x="535366" y="18631"/>
                        <a:pt x="539247" y="12257"/>
                        <a:pt x="542851" y="15583"/>
                      </a:cubicBezTo>
                      <a:cubicBezTo>
                        <a:pt x="544514" y="16968"/>
                        <a:pt x="545346" y="19463"/>
                        <a:pt x="546455" y="21402"/>
                      </a:cubicBezTo>
                      <a:cubicBezTo>
                        <a:pt x="547841" y="23342"/>
                        <a:pt x="549227" y="24728"/>
                        <a:pt x="551168" y="25836"/>
                      </a:cubicBezTo>
                      <a:cubicBezTo>
                        <a:pt x="552831" y="26945"/>
                        <a:pt x="554495" y="28330"/>
                        <a:pt x="555881" y="29439"/>
                      </a:cubicBezTo>
                      <a:cubicBezTo>
                        <a:pt x="556990" y="30547"/>
                        <a:pt x="558376" y="31379"/>
                        <a:pt x="559762" y="31102"/>
                      </a:cubicBezTo>
                      <a:cubicBezTo>
                        <a:pt x="561426" y="30824"/>
                        <a:pt x="562812" y="29439"/>
                        <a:pt x="564475" y="28884"/>
                      </a:cubicBezTo>
                      <a:cubicBezTo>
                        <a:pt x="566416" y="28053"/>
                        <a:pt x="568634" y="28330"/>
                        <a:pt x="570575" y="28884"/>
                      </a:cubicBezTo>
                      <a:cubicBezTo>
                        <a:pt x="573902" y="29993"/>
                        <a:pt x="577228" y="31656"/>
                        <a:pt x="579169" y="34704"/>
                      </a:cubicBezTo>
                      <a:cubicBezTo>
                        <a:pt x="581387" y="38584"/>
                        <a:pt x="585823" y="38030"/>
                        <a:pt x="589426" y="36367"/>
                      </a:cubicBezTo>
                      <a:cubicBezTo>
                        <a:pt x="590812" y="35812"/>
                        <a:pt x="592754" y="34427"/>
                        <a:pt x="594417" y="34704"/>
                      </a:cubicBezTo>
                      <a:cubicBezTo>
                        <a:pt x="596080" y="34981"/>
                        <a:pt x="597743" y="37198"/>
                        <a:pt x="598853" y="38307"/>
                      </a:cubicBezTo>
                      <a:cubicBezTo>
                        <a:pt x="602457" y="41355"/>
                        <a:pt x="606892" y="43849"/>
                        <a:pt x="610496" y="39692"/>
                      </a:cubicBezTo>
                      <a:cubicBezTo>
                        <a:pt x="612437" y="37475"/>
                        <a:pt x="613823" y="34981"/>
                        <a:pt x="615487" y="32764"/>
                      </a:cubicBezTo>
                      <a:cubicBezTo>
                        <a:pt x="616318" y="31656"/>
                        <a:pt x="618259" y="28607"/>
                        <a:pt x="619922" y="28607"/>
                      </a:cubicBezTo>
                      <a:cubicBezTo>
                        <a:pt x="621308" y="28607"/>
                        <a:pt x="621586" y="31379"/>
                        <a:pt x="621863" y="32487"/>
                      </a:cubicBezTo>
                      <a:cubicBezTo>
                        <a:pt x="622418" y="34427"/>
                        <a:pt x="622694" y="36090"/>
                        <a:pt x="623804" y="37752"/>
                      </a:cubicBezTo>
                      <a:cubicBezTo>
                        <a:pt x="624636" y="38861"/>
                        <a:pt x="625467" y="39692"/>
                        <a:pt x="626576" y="40524"/>
                      </a:cubicBezTo>
                      <a:cubicBezTo>
                        <a:pt x="627962" y="41909"/>
                        <a:pt x="629348" y="43295"/>
                        <a:pt x="631011" y="44681"/>
                      </a:cubicBezTo>
                      <a:cubicBezTo>
                        <a:pt x="631843" y="45512"/>
                        <a:pt x="634061" y="46897"/>
                        <a:pt x="634893" y="45512"/>
                      </a:cubicBezTo>
                      <a:cubicBezTo>
                        <a:pt x="635725" y="44126"/>
                        <a:pt x="634893" y="40801"/>
                        <a:pt x="634339" y="39415"/>
                      </a:cubicBezTo>
                      <a:cubicBezTo>
                        <a:pt x="634061" y="37475"/>
                        <a:pt x="633507" y="35258"/>
                        <a:pt x="635170" y="33596"/>
                      </a:cubicBezTo>
                      <a:cubicBezTo>
                        <a:pt x="636279" y="32487"/>
                        <a:pt x="638220" y="32487"/>
                        <a:pt x="639606" y="32764"/>
                      </a:cubicBezTo>
                      <a:cubicBezTo>
                        <a:pt x="640992" y="33041"/>
                        <a:pt x="642101" y="34150"/>
                        <a:pt x="643210" y="35258"/>
                      </a:cubicBezTo>
                      <a:cubicBezTo>
                        <a:pt x="644596" y="36644"/>
                        <a:pt x="645982" y="37752"/>
                        <a:pt x="647369" y="39138"/>
                      </a:cubicBezTo>
                      <a:cubicBezTo>
                        <a:pt x="650695" y="42740"/>
                        <a:pt x="647923" y="46066"/>
                        <a:pt x="645982" y="49669"/>
                      </a:cubicBezTo>
                      <a:cubicBezTo>
                        <a:pt x="645151" y="51332"/>
                        <a:pt x="644596" y="52994"/>
                        <a:pt x="643764" y="54657"/>
                      </a:cubicBezTo>
                      <a:cubicBezTo>
                        <a:pt x="643210" y="56042"/>
                        <a:pt x="642378" y="56874"/>
                        <a:pt x="641270" y="57982"/>
                      </a:cubicBezTo>
                      <a:cubicBezTo>
                        <a:pt x="639606" y="59645"/>
                        <a:pt x="638497" y="61585"/>
                        <a:pt x="637665" y="63802"/>
                      </a:cubicBezTo>
                      <a:cubicBezTo>
                        <a:pt x="637111" y="65465"/>
                        <a:pt x="636834" y="67959"/>
                        <a:pt x="635447" y="69344"/>
                      </a:cubicBezTo>
                      <a:cubicBezTo>
                        <a:pt x="633507" y="71284"/>
                        <a:pt x="629903" y="67959"/>
                        <a:pt x="627408" y="68790"/>
                      </a:cubicBezTo>
                      <a:cubicBezTo>
                        <a:pt x="626299" y="69067"/>
                        <a:pt x="625744" y="69899"/>
                        <a:pt x="625190" y="70730"/>
                      </a:cubicBezTo>
                      <a:cubicBezTo>
                        <a:pt x="624358" y="71838"/>
                        <a:pt x="623526" y="72670"/>
                        <a:pt x="622694" y="73778"/>
                      </a:cubicBezTo>
                      <a:cubicBezTo>
                        <a:pt x="621586" y="75164"/>
                        <a:pt x="620477" y="76550"/>
                        <a:pt x="619645" y="78212"/>
                      </a:cubicBezTo>
                      <a:cubicBezTo>
                        <a:pt x="622140" y="78212"/>
                        <a:pt x="626853" y="78212"/>
                        <a:pt x="625467" y="82092"/>
                      </a:cubicBezTo>
                      <a:cubicBezTo>
                        <a:pt x="624081" y="85694"/>
                        <a:pt x="620754" y="88189"/>
                        <a:pt x="619368" y="91791"/>
                      </a:cubicBezTo>
                      <a:cubicBezTo>
                        <a:pt x="617981" y="95394"/>
                        <a:pt x="617981" y="99273"/>
                        <a:pt x="615763" y="102322"/>
                      </a:cubicBezTo>
                      <a:cubicBezTo>
                        <a:pt x="613823" y="105093"/>
                        <a:pt x="610496" y="107033"/>
                        <a:pt x="609388" y="110358"/>
                      </a:cubicBezTo>
                      <a:cubicBezTo>
                        <a:pt x="608556" y="113407"/>
                        <a:pt x="611328" y="116178"/>
                        <a:pt x="613269" y="118395"/>
                      </a:cubicBezTo>
                      <a:cubicBezTo>
                        <a:pt x="616041" y="121443"/>
                        <a:pt x="618813" y="124769"/>
                        <a:pt x="621863" y="127540"/>
                      </a:cubicBezTo>
                      <a:cubicBezTo>
                        <a:pt x="625190" y="130588"/>
                        <a:pt x="629071" y="132528"/>
                        <a:pt x="632953" y="134745"/>
                      </a:cubicBezTo>
                      <a:cubicBezTo>
                        <a:pt x="636002" y="136408"/>
                        <a:pt x="638774" y="138348"/>
                        <a:pt x="641824" y="140011"/>
                      </a:cubicBezTo>
                      <a:cubicBezTo>
                        <a:pt x="645428" y="141673"/>
                        <a:pt x="649309" y="142782"/>
                        <a:pt x="652913" y="143613"/>
                      </a:cubicBezTo>
                      <a:cubicBezTo>
                        <a:pt x="654576" y="144167"/>
                        <a:pt x="655686" y="144167"/>
                        <a:pt x="657072" y="145276"/>
                      </a:cubicBezTo>
                      <a:cubicBezTo>
                        <a:pt x="658735" y="146384"/>
                        <a:pt x="660398" y="147493"/>
                        <a:pt x="662062" y="148601"/>
                      </a:cubicBezTo>
                      <a:cubicBezTo>
                        <a:pt x="664003" y="149987"/>
                        <a:pt x="665666" y="151372"/>
                        <a:pt x="667607" y="152758"/>
                      </a:cubicBezTo>
                      <a:cubicBezTo>
                        <a:pt x="668993" y="153867"/>
                        <a:pt x="670379" y="155529"/>
                        <a:pt x="671765" y="156638"/>
                      </a:cubicBezTo>
                      <a:cubicBezTo>
                        <a:pt x="674538" y="158301"/>
                        <a:pt x="677864" y="158855"/>
                        <a:pt x="680637" y="159963"/>
                      </a:cubicBezTo>
                      <a:cubicBezTo>
                        <a:pt x="684795" y="161349"/>
                        <a:pt x="688954" y="162457"/>
                        <a:pt x="693112" y="163843"/>
                      </a:cubicBezTo>
                      <a:cubicBezTo>
                        <a:pt x="699766" y="166337"/>
                        <a:pt x="705865" y="170217"/>
                        <a:pt x="711687" y="174373"/>
                      </a:cubicBezTo>
                      <a:cubicBezTo>
                        <a:pt x="714737" y="176313"/>
                        <a:pt x="717509" y="178530"/>
                        <a:pt x="720558" y="180747"/>
                      </a:cubicBezTo>
                      <a:cubicBezTo>
                        <a:pt x="722499" y="182133"/>
                        <a:pt x="724162" y="183796"/>
                        <a:pt x="726380" y="184904"/>
                      </a:cubicBezTo>
                      <a:cubicBezTo>
                        <a:pt x="734974" y="189615"/>
                        <a:pt x="745787" y="189061"/>
                        <a:pt x="753826" y="182964"/>
                      </a:cubicBezTo>
                      <a:cubicBezTo>
                        <a:pt x="758539" y="179362"/>
                        <a:pt x="760480" y="172988"/>
                        <a:pt x="762975" y="168000"/>
                      </a:cubicBezTo>
                      <a:cubicBezTo>
                        <a:pt x="765747" y="162457"/>
                        <a:pt x="768797" y="156638"/>
                        <a:pt x="770460" y="150541"/>
                      </a:cubicBezTo>
                      <a:cubicBezTo>
                        <a:pt x="771570" y="146939"/>
                        <a:pt x="772401" y="143336"/>
                        <a:pt x="773233" y="139733"/>
                      </a:cubicBezTo>
                      <a:cubicBezTo>
                        <a:pt x="774342" y="135576"/>
                        <a:pt x="775728" y="131697"/>
                        <a:pt x="776282" y="127540"/>
                      </a:cubicBezTo>
                      <a:cubicBezTo>
                        <a:pt x="776837" y="123937"/>
                        <a:pt x="776837" y="120058"/>
                        <a:pt x="776282" y="116455"/>
                      </a:cubicBezTo>
                      <a:cubicBezTo>
                        <a:pt x="776005" y="114515"/>
                        <a:pt x="775451" y="112852"/>
                        <a:pt x="775173" y="111190"/>
                      </a:cubicBezTo>
                      <a:cubicBezTo>
                        <a:pt x="774896" y="109527"/>
                        <a:pt x="775173" y="107864"/>
                        <a:pt x="775173" y="106201"/>
                      </a:cubicBezTo>
                      <a:cubicBezTo>
                        <a:pt x="776837" y="102045"/>
                        <a:pt x="778500" y="97334"/>
                        <a:pt x="777114" y="92622"/>
                      </a:cubicBezTo>
                      <a:cubicBezTo>
                        <a:pt x="776559" y="91237"/>
                        <a:pt x="776005" y="89574"/>
                        <a:pt x="775451" y="88189"/>
                      </a:cubicBezTo>
                      <a:cubicBezTo>
                        <a:pt x="774896" y="85972"/>
                        <a:pt x="774896" y="83755"/>
                        <a:pt x="774896" y="81815"/>
                      </a:cubicBezTo>
                      <a:cubicBezTo>
                        <a:pt x="774896" y="75995"/>
                        <a:pt x="774342" y="69899"/>
                        <a:pt x="775451" y="64079"/>
                      </a:cubicBezTo>
                      <a:cubicBezTo>
                        <a:pt x="776005" y="61862"/>
                        <a:pt x="776837" y="60199"/>
                        <a:pt x="778223" y="58537"/>
                      </a:cubicBezTo>
                      <a:cubicBezTo>
                        <a:pt x="779332" y="57428"/>
                        <a:pt x="780718" y="56320"/>
                        <a:pt x="781550" y="54657"/>
                      </a:cubicBezTo>
                      <a:cubicBezTo>
                        <a:pt x="783213" y="51332"/>
                        <a:pt x="779887" y="47452"/>
                        <a:pt x="779055" y="44403"/>
                      </a:cubicBezTo>
                      <a:cubicBezTo>
                        <a:pt x="777669" y="39138"/>
                        <a:pt x="782104" y="34981"/>
                        <a:pt x="784600" y="31102"/>
                      </a:cubicBezTo>
                      <a:cubicBezTo>
                        <a:pt x="786263" y="28330"/>
                        <a:pt x="787649" y="25005"/>
                        <a:pt x="788204" y="21679"/>
                      </a:cubicBezTo>
                      <a:cubicBezTo>
                        <a:pt x="788758" y="18631"/>
                        <a:pt x="788204" y="15306"/>
                        <a:pt x="788204" y="11980"/>
                      </a:cubicBezTo>
                      <a:cubicBezTo>
                        <a:pt x="788204" y="6992"/>
                        <a:pt x="789867" y="2004"/>
                        <a:pt x="795135" y="341"/>
                      </a:cubicBezTo>
                      <a:cubicBezTo>
                        <a:pt x="800956" y="-1322"/>
                        <a:pt x="803728" y="3389"/>
                        <a:pt x="805392" y="8100"/>
                      </a:cubicBezTo>
                      <a:cubicBezTo>
                        <a:pt x="807887" y="15028"/>
                        <a:pt x="810105" y="21956"/>
                        <a:pt x="813709" y="28330"/>
                      </a:cubicBezTo>
                      <a:cubicBezTo>
                        <a:pt x="815650" y="31933"/>
                        <a:pt x="817313" y="34704"/>
                        <a:pt x="817590" y="38584"/>
                      </a:cubicBezTo>
                      <a:cubicBezTo>
                        <a:pt x="817868" y="43295"/>
                        <a:pt x="819531" y="47452"/>
                        <a:pt x="822026" y="51609"/>
                      </a:cubicBezTo>
                      <a:cubicBezTo>
                        <a:pt x="824798" y="56597"/>
                        <a:pt x="827848" y="61031"/>
                        <a:pt x="828679" y="66850"/>
                      </a:cubicBezTo>
                      <a:cubicBezTo>
                        <a:pt x="829511" y="73778"/>
                        <a:pt x="828957" y="80983"/>
                        <a:pt x="830066" y="87911"/>
                      </a:cubicBezTo>
                      <a:cubicBezTo>
                        <a:pt x="830897" y="92068"/>
                        <a:pt x="832284" y="99550"/>
                        <a:pt x="837828" y="99828"/>
                      </a:cubicBezTo>
                      <a:cubicBezTo>
                        <a:pt x="840046" y="99828"/>
                        <a:pt x="842264" y="99273"/>
                        <a:pt x="844205" y="98719"/>
                      </a:cubicBezTo>
                      <a:cubicBezTo>
                        <a:pt x="846977" y="98165"/>
                        <a:pt x="850026" y="98442"/>
                        <a:pt x="852799" y="99273"/>
                      </a:cubicBezTo>
                      <a:cubicBezTo>
                        <a:pt x="859730" y="101491"/>
                        <a:pt x="866106" y="106479"/>
                        <a:pt x="871374" y="111744"/>
                      </a:cubicBezTo>
                      <a:cubicBezTo>
                        <a:pt x="874701" y="115070"/>
                        <a:pt x="876641" y="118118"/>
                        <a:pt x="876641" y="122829"/>
                      </a:cubicBezTo>
                      <a:cubicBezTo>
                        <a:pt x="876641" y="134468"/>
                        <a:pt x="876641" y="146107"/>
                        <a:pt x="880522" y="157192"/>
                      </a:cubicBezTo>
                      <a:cubicBezTo>
                        <a:pt x="881077" y="158855"/>
                        <a:pt x="881631" y="161072"/>
                        <a:pt x="883018" y="162180"/>
                      </a:cubicBezTo>
                      <a:cubicBezTo>
                        <a:pt x="884958" y="163843"/>
                        <a:pt x="886622" y="165506"/>
                        <a:pt x="888562" y="166891"/>
                      </a:cubicBezTo>
                      <a:cubicBezTo>
                        <a:pt x="891889" y="166891"/>
                        <a:pt x="895493" y="168000"/>
                        <a:pt x="895770" y="171880"/>
                      </a:cubicBezTo>
                      <a:cubicBezTo>
                        <a:pt x="895770" y="173542"/>
                        <a:pt x="895770" y="175205"/>
                        <a:pt x="895770" y="176868"/>
                      </a:cubicBezTo>
                      <a:cubicBezTo>
                        <a:pt x="895770" y="178808"/>
                        <a:pt x="896325" y="180747"/>
                        <a:pt x="896602" y="182687"/>
                      </a:cubicBezTo>
                      <a:cubicBezTo>
                        <a:pt x="897711" y="187398"/>
                        <a:pt x="898266" y="191832"/>
                        <a:pt x="897988" y="196821"/>
                      </a:cubicBezTo>
                      <a:cubicBezTo>
                        <a:pt x="897988" y="198760"/>
                        <a:pt x="897711" y="200423"/>
                        <a:pt x="897434" y="202363"/>
                      </a:cubicBezTo>
                      <a:cubicBezTo>
                        <a:pt x="897434" y="203471"/>
                        <a:pt x="896879" y="204857"/>
                        <a:pt x="897988" y="205965"/>
                      </a:cubicBezTo>
                      <a:cubicBezTo>
                        <a:pt x="899097" y="207074"/>
                        <a:pt x="900760" y="207074"/>
                        <a:pt x="901592" y="208460"/>
                      </a:cubicBezTo>
                      <a:cubicBezTo>
                        <a:pt x="902978" y="210122"/>
                        <a:pt x="902978" y="212339"/>
                        <a:pt x="902978" y="214556"/>
                      </a:cubicBezTo>
                      <a:cubicBezTo>
                        <a:pt x="902978" y="218990"/>
                        <a:pt x="903533" y="222870"/>
                        <a:pt x="905751" y="227027"/>
                      </a:cubicBezTo>
                      <a:cubicBezTo>
                        <a:pt x="907691" y="230629"/>
                        <a:pt x="910187" y="232846"/>
                        <a:pt x="914068" y="233955"/>
                      </a:cubicBezTo>
                      <a:cubicBezTo>
                        <a:pt x="918226" y="235063"/>
                        <a:pt x="922662" y="234786"/>
                        <a:pt x="927098" y="235618"/>
                      </a:cubicBezTo>
                      <a:cubicBezTo>
                        <a:pt x="931256" y="236172"/>
                        <a:pt x="935138" y="238111"/>
                        <a:pt x="937910" y="241437"/>
                      </a:cubicBezTo>
                      <a:cubicBezTo>
                        <a:pt x="940127" y="244208"/>
                        <a:pt x="939851" y="248919"/>
                        <a:pt x="943732" y="250305"/>
                      </a:cubicBezTo>
                      <a:cubicBezTo>
                        <a:pt x="945395" y="250859"/>
                        <a:pt x="947336" y="250859"/>
                        <a:pt x="949276" y="251136"/>
                      </a:cubicBezTo>
                      <a:cubicBezTo>
                        <a:pt x="950940" y="251413"/>
                        <a:pt x="952326" y="252245"/>
                        <a:pt x="953712" y="253353"/>
                      </a:cubicBezTo>
                      <a:cubicBezTo>
                        <a:pt x="955099" y="254185"/>
                        <a:pt x="956762" y="255293"/>
                        <a:pt x="957871" y="256679"/>
                      </a:cubicBezTo>
                      <a:cubicBezTo>
                        <a:pt x="958980" y="258064"/>
                        <a:pt x="959811" y="259727"/>
                        <a:pt x="960920" y="261113"/>
                      </a:cubicBezTo>
                      <a:cubicBezTo>
                        <a:pt x="961752" y="262221"/>
                        <a:pt x="962861" y="263052"/>
                        <a:pt x="964524" y="263052"/>
                      </a:cubicBezTo>
                      <a:cubicBezTo>
                        <a:pt x="965910" y="263052"/>
                        <a:pt x="967297" y="263052"/>
                        <a:pt x="968406" y="263607"/>
                      </a:cubicBezTo>
                      <a:cubicBezTo>
                        <a:pt x="971733" y="265547"/>
                        <a:pt x="970623" y="270535"/>
                        <a:pt x="970623" y="273583"/>
                      </a:cubicBezTo>
                      <a:cubicBezTo>
                        <a:pt x="970623" y="277186"/>
                        <a:pt x="972287" y="279680"/>
                        <a:pt x="974505" y="282451"/>
                      </a:cubicBezTo>
                      <a:cubicBezTo>
                        <a:pt x="976445" y="284668"/>
                        <a:pt x="979218" y="285222"/>
                        <a:pt x="981158" y="287439"/>
                      </a:cubicBezTo>
                      <a:cubicBezTo>
                        <a:pt x="983376" y="289933"/>
                        <a:pt x="985594" y="291596"/>
                        <a:pt x="986149" y="295199"/>
                      </a:cubicBezTo>
                      <a:cubicBezTo>
                        <a:pt x="986149" y="297416"/>
                        <a:pt x="986149" y="299633"/>
                        <a:pt x="986426" y="301572"/>
                      </a:cubicBezTo>
                      <a:cubicBezTo>
                        <a:pt x="986703" y="303235"/>
                        <a:pt x="987535" y="304621"/>
                        <a:pt x="988643" y="306006"/>
                      </a:cubicBezTo>
                      <a:cubicBezTo>
                        <a:pt x="990585" y="308777"/>
                        <a:pt x="991416" y="311272"/>
                        <a:pt x="991971" y="314597"/>
                      </a:cubicBezTo>
                      <a:cubicBezTo>
                        <a:pt x="992525" y="318477"/>
                        <a:pt x="993634" y="322079"/>
                        <a:pt x="995020" y="325682"/>
                      </a:cubicBezTo>
                      <a:cubicBezTo>
                        <a:pt x="996406" y="329008"/>
                        <a:pt x="998070" y="331779"/>
                        <a:pt x="1000288" y="334273"/>
                      </a:cubicBezTo>
                      <a:cubicBezTo>
                        <a:pt x="1003060" y="332887"/>
                        <a:pt x="1004723" y="331502"/>
                        <a:pt x="1005001" y="328176"/>
                      </a:cubicBezTo>
                      <a:cubicBezTo>
                        <a:pt x="1005001" y="325682"/>
                        <a:pt x="1003615" y="320417"/>
                        <a:pt x="1006387" y="319031"/>
                      </a:cubicBezTo>
                      <a:cubicBezTo>
                        <a:pt x="1009714" y="317369"/>
                        <a:pt x="1010545" y="321525"/>
                        <a:pt x="1011377" y="323465"/>
                      </a:cubicBezTo>
                      <a:cubicBezTo>
                        <a:pt x="1012208" y="325405"/>
                        <a:pt x="1014426" y="325959"/>
                        <a:pt x="1016367" y="325405"/>
                      </a:cubicBezTo>
                      <a:cubicBezTo>
                        <a:pt x="1018308" y="324851"/>
                        <a:pt x="1022467" y="321525"/>
                        <a:pt x="1024407" y="323188"/>
                      </a:cubicBezTo>
                      <a:cubicBezTo>
                        <a:pt x="1025793" y="324297"/>
                        <a:pt x="1026070" y="327068"/>
                        <a:pt x="1026348" y="328730"/>
                      </a:cubicBezTo>
                      <a:cubicBezTo>
                        <a:pt x="1026348" y="334827"/>
                        <a:pt x="1028288" y="340647"/>
                        <a:pt x="1028288" y="346743"/>
                      </a:cubicBezTo>
                      <a:cubicBezTo>
                        <a:pt x="1028288" y="348960"/>
                        <a:pt x="1027179" y="350623"/>
                        <a:pt x="1027456" y="352840"/>
                      </a:cubicBezTo>
                      <a:cubicBezTo>
                        <a:pt x="1028011" y="355611"/>
                        <a:pt x="1030229" y="356997"/>
                        <a:pt x="1032724" y="358382"/>
                      </a:cubicBezTo>
                      <a:cubicBezTo>
                        <a:pt x="1035496" y="359768"/>
                        <a:pt x="1037714" y="361985"/>
                        <a:pt x="1040209" y="363925"/>
                      </a:cubicBezTo>
                      <a:cubicBezTo>
                        <a:pt x="1041873" y="365310"/>
                        <a:pt x="1043813" y="366696"/>
                        <a:pt x="1045476" y="368359"/>
                      </a:cubicBezTo>
                      <a:cubicBezTo>
                        <a:pt x="1046586" y="369467"/>
                        <a:pt x="1047694" y="370299"/>
                        <a:pt x="1049081" y="371130"/>
                      </a:cubicBezTo>
                      <a:cubicBezTo>
                        <a:pt x="1052131" y="372793"/>
                        <a:pt x="1054903" y="374456"/>
                        <a:pt x="1057121" y="377227"/>
                      </a:cubicBezTo>
                      <a:cubicBezTo>
                        <a:pt x="1059338" y="379998"/>
                        <a:pt x="1061279" y="383600"/>
                        <a:pt x="1062942" y="386926"/>
                      </a:cubicBezTo>
                      <a:cubicBezTo>
                        <a:pt x="1064606" y="390528"/>
                        <a:pt x="1066824" y="393300"/>
                        <a:pt x="1069041" y="396625"/>
                      </a:cubicBezTo>
                      <a:cubicBezTo>
                        <a:pt x="1070983" y="399119"/>
                        <a:pt x="1072923" y="401613"/>
                        <a:pt x="1074586" y="404385"/>
                      </a:cubicBezTo>
                      <a:cubicBezTo>
                        <a:pt x="1075418" y="405770"/>
                        <a:pt x="1076250" y="407156"/>
                        <a:pt x="1077082" y="408264"/>
                      </a:cubicBezTo>
                      <a:cubicBezTo>
                        <a:pt x="1078190" y="409927"/>
                        <a:pt x="1078745" y="409927"/>
                        <a:pt x="1080408" y="410204"/>
                      </a:cubicBezTo>
                      <a:cubicBezTo>
                        <a:pt x="1081240" y="410204"/>
                        <a:pt x="1082903" y="409650"/>
                        <a:pt x="1083735" y="410204"/>
                      </a:cubicBezTo>
                      <a:cubicBezTo>
                        <a:pt x="1085121" y="411036"/>
                        <a:pt x="1085953" y="414084"/>
                        <a:pt x="1086507" y="415469"/>
                      </a:cubicBezTo>
                      <a:cubicBezTo>
                        <a:pt x="1087339" y="418518"/>
                        <a:pt x="1085399" y="421289"/>
                        <a:pt x="1086230" y="424338"/>
                      </a:cubicBezTo>
                      <a:cubicBezTo>
                        <a:pt x="1086785" y="426554"/>
                        <a:pt x="1089280" y="426277"/>
                        <a:pt x="1090666" y="427386"/>
                      </a:cubicBezTo>
                      <a:cubicBezTo>
                        <a:pt x="1091775" y="428217"/>
                        <a:pt x="1092329" y="430157"/>
                        <a:pt x="1091775" y="431543"/>
                      </a:cubicBezTo>
                      <a:cubicBezTo>
                        <a:pt x="1091498" y="432374"/>
                        <a:pt x="1090666" y="432928"/>
                        <a:pt x="1090111" y="433760"/>
                      </a:cubicBezTo>
                      <a:cubicBezTo>
                        <a:pt x="1089280" y="435145"/>
                        <a:pt x="1087893" y="436808"/>
                        <a:pt x="1087339" y="438471"/>
                      </a:cubicBezTo>
                      <a:cubicBezTo>
                        <a:pt x="1086507" y="440688"/>
                        <a:pt x="1086785" y="443459"/>
                        <a:pt x="1086507" y="445676"/>
                      </a:cubicBezTo>
                      <a:cubicBezTo>
                        <a:pt x="1087617" y="448447"/>
                        <a:pt x="1089557" y="451495"/>
                        <a:pt x="1089834" y="454544"/>
                      </a:cubicBezTo>
                      <a:cubicBezTo>
                        <a:pt x="1090111" y="458701"/>
                        <a:pt x="1085675" y="460917"/>
                        <a:pt x="1086507" y="465351"/>
                      </a:cubicBezTo>
                      <a:cubicBezTo>
                        <a:pt x="1087062" y="467846"/>
                        <a:pt x="1088448" y="472557"/>
                        <a:pt x="1092052" y="472279"/>
                      </a:cubicBezTo>
                      <a:cubicBezTo>
                        <a:pt x="1093161" y="472279"/>
                        <a:pt x="1094547" y="470894"/>
                        <a:pt x="1095656" y="471448"/>
                      </a:cubicBezTo>
                      <a:cubicBezTo>
                        <a:pt x="1096765" y="472002"/>
                        <a:pt x="1096488" y="474497"/>
                        <a:pt x="1096210" y="475605"/>
                      </a:cubicBezTo>
                      <a:cubicBezTo>
                        <a:pt x="1095934" y="477268"/>
                        <a:pt x="1095379" y="478653"/>
                        <a:pt x="1095379" y="480316"/>
                      </a:cubicBezTo>
                      <a:cubicBezTo>
                        <a:pt x="1095379" y="481979"/>
                        <a:pt x="1096488" y="483364"/>
                        <a:pt x="1097042" y="484750"/>
                      </a:cubicBezTo>
                      <a:cubicBezTo>
                        <a:pt x="1098428" y="488353"/>
                        <a:pt x="1098151" y="491678"/>
                        <a:pt x="1098706" y="495281"/>
                      </a:cubicBezTo>
                      <a:cubicBezTo>
                        <a:pt x="1098983" y="496943"/>
                        <a:pt x="1099815" y="498606"/>
                        <a:pt x="1099815" y="500269"/>
                      </a:cubicBezTo>
                      <a:cubicBezTo>
                        <a:pt x="1099815" y="502209"/>
                        <a:pt x="1098983" y="504148"/>
                        <a:pt x="1098706" y="506088"/>
                      </a:cubicBezTo>
                      <a:cubicBezTo>
                        <a:pt x="1098428" y="508583"/>
                        <a:pt x="1098151" y="510522"/>
                        <a:pt x="1097042" y="512739"/>
                      </a:cubicBezTo>
                      <a:cubicBezTo>
                        <a:pt x="1095934" y="515233"/>
                        <a:pt x="1094547" y="517727"/>
                        <a:pt x="1094270" y="520499"/>
                      </a:cubicBezTo>
                      <a:cubicBezTo>
                        <a:pt x="1093992" y="522716"/>
                        <a:pt x="1093992" y="524933"/>
                        <a:pt x="1093161" y="527150"/>
                      </a:cubicBezTo>
                      <a:cubicBezTo>
                        <a:pt x="1092329" y="529089"/>
                        <a:pt x="1092052" y="530752"/>
                        <a:pt x="1092052" y="532692"/>
                      </a:cubicBezTo>
                      <a:cubicBezTo>
                        <a:pt x="1092052" y="536295"/>
                        <a:pt x="1092052" y="540452"/>
                        <a:pt x="1090666" y="544054"/>
                      </a:cubicBezTo>
                      <a:cubicBezTo>
                        <a:pt x="1089557" y="546548"/>
                        <a:pt x="1088171" y="548488"/>
                        <a:pt x="1087617" y="551259"/>
                      </a:cubicBezTo>
                      <a:cubicBezTo>
                        <a:pt x="1087062" y="553476"/>
                        <a:pt x="1086785" y="555970"/>
                        <a:pt x="1085953" y="558187"/>
                      </a:cubicBezTo>
                      <a:cubicBezTo>
                        <a:pt x="1085399" y="560127"/>
                        <a:pt x="1085399" y="562067"/>
                        <a:pt x="1085121" y="564007"/>
                      </a:cubicBezTo>
                      <a:cubicBezTo>
                        <a:pt x="1084844" y="566224"/>
                        <a:pt x="1084567" y="568164"/>
                        <a:pt x="1084012" y="570381"/>
                      </a:cubicBezTo>
                      <a:cubicBezTo>
                        <a:pt x="1083735" y="572043"/>
                        <a:pt x="1083735" y="573983"/>
                        <a:pt x="1083735" y="575646"/>
                      </a:cubicBezTo>
                      <a:cubicBezTo>
                        <a:pt x="1083735" y="577032"/>
                        <a:pt x="1083735" y="578417"/>
                        <a:pt x="1083458" y="579803"/>
                      </a:cubicBezTo>
                      <a:cubicBezTo>
                        <a:pt x="1083458" y="581743"/>
                        <a:pt x="1082349" y="583128"/>
                        <a:pt x="1082072" y="585068"/>
                      </a:cubicBezTo>
                      <a:cubicBezTo>
                        <a:pt x="1081517" y="588671"/>
                        <a:pt x="1080408" y="592827"/>
                        <a:pt x="1077636" y="595322"/>
                      </a:cubicBezTo>
                      <a:cubicBezTo>
                        <a:pt x="1076527" y="596430"/>
                        <a:pt x="1075418" y="597816"/>
                        <a:pt x="1074309" y="598924"/>
                      </a:cubicBezTo>
                      <a:cubicBezTo>
                        <a:pt x="1073200" y="600310"/>
                        <a:pt x="1072923" y="602250"/>
                        <a:pt x="1072369" y="603912"/>
                      </a:cubicBezTo>
                      <a:cubicBezTo>
                        <a:pt x="1071537" y="606684"/>
                        <a:pt x="1072369" y="609732"/>
                        <a:pt x="1071537" y="612503"/>
                      </a:cubicBezTo>
                      <a:cubicBezTo>
                        <a:pt x="1070428" y="616106"/>
                        <a:pt x="1067655" y="617768"/>
                        <a:pt x="1065160" y="620263"/>
                      </a:cubicBezTo>
                      <a:cubicBezTo>
                        <a:pt x="1063220" y="622203"/>
                        <a:pt x="1060448" y="623865"/>
                        <a:pt x="1058230" y="625251"/>
                      </a:cubicBezTo>
                      <a:cubicBezTo>
                        <a:pt x="1056843" y="626359"/>
                        <a:pt x="1055735" y="627191"/>
                        <a:pt x="1054625" y="628576"/>
                      </a:cubicBezTo>
                      <a:cubicBezTo>
                        <a:pt x="1053517" y="629962"/>
                        <a:pt x="1051853" y="630793"/>
                        <a:pt x="1050744" y="631902"/>
                      </a:cubicBezTo>
                      <a:cubicBezTo>
                        <a:pt x="1049081" y="633287"/>
                        <a:pt x="1047140" y="634950"/>
                        <a:pt x="1045754" y="636613"/>
                      </a:cubicBezTo>
                      <a:cubicBezTo>
                        <a:pt x="1044368" y="638275"/>
                        <a:pt x="1044368" y="640216"/>
                        <a:pt x="1042982" y="641878"/>
                      </a:cubicBezTo>
                      <a:cubicBezTo>
                        <a:pt x="1040487" y="644926"/>
                        <a:pt x="1037437" y="647421"/>
                        <a:pt x="1036051" y="651023"/>
                      </a:cubicBezTo>
                      <a:cubicBezTo>
                        <a:pt x="1035773" y="652132"/>
                        <a:pt x="1034942" y="653240"/>
                        <a:pt x="1034942" y="654349"/>
                      </a:cubicBezTo>
                      <a:cubicBezTo>
                        <a:pt x="1034942" y="655457"/>
                        <a:pt x="1035773" y="656288"/>
                        <a:pt x="1035773" y="657397"/>
                      </a:cubicBezTo>
                      <a:cubicBezTo>
                        <a:pt x="1035773" y="659614"/>
                        <a:pt x="1036605" y="662939"/>
                        <a:pt x="1035219" y="664879"/>
                      </a:cubicBezTo>
                      <a:cubicBezTo>
                        <a:pt x="1034387" y="666265"/>
                        <a:pt x="1033001" y="667373"/>
                        <a:pt x="1032170" y="668759"/>
                      </a:cubicBezTo>
                      <a:cubicBezTo>
                        <a:pt x="1031338" y="670145"/>
                        <a:pt x="1031060" y="671530"/>
                        <a:pt x="1030229" y="672916"/>
                      </a:cubicBezTo>
                      <a:cubicBezTo>
                        <a:pt x="1028842" y="675133"/>
                        <a:pt x="1027734" y="677627"/>
                        <a:pt x="1026625" y="679844"/>
                      </a:cubicBezTo>
                      <a:cubicBezTo>
                        <a:pt x="1025516" y="682338"/>
                        <a:pt x="1024407" y="685109"/>
                        <a:pt x="1024684" y="688157"/>
                      </a:cubicBezTo>
                      <a:cubicBezTo>
                        <a:pt x="1024961" y="690929"/>
                        <a:pt x="1025516" y="693700"/>
                        <a:pt x="1025516" y="696471"/>
                      </a:cubicBezTo>
                      <a:cubicBezTo>
                        <a:pt x="1025516" y="698688"/>
                        <a:pt x="1024961" y="699797"/>
                        <a:pt x="1023575" y="701459"/>
                      </a:cubicBezTo>
                      <a:cubicBezTo>
                        <a:pt x="1022467" y="702845"/>
                        <a:pt x="1020803" y="703399"/>
                        <a:pt x="1019417" y="704508"/>
                      </a:cubicBezTo>
                      <a:cubicBezTo>
                        <a:pt x="1016644" y="706725"/>
                        <a:pt x="1013595" y="708665"/>
                        <a:pt x="1012486" y="711990"/>
                      </a:cubicBezTo>
                      <a:cubicBezTo>
                        <a:pt x="1011377" y="715316"/>
                        <a:pt x="1009436" y="718087"/>
                        <a:pt x="1008050" y="721135"/>
                      </a:cubicBezTo>
                      <a:cubicBezTo>
                        <a:pt x="1007496" y="722798"/>
                        <a:pt x="1007219" y="724460"/>
                        <a:pt x="1007219" y="726123"/>
                      </a:cubicBezTo>
                      <a:cubicBezTo>
                        <a:pt x="1007219" y="727509"/>
                        <a:pt x="1007219" y="730003"/>
                        <a:pt x="1006664" y="731388"/>
                      </a:cubicBezTo>
                      <a:cubicBezTo>
                        <a:pt x="1006664" y="731388"/>
                        <a:pt x="1006109" y="731388"/>
                        <a:pt x="1006109" y="731388"/>
                      </a:cubicBezTo>
                      <a:cubicBezTo>
                        <a:pt x="1006109" y="731666"/>
                        <a:pt x="1005833" y="732220"/>
                        <a:pt x="1005555" y="732497"/>
                      </a:cubicBezTo>
                      <a:cubicBezTo>
                        <a:pt x="1005555" y="733605"/>
                        <a:pt x="1005555" y="734991"/>
                        <a:pt x="1004446" y="735823"/>
                      </a:cubicBezTo>
                      <a:cubicBezTo>
                        <a:pt x="1003891" y="736654"/>
                        <a:pt x="1003337" y="737208"/>
                        <a:pt x="1002783" y="738039"/>
                      </a:cubicBezTo>
                      <a:cubicBezTo>
                        <a:pt x="1001119" y="741365"/>
                        <a:pt x="998070" y="745244"/>
                        <a:pt x="998902" y="749124"/>
                      </a:cubicBezTo>
                      <a:cubicBezTo>
                        <a:pt x="998902" y="749956"/>
                        <a:pt x="999456" y="750233"/>
                        <a:pt x="1000010" y="751064"/>
                      </a:cubicBezTo>
                      <a:cubicBezTo>
                        <a:pt x="1000565" y="751895"/>
                        <a:pt x="1000565" y="753004"/>
                        <a:pt x="1000842" y="754113"/>
                      </a:cubicBezTo>
                      <a:cubicBezTo>
                        <a:pt x="1000842" y="756052"/>
                        <a:pt x="1001674" y="757438"/>
                        <a:pt x="1002783" y="759101"/>
                      </a:cubicBezTo>
                      <a:cubicBezTo>
                        <a:pt x="1005001" y="762426"/>
                        <a:pt x="1002783" y="769354"/>
                        <a:pt x="999456" y="771294"/>
                      </a:cubicBezTo>
                      <a:cubicBezTo>
                        <a:pt x="997515" y="772403"/>
                        <a:pt x="995020" y="772957"/>
                        <a:pt x="992802" y="773511"/>
                      </a:cubicBezTo>
                      <a:cubicBezTo>
                        <a:pt x="990030" y="774342"/>
                        <a:pt x="988367" y="775728"/>
                        <a:pt x="986149" y="777945"/>
                      </a:cubicBezTo>
                      <a:cubicBezTo>
                        <a:pt x="984485" y="779608"/>
                        <a:pt x="982822" y="780439"/>
                        <a:pt x="980604" y="780993"/>
                      </a:cubicBezTo>
                      <a:cubicBezTo>
                        <a:pt x="978386" y="781548"/>
                        <a:pt x="976723" y="781548"/>
                        <a:pt x="974505" y="781548"/>
                      </a:cubicBezTo>
                      <a:cubicBezTo>
                        <a:pt x="972009" y="781548"/>
                        <a:pt x="969792" y="782102"/>
                        <a:pt x="967297" y="782102"/>
                      </a:cubicBezTo>
                      <a:cubicBezTo>
                        <a:pt x="965634" y="782102"/>
                        <a:pt x="963692" y="782102"/>
                        <a:pt x="962029" y="782102"/>
                      </a:cubicBezTo>
                      <a:cubicBezTo>
                        <a:pt x="958148" y="782656"/>
                        <a:pt x="954267" y="781270"/>
                        <a:pt x="950663" y="782933"/>
                      </a:cubicBezTo>
                      <a:cubicBezTo>
                        <a:pt x="948168" y="784042"/>
                        <a:pt x="945950" y="785150"/>
                        <a:pt x="943455" y="786536"/>
                      </a:cubicBezTo>
                      <a:cubicBezTo>
                        <a:pt x="940959" y="787921"/>
                        <a:pt x="938464" y="788753"/>
                        <a:pt x="936246" y="790693"/>
                      </a:cubicBezTo>
                      <a:cubicBezTo>
                        <a:pt x="933752" y="792633"/>
                        <a:pt x="931256" y="794295"/>
                        <a:pt x="929038" y="796512"/>
                      </a:cubicBezTo>
                      <a:cubicBezTo>
                        <a:pt x="925711" y="799561"/>
                        <a:pt x="921830" y="801777"/>
                        <a:pt x="917949" y="804272"/>
                      </a:cubicBezTo>
                      <a:cubicBezTo>
                        <a:pt x="914900" y="807320"/>
                        <a:pt x="911018" y="806489"/>
                        <a:pt x="906859" y="807597"/>
                      </a:cubicBezTo>
                      <a:cubicBezTo>
                        <a:pt x="904365" y="808151"/>
                        <a:pt x="903810" y="809260"/>
                        <a:pt x="904365" y="811754"/>
                      </a:cubicBezTo>
                      <a:cubicBezTo>
                        <a:pt x="904919" y="813971"/>
                        <a:pt x="906305" y="819236"/>
                        <a:pt x="902978" y="820067"/>
                      </a:cubicBezTo>
                      <a:cubicBezTo>
                        <a:pt x="900484" y="820899"/>
                        <a:pt x="898820" y="817851"/>
                        <a:pt x="897156" y="816465"/>
                      </a:cubicBezTo>
                      <a:cubicBezTo>
                        <a:pt x="895493" y="815079"/>
                        <a:pt x="893553" y="813694"/>
                        <a:pt x="891335" y="813139"/>
                      </a:cubicBezTo>
                      <a:cubicBezTo>
                        <a:pt x="889394" y="812585"/>
                        <a:pt x="887453" y="813139"/>
                        <a:pt x="886067" y="811477"/>
                      </a:cubicBezTo>
                      <a:cubicBezTo>
                        <a:pt x="884681" y="809814"/>
                        <a:pt x="884958" y="807043"/>
                        <a:pt x="882740" y="805934"/>
                      </a:cubicBezTo>
                      <a:cubicBezTo>
                        <a:pt x="881354" y="805380"/>
                        <a:pt x="879691" y="805380"/>
                        <a:pt x="878305" y="805380"/>
                      </a:cubicBezTo>
                      <a:cubicBezTo>
                        <a:pt x="876641" y="805380"/>
                        <a:pt x="875255" y="805103"/>
                        <a:pt x="873869" y="804549"/>
                      </a:cubicBezTo>
                      <a:cubicBezTo>
                        <a:pt x="871651" y="803994"/>
                        <a:pt x="869710" y="803440"/>
                        <a:pt x="868047" y="801777"/>
                      </a:cubicBezTo>
                      <a:cubicBezTo>
                        <a:pt x="870542" y="801223"/>
                        <a:pt x="873314" y="800946"/>
                        <a:pt x="875809" y="800115"/>
                      </a:cubicBezTo>
                      <a:cubicBezTo>
                        <a:pt x="876919" y="799838"/>
                        <a:pt x="879968" y="799006"/>
                        <a:pt x="879968" y="797344"/>
                      </a:cubicBezTo>
                      <a:cubicBezTo>
                        <a:pt x="879968" y="795681"/>
                        <a:pt x="876919" y="795958"/>
                        <a:pt x="875809" y="796235"/>
                      </a:cubicBezTo>
                      <a:cubicBezTo>
                        <a:pt x="873591" y="796512"/>
                        <a:pt x="871928" y="797344"/>
                        <a:pt x="869988" y="798452"/>
                      </a:cubicBezTo>
                      <a:cubicBezTo>
                        <a:pt x="868602" y="799283"/>
                        <a:pt x="867492" y="799561"/>
                        <a:pt x="865829" y="799283"/>
                      </a:cubicBezTo>
                      <a:cubicBezTo>
                        <a:pt x="865274" y="799283"/>
                        <a:pt x="862779" y="799006"/>
                        <a:pt x="863057" y="797898"/>
                      </a:cubicBezTo>
                      <a:cubicBezTo>
                        <a:pt x="863057" y="797066"/>
                        <a:pt x="865829" y="795681"/>
                        <a:pt x="866384" y="794849"/>
                      </a:cubicBezTo>
                      <a:cubicBezTo>
                        <a:pt x="867492" y="793464"/>
                        <a:pt x="867492" y="792078"/>
                        <a:pt x="867492" y="790138"/>
                      </a:cubicBezTo>
                      <a:cubicBezTo>
                        <a:pt x="867492" y="789030"/>
                        <a:pt x="867770" y="787644"/>
                        <a:pt x="867492" y="786536"/>
                      </a:cubicBezTo>
                      <a:cubicBezTo>
                        <a:pt x="867492" y="784873"/>
                        <a:pt x="865552" y="784042"/>
                        <a:pt x="864166" y="783487"/>
                      </a:cubicBezTo>
                      <a:cubicBezTo>
                        <a:pt x="862225" y="782933"/>
                        <a:pt x="860285" y="782656"/>
                        <a:pt x="858343" y="784042"/>
                      </a:cubicBezTo>
                      <a:cubicBezTo>
                        <a:pt x="856957" y="785150"/>
                        <a:pt x="856126" y="786536"/>
                        <a:pt x="854462" y="787644"/>
                      </a:cubicBezTo>
                      <a:cubicBezTo>
                        <a:pt x="853354" y="788476"/>
                        <a:pt x="851136" y="788753"/>
                        <a:pt x="850304" y="790138"/>
                      </a:cubicBezTo>
                      <a:cubicBezTo>
                        <a:pt x="849472" y="791247"/>
                        <a:pt x="850858" y="792633"/>
                        <a:pt x="851690" y="793464"/>
                      </a:cubicBezTo>
                      <a:cubicBezTo>
                        <a:pt x="852522" y="794572"/>
                        <a:pt x="853631" y="796235"/>
                        <a:pt x="852522" y="797621"/>
                      </a:cubicBezTo>
                      <a:cubicBezTo>
                        <a:pt x="850858" y="799283"/>
                        <a:pt x="847532" y="799561"/>
                        <a:pt x="845591" y="799838"/>
                      </a:cubicBezTo>
                      <a:cubicBezTo>
                        <a:pt x="843096" y="800392"/>
                        <a:pt x="840323" y="800946"/>
                        <a:pt x="838383" y="802886"/>
                      </a:cubicBezTo>
                      <a:cubicBezTo>
                        <a:pt x="836996" y="803994"/>
                        <a:pt x="836165" y="805657"/>
                        <a:pt x="835056" y="807043"/>
                      </a:cubicBezTo>
                      <a:cubicBezTo>
                        <a:pt x="833115" y="809537"/>
                        <a:pt x="829234" y="811200"/>
                        <a:pt x="826185" y="810923"/>
                      </a:cubicBezTo>
                      <a:cubicBezTo>
                        <a:pt x="824798" y="810923"/>
                        <a:pt x="823135" y="810091"/>
                        <a:pt x="821749" y="809814"/>
                      </a:cubicBezTo>
                      <a:cubicBezTo>
                        <a:pt x="819531" y="809260"/>
                        <a:pt x="817590" y="808705"/>
                        <a:pt x="815372" y="808151"/>
                      </a:cubicBezTo>
                      <a:cubicBezTo>
                        <a:pt x="813432" y="806766"/>
                        <a:pt x="811491" y="805380"/>
                        <a:pt x="809551" y="804272"/>
                      </a:cubicBezTo>
                      <a:cubicBezTo>
                        <a:pt x="807333" y="803163"/>
                        <a:pt x="805115" y="802332"/>
                        <a:pt x="802897" y="801223"/>
                      </a:cubicBezTo>
                      <a:cubicBezTo>
                        <a:pt x="799847" y="799561"/>
                        <a:pt x="797352" y="796789"/>
                        <a:pt x="794303" y="795681"/>
                      </a:cubicBezTo>
                      <a:cubicBezTo>
                        <a:pt x="790421" y="794295"/>
                        <a:pt x="785431" y="795126"/>
                        <a:pt x="781550" y="795681"/>
                      </a:cubicBezTo>
                      <a:cubicBezTo>
                        <a:pt x="780163" y="795681"/>
                        <a:pt x="779609" y="795126"/>
                        <a:pt x="778500" y="794572"/>
                      </a:cubicBezTo>
                      <a:cubicBezTo>
                        <a:pt x="776837" y="793741"/>
                        <a:pt x="776005" y="795126"/>
                        <a:pt x="774896" y="796235"/>
                      </a:cubicBezTo>
                      <a:cubicBezTo>
                        <a:pt x="772956" y="798175"/>
                        <a:pt x="769628" y="798729"/>
                        <a:pt x="767965" y="796235"/>
                      </a:cubicBezTo>
                      <a:cubicBezTo>
                        <a:pt x="767134" y="795126"/>
                        <a:pt x="767134" y="793464"/>
                        <a:pt x="765747" y="792633"/>
                      </a:cubicBezTo>
                      <a:cubicBezTo>
                        <a:pt x="763807" y="791247"/>
                        <a:pt x="761311" y="790693"/>
                        <a:pt x="759094" y="789584"/>
                      </a:cubicBezTo>
                      <a:cubicBezTo>
                        <a:pt x="755767" y="787644"/>
                        <a:pt x="751886" y="786813"/>
                        <a:pt x="748005" y="785982"/>
                      </a:cubicBezTo>
                      <a:cubicBezTo>
                        <a:pt x="745232" y="785150"/>
                        <a:pt x="743291" y="783487"/>
                        <a:pt x="741628" y="780993"/>
                      </a:cubicBezTo>
                      <a:cubicBezTo>
                        <a:pt x="740796" y="779885"/>
                        <a:pt x="739688" y="778499"/>
                        <a:pt x="738856" y="777391"/>
                      </a:cubicBezTo>
                      <a:cubicBezTo>
                        <a:pt x="737470" y="776005"/>
                        <a:pt x="736638" y="774065"/>
                        <a:pt x="735529" y="772403"/>
                      </a:cubicBezTo>
                      <a:cubicBezTo>
                        <a:pt x="734420" y="771017"/>
                        <a:pt x="733311" y="770185"/>
                        <a:pt x="731925" y="769354"/>
                      </a:cubicBezTo>
                      <a:cubicBezTo>
                        <a:pt x="730261" y="768246"/>
                        <a:pt x="728875" y="766306"/>
                        <a:pt x="727489" y="764920"/>
                      </a:cubicBezTo>
                      <a:cubicBezTo>
                        <a:pt x="724717" y="760764"/>
                        <a:pt x="722776" y="756884"/>
                        <a:pt x="725271" y="752173"/>
                      </a:cubicBezTo>
                      <a:cubicBezTo>
                        <a:pt x="726380" y="749956"/>
                        <a:pt x="727767" y="748016"/>
                        <a:pt x="728043" y="745799"/>
                      </a:cubicBezTo>
                      <a:cubicBezTo>
                        <a:pt x="728043" y="742751"/>
                        <a:pt x="726935" y="739702"/>
                        <a:pt x="725271" y="737208"/>
                      </a:cubicBezTo>
                      <a:cubicBezTo>
                        <a:pt x="723608" y="734437"/>
                        <a:pt x="721667" y="732220"/>
                        <a:pt x="719172" y="730003"/>
                      </a:cubicBezTo>
                      <a:cubicBezTo>
                        <a:pt x="717509" y="728617"/>
                        <a:pt x="716123" y="727232"/>
                        <a:pt x="715013" y="725292"/>
                      </a:cubicBezTo>
                      <a:cubicBezTo>
                        <a:pt x="713905" y="723352"/>
                        <a:pt x="712519" y="721135"/>
                        <a:pt x="711409" y="718918"/>
                      </a:cubicBezTo>
                      <a:cubicBezTo>
                        <a:pt x="710301" y="716701"/>
                        <a:pt x="710301" y="714761"/>
                        <a:pt x="710301" y="712267"/>
                      </a:cubicBezTo>
                      <a:cubicBezTo>
                        <a:pt x="710301" y="710050"/>
                        <a:pt x="710855" y="706725"/>
                        <a:pt x="708637" y="705339"/>
                      </a:cubicBezTo>
                      <a:cubicBezTo>
                        <a:pt x="705588" y="703399"/>
                        <a:pt x="701152" y="705616"/>
                        <a:pt x="698379" y="707002"/>
                      </a:cubicBezTo>
                      <a:cubicBezTo>
                        <a:pt x="694775" y="708665"/>
                        <a:pt x="691172" y="711159"/>
                        <a:pt x="687290" y="711713"/>
                      </a:cubicBezTo>
                      <a:cubicBezTo>
                        <a:pt x="684795" y="711990"/>
                        <a:pt x="684241" y="710327"/>
                        <a:pt x="685072" y="708110"/>
                      </a:cubicBezTo>
                      <a:cubicBezTo>
                        <a:pt x="685904" y="705339"/>
                        <a:pt x="687844" y="703122"/>
                        <a:pt x="689786" y="701182"/>
                      </a:cubicBezTo>
                      <a:cubicBezTo>
                        <a:pt x="691726" y="699242"/>
                        <a:pt x="693389" y="697026"/>
                        <a:pt x="693389" y="694254"/>
                      </a:cubicBezTo>
                      <a:cubicBezTo>
                        <a:pt x="693389" y="690652"/>
                        <a:pt x="691449" y="687049"/>
                        <a:pt x="689508" y="684001"/>
                      </a:cubicBezTo>
                      <a:cubicBezTo>
                        <a:pt x="687568" y="680952"/>
                        <a:pt x="685627" y="677627"/>
                        <a:pt x="683686" y="674578"/>
                      </a:cubicBezTo>
                      <a:cubicBezTo>
                        <a:pt x="682577" y="672916"/>
                        <a:pt x="681191" y="670699"/>
                        <a:pt x="679527" y="672916"/>
                      </a:cubicBezTo>
                      <a:cubicBezTo>
                        <a:pt x="677587" y="675410"/>
                        <a:pt x="677033" y="679013"/>
                        <a:pt x="676478" y="682061"/>
                      </a:cubicBezTo>
                      <a:cubicBezTo>
                        <a:pt x="675646" y="687603"/>
                        <a:pt x="676478" y="695917"/>
                        <a:pt x="668993" y="697026"/>
                      </a:cubicBezTo>
                      <a:cubicBezTo>
                        <a:pt x="667884" y="697026"/>
                        <a:pt x="667052" y="697026"/>
                        <a:pt x="665943" y="697026"/>
                      </a:cubicBezTo>
                      <a:cubicBezTo>
                        <a:pt x="664557" y="697026"/>
                        <a:pt x="663171" y="697303"/>
                        <a:pt x="661785" y="697580"/>
                      </a:cubicBezTo>
                      <a:cubicBezTo>
                        <a:pt x="658735" y="698134"/>
                        <a:pt x="655686" y="698688"/>
                        <a:pt x="652636" y="698965"/>
                      </a:cubicBezTo>
                      <a:cubicBezTo>
                        <a:pt x="650973" y="698965"/>
                        <a:pt x="648755" y="698965"/>
                        <a:pt x="648477" y="697026"/>
                      </a:cubicBezTo>
                      <a:cubicBezTo>
                        <a:pt x="648200" y="694254"/>
                        <a:pt x="651804" y="692869"/>
                        <a:pt x="653745" y="692037"/>
                      </a:cubicBezTo>
                      <a:cubicBezTo>
                        <a:pt x="656240" y="691206"/>
                        <a:pt x="660676" y="691206"/>
                        <a:pt x="662339" y="688989"/>
                      </a:cubicBezTo>
                      <a:cubicBezTo>
                        <a:pt x="663725" y="687326"/>
                        <a:pt x="662616" y="684278"/>
                        <a:pt x="662616" y="682338"/>
                      </a:cubicBezTo>
                      <a:cubicBezTo>
                        <a:pt x="662616" y="680121"/>
                        <a:pt x="663448" y="677904"/>
                        <a:pt x="663725" y="675410"/>
                      </a:cubicBezTo>
                      <a:cubicBezTo>
                        <a:pt x="663725" y="672639"/>
                        <a:pt x="663725" y="670145"/>
                        <a:pt x="664557" y="667650"/>
                      </a:cubicBezTo>
                      <a:cubicBezTo>
                        <a:pt x="665389" y="664879"/>
                        <a:pt x="667607" y="663216"/>
                        <a:pt x="669270" y="661277"/>
                      </a:cubicBezTo>
                      <a:cubicBezTo>
                        <a:pt x="670933" y="659614"/>
                        <a:pt x="671210" y="657674"/>
                        <a:pt x="671765" y="655457"/>
                      </a:cubicBezTo>
                      <a:cubicBezTo>
                        <a:pt x="672596" y="652132"/>
                        <a:pt x="673706" y="648806"/>
                        <a:pt x="675092" y="645481"/>
                      </a:cubicBezTo>
                      <a:cubicBezTo>
                        <a:pt x="676755" y="640770"/>
                        <a:pt x="677864" y="635781"/>
                        <a:pt x="677587" y="630793"/>
                      </a:cubicBezTo>
                      <a:cubicBezTo>
                        <a:pt x="677587" y="628853"/>
                        <a:pt x="677033" y="625805"/>
                        <a:pt x="675092" y="624419"/>
                      </a:cubicBezTo>
                      <a:cubicBezTo>
                        <a:pt x="672596" y="623034"/>
                        <a:pt x="670656" y="626359"/>
                        <a:pt x="669824" y="628022"/>
                      </a:cubicBezTo>
                      <a:cubicBezTo>
                        <a:pt x="667884" y="631624"/>
                        <a:pt x="666221" y="635227"/>
                        <a:pt x="664003" y="638830"/>
                      </a:cubicBezTo>
                      <a:cubicBezTo>
                        <a:pt x="661785" y="642432"/>
                        <a:pt x="659567" y="646035"/>
                        <a:pt x="656794" y="649637"/>
                      </a:cubicBezTo>
                      <a:cubicBezTo>
                        <a:pt x="654854" y="652132"/>
                        <a:pt x="652913" y="654626"/>
                        <a:pt x="650141" y="655734"/>
                      </a:cubicBezTo>
                      <a:cubicBezTo>
                        <a:pt x="647645" y="656843"/>
                        <a:pt x="645151" y="657120"/>
                        <a:pt x="642933" y="658228"/>
                      </a:cubicBezTo>
                      <a:cubicBezTo>
                        <a:pt x="640438" y="659337"/>
                        <a:pt x="637942" y="661277"/>
                        <a:pt x="636002" y="663494"/>
                      </a:cubicBezTo>
                      <a:cubicBezTo>
                        <a:pt x="634061" y="665711"/>
                        <a:pt x="633229" y="668759"/>
                        <a:pt x="631566" y="671253"/>
                      </a:cubicBezTo>
                      <a:cubicBezTo>
                        <a:pt x="629625" y="674856"/>
                        <a:pt x="626853" y="678181"/>
                        <a:pt x="624081" y="681506"/>
                      </a:cubicBezTo>
                      <a:cubicBezTo>
                        <a:pt x="622418" y="683724"/>
                        <a:pt x="620754" y="685663"/>
                        <a:pt x="622418" y="688434"/>
                      </a:cubicBezTo>
                      <a:cubicBezTo>
                        <a:pt x="623249" y="690097"/>
                        <a:pt x="624912" y="692037"/>
                        <a:pt x="622418" y="693146"/>
                      </a:cubicBezTo>
                      <a:cubicBezTo>
                        <a:pt x="619368" y="694254"/>
                        <a:pt x="615209" y="693423"/>
                        <a:pt x="612714" y="691760"/>
                      </a:cubicBezTo>
                      <a:cubicBezTo>
                        <a:pt x="611605" y="691206"/>
                        <a:pt x="611051" y="690097"/>
                        <a:pt x="610496" y="688989"/>
                      </a:cubicBezTo>
                      <a:cubicBezTo>
                        <a:pt x="610219" y="688157"/>
                        <a:pt x="609942" y="687326"/>
                        <a:pt x="609388" y="686772"/>
                      </a:cubicBezTo>
                      <a:cubicBezTo>
                        <a:pt x="608001" y="685386"/>
                        <a:pt x="605506" y="685386"/>
                        <a:pt x="604120" y="684555"/>
                      </a:cubicBezTo>
                      <a:cubicBezTo>
                        <a:pt x="601902" y="683169"/>
                        <a:pt x="603011" y="681229"/>
                        <a:pt x="604120" y="679567"/>
                      </a:cubicBezTo>
                      <a:cubicBezTo>
                        <a:pt x="605783" y="677350"/>
                        <a:pt x="607170" y="675410"/>
                        <a:pt x="607724" y="672639"/>
                      </a:cubicBezTo>
                      <a:cubicBezTo>
                        <a:pt x="608001" y="670422"/>
                        <a:pt x="607724" y="667650"/>
                        <a:pt x="606892" y="665434"/>
                      </a:cubicBezTo>
                      <a:cubicBezTo>
                        <a:pt x="606060" y="663771"/>
                        <a:pt x="604397" y="662939"/>
                        <a:pt x="603011" y="661831"/>
                      </a:cubicBezTo>
                      <a:cubicBezTo>
                        <a:pt x="601347" y="660445"/>
                        <a:pt x="599961" y="658783"/>
                        <a:pt x="598021" y="657674"/>
                      </a:cubicBezTo>
                      <a:cubicBezTo>
                        <a:pt x="596357" y="656288"/>
                        <a:pt x="594140" y="655734"/>
                        <a:pt x="593030" y="653794"/>
                      </a:cubicBezTo>
                      <a:cubicBezTo>
                        <a:pt x="589981" y="649083"/>
                        <a:pt x="593030" y="640493"/>
                        <a:pt x="586654" y="638275"/>
                      </a:cubicBezTo>
                      <a:cubicBezTo>
                        <a:pt x="584159" y="637167"/>
                        <a:pt x="581387" y="636613"/>
                        <a:pt x="578614" y="636059"/>
                      </a:cubicBezTo>
                      <a:cubicBezTo>
                        <a:pt x="576951" y="635504"/>
                        <a:pt x="574456" y="635504"/>
                        <a:pt x="574178" y="633287"/>
                      </a:cubicBezTo>
                      <a:cubicBezTo>
                        <a:pt x="573624" y="630239"/>
                        <a:pt x="575288" y="626914"/>
                        <a:pt x="575010" y="623865"/>
                      </a:cubicBezTo>
                      <a:cubicBezTo>
                        <a:pt x="575010" y="620540"/>
                        <a:pt x="572515" y="619986"/>
                        <a:pt x="569743" y="619708"/>
                      </a:cubicBezTo>
                      <a:cubicBezTo>
                        <a:pt x="566139" y="619431"/>
                        <a:pt x="564475" y="617214"/>
                        <a:pt x="562535" y="614443"/>
                      </a:cubicBezTo>
                      <a:cubicBezTo>
                        <a:pt x="561703" y="613335"/>
                        <a:pt x="561148" y="612226"/>
                        <a:pt x="560872" y="610840"/>
                      </a:cubicBezTo>
                      <a:cubicBezTo>
                        <a:pt x="560317" y="608069"/>
                        <a:pt x="559208" y="607515"/>
                        <a:pt x="556713" y="606961"/>
                      </a:cubicBezTo>
                      <a:cubicBezTo>
                        <a:pt x="554218" y="606684"/>
                        <a:pt x="552000" y="606406"/>
                        <a:pt x="549505" y="606129"/>
                      </a:cubicBezTo>
                      <a:cubicBezTo>
                        <a:pt x="546178" y="606129"/>
                        <a:pt x="543128" y="606129"/>
                        <a:pt x="539802" y="605298"/>
                      </a:cubicBezTo>
                      <a:cubicBezTo>
                        <a:pt x="536197" y="603912"/>
                        <a:pt x="532593" y="603635"/>
                        <a:pt x="528712" y="604190"/>
                      </a:cubicBezTo>
                      <a:cubicBezTo>
                        <a:pt x="527049" y="604190"/>
                        <a:pt x="525386" y="604467"/>
                        <a:pt x="523445" y="604467"/>
                      </a:cubicBezTo>
                      <a:cubicBezTo>
                        <a:pt x="522059" y="604467"/>
                        <a:pt x="521227" y="604744"/>
                        <a:pt x="519841" y="605298"/>
                      </a:cubicBezTo>
                      <a:cubicBezTo>
                        <a:pt x="517069" y="605852"/>
                        <a:pt x="514851" y="601696"/>
                        <a:pt x="512910" y="600310"/>
                      </a:cubicBezTo>
                      <a:cubicBezTo>
                        <a:pt x="509860" y="597816"/>
                        <a:pt x="507365" y="595045"/>
                        <a:pt x="503761" y="593659"/>
                      </a:cubicBezTo>
                      <a:cubicBezTo>
                        <a:pt x="500434" y="592273"/>
                        <a:pt x="497108" y="591165"/>
                        <a:pt x="493780" y="590056"/>
                      </a:cubicBezTo>
                      <a:cubicBezTo>
                        <a:pt x="490177" y="588948"/>
                        <a:pt x="486850" y="590056"/>
                        <a:pt x="483246" y="591165"/>
                      </a:cubicBezTo>
                      <a:cubicBezTo>
                        <a:pt x="480751" y="591719"/>
                        <a:pt x="478256" y="592273"/>
                        <a:pt x="475760" y="592827"/>
                      </a:cubicBezTo>
                      <a:cubicBezTo>
                        <a:pt x="472434" y="593382"/>
                        <a:pt x="468829" y="594490"/>
                        <a:pt x="465503" y="594490"/>
                      </a:cubicBezTo>
                      <a:cubicBezTo>
                        <a:pt x="461899" y="594490"/>
                        <a:pt x="458572" y="594490"/>
                        <a:pt x="454968" y="595045"/>
                      </a:cubicBezTo>
                      <a:cubicBezTo>
                        <a:pt x="446651" y="596430"/>
                        <a:pt x="437779" y="596430"/>
                        <a:pt x="429462" y="597539"/>
                      </a:cubicBezTo>
                      <a:cubicBezTo>
                        <a:pt x="428076" y="597539"/>
                        <a:pt x="426967" y="598093"/>
                        <a:pt x="425581" y="598647"/>
                      </a:cubicBezTo>
                      <a:cubicBezTo>
                        <a:pt x="423918" y="599478"/>
                        <a:pt x="421977" y="599755"/>
                        <a:pt x="420313" y="600310"/>
                      </a:cubicBezTo>
                      <a:cubicBezTo>
                        <a:pt x="416432" y="601696"/>
                        <a:pt x="413106" y="603912"/>
                        <a:pt x="409502" y="605575"/>
                      </a:cubicBezTo>
                      <a:cubicBezTo>
                        <a:pt x="408115" y="606129"/>
                        <a:pt x="406452" y="606684"/>
                        <a:pt x="404789" y="607238"/>
                      </a:cubicBezTo>
                      <a:cubicBezTo>
                        <a:pt x="403125" y="607792"/>
                        <a:pt x="401739" y="608901"/>
                        <a:pt x="400076" y="609178"/>
                      </a:cubicBezTo>
                      <a:cubicBezTo>
                        <a:pt x="393976" y="610563"/>
                        <a:pt x="387600" y="612226"/>
                        <a:pt x="381224" y="611672"/>
                      </a:cubicBezTo>
                      <a:cubicBezTo>
                        <a:pt x="377342" y="611395"/>
                        <a:pt x="373461" y="610286"/>
                        <a:pt x="369580" y="610009"/>
                      </a:cubicBezTo>
                      <a:cubicBezTo>
                        <a:pt x="367916" y="610009"/>
                        <a:pt x="365976" y="609732"/>
                        <a:pt x="364312" y="609455"/>
                      </a:cubicBezTo>
                      <a:cubicBezTo>
                        <a:pt x="362649" y="609455"/>
                        <a:pt x="361263" y="609732"/>
                        <a:pt x="359599" y="610009"/>
                      </a:cubicBezTo>
                      <a:cubicBezTo>
                        <a:pt x="358491" y="610009"/>
                        <a:pt x="357381" y="610009"/>
                        <a:pt x="356273" y="610009"/>
                      </a:cubicBezTo>
                      <a:cubicBezTo>
                        <a:pt x="354887" y="610009"/>
                        <a:pt x="353500" y="610840"/>
                        <a:pt x="352114" y="611672"/>
                      </a:cubicBezTo>
                      <a:cubicBezTo>
                        <a:pt x="349342" y="613057"/>
                        <a:pt x="346846" y="614720"/>
                        <a:pt x="344906" y="617214"/>
                      </a:cubicBezTo>
                      <a:cubicBezTo>
                        <a:pt x="341579" y="621371"/>
                        <a:pt x="335757" y="622757"/>
                        <a:pt x="331322" y="625251"/>
                      </a:cubicBezTo>
                      <a:cubicBezTo>
                        <a:pt x="328826" y="626637"/>
                        <a:pt x="326886" y="627468"/>
                        <a:pt x="324113" y="628022"/>
                      </a:cubicBezTo>
                      <a:cubicBezTo>
                        <a:pt x="322173" y="628299"/>
                        <a:pt x="319955" y="628576"/>
                        <a:pt x="318014" y="629131"/>
                      </a:cubicBezTo>
                      <a:cubicBezTo>
                        <a:pt x="316074" y="629685"/>
                        <a:pt x="314410" y="629685"/>
                        <a:pt x="312747" y="630793"/>
                      </a:cubicBezTo>
                      <a:cubicBezTo>
                        <a:pt x="311915" y="631070"/>
                        <a:pt x="311083" y="631347"/>
                        <a:pt x="310529" y="631902"/>
                      </a:cubicBezTo>
                      <a:cubicBezTo>
                        <a:pt x="309697" y="632456"/>
                        <a:pt x="309420" y="633287"/>
                        <a:pt x="308865" y="633842"/>
                      </a:cubicBezTo>
                      <a:cubicBezTo>
                        <a:pt x="307202" y="635504"/>
                        <a:pt x="305261" y="636890"/>
                        <a:pt x="303875" y="638553"/>
                      </a:cubicBezTo>
                      <a:cubicBezTo>
                        <a:pt x="302212" y="640493"/>
                        <a:pt x="301658" y="643541"/>
                        <a:pt x="300826" y="645758"/>
                      </a:cubicBezTo>
                      <a:cubicBezTo>
                        <a:pt x="299994" y="648252"/>
                        <a:pt x="299440" y="650469"/>
                        <a:pt x="298054" y="652686"/>
                      </a:cubicBezTo>
                      <a:cubicBezTo>
                        <a:pt x="297222" y="654072"/>
                        <a:pt x="296390" y="655457"/>
                        <a:pt x="295004" y="656565"/>
                      </a:cubicBezTo>
                      <a:cubicBezTo>
                        <a:pt x="293063" y="657951"/>
                        <a:pt x="290845" y="658783"/>
                        <a:pt x="288627" y="660168"/>
                      </a:cubicBezTo>
                      <a:cubicBezTo>
                        <a:pt x="286687" y="661554"/>
                        <a:pt x="284469" y="662662"/>
                        <a:pt x="282251" y="662662"/>
                      </a:cubicBezTo>
                      <a:cubicBezTo>
                        <a:pt x="279756" y="662662"/>
                        <a:pt x="278093" y="662662"/>
                        <a:pt x="276152" y="661000"/>
                      </a:cubicBezTo>
                      <a:cubicBezTo>
                        <a:pt x="271162" y="657674"/>
                        <a:pt x="265617" y="661831"/>
                        <a:pt x="260627" y="662939"/>
                      </a:cubicBezTo>
                      <a:cubicBezTo>
                        <a:pt x="257300" y="663771"/>
                        <a:pt x="254250" y="664048"/>
                        <a:pt x="250924" y="664879"/>
                      </a:cubicBezTo>
                      <a:cubicBezTo>
                        <a:pt x="249260" y="665434"/>
                        <a:pt x="247874" y="665434"/>
                        <a:pt x="246488" y="664325"/>
                      </a:cubicBezTo>
                      <a:cubicBezTo>
                        <a:pt x="244825" y="662939"/>
                        <a:pt x="244270" y="661000"/>
                        <a:pt x="242052" y="660168"/>
                      </a:cubicBezTo>
                      <a:cubicBezTo>
                        <a:pt x="239002" y="659060"/>
                        <a:pt x="235121" y="659337"/>
                        <a:pt x="232072" y="659060"/>
                      </a:cubicBezTo>
                      <a:cubicBezTo>
                        <a:pt x="227081" y="659060"/>
                        <a:pt x="222091" y="659060"/>
                        <a:pt x="217101" y="659060"/>
                      </a:cubicBezTo>
                      <a:cubicBezTo>
                        <a:pt x="212943" y="659060"/>
                        <a:pt x="208507" y="658506"/>
                        <a:pt x="204348" y="658506"/>
                      </a:cubicBezTo>
                      <a:cubicBezTo>
                        <a:pt x="201298" y="658506"/>
                        <a:pt x="198526" y="660445"/>
                        <a:pt x="195754" y="661554"/>
                      </a:cubicBezTo>
                      <a:cubicBezTo>
                        <a:pt x="193259" y="662385"/>
                        <a:pt x="190764" y="663494"/>
                        <a:pt x="188269" y="664048"/>
                      </a:cubicBezTo>
                      <a:cubicBezTo>
                        <a:pt x="185774" y="664879"/>
                        <a:pt x="183001" y="664879"/>
                        <a:pt x="180783" y="666265"/>
                      </a:cubicBezTo>
                      <a:cubicBezTo>
                        <a:pt x="178565" y="667650"/>
                        <a:pt x="177457" y="669590"/>
                        <a:pt x="176625" y="672085"/>
                      </a:cubicBezTo>
                      <a:cubicBezTo>
                        <a:pt x="175793" y="674856"/>
                        <a:pt x="174407" y="677350"/>
                        <a:pt x="173021" y="680121"/>
                      </a:cubicBezTo>
                      <a:cubicBezTo>
                        <a:pt x="171634" y="682892"/>
                        <a:pt x="169416" y="683724"/>
                        <a:pt x="166367" y="682892"/>
                      </a:cubicBezTo>
                      <a:cubicBezTo>
                        <a:pt x="165258" y="682615"/>
                        <a:pt x="164427" y="681784"/>
                        <a:pt x="163317" y="681506"/>
                      </a:cubicBezTo>
                      <a:cubicBezTo>
                        <a:pt x="161931" y="681506"/>
                        <a:pt x="160545" y="681784"/>
                        <a:pt x="159436" y="682615"/>
                      </a:cubicBezTo>
                      <a:cubicBezTo>
                        <a:pt x="158050" y="683446"/>
                        <a:pt x="157218" y="684832"/>
                        <a:pt x="155832" y="685663"/>
                      </a:cubicBezTo>
                      <a:cubicBezTo>
                        <a:pt x="154169" y="687049"/>
                        <a:pt x="152228" y="687880"/>
                        <a:pt x="150565" y="689266"/>
                      </a:cubicBezTo>
                      <a:cubicBezTo>
                        <a:pt x="148347" y="690929"/>
                        <a:pt x="146407" y="692869"/>
                        <a:pt x="144189" y="694254"/>
                      </a:cubicBezTo>
                      <a:cubicBezTo>
                        <a:pt x="141416" y="695640"/>
                        <a:pt x="138644" y="696194"/>
                        <a:pt x="135594" y="697026"/>
                      </a:cubicBezTo>
                      <a:cubicBezTo>
                        <a:pt x="132545" y="697857"/>
                        <a:pt x="129772" y="699519"/>
                        <a:pt x="126723" y="700074"/>
                      </a:cubicBezTo>
                      <a:cubicBezTo>
                        <a:pt x="125059" y="700351"/>
                        <a:pt x="122842" y="700074"/>
                        <a:pt x="121455" y="699519"/>
                      </a:cubicBezTo>
                      <a:cubicBezTo>
                        <a:pt x="120346" y="698965"/>
                        <a:pt x="119514" y="698134"/>
                        <a:pt x="118406" y="697580"/>
                      </a:cubicBezTo>
                      <a:cubicBezTo>
                        <a:pt x="114525" y="695917"/>
                        <a:pt x="110366" y="694808"/>
                        <a:pt x="106208" y="693977"/>
                      </a:cubicBezTo>
                      <a:cubicBezTo>
                        <a:pt x="104544" y="693700"/>
                        <a:pt x="103158" y="693423"/>
                        <a:pt x="101494" y="693700"/>
                      </a:cubicBezTo>
                      <a:cubicBezTo>
                        <a:pt x="98445" y="694254"/>
                        <a:pt x="94841" y="694531"/>
                        <a:pt x="92068" y="693700"/>
                      </a:cubicBezTo>
                      <a:cubicBezTo>
                        <a:pt x="89850" y="693146"/>
                        <a:pt x="87632" y="691206"/>
                        <a:pt x="85969" y="689820"/>
                      </a:cubicBezTo>
                      <a:cubicBezTo>
                        <a:pt x="83751" y="687880"/>
                        <a:pt x="82088" y="685941"/>
                        <a:pt x="79593" y="684555"/>
                      </a:cubicBezTo>
                      <a:cubicBezTo>
                        <a:pt x="77375" y="683446"/>
                        <a:pt x="75157" y="682615"/>
                        <a:pt x="72939" y="681784"/>
                      </a:cubicBezTo>
                      <a:cubicBezTo>
                        <a:pt x="71553" y="681229"/>
                        <a:pt x="70167" y="680952"/>
                        <a:pt x="68781" y="679844"/>
                      </a:cubicBezTo>
                      <a:cubicBezTo>
                        <a:pt x="66285" y="677904"/>
                        <a:pt x="64067" y="675133"/>
                        <a:pt x="62127" y="672916"/>
                      </a:cubicBezTo>
                      <a:cubicBezTo>
                        <a:pt x="60464" y="671253"/>
                        <a:pt x="59355" y="669036"/>
                        <a:pt x="58246" y="666819"/>
                      </a:cubicBezTo>
                      <a:cubicBezTo>
                        <a:pt x="57414" y="664602"/>
                        <a:pt x="58246" y="662385"/>
                        <a:pt x="58246" y="660168"/>
                      </a:cubicBezTo>
                      <a:cubicBezTo>
                        <a:pt x="58246" y="657397"/>
                        <a:pt x="57692" y="654626"/>
                        <a:pt x="59078" y="652409"/>
                      </a:cubicBezTo>
                      <a:cubicBezTo>
                        <a:pt x="61018" y="649637"/>
                        <a:pt x="64067" y="646866"/>
                        <a:pt x="67395" y="646589"/>
                      </a:cubicBezTo>
                      <a:cubicBezTo>
                        <a:pt x="70167" y="646312"/>
                        <a:pt x="74048" y="647421"/>
                        <a:pt x="75989" y="644649"/>
                      </a:cubicBezTo>
                      <a:cubicBezTo>
                        <a:pt x="77929" y="642155"/>
                        <a:pt x="75989" y="639661"/>
                        <a:pt x="74880" y="637167"/>
                      </a:cubicBezTo>
                      <a:cubicBezTo>
                        <a:pt x="74048" y="634673"/>
                        <a:pt x="74326" y="631902"/>
                        <a:pt x="74880" y="629408"/>
                      </a:cubicBezTo>
                      <a:cubicBezTo>
                        <a:pt x="75157" y="626359"/>
                        <a:pt x="77098" y="624696"/>
                        <a:pt x="78761" y="622480"/>
                      </a:cubicBezTo>
                      <a:cubicBezTo>
                        <a:pt x="80702" y="619708"/>
                        <a:pt x="79593" y="616383"/>
                        <a:pt x="79315" y="613057"/>
                      </a:cubicBezTo>
                      <a:cubicBezTo>
                        <a:pt x="78761" y="608901"/>
                        <a:pt x="77929" y="605021"/>
                        <a:pt x="77652" y="600864"/>
                      </a:cubicBezTo>
                      <a:cubicBezTo>
                        <a:pt x="77652" y="599201"/>
                        <a:pt x="77652" y="598093"/>
                        <a:pt x="76820" y="596707"/>
                      </a:cubicBezTo>
                      <a:cubicBezTo>
                        <a:pt x="75712" y="595322"/>
                        <a:pt x="74048" y="593936"/>
                        <a:pt x="73494" y="591996"/>
                      </a:cubicBezTo>
                      <a:cubicBezTo>
                        <a:pt x="73494" y="591996"/>
                        <a:pt x="73494" y="591719"/>
                        <a:pt x="73494" y="591442"/>
                      </a:cubicBezTo>
                      <a:cubicBezTo>
                        <a:pt x="73494" y="590611"/>
                        <a:pt x="72662" y="589779"/>
                        <a:pt x="72384" y="588948"/>
                      </a:cubicBezTo>
                      <a:cubicBezTo>
                        <a:pt x="71830" y="587562"/>
                        <a:pt x="71553" y="585899"/>
                        <a:pt x="70721" y="584514"/>
                      </a:cubicBezTo>
                      <a:cubicBezTo>
                        <a:pt x="70167" y="583128"/>
                        <a:pt x="69335" y="582020"/>
                        <a:pt x="68781" y="580634"/>
                      </a:cubicBezTo>
                      <a:cubicBezTo>
                        <a:pt x="68226" y="578971"/>
                        <a:pt x="67672" y="577032"/>
                        <a:pt x="66563" y="575646"/>
                      </a:cubicBezTo>
                      <a:cubicBezTo>
                        <a:pt x="64345" y="572043"/>
                        <a:pt x="62127" y="568441"/>
                        <a:pt x="60741" y="564561"/>
                      </a:cubicBezTo>
                      <a:cubicBezTo>
                        <a:pt x="59632" y="561236"/>
                        <a:pt x="58800" y="557633"/>
                        <a:pt x="57692" y="554308"/>
                      </a:cubicBezTo>
                      <a:cubicBezTo>
                        <a:pt x="56305" y="550428"/>
                        <a:pt x="55750" y="546271"/>
                        <a:pt x="54642" y="542391"/>
                      </a:cubicBezTo>
                      <a:cubicBezTo>
                        <a:pt x="54087" y="540452"/>
                        <a:pt x="54364" y="538789"/>
                        <a:pt x="54087" y="536849"/>
                      </a:cubicBezTo>
                      <a:cubicBezTo>
                        <a:pt x="54087" y="534909"/>
                        <a:pt x="54087" y="533246"/>
                        <a:pt x="54087" y="531307"/>
                      </a:cubicBezTo>
                      <a:cubicBezTo>
                        <a:pt x="54087" y="528812"/>
                        <a:pt x="53810" y="526596"/>
                        <a:pt x="53533" y="524101"/>
                      </a:cubicBezTo>
                      <a:cubicBezTo>
                        <a:pt x="53533" y="522439"/>
                        <a:pt x="53533" y="520776"/>
                        <a:pt x="52978" y="518836"/>
                      </a:cubicBezTo>
                      <a:cubicBezTo>
                        <a:pt x="51869" y="516065"/>
                        <a:pt x="50206" y="514125"/>
                        <a:pt x="47988" y="511908"/>
                      </a:cubicBezTo>
                      <a:cubicBezTo>
                        <a:pt x="46047" y="509691"/>
                        <a:pt x="45493" y="506088"/>
                        <a:pt x="44661" y="503317"/>
                      </a:cubicBezTo>
                      <a:cubicBezTo>
                        <a:pt x="44661" y="502763"/>
                        <a:pt x="43830" y="501100"/>
                        <a:pt x="43275" y="499992"/>
                      </a:cubicBezTo>
                      <a:cubicBezTo>
                        <a:pt x="42721" y="498883"/>
                        <a:pt x="42444" y="496943"/>
                        <a:pt x="41612" y="495835"/>
                      </a:cubicBezTo>
                      <a:cubicBezTo>
                        <a:pt x="40780" y="495004"/>
                        <a:pt x="39116" y="494172"/>
                        <a:pt x="38285" y="493341"/>
                      </a:cubicBezTo>
                      <a:cubicBezTo>
                        <a:pt x="37176" y="492509"/>
                        <a:pt x="36067" y="491678"/>
                        <a:pt x="35235" y="490570"/>
                      </a:cubicBezTo>
                      <a:cubicBezTo>
                        <a:pt x="34404" y="489184"/>
                        <a:pt x="33572" y="487798"/>
                        <a:pt x="33017" y="486413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grpSp>
              <p:nvGrpSpPr>
                <p:cNvPr id="1908" name="Graphic 248">
                  <a:extLst>
                    <a:ext uri="{FF2B5EF4-FFF2-40B4-BE49-F238E27FC236}">
                      <a16:creationId xmlns:a16="http://schemas.microsoft.com/office/drawing/2014/main" id="{64719001-2D83-4485-A919-26CF186112A7}"/>
                    </a:ext>
                  </a:extLst>
                </p:cNvPr>
                <p:cNvGrpSpPr/>
                <p:nvPr/>
              </p:nvGrpSpPr>
              <p:grpSpPr>
                <a:xfrm>
                  <a:off x="9668639" y="5249473"/>
                  <a:ext cx="129000" cy="129335"/>
                  <a:chOff x="9668639" y="5249473"/>
                  <a:chExt cx="129000" cy="129335"/>
                </a:xfrm>
                <a:grpFill/>
              </p:grpSpPr>
              <p:sp>
                <p:nvSpPr>
                  <p:cNvPr id="1930" name="Freeform 1929">
                    <a:extLst>
                      <a:ext uri="{FF2B5EF4-FFF2-40B4-BE49-F238E27FC236}">
                        <a16:creationId xmlns:a16="http://schemas.microsoft.com/office/drawing/2014/main" id="{D1BDAD10-F5C7-2A41-0A61-FD8F0B99A294}"/>
                      </a:ext>
                    </a:extLst>
                  </p:cNvPr>
                  <p:cNvSpPr/>
                  <p:nvPr/>
                </p:nvSpPr>
                <p:spPr>
                  <a:xfrm>
                    <a:off x="9668639" y="5249473"/>
                    <a:ext cx="9041" cy="17441"/>
                  </a:xfrm>
                  <a:custGeom>
                    <a:avLst/>
                    <a:gdLst>
                      <a:gd name="connsiteX0" fmla="*/ 8394 w 9041"/>
                      <a:gd name="connsiteY0" fmla="*/ 15736 h 17441"/>
                      <a:gd name="connsiteX1" fmla="*/ 7840 w 9041"/>
                      <a:gd name="connsiteY1" fmla="*/ 15736 h 17441"/>
                      <a:gd name="connsiteX2" fmla="*/ 6176 w 9041"/>
                      <a:gd name="connsiteY2" fmla="*/ 17122 h 17441"/>
                      <a:gd name="connsiteX3" fmla="*/ 3404 w 9041"/>
                      <a:gd name="connsiteY3" fmla="*/ 17122 h 17441"/>
                      <a:gd name="connsiteX4" fmla="*/ 1464 w 9041"/>
                      <a:gd name="connsiteY4" fmla="*/ 16013 h 17441"/>
                      <a:gd name="connsiteX5" fmla="*/ 355 w 9041"/>
                      <a:gd name="connsiteY5" fmla="*/ 12134 h 17441"/>
                      <a:gd name="connsiteX6" fmla="*/ 77 w 9041"/>
                      <a:gd name="connsiteY6" fmla="*/ 7700 h 17441"/>
                      <a:gd name="connsiteX7" fmla="*/ 3959 w 9041"/>
                      <a:gd name="connsiteY7" fmla="*/ 1326 h 17441"/>
                      <a:gd name="connsiteX8" fmla="*/ 7563 w 9041"/>
                      <a:gd name="connsiteY8" fmla="*/ 217 h 17441"/>
                      <a:gd name="connsiteX9" fmla="*/ 8672 w 9041"/>
                      <a:gd name="connsiteY9" fmla="*/ 2712 h 17441"/>
                      <a:gd name="connsiteX10" fmla="*/ 8672 w 9041"/>
                      <a:gd name="connsiteY10" fmla="*/ 9917 h 17441"/>
                      <a:gd name="connsiteX11" fmla="*/ 8672 w 9041"/>
                      <a:gd name="connsiteY11" fmla="*/ 16013 h 174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9041" h="17441">
                        <a:moveTo>
                          <a:pt x="8394" y="15736"/>
                        </a:moveTo>
                        <a:cubicBezTo>
                          <a:pt x="8394" y="16013"/>
                          <a:pt x="7840" y="15736"/>
                          <a:pt x="7840" y="15736"/>
                        </a:cubicBezTo>
                        <a:cubicBezTo>
                          <a:pt x="7286" y="16568"/>
                          <a:pt x="7008" y="16845"/>
                          <a:pt x="6176" y="17122"/>
                        </a:cubicBezTo>
                        <a:cubicBezTo>
                          <a:pt x="5068" y="17676"/>
                          <a:pt x="4513" y="17399"/>
                          <a:pt x="3404" y="17122"/>
                        </a:cubicBezTo>
                        <a:cubicBezTo>
                          <a:pt x="2850" y="16845"/>
                          <a:pt x="2018" y="16568"/>
                          <a:pt x="1464" y="16013"/>
                        </a:cubicBezTo>
                        <a:cubicBezTo>
                          <a:pt x="632" y="15182"/>
                          <a:pt x="632" y="13242"/>
                          <a:pt x="355" y="12134"/>
                        </a:cubicBezTo>
                        <a:cubicBezTo>
                          <a:pt x="355" y="10748"/>
                          <a:pt x="-199" y="9085"/>
                          <a:pt x="77" y="7700"/>
                        </a:cubicBezTo>
                        <a:cubicBezTo>
                          <a:pt x="77" y="5206"/>
                          <a:pt x="2295" y="2989"/>
                          <a:pt x="3959" y="1326"/>
                        </a:cubicBezTo>
                        <a:cubicBezTo>
                          <a:pt x="4790" y="217"/>
                          <a:pt x="6176" y="-337"/>
                          <a:pt x="7563" y="217"/>
                        </a:cubicBezTo>
                        <a:cubicBezTo>
                          <a:pt x="8949" y="771"/>
                          <a:pt x="8949" y="1326"/>
                          <a:pt x="8672" y="2712"/>
                        </a:cubicBezTo>
                        <a:cubicBezTo>
                          <a:pt x="8118" y="4928"/>
                          <a:pt x="8394" y="7422"/>
                          <a:pt x="8672" y="9917"/>
                        </a:cubicBezTo>
                        <a:cubicBezTo>
                          <a:pt x="8672" y="11579"/>
                          <a:pt x="9504" y="14628"/>
                          <a:pt x="8672" y="16013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931" name="Freeform 1930">
                    <a:extLst>
                      <a:ext uri="{FF2B5EF4-FFF2-40B4-BE49-F238E27FC236}">
                        <a16:creationId xmlns:a16="http://schemas.microsoft.com/office/drawing/2014/main" id="{073A79CD-88E0-9B2B-1924-8B7CC90D4ABD}"/>
                      </a:ext>
                    </a:extLst>
                  </p:cNvPr>
                  <p:cNvSpPr/>
                  <p:nvPr/>
                </p:nvSpPr>
                <p:spPr>
                  <a:xfrm>
                    <a:off x="9691520" y="5282945"/>
                    <a:ext cx="102275" cy="95863"/>
                  </a:xfrm>
                  <a:custGeom>
                    <a:avLst/>
                    <a:gdLst>
                      <a:gd name="connsiteX0" fmla="*/ 6029 w 102275"/>
                      <a:gd name="connsiteY0" fmla="*/ 0 h 95863"/>
                      <a:gd name="connsiteX1" fmla="*/ 17950 w 102275"/>
                      <a:gd name="connsiteY1" fmla="*/ 5819 h 95863"/>
                      <a:gd name="connsiteX2" fmla="*/ 29039 w 102275"/>
                      <a:gd name="connsiteY2" fmla="*/ 12748 h 95863"/>
                      <a:gd name="connsiteX3" fmla="*/ 54268 w 102275"/>
                      <a:gd name="connsiteY3" fmla="*/ 16627 h 95863"/>
                      <a:gd name="connsiteX4" fmla="*/ 62307 w 102275"/>
                      <a:gd name="connsiteY4" fmla="*/ 13025 h 95863"/>
                      <a:gd name="connsiteX5" fmla="*/ 71734 w 102275"/>
                      <a:gd name="connsiteY5" fmla="*/ 10808 h 95863"/>
                      <a:gd name="connsiteX6" fmla="*/ 81437 w 102275"/>
                      <a:gd name="connsiteY6" fmla="*/ 8868 h 95863"/>
                      <a:gd name="connsiteX7" fmla="*/ 89200 w 102275"/>
                      <a:gd name="connsiteY7" fmla="*/ 6374 h 95863"/>
                      <a:gd name="connsiteX8" fmla="*/ 102229 w 102275"/>
                      <a:gd name="connsiteY8" fmla="*/ 14688 h 95863"/>
                      <a:gd name="connsiteX9" fmla="*/ 99457 w 102275"/>
                      <a:gd name="connsiteY9" fmla="*/ 36026 h 95863"/>
                      <a:gd name="connsiteX10" fmla="*/ 101120 w 102275"/>
                      <a:gd name="connsiteY10" fmla="*/ 42400 h 95863"/>
                      <a:gd name="connsiteX11" fmla="*/ 96962 w 102275"/>
                      <a:gd name="connsiteY11" fmla="*/ 47942 h 95863"/>
                      <a:gd name="connsiteX12" fmla="*/ 91140 w 102275"/>
                      <a:gd name="connsiteY12" fmla="*/ 55147 h 95863"/>
                      <a:gd name="connsiteX13" fmla="*/ 92249 w 102275"/>
                      <a:gd name="connsiteY13" fmla="*/ 61798 h 95863"/>
                      <a:gd name="connsiteX14" fmla="*/ 95299 w 102275"/>
                      <a:gd name="connsiteY14" fmla="*/ 68449 h 95863"/>
                      <a:gd name="connsiteX15" fmla="*/ 93081 w 102275"/>
                      <a:gd name="connsiteY15" fmla="*/ 76763 h 95863"/>
                      <a:gd name="connsiteX16" fmla="*/ 85318 w 102275"/>
                      <a:gd name="connsiteY16" fmla="*/ 81197 h 95863"/>
                      <a:gd name="connsiteX17" fmla="*/ 81437 w 102275"/>
                      <a:gd name="connsiteY17" fmla="*/ 75654 h 95863"/>
                      <a:gd name="connsiteX18" fmla="*/ 76447 w 102275"/>
                      <a:gd name="connsiteY18" fmla="*/ 70943 h 95863"/>
                      <a:gd name="connsiteX19" fmla="*/ 73397 w 102275"/>
                      <a:gd name="connsiteY19" fmla="*/ 85354 h 95863"/>
                      <a:gd name="connsiteX20" fmla="*/ 71456 w 102275"/>
                      <a:gd name="connsiteY20" fmla="*/ 87848 h 95863"/>
                      <a:gd name="connsiteX21" fmla="*/ 66466 w 102275"/>
                      <a:gd name="connsiteY21" fmla="*/ 85631 h 95863"/>
                      <a:gd name="connsiteX22" fmla="*/ 59813 w 102275"/>
                      <a:gd name="connsiteY22" fmla="*/ 95607 h 95863"/>
                      <a:gd name="connsiteX23" fmla="*/ 51773 w 102275"/>
                      <a:gd name="connsiteY23" fmla="*/ 94221 h 95863"/>
                      <a:gd name="connsiteX24" fmla="*/ 43456 w 102275"/>
                      <a:gd name="connsiteY24" fmla="*/ 92004 h 95863"/>
                      <a:gd name="connsiteX25" fmla="*/ 40406 w 102275"/>
                      <a:gd name="connsiteY25" fmla="*/ 89788 h 95863"/>
                      <a:gd name="connsiteX26" fmla="*/ 36802 w 102275"/>
                      <a:gd name="connsiteY26" fmla="*/ 84799 h 95863"/>
                      <a:gd name="connsiteX27" fmla="*/ 29594 w 102275"/>
                      <a:gd name="connsiteY27" fmla="*/ 81474 h 95863"/>
                      <a:gd name="connsiteX28" fmla="*/ 24881 w 102275"/>
                      <a:gd name="connsiteY28" fmla="*/ 78703 h 95863"/>
                      <a:gd name="connsiteX29" fmla="*/ 22108 w 102275"/>
                      <a:gd name="connsiteY29" fmla="*/ 70666 h 95863"/>
                      <a:gd name="connsiteX30" fmla="*/ 18782 w 102275"/>
                      <a:gd name="connsiteY30" fmla="*/ 62075 h 95863"/>
                      <a:gd name="connsiteX31" fmla="*/ 18782 w 102275"/>
                      <a:gd name="connsiteY31" fmla="*/ 57641 h 95863"/>
                      <a:gd name="connsiteX32" fmla="*/ 20168 w 102275"/>
                      <a:gd name="connsiteY32" fmla="*/ 49882 h 95863"/>
                      <a:gd name="connsiteX33" fmla="*/ 17673 w 102275"/>
                      <a:gd name="connsiteY33" fmla="*/ 46834 h 95863"/>
                      <a:gd name="connsiteX34" fmla="*/ 14901 w 102275"/>
                      <a:gd name="connsiteY34" fmla="*/ 42677 h 95863"/>
                      <a:gd name="connsiteX35" fmla="*/ 13515 w 102275"/>
                      <a:gd name="connsiteY35" fmla="*/ 41291 h 95863"/>
                      <a:gd name="connsiteX36" fmla="*/ 11019 w 102275"/>
                      <a:gd name="connsiteY36" fmla="*/ 37966 h 95863"/>
                      <a:gd name="connsiteX37" fmla="*/ 9633 w 102275"/>
                      <a:gd name="connsiteY37" fmla="*/ 35749 h 95863"/>
                      <a:gd name="connsiteX38" fmla="*/ 7138 w 102275"/>
                      <a:gd name="connsiteY38" fmla="*/ 30206 h 95863"/>
                      <a:gd name="connsiteX39" fmla="*/ 5198 w 102275"/>
                      <a:gd name="connsiteY39" fmla="*/ 26050 h 95863"/>
                      <a:gd name="connsiteX40" fmla="*/ 2425 w 102275"/>
                      <a:gd name="connsiteY40" fmla="*/ 18290 h 95863"/>
                      <a:gd name="connsiteX41" fmla="*/ 761 w 102275"/>
                      <a:gd name="connsiteY41" fmla="*/ 2494 h 95863"/>
                      <a:gd name="connsiteX42" fmla="*/ 6584 w 102275"/>
                      <a:gd name="connsiteY42" fmla="*/ 277 h 958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</a:cxnLst>
                    <a:rect l="l" t="t" r="r" b="b"/>
                    <a:pathLst>
                      <a:path w="102275" h="95863">
                        <a:moveTo>
                          <a:pt x="6029" y="0"/>
                        </a:moveTo>
                        <a:cubicBezTo>
                          <a:pt x="10465" y="832"/>
                          <a:pt x="14346" y="3603"/>
                          <a:pt x="17950" y="5819"/>
                        </a:cubicBezTo>
                        <a:cubicBezTo>
                          <a:pt x="21554" y="8314"/>
                          <a:pt x="24881" y="10808"/>
                          <a:pt x="29039" y="12748"/>
                        </a:cubicBezTo>
                        <a:cubicBezTo>
                          <a:pt x="36525" y="16350"/>
                          <a:pt x="45951" y="19121"/>
                          <a:pt x="54268" y="16627"/>
                        </a:cubicBezTo>
                        <a:cubicBezTo>
                          <a:pt x="57040" y="15796"/>
                          <a:pt x="59535" y="14133"/>
                          <a:pt x="62307" y="13025"/>
                        </a:cubicBezTo>
                        <a:cubicBezTo>
                          <a:pt x="65357" y="11916"/>
                          <a:pt x="68407" y="11362"/>
                          <a:pt x="71734" y="10808"/>
                        </a:cubicBezTo>
                        <a:cubicBezTo>
                          <a:pt x="75060" y="10253"/>
                          <a:pt x="78110" y="9976"/>
                          <a:pt x="81437" y="8868"/>
                        </a:cubicBezTo>
                        <a:cubicBezTo>
                          <a:pt x="83932" y="8037"/>
                          <a:pt x="86427" y="6651"/>
                          <a:pt x="89200" y="6374"/>
                        </a:cubicBezTo>
                        <a:cubicBezTo>
                          <a:pt x="95021" y="5265"/>
                          <a:pt x="101675" y="8037"/>
                          <a:pt x="102229" y="14688"/>
                        </a:cubicBezTo>
                        <a:cubicBezTo>
                          <a:pt x="102784" y="21893"/>
                          <a:pt x="98071" y="28544"/>
                          <a:pt x="99457" y="36026"/>
                        </a:cubicBezTo>
                        <a:cubicBezTo>
                          <a:pt x="99734" y="37966"/>
                          <a:pt x="101120" y="40183"/>
                          <a:pt x="101120" y="42400"/>
                        </a:cubicBezTo>
                        <a:cubicBezTo>
                          <a:pt x="101120" y="44617"/>
                          <a:pt x="98625" y="46279"/>
                          <a:pt x="96962" y="47942"/>
                        </a:cubicBezTo>
                        <a:cubicBezTo>
                          <a:pt x="94744" y="49882"/>
                          <a:pt x="92249" y="52376"/>
                          <a:pt x="91140" y="55147"/>
                        </a:cubicBezTo>
                        <a:cubicBezTo>
                          <a:pt x="90308" y="57641"/>
                          <a:pt x="91140" y="59858"/>
                          <a:pt x="92249" y="61798"/>
                        </a:cubicBezTo>
                        <a:cubicBezTo>
                          <a:pt x="93635" y="64015"/>
                          <a:pt x="95021" y="65955"/>
                          <a:pt x="95299" y="68449"/>
                        </a:cubicBezTo>
                        <a:cubicBezTo>
                          <a:pt x="95299" y="71220"/>
                          <a:pt x="94467" y="74269"/>
                          <a:pt x="93081" y="76763"/>
                        </a:cubicBezTo>
                        <a:cubicBezTo>
                          <a:pt x="91694" y="79257"/>
                          <a:pt x="88368" y="84799"/>
                          <a:pt x="85318" y="81197"/>
                        </a:cubicBezTo>
                        <a:cubicBezTo>
                          <a:pt x="83655" y="79534"/>
                          <a:pt x="82546" y="77317"/>
                          <a:pt x="81437" y="75654"/>
                        </a:cubicBezTo>
                        <a:cubicBezTo>
                          <a:pt x="80328" y="73991"/>
                          <a:pt x="78387" y="71498"/>
                          <a:pt x="76447" y="70943"/>
                        </a:cubicBezTo>
                        <a:cubicBezTo>
                          <a:pt x="72011" y="70112"/>
                          <a:pt x="73397" y="83137"/>
                          <a:pt x="73397" y="85354"/>
                        </a:cubicBezTo>
                        <a:cubicBezTo>
                          <a:pt x="73397" y="86739"/>
                          <a:pt x="73397" y="88679"/>
                          <a:pt x="71456" y="87848"/>
                        </a:cubicBezTo>
                        <a:cubicBezTo>
                          <a:pt x="69793" y="87016"/>
                          <a:pt x="68407" y="85631"/>
                          <a:pt x="66466" y="85631"/>
                        </a:cubicBezTo>
                        <a:cubicBezTo>
                          <a:pt x="61753" y="86185"/>
                          <a:pt x="63694" y="93944"/>
                          <a:pt x="59813" y="95607"/>
                        </a:cubicBezTo>
                        <a:cubicBezTo>
                          <a:pt x="57318" y="96439"/>
                          <a:pt x="54268" y="95053"/>
                          <a:pt x="51773" y="94221"/>
                        </a:cubicBezTo>
                        <a:cubicBezTo>
                          <a:pt x="49001" y="93390"/>
                          <a:pt x="46228" y="92836"/>
                          <a:pt x="43456" y="92004"/>
                        </a:cubicBezTo>
                        <a:cubicBezTo>
                          <a:pt x="42070" y="91727"/>
                          <a:pt x="41238" y="91173"/>
                          <a:pt x="40406" y="89788"/>
                        </a:cubicBezTo>
                        <a:cubicBezTo>
                          <a:pt x="39574" y="87848"/>
                          <a:pt x="38466" y="86185"/>
                          <a:pt x="36802" y="84799"/>
                        </a:cubicBezTo>
                        <a:cubicBezTo>
                          <a:pt x="34584" y="83137"/>
                          <a:pt x="32089" y="82305"/>
                          <a:pt x="29594" y="81474"/>
                        </a:cubicBezTo>
                        <a:cubicBezTo>
                          <a:pt x="27653" y="80919"/>
                          <a:pt x="25990" y="80642"/>
                          <a:pt x="24881" y="78703"/>
                        </a:cubicBezTo>
                        <a:cubicBezTo>
                          <a:pt x="23495" y="76209"/>
                          <a:pt x="22940" y="73437"/>
                          <a:pt x="22108" y="70666"/>
                        </a:cubicBezTo>
                        <a:cubicBezTo>
                          <a:pt x="21000" y="67618"/>
                          <a:pt x="19614" y="64847"/>
                          <a:pt x="18782" y="62075"/>
                        </a:cubicBezTo>
                        <a:cubicBezTo>
                          <a:pt x="18227" y="60413"/>
                          <a:pt x="18227" y="59027"/>
                          <a:pt x="18782" y="57641"/>
                        </a:cubicBezTo>
                        <a:cubicBezTo>
                          <a:pt x="20168" y="55424"/>
                          <a:pt x="21554" y="52376"/>
                          <a:pt x="20168" y="49882"/>
                        </a:cubicBezTo>
                        <a:cubicBezTo>
                          <a:pt x="19614" y="48773"/>
                          <a:pt x="18505" y="47942"/>
                          <a:pt x="17673" y="46834"/>
                        </a:cubicBezTo>
                        <a:cubicBezTo>
                          <a:pt x="16564" y="45448"/>
                          <a:pt x="15733" y="44062"/>
                          <a:pt x="14901" y="42677"/>
                        </a:cubicBezTo>
                        <a:cubicBezTo>
                          <a:pt x="14623" y="42122"/>
                          <a:pt x="14069" y="41845"/>
                          <a:pt x="13515" y="41291"/>
                        </a:cubicBezTo>
                        <a:cubicBezTo>
                          <a:pt x="12405" y="40460"/>
                          <a:pt x="11574" y="39074"/>
                          <a:pt x="11019" y="37966"/>
                        </a:cubicBezTo>
                        <a:cubicBezTo>
                          <a:pt x="10742" y="37134"/>
                          <a:pt x="10188" y="36580"/>
                          <a:pt x="9633" y="35749"/>
                        </a:cubicBezTo>
                        <a:cubicBezTo>
                          <a:pt x="8524" y="34363"/>
                          <a:pt x="7692" y="32146"/>
                          <a:pt x="7138" y="30206"/>
                        </a:cubicBezTo>
                        <a:cubicBezTo>
                          <a:pt x="6584" y="28821"/>
                          <a:pt x="5752" y="27435"/>
                          <a:pt x="5198" y="26050"/>
                        </a:cubicBezTo>
                        <a:cubicBezTo>
                          <a:pt x="4088" y="23555"/>
                          <a:pt x="3257" y="20784"/>
                          <a:pt x="2425" y="18290"/>
                        </a:cubicBezTo>
                        <a:cubicBezTo>
                          <a:pt x="1039" y="13856"/>
                          <a:pt x="-1179" y="7205"/>
                          <a:pt x="761" y="2494"/>
                        </a:cubicBezTo>
                        <a:cubicBezTo>
                          <a:pt x="1593" y="277"/>
                          <a:pt x="4366" y="-277"/>
                          <a:pt x="6584" y="277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932" name="Freeform 1931">
                    <a:extLst>
                      <a:ext uri="{FF2B5EF4-FFF2-40B4-BE49-F238E27FC236}">
                        <a16:creationId xmlns:a16="http://schemas.microsoft.com/office/drawing/2014/main" id="{B820255B-A796-5F01-8361-6C933AC715BD}"/>
                      </a:ext>
                    </a:extLst>
                  </p:cNvPr>
                  <p:cNvSpPr/>
                  <p:nvPr/>
                </p:nvSpPr>
                <p:spPr>
                  <a:xfrm>
                    <a:off x="9696607" y="5273794"/>
                    <a:ext cx="7468" cy="4882"/>
                  </a:xfrm>
                  <a:custGeom>
                    <a:avLst/>
                    <a:gdLst>
                      <a:gd name="connsiteX0" fmla="*/ 1774 w 7468"/>
                      <a:gd name="connsiteY0" fmla="*/ 4440 h 4882"/>
                      <a:gd name="connsiteX1" fmla="*/ 665 w 7468"/>
                      <a:gd name="connsiteY1" fmla="*/ 3886 h 4882"/>
                      <a:gd name="connsiteX2" fmla="*/ 1497 w 7468"/>
                      <a:gd name="connsiteY2" fmla="*/ 560 h 4882"/>
                      <a:gd name="connsiteX3" fmla="*/ 6764 w 7468"/>
                      <a:gd name="connsiteY3" fmla="*/ 560 h 4882"/>
                      <a:gd name="connsiteX4" fmla="*/ 5656 w 7468"/>
                      <a:gd name="connsiteY4" fmla="*/ 4163 h 4882"/>
                      <a:gd name="connsiteX5" fmla="*/ 1774 w 7468"/>
                      <a:gd name="connsiteY5" fmla="*/ 4717 h 48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68" h="4882">
                        <a:moveTo>
                          <a:pt x="1774" y="4440"/>
                        </a:moveTo>
                        <a:cubicBezTo>
                          <a:pt x="1497" y="4440"/>
                          <a:pt x="943" y="4163"/>
                          <a:pt x="665" y="3886"/>
                        </a:cubicBezTo>
                        <a:cubicBezTo>
                          <a:pt x="-443" y="2777"/>
                          <a:pt x="-167" y="837"/>
                          <a:pt x="1497" y="560"/>
                        </a:cubicBezTo>
                        <a:cubicBezTo>
                          <a:pt x="3160" y="283"/>
                          <a:pt x="5378" y="-548"/>
                          <a:pt x="6764" y="560"/>
                        </a:cubicBezTo>
                        <a:cubicBezTo>
                          <a:pt x="8428" y="1946"/>
                          <a:pt x="6764" y="3331"/>
                          <a:pt x="5656" y="4163"/>
                        </a:cubicBezTo>
                        <a:cubicBezTo>
                          <a:pt x="4546" y="4994"/>
                          <a:pt x="3160" y="4994"/>
                          <a:pt x="1774" y="4717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933" name="Freeform 1932">
                    <a:extLst>
                      <a:ext uri="{FF2B5EF4-FFF2-40B4-BE49-F238E27FC236}">
                        <a16:creationId xmlns:a16="http://schemas.microsoft.com/office/drawing/2014/main" id="{5B0CC13E-C918-B4D2-9753-3015F466C404}"/>
                      </a:ext>
                    </a:extLst>
                  </p:cNvPr>
                  <p:cNvSpPr/>
                  <p:nvPr/>
                </p:nvSpPr>
                <p:spPr>
                  <a:xfrm>
                    <a:off x="9776595" y="5253367"/>
                    <a:ext cx="21045" cy="27933"/>
                  </a:xfrm>
                  <a:custGeom>
                    <a:avLst/>
                    <a:gdLst>
                      <a:gd name="connsiteX0" fmla="*/ 8838 w 21045"/>
                      <a:gd name="connsiteY0" fmla="*/ 18494 h 27933"/>
                      <a:gd name="connsiteX1" fmla="*/ 8838 w 21045"/>
                      <a:gd name="connsiteY1" fmla="*/ 17385 h 27933"/>
                      <a:gd name="connsiteX2" fmla="*/ 5234 w 21045"/>
                      <a:gd name="connsiteY2" fmla="*/ 12951 h 27933"/>
                      <a:gd name="connsiteX3" fmla="*/ 798 w 21045"/>
                      <a:gd name="connsiteY3" fmla="*/ 2144 h 27933"/>
                      <a:gd name="connsiteX4" fmla="*/ 6620 w 21045"/>
                      <a:gd name="connsiteY4" fmla="*/ 204 h 27933"/>
                      <a:gd name="connsiteX5" fmla="*/ 11333 w 21045"/>
                      <a:gd name="connsiteY5" fmla="*/ 5192 h 27933"/>
                      <a:gd name="connsiteX6" fmla="*/ 15491 w 21045"/>
                      <a:gd name="connsiteY6" fmla="*/ 11012 h 27933"/>
                      <a:gd name="connsiteX7" fmla="*/ 18541 w 21045"/>
                      <a:gd name="connsiteY7" fmla="*/ 16277 h 27933"/>
                      <a:gd name="connsiteX8" fmla="*/ 19096 w 21045"/>
                      <a:gd name="connsiteY8" fmla="*/ 20156 h 27933"/>
                      <a:gd name="connsiteX9" fmla="*/ 20482 w 21045"/>
                      <a:gd name="connsiteY9" fmla="*/ 26253 h 27933"/>
                      <a:gd name="connsiteX10" fmla="*/ 10501 w 21045"/>
                      <a:gd name="connsiteY10" fmla="*/ 25699 h 27933"/>
                      <a:gd name="connsiteX11" fmla="*/ 8006 w 21045"/>
                      <a:gd name="connsiteY11" fmla="*/ 22651 h 27933"/>
                      <a:gd name="connsiteX12" fmla="*/ 8560 w 21045"/>
                      <a:gd name="connsiteY12" fmla="*/ 18494 h 27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21045" h="27933">
                        <a:moveTo>
                          <a:pt x="8838" y="18494"/>
                        </a:moveTo>
                        <a:cubicBezTo>
                          <a:pt x="8838" y="18217"/>
                          <a:pt x="8838" y="17662"/>
                          <a:pt x="8838" y="17385"/>
                        </a:cubicBezTo>
                        <a:cubicBezTo>
                          <a:pt x="8284" y="15445"/>
                          <a:pt x="6620" y="14060"/>
                          <a:pt x="5234" y="12951"/>
                        </a:cubicBezTo>
                        <a:cubicBezTo>
                          <a:pt x="2184" y="10457"/>
                          <a:pt x="-1697" y="6577"/>
                          <a:pt x="798" y="2144"/>
                        </a:cubicBezTo>
                        <a:cubicBezTo>
                          <a:pt x="1907" y="204"/>
                          <a:pt x="4679" y="-351"/>
                          <a:pt x="6620" y="204"/>
                        </a:cubicBezTo>
                        <a:cubicBezTo>
                          <a:pt x="9392" y="758"/>
                          <a:pt x="10501" y="2698"/>
                          <a:pt x="11333" y="5192"/>
                        </a:cubicBezTo>
                        <a:cubicBezTo>
                          <a:pt x="12165" y="7686"/>
                          <a:pt x="13273" y="9349"/>
                          <a:pt x="15491" y="11012"/>
                        </a:cubicBezTo>
                        <a:cubicBezTo>
                          <a:pt x="17432" y="12674"/>
                          <a:pt x="18541" y="13783"/>
                          <a:pt x="18541" y="16277"/>
                        </a:cubicBezTo>
                        <a:cubicBezTo>
                          <a:pt x="18541" y="17662"/>
                          <a:pt x="18541" y="18771"/>
                          <a:pt x="19096" y="20156"/>
                        </a:cubicBezTo>
                        <a:cubicBezTo>
                          <a:pt x="19650" y="21819"/>
                          <a:pt x="22145" y="24590"/>
                          <a:pt x="20482" y="26253"/>
                        </a:cubicBezTo>
                        <a:cubicBezTo>
                          <a:pt x="17709" y="29302"/>
                          <a:pt x="13551" y="27639"/>
                          <a:pt x="10501" y="25699"/>
                        </a:cubicBezTo>
                        <a:cubicBezTo>
                          <a:pt x="9392" y="24868"/>
                          <a:pt x="8006" y="24036"/>
                          <a:pt x="8006" y="22651"/>
                        </a:cubicBezTo>
                        <a:cubicBezTo>
                          <a:pt x="8006" y="21265"/>
                          <a:pt x="8560" y="19879"/>
                          <a:pt x="8560" y="18494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sp>
              <p:nvSpPr>
                <p:cNvPr id="1909" name="Freeform 1908">
                  <a:extLst>
                    <a:ext uri="{FF2B5EF4-FFF2-40B4-BE49-F238E27FC236}">
                      <a16:creationId xmlns:a16="http://schemas.microsoft.com/office/drawing/2014/main" id="{ED720962-F30D-4618-DF00-6654E8AFF317}"/>
                    </a:ext>
                  </a:extLst>
                </p:cNvPr>
                <p:cNvSpPr/>
                <p:nvPr/>
              </p:nvSpPr>
              <p:spPr>
                <a:xfrm>
                  <a:off x="9919337" y="4800804"/>
                  <a:ext cx="10257" cy="18239"/>
                </a:xfrm>
                <a:custGeom>
                  <a:avLst/>
                  <a:gdLst>
                    <a:gd name="connsiteX0" fmla="*/ 5545 w 10257"/>
                    <a:gd name="connsiteY0" fmla="*/ 17962 h 18239"/>
                    <a:gd name="connsiteX1" fmla="*/ 4159 w 10257"/>
                    <a:gd name="connsiteY1" fmla="*/ 18239 h 18239"/>
                    <a:gd name="connsiteX2" fmla="*/ 0 w 10257"/>
                    <a:gd name="connsiteY2" fmla="*/ 15745 h 18239"/>
                    <a:gd name="connsiteX3" fmla="*/ 277 w 10257"/>
                    <a:gd name="connsiteY3" fmla="*/ 13805 h 18239"/>
                    <a:gd name="connsiteX4" fmla="*/ 1663 w 10257"/>
                    <a:gd name="connsiteY4" fmla="*/ 11588 h 18239"/>
                    <a:gd name="connsiteX5" fmla="*/ 2772 w 10257"/>
                    <a:gd name="connsiteY5" fmla="*/ 9094 h 18239"/>
                    <a:gd name="connsiteX6" fmla="*/ 3327 w 10257"/>
                    <a:gd name="connsiteY6" fmla="*/ 5492 h 18239"/>
                    <a:gd name="connsiteX7" fmla="*/ 5822 w 10257"/>
                    <a:gd name="connsiteY7" fmla="*/ 226 h 18239"/>
                    <a:gd name="connsiteX8" fmla="*/ 9148 w 10257"/>
                    <a:gd name="connsiteY8" fmla="*/ 1058 h 18239"/>
                    <a:gd name="connsiteX9" fmla="*/ 10258 w 10257"/>
                    <a:gd name="connsiteY9" fmla="*/ 5215 h 18239"/>
                    <a:gd name="connsiteX10" fmla="*/ 9703 w 10257"/>
                    <a:gd name="connsiteY10" fmla="*/ 7986 h 18239"/>
                    <a:gd name="connsiteX11" fmla="*/ 8594 w 10257"/>
                    <a:gd name="connsiteY11" fmla="*/ 14637 h 18239"/>
                    <a:gd name="connsiteX12" fmla="*/ 4990 w 10257"/>
                    <a:gd name="connsiteY12" fmla="*/ 17962 h 182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0257" h="18239">
                      <a:moveTo>
                        <a:pt x="5545" y="17962"/>
                      </a:moveTo>
                      <a:cubicBezTo>
                        <a:pt x="4990" y="17962"/>
                        <a:pt x="4713" y="17962"/>
                        <a:pt x="4159" y="18239"/>
                      </a:cubicBezTo>
                      <a:cubicBezTo>
                        <a:pt x="2772" y="18239"/>
                        <a:pt x="0" y="17131"/>
                        <a:pt x="0" y="15745"/>
                      </a:cubicBezTo>
                      <a:cubicBezTo>
                        <a:pt x="0" y="15191"/>
                        <a:pt x="0" y="14359"/>
                        <a:pt x="277" y="13805"/>
                      </a:cubicBezTo>
                      <a:cubicBezTo>
                        <a:pt x="554" y="12974"/>
                        <a:pt x="1109" y="12420"/>
                        <a:pt x="1663" y="11588"/>
                      </a:cubicBezTo>
                      <a:cubicBezTo>
                        <a:pt x="1941" y="10757"/>
                        <a:pt x="2495" y="9925"/>
                        <a:pt x="2772" y="9094"/>
                      </a:cubicBezTo>
                      <a:cubicBezTo>
                        <a:pt x="3327" y="7986"/>
                        <a:pt x="3604" y="6877"/>
                        <a:pt x="3327" y="5492"/>
                      </a:cubicBezTo>
                      <a:cubicBezTo>
                        <a:pt x="3327" y="3552"/>
                        <a:pt x="3604" y="781"/>
                        <a:pt x="5822" y="226"/>
                      </a:cubicBezTo>
                      <a:cubicBezTo>
                        <a:pt x="6931" y="-51"/>
                        <a:pt x="8594" y="-328"/>
                        <a:pt x="9148" y="1058"/>
                      </a:cubicBezTo>
                      <a:cubicBezTo>
                        <a:pt x="9426" y="2443"/>
                        <a:pt x="10258" y="3552"/>
                        <a:pt x="10258" y="5215"/>
                      </a:cubicBezTo>
                      <a:cubicBezTo>
                        <a:pt x="10258" y="6046"/>
                        <a:pt x="9980" y="7154"/>
                        <a:pt x="9703" y="7986"/>
                      </a:cubicBezTo>
                      <a:cubicBezTo>
                        <a:pt x="9703" y="10203"/>
                        <a:pt x="9426" y="12420"/>
                        <a:pt x="8594" y="14637"/>
                      </a:cubicBezTo>
                      <a:cubicBezTo>
                        <a:pt x="8317" y="16022"/>
                        <a:pt x="6653" y="17408"/>
                        <a:pt x="4990" y="17962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910" name="Freeform 1909">
                  <a:extLst>
                    <a:ext uri="{FF2B5EF4-FFF2-40B4-BE49-F238E27FC236}">
                      <a16:creationId xmlns:a16="http://schemas.microsoft.com/office/drawing/2014/main" id="{975A6C2D-B370-D7E2-CB8F-58DE90DD63EC}"/>
                    </a:ext>
                  </a:extLst>
                </p:cNvPr>
                <p:cNvSpPr/>
                <p:nvPr/>
              </p:nvSpPr>
              <p:spPr>
                <a:xfrm>
                  <a:off x="9931081" y="4868925"/>
                  <a:ext cx="4890" cy="15588"/>
                </a:xfrm>
                <a:custGeom>
                  <a:avLst/>
                  <a:gdLst>
                    <a:gd name="connsiteX0" fmla="*/ 3781 w 4890"/>
                    <a:gd name="connsiteY0" fmla="*/ 1663 h 15588"/>
                    <a:gd name="connsiteX1" fmla="*/ 3781 w 4890"/>
                    <a:gd name="connsiteY1" fmla="*/ 1663 h 15588"/>
                    <a:gd name="connsiteX2" fmla="*/ 2949 w 4890"/>
                    <a:gd name="connsiteY2" fmla="*/ 0 h 15588"/>
                    <a:gd name="connsiteX3" fmla="*/ 1009 w 4890"/>
                    <a:gd name="connsiteY3" fmla="*/ 1109 h 15588"/>
                    <a:gd name="connsiteX4" fmla="*/ 454 w 4890"/>
                    <a:gd name="connsiteY4" fmla="*/ 8314 h 15588"/>
                    <a:gd name="connsiteX5" fmla="*/ 1009 w 4890"/>
                    <a:gd name="connsiteY5" fmla="*/ 13856 h 15588"/>
                    <a:gd name="connsiteX6" fmla="*/ 2672 w 4890"/>
                    <a:gd name="connsiteY6" fmla="*/ 15519 h 15588"/>
                    <a:gd name="connsiteX7" fmla="*/ 4058 w 4890"/>
                    <a:gd name="connsiteY7" fmla="*/ 15242 h 15588"/>
                    <a:gd name="connsiteX8" fmla="*/ 4335 w 4890"/>
                    <a:gd name="connsiteY8" fmla="*/ 11639 h 15588"/>
                    <a:gd name="connsiteX9" fmla="*/ 4890 w 4890"/>
                    <a:gd name="connsiteY9" fmla="*/ 9422 h 15588"/>
                    <a:gd name="connsiteX10" fmla="*/ 4335 w 4890"/>
                    <a:gd name="connsiteY10" fmla="*/ 5819 h 15588"/>
                    <a:gd name="connsiteX11" fmla="*/ 3504 w 4890"/>
                    <a:gd name="connsiteY11" fmla="*/ 1940 h 155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4890" h="15588">
                      <a:moveTo>
                        <a:pt x="3781" y="1663"/>
                      </a:moveTo>
                      <a:cubicBezTo>
                        <a:pt x="3781" y="1663"/>
                        <a:pt x="3781" y="1663"/>
                        <a:pt x="3781" y="1663"/>
                      </a:cubicBezTo>
                      <a:cubicBezTo>
                        <a:pt x="3781" y="1109"/>
                        <a:pt x="3781" y="277"/>
                        <a:pt x="2949" y="0"/>
                      </a:cubicBezTo>
                      <a:cubicBezTo>
                        <a:pt x="2118" y="0"/>
                        <a:pt x="1286" y="554"/>
                        <a:pt x="1009" y="1109"/>
                      </a:cubicBezTo>
                      <a:cubicBezTo>
                        <a:pt x="-378" y="2771"/>
                        <a:pt x="-100" y="6097"/>
                        <a:pt x="454" y="8314"/>
                      </a:cubicBezTo>
                      <a:cubicBezTo>
                        <a:pt x="732" y="10254"/>
                        <a:pt x="454" y="12193"/>
                        <a:pt x="1009" y="13856"/>
                      </a:cubicBezTo>
                      <a:cubicBezTo>
                        <a:pt x="1286" y="14688"/>
                        <a:pt x="1840" y="15242"/>
                        <a:pt x="2672" y="15519"/>
                      </a:cubicBezTo>
                      <a:cubicBezTo>
                        <a:pt x="3227" y="15519"/>
                        <a:pt x="3781" y="15796"/>
                        <a:pt x="4058" y="15242"/>
                      </a:cubicBezTo>
                      <a:cubicBezTo>
                        <a:pt x="4335" y="14133"/>
                        <a:pt x="4058" y="12748"/>
                        <a:pt x="4335" y="11639"/>
                      </a:cubicBezTo>
                      <a:cubicBezTo>
                        <a:pt x="4335" y="10808"/>
                        <a:pt x="4890" y="9976"/>
                        <a:pt x="4890" y="9422"/>
                      </a:cubicBezTo>
                      <a:cubicBezTo>
                        <a:pt x="4890" y="8314"/>
                        <a:pt x="4613" y="6928"/>
                        <a:pt x="4335" y="5819"/>
                      </a:cubicBezTo>
                      <a:cubicBezTo>
                        <a:pt x="4335" y="4434"/>
                        <a:pt x="3781" y="3326"/>
                        <a:pt x="3504" y="194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911" name="Freeform 1910">
                  <a:extLst>
                    <a:ext uri="{FF2B5EF4-FFF2-40B4-BE49-F238E27FC236}">
                      <a16:creationId xmlns:a16="http://schemas.microsoft.com/office/drawing/2014/main" id="{2E5E6539-4297-C044-B35C-BCA908FFEFCB}"/>
                    </a:ext>
                  </a:extLst>
                </p:cNvPr>
                <p:cNvSpPr/>
                <p:nvPr/>
              </p:nvSpPr>
              <p:spPr>
                <a:xfrm>
                  <a:off x="9808443" y="4670453"/>
                  <a:ext cx="6450" cy="11161"/>
                </a:xfrm>
                <a:custGeom>
                  <a:avLst/>
                  <a:gdLst>
                    <a:gd name="connsiteX0" fmla="*/ 0 w 6450"/>
                    <a:gd name="connsiteY0" fmla="*/ 3101 h 11161"/>
                    <a:gd name="connsiteX1" fmla="*/ 1109 w 6450"/>
                    <a:gd name="connsiteY1" fmla="*/ 6150 h 11161"/>
                    <a:gd name="connsiteX2" fmla="*/ 3049 w 6450"/>
                    <a:gd name="connsiteY2" fmla="*/ 8644 h 11161"/>
                    <a:gd name="connsiteX3" fmla="*/ 4990 w 6450"/>
                    <a:gd name="connsiteY3" fmla="*/ 11138 h 11161"/>
                    <a:gd name="connsiteX4" fmla="*/ 6376 w 6450"/>
                    <a:gd name="connsiteY4" fmla="*/ 8367 h 11161"/>
                    <a:gd name="connsiteX5" fmla="*/ 3327 w 6450"/>
                    <a:gd name="connsiteY5" fmla="*/ 53 h 11161"/>
                    <a:gd name="connsiteX6" fmla="*/ 277 w 6450"/>
                    <a:gd name="connsiteY6" fmla="*/ 1993 h 11161"/>
                    <a:gd name="connsiteX7" fmla="*/ 277 w 6450"/>
                    <a:gd name="connsiteY7" fmla="*/ 3101 h 111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450" h="11161">
                      <a:moveTo>
                        <a:pt x="0" y="3101"/>
                      </a:moveTo>
                      <a:cubicBezTo>
                        <a:pt x="0" y="4210"/>
                        <a:pt x="277" y="5318"/>
                        <a:pt x="1109" y="6150"/>
                      </a:cubicBezTo>
                      <a:cubicBezTo>
                        <a:pt x="1663" y="6981"/>
                        <a:pt x="2495" y="7535"/>
                        <a:pt x="3049" y="8644"/>
                      </a:cubicBezTo>
                      <a:cubicBezTo>
                        <a:pt x="3327" y="9198"/>
                        <a:pt x="4159" y="10861"/>
                        <a:pt x="4990" y="11138"/>
                      </a:cubicBezTo>
                      <a:cubicBezTo>
                        <a:pt x="6376" y="11415"/>
                        <a:pt x="6099" y="9198"/>
                        <a:pt x="6376" y="8367"/>
                      </a:cubicBezTo>
                      <a:cubicBezTo>
                        <a:pt x="6376" y="5596"/>
                        <a:pt x="7208" y="1162"/>
                        <a:pt x="3327" y="53"/>
                      </a:cubicBezTo>
                      <a:cubicBezTo>
                        <a:pt x="1941" y="-224"/>
                        <a:pt x="831" y="607"/>
                        <a:pt x="277" y="1993"/>
                      </a:cubicBezTo>
                      <a:cubicBezTo>
                        <a:pt x="277" y="2270"/>
                        <a:pt x="277" y="2824"/>
                        <a:pt x="277" y="3101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912" name="Freeform 1911">
                  <a:extLst>
                    <a:ext uri="{FF2B5EF4-FFF2-40B4-BE49-F238E27FC236}">
                      <a16:creationId xmlns:a16="http://schemas.microsoft.com/office/drawing/2014/main" id="{2E2F04E9-5B0B-DFBE-B6A3-41EA94A6A6D9}"/>
                    </a:ext>
                  </a:extLst>
                </p:cNvPr>
                <p:cNvSpPr/>
                <p:nvPr/>
              </p:nvSpPr>
              <p:spPr>
                <a:xfrm>
                  <a:off x="9625425" y="4393661"/>
                  <a:ext cx="5864" cy="6167"/>
                </a:xfrm>
                <a:custGeom>
                  <a:avLst/>
                  <a:gdLst>
                    <a:gd name="connsiteX0" fmla="*/ 874 w 5864"/>
                    <a:gd name="connsiteY0" fmla="*/ 554 h 6167"/>
                    <a:gd name="connsiteX1" fmla="*/ 1984 w 5864"/>
                    <a:gd name="connsiteY1" fmla="*/ 0 h 6167"/>
                    <a:gd name="connsiteX2" fmla="*/ 3370 w 5864"/>
                    <a:gd name="connsiteY2" fmla="*/ 0 h 6167"/>
                    <a:gd name="connsiteX3" fmla="*/ 5310 w 5864"/>
                    <a:gd name="connsiteY3" fmla="*/ 0 h 6167"/>
                    <a:gd name="connsiteX4" fmla="*/ 5865 w 5864"/>
                    <a:gd name="connsiteY4" fmla="*/ 1386 h 6167"/>
                    <a:gd name="connsiteX5" fmla="*/ 5865 w 5864"/>
                    <a:gd name="connsiteY5" fmla="*/ 4711 h 6167"/>
                    <a:gd name="connsiteX6" fmla="*/ 3647 w 5864"/>
                    <a:gd name="connsiteY6" fmla="*/ 6097 h 6167"/>
                    <a:gd name="connsiteX7" fmla="*/ 1984 w 5864"/>
                    <a:gd name="connsiteY7" fmla="*/ 5265 h 6167"/>
                    <a:gd name="connsiteX8" fmla="*/ 1152 w 5864"/>
                    <a:gd name="connsiteY8" fmla="*/ 4157 h 6167"/>
                    <a:gd name="connsiteX9" fmla="*/ 320 w 5864"/>
                    <a:gd name="connsiteY9" fmla="*/ 3326 h 6167"/>
                    <a:gd name="connsiteX10" fmla="*/ 320 w 5864"/>
                    <a:gd name="connsiteY10" fmla="*/ 1663 h 6167"/>
                    <a:gd name="connsiteX11" fmla="*/ 874 w 5864"/>
                    <a:gd name="connsiteY11" fmla="*/ 1109 h 61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5864" h="6167">
                      <a:moveTo>
                        <a:pt x="874" y="554"/>
                      </a:moveTo>
                      <a:cubicBezTo>
                        <a:pt x="1152" y="554"/>
                        <a:pt x="1706" y="0"/>
                        <a:pt x="1984" y="0"/>
                      </a:cubicBezTo>
                      <a:cubicBezTo>
                        <a:pt x="2260" y="0"/>
                        <a:pt x="2815" y="0"/>
                        <a:pt x="3370" y="0"/>
                      </a:cubicBezTo>
                      <a:cubicBezTo>
                        <a:pt x="3924" y="0"/>
                        <a:pt x="5033" y="0"/>
                        <a:pt x="5310" y="0"/>
                      </a:cubicBezTo>
                      <a:cubicBezTo>
                        <a:pt x="5865" y="277"/>
                        <a:pt x="5865" y="832"/>
                        <a:pt x="5865" y="1386"/>
                      </a:cubicBezTo>
                      <a:cubicBezTo>
                        <a:pt x="5865" y="2494"/>
                        <a:pt x="5865" y="3603"/>
                        <a:pt x="5865" y="4711"/>
                      </a:cubicBezTo>
                      <a:cubicBezTo>
                        <a:pt x="5865" y="5819"/>
                        <a:pt x="4478" y="6374"/>
                        <a:pt x="3647" y="6097"/>
                      </a:cubicBezTo>
                      <a:cubicBezTo>
                        <a:pt x="3092" y="6097"/>
                        <a:pt x="2538" y="5542"/>
                        <a:pt x="1984" y="5265"/>
                      </a:cubicBezTo>
                      <a:cubicBezTo>
                        <a:pt x="1706" y="4988"/>
                        <a:pt x="1429" y="4434"/>
                        <a:pt x="1152" y="4157"/>
                      </a:cubicBezTo>
                      <a:cubicBezTo>
                        <a:pt x="1152" y="3880"/>
                        <a:pt x="597" y="3603"/>
                        <a:pt x="320" y="3326"/>
                      </a:cubicBezTo>
                      <a:cubicBezTo>
                        <a:pt x="43" y="2771"/>
                        <a:pt x="-234" y="1940"/>
                        <a:pt x="320" y="1663"/>
                      </a:cubicBezTo>
                      <a:cubicBezTo>
                        <a:pt x="320" y="1663"/>
                        <a:pt x="874" y="1386"/>
                        <a:pt x="874" y="1109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913" name="Freeform 1912">
                  <a:extLst>
                    <a:ext uri="{FF2B5EF4-FFF2-40B4-BE49-F238E27FC236}">
                      <a16:creationId xmlns:a16="http://schemas.microsoft.com/office/drawing/2014/main" id="{0A65D2FB-C100-E3B1-F41B-BAB5380B9DBE}"/>
                    </a:ext>
                  </a:extLst>
                </p:cNvPr>
                <p:cNvSpPr/>
                <p:nvPr/>
              </p:nvSpPr>
              <p:spPr>
                <a:xfrm>
                  <a:off x="9624637" y="4403836"/>
                  <a:ext cx="4492" cy="6729"/>
                </a:xfrm>
                <a:custGeom>
                  <a:avLst/>
                  <a:gdLst>
                    <a:gd name="connsiteX0" fmla="*/ 0 w 4492"/>
                    <a:gd name="connsiteY0" fmla="*/ 2573 h 6729"/>
                    <a:gd name="connsiteX1" fmla="*/ 0 w 4492"/>
                    <a:gd name="connsiteY1" fmla="*/ 356 h 6729"/>
                    <a:gd name="connsiteX2" fmla="*/ 4435 w 4492"/>
                    <a:gd name="connsiteY2" fmla="*/ 2850 h 6729"/>
                    <a:gd name="connsiteX3" fmla="*/ 1663 w 4492"/>
                    <a:gd name="connsiteY3" fmla="*/ 6729 h 6729"/>
                    <a:gd name="connsiteX4" fmla="*/ 0 w 4492"/>
                    <a:gd name="connsiteY4" fmla="*/ 2573 h 67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492" h="6729">
                      <a:moveTo>
                        <a:pt x="0" y="2573"/>
                      </a:moveTo>
                      <a:cubicBezTo>
                        <a:pt x="0" y="1741"/>
                        <a:pt x="0" y="633"/>
                        <a:pt x="0" y="356"/>
                      </a:cubicBezTo>
                      <a:cubicBezTo>
                        <a:pt x="1386" y="-753"/>
                        <a:pt x="4990" y="910"/>
                        <a:pt x="4435" y="2850"/>
                      </a:cubicBezTo>
                      <a:cubicBezTo>
                        <a:pt x="4159" y="4513"/>
                        <a:pt x="2772" y="5898"/>
                        <a:pt x="1663" y="6729"/>
                      </a:cubicBezTo>
                      <a:cubicBezTo>
                        <a:pt x="1663" y="6729"/>
                        <a:pt x="277" y="4513"/>
                        <a:pt x="0" y="2573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914" name="Freeform 1913">
                  <a:extLst>
                    <a:ext uri="{FF2B5EF4-FFF2-40B4-BE49-F238E27FC236}">
                      <a16:creationId xmlns:a16="http://schemas.microsoft.com/office/drawing/2014/main" id="{96964A70-6B47-DDBE-6785-4319BAF00B50}"/>
                    </a:ext>
                  </a:extLst>
                </p:cNvPr>
                <p:cNvSpPr/>
                <p:nvPr/>
              </p:nvSpPr>
              <p:spPr>
                <a:xfrm>
                  <a:off x="9550615" y="4583213"/>
                  <a:ext cx="8317" cy="4433"/>
                </a:xfrm>
                <a:custGeom>
                  <a:avLst/>
                  <a:gdLst>
                    <a:gd name="connsiteX0" fmla="*/ 8317 w 8317"/>
                    <a:gd name="connsiteY0" fmla="*/ 2217 h 4433"/>
                    <a:gd name="connsiteX1" fmla="*/ 4159 w 8317"/>
                    <a:gd name="connsiteY1" fmla="*/ 4434 h 4433"/>
                    <a:gd name="connsiteX2" fmla="*/ 0 w 8317"/>
                    <a:gd name="connsiteY2" fmla="*/ 2217 h 4433"/>
                    <a:gd name="connsiteX3" fmla="*/ 4159 w 8317"/>
                    <a:gd name="connsiteY3" fmla="*/ 0 h 4433"/>
                    <a:gd name="connsiteX4" fmla="*/ 8317 w 8317"/>
                    <a:gd name="connsiteY4" fmla="*/ 2217 h 44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317" h="4433">
                      <a:moveTo>
                        <a:pt x="8317" y="2217"/>
                      </a:moveTo>
                      <a:cubicBezTo>
                        <a:pt x="8317" y="3325"/>
                        <a:pt x="6376" y="4434"/>
                        <a:pt x="4159" y="4434"/>
                      </a:cubicBezTo>
                      <a:cubicBezTo>
                        <a:pt x="1941" y="4434"/>
                        <a:pt x="0" y="3603"/>
                        <a:pt x="0" y="2217"/>
                      </a:cubicBezTo>
                      <a:cubicBezTo>
                        <a:pt x="0" y="832"/>
                        <a:pt x="1663" y="0"/>
                        <a:pt x="4159" y="0"/>
                      </a:cubicBezTo>
                      <a:cubicBezTo>
                        <a:pt x="6653" y="0"/>
                        <a:pt x="8317" y="832"/>
                        <a:pt x="8317" y="2217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915" name="Freeform 1914">
                  <a:extLst>
                    <a:ext uri="{FF2B5EF4-FFF2-40B4-BE49-F238E27FC236}">
                      <a16:creationId xmlns:a16="http://schemas.microsoft.com/office/drawing/2014/main" id="{953C4A83-94CE-2232-2438-2289F6E21215}"/>
                    </a:ext>
                  </a:extLst>
                </p:cNvPr>
                <p:cNvSpPr/>
                <p:nvPr/>
              </p:nvSpPr>
              <p:spPr>
                <a:xfrm>
                  <a:off x="9542563" y="4567072"/>
                  <a:ext cx="18486" cy="11483"/>
                </a:xfrm>
                <a:custGeom>
                  <a:avLst/>
                  <a:gdLst>
                    <a:gd name="connsiteX0" fmla="*/ 11379 w 18486"/>
                    <a:gd name="connsiteY0" fmla="*/ 5609 h 11483"/>
                    <a:gd name="connsiteX1" fmla="*/ 15538 w 18486"/>
                    <a:gd name="connsiteY1" fmla="*/ 5609 h 11483"/>
                    <a:gd name="connsiteX2" fmla="*/ 18310 w 18486"/>
                    <a:gd name="connsiteY2" fmla="*/ 3670 h 11483"/>
                    <a:gd name="connsiteX3" fmla="*/ 16924 w 18486"/>
                    <a:gd name="connsiteY3" fmla="*/ 344 h 11483"/>
                    <a:gd name="connsiteX4" fmla="*/ 12211 w 18486"/>
                    <a:gd name="connsiteY4" fmla="*/ 1176 h 11483"/>
                    <a:gd name="connsiteX5" fmla="*/ 7498 w 18486"/>
                    <a:gd name="connsiteY5" fmla="*/ 2284 h 11483"/>
                    <a:gd name="connsiteX6" fmla="*/ 4171 w 18486"/>
                    <a:gd name="connsiteY6" fmla="*/ 3116 h 11483"/>
                    <a:gd name="connsiteX7" fmla="*/ 844 w 18486"/>
                    <a:gd name="connsiteY7" fmla="*/ 4778 h 11483"/>
                    <a:gd name="connsiteX8" fmla="*/ 844 w 18486"/>
                    <a:gd name="connsiteY8" fmla="*/ 8935 h 11483"/>
                    <a:gd name="connsiteX9" fmla="*/ 3339 w 18486"/>
                    <a:gd name="connsiteY9" fmla="*/ 10875 h 11483"/>
                    <a:gd name="connsiteX10" fmla="*/ 6667 w 18486"/>
                    <a:gd name="connsiteY10" fmla="*/ 11429 h 11483"/>
                    <a:gd name="connsiteX11" fmla="*/ 9161 w 18486"/>
                    <a:gd name="connsiteY11" fmla="*/ 10044 h 11483"/>
                    <a:gd name="connsiteX12" fmla="*/ 9161 w 18486"/>
                    <a:gd name="connsiteY12" fmla="*/ 8935 h 11483"/>
                    <a:gd name="connsiteX13" fmla="*/ 9439 w 18486"/>
                    <a:gd name="connsiteY13" fmla="*/ 7272 h 11483"/>
                    <a:gd name="connsiteX14" fmla="*/ 10825 w 18486"/>
                    <a:gd name="connsiteY14" fmla="*/ 6164 h 114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8486" h="11483">
                      <a:moveTo>
                        <a:pt x="11379" y="5609"/>
                      </a:moveTo>
                      <a:cubicBezTo>
                        <a:pt x="12766" y="5332"/>
                        <a:pt x="14152" y="5609"/>
                        <a:pt x="15538" y="5609"/>
                      </a:cubicBezTo>
                      <a:cubicBezTo>
                        <a:pt x="16647" y="5609"/>
                        <a:pt x="18033" y="4778"/>
                        <a:pt x="18310" y="3670"/>
                      </a:cubicBezTo>
                      <a:cubicBezTo>
                        <a:pt x="18865" y="2284"/>
                        <a:pt x="18033" y="899"/>
                        <a:pt x="16924" y="344"/>
                      </a:cubicBezTo>
                      <a:cubicBezTo>
                        <a:pt x="15260" y="-487"/>
                        <a:pt x="13597" y="344"/>
                        <a:pt x="12211" y="1176"/>
                      </a:cubicBezTo>
                      <a:cubicBezTo>
                        <a:pt x="10548" y="2007"/>
                        <a:pt x="9161" y="2007"/>
                        <a:pt x="7498" y="2284"/>
                      </a:cubicBezTo>
                      <a:cubicBezTo>
                        <a:pt x="6389" y="2284"/>
                        <a:pt x="5280" y="2284"/>
                        <a:pt x="4171" y="3116"/>
                      </a:cubicBezTo>
                      <a:cubicBezTo>
                        <a:pt x="3062" y="3670"/>
                        <a:pt x="1953" y="4224"/>
                        <a:pt x="844" y="4778"/>
                      </a:cubicBezTo>
                      <a:cubicBezTo>
                        <a:pt x="-542" y="5887"/>
                        <a:pt x="13" y="7550"/>
                        <a:pt x="844" y="8935"/>
                      </a:cubicBezTo>
                      <a:cubicBezTo>
                        <a:pt x="1399" y="9766"/>
                        <a:pt x="2231" y="10321"/>
                        <a:pt x="3339" y="10875"/>
                      </a:cubicBezTo>
                      <a:cubicBezTo>
                        <a:pt x="4449" y="11429"/>
                        <a:pt x="5557" y="11429"/>
                        <a:pt x="6667" y="11429"/>
                      </a:cubicBezTo>
                      <a:cubicBezTo>
                        <a:pt x="7498" y="11706"/>
                        <a:pt x="8884" y="10875"/>
                        <a:pt x="9161" y="10044"/>
                      </a:cubicBezTo>
                      <a:cubicBezTo>
                        <a:pt x="9161" y="9766"/>
                        <a:pt x="9161" y="9212"/>
                        <a:pt x="9161" y="8935"/>
                      </a:cubicBezTo>
                      <a:cubicBezTo>
                        <a:pt x="9161" y="8381"/>
                        <a:pt x="9161" y="7827"/>
                        <a:pt x="9439" y="7272"/>
                      </a:cubicBezTo>
                      <a:cubicBezTo>
                        <a:pt x="9716" y="6718"/>
                        <a:pt x="10270" y="6441"/>
                        <a:pt x="10825" y="6164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916" name="Freeform 1915">
                  <a:extLst>
                    <a:ext uri="{FF2B5EF4-FFF2-40B4-BE49-F238E27FC236}">
                      <a16:creationId xmlns:a16="http://schemas.microsoft.com/office/drawing/2014/main" id="{13E823A4-4891-F457-5047-DEF19C00B6E2}"/>
                    </a:ext>
                  </a:extLst>
                </p:cNvPr>
                <p:cNvSpPr/>
                <p:nvPr/>
              </p:nvSpPr>
              <p:spPr>
                <a:xfrm>
                  <a:off x="9486020" y="4544650"/>
                  <a:ext cx="4990" cy="6494"/>
                </a:xfrm>
                <a:custGeom>
                  <a:avLst/>
                  <a:gdLst>
                    <a:gd name="connsiteX0" fmla="*/ 3049 w 4990"/>
                    <a:gd name="connsiteY0" fmla="*/ 5862 h 6494"/>
                    <a:gd name="connsiteX1" fmla="*/ 2495 w 4990"/>
                    <a:gd name="connsiteY1" fmla="*/ 6140 h 6494"/>
                    <a:gd name="connsiteX2" fmla="*/ 1109 w 4990"/>
                    <a:gd name="connsiteY2" fmla="*/ 6417 h 6494"/>
                    <a:gd name="connsiteX3" fmla="*/ 0 w 4990"/>
                    <a:gd name="connsiteY3" fmla="*/ 3091 h 6494"/>
                    <a:gd name="connsiteX4" fmla="*/ 1941 w 4990"/>
                    <a:gd name="connsiteY4" fmla="*/ 320 h 6494"/>
                    <a:gd name="connsiteX5" fmla="*/ 4159 w 4990"/>
                    <a:gd name="connsiteY5" fmla="*/ 320 h 6494"/>
                    <a:gd name="connsiteX6" fmla="*/ 4990 w 4990"/>
                    <a:gd name="connsiteY6" fmla="*/ 1983 h 6494"/>
                    <a:gd name="connsiteX7" fmla="*/ 4990 w 4990"/>
                    <a:gd name="connsiteY7" fmla="*/ 3091 h 6494"/>
                    <a:gd name="connsiteX8" fmla="*/ 4435 w 4990"/>
                    <a:gd name="connsiteY8" fmla="*/ 4200 h 6494"/>
                    <a:gd name="connsiteX9" fmla="*/ 3327 w 4990"/>
                    <a:gd name="connsiteY9" fmla="*/ 5308 h 64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4990" h="6494">
                      <a:moveTo>
                        <a:pt x="3049" y="5862"/>
                      </a:moveTo>
                      <a:cubicBezTo>
                        <a:pt x="3049" y="5862"/>
                        <a:pt x="2495" y="5862"/>
                        <a:pt x="2495" y="6140"/>
                      </a:cubicBezTo>
                      <a:cubicBezTo>
                        <a:pt x="1941" y="6140"/>
                        <a:pt x="1386" y="6694"/>
                        <a:pt x="1109" y="6417"/>
                      </a:cubicBezTo>
                      <a:cubicBezTo>
                        <a:pt x="0" y="6140"/>
                        <a:pt x="277" y="3923"/>
                        <a:pt x="0" y="3091"/>
                      </a:cubicBezTo>
                      <a:cubicBezTo>
                        <a:pt x="0" y="1983"/>
                        <a:pt x="832" y="874"/>
                        <a:pt x="1941" y="320"/>
                      </a:cubicBezTo>
                      <a:cubicBezTo>
                        <a:pt x="2495" y="43"/>
                        <a:pt x="3604" y="-234"/>
                        <a:pt x="4159" y="320"/>
                      </a:cubicBezTo>
                      <a:cubicBezTo>
                        <a:pt x="4435" y="874"/>
                        <a:pt x="4713" y="1428"/>
                        <a:pt x="4990" y="1983"/>
                      </a:cubicBezTo>
                      <a:cubicBezTo>
                        <a:pt x="4990" y="2260"/>
                        <a:pt x="4990" y="2814"/>
                        <a:pt x="4990" y="3091"/>
                      </a:cubicBezTo>
                      <a:cubicBezTo>
                        <a:pt x="4990" y="3369"/>
                        <a:pt x="4713" y="3923"/>
                        <a:pt x="4435" y="4200"/>
                      </a:cubicBezTo>
                      <a:cubicBezTo>
                        <a:pt x="4435" y="4754"/>
                        <a:pt x="3881" y="5031"/>
                        <a:pt x="3327" y="5308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917" name="Freeform 1916">
                  <a:extLst>
                    <a:ext uri="{FF2B5EF4-FFF2-40B4-BE49-F238E27FC236}">
                      <a16:creationId xmlns:a16="http://schemas.microsoft.com/office/drawing/2014/main" id="{7468521D-5315-5D3A-E485-5472822B4ECE}"/>
                    </a:ext>
                  </a:extLst>
                </p:cNvPr>
                <p:cNvSpPr/>
                <p:nvPr/>
              </p:nvSpPr>
              <p:spPr>
                <a:xfrm>
                  <a:off x="9474376" y="4542717"/>
                  <a:ext cx="8871" cy="5301"/>
                </a:xfrm>
                <a:custGeom>
                  <a:avLst/>
                  <a:gdLst>
                    <a:gd name="connsiteX0" fmla="*/ 2217 w 8871"/>
                    <a:gd name="connsiteY0" fmla="*/ 5024 h 5301"/>
                    <a:gd name="connsiteX1" fmla="*/ 0 w 8871"/>
                    <a:gd name="connsiteY1" fmla="*/ 1699 h 5301"/>
                    <a:gd name="connsiteX2" fmla="*/ 1109 w 8871"/>
                    <a:gd name="connsiteY2" fmla="*/ 36 h 5301"/>
                    <a:gd name="connsiteX3" fmla="*/ 3327 w 8871"/>
                    <a:gd name="connsiteY3" fmla="*/ 1976 h 5301"/>
                    <a:gd name="connsiteX4" fmla="*/ 6099 w 8871"/>
                    <a:gd name="connsiteY4" fmla="*/ 1976 h 5301"/>
                    <a:gd name="connsiteX5" fmla="*/ 7762 w 8871"/>
                    <a:gd name="connsiteY5" fmla="*/ 313 h 5301"/>
                    <a:gd name="connsiteX6" fmla="*/ 8871 w 8871"/>
                    <a:gd name="connsiteY6" fmla="*/ 1422 h 5301"/>
                    <a:gd name="connsiteX7" fmla="*/ 8040 w 8871"/>
                    <a:gd name="connsiteY7" fmla="*/ 3639 h 5301"/>
                    <a:gd name="connsiteX8" fmla="*/ 5822 w 8871"/>
                    <a:gd name="connsiteY8" fmla="*/ 5302 h 5301"/>
                    <a:gd name="connsiteX9" fmla="*/ 4990 w 8871"/>
                    <a:gd name="connsiteY9" fmla="*/ 5302 h 5301"/>
                    <a:gd name="connsiteX10" fmla="*/ 4159 w 8871"/>
                    <a:gd name="connsiteY10" fmla="*/ 5302 h 5301"/>
                    <a:gd name="connsiteX11" fmla="*/ 2217 w 8871"/>
                    <a:gd name="connsiteY11" fmla="*/ 5024 h 53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8871" h="5301">
                      <a:moveTo>
                        <a:pt x="2217" y="5024"/>
                      </a:moveTo>
                      <a:cubicBezTo>
                        <a:pt x="831" y="4193"/>
                        <a:pt x="0" y="3084"/>
                        <a:pt x="0" y="1699"/>
                      </a:cubicBezTo>
                      <a:cubicBezTo>
                        <a:pt x="0" y="1145"/>
                        <a:pt x="277" y="-241"/>
                        <a:pt x="1109" y="36"/>
                      </a:cubicBezTo>
                      <a:cubicBezTo>
                        <a:pt x="1941" y="36"/>
                        <a:pt x="2495" y="1422"/>
                        <a:pt x="3327" y="1976"/>
                      </a:cubicBezTo>
                      <a:cubicBezTo>
                        <a:pt x="4159" y="2530"/>
                        <a:pt x="5267" y="3084"/>
                        <a:pt x="6099" y="1976"/>
                      </a:cubicBezTo>
                      <a:cubicBezTo>
                        <a:pt x="6653" y="1145"/>
                        <a:pt x="6931" y="590"/>
                        <a:pt x="7762" y="313"/>
                      </a:cubicBezTo>
                      <a:cubicBezTo>
                        <a:pt x="8594" y="313"/>
                        <a:pt x="8871" y="590"/>
                        <a:pt x="8871" y="1422"/>
                      </a:cubicBezTo>
                      <a:cubicBezTo>
                        <a:pt x="8871" y="2253"/>
                        <a:pt x="8871" y="3084"/>
                        <a:pt x="8040" y="3639"/>
                      </a:cubicBezTo>
                      <a:cubicBezTo>
                        <a:pt x="7208" y="4193"/>
                        <a:pt x="6653" y="5024"/>
                        <a:pt x="5822" y="5302"/>
                      </a:cubicBezTo>
                      <a:cubicBezTo>
                        <a:pt x="5822" y="5302"/>
                        <a:pt x="5267" y="5302"/>
                        <a:pt x="4990" y="5302"/>
                      </a:cubicBezTo>
                      <a:cubicBezTo>
                        <a:pt x="4990" y="5302"/>
                        <a:pt x="4435" y="5302"/>
                        <a:pt x="4159" y="5302"/>
                      </a:cubicBezTo>
                      <a:cubicBezTo>
                        <a:pt x="3604" y="5302"/>
                        <a:pt x="3049" y="5302"/>
                        <a:pt x="2217" y="5024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918" name="Freeform 1917">
                  <a:extLst>
                    <a:ext uri="{FF2B5EF4-FFF2-40B4-BE49-F238E27FC236}">
                      <a16:creationId xmlns:a16="http://schemas.microsoft.com/office/drawing/2014/main" id="{68F03BD3-C75E-3125-9754-F60A9D5FB98F}"/>
                    </a:ext>
                  </a:extLst>
                </p:cNvPr>
                <p:cNvSpPr/>
                <p:nvPr/>
              </p:nvSpPr>
              <p:spPr>
                <a:xfrm>
                  <a:off x="9477868" y="4503534"/>
                  <a:ext cx="8983" cy="5132"/>
                </a:xfrm>
                <a:custGeom>
                  <a:avLst/>
                  <a:gdLst>
                    <a:gd name="connsiteX0" fmla="*/ 5379 w 8983"/>
                    <a:gd name="connsiteY0" fmla="*/ 144 h 5132"/>
                    <a:gd name="connsiteX1" fmla="*/ 8984 w 8983"/>
                    <a:gd name="connsiteY1" fmla="*/ 2361 h 5132"/>
                    <a:gd name="connsiteX2" fmla="*/ 6211 w 8983"/>
                    <a:gd name="connsiteY2" fmla="*/ 5132 h 5132"/>
                    <a:gd name="connsiteX3" fmla="*/ 1775 w 8983"/>
                    <a:gd name="connsiteY3" fmla="*/ 4855 h 5132"/>
                    <a:gd name="connsiteX4" fmla="*/ 112 w 8983"/>
                    <a:gd name="connsiteY4" fmla="*/ 3470 h 5132"/>
                    <a:gd name="connsiteX5" fmla="*/ 2053 w 8983"/>
                    <a:gd name="connsiteY5" fmla="*/ 2361 h 5132"/>
                    <a:gd name="connsiteX6" fmla="*/ 3716 w 8983"/>
                    <a:gd name="connsiteY6" fmla="*/ 1530 h 5132"/>
                    <a:gd name="connsiteX7" fmla="*/ 5379 w 8983"/>
                    <a:gd name="connsiteY7" fmla="*/ 421 h 51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8983" h="5132">
                      <a:moveTo>
                        <a:pt x="5379" y="144"/>
                      </a:moveTo>
                      <a:cubicBezTo>
                        <a:pt x="7042" y="-410"/>
                        <a:pt x="8706" y="698"/>
                        <a:pt x="8984" y="2361"/>
                      </a:cubicBezTo>
                      <a:cubicBezTo>
                        <a:pt x="8984" y="4024"/>
                        <a:pt x="7874" y="4855"/>
                        <a:pt x="6211" y="5132"/>
                      </a:cubicBezTo>
                      <a:cubicBezTo>
                        <a:pt x="4825" y="5132"/>
                        <a:pt x="3161" y="5132"/>
                        <a:pt x="1775" y="4855"/>
                      </a:cubicBezTo>
                      <a:cubicBezTo>
                        <a:pt x="1221" y="4855"/>
                        <a:pt x="-443" y="4301"/>
                        <a:pt x="112" y="3470"/>
                      </a:cubicBezTo>
                      <a:cubicBezTo>
                        <a:pt x="389" y="2915"/>
                        <a:pt x="1498" y="2638"/>
                        <a:pt x="2053" y="2361"/>
                      </a:cubicBezTo>
                      <a:cubicBezTo>
                        <a:pt x="2607" y="2084"/>
                        <a:pt x="3161" y="1807"/>
                        <a:pt x="3716" y="1530"/>
                      </a:cubicBezTo>
                      <a:cubicBezTo>
                        <a:pt x="4270" y="1252"/>
                        <a:pt x="4825" y="421"/>
                        <a:pt x="5379" y="421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919" name="Freeform 1918">
                  <a:extLst>
                    <a:ext uri="{FF2B5EF4-FFF2-40B4-BE49-F238E27FC236}">
                      <a16:creationId xmlns:a16="http://schemas.microsoft.com/office/drawing/2014/main" id="{DBFBC00F-9457-283D-2092-FD0C24A3CB3B}"/>
                    </a:ext>
                  </a:extLst>
                </p:cNvPr>
                <p:cNvSpPr/>
                <p:nvPr/>
              </p:nvSpPr>
              <p:spPr>
                <a:xfrm>
                  <a:off x="9467445" y="4490723"/>
                  <a:ext cx="16138" cy="14063"/>
                </a:xfrm>
                <a:custGeom>
                  <a:avLst/>
                  <a:gdLst>
                    <a:gd name="connsiteX0" fmla="*/ 7485 w 16138"/>
                    <a:gd name="connsiteY0" fmla="*/ 13233 h 14063"/>
                    <a:gd name="connsiteX1" fmla="*/ 6653 w 16138"/>
                    <a:gd name="connsiteY1" fmla="*/ 13787 h 14063"/>
                    <a:gd name="connsiteX2" fmla="*/ 4713 w 16138"/>
                    <a:gd name="connsiteY2" fmla="*/ 14064 h 14063"/>
                    <a:gd name="connsiteX3" fmla="*/ 1941 w 16138"/>
                    <a:gd name="connsiteY3" fmla="*/ 13233 h 14063"/>
                    <a:gd name="connsiteX4" fmla="*/ 1386 w 16138"/>
                    <a:gd name="connsiteY4" fmla="*/ 12401 h 14063"/>
                    <a:gd name="connsiteX5" fmla="*/ 554 w 16138"/>
                    <a:gd name="connsiteY5" fmla="*/ 11293 h 14063"/>
                    <a:gd name="connsiteX6" fmla="*/ 554 w 16138"/>
                    <a:gd name="connsiteY6" fmla="*/ 10739 h 14063"/>
                    <a:gd name="connsiteX7" fmla="*/ 0 w 16138"/>
                    <a:gd name="connsiteY7" fmla="*/ 9076 h 14063"/>
                    <a:gd name="connsiteX8" fmla="*/ 0 w 16138"/>
                    <a:gd name="connsiteY8" fmla="*/ 7690 h 14063"/>
                    <a:gd name="connsiteX9" fmla="*/ 1663 w 16138"/>
                    <a:gd name="connsiteY9" fmla="*/ 4919 h 14063"/>
                    <a:gd name="connsiteX10" fmla="*/ 4435 w 16138"/>
                    <a:gd name="connsiteY10" fmla="*/ 2979 h 14063"/>
                    <a:gd name="connsiteX11" fmla="*/ 6376 w 16138"/>
                    <a:gd name="connsiteY11" fmla="*/ 1316 h 14063"/>
                    <a:gd name="connsiteX12" fmla="*/ 7762 w 16138"/>
                    <a:gd name="connsiteY12" fmla="*/ 208 h 14063"/>
                    <a:gd name="connsiteX13" fmla="*/ 10812 w 16138"/>
                    <a:gd name="connsiteY13" fmla="*/ 208 h 14063"/>
                    <a:gd name="connsiteX14" fmla="*/ 12752 w 16138"/>
                    <a:gd name="connsiteY14" fmla="*/ 1593 h 14063"/>
                    <a:gd name="connsiteX15" fmla="*/ 15802 w 16138"/>
                    <a:gd name="connsiteY15" fmla="*/ 3811 h 14063"/>
                    <a:gd name="connsiteX16" fmla="*/ 14416 w 16138"/>
                    <a:gd name="connsiteY16" fmla="*/ 7136 h 14063"/>
                    <a:gd name="connsiteX17" fmla="*/ 13584 w 16138"/>
                    <a:gd name="connsiteY17" fmla="*/ 8521 h 14063"/>
                    <a:gd name="connsiteX18" fmla="*/ 12198 w 16138"/>
                    <a:gd name="connsiteY18" fmla="*/ 9907 h 14063"/>
                    <a:gd name="connsiteX19" fmla="*/ 8871 w 16138"/>
                    <a:gd name="connsiteY19" fmla="*/ 12401 h 14063"/>
                    <a:gd name="connsiteX20" fmla="*/ 7485 w 16138"/>
                    <a:gd name="connsiteY20" fmla="*/ 13787 h 140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16138" h="14063">
                      <a:moveTo>
                        <a:pt x="7485" y="13233"/>
                      </a:moveTo>
                      <a:cubicBezTo>
                        <a:pt x="7485" y="13233"/>
                        <a:pt x="6931" y="13510"/>
                        <a:pt x="6653" y="13787"/>
                      </a:cubicBezTo>
                      <a:cubicBezTo>
                        <a:pt x="6099" y="14064"/>
                        <a:pt x="5267" y="14064"/>
                        <a:pt x="4713" y="14064"/>
                      </a:cubicBezTo>
                      <a:cubicBezTo>
                        <a:pt x="3881" y="14064"/>
                        <a:pt x="2772" y="14064"/>
                        <a:pt x="1941" y="13233"/>
                      </a:cubicBezTo>
                      <a:cubicBezTo>
                        <a:pt x="1941" y="13233"/>
                        <a:pt x="1941" y="12678"/>
                        <a:pt x="1386" y="12401"/>
                      </a:cubicBezTo>
                      <a:cubicBezTo>
                        <a:pt x="1386" y="12124"/>
                        <a:pt x="831" y="11847"/>
                        <a:pt x="554" y="11293"/>
                      </a:cubicBezTo>
                      <a:cubicBezTo>
                        <a:pt x="554" y="11293"/>
                        <a:pt x="554" y="11016"/>
                        <a:pt x="554" y="10739"/>
                      </a:cubicBezTo>
                      <a:cubicBezTo>
                        <a:pt x="554" y="10184"/>
                        <a:pt x="0" y="9630"/>
                        <a:pt x="0" y="9076"/>
                      </a:cubicBezTo>
                      <a:cubicBezTo>
                        <a:pt x="0" y="8521"/>
                        <a:pt x="0" y="8244"/>
                        <a:pt x="0" y="7690"/>
                      </a:cubicBezTo>
                      <a:cubicBezTo>
                        <a:pt x="277" y="6582"/>
                        <a:pt x="831" y="5750"/>
                        <a:pt x="1663" y="4919"/>
                      </a:cubicBezTo>
                      <a:cubicBezTo>
                        <a:pt x="2495" y="4088"/>
                        <a:pt x="3604" y="3811"/>
                        <a:pt x="4435" y="2979"/>
                      </a:cubicBezTo>
                      <a:cubicBezTo>
                        <a:pt x="4990" y="2425"/>
                        <a:pt x="5822" y="1871"/>
                        <a:pt x="6376" y="1316"/>
                      </a:cubicBezTo>
                      <a:cubicBezTo>
                        <a:pt x="6931" y="762"/>
                        <a:pt x="7208" y="208"/>
                        <a:pt x="7762" y="208"/>
                      </a:cubicBezTo>
                      <a:cubicBezTo>
                        <a:pt x="8594" y="-69"/>
                        <a:pt x="9980" y="-69"/>
                        <a:pt x="10812" y="208"/>
                      </a:cubicBezTo>
                      <a:cubicBezTo>
                        <a:pt x="11644" y="485"/>
                        <a:pt x="11921" y="1316"/>
                        <a:pt x="12752" y="1593"/>
                      </a:cubicBezTo>
                      <a:cubicBezTo>
                        <a:pt x="13862" y="2425"/>
                        <a:pt x="14970" y="2702"/>
                        <a:pt x="15802" y="3811"/>
                      </a:cubicBezTo>
                      <a:cubicBezTo>
                        <a:pt x="16911" y="5196"/>
                        <a:pt x="14970" y="6305"/>
                        <a:pt x="14416" y="7136"/>
                      </a:cubicBezTo>
                      <a:cubicBezTo>
                        <a:pt x="14416" y="7690"/>
                        <a:pt x="13862" y="7967"/>
                        <a:pt x="13584" y="8521"/>
                      </a:cubicBezTo>
                      <a:cubicBezTo>
                        <a:pt x="13307" y="9076"/>
                        <a:pt x="12752" y="9353"/>
                        <a:pt x="12198" y="9907"/>
                      </a:cubicBezTo>
                      <a:cubicBezTo>
                        <a:pt x="11089" y="10739"/>
                        <a:pt x="9980" y="11570"/>
                        <a:pt x="8871" y="12401"/>
                      </a:cubicBezTo>
                      <a:cubicBezTo>
                        <a:pt x="8317" y="12956"/>
                        <a:pt x="7762" y="13233"/>
                        <a:pt x="7485" y="13787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920" name="Freeform 1919">
                  <a:extLst>
                    <a:ext uri="{FF2B5EF4-FFF2-40B4-BE49-F238E27FC236}">
                      <a16:creationId xmlns:a16="http://schemas.microsoft.com/office/drawing/2014/main" id="{E4439CDC-FBF0-DE30-DD45-81A051ADE8E5}"/>
                    </a:ext>
                  </a:extLst>
                </p:cNvPr>
                <p:cNvSpPr/>
                <p:nvPr/>
              </p:nvSpPr>
              <p:spPr>
                <a:xfrm>
                  <a:off x="9463194" y="4490280"/>
                  <a:ext cx="3487" cy="4500"/>
                </a:xfrm>
                <a:custGeom>
                  <a:avLst/>
                  <a:gdLst>
                    <a:gd name="connsiteX0" fmla="*/ 370 w 3487"/>
                    <a:gd name="connsiteY0" fmla="*/ 1483 h 4500"/>
                    <a:gd name="connsiteX1" fmla="*/ 1479 w 3487"/>
                    <a:gd name="connsiteY1" fmla="*/ 97 h 4500"/>
                    <a:gd name="connsiteX2" fmla="*/ 3420 w 3487"/>
                    <a:gd name="connsiteY2" fmla="*/ 2868 h 4500"/>
                    <a:gd name="connsiteX3" fmla="*/ 2588 w 3487"/>
                    <a:gd name="connsiteY3" fmla="*/ 4254 h 4500"/>
                    <a:gd name="connsiteX4" fmla="*/ 370 w 3487"/>
                    <a:gd name="connsiteY4" fmla="*/ 4254 h 4500"/>
                    <a:gd name="connsiteX5" fmla="*/ 370 w 3487"/>
                    <a:gd name="connsiteY5" fmla="*/ 1483 h 45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487" h="4500">
                      <a:moveTo>
                        <a:pt x="370" y="1483"/>
                      </a:moveTo>
                      <a:cubicBezTo>
                        <a:pt x="370" y="929"/>
                        <a:pt x="924" y="374"/>
                        <a:pt x="1479" y="97"/>
                      </a:cubicBezTo>
                      <a:cubicBezTo>
                        <a:pt x="3142" y="-457"/>
                        <a:pt x="3696" y="1483"/>
                        <a:pt x="3420" y="2868"/>
                      </a:cubicBezTo>
                      <a:cubicBezTo>
                        <a:pt x="3420" y="3422"/>
                        <a:pt x="3142" y="3977"/>
                        <a:pt x="2588" y="4254"/>
                      </a:cubicBezTo>
                      <a:cubicBezTo>
                        <a:pt x="2033" y="4254"/>
                        <a:pt x="924" y="4808"/>
                        <a:pt x="370" y="4254"/>
                      </a:cubicBezTo>
                      <a:cubicBezTo>
                        <a:pt x="-462" y="3700"/>
                        <a:pt x="370" y="2314"/>
                        <a:pt x="370" y="1483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921" name="Freeform 1920">
                  <a:extLst>
                    <a:ext uri="{FF2B5EF4-FFF2-40B4-BE49-F238E27FC236}">
                      <a16:creationId xmlns:a16="http://schemas.microsoft.com/office/drawing/2014/main" id="{B336D13C-6690-7A1A-C104-E538B2F70273}"/>
                    </a:ext>
                  </a:extLst>
                </p:cNvPr>
                <p:cNvSpPr/>
                <p:nvPr/>
              </p:nvSpPr>
              <p:spPr>
                <a:xfrm>
                  <a:off x="9461551" y="4484557"/>
                  <a:ext cx="3325" cy="3295"/>
                </a:xfrm>
                <a:custGeom>
                  <a:avLst/>
                  <a:gdLst>
                    <a:gd name="connsiteX0" fmla="*/ 1181 w 3325"/>
                    <a:gd name="connsiteY0" fmla="*/ 277 h 3295"/>
                    <a:gd name="connsiteX1" fmla="*/ 2567 w 3325"/>
                    <a:gd name="connsiteY1" fmla="*/ 0 h 3295"/>
                    <a:gd name="connsiteX2" fmla="*/ 2567 w 3325"/>
                    <a:gd name="connsiteY2" fmla="*/ 2771 h 3295"/>
                    <a:gd name="connsiteX3" fmla="*/ 72 w 3325"/>
                    <a:gd name="connsiteY3" fmla="*/ 2771 h 3295"/>
                    <a:gd name="connsiteX4" fmla="*/ 1181 w 3325"/>
                    <a:gd name="connsiteY4" fmla="*/ 554 h 32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325" h="3295">
                      <a:moveTo>
                        <a:pt x="1181" y="277"/>
                      </a:moveTo>
                      <a:cubicBezTo>
                        <a:pt x="1736" y="277"/>
                        <a:pt x="2013" y="0"/>
                        <a:pt x="2567" y="0"/>
                      </a:cubicBezTo>
                      <a:cubicBezTo>
                        <a:pt x="3953" y="0"/>
                        <a:pt x="3122" y="2217"/>
                        <a:pt x="2567" y="2771"/>
                      </a:cubicBezTo>
                      <a:cubicBezTo>
                        <a:pt x="1736" y="3325"/>
                        <a:pt x="350" y="3602"/>
                        <a:pt x="72" y="2771"/>
                      </a:cubicBezTo>
                      <a:cubicBezTo>
                        <a:pt x="-205" y="1940"/>
                        <a:pt x="350" y="1109"/>
                        <a:pt x="1181" y="554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922" name="Freeform 1921">
                  <a:extLst>
                    <a:ext uri="{FF2B5EF4-FFF2-40B4-BE49-F238E27FC236}">
                      <a16:creationId xmlns:a16="http://schemas.microsoft.com/office/drawing/2014/main" id="{28FE9D15-5B5F-2D7A-304F-4D5ACB7CB685}"/>
                    </a:ext>
                  </a:extLst>
                </p:cNvPr>
                <p:cNvSpPr/>
                <p:nvPr/>
              </p:nvSpPr>
              <p:spPr>
                <a:xfrm>
                  <a:off x="9463769" y="4417481"/>
                  <a:ext cx="17189" cy="19234"/>
                </a:xfrm>
                <a:custGeom>
                  <a:avLst/>
                  <a:gdLst>
                    <a:gd name="connsiteX0" fmla="*/ 9498 w 17189"/>
                    <a:gd name="connsiteY0" fmla="*/ 13315 h 19234"/>
                    <a:gd name="connsiteX1" fmla="*/ 6449 w 17189"/>
                    <a:gd name="connsiteY1" fmla="*/ 15532 h 19234"/>
                    <a:gd name="connsiteX2" fmla="*/ 4231 w 17189"/>
                    <a:gd name="connsiteY2" fmla="*/ 17472 h 19234"/>
                    <a:gd name="connsiteX3" fmla="*/ 2567 w 17189"/>
                    <a:gd name="connsiteY3" fmla="*/ 18303 h 19234"/>
                    <a:gd name="connsiteX4" fmla="*/ 1181 w 17189"/>
                    <a:gd name="connsiteY4" fmla="*/ 19134 h 19234"/>
                    <a:gd name="connsiteX5" fmla="*/ 72 w 17189"/>
                    <a:gd name="connsiteY5" fmla="*/ 18026 h 19234"/>
                    <a:gd name="connsiteX6" fmla="*/ 1735 w 17189"/>
                    <a:gd name="connsiteY6" fmla="*/ 15809 h 19234"/>
                    <a:gd name="connsiteX7" fmla="*/ 4231 w 17189"/>
                    <a:gd name="connsiteY7" fmla="*/ 13592 h 19234"/>
                    <a:gd name="connsiteX8" fmla="*/ 7003 w 17189"/>
                    <a:gd name="connsiteY8" fmla="*/ 11375 h 19234"/>
                    <a:gd name="connsiteX9" fmla="*/ 12548 w 17189"/>
                    <a:gd name="connsiteY9" fmla="*/ 1676 h 19234"/>
                    <a:gd name="connsiteX10" fmla="*/ 16152 w 17189"/>
                    <a:gd name="connsiteY10" fmla="*/ 290 h 19234"/>
                    <a:gd name="connsiteX11" fmla="*/ 16706 w 17189"/>
                    <a:gd name="connsiteY11" fmla="*/ 3616 h 19234"/>
                    <a:gd name="connsiteX12" fmla="*/ 15043 w 17189"/>
                    <a:gd name="connsiteY12" fmla="*/ 7495 h 19234"/>
                    <a:gd name="connsiteX13" fmla="*/ 13656 w 17189"/>
                    <a:gd name="connsiteY13" fmla="*/ 9712 h 19234"/>
                    <a:gd name="connsiteX14" fmla="*/ 10607 w 17189"/>
                    <a:gd name="connsiteY14" fmla="*/ 12206 h 19234"/>
                    <a:gd name="connsiteX15" fmla="*/ 10607 w 17189"/>
                    <a:gd name="connsiteY15" fmla="*/ 12206 h 19234"/>
                    <a:gd name="connsiteX16" fmla="*/ 9221 w 17189"/>
                    <a:gd name="connsiteY16" fmla="*/ 13315 h 192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7189" h="19234">
                      <a:moveTo>
                        <a:pt x="9498" y="13315"/>
                      </a:moveTo>
                      <a:cubicBezTo>
                        <a:pt x="8389" y="13869"/>
                        <a:pt x="7557" y="14978"/>
                        <a:pt x="6449" y="15532"/>
                      </a:cubicBezTo>
                      <a:cubicBezTo>
                        <a:pt x="5617" y="16086"/>
                        <a:pt x="5063" y="16918"/>
                        <a:pt x="4231" y="17472"/>
                      </a:cubicBezTo>
                      <a:cubicBezTo>
                        <a:pt x="3676" y="17749"/>
                        <a:pt x="3121" y="18026"/>
                        <a:pt x="2567" y="18303"/>
                      </a:cubicBezTo>
                      <a:cubicBezTo>
                        <a:pt x="2013" y="18580"/>
                        <a:pt x="1735" y="18857"/>
                        <a:pt x="1181" y="19134"/>
                      </a:cubicBezTo>
                      <a:cubicBezTo>
                        <a:pt x="349" y="19411"/>
                        <a:pt x="-205" y="19134"/>
                        <a:pt x="72" y="18026"/>
                      </a:cubicBezTo>
                      <a:cubicBezTo>
                        <a:pt x="349" y="17195"/>
                        <a:pt x="1181" y="16363"/>
                        <a:pt x="1735" y="15809"/>
                      </a:cubicBezTo>
                      <a:cubicBezTo>
                        <a:pt x="2567" y="14978"/>
                        <a:pt x="3399" y="14146"/>
                        <a:pt x="4231" y="13592"/>
                      </a:cubicBezTo>
                      <a:cubicBezTo>
                        <a:pt x="5063" y="12761"/>
                        <a:pt x="6171" y="12206"/>
                        <a:pt x="7003" y="11375"/>
                      </a:cubicBezTo>
                      <a:cubicBezTo>
                        <a:pt x="9221" y="8327"/>
                        <a:pt x="10052" y="4170"/>
                        <a:pt x="12548" y="1676"/>
                      </a:cubicBezTo>
                      <a:cubicBezTo>
                        <a:pt x="13656" y="567"/>
                        <a:pt x="14488" y="-541"/>
                        <a:pt x="16152" y="290"/>
                      </a:cubicBezTo>
                      <a:cubicBezTo>
                        <a:pt x="17261" y="844"/>
                        <a:pt x="17538" y="2784"/>
                        <a:pt x="16706" y="3616"/>
                      </a:cubicBezTo>
                      <a:cubicBezTo>
                        <a:pt x="15874" y="5001"/>
                        <a:pt x="15597" y="6387"/>
                        <a:pt x="15043" y="7495"/>
                      </a:cubicBezTo>
                      <a:cubicBezTo>
                        <a:pt x="14766" y="8327"/>
                        <a:pt x="14211" y="8881"/>
                        <a:pt x="13656" y="9712"/>
                      </a:cubicBezTo>
                      <a:cubicBezTo>
                        <a:pt x="12825" y="10544"/>
                        <a:pt x="11993" y="11652"/>
                        <a:pt x="10607" y="12206"/>
                      </a:cubicBezTo>
                      <a:cubicBezTo>
                        <a:pt x="10607" y="12206"/>
                        <a:pt x="10607" y="12206"/>
                        <a:pt x="10607" y="12206"/>
                      </a:cubicBezTo>
                      <a:cubicBezTo>
                        <a:pt x="10052" y="12206"/>
                        <a:pt x="9775" y="13038"/>
                        <a:pt x="9221" y="13315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923" name="Freeform 1922">
                  <a:extLst>
                    <a:ext uri="{FF2B5EF4-FFF2-40B4-BE49-F238E27FC236}">
                      <a16:creationId xmlns:a16="http://schemas.microsoft.com/office/drawing/2014/main" id="{FD1CFB9E-B72E-6F50-C851-1054AB689E38}"/>
                    </a:ext>
                  </a:extLst>
                </p:cNvPr>
                <p:cNvSpPr/>
                <p:nvPr/>
              </p:nvSpPr>
              <p:spPr>
                <a:xfrm>
                  <a:off x="9357229" y="4418078"/>
                  <a:ext cx="9856" cy="12440"/>
                </a:xfrm>
                <a:custGeom>
                  <a:avLst/>
                  <a:gdLst>
                    <a:gd name="connsiteX0" fmla="*/ 1817 w 9856"/>
                    <a:gd name="connsiteY0" fmla="*/ 12164 h 12440"/>
                    <a:gd name="connsiteX1" fmla="*/ 986 w 9856"/>
                    <a:gd name="connsiteY1" fmla="*/ 11609 h 12440"/>
                    <a:gd name="connsiteX2" fmla="*/ 154 w 9856"/>
                    <a:gd name="connsiteY2" fmla="*/ 8007 h 12440"/>
                    <a:gd name="connsiteX3" fmla="*/ 1540 w 9856"/>
                    <a:gd name="connsiteY3" fmla="*/ 5513 h 12440"/>
                    <a:gd name="connsiteX4" fmla="*/ 2926 w 9856"/>
                    <a:gd name="connsiteY4" fmla="*/ 5236 h 12440"/>
                    <a:gd name="connsiteX5" fmla="*/ 5698 w 9856"/>
                    <a:gd name="connsiteY5" fmla="*/ 3296 h 12440"/>
                    <a:gd name="connsiteX6" fmla="*/ 7085 w 9856"/>
                    <a:gd name="connsiteY6" fmla="*/ 525 h 12440"/>
                    <a:gd name="connsiteX7" fmla="*/ 9303 w 9856"/>
                    <a:gd name="connsiteY7" fmla="*/ 525 h 12440"/>
                    <a:gd name="connsiteX8" fmla="*/ 9857 w 9856"/>
                    <a:gd name="connsiteY8" fmla="*/ 3296 h 12440"/>
                    <a:gd name="connsiteX9" fmla="*/ 8748 w 9856"/>
                    <a:gd name="connsiteY9" fmla="*/ 10224 h 12440"/>
                    <a:gd name="connsiteX10" fmla="*/ 6253 w 9856"/>
                    <a:gd name="connsiteY10" fmla="*/ 12441 h 12440"/>
                    <a:gd name="connsiteX11" fmla="*/ 1540 w 9856"/>
                    <a:gd name="connsiteY11" fmla="*/ 11887 h 124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9856" h="12440">
                      <a:moveTo>
                        <a:pt x="1817" y="12164"/>
                      </a:moveTo>
                      <a:cubicBezTo>
                        <a:pt x="1540" y="12164"/>
                        <a:pt x="1263" y="11887"/>
                        <a:pt x="986" y="11609"/>
                      </a:cubicBezTo>
                      <a:cubicBezTo>
                        <a:pt x="-123" y="10501"/>
                        <a:pt x="-123" y="9393"/>
                        <a:pt x="154" y="8007"/>
                      </a:cubicBezTo>
                      <a:cubicBezTo>
                        <a:pt x="154" y="7176"/>
                        <a:pt x="709" y="5790"/>
                        <a:pt x="1540" y="5513"/>
                      </a:cubicBezTo>
                      <a:cubicBezTo>
                        <a:pt x="1817" y="5513"/>
                        <a:pt x="2372" y="5513"/>
                        <a:pt x="2926" y="5236"/>
                      </a:cubicBezTo>
                      <a:cubicBezTo>
                        <a:pt x="4035" y="5236"/>
                        <a:pt x="5144" y="4681"/>
                        <a:pt x="5698" y="3296"/>
                      </a:cubicBezTo>
                      <a:cubicBezTo>
                        <a:pt x="6253" y="2187"/>
                        <a:pt x="6530" y="1356"/>
                        <a:pt x="7085" y="525"/>
                      </a:cubicBezTo>
                      <a:cubicBezTo>
                        <a:pt x="7916" y="-307"/>
                        <a:pt x="8748" y="-30"/>
                        <a:pt x="9303" y="525"/>
                      </a:cubicBezTo>
                      <a:cubicBezTo>
                        <a:pt x="10134" y="1356"/>
                        <a:pt x="9580" y="2187"/>
                        <a:pt x="9857" y="3296"/>
                      </a:cubicBezTo>
                      <a:cubicBezTo>
                        <a:pt x="9857" y="5513"/>
                        <a:pt x="9857" y="8284"/>
                        <a:pt x="8748" y="10224"/>
                      </a:cubicBezTo>
                      <a:cubicBezTo>
                        <a:pt x="8471" y="11055"/>
                        <a:pt x="7362" y="12441"/>
                        <a:pt x="6253" y="12441"/>
                      </a:cubicBezTo>
                      <a:cubicBezTo>
                        <a:pt x="4590" y="12441"/>
                        <a:pt x="2926" y="12441"/>
                        <a:pt x="1540" y="11887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924" name="Freeform 1923">
                  <a:extLst>
                    <a:ext uri="{FF2B5EF4-FFF2-40B4-BE49-F238E27FC236}">
                      <a16:creationId xmlns:a16="http://schemas.microsoft.com/office/drawing/2014/main" id="{D5BA230F-868D-79ED-324B-8A5A03535D21}"/>
                    </a:ext>
                  </a:extLst>
                </p:cNvPr>
                <p:cNvSpPr/>
                <p:nvPr/>
              </p:nvSpPr>
              <p:spPr>
                <a:xfrm>
                  <a:off x="9346293" y="4421975"/>
                  <a:ext cx="10091" cy="11246"/>
                </a:xfrm>
                <a:custGeom>
                  <a:avLst/>
                  <a:gdLst>
                    <a:gd name="connsiteX0" fmla="*/ 1109 w 10091"/>
                    <a:gd name="connsiteY0" fmla="*/ 230 h 11246"/>
                    <a:gd name="connsiteX1" fmla="*/ 3882 w 10091"/>
                    <a:gd name="connsiteY1" fmla="*/ 784 h 11246"/>
                    <a:gd name="connsiteX2" fmla="*/ 7208 w 10091"/>
                    <a:gd name="connsiteY2" fmla="*/ 784 h 11246"/>
                    <a:gd name="connsiteX3" fmla="*/ 7763 w 10091"/>
                    <a:gd name="connsiteY3" fmla="*/ 3001 h 11246"/>
                    <a:gd name="connsiteX4" fmla="*/ 8040 w 10091"/>
                    <a:gd name="connsiteY4" fmla="*/ 6326 h 11246"/>
                    <a:gd name="connsiteX5" fmla="*/ 9981 w 10091"/>
                    <a:gd name="connsiteY5" fmla="*/ 9929 h 11246"/>
                    <a:gd name="connsiteX6" fmla="*/ 5822 w 10091"/>
                    <a:gd name="connsiteY6" fmla="*/ 11037 h 11246"/>
                    <a:gd name="connsiteX7" fmla="*/ 3604 w 10091"/>
                    <a:gd name="connsiteY7" fmla="*/ 9097 h 11246"/>
                    <a:gd name="connsiteX8" fmla="*/ 1386 w 10091"/>
                    <a:gd name="connsiteY8" fmla="*/ 4941 h 11246"/>
                    <a:gd name="connsiteX9" fmla="*/ 0 w 10091"/>
                    <a:gd name="connsiteY9" fmla="*/ 2724 h 11246"/>
                    <a:gd name="connsiteX10" fmla="*/ 1109 w 10091"/>
                    <a:gd name="connsiteY10" fmla="*/ 507 h 112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0091" h="11246">
                      <a:moveTo>
                        <a:pt x="1109" y="230"/>
                      </a:moveTo>
                      <a:cubicBezTo>
                        <a:pt x="2218" y="-325"/>
                        <a:pt x="3050" y="230"/>
                        <a:pt x="3882" y="784"/>
                      </a:cubicBezTo>
                      <a:cubicBezTo>
                        <a:pt x="4990" y="1061"/>
                        <a:pt x="6100" y="784"/>
                        <a:pt x="7208" y="784"/>
                      </a:cubicBezTo>
                      <a:cubicBezTo>
                        <a:pt x="8317" y="784"/>
                        <a:pt x="8040" y="2169"/>
                        <a:pt x="7763" y="3001"/>
                      </a:cubicBezTo>
                      <a:cubicBezTo>
                        <a:pt x="7763" y="4109"/>
                        <a:pt x="7208" y="5218"/>
                        <a:pt x="8040" y="6326"/>
                      </a:cubicBezTo>
                      <a:cubicBezTo>
                        <a:pt x="8872" y="7435"/>
                        <a:pt x="10535" y="8266"/>
                        <a:pt x="9981" y="9929"/>
                      </a:cubicBezTo>
                      <a:cubicBezTo>
                        <a:pt x="9426" y="11592"/>
                        <a:pt x="7208" y="11315"/>
                        <a:pt x="5822" y="11037"/>
                      </a:cubicBezTo>
                      <a:cubicBezTo>
                        <a:pt x="4714" y="10760"/>
                        <a:pt x="3882" y="9929"/>
                        <a:pt x="3604" y="9097"/>
                      </a:cubicBezTo>
                      <a:cubicBezTo>
                        <a:pt x="2772" y="7712"/>
                        <a:pt x="2218" y="6326"/>
                        <a:pt x="1386" y="4941"/>
                      </a:cubicBezTo>
                      <a:cubicBezTo>
                        <a:pt x="832" y="4386"/>
                        <a:pt x="278" y="3555"/>
                        <a:pt x="0" y="2724"/>
                      </a:cubicBezTo>
                      <a:cubicBezTo>
                        <a:pt x="0" y="2169"/>
                        <a:pt x="555" y="784"/>
                        <a:pt x="1109" y="507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925" name="Freeform 1924">
                  <a:extLst>
                    <a:ext uri="{FF2B5EF4-FFF2-40B4-BE49-F238E27FC236}">
                      <a16:creationId xmlns:a16="http://schemas.microsoft.com/office/drawing/2014/main" id="{C7307E62-6A6F-EED5-9351-3443C6633F72}"/>
                    </a:ext>
                  </a:extLst>
                </p:cNvPr>
                <p:cNvSpPr/>
                <p:nvPr/>
              </p:nvSpPr>
              <p:spPr>
                <a:xfrm>
                  <a:off x="9308312" y="4423036"/>
                  <a:ext cx="30273" cy="20076"/>
                </a:xfrm>
                <a:custGeom>
                  <a:avLst/>
                  <a:gdLst>
                    <a:gd name="connsiteX0" fmla="*/ 24674 w 30273"/>
                    <a:gd name="connsiteY0" fmla="*/ 15242 h 20076"/>
                    <a:gd name="connsiteX1" fmla="*/ 26615 w 30273"/>
                    <a:gd name="connsiteY1" fmla="*/ 14688 h 20076"/>
                    <a:gd name="connsiteX2" fmla="*/ 28833 w 30273"/>
                    <a:gd name="connsiteY2" fmla="*/ 11085 h 20076"/>
                    <a:gd name="connsiteX3" fmla="*/ 30219 w 30273"/>
                    <a:gd name="connsiteY3" fmla="*/ 6928 h 20076"/>
                    <a:gd name="connsiteX4" fmla="*/ 26615 w 30273"/>
                    <a:gd name="connsiteY4" fmla="*/ 4711 h 20076"/>
                    <a:gd name="connsiteX5" fmla="*/ 24674 w 30273"/>
                    <a:gd name="connsiteY5" fmla="*/ 2217 h 20076"/>
                    <a:gd name="connsiteX6" fmla="*/ 21902 w 30273"/>
                    <a:gd name="connsiteY6" fmla="*/ 0 h 20076"/>
                    <a:gd name="connsiteX7" fmla="*/ 18020 w 30273"/>
                    <a:gd name="connsiteY7" fmla="*/ 832 h 20076"/>
                    <a:gd name="connsiteX8" fmla="*/ 4990 w 30273"/>
                    <a:gd name="connsiteY8" fmla="*/ 7482 h 20076"/>
                    <a:gd name="connsiteX9" fmla="*/ 2772 w 30273"/>
                    <a:gd name="connsiteY9" fmla="*/ 6097 h 20076"/>
                    <a:gd name="connsiteX10" fmla="*/ 832 w 30273"/>
                    <a:gd name="connsiteY10" fmla="*/ 4434 h 20076"/>
                    <a:gd name="connsiteX11" fmla="*/ 0 w 30273"/>
                    <a:gd name="connsiteY11" fmla="*/ 6651 h 20076"/>
                    <a:gd name="connsiteX12" fmla="*/ 832 w 30273"/>
                    <a:gd name="connsiteY12" fmla="*/ 9699 h 20076"/>
                    <a:gd name="connsiteX13" fmla="*/ 3327 w 30273"/>
                    <a:gd name="connsiteY13" fmla="*/ 13856 h 20076"/>
                    <a:gd name="connsiteX14" fmla="*/ 8317 w 30273"/>
                    <a:gd name="connsiteY14" fmla="*/ 15796 h 20076"/>
                    <a:gd name="connsiteX15" fmla="*/ 11089 w 30273"/>
                    <a:gd name="connsiteY15" fmla="*/ 18567 h 20076"/>
                    <a:gd name="connsiteX16" fmla="*/ 14139 w 30273"/>
                    <a:gd name="connsiteY16" fmla="*/ 19953 h 20076"/>
                    <a:gd name="connsiteX17" fmla="*/ 16912 w 30273"/>
                    <a:gd name="connsiteY17" fmla="*/ 19953 h 20076"/>
                    <a:gd name="connsiteX18" fmla="*/ 19406 w 30273"/>
                    <a:gd name="connsiteY18" fmla="*/ 19121 h 20076"/>
                    <a:gd name="connsiteX19" fmla="*/ 22456 w 30273"/>
                    <a:gd name="connsiteY19" fmla="*/ 16627 h 20076"/>
                    <a:gd name="connsiteX20" fmla="*/ 24951 w 30273"/>
                    <a:gd name="connsiteY20" fmla="*/ 14688 h 200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30273" h="20076">
                      <a:moveTo>
                        <a:pt x="24674" y="15242"/>
                      </a:moveTo>
                      <a:cubicBezTo>
                        <a:pt x="25505" y="15242"/>
                        <a:pt x="26060" y="15242"/>
                        <a:pt x="26615" y="14688"/>
                      </a:cubicBezTo>
                      <a:cubicBezTo>
                        <a:pt x="27447" y="13579"/>
                        <a:pt x="28001" y="12470"/>
                        <a:pt x="28833" y="11085"/>
                      </a:cubicBezTo>
                      <a:cubicBezTo>
                        <a:pt x="29664" y="9977"/>
                        <a:pt x="30496" y="8314"/>
                        <a:pt x="30219" y="6928"/>
                      </a:cubicBezTo>
                      <a:cubicBezTo>
                        <a:pt x="29941" y="5265"/>
                        <a:pt x="28278" y="4988"/>
                        <a:pt x="26615" y="4711"/>
                      </a:cubicBezTo>
                      <a:cubicBezTo>
                        <a:pt x="25229" y="4434"/>
                        <a:pt x="24951" y="3603"/>
                        <a:pt x="24674" y="2217"/>
                      </a:cubicBezTo>
                      <a:cubicBezTo>
                        <a:pt x="24397" y="832"/>
                        <a:pt x="23565" y="0"/>
                        <a:pt x="21902" y="0"/>
                      </a:cubicBezTo>
                      <a:cubicBezTo>
                        <a:pt x="20516" y="0"/>
                        <a:pt x="19406" y="277"/>
                        <a:pt x="18020" y="832"/>
                      </a:cubicBezTo>
                      <a:cubicBezTo>
                        <a:pt x="13585" y="2771"/>
                        <a:pt x="10813" y="9977"/>
                        <a:pt x="4990" y="7482"/>
                      </a:cubicBezTo>
                      <a:cubicBezTo>
                        <a:pt x="4159" y="7205"/>
                        <a:pt x="3327" y="6651"/>
                        <a:pt x="2772" y="6097"/>
                      </a:cubicBezTo>
                      <a:cubicBezTo>
                        <a:pt x="2218" y="5820"/>
                        <a:pt x="1386" y="4434"/>
                        <a:pt x="832" y="4434"/>
                      </a:cubicBezTo>
                      <a:cubicBezTo>
                        <a:pt x="0" y="4434"/>
                        <a:pt x="0" y="6097"/>
                        <a:pt x="0" y="6651"/>
                      </a:cubicBezTo>
                      <a:cubicBezTo>
                        <a:pt x="0" y="7760"/>
                        <a:pt x="278" y="8591"/>
                        <a:pt x="832" y="9699"/>
                      </a:cubicBezTo>
                      <a:cubicBezTo>
                        <a:pt x="1664" y="11085"/>
                        <a:pt x="2218" y="12748"/>
                        <a:pt x="3327" y="13856"/>
                      </a:cubicBezTo>
                      <a:cubicBezTo>
                        <a:pt x="4713" y="15242"/>
                        <a:pt x="6654" y="15242"/>
                        <a:pt x="8317" y="15796"/>
                      </a:cubicBezTo>
                      <a:cubicBezTo>
                        <a:pt x="9703" y="16350"/>
                        <a:pt x="10258" y="17459"/>
                        <a:pt x="11089" y="18567"/>
                      </a:cubicBezTo>
                      <a:cubicBezTo>
                        <a:pt x="11644" y="19676"/>
                        <a:pt x="13030" y="19953"/>
                        <a:pt x="14139" y="19953"/>
                      </a:cubicBezTo>
                      <a:cubicBezTo>
                        <a:pt x="14971" y="19953"/>
                        <a:pt x="16080" y="20230"/>
                        <a:pt x="16912" y="19953"/>
                      </a:cubicBezTo>
                      <a:cubicBezTo>
                        <a:pt x="17743" y="19953"/>
                        <a:pt x="18575" y="19399"/>
                        <a:pt x="19406" y="19121"/>
                      </a:cubicBezTo>
                      <a:cubicBezTo>
                        <a:pt x="20793" y="18567"/>
                        <a:pt x="21624" y="17736"/>
                        <a:pt x="22456" y="16627"/>
                      </a:cubicBezTo>
                      <a:cubicBezTo>
                        <a:pt x="23011" y="15796"/>
                        <a:pt x="23842" y="14965"/>
                        <a:pt x="24951" y="14688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926" name="Freeform 1925">
                  <a:extLst>
                    <a:ext uri="{FF2B5EF4-FFF2-40B4-BE49-F238E27FC236}">
                      <a16:creationId xmlns:a16="http://schemas.microsoft.com/office/drawing/2014/main" id="{9B10E9BF-07FA-E744-57DD-6956F367B4FB}"/>
                    </a:ext>
                  </a:extLst>
                </p:cNvPr>
                <p:cNvSpPr/>
                <p:nvPr/>
              </p:nvSpPr>
              <p:spPr>
                <a:xfrm>
                  <a:off x="9296843" y="4424373"/>
                  <a:ext cx="14008" cy="18575"/>
                </a:xfrm>
                <a:custGeom>
                  <a:avLst/>
                  <a:gdLst>
                    <a:gd name="connsiteX0" fmla="*/ 4538 w 14008"/>
                    <a:gd name="connsiteY0" fmla="*/ 16953 h 18575"/>
                    <a:gd name="connsiteX1" fmla="*/ 2875 w 14008"/>
                    <a:gd name="connsiteY1" fmla="*/ 16953 h 18575"/>
                    <a:gd name="connsiteX2" fmla="*/ 380 w 14008"/>
                    <a:gd name="connsiteY2" fmla="*/ 15013 h 18575"/>
                    <a:gd name="connsiteX3" fmla="*/ 2875 w 14008"/>
                    <a:gd name="connsiteY3" fmla="*/ 11410 h 18575"/>
                    <a:gd name="connsiteX4" fmla="*/ 3430 w 14008"/>
                    <a:gd name="connsiteY4" fmla="*/ 5868 h 18575"/>
                    <a:gd name="connsiteX5" fmla="*/ 6479 w 14008"/>
                    <a:gd name="connsiteY5" fmla="*/ 1988 h 18575"/>
                    <a:gd name="connsiteX6" fmla="*/ 9251 w 14008"/>
                    <a:gd name="connsiteY6" fmla="*/ 603 h 18575"/>
                    <a:gd name="connsiteX7" fmla="*/ 8974 w 14008"/>
                    <a:gd name="connsiteY7" fmla="*/ 2542 h 18575"/>
                    <a:gd name="connsiteX8" fmla="*/ 8142 w 14008"/>
                    <a:gd name="connsiteY8" fmla="*/ 4759 h 18575"/>
                    <a:gd name="connsiteX9" fmla="*/ 9806 w 14008"/>
                    <a:gd name="connsiteY9" fmla="*/ 9470 h 18575"/>
                    <a:gd name="connsiteX10" fmla="*/ 12578 w 14008"/>
                    <a:gd name="connsiteY10" fmla="*/ 13350 h 18575"/>
                    <a:gd name="connsiteX11" fmla="*/ 13965 w 14008"/>
                    <a:gd name="connsiteY11" fmla="*/ 15844 h 18575"/>
                    <a:gd name="connsiteX12" fmla="*/ 11469 w 14008"/>
                    <a:gd name="connsiteY12" fmla="*/ 18339 h 18575"/>
                    <a:gd name="connsiteX13" fmla="*/ 8420 w 14008"/>
                    <a:gd name="connsiteY13" fmla="*/ 18061 h 18575"/>
                    <a:gd name="connsiteX14" fmla="*/ 6756 w 14008"/>
                    <a:gd name="connsiteY14" fmla="*/ 17230 h 18575"/>
                    <a:gd name="connsiteX15" fmla="*/ 4816 w 14008"/>
                    <a:gd name="connsiteY15" fmla="*/ 16676 h 185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4008" h="18575">
                      <a:moveTo>
                        <a:pt x="4538" y="16953"/>
                      </a:moveTo>
                      <a:cubicBezTo>
                        <a:pt x="3984" y="16953"/>
                        <a:pt x="3430" y="16953"/>
                        <a:pt x="2875" y="16953"/>
                      </a:cubicBezTo>
                      <a:cubicBezTo>
                        <a:pt x="1766" y="16953"/>
                        <a:pt x="-1006" y="16676"/>
                        <a:pt x="380" y="15013"/>
                      </a:cubicBezTo>
                      <a:cubicBezTo>
                        <a:pt x="1212" y="13627"/>
                        <a:pt x="2320" y="13073"/>
                        <a:pt x="2875" y="11410"/>
                      </a:cubicBezTo>
                      <a:cubicBezTo>
                        <a:pt x="3430" y="9470"/>
                        <a:pt x="2875" y="7808"/>
                        <a:pt x="3430" y="5868"/>
                      </a:cubicBezTo>
                      <a:cubicBezTo>
                        <a:pt x="3984" y="4205"/>
                        <a:pt x="5370" y="3097"/>
                        <a:pt x="6479" y="1988"/>
                      </a:cubicBezTo>
                      <a:cubicBezTo>
                        <a:pt x="7034" y="1157"/>
                        <a:pt x="8420" y="-1060"/>
                        <a:pt x="9251" y="603"/>
                      </a:cubicBezTo>
                      <a:cubicBezTo>
                        <a:pt x="9529" y="1434"/>
                        <a:pt x="9251" y="1988"/>
                        <a:pt x="8974" y="2542"/>
                      </a:cubicBezTo>
                      <a:cubicBezTo>
                        <a:pt x="8420" y="3374"/>
                        <a:pt x="8142" y="3928"/>
                        <a:pt x="8142" y="4759"/>
                      </a:cubicBezTo>
                      <a:cubicBezTo>
                        <a:pt x="8142" y="6422"/>
                        <a:pt x="8974" y="8085"/>
                        <a:pt x="9806" y="9470"/>
                      </a:cubicBezTo>
                      <a:cubicBezTo>
                        <a:pt x="10637" y="10856"/>
                        <a:pt x="11469" y="12242"/>
                        <a:pt x="12578" y="13350"/>
                      </a:cubicBezTo>
                      <a:cubicBezTo>
                        <a:pt x="13133" y="14182"/>
                        <a:pt x="14241" y="14736"/>
                        <a:pt x="13965" y="15844"/>
                      </a:cubicBezTo>
                      <a:cubicBezTo>
                        <a:pt x="13965" y="16953"/>
                        <a:pt x="12578" y="18061"/>
                        <a:pt x="11469" y="18339"/>
                      </a:cubicBezTo>
                      <a:cubicBezTo>
                        <a:pt x="10360" y="18893"/>
                        <a:pt x="9251" y="18339"/>
                        <a:pt x="8420" y="18061"/>
                      </a:cubicBezTo>
                      <a:cubicBezTo>
                        <a:pt x="7865" y="18061"/>
                        <a:pt x="7311" y="17507"/>
                        <a:pt x="6756" y="17230"/>
                      </a:cubicBezTo>
                      <a:cubicBezTo>
                        <a:pt x="6202" y="16953"/>
                        <a:pt x="5370" y="16676"/>
                        <a:pt x="4816" y="16676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927" name="Freeform 1926">
                  <a:extLst>
                    <a:ext uri="{FF2B5EF4-FFF2-40B4-BE49-F238E27FC236}">
                      <a16:creationId xmlns:a16="http://schemas.microsoft.com/office/drawing/2014/main" id="{8B92A457-C9D4-7B45-D22F-5492D8411DBA}"/>
                    </a:ext>
                  </a:extLst>
                </p:cNvPr>
                <p:cNvSpPr/>
                <p:nvPr/>
              </p:nvSpPr>
              <p:spPr>
                <a:xfrm>
                  <a:off x="8837568" y="4801307"/>
                  <a:ext cx="6099" cy="19398"/>
                </a:xfrm>
                <a:custGeom>
                  <a:avLst/>
                  <a:gdLst>
                    <a:gd name="connsiteX0" fmla="*/ 6100 w 6099"/>
                    <a:gd name="connsiteY0" fmla="*/ 9699 h 19398"/>
                    <a:gd name="connsiteX1" fmla="*/ 3050 w 6099"/>
                    <a:gd name="connsiteY1" fmla="*/ 19399 h 19398"/>
                    <a:gd name="connsiteX2" fmla="*/ 0 w 6099"/>
                    <a:gd name="connsiteY2" fmla="*/ 9699 h 19398"/>
                    <a:gd name="connsiteX3" fmla="*/ 3050 w 6099"/>
                    <a:gd name="connsiteY3" fmla="*/ 0 h 19398"/>
                    <a:gd name="connsiteX4" fmla="*/ 6100 w 6099"/>
                    <a:gd name="connsiteY4" fmla="*/ 9699 h 193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099" h="19398">
                      <a:moveTo>
                        <a:pt x="6100" y="9699"/>
                      </a:moveTo>
                      <a:cubicBezTo>
                        <a:pt x="6100" y="14965"/>
                        <a:pt x="4714" y="19399"/>
                        <a:pt x="3050" y="19399"/>
                      </a:cubicBezTo>
                      <a:cubicBezTo>
                        <a:pt x="1386" y="19399"/>
                        <a:pt x="0" y="14965"/>
                        <a:pt x="0" y="9699"/>
                      </a:cubicBezTo>
                      <a:cubicBezTo>
                        <a:pt x="0" y="4434"/>
                        <a:pt x="1386" y="0"/>
                        <a:pt x="3050" y="0"/>
                      </a:cubicBezTo>
                      <a:cubicBezTo>
                        <a:pt x="4714" y="0"/>
                        <a:pt x="6100" y="4434"/>
                        <a:pt x="6100" y="9699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928" name="Freeform 1927">
                  <a:extLst>
                    <a:ext uri="{FF2B5EF4-FFF2-40B4-BE49-F238E27FC236}">
                      <a16:creationId xmlns:a16="http://schemas.microsoft.com/office/drawing/2014/main" id="{812ED185-5B41-1CB3-4FC2-6F93A6A49608}"/>
                    </a:ext>
                  </a:extLst>
                </p:cNvPr>
                <p:cNvSpPr/>
                <p:nvPr/>
              </p:nvSpPr>
              <p:spPr>
                <a:xfrm>
                  <a:off x="8899115" y="4686579"/>
                  <a:ext cx="6653" cy="6650"/>
                </a:xfrm>
                <a:custGeom>
                  <a:avLst/>
                  <a:gdLst>
                    <a:gd name="connsiteX0" fmla="*/ 6653 w 6653"/>
                    <a:gd name="connsiteY0" fmla="*/ 3325 h 6650"/>
                    <a:gd name="connsiteX1" fmla="*/ 3327 w 6653"/>
                    <a:gd name="connsiteY1" fmla="*/ 6651 h 6650"/>
                    <a:gd name="connsiteX2" fmla="*/ 0 w 6653"/>
                    <a:gd name="connsiteY2" fmla="*/ 3325 h 6650"/>
                    <a:gd name="connsiteX3" fmla="*/ 3327 w 6653"/>
                    <a:gd name="connsiteY3" fmla="*/ 0 h 6650"/>
                    <a:gd name="connsiteX4" fmla="*/ 6653 w 6653"/>
                    <a:gd name="connsiteY4" fmla="*/ 3325 h 66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653" h="6650">
                      <a:moveTo>
                        <a:pt x="6653" y="3325"/>
                      </a:moveTo>
                      <a:cubicBezTo>
                        <a:pt x="6653" y="5265"/>
                        <a:pt x="5267" y="6651"/>
                        <a:pt x="3327" y="6651"/>
                      </a:cubicBezTo>
                      <a:cubicBezTo>
                        <a:pt x="1386" y="6651"/>
                        <a:pt x="0" y="4988"/>
                        <a:pt x="0" y="3325"/>
                      </a:cubicBezTo>
                      <a:cubicBezTo>
                        <a:pt x="0" y="1663"/>
                        <a:pt x="1386" y="0"/>
                        <a:pt x="3327" y="0"/>
                      </a:cubicBezTo>
                      <a:cubicBezTo>
                        <a:pt x="5267" y="0"/>
                        <a:pt x="6653" y="1386"/>
                        <a:pt x="6653" y="3325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929" name="Freeform 1928">
                  <a:extLst>
                    <a:ext uri="{FF2B5EF4-FFF2-40B4-BE49-F238E27FC236}">
                      <a16:creationId xmlns:a16="http://schemas.microsoft.com/office/drawing/2014/main" id="{9862F841-F804-7A46-06DA-30B4B488DEED}"/>
                    </a:ext>
                  </a:extLst>
                </p:cNvPr>
                <p:cNvSpPr/>
                <p:nvPr/>
              </p:nvSpPr>
              <p:spPr>
                <a:xfrm>
                  <a:off x="9473326" y="5125080"/>
                  <a:ext cx="43320" cy="14540"/>
                </a:xfrm>
                <a:custGeom>
                  <a:avLst/>
                  <a:gdLst>
                    <a:gd name="connsiteX0" fmla="*/ 13248 w 43320"/>
                    <a:gd name="connsiteY0" fmla="*/ 11822 h 14540"/>
                    <a:gd name="connsiteX1" fmla="*/ 13248 w 43320"/>
                    <a:gd name="connsiteY1" fmla="*/ 12376 h 14540"/>
                    <a:gd name="connsiteX2" fmla="*/ 1050 w 43320"/>
                    <a:gd name="connsiteY2" fmla="*/ 11822 h 14540"/>
                    <a:gd name="connsiteX3" fmla="*/ 6317 w 43320"/>
                    <a:gd name="connsiteY3" fmla="*/ 2400 h 14540"/>
                    <a:gd name="connsiteX4" fmla="*/ 21011 w 43320"/>
                    <a:gd name="connsiteY4" fmla="*/ 1014 h 14540"/>
                    <a:gd name="connsiteX5" fmla="*/ 27387 w 43320"/>
                    <a:gd name="connsiteY5" fmla="*/ 183 h 14540"/>
                    <a:gd name="connsiteX6" fmla="*/ 32100 w 43320"/>
                    <a:gd name="connsiteY6" fmla="*/ 2954 h 14540"/>
                    <a:gd name="connsiteX7" fmla="*/ 38477 w 43320"/>
                    <a:gd name="connsiteY7" fmla="*/ 3785 h 14540"/>
                    <a:gd name="connsiteX8" fmla="*/ 42635 w 43320"/>
                    <a:gd name="connsiteY8" fmla="*/ 8219 h 14540"/>
                    <a:gd name="connsiteX9" fmla="*/ 38477 w 43320"/>
                    <a:gd name="connsiteY9" fmla="*/ 9328 h 14540"/>
                    <a:gd name="connsiteX10" fmla="*/ 34318 w 43320"/>
                    <a:gd name="connsiteY10" fmla="*/ 10713 h 14540"/>
                    <a:gd name="connsiteX11" fmla="*/ 26832 w 43320"/>
                    <a:gd name="connsiteY11" fmla="*/ 13762 h 14540"/>
                    <a:gd name="connsiteX12" fmla="*/ 20179 w 43320"/>
                    <a:gd name="connsiteY12" fmla="*/ 14039 h 14540"/>
                    <a:gd name="connsiteX13" fmla="*/ 16852 w 43320"/>
                    <a:gd name="connsiteY13" fmla="*/ 12099 h 14540"/>
                    <a:gd name="connsiteX14" fmla="*/ 12970 w 43320"/>
                    <a:gd name="connsiteY14" fmla="*/ 12099 h 145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43320" h="14540">
                      <a:moveTo>
                        <a:pt x="13248" y="11822"/>
                      </a:moveTo>
                      <a:cubicBezTo>
                        <a:pt x="13248" y="11822"/>
                        <a:pt x="13248" y="12099"/>
                        <a:pt x="13248" y="12376"/>
                      </a:cubicBezTo>
                      <a:cubicBezTo>
                        <a:pt x="9644" y="13762"/>
                        <a:pt x="4099" y="15979"/>
                        <a:pt x="1050" y="11822"/>
                      </a:cubicBezTo>
                      <a:cubicBezTo>
                        <a:pt x="-2000" y="7388"/>
                        <a:pt x="2159" y="3508"/>
                        <a:pt x="6317" y="2400"/>
                      </a:cubicBezTo>
                      <a:cubicBezTo>
                        <a:pt x="11030" y="1014"/>
                        <a:pt x="16298" y="2123"/>
                        <a:pt x="21011" y="1014"/>
                      </a:cubicBezTo>
                      <a:cubicBezTo>
                        <a:pt x="22951" y="460"/>
                        <a:pt x="25169" y="-371"/>
                        <a:pt x="27387" y="183"/>
                      </a:cubicBezTo>
                      <a:cubicBezTo>
                        <a:pt x="29328" y="460"/>
                        <a:pt x="30436" y="2123"/>
                        <a:pt x="32100" y="2954"/>
                      </a:cubicBezTo>
                      <a:cubicBezTo>
                        <a:pt x="34318" y="4063"/>
                        <a:pt x="36259" y="3508"/>
                        <a:pt x="38477" y="3785"/>
                      </a:cubicBezTo>
                      <a:cubicBezTo>
                        <a:pt x="40140" y="3785"/>
                        <a:pt x="45130" y="6280"/>
                        <a:pt x="42635" y="8219"/>
                      </a:cubicBezTo>
                      <a:cubicBezTo>
                        <a:pt x="41526" y="9051"/>
                        <a:pt x="39585" y="9051"/>
                        <a:pt x="38477" y="9328"/>
                      </a:cubicBezTo>
                      <a:cubicBezTo>
                        <a:pt x="37090" y="9605"/>
                        <a:pt x="35704" y="10159"/>
                        <a:pt x="34318" y="10713"/>
                      </a:cubicBezTo>
                      <a:cubicBezTo>
                        <a:pt x="31823" y="11822"/>
                        <a:pt x="29328" y="12653"/>
                        <a:pt x="26832" y="13762"/>
                      </a:cubicBezTo>
                      <a:cubicBezTo>
                        <a:pt x="24892" y="14593"/>
                        <a:pt x="22397" y="14870"/>
                        <a:pt x="20179" y="14039"/>
                      </a:cubicBezTo>
                      <a:cubicBezTo>
                        <a:pt x="18793" y="13485"/>
                        <a:pt x="17961" y="12376"/>
                        <a:pt x="16852" y="12099"/>
                      </a:cubicBezTo>
                      <a:cubicBezTo>
                        <a:pt x="16575" y="12099"/>
                        <a:pt x="13248" y="11545"/>
                        <a:pt x="12970" y="12099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255" name="Graphic 248">
                <a:extLst>
                  <a:ext uri="{FF2B5EF4-FFF2-40B4-BE49-F238E27FC236}">
                    <a16:creationId xmlns:a16="http://schemas.microsoft.com/office/drawing/2014/main" id="{1E548BD8-7847-E0CF-03A6-F698F2D2D214}"/>
                  </a:ext>
                </a:extLst>
              </p:cNvPr>
              <p:cNvGrpSpPr/>
              <p:nvPr/>
            </p:nvGrpSpPr>
            <p:grpSpPr>
              <a:xfrm>
                <a:off x="680610" y="4333428"/>
                <a:ext cx="766552" cy="552966"/>
                <a:chOff x="1343375" y="4332309"/>
                <a:chExt cx="766552" cy="552966"/>
              </a:xfrm>
              <a:grpFill/>
            </p:grpSpPr>
            <p:sp>
              <p:nvSpPr>
                <p:cNvPr id="1778" name="Freeform 1777">
                  <a:extLst>
                    <a:ext uri="{FF2B5EF4-FFF2-40B4-BE49-F238E27FC236}">
                      <a16:creationId xmlns:a16="http://schemas.microsoft.com/office/drawing/2014/main" id="{7DDAA244-6EEB-BBB5-BA9C-B87A6FC57687}"/>
                    </a:ext>
                  </a:extLst>
                </p:cNvPr>
                <p:cNvSpPr/>
                <p:nvPr/>
              </p:nvSpPr>
              <p:spPr>
                <a:xfrm>
                  <a:off x="1463140" y="4712351"/>
                  <a:ext cx="2772" cy="2771"/>
                </a:xfrm>
                <a:custGeom>
                  <a:avLst/>
                  <a:gdLst>
                    <a:gd name="connsiteX0" fmla="*/ 2772 w 2772"/>
                    <a:gd name="connsiteY0" fmla="*/ 1386 h 2771"/>
                    <a:gd name="connsiteX1" fmla="*/ 1386 w 2772"/>
                    <a:gd name="connsiteY1" fmla="*/ 2771 h 2771"/>
                    <a:gd name="connsiteX2" fmla="*/ 0 w 2772"/>
                    <a:gd name="connsiteY2" fmla="*/ 1386 h 2771"/>
                    <a:gd name="connsiteX3" fmla="*/ 1386 w 2772"/>
                    <a:gd name="connsiteY3" fmla="*/ 0 h 2771"/>
                    <a:gd name="connsiteX4" fmla="*/ 2772 w 2772"/>
                    <a:gd name="connsiteY4" fmla="*/ 1386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772" h="2771">
                      <a:moveTo>
                        <a:pt x="2772" y="1386"/>
                      </a:moveTo>
                      <a:cubicBezTo>
                        <a:pt x="2772" y="2217"/>
                        <a:pt x="2218" y="2771"/>
                        <a:pt x="1386" y="2771"/>
                      </a:cubicBezTo>
                      <a:cubicBezTo>
                        <a:pt x="555" y="2771"/>
                        <a:pt x="0" y="2217"/>
                        <a:pt x="0" y="1386"/>
                      </a:cubicBezTo>
                      <a:cubicBezTo>
                        <a:pt x="0" y="554"/>
                        <a:pt x="555" y="0"/>
                        <a:pt x="1386" y="0"/>
                      </a:cubicBezTo>
                      <a:cubicBezTo>
                        <a:pt x="2218" y="0"/>
                        <a:pt x="2772" y="554"/>
                        <a:pt x="2772" y="1386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779" name="Freeform 1778">
                  <a:extLst>
                    <a:ext uri="{FF2B5EF4-FFF2-40B4-BE49-F238E27FC236}">
                      <a16:creationId xmlns:a16="http://schemas.microsoft.com/office/drawing/2014/main" id="{5928D74F-2AC9-948F-2519-ACB5F31D8A10}"/>
                    </a:ext>
                  </a:extLst>
                </p:cNvPr>
                <p:cNvSpPr/>
                <p:nvPr/>
              </p:nvSpPr>
              <p:spPr>
                <a:xfrm>
                  <a:off x="1419337" y="4696278"/>
                  <a:ext cx="2772" cy="2771"/>
                </a:xfrm>
                <a:custGeom>
                  <a:avLst/>
                  <a:gdLst>
                    <a:gd name="connsiteX0" fmla="*/ 2772 w 2772"/>
                    <a:gd name="connsiteY0" fmla="*/ 1386 h 2771"/>
                    <a:gd name="connsiteX1" fmla="*/ 1386 w 2772"/>
                    <a:gd name="connsiteY1" fmla="*/ 2771 h 2771"/>
                    <a:gd name="connsiteX2" fmla="*/ 0 w 2772"/>
                    <a:gd name="connsiteY2" fmla="*/ 1386 h 2771"/>
                    <a:gd name="connsiteX3" fmla="*/ 1386 w 2772"/>
                    <a:gd name="connsiteY3" fmla="*/ 0 h 2771"/>
                    <a:gd name="connsiteX4" fmla="*/ 2772 w 2772"/>
                    <a:gd name="connsiteY4" fmla="*/ 1386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772" h="2771">
                      <a:moveTo>
                        <a:pt x="2772" y="1386"/>
                      </a:moveTo>
                      <a:cubicBezTo>
                        <a:pt x="2772" y="2217"/>
                        <a:pt x="2218" y="2771"/>
                        <a:pt x="1386" y="2771"/>
                      </a:cubicBezTo>
                      <a:cubicBezTo>
                        <a:pt x="554" y="2771"/>
                        <a:pt x="0" y="2217"/>
                        <a:pt x="0" y="1386"/>
                      </a:cubicBezTo>
                      <a:cubicBezTo>
                        <a:pt x="0" y="554"/>
                        <a:pt x="554" y="0"/>
                        <a:pt x="1386" y="0"/>
                      </a:cubicBezTo>
                      <a:cubicBezTo>
                        <a:pt x="2218" y="0"/>
                        <a:pt x="2772" y="554"/>
                        <a:pt x="2772" y="1386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780" name="Freeform 1779">
                  <a:extLst>
                    <a:ext uri="{FF2B5EF4-FFF2-40B4-BE49-F238E27FC236}">
                      <a16:creationId xmlns:a16="http://schemas.microsoft.com/office/drawing/2014/main" id="{26749A44-0D3D-B616-6EA5-371CE9FAEBC2}"/>
                    </a:ext>
                  </a:extLst>
                </p:cNvPr>
                <p:cNvSpPr/>
                <p:nvPr/>
              </p:nvSpPr>
              <p:spPr>
                <a:xfrm>
                  <a:off x="1479774" y="4671060"/>
                  <a:ext cx="2217" cy="2771"/>
                </a:xfrm>
                <a:custGeom>
                  <a:avLst/>
                  <a:gdLst>
                    <a:gd name="connsiteX0" fmla="*/ 2218 w 2217"/>
                    <a:gd name="connsiteY0" fmla="*/ 1386 h 2771"/>
                    <a:gd name="connsiteX1" fmla="*/ 1109 w 2217"/>
                    <a:gd name="connsiteY1" fmla="*/ 2771 h 2771"/>
                    <a:gd name="connsiteX2" fmla="*/ 0 w 2217"/>
                    <a:gd name="connsiteY2" fmla="*/ 1386 h 2771"/>
                    <a:gd name="connsiteX3" fmla="*/ 1109 w 2217"/>
                    <a:gd name="connsiteY3" fmla="*/ 0 h 2771"/>
                    <a:gd name="connsiteX4" fmla="*/ 2218 w 2217"/>
                    <a:gd name="connsiteY4" fmla="*/ 1386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17" h="2771">
                      <a:moveTo>
                        <a:pt x="2218" y="1386"/>
                      </a:moveTo>
                      <a:cubicBezTo>
                        <a:pt x="2218" y="2217"/>
                        <a:pt x="1663" y="2771"/>
                        <a:pt x="1109" y="2771"/>
                      </a:cubicBezTo>
                      <a:cubicBezTo>
                        <a:pt x="555" y="2771"/>
                        <a:pt x="0" y="2217"/>
                        <a:pt x="0" y="1386"/>
                      </a:cubicBezTo>
                      <a:cubicBezTo>
                        <a:pt x="0" y="554"/>
                        <a:pt x="555" y="0"/>
                        <a:pt x="1109" y="0"/>
                      </a:cubicBezTo>
                      <a:cubicBezTo>
                        <a:pt x="1663" y="0"/>
                        <a:pt x="2218" y="554"/>
                        <a:pt x="2218" y="1386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781" name="Freeform 1780">
                  <a:extLst>
                    <a:ext uri="{FF2B5EF4-FFF2-40B4-BE49-F238E27FC236}">
                      <a16:creationId xmlns:a16="http://schemas.microsoft.com/office/drawing/2014/main" id="{318D42DC-8F63-1293-11F7-C880EE0D4AE7}"/>
                    </a:ext>
                  </a:extLst>
                </p:cNvPr>
                <p:cNvSpPr/>
                <p:nvPr/>
              </p:nvSpPr>
              <p:spPr>
                <a:xfrm>
                  <a:off x="1470348" y="4661915"/>
                  <a:ext cx="1108" cy="1662"/>
                </a:xfrm>
                <a:custGeom>
                  <a:avLst/>
                  <a:gdLst>
                    <a:gd name="connsiteX0" fmla="*/ 1109 w 1108"/>
                    <a:gd name="connsiteY0" fmla="*/ 831 h 1662"/>
                    <a:gd name="connsiteX1" fmla="*/ 555 w 1108"/>
                    <a:gd name="connsiteY1" fmla="*/ 1663 h 1662"/>
                    <a:gd name="connsiteX2" fmla="*/ 0 w 1108"/>
                    <a:gd name="connsiteY2" fmla="*/ 831 h 1662"/>
                    <a:gd name="connsiteX3" fmla="*/ 555 w 1108"/>
                    <a:gd name="connsiteY3" fmla="*/ 0 h 1662"/>
                    <a:gd name="connsiteX4" fmla="*/ 1109 w 1108"/>
                    <a:gd name="connsiteY4" fmla="*/ 831 h 16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08" h="1662">
                      <a:moveTo>
                        <a:pt x="1109" y="831"/>
                      </a:moveTo>
                      <a:cubicBezTo>
                        <a:pt x="1109" y="1386"/>
                        <a:pt x="832" y="1663"/>
                        <a:pt x="555" y="1663"/>
                      </a:cubicBezTo>
                      <a:cubicBezTo>
                        <a:pt x="277" y="1663"/>
                        <a:pt x="0" y="1386"/>
                        <a:pt x="0" y="831"/>
                      </a:cubicBezTo>
                      <a:cubicBezTo>
                        <a:pt x="0" y="277"/>
                        <a:pt x="277" y="0"/>
                        <a:pt x="555" y="0"/>
                      </a:cubicBezTo>
                      <a:cubicBezTo>
                        <a:pt x="832" y="0"/>
                        <a:pt x="1109" y="277"/>
                        <a:pt x="1109" y="831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782" name="Freeform 1781">
                  <a:extLst>
                    <a:ext uri="{FF2B5EF4-FFF2-40B4-BE49-F238E27FC236}">
                      <a16:creationId xmlns:a16="http://schemas.microsoft.com/office/drawing/2014/main" id="{307B2DB2-BF5A-8EB5-07DD-8C740C762737}"/>
                    </a:ext>
                  </a:extLst>
                </p:cNvPr>
                <p:cNvSpPr/>
                <p:nvPr/>
              </p:nvSpPr>
              <p:spPr>
                <a:xfrm>
                  <a:off x="1455654" y="4662746"/>
                  <a:ext cx="3326" cy="3879"/>
                </a:xfrm>
                <a:custGeom>
                  <a:avLst/>
                  <a:gdLst>
                    <a:gd name="connsiteX0" fmla="*/ 3327 w 3326"/>
                    <a:gd name="connsiteY0" fmla="*/ 1940 h 3879"/>
                    <a:gd name="connsiteX1" fmla="*/ 1663 w 3326"/>
                    <a:gd name="connsiteY1" fmla="*/ 3880 h 3879"/>
                    <a:gd name="connsiteX2" fmla="*/ 0 w 3326"/>
                    <a:gd name="connsiteY2" fmla="*/ 1940 h 3879"/>
                    <a:gd name="connsiteX3" fmla="*/ 1663 w 3326"/>
                    <a:gd name="connsiteY3" fmla="*/ 0 h 3879"/>
                    <a:gd name="connsiteX4" fmla="*/ 3327 w 3326"/>
                    <a:gd name="connsiteY4" fmla="*/ 1940 h 38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326" h="3879">
                      <a:moveTo>
                        <a:pt x="3327" y="1940"/>
                      </a:moveTo>
                      <a:cubicBezTo>
                        <a:pt x="3327" y="3049"/>
                        <a:pt x="2772" y="3880"/>
                        <a:pt x="1663" y="3880"/>
                      </a:cubicBezTo>
                      <a:cubicBezTo>
                        <a:pt x="554" y="3880"/>
                        <a:pt x="0" y="3049"/>
                        <a:pt x="0" y="1940"/>
                      </a:cubicBezTo>
                      <a:cubicBezTo>
                        <a:pt x="0" y="832"/>
                        <a:pt x="554" y="0"/>
                        <a:pt x="1663" y="0"/>
                      </a:cubicBezTo>
                      <a:cubicBezTo>
                        <a:pt x="2772" y="0"/>
                        <a:pt x="3327" y="832"/>
                        <a:pt x="3327" y="194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783" name="Freeform 1782">
                  <a:extLst>
                    <a:ext uri="{FF2B5EF4-FFF2-40B4-BE49-F238E27FC236}">
                      <a16:creationId xmlns:a16="http://schemas.microsoft.com/office/drawing/2014/main" id="{D8D5E71D-7651-7A46-F3DF-0158F6D75DEA}"/>
                    </a:ext>
                  </a:extLst>
                </p:cNvPr>
                <p:cNvSpPr/>
                <p:nvPr/>
              </p:nvSpPr>
              <p:spPr>
                <a:xfrm>
                  <a:off x="1439298" y="4647782"/>
                  <a:ext cx="554" cy="2216"/>
                </a:xfrm>
                <a:custGeom>
                  <a:avLst/>
                  <a:gdLst>
                    <a:gd name="connsiteX0" fmla="*/ 554 w 554"/>
                    <a:gd name="connsiteY0" fmla="*/ 1108 h 2216"/>
                    <a:gd name="connsiteX1" fmla="*/ 277 w 554"/>
                    <a:gd name="connsiteY1" fmla="*/ 2217 h 2216"/>
                    <a:gd name="connsiteX2" fmla="*/ 0 w 554"/>
                    <a:gd name="connsiteY2" fmla="*/ 1108 h 2216"/>
                    <a:gd name="connsiteX3" fmla="*/ 277 w 554"/>
                    <a:gd name="connsiteY3" fmla="*/ 0 h 2216"/>
                    <a:gd name="connsiteX4" fmla="*/ 554 w 554"/>
                    <a:gd name="connsiteY4" fmla="*/ 1108 h 22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54" h="2216">
                      <a:moveTo>
                        <a:pt x="554" y="1108"/>
                      </a:moveTo>
                      <a:cubicBezTo>
                        <a:pt x="554" y="1721"/>
                        <a:pt x="430" y="2217"/>
                        <a:pt x="277" y="2217"/>
                      </a:cubicBezTo>
                      <a:cubicBezTo>
                        <a:pt x="124" y="2217"/>
                        <a:pt x="0" y="1721"/>
                        <a:pt x="0" y="1108"/>
                      </a:cubicBezTo>
                      <a:cubicBezTo>
                        <a:pt x="0" y="496"/>
                        <a:pt x="124" y="0"/>
                        <a:pt x="277" y="0"/>
                      </a:cubicBezTo>
                      <a:cubicBezTo>
                        <a:pt x="430" y="0"/>
                        <a:pt x="554" y="496"/>
                        <a:pt x="554" y="1108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784" name="Freeform 1783">
                  <a:extLst>
                    <a:ext uri="{FF2B5EF4-FFF2-40B4-BE49-F238E27FC236}">
                      <a16:creationId xmlns:a16="http://schemas.microsoft.com/office/drawing/2014/main" id="{03F54112-C6C1-83F8-1CB0-AE08957D4B92}"/>
                    </a:ext>
                  </a:extLst>
                </p:cNvPr>
                <p:cNvSpPr/>
                <p:nvPr/>
              </p:nvSpPr>
              <p:spPr>
                <a:xfrm>
                  <a:off x="1422109" y="4638360"/>
                  <a:ext cx="2217" cy="2771"/>
                </a:xfrm>
                <a:custGeom>
                  <a:avLst/>
                  <a:gdLst>
                    <a:gd name="connsiteX0" fmla="*/ 2218 w 2217"/>
                    <a:gd name="connsiteY0" fmla="*/ 1386 h 2771"/>
                    <a:gd name="connsiteX1" fmla="*/ 1109 w 2217"/>
                    <a:gd name="connsiteY1" fmla="*/ 2771 h 2771"/>
                    <a:gd name="connsiteX2" fmla="*/ 0 w 2217"/>
                    <a:gd name="connsiteY2" fmla="*/ 1386 h 2771"/>
                    <a:gd name="connsiteX3" fmla="*/ 1109 w 2217"/>
                    <a:gd name="connsiteY3" fmla="*/ 0 h 2771"/>
                    <a:gd name="connsiteX4" fmla="*/ 2218 w 2217"/>
                    <a:gd name="connsiteY4" fmla="*/ 1386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17" h="2771">
                      <a:moveTo>
                        <a:pt x="2218" y="1386"/>
                      </a:moveTo>
                      <a:cubicBezTo>
                        <a:pt x="2218" y="2217"/>
                        <a:pt x="1663" y="2771"/>
                        <a:pt x="1109" y="2771"/>
                      </a:cubicBezTo>
                      <a:cubicBezTo>
                        <a:pt x="554" y="2771"/>
                        <a:pt x="0" y="2217"/>
                        <a:pt x="0" y="1386"/>
                      </a:cubicBezTo>
                      <a:cubicBezTo>
                        <a:pt x="0" y="554"/>
                        <a:pt x="554" y="0"/>
                        <a:pt x="1109" y="0"/>
                      </a:cubicBezTo>
                      <a:cubicBezTo>
                        <a:pt x="1663" y="0"/>
                        <a:pt x="2218" y="554"/>
                        <a:pt x="2218" y="1386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785" name="Freeform 1784">
                  <a:extLst>
                    <a:ext uri="{FF2B5EF4-FFF2-40B4-BE49-F238E27FC236}">
                      <a16:creationId xmlns:a16="http://schemas.microsoft.com/office/drawing/2014/main" id="{D7E96206-7035-05C5-A1CC-FAEFF35BEF4D}"/>
                    </a:ext>
                  </a:extLst>
                </p:cNvPr>
                <p:cNvSpPr/>
                <p:nvPr/>
              </p:nvSpPr>
              <p:spPr>
                <a:xfrm>
                  <a:off x="1343375" y="4619515"/>
                  <a:ext cx="2772" cy="3325"/>
                </a:xfrm>
                <a:custGeom>
                  <a:avLst/>
                  <a:gdLst>
                    <a:gd name="connsiteX0" fmla="*/ 2772 w 2772"/>
                    <a:gd name="connsiteY0" fmla="*/ 1663 h 3325"/>
                    <a:gd name="connsiteX1" fmla="*/ 1386 w 2772"/>
                    <a:gd name="connsiteY1" fmla="*/ 3326 h 3325"/>
                    <a:gd name="connsiteX2" fmla="*/ 0 w 2772"/>
                    <a:gd name="connsiteY2" fmla="*/ 1663 h 3325"/>
                    <a:gd name="connsiteX3" fmla="*/ 1386 w 2772"/>
                    <a:gd name="connsiteY3" fmla="*/ 0 h 3325"/>
                    <a:gd name="connsiteX4" fmla="*/ 2772 w 2772"/>
                    <a:gd name="connsiteY4" fmla="*/ 1663 h 33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772" h="3325">
                      <a:moveTo>
                        <a:pt x="2772" y="1663"/>
                      </a:moveTo>
                      <a:cubicBezTo>
                        <a:pt x="2772" y="2494"/>
                        <a:pt x="2218" y="3326"/>
                        <a:pt x="1386" y="3326"/>
                      </a:cubicBezTo>
                      <a:cubicBezTo>
                        <a:pt x="554" y="3326"/>
                        <a:pt x="0" y="2494"/>
                        <a:pt x="0" y="1663"/>
                      </a:cubicBezTo>
                      <a:cubicBezTo>
                        <a:pt x="0" y="832"/>
                        <a:pt x="554" y="0"/>
                        <a:pt x="1386" y="0"/>
                      </a:cubicBezTo>
                      <a:cubicBezTo>
                        <a:pt x="2218" y="0"/>
                        <a:pt x="2772" y="832"/>
                        <a:pt x="2772" y="1663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grpSp>
              <p:nvGrpSpPr>
                <p:cNvPr id="1786" name="Graphic 248">
                  <a:extLst>
                    <a:ext uri="{FF2B5EF4-FFF2-40B4-BE49-F238E27FC236}">
                      <a16:creationId xmlns:a16="http://schemas.microsoft.com/office/drawing/2014/main" id="{97C04F1C-9CAE-79EA-AD31-DC7AEAFA61A8}"/>
                    </a:ext>
                  </a:extLst>
                </p:cNvPr>
                <p:cNvGrpSpPr/>
                <p:nvPr/>
              </p:nvGrpSpPr>
              <p:grpSpPr>
                <a:xfrm>
                  <a:off x="1550191" y="4332309"/>
                  <a:ext cx="559735" cy="552966"/>
                  <a:chOff x="1550191" y="4332309"/>
                  <a:chExt cx="559735" cy="552966"/>
                </a:xfrm>
                <a:grpFill/>
              </p:grpSpPr>
              <p:sp>
                <p:nvSpPr>
                  <p:cNvPr id="1787" name="Freeform 1786">
                    <a:extLst>
                      <a:ext uri="{FF2B5EF4-FFF2-40B4-BE49-F238E27FC236}">
                        <a16:creationId xmlns:a16="http://schemas.microsoft.com/office/drawing/2014/main" id="{6B0C5014-42D6-BD83-188B-58DD7D64AA41}"/>
                      </a:ext>
                    </a:extLst>
                  </p:cNvPr>
                  <p:cNvSpPr/>
                  <p:nvPr/>
                </p:nvSpPr>
                <p:spPr>
                  <a:xfrm>
                    <a:off x="1859862" y="4884167"/>
                    <a:ext cx="1108" cy="1108"/>
                  </a:xfrm>
                  <a:custGeom>
                    <a:avLst/>
                    <a:gdLst>
                      <a:gd name="connsiteX0" fmla="*/ 555 w 1108"/>
                      <a:gd name="connsiteY0" fmla="*/ 0 h 1108"/>
                      <a:gd name="connsiteX1" fmla="*/ 0 w 1108"/>
                      <a:gd name="connsiteY1" fmla="*/ 554 h 1108"/>
                      <a:gd name="connsiteX2" fmla="*/ 555 w 1108"/>
                      <a:gd name="connsiteY2" fmla="*/ 1109 h 1108"/>
                      <a:gd name="connsiteX3" fmla="*/ 1109 w 1108"/>
                      <a:gd name="connsiteY3" fmla="*/ 554 h 1108"/>
                      <a:gd name="connsiteX4" fmla="*/ 555 w 1108"/>
                      <a:gd name="connsiteY4" fmla="*/ 0 h 11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08" h="1108">
                        <a:moveTo>
                          <a:pt x="555" y="0"/>
                        </a:moveTo>
                        <a:cubicBezTo>
                          <a:pt x="555" y="0"/>
                          <a:pt x="0" y="0"/>
                          <a:pt x="0" y="554"/>
                        </a:cubicBezTo>
                        <a:cubicBezTo>
                          <a:pt x="0" y="1109"/>
                          <a:pt x="0" y="1109"/>
                          <a:pt x="555" y="1109"/>
                        </a:cubicBezTo>
                        <a:cubicBezTo>
                          <a:pt x="1109" y="1109"/>
                          <a:pt x="1109" y="1109"/>
                          <a:pt x="1109" y="554"/>
                        </a:cubicBezTo>
                        <a:cubicBezTo>
                          <a:pt x="1109" y="0"/>
                          <a:pt x="1109" y="0"/>
                          <a:pt x="555" y="0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788" name="Freeform 1787">
                    <a:extLst>
                      <a:ext uri="{FF2B5EF4-FFF2-40B4-BE49-F238E27FC236}">
                        <a16:creationId xmlns:a16="http://schemas.microsoft.com/office/drawing/2014/main" id="{D288608F-096B-E36D-85FC-6D620B5B8B0E}"/>
                      </a:ext>
                    </a:extLst>
                  </p:cNvPr>
                  <p:cNvSpPr/>
                  <p:nvPr/>
                </p:nvSpPr>
                <p:spPr>
                  <a:xfrm>
                    <a:off x="1835465" y="4875576"/>
                    <a:ext cx="2772" cy="2217"/>
                  </a:xfrm>
                  <a:custGeom>
                    <a:avLst/>
                    <a:gdLst>
                      <a:gd name="connsiteX0" fmla="*/ 1386 w 2772"/>
                      <a:gd name="connsiteY0" fmla="*/ 0 h 2217"/>
                      <a:gd name="connsiteX1" fmla="*/ 0 w 2772"/>
                      <a:gd name="connsiteY1" fmla="*/ 1109 h 2217"/>
                      <a:gd name="connsiteX2" fmla="*/ 1386 w 2772"/>
                      <a:gd name="connsiteY2" fmla="*/ 2217 h 2217"/>
                      <a:gd name="connsiteX3" fmla="*/ 2772 w 2772"/>
                      <a:gd name="connsiteY3" fmla="*/ 1109 h 2217"/>
                      <a:gd name="connsiteX4" fmla="*/ 1386 w 2772"/>
                      <a:gd name="connsiteY4" fmla="*/ 0 h 22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72" h="2217">
                        <a:moveTo>
                          <a:pt x="1386" y="0"/>
                        </a:moveTo>
                        <a:cubicBezTo>
                          <a:pt x="554" y="0"/>
                          <a:pt x="0" y="554"/>
                          <a:pt x="0" y="1109"/>
                        </a:cubicBezTo>
                        <a:cubicBezTo>
                          <a:pt x="0" y="1663"/>
                          <a:pt x="554" y="2217"/>
                          <a:pt x="1386" y="2217"/>
                        </a:cubicBezTo>
                        <a:cubicBezTo>
                          <a:pt x="2218" y="2217"/>
                          <a:pt x="2772" y="1663"/>
                          <a:pt x="2772" y="1109"/>
                        </a:cubicBezTo>
                        <a:cubicBezTo>
                          <a:pt x="2772" y="554"/>
                          <a:pt x="2218" y="0"/>
                          <a:pt x="1386" y="0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789" name="Freeform 1788">
                    <a:extLst>
                      <a:ext uri="{FF2B5EF4-FFF2-40B4-BE49-F238E27FC236}">
                        <a16:creationId xmlns:a16="http://schemas.microsoft.com/office/drawing/2014/main" id="{38716BC0-8C95-8212-BFCD-1221E62084F7}"/>
                      </a:ext>
                    </a:extLst>
                  </p:cNvPr>
                  <p:cNvSpPr/>
                  <p:nvPr/>
                </p:nvSpPr>
                <p:spPr>
                  <a:xfrm>
                    <a:off x="1743978" y="4772444"/>
                    <a:ext cx="2495" cy="1748"/>
                  </a:xfrm>
                  <a:custGeom>
                    <a:avLst/>
                    <a:gdLst>
                      <a:gd name="connsiteX0" fmla="*/ 1109 w 2495"/>
                      <a:gd name="connsiteY0" fmla="*/ 320 h 1748"/>
                      <a:gd name="connsiteX1" fmla="*/ 0 w 2495"/>
                      <a:gd name="connsiteY1" fmla="*/ 1429 h 1748"/>
                      <a:gd name="connsiteX2" fmla="*/ 1386 w 2495"/>
                      <a:gd name="connsiteY2" fmla="*/ 1429 h 1748"/>
                      <a:gd name="connsiteX3" fmla="*/ 2495 w 2495"/>
                      <a:gd name="connsiteY3" fmla="*/ 320 h 1748"/>
                      <a:gd name="connsiteX4" fmla="*/ 1109 w 2495"/>
                      <a:gd name="connsiteY4" fmla="*/ 320 h 17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95" h="1748">
                        <a:moveTo>
                          <a:pt x="1109" y="320"/>
                        </a:moveTo>
                        <a:cubicBezTo>
                          <a:pt x="277" y="320"/>
                          <a:pt x="0" y="1151"/>
                          <a:pt x="0" y="1429"/>
                        </a:cubicBezTo>
                        <a:cubicBezTo>
                          <a:pt x="0" y="1706"/>
                          <a:pt x="832" y="1983"/>
                          <a:pt x="1386" y="1429"/>
                        </a:cubicBezTo>
                        <a:cubicBezTo>
                          <a:pt x="1941" y="874"/>
                          <a:pt x="2495" y="597"/>
                          <a:pt x="2495" y="320"/>
                        </a:cubicBezTo>
                        <a:cubicBezTo>
                          <a:pt x="2495" y="43"/>
                          <a:pt x="1663" y="-234"/>
                          <a:pt x="1109" y="320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790" name="Freeform 1789">
                    <a:extLst>
                      <a:ext uri="{FF2B5EF4-FFF2-40B4-BE49-F238E27FC236}">
                        <a16:creationId xmlns:a16="http://schemas.microsoft.com/office/drawing/2014/main" id="{0BE37C2E-9D5F-502C-2AEC-3C5E2E5F9EC8}"/>
                      </a:ext>
                    </a:extLst>
                  </p:cNvPr>
                  <p:cNvSpPr/>
                  <p:nvPr/>
                </p:nvSpPr>
                <p:spPr>
                  <a:xfrm>
                    <a:off x="1692967" y="4758631"/>
                    <a:ext cx="3326" cy="2216"/>
                  </a:xfrm>
                  <a:custGeom>
                    <a:avLst/>
                    <a:gdLst>
                      <a:gd name="connsiteX0" fmla="*/ 3327 w 3326"/>
                      <a:gd name="connsiteY0" fmla="*/ 1108 h 2216"/>
                      <a:gd name="connsiteX1" fmla="*/ 1663 w 3326"/>
                      <a:gd name="connsiteY1" fmla="*/ 2217 h 2216"/>
                      <a:gd name="connsiteX2" fmla="*/ 0 w 3326"/>
                      <a:gd name="connsiteY2" fmla="*/ 1108 h 2216"/>
                      <a:gd name="connsiteX3" fmla="*/ 1663 w 3326"/>
                      <a:gd name="connsiteY3" fmla="*/ 0 h 2216"/>
                      <a:gd name="connsiteX4" fmla="*/ 3327 w 3326"/>
                      <a:gd name="connsiteY4" fmla="*/ 1108 h 22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26" h="2216">
                        <a:moveTo>
                          <a:pt x="3327" y="1108"/>
                        </a:moveTo>
                        <a:cubicBezTo>
                          <a:pt x="3327" y="1721"/>
                          <a:pt x="2582" y="2217"/>
                          <a:pt x="1663" y="2217"/>
                        </a:cubicBezTo>
                        <a:cubicBezTo>
                          <a:pt x="745" y="2217"/>
                          <a:pt x="0" y="1721"/>
                          <a:pt x="0" y="1108"/>
                        </a:cubicBezTo>
                        <a:cubicBezTo>
                          <a:pt x="0" y="496"/>
                          <a:pt x="745" y="0"/>
                          <a:pt x="1663" y="0"/>
                        </a:cubicBezTo>
                        <a:cubicBezTo>
                          <a:pt x="2582" y="0"/>
                          <a:pt x="3327" y="496"/>
                          <a:pt x="3327" y="1108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791" name="Freeform 1790">
                    <a:extLst>
                      <a:ext uri="{FF2B5EF4-FFF2-40B4-BE49-F238E27FC236}">
                        <a16:creationId xmlns:a16="http://schemas.microsoft.com/office/drawing/2014/main" id="{904BADBD-125E-9C55-D0F1-EB15FB222FC3}"/>
                      </a:ext>
                    </a:extLst>
                  </p:cNvPr>
                  <p:cNvSpPr/>
                  <p:nvPr/>
                </p:nvSpPr>
                <p:spPr>
                  <a:xfrm>
                    <a:off x="1696571" y="4759462"/>
                    <a:ext cx="1108" cy="554"/>
                  </a:xfrm>
                  <a:custGeom>
                    <a:avLst/>
                    <a:gdLst>
                      <a:gd name="connsiteX0" fmla="*/ 1109 w 1108"/>
                      <a:gd name="connsiteY0" fmla="*/ 277 h 554"/>
                      <a:gd name="connsiteX1" fmla="*/ 554 w 1108"/>
                      <a:gd name="connsiteY1" fmla="*/ 554 h 554"/>
                      <a:gd name="connsiteX2" fmla="*/ 0 w 1108"/>
                      <a:gd name="connsiteY2" fmla="*/ 277 h 554"/>
                      <a:gd name="connsiteX3" fmla="*/ 554 w 1108"/>
                      <a:gd name="connsiteY3" fmla="*/ 0 h 554"/>
                      <a:gd name="connsiteX4" fmla="*/ 1109 w 1108"/>
                      <a:gd name="connsiteY4" fmla="*/ 277 h 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08" h="554">
                        <a:moveTo>
                          <a:pt x="1109" y="277"/>
                        </a:moveTo>
                        <a:cubicBezTo>
                          <a:pt x="1109" y="430"/>
                          <a:pt x="861" y="554"/>
                          <a:pt x="554" y="554"/>
                        </a:cubicBezTo>
                        <a:cubicBezTo>
                          <a:pt x="248" y="554"/>
                          <a:pt x="0" y="430"/>
                          <a:pt x="0" y="277"/>
                        </a:cubicBezTo>
                        <a:cubicBezTo>
                          <a:pt x="0" y="124"/>
                          <a:pt x="248" y="0"/>
                          <a:pt x="554" y="0"/>
                        </a:cubicBezTo>
                        <a:cubicBezTo>
                          <a:pt x="861" y="0"/>
                          <a:pt x="1109" y="124"/>
                          <a:pt x="1109" y="277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792" name="Freeform 1791">
                    <a:extLst>
                      <a:ext uri="{FF2B5EF4-FFF2-40B4-BE49-F238E27FC236}">
                        <a16:creationId xmlns:a16="http://schemas.microsoft.com/office/drawing/2014/main" id="{E07FDC35-DF8A-6ED6-DE36-68EEA596DEDF}"/>
                      </a:ext>
                    </a:extLst>
                  </p:cNvPr>
                  <p:cNvSpPr/>
                  <p:nvPr/>
                </p:nvSpPr>
                <p:spPr>
                  <a:xfrm>
                    <a:off x="1696571" y="4758631"/>
                    <a:ext cx="554" cy="554"/>
                  </a:xfrm>
                  <a:custGeom>
                    <a:avLst/>
                    <a:gdLst>
                      <a:gd name="connsiteX0" fmla="*/ 554 w 554"/>
                      <a:gd name="connsiteY0" fmla="*/ 277 h 554"/>
                      <a:gd name="connsiteX1" fmla="*/ 277 w 554"/>
                      <a:gd name="connsiteY1" fmla="*/ 554 h 554"/>
                      <a:gd name="connsiteX2" fmla="*/ 0 w 554"/>
                      <a:gd name="connsiteY2" fmla="*/ 277 h 554"/>
                      <a:gd name="connsiteX3" fmla="*/ 277 w 554"/>
                      <a:gd name="connsiteY3" fmla="*/ 0 h 554"/>
                      <a:gd name="connsiteX4" fmla="*/ 554 w 554"/>
                      <a:gd name="connsiteY4" fmla="*/ 277 h 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4" h="554">
                        <a:moveTo>
                          <a:pt x="554" y="277"/>
                        </a:moveTo>
                        <a:cubicBezTo>
                          <a:pt x="554" y="430"/>
                          <a:pt x="430" y="554"/>
                          <a:pt x="277" y="554"/>
                        </a:cubicBezTo>
                        <a:cubicBezTo>
                          <a:pt x="124" y="554"/>
                          <a:pt x="0" y="430"/>
                          <a:pt x="0" y="277"/>
                        </a:cubicBezTo>
                        <a:cubicBezTo>
                          <a:pt x="0" y="124"/>
                          <a:pt x="124" y="0"/>
                          <a:pt x="277" y="0"/>
                        </a:cubicBezTo>
                        <a:cubicBezTo>
                          <a:pt x="430" y="0"/>
                          <a:pt x="554" y="124"/>
                          <a:pt x="554" y="277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793" name="Freeform 1792">
                    <a:extLst>
                      <a:ext uri="{FF2B5EF4-FFF2-40B4-BE49-F238E27FC236}">
                        <a16:creationId xmlns:a16="http://schemas.microsoft.com/office/drawing/2014/main" id="{E97C7184-9FB2-30FA-252A-76A8AE3BB9FD}"/>
                      </a:ext>
                    </a:extLst>
                  </p:cNvPr>
                  <p:cNvSpPr/>
                  <p:nvPr/>
                </p:nvSpPr>
                <p:spPr>
                  <a:xfrm>
                    <a:off x="1642510" y="4733413"/>
                    <a:ext cx="1663" cy="2771"/>
                  </a:xfrm>
                  <a:custGeom>
                    <a:avLst/>
                    <a:gdLst>
                      <a:gd name="connsiteX0" fmla="*/ 832 w 1663"/>
                      <a:gd name="connsiteY0" fmla="*/ 0 h 2771"/>
                      <a:gd name="connsiteX1" fmla="*/ 0 w 1663"/>
                      <a:gd name="connsiteY1" fmla="*/ 1386 h 2771"/>
                      <a:gd name="connsiteX2" fmla="*/ 832 w 1663"/>
                      <a:gd name="connsiteY2" fmla="*/ 2771 h 2771"/>
                      <a:gd name="connsiteX3" fmla="*/ 1663 w 1663"/>
                      <a:gd name="connsiteY3" fmla="*/ 1386 h 2771"/>
                      <a:gd name="connsiteX4" fmla="*/ 832 w 1663"/>
                      <a:gd name="connsiteY4" fmla="*/ 0 h 27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63" h="2771">
                        <a:moveTo>
                          <a:pt x="832" y="0"/>
                        </a:moveTo>
                        <a:cubicBezTo>
                          <a:pt x="277" y="0"/>
                          <a:pt x="0" y="554"/>
                          <a:pt x="0" y="1386"/>
                        </a:cubicBezTo>
                        <a:cubicBezTo>
                          <a:pt x="0" y="2217"/>
                          <a:pt x="277" y="2771"/>
                          <a:pt x="832" y="2771"/>
                        </a:cubicBezTo>
                        <a:cubicBezTo>
                          <a:pt x="1386" y="2771"/>
                          <a:pt x="1663" y="2217"/>
                          <a:pt x="1663" y="1386"/>
                        </a:cubicBezTo>
                        <a:cubicBezTo>
                          <a:pt x="1663" y="554"/>
                          <a:pt x="1386" y="0"/>
                          <a:pt x="832" y="0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794" name="Freeform 1793">
                    <a:extLst>
                      <a:ext uri="{FF2B5EF4-FFF2-40B4-BE49-F238E27FC236}">
                        <a16:creationId xmlns:a16="http://schemas.microsoft.com/office/drawing/2014/main" id="{DB0EE628-FDE3-90DA-E061-F0896B6E93DE}"/>
                      </a:ext>
                    </a:extLst>
                  </p:cNvPr>
                  <p:cNvSpPr/>
                  <p:nvPr/>
                </p:nvSpPr>
                <p:spPr>
                  <a:xfrm>
                    <a:off x="1602588" y="4739232"/>
                    <a:ext cx="1108" cy="1108"/>
                  </a:xfrm>
                  <a:custGeom>
                    <a:avLst/>
                    <a:gdLst>
                      <a:gd name="connsiteX0" fmla="*/ 1109 w 1108"/>
                      <a:gd name="connsiteY0" fmla="*/ 554 h 1108"/>
                      <a:gd name="connsiteX1" fmla="*/ 554 w 1108"/>
                      <a:gd name="connsiteY1" fmla="*/ 1108 h 1108"/>
                      <a:gd name="connsiteX2" fmla="*/ 0 w 1108"/>
                      <a:gd name="connsiteY2" fmla="*/ 554 h 1108"/>
                      <a:gd name="connsiteX3" fmla="*/ 554 w 1108"/>
                      <a:gd name="connsiteY3" fmla="*/ 0 h 1108"/>
                      <a:gd name="connsiteX4" fmla="*/ 1109 w 1108"/>
                      <a:gd name="connsiteY4" fmla="*/ 554 h 11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08" h="1108">
                        <a:moveTo>
                          <a:pt x="1109" y="554"/>
                        </a:moveTo>
                        <a:cubicBezTo>
                          <a:pt x="1109" y="860"/>
                          <a:pt x="861" y="1108"/>
                          <a:pt x="554" y="1108"/>
                        </a:cubicBezTo>
                        <a:cubicBezTo>
                          <a:pt x="248" y="1108"/>
                          <a:pt x="0" y="860"/>
                          <a:pt x="0" y="554"/>
                        </a:cubicBezTo>
                        <a:cubicBezTo>
                          <a:pt x="0" y="248"/>
                          <a:pt x="248" y="0"/>
                          <a:pt x="554" y="0"/>
                        </a:cubicBezTo>
                        <a:cubicBezTo>
                          <a:pt x="861" y="0"/>
                          <a:pt x="1109" y="248"/>
                          <a:pt x="1109" y="554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795" name="Freeform 1794">
                    <a:extLst>
                      <a:ext uri="{FF2B5EF4-FFF2-40B4-BE49-F238E27FC236}">
                        <a16:creationId xmlns:a16="http://schemas.microsoft.com/office/drawing/2014/main" id="{8FB4B24F-0E9D-1BBF-1064-E986A040E58A}"/>
                      </a:ext>
                    </a:extLst>
                  </p:cNvPr>
                  <p:cNvSpPr/>
                  <p:nvPr/>
                </p:nvSpPr>
                <p:spPr>
                  <a:xfrm>
                    <a:off x="1550191" y="4715677"/>
                    <a:ext cx="1109" cy="1662"/>
                  </a:xfrm>
                  <a:custGeom>
                    <a:avLst/>
                    <a:gdLst>
                      <a:gd name="connsiteX0" fmla="*/ 555 w 1109"/>
                      <a:gd name="connsiteY0" fmla="*/ 0 h 1662"/>
                      <a:gd name="connsiteX1" fmla="*/ 0 w 1109"/>
                      <a:gd name="connsiteY1" fmla="*/ 831 h 1662"/>
                      <a:gd name="connsiteX2" fmla="*/ 555 w 1109"/>
                      <a:gd name="connsiteY2" fmla="*/ 1663 h 1662"/>
                      <a:gd name="connsiteX3" fmla="*/ 1109 w 1109"/>
                      <a:gd name="connsiteY3" fmla="*/ 831 h 1662"/>
                      <a:gd name="connsiteX4" fmla="*/ 555 w 1109"/>
                      <a:gd name="connsiteY4" fmla="*/ 0 h 16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09" h="1662">
                        <a:moveTo>
                          <a:pt x="555" y="0"/>
                        </a:moveTo>
                        <a:cubicBezTo>
                          <a:pt x="277" y="0"/>
                          <a:pt x="0" y="277"/>
                          <a:pt x="0" y="831"/>
                        </a:cubicBezTo>
                        <a:cubicBezTo>
                          <a:pt x="0" y="1386"/>
                          <a:pt x="277" y="1663"/>
                          <a:pt x="555" y="1663"/>
                        </a:cubicBezTo>
                        <a:cubicBezTo>
                          <a:pt x="832" y="1663"/>
                          <a:pt x="1109" y="1386"/>
                          <a:pt x="1109" y="831"/>
                        </a:cubicBezTo>
                        <a:cubicBezTo>
                          <a:pt x="1109" y="277"/>
                          <a:pt x="832" y="0"/>
                          <a:pt x="555" y="0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796" name="Freeform 1795">
                    <a:extLst>
                      <a:ext uri="{FF2B5EF4-FFF2-40B4-BE49-F238E27FC236}">
                        <a16:creationId xmlns:a16="http://schemas.microsoft.com/office/drawing/2014/main" id="{516B2228-AEB6-24DE-217A-0A70B234A194}"/>
                      </a:ext>
                    </a:extLst>
                  </p:cNvPr>
                  <p:cNvSpPr/>
                  <p:nvPr/>
                </p:nvSpPr>
                <p:spPr>
                  <a:xfrm>
                    <a:off x="2108818" y="4758076"/>
                    <a:ext cx="1109" cy="1662"/>
                  </a:xfrm>
                  <a:custGeom>
                    <a:avLst/>
                    <a:gdLst>
                      <a:gd name="connsiteX0" fmla="*/ 555 w 1109"/>
                      <a:gd name="connsiteY0" fmla="*/ 0 h 1662"/>
                      <a:gd name="connsiteX1" fmla="*/ 0 w 1109"/>
                      <a:gd name="connsiteY1" fmla="*/ 832 h 1662"/>
                      <a:gd name="connsiteX2" fmla="*/ 555 w 1109"/>
                      <a:gd name="connsiteY2" fmla="*/ 1663 h 1662"/>
                      <a:gd name="connsiteX3" fmla="*/ 1109 w 1109"/>
                      <a:gd name="connsiteY3" fmla="*/ 832 h 1662"/>
                      <a:gd name="connsiteX4" fmla="*/ 555 w 1109"/>
                      <a:gd name="connsiteY4" fmla="*/ 0 h 16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09" h="1662">
                        <a:moveTo>
                          <a:pt x="555" y="0"/>
                        </a:moveTo>
                        <a:cubicBezTo>
                          <a:pt x="277" y="0"/>
                          <a:pt x="0" y="277"/>
                          <a:pt x="0" y="832"/>
                        </a:cubicBezTo>
                        <a:cubicBezTo>
                          <a:pt x="0" y="1386"/>
                          <a:pt x="277" y="1663"/>
                          <a:pt x="555" y="1663"/>
                        </a:cubicBezTo>
                        <a:cubicBezTo>
                          <a:pt x="832" y="1663"/>
                          <a:pt x="1109" y="1386"/>
                          <a:pt x="1109" y="832"/>
                        </a:cubicBezTo>
                        <a:cubicBezTo>
                          <a:pt x="1109" y="277"/>
                          <a:pt x="832" y="0"/>
                          <a:pt x="555" y="0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797" name="Freeform 1796">
                    <a:extLst>
                      <a:ext uri="{FF2B5EF4-FFF2-40B4-BE49-F238E27FC236}">
                        <a16:creationId xmlns:a16="http://schemas.microsoft.com/office/drawing/2014/main" id="{0BA9C615-0B80-02C6-0D05-A9005634F8E1}"/>
                      </a:ext>
                    </a:extLst>
                  </p:cNvPr>
                  <p:cNvSpPr/>
                  <p:nvPr/>
                </p:nvSpPr>
                <p:spPr>
                  <a:xfrm>
                    <a:off x="2096897" y="4754197"/>
                    <a:ext cx="554" cy="1108"/>
                  </a:xfrm>
                  <a:custGeom>
                    <a:avLst/>
                    <a:gdLst>
                      <a:gd name="connsiteX0" fmla="*/ 277 w 554"/>
                      <a:gd name="connsiteY0" fmla="*/ 0 h 1108"/>
                      <a:gd name="connsiteX1" fmla="*/ 0 w 554"/>
                      <a:gd name="connsiteY1" fmla="*/ 554 h 1108"/>
                      <a:gd name="connsiteX2" fmla="*/ 277 w 554"/>
                      <a:gd name="connsiteY2" fmla="*/ 1109 h 1108"/>
                      <a:gd name="connsiteX3" fmla="*/ 555 w 554"/>
                      <a:gd name="connsiteY3" fmla="*/ 554 h 1108"/>
                      <a:gd name="connsiteX4" fmla="*/ 277 w 554"/>
                      <a:gd name="connsiteY4" fmla="*/ 0 h 11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4" h="1108">
                        <a:moveTo>
                          <a:pt x="277" y="0"/>
                        </a:moveTo>
                        <a:cubicBezTo>
                          <a:pt x="277" y="0"/>
                          <a:pt x="0" y="0"/>
                          <a:pt x="0" y="554"/>
                        </a:cubicBezTo>
                        <a:cubicBezTo>
                          <a:pt x="0" y="1109"/>
                          <a:pt x="0" y="1109"/>
                          <a:pt x="277" y="1109"/>
                        </a:cubicBezTo>
                        <a:cubicBezTo>
                          <a:pt x="555" y="1109"/>
                          <a:pt x="555" y="1109"/>
                          <a:pt x="555" y="554"/>
                        </a:cubicBezTo>
                        <a:cubicBezTo>
                          <a:pt x="555" y="0"/>
                          <a:pt x="555" y="0"/>
                          <a:pt x="277" y="0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798" name="Freeform 1797">
                    <a:extLst>
                      <a:ext uri="{FF2B5EF4-FFF2-40B4-BE49-F238E27FC236}">
                        <a16:creationId xmlns:a16="http://schemas.microsoft.com/office/drawing/2014/main" id="{84AEBF35-9B15-8875-B1CF-7F568DE27317}"/>
                      </a:ext>
                    </a:extLst>
                  </p:cNvPr>
                  <p:cNvSpPr/>
                  <p:nvPr/>
                </p:nvSpPr>
                <p:spPr>
                  <a:xfrm>
                    <a:off x="2096897" y="4752534"/>
                    <a:ext cx="1109" cy="554"/>
                  </a:xfrm>
                  <a:custGeom>
                    <a:avLst/>
                    <a:gdLst>
                      <a:gd name="connsiteX0" fmla="*/ 555 w 1109"/>
                      <a:gd name="connsiteY0" fmla="*/ 0 h 554"/>
                      <a:gd name="connsiteX1" fmla="*/ 0 w 1109"/>
                      <a:gd name="connsiteY1" fmla="*/ 277 h 554"/>
                      <a:gd name="connsiteX2" fmla="*/ 555 w 1109"/>
                      <a:gd name="connsiteY2" fmla="*/ 554 h 554"/>
                      <a:gd name="connsiteX3" fmla="*/ 1109 w 1109"/>
                      <a:gd name="connsiteY3" fmla="*/ 277 h 554"/>
                      <a:gd name="connsiteX4" fmla="*/ 555 w 1109"/>
                      <a:gd name="connsiteY4" fmla="*/ 0 h 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09" h="554">
                        <a:moveTo>
                          <a:pt x="555" y="0"/>
                        </a:moveTo>
                        <a:cubicBezTo>
                          <a:pt x="555" y="0"/>
                          <a:pt x="0" y="0"/>
                          <a:pt x="0" y="277"/>
                        </a:cubicBezTo>
                        <a:cubicBezTo>
                          <a:pt x="0" y="554"/>
                          <a:pt x="0" y="554"/>
                          <a:pt x="555" y="554"/>
                        </a:cubicBezTo>
                        <a:cubicBezTo>
                          <a:pt x="1109" y="554"/>
                          <a:pt x="1109" y="554"/>
                          <a:pt x="1109" y="277"/>
                        </a:cubicBezTo>
                        <a:cubicBezTo>
                          <a:pt x="1109" y="0"/>
                          <a:pt x="1109" y="0"/>
                          <a:pt x="555" y="0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799" name="Freeform 1798">
                    <a:extLst>
                      <a:ext uri="{FF2B5EF4-FFF2-40B4-BE49-F238E27FC236}">
                        <a16:creationId xmlns:a16="http://schemas.microsoft.com/office/drawing/2014/main" id="{16B270B0-CF1F-7995-DE30-3BEFC9E3873F}"/>
                      </a:ext>
                    </a:extLst>
                  </p:cNvPr>
                  <p:cNvSpPr/>
                  <p:nvPr/>
                </p:nvSpPr>
                <p:spPr>
                  <a:xfrm>
                    <a:off x="2094402" y="4752257"/>
                    <a:ext cx="554" cy="2771"/>
                  </a:xfrm>
                  <a:custGeom>
                    <a:avLst/>
                    <a:gdLst>
                      <a:gd name="connsiteX0" fmla="*/ 277 w 554"/>
                      <a:gd name="connsiteY0" fmla="*/ 0 h 2771"/>
                      <a:gd name="connsiteX1" fmla="*/ 0 w 554"/>
                      <a:gd name="connsiteY1" fmla="*/ 0 h 2771"/>
                      <a:gd name="connsiteX2" fmla="*/ 277 w 554"/>
                      <a:gd name="connsiteY2" fmla="*/ 0 h 2771"/>
                      <a:gd name="connsiteX3" fmla="*/ 555 w 554"/>
                      <a:gd name="connsiteY3" fmla="*/ 0 h 2771"/>
                      <a:gd name="connsiteX4" fmla="*/ 277 w 554"/>
                      <a:gd name="connsiteY4" fmla="*/ 0 h 27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4" h="2771">
                        <a:moveTo>
                          <a:pt x="277" y="0"/>
                        </a:moveTo>
                        <a:cubicBezTo>
                          <a:pt x="277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277" y="0"/>
                        </a:cubicBezTo>
                        <a:cubicBezTo>
                          <a:pt x="555" y="0"/>
                          <a:pt x="555" y="0"/>
                          <a:pt x="555" y="0"/>
                        </a:cubicBezTo>
                        <a:cubicBezTo>
                          <a:pt x="555" y="0"/>
                          <a:pt x="555" y="0"/>
                          <a:pt x="277" y="0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800" name="Freeform 1799">
                    <a:extLst>
                      <a:ext uri="{FF2B5EF4-FFF2-40B4-BE49-F238E27FC236}">
                        <a16:creationId xmlns:a16="http://schemas.microsoft.com/office/drawing/2014/main" id="{276573D5-F759-2FFA-34F1-19C6C8462428}"/>
                      </a:ext>
                    </a:extLst>
                  </p:cNvPr>
                  <p:cNvSpPr/>
                  <p:nvPr/>
                </p:nvSpPr>
                <p:spPr>
                  <a:xfrm>
                    <a:off x="2095234" y="4751148"/>
                    <a:ext cx="1386" cy="1108"/>
                  </a:xfrm>
                  <a:custGeom>
                    <a:avLst/>
                    <a:gdLst>
                      <a:gd name="connsiteX0" fmla="*/ 554 w 1386"/>
                      <a:gd name="connsiteY0" fmla="*/ 277 h 1108"/>
                      <a:gd name="connsiteX1" fmla="*/ 0 w 1386"/>
                      <a:gd name="connsiteY1" fmla="*/ 1109 h 1108"/>
                      <a:gd name="connsiteX2" fmla="*/ 832 w 1386"/>
                      <a:gd name="connsiteY2" fmla="*/ 832 h 1108"/>
                      <a:gd name="connsiteX3" fmla="*/ 1386 w 1386"/>
                      <a:gd name="connsiteY3" fmla="*/ 0 h 1108"/>
                      <a:gd name="connsiteX4" fmla="*/ 554 w 1386"/>
                      <a:gd name="connsiteY4" fmla="*/ 277 h 11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6" h="1108">
                        <a:moveTo>
                          <a:pt x="554" y="277"/>
                        </a:moveTo>
                        <a:cubicBezTo>
                          <a:pt x="277" y="554"/>
                          <a:pt x="0" y="832"/>
                          <a:pt x="0" y="1109"/>
                        </a:cubicBezTo>
                        <a:cubicBezTo>
                          <a:pt x="0" y="1109"/>
                          <a:pt x="554" y="1109"/>
                          <a:pt x="832" y="832"/>
                        </a:cubicBezTo>
                        <a:cubicBezTo>
                          <a:pt x="1109" y="554"/>
                          <a:pt x="1386" y="277"/>
                          <a:pt x="1386" y="0"/>
                        </a:cubicBezTo>
                        <a:cubicBezTo>
                          <a:pt x="1386" y="0"/>
                          <a:pt x="832" y="0"/>
                          <a:pt x="554" y="277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801" name="Freeform 1800">
                    <a:extLst>
                      <a:ext uri="{FF2B5EF4-FFF2-40B4-BE49-F238E27FC236}">
                        <a16:creationId xmlns:a16="http://schemas.microsoft.com/office/drawing/2014/main" id="{C15F7EE1-D050-5087-3EB4-5DBD3CC4278D}"/>
                      </a:ext>
                    </a:extLst>
                  </p:cNvPr>
                  <p:cNvSpPr/>
                  <p:nvPr/>
                </p:nvSpPr>
                <p:spPr>
                  <a:xfrm>
                    <a:off x="2093016" y="4752811"/>
                    <a:ext cx="1663" cy="1108"/>
                  </a:xfrm>
                  <a:custGeom>
                    <a:avLst/>
                    <a:gdLst>
                      <a:gd name="connsiteX0" fmla="*/ 832 w 1663"/>
                      <a:gd name="connsiteY0" fmla="*/ 0 h 1108"/>
                      <a:gd name="connsiteX1" fmla="*/ 0 w 1663"/>
                      <a:gd name="connsiteY1" fmla="*/ 554 h 1108"/>
                      <a:gd name="connsiteX2" fmla="*/ 832 w 1663"/>
                      <a:gd name="connsiteY2" fmla="*/ 1109 h 1108"/>
                      <a:gd name="connsiteX3" fmla="*/ 1664 w 1663"/>
                      <a:gd name="connsiteY3" fmla="*/ 554 h 1108"/>
                      <a:gd name="connsiteX4" fmla="*/ 832 w 1663"/>
                      <a:gd name="connsiteY4" fmla="*/ 0 h 11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63" h="1108">
                        <a:moveTo>
                          <a:pt x="832" y="0"/>
                        </a:moveTo>
                        <a:cubicBezTo>
                          <a:pt x="555" y="0"/>
                          <a:pt x="0" y="277"/>
                          <a:pt x="0" y="554"/>
                        </a:cubicBezTo>
                        <a:cubicBezTo>
                          <a:pt x="0" y="832"/>
                          <a:pt x="277" y="1109"/>
                          <a:pt x="832" y="1109"/>
                        </a:cubicBezTo>
                        <a:cubicBezTo>
                          <a:pt x="1386" y="1109"/>
                          <a:pt x="1664" y="832"/>
                          <a:pt x="1664" y="554"/>
                        </a:cubicBezTo>
                        <a:cubicBezTo>
                          <a:pt x="1664" y="277"/>
                          <a:pt x="1386" y="0"/>
                          <a:pt x="832" y="0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802" name="Freeform 1801">
                    <a:extLst>
                      <a:ext uri="{FF2B5EF4-FFF2-40B4-BE49-F238E27FC236}">
                        <a16:creationId xmlns:a16="http://schemas.microsoft.com/office/drawing/2014/main" id="{D0DA7CA6-DD80-4200-CC51-3EE09BCD5767}"/>
                      </a:ext>
                    </a:extLst>
                  </p:cNvPr>
                  <p:cNvSpPr/>
                  <p:nvPr/>
                </p:nvSpPr>
                <p:spPr>
                  <a:xfrm>
                    <a:off x="2095511" y="4755028"/>
                    <a:ext cx="2772" cy="554"/>
                  </a:xfrm>
                  <a:custGeom>
                    <a:avLst/>
                    <a:gdLst>
                      <a:gd name="connsiteX0" fmla="*/ 0 w 2772"/>
                      <a:gd name="connsiteY0" fmla="*/ 0 h 554"/>
                      <a:gd name="connsiteX1" fmla="*/ 0 w 2772"/>
                      <a:gd name="connsiteY1" fmla="*/ 277 h 554"/>
                      <a:gd name="connsiteX2" fmla="*/ 0 w 2772"/>
                      <a:gd name="connsiteY2" fmla="*/ 554 h 554"/>
                      <a:gd name="connsiteX3" fmla="*/ 0 w 2772"/>
                      <a:gd name="connsiteY3" fmla="*/ 277 h 554"/>
                      <a:gd name="connsiteX4" fmla="*/ 0 w 2772"/>
                      <a:gd name="connsiteY4" fmla="*/ 0 h 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72" h="554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277"/>
                        </a:cubicBezTo>
                        <a:cubicBezTo>
                          <a:pt x="0" y="554"/>
                          <a:pt x="0" y="554"/>
                          <a:pt x="0" y="554"/>
                        </a:cubicBezTo>
                        <a:cubicBezTo>
                          <a:pt x="0" y="554"/>
                          <a:pt x="0" y="554"/>
                          <a:pt x="0" y="277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803" name="Freeform 1802">
                    <a:extLst>
                      <a:ext uri="{FF2B5EF4-FFF2-40B4-BE49-F238E27FC236}">
                        <a16:creationId xmlns:a16="http://schemas.microsoft.com/office/drawing/2014/main" id="{5451D55C-6369-B3C8-DE33-2C7105D86DA5}"/>
                      </a:ext>
                    </a:extLst>
                  </p:cNvPr>
                  <p:cNvSpPr/>
                  <p:nvPr/>
                </p:nvSpPr>
                <p:spPr>
                  <a:xfrm>
                    <a:off x="2096065" y="4755582"/>
                    <a:ext cx="554" cy="1108"/>
                  </a:xfrm>
                  <a:custGeom>
                    <a:avLst/>
                    <a:gdLst>
                      <a:gd name="connsiteX0" fmla="*/ 277 w 554"/>
                      <a:gd name="connsiteY0" fmla="*/ 0 h 1108"/>
                      <a:gd name="connsiteX1" fmla="*/ 0 w 554"/>
                      <a:gd name="connsiteY1" fmla="*/ 554 h 1108"/>
                      <a:gd name="connsiteX2" fmla="*/ 277 w 554"/>
                      <a:gd name="connsiteY2" fmla="*/ 1109 h 1108"/>
                      <a:gd name="connsiteX3" fmla="*/ 555 w 554"/>
                      <a:gd name="connsiteY3" fmla="*/ 554 h 1108"/>
                      <a:gd name="connsiteX4" fmla="*/ 277 w 554"/>
                      <a:gd name="connsiteY4" fmla="*/ 0 h 11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4" h="1108">
                        <a:moveTo>
                          <a:pt x="277" y="0"/>
                        </a:moveTo>
                        <a:cubicBezTo>
                          <a:pt x="277" y="0"/>
                          <a:pt x="0" y="0"/>
                          <a:pt x="0" y="554"/>
                        </a:cubicBezTo>
                        <a:cubicBezTo>
                          <a:pt x="0" y="1109"/>
                          <a:pt x="0" y="1109"/>
                          <a:pt x="277" y="1109"/>
                        </a:cubicBezTo>
                        <a:cubicBezTo>
                          <a:pt x="555" y="1109"/>
                          <a:pt x="555" y="1109"/>
                          <a:pt x="555" y="554"/>
                        </a:cubicBezTo>
                        <a:cubicBezTo>
                          <a:pt x="555" y="0"/>
                          <a:pt x="555" y="0"/>
                          <a:pt x="277" y="0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804" name="Freeform 1803">
                    <a:extLst>
                      <a:ext uri="{FF2B5EF4-FFF2-40B4-BE49-F238E27FC236}">
                        <a16:creationId xmlns:a16="http://schemas.microsoft.com/office/drawing/2014/main" id="{27083B77-0DF3-9822-EC53-4DF5338A57C9}"/>
                      </a:ext>
                    </a:extLst>
                  </p:cNvPr>
                  <p:cNvSpPr/>
                  <p:nvPr/>
                </p:nvSpPr>
                <p:spPr>
                  <a:xfrm>
                    <a:off x="2035351" y="4752811"/>
                    <a:ext cx="1108" cy="1662"/>
                  </a:xfrm>
                  <a:custGeom>
                    <a:avLst/>
                    <a:gdLst>
                      <a:gd name="connsiteX0" fmla="*/ 1109 w 1108"/>
                      <a:gd name="connsiteY0" fmla="*/ 831 h 1662"/>
                      <a:gd name="connsiteX1" fmla="*/ 554 w 1108"/>
                      <a:gd name="connsiteY1" fmla="*/ 1663 h 1662"/>
                      <a:gd name="connsiteX2" fmla="*/ 0 w 1108"/>
                      <a:gd name="connsiteY2" fmla="*/ 831 h 1662"/>
                      <a:gd name="connsiteX3" fmla="*/ 554 w 1108"/>
                      <a:gd name="connsiteY3" fmla="*/ 0 h 1662"/>
                      <a:gd name="connsiteX4" fmla="*/ 1109 w 1108"/>
                      <a:gd name="connsiteY4" fmla="*/ 831 h 16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08" h="1662">
                        <a:moveTo>
                          <a:pt x="1109" y="831"/>
                        </a:moveTo>
                        <a:cubicBezTo>
                          <a:pt x="1109" y="1290"/>
                          <a:pt x="861" y="1663"/>
                          <a:pt x="554" y="1663"/>
                        </a:cubicBezTo>
                        <a:cubicBezTo>
                          <a:pt x="248" y="1663"/>
                          <a:pt x="0" y="1291"/>
                          <a:pt x="0" y="831"/>
                        </a:cubicBezTo>
                        <a:cubicBezTo>
                          <a:pt x="0" y="372"/>
                          <a:pt x="248" y="0"/>
                          <a:pt x="554" y="0"/>
                        </a:cubicBezTo>
                        <a:cubicBezTo>
                          <a:pt x="861" y="0"/>
                          <a:pt x="1109" y="372"/>
                          <a:pt x="1109" y="831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805" name="Freeform 1804">
                    <a:extLst>
                      <a:ext uri="{FF2B5EF4-FFF2-40B4-BE49-F238E27FC236}">
                        <a16:creationId xmlns:a16="http://schemas.microsoft.com/office/drawing/2014/main" id="{D7A0A1B1-B7AB-9CFC-279F-E2E9B14972EA}"/>
                      </a:ext>
                    </a:extLst>
                  </p:cNvPr>
                  <p:cNvSpPr/>
                  <p:nvPr/>
                </p:nvSpPr>
                <p:spPr>
                  <a:xfrm>
                    <a:off x="2061134" y="4721219"/>
                    <a:ext cx="1663" cy="1662"/>
                  </a:xfrm>
                  <a:custGeom>
                    <a:avLst/>
                    <a:gdLst>
                      <a:gd name="connsiteX0" fmla="*/ 832 w 1663"/>
                      <a:gd name="connsiteY0" fmla="*/ 0 h 1662"/>
                      <a:gd name="connsiteX1" fmla="*/ 0 w 1663"/>
                      <a:gd name="connsiteY1" fmla="*/ 831 h 1662"/>
                      <a:gd name="connsiteX2" fmla="*/ 832 w 1663"/>
                      <a:gd name="connsiteY2" fmla="*/ 1663 h 1662"/>
                      <a:gd name="connsiteX3" fmla="*/ 1664 w 1663"/>
                      <a:gd name="connsiteY3" fmla="*/ 831 h 1662"/>
                      <a:gd name="connsiteX4" fmla="*/ 832 w 1663"/>
                      <a:gd name="connsiteY4" fmla="*/ 0 h 16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63" h="1662">
                        <a:moveTo>
                          <a:pt x="832" y="0"/>
                        </a:moveTo>
                        <a:cubicBezTo>
                          <a:pt x="555" y="0"/>
                          <a:pt x="0" y="277"/>
                          <a:pt x="0" y="831"/>
                        </a:cubicBezTo>
                        <a:cubicBezTo>
                          <a:pt x="0" y="1386"/>
                          <a:pt x="277" y="1663"/>
                          <a:pt x="832" y="1663"/>
                        </a:cubicBezTo>
                        <a:cubicBezTo>
                          <a:pt x="1386" y="1663"/>
                          <a:pt x="1664" y="1386"/>
                          <a:pt x="1664" y="831"/>
                        </a:cubicBezTo>
                        <a:cubicBezTo>
                          <a:pt x="1664" y="277"/>
                          <a:pt x="1386" y="0"/>
                          <a:pt x="832" y="0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806" name="Freeform 1805">
                    <a:extLst>
                      <a:ext uri="{FF2B5EF4-FFF2-40B4-BE49-F238E27FC236}">
                        <a16:creationId xmlns:a16="http://schemas.microsoft.com/office/drawing/2014/main" id="{D43C90D8-FF57-ABD0-5ABC-D4FBD1671263}"/>
                      </a:ext>
                    </a:extLst>
                  </p:cNvPr>
                  <p:cNvSpPr/>
                  <p:nvPr/>
                </p:nvSpPr>
                <p:spPr>
                  <a:xfrm>
                    <a:off x="2076659" y="4706809"/>
                    <a:ext cx="6099" cy="3879"/>
                  </a:xfrm>
                  <a:custGeom>
                    <a:avLst/>
                    <a:gdLst>
                      <a:gd name="connsiteX0" fmla="*/ 3050 w 6099"/>
                      <a:gd name="connsiteY0" fmla="*/ 0 h 3879"/>
                      <a:gd name="connsiteX1" fmla="*/ 0 w 6099"/>
                      <a:gd name="connsiteY1" fmla="*/ 1940 h 3879"/>
                      <a:gd name="connsiteX2" fmla="*/ 3050 w 6099"/>
                      <a:gd name="connsiteY2" fmla="*/ 3880 h 3879"/>
                      <a:gd name="connsiteX3" fmla="*/ 6099 w 6099"/>
                      <a:gd name="connsiteY3" fmla="*/ 1940 h 3879"/>
                      <a:gd name="connsiteX4" fmla="*/ 3050 w 6099"/>
                      <a:gd name="connsiteY4" fmla="*/ 0 h 3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099" h="3879">
                        <a:moveTo>
                          <a:pt x="3050" y="0"/>
                        </a:moveTo>
                        <a:cubicBezTo>
                          <a:pt x="1386" y="0"/>
                          <a:pt x="0" y="832"/>
                          <a:pt x="0" y="1940"/>
                        </a:cubicBezTo>
                        <a:cubicBezTo>
                          <a:pt x="0" y="3048"/>
                          <a:pt x="1386" y="3880"/>
                          <a:pt x="3050" y="3880"/>
                        </a:cubicBezTo>
                        <a:cubicBezTo>
                          <a:pt x="4713" y="3880"/>
                          <a:pt x="6099" y="3048"/>
                          <a:pt x="6099" y="1940"/>
                        </a:cubicBezTo>
                        <a:cubicBezTo>
                          <a:pt x="6099" y="832"/>
                          <a:pt x="4713" y="0"/>
                          <a:pt x="3050" y="0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807" name="Freeform 1806">
                    <a:extLst>
                      <a:ext uri="{FF2B5EF4-FFF2-40B4-BE49-F238E27FC236}">
                        <a16:creationId xmlns:a16="http://schemas.microsoft.com/office/drawing/2014/main" id="{6E4ECBE2-24CD-6B74-9C77-63D2213DC2B4}"/>
                      </a:ext>
                    </a:extLst>
                  </p:cNvPr>
                  <p:cNvSpPr/>
                  <p:nvPr/>
                </p:nvSpPr>
                <p:spPr>
                  <a:xfrm>
                    <a:off x="2055312" y="4706255"/>
                    <a:ext cx="2217" cy="2216"/>
                  </a:xfrm>
                  <a:custGeom>
                    <a:avLst/>
                    <a:gdLst>
                      <a:gd name="connsiteX0" fmla="*/ 1109 w 2217"/>
                      <a:gd name="connsiteY0" fmla="*/ 0 h 2216"/>
                      <a:gd name="connsiteX1" fmla="*/ 0 w 2217"/>
                      <a:gd name="connsiteY1" fmla="*/ 1109 h 2216"/>
                      <a:gd name="connsiteX2" fmla="*/ 1109 w 2217"/>
                      <a:gd name="connsiteY2" fmla="*/ 2217 h 2216"/>
                      <a:gd name="connsiteX3" fmla="*/ 2218 w 2217"/>
                      <a:gd name="connsiteY3" fmla="*/ 1109 h 2216"/>
                      <a:gd name="connsiteX4" fmla="*/ 1109 w 2217"/>
                      <a:gd name="connsiteY4" fmla="*/ 0 h 22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7" h="2216">
                        <a:moveTo>
                          <a:pt x="1109" y="0"/>
                        </a:moveTo>
                        <a:cubicBezTo>
                          <a:pt x="555" y="0"/>
                          <a:pt x="0" y="554"/>
                          <a:pt x="0" y="1109"/>
                        </a:cubicBezTo>
                        <a:cubicBezTo>
                          <a:pt x="0" y="1663"/>
                          <a:pt x="555" y="2217"/>
                          <a:pt x="1109" y="2217"/>
                        </a:cubicBezTo>
                        <a:cubicBezTo>
                          <a:pt x="1663" y="2217"/>
                          <a:pt x="2218" y="1663"/>
                          <a:pt x="2218" y="1109"/>
                        </a:cubicBezTo>
                        <a:cubicBezTo>
                          <a:pt x="2218" y="554"/>
                          <a:pt x="1663" y="0"/>
                          <a:pt x="1109" y="0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808" name="Freeform 1807">
                    <a:extLst>
                      <a:ext uri="{FF2B5EF4-FFF2-40B4-BE49-F238E27FC236}">
                        <a16:creationId xmlns:a16="http://schemas.microsoft.com/office/drawing/2014/main" id="{A8772E2A-1F4C-AEDC-F43B-7FB3FFC63017}"/>
                      </a:ext>
                    </a:extLst>
                  </p:cNvPr>
                  <p:cNvSpPr/>
                  <p:nvPr/>
                </p:nvSpPr>
                <p:spPr>
                  <a:xfrm>
                    <a:off x="2051431" y="4703206"/>
                    <a:ext cx="1663" cy="1108"/>
                  </a:xfrm>
                  <a:custGeom>
                    <a:avLst/>
                    <a:gdLst>
                      <a:gd name="connsiteX0" fmla="*/ 832 w 1663"/>
                      <a:gd name="connsiteY0" fmla="*/ 0 h 1108"/>
                      <a:gd name="connsiteX1" fmla="*/ 0 w 1663"/>
                      <a:gd name="connsiteY1" fmla="*/ 554 h 1108"/>
                      <a:gd name="connsiteX2" fmla="*/ 832 w 1663"/>
                      <a:gd name="connsiteY2" fmla="*/ 1108 h 1108"/>
                      <a:gd name="connsiteX3" fmla="*/ 1664 w 1663"/>
                      <a:gd name="connsiteY3" fmla="*/ 554 h 1108"/>
                      <a:gd name="connsiteX4" fmla="*/ 832 w 1663"/>
                      <a:gd name="connsiteY4" fmla="*/ 0 h 11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63" h="1108">
                        <a:moveTo>
                          <a:pt x="832" y="0"/>
                        </a:moveTo>
                        <a:cubicBezTo>
                          <a:pt x="555" y="0"/>
                          <a:pt x="0" y="277"/>
                          <a:pt x="0" y="554"/>
                        </a:cubicBezTo>
                        <a:cubicBezTo>
                          <a:pt x="0" y="831"/>
                          <a:pt x="277" y="1108"/>
                          <a:pt x="832" y="1108"/>
                        </a:cubicBezTo>
                        <a:cubicBezTo>
                          <a:pt x="1386" y="1108"/>
                          <a:pt x="1664" y="831"/>
                          <a:pt x="1664" y="554"/>
                        </a:cubicBezTo>
                        <a:cubicBezTo>
                          <a:pt x="1664" y="277"/>
                          <a:pt x="1386" y="0"/>
                          <a:pt x="832" y="0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809" name="Freeform 1808">
                    <a:extLst>
                      <a:ext uri="{FF2B5EF4-FFF2-40B4-BE49-F238E27FC236}">
                        <a16:creationId xmlns:a16="http://schemas.microsoft.com/office/drawing/2014/main" id="{D89C053F-A85F-40D3-06E9-191BB3B4D232}"/>
                      </a:ext>
                    </a:extLst>
                  </p:cNvPr>
                  <p:cNvSpPr/>
                  <p:nvPr/>
                </p:nvSpPr>
                <p:spPr>
                  <a:xfrm>
                    <a:off x="2048658" y="4702929"/>
                    <a:ext cx="1109" cy="1108"/>
                  </a:xfrm>
                  <a:custGeom>
                    <a:avLst/>
                    <a:gdLst>
                      <a:gd name="connsiteX0" fmla="*/ 555 w 1109"/>
                      <a:gd name="connsiteY0" fmla="*/ 0 h 1108"/>
                      <a:gd name="connsiteX1" fmla="*/ 0 w 1109"/>
                      <a:gd name="connsiteY1" fmla="*/ 554 h 1108"/>
                      <a:gd name="connsiteX2" fmla="*/ 555 w 1109"/>
                      <a:gd name="connsiteY2" fmla="*/ 1109 h 1108"/>
                      <a:gd name="connsiteX3" fmla="*/ 1109 w 1109"/>
                      <a:gd name="connsiteY3" fmla="*/ 554 h 1108"/>
                      <a:gd name="connsiteX4" fmla="*/ 555 w 1109"/>
                      <a:gd name="connsiteY4" fmla="*/ 0 h 11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09" h="1108">
                        <a:moveTo>
                          <a:pt x="555" y="0"/>
                        </a:moveTo>
                        <a:cubicBezTo>
                          <a:pt x="277" y="0"/>
                          <a:pt x="0" y="0"/>
                          <a:pt x="0" y="554"/>
                        </a:cubicBezTo>
                        <a:cubicBezTo>
                          <a:pt x="0" y="1109"/>
                          <a:pt x="277" y="1109"/>
                          <a:pt x="555" y="1109"/>
                        </a:cubicBezTo>
                        <a:cubicBezTo>
                          <a:pt x="832" y="1109"/>
                          <a:pt x="1109" y="1109"/>
                          <a:pt x="1109" y="554"/>
                        </a:cubicBezTo>
                        <a:cubicBezTo>
                          <a:pt x="1109" y="0"/>
                          <a:pt x="832" y="0"/>
                          <a:pt x="555" y="0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810" name="Freeform 1809">
                    <a:extLst>
                      <a:ext uri="{FF2B5EF4-FFF2-40B4-BE49-F238E27FC236}">
                        <a16:creationId xmlns:a16="http://schemas.microsoft.com/office/drawing/2014/main" id="{426F935C-050B-7211-264F-7E75969BEC7C}"/>
                      </a:ext>
                    </a:extLst>
                  </p:cNvPr>
                  <p:cNvSpPr/>
                  <p:nvPr/>
                </p:nvSpPr>
                <p:spPr>
                  <a:xfrm>
                    <a:off x="2045609" y="4702098"/>
                    <a:ext cx="1663" cy="1108"/>
                  </a:xfrm>
                  <a:custGeom>
                    <a:avLst/>
                    <a:gdLst>
                      <a:gd name="connsiteX0" fmla="*/ 832 w 1663"/>
                      <a:gd name="connsiteY0" fmla="*/ 0 h 1108"/>
                      <a:gd name="connsiteX1" fmla="*/ 0 w 1663"/>
                      <a:gd name="connsiteY1" fmla="*/ 554 h 1108"/>
                      <a:gd name="connsiteX2" fmla="*/ 832 w 1663"/>
                      <a:gd name="connsiteY2" fmla="*/ 1109 h 1108"/>
                      <a:gd name="connsiteX3" fmla="*/ 1663 w 1663"/>
                      <a:gd name="connsiteY3" fmla="*/ 554 h 1108"/>
                      <a:gd name="connsiteX4" fmla="*/ 832 w 1663"/>
                      <a:gd name="connsiteY4" fmla="*/ 0 h 11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63" h="1108">
                        <a:moveTo>
                          <a:pt x="832" y="0"/>
                        </a:moveTo>
                        <a:cubicBezTo>
                          <a:pt x="555" y="0"/>
                          <a:pt x="0" y="277"/>
                          <a:pt x="0" y="554"/>
                        </a:cubicBezTo>
                        <a:cubicBezTo>
                          <a:pt x="0" y="831"/>
                          <a:pt x="277" y="1109"/>
                          <a:pt x="832" y="1109"/>
                        </a:cubicBezTo>
                        <a:cubicBezTo>
                          <a:pt x="1386" y="1109"/>
                          <a:pt x="1663" y="831"/>
                          <a:pt x="1663" y="554"/>
                        </a:cubicBezTo>
                        <a:cubicBezTo>
                          <a:pt x="1663" y="277"/>
                          <a:pt x="1386" y="0"/>
                          <a:pt x="832" y="0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811" name="Freeform 1810">
                    <a:extLst>
                      <a:ext uri="{FF2B5EF4-FFF2-40B4-BE49-F238E27FC236}">
                        <a16:creationId xmlns:a16="http://schemas.microsoft.com/office/drawing/2014/main" id="{261E2FE8-7B75-2280-9D1C-4FA6D1684C29}"/>
                      </a:ext>
                    </a:extLst>
                  </p:cNvPr>
                  <p:cNvSpPr/>
                  <p:nvPr/>
                </p:nvSpPr>
                <p:spPr>
                  <a:xfrm>
                    <a:off x="1996261" y="4687410"/>
                    <a:ext cx="2217" cy="3879"/>
                  </a:xfrm>
                  <a:custGeom>
                    <a:avLst/>
                    <a:gdLst>
                      <a:gd name="connsiteX0" fmla="*/ 2218 w 2217"/>
                      <a:gd name="connsiteY0" fmla="*/ 1940 h 3879"/>
                      <a:gd name="connsiteX1" fmla="*/ 1109 w 2217"/>
                      <a:gd name="connsiteY1" fmla="*/ 3880 h 3879"/>
                      <a:gd name="connsiteX2" fmla="*/ 0 w 2217"/>
                      <a:gd name="connsiteY2" fmla="*/ 1940 h 3879"/>
                      <a:gd name="connsiteX3" fmla="*/ 1109 w 2217"/>
                      <a:gd name="connsiteY3" fmla="*/ 0 h 3879"/>
                      <a:gd name="connsiteX4" fmla="*/ 2218 w 2217"/>
                      <a:gd name="connsiteY4" fmla="*/ 1940 h 3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7" h="3879">
                        <a:moveTo>
                          <a:pt x="2218" y="1940"/>
                        </a:moveTo>
                        <a:cubicBezTo>
                          <a:pt x="2218" y="3011"/>
                          <a:pt x="1721" y="3880"/>
                          <a:pt x="1109" y="3880"/>
                        </a:cubicBezTo>
                        <a:cubicBezTo>
                          <a:pt x="496" y="3880"/>
                          <a:pt x="0" y="3011"/>
                          <a:pt x="0" y="1940"/>
                        </a:cubicBezTo>
                        <a:cubicBezTo>
                          <a:pt x="0" y="869"/>
                          <a:pt x="496" y="0"/>
                          <a:pt x="1109" y="0"/>
                        </a:cubicBezTo>
                        <a:cubicBezTo>
                          <a:pt x="1721" y="0"/>
                          <a:pt x="2218" y="869"/>
                          <a:pt x="2218" y="1940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812" name="Freeform 1811">
                    <a:extLst>
                      <a:ext uri="{FF2B5EF4-FFF2-40B4-BE49-F238E27FC236}">
                        <a16:creationId xmlns:a16="http://schemas.microsoft.com/office/drawing/2014/main" id="{8A5A4CCA-4114-B38A-AF32-DB286C90A9DF}"/>
                      </a:ext>
                    </a:extLst>
                  </p:cNvPr>
                  <p:cNvSpPr/>
                  <p:nvPr/>
                </p:nvSpPr>
                <p:spPr>
                  <a:xfrm>
                    <a:off x="1979904" y="4687410"/>
                    <a:ext cx="1109" cy="1662"/>
                  </a:xfrm>
                  <a:custGeom>
                    <a:avLst/>
                    <a:gdLst>
                      <a:gd name="connsiteX0" fmla="*/ 555 w 1109"/>
                      <a:gd name="connsiteY0" fmla="*/ 0 h 1662"/>
                      <a:gd name="connsiteX1" fmla="*/ 0 w 1109"/>
                      <a:gd name="connsiteY1" fmla="*/ 832 h 1662"/>
                      <a:gd name="connsiteX2" fmla="*/ 555 w 1109"/>
                      <a:gd name="connsiteY2" fmla="*/ 1663 h 1662"/>
                      <a:gd name="connsiteX3" fmla="*/ 1109 w 1109"/>
                      <a:gd name="connsiteY3" fmla="*/ 832 h 1662"/>
                      <a:gd name="connsiteX4" fmla="*/ 555 w 1109"/>
                      <a:gd name="connsiteY4" fmla="*/ 0 h 16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09" h="1662">
                        <a:moveTo>
                          <a:pt x="555" y="0"/>
                        </a:moveTo>
                        <a:cubicBezTo>
                          <a:pt x="277" y="0"/>
                          <a:pt x="0" y="277"/>
                          <a:pt x="0" y="832"/>
                        </a:cubicBezTo>
                        <a:cubicBezTo>
                          <a:pt x="0" y="1386"/>
                          <a:pt x="277" y="1663"/>
                          <a:pt x="555" y="1663"/>
                        </a:cubicBezTo>
                        <a:cubicBezTo>
                          <a:pt x="832" y="1663"/>
                          <a:pt x="1109" y="1386"/>
                          <a:pt x="1109" y="832"/>
                        </a:cubicBezTo>
                        <a:cubicBezTo>
                          <a:pt x="1109" y="277"/>
                          <a:pt x="832" y="0"/>
                          <a:pt x="555" y="0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813" name="Freeform 1812">
                    <a:extLst>
                      <a:ext uri="{FF2B5EF4-FFF2-40B4-BE49-F238E27FC236}">
                        <a16:creationId xmlns:a16="http://schemas.microsoft.com/office/drawing/2014/main" id="{E41B8971-BD00-812F-DCDF-28EEE110ECD5}"/>
                      </a:ext>
                    </a:extLst>
                  </p:cNvPr>
                  <p:cNvSpPr/>
                  <p:nvPr/>
                </p:nvSpPr>
                <p:spPr>
                  <a:xfrm>
                    <a:off x="1982399" y="4715677"/>
                    <a:ext cx="8039" cy="2216"/>
                  </a:xfrm>
                  <a:custGeom>
                    <a:avLst/>
                    <a:gdLst>
                      <a:gd name="connsiteX0" fmla="*/ 8040 w 8039"/>
                      <a:gd name="connsiteY0" fmla="*/ 1108 h 2216"/>
                      <a:gd name="connsiteX1" fmla="*/ 8040 w 8039"/>
                      <a:gd name="connsiteY1" fmla="*/ 1108 h 2216"/>
                      <a:gd name="connsiteX2" fmla="*/ 6654 w 8039"/>
                      <a:gd name="connsiteY2" fmla="*/ 831 h 2216"/>
                      <a:gd name="connsiteX3" fmla="*/ 6099 w 8039"/>
                      <a:gd name="connsiteY3" fmla="*/ 831 h 2216"/>
                      <a:gd name="connsiteX4" fmla="*/ 5822 w 8039"/>
                      <a:gd name="connsiteY4" fmla="*/ 831 h 2216"/>
                      <a:gd name="connsiteX5" fmla="*/ 4990 w 8039"/>
                      <a:gd name="connsiteY5" fmla="*/ 0 h 2216"/>
                      <a:gd name="connsiteX6" fmla="*/ 4713 w 8039"/>
                      <a:gd name="connsiteY6" fmla="*/ 0 h 2216"/>
                      <a:gd name="connsiteX7" fmla="*/ 3881 w 8039"/>
                      <a:gd name="connsiteY7" fmla="*/ 0 h 2216"/>
                      <a:gd name="connsiteX8" fmla="*/ 3604 w 8039"/>
                      <a:gd name="connsiteY8" fmla="*/ 277 h 2216"/>
                      <a:gd name="connsiteX9" fmla="*/ 2218 w 8039"/>
                      <a:gd name="connsiteY9" fmla="*/ 1386 h 2216"/>
                      <a:gd name="connsiteX10" fmla="*/ 1663 w 8039"/>
                      <a:gd name="connsiteY10" fmla="*/ 1386 h 2216"/>
                      <a:gd name="connsiteX11" fmla="*/ 1109 w 8039"/>
                      <a:gd name="connsiteY11" fmla="*/ 1940 h 2216"/>
                      <a:gd name="connsiteX12" fmla="*/ 555 w 8039"/>
                      <a:gd name="connsiteY12" fmla="*/ 2217 h 2216"/>
                      <a:gd name="connsiteX13" fmla="*/ 0 w 8039"/>
                      <a:gd name="connsiteY13" fmla="*/ 2217 h 2216"/>
                      <a:gd name="connsiteX14" fmla="*/ 0 w 8039"/>
                      <a:gd name="connsiteY14" fmla="*/ 2217 h 2216"/>
                      <a:gd name="connsiteX15" fmla="*/ 0 w 8039"/>
                      <a:gd name="connsiteY15" fmla="*/ 2217 h 2216"/>
                      <a:gd name="connsiteX16" fmla="*/ 555 w 8039"/>
                      <a:gd name="connsiteY16" fmla="*/ 2217 h 2216"/>
                      <a:gd name="connsiteX17" fmla="*/ 3327 w 8039"/>
                      <a:gd name="connsiteY17" fmla="*/ 1663 h 2216"/>
                      <a:gd name="connsiteX18" fmla="*/ 3881 w 8039"/>
                      <a:gd name="connsiteY18" fmla="*/ 1663 h 2216"/>
                      <a:gd name="connsiteX19" fmla="*/ 4436 w 8039"/>
                      <a:gd name="connsiteY19" fmla="*/ 1663 h 2216"/>
                      <a:gd name="connsiteX20" fmla="*/ 6654 w 8039"/>
                      <a:gd name="connsiteY20" fmla="*/ 1940 h 2216"/>
                      <a:gd name="connsiteX21" fmla="*/ 6654 w 8039"/>
                      <a:gd name="connsiteY21" fmla="*/ 1940 h 2216"/>
                      <a:gd name="connsiteX22" fmla="*/ 6654 w 8039"/>
                      <a:gd name="connsiteY22" fmla="*/ 1940 h 2216"/>
                      <a:gd name="connsiteX23" fmla="*/ 7763 w 8039"/>
                      <a:gd name="connsiteY23" fmla="*/ 554 h 2216"/>
                      <a:gd name="connsiteX24" fmla="*/ 7763 w 8039"/>
                      <a:gd name="connsiteY24" fmla="*/ 554 h 22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</a:cxnLst>
                    <a:rect l="l" t="t" r="r" b="b"/>
                    <a:pathLst>
                      <a:path w="8039" h="2216">
                        <a:moveTo>
                          <a:pt x="8040" y="1108"/>
                        </a:moveTo>
                        <a:cubicBezTo>
                          <a:pt x="8040" y="1108"/>
                          <a:pt x="8040" y="1108"/>
                          <a:pt x="8040" y="1108"/>
                        </a:cubicBezTo>
                        <a:cubicBezTo>
                          <a:pt x="7763" y="1108"/>
                          <a:pt x="7208" y="831"/>
                          <a:pt x="6654" y="831"/>
                        </a:cubicBezTo>
                        <a:cubicBezTo>
                          <a:pt x="6654" y="831"/>
                          <a:pt x="6376" y="831"/>
                          <a:pt x="6099" y="831"/>
                        </a:cubicBezTo>
                        <a:cubicBezTo>
                          <a:pt x="6099" y="831"/>
                          <a:pt x="6099" y="831"/>
                          <a:pt x="5822" y="831"/>
                        </a:cubicBezTo>
                        <a:cubicBezTo>
                          <a:pt x="5822" y="831"/>
                          <a:pt x="5267" y="277"/>
                          <a:pt x="4990" y="0"/>
                        </a:cubicBezTo>
                        <a:cubicBezTo>
                          <a:pt x="4990" y="0"/>
                          <a:pt x="4990" y="0"/>
                          <a:pt x="4713" y="0"/>
                        </a:cubicBezTo>
                        <a:cubicBezTo>
                          <a:pt x="4713" y="0"/>
                          <a:pt x="4159" y="0"/>
                          <a:pt x="3881" y="0"/>
                        </a:cubicBezTo>
                        <a:cubicBezTo>
                          <a:pt x="3881" y="0"/>
                          <a:pt x="3881" y="0"/>
                          <a:pt x="3604" y="277"/>
                        </a:cubicBezTo>
                        <a:cubicBezTo>
                          <a:pt x="3327" y="554"/>
                          <a:pt x="2772" y="1108"/>
                          <a:pt x="2218" y="1386"/>
                        </a:cubicBezTo>
                        <a:cubicBezTo>
                          <a:pt x="2218" y="1386"/>
                          <a:pt x="1941" y="1386"/>
                          <a:pt x="1663" y="1386"/>
                        </a:cubicBezTo>
                        <a:cubicBezTo>
                          <a:pt x="1663" y="1386"/>
                          <a:pt x="1109" y="1663"/>
                          <a:pt x="1109" y="1940"/>
                        </a:cubicBezTo>
                        <a:cubicBezTo>
                          <a:pt x="1109" y="1940"/>
                          <a:pt x="1109" y="2217"/>
                          <a:pt x="555" y="2217"/>
                        </a:cubicBezTo>
                        <a:cubicBezTo>
                          <a:pt x="555" y="2217"/>
                          <a:pt x="277" y="2217"/>
                          <a:pt x="0" y="2217"/>
                        </a:cubicBezTo>
                        <a:cubicBezTo>
                          <a:pt x="0" y="2217"/>
                          <a:pt x="0" y="2217"/>
                          <a:pt x="0" y="2217"/>
                        </a:cubicBezTo>
                        <a:cubicBezTo>
                          <a:pt x="0" y="2217"/>
                          <a:pt x="0" y="2217"/>
                          <a:pt x="0" y="2217"/>
                        </a:cubicBezTo>
                        <a:cubicBezTo>
                          <a:pt x="0" y="2217"/>
                          <a:pt x="277" y="2217"/>
                          <a:pt x="555" y="2217"/>
                        </a:cubicBezTo>
                        <a:cubicBezTo>
                          <a:pt x="1386" y="2217"/>
                          <a:pt x="2495" y="2217"/>
                          <a:pt x="3327" y="1663"/>
                        </a:cubicBezTo>
                        <a:cubicBezTo>
                          <a:pt x="3327" y="1663"/>
                          <a:pt x="3604" y="1663"/>
                          <a:pt x="3881" y="1663"/>
                        </a:cubicBezTo>
                        <a:cubicBezTo>
                          <a:pt x="3881" y="1663"/>
                          <a:pt x="4159" y="1663"/>
                          <a:pt x="4436" y="1663"/>
                        </a:cubicBezTo>
                        <a:cubicBezTo>
                          <a:pt x="5267" y="1663"/>
                          <a:pt x="5822" y="1663"/>
                          <a:pt x="6654" y="1940"/>
                        </a:cubicBezTo>
                        <a:cubicBezTo>
                          <a:pt x="6654" y="1940"/>
                          <a:pt x="6654" y="1940"/>
                          <a:pt x="6654" y="1940"/>
                        </a:cubicBezTo>
                        <a:cubicBezTo>
                          <a:pt x="6654" y="1940"/>
                          <a:pt x="6654" y="1940"/>
                          <a:pt x="6654" y="1940"/>
                        </a:cubicBezTo>
                        <a:cubicBezTo>
                          <a:pt x="7208" y="1663"/>
                          <a:pt x="7485" y="1108"/>
                          <a:pt x="7763" y="554"/>
                        </a:cubicBezTo>
                        <a:cubicBezTo>
                          <a:pt x="7763" y="554"/>
                          <a:pt x="7763" y="554"/>
                          <a:pt x="7763" y="554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814" name="Freeform 1813">
                    <a:extLst>
                      <a:ext uri="{FF2B5EF4-FFF2-40B4-BE49-F238E27FC236}">
                        <a16:creationId xmlns:a16="http://schemas.microsoft.com/office/drawing/2014/main" id="{C37901D4-CC5D-E8D2-1830-D34CD7181B6B}"/>
                      </a:ext>
                    </a:extLst>
                  </p:cNvPr>
                  <p:cNvSpPr/>
                  <p:nvPr/>
                </p:nvSpPr>
                <p:spPr>
                  <a:xfrm>
                    <a:off x="1990330" y="4727177"/>
                    <a:ext cx="2556" cy="2447"/>
                  </a:xfrm>
                  <a:custGeom>
                    <a:avLst/>
                    <a:gdLst>
                      <a:gd name="connsiteX0" fmla="*/ 1773 w 2556"/>
                      <a:gd name="connsiteY0" fmla="*/ 416 h 2447"/>
                      <a:gd name="connsiteX1" fmla="*/ 386 w 2556"/>
                      <a:gd name="connsiteY1" fmla="*/ 416 h 2447"/>
                      <a:gd name="connsiteX2" fmla="*/ 664 w 2556"/>
                      <a:gd name="connsiteY2" fmla="*/ 1247 h 2447"/>
                      <a:gd name="connsiteX3" fmla="*/ 941 w 2556"/>
                      <a:gd name="connsiteY3" fmla="*/ 2078 h 2447"/>
                      <a:gd name="connsiteX4" fmla="*/ 2327 w 2556"/>
                      <a:gd name="connsiteY4" fmla="*/ 2078 h 2447"/>
                      <a:gd name="connsiteX5" fmla="*/ 1773 w 2556"/>
                      <a:gd name="connsiteY5" fmla="*/ 970 h 24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56" h="2447">
                        <a:moveTo>
                          <a:pt x="1773" y="416"/>
                        </a:moveTo>
                        <a:cubicBezTo>
                          <a:pt x="1218" y="-139"/>
                          <a:pt x="941" y="-139"/>
                          <a:pt x="386" y="416"/>
                        </a:cubicBezTo>
                        <a:cubicBezTo>
                          <a:pt x="-168" y="693"/>
                          <a:pt x="-168" y="416"/>
                          <a:pt x="664" y="1247"/>
                        </a:cubicBezTo>
                        <a:cubicBezTo>
                          <a:pt x="1495" y="1801"/>
                          <a:pt x="941" y="2078"/>
                          <a:pt x="941" y="2078"/>
                        </a:cubicBezTo>
                        <a:cubicBezTo>
                          <a:pt x="941" y="2910"/>
                          <a:pt x="1773" y="2078"/>
                          <a:pt x="2327" y="2078"/>
                        </a:cubicBezTo>
                        <a:cubicBezTo>
                          <a:pt x="2881" y="2078"/>
                          <a:pt x="2327" y="1247"/>
                          <a:pt x="1773" y="970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815" name="Freeform 1814">
                    <a:extLst>
                      <a:ext uri="{FF2B5EF4-FFF2-40B4-BE49-F238E27FC236}">
                        <a16:creationId xmlns:a16="http://schemas.microsoft.com/office/drawing/2014/main" id="{33A7C769-67FA-FE9B-D9F3-F221DC687C83}"/>
                      </a:ext>
                    </a:extLst>
                  </p:cNvPr>
                  <p:cNvSpPr/>
                  <p:nvPr/>
                </p:nvSpPr>
                <p:spPr>
                  <a:xfrm>
                    <a:off x="1937887" y="4711520"/>
                    <a:ext cx="2681" cy="2909"/>
                  </a:xfrm>
                  <a:custGeom>
                    <a:avLst/>
                    <a:gdLst>
                      <a:gd name="connsiteX0" fmla="*/ 2096 w 2681"/>
                      <a:gd name="connsiteY0" fmla="*/ 831 h 2909"/>
                      <a:gd name="connsiteX1" fmla="*/ 1541 w 2681"/>
                      <a:gd name="connsiteY1" fmla="*/ 0 h 2909"/>
                      <a:gd name="connsiteX2" fmla="*/ 710 w 2681"/>
                      <a:gd name="connsiteY2" fmla="*/ 554 h 2909"/>
                      <a:gd name="connsiteX3" fmla="*/ 155 w 2681"/>
                      <a:gd name="connsiteY3" fmla="*/ 2217 h 2909"/>
                      <a:gd name="connsiteX4" fmla="*/ 1264 w 2681"/>
                      <a:gd name="connsiteY4" fmla="*/ 2771 h 2909"/>
                      <a:gd name="connsiteX5" fmla="*/ 2650 w 2681"/>
                      <a:gd name="connsiteY5" fmla="*/ 2217 h 2909"/>
                      <a:gd name="connsiteX6" fmla="*/ 1819 w 2681"/>
                      <a:gd name="connsiteY6" fmla="*/ 1108 h 29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681" h="2909">
                        <a:moveTo>
                          <a:pt x="2096" y="831"/>
                        </a:moveTo>
                        <a:cubicBezTo>
                          <a:pt x="2096" y="277"/>
                          <a:pt x="2096" y="0"/>
                          <a:pt x="1541" y="0"/>
                        </a:cubicBezTo>
                        <a:cubicBezTo>
                          <a:pt x="987" y="0"/>
                          <a:pt x="987" y="0"/>
                          <a:pt x="710" y="554"/>
                        </a:cubicBezTo>
                        <a:cubicBezTo>
                          <a:pt x="710" y="1108"/>
                          <a:pt x="-399" y="1663"/>
                          <a:pt x="155" y="2217"/>
                        </a:cubicBezTo>
                        <a:cubicBezTo>
                          <a:pt x="710" y="2494"/>
                          <a:pt x="987" y="2217"/>
                          <a:pt x="1264" y="2771"/>
                        </a:cubicBezTo>
                        <a:cubicBezTo>
                          <a:pt x="1264" y="2771"/>
                          <a:pt x="2928" y="3325"/>
                          <a:pt x="2650" y="2217"/>
                        </a:cubicBezTo>
                        <a:cubicBezTo>
                          <a:pt x="2650" y="2217"/>
                          <a:pt x="2096" y="1663"/>
                          <a:pt x="1819" y="1108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816" name="Freeform 1815">
                    <a:extLst>
                      <a:ext uri="{FF2B5EF4-FFF2-40B4-BE49-F238E27FC236}">
                        <a16:creationId xmlns:a16="http://schemas.microsoft.com/office/drawing/2014/main" id="{3870A9FA-E7D8-7363-2E4C-57F882958C07}"/>
                      </a:ext>
                    </a:extLst>
                  </p:cNvPr>
                  <p:cNvSpPr/>
                  <p:nvPr/>
                </p:nvSpPr>
                <p:spPr>
                  <a:xfrm>
                    <a:off x="2054322" y="4624097"/>
                    <a:ext cx="4655" cy="3189"/>
                  </a:xfrm>
                  <a:custGeom>
                    <a:avLst/>
                    <a:gdLst>
                      <a:gd name="connsiteX0" fmla="*/ 712 w 4655"/>
                      <a:gd name="connsiteY0" fmla="*/ 130 h 3189"/>
                      <a:gd name="connsiteX1" fmla="*/ 1544 w 4655"/>
                      <a:gd name="connsiteY1" fmla="*/ 1238 h 3189"/>
                      <a:gd name="connsiteX2" fmla="*/ 2653 w 4655"/>
                      <a:gd name="connsiteY2" fmla="*/ 2346 h 3189"/>
                      <a:gd name="connsiteX3" fmla="*/ 4594 w 4655"/>
                      <a:gd name="connsiteY3" fmla="*/ 2901 h 3189"/>
                      <a:gd name="connsiteX4" fmla="*/ 435 w 4655"/>
                      <a:gd name="connsiteY4" fmla="*/ 130 h 31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55" h="3189">
                        <a:moveTo>
                          <a:pt x="712" y="130"/>
                        </a:moveTo>
                        <a:cubicBezTo>
                          <a:pt x="-674" y="-425"/>
                          <a:pt x="158" y="961"/>
                          <a:pt x="1544" y="1238"/>
                        </a:cubicBezTo>
                        <a:cubicBezTo>
                          <a:pt x="2930" y="1515"/>
                          <a:pt x="2653" y="2346"/>
                          <a:pt x="2653" y="2346"/>
                        </a:cubicBezTo>
                        <a:cubicBezTo>
                          <a:pt x="3207" y="3178"/>
                          <a:pt x="4039" y="3455"/>
                          <a:pt x="4594" y="2901"/>
                        </a:cubicBezTo>
                        <a:cubicBezTo>
                          <a:pt x="5148" y="2346"/>
                          <a:pt x="1821" y="684"/>
                          <a:pt x="435" y="130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817" name="Freeform 1816">
                    <a:extLst>
                      <a:ext uri="{FF2B5EF4-FFF2-40B4-BE49-F238E27FC236}">
                        <a16:creationId xmlns:a16="http://schemas.microsoft.com/office/drawing/2014/main" id="{C8EF7EBF-1DA3-AF50-63B6-E0C7B15F1F0E}"/>
                      </a:ext>
                    </a:extLst>
                  </p:cNvPr>
                  <p:cNvSpPr/>
                  <p:nvPr/>
                </p:nvSpPr>
                <p:spPr>
                  <a:xfrm>
                    <a:off x="2037672" y="4618407"/>
                    <a:ext cx="3015" cy="2909"/>
                  </a:xfrm>
                  <a:custGeom>
                    <a:avLst/>
                    <a:gdLst>
                      <a:gd name="connsiteX0" fmla="*/ 174 w 3015"/>
                      <a:gd name="connsiteY0" fmla="*/ 0 h 2909"/>
                      <a:gd name="connsiteX1" fmla="*/ 1837 w 3015"/>
                      <a:gd name="connsiteY1" fmla="*/ 2494 h 2909"/>
                      <a:gd name="connsiteX2" fmla="*/ 2669 w 3015"/>
                      <a:gd name="connsiteY2" fmla="*/ 2494 h 2909"/>
                      <a:gd name="connsiteX3" fmla="*/ 174 w 3015"/>
                      <a:gd name="connsiteY3" fmla="*/ 277 h 29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15" h="2909">
                        <a:moveTo>
                          <a:pt x="174" y="0"/>
                        </a:moveTo>
                        <a:cubicBezTo>
                          <a:pt x="-381" y="277"/>
                          <a:pt x="451" y="1940"/>
                          <a:pt x="1837" y="2494"/>
                        </a:cubicBezTo>
                        <a:cubicBezTo>
                          <a:pt x="3223" y="3049"/>
                          <a:pt x="3223" y="3049"/>
                          <a:pt x="2669" y="2494"/>
                        </a:cubicBezTo>
                        <a:cubicBezTo>
                          <a:pt x="2669" y="2494"/>
                          <a:pt x="451" y="0"/>
                          <a:pt x="174" y="277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818" name="Freeform 1817">
                    <a:extLst>
                      <a:ext uri="{FF2B5EF4-FFF2-40B4-BE49-F238E27FC236}">
                        <a16:creationId xmlns:a16="http://schemas.microsoft.com/office/drawing/2014/main" id="{BB3F329F-756D-1C25-0CB3-A58F00DDBA80}"/>
                      </a:ext>
                    </a:extLst>
                  </p:cNvPr>
                  <p:cNvSpPr/>
                  <p:nvPr/>
                </p:nvSpPr>
                <p:spPr>
                  <a:xfrm>
                    <a:off x="1992657" y="4649445"/>
                    <a:ext cx="1108" cy="1108"/>
                  </a:xfrm>
                  <a:custGeom>
                    <a:avLst/>
                    <a:gdLst>
                      <a:gd name="connsiteX0" fmla="*/ 554 w 1108"/>
                      <a:gd name="connsiteY0" fmla="*/ 0 h 1108"/>
                      <a:gd name="connsiteX1" fmla="*/ 0 w 1108"/>
                      <a:gd name="connsiteY1" fmla="*/ 554 h 1108"/>
                      <a:gd name="connsiteX2" fmla="*/ 554 w 1108"/>
                      <a:gd name="connsiteY2" fmla="*/ 1109 h 1108"/>
                      <a:gd name="connsiteX3" fmla="*/ 1109 w 1108"/>
                      <a:gd name="connsiteY3" fmla="*/ 554 h 1108"/>
                      <a:gd name="connsiteX4" fmla="*/ 554 w 1108"/>
                      <a:gd name="connsiteY4" fmla="*/ 0 h 11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08" h="1108">
                        <a:moveTo>
                          <a:pt x="554" y="0"/>
                        </a:moveTo>
                        <a:cubicBezTo>
                          <a:pt x="554" y="0"/>
                          <a:pt x="0" y="0"/>
                          <a:pt x="0" y="554"/>
                        </a:cubicBezTo>
                        <a:cubicBezTo>
                          <a:pt x="0" y="1109"/>
                          <a:pt x="0" y="1109"/>
                          <a:pt x="554" y="1109"/>
                        </a:cubicBezTo>
                        <a:cubicBezTo>
                          <a:pt x="1109" y="1109"/>
                          <a:pt x="1109" y="1109"/>
                          <a:pt x="1109" y="554"/>
                        </a:cubicBezTo>
                        <a:cubicBezTo>
                          <a:pt x="1109" y="0"/>
                          <a:pt x="1109" y="0"/>
                          <a:pt x="554" y="0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819" name="Freeform 1818">
                    <a:extLst>
                      <a:ext uri="{FF2B5EF4-FFF2-40B4-BE49-F238E27FC236}">
                        <a16:creationId xmlns:a16="http://schemas.microsoft.com/office/drawing/2014/main" id="{FF482D12-11E5-43C9-6F66-65A9504D272F}"/>
                      </a:ext>
                    </a:extLst>
                  </p:cNvPr>
                  <p:cNvSpPr/>
                  <p:nvPr/>
                </p:nvSpPr>
                <p:spPr>
                  <a:xfrm>
                    <a:off x="1989330" y="4646396"/>
                    <a:ext cx="1663" cy="1108"/>
                  </a:xfrm>
                  <a:custGeom>
                    <a:avLst/>
                    <a:gdLst>
                      <a:gd name="connsiteX0" fmla="*/ 1663 w 1663"/>
                      <a:gd name="connsiteY0" fmla="*/ 554 h 1108"/>
                      <a:gd name="connsiteX1" fmla="*/ 832 w 1663"/>
                      <a:gd name="connsiteY1" fmla="*/ 1108 h 1108"/>
                      <a:gd name="connsiteX2" fmla="*/ 0 w 1663"/>
                      <a:gd name="connsiteY2" fmla="*/ 554 h 1108"/>
                      <a:gd name="connsiteX3" fmla="*/ 832 w 1663"/>
                      <a:gd name="connsiteY3" fmla="*/ 0 h 1108"/>
                      <a:gd name="connsiteX4" fmla="*/ 1663 w 1663"/>
                      <a:gd name="connsiteY4" fmla="*/ 554 h 11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63" h="1108">
                        <a:moveTo>
                          <a:pt x="1663" y="554"/>
                        </a:moveTo>
                        <a:cubicBezTo>
                          <a:pt x="1663" y="860"/>
                          <a:pt x="1291" y="1108"/>
                          <a:pt x="832" y="1108"/>
                        </a:cubicBezTo>
                        <a:cubicBezTo>
                          <a:pt x="372" y="1108"/>
                          <a:pt x="0" y="860"/>
                          <a:pt x="0" y="554"/>
                        </a:cubicBezTo>
                        <a:cubicBezTo>
                          <a:pt x="0" y="248"/>
                          <a:pt x="372" y="0"/>
                          <a:pt x="832" y="0"/>
                        </a:cubicBezTo>
                        <a:cubicBezTo>
                          <a:pt x="1291" y="0"/>
                          <a:pt x="1663" y="248"/>
                          <a:pt x="1663" y="554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820" name="Freeform 1819">
                    <a:extLst>
                      <a:ext uri="{FF2B5EF4-FFF2-40B4-BE49-F238E27FC236}">
                        <a16:creationId xmlns:a16="http://schemas.microsoft.com/office/drawing/2014/main" id="{E342E099-B93D-4E09-51C1-D5BE0AE45D10}"/>
                      </a:ext>
                    </a:extLst>
                  </p:cNvPr>
                  <p:cNvSpPr/>
                  <p:nvPr/>
                </p:nvSpPr>
                <p:spPr>
                  <a:xfrm>
                    <a:off x="1977409" y="4648059"/>
                    <a:ext cx="1663" cy="1108"/>
                  </a:xfrm>
                  <a:custGeom>
                    <a:avLst/>
                    <a:gdLst>
                      <a:gd name="connsiteX0" fmla="*/ 832 w 1663"/>
                      <a:gd name="connsiteY0" fmla="*/ 0 h 1108"/>
                      <a:gd name="connsiteX1" fmla="*/ 0 w 1663"/>
                      <a:gd name="connsiteY1" fmla="*/ 554 h 1108"/>
                      <a:gd name="connsiteX2" fmla="*/ 832 w 1663"/>
                      <a:gd name="connsiteY2" fmla="*/ 1109 h 1108"/>
                      <a:gd name="connsiteX3" fmla="*/ 1663 w 1663"/>
                      <a:gd name="connsiteY3" fmla="*/ 554 h 1108"/>
                      <a:gd name="connsiteX4" fmla="*/ 832 w 1663"/>
                      <a:gd name="connsiteY4" fmla="*/ 0 h 11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63" h="1108">
                        <a:moveTo>
                          <a:pt x="832" y="0"/>
                        </a:moveTo>
                        <a:cubicBezTo>
                          <a:pt x="277" y="0"/>
                          <a:pt x="0" y="0"/>
                          <a:pt x="0" y="554"/>
                        </a:cubicBezTo>
                        <a:cubicBezTo>
                          <a:pt x="0" y="1109"/>
                          <a:pt x="277" y="1109"/>
                          <a:pt x="832" y="1109"/>
                        </a:cubicBezTo>
                        <a:cubicBezTo>
                          <a:pt x="1386" y="1109"/>
                          <a:pt x="1663" y="1109"/>
                          <a:pt x="1663" y="554"/>
                        </a:cubicBezTo>
                        <a:cubicBezTo>
                          <a:pt x="1663" y="0"/>
                          <a:pt x="1386" y="0"/>
                          <a:pt x="832" y="0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821" name="Freeform 1820">
                    <a:extLst>
                      <a:ext uri="{FF2B5EF4-FFF2-40B4-BE49-F238E27FC236}">
                        <a16:creationId xmlns:a16="http://schemas.microsoft.com/office/drawing/2014/main" id="{8700BF93-ABE4-DA94-17EE-36E006ACCCAA}"/>
                      </a:ext>
                    </a:extLst>
                  </p:cNvPr>
                  <p:cNvSpPr/>
                  <p:nvPr/>
                </p:nvSpPr>
                <p:spPr>
                  <a:xfrm>
                    <a:off x="1987944" y="4631986"/>
                    <a:ext cx="2772" cy="1108"/>
                  </a:xfrm>
                  <a:custGeom>
                    <a:avLst/>
                    <a:gdLst>
                      <a:gd name="connsiteX0" fmla="*/ 0 w 2772"/>
                      <a:gd name="connsiteY0" fmla="*/ 554 h 1108"/>
                      <a:gd name="connsiteX1" fmla="*/ 1386 w 2772"/>
                      <a:gd name="connsiteY1" fmla="*/ 1109 h 1108"/>
                      <a:gd name="connsiteX2" fmla="*/ 2772 w 2772"/>
                      <a:gd name="connsiteY2" fmla="*/ 554 h 1108"/>
                      <a:gd name="connsiteX3" fmla="*/ 1386 w 2772"/>
                      <a:gd name="connsiteY3" fmla="*/ 0 h 1108"/>
                      <a:gd name="connsiteX4" fmla="*/ 0 w 2772"/>
                      <a:gd name="connsiteY4" fmla="*/ 554 h 11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72" h="1108">
                        <a:moveTo>
                          <a:pt x="0" y="554"/>
                        </a:moveTo>
                        <a:cubicBezTo>
                          <a:pt x="0" y="832"/>
                          <a:pt x="555" y="1109"/>
                          <a:pt x="1386" y="1109"/>
                        </a:cubicBezTo>
                        <a:cubicBezTo>
                          <a:pt x="2218" y="1109"/>
                          <a:pt x="2772" y="1109"/>
                          <a:pt x="2772" y="554"/>
                        </a:cubicBezTo>
                        <a:cubicBezTo>
                          <a:pt x="2772" y="0"/>
                          <a:pt x="2218" y="0"/>
                          <a:pt x="1386" y="0"/>
                        </a:cubicBezTo>
                        <a:cubicBezTo>
                          <a:pt x="555" y="0"/>
                          <a:pt x="0" y="0"/>
                          <a:pt x="0" y="554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822" name="Freeform 1821">
                    <a:extLst>
                      <a:ext uri="{FF2B5EF4-FFF2-40B4-BE49-F238E27FC236}">
                        <a16:creationId xmlns:a16="http://schemas.microsoft.com/office/drawing/2014/main" id="{C7E53913-B827-4EBC-87D0-3CC3A7B5751B}"/>
                      </a:ext>
                    </a:extLst>
                  </p:cNvPr>
                  <p:cNvSpPr/>
                  <p:nvPr/>
                </p:nvSpPr>
                <p:spPr>
                  <a:xfrm>
                    <a:off x="1977686" y="4626166"/>
                    <a:ext cx="1663" cy="1108"/>
                  </a:xfrm>
                  <a:custGeom>
                    <a:avLst/>
                    <a:gdLst>
                      <a:gd name="connsiteX0" fmla="*/ 832 w 1663"/>
                      <a:gd name="connsiteY0" fmla="*/ 0 h 1108"/>
                      <a:gd name="connsiteX1" fmla="*/ 0 w 1663"/>
                      <a:gd name="connsiteY1" fmla="*/ 554 h 1108"/>
                      <a:gd name="connsiteX2" fmla="*/ 832 w 1663"/>
                      <a:gd name="connsiteY2" fmla="*/ 1109 h 1108"/>
                      <a:gd name="connsiteX3" fmla="*/ 1663 w 1663"/>
                      <a:gd name="connsiteY3" fmla="*/ 554 h 1108"/>
                      <a:gd name="connsiteX4" fmla="*/ 832 w 1663"/>
                      <a:gd name="connsiteY4" fmla="*/ 0 h 11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63" h="1108">
                        <a:moveTo>
                          <a:pt x="832" y="0"/>
                        </a:moveTo>
                        <a:cubicBezTo>
                          <a:pt x="555" y="0"/>
                          <a:pt x="0" y="0"/>
                          <a:pt x="0" y="554"/>
                        </a:cubicBezTo>
                        <a:cubicBezTo>
                          <a:pt x="0" y="1109"/>
                          <a:pt x="277" y="1109"/>
                          <a:pt x="832" y="1109"/>
                        </a:cubicBezTo>
                        <a:cubicBezTo>
                          <a:pt x="1386" y="1109"/>
                          <a:pt x="1663" y="1109"/>
                          <a:pt x="1663" y="554"/>
                        </a:cubicBezTo>
                        <a:cubicBezTo>
                          <a:pt x="1663" y="0"/>
                          <a:pt x="1386" y="0"/>
                          <a:pt x="832" y="0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823" name="Freeform 1822">
                    <a:extLst>
                      <a:ext uri="{FF2B5EF4-FFF2-40B4-BE49-F238E27FC236}">
                        <a16:creationId xmlns:a16="http://schemas.microsoft.com/office/drawing/2014/main" id="{20484422-0882-902A-6499-CF22E369AE8A}"/>
                      </a:ext>
                    </a:extLst>
                  </p:cNvPr>
                  <p:cNvSpPr/>
                  <p:nvPr/>
                </p:nvSpPr>
                <p:spPr>
                  <a:xfrm>
                    <a:off x="1944418" y="4655541"/>
                    <a:ext cx="2217" cy="1662"/>
                  </a:xfrm>
                  <a:custGeom>
                    <a:avLst/>
                    <a:gdLst>
                      <a:gd name="connsiteX0" fmla="*/ 1109 w 2217"/>
                      <a:gd name="connsiteY0" fmla="*/ 0 h 1662"/>
                      <a:gd name="connsiteX1" fmla="*/ 0 w 2217"/>
                      <a:gd name="connsiteY1" fmla="*/ 832 h 1662"/>
                      <a:gd name="connsiteX2" fmla="*/ 1109 w 2217"/>
                      <a:gd name="connsiteY2" fmla="*/ 1663 h 1662"/>
                      <a:gd name="connsiteX3" fmla="*/ 2218 w 2217"/>
                      <a:gd name="connsiteY3" fmla="*/ 832 h 1662"/>
                      <a:gd name="connsiteX4" fmla="*/ 1109 w 2217"/>
                      <a:gd name="connsiteY4" fmla="*/ 0 h 16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7" h="1662">
                        <a:moveTo>
                          <a:pt x="1109" y="0"/>
                        </a:moveTo>
                        <a:cubicBezTo>
                          <a:pt x="555" y="0"/>
                          <a:pt x="0" y="277"/>
                          <a:pt x="0" y="832"/>
                        </a:cubicBezTo>
                        <a:cubicBezTo>
                          <a:pt x="0" y="1386"/>
                          <a:pt x="555" y="1663"/>
                          <a:pt x="1109" y="1663"/>
                        </a:cubicBezTo>
                        <a:cubicBezTo>
                          <a:pt x="1663" y="1663"/>
                          <a:pt x="2218" y="1386"/>
                          <a:pt x="2218" y="832"/>
                        </a:cubicBezTo>
                        <a:cubicBezTo>
                          <a:pt x="2218" y="277"/>
                          <a:pt x="1663" y="0"/>
                          <a:pt x="1109" y="0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824" name="Freeform 1823">
                    <a:extLst>
                      <a:ext uri="{FF2B5EF4-FFF2-40B4-BE49-F238E27FC236}">
                        <a16:creationId xmlns:a16="http://schemas.microsoft.com/office/drawing/2014/main" id="{FC35AF1A-ECB7-F848-EA63-E2AE86FE3CC8}"/>
                      </a:ext>
                    </a:extLst>
                  </p:cNvPr>
                  <p:cNvSpPr/>
                  <p:nvPr/>
                </p:nvSpPr>
                <p:spPr>
                  <a:xfrm>
                    <a:off x="1936656" y="4641962"/>
                    <a:ext cx="2217" cy="1108"/>
                  </a:xfrm>
                  <a:custGeom>
                    <a:avLst/>
                    <a:gdLst>
                      <a:gd name="connsiteX0" fmla="*/ 2218 w 2217"/>
                      <a:gd name="connsiteY0" fmla="*/ 554 h 1108"/>
                      <a:gd name="connsiteX1" fmla="*/ 1109 w 2217"/>
                      <a:gd name="connsiteY1" fmla="*/ 0 h 1108"/>
                      <a:gd name="connsiteX2" fmla="*/ 0 w 2217"/>
                      <a:gd name="connsiteY2" fmla="*/ 554 h 1108"/>
                      <a:gd name="connsiteX3" fmla="*/ 1109 w 2217"/>
                      <a:gd name="connsiteY3" fmla="*/ 1109 h 1108"/>
                      <a:gd name="connsiteX4" fmla="*/ 2218 w 2217"/>
                      <a:gd name="connsiteY4" fmla="*/ 554 h 11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7" h="1108">
                        <a:moveTo>
                          <a:pt x="2218" y="554"/>
                        </a:moveTo>
                        <a:cubicBezTo>
                          <a:pt x="2218" y="277"/>
                          <a:pt x="1663" y="0"/>
                          <a:pt x="1109" y="0"/>
                        </a:cubicBezTo>
                        <a:cubicBezTo>
                          <a:pt x="554" y="0"/>
                          <a:pt x="0" y="277"/>
                          <a:pt x="0" y="554"/>
                        </a:cubicBezTo>
                        <a:cubicBezTo>
                          <a:pt x="0" y="832"/>
                          <a:pt x="554" y="1109"/>
                          <a:pt x="1109" y="1109"/>
                        </a:cubicBezTo>
                        <a:cubicBezTo>
                          <a:pt x="1663" y="1109"/>
                          <a:pt x="2218" y="832"/>
                          <a:pt x="2218" y="554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825" name="Freeform 1824">
                    <a:extLst>
                      <a:ext uri="{FF2B5EF4-FFF2-40B4-BE49-F238E27FC236}">
                        <a16:creationId xmlns:a16="http://schemas.microsoft.com/office/drawing/2014/main" id="{6D0DBD96-7267-BE5C-BD85-2FBD38B198E8}"/>
                      </a:ext>
                    </a:extLst>
                  </p:cNvPr>
                  <p:cNvSpPr/>
                  <p:nvPr/>
                </p:nvSpPr>
                <p:spPr>
                  <a:xfrm>
                    <a:off x="1921962" y="4643625"/>
                    <a:ext cx="1108" cy="1662"/>
                  </a:xfrm>
                  <a:custGeom>
                    <a:avLst/>
                    <a:gdLst>
                      <a:gd name="connsiteX0" fmla="*/ 555 w 1108"/>
                      <a:gd name="connsiteY0" fmla="*/ 0 h 1662"/>
                      <a:gd name="connsiteX1" fmla="*/ 0 w 1108"/>
                      <a:gd name="connsiteY1" fmla="*/ 831 h 1662"/>
                      <a:gd name="connsiteX2" fmla="*/ 555 w 1108"/>
                      <a:gd name="connsiteY2" fmla="*/ 1663 h 1662"/>
                      <a:gd name="connsiteX3" fmla="*/ 1109 w 1108"/>
                      <a:gd name="connsiteY3" fmla="*/ 831 h 1662"/>
                      <a:gd name="connsiteX4" fmla="*/ 555 w 1108"/>
                      <a:gd name="connsiteY4" fmla="*/ 0 h 16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08" h="1662">
                        <a:moveTo>
                          <a:pt x="555" y="0"/>
                        </a:moveTo>
                        <a:cubicBezTo>
                          <a:pt x="277" y="0"/>
                          <a:pt x="0" y="277"/>
                          <a:pt x="0" y="831"/>
                        </a:cubicBezTo>
                        <a:cubicBezTo>
                          <a:pt x="0" y="1386"/>
                          <a:pt x="277" y="1663"/>
                          <a:pt x="555" y="1663"/>
                        </a:cubicBezTo>
                        <a:cubicBezTo>
                          <a:pt x="832" y="1663"/>
                          <a:pt x="1109" y="1386"/>
                          <a:pt x="1109" y="831"/>
                        </a:cubicBezTo>
                        <a:cubicBezTo>
                          <a:pt x="1109" y="277"/>
                          <a:pt x="832" y="0"/>
                          <a:pt x="555" y="0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826" name="Freeform 1825">
                    <a:extLst>
                      <a:ext uri="{FF2B5EF4-FFF2-40B4-BE49-F238E27FC236}">
                        <a16:creationId xmlns:a16="http://schemas.microsoft.com/office/drawing/2014/main" id="{F575A325-516C-C61F-BF1A-003F559F6962}"/>
                      </a:ext>
                    </a:extLst>
                  </p:cNvPr>
                  <p:cNvSpPr/>
                  <p:nvPr/>
                </p:nvSpPr>
                <p:spPr>
                  <a:xfrm>
                    <a:off x="1905175" y="4630575"/>
                    <a:ext cx="3194" cy="2888"/>
                  </a:xfrm>
                  <a:custGeom>
                    <a:avLst/>
                    <a:gdLst>
                      <a:gd name="connsiteX0" fmla="*/ 2371 w 3194"/>
                      <a:gd name="connsiteY0" fmla="*/ 579 h 2888"/>
                      <a:gd name="connsiteX1" fmla="*/ 153 w 3194"/>
                      <a:gd name="connsiteY1" fmla="*/ 302 h 2888"/>
                      <a:gd name="connsiteX2" fmla="*/ 985 w 3194"/>
                      <a:gd name="connsiteY2" fmla="*/ 2519 h 2888"/>
                      <a:gd name="connsiteX3" fmla="*/ 2648 w 3194"/>
                      <a:gd name="connsiteY3" fmla="*/ 2519 h 2888"/>
                      <a:gd name="connsiteX4" fmla="*/ 2371 w 3194"/>
                      <a:gd name="connsiteY4" fmla="*/ 856 h 28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94" h="2888">
                        <a:moveTo>
                          <a:pt x="2371" y="579"/>
                        </a:moveTo>
                        <a:cubicBezTo>
                          <a:pt x="1817" y="25"/>
                          <a:pt x="708" y="-252"/>
                          <a:pt x="153" y="302"/>
                        </a:cubicBezTo>
                        <a:cubicBezTo>
                          <a:pt x="-401" y="579"/>
                          <a:pt x="708" y="1688"/>
                          <a:pt x="985" y="2519"/>
                        </a:cubicBezTo>
                        <a:cubicBezTo>
                          <a:pt x="1539" y="3351"/>
                          <a:pt x="2648" y="2519"/>
                          <a:pt x="2648" y="2519"/>
                        </a:cubicBezTo>
                        <a:cubicBezTo>
                          <a:pt x="3757" y="1688"/>
                          <a:pt x="2925" y="1411"/>
                          <a:pt x="2371" y="856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827" name="Freeform 1826">
                    <a:extLst>
                      <a:ext uri="{FF2B5EF4-FFF2-40B4-BE49-F238E27FC236}">
                        <a16:creationId xmlns:a16="http://schemas.microsoft.com/office/drawing/2014/main" id="{F1A3A75D-ADB4-F8BB-3318-BA73B6C2C61E}"/>
                      </a:ext>
                    </a:extLst>
                  </p:cNvPr>
                  <p:cNvSpPr/>
                  <p:nvPr/>
                </p:nvSpPr>
                <p:spPr>
                  <a:xfrm>
                    <a:off x="1926696" y="4612838"/>
                    <a:ext cx="11757" cy="10604"/>
                  </a:xfrm>
                  <a:custGeom>
                    <a:avLst/>
                    <a:gdLst>
                      <a:gd name="connsiteX0" fmla="*/ 11346 w 11757"/>
                      <a:gd name="connsiteY0" fmla="*/ 9726 h 10604"/>
                      <a:gd name="connsiteX1" fmla="*/ 8019 w 11757"/>
                      <a:gd name="connsiteY1" fmla="*/ 6955 h 10604"/>
                      <a:gd name="connsiteX2" fmla="*/ 7188 w 11757"/>
                      <a:gd name="connsiteY2" fmla="*/ 5015 h 10604"/>
                      <a:gd name="connsiteX3" fmla="*/ 6079 w 11757"/>
                      <a:gd name="connsiteY3" fmla="*/ 2798 h 10604"/>
                      <a:gd name="connsiteX4" fmla="*/ 3029 w 11757"/>
                      <a:gd name="connsiteY4" fmla="*/ 27 h 10604"/>
                      <a:gd name="connsiteX5" fmla="*/ 257 w 11757"/>
                      <a:gd name="connsiteY5" fmla="*/ 1690 h 10604"/>
                      <a:gd name="connsiteX6" fmla="*/ 3584 w 11757"/>
                      <a:gd name="connsiteY6" fmla="*/ 4738 h 10604"/>
                      <a:gd name="connsiteX7" fmla="*/ 7742 w 11757"/>
                      <a:gd name="connsiteY7" fmla="*/ 9726 h 10604"/>
                      <a:gd name="connsiteX8" fmla="*/ 11069 w 11757"/>
                      <a:gd name="connsiteY8" fmla="*/ 9726 h 106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1757" h="10604">
                        <a:moveTo>
                          <a:pt x="11346" y="9726"/>
                        </a:moveTo>
                        <a:cubicBezTo>
                          <a:pt x="9406" y="8063"/>
                          <a:pt x="9683" y="7786"/>
                          <a:pt x="8019" y="6955"/>
                        </a:cubicBezTo>
                        <a:cubicBezTo>
                          <a:pt x="8019" y="6955"/>
                          <a:pt x="6911" y="6955"/>
                          <a:pt x="7188" y="5015"/>
                        </a:cubicBezTo>
                        <a:cubicBezTo>
                          <a:pt x="7465" y="3075"/>
                          <a:pt x="7465" y="3629"/>
                          <a:pt x="6079" y="2798"/>
                        </a:cubicBezTo>
                        <a:cubicBezTo>
                          <a:pt x="4693" y="1690"/>
                          <a:pt x="4138" y="-250"/>
                          <a:pt x="3029" y="27"/>
                        </a:cubicBezTo>
                        <a:cubicBezTo>
                          <a:pt x="1920" y="27"/>
                          <a:pt x="-852" y="27"/>
                          <a:pt x="257" y="1690"/>
                        </a:cubicBezTo>
                        <a:cubicBezTo>
                          <a:pt x="1366" y="3352"/>
                          <a:pt x="2198" y="3352"/>
                          <a:pt x="3584" y="4738"/>
                        </a:cubicBezTo>
                        <a:cubicBezTo>
                          <a:pt x="4970" y="6124"/>
                          <a:pt x="5247" y="8895"/>
                          <a:pt x="7742" y="9726"/>
                        </a:cubicBezTo>
                        <a:cubicBezTo>
                          <a:pt x="10515" y="10280"/>
                          <a:pt x="13010" y="11389"/>
                          <a:pt x="11069" y="9726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828" name="Freeform 1827">
                    <a:extLst>
                      <a:ext uri="{FF2B5EF4-FFF2-40B4-BE49-F238E27FC236}">
                        <a16:creationId xmlns:a16="http://schemas.microsoft.com/office/drawing/2014/main" id="{45E0E45F-525C-66FF-6AA9-55AF37D4104B}"/>
                      </a:ext>
                    </a:extLst>
                  </p:cNvPr>
                  <p:cNvSpPr/>
                  <p:nvPr/>
                </p:nvSpPr>
                <p:spPr>
                  <a:xfrm>
                    <a:off x="1932266" y="4602909"/>
                    <a:ext cx="6587" cy="5954"/>
                  </a:xfrm>
                  <a:custGeom>
                    <a:avLst/>
                    <a:gdLst>
                      <a:gd name="connsiteX0" fmla="*/ 508 w 6587"/>
                      <a:gd name="connsiteY0" fmla="*/ 5799 h 5954"/>
                      <a:gd name="connsiteX1" fmla="*/ 3557 w 6587"/>
                      <a:gd name="connsiteY1" fmla="*/ 3859 h 5954"/>
                      <a:gd name="connsiteX2" fmla="*/ 5498 w 6587"/>
                      <a:gd name="connsiteY2" fmla="*/ 2196 h 5954"/>
                      <a:gd name="connsiteX3" fmla="*/ 6053 w 6587"/>
                      <a:gd name="connsiteY3" fmla="*/ 256 h 5954"/>
                      <a:gd name="connsiteX4" fmla="*/ 3003 w 6587"/>
                      <a:gd name="connsiteY4" fmla="*/ 1642 h 5954"/>
                      <a:gd name="connsiteX5" fmla="*/ 1340 w 6587"/>
                      <a:gd name="connsiteY5" fmla="*/ 3027 h 5954"/>
                      <a:gd name="connsiteX6" fmla="*/ 231 w 6587"/>
                      <a:gd name="connsiteY6" fmla="*/ 5799 h 59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587" h="5954">
                        <a:moveTo>
                          <a:pt x="508" y="5799"/>
                        </a:moveTo>
                        <a:cubicBezTo>
                          <a:pt x="1617" y="6630"/>
                          <a:pt x="3557" y="3859"/>
                          <a:pt x="3557" y="3859"/>
                        </a:cubicBezTo>
                        <a:cubicBezTo>
                          <a:pt x="4112" y="3305"/>
                          <a:pt x="4666" y="2750"/>
                          <a:pt x="5498" y="2196"/>
                        </a:cubicBezTo>
                        <a:cubicBezTo>
                          <a:pt x="6330" y="1642"/>
                          <a:pt x="7162" y="1088"/>
                          <a:pt x="6053" y="256"/>
                        </a:cubicBezTo>
                        <a:cubicBezTo>
                          <a:pt x="5221" y="-575"/>
                          <a:pt x="4112" y="811"/>
                          <a:pt x="3003" y="1642"/>
                        </a:cubicBezTo>
                        <a:cubicBezTo>
                          <a:pt x="1894" y="2473"/>
                          <a:pt x="1617" y="2196"/>
                          <a:pt x="1340" y="3027"/>
                        </a:cubicBezTo>
                        <a:cubicBezTo>
                          <a:pt x="1062" y="3859"/>
                          <a:pt x="-601" y="5245"/>
                          <a:pt x="231" y="5799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829" name="Freeform 1828">
                    <a:extLst>
                      <a:ext uri="{FF2B5EF4-FFF2-40B4-BE49-F238E27FC236}">
                        <a16:creationId xmlns:a16="http://schemas.microsoft.com/office/drawing/2014/main" id="{C5F2E4CE-661C-6198-E2F4-4261699C474D}"/>
                      </a:ext>
                    </a:extLst>
                  </p:cNvPr>
                  <p:cNvSpPr/>
                  <p:nvPr/>
                </p:nvSpPr>
                <p:spPr>
                  <a:xfrm>
                    <a:off x="1871783" y="4685471"/>
                    <a:ext cx="1109" cy="1108"/>
                  </a:xfrm>
                  <a:custGeom>
                    <a:avLst/>
                    <a:gdLst>
                      <a:gd name="connsiteX0" fmla="*/ 555 w 1109"/>
                      <a:gd name="connsiteY0" fmla="*/ 0 h 1108"/>
                      <a:gd name="connsiteX1" fmla="*/ 0 w 1109"/>
                      <a:gd name="connsiteY1" fmla="*/ 554 h 1108"/>
                      <a:gd name="connsiteX2" fmla="*/ 555 w 1109"/>
                      <a:gd name="connsiteY2" fmla="*/ 1109 h 1108"/>
                      <a:gd name="connsiteX3" fmla="*/ 1109 w 1109"/>
                      <a:gd name="connsiteY3" fmla="*/ 554 h 1108"/>
                      <a:gd name="connsiteX4" fmla="*/ 555 w 1109"/>
                      <a:gd name="connsiteY4" fmla="*/ 0 h 11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09" h="1108">
                        <a:moveTo>
                          <a:pt x="555" y="0"/>
                        </a:moveTo>
                        <a:cubicBezTo>
                          <a:pt x="277" y="0"/>
                          <a:pt x="0" y="0"/>
                          <a:pt x="0" y="554"/>
                        </a:cubicBezTo>
                        <a:cubicBezTo>
                          <a:pt x="0" y="1109"/>
                          <a:pt x="277" y="1109"/>
                          <a:pt x="555" y="1109"/>
                        </a:cubicBezTo>
                        <a:cubicBezTo>
                          <a:pt x="832" y="1109"/>
                          <a:pt x="1109" y="1109"/>
                          <a:pt x="1109" y="554"/>
                        </a:cubicBezTo>
                        <a:cubicBezTo>
                          <a:pt x="1109" y="0"/>
                          <a:pt x="832" y="0"/>
                          <a:pt x="555" y="0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830" name="Freeform 1829">
                    <a:extLst>
                      <a:ext uri="{FF2B5EF4-FFF2-40B4-BE49-F238E27FC236}">
                        <a16:creationId xmlns:a16="http://schemas.microsoft.com/office/drawing/2014/main" id="{E9084A82-0301-261D-429E-8B42043BDE80}"/>
                      </a:ext>
                    </a:extLst>
                  </p:cNvPr>
                  <p:cNvSpPr/>
                  <p:nvPr/>
                </p:nvSpPr>
                <p:spPr>
                  <a:xfrm>
                    <a:off x="1865406" y="4682976"/>
                    <a:ext cx="1108" cy="1108"/>
                  </a:xfrm>
                  <a:custGeom>
                    <a:avLst/>
                    <a:gdLst>
                      <a:gd name="connsiteX0" fmla="*/ 555 w 1108"/>
                      <a:gd name="connsiteY0" fmla="*/ 0 h 1108"/>
                      <a:gd name="connsiteX1" fmla="*/ 0 w 1108"/>
                      <a:gd name="connsiteY1" fmla="*/ 554 h 1108"/>
                      <a:gd name="connsiteX2" fmla="*/ 555 w 1108"/>
                      <a:gd name="connsiteY2" fmla="*/ 1109 h 1108"/>
                      <a:gd name="connsiteX3" fmla="*/ 1109 w 1108"/>
                      <a:gd name="connsiteY3" fmla="*/ 554 h 1108"/>
                      <a:gd name="connsiteX4" fmla="*/ 555 w 1108"/>
                      <a:gd name="connsiteY4" fmla="*/ 0 h 11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08" h="1108">
                        <a:moveTo>
                          <a:pt x="555" y="0"/>
                        </a:moveTo>
                        <a:cubicBezTo>
                          <a:pt x="277" y="0"/>
                          <a:pt x="0" y="0"/>
                          <a:pt x="0" y="554"/>
                        </a:cubicBezTo>
                        <a:cubicBezTo>
                          <a:pt x="0" y="1109"/>
                          <a:pt x="0" y="1109"/>
                          <a:pt x="555" y="1109"/>
                        </a:cubicBezTo>
                        <a:cubicBezTo>
                          <a:pt x="1109" y="1109"/>
                          <a:pt x="1109" y="1109"/>
                          <a:pt x="1109" y="554"/>
                        </a:cubicBezTo>
                        <a:cubicBezTo>
                          <a:pt x="1109" y="0"/>
                          <a:pt x="1109" y="0"/>
                          <a:pt x="555" y="0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831" name="Freeform 1830">
                    <a:extLst>
                      <a:ext uri="{FF2B5EF4-FFF2-40B4-BE49-F238E27FC236}">
                        <a16:creationId xmlns:a16="http://schemas.microsoft.com/office/drawing/2014/main" id="{15434507-3822-C6A9-16E4-7A9C8D4450E9}"/>
                      </a:ext>
                    </a:extLst>
                  </p:cNvPr>
                  <p:cNvSpPr/>
                  <p:nvPr/>
                </p:nvSpPr>
                <p:spPr>
                  <a:xfrm>
                    <a:off x="1858198" y="4677711"/>
                    <a:ext cx="1663" cy="1662"/>
                  </a:xfrm>
                  <a:custGeom>
                    <a:avLst/>
                    <a:gdLst>
                      <a:gd name="connsiteX0" fmla="*/ 832 w 1663"/>
                      <a:gd name="connsiteY0" fmla="*/ 0 h 1662"/>
                      <a:gd name="connsiteX1" fmla="*/ 0 w 1663"/>
                      <a:gd name="connsiteY1" fmla="*/ 832 h 1662"/>
                      <a:gd name="connsiteX2" fmla="*/ 832 w 1663"/>
                      <a:gd name="connsiteY2" fmla="*/ 1663 h 1662"/>
                      <a:gd name="connsiteX3" fmla="*/ 1663 w 1663"/>
                      <a:gd name="connsiteY3" fmla="*/ 832 h 1662"/>
                      <a:gd name="connsiteX4" fmla="*/ 832 w 1663"/>
                      <a:gd name="connsiteY4" fmla="*/ 0 h 16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63" h="1662">
                        <a:moveTo>
                          <a:pt x="832" y="0"/>
                        </a:moveTo>
                        <a:cubicBezTo>
                          <a:pt x="277" y="0"/>
                          <a:pt x="0" y="277"/>
                          <a:pt x="0" y="832"/>
                        </a:cubicBezTo>
                        <a:cubicBezTo>
                          <a:pt x="0" y="1386"/>
                          <a:pt x="277" y="1663"/>
                          <a:pt x="832" y="1663"/>
                        </a:cubicBezTo>
                        <a:cubicBezTo>
                          <a:pt x="1386" y="1663"/>
                          <a:pt x="1663" y="1386"/>
                          <a:pt x="1663" y="832"/>
                        </a:cubicBezTo>
                        <a:cubicBezTo>
                          <a:pt x="1663" y="277"/>
                          <a:pt x="1386" y="0"/>
                          <a:pt x="832" y="0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832" name="Freeform 1831">
                    <a:extLst>
                      <a:ext uri="{FF2B5EF4-FFF2-40B4-BE49-F238E27FC236}">
                        <a16:creationId xmlns:a16="http://schemas.microsoft.com/office/drawing/2014/main" id="{0AC9D0D5-DEF3-54E3-DE49-F7E914EE9AC2}"/>
                      </a:ext>
                    </a:extLst>
                  </p:cNvPr>
                  <p:cNvSpPr/>
                  <p:nvPr/>
                </p:nvSpPr>
                <p:spPr>
                  <a:xfrm>
                    <a:off x="1818722" y="4661569"/>
                    <a:ext cx="2326" cy="2811"/>
                  </a:xfrm>
                  <a:custGeom>
                    <a:avLst/>
                    <a:gdLst>
                      <a:gd name="connsiteX0" fmla="*/ 109 w 2326"/>
                      <a:gd name="connsiteY0" fmla="*/ 624 h 2811"/>
                      <a:gd name="connsiteX1" fmla="*/ 663 w 2326"/>
                      <a:gd name="connsiteY1" fmla="*/ 1732 h 2811"/>
                      <a:gd name="connsiteX2" fmla="*/ 1218 w 2326"/>
                      <a:gd name="connsiteY2" fmla="*/ 2286 h 2811"/>
                      <a:gd name="connsiteX3" fmla="*/ 2327 w 2326"/>
                      <a:gd name="connsiteY3" fmla="*/ 2286 h 2811"/>
                      <a:gd name="connsiteX4" fmla="*/ 2049 w 2326"/>
                      <a:gd name="connsiteY4" fmla="*/ 624 h 2811"/>
                      <a:gd name="connsiteX5" fmla="*/ 386 w 2326"/>
                      <a:gd name="connsiteY5" fmla="*/ 624 h 28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26" h="2811">
                        <a:moveTo>
                          <a:pt x="109" y="624"/>
                        </a:moveTo>
                        <a:cubicBezTo>
                          <a:pt x="-168" y="1178"/>
                          <a:pt x="109" y="1455"/>
                          <a:pt x="663" y="1732"/>
                        </a:cubicBezTo>
                        <a:cubicBezTo>
                          <a:pt x="1218" y="1732"/>
                          <a:pt x="1218" y="2286"/>
                          <a:pt x="1218" y="2286"/>
                        </a:cubicBezTo>
                        <a:cubicBezTo>
                          <a:pt x="1218" y="3118"/>
                          <a:pt x="2049" y="2841"/>
                          <a:pt x="2327" y="2286"/>
                        </a:cubicBezTo>
                        <a:cubicBezTo>
                          <a:pt x="2327" y="1732"/>
                          <a:pt x="2049" y="1455"/>
                          <a:pt x="2049" y="624"/>
                        </a:cubicBezTo>
                        <a:cubicBezTo>
                          <a:pt x="2049" y="-208"/>
                          <a:pt x="663" y="-208"/>
                          <a:pt x="386" y="624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833" name="Freeform 1832">
                    <a:extLst>
                      <a:ext uri="{FF2B5EF4-FFF2-40B4-BE49-F238E27FC236}">
                        <a16:creationId xmlns:a16="http://schemas.microsoft.com/office/drawing/2014/main" id="{1ACC31AF-7990-56C0-18B4-72A1B30EC99A}"/>
                      </a:ext>
                    </a:extLst>
                  </p:cNvPr>
                  <p:cNvSpPr/>
                  <p:nvPr/>
                </p:nvSpPr>
                <p:spPr>
                  <a:xfrm>
                    <a:off x="1914200" y="4593466"/>
                    <a:ext cx="1663" cy="1663"/>
                  </a:xfrm>
                  <a:custGeom>
                    <a:avLst/>
                    <a:gdLst>
                      <a:gd name="connsiteX0" fmla="*/ 832 w 1663"/>
                      <a:gd name="connsiteY0" fmla="*/ 0 h 1663"/>
                      <a:gd name="connsiteX1" fmla="*/ 0 w 1663"/>
                      <a:gd name="connsiteY1" fmla="*/ 832 h 1663"/>
                      <a:gd name="connsiteX2" fmla="*/ 832 w 1663"/>
                      <a:gd name="connsiteY2" fmla="*/ 1663 h 1663"/>
                      <a:gd name="connsiteX3" fmla="*/ 1663 w 1663"/>
                      <a:gd name="connsiteY3" fmla="*/ 832 h 1663"/>
                      <a:gd name="connsiteX4" fmla="*/ 832 w 1663"/>
                      <a:gd name="connsiteY4" fmla="*/ 0 h 16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63" h="1663">
                        <a:moveTo>
                          <a:pt x="832" y="0"/>
                        </a:moveTo>
                        <a:cubicBezTo>
                          <a:pt x="277" y="0"/>
                          <a:pt x="0" y="277"/>
                          <a:pt x="0" y="832"/>
                        </a:cubicBezTo>
                        <a:cubicBezTo>
                          <a:pt x="0" y="1386"/>
                          <a:pt x="277" y="1663"/>
                          <a:pt x="832" y="1663"/>
                        </a:cubicBezTo>
                        <a:cubicBezTo>
                          <a:pt x="1386" y="1663"/>
                          <a:pt x="1663" y="1386"/>
                          <a:pt x="1663" y="832"/>
                        </a:cubicBezTo>
                        <a:cubicBezTo>
                          <a:pt x="1663" y="277"/>
                          <a:pt x="1386" y="0"/>
                          <a:pt x="832" y="0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834" name="Freeform 1833">
                    <a:extLst>
                      <a:ext uri="{FF2B5EF4-FFF2-40B4-BE49-F238E27FC236}">
                        <a16:creationId xmlns:a16="http://schemas.microsoft.com/office/drawing/2014/main" id="{E4ADB241-2B8D-1B21-511D-64B4AE889C06}"/>
                      </a:ext>
                    </a:extLst>
                  </p:cNvPr>
                  <p:cNvSpPr/>
                  <p:nvPr/>
                </p:nvSpPr>
                <p:spPr>
                  <a:xfrm>
                    <a:off x="1902833" y="4578502"/>
                    <a:ext cx="1663" cy="1108"/>
                  </a:xfrm>
                  <a:custGeom>
                    <a:avLst/>
                    <a:gdLst>
                      <a:gd name="connsiteX0" fmla="*/ 1663 w 1663"/>
                      <a:gd name="connsiteY0" fmla="*/ 554 h 1108"/>
                      <a:gd name="connsiteX1" fmla="*/ 832 w 1663"/>
                      <a:gd name="connsiteY1" fmla="*/ 1108 h 1108"/>
                      <a:gd name="connsiteX2" fmla="*/ 0 w 1663"/>
                      <a:gd name="connsiteY2" fmla="*/ 554 h 1108"/>
                      <a:gd name="connsiteX3" fmla="*/ 832 w 1663"/>
                      <a:gd name="connsiteY3" fmla="*/ 0 h 1108"/>
                      <a:gd name="connsiteX4" fmla="*/ 1663 w 1663"/>
                      <a:gd name="connsiteY4" fmla="*/ 554 h 11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63" h="1108">
                        <a:moveTo>
                          <a:pt x="1663" y="554"/>
                        </a:moveTo>
                        <a:cubicBezTo>
                          <a:pt x="1663" y="860"/>
                          <a:pt x="1291" y="1108"/>
                          <a:pt x="832" y="1108"/>
                        </a:cubicBezTo>
                        <a:cubicBezTo>
                          <a:pt x="372" y="1108"/>
                          <a:pt x="0" y="860"/>
                          <a:pt x="0" y="554"/>
                        </a:cubicBezTo>
                        <a:cubicBezTo>
                          <a:pt x="0" y="248"/>
                          <a:pt x="372" y="0"/>
                          <a:pt x="832" y="0"/>
                        </a:cubicBezTo>
                        <a:cubicBezTo>
                          <a:pt x="1291" y="0"/>
                          <a:pt x="1663" y="248"/>
                          <a:pt x="1663" y="554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835" name="Freeform 1834">
                    <a:extLst>
                      <a:ext uri="{FF2B5EF4-FFF2-40B4-BE49-F238E27FC236}">
                        <a16:creationId xmlns:a16="http://schemas.microsoft.com/office/drawing/2014/main" id="{425C11BB-0266-8CB0-1376-19F1936A55A9}"/>
                      </a:ext>
                    </a:extLst>
                  </p:cNvPr>
                  <p:cNvSpPr/>
                  <p:nvPr/>
                </p:nvSpPr>
                <p:spPr>
                  <a:xfrm>
                    <a:off x="1884813" y="4591803"/>
                    <a:ext cx="1663" cy="1108"/>
                  </a:xfrm>
                  <a:custGeom>
                    <a:avLst/>
                    <a:gdLst>
                      <a:gd name="connsiteX0" fmla="*/ 1663 w 1663"/>
                      <a:gd name="connsiteY0" fmla="*/ 554 h 1108"/>
                      <a:gd name="connsiteX1" fmla="*/ 832 w 1663"/>
                      <a:gd name="connsiteY1" fmla="*/ 1108 h 1108"/>
                      <a:gd name="connsiteX2" fmla="*/ 0 w 1663"/>
                      <a:gd name="connsiteY2" fmla="*/ 554 h 1108"/>
                      <a:gd name="connsiteX3" fmla="*/ 832 w 1663"/>
                      <a:gd name="connsiteY3" fmla="*/ 0 h 1108"/>
                      <a:gd name="connsiteX4" fmla="*/ 1663 w 1663"/>
                      <a:gd name="connsiteY4" fmla="*/ 554 h 11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63" h="1108">
                        <a:moveTo>
                          <a:pt x="1663" y="554"/>
                        </a:moveTo>
                        <a:cubicBezTo>
                          <a:pt x="1663" y="861"/>
                          <a:pt x="1291" y="1108"/>
                          <a:pt x="832" y="1108"/>
                        </a:cubicBezTo>
                        <a:cubicBezTo>
                          <a:pt x="372" y="1108"/>
                          <a:pt x="0" y="860"/>
                          <a:pt x="0" y="554"/>
                        </a:cubicBezTo>
                        <a:cubicBezTo>
                          <a:pt x="0" y="248"/>
                          <a:pt x="372" y="0"/>
                          <a:pt x="832" y="0"/>
                        </a:cubicBezTo>
                        <a:cubicBezTo>
                          <a:pt x="1291" y="0"/>
                          <a:pt x="1663" y="249"/>
                          <a:pt x="1663" y="554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836" name="Freeform 1835">
                    <a:extLst>
                      <a:ext uri="{FF2B5EF4-FFF2-40B4-BE49-F238E27FC236}">
                        <a16:creationId xmlns:a16="http://schemas.microsoft.com/office/drawing/2014/main" id="{BE6B3D24-0304-D94F-8F11-FE5BC0823432}"/>
                      </a:ext>
                    </a:extLst>
                  </p:cNvPr>
                  <p:cNvSpPr/>
                  <p:nvPr/>
                </p:nvSpPr>
                <p:spPr>
                  <a:xfrm>
                    <a:off x="1890358" y="4609718"/>
                    <a:ext cx="8010" cy="10050"/>
                  </a:xfrm>
                  <a:custGeom>
                    <a:avLst/>
                    <a:gdLst>
                      <a:gd name="connsiteX0" fmla="*/ 6376 w 8010"/>
                      <a:gd name="connsiteY0" fmla="*/ 6195 h 10050"/>
                      <a:gd name="connsiteX1" fmla="*/ 4990 w 8010"/>
                      <a:gd name="connsiteY1" fmla="*/ 5363 h 10050"/>
                      <a:gd name="connsiteX2" fmla="*/ 5267 w 8010"/>
                      <a:gd name="connsiteY2" fmla="*/ 3701 h 10050"/>
                      <a:gd name="connsiteX3" fmla="*/ 5822 w 8010"/>
                      <a:gd name="connsiteY3" fmla="*/ 2315 h 10050"/>
                      <a:gd name="connsiteX4" fmla="*/ 4990 w 8010"/>
                      <a:gd name="connsiteY4" fmla="*/ 98 h 10050"/>
                      <a:gd name="connsiteX5" fmla="*/ 3604 w 8010"/>
                      <a:gd name="connsiteY5" fmla="*/ 1484 h 10050"/>
                      <a:gd name="connsiteX6" fmla="*/ 0 w 8010"/>
                      <a:gd name="connsiteY6" fmla="*/ 2038 h 10050"/>
                      <a:gd name="connsiteX7" fmla="*/ 1941 w 8010"/>
                      <a:gd name="connsiteY7" fmla="*/ 3701 h 10050"/>
                      <a:gd name="connsiteX8" fmla="*/ 4713 w 8010"/>
                      <a:gd name="connsiteY8" fmla="*/ 5640 h 10050"/>
                      <a:gd name="connsiteX9" fmla="*/ 5822 w 8010"/>
                      <a:gd name="connsiteY9" fmla="*/ 7026 h 10050"/>
                      <a:gd name="connsiteX10" fmla="*/ 6376 w 8010"/>
                      <a:gd name="connsiteY10" fmla="*/ 8135 h 10050"/>
                      <a:gd name="connsiteX11" fmla="*/ 6376 w 8010"/>
                      <a:gd name="connsiteY11" fmla="*/ 9797 h 10050"/>
                      <a:gd name="connsiteX12" fmla="*/ 7485 w 8010"/>
                      <a:gd name="connsiteY12" fmla="*/ 8689 h 10050"/>
                      <a:gd name="connsiteX13" fmla="*/ 7485 w 8010"/>
                      <a:gd name="connsiteY13" fmla="*/ 7858 h 10050"/>
                      <a:gd name="connsiteX14" fmla="*/ 6099 w 8010"/>
                      <a:gd name="connsiteY14" fmla="*/ 5917 h 100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8010" h="10050">
                        <a:moveTo>
                          <a:pt x="6376" y="6195"/>
                        </a:moveTo>
                        <a:cubicBezTo>
                          <a:pt x="5267" y="5640"/>
                          <a:pt x="4990" y="5917"/>
                          <a:pt x="4990" y="5363"/>
                        </a:cubicBezTo>
                        <a:cubicBezTo>
                          <a:pt x="4990" y="4809"/>
                          <a:pt x="4990" y="4255"/>
                          <a:pt x="5267" y="3701"/>
                        </a:cubicBezTo>
                        <a:cubicBezTo>
                          <a:pt x="5822" y="2869"/>
                          <a:pt x="6099" y="3424"/>
                          <a:pt x="5822" y="2315"/>
                        </a:cubicBezTo>
                        <a:cubicBezTo>
                          <a:pt x="5822" y="1484"/>
                          <a:pt x="5545" y="-456"/>
                          <a:pt x="4990" y="98"/>
                        </a:cubicBezTo>
                        <a:cubicBezTo>
                          <a:pt x="4436" y="929"/>
                          <a:pt x="4990" y="1761"/>
                          <a:pt x="3604" y="1484"/>
                        </a:cubicBezTo>
                        <a:cubicBezTo>
                          <a:pt x="1941" y="1484"/>
                          <a:pt x="0" y="652"/>
                          <a:pt x="0" y="2038"/>
                        </a:cubicBezTo>
                        <a:cubicBezTo>
                          <a:pt x="0" y="3424"/>
                          <a:pt x="0" y="2869"/>
                          <a:pt x="1941" y="3701"/>
                        </a:cubicBezTo>
                        <a:cubicBezTo>
                          <a:pt x="3881" y="4532"/>
                          <a:pt x="4436" y="5086"/>
                          <a:pt x="4713" y="5640"/>
                        </a:cubicBezTo>
                        <a:cubicBezTo>
                          <a:pt x="4990" y="6195"/>
                          <a:pt x="4713" y="7026"/>
                          <a:pt x="5822" y="7026"/>
                        </a:cubicBezTo>
                        <a:cubicBezTo>
                          <a:pt x="5822" y="7026"/>
                          <a:pt x="6931" y="7026"/>
                          <a:pt x="6376" y="8135"/>
                        </a:cubicBezTo>
                        <a:cubicBezTo>
                          <a:pt x="6099" y="9243"/>
                          <a:pt x="5822" y="10629"/>
                          <a:pt x="6376" y="9797"/>
                        </a:cubicBezTo>
                        <a:cubicBezTo>
                          <a:pt x="6931" y="8966"/>
                          <a:pt x="7208" y="8689"/>
                          <a:pt x="7485" y="8689"/>
                        </a:cubicBezTo>
                        <a:cubicBezTo>
                          <a:pt x="8040" y="8689"/>
                          <a:pt x="8317" y="8689"/>
                          <a:pt x="7485" y="7858"/>
                        </a:cubicBezTo>
                        <a:cubicBezTo>
                          <a:pt x="6931" y="7026"/>
                          <a:pt x="7485" y="6472"/>
                          <a:pt x="6099" y="5917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837" name="Freeform 1836">
                    <a:extLst>
                      <a:ext uri="{FF2B5EF4-FFF2-40B4-BE49-F238E27FC236}">
                        <a16:creationId xmlns:a16="http://schemas.microsoft.com/office/drawing/2014/main" id="{983DB965-9099-7160-772D-B1098F363F5D}"/>
                      </a:ext>
                    </a:extLst>
                  </p:cNvPr>
                  <p:cNvSpPr/>
                  <p:nvPr/>
                </p:nvSpPr>
                <p:spPr>
                  <a:xfrm>
                    <a:off x="1871228" y="4606491"/>
                    <a:ext cx="1108" cy="1662"/>
                  </a:xfrm>
                  <a:custGeom>
                    <a:avLst/>
                    <a:gdLst>
                      <a:gd name="connsiteX0" fmla="*/ 1109 w 1108"/>
                      <a:gd name="connsiteY0" fmla="*/ 831 h 1662"/>
                      <a:gd name="connsiteX1" fmla="*/ 554 w 1108"/>
                      <a:gd name="connsiteY1" fmla="*/ 0 h 1662"/>
                      <a:gd name="connsiteX2" fmla="*/ 0 w 1108"/>
                      <a:gd name="connsiteY2" fmla="*/ 831 h 1662"/>
                      <a:gd name="connsiteX3" fmla="*/ 554 w 1108"/>
                      <a:gd name="connsiteY3" fmla="*/ 1663 h 1662"/>
                      <a:gd name="connsiteX4" fmla="*/ 1109 w 1108"/>
                      <a:gd name="connsiteY4" fmla="*/ 831 h 16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08" h="1662">
                        <a:moveTo>
                          <a:pt x="1109" y="831"/>
                        </a:moveTo>
                        <a:cubicBezTo>
                          <a:pt x="1109" y="554"/>
                          <a:pt x="1109" y="0"/>
                          <a:pt x="554" y="0"/>
                        </a:cubicBezTo>
                        <a:cubicBezTo>
                          <a:pt x="0" y="0"/>
                          <a:pt x="0" y="277"/>
                          <a:pt x="0" y="831"/>
                        </a:cubicBezTo>
                        <a:cubicBezTo>
                          <a:pt x="0" y="1386"/>
                          <a:pt x="0" y="1663"/>
                          <a:pt x="554" y="1663"/>
                        </a:cubicBezTo>
                        <a:cubicBezTo>
                          <a:pt x="1109" y="1663"/>
                          <a:pt x="1109" y="1386"/>
                          <a:pt x="1109" y="831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838" name="Freeform 1837">
                    <a:extLst>
                      <a:ext uri="{FF2B5EF4-FFF2-40B4-BE49-F238E27FC236}">
                        <a16:creationId xmlns:a16="http://schemas.microsoft.com/office/drawing/2014/main" id="{96CA6F40-8FD5-E9CB-9C1D-073AA3048BAC}"/>
                      </a:ext>
                    </a:extLst>
                  </p:cNvPr>
                  <p:cNvSpPr/>
                  <p:nvPr/>
                </p:nvSpPr>
                <p:spPr>
                  <a:xfrm>
                    <a:off x="1882621" y="4598354"/>
                    <a:ext cx="3644" cy="2440"/>
                  </a:xfrm>
                  <a:custGeom>
                    <a:avLst/>
                    <a:gdLst>
                      <a:gd name="connsiteX0" fmla="*/ 2192 w 3644"/>
                      <a:gd name="connsiteY0" fmla="*/ 100 h 2440"/>
                      <a:gd name="connsiteX1" fmla="*/ 251 w 3644"/>
                      <a:gd name="connsiteY1" fmla="*/ 1208 h 2440"/>
                      <a:gd name="connsiteX2" fmla="*/ 3578 w 3644"/>
                      <a:gd name="connsiteY2" fmla="*/ 2040 h 2440"/>
                      <a:gd name="connsiteX3" fmla="*/ 1914 w 3644"/>
                      <a:gd name="connsiteY3" fmla="*/ 100 h 2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644" h="2440">
                        <a:moveTo>
                          <a:pt x="2192" y="100"/>
                        </a:moveTo>
                        <a:cubicBezTo>
                          <a:pt x="806" y="-177"/>
                          <a:pt x="-581" y="100"/>
                          <a:pt x="251" y="1208"/>
                        </a:cubicBezTo>
                        <a:cubicBezTo>
                          <a:pt x="1083" y="2317"/>
                          <a:pt x="4132" y="2871"/>
                          <a:pt x="3578" y="2040"/>
                        </a:cubicBezTo>
                        <a:cubicBezTo>
                          <a:pt x="3578" y="2040"/>
                          <a:pt x="3301" y="377"/>
                          <a:pt x="1914" y="100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839" name="Freeform 1838">
                    <a:extLst>
                      <a:ext uri="{FF2B5EF4-FFF2-40B4-BE49-F238E27FC236}">
                        <a16:creationId xmlns:a16="http://schemas.microsoft.com/office/drawing/2014/main" id="{43702C83-80B9-48B7-270D-E8ADC5171ED1}"/>
                      </a:ext>
                    </a:extLst>
                  </p:cNvPr>
                  <p:cNvSpPr/>
                  <p:nvPr/>
                </p:nvSpPr>
                <p:spPr>
                  <a:xfrm>
                    <a:off x="1662471" y="4600948"/>
                    <a:ext cx="1109" cy="1662"/>
                  </a:xfrm>
                  <a:custGeom>
                    <a:avLst/>
                    <a:gdLst>
                      <a:gd name="connsiteX0" fmla="*/ 555 w 1109"/>
                      <a:gd name="connsiteY0" fmla="*/ 0 h 1662"/>
                      <a:gd name="connsiteX1" fmla="*/ 0 w 1109"/>
                      <a:gd name="connsiteY1" fmla="*/ 831 h 1662"/>
                      <a:gd name="connsiteX2" fmla="*/ 555 w 1109"/>
                      <a:gd name="connsiteY2" fmla="*/ 1663 h 1662"/>
                      <a:gd name="connsiteX3" fmla="*/ 1109 w 1109"/>
                      <a:gd name="connsiteY3" fmla="*/ 831 h 1662"/>
                      <a:gd name="connsiteX4" fmla="*/ 555 w 1109"/>
                      <a:gd name="connsiteY4" fmla="*/ 0 h 16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09" h="1662">
                        <a:moveTo>
                          <a:pt x="555" y="0"/>
                        </a:moveTo>
                        <a:cubicBezTo>
                          <a:pt x="277" y="0"/>
                          <a:pt x="0" y="277"/>
                          <a:pt x="0" y="831"/>
                        </a:cubicBezTo>
                        <a:cubicBezTo>
                          <a:pt x="0" y="1386"/>
                          <a:pt x="277" y="1663"/>
                          <a:pt x="555" y="1663"/>
                        </a:cubicBezTo>
                        <a:cubicBezTo>
                          <a:pt x="832" y="1663"/>
                          <a:pt x="1109" y="1386"/>
                          <a:pt x="1109" y="831"/>
                        </a:cubicBezTo>
                        <a:cubicBezTo>
                          <a:pt x="1109" y="277"/>
                          <a:pt x="832" y="0"/>
                          <a:pt x="555" y="0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840" name="Freeform 1839">
                    <a:extLst>
                      <a:ext uri="{FF2B5EF4-FFF2-40B4-BE49-F238E27FC236}">
                        <a16:creationId xmlns:a16="http://schemas.microsoft.com/office/drawing/2014/main" id="{D14057C8-D49E-8DB6-E090-52D8BBD71302}"/>
                      </a:ext>
                    </a:extLst>
                  </p:cNvPr>
                  <p:cNvSpPr/>
                  <p:nvPr/>
                </p:nvSpPr>
                <p:spPr>
                  <a:xfrm>
                    <a:off x="1682822" y="4596440"/>
                    <a:ext cx="5107" cy="3352"/>
                  </a:xfrm>
                  <a:custGeom>
                    <a:avLst/>
                    <a:gdLst>
                      <a:gd name="connsiteX0" fmla="*/ 2937 w 5107"/>
                      <a:gd name="connsiteY0" fmla="*/ 906 h 3352"/>
                      <a:gd name="connsiteX1" fmla="*/ 2660 w 5107"/>
                      <a:gd name="connsiteY1" fmla="*/ 352 h 3352"/>
                      <a:gd name="connsiteX2" fmla="*/ 2105 w 5107"/>
                      <a:gd name="connsiteY2" fmla="*/ 1183 h 3352"/>
                      <a:gd name="connsiteX3" fmla="*/ 442 w 5107"/>
                      <a:gd name="connsiteY3" fmla="*/ 629 h 3352"/>
                      <a:gd name="connsiteX4" fmla="*/ 2383 w 5107"/>
                      <a:gd name="connsiteY4" fmla="*/ 3123 h 3352"/>
                      <a:gd name="connsiteX5" fmla="*/ 3769 w 5107"/>
                      <a:gd name="connsiteY5" fmla="*/ 2569 h 3352"/>
                      <a:gd name="connsiteX6" fmla="*/ 4323 w 5107"/>
                      <a:gd name="connsiteY6" fmla="*/ 1737 h 3352"/>
                      <a:gd name="connsiteX7" fmla="*/ 4878 w 5107"/>
                      <a:gd name="connsiteY7" fmla="*/ 352 h 3352"/>
                      <a:gd name="connsiteX8" fmla="*/ 3214 w 5107"/>
                      <a:gd name="connsiteY8" fmla="*/ 906 h 33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5107" h="3352">
                        <a:moveTo>
                          <a:pt x="2937" y="906"/>
                        </a:moveTo>
                        <a:cubicBezTo>
                          <a:pt x="2383" y="1460"/>
                          <a:pt x="2937" y="906"/>
                          <a:pt x="2660" y="352"/>
                        </a:cubicBezTo>
                        <a:cubicBezTo>
                          <a:pt x="2660" y="-203"/>
                          <a:pt x="2105" y="352"/>
                          <a:pt x="2105" y="1183"/>
                        </a:cubicBezTo>
                        <a:cubicBezTo>
                          <a:pt x="2105" y="2014"/>
                          <a:pt x="1551" y="1183"/>
                          <a:pt x="442" y="629"/>
                        </a:cubicBezTo>
                        <a:cubicBezTo>
                          <a:pt x="-944" y="629"/>
                          <a:pt x="1274" y="2569"/>
                          <a:pt x="2383" y="3123"/>
                        </a:cubicBezTo>
                        <a:cubicBezTo>
                          <a:pt x="3492" y="3677"/>
                          <a:pt x="3492" y="3123"/>
                          <a:pt x="3769" y="2569"/>
                        </a:cubicBezTo>
                        <a:cubicBezTo>
                          <a:pt x="3769" y="1737"/>
                          <a:pt x="4323" y="1737"/>
                          <a:pt x="4323" y="1737"/>
                        </a:cubicBezTo>
                        <a:cubicBezTo>
                          <a:pt x="4878" y="1737"/>
                          <a:pt x="5432" y="1183"/>
                          <a:pt x="4878" y="352"/>
                        </a:cubicBezTo>
                        <a:cubicBezTo>
                          <a:pt x="4323" y="-480"/>
                          <a:pt x="3492" y="352"/>
                          <a:pt x="3214" y="906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841" name="Freeform 1840">
                    <a:extLst>
                      <a:ext uri="{FF2B5EF4-FFF2-40B4-BE49-F238E27FC236}">
                        <a16:creationId xmlns:a16="http://schemas.microsoft.com/office/drawing/2014/main" id="{6E2148D6-CBF9-8AED-ADB2-23AEF4F34B9E}"/>
                      </a:ext>
                    </a:extLst>
                  </p:cNvPr>
                  <p:cNvSpPr/>
                  <p:nvPr/>
                </p:nvSpPr>
                <p:spPr>
                  <a:xfrm>
                    <a:off x="1732889" y="4607322"/>
                    <a:ext cx="1663" cy="1108"/>
                  </a:xfrm>
                  <a:custGeom>
                    <a:avLst/>
                    <a:gdLst>
                      <a:gd name="connsiteX0" fmla="*/ 832 w 1663"/>
                      <a:gd name="connsiteY0" fmla="*/ 0 h 1108"/>
                      <a:gd name="connsiteX1" fmla="*/ 0 w 1663"/>
                      <a:gd name="connsiteY1" fmla="*/ 554 h 1108"/>
                      <a:gd name="connsiteX2" fmla="*/ 832 w 1663"/>
                      <a:gd name="connsiteY2" fmla="*/ 1109 h 1108"/>
                      <a:gd name="connsiteX3" fmla="*/ 1663 w 1663"/>
                      <a:gd name="connsiteY3" fmla="*/ 554 h 1108"/>
                      <a:gd name="connsiteX4" fmla="*/ 832 w 1663"/>
                      <a:gd name="connsiteY4" fmla="*/ 0 h 11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63" h="1108">
                        <a:moveTo>
                          <a:pt x="832" y="0"/>
                        </a:moveTo>
                        <a:cubicBezTo>
                          <a:pt x="554" y="0"/>
                          <a:pt x="0" y="0"/>
                          <a:pt x="0" y="554"/>
                        </a:cubicBezTo>
                        <a:cubicBezTo>
                          <a:pt x="0" y="1109"/>
                          <a:pt x="277" y="1109"/>
                          <a:pt x="832" y="1109"/>
                        </a:cubicBezTo>
                        <a:cubicBezTo>
                          <a:pt x="1386" y="1109"/>
                          <a:pt x="1663" y="1109"/>
                          <a:pt x="1663" y="554"/>
                        </a:cubicBezTo>
                        <a:cubicBezTo>
                          <a:pt x="1663" y="0"/>
                          <a:pt x="1386" y="0"/>
                          <a:pt x="832" y="0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842" name="Freeform 1841">
                    <a:extLst>
                      <a:ext uri="{FF2B5EF4-FFF2-40B4-BE49-F238E27FC236}">
                        <a16:creationId xmlns:a16="http://schemas.microsoft.com/office/drawing/2014/main" id="{D03A5077-089D-D14B-B0B8-9FFC5CD52874}"/>
                      </a:ext>
                    </a:extLst>
                  </p:cNvPr>
                  <p:cNvSpPr/>
                  <p:nvPr/>
                </p:nvSpPr>
                <p:spPr>
                  <a:xfrm>
                    <a:off x="1690697" y="4597547"/>
                    <a:ext cx="13376" cy="10627"/>
                  </a:xfrm>
                  <a:custGeom>
                    <a:avLst/>
                    <a:gdLst>
                      <a:gd name="connsiteX0" fmla="*/ 9755 w 13376"/>
                      <a:gd name="connsiteY0" fmla="*/ 6449 h 10627"/>
                      <a:gd name="connsiteX1" fmla="*/ 8923 w 13376"/>
                      <a:gd name="connsiteY1" fmla="*/ 2570 h 10627"/>
                      <a:gd name="connsiteX2" fmla="*/ 4765 w 13376"/>
                      <a:gd name="connsiteY2" fmla="*/ 75 h 10627"/>
                      <a:gd name="connsiteX3" fmla="*/ 2547 w 13376"/>
                      <a:gd name="connsiteY3" fmla="*/ 630 h 10627"/>
                      <a:gd name="connsiteX4" fmla="*/ 606 w 13376"/>
                      <a:gd name="connsiteY4" fmla="*/ 1461 h 10627"/>
                      <a:gd name="connsiteX5" fmla="*/ 883 w 13376"/>
                      <a:gd name="connsiteY5" fmla="*/ 4510 h 10627"/>
                      <a:gd name="connsiteX6" fmla="*/ 883 w 13376"/>
                      <a:gd name="connsiteY6" fmla="*/ 5895 h 10627"/>
                      <a:gd name="connsiteX7" fmla="*/ 3656 w 13376"/>
                      <a:gd name="connsiteY7" fmla="*/ 7558 h 10627"/>
                      <a:gd name="connsiteX8" fmla="*/ 7814 w 13376"/>
                      <a:gd name="connsiteY8" fmla="*/ 6449 h 10627"/>
                      <a:gd name="connsiteX9" fmla="*/ 8923 w 13376"/>
                      <a:gd name="connsiteY9" fmla="*/ 9221 h 10627"/>
                      <a:gd name="connsiteX10" fmla="*/ 10864 w 13376"/>
                      <a:gd name="connsiteY10" fmla="*/ 10329 h 10627"/>
                      <a:gd name="connsiteX11" fmla="*/ 13359 w 13376"/>
                      <a:gd name="connsiteY11" fmla="*/ 8389 h 10627"/>
                      <a:gd name="connsiteX12" fmla="*/ 9200 w 13376"/>
                      <a:gd name="connsiteY12" fmla="*/ 6449 h 106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13376" h="10627">
                        <a:moveTo>
                          <a:pt x="9755" y="6449"/>
                        </a:moveTo>
                        <a:cubicBezTo>
                          <a:pt x="8369" y="6449"/>
                          <a:pt x="9200" y="4787"/>
                          <a:pt x="8923" y="2570"/>
                        </a:cubicBezTo>
                        <a:cubicBezTo>
                          <a:pt x="8646" y="353"/>
                          <a:pt x="6428" y="630"/>
                          <a:pt x="4765" y="75"/>
                        </a:cubicBezTo>
                        <a:cubicBezTo>
                          <a:pt x="3101" y="-202"/>
                          <a:pt x="3656" y="353"/>
                          <a:pt x="2547" y="630"/>
                        </a:cubicBezTo>
                        <a:cubicBezTo>
                          <a:pt x="1438" y="630"/>
                          <a:pt x="1992" y="630"/>
                          <a:pt x="606" y="1461"/>
                        </a:cubicBezTo>
                        <a:cubicBezTo>
                          <a:pt x="-780" y="2016"/>
                          <a:pt x="606" y="3678"/>
                          <a:pt x="883" y="4510"/>
                        </a:cubicBezTo>
                        <a:cubicBezTo>
                          <a:pt x="1438" y="5064"/>
                          <a:pt x="1161" y="4787"/>
                          <a:pt x="883" y="5895"/>
                        </a:cubicBezTo>
                        <a:cubicBezTo>
                          <a:pt x="883" y="7004"/>
                          <a:pt x="1715" y="7004"/>
                          <a:pt x="3656" y="7558"/>
                        </a:cubicBezTo>
                        <a:cubicBezTo>
                          <a:pt x="5596" y="8112"/>
                          <a:pt x="6983" y="7004"/>
                          <a:pt x="7814" y="6449"/>
                        </a:cubicBezTo>
                        <a:cubicBezTo>
                          <a:pt x="8646" y="5895"/>
                          <a:pt x="8923" y="9221"/>
                          <a:pt x="8923" y="9221"/>
                        </a:cubicBezTo>
                        <a:cubicBezTo>
                          <a:pt x="8923" y="10052"/>
                          <a:pt x="9200" y="9775"/>
                          <a:pt x="10864" y="10329"/>
                        </a:cubicBezTo>
                        <a:cubicBezTo>
                          <a:pt x="12527" y="10883"/>
                          <a:pt x="13082" y="10883"/>
                          <a:pt x="13359" y="8389"/>
                        </a:cubicBezTo>
                        <a:cubicBezTo>
                          <a:pt x="13636" y="5895"/>
                          <a:pt x="10587" y="6726"/>
                          <a:pt x="9200" y="6449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843" name="Freeform 1842">
                    <a:extLst>
                      <a:ext uri="{FF2B5EF4-FFF2-40B4-BE49-F238E27FC236}">
                        <a16:creationId xmlns:a16="http://schemas.microsoft.com/office/drawing/2014/main" id="{705618AD-EB1F-8ADD-3E78-0E8284EF8097}"/>
                      </a:ext>
                    </a:extLst>
                  </p:cNvPr>
                  <p:cNvSpPr/>
                  <p:nvPr/>
                </p:nvSpPr>
                <p:spPr>
                  <a:xfrm>
                    <a:off x="1691858" y="4582936"/>
                    <a:ext cx="1663" cy="2216"/>
                  </a:xfrm>
                  <a:custGeom>
                    <a:avLst/>
                    <a:gdLst>
                      <a:gd name="connsiteX0" fmla="*/ 832 w 1663"/>
                      <a:gd name="connsiteY0" fmla="*/ 2217 h 2216"/>
                      <a:gd name="connsiteX1" fmla="*/ 1663 w 1663"/>
                      <a:gd name="connsiteY1" fmla="*/ 1109 h 2216"/>
                      <a:gd name="connsiteX2" fmla="*/ 832 w 1663"/>
                      <a:gd name="connsiteY2" fmla="*/ 0 h 2216"/>
                      <a:gd name="connsiteX3" fmla="*/ 0 w 1663"/>
                      <a:gd name="connsiteY3" fmla="*/ 1109 h 2216"/>
                      <a:gd name="connsiteX4" fmla="*/ 832 w 1663"/>
                      <a:gd name="connsiteY4" fmla="*/ 2217 h 22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63" h="2216">
                        <a:moveTo>
                          <a:pt x="832" y="2217"/>
                        </a:moveTo>
                        <a:cubicBezTo>
                          <a:pt x="1386" y="2217"/>
                          <a:pt x="1663" y="1663"/>
                          <a:pt x="1663" y="1109"/>
                        </a:cubicBezTo>
                        <a:cubicBezTo>
                          <a:pt x="1663" y="554"/>
                          <a:pt x="1109" y="0"/>
                          <a:pt x="832" y="0"/>
                        </a:cubicBezTo>
                        <a:cubicBezTo>
                          <a:pt x="555" y="0"/>
                          <a:pt x="0" y="554"/>
                          <a:pt x="0" y="1109"/>
                        </a:cubicBezTo>
                        <a:cubicBezTo>
                          <a:pt x="0" y="1663"/>
                          <a:pt x="555" y="2217"/>
                          <a:pt x="832" y="2217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844" name="Freeform 1843">
                    <a:extLst>
                      <a:ext uri="{FF2B5EF4-FFF2-40B4-BE49-F238E27FC236}">
                        <a16:creationId xmlns:a16="http://schemas.microsoft.com/office/drawing/2014/main" id="{25A87597-070A-5291-D4DD-A50C4C49FE9F}"/>
                      </a:ext>
                    </a:extLst>
                  </p:cNvPr>
                  <p:cNvSpPr/>
                  <p:nvPr/>
                </p:nvSpPr>
                <p:spPr>
                  <a:xfrm>
                    <a:off x="1636966" y="4572405"/>
                    <a:ext cx="554" cy="554"/>
                  </a:xfrm>
                  <a:custGeom>
                    <a:avLst/>
                    <a:gdLst>
                      <a:gd name="connsiteX0" fmla="*/ 277 w 554"/>
                      <a:gd name="connsiteY0" fmla="*/ 0 h 554"/>
                      <a:gd name="connsiteX1" fmla="*/ 0 w 554"/>
                      <a:gd name="connsiteY1" fmla="*/ 277 h 554"/>
                      <a:gd name="connsiteX2" fmla="*/ 277 w 554"/>
                      <a:gd name="connsiteY2" fmla="*/ 554 h 554"/>
                      <a:gd name="connsiteX3" fmla="*/ 554 w 554"/>
                      <a:gd name="connsiteY3" fmla="*/ 277 h 554"/>
                      <a:gd name="connsiteX4" fmla="*/ 277 w 554"/>
                      <a:gd name="connsiteY4" fmla="*/ 0 h 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4" h="554">
                        <a:moveTo>
                          <a:pt x="277" y="0"/>
                        </a:moveTo>
                        <a:cubicBezTo>
                          <a:pt x="277" y="0"/>
                          <a:pt x="0" y="0"/>
                          <a:pt x="0" y="277"/>
                        </a:cubicBezTo>
                        <a:cubicBezTo>
                          <a:pt x="0" y="554"/>
                          <a:pt x="0" y="554"/>
                          <a:pt x="277" y="554"/>
                        </a:cubicBezTo>
                        <a:cubicBezTo>
                          <a:pt x="554" y="554"/>
                          <a:pt x="554" y="554"/>
                          <a:pt x="554" y="277"/>
                        </a:cubicBezTo>
                        <a:cubicBezTo>
                          <a:pt x="554" y="0"/>
                          <a:pt x="554" y="0"/>
                          <a:pt x="277" y="0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845" name="Freeform 1844">
                    <a:extLst>
                      <a:ext uri="{FF2B5EF4-FFF2-40B4-BE49-F238E27FC236}">
                        <a16:creationId xmlns:a16="http://schemas.microsoft.com/office/drawing/2014/main" id="{4DEA2277-7A27-C9D9-F01F-DDE8AC831134}"/>
                      </a:ext>
                    </a:extLst>
                  </p:cNvPr>
                  <p:cNvSpPr/>
                  <p:nvPr/>
                </p:nvSpPr>
                <p:spPr>
                  <a:xfrm>
                    <a:off x="1652768" y="4576839"/>
                    <a:ext cx="1663" cy="1663"/>
                  </a:xfrm>
                  <a:custGeom>
                    <a:avLst/>
                    <a:gdLst>
                      <a:gd name="connsiteX0" fmla="*/ 832 w 1663"/>
                      <a:gd name="connsiteY0" fmla="*/ 0 h 1663"/>
                      <a:gd name="connsiteX1" fmla="*/ 0 w 1663"/>
                      <a:gd name="connsiteY1" fmla="*/ 832 h 1663"/>
                      <a:gd name="connsiteX2" fmla="*/ 832 w 1663"/>
                      <a:gd name="connsiteY2" fmla="*/ 1663 h 1663"/>
                      <a:gd name="connsiteX3" fmla="*/ 1663 w 1663"/>
                      <a:gd name="connsiteY3" fmla="*/ 832 h 1663"/>
                      <a:gd name="connsiteX4" fmla="*/ 832 w 1663"/>
                      <a:gd name="connsiteY4" fmla="*/ 0 h 16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63" h="1663">
                        <a:moveTo>
                          <a:pt x="832" y="0"/>
                        </a:moveTo>
                        <a:cubicBezTo>
                          <a:pt x="277" y="0"/>
                          <a:pt x="0" y="277"/>
                          <a:pt x="0" y="832"/>
                        </a:cubicBezTo>
                        <a:cubicBezTo>
                          <a:pt x="0" y="1386"/>
                          <a:pt x="277" y="1663"/>
                          <a:pt x="832" y="1663"/>
                        </a:cubicBezTo>
                        <a:cubicBezTo>
                          <a:pt x="1386" y="1663"/>
                          <a:pt x="1663" y="1386"/>
                          <a:pt x="1663" y="832"/>
                        </a:cubicBezTo>
                        <a:cubicBezTo>
                          <a:pt x="1663" y="277"/>
                          <a:pt x="1386" y="0"/>
                          <a:pt x="832" y="0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846" name="Freeform 1845">
                    <a:extLst>
                      <a:ext uri="{FF2B5EF4-FFF2-40B4-BE49-F238E27FC236}">
                        <a16:creationId xmlns:a16="http://schemas.microsoft.com/office/drawing/2014/main" id="{F4345E08-E383-331B-62F3-2D2C07D1AD8D}"/>
                      </a:ext>
                    </a:extLst>
                  </p:cNvPr>
                  <p:cNvSpPr/>
                  <p:nvPr/>
                </p:nvSpPr>
                <p:spPr>
                  <a:xfrm>
                    <a:off x="1651690" y="4574622"/>
                    <a:ext cx="2018" cy="2909"/>
                  </a:xfrm>
                  <a:custGeom>
                    <a:avLst/>
                    <a:gdLst>
                      <a:gd name="connsiteX0" fmla="*/ 1633 w 2018"/>
                      <a:gd name="connsiteY0" fmla="*/ 1109 h 2909"/>
                      <a:gd name="connsiteX1" fmla="*/ 1078 w 2018"/>
                      <a:gd name="connsiteY1" fmla="*/ 0 h 2909"/>
                      <a:gd name="connsiteX2" fmla="*/ 246 w 2018"/>
                      <a:gd name="connsiteY2" fmla="*/ 1109 h 2909"/>
                      <a:gd name="connsiteX3" fmla="*/ 246 w 2018"/>
                      <a:gd name="connsiteY3" fmla="*/ 2494 h 2909"/>
                      <a:gd name="connsiteX4" fmla="*/ 801 w 2018"/>
                      <a:gd name="connsiteY4" fmla="*/ 2494 h 2909"/>
                      <a:gd name="connsiteX5" fmla="*/ 1355 w 2018"/>
                      <a:gd name="connsiteY5" fmla="*/ 1663 h 2909"/>
                      <a:gd name="connsiteX6" fmla="*/ 1910 w 2018"/>
                      <a:gd name="connsiteY6" fmla="*/ 831 h 29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018" h="2909">
                        <a:moveTo>
                          <a:pt x="1633" y="1109"/>
                        </a:moveTo>
                        <a:cubicBezTo>
                          <a:pt x="1633" y="831"/>
                          <a:pt x="1910" y="0"/>
                          <a:pt x="1078" y="0"/>
                        </a:cubicBezTo>
                        <a:cubicBezTo>
                          <a:pt x="-31" y="0"/>
                          <a:pt x="524" y="277"/>
                          <a:pt x="246" y="1109"/>
                        </a:cubicBezTo>
                        <a:cubicBezTo>
                          <a:pt x="246" y="1663"/>
                          <a:pt x="-308" y="2217"/>
                          <a:pt x="246" y="2494"/>
                        </a:cubicBezTo>
                        <a:cubicBezTo>
                          <a:pt x="801" y="3048"/>
                          <a:pt x="801" y="3048"/>
                          <a:pt x="801" y="2494"/>
                        </a:cubicBezTo>
                        <a:cubicBezTo>
                          <a:pt x="801" y="2494"/>
                          <a:pt x="801" y="1940"/>
                          <a:pt x="1355" y="1663"/>
                        </a:cubicBezTo>
                        <a:cubicBezTo>
                          <a:pt x="1910" y="1386"/>
                          <a:pt x="2187" y="1109"/>
                          <a:pt x="1910" y="831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847" name="Freeform 1846">
                    <a:extLst>
                      <a:ext uri="{FF2B5EF4-FFF2-40B4-BE49-F238E27FC236}">
                        <a16:creationId xmlns:a16="http://schemas.microsoft.com/office/drawing/2014/main" id="{3BED33AF-2354-3DB6-A569-F831104DDFAF}"/>
                      </a:ext>
                    </a:extLst>
                  </p:cNvPr>
                  <p:cNvSpPr/>
                  <p:nvPr/>
                </p:nvSpPr>
                <p:spPr>
                  <a:xfrm>
                    <a:off x="1639416" y="4575858"/>
                    <a:ext cx="3936" cy="5920"/>
                  </a:xfrm>
                  <a:custGeom>
                    <a:avLst/>
                    <a:gdLst>
                      <a:gd name="connsiteX0" fmla="*/ 3371 w 3936"/>
                      <a:gd name="connsiteY0" fmla="*/ 3198 h 5920"/>
                      <a:gd name="connsiteX1" fmla="*/ 1985 w 3936"/>
                      <a:gd name="connsiteY1" fmla="*/ 1535 h 5920"/>
                      <a:gd name="connsiteX2" fmla="*/ 599 w 3936"/>
                      <a:gd name="connsiteY2" fmla="*/ 149 h 5920"/>
                      <a:gd name="connsiteX3" fmla="*/ 44 w 3936"/>
                      <a:gd name="connsiteY3" fmla="*/ 2089 h 5920"/>
                      <a:gd name="connsiteX4" fmla="*/ 599 w 3936"/>
                      <a:gd name="connsiteY4" fmla="*/ 4306 h 5920"/>
                      <a:gd name="connsiteX5" fmla="*/ 1153 w 3936"/>
                      <a:gd name="connsiteY5" fmla="*/ 5692 h 5920"/>
                      <a:gd name="connsiteX6" fmla="*/ 1985 w 3936"/>
                      <a:gd name="connsiteY6" fmla="*/ 4860 h 5920"/>
                      <a:gd name="connsiteX7" fmla="*/ 3094 w 3936"/>
                      <a:gd name="connsiteY7" fmla="*/ 4860 h 5920"/>
                      <a:gd name="connsiteX8" fmla="*/ 3648 w 3936"/>
                      <a:gd name="connsiteY8" fmla="*/ 3752 h 59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936" h="5920">
                        <a:moveTo>
                          <a:pt x="3371" y="3198"/>
                        </a:moveTo>
                        <a:cubicBezTo>
                          <a:pt x="2817" y="2643"/>
                          <a:pt x="2262" y="2089"/>
                          <a:pt x="1985" y="1535"/>
                        </a:cubicBezTo>
                        <a:cubicBezTo>
                          <a:pt x="1985" y="703"/>
                          <a:pt x="1708" y="-405"/>
                          <a:pt x="599" y="149"/>
                        </a:cubicBezTo>
                        <a:cubicBezTo>
                          <a:pt x="-233" y="426"/>
                          <a:pt x="44" y="1258"/>
                          <a:pt x="44" y="2089"/>
                        </a:cubicBezTo>
                        <a:cubicBezTo>
                          <a:pt x="44" y="2920"/>
                          <a:pt x="322" y="3475"/>
                          <a:pt x="599" y="4306"/>
                        </a:cubicBezTo>
                        <a:cubicBezTo>
                          <a:pt x="599" y="4860"/>
                          <a:pt x="876" y="6523"/>
                          <a:pt x="1153" y="5692"/>
                        </a:cubicBezTo>
                        <a:cubicBezTo>
                          <a:pt x="1153" y="5692"/>
                          <a:pt x="1431" y="4583"/>
                          <a:pt x="1985" y="4860"/>
                        </a:cubicBezTo>
                        <a:cubicBezTo>
                          <a:pt x="2262" y="4860"/>
                          <a:pt x="2539" y="5137"/>
                          <a:pt x="3094" y="4860"/>
                        </a:cubicBezTo>
                        <a:cubicBezTo>
                          <a:pt x="3926" y="4306"/>
                          <a:pt x="4203" y="4029"/>
                          <a:pt x="3648" y="3752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848" name="Freeform 1847">
                    <a:extLst>
                      <a:ext uri="{FF2B5EF4-FFF2-40B4-BE49-F238E27FC236}">
                        <a16:creationId xmlns:a16="http://schemas.microsoft.com/office/drawing/2014/main" id="{CCAD14BD-4FEF-AE08-36DC-1E439DCD1DD3}"/>
                      </a:ext>
                    </a:extLst>
                  </p:cNvPr>
                  <p:cNvSpPr/>
                  <p:nvPr/>
                </p:nvSpPr>
                <p:spPr>
                  <a:xfrm>
                    <a:off x="1639461" y="4573790"/>
                    <a:ext cx="1108" cy="1108"/>
                  </a:xfrm>
                  <a:custGeom>
                    <a:avLst/>
                    <a:gdLst>
                      <a:gd name="connsiteX0" fmla="*/ 555 w 1108"/>
                      <a:gd name="connsiteY0" fmla="*/ 1109 h 1108"/>
                      <a:gd name="connsiteX1" fmla="*/ 1109 w 1108"/>
                      <a:gd name="connsiteY1" fmla="*/ 554 h 1108"/>
                      <a:gd name="connsiteX2" fmla="*/ 555 w 1108"/>
                      <a:gd name="connsiteY2" fmla="*/ 0 h 1108"/>
                      <a:gd name="connsiteX3" fmla="*/ 0 w 1108"/>
                      <a:gd name="connsiteY3" fmla="*/ 554 h 1108"/>
                      <a:gd name="connsiteX4" fmla="*/ 555 w 1108"/>
                      <a:gd name="connsiteY4" fmla="*/ 1109 h 11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08" h="1108">
                        <a:moveTo>
                          <a:pt x="555" y="1109"/>
                        </a:moveTo>
                        <a:cubicBezTo>
                          <a:pt x="832" y="1109"/>
                          <a:pt x="1109" y="1109"/>
                          <a:pt x="1109" y="554"/>
                        </a:cubicBezTo>
                        <a:cubicBezTo>
                          <a:pt x="1109" y="0"/>
                          <a:pt x="1109" y="0"/>
                          <a:pt x="555" y="0"/>
                        </a:cubicBezTo>
                        <a:cubicBezTo>
                          <a:pt x="0" y="0"/>
                          <a:pt x="0" y="0"/>
                          <a:pt x="0" y="554"/>
                        </a:cubicBezTo>
                        <a:cubicBezTo>
                          <a:pt x="0" y="1109"/>
                          <a:pt x="0" y="1109"/>
                          <a:pt x="555" y="1109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849" name="Freeform 1848">
                    <a:extLst>
                      <a:ext uri="{FF2B5EF4-FFF2-40B4-BE49-F238E27FC236}">
                        <a16:creationId xmlns:a16="http://schemas.microsoft.com/office/drawing/2014/main" id="{ACC83CBD-44EE-7ACD-DD53-F34535617B4D}"/>
                      </a:ext>
                    </a:extLst>
                  </p:cNvPr>
                  <p:cNvSpPr/>
                  <p:nvPr/>
                </p:nvSpPr>
                <p:spPr>
                  <a:xfrm>
                    <a:off x="1637520" y="4572128"/>
                    <a:ext cx="3369" cy="2723"/>
                  </a:xfrm>
                  <a:custGeom>
                    <a:avLst/>
                    <a:gdLst>
                      <a:gd name="connsiteX0" fmla="*/ 2218 w 3369"/>
                      <a:gd name="connsiteY0" fmla="*/ 1663 h 2723"/>
                      <a:gd name="connsiteX1" fmla="*/ 3327 w 3369"/>
                      <a:gd name="connsiteY1" fmla="*/ 1386 h 2723"/>
                      <a:gd name="connsiteX2" fmla="*/ 1386 w 3369"/>
                      <a:gd name="connsiteY2" fmla="*/ 0 h 2723"/>
                      <a:gd name="connsiteX3" fmla="*/ 0 w 3369"/>
                      <a:gd name="connsiteY3" fmla="*/ 1109 h 2723"/>
                      <a:gd name="connsiteX4" fmla="*/ 832 w 3369"/>
                      <a:gd name="connsiteY4" fmla="*/ 1663 h 2723"/>
                      <a:gd name="connsiteX5" fmla="*/ 832 w 3369"/>
                      <a:gd name="connsiteY5" fmla="*/ 2494 h 2723"/>
                      <a:gd name="connsiteX6" fmla="*/ 1386 w 3369"/>
                      <a:gd name="connsiteY6" fmla="*/ 1940 h 2723"/>
                      <a:gd name="connsiteX7" fmla="*/ 1941 w 3369"/>
                      <a:gd name="connsiteY7" fmla="*/ 1663 h 2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369" h="2723">
                        <a:moveTo>
                          <a:pt x="2218" y="1663"/>
                        </a:moveTo>
                        <a:cubicBezTo>
                          <a:pt x="2495" y="1663"/>
                          <a:pt x="3050" y="1940"/>
                          <a:pt x="3327" y="1386"/>
                        </a:cubicBezTo>
                        <a:cubicBezTo>
                          <a:pt x="3604" y="832"/>
                          <a:pt x="2495" y="277"/>
                          <a:pt x="1386" y="0"/>
                        </a:cubicBezTo>
                        <a:cubicBezTo>
                          <a:pt x="277" y="0"/>
                          <a:pt x="0" y="554"/>
                          <a:pt x="0" y="1109"/>
                        </a:cubicBezTo>
                        <a:cubicBezTo>
                          <a:pt x="0" y="1663"/>
                          <a:pt x="0" y="1663"/>
                          <a:pt x="832" y="1663"/>
                        </a:cubicBezTo>
                        <a:cubicBezTo>
                          <a:pt x="1386" y="1663"/>
                          <a:pt x="832" y="1663"/>
                          <a:pt x="832" y="2494"/>
                        </a:cubicBezTo>
                        <a:cubicBezTo>
                          <a:pt x="832" y="3048"/>
                          <a:pt x="1109" y="2494"/>
                          <a:pt x="1386" y="1940"/>
                        </a:cubicBezTo>
                        <a:cubicBezTo>
                          <a:pt x="1386" y="1663"/>
                          <a:pt x="1941" y="1663"/>
                          <a:pt x="1941" y="1663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850" name="Freeform 1849">
                    <a:extLst>
                      <a:ext uri="{FF2B5EF4-FFF2-40B4-BE49-F238E27FC236}">
                        <a16:creationId xmlns:a16="http://schemas.microsoft.com/office/drawing/2014/main" id="{AF19F01E-3181-F31B-3731-A53ED067B7AE}"/>
                      </a:ext>
                    </a:extLst>
                  </p:cNvPr>
                  <p:cNvSpPr/>
                  <p:nvPr/>
                </p:nvSpPr>
                <p:spPr>
                  <a:xfrm>
                    <a:off x="1631452" y="4567971"/>
                    <a:ext cx="2710" cy="2586"/>
                  </a:xfrm>
                  <a:custGeom>
                    <a:avLst/>
                    <a:gdLst>
                      <a:gd name="connsiteX0" fmla="*/ 1910 w 2710"/>
                      <a:gd name="connsiteY0" fmla="*/ 832 h 2586"/>
                      <a:gd name="connsiteX1" fmla="*/ 246 w 2710"/>
                      <a:gd name="connsiteY1" fmla="*/ 277 h 2586"/>
                      <a:gd name="connsiteX2" fmla="*/ 246 w 2710"/>
                      <a:gd name="connsiteY2" fmla="*/ 1109 h 2586"/>
                      <a:gd name="connsiteX3" fmla="*/ 1078 w 2710"/>
                      <a:gd name="connsiteY3" fmla="*/ 1109 h 2586"/>
                      <a:gd name="connsiteX4" fmla="*/ 524 w 2710"/>
                      <a:gd name="connsiteY4" fmla="*/ 2217 h 2586"/>
                      <a:gd name="connsiteX5" fmla="*/ 1633 w 2710"/>
                      <a:gd name="connsiteY5" fmla="*/ 2217 h 2586"/>
                      <a:gd name="connsiteX6" fmla="*/ 2464 w 2710"/>
                      <a:gd name="connsiteY6" fmla="*/ 2217 h 2586"/>
                      <a:gd name="connsiteX7" fmla="*/ 2464 w 2710"/>
                      <a:gd name="connsiteY7" fmla="*/ 0 h 25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2710" h="2586">
                        <a:moveTo>
                          <a:pt x="1910" y="832"/>
                        </a:moveTo>
                        <a:cubicBezTo>
                          <a:pt x="1078" y="554"/>
                          <a:pt x="524" y="0"/>
                          <a:pt x="246" y="277"/>
                        </a:cubicBezTo>
                        <a:cubicBezTo>
                          <a:pt x="246" y="554"/>
                          <a:pt x="-308" y="1109"/>
                          <a:pt x="246" y="1109"/>
                        </a:cubicBezTo>
                        <a:cubicBezTo>
                          <a:pt x="1078" y="1109"/>
                          <a:pt x="1633" y="832"/>
                          <a:pt x="1078" y="1109"/>
                        </a:cubicBezTo>
                        <a:cubicBezTo>
                          <a:pt x="524" y="1663"/>
                          <a:pt x="-308" y="2217"/>
                          <a:pt x="524" y="2217"/>
                        </a:cubicBezTo>
                        <a:cubicBezTo>
                          <a:pt x="1355" y="2217"/>
                          <a:pt x="1633" y="3048"/>
                          <a:pt x="1633" y="2217"/>
                        </a:cubicBezTo>
                        <a:cubicBezTo>
                          <a:pt x="1633" y="1386"/>
                          <a:pt x="2187" y="3325"/>
                          <a:pt x="2464" y="2217"/>
                        </a:cubicBezTo>
                        <a:cubicBezTo>
                          <a:pt x="2464" y="2217"/>
                          <a:pt x="3019" y="554"/>
                          <a:pt x="2464" y="0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851" name="Freeform 1850">
                    <a:extLst>
                      <a:ext uri="{FF2B5EF4-FFF2-40B4-BE49-F238E27FC236}">
                        <a16:creationId xmlns:a16="http://schemas.microsoft.com/office/drawing/2014/main" id="{0653FC71-4EFC-77D3-6C92-7572BDE34F96}"/>
                      </a:ext>
                    </a:extLst>
                  </p:cNvPr>
                  <p:cNvSpPr/>
                  <p:nvPr/>
                </p:nvSpPr>
                <p:spPr>
                  <a:xfrm>
                    <a:off x="1629911" y="4562353"/>
                    <a:ext cx="1257" cy="2015"/>
                  </a:xfrm>
                  <a:custGeom>
                    <a:avLst/>
                    <a:gdLst>
                      <a:gd name="connsiteX0" fmla="*/ 1232 w 1257"/>
                      <a:gd name="connsiteY0" fmla="*/ 630 h 2015"/>
                      <a:gd name="connsiteX1" fmla="*/ 123 w 1257"/>
                      <a:gd name="connsiteY1" fmla="*/ 76 h 2015"/>
                      <a:gd name="connsiteX2" fmla="*/ 123 w 1257"/>
                      <a:gd name="connsiteY2" fmla="*/ 907 h 2015"/>
                      <a:gd name="connsiteX3" fmla="*/ 400 w 1257"/>
                      <a:gd name="connsiteY3" fmla="*/ 2015 h 2015"/>
                      <a:gd name="connsiteX4" fmla="*/ 400 w 1257"/>
                      <a:gd name="connsiteY4" fmla="*/ 2015 h 2015"/>
                      <a:gd name="connsiteX5" fmla="*/ 678 w 1257"/>
                      <a:gd name="connsiteY5" fmla="*/ 907 h 2015"/>
                      <a:gd name="connsiteX6" fmla="*/ 955 w 1257"/>
                      <a:gd name="connsiteY6" fmla="*/ 630 h 20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57" h="2015">
                        <a:moveTo>
                          <a:pt x="1232" y="630"/>
                        </a:moveTo>
                        <a:cubicBezTo>
                          <a:pt x="678" y="353"/>
                          <a:pt x="400" y="-202"/>
                          <a:pt x="123" y="76"/>
                        </a:cubicBezTo>
                        <a:cubicBezTo>
                          <a:pt x="-154" y="353"/>
                          <a:pt x="123" y="630"/>
                          <a:pt x="123" y="907"/>
                        </a:cubicBezTo>
                        <a:cubicBezTo>
                          <a:pt x="123" y="1461"/>
                          <a:pt x="123" y="2015"/>
                          <a:pt x="400" y="2015"/>
                        </a:cubicBezTo>
                        <a:cubicBezTo>
                          <a:pt x="678" y="2015"/>
                          <a:pt x="400" y="2015"/>
                          <a:pt x="400" y="2015"/>
                        </a:cubicBezTo>
                        <a:cubicBezTo>
                          <a:pt x="400" y="2015"/>
                          <a:pt x="400" y="1184"/>
                          <a:pt x="678" y="907"/>
                        </a:cubicBezTo>
                        <a:cubicBezTo>
                          <a:pt x="1232" y="907"/>
                          <a:pt x="1509" y="907"/>
                          <a:pt x="955" y="630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852" name="Freeform 1851">
                    <a:extLst>
                      <a:ext uri="{FF2B5EF4-FFF2-40B4-BE49-F238E27FC236}">
                        <a16:creationId xmlns:a16="http://schemas.microsoft.com/office/drawing/2014/main" id="{15A31543-0F97-CBD5-15DB-BDA138A17263}"/>
                      </a:ext>
                    </a:extLst>
                  </p:cNvPr>
                  <p:cNvSpPr/>
                  <p:nvPr/>
                </p:nvSpPr>
                <p:spPr>
                  <a:xfrm>
                    <a:off x="1617282" y="4567417"/>
                    <a:ext cx="1663" cy="1290"/>
                  </a:xfrm>
                  <a:custGeom>
                    <a:avLst/>
                    <a:gdLst>
                      <a:gd name="connsiteX0" fmla="*/ 832 w 1663"/>
                      <a:gd name="connsiteY0" fmla="*/ 0 h 1290"/>
                      <a:gd name="connsiteX1" fmla="*/ 0 w 1663"/>
                      <a:gd name="connsiteY1" fmla="*/ 831 h 1290"/>
                      <a:gd name="connsiteX2" fmla="*/ 277 w 1663"/>
                      <a:gd name="connsiteY2" fmla="*/ 1108 h 1290"/>
                      <a:gd name="connsiteX3" fmla="*/ 1109 w 1663"/>
                      <a:gd name="connsiteY3" fmla="*/ 1108 h 1290"/>
                      <a:gd name="connsiteX4" fmla="*/ 1663 w 1663"/>
                      <a:gd name="connsiteY4" fmla="*/ 831 h 1290"/>
                      <a:gd name="connsiteX5" fmla="*/ 832 w 1663"/>
                      <a:gd name="connsiteY5" fmla="*/ 277 h 12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63" h="1290">
                        <a:moveTo>
                          <a:pt x="832" y="0"/>
                        </a:moveTo>
                        <a:cubicBezTo>
                          <a:pt x="277" y="0"/>
                          <a:pt x="0" y="0"/>
                          <a:pt x="0" y="831"/>
                        </a:cubicBezTo>
                        <a:cubicBezTo>
                          <a:pt x="0" y="1386"/>
                          <a:pt x="0" y="1386"/>
                          <a:pt x="277" y="1108"/>
                        </a:cubicBezTo>
                        <a:cubicBezTo>
                          <a:pt x="832" y="831"/>
                          <a:pt x="1109" y="1108"/>
                          <a:pt x="1109" y="1108"/>
                        </a:cubicBezTo>
                        <a:cubicBezTo>
                          <a:pt x="1663" y="1108"/>
                          <a:pt x="1663" y="1108"/>
                          <a:pt x="1663" y="831"/>
                        </a:cubicBezTo>
                        <a:cubicBezTo>
                          <a:pt x="1663" y="554"/>
                          <a:pt x="1663" y="277"/>
                          <a:pt x="832" y="277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853" name="Freeform 1852">
                    <a:extLst>
                      <a:ext uri="{FF2B5EF4-FFF2-40B4-BE49-F238E27FC236}">
                        <a16:creationId xmlns:a16="http://schemas.microsoft.com/office/drawing/2014/main" id="{A4491E6F-D882-15B0-9A90-02280D8AC9DD}"/>
                      </a:ext>
                    </a:extLst>
                  </p:cNvPr>
                  <p:cNvSpPr/>
                  <p:nvPr/>
                </p:nvSpPr>
                <p:spPr>
                  <a:xfrm>
                    <a:off x="1555181" y="4550235"/>
                    <a:ext cx="1108" cy="1662"/>
                  </a:xfrm>
                  <a:custGeom>
                    <a:avLst/>
                    <a:gdLst>
                      <a:gd name="connsiteX0" fmla="*/ 554 w 1108"/>
                      <a:gd name="connsiteY0" fmla="*/ 0 h 1662"/>
                      <a:gd name="connsiteX1" fmla="*/ 0 w 1108"/>
                      <a:gd name="connsiteY1" fmla="*/ 832 h 1662"/>
                      <a:gd name="connsiteX2" fmla="*/ 554 w 1108"/>
                      <a:gd name="connsiteY2" fmla="*/ 1663 h 1662"/>
                      <a:gd name="connsiteX3" fmla="*/ 1109 w 1108"/>
                      <a:gd name="connsiteY3" fmla="*/ 832 h 1662"/>
                      <a:gd name="connsiteX4" fmla="*/ 554 w 1108"/>
                      <a:gd name="connsiteY4" fmla="*/ 0 h 16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08" h="1662">
                        <a:moveTo>
                          <a:pt x="554" y="0"/>
                        </a:moveTo>
                        <a:cubicBezTo>
                          <a:pt x="277" y="0"/>
                          <a:pt x="0" y="277"/>
                          <a:pt x="0" y="832"/>
                        </a:cubicBezTo>
                        <a:cubicBezTo>
                          <a:pt x="0" y="1386"/>
                          <a:pt x="277" y="1663"/>
                          <a:pt x="554" y="1663"/>
                        </a:cubicBezTo>
                        <a:cubicBezTo>
                          <a:pt x="832" y="1663"/>
                          <a:pt x="1109" y="1386"/>
                          <a:pt x="1109" y="832"/>
                        </a:cubicBezTo>
                        <a:cubicBezTo>
                          <a:pt x="1109" y="277"/>
                          <a:pt x="832" y="0"/>
                          <a:pt x="554" y="0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854" name="Freeform 1853">
                    <a:extLst>
                      <a:ext uri="{FF2B5EF4-FFF2-40B4-BE49-F238E27FC236}">
                        <a16:creationId xmlns:a16="http://schemas.microsoft.com/office/drawing/2014/main" id="{EE19B1A3-C252-CDB0-1D98-788956C8240A}"/>
                      </a:ext>
                    </a:extLst>
                  </p:cNvPr>
                  <p:cNvSpPr/>
                  <p:nvPr/>
                </p:nvSpPr>
                <p:spPr>
                  <a:xfrm>
                    <a:off x="1550191" y="4569357"/>
                    <a:ext cx="3005" cy="3048"/>
                  </a:xfrm>
                  <a:custGeom>
                    <a:avLst/>
                    <a:gdLst>
                      <a:gd name="connsiteX0" fmla="*/ 1941 w 3005"/>
                      <a:gd name="connsiteY0" fmla="*/ 832 h 3048"/>
                      <a:gd name="connsiteX1" fmla="*/ 1109 w 3005"/>
                      <a:gd name="connsiteY1" fmla="*/ 0 h 3048"/>
                      <a:gd name="connsiteX2" fmla="*/ 0 w 3005"/>
                      <a:gd name="connsiteY2" fmla="*/ 832 h 3048"/>
                      <a:gd name="connsiteX3" fmla="*/ 832 w 3005"/>
                      <a:gd name="connsiteY3" fmla="*/ 3048 h 3048"/>
                      <a:gd name="connsiteX4" fmla="*/ 1941 w 3005"/>
                      <a:gd name="connsiteY4" fmla="*/ 3048 h 3048"/>
                      <a:gd name="connsiteX5" fmla="*/ 2772 w 3005"/>
                      <a:gd name="connsiteY5" fmla="*/ 2217 h 3048"/>
                      <a:gd name="connsiteX6" fmla="*/ 1941 w 3005"/>
                      <a:gd name="connsiteY6" fmla="*/ 1109 h 30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005" h="3048">
                        <a:moveTo>
                          <a:pt x="1941" y="832"/>
                        </a:moveTo>
                        <a:cubicBezTo>
                          <a:pt x="1941" y="277"/>
                          <a:pt x="1941" y="277"/>
                          <a:pt x="1109" y="0"/>
                        </a:cubicBezTo>
                        <a:cubicBezTo>
                          <a:pt x="555" y="0"/>
                          <a:pt x="0" y="0"/>
                          <a:pt x="0" y="832"/>
                        </a:cubicBezTo>
                        <a:cubicBezTo>
                          <a:pt x="0" y="1386"/>
                          <a:pt x="0" y="3048"/>
                          <a:pt x="832" y="3048"/>
                        </a:cubicBezTo>
                        <a:cubicBezTo>
                          <a:pt x="1663" y="3048"/>
                          <a:pt x="1386" y="3048"/>
                          <a:pt x="1941" y="3048"/>
                        </a:cubicBezTo>
                        <a:cubicBezTo>
                          <a:pt x="1941" y="3048"/>
                          <a:pt x="3604" y="3048"/>
                          <a:pt x="2772" y="2217"/>
                        </a:cubicBezTo>
                        <a:cubicBezTo>
                          <a:pt x="1941" y="1386"/>
                          <a:pt x="2218" y="1940"/>
                          <a:pt x="1941" y="1109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855" name="Freeform 1854">
                    <a:extLst>
                      <a:ext uri="{FF2B5EF4-FFF2-40B4-BE49-F238E27FC236}">
                        <a16:creationId xmlns:a16="http://schemas.microsoft.com/office/drawing/2014/main" id="{2687FC5A-E696-E5DF-F89B-890861C6D740}"/>
                      </a:ext>
                    </a:extLst>
                  </p:cNvPr>
                  <p:cNvSpPr/>
                  <p:nvPr/>
                </p:nvSpPr>
                <p:spPr>
                  <a:xfrm>
                    <a:off x="1570192" y="4577246"/>
                    <a:ext cx="1937" cy="2408"/>
                  </a:xfrm>
                  <a:custGeom>
                    <a:avLst/>
                    <a:gdLst>
                      <a:gd name="connsiteX0" fmla="*/ 1069 w 1937"/>
                      <a:gd name="connsiteY0" fmla="*/ 148 h 2408"/>
                      <a:gd name="connsiteX1" fmla="*/ 792 w 1937"/>
                      <a:gd name="connsiteY1" fmla="*/ 2364 h 2408"/>
                      <a:gd name="connsiteX2" fmla="*/ 1901 w 1937"/>
                      <a:gd name="connsiteY2" fmla="*/ 1810 h 2408"/>
                      <a:gd name="connsiteX3" fmla="*/ 1069 w 1937"/>
                      <a:gd name="connsiteY3" fmla="*/ 148 h 24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37" h="2408">
                        <a:moveTo>
                          <a:pt x="1069" y="148"/>
                        </a:moveTo>
                        <a:cubicBezTo>
                          <a:pt x="515" y="702"/>
                          <a:pt x="-871" y="1810"/>
                          <a:pt x="792" y="2364"/>
                        </a:cubicBezTo>
                        <a:cubicBezTo>
                          <a:pt x="792" y="2364"/>
                          <a:pt x="2178" y="2642"/>
                          <a:pt x="1901" y="1810"/>
                        </a:cubicBezTo>
                        <a:cubicBezTo>
                          <a:pt x="1624" y="702"/>
                          <a:pt x="1901" y="-407"/>
                          <a:pt x="1069" y="148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856" name="Freeform 1855">
                    <a:extLst>
                      <a:ext uri="{FF2B5EF4-FFF2-40B4-BE49-F238E27FC236}">
                        <a16:creationId xmlns:a16="http://schemas.microsoft.com/office/drawing/2014/main" id="{44FDD314-41F9-BC86-01ED-CDAD3DB48167}"/>
                      </a:ext>
                    </a:extLst>
                  </p:cNvPr>
                  <p:cNvSpPr/>
                  <p:nvPr/>
                </p:nvSpPr>
                <p:spPr>
                  <a:xfrm>
                    <a:off x="1999311" y="4592358"/>
                    <a:ext cx="3881" cy="1108"/>
                  </a:xfrm>
                  <a:custGeom>
                    <a:avLst/>
                    <a:gdLst>
                      <a:gd name="connsiteX0" fmla="*/ 1941 w 3881"/>
                      <a:gd name="connsiteY0" fmla="*/ 0 h 1108"/>
                      <a:gd name="connsiteX1" fmla="*/ 0 w 3881"/>
                      <a:gd name="connsiteY1" fmla="*/ 554 h 1108"/>
                      <a:gd name="connsiteX2" fmla="*/ 1941 w 3881"/>
                      <a:gd name="connsiteY2" fmla="*/ 1108 h 1108"/>
                      <a:gd name="connsiteX3" fmla="*/ 3881 w 3881"/>
                      <a:gd name="connsiteY3" fmla="*/ 554 h 1108"/>
                      <a:gd name="connsiteX4" fmla="*/ 1941 w 3881"/>
                      <a:gd name="connsiteY4" fmla="*/ 0 h 11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81" h="1108">
                        <a:moveTo>
                          <a:pt x="1941" y="0"/>
                        </a:moveTo>
                        <a:cubicBezTo>
                          <a:pt x="832" y="0"/>
                          <a:pt x="0" y="277"/>
                          <a:pt x="0" y="554"/>
                        </a:cubicBezTo>
                        <a:cubicBezTo>
                          <a:pt x="0" y="831"/>
                          <a:pt x="832" y="1108"/>
                          <a:pt x="1941" y="1108"/>
                        </a:cubicBezTo>
                        <a:cubicBezTo>
                          <a:pt x="3050" y="1108"/>
                          <a:pt x="3881" y="831"/>
                          <a:pt x="3881" y="554"/>
                        </a:cubicBezTo>
                        <a:cubicBezTo>
                          <a:pt x="3881" y="277"/>
                          <a:pt x="3050" y="0"/>
                          <a:pt x="1941" y="0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857" name="Freeform 1856">
                    <a:extLst>
                      <a:ext uri="{FF2B5EF4-FFF2-40B4-BE49-F238E27FC236}">
                        <a16:creationId xmlns:a16="http://schemas.microsoft.com/office/drawing/2014/main" id="{73CFD809-9C9A-DF6E-48EC-BE9EBE65650E}"/>
                      </a:ext>
                    </a:extLst>
                  </p:cNvPr>
                  <p:cNvSpPr/>
                  <p:nvPr/>
                </p:nvSpPr>
                <p:spPr>
                  <a:xfrm>
                    <a:off x="1988499" y="4522800"/>
                    <a:ext cx="1663" cy="1108"/>
                  </a:xfrm>
                  <a:custGeom>
                    <a:avLst/>
                    <a:gdLst>
                      <a:gd name="connsiteX0" fmla="*/ 832 w 1663"/>
                      <a:gd name="connsiteY0" fmla="*/ 0 h 1108"/>
                      <a:gd name="connsiteX1" fmla="*/ 0 w 1663"/>
                      <a:gd name="connsiteY1" fmla="*/ 554 h 1108"/>
                      <a:gd name="connsiteX2" fmla="*/ 832 w 1663"/>
                      <a:gd name="connsiteY2" fmla="*/ 1109 h 1108"/>
                      <a:gd name="connsiteX3" fmla="*/ 1663 w 1663"/>
                      <a:gd name="connsiteY3" fmla="*/ 554 h 1108"/>
                      <a:gd name="connsiteX4" fmla="*/ 832 w 1663"/>
                      <a:gd name="connsiteY4" fmla="*/ 0 h 11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63" h="1108">
                        <a:moveTo>
                          <a:pt x="832" y="0"/>
                        </a:moveTo>
                        <a:cubicBezTo>
                          <a:pt x="277" y="0"/>
                          <a:pt x="0" y="277"/>
                          <a:pt x="0" y="554"/>
                        </a:cubicBezTo>
                        <a:cubicBezTo>
                          <a:pt x="0" y="832"/>
                          <a:pt x="277" y="1109"/>
                          <a:pt x="832" y="1109"/>
                        </a:cubicBezTo>
                        <a:cubicBezTo>
                          <a:pt x="1386" y="1109"/>
                          <a:pt x="1663" y="832"/>
                          <a:pt x="1663" y="554"/>
                        </a:cubicBezTo>
                        <a:cubicBezTo>
                          <a:pt x="1663" y="277"/>
                          <a:pt x="1386" y="0"/>
                          <a:pt x="832" y="0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858" name="Freeform 1857">
                    <a:extLst>
                      <a:ext uri="{FF2B5EF4-FFF2-40B4-BE49-F238E27FC236}">
                        <a16:creationId xmlns:a16="http://schemas.microsoft.com/office/drawing/2014/main" id="{D4571476-91E7-36A6-09E0-D397CB912993}"/>
                      </a:ext>
                    </a:extLst>
                  </p:cNvPr>
                  <p:cNvSpPr/>
                  <p:nvPr/>
                </p:nvSpPr>
                <p:spPr>
                  <a:xfrm>
                    <a:off x="1988499" y="4388396"/>
                    <a:ext cx="1108" cy="1663"/>
                  </a:xfrm>
                  <a:custGeom>
                    <a:avLst/>
                    <a:gdLst>
                      <a:gd name="connsiteX0" fmla="*/ 554 w 1108"/>
                      <a:gd name="connsiteY0" fmla="*/ 1663 h 1663"/>
                      <a:gd name="connsiteX1" fmla="*/ 1109 w 1108"/>
                      <a:gd name="connsiteY1" fmla="*/ 832 h 1663"/>
                      <a:gd name="connsiteX2" fmla="*/ 554 w 1108"/>
                      <a:gd name="connsiteY2" fmla="*/ 0 h 1663"/>
                      <a:gd name="connsiteX3" fmla="*/ 0 w 1108"/>
                      <a:gd name="connsiteY3" fmla="*/ 832 h 1663"/>
                      <a:gd name="connsiteX4" fmla="*/ 554 w 1108"/>
                      <a:gd name="connsiteY4" fmla="*/ 1663 h 16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08" h="1663">
                        <a:moveTo>
                          <a:pt x="554" y="1663"/>
                        </a:moveTo>
                        <a:cubicBezTo>
                          <a:pt x="554" y="1663"/>
                          <a:pt x="1109" y="1386"/>
                          <a:pt x="1109" y="832"/>
                        </a:cubicBezTo>
                        <a:cubicBezTo>
                          <a:pt x="1109" y="277"/>
                          <a:pt x="1109" y="0"/>
                          <a:pt x="554" y="0"/>
                        </a:cubicBezTo>
                        <a:cubicBezTo>
                          <a:pt x="0" y="0"/>
                          <a:pt x="0" y="277"/>
                          <a:pt x="0" y="832"/>
                        </a:cubicBezTo>
                        <a:cubicBezTo>
                          <a:pt x="0" y="1386"/>
                          <a:pt x="0" y="1663"/>
                          <a:pt x="554" y="1663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859" name="Freeform 1858">
                    <a:extLst>
                      <a:ext uri="{FF2B5EF4-FFF2-40B4-BE49-F238E27FC236}">
                        <a16:creationId xmlns:a16="http://schemas.microsoft.com/office/drawing/2014/main" id="{97750396-8A8B-F9B4-F985-37885FA22193}"/>
                      </a:ext>
                    </a:extLst>
                  </p:cNvPr>
                  <p:cNvSpPr/>
                  <p:nvPr/>
                </p:nvSpPr>
                <p:spPr>
                  <a:xfrm>
                    <a:off x="1980823" y="4387388"/>
                    <a:ext cx="2625" cy="3728"/>
                  </a:xfrm>
                  <a:custGeom>
                    <a:avLst/>
                    <a:gdLst>
                      <a:gd name="connsiteX0" fmla="*/ 1299 w 2625"/>
                      <a:gd name="connsiteY0" fmla="*/ 1840 h 3728"/>
                      <a:gd name="connsiteX1" fmla="*/ 2408 w 2625"/>
                      <a:gd name="connsiteY1" fmla="*/ 731 h 3728"/>
                      <a:gd name="connsiteX2" fmla="*/ 468 w 2625"/>
                      <a:gd name="connsiteY2" fmla="*/ 731 h 3728"/>
                      <a:gd name="connsiteX3" fmla="*/ 191 w 2625"/>
                      <a:gd name="connsiteY3" fmla="*/ 3502 h 3728"/>
                      <a:gd name="connsiteX4" fmla="*/ 745 w 2625"/>
                      <a:gd name="connsiteY4" fmla="*/ 2671 h 3728"/>
                      <a:gd name="connsiteX5" fmla="*/ 1299 w 2625"/>
                      <a:gd name="connsiteY5" fmla="*/ 1840 h 37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25" h="3728">
                        <a:moveTo>
                          <a:pt x="1299" y="1840"/>
                        </a:moveTo>
                        <a:cubicBezTo>
                          <a:pt x="2408" y="1286"/>
                          <a:pt x="2963" y="1840"/>
                          <a:pt x="2408" y="731"/>
                        </a:cubicBezTo>
                        <a:cubicBezTo>
                          <a:pt x="1854" y="-100"/>
                          <a:pt x="468" y="-377"/>
                          <a:pt x="468" y="731"/>
                        </a:cubicBezTo>
                        <a:cubicBezTo>
                          <a:pt x="468" y="1840"/>
                          <a:pt x="-364" y="3225"/>
                          <a:pt x="191" y="3502"/>
                        </a:cubicBezTo>
                        <a:cubicBezTo>
                          <a:pt x="745" y="3779"/>
                          <a:pt x="1022" y="4057"/>
                          <a:pt x="745" y="2671"/>
                        </a:cubicBezTo>
                        <a:cubicBezTo>
                          <a:pt x="745" y="2671"/>
                          <a:pt x="191" y="2117"/>
                          <a:pt x="1299" y="1840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860" name="Freeform 1859">
                    <a:extLst>
                      <a:ext uri="{FF2B5EF4-FFF2-40B4-BE49-F238E27FC236}">
                        <a16:creationId xmlns:a16="http://schemas.microsoft.com/office/drawing/2014/main" id="{F3EA2540-B7AC-30B5-6B70-426EB42AB4BF}"/>
                      </a:ext>
                    </a:extLst>
                  </p:cNvPr>
                  <p:cNvSpPr/>
                  <p:nvPr/>
                </p:nvSpPr>
                <p:spPr>
                  <a:xfrm>
                    <a:off x="1980096" y="4381947"/>
                    <a:ext cx="9871" cy="4539"/>
                  </a:xfrm>
                  <a:custGeom>
                    <a:avLst/>
                    <a:gdLst>
                      <a:gd name="connsiteX0" fmla="*/ 2581 w 9871"/>
                      <a:gd name="connsiteY0" fmla="*/ 4232 h 4539"/>
                      <a:gd name="connsiteX1" fmla="*/ 3135 w 9871"/>
                      <a:gd name="connsiteY1" fmla="*/ 4232 h 4539"/>
                      <a:gd name="connsiteX2" fmla="*/ 2858 w 9871"/>
                      <a:gd name="connsiteY2" fmla="*/ 3123 h 4539"/>
                      <a:gd name="connsiteX3" fmla="*/ 4799 w 9871"/>
                      <a:gd name="connsiteY3" fmla="*/ 3123 h 4539"/>
                      <a:gd name="connsiteX4" fmla="*/ 6739 w 9871"/>
                      <a:gd name="connsiteY4" fmla="*/ 3123 h 4539"/>
                      <a:gd name="connsiteX5" fmla="*/ 8126 w 9871"/>
                      <a:gd name="connsiteY5" fmla="*/ 2569 h 4539"/>
                      <a:gd name="connsiteX6" fmla="*/ 9512 w 9871"/>
                      <a:gd name="connsiteY6" fmla="*/ 1737 h 4539"/>
                      <a:gd name="connsiteX7" fmla="*/ 9235 w 9871"/>
                      <a:gd name="connsiteY7" fmla="*/ 1460 h 4539"/>
                      <a:gd name="connsiteX8" fmla="*/ 7294 w 9871"/>
                      <a:gd name="connsiteY8" fmla="*/ 1460 h 4539"/>
                      <a:gd name="connsiteX9" fmla="*/ 5908 w 9871"/>
                      <a:gd name="connsiteY9" fmla="*/ 1183 h 4539"/>
                      <a:gd name="connsiteX10" fmla="*/ 5353 w 9871"/>
                      <a:gd name="connsiteY10" fmla="*/ 352 h 4539"/>
                      <a:gd name="connsiteX11" fmla="*/ 2858 w 9871"/>
                      <a:gd name="connsiteY11" fmla="*/ 906 h 4539"/>
                      <a:gd name="connsiteX12" fmla="*/ 640 w 9871"/>
                      <a:gd name="connsiteY12" fmla="*/ 2014 h 4539"/>
                      <a:gd name="connsiteX13" fmla="*/ 640 w 9871"/>
                      <a:gd name="connsiteY13" fmla="*/ 3677 h 4539"/>
                      <a:gd name="connsiteX14" fmla="*/ 2858 w 9871"/>
                      <a:gd name="connsiteY14" fmla="*/ 4509 h 45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9871" h="4539">
                        <a:moveTo>
                          <a:pt x="2581" y="4232"/>
                        </a:moveTo>
                        <a:cubicBezTo>
                          <a:pt x="3690" y="4232"/>
                          <a:pt x="3690" y="4786"/>
                          <a:pt x="3135" y="4232"/>
                        </a:cubicBezTo>
                        <a:cubicBezTo>
                          <a:pt x="2581" y="3954"/>
                          <a:pt x="2304" y="3954"/>
                          <a:pt x="2858" y="3123"/>
                        </a:cubicBezTo>
                        <a:cubicBezTo>
                          <a:pt x="3135" y="2569"/>
                          <a:pt x="3413" y="3123"/>
                          <a:pt x="4799" y="3123"/>
                        </a:cubicBezTo>
                        <a:cubicBezTo>
                          <a:pt x="6185" y="3123"/>
                          <a:pt x="5631" y="3123"/>
                          <a:pt x="6739" y="3123"/>
                        </a:cubicBezTo>
                        <a:cubicBezTo>
                          <a:pt x="7571" y="3123"/>
                          <a:pt x="7571" y="3123"/>
                          <a:pt x="8126" y="2569"/>
                        </a:cubicBezTo>
                        <a:cubicBezTo>
                          <a:pt x="8403" y="2014"/>
                          <a:pt x="8680" y="2014"/>
                          <a:pt x="9512" y="1737"/>
                        </a:cubicBezTo>
                        <a:cubicBezTo>
                          <a:pt x="10343" y="1737"/>
                          <a:pt x="9512" y="1460"/>
                          <a:pt x="9235" y="1460"/>
                        </a:cubicBezTo>
                        <a:cubicBezTo>
                          <a:pt x="8680" y="1460"/>
                          <a:pt x="8403" y="1460"/>
                          <a:pt x="7294" y="1460"/>
                        </a:cubicBezTo>
                        <a:cubicBezTo>
                          <a:pt x="6185" y="1460"/>
                          <a:pt x="6739" y="1460"/>
                          <a:pt x="5908" y="1183"/>
                        </a:cubicBezTo>
                        <a:cubicBezTo>
                          <a:pt x="5076" y="906"/>
                          <a:pt x="5908" y="1183"/>
                          <a:pt x="5353" y="352"/>
                        </a:cubicBezTo>
                        <a:cubicBezTo>
                          <a:pt x="4799" y="-480"/>
                          <a:pt x="4244" y="352"/>
                          <a:pt x="2858" y="906"/>
                        </a:cubicBezTo>
                        <a:cubicBezTo>
                          <a:pt x="1472" y="1460"/>
                          <a:pt x="1749" y="1183"/>
                          <a:pt x="640" y="2014"/>
                        </a:cubicBezTo>
                        <a:cubicBezTo>
                          <a:pt x="-469" y="2569"/>
                          <a:pt x="86" y="2569"/>
                          <a:pt x="640" y="3677"/>
                        </a:cubicBezTo>
                        <a:cubicBezTo>
                          <a:pt x="1195" y="4786"/>
                          <a:pt x="2858" y="4509"/>
                          <a:pt x="2858" y="4509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861" name="Freeform 1860">
                    <a:extLst>
                      <a:ext uri="{FF2B5EF4-FFF2-40B4-BE49-F238E27FC236}">
                        <a16:creationId xmlns:a16="http://schemas.microsoft.com/office/drawing/2014/main" id="{BDADCAE3-BC51-71C3-C25C-8BC336091EBE}"/>
                      </a:ext>
                    </a:extLst>
                  </p:cNvPr>
                  <p:cNvSpPr/>
                  <p:nvPr/>
                </p:nvSpPr>
                <p:spPr>
                  <a:xfrm>
                    <a:off x="1985726" y="4374263"/>
                    <a:ext cx="1108" cy="1108"/>
                  </a:xfrm>
                  <a:custGeom>
                    <a:avLst/>
                    <a:gdLst>
                      <a:gd name="connsiteX0" fmla="*/ 554 w 1108"/>
                      <a:gd name="connsiteY0" fmla="*/ 1109 h 1108"/>
                      <a:gd name="connsiteX1" fmla="*/ 1109 w 1108"/>
                      <a:gd name="connsiteY1" fmla="*/ 554 h 1108"/>
                      <a:gd name="connsiteX2" fmla="*/ 554 w 1108"/>
                      <a:gd name="connsiteY2" fmla="*/ 0 h 1108"/>
                      <a:gd name="connsiteX3" fmla="*/ 0 w 1108"/>
                      <a:gd name="connsiteY3" fmla="*/ 554 h 1108"/>
                      <a:gd name="connsiteX4" fmla="*/ 554 w 1108"/>
                      <a:gd name="connsiteY4" fmla="*/ 1109 h 11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08" h="1108">
                        <a:moveTo>
                          <a:pt x="554" y="1109"/>
                        </a:moveTo>
                        <a:cubicBezTo>
                          <a:pt x="832" y="1109"/>
                          <a:pt x="1109" y="1109"/>
                          <a:pt x="1109" y="554"/>
                        </a:cubicBezTo>
                        <a:cubicBezTo>
                          <a:pt x="1109" y="0"/>
                          <a:pt x="1109" y="0"/>
                          <a:pt x="554" y="0"/>
                        </a:cubicBezTo>
                        <a:cubicBezTo>
                          <a:pt x="0" y="0"/>
                          <a:pt x="0" y="0"/>
                          <a:pt x="0" y="554"/>
                        </a:cubicBezTo>
                        <a:cubicBezTo>
                          <a:pt x="0" y="1109"/>
                          <a:pt x="0" y="1109"/>
                          <a:pt x="554" y="1109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862" name="Freeform 1861">
                    <a:extLst>
                      <a:ext uri="{FF2B5EF4-FFF2-40B4-BE49-F238E27FC236}">
                        <a16:creationId xmlns:a16="http://schemas.microsoft.com/office/drawing/2014/main" id="{D717E08F-2957-8D3C-300C-AD83F642D72B}"/>
                      </a:ext>
                    </a:extLst>
                  </p:cNvPr>
                  <p:cNvSpPr/>
                  <p:nvPr/>
                </p:nvSpPr>
                <p:spPr>
                  <a:xfrm>
                    <a:off x="1953107" y="4371895"/>
                    <a:ext cx="3360" cy="3937"/>
                  </a:xfrm>
                  <a:custGeom>
                    <a:avLst/>
                    <a:gdLst>
                      <a:gd name="connsiteX0" fmla="*/ 1846 w 3360"/>
                      <a:gd name="connsiteY0" fmla="*/ 151 h 3937"/>
                      <a:gd name="connsiteX1" fmla="*/ 183 w 3360"/>
                      <a:gd name="connsiteY1" fmla="*/ 1259 h 3937"/>
                      <a:gd name="connsiteX2" fmla="*/ 1015 w 3360"/>
                      <a:gd name="connsiteY2" fmla="*/ 2645 h 3937"/>
                      <a:gd name="connsiteX3" fmla="*/ 2123 w 3360"/>
                      <a:gd name="connsiteY3" fmla="*/ 3754 h 3937"/>
                      <a:gd name="connsiteX4" fmla="*/ 2678 w 3360"/>
                      <a:gd name="connsiteY4" fmla="*/ 1814 h 3937"/>
                      <a:gd name="connsiteX5" fmla="*/ 3232 w 3360"/>
                      <a:gd name="connsiteY5" fmla="*/ 705 h 3937"/>
                      <a:gd name="connsiteX6" fmla="*/ 1846 w 3360"/>
                      <a:gd name="connsiteY6" fmla="*/ 151 h 39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360" h="3937">
                        <a:moveTo>
                          <a:pt x="1846" y="151"/>
                        </a:moveTo>
                        <a:cubicBezTo>
                          <a:pt x="1292" y="-403"/>
                          <a:pt x="737" y="705"/>
                          <a:pt x="183" y="1259"/>
                        </a:cubicBezTo>
                        <a:cubicBezTo>
                          <a:pt x="-372" y="1814"/>
                          <a:pt x="460" y="2368"/>
                          <a:pt x="1015" y="2645"/>
                        </a:cubicBezTo>
                        <a:cubicBezTo>
                          <a:pt x="1569" y="3199"/>
                          <a:pt x="2123" y="3754"/>
                          <a:pt x="2123" y="3754"/>
                        </a:cubicBezTo>
                        <a:cubicBezTo>
                          <a:pt x="2955" y="4585"/>
                          <a:pt x="2678" y="2368"/>
                          <a:pt x="2678" y="1814"/>
                        </a:cubicBezTo>
                        <a:cubicBezTo>
                          <a:pt x="2678" y="1259"/>
                          <a:pt x="2678" y="982"/>
                          <a:pt x="3232" y="705"/>
                        </a:cubicBezTo>
                        <a:cubicBezTo>
                          <a:pt x="3787" y="428"/>
                          <a:pt x="2401" y="705"/>
                          <a:pt x="1846" y="151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863" name="Freeform 1862">
                    <a:extLst>
                      <a:ext uri="{FF2B5EF4-FFF2-40B4-BE49-F238E27FC236}">
                        <a16:creationId xmlns:a16="http://schemas.microsoft.com/office/drawing/2014/main" id="{1C037A62-80E9-8670-4806-BE26BAB7C882}"/>
                      </a:ext>
                    </a:extLst>
                  </p:cNvPr>
                  <p:cNvSpPr/>
                  <p:nvPr/>
                </p:nvSpPr>
                <p:spPr>
                  <a:xfrm>
                    <a:off x="1967567" y="4359021"/>
                    <a:ext cx="3742" cy="2284"/>
                  </a:xfrm>
                  <a:custGeom>
                    <a:avLst/>
                    <a:gdLst>
                      <a:gd name="connsiteX0" fmla="*/ 2634 w 3742"/>
                      <a:gd name="connsiteY0" fmla="*/ 277 h 2284"/>
                      <a:gd name="connsiteX1" fmla="*/ 416 w 3742"/>
                      <a:gd name="connsiteY1" fmla="*/ 554 h 2284"/>
                      <a:gd name="connsiteX2" fmla="*/ 416 w 3742"/>
                      <a:gd name="connsiteY2" fmla="*/ 1940 h 2284"/>
                      <a:gd name="connsiteX3" fmla="*/ 2357 w 3742"/>
                      <a:gd name="connsiteY3" fmla="*/ 1663 h 2284"/>
                      <a:gd name="connsiteX4" fmla="*/ 2911 w 3742"/>
                      <a:gd name="connsiteY4" fmla="*/ 1940 h 2284"/>
                      <a:gd name="connsiteX5" fmla="*/ 3743 w 3742"/>
                      <a:gd name="connsiteY5" fmla="*/ 1109 h 2284"/>
                      <a:gd name="connsiteX6" fmla="*/ 2911 w 3742"/>
                      <a:gd name="connsiteY6" fmla="*/ 0 h 22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742" h="2284">
                        <a:moveTo>
                          <a:pt x="2634" y="277"/>
                        </a:moveTo>
                        <a:cubicBezTo>
                          <a:pt x="2079" y="-277"/>
                          <a:pt x="970" y="277"/>
                          <a:pt x="416" y="554"/>
                        </a:cubicBezTo>
                        <a:cubicBezTo>
                          <a:pt x="-139" y="832"/>
                          <a:pt x="-139" y="1663"/>
                          <a:pt x="416" y="1940"/>
                        </a:cubicBezTo>
                        <a:cubicBezTo>
                          <a:pt x="693" y="2494"/>
                          <a:pt x="1525" y="1940"/>
                          <a:pt x="2357" y="1663"/>
                        </a:cubicBezTo>
                        <a:cubicBezTo>
                          <a:pt x="3188" y="1663"/>
                          <a:pt x="2911" y="1940"/>
                          <a:pt x="2911" y="1940"/>
                        </a:cubicBezTo>
                        <a:cubicBezTo>
                          <a:pt x="2911" y="2771"/>
                          <a:pt x="3743" y="1940"/>
                          <a:pt x="3743" y="1109"/>
                        </a:cubicBezTo>
                        <a:cubicBezTo>
                          <a:pt x="3743" y="554"/>
                          <a:pt x="3743" y="554"/>
                          <a:pt x="2911" y="0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864" name="Freeform 1863">
                    <a:extLst>
                      <a:ext uri="{FF2B5EF4-FFF2-40B4-BE49-F238E27FC236}">
                        <a16:creationId xmlns:a16="http://schemas.microsoft.com/office/drawing/2014/main" id="{B33BB28C-7709-543A-FDFE-FE62B483655E}"/>
                      </a:ext>
                    </a:extLst>
                  </p:cNvPr>
                  <p:cNvSpPr/>
                  <p:nvPr/>
                </p:nvSpPr>
                <p:spPr>
                  <a:xfrm>
                    <a:off x="1994216" y="4400312"/>
                    <a:ext cx="1393" cy="3048"/>
                  </a:xfrm>
                  <a:custGeom>
                    <a:avLst/>
                    <a:gdLst>
                      <a:gd name="connsiteX0" fmla="*/ 936 w 1393"/>
                      <a:gd name="connsiteY0" fmla="*/ 0 h 3048"/>
                      <a:gd name="connsiteX1" fmla="*/ 104 w 1393"/>
                      <a:gd name="connsiteY1" fmla="*/ 832 h 3048"/>
                      <a:gd name="connsiteX2" fmla="*/ 381 w 1393"/>
                      <a:gd name="connsiteY2" fmla="*/ 1940 h 3048"/>
                      <a:gd name="connsiteX3" fmla="*/ 381 w 1393"/>
                      <a:gd name="connsiteY3" fmla="*/ 3048 h 3048"/>
                      <a:gd name="connsiteX4" fmla="*/ 1213 w 1393"/>
                      <a:gd name="connsiteY4" fmla="*/ 2217 h 3048"/>
                      <a:gd name="connsiteX5" fmla="*/ 936 w 1393"/>
                      <a:gd name="connsiteY5" fmla="*/ 0 h 30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93" h="3048">
                        <a:moveTo>
                          <a:pt x="936" y="0"/>
                        </a:moveTo>
                        <a:cubicBezTo>
                          <a:pt x="104" y="0"/>
                          <a:pt x="-173" y="0"/>
                          <a:pt x="104" y="832"/>
                        </a:cubicBezTo>
                        <a:cubicBezTo>
                          <a:pt x="381" y="1386"/>
                          <a:pt x="658" y="1386"/>
                          <a:pt x="381" y="1940"/>
                        </a:cubicBezTo>
                        <a:cubicBezTo>
                          <a:pt x="104" y="2494"/>
                          <a:pt x="-173" y="3048"/>
                          <a:pt x="381" y="3048"/>
                        </a:cubicBezTo>
                        <a:cubicBezTo>
                          <a:pt x="936" y="3048"/>
                          <a:pt x="1213" y="3048"/>
                          <a:pt x="1213" y="2217"/>
                        </a:cubicBezTo>
                        <a:cubicBezTo>
                          <a:pt x="1213" y="2217"/>
                          <a:pt x="1767" y="277"/>
                          <a:pt x="936" y="0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865" name="Freeform 1864">
                    <a:extLst>
                      <a:ext uri="{FF2B5EF4-FFF2-40B4-BE49-F238E27FC236}">
                        <a16:creationId xmlns:a16="http://schemas.microsoft.com/office/drawing/2014/main" id="{A406915D-499D-2E9D-B679-2876B4B522CB}"/>
                      </a:ext>
                    </a:extLst>
                  </p:cNvPr>
                  <p:cNvSpPr/>
                  <p:nvPr/>
                </p:nvSpPr>
                <p:spPr>
                  <a:xfrm>
                    <a:off x="1949825" y="4356926"/>
                    <a:ext cx="6760" cy="4796"/>
                  </a:xfrm>
                  <a:custGeom>
                    <a:avLst/>
                    <a:gdLst>
                      <a:gd name="connsiteX0" fmla="*/ 5959 w 6760"/>
                      <a:gd name="connsiteY0" fmla="*/ 1264 h 4796"/>
                      <a:gd name="connsiteX1" fmla="*/ 6237 w 6760"/>
                      <a:gd name="connsiteY1" fmla="*/ 155 h 4796"/>
                      <a:gd name="connsiteX2" fmla="*/ 3741 w 6760"/>
                      <a:gd name="connsiteY2" fmla="*/ 709 h 4796"/>
                      <a:gd name="connsiteX3" fmla="*/ 1524 w 6760"/>
                      <a:gd name="connsiteY3" fmla="*/ 155 h 4796"/>
                      <a:gd name="connsiteX4" fmla="*/ 137 w 6760"/>
                      <a:gd name="connsiteY4" fmla="*/ 1541 h 4796"/>
                      <a:gd name="connsiteX5" fmla="*/ 1246 w 6760"/>
                      <a:gd name="connsiteY5" fmla="*/ 4035 h 4796"/>
                      <a:gd name="connsiteX6" fmla="*/ 2355 w 6760"/>
                      <a:gd name="connsiteY6" fmla="*/ 4312 h 4796"/>
                      <a:gd name="connsiteX7" fmla="*/ 4019 w 6760"/>
                      <a:gd name="connsiteY7" fmla="*/ 4035 h 4796"/>
                      <a:gd name="connsiteX8" fmla="*/ 5128 w 6760"/>
                      <a:gd name="connsiteY8" fmla="*/ 4035 h 4796"/>
                      <a:gd name="connsiteX9" fmla="*/ 5682 w 6760"/>
                      <a:gd name="connsiteY9" fmla="*/ 2926 h 4796"/>
                      <a:gd name="connsiteX10" fmla="*/ 6514 w 6760"/>
                      <a:gd name="connsiteY10" fmla="*/ 4035 h 4796"/>
                      <a:gd name="connsiteX11" fmla="*/ 6514 w 6760"/>
                      <a:gd name="connsiteY11" fmla="*/ 2649 h 4796"/>
                      <a:gd name="connsiteX12" fmla="*/ 5682 w 6760"/>
                      <a:gd name="connsiteY12" fmla="*/ 1818 h 47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6760" h="4796">
                        <a:moveTo>
                          <a:pt x="5959" y="1264"/>
                        </a:moveTo>
                        <a:cubicBezTo>
                          <a:pt x="5405" y="986"/>
                          <a:pt x="5405" y="709"/>
                          <a:pt x="6237" y="155"/>
                        </a:cubicBezTo>
                        <a:cubicBezTo>
                          <a:pt x="7068" y="-399"/>
                          <a:pt x="4850" y="709"/>
                          <a:pt x="3741" y="709"/>
                        </a:cubicBezTo>
                        <a:cubicBezTo>
                          <a:pt x="2633" y="709"/>
                          <a:pt x="3187" y="-122"/>
                          <a:pt x="1524" y="155"/>
                        </a:cubicBezTo>
                        <a:cubicBezTo>
                          <a:pt x="-140" y="155"/>
                          <a:pt x="-140" y="709"/>
                          <a:pt x="137" y="1541"/>
                        </a:cubicBezTo>
                        <a:cubicBezTo>
                          <a:pt x="692" y="2372"/>
                          <a:pt x="137" y="2926"/>
                          <a:pt x="1246" y="4035"/>
                        </a:cubicBezTo>
                        <a:cubicBezTo>
                          <a:pt x="2078" y="5143"/>
                          <a:pt x="2078" y="4866"/>
                          <a:pt x="2355" y="4312"/>
                        </a:cubicBezTo>
                        <a:cubicBezTo>
                          <a:pt x="2633" y="3758"/>
                          <a:pt x="2910" y="4312"/>
                          <a:pt x="4019" y="4035"/>
                        </a:cubicBezTo>
                        <a:cubicBezTo>
                          <a:pt x="5128" y="3481"/>
                          <a:pt x="4019" y="4035"/>
                          <a:pt x="5128" y="4035"/>
                        </a:cubicBezTo>
                        <a:cubicBezTo>
                          <a:pt x="6237" y="4035"/>
                          <a:pt x="5682" y="3481"/>
                          <a:pt x="5682" y="2926"/>
                        </a:cubicBezTo>
                        <a:cubicBezTo>
                          <a:pt x="5682" y="2372"/>
                          <a:pt x="6514" y="4035"/>
                          <a:pt x="6514" y="4035"/>
                        </a:cubicBezTo>
                        <a:cubicBezTo>
                          <a:pt x="7068" y="4589"/>
                          <a:pt x="6514" y="3481"/>
                          <a:pt x="6514" y="2649"/>
                        </a:cubicBezTo>
                        <a:cubicBezTo>
                          <a:pt x="6514" y="1818"/>
                          <a:pt x="6514" y="2095"/>
                          <a:pt x="5682" y="1818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866" name="Freeform 1865">
                    <a:extLst>
                      <a:ext uri="{FF2B5EF4-FFF2-40B4-BE49-F238E27FC236}">
                        <a16:creationId xmlns:a16="http://schemas.microsoft.com/office/drawing/2014/main" id="{2F930F3A-37FB-890B-AAEC-7FBC50C896AF}"/>
                      </a:ext>
                    </a:extLst>
                  </p:cNvPr>
                  <p:cNvSpPr/>
                  <p:nvPr/>
                </p:nvSpPr>
                <p:spPr>
                  <a:xfrm>
                    <a:off x="1939428" y="4353479"/>
                    <a:ext cx="1108" cy="554"/>
                  </a:xfrm>
                  <a:custGeom>
                    <a:avLst/>
                    <a:gdLst>
                      <a:gd name="connsiteX0" fmla="*/ 1109 w 1108"/>
                      <a:gd name="connsiteY0" fmla="*/ 277 h 554"/>
                      <a:gd name="connsiteX1" fmla="*/ 554 w 1108"/>
                      <a:gd name="connsiteY1" fmla="*/ 554 h 554"/>
                      <a:gd name="connsiteX2" fmla="*/ 0 w 1108"/>
                      <a:gd name="connsiteY2" fmla="*/ 277 h 554"/>
                      <a:gd name="connsiteX3" fmla="*/ 554 w 1108"/>
                      <a:gd name="connsiteY3" fmla="*/ 0 h 554"/>
                      <a:gd name="connsiteX4" fmla="*/ 1109 w 1108"/>
                      <a:gd name="connsiteY4" fmla="*/ 277 h 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08" h="554">
                        <a:moveTo>
                          <a:pt x="1109" y="277"/>
                        </a:moveTo>
                        <a:cubicBezTo>
                          <a:pt x="1109" y="430"/>
                          <a:pt x="861" y="554"/>
                          <a:pt x="554" y="554"/>
                        </a:cubicBezTo>
                        <a:cubicBezTo>
                          <a:pt x="248" y="554"/>
                          <a:pt x="0" y="430"/>
                          <a:pt x="0" y="277"/>
                        </a:cubicBezTo>
                        <a:cubicBezTo>
                          <a:pt x="0" y="124"/>
                          <a:pt x="248" y="0"/>
                          <a:pt x="554" y="0"/>
                        </a:cubicBezTo>
                        <a:cubicBezTo>
                          <a:pt x="861" y="0"/>
                          <a:pt x="1109" y="124"/>
                          <a:pt x="1109" y="277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867" name="Freeform 1866">
                    <a:extLst>
                      <a:ext uri="{FF2B5EF4-FFF2-40B4-BE49-F238E27FC236}">
                        <a16:creationId xmlns:a16="http://schemas.microsoft.com/office/drawing/2014/main" id="{11C01148-EDD4-10DB-8077-969F093880FC}"/>
                      </a:ext>
                    </a:extLst>
                  </p:cNvPr>
                  <p:cNvSpPr/>
                  <p:nvPr/>
                </p:nvSpPr>
                <p:spPr>
                  <a:xfrm>
                    <a:off x="1936378" y="4333843"/>
                    <a:ext cx="2742" cy="2454"/>
                  </a:xfrm>
                  <a:custGeom>
                    <a:avLst/>
                    <a:gdLst>
                      <a:gd name="connsiteX0" fmla="*/ 832 w 2742"/>
                      <a:gd name="connsiteY0" fmla="*/ 2454 h 2454"/>
                      <a:gd name="connsiteX1" fmla="*/ 1109 w 2742"/>
                      <a:gd name="connsiteY1" fmla="*/ 1623 h 2454"/>
                      <a:gd name="connsiteX2" fmla="*/ 2218 w 2742"/>
                      <a:gd name="connsiteY2" fmla="*/ 1069 h 2454"/>
                      <a:gd name="connsiteX3" fmla="*/ 2218 w 2742"/>
                      <a:gd name="connsiteY3" fmla="*/ 237 h 2454"/>
                      <a:gd name="connsiteX4" fmla="*/ 832 w 2742"/>
                      <a:gd name="connsiteY4" fmla="*/ 514 h 2454"/>
                      <a:gd name="connsiteX5" fmla="*/ 0 w 2742"/>
                      <a:gd name="connsiteY5" fmla="*/ 1346 h 2454"/>
                      <a:gd name="connsiteX6" fmla="*/ 554 w 2742"/>
                      <a:gd name="connsiteY6" fmla="*/ 2454 h 24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742" h="2454">
                        <a:moveTo>
                          <a:pt x="832" y="2454"/>
                        </a:moveTo>
                        <a:cubicBezTo>
                          <a:pt x="1386" y="2454"/>
                          <a:pt x="1109" y="2177"/>
                          <a:pt x="1109" y="1623"/>
                        </a:cubicBezTo>
                        <a:cubicBezTo>
                          <a:pt x="1109" y="1069"/>
                          <a:pt x="2218" y="1069"/>
                          <a:pt x="2218" y="1069"/>
                        </a:cubicBezTo>
                        <a:cubicBezTo>
                          <a:pt x="3050" y="1069"/>
                          <a:pt x="2772" y="792"/>
                          <a:pt x="2218" y="237"/>
                        </a:cubicBezTo>
                        <a:cubicBezTo>
                          <a:pt x="1663" y="-317"/>
                          <a:pt x="1386" y="237"/>
                          <a:pt x="832" y="514"/>
                        </a:cubicBezTo>
                        <a:cubicBezTo>
                          <a:pt x="277" y="514"/>
                          <a:pt x="277" y="792"/>
                          <a:pt x="0" y="1346"/>
                        </a:cubicBezTo>
                        <a:cubicBezTo>
                          <a:pt x="0" y="1900"/>
                          <a:pt x="0" y="2177"/>
                          <a:pt x="554" y="2454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868" name="Freeform 1867">
                    <a:extLst>
                      <a:ext uri="{FF2B5EF4-FFF2-40B4-BE49-F238E27FC236}">
                        <a16:creationId xmlns:a16="http://schemas.microsoft.com/office/drawing/2014/main" id="{FEDB6D47-8F17-753E-2CA2-A1A826C4CEB0}"/>
                      </a:ext>
                    </a:extLst>
                  </p:cNvPr>
                  <p:cNvSpPr/>
                  <p:nvPr/>
                </p:nvSpPr>
                <p:spPr>
                  <a:xfrm>
                    <a:off x="1939907" y="4332309"/>
                    <a:ext cx="1708" cy="1063"/>
                  </a:xfrm>
                  <a:custGeom>
                    <a:avLst/>
                    <a:gdLst>
                      <a:gd name="connsiteX0" fmla="*/ 630 w 1708"/>
                      <a:gd name="connsiteY0" fmla="*/ 386 h 1063"/>
                      <a:gd name="connsiteX1" fmla="*/ 76 w 1708"/>
                      <a:gd name="connsiteY1" fmla="*/ 940 h 1063"/>
                      <a:gd name="connsiteX2" fmla="*/ 907 w 1708"/>
                      <a:gd name="connsiteY2" fmla="*/ 940 h 1063"/>
                      <a:gd name="connsiteX3" fmla="*/ 1462 w 1708"/>
                      <a:gd name="connsiteY3" fmla="*/ 940 h 1063"/>
                      <a:gd name="connsiteX4" fmla="*/ 1462 w 1708"/>
                      <a:gd name="connsiteY4" fmla="*/ 109 h 1063"/>
                      <a:gd name="connsiteX5" fmla="*/ 630 w 1708"/>
                      <a:gd name="connsiteY5" fmla="*/ 663 h 10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08" h="1063">
                        <a:moveTo>
                          <a:pt x="630" y="386"/>
                        </a:moveTo>
                        <a:cubicBezTo>
                          <a:pt x="353" y="940"/>
                          <a:pt x="-202" y="663"/>
                          <a:pt x="76" y="940"/>
                        </a:cubicBezTo>
                        <a:cubicBezTo>
                          <a:pt x="353" y="1217"/>
                          <a:pt x="907" y="940"/>
                          <a:pt x="907" y="940"/>
                        </a:cubicBezTo>
                        <a:cubicBezTo>
                          <a:pt x="1462" y="663"/>
                          <a:pt x="907" y="940"/>
                          <a:pt x="1462" y="940"/>
                        </a:cubicBezTo>
                        <a:cubicBezTo>
                          <a:pt x="2016" y="940"/>
                          <a:pt x="1462" y="386"/>
                          <a:pt x="1462" y="109"/>
                        </a:cubicBezTo>
                        <a:cubicBezTo>
                          <a:pt x="1462" y="-168"/>
                          <a:pt x="907" y="109"/>
                          <a:pt x="630" y="663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869" name="Freeform 1868">
                    <a:extLst>
                      <a:ext uri="{FF2B5EF4-FFF2-40B4-BE49-F238E27FC236}">
                        <a16:creationId xmlns:a16="http://schemas.microsoft.com/office/drawing/2014/main" id="{7785A197-FAC4-2A9D-91C3-64CFF223936B}"/>
                      </a:ext>
                    </a:extLst>
                  </p:cNvPr>
                  <p:cNvSpPr/>
                  <p:nvPr/>
                </p:nvSpPr>
                <p:spPr>
                  <a:xfrm>
                    <a:off x="1951904" y="4554946"/>
                    <a:ext cx="2217" cy="1108"/>
                  </a:xfrm>
                  <a:custGeom>
                    <a:avLst/>
                    <a:gdLst>
                      <a:gd name="connsiteX0" fmla="*/ 1109 w 2217"/>
                      <a:gd name="connsiteY0" fmla="*/ 0 h 1108"/>
                      <a:gd name="connsiteX1" fmla="*/ 0 w 2217"/>
                      <a:gd name="connsiteY1" fmla="*/ 554 h 1108"/>
                      <a:gd name="connsiteX2" fmla="*/ 1109 w 2217"/>
                      <a:gd name="connsiteY2" fmla="*/ 1108 h 1108"/>
                      <a:gd name="connsiteX3" fmla="*/ 2218 w 2217"/>
                      <a:gd name="connsiteY3" fmla="*/ 554 h 1108"/>
                      <a:gd name="connsiteX4" fmla="*/ 1109 w 2217"/>
                      <a:gd name="connsiteY4" fmla="*/ 0 h 11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7" h="1108">
                        <a:moveTo>
                          <a:pt x="1109" y="0"/>
                        </a:moveTo>
                        <a:cubicBezTo>
                          <a:pt x="554" y="0"/>
                          <a:pt x="0" y="277"/>
                          <a:pt x="0" y="554"/>
                        </a:cubicBezTo>
                        <a:cubicBezTo>
                          <a:pt x="0" y="831"/>
                          <a:pt x="554" y="1108"/>
                          <a:pt x="1109" y="1108"/>
                        </a:cubicBezTo>
                        <a:cubicBezTo>
                          <a:pt x="1663" y="1108"/>
                          <a:pt x="2218" y="831"/>
                          <a:pt x="2218" y="554"/>
                        </a:cubicBezTo>
                        <a:cubicBezTo>
                          <a:pt x="2218" y="277"/>
                          <a:pt x="1663" y="0"/>
                          <a:pt x="1109" y="0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870" name="Freeform 1869">
                    <a:extLst>
                      <a:ext uri="{FF2B5EF4-FFF2-40B4-BE49-F238E27FC236}">
                        <a16:creationId xmlns:a16="http://schemas.microsoft.com/office/drawing/2014/main" id="{8B11FA76-7442-42CC-846A-80A4FB5AB3BB}"/>
                      </a:ext>
                    </a:extLst>
                  </p:cNvPr>
                  <p:cNvSpPr/>
                  <p:nvPr/>
                </p:nvSpPr>
                <p:spPr>
                  <a:xfrm>
                    <a:off x="1931943" y="4550199"/>
                    <a:ext cx="1965" cy="1478"/>
                  </a:xfrm>
                  <a:custGeom>
                    <a:avLst/>
                    <a:gdLst>
                      <a:gd name="connsiteX0" fmla="*/ 1386 w 1965"/>
                      <a:gd name="connsiteY0" fmla="*/ 1422 h 1478"/>
                      <a:gd name="connsiteX1" fmla="*/ 1663 w 1965"/>
                      <a:gd name="connsiteY1" fmla="*/ 36 h 1478"/>
                      <a:gd name="connsiteX2" fmla="*/ 832 w 1965"/>
                      <a:gd name="connsiteY2" fmla="*/ 868 h 1478"/>
                      <a:gd name="connsiteX3" fmla="*/ 0 w 1965"/>
                      <a:gd name="connsiteY3" fmla="*/ 868 h 1478"/>
                      <a:gd name="connsiteX4" fmla="*/ 1386 w 1965"/>
                      <a:gd name="connsiteY4" fmla="*/ 1422 h 14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65" h="1478">
                        <a:moveTo>
                          <a:pt x="1386" y="1422"/>
                        </a:moveTo>
                        <a:cubicBezTo>
                          <a:pt x="1941" y="1145"/>
                          <a:pt x="2218" y="-241"/>
                          <a:pt x="1663" y="36"/>
                        </a:cubicBezTo>
                        <a:cubicBezTo>
                          <a:pt x="1109" y="313"/>
                          <a:pt x="1663" y="868"/>
                          <a:pt x="832" y="868"/>
                        </a:cubicBezTo>
                        <a:cubicBezTo>
                          <a:pt x="832" y="868"/>
                          <a:pt x="0" y="868"/>
                          <a:pt x="0" y="868"/>
                        </a:cubicBezTo>
                        <a:cubicBezTo>
                          <a:pt x="0" y="868"/>
                          <a:pt x="832" y="1699"/>
                          <a:pt x="1386" y="1422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871" name="Freeform 1870">
                    <a:extLst>
                      <a:ext uri="{FF2B5EF4-FFF2-40B4-BE49-F238E27FC236}">
                        <a16:creationId xmlns:a16="http://schemas.microsoft.com/office/drawing/2014/main" id="{DDBD3609-7BBA-39BE-77E9-8DA63E22A97A}"/>
                      </a:ext>
                    </a:extLst>
                  </p:cNvPr>
                  <p:cNvSpPr/>
                  <p:nvPr/>
                </p:nvSpPr>
                <p:spPr>
                  <a:xfrm>
                    <a:off x="1917249" y="4503124"/>
                    <a:ext cx="2772" cy="554"/>
                  </a:xfrm>
                  <a:custGeom>
                    <a:avLst/>
                    <a:gdLst>
                      <a:gd name="connsiteX0" fmla="*/ 0 w 2772"/>
                      <a:gd name="connsiteY0" fmla="*/ 0 h 554"/>
                      <a:gd name="connsiteX1" fmla="*/ 0 w 2772"/>
                      <a:gd name="connsiteY1" fmla="*/ 277 h 554"/>
                      <a:gd name="connsiteX2" fmla="*/ 0 w 2772"/>
                      <a:gd name="connsiteY2" fmla="*/ 554 h 554"/>
                      <a:gd name="connsiteX3" fmla="*/ 0 w 2772"/>
                      <a:gd name="connsiteY3" fmla="*/ 277 h 554"/>
                      <a:gd name="connsiteX4" fmla="*/ 0 w 2772"/>
                      <a:gd name="connsiteY4" fmla="*/ 0 h 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72" h="554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277"/>
                        </a:cubicBezTo>
                        <a:cubicBezTo>
                          <a:pt x="0" y="554"/>
                          <a:pt x="0" y="554"/>
                          <a:pt x="0" y="554"/>
                        </a:cubicBezTo>
                        <a:cubicBezTo>
                          <a:pt x="0" y="554"/>
                          <a:pt x="0" y="554"/>
                          <a:pt x="0" y="277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872" name="Freeform 1871">
                    <a:extLst>
                      <a:ext uri="{FF2B5EF4-FFF2-40B4-BE49-F238E27FC236}">
                        <a16:creationId xmlns:a16="http://schemas.microsoft.com/office/drawing/2014/main" id="{9955E917-F3A8-0945-389D-7BF298477298}"/>
                      </a:ext>
                    </a:extLst>
                  </p:cNvPr>
                  <p:cNvSpPr/>
                  <p:nvPr/>
                </p:nvSpPr>
                <p:spPr>
                  <a:xfrm>
                    <a:off x="1921384" y="4504882"/>
                    <a:ext cx="2796" cy="1413"/>
                  </a:xfrm>
                  <a:custGeom>
                    <a:avLst/>
                    <a:gdLst>
                      <a:gd name="connsiteX0" fmla="*/ 1410 w 2796"/>
                      <a:gd name="connsiteY0" fmla="*/ 182 h 1413"/>
                      <a:gd name="connsiteX1" fmla="*/ 24 w 2796"/>
                      <a:gd name="connsiteY1" fmla="*/ 459 h 1413"/>
                      <a:gd name="connsiteX2" fmla="*/ 1965 w 2796"/>
                      <a:gd name="connsiteY2" fmla="*/ 1290 h 1413"/>
                      <a:gd name="connsiteX3" fmla="*/ 2796 w 2796"/>
                      <a:gd name="connsiteY3" fmla="*/ 1290 h 1413"/>
                      <a:gd name="connsiteX4" fmla="*/ 1410 w 2796"/>
                      <a:gd name="connsiteY4" fmla="*/ 182 h 14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96" h="1413">
                        <a:moveTo>
                          <a:pt x="1410" y="182"/>
                        </a:moveTo>
                        <a:cubicBezTo>
                          <a:pt x="856" y="-95"/>
                          <a:pt x="301" y="-95"/>
                          <a:pt x="24" y="459"/>
                        </a:cubicBezTo>
                        <a:cubicBezTo>
                          <a:pt x="-253" y="1013"/>
                          <a:pt x="1965" y="1290"/>
                          <a:pt x="1965" y="1290"/>
                        </a:cubicBezTo>
                        <a:cubicBezTo>
                          <a:pt x="2796" y="1568"/>
                          <a:pt x="2796" y="1290"/>
                          <a:pt x="2796" y="1290"/>
                        </a:cubicBezTo>
                        <a:cubicBezTo>
                          <a:pt x="2796" y="1290"/>
                          <a:pt x="1965" y="736"/>
                          <a:pt x="1410" y="182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873" name="Freeform 1872">
                    <a:extLst>
                      <a:ext uri="{FF2B5EF4-FFF2-40B4-BE49-F238E27FC236}">
                        <a16:creationId xmlns:a16="http://schemas.microsoft.com/office/drawing/2014/main" id="{8635B5F8-2DCD-384A-7E9C-DCB7147D257C}"/>
                      </a:ext>
                    </a:extLst>
                  </p:cNvPr>
                  <p:cNvSpPr/>
                  <p:nvPr/>
                </p:nvSpPr>
                <p:spPr>
                  <a:xfrm>
                    <a:off x="1860693" y="4595960"/>
                    <a:ext cx="1663" cy="1108"/>
                  </a:xfrm>
                  <a:custGeom>
                    <a:avLst/>
                    <a:gdLst>
                      <a:gd name="connsiteX0" fmla="*/ 832 w 1663"/>
                      <a:gd name="connsiteY0" fmla="*/ 0 h 1108"/>
                      <a:gd name="connsiteX1" fmla="*/ 0 w 1663"/>
                      <a:gd name="connsiteY1" fmla="*/ 554 h 1108"/>
                      <a:gd name="connsiteX2" fmla="*/ 832 w 1663"/>
                      <a:gd name="connsiteY2" fmla="*/ 1109 h 1108"/>
                      <a:gd name="connsiteX3" fmla="*/ 1663 w 1663"/>
                      <a:gd name="connsiteY3" fmla="*/ 554 h 1108"/>
                      <a:gd name="connsiteX4" fmla="*/ 832 w 1663"/>
                      <a:gd name="connsiteY4" fmla="*/ 0 h 11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63" h="1108">
                        <a:moveTo>
                          <a:pt x="832" y="0"/>
                        </a:moveTo>
                        <a:cubicBezTo>
                          <a:pt x="277" y="0"/>
                          <a:pt x="0" y="0"/>
                          <a:pt x="0" y="554"/>
                        </a:cubicBezTo>
                        <a:cubicBezTo>
                          <a:pt x="0" y="1109"/>
                          <a:pt x="277" y="1109"/>
                          <a:pt x="832" y="1109"/>
                        </a:cubicBezTo>
                        <a:cubicBezTo>
                          <a:pt x="1386" y="1109"/>
                          <a:pt x="1663" y="1109"/>
                          <a:pt x="1663" y="554"/>
                        </a:cubicBezTo>
                        <a:cubicBezTo>
                          <a:pt x="1663" y="0"/>
                          <a:pt x="1386" y="0"/>
                          <a:pt x="832" y="0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874" name="Freeform 1873">
                    <a:extLst>
                      <a:ext uri="{FF2B5EF4-FFF2-40B4-BE49-F238E27FC236}">
                        <a16:creationId xmlns:a16="http://schemas.microsoft.com/office/drawing/2014/main" id="{6103D7A7-EBE3-6BAD-8140-896964941B46}"/>
                      </a:ext>
                    </a:extLst>
                  </p:cNvPr>
                  <p:cNvSpPr/>
                  <p:nvPr/>
                </p:nvSpPr>
                <p:spPr>
                  <a:xfrm>
                    <a:off x="1837960" y="4578224"/>
                    <a:ext cx="1108" cy="554"/>
                  </a:xfrm>
                  <a:custGeom>
                    <a:avLst/>
                    <a:gdLst>
                      <a:gd name="connsiteX0" fmla="*/ 554 w 1108"/>
                      <a:gd name="connsiteY0" fmla="*/ 0 h 554"/>
                      <a:gd name="connsiteX1" fmla="*/ 0 w 1108"/>
                      <a:gd name="connsiteY1" fmla="*/ 277 h 554"/>
                      <a:gd name="connsiteX2" fmla="*/ 554 w 1108"/>
                      <a:gd name="connsiteY2" fmla="*/ 554 h 554"/>
                      <a:gd name="connsiteX3" fmla="*/ 1109 w 1108"/>
                      <a:gd name="connsiteY3" fmla="*/ 277 h 554"/>
                      <a:gd name="connsiteX4" fmla="*/ 554 w 1108"/>
                      <a:gd name="connsiteY4" fmla="*/ 0 h 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08" h="554">
                        <a:moveTo>
                          <a:pt x="554" y="0"/>
                        </a:moveTo>
                        <a:cubicBezTo>
                          <a:pt x="277" y="0"/>
                          <a:pt x="0" y="0"/>
                          <a:pt x="0" y="277"/>
                        </a:cubicBezTo>
                        <a:cubicBezTo>
                          <a:pt x="0" y="554"/>
                          <a:pt x="0" y="554"/>
                          <a:pt x="554" y="554"/>
                        </a:cubicBezTo>
                        <a:cubicBezTo>
                          <a:pt x="1109" y="554"/>
                          <a:pt x="1109" y="554"/>
                          <a:pt x="1109" y="277"/>
                        </a:cubicBezTo>
                        <a:cubicBezTo>
                          <a:pt x="1109" y="0"/>
                          <a:pt x="1109" y="0"/>
                          <a:pt x="554" y="0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875" name="Freeform 1874">
                    <a:extLst>
                      <a:ext uri="{FF2B5EF4-FFF2-40B4-BE49-F238E27FC236}">
                        <a16:creationId xmlns:a16="http://schemas.microsoft.com/office/drawing/2014/main" id="{35532996-1C6E-D1BA-3801-9FB3A1562423}"/>
                      </a:ext>
                    </a:extLst>
                  </p:cNvPr>
                  <p:cNvSpPr/>
                  <p:nvPr/>
                </p:nvSpPr>
                <p:spPr>
                  <a:xfrm>
                    <a:off x="1842673" y="4575453"/>
                    <a:ext cx="1663" cy="1108"/>
                  </a:xfrm>
                  <a:custGeom>
                    <a:avLst/>
                    <a:gdLst>
                      <a:gd name="connsiteX0" fmla="*/ 832 w 1663"/>
                      <a:gd name="connsiteY0" fmla="*/ 0 h 1108"/>
                      <a:gd name="connsiteX1" fmla="*/ 0 w 1663"/>
                      <a:gd name="connsiteY1" fmla="*/ 554 h 1108"/>
                      <a:gd name="connsiteX2" fmla="*/ 832 w 1663"/>
                      <a:gd name="connsiteY2" fmla="*/ 1109 h 1108"/>
                      <a:gd name="connsiteX3" fmla="*/ 1663 w 1663"/>
                      <a:gd name="connsiteY3" fmla="*/ 554 h 1108"/>
                      <a:gd name="connsiteX4" fmla="*/ 832 w 1663"/>
                      <a:gd name="connsiteY4" fmla="*/ 0 h 11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63" h="1108">
                        <a:moveTo>
                          <a:pt x="832" y="0"/>
                        </a:moveTo>
                        <a:cubicBezTo>
                          <a:pt x="277" y="0"/>
                          <a:pt x="0" y="0"/>
                          <a:pt x="0" y="554"/>
                        </a:cubicBezTo>
                        <a:cubicBezTo>
                          <a:pt x="0" y="1109"/>
                          <a:pt x="277" y="1109"/>
                          <a:pt x="832" y="1109"/>
                        </a:cubicBezTo>
                        <a:cubicBezTo>
                          <a:pt x="1386" y="1109"/>
                          <a:pt x="1663" y="1109"/>
                          <a:pt x="1663" y="554"/>
                        </a:cubicBezTo>
                        <a:cubicBezTo>
                          <a:pt x="1663" y="0"/>
                          <a:pt x="1109" y="0"/>
                          <a:pt x="832" y="0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876" name="Freeform 1875">
                    <a:extLst>
                      <a:ext uri="{FF2B5EF4-FFF2-40B4-BE49-F238E27FC236}">
                        <a16:creationId xmlns:a16="http://schemas.microsoft.com/office/drawing/2014/main" id="{15851110-3365-26E5-C691-19D80EB61FE3}"/>
                      </a:ext>
                    </a:extLst>
                  </p:cNvPr>
                  <p:cNvSpPr/>
                  <p:nvPr/>
                </p:nvSpPr>
                <p:spPr>
                  <a:xfrm>
                    <a:off x="1839346" y="4573236"/>
                    <a:ext cx="2217" cy="1662"/>
                  </a:xfrm>
                  <a:custGeom>
                    <a:avLst/>
                    <a:gdLst>
                      <a:gd name="connsiteX0" fmla="*/ 1109 w 2217"/>
                      <a:gd name="connsiteY0" fmla="*/ 0 h 1662"/>
                      <a:gd name="connsiteX1" fmla="*/ 0 w 2217"/>
                      <a:gd name="connsiteY1" fmla="*/ 831 h 1662"/>
                      <a:gd name="connsiteX2" fmla="*/ 1109 w 2217"/>
                      <a:gd name="connsiteY2" fmla="*/ 1663 h 1662"/>
                      <a:gd name="connsiteX3" fmla="*/ 2218 w 2217"/>
                      <a:gd name="connsiteY3" fmla="*/ 831 h 1662"/>
                      <a:gd name="connsiteX4" fmla="*/ 1109 w 2217"/>
                      <a:gd name="connsiteY4" fmla="*/ 0 h 16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7" h="1662">
                        <a:moveTo>
                          <a:pt x="1109" y="0"/>
                        </a:moveTo>
                        <a:cubicBezTo>
                          <a:pt x="554" y="0"/>
                          <a:pt x="0" y="277"/>
                          <a:pt x="0" y="831"/>
                        </a:cubicBezTo>
                        <a:cubicBezTo>
                          <a:pt x="0" y="1386"/>
                          <a:pt x="554" y="1663"/>
                          <a:pt x="1109" y="1663"/>
                        </a:cubicBezTo>
                        <a:cubicBezTo>
                          <a:pt x="1663" y="1663"/>
                          <a:pt x="2218" y="1386"/>
                          <a:pt x="2218" y="831"/>
                        </a:cubicBezTo>
                        <a:cubicBezTo>
                          <a:pt x="2218" y="277"/>
                          <a:pt x="1663" y="0"/>
                          <a:pt x="1109" y="0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877" name="Freeform 1876">
                    <a:extLst>
                      <a:ext uri="{FF2B5EF4-FFF2-40B4-BE49-F238E27FC236}">
                        <a16:creationId xmlns:a16="http://schemas.microsoft.com/office/drawing/2014/main" id="{9E0095AA-F686-F774-67BA-2609A2D1250B}"/>
                      </a:ext>
                    </a:extLst>
                  </p:cNvPr>
                  <p:cNvSpPr/>
                  <p:nvPr/>
                </p:nvSpPr>
                <p:spPr>
                  <a:xfrm>
                    <a:off x="1864263" y="4581200"/>
                    <a:ext cx="8340" cy="8109"/>
                  </a:xfrm>
                  <a:custGeom>
                    <a:avLst/>
                    <a:gdLst>
                      <a:gd name="connsiteX0" fmla="*/ 7520 w 8340"/>
                      <a:gd name="connsiteY0" fmla="*/ 4784 h 8109"/>
                      <a:gd name="connsiteX1" fmla="*/ 7520 w 8340"/>
                      <a:gd name="connsiteY1" fmla="*/ 1736 h 8109"/>
                      <a:gd name="connsiteX2" fmla="*/ 2807 w 8340"/>
                      <a:gd name="connsiteY2" fmla="*/ 73 h 8109"/>
                      <a:gd name="connsiteX3" fmla="*/ 589 w 8340"/>
                      <a:gd name="connsiteY3" fmla="*/ 1459 h 8109"/>
                      <a:gd name="connsiteX4" fmla="*/ 5025 w 8340"/>
                      <a:gd name="connsiteY4" fmla="*/ 5061 h 8109"/>
                      <a:gd name="connsiteX5" fmla="*/ 7520 w 8340"/>
                      <a:gd name="connsiteY5" fmla="*/ 8110 h 8109"/>
                      <a:gd name="connsiteX6" fmla="*/ 8074 w 8340"/>
                      <a:gd name="connsiteY6" fmla="*/ 7001 h 8109"/>
                      <a:gd name="connsiteX7" fmla="*/ 7243 w 8340"/>
                      <a:gd name="connsiteY7" fmla="*/ 4784 h 81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8340" h="8109">
                        <a:moveTo>
                          <a:pt x="7520" y="4784"/>
                        </a:moveTo>
                        <a:cubicBezTo>
                          <a:pt x="7520" y="3953"/>
                          <a:pt x="8629" y="2290"/>
                          <a:pt x="7520" y="1736"/>
                        </a:cubicBezTo>
                        <a:cubicBezTo>
                          <a:pt x="6411" y="1182"/>
                          <a:pt x="4470" y="73"/>
                          <a:pt x="2807" y="73"/>
                        </a:cubicBezTo>
                        <a:cubicBezTo>
                          <a:pt x="1144" y="73"/>
                          <a:pt x="-1074" y="-481"/>
                          <a:pt x="589" y="1459"/>
                        </a:cubicBezTo>
                        <a:cubicBezTo>
                          <a:pt x="2253" y="3399"/>
                          <a:pt x="4193" y="3676"/>
                          <a:pt x="5025" y="5061"/>
                        </a:cubicBezTo>
                        <a:cubicBezTo>
                          <a:pt x="5857" y="6447"/>
                          <a:pt x="6966" y="8110"/>
                          <a:pt x="7520" y="8110"/>
                        </a:cubicBezTo>
                        <a:cubicBezTo>
                          <a:pt x="7520" y="8110"/>
                          <a:pt x="8906" y="8110"/>
                          <a:pt x="8074" y="7001"/>
                        </a:cubicBezTo>
                        <a:cubicBezTo>
                          <a:pt x="7243" y="5616"/>
                          <a:pt x="6966" y="5893"/>
                          <a:pt x="7243" y="4784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878" name="Freeform 1877">
                    <a:extLst>
                      <a:ext uri="{FF2B5EF4-FFF2-40B4-BE49-F238E27FC236}">
                        <a16:creationId xmlns:a16="http://schemas.microsoft.com/office/drawing/2014/main" id="{7B3A3F95-3ADE-319C-88A1-4543D929F15E}"/>
                      </a:ext>
                    </a:extLst>
                  </p:cNvPr>
                  <p:cNvSpPr/>
                  <p:nvPr/>
                </p:nvSpPr>
                <p:spPr>
                  <a:xfrm>
                    <a:off x="1877452" y="4573358"/>
                    <a:ext cx="2913" cy="3549"/>
                  </a:xfrm>
                  <a:custGeom>
                    <a:avLst/>
                    <a:gdLst>
                      <a:gd name="connsiteX0" fmla="*/ 985 w 2913"/>
                      <a:gd name="connsiteY0" fmla="*/ 155 h 3549"/>
                      <a:gd name="connsiteX1" fmla="*/ 153 w 2913"/>
                      <a:gd name="connsiteY1" fmla="*/ 709 h 3549"/>
                      <a:gd name="connsiteX2" fmla="*/ 153 w 2913"/>
                      <a:gd name="connsiteY2" fmla="*/ 1264 h 3549"/>
                      <a:gd name="connsiteX3" fmla="*/ 153 w 2913"/>
                      <a:gd name="connsiteY3" fmla="*/ 2649 h 3549"/>
                      <a:gd name="connsiteX4" fmla="*/ 985 w 2913"/>
                      <a:gd name="connsiteY4" fmla="*/ 3203 h 3549"/>
                      <a:gd name="connsiteX5" fmla="*/ 2648 w 2913"/>
                      <a:gd name="connsiteY5" fmla="*/ 3203 h 3549"/>
                      <a:gd name="connsiteX6" fmla="*/ 2094 w 2913"/>
                      <a:gd name="connsiteY6" fmla="*/ 1264 h 3549"/>
                      <a:gd name="connsiteX7" fmla="*/ 1539 w 2913"/>
                      <a:gd name="connsiteY7" fmla="*/ 432 h 35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2913" h="3549">
                        <a:moveTo>
                          <a:pt x="985" y="155"/>
                        </a:moveTo>
                        <a:cubicBezTo>
                          <a:pt x="430" y="-399"/>
                          <a:pt x="430" y="709"/>
                          <a:pt x="153" y="709"/>
                        </a:cubicBezTo>
                        <a:cubicBezTo>
                          <a:pt x="-124" y="709"/>
                          <a:pt x="153" y="709"/>
                          <a:pt x="153" y="1264"/>
                        </a:cubicBezTo>
                        <a:cubicBezTo>
                          <a:pt x="153" y="1818"/>
                          <a:pt x="153" y="2649"/>
                          <a:pt x="153" y="2649"/>
                        </a:cubicBezTo>
                        <a:cubicBezTo>
                          <a:pt x="-401" y="4035"/>
                          <a:pt x="708" y="3480"/>
                          <a:pt x="985" y="3203"/>
                        </a:cubicBezTo>
                        <a:cubicBezTo>
                          <a:pt x="1262" y="2926"/>
                          <a:pt x="1817" y="2926"/>
                          <a:pt x="2648" y="3203"/>
                        </a:cubicBezTo>
                        <a:cubicBezTo>
                          <a:pt x="3480" y="3203"/>
                          <a:pt x="2094" y="2095"/>
                          <a:pt x="2094" y="1264"/>
                        </a:cubicBezTo>
                        <a:cubicBezTo>
                          <a:pt x="2094" y="432"/>
                          <a:pt x="2094" y="709"/>
                          <a:pt x="1539" y="432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879" name="Freeform 1878">
                    <a:extLst>
                      <a:ext uri="{FF2B5EF4-FFF2-40B4-BE49-F238E27FC236}">
                        <a16:creationId xmlns:a16="http://schemas.microsoft.com/office/drawing/2014/main" id="{64B6FC90-DFAE-990A-7776-200AD89BF417}"/>
                      </a:ext>
                    </a:extLst>
                  </p:cNvPr>
                  <p:cNvSpPr/>
                  <p:nvPr/>
                </p:nvSpPr>
                <p:spPr>
                  <a:xfrm>
                    <a:off x="1887199" y="4554028"/>
                    <a:ext cx="5957" cy="9288"/>
                  </a:xfrm>
                  <a:custGeom>
                    <a:avLst/>
                    <a:gdLst>
                      <a:gd name="connsiteX0" fmla="*/ 5653 w 5957"/>
                      <a:gd name="connsiteY0" fmla="*/ 364 h 9288"/>
                      <a:gd name="connsiteX1" fmla="*/ 2881 w 5957"/>
                      <a:gd name="connsiteY1" fmla="*/ 918 h 9288"/>
                      <a:gd name="connsiteX2" fmla="*/ 663 w 5957"/>
                      <a:gd name="connsiteY2" fmla="*/ 4521 h 9288"/>
                      <a:gd name="connsiteX3" fmla="*/ 109 w 5957"/>
                      <a:gd name="connsiteY3" fmla="*/ 7292 h 9288"/>
                      <a:gd name="connsiteX4" fmla="*/ 1218 w 5957"/>
                      <a:gd name="connsiteY4" fmla="*/ 8955 h 9288"/>
                      <a:gd name="connsiteX5" fmla="*/ 3990 w 5957"/>
                      <a:gd name="connsiteY5" fmla="*/ 5352 h 9288"/>
                      <a:gd name="connsiteX6" fmla="*/ 5931 w 5957"/>
                      <a:gd name="connsiteY6" fmla="*/ 364 h 92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957" h="9288">
                        <a:moveTo>
                          <a:pt x="5653" y="364"/>
                        </a:moveTo>
                        <a:cubicBezTo>
                          <a:pt x="5099" y="-190"/>
                          <a:pt x="3990" y="-190"/>
                          <a:pt x="2881" y="918"/>
                        </a:cubicBezTo>
                        <a:cubicBezTo>
                          <a:pt x="1772" y="2027"/>
                          <a:pt x="1218" y="3135"/>
                          <a:pt x="663" y="4521"/>
                        </a:cubicBezTo>
                        <a:cubicBezTo>
                          <a:pt x="109" y="5906"/>
                          <a:pt x="-168" y="6461"/>
                          <a:pt x="109" y="7292"/>
                        </a:cubicBezTo>
                        <a:cubicBezTo>
                          <a:pt x="109" y="8123"/>
                          <a:pt x="663" y="10063"/>
                          <a:pt x="1218" y="8955"/>
                        </a:cubicBezTo>
                        <a:cubicBezTo>
                          <a:pt x="1218" y="8955"/>
                          <a:pt x="3436" y="6738"/>
                          <a:pt x="3990" y="5352"/>
                        </a:cubicBezTo>
                        <a:cubicBezTo>
                          <a:pt x="4267" y="3967"/>
                          <a:pt x="6208" y="918"/>
                          <a:pt x="5931" y="364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880" name="Freeform 1879">
                    <a:extLst>
                      <a:ext uri="{FF2B5EF4-FFF2-40B4-BE49-F238E27FC236}">
                        <a16:creationId xmlns:a16="http://schemas.microsoft.com/office/drawing/2014/main" id="{9338507A-D480-C77A-AF6E-7F325B00E7D7}"/>
                      </a:ext>
                    </a:extLst>
                  </p:cNvPr>
                  <p:cNvSpPr/>
                  <p:nvPr/>
                </p:nvSpPr>
                <p:spPr>
                  <a:xfrm>
                    <a:off x="1893962" y="4548281"/>
                    <a:ext cx="4080" cy="3803"/>
                  </a:xfrm>
                  <a:custGeom>
                    <a:avLst/>
                    <a:gdLst>
                      <a:gd name="connsiteX0" fmla="*/ 1109 w 4080"/>
                      <a:gd name="connsiteY0" fmla="*/ 3617 h 3803"/>
                      <a:gd name="connsiteX1" fmla="*/ 3881 w 4080"/>
                      <a:gd name="connsiteY1" fmla="*/ 14 h 3803"/>
                      <a:gd name="connsiteX2" fmla="*/ 1663 w 4080"/>
                      <a:gd name="connsiteY2" fmla="*/ 1677 h 3803"/>
                      <a:gd name="connsiteX3" fmla="*/ 0 w 4080"/>
                      <a:gd name="connsiteY3" fmla="*/ 3062 h 3803"/>
                      <a:gd name="connsiteX4" fmla="*/ 832 w 4080"/>
                      <a:gd name="connsiteY4" fmla="*/ 3617 h 38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80" h="3803">
                        <a:moveTo>
                          <a:pt x="1109" y="3617"/>
                        </a:moveTo>
                        <a:cubicBezTo>
                          <a:pt x="1109" y="3617"/>
                          <a:pt x="4990" y="-263"/>
                          <a:pt x="3881" y="14"/>
                        </a:cubicBezTo>
                        <a:cubicBezTo>
                          <a:pt x="2772" y="568"/>
                          <a:pt x="2772" y="845"/>
                          <a:pt x="1663" y="1677"/>
                        </a:cubicBezTo>
                        <a:cubicBezTo>
                          <a:pt x="555" y="2508"/>
                          <a:pt x="0" y="2785"/>
                          <a:pt x="0" y="3062"/>
                        </a:cubicBezTo>
                        <a:cubicBezTo>
                          <a:pt x="0" y="3339"/>
                          <a:pt x="277" y="4171"/>
                          <a:pt x="832" y="3617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881" name="Freeform 1880">
                    <a:extLst>
                      <a:ext uri="{FF2B5EF4-FFF2-40B4-BE49-F238E27FC236}">
                        <a16:creationId xmlns:a16="http://schemas.microsoft.com/office/drawing/2014/main" id="{FA3D78F7-6D47-725D-2F69-09C38036CBA5}"/>
                      </a:ext>
                    </a:extLst>
                  </p:cNvPr>
                  <p:cNvSpPr/>
                  <p:nvPr/>
                </p:nvSpPr>
                <p:spPr>
                  <a:xfrm>
                    <a:off x="1867580" y="4563126"/>
                    <a:ext cx="5756" cy="3736"/>
                  </a:xfrm>
                  <a:custGeom>
                    <a:avLst/>
                    <a:gdLst>
                      <a:gd name="connsiteX0" fmla="*/ 5589 w 5756"/>
                      <a:gd name="connsiteY0" fmla="*/ 2905 h 3736"/>
                      <a:gd name="connsiteX1" fmla="*/ 2262 w 5756"/>
                      <a:gd name="connsiteY1" fmla="*/ 965 h 3736"/>
                      <a:gd name="connsiteX2" fmla="*/ 44 w 5756"/>
                      <a:gd name="connsiteY2" fmla="*/ 411 h 3736"/>
                      <a:gd name="connsiteX3" fmla="*/ 1153 w 5756"/>
                      <a:gd name="connsiteY3" fmla="*/ 2351 h 3736"/>
                      <a:gd name="connsiteX4" fmla="*/ 1985 w 5756"/>
                      <a:gd name="connsiteY4" fmla="*/ 3737 h 3736"/>
                      <a:gd name="connsiteX5" fmla="*/ 3648 w 5756"/>
                      <a:gd name="connsiteY5" fmla="*/ 3737 h 3736"/>
                      <a:gd name="connsiteX6" fmla="*/ 5312 w 5756"/>
                      <a:gd name="connsiteY6" fmla="*/ 2628 h 37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756" h="3736">
                        <a:moveTo>
                          <a:pt x="5589" y="2905"/>
                        </a:moveTo>
                        <a:cubicBezTo>
                          <a:pt x="4203" y="1797"/>
                          <a:pt x="3094" y="1797"/>
                          <a:pt x="2262" y="965"/>
                        </a:cubicBezTo>
                        <a:cubicBezTo>
                          <a:pt x="1430" y="134"/>
                          <a:pt x="321" y="-420"/>
                          <a:pt x="44" y="411"/>
                        </a:cubicBezTo>
                        <a:cubicBezTo>
                          <a:pt x="-233" y="1242"/>
                          <a:pt x="876" y="1520"/>
                          <a:pt x="1153" y="2351"/>
                        </a:cubicBezTo>
                        <a:cubicBezTo>
                          <a:pt x="1430" y="3460"/>
                          <a:pt x="599" y="3460"/>
                          <a:pt x="1985" y="3737"/>
                        </a:cubicBezTo>
                        <a:cubicBezTo>
                          <a:pt x="1985" y="3737"/>
                          <a:pt x="2816" y="3737"/>
                          <a:pt x="3648" y="3737"/>
                        </a:cubicBezTo>
                        <a:cubicBezTo>
                          <a:pt x="4480" y="3737"/>
                          <a:pt x="6698" y="3737"/>
                          <a:pt x="5312" y="2628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882" name="Freeform 1881">
                    <a:extLst>
                      <a:ext uri="{FF2B5EF4-FFF2-40B4-BE49-F238E27FC236}">
                        <a16:creationId xmlns:a16="http://schemas.microsoft.com/office/drawing/2014/main" id="{B880CFDE-2890-931B-93E8-22986D5F0085}"/>
                      </a:ext>
                    </a:extLst>
                  </p:cNvPr>
                  <p:cNvSpPr/>
                  <p:nvPr/>
                </p:nvSpPr>
                <p:spPr>
                  <a:xfrm>
                    <a:off x="1846663" y="4568248"/>
                    <a:ext cx="16532" cy="7664"/>
                  </a:xfrm>
                  <a:custGeom>
                    <a:avLst/>
                    <a:gdLst>
                      <a:gd name="connsiteX0" fmla="*/ 13753 w 16532"/>
                      <a:gd name="connsiteY0" fmla="*/ 4434 h 7664"/>
                      <a:gd name="connsiteX1" fmla="*/ 9872 w 16532"/>
                      <a:gd name="connsiteY1" fmla="*/ 4434 h 7664"/>
                      <a:gd name="connsiteX2" fmla="*/ 6545 w 16532"/>
                      <a:gd name="connsiteY2" fmla="*/ 2771 h 7664"/>
                      <a:gd name="connsiteX3" fmla="*/ 4604 w 16532"/>
                      <a:gd name="connsiteY3" fmla="*/ 1386 h 7664"/>
                      <a:gd name="connsiteX4" fmla="*/ 2387 w 16532"/>
                      <a:gd name="connsiteY4" fmla="*/ 0 h 7664"/>
                      <a:gd name="connsiteX5" fmla="*/ 169 w 16532"/>
                      <a:gd name="connsiteY5" fmla="*/ 1386 h 7664"/>
                      <a:gd name="connsiteX6" fmla="*/ 2387 w 16532"/>
                      <a:gd name="connsiteY6" fmla="*/ 3880 h 7664"/>
                      <a:gd name="connsiteX7" fmla="*/ 6822 w 16532"/>
                      <a:gd name="connsiteY7" fmla="*/ 4988 h 7664"/>
                      <a:gd name="connsiteX8" fmla="*/ 14030 w 16532"/>
                      <a:gd name="connsiteY8" fmla="*/ 7482 h 7664"/>
                      <a:gd name="connsiteX9" fmla="*/ 15971 w 16532"/>
                      <a:gd name="connsiteY9" fmla="*/ 5542 h 7664"/>
                      <a:gd name="connsiteX10" fmla="*/ 13476 w 16532"/>
                      <a:gd name="connsiteY10" fmla="*/ 4434 h 76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6532" h="7664">
                        <a:moveTo>
                          <a:pt x="13753" y="4434"/>
                        </a:moveTo>
                        <a:cubicBezTo>
                          <a:pt x="11812" y="4434"/>
                          <a:pt x="12367" y="5819"/>
                          <a:pt x="9872" y="4434"/>
                        </a:cubicBezTo>
                        <a:cubicBezTo>
                          <a:pt x="7377" y="3048"/>
                          <a:pt x="8208" y="3880"/>
                          <a:pt x="6545" y="2771"/>
                        </a:cubicBezTo>
                        <a:cubicBezTo>
                          <a:pt x="4604" y="1940"/>
                          <a:pt x="5713" y="2494"/>
                          <a:pt x="4604" y="1386"/>
                        </a:cubicBezTo>
                        <a:cubicBezTo>
                          <a:pt x="3495" y="277"/>
                          <a:pt x="4050" y="0"/>
                          <a:pt x="2387" y="0"/>
                        </a:cubicBezTo>
                        <a:cubicBezTo>
                          <a:pt x="446" y="0"/>
                          <a:pt x="-386" y="554"/>
                          <a:pt x="169" y="1386"/>
                        </a:cubicBezTo>
                        <a:cubicBezTo>
                          <a:pt x="723" y="2494"/>
                          <a:pt x="1278" y="3603"/>
                          <a:pt x="2387" y="3880"/>
                        </a:cubicBezTo>
                        <a:cubicBezTo>
                          <a:pt x="3495" y="3880"/>
                          <a:pt x="5159" y="3880"/>
                          <a:pt x="6822" y="4988"/>
                        </a:cubicBezTo>
                        <a:cubicBezTo>
                          <a:pt x="8763" y="6097"/>
                          <a:pt x="12090" y="8314"/>
                          <a:pt x="14030" y="7482"/>
                        </a:cubicBezTo>
                        <a:cubicBezTo>
                          <a:pt x="15971" y="6651"/>
                          <a:pt x="17357" y="7205"/>
                          <a:pt x="15971" y="5542"/>
                        </a:cubicBezTo>
                        <a:cubicBezTo>
                          <a:pt x="15971" y="5542"/>
                          <a:pt x="15694" y="4157"/>
                          <a:pt x="13476" y="4434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883" name="Freeform 1882">
                    <a:extLst>
                      <a:ext uri="{FF2B5EF4-FFF2-40B4-BE49-F238E27FC236}">
                        <a16:creationId xmlns:a16="http://schemas.microsoft.com/office/drawing/2014/main" id="{EB7DF50E-42F3-12E6-33DF-9BF109647E1B}"/>
                      </a:ext>
                    </a:extLst>
                  </p:cNvPr>
                  <p:cNvSpPr/>
                  <p:nvPr/>
                </p:nvSpPr>
                <p:spPr>
                  <a:xfrm>
                    <a:off x="1833035" y="4564735"/>
                    <a:ext cx="6505" cy="5453"/>
                  </a:xfrm>
                  <a:custGeom>
                    <a:avLst/>
                    <a:gdLst>
                      <a:gd name="connsiteX0" fmla="*/ 4925 w 6505"/>
                      <a:gd name="connsiteY0" fmla="*/ 5453 h 5453"/>
                      <a:gd name="connsiteX1" fmla="*/ 5757 w 6505"/>
                      <a:gd name="connsiteY1" fmla="*/ 3236 h 5453"/>
                      <a:gd name="connsiteX2" fmla="*/ 1598 w 6505"/>
                      <a:gd name="connsiteY2" fmla="*/ 188 h 5453"/>
                      <a:gd name="connsiteX3" fmla="*/ 1044 w 6505"/>
                      <a:gd name="connsiteY3" fmla="*/ 3236 h 5453"/>
                      <a:gd name="connsiteX4" fmla="*/ 4925 w 6505"/>
                      <a:gd name="connsiteY4" fmla="*/ 5176 h 54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05" h="5453">
                        <a:moveTo>
                          <a:pt x="4925" y="5453"/>
                        </a:moveTo>
                        <a:cubicBezTo>
                          <a:pt x="6865" y="5453"/>
                          <a:pt x="6865" y="4345"/>
                          <a:pt x="5757" y="3236"/>
                        </a:cubicBezTo>
                        <a:cubicBezTo>
                          <a:pt x="5757" y="3236"/>
                          <a:pt x="2984" y="-921"/>
                          <a:pt x="1598" y="188"/>
                        </a:cubicBezTo>
                        <a:cubicBezTo>
                          <a:pt x="212" y="1297"/>
                          <a:pt x="-897" y="1851"/>
                          <a:pt x="1044" y="3236"/>
                        </a:cubicBezTo>
                        <a:cubicBezTo>
                          <a:pt x="2984" y="4622"/>
                          <a:pt x="3261" y="5453"/>
                          <a:pt x="4925" y="5176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884" name="Freeform 1883">
                    <a:extLst>
                      <a:ext uri="{FF2B5EF4-FFF2-40B4-BE49-F238E27FC236}">
                        <a16:creationId xmlns:a16="http://schemas.microsoft.com/office/drawing/2014/main" id="{65321134-B8C2-4FA0-0D7A-3EBA2500003F}"/>
                      </a:ext>
                    </a:extLst>
                  </p:cNvPr>
                  <p:cNvSpPr/>
                  <p:nvPr/>
                </p:nvSpPr>
                <p:spPr>
                  <a:xfrm>
                    <a:off x="1802043" y="4592505"/>
                    <a:ext cx="5914" cy="4884"/>
                  </a:xfrm>
                  <a:custGeom>
                    <a:avLst/>
                    <a:gdLst>
                      <a:gd name="connsiteX0" fmla="*/ 3758 w 5914"/>
                      <a:gd name="connsiteY0" fmla="*/ 2346 h 4884"/>
                      <a:gd name="connsiteX1" fmla="*/ 2372 w 5914"/>
                      <a:gd name="connsiteY1" fmla="*/ 684 h 4884"/>
                      <a:gd name="connsiteX2" fmla="*/ 986 w 5914"/>
                      <a:gd name="connsiteY2" fmla="*/ 130 h 4884"/>
                      <a:gd name="connsiteX3" fmla="*/ 154 w 5914"/>
                      <a:gd name="connsiteY3" fmla="*/ 1238 h 4884"/>
                      <a:gd name="connsiteX4" fmla="*/ 1540 w 5914"/>
                      <a:gd name="connsiteY4" fmla="*/ 1238 h 4884"/>
                      <a:gd name="connsiteX5" fmla="*/ 2372 w 5914"/>
                      <a:gd name="connsiteY5" fmla="*/ 2624 h 4884"/>
                      <a:gd name="connsiteX6" fmla="*/ 3481 w 5914"/>
                      <a:gd name="connsiteY6" fmla="*/ 4009 h 4884"/>
                      <a:gd name="connsiteX7" fmla="*/ 5421 w 5914"/>
                      <a:gd name="connsiteY7" fmla="*/ 4841 h 4884"/>
                      <a:gd name="connsiteX8" fmla="*/ 5421 w 5914"/>
                      <a:gd name="connsiteY8" fmla="*/ 3178 h 4884"/>
                      <a:gd name="connsiteX9" fmla="*/ 4035 w 5914"/>
                      <a:gd name="connsiteY9" fmla="*/ 2346 h 48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5914" h="4884">
                        <a:moveTo>
                          <a:pt x="3758" y="2346"/>
                        </a:moveTo>
                        <a:cubicBezTo>
                          <a:pt x="2926" y="2346"/>
                          <a:pt x="2649" y="1792"/>
                          <a:pt x="2372" y="684"/>
                        </a:cubicBezTo>
                        <a:cubicBezTo>
                          <a:pt x="2095" y="-147"/>
                          <a:pt x="2095" y="684"/>
                          <a:pt x="986" y="130"/>
                        </a:cubicBezTo>
                        <a:cubicBezTo>
                          <a:pt x="-123" y="-425"/>
                          <a:pt x="-123" y="961"/>
                          <a:pt x="154" y="1238"/>
                        </a:cubicBezTo>
                        <a:cubicBezTo>
                          <a:pt x="154" y="1792"/>
                          <a:pt x="708" y="1238"/>
                          <a:pt x="1540" y="1238"/>
                        </a:cubicBezTo>
                        <a:cubicBezTo>
                          <a:pt x="2372" y="1238"/>
                          <a:pt x="1540" y="2069"/>
                          <a:pt x="2372" y="2624"/>
                        </a:cubicBezTo>
                        <a:cubicBezTo>
                          <a:pt x="2926" y="3178"/>
                          <a:pt x="3481" y="4009"/>
                          <a:pt x="3481" y="4009"/>
                        </a:cubicBezTo>
                        <a:cubicBezTo>
                          <a:pt x="4313" y="5118"/>
                          <a:pt x="4313" y="4564"/>
                          <a:pt x="5421" y="4841"/>
                        </a:cubicBezTo>
                        <a:cubicBezTo>
                          <a:pt x="6530" y="5118"/>
                          <a:pt x="5421" y="4009"/>
                          <a:pt x="5421" y="3178"/>
                        </a:cubicBezTo>
                        <a:cubicBezTo>
                          <a:pt x="5421" y="2346"/>
                          <a:pt x="4867" y="2624"/>
                          <a:pt x="4035" y="2346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885" name="Freeform 1884">
                    <a:extLst>
                      <a:ext uri="{FF2B5EF4-FFF2-40B4-BE49-F238E27FC236}">
                        <a16:creationId xmlns:a16="http://schemas.microsoft.com/office/drawing/2014/main" id="{060E4C0F-AA28-CE33-25BB-4BB0116F7CF7}"/>
                      </a:ext>
                    </a:extLst>
                  </p:cNvPr>
                  <p:cNvSpPr/>
                  <p:nvPr/>
                </p:nvSpPr>
                <p:spPr>
                  <a:xfrm>
                    <a:off x="1808503" y="4574854"/>
                    <a:ext cx="6876" cy="3862"/>
                  </a:xfrm>
                  <a:custGeom>
                    <a:avLst/>
                    <a:gdLst>
                      <a:gd name="connsiteX0" fmla="*/ 5615 w 6876"/>
                      <a:gd name="connsiteY0" fmla="*/ 876 h 3862"/>
                      <a:gd name="connsiteX1" fmla="*/ 1457 w 6876"/>
                      <a:gd name="connsiteY1" fmla="*/ 44 h 3862"/>
                      <a:gd name="connsiteX2" fmla="*/ 71 w 6876"/>
                      <a:gd name="connsiteY2" fmla="*/ 1153 h 3862"/>
                      <a:gd name="connsiteX3" fmla="*/ 3397 w 6876"/>
                      <a:gd name="connsiteY3" fmla="*/ 3370 h 3862"/>
                      <a:gd name="connsiteX4" fmla="*/ 6447 w 6876"/>
                      <a:gd name="connsiteY4" fmla="*/ 3370 h 3862"/>
                      <a:gd name="connsiteX5" fmla="*/ 5615 w 6876"/>
                      <a:gd name="connsiteY5" fmla="*/ 1153 h 38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876" h="3862">
                        <a:moveTo>
                          <a:pt x="5615" y="876"/>
                        </a:moveTo>
                        <a:cubicBezTo>
                          <a:pt x="3952" y="876"/>
                          <a:pt x="2288" y="-233"/>
                          <a:pt x="1457" y="44"/>
                        </a:cubicBezTo>
                        <a:cubicBezTo>
                          <a:pt x="348" y="44"/>
                          <a:pt x="-207" y="44"/>
                          <a:pt x="71" y="1153"/>
                        </a:cubicBezTo>
                        <a:cubicBezTo>
                          <a:pt x="348" y="2262"/>
                          <a:pt x="2288" y="2816"/>
                          <a:pt x="3397" y="3370"/>
                        </a:cubicBezTo>
                        <a:cubicBezTo>
                          <a:pt x="3397" y="3370"/>
                          <a:pt x="5893" y="4478"/>
                          <a:pt x="6447" y="3370"/>
                        </a:cubicBezTo>
                        <a:cubicBezTo>
                          <a:pt x="7002" y="1984"/>
                          <a:pt x="7279" y="1430"/>
                          <a:pt x="5615" y="1153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886" name="Freeform 1885">
                    <a:extLst>
                      <a:ext uri="{FF2B5EF4-FFF2-40B4-BE49-F238E27FC236}">
                        <a16:creationId xmlns:a16="http://schemas.microsoft.com/office/drawing/2014/main" id="{16B1E8CE-C840-701B-6D6E-9C39BE09E0BB}"/>
                      </a:ext>
                    </a:extLst>
                  </p:cNvPr>
                  <p:cNvSpPr/>
                  <p:nvPr/>
                </p:nvSpPr>
                <p:spPr>
                  <a:xfrm>
                    <a:off x="1819108" y="4577387"/>
                    <a:ext cx="11612" cy="6514"/>
                  </a:xfrm>
                  <a:custGeom>
                    <a:avLst/>
                    <a:gdLst>
                      <a:gd name="connsiteX0" fmla="*/ 9426 w 11612"/>
                      <a:gd name="connsiteY0" fmla="*/ 2500 h 6514"/>
                      <a:gd name="connsiteX1" fmla="*/ 6654 w 11612"/>
                      <a:gd name="connsiteY1" fmla="*/ 560 h 6514"/>
                      <a:gd name="connsiteX2" fmla="*/ 2772 w 11612"/>
                      <a:gd name="connsiteY2" fmla="*/ 560 h 6514"/>
                      <a:gd name="connsiteX3" fmla="*/ 0 w 11612"/>
                      <a:gd name="connsiteY3" fmla="*/ 1669 h 6514"/>
                      <a:gd name="connsiteX4" fmla="*/ 4990 w 11612"/>
                      <a:gd name="connsiteY4" fmla="*/ 4163 h 6514"/>
                      <a:gd name="connsiteX5" fmla="*/ 8594 w 11612"/>
                      <a:gd name="connsiteY5" fmla="*/ 5826 h 6514"/>
                      <a:gd name="connsiteX6" fmla="*/ 11367 w 11612"/>
                      <a:gd name="connsiteY6" fmla="*/ 4163 h 6514"/>
                      <a:gd name="connsiteX7" fmla="*/ 9426 w 11612"/>
                      <a:gd name="connsiteY7" fmla="*/ 2500 h 65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1612" h="6514">
                        <a:moveTo>
                          <a:pt x="9426" y="2500"/>
                        </a:moveTo>
                        <a:cubicBezTo>
                          <a:pt x="7208" y="1946"/>
                          <a:pt x="7763" y="1946"/>
                          <a:pt x="6654" y="560"/>
                        </a:cubicBezTo>
                        <a:cubicBezTo>
                          <a:pt x="5545" y="-548"/>
                          <a:pt x="4436" y="283"/>
                          <a:pt x="2772" y="560"/>
                        </a:cubicBezTo>
                        <a:cubicBezTo>
                          <a:pt x="1109" y="560"/>
                          <a:pt x="0" y="560"/>
                          <a:pt x="0" y="1669"/>
                        </a:cubicBezTo>
                        <a:cubicBezTo>
                          <a:pt x="0" y="2777"/>
                          <a:pt x="1386" y="3331"/>
                          <a:pt x="4990" y="4163"/>
                        </a:cubicBezTo>
                        <a:cubicBezTo>
                          <a:pt x="8594" y="4994"/>
                          <a:pt x="8594" y="5826"/>
                          <a:pt x="8594" y="5826"/>
                        </a:cubicBezTo>
                        <a:cubicBezTo>
                          <a:pt x="9703" y="7488"/>
                          <a:pt x="10812" y="5826"/>
                          <a:pt x="11367" y="4163"/>
                        </a:cubicBezTo>
                        <a:cubicBezTo>
                          <a:pt x="11921" y="2500"/>
                          <a:pt x="11644" y="3054"/>
                          <a:pt x="9426" y="2500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887" name="Freeform 1886">
                    <a:extLst>
                      <a:ext uri="{FF2B5EF4-FFF2-40B4-BE49-F238E27FC236}">
                        <a16:creationId xmlns:a16="http://schemas.microsoft.com/office/drawing/2014/main" id="{29FA0D4F-0936-84FC-FEBC-5427CD41A764}"/>
                      </a:ext>
                    </a:extLst>
                  </p:cNvPr>
                  <p:cNvSpPr/>
                  <p:nvPr/>
                </p:nvSpPr>
                <p:spPr>
                  <a:xfrm>
                    <a:off x="1834256" y="4584630"/>
                    <a:ext cx="3505" cy="3847"/>
                  </a:xfrm>
                  <a:custGeom>
                    <a:avLst/>
                    <a:gdLst>
                      <a:gd name="connsiteX0" fmla="*/ 2318 w 3505"/>
                      <a:gd name="connsiteY0" fmla="*/ 3848 h 3847"/>
                      <a:gd name="connsiteX1" fmla="*/ 3427 w 3505"/>
                      <a:gd name="connsiteY1" fmla="*/ 1077 h 3847"/>
                      <a:gd name="connsiteX2" fmla="*/ 377 w 3505"/>
                      <a:gd name="connsiteY2" fmla="*/ 800 h 3847"/>
                      <a:gd name="connsiteX3" fmla="*/ 1209 w 3505"/>
                      <a:gd name="connsiteY3" fmla="*/ 3571 h 3847"/>
                      <a:gd name="connsiteX4" fmla="*/ 2595 w 3505"/>
                      <a:gd name="connsiteY4" fmla="*/ 3848 h 38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05" h="3847">
                        <a:moveTo>
                          <a:pt x="2318" y="3848"/>
                        </a:moveTo>
                        <a:cubicBezTo>
                          <a:pt x="3149" y="3848"/>
                          <a:pt x="2872" y="2462"/>
                          <a:pt x="3427" y="1077"/>
                        </a:cubicBezTo>
                        <a:cubicBezTo>
                          <a:pt x="3981" y="-309"/>
                          <a:pt x="1486" y="-309"/>
                          <a:pt x="377" y="800"/>
                        </a:cubicBezTo>
                        <a:cubicBezTo>
                          <a:pt x="-732" y="1908"/>
                          <a:pt x="931" y="3571"/>
                          <a:pt x="1209" y="3571"/>
                        </a:cubicBezTo>
                        <a:cubicBezTo>
                          <a:pt x="2040" y="4125"/>
                          <a:pt x="1763" y="3571"/>
                          <a:pt x="2595" y="3848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888" name="Freeform 1887">
                    <a:extLst>
                      <a:ext uri="{FF2B5EF4-FFF2-40B4-BE49-F238E27FC236}">
                        <a16:creationId xmlns:a16="http://schemas.microsoft.com/office/drawing/2014/main" id="{E4C01512-B5D6-D1B1-C706-61350773EC4F}"/>
                      </a:ext>
                    </a:extLst>
                  </p:cNvPr>
                  <p:cNvSpPr/>
                  <p:nvPr/>
                </p:nvSpPr>
                <p:spPr>
                  <a:xfrm>
                    <a:off x="1830292" y="4526403"/>
                    <a:ext cx="1334" cy="831"/>
                  </a:xfrm>
                  <a:custGeom>
                    <a:avLst/>
                    <a:gdLst>
                      <a:gd name="connsiteX0" fmla="*/ 1015 w 1334"/>
                      <a:gd name="connsiteY0" fmla="*/ 0 h 831"/>
                      <a:gd name="connsiteX1" fmla="*/ 183 w 1334"/>
                      <a:gd name="connsiteY1" fmla="*/ 832 h 831"/>
                      <a:gd name="connsiteX2" fmla="*/ 1015 w 1334"/>
                      <a:gd name="connsiteY2" fmla="*/ 832 h 831"/>
                      <a:gd name="connsiteX3" fmla="*/ 1015 w 1334"/>
                      <a:gd name="connsiteY3" fmla="*/ 277 h 8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4" h="831">
                        <a:moveTo>
                          <a:pt x="1015" y="0"/>
                        </a:moveTo>
                        <a:cubicBezTo>
                          <a:pt x="460" y="0"/>
                          <a:pt x="-372" y="832"/>
                          <a:pt x="183" y="832"/>
                        </a:cubicBezTo>
                        <a:cubicBezTo>
                          <a:pt x="183" y="832"/>
                          <a:pt x="737" y="832"/>
                          <a:pt x="1015" y="832"/>
                        </a:cubicBezTo>
                        <a:cubicBezTo>
                          <a:pt x="1292" y="832"/>
                          <a:pt x="1569" y="0"/>
                          <a:pt x="1015" y="277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889" name="Freeform 1888">
                    <a:extLst>
                      <a:ext uri="{FF2B5EF4-FFF2-40B4-BE49-F238E27FC236}">
                        <a16:creationId xmlns:a16="http://schemas.microsoft.com/office/drawing/2014/main" id="{C682B5EA-47EA-A94A-9737-4574B28051C6}"/>
                      </a:ext>
                    </a:extLst>
                  </p:cNvPr>
                  <p:cNvSpPr/>
                  <p:nvPr/>
                </p:nvSpPr>
                <p:spPr>
                  <a:xfrm>
                    <a:off x="1810976" y="4515719"/>
                    <a:ext cx="3395" cy="4617"/>
                  </a:xfrm>
                  <a:custGeom>
                    <a:avLst/>
                    <a:gdLst>
                      <a:gd name="connsiteX0" fmla="*/ 370 w 3395"/>
                      <a:gd name="connsiteY0" fmla="*/ 4587 h 4617"/>
                      <a:gd name="connsiteX1" fmla="*/ 1479 w 3395"/>
                      <a:gd name="connsiteY1" fmla="*/ 3756 h 4617"/>
                      <a:gd name="connsiteX2" fmla="*/ 3142 w 3395"/>
                      <a:gd name="connsiteY2" fmla="*/ 153 h 4617"/>
                      <a:gd name="connsiteX3" fmla="*/ 1479 w 3395"/>
                      <a:gd name="connsiteY3" fmla="*/ 984 h 4617"/>
                      <a:gd name="connsiteX4" fmla="*/ 647 w 3395"/>
                      <a:gd name="connsiteY4" fmla="*/ 1816 h 4617"/>
                      <a:gd name="connsiteX5" fmla="*/ 370 w 3395"/>
                      <a:gd name="connsiteY5" fmla="*/ 3202 h 4617"/>
                      <a:gd name="connsiteX6" fmla="*/ 370 w 3395"/>
                      <a:gd name="connsiteY6" fmla="*/ 4310 h 46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395" h="4617">
                        <a:moveTo>
                          <a:pt x="370" y="4587"/>
                        </a:moveTo>
                        <a:cubicBezTo>
                          <a:pt x="370" y="4587"/>
                          <a:pt x="370" y="4864"/>
                          <a:pt x="1479" y="3756"/>
                        </a:cubicBezTo>
                        <a:cubicBezTo>
                          <a:pt x="2587" y="2647"/>
                          <a:pt x="3974" y="984"/>
                          <a:pt x="3142" y="153"/>
                        </a:cubicBezTo>
                        <a:cubicBezTo>
                          <a:pt x="2310" y="-401"/>
                          <a:pt x="2033" y="707"/>
                          <a:pt x="1479" y="984"/>
                        </a:cubicBezTo>
                        <a:cubicBezTo>
                          <a:pt x="924" y="1262"/>
                          <a:pt x="924" y="1262"/>
                          <a:pt x="647" y="1816"/>
                        </a:cubicBezTo>
                        <a:cubicBezTo>
                          <a:pt x="647" y="2370"/>
                          <a:pt x="647" y="2924"/>
                          <a:pt x="370" y="3202"/>
                        </a:cubicBezTo>
                        <a:cubicBezTo>
                          <a:pt x="370" y="3479"/>
                          <a:pt x="-462" y="3756"/>
                          <a:pt x="370" y="4310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890" name="Freeform 1889">
                    <a:extLst>
                      <a:ext uri="{FF2B5EF4-FFF2-40B4-BE49-F238E27FC236}">
                        <a16:creationId xmlns:a16="http://schemas.microsoft.com/office/drawing/2014/main" id="{BC1FD6F2-7A4B-6436-9DDF-CB000C256C4D}"/>
                      </a:ext>
                    </a:extLst>
                  </p:cNvPr>
                  <p:cNvSpPr/>
                  <p:nvPr/>
                </p:nvSpPr>
                <p:spPr>
                  <a:xfrm>
                    <a:off x="1816735" y="4511507"/>
                    <a:ext cx="5743" cy="3365"/>
                  </a:xfrm>
                  <a:custGeom>
                    <a:avLst/>
                    <a:gdLst>
                      <a:gd name="connsiteX0" fmla="*/ 1819 w 5743"/>
                      <a:gd name="connsiteY0" fmla="*/ 2979 h 3365"/>
                      <a:gd name="connsiteX1" fmla="*/ 4314 w 5743"/>
                      <a:gd name="connsiteY1" fmla="*/ 1316 h 3365"/>
                      <a:gd name="connsiteX2" fmla="*/ 5700 w 5743"/>
                      <a:gd name="connsiteY2" fmla="*/ 208 h 3365"/>
                      <a:gd name="connsiteX3" fmla="*/ 4591 w 5743"/>
                      <a:gd name="connsiteY3" fmla="*/ 208 h 3365"/>
                      <a:gd name="connsiteX4" fmla="*/ 3759 w 5743"/>
                      <a:gd name="connsiteY4" fmla="*/ 762 h 3365"/>
                      <a:gd name="connsiteX5" fmla="*/ 2373 w 5743"/>
                      <a:gd name="connsiteY5" fmla="*/ 1039 h 3365"/>
                      <a:gd name="connsiteX6" fmla="*/ 1541 w 5743"/>
                      <a:gd name="connsiteY6" fmla="*/ 1871 h 3365"/>
                      <a:gd name="connsiteX7" fmla="*/ 710 w 5743"/>
                      <a:gd name="connsiteY7" fmla="*/ 1871 h 3365"/>
                      <a:gd name="connsiteX8" fmla="*/ 710 w 5743"/>
                      <a:gd name="connsiteY8" fmla="*/ 2425 h 3365"/>
                      <a:gd name="connsiteX9" fmla="*/ 155 w 5743"/>
                      <a:gd name="connsiteY9" fmla="*/ 3256 h 3365"/>
                      <a:gd name="connsiteX10" fmla="*/ 2096 w 5743"/>
                      <a:gd name="connsiteY10" fmla="*/ 2702 h 33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5743" h="3365">
                        <a:moveTo>
                          <a:pt x="1819" y="2979"/>
                        </a:moveTo>
                        <a:cubicBezTo>
                          <a:pt x="2928" y="2425"/>
                          <a:pt x="3482" y="1871"/>
                          <a:pt x="4314" y="1316"/>
                        </a:cubicBezTo>
                        <a:cubicBezTo>
                          <a:pt x="4868" y="485"/>
                          <a:pt x="5977" y="485"/>
                          <a:pt x="5700" y="208"/>
                        </a:cubicBezTo>
                        <a:cubicBezTo>
                          <a:pt x="5423" y="-69"/>
                          <a:pt x="4868" y="-69"/>
                          <a:pt x="4591" y="208"/>
                        </a:cubicBezTo>
                        <a:cubicBezTo>
                          <a:pt x="4314" y="208"/>
                          <a:pt x="4591" y="762"/>
                          <a:pt x="3759" y="762"/>
                        </a:cubicBezTo>
                        <a:cubicBezTo>
                          <a:pt x="2928" y="762"/>
                          <a:pt x="2650" y="762"/>
                          <a:pt x="2373" y="1039"/>
                        </a:cubicBezTo>
                        <a:cubicBezTo>
                          <a:pt x="2096" y="1593"/>
                          <a:pt x="2373" y="1871"/>
                          <a:pt x="1541" y="1871"/>
                        </a:cubicBezTo>
                        <a:cubicBezTo>
                          <a:pt x="987" y="1871"/>
                          <a:pt x="987" y="1871"/>
                          <a:pt x="710" y="1871"/>
                        </a:cubicBezTo>
                        <a:cubicBezTo>
                          <a:pt x="710" y="2148"/>
                          <a:pt x="710" y="2425"/>
                          <a:pt x="710" y="2425"/>
                        </a:cubicBezTo>
                        <a:cubicBezTo>
                          <a:pt x="710" y="2425"/>
                          <a:pt x="-399" y="2979"/>
                          <a:pt x="155" y="3256"/>
                        </a:cubicBezTo>
                        <a:cubicBezTo>
                          <a:pt x="433" y="3533"/>
                          <a:pt x="987" y="3256"/>
                          <a:pt x="2096" y="2702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891" name="Freeform 1890">
                    <a:extLst>
                      <a:ext uri="{FF2B5EF4-FFF2-40B4-BE49-F238E27FC236}">
                        <a16:creationId xmlns:a16="http://schemas.microsoft.com/office/drawing/2014/main" id="{45382F83-6F76-CC95-72DA-5955A7768A48}"/>
                      </a:ext>
                    </a:extLst>
                  </p:cNvPr>
                  <p:cNvSpPr/>
                  <p:nvPr/>
                </p:nvSpPr>
                <p:spPr>
                  <a:xfrm>
                    <a:off x="1780186" y="4512547"/>
                    <a:ext cx="4931" cy="3799"/>
                  </a:xfrm>
                  <a:custGeom>
                    <a:avLst/>
                    <a:gdLst>
                      <a:gd name="connsiteX0" fmla="*/ 386 w 4931"/>
                      <a:gd name="connsiteY0" fmla="*/ 3325 h 3799"/>
                      <a:gd name="connsiteX1" fmla="*/ 2327 w 4931"/>
                      <a:gd name="connsiteY1" fmla="*/ 2494 h 3799"/>
                      <a:gd name="connsiteX2" fmla="*/ 4822 w 4931"/>
                      <a:gd name="connsiteY2" fmla="*/ 1109 h 3799"/>
                      <a:gd name="connsiteX3" fmla="*/ 3990 w 4931"/>
                      <a:gd name="connsiteY3" fmla="*/ 0 h 3799"/>
                      <a:gd name="connsiteX4" fmla="*/ 941 w 4931"/>
                      <a:gd name="connsiteY4" fmla="*/ 1109 h 3799"/>
                      <a:gd name="connsiteX5" fmla="*/ 386 w 4931"/>
                      <a:gd name="connsiteY5" fmla="*/ 2771 h 3799"/>
                      <a:gd name="connsiteX6" fmla="*/ 664 w 4931"/>
                      <a:gd name="connsiteY6" fmla="*/ 3325 h 37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931" h="3799">
                        <a:moveTo>
                          <a:pt x="386" y="3325"/>
                        </a:moveTo>
                        <a:cubicBezTo>
                          <a:pt x="386" y="3325"/>
                          <a:pt x="664" y="2494"/>
                          <a:pt x="2327" y="2494"/>
                        </a:cubicBezTo>
                        <a:cubicBezTo>
                          <a:pt x="3713" y="2494"/>
                          <a:pt x="4545" y="1663"/>
                          <a:pt x="4822" y="1109"/>
                        </a:cubicBezTo>
                        <a:cubicBezTo>
                          <a:pt x="4822" y="554"/>
                          <a:pt x="5377" y="0"/>
                          <a:pt x="3990" y="0"/>
                        </a:cubicBezTo>
                        <a:cubicBezTo>
                          <a:pt x="2604" y="0"/>
                          <a:pt x="941" y="0"/>
                          <a:pt x="941" y="1109"/>
                        </a:cubicBezTo>
                        <a:cubicBezTo>
                          <a:pt x="941" y="2217"/>
                          <a:pt x="941" y="2217"/>
                          <a:pt x="386" y="2771"/>
                        </a:cubicBezTo>
                        <a:cubicBezTo>
                          <a:pt x="-168" y="3325"/>
                          <a:pt x="-168" y="4434"/>
                          <a:pt x="664" y="3325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892" name="Freeform 1891">
                    <a:extLst>
                      <a:ext uri="{FF2B5EF4-FFF2-40B4-BE49-F238E27FC236}">
                        <a16:creationId xmlns:a16="http://schemas.microsoft.com/office/drawing/2014/main" id="{C4CE428B-7F18-A938-BC78-E9048CCDA631}"/>
                      </a:ext>
                    </a:extLst>
                  </p:cNvPr>
                  <p:cNvSpPr/>
                  <p:nvPr/>
                </p:nvSpPr>
                <p:spPr>
                  <a:xfrm>
                    <a:off x="1789013" y="4509732"/>
                    <a:ext cx="6624" cy="3768"/>
                  </a:xfrm>
                  <a:custGeom>
                    <a:avLst/>
                    <a:gdLst>
                      <a:gd name="connsiteX0" fmla="*/ 4313 w 6624"/>
                      <a:gd name="connsiteY0" fmla="*/ 320 h 3768"/>
                      <a:gd name="connsiteX1" fmla="*/ 986 w 6624"/>
                      <a:gd name="connsiteY1" fmla="*/ 2260 h 3768"/>
                      <a:gd name="connsiteX2" fmla="*/ 154 w 6624"/>
                      <a:gd name="connsiteY2" fmla="*/ 3646 h 3768"/>
                      <a:gd name="connsiteX3" fmla="*/ 1263 w 6624"/>
                      <a:gd name="connsiteY3" fmla="*/ 3646 h 3768"/>
                      <a:gd name="connsiteX4" fmla="*/ 4867 w 6624"/>
                      <a:gd name="connsiteY4" fmla="*/ 2537 h 3768"/>
                      <a:gd name="connsiteX5" fmla="*/ 6530 w 6624"/>
                      <a:gd name="connsiteY5" fmla="*/ 320 h 3768"/>
                      <a:gd name="connsiteX6" fmla="*/ 4590 w 6624"/>
                      <a:gd name="connsiteY6" fmla="*/ 320 h 37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624" h="3768">
                        <a:moveTo>
                          <a:pt x="4313" y="320"/>
                        </a:moveTo>
                        <a:cubicBezTo>
                          <a:pt x="3481" y="874"/>
                          <a:pt x="2095" y="1983"/>
                          <a:pt x="986" y="2260"/>
                        </a:cubicBezTo>
                        <a:cubicBezTo>
                          <a:pt x="-123" y="2537"/>
                          <a:pt x="-123" y="3368"/>
                          <a:pt x="154" y="3646"/>
                        </a:cubicBezTo>
                        <a:cubicBezTo>
                          <a:pt x="431" y="3923"/>
                          <a:pt x="1263" y="3646"/>
                          <a:pt x="1263" y="3646"/>
                        </a:cubicBezTo>
                        <a:cubicBezTo>
                          <a:pt x="1263" y="3646"/>
                          <a:pt x="3204" y="3646"/>
                          <a:pt x="4867" y="2537"/>
                        </a:cubicBezTo>
                        <a:cubicBezTo>
                          <a:pt x="6530" y="1706"/>
                          <a:pt x="6808" y="597"/>
                          <a:pt x="6530" y="320"/>
                        </a:cubicBezTo>
                        <a:cubicBezTo>
                          <a:pt x="6253" y="43"/>
                          <a:pt x="5421" y="-234"/>
                          <a:pt x="4590" y="320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893" name="Freeform 1892">
                    <a:extLst>
                      <a:ext uri="{FF2B5EF4-FFF2-40B4-BE49-F238E27FC236}">
                        <a16:creationId xmlns:a16="http://schemas.microsoft.com/office/drawing/2014/main" id="{B7B2E41F-F022-FD2F-313A-ED12506CF6BC}"/>
                      </a:ext>
                    </a:extLst>
                  </p:cNvPr>
                  <p:cNvSpPr/>
                  <p:nvPr/>
                </p:nvSpPr>
                <p:spPr>
                  <a:xfrm>
                    <a:off x="1795712" y="4557065"/>
                    <a:ext cx="12790" cy="13701"/>
                  </a:xfrm>
                  <a:custGeom>
                    <a:avLst/>
                    <a:gdLst>
                      <a:gd name="connsiteX0" fmla="*/ 12307 w 12790"/>
                      <a:gd name="connsiteY0" fmla="*/ 10352 h 13701"/>
                      <a:gd name="connsiteX1" fmla="*/ 9258 w 12790"/>
                      <a:gd name="connsiteY1" fmla="*/ 8135 h 13701"/>
                      <a:gd name="connsiteX2" fmla="*/ 8703 w 12790"/>
                      <a:gd name="connsiteY2" fmla="*/ 6195 h 13701"/>
                      <a:gd name="connsiteX3" fmla="*/ 7594 w 12790"/>
                      <a:gd name="connsiteY3" fmla="*/ 4809 h 13701"/>
                      <a:gd name="connsiteX4" fmla="*/ 6762 w 12790"/>
                      <a:gd name="connsiteY4" fmla="*/ 2315 h 13701"/>
                      <a:gd name="connsiteX5" fmla="*/ 5099 w 12790"/>
                      <a:gd name="connsiteY5" fmla="*/ 98 h 13701"/>
                      <a:gd name="connsiteX6" fmla="*/ 109 w 12790"/>
                      <a:gd name="connsiteY6" fmla="*/ 3701 h 13701"/>
                      <a:gd name="connsiteX7" fmla="*/ 5653 w 12790"/>
                      <a:gd name="connsiteY7" fmla="*/ 8412 h 13701"/>
                      <a:gd name="connsiteX8" fmla="*/ 9812 w 12790"/>
                      <a:gd name="connsiteY8" fmla="*/ 13123 h 13701"/>
                      <a:gd name="connsiteX9" fmla="*/ 10921 w 12790"/>
                      <a:gd name="connsiteY9" fmla="*/ 12014 h 13701"/>
                      <a:gd name="connsiteX10" fmla="*/ 12030 w 12790"/>
                      <a:gd name="connsiteY10" fmla="*/ 10074 h 137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2790" h="13701">
                        <a:moveTo>
                          <a:pt x="12307" y="10352"/>
                        </a:moveTo>
                        <a:cubicBezTo>
                          <a:pt x="10921" y="9243"/>
                          <a:pt x="9258" y="9520"/>
                          <a:pt x="9258" y="8135"/>
                        </a:cubicBezTo>
                        <a:cubicBezTo>
                          <a:pt x="9258" y="6749"/>
                          <a:pt x="9535" y="7026"/>
                          <a:pt x="8703" y="6195"/>
                        </a:cubicBezTo>
                        <a:cubicBezTo>
                          <a:pt x="7594" y="5640"/>
                          <a:pt x="7871" y="6195"/>
                          <a:pt x="7594" y="4809"/>
                        </a:cubicBezTo>
                        <a:cubicBezTo>
                          <a:pt x="7317" y="3424"/>
                          <a:pt x="7594" y="3146"/>
                          <a:pt x="6762" y="2315"/>
                        </a:cubicBezTo>
                        <a:cubicBezTo>
                          <a:pt x="5931" y="1484"/>
                          <a:pt x="6762" y="-456"/>
                          <a:pt x="5099" y="98"/>
                        </a:cubicBezTo>
                        <a:cubicBezTo>
                          <a:pt x="3436" y="652"/>
                          <a:pt x="-723" y="2315"/>
                          <a:pt x="109" y="3701"/>
                        </a:cubicBezTo>
                        <a:cubicBezTo>
                          <a:pt x="1218" y="5363"/>
                          <a:pt x="3990" y="5917"/>
                          <a:pt x="5653" y="8412"/>
                        </a:cubicBezTo>
                        <a:cubicBezTo>
                          <a:pt x="7317" y="10629"/>
                          <a:pt x="10089" y="15340"/>
                          <a:pt x="9812" y="13123"/>
                        </a:cubicBezTo>
                        <a:cubicBezTo>
                          <a:pt x="9812" y="13123"/>
                          <a:pt x="9812" y="12291"/>
                          <a:pt x="10921" y="12014"/>
                        </a:cubicBezTo>
                        <a:cubicBezTo>
                          <a:pt x="12307" y="11460"/>
                          <a:pt x="13693" y="11183"/>
                          <a:pt x="12030" y="10074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894" name="Freeform 1893">
                    <a:extLst>
                      <a:ext uri="{FF2B5EF4-FFF2-40B4-BE49-F238E27FC236}">
                        <a16:creationId xmlns:a16="http://schemas.microsoft.com/office/drawing/2014/main" id="{F4909541-6378-2652-EBB7-44393B9DFDDE}"/>
                      </a:ext>
                    </a:extLst>
                  </p:cNvPr>
                  <p:cNvSpPr/>
                  <p:nvPr/>
                </p:nvSpPr>
                <p:spPr>
                  <a:xfrm>
                    <a:off x="1818410" y="4558419"/>
                    <a:ext cx="6418" cy="5920"/>
                  </a:xfrm>
                  <a:custGeom>
                    <a:avLst/>
                    <a:gdLst>
                      <a:gd name="connsiteX0" fmla="*/ 2362 w 6418"/>
                      <a:gd name="connsiteY0" fmla="*/ 4841 h 5920"/>
                      <a:gd name="connsiteX1" fmla="*/ 5966 w 6418"/>
                      <a:gd name="connsiteY1" fmla="*/ 4009 h 5920"/>
                      <a:gd name="connsiteX2" fmla="*/ 4579 w 6418"/>
                      <a:gd name="connsiteY2" fmla="*/ 684 h 5920"/>
                      <a:gd name="connsiteX3" fmla="*/ 144 w 6418"/>
                      <a:gd name="connsiteY3" fmla="*/ 1238 h 5920"/>
                      <a:gd name="connsiteX4" fmla="*/ 2362 w 6418"/>
                      <a:gd name="connsiteY4" fmla="*/ 5118 h 59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18" h="5920">
                        <a:moveTo>
                          <a:pt x="2362" y="4841"/>
                        </a:moveTo>
                        <a:cubicBezTo>
                          <a:pt x="4579" y="7335"/>
                          <a:pt x="4857" y="4841"/>
                          <a:pt x="5966" y="4009"/>
                        </a:cubicBezTo>
                        <a:cubicBezTo>
                          <a:pt x="7075" y="3178"/>
                          <a:pt x="5966" y="1515"/>
                          <a:pt x="4579" y="684"/>
                        </a:cubicBezTo>
                        <a:cubicBezTo>
                          <a:pt x="3193" y="-424"/>
                          <a:pt x="975" y="-147"/>
                          <a:pt x="144" y="1238"/>
                        </a:cubicBezTo>
                        <a:cubicBezTo>
                          <a:pt x="-688" y="2624"/>
                          <a:pt x="2362" y="5118"/>
                          <a:pt x="2362" y="5118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895" name="Freeform 1894">
                    <a:extLst>
                      <a:ext uri="{FF2B5EF4-FFF2-40B4-BE49-F238E27FC236}">
                        <a16:creationId xmlns:a16="http://schemas.microsoft.com/office/drawing/2014/main" id="{E6632806-0833-EC25-83AC-98C4B161A404}"/>
                      </a:ext>
                    </a:extLst>
                  </p:cNvPr>
                  <p:cNvSpPr/>
                  <p:nvPr/>
                </p:nvSpPr>
                <p:spPr>
                  <a:xfrm>
                    <a:off x="1828257" y="4548018"/>
                    <a:ext cx="1108" cy="1662"/>
                  </a:xfrm>
                  <a:custGeom>
                    <a:avLst/>
                    <a:gdLst>
                      <a:gd name="connsiteX0" fmla="*/ 554 w 1108"/>
                      <a:gd name="connsiteY0" fmla="*/ 1663 h 1662"/>
                      <a:gd name="connsiteX1" fmla="*/ 1109 w 1108"/>
                      <a:gd name="connsiteY1" fmla="*/ 831 h 1662"/>
                      <a:gd name="connsiteX2" fmla="*/ 554 w 1108"/>
                      <a:gd name="connsiteY2" fmla="*/ 0 h 1662"/>
                      <a:gd name="connsiteX3" fmla="*/ 0 w 1108"/>
                      <a:gd name="connsiteY3" fmla="*/ 831 h 1662"/>
                      <a:gd name="connsiteX4" fmla="*/ 554 w 1108"/>
                      <a:gd name="connsiteY4" fmla="*/ 1663 h 16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08" h="1662">
                        <a:moveTo>
                          <a:pt x="554" y="1663"/>
                        </a:moveTo>
                        <a:cubicBezTo>
                          <a:pt x="832" y="1663"/>
                          <a:pt x="1109" y="1386"/>
                          <a:pt x="1109" y="831"/>
                        </a:cubicBezTo>
                        <a:cubicBezTo>
                          <a:pt x="1109" y="277"/>
                          <a:pt x="832" y="0"/>
                          <a:pt x="554" y="0"/>
                        </a:cubicBezTo>
                        <a:cubicBezTo>
                          <a:pt x="277" y="0"/>
                          <a:pt x="0" y="277"/>
                          <a:pt x="0" y="831"/>
                        </a:cubicBezTo>
                        <a:cubicBezTo>
                          <a:pt x="0" y="1386"/>
                          <a:pt x="277" y="1663"/>
                          <a:pt x="554" y="1663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896" name="Freeform 1895">
                    <a:extLst>
                      <a:ext uri="{FF2B5EF4-FFF2-40B4-BE49-F238E27FC236}">
                        <a16:creationId xmlns:a16="http://schemas.microsoft.com/office/drawing/2014/main" id="{F80FFF3F-D067-B0C0-B498-850EBEAC8BA8}"/>
                      </a:ext>
                    </a:extLst>
                  </p:cNvPr>
                  <p:cNvSpPr/>
                  <p:nvPr/>
                </p:nvSpPr>
                <p:spPr>
                  <a:xfrm>
                    <a:off x="1811347" y="4549958"/>
                    <a:ext cx="5927" cy="5830"/>
                  </a:xfrm>
                  <a:custGeom>
                    <a:avLst/>
                    <a:gdLst>
                      <a:gd name="connsiteX0" fmla="*/ 5267 w 5927"/>
                      <a:gd name="connsiteY0" fmla="*/ 2771 h 5830"/>
                      <a:gd name="connsiteX1" fmla="*/ 4158 w 5927"/>
                      <a:gd name="connsiteY1" fmla="*/ 1386 h 5830"/>
                      <a:gd name="connsiteX2" fmla="*/ 3049 w 5927"/>
                      <a:gd name="connsiteY2" fmla="*/ 0 h 5830"/>
                      <a:gd name="connsiteX3" fmla="*/ 276 w 5927"/>
                      <a:gd name="connsiteY3" fmla="*/ 3325 h 5830"/>
                      <a:gd name="connsiteX4" fmla="*/ 2217 w 5927"/>
                      <a:gd name="connsiteY4" fmla="*/ 4988 h 5830"/>
                      <a:gd name="connsiteX5" fmla="*/ 4989 w 5927"/>
                      <a:gd name="connsiteY5" fmla="*/ 5542 h 5830"/>
                      <a:gd name="connsiteX6" fmla="*/ 4989 w 5927"/>
                      <a:gd name="connsiteY6" fmla="*/ 3048 h 5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927" h="5830">
                        <a:moveTo>
                          <a:pt x="5267" y="2771"/>
                        </a:moveTo>
                        <a:cubicBezTo>
                          <a:pt x="5267" y="2771"/>
                          <a:pt x="3880" y="1940"/>
                          <a:pt x="4158" y="1386"/>
                        </a:cubicBezTo>
                        <a:cubicBezTo>
                          <a:pt x="4435" y="832"/>
                          <a:pt x="4435" y="0"/>
                          <a:pt x="3049" y="0"/>
                        </a:cubicBezTo>
                        <a:cubicBezTo>
                          <a:pt x="1663" y="0"/>
                          <a:pt x="-833" y="1663"/>
                          <a:pt x="276" y="3325"/>
                        </a:cubicBezTo>
                        <a:cubicBezTo>
                          <a:pt x="1385" y="4988"/>
                          <a:pt x="1108" y="3880"/>
                          <a:pt x="2217" y="4988"/>
                        </a:cubicBezTo>
                        <a:cubicBezTo>
                          <a:pt x="3326" y="5819"/>
                          <a:pt x="3880" y="6097"/>
                          <a:pt x="4989" y="5542"/>
                        </a:cubicBezTo>
                        <a:cubicBezTo>
                          <a:pt x="6098" y="4988"/>
                          <a:pt x="6375" y="3880"/>
                          <a:pt x="4989" y="3048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897" name="Freeform 1896">
                    <a:extLst>
                      <a:ext uri="{FF2B5EF4-FFF2-40B4-BE49-F238E27FC236}">
                        <a16:creationId xmlns:a16="http://schemas.microsoft.com/office/drawing/2014/main" id="{10C0AB4B-4433-8C9F-9D7E-87ADE33FE95D}"/>
                      </a:ext>
                    </a:extLst>
                  </p:cNvPr>
                  <p:cNvSpPr/>
                  <p:nvPr/>
                </p:nvSpPr>
                <p:spPr>
                  <a:xfrm>
                    <a:off x="1802297" y="4541161"/>
                    <a:ext cx="4161" cy="5110"/>
                  </a:xfrm>
                  <a:custGeom>
                    <a:avLst/>
                    <a:gdLst>
                      <a:gd name="connsiteX0" fmla="*/ 2672 w 4161"/>
                      <a:gd name="connsiteY0" fmla="*/ 3531 h 5110"/>
                      <a:gd name="connsiteX1" fmla="*/ 2949 w 4161"/>
                      <a:gd name="connsiteY1" fmla="*/ 1869 h 5110"/>
                      <a:gd name="connsiteX2" fmla="*/ 3504 w 4161"/>
                      <a:gd name="connsiteY2" fmla="*/ 760 h 5110"/>
                      <a:gd name="connsiteX3" fmla="*/ 454 w 4161"/>
                      <a:gd name="connsiteY3" fmla="*/ 483 h 5110"/>
                      <a:gd name="connsiteX4" fmla="*/ 1009 w 4161"/>
                      <a:gd name="connsiteY4" fmla="*/ 4086 h 5110"/>
                      <a:gd name="connsiteX5" fmla="*/ 2949 w 4161"/>
                      <a:gd name="connsiteY5" fmla="*/ 3808 h 51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161" h="5110">
                        <a:moveTo>
                          <a:pt x="2672" y="3531"/>
                        </a:moveTo>
                        <a:cubicBezTo>
                          <a:pt x="2672" y="3531"/>
                          <a:pt x="2118" y="2423"/>
                          <a:pt x="2949" y="1869"/>
                        </a:cubicBezTo>
                        <a:cubicBezTo>
                          <a:pt x="3781" y="1315"/>
                          <a:pt x="4890" y="1037"/>
                          <a:pt x="3504" y="760"/>
                        </a:cubicBezTo>
                        <a:cubicBezTo>
                          <a:pt x="1840" y="483"/>
                          <a:pt x="1009" y="-626"/>
                          <a:pt x="454" y="483"/>
                        </a:cubicBezTo>
                        <a:cubicBezTo>
                          <a:pt x="-100" y="1592"/>
                          <a:pt x="-377" y="3254"/>
                          <a:pt x="1009" y="4086"/>
                        </a:cubicBezTo>
                        <a:cubicBezTo>
                          <a:pt x="2395" y="4917"/>
                          <a:pt x="3227" y="6025"/>
                          <a:pt x="2949" y="3808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898" name="Freeform 1897">
                    <a:extLst>
                      <a:ext uri="{FF2B5EF4-FFF2-40B4-BE49-F238E27FC236}">
                        <a16:creationId xmlns:a16="http://schemas.microsoft.com/office/drawing/2014/main" id="{77869BB4-E8D6-D338-19CF-5EA0CFFC8771}"/>
                      </a:ext>
                    </a:extLst>
                  </p:cNvPr>
                  <p:cNvSpPr/>
                  <p:nvPr/>
                </p:nvSpPr>
                <p:spPr>
                  <a:xfrm>
                    <a:off x="1785006" y="4549915"/>
                    <a:ext cx="9541" cy="6565"/>
                  </a:xfrm>
                  <a:custGeom>
                    <a:avLst/>
                    <a:gdLst>
                      <a:gd name="connsiteX0" fmla="*/ 7488 w 9541"/>
                      <a:gd name="connsiteY0" fmla="*/ 1983 h 6565"/>
                      <a:gd name="connsiteX1" fmla="*/ 4716 w 9541"/>
                      <a:gd name="connsiteY1" fmla="*/ 320 h 6565"/>
                      <a:gd name="connsiteX2" fmla="*/ 1666 w 9541"/>
                      <a:gd name="connsiteY2" fmla="*/ 320 h 6565"/>
                      <a:gd name="connsiteX3" fmla="*/ 835 w 9541"/>
                      <a:gd name="connsiteY3" fmla="*/ 2814 h 6565"/>
                      <a:gd name="connsiteX4" fmla="*/ 5270 w 9541"/>
                      <a:gd name="connsiteY4" fmla="*/ 5031 h 6565"/>
                      <a:gd name="connsiteX5" fmla="*/ 8320 w 9541"/>
                      <a:gd name="connsiteY5" fmla="*/ 6417 h 6565"/>
                      <a:gd name="connsiteX6" fmla="*/ 9429 w 9541"/>
                      <a:gd name="connsiteY6" fmla="*/ 4200 h 6565"/>
                      <a:gd name="connsiteX7" fmla="*/ 7488 w 9541"/>
                      <a:gd name="connsiteY7" fmla="*/ 1706 h 65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9541" h="6565">
                        <a:moveTo>
                          <a:pt x="7488" y="1983"/>
                        </a:moveTo>
                        <a:cubicBezTo>
                          <a:pt x="5825" y="1151"/>
                          <a:pt x="5825" y="597"/>
                          <a:pt x="4716" y="320"/>
                        </a:cubicBezTo>
                        <a:cubicBezTo>
                          <a:pt x="3607" y="43"/>
                          <a:pt x="2221" y="-234"/>
                          <a:pt x="1666" y="320"/>
                        </a:cubicBezTo>
                        <a:cubicBezTo>
                          <a:pt x="835" y="874"/>
                          <a:pt x="-1106" y="1983"/>
                          <a:pt x="835" y="2814"/>
                        </a:cubicBezTo>
                        <a:cubicBezTo>
                          <a:pt x="2775" y="3646"/>
                          <a:pt x="4439" y="4200"/>
                          <a:pt x="5270" y="5031"/>
                        </a:cubicBezTo>
                        <a:cubicBezTo>
                          <a:pt x="6379" y="5862"/>
                          <a:pt x="7488" y="6971"/>
                          <a:pt x="8320" y="6417"/>
                        </a:cubicBezTo>
                        <a:cubicBezTo>
                          <a:pt x="8320" y="6417"/>
                          <a:pt x="9983" y="5308"/>
                          <a:pt x="9429" y="4200"/>
                        </a:cubicBezTo>
                        <a:cubicBezTo>
                          <a:pt x="8874" y="3091"/>
                          <a:pt x="9152" y="2537"/>
                          <a:pt x="7488" y="1706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899" name="Freeform 1898">
                    <a:extLst>
                      <a:ext uri="{FF2B5EF4-FFF2-40B4-BE49-F238E27FC236}">
                        <a16:creationId xmlns:a16="http://schemas.microsoft.com/office/drawing/2014/main" id="{783B28B4-8049-DCEC-8363-D77CCDCF6A99}"/>
                      </a:ext>
                    </a:extLst>
                  </p:cNvPr>
                  <p:cNvSpPr/>
                  <p:nvPr/>
                </p:nvSpPr>
                <p:spPr>
                  <a:xfrm>
                    <a:off x="1779841" y="4559281"/>
                    <a:ext cx="2188" cy="2083"/>
                  </a:xfrm>
                  <a:custGeom>
                    <a:avLst/>
                    <a:gdLst>
                      <a:gd name="connsiteX0" fmla="*/ 731 w 2188"/>
                      <a:gd name="connsiteY0" fmla="*/ 100 h 2083"/>
                      <a:gd name="connsiteX1" fmla="*/ 731 w 2188"/>
                      <a:gd name="connsiteY1" fmla="*/ 2039 h 2083"/>
                      <a:gd name="connsiteX2" fmla="*/ 2118 w 2188"/>
                      <a:gd name="connsiteY2" fmla="*/ 1485 h 2083"/>
                      <a:gd name="connsiteX3" fmla="*/ 454 w 2188"/>
                      <a:gd name="connsiteY3" fmla="*/ 100 h 20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88" h="2083">
                        <a:moveTo>
                          <a:pt x="731" y="100"/>
                        </a:moveTo>
                        <a:cubicBezTo>
                          <a:pt x="-378" y="654"/>
                          <a:pt x="-100" y="2039"/>
                          <a:pt x="731" y="2039"/>
                        </a:cubicBezTo>
                        <a:cubicBezTo>
                          <a:pt x="1840" y="2039"/>
                          <a:pt x="2395" y="2316"/>
                          <a:pt x="2118" y="1485"/>
                        </a:cubicBezTo>
                        <a:cubicBezTo>
                          <a:pt x="2118" y="1485"/>
                          <a:pt x="1840" y="-455"/>
                          <a:pt x="454" y="100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900" name="Freeform 1899">
                    <a:extLst>
                      <a:ext uri="{FF2B5EF4-FFF2-40B4-BE49-F238E27FC236}">
                        <a16:creationId xmlns:a16="http://schemas.microsoft.com/office/drawing/2014/main" id="{80F93BC0-4605-9403-3A7D-CD96ADE955AB}"/>
                      </a:ext>
                    </a:extLst>
                  </p:cNvPr>
                  <p:cNvSpPr/>
                  <p:nvPr/>
                </p:nvSpPr>
                <p:spPr>
                  <a:xfrm>
                    <a:off x="1766490" y="4546096"/>
                    <a:ext cx="11144" cy="5844"/>
                  </a:xfrm>
                  <a:custGeom>
                    <a:avLst/>
                    <a:gdLst>
                      <a:gd name="connsiteX0" fmla="*/ 7429 w 11144"/>
                      <a:gd name="connsiteY0" fmla="*/ 1922 h 5844"/>
                      <a:gd name="connsiteX1" fmla="*/ 4657 w 11144"/>
                      <a:gd name="connsiteY1" fmla="*/ 1368 h 5844"/>
                      <a:gd name="connsiteX2" fmla="*/ 221 w 11144"/>
                      <a:gd name="connsiteY2" fmla="*/ 259 h 5844"/>
                      <a:gd name="connsiteX3" fmla="*/ 2716 w 11144"/>
                      <a:gd name="connsiteY3" fmla="*/ 3862 h 5844"/>
                      <a:gd name="connsiteX4" fmla="*/ 9370 w 11144"/>
                      <a:gd name="connsiteY4" fmla="*/ 5802 h 5844"/>
                      <a:gd name="connsiteX5" fmla="*/ 10756 w 11144"/>
                      <a:gd name="connsiteY5" fmla="*/ 4416 h 5844"/>
                      <a:gd name="connsiteX6" fmla="*/ 7429 w 11144"/>
                      <a:gd name="connsiteY6" fmla="*/ 1922 h 58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44" h="5844">
                        <a:moveTo>
                          <a:pt x="7429" y="1922"/>
                        </a:moveTo>
                        <a:cubicBezTo>
                          <a:pt x="5489" y="1922"/>
                          <a:pt x="6320" y="1922"/>
                          <a:pt x="4657" y="1368"/>
                        </a:cubicBezTo>
                        <a:cubicBezTo>
                          <a:pt x="2994" y="814"/>
                          <a:pt x="1053" y="-572"/>
                          <a:pt x="221" y="259"/>
                        </a:cubicBezTo>
                        <a:cubicBezTo>
                          <a:pt x="-610" y="1091"/>
                          <a:pt x="1053" y="2753"/>
                          <a:pt x="2716" y="3862"/>
                        </a:cubicBezTo>
                        <a:cubicBezTo>
                          <a:pt x="4657" y="4970"/>
                          <a:pt x="7429" y="6079"/>
                          <a:pt x="9370" y="5802"/>
                        </a:cubicBezTo>
                        <a:cubicBezTo>
                          <a:pt x="9370" y="5802"/>
                          <a:pt x="12142" y="5802"/>
                          <a:pt x="10756" y="4416"/>
                        </a:cubicBezTo>
                        <a:cubicBezTo>
                          <a:pt x="9370" y="3030"/>
                          <a:pt x="9370" y="2199"/>
                          <a:pt x="7429" y="1922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901" name="Freeform 1900">
                    <a:extLst>
                      <a:ext uri="{FF2B5EF4-FFF2-40B4-BE49-F238E27FC236}">
                        <a16:creationId xmlns:a16="http://schemas.microsoft.com/office/drawing/2014/main" id="{C856CEB1-867D-8B53-502B-795202D0E2EB}"/>
                      </a:ext>
                    </a:extLst>
                  </p:cNvPr>
                  <p:cNvSpPr/>
                  <p:nvPr/>
                </p:nvSpPr>
                <p:spPr>
                  <a:xfrm>
                    <a:off x="1778909" y="4536613"/>
                    <a:ext cx="6945" cy="8664"/>
                  </a:xfrm>
                  <a:custGeom>
                    <a:avLst/>
                    <a:gdLst>
                      <a:gd name="connsiteX0" fmla="*/ 6931 w 6945"/>
                      <a:gd name="connsiteY0" fmla="*/ 1428 h 8664"/>
                      <a:gd name="connsiteX1" fmla="*/ 1941 w 6945"/>
                      <a:gd name="connsiteY1" fmla="*/ 43 h 8664"/>
                      <a:gd name="connsiteX2" fmla="*/ 0 w 6945"/>
                      <a:gd name="connsiteY2" fmla="*/ 2260 h 8664"/>
                      <a:gd name="connsiteX3" fmla="*/ 832 w 6945"/>
                      <a:gd name="connsiteY3" fmla="*/ 7802 h 8664"/>
                      <a:gd name="connsiteX4" fmla="*/ 4713 w 6945"/>
                      <a:gd name="connsiteY4" fmla="*/ 7802 h 8664"/>
                      <a:gd name="connsiteX5" fmla="*/ 6099 w 6945"/>
                      <a:gd name="connsiteY5" fmla="*/ 4477 h 8664"/>
                      <a:gd name="connsiteX6" fmla="*/ 6931 w 6945"/>
                      <a:gd name="connsiteY6" fmla="*/ 1706 h 86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945" h="8664">
                        <a:moveTo>
                          <a:pt x="6931" y="1428"/>
                        </a:moveTo>
                        <a:cubicBezTo>
                          <a:pt x="7208" y="43"/>
                          <a:pt x="3604" y="320"/>
                          <a:pt x="1941" y="43"/>
                        </a:cubicBezTo>
                        <a:cubicBezTo>
                          <a:pt x="277" y="-234"/>
                          <a:pt x="0" y="874"/>
                          <a:pt x="0" y="2260"/>
                        </a:cubicBezTo>
                        <a:cubicBezTo>
                          <a:pt x="0" y="3645"/>
                          <a:pt x="0" y="5863"/>
                          <a:pt x="832" y="7802"/>
                        </a:cubicBezTo>
                        <a:cubicBezTo>
                          <a:pt x="1663" y="9742"/>
                          <a:pt x="4713" y="7802"/>
                          <a:pt x="4713" y="7802"/>
                        </a:cubicBezTo>
                        <a:cubicBezTo>
                          <a:pt x="6376" y="7248"/>
                          <a:pt x="6099" y="5863"/>
                          <a:pt x="6099" y="4477"/>
                        </a:cubicBezTo>
                        <a:cubicBezTo>
                          <a:pt x="6099" y="3091"/>
                          <a:pt x="6654" y="2814"/>
                          <a:pt x="6931" y="1706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902" name="Freeform 1901">
                    <a:extLst>
                      <a:ext uri="{FF2B5EF4-FFF2-40B4-BE49-F238E27FC236}">
                        <a16:creationId xmlns:a16="http://schemas.microsoft.com/office/drawing/2014/main" id="{A0895F20-2965-64CE-B778-62B2E95F8A68}"/>
                      </a:ext>
                    </a:extLst>
                  </p:cNvPr>
                  <p:cNvSpPr/>
                  <p:nvPr/>
                </p:nvSpPr>
                <p:spPr>
                  <a:xfrm>
                    <a:off x="1766157" y="4533561"/>
                    <a:ext cx="8535" cy="6440"/>
                  </a:xfrm>
                  <a:custGeom>
                    <a:avLst/>
                    <a:gdLst>
                      <a:gd name="connsiteX0" fmla="*/ 5267 w 8535"/>
                      <a:gd name="connsiteY0" fmla="*/ 6421 h 6440"/>
                      <a:gd name="connsiteX1" fmla="*/ 8040 w 8535"/>
                      <a:gd name="connsiteY1" fmla="*/ 4204 h 6440"/>
                      <a:gd name="connsiteX2" fmla="*/ 6931 w 8535"/>
                      <a:gd name="connsiteY2" fmla="*/ 878 h 6440"/>
                      <a:gd name="connsiteX3" fmla="*/ 1941 w 8535"/>
                      <a:gd name="connsiteY3" fmla="*/ 878 h 6440"/>
                      <a:gd name="connsiteX4" fmla="*/ 0 w 8535"/>
                      <a:gd name="connsiteY4" fmla="*/ 3095 h 6440"/>
                      <a:gd name="connsiteX5" fmla="*/ 5267 w 8535"/>
                      <a:gd name="connsiteY5" fmla="*/ 6421 h 6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535" h="6440">
                        <a:moveTo>
                          <a:pt x="5267" y="6421"/>
                        </a:moveTo>
                        <a:cubicBezTo>
                          <a:pt x="5267" y="6421"/>
                          <a:pt x="7485" y="6421"/>
                          <a:pt x="8040" y="4204"/>
                        </a:cubicBezTo>
                        <a:cubicBezTo>
                          <a:pt x="8594" y="1987"/>
                          <a:pt x="9149" y="1432"/>
                          <a:pt x="6931" y="878"/>
                        </a:cubicBezTo>
                        <a:cubicBezTo>
                          <a:pt x="4990" y="324"/>
                          <a:pt x="2772" y="-784"/>
                          <a:pt x="1941" y="878"/>
                        </a:cubicBezTo>
                        <a:cubicBezTo>
                          <a:pt x="1386" y="2264"/>
                          <a:pt x="0" y="2264"/>
                          <a:pt x="0" y="3095"/>
                        </a:cubicBezTo>
                        <a:cubicBezTo>
                          <a:pt x="0" y="3926"/>
                          <a:pt x="832" y="6698"/>
                          <a:pt x="5267" y="6421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903" name="Freeform 1902">
                    <a:extLst>
                      <a:ext uri="{FF2B5EF4-FFF2-40B4-BE49-F238E27FC236}">
                        <a16:creationId xmlns:a16="http://schemas.microsoft.com/office/drawing/2014/main" id="{4A604327-EC04-0A2C-4721-C6F499B9031E}"/>
                      </a:ext>
                    </a:extLst>
                  </p:cNvPr>
                  <p:cNvSpPr/>
                  <p:nvPr/>
                </p:nvSpPr>
                <p:spPr>
                  <a:xfrm>
                    <a:off x="1727779" y="4525474"/>
                    <a:ext cx="6763" cy="6195"/>
                  </a:xfrm>
                  <a:custGeom>
                    <a:avLst/>
                    <a:gdLst>
                      <a:gd name="connsiteX0" fmla="*/ 4832 w 6763"/>
                      <a:gd name="connsiteY0" fmla="*/ 374 h 6195"/>
                      <a:gd name="connsiteX1" fmla="*/ 674 w 6763"/>
                      <a:gd name="connsiteY1" fmla="*/ 2037 h 6195"/>
                      <a:gd name="connsiteX2" fmla="*/ 951 w 6763"/>
                      <a:gd name="connsiteY2" fmla="*/ 5917 h 6195"/>
                      <a:gd name="connsiteX3" fmla="*/ 5941 w 6763"/>
                      <a:gd name="connsiteY3" fmla="*/ 3700 h 6195"/>
                      <a:gd name="connsiteX4" fmla="*/ 4832 w 6763"/>
                      <a:gd name="connsiteY4" fmla="*/ 374 h 61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763" h="6195">
                        <a:moveTo>
                          <a:pt x="4832" y="374"/>
                        </a:moveTo>
                        <a:cubicBezTo>
                          <a:pt x="3169" y="-457"/>
                          <a:pt x="2337" y="97"/>
                          <a:pt x="674" y="2037"/>
                        </a:cubicBezTo>
                        <a:cubicBezTo>
                          <a:pt x="-990" y="3977"/>
                          <a:pt x="951" y="5917"/>
                          <a:pt x="951" y="5917"/>
                        </a:cubicBezTo>
                        <a:cubicBezTo>
                          <a:pt x="2060" y="7025"/>
                          <a:pt x="4278" y="4531"/>
                          <a:pt x="5941" y="3700"/>
                        </a:cubicBezTo>
                        <a:cubicBezTo>
                          <a:pt x="7605" y="2868"/>
                          <a:pt x="6496" y="1205"/>
                          <a:pt x="4832" y="374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904" name="Freeform 1903">
                    <a:extLst>
                      <a:ext uri="{FF2B5EF4-FFF2-40B4-BE49-F238E27FC236}">
                        <a16:creationId xmlns:a16="http://schemas.microsoft.com/office/drawing/2014/main" id="{A4369F46-F935-20CB-576F-9DBE0EB1D495}"/>
                      </a:ext>
                    </a:extLst>
                  </p:cNvPr>
                  <p:cNvSpPr/>
                  <p:nvPr/>
                </p:nvSpPr>
                <p:spPr>
                  <a:xfrm>
                    <a:off x="1727985" y="4550566"/>
                    <a:ext cx="1896" cy="2409"/>
                  </a:xfrm>
                  <a:custGeom>
                    <a:avLst/>
                    <a:gdLst>
                      <a:gd name="connsiteX0" fmla="*/ 1577 w 1896"/>
                      <a:gd name="connsiteY0" fmla="*/ 1054 h 2409"/>
                      <a:gd name="connsiteX1" fmla="*/ 745 w 1896"/>
                      <a:gd name="connsiteY1" fmla="*/ 223 h 2409"/>
                      <a:gd name="connsiteX2" fmla="*/ 191 w 1896"/>
                      <a:gd name="connsiteY2" fmla="*/ 1054 h 2409"/>
                      <a:gd name="connsiteX3" fmla="*/ 468 w 1896"/>
                      <a:gd name="connsiteY3" fmla="*/ 2163 h 2409"/>
                      <a:gd name="connsiteX4" fmla="*/ 1577 w 1896"/>
                      <a:gd name="connsiteY4" fmla="*/ 2163 h 2409"/>
                      <a:gd name="connsiteX5" fmla="*/ 1577 w 1896"/>
                      <a:gd name="connsiteY5" fmla="*/ 1331 h 24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96" h="2409">
                        <a:moveTo>
                          <a:pt x="1577" y="1054"/>
                        </a:moveTo>
                        <a:cubicBezTo>
                          <a:pt x="1300" y="1054"/>
                          <a:pt x="1022" y="777"/>
                          <a:pt x="745" y="223"/>
                        </a:cubicBezTo>
                        <a:cubicBezTo>
                          <a:pt x="468" y="-331"/>
                          <a:pt x="745" y="223"/>
                          <a:pt x="191" y="1054"/>
                        </a:cubicBezTo>
                        <a:cubicBezTo>
                          <a:pt x="-364" y="1886"/>
                          <a:pt x="468" y="2163"/>
                          <a:pt x="468" y="2163"/>
                        </a:cubicBezTo>
                        <a:cubicBezTo>
                          <a:pt x="1300" y="2717"/>
                          <a:pt x="1022" y="2163"/>
                          <a:pt x="1577" y="2163"/>
                        </a:cubicBezTo>
                        <a:cubicBezTo>
                          <a:pt x="2131" y="2163"/>
                          <a:pt x="1854" y="1331"/>
                          <a:pt x="1577" y="1331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905" name="Freeform 1904">
                    <a:extLst>
                      <a:ext uri="{FF2B5EF4-FFF2-40B4-BE49-F238E27FC236}">
                        <a16:creationId xmlns:a16="http://schemas.microsoft.com/office/drawing/2014/main" id="{2B777C18-2F6C-9F98-7864-2A7E0CF74005}"/>
                      </a:ext>
                    </a:extLst>
                  </p:cNvPr>
                  <p:cNvSpPr/>
                  <p:nvPr/>
                </p:nvSpPr>
                <p:spPr>
                  <a:xfrm>
                    <a:off x="1737303" y="4525849"/>
                    <a:ext cx="19988" cy="10917"/>
                  </a:xfrm>
                  <a:custGeom>
                    <a:avLst/>
                    <a:gdLst>
                      <a:gd name="connsiteX0" fmla="*/ 17210 w 19988"/>
                      <a:gd name="connsiteY0" fmla="*/ 8868 h 10917"/>
                      <a:gd name="connsiteX1" fmla="*/ 14437 w 19988"/>
                      <a:gd name="connsiteY1" fmla="*/ 6651 h 10917"/>
                      <a:gd name="connsiteX2" fmla="*/ 10002 w 19988"/>
                      <a:gd name="connsiteY2" fmla="*/ 2771 h 10917"/>
                      <a:gd name="connsiteX3" fmla="*/ 3348 w 19988"/>
                      <a:gd name="connsiteY3" fmla="*/ 0 h 10917"/>
                      <a:gd name="connsiteX4" fmla="*/ 1685 w 19988"/>
                      <a:gd name="connsiteY4" fmla="*/ 1663 h 10917"/>
                      <a:gd name="connsiteX5" fmla="*/ 21 w 19988"/>
                      <a:gd name="connsiteY5" fmla="*/ 5542 h 10917"/>
                      <a:gd name="connsiteX6" fmla="*/ 4180 w 19988"/>
                      <a:gd name="connsiteY6" fmla="*/ 8314 h 10917"/>
                      <a:gd name="connsiteX7" fmla="*/ 8061 w 19988"/>
                      <a:gd name="connsiteY7" fmla="*/ 8314 h 10917"/>
                      <a:gd name="connsiteX8" fmla="*/ 11388 w 19988"/>
                      <a:gd name="connsiteY8" fmla="*/ 9976 h 10917"/>
                      <a:gd name="connsiteX9" fmla="*/ 15269 w 19988"/>
                      <a:gd name="connsiteY9" fmla="*/ 10807 h 10917"/>
                      <a:gd name="connsiteX10" fmla="*/ 17487 w 19988"/>
                      <a:gd name="connsiteY10" fmla="*/ 10807 h 10917"/>
                      <a:gd name="connsiteX11" fmla="*/ 19428 w 19988"/>
                      <a:gd name="connsiteY11" fmla="*/ 9976 h 10917"/>
                      <a:gd name="connsiteX12" fmla="*/ 19428 w 19988"/>
                      <a:gd name="connsiteY12" fmla="*/ 8591 h 10917"/>
                      <a:gd name="connsiteX13" fmla="*/ 17210 w 19988"/>
                      <a:gd name="connsiteY13" fmla="*/ 8591 h 109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19988" h="10917">
                        <a:moveTo>
                          <a:pt x="17210" y="8868"/>
                        </a:moveTo>
                        <a:cubicBezTo>
                          <a:pt x="16378" y="8868"/>
                          <a:pt x="15824" y="8314"/>
                          <a:pt x="14437" y="6651"/>
                        </a:cubicBezTo>
                        <a:cubicBezTo>
                          <a:pt x="13051" y="4988"/>
                          <a:pt x="11111" y="4711"/>
                          <a:pt x="10002" y="2771"/>
                        </a:cubicBezTo>
                        <a:cubicBezTo>
                          <a:pt x="8893" y="831"/>
                          <a:pt x="5289" y="277"/>
                          <a:pt x="3348" y="0"/>
                        </a:cubicBezTo>
                        <a:cubicBezTo>
                          <a:pt x="1407" y="0"/>
                          <a:pt x="2239" y="554"/>
                          <a:pt x="1685" y="1663"/>
                        </a:cubicBezTo>
                        <a:cubicBezTo>
                          <a:pt x="1130" y="2771"/>
                          <a:pt x="298" y="3325"/>
                          <a:pt x="21" y="5542"/>
                        </a:cubicBezTo>
                        <a:cubicBezTo>
                          <a:pt x="-256" y="7759"/>
                          <a:pt x="2239" y="7482"/>
                          <a:pt x="4180" y="8314"/>
                        </a:cubicBezTo>
                        <a:cubicBezTo>
                          <a:pt x="6120" y="9422"/>
                          <a:pt x="5566" y="8591"/>
                          <a:pt x="8061" y="8314"/>
                        </a:cubicBezTo>
                        <a:cubicBezTo>
                          <a:pt x="10556" y="8314"/>
                          <a:pt x="11111" y="9976"/>
                          <a:pt x="11388" y="9976"/>
                        </a:cubicBezTo>
                        <a:cubicBezTo>
                          <a:pt x="12497" y="11362"/>
                          <a:pt x="13606" y="10807"/>
                          <a:pt x="15269" y="10807"/>
                        </a:cubicBezTo>
                        <a:cubicBezTo>
                          <a:pt x="16933" y="10807"/>
                          <a:pt x="16933" y="10807"/>
                          <a:pt x="17487" y="10807"/>
                        </a:cubicBezTo>
                        <a:cubicBezTo>
                          <a:pt x="18041" y="10807"/>
                          <a:pt x="18319" y="9976"/>
                          <a:pt x="19428" y="9976"/>
                        </a:cubicBezTo>
                        <a:cubicBezTo>
                          <a:pt x="20537" y="9976"/>
                          <a:pt x="19705" y="9422"/>
                          <a:pt x="19428" y="8591"/>
                        </a:cubicBezTo>
                        <a:cubicBezTo>
                          <a:pt x="19150" y="7759"/>
                          <a:pt x="18041" y="8591"/>
                          <a:pt x="17210" y="8591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906" name="Freeform 1905">
                    <a:extLst>
                      <a:ext uri="{FF2B5EF4-FFF2-40B4-BE49-F238E27FC236}">
                        <a16:creationId xmlns:a16="http://schemas.microsoft.com/office/drawing/2014/main" id="{15F672B2-4116-351A-D0A3-8F6AB24355F7}"/>
                      </a:ext>
                    </a:extLst>
                  </p:cNvPr>
                  <p:cNvSpPr/>
                  <p:nvPr/>
                </p:nvSpPr>
                <p:spPr>
                  <a:xfrm>
                    <a:off x="1715977" y="4524463"/>
                    <a:ext cx="2772" cy="1662"/>
                  </a:xfrm>
                  <a:custGeom>
                    <a:avLst/>
                    <a:gdLst>
                      <a:gd name="connsiteX0" fmla="*/ 2772 w 2772"/>
                      <a:gd name="connsiteY0" fmla="*/ 831 h 1662"/>
                      <a:gd name="connsiteX1" fmla="*/ 1386 w 2772"/>
                      <a:gd name="connsiteY1" fmla="*/ 1663 h 1662"/>
                      <a:gd name="connsiteX2" fmla="*/ 0 w 2772"/>
                      <a:gd name="connsiteY2" fmla="*/ 831 h 1662"/>
                      <a:gd name="connsiteX3" fmla="*/ 1386 w 2772"/>
                      <a:gd name="connsiteY3" fmla="*/ 0 h 1662"/>
                      <a:gd name="connsiteX4" fmla="*/ 2772 w 2772"/>
                      <a:gd name="connsiteY4" fmla="*/ 831 h 16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72" h="1662">
                        <a:moveTo>
                          <a:pt x="2772" y="831"/>
                        </a:moveTo>
                        <a:cubicBezTo>
                          <a:pt x="2772" y="1290"/>
                          <a:pt x="2152" y="1663"/>
                          <a:pt x="1386" y="1663"/>
                        </a:cubicBezTo>
                        <a:cubicBezTo>
                          <a:pt x="621" y="1663"/>
                          <a:pt x="0" y="1291"/>
                          <a:pt x="0" y="831"/>
                        </a:cubicBezTo>
                        <a:cubicBezTo>
                          <a:pt x="0" y="372"/>
                          <a:pt x="621" y="0"/>
                          <a:pt x="1386" y="0"/>
                        </a:cubicBezTo>
                        <a:cubicBezTo>
                          <a:pt x="2152" y="0"/>
                          <a:pt x="2772" y="372"/>
                          <a:pt x="2772" y="831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</p:grpSp>
          <p:grpSp>
            <p:nvGrpSpPr>
              <p:cNvPr id="256" name="Graphic 248">
                <a:extLst>
                  <a:ext uri="{FF2B5EF4-FFF2-40B4-BE49-F238E27FC236}">
                    <a16:creationId xmlns:a16="http://schemas.microsoft.com/office/drawing/2014/main" id="{A9B8CCBB-4251-624B-E1D6-E2A225068830}"/>
                  </a:ext>
                </a:extLst>
              </p:cNvPr>
              <p:cNvGrpSpPr/>
              <p:nvPr/>
            </p:nvGrpSpPr>
            <p:grpSpPr>
              <a:xfrm>
                <a:off x="1462687" y="4750051"/>
                <a:ext cx="296086" cy="62629"/>
                <a:chOff x="2125452" y="4748932"/>
                <a:chExt cx="296086" cy="62629"/>
              </a:xfrm>
              <a:grpFill/>
            </p:grpSpPr>
            <p:sp>
              <p:nvSpPr>
                <p:cNvPr id="1769" name="Freeform 1768">
                  <a:extLst>
                    <a:ext uri="{FF2B5EF4-FFF2-40B4-BE49-F238E27FC236}">
                      <a16:creationId xmlns:a16="http://schemas.microsoft.com/office/drawing/2014/main" id="{56214B58-8AEA-8534-4DEC-A5B2B24C765E}"/>
                    </a:ext>
                  </a:extLst>
                </p:cNvPr>
                <p:cNvSpPr/>
                <p:nvPr/>
              </p:nvSpPr>
              <p:spPr>
                <a:xfrm>
                  <a:off x="2154038" y="4804356"/>
                  <a:ext cx="12444" cy="7205"/>
                </a:xfrm>
                <a:custGeom>
                  <a:avLst/>
                  <a:gdLst>
                    <a:gd name="connsiteX0" fmla="*/ 801 w 12444"/>
                    <a:gd name="connsiteY0" fmla="*/ 2771 h 7205"/>
                    <a:gd name="connsiteX1" fmla="*/ 246 w 12444"/>
                    <a:gd name="connsiteY1" fmla="*/ 3325 h 7205"/>
                    <a:gd name="connsiteX2" fmla="*/ 246 w 12444"/>
                    <a:gd name="connsiteY2" fmla="*/ 3325 h 7205"/>
                    <a:gd name="connsiteX3" fmla="*/ 246 w 12444"/>
                    <a:gd name="connsiteY3" fmla="*/ 2217 h 7205"/>
                    <a:gd name="connsiteX4" fmla="*/ 524 w 12444"/>
                    <a:gd name="connsiteY4" fmla="*/ 1940 h 7205"/>
                    <a:gd name="connsiteX5" fmla="*/ 524 w 12444"/>
                    <a:gd name="connsiteY5" fmla="*/ 1663 h 7205"/>
                    <a:gd name="connsiteX6" fmla="*/ 1078 w 12444"/>
                    <a:gd name="connsiteY6" fmla="*/ 1386 h 7205"/>
                    <a:gd name="connsiteX7" fmla="*/ 1910 w 12444"/>
                    <a:gd name="connsiteY7" fmla="*/ 1386 h 7205"/>
                    <a:gd name="connsiteX8" fmla="*/ 2741 w 12444"/>
                    <a:gd name="connsiteY8" fmla="*/ 277 h 7205"/>
                    <a:gd name="connsiteX9" fmla="*/ 4405 w 12444"/>
                    <a:gd name="connsiteY9" fmla="*/ 0 h 7205"/>
                    <a:gd name="connsiteX10" fmla="*/ 5237 w 12444"/>
                    <a:gd name="connsiteY10" fmla="*/ 0 h 7205"/>
                    <a:gd name="connsiteX11" fmla="*/ 6346 w 12444"/>
                    <a:gd name="connsiteY11" fmla="*/ 554 h 7205"/>
                    <a:gd name="connsiteX12" fmla="*/ 7177 w 12444"/>
                    <a:gd name="connsiteY12" fmla="*/ 1108 h 7205"/>
                    <a:gd name="connsiteX13" fmla="*/ 8009 w 12444"/>
                    <a:gd name="connsiteY13" fmla="*/ 1108 h 7205"/>
                    <a:gd name="connsiteX14" fmla="*/ 8286 w 12444"/>
                    <a:gd name="connsiteY14" fmla="*/ 1108 h 7205"/>
                    <a:gd name="connsiteX15" fmla="*/ 8286 w 12444"/>
                    <a:gd name="connsiteY15" fmla="*/ 1108 h 7205"/>
                    <a:gd name="connsiteX16" fmla="*/ 8841 w 12444"/>
                    <a:gd name="connsiteY16" fmla="*/ 1108 h 7205"/>
                    <a:gd name="connsiteX17" fmla="*/ 9395 w 12444"/>
                    <a:gd name="connsiteY17" fmla="*/ 1940 h 7205"/>
                    <a:gd name="connsiteX18" fmla="*/ 9950 w 12444"/>
                    <a:gd name="connsiteY18" fmla="*/ 2771 h 7205"/>
                    <a:gd name="connsiteX19" fmla="*/ 10781 w 12444"/>
                    <a:gd name="connsiteY19" fmla="*/ 3048 h 7205"/>
                    <a:gd name="connsiteX20" fmla="*/ 10781 w 12444"/>
                    <a:gd name="connsiteY20" fmla="*/ 2771 h 7205"/>
                    <a:gd name="connsiteX21" fmla="*/ 11058 w 12444"/>
                    <a:gd name="connsiteY21" fmla="*/ 2771 h 7205"/>
                    <a:gd name="connsiteX22" fmla="*/ 12167 w 12444"/>
                    <a:gd name="connsiteY22" fmla="*/ 4434 h 7205"/>
                    <a:gd name="connsiteX23" fmla="*/ 12445 w 12444"/>
                    <a:gd name="connsiteY23" fmla="*/ 5542 h 7205"/>
                    <a:gd name="connsiteX24" fmla="*/ 12167 w 12444"/>
                    <a:gd name="connsiteY24" fmla="*/ 5542 h 7205"/>
                    <a:gd name="connsiteX25" fmla="*/ 11890 w 12444"/>
                    <a:gd name="connsiteY25" fmla="*/ 5542 h 7205"/>
                    <a:gd name="connsiteX26" fmla="*/ 11058 w 12444"/>
                    <a:gd name="connsiteY26" fmla="*/ 5542 h 7205"/>
                    <a:gd name="connsiteX27" fmla="*/ 9950 w 12444"/>
                    <a:gd name="connsiteY27" fmla="*/ 4988 h 7205"/>
                    <a:gd name="connsiteX28" fmla="*/ 9950 w 12444"/>
                    <a:gd name="connsiteY28" fmla="*/ 4988 h 7205"/>
                    <a:gd name="connsiteX29" fmla="*/ 9950 w 12444"/>
                    <a:gd name="connsiteY29" fmla="*/ 4988 h 7205"/>
                    <a:gd name="connsiteX30" fmla="*/ 9950 w 12444"/>
                    <a:gd name="connsiteY30" fmla="*/ 6374 h 7205"/>
                    <a:gd name="connsiteX31" fmla="*/ 9950 w 12444"/>
                    <a:gd name="connsiteY31" fmla="*/ 6928 h 7205"/>
                    <a:gd name="connsiteX32" fmla="*/ 9950 w 12444"/>
                    <a:gd name="connsiteY32" fmla="*/ 6928 h 7205"/>
                    <a:gd name="connsiteX33" fmla="*/ 9118 w 12444"/>
                    <a:gd name="connsiteY33" fmla="*/ 6928 h 7205"/>
                    <a:gd name="connsiteX34" fmla="*/ 8286 w 12444"/>
                    <a:gd name="connsiteY34" fmla="*/ 7205 h 7205"/>
                    <a:gd name="connsiteX35" fmla="*/ 7454 w 12444"/>
                    <a:gd name="connsiteY35" fmla="*/ 7205 h 7205"/>
                    <a:gd name="connsiteX36" fmla="*/ 6623 w 12444"/>
                    <a:gd name="connsiteY36" fmla="*/ 7205 h 7205"/>
                    <a:gd name="connsiteX37" fmla="*/ 6068 w 12444"/>
                    <a:gd name="connsiteY37" fmla="*/ 7205 h 7205"/>
                    <a:gd name="connsiteX38" fmla="*/ 6068 w 12444"/>
                    <a:gd name="connsiteY38" fmla="*/ 7205 h 7205"/>
                    <a:gd name="connsiteX39" fmla="*/ 5237 w 12444"/>
                    <a:gd name="connsiteY39" fmla="*/ 6097 h 7205"/>
                    <a:gd name="connsiteX40" fmla="*/ 5237 w 12444"/>
                    <a:gd name="connsiteY40" fmla="*/ 6097 h 7205"/>
                    <a:gd name="connsiteX41" fmla="*/ 4959 w 12444"/>
                    <a:gd name="connsiteY41" fmla="*/ 5542 h 7205"/>
                    <a:gd name="connsiteX42" fmla="*/ 4959 w 12444"/>
                    <a:gd name="connsiteY42" fmla="*/ 5542 h 7205"/>
                    <a:gd name="connsiteX43" fmla="*/ 4405 w 12444"/>
                    <a:gd name="connsiteY43" fmla="*/ 5542 h 7205"/>
                    <a:gd name="connsiteX44" fmla="*/ 4405 w 12444"/>
                    <a:gd name="connsiteY44" fmla="*/ 5542 h 7205"/>
                    <a:gd name="connsiteX45" fmla="*/ 4405 w 12444"/>
                    <a:gd name="connsiteY45" fmla="*/ 5265 h 7205"/>
                    <a:gd name="connsiteX46" fmla="*/ 4405 w 12444"/>
                    <a:gd name="connsiteY46" fmla="*/ 4988 h 7205"/>
                    <a:gd name="connsiteX47" fmla="*/ 4128 w 12444"/>
                    <a:gd name="connsiteY47" fmla="*/ 4988 h 7205"/>
                    <a:gd name="connsiteX48" fmla="*/ 4128 w 12444"/>
                    <a:gd name="connsiteY48" fmla="*/ 4988 h 7205"/>
                    <a:gd name="connsiteX49" fmla="*/ 4128 w 12444"/>
                    <a:gd name="connsiteY49" fmla="*/ 4988 h 7205"/>
                    <a:gd name="connsiteX50" fmla="*/ 3573 w 12444"/>
                    <a:gd name="connsiteY50" fmla="*/ 4711 h 7205"/>
                    <a:gd name="connsiteX51" fmla="*/ 3019 w 12444"/>
                    <a:gd name="connsiteY51" fmla="*/ 4711 h 7205"/>
                    <a:gd name="connsiteX52" fmla="*/ 3019 w 12444"/>
                    <a:gd name="connsiteY52" fmla="*/ 4711 h 7205"/>
                    <a:gd name="connsiteX53" fmla="*/ 3019 w 12444"/>
                    <a:gd name="connsiteY53" fmla="*/ 4434 h 7205"/>
                    <a:gd name="connsiteX54" fmla="*/ 3019 w 12444"/>
                    <a:gd name="connsiteY54" fmla="*/ 4434 h 7205"/>
                    <a:gd name="connsiteX55" fmla="*/ 3019 w 12444"/>
                    <a:gd name="connsiteY55" fmla="*/ 4434 h 7205"/>
                    <a:gd name="connsiteX56" fmla="*/ 2464 w 12444"/>
                    <a:gd name="connsiteY56" fmla="*/ 4434 h 72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</a:cxnLst>
                  <a:rect l="l" t="t" r="r" b="b"/>
                  <a:pathLst>
                    <a:path w="12444" h="7205">
                      <a:moveTo>
                        <a:pt x="801" y="2771"/>
                      </a:moveTo>
                      <a:cubicBezTo>
                        <a:pt x="801" y="2771"/>
                        <a:pt x="801" y="3325"/>
                        <a:pt x="246" y="3325"/>
                      </a:cubicBezTo>
                      <a:cubicBezTo>
                        <a:pt x="246" y="3325"/>
                        <a:pt x="246" y="3325"/>
                        <a:pt x="246" y="3325"/>
                      </a:cubicBezTo>
                      <a:cubicBezTo>
                        <a:pt x="246" y="3048"/>
                        <a:pt x="-308" y="2494"/>
                        <a:pt x="246" y="2217"/>
                      </a:cubicBezTo>
                      <a:cubicBezTo>
                        <a:pt x="246" y="2217"/>
                        <a:pt x="524" y="2217"/>
                        <a:pt x="524" y="1940"/>
                      </a:cubicBezTo>
                      <a:cubicBezTo>
                        <a:pt x="524" y="1940"/>
                        <a:pt x="524" y="1940"/>
                        <a:pt x="524" y="1663"/>
                      </a:cubicBezTo>
                      <a:cubicBezTo>
                        <a:pt x="524" y="1663"/>
                        <a:pt x="801" y="1386"/>
                        <a:pt x="1078" y="1386"/>
                      </a:cubicBezTo>
                      <a:cubicBezTo>
                        <a:pt x="1078" y="1386"/>
                        <a:pt x="1633" y="1386"/>
                        <a:pt x="1910" y="1386"/>
                      </a:cubicBezTo>
                      <a:cubicBezTo>
                        <a:pt x="2464" y="1386"/>
                        <a:pt x="2464" y="554"/>
                        <a:pt x="2741" y="277"/>
                      </a:cubicBezTo>
                      <a:cubicBezTo>
                        <a:pt x="3019" y="0"/>
                        <a:pt x="3850" y="0"/>
                        <a:pt x="4405" y="0"/>
                      </a:cubicBezTo>
                      <a:cubicBezTo>
                        <a:pt x="4682" y="0"/>
                        <a:pt x="4959" y="0"/>
                        <a:pt x="5237" y="0"/>
                      </a:cubicBezTo>
                      <a:cubicBezTo>
                        <a:pt x="5514" y="0"/>
                        <a:pt x="6068" y="277"/>
                        <a:pt x="6346" y="554"/>
                      </a:cubicBezTo>
                      <a:cubicBezTo>
                        <a:pt x="6623" y="554"/>
                        <a:pt x="6900" y="831"/>
                        <a:pt x="7177" y="1108"/>
                      </a:cubicBezTo>
                      <a:cubicBezTo>
                        <a:pt x="7177" y="1108"/>
                        <a:pt x="7732" y="1386"/>
                        <a:pt x="8009" y="1108"/>
                      </a:cubicBezTo>
                      <a:cubicBezTo>
                        <a:pt x="8009" y="1108"/>
                        <a:pt x="8009" y="1108"/>
                        <a:pt x="8286" y="1108"/>
                      </a:cubicBezTo>
                      <a:cubicBezTo>
                        <a:pt x="8286" y="1108"/>
                        <a:pt x="8286" y="1108"/>
                        <a:pt x="8286" y="1108"/>
                      </a:cubicBezTo>
                      <a:cubicBezTo>
                        <a:pt x="8286" y="1108"/>
                        <a:pt x="8563" y="1108"/>
                        <a:pt x="8841" y="1108"/>
                      </a:cubicBezTo>
                      <a:cubicBezTo>
                        <a:pt x="8841" y="1108"/>
                        <a:pt x="9395" y="1663"/>
                        <a:pt x="9395" y="1940"/>
                      </a:cubicBezTo>
                      <a:cubicBezTo>
                        <a:pt x="9395" y="2217"/>
                        <a:pt x="9395" y="2494"/>
                        <a:pt x="9950" y="2771"/>
                      </a:cubicBezTo>
                      <a:cubicBezTo>
                        <a:pt x="9950" y="2771"/>
                        <a:pt x="10504" y="3325"/>
                        <a:pt x="10781" y="3048"/>
                      </a:cubicBezTo>
                      <a:cubicBezTo>
                        <a:pt x="10781" y="3048"/>
                        <a:pt x="10781" y="2771"/>
                        <a:pt x="10781" y="2771"/>
                      </a:cubicBezTo>
                      <a:cubicBezTo>
                        <a:pt x="10781" y="2771"/>
                        <a:pt x="10781" y="2771"/>
                        <a:pt x="11058" y="2771"/>
                      </a:cubicBezTo>
                      <a:cubicBezTo>
                        <a:pt x="11613" y="3325"/>
                        <a:pt x="11890" y="3879"/>
                        <a:pt x="12167" y="4434"/>
                      </a:cubicBezTo>
                      <a:cubicBezTo>
                        <a:pt x="12167" y="4711"/>
                        <a:pt x="12167" y="5265"/>
                        <a:pt x="12445" y="5542"/>
                      </a:cubicBezTo>
                      <a:cubicBezTo>
                        <a:pt x="12445" y="5542"/>
                        <a:pt x="12445" y="5542"/>
                        <a:pt x="12167" y="5542"/>
                      </a:cubicBezTo>
                      <a:cubicBezTo>
                        <a:pt x="12167" y="5542"/>
                        <a:pt x="12167" y="5542"/>
                        <a:pt x="11890" y="5542"/>
                      </a:cubicBezTo>
                      <a:cubicBezTo>
                        <a:pt x="11890" y="5542"/>
                        <a:pt x="11336" y="5542"/>
                        <a:pt x="11058" y="5542"/>
                      </a:cubicBezTo>
                      <a:cubicBezTo>
                        <a:pt x="10504" y="5542"/>
                        <a:pt x="10227" y="4988"/>
                        <a:pt x="9950" y="4988"/>
                      </a:cubicBezTo>
                      <a:cubicBezTo>
                        <a:pt x="9950" y="4988"/>
                        <a:pt x="9950" y="4988"/>
                        <a:pt x="9950" y="4988"/>
                      </a:cubicBezTo>
                      <a:cubicBezTo>
                        <a:pt x="9950" y="4988"/>
                        <a:pt x="9950" y="4988"/>
                        <a:pt x="9950" y="4988"/>
                      </a:cubicBezTo>
                      <a:cubicBezTo>
                        <a:pt x="9950" y="5542"/>
                        <a:pt x="9950" y="5819"/>
                        <a:pt x="9950" y="6374"/>
                      </a:cubicBezTo>
                      <a:cubicBezTo>
                        <a:pt x="9950" y="6374"/>
                        <a:pt x="9950" y="6651"/>
                        <a:pt x="9950" y="6928"/>
                      </a:cubicBezTo>
                      <a:cubicBezTo>
                        <a:pt x="9950" y="6928"/>
                        <a:pt x="9950" y="6928"/>
                        <a:pt x="9950" y="6928"/>
                      </a:cubicBezTo>
                      <a:cubicBezTo>
                        <a:pt x="9950" y="6928"/>
                        <a:pt x="9395" y="6928"/>
                        <a:pt x="9118" y="6928"/>
                      </a:cubicBezTo>
                      <a:cubicBezTo>
                        <a:pt x="8841" y="6928"/>
                        <a:pt x="8563" y="6928"/>
                        <a:pt x="8286" y="7205"/>
                      </a:cubicBezTo>
                      <a:cubicBezTo>
                        <a:pt x="8009" y="7205"/>
                        <a:pt x="7732" y="7205"/>
                        <a:pt x="7454" y="7205"/>
                      </a:cubicBezTo>
                      <a:cubicBezTo>
                        <a:pt x="7177" y="7205"/>
                        <a:pt x="6900" y="7205"/>
                        <a:pt x="6623" y="7205"/>
                      </a:cubicBezTo>
                      <a:cubicBezTo>
                        <a:pt x="6623" y="7205"/>
                        <a:pt x="6346" y="7205"/>
                        <a:pt x="6068" y="7205"/>
                      </a:cubicBezTo>
                      <a:cubicBezTo>
                        <a:pt x="6068" y="7205"/>
                        <a:pt x="6068" y="7205"/>
                        <a:pt x="6068" y="7205"/>
                      </a:cubicBezTo>
                      <a:cubicBezTo>
                        <a:pt x="6068" y="6928"/>
                        <a:pt x="5514" y="6374"/>
                        <a:pt x="5237" y="6097"/>
                      </a:cubicBezTo>
                      <a:cubicBezTo>
                        <a:pt x="5237" y="6097"/>
                        <a:pt x="5237" y="6097"/>
                        <a:pt x="5237" y="6097"/>
                      </a:cubicBezTo>
                      <a:cubicBezTo>
                        <a:pt x="5237" y="6097"/>
                        <a:pt x="5237" y="5542"/>
                        <a:pt x="4959" y="5542"/>
                      </a:cubicBezTo>
                      <a:cubicBezTo>
                        <a:pt x="4959" y="5542"/>
                        <a:pt x="4959" y="5542"/>
                        <a:pt x="4959" y="5542"/>
                      </a:cubicBezTo>
                      <a:cubicBezTo>
                        <a:pt x="4959" y="5542"/>
                        <a:pt x="4682" y="5542"/>
                        <a:pt x="4405" y="5542"/>
                      </a:cubicBezTo>
                      <a:cubicBezTo>
                        <a:pt x="4405" y="5542"/>
                        <a:pt x="4405" y="5542"/>
                        <a:pt x="4405" y="5542"/>
                      </a:cubicBezTo>
                      <a:cubicBezTo>
                        <a:pt x="4405" y="5542"/>
                        <a:pt x="4405" y="5542"/>
                        <a:pt x="4405" y="5265"/>
                      </a:cubicBezTo>
                      <a:cubicBezTo>
                        <a:pt x="4405" y="4988"/>
                        <a:pt x="4405" y="5265"/>
                        <a:pt x="4405" y="4988"/>
                      </a:cubicBezTo>
                      <a:cubicBezTo>
                        <a:pt x="4405" y="4988"/>
                        <a:pt x="4405" y="4988"/>
                        <a:pt x="4128" y="4988"/>
                      </a:cubicBezTo>
                      <a:cubicBezTo>
                        <a:pt x="4128" y="4988"/>
                        <a:pt x="4128" y="4988"/>
                        <a:pt x="4128" y="4988"/>
                      </a:cubicBezTo>
                      <a:cubicBezTo>
                        <a:pt x="4128" y="4988"/>
                        <a:pt x="4128" y="4988"/>
                        <a:pt x="4128" y="4988"/>
                      </a:cubicBezTo>
                      <a:cubicBezTo>
                        <a:pt x="4128" y="4988"/>
                        <a:pt x="4128" y="4434"/>
                        <a:pt x="3573" y="4711"/>
                      </a:cubicBezTo>
                      <a:cubicBezTo>
                        <a:pt x="3573" y="4711"/>
                        <a:pt x="3296" y="4711"/>
                        <a:pt x="3019" y="4711"/>
                      </a:cubicBezTo>
                      <a:cubicBezTo>
                        <a:pt x="3019" y="4711"/>
                        <a:pt x="3019" y="4711"/>
                        <a:pt x="3019" y="4711"/>
                      </a:cubicBezTo>
                      <a:cubicBezTo>
                        <a:pt x="3019" y="4711"/>
                        <a:pt x="3019" y="4711"/>
                        <a:pt x="3019" y="4434"/>
                      </a:cubicBezTo>
                      <a:cubicBezTo>
                        <a:pt x="3019" y="4434"/>
                        <a:pt x="3019" y="4434"/>
                        <a:pt x="3019" y="4434"/>
                      </a:cubicBezTo>
                      <a:cubicBezTo>
                        <a:pt x="3019" y="4434"/>
                        <a:pt x="3019" y="4434"/>
                        <a:pt x="3019" y="4434"/>
                      </a:cubicBezTo>
                      <a:cubicBezTo>
                        <a:pt x="3019" y="4434"/>
                        <a:pt x="2741" y="4157"/>
                        <a:pt x="2464" y="4434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grpSp>
              <p:nvGrpSpPr>
                <p:cNvPr id="1770" name="Graphic 248">
                  <a:extLst>
                    <a:ext uri="{FF2B5EF4-FFF2-40B4-BE49-F238E27FC236}">
                      <a16:creationId xmlns:a16="http://schemas.microsoft.com/office/drawing/2014/main" id="{CC084EB3-DB55-FE0D-CEEC-9550F7055F50}"/>
                    </a:ext>
                  </a:extLst>
                </p:cNvPr>
                <p:cNvGrpSpPr/>
                <p:nvPr/>
              </p:nvGrpSpPr>
              <p:grpSpPr>
                <a:xfrm>
                  <a:off x="2415162" y="4786343"/>
                  <a:ext cx="6376" cy="4987"/>
                  <a:chOff x="2415162" y="4786343"/>
                  <a:chExt cx="6376" cy="4987"/>
                </a:xfrm>
                <a:grpFill/>
              </p:grpSpPr>
              <p:sp>
                <p:nvSpPr>
                  <p:cNvPr id="1775" name="Freeform 1774">
                    <a:extLst>
                      <a:ext uri="{FF2B5EF4-FFF2-40B4-BE49-F238E27FC236}">
                        <a16:creationId xmlns:a16="http://schemas.microsoft.com/office/drawing/2014/main" id="{FB9DE7FB-9D05-DD7A-1729-34FE28FDD9FA}"/>
                      </a:ext>
                    </a:extLst>
                  </p:cNvPr>
                  <p:cNvSpPr/>
                  <p:nvPr/>
                </p:nvSpPr>
                <p:spPr>
                  <a:xfrm>
                    <a:off x="2415162" y="4786343"/>
                    <a:ext cx="6376" cy="3171"/>
                  </a:xfrm>
                  <a:custGeom>
                    <a:avLst/>
                    <a:gdLst>
                      <a:gd name="connsiteX0" fmla="*/ 1664 w 6376"/>
                      <a:gd name="connsiteY0" fmla="*/ 1386 h 3171"/>
                      <a:gd name="connsiteX1" fmla="*/ 3327 w 6376"/>
                      <a:gd name="connsiteY1" fmla="*/ 1386 h 3171"/>
                      <a:gd name="connsiteX2" fmla="*/ 5268 w 6376"/>
                      <a:gd name="connsiteY2" fmla="*/ 1386 h 3171"/>
                      <a:gd name="connsiteX3" fmla="*/ 5268 w 6376"/>
                      <a:gd name="connsiteY3" fmla="*/ 1386 h 3171"/>
                      <a:gd name="connsiteX4" fmla="*/ 5268 w 6376"/>
                      <a:gd name="connsiteY4" fmla="*/ 1386 h 3171"/>
                      <a:gd name="connsiteX5" fmla="*/ 5268 w 6376"/>
                      <a:gd name="connsiteY5" fmla="*/ 1940 h 3171"/>
                      <a:gd name="connsiteX6" fmla="*/ 5268 w 6376"/>
                      <a:gd name="connsiteY6" fmla="*/ 2494 h 3171"/>
                      <a:gd name="connsiteX7" fmla="*/ 5268 w 6376"/>
                      <a:gd name="connsiteY7" fmla="*/ 2771 h 3171"/>
                      <a:gd name="connsiteX8" fmla="*/ 5268 w 6376"/>
                      <a:gd name="connsiteY8" fmla="*/ 2771 h 3171"/>
                      <a:gd name="connsiteX9" fmla="*/ 5268 w 6376"/>
                      <a:gd name="connsiteY9" fmla="*/ 2771 h 3171"/>
                      <a:gd name="connsiteX10" fmla="*/ 5268 w 6376"/>
                      <a:gd name="connsiteY10" fmla="*/ 2771 h 3171"/>
                      <a:gd name="connsiteX11" fmla="*/ 5545 w 6376"/>
                      <a:gd name="connsiteY11" fmla="*/ 3048 h 3171"/>
                      <a:gd name="connsiteX12" fmla="*/ 5822 w 6376"/>
                      <a:gd name="connsiteY12" fmla="*/ 3048 h 3171"/>
                      <a:gd name="connsiteX13" fmla="*/ 6376 w 6376"/>
                      <a:gd name="connsiteY13" fmla="*/ 2494 h 3171"/>
                      <a:gd name="connsiteX14" fmla="*/ 6376 w 6376"/>
                      <a:gd name="connsiteY14" fmla="*/ 1663 h 3171"/>
                      <a:gd name="connsiteX15" fmla="*/ 6376 w 6376"/>
                      <a:gd name="connsiteY15" fmla="*/ 1108 h 3171"/>
                      <a:gd name="connsiteX16" fmla="*/ 6376 w 6376"/>
                      <a:gd name="connsiteY16" fmla="*/ 831 h 3171"/>
                      <a:gd name="connsiteX17" fmla="*/ 5822 w 6376"/>
                      <a:gd name="connsiteY17" fmla="*/ 0 h 3171"/>
                      <a:gd name="connsiteX18" fmla="*/ 5822 w 6376"/>
                      <a:gd name="connsiteY18" fmla="*/ 0 h 3171"/>
                      <a:gd name="connsiteX19" fmla="*/ 5545 w 6376"/>
                      <a:gd name="connsiteY19" fmla="*/ 0 h 3171"/>
                      <a:gd name="connsiteX20" fmla="*/ 3881 w 6376"/>
                      <a:gd name="connsiteY20" fmla="*/ 0 h 3171"/>
                      <a:gd name="connsiteX21" fmla="*/ 3050 w 6376"/>
                      <a:gd name="connsiteY21" fmla="*/ 0 h 3171"/>
                      <a:gd name="connsiteX22" fmla="*/ 2218 w 6376"/>
                      <a:gd name="connsiteY22" fmla="*/ 0 h 3171"/>
                      <a:gd name="connsiteX23" fmla="*/ 832 w 6376"/>
                      <a:gd name="connsiteY23" fmla="*/ 554 h 3171"/>
                      <a:gd name="connsiteX24" fmla="*/ 277 w 6376"/>
                      <a:gd name="connsiteY24" fmla="*/ 831 h 3171"/>
                      <a:gd name="connsiteX25" fmla="*/ 0 w 6376"/>
                      <a:gd name="connsiteY25" fmla="*/ 1386 h 3171"/>
                      <a:gd name="connsiteX26" fmla="*/ 277 w 6376"/>
                      <a:gd name="connsiteY26" fmla="*/ 1940 h 3171"/>
                      <a:gd name="connsiteX27" fmla="*/ 555 w 6376"/>
                      <a:gd name="connsiteY27" fmla="*/ 1940 h 3171"/>
                      <a:gd name="connsiteX28" fmla="*/ 1109 w 6376"/>
                      <a:gd name="connsiteY28" fmla="*/ 1940 h 3171"/>
                      <a:gd name="connsiteX29" fmla="*/ 1109 w 6376"/>
                      <a:gd name="connsiteY29" fmla="*/ 1940 h 3171"/>
                      <a:gd name="connsiteX30" fmla="*/ 1109 w 6376"/>
                      <a:gd name="connsiteY30" fmla="*/ 1940 h 3171"/>
                      <a:gd name="connsiteX31" fmla="*/ 1941 w 6376"/>
                      <a:gd name="connsiteY31" fmla="*/ 1940 h 31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</a:cxnLst>
                    <a:rect l="l" t="t" r="r" b="b"/>
                    <a:pathLst>
                      <a:path w="6376" h="3171">
                        <a:moveTo>
                          <a:pt x="1664" y="1386"/>
                        </a:moveTo>
                        <a:cubicBezTo>
                          <a:pt x="2218" y="1386"/>
                          <a:pt x="2772" y="1386"/>
                          <a:pt x="3327" y="1386"/>
                        </a:cubicBezTo>
                        <a:cubicBezTo>
                          <a:pt x="3881" y="1386"/>
                          <a:pt x="4713" y="1386"/>
                          <a:pt x="5268" y="1386"/>
                        </a:cubicBezTo>
                        <a:cubicBezTo>
                          <a:pt x="5268" y="1386"/>
                          <a:pt x="5268" y="1386"/>
                          <a:pt x="5268" y="1386"/>
                        </a:cubicBezTo>
                        <a:cubicBezTo>
                          <a:pt x="5268" y="1386"/>
                          <a:pt x="5268" y="1386"/>
                          <a:pt x="5268" y="1386"/>
                        </a:cubicBezTo>
                        <a:cubicBezTo>
                          <a:pt x="5268" y="1386"/>
                          <a:pt x="5268" y="1663"/>
                          <a:pt x="5268" y="1940"/>
                        </a:cubicBezTo>
                        <a:cubicBezTo>
                          <a:pt x="5268" y="1940"/>
                          <a:pt x="5268" y="2217"/>
                          <a:pt x="5268" y="2494"/>
                        </a:cubicBezTo>
                        <a:cubicBezTo>
                          <a:pt x="5268" y="2771"/>
                          <a:pt x="5268" y="2771"/>
                          <a:pt x="5268" y="2771"/>
                        </a:cubicBezTo>
                        <a:cubicBezTo>
                          <a:pt x="5268" y="2771"/>
                          <a:pt x="5268" y="2771"/>
                          <a:pt x="5268" y="2771"/>
                        </a:cubicBezTo>
                        <a:cubicBezTo>
                          <a:pt x="5268" y="2771"/>
                          <a:pt x="5268" y="2771"/>
                          <a:pt x="5268" y="2771"/>
                        </a:cubicBezTo>
                        <a:cubicBezTo>
                          <a:pt x="5268" y="2771"/>
                          <a:pt x="5268" y="2771"/>
                          <a:pt x="5268" y="2771"/>
                        </a:cubicBezTo>
                        <a:cubicBezTo>
                          <a:pt x="5268" y="2771"/>
                          <a:pt x="5268" y="2771"/>
                          <a:pt x="5545" y="3048"/>
                        </a:cubicBezTo>
                        <a:cubicBezTo>
                          <a:pt x="5822" y="3325"/>
                          <a:pt x="5545" y="3048"/>
                          <a:pt x="5822" y="3048"/>
                        </a:cubicBezTo>
                        <a:cubicBezTo>
                          <a:pt x="6099" y="3048"/>
                          <a:pt x="6376" y="2771"/>
                          <a:pt x="6376" y="2494"/>
                        </a:cubicBezTo>
                        <a:cubicBezTo>
                          <a:pt x="6376" y="2217"/>
                          <a:pt x="6376" y="1940"/>
                          <a:pt x="6376" y="1663"/>
                        </a:cubicBezTo>
                        <a:cubicBezTo>
                          <a:pt x="6376" y="1663"/>
                          <a:pt x="6376" y="1386"/>
                          <a:pt x="6376" y="1108"/>
                        </a:cubicBezTo>
                        <a:cubicBezTo>
                          <a:pt x="6376" y="1108"/>
                          <a:pt x="6376" y="1108"/>
                          <a:pt x="6376" y="831"/>
                        </a:cubicBezTo>
                        <a:cubicBezTo>
                          <a:pt x="6376" y="831"/>
                          <a:pt x="6099" y="277"/>
                          <a:pt x="5822" y="0"/>
                        </a:cubicBezTo>
                        <a:cubicBezTo>
                          <a:pt x="5822" y="0"/>
                          <a:pt x="5822" y="0"/>
                          <a:pt x="5822" y="0"/>
                        </a:cubicBezTo>
                        <a:cubicBezTo>
                          <a:pt x="5822" y="0"/>
                          <a:pt x="5822" y="0"/>
                          <a:pt x="5545" y="0"/>
                        </a:cubicBezTo>
                        <a:cubicBezTo>
                          <a:pt x="4990" y="0"/>
                          <a:pt x="4436" y="0"/>
                          <a:pt x="3881" y="0"/>
                        </a:cubicBezTo>
                        <a:cubicBezTo>
                          <a:pt x="3604" y="0"/>
                          <a:pt x="3327" y="0"/>
                          <a:pt x="3050" y="0"/>
                        </a:cubicBezTo>
                        <a:cubicBezTo>
                          <a:pt x="3050" y="0"/>
                          <a:pt x="2495" y="0"/>
                          <a:pt x="2218" y="0"/>
                        </a:cubicBezTo>
                        <a:cubicBezTo>
                          <a:pt x="1664" y="0"/>
                          <a:pt x="1386" y="277"/>
                          <a:pt x="832" y="554"/>
                        </a:cubicBezTo>
                        <a:cubicBezTo>
                          <a:pt x="832" y="554"/>
                          <a:pt x="277" y="554"/>
                          <a:pt x="277" y="831"/>
                        </a:cubicBezTo>
                        <a:cubicBezTo>
                          <a:pt x="277" y="1108"/>
                          <a:pt x="0" y="1108"/>
                          <a:pt x="0" y="1386"/>
                        </a:cubicBezTo>
                        <a:cubicBezTo>
                          <a:pt x="0" y="1386"/>
                          <a:pt x="0" y="1940"/>
                          <a:pt x="277" y="1940"/>
                        </a:cubicBezTo>
                        <a:cubicBezTo>
                          <a:pt x="277" y="1940"/>
                          <a:pt x="277" y="1940"/>
                          <a:pt x="555" y="1940"/>
                        </a:cubicBezTo>
                        <a:cubicBezTo>
                          <a:pt x="555" y="1940"/>
                          <a:pt x="832" y="1940"/>
                          <a:pt x="1109" y="1940"/>
                        </a:cubicBezTo>
                        <a:cubicBezTo>
                          <a:pt x="1109" y="1940"/>
                          <a:pt x="1109" y="1940"/>
                          <a:pt x="1109" y="1940"/>
                        </a:cubicBezTo>
                        <a:cubicBezTo>
                          <a:pt x="1109" y="1940"/>
                          <a:pt x="1109" y="1940"/>
                          <a:pt x="1109" y="1940"/>
                        </a:cubicBezTo>
                        <a:cubicBezTo>
                          <a:pt x="1109" y="1940"/>
                          <a:pt x="1664" y="1940"/>
                          <a:pt x="1941" y="1940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776" name="Freeform 1775">
                    <a:extLst>
                      <a:ext uri="{FF2B5EF4-FFF2-40B4-BE49-F238E27FC236}">
                        <a16:creationId xmlns:a16="http://schemas.microsoft.com/office/drawing/2014/main" id="{5BA6D571-C0B2-FC90-C07A-F3F1B59E4055}"/>
                      </a:ext>
                    </a:extLst>
                  </p:cNvPr>
                  <p:cNvSpPr/>
                  <p:nvPr/>
                </p:nvSpPr>
                <p:spPr>
                  <a:xfrm>
                    <a:off x="2417380" y="4791054"/>
                    <a:ext cx="554" cy="277"/>
                  </a:xfrm>
                  <a:custGeom>
                    <a:avLst/>
                    <a:gdLst>
                      <a:gd name="connsiteX0" fmla="*/ 0 w 554"/>
                      <a:gd name="connsiteY0" fmla="*/ 277 h 277"/>
                      <a:gd name="connsiteX1" fmla="*/ 0 w 554"/>
                      <a:gd name="connsiteY1" fmla="*/ 277 h 277"/>
                      <a:gd name="connsiteX2" fmla="*/ 0 w 554"/>
                      <a:gd name="connsiteY2" fmla="*/ 277 h 277"/>
                      <a:gd name="connsiteX3" fmla="*/ 0 w 554"/>
                      <a:gd name="connsiteY3" fmla="*/ 277 h 277"/>
                      <a:gd name="connsiteX4" fmla="*/ 0 w 554"/>
                      <a:gd name="connsiteY4" fmla="*/ 277 h 277"/>
                      <a:gd name="connsiteX5" fmla="*/ 277 w 554"/>
                      <a:gd name="connsiteY5" fmla="*/ 277 h 277"/>
                      <a:gd name="connsiteX6" fmla="*/ 277 w 554"/>
                      <a:gd name="connsiteY6" fmla="*/ 277 h 277"/>
                      <a:gd name="connsiteX7" fmla="*/ 555 w 554"/>
                      <a:gd name="connsiteY7" fmla="*/ 0 h 277"/>
                      <a:gd name="connsiteX8" fmla="*/ 555 w 554"/>
                      <a:gd name="connsiteY8" fmla="*/ 0 h 277"/>
                      <a:gd name="connsiteX9" fmla="*/ 555 w 554"/>
                      <a:gd name="connsiteY9" fmla="*/ 0 h 277"/>
                      <a:gd name="connsiteX10" fmla="*/ 277 w 554"/>
                      <a:gd name="connsiteY10" fmla="*/ 0 h 277"/>
                      <a:gd name="connsiteX11" fmla="*/ 277 w 554"/>
                      <a:gd name="connsiteY11" fmla="*/ 0 h 277"/>
                      <a:gd name="connsiteX12" fmla="*/ 277 w 554"/>
                      <a:gd name="connsiteY12" fmla="*/ 0 h 277"/>
                      <a:gd name="connsiteX13" fmla="*/ 277 w 554"/>
                      <a:gd name="connsiteY13" fmla="*/ 0 h 277"/>
                      <a:gd name="connsiteX14" fmla="*/ 277 w 554"/>
                      <a:gd name="connsiteY14" fmla="*/ 0 h 277"/>
                      <a:gd name="connsiteX15" fmla="*/ 277 w 554"/>
                      <a:gd name="connsiteY15" fmla="*/ 0 h 277"/>
                      <a:gd name="connsiteX16" fmla="*/ 277 w 554"/>
                      <a:gd name="connsiteY16" fmla="*/ 0 h 2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</a:cxnLst>
                    <a:rect l="l" t="t" r="r" b="b"/>
                    <a:pathLst>
                      <a:path w="554" h="277">
                        <a:moveTo>
                          <a:pt x="0" y="277"/>
                        </a:moveTo>
                        <a:cubicBezTo>
                          <a:pt x="0" y="277"/>
                          <a:pt x="0" y="277"/>
                          <a:pt x="0" y="277"/>
                        </a:cubicBezTo>
                        <a:cubicBezTo>
                          <a:pt x="0" y="277"/>
                          <a:pt x="0" y="277"/>
                          <a:pt x="0" y="277"/>
                        </a:cubicBezTo>
                        <a:cubicBezTo>
                          <a:pt x="0" y="277"/>
                          <a:pt x="0" y="277"/>
                          <a:pt x="0" y="277"/>
                        </a:cubicBezTo>
                        <a:cubicBezTo>
                          <a:pt x="0" y="277"/>
                          <a:pt x="0" y="277"/>
                          <a:pt x="0" y="277"/>
                        </a:cubicBezTo>
                        <a:cubicBezTo>
                          <a:pt x="0" y="277"/>
                          <a:pt x="0" y="277"/>
                          <a:pt x="277" y="277"/>
                        </a:cubicBezTo>
                        <a:cubicBezTo>
                          <a:pt x="277" y="277"/>
                          <a:pt x="277" y="277"/>
                          <a:pt x="277" y="277"/>
                        </a:cubicBezTo>
                        <a:cubicBezTo>
                          <a:pt x="277" y="277"/>
                          <a:pt x="555" y="277"/>
                          <a:pt x="555" y="0"/>
                        </a:cubicBezTo>
                        <a:cubicBezTo>
                          <a:pt x="555" y="0"/>
                          <a:pt x="555" y="0"/>
                          <a:pt x="555" y="0"/>
                        </a:cubicBezTo>
                        <a:cubicBezTo>
                          <a:pt x="555" y="0"/>
                          <a:pt x="555" y="0"/>
                          <a:pt x="555" y="0"/>
                        </a:cubicBezTo>
                        <a:cubicBezTo>
                          <a:pt x="555" y="0"/>
                          <a:pt x="555" y="0"/>
                          <a:pt x="277" y="0"/>
                        </a:cubicBezTo>
                        <a:cubicBezTo>
                          <a:pt x="277" y="0"/>
                          <a:pt x="277" y="0"/>
                          <a:pt x="277" y="0"/>
                        </a:cubicBezTo>
                        <a:cubicBezTo>
                          <a:pt x="277" y="0"/>
                          <a:pt x="277" y="0"/>
                          <a:pt x="277" y="0"/>
                        </a:cubicBezTo>
                        <a:cubicBezTo>
                          <a:pt x="277" y="0"/>
                          <a:pt x="277" y="0"/>
                          <a:pt x="277" y="0"/>
                        </a:cubicBezTo>
                        <a:cubicBezTo>
                          <a:pt x="277" y="0"/>
                          <a:pt x="277" y="0"/>
                          <a:pt x="277" y="0"/>
                        </a:cubicBezTo>
                        <a:cubicBezTo>
                          <a:pt x="277" y="0"/>
                          <a:pt x="277" y="0"/>
                          <a:pt x="277" y="0"/>
                        </a:cubicBezTo>
                        <a:cubicBezTo>
                          <a:pt x="277" y="0"/>
                          <a:pt x="277" y="0"/>
                          <a:pt x="277" y="0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777" name="Freeform 1776">
                    <a:extLst>
                      <a:ext uri="{FF2B5EF4-FFF2-40B4-BE49-F238E27FC236}">
                        <a16:creationId xmlns:a16="http://schemas.microsoft.com/office/drawing/2014/main" id="{87926D9C-F66C-1083-861B-FCEC6941C207}"/>
                      </a:ext>
                    </a:extLst>
                  </p:cNvPr>
                  <p:cNvSpPr/>
                  <p:nvPr/>
                </p:nvSpPr>
                <p:spPr>
                  <a:xfrm>
                    <a:off x="2419043" y="4791054"/>
                    <a:ext cx="2772" cy="2771"/>
                  </a:xfrm>
                  <a:custGeom>
                    <a:avLst/>
                    <a:gdLst>
                      <a:gd name="connsiteX0" fmla="*/ 0 w 2772"/>
                      <a:gd name="connsiteY0" fmla="*/ 0 h 2771"/>
                      <a:gd name="connsiteX1" fmla="*/ 0 w 2772"/>
                      <a:gd name="connsiteY1" fmla="*/ 0 h 2771"/>
                      <a:gd name="connsiteX2" fmla="*/ 0 w 2772"/>
                      <a:gd name="connsiteY2" fmla="*/ 0 h 2771"/>
                      <a:gd name="connsiteX3" fmla="*/ 0 w 2772"/>
                      <a:gd name="connsiteY3" fmla="*/ 0 h 2771"/>
                      <a:gd name="connsiteX4" fmla="*/ 0 w 2772"/>
                      <a:gd name="connsiteY4" fmla="*/ 0 h 27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72" h="2771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sp>
              <p:nvSpPr>
                <p:cNvPr id="1771" name="Freeform 1770">
                  <a:extLst>
                    <a:ext uri="{FF2B5EF4-FFF2-40B4-BE49-F238E27FC236}">
                      <a16:creationId xmlns:a16="http://schemas.microsoft.com/office/drawing/2014/main" id="{85E1EE60-1426-4C7C-EC85-A9D48B17A928}"/>
                    </a:ext>
                  </a:extLst>
                </p:cNvPr>
                <p:cNvSpPr/>
                <p:nvPr/>
              </p:nvSpPr>
              <p:spPr>
                <a:xfrm>
                  <a:off x="2248821" y="4768053"/>
                  <a:ext cx="5822" cy="10253"/>
                </a:xfrm>
                <a:custGeom>
                  <a:avLst/>
                  <a:gdLst>
                    <a:gd name="connsiteX0" fmla="*/ 277 w 5822"/>
                    <a:gd name="connsiteY0" fmla="*/ 6651 h 10253"/>
                    <a:gd name="connsiteX1" fmla="*/ 0 w 5822"/>
                    <a:gd name="connsiteY1" fmla="*/ 5820 h 10253"/>
                    <a:gd name="connsiteX2" fmla="*/ 0 w 5822"/>
                    <a:gd name="connsiteY2" fmla="*/ 3326 h 10253"/>
                    <a:gd name="connsiteX3" fmla="*/ 277 w 5822"/>
                    <a:gd name="connsiteY3" fmla="*/ 2771 h 10253"/>
                    <a:gd name="connsiteX4" fmla="*/ 277 w 5822"/>
                    <a:gd name="connsiteY4" fmla="*/ 2771 h 10253"/>
                    <a:gd name="connsiteX5" fmla="*/ 277 w 5822"/>
                    <a:gd name="connsiteY5" fmla="*/ 2217 h 10253"/>
                    <a:gd name="connsiteX6" fmla="*/ 832 w 5822"/>
                    <a:gd name="connsiteY6" fmla="*/ 1386 h 10253"/>
                    <a:gd name="connsiteX7" fmla="*/ 1941 w 5822"/>
                    <a:gd name="connsiteY7" fmla="*/ 1109 h 10253"/>
                    <a:gd name="connsiteX8" fmla="*/ 3050 w 5822"/>
                    <a:gd name="connsiteY8" fmla="*/ 1109 h 10253"/>
                    <a:gd name="connsiteX9" fmla="*/ 3881 w 5822"/>
                    <a:gd name="connsiteY9" fmla="*/ 554 h 10253"/>
                    <a:gd name="connsiteX10" fmla="*/ 4713 w 5822"/>
                    <a:gd name="connsiteY10" fmla="*/ 0 h 10253"/>
                    <a:gd name="connsiteX11" fmla="*/ 4713 w 5822"/>
                    <a:gd name="connsiteY11" fmla="*/ 0 h 10253"/>
                    <a:gd name="connsiteX12" fmla="*/ 4990 w 5822"/>
                    <a:gd name="connsiteY12" fmla="*/ 277 h 10253"/>
                    <a:gd name="connsiteX13" fmla="*/ 4990 w 5822"/>
                    <a:gd name="connsiteY13" fmla="*/ 832 h 10253"/>
                    <a:gd name="connsiteX14" fmla="*/ 4713 w 5822"/>
                    <a:gd name="connsiteY14" fmla="*/ 2494 h 10253"/>
                    <a:gd name="connsiteX15" fmla="*/ 4990 w 5822"/>
                    <a:gd name="connsiteY15" fmla="*/ 3603 h 10253"/>
                    <a:gd name="connsiteX16" fmla="*/ 4990 w 5822"/>
                    <a:gd name="connsiteY16" fmla="*/ 4434 h 10253"/>
                    <a:gd name="connsiteX17" fmla="*/ 5268 w 5822"/>
                    <a:gd name="connsiteY17" fmla="*/ 5265 h 10253"/>
                    <a:gd name="connsiteX18" fmla="*/ 5822 w 5822"/>
                    <a:gd name="connsiteY18" fmla="*/ 7760 h 10253"/>
                    <a:gd name="connsiteX19" fmla="*/ 5822 w 5822"/>
                    <a:gd name="connsiteY19" fmla="*/ 8591 h 10253"/>
                    <a:gd name="connsiteX20" fmla="*/ 5822 w 5822"/>
                    <a:gd name="connsiteY20" fmla="*/ 9422 h 10253"/>
                    <a:gd name="connsiteX21" fmla="*/ 5822 w 5822"/>
                    <a:gd name="connsiteY21" fmla="*/ 10254 h 10253"/>
                    <a:gd name="connsiteX22" fmla="*/ 4713 w 5822"/>
                    <a:gd name="connsiteY22" fmla="*/ 10254 h 10253"/>
                    <a:gd name="connsiteX23" fmla="*/ 3881 w 5822"/>
                    <a:gd name="connsiteY23" fmla="*/ 9699 h 10253"/>
                    <a:gd name="connsiteX24" fmla="*/ 3327 w 5822"/>
                    <a:gd name="connsiteY24" fmla="*/ 9699 h 10253"/>
                    <a:gd name="connsiteX25" fmla="*/ 1664 w 5822"/>
                    <a:gd name="connsiteY25" fmla="*/ 9422 h 10253"/>
                    <a:gd name="connsiteX26" fmla="*/ 1109 w 5822"/>
                    <a:gd name="connsiteY26" fmla="*/ 9422 h 10253"/>
                    <a:gd name="connsiteX27" fmla="*/ 555 w 5822"/>
                    <a:gd name="connsiteY27" fmla="*/ 8868 h 10253"/>
                    <a:gd name="connsiteX28" fmla="*/ 555 w 5822"/>
                    <a:gd name="connsiteY28" fmla="*/ 8314 h 10253"/>
                    <a:gd name="connsiteX29" fmla="*/ 555 w 5822"/>
                    <a:gd name="connsiteY29" fmla="*/ 8037 h 10253"/>
                    <a:gd name="connsiteX30" fmla="*/ 0 w 5822"/>
                    <a:gd name="connsiteY30" fmla="*/ 6928 h 102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5822" h="10253">
                      <a:moveTo>
                        <a:pt x="277" y="6651"/>
                      </a:moveTo>
                      <a:cubicBezTo>
                        <a:pt x="277" y="6651"/>
                        <a:pt x="277" y="6097"/>
                        <a:pt x="0" y="5820"/>
                      </a:cubicBezTo>
                      <a:cubicBezTo>
                        <a:pt x="0" y="4988"/>
                        <a:pt x="0" y="4157"/>
                        <a:pt x="0" y="3326"/>
                      </a:cubicBezTo>
                      <a:cubicBezTo>
                        <a:pt x="0" y="3326"/>
                        <a:pt x="0" y="2771"/>
                        <a:pt x="277" y="2771"/>
                      </a:cubicBezTo>
                      <a:cubicBezTo>
                        <a:pt x="277" y="2771"/>
                        <a:pt x="277" y="2771"/>
                        <a:pt x="277" y="2771"/>
                      </a:cubicBezTo>
                      <a:cubicBezTo>
                        <a:pt x="277" y="2771"/>
                        <a:pt x="277" y="2494"/>
                        <a:pt x="277" y="2217"/>
                      </a:cubicBezTo>
                      <a:cubicBezTo>
                        <a:pt x="277" y="1940"/>
                        <a:pt x="277" y="1386"/>
                        <a:pt x="832" y="1386"/>
                      </a:cubicBezTo>
                      <a:cubicBezTo>
                        <a:pt x="1109" y="1386"/>
                        <a:pt x="1386" y="1109"/>
                        <a:pt x="1941" y="1109"/>
                      </a:cubicBezTo>
                      <a:cubicBezTo>
                        <a:pt x="2218" y="1109"/>
                        <a:pt x="2772" y="1109"/>
                        <a:pt x="3050" y="1109"/>
                      </a:cubicBezTo>
                      <a:cubicBezTo>
                        <a:pt x="3327" y="1109"/>
                        <a:pt x="3604" y="832"/>
                        <a:pt x="3881" y="554"/>
                      </a:cubicBezTo>
                      <a:cubicBezTo>
                        <a:pt x="4159" y="554"/>
                        <a:pt x="4436" y="277"/>
                        <a:pt x="4713" y="0"/>
                      </a:cubicBezTo>
                      <a:cubicBezTo>
                        <a:pt x="4713" y="0"/>
                        <a:pt x="4713" y="0"/>
                        <a:pt x="4713" y="0"/>
                      </a:cubicBezTo>
                      <a:cubicBezTo>
                        <a:pt x="4713" y="0"/>
                        <a:pt x="4990" y="0"/>
                        <a:pt x="4990" y="277"/>
                      </a:cubicBezTo>
                      <a:cubicBezTo>
                        <a:pt x="4990" y="277"/>
                        <a:pt x="4990" y="554"/>
                        <a:pt x="4990" y="832"/>
                      </a:cubicBezTo>
                      <a:cubicBezTo>
                        <a:pt x="4713" y="1386"/>
                        <a:pt x="4436" y="1940"/>
                        <a:pt x="4713" y="2494"/>
                      </a:cubicBezTo>
                      <a:cubicBezTo>
                        <a:pt x="4713" y="2771"/>
                        <a:pt x="4713" y="3049"/>
                        <a:pt x="4990" y="3603"/>
                      </a:cubicBezTo>
                      <a:cubicBezTo>
                        <a:pt x="4990" y="3880"/>
                        <a:pt x="4990" y="4157"/>
                        <a:pt x="4990" y="4434"/>
                      </a:cubicBezTo>
                      <a:cubicBezTo>
                        <a:pt x="4990" y="4711"/>
                        <a:pt x="4990" y="4988"/>
                        <a:pt x="5268" y="5265"/>
                      </a:cubicBezTo>
                      <a:cubicBezTo>
                        <a:pt x="5545" y="6097"/>
                        <a:pt x="5822" y="6928"/>
                        <a:pt x="5822" y="7760"/>
                      </a:cubicBezTo>
                      <a:cubicBezTo>
                        <a:pt x="5822" y="8037"/>
                        <a:pt x="5822" y="8314"/>
                        <a:pt x="5822" y="8591"/>
                      </a:cubicBezTo>
                      <a:cubicBezTo>
                        <a:pt x="5822" y="8868"/>
                        <a:pt x="5822" y="9145"/>
                        <a:pt x="5822" y="9422"/>
                      </a:cubicBezTo>
                      <a:cubicBezTo>
                        <a:pt x="5822" y="9699"/>
                        <a:pt x="5822" y="9977"/>
                        <a:pt x="5822" y="10254"/>
                      </a:cubicBezTo>
                      <a:cubicBezTo>
                        <a:pt x="5822" y="10254"/>
                        <a:pt x="4990" y="10254"/>
                        <a:pt x="4713" y="10254"/>
                      </a:cubicBezTo>
                      <a:cubicBezTo>
                        <a:pt x="4436" y="10254"/>
                        <a:pt x="4159" y="9699"/>
                        <a:pt x="3881" y="9699"/>
                      </a:cubicBezTo>
                      <a:cubicBezTo>
                        <a:pt x="3881" y="9699"/>
                        <a:pt x="3604" y="9699"/>
                        <a:pt x="3327" y="9699"/>
                      </a:cubicBezTo>
                      <a:cubicBezTo>
                        <a:pt x="2772" y="9699"/>
                        <a:pt x="2218" y="9699"/>
                        <a:pt x="1664" y="9422"/>
                      </a:cubicBezTo>
                      <a:cubicBezTo>
                        <a:pt x="1664" y="9422"/>
                        <a:pt x="1386" y="9422"/>
                        <a:pt x="1109" y="9422"/>
                      </a:cubicBezTo>
                      <a:cubicBezTo>
                        <a:pt x="1109" y="9422"/>
                        <a:pt x="832" y="9145"/>
                        <a:pt x="555" y="8868"/>
                      </a:cubicBezTo>
                      <a:cubicBezTo>
                        <a:pt x="555" y="8868"/>
                        <a:pt x="555" y="8591"/>
                        <a:pt x="555" y="8314"/>
                      </a:cubicBezTo>
                      <a:cubicBezTo>
                        <a:pt x="555" y="8314"/>
                        <a:pt x="555" y="8314"/>
                        <a:pt x="555" y="8037"/>
                      </a:cubicBezTo>
                      <a:cubicBezTo>
                        <a:pt x="555" y="7760"/>
                        <a:pt x="277" y="7482"/>
                        <a:pt x="0" y="6928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grpSp>
              <p:nvGrpSpPr>
                <p:cNvPr id="1772" name="Graphic 248">
                  <a:extLst>
                    <a:ext uri="{FF2B5EF4-FFF2-40B4-BE49-F238E27FC236}">
                      <a16:creationId xmlns:a16="http://schemas.microsoft.com/office/drawing/2014/main" id="{DF0DBD38-FD19-8872-E7B7-34CD5610952D}"/>
                    </a:ext>
                  </a:extLst>
                </p:cNvPr>
                <p:cNvGrpSpPr/>
                <p:nvPr/>
              </p:nvGrpSpPr>
              <p:grpSpPr>
                <a:xfrm>
                  <a:off x="2125452" y="4748932"/>
                  <a:ext cx="2772" cy="3602"/>
                  <a:chOff x="2125452" y="4748932"/>
                  <a:chExt cx="2772" cy="3602"/>
                </a:xfrm>
                <a:grpFill/>
              </p:grpSpPr>
              <p:sp>
                <p:nvSpPr>
                  <p:cNvPr id="1773" name="Freeform 1772">
                    <a:extLst>
                      <a:ext uri="{FF2B5EF4-FFF2-40B4-BE49-F238E27FC236}">
                        <a16:creationId xmlns:a16="http://schemas.microsoft.com/office/drawing/2014/main" id="{CA300AB5-21D8-DA93-AF98-FBA8497715DB}"/>
                      </a:ext>
                    </a:extLst>
                  </p:cNvPr>
                  <p:cNvSpPr/>
                  <p:nvPr/>
                </p:nvSpPr>
                <p:spPr>
                  <a:xfrm>
                    <a:off x="2125452" y="4751425"/>
                    <a:ext cx="1940" cy="1108"/>
                  </a:xfrm>
                  <a:custGeom>
                    <a:avLst/>
                    <a:gdLst>
                      <a:gd name="connsiteX0" fmla="*/ 1109 w 1940"/>
                      <a:gd name="connsiteY0" fmla="*/ 1109 h 1108"/>
                      <a:gd name="connsiteX1" fmla="*/ 1941 w 1940"/>
                      <a:gd name="connsiteY1" fmla="*/ 1109 h 1108"/>
                      <a:gd name="connsiteX2" fmla="*/ 1941 w 1940"/>
                      <a:gd name="connsiteY2" fmla="*/ 832 h 1108"/>
                      <a:gd name="connsiteX3" fmla="*/ 1941 w 1940"/>
                      <a:gd name="connsiteY3" fmla="*/ 277 h 1108"/>
                      <a:gd name="connsiteX4" fmla="*/ 1941 w 1940"/>
                      <a:gd name="connsiteY4" fmla="*/ 277 h 1108"/>
                      <a:gd name="connsiteX5" fmla="*/ 1941 w 1940"/>
                      <a:gd name="connsiteY5" fmla="*/ 277 h 1108"/>
                      <a:gd name="connsiteX6" fmla="*/ 1941 w 1940"/>
                      <a:gd name="connsiteY6" fmla="*/ 277 h 1108"/>
                      <a:gd name="connsiteX7" fmla="*/ 1386 w 1940"/>
                      <a:gd name="connsiteY7" fmla="*/ 277 h 1108"/>
                      <a:gd name="connsiteX8" fmla="*/ 1386 w 1940"/>
                      <a:gd name="connsiteY8" fmla="*/ 277 h 1108"/>
                      <a:gd name="connsiteX9" fmla="*/ 555 w 1940"/>
                      <a:gd name="connsiteY9" fmla="*/ 277 h 1108"/>
                      <a:gd name="connsiteX10" fmla="*/ 277 w 1940"/>
                      <a:gd name="connsiteY10" fmla="*/ 277 h 1108"/>
                      <a:gd name="connsiteX11" fmla="*/ 0 w 1940"/>
                      <a:gd name="connsiteY11" fmla="*/ 277 h 1108"/>
                      <a:gd name="connsiteX12" fmla="*/ 0 w 1940"/>
                      <a:gd name="connsiteY12" fmla="*/ 277 h 1108"/>
                      <a:gd name="connsiteX13" fmla="*/ 0 w 1940"/>
                      <a:gd name="connsiteY13" fmla="*/ 277 h 1108"/>
                      <a:gd name="connsiteX14" fmla="*/ 0 w 1940"/>
                      <a:gd name="connsiteY14" fmla="*/ 554 h 1108"/>
                      <a:gd name="connsiteX15" fmla="*/ 0 w 1940"/>
                      <a:gd name="connsiteY15" fmla="*/ 554 h 1108"/>
                      <a:gd name="connsiteX16" fmla="*/ 0 w 1940"/>
                      <a:gd name="connsiteY16" fmla="*/ 554 h 1108"/>
                      <a:gd name="connsiteX17" fmla="*/ 0 w 1940"/>
                      <a:gd name="connsiteY17" fmla="*/ 554 h 1108"/>
                      <a:gd name="connsiteX18" fmla="*/ 0 w 1940"/>
                      <a:gd name="connsiteY18" fmla="*/ 554 h 1108"/>
                      <a:gd name="connsiteX19" fmla="*/ 277 w 1940"/>
                      <a:gd name="connsiteY19" fmla="*/ 554 h 1108"/>
                      <a:gd name="connsiteX20" fmla="*/ 555 w 1940"/>
                      <a:gd name="connsiteY20" fmla="*/ 554 h 1108"/>
                      <a:gd name="connsiteX21" fmla="*/ 555 w 1940"/>
                      <a:gd name="connsiteY21" fmla="*/ 0 h 1108"/>
                      <a:gd name="connsiteX22" fmla="*/ 555 w 1940"/>
                      <a:gd name="connsiteY22" fmla="*/ 0 h 1108"/>
                      <a:gd name="connsiteX23" fmla="*/ 555 w 1940"/>
                      <a:gd name="connsiteY23" fmla="*/ 0 h 11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</a:cxnLst>
                    <a:rect l="l" t="t" r="r" b="b"/>
                    <a:pathLst>
                      <a:path w="1940" h="1108">
                        <a:moveTo>
                          <a:pt x="1109" y="1109"/>
                        </a:moveTo>
                        <a:cubicBezTo>
                          <a:pt x="1109" y="1109"/>
                          <a:pt x="1664" y="1109"/>
                          <a:pt x="1941" y="1109"/>
                        </a:cubicBezTo>
                        <a:cubicBezTo>
                          <a:pt x="1941" y="1109"/>
                          <a:pt x="1941" y="1109"/>
                          <a:pt x="1941" y="832"/>
                        </a:cubicBezTo>
                        <a:cubicBezTo>
                          <a:pt x="1941" y="554"/>
                          <a:pt x="1941" y="554"/>
                          <a:pt x="1941" y="277"/>
                        </a:cubicBezTo>
                        <a:cubicBezTo>
                          <a:pt x="1941" y="277"/>
                          <a:pt x="1941" y="277"/>
                          <a:pt x="1941" y="277"/>
                        </a:cubicBezTo>
                        <a:cubicBezTo>
                          <a:pt x="1941" y="277"/>
                          <a:pt x="1941" y="277"/>
                          <a:pt x="1941" y="277"/>
                        </a:cubicBezTo>
                        <a:cubicBezTo>
                          <a:pt x="1941" y="277"/>
                          <a:pt x="1941" y="277"/>
                          <a:pt x="1941" y="277"/>
                        </a:cubicBezTo>
                        <a:cubicBezTo>
                          <a:pt x="1941" y="277"/>
                          <a:pt x="1664" y="277"/>
                          <a:pt x="1386" y="277"/>
                        </a:cubicBezTo>
                        <a:cubicBezTo>
                          <a:pt x="1386" y="277"/>
                          <a:pt x="1386" y="277"/>
                          <a:pt x="1386" y="277"/>
                        </a:cubicBezTo>
                        <a:cubicBezTo>
                          <a:pt x="1386" y="277"/>
                          <a:pt x="832" y="277"/>
                          <a:pt x="555" y="277"/>
                        </a:cubicBezTo>
                        <a:cubicBezTo>
                          <a:pt x="555" y="277"/>
                          <a:pt x="555" y="277"/>
                          <a:pt x="277" y="277"/>
                        </a:cubicBezTo>
                        <a:cubicBezTo>
                          <a:pt x="277" y="277"/>
                          <a:pt x="277" y="277"/>
                          <a:pt x="0" y="277"/>
                        </a:cubicBezTo>
                        <a:cubicBezTo>
                          <a:pt x="0" y="277"/>
                          <a:pt x="0" y="277"/>
                          <a:pt x="0" y="277"/>
                        </a:cubicBezTo>
                        <a:cubicBezTo>
                          <a:pt x="0" y="277"/>
                          <a:pt x="0" y="277"/>
                          <a:pt x="0" y="277"/>
                        </a:cubicBezTo>
                        <a:cubicBezTo>
                          <a:pt x="0" y="277"/>
                          <a:pt x="0" y="277"/>
                          <a:pt x="0" y="554"/>
                        </a:cubicBezTo>
                        <a:cubicBezTo>
                          <a:pt x="0" y="554"/>
                          <a:pt x="0" y="554"/>
                          <a:pt x="0" y="554"/>
                        </a:cubicBezTo>
                        <a:cubicBezTo>
                          <a:pt x="0" y="554"/>
                          <a:pt x="0" y="554"/>
                          <a:pt x="0" y="554"/>
                        </a:cubicBezTo>
                        <a:cubicBezTo>
                          <a:pt x="0" y="554"/>
                          <a:pt x="0" y="554"/>
                          <a:pt x="0" y="554"/>
                        </a:cubicBezTo>
                        <a:cubicBezTo>
                          <a:pt x="0" y="554"/>
                          <a:pt x="0" y="554"/>
                          <a:pt x="0" y="554"/>
                        </a:cubicBezTo>
                        <a:cubicBezTo>
                          <a:pt x="0" y="554"/>
                          <a:pt x="0" y="554"/>
                          <a:pt x="277" y="554"/>
                        </a:cubicBezTo>
                        <a:cubicBezTo>
                          <a:pt x="277" y="554"/>
                          <a:pt x="277" y="554"/>
                          <a:pt x="555" y="554"/>
                        </a:cubicBezTo>
                        <a:cubicBezTo>
                          <a:pt x="555" y="554"/>
                          <a:pt x="555" y="277"/>
                          <a:pt x="555" y="0"/>
                        </a:cubicBezTo>
                        <a:cubicBezTo>
                          <a:pt x="555" y="0"/>
                          <a:pt x="555" y="0"/>
                          <a:pt x="555" y="0"/>
                        </a:cubicBezTo>
                        <a:cubicBezTo>
                          <a:pt x="555" y="0"/>
                          <a:pt x="555" y="0"/>
                          <a:pt x="555" y="0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774" name="Freeform 1773">
                    <a:extLst>
                      <a:ext uri="{FF2B5EF4-FFF2-40B4-BE49-F238E27FC236}">
                        <a16:creationId xmlns:a16="http://schemas.microsoft.com/office/drawing/2014/main" id="{2934E5AC-3491-98DD-4980-818A547CC146}"/>
                      </a:ext>
                    </a:extLst>
                  </p:cNvPr>
                  <p:cNvSpPr/>
                  <p:nvPr/>
                </p:nvSpPr>
                <p:spPr>
                  <a:xfrm>
                    <a:off x="2127393" y="4748932"/>
                    <a:ext cx="831" cy="554"/>
                  </a:xfrm>
                  <a:custGeom>
                    <a:avLst/>
                    <a:gdLst>
                      <a:gd name="connsiteX0" fmla="*/ 555 w 831"/>
                      <a:gd name="connsiteY0" fmla="*/ 0 h 554"/>
                      <a:gd name="connsiteX1" fmla="*/ 832 w 831"/>
                      <a:gd name="connsiteY1" fmla="*/ 0 h 554"/>
                      <a:gd name="connsiteX2" fmla="*/ 832 w 831"/>
                      <a:gd name="connsiteY2" fmla="*/ 0 h 554"/>
                      <a:gd name="connsiteX3" fmla="*/ 277 w 831"/>
                      <a:gd name="connsiteY3" fmla="*/ 554 h 554"/>
                      <a:gd name="connsiteX4" fmla="*/ 0 w 831"/>
                      <a:gd name="connsiteY4" fmla="*/ 554 h 554"/>
                      <a:gd name="connsiteX5" fmla="*/ 0 w 831"/>
                      <a:gd name="connsiteY5" fmla="*/ 0 h 554"/>
                      <a:gd name="connsiteX6" fmla="*/ 0 w 831"/>
                      <a:gd name="connsiteY6" fmla="*/ 0 h 554"/>
                      <a:gd name="connsiteX7" fmla="*/ 0 w 831"/>
                      <a:gd name="connsiteY7" fmla="*/ 0 h 554"/>
                      <a:gd name="connsiteX8" fmla="*/ 0 w 831"/>
                      <a:gd name="connsiteY8" fmla="*/ 0 h 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831" h="554">
                        <a:moveTo>
                          <a:pt x="555" y="0"/>
                        </a:moveTo>
                        <a:cubicBezTo>
                          <a:pt x="555" y="0"/>
                          <a:pt x="832" y="0"/>
                          <a:pt x="832" y="0"/>
                        </a:cubicBezTo>
                        <a:cubicBezTo>
                          <a:pt x="832" y="0"/>
                          <a:pt x="832" y="0"/>
                          <a:pt x="832" y="0"/>
                        </a:cubicBezTo>
                        <a:cubicBezTo>
                          <a:pt x="832" y="0"/>
                          <a:pt x="555" y="554"/>
                          <a:pt x="277" y="554"/>
                        </a:cubicBezTo>
                        <a:cubicBezTo>
                          <a:pt x="277" y="554"/>
                          <a:pt x="277" y="554"/>
                          <a:pt x="0" y="554"/>
                        </a:cubicBezTo>
                        <a:cubicBezTo>
                          <a:pt x="0" y="554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</p:grpSp>
          <p:grpSp>
            <p:nvGrpSpPr>
              <p:cNvPr id="257" name="Graphic 248">
                <a:extLst>
                  <a:ext uri="{FF2B5EF4-FFF2-40B4-BE49-F238E27FC236}">
                    <a16:creationId xmlns:a16="http://schemas.microsoft.com/office/drawing/2014/main" id="{6B96BCCC-8007-31E3-F788-AFD3C06945D2}"/>
                  </a:ext>
                </a:extLst>
              </p:cNvPr>
              <p:cNvGrpSpPr/>
              <p:nvPr/>
            </p:nvGrpSpPr>
            <p:grpSpPr>
              <a:xfrm>
                <a:off x="682827" y="4299050"/>
                <a:ext cx="121428" cy="193554"/>
                <a:chOff x="1345592" y="4297931"/>
                <a:chExt cx="121428" cy="193554"/>
              </a:xfrm>
              <a:grpFill/>
            </p:grpSpPr>
            <p:grpSp>
              <p:nvGrpSpPr>
                <p:cNvPr id="1741" name="Graphic 248">
                  <a:extLst>
                    <a:ext uri="{FF2B5EF4-FFF2-40B4-BE49-F238E27FC236}">
                      <a16:creationId xmlns:a16="http://schemas.microsoft.com/office/drawing/2014/main" id="{1F2539F6-5E12-D5EE-0EA2-66BEA111A304}"/>
                    </a:ext>
                  </a:extLst>
                </p:cNvPr>
                <p:cNvGrpSpPr/>
                <p:nvPr/>
              </p:nvGrpSpPr>
              <p:grpSpPr>
                <a:xfrm>
                  <a:off x="1345592" y="4326598"/>
                  <a:ext cx="40476" cy="38797"/>
                  <a:chOff x="1345592" y="4326598"/>
                  <a:chExt cx="40476" cy="38797"/>
                </a:xfrm>
                <a:grpFill/>
              </p:grpSpPr>
              <p:sp>
                <p:nvSpPr>
                  <p:cNvPr id="1761" name="Freeform 1760">
                    <a:extLst>
                      <a:ext uri="{FF2B5EF4-FFF2-40B4-BE49-F238E27FC236}">
                        <a16:creationId xmlns:a16="http://schemas.microsoft.com/office/drawing/2014/main" id="{3E87A201-FA4A-7DC5-BA55-FEECD1BBA575}"/>
                      </a:ext>
                    </a:extLst>
                  </p:cNvPr>
                  <p:cNvSpPr/>
                  <p:nvPr/>
                </p:nvSpPr>
                <p:spPr>
                  <a:xfrm>
                    <a:off x="1346424" y="4327706"/>
                    <a:ext cx="554" cy="554"/>
                  </a:xfrm>
                  <a:custGeom>
                    <a:avLst/>
                    <a:gdLst>
                      <a:gd name="connsiteX0" fmla="*/ 555 w 554"/>
                      <a:gd name="connsiteY0" fmla="*/ 277 h 554"/>
                      <a:gd name="connsiteX1" fmla="*/ 277 w 554"/>
                      <a:gd name="connsiteY1" fmla="*/ 554 h 554"/>
                      <a:gd name="connsiteX2" fmla="*/ 0 w 554"/>
                      <a:gd name="connsiteY2" fmla="*/ 277 h 554"/>
                      <a:gd name="connsiteX3" fmla="*/ 277 w 554"/>
                      <a:gd name="connsiteY3" fmla="*/ 0 h 554"/>
                      <a:gd name="connsiteX4" fmla="*/ 555 w 554"/>
                      <a:gd name="connsiteY4" fmla="*/ 277 h 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4" h="554">
                        <a:moveTo>
                          <a:pt x="555" y="277"/>
                        </a:moveTo>
                        <a:cubicBezTo>
                          <a:pt x="555" y="277"/>
                          <a:pt x="555" y="554"/>
                          <a:pt x="277" y="554"/>
                        </a:cubicBezTo>
                        <a:cubicBezTo>
                          <a:pt x="0" y="554"/>
                          <a:pt x="0" y="554"/>
                          <a:pt x="0" y="277"/>
                        </a:cubicBezTo>
                        <a:cubicBezTo>
                          <a:pt x="0" y="0"/>
                          <a:pt x="0" y="0"/>
                          <a:pt x="277" y="0"/>
                        </a:cubicBezTo>
                        <a:cubicBezTo>
                          <a:pt x="555" y="0"/>
                          <a:pt x="555" y="0"/>
                          <a:pt x="555" y="277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762" name="Freeform 1761">
                    <a:extLst>
                      <a:ext uri="{FF2B5EF4-FFF2-40B4-BE49-F238E27FC236}">
                        <a16:creationId xmlns:a16="http://schemas.microsoft.com/office/drawing/2014/main" id="{965CB985-D73E-64A1-626D-38B8F79FD489}"/>
                      </a:ext>
                    </a:extLst>
                  </p:cNvPr>
                  <p:cNvSpPr/>
                  <p:nvPr/>
                </p:nvSpPr>
                <p:spPr>
                  <a:xfrm>
                    <a:off x="1345592" y="4327706"/>
                    <a:ext cx="554" cy="2771"/>
                  </a:xfrm>
                  <a:custGeom>
                    <a:avLst/>
                    <a:gdLst>
                      <a:gd name="connsiteX0" fmla="*/ 555 w 554"/>
                      <a:gd name="connsiteY0" fmla="*/ 0 h 2771"/>
                      <a:gd name="connsiteX1" fmla="*/ 277 w 554"/>
                      <a:gd name="connsiteY1" fmla="*/ 0 h 2771"/>
                      <a:gd name="connsiteX2" fmla="*/ 0 w 554"/>
                      <a:gd name="connsiteY2" fmla="*/ 0 h 2771"/>
                      <a:gd name="connsiteX3" fmla="*/ 277 w 554"/>
                      <a:gd name="connsiteY3" fmla="*/ 0 h 2771"/>
                      <a:gd name="connsiteX4" fmla="*/ 555 w 554"/>
                      <a:gd name="connsiteY4" fmla="*/ 0 h 27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4" h="2771">
                        <a:moveTo>
                          <a:pt x="555" y="0"/>
                        </a:moveTo>
                        <a:cubicBezTo>
                          <a:pt x="555" y="0"/>
                          <a:pt x="555" y="0"/>
                          <a:pt x="277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277" y="0"/>
                        </a:cubicBezTo>
                        <a:cubicBezTo>
                          <a:pt x="555" y="0"/>
                          <a:pt x="555" y="0"/>
                          <a:pt x="555" y="0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763" name="Freeform 1762">
                    <a:extLst>
                      <a:ext uri="{FF2B5EF4-FFF2-40B4-BE49-F238E27FC236}">
                        <a16:creationId xmlns:a16="http://schemas.microsoft.com/office/drawing/2014/main" id="{DA09E417-E9B7-C338-BD8A-60C2B0509891}"/>
                      </a:ext>
                    </a:extLst>
                  </p:cNvPr>
                  <p:cNvSpPr/>
                  <p:nvPr/>
                </p:nvSpPr>
                <p:spPr>
                  <a:xfrm>
                    <a:off x="1346147" y="4326598"/>
                    <a:ext cx="554" cy="554"/>
                  </a:xfrm>
                  <a:custGeom>
                    <a:avLst/>
                    <a:gdLst>
                      <a:gd name="connsiteX0" fmla="*/ 554 w 554"/>
                      <a:gd name="connsiteY0" fmla="*/ 277 h 554"/>
                      <a:gd name="connsiteX1" fmla="*/ 277 w 554"/>
                      <a:gd name="connsiteY1" fmla="*/ 554 h 554"/>
                      <a:gd name="connsiteX2" fmla="*/ 0 w 554"/>
                      <a:gd name="connsiteY2" fmla="*/ 277 h 554"/>
                      <a:gd name="connsiteX3" fmla="*/ 277 w 554"/>
                      <a:gd name="connsiteY3" fmla="*/ 0 h 554"/>
                      <a:gd name="connsiteX4" fmla="*/ 554 w 554"/>
                      <a:gd name="connsiteY4" fmla="*/ 277 h 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4" h="554">
                        <a:moveTo>
                          <a:pt x="554" y="277"/>
                        </a:moveTo>
                        <a:cubicBezTo>
                          <a:pt x="554" y="277"/>
                          <a:pt x="554" y="554"/>
                          <a:pt x="277" y="554"/>
                        </a:cubicBezTo>
                        <a:cubicBezTo>
                          <a:pt x="0" y="554"/>
                          <a:pt x="0" y="554"/>
                          <a:pt x="0" y="277"/>
                        </a:cubicBezTo>
                        <a:cubicBezTo>
                          <a:pt x="0" y="0"/>
                          <a:pt x="0" y="0"/>
                          <a:pt x="277" y="0"/>
                        </a:cubicBezTo>
                        <a:cubicBezTo>
                          <a:pt x="554" y="0"/>
                          <a:pt x="554" y="0"/>
                          <a:pt x="554" y="277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764" name="Freeform 1763">
                    <a:extLst>
                      <a:ext uri="{FF2B5EF4-FFF2-40B4-BE49-F238E27FC236}">
                        <a16:creationId xmlns:a16="http://schemas.microsoft.com/office/drawing/2014/main" id="{EA7B7EDF-F0CD-0CD2-C3E7-2B9E5245FE02}"/>
                      </a:ext>
                    </a:extLst>
                  </p:cNvPr>
                  <p:cNvSpPr/>
                  <p:nvPr/>
                </p:nvSpPr>
                <p:spPr>
                  <a:xfrm>
                    <a:off x="1351692" y="4336851"/>
                    <a:ext cx="1108" cy="554"/>
                  </a:xfrm>
                  <a:custGeom>
                    <a:avLst/>
                    <a:gdLst>
                      <a:gd name="connsiteX0" fmla="*/ 1109 w 1108"/>
                      <a:gd name="connsiteY0" fmla="*/ 277 h 554"/>
                      <a:gd name="connsiteX1" fmla="*/ 554 w 1108"/>
                      <a:gd name="connsiteY1" fmla="*/ 554 h 554"/>
                      <a:gd name="connsiteX2" fmla="*/ 0 w 1108"/>
                      <a:gd name="connsiteY2" fmla="*/ 277 h 554"/>
                      <a:gd name="connsiteX3" fmla="*/ 554 w 1108"/>
                      <a:gd name="connsiteY3" fmla="*/ 0 h 554"/>
                      <a:gd name="connsiteX4" fmla="*/ 1109 w 1108"/>
                      <a:gd name="connsiteY4" fmla="*/ 277 h 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08" h="554">
                        <a:moveTo>
                          <a:pt x="1109" y="277"/>
                        </a:moveTo>
                        <a:cubicBezTo>
                          <a:pt x="1109" y="277"/>
                          <a:pt x="1109" y="554"/>
                          <a:pt x="554" y="554"/>
                        </a:cubicBezTo>
                        <a:cubicBezTo>
                          <a:pt x="0" y="554"/>
                          <a:pt x="0" y="554"/>
                          <a:pt x="0" y="277"/>
                        </a:cubicBezTo>
                        <a:cubicBezTo>
                          <a:pt x="0" y="0"/>
                          <a:pt x="0" y="0"/>
                          <a:pt x="554" y="0"/>
                        </a:cubicBezTo>
                        <a:cubicBezTo>
                          <a:pt x="1109" y="0"/>
                          <a:pt x="1109" y="0"/>
                          <a:pt x="1109" y="277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765" name="Freeform 1764">
                    <a:extLst>
                      <a:ext uri="{FF2B5EF4-FFF2-40B4-BE49-F238E27FC236}">
                        <a16:creationId xmlns:a16="http://schemas.microsoft.com/office/drawing/2014/main" id="{F0EDF7C6-1032-5AF2-E361-6E1CCA33C90F}"/>
                      </a:ext>
                    </a:extLst>
                  </p:cNvPr>
                  <p:cNvSpPr/>
                  <p:nvPr/>
                </p:nvSpPr>
                <p:spPr>
                  <a:xfrm>
                    <a:off x="1383019" y="4364840"/>
                    <a:ext cx="1108" cy="554"/>
                  </a:xfrm>
                  <a:custGeom>
                    <a:avLst/>
                    <a:gdLst>
                      <a:gd name="connsiteX0" fmla="*/ 1109 w 1108"/>
                      <a:gd name="connsiteY0" fmla="*/ 277 h 554"/>
                      <a:gd name="connsiteX1" fmla="*/ 555 w 1108"/>
                      <a:gd name="connsiteY1" fmla="*/ 554 h 554"/>
                      <a:gd name="connsiteX2" fmla="*/ 0 w 1108"/>
                      <a:gd name="connsiteY2" fmla="*/ 277 h 554"/>
                      <a:gd name="connsiteX3" fmla="*/ 555 w 1108"/>
                      <a:gd name="connsiteY3" fmla="*/ 0 h 554"/>
                      <a:gd name="connsiteX4" fmla="*/ 1109 w 1108"/>
                      <a:gd name="connsiteY4" fmla="*/ 277 h 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08" h="554">
                        <a:moveTo>
                          <a:pt x="1109" y="277"/>
                        </a:moveTo>
                        <a:cubicBezTo>
                          <a:pt x="1109" y="277"/>
                          <a:pt x="1109" y="554"/>
                          <a:pt x="555" y="554"/>
                        </a:cubicBezTo>
                        <a:cubicBezTo>
                          <a:pt x="0" y="554"/>
                          <a:pt x="0" y="554"/>
                          <a:pt x="0" y="277"/>
                        </a:cubicBezTo>
                        <a:cubicBezTo>
                          <a:pt x="0" y="0"/>
                          <a:pt x="0" y="0"/>
                          <a:pt x="555" y="0"/>
                        </a:cubicBezTo>
                        <a:cubicBezTo>
                          <a:pt x="1109" y="0"/>
                          <a:pt x="1109" y="0"/>
                          <a:pt x="1109" y="277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766" name="Freeform 1765">
                    <a:extLst>
                      <a:ext uri="{FF2B5EF4-FFF2-40B4-BE49-F238E27FC236}">
                        <a16:creationId xmlns:a16="http://schemas.microsoft.com/office/drawing/2014/main" id="{04C20859-D7EC-93C2-CB48-BE618812AB3A}"/>
                      </a:ext>
                    </a:extLst>
                  </p:cNvPr>
                  <p:cNvSpPr/>
                  <p:nvPr/>
                </p:nvSpPr>
                <p:spPr>
                  <a:xfrm>
                    <a:off x="1385514" y="4364841"/>
                    <a:ext cx="554" cy="554"/>
                  </a:xfrm>
                  <a:custGeom>
                    <a:avLst/>
                    <a:gdLst>
                      <a:gd name="connsiteX0" fmla="*/ 554 w 554"/>
                      <a:gd name="connsiteY0" fmla="*/ 277 h 554"/>
                      <a:gd name="connsiteX1" fmla="*/ 277 w 554"/>
                      <a:gd name="connsiteY1" fmla="*/ 554 h 554"/>
                      <a:gd name="connsiteX2" fmla="*/ 0 w 554"/>
                      <a:gd name="connsiteY2" fmla="*/ 277 h 554"/>
                      <a:gd name="connsiteX3" fmla="*/ 277 w 554"/>
                      <a:gd name="connsiteY3" fmla="*/ 0 h 554"/>
                      <a:gd name="connsiteX4" fmla="*/ 554 w 554"/>
                      <a:gd name="connsiteY4" fmla="*/ 277 h 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4" h="554">
                        <a:moveTo>
                          <a:pt x="554" y="277"/>
                        </a:moveTo>
                        <a:cubicBezTo>
                          <a:pt x="554" y="430"/>
                          <a:pt x="430" y="554"/>
                          <a:pt x="277" y="554"/>
                        </a:cubicBezTo>
                        <a:cubicBezTo>
                          <a:pt x="124" y="554"/>
                          <a:pt x="0" y="430"/>
                          <a:pt x="0" y="277"/>
                        </a:cubicBezTo>
                        <a:cubicBezTo>
                          <a:pt x="0" y="124"/>
                          <a:pt x="124" y="0"/>
                          <a:pt x="277" y="0"/>
                        </a:cubicBezTo>
                        <a:cubicBezTo>
                          <a:pt x="430" y="0"/>
                          <a:pt x="554" y="124"/>
                          <a:pt x="554" y="277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767" name="Freeform 1766">
                    <a:extLst>
                      <a:ext uri="{FF2B5EF4-FFF2-40B4-BE49-F238E27FC236}">
                        <a16:creationId xmlns:a16="http://schemas.microsoft.com/office/drawing/2014/main" id="{4F06C002-FF39-91DF-9B21-71FF72B48488}"/>
                      </a:ext>
                    </a:extLst>
                  </p:cNvPr>
                  <p:cNvSpPr/>
                  <p:nvPr/>
                </p:nvSpPr>
                <p:spPr>
                  <a:xfrm>
                    <a:off x="1384682" y="4364563"/>
                    <a:ext cx="554" cy="554"/>
                  </a:xfrm>
                  <a:custGeom>
                    <a:avLst/>
                    <a:gdLst>
                      <a:gd name="connsiteX0" fmla="*/ 554 w 554"/>
                      <a:gd name="connsiteY0" fmla="*/ 277 h 554"/>
                      <a:gd name="connsiteX1" fmla="*/ 277 w 554"/>
                      <a:gd name="connsiteY1" fmla="*/ 554 h 554"/>
                      <a:gd name="connsiteX2" fmla="*/ 0 w 554"/>
                      <a:gd name="connsiteY2" fmla="*/ 277 h 554"/>
                      <a:gd name="connsiteX3" fmla="*/ 277 w 554"/>
                      <a:gd name="connsiteY3" fmla="*/ 0 h 554"/>
                      <a:gd name="connsiteX4" fmla="*/ 554 w 554"/>
                      <a:gd name="connsiteY4" fmla="*/ 277 h 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4" h="554">
                        <a:moveTo>
                          <a:pt x="554" y="277"/>
                        </a:moveTo>
                        <a:cubicBezTo>
                          <a:pt x="554" y="430"/>
                          <a:pt x="430" y="554"/>
                          <a:pt x="277" y="554"/>
                        </a:cubicBezTo>
                        <a:cubicBezTo>
                          <a:pt x="124" y="554"/>
                          <a:pt x="0" y="430"/>
                          <a:pt x="0" y="277"/>
                        </a:cubicBezTo>
                        <a:cubicBezTo>
                          <a:pt x="0" y="124"/>
                          <a:pt x="124" y="0"/>
                          <a:pt x="277" y="0"/>
                        </a:cubicBezTo>
                        <a:cubicBezTo>
                          <a:pt x="430" y="0"/>
                          <a:pt x="554" y="124"/>
                          <a:pt x="554" y="277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768" name="Freeform 1767">
                    <a:extLst>
                      <a:ext uri="{FF2B5EF4-FFF2-40B4-BE49-F238E27FC236}">
                        <a16:creationId xmlns:a16="http://schemas.microsoft.com/office/drawing/2014/main" id="{76244A51-AAA3-5C56-80A8-AB74BA629128}"/>
                      </a:ext>
                    </a:extLst>
                  </p:cNvPr>
                  <p:cNvSpPr/>
                  <p:nvPr/>
                </p:nvSpPr>
                <p:spPr>
                  <a:xfrm>
                    <a:off x="1384405" y="4363732"/>
                    <a:ext cx="554" cy="554"/>
                  </a:xfrm>
                  <a:custGeom>
                    <a:avLst/>
                    <a:gdLst>
                      <a:gd name="connsiteX0" fmla="*/ 555 w 554"/>
                      <a:gd name="connsiteY0" fmla="*/ 277 h 554"/>
                      <a:gd name="connsiteX1" fmla="*/ 277 w 554"/>
                      <a:gd name="connsiteY1" fmla="*/ 554 h 554"/>
                      <a:gd name="connsiteX2" fmla="*/ 0 w 554"/>
                      <a:gd name="connsiteY2" fmla="*/ 277 h 554"/>
                      <a:gd name="connsiteX3" fmla="*/ 277 w 554"/>
                      <a:gd name="connsiteY3" fmla="*/ 0 h 554"/>
                      <a:gd name="connsiteX4" fmla="*/ 555 w 554"/>
                      <a:gd name="connsiteY4" fmla="*/ 277 h 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4" h="554">
                        <a:moveTo>
                          <a:pt x="555" y="277"/>
                        </a:moveTo>
                        <a:cubicBezTo>
                          <a:pt x="555" y="430"/>
                          <a:pt x="430" y="554"/>
                          <a:pt x="277" y="554"/>
                        </a:cubicBezTo>
                        <a:cubicBezTo>
                          <a:pt x="124" y="554"/>
                          <a:pt x="0" y="430"/>
                          <a:pt x="0" y="277"/>
                        </a:cubicBezTo>
                        <a:cubicBezTo>
                          <a:pt x="0" y="124"/>
                          <a:pt x="124" y="0"/>
                          <a:pt x="277" y="0"/>
                        </a:cubicBezTo>
                        <a:cubicBezTo>
                          <a:pt x="430" y="0"/>
                          <a:pt x="555" y="124"/>
                          <a:pt x="555" y="277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1742" name="Graphic 248">
                  <a:extLst>
                    <a:ext uri="{FF2B5EF4-FFF2-40B4-BE49-F238E27FC236}">
                      <a16:creationId xmlns:a16="http://schemas.microsoft.com/office/drawing/2014/main" id="{F473C3B5-9939-119A-48D5-A5DAF741A211}"/>
                    </a:ext>
                  </a:extLst>
                </p:cNvPr>
                <p:cNvGrpSpPr/>
                <p:nvPr/>
              </p:nvGrpSpPr>
              <p:grpSpPr>
                <a:xfrm>
                  <a:off x="1414069" y="4319115"/>
                  <a:ext cx="1386" cy="1662"/>
                  <a:chOff x="1414069" y="4319115"/>
                  <a:chExt cx="1386" cy="1662"/>
                </a:xfrm>
                <a:grpFill/>
              </p:grpSpPr>
              <p:sp>
                <p:nvSpPr>
                  <p:cNvPr id="1759" name="Freeform 1758">
                    <a:extLst>
                      <a:ext uri="{FF2B5EF4-FFF2-40B4-BE49-F238E27FC236}">
                        <a16:creationId xmlns:a16="http://schemas.microsoft.com/office/drawing/2014/main" id="{4B4B35A8-EE5C-7AF5-7424-8BF7BC8D1F97}"/>
                      </a:ext>
                    </a:extLst>
                  </p:cNvPr>
                  <p:cNvSpPr/>
                  <p:nvPr/>
                </p:nvSpPr>
                <p:spPr>
                  <a:xfrm>
                    <a:off x="1415178" y="4319115"/>
                    <a:ext cx="277" cy="831"/>
                  </a:xfrm>
                  <a:custGeom>
                    <a:avLst/>
                    <a:gdLst>
                      <a:gd name="connsiteX0" fmla="*/ 0 w 277"/>
                      <a:gd name="connsiteY0" fmla="*/ 0 h 831"/>
                      <a:gd name="connsiteX1" fmla="*/ 0 w 277"/>
                      <a:gd name="connsiteY1" fmla="*/ 0 h 831"/>
                      <a:gd name="connsiteX2" fmla="*/ 0 w 277"/>
                      <a:gd name="connsiteY2" fmla="*/ 0 h 831"/>
                      <a:gd name="connsiteX3" fmla="*/ 0 w 277"/>
                      <a:gd name="connsiteY3" fmla="*/ 0 h 831"/>
                      <a:gd name="connsiteX4" fmla="*/ 0 w 277"/>
                      <a:gd name="connsiteY4" fmla="*/ 0 h 831"/>
                      <a:gd name="connsiteX5" fmla="*/ 0 w 277"/>
                      <a:gd name="connsiteY5" fmla="*/ 0 h 831"/>
                      <a:gd name="connsiteX6" fmla="*/ 0 w 277"/>
                      <a:gd name="connsiteY6" fmla="*/ 0 h 831"/>
                      <a:gd name="connsiteX7" fmla="*/ 0 w 277"/>
                      <a:gd name="connsiteY7" fmla="*/ 554 h 831"/>
                      <a:gd name="connsiteX8" fmla="*/ 0 w 277"/>
                      <a:gd name="connsiteY8" fmla="*/ 554 h 831"/>
                      <a:gd name="connsiteX9" fmla="*/ 0 w 277"/>
                      <a:gd name="connsiteY9" fmla="*/ 832 h 831"/>
                      <a:gd name="connsiteX10" fmla="*/ 277 w 277"/>
                      <a:gd name="connsiteY10" fmla="*/ 832 h 831"/>
                      <a:gd name="connsiteX11" fmla="*/ 277 w 277"/>
                      <a:gd name="connsiteY11" fmla="*/ 832 h 831"/>
                      <a:gd name="connsiteX12" fmla="*/ 277 w 277"/>
                      <a:gd name="connsiteY12" fmla="*/ 832 h 831"/>
                      <a:gd name="connsiteX13" fmla="*/ 277 w 277"/>
                      <a:gd name="connsiteY13" fmla="*/ 832 h 831"/>
                      <a:gd name="connsiteX14" fmla="*/ 277 w 277"/>
                      <a:gd name="connsiteY14" fmla="*/ 832 h 831"/>
                      <a:gd name="connsiteX15" fmla="*/ 277 w 277"/>
                      <a:gd name="connsiteY15" fmla="*/ 832 h 831"/>
                      <a:gd name="connsiteX16" fmla="*/ 277 w 277"/>
                      <a:gd name="connsiteY16" fmla="*/ 832 h 831"/>
                      <a:gd name="connsiteX17" fmla="*/ 277 w 277"/>
                      <a:gd name="connsiteY17" fmla="*/ 832 h 831"/>
                      <a:gd name="connsiteX18" fmla="*/ 277 w 277"/>
                      <a:gd name="connsiteY18" fmla="*/ 832 h 831"/>
                      <a:gd name="connsiteX19" fmla="*/ 277 w 277"/>
                      <a:gd name="connsiteY19" fmla="*/ 832 h 831"/>
                      <a:gd name="connsiteX20" fmla="*/ 277 w 277"/>
                      <a:gd name="connsiteY20" fmla="*/ 832 h 831"/>
                      <a:gd name="connsiteX21" fmla="*/ 277 w 277"/>
                      <a:gd name="connsiteY21" fmla="*/ 832 h 831"/>
                      <a:gd name="connsiteX22" fmla="*/ 277 w 277"/>
                      <a:gd name="connsiteY22" fmla="*/ 832 h 831"/>
                      <a:gd name="connsiteX23" fmla="*/ 277 w 277"/>
                      <a:gd name="connsiteY23" fmla="*/ 832 h 8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</a:cxnLst>
                    <a:rect l="l" t="t" r="r" b="b"/>
                    <a:pathLst>
                      <a:path w="277" h="831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277"/>
                          <a:pt x="0" y="554"/>
                        </a:cubicBezTo>
                        <a:cubicBezTo>
                          <a:pt x="0" y="554"/>
                          <a:pt x="0" y="554"/>
                          <a:pt x="0" y="554"/>
                        </a:cubicBezTo>
                        <a:cubicBezTo>
                          <a:pt x="0" y="554"/>
                          <a:pt x="0" y="554"/>
                          <a:pt x="0" y="832"/>
                        </a:cubicBezTo>
                        <a:cubicBezTo>
                          <a:pt x="0" y="832"/>
                          <a:pt x="0" y="832"/>
                          <a:pt x="277" y="832"/>
                        </a:cubicBezTo>
                        <a:cubicBezTo>
                          <a:pt x="277" y="832"/>
                          <a:pt x="277" y="832"/>
                          <a:pt x="277" y="832"/>
                        </a:cubicBezTo>
                        <a:cubicBezTo>
                          <a:pt x="277" y="832"/>
                          <a:pt x="277" y="832"/>
                          <a:pt x="277" y="832"/>
                        </a:cubicBezTo>
                        <a:cubicBezTo>
                          <a:pt x="277" y="832"/>
                          <a:pt x="277" y="832"/>
                          <a:pt x="277" y="832"/>
                        </a:cubicBezTo>
                        <a:cubicBezTo>
                          <a:pt x="277" y="832"/>
                          <a:pt x="277" y="832"/>
                          <a:pt x="277" y="832"/>
                        </a:cubicBezTo>
                        <a:cubicBezTo>
                          <a:pt x="277" y="832"/>
                          <a:pt x="277" y="832"/>
                          <a:pt x="277" y="832"/>
                        </a:cubicBezTo>
                        <a:cubicBezTo>
                          <a:pt x="277" y="832"/>
                          <a:pt x="277" y="832"/>
                          <a:pt x="277" y="832"/>
                        </a:cubicBezTo>
                        <a:cubicBezTo>
                          <a:pt x="277" y="832"/>
                          <a:pt x="277" y="832"/>
                          <a:pt x="277" y="832"/>
                        </a:cubicBezTo>
                        <a:cubicBezTo>
                          <a:pt x="277" y="832"/>
                          <a:pt x="277" y="832"/>
                          <a:pt x="277" y="832"/>
                        </a:cubicBezTo>
                        <a:cubicBezTo>
                          <a:pt x="277" y="832"/>
                          <a:pt x="277" y="832"/>
                          <a:pt x="277" y="832"/>
                        </a:cubicBezTo>
                        <a:cubicBezTo>
                          <a:pt x="277" y="832"/>
                          <a:pt x="277" y="832"/>
                          <a:pt x="277" y="832"/>
                        </a:cubicBezTo>
                        <a:cubicBezTo>
                          <a:pt x="277" y="832"/>
                          <a:pt x="277" y="832"/>
                          <a:pt x="277" y="832"/>
                        </a:cubicBezTo>
                        <a:cubicBezTo>
                          <a:pt x="277" y="832"/>
                          <a:pt x="277" y="832"/>
                          <a:pt x="277" y="832"/>
                        </a:cubicBezTo>
                        <a:cubicBezTo>
                          <a:pt x="277" y="832"/>
                          <a:pt x="277" y="832"/>
                          <a:pt x="277" y="832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760" name="Freeform 1759">
                    <a:extLst>
                      <a:ext uri="{FF2B5EF4-FFF2-40B4-BE49-F238E27FC236}">
                        <a16:creationId xmlns:a16="http://schemas.microsoft.com/office/drawing/2014/main" id="{3391AB26-FE44-0D55-205D-645D859498A8}"/>
                      </a:ext>
                    </a:extLst>
                  </p:cNvPr>
                  <p:cNvSpPr/>
                  <p:nvPr/>
                </p:nvSpPr>
                <p:spPr>
                  <a:xfrm>
                    <a:off x="1414069" y="4319670"/>
                    <a:ext cx="554" cy="1108"/>
                  </a:xfrm>
                  <a:custGeom>
                    <a:avLst/>
                    <a:gdLst>
                      <a:gd name="connsiteX0" fmla="*/ 554 w 554"/>
                      <a:gd name="connsiteY0" fmla="*/ 554 h 1108"/>
                      <a:gd name="connsiteX1" fmla="*/ 277 w 554"/>
                      <a:gd name="connsiteY1" fmla="*/ 1108 h 1108"/>
                      <a:gd name="connsiteX2" fmla="*/ 0 w 554"/>
                      <a:gd name="connsiteY2" fmla="*/ 554 h 1108"/>
                      <a:gd name="connsiteX3" fmla="*/ 277 w 554"/>
                      <a:gd name="connsiteY3" fmla="*/ 0 h 1108"/>
                      <a:gd name="connsiteX4" fmla="*/ 554 w 554"/>
                      <a:gd name="connsiteY4" fmla="*/ 554 h 11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4" h="1108">
                        <a:moveTo>
                          <a:pt x="554" y="554"/>
                        </a:moveTo>
                        <a:cubicBezTo>
                          <a:pt x="554" y="860"/>
                          <a:pt x="430" y="1108"/>
                          <a:pt x="277" y="1108"/>
                        </a:cubicBezTo>
                        <a:cubicBezTo>
                          <a:pt x="124" y="1108"/>
                          <a:pt x="0" y="860"/>
                          <a:pt x="0" y="554"/>
                        </a:cubicBezTo>
                        <a:cubicBezTo>
                          <a:pt x="0" y="248"/>
                          <a:pt x="124" y="0"/>
                          <a:pt x="277" y="0"/>
                        </a:cubicBezTo>
                        <a:cubicBezTo>
                          <a:pt x="430" y="0"/>
                          <a:pt x="554" y="248"/>
                          <a:pt x="554" y="554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sp>
              <p:nvSpPr>
                <p:cNvPr id="1743" name="Freeform 1742">
                  <a:extLst>
                    <a:ext uri="{FF2B5EF4-FFF2-40B4-BE49-F238E27FC236}">
                      <a16:creationId xmlns:a16="http://schemas.microsoft.com/office/drawing/2014/main" id="{33828623-EF9D-66AC-A4E3-3CE26D9EEF88}"/>
                    </a:ext>
                  </a:extLst>
                </p:cNvPr>
                <p:cNvSpPr/>
                <p:nvPr/>
              </p:nvSpPr>
              <p:spPr>
                <a:xfrm>
                  <a:off x="1412960" y="4313296"/>
                  <a:ext cx="1108" cy="1662"/>
                </a:xfrm>
                <a:custGeom>
                  <a:avLst/>
                  <a:gdLst>
                    <a:gd name="connsiteX0" fmla="*/ 1109 w 1108"/>
                    <a:gd name="connsiteY0" fmla="*/ 831 h 1662"/>
                    <a:gd name="connsiteX1" fmla="*/ 554 w 1108"/>
                    <a:gd name="connsiteY1" fmla="*/ 1663 h 1662"/>
                    <a:gd name="connsiteX2" fmla="*/ 0 w 1108"/>
                    <a:gd name="connsiteY2" fmla="*/ 831 h 1662"/>
                    <a:gd name="connsiteX3" fmla="*/ 554 w 1108"/>
                    <a:gd name="connsiteY3" fmla="*/ 0 h 1662"/>
                    <a:gd name="connsiteX4" fmla="*/ 1109 w 1108"/>
                    <a:gd name="connsiteY4" fmla="*/ 831 h 16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08" h="1662">
                      <a:moveTo>
                        <a:pt x="1109" y="831"/>
                      </a:moveTo>
                      <a:cubicBezTo>
                        <a:pt x="1109" y="1290"/>
                        <a:pt x="861" y="1663"/>
                        <a:pt x="554" y="1663"/>
                      </a:cubicBezTo>
                      <a:cubicBezTo>
                        <a:pt x="248" y="1663"/>
                        <a:pt x="0" y="1291"/>
                        <a:pt x="0" y="831"/>
                      </a:cubicBezTo>
                      <a:cubicBezTo>
                        <a:pt x="0" y="372"/>
                        <a:pt x="248" y="0"/>
                        <a:pt x="554" y="0"/>
                      </a:cubicBezTo>
                      <a:cubicBezTo>
                        <a:pt x="861" y="0"/>
                        <a:pt x="1109" y="372"/>
                        <a:pt x="1109" y="831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744" name="Freeform 1743">
                  <a:extLst>
                    <a:ext uri="{FF2B5EF4-FFF2-40B4-BE49-F238E27FC236}">
                      <a16:creationId xmlns:a16="http://schemas.microsoft.com/office/drawing/2014/main" id="{CAF74C17-35C7-D490-F808-BC538F850605}"/>
                    </a:ext>
                  </a:extLst>
                </p:cNvPr>
                <p:cNvSpPr/>
                <p:nvPr/>
              </p:nvSpPr>
              <p:spPr>
                <a:xfrm>
                  <a:off x="1456209" y="4297931"/>
                  <a:ext cx="2495" cy="2673"/>
                </a:xfrm>
                <a:custGeom>
                  <a:avLst/>
                  <a:gdLst>
                    <a:gd name="connsiteX0" fmla="*/ 2495 w 2495"/>
                    <a:gd name="connsiteY0" fmla="*/ 2063 h 2673"/>
                    <a:gd name="connsiteX1" fmla="*/ 1663 w 2495"/>
                    <a:gd name="connsiteY1" fmla="*/ 2617 h 2673"/>
                    <a:gd name="connsiteX2" fmla="*/ 832 w 2495"/>
                    <a:gd name="connsiteY2" fmla="*/ 1786 h 2673"/>
                    <a:gd name="connsiteX3" fmla="*/ 0 w 2495"/>
                    <a:gd name="connsiteY3" fmla="*/ 1232 h 2673"/>
                    <a:gd name="connsiteX4" fmla="*/ 0 w 2495"/>
                    <a:gd name="connsiteY4" fmla="*/ 123 h 2673"/>
                    <a:gd name="connsiteX5" fmla="*/ 555 w 2495"/>
                    <a:gd name="connsiteY5" fmla="*/ 123 h 2673"/>
                    <a:gd name="connsiteX6" fmla="*/ 1386 w 2495"/>
                    <a:gd name="connsiteY6" fmla="*/ 678 h 2673"/>
                    <a:gd name="connsiteX7" fmla="*/ 1941 w 2495"/>
                    <a:gd name="connsiteY7" fmla="*/ 2063 h 26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495" h="2673">
                      <a:moveTo>
                        <a:pt x="2495" y="2063"/>
                      </a:moveTo>
                      <a:cubicBezTo>
                        <a:pt x="2495" y="2063"/>
                        <a:pt x="2218" y="2894"/>
                        <a:pt x="1663" y="2617"/>
                      </a:cubicBezTo>
                      <a:cubicBezTo>
                        <a:pt x="1109" y="2340"/>
                        <a:pt x="1386" y="1786"/>
                        <a:pt x="832" y="1786"/>
                      </a:cubicBezTo>
                      <a:cubicBezTo>
                        <a:pt x="555" y="1786"/>
                        <a:pt x="277" y="1786"/>
                        <a:pt x="0" y="1232"/>
                      </a:cubicBezTo>
                      <a:cubicBezTo>
                        <a:pt x="0" y="955"/>
                        <a:pt x="0" y="123"/>
                        <a:pt x="0" y="123"/>
                      </a:cubicBezTo>
                      <a:cubicBezTo>
                        <a:pt x="277" y="123"/>
                        <a:pt x="555" y="-154"/>
                        <a:pt x="555" y="123"/>
                      </a:cubicBezTo>
                      <a:cubicBezTo>
                        <a:pt x="555" y="123"/>
                        <a:pt x="1109" y="123"/>
                        <a:pt x="1386" y="678"/>
                      </a:cubicBezTo>
                      <a:cubicBezTo>
                        <a:pt x="1386" y="955"/>
                        <a:pt x="2218" y="1786"/>
                        <a:pt x="1941" y="2063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745" name="Freeform 1744">
                  <a:extLst>
                    <a:ext uri="{FF2B5EF4-FFF2-40B4-BE49-F238E27FC236}">
                      <a16:creationId xmlns:a16="http://schemas.microsoft.com/office/drawing/2014/main" id="{84C97EFE-7E2A-0B13-36B2-77D910D40F40}"/>
                    </a:ext>
                  </a:extLst>
                </p:cNvPr>
                <p:cNvSpPr/>
                <p:nvPr/>
              </p:nvSpPr>
              <p:spPr>
                <a:xfrm>
                  <a:off x="1391059" y="4439663"/>
                  <a:ext cx="2217" cy="2217"/>
                </a:xfrm>
                <a:custGeom>
                  <a:avLst/>
                  <a:gdLst>
                    <a:gd name="connsiteX0" fmla="*/ 2218 w 2217"/>
                    <a:gd name="connsiteY0" fmla="*/ 1109 h 2217"/>
                    <a:gd name="connsiteX1" fmla="*/ 1109 w 2217"/>
                    <a:gd name="connsiteY1" fmla="*/ 2217 h 2217"/>
                    <a:gd name="connsiteX2" fmla="*/ 0 w 2217"/>
                    <a:gd name="connsiteY2" fmla="*/ 1109 h 2217"/>
                    <a:gd name="connsiteX3" fmla="*/ 1109 w 2217"/>
                    <a:gd name="connsiteY3" fmla="*/ 0 h 2217"/>
                    <a:gd name="connsiteX4" fmla="*/ 2218 w 2217"/>
                    <a:gd name="connsiteY4" fmla="*/ 1109 h 22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17" h="2217">
                      <a:moveTo>
                        <a:pt x="2218" y="1109"/>
                      </a:moveTo>
                      <a:cubicBezTo>
                        <a:pt x="2218" y="1663"/>
                        <a:pt x="1663" y="2217"/>
                        <a:pt x="1109" y="2217"/>
                      </a:cubicBezTo>
                      <a:cubicBezTo>
                        <a:pt x="555" y="2217"/>
                        <a:pt x="0" y="1663"/>
                        <a:pt x="0" y="1109"/>
                      </a:cubicBezTo>
                      <a:cubicBezTo>
                        <a:pt x="0" y="554"/>
                        <a:pt x="555" y="0"/>
                        <a:pt x="1109" y="0"/>
                      </a:cubicBezTo>
                      <a:cubicBezTo>
                        <a:pt x="1663" y="0"/>
                        <a:pt x="2218" y="554"/>
                        <a:pt x="2218" y="1109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grpSp>
              <p:nvGrpSpPr>
                <p:cNvPr id="1746" name="Graphic 248">
                  <a:extLst>
                    <a:ext uri="{FF2B5EF4-FFF2-40B4-BE49-F238E27FC236}">
                      <a16:creationId xmlns:a16="http://schemas.microsoft.com/office/drawing/2014/main" id="{9A8140B9-8C69-1049-517A-B566E27A312C}"/>
                    </a:ext>
                  </a:extLst>
                </p:cNvPr>
                <p:cNvGrpSpPr/>
                <p:nvPr/>
              </p:nvGrpSpPr>
              <p:grpSpPr>
                <a:xfrm>
                  <a:off x="1430905" y="4445149"/>
                  <a:ext cx="13937" cy="6707"/>
                  <a:chOff x="1430905" y="4445149"/>
                  <a:chExt cx="13937" cy="6707"/>
                </a:xfrm>
                <a:grpFill/>
              </p:grpSpPr>
              <p:sp>
                <p:nvSpPr>
                  <p:cNvPr id="1755" name="Freeform 1754">
                    <a:extLst>
                      <a:ext uri="{FF2B5EF4-FFF2-40B4-BE49-F238E27FC236}">
                        <a16:creationId xmlns:a16="http://schemas.microsoft.com/office/drawing/2014/main" id="{1263294E-2936-0846-FF18-71B77D990FA3}"/>
                      </a:ext>
                    </a:extLst>
                  </p:cNvPr>
                  <p:cNvSpPr/>
                  <p:nvPr/>
                </p:nvSpPr>
                <p:spPr>
                  <a:xfrm>
                    <a:off x="1432367" y="4446314"/>
                    <a:ext cx="554" cy="554"/>
                  </a:xfrm>
                  <a:custGeom>
                    <a:avLst/>
                    <a:gdLst>
                      <a:gd name="connsiteX0" fmla="*/ 555 w 554"/>
                      <a:gd name="connsiteY0" fmla="*/ 277 h 554"/>
                      <a:gd name="connsiteX1" fmla="*/ 277 w 554"/>
                      <a:gd name="connsiteY1" fmla="*/ 554 h 554"/>
                      <a:gd name="connsiteX2" fmla="*/ 0 w 554"/>
                      <a:gd name="connsiteY2" fmla="*/ 277 h 554"/>
                      <a:gd name="connsiteX3" fmla="*/ 277 w 554"/>
                      <a:gd name="connsiteY3" fmla="*/ 0 h 554"/>
                      <a:gd name="connsiteX4" fmla="*/ 555 w 554"/>
                      <a:gd name="connsiteY4" fmla="*/ 277 h 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4" h="554">
                        <a:moveTo>
                          <a:pt x="555" y="277"/>
                        </a:moveTo>
                        <a:cubicBezTo>
                          <a:pt x="555" y="277"/>
                          <a:pt x="555" y="554"/>
                          <a:pt x="277" y="554"/>
                        </a:cubicBezTo>
                        <a:cubicBezTo>
                          <a:pt x="0" y="554"/>
                          <a:pt x="0" y="554"/>
                          <a:pt x="0" y="277"/>
                        </a:cubicBezTo>
                        <a:cubicBezTo>
                          <a:pt x="0" y="0"/>
                          <a:pt x="0" y="0"/>
                          <a:pt x="277" y="0"/>
                        </a:cubicBezTo>
                        <a:cubicBezTo>
                          <a:pt x="555" y="0"/>
                          <a:pt x="555" y="0"/>
                          <a:pt x="555" y="277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756" name="Freeform 1755">
                    <a:extLst>
                      <a:ext uri="{FF2B5EF4-FFF2-40B4-BE49-F238E27FC236}">
                        <a16:creationId xmlns:a16="http://schemas.microsoft.com/office/drawing/2014/main" id="{4EFA6FCC-CC82-9E23-052C-FDF53AD3321E}"/>
                      </a:ext>
                    </a:extLst>
                  </p:cNvPr>
                  <p:cNvSpPr/>
                  <p:nvPr/>
                </p:nvSpPr>
                <p:spPr>
                  <a:xfrm>
                    <a:off x="1430981" y="4446037"/>
                    <a:ext cx="554" cy="554"/>
                  </a:xfrm>
                  <a:custGeom>
                    <a:avLst/>
                    <a:gdLst>
                      <a:gd name="connsiteX0" fmla="*/ 555 w 554"/>
                      <a:gd name="connsiteY0" fmla="*/ 277 h 554"/>
                      <a:gd name="connsiteX1" fmla="*/ 277 w 554"/>
                      <a:gd name="connsiteY1" fmla="*/ 554 h 554"/>
                      <a:gd name="connsiteX2" fmla="*/ 0 w 554"/>
                      <a:gd name="connsiteY2" fmla="*/ 277 h 554"/>
                      <a:gd name="connsiteX3" fmla="*/ 277 w 554"/>
                      <a:gd name="connsiteY3" fmla="*/ 0 h 554"/>
                      <a:gd name="connsiteX4" fmla="*/ 555 w 554"/>
                      <a:gd name="connsiteY4" fmla="*/ 277 h 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4" h="554">
                        <a:moveTo>
                          <a:pt x="555" y="277"/>
                        </a:moveTo>
                        <a:cubicBezTo>
                          <a:pt x="555" y="277"/>
                          <a:pt x="555" y="554"/>
                          <a:pt x="277" y="554"/>
                        </a:cubicBezTo>
                        <a:cubicBezTo>
                          <a:pt x="0" y="554"/>
                          <a:pt x="0" y="554"/>
                          <a:pt x="0" y="277"/>
                        </a:cubicBezTo>
                        <a:cubicBezTo>
                          <a:pt x="0" y="0"/>
                          <a:pt x="0" y="0"/>
                          <a:pt x="277" y="0"/>
                        </a:cubicBezTo>
                        <a:cubicBezTo>
                          <a:pt x="555" y="0"/>
                          <a:pt x="555" y="0"/>
                          <a:pt x="555" y="277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757" name="Freeform 1756">
                    <a:extLst>
                      <a:ext uri="{FF2B5EF4-FFF2-40B4-BE49-F238E27FC236}">
                        <a16:creationId xmlns:a16="http://schemas.microsoft.com/office/drawing/2014/main" id="{D923BFBB-CDC1-079E-0864-A4DA1498727D}"/>
                      </a:ext>
                    </a:extLst>
                  </p:cNvPr>
                  <p:cNvSpPr/>
                  <p:nvPr/>
                </p:nvSpPr>
                <p:spPr>
                  <a:xfrm>
                    <a:off x="1430905" y="4445149"/>
                    <a:ext cx="1299" cy="1442"/>
                  </a:xfrm>
                  <a:custGeom>
                    <a:avLst/>
                    <a:gdLst>
                      <a:gd name="connsiteX0" fmla="*/ 907 w 1299"/>
                      <a:gd name="connsiteY0" fmla="*/ 1165 h 1442"/>
                      <a:gd name="connsiteX1" fmla="*/ 907 w 1299"/>
                      <a:gd name="connsiteY1" fmla="*/ 1165 h 1442"/>
                      <a:gd name="connsiteX2" fmla="*/ 1185 w 1299"/>
                      <a:gd name="connsiteY2" fmla="*/ 611 h 1442"/>
                      <a:gd name="connsiteX3" fmla="*/ 630 w 1299"/>
                      <a:gd name="connsiteY3" fmla="*/ 57 h 1442"/>
                      <a:gd name="connsiteX4" fmla="*/ 76 w 1299"/>
                      <a:gd name="connsiteY4" fmla="*/ 888 h 1442"/>
                      <a:gd name="connsiteX5" fmla="*/ 630 w 1299"/>
                      <a:gd name="connsiteY5" fmla="*/ 1442 h 1442"/>
                      <a:gd name="connsiteX6" fmla="*/ 630 w 1299"/>
                      <a:gd name="connsiteY6" fmla="*/ 1442 h 14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99" h="1442">
                        <a:moveTo>
                          <a:pt x="907" y="1165"/>
                        </a:moveTo>
                        <a:cubicBezTo>
                          <a:pt x="907" y="1165"/>
                          <a:pt x="907" y="1165"/>
                          <a:pt x="907" y="1165"/>
                        </a:cubicBezTo>
                        <a:cubicBezTo>
                          <a:pt x="1185" y="1165"/>
                          <a:pt x="1462" y="1165"/>
                          <a:pt x="1185" y="611"/>
                        </a:cubicBezTo>
                        <a:cubicBezTo>
                          <a:pt x="1185" y="611"/>
                          <a:pt x="1185" y="-221"/>
                          <a:pt x="630" y="57"/>
                        </a:cubicBezTo>
                        <a:cubicBezTo>
                          <a:pt x="353" y="57"/>
                          <a:pt x="-202" y="611"/>
                          <a:pt x="76" y="888"/>
                        </a:cubicBezTo>
                        <a:cubicBezTo>
                          <a:pt x="76" y="888"/>
                          <a:pt x="630" y="1442"/>
                          <a:pt x="630" y="1442"/>
                        </a:cubicBezTo>
                        <a:cubicBezTo>
                          <a:pt x="630" y="1442"/>
                          <a:pt x="630" y="1442"/>
                          <a:pt x="630" y="1442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758" name="Freeform 1757">
                    <a:extLst>
                      <a:ext uri="{FF2B5EF4-FFF2-40B4-BE49-F238E27FC236}">
                        <a16:creationId xmlns:a16="http://schemas.microsoft.com/office/drawing/2014/main" id="{F6D12381-8C81-03F6-728F-8A68933C0EBF}"/>
                      </a:ext>
                    </a:extLst>
                  </p:cNvPr>
                  <p:cNvSpPr/>
                  <p:nvPr/>
                </p:nvSpPr>
                <p:spPr>
                  <a:xfrm>
                    <a:off x="1443179" y="4450748"/>
                    <a:ext cx="1663" cy="1108"/>
                  </a:xfrm>
                  <a:custGeom>
                    <a:avLst/>
                    <a:gdLst>
                      <a:gd name="connsiteX0" fmla="*/ 1663 w 1663"/>
                      <a:gd name="connsiteY0" fmla="*/ 554 h 1108"/>
                      <a:gd name="connsiteX1" fmla="*/ 832 w 1663"/>
                      <a:gd name="connsiteY1" fmla="*/ 1108 h 1108"/>
                      <a:gd name="connsiteX2" fmla="*/ 0 w 1663"/>
                      <a:gd name="connsiteY2" fmla="*/ 554 h 1108"/>
                      <a:gd name="connsiteX3" fmla="*/ 832 w 1663"/>
                      <a:gd name="connsiteY3" fmla="*/ 0 h 1108"/>
                      <a:gd name="connsiteX4" fmla="*/ 1663 w 1663"/>
                      <a:gd name="connsiteY4" fmla="*/ 554 h 11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63" h="1108">
                        <a:moveTo>
                          <a:pt x="1663" y="554"/>
                        </a:moveTo>
                        <a:cubicBezTo>
                          <a:pt x="1663" y="860"/>
                          <a:pt x="1291" y="1108"/>
                          <a:pt x="832" y="1108"/>
                        </a:cubicBezTo>
                        <a:cubicBezTo>
                          <a:pt x="372" y="1108"/>
                          <a:pt x="0" y="860"/>
                          <a:pt x="0" y="554"/>
                        </a:cubicBezTo>
                        <a:cubicBezTo>
                          <a:pt x="0" y="248"/>
                          <a:pt x="372" y="0"/>
                          <a:pt x="832" y="0"/>
                        </a:cubicBezTo>
                        <a:cubicBezTo>
                          <a:pt x="1291" y="0"/>
                          <a:pt x="1663" y="249"/>
                          <a:pt x="1663" y="554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1747" name="Graphic 248">
                  <a:extLst>
                    <a:ext uri="{FF2B5EF4-FFF2-40B4-BE49-F238E27FC236}">
                      <a16:creationId xmlns:a16="http://schemas.microsoft.com/office/drawing/2014/main" id="{6189F350-779D-B913-1797-F8C57E9D34F0}"/>
                    </a:ext>
                  </a:extLst>
                </p:cNvPr>
                <p:cNvGrpSpPr/>
                <p:nvPr/>
              </p:nvGrpSpPr>
              <p:grpSpPr>
                <a:xfrm>
                  <a:off x="1452605" y="4459339"/>
                  <a:ext cx="4202" cy="4162"/>
                  <a:chOff x="1452605" y="4459339"/>
                  <a:chExt cx="4202" cy="4162"/>
                </a:xfrm>
                <a:grpFill/>
              </p:grpSpPr>
              <p:sp>
                <p:nvSpPr>
                  <p:cNvPr id="1753" name="Freeform 1752">
                    <a:extLst>
                      <a:ext uri="{FF2B5EF4-FFF2-40B4-BE49-F238E27FC236}">
                        <a16:creationId xmlns:a16="http://schemas.microsoft.com/office/drawing/2014/main" id="{CFFC24E7-E18E-ED7D-62C2-BDB0051944B5}"/>
                      </a:ext>
                    </a:extLst>
                  </p:cNvPr>
                  <p:cNvSpPr/>
                  <p:nvPr/>
                </p:nvSpPr>
                <p:spPr>
                  <a:xfrm>
                    <a:off x="1455100" y="4461758"/>
                    <a:ext cx="1707" cy="1744"/>
                  </a:xfrm>
                  <a:custGeom>
                    <a:avLst/>
                    <a:gdLst>
                      <a:gd name="connsiteX0" fmla="*/ 0 w 1707"/>
                      <a:gd name="connsiteY0" fmla="*/ 1184 h 1744"/>
                      <a:gd name="connsiteX1" fmla="*/ 0 w 1707"/>
                      <a:gd name="connsiteY1" fmla="*/ 630 h 1744"/>
                      <a:gd name="connsiteX2" fmla="*/ 555 w 1707"/>
                      <a:gd name="connsiteY2" fmla="*/ 75 h 1744"/>
                      <a:gd name="connsiteX3" fmla="*/ 1663 w 1707"/>
                      <a:gd name="connsiteY3" fmla="*/ 1184 h 1744"/>
                      <a:gd name="connsiteX4" fmla="*/ 277 w 1707"/>
                      <a:gd name="connsiteY4" fmla="*/ 1184 h 17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07" h="1744">
                        <a:moveTo>
                          <a:pt x="0" y="1184"/>
                        </a:moveTo>
                        <a:cubicBezTo>
                          <a:pt x="0" y="1184"/>
                          <a:pt x="0" y="1184"/>
                          <a:pt x="0" y="630"/>
                        </a:cubicBezTo>
                        <a:cubicBezTo>
                          <a:pt x="0" y="353"/>
                          <a:pt x="0" y="-202"/>
                          <a:pt x="555" y="75"/>
                        </a:cubicBezTo>
                        <a:cubicBezTo>
                          <a:pt x="832" y="75"/>
                          <a:pt x="1941" y="907"/>
                          <a:pt x="1663" y="1184"/>
                        </a:cubicBezTo>
                        <a:cubicBezTo>
                          <a:pt x="1663" y="1461"/>
                          <a:pt x="832" y="2293"/>
                          <a:pt x="277" y="1184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754" name="Freeform 1753">
                    <a:extLst>
                      <a:ext uri="{FF2B5EF4-FFF2-40B4-BE49-F238E27FC236}">
                        <a16:creationId xmlns:a16="http://schemas.microsoft.com/office/drawing/2014/main" id="{8F75764F-7321-3C12-3541-E53A739E4369}"/>
                      </a:ext>
                    </a:extLst>
                  </p:cNvPr>
                  <p:cNvSpPr/>
                  <p:nvPr/>
                </p:nvSpPr>
                <p:spPr>
                  <a:xfrm>
                    <a:off x="1452605" y="4459339"/>
                    <a:ext cx="554" cy="554"/>
                  </a:xfrm>
                  <a:custGeom>
                    <a:avLst/>
                    <a:gdLst>
                      <a:gd name="connsiteX0" fmla="*/ 554 w 554"/>
                      <a:gd name="connsiteY0" fmla="*/ 277 h 554"/>
                      <a:gd name="connsiteX1" fmla="*/ 277 w 554"/>
                      <a:gd name="connsiteY1" fmla="*/ 554 h 554"/>
                      <a:gd name="connsiteX2" fmla="*/ 0 w 554"/>
                      <a:gd name="connsiteY2" fmla="*/ 277 h 554"/>
                      <a:gd name="connsiteX3" fmla="*/ 277 w 554"/>
                      <a:gd name="connsiteY3" fmla="*/ 0 h 554"/>
                      <a:gd name="connsiteX4" fmla="*/ 554 w 554"/>
                      <a:gd name="connsiteY4" fmla="*/ 277 h 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4" h="554">
                        <a:moveTo>
                          <a:pt x="554" y="277"/>
                        </a:moveTo>
                        <a:cubicBezTo>
                          <a:pt x="554" y="430"/>
                          <a:pt x="430" y="554"/>
                          <a:pt x="277" y="554"/>
                        </a:cubicBezTo>
                        <a:cubicBezTo>
                          <a:pt x="124" y="554"/>
                          <a:pt x="0" y="430"/>
                          <a:pt x="0" y="277"/>
                        </a:cubicBezTo>
                        <a:cubicBezTo>
                          <a:pt x="0" y="124"/>
                          <a:pt x="124" y="0"/>
                          <a:pt x="277" y="0"/>
                        </a:cubicBezTo>
                        <a:cubicBezTo>
                          <a:pt x="430" y="0"/>
                          <a:pt x="554" y="124"/>
                          <a:pt x="554" y="277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sp>
              <p:nvSpPr>
                <p:cNvPr id="1748" name="Freeform 1747">
                  <a:extLst>
                    <a:ext uri="{FF2B5EF4-FFF2-40B4-BE49-F238E27FC236}">
                      <a16:creationId xmlns:a16="http://schemas.microsoft.com/office/drawing/2014/main" id="{B0C1DE7C-44A3-E587-299B-1A9F12954765}"/>
                    </a:ext>
                  </a:extLst>
                </p:cNvPr>
                <p:cNvSpPr/>
                <p:nvPr/>
              </p:nvSpPr>
              <p:spPr>
                <a:xfrm>
                  <a:off x="1461076" y="4458785"/>
                  <a:ext cx="1069" cy="1940"/>
                </a:xfrm>
                <a:custGeom>
                  <a:avLst/>
                  <a:gdLst>
                    <a:gd name="connsiteX0" fmla="*/ 678 w 1069"/>
                    <a:gd name="connsiteY0" fmla="*/ 1109 h 1940"/>
                    <a:gd name="connsiteX1" fmla="*/ 678 w 1069"/>
                    <a:gd name="connsiteY1" fmla="*/ 0 h 1940"/>
                    <a:gd name="connsiteX2" fmla="*/ 123 w 1069"/>
                    <a:gd name="connsiteY2" fmla="*/ 277 h 1940"/>
                    <a:gd name="connsiteX3" fmla="*/ 123 w 1069"/>
                    <a:gd name="connsiteY3" fmla="*/ 1109 h 1940"/>
                    <a:gd name="connsiteX4" fmla="*/ 400 w 1069"/>
                    <a:gd name="connsiteY4" fmla="*/ 1663 h 1940"/>
                    <a:gd name="connsiteX5" fmla="*/ 678 w 1069"/>
                    <a:gd name="connsiteY5" fmla="*/ 1940 h 1940"/>
                    <a:gd name="connsiteX6" fmla="*/ 955 w 1069"/>
                    <a:gd name="connsiteY6" fmla="*/ 832 h 19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069" h="1940">
                      <a:moveTo>
                        <a:pt x="678" y="1109"/>
                      </a:moveTo>
                      <a:cubicBezTo>
                        <a:pt x="678" y="1109"/>
                        <a:pt x="678" y="277"/>
                        <a:pt x="678" y="0"/>
                      </a:cubicBezTo>
                      <a:cubicBezTo>
                        <a:pt x="400" y="0"/>
                        <a:pt x="400" y="0"/>
                        <a:pt x="123" y="277"/>
                      </a:cubicBezTo>
                      <a:cubicBezTo>
                        <a:pt x="123" y="277"/>
                        <a:pt x="-154" y="554"/>
                        <a:pt x="123" y="1109"/>
                      </a:cubicBezTo>
                      <a:cubicBezTo>
                        <a:pt x="400" y="1663"/>
                        <a:pt x="123" y="1663"/>
                        <a:pt x="400" y="1663"/>
                      </a:cubicBezTo>
                      <a:cubicBezTo>
                        <a:pt x="400" y="1663"/>
                        <a:pt x="400" y="1940"/>
                        <a:pt x="678" y="1940"/>
                      </a:cubicBezTo>
                      <a:cubicBezTo>
                        <a:pt x="955" y="1940"/>
                        <a:pt x="1232" y="1940"/>
                        <a:pt x="955" y="832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749" name="Freeform 1748">
                  <a:extLst>
                    <a:ext uri="{FF2B5EF4-FFF2-40B4-BE49-F238E27FC236}">
                      <a16:creationId xmlns:a16="http://schemas.microsoft.com/office/drawing/2014/main" id="{388B96F7-27A9-32DB-D466-0B43AF10DC2C}"/>
                    </a:ext>
                  </a:extLst>
                </p:cNvPr>
                <p:cNvSpPr/>
                <p:nvPr/>
              </p:nvSpPr>
              <p:spPr>
                <a:xfrm>
                  <a:off x="1465912" y="4464050"/>
                  <a:ext cx="1108" cy="1662"/>
                </a:xfrm>
                <a:custGeom>
                  <a:avLst/>
                  <a:gdLst>
                    <a:gd name="connsiteX0" fmla="*/ 1109 w 1108"/>
                    <a:gd name="connsiteY0" fmla="*/ 832 h 1662"/>
                    <a:gd name="connsiteX1" fmla="*/ 554 w 1108"/>
                    <a:gd name="connsiteY1" fmla="*/ 1663 h 1662"/>
                    <a:gd name="connsiteX2" fmla="*/ 0 w 1108"/>
                    <a:gd name="connsiteY2" fmla="*/ 832 h 1662"/>
                    <a:gd name="connsiteX3" fmla="*/ 554 w 1108"/>
                    <a:gd name="connsiteY3" fmla="*/ 0 h 1662"/>
                    <a:gd name="connsiteX4" fmla="*/ 1109 w 1108"/>
                    <a:gd name="connsiteY4" fmla="*/ 832 h 16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08" h="1662">
                      <a:moveTo>
                        <a:pt x="1109" y="832"/>
                      </a:moveTo>
                      <a:cubicBezTo>
                        <a:pt x="1109" y="1291"/>
                        <a:pt x="861" y="1663"/>
                        <a:pt x="554" y="1663"/>
                      </a:cubicBezTo>
                      <a:cubicBezTo>
                        <a:pt x="248" y="1663"/>
                        <a:pt x="0" y="1291"/>
                        <a:pt x="0" y="832"/>
                      </a:cubicBezTo>
                      <a:cubicBezTo>
                        <a:pt x="0" y="372"/>
                        <a:pt x="248" y="0"/>
                        <a:pt x="554" y="0"/>
                      </a:cubicBezTo>
                      <a:cubicBezTo>
                        <a:pt x="861" y="0"/>
                        <a:pt x="1109" y="372"/>
                        <a:pt x="1109" y="832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750" name="Freeform 1749">
                  <a:extLst>
                    <a:ext uri="{FF2B5EF4-FFF2-40B4-BE49-F238E27FC236}">
                      <a16:creationId xmlns:a16="http://schemas.microsoft.com/office/drawing/2014/main" id="{10A7BE1D-0995-884B-9CE5-D684BB4ECEED}"/>
                    </a:ext>
                  </a:extLst>
                </p:cNvPr>
                <p:cNvSpPr/>
                <p:nvPr/>
              </p:nvSpPr>
              <p:spPr>
                <a:xfrm>
                  <a:off x="1431010" y="4479915"/>
                  <a:ext cx="1911" cy="1359"/>
                </a:xfrm>
                <a:custGeom>
                  <a:avLst/>
                  <a:gdLst>
                    <a:gd name="connsiteX0" fmla="*/ 1357 w 1911"/>
                    <a:gd name="connsiteY0" fmla="*/ 208 h 1359"/>
                    <a:gd name="connsiteX1" fmla="*/ 1911 w 1911"/>
                    <a:gd name="connsiteY1" fmla="*/ 1039 h 1359"/>
                    <a:gd name="connsiteX2" fmla="*/ 802 w 1911"/>
                    <a:gd name="connsiteY2" fmla="*/ 1039 h 1359"/>
                    <a:gd name="connsiteX3" fmla="*/ 248 w 1911"/>
                    <a:gd name="connsiteY3" fmla="*/ 208 h 1359"/>
                    <a:gd name="connsiteX4" fmla="*/ 1357 w 1911"/>
                    <a:gd name="connsiteY4" fmla="*/ 208 h 13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11" h="1359">
                      <a:moveTo>
                        <a:pt x="1357" y="208"/>
                      </a:moveTo>
                      <a:cubicBezTo>
                        <a:pt x="1357" y="208"/>
                        <a:pt x="1911" y="485"/>
                        <a:pt x="1911" y="1039"/>
                      </a:cubicBezTo>
                      <a:cubicBezTo>
                        <a:pt x="1911" y="1594"/>
                        <a:pt x="1911" y="1316"/>
                        <a:pt x="802" y="1039"/>
                      </a:cubicBezTo>
                      <a:cubicBezTo>
                        <a:pt x="-306" y="762"/>
                        <a:pt x="-29" y="485"/>
                        <a:pt x="248" y="208"/>
                      </a:cubicBezTo>
                      <a:cubicBezTo>
                        <a:pt x="525" y="-69"/>
                        <a:pt x="802" y="-69"/>
                        <a:pt x="1357" y="208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751" name="Freeform 1750">
                  <a:extLst>
                    <a:ext uri="{FF2B5EF4-FFF2-40B4-BE49-F238E27FC236}">
                      <a16:creationId xmlns:a16="http://schemas.microsoft.com/office/drawing/2014/main" id="{F6B39DF0-731E-B48C-4C78-9B732A9432B4}"/>
                    </a:ext>
                  </a:extLst>
                </p:cNvPr>
                <p:cNvSpPr/>
                <p:nvPr/>
              </p:nvSpPr>
              <p:spPr>
                <a:xfrm>
                  <a:off x="1457318" y="4490377"/>
                  <a:ext cx="1442" cy="1108"/>
                </a:xfrm>
                <a:custGeom>
                  <a:avLst/>
                  <a:gdLst>
                    <a:gd name="connsiteX0" fmla="*/ 832 w 1442"/>
                    <a:gd name="connsiteY0" fmla="*/ 1109 h 1108"/>
                    <a:gd name="connsiteX1" fmla="*/ 1386 w 1442"/>
                    <a:gd name="connsiteY1" fmla="*/ 832 h 1108"/>
                    <a:gd name="connsiteX2" fmla="*/ 832 w 1442"/>
                    <a:gd name="connsiteY2" fmla="*/ 0 h 1108"/>
                    <a:gd name="connsiteX3" fmla="*/ 0 w 1442"/>
                    <a:gd name="connsiteY3" fmla="*/ 554 h 1108"/>
                    <a:gd name="connsiteX4" fmla="*/ 555 w 1442"/>
                    <a:gd name="connsiteY4" fmla="*/ 1109 h 11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42" h="1108">
                      <a:moveTo>
                        <a:pt x="832" y="1109"/>
                      </a:moveTo>
                      <a:cubicBezTo>
                        <a:pt x="832" y="1109"/>
                        <a:pt x="1663" y="1109"/>
                        <a:pt x="1386" y="832"/>
                      </a:cubicBezTo>
                      <a:cubicBezTo>
                        <a:pt x="1386" y="277"/>
                        <a:pt x="1109" y="0"/>
                        <a:pt x="832" y="0"/>
                      </a:cubicBezTo>
                      <a:cubicBezTo>
                        <a:pt x="555" y="0"/>
                        <a:pt x="277" y="0"/>
                        <a:pt x="0" y="554"/>
                      </a:cubicBezTo>
                      <a:cubicBezTo>
                        <a:pt x="0" y="832"/>
                        <a:pt x="0" y="1109"/>
                        <a:pt x="555" y="1109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752" name="Freeform 1751">
                  <a:extLst>
                    <a:ext uri="{FF2B5EF4-FFF2-40B4-BE49-F238E27FC236}">
                      <a16:creationId xmlns:a16="http://schemas.microsoft.com/office/drawing/2014/main" id="{0F394B23-6384-360B-A499-95DCAB4B0B96}"/>
                    </a:ext>
                  </a:extLst>
                </p:cNvPr>
                <p:cNvSpPr/>
                <p:nvPr/>
              </p:nvSpPr>
              <p:spPr>
                <a:xfrm>
                  <a:off x="1431258" y="4479846"/>
                  <a:ext cx="1386" cy="1385"/>
                </a:xfrm>
                <a:custGeom>
                  <a:avLst/>
                  <a:gdLst>
                    <a:gd name="connsiteX0" fmla="*/ 832 w 1386"/>
                    <a:gd name="connsiteY0" fmla="*/ 0 h 1385"/>
                    <a:gd name="connsiteX1" fmla="*/ 1109 w 1386"/>
                    <a:gd name="connsiteY1" fmla="*/ 554 h 1385"/>
                    <a:gd name="connsiteX2" fmla="*/ 1386 w 1386"/>
                    <a:gd name="connsiteY2" fmla="*/ 554 h 1385"/>
                    <a:gd name="connsiteX3" fmla="*/ 1109 w 1386"/>
                    <a:gd name="connsiteY3" fmla="*/ 832 h 1385"/>
                    <a:gd name="connsiteX4" fmla="*/ 1109 w 1386"/>
                    <a:gd name="connsiteY4" fmla="*/ 1386 h 1385"/>
                    <a:gd name="connsiteX5" fmla="*/ 832 w 1386"/>
                    <a:gd name="connsiteY5" fmla="*/ 1109 h 1385"/>
                    <a:gd name="connsiteX6" fmla="*/ 277 w 1386"/>
                    <a:gd name="connsiteY6" fmla="*/ 1386 h 1385"/>
                    <a:gd name="connsiteX7" fmla="*/ 555 w 1386"/>
                    <a:gd name="connsiteY7" fmla="*/ 832 h 1385"/>
                    <a:gd name="connsiteX8" fmla="*/ 0 w 1386"/>
                    <a:gd name="connsiteY8" fmla="*/ 554 h 1385"/>
                    <a:gd name="connsiteX9" fmla="*/ 555 w 1386"/>
                    <a:gd name="connsiteY9" fmla="*/ 554 h 1385"/>
                    <a:gd name="connsiteX10" fmla="*/ 832 w 1386"/>
                    <a:gd name="connsiteY10" fmla="*/ 0 h 13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386" h="1385">
                      <a:moveTo>
                        <a:pt x="832" y="0"/>
                      </a:moveTo>
                      <a:lnTo>
                        <a:pt x="1109" y="554"/>
                      </a:lnTo>
                      <a:lnTo>
                        <a:pt x="1386" y="554"/>
                      </a:lnTo>
                      <a:lnTo>
                        <a:pt x="1109" y="832"/>
                      </a:lnTo>
                      <a:lnTo>
                        <a:pt x="1109" y="1386"/>
                      </a:lnTo>
                      <a:lnTo>
                        <a:pt x="832" y="1109"/>
                      </a:lnTo>
                      <a:lnTo>
                        <a:pt x="277" y="1386"/>
                      </a:lnTo>
                      <a:lnTo>
                        <a:pt x="555" y="832"/>
                      </a:lnTo>
                      <a:lnTo>
                        <a:pt x="0" y="554"/>
                      </a:lnTo>
                      <a:lnTo>
                        <a:pt x="555" y="554"/>
                      </a:lnTo>
                      <a:lnTo>
                        <a:pt x="832" y="0"/>
                      </a:ln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258" name="Graphic 248">
                <a:extLst>
                  <a:ext uri="{FF2B5EF4-FFF2-40B4-BE49-F238E27FC236}">
                    <a16:creationId xmlns:a16="http://schemas.microsoft.com/office/drawing/2014/main" id="{FE5C1A82-E92E-CD0C-8E39-415E095001F4}"/>
                  </a:ext>
                </a:extLst>
              </p:cNvPr>
              <p:cNvGrpSpPr/>
              <p:nvPr/>
            </p:nvGrpSpPr>
            <p:grpSpPr>
              <a:xfrm>
                <a:off x="9796069" y="4026763"/>
                <a:ext cx="430822" cy="226131"/>
                <a:chOff x="10458834" y="4025644"/>
                <a:chExt cx="430822" cy="226131"/>
              </a:xfrm>
              <a:grpFill/>
            </p:grpSpPr>
            <p:grpSp>
              <p:nvGrpSpPr>
                <p:cNvPr id="1703" name="Graphic 248">
                  <a:extLst>
                    <a:ext uri="{FF2B5EF4-FFF2-40B4-BE49-F238E27FC236}">
                      <a16:creationId xmlns:a16="http://schemas.microsoft.com/office/drawing/2014/main" id="{FC942F0B-55BA-E854-A8A7-AAE8CB49032A}"/>
                    </a:ext>
                  </a:extLst>
                </p:cNvPr>
                <p:cNvGrpSpPr/>
                <p:nvPr/>
              </p:nvGrpSpPr>
              <p:grpSpPr>
                <a:xfrm>
                  <a:off x="10690602" y="4122636"/>
                  <a:ext cx="199054" cy="129138"/>
                  <a:chOff x="10690602" y="4122636"/>
                  <a:chExt cx="199054" cy="129138"/>
                </a:xfrm>
                <a:grpFill/>
              </p:grpSpPr>
              <p:sp>
                <p:nvSpPr>
                  <p:cNvPr id="1725" name="Freeform 1724">
                    <a:extLst>
                      <a:ext uri="{FF2B5EF4-FFF2-40B4-BE49-F238E27FC236}">
                        <a16:creationId xmlns:a16="http://schemas.microsoft.com/office/drawing/2014/main" id="{014E959C-ABB8-47D7-8362-4AF82FC8C546}"/>
                      </a:ext>
                    </a:extLst>
                  </p:cNvPr>
                  <p:cNvSpPr/>
                  <p:nvPr/>
                </p:nvSpPr>
                <p:spPr>
                  <a:xfrm>
                    <a:off x="10739395" y="4218797"/>
                    <a:ext cx="4990" cy="4433"/>
                  </a:xfrm>
                  <a:custGeom>
                    <a:avLst/>
                    <a:gdLst>
                      <a:gd name="connsiteX0" fmla="*/ 4990 w 4990"/>
                      <a:gd name="connsiteY0" fmla="*/ 2217 h 4433"/>
                      <a:gd name="connsiteX1" fmla="*/ 2495 w 4990"/>
                      <a:gd name="connsiteY1" fmla="*/ 4434 h 4433"/>
                      <a:gd name="connsiteX2" fmla="*/ 0 w 4990"/>
                      <a:gd name="connsiteY2" fmla="*/ 2217 h 4433"/>
                      <a:gd name="connsiteX3" fmla="*/ 2495 w 4990"/>
                      <a:gd name="connsiteY3" fmla="*/ 0 h 4433"/>
                      <a:gd name="connsiteX4" fmla="*/ 4990 w 4990"/>
                      <a:gd name="connsiteY4" fmla="*/ 2217 h 44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90" h="4433">
                        <a:moveTo>
                          <a:pt x="4990" y="2217"/>
                        </a:moveTo>
                        <a:cubicBezTo>
                          <a:pt x="4990" y="3441"/>
                          <a:pt x="3873" y="4434"/>
                          <a:pt x="2495" y="4434"/>
                        </a:cubicBezTo>
                        <a:cubicBezTo>
                          <a:pt x="1117" y="4434"/>
                          <a:pt x="0" y="3442"/>
                          <a:pt x="0" y="2217"/>
                        </a:cubicBezTo>
                        <a:cubicBezTo>
                          <a:pt x="0" y="993"/>
                          <a:pt x="1117" y="0"/>
                          <a:pt x="2495" y="0"/>
                        </a:cubicBezTo>
                        <a:cubicBezTo>
                          <a:pt x="3873" y="0"/>
                          <a:pt x="4990" y="993"/>
                          <a:pt x="4990" y="2217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726" name="Freeform 1725">
                    <a:extLst>
                      <a:ext uri="{FF2B5EF4-FFF2-40B4-BE49-F238E27FC236}">
                        <a16:creationId xmlns:a16="http://schemas.microsoft.com/office/drawing/2014/main" id="{2DB4DC47-A85B-1D7A-EE3D-2CDD7308BC70}"/>
                      </a:ext>
                    </a:extLst>
                  </p:cNvPr>
                  <p:cNvSpPr/>
                  <p:nvPr/>
                </p:nvSpPr>
                <p:spPr>
                  <a:xfrm>
                    <a:off x="10723316" y="4198290"/>
                    <a:ext cx="4435" cy="6096"/>
                  </a:xfrm>
                  <a:custGeom>
                    <a:avLst/>
                    <a:gdLst>
                      <a:gd name="connsiteX0" fmla="*/ 4435 w 4435"/>
                      <a:gd name="connsiteY0" fmla="*/ 3048 h 6096"/>
                      <a:gd name="connsiteX1" fmla="*/ 2217 w 4435"/>
                      <a:gd name="connsiteY1" fmla="*/ 6097 h 6096"/>
                      <a:gd name="connsiteX2" fmla="*/ 0 w 4435"/>
                      <a:gd name="connsiteY2" fmla="*/ 3048 h 6096"/>
                      <a:gd name="connsiteX3" fmla="*/ 2217 w 4435"/>
                      <a:gd name="connsiteY3" fmla="*/ 0 h 6096"/>
                      <a:gd name="connsiteX4" fmla="*/ 4435 w 4435"/>
                      <a:gd name="connsiteY4" fmla="*/ 3048 h 60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35" h="6096">
                        <a:moveTo>
                          <a:pt x="4435" y="3048"/>
                        </a:moveTo>
                        <a:cubicBezTo>
                          <a:pt x="4435" y="4711"/>
                          <a:pt x="3327" y="6097"/>
                          <a:pt x="2217" y="6097"/>
                        </a:cubicBezTo>
                        <a:cubicBezTo>
                          <a:pt x="1109" y="6097"/>
                          <a:pt x="0" y="4711"/>
                          <a:pt x="0" y="3048"/>
                        </a:cubicBezTo>
                        <a:cubicBezTo>
                          <a:pt x="0" y="1386"/>
                          <a:pt x="1109" y="0"/>
                          <a:pt x="2217" y="0"/>
                        </a:cubicBezTo>
                        <a:cubicBezTo>
                          <a:pt x="3327" y="0"/>
                          <a:pt x="4435" y="1386"/>
                          <a:pt x="4435" y="3048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727" name="Freeform 1726">
                    <a:extLst>
                      <a:ext uri="{FF2B5EF4-FFF2-40B4-BE49-F238E27FC236}">
                        <a16:creationId xmlns:a16="http://schemas.microsoft.com/office/drawing/2014/main" id="{A7D1620B-DB7C-BDE7-9835-181AC746B5B7}"/>
                      </a:ext>
                    </a:extLst>
                  </p:cNvPr>
                  <p:cNvSpPr/>
                  <p:nvPr/>
                </p:nvSpPr>
                <p:spPr>
                  <a:xfrm>
                    <a:off x="10734682" y="4176120"/>
                    <a:ext cx="4436" cy="5542"/>
                  </a:xfrm>
                  <a:custGeom>
                    <a:avLst/>
                    <a:gdLst>
                      <a:gd name="connsiteX0" fmla="*/ 4436 w 4436"/>
                      <a:gd name="connsiteY0" fmla="*/ 2771 h 5542"/>
                      <a:gd name="connsiteX1" fmla="*/ 2218 w 4436"/>
                      <a:gd name="connsiteY1" fmla="*/ 5542 h 5542"/>
                      <a:gd name="connsiteX2" fmla="*/ 0 w 4436"/>
                      <a:gd name="connsiteY2" fmla="*/ 2771 h 5542"/>
                      <a:gd name="connsiteX3" fmla="*/ 2218 w 4436"/>
                      <a:gd name="connsiteY3" fmla="*/ 0 h 5542"/>
                      <a:gd name="connsiteX4" fmla="*/ 4436 w 4436"/>
                      <a:gd name="connsiteY4" fmla="*/ 2771 h 5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36" h="5542">
                        <a:moveTo>
                          <a:pt x="4436" y="2771"/>
                        </a:moveTo>
                        <a:cubicBezTo>
                          <a:pt x="4436" y="4434"/>
                          <a:pt x="3327" y="5542"/>
                          <a:pt x="2218" y="5542"/>
                        </a:cubicBezTo>
                        <a:cubicBezTo>
                          <a:pt x="1109" y="5542"/>
                          <a:pt x="0" y="4434"/>
                          <a:pt x="0" y="2771"/>
                        </a:cubicBezTo>
                        <a:cubicBezTo>
                          <a:pt x="0" y="1109"/>
                          <a:pt x="1109" y="0"/>
                          <a:pt x="2218" y="0"/>
                        </a:cubicBezTo>
                        <a:cubicBezTo>
                          <a:pt x="3327" y="0"/>
                          <a:pt x="4436" y="1109"/>
                          <a:pt x="4436" y="2771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728" name="Freeform 1727">
                    <a:extLst>
                      <a:ext uri="{FF2B5EF4-FFF2-40B4-BE49-F238E27FC236}">
                        <a16:creationId xmlns:a16="http://schemas.microsoft.com/office/drawing/2014/main" id="{65319F7E-B5CC-9B11-2EEE-190ECF7C2F57}"/>
                      </a:ext>
                    </a:extLst>
                  </p:cNvPr>
                  <p:cNvSpPr/>
                  <p:nvPr/>
                </p:nvSpPr>
                <p:spPr>
                  <a:xfrm>
                    <a:off x="10751039" y="4179446"/>
                    <a:ext cx="3881" cy="3879"/>
                  </a:xfrm>
                  <a:custGeom>
                    <a:avLst/>
                    <a:gdLst>
                      <a:gd name="connsiteX0" fmla="*/ 3881 w 3881"/>
                      <a:gd name="connsiteY0" fmla="*/ 1940 h 3879"/>
                      <a:gd name="connsiteX1" fmla="*/ 1941 w 3881"/>
                      <a:gd name="connsiteY1" fmla="*/ 3879 h 3879"/>
                      <a:gd name="connsiteX2" fmla="*/ 0 w 3881"/>
                      <a:gd name="connsiteY2" fmla="*/ 1940 h 3879"/>
                      <a:gd name="connsiteX3" fmla="*/ 1941 w 3881"/>
                      <a:gd name="connsiteY3" fmla="*/ 0 h 3879"/>
                      <a:gd name="connsiteX4" fmla="*/ 3881 w 3881"/>
                      <a:gd name="connsiteY4" fmla="*/ 1940 h 3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81" h="3879">
                        <a:moveTo>
                          <a:pt x="3881" y="1940"/>
                        </a:moveTo>
                        <a:cubicBezTo>
                          <a:pt x="3881" y="3048"/>
                          <a:pt x="3049" y="3879"/>
                          <a:pt x="1941" y="3879"/>
                        </a:cubicBezTo>
                        <a:cubicBezTo>
                          <a:pt x="831" y="3879"/>
                          <a:pt x="0" y="3048"/>
                          <a:pt x="0" y="1940"/>
                        </a:cubicBezTo>
                        <a:cubicBezTo>
                          <a:pt x="0" y="831"/>
                          <a:pt x="831" y="0"/>
                          <a:pt x="1941" y="0"/>
                        </a:cubicBezTo>
                        <a:cubicBezTo>
                          <a:pt x="3049" y="0"/>
                          <a:pt x="3881" y="831"/>
                          <a:pt x="3881" y="1940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729" name="Freeform 1728">
                    <a:extLst>
                      <a:ext uri="{FF2B5EF4-FFF2-40B4-BE49-F238E27FC236}">
                        <a16:creationId xmlns:a16="http://schemas.microsoft.com/office/drawing/2014/main" id="{CA78C0D5-5516-84D0-B61C-C178775E1AE9}"/>
                      </a:ext>
                    </a:extLst>
                  </p:cNvPr>
                  <p:cNvSpPr/>
                  <p:nvPr/>
                </p:nvSpPr>
                <p:spPr>
                  <a:xfrm>
                    <a:off x="10774604" y="4197182"/>
                    <a:ext cx="6099" cy="4988"/>
                  </a:xfrm>
                  <a:custGeom>
                    <a:avLst/>
                    <a:gdLst>
                      <a:gd name="connsiteX0" fmla="*/ 6099 w 6099"/>
                      <a:gd name="connsiteY0" fmla="*/ 2494 h 4988"/>
                      <a:gd name="connsiteX1" fmla="*/ 3049 w 6099"/>
                      <a:gd name="connsiteY1" fmla="*/ 4988 h 4988"/>
                      <a:gd name="connsiteX2" fmla="*/ 0 w 6099"/>
                      <a:gd name="connsiteY2" fmla="*/ 2494 h 4988"/>
                      <a:gd name="connsiteX3" fmla="*/ 3049 w 6099"/>
                      <a:gd name="connsiteY3" fmla="*/ 0 h 4988"/>
                      <a:gd name="connsiteX4" fmla="*/ 6099 w 6099"/>
                      <a:gd name="connsiteY4" fmla="*/ 2494 h 49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099" h="4988">
                        <a:moveTo>
                          <a:pt x="6099" y="2494"/>
                        </a:moveTo>
                        <a:cubicBezTo>
                          <a:pt x="6099" y="3880"/>
                          <a:pt x="4713" y="4988"/>
                          <a:pt x="3049" y="4988"/>
                        </a:cubicBezTo>
                        <a:cubicBezTo>
                          <a:pt x="1386" y="4988"/>
                          <a:pt x="0" y="3880"/>
                          <a:pt x="0" y="2494"/>
                        </a:cubicBezTo>
                        <a:cubicBezTo>
                          <a:pt x="0" y="1109"/>
                          <a:pt x="1386" y="0"/>
                          <a:pt x="3049" y="0"/>
                        </a:cubicBezTo>
                        <a:cubicBezTo>
                          <a:pt x="4713" y="0"/>
                          <a:pt x="6099" y="1109"/>
                          <a:pt x="6099" y="2494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730" name="Freeform 1729">
                    <a:extLst>
                      <a:ext uri="{FF2B5EF4-FFF2-40B4-BE49-F238E27FC236}">
                        <a16:creationId xmlns:a16="http://schemas.microsoft.com/office/drawing/2014/main" id="{CAF17421-5EF8-59F8-1F12-E0F2232F120C}"/>
                      </a:ext>
                    </a:extLst>
                  </p:cNvPr>
                  <p:cNvSpPr/>
                  <p:nvPr/>
                </p:nvSpPr>
                <p:spPr>
                  <a:xfrm>
                    <a:off x="10794011" y="4196628"/>
                    <a:ext cx="3881" cy="3879"/>
                  </a:xfrm>
                  <a:custGeom>
                    <a:avLst/>
                    <a:gdLst>
                      <a:gd name="connsiteX0" fmla="*/ 3881 w 3881"/>
                      <a:gd name="connsiteY0" fmla="*/ 1940 h 3879"/>
                      <a:gd name="connsiteX1" fmla="*/ 1941 w 3881"/>
                      <a:gd name="connsiteY1" fmla="*/ 3880 h 3879"/>
                      <a:gd name="connsiteX2" fmla="*/ 0 w 3881"/>
                      <a:gd name="connsiteY2" fmla="*/ 1940 h 3879"/>
                      <a:gd name="connsiteX3" fmla="*/ 1941 w 3881"/>
                      <a:gd name="connsiteY3" fmla="*/ 0 h 3879"/>
                      <a:gd name="connsiteX4" fmla="*/ 3881 w 3881"/>
                      <a:gd name="connsiteY4" fmla="*/ 1940 h 3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81" h="3879">
                        <a:moveTo>
                          <a:pt x="3881" y="1940"/>
                        </a:moveTo>
                        <a:cubicBezTo>
                          <a:pt x="3881" y="3048"/>
                          <a:pt x="3049" y="3880"/>
                          <a:pt x="1941" y="3880"/>
                        </a:cubicBezTo>
                        <a:cubicBezTo>
                          <a:pt x="831" y="3880"/>
                          <a:pt x="0" y="3048"/>
                          <a:pt x="0" y="1940"/>
                        </a:cubicBezTo>
                        <a:cubicBezTo>
                          <a:pt x="0" y="832"/>
                          <a:pt x="831" y="0"/>
                          <a:pt x="1941" y="0"/>
                        </a:cubicBezTo>
                        <a:cubicBezTo>
                          <a:pt x="3049" y="0"/>
                          <a:pt x="3881" y="832"/>
                          <a:pt x="3881" y="1940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731" name="Freeform 1730">
                    <a:extLst>
                      <a:ext uri="{FF2B5EF4-FFF2-40B4-BE49-F238E27FC236}">
                        <a16:creationId xmlns:a16="http://schemas.microsoft.com/office/drawing/2014/main" id="{C009829F-BB38-0065-3B69-84A53F6E9145}"/>
                      </a:ext>
                    </a:extLst>
                  </p:cNvPr>
                  <p:cNvSpPr/>
                  <p:nvPr/>
                </p:nvSpPr>
                <p:spPr>
                  <a:xfrm>
                    <a:off x="10788188" y="4176952"/>
                    <a:ext cx="3326" cy="3879"/>
                  </a:xfrm>
                  <a:custGeom>
                    <a:avLst/>
                    <a:gdLst>
                      <a:gd name="connsiteX0" fmla="*/ 3327 w 3326"/>
                      <a:gd name="connsiteY0" fmla="*/ 1940 h 3879"/>
                      <a:gd name="connsiteX1" fmla="*/ 1664 w 3326"/>
                      <a:gd name="connsiteY1" fmla="*/ 3880 h 3879"/>
                      <a:gd name="connsiteX2" fmla="*/ 0 w 3326"/>
                      <a:gd name="connsiteY2" fmla="*/ 1940 h 3879"/>
                      <a:gd name="connsiteX3" fmla="*/ 1664 w 3326"/>
                      <a:gd name="connsiteY3" fmla="*/ 0 h 3879"/>
                      <a:gd name="connsiteX4" fmla="*/ 3327 w 3326"/>
                      <a:gd name="connsiteY4" fmla="*/ 1940 h 3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26" h="3879">
                        <a:moveTo>
                          <a:pt x="3327" y="1940"/>
                        </a:moveTo>
                        <a:cubicBezTo>
                          <a:pt x="3327" y="3048"/>
                          <a:pt x="2495" y="3880"/>
                          <a:pt x="1664" y="3880"/>
                        </a:cubicBezTo>
                        <a:cubicBezTo>
                          <a:pt x="832" y="3880"/>
                          <a:pt x="0" y="3048"/>
                          <a:pt x="0" y="1940"/>
                        </a:cubicBezTo>
                        <a:cubicBezTo>
                          <a:pt x="0" y="831"/>
                          <a:pt x="832" y="0"/>
                          <a:pt x="1664" y="0"/>
                        </a:cubicBezTo>
                        <a:cubicBezTo>
                          <a:pt x="2495" y="0"/>
                          <a:pt x="3327" y="831"/>
                          <a:pt x="3327" y="1940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732" name="Freeform 1731">
                    <a:extLst>
                      <a:ext uri="{FF2B5EF4-FFF2-40B4-BE49-F238E27FC236}">
                        <a16:creationId xmlns:a16="http://schemas.microsoft.com/office/drawing/2014/main" id="{A9E8CA0E-1F1A-A6E3-49F8-715FE2C8A938}"/>
                      </a:ext>
                    </a:extLst>
                  </p:cNvPr>
                  <p:cNvSpPr/>
                  <p:nvPr/>
                </p:nvSpPr>
                <p:spPr>
                  <a:xfrm>
                    <a:off x="10806486" y="4180554"/>
                    <a:ext cx="3881" cy="4434"/>
                  </a:xfrm>
                  <a:custGeom>
                    <a:avLst/>
                    <a:gdLst>
                      <a:gd name="connsiteX0" fmla="*/ 3881 w 3881"/>
                      <a:gd name="connsiteY0" fmla="*/ 2217 h 4434"/>
                      <a:gd name="connsiteX1" fmla="*/ 1941 w 3881"/>
                      <a:gd name="connsiteY1" fmla="*/ 4434 h 4434"/>
                      <a:gd name="connsiteX2" fmla="*/ 0 w 3881"/>
                      <a:gd name="connsiteY2" fmla="*/ 2217 h 4434"/>
                      <a:gd name="connsiteX3" fmla="*/ 1941 w 3881"/>
                      <a:gd name="connsiteY3" fmla="*/ 0 h 4434"/>
                      <a:gd name="connsiteX4" fmla="*/ 3881 w 3881"/>
                      <a:gd name="connsiteY4" fmla="*/ 2217 h 4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81" h="4434">
                        <a:moveTo>
                          <a:pt x="3881" y="2217"/>
                        </a:moveTo>
                        <a:cubicBezTo>
                          <a:pt x="3881" y="3326"/>
                          <a:pt x="3049" y="4434"/>
                          <a:pt x="1941" y="4434"/>
                        </a:cubicBezTo>
                        <a:cubicBezTo>
                          <a:pt x="831" y="4434"/>
                          <a:pt x="0" y="3326"/>
                          <a:pt x="0" y="2217"/>
                        </a:cubicBezTo>
                        <a:cubicBezTo>
                          <a:pt x="0" y="1109"/>
                          <a:pt x="831" y="0"/>
                          <a:pt x="1941" y="0"/>
                        </a:cubicBezTo>
                        <a:cubicBezTo>
                          <a:pt x="3049" y="0"/>
                          <a:pt x="3881" y="1109"/>
                          <a:pt x="3881" y="2217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733" name="Freeform 1732">
                    <a:extLst>
                      <a:ext uri="{FF2B5EF4-FFF2-40B4-BE49-F238E27FC236}">
                        <a16:creationId xmlns:a16="http://schemas.microsoft.com/office/drawing/2014/main" id="{26B49F04-6403-12E4-53B5-84330F806792}"/>
                      </a:ext>
                    </a:extLst>
                  </p:cNvPr>
                  <p:cNvSpPr/>
                  <p:nvPr/>
                </p:nvSpPr>
                <p:spPr>
                  <a:xfrm>
                    <a:off x="10799832" y="4166144"/>
                    <a:ext cx="2772" cy="3879"/>
                  </a:xfrm>
                  <a:custGeom>
                    <a:avLst/>
                    <a:gdLst>
                      <a:gd name="connsiteX0" fmla="*/ 2772 w 2772"/>
                      <a:gd name="connsiteY0" fmla="*/ 1940 h 3879"/>
                      <a:gd name="connsiteX1" fmla="*/ 1386 w 2772"/>
                      <a:gd name="connsiteY1" fmla="*/ 3880 h 3879"/>
                      <a:gd name="connsiteX2" fmla="*/ 0 w 2772"/>
                      <a:gd name="connsiteY2" fmla="*/ 1940 h 3879"/>
                      <a:gd name="connsiteX3" fmla="*/ 1386 w 2772"/>
                      <a:gd name="connsiteY3" fmla="*/ 0 h 3879"/>
                      <a:gd name="connsiteX4" fmla="*/ 2772 w 2772"/>
                      <a:gd name="connsiteY4" fmla="*/ 1940 h 3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72" h="3879">
                        <a:moveTo>
                          <a:pt x="2772" y="1940"/>
                        </a:moveTo>
                        <a:cubicBezTo>
                          <a:pt x="2772" y="3048"/>
                          <a:pt x="2218" y="3880"/>
                          <a:pt x="1386" y="3880"/>
                        </a:cubicBezTo>
                        <a:cubicBezTo>
                          <a:pt x="554" y="3880"/>
                          <a:pt x="0" y="3048"/>
                          <a:pt x="0" y="1940"/>
                        </a:cubicBezTo>
                        <a:cubicBezTo>
                          <a:pt x="0" y="832"/>
                          <a:pt x="554" y="0"/>
                          <a:pt x="1386" y="0"/>
                        </a:cubicBezTo>
                        <a:cubicBezTo>
                          <a:pt x="2218" y="0"/>
                          <a:pt x="2772" y="832"/>
                          <a:pt x="2772" y="1940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734" name="Freeform 1733">
                    <a:extLst>
                      <a:ext uri="{FF2B5EF4-FFF2-40B4-BE49-F238E27FC236}">
                        <a16:creationId xmlns:a16="http://schemas.microsoft.com/office/drawing/2014/main" id="{7E39F840-3FB6-C80B-BA57-19D82E86154C}"/>
                      </a:ext>
                    </a:extLst>
                  </p:cNvPr>
                  <p:cNvSpPr/>
                  <p:nvPr/>
                </p:nvSpPr>
                <p:spPr>
                  <a:xfrm>
                    <a:off x="10784307" y="4157831"/>
                    <a:ext cx="4435" cy="5542"/>
                  </a:xfrm>
                  <a:custGeom>
                    <a:avLst/>
                    <a:gdLst>
                      <a:gd name="connsiteX0" fmla="*/ 4435 w 4435"/>
                      <a:gd name="connsiteY0" fmla="*/ 2771 h 5542"/>
                      <a:gd name="connsiteX1" fmla="*/ 2217 w 4435"/>
                      <a:gd name="connsiteY1" fmla="*/ 5542 h 5542"/>
                      <a:gd name="connsiteX2" fmla="*/ 0 w 4435"/>
                      <a:gd name="connsiteY2" fmla="*/ 2771 h 5542"/>
                      <a:gd name="connsiteX3" fmla="*/ 2217 w 4435"/>
                      <a:gd name="connsiteY3" fmla="*/ 0 h 5542"/>
                      <a:gd name="connsiteX4" fmla="*/ 4435 w 4435"/>
                      <a:gd name="connsiteY4" fmla="*/ 2771 h 5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35" h="5542">
                        <a:moveTo>
                          <a:pt x="4435" y="2771"/>
                        </a:moveTo>
                        <a:cubicBezTo>
                          <a:pt x="4435" y="4157"/>
                          <a:pt x="3327" y="5542"/>
                          <a:pt x="2217" y="5542"/>
                        </a:cubicBezTo>
                        <a:cubicBezTo>
                          <a:pt x="1109" y="5542"/>
                          <a:pt x="0" y="4434"/>
                          <a:pt x="0" y="2771"/>
                        </a:cubicBezTo>
                        <a:cubicBezTo>
                          <a:pt x="0" y="1109"/>
                          <a:pt x="1109" y="0"/>
                          <a:pt x="2217" y="0"/>
                        </a:cubicBezTo>
                        <a:cubicBezTo>
                          <a:pt x="3327" y="0"/>
                          <a:pt x="4435" y="1109"/>
                          <a:pt x="4435" y="2771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735" name="Freeform 1734">
                    <a:extLst>
                      <a:ext uri="{FF2B5EF4-FFF2-40B4-BE49-F238E27FC236}">
                        <a16:creationId xmlns:a16="http://schemas.microsoft.com/office/drawing/2014/main" id="{4C415974-FDE1-7FD7-96C1-A6408AB47A8B}"/>
                      </a:ext>
                    </a:extLst>
                  </p:cNvPr>
                  <p:cNvSpPr/>
                  <p:nvPr/>
                </p:nvSpPr>
                <p:spPr>
                  <a:xfrm>
                    <a:off x="10690602" y="4211592"/>
                    <a:ext cx="4990" cy="3879"/>
                  </a:xfrm>
                  <a:custGeom>
                    <a:avLst/>
                    <a:gdLst>
                      <a:gd name="connsiteX0" fmla="*/ 4990 w 4990"/>
                      <a:gd name="connsiteY0" fmla="*/ 1940 h 3879"/>
                      <a:gd name="connsiteX1" fmla="*/ 2495 w 4990"/>
                      <a:gd name="connsiteY1" fmla="*/ 3880 h 3879"/>
                      <a:gd name="connsiteX2" fmla="*/ 0 w 4990"/>
                      <a:gd name="connsiteY2" fmla="*/ 1940 h 3879"/>
                      <a:gd name="connsiteX3" fmla="*/ 2495 w 4990"/>
                      <a:gd name="connsiteY3" fmla="*/ 0 h 3879"/>
                      <a:gd name="connsiteX4" fmla="*/ 4990 w 4990"/>
                      <a:gd name="connsiteY4" fmla="*/ 1940 h 3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90" h="3879">
                        <a:moveTo>
                          <a:pt x="4990" y="1940"/>
                        </a:moveTo>
                        <a:cubicBezTo>
                          <a:pt x="4990" y="3048"/>
                          <a:pt x="3881" y="3880"/>
                          <a:pt x="2495" y="3880"/>
                        </a:cubicBezTo>
                        <a:cubicBezTo>
                          <a:pt x="1109" y="3880"/>
                          <a:pt x="0" y="3048"/>
                          <a:pt x="0" y="1940"/>
                        </a:cubicBezTo>
                        <a:cubicBezTo>
                          <a:pt x="0" y="831"/>
                          <a:pt x="1109" y="0"/>
                          <a:pt x="2495" y="0"/>
                        </a:cubicBezTo>
                        <a:cubicBezTo>
                          <a:pt x="3881" y="0"/>
                          <a:pt x="4990" y="831"/>
                          <a:pt x="4990" y="1940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736" name="Freeform 1735">
                    <a:extLst>
                      <a:ext uri="{FF2B5EF4-FFF2-40B4-BE49-F238E27FC236}">
                        <a16:creationId xmlns:a16="http://schemas.microsoft.com/office/drawing/2014/main" id="{BD88C49E-7499-8237-24C5-EDF61393E254}"/>
                      </a:ext>
                    </a:extLst>
                  </p:cNvPr>
                  <p:cNvSpPr/>
                  <p:nvPr/>
                </p:nvSpPr>
                <p:spPr>
                  <a:xfrm>
                    <a:off x="10717771" y="4134829"/>
                    <a:ext cx="3881" cy="4434"/>
                  </a:xfrm>
                  <a:custGeom>
                    <a:avLst/>
                    <a:gdLst>
                      <a:gd name="connsiteX0" fmla="*/ 3881 w 3881"/>
                      <a:gd name="connsiteY0" fmla="*/ 2217 h 4434"/>
                      <a:gd name="connsiteX1" fmla="*/ 1941 w 3881"/>
                      <a:gd name="connsiteY1" fmla="*/ 4434 h 4434"/>
                      <a:gd name="connsiteX2" fmla="*/ 0 w 3881"/>
                      <a:gd name="connsiteY2" fmla="*/ 2217 h 4434"/>
                      <a:gd name="connsiteX3" fmla="*/ 1941 w 3881"/>
                      <a:gd name="connsiteY3" fmla="*/ 0 h 4434"/>
                      <a:gd name="connsiteX4" fmla="*/ 3881 w 3881"/>
                      <a:gd name="connsiteY4" fmla="*/ 2217 h 4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81" h="4434">
                        <a:moveTo>
                          <a:pt x="3881" y="2217"/>
                        </a:moveTo>
                        <a:cubicBezTo>
                          <a:pt x="3881" y="3326"/>
                          <a:pt x="3049" y="4434"/>
                          <a:pt x="1941" y="4434"/>
                        </a:cubicBezTo>
                        <a:cubicBezTo>
                          <a:pt x="831" y="4434"/>
                          <a:pt x="0" y="3326"/>
                          <a:pt x="0" y="2217"/>
                        </a:cubicBezTo>
                        <a:cubicBezTo>
                          <a:pt x="0" y="1109"/>
                          <a:pt x="831" y="0"/>
                          <a:pt x="1941" y="0"/>
                        </a:cubicBezTo>
                        <a:cubicBezTo>
                          <a:pt x="3049" y="0"/>
                          <a:pt x="3881" y="1109"/>
                          <a:pt x="3881" y="2217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737" name="Freeform 1736">
                    <a:extLst>
                      <a:ext uri="{FF2B5EF4-FFF2-40B4-BE49-F238E27FC236}">
                        <a16:creationId xmlns:a16="http://schemas.microsoft.com/office/drawing/2014/main" id="{702E8CCD-0F72-AB04-F942-D2B723282C14}"/>
                      </a:ext>
                    </a:extLst>
                  </p:cNvPr>
                  <p:cNvSpPr/>
                  <p:nvPr/>
                </p:nvSpPr>
                <p:spPr>
                  <a:xfrm>
                    <a:off x="10806763" y="4122636"/>
                    <a:ext cx="3326" cy="8313"/>
                  </a:xfrm>
                  <a:custGeom>
                    <a:avLst/>
                    <a:gdLst>
                      <a:gd name="connsiteX0" fmla="*/ 3327 w 3326"/>
                      <a:gd name="connsiteY0" fmla="*/ 4157 h 8313"/>
                      <a:gd name="connsiteX1" fmla="*/ 1663 w 3326"/>
                      <a:gd name="connsiteY1" fmla="*/ 8314 h 8313"/>
                      <a:gd name="connsiteX2" fmla="*/ -1 w 3326"/>
                      <a:gd name="connsiteY2" fmla="*/ 4157 h 8313"/>
                      <a:gd name="connsiteX3" fmla="*/ 1663 w 3326"/>
                      <a:gd name="connsiteY3" fmla="*/ 0 h 8313"/>
                      <a:gd name="connsiteX4" fmla="*/ 3327 w 3326"/>
                      <a:gd name="connsiteY4" fmla="*/ 4157 h 83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26" h="8313">
                        <a:moveTo>
                          <a:pt x="3327" y="4157"/>
                        </a:moveTo>
                        <a:cubicBezTo>
                          <a:pt x="3327" y="6453"/>
                          <a:pt x="2582" y="8314"/>
                          <a:pt x="1663" y="8314"/>
                        </a:cubicBezTo>
                        <a:cubicBezTo>
                          <a:pt x="744" y="8314"/>
                          <a:pt x="-1" y="6453"/>
                          <a:pt x="-1" y="4157"/>
                        </a:cubicBezTo>
                        <a:cubicBezTo>
                          <a:pt x="-1" y="1861"/>
                          <a:pt x="744" y="0"/>
                          <a:pt x="1663" y="0"/>
                        </a:cubicBezTo>
                        <a:cubicBezTo>
                          <a:pt x="2581" y="0"/>
                          <a:pt x="3327" y="1861"/>
                          <a:pt x="3327" y="4157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738" name="Freeform 1737">
                    <a:extLst>
                      <a:ext uri="{FF2B5EF4-FFF2-40B4-BE49-F238E27FC236}">
                        <a16:creationId xmlns:a16="http://schemas.microsoft.com/office/drawing/2014/main" id="{356429DC-1118-BD78-DE28-3BE6B82EA8E3}"/>
                      </a:ext>
                    </a:extLst>
                  </p:cNvPr>
                  <p:cNvSpPr/>
                  <p:nvPr/>
                </p:nvSpPr>
                <p:spPr>
                  <a:xfrm>
                    <a:off x="10838368" y="4237642"/>
                    <a:ext cx="12302" cy="14133"/>
                  </a:xfrm>
                  <a:custGeom>
                    <a:avLst/>
                    <a:gdLst>
                      <a:gd name="connsiteX0" fmla="*/ 6931 w 12302"/>
                      <a:gd name="connsiteY0" fmla="*/ 9699 h 14133"/>
                      <a:gd name="connsiteX1" fmla="*/ 9148 w 12302"/>
                      <a:gd name="connsiteY1" fmla="*/ 6928 h 14133"/>
                      <a:gd name="connsiteX2" fmla="*/ 11366 w 12302"/>
                      <a:gd name="connsiteY2" fmla="*/ 4157 h 14133"/>
                      <a:gd name="connsiteX3" fmla="*/ 12198 w 12302"/>
                      <a:gd name="connsiteY3" fmla="*/ 2217 h 14133"/>
                      <a:gd name="connsiteX4" fmla="*/ 11366 w 12302"/>
                      <a:gd name="connsiteY4" fmla="*/ 277 h 14133"/>
                      <a:gd name="connsiteX5" fmla="*/ 10534 w 12302"/>
                      <a:gd name="connsiteY5" fmla="*/ 0 h 14133"/>
                      <a:gd name="connsiteX6" fmla="*/ 9980 w 12302"/>
                      <a:gd name="connsiteY6" fmla="*/ 0 h 14133"/>
                      <a:gd name="connsiteX7" fmla="*/ 9703 w 12302"/>
                      <a:gd name="connsiteY7" fmla="*/ 277 h 14133"/>
                      <a:gd name="connsiteX8" fmla="*/ 8871 w 12302"/>
                      <a:gd name="connsiteY8" fmla="*/ 1386 h 14133"/>
                      <a:gd name="connsiteX9" fmla="*/ 7485 w 12302"/>
                      <a:gd name="connsiteY9" fmla="*/ 2494 h 14133"/>
                      <a:gd name="connsiteX10" fmla="*/ 5267 w 12302"/>
                      <a:gd name="connsiteY10" fmla="*/ 4711 h 14133"/>
                      <a:gd name="connsiteX11" fmla="*/ 2495 w 12302"/>
                      <a:gd name="connsiteY11" fmla="*/ 8314 h 14133"/>
                      <a:gd name="connsiteX12" fmla="*/ 1386 w 12302"/>
                      <a:gd name="connsiteY12" fmla="*/ 9976 h 14133"/>
                      <a:gd name="connsiteX13" fmla="*/ 554 w 12302"/>
                      <a:gd name="connsiteY13" fmla="*/ 10807 h 14133"/>
                      <a:gd name="connsiteX14" fmla="*/ 277 w 12302"/>
                      <a:gd name="connsiteY14" fmla="*/ 11639 h 14133"/>
                      <a:gd name="connsiteX15" fmla="*/ 0 w 12302"/>
                      <a:gd name="connsiteY15" fmla="*/ 13579 h 14133"/>
                      <a:gd name="connsiteX16" fmla="*/ 0 w 12302"/>
                      <a:gd name="connsiteY16" fmla="*/ 13856 h 14133"/>
                      <a:gd name="connsiteX17" fmla="*/ 0 w 12302"/>
                      <a:gd name="connsiteY17" fmla="*/ 13856 h 14133"/>
                      <a:gd name="connsiteX18" fmla="*/ 1386 w 12302"/>
                      <a:gd name="connsiteY18" fmla="*/ 14133 h 14133"/>
                      <a:gd name="connsiteX19" fmla="*/ 2495 w 12302"/>
                      <a:gd name="connsiteY19" fmla="*/ 13579 h 14133"/>
                      <a:gd name="connsiteX20" fmla="*/ 4435 w 12302"/>
                      <a:gd name="connsiteY20" fmla="*/ 12193 h 14133"/>
                      <a:gd name="connsiteX21" fmla="*/ 5822 w 12302"/>
                      <a:gd name="connsiteY21" fmla="*/ 10530 h 14133"/>
                      <a:gd name="connsiteX22" fmla="*/ 7485 w 12302"/>
                      <a:gd name="connsiteY22" fmla="*/ 8868 h 141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</a:cxnLst>
                    <a:rect l="l" t="t" r="r" b="b"/>
                    <a:pathLst>
                      <a:path w="12302" h="14133">
                        <a:moveTo>
                          <a:pt x="6931" y="9699"/>
                        </a:moveTo>
                        <a:cubicBezTo>
                          <a:pt x="7762" y="8868"/>
                          <a:pt x="8317" y="8036"/>
                          <a:pt x="9148" y="6928"/>
                        </a:cubicBezTo>
                        <a:cubicBezTo>
                          <a:pt x="9980" y="6097"/>
                          <a:pt x="10534" y="4988"/>
                          <a:pt x="11366" y="4157"/>
                        </a:cubicBezTo>
                        <a:cubicBezTo>
                          <a:pt x="11644" y="3602"/>
                          <a:pt x="11921" y="3048"/>
                          <a:pt x="12198" y="2217"/>
                        </a:cubicBezTo>
                        <a:cubicBezTo>
                          <a:pt x="12476" y="1386"/>
                          <a:pt x="12198" y="831"/>
                          <a:pt x="11366" y="277"/>
                        </a:cubicBezTo>
                        <a:cubicBezTo>
                          <a:pt x="11366" y="277"/>
                          <a:pt x="10812" y="277"/>
                          <a:pt x="10534" y="0"/>
                        </a:cubicBezTo>
                        <a:cubicBezTo>
                          <a:pt x="10534" y="0"/>
                          <a:pt x="10258" y="0"/>
                          <a:pt x="9980" y="0"/>
                        </a:cubicBezTo>
                        <a:cubicBezTo>
                          <a:pt x="9980" y="0"/>
                          <a:pt x="9980" y="0"/>
                          <a:pt x="9703" y="277"/>
                        </a:cubicBezTo>
                        <a:cubicBezTo>
                          <a:pt x="9703" y="554"/>
                          <a:pt x="9148" y="1108"/>
                          <a:pt x="8871" y="1386"/>
                        </a:cubicBezTo>
                        <a:cubicBezTo>
                          <a:pt x="8594" y="1940"/>
                          <a:pt x="8040" y="2217"/>
                          <a:pt x="7485" y="2494"/>
                        </a:cubicBezTo>
                        <a:cubicBezTo>
                          <a:pt x="6653" y="3325"/>
                          <a:pt x="6099" y="3879"/>
                          <a:pt x="5267" y="4711"/>
                        </a:cubicBezTo>
                        <a:cubicBezTo>
                          <a:pt x="4159" y="5819"/>
                          <a:pt x="3327" y="6928"/>
                          <a:pt x="2495" y="8314"/>
                        </a:cubicBezTo>
                        <a:cubicBezTo>
                          <a:pt x="2217" y="8868"/>
                          <a:pt x="1941" y="9422"/>
                          <a:pt x="1386" y="9976"/>
                        </a:cubicBezTo>
                        <a:cubicBezTo>
                          <a:pt x="1109" y="10253"/>
                          <a:pt x="554" y="10530"/>
                          <a:pt x="554" y="10807"/>
                        </a:cubicBezTo>
                        <a:cubicBezTo>
                          <a:pt x="554" y="11085"/>
                          <a:pt x="554" y="11362"/>
                          <a:pt x="277" y="11639"/>
                        </a:cubicBezTo>
                        <a:cubicBezTo>
                          <a:pt x="277" y="12193"/>
                          <a:pt x="277" y="13025"/>
                          <a:pt x="0" y="13579"/>
                        </a:cubicBezTo>
                        <a:cubicBezTo>
                          <a:pt x="0" y="13579"/>
                          <a:pt x="0" y="13579"/>
                          <a:pt x="0" y="13856"/>
                        </a:cubicBezTo>
                        <a:cubicBezTo>
                          <a:pt x="0" y="13856"/>
                          <a:pt x="0" y="13856"/>
                          <a:pt x="0" y="13856"/>
                        </a:cubicBezTo>
                        <a:cubicBezTo>
                          <a:pt x="277" y="13856"/>
                          <a:pt x="831" y="14133"/>
                          <a:pt x="1386" y="14133"/>
                        </a:cubicBezTo>
                        <a:cubicBezTo>
                          <a:pt x="1941" y="14133"/>
                          <a:pt x="2217" y="14133"/>
                          <a:pt x="2495" y="13579"/>
                        </a:cubicBezTo>
                        <a:cubicBezTo>
                          <a:pt x="3327" y="13579"/>
                          <a:pt x="3881" y="12748"/>
                          <a:pt x="4435" y="12193"/>
                        </a:cubicBezTo>
                        <a:cubicBezTo>
                          <a:pt x="4990" y="11639"/>
                          <a:pt x="5267" y="10807"/>
                          <a:pt x="5822" y="10530"/>
                        </a:cubicBezTo>
                        <a:cubicBezTo>
                          <a:pt x="6376" y="9976"/>
                          <a:pt x="6931" y="9422"/>
                          <a:pt x="7485" y="8868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739" name="Freeform 1738">
                    <a:extLst>
                      <a:ext uri="{FF2B5EF4-FFF2-40B4-BE49-F238E27FC236}">
                        <a16:creationId xmlns:a16="http://schemas.microsoft.com/office/drawing/2014/main" id="{739147A3-26B1-B240-370A-4BEA65C214E7}"/>
                      </a:ext>
                    </a:extLst>
                  </p:cNvPr>
                  <p:cNvSpPr/>
                  <p:nvPr/>
                </p:nvSpPr>
                <p:spPr>
                  <a:xfrm>
                    <a:off x="10853338" y="4196905"/>
                    <a:ext cx="9703" cy="13301"/>
                  </a:xfrm>
                  <a:custGeom>
                    <a:avLst/>
                    <a:gdLst>
                      <a:gd name="connsiteX0" fmla="*/ 8040 w 9703"/>
                      <a:gd name="connsiteY0" fmla="*/ 5542 h 13301"/>
                      <a:gd name="connsiteX1" fmla="*/ 9149 w 9703"/>
                      <a:gd name="connsiteY1" fmla="*/ 3603 h 13301"/>
                      <a:gd name="connsiteX2" fmla="*/ 9703 w 9703"/>
                      <a:gd name="connsiteY2" fmla="*/ 1386 h 13301"/>
                      <a:gd name="connsiteX3" fmla="*/ 9703 w 9703"/>
                      <a:gd name="connsiteY3" fmla="*/ 0 h 13301"/>
                      <a:gd name="connsiteX4" fmla="*/ 7485 w 9703"/>
                      <a:gd name="connsiteY4" fmla="*/ 832 h 13301"/>
                      <a:gd name="connsiteX5" fmla="*/ 3881 w 9703"/>
                      <a:gd name="connsiteY5" fmla="*/ 3326 h 13301"/>
                      <a:gd name="connsiteX6" fmla="*/ 1386 w 9703"/>
                      <a:gd name="connsiteY6" fmla="*/ 6928 h 13301"/>
                      <a:gd name="connsiteX7" fmla="*/ 0 w 9703"/>
                      <a:gd name="connsiteY7" fmla="*/ 11085 h 13301"/>
                      <a:gd name="connsiteX8" fmla="*/ 0 w 9703"/>
                      <a:gd name="connsiteY8" fmla="*/ 12470 h 13301"/>
                      <a:gd name="connsiteX9" fmla="*/ 1109 w 9703"/>
                      <a:gd name="connsiteY9" fmla="*/ 13302 h 13301"/>
                      <a:gd name="connsiteX10" fmla="*/ 2495 w 9703"/>
                      <a:gd name="connsiteY10" fmla="*/ 13302 h 13301"/>
                      <a:gd name="connsiteX11" fmla="*/ 3881 w 9703"/>
                      <a:gd name="connsiteY11" fmla="*/ 13302 h 13301"/>
                      <a:gd name="connsiteX12" fmla="*/ 4990 w 9703"/>
                      <a:gd name="connsiteY12" fmla="*/ 11362 h 13301"/>
                      <a:gd name="connsiteX13" fmla="*/ 5545 w 9703"/>
                      <a:gd name="connsiteY13" fmla="*/ 9699 h 13301"/>
                      <a:gd name="connsiteX14" fmla="*/ 6377 w 9703"/>
                      <a:gd name="connsiteY14" fmla="*/ 8591 h 13301"/>
                      <a:gd name="connsiteX15" fmla="*/ 7763 w 9703"/>
                      <a:gd name="connsiteY15" fmla="*/ 5819 h 133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9703" h="13301">
                        <a:moveTo>
                          <a:pt x="8040" y="5542"/>
                        </a:moveTo>
                        <a:cubicBezTo>
                          <a:pt x="8317" y="4988"/>
                          <a:pt x="8871" y="4157"/>
                          <a:pt x="9149" y="3603"/>
                        </a:cubicBezTo>
                        <a:cubicBezTo>
                          <a:pt x="9149" y="2771"/>
                          <a:pt x="9426" y="2217"/>
                          <a:pt x="9703" y="1386"/>
                        </a:cubicBezTo>
                        <a:cubicBezTo>
                          <a:pt x="9703" y="832"/>
                          <a:pt x="9703" y="277"/>
                          <a:pt x="9703" y="0"/>
                        </a:cubicBezTo>
                        <a:cubicBezTo>
                          <a:pt x="8871" y="0"/>
                          <a:pt x="8040" y="554"/>
                          <a:pt x="7485" y="832"/>
                        </a:cubicBezTo>
                        <a:cubicBezTo>
                          <a:pt x="6099" y="1386"/>
                          <a:pt x="4713" y="2217"/>
                          <a:pt x="3881" y="3326"/>
                        </a:cubicBezTo>
                        <a:cubicBezTo>
                          <a:pt x="2772" y="4434"/>
                          <a:pt x="2218" y="5819"/>
                          <a:pt x="1386" y="6928"/>
                        </a:cubicBezTo>
                        <a:cubicBezTo>
                          <a:pt x="832" y="8314"/>
                          <a:pt x="0" y="9699"/>
                          <a:pt x="0" y="11085"/>
                        </a:cubicBezTo>
                        <a:cubicBezTo>
                          <a:pt x="0" y="11639"/>
                          <a:pt x="0" y="11916"/>
                          <a:pt x="0" y="12470"/>
                        </a:cubicBezTo>
                        <a:cubicBezTo>
                          <a:pt x="0" y="13025"/>
                          <a:pt x="832" y="13302"/>
                          <a:pt x="1109" y="13302"/>
                        </a:cubicBezTo>
                        <a:cubicBezTo>
                          <a:pt x="1664" y="13302"/>
                          <a:pt x="2218" y="13302"/>
                          <a:pt x="2495" y="13302"/>
                        </a:cubicBezTo>
                        <a:cubicBezTo>
                          <a:pt x="3050" y="13302"/>
                          <a:pt x="3604" y="13302"/>
                          <a:pt x="3881" y="13302"/>
                        </a:cubicBezTo>
                        <a:cubicBezTo>
                          <a:pt x="4436" y="13302"/>
                          <a:pt x="4713" y="11916"/>
                          <a:pt x="4990" y="11362"/>
                        </a:cubicBezTo>
                        <a:cubicBezTo>
                          <a:pt x="4990" y="10808"/>
                          <a:pt x="5267" y="10254"/>
                          <a:pt x="5545" y="9699"/>
                        </a:cubicBezTo>
                        <a:cubicBezTo>
                          <a:pt x="5545" y="9422"/>
                          <a:pt x="6099" y="8868"/>
                          <a:pt x="6377" y="8591"/>
                        </a:cubicBezTo>
                        <a:cubicBezTo>
                          <a:pt x="6931" y="7760"/>
                          <a:pt x="7208" y="6651"/>
                          <a:pt x="7763" y="5819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740" name="Freeform 1739">
                    <a:extLst>
                      <a:ext uri="{FF2B5EF4-FFF2-40B4-BE49-F238E27FC236}">
                        <a16:creationId xmlns:a16="http://schemas.microsoft.com/office/drawing/2014/main" id="{792DBDC4-0417-E8DD-28E8-BBBB74789CB9}"/>
                      </a:ext>
                    </a:extLst>
                  </p:cNvPr>
                  <p:cNvSpPr/>
                  <p:nvPr/>
                </p:nvSpPr>
                <p:spPr>
                  <a:xfrm>
                    <a:off x="10868586" y="4161987"/>
                    <a:ext cx="21070" cy="14133"/>
                  </a:xfrm>
                  <a:custGeom>
                    <a:avLst/>
                    <a:gdLst>
                      <a:gd name="connsiteX0" fmla="*/ 11089 w 21070"/>
                      <a:gd name="connsiteY0" fmla="*/ 9145 h 14133"/>
                      <a:gd name="connsiteX1" fmla="*/ 15248 w 21070"/>
                      <a:gd name="connsiteY1" fmla="*/ 6097 h 14133"/>
                      <a:gd name="connsiteX2" fmla="*/ 20238 w 21070"/>
                      <a:gd name="connsiteY2" fmla="*/ 4157 h 14133"/>
                      <a:gd name="connsiteX3" fmla="*/ 21070 w 21070"/>
                      <a:gd name="connsiteY3" fmla="*/ 2771 h 14133"/>
                      <a:gd name="connsiteX4" fmla="*/ 21070 w 21070"/>
                      <a:gd name="connsiteY4" fmla="*/ 1940 h 14133"/>
                      <a:gd name="connsiteX5" fmla="*/ 20238 w 21070"/>
                      <a:gd name="connsiteY5" fmla="*/ 277 h 14133"/>
                      <a:gd name="connsiteX6" fmla="*/ 19129 w 21070"/>
                      <a:gd name="connsiteY6" fmla="*/ 0 h 14133"/>
                      <a:gd name="connsiteX7" fmla="*/ 16912 w 21070"/>
                      <a:gd name="connsiteY7" fmla="*/ 0 h 14133"/>
                      <a:gd name="connsiteX8" fmla="*/ 16080 w 21070"/>
                      <a:gd name="connsiteY8" fmla="*/ 0 h 14133"/>
                      <a:gd name="connsiteX9" fmla="*/ 15525 w 21070"/>
                      <a:gd name="connsiteY9" fmla="*/ 0 h 14133"/>
                      <a:gd name="connsiteX10" fmla="*/ 11921 w 21070"/>
                      <a:gd name="connsiteY10" fmla="*/ 2771 h 14133"/>
                      <a:gd name="connsiteX11" fmla="*/ 11089 w 21070"/>
                      <a:gd name="connsiteY11" fmla="*/ 3603 h 14133"/>
                      <a:gd name="connsiteX12" fmla="*/ 8040 w 21070"/>
                      <a:gd name="connsiteY12" fmla="*/ 4711 h 14133"/>
                      <a:gd name="connsiteX13" fmla="*/ 1109 w 21070"/>
                      <a:gd name="connsiteY13" fmla="*/ 7482 h 14133"/>
                      <a:gd name="connsiteX14" fmla="*/ 278 w 21070"/>
                      <a:gd name="connsiteY14" fmla="*/ 8314 h 14133"/>
                      <a:gd name="connsiteX15" fmla="*/ 0 w 21070"/>
                      <a:gd name="connsiteY15" fmla="*/ 9422 h 14133"/>
                      <a:gd name="connsiteX16" fmla="*/ 0 w 21070"/>
                      <a:gd name="connsiteY16" fmla="*/ 12193 h 14133"/>
                      <a:gd name="connsiteX17" fmla="*/ 3050 w 21070"/>
                      <a:gd name="connsiteY17" fmla="*/ 14133 h 14133"/>
                      <a:gd name="connsiteX18" fmla="*/ 6653 w 21070"/>
                      <a:gd name="connsiteY18" fmla="*/ 13302 h 14133"/>
                      <a:gd name="connsiteX19" fmla="*/ 7485 w 21070"/>
                      <a:gd name="connsiteY19" fmla="*/ 12748 h 14133"/>
                      <a:gd name="connsiteX20" fmla="*/ 8317 w 21070"/>
                      <a:gd name="connsiteY20" fmla="*/ 11639 h 14133"/>
                      <a:gd name="connsiteX21" fmla="*/ 9426 w 21070"/>
                      <a:gd name="connsiteY21" fmla="*/ 11085 h 14133"/>
                      <a:gd name="connsiteX22" fmla="*/ 10812 w 21070"/>
                      <a:gd name="connsiteY22" fmla="*/ 8868 h 141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</a:cxnLst>
                    <a:rect l="l" t="t" r="r" b="b"/>
                    <a:pathLst>
                      <a:path w="21070" h="14133">
                        <a:moveTo>
                          <a:pt x="11089" y="9145"/>
                        </a:moveTo>
                        <a:cubicBezTo>
                          <a:pt x="11921" y="7482"/>
                          <a:pt x="13584" y="6651"/>
                          <a:pt x="15248" y="6097"/>
                        </a:cubicBezTo>
                        <a:cubicBezTo>
                          <a:pt x="16912" y="5542"/>
                          <a:pt x="18852" y="5265"/>
                          <a:pt x="20238" y="4157"/>
                        </a:cubicBezTo>
                        <a:cubicBezTo>
                          <a:pt x="20793" y="3880"/>
                          <a:pt x="21070" y="3325"/>
                          <a:pt x="21070" y="2771"/>
                        </a:cubicBezTo>
                        <a:cubicBezTo>
                          <a:pt x="21070" y="2494"/>
                          <a:pt x="21070" y="2217"/>
                          <a:pt x="21070" y="1940"/>
                        </a:cubicBezTo>
                        <a:cubicBezTo>
                          <a:pt x="21070" y="1386"/>
                          <a:pt x="20793" y="554"/>
                          <a:pt x="20238" y="277"/>
                        </a:cubicBezTo>
                        <a:cubicBezTo>
                          <a:pt x="19961" y="277"/>
                          <a:pt x="19406" y="0"/>
                          <a:pt x="19129" y="0"/>
                        </a:cubicBezTo>
                        <a:cubicBezTo>
                          <a:pt x="18298" y="0"/>
                          <a:pt x="17466" y="0"/>
                          <a:pt x="16912" y="0"/>
                        </a:cubicBezTo>
                        <a:cubicBezTo>
                          <a:pt x="16912" y="0"/>
                          <a:pt x="16357" y="0"/>
                          <a:pt x="16080" y="0"/>
                        </a:cubicBezTo>
                        <a:cubicBezTo>
                          <a:pt x="16080" y="0"/>
                          <a:pt x="15802" y="0"/>
                          <a:pt x="15525" y="0"/>
                        </a:cubicBezTo>
                        <a:cubicBezTo>
                          <a:pt x="14139" y="832"/>
                          <a:pt x="12753" y="1386"/>
                          <a:pt x="11921" y="2771"/>
                        </a:cubicBezTo>
                        <a:cubicBezTo>
                          <a:pt x="11921" y="3048"/>
                          <a:pt x="11367" y="3325"/>
                          <a:pt x="11089" y="3603"/>
                        </a:cubicBezTo>
                        <a:cubicBezTo>
                          <a:pt x="10258" y="4434"/>
                          <a:pt x="9149" y="4434"/>
                          <a:pt x="8040" y="4711"/>
                        </a:cubicBezTo>
                        <a:cubicBezTo>
                          <a:pt x="5545" y="5265"/>
                          <a:pt x="3050" y="6097"/>
                          <a:pt x="1109" y="7482"/>
                        </a:cubicBezTo>
                        <a:cubicBezTo>
                          <a:pt x="832" y="7482"/>
                          <a:pt x="554" y="8037"/>
                          <a:pt x="278" y="8314"/>
                        </a:cubicBezTo>
                        <a:cubicBezTo>
                          <a:pt x="278" y="8591"/>
                          <a:pt x="0" y="9145"/>
                          <a:pt x="0" y="9422"/>
                        </a:cubicBezTo>
                        <a:cubicBezTo>
                          <a:pt x="0" y="10253"/>
                          <a:pt x="0" y="11362"/>
                          <a:pt x="0" y="12193"/>
                        </a:cubicBezTo>
                        <a:cubicBezTo>
                          <a:pt x="554" y="13302"/>
                          <a:pt x="1664" y="14133"/>
                          <a:pt x="3050" y="14133"/>
                        </a:cubicBezTo>
                        <a:cubicBezTo>
                          <a:pt x="4436" y="14133"/>
                          <a:pt x="5545" y="14133"/>
                          <a:pt x="6653" y="13302"/>
                        </a:cubicBezTo>
                        <a:cubicBezTo>
                          <a:pt x="6931" y="13302"/>
                          <a:pt x="7208" y="13302"/>
                          <a:pt x="7485" y="12748"/>
                        </a:cubicBezTo>
                        <a:cubicBezTo>
                          <a:pt x="7763" y="12470"/>
                          <a:pt x="8040" y="11916"/>
                          <a:pt x="8317" y="11639"/>
                        </a:cubicBezTo>
                        <a:cubicBezTo>
                          <a:pt x="8595" y="11639"/>
                          <a:pt x="9149" y="11085"/>
                          <a:pt x="9426" y="11085"/>
                        </a:cubicBezTo>
                        <a:cubicBezTo>
                          <a:pt x="10258" y="10531"/>
                          <a:pt x="10535" y="9699"/>
                          <a:pt x="10812" y="8868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1704" name="Graphic 248">
                  <a:extLst>
                    <a:ext uri="{FF2B5EF4-FFF2-40B4-BE49-F238E27FC236}">
                      <a16:creationId xmlns:a16="http://schemas.microsoft.com/office/drawing/2014/main" id="{0E8BA8EF-5813-3179-FE04-239F3F42319B}"/>
                    </a:ext>
                  </a:extLst>
                </p:cNvPr>
                <p:cNvGrpSpPr/>
                <p:nvPr/>
              </p:nvGrpSpPr>
              <p:grpSpPr>
                <a:xfrm>
                  <a:off x="10458834" y="4025644"/>
                  <a:ext cx="94537" cy="148537"/>
                  <a:chOff x="10458834" y="4025644"/>
                  <a:chExt cx="94537" cy="148537"/>
                </a:xfrm>
                <a:grpFill/>
              </p:grpSpPr>
              <p:sp>
                <p:nvSpPr>
                  <p:cNvPr id="1705" name="Freeform 1704">
                    <a:extLst>
                      <a:ext uri="{FF2B5EF4-FFF2-40B4-BE49-F238E27FC236}">
                        <a16:creationId xmlns:a16="http://schemas.microsoft.com/office/drawing/2014/main" id="{D357775F-2912-6A3C-E5BE-B5AC3DE68999}"/>
                      </a:ext>
                    </a:extLst>
                  </p:cNvPr>
                  <p:cNvSpPr/>
                  <p:nvPr/>
                </p:nvSpPr>
                <p:spPr>
                  <a:xfrm>
                    <a:off x="10543114" y="4134275"/>
                    <a:ext cx="1662" cy="1939"/>
                  </a:xfrm>
                  <a:custGeom>
                    <a:avLst/>
                    <a:gdLst>
                      <a:gd name="connsiteX0" fmla="*/ 1386 w 1662"/>
                      <a:gd name="connsiteY0" fmla="*/ 1663 h 1939"/>
                      <a:gd name="connsiteX1" fmla="*/ 831 w 1662"/>
                      <a:gd name="connsiteY1" fmla="*/ 1109 h 1939"/>
                      <a:gd name="connsiteX2" fmla="*/ 831 w 1662"/>
                      <a:gd name="connsiteY2" fmla="*/ 1109 h 1939"/>
                      <a:gd name="connsiteX3" fmla="*/ 0 w 1662"/>
                      <a:gd name="connsiteY3" fmla="*/ 277 h 1939"/>
                      <a:gd name="connsiteX4" fmla="*/ 0 w 1662"/>
                      <a:gd name="connsiteY4" fmla="*/ 0 h 1939"/>
                      <a:gd name="connsiteX5" fmla="*/ 0 w 1662"/>
                      <a:gd name="connsiteY5" fmla="*/ 0 h 1939"/>
                      <a:gd name="connsiteX6" fmla="*/ 554 w 1662"/>
                      <a:gd name="connsiteY6" fmla="*/ 0 h 1939"/>
                      <a:gd name="connsiteX7" fmla="*/ 554 w 1662"/>
                      <a:gd name="connsiteY7" fmla="*/ 0 h 1939"/>
                      <a:gd name="connsiteX8" fmla="*/ 1386 w 1662"/>
                      <a:gd name="connsiteY8" fmla="*/ 554 h 1939"/>
                      <a:gd name="connsiteX9" fmla="*/ 1386 w 1662"/>
                      <a:gd name="connsiteY9" fmla="*/ 554 h 1939"/>
                      <a:gd name="connsiteX10" fmla="*/ 1386 w 1662"/>
                      <a:gd name="connsiteY10" fmla="*/ 1109 h 1939"/>
                      <a:gd name="connsiteX11" fmla="*/ 1386 w 1662"/>
                      <a:gd name="connsiteY11" fmla="*/ 1109 h 1939"/>
                      <a:gd name="connsiteX12" fmla="*/ 1386 w 1662"/>
                      <a:gd name="connsiteY12" fmla="*/ 1109 h 1939"/>
                      <a:gd name="connsiteX13" fmla="*/ 1386 w 1662"/>
                      <a:gd name="connsiteY13" fmla="*/ 1109 h 1939"/>
                      <a:gd name="connsiteX14" fmla="*/ 1663 w 1662"/>
                      <a:gd name="connsiteY14" fmla="*/ 1109 h 1939"/>
                      <a:gd name="connsiteX15" fmla="*/ 1663 w 1662"/>
                      <a:gd name="connsiteY15" fmla="*/ 1109 h 1939"/>
                      <a:gd name="connsiteX16" fmla="*/ 1663 w 1662"/>
                      <a:gd name="connsiteY16" fmla="*/ 1109 h 1939"/>
                      <a:gd name="connsiteX17" fmla="*/ 1663 w 1662"/>
                      <a:gd name="connsiteY17" fmla="*/ 1940 h 1939"/>
                      <a:gd name="connsiteX18" fmla="*/ 1663 w 1662"/>
                      <a:gd name="connsiteY18" fmla="*/ 1940 h 1939"/>
                      <a:gd name="connsiteX19" fmla="*/ 1663 w 1662"/>
                      <a:gd name="connsiteY19" fmla="*/ 1940 h 1939"/>
                      <a:gd name="connsiteX20" fmla="*/ 1109 w 1662"/>
                      <a:gd name="connsiteY20" fmla="*/ 1940 h 1939"/>
                      <a:gd name="connsiteX21" fmla="*/ 1109 w 1662"/>
                      <a:gd name="connsiteY21" fmla="*/ 1386 h 1939"/>
                      <a:gd name="connsiteX22" fmla="*/ 1109 w 1662"/>
                      <a:gd name="connsiteY22" fmla="*/ 1386 h 1939"/>
                      <a:gd name="connsiteX23" fmla="*/ 1109 w 1662"/>
                      <a:gd name="connsiteY23" fmla="*/ 1386 h 1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</a:cxnLst>
                    <a:rect l="l" t="t" r="r" b="b"/>
                    <a:pathLst>
                      <a:path w="1662" h="1939">
                        <a:moveTo>
                          <a:pt x="1386" y="1663"/>
                        </a:moveTo>
                        <a:cubicBezTo>
                          <a:pt x="1386" y="1663"/>
                          <a:pt x="1109" y="1663"/>
                          <a:pt x="831" y="1109"/>
                        </a:cubicBezTo>
                        <a:cubicBezTo>
                          <a:pt x="831" y="1109"/>
                          <a:pt x="831" y="1109"/>
                          <a:pt x="831" y="1109"/>
                        </a:cubicBezTo>
                        <a:cubicBezTo>
                          <a:pt x="831" y="832"/>
                          <a:pt x="0" y="554"/>
                          <a:pt x="0" y="277"/>
                        </a:cubicBezTo>
                        <a:cubicBezTo>
                          <a:pt x="0" y="277"/>
                          <a:pt x="0" y="277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277" y="0"/>
                          <a:pt x="554" y="0"/>
                        </a:cubicBezTo>
                        <a:cubicBezTo>
                          <a:pt x="554" y="0"/>
                          <a:pt x="554" y="0"/>
                          <a:pt x="554" y="0"/>
                        </a:cubicBezTo>
                        <a:cubicBezTo>
                          <a:pt x="554" y="0"/>
                          <a:pt x="1109" y="277"/>
                          <a:pt x="1386" y="554"/>
                        </a:cubicBezTo>
                        <a:cubicBezTo>
                          <a:pt x="1386" y="554"/>
                          <a:pt x="1386" y="554"/>
                          <a:pt x="1386" y="554"/>
                        </a:cubicBezTo>
                        <a:cubicBezTo>
                          <a:pt x="1386" y="554"/>
                          <a:pt x="1386" y="1109"/>
                          <a:pt x="1386" y="1109"/>
                        </a:cubicBezTo>
                        <a:cubicBezTo>
                          <a:pt x="1386" y="1109"/>
                          <a:pt x="1386" y="1109"/>
                          <a:pt x="1386" y="1109"/>
                        </a:cubicBezTo>
                        <a:cubicBezTo>
                          <a:pt x="1386" y="1109"/>
                          <a:pt x="1386" y="1109"/>
                          <a:pt x="1386" y="1109"/>
                        </a:cubicBezTo>
                        <a:cubicBezTo>
                          <a:pt x="1386" y="1109"/>
                          <a:pt x="1386" y="1109"/>
                          <a:pt x="1386" y="1109"/>
                        </a:cubicBezTo>
                        <a:cubicBezTo>
                          <a:pt x="1386" y="1109"/>
                          <a:pt x="1386" y="1109"/>
                          <a:pt x="1663" y="1109"/>
                        </a:cubicBezTo>
                        <a:cubicBezTo>
                          <a:pt x="1663" y="1109"/>
                          <a:pt x="1663" y="1109"/>
                          <a:pt x="1663" y="1109"/>
                        </a:cubicBezTo>
                        <a:cubicBezTo>
                          <a:pt x="1663" y="1109"/>
                          <a:pt x="1663" y="1109"/>
                          <a:pt x="1663" y="1109"/>
                        </a:cubicBezTo>
                        <a:cubicBezTo>
                          <a:pt x="1663" y="1109"/>
                          <a:pt x="1663" y="1663"/>
                          <a:pt x="1663" y="1940"/>
                        </a:cubicBezTo>
                        <a:cubicBezTo>
                          <a:pt x="1663" y="1940"/>
                          <a:pt x="1663" y="1940"/>
                          <a:pt x="1663" y="1940"/>
                        </a:cubicBezTo>
                        <a:cubicBezTo>
                          <a:pt x="1663" y="1940"/>
                          <a:pt x="1663" y="1940"/>
                          <a:pt x="1663" y="1940"/>
                        </a:cubicBezTo>
                        <a:cubicBezTo>
                          <a:pt x="1663" y="1940"/>
                          <a:pt x="1109" y="1940"/>
                          <a:pt x="1109" y="1940"/>
                        </a:cubicBezTo>
                        <a:cubicBezTo>
                          <a:pt x="1109" y="1940"/>
                          <a:pt x="1109" y="1663"/>
                          <a:pt x="1109" y="1386"/>
                        </a:cubicBezTo>
                        <a:cubicBezTo>
                          <a:pt x="1109" y="1386"/>
                          <a:pt x="1109" y="1386"/>
                          <a:pt x="1109" y="1386"/>
                        </a:cubicBezTo>
                        <a:cubicBezTo>
                          <a:pt x="1109" y="1386"/>
                          <a:pt x="1109" y="1386"/>
                          <a:pt x="1109" y="1386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706" name="Freeform 1705">
                    <a:extLst>
                      <a:ext uri="{FF2B5EF4-FFF2-40B4-BE49-F238E27FC236}">
                        <a16:creationId xmlns:a16="http://schemas.microsoft.com/office/drawing/2014/main" id="{068E2F27-3D80-74B6-C0B0-99AFB09CCC6D}"/>
                      </a:ext>
                    </a:extLst>
                  </p:cNvPr>
                  <p:cNvSpPr/>
                  <p:nvPr/>
                </p:nvSpPr>
                <p:spPr>
                  <a:xfrm>
                    <a:off x="10551708" y="4164204"/>
                    <a:ext cx="1663" cy="1385"/>
                  </a:xfrm>
                  <a:custGeom>
                    <a:avLst/>
                    <a:gdLst>
                      <a:gd name="connsiteX0" fmla="*/ 554 w 1663"/>
                      <a:gd name="connsiteY0" fmla="*/ 277 h 1385"/>
                      <a:gd name="connsiteX1" fmla="*/ 278 w 1663"/>
                      <a:gd name="connsiteY1" fmla="*/ 277 h 1385"/>
                      <a:gd name="connsiteX2" fmla="*/ 0 w 1663"/>
                      <a:gd name="connsiteY2" fmla="*/ 0 h 1385"/>
                      <a:gd name="connsiteX3" fmla="*/ 0 w 1663"/>
                      <a:gd name="connsiteY3" fmla="*/ 0 h 1385"/>
                      <a:gd name="connsiteX4" fmla="*/ 0 w 1663"/>
                      <a:gd name="connsiteY4" fmla="*/ 0 h 1385"/>
                      <a:gd name="connsiteX5" fmla="*/ 0 w 1663"/>
                      <a:gd name="connsiteY5" fmla="*/ 0 h 1385"/>
                      <a:gd name="connsiteX6" fmla="*/ 554 w 1663"/>
                      <a:gd name="connsiteY6" fmla="*/ 0 h 1385"/>
                      <a:gd name="connsiteX7" fmla="*/ 832 w 1663"/>
                      <a:gd name="connsiteY7" fmla="*/ 0 h 1385"/>
                      <a:gd name="connsiteX8" fmla="*/ 1386 w 1663"/>
                      <a:gd name="connsiteY8" fmla="*/ 554 h 1385"/>
                      <a:gd name="connsiteX9" fmla="*/ 1386 w 1663"/>
                      <a:gd name="connsiteY9" fmla="*/ 554 h 1385"/>
                      <a:gd name="connsiteX10" fmla="*/ 1664 w 1663"/>
                      <a:gd name="connsiteY10" fmla="*/ 554 h 1385"/>
                      <a:gd name="connsiteX11" fmla="*/ 1664 w 1663"/>
                      <a:gd name="connsiteY11" fmla="*/ 554 h 1385"/>
                      <a:gd name="connsiteX12" fmla="*/ 1664 w 1663"/>
                      <a:gd name="connsiteY12" fmla="*/ 1108 h 1385"/>
                      <a:gd name="connsiteX13" fmla="*/ 1664 w 1663"/>
                      <a:gd name="connsiteY13" fmla="*/ 1386 h 1385"/>
                      <a:gd name="connsiteX14" fmla="*/ 1664 w 1663"/>
                      <a:gd name="connsiteY14" fmla="*/ 1386 h 1385"/>
                      <a:gd name="connsiteX15" fmla="*/ 1664 w 1663"/>
                      <a:gd name="connsiteY15" fmla="*/ 1386 h 1385"/>
                      <a:gd name="connsiteX16" fmla="*/ 1664 w 1663"/>
                      <a:gd name="connsiteY16" fmla="*/ 1386 h 1385"/>
                      <a:gd name="connsiteX17" fmla="*/ 1109 w 1663"/>
                      <a:gd name="connsiteY17" fmla="*/ 1386 h 1385"/>
                      <a:gd name="connsiteX18" fmla="*/ 1109 w 1663"/>
                      <a:gd name="connsiteY18" fmla="*/ 1386 h 1385"/>
                      <a:gd name="connsiteX19" fmla="*/ 1109 w 1663"/>
                      <a:gd name="connsiteY19" fmla="*/ 1386 h 1385"/>
                      <a:gd name="connsiteX20" fmla="*/ 832 w 1663"/>
                      <a:gd name="connsiteY20" fmla="*/ 1108 h 1385"/>
                      <a:gd name="connsiteX21" fmla="*/ 554 w 1663"/>
                      <a:gd name="connsiteY21" fmla="*/ 831 h 1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</a:cxnLst>
                    <a:rect l="l" t="t" r="r" b="b"/>
                    <a:pathLst>
                      <a:path w="1663" h="1385">
                        <a:moveTo>
                          <a:pt x="554" y="277"/>
                        </a:moveTo>
                        <a:cubicBezTo>
                          <a:pt x="554" y="277"/>
                          <a:pt x="278" y="277"/>
                          <a:pt x="278" y="277"/>
                        </a:cubicBezTo>
                        <a:cubicBezTo>
                          <a:pt x="278" y="277"/>
                          <a:pt x="278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278" y="0"/>
                          <a:pt x="554" y="0"/>
                        </a:cubicBezTo>
                        <a:cubicBezTo>
                          <a:pt x="554" y="0"/>
                          <a:pt x="554" y="0"/>
                          <a:pt x="832" y="0"/>
                        </a:cubicBezTo>
                        <a:cubicBezTo>
                          <a:pt x="832" y="0"/>
                          <a:pt x="1386" y="0"/>
                          <a:pt x="1386" y="554"/>
                        </a:cubicBezTo>
                        <a:cubicBezTo>
                          <a:pt x="1386" y="554"/>
                          <a:pt x="1386" y="554"/>
                          <a:pt x="1386" y="554"/>
                        </a:cubicBezTo>
                        <a:cubicBezTo>
                          <a:pt x="1386" y="554"/>
                          <a:pt x="1386" y="554"/>
                          <a:pt x="1664" y="554"/>
                        </a:cubicBezTo>
                        <a:cubicBezTo>
                          <a:pt x="1664" y="554"/>
                          <a:pt x="1664" y="554"/>
                          <a:pt x="1664" y="554"/>
                        </a:cubicBezTo>
                        <a:cubicBezTo>
                          <a:pt x="1664" y="554"/>
                          <a:pt x="1664" y="831"/>
                          <a:pt x="1664" y="1108"/>
                        </a:cubicBezTo>
                        <a:cubicBezTo>
                          <a:pt x="1664" y="1108"/>
                          <a:pt x="1664" y="1386"/>
                          <a:pt x="1664" y="1386"/>
                        </a:cubicBezTo>
                        <a:cubicBezTo>
                          <a:pt x="1664" y="1386"/>
                          <a:pt x="1664" y="1386"/>
                          <a:pt x="1664" y="1386"/>
                        </a:cubicBezTo>
                        <a:cubicBezTo>
                          <a:pt x="1664" y="1386"/>
                          <a:pt x="1664" y="1386"/>
                          <a:pt x="1664" y="1386"/>
                        </a:cubicBezTo>
                        <a:cubicBezTo>
                          <a:pt x="1664" y="1386"/>
                          <a:pt x="1664" y="1386"/>
                          <a:pt x="1664" y="1386"/>
                        </a:cubicBezTo>
                        <a:cubicBezTo>
                          <a:pt x="1664" y="1386"/>
                          <a:pt x="1109" y="1386"/>
                          <a:pt x="1109" y="1386"/>
                        </a:cubicBezTo>
                        <a:cubicBezTo>
                          <a:pt x="1109" y="1386"/>
                          <a:pt x="1109" y="1386"/>
                          <a:pt x="1109" y="1386"/>
                        </a:cubicBezTo>
                        <a:cubicBezTo>
                          <a:pt x="1109" y="1386"/>
                          <a:pt x="1109" y="1386"/>
                          <a:pt x="1109" y="1386"/>
                        </a:cubicBezTo>
                        <a:cubicBezTo>
                          <a:pt x="1109" y="1386"/>
                          <a:pt x="1109" y="1386"/>
                          <a:pt x="832" y="1108"/>
                        </a:cubicBezTo>
                        <a:cubicBezTo>
                          <a:pt x="832" y="1108"/>
                          <a:pt x="832" y="1108"/>
                          <a:pt x="554" y="831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grpSp>
                <p:nvGrpSpPr>
                  <p:cNvPr id="1707" name="Graphic 248">
                    <a:extLst>
                      <a:ext uri="{FF2B5EF4-FFF2-40B4-BE49-F238E27FC236}">
                        <a16:creationId xmlns:a16="http://schemas.microsoft.com/office/drawing/2014/main" id="{9E57C966-06D8-5D89-E768-B7BB6D093B42}"/>
                      </a:ext>
                    </a:extLst>
                  </p:cNvPr>
                  <p:cNvGrpSpPr/>
                  <p:nvPr/>
                </p:nvGrpSpPr>
                <p:grpSpPr>
                  <a:xfrm>
                    <a:off x="10526757" y="4161433"/>
                    <a:ext cx="6653" cy="12747"/>
                    <a:chOff x="10526757" y="4161433"/>
                    <a:chExt cx="6653" cy="12747"/>
                  </a:xfrm>
                  <a:grpFill/>
                </p:grpSpPr>
                <p:sp>
                  <p:nvSpPr>
                    <p:cNvPr id="1723" name="Freeform 1722">
                      <a:extLst>
                        <a:ext uri="{FF2B5EF4-FFF2-40B4-BE49-F238E27FC236}">
                          <a16:creationId xmlns:a16="http://schemas.microsoft.com/office/drawing/2014/main" id="{FB0766E4-E4B0-8B1A-DAE7-0E2D9B4DA11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526757" y="4173072"/>
                      <a:ext cx="1108" cy="1108"/>
                    </a:xfrm>
                    <a:custGeom>
                      <a:avLst/>
                      <a:gdLst>
                        <a:gd name="connsiteX0" fmla="*/ 1109 w 1108"/>
                        <a:gd name="connsiteY0" fmla="*/ 554 h 1108"/>
                        <a:gd name="connsiteX1" fmla="*/ 555 w 1108"/>
                        <a:gd name="connsiteY1" fmla="*/ 1108 h 1108"/>
                        <a:gd name="connsiteX2" fmla="*/ 1 w 1108"/>
                        <a:gd name="connsiteY2" fmla="*/ 554 h 1108"/>
                        <a:gd name="connsiteX3" fmla="*/ 555 w 1108"/>
                        <a:gd name="connsiteY3" fmla="*/ 0 h 1108"/>
                        <a:gd name="connsiteX4" fmla="*/ 1109 w 1108"/>
                        <a:gd name="connsiteY4" fmla="*/ 554 h 110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108" h="1108">
                          <a:moveTo>
                            <a:pt x="1109" y="554"/>
                          </a:moveTo>
                          <a:cubicBezTo>
                            <a:pt x="1109" y="860"/>
                            <a:pt x="861" y="1108"/>
                            <a:pt x="555" y="1108"/>
                          </a:cubicBezTo>
                          <a:cubicBezTo>
                            <a:pt x="249" y="1108"/>
                            <a:pt x="1" y="860"/>
                            <a:pt x="1" y="554"/>
                          </a:cubicBezTo>
                          <a:cubicBezTo>
                            <a:pt x="1" y="248"/>
                            <a:pt x="249" y="0"/>
                            <a:pt x="555" y="0"/>
                          </a:cubicBezTo>
                          <a:cubicBezTo>
                            <a:pt x="861" y="0"/>
                            <a:pt x="1109" y="248"/>
                            <a:pt x="1109" y="554"/>
                          </a:cubicBez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724" name="Freeform 1723">
                      <a:extLst>
                        <a:ext uri="{FF2B5EF4-FFF2-40B4-BE49-F238E27FC236}">
                          <a16:creationId xmlns:a16="http://schemas.microsoft.com/office/drawing/2014/main" id="{094764FC-3775-0114-6F3E-D99AB829766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533133" y="4161433"/>
                      <a:ext cx="277" cy="277"/>
                    </a:xfrm>
                    <a:custGeom>
                      <a:avLst/>
                      <a:gdLst>
                        <a:gd name="connsiteX0" fmla="*/ 278 w 277"/>
                        <a:gd name="connsiteY0" fmla="*/ 0 h 277"/>
                        <a:gd name="connsiteX1" fmla="*/ 278 w 277"/>
                        <a:gd name="connsiteY1" fmla="*/ 0 h 277"/>
                        <a:gd name="connsiteX2" fmla="*/ 278 w 277"/>
                        <a:gd name="connsiteY2" fmla="*/ 0 h 277"/>
                        <a:gd name="connsiteX3" fmla="*/ 278 w 277"/>
                        <a:gd name="connsiteY3" fmla="*/ 0 h 277"/>
                        <a:gd name="connsiteX4" fmla="*/ 278 w 277"/>
                        <a:gd name="connsiteY4" fmla="*/ 0 h 277"/>
                        <a:gd name="connsiteX5" fmla="*/ 278 w 277"/>
                        <a:gd name="connsiteY5" fmla="*/ 0 h 277"/>
                        <a:gd name="connsiteX6" fmla="*/ 278 w 277"/>
                        <a:gd name="connsiteY6" fmla="*/ 0 h 277"/>
                        <a:gd name="connsiteX7" fmla="*/ 278 w 277"/>
                        <a:gd name="connsiteY7" fmla="*/ 0 h 277"/>
                        <a:gd name="connsiteX8" fmla="*/ 278 w 277"/>
                        <a:gd name="connsiteY8" fmla="*/ 0 h 277"/>
                        <a:gd name="connsiteX9" fmla="*/ 278 w 277"/>
                        <a:gd name="connsiteY9" fmla="*/ 0 h 277"/>
                        <a:gd name="connsiteX10" fmla="*/ 278 w 277"/>
                        <a:gd name="connsiteY10" fmla="*/ 0 h 277"/>
                        <a:gd name="connsiteX11" fmla="*/ 278 w 277"/>
                        <a:gd name="connsiteY11" fmla="*/ 0 h 277"/>
                        <a:gd name="connsiteX12" fmla="*/ 278 w 277"/>
                        <a:gd name="connsiteY12" fmla="*/ 0 h 277"/>
                        <a:gd name="connsiteX13" fmla="*/ 278 w 277"/>
                        <a:gd name="connsiteY13" fmla="*/ 0 h 277"/>
                        <a:gd name="connsiteX14" fmla="*/ 278 w 277"/>
                        <a:gd name="connsiteY14" fmla="*/ 0 h 277"/>
                        <a:gd name="connsiteX15" fmla="*/ 278 w 277"/>
                        <a:gd name="connsiteY15" fmla="*/ 277 h 277"/>
                        <a:gd name="connsiteX16" fmla="*/ 278 w 277"/>
                        <a:gd name="connsiteY16" fmla="*/ 277 h 277"/>
                        <a:gd name="connsiteX17" fmla="*/ 278 w 277"/>
                        <a:gd name="connsiteY17" fmla="*/ 277 h 277"/>
                        <a:gd name="connsiteX18" fmla="*/ 278 w 277"/>
                        <a:gd name="connsiteY18" fmla="*/ 277 h 277"/>
                        <a:gd name="connsiteX19" fmla="*/ 0 w 277"/>
                        <a:gd name="connsiteY19" fmla="*/ 277 h 277"/>
                        <a:gd name="connsiteX20" fmla="*/ 0 w 277"/>
                        <a:gd name="connsiteY20" fmla="*/ 277 h 277"/>
                        <a:gd name="connsiteX21" fmla="*/ 0 w 277"/>
                        <a:gd name="connsiteY21" fmla="*/ 277 h 27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</a:cxnLst>
                      <a:rect l="l" t="t" r="r" b="b"/>
                      <a:pathLst>
                        <a:path w="277" h="277">
                          <a:moveTo>
                            <a:pt x="278" y="0"/>
                          </a:moveTo>
                          <a:cubicBezTo>
                            <a:pt x="278" y="0"/>
                            <a:pt x="278" y="0"/>
                            <a:pt x="278" y="0"/>
                          </a:cubicBezTo>
                          <a:cubicBezTo>
                            <a:pt x="278" y="0"/>
                            <a:pt x="278" y="0"/>
                            <a:pt x="278" y="0"/>
                          </a:cubicBezTo>
                          <a:cubicBezTo>
                            <a:pt x="278" y="0"/>
                            <a:pt x="278" y="0"/>
                            <a:pt x="278" y="0"/>
                          </a:cubicBezTo>
                          <a:cubicBezTo>
                            <a:pt x="278" y="0"/>
                            <a:pt x="278" y="0"/>
                            <a:pt x="278" y="0"/>
                          </a:cubicBezTo>
                          <a:cubicBezTo>
                            <a:pt x="278" y="0"/>
                            <a:pt x="278" y="0"/>
                            <a:pt x="278" y="0"/>
                          </a:cubicBezTo>
                          <a:cubicBezTo>
                            <a:pt x="278" y="0"/>
                            <a:pt x="278" y="0"/>
                            <a:pt x="278" y="0"/>
                          </a:cubicBezTo>
                          <a:cubicBezTo>
                            <a:pt x="278" y="0"/>
                            <a:pt x="278" y="0"/>
                            <a:pt x="278" y="0"/>
                          </a:cubicBezTo>
                          <a:cubicBezTo>
                            <a:pt x="278" y="0"/>
                            <a:pt x="278" y="0"/>
                            <a:pt x="278" y="0"/>
                          </a:cubicBezTo>
                          <a:cubicBezTo>
                            <a:pt x="278" y="0"/>
                            <a:pt x="278" y="0"/>
                            <a:pt x="278" y="0"/>
                          </a:cubicBezTo>
                          <a:cubicBezTo>
                            <a:pt x="278" y="0"/>
                            <a:pt x="278" y="0"/>
                            <a:pt x="278" y="0"/>
                          </a:cubicBezTo>
                          <a:cubicBezTo>
                            <a:pt x="278" y="0"/>
                            <a:pt x="278" y="0"/>
                            <a:pt x="278" y="0"/>
                          </a:cubicBezTo>
                          <a:cubicBezTo>
                            <a:pt x="278" y="0"/>
                            <a:pt x="278" y="0"/>
                            <a:pt x="278" y="0"/>
                          </a:cubicBezTo>
                          <a:cubicBezTo>
                            <a:pt x="278" y="0"/>
                            <a:pt x="278" y="0"/>
                            <a:pt x="278" y="0"/>
                          </a:cubicBezTo>
                          <a:cubicBezTo>
                            <a:pt x="278" y="0"/>
                            <a:pt x="278" y="0"/>
                            <a:pt x="278" y="0"/>
                          </a:cubicBezTo>
                          <a:cubicBezTo>
                            <a:pt x="278" y="0"/>
                            <a:pt x="278" y="0"/>
                            <a:pt x="278" y="277"/>
                          </a:cubicBezTo>
                          <a:cubicBezTo>
                            <a:pt x="278" y="277"/>
                            <a:pt x="278" y="277"/>
                            <a:pt x="278" y="277"/>
                          </a:cubicBezTo>
                          <a:cubicBezTo>
                            <a:pt x="278" y="277"/>
                            <a:pt x="278" y="277"/>
                            <a:pt x="278" y="277"/>
                          </a:cubicBezTo>
                          <a:cubicBezTo>
                            <a:pt x="278" y="277"/>
                            <a:pt x="278" y="277"/>
                            <a:pt x="278" y="277"/>
                          </a:cubicBezTo>
                          <a:cubicBezTo>
                            <a:pt x="278" y="277"/>
                            <a:pt x="0" y="277"/>
                            <a:pt x="0" y="277"/>
                          </a:cubicBezTo>
                          <a:cubicBezTo>
                            <a:pt x="0" y="277"/>
                            <a:pt x="0" y="277"/>
                            <a:pt x="0" y="277"/>
                          </a:cubicBezTo>
                          <a:cubicBezTo>
                            <a:pt x="0" y="277"/>
                            <a:pt x="0" y="277"/>
                            <a:pt x="0" y="277"/>
                          </a:cubicBez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</p:grpSp>
              <p:sp>
                <p:nvSpPr>
                  <p:cNvPr id="1708" name="Freeform 1707">
                    <a:extLst>
                      <a:ext uri="{FF2B5EF4-FFF2-40B4-BE49-F238E27FC236}">
                        <a16:creationId xmlns:a16="http://schemas.microsoft.com/office/drawing/2014/main" id="{D8E2426B-ECF1-466E-6C35-EFA2A12CF5BB}"/>
                      </a:ext>
                    </a:extLst>
                  </p:cNvPr>
                  <p:cNvSpPr/>
                  <p:nvPr/>
                </p:nvSpPr>
                <p:spPr>
                  <a:xfrm>
                    <a:off x="10522598" y="4146192"/>
                    <a:ext cx="2218" cy="4433"/>
                  </a:xfrm>
                  <a:custGeom>
                    <a:avLst/>
                    <a:gdLst>
                      <a:gd name="connsiteX0" fmla="*/ 1664 w 2218"/>
                      <a:gd name="connsiteY0" fmla="*/ 3602 h 4433"/>
                      <a:gd name="connsiteX1" fmla="*/ 1386 w 2218"/>
                      <a:gd name="connsiteY1" fmla="*/ 3879 h 4433"/>
                      <a:gd name="connsiteX2" fmla="*/ 1109 w 2218"/>
                      <a:gd name="connsiteY2" fmla="*/ 3879 h 4433"/>
                      <a:gd name="connsiteX3" fmla="*/ 1109 w 2218"/>
                      <a:gd name="connsiteY3" fmla="*/ 3879 h 4433"/>
                      <a:gd name="connsiteX4" fmla="*/ 1109 w 2218"/>
                      <a:gd name="connsiteY4" fmla="*/ 2771 h 4433"/>
                      <a:gd name="connsiteX5" fmla="*/ 1109 w 2218"/>
                      <a:gd name="connsiteY5" fmla="*/ 2217 h 4433"/>
                      <a:gd name="connsiteX6" fmla="*/ 278 w 2218"/>
                      <a:gd name="connsiteY6" fmla="*/ 1386 h 4433"/>
                      <a:gd name="connsiteX7" fmla="*/ 278 w 2218"/>
                      <a:gd name="connsiteY7" fmla="*/ 1386 h 4433"/>
                      <a:gd name="connsiteX8" fmla="*/ 278 w 2218"/>
                      <a:gd name="connsiteY8" fmla="*/ 1386 h 4433"/>
                      <a:gd name="connsiteX9" fmla="*/ 0 w 2218"/>
                      <a:gd name="connsiteY9" fmla="*/ 1386 h 4433"/>
                      <a:gd name="connsiteX10" fmla="*/ 0 w 2218"/>
                      <a:gd name="connsiteY10" fmla="*/ 1108 h 4433"/>
                      <a:gd name="connsiteX11" fmla="*/ 0 w 2218"/>
                      <a:gd name="connsiteY11" fmla="*/ 1108 h 4433"/>
                      <a:gd name="connsiteX12" fmla="*/ 0 w 2218"/>
                      <a:gd name="connsiteY12" fmla="*/ 831 h 4433"/>
                      <a:gd name="connsiteX13" fmla="*/ 1109 w 2218"/>
                      <a:gd name="connsiteY13" fmla="*/ 0 h 4433"/>
                      <a:gd name="connsiteX14" fmla="*/ 1109 w 2218"/>
                      <a:gd name="connsiteY14" fmla="*/ 0 h 4433"/>
                      <a:gd name="connsiteX15" fmla="*/ 1109 w 2218"/>
                      <a:gd name="connsiteY15" fmla="*/ 0 h 4433"/>
                      <a:gd name="connsiteX16" fmla="*/ 1109 w 2218"/>
                      <a:gd name="connsiteY16" fmla="*/ 554 h 4433"/>
                      <a:gd name="connsiteX17" fmla="*/ 1386 w 2218"/>
                      <a:gd name="connsiteY17" fmla="*/ 1108 h 4433"/>
                      <a:gd name="connsiteX18" fmla="*/ 1664 w 2218"/>
                      <a:gd name="connsiteY18" fmla="*/ 1108 h 4433"/>
                      <a:gd name="connsiteX19" fmla="*/ 2218 w 2218"/>
                      <a:gd name="connsiteY19" fmla="*/ 1663 h 4433"/>
                      <a:gd name="connsiteX20" fmla="*/ 2218 w 2218"/>
                      <a:gd name="connsiteY20" fmla="*/ 2494 h 4433"/>
                      <a:gd name="connsiteX21" fmla="*/ 2218 w 2218"/>
                      <a:gd name="connsiteY21" fmla="*/ 3048 h 4433"/>
                      <a:gd name="connsiteX22" fmla="*/ 2218 w 2218"/>
                      <a:gd name="connsiteY22" fmla="*/ 3602 h 4433"/>
                      <a:gd name="connsiteX23" fmla="*/ 1941 w 2218"/>
                      <a:gd name="connsiteY23" fmla="*/ 3602 h 4433"/>
                      <a:gd name="connsiteX24" fmla="*/ 1386 w 2218"/>
                      <a:gd name="connsiteY24" fmla="*/ 3602 h 4433"/>
                      <a:gd name="connsiteX25" fmla="*/ 1109 w 2218"/>
                      <a:gd name="connsiteY25" fmla="*/ 3879 h 4433"/>
                      <a:gd name="connsiteX26" fmla="*/ 1109 w 2218"/>
                      <a:gd name="connsiteY26" fmla="*/ 4434 h 44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</a:cxnLst>
                    <a:rect l="l" t="t" r="r" b="b"/>
                    <a:pathLst>
                      <a:path w="2218" h="4433">
                        <a:moveTo>
                          <a:pt x="1664" y="3602"/>
                        </a:moveTo>
                        <a:cubicBezTo>
                          <a:pt x="1664" y="3602"/>
                          <a:pt x="1664" y="3602"/>
                          <a:pt x="1386" y="3879"/>
                        </a:cubicBezTo>
                        <a:cubicBezTo>
                          <a:pt x="1386" y="3879"/>
                          <a:pt x="1109" y="3879"/>
                          <a:pt x="1109" y="3879"/>
                        </a:cubicBezTo>
                        <a:cubicBezTo>
                          <a:pt x="1109" y="3879"/>
                          <a:pt x="1109" y="3879"/>
                          <a:pt x="1109" y="3879"/>
                        </a:cubicBezTo>
                        <a:cubicBezTo>
                          <a:pt x="1109" y="3602"/>
                          <a:pt x="1109" y="3048"/>
                          <a:pt x="1109" y="2771"/>
                        </a:cubicBezTo>
                        <a:cubicBezTo>
                          <a:pt x="1109" y="2771"/>
                          <a:pt x="1109" y="2494"/>
                          <a:pt x="1109" y="2217"/>
                        </a:cubicBezTo>
                        <a:cubicBezTo>
                          <a:pt x="1109" y="1940"/>
                          <a:pt x="554" y="1663"/>
                          <a:pt x="278" y="1386"/>
                        </a:cubicBezTo>
                        <a:cubicBezTo>
                          <a:pt x="278" y="1386"/>
                          <a:pt x="278" y="1386"/>
                          <a:pt x="278" y="1386"/>
                        </a:cubicBezTo>
                        <a:cubicBezTo>
                          <a:pt x="278" y="1386"/>
                          <a:pt x="278" y="1386"/>
                          <a:pt x="278" y="1386"/>
                        </a:cubicBezTo>
                        <a:cubicBezTo>
                          <a:pt x="278" y="1386"/>
                          <a:pt x="278" y="1386"/>
                          <a:pt x="0" y="1386"/>
                        </a:cubicBezTo>
                        <a:cubicBezTo>
                          <a:pt x="0" y="1386"/>
                          <a:pt x="0" y="1386"/>
                          <a:pt x="0" y="1108"/>
                        </a:cubicBezTo>
                        <a:cubicBezTo>
                          <a:pt x="0" y="1108"/>
                          <a:pt x="0" y="1108"/>
                          <a:pt x="0" y="1108"/>
                        </a:cubicBezTo>
                        <a:cubicBezTo>
                          <a:pt x="0" y="1108"/>
                          <a:pt x="0" y="1108"/>
                          <a:pt x="0" y="831"/>
                        </a:cubicBezTo>
                        <a:cubicBezTo>
                          <a:pt x="0" y="277"/>
                          <a:pt x="554" y="0"/>
                          <a:pt x="1109" y="0"/>
                        </a:cubicBezTo>
                        <a:cubicBezTo>
                          <a:pt x="1109" y="0"/>
                          <a:pt x="1109" y="0"/>
                          <a:pt x="1109" y="0"/>
                        </a:cubicBezTo>
                        <a:cubicBezTo>
                          <a:pt x="1109" y="0"/>
                          <a:pt x="1109" y="0"/>
                          <a:pt x="1109" y="0"/>
                        </a:cubicBezTo>
                        <a:cubicBezTo>
                          <a:pt x="1109" y="0"/>
                          <a:pt x="1109" y="277"/>
                          <a:pt x="1109" y="554"/>
                        </a:cubicBezTo>
                        <a:cubicBezTo>
                          <a:pt x="1109" y="554"/>
                          <a:pt x="1109" y="831"/>
                          <a:pt x="1386" y="1108"/>
                        </a:cubicBezTo>
                        <a:cubicBezTo>
                          <a:pt x="1386" y="1108"/>
                          <a:pt x="1386" y="1108"/>
                          <a:pt x="1664" y="1108"/>
                        </a:cubicBezTo>
                        <a:cubicBezTo>
                          <a:pt x="1664" y="1108"/>
                          <a:pt x="2218" y="1108"/>
                          <a:pt x="2218" y="1663"/>
                        </a:cubicBezTo>
                        <a:cubicBezTo>
                          <a:pt x="2218" y="1663"/>
                          <a:pt x="2218" y="2217"/>
                          <a:pt x="2218" y="2494"/>
                        </a:cubicBezTo>
                        <a:cubicBezTo>
                          <a:pt x="2218" y="2494"/>
                          <a:pt x="2218" y="3048"/>
                          <a:pt x="2218" y="3048"/>
                        </a:cubicBezTo>
                        <a:cubicBezTo>
                          <a:pt x="2218" y="3048"/>
                          <a:pt x="2218" y="3325"/>
                          <a:pt x="2218" y="3602"/>
                        </a:cubicBezTo>
                        <a:cubicBezTo>
                          <a:pt x="2218" y="3602"/>
                          <a:pt x="2218" y="3602"/>
                          <a:pt x="1941" y="3602"/>
                        </a:cubicBezTo>
                        <a:cubicBezTo>
                          <a:pt x="1941" y="3602"/>
                          <a:pt x="1386" y="3602"/>
                          <a:pt x="1386" y="3602"/>
                        </a:cubicBezTo>
                        <a:cubicBezTo>
                          <a:pt x="1386" y="3602"/>
                          <a:pt x="1386" y="3602"/>
                          <a:pt x="1109" y="3879"/>
                        </a:cubicBezTo>
                        <a:cubicBezTo>
                          <a:pt x="1109" y="3879"/>
                          <a:pt x="1109" y="4157"/>
                          <a:pt x="1109" y="4434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709" name="Freeform 1708">
                    <a:extLst>
                      <a:ext uri="{FF2B5EF4-FFF2-40B4-BE49-F238E27FC236}">
                        <a16:creationId xmlns:a16="http://schemas.microsoft.com/office/drawing/2014/main" id="{27D91083-A263-12C5-FB27-B296CE22BD87}"/>
                      </a:ext>
                    </a:extLst>
                  </p:cNvPr>
                  <p:cNvSpPr/>
                  <p:nvPr/>
                </p:nvSpPr>
                <p:spPr>
                  <a:xfrm>
                    <a:off x="10532855" y="4133721"/>
                    <a:ext cx="2772" cy="3048"/>
                  </a:xfrm>
                  <a:custGeom>
                    <a:avLst/>
                    <a:gdLst>
                      <a:gd name="connsiteX0" fmla="*/ 278 w 2772"/>
                      <a:gd name="connsiteY0" fmla="*/ 1386 h 3048"/>
                      <a:gd name="connsiteX1" fmla="*/ 278 w 2772"/>
                      <a:gd name="connsiteY1" fmla="*/ 1386 h 3048"/>
                      <a:gd name="connsiteX2" fmla="*/ 278 w 2772"/>
                      <a:gd name="connsiteY2" fmla="*/ 1108 h 3048"/>
                      <a:gd name="connsiteX3" fmla="*/ 0 w 2772"/>
                      <a:gd name="connsiteY3" fmla="*/ 0 h 3048"/>
                      <a:gd name="connsiteX4" fmla="*/ 0 w 2772"/>
                      <a:gd name="connsiteY4" fmla="*/ 0 h 3048"/>
                      <a:gd name="connsiteX5" fmla="*/ 0 w 2772"/>
                      <a:gd name="connsiteY5" fmla="*/ 0 h 3048"/>
                      <a:gd name="connsiteX6" fmla="*/ 555 w 2772"/>
                      <a:gd name="connsiteY6" fmla="*/ 0 h 3048"/>
                      <a:gd name="connsiteX7" fmla="*/ 1109 w 2772"/>
                      <a:gd name="connsiteY7" fmla="*/ 277 h 3048"/>
                      <a:gd name="connsiteX8" fmla="*/ 1386 w 2772"/>
                      <a:gd name="connsiteY8" fmla="*/ 554 h 3048"/>
                      <a:gd name="connsiteX9" fmla="*/ 1664 w 2772"/>
                      <a:gd name="connsiteY9" fmla="*/ 1108 h 3048"/>
                      <a:gd name="connsiteX10" fmla="*/ 2772 w 2772"/>
                      <a:gd name="connsiteY10" fmla="*/ 2771 h 3048"/>
                      <a:gd name="connsiteX11" fmla="*/ 2772 w 2772"/>
                      <a:gd name="connsiteY11" fmla="*/ 3048 h 3048"/>
                      <a:gd name="connsiteX12" fmla="*/ 2772 w 2772"/>
                      <a:gd name="connsiteY12" fmla="*/ 3048 h 3048"/>
                      <a:gd name="connsiteX13" fmla="*/ 2772 w 2772"/>
                      <a:gd name="connsiteY13" fmla="*/ 3048 h 3048"/>
                      <a:gd name="connsiteX14" fmla="*/ 2218 w 2772"/>
                      <a:gd name="connsiteY14" fmla="*/ 3048 h 3048"/>
                      <a:gd name="connsiteX15" fmla="*/ 1941 w 2772"/>
                      <a:gd name="connsiteY15" fmla="*/ 3048 h 3048"/>
                      <a:gd name="connsiteX16" fmla="*/ 1664 w 2772"/>
                      <a:gd name="connsiteY16" fmla="*/ 2771 h 3048"/>
                      <a:gd name="connsiteX17" fmla="*/ 1386 w 2772"/>
                      <a:gd name="connsiteY17" fmla="*/ 2494 h 3048"/>
                      <a:gd name="connsiteX18" fmla="*/ 832 w 2772"/>
                      <a:gd name="connsiteY18" fmla="*/ 2494 h 30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2772" h="3048">
                        <a:moveTo>
                          <a:pt x="278" y="1386"/>
                        </a:moveTo>
                        <a:cubicBezTo>
                          <a:pt x="278" y="1386"/>
                          <a:pt x="278" y="1386"/>
                          <a:pt x="278" y="1386"/>
                        </a:cubicBezTo>
                        <a:cubicBezTo>
                          <a:pt x="278" y="1386"/>
                          <a:pt x="278" y="1386"/>
                          <a:pt x="278" y="1108"/>
                        </a:cubicBezTo>
                        <a:cubicBezTo>
                          <a:pt x="278" y="831"/>
                          <a:pt x="0" y="554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278" y="0"/>
                          <a:pt x="555" y="0"/>
                        </a:cubicBezTo>
                        <a:cubicBezTo>
                          <a:pt x="555" y="0"/>
                          <a:pt x="832" y="0"/>
                          <a:pt x="1109" y="277"/>
                        </a:cubicBezTo>
                        <a:cubicBezTo>
                          <a:pt x="1109" y="277"/>
                          <a:pt x="1109" y="277"/>
                          <a:pt x="1386" y="554"/>
                        </a:cubicBezTo>
                        <a:cubicBezTo>
                          <a:pt x="1386" y="554"/>
                          <a:pt x="1386" y="831"/>
                          <a:pt x="1664" y="1108"/>
                        </a:cubicBezTo>
                        <a:cubicBezTo>
                          <a:pt x="1941" y="1663"/>
                          <a:pt x="2496" y="2217"/>
                          <a:pt x="2772" y="2771"/>
                        </a:cubicBezTo>
                        <a:cubicBezTo>
                          <a:pt x="2772" y="2771"/>
                          <a:pt x="2772" y="2771"/>
                          <a:pt x="2772" y="3048"/>
                        </a:cubicBezTo>
                        <a:cubicBezTo>
                          <a:pt x="2772" y="3048"/>
                          <a:pt x="2772" y="3048"/>
                          <a:pt x="2772" y="3048"/>
                        </a:cubicBezTo>
                        <a:cubicBezTo>
                          <a:pt x="2772" y="3048"/>
                          <a:pt x="2772" y="3048"/>
                          <a:pt x="2772" y="3048"/>
                        </a:cubicBezTo>
                        <a:cubicBezTo>
                          <a:pt x="2772" y="3048"/>
                          <a:pt x="2496" y="3048"/>
                          <a:pt x="2218" y="3048"/>
                        </a:cubicBezTo>
                        <a:cubicBezTo>
                          <a:pt x="2218" y="3048"/>
                          <a:pt x="2218" y="3048"/>
                          <a:pt x="1941" y="3048"/>
                        </a:cubicBezTo>
                        <a:cubicBezTo>
                          <a:pt x="1941" y="3048"/>
                          <a:pt x="1941" y="3048"/>
                          <a:pt x="1664" y="2771"/>
                        </a:cubicBezTo>
                        <a:cubicBezTo>
                          <a:pt x="1664" y="2771"/>
                          <a:pt x="1664" y="2494"/>
                          <a:pt x="1386" y="2494"/>
                        </a:cubicBezTo>
                        <a:cubicBezTo>
                          <a:pt x="1386" y="2494"/>
                          <a:pt x="1109" y="2494"/>
                          <a:pt x="832" y="2494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710" name="Freeform 1709">
                    <a:extLst>
                      <a:ext uri="{FF2B5EF4-FFF2-40B4-BE49-F238E27FC236}">
                        <a16:creationId xmlns:a16="http://schemas.microsoft.com/office/drawing/2014/main" id="{B23FE8D4-7C60-CB33-6593-CD676CE5931A}"/>
                      </a:ext>
                    </a:extLst>
                  </p:cNvPr>
                  <p:cNvSpPr/>
                  <p:nvPr/>
                </p:nvSpPr>
                <p:spPr>
                  <a:xfrm>
                    <a:off x="10502915" y="4128733"/>
                    <a:ext cx="10257" cy="9976"/>
                  </a:xfrm>
                  <a:custGeom>
                    <a:avLst/>
                    <a:gdLst>
                      <a:gd name="connsiteX0" fmla="*/ 3604 w 10257"/>
                      <a:gd name="connsiteY0" fmla="*/ 6928 h 9976"/>
                      <a:gd name="connsiteX1" fmla="*/ 3049 w 10257"/>
                      <a:gd name="connsiteY1" fmla="*/ 6374 h 9976"/>
                      <a:gd name="connsiteX2" fmla="*/ 1941 w 10257"/>
                      <a:gd name="connsiteY2" fmla="*/ 4711 h 9976"/>
                      <a:gd name="connsiteX3" fmla="*/ 1941 w 10257"/>
                      <a:gd name="connsiteY3" fmla="*/ 4157 h 9976"/>
                      <a:gd name="connsiteX4" fmla="*/ 831 w 10257"/>
                      <a:gd name="connsiteY4" fmla="*/ 3048 h 9976"/>
                      <a:gd name="connsiteX5" fmla="*/ 0 w 10257"/>
                      <a:gd name="connsiteY5" fmla="*/ 1940 h 9976"/>
                      <a:gd name="connsiteX6" fmla="*/ 0 w 10257"/>
                      <a:gd name="connsiteY6" fmla="*/ 1386 h 9976"/>
                      <a:gd name="connsiteX7" fmla="*/ 0 w 10257"/>
                      <a:gd name="connsiteY7" fmla="*/ 554 h 9976"/>
                      <a:gd name="connsiteX8" fmla="*/ 277 w 10257"/>
                      <a:gd name="connsiteY8" fmla="*/ 0 h 9976"/>
                      <a:gd name="connsiteX9" fmla="*/ 277 w 10257"/>
                      <a:gd name="connsiteY9" fmla="*/ 0 h 9976"/>
                      <a:gd name="connsiteX10" fmla="*/ 1109 w 10257"/>
                      <a:gd name="connsiteY10" fmla="*/ 277 h 9976"/>
                      <a:gd name="connsiteX11" fmla="*/ 1663 w 10257"/>
                      <a:gd name="connsiteY11" fmla="*/ 1109 h 9976"/>
                      <a:gd name="connsiteX12" fmla="*/ 4159 w 10257"/>
                      <a:gd name="connsiteY12" fmla="*/ 4434 h 9976"/>
                      <a:gd name="connsiteX13" fmla="*/ 4713 w 10257"/>
                      <a:gd name="connsiteY13" fmla="*/ 5265 h 9976"/>
                      <a:gd name="connsiteX14" fmla="*/ 5545 w 10257"/>
                      <a:gd name="connsiteY14" fmla="*/ 6097 h 9976"/>
                      <a:gd name="connsiteX15" fmla="*/ 6931 w 10257"/>
                      <a:gd name="connsiteY15" fmla="*/ 6928 h 9976"/>
                      <a:gd name="connsiteX16" fmla="*/ 7485 w 10257"/>
                      <a:gd name="connsiteY16" fmla="*/ 6928 h 9976"/>
                      <a:gd name="connsiteX17" fmla="*/ 8871 w 10257"/>
                      <a:gd name="connsiteY17" fmla="*/ 6928 h 9976"/>
                      <a:gd name="connsiteX18" fmla="*/ 10258 w 10257"/>
                      <a:gd name="connsiteY18" fmla="*/ 8037 h 9976"/>
                      <a:gd name="connsiteX19" fmla="*/ 10258 w 10257"/>
                      <a:gd name="connsiteY19" fmla="*/ 8037 h 9976"/>
                      <a:gd name="connsiteX20" fmla="*/ 9980 w 10257"/>
                      <a:gd name="connsiteY20" fmla="*/ 8314 h 9976"/>
                      <a:gd name="connsiteX21" fmla="*/ 9703 w 10257"/>
                      <a:gd name="connsiteY21" fmla="*/ 8868 h 9976"/>
                      <a:gd name="connsiteX22" fmla="*/ 9703 w 10257"/>
                      <a:gd name="connsiteY22" fmla="*/ 9976 h 9976"/>
                      <a:gd name="connsiteX23" fmla="*/ 9703 w 10257"/>
                      <a:gd name="connsiteY23" fmla="*/ 9976 h 9976"/>
                      <a:gd name="connsiteX24" fmla="*/ 9148 w 10257"/>
                      <a:gd name="connsiteY24" fmla="*/ 9699 h 9976"/>
                      <a:gd name="connsiteX25" fmla="*/ 7485 w 10257"/>
                      <a:gd name="connsiteY25" fmla="*/ 9145 h 9976"/>
                      <a:gd name="connsiteX26" fmla="*/ 6931 w 10257"/>
                      <a:gd name="connsiteY26" fmla="*/ 9145 h 9976"/>
                      <a:gd name="connsiteX27" fmla="*/ 6653 w 10257"/>
                      <a:gd name="connsiteY27" fmla="*/ 9145 h 9976"/>
                      <a:gd name="connsiteX28" fmla="*/ 6099 w 10257"/>
                      <a:gd name="connsiteY28" fmla="*/ 9145 h 9976"/>
                      <a:gd name="connsiteX29" fmla="*/ 6099 w 10257"/>
                      <a:gd name="connsiteY29" fmla="*/ 8868 h 9976"/>
                      <a:gd name="connsiteX30" fmla="*/ 5545 w 10257"/>
                      <a:gd name="connsiteY30" fmla="*/ 8591 h 9976"/>
                      <a:gd name="connsiteX31" fmla="*/ 4990 w 10257"/>
                      <a:gd name="connsiteY31" fmla="*/ 8037 h 9976"/>
                      <a:gd name="connsiteX32" fmla="*/ 4713 w 10257"/>
                      <a:gd name="connsiteY32" fmla="*/ 7482 h 9976"/>
                      <a:gd name="connsiteX33" fmla="*/ 4435 w 10257"/>
                      <a:gd name="connsiteY33" fmla="*/ 6097 h 9976"/>
                      <a:gd name="connsiteX34" fmla="*/ 3881 w 10257"/>
                      <a:gd name="connsiteY34" fmla="*/ 4988 h 9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</a:cxnLst>
                    <a:rect l="l" t="t" r="r" b="b"/>
                    <a:pathLst>
                      <a:path w="10257" h="9976">
                        <a:moveTo>
                          <a:pt x="3604" y="6928"/>
                        </a:moveTo>
                        <a:cubicBezTo>
                          <a:pt x="3604" y="6928"/>
                          <a:pt x="3327" y="6651"/>
                          <a:pt x="3049" y="6374"/>
                        </a:cubicBezTo>
                        <a:cubicBezTo>
                          <a:pt x="2495" y="5819"/>
                          <a:pt x="2217" y="5265"/>
                          <a:pt x="1941" y="4711"/>
                        </a:cubicBezTo>
                        <a:cubicBezTo>
                          <a:pt x="1941" y="4711"/>
                          <a:pt x="1941" y="4434"/>
                          <a:pt x="1941" y="4157"/>
                        </a:cubicBezTo>
                        <a:cubicBezTo>
                          <a:pt x="1941" y="3603"/>
                          <a:pt x="1386" y="3325"/>
                          <a:pt x="831" y="3048"/>
                        </a:cubicBezTo>
                        <a:cubicBezTo>
                          <a:pt x="554" y="2771"/>
                          <a:pt x="277" y="2494"/>
                          <a:pt x="0" y="1940"/>
                        </a:cubicBezTo>
                        <a:cubicBezTo>
                          <a:pt x="0" y="1940"/>
                          <a:pt x="0" y="1940"/>
                          <a:pt x="0" y="1386"/>
                        </a:cubicBezTo>
                        <a:cubicBezTo>
                          <a:pt x="0" y="1386"/>
                          <a:pt x="0" y="832"/>
                          <a:pt x="0" y="554"/>
                        </a:cubicBezTo>
                        <a:cubicBezTo>
                          <a:pt x="0" y="554"/>
                          <a:pt x="0" y="277"/>
                          <a:pt x="277" y="0"/>
                        </a:cubicBezTo>
                        <a:cubicBezTo>
                          <a:pt x="277" y="0"/>
                          <a:pt x="277" y="0"/>
                          <a:pt x="277" y="0"/>
                        </a:cubicBezTo>
                        <a:cubicBezTo>
                          <a:pt x="554" y="0"/>
                          <a:pt x="831" y="0"/>
                          <a:pt x="1109" y="277"/>
                        </a:cubicBezTo>
                        <a:cubicBezTo>
                          <a:pt x="1109" y="277"/>
                          <a:pt x="1663" y="832"/>
                          <a:pt x="1663" y="1109"/>
                        </a:cubicBezTo>
                        <a:cubicBezTo>
                          <a:pt x="2495" y="2217"/>
                          <a:pt x="3604" y="3048"/>
                          <a:pt x="4159" y="4434"/>
                        </a:cubicBezTo>
                        <a:cubicBezTo>
                          <a:pt x="4159" y="4711"/>
                          <a:pt x="4159" y="4988"/>
                          <a:pt x="4713" y="5265"/>
                        </a:cubicBezTo>
                        <a:cubicBezTo>
                          <a:pt x="4713" y="5542"/>
                          <a:pt x="5267" y="6097"/>
                          <a:pt x="5545" y="6097"/>
                        </a:cubicBezTo>
                        <a:cubicBezTo>
                          <a:pt x="6099" y="6097"/>
                          <a:pt x="6653" y="6651"/>
                          <a:pt x="6931" y="6928"/>
                        </a:cubicBezTo>
                        <a:cubicBezTo>
                          <a:pt x="6931" y="6928"/>
                          <a:pt x="7208" y="6928"/>
                          <a:pt x="7485" y="6928"/>
                        </a:cubicBezTo>
                        <a:cubicBezTo>
                          <a:pt x="8040" y="6928"/>
                          <a:pt x="8317" y="6928"/>
                          <a:pt x="8871" y="6928"/>
                        </a:cubicBezTo>
                        <a:cubicBezTo>
                          <a:pt x="9426" y="6928"/>
                          <a:pt x="9980" y="7482"/>
                          <a:pt x="10258" y="8037"/>
                        </a:cubicBezTo>
                        <a:cubicBezTo>
                          <a:pt x="10258" y="8037"/>
                          <a:pt x="10258" y="8037"/>
                          <a:pt x="10258" y="8037"/>
                        </a:cubicBezTo>
                        <a:cubicBezTo>
                          <a:pt x="10258" y="8037"/>
                          <a:pt x="10258" y="8037"/>
                          <a:pt x="9980" y="8314"/>
                        </a:cubicBezTo>
                        <a:cubicBezTo>
                          <a:pt x="9980" y="8314"/>
                          <a:pt x="9703" y="8591"/>
                          <a:pt x="9703" y="8868"/>
                        </a:cubicBezTo>
                        <a:cubicBezTo>
                          <a:pt x="9703" y="9145"/>
                          <a:pt x="9703" y="9699"/>
                          <a:pt x="9703" y="9976"/>
                        </a:cubicBezTo>
                        <a:cubicBezTo>
                          <a:pt x="9703" y="9976"/>
                          <a:pt x="9703" y="9976"/>
                          <a:pt x="9703" y="9976"/>
                        </a:cubicBezTo>
                        <a:cubicBezTo>
                          <a:pt x="9703" y="9976"/>
                          <a:pt x="9426" y="9976"/>
                          <a:pt x="9148" y="9699"/>
                        </a:cubicBezTo>
                        <a:cubicBezTo>
                          <a:pt x="8871" y="9422"/>
                          <a:pt x="8040" y="9422"/>
                          <a:pt x="7485" y="9145"/>
                        </a:cubicBezTo>
                        <a:cubicBezTo>
                          <a:pt x="7485" y="9145"/>
                          <a:pt x="7208" y="9145"/>
                          <a:pt x="6931" y="9145"/>
                        </a:cubicBezTo>
                        <a:cubicBezTo>
                          <a:pt x="6931" y="9145"/>
                          <a:pt x="6931" y="9145"/>
                          <a:pt x="6653" y="9145"/>
                        </a:cubicBezTo>
                        <a:cubicBezTo>
                          <a:pt x="6653" y="9145"/>
                          <a:pt x="6376" y="9145"/>
                          <a:pt x="6099" y="9145"/>
                        </a:cubicBezTo>
                        <a:cubicBezTo>
                          <a:pt x="6099" y="9145"/>
                          <a:pt x="6099" y="9145"/>
                          <a:pt x="6099" y="8868"/>
                        </a:cubicBezTo>
                        <a:cubicBezTo>
                          <a:pt x="6099" y="8868"/>
                          <a:pt x="5822" y="8591"/>
                          <a:pt x="5545" y="8591"/>
                        </a:cubicBezTo>
                        <a:cubicBezTo>
                          <a:pt x="5545" y="8591"/>
                          <a:pt x="4990" y="8591"/>
                          <a:pt x="4990" y="8037"/>
                        </a:cubicBezTo>
                        <a:cubicBezTo>
                          <a:pt x="4990" y="8037"/>
                          <a:pt x="4713" y="8037"/>
                          <a:pt x="4713" y="7482"/>
                        </a:cubicBezTo>
                        <a:cubicBezTo>
                          <a:pt x="4713" y="6928"/>
                          <a:pt x="4435" y="6651"/>
                          <a:pt x="4435" y="6097"/>
                        </a:cubicBezTo>
                        <a:cubicBezTo>
                          <a:pt x="4435" y="5542"/>
                          <a:pt x="4435" y="5265"/>
                          <a:pt x="3881" y="4988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711" name="Freeform 1710">
                    <a:extLst>
                      <a:ext uri="{FF2B5EF4-FFF2-40B4-BE49-F238E27FC236}">
                        <a16:creationId xmlns:a16="http://schemas.microsoft.com/office/drawing/2014/main" id="{D01BA17D-78C1-0C52-54FB-A1F0E9CD50A1}"/>
                      </a:ext>
                    </a:extLst>
                  </p:cNvPr>
                  <p:cNvSpPr/>
                  <p:nvPr/>
                </p:nvSpPr>
                <p:spPr>
                  <a:xfrm>
                    <a:off x="10492380" y="4116262"/>
                    <a:ext cx="6099" cy="6650"/>
                  </a:xfrm>
                  <a:custGeom>
                    <a:avLst/>
                    <a:gdLst>
                      <a:gd name="connsiteX0" fmla="*/ 1941 w 6099"/>
                      <a:gd name="connsiteY0" fmla="*/ 3880 h 6650"/>
                      <a:gd name="connsiteX1" fmla="*/ 1941 w 6099"/>
                      <a:gd name="connsiteY1" fmla="*/ 3603 h 6650"/>
                      <a:gd name="connsiteX2" fmla="*/ 1386 w 6099"/>
                      <a:gd name="connsiteY2" fmla="*/ 3048 h 6650"/>
                      <a:gd name="connsiteX3" fmla="*/ 554 w 6099"/>
                      <a:gd name="connsiteY3" fmla="*/ 2494 h 6650"/>
                      <a:gd name="connsiteX4" fmla="*/ 0 w 6099"/>
                      <a:gd name="connsiteY4" fmla="*/ 1663 h 6650"/>
                      <a:gd name="connsiteX5" fmla="*/ 0 w 6099"/>
                      <a:gd name="connsiteY5" fmla="*/ 1109 h 6650"/>
                      <a:gd name="connsiteX6" fmla="*/ 0 w 6099"/>
                      <a:gd name="connsiteY6" fmla="*/ 832 h 6650"/>
                      <a:gd name="connsiteX7" fmla="*/ 0 w 6099"/>
                      <a:gd name="connsiteY7" fmla="*/ 832 h 6650"/>
                      <a:gd name="connsiteX8" fmla="*/ 0 w 6099"/>
                      <a:gd name="connsiteY8" fmla="*/ 277 h 6650"/>
                      <a:gd name="connsiteX9" fmla="*/ 0 w 6099"/>
                      <a:gd name="connsiteY9" fmla="*/ 0 h 6650"/>
                      <a:gd name="connsiteX10" fmla="*/ 832 w 6099"/>
                      <a:gd name="connsiteY10" fmla="*/ 0 h 6650"/>
                      <a:gd name="connsiteX11" fmla="*/ 3049 w 6099"/>
                      <a:gd name="connsiteY11" fmla="*/ 554 h 6650"/>
                      <a:gd name="connsiteX12" fmla="*/ 3881 w 6099"/>
                      <a:gd name="connsiteY12" fmla="*/ 1386 h 6650"/>
                      <a:gd name="connsiteX13" fmla="*/ 3881 w 6099"/>
                      <a:gd name="connsiteY13" fmla="*/ 2217 h 6650"/>
                      <a:gd name="connsiteX14" fmla="*/ 4435 w 6099"/>
                      <a:gd name="connsiteY14" fmla="*/ 2217 h 6650"/>
                      <a:gd name="connsiteX15" fmla="*/ 5267 w 6099"/>
                      <a:gd name="connsiteY15" fmla="*/ 2217 h 6650"/>
                      <a:gd name="connsiteX16" fmla="*/ 5822 w 6099"/>
                      <a:gd name="connsiteY16" fmla="*/ 2771 h 6650"/>
                      <a:gd name="connsiteX17" fmla="*/ 5822 w 6099"/>
                      <a:gd name="connsiteY17" fmla="*/ 3603 h 6650"/>
                      <a:gd name="connsiteX18" fmla="*/ 5822 w 6099"/>
                      <a:gd name="connsiteY18" fmla="*/ 4434 h 6650"/>
                      <a:gd name="connsiteX19" fmla="*/ 6099 w 6099"/>
                      <a:gd name="connsiteY19" fmla="*/ 4711 h 6650"/>
                      <a:gd name="connsiteX20" fmla="*/ 6099 w 6099"/>
                      <a:gd name="connsiteY20" fmla="*/ 4711 h 6650"/>
                      <a:gd name="connsiteX21" fmla="*/ 6099 w 6099"/>
                      <a:gd name="connsiteY21" fmla="*/ 5265 h 6650"/>
                      <a:gd name="connsiteX22" fmla="*/ 6099 w 6099"/>
                      <a:gd name="connsiteY22" fmla="*/ 6097 h 6650"/>
                      <a:gd name="connsiteX23" fmla="*/ 5545 w 6099"/>
                      <a:gd name="connsiteY23" fmla="*/ 6651 h 6650"/>
                      <a:gd name="connsiteX24" fmla="*/ 5545 w 6099"/>
                      <a:gd name="connsiteY24" fmla="*/ 6651 h 6650"/>
                      <a:gd name="connsiteX25" fmla="*/ 5545 w 6099"/>
                      <a:gd name="connsiteY25" fmla="*/ 6651 h 6650"/>
                      <a:gd name="connsiteX26" fmla="*/ 4713 w 6099"/>
                      <a:gd name="connsiteY26" fmla="*/ 5265 h 6650"/>
                      <a:gd name="connsiteX27" fmla="*/ 4159 w 6099"/>
                      <a:gd name="connsiteY27" fmla="*/ 4988 h 6650"/>
                      <a:gd name="connsiteX28" fmla="*/ 3604 w 6099"/>
                      <a:gd name="connsiteY28" fmla="*/ 5265 h 6650"/>
                      <a:gd name="connsiteX29" fmla="*/ 3049 w 6099"/>
                      <a:gd name="connsiteY29" fmla="*/ 5819 h 6650"/>
                      <a:gd name="connsiteX30" fmla="*/ 2495 w 6099"/>
                      <a:gd name="connsiteY30" fmla="*/ 5542 h 6650"/>
                      <a:gd name="connsiteX31" fmla="*/ 2495 w 6099"/>
                      <a:gd name="connsiteY31" fmla="*/ 4988 h 6650"/>
                      <a:gd name="connsiteX32" fmla="*/ 1941 w 6099"/>
                      <a:gd name="connsiteY32" fmla="*/ 4711 h 6650"/>
                      <a:gd name="connsiteX33" fmla="*/ 1663 w 6099"/>
                      <a:gd name="connsiteY33" fmla="*/ 4434 h 6650"/>
                      <a:gd name="connsiteX34" fmla="*/ 1663 w 6099"/>
                      <a:gd name="connsiteY34" fmla="*/ 4157 h 66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</a:cxnLst>
                    <a:rect l="l" t="t" r="r" b="b"/>
                    <a:pathLst>
                      <a:path w="6099" h="6650">
                        <a:moveTo>
                          <a:pt x="1941" y="3880"/>
                        </a:moveTo>
                        <a:cubicBezTo>
                          <a:pt x="1941" y="3880"/>
                          <a:pt x="1941" y="3880"/>
                          <a:pt x="1941" y="3603"/>
                        </a:cubicBezTo>
                        <a:cubicBezTo>
                          <a:pt x="1941" y="3603"/>
                          <a:pt x="1941" y="3325"/>
                          <a:pt x="1386" y="3048"/>
                        </a:cubicBezTo>
                        <a:cubicBezTo>
                          <a:pt x="1386" y="3048"/>
                          <a:pt x="832" y="2771"/>
                          <a:pt x="554" y="2494"/>
                        </a:cubicBezTo>
                        <a:cubicBezTo>
                          <a:pt x="554" y="2494"/>
                          <a:pt x="0" y="1940"/>
                          <a:pt x="0" y="1663"/>
                        </a:cubicBezTo>
                        <a:cubicBezTo>
                          <a:pt x="0" y="1663"/>
                          <a:pt x="0" y="1386"/>
                          <a:pt x="0" y="1109"/>
                        </a:cubicBezTo>
                        <a:cubicBezTo>
                          <a:pt x="0" y="1109"/>
                          <a:pt x="0" y="1109"/>
                          <a:pt x="0" y="832"/>
                        </a:cubicBezTo>
                        <a:cubicBezTo>
                          <a:pt x="0" y="832"/>
                          <a:pt x="0" y="832"/>
                          <a:pt x="0" y="832"/>
                        </a:cubicBezTo>
                        <a:cubicBezTo>
                          <a:pt x="0" y="832"/>
                          <a:pt x="0" y="554"/>
                          <a:pt x="0" y="277"/>
                        </a:cubicBezTo>
                        <a:cubicBezTo>
                          <a:pt x="0" y="277"/>
                          <a:pt x="0" y="277"/>
                          <a:pt x="0" y="0"/>
                        </a:cubicBezTo>
                        <a:cubicBezTo>
                          <a:pt x="0" y="0"/>
                          <a:pt x="554" y="0"/>
                          <a:pt x="832" y="0"/>
                        </a:cubicBezTo>
                        <a:cubicBezTo>
                          <a:pt x="1663" y="0"/>
                          <a:pt x="2495" y="277"/>
                          <a:pt x="3049" y="554"/>
                        </a:cubicBezTo>
                        <a:cubicBezTo>
                          <a:pt x="3327" y="554"/>
                          <a:pt x="3881" y="832"/>
                          <a:pt x="3881" y="1386"/>
                        </a:cubicBezTo>
                        <a:cubicBezTo>
                          <a:pt x="3881" y="1386"/>
                          <a:pt x="3881" y="1940"/>
                          <a:pt x="3881" y="2217"/>
                        </a:cubicBezTo>
                        <a:cubicBezTo>
                          <a:pt x="3881" y="2217"/>
                          <a:pt x="4159" y="2217"/>
                          <a:pt x="4435" y="2217"/>
                        </a:cubicBezTo>
                        <a:cubicBezTo>
                          <a:pt x="4713" y="2217"/>
                          <a:pt x="4990" y="2217"/>
                          <a:pt x="5267" y="2217"/>
                        </a:cubicBezTo>
                        <a:cubicBezTo>
                          <a:pt x="5267" y="2217"/>
                          <a:pt x="5822" y="2494"/>
                          <a:pt x="5822" y="2771"/>
                        </a:cubicBezTo>
                        <a:cubicBezTo>
                          <a:pt x="5822" y="2771"/>
                          <a:pt x="5822" y="3325"/>
                          <a:pt x="5822" y="3603"/>
                        </a:cubicBezTo>
                        <a:cubicBezTo>
                          <a:pt x="5822" y="3603"/>
                          <a:pt x="5822" y="4157"/>
                          <a:pt x="5822" y="4434"/>
                        </a:cubicBezTo>
                        <a:cubicBezTo>
                          <a:pt x="5822" y="4434"/>
                          <a:pt x="5822" y="4434"/>
                          <a:pt x="6099" y="4711"/>
                        </a:cubicBezTo>
                        <a:cubicBezTo>
                          <a:pt x="6099" y="4711"/>
                          <a:pt x="6099" y="4711"/>
                          <a:pt x="6099" y="4711"/>
                        </a:cubicBezTo>
                        <a:cubicBezTo>
                          <a:pt x="6099" y="4711"/>
                          <a:pt x="6099" y="4988"/>
                          <a:pt x="6099" y="5265"/>
                        </a:cubicBezTo>
                        <a:cubicBezTo>
                          <a:pt x="6099" y="5265"/>
                          <a:pt x="6099" y="5819"/>
                          <a:pt x="6099" y="6097"/>
                        </a:cubicBezTo>
                        <a:cubicBezTo>
                          <a:pt x="6099" y="6097"/>
                          <a:pt x="6099" y="6651"/>
                          <a:pt x="5545" y="6651"/>
                        </a:cubicBezTo>
                        <a:cubicBezTo>
                          <a:pt x="4990" y="6651"/>
                          <a:pt x="5545" y="6651"/>
                          <a:pt x="5545" y="6651"/>
                        </a:cubicBezTo>
                        <a:cubicBezTo>
                          <a:pt x="5545" y="6651"/>
                          <a:pt x="5545" y="6651"/>
                          <a:pt x="5545" y="6651"/>
                        </a:cubicBezTo>
                        <a:cubicBezTo>
                          <a:pt x="5267" y="6374"/>
                          <a:pt x="5267" y="5542"/>
                          <a:pt x="4713" y="5265"/>
                        </a:cubicBezTo>
                        <a:cubicBezTo>
                          <a:pt x="4713" y="5265"/>
                          <a:pt x="4435" y="4988"/>
                          <a:pt x="4159" y="4988"/>
                        </a:cubicBezTo>
                        <a:cubicBezTo>
                          <a:pt x="4159" y="4988"/>
                          <a:pt x="3604" y="4988"/>
                          <a:pt x="3604" y="5265"/>
                        </a:cubicBezTo>
                        <a:cubicBezTo>
                          <a:pt x="3604" y="5265"/>
                          <a:pt x="3327" y="5819"/>
                          <a:pt x="3049" y="5819"/>
                        </a:cubicBezTo>
                        <a:cubicBezTo>
                          <a:pt x="3049" y="5819"/>
                          <a:pt x="2495" y="5819"/>
                          <a:pt x="2495" y="5542"/>
                        </a:cubicBezTo>
                        <a:cubicBezTo>
                          <a:pt x="2495" y="5542"/>
                          <a:pt x="2495" y="4988"/>
                          <a:pt x="2495" y="4988"/>
                        </a:cubicBezTo>
                        <a:cubicBezTo>
                          <a:pt x="2495" y="4988"/>
                          <a:pt x="2218" y="4988"/>
                          <a:pt x="1941" y="4711"/>
                        </a:cubicBezTo>
                        <a:cubicBezTo>
                          <a:pt x="1941" y="4711"/>
                          <a:pt x="1941" y="4711"/>
                          <a:pt x="1663" y="4434"/>
                        </a:cubicBezTo>
                        <a:cubicBezTo>
                          <a:pt x="1663" y="4434"/>
                          <a:pt x="1663" y="4157"/>
                          <a:pt x="1663" y="4157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712" name="Freeform 1711">
                    <a:extLst>
                      <a:ext uri="{FF2B5EF4-FFF2-40B4-BE49-F238E27FC236}">
                        <a16:creationId xmlns:a16="http://schemas.microsoft.com/office/drawing/2014/main" id="{FA1B44C4-029A-2C3E-0E12-E20DB43AA8D0}"/>
                      </a:ext>
                    </a:extLst>
                  </p:cNvPr>
                  <p:cNvSpPr/>
                  <p:nvPr/>
                </p:nvSpPr>
                <p:spPr>
                  <a:xfrm>
                    <a:off x="10473250" y="4096310"/>
                    <a:ext cx="2218" cy="2216"/>
                  </a:xfrm>
                  <a:custGeom>
                    <a:avLst/>
                    <a:gdLst>
                      <a:gd name="connsiteX0" fmla="*/ 555 w 2218"/>
                      <a:gd name="connsiteY0" fmla="*/ 1940 h 2216"/>
                      <a:gd name="connsiteX1" fmla="*/ 555 w 2218"/>
                      <a:gd name="connsiteY1" fmla="*/ 1940 h 2216"/>
                      <a:gd name="connsiteX2" fmla="*/ 555 w 2218"/>
                      <a:gd name="connsiteY2" fmla="*/ 1940 h 2216"/>
                      <a:gd name="connsiteX3" fmla="*/ 555 w 2218"/>
                      <a:gd name="connsiteY3" fmla="*/ 1108 h 2216"/>
                      <a:gd name="connsiteX4" fmla="*/ 555 w 2218"/>
                      <a:gd name="connsiteY4" fmla="*/ 1108 h 2216"/>
                      <a:gd name="connsiteX5" fmla="*/ 555 w 2218"/>
                      <a:gd name="connsiteY5" fmla="*/ 1108 h 2216"/>
                      <a:gd name="connsiteX6" fmla="*/ 278 w 2218"/>
                      <a:gd name="connsiteY6" fmla="*/ 1663 h 2216"/>
                      <a:gd name="connsiteX7" fmla="*/ 278 w 2218"/>
                      <a:gd name="connsiteY7" fmla="*/ 1663 h 2216"/>
                      <a:gd name="connsiteX8" fmla="*/ 278 w 2218"/>
                      <a:gd name="connsiteY8" fmla="*/ 1663 h 2216"/>
                      <a:gd name="connsiteX9" fmla="*/ 0 w 2218"/>
                      <a:gd name="connsiteY9" fmla="*/ 277 h 2216"/>
                      <a:gd name="connsiteX10" fmla="*/ 0 w 2218"/>
                      <a:gd name="connsiteY10" fmla="*/ 0 h 2216"/>
                      <a:gd name="connsiteX11" fmla="*/ 555 w 2218"/>
                      <a:gd name="connsiteY11" fmla="*/ 0 h 2216"/>
                      <a:gd name="connsiteX12" fmla="*/ 555 w 2218"/>
                      <a:gd name="connsiteY12" fmla="*/ 0 h 2216"/>
                      <a:gd name="connsiteX13" fmla="*/ 555 w 2218"/>
                      <a:gd name="connsiteY13" fmla="*/ 0 h 2216"/>
                      <a:gd name="connsiteX14" fmla="*/ 1109 w 2218"/>
                      <a:gd name="connsiteY14" fmla="*/ 1108 h 2216"/>
                      <a:gd name="connsiteX15" fmla="*/ 1109 w 2218"/>
                      <a:gd name="connsiteY15" fmla="*/ 1108 h 2216"/>
                      <a:gd name="connsiteX16" fmla="*/ 1386 w 2218"/>
                      <a:gd name="connsiteY16" fmla="*/ 1108 h 2216"/>
                      <a:gd name="connsiteX17" fmla="*/ 1664 w 2218"/>
                      <a:gd name="connsiteY17" fmla="*/ 1663 h 2216"/>
                      <a:gd name="connsiteX18" fmla="*/ 2218 w 2218"/>
                      <a:gd name="connsiteY18" fmla="*/ 2217 h 2216"/>
                      <a:gd name="connsiteX19" fmla="*/ 2218 w 2218"/>
                      <a:gd name="connsiteY19" fmla="*/ 2217 h 2216"/>
                      <a:gd name="connsiteX20" fmla="*/ 2218 w 2218"/>
                      <a:gd name="connsiteY20" fmla="*/ 2217 h 2216"/>
                      <a:gd name="connsiteX21" fmla="*/ 2218 w 2218"/>
                      <a:gd name="connsiteY21" fmla="*/ 2217 h 2216"/>
                      <a:gd name="connsiteX22" fmla="*/ 2218 w 2218"/>
                      <a:gd name="connsiteY22" fmla="*/ 2217 h 2216"/>
                      <a:gd name="connsiteX23" fmla="*/ 1664 w 2218"/>
                      <a:gd name="connsiteY23" fmla="*/ 2217 h 2216"/>
                      <a:gd name="connsiteX24" fmla="*/ 1109 w 2218"/>
                      <a:gd name="connsiteY24" fmla="*/ 2217 h 2216"/>
                      <a:gd name="connsiteX25" fmla="*/ 1109 w 2218"/>
                      <a:gd name="connsiteY25" fmla="*/ 1940 h 2216"/>
                      <a:gd name="connsiteX26" fmla="*/ 1109 w 2218"/>
                      <a:gd name="connsiteY26" fmla="*/ 1663 h 2216"/>
                      <a:gd name="connsiteX27" fmla="*/ 1109 w 2218"/>
                      <a:gd name="connsiteY27" fmla="*/ 1386 h 22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</a:cxnLst>
                    <a:rect l="l" t="t" r="r" b="b"/>
                    <a:pathLst>
                      <a:path w="2218" h="2216">
                        <a:moveTo>
                          <a:pt x="555" y="1940"/>
                        </a:moveTo>
                        <a:cubicBezTo>
                          <a:pt x="555" y="1940"/>
                          <a:pt x="555" y="1940"/>
                          <a:pt x="555" y="1940"/>
                        </a:cubicBezTo>
                        <a:cubicBezTo>
                          <a:pt x="555" y="1940"/>
                          <a:pt x="555" y="1940"/>
                          <a:pt x="555" y="1940"/>
                        </a:cubicBezTo>
                        <a:cubicBezTo>
                          <a:pt x="555" y="1663"/>
                          <a:pt x="555" y="1386"/>
                          <a:pt x="555" y="1108"/>
                        </a:cubicBezTo>
                        <a:cubicBezTo>
                          <a:pt x="555" y="1108"/>
                          <a:pt x="555" y="1108"/>
                          <a:pt x="555" y="1108"/>
                        </a:cubicBezTo>
                        <a:cubicBezTo>
                          <a:pt x="555" y="1108"/>
                          <a:pt x="555" y="1108"/>
                          <a:pt x="555" y="1108"/>
                        </a:cubicBezTo>
                        <a:cubicBezTo>
                          <a:pt x="555" y="1108"/>
                          <a:pt x="555" y="1663"/>
                          <a:pt x="278" y="1663"/>
                        </a:cubicBezTo>
                        <a:cubicBezTo>
                          <a:pt x="278" y="1663"/>
                          <a:pt x="278" y="1663"/>
                          <a:pt x="278" y="1663"/>
                        </a:cubicBezTo>
                        <a:cubicBezTo>
                          <a:pt x="278" y="1663"/>
                          <a:pt x="278" y="1663"/>
                          <a:pt x="278" y="1663"/>
                        </a:cubicBezTo>
                        <a:cubicBezTo>
                          <a:pt x="278" y="1108"/>
                          <a:pt x="0" y="831"/>
                          <a:pt x="0" y="277"/>
                        </a:cubicBezTo>
                        <a:cubicBezTo>
                          <a:pt x="0" y="277"/>
                          <a:pt x="0" y="277"/>
                          <a:pt x="0" y="0"/>
                        </a:cubicBezTo>
                        <a:cubicBezTo>
                          <a:pt x="0" y="0"/>
                          <a:pt x="278" y="0"/>
                          <a:pt x="555" y="0"/>
                        </a:cubicBezTo>
                        <a:cubicBezTo>
                          <a:pt x="555" y="0"/>
                          <a:pt x="555" y="0"/>
                          <a:pt x="555" y="0"/>
                        </a:cubicBezTo>
                        <a:cubicBezTo>
                          <a:pt x="555" y="0"/>
                          <a:pt x="555" y="0"/>
                          <a:pt x="555" y="0"/>
                        </a:cubicBezTo>
                        <a:cubicBezTo>
                          <a:pt x="555" y="554"/>
                          <a:pt x="832" y="831"/>
                          <a:pt x="1109" y="1108"/>
                        </a:cubicBezTo>
                        <a:cubicBezTo>
                          <a:pt x="1109" y="1108"/>
                          <a:pt x="1109" y="1108"/>
                          <a:pt x="1109" y="1108"/>
                        </a:cubicBezTo>
                        <a:cubicBezTo>
                          <a:pt x="1109" y="1108"/>
                          <a:pt x="1109" y="1108"/>
                          <a:pt x="1386" y="1108"/>
                        </a:cubicBezTo>
                        <a:cubicBezTo>
                          <a:pt x="1386" y="1108"/>
                          <a:pt x="1386" y="1386"/>
                          <a:pt x="1664" y="1663"/>
                        </a:cubicBezTo>
                        <a:cubicBezTo>
                          <a:pt x="1664" y="1663"/>
                          <a:pt x="1664" y="1940"/>
                          <a:pt x="2218" y="2217"/>
                        </a:cubicBezTo>
                        <a:cubicBezTo>
                          <a:pt x="2218" y="2217"/>
                          <a:pt x="2218" y="2217"/>
                          <a:pt x="2218" y="2217"/>
                        </a:cubicBezTo>
                        <a:cubicBezTo>
                          <a:pt x="2218" y="2217"/>
                          <a:pt x="2218" y="2217"/>
                          <a:pt x="2218" y="2217"/>
                        </a:cubicBezTo>
                        <a:cubicBezTo>
                          <a:pt x="2218" y="2217"/>
                          <a:pt x="2218" y="2217"/>
                          <a:pt x="2218" y="2217"/>
                        </a:cubicBezTo>
                        <a:cubicBezTo>
                          <a:pt x="2218" y="2217"/>
                          <a:pt x="2218" y="2217"/>
                          <a:pt x="2218" y="2217"/>
                        </a:cubicBezTo>
                        <a:cubicBezTo>
                          <a:pt x="2218" y="2217"/>
                          <a:pt x="1664" y="2217"/>
                          <a:pt x="1664" y="2217"/>
                        </a:cubicBezTo>
                        <a:cubicBezTo>
                          <a:pt x="1664" y="2217"/>
                          <a:pt x="1386" y="2217"/>
                          <a:pt x="1109" y="2217"/>
                        </a:cubicBezTo>
                        <a:cubicBezTo>
                          <a:pt x="1109" y="2217"/>
                          <a:pt x="1109" y="2217"/>
                          <a:pt x="1109" y="1940"/>
                        </a:cubicBezTo>
                        <a:cubicBezTo>
                          <a:pt x="1109" y="1940"/>
                          <a:pt x="1109" y="1940"/>
                          <a:pt x="1109" y="1663"/>
                        </a:cubicBezTo>
                        <a:cubicBezTo>
                          <a:pt x="1109" y="1663"/>
                          <a:pt x="1109" y="1386"/>
                          <a:pt x="1109" y="1386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713" name="Freeform 1712">
                    <a:extLst>
                      <a:ext uri="{FF2B5EF4-FFF2-40B4-BE49-F238E27FC236}">
                        <a16:creationId xmlns:a16="http://schemas.microsoft.com/office/drawing/2014/main" id="{975B58A5-3B88-9453-B125-F836B7EB1F66}"/>
                      </a:ext>
                    </a:extLst>
                  </p:cNvPr>
                  <p:cNvSpPr/>
                  <p:nvPr/>
                </p:nvSpPr>
                <p:spPr>
                  <a:xfrm>
                    <a:off x="10476300" y="4098958"/>
                    <a:ext cx="4158" cy="2894"/>
                  </a:xfrm>
                  <a:custGeom>
                    <a:avLst/>
                    <a:gdLst>
                      <a:gd name="connsiteX0" fmla="*/ 1109 w 4158"/>
                      <a:gd name="connsiteY0" fmla="*/ 954 h 2894"/>
                      <a:gd name="connsiteX1" fmla="*/ 832 w 4158"/>
                      <a:gd name="connsiteY1" fmla="*/ 954 h 2894"/>
                      <a:gd name="connsiteX2" fmla="*/ 554 w 4158"/>
                      <a:gd name="connsiteY2" fmla="*/ 954 h 2894"/>
                      <a:gd name="connsiteX3" fmla="*/ 0 w 4158"/>
                      <a:gd name="connsiteY3" fmla="*/ 400 h 2894"/>
                      <a:gd name="connsiteX4" fmla="*/ 0 w 4158"/>
                      <a:gd name="connsiteY4" fmla="*/ 123 h 2894"/>
                      <a:gd name="connsiteX5" fmla="*/ 0 w 4158"/>
                      <a:gd name="connsiteY5" fmla="*/ 123 h 2894"/>
                      <a:gd name="connsiteX6" fmla="*/ 554 w 4158"/>
                      <a:gd name="connsiteY6" fmla="*/ 123 h 2894"/>
                      <a:gd name="connsiteX7" fmla="*/ 2218 w 4158"/>
                      <a:gd name="connsiteY7" fmla="*/ 123 h 2894"/>
                      <a:gd name="connsiteX8" fmla="*/ 2495 w 4158"/>
                      <a:gd name="connsiteY8" fmla="*/ 123 h 2894"/>
                      <a:gd name="connsiteX9" fmla="*/ 2772 w 4158"/>
                      <a:gd name="connsiteY9" fmla="*/ 123 h 2894"/>
                      <a:gd name="connsiteX10" fmla="*/ 3604 w 4158"/>
                      <a:gd name="connsiteY10" fmla="*/ 123 h 2894"/>
                      <a:gd name="connsiteX11" fmla="*/ 4159 w 4158"/>
                      <a:gd name="connsiteY11" fmla="*/ 123 h 2894"/>
                      <a:gd name="connsiteX12" fmla="*/ 4159 w 4158"/>
                      <a:gd name="connsiteY12" fmla="*/ 400 h 2894"/>
                      <a:gd name="connsiteX13" fmla="*/ 4159 w 4158"/>
                      <a:gd name="connsiteY13" fmla="*/ 954 h 2894"/>
                      <a:gd name="connsiteX14" fmla="*/ 4159 w 4158"/>
                      <a:gd name="connsiteY14" fmla="*/ 1786 h 2894"/>
                      <a:gd name="connsiteX15" fmla="*/ 4159 w 4158"/>
                      <a:gd name="connsiteY15" fmla="*/ 2063 h 2894"/>
                      <a:gd name="connsiteX16" fmla="*/ 4159 w 4158"/>
                      <a:gd name="connsiteY16" fmla="*/ 2617 h 2894"/>
                      <a:gd name="connsiteX17" fmla="*/ 3881 w 4158"/>
                      <a:gd name="connsiteY17" fmla="*/ 2895 h 2894"/>
                      <a:gd name="connsiteX18" fmla="*/ 2772 w 4158"/>
                      <a:gd name="connsiteY18" fmla="*/ 2063 h 2894"/>
                      <a:gd name="connsiteX19" fmla="*/ 2218 w 4158"/>
                      <a:gd name="connsiteY19" fmla="*/ 2063 h 2894"/>
                      <a:gd name="connsiteX20" fmla="*/ 1386 w 4158"/>
                      <a:gd name="connsiteY20" fmla="*/ 1509 h 28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4158" h="2894">
                        <a:moveTo>
                          <a:pt x="1109" y="954"/>
                        </a:moveTo>
                        <a:cubicBezTo>
                          <a:pt x="1109" y="954"/>
                          <a:pt x="1109" y="954"/>
                          <a:pt x="832" y="954"/>
                        </a:cubicBezTo>
                        <a:cubicBezTo>
                          <a:pt x="832" y="954"/>
                          <a:pt x="832" y="954"/>
                          <a:pt x="554" y="954"/>
                        </a:cubicBezTo>
                        <a:cubicBezTo>
                          <a:pt x="554" y="954"/>
                          <a:pt x="0" y="677"/>
                          <a:pt x="0" y="400"/>
                        </a:cubicBezTo>
                        <a:cubicBezTo>
                          <a:pt x="0" y="400"/>
                          <a:pt x="0" y="400"/>
                          <a:pt x="0" y="123"/>
                        </a:cubicBezTo>
                        <a:cubicBezTo>
                          <a:pt x="0" y="-154"/>
                          <a:pt x="0" y="123"/>
                          <a:pt x="0" y="123"/>
                        </a:cubicBezTo>
                        <a:cubicBezTo>
                          <a:pt x="0" y="123"/>
                          <a:pt x="278" y="123"/>
                          <a:pt x="554" y="123"/>
                        </a:cubicBezTo>
                        <a:cubicBezTo>
                          <a:pt x="1109" y="123"/>
                          <a:pt x="1664" y="123"/>
                          <a:pt x="2218" y="123"/>
                        </a:cubicBezTo>
                        <a:cubicBezTo>
                          <a:pt x="2218" y="123"/>
                          <a:pt x="2218" y="123"/>
                          <a:pt x="2495" y="123"/>
                        </a:cubicBezTo>
                        <a:cubicBezTo>
                          <a:pt x="2495" y="123"/>
                          <a:pt x="2495" y="123"/>
                          <a:pt x="2772" y="123"/>
                        </a:cubicBezTo>
                        <a:cubicBezTo>
                          <a:pt x="2772" y="123"/>
                          <a:pt x="3327" y="123"/>
                          <a:pt x="3604" y="123"/>
                        </a:cubicBezTo>
                        <a:cubicBezTo>
                          <a:pt x="3604" y="123"/>
                          <a:pt x="3881" y="123"/>
                          <a:pt x="4159" y="123"/>
                        </a:cubicBezTo>
                        <a:cubicBezTo>
                          <a:pt x="4159" y="123"/>
                          <a:pt x="4159" y="123"/>
                          <a:pt x="4159" y="400"/>
                        </a:cubicBezTo>
                        <a:cubicBezTo>
                          <a:pt x="4159" y="400"/>
                          <a:pt x="4159" y="677"/>
                          <a:pt x="4159" y="954"/>
                        </a:cubicBezTo>
                        <a:cubicBezTo>
                          <a:pt x="4159" y="954"/>
                          <a:pt x="4159" y="1509"/>
                          <a:pt x="4159" y="1786"/>
                        </a:cubicBezTo>
                        <a:cubicBezTo>
                          <a:pt x="4159" y="1786"/>
                          <a:pt x="4159" y="1786"/>
                          <a:pt x="4159" y="2063"/>
                        </a:cubicBezTo>
                        <a:cubicBezTo>
                          <a:pt x="4159" y="2063"/>
                          <a:pt x="4159" y="2340"/>
                          <a:pt x="4159" y="2617"/>
                        </a:cubicBezTo>
                        <a:cubicBezTo>
                          <a:pt x="4159" y="2617"/>
                          <a:pt x="4159" y="2895"/>
                          <a:pt x="3881" y="2895"/>
                        </a:cubicBezTo>
                        <a:cubicBezTo>
                          <a:pt x="3327" y="2895"/>
                          <a:pt x="3050" y="2340"/>
                          <a:pt x="2772" y="2063"/>
                        </a:cubicBezTo>
                        <a:cubicBezTo>
                          <a:pt x="2772" y="2063"/>
                          <a:pt x="2495" y="2063"/>
                          <a:pt x="2218" y="2063"/>
                        </a:cubicBezTo>
                        <a:cubicBezTo>
                          <a:pt x="2218" y="2063"/>
                          <a:pt x="1664" y="1786"/>
                          <a:pt x="1386" y="1509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grpSp>
                <p:nvGrpSpPr>
                  <p:cNvPr id="1714" name="Graphic 248">
                    <a:extLst>
                      <a:ext uri="{FF2B5EF4-FFF2-40B4-BE49-F238E27FC236}">
                        <a16:creationId xmlns:a16="http://schemas.microsoft.com/office/drawing/2014/main" id="{B2B940DD-69D2-6715-325B-FC34DDA70136}"/>
                      </a:ext>
                    </a:extLst>
                  </p:cNvPr>
                  <p:cNvGrpSpPr/>
                  <p:nvPr/>
                </p:nvGrpSpPr>
                <p:grpSpPr>
                  <a:xfrm>
                    <a:off x="10482953" y="4080514"/>
                    <a:ext cx="23010" cy="16627"/>
                    <a:chOff x="10482953" y="4080514"/>
                    <a:chExt cx="23010" cy="16627"/>
                  </a:xfrm>
                  <a:grpFill/>
                </p:grpSpPr>
                <p:sp>
                  <p:nvSpPr>
                    <p:cNvPr id="1721" name="Freeform 1720">
                      <a:extLst>
                        <a:ext uri="{FF2B5EF4-FFF2-40B4-BE49-F238E27FC236}">
                          <a16:creationId xmlns:a16="http://schemas.microsoft.com/office/drawing/2014/main" id="{668CD23A-FA64-DAF0-2732-9FDBCB886B4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482953" y="4092707"/>
                      <a:ext cx="3327" cy="4433"/>
                    </a:xfrm>
                    <a:custGeom>
                      <a:avLst/>
                      <a:gdLst>
                        <a:gd name="connsiteX0" fmla="*/ 1109 w 3327"/>
                        <a:gd name="connsiteY0" fmla="*/ 2494 h 4433"/>
                        <a:gd name="connsiteX1" fmla="*/ 555 w 3327"/>
                        <a:gd name="connsiteY1" fmla="*/ 2494 h 4433"/>
                        <a:gd name="connsiteX2" fmla="*/ 0 w 3327"/>
                        <a:gd name="connsiteY2" fmla="*/ 2494 h 4433"/>
                        <a:gd name="connsiteX3" fmla="*/ 0 w 3327"/>
                        <a:gd name="connsiteY3" fmla="*/ 2494 h 4433"/>
                        <a:gd name="connsiteX4" fmla="*/ 0 w 3327"/>
                        <a:gd name="connsiteY4" fmla="*/ 2494 h 4433"/>
                        <a:gd name="connsiteX5" fmla="*/ 278 w 3327"/>
                        <a:gd name="connsiteY5" fmla="*/ 1663 h 4433"/>
                        <a:gd name="connsiteX6" fmla="*/ 278 w 3327"/>
                        <a:gd name="connsiteY6" fmla="*/ 1663 h 4433"/>
                        <a:gd name="connsiteX7" fmla="*/ 278 w 3327"/>
                        <a:gd name="connsiteY7" fmla="*/ 1109 h 4433"/>
                        <a:gd name="connsiteX8" fmla="*/ 278 w 3327"/>
                        <a:gd name="connsiteY8" fmla="*/ 554 h 4433"/>
                        <a:gd name="connsiteX9" fmla="*/ 555 w 3327"/>
                        <a:gd name="connsiteY9" fmla="*/ 0 h 4433"/>
                        <a:gd name="connsiteX10" fmla="*/ 1386 w 3327"/>
                        <a:gd name="connsiteY10" fmla="*/ 0 h 4433"/>
                        <a:gd name="connsiteX11" fmla="*/ 1664 w 3327"/>
                        <a:gd name="connsiteY11" fmla="*/ 554 h 4433"/>
                        <a:gd name="connsiteX12" fmla="*/ 1941 w 3327"/>
                        <a:gd name="connsiteY12" fmla="*/ 554 h 4433"/>
                        <a:gd name="connsiteX13" fmla="*/ 2772 w 3327"/>
                        <a:gd name="connsiteY13" fmla="*/ 1109 h 4433"/>
                        <a:gd name="connsiteX14" fmla="*/ 3327 w 3327"/>
                        <a:gd name="connsiteY14" fmla="*/ 1663 h 4433"/>
                        <a:gd name="connsiteX15" fmla="*/ 3327 w 3327"/>
                        <a:gd name="connsiteY15" fmla="*/ 1663 h 4433"/>
                        <a:gd name="connsiteX16" fmla="*/ 3327 w 3327"/>
                        <a:gd name="connsiteY16" fmla="*/ 2217 h 4433"/>
                        <a:gd name="connsiteX17" fmla="*/ 3327 w 3327"/>
                        <a:gd name="connsiteY17" fmla="*/ 2771 h 4433"/>
                        <a:gd name="connsiteX18" fmla="*/ 3327 w 3327"/>
                        <a:gd name="connsiteY18" fmla="*/ 3048 h 4433"/>
                        <a:gd name="connsiteX19" fmla="*/ 3327 w 3327"/>
                        <a:gd name="connsiteY19" fmla="*/ 3048 h 4433"/>
                        <a:gd name="connsiteX20" fmla="*/ 3327 w 3327"/>
                        <a:gd name="connsiteY20" fmla="*/ 3048 h 4433"/>
                        <a:gd name="connsiteX21" fmla="*/ 3327 w 3327"/>
                        <a:gd name="connsiteY21" fmla="*/ 3603 h 4433"/>
                        <a:gd name="connsiteX22" fmla="*/ 3327 w 3327"/>
                        <a:gd name="connsiteY22" fmla="*/ 4157 h 4433"/>
                        <a:gd name="connsiteX23" fmla="*/ 2772 w 3327"/>
                        <a:gd name="connsiteY23" fmla="*/ 4434 h 4433"/>
                        <a:gd name="connsiteX24" fmla="*/ 2218 w 3327"/>
                        <a:gd name="connsiteY24" fmla="*/ 4434 h 4433"/>
                        <a:gd name="connsiteX25" fmla="*/ 1109 w 3327"/>
                        <a:gd name="connsiteY25" fmla="*/ 3603 h 4433"/>
                        <a:gd name="connsiteX26" fmla="*/ 555 w 3327"/>
                        <a:gd name="connsiteY26" fmla="*/ 3325 h 4433"/>
                        <a:gd name="connsiteX27" fmla="*/ 0 w 3327"/>
                        <a:gd name="connsiteY27" fmla="*/ 2771 h 443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</a:cxnLst>
                      <a:rect l="l" t="t" r="r" b="b"/>
                      <a:pathLst>
                        <a:path w="3327" h="4433">
                          <a:moveTo>
                            <a:pt x="1109" y="2494"/>
                          </a:moveTo>
                          <a:cubicBezTo>
                            <a:pt x="1109" y="2494"/>
                            <a:pt x="832" y="2494"/>
                            <a:pt x="555" y="2494"/>
                          </a:cubicBezTo>
                          <a:cubicBezTo>
                            <a:pt x="555" y="2494"/>
                            <a:pt x="278" y="2494"/>
                            <a:pt x="0" y="2494"/>
                          </a:cubicBezTo>
                          <a:cubicBezTo>
                            <a:pt x="0" y="2494"/>
                            <a:pt x="0" y="2494"/>
                            <a:pt x="0" y="2494"/>
                          </a:cubicBezTo>
                          <a:cubicBezTo>
                            <a:pt x="0" y="2494"/>
                            <a:pt x="0" y="2494"/>
                            <a:pt x="0" y="2494"/>
                          </a:cubicBezTo>
                          <a:cubicBezTo>
                            <a:pt x="0" y="2217"/>
                            <a:pt x="0" y="1940"/>
                            <a:pt x="278" y="1663"/>
                          </a:cubicBezTo>
                          <a:cubicBezTo>
                            <a:pt x="278" y="1663"/>
                            <a:pt x="278" y="1663"/>
                            <a:pt x="278" y="1663"/>
                          </a:cubicBezTo>
                          <a:cubicBezTo>
                            <a:pt x="278" y="1663"/>
                            <a:pt x="278" y="1386"/>
                            <a:pt x="278" y="1109"/>
                          </a:cubicBezTo>
                          <a:cubicBezTo>
                            <a:pt x="278" y="1109"/>
                            <a:pt x="278" y="554"/>
                            <a:pt x="278" y="554"/>
                          </a:cubicBezTo>
                          <a:cubicBezTo>
                            <a:pt x="278" y="554"/>
                            <a:pt x="278" y="0"/>
                            <a:pt x="555" y="0"/>
                          </a:cubicBezTo>
                          <a:cubicBezTo>
                            <a:pt x="555" y="0"/>
                            <a:pt x="1109" y="0"/>
                            <a:pt x="1386" y="0"/>
                          </a:cubicBezTo>
                          <a:cubicBezTo>
                            <a:pt x="1386" y="0"/>
                            <a:pt x="1386" y="277"/>
                            <a:pt x="1664" y="554"/>
                          </a:cubicBezTo>
                          <a:cubicBezTo>
                            <a:pt x="1664" y="554"/>
                            <a:pt x="1664" y="554"/>
                            <a:pt x="1941" y="554"/>
                          </a:cubicBezTo>
                          <a:cubicBezTo>
                            <a:pt x="1941" y="554"/>
                            <a:pt x="2496" y="832"/>
                            <a:pt x="2772" y="1109"/>
                          </a:cubicBezTo>
                          <a:cubicBezTo>
                            <a:pt x="2772" y="1109"/>
                            <a:pt x="3050" y="1386"/>
                            <a:pt x="3327" y="1663"/>
                          </a:cubicBezTo>
                          <a:cubicBezTo>
                            <a:pt x="3327" y="1663"/>
                            <a:pt x="3327" y="1663"/>
                            <a:pt x="3327" y="1663"/>
                          </a:cubicBezTo>
                          <a:cubicBezTo>
                            <a:pt x="3327" y="1663"/>
                            <a:pt x="3327" y="1940"/>
                            <a:pt x="3327" y="2217"/>
                          </a:cubicBezTo>
                          <a:cubicBezTo>
                            <a:pt x="3327" y="2217"/>
                            <a:pt x="3327" y="2494"/>
                            <a:pt x="3327" y="2771"/>
                          </a:cubicBezTo>
                          <a:cubicBezTo>
                            <a:pt x="3327" y="2771"/>
                            <a:pt x="3327" y="3048"/>
                            <a:pt x="3327" y="3048"/>
                          </a:cubicBezTo>
                          <a:cubicBezTo>
                            <a:pt x="3327" y="3048"/>
                            <a:pt x="3327" y="3048"/>
                            <a:pt x="3327" y="3048"/>
                          </a:cubicBezTo>
                          <a:cubicBezTo>
                            <a:pt x="3327" y="3048"/>
                            <a:pt x="3327" y="3048"/>
                            <a:pt x="3327" y="3048"/>
                          </a:cubicBezTo>
                          <a:cubicBezTo>
                            <a:pt x="3327" y="3048"/>
                            <a:pt x="3327" y="3603"/>
                            <a:pt x="3327" y="3603"/>
                          </a:cubicBezTo>
                          <a:cubicBezTo>
                            <a:pt x="3327" y="3603"/>
                            <a:pt x="3327" y="3880"/>
                            <a:pt x="3327" y="4157"/>
                          </a:cubicBezTo>
                          <a:cubicBezTo>
                            <a:pt x="3327" y="4157"/>
                            <a:pt x="3050" y="4434"/>
                            <a:pt x="2772" y="4434"/>
                          </a:cubicBezTo>
                          <a:cubicBezTo>
                            <a:pt x="2772" y="4434"/>
                            <a:pt x="2218" y="4434"/>
                            <a:pt x="2218" y="4434"/>
                          </a:cubicBezTo>
                          <a:cubicBezTo>
                            <a:pt x="1664" y="4434"/>
                            <a:pt x="1386" y="3880"/>
                            <a:pt x="1109" y="3603"/>
                          </a:cubicBezTo>
                          <a:cubicBezTo>
                            <a:pt x="1109" y="3603"/>
                            <a:pt x="832" y="3603"/>
                            <a:pt x="555" y="3325"/>
                          </a:cubicBezTo>
                          <a:cubicBezTo>
                            <a:pt x="555" y="3325"/>
                            <a:pt x="278" y="2771"/>
                            <a:pt x="0" y="2771"/>
                          </a:cubicBez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722" name="Freeform 1721">
                      <a:extLst>
                        <a:ext uri="{FF2B5EF4-FFF2-40B4-BE49-F238E27FC236}">
                          <a16:creationId xmlns:a16="http://schemas.microsoft.com/office/drawing/2014/main" id="{D94955FD-2CF7-5AD4-A028-61D41E091DE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504855" y="4080514"/>
                      <a:ext cx="1108" cy="1108"/>
                    </a:xfrm>
                    <a:custGeom>
                      <a:avLst/>
                      <a:gdLst>
                        <a:gd name="connsiteX0" fmla="*/ 1109 w 1108"/>
                        <a:gd name="connsiteY0" fmla="*/ 554 h 1108"/>
                        <a:gd name="connsiteX1" fmla="*/ 554 w 1108"/>
                        <a:gd name="connsiteY1" fmla="*/ 1108 h 1108"/>
                        <a:gd name="connsiteX2" fmla="*/ 0 w 1108"/>
                        <a:gd name="connsiteY2" fmla="*/ 554 h 1108"/>
                        <a:gd name="connsiteX3" fmla="*/ 554 w 1108"/>
                        <a:gd name="connsiteY3" fmla="*/ 0 h 1108"/>
                        <a:gd name="connsiteX4" fmla="*/ 1109 w 1108"/>
                        <a:gd name="connsiteY4" fmla="*/ 554 h 110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108" h="1108">
                          <a:moveTo>
                            <a:pt x="1109" y="554"/>
                          </a:moveTo>
                          <a:cubicBezTo>
                            <a:pt x="1109" y="861"/>
                            <a:pt x="860" y="1108"/>
                            <a:pt x="554" y="1108"/>
                          </a:cubicBezTo>
                          <a:cubicBezTo>
                            <a:pt x="249" y="1108"/>
                            <a:pt x="0" y="860"/>
                            <a:pt x="0" y="554"/>
                          </a:cubicBezTo>
                          <a:cubicBezTo>
                            <a:pt x="0" y="248"/>
                            <a:pt x="249" y="0"/>
                            <a:pt x="554" y="0"/>
                          </a:cubicBezTo>
                          <a:cubicBezTo>
                            <a:pt x="860" y="0"/>
                            <a:pt x="1109" y="249"/>
                            <a:pt x="1109" y="554"/>
                          </a:cubicBez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</p:grpSp>
              <p:sp>
                <p:nvSpPr>
                  <p:cNvPr id="1715" name="Freeform 1714">
                    <a:extLst>
                      <a:ext uri="{FF2B5EF4-FFF2-40B4-BE49-F238E27FC236}">
                        <a16:creationId xmlns:a16="http://schemas.microsoft.com/office/drawing/2014/main" id="{68AA3C58-F654-D664-DBBF-BC3498088FEE}"/>
                      </a:ext>
                    </a:extLst>
                  </p:cNvPr>
                  <p:cNvSpPr/>
                  <p:nvPr/>
                </p:nvSpPr>
                <p:spPr>
                  <a:xfrm>
                    <a:off x="10464933" y="4079959"/>
                    <a:ext cx="2772" cy="4156"/>
                  </a:xfrm>
                  <a:custGeom>
                    <a:avLst/>
                    <a:gdLst>
                      <a:gd name="connsiteX0" fmla="*/ 1386 w 2772"/>
                      <a:gd name="connsiteY0" fmla="*/ 3602 h 4156"/>
                      <a:gd name="connsiteX1" fmla="*/ 1941 w 2772"/>
                      <a:gd name="connsiteY1" fmla="*/ 2771 h 4156"/>
                      <a:gd name="connsiteX2" fmla="*/ 2218 w 2772"/>
                      <a:gd name="connsiteY2" fmla="*/ 2771 h 4156"/>
                      <a:gd name="connsiteX3" fmla="*/ 2772 w 2772"/>
                      <a:gd name="connsiteY3" fmla="*/ 1940 h 4156"/>
                      <a:gd name="connsiteX4" fmla="*/ 2772 w 2772"/>
                      <a:gd name="connsiteY4" fmla="*/ 1386 h 4156"/>
                      <a:gd name="connsiteX5" fmla="*/ 2772 w 2772"/>
                      <a:gd name="connsiteY5" fmla="*/ 1386 h 4156"/>
                      <a:gd name="connsiteX6" fmla="*/ 1941 w 2772"/>
                      <a:gd name="connsiteY6" fmla="*/ 554 h 4156"/>
                      <a:gd name="connsiteX7" fmla="*/ 1386 w 2772"/>
                      <a:gd name="connsiteY7" fmla="*/ 0 h 4156"/>
                      <a:gd name="connsiteX8" fmla="*/ 832 w 2772"/>
                      <a:gd name="connsiteY8" fmla="*/ 0 h 4156"/>
                      <a:gd name="connsiteX9" fmla="*/ 832 w 2772"/>
                      <a:gd name="connsiteY9" fmla="*/ 831 h 4156"/>
                      <a:gd name="connsiteX10" fmla="*/ 832 w 2772"/>
                      <a:gd name="connsiteY10" fmla="*/ 1663 h 4156"/>
                      <a:gd name="connsiteX11" fmla="*/ 555 w 2772"/>
                      <a:gd name="connsiteY11" fmla="*/ 2217 h 4156"/>
                      <a:gd name="connsiteX12" fmla="*/ 0 w 2772"/>
                      <a:gd name="connsiteY12" fmla="*/ 2217 h 4156"/>
                      <a:gd name="connsiteX13" fmla="*/ 0 w 2772"/>
                      <a:gd name="connsiteY13" fmla="*/ 2217 h 4156"/>
                      <a:gd name="connsiteX14" fmla="*/ 0 w 2772"/>
                      <a:gd name="connsiteY14" fmla="*/ 2217 h 4156"/>
                      <a:gd name="connsiteX15" fmla="*/ 0 w 2772"/>
                      <a:gd name="connsiteY15" fmla="*/ 2217 h 4156"/>
                      <a:gd name="connsiteX16" fmla="*/ 0 w 2772"/>
                      <a:gd name="connsiteY16" fmla="*/ 2217 h 4156"/>
                      <a:gd name="connsiteX17" fmla="*/ 0 w 2772"/>
                      <a:gd name="connsiteY17" fmla="*/ 3325 h 4156"/>
                      <a:gd name="connsiteX18" fmla="*/ 0 w 2772"/>
                      <a:gd name="connsiteY18" fmla="*/ 3880 h 4156"/>
                      <a:gd name="connsiteX19" fmla="*/ 0 w 2772"/>
                      <a:gd name="connsiteY19" fmla="*/ 3880 h 4156"/>
                      <a:gd name="connsiteX20" fmla="*/ 555 w 2772"/>
                      <a:gd name="connsiteY20" fmla="*/ 4157 h 4156"/>
                      <a:gd name="connsiteX21" fmla="*/ 1109 w 2772"/>
                      <a:gd name="connsiteY21" fmla="*/ 4157 h 4156"/>
                      <a:gd name="connsiteX22" fmla="*/ 1109 w 2772"/>
                      <a:gd name="connsiteY22" fmla="*/ 4157 h 4156"/>
                      <a:gd name="connsiteX23" fmla="*/ 1664 w 2772"/>
                      <a:gd name="connsiteY23" fmla="*/ 4157 h 4156"/>
                      <a:gd name="connsiteX24" fmla="*/ 2218 w 2772"/>
                      <a:gd name="connsiteY24" fmla="*/ 4157 h 4156"/>
                      <a:gd name="connsiteX25" fmla="*/ 2218 w 2772"/>
                      <a:gd name="connsiteY25" fmla="*/ 3880 h 4156"/>
                      <a:gd name="connsiteX26" fmla="*/ 2218 w 2772"/>
                      <a:gd name="connsiteY26" fmla="*/ 3602 h 4156"/>
                      <a:gd name="connsiteX27" fmla="*/ 2218 w 2772"/>
                      <a:gd name="connsiteY27" fmla="*/ 3602 h 4156"/>
                      <a:gd name="connsiteX28" fmla="*/ 2218 w 2772"/>
                      <a:gd name="connsiteY28" fmla="*/ 3602 h 41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</a:cxnLst>
                    <a:rect l="l" t="t" r="r" b="b"/>
                    <a:pathLst>
                      <a:path w="2772" h="4156">
                        <a:moveTo>
                          <a:pt x="1386" y="3602"/>
                        </a:moveTo>
                        <a:cubicBezTo>
                          <a:pt x="1386" y="3325"/>
                          <a:pt x="1386" y="3048"/>
                          <a:pt x="1941" y="2771"/>
                        </a:cubicBezTo>
                        <a:cubicBezTo>
                          <a:pt x="1941" y="2771"/>
                          <a:pt x="1941" y="2771"/>
                          <a:pt x="2218" y="2771"/>
                        </a:cubicBezTo>
                        <a:cubicBezTo>
                          <a:pt x="2218" y="2771"/>
                          <a:pt x="2496" y="2217"/>
                          <a:pt x="2772" y="1940"/>
                        </a:cubicBezTo>
                        <a:cubicBezTo>
                          <a:pt x="2772" y="1940"/>
                          <a:pt x="2772" y="1663"/>
                          <a:pt x="2772" y="1386"/>
                        </a:cubicBezTo>
                        <a:cubicBezTo>
                          <a:pt x="2772" y="1386"/>
                          <a:pt x="2772" y="1386"/>
                          <a:pt x="2772" y="1386"/>
                        </a:cubicBezTo>
                        <a:cubicBezTo>
                          <a:pt x="2496" y="1109"/>
                          <a:pt x="2218" y="831"/>
                          <a:pt x="1941" y="554"/>
                        </a:cubicBezTo>
                        <a:cubicBezTo>
                          <a:pt x="1941" y="554"/>
                          <a:pt x="1664" y="277"/>
                          <a:pt x="1386" y="0"/>
                        </a:cubicBezTo>
                        <a:cubicBezTo>
                          <a:pt x="1386" y="0"/>
                          <a:pt x="832" y="0"/>
                          <a:pt x="832" y="0"/>
                        </a:cubicBezTo>
                        <a:cubicBezTo>
                          <a:pt x="832" y="0"/>
                          <a:pt x="832" y="554"/>
                          <a:pt x="832" y="831"/>
                        </a:cubicBezTo>
                        <a:cubicBezTo>
                          <a:pt x="832" y="831"/>
                          <a:pt x="832" y="1386"/>
                          <a:pt x="832" y="1663"/>
                        </a:cubicBezTo>
                        <a:cubicBezTo>
                          <a:pt x="832" y="1663"/>
                          <a:pt x="832" y="1940"/>
                          <a:pt x="555" y="2217"/>
                        </a:cubicBezTo>
                        <a:cubicBezTo>
                          <a:pt x="555" y="2217"/>
                          <a:pt x="278" y="2217"/>
                          <a:pt x="0" y="2217"/>
                        </a:cubicBezTo>
                        <a:cubicBezTo>
                          <a:pt x="0" y="2217"/>
                          <a:pt x="0" y="2217"/>
                          <a:pt x="0" y="2217"/>
                        </a:cubicBezTo>
                        <a:cubicBezTo>
                          <a:pt x="0" y="2217"/>
                          <a:pt x="0" y="2217"/>
                          <a:pt x="0" y="2217"/>
                        </a:cubicBezTo>
                        <a:cubicBezTo>
                          <a:pt x="0" y="2217"/>
                          <a:pt x="0" y="2217"/>
                          <a:pt x="0" y="2217"/>
                        </a:cubicBezTo>
                        <a:cubicBezTo>
                          <a:pt x="0" y="2217"/>
                          <a:pt x="0" y="2217"/>
                          <a:pt x="0" y="2217"/>
                        </a:cubicBezTo>
                        <a:cubicBezTo>
                          <a:pt x="0" y="2494"/>
                          <a:pt x="0" y="2771"/>
                          <a:pt x="0" y="3325"/>
                        </a:cubicBezTo>
                        <a:cubicBezTo>
                          <a:pt x="0" y="3325"/>
                          <a:pt x="0" y="3602"/>
                          <a:pt x="0" y="3880"/>
                        </a:cubicBezTo>
                        <a:cubicBezTo>
                          <a:pt x="0" y="3880"/>
                          <a:pt x="0" y="3880"/>
                          <a:pt x="0" y="3880"/>
                        </a:cubicBezTo>
                        <a:cubicBezTo>
                          <a:pt x="0" y="3880"/>
                          <a:pt x="0" y="4157"/>
                          <a:pt x="555" y="4157"/>
                        </a:cubicBezTo>
                        <a:cubicBezTo>
                          <a:pt x="555" y="4157"/>
                          <a:pt x="832" y="4157"/>
                          <a:pt x="1109" y="4157"/>
                        </a:cubicBezTo>
                        <a:cubicBezTo>
                          <a:pt x="1109" y="4157"/>
                          <a:pt x="1109" y="4157"/>
                          <a:pt x="1109" y="4157"/>
                        </a:cubicBezTo>
                        <a:cubicBezTo>
                          <a:pt x="1109" y="4157"/>
                          <a:pt x="1386" y="4157"/>
                          <a:pt x="1664" y="4157"/>
                        </a:cubicBezTo>
                        <a:cubicBezTo>
                          <a:pt x="1664" y="4157"/>
                          <a:pt x="1941" y="4157"/>
                          <a:pt x="2218" y="4157"/>
                        </a:cubicBezTo>
                        <a:cubicBezTo>
                          <a:pt x="2496" y="4157"/>
                          <a:pt x="2218" y="4157"/>
                          <a:pt x="2218" y="3880"/>
                        </a:cubicBezTo>
                        <a:cubicBezTo>
                          <a:pt x="2218" y="3880"/>
                          <a:pt x="2218" y="3880"/>
                          <a:pt x="2218" y="3602"/>
                        </a:cubicBezTo>
                        <a:cubicBezTo>
                          <a:pt x="2218" y="3602"/>
                          <a:pt x="2218" y="3602"/>
                          <a:pt x="2218" y="3602"/>
                        </a:cubicBezTo>
                        <a:cubicBezTo>
                          <a:pt x="2218" y="3602"/>
                          <a:pt x="2218" y="3602"/>
                          <a:pt x="2218" y="3602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716" name="Freeform 1715">
                    <a:extLst>
                      <a:ext uri="{FF2B5EF4-FFF2-40B4-BE49-F238E27FC236}">
                        <a16:creationId xmlns:a16="http://schemas.microsoft.com/office/drawing/2014/main" id="{EBA69787-6281-9E1F-0A5A-196267C4F0F2}"/>
                      </a:ext>
                    </a:extLst>
                  </p:cNvPr>
                  <p:cNvSpPr/>
                  <p:nvPr/>
                </p:nvSpPr>
                <p:spPr>
                  <a:xfrm>
                    <a:off x="10461052" y="4060160"/>
                    <a:ext cx="5822" cy="5388"/>
                  </a:xfrm>
                  <a:custGeom>
                    <a:avLst/>
                    <a:gdLst>
                      <a:gd name="connsiteX0" fmla="*/ 4159 w 5822"/>
                      <a:gd name="connsiteY0" fmla="*/ 3726 h 5388"/>
                      <a:gd name="connsiteX1" fmla="*/ 3881 w 5822"/>
                      <a:gd name="connsiteY1" fmla="*/ 3726 h 5388"/>
                      <a:gd name="connsiteX2" fmla="*/ 3604 w 5822"/>
                      <a:gd name="connsiteY2" fmla="*/ 3172 h 5388"/>
                      <a:gd name="connsiteX3" fmla="*/ 3327 w 5822"/>
                      <a:gd name="connsiteY3" fmla="*/ 3172 h 5388"/>
                      <a:gd name="connsiteX4" fmla="*/ 3050 w 5822"/>
                      <a:gd name="connsiteY4" fmla="*/ 2617 h 5388"/>
                      <a:gd name="connsiteX5" fmla="*/ 1664 w 5822"/>
                      <a:gd name="connsiteY5" fmla="*/ 954 h 5388"/>
                      <a:gd name="connsiteX6" fmla="*/ 1109 w 5822"/>
                      <a:gd name="connsiteY6" fmla="*/ 677 h 5388"/>
                      <a:gd name="connsiteX7" fmla="*/ 278 w 5822"/>
                      <a:gd name="connsiteY7" fmla="*/ 677 h 5388"/>
                      <a:gd name="connsiteX8" fmla="*/ 0 w 5822"/>
                      <a:gd name="connsiteY8" fmla="*/ 677 h 5388"/>
                      <a:gd name="connsiteX9" fmla="*/ 0 w 5822"/>
                      <a:gd name="connsiteY9" fmla="*/ 123 h 5388"/>
                      <a:gd name="connsiteX10" fmla="*/ 554 w 5822"/>
                      <a:gd name="connsiteY10" fmla="*/ 123 h 5388"/>
                      <a:gd name="connsiteX11" fmla="*/ 1109 w 5822"/>
                      <a:gd name="connsiteY11" fmla="*/ 123 h 5388"/>
                      <a:gd name="connsiteX12" fmla="*/ 1386 w 5822"/>
                      <a:gd name="connsiteY12" fmla="*/ 123 h 5388"/>
                      <a:gd name="connsiteX13" fmla="*/ 1664 w 5822"/>
                      <a:gd name="connsiteY13" fmla="*/ 123 h 5388"/>
                      <a:gd name="connsiteX14" fmla="*/ 2772 w 5822"/>
                      <a:gd name="connsiteY14" fmla="*/ 123 h 5388"/>
                      <a:gd name="connsiteX15" fmla="*/ 3604 w 5822"/>
                      <a:gd name="connsiteY15" fmla="*/ 677 h 5388"/>
                      <a:gd name="connsiteX16" fmla="*/ 3604 w 5822"/>
                      <a:gd name="connsiteY16" fmla="*/ 954 h 5388"/>
                      <a:gd name="connsiteX17" fmla="*/ 4159 w 5822"/>
                      <a:gd name="connsiteY17" fmla="*/ 1232 h 5388"/>
                      <a:gd name="connsiteX18" fmla="*/ 5267 w 5822"/>
                      <a:gd name="connsiteY18" fmla="*/ 2895 h 5388"/>
                      <a:gd name="connsiteX19" fmla="*/ 5267 w 5822"/>
                      <a:gd name="connsiteY19" fmla="*/ 3172 h 5388"/>
                      <a:gd name="connsiteX20" fmla="*/ 5545 w 5822"/>
                      <a:gd name="connsiteY20" fmla="*/ 3449 h 5388"/>
                      <a:gd name="connsiteX21" fmla="*/ 5822 w 5822"/>
                      <a:gd name="connsiteY21" fmla="*/ 4280 h 5388"/>
                      <a:gd name="connsiteX22" fmla="*/ 5822 w 5822"/>
                      <a:gd name="connsiteY22" fmla="*/ 4834 h 5388"/>
                      <a:gd name="connsiteX23" fmla="*/ 5267 w 5822"/>
                      <a:gd name="connsiteY23" fmla="*/ 5388 h 5388"/>
                      <a:gd name="connsiteX24" fmla="*/ 4990 w 5822"/>
                      <a:gd name="connsiteY24" fmla="*/ 5388 h 5388"/>
                      <a:gd name="connsiteX25" fmla="*/ 4990 w 5822"/>
                      <a:gd name="connsiteY25" fmla="*/ 5388 h 5388"/>
                      <a:gd name="connsiteX26" fmla="*/ 4713 w 5822"/>
                      <a:gd name="connsiteY26" fmla="*/ 5388 h 5388"/>
                      <a:gd name="connsiteX27" fmla="*/ 4436 w 5822"/>
                      <a:gd name="connsiteY27" fmla="*/ 4834 h 5388"/>
                      <a:gd name="connsiteX28" fmla="*/ 4436 w 5822"/>
                      <a:gd name="connsiteY28" fmla="*/ 4280 h 53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</a:cxnLst>
                    <a:rect l="l" t="t" r="r" b="b"/>
                    <a:pathLst>
                      <a:path w="5822" h="5388">
                        <a:moveTo>
                          <a:pt x="4159" y="3726"/>
                        </a:moveTo>
                        <a:cubicBezTo>
                          <a:pt x="4159" y="3726"/>
                          <a:pt x="4159" y="3726"/>
                          <a:pt x="3881" y="3726"/>
                        </a:cubicBezTo>
                        <a:cubicBezTo>
                          <a:pt x="3881" y="3726"/>
                          <a:pt x="3881" y="3449"/>
                          <a:pt x="3604" y="3172"/>
                        </a:cubicBezTo>
                        <a:cubicBezTo>
                          <a:pt x="3604" y="3172"/>
                          <a:pt x="3604" y="3172"/>
                          <a:pt x="3327" y="3172"/>
                        </a:cubicBezTo>
                        <a:cubicBezTo>
                          <a:pt x="3327" y="3172"/>
                          <a:pt x="3327" y="2617"/>
                          <a:pt x="3050" y="2617"/>
                        </a:cubicBezTo>
                        <a:cubicBezTo>
                          <a:pt x="2772" y="2063"/>
                          <a:pt x="2218" y="1509"/>
                          <a:pt x="1664" y="954"/>
                        </a:cubicBezTo>
                        <a:cubicBezTo>
                          <a:pt x="1664" y="954"/>
                          <a:pt x="1386" y="954"/>
                          <a:pt x="1109" y="677"/>
                        </a:cubicBezTo>
                        <a:cubicBezTo>
                          <a:pt x="1109" y="677"/>
                          <a:pt x="554" y="677"/>
                          <a:pt x="278" y="677"/>
                        </a:cubicBezTo>
                        <a:cubicBezTo>
                          <a:pt x="278" y="677"/>
                          <a:pt x="278" y="677"/>
                          <a:pt x="0" y="677"/>
                        </a:cubicBezTo>
                        <a:cubicBezTo>
                          <a:pt x="0" y="677"/>
                          <a:pt x="0" y="400"/>
                          <a:pt x="0" y="123"/>
                        </a:cubicBezTo>
                        <a:cubicBezTo>
                          <a:pt x="0" y="-154"/>
                          <a:pt x="278" y="123"/>
                          <a:pt x="554" y="123"/>
                        </a:cubicBezTo>
                        <a:cubicBezTo>
                          <a:pt x="554" y="123"/>
                          <a:pt x="832" y="123"/>
                          <a:pt x="1109" y="123"/>
                        </a:cubicBezTo>
                        <a:cubicBezTo>
                          <a:pt x="1109" y="123"/>
                          <a:pt x="1109" y="123"/>
                          <a:pt x="1386" y="123"/>
                        </a:cubicBezTo>
                        <a:cubicBezTo>
                          <a:pt x="1386" y="123"/>
                          <a:pt x="1386" y="123"/>
                          <a:pt x="1664" y="123"/>
                        </a:cubicBezTo>
                        <a:cubicBezTo>
                          <a:pt x="1941" y="123"/>
                          <a:pt x="2495" y="123"/>
                          <a:pt x="2772" y="123"/>
                        </a:cubicBezTo>
                        <a:cubicBezTo>
                          <a:pt x="3050" y="123"/>
                          <a:pt x="3327" y="123"/>
                          <a:pt x="3604" y="677"/>
                        </a:cubicBezTo>
                        <a:cubicBezTo>
                          <a:pt x="3604" y="677"/>
                          <a:pt x="3604" y="677"/>
                          <a:pt x="3604" y="954"/>
                        </a:cubicBezTo>
                        <a:cubicBezTo>
                          <a:pt x="3604" y="954"/>
                          <a:pt x="3881" y="1232"/>
                          <a:pt x="4159" y="1232"/>
                        </a:cubicBezTo>
                        <a:cubicBezTo>
                          <a:pt x="4713" y="1509"/>
                          <a:pt x="4990" y="2063"/>
                          <a:pt x="5267" y="2895"/>
                        </a:cubicBezTo>
                        <a:cubicBezTo>
                          <a:pt x="5267" y="2895"/>
                          <a:pt x="5267" y="3172"/>
                          <a:pt x="5267" y="3172"/>
                        </a:cubicBezTo>
                        <a:cubicBezTo>
                          <a:pt x="5267" y="3172"/>
                          <a:pt x="5267" y="3172"/>
                          <a:pt x="5545" y="3449"/>
                        </a:cubicBezTo>
                        <a:cubicBezTo>
                          <a:pt x="5545" y="3449"/>
                          <a:pt x="5545" y="4003"/>
                          <a:pt x="5822" y="4280"/>
                        </a:cubicBezTo>
                        <a:cubicBezTo>
                          <a:pt x="5822" y="4280"/>
                          <a:pt x="5822" y="4557"/>
                          <a:pt x="5822" y="4834"/>
                        </a:cubicBezTo>
                        <a:cubicBezTo>
                          <a:pt x="5822" y="4834"/>
                          <a:pt x="5545" y="5388"/>
                          <a:pt x="5267" y="5388"/>
                        </a:cubicBezTo>
                        <a:cubicBezTo>
                          <a:pt x="5267" y="5388"/>
                          <a:pt x="5267" y="5388"/>
                          <a:pt x="4990" y="5388"/>
                        </a:cubicBezTo>
                        <a:cubicBezTo>
                          <a:pt x="4990" y="5388"/>
                          <a:pt x="4990" y="5388"/>
                          <a:pt x="4990" y="5388"/>
                        </a:cubicBezTo>
                        <a:cubicBezTo>
                          <a:pt x="4990" y="5388"/>
                          <a:pt x="4990" y="5388"/>
                          <a:pt x="4713" y="5388"/>
                        </a:cubicBezTo>
                        <a:cubicBezTo>
                          <a:pt x="4713" y="5388"/>
                          <a:pt x="4436" y="5111"/>
                          <a:pt x="4436" y="4834"/>
                        </a:cubicBezTo>
                        <a:cubicBezTo>
                          <a:pt x="4436" y="4834"/>
                          <a:pt x="4436" y="4557"/>
                          <a:pt x="4436" y="4280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717" name="Freeform 1716">
                    <a:extLst>
                      <a:ext uri="{FF2B5EF4-FFF2-40B4-BE49-F238E27FC236}">
                        <a16:creationId xmlns:a16="http://schemas.microsoft.com/office/drawing/2014/main" id="{EA78D2E9-7E80-B999-E0E9-4F168340BE5E}"/>
                      </a:ext>
                    </a:extLst>
                  </p:cNvPr>
                  <p:cNvSpPr/>
                  <p:nvPr/>
                </p:nvSpPr>
                <p:spPr>
                  <a:xfrm>
                    <a:off x="10470755" y="4055572"/>
                    <a:ext cx="1108" cy="1940"/>
                  </a:xfrm>
                  <a:custGeom>
                    <a:avLst/>
                    <a:gdLst>
                      <a:gd name="connsiteX0" fmla="*/ 554 w 1108"/>
                      <a:gd name="connsiteY0" fmla="*/ 1940 h 1940"/>
                      <a:gd name="connsiteX1" fmla="*/ 554 w 1108"/>
                      <a:gd name="connsiteY1" fmla="*/ 1386 h 1940"/>
                      <a:gd name="connsiteX2" fmla="*/ 554 w 1108"/>
                      <a:gd name="connsiteY2" fmla="*/ 832 h 1940"/>
                      <a:gd name="connsiteX3" fmla="*/ 554 w 1108"/>
                      <a:gd name="connsiteY3" fmla="*/ 554 h 1940"/>
                      <a:gd name="connsiteX4" fmla="*/ 554 w 1108"/>
                      <a:gd name="connsiteY4" fmla="*/ 554 h 1940"/>
                      <a:gd name="connsiteX5" fmla="*/ 832 w 1108"/>
                      <a:gd name="connsiteY5" fmla="*/ 554 h 1940"/>
                      <a:gd name="connsiteX6" fmla="*/ 832 w 1108"/>
                      <a:gd name="connsiteY6" fmla="*/ 554 h 1940"/>
                      <a:gd name="connsiteX7" fmla="*/ 832 w 1108"/>
                      <a:gd name="connsiteY7" fmla="*/ 554 h 1940"/>
                      <a:gd name="connsiteX8" fmla="*/ 832 w 1108"/>
                      <a:gd name="connsiteY8" fmla="*/ 554 h 1940"/>
                      <a:gd name="connsiteX9" fmla="*/ 832 w 1108"/>
                      <a:gd name="connsiteY9" fmla="*/ 554 h 1940"/>
                      <a:gd name="connsiteX10" fmla="*/ 1109 w 1108"/>
                      <a:gd name="connsiteY10" fmla="*/ 554 h 1940"/>
                      <a:gd name="connsiteX11" fmla="*/ 1109 w 1108"/>
                      <a:gd name="connsiteY11" fmla="*/ 554 h 1940"/>
                      <a:gd name="connsiteX12" fmla="*/ 1109 w 1108"/>
                      <a:gd name="connsiteY12" fmla="*/ 1109 h 1940"/>
                      <a:gd name="connsiteX13" fmla="*/ 1109 w 1108"/>
                      <a:gd name="connsiteY13" fmla="*/ 1109 h 1940"/>
                      <a:gd name="connsiteX14" fmla="*/ 1109 w 1108"/>
                      <a:gd name="connsiteY14" fmla="*/ 1109 h 1940"/>
                      <a:gd name="connsiteX15" fmla="*/ 1109 w 1108"/>
                      <a:gd name="connsiteY15" fmla="*/ 1109 h 1940"/>
                      <a:gd name="connsiteX16" fmla="*/ 1109 w 1108"/>
                      <a:gd name="connsiteY16" fmla="*/ 1109 h 1940"/>
                      <a:gd name="connsiteX17" fmla="*/ 1109 w 1108"/>
                      <a:gd name="connsiteY17" fmla="*/ 1109 h 1940"/>
                      <a:gd name="connsiteX18" fmla="*/ 1109 w 1108"/>
                      <a:gd name="connsiteY18" fmla="*/ 1109 h 1940"/>
                      <a:gd name="connsiteX19" fmla="*/ 1109 w 1108"/>
                      <a:gd name="connsiteY19" fmla="*/ 1109 h 1940"/>
                      <a:gd name="connsiteX20" fmla="*/ 1109 w 1108"/>
                      <a:gd name="connsiteY20" fmla="*/ 1109 h 1940"/>
                      <a:gd name="connsiteX21" fmla="*/ 554 w 1108"/>
                      <a:gd name="connsiteY21" fmla="*/ 1109 h 1940"/>
                      <a:gd name="connsiteX22" fmla="*/ 0 w 1108"/>
                      <a:gd name="connsiteY22" fmla="*/ 1109 h 1940"/>
                      <a:gd name="connsiteX23" fmla="*/ 0 w 1108"/>
                      <a:gd name="connsiteY23" fmla="*/ 1109 h 1940"/>
                      <a:gd name="connsiteX24" fmla="*/ 0 w 1108"/>
                      <a:gd name="connsiteY24" fmla="*/ 1109 h 1940"/>
                      <a:gd name="connsiteX25" fmla="*/ 0 w 1108"/>
                      <a:gd name="connsiteY25" fmla="*/ 554 h 1940"/>
                      <a:gd name="connsiteX26" fmla="*/ 0 w 1108"/>
                      <a:gd name="connsiteY26" fmla="*/ 0 h 19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</a:cxnLst>
                    <a:rect l="l" t="t" r="r" b="b"/>
                    <a:pathLst>
                      <a:path w="1108" h="1940">
                        <a:moveTo>
                          <a:pt x="554" y="1940"/>
                        </a:moveTo>
                        <a:cubicBezTo>
                          <a:pt x="554" y="1940"/>
                          <a:pt x="554" y="1663"/>
                          <a:pt x="554" y="1386"/>
                        </a:cubicBezTo>
                        <a:cubicBezTo>
                          <a:pt x="554" y="1386"/>
                          <a:pt x="554" y="1109"/>
                          <a:pt x="554" y="832"/>
                        </a:cubicBezTo>
                        <a:cubicBezTo>
                          <a:pt x="554" y="832"/>
                          <a:pt x="554" y="832"/>
                          <a:pt x="554" y="554"/>
                        </a:cubicBezTo>
                        <a:cubicBezTo>
                          <a:pt x="554" y="554"/>
                          <a:pt x="554" y="554"/>
                          <a:pt x="554" y="554"/>
                        </a:cubicBezTo>
                        <a:cubicBezTo>
                          <a:pt x="554" y="554"/>
                          <a:pt x="554" y="554"/>
                          <a:pt x="832" y="554"/>
                        </a:cubicBezTo>
                        <a:cubicBezTo>
                          <a:pt x="832" y="554"/>
                          <a:pt x="832" y="554"/>
                          <a:pt x="832" y="554"/>
                        </a:cubicBezTo>
                        <a:cubicBezTo>
                          <a:pt x="832" y="554"/>
                          <a:pt x="832" y="554"/>
                          <a:pt x="832" y="554"/>
                        </a:cubicBezTo>
                        <a:cubicBezTo>
                          <a:pt x="832" y="554"/>
                          <a:pt x="832" y="554"/>
                          <a:pt x="832" y="554"/>
                        </a:cubicBezTo>
                        <a:cubicBezTo>
                          <a:pt x="832" y="554"/>
                          <a:pt x="832" y="554"/>
                          <a:pt x="832" y="554"/>
                        </a:cubicBezTo>
                        <a:cubicBezTo>
                          <a:pt x="832" y="554"/>
                          <a:pt x="1109" y="554"/>
                          <a:pt x="1109" y="554"/>
                        </a:cubicBezTo>
                        <a:cubicBezTo>
                          <a:pt x="1109" y="554"/>
                          <a:pt x="1109" y="554"/>
                          <a:pt x="1109" y="554"/>
                        </a:cubicBezTo>
                        <a:cubicBezTo>
                          <a:pt x="1109" y="554"/>
                          <a:pt x="1109" y="1109"/>
                          <a:pt x="1109" y="1109"/>
                        </a:cubicBezTo>
                        <a:cubicBezTo>
                          <a:pt x="1109" y="1109"/>
                          <a:pt x="1109" y="1109"/>
                          <a:pt x="1109" y="1109"/>
                        </a:cubicBezTo>
                        <a:cubicBezTo>
                          <a:pt x="1109" y="1109"/>
                          <a:pt x="1109" y="1109"/>
                          <a:pt x="1109" y="1109"/>
                        </a:cubicBezTo>
                        <a:cubicBezTo>
                          <a:pt x="1109" y="1109"/>
                          <a:pt x="1109" y="1109"/>
                          <a:pt x="1109" y="1109"/>
                        </a:cubicBezTo>
                        <a:cubicBezTo>
                          <a:pt x="1109" y="1109"/>
                          <a:pt x="1109" y="1109"/>
                          <a:pt x="1109" y="1109"/>
                        </a:cubicBezTo>
                        <a:cubicBezTo>
                          <a:pt x="1109" y="1109"/>
                          <a:pt x="1109" y="1109"/>
                          <a:pt x="1109" y="1109"/>
                        </a:cubicBezTo>
                        <a:cubicBezTo>
                          <a:pt x="1109" y="1109"/>
                          <a:pt x="1109" y="1109"/>
                          <a:pt x="1109" y="1109"/>
                        </a:cubicBezTo>
                        <a:cubicBezTo>
                          <a:pt x="1109" y="1109"/>
                          <a:pt x="1109" y="1109"/>
                          <a:pt x="1109" y="1109"/>
                        </a:cubicBezTo>
                        <a:cubicBezTo>
                          <a:pt x="1109" y="1109"/>
                          <a:pt x="1109" y="1109"/>
                          <a:pt x="1109" y="1109"/>
                        </a:cubicBezTo>
                        <a:cubicBezTo>
                          <a:pt x="1109" y="1109"/>
                          <a:pt x="832" y="1109"/>
                          <a:pt x="554" y="1109"/>
                        </a:cubicBezTo>
                        <a:cubicBezTo>
                          <a:pt x="554" y="1109"/>
                          <a:pt x="278" y="1109"/>
                          <a:pt x="0" y="1109"/>
                        </a:cubicBezTo>
                        <a:cubicBezTo>
                          <a:pt x="0" y="1109"/>
                          <a:pt x="0" y="1109"/>
                          <a:pt x="0" y="1109"/>
                        </a:cubicBezTo>
                        <a:cubicBezTo>
                          <a:pt x="0" y="1109"/>
                          <a:pt x="0" y="1109"/>
                          <a:pt x="0" y="1109"/>
                        </a:cubicBezTo>
                        <a:cubicBezTo>
                          <a:pt x="0" y="1109"/>
                          <a:pt x="0" y="554"/>
                          <a:pt x="0" y="554"/>
                        </a:cubicBezTo>
                        <a:cubicBezTo>
                          <a:pt x="0" y="554"/>
                          <a:pt x="0" y="277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718" name="Freeform 1717">
                    <a:extLst>
                      <a:ext uri="{FF2B5EF4-FFF2-40B4-BE49-F238E27FC236}">
                        <a16:creationId xmlns:a16="http://schemas.microsoft.com/office/drawing/2014/main" id="{AF7C46FA-27B1-862A-E834-8849B9AF6812}"/>
                      </a:ext>
                    </a:extLst>
                  </p:cNvPr>
                  <p:cNvSpPr/>
                  <p:nvPr/>
                </p:nvSpPr>
                <p:spPr>
                  <a:xfrm>
                    <a:off x="10458834" y="4028969"/>
                    <a:ext cx="5822" cy="4156"/>
                  </a:xfrm>
                  <a:custGeom>
                    <a:avLst/>
                    <a:gdLst>
                      <a:gd name="connsiteX0" fmla="*/ 278 w 5822"/>
                      <a:gd name="connsiteY0" fmla="*/ 2217 h 4156"/>
                      <a:gd name="connsiteX1" fmla="*/ 278 w 5822"/>
                      <a:gd name="connsiteY1" fmla="*/ 1386 h 4156"/>
                      <a:gd name="connsiteX2" fmla="*/ 278 w 5822"/>
                      <a:gd name="connsiteY2" fmla="*/ 1109 h 4156"/>
                      <a:gd name="connsiteX3" fmla="*/ 0 w 5822"/>
                      <a:gd name="connsiteY3" fmla="*/ 0 h 4156"/>
                      <a:gd name="connsiteX4" fmla="*/ 0 w 5822"/>
                      <a:gd name="connsiteY4" fmla="*/ 0 h 4156"/>
                      <a:gd name="connsiteX5" fmla="*/ 0 w 5822"/>
                      <a:gd name="connsiteY5" fmla="*/ 0 h 4156"/>
                      <a:gd name="connsiteX6" fmla="*/ 554 w 5822"/>
                      <a:gd name="connsiteY6" fmla="*/ 832 h 4156"/>
                      <a:gd name="connsiteX7" fmla="*/ 1664 w 5822"/>
                      <a:gd name="connsiteY7" fmla="*/ 1386 h 4156"/>
                      <a:gd name="connsiteX8" fmla="*/ 2772 w 5822"/>
                      <a:gd name="connsiteY8" fmla="*/ 1386 h 4156"/>
                      <a:gd name="connsiteX9" fmla="*/ 4159 w 5822"/>
                      <a:gd name="connsiteY9" fmla="*/ 1386 h 4156"/>
                      <a:gd name="connsiteX10" fmla="*/ 4713 w 5822"/>
                      <a:gd name="connsiteY10" fmla="*/ 1109 h 4156"/>
                      <a:gd name="connsiteX11" fmla="*/ 5822 w 5822"/>
                      <a:gd name="connsiteY11" fmla="*/ 1109 h 4156"/>
                      <a:gd name="connsiteX12" fmla="*/ 5822 w 5822"/>
                      <a:gd name="connsiteY12" fmla="*/ 1109 h 4156"/>
                      <a:gd name="connsiteX13" fmla="*/ 5822 w 5822"/>
                      <a:gd name="connsiteY13" fmla="*/ 1109 h 4156"/>
                      <a:gd name="connsiteX14" fmla="*/ 5545 w 5822"/>
                      <a:gd name="connsiteY14" fmla="*/ 1663 h 4156"/>
                      <a:gd name="connsiteX15" fmla="*/ 5268 w 5822"/>
                      <a:gd name="connsiteY15" fmla="*/ 1663 h 4156"/>
                      <a:gd name="connsiteX16" fmla="*/ 4990 w 5822"/>
                      <a:gd name="connsiteY16" fmla="*/ 1940 h 4156"/>
                      <a:gd name="connsiteX17" fmla="*/ 4436 w 5822"/>
                      <a:gd name="connsiteY17" fmla="*/ 2494 h 4156"/>
                      <a:gd name="connsiteX18" fmla="*/ 4159 w 5822"/>
                      <a:gd name="connsiteY18" fmla="*/ 3048 h 4156"/>
                      <a:gd name="connsiteX19" fmla="*/ 4159 w 5822"/>
                      <a:gd name="connsiteY19" fmla="*/ 3603 h 4156"/>
                      <a:gd name="connsiteX20" fmla="*/ 4159 w 5822"/>
                      <a:gd name="connsiteY20" fmla="*/ 3603 h 4156"/>
                      <a:gd name="connsiteX21" fmla="*/ 4159 w 5822"/>
                      <a:gd name="connsiteY21" fmla="*/ 3603 h 4156"/>
                      <a:gd name="connsiteX22" fmla="*/ 4159 w 5822"/>
                      <a:gd name="connsiteY22" fmla="*/ 3603 h 4156"/>
                      <a:gd name="connsiteX23" fmla="*/ 4159 w 5822"/>
                      <a:gd name="connsiteY23" fmla="*/ 3603 h 4156"/>
                      <a:gd name="connsiteX24" fmla="*/ 3882 w 5822"/>
                      <a:gd name="connsiteY24" fmla="*/ 3603 h 4156"/>
                      <a:gd name="connsiteX25" fmla="*/ 3050 w 5822"/>
                      <a:gd name="connsiteY25" fmla="*/ 3603 h 4156"/>
                      <a:gd name="connsiteX26" fmla="*/ 2496 w 5822"/>
                      <a:gd name="connsiteY26" fmla="*/ 4157 h 4156"/>
                      <a:gd name="connsiteX27" fmla="*/ 1941 w 5822"/>
                      <a:gd name="connsiteY27" fmla="*/ 4157 h 4156"/>
                      <a:gd name="connsiteX28" fmla="*/ 1386 w 5822"/>
                      <a:gd name="connsiteY28" fmla="*/ 4157 h 4156"/>
                      <a:gd name="connsiteX29" fmla="*/ 832 w 5822"/>
                      <a:gd name="connsiteY29" fmla="*/ 3603 h 4156"/>
                      <a:gd name="connsiteX30" fmla="*/ 832 w 5822"/>
                      <a:gd name="connsiteY30" fmla="*/ 3325 h 4156"/>
                      <a:gd name="connsiteX31" fmla="*/ 832 w 5822"/>
                      <a:gd name="connsiteY31" fmla="*/ 3325 h 4156"/>
                      <a:gd name="connsiteX32" fmla="*/ 832 w 5822"/>
                      <a:gd name="connsiteY32" fmla="*/ 3325 h 4156"/>
                      <a:gd name="connsiteX33" fmla="*/ 278 w 5822"/>
                      <a:gd name="connsiteY33" fmla="*/ 2494 h 4156"/>
                      <a:gd name="connsiteX34" fmla="*/ 278 w 5822"/>
                      <a:gd name="connsiteY34" fmla="*/ 2217 h 41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</a:cxnLst>
                    <a:rect l="l" t="t" r="r" b="b"/>
                    <a:pathLst>
                      <a:path w="5822" h="4156">
                        <a:moveTo>
                          <a:pt x="278" y="2217"/>
                        </a:moveTo>
                        <a:cubicBezTo>
                          <a:pt x="278" y="1940"/>
                          <a:pt x="554" y="1663"/>
                          <a:pt x="278" y="1386"/>
                        </a:cubicBezTo>
                        <a:cubicBezTo>
                          <a:pt x="278" y="1386"/>
                          <a:pt x="278" y="1386"/>
                          <a:pt x="278" y="1109"/>
                        </a:cubicBezTo>
                        <a:cubicBezTo>
                          <a:pt x="278" y="832"/>
                          <a:pt x="0" y="277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278" y="0"/>
                          <a:pt x="554" y="554"/>
                          <a:pt x="554" y="832"/>
                        </a:cubicBezTo>
                        <a:cubicBezTo>
                          <a:pt x="554" y="1109"/>
                          <a:pt x="1109" y="1386"/>
                          <a:pt x="1664" y="1386"/>
                        </a:cubicBezTo>
                        <a:cubicBezTo>
                          <a:pt x="1941" y="1386"/>
                          <a:pt x="2496" y="1386"/>
                          <a:pt x="2772" y="1386"/>
                        </a:cubicBezTo>
                        <a:cubicBezTo>
                          <a:pt x="3327" y="1386"/>
                          <a:pt x="3882" y="1386"/>
                          <a:pt x="4159" y="1386"/>
                        </a:cubicBezTo>
                        <a:cubicBezTo>
                          <a:pt x="4159" y="1386"/>
                          <a:pt x="4436" y="1386"/>
                          <a:pt x="4713" y="1109"/>
                        </a:cubicBezTo>
                        <a:cubicBezTo>
                          <a:pt x="4990" y="1109"/>
                          <a:pt x="5545" y="1109"/>
                          <a:pt x="5822" y="1109"/>
                        </a:cubicBezTo>
                        <a:cubicBezTo>
                          <a:pt x="5822" y="1109"/>
                          <a:pt x="5822" y="1109"/>
                          <a:pt x="5822" y="1109"/>
                        </a:cubicBezTo>
                        <a:cubicBezTo>
                          <a:pt x="5822" y="1109"/>
                          <a:pt x="5822" y="1109"/>
                          <a:pt x="5822" y="1109"/>
                        </a:cubicBezTo>
                        <a:cubicBezTo>
                          <a:pt x="5822" y="1109"/>
                          <a:pt x="5822" y="1663"/>
                          <a:pt x="5545" y="1663"/>
                        </a:cubicBezTo>
                        <a:cubicBezTo>
                          <a:pt x="5545" y="1663"/>
                          <a:pt x="5545" y="1663"/>
                          <a:pt x="5268" y="1663"/>
                        </a:cubicBezTo>
                        <a:cubicBezTo>
                          <a:pt x="5268" y="1663"/>
                          <a:pt x="5268" y="1663"/>
                          <a:pt x="4990" y="1940"/>
                        </a:cubicBezTo>
                        <a:cubicBezTo>
                          <a:pt x="4990" y="1940"/>
                          <a:pt x="4713" y="2217"/>
                          <a:pt x="4436" y="2494"/>
                        </a:cubicBezTo>
                        <a:cubicBezTo>
                          <a:pt x="4436" y="2494"/>
                          <a:pt x="4436" y="2771"/>
                          <a:pt x="4159" y="3048"/>
                        </a:cubicBezTo>
                        <a:cubicBezTo>
                          <a:pt x="4159" y="3048"/>
                          <a:pt x="4159" y="3325"/>
                          <a:pt x="4159" y="3603"/>
                        </a:cubicBezTo>
                        <a:cubicBezTo>
                          <a:pt x="4159" y="3603"/>
                          <a:pt x="4159" y="3603"/>
                          <a:pt x="4159" y="3603"/>
                        </a:cubicBezTo>
                        <a:cubicBezTo>
                          <a:pt x="4159" y="3603"/>
                          <a:pt x="4159" y="3603"/>
                          <a:pt x="4159" y="3603"/>
                        </a:cubicBezTo>
                        <a:cubicBezTo>
                          <a:pt x="4159" y="3603"/>
                          <a:pt x="4159" y="3603"/>
                          <a:pt x="4159" y="3603"/>
                        </a:cubicBezTo>
                        <a:cubicBezTo>
                          <a:pt x="4159" y="3603"/>
                          <a:pt x="4159" y="3603"/>
                          <a:pt x="4159" y="3603"/>
                        </a:cubicBezTo>
                        <a:cubicBezTo>
                          <a:pt x="4159" y="3603"/>
                          <a:pt x="4159" y="3603"/>
                          <a:pt x="3882" y="3603"/>
                        </a:cubicBezTo>
                        <a:cubicBezTo>
                          <a:pt x="3882" y="3603"/>
                          <a:pt x="3327" y="3603"/>
                          <a:pt x="3050" y="3603"/>
                        </a:cubicBezTo>
                        <a:cubicBezTo>
                          <a:pt x="3050" y="3603"/>
                          <a:pt x="2772" y="3603"/>
                          <a:pt x="2496" y="4157"/>
                        </a:cubicBezTo>
                        <a:cubicBezTo>
                          <a:pt x="2496" y="4157"/>
                          <a:pt x="2218" y="4157"/>
                          <a:pt x="1941" y="4157"/>
                        </a:cubicBezTo>
                        <a:cubicBezTo>
                          <a:pt x="1941" y="4157"/>
                          <a:pt x="1664" y="4157"/>
                          <a:pt x="1386" y="4157"/>
                        </a:cubicBezTo>
                        <a:cubicBezTo>
                          <a:pt x="1386" y="4157"/>
                          <a:pt x="832" y="3880"/>
                          <a:pt x="832" y="3603"/>
                        </a:cubicBezTo>
                        <a:cubicBezTo>
                          <a:pt x="832" y="3603"/>
                          <a:pt x="832" y="3603"/>
                          <a:pt x="832" y="3325"/>
                        </a:cubicBezTo>
                        <a:cubicBezTo>
                          <a:pt x="832" y="3325"/>
                          <a:pt x="832" y="3325"/>
                          <a:pt x="832" y="3325"/>
                        </a:cubicBezTo>
                        <a:cubicBezTo>
                          <a:pt x="832" y="3325"/>
                          <a:pt x="832" y="3325"/>
                          <a:pt x="832" y="3325"/>
                        </a:cubicBezTo>
                        <a:cubicBezTo>
                          <a:pt x="832" y="3325"/>
                          <a:pt x="554" y="2771"/>
                          <a:pt x="278" y="2494"/>
                        </a:cubicBezTo>
                        <a:cubicBezTo>
                          <a:pt x="278" y="2494"/>
                          <a:pt x="278" y="2494"/>
                          <a:pt x="278" y="2217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719" name="Freeform 1718">
                    <a:extLst>
                      <a:ext uri="{FF2B5EF4-FFF2-40B4-BE49-F238E27FC236}">
                        <a16:creationId xmlns:a16="http://schemas.microsoft.com/office/drawing/2014/main" id="{2DA4A465-E06C-D4E3-6CA5-8D12C6B66077}"/>
                      </a:ext>
                    </a:extLst>
                  </p:cNvPr>
                  <p:cNvSpPr/>
                  <p:nvPr/>
                </p:nvSpPr>
                <p:spPr>
                  <a:xfrm>
                    <a:off x="10464656" y="4025644"/>
                    <a:ext cx="1662" cy="2771"/>
                  </a:xfrm>
                  <a:custGeom>
                    <a:avLst/>
                    <a:gdLst>
                      <a:gd name="connsiteX0" fmla="*/ 1663 w 1662"/>
                      <a:gd name="connsiteY0" fmla="*/ 1386 h 2771"/>
                      <a:gd name="connsiteX1" fmla="*/ 832 w 1662"/>
                      <a:gd name="connsiteY1" fmla="*/ 2771 h 2771"/>
                      <a:gd name="connsiteX2" fmla="*/ 0 w 1662"/>
                      <a:gd name="connsiteY2" fmla="*/ 1386 h 2771"/>
                      <a:gd name="connsiteX3" fmla="*/ 832 w 1662"/>
                      <a:gd name="connsiteY3" fmla="*/ 0 h 2771"/>
                      <a:gd name="connsiteX4" fmla="*/ 1663 w 1662"/>
                      <a:gd name="connsiteY4" fmla="*/ 1386 h 27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62" h="2771">
                        <a:moveTo>
                          <a:pt x="1663" y="1386"/>
                        </a:moveTo>
                        <a:cubicBezTo>
                          <a:pt x="1663" y="2217"/>
                          <a:pt x="1386" y="2771"/>
                          <a:pt x="832" y="2771"/>
                        </a:cubicBezTo>
                        <a:cubicBezTo>
                          <a:pt x="277" y="2771"/>
                          <a:pt x="0" y="2217"/>
                          <a:pt x="0" y="1386"/>
                        </a:cubicBezTo>
                        <a:cubicBezTo>
                          <a:pt x="0" y="554"/>
                          <a:pt x="277" y="0"/>
                          <a:pt x="832" y="0"/>
                        </a:cubicBezTo>
                        <a:cubicBezTo>
                          <a:pt x="1386" y="0"/>
                          <a:pt x="1663" y="554"/>
                          <a:pt x="1663" y="1386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720" name="Freeform 1719">
                    <a:extLst>
                      <a:ext uri="{FF2B5EF4-FFF2-40B4-BE49-F238E27FC236}">
                        <a16:creationId xmlns:a16="http://schemas.microsoft.com/office/drawing/2014/main" id="{F171DCA9-5C0C-A02C-E420-EF4DB4E57838}"/>
                      </a:ext>
                    </a:extLst>
                  </p:cNvPr>
                  <p:cNvSpPr/>
                  <p:nvPr/>
                </p:nvSpPr>
                <p:spPr>
                  <a:xfrm>
                    <a:off x="10462438" y="4066934"/>
                    <a:ext cx="6376" cy="6774"/>
                  </a:xfrm>
                  <a:custGeom>
                    <a:avLst/>
                    <a:gdLst>
                      <a:gd name="connsiteX0" fmla="*/ 3604 w 6376"/>
                      <a:gd name="connsiteY0" fmla="*/ 3049 h 6774"/>
                      <a:gd name="connsiteX1" fmla="*/ 3327 w 6376"/>
                      <a:gd name="connsiteY1" fmla="*/ 2217 h 6774"/>
                      <a:gd name="connsiteX2" fmla="*/ 3327 w 6376"/>
                      <a:gd name="connsiteY2" fmla="*/ 2217 h 6774"/>
                      <a:gd name="connsiteX3" fmla="*/ 3050 w 6376"/>
                      <a:gd name="connsiteY3" fmla="*/ 2217 h 6774"/>
                      <a:gd name="connsiteX4" fmla="*/ 3050 w 6376"/>
                      <a:gd name="connsiteY4" fmla="*/ 1940 h 6774"/>
                      <a:gd name="connsiteX5" fmla="*/ 3050 w 6376"/>
                      <a:gd name="connsiteY5" fmla="*/ 1663 h 6774"/>
                      <a:gd name="connsiteX6" fmla="*/ 3050 w 6376"/>
                      <a:gd name="connsiteY6" fmla="*/ 1663 h 6774"/>
                      <a:gd name="connsiteX7" fmla="*/ 3050 w 6376"/>
                      <a:gd name="connsiteY7" fmla="*/ 1663 h 6774"/>
                      <a:gd name="connsiteX8" fmla="*/ 3050 w 6376"/>
                      <a:gd name="connsiteY8" fmla="*/ 1663 h 6774"/>
                      <a:gd name="connsiteX9" fmla="*/ 3050 w 6376"/>
                      <a:gd name="connsiteY9" fmla="*/ 1386 h 6774"/>
                      <a:gd name="connsiteX10" fmla="*/ 3050 w 6376"/>
                      <a:gd name="connsiteY10" fmla="*/ 1386 h 6774"/>
                      <a:gd name="connsiteX11" fmla="*/ 3050 w 6376"/>
                      <a:gd name="connsiteY11" fmla="*/ 1386 h 6774"/>
                      <a:gd name="connsiteX12" fmla="*/ 2218 w 6376"/>
                      <a:gd name="connsiteY12" fmla="*/ 1940 h 6774"/>
                      <a:gd name="connsiteX13" fmla="*/ 1941 w 6376"/>
                      <a:gd name="connsiteY13" fmla="*/ 2217 h 6774"/>
                      <a:gd name="connsiteX14" fmla="*/ 1941 w 6376"/>
                      <a:gd name="connsiteY14" fmla="*/ 2217 h 6774"/>
                      <a:gd name="connsiteX15" fmla="*/ 1941 w 6376"/>
                      <a:gd name="connsiteY15" fmla="*/ 2217 h 6774"/>
                      <a:gd name="connsiteX16" fmla="*/ 1941 w 6376"/>
                      <a:gd name="connsiteY16" fmla="*/ 2494 h 6774"/>
                      <a:gd name="connsiteX17" fmla="*/ 1941 w 6376"/>
                      <a:gd name="connsiteY17" fmla="*/ 2771 h 6774"/>
                      <a:gd name="connsiteX18" fmla="*/ 1941 w 6376"/>
                      <a:gd name="connsiteY18" fmla="*/ 3603 h 6774"/>
                      <a:gd name="connsiteX19" fmla="*/ 1941 w 6376"/>
                      <a:gd name="connsiteY19" fmla="*/ 4988 h 6774"/>
                      <a:gd name="connsiteX20" fmla="*/ 1941 w 6376"/>
                      <a:gd name="connsiteY20" fmla="*/ 4988 h 6774"/>
                      <a:gd name="connsiteX21" fmla="*/ 1941 w 6376"/>
                      <a:gd name="connsiteY21" fmla="*/ 4988 h 6774"/>
                      <a:gd name="connsiteX22" fmla="*/ 1941 w 6376"/>
                      <a:gd name="connsiteY22" fmla="*/ 4988 h 6774"/>
                      <a:gd name="connsiteX23" fmla="*/ 1941 w 6376"/>
                      <a:gd name="connsiteY23" fmla="*/ 3880 h 6774"/>
                      <a:gd name="connsiteX24" fmla="*/ 1941 w 6376"/>
                      <a:gd name="connsiteY24" fmla="*/ 3049 h 6774"/>
                      <a:gd name="connsiteX25" fmla="*/ 1941 w 6376"/>
                      <a:gd name="connsiteY25" fmla="*/ 2494 h 6774"/>
                      <a:gd name="connsiteX26" fmla="*/ 1941 w 6376"/>
                      <a:gd name="connsiteY26" fmla="*/ 1940 h 6774"/>
                      <a:gd name="connsiteX27" fmla="*/ 2495 w 6376"/>
                      <a:gd name="connsiteY27" fmla="*/ 832 h 6774"/>
                      <a:gd name="connsiteX28" fmla="*/ 3050 w 6376"/>
                      <a:gd name="connsiteY28" fmla="*/ 0 h 6774"/>
                      <a:gd name="connsiteX29" fmla="*/ 3050 w 6376"/>
                      <a:gd name="connsiteY29" fmla="*/ 0 h 6774"/>
                      <a:gd name="connsiteX30" fmla="*/ 3050 w 6376"/>
                      <a:gd name="connsiteY30" fmla="*/ 0 h 6774"/>
                      <a:gd name="connsiteX31" fmla="*/ 3050 w 6376"/>
                      <a:gd name="connsiteY31" fmla="*/ 554 h 6774"/>
                      <a:gd name="connsiteX32" fmla="*/ 3050 w 6376"/>
                      <a:gd name="connsiteY32" fmla="*/ 1386 h 6774"/>
                      <a:gd name="connsiteX33" fmla="*/ 3050 w 6376"/>
                      <a:gd name="connsiteY33" fmla="*/ 1940 h 6774"/>
                      <a:gd name="connsiteX34" fmla="*/ 3050 w 6376"/>
                      <a:gd name="connsiteY34" fmla="*/ 2217 h 6774"/>
                      <a:gd name="connsiteX35" fmla="*/ 3327 w 6376"/>
                      <a:gd name="connsiteY35" fmla="*/ 2494 h 6774"/>
                      <a:gd name="connsiteX36" fmla="*/ 3327 w 6376"/>
                      <a:gd name="connsiteY36" fmla="*/ 2771 h 6774"/>
                      <a:gd name="connsiteX37" fmla="*/ 3327 w 6376"/>
                      <a:gd name="connsiteY37" fmla="*/ 3049 h 6774"/>
                      <a:gd name="connsiteX38" fmla="*/ 3881 w 6376"/>
                      <a:gd name="connsiteY38" fmla="*/ 3603 h 6774"/>
                      <a:gd name="connsiteX39" fmla="*/ 5267 w 6376"/>
                      <a:gd name="connsiteY39" fmla="*/ 4711 h 6774"/>
                      <a:gd name="connsiteX40" fmla="*/ 5822 w 6376"/>
                      <a:gd name="connsiteY40" fmla="*/ 5265 h 6774"/>
                      <a:gd name="connsiteX41" fmla="*/ 5822 w 6376"/>
                      <a:gd name="connsiteY41" fmla="*/ 5265 h 6774"/>
                      <a:gd name="connsiteX42" fmla="*/ 5822 w 6376"/>
                      <a:gd name="connsiteY42" fmla="*/ 5265 h 6774"/>
                      <a:gd name="connsiteX43" fmla="*/ 5822 w 6376"/>
                      <a:gd name="connsiteY43" fmla="*/ 5265 h 6774"/>
                      <a:gd name="connsiteX44" fmla="*/ 6377 w 6376"/>
                      <a:gd name="connsiteY44" fmla="*/ 5542 h 6774"/>
                      <a:gd name="connsiteX45" fmla="*/ 6377 w 6376"/>
                      <a:gd name="connsiteY45" fmla="*/ 6097 h 6774"/>
                      <a:gd name="connsiteX46" fmla="*/ 5822 w 6376"/>
                      <a:gd name="connsiteY46" fmla="*/ 6097 h 6774"/>
                      <a:gd name="connsiteX47" fmla="*/ 5267 w 6376"/>
                      <a:gd name="connsiteY47" fmla="*/ 6097 h 6774"/>
                      <a:gd name="connsiteX48" fmla="*/ 4436 w 6376"/>
                      <a:gd name="connsiteY48" fmla="*/ 6097 h 6774"/>
                      <a:gd name="connsiteX49" fmla="*/ 2772 w 6376"/>
                      <a:gd name="connsiteY49" fmla="*/ 6651 h 6774"/>
                      <a:gd name="connsiteX50" fmla="*/ 1664 w 6376"/>
                      <a:gd name="connsiteY50" fmla="*/ 6651 h 6774"/>
                      <a:gd name="connsiteX51" fmla="*/ 1109 w 6376"/>
                      <a:gd name="connsiteY51" fmla="*/ 6097 h 6774"/>
                      <a:gd name="connsiteX52" fmla="*/ 554 w 6376"/>
                      <a:gd name="connsiteY52" fmla="*/ 6097 h 6774"/>
                      <a:gd name="connsiteX53" fmla="*/ 0 w 6376"/>
                      <a:gd name="connsiteY53" fmla="*/ 5542 h 6774"/>
                      <a:gd name="connsiteX54" fmla="*/ 0 w 6376"/>
                      <a:gd name="connsiteY54" fmla="*/ 4711 h 6774"/>
                      <a:gd name="connsiteX55" fmla="*/ 278 w 6376"/>
                      <a:gd name="connsiteY55" fmla="*/ 4434 h 6774"/>
                      <a:gd name="connsiteX56" fmla="*/ 554 w 6376"/>
                      <a:gd name="connsiteY56" fmla="*/ 4711 h 6774"/>
                      <a:gd name="connsiteX57" fmla="*/ 554 w 6376"/>
                      <a:gd name="connsiteY57" fmla="*/ 5265 h 6774"/>
                      <a:gd name="connsiteX58" fmla="*/ 1109 w 6376"/>
                      <a:gd name="connsiteY58" fmla="*/ 5265 h 6774"/>
                      <a:gd name="connsiteX59" fmla="*/ 1386 w 6376"/>
                      <a:gd name="connsiteY59" fmla="*/ 5542 h 6774"/>
                      <a:gd name="connsiteX60" fmla="*/ 2218 w 6376"/>
                      <a:gd name="connsiteY60" fmla="*/ 5542 h 6774"/>
                      <a:gd name="connsiteX61" fmla="*/ 3050 w 6376"/>
                      <a:gd name="connsiteY61" fmla="*/ 5542 h 6774"/>
                      <a:gd name="connsiteX62" fmla="*/ 3881 w 6376"/>
                      <a:gd name="connsiteY62" fmla="*/ 5265 h 6774"/>
                      <a:gd name="connsiteX63" fmla="*/ 4436 w 6376"/>
                      <a:gd name="connsiteY63" fmla="*/ 5265 h 6774"/>
                      <a:gd name="connsiteX64" fmla="*/ 4990 w 6376"/>
                      <a:gd name="connsiteY64" fmla="*/ 5265 h 6774"/>
                      <a:gd name="connsiteX65" fmla="*/ 5545 w 6376"/>
                      <a:gd name="connsiteY65" fmla="*/ 5265 h 6774"/>
                      <a:gd name="connsiteX66" fmla="*/ 5545 w 6376"/>
                      <a:gd name="connsiteY66" fmla="*/ 5265 h 6774"/>
                      <a:gd name="connsiteX67" fmla="*/ 5545 w 6376"/>
                      <a:gd name="connsiteY67" fmla="*/ 5265 h 6774"/>
                      <a:gd name="connsiteX68" fmla="*/ 5545 w 6376"/>
                      <a:gd name="connsiteY68" fmla="*/ 4988 h 6774"/>
                      <a:gd name="connsiteX69" fmla="*/ 4990 w 6376"/>
                      <a:gd name="connsiteY69" fmla="*/ 4988 h 6774"/>
                      <a:gd name="connsiteX70" fmla="*/ 3881 w 6376"/>
                      <a:gd name="connsiteY70" fmla="*/ 3880 h 6774"/>
                      <a:gd name="connsiteX71" fmla="*/ 3327 w 6376"/>
                      <a:gd name="connsiteY71" fmla="*/ 3880 h 6774"/>
                      <a:gd name="connsiteX72" fmla="*/ 2772 w 6376"/>
                      <a:gd name="connsiteY72" fmla="*/ 3049 h 67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</a:cxnLst>
                    <a:rect l="l" t="t" r="r" b="b"/>
                    <a:pathLst>
                      <a:path w="6376" h="6774">
                        <a:moveTo>
                          <a:pt x="3604" y="3049"/>
                        </a:moveTo>
                        <a:cubicBezTo>
                          <a:pt x="3604" y="2771"/>
                          <a:pt x="3604" y="2494"/>
                          <a:pt x="3327" y="2217"/>
                        </a:cubicBezTo>
                        <a:cubicBezTo>
                          <a:pt x="3327" y="2217"/>
                          <a:pt x="3327" y="2217"/>
                          <a:pt x="3327" y="2217"/>
                        </a:cubicBezTo>
                        <a:cubicBezTo>
                          <a:pt x="3327" y="2217"/>
                          <a:pt x="3327" y="2217"/>
                          <a:pt x="3050" y="2217"/>
                        </a:cubicBezTo>
                        <a:cubicBezTo>
                          <a:pt x="3050" y="2217"/>
                          <a:pt x="3050" y="2217"/>
                          <a:pt x="3050" y="1940"/>
                        </a:cubicBezTo>
                        <a:cubicBezTo>
                          <a:pt x="3050" y="1940"/>
                          <a:pt x="3050" y="1940"/>
                          <a:pt x="3050" y="1663"/>
                        </a:cubicBezTo>
                        <a:cubicBezTo>
                          <a:pt x="3050" y="1663"/>
                          <a:pt x="3050" y="1663"/>
                          <a:pt x="3050" y="1663"/>
                        </a:cubicBezTo>
                        <a:cubicBezTo>
                          <a:pt x="3050" y="1663"/>
                          <a:pt x="3050" y="1663"/>
                          <a:pt x="3050" y="1663"/>
                        </a:cubicBezTo>
                        <a:cubicBezTo>
                          <a:pt x="3050" y="1663"/>
                          <a:pt x="3050" y="1663"/>
                          <a:pt x="3050" y="1663"/>
                        </a:cubicBezTo>
                        <a:cubicBezTo>
                          <a:pt x="3050" y="1663"/>
                          <a:pt x="3050" y="1663"/>
                          <a:pt x="3050" y="1386"/>
                        </a:cubicBezTo>
                        <a:cubicBezTo>
                          <a:pt x="3050" y="1386"/>
                          <a:pt x="3050" y="1386"/>
                          <a:pt x="3050" y="1386"/>
                        </a:cubicBezTo>
                        <a:cubicBezTo>
                          <a:pt x="3050" y="1386"/>
                          <a:pt x="3050" y="1386"/>
                          <a:pt x="3050" y="1386"/>
                        </a:cubicBezTo>
                        <a:cubicBezTo>
                          <a:pt x="2772" y="1386"/>
                          <a:pt x="2495" y="1386"/>
                          <a:pt x="2218" y="1940"/>
                        </a:cubicBezTo>
                        <a:cubicBezTo>
                          <a:pt x="2218" y="1940"/>
                          <a:pt x="2218" y="1940"/>
                          <a:pt x="1941" y="2217"/>
                        </a:cubicBezTo>
                        <a:cubicBezTo>
                          <a:pt x="1941" y="2217"/>
                          <a:pt x="1941" y="2217"/>
                          <a:pt x="1941" y="2217"/>
                        </a:cubicBezTo>
                        <a:cubicBezTo>
                          <a:pt x="1941" y="2217"/>
                          <a:pt x="1941" y="2217"/>
                          <a:pt x="1941" y="2217"/>
                        </a:cubicBezTo>
                        <a:cubicBezTo>
                          <a:pt x="1941" y="2217"/>
                          <a:pt x="1941" y="2217"/>
                          <a:pt x="1941" y="2494"/>
                        </a:cubicBezTo>
                        <a:cubicBezTo>
                          <a:pt x="1941" y="2494"/>
                          <a:pt x="1941" y="2494"/>
                          <a:pt x="1941" y="2771"/>
                        </a:cubicBezTo>
                        <a:cubicBezTo>
                          <a:pt x="1941" y="2771"/>
                          <a:pt x="1941" y="3326"/>
                          <a:pt x="1941" y="3603"/>
                        </a:cubicBezTo>
                        <a:cubicBezTo>
                          <a:pt x="1941" y="4157"/>
                          <a:pt x="1941" y="4711"/>
                          <a:pt x="1941" y="4988"/>
                        </a:cubicBezTo>
                        <a:cubicBezTo>
                          <a:pt x="1941" y="4988"/>
                          <a:pt x="1941" y="4988"/>
                          <a:pt x="1941" y="4988"/>
                        </a:cubicBezTo>
                        <a:cubicBezTo>
                          <a:pt x="1941" y="4988"/>
                          <a:pt x="1941" y="4988"/>
                          <a:pt x="1941" y="4988"/>
                        </a:cubicBezTo>
                        <a:cubicBezTo>
                          <a:pt x="1941" y="4988"/>
                          <a:pt x="1941" y="4988"/>
                          <a:pt x="1941" y="4988"/>
                        </a:cubicBezTo>
                        <a:cubicBezTo>
                          <a:pt x="1941" y="4711"/>
                          <a:pt x="1941" y="4434"/>
                          <a:pt x="1941" y="3880"/>
                        </a:cubicBezTo>
                        <a:cubicBezTo>
                          <a:pt x="1941" y="3603"/>
                          <a:pt x="1941" y="3326"/>
                          <a:pt x="1941" y="3049"/>
                        </a:cubicBezTo>
                        <a:cubicBezTo>
                          <a:pt x="1941" y="3049"/>
                          <a:pt x="1941" y="2771"/>
                          <a:pt x="1941" y="2494"/>
                        </a:cubicBezTo>
                        <a:cubicBezTo>
                          <a:pt x="1941" y="2494"/>
                          <a:pt x="1941" y="2217"/>
                          <a:pt x="1941" y="1940"/>
                        </a:cubicBezTo>
                        <a:cubicBezTo>
                          <a:pt x="1941" y="1663"/>
                          <a:pt x="2218" y="1109"/>
                          <a:pt x="2495" y="832"/>
                        </a:cubicBezTo>
                        <a:cubicBezTo>
                          <a:pt x="2495" y="832"/>
                          <a:pt x="3050" y="277"/>
                          <a:pt x="3050" y="0"/>
                        </a:cubicBezTo>
                        <a:cubicBezTo>
                          <a:pt x="3050" y="0"/>
                          <a:pt x="3050" y="0"/>
                          <a:pt x="3050" y="0"/>
                        </a:cubicBezTo>
                        <a:cubicBezTo>
                          <a:pt x="3050" y="0"/>
                          <a:pt x="3050" y="0"/>
                          <a:pt x="3050" y="0"/>
                        </a:cubicBezTo>
                        <a:cubicBezTo>
                          <a:pt x="3050" y="0"/>
                          <a:pt x="3050" y="277"/>
                          <a:pt x="3050" y="554"/>
                        </a:cubicBezTo>
                        <a:cubicBezTo>
                          <a:pt x="3050" y="554"/>
                          <a:pt x="3050" y="1109"/>
                          <a:pt x="3050" y="1386"/>
                        </a:cubicBezTo>
                        <a:cubicBezTo>
                          <a:pt x="3050" y="1386"/>
                          <a:pt x="3050" y="1386"/>
                          <a:pt x="3050" y="1940"/>
                        </a:cubicBezTo>
                        <a:cubicBezTo>
                          <a:pt x="3050" y="1940"/>
                          <a:pt x="3050" y="1940"/>
                          <a:pt x="3050" y="2217"/>
                        </a:cubicBezTo>
                        <a:cubicBezTo>
                          <a:pt x="3050" y="2217"/>
                          <a:pt x="3327" y="2217"/>
                          <a:pt x="3327" y="2494"/>
                        </a:cubicBezTo>
                        <a:cubicBezTo>
                          <a:pt x="3327" y="2494"/>
                          <a:pt x="3327" y="2494"/>
                          <a:pt x="3327" y="2771"/>
                        </a:cubicBezTo>
                        <a:cubicBezTo>
                          <a:pt x="3327" y="2771"/>
                          <a:pt x="3327" y="2771"/>
                          <a:pt x="3327" y="3049"/>
                        </a:cubicBezTo>
                        <a:cubicBezTo>
                          <a:pt x="3327" y="3049"/>
                          <a:pt x="3604" y="3603"/>
                          <a:pt x="3881" y="3603"/>
                        </a:cubicBezTo>
                        <a:cubicBezTo>
                          <a:pt x="4436" y="4157"/>
                          <a:pt x="4713" y="4434"/>
                          <a:pt x="5267" y="4711"/>
                        </a:cubicBezTo>
                        <a:cubicBezTo>
                          <a:pt x="5267" y="4711"/>
                          <a:pt x="5822" y="4711"/>
                          <a:pt x="5822" y="5265"/>
                        </a:cubicBezTo>
                        <a:cubicBezTo>
                          <a:pt x="5822" y="5265"/>
                          <a:pt x="5822" y="5265"/>
                          <a:pt x="5822" y="5265"/>
                        </a:cubicBezTo>
                        <a:cubicBezTo>
                          <a:pt x="5822" y="5265"/>
                          <a:pt x="5822" y="5265"/>
                          <a:pt x="5822" y="5265"/>
                        </a:cubicBezTo>
                        <a:cubicBezTo>
                          <a:pt x="5822" y="5265"/>
                          <a:pt x="5822" y="5265"/>
                          <a:pt x="5822" y="5265"/>
                        </a:cubicBezTo>
                        <a:cubicBezTo>
                          <a:pt x="5822" y="5265"/>
                          <a:pt x="6099" y="5265"/>
                          <a:pt x="6377" y="5542"/>
                        </a:cubicBezTo>
                        <a:cubicBezTo>
                          <a:pt x="6377" y="5542"/>
                          <a:pt x="6377" y="5820"/>
                          <a:pt x="6377" y="6097"/>
                        </a:cubicBezTo>
                        <a:cubicBezTo>
                          <a:pt x="6377" y="6097"/>
                          <a:pt x="6099" y="6097"/>
                          <a:pt x="5822" y="6097"/>
                        </a:cubicBezTo>
                        <a:cubicBezTo>
                          <a:pt x="5545" y="6097"/>
                          <a:pt x="5545" y="6097"/>
                          <a:pt x="5267" y="6097"/>
                        </a:cubicBezTo>
                        <a:cubicBezTo>
                          <a:pt x="5267" y="6097"/>
                          <a:pt x="4713" y="6097"/>
                          <a:pt x="4436" y="6097"/>
                        </a:cubicBezTo>
                        <a:cubicBezTo>
                          <a:pt x="3881" y="6097"/>
                          <a:pt x="3327" y="6374"/>
                          <a:pt x="2772" y="6651"/>
                        </a:cubicBezTo>
                        <a:cubicBezTo>
                          <a:pt x="2495" y="6651"/>
                          <a:pt x="1941" y="6928"/>
                          <a:pt x="1664" y="6651"/>
                        </a:cubicBezTo>
                        <a:cubicBezTo>
                          <a:pt x="1664" y="6651"/>
                          <a:pt x="1109" y="6374"/>
                          <a:pt x="1109" y="6097"/>
                        </a:cubicBezTo>
                        <a:cubicBezTo>
                          <a:pt x="1109" y="6097"/>
                          <a:pt x="832" y="6097"/>
                          <a:pt x="554" y="6097"/>
                        </a:cubicBezTo>
                        <a:cubicBezTo>
                          <a:pt x="554" y="6097"/>
                          <a:pt x="0" y="6097"/>
                          <a:pt x="0" y="5542"/>
                        </a:cubicBezTo>
                        <a:cubicBezTo>
                          <a:pt x="0" y="4988"/>
                          <a:pt x="0" y="4988"/>
                          <a:pt x="0" y="4711"/>
                        </a:cubicBezTo>
                        <a:cubicBezTo>
                          <a:pt x="0" y="4711"/>
                          <a:pt x="0" y="4434"/>
                          <a:pt x="278" y="4434"/>
                        </a:cubicBezTo>
                        <a:cubicBezTo>
                          <a:pt x="278" y="4434"/>
                          <a:pt x="278" y="4434"/>
                          <a:pt x="554" y="4711"/>
                        </a:cubicBezTo>
                        <a:cubicBezTo>
                          <a:pt x="832" y="4988"/>
                          <a:pt x="554" y="4988"/>
                          <a:pt x="554" y="5265"/>
                        </a:cubicBezTo>
                        <a:cubicBezTo>
                          <a:pt x="554" y="5265"/>
                          <a:pt x="832" y="5265"/>
                          <a:pt x="1109" y="5265"/>
                        </a:cubicBezTo>
                        <a:cubicBezTo>
                          <a:pt x="1109" y="5265"/>
                          <a:pt x="1109" y="5265"/>
                          <a:pt x="1386" y="5542"/>
                        </a:cubicBezTo>
                        <a:cubicBezTo>
                          <a:pt x="1386" y="5542"/>
                          <a:pt x="1941" y="5542"/>
                          <a:pt x="2218" y="5542"/>
                        </a:cubicBezTo>
                        <a:cubicBezTo>
                          <a:pt x="2218" y="5542"/>
                          <a:pt x="2772" y="5542"/>
                          <a:pt x="3050" y="5542"/>
                        </a:cubicBezTo>
                        <a:cubicBezTo>
                          <a:pt x="3327" y="5542"/>
                          <a:pt x="3604" y="5542"/>
                          <a:pt x="3881" y="5265"/>
                        </a:cubicBezTo>
                        <a:cubicBezTo>
                          <a:pt x="3881" y="5265"/>
                          <a:pt x="4159" y="5265"/>
                          <a:pt x="4436" y="5265"/>
                        </a:cubicBezTo>
                        <a:cubicBezTo>
                          <a:pt x="4436" y="5265"/>
                          <a:pt x="4713" y="5265"/>
                          <a:pt x="4990" y="5265"/>
                        </a:cubicBezTo>
                        <a:cubicBezTo>
                          <a:pt x="4990" y="5265"/>
                          <a:pt x="5267" y="5265"/>
                          <a:pt x="5545" y="5265"/>
                        </a:cubicBezTo>
                        <a:cubicBezTo>
                          <a:pt x="5545" y="5265"/>
                          <a:pt x="5545" y="5265"/>
                          <a:pt x="5545" y="5265"/>
                        </a:cubicBezTo>
                        <a:cubicBezTo>
                          <a:pt x="5545" y="5265"/>
                          <a:pt x="5545" y="5265"/>
                          <a:pt x="5545" y="5265"/>
                        </a:cubicBezTo>
                        <a:cubicBezTo>
                          <a:pt x="5545" y="5265"/>
                          <a:pt x="5545" y="5265"/>
                          <a:pt x="5545" y="4988"/>
                        </a:cubicBezTo>
                        <a:cubicBezTo>
                          <a:pt x="5545" y="4711"/>
                          <a:pt x="5267" y="4988"/>
                          <a:pt x="4990" y="4988"/>
                        </a:cubicBezTo>
                        <a:cubicBezTo>
                          <a:pt x="4436" y="4988"/>
                          <a:pt x="4159" y="4157"/>
                          <a:pt x="3881" y="3880"/>
                        </a:cubicBezTo>
                        <a:cubicBezTo>
                          <a:pt x="3881" y="3880"/>
                          <a:pt x="3604" y="3880"/>
                          <a:pt x="3327" y="3880"/>
                        </a:cubicBezTo>
                        <a:cubicBezTo>
                          <a:pt x="3050" y="3880"/>
                          <a:pt x="2772" y="3326"/>
                          <a:pt x="2772" y="3049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</p:grpSp>
          <p:grpSp>
            <p:nvGrpSpPr>
              <p:cNvPr id="259" name="Graphic 248">
                <a:extLst>
                  <a:ext uri="{FF2B5EF4-FFF2-40B4-BE49-F238E27FC236}">
                    <a16:creationId xmlns:a16="http://schemas.microsoft.com/office/drawing/2014/main" id="{43788F70-CB5E-FAC9-D939-80ED86725133}"/>
                  </a:ext>
                </a:extLst>
              </p:cNvPr>
              <p:cNvGrpSpPr/>
              <p:nvPr/>
            </p:nvGrpSpPr>
            <p:grpSpPr>
              <a:xfrm>
                <a:off x="550864" y="4027846"/>
                <a:ext cx="532289" cy="333402"/>
                <a:chOff x="1213629" y="4026727"/>
                <a:chExt cx="532289" cy="333402"/>
              </a:xfrm>
              <a:grpFill/>
            </p:grpSpPr>
            <p:grpSp>
              <p:nvGrpSpPr>
                <p:cNvPr id="1673" name="Graphic 248">
                  <a:extLst>
                    <a:ext uri="{FF2B5EF4-FFF2-40B4-BE49-F238E27FC236}">
                      <a16:creationId xmlns:a16="http://schemas.microsoft.com/office/drawing/2014/main" id="{CCFAC949-C360-623B-FB5A-BE17B1C73078}"/>
                    </a:ext>
                  </a:extLst>
                </p:cNvPr>
                <p:cNvGrpSpPr/>
                <p:nvPr/>
              </p:nvGrpSpPr>
              <p:grpSpPr>
                <a:xfrm>
                  <a:off x="1213629" y="4156722"/>
                  <a:ext cx="178816" cy="116391"/>
                  <a:chOff x="1213629" y="4156722"/>
                  <a:chExt cx="178816" cy="116391"/>
                </a:xfrm>
                <a:grpFill/>
              </p:grpSpPr>
              <p:sp>
                <p:nvSpPr>
                  <p:cNvPr id="1687" name="Freeform 1686">
                    <a:extLst>
                      <a:ext uri="{FF2B5EF4-FFF2-40B4-BE49-F238E27FC236}">
                        <a16:creationId xmlns:a16="http://schemas.microsoft.com/office/drawing/2014/main" id="{319E78E5-4696-1205-FE32-8CA6B0A6CC67}"/>
                      </a:ext>
                    </a:extLst>
                  </p:cNvPr>
                  <p:cNvSpPr/>
                  <p:nvPr/>
                </p:nvSpPr>
                <p:spPr>
                  <a:xfrm>
                    <a:off x="1257432" y="4243184"/>
                    <a:ext cx="4435" cy="3879"/>
                  </a:xfrm>
                  <a:custGeom>
                    <a:avLst/>
                    <a:gdLst>
                      <a:gd name="connsiteX0" fmla="*/ 4436 w 4435"/>
                      <a:gd name="connsiteY0" fmla="*/ 1940 h 3879"/>
                      <a:gd name="connsiteX1" fmla="*/ 2218 w 4435"/>
                      <a:gd name="connsiteY1" fmla="*/ 3879 h 3879"/>
                      <a:gd name="connsiteX2" fmla="*/ 0 w 4435"/>
                      <a:gd name="connsiteY2" fmla="*/ 1940 h 3879"/>
                      <a:gd name="connsiteX3" fmla="*/ 2218 w 4435"/>
                      <a:gd name="connsiteY3" fmla="*/ 0 h 3879"/>
                      <a:gd name="connsiteX4" fmla="*/ 4436 w 4435"/>
                      <a:gd name="connsiteY4" fmla="*/ 1940 h 3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35" h="3879">
                        <a:moveTo>
                          <a:pt x="4436" y="1940"/>
                        </a:moveTo>
                        <a:cubicBezTo>
                          <a:pt x="4436" y="3048"/>
                          <a:pt x="3327" y="3879"/>
                          <a:pt x="2218" y="3879"/>
                        </a:cubicBezTo>
                        <a:cubicBezTo>
                          <a:pt x="1109" y="3879"/>
                          <a:pt x="0" y="3048"/>
                          <a:pt x="0" y="1940"/>
                        </a:cubicBezTo>
                        <a:cubicBezTo>
                          <a:pt x="0" y="831"/>
                          <a:pt x="1109" y="0"/>
                          <a:pt x="2218" y="0"/>
                        </a:cubicBezTo>
                        <a:cubicBezTo>
                          <a:pt x="3327" y="0"/>
                          <a:pt x="4436" y="831"/>
                          <a:pt x="4436" y="1940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688" name="Freeform 1687">
                    <a:extLst>
                      <a:ext uri="{FF2B5EF4-FFF2-40B4-BE49-F238E27FC236}">
                        <a16:creationId xmlns:a16="http://schemas.microsoft.com/office/drawing/2014/main" id="{77113247-E167-DB38-6C93-3E8D6072911D}"/>
                      </a:ext>
                    </a:extLst>
                  </p:cNvPr>
                  <p:cNvSpPr/>
                  <p:nvPr/>
                </p:nvSpPr>
                <p:spPr>
                  <a:xfrm>
                    <a:off x="1243016" y="4224617"/>
                    <a:ext cx="3881" cy="5542"/>
                  </a:xfrm>
                  <a:custGeom>
                    <a:avLst/>
                    <a:gdLst>
                      <a:gd name="connsiteX0" fmla="*/ 3881 w 3881"/>
                      <a:gd name="connsiteY0" fmla="*/ 2771 h 5542"/>
                      <a:gd name="connsiteX1" fmla="*/ 1941 w 3881"/>
                      <a:gd name="connsiteY1" fmla="*/ 5542 h 5542"/>
                      <a:gd name="connsiteX2" fmla="*/ 0 w 3881"/>
                      <a:gd name="connsiteY2" fmla="*/ 2771 h 5542"/>
                      <a:gd name="connsiteX3" fmla="*/ 1941 w 3881"/>
                      <a:gd name="connsiteY3" fmla="*/ 0 h 5542"/>
                      <a:gd name="connsiteX4" fmla="*/ 3881 w 3881"/>
                      <a:gd name="connsiteY4" fmla="*/ 2771 h 5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81" h="5542">
                        <a:moveTo>
                          <a:pt x="3881" y="2771"/>
                        </a:moveTo>
                        <a:cubicBezTo>
                          <a:pt x="3881" y="4302"/>
                          <a:pt x="3012" y="5542"/>
                          <a:pt x="1941" y="5542"/>
                        </a:cubicBezTo>
                        <a:cubicBezTo>
                          <a:pt x="869" y="5542"/>
                          <a:pt x="0" y="4302"/>
                          <a:pt x="0" y="2771"/>
                        </a:cubicBezTo>
                        <a:cubicBezTo>
                          <a:pt x="0" y="1241"/>
                          <a:pt x="869" y="0"/>
                          <a:pt x="1941" y="0"/>
                        </a:cubicBezTo>
                        <a:cubicBezTo>
                          <a:pt x="3012" y="0"/>
                          <a:pt x="3881" y="1241"/>
                          <a:pt x="3881" y="2771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689" name="Freeform 1688">
                    <a:extLst>
                      <a:ext uri="{FF2B5EF4-FFF2-40B4-BE49-F238E27FC236}">
                        <a16:creationId xmlns:a16="http://schemas.microsoft.com/office/drawing/2014/main" id="{2546A7D8-741F-8037-A8E7-8C46CDB3B909}"/>
                      </a:ext>
                    </a:extLst>
                  </p:cNvPr>
                  <p:cNvSpPr/>
                  <p:nvPr/>
                </p:nvSpPr>
                <p:spPr>
                  <a:xfrm>
                    <a:off x="1253273" y="4204664"/>
                    <a:ext cx="3881" cy="4987"/>
                  </a:xfrm>
                  <a:custGeom>
                    <a:avLst/>
                    <a:gdLst>
                      <a:gd name="connsiteX0" fmla="*/ 3881 w 3881"/>
                      <a:gd name="connsiteY0" fmla="*/ 2494 h 4987"/>
                      <a:gd name="connsiteX1" fmla="*/ 1941 w 3881"/>
                      <a:gd name="connsiteY1" fmla="*/ 4988 h 4987"/>
                      <a:gd name="connsiteX2" fmla="*/ 0 w 3881"/>
                      <a:gd name="connsiteY2" fmla="*/ 2494 h 4987"/>
                      <a:gd name="connsiteX3" fmla="*/ 1941 w 3881"/>
                      <a:gd name="connsiteY3" fmla="*/ 0 h 4987"/>
                      <a:gd name="connsiteX4" fmla="*/ 3881 w 3881"/>
                      <a:gd name="connsiteY4" fmla="*/ 2494 h 49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81" h="4987">
                        <a:moveTo>
                          <a:pt x="3881" y="2494"/>
                        </a:moveTo>
                        <a:cubicBezTo>
                          <a:pt x="3881" y="3880"/>
                          <a:pt x="3050" y="4988"/>
                          <a:pt x="1941" y="4988"/>
                        </a:cubicBezTo>
                        <a:cubicBezTo>
                          <a:pt x="832" y="4988"/>
                          <a:pt x="0" y="3880"/>
                          <a:pt x="0" y="2494"/>
                        </a:cubicBezTo>
                        <a:cubicBezTo>
                          <a:pt x="0" y="1109"/>
                          <a:pt x="832" y="0"/>
                          <a:pt x="1941" y="0"/>
                        </a:cubicBezTo>
                        <a:cubicBezTo>
                          <a:pt x="3050" y="0"/>
                          <a:pt x="3881" y="1109"/>
                          <a:pt x="3881" y="2494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690" name="Freeform 1689">
                    <a:extLst>
                      <a:ext uri="{FF2B5EF4-FFF2-40B4-BE49-F238E27FC236}">
                        <a16:creationId xmlns:a16="http://schemas.microsoft.com/office/drawing/2014/main" id="{C558BC52-C421-4621-FC53-78A8286992BE}"/>
                      </a:ext>
                    </a:extLst>
                  </p:cNvPr>
                  <p:cNvSpPr/>
                  <p:nvPr/>
                </p:nvSpPr>
                <p:spPr>
                  <a:xfrm>
                    <a:off x="1267967" y="4207712"/>
                    <a:ext cx="3326" cy="3325"/>
                  </a:xfrm>
                  <a:custGeom>
                    <a:avLst/>
                    <a:gdLst>
                      <a:gd name="connsiteX0" fmla="*/ 3327 w 3326"/>
                      <a:gd name="connsiteY0" fmla="*/ 1663 h 3325"/>
                      <a:gd name="connsiteX1" fmla="*/ 1663 w 3326"/>
                      <a:gd name="connsiteY1" fmla="*/ 3325 h 3325"/>
                      <a:gd name="connsiteX2" fmla="*/ 0 w 3326"/>
                      <a:gd name="connsiteY2" fmla="*/ 1663 h 3325"/>
                      <a:gd name="connsiteX3" fmla="*/ 1663 w 3326"/>
                      <a:gd name="connsiteY3" fmla="*/ 0 h 3325"/>
                      <a:gd name="connsiteX4" fmla="*/ 3327 w 3326"/>
                      <a:gd name="connsiteY4" fmla="*/ 1663 h 33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26" h="3325">
                        <a:moveTo>
                          <a:pt x="3327" y="1663"/>
                        </a:moveTo>
                        <a:cubicBezTo>
                          <a:pt x="3327" y="2494"/>
                          <a:pt x="2495" y="3325"/>
                          <a:pt x="1663" y="3325"/>
                        </a:cubicBezTo>
                        <a:cubicBezTo>
                          <a:pt x="832" y="3325"/>
                          <a:pt x="0" y="2494"/>
                          <a:pt x="0" y="1663"/>
                        </a:cubicBezTo>
                        <a:cubicBezTo>
                          <a:pt x="0" y="832"/>
                          <a:pt x="832" y="0"/>
                          <a:pt x="1663" y="0"/>
                        </a:cubicBezTo>
                        <a:cubicBezTo>
                          <a:pt x="2495" y="0"/>
                          <a:pt x="3327" y="832"/>
                          <a:pt x="3327" y="1663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691" name="Freeform 1690">
                    <a:extLst>
                      <a:ext uri="{FF2B5EF4-FFF2-40B4-BE49-F238E27FC236}">
                        <a16:creationId xmlns:a16="http://schemas.microsoft.com/office/drawing/2014/main" id="{E4C850F4-2D37-2693-34E7-35C1AB968E6F}"/>
                      </a:ext>
                    </a:extLst>
                  </p:cNvPr>
                  <p:cNvSpPr/>
                  <p:nvPr/>
                </p:nvSpPr>
                <p:spPr>
                  <a:xfrm>
                    <a:off x="1289037" y="4223786"/>
                    <a:ext cx="5544" cy="4433"/>
                  </a:xfrm>
                  <a:custGeom>
                    <a:avLst/>
                    <a:gdLst>
                      <a:gd name="connsiteX0" fmla="*/ 5545 w 5544"/>
                      <a:gd name="connsiteY0" fmla="*/ 2217 h 4433"/>
                      <a:gd name="connsiteX1" fmla="*/ 2772 w 5544"/>
                      <a:gd name="connsiteY1" fmla="*/ 4434 h 4433"/>
                      <a:gd name="connsiteX2" fmla="*/ 0 w 5544"/>
                      <a:gd name="connsiteY2" fmla="*/ 2217 h 4433"/>
                      <a:gd name="connsiteX3" fmla="*/ 2772 w 5544"/>
                      <a:gd name="connsiteY3" fmla="*/ 0 h 4433"/>
                      <a:gd name="connsiteX4" fmla="*/ 5545 w 5544"/>
                      <a:gd name="connsiteY4" fmla="*/ 2217 h 44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44" h="4433">
                        <a:moveTo>
                          <a:pt x="5545" y="2217"/>
                        </a:moveTo>
                        <a:cubicBezTo>
                          <a:pt x="5545" y="3325"/>
                          <a:pt x="4436" y="4434"/>
                          <a:pt x="2772" y="4434"/>
                        </a:cubicBezTo>
                        <a:cubicBezTo>
                          <a:pt x="1109" y="4434"/>
                          <a:pt x="0" y="3325"/>
                          <a:pt x="0" y="2217"/>
                        </a:cubicBezTo>
                        <a:cubicBezTo>
                          <a:pt x="0" y="1108"/>
                          <a:pt x="1109" y="0"/>
                          <a:pt x="2772" y="0"/>
                        </a:cubicBezTo>
                        <a:cubicBezTo>
                          <a:pt x="4436" y="0"/>
                          <a:pt x="5545" y="1108"/>
                          <a:pt x="5545" y="2217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692" name="Freeform 1691">
                    <a:extLst>
                      <a:ext uri="{FF2B5EF4-FFF2-40B4-BE49-F238E27FC236}">
                        <a16:creationId xmlns:a16="http://schemas.microsoft.com/office/drawing/2014/main" id="{7BC06D5A-126F-6439-D592-FB9517E86482}"/>
                      </a:ext>
                    </a:extLst>
                  </p:cNvPr>
                  <p:cNvSpPr/>
                  <p:nvPr/>
                </p:nvSpPr>
                <p:spPr>
                  <a:xfrm>
                    <a:off x="1306502" y="4223231"/>
                    <a:ext cx="3326" cy="3325"/>
                  </a:xfrm>
                  <a:custGeom>
                    <a:avLst/>
                    <a:gdLst>
                      <a:gd name="connsiteX0" fmla="*/ 3327 w 3326"/>
                      <a:gd name="connsiteY0" fmla="*/ 1663 h 3325"/>
                      <a:gd name="connsiteX1" fmla="*/ 1663 w 3326"/>
                      <a:gd name="connsiteY1" fmla="*/ 3326 h 3325"/>
                      <a:gd name="connsiteX2" fmla="*/ 0 w 3326"/>
                      <a:gd name="connsiteY2" fmla="*/ 1663 h 3325"/>
                      <a:gd name="connsiteX3" fmla="*/ 1663 w 3326"/>
                      <a:gd name="connsiteY3" fmla="*/ 0 h 3325"/>
                      <a:gd name="connsiteX4" fmla="*/ 3327 w 3326"/>
                      <a:gd name="connsiteY4" fmla="*/ 1663 h 33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26" h="3325">
                        <a:moveTo>
                          <a:pt x="3327" y="1663"/>
                        </a:moveTo>
                        <a:cubicBezTo>
                          <a:pt x="3327" y="2494"/>
                          <a:pt x="2495" y="3326"/>
                          <a:pt x="1663" y="3326"/>
                        </a:cubicBezTo>
                        <a:cubicBezTo>
                          <a:pt x="832" y="3326"/>
                          <a:pt x="0" y="2494"/>
                          <a:pt x="0" y="1663"/>
                        </a:cubicBezTo>
                        <a:cubicBezTo>
                          <a:pt x="0" y="832"/>
                          <a:pt x="832" y="0"/>
                          <a:pt x="1663" y="0"/>
                        </a:cubicBezTo>
                        <a:cubicBezTo>
                          <a:pt x="2495" y="0"/>
                          <a:pt x="3327" y="832"/>
                          <a:pt x="3327" y="1663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693" name="Freeform 1692">
                    <a:extLst>
                      <a:ext uri="{FF2B5EF4-FFF2-40B4-BE49-F238E27FC236}">
                        <a16:creationId xmlns:a16="http://schemas.microsoft.com/office/drawing/2014/main" id="{9256FE1C-6C0F-DE0B-36D8-D5946BEC663A}"/>
                      </a:ext>
                    </a:extLst>
                  </p:cNvPr>
                  <p:cNvSpPr/>
                  <p:nvPr/>
                </p:nvSpPr>
                <p:spPr>
                  <a:xfrm>
                    <a:off x="1301235" y="4205773"/>
                    <a:ext cx="2772" cy="3325"/>
                  </a:xfrm>
                  <a:custGeom>
                    <a:avLst/>
                    <a:gdLst>
                      <a:gd name="connsiteX0" fmla="*/ 2772 w 2772"/>
                      <a:gd name="connsiteY0" fmla="*/ 1663 h 3325"/>
                      <a:gd name="connsiteX1" fmla="*/ 1386 w 2772"/>
                      <a:gd name="connsiteY1" fmla="*/ 3325 h 3325"/>
                      <a:gd name="connsiteX2" fmla="*/ 0 w 2772"/>
                      <a:gd name="connsiteY2" fmla="*/ 1663 h 3325"/>
                      <a:gd name="connsiteX3" fmla="*/ 1386 w 2772"/>
                      <a:gd name="connsiteY3" fmla="*/ 0 h 3325"/>
                      <a:gd name="connsiteX4" fmla="*/ 2772 w 2772"/>
                      <a:gd name="connsiteY4" fmla="*/ 1663 h 33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72" h="3325">
                        <a:moveTo>
                          <a:pt x="2772" y="1663"/>
                        </a:moveTo>
                        <a:cubicBezTo>
                          <a:pt x="2772" y="2494"/>
                          <a:pt x="2218" y="3325"/>
                          <a:pt x="1386" y="3325"/>
                        </a:cubicBezTo>
                        <a:cubicBezTo>
                          <a:pt x="555" y="3325"/>
                          <a:pt x="0" y="2494"/>
                          <a:pt x="0" y="1663"/>
                        </a:cubicBezTo>
                        <a:cubicBezTo>
                          <a:pt x="0" y="831"/>
                          <a:pt x="555" y="0"/>
                          <a:pt x="1386" y="0"/>
                        </a:cubicBezTo>
                        <a:cubicBezTo>
                          <a:pt x="2218" y="0"/>
                          <a:pt x="2772" y="831"/>
                          <a:pt x="2772" y="1663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694" name="Freeform 1693">
                    <a:extLst>
                      <a:ext uri="{FF2B5EF4-FFF2-40B4-BE49-F238E27FC236}">
                        <a16:creationId xmlns:a16="http://schemas.microsoft.com/office/drawing/2014/main" id="{79516828-8AC2-7737-030F-8DCEDB518CB0}"/>
                      </a:ext>
                    </a:extLst>
                  </p:cNvPr>
                  <p:cNvSpPr/>
                  <p:nvPr/>
                </p:nvSpPr>
                <p:spPr>
                  <a:xfrm>
                    <a:off x="1317869" y="4208821"/>
                    <a:ext cx="3326" cy="3879"/>
                  </a:xfrm>
                  <a:custGeom>
                    <a:avLst/>
                    <a:gdLst>
                      <a:gd name="connsiteX0" fmla="*/ 3327 w 3326"/>
                      <a:gd name="connsiteY0" fmla="*/ 1940 h 3879"/>
                      <a:gd name="connsiteX1" fmla="*/ 1663 w 3326"/>
                      <a:gd name="connsiteY1" fmla="*/ 3880 h 3879"/>
                      <a:gd name="connsiteX2" fmla="*/ 0 w 3326"/>
                      <a:gd name="connsiteY2" fmla="*/ 1940 h 3879"/>
                      <a:gd name="connsiteX3" fmla="*/ 1663 w 3326"/>
                      <a:gd name="connsiteY3" fmla="*/ 0 h 3879"/>
                      <a:gd name="connsiteX4" fmla="*/ 3327 w 3326"/>
                      <a:gd name="connsiteY4" fmla="*/ 1940 h 3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26" h="3879">
                        <a:moveTo>
                          <a:pt x="3327" y="1940"/>
                        </a:moveTo>
                        <a:cubicBezTo>
                          <a:pt x="3327" y="3048"/>
                          <a:pt x="2495" y="3880"/>
                          <a:pt x="1663" y="3880"/>
                        </a:cubicBezTo>
                        <a:cubicBezTo>
                          <a:pt x="832" y="3880"/>
                          <a:pt x="0" y="3048"/>
                          <a:pt x="0" y="1940"/>
                        </a:cubicBezTo>
                        <a:cubicBezTo>
                          <a:pt x="0" y="831"/>
                          <a:pt x="832" y="0"/>
                          <a:pt x="1663" y="0"/>
                        </a:cubicBezTo>
                        <a:cubicBezTo>
                          <a:pt x="2495" y="0"/>
                          <a:pt x="3327" y="831"/>
                          <a:pt x="3327" y="1940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695" name="Freeform 1694">
                    <a:extLst>
                      <a:ext uri="{FF2B5EF4-FFF2-40B4-BE49-F238E27FC236}">
                        <a16:creationId xmlns:a16="http://schemas.microsoft.com/office/drawing/2014/main" id="{0B343542-4430-36DC-FD9D-A8828403D276}"/>
                      </a:ext>
                    </a:extLst>
                  </p:cNvPr>
                  <p:cNvSpPr/>
                  <p:nvPr/>
                </p:nvSpPr>
                <p:spPr>
                  <a:xfrm>
                    <a:off x="1311770" y="4196073"/>
                    <a:ext cx="2217" cy="3325"/>
                  </a:xfrm>
                  <a:custGeom>
                    <a:avLst/>
                    <a:gdLst>
                      <a:gd name="connsiteX0" fmla="*/ 2218 w 2217"/>
                      <a:gd name="connsiteY0" fmla="*/ 1663 h 3325"/>
                      <a:gd name="connsiteX1" fmla="*/ 1109 w 2217"/>
                      <a:gd name="connsiteY1" fmla="*/ 3325 h 3325"/>
                      <a:gd name="connsiteX2" fmla="*/ 0 w 2217"/>
                      <a:gd name="connsiteY2" fmla="*/ 1663 h 3325"/>
                      <a:gd name="connsiteX3" fmla="*/ 1109 w 2217"/>
                      <a:gd name="connsiteY3" fmla="*/ 0 h 3325"/>
                      <a:gd name="connsiteX4" fmla="*/ 2218 w 2217"/>
                      <a:gd name="connsiteY4" fmla="*/ 1663 h 33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7" h="3325">
                        <a:moveTo>
                          <a:pt x="2218" y="1663"/>
                        </a:moveTo>
                        <a:cubicBezTo>
                          <a:pt x="2218" y="2494"/>
                          <a:pt x="1663" y="3325"/>
                          <a:pt x="1109" y="3325"/>
                        </a:cubicBezTo>
                        <a:cubicBezTo>
                          <a:pt x="555" y="3325"/>
                          <a:pt x="0" y="2494"/>
                          <a:pt x="0" y="1663"/>
                        </a:cubicBezTo>
                        <a:cubicBezTo>
                          <a:pt x="0" y="831"/>
                          <a:pt x="555" y="0"/>
                          <a:pt x="1109" y="0"/>
                        </a:cubicBezTo>
                        <a:cubicBezTo>
                          <a:pt x="1663" y="0"/>
                          <a:pt x="2218" y="831"/>
                          <a:pt x="2218" y="1663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696" name="Freeform 1695">
                    <a:extLst>
                      <a:ext uri="{FF2B5EF4-FFF2-40B4-BE49-F238E27FC236}">
                        <a16:creationId xmlns:a16="http://schemas.microsoft.com/office/drawing/2014/main" id="{A6D23650-5D3F-996D-E35D-8909DA7DAE37}"/>
                      </a:ext>
                    </a:extLst>
                  </p:cNvPr>
                  <p:cNvSpPr/>
                  <p:nvPr/>
                </p:nvSpPr>
                <p:spPr>
                  <a:xfrm>
                    <a:off x="1297631" y="4188314"/>
                    <a:ext cx="3881" cy="4988"/>
                  </a:xfrm>
                  <a:custGeom>
                    <a:avLst/>
                    <a:gdLst>
                      <a:gd name="connsiteX0" fmla="*/ 3881 w 3881"/>
                      <a:gd name="connsiteY0" fmla="*/ 2494 h 4988"/>
                      <a:gd name="connsiteX1" fmla="*/ 1941 w 3881"/>
                      <a:gd name="connsiteY1" fmla="*/ 4988 h 4988"/>
                      <a:gd name="connsiteX2" fmla="*/ 0 w 3881"/>
                      <a:gd name="connsiteY2" fmla="*/ 2494 h 4988"/>
                      <a:gd name="connsiteX3" fmla="*/ 1941 w 3881"/>
                      <a:gd name="connsiteY3" fmla="*/ 0 h 4988"/>
                      <a:gd name="connsiteX4" fmla="*/ 3881 w 3881"/>
                      <a:gd name="connsiteY4" fmla="*/ 2494 h 49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81" h="4988">
                        <a:moveTo>
                          <a:pt x="3881" y="2494"/>
                        </a:moveTo>
                        <a:cubicBezTo>
                          <a:pt x="3881" y="3880"/>
                          <a:pt x="3050" y="4988"/>
                          <a:pt x="1941" y="4988"/>
                        </a:cubicBezTo>
                        <a:cubicBezTo>
                          <a:pt x="832" y="4988"/>
                          <a:pt x="0" y="3880"/>
                          <a:pt x="0" y="2494"/>
                        </a:cubicBezTo>
                        <a:cubicBezTo>
                          <a:pt x="0" y="1109"/>
                          <a:pt x="832" y="0"/>
                          <a:pt x="1941" y="0"/>
                        </a:cubicBezTo>
                        <a:cubicBezTo>
                          <a:pt x="3050" y="0"/>
                          <a:pt x="3881" y="1109"/>
                          <a:pt x="3881" y="2494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697" name="Freeform 1696">
                    <a:extLst>
                      <a:ext uri="{FF2B5EF4-FFF2-40B4-BE49-F238E27FC236}">
                        <a16:creationId xmlns:a16="http://schemas.microsoft.com/office/drawing/2014/main" id="{6E6DFF33-AD7C-E151-CA90-47743F5AFE9B}"/>
                      </a:ext>
                    </a:extLst>
                  </p:cNvPr>
                  <p:cNvSpPr/>
                  <p:nvPr/>
                </p:nvSpPr>
                <p:spPr>
                  <a:xfrm>
                    <a:off x="1213629" y="4236533"/>
                    <a:ext cx="4435" cy="3325"/>
                  </a:xfrm>
                  <a:custGeom>
                    <a:avLst/>
                    <a:gdLst>
                      <a:gd name="connsiteX0" fmla="*/ 4436 w 4435"/>
                      <a:gd name="connsiteY0" fmla="*/ 1663 h 3325"/>
                      <a:gd name="connsiteX1" fmla="*/ 2218 w 4435"/>
                      <a:gd name="connsiteY1" fmla="*/ 3325 h 3325"/>
                      <a:gd name="connsiteX2" fmla="*/ 0 w 4435"/>
                      <a:gd name="connsiteY2" fmla="*/ 1663 h 3325"/>
                      <a:gd name="connsiteX3" fmla="*/ 2218 w 4435"/>
                      <a:gd name="connsiteY3" fmla="*/ 0 h 3325"/>
                      <a:gd name="connsiteX4" fmla="*/ 4436 w 4435"/>
                      <a:gd name="connsiteY4" fmla="*/ 1663 h 33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35" h="3325">
                        <a:moveTo>
                          <a:pt x="4436" y="1663"/>
                        </a:moveTo>
                        <a:cubicBezTo>
                          <a:pt x="4436" y="2581"/>
                          <a:pt x="3443" y="3325"/>
                          <a:pt x="2218" y="3325"/>
                        </a:cubicBezTo>
                        <a:cubicBezTo>
                          <a:pt x="993" y="3325"/>
                          <a:pt x="0" y="2581"/>
                          <a:pt x="0" y="1663"/>
                        </a:cubicBezTo>
                        <a:cubicBezTo>
                          <a:pt x="0" y="744"/>
                          <a:pt x="993" y="0"/>
                          <a:pt x="2218" y="0"/>
                        </a:cubicBezTo>
                        <a:cubicBezTo>
                          <a:pt x="3443" y="0"/>
                          <a:pt x="4436" y="745"/>
                          <a:pt x="4436" y="1663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698" name="Freeform 1697">
                    <a:extLst>
                      <a:ext uri="{FF2B5EF4-FFF2-40B4-BE49-F238E27FC236}">
                        <a16:creationId xmlns:a16="http://schemas.microsoft.com/office/drawing/2014/main" id="{A71A73B8-0D89-491A-EA48-D7E987CCB0F0}"/>
                      </a:ext>
                    </a:extLst>
                  </p:cNvPr>
                  <p:cNvSpPr/>
                  <p:nvPr/>
                </p:nvSpPr>
                <p:spPr>
                  <a:xfrm>
                    <a:off x="1237748" y="4167807"/>
                    <a:ext cx="3881" cy="3879"/>
                  </a:xfrm>
                  <a:custGeom>
                    <a:avLst/>
                    <a:gdLst>
                      <a:gd name="connsiteX0" fmla="*/ 3881 w 3881"/>
                      <a:gd name="connsiteY0" fmla="*/ 1940 h 3879"/>
                      <a:gd name="connsiteX1" fmla="*/ 1941 w 3881"/>
                      <a:gd name="connsiteY1" fmla="*/ 3880 h 3879"/>
                      <a:gd name="connsiteX2" fmla="*/ 0 w 3881"/>
                      <a:gd name="connsiteY2" fmla="*/ 1940 h 3879"/>
                      <a:gd name="connsiteX3" fmla="*/ 1941 w 3881"/>
                      <a:gd name="connsiteY3" fmla="*/ 0 h 3879"/>
                      <a:gd name="connsiteX4" fmla="*/ 3881 w 3881"/>
                      <a:gd name="connsiteY4" fmla="*/ 1940 h 3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81" h="3879">
                        <a:moveTo>
                          <a:pt x="3881" y="1940"/>
                        </a:moveTo>
                        <a:cubicBezTo>
                          <a:pt x="3881" y="3011"/>
                          <a:pt x="3012" y="3880"/>
                          <a:pt x="1941" y="3880"/>
                        </a:cubicBezTo>
                        <a:cubicBezTo>
                          <a:pt x="869" y="3880"/>
                          <a:pt x="0" y="3011"/>
                          <a:pt x="0" y="1940"/>
                        </a:cubicBezTo>
                        <a:cubicBezTo>
                          <a:pt x="0" y="869"/>
                          <a:pt x="869" y="0"/>
                          <a:pt x="1941" y="0"/>
                        </a:cubicBezTo>
                        <a:cubicBezTo>
                          <a:pt x="3012" y="0"/>
                          <a:pt x="3881" y="869"/>
                          <a:pt x="3881" y="1940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699" name="Freeform 1698">
                    <a:extLst>
                      <a:ext uri="{FF2B5EF4-FFF2-40B4-BE49-F238E27FC236}">
                        <a16:creationId xmlns:a16="http://schemas.microsoft.com/office/drawing/2014/main" id="{51E0E197-43D2-7F86-30A3-E4D2EE25BF6C}"/>
                      </a:ext>
                    </a:extLst>
                  </p:cNvPr>
                  <p:cNvSpPr/>
                  <p:nvPr/>
                </p:nvSpPr>
                <p:spPr>
                  <a:xfrm>
                    <a:off x="1317592" y="4156722"/>
                    <a:ext cx="3326" cy="7205"/>
                  </a:xfrm>
                  <a:custGeom>
                    <a:avLst/>
                    <a:gdLst>
                      <a:gd name="connsiteX0" fmla="*/ 3327 w 3326"/>
                      <a:gd name="connsiteY0" fmla="*/ 3603 h 7205"/>
                      <a:gd name="connsiteX1" fmla="*/ 1663 w 3326"/>
                      <a:gd name="connsiteY1" fmla="*/ 7205 h 7205"/>
                      <a:gd name="connsiteX2" fmla="*/ 0 w 3326"/>
                      <a:gd name="connsiteY2" fmla="*/ 3603 h 7205"/>
                      <a:gd name="connsiteX3" fmla="*/ 1663 w 3326"/>
                      <a:gd name="connsiteY3" fmla="*/ 0 h 7205"/>
                      <a:gd name="connsiteX4" fmla="*/ 3327 w 3326"/>
                      <a:gd name="connsiteY4" fmla="*/ 3603 h 7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26" h="7205">
                        <a:moveTo>
                          <a:pt x="3327" y="3603"/>
                        </a:moveTo>
                        <a:cubicBezTo>
                          <a:pt x="3327" y="5542"/>
                          <a:pt x="2772" y="7205"/>
                          <a:pt x="1663" y="7205"/>
                        </a:cubicBezTo>
                        <a:cubicBezTo>
                          <a:pt x="555" y="7205"/>
                          <a:pt x="0" y="5542"/>
                          <a:pt x="0" y="3603"/>
                        </a:cubicBezTo>
                        <a:cubicBezTo>
                          <a:pt x="0" y="1663"/>
                          <a:pt x="555" y="0"/>
                          <a:pt x="1663" y="0"/>
                        </a:cubicBezTo>
                        <a:cubicBezTo>
                          <a:pt x="2772" y="0"/>
                          <a:pt x="3327" y="1663"/>
                          <a:pt x="3327" y="3603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700" name="Freeform 1699">
                    <a:extLst>
                      <a:ext uri="{FF2B5EF4-FFF2-40B4-BE49-F238E27FC236}">
                        <a16:creationId xmlns:a16="http://schemas.microsoft.com/office/drawing/2014/main" id="{B6E82224-3D9B-14CA-40E4-EDD1AB89469B}"/>
                      </a:ext>
                    </a:extLst>
                  </p:cNvPr>
                  <p:cNvSpPr/>
                  <p:nvPr/>
                </p:nvSpPr>
                <p:spPr>
                  <a:xfrm>
                    <a:off x="1345870" y="4260366"/>
                    <a:ext cx="10812" cy="12747"/>
                  </a:xfrm>
                  <a:custGeom>
                    <a:avLst/>
                    <a:gdLst>
                      <a:gd name="connsiteX0" fmla="*/ 6376 w 10812"/>
                      <a:gd name="connsiteY0" fmla="*/ 8314 h 12747"/>
                      <a:gd name="connsiteX1" fmla="*/ 8317 w 10812"/>
                      <a:gd name="connsiteY1" fmla="*/ 5819 h 12747"/>
                      <a:gd name="connsiteX2" fmla="*/ 10258 w 10812"/>
                      <a:gd name="connsiteY2" fmla="*/ 3325 h 12747"/>
                      <a:gd name="connsiteX3" fmla="*/ 10812 w 10812"/>
                      <a:gd name="connsiteY3" fmla="*/ 1663 h 12747"/>
                      <a:gd name="connsiteX4" fmla="*/ 10258 w 10812"/>
                      <a:gd name="connsiteY4" fmla="*/ 0 h 12747"/>
                      <a:gd name="connsiteX5" fmla="*/ 9426 w 10812"/>
                      <a:gd name="connsiteY5" fmla="*/ 0 h 12747"/>
                      <a:gd name="connsiteX6" fmla="*/ 8871 w 10812"/>
                      <a:gd name="connsiteY6" fmla="*/ 0 h 12747"/>
                      <a:gd name="connsiteX7" fmla="*/ 8594 w 10812"/>
                      <a:gd name="connsiteY7" fmla="*/ 277 h 12747"/>
                      <a:gd name="connsiteX8" fmla="*/ 7763 w 10812"/>
                      <a:gd name="connsiteY8" fmla="*/ 1109 h 12747"/>
                      <a:gd name="connsiteX9" fmla="*/ 6654 w 10812"/>
                      <a:gd name="connsiteY9" fmla="*/ 2217 h 12747"/>
                      <a:gd name="connsiteX10" fmla="*/ 4713 w 10812"/>
                      <a:gd name="connsiteY10" fmla="*/ 4157 h 12747"/>
                      <a:gd name="connsiteX11" fmla="*/ 2218 w 10812"/>
                      <a:gd name="connsiteY11" fmla="*/ 7205 h 12747"/>
                      <a:gd name="connsiteX12" fmla="*/ 1109 w 10812"/>
                      <a:gd name="connsiteY12" fmla="*/ 8868 h 12747"/>
                      <a:gd name="connsiteX13" fmla="*/ 277 w 10812"/>
                      <a:gd name="connsiteY13" fmla="*/ 9699 h 12747"/>
                      <a:gd name="connsiteX14" fmla="*/ 277 w 10812"/>
                      <a:gd name="connsiteY14" fmla="*/ 10531 h 12747"/>
                      <a:gd name="connsiteX15" fmla="*/ 0 w 10812"/>
                      <a:gd name="connsiteY15" fmla="*/ 12193 h 12747"/>
                      <a:gd name="connsiteX16" fmla="*/ 0 w 10812"/>
                      <a:gd name="connsiteY16" fmla="*/ 12470 h 12747"/>
                      <a:gd name="connsiteX17" fmla="*/ 0 w 10812"/>
                      <a:gd name="connsiteY17" fmla="*/ 12470 h 12747"/>
                      <a:gd name="connsiteX18" fmla="*/ 1109 w 10812"/>
                      <a:gd name="connsiteY18" fmla="*/ 12748 h 12747"/>
                      <a:gd name="connsiteX19" fmla="*/ 2218 w 10812"/>
                      <a:gd name="connsiteY19" fmla="*/ 12193 h 12747"/>
                      <a:gd name="connsiteX20" fmla="*/ 3881 w 10812"/>
                      <a:gd name="connsiteY20" fmla="*/ 10808 h 12747"/>
                      <a:gd name="connsiteX21" fmla="*/ 4990 w 10812"/>
                      <a:gd name="connsiteY21" fmla="*/ 9145 h 12747"/>
                      <a:gd name="connsiteX22" fmla="*/ 6376 w 10812"/>
                      <a:gd name="connsiteY22" fmla="*/ 7760 h 127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</a:cxnLst>
                    <a:rect l="l" t="t" r="r" b="b"/>
                    <a:pathLst>
                      <a:path w="10812" h="12747">
                        <a:moveTo>
                          <a:pt x="6376" y="8314"/>
                        </a:moveTo>
                        <a:cubicBezTo>
                          <a:pt x="6931" y="7482"/>
                          <a:pt x="7763" y="6651"/>
                          <a:pt x="8317" y="5819"/>
                        </a:cubicBezTo>
                        <a:cubicBezTo>
                          <a:pt x="8871" y="4988"/>
                          <a:pt x="9703" y="4157"/>
                          <a:pt x="10258" y="3325"/>
                        </a:cubicBezTo>
                        <a:cubicBezTo>
                          <a:pt x="10535" y="2771"/>
                          <a:pt x="10812" y="2217"/>
                          <a:pt x="10812" y="1663"/>
                        </a:cubicBezTo>
                        <a:cubicBezTo>
                          <a:pt x="10812" y="1109"/>
                          <a:pt x="10812" y="277"/>
                          <a:pt x="10258" y="0"/>
                        </a:cubicBezTo>
                        <a:cubicBezTo>
                          <a:pt x="10258" y="0"/>
                          <a:pt x="9703" y="0"/>
                          <a:pt x="9426" y="0"/>
                        </a:cubicBezTo>
                        <a:cubicBezTo>
                          <a:pt x="9426" y="0"/>
                          <a:pt x="9149" y="0"/>
                          <a:pt x="8871" y="0"/>
                        </a:cubicBezTo>
                        <a:cubicBezTo>
                          <a:pt x="8871" y="0"/>
                          <a:pt x="8871" y="0"/>
                          <a:pt x="8594" y="277"/>
                        </a:cubicBezTo>
                        <a:cubicBezTo>
                          <a:pt x="8594" y="554"/>
                          <a:pt x="8040" y="832"/>
                          <a:pt x="7763" y="1109"/>
                        </a:cubicBezTo>
                        <a:cubicBezTo>
                          <a:pt x="7485" y="1386"/>
                          <a:pt x="6931" y="1940"/>
                          <a:pt x="6654" y="2217"/>
                        </a:cubicBezTo>
                        <a:cubicBezTo>
                          <a:pt x="5822" y="2771"/>
                          <a:pt x="5267" y="3603"/>
                          <a:pt x="4713" y="4157"/>
                        </a:cubicBezTo>
                        <a:cubicBezTo>
                          <a:pt x="3881" y="5265"/>
                          <a:pt x="2772" y="6097"/>
                          <a:pt x="2218" y="7205"/>
                        </a:cubicBezTo>
                        <a:cubicBezTo>
                          <a:pt x="1941" y="7760"/>
                          <a:pt x="1663" y="8314"/>
                          <a:pt x="1109" y="8868"/>
                        </a:cubicBezTo>
                        <a:cubicBezTo>
                          <a:pt x="832" y="9145"/>
                          <a:pt x="554" y="9422"/>
                          <a:pt x="277" y="9699"/>
                        </a:cubicBezTo>
                        <a:cubicBezTo>
                          <a:pt x="277" y="9699"/>
                          <a:pt x="277" y="10253"/>
                          <a:pt x="277" y="10531"/>
                        </a:cubicBezTo>
                        <a:cubicBezTo>
                          <a:pt x="277" y="11085"/>
                          <a:pt x="277" y="11639"/>
                          <a:pt x="0" y="12193"/>
                        </a:cubicBezTo>
                        <a:cubicBezTo>
                          <a:pt x="0" y="12193"/>
                          <a:pt x="0" y="12193"/>
                          <a:pt x="0" y="12470"/>
                        </a:cubicBezTo>
                        <a:cubicBezTo>
                          <a:pt x="0" y="12470"/>
                          <a:pt x="0" y="12470"/>
                          <a:pt x="0" y="12470"/>
                        </a:cubicBezTo>
                        <a:cubicBezTo>
                          <a:pt x="277" y="12470"/>
                          <a:pt x="832" y="12748"/>
                          <a:pt x="1109" y="12748"/>
                        </a:cubicBezTo>
                        <a:cubicBezTo>
                          <a:pt x="1386" y="12748"/>
                          <a:pt x="1941" y="12748"/>
                          <a:pt x="2218" y="12193"/>
                        </a:cubicBezTo>
                        <a:cubicBezTo>
                          <a:pt x="3050" y="12193"/>
                          <a:pt x="3327" y="11362"/>
                          <a:pt x="3881" y="10808"/>
                        </a:cubicBezTo>
                        <a:cubicBezTo>
                          <a:pt x="4436" y="10253"/>
                          <a:pt x="4436" y="9699"/>
                          <a:pt x="4990" y="9145"/>
                        </a:cubicBezTo>
                        <a:cubicBezTo>
                          <a:pt x="5545" y="8591"/>
                          <a:pt x="6099" y="8314"/>
                          <a:pt x="6376" y="7760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701" name="Freeform 1700">
                    <a:extLst>
                      <a:ext uri="{FF2B5EF4-FFF2-40B4-BE49-F238E27FC236}">
                        <a16:creationId xmlns:a16="http://schemas.microsoft.com/office/drawing/2014/main" id="{72ACE43B-5DC4-9D11-0D48-63C348BBD72B}"/>
                      </a:ext>
                    </a:extLst>
                  </p:cNvPr>
                  <p:cNvSpPr/>
                  <p:nvPr/>
                </p:nvSpPr>
                <p:spPr>
                  <a:xfrm>
                    <a:off x="1358622" y="4223508"/>
                    <a:ext cx="9148" cy="12193"/>
                  </a:xfrm>
                  <a:custGeom>
                    <a:avLst/>
                    <a:gdLst>
                      <a:gd name="connsiteX0" fmla="*/ 8040 w 9148"/>
                      <a:gd name="connsiteY0" fmla="*/ 4988 h 12193"/>
                      <a:gd name="connsiteX1" fmla="*/ 8871 w 9148"/>
                      <a:gd name="connsiteY1" fmla="*/ 3326 h 12193"/>
                      <a:gd name="connsiteX2" fmla="*/ 9149 w 9148"/>
                      <a:gd name="connsiteY2" fmla="*/ 1386 h 12193"/>
                      <a:gd name="connsiteX3" fmla="*/ 9149 w 9148"/>
                      <a:gd name="connsiteY3" fmla="*/ 0 h 12193"/>
                      <a:gd name="connsiteX4" fmla="*/ 6931 w 9148"/>
                      <a:gd name="connsiteY4" fmla="*/ 832 h 12193"/>
                      <a:gd name="connsiteX5" fmla="*/ 3604 w 9148"/>
                      <a:gd name="connsiteY5" fmla="*/ 3049 h 12193"/>
                      <a:gd name="connsiteX6" fmla="*/ 1386 w 9148"/>
                      <a:gd name="connsiteY6" fmla="*/ 6374 h 12193"/>
                      <a:gd name="connsiteX7" fmla="*/ 0 w 9148"/>
                      <a:gd name="connsiteY7" fmla="*/ 10254 h 12193"/>
                      <a:gd name="connsiteX8" fmla="*/ 0 w 9148"/>
                      <a:gd name="connsiteY8" fmla="*/ 11362 h 12193"/>
                      <a:gd name="connsiteX9" fmla="*/ 1109 w 9148"/>
                      <a:gd name="connsiteY9" fmla="*/ 12193 h 12193"/>
                      <a:gd name="connsiteX10" fmla="*/ 2495 w 9148"/>
                      <a:gd name="connsiteY10" fmla="*/ 12193 h 12193"/>
                      <a:gd name="connsiteX11" fmla="*/ 3881 w 9148"/>
                      <a:gd name="connsiteY11" fmla="*/ 12193 h 12193"/>
                      <a:gd name="connsiteX12" fmla="*/ 4713 w 9148"/>
                      <a:gd name="connsiteY12" fmla="*/ 10531 h 12193"/>
                      <a:gd name="connsiteX13" fmla="*/ 5267 w 9148"/>
                      <a:gd name="connsiteY13" fmla="*/ 8868 h 12193"/>
                      <a:gd name="connsiteX14" fmla="*/ 6099 w 9148"/>
                      <a:gd name="connsiteY14" fmla="*/ 7760 h 12193"/>
                      <a:gd name="connsiteX15" fmla="*/ 7208 w 9148"/>
                      <a:gd name="connsiteY15" fmla="*/ 5265 h 121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9148" h="12193">
                        <a:moveTo>
                          <a:pt x="8040" y="4988"/>
                        </a:moveTo>
                        <a:cubicBezTo>
                          <a:pt x="8317" y="4434"/>
                          <a:pt x="8871" y="3880"/>
                          <a:pt x="8871" y="3326"/>
                        </a:cubicBezTo>
                        <a:cubicBezTo>
                          <a:pt x="8871" y="2771"/>
                          <a:pt x="9149" y="1940"/>
                          <a:pt x="9149" y="1386"/>
                        </a:cubicBezTo>
                        <a:cubicBezTo>
                          <a:pt x="9149" y="832"/>
                          <a:pt x="9149" y="554"/>
                          <a:pt x="9149" y="0"/>
                        </a:cubicBezTo>
                        <a:cubicBezTo>
                          <a:pt x="8317" y="0"/>
                          <a:pt x="7763" y="277"/>
                          <a:pt x="6931" y="832"/>
                        </a:cubicBezTo>
                        <a:cubicBezTo>
                          <a:pt x="5822" y="1386"/>
                          <a:pt x="4436" y="1940"/>
                          <a:pt x="3604" y="3049"/>
                        </a:cubicBezTo>
                        <a:cubicBezTo>
                          <a:pt x="2772" y="3880"/>
                          <a:pt x="1941" y="5265"/>
                          <a:pt x="1386" y="6374"/>
                        </a:cubicBezTo>
                        <a:cubicBezTo>
                          <a:pt x="832" y="7482"/>
                          <a:pt x="277" y="8868"/>
                          <a:pt x="0" y="10254"/>
                        </a:cubicBezTo>
                        <a:cubicBezTo>
                          <a:pt x="0" y="10531"/>
                          <a:pt x="0" y="11085"/>
                          <a:pt x="0" y="11362"/>
                        </a:cubicBezTo>
                        <a:cubicBezTo>
                          <a:pt x="0" y="11639"/>
                          <a:pt x="554" y="11916"/>
                          <a:pt x="1109" y="12193"/>
                        </a:cubicBezTo>
                        <a:cubicBezTo>
                          <a:pt x="1663" y="12193"/>
                          <a:pt x="1941" y="12193"/>
                          <a:pt x="2495" y="12193"/>
                        </a:cubicBezTo>
                        <a:cubicBezTo>
                          <a:pt x="3050" y="12193"/>
                          <a:pt x="3327" y="12193"/>
                          <a:pt x="3881" y="12193"/>
                        </a:cubicBezTo>
                        <a:cubicBezTo>
                          <a:pt x="4436" y="12193"/>
                          <a:pt x="4713" y="10808"/>
                          <a:pt x="4713" y="10531"/>
                        </a:cubicBezTo>
                        <a:cubicBezTo>
                          <a:pt x="4713" y="9977"/>
                          <a:pt x="4990" y="9422"/>
                          <a:pt x="5267" y="8868"/>
                        </a:cubicBezTo>
                        <a:cubicBezTo>
                          <a:pt x="5267" y="8591"/>
                          <a:pt x="5822" y="8314"/>
                          <a:pt x="6099" y="7760"/>
                        </a:cubicBezTo>
                        <a:cubicBezTo>
                          <a:pt x="6654" y="6928"/>
                          <a:pt x="6931" y="6097"/>
                          <a:pt x="7208" y="5265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702" name="Freeform 1701">
                    <a:extLst>
                      <a:ext uri="{FF2B5EF4-FFF2-40B4-BE49-F238E27FC236}">
                        <a16:creationId xmlns:a16="http://schemas.microsoft.com/office/drawing/2014/main" id="{8C5258B2-6BDC-6A1C-A8AC-5CE573F852AA}"/>
                      </a:ext>
                    </a:extLst>
                  </p:cNvPr>
                  <p:cNvSpPr/>
                  <p:nvPr/>
                </p:nvSpPr>
                <p:spPr>
                  <a:xfrm>
                    <a:off x="1373039" y="4192194"/>
                    <a:ext cx="19406" cy="12747"/>
                  </a:xfrm>
                  <a:custGeom>
                    <a:avLst/>
                    <a:gdLst>
                      <a:gd name="connsiteX0" fmla="*/ 10258 w 19406"/>
                      <a:gd name="connsiteY0" fmla="*/ 8037 h 12747"/>
                      <a:gd name="connsiteX1" fmla="*/ 14139 w 19406"/>
                      <a:gd name="connsiteY1" fmla="*/ 5265 h 12747"/>
                      <a:gd name="connsiteX2" fmla="*/ 18575 w 19406"/>
                      <a:gd name="connsiteY2" fmla="*/ 3602 h 12747"/>
                      <a:gd name="connsiteX3" fmla="*/ 19406 w 19406"/>
                      <a:gd name="connsiteY3" fmla="*/ 2494 h 12747"/>
                      <a:gd name="connsiteX4" fmla="*/ 19406 w 19406"/>
                      <a:gd name="connsiteY4" fmla="*/ 1663 h 12747"/>
                      <a:gd name="connsiteX5" fmla="*/ 18575 w 19406"/>
                      <a:gd name="connsiteY5" fmla="*/ 277 h 12747"/>
                      <a:gd name="connsiteX6" fmla="*/ 17466 w 19406"/>
                      <a:gd name="connsiteY6" fmla="*/ 0 h 12747"/>
                      <a:gd name="connsiteX7" fmla="*/ 15525 w 19406"/>
                      <a:gd name="connsiteY7" fmla="*/ 0 h 12747"/>
                      <a:gd name="connsiteX8" fmla="*/ 14971 w 19406"/>
                      <a:gd name="connsiteY8" fmla="*/ 0 h 12747"/>
                      <a:gd name="connsiteX9" fmla="*/ 14416 w 19406"/>
                      <a:gd name="connsiteY9" fmla="*/ 0 h 12747"/>
                      <a:gd name="connsiteX10" fmla="*/ 11089 w 19406"/>
                      <a:gd name="connsiteY10" fmla="*/ 2494 h 12747"/>
                      <a:gd name="connsiteX11" fmla="*/ 10258 w 19406"/>
                      <a:gd name="connsiteY11" fmla="*/ 3325 h 12747"/>
                      <a:gd name="connsiteX12" fmla="*/ 7485 w 19406"/>
                      <a:gd name="connsiteY12" fmla="*/ 4157 h 12747"/>
                      <a:gd name="connsiteX13" fmla="*/ 1109 w 19406"/>
                      <a:gd name="connsiteY13" fmla="*/ 6651 h 12747"/>
                      <a:gd name="connsiteX14" fmla="*/ 277 w 19406"/>
                      <a:gd name="connsiteY14" fmla="*/ 7482 h 12747"/>
                      <a:gd name="connsiteX15" fmla="*/ 0 w 19406"/>
                      <a:gd name="connsiteY15" fmla="*/ 8591 h 12747"/>
                      <a:gd name="connsiteX16" fmla="*/ 0 w 19406"/>
                      <a:gd name="connsiteY16" fmla="*/ 11085 h 12747"/>
                      <a:gd name="connsiteX17" fmla="*/ 2772 w 19406"/>
                      <a:gd name="connsiteY17" fmla="*/ 12748 h 12747"/>
                      <a:gd name="connsiteX18" fmla="*/ 6099 w 19406"/>
                      <a:gd name="connsiteY18" fmla="*/ 12193 h 12747"/>
                      <a:gd name="connsiteX19" fmla="*/ 6931 w 19406"/>
                      <a:gd name="connsiteY19" fmla="*/ 11639 h 12747"/>
                      <a:gd name="connsiteX20" fmla="*/ 7763 w 19406"/>
                      <a:gd name="connsiteY20" fmla="*/ 10808 h 12747"/>
                      <a:gd name="connsiteX21" fmla="*/ 8594 w 19406"/>
                      <a:gd name="connsiteY21" fmla="*/ 10253 h 12747"/>
                      <a:gd name="connsiteX22" fmla="*/ 9703 w 19406"/>
                      <a:gd name="connsiteY22" fmla="*/ 8314 h 127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</a:cxnLst>
                    <a:rect l="l" t="t" r="r" b="b"/>
                    <a:pathLst>
                      <a:path w="19406" h="12747">
                        <a:moveTo>
                          <a:pt x="10258" y="8037"/>
                        </a:moveTo>
                        <a:cubicBezTo>
                          <a:pt x="11089" y="6651"/>
                          <a:pt x="12476" y="5819"/>
                          <a:pt x="14139" y="5265"/>
                        </a:cubicBezTo>
                        <a:cubicBezTo>
                          <a:pt x="15802" y="4711"/>
                          <a:pt x="17189" y="4434"/>
                          <a:pt x="18575" y="3602"/>
                        </a:cubicBezTo>
                        <a:cubicBezTo>
                          <a:pt x="18852" y="3325"/>
                          <a:pt x="19406" y="2771"/>
                          <a:pt x="19406" y="2494"/>
                        </a:cubicBezTo>
                        <a:cubicBezTo>
                          <a:pt x="19406" y="2494"/>
                          <a:pt x="19406" y="1940"/>
                          <a:pt x="19406" y="1663"/>
                        </a:cubicBezTo>
                        <a:cubicBezTo>
                          <a:pt x="19406" y="1109"/>
                          <a:pt x="19129" y="554"/>
                          <a:pt x="18575" y="277"/>
                        </a:cubicBezTo>
                        <a:cubicBezTo>
                          <a:pt x="18297" y="277"/>
                          <a:pt x="18020" y="277"/>
                          <a:pt x="17466" y="0"/>
                        </a:cubicBezTo>
                        <a:cubicBezTo>
                          <a:pt x="16911" y="0"/>
                          <a:pt x="16080" y="0"/>
                          <a:pt x="15525" y="0"/>
                        </a:cubicBezTo>
                        <a:cubicBezTo>
                          <a:pt x="15525" y="0"/>
                          <a:pt x="14971" y="0"/>
                          <a:pt x="14971" y="0"/>
                        </a:cubicBezTo>
                        <a:cubicBezTo>
                          <a:pt x="14971" y="0"/>
                          <a:pt x="14693" y="0"/>
                          <a:pt x="14416" y="0"/>
                        </a:cubicBezTo>
                        <a:cubicBezTo>
                          <a:pt x="13307" y="554"/>
                          <a:pt x="11921" y="1386"/>
                          <a:pt x="11089" y="2494"/>
                        </a:cubicBezTo>
                        <a:cubicBezTo>
                          <a:pt x="11089" y="2771"/>
                          <a:pt x="10535" y="3048"/>
                          <a:pt x="10258" y="3325"/>
                        </a:cubicBezTo>
                        <a:cubicBezTo>
                          <a:pt x="9426" y="3880"/>
                          <a:pt x="8594" y="4157"/>
                          <a:pt x="7485" y="4157"/>
                        </a:cubicBezTo>
                        <a:cubicBezTo>
                          <a:pt x="5267" y="4434"/>
                          <a:pt x="3050" y="5265"/>
                          <a:pt x="1109" y="6651"/>
                        </a:cubicBezTo>
                        <a:cubicBezTo>
                          <a:pt x="832" y="6651"/>
                          <a:pt x="555" y="6928"/>
                          <a:pt x="277" y="7482"/>
                        </a:cubicBezTo>
                        <a:cubicBezTo>
                          <a:pt x="277" y="7759"/>
                          <a:pt x="277" y="8314"/>
                          <a:pt x="0" y="8591"/>
                        </a:cubicBezTo>
                        <a:cubicBezTo>
                          <a:pt x="0" y="9422"/>
                          <a:pt x="0" y="10253"/>
                          <a:pt x="0" y="11085"/>
                        </a:cubicBezTo>
                        <a:cubicBezTo>
                          <a:pt x="555" y="12193"/>
                          <a:pt x="1663" y="12748"/>
                          <a:pt x="2772" y="12748"/>
                        </a:cubicBezTo>
                        <a:cubicBezTo>
                          <a:pt x="3881" y="12748"/>
                          <a:pt x="4990" y="12748"/>
                          <a:pt x="6099" y="12193"/>
                        </a:cubicBezTo>
                        <a:cubicBezTo>
                          <a:pt x="6376" y="12193"/>
                          <a:pt x="6654" y="12193"/>
                          <a:pt x="6931" y="11639"/>
                        </a:cubicBezTo>
                        <a:cubicBezTo>
                          <a:pt x="7208" y="11362"/>
                          <a:pt x="7485" y="11085"/>
                          <a:pt x="7763" y="10808"/>
                        </a:cubicBezTo>
                        <a:cubicBezTo>
                          <a:pt x="8040" y="10808"/>
                          <a:pt x="8317" y="10530"/>
                          <a:pt x="8594" y="10253"/>
                        </a:cubicBezTo>
                        <a:cubicBezTo>
                          <a:pt x="9426" y="9976"/>
                          <a:pt x="9426" y="9145"/>
                          <a:pt x="9703" y="8314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1674" name="Graphic 248">
                  <a:extLst>
                    <a:ext uri="{FF2B5EF4-FFF2-40B4-BE49-F238E27FC236}">
                      <a16:creationId xmlns:a16="http://schemas.microsoft.com/office/drawing/2014/main" id="{009FE191-395F-265C-0274-B8AB54F1F575}"/>
                    </a:ext>
                  </a:extLst>
                </p:cNvPr>
                <p:cNvGrpSpPr/>
                <p:nvPr/>
              </p:nvGrpSpPr>
              <p:grpSpPr>
                <a:xfrm>
                  <a:off x="1628094" y="4232723"/>
                  <a:ext cx="117824" cy="127406"/>
                  <a:chOff x="1628094" y="4232723"/>
                  <a:chExt cx="117824" cy="127406"/>
                </a:xfrm>
                <a:grpFill/>
              </p:grpSpPr>
              <p:sp>
                <p:nvSpPr>
                  <p:cNvPr id="1681" name="Freeform 1680">
                    <a:extLst>
                      <a:ext uri="{FF2B5EF4-FFF2-40B4-BE49-F238E27FC236}">
                        <a16:creationId xmlns:a16="http://schemas.microsoft.com/office/drawing/2014/main" id="{703F7DE0-BAB2-BA5C-84B3-1A8569E57E6A}"/>
                      </a:ext>
                    </a:extLst>
                  </p:cNvPr>
                  <p:cNvSpPr/>
                  <p:nvPr/>
                </p:nvSpPr>
                <p:spPr>
                  <a:xfrm>
                    <a:off x="1686868" y="4355696"/>
                    <a:ext cx="3881" cy="4433"/>
                  </a:xfrm>
                  <a:custGeom>
                    <a:avLst/>
                    <a:gdLst>
                      <a:gd name="connsiteX0" fmla="*/ 3881 w 3881"/>
                      <a:gd name="connsiteY0" fmla="*/ 2217 h 4433"/>
                      <a:gd name="connsiteX1" fmla="*/ 1941 w 3881"/>
                      <a:gd name="connsiteY1" fmla="*/ 4434 h 4433"/>
                      <a:gd name="connsiteX2" fmla="*/ 0 w 3881"/>
                      <a:gd name="connsiteY2" fmla="*/ 2217 h 4433"/>
                      <a:gd name="connsiteX3" fmla="*/ 1941 w 3881"/>
                      <a:gd name="connsiteY3" fmla="*/ 0 h 4433"/>
                      <a:gd name="connsiteX4" fmla="*/ 3881 w 3881"/>
                      <a:gd name="connsiteY4" fmla="*/ 2217 h 44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81" h="4433">
                        <a:moveTo>
                          <a:pt x="3881" y="2217"/>
                        </a:moveTo>
                        <a:cubicBezTo>
                          <a:pt x="3881" y="3441"/>
                          <a:pt x="3012" y="4434"/>
                          <a:pt x="1941" y="4434"/>
                        </a:cubicBezTo>
                        <a:cubicBezTo>
                          <a:pt x="869" y="4434"/>
                          <a:pt x="0" y="3441"/>
                          <a:pt x="0" y="2217"/>
                        </a:cubicBezTo>
                        <a:cubicBezTo>
                          <a:pt x="0" y="993"/>
                          <a:pt x="869" y="0"/>
                          <a:pt x="1941" y="0"/>
                        </a:cubicBezTo>
                        <a:cubicBezTo>
                          <a:pt x="3012" y="0"/>
                          <a:pt x="3881" y="992"/>
                          <a:pt x="3881" y="2217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682" name="Freeform 1681">
                    <a:extLst>
                      <a:ext uri="{FF2B5EF4-FFF2-40B4-BE49-F238E27FC236}">
                        <a16:creationId xmlns:a16="http://schemas.microsoft.com/office/drawing/2014/main" id="{15D93CB9-8950-D05C-5E8F-359970BE9B44}"/>
                      </a:ext>
                    </a:extLst>
                  </p:cNvPr>
                  <p:cNvSpPr/>
                  <p:nvPr/>
                </p:nvSpPr>
                <p:spPr>
                  <a:xfrm>
                    <a:off x="1676056" y="4329092"/>
                    <a:ext cx="3326" cy="4433"/>
                  </a:xfrm>
                  <a:custGeom>
                    <a:avLst/>
                    <a:gdLst>
                      <a:gd name="connsiteX0" fmla="*/ 3327 w 3326"/>
                      <a:gd name="connsiteY0" fmla="*/ 2217 h 4433"/>
                      <a:gd name="connsiteX1" fmla="*/ 1663 w 3326"/>
                      <a:gd name="connsiteY1" fmla="*/ 4434 h 4433"/>
                      <a:gd name="connsiteX2" fmla="*/ 0 w 3326"/>
                      <a:gd name="connsiteY2" fmla="*/ 2217 h 4433"/>
                      <a:gd name="connsiteX3" fmla="*/ 1663 w 3326"/>
                      <a:gd name="connsiteY3" fmla="*/ 0 h 4433"/>
                      <a:gd name="connsiteX4" fmla="*/ 3327 w 3326"/>
                      <a:gd name="connsiteY4" fmla="*/ 2217 h 44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26" h="4433">
                        <a:moveTo>
                          <a:pt x="3327" y="2217"/>
                        </a:moveTo>
                        <a:cubicBezTo>
                          <a:pt x="3327" y="3602"/>
                          <a:pt x="2495" y="4434"/>
                          <a:pt x="1663" y="4434"/>
                        </a:cubicBezTo>
                        <a:cubicBezTo>
                          <a:pt x="832" y="4434"/>
                          <a:pt x="0" y="3325"/>
                          <a:pt x="0" y="2217"/>
                        </a:cubicBezTo>
                        <a:cubicBezTo>
                          <a:pt x="0" y="1108"/>
                          <a:pt x="832" y="0"/>
                          <a:pt x="1663" y="0"/>
                        </a:cubicBezTo>
                        <a:cubicBezTo>
                          <a:pt x="2495" y="0"/>
                          <a:pt x="3327" y="1108"/>
                          <a:pt x="3327" y="2217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683" name="Freeform 1682">
                    <a:extLst>
                      <a:ext uri="{FF2B5EF4-FFF2-40B4-BE49-F238E27FC236}">
                        <a16:creationId xmlns:a16="http://schemas.microsoft.com/office/drawing/2014/main" id="{F265605F-E503-0566-F073-1CF736499E08}"/>
                      </a:ext>
                    </a:extLst>
                  </p:cNvPr>
                  <p:cNvSpPr/>
                  <p:nvPr/>
                </p:nvSpPr>
                <p:spPr>
                  <a:xfrm>
                    <a:off x="1715700" y="4327429"/>
                    <a:ext cx="4435" cy="3879"/>
                  </a:xfrm>
                  <a:custGeom>
                    <a:avLst/>
                    <a:gdLst>
                      <a:gd name="connsiteX0" fmla="*/ 4436 w 4435"/>
                      <a:gd name="connsiteY0" fmla="*/ 1940 h 3879"/>
                      <a:gd name="connsiteX1" fmla="*/ 2218 w 4435"/>
                      <a:gd name="connsiteY1" fmla="*/ 3880 h 3879"/>
                      <a:gd name="connsiteX2" fmla="*/ 0 w 4435"/>
                      <a:gd name="connsiteY2" fmla="*/ 1940 h 3879"/>
                      <a:gd name="connsiteX3" fmla="*/ 2218 w 4435"/>
                      <a:gd name="connsiteY3" fmla="*/ 0 h 3879"/>
                      <a:gd name="connsiteX4" fmla="*/ 4436 w 4435"/>
                      <a:gd name="connsiteY4" fmla="*/ 1940 h 3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35" h="3879">
                        <a:moveTo>
                          <a:pt x="4436" y="1940"/>
                        </a:moveTo>
                        <a:cubicBezTo>
                          <a:pt x="4436" y="3049"/>
                          <a:pt x="3604" y="3880"/>
                          <a:pt x="2218" y="3880"/>
                        </a:cubicBezTo>
                        <a:cubicBezTo>
                          <a:pt x="832" y="3880"/>
                          <a:pt x="0" y="3049"/>
                          <a:pt x="0" y="1940"/>
                        </a:cubicBezTo>
                        <a:cubicBezTo>
                          <a:pt x="0" y="832"/>
                          <a:pt x="832" y="0"/>
                          <a:pt x="2218" y="0"/>
                        </a:cubicBezTo>
                        <a:cubicBezTo>
                          <a:pt x="3604" y="0"/>
                          <a:pt x="4436" y="832"/>
                          <a:pt x="4436" y="1940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684" name="Freeform 1683">
                    <a:extLst>
                      <a:ext uri="{FF2B5EF4-FFF2-40B4-BE49-F238E27FC236}">
                        <a16:creationId xmlns:a16="http://schemas.microsoft.com/office/drawing/2014/main" id="{04344314-0A1F-3DD3-DBBD-FACE0ABF86FA}"/>
                      </a:ext>
                    </a:extLst>
                  </p:cNvPr>
                  <p:cNvSpPr/>
                  <p:nvPr/>
                </p:nvSpPr>
                <p:spPr>
                  <a:xfrm>
                    <a:off x="1738710" y="4260643"/>
                    <a:ext cx="7208" cy="4988"/>
                  </a:xfrm>
                  <a:custGeom>
                    <a:avLst/>
                    <a:gdLst>
                      <a:gd name="connsiteX0" fmla="*/ 7208 w 7208"/>
                      <a:gd name="connsiteY0" fmla="*/ 2494 h 4988"/>
                      <a:gd name="connsiteX1" fmla="*/ 3604 w 7208"/>
                      <a:gd name="connsiteY1" fmla="*/ 4988 h 4988"/>
                      <a:gd name="connsiteX2" fmla="*/ 0 w 7208"/>
                      <a:gd name="connsiteY2" fmla="*/ 2494 h 4988"/>
                      <a:gd name="connsiteX3" fmla="*/ 3604 w 7208"/>
                      <a:gd name="connsiteY3" fmla="*/ 0 h 4988"/>
                      <a:gd name="connsiteX4" fmla="*/ 7208 w 7208"/>
                      <a:gd name="connsiteY4" fmla="*/ 2494 h 49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08" h="4988">
                        <a:moveTo>
                          <a:pt x="7208" y="2494"/>
                        </a:moveTo>
                        <a:cubicBezTo>
                          <a:pt x="7208" y="3872"/>
                          <a:pt x="5594" y="4988"/>
                          <a:pt x="3604" y="4988"/>
                        </a:cubicBezTo>
                        <a:cubicBezTo>
                          <a:pt x="1614" y="4988"/>
                          <a:pt x="0" y="3872"/>
                          <a:pt x="0" y="2494"/>
                        </a:cubicBezTo>
                        <a:cubicBezTo>
                          <a:pt x="0" y="1117"/>
                          <a:pt x="1614" y="0"/>
                          <a:pt x="3604" y="0"/>
                        </a:cubicBezTo>
                        <a:cubicBezTo>
                          <a:pt x="5594" y="0"/>
                          <a:pt x="7208" y="1117"/>
                          <a:pt x="7208" y="2494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685" name="Freeform 1684">
                    <a:extLst>
                      <a:ext uri="{FF2B5EF4-FFF2-40B4-BE49-F238E27FC236}">
                        <a16:creationId xmlns:a16="http://schemas.microsoft.com/office/drawing/2014/main" id="{7DD13F94-0FEF-173A-F019-F8B7A4C9FD6D}"/>
                      </a:ext>
                    </a:extLst>
                  </p:cNvPr>
                  <p:cNvSpPr/>
                  <p:nvPr/>
                </p:nvSpPr>
                <p:spPr>
                  <a:xfrm>
                    <a:off x="1628094" y="4270065"/>
                    <a:ext cx="6099" cy="6096"/>
                  </a:xfrm>
                  <a:custGeom>
                    <a:avLst/>
                    <a:gdLst>
                      <a:gd name="connsiteX0" fmla="*/ 6099 w 6099"/>
                      <a:gd name="connsiteY0" fmla="*/ 3048 h 6096"/>
                      <a:gd name="connsiteX1" fmla="*/ 3050 w 6099"/>
                      <a:gd name="connsiteY1" fmla="*/ 6097 h 6096"/>
                      <a:gd name="connsiteX2" fmla="*/ 0 w 6099"/>
                      <a:gd name="connsiteY2" fmla="*/ 3048 h 6096"/>
                      <a:gd name="connsiteX3" fmla="*/ 3050 w 6099"/>
                      <a:gd name="connsiteY3" fmla="*/ 0 h 6096"/>
                      <a:gd name="connsiteX4" fmla="*/ 6099 w 6099"/>
                      <a:gd name="connsiteY4" fmla="*/ 3048 h 60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099" h="6096">
                        <a:moveTo>
                          <a:pt x="6099" y="3048"/>
                        </a:moveTo>
                        <a:cubicBezTo>
                          <a:pt x="6099" y="4711"/>
                          <a:pt x="4713" y="6097"/>
                          <a:pt x="3050" y="6097"/>
                        </a:cubicBezTo>
                        <a:cubicBezTo>
                          <a:pt x="1386" y="6097"/>
                          <a:pt x="0" y="4711"/>
                          <a:pt x="0" y="3048"/>
                        </a:cubicBezTo>
                        <a:cubicBezTo>
                          <a:pt x="0" y="1386"/>
                          <a:pt x="1386" y="0"/>
                          <a:pt x="3050" y="0"/>
                        </a:cubicBezTo>
                        <a:cubicBezTo>
                          <a:pt x="4713" y="0"/>
                          <a:pt x="6099" y="1386"/>
                          <a:pt x="6099" y="3048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686" name="Freeform 1685">
                    <a:extLst>
                      <a:ext uri="{FF2B5EF4-FFF2-40B4-BE49-F238E27FC236}">
                        <a16:creationId xmlns:a16="http://schemas.microsoft.com/office/drawing/2014/main" id="{F4A124FD-6F45-F390-64F0-31B04F51FF42}"/>
                      </a:ext>
                    </a:extLst>
                  </p:cNvPr>
                  <p:cNvSpPr/>
                  <p:nvPr/>
                </p:nvSpPr>
                <p:spPr>
                  <a:xfrm>
                    <a:off x="1650790" y="4232723"/>
                    <a:ext cx="11820" cy="6522"/>
                  </a:xfrm>
                  <a:custGeom>
                    <a:avLst/>
                    <a:gdLst>
                      <a:gd name="connsiteX0" fmla="*/ 5305 w 11820"/>
                      <a:gd name="connsiteY0" fmla="*/ 5750 h 6522"/>
                      <a:gd name="connsiteX1" fmla="*/ 37 w 11820"/>
                      <a:gd name="connsiteY1" fmla="*/ 1870 h 6522"/>
                      <a:gd name="connsiteX2" fmla="*/ 6968 w 11820"/>
                      <a:gd name="connsiteY2" fmla="*/ 1039 h 6522"/>
                      <a:gd name="connsiteX3" fmla="*/ 11681 w 11820"/>
                      <a:gd name="connsiteY3" fmla="*/ 5196 h 6522"/>
                      <a:gd name="connsiteX4" fmla="*/ 5582 w 11820"/>
                      <a:gd name="connsiteY4" fmla="*/ 5750 h 6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820" h="6522">
                        <a:moveTo>
                          <a:pt x="5305" y="5750"/>
                        </a:moveTo>
                        <a:cubicBezTo>
                          <a:pt x="5305" y="5750"/>
                          <a:pt x="-517" y="4642"/>
                          <a:pt x="37" y="1870"/>
                        </a:cubicBezTo>
                        <a:cubicBezTo>
                          <a:pt x="592" y="-901"/>
                          <a:pt x="4473" y="-69"/>
                          <a:pt x="6968" y="1039"/>
                        </a:cubicBezTo>
                        <a:cubicBezTo>
                          <a:pt x="9463" y="2148"/>
                          <a:pt x="12513" y="2979"/>
                          <a:pt x="11681" y="5196"/>
                        </a:cubicBezTo>
                        <a:cubicBezTo>
                          <a:pt x="10849" y="7413"/>
                          <a:pt x="7800" y="6305"/>
                          <a:pt x="5582" y="5750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1675" name="Graphic 248">
                  <a:extLst>
                    <a:ext uri="{FF2B5EF4-FFF2-40B4-BE49-F238E27FC236}">
                      <a16:creationId xmlns:a16="http://schemas.microsoft.com/office/drawing/2014/main" id="{70FD7A52-1928-BEF9-2540-BE22FBE51CF1}"/>
                    </a:ext>
                  </a:extLst>
                </p:cNvPr>
                <p:cNvGrpSpPr/>
                <p:nvPr/>
              </p:nvGrpSpPr>
              <p:grpSpPr>
                <a:xfrm>
                  <a:off x="1511478" y="4026727"/>
                  <a:ext cx="183308" cy="88826"/>
                  <a:chOff x="1511478" y="4026727"/>
                  <a:chExt cx="183308" cy="88826"/>
                </a:xfrm>
                <a:grpFill/>
              </p:grpSpPr>
              <p:sp>
                <p:nvSpPr>
                  <p:cNvPr id="1676" name="Freeform 1675">
                    <a:extLst>
                      <a:ext uri="{FF2B5EF4-FFF2-40B4-BE49-F238E27FC236}">
                        <a16:creationId xmlns:a16="http://schemas.microsoft.com/office/drawing/2014/main" id="{7E2844DD-CE32-79A2-F46F-DE139B1AE4D6}"/>
                      </a:ext>
                    </a:extLst>
                  </p:cNvPr>
                  <p:cNvSpPr/>
                  <p:nvPr/>
                </p:nvSpPr>
                <p:spPr>
                  <a:xfrm>
                    <a:off x="1581651" y="4097451"/>
                    <a:ext cx="11620" cy="9727"/>
                  </a:xfrm>
                  <a:custGeom>
                    <a:avLst/>
                    <a:gdLst>
                      <a:gd name="connsiteX0" fmla="*/ 6521 w 11620"/>
                      <a:gd name="connsiteY0" fmla="*/ 7726 h 9727"/>
                      <a:gd name="connsiteX1" fmla="*/ 4858 w 11620"/>
                      <a:gd name="connsiteY1" fmla="*/ 6064 h 9727"/>
                      <a:gd name="connsiteX2" fmla="*/ 2917 w 11620"/>
                      <a:gd name="connsiteY2" fmla="*/ 5232 h 9727"/>
                      <a:gd name="connsiteX3" fmla="*/ 1254 w 11620"/>
                      <a:gd name="connsiteY3" fmla="*/ 3847 h 9727"/>
                      <a:gd name="connsiteX4" fmla="*/ 145 w 11620"/>
                      <a:gd name="connsiteY4" fmla="*/ 2184 h 9727"/>
                      <a:gd name="connsiteX5" fmla="*/ 7076 w 11620"/>
                      <a:gd name="connsiteY5" fmla="*/ 521 h 9727"/>
                      <a:gd name="connsiteX6" fmla="*/ 7076 w 11620"/>
                      <a:gd name="connsiteY6" fmla="*/ 4955 h 9727"/>
                      <a:gd name="connsiteX7" fmla="*/ 10957 w 11620"/>
                      <a:gd name="connsiteY7" fmla="*/ 8835 h 9727"/>
                      <a:gd name="connsiteX8" fmla="*/ 6798 w 11620"/>
                      <a:gd name="connsiteY8" fmla="*/ 8003 h 97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1620" h="9727">
                        <a:moveTo>
                          <a:pt x="6521" y="7726"/>
                        </a:moveTo>
                        <a:cubicBezTo>
                          <a:pt x="6521" y="7726"/>
                          <a:pt x="6244" y="6064"/>
                          <a:pt x="4858" y="6064"/>
                        </a:cubicBezTo>
                        <a:cubicBezTo>
                          <a:pt x="3472" y="6064"/>
                          <a:pt x="3194" y="6064"/>
                          <a:pt x="2917" y="5232"/>
                        </a:cubicBezTo>
                        <a:cubicBezTo>
                          <a:pt x="2640" y="4401"/>
                          <a:pt x="2917" y="3847"/>
                          <a:pt x="1254" y="3847"/>
                        </a:cubicBezTo>
                        <a:cubicBezTo>
                          <a:pt x="-132" y="3847"/>
                          <a:pt x="-132" y="3570"/>
                          <a:pt x="145" y="2184"/>
                        </a:cubicBezTo>
                        <a:cubicBezTo>
                          <a:pt x="422" y="798"/>
                          <a:pt x="5967" y="-864"/>
                          <a:pt x="7076" y="521"/>
                        </a:cubicBezTo>
                        <a:cubicBezTo>
                          <a:pt x="8185" y="1907"/>
                          <a:pt x="5690" y="3015"/>
                          <a:pt x="7076" y="4955"/>
                        </a:cubicBezTo>
                        <a:cubicBezTo>
                          <a:pt x="8185" y="6895"/>
                          <a:pt x="13452" y="6895"/>
                          <a:pt x="10957" y="8835"/>
                        </a:cubicBezTo>
                        <a:cubicBezTo>
                          <a:pt x="8462" y="10775"/>
                          <a:pt x="7353" y="9112"/>
                          <a:pt x="6798" y="8003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677" name="Freeform 1676">
                    <a:extLst>
                      <a:ext uri="{FF2B5EF4-FFF2-40B4-BE49-F238E27FC236}">
                        <a16:creationId xmlns:a16="http://schemas.microsoft.com/office/drawing/2014/main" id="{9FA9D22E-4BCC-7CCB-70A5-60AC113873D3}"/>
                      </a:ext>
                    </a:extLst>
                  </p:cNvPr>
                  <p:cNvSpPr/>
                  <p:nvPr/>
                </p:nvSpPr>
                <p:spPr>
                  <a:xfrm>
                    <a:off x="1550632" y="4071658"/>
                    <a:ext cx="6189" cy="5945"/>
                  </a:xfrm>
                  <a:custGeom>
                    <a:avLst/>
                    <a:gdLst>
                      <a:gd name="connsiteX0" fmla="*/ 5659 w 6189"/>
                      <a:gd name="connsiteY0" fmla="*/ 5530 h 5945"/>
                      <a:gd name="connsiteX1" fmla="*/ 946 w 6189"/>
                      <a:gd name="connsiteY1" fmla="*/ 3867 h 5945"/>
                      <a:gd name="connsiteX2" fmla="*/ 2055 w 6189"/>
                      <a:gd name="connsiteY2" fmla="*/ 265 h 5945"/>
                      <a:gd name="connsiteX3" fmla="*/ 5659 w 6189"/>
                      <a:gd name="connsiteY3" fmla="*/ 5807 h 59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89" h="5945">
                        <a:moveTo>
                          <a:pt x="5659" y="5530"/>
                        </a:moveTo>
                        <a:cubicBezTo>
                          <a:pt x="5659" y="5530"/>
                          <a:pt x="2887" y="7193"/>
                          <a:pt x="946" y="3867"/>
                        </a:cubicBezTo>
                        <a:cubicBezTo>
                          <a:pt x="-995" y="542"/>
                          <a:pt x="391" y="-567"/>
                          <a:pt x="2055" y="265"/>
                        </a:cubicBezTo>
                        <a:cubicBezTo>
                          <a:pt x="3718" y="1096"/>
                          <a:pt x="7600" y="4421"/>
                          <a:pt x="5659" y="5807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678" name="Freeform 1677">
                    <a:extLst>
                      <a:ext uri="{FF2B5EF4-FFF2-40B4-BE49-F238E27FC236}">
                        <a16:creationId xmlns:a16="http://schemas.microsoft.com/office/drawing/2014/main" id="{4FA21098-F738-886A-66D7-7F6DB949528D}"/>
                      </a:ext>
                    </a:extLst>
                  </p:cNvPr>
                  <p:cNvSpPr/>
                  <p:nvPr/>
                </p:nvSpPr>
                <p:spPr>
                  <a:xfrm>
                    <a:off x="1511478" y="4032254"/>
                    <a:ext cx="5906" cy="5522"/>
                  </a:xfrm>
                  <a:custGeom>
                    <a:avLst/>
                    <a:gdLst>
                      <a:gd name="connsiteX0" fmla="*/ 5168 w 5906"/>
                      <a:gd name="connsiteY0" fmla="*/ 5028 h 5522"/>
                      <a:gd name="connsiteX1" fmla="*/ 1286 w 5906"/>
                      <a:gd name="connsiteY1" fmla="*/ 3920 h 5522"/>
                      <a:gd name="connsiteX2" fmla="*/ 2395 w 5906"/>
                      <a:gd name="connsiteY2" fmla="*/ 317 h 5522"/>
                      <a:gd name="connsiteX3" fmla="*/ 5168 w 5906"/>
                      <a:gd name="connsiteY3" fmla="*/ 5028 h 5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06" h="5522">
                        <a:moveTo>
                          <a:pt x="5168" y="5028"/>
                        </a:moveTo>
                        <a:cubicBezTo>
                          <a:pt x="5168" y="5028"/>
                          <a:pt x="3504" y="6691"/>
                          <a:pt x="1286" y="3920"/>
                        </a:cubicBezTo>
                        <a:cubicBezTo>
                          <a:pt x="-931" y="1148"/>
                          <a:pt x="-100" y="-791"/>
                          <a:pt x="2395" y="317"/>
                        </a:cubicBezTo>
                        <a:cubicBezTo>
                          <a:pt x="4890" y="1703"/>
                          <a:pt x="7108" y="3643"/>
                          <a:pt x="5168" y="5028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679" name="Freeform 1678">
                    <a:extLst>
                      <a:ext uri="{FF2B5EF4-FFF2-40B4-BE49-F238E27FC236}">
                        <a16:creationId xmlns:a16="http://schemas.microsoft.com/office/drawing/2014/main" id="{848B580F-909F-4B6E-CBD0-9BB257067EF2}"/>
                      </a:ext>
                    </a:extLst>
                  </p:cNvPr>
                  <p:cNvSpPr/>
                  <p:nvPr/>
                </p:nvSpPr>
                <p:spPr>
                  <a:xfrm>
                    <a:off x="1679953" y="4101112"/>
                    <a:ext cx="14834" cy="14442"/>
                  </a:xfrm>
                  <a:custGeom>
                    <a:avLst/>
                    <a:gdLst>
                      <a:gd name="connsiteX0" fmla="*/ 12182 w 14834"/>
                      <a:gd name="connsiteY0" fmla="*/ 9885 h 14442"/>
                      <a:gd name="connsiteX1" fmla="*/ 5252 w 14834"/>
                      <a:gd name="connsiteY1" fmla="*/ 3511 h 14442"/>
                      <a:gd name="connsiteX2" fmla="*/ 539 w 14834"/>
                      <a:gd name="connsiteY2" fmla="*/ 463 h 14442"/>
                      <a:gd name="connsiteX3" fmla="*/ 3588 w 14834"/>
                      <a:gd name="connsiteY3" fmla="*/ 9054 h 14442"/>
                      <a:gd name="connsiteX4" fmla="*/ 13846 w 14834"/>
                      <a:gd name="connsiteY4" fmla="*/ 14042 h 14442"/>
                      <a:gd name="connsiteX5" fmla="*/ 12182 w 14834"/>
                      <a:gd name="connsiteY5" fmla="*/ 9885 h 144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834" h="14442">
                        <a:moveTo>
                          <a:pt x="12182" y="9885"/>
                        </a:moveTo>
                        <a:cubicBezTo>
                          <a:pt x="12182" y="9885"/>
                          <a:pt x="7192" y="6837"/>
                          <a:pt x="5252" y="3511"/>
                        </a:cubicBezTo>
                        <a:cubicBezTo>
                          <a:pt x="3311" y="186"/>
                          <a:pt x="1925" y="-645"/>
                          <a:pt x="539" y="463"/>
                        </a:cubicBezTo>
                        <a:cubicBezTo>
                          <a:pt x="-848" y="1571"/>
                          <a:pt x="539" y="6560"/>
                          <a:pt x="3588" y="9054"/>
                        </a:cubicBezTo>
                        <a:cubicBezTo>
                          <a:pt x="6915" y="11825"/>
                          <a:pt x="11905" y="15704"/>
                          <a:pt x="13846" y="14042"/>
                        </a:cubicBezTo>
                        <a:cubicBezTo>
                          <a:pt x="15786" y="12379"/>
                          <a:pt x="14678" y="11271"/>
                          <a:pt x="12182" y="9885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680" name="Freeform 1679">
                    <a:extLst>
                      <a:ext uri="{FF2B5EF4-FFF2-40B4-BE49-F238E27FC236}">
                        <a16:creationId xmlns:a16="http://schemas.microsoft.com/office/drawing/2014/main" id="{F65F8331-06D4-7192-7DF8-EFC398AF9EE3}"/>
                      </a:ext>
                    </a:extLst>
                  </p:cNvPr>
                  <p:cNvSpPr/>
                  <p:nvPr/>
                </p:nvSpPr>
                <p:spPr>
                  <a:xfrm>
                    <a:off x="1663173" y="4026727"/>
                    <a:ext cx="11890" cy="11515"/>
                  </a:xfrm>
                  <a:custGeom>
                    <a:avLst/>
                    <a:gdLst>
                      <a:gd name="connsiteX0" fmla="*/ 9833 w 11890"/>
                      <a:gd name="connsiteY0" fmla="*/ 6399 h 11515"/>
                      <a:gd name="connsiteX1" fmla="*/ 1793 w 11890"/>
                      <a:gd name="connsiteY1" fmla="*/ 302 h 11515"/>
                      <a:gd name="connsiteX2" fmla="*/ 3456 w 11890"/>
                      <a:gd name="connsiteY2" fmla="*/ 7230 h 11515"/>
                      <a:gd name="connsiteX3" fmla="*/ 10942 w 11890"/>
                      <a:gd name="connsiteY3" fmla="*/ 11110 h 11515"/>
                      <a:gd name="connsiteX4" fmla="*/ 9833 w 11890"/>
                      <a:gd name="connsiteY4" fmla="*/ 6122 h 115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890" h="11515">
                        <a:moveTo>
                          <a:pt x="9833" y="6399"/>
                        </a:moveTo>
                        <a:cubicBezTo>
                          <a:pt x="9833" y="6399"/>
                          <a:pt x="5397" y="-1638"/>
                          <a:pt x="1793" y="302"/>
                        </a:cubicBezTo>
                        <a:cubicBezTo>
                          <a:pt x="-1811" y="2242"/>
                          <a:pt x="684" y="5567"/>
                          <a:pt x="3456" y="7230"/>
                        </a:cubicBezTo>
                        <a:cubicBezTo>
                          <a:pt x="6229" y="8893"/>
                          <a:pt x="8724" y="12773"/>
                          <a:pt x="10942" y="11110"/>
                        </a:cubicBezTo>
                        <a:cubicBezTo>
                          <a:pt x="13159" y="9447"/>
                          <a:pt x="10942" y="7507"/>
                          <a:pt x="9833" y="6122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</p:grpSp>
          <p:sp>
            <p:nvSpPr>
              <p:cNvPr id="260" name="Freeform 259">
                <a:extLst>
                  <a:ext uri="{FF2B5EF4-FFF2-40B4-BE49-F238E27FC236}">
                    <a16:creationId xmlns:a16="http://schemas.microsoft.com/office/drawing/2014/main" id="{AC9B9770-A20B-1BCA-8489-416C07A48553}"/>
                  </a:ext>
                </a:extLst>
              </p:cNvPr>
              <p:cNvSpPr/>
              <p:nvPr/>
            </p:nvSpPr>
            <p:spPr>
              <a:xfrm>
                <a:off x="10254892" y="4633936"/>
                <a:ext cx="16634" cy="19952"/>
              </a:xfrm>
              <a:custGeom>
                <a:avLst/>
                <a:gdLst>
                  <a:gd name="connsiteX0" fmla="*/ 16634 w 16634"/>
                  <a:gd name="connsiteY0" fmla="*/ 10253 h 19952"/>
                  <a:gd name="connsiteX1" fmla="*/ 13862 w 16634"/>
                  <a:gd name="connsiteY1" fmla="*/ 1109 h 19952"/>
                  <a:gd name="connsiteX2" fmla="*/ 13030 w 16634"/>
                  <a:gd name="connsiteY2" fmla="*/ 554 h 19952"/>
                  <a:gd name="connsiteX3" fmla="*/ 9981 w 16634"/>
                  <a:gd name="connsiteY3" fmla="*/ 0 h 19952"/>
                  <a:gd name="connsiteX4" fmla="*/ 6377 w 16634"/>
                  <a:gd name="connsiteY4" fmla="*/ 831 h 19952"/>
                  <a:gd name="connsiteX5" fmla="*/ 2496 w 16634"/>
                  <a:gd name="connsiteY5" fmla="*/ 5819 h 19952"/>
                  <a:gd name="connsiteX6" fmla="*/ 3050 w 16634"/>
                  <a:gd name="connsiteY6" fmla="*/ 9145 h 19952"/>
                  <a:gd name="connsiteX7" fmla="*/ 3050 w 16634"/>
                  <a:gd name="connsiteY7" fmla="*/ 9422 h 19952"/>
                  <a:gd name="connsiteX8" fmla="*/ 2496 w 16634"/>
                  <a:gd name="connsiteY8" fmla="*/ 9422 h 19952"/>
                  <a:gd name="connsiteX9" fmla="*/ 2772 w 16634"/>
                  <a:gd name="connsiteY9" fmla="*/ 9699 h 19952"/>
                  <a:gd name="connsiteX10" fmla="*/ 2218 w 16634"/>
                  <a:gd name="connsiteY10" fmla="*/ 10530 h 19952"/>
                  <a:gd name="connsiteX11" fmla="*/ 554 w 16634"/>
                  <a:gd name="connsiteY11" fmla="*/ 11362 h 19952"/>
                  <a:gd name="connsiteX12" fmla="*/ 0 w 16634"/>
                  <a:gd name="connsiteY12" fmla="*/ 11916 h 19952"/>
                  <a:gd name="connsiteX13" fmla="*/ 0 w 16634"/>
                  <a:gd name="connsiteY13" fmla="*/ 12193 h 19952"/>
                  <a:gd name="connsiteX14" fmla="*/ 3327 w 16634"/>
                  <a:gd name="connsiteY14" fmla="*/ 15242 h 19952"/>
                  <a:gd name="connsiteX15" fmla="*/ 3604 w 16634"/>
                  <a:gd name="connsiteY15" fmla="*/ 16627 h 19952"/>
                  <a:gd name="connsiteX16" fmla="*/ 3604 w 16634"/>
                  <a:gd name="connsiteY16" fmla="*/ 17181 h 19952"/>
                  <a:gd name="connsiteX17" fmla="*/ 2772 w 16634"/>
                  <a:gd name="connsiteY17" fmla="*/ 17736 h 19952"/>
                  <a:gd name="connsiteX18" fmla="*/ 3050 w 16634"/>
                  <a:gd name="connsiteY18" fmla="*/ 18013 h 19952"/>
                  <a:gd name="connsiteX19" fmla="*/ 4990 w 16634"/>
                  <a:gd name="connsiteY19" fmla="*/ 18290 h 19952"/>
                  <a:gd name="connsiteX20" fmla="*/ 6931 w 16634"/>
                  <a:gd name="connsiteY20" fmla="*/ 19953 h 19952"/>
                  <a:gd name="connsiteX21" fmla="*/ 10258 w 16634"/>
                  <a:gd name="connsiteY21" fmla="*/ 18844 h 19952"/>
                  <a:gd name="connsiteX22" fmla="*/ 16634 w 16634"/>
                  <a:gd name="connsiteY22" fmla="*/ 10530 h 19952"/>
                  <a:gd name="connsiteX23" fmla="*/ 16634 w 16634"/>
                  <a:gd name="connsiteY23" fmla="*/ 10253 h 19952"/>
                  <a:gd name="connsiteX24" fmla="*/ 16634 w 16634"/>
                  <a:gd name="connsiteY24" fmla="*/ 10253 h 199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16634" h="19952">
                    <a:moveTo>
                      <a:pt x="16634" y="10253"/>
                    </a:moveTo>
                    <a:lnTo>
                      <a:pt x="13862" y="1109"/>
                    </a:lnTo>
                    <a:lnTo>
                      <a:pt x="13030" y="554"/>
                    </a:lnTo>
                    <a:lnTo>
                      <a:pt x="9981" y="0"/>
                    </a:lnTo>
                    <a:lnTo>
                      <a:pt x="6377" y="831"/>
                    </a:lnTo>
                    <a:lnTo>
                      <a:pt x="2496" y="5819"/>
                    </a:lnTo>
                    <a:lnTo>
                      <a:pt x="3050" y="9145"/>
                    </a:lnTo>
                    <a:lnTo>
                      <a:pt x="3050" y="9422"/>
                    </a:lnTo>
                    <a:lnTo>
                      <a:pt x="2496" y="9422"/>
                    </a:lnTo>
                    <a:lnTo>
                      <a:pt x="2772" y="9699"/>
                    </a:lnTo>
                    <a:lnTo>
                      <a:pt x="2218" y="10530"/>
                    </a:lnTo>
                    <a:lnTo>
                      <a:pt x="554" y="11362"/>
                    </a:lnTo>
                    <a:lnTo>
                      <a:pt x="0" y="11916"/>
                    </a:lnTo>
                    <a:lnTo>
                      <a:pt x="0" y="12193"/>
                    </a:lnTo>
                    <a:lnTo>
                      <a:pt x="3327" y="15242"/>
                    </a:lnTo>
                    <a:lnTo>
                      <a:pt x="3604" y="16627"/>
                    </a:lnTo>
                    <a:lnTo>
                      <a:pt x="3604" y="17181"/>
                    </a:lnTo>
                    <a:lnTo>
                      <a:pt x="2772" y="17736"/>
                    </a:lnTo>
                    <a:lnTo>
                      <a:pt x="3050" y="18013"/>
                    </a:lnTo>
                    <a:lnTo>
                      <a:pt x="4990" y="18290"/>
                    </a:lnTo>
                    <a:lnTo>
                      <a:pt x="6931" y="19953"/>
                    </a:lnTo>
                    <a:lnTo>
                      <a:pt x="10258" y="18844"/>
                    </a:lnTo>
                    <a:lnTo>
                      <a:pt x="16634" y="10530"/>
                    </a:lnTo>
                    <a:lnTo>
                      <a:pt x="16634" y="10253"/>
                    </a:lnTo>
                    <a:lnTo>
                      <a:pt x="16634" y="10253"/>
                    </a:lnTo>
                    <a:close/>
                  </a:path>
                </a:pathLst>
              </a:custGeom>
              <a:grpFill/>
              <a:ln w="63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grpSp>
            <p:nvGrpSpPr>
              <p:cNvPr id="261" name="Graphic 248">
                <a:extLst>
                  <a:ext uri="{FF2B5EF4-FFF2-40B4-BE49-F238E27FC236}">
                    <a16:creationId xmlns:a16="http://schemas.microsoft.com/office/drawing/2014/main" id="{5A8A4332-6DBE-5857-0933-0D4F9A2456C0}"/>
                  </a:ext>
                </a:extLst>
              </p:cNvPr>
              <p:cNvGrpSpPr/>
              <p:nvPr/>
            </p:nvGrpSpPr>
            <p:grpSpPr>
              <a:xfrm>
                <a:off x="10080512" y="4544426"/>
                <a:ext cx="93674" cy="202576"/>
                <a:chOff x="10743277" y="4543307"/>
                <a:chExt cx="93674" cy="202576"/>
              </a:xfrm>
              <a:grpFill/>
            </p:grpSpPr>
            <p:grpSp>
              <p:nvGrpSpPr>
                <p:cNvPr id="1584" name="Graphic 248">
                  <a:extLst>
                    <a:ext uri="{FF2B5EF4-FFF2-40B4-BE49-F238E27FC236}">
                      <a16:creationId xmlns:a16="http://schemas.microsoft.com/office/drawing/2014/main" id="{EAE2C45B-55F2-4667-A46F-512A9F6A87C6}"/>
                    </a:ext>
                  </a:extLst>
                </p:cNvPr>
                <p:cNvGrpSpPr/>
                <p:nvPr/>
              </p:nvGrpSpPr>
              <p:grpSpPr>
                <a:xfrm>
                  <a:off x="10770754" y="4734521"/>
                  <a:ext cx="4250" cy="11362"/>
                  <a:chOff x="10770754" y="4734521"/>
                  <a:chExt cx="4250" cy="11362"/>
                </a:xfrm>
                <a:grpFill/>
              </p:grpSpPr>
              <p:sp>
                <p:nvSpPr>
                  <p:cNvPr id="1671" name="Freeform 1670">
                    <a:extLst>
                      <a:ext uri="{FF2B5EF4-FFF2-40B4-BE49-F238E27FC236}">
                        <a16:creationId xmlns:a16="http://schemas.microsoft.com/office/drawing/2014/main" id="{ACD828F1-CD83-617D-2ECD-0CE7340ED89A}"/>
                      </a:ext>
                    </a:extLst>
                  </p:cNvPr>
                  <p:cNvSpPr/>
                  <p:nvPr/>
                </p:nvSpPr>
                <p:spPr>
                  <a:xfrm>
                    <a:off x="10771277" y="4745329"/>
                    <a:ext cx="1108" cy="554"/>
                  </a:xfrm>
                  <a:custGeom>
                    <a:avLst/>
                    <a:gdLst>
                      <a:gd name="connsiteX0" fmla="*/ 1109 w 1108"/>
                      <a:gd name="connsiteY0" fmla="*/ 277 h 554"/>
                      <a:gd name="connsiteX1" fmla="*/ 555 w 1108"/>
                      <a:gd name="connsiteY1" fmla="*/ 554 h 554"/>
                      <a:gd name="connsiteX2" fmla="*/ 0 w 1108"/>
                      <a:gd name="connsiteY2" fmla="*/ 277 h 554"/>
                      <a:gd name="connsiteX3" fmla="*/ 555 w 1108"/>
                      <a:gd name="connsiteY3" fmla="*/ 0 h 554"/>
                      <a:gd name="connsiteX4" fmla="*/ 1109 w 1108"/>
                      <a:gd name="connsiteY4" fmla="*/ 277 h 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08" h="554">
                        <a:moveTo>
                          <a:pt x="1109" y="277"/>
                        </a:moveTo>
                        <a:cubicBezTo>
                          <a:pt x="1109" y="430"/>
                          <a:pt x="861" y="554"/>
                          <a:pt x="555" y="554"/>
                        </a:cubicBezTo>
                        <a:cubicBezTo>
                          <a:pt x="249" y="554"/>
                          <a:pt x="0" y="430"/>
                          <a:pt x="0" y="277"/>
                        </a:cubicBezTo>
                        <a:cubicBezTo>
                          <a:pt x="0" y="124"/>
                          <a:pt x="249" y="0"/>
                          <a:pt x="555" y="0"/>
                        </a:cubicBezTo>
                        <a:cubicBezTo>
                          <a:pt x="861" y="0"/>
                          <a:pt x="1109" y="124"/>
                          <a:pt x="1109" y="277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672" name="Freeform 1671">
                    <a:extLst>
                      <a:ext uri="{FF2B5EF4-FFF2-40B4-BE49-F238E27FC236}">
                        <a16:creationId xmlns:a16="http://schemas.microsoft.com/office/drawing/2014/main" id="{178DCCBC-5CDD-1973-DC0E-C4EEC6592A3B}"/>
                      </a:ext>
                    </a:extLst>
                  </p:cNvPr>
                  <p:cNvSpPr/>
                  <p:nvPr/>
                </p:nvSpPr>
                <p:spPr>
                  <a:xfrm>
                    <a:off x="10770754" y="4734521"/>
                    <a:ext cx="4250" cy="10807"/>
                  </a:xfrm>
                  <a:custGeom>
                    <a:avLst/>
                    <a:gdLst>
                      <a:gd name="connsiteX0" fmla="*/ 4127 w 4250"/>
                      <a:gd name="connsiteY0" fmla="*/ 6651 h 10807"/>
                      <a:gd name="connsiteX1" fmla="*/ 4127 w 4250"/>
                      <a:gd name="connsiteY1" fmla="*/ 3048 h 10807"/>
                      <a:gd name="connsiteX2" fmla="*/ 3573 w 4250"/>
                      <a:gd name="connsiteY2" fmla="*/ 1386 h 10807"/>
                      <a:gd name="connsiteX3" fmla="*/ 3296 w 4250"/>
                      <a:gd name="connsiteY3" fmla="*/ 0 h 10807"/>
                      <a:gd name="connsiteX4" fmla="*/ 2464 w 4250"/>
                      <a:gd name="connsiteY4" fmla="*/ 832 h 10807"/>
                      <a:gd name="connsiteX5" fmla="*/ 1909 w 4250"/>
                      <a:gd name="connsiteY5" fmla="*/ 1940 h 10807"/>
                      <a:gd name="connsiteX6" fmla="*/ 1355 w 4250"/>
                      <a:gd name="connsiteY6" fmla="*/ 3048 h 10807"/>
                      <a:gd name="connsiteX7" fmla="*/ 246 w 4250"/>
                      <a:gd name="connsiteY7" fmla="*/ 4711 h 10807"/>
                      <a:gd name="connsiteX8" fmla="*/ 246 w 4250"/>
                      <a:gd name="connsiteY8" fmla="*/ 7760 h 10807"/>
                      <a:gd name="connsiteX9" fmla="*/ 1355 w 4250"/>
                      <a:gd name="connsiteY9" fmla="*/ 8868 h 10807"/>
                      <a:gd name="connsiteX10" fmla="*/ 2464 w 4250"/>
                      <a:gd name="connsiteY10" fmla="*/ 9699 h 10807"/>
                      <a:gd name="connsiteX11" fmla="*/ 3573 w 4250"/>
                      <a:gd name="connsiteY11" fmla="*/ 10808 h 10807"/>
                      <a:gd name="connsiteX12" fmla="*/ 4127 w 4250"/>
                      <a:gd name="connsiteY12" fmla="*/ 9422 h 10807"/>
                      <a:gd name="connsiteX13" fmla="*/ 4127 w 4250"/>
                      <a:gd name="connsiteY13" fmla="*/ 6651 h 108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4250" h="10807">
                        <a:moveTo>
                          <a:pt x="4127" y="6651"/>
                        </a:moveTo>
                        <a:cubicBezTo>
                          <a:pt x="4127" y="6651"/>
                          <a:pt x="4405" y="3603"/>
                          <a:pt x="4127" y="3048"/>
                        </a:cubicBezTo>
                        <a:cubicBezTo>
                          <a:pt x="3851" y="2217"/>
                          <a:pt x="3573" y="1940"/>
                          <a:pt x="3573" y="1386"/>
                        </a:cubicBezTo>
                        <a:cubicBezTo>
                          <a:pt x="3573" y="832"/>
                          <a:pt x="3851" y="0"/>
                          <a:pt x="3296" y="0"/>
                        </a:cubicBezTo>
                        <a:cubicBezTo>
                          <a:pt x="2741" y="0"/>
                          <a:pt x="2464" y="0"/>
                          <a:pt x="2464" y="832"/>
                        </a:cubicBezTo>
                        <a:cubicBezTo>
                          <a:pt x="2464" y="1386"/>
                          <a:pt x="1909" y="1386"/>
                          <a:pt x="1909" y="1940"/>
                        </a:cubicBezTo>
                        <a:cubicBezTo>
                          <a:pt x="1909" y="2494"/>
                          <a:pt x="1909" y="2771"/>
                          <a:pt x="1355" y="3048"/>
                        </a:cubicBezTo>
                        <a:cubicBezTo>
                          <a:pt x="801" y="3326"/>
                          <a:pt x="246" y="3048"/>
                          <a:pt x="246" y="4711"/>
                        </a:cubicBezTo>
                        <a:cubicBezTo>
                          <a:pt x="246" y="6097"/>
                          <a:pt x="-308" y="7205"/>
                          <a:pt x="246" y="7760"/>
                        </a:cubicBezTo>
                        <a:cubicBezTo>
                          <a:pt x="801" y="8314"/>
                          <a:pt x="523" y="8868"/>
                          <a:pt x="1355" y="8868"/>
                        </a:cubicBezTo>
                        <a:cubicBezTo>
                          <a:pt x="2187" y="8868"/>
                          <a:pt x="2464" y="8868"/>
                          <a:pt x="2464" y="9699"/>
                        </a:cubicBezTo>
                        <a:cubicBezTo>
                          <a:pt x="2464" y="10531"/>
                          <a:pt x="3019" y="10808"/>
                          <a:pt x="3573" y="10808"/>
                        </a:cubicBezTo>
                        <a:cubicBezTo>
                          <a:pt x="4127" y="10808"/>
                          <a:pt x="4127" y="10254"/>
                          <a:pt x="4127" y="9422"/>
                        </a:cubicBezTo>
                        <a:cubicBezTo>
                          <a:pt x="4127" y="8591"/>
                          <a:pt x="4127" y="8314"/>
                          <a:pt x="4127" y="6651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1585" name="Graphic 248">
                  <a:extLst>
                    <a:ext uri="{FF2B5EF4-FFF2-40B4-BE49-F238E27FC236}">
                      <a16:creationId xmlns:a16="http://schemas.microsoft.com/office/drawing/2014/main" id="{FAA4AA59-0290-E9F3-9CD8-C4132B24A4CF}"/>
                    </a:ext>
                  </a:extLst>
                </p:cNvPr>
                <p:cNvGrpSpPr/>
                <p:nvPr/>
              </p:nvGrpSpPr>
              <p:grpSpPr>
                <a:xfrm>
                  <a:off x="10747296" y="4717617"/>
                  <a:ext cx="23426" cy="16204"/>
                  <a:chOff x="10747296" y="4717617"/>
                  <a:chExt cx="23426" cy="16204"/>
                </a:xfrm>
                <a:grpFill/>
              </p:grpSpPr>
              <p:sp>
                <p:nvSpPr>
                  <p:cNvPr id="1665" name="Freeform 1664">
                    <a:extLst>
                      <a:ext uri="{FF2B5EF4-FFF2-40B4-BE49-F238E27FC236}">
                        <a16:creationId xmlns:a16="http://schemas.microsoft.com/office/drawing/2014/main" id="{02BB60A0-185F-DEE9-15B8-C200C7631C5D}"/>
                      </a:ext>
                    </a:extLst>
                  </p:cNvPr>
                  <p:cNvSpPr/>
                  <p:nvPr/>
                </p:nvSpPr>
                <p:spPr>
                  <a:xfrm>
                    <a:off x="10770168" y="4723991"/>
                    <a:ext cx="554" cy="1108"/>
                  </a:xfrm>
                  <a:custGeom>
                    <a:avLst/>
                    <a:gdLst>
                      <a:gd name="connsiteX0" fmla="*/ 554 w 554"/>
                      <a:gd name="connsiteY0" fmla="*/ 554 h 1108"/>
                      <a:gd name="connsiteX1" fmla="*/ 277 w 554"/>
                      <a:gd name="connsiteY1" fmla="*/ 1108 h 1108"/>
                      <a:gd name="connsiteX2" fmla="*/ -1 w 554"/>
                      <a:gd name="connsiteY2" fmla="*/ 554 h 1108"/>
                      <a:gd name="connsiteX3" fmla="*/ 277 w 554"/>
                      <a:gd name="connsiteY3" fmla="*/ 0 h 1108"/>
                      <a:gd name="connsiteX4" fmla="*/ 554 w 554"/>
                      <a:gd name="connsiteY4" fmla="*/ 554 h 11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4" h="1108">
                        <a:moveTo>
                          <a:pt x="554" y="554"/>
                        </a:moveTo>
                        <a:cubicBezTo>
                          <a:pt x="554" y="860"/>
                          <a:pt x="430" y="1108"/>
                          <a:pt x="277" y="1108"/>
                        </a:cubicBezTo>
                        <a:cubicBezTo>
                          <a:pt x="124" y="1108"/>
                          <a:pt x="-1" y="860"/>
                          <a:pt x="-1" y="554"/>
                        </a:cubicBezTo>
                        <a:cubicBezTo>
                          <a:pt x="-1" y="248"/>
                          <a:pt x="123" y="0"/>
                          <a:pt x="277" y="0"/>
                        </a:cubicBezTo>
                        <a:cubicBezTo>
                          <a:pt x="430" y="0"/>
                          <a:pt x="554" y="248"/>
                          <a:pt x="554" y="554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666" name="Freeform 1665">
                    <a:extLst>
                      <a:ext uri="{FF2B5EF4-FFF2-40B4-BE49-F238E27FC236}">
                        <a16:creationId xmlns:a16="http://schemas.microsoft.com/office/drawing/2014/main" id="{3FE266C1-E8E2-98EF-CCBE-150D7B24F631}"/>
                      </a:ext>
                    </a:extLst>
                  </p:cNvPr>
                  <p:cNvSpPr/>
                  <p:nvPr/>
                </p:nvSpPr>
                <p:spPr>
                  <a:xfrm>
                    <a:off x="10766564" y="4722605"/>
                    <a:ext cx="1109" cy="554"/>
                  </a:xfrm>
                  <a:custGeom>
                    <a:avLst/>
                    <a:gdLst>
                      <a:gd name="connsiteX0" fmla="*/ 1109 w 1109"/>
                      <a:gd name="connsiteY0" fmla="*/ 277 h 554"/>
                      <a:gd name="connsiteX1" fmla="*/ 554 w 1109"/>
                      <a:gd name="connsiteY1" fmla="*/ 554 h 554"/>
                      <a:gd name="connsiteX2" fmla="*/ 0 w 1109"/>
                      <a:gd name="connsiteY2" fmla="*/ 277 h 554"/>
                      <a:gd name="connsiteX3" fmla="*/ 554 w 1109"/>
                      <a:gd name="connsiteY3" fmla="*/ 0 h 554"/>
                      <a:gd name="connsiteX4" fmla="*/ 1109 w 1109"/>
                      <a:gd name="connsiteY4" fmla="*/ 277 h 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09" h="554">
                        <a:moveTo>
                          <a:pt x="1109" y="277"/>
                        </a:moveTo>
                        <a:cubicBezTo>
                          <a:pt x="1109" y="277"/>
                          <a:pt x="1109" y="554"/>
                          <a:pt x="554" y="554"/>
                        </a:cubicBezTo>
                        <a:cubicBezTo>
                          <a:pt x="0" y="554"/>
                          <a:pt x="0" y="554"/>
                          <a:pt x="0" y="277"/>
                        </a:cubicBezTo>
                        <a:cubicBezTo>
                          <a:pt x="0" y="0"/>
                          <a:pt x="0" y="0"/>
                          <a:pt x="554" y="0"/>
                        </a:cubicBezTo>
                        <a:cubicBezTo>
                          <a:pt x="1109" y="0"/>
                          <a:pt x="1109" y="0"/>
                          <a:pt x="1109" y="277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667" name="Freeform 1666">
                    <a:extLst>
                      <a:ext uri="{FF2B5EF4-FFF2-40B4-BE49-F238E27FC236}">
                        <a16:creationId xmlns:a16="http://schemas.microsoft.com/office/drawing/2014/main" id="{621008EC-40CD-2A05-0B36-F0C8849E9013}"/>
                      </a:ext>
                    </a:extLst>
                  </p:cNvPr>
                  <p:cNvSpPr/>
                  <p:nvPr/>
                </p:nvSpPr>
                <p:spPr>
                  <a:xfrm>
                    <a:off x="10767950" y="4719002"/>
                    <a:ext cx="1663" cy="1108"/>
                  </a:xfrm>
                  <a:custGeom>
                    <a:avLst/>
                    <a:gdLst>
                      <a:gd name="connsiteX0" fmla="*/ 1664 w 1663"/>
                      <a:gd name="connsiteY0" fmla="*/ 554 h 1108"/>
                      <a:gd name="connsiteX1" fmla="*/ 832 w 1663"/>
                      <a:gd name="connsiteY1" fmla="*/ 1108 h 1108"/>
                      <a:gd name="connsiteX2" fmla="*/ 0 w 1663"/>
                      <a:gd name="connsiteY2" fmla="*/ 554 h 1108"/>
                      <a:gd name="connsiteX3" fmla="*/ 832 w 1663"/>
                      <a:gd name="connsiteY3" fmla="*/ 0 h 1108"/>
                      <a:gd name="connsiteX4" fmla="*/ 1664 w 1663"/>
                      <a:gd name="connsiteY4" fmla="*/ 554 h 11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63" h="1108">
                        <a:moveTo>
                          <a:pt x="1664" y="554"/>
                        </a:moveTo>
                        <a:cubicBezTo>
                          <a:pt x="1664" y="860"/>
                          <a:pt x="1291" y="1108"/>
                          <a:pt x="832" y="1108"/>
                        </a:cubicBezTo>
                        <a:cubicBezTo>
                          <a:pt x="372" y="1108"/>
                          <a:pt x="0" y="860"/>
                          <a:pt x="0" y="554"/>
                        </a:cubicBezTo>
                        <a:cubicBezTo>
                          <a:pt x="0" y="248"/>
                          <a:pt x="372" y="0"/>
                          <a:pt x="832" y="0"/>
                        </a:cubicBezTo>
                        <a:cubicBezTo>
                          <a:pt x="1291" y="0"/>
                          <a:pt x="1664" y="248"/>
                          <a:pt x="1664" y="554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668" name="Freeform 1667">
                    <a:extLst>
                      <a:ext uri="{FF2B5EF4-FFF2-40B4-BE49-F238E27FC236}">
                        <a16:creationId xmlns:a16="http://schemas.microsoft.com/office/drawing/2014/main" id="{3553E7A9-0FAA-3029-80FC-3EBC074C7928}"/>
                      </a:ext>
                    </a:extLst>
                  </p:cNvPr>
                  <p:cNvSpPr/>
                  <p:nvPr/>
                </p:nvSpPr>
                <p:spPr>
                  <a:xfrm>
                    <a:off x="10758524" y="4717617"/>
                    <a:ext cx="1108" cy="554"/>
                  </a:xfrm>
                  <a:custGeom>
                    <a:avLst/>
                    <a:gdLst>
                      <a:gd name="connsiteX0" fmla="*/ 1109 w 1108"/>
                      <a:gd name="connsiteY0" fmla="*/ 277 h 554"/>
                      <a:gd name="connsiteX1" fmla="*/ 554 w 1108"/>
                      <a:gd name="connsiteY1" fmla="*/ 554 h 554"/>
                      <a:gd name="connsiteX2" fmla="*/ 0 w 1108"/>
                      <a:gd name="connsiteY2" fmla="*/ 277 h 554"/>
                      <a:gd name="connsiteX3" fmla="*/ 554 w 1108"/>
                      <a:gd name="connsiteY3" fmla="*/ 0 h 554"/>
                      <a:gd name="connsiteX4" fmla="*/ 1109 w 1108"/>
                      <a:gd name="connsiteY4" fmla="*/ 277 h 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08" h="554">
                        <a:moveTo>
                          <a:pt x="1109" y="277"/>
                        </a:moveTo>
                        <a:cubicBezTo>
                          <a:pt x="1109" y="277"/>
                          <a:pt x="1109" y="554"/>
                          <a:pt x="554" y="554"/>
                        </a:cubicBezTo>
                        <a:cubicBezTo>
                          <a:pt x="0" y="554"/>
                          <a:pt x="0" y="554"/>
                          <a:pt x="0" y="277"/>
                        </a:cubicBezTo>
                        <a:cubicBezTo>
                          <a:pt x="0" y="0"/>
                          <a:pt x="0" y="0"/>
                          <a:pt x="554" y="0"/>
                        </a:cubicBezTo>
                        <a:cubicBezTo>
                          <a:pt x="1109" y="0"/>
                          <a:pt x="1109" y="0"/>
                          <a:pt x="1109" y="277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669" name="Freeform 1668">
                    <a:extLst>
                      <a:ext uri="{FF2B5EF4-FFF2-40B4-BE49-F238E27FC236}">
                        <a16:creationId xmlns:a16="http://schemas.microsoft.com/office/drawing/2014/main" id="{76A75938-A700-E711-E65B-886F54930728}"/>
                      </a:ext>
                    </a:extLst>
                  </p:cNvPr>
                  <p:cNvSpPr/>
                  <p:nvPr/>
                </p:nvSpPr>
                <p:spPr>
                  <a:xfrm>
                    <a:off x="10753257" y="4719556"/>
                    <a:ext cx="555" cy="1108"/>
                  </a:xfrm>
                  <a:custGeom>
                    <a:avLst/>
                    <a:gdLst>
                      <a:gd name="connsiteX0" fmla="*/ 555 w 555"/>
                      <a:gd name="connsiteY0" fmla="*/ 554 h 1108"/>
                      <a:gd name="connsiteX1" fmla="*/ 278 w 555"/>
                      <a:gd name="connsiteY1" fmla="*/ 1109 h 1108"/>
                      <a:gd name="connsiteX2" fmla="*/ 0 w 555"/>
                      <a:gd name="connsiteY2" fmla="*/ 554 h 1108"/>
                      <a:gd name="connsiteX3" fmla="*/ 278 w 555"/>
                      <a:gd name="connsiteY3" fmla="*/ 0 h 1108"/>
                      <a:gd name="connsiteX4" fmla="*/ 555 w 555"/>
                      <a:gd name="connsiteY4" fmla="*/ 554 h 11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5" h="1108">
                        <a:moveTo>
                          <a:pt x="555" y="554"/>
                        </a:moveTo>
                        <a:cubicBezTo>
                          <a:pt x="555" y="554"/>
                          <a:pt x="555" y="1109"/>
                          <a:pt x="278" y="1109"/>
                        </a:cubicBezTo>
                        <a:cubicBezTo>
                          <a:pt x="0" y="1109"/>
                          <a:pt x="0" y="1109"/>
                          <a:pt x="0" y="554"/>
                        </a:cubicBezTo>
                        <a:cubicBezTo>
                          <a:pt x="0" y="0"/>
                          <a:pt x="0" y="0"/>
                          <a:pt x="278" y="0"/>
                        </a:cubicBezTo>
                        <a:cubicBezTo>
                          <a:pt x="555" y="0"/>
                          <a:pt x="555" y="0"/>
                          <a:pt x="555" y="554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670" name="Freeform 1669">
                    <a:extLst>
                      <a:ext uri="{FF2B5EF4-FFF2-40B4-BE49-F238E27FC236}">
                        <a16:creationId xmlns:a16="http://schemas.microsoft.com/office/drawing/2014/main" id="{A022F994-C69A-2B87-77F1-8C334EE4E43D}"/>
                      </a:ext>
                    </a:extLst>
                  </p:cNvPr>
                  <p:cNvSpPr/>
                  <p:nvPr/>
                </p:nvSpPr>
                <p:spPr>
                  <a:xfrm>
                    <a:off x="10747296" y="4720775"/>
                    <a:ext cx="19267" cy="13046"/>
                  </a:xfrm>
                  <a:custGeom>
                    <a:avLst/>
                    <a:gdLst>
                      <a:gd name="connsiteX0" fmla="*/ 8456 w 19267"/>
                      <a:gd name="connsiteY0" fmla="*/ 9035 h 13046"/>
                      <a:gd name="connsiteX1" fmla="*/ 9565 w 19267"/>
                      <a:gd name="connsiteY1" fmla="*/ 10421 h 13046"/>
                      <a:gd name="connsiteX2" fmla="*/ 12891 w 19267"/>
                      <a:gd name="connsiteY2" fmla="*/ 12638 h 13046"/>
                      <a:gd name="connsiteX3" fmla="*/ 16219 w 19267"/>
                      <a:gd name="connsiteY3" fmla="*/ 7650 h 13046"/>
                      <a:gd name="connsiteX4" fmla="*/ 19268 w 19267"/>
                      <a:gd name="connsiteY4" fmla="*/ 6264 h 13046"/>
                      <a:gd name="connsiteX5" fmla="*/ 17882 w 19267"/>
                      <a:gd name="connsiteY5" fmla="*/ 4601 h 13046"/>
                      <a:gd name="connsiteX6" fmla="*/ 14277 w 19267"/>
                      <a:gd name="connsiteY6" fmla="*/ 4601 h 13046"/>
                      <a:gd name="connsiteX7" fmla="*/ 11228 w 19267"/>
                      <a:gd name="connsiteY7" fmla="*/ 4879 h 13046"/>
                      <a:gd name="connsiteX8" fmla="*/ 14277 w 19267"/>
                      <a:gd name="connsiteY8" fmla="*/ 6818 h 13046"/>
                      <a:gd name="connsiteX9" fmla="*/ 13723 w 19267"/>
                      <a:gd name="connsiteY9" fmla="*/ 7373 h 13046"/>
                      <a:gd name="connsiteX10" fmla="*/ 13446 w 19267"/>
                      <a:gd name="connsiteY10" fmla="*/ 8204 h 13046"/>
                      <a:gd name="connsiteX11" fmla="*/ 12614 w 19267"/>
                      <a:gd name="connsiteY11" fmla="*/ 7650 h 13046"/>
                      <a:gd name="connsiteX12" fmla="*/ 12614 w 19267"/>
                      <a:gd name="connsiteY12" fmla="*/ 8481 h 13046"/>
                      <a:gd name="connsiteX13" fmla="*/ 12060 w 19267"/>
                      <a:gd name="connsiteY13" fmla="*/ 7373 h 13046"/>
                      <a:gd name="connsiteX14" fmla="*/ 12891 w 19267"/>
                      <a:gd name="connsiteY14" fmla="*/ 6818 h 13046"/>
                      <a:gd name="connsiteX15" fmla="*/ 11228 w 19267"/>
                      <a:gd name="connsiteY15" fmla="*/ 6264 h 13046"/>
                      <a:gd name="connsiteX16" fmla="*/ 10119 w 19267"/>
                      <a:gd name="connsiteY16" fmla="*/ 6264 h 13046"/>
                      <a:gd name="connsiteX17" fmla="*/ 9288 w 19267"/>
                      <a:gd name="connsiteY17" fmla="*/ 5433 h 13046"/>
                      <a:gd name="connsiteX18" fmla="*/ 9565 w 19267"/>
                      <a:gd name="connsiteY18" fmla="*/ 4324 h 13046"/>
                      <a:gd name="connsiteX19" fmla="*/ 6792 w 19267"/>
                      <a:gd name="connsiteY19" fmla="*/ 3493 h 13046"/>
                      <a:gd name="connsiteX20" fmla="*/ 5684 w 19267"/>
                      <a:gd name="connsiteY20" fmla="*/ 3493 h 13046"/>
                      <a:gd name="connsiteX21" fmla="*/ 4020 w 19267"/>
                      <a:gd name="connsiteY21" fmla="*/ 3493 h 13046"/>
                      <a:gd name="connsiteX22" fmla="*/ 1248 w 19267"/>
                      <a:gd name="connsiteY22" fmla="*/ 2661 h 13046"/>
                      <a:gd name="connsiteX23" fmla="*/ 1248 w 19267"/>
                      <a:gd name="connsiteY23" fmla="*/ 167 h 13046"/>
                      <a:gd name="connsiteX24" fmla="*/ 416 w 19267"/>
                      <a:gd name="connsiteY24" fmla="*/ 1553 h 13046"/>
                      <a:gd name="connsiteX25" fmla="*/ 416 w 19267"/>
                      <a:gd name="connsiteY25" fmla="*/ 2661 h 13046"/>
                      <a:gd name="connsiteX26" fmla="*/ 971 w 19267"/>
                      <a:gd name="connsiteY26" fmla="*/ 4047 h 13046"/>
                      <a:gd name="connsiteX27" fmla="*/ 1525 w 19267"/>
                      <a:gd name="connsiteY27" fmla="*/ 5710 h 13046"/>
                      <a:gd name="connsiteX28" fmla="*/ 3743 w 19267"/>
                      <a:gd name="connsiteY28" fmla="*/ 7095 h 13046"/>
                      <a:gd name="connsiteX29" fmla="*/ 5406 w 19267"/>
                      <a:gd name="connsiteY29" fmla="*/ 8204 h 13046"/>
                      <a:gd name="connsiteX30" fmla="*/ 8733 w 19267"/>
                      <a:gd name="connsiteY30" fmla="*/ 8758 h 130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</a:cxnLst>
                    <a:rect l="l" t="t" r="r" b="b"/>
                    <a:pathLst>
                      <a:path w="19267" h="13046">
                        <a:moveTo>
                          <a:pt x="8456" y="9035"/>
                        </a:moveTo>
                        <a:cubicBezTo>
                          <a:pt x="8456" y="9035"/>
                          <a:pt x="9010" y="9035"/>
                          <a:pt x="9565" y="10421"/>
                        </a:cubicBezTo>
                        <a:cubicBezTo>
                          <a:pt x="10119" y="11530"/>
                          <a:pt x="10951" y="14023"/>
                          <a:pt x="12891" y="12638"/>
                        </a:cubicBezTo>
                        <a:cubicBezTo>
                          <a:pt x="14832" y="11252"/>
                          <a:pt x="15387" y="7927"/>
                          <a:pt x="16219" y="7650"/>
                        </a:cubicBezTo>
                        <a:cubicBezTo>
                          <a:pt x="17050" y="7650"/>
                          <a:pt x="18991" y="7095"/>
                          <a:pt x="19268" y="6264"/>
                        </a:cubicBezTo>
                        <a:cubicBezTo>
                          <a:pt x="19268" y="5433"/>
                          <a:pt x="18991" y="4601"/>
                          <a:pt x="17882" y="4601"/>
                        </a:cubicBezTo>
                        <a:cubicBezTo>
                          <a:pt x="16773" y="4601"/>
                          <a:pt x="15109" y="4601"/>
                          <a:pt x="14277" y="4601"/>
                        </a:cubicBezTo>
                        <a:cubicBezTo>
                          <a:pt x="13169" y="4601"/>
                          <a:pt x="9842" y="4047"/>
                          <a:pt x="11228" y="4879"/>
                        </a:cubicBezTo>
                        <a:cubicBezTo>
                          <a:pt x="12891" y="5710"/>
                          <a:pt x="14832" y="6541"/>
                          <a:pt x="14277" y="6818"/>
                        </a:cubicBezTo>
                        <a:cubicBezTo>
                          <a:pt x="13723" y="7373"/>
                          <a:pt x="13446" y="6818"/>
                          <a:pt x="13723" y="7373"/>
                        </a:cubicBezTo>
                        <a:cubicBezTo>
                          <a:pt x="13723" y="7927"/>
                          <a:pt x="14277" y="8481"/>
                          <a:pt x="13446" y="8204"/>
                        </a:cubicBezTo>
                        <a:cubicBezTo>
                          <a:pt x="12337" y="8204"/>
                          <a:pt x="12891" y="7373"/>
                          <a:pt x="12614" y="7650"/>
                        </a:cubicBezTo>
                        <a:cubicBezTo>
                          <a:pt x="12337" y="7927"/>
                          <a:pt x="13169" y="8481"/>
                          <a:pt x="12614" y="8481"/>
                        </a:cubicBezTo>
                        <a:cubicBezTo>
                          <a:pt x="11783" y="8481"/>
                          <a:pt x="11228" y="7650"/>
                          <a:pt x="12060" y="7373"/>
                        </a:cubicBezTo>
                        <a:cubicBezTo>
                          <a:pt x="12891" y="7095"/>
                          <a:pt x="13723" y="7373"/>
                          <a:pt x="12891" y="6818"/>
                        </a:cubicBezTo>
                        <a:cubicBezTo>
                          <a:pt x="12060" y="6541"/>
                          <a:pt x="11783" y="6264"/>
                          <a:pt x="11228" y="6264"/>
                        </a:cubicBezTo>
                        <a:cubicBezTo>
                          <a:pt x="10674" y="6264"/>
                          <a:pt x="10674" y="6541"/>
                          <a:pt x="10119" y="6264"/>
                        </a:cubicBezTo>
                        <a:cubicBezTo>
                          <a:pt x="9565" y="5987"/>
                          <a:pt x="8456" y="6264"/>
                          <a:pt x="9288" y="5433"/>
                        </a:cubicBezTo>
                        <a:cubicBezTo>
                          <a:pt x="10119" y="4879"/>
                          <a:pt x="11505" y="5156"/>
                          <a:pt x="9565" y="4324"/>
                        </a:cubicBezTo>
                        <a:cubicBezTo>
                          <a:pt x="7902" y="3770"/>
                          <a:pt x="7624" y="3770"/>
                          <a:pt x="6792" y="3493"/>
                        </a:cubicBezTo>
                        <a:cubicBezTo>
                          <a:pt x="5960" y="3216"/>
                          <a:pt x="6792" y="3493"/>
                          <a:pt x="5684" y="3493"/>
                        </a:cubicBezTo>
                        <a:cubicBezTo>
                          <a:pt x="4852" y="3770"/>
                          <a:pt x="4852" y="3493"/>
                          <a:pt x="4020" y="3493"/>
                        </a:cubicBezTo>
                        <a:cubicBezTo>
                          <a:pt x="2911" y="3493"/>
                          <a:pt x="971" y="3493"/>
                          <a:pt x="1248" y="2661"/>
                        </a:cubicBezTo>
                        <a:cubicBezTo>
                          <a:pt x="1248" y="1830"/>
                          <a:pt x="1802" y="-664"/>
                          <a:pt x="1248" y="167"/>
                        </a:cubicBezTo>
                        <a:cubicBezTo>
                          <a:pt x="693" y="999"/>
                          <a:pt x="693" y="999"/>
                          <a:pt x="416" y="1553"/>
                        </a:cubicBezTo>
                        <a:cubicBezTo>
                          <a:pt x="-139" y="2107"/>
                          <a:pt x="-139" y="2384"/>
                          <a:pt x="416" y="2661"/>
                        </a:cubicBezTo>
                        <a:cubicBezTo>
                          <a:pt x="971" y="2938"/>
                          <a:pt x="971" y="3493"/>
                          <a:pt x="971" y="4047"/>
                        </a:cubicBezTo>
                        <a:cubicBezTo>
                          <a:pt x="971" y="4601"/>
                          <a:pt x="693" y="5156"/>
                          <a:pt x="1525" y="5710"/>
                        </a:cubicBezTo>
                        <a:cubicBezTo>
                          <a:pt x="2634" y="6264"/>
                          <a:pt x="2911" y="6264"/>
                          <a:pt x="3743" y="7095"/>
                        </a:cubicBezTo>
                        <a:cubicBezTo>
                          <a:pt x="4574" y="7927"/>
                          <a:pt x="4574" y="8204"/>
                          <a:pt x="5406" y="8204"/>
                        </a:cubicBezTo>
                        <a:cubicBezTo>
                          <a:pt x="6238" y="8204"/>
                          <a:pt x="7902" y="8481"/>
                          <a:pt x="8733" y="8758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1586" name="Graphic 248">
                  <a:extLst>
                    <a:ext uri="{FF2B5EF4-FFF2-40B4-BE49-F238E27FC236}">
                      <a16:creationId xmlns:a16="http://schemas.microsoft.com/office/drawing/2014/main" id="{4BFAC675-484E-97A5-1B22-970A6454BE71}"/>
                    </a:ext>
                  </a:extLst>
                </p:cNvPr>
                <p:cNvGrpSpPr/>
                <p:nvPr/>
              </p:nvGrpSpPr>
              <p:grpSpPr>
                <a:xfrm>
                  <a:off x="10743277" y="4630323"/>
                  <a:ext cx="72080" cy="59581"/>
                  <a:chOff x="10743277" y="4630323"/>
                  <a:chExt cx="72080" cy="59581"/>
                </a:xfrm>
                <a:grpFill/>
              </p:grpSpPr>
              <p:sp>
                <p:nvSpPr>
                  <p:cNvPr id="1627" name="Freeform 1626">
                    <a:extLst>
                      <a:ext uri="{FF2B5EF4-FFF2-40B4-BE49-F238E27FC236}">
                        <a16:creationId xmlns:a16="http://schemas.microsoft.com/office/drawing/2014/main" id="{9E27F795-37AC-821F-E9B0-DF9785F943E2}"/>
                      </a:ext>
                    </a:extLst>
                  </p:cNvPr>
                  <p:cNvSpPr/>
                  <p:nvPr/>
                </p:nvSpPr>
                <p:spPr>
                  <a:xfrm>
                    <a:off x="10743277" y="4688796"/>
                    <a:ext cx="1108" cy="1108"/>
                  </a:xfrm>
                  <a:custGeom>
                    <a:avLst/>
                    <a:gdLst>
                      <a:gd name="connsiteX0" fmla="*/ 1109 w 1108"/>
                      <a:gd name="connsiteY0" fmla="*/ 554 h 1108"/>
                      <a:gd name="connsiteX1" fmla="*/ 554 w 1108"/>
                      <a:gd name="connsiteY1" fmla="*/ 1109 h 1108"/>
                      <a:gd name="connsiteX2" fmla="*/ 0 w 1108"/>
                      <a:gd name="connsiteY2" fmla="*/ 554 h 1108"/>
                      <a:gd name="connsiteX3" fmla="*/ 554 w 1108"/>
                      <a:gd name="connsiteY3" fmla="*/ 0 h 1108"/>
                      <a:gd name="connsiteX4" fmla="*/ 1109 w 1108"/>
                      <a:gd name="connsiteY4" fmla="*/ 554 h 11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08" h="1108">
                        <a:moveTo>
                          <a:pt x="1109" y="554"/>
                        </a:moveTo>
                        <a:cubicBezTo>
                          <a:pt x="1109" y="554"/>
                          <a:pt x="1109" y="1109"/>
                          <a:pt x="554" y="1109"/>
                        </a:cubicBezTo>
                        <a:cubicBezTo>
                          <a:pt x="0" y="1109"/>
                          <a:pt x="0" y="1109"/>
                          <a:pt x="0" y="554"/>
                        </a:cubicBezTo>
                        <a:cubicBezTo>
                          <a:pt x="0" y="0"/>
                          <a:pt x="0" y="0"/>
                          <a:pt x="554" y="0"/>
                        </a:cubicBezTo>
                        <a:cubicBezTo>
                          <a:pt x="1109" y="0"/>
                          <a:pt x="1109" y="0"/>
                          <a:pt x="1109" y="554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628" name="Freeform 1627">
                    <a:extLst>
                      <a:ext uri="{FF2B5EF4-FFF2-40B4-BE49-F238E27FC236}">
                        <a16:creationId xmlns:a16="http://schemas.microsoft.com/office/drawing/2014/main" id="{69C2092A-7172-018D-0C07-A4ACF330DD2C}"/>
                      </a:ext>
                    </a:extLst>
                  </p:cNvPr>
                  <p:cNvSpPr/>
                  <p:nvPr/>
                </p:nvSpPr>
                <p:spPr>
                  <a:xfrm>
                    <a:off x="10744663" y="4688796"/>
                    <a:ext cx="1108" cy="554"/>
                  </a:xfrm>
                  <a:custGeom>
                    <a:avLst/>
                    <a:gdLst>
                      <a:gd name="connsiteX0" fmla="*/ 1109 w 1108"/>
                      <a:gd name="connsiteY0" fmla="*/ 277 h 554"/>
                      <a:gd name="connsiteX1" fmla="*/ 554 w 1108"/>
                      <a:gd name="connsiteY1" fmla="*/ 554 h 554"/>
                      <a:gd name="connsiteX2" fmla="*/ 0 w 1108"/>
                      <a:gd name="connsiteY2" fmla="*/ 277 h 554"/>
                      <a:gd name="connsiteX3" fmla="*/ 554 w 1108"/>
                      <a:gd name="connsiteY3" fmla="*/ 0 h 554"/>
                      <a:gd name="connsiteX4" fmla="*/ 1109 w 1108"/>
                      <a:gd name="connsiteY4" fmla="*/ 277 h 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08" h="554">
                        <a:moveTo>
                          <a:pt x="1109" y="277"/>
                        </a:moveTo>
                        <a:cubicBezTo>
                          <a:pt x="1109" y="277"/>
                          <a:pt x="1109" y="554"/>
                          <a:pt x="554" y="554"/>
                        </a:cubicBezTo>
                        <a:cubicBezTo>
                          <a:pt x="0" y="554"/>
                          <a:pt x="0" y="554"/>
                          <a:pt x="0" y="277"/>
                        </a:cubicBezTo>
                        <a:cubicBezTo>
                          <a:pt x="0" y="0"/>
                          <a:pt x="0" y="0"/>
                          <a:pt x="554" y="0"/>
                        </a:cubicBezTo>
                        <a:cubicBezTo>
                          <a:pt x="1109" y="0"/>
                          <a:pt x="1109" y="0"/>
                          <a:pt x="1109" y="277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629" name="Freeform 1628">
                    <a:extLst>
                      <a:ext uri="{FF2B5EF4-FFF2-40B4-BE49-F238E27FC236}">
                        <a16:creationId xmlns:a16="http://schemas.microsoft.com/office/drawing/2014/main" id="{24B8CDCA-BC38-A63B-8DC6-AF5632455CE1}"/>
                      </a:ext>
                    </a:extLst>
                  </p:cNvPr>
                  <p:cNvSpPr/>
                  <p:nvPr/>
                </p:nvSpPr>
                <p:spPr>
                  <a:xfrm>
                    <a:off x="10784307" y="4685748"/>
                    <a:ext cx="1108" cy="1108"/>
                  </a:xfrm>
                  <a:custGeom>
                    <a:avLst/>
                    <a:gdLst>
                      <a:gd name="connsiteX0" fmla="*/ 1109 w 1108"/>
                      <a:gd name="connsiteY0" fmla="*/ 554 h 1108"/>
                      <a:gd name="connsiteX1" fmla="*/ 554 w 1108"/>
                      <a:gd name="connsiteY1" fmla="*/ 1109 h 1108"/>
                      <a:gd name="connsiteX2" fmla="*/ 0 w 1108"/>
                      <a:gd name="connsiteY2" fmla="*/ 554 h 1108"/>
                      <a:gd name="connsiteX3" fmla="*/ 554 w 1108"/>
                      <a:gd name="connsiteY3" fmla="*/ 0 h 1108"/>
                      <a:gd name="connsiteX4" fmla="*/ 1109 w 1108"/>
                      <a:gd name="connsiteY4" fmla="*/ 554 h 11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08" h="1108">
                        <a:moveTo>
                          <a:pt x="1109" y="554"/>
                        </a:moveTo>
                        <a:cubicBezTo>
                          <a:pt x="1109" y="554"/>
                          <a:pt x="1109" y="1109"/>
                          <a:pt x="554" y="1109"/>
                        </a:cubicBezTo>
                        <a:cubicBezTo>
                          <a:pt x="0" y="1109"/>
                          <a:pt x="0" y="1109"/>
                          <a:pt x="0" y="554"/>
                        </a:cubicBezTo>
                        <a:cubicBezTo>
                          <a:pt x="0" y="0"/>
                          <a:pt x="0" y="0"/>
                          <a:pt x="554" y="0"/>
                        </a:cubicBezTo>
                        <a:cubicBezTo>
                          <a:pt x="1109" y="0"/>
                          <a:pt x="1109" y="0"/>
                          <a:pt x="1109" y="554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630" name="Freeform 1629">
                    <a:extLst>
                      <a:ext uri="{FF2B5EF4-FFF2-40B4-BE49-F238E27FC236}">
                        <a16:creationId xmlns:a16="http://schemas.microsoft.com/office/drawing/2014/main" id="{6E6CABBC-C2A3-C584-E74A-0072D198CE98}"/>
                      </a:ext>
                    </a:extLst>
                  </p:cNvPr>
                  <p:cNvSpPr/>
                  <p:nvPr/>
                </p:nvSpPr>
                <p:spPr>
                  <a:xfrm>
                    <a:off x="10788466" y="4684916"/>
                    <a:ext cx="1108" cy="1108"/>
                  </a:xfrm>
                  <a:custGeom>
                    <a:avLst/>
                    <a:gdLst>
                      <a:gd name="connsiteX0" fmla="*/ 1109 w 1108"/>
                      <a:gd name="connsiteY0" fmla="*/ 554 h 1108"/>
                      <a:gd name="connsiteX1" fmla="*/ 555 w 1108"/>
                      <a:gd name="connsiteY1" fmla="*/ 1108 h 1108"/>
                      <a:gd name="connsiteX2" fmla="*/ 0 w 1108"/>
                      <a:gd name="connsiteY2" fmla="*/ 554 h 1108"/>
                      <a:gd name="connsiteX3" fmla="*/ 555 w 1108"/>
                      <a:gd name="connsiteY3" fmla="*/ 0 h 1108"/>
                      <a:gd name="connsiteX4" fmla="*/ 1109 w 1108"/>
                      <a:gd name="connsiteY4" fmla="*/ 554 h 11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08" h="1108">
                        <a:moveTo>
                          <a:pt x="1109" y="554"/>
                        </a:moveTo>
                        <a:cubicBezTo>
                          <a:pt x="1109" y="860"/>
                          <a:pt x="861" y="1108"/>
                          <a:pt x="555" y="1108"/>
                        </a:cubicBezTo>
                        <a:cubicBezTo>
                          <a:pt x="249" y="1108"/>
                          <a:pt x="0" y="860"/>
                          <a:pt x="0" y="554"/>
                        </a:cubicBezTo>
                        <a:cubicBezTo>
                          <a:pt x="0" y="248"/>
                          <a:pt x="249" y="0"/>
                          <a:pt x="555" y="0"/>
                        </a:cubicBezTo>
                        <a:cubicBezTo>
                          <a:pt x="861" y="0"/>
                          <a:pt x="1109" y="249"/>
                          <a:pt x="1109" y="554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631" name="Freeform 1630">
                    <a:extLst>
                      <a:ext uri="{FF2B5EF4-FFF2-40B4-BE49-F238E27FC236}">
                        <a16:creationId xmlns:a16="http://schemas.microsoft.com/office/drawing/2014/main" id="{EB1E8FAC-05AF-3AA0-8EF3-5A09B388B428}"/>
                      </a:ext>
                    </a:extLst>
                  </p:cNvPr>
                  <p:cNvSpPr/>
                  <p:nvPr/>
                </p:nvSpPr>
                <p:spPr>
                  <a:xfrm>
                    <a:off x="10782921" y="4683254"/>
                    <a:ext cx="1108" cy="554"/>
                  </a:xfrm>
                  <a:custGeom>
                    <a:avLst/>
                    <a:gdLst>
                      <a:gd name="connsiteX0" fmla="*/ 1109 w 1108"/>
                      <a:gd name="connsiteY0" fmla="*/ 277 h 554"/>
                      <a:gd name="connsiteX1" fmla="*/ 555 w 1108"/>
                      <a:gd name="connsiteY1" fmla="*/ 554 h 554"/>
                      <a:gd name="connsiteX2" fmla="*/ 0 w 1108"/>
                      <a:gd name="connsiteY2" fmla="*/ 277 h 554"/>
                      <a:gd name="connsiteX3" fmla="*/ 555 w 1108"/>
                      <a:gd name="connsiteY3" fmla="*/ 0 h 554"/>
                      <a:gd name="connsiteX4" fmla="*/ 1109 w 1108"/>
                      <a:gd name="connsiteY4" fmla="*/ 277 h 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08" h="554">
                        <a:moveTo>
                          <a:pt x="1109" y="277"/>
                        </a:moveTo>
                        <a:cubicBezTo>
                          <a:pt x="1109" y="430"/>
                          <a:pt x="861" y="554"/>
                          <a:pt x="555" y="554"/>
                        </a:cubicBezTo>
                        <a:cubicBezTo>
                          <a:pt x="249" y="554"/>
                          <a:pt x="0" y="430"/>
                          <a:pt x="0" y="277"/>
                        </a:cubicBezTo>
                        <a:cubicBezTo>
                          <a:pt x="0" y="124"/>
                          <a:pt x="249" y="0"/>
                          <a:pt x="555" y="0"/>
                        </a:cubicBezTo>
                        <a:cubicBezTo>
                          <a:pt x="861" y="0"/>
                          <a:pt x="1109" y="124"/>
                          <a:pt x="1109" y="277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632" name="Freeform 1631">
                    <a:extLst>
                      <a:ext uri="{FF2B5EF4-FFF2-40B4-BE49-F238E27FC236}">
                        <a16:creationId xmlns:a16="http://schemas.microsoft.com/office/drawing/2014/main" id="{E09B22CD-F8AC-7C20-F137-68A19EF851AD}"/>
                      </a:ext>
                    </a:extLst>
                  </p:cNvPr>
                  <p:cNvSpPr/>
                  <p:nvPr/>
                </p:nvSpPr>
                <p:spPr>
                  <a:xfrm>
                    <a:off x="10797337" y="4679374"/>
                    <a:ext cx="1108" cy="554"/>
                  </a:xfrm>
                  <a:custGeom>
                    <a:avLst/>
                    <a:gdLst>
                      <a:gd name="connsiteX0" fmla="*/ 1109 w 1108"/>
                      <a:gd name="connsiteY0" fmla="*/ 277 h 554"/>
                      <a:gd name="connsiteX1" fmla="*/ 554 w 1108"/>
                      <a:gd name="connsiteY1" fmla="*/ 554 h 554"/>
                      <a:gd name="connsiteX2" fmla="*/ 0 w 1108"/>
                      <a:gd name="connsiteY2" fmla="*/ 277 h 554"/>
                      <a:gd name="connsiteX3" fmla="*/ 554 w 1108"/>
                      <a:gd name="connsiteY3" fmla="*/ 0 h 554"/>
                      <a:gd name="connsiteX4" fmla="*/ 1109 w 1108"/>
                      <a:gd name="connsiteY4" fmla="*/ 277 h 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08" h="554">
                        <a:moveTo>
                          <a:pt x="1109" y="277"/>
                        </a:moveTo>
                        <a:cubicBezTo>
                          <a:pt x="1109" y="277"/>
                          <a:pt x="1109" y="554"/>
                          <a:pt x="554" y="554"/>
                        </a:cubicBezTo>
                        <a:cubicBezTo>
                          <a:pt x="0" y="554"/>
                          <a:pt x="0" y="554"/>
                          <a:pt x="0" y="277"/>
                        </a:cubicBezTo>
                        <a:cubicBezTo>
                          <a:pt x="0" y="0"/>
                          <a:pt x="0" y="0"/>
                          <a:pt x="554" y="0"/>
                        </a:cubicBezTo>
                        <a:cubicBezTo>
                          <a:pt x="1109" y="0"/>
                          <a:pt x="1109" y="0"/>
                          <a:pt x="1109" y="277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633" name="Freeform 1632">
                    <a:extLst>
                      <a:ext uri="{FF2B5EF4-FFF2-40B4-BE49-F238E27FC236}">
                        <a16:creationId xmlns:a16="http://schemas.microsoft.com/office/drawing/2014/main" id="{35375D51-E546-D6C6-3EF2-12D659DAFFEE}"/>
                      </a:ext>
                    </a:extLst>
                  </p:cNvPr>
                  <p:cNvSpPr/>
                  <p:nvPr/>
                </p:nvSpPr>
                <p:spPr>
                  <a:xfrm>
                    <a:off x="10797892" y="4676326"/>
                    <a:ext cx="1108" cy="1108"/>
                  </a:xfrm>
                  <a:custGeom>
                    <a:avLst/>
                    <a:gdLst>
                      <a:gd name="connsiteX0" fmla="*/ 1109 w 1108"/>
                      <a:gd name="connsiteY0" fmla="*/ 554 h 1108"/>
                      <a:gd name="connsiteX1" fmla="*/ 554 w 1108"/>
                      <a:gd name="connsiteY1" fmla="*/ 1108 h 1108"/>
                      <a:gd name="connsiteX2" fmla="*/ 0 w 1108"/>
                      <a:gd name="connsiteY2" fmla="*/ 554 h 1108"/>
                      <a:gd name="connsiteX3" fmla="*/ 554 w 1108"/>
                      <a:gd name="connsiteY3" fmla="*/ 0 h 1108"/>
                      <a:gd name="connsiteX4" fmla="*/ 1109 w 1108"/>
                      <a:gd name="connsiteY4" fmla="*/ 554 h 11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08" h="1108">
                        <a:moveTo>
                          <a:pt x="1109" y="554"/>
                        </a:moveTo>
                        <a:cubicBezTo>
                          <a:pt x="1109" y="861"/>
                          <a:pt x="860" y="1108"/>
                          <a:pt x="554" y="1108"/>
                        </a:cubicBezTo>
                        <a:cubicBezTo>
                          <a:pt x="248" y="1108"/>
                          <a:pt x="0" y="860"/>
                          <a:pt x="0" y="554"/>
                        </a:cubicBezTo>
                        <a:cubicBezTo>
                          <a:pt x="0" y="248"/>
                          <a:pt x="248" y="0"/>
                          <a:pt x="554" y="0"/>
                        </a:cubicBezTo>
                        <a:cubicBezTo>
                          <a:pt x="860" y="0"/>
                          <a:pt x="1109" y="249"/>
                          <a:pt x="1109" y="554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634" name="Freeform 1633">
                    <a:extLst>
                      <a:ext uri="{FF2B5EF4-FFF2-40B4-BE49-F238E27FC236}">
                        <a16:creationId xmlns:a16="http://schemas.microsoft.com/office/drawing/2014/main" id="{429572D2-90B2-82A5-CD84-159501D49A30}"/>
                      </a:ext>
                    </a:extLst>
                  </p:cNvPr>
                  <p:cNvSpPr/>
                  <p:nvPr/>
                </p:nvSpPr>
                <p:spPr>
                  <a:xfrm>
                    <a:off x="10797892" y="4674386"/>
                    <a:ext cx="1108" cy="1108"/>
                  </a:xfrm>
                  <a:custGeom>
                    <a:avLst/>
                    <a:gdLst>
                      <a:gd name="connsiteX0" fmla="*/ 1109 w 1108"/>
                      <a:gd name="connsiteY0" fmla="*/ 554 h 1108"/>
                      <a:gd name="connsiteX1" fmla="*/ 554 w 1108"/>
                      <a:gd name="connsiteY1" fmla="*/ 1109 h 1108"/>
                      <a:gd name="connsiteX2" fmla="*/ 0 w 1108"/>
                      <a:gd name="connsiteY2" fmla="*/ 554 h 1108"/>
                      <a:gd name="connsiteX3" fmla="*/ 554 w 1108"/>
                      <a:gd name="connsiteY3" fmla="*/ 0 h 1108"/>
                      <a:gd name="connsiteX4" fmla="*/ 1109 w 1108"/>
                      <a:gd name="connsiteY4" fmla="*/ 554 h 11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08" h="1108">
                        <a:moveTo>
                          <a:pt x="1109" y="554"/>
                        </a:moveTo>
                        <a:cubicBezTo>
                          <a:pt x="1109" y="831"/>
                          <a:pt x="1109" y="1109"/>
                          <a:pt x="554" y="1109"/>
                        </a:cubicBezTo>
                        <a:cubicBezTo>
                          <a:pt x="0" y="1109"/>
                          <a:pt x="0" y="1109"/>
                          <a:pt x="0" y="554"/>
                        </a:cubicBezTo>
                        <a:cubicBezTo>
                          <a:pt x="0" y="0"/>
                          <a:pt x="0" y="0"/>
                          <a:pt x="554" y="0"/>
                        </a:cubicBezTo>
                        <a:cubicBezTo>
                          <a:pt x="1109" y="0"/>
                          <a:pt x="1109" y="0"/>
                          <a:pt x="1109" y="554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635" name="Freeform 1634">
                    <a:extLst>
                      <a:ext uri="{FF2B5EF4-FFF2-40B4-BE49-F238E27FC236}">
                        <a16:creationId xmlns:a16="http://schemas.microsoft.com/office/drawing/2014/main" id="{44B4FF0D-B085-17F1-BA1B-5B4BD32F9FBA}"/>
                      </a:ext>
                    </a:extLst>
                  </p:cNvPr>
                  <p:cNvSpPr/>
                  <p:nvPr/>
                </p:nvSpPr>
                <p:spPr>
                  <a:xfrm>
                    <a:off x="10791238" y="4672169"/>
                    <a:ext cx="1108" cy="1108"/>
                  </a:xfrm>
                  <a:custGeom>
                    <a:avLst/>
                    <a:gdLst>
                      <a:gd name="connsiteX0" fmla="*/ 1109 w 1108"/>
                      <a:gd name="connsiteY0" fmla="*/ 554 h 1108"/>
                      <a:gd name="connsiteX1" fmla="*/ 554 w 1108"/>
                      <a:gd name="connsiteY1" fmla="*/ 1109 h 1108"/>
                      <a:gd name="connsiteX2" fmla="*/ 0 w 1108"/>
                      <a:gd name="connsiteY2" fmla="*/ 554 h 1108"/>
                      <a:gd name="connsiteX3" fmla="*/ 554 w 1108"/>
                      <a:gd name="connsiteY3" fmla="*/ 0 h 1108"/>
                      <a:gd name="connsiteX4" fmla="*/ 1109 w 1108"/>
                      <a:gd name="connsiteY4" fmla="*/ 554 h 11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08" h="1108">
                        <a:moveTo>
                          <a:pt x="1109" y="554"/>
                        </a:moveTo>
                        <a:cubicBezTo>
                          <a:pt x="1109" y="554"/>
                          <a:pt x="1109" y="1109"/>
                          <a:pt x="554" y="1109"/>
                        </a:cubicBezTo>
                        <a:cubicBezTo>
                          <a:pt x="0" y="1109"/>
                          <a:pt x="0" y="1109"/>
                          <a:pt x="0" y="554"/>
                        </a:cubicBezTo>
                        <a:cubicBezTo>
                          <a:pt x="0" y="0"/>
                          <a:pt x="0" y="0"/>
                          <a:pt x="554" y="0"/>
                        </a:cubicBezTo>
                        <a:cubicBezTo>
                          <a:pt x="1109" y="0"/>
                          <a:pt x="1109" y="0"/>
                          <a:pt x="1109" y="554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636" name="Freeform 1635">
                    <a:extLst>
                      <a:ext uri="{FF2B5EF4-FFF2-40B4-BE49-F238E27FC236}">
                        <a16:creationId xmlns:a16="http://schemas.microsoft.com/office/drawing/2014/main" id="{CDEB23D2-2051-09B1-E3D2-8AA766A2752A}"/>
                      </a:ext>
                    </a:extLst>
                  </p:cNvPr>
                  <p:cNvSpPr/>
                  <p:nvPr/>
                </p:nvSpPr>
                <p:spPr>
                  <a:xfrm>
                    <a:off x="10786248" y="4675494"/>
                    <a:ext cx="1108" cy="554"/>
                  </a:xfrm>
                  <a:custGeom>
                    <a:avLst/>
                    <a:gdLst>
                      <a:gd name="connsiteX0" fmla="*/ 1109 w 1108"/>
                      <a:gd name="connsiteY0" fmla="*/ 277 h 554"/>
                      <a:gd name="connsiteX1" fmla="*/ 554 w 1108"/>
                      <a:gd name="connsiteY1" fmla="*/ 554 h 554"/>
                      <a:gd name="connsiteX2" fmla="*/ 0 w 1108"/>
                      <a:gd name="connsiteY2" fmla="*/ 277 h 554"/>
                      <a:gd name="connsiteX3" fmla="*/ 554 w 1108"/>
                      <a:gd name="connsiteY3" fmla="*/ 0 h 554"/>
                      <a:gd name="connsiteX4" fmla="*/ 1109 w 1108"/>
                      <a:gd name="connsiteY4" fmla="*/ 277 h 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08" h="554">
                        <a:moveTo>
                          <a:pt x="1109" y="277"/>
                        </a:moveTo>
                        <a:cubicBezTo>
                          <a:pt x="1109" y="277"/>
                          <a:pt x="832" y="554"/>
                          <a:pt x="554" y="554"/>
                        </a:cubicBezTo>
                        <a:cubicBezTo>
                          <a:pt x="277" y="554"/>
                          <a:pt x="0" y="554"/>
                          <a:pt x="0" y="277"/>
                        </a:cubicBezTo>
                        <a:cubicBezTo>
                          <a:pt x="0" y="0"/>
                          <a:pt x="277" y="0"/>
                          <a:pt x="554" y="0"/>
                        </a:cubicBezTo>
                        <a:cubicBezTo>
                          <a:pt x="832" y="0"/>
                          <a:pt x="1109" y="0"/>
                          <a:pt x="1109" y="277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637" name="Freeform 1636">
                    <a:extLst>
                      <a:ext uri="{FF2B5EF4-FFF2-40B4-BE49-F238E27FC236}">
                        <a16:creationId xmlns:a16="http://schemas.microsoft.com/office/drawing/2014/main" id="{5B40CCC5-481D-EEAC-89D1-28437CA8EDD8}"/>
                      </a:ext>
                    </a:extLst>
                  </p:cNvPr>
                  <p:cNvSpPr/>
                  <p:nvPr/>
                </p:nvSpPr>
                <p:spPr>
                  <a:xfrm>
                    <a:off x="10780980" y="4672446"/>
                    <a:ext cx="2772" cy="554"/>
                  </a:xfrm>
                  <a:custGeom>
                    <a:avLst/>
                    <a:gdLst>
                      <a:gd name="connsiteX0" fmla="*/ 0 w 2772"/>
                      <a:gd name="connsiteY0" fmla="*/ 277 h 554"/>
                      <a:gd name="connsiteX1" fmla="*/ 0 w 2772"/>
                      <a:gd name="connsiteY1" fmla="*/ 554 h 554"/>
                      <a:gd name="connsiteX2" fmla="*/ 0 w 2772"/>
                      <a:gd name="connsiteY2" fmla="*/ 277 h 554"/>
                      <a:gd name="connsiteX3" fmla="*/ 0 w 2772"/>
                      <a:gd name="connsiteY3" fmla="*/ 0 h 554"/>
                      <a:gd name="connsiteX4" fmla="*/ 0 w 2772"/>
                      <a:gd name="connsiteY4" fmla="*/ 277 h 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72" h="554">
                        <a:moveTo>
                          <a:pt x="0" y="277"/>
                        </a:moveTo>
                        <a:cubicBezTo>
                          <a:pt x="0" y="277"/>
                          <a:pt x="0" y="554"/>
                          <a:pt x="0" y="554"/>
                        </a:cubicBezTo>
                        <a:cubicBezTo>
                          <a:pt x="0" y="554"/>
                          <a:pt x="0" y="554"/>
                          <a:pt x="0" y="277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277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638" name="Freeform 1637">
                    <a:extLst>
                      <a:ext uri="{FF2B5EF4-FFF2-40B4-BE49-F238E27FC236}">
                        <a16:creationId xmlns:a16="http://schemas.microsoft.com/office/drawing/2014/main" id="{E96AC0B8-CCF4-5BFF-DB91-4DB99EE58146}"/>
                      </a:ext>
                    </a:extLst>
                  </p:cNvPr>
                  <p:cNvSpPr/>
                  <p:nvPr/>
                </p:nvSpPr>
                <p:spPr>
                  <a:xfrm>
                    <a:off x="10781258" y="4671337"/>
                    <a:ext cx="1108" cy="554"/>
                  </a:xfrm>
                  <a:custGeom>
                    <a:avLst/>
                    <a:gdLst>
                      <a:gd name="connsiteX0" fmla="*/ 1109 w 1108"/>
                      <a:gd name="connsiteY0" fmla="*/ 277 h 554"/>
                      <a:gd name="connsiteX1" fmla="*/ 554 w 1108"/>
                      <a:gd name="connsiteY1" fmla="*/ 554 h 554"/>
                      <a:gd name="connsiteX2" fmla="*/ 0 w 1108"/>
                      <a:gd name="connsiteY2" fmla="*/ 277 h 554"/>
                      <a:gd name="connsiteX3" fmla="*/ 554 w 1108"/>
                      <a:gd name="connsiteY3" fmla="*/ 0 h 554"/>
                      <a:gd name="connsiteX4" fmla="*/ 1109 w 1108"/>
                      <a:gd name="connsiteY4" fmla="*/ 277 h 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08" h="554">
                        <a:moveTo>
                          <a:pt x="1109" y="277"/>
                        </a:moveTo>
                        <a:cubicBezTo>
                          <a:pt x="1109" y="277"/>
                          <a:pt x="1109" y="554"/>
                          <a:pt x="554" y="554"/>
                        </a:cubicBezTo>
                        <a:cubicBezTo>
                          <a:pt x="0" y="554"/>
                          <a:pt x="0" y="554"/>
                          <a:pt x="0" y="277"/>
                        </a:cubicBezTo>
                        <a:cubicBezTo>
                          <a:pt x="0" y="0"/>
                          <a:pt x="0" y="0"/>
                          <a:pt x="554" y="0"/>
                        </a:cubicBezTo>
                        <a:cubicBezTo>
                          <a:pt x="1109" y="0"/>
                          <a:pt x="1109" y="0"/>
                          <a:pt x="1109" y="277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639" name="Freeform 1638">
                    <a:extLst>
                      <a:ext uri="{FF2B5EF4-FFF2-40B4-BE49-F238E27FC236}">
                        <a16:creationId xmlns:a16="http://schemas.microsoft.com/office/drawing/2014/main" id="{02A13CAB-A1B8-ED3A-E4CC-81BAA0D32C2A}"/>
                      </a:ext>
                    </a:extLst>
                  </p:cNvPr>
                  <p:cNvSpPr/>
                  <p:nvPr/>
                </p:nvSpPr>
                <p:spPr>
                  <a:xfrm>
                    <a:off x="10780149" y="4670229"/>
                    <a:ext cx="1108" cy="1108"/>
                  </a:xfrm>
                  <a:custGeom>
                    <a:avLst/>
                    <a:gdLst>
                      <a:gd name="connsiteX0" fmla="*/ 1109 w 1108"/>
                      <a:gd name="connsiteY0" fmla="*/ 554 h 1108"/>
                      <a:gd name="connsiteX1" fmla="*/ 554 w 1108"/>
                      <a:gd name="connsiteY1" fmla="*/ 1109 h 1108"/>
                      <a:gd name="connsiteX2" fmla="*/ 0 w 1108"/>
                      <a:gd name="connsiteY2" fmla="*/ 554 h 1108"/>
                      <a:gd name="connsiteX3" fmla="*/ 554 w 1108"/>
                      <a:gd name="connsiteY3" fmla="*/ 0 h 1108"/>
                      <a:gd name="connsiteX4" fmla="*/ 1109 w 1108"/>
                      <a:gd name="connsiteY4" fmla="*/ 554 h 11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08" h="1108">
                        <a:moveTo>
                          <a:pt x="1109" y="554"/>
                        </a:moveTo>
                        <a:cubicBezTo>
                          <a:pt x="1109" y="554"/>
                          <a:pt x="1109" y="1109"/>
                          <a:pt x="554" y="1109"/>
                        </a:cubicBezTo>
                        <a:cubicBezTo>
                          <a:pt x="0" y="1109"/>
                          <a:pt x="0" y="1109"/>
                          <a:pt x="0" y="554"/>
                        </a:cubicBezTo>
                        <a:cubicBezTo>
                          <a:pt x="0" y="0"/>
                          <a:pt x="0" y="0"/>
                          <a:pt x="554" y="0"/>
                        </a:cubicBezTo>
                        <a:cubicBezTo>
                          <a:pt x="1109" y="0"/>
                          <a:pt x="1109" y="0"/>
                          <a:pt x="1109" y="554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640" name="Freeform 1639">
                    <a:extLst>
                      <a:ext uri="{FF2B5EF4-FFF2-40B4-BE49-F238E27FC236}">
                        <a16:creationId xmlns:a16="http://schemas.microsoft.com/office/drawing/2014/main" id="{7678D651-76F0-5AD2-0904-B2C82AAE842C}"/>
                      </a:ext>
                    </a:extLst>
                  </p:cNvPr>
                  <p:cNvSpPr/>
                  <p:nvPr/>
                </p:nvSpPr>
                <p:spPr>
                  <a:xfrm>
                    <a:off x="10792070" y="4664132"/>
                    <a:ext cx="1108" cy="1108"/>
                  </a:xfrm>
                  <a:custGeom>
                    <a:avLst/>
                    <a:gdLst>
                      <a:gd name="connsiteX0" fmla="*/ 1109 w 1108"/>
                      <a:gd name="connsiteY0" fmla="*/ 554 h 1108"/>
                      <a:gd name="connsiteX1" fmla="*/ 555 w 1108"/>
                      <a:gd name="connsiteY1" fmla="*/ 1108 h 1108"/>
                      <a:gd name="connsiteX2" fmla="*/ 0 w 1108"/>
                      <a:gd name="connsiteY2" fmla="*/ 554 h 1108"/>
                      <a:gd name="connsiteX3" fmla="*/ 555 w 1108"/>
                      <a:gd name="connsiteY3" fmla="*/ 0 h 1108"/>
                      <a:gd name="connsiteX4" fmla="*/ 1109 w 1108"/>
                      <a:gd name="connsiteY4" fmla="*/ 554 h 11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08" h="1108">
                        <a:moveTo>
                          <a:pt x="1109" y="554"/>
                        </a:moveTo>
                        <a:cubicBezTo>
                          <a:pt x="1109" y="860"/>
                          <a:pt x="861" y="1108"/>
                          <a:pt x="555" y="1108"/>
                        </a:cubicBezTo>
                        <a:cubicBezTo>
                          <a:pt x="249" y="1108"/>
                          <a:pt x="0" y="860"/>
                          <a:pt x="0" y="554"/>
                        </a:cubicBezTo>
                        <a:cubicBezTo>
                          <a:pt x="0" y="248"/>
                          <a:pt x="249" y="0"/>
                          <a:pt x="555" y="0"/>
                        </a:cubicBezTo>
                        <a:cubicBezTo>
                          <a:pt x="861" y="0"/>
                          <a:pt x="1109" y="249"/>
                          <a:pt x="1109" y="554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641" name="Freeform 1640">
                    <a:extLst>
                      <a:ext uri="{FF2B5EF4-FFF2-40B4-BE49-F238E27FC236}">
                        <a16:creationId xmlns:a16="http://schemas.microsoft.com/office/drawing/2014/main" id="{7988490E-E00B-607B-EDC7-03A2B0B459B4}"/>
                      </a:ext>
                    </a:extLst>
                  </p:cNvPr>
                  <p:cNvSpPr/>
                  <p:nvPr/>
                </p:nvSpPr>
                <p:spPr>
                  <a:xfrm>
                    <a:off x="10789575" y="4658035"/>
                    <a:ext cx="554" cy="1108"/>
                  </a:xfrm>
                  <a:custGeom>
                    <a:avLst/>
                    <a:gdLst>
                      <a:gd name="connsiteX0" fmla="*/ 554 w 554"/>
                      <a:gd name="connsiteY0" fmla="*/ 554 h 1108"/>
                      <a:gd name="connsiteX1" fmla="*/ 278 w 554"/>
                      <a:gd name="connsiteY1" fmla="*/ 1109 h 1108"/>
                      <a:gd name="connsiteX2" fmla="*/ 0 w 554"/>
                      <a:gd name="connsiteY2" fmla="*/ 554 h 1108"/>
                      <a:gd name="connsiteX3" fmla="*/ 278 w 554"/>
                      <a:gd name="connsiteY3" fmla="*/ 0 h 1108"/>
                      <a:gd name="connsiteX4" fmla="*/ 554 w 554"/>
                      <a:gd name="connsiteY4" fmla="*/ 554 h 11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4" h="1108">
                        <a:moveTo>
                          <a:pt x="554" y="554"/>
                        </a:moveTo>
                        <a:cubicBezTo>
                          <a:pt x="554" y="832"/>
                          <a:pt x="554" y="1109"/>
                          <a:pt x="278" y="1109"/>
                        </a:cubicBezTo>
                        <a:cubicBezTo>
                          <a:pt x="0" y="1109"/>
                          <a:pt x="0" y="1109"/>
                          <a:pt x="0" y="554"/>
                        </a:cubicBezTo>
                        <a:cubicBezTo>
                          <a:pt x="0" y="0"/>
                          <a:pt x="0" y="0"/>
                          <a:pt x="278" y="0"/>
                        </a:cubicBezTo>
                        <a:cubicBezTo>
                          <a:pt x="554" y="0"/>
                          <a:pt x="554" y="0"/>
                          <a:pt x="554" y="554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642" name="Freeform 1641">
                    <a:extLst>
                      <a:ext uri="{FF2B5EF4-FFF2-40B4-BE49-F238E27FC236}">
                        <a16:creationId xmlns:a16="http://schemas.microsoft.com/office/drawing/2014/main" id="{1D99A9CB-B4F8-2CAC-C331-A2A524254B6C}"/>
                      </a:ext>
                    </a:extLst>
                  </p:cNvPr>
                  <p:cNvSpPr/>
                  <p:nvPr/>
                </p:nvSpPr>
                <p:spPr>
                  <a:xfrm>
                    <a:off x="10788188" y="4657481"/>
                    <a:ext cx="554" cy="2771"/>
                  </a:xfrm>
                  <a:custGeom>
                    <a:avLst/>
                    <a:gdLst>
                      <a:gd name="connsiteX0" fmla="*/ 554 w 554"/>
                      <a:gd name="connsiteY0" fmla="*/ 0 h 2771"/>
                      <a:gd name="connsiteX1" fmla="*/ 278 w 554"/>
                      <a:gd name="connsiteY1" fmla="*/ 0 h 2771"/>
                      <a:gd name="connsiteX2" fmla="*/ 0 w 554"/>
                      <a:gd name="connsiteY2" fmla="*/ 0 h 2771"/>
                      <a:gd name="connsiteX3" fmla="*/ 278 w 554"/>
                      <a:gd name="connsiteY3" fmla="*/ 0 h 2771"/>
                      <a:gd name="connsiteX4" fmla="*/ 554 w 554"/>
                      <a:gd name="connsiteY4" fmla="*/ 0 h 27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4" h="2771">
                        <a:moveTo>
                          <a:pt x="554" y="0"/>
                        </a:moveTo>
                        <a:cubicBezTo>
                          <a:pt x="554" y="0"/>
                          <a:pt x="554" y="0"/>
                          <a:pt x="278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278" y="0"/>
                        </a:cubicBezTo>
                        <a:cubicBezTo>
                          <a:pt x="554" y="0"/>
                          <a:pt x="554" y="0"/>
                          <a:pt x="554" y="0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643" name="Freeform 1642">
                    <a:extLst>
                      <a:ext uri="{FF2B5EF4-FFF2-40B4-BE49-F238E27FC236}">
                        <a16:creationId xmlns:a16="http://schemas.microsoft.com/office/drawing/2014/main" id="{870D111E-50C5-B3E4-80A0-219A85BDF504}"/>
                      </a:ext>
                    </a:extLst>
                  </p:cNvPr>
                  <p:cNvSpPr/>
                  <p:nvPr/>
                </p:nvSpPr>
                <p:spPr>
                  <a:xfrm>
                    <a:off x="10782644" y="4656096"/>
                    <a:ext cx="1108" cy="554"/>
                  </a:xfrm>
                  <a:custGeom>
                    <a:avLst/>
                    <a:gdLst>
                      <a:gd name="connsiteX0" fmla="*/ 1109 w 1108"/>
                      <a:gd name="connsiteY0" fmla="*/ 277 h 554"/>
                      <a:gd name="connsiteX1" fmla="*/ 554 w 1108"/>
                      <a:gd name="connsiteY1" fmla="*/ 554 h 554"/>
                      <a:gd name="connsiteX2" fmla="*/ 0 w 1108"/>
                      <a:gd name="connsiteY2" fmla="*/ 277 h 554"/>
                      <a:gd name="connsiteX3" fmla="*/ 554 w 1108"/>
                      <a:gd name="connsiteY3" fmla="*/ 0 h 554"/>
                      <a:gd name="connsiteX4" fmla="*/ 1109 w 1108"/>
                      <a:gd name="connsiteY4" fmla="*/ 277 h 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08" h="554">
                        <a:moveTo>
                          <a:pt x="1109" y="277"/>
                        </a:moveTo>
                        <a:cubicBezTo>
                          <a:pt x="1109" y="277"/>
                          <a:pt x="1109" y="554"/>
                          <a:pt x="554" y="554"/>
                        </a:cubicBezTo>
                        <a:cubicBezTo>
                          <a:pt x="0" y="554"/>
                          <a:pt x="0" y="554"/>
                          <a:pt x="0" y="277"/>
                        </a:cubicBezTo>
                        <a:cubicBezTo>
                          <a:pt x="0" y="0"/>
                          <a:pt x="0" y="0"/>
                          <a:pt x="554" y="0"/>
                        </a:cubicBezTo>
                        <a:cubicBezTo>
                          <a:pt x="1109" y="0"/>
                          <a:pt x="1109" y="0"/>
                          <a:pt x="1109" y="277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644" name="Freeform 1643">
                    <a:extLst>
                      <a:ext uri="{FF2B5EF4-FFF2-40B4-BE49-F238E27FC236}">
                        <a16:creationId xmlns:a16="http://schemas.microsoft.com/office/drawing/2014/main" id="{CBA6E239-1A86-AF35-0523-ECB6D7511C30}"/>
                      </a:ext>
                    </a:extLst>
                  </p:cNvPr>
                  <p:cNvSpPr/>
                  <p:nvPr/>
                </p:nvSpPr>
                <p:spPr>
                  <a:xfrm>
                    <a:off x="10781258" y="4654710"/>
                    <a:ext cx="1108" cy="554"/>
                  </a:xfrm>
                  <a:custGeom>
                    <a:avLst/>
                    <a:gdLst>
                      <a:gd name="connsiteX0" fmla="*/ 1109 w 1108"/>
                      <a:gd name="connsiteY0" fmla="*/ 277 h 554"/>
                      <a:gd name="connsiteX1" fmla="*/ 554 w 1108"/>
                      <a:gd name="connsiteY1" fmla="*/ 554 h 554"/>
                      <a:gd name="connsiteX2" fmla="*/ 0 w 1108"/>
                      <a:gd name="connsiteY2" fmla="*/ 277 h 554"/>
                      <a:gd name="connsiteX3" fmla="*/ 554 w 1108"/>
                      <a:gd name="connsiteY3" fmla="*/ 0 h 554"/>
                      <a:gd name="connsiteX4" fmla="*/ 1109 w 1108"/>
                      <a:gd name="connsiteY4" fmla="*/ 277 h 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08" h="554">
                        <a:moveTo>
                          <a:pt x="1109" y="277"/>
                        </a:moveTo>
                        <a:cubicBezTo>
                          <a:pt x="1109" y="277"/>
                          <a:pt x="1109" y="554"/>
                          <a:pt x="554" y="554"/>
                        </a:cubicBezTo>
                        <a:cubicBezTo>
                          <a:pt x="0" y="554"/>
                          <a:pt x="0" y="554"/>
                          <a:pt x="0" y="277"/>
                        </a:cubicBezTo>
                        <a:cubicBezTo>
                          <a:pt x="0" y="0"/>
                          <a:pt x="0" y="0"/>
                          <a:pt x="554" y="0"/>
                        </a:cubicBezTo>
                        <a:cubicBezTo>
                          <a:pt x="1109" y="0"/>
                          <a:pt x="1109" y="0"/>
                          <a:pt x="1109" y="277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645" name="Freeform 1644">
                    <a:extLst>
                      <a:ext uri="{FF2B5EF4-FFF2-40B4-BE49-F238E27FC236}">
                        <a16:creationId xmlns:a16="http://schemas.microsoft.com/office/drawing/2014/main" id="{ACE8B5D9-EA09-9375-99EA-C6FCA1553857}"/>
                      </a:ext>
                    </a:extLst>
                  </p:cNvPr>
                  <p:cNvSpPr/>
                  <p:nvPr/>
                </p:nvSpPr>
                <p:spPr>
                  <a:xfrm>
                    <a:off x="10781535" y="4651662"/>
                    <a:ext cx="554" cy="554"/>
                  </a:xfrm>
                  <a:custGeom>
                    <a:avLst/>
                    <a:gdLst>
                      <a:gd name="connsiteX0" fmla="*/ 554 w 554"/>
                      <a:gd name="connsiteY0" fmla="*/ 277 h 554"/>
                      <a:gd name="connsiteX1" fmla="*/ 277 w 554"/>
                      <a:gd name="connsiteY1" fmla="*/ 554 h 554"/>
                      <a:gd name="connsiteX2" fmla="*/ 0 w 554"/>
                      <a:gd name="connsiteY2" fmla="*/ 277 h 554"/>
                      <a:gd name="connsiteX3" fmla="*/ 277 w 554"/>
                      <a:gd name="connsiteY3" fmla="*/ 0 h 554"/>
                      <a:gd name="connsiteX4" fmla="*/ 554 w 554"/>
                      <a:gd name="connsiteY4" fmla="*/ 277 h 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4" h="554">
                        <a:moveTo>
                          <a:pt x="554" y="277"/>
                        </a:moveTo>
                        <a:cubicBezTo>
                          <a:pt x="554" y="277"/>
                          <a:pt x="554" y="554"/>
                          <a:pt x="277" y="554"/>
                        </a:cubicBezTo>
                        <a:cubicBezTo>
                          <a:pt x="0" y="554"/>
                          <a:pt x="0" y="554"/>
                          <a:pt x="0" y="277"/>
                        </a:cubicBezTo>
                        <a:cubicBezTo>
                          <a:pt x="0" y="0"/>
                          <a:pt x="0" y="0"/>
                          <a:pt x="277" y="0"/>
                        </a:cubicBezTo>
                        <a:cubicBezTo>
                          <a:pt x="554" y="0"/>
                          <a:pt x="554" y="0"/>
                          <a:pt x="554" y="277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646" name="Freeform 1645">
                    <a:extLst>
                      <a:ext uri="{FF2B5EF4-FFF2-40B4-BE49-F238E27FC236}">
                        <a16:creationId xmlns:a16="http://schemas.microsoft.com/office/drawing/2014/main" id="{F35D6B78-7900-F13B-4AC6-4345C33B58A9}"/>
                      </a:ext>
                    </a:extLst>
                  </p:cNvPr>
                  <p:cNvSpPr/>
                  <p:nvPr/>
                </p:nvSpPr>
                <p:spPr>
                  <a:xfrm>
                    <a:off x="10785970" y="4651107"/>
                    <a:ext cx="1109" cy="1108"/>
                  </a:xfrm>
                  <a:custGeom>
                    <a:avLst/>
                    <a:gdLst>
                      <a:gd name="connsiteX0" fmla="*/ 1109 w 1109"/>
                      <a:gd name="connsiteY0" fmla="*/ 554 h 1108"/>
                      <a:gd name="connsiteX1" fmla="*/ 554 w 1109"/>
                      <a:gd name="connsiteY1" fmla="*/ 1109 h 1108"/>
                      <a:gd name="connsiteX2" fmla="*/ 0 w 1109"/>
                      <a:gd name="connsiteY2" fmla="*/ 554 h 1108"/>
                      <a:gd name="connsiteX3" fmla="*/ 554 w 1109"/>
                      <a:gd name="connsiteY3" fmla="*/ 0 h 1108"/>
                      <a:gd name="connsiteX4" fmla="*/ 1109 w 1109"/>
                      <a:gd name="connsiteY4" fmla="*/ 554 h 11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09" h="1108">
                        <a:moveTo>
                          <a:pt x="1109" y="554"/>
                        </a:moveTo>
                        <a:cubicBezTo>
                          <a:pt x="1109" y="832"/>
                          <a:pt x="1109" y="1109"/>
                          <a:pt x="554" y="1109"/>
                        </a:cubicBezTo>
                        <a:cubicBezTo>
                          <a:pt x="0" y="1109"/>
                          <a:pt x="0" y="1109"/>
                          <a:pt x="0" y="554"/>
                        </a:cubicBezTo>
                        <a:cubicBezTo>
                          <a:pt x="0" y="0"/>
                          <a:pt x="0" y="0"/>
                          <a:pt x="554" y="0"/>
                        </a:cubicBezTo>
                        <a:cubicBezTo>
                          <a:pt x="1109" y="0"/>
                          <a:pt x="1109" y="0"/>
                          <a:pt x="1109" y="554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647" name="Freeform 1646">
                    <a:extLst>
                      <a:ext uri="{FF2B5EF4-FFF2-40B4-BE49-F238E27FC236}">
                        <a16:creationId xmlns:a16="http://schemas.microsoft.com/office/drawing/2014/main" id="{940AA410-4D12-6168-CD9C-981A21F6E01E}"/>
                      </a:ext>
                    </a:extLst>
                  </p:cNvPr>
                  <p:cNvSpPr/>
                  <p:nvPr/>
                </p:nvSpPr>
                <p:spPr>
                  <a:xfrm>
                    <a:off x="10799832" y="4653325"/>
                    <a:ext cx="554" cy="2771"/>
                  </a:xfrm>
                  <a:custGeom>
                    <a:avLst/>
                    <a:gdLst>
                      <a:gd name="connsiteX0" fmla="*/ 554 w 554"/>
                      <a:gd name="connsiteY0" fmla="*/ 0 h 2771"/>
                      <a:gd name="connsiteX1" fmla="*/ 278 w 554"/>
                      <a:gd name="connsiteY1" fmla="*/ 0 h 2771"/>
                      <a:gd name="connsiteX2" fmla="*/ 0 w 554"/>
                      <a:gd name="connsiteY2" fmla="*/ 0 h 2771"/>
                      <a:gd name="connsiteX3" fmla="*/ 278 w 554"/>
                      <a:gd name="connsiteY3" fmla="*/ 0 h 2771"/>
                      <a:gd name="connsiteX4" fmla="*/ 554 w 554"/>
                      <a:gd name="connsiteY4" fmla="*/ 0 h 27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4" h="2771">
                        <a:moveTo>
                          <a:pt x="554" y="0"/>
                        </a:moveTo>
                        <a:cubicBezTo>
                          <a:pt x="554" y="0"/>
                          <a:pt x="554" y="0"/>
                          <a:pt x="278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278" y="0"/>
                        </a:cubicBezTo>
                        <a:cubicBezTo>
                          <a:pt x="554" y="0"/>
                          <a:pt x="554" y="0"/>
                          <a:pt x="554" y="0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648" name="Freeform 1647">
                    <a:extLst>
                      <a:ext uri="{FF2B5EF4-FFF2-40B4-BE49-F238E27FC236}">
                        <a16:creationId xmlns:a16="http://schemas.microsoft.com/office/drawing/2014/main" id="{82243A6E-AB0A-690C-30BA-7D4DC3519CF6}"/>
                      </a:ext>
                    </a:extLst>
                  </p:cNvPr>
                  <p:cNvSpPr/>
                  <p:nvPr/>
                </p:nvSpPr>
                <p:spPr>
                  <a:xfrm>
                    <a:off x="10800386" y="4652770"/>
                    <a:ext cx="1109" cy="554"/>
                  </a:xfrm>
                  <a:custGeom>
                    <a:avLst/>
                    <a:gdLst>
                      <a:gd name="connsiteX0" fmla="*/ 1109 w 1109"/>
                      <a:gd name="connsiteY0" fmla="*/ 277 h 554"/>
                      <a:gd name="connsiteX1" fmla="*/ 555 w 1109"/>
                      <a:gd name="connsiteY1" fmla="*/ 554 h 554"/>
                      <a:gd name="connsiteX2" fmla="*/ 0 w 1109"/>
                      <a:gd name="connsiteY2" fmla="*/ 277 h 554"/>
                      <a:gd name="connsiteX3" fmla="*/ 555 w 1109"/>
                      <a:gd name="connsiteY3" fmla="*/ 0 h 554"/>
                      <a:gd name="connsiteX4" fmla="*/ 1109 w 1109"/>
                      <a:gd name="connsiteY4" fmla="*/ 277 h 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09" h="554">
                        <a:moveTo>
                          <a:pt x="1109" y="277"/>
                        </a:moveTo>
                        <a:cubicBezTo>
                          <a:pt x="1109" y="277"/>
                          <a:pt x="1109" y="554"/>
                          <a:pt x="555" y="554"/>
                        </a:cubicBezTo>
                        <a:cubicBezTo>
                          <a:pt x="0" y="554"/>
                          <a:pt x="0" y="554"/>
                          <a:pt x="0" y="277"/>
                        </a:cubicBezTo>
                        <a:cubicBezTo>
                          <a:pt x="0" y="0"/>
                          <a:pt x="0" y="0"/>
                          <a:pt x="555" y="0"/>
                        </a:cubicBezTo>
                        <a:cubicBezTo>
                          <a:pt x="1109" y="0"/>
                          <a:pt x="1109" y="0"/>
                          <a:pt x="1109" y="277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649" name="Freeform 1648">
                    <a:extLst>
                      <a:ext uri="{FF2B5EF4-FFF2-40B4-BE49-F238E27FC236}">
                        <a16:creationId xmlns:a16="http://schemas.microsoft.com/office/drawing/2014/main" id="{DEC0A80D-E223-DD21-5E29-951BD8FAE53C}"/>
                      </a:ext>
                    </a:extLst>
                  </p:cNvPr>
                  <p:cNvSpPr/>
                  <p:nvPr/>
                </p:nvSpPr>
                <p:spPr>
                  <a:xfrm>
                    <a:off x="10802328" y="4652216"/>
                    <a:ext cx="2772" cy="554"/>
                  </a:xfrm>
                  <a:custGeom>
                    <a:avLst/>
                    <a:gdLst>
                      <a:gd name="connsiteX0" fmla="*/ 0 w 2772"/>
                      <a:gd name="connsiteY0" fmla="*/ 277 h 554"/>
                      <a:gd name="connsiteX1" fmla="*/ 0 w 2772"/>
                      <a:gd name="connsiteY1" fmla="*/ 554 h 554"/>
                      <a:gd name="connsiteX2" fmla="*/ 0 w 2772"/>
                      <a:gd name="connsiteY2" fmla="*/ 277 h 554"/>
                      <a:gd name="connsiteX3" fmla="*/ 0 w 2772"/>
                      <a:gd name="connsiteY3" fmla="*/ 0 h 554"/>
                      <a:gd name="connsiteX4" fmla="*/ 0 w 2772"/>
                      <a:gd name="connsiteY4" fmla="*/ 277 h 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72" h="554">
                        <a:moveTo>
                          <a:pt x="0" y="277"/>
                        </a:moveTo>
                        <a:cubicBezTo>
                          <a:pt x="0" y="277"/>
                          <a:pt x="0" y="554"/>
                          <a:pt x="0" y="554"/>
                        </a:cubicBezTo>
                        <a:cubicBezTo>
                          <a:pt x="0" y="554"/>
                          <a:pt x="0" y="554"/>
                          <a:pt x="0" y="277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277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650" name="Freeform 1649">
                    <a:extLst>
                      <a:ext uri="{FF2B5EF4-FFF2-40B4-BE49-F238E27FC236}">
                        <a16:creationId xmlns:a16="http://schemas.microsoft.com/office/drawing/2014/main" id="{2BEE8FB6-72E3-FA21-822D-85D6E97DEB74}"/>
                      </a:ext>
                    </a:extLst>
                  </p:cNvPr>
                  <p:cNvSpPr/>
                  <p:nvPr/>
                </p:nvSpPr>
                <p:spPr>
                  <a:xfrm>
                    <a:off x="10805100" y="4647782"/>
                    <a:ext cx="1663" cy="2771"/>
                  </a:xfrm>
                  <a:custGeom>
                    <a:avLst/>
                    <a:gdLst>
                      <a:gd name="connsiteX0" fmla="*/ 1663 w 1663"/>
                      <a:gd name="connsiteY0" fmla="*/ 1386 h 2771"/>
                      <a:gd name="connsiteX1" fmla="*/ 831 w 1663"/>
                      <a:gd name="connsiteY1" fmla="*/ 2771 h 2771"/>
                      <a:gd name="connsiteX2" fmla="*/ 0 w 1663"/>
                      <a:gd name="connsiteY2" fmla="*/ 1386 h 2771"/>
                      <a:gd name="connsiteX3" fmla="*/ 831 w 1663"/>
                      <a:gd name="connsiteY3" fmla="*/ 0 h 2771"/>
                      <a:gd name="connsiteX4" fmla="*/ 1663 w 1663"/>
                      <a:gd name="connsiteY4" fmla="*/ 1386 h 27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63" h="2771">
                        <a:moveTo>
                          <a:pt x="1663" y="1386"/>
                        </a:moveTo>
                        <a:cubicBezTo>
                          <a:pt x="1663" y="2151"/>
                          <a:pt x="1291" y="2771"/>
                          <a:pt x="831" y="2771"/>
                        </a:cubicBezTo>
                        <a:cubicBezTo>
                          <a:pt x="372" y="2771"/>
                          <a:pt x="0" y="2151"/>
                          <a:pt x="0" y="1386"/>
                        </a:cubicBezTo>
                        <a:cubicBezTo>
                          <a:pt x="0" y="621"/>
                          <a:pt x="372" y="0"/>
                          <a:pt x="831" y="0"/>
                        </a:cubicBezTo>
                        <a:cubicBezTo>
                          <a:pt x="1291" y="0"/>
                          <a:pt x="1663" y="621"/>
                          <a:pt x="1663" y="1386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651" name="Freeform 1650">
                    <a:extLst>
                      <a:ext uri="{FF2B5EF4-FFF2-40B4-BE49-F238E27FC236}">
                        <a16:creationId xmlns:a16="http://schemas.microsoft.com/office/drawing/2014/main" id="{A2A2D525-99AA-A904-C57E-3E305756535D}"/>
                      </a:ext>
                    </a:extLst>
                  </p:cNvPr>
                  <p:cNvSpPr/>
                  <p:nvPr/>
                </p:nvSpPr>
                <p:spPr>
                  <a:xfrm>
                    <a:off x="10804822" y="4644734"/>
                    <a:ext cx="1663" cy="1632"/>
                  </a:xfrm>
                  <a:custGeom>
                    <a:avLst/>
                    <a:gdLst>
                      <a:gd name="connsiteX0" fmla="*/ 0 w 1663"/>
                      <a:gd name="connsiteY0" fmla="*/ 1386 h 1632"/>
                      <a:gd name="connsiteX1" fmla="*/ 832 w 1663"/>
                      <a:gd name="connsiteY1" fmla="*/ 1386 h 1632"/>
                      <a:gd name="connsiteX2" fmla="*/ 1664 w 1663"/>
                      <a:gd name="connsiteY2" fmla="*/ 554 h 1632"/>
                      <a:gd name="connsiteX3" fmla="*/ 1386 w 1663"/>
                      <a:gd name="connsiteY3" fmla="*/ 0 h 1632"/>
                      <a:gd name="connsiteX4" fmla="*/ 0 w 1663"/>
                      <a:gd name="connsiteY4" fmla="*/ 1109 h 1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63" h="1632">
                        <a:moveTo>
                          <a:pt x="0" y="1386"/>
                        </a:moveTo>
                        <a:cubicBezTo>
                          <a:pt x="0" y="1386"/>
                          <a:pt x="0" y="1940"/>
                          <a:pt x="832" y="1386"/>
                        </a:cubicBezTo>
                        <a:cubicBezTo>
                          <a:pt x="1386" y="1109"/>
                          <a:pt x="1664" y="832"/>
                          <a:pt x="1664" y="554"/>
                        </a:cubicBezTo>
                        <a:cubicBezTo>
                          <a:pt x="1664" y="277"/>
                          <a:pt x="1664" y="0"/>
                          <a:pt x="1386" y="0"/>
                        </a:cubicBezTo>
                        <a:cubicBezTo>
                          <a:pt x="1109" y="0"/>
                          <a:pt x="0" y="554"/>
                          <a:pt x="0" y="1109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652" name="Freeform 1651">
                    <a:extLst>
                      <a:ext uri="{FF2B5EF4-FFF2-40B4-BE49-F238E27FC236}">
                        <a16:creationId xmlns:a16="http://schemas.microsoft.com/office/drawing/2014/main" id="{5B28F57A-3F6C-2D6E-8E52-36AAA6DDD382}"/>
                      </a:ext>
                    </a:extLst>
                  </p:cNvPr>
                  <p:cNvSpPr/>
                  <p:nvPr/>
                </p:nvSpPr>
                <p:spPr>
                  <a:xfrm>
                    <a:off x="10807595" y="4643625"/>
                    <a:ext cx="554" cy="1108"/>
                  </a:xfrm>
                  <a:custGeom>
                    <a:avLst/>
                    <a:gdLst>
                      <a:gd name="connsiteX0" fmla="*/ 554 w 554"/>
                      <a:gd name="connsiteY0" fmla="*/ 554 h 1108"/>
                      <a:gd name="connsiteX1" fmla="*/ 278 w 554"/>
                      <a:gd name="connsiteY1" fmla="*/ 1108 h 1108"/>
                      <a:gd name="connsiteX2" fmla="*/ 0 w 554"/>
                      <a:gd name="connsiteY2" fmla="*/ 554 h 1108"/>
                      <a:gd name="connsiteX3" fmla="*/ 278 w 554"/>
                      <a:gd name="connsiteY3" fmla="*/ 0 h 1108"/>
                      <a:gd name="connsiteX4" fmla="*/ 554 w 554"/>
                      <a:gd name="connsiteY4" fmla="*/ 554 h 11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4" h="1108">
                        <a:moveTo>
                          <a:pt x="554" y="554"/>
                        </a:moveTo>
                        <a:cubicBezTo>
                          <a:pt x="554" y="554"/>
                          <a:pt x="554" y="1108"/>
                          <a:pt x="278" y="1108"/>
                        </a:cubicBezTo>
                        <a:cubicBezTo>
                          <a:pt x="0" y="1108"/>
                          <a:pt x="0" y="1108"/>
                          <a:pt x="0" y="554"/>
                        </a:cubicBezTo>
                        <a:cubicBezTo>
                          <a:pt x="0" y="0"/>
                          <a:pt x="0" y="0"/>
                          <a:pt x="278" y="0"/>
                        </a:cubicBezTo>
                        <a:cubicBezTo>
                          <a:pt x="554" y="0"/>
                          <a:pt x="554" y="0"/>
                          <a:pt x="554" y="554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653" name="Freeform 1652">
                    <a:extLst>
                      <a:ext uri="{FF2B5EF4-FFF2-40B4-BE49-F238E27FC236}">
                        <a16:creationId xmlns:a16="http://schemas.microsoft.com/office/drawing/2014/main" id="{B3AE5C5C-E0E9-CBB4-1EFA-EB9D06257AE0}"/>
                      </a:ext>
                    </a:extLst>
                  </p:cNvPr>
                  <p:cNvSpPr/>
                  <p:nvPr/>
                </p:nvSpPr>
                <p:spPr>
                  <a:xfrm>
                    <a:off x="10808981" y="4640521"/>
                    <a:ext cx="1078" cy="2826"/>
                  </a:xfrm>
                  <a:custGeom>
                    <a:avLst/>
                    <a:gdLst>
                      <a:gd name="connsiteX0" fmla="*/ 832 w 1078"/>
                      <a:gd name="connsiteY0" fmla="*/ 887 h 2826"/>
                      <a:gd name="connsiteX1" fmla="*/ 832 w 1078"/>
                      <a:gd name="connsiteY1" fmla="*/ 1441 h 2826"/>
                      <a:gd name="connsiteX2" fmla="*/ 554 w 1078"/>
                      <a:gd name="connsiteY2" fmla="*/ 2827 h 2826"/>
                      <a:gd name="connsiteX3" fmla="*/ 0 w 1078"/>
                      <a:gd name="connsiteY3" fmla="*/ 1719 h 2826"/>
                      <a:gd name="connsiteX4" fmla="*/ 0 w 1078"/>
                      <a:gd name="connsiteY4" fmla="*/ 887 h 2826"/>
                      <a:gd name="connsiteX5" fmla="*/ 832 w 1078"/>
                      <a:gd name="connsiteY5" fmla="*/ 56 h 2826"/>
                      <a:gd name="connsiteX6" fmla="*/ 832 w 1078"/>
                      <a:gd name="connsiteY6" fmla="*/ 610 h 2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78" h="2826">
                        <a:moveTo>
                          <a:pt x="832" y="887"/>
                        </a:moveTo>
                        <a:cubicBezTo>
                          <a:pt x="832" y="887"/>
                          <a:pt x="832" y="887"/>
                          <a:pt x="832" y="1441"/>
                        </a:cubicBezTo>
                        <a:cubicBezTo>
                          <a:pt x="832" y="1996"/>
                          <a:pt x="832" y="2827"/>
                          <a:pt x="554" y="2827"/>
                        </a:cubicBezTo>
                        <a:cubicBezTo>
                          <a:pt x="278" y="2827"/>
                          <a:pt x="0" y="2273"/>
                          <a:pt x="0" y="1719"/>
                        </a:cubicBezTo>
                        <a:cubicBezTo>
                          <a:pt x="0" y="1441"/>
                          <a:pt x="0" y="1164"/>
                          <a:pt x="0" y="887"/>
                        </a:cubicBezTo>
                        <a:cubicBezTo>
                          <a:pt x="0" y="610"/>
                          <a:pt x="278" y="-221"/>
                          <a:pt x="832" y="56"/>
                        </a:cubicBezTo>
                        <a:cubicBezTo>
                          <a:pt x="1386" y="333"/>
                          <a:pt x="832" y="610"/>
                          <a:pt x="832" y="610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654" name="Freeform 1653">
                    <a:extLst>
                      <a:ext uri="{FF2B5EF4-FFF2-40B4-BE49-F238E27FC236}">
                        <a16:creationId xmlns:a16="http://schemas.microsoft.com/office/drawing/2014/main" id="{B305F36F-EE86-AA34-26F9-DAC65C10A01F}"/>
                      </a:ext>
                    </a:extLst>
                  </p:cNvPr>
                  <p:cNvSpPr/>
                  <p:nvPr/>
                </p:nvSpPr>
                <p:spPr>
                  <a:xfrm>
                    <a:off x="10810090" y="4638451"/>
                    <a:ext cx="3435" cy="2403"/>
                  </a:xfrm>
                  <a:custGeom>
                    <a:avLst/>
                    <a:gdLst>
                      <a:gd name="connsiteX0" fmla="*/ 832 w 3435"/>
                      <a:gd name="connsiteY0" fmla="*/ 2126 h 2403"/>
                      <a:gd name="connsiteX1" fmla="*/ 1941 w 3435"/>
                      <a:gd name="connsiteY1" fmla="*/ 2126 h 2403"/>
                      <a:gd name="connsiteX2" fmla="*/ 2772 w 3435"/>
                      <a:gd name="connsiteY2" fmla="*/ 1572 h 2403"/>
                      <a:gd name="connsiteX3" fmla="*/ 3327 w 3435"/>
                      <a:gd name="connsiteY3" fmla="*/ 741 h 2403"/>
                      <a:gd name="connsiteX4" fmla="*/ 2496 w 3435"/>
                      <a:gd name="connsiteY4" fmla="*/ 186 h 2403"/>
                      <a:gd name="connsiteX5" fmla="*/ 1386 w 3435"/>
                      <a:gd name="connsiteY5" fmla="*/ 1018 h 2403"/>
                      <a:gd name="connsiteX6" fmla="*/ 0 w 3435"/>
                      <a:gd name="connsiteY6" fmla="*/ 1849 h 2403"/>
                      <a:gd name="connsiteX7" fmla="*/ 832 w 3435"/>
                      <a:gd name="connsiteY7" fmla="*/ 2404 h 2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435" h="2403">
                        <a:moveTo>
                          <a:pt x="832" y="2126"/>
                        </a:moveTo>
                        <a:cubicBezTo>
                          <a:pt x="832" y="2126"/>
                          <a:pt x="1386" y="2126"/>
                          <a:pt x="1941" y="2126"/>
                        </a:cubicBezTo>
                        <a:cubicBezTo>
                          <a:pt x="2496" y="2126"/>
                          <a:pt x="2496" y="1572"/>
                          <a:pt x="2772" y="1572"/>
                        </a:cubicBezTo>
                        <a:cubicBezTo>
                          <a:pt x="3327" y="1572"/>
                          <a:pt x="3604" y="1295"/>
                          <a:pt x="3327" y="741"/>
                        </a:cubicBezTo>
                        <a:cubicBezTo>
                          <a:pt x="3327" y="463"/>
                          <a:pt x="3050" y="-368"/>
                          <a:pt x="2496" y="186"/>
                        </a:cubicBezTo>
                        <a:cubicBezTo>
                          <a:pt x="1941" y="741"/>
                          <a:pt x="1941" y="1018"/>
                          <a:pt x="1386" y="1018"/>
                        </a:cubicBezTo>
                        <a:cubicBezTo>
                          <a:pt x="832" y="1018"/>
                          <a:pt x="0" y="1018"/>
                          <a:pt x="0" y="1849"/>
                        </a:cubicBezTo>
                        <a:cubicBezTo>
                          <a:pt x="0" y="2404"/>
                          <a:pt x="0" y="2404"/>
                          <a:pt x="832" y="2404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655" name="Freeform 1654">
                    <a:extLst>
                      <a:ext uri="{FF2B5EF4-FFF2-40B4-BE49-F238E27FC236}">
                        <a16:creationId xmlns:a16="http://schemas.microsoft.com/office/drawing/2014/main" id="{F8322EEE-2C45-0879-DCF4-88A7DFF97428}"/>
                      </a:ext>
                    </a:extLst>
                  </p:cNvPr>
                  <p:cNvSpPr/>
                  <p:nvPr/>
                </p:nvSpPr>
                <p:spPr>
                  <a:xfrm>
                    <a:off x="10813694" y="4637528"/>
                    <a:ext cx="554" cy="554"/>
                  </a:xfrm>
                  <a:custGeom>
                    <a:avLst/>
                    <a:gdLst>
                      <a:gd name="connsiteX0" fmla="*/ 554 w 554"/>
                      <a:gd name="connsiteY0" fmla="*/ 277 h 554"/>
                      <a:gd name="connsiteX1" fmla="*/ 277 w 554"/>
                      <a:gd name="connsiteY1" fmla="*/ 554 h 554"/>
                      <a:gd name="connsiteX2" fmla="*/ -1 w 554"/>
                      <a:gd name="connsiteY2" fmla="*/ 277 h 554"/>
                      <a:gd name="connsiteX3" fmla="*/ 277 w 554"/>
                      <a:gd name="connsiteY3" fmla="*/ 0 h 554"/>
                      <a:gd name="connsiteX4" fmla="*/ 554 w 554"/>
                      <a:gd name="connsiteY4" fmla="*/ 277 h 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4" h="554">
                        <a:moveTo>
                          <a:pt x="554" y="277"/>
                        </a:moveTo>
                        <a:cubicBezTo>
                          <a:pt x="554" y="430"/>
                          <a:pt x="430" y="554"/>
                          <a:pt x="277" y="554"/>
                        </a:cubicBezTo>
                        <a:cubicBezTo>
                          <a:pt x="124" y="554"/>
                          <a:pt x="-1" y="430"/>
                          <a:pt x="-1" y="277"/>
                        </a:cubicBezTo>
                        <a:cubicBezTo>
                          <a:pt x="-1" y="124"/>
                          <a:pt x="123" y="0"/>
                          <a:pt x="277" y="0"/>
                        </a:cubicBezTo>
                        <a:cubicBezTo>
                          <a:pt x="430" y="0"/>
                          <a:pt x="554" y="124"/>
                          <a:pt x="554" y="277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656" name="Freeform 1655">
                    <a:extLst>
                      <a:ext uri="{FF2B5EF4-FFF2-40B4-BE49-F238E27FC236}">
                        <a16:creationId xmlns:a16="http://schemas.microsoft.com/office/drawing/2014/main" id="{38E63B71-D956-B768-04EB-AED346B1C3DC}"/>
                      </a:ext>
                    </a:extLst>
                  </p:cNvPr>
                  <p:cNvSpPr/>
                  <p:nvPr/>
                </p:nvSpPr>
                <p:spPr>
                  <a:xfrm>
                    <a:off x="10813062" y="4634128"/>
                    <a:ext cx="2295" cy="2569"/>
                  </a:xfrm>
                  <a:custGeom>
                    <a:avLst/>
                    <a:gdLst>
                      <a:gd name="connsiteX0" fmla="*/ 910 w 2295"/>
                      <a:gd name="connsiteY0" fmla="*/ 2292 h 2569"/>
                      <a:gd name="connsiteX1" fmla="*/ 632 w 2295"/>
                      <a:gd name="connsiteY1" fmla="*/ 2292 h 2569"/>
                      <a:gd name="connsiteX2" fmla="*/ 632 w 2295"/>
                      <a:gd name="connsiteY2" fmla="*/ 2015 h 2569"/>
                      <a:gd name="connsiteX3" fmla="*/ 355 w 2295"/>
                      <a:gd name="connsiteY3" fmla="*/ 1738 h 2569"/>
                      <a:gd name="connsiteX4" fmla="*/ 355 w 2295"/>
                      <a:gd name="connsiteY4" fmla="*/ 1184 h 2569"/>
                      <a:gd name="connsiteX5" fmla="*/ 78 w 2295"/>
                      <a:gd name="connsiteY5" fmla="*/ 76 h 2569"/>
                      <a:gd name="connsiteX6" fmla="*/ 910 w 2295"/>
                      <a:gd name="connsiteY6" fmla="*/ 630 h 2569"/>
                      <a:gd name="connsiteX7" fmla="*/ 1741 w 2295"/>
                      <a:gd name="connsiteY7" fmla="*/ 1738 h 2569"/>
                      <a:gd name="connsiteX8" fmla="*/ 2296 w 2295"/>
                      <a:gd name="connsiteY8" fmla="*/ 2292 h 2569"/>
                      <a:gd name="connsiteX9" fmla="*/ 1741 w 2295"/>
                      <a:gd name="connsiteY9" fmla="*/ 2570 h 25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2295" h="2569">
                        <a:moveTo>
                          <a:pt x="910" y="2292"/>
                        </a:moveTo>
                        <a:cubicBezTo>
                          <a:pt x="910" y="2292"/>
                          <a:pt x="910" y="2292"/>
                          <a:pt x="632" y="2292"/>
                        </a:cubicBezTo>
                        <a:cubicBezTo>
                          <a:pt x="632" y="2292"/>
                          <a:pt x="632" y="2015"/>
                          <a:pt x="632" y="2015"/>
                        </a:cubicBezTo>
                        <a:cubicBezTo>
                          <a:pt x="632" y="2015"/>
                          <a:pt x="355" y="2015"/>
                          <a:pt x="355" y="1738"/>
                        </a:cubicBezTo>
                        <a:cubicBezTo>
                          <a:pt x="355" y="1738"/>
                          <a:pt x="355" y="1461"/>
                          <a:pt x="355" y="1184"/>
                        </a:cubicBezTo>
                        <a:cubicBezTo>
                          <a:pt x="355" y="907"/>
                          <a:pt x="-200" y="353"/>
                          <a:pt x="78" y="76"/>
                        </a:cubicBezTo>
                        <a:cubicBezTo>
                          <a:pt x="78" y="-202"/>
                          <a:pt x="632" y="353"/>
                          <a:pt x="910" y="630"/>
                        </a:cubicBezTo>
                        <a:cubicBezTo>
                          <a:pt x="910" y="907"/>
                          <a:pt x="1186" y="1461"/>
                          <a:pt x="1741" y="1738"/>
                        </a:cubicBezTo>
                        <a:cubicBezTo>
                          <a:pt x="2296" y="1738"/>
                          <a:pt x="2296" y="2015"/>
                          <a:pt x="2296" y="2292"/>
                        </a:cubicBezTo>
                        <a:cubicBezTo>
                          <a:pt x="2296" y="2570"/>
                          <a:pt x="2296" y="2570"/>
                          <a:pt x="1741" y="2570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657" name="Freeform 1656">
                    <a:extLst>
                      <a:ext uri="{FF2B5EF4-FFF2-40B4-BE49-F238E27FC236}">
                        <a16:creationId xmlns:a16="http://schemas.microsoft.com/office/drawing/2014/main" id="{6996EF5C-9095-4919-E16F-5ADBBA27BF08}"/>
                      </a:ext>
                    </a:extLst>
                  </p:cNvPr>
                  <p:cNvSpPr/>
                  <p:nvPr/>
                </p:nvSpPr>
                <p:spPr>
                  <a:xfrm>
                    <a:off x="10805931" y="4635034"/>
                    <a:ext cx="555" cy="554"/>
                  </a:xfrm>
                  <a:custGeom>
                    <a:avLst/>
                    <a:gdLst>
                      <a:gd name="connsiteX0" fmla="*/ 555 w 555"/>
                      <a:gd name="connsiteY0" fmla="*/ 277 h 554"/>
                      <a:gd name="connsiteX1" fmla="*/ 278 w 555"/>
                      <a:gd name="connsiteY1" fmla="*/ 554 h 554"/>
                      <a:gd name="connsiteX2" fmla="*/ 0 w 555"/>
                      <a:gd name="connsiteY2" fmla="*/ 277 h 554"/>
                      <a:gd name="connsiteX3" fmla="*/ 278 w 555"/>
                      <a:gd name="connsiteY3" fmla="*/ 0 h 554"/>
                      <a:gd name="connsiteX4" fmla="*/ 555 w 555"/>
                      <a:gd name="connsiteY4" fmla="*/ 277 h 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5" h="554">
                        <a:moveTo>
                          <a:pt x="555" y="277"/>
                        </a:moveTo>
                        <a:cubicBezTo>
                          <a:pt x="555" y="277"/>
                          <a:pt x="555" y="554"/>
                          <a:pt x="278" y="554"/>
                        </a:cubicBezTo>
                        <a:cubicBezTo>
                          <a:pt x="0" y="554"/>
                          <a:pt x="0" y="554"/>
                          <a:pt x="0" y="277"/>
                        </a:cubicBezTo>
                        <a:cubicBezTo>
                          <a:pt x="0" y="0"/>
                          <a:pt x="0" y="0"/>
                          <a:pt x="278" y="0"/>
                        </a:cubicBezTo>
                        <a:cubicBezTo>
                          <a:pt x="555" y="0"/>
                          <a:pt x="555" y="0"/>
                          <a:pt x="555" y="277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658" name="Freeform 1657">
                    <a:extLst>
                      <a:ext uri="{FF2B5EF4-FFF2-40B4-BE49-F238E27FC236}">
                        <a16:creationId xmlns:a16="http://schemas.microsoft.com/office/drawing/2014/main" id="{0F989C53-1627-805F-7B64-FB4BE3360DB7}"/>
                      </a:ext>
                    </a:extLst>
                  </p:cNvPr>
                  <p:cNvSpPr/>
                  <p:nvPr/>
                </p:nvSpPr>
                <p:spPr>
                  <a:xfrm>
                    <a:off x="10800386" y="4632817"/>
                    <a:ext cx="555" cy="554"/>
                  </a:xfrm>
                  <a:custGeom>
                    <a:avLst/>
                    <a:gdLst>
                      <a:gd name="connsiteX0" fmla="*/ 555 w 555"/>
                      <a:gd name="connsiteY0" fmla="*/ 277 h 554"/>
                      <a:gd name="connsiteX1" fmla="*/ 278 w 555"/>
                      <a:gd name="connsiteY1" fmla="*/ 554 h 554"/>
                      <a:gd name="connsiteX2" fmla="*/ 0 w 555"/>
                      <a:gd name="connsiteY2" fmla="*/ 277 h 554"/>
                      <a:gd name="connsiteX3" fmla="*/ 278 w 555"/>
                      <a:gd name="connsiteY3" fmla="*/ 0 h 554"/>
                      <a:gd name="connsiteX4" fmla="*/ 555 w 555"/>
                      <a:gd name="connsiteY4" fmla="*/ 277 h 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5" h="554">
                        <a:moveTo>
                          <a:pt x="555" y="277"/>
                        </a:moveTo>
                        <a:cubicBezTo>
                          <a:pt x="555" y="277"/>
                          <a:pt x="555" y="554"/>
                          <a:pt x="278" y="554"/>
                        </a:cubicBezTo>
                        <a:cubicBezTo>
                          <a:pt x="0" y="554"/>
                          <a:pt x="0" y="554"/>
                          <a:pt x="0" y="277"/>
                        </a:cubicBezTo>
                        <a:cubicBezTo>
                          <a:pt x="0" y="0"/>
                          <a:pt x="0" y="0"/>
                          <a:pt x="278" y="0"/>
                        </a:cubicBezTo>
                        <a:cubicBezTo>
                          <a:pt x="555" y="0"/>
                          <a:pt x="555" y="0"/>
                          <a:pt x="555" y="277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659" name="Freeform 1658">
                    <a:extLst>
                      <a:ext uri="{FF2B5EF4-FFF2-40B4-BE49-F238E27FC236}">
                        <a16:creationId xmlns:a16="http://schemas.microsoft.com/office/drawing/2014/main" id="{D5700765-C7A7-5F64-65A0-C9D6D61CCD51}"/>
                      </a:ext>
                    </a:extLst>
                  </p:cNvPr>
                  <p:cNvSpPr/>
                  <p:nvPr/>
                </p:nvSpPr>
                <p:spPr>
                  <a:xfrm>
                    <a:off x="10802327" y="4630323"/>
                    <a:ext cx="554" cy="554"/>
                  </a:xfrm>
                  <a:custGeom>
                    <a:avLst/>
                    <a:gdLst>
                      <a:gd name="connsiteX0" fmla="*/ 555 w 554"/>
                      <a:gd name="connsiteY0" fmla="*/ 277 h 554"/>
                      <a:gd name="connsiteX1" fmla="*/ 277 w 554"/>
                      <a:gd name="connsiteY1" fmla="*/ 554 h 554"/>
                      <a:gd name="connsiteX2" fmla="*/ 0 w 554"/>
                      <a:gd name="connsiteY2" fmla="*/ 277 h 554"/>
                      <a:gd name="connsiteX3" fmla="*/ 277 w 554"/>
                      <a:gd name="connsiteY3" fmla="*/ 0 h 554"/>
                      <a:gd name="connsiteX4" fmla="*/ 555 w 554"/>
                      <a:gd name="connsiteY4" fmla="*/ 277 h 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4" h="554">
                        <a:moveTo>
                          <a:pt x="555" y="277"/>
                        </a:moveTo>
                        <a:cubicBezTo>
                          <a:pt x="555" y="430"/>
                          <a:pt x="431" y="554"/>
                          <a:pt x="277" y="554"/>
                        </a:cubicBezTo>
                        <a:cubicBezTo>
                          <a:pt x="124" y="554"/>
                          <a:pt x="0" y="430"/>
                          <a:pt x="0" y="277"/>
                        </a:cubicBezTo>
                        <a:cubicBezTo>
                          <a:pt x="0" y="124"/>
                          <a:pt x="123" y="0"/>
                          <a:pt x="277" y="0"/>
                        </a:cubicBezTo>
                        <a:cubicBezTo>
                          <a:pt x="430" y="0"/>
                          <a:pt x="555" y="124"/>
                          <a:pt x="555" y="277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660" name="Freeform 1659">
                    <a:extLst>
                      <a:ext uri="{FF2B5EF4-FFF2-40B4-BE49-F238E27FC236}">
                        <a16:creationId xmlns:a16="http://schemas.microsoft.com/office/drawing/2014/main" id="{AA98B29C-6EC3-1852-F4A6-5A961EF3823D}"/>
                      </a:ext>
                    </a:extLst>
                  </p:cNvPr>
                  <p:cNvSpPr/>
                  <p:nvPr/>
                </p:nvSpPr>
                <p:spPr>
                  <a:xfrm>
                    <a:off x="10785416" y="4643071"/>
                    <a:ext cx="1108" cy="554"/>
                  </a:xfrm>
                  <a:custGeom>
                    <a:avLst/>
                    <a:gdLst>
                      <a:gd name="connsiteX0" fmla="*/ 1109 w 1108"/>
                      <a:gd name="connsiteY0" fmla="*/ 277 h 554"/>
                      <a:gd name="connsiteX1" fmla="*/ 554 w 1108"/>
                      <a:gd name="connsiteY1" fmla="*/ 554 h 554"/>
                      <a:gd name="connsiteX2" fmla="*/ 0 w 1108"/>
                      <a:gd name="connsiteY2" fmla="*/ 277 h 554"/>
                      <a:gd name="connsiteX3" fmla="*/ 554 w 1108"/>
                      <a:gd name="connsiteY3" fmla="*/ 0 h 554"/>
                      <a:gd name="connsiteX4" fmla="*/ 1109 w 1108"/>
                      <a:gd name="connsiteY4" fmla="*/ 277 h 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08" h="554">
                        <a:moveTo>
                          <a:pt x="1109" y="277"/>
                        </a:moveTo>
                        <a:cubicBezTo>
                          <a:pt x="1109" y="277"/>
                          <a:pt x="1109" y="554"/>
                          <a:pt x="554" y="554"/>
                        </a:cubicBezTo>
                        <a:cubicBezTo>
                          <a:pt x="0" y="554"/>
                          <a:pt x="0" y="554"/>
                          <a:pt x="0" y="277"/>
                        </a:cubicBezTo>
                        <a:cubicBezTo>
                          <a:pt x="0" y="0"/>
                          <a:pt x="0" y="0"/>
                          <a:pt x="554" y="0"/>
                        </a:cubicBezTo>
                        <a:cubicBezTo>
                          <a:pt x="1109" y="0"/>
                          <a:pt x="1109" y="0"/>
                          <a:pt x="1109" y="277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661" name="Freeform 1660">
                    <a:extLst>
                      <a:ext uri="{FF2B5EF4-FFF2-40B4-BE49-F238E27FC236}">
                        <a16:creationId xmlns:a16="http://schemas.microsoft.com/office/drawing/2014/main" id="{2DD43BEE-D139-64A8-B53F-3DDE1A5D3516}"/>
                      </a:ext>
                    </a:extLst>
                  </p:cNvPr>
                  <p:cNvSpPr/>
                  <p:nvPr/>
                </p:nvSpPr>
                <p:spPr>
                  <a:xfrm>
                    <a:off x="10785970" y="4640300"/>
                    <a:ext cx="554" cy="554"/>
                  </a:xfrm>
                  <a:custGeom>
                    <a:avLst/>
                    <a:gdLst>
                      <a:gd name="connsiteX0" fmla="*/ 554 w 554"/>
                      <a:gd name="connsiteY0" fmla="*/ 277 h 554"/>
                      <a:gd name="connsiteX1" fmla="*/ 278 w 554"/>
                      <a:gd name="connsiteY1" fmla="*/ 554 h 554"/>
                      <a:gd name="connsiteX2" fmla="*/ 0 w 554"/>
                      <a:gd name="connsiteY2" fmla="*/ 277 h 554"/>
                      <a:gd name="connsiteX3" fmla="*/ 278 w 554"/>
                      <a:gd name="connsiteY3" fmla="*/ 0 h 554"/>
                      <a:gd name="connsiteX4" fmla="*/ 554 w 554"/>
                      <a:gd name="connsiteY4" fmla="*/ 277 h 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4" h="554">
                        <a:moveTo>
                          <a:pt x="554" y="277"/>
                        </a:moveTo>
                        <a:cubicBezTo>
                          <a:pt x="554" y="277"/>
                          <a:pt x="554" y="554"/>
                          <a:pt x="278" y="554"/>
                        </a:cubicBezTo>
                        <a:cubicBezTo>
                          <a:pt x="0" y="554"/>
                          <a:pt x="0" y="554"/>
                          <a:pt x="0" y="277"/>
                        </a:cubicBezTo>
                        <a:cubicBezTo>
                          <a:pt x="0" y="0"/>
                          <a:pt x="0" y="0"/>
                          <a:pt x="278" y="0"/>
                        </a:cubicBezTo>
                        <a:cubicBezTo>
                          <a:pt x="554" y="0"/>
                          <a:pt x="554" y="0"/>
                          <a:pt x="554" y="277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662" name="Freeform 1661">
                    <a:extLst>
                      <a:ext uri="{FF2B5EF4-FFF2-40B4-BE49-F238E27FC236}">
                        <a16:creationId xmlns:a16="http://schemas.microsoft.com/office/drawing/2014/main" id="{87E28782-7A6E-B459-3DB0-AD1A0B9A80D8}"/>
                      </a:ext>
                    </a:extLst>
                  </p:cNvPr>
                  <p:cNvSpPr/>
                  <p:nvPr/>
                </p:nvSpPr>
                <p:spPr>
                  <a:xfrm>
                    <a:off x="10791793" y="4640023"/>
                    <a:ext cx="554" cy="1108"/>
                  </a:xfrm>
                  <a:custGeom>
                    <a:avLst/>
                    <a:gdLst>
                      <a:gd name="connsiteX0" fmla="*/ 554 w 554"/>
                      <a:gd name="connsiteY0" fmla="*/ 554 h 1108"/>
                      <a:gd name="connsiteX1" fmla="*/ 277 w 554"/>
                      <a:gd name="connsiteY1" fmla="*/ 1109 h 1108"/>
                      <a:gd name="connsiteX2" fmla="*/ 0 w 554"/>
                      <a:gd name="connsiteY2" fmla="*/ 554 h 1108"/>
                      <a:gd name="connsiteX3" fmla="*/ 277 w 554"/>
                      <a:gd name="connsiteY3" fmla="*/ 0 h 1108"/>
                      <a:gd name="connsiteX4" fmla="*/ 554 w 554"/>
                      <a:gd name="connsiteY4" fmla="*/ 554 h 11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4" h="1108">
                        <a:moveTo>
                          <a:pt x="554" y="554"/>
                        </a:moveTo>
                        <a:cubicBezTo>
                          <a:pt x="554" y="554"/>
                          <a:pt x="554" y="1109"/>
                          <a:pt x="277" y="1109"/>
                        </a:cubicBezTo>
                        <a:cubicBezTo>
                          <a:pt x="0" y="1109"/>
                          <a:pt x="0" y="1109"/>
                          <a:pt x="0" y="554"/>
                        </a:cubicBezTo>
                        <a:cubicBezTo>
                          <a:pt x="0" y="0"/>
                          <a:pt x="0" y="0"/>
                          <a:pt x="277" y="0"/>
                        </a:cubicBezTo>
                        <a:cubicBezTo>
                          <a:pt x="554" y="0"/>
                          <a:pt x="554" y="0"/>
                          <a:pt x="554" y="554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663" name="Freeform 1662">
                    <a:extLst>
                      <a:ext uri="{FF2B5EF4-FFF2-40B4-BE49-F238E27FC236}">
                        <a16:creationId xmlns:a16="http://schemas.microsoft.com/office/drawing/2014/main" id="{4EF9FB3A-A3A7-973A-5CF3-73B98BC805CF}"/>
                      </a:ext>
                    </a:extLst>
                  </p:cNvPr>
                  <p:cNvSpPr/>
                  <p:nvPr/>
                </p:nvSpPr>
                <p:spPr>
                  <a:xfrm>
                    <a:off x="10766842" y="4633649"/>
                    <a:ext cx="1662" cy="2217"/>
                  </a:xfrm>
                  <a:custGeom>
                    <a:avLst/>
                    <a:gdLst>
                      <a:gd name="connsiteX0" fmla="*/ 1663 w 1662"/>
                      <a:gd name="connsiteY0" fmla="*/ 1109 h 2217"/>
                      <a:gd name="connsiteX1" fmla="*/ 832 w 1662"/>
                      <a:gd name="connsiteY1" fmla="*/ 2217 h 2217"/>
                      <a:gd name="connsiteX2" fmla="*/ 0 w 1662"/>
                      <a:gd name="connsiteY2" fmla="*/ 1109 h 2217"/>
                      <a:gd name="connsiteX3" fmla="*/ 832 w 1662"/>
                      <a:gd name="connsiteY3" fmla="*/ 0 h 2217"/>
                      <a:gd name="connsiteX4" fmla="*/ 1663 w 1662"/>
                      <a:gd name="connsiteY4" fmla="*/ 1109 h 22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62" h="2217">
                        <a:moveTo>
                          <a:pt x="1663" y="1109"/>
                        </a:moveTo>
                        <a:cubicBezTo>
                          <a:pt x="1663" y="1663"/>
                          <a:pt x="1386" y="2217"/>
                          <a:pt x="832" y="2217"/>
                        </a:cubicBezTo>
                        <a:cubicBezTo>
                          <a:pt x="277" y="2217"/>
                          <a:pt x="0" y="1663"/>
                          <a:pt x="0" y="1109"/>
                        </a:cubicBezTo>
                        <a:cubicBezTo>
                          <a:pt x="0" y="554"/>
                          <a:pt x="277" y="0"/>
                          <a:pt x="832" y="0"/>
                        </a:cubicBezTo>
                        <a:cubicBezTo>
                          <a:pt x="1386" y="0"/>
                          <a:pt x="1663" y="554"/>
                          <a:pt x="1663" y="1109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664" name="Freeform 1663">
                    <a:extLst>
                      <a:ext uri="{FF2B5EF4-FFF2-40B4-BE49-F238E27FC236}">
                        <a16:creationId xmlns:a16="http://schemas.microsoft.com/office/drawing/2014/main" id="{6038C78E-1ED3-4CC3-B417-892FB5958BB8}"/>
                      </a:ext>
                    </a:extLst>
                  </p:cNvPr>
                  <p:cNvSpPr/>
                  <p:nvPr/>
                </p:nvSpPr>
                <p:spPr>
                  <a:xfrm>
                    <a:off x="10762607" y="4637459"/>
                    <a:ext cx="4357" cy="4626"/>
                  </a:xfrm>
                  <a:custGeom>
                    <a:avLst/>
                    <a:gdLst>
                      <a:gd name="connsiteX0" fmla="*/ 4234 w 4357"/>
                      <a:gd name="connsiteY0" fmla="*/ 2840 h 4626"/>
                      <a:gd name="connsiteX1" fmla="*/ 4234 w 4357"/>
                      <a:gd name="connsiteY1" fmla="*/ 2286 h 4626"/>
                      <a:gd name="connsiteX2" fmla="*/ 3402 w 4357"/>
                      <a:gd name="connsiteY2" fmla="*/ 901 h 4626"/>
                      <a:gd name="connsiteX3" fmla="*/ 2294 w 4357"/>
                      <a:gd name="connsiteY3" fmla="*/ 69 h 4626"/>
                      <a:gd name="connsiteX4" fmla="*/ 630 w 4357"/>
                      <a:gd name="connsiteY4" fmla="*/ 346 h 4626"/>
                      <a:gd name="connsiteX5" fmla="*/ 76 w 4357"/>
                      <a:gd name="connsiteY5" fmla="*/ 2840 h 4626"/>
                      <a:gd name="connsiteX6" fmla="*/ 908 w 4357"/>
                      <a:gd name="connsiteY6" fmla="*/ 3949 h 4626"/>
                      <a:gd name="connsiteX7" fmla="*/ 2294 w 4357"/>
                      <a:gd name="connsiteY7" fmla="*/ 4503 h 4626"/>
                      <a:gd name="connsiteX8" fmla="*/ 3957 w 4357"/>
                      <a:gd name="connsiteY8" fmla="*/ 4503 h 4626"/>
                      <a:gd name="connsiteX9" fmla="*/ 3957 w 4357"/>
                      <a:gd name="connsiteY9" fmla="*/ 3118 h 46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4357" h="4626">
                        <a:moveTo>
                          <a:pt x="4234" y="2840"/>
                        </a:moveTo>
                        <a:cubicBezTo>
                          <a:pt x="4234" y="2840"/>
                          <a:pt x="4511" y="2840"/>
                          <a:pt x="4234" y="2286"/>
                        </a:cubicBezTo>
                        <a:cubicBezTo>
                          <a:pt x="3957" y="1732"/>
                          <a:pt x="3680" y="1455"/>
                          <a:pt x="3402" y="901"/>
                        </a:cubicBezTo>
                        <a:cubicBezTo>
                          <a:pt x="2848" y="346"/>
                          <a:pt x="2571" y="69"/>
                          <a:pt x="2294" y="69"/>
                        </a:cubicBezTo>
                        <a:cubicBezTo>
                          <a:pt x="2016" y="69"/>
                          <a:pt x="908" y="-208"/>
                          <a:pt x="630" y="346"/>
                        </a:cubicBezTo>
                        <a:cubicBezTo>
                          <a:pt x="353" y="1178"/>
                          <a:pt x="-202" y="2009"/>
                          <a:pt x="76" y="2840"/>
                        </a:cubicBezTo>
                        <a:cubicBezTo>
                          <a:pt x="353" y="3395"/>
                          <a:pt x="630" y="3672"/>
                          <a:pt x="908" y="3949"/>
                        </a:cubicBezTo>
                        <a:cubicBezTo>
                          <a:pt x="1184" y="4226"/>
                          <a:pt x="1462" y="4503"/>
                          <a:pt x="2294" y="4503"/>
                        </a:cubicBezTo>
                        <a:cubicBezTo>
                          <a:pt x="3402" y="4503"/>
                          <a:pt x="3957" y="4781"/>
                          <a:pt x="3957" y="4503"/>
                        </a:cubicBezTo>
                        <a:cubicBezTo>
                          <a:pt x="3957" y="3949"/>
                          <a:pt x="3957" y="3395"/>
                          <a:pt x="3957" y="3118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1587" name="Graphic 248">
                  <a:extLst>
                    <a:ext uri="{FF2B5EF4-FFF2-40B4-BE49-F238E27FC236}">
                      <a16:creationId xmlns:a16="http://schemas.microsoft.com/office/drawing/2014/main" id="{58E213FF-EB52-69DB-CAE4-D00BAD33E970}"/>
                    </a:ext>
                  </a:extLst>
                </p:cNvPr>
                <p:cNvGrpSpPr/>
                <p:nvPr/>
              </p:nvGrpSpPr>
              <p:grpSpPr>
                <a:xfrm>
                  <a:off x="10777377" y="4543307"/>
                  <a:ext cx="59574" cy="61798"/>
                  <a:chOff x="10777377" y="4543307"/>
                  <a:chExt cx="59574" cy="61798"/>
                </a:xfrm>
                <a:grpFill/>
              </p:grpSpPr>
              <p:grpSp>
                <p:nvGrpSpPr>
                  <p:cNvPr id="1588" name="Graphic 248">
                    <a:extLst>
                      <a:ext uri="{FF2B5EF4-FFF2-40B4-BE49-F238E27FC236}">
                        <a16:creationId xmlns:a16="http://schemas.microsoft.com/office/drawing/2014/main" id="{CAB79027-F7BB-BC36-A3DA-BD0F61AD345D}"/>
                      </a:ext>
                    </a:extLst>
                  </p:cNvPr>
                  <p:cNvGrpSpPr/>
                  <p:nvPr/>
                </p:nvGrpSpPr>
                <p:grpSpPr>
                  <a:xfrm>
                    <a:off x="10777377" y="4566845"/>
                    <a:ext cx="59574" cy="38260"/>
                    <a:chOff x="10777377" y="4566845"/>
                    <a:chExt cx="59574" cy="38260"/>
                  </a:xfrm>
                  <a:grpFill/>
                </p:grpSpPr>
                <p:sp>
                  <p:nvSpPr>
                    <p:cNvPr id="1591" name="Freeform 1590">
                      <a:extLst>
                        <a:ext uri="{FF2B5EF4-FFF2-40B4-BE49-F238E27FC236}">
                          <a16:creationId xmlns:a16="http://schemas.microsoft.com/office/drawing/2014/main" id="{F3CE3DA4-A511-3A7B-6FB4-A8AFDE12AC5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777377" y="4604551"/>
                      <a:ext cx="554" cy="554"/>
                    </a:xfrm>
                    <a:custGeom>
                      <a:avLst/>
                      <a:gdLst>
                        <a:gd name="connsiteX0" fmla="*/ 554 w 554"/>
                        <a:gd name="connsiteY0" fmla="*/ 277 h 554"/>
                        <a:gd name="connsiteX1" fmla="*/ 277 w 554"/>
                        <a:gd name="connsiteY1" fmla="*/ 554 h 554"/>
                        <a:gd name="connsiteX2" fmla="*/ 0 w 554"/>
                        <a:gd name="connsiteY2" fmla="*/ 277 h 554"/>
                        <a:gd name="connsiteX3" fmla="*/ 277 w 554"/>
                        <a:gd name="connsiteY3" fmla="*/ 0 h 554"/>
                        <a:gd name="connsiteX4" fmla="*/ 554 w 554"/>
                        <a:gd name="connsiteY4" fmla="*/ 277 h 5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554" h="554">
                          <a:moveTo>
                            <a:pt x="554" y="277"/>
                          </a:moveTo>
                          <a:cubicBezTo>
                            <a:pt x="554" y="277"/>
                            <a:pt x="554" y="554"/>
                            <a:pt x="277" y="554"/>
                          </a:cubicBezTo>
                          <a:cubicBezTo>
                            <a:pt x="0" y="554"/>
                            <a:pt x="0" y="554"/>
                            <a:pt x="0" y="277"/>
                          </a:cubicBezTo>
                          <a:cubicBezTo>
                            <a:pt x="0" y="0"/>
                            <a:pt x="0" y="0"/>
                            <a:pt x="277" y="0"/>
                          </a:cubicBezTo>
                          <a:cubicBezTo>
                            <a:pt x="554" y="0"/>
                            <a:pt x="554" y="0"/>
                            <a:pt x="554" y="277"/>
                          </a:cubicBez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592" name="Freeform 1591">
                      <a:extLst>
                        <a:ext uri="{FF2B5EF4-FFF2-40B4-BE49-F238E27FC236}">
                          <a16:creationId xmlns:a16="http://schemas.microsoft.com/office/drawing/2014/main" id="{529C2DC0-6B15-F80B-8A2E-453E5D5C523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789575" y="4580441"/>
                      <a:ext cx="2772" cy="2216"/>
                    </a:xfrm>
                    <a:custGeom>
                      <a:avLst/>
                      <a:gdLst>
                        <a:gd name="connsiteX0" fmla="*/ 2772 w 2772"/>
                        <a:gd name="connsiteY0" fmla="*/ 1109 h 2216"/>
                        <a:gd name="connsiteX1" fmla="*/ 1386 w 2772"/>
                        <a:gd name="connsiteY1" fmla="*/ 2217 h 2216"/>
                        <a:gd name="connsiteX2" fmla="*/ 0 w 2772"/>
                        <a:gd name="connsiteY2" fmla="*/ 1109 h 2216"/>
                        <a:gd name="connsiteX3" fmla="*/ 1386 w 2772"/>
                        <a:gd name="connsiteY3" fmla="*/ 0 h 2216"/>
                        <a:gd name="connsiteX4" fmla="*/ 2772 w 2772"/>
                        <a:gd name="connsiteY4" fmla="*/ 1109 h 22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772" h="2216">
                          <a:moveTo>
                            <a:pt x="2772" y="1109"/>
                          </a:moveTo>
                          <a:cubicBezTo>
                            <a:pt x="2772" y="1721"/>
                            <a:pt x="2152" y="2217"/>
                            <a:pt x="1386" y="2217"/>
                          </a:cubicBezTo>
                          <a:cubicBezTo>
                            <a:pt x="621" y="2217"/>
                            <a:pt x="0" y="1721"/>
                            <a:pt x="0" y="1109"/>
                          </a:cubicBezTo>
                          <a:cubicBezTo>
                            <a:pt x="0" y="496"/>
                            <a:pt x="621" y="0"/>
                            <a:pt x="1386" y="0"/>
                          </a:cubicBezTo>
                          <a:cubicBezTo>
                            <a:pt x="2152" y="0"/>
                            <a:pt x="2772" y="496"/>
                            <a:pt x="2772" y="1109"/>
                          </a:cubicBez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593" name="Freeform 1592">
                      <a:extLst>
                        <a:ext uri="{FF2B5EF4-FFF2-40B4-BE49-F238E27FC236}">
                          <a16:creationId xmlns:a16="http://schemas.microsoft.com/office/drawing/2014/main" id="{1FA09776-65C9-F70B-8942-8E993B80DCF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819516" y="4580164"/>
                      <a:ext cx="1108" cy="1108"/>
                    </a:xfrm>
                    <a:custGeom>
                      <a:avLst/>
                      <a:gdLst>
                        <a:gd name="connsiteX0" fmla="*/ 1109 w 1108"/>
                        <a:gd name="connsiteY0" fmla="*/ 554 h 1108"/>
                        <a:gd name="connsiteX1" fmla="*/ 554 w 1108"/>
                        <a:gd name="connsiteY1" fmla="*/ 1109 h 1108"/>
                        <a:gd name="connsiteX2" fmla="*/ 0 w 1108"/>
                        <a:gd name="connsiteY2" fmla="*/ 554 h 1108"/>
                        <a:gd name="connsiteX3" fmla="*/ 554 w 1108"/>
                        <a:gd name="connsiteY3" fmla="*/ 0 h 1108"/>
                        <a:gd name="connsiteX4" fmla="*/ 1109 w 1108"/>
                        <a:gd name="connsiteY4" fmla="*/ 554 h 110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108" h="1108">
                          <a:moveTo>
                            <a:pt x="1109" y="554"/>
                          </a:moveTo>
                          <a:cubicBezTo>
                            <a:pt x="1109" y="554"/>
                            <a:pt x="1109" y="1109"/>
                            <a:pt x="554" y="1109"/>
                          </a:cubicBezTo>
                          <a:cubicBezTo>
                            <a:pt x="0" y="1109"/>
                            <a:pt x="0" y="1109"/>
                            <a:pt x="0" y="554"/>
                          </a:cubicBezTo>
                          <a:cubicBezTo>
                            <a:pt x="0" y="0"/>
                            <a:pt x="0" y="0"/>
                            <a:pt x="554" y="0"/>
                          </a:cubicBezTo>
                          <a:cubicBezTo>
                            <a:pt x="1109" y="0"/>
                            <a:pt x="1109" y="0"/>
                            <a:pt x="1109" y="554"/>
                          </a:cubicBez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594" name="Freeform 1593">
                      <a:extLst>
                        <a:ext uri="{FF2B5EF4-FFF2-40B4-BE49-F238E27FC236}">
                          <a16:creationId xmlns:a16="http://schemas.microsoft.com/office/drawing/2014/main" id="{1FD12ED3-A55A-D6F8-1762-EDC4E625439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823397" y="4580164"/>
                      <a:ext cx="1109" cy="1108"/>
                    </a:xfrm>
                    <a:custGeom>
                      <a:avLst/>
                      <a:gdLst>
                        <a:gd name="connsiteX0" fmla="*/ 1109 w 1109"/>
                        <a:gd name="connsiteY0" fmla="*/ 554 h 1108"/>
                        <a:gd name="connsiteX1" fmla="*/ 554 w 1109"/>
                        <a:gd name="connsiteY1" fmla="*/ 1109 h 1108"/>
                        <a:gd name="connsiteX2" fmla="*/ 0 w 1109"/>
                        <a:gd name="connsiteY2" fmla="*/ 554 h 1108"/>
                        <a:gd name="connsiteX3" fmla="*/ 554 w 1109"/>
                        <a:gd name="connsiteY3" fmla="*/ 0 h 1108"/>
                        <a:gd name="connsiteX4" fmla="*/ 1109 w 1109"/>
                        <a:gd name="connsiteY4" fmla="*/ 554 h 110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109" h="1108">
                          <a:moveTo>
                            <a:pt x="1109" y="554"/>
                          </a:moveTo>
                          <a:cubicBezTo>
                            <a:pt x="1109" y="554"/>
                            <a:pt x="1109" y="1109"/>
                            <a:pt x="554" y="1109"/>
                          </a:cubicBezTo>
                          <a:cubicBezTo>
                            <a:pt x="0" y="1109"/>
                            <a:pt x="0" y="1109"/>
                            <a:pt x="0" y="554"/>
                          </a:cubicBezTo>
                          <a:cubicBezTo>
                            <a:pt x="0" y="0"/>
                            <a:pt x="0" y="0"/>
                            <a:pt x="554" y="0"/>
                          </a:cubicBezTo>
                          <a:cubicBezTo>
                            <a:pt x="1109" y="0"/>
                            <a:pt x="1109" y="0"/>
                            <a:pt x="1109" y="554"/>
                          </a:cubicBez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595" name="Freeform 1594">
                      <a:extLst>
                        <a:ext uri="{FF2B5EF4-FFF2-40B4-BE49-F238E27FC236}">
                          <a16:creationId xmlns:a16="http://schemas.microsoft.com/office/drawing/2014/main" id="{CB7AA828-95AC-3BCD-59FC-4A927E10AE0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825061" y="4582104"/>
                      <a:ext cx="1108" cy="554"/>
                    </a:xfrm>
                    <a:custGeom>
                      <a:avLst/>
                      <a:gdLst>
                        <a:gd name="connsiteX0" fmla="*/ 1109 w 1108"/>
                        <a:gd name="connsiteY0" fmla="*/ 277 h 554"/>
                        <a:gd name="connsiteX1" fmla="*/ 554 w 1108"/>
                        <a:gd name="connsiteY1" fmla="*/ 554 h 554"/>
                        <a:gd name="connsiteX2" fmla="*/ 0 w 1108"/>
                        <a:gd name="connsiteY2" fmla="*/ 277 h 554"/>
                        <a:gd name="connsiteX3" fmla="*/ 554 w 1108"/>
                        <a:gd name="connsiteY3" fmla="*/ 0 h 554"/>
                        <a:gd name="connsiteX4" fmla="*/ 1109 w 1108"/>
                        <a:gd name="connsiteY4" fmla="*/ 277 h 5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108" h="554">
                          <a:moveTo>
                            <a:pt x="1109" y="277"/>
                          </a:moveTo>
                          <a:cubicBezTo>
                            <a:pt x="1109" y="277"/>
                            <a:pt x="1109" y="554"/>
                            <a:pt x="554" y="554"/>
                          </a:cubicBezTo>
                          <a:cubicBezTo>
                            <a:pt x="0" y="554"/>
                            <a:pt x="0" y="554"/>
                            <a:pt x="0" y="277"/>
                          </a:cubicBezTo>
                          <a:cubicBezTo>
                            <a:pt x="0" y="0"/>
                            <a:pt x="0" y="0"/>
                            <a:pt x="554" y="0"/>
                          </a:cubicBezTo>
                          <a:cubicBezTo>
                            <a:pt x="1109" y="0"/>
                            <a:pt x="1109" y="0"/>
                            <a:pt x="1109" y="277"/>
                          </a:cubicBez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596" name="Freeform 1595">
                      <a:extLst>
                        <a:ext uri="{FF2B5EF4-FFF2-40B4-BE49-F238E27FC236}">
                          <a16:creationId xmlns:a16="http://schemas.microsoft.com/office/drawing/2014/main" id="{34B8A4FA-02A3-D6A9-54B1-40C51997554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827001" y="4582104"/>
                      <a:ext cx="554" cy="554"/>
                    </a:xfrm>
                    <a:custGeom>
                      <a:avLst/>
                      <a:gdLst>
                        <a:gd name="connsiteX0" fmla="*/ 554 w 554"/>
                        <a:gd name="connsiteY0" fmla="*/ 277 h 554"/>
                        <a:gd name="connsiteX1" fmla="*/ 277 w 554"/>
                        <a:gd name="connsiteY1" fmla="*/ 554 h 554"/>
                        <a:gd name="connsiteX2" fmla="*/ -1 w 554"/>
                        <a:gd name="connsiteY2" fmla="*/ 277 h 554"/>
                        <a:gd name="connsiteX3" fmla="*/ 277 w 554"/>
                        <a:gd name="connsiteY3" fmla="*/ 0 h 554"/>
                        <a:gd name="connsiteX4" fmla="*/ 554 w 554"/>
                        <a:gd name="connsiteY4" fmla="*/ 277 h 5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554" h="554">
                          <a:moveTo>
                            <a:pt x="554" y="277"/>
                          </a:moveTo>
                          <a:cubicBezTo>
                            <a:pt x="554" y="430"/>
                            <a:pt x="430" y="554"/>
                            <a:pt x="277" y="554"/>
                          </a:cubicBezTo>
                          <a:cubicBezTo>
                            <a:pt x="124" y="554"/>
                            <a:pt x="-1" y="430"/>
                            <a:pt x="-1" y="277"/>
                          </a:cubicBezTo>
                          <a:cubicBezTo>
                            <a:pt x="-1" y="124"/>
                            <a:pt x="123" y="0"/>
                            <a:pt x="277" y="0"/>
                          </a:cubicBezTo>
                          <a:cubicBezTo>
                            <a:pt x="430" y="0"/>
                            <a:pt x="554" y="124"/>
                            <a:pt x="554" y="277"/>
                          </a:cubicBez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597" name="Freeform 1596">
                      <a:extLst>
                        <a:ext uri="{FF2B5EF4-FFF2-40B4-BE49-F238E27FC236}">
                          <a16:creationId xmlns:a16="http://schemas.microsoft.com/office/drawing/2014/main" id="{5ED332CE-2C3E-A909-10A6-43E47AE5ECD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829774" y="4594297"/>
                      <a:ext cx="554" cy="554"/>
                    </a:xfrm>
                    <a:custGeom>
                      <a:avLst/>
                      <a:gdLst>
                        <a:gd name="connsiteX0" fmla="*/ 554 w 554"/>
                        <a:gd name="connsiteY0" fmla="*/ 277 h 554"/>
                        <a:gd name="connsiteX1" fmla="*/ 278 w 554"/>
                        <a:gd name="connsiteY1" fmla="*/ 554 h 554"/>
                        <a:gd name="connsiteX2" fmla="*/ 0 w 554"/>
                        <a:gd name="connsiteY2" fmla="*/ 277 h 554"/>
                        <a:gd name="connsiteX3" fmla="*/ 278 w 554"/>
                        <a:gd name="connsiteY3" fmla="*/ 0 h 554"/>
                        <a:gd name="connsiteX4" fmla="*/ 554 w 554"/>
                        <a:gd name="connsiteY4" fmla="*/ 277 h 5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554" h="554">
                          <a:moveTo>
                            <a:pt x="554" y="277"/>
                          </a:moveTo>
                          <a:cubicBezTo>
                            <a:pt x="554" y="277"/>
                            <a:pt x="554" y="554"/>
                            <a:pt x="278" y="554"/>
                          </a:cubicBezTo>
                          <a:cubicBezTo>
                            <a:pt x="0" y="554"/>
                            <a:pt x="0" y="554"/>
                            <a:pt x="0" y="277"/>
                          </a:cubicBezTo>
                          <a:cubicBezTo>
                            <a:pt x="0" y="0"/>
                            <a:pt x="0" y="0"/>
                            <a:pt x="278" y="0"/>
                          </a:cubicBezTo>
                          <a:cubicBezTo>
                            <a:pt x="554" y="0"/>
                            <a:pt x="554" y="0"/>
                            <a:pt x="554" y="277"/>
                          </a:cubicBez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598" name="Freeform 1597">
                      <a:extLst>
                        <a:ext uri="{FF2B5EF4-FFF2-40B4-BE49-F238E27FC236}">
                          <a16:creationId xmlns:a16="http://schemas.microsoft.com/office/drawing/2014/main" id="{62DEC0C1-9B49-9919-246D-3F08C03EE69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830882" y="4584321"/>
                      <a:ext cx="554" cy="554"/>
                    </a:xfrm>
                    <a:custGeom>
                      <a:avLst/>
                      <a:gdLst>
                        <a:gd name="connsiteX0" fmla="*/ 555 w 554"/>
                        <a:gd name="connsiteY0" fmla="*/ 277 h 554"/>
                        <a:gd name="connsiteX1" fmla="*/ 277 w 554"/>
                        <a:gd name="connsiteY1" fmla="*/ 554 h 554"/>
                        <a:gd name="connsiteX2" fmla="*/ 0 w 554"/>
                        <a:gd name="connsiteY2" fmla="*/ 277 h 554"/>
                        <a:gd name="connsiteX3" fmla="*/ 277 w 554"/>
                        <a:gd name="connsiteY3" fmla="*/ 0 h 554"/>
                        <a:gd name="connsiteX4" fmla="*/ 555 w 554"/>
                        <a:gd name="connsiteY4" fmla="*/ 277 h 5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554" h="554">
                          <a:moveTo>
                            <a:pt x="555" y="277"/>
                          </a:moveTo>
                          <a:cubicBezTo>
                            <a:pt x="555" y="430"/>
                            <a:pt x="431" y="554"/>
                            <a:pt x="277" y="554"/>
                          </a:cubicBezTo>
                          <a:cubicBezTo>
                            <a:pt x="124" y="554"/>
                            <a:pt x="0" y="430"/>
                            <a:pt x="0" y="277"/>
                          </a:cubicBezTo>
                          <a:cubicBezTo>
                            <a:pt x="0" y="124"/>
                            <a:pt x="124" y="0"/>
                            <a:pt x="277" y="0"/>
                          </a:cubicBezTo>
                          <a:cubicBezTo>
                            <a:pt x="430" y="0"/>
                            <a:pt x="555" y="124"/>
                            <a:pt x="555" y="277"/>
                          </a:cubicBez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599" name="Freeform 1598">
                      <a:extLst>
                        <a:ext uri="{FF2B5EF4-FFF2-40B4-BE49-F238E27FC236}">
                          <a16:creationId xmlns:a16="http://schemas.microsoft.com/office/drawing/2014/main" id="{979D0712-21C1-F282-A4CA-03A4CE5EF7D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831992" y="4582381"/>
                      <a:ext cx="554" cy="554"/>
                    </a:xfrm>
                    <a:custGeom>
                      <a:avLst/>
                      <a:gdLst>
                        <a:gd name="connsiteX0" fmla="*/ 554 w 554"/>
                        <a:gd name="connsiteY0" fmla="*/ 277 h 554"/>
                        <a:gd name="connsiteX1" fmla="*/ 277 w 554"/>
                        <a:gd name="connsiteY1" fmla="*/ 554 h 554"/>
                        <a:gd name="connsiteX2" fmla="*/ 0 w 554"/>
                        <a:gd name="connsiteY2" fmla="*/ 277 h 554"/>
                        <a:gd name="connsiteX3" fmla="*/ 277 w 554"/>
                        <a:gd name="connsiteY3" fmla="*/ 0 h 554"/>
                        <a:gd name="connsiteX4" fmla="*/ 554 w 554"/>
                        <a:gd name="connsiteY4" fmla="*/ 277 h 5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554" h="554">
                          <a:moveTo>
                            <a:pt x="554" y="277"/>
                          </a:moveTo>
                          <a:cubicBezTo>
                            <a:pt x="554" y="277"/>
                            <a:pt x="554" y="554"/>
                            <a:pt x="277" y="554"/>
                          </a:cubicBezTo>
                          <a:cubicBezTo>
                            <a:pt x="0" y="554"/>
                            <a:pt x="0" y="554"/>
                            <a:pt x="0" y="277"/>
                          </a:cubicBezTo>
                          <a:cubicBezTo>
                            <a:pt x="0" y="0"/>
                            <a:pt x="0" y="0"/>
                            <a:pt x="277" y="0"/>
                          </a:cubicBezTo>
                          <a:cubicBezTo>
                            <a:pt x="554" y="0"/>
                            <a:pt x="554" y="0"/>
                            <a:pt x="554" y="277"/>
                          </a:cubicBez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600" name="Freeform 1599">
                      <a:extLst>
                        <a:ext uri="{FF2B5EF4-FFF2-40B4-BE49-F238E27FC236}">
                          <a16:creationId xmlns:a16="http://schemas.microsoft.com/office/drawing/2014/main" id="{5602A90D-A5AF-88B6-2747-1B9754B64AF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830882" y="4580718"/>
                      <a:ext cx="555" cy="554"/>
                    </a:xfrm>
                    <a:custGeom>
                      <a:avLst/>
                      <a:gdLst>
                        <a:gd name="connsiteX0" fmla="*/ 555 w 555"/>
                        <a:gd name="connsiteY0" fmla="*/ 277 h 554"/>
                        <a:gd name="connsiteX1" fmla="*/ 278 w 555"/>
                        <a:gd name="connsiteY1" fmla="*/ 554 h 554"/>
                        <a:gd name="connsiteX2" fmla="*/ 0 w 555"/>
                        <a:gd name="connsiteY2" fmla="*/ 277 h 554"/>
                        <a:gd name="connsiteX3" fmla="*/ 278 w 555"/>
                        <a:gd name="connsiteY3" fmla="*/ 0 h 554"/>
                        <a:gd name="connsiteX4" fmla="*/ 555 w 555"/>
                        <a:gd name="connsiteY4" fmla="*/ 277 h 5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555" h="554">
                          <a:moveTo>
                            <a:pt x="555" y="277"/>
                          </a:moveTo>
                          <a:cubicBezTo>
                            <a:pt x="555" y="277"/>
                            <a:pt x="555" y="554"/>
                            <a:pt x="278" y="554"/>
                          </a:cubicBezTo>
                          <a:cubicBezTo>
                            <a:pt x="0" y="554"/>
                            <a:pt x="0" y="554"/>
                            <a:pt x="0" y="277"/>
                          </a:cubicBezTo>
                          <a:cubicBezTo>
                            <a:pt x="0" y="0"/>
                            <a:pt x="0" y="0"/>
                            <a:pt x="278" y="0"/>
                          </a:cubicBezTo>
                          <a:cubicBezTo>
                            <a:pt x="555" y="0"/>
                            <a:pt x="555" y="0"/>
                            <a:pt x="555" y="277"/>
                          </a:cubicBez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601" name="Freeform 1600">
                      <a:extLst>
                        <a:ext uri="{FF2B5EF4-FFF2-40B4-BE49-F238E27FC236}">
                          <a16:creationId xmlns:a16="http://schemas.microsoft.com/office/drawing/2014/main" id="{55D89DDE-3378-6BF5-AC04-0B4439F37FB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829219" y="4578779"/>
                      <a:ext cx="554" cy="554"/>
                    </a:xfrm>
                    <a:custGeom>
                      <a:avLst/>
                      <a:gdLst>
                        <a:gd name="connsiteX0" fmla="*/ 554 w 554"/>
                        <a:gd name="connsiteY0" fmla="*/ 277 h 554"/>
                        <a:gd name="connsiteX1" fmla="*/ 277 w 554"/>
                        <a:gd name="connsiteY1" fmla="*/ 554 h 554"/>
                        <a:gd name="connsiteX2" fmla="*/ -1 w 554"/>
                        <a:gd name="connsiteY2" fmla="*/ 277 h 554"/>
                        <a:gd name="connsiteX3" fmla="*/ 277 w 554"/>
                        <a:gd name="connsiteY3" fmla="*/ 0 h 554"/>
                        <a:gd name="connsiteX4" fmla="*/ 554 w 554"/>
                        <a:gd name="connsiteY4" fmla="*/ 277 h 5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554" h="554">
                          <a:moveTo>
                            <a:pt x="554" y="277"/>
                          </a:moveTo>
                          <a:cubicBezTo>
                            <a:pt x="554" y="430"/>
                            <a:pt x="431" y="554"/>
                            <a:pt x="277" y="554"/>
                          </a:cubicBezTo>
                          <a:cubicBezTo>
                            <a:pt x="124" y="554"/>
                            <a:pt x="-1" y="430"/>
                            <a:pt x="-1" y="277"/>
                          </a:cubicBezTo>
                          <a:cubicBezTo>
                            <a:pt x="-1" y="124"/>
                            <a:pt x="123" y="0"/>
                            <a:pt x="277" y="0"/>
                          </a:cubicBezTo>
                          <a:cubicBezTo>
                            <a:pt x="430" y="0"/>
                            <a:pt x="554" y="124"/>
                            <a:pt x="554" y="277"/>
                          </a:cubicBez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602" name="Freeform 1601">
                      <a:extLst>
                        <a:ext uri="{FF2B5EF4-FFF2-40B4-BE49-F238E27FC236}">
                          <a16:creationId xmlns:a16="http://schemas.microsoft.com/office/drawing/2014/main" id="{4B47B5BD-E8EC-0FE1-5A85-F3C168B2E5F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828110" y="4578502"/>
                      <a:ext cx="555" cy="554"/>
                    </a:xfrm>
                    <a:custGeom>
                      <a:avLst/>
                      <a:gdLst>
                        <a:gd name="connsiteX0" fmla="*/ 555 w 555"/>
                        <a:gd name="connsiteY0" fmla="*/ 277 h 554"/>
                        <a:gd name="connsiteX1" fmla="*/ 278 w 555"/>
                        <a:gd name="connsiteY1" fmla="*/ 554 h 554"/>
                        <a:gd name="connsiteX2" fmla="*/ 0 w 555"/>
                        <a:gd name="connsiteY2" fmla="*/ 277 h 554"/>
                        <a:gd name="connsiteX3" fmla="*/ 278 w 555"/>
                        <a:gd name="connsiteY3" fmla="*/ 0 h 554"/>
                        <a:gd name="connsiteX4" fmla="*/ 555 w 555"/>
                        <a:gd name="connsiteY4" fmla="*/ 277 h 5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555" h="554">
                          <a:moveTo>
                            <a:pt x="555" y="277"/>
                          </a:moveTo>
                          <a:cubicBezTo>
                            <a:pt x="555" y="277"/>
                            <a:pt x="555" y="554"/>
                            <a:pt x="278" y="554"/>
                          </a:cubicBezTo>
                          <a:cubicBezTo>
                            <a:pt x="0" y="554"/>
                            <a:pt x="0" y="554"/>
                            <a:pt x="0" y="277"/>
                          </a:cubicBezTo>
                          <a:cubicBezTo>
                            <a:pt x="0" y="0"/>
                            <a:pt x="0" y="0"/>
                            <a:pt x="278" y="0"/>
                          </a:cubicBezTo>
                          <a:cubicBezTo>
                            <a:pt x="555" y="0"/>
                            <a:pt x="555" y="0"/>
                            <a:pt x="555" y="277"/>
                          </a:cubicBez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603" name="Freeform 1602">
                      <a:extLst>
                        <a:ext uri="{FF2B5EF4-FFF2-40B4-BE49-F238E27FC236}">
                          <a16:creationId xmlns:a16="http://schemas.microsoft.com/office/drawing/2014/main" id="{5325374D-E365-B51B-2735-18EA7A206E5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829774" y="4577116"/>
                      <a:ext cx="554" cy="1108"/>
                    </a:xfrm>
                    <a:custGeom>
                      <a:avLst/>
                      <a:gdLst>
                        <a:gd name="connsiteX0" fmla="*/ 554 w 554"/>
                        <a:gd name="connsiteY0" fmla="*/ 554 h 1108"/>
                        <a:gd name="connsiteX1" fmla="*/ 277 w 554"/>
                        <a:gd name="connsiteY1" fmla="*/ 1108 h 1108"/>
                        <a:gd name="connsiteX2" fmla="*/ -1 w 554"/>
                        <a:gd name="connsiteY2" fmla="*/ 554 h 1108"/>
                        <a:gd name="connsiteX3" fmla="*/ 277 w 554"/>
                        <a:gd name="connsiteY3" fmla="*/ 0 h 1108"/>
                        <a:gd name="connsiteX4" fmla="*/ 554 w 554"/>
                        <a:gd name="connsiteY4" fmla="*/ 554 h 110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554" h="1108">
                          <a:moveTo>
                            <a:pt x="554" y="554"/>
                          </a:moveTo>
                          <a:cubicBezTo>
                            <a:pt x="554" y="860"/>
                            <a:pt x="430" y="1108"/>
                            <a:pt x="277" y="1108"/>
                          </a:cubicBezTo>
                          <a:cubicBezTo>
                            <a:pt x="124" y="1108"/>
                            <a:pt x="-1" y="860"/>
                            <a:pt x="-1" y="554"/>
                          </a:cubicBezTo>
                          <a:cubicBezTo>
                            <a:pt x="-1" y="248"/>
                            <a:pt x="123" y="0"/>
                            <a:pt x="277" y="0"/>
                          </a:cubicBezTo>
                          <a:cubicBezTo>
                            <a:pt x="430" y="0"/>
                            <a:pt x="554" y="248"/>
                            <a:pt x="554" y="554"/>
                          </a:cubicBez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604" name="Freeform 1603">
                      <a:extLst>
                        <a:ext uri="{FF2B5EF4-FFF2-40B4-BE49-F238E27FC236}">
                          <a16:creationId xmlns:a16="http://schemas.microsoft.com/office/drawing/2014/main" id="{325998D6-6C2E-AB06-520B-81707059226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828110" y="4577393"/>
                      <a:ext cx="2772" cy="2771"/>
                    </a:xfrm>
                    <a:custGeom>
                      <a:avLst/>
                      <a:gdLst>
                        <a:gd name="connsiteX0" fmla="*/ 0 w 2772"/>
                        <a:gd name="connsiteY0" fmla="*/ 0 h 2771"/>
                        <a:gd name="connsiteX1" fmla="*/ 0 w 2772"/>
                        <a:gd name="connsiteY1" fmla="*/ 0 h 2771"/>
                        <a:gd name="connsiteX2" fmla="*/ 0 w 2772"/>
                        <a:gd name="connsiteY2" fmla="*/ 0 h 2771"/>
                        <a:gd name="connsiteX3" fmla="*/ 0 w 2772"/>
                        <a:gd name="connsiteY3" fmla="*/ 0 h 2771"/>
                        <a:gd name="connsiteX4" fmla="*/ 0 w 2772"/>
                        <a:gd name="connsiteY4" fmla="*/ 0 h 277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772" h="2771">
                          <a:moveTo>
                            <a:pt x="0" y="0"/>
                          </a:move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605" name="Freeform 1604">
                      <a:extLst>
                        <a:ext uri="{FF2B5EF4-FFF2-40B4-BE49-F238E27FC236}">
                          <a16:creationId xmlns:a16="http://schemas.microsoft.com/office/drawing/2014/main" id="{AA8B5EE6-BFA7-2004-3667-B07AF62A8BE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827279" y="4576285"/>
                      <a:ext cx="554" cy="1108"/>
                    </a:xfrm>
                    <a:custGeom>
                      <a:avLst/>
                      <a:gdLst>
                        <a:gd name="connsiteX0" fmla="*/ 554 w 554"/>
                        <a:gd name="connsiteY0" fmla="*/ 554 h 1108"/>
                        <a:gd name="connsiteX1" fmla="*/ 277 w 554"/>
                        <a:gd name="connsiteY1" fmla="*/ 1109 h 1108"/>
                        <a:gd name="connsiteX2" fmla="*/ 0 w 554"/>
                        <a:gd name="connsiteY2" fmla="*/ 554 h 1108"/>
                        <a:gd name="connsiteX3" fmla="*/ 277 w 554"/>
                        <a:gd name="connsiteY3" fmla="*/ 0 h 1108"/>
                        <a:gd name="connsiteX4" fmla="*/ 554 w 554"/>
                        <a:gd name="connsiteY4" fmla="*/ 554 h 110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554" h="1108">
                          <a:moveTo>
                            <a:pt x="554" y="554"/>
                          </a:moveTo>
                          <a:cubicBezTo>
                            <a:pt x="554" y="554"/>
                            <a:pt x="554" y="1109"/>
                            <a:pt x="277" y="1109"/>
                          </a:cubicBezTo>
                          <a:cubicBezTo>
                            <a:pt x="0" y="1109"/>
                            <a:pt x="0" y="1109"/>
                            <a:pt x="0" y="554"/>
                          </a:cubicBezTo>
                          <a:cubicBezTo>
                            <a:pt x="0" y="0"/>
                            <a:pt x="0" y="0"/>
                            <a:pt x="277" y="0"/>
                          </a:cubicBezTo>
                          <a:cubicBezTo>
                            <a:pt x="554" y="0"/>
                            <a:pt x="554" y="0"/>
                            <a:pt x="554" y="554"/>
                          </a:cubicBez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606" name="Freeform 1605">
                      <a:extLst>
                        <a:ext uri="{FF2B5EF4-FFF2-40B4-BE49-F238E27FC236}">
                          <a16:creationId xmlns:a16="http://schemas.microsoft.com/office/drawing/2014/main" id="{A6AD6C6B-5DF4-5CE1-9ADE-74A5D33E56A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828387" y="4576285"/>
                      <a:ext cx="2772" cy="2771"/>
                    </a:xfrm>
                    <a:custGeom>
                      <a:avLst/>
                      <a:gdLst>
                        <a:gd name="connsiteX0" fmla="*/ 0 w 2772"/>
                        <a:gd name="connsiteY0" fmla="*/ 0 h 2771"/>
                        <a:gd name="connsiteX1" fmla="*/ 0 w 2772"/>
                        <a:gd name="connsiteY1" fmla="*/ 0 h 2771"/>
                        <a:gd name="connsiteX2" fmla="*/ 0 w 2772"/>
                        <a:gd name="connsiteY2" fmla="*/ 0 h 2771"/>
                        <a:gd name="connsiteX3" fmla="*/ 0 w 2772"/>
                        <a:gd name="connsiteY3" fmla="*/ 0 h 2771"/>
                        <a:gd name="connsiteX4" fmla="*/ 0 w 2772"/>
                        <a:gd name="connsiteY4" fmla="*/ 0 h 277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772" h="2771">
                          <a:moveTo>
                            <a:pt x="0" y="0"/>
                          </a:move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607" name="Freeform 1606">
                      <a:extLst>
                        <a:ext uri="{FF2B5EF4-FFF2-40B4-BE49-F238E27FC236}">
                          <a16:creationId xmlns:a16="http://schemas.microsoft.com/office/drawing/2014/main" id="{4BBBE057-DBCE-71F5-B58E-B2ED17F52D7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827556" y="4575453"/>
                      <a:ext cx="554" cy="2771"/>
                    </a:xfrm>
                    <a:custGeom>
                      <a:avLst/>
                      <a:gdLst>
                        <a:gd name="connsiteX0" fmla="*/ 554 w 554"/>
                        <a:gd name="connsiteY0" fmla="*/ 0 h 2771"/>
                        <a:gd name="connsiteX1" fmla="*/ 278 w 554"/>
                        <a:gd name="connsiteY1" fmla="*/ 0 h 2771"/>
                        <a:gd name="connsiteX2" fmla="*/ 0 w 554"/>
                        <a:gd name="connsiteY2" fmla="*/ 0 h 2771"/>
                        <a:gd name="connsiteX3" fmla="*/ 278 w 554"/>
                        <a:gd name="connsiteY3" fmla="*/ 0 h 2771"/>
                        <a:gd name="connsiteX4" fmla="*/ 554 w 554"/>
                        <a:gd name="connsiteY4" fmla="*/ 0 h 277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554" h="2771">
                          <a:moveTo>
                            <a:pt x="554" y="0"/>
                          </a:moveTo>
                          <a:cubicBezTo>
                            <a:pt x="554" y="0"/>
                            <a:pt x="554" y="0"/>
                            <a:pt x="278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278" y="0"/>
                          </a:cubicBezTo>
                          <a:cubicBezTo>
                            <a:pt x="554" y="0"/>
                            <a:pt x="554" y="0"/>
                            <a:pt x="554" y="0"/>
                          </a:cubicBez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608" name="Freeform 1607">
                      <a:extLst>
                        <a:ext uri="{FF2B5EF4-FFF2-40B4-BE49-F238E27FC236}">
                          <a16:creationId xmlns:a16="http://schemas.microsoft.com/office/drawing/2014/main" id="{7ECA4569-44A5-BD30-E0C7-964049177B2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825893" y="4577670"/>
                      <a:ext cx="554" cy="554"/>
                    </a:xfrm>
                    <a:custGeom>
                      <a:avLst/>
                      <a:gdLst>
                        <a:gd name="connsiteX0" fmla="*/ 554 w 554"/>
                        <a:gd name="connsiteY0" fmla="*/ 277 h 554"/>
                        <a:gd name="connsiteX1" fmla="*/ 277 w 554"/>
                        <a:gd name="connsiteY1" fmla="*/ 554 h 554"/>
                        <a:gd name="connsiteX2" fmla="*/ 0 w 554"/>
                        <a:gd name="connsiteY2" fmla="*/ 277 h 554"/>
                        <a:gd name="connsiteX3" fmla="*/ 277 w 554"/>
                        <a:gd name="connsiteY3" fmla="*/ 0 h 554"/>
                        <a:gd name="connsiteX4" fmla="*/ 554 w 554"/>
                        <a:gd name="connsiteY4" fmla="*/ 277 h 5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554" h="554">
                          <a:moveTo>
                            <a:pt x="554" y="277"/>
                          </a:moveTo>
                          <a:cubicBezTo>
                            <a:pt x="554" y="277"/>
                            <a:pt x="554" y="554"/>
                            <a:pt x="277" y="554"/>
                          </a:cubicBezTo>
                          <a:cubicBezTo>
                            <a:pt x="0" y="554"/>
                            <a:pt x="0" y="554"/>
                            <a:pt x="0" y="277"/>
                          </a:cubicBezTo>
                          <a:cubicBezTo>
                            <a:pt x="0" y="0"/>
                            <a:pt x="0" y="0"/>
                            <a:pt x="277" y="0"/>
                          </a:cubicBezTo>
                          <a:cubicBezTo>
                            <a:pt x="554" y="0"/>
                            <a:pt x="554" y="0"/>
                            <a:pt x="554" y="277"/>
                          </a:cubicBez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609" name="Freeform 1608">
                      <a:extLst>
                        <a:ext uri="{FF2B5EF4-FFF2-40B4-BE49-F238E27FC236}">
                          <a16:creationId xmlns:a16="http://schemas.microsoft.com/office/drawing/2014/main" id="{1FB43D99-F462-E0DE-76F4-1C9A68B2F5A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823675" y="4577393"/>
                      <a:ext cx="1940" cy="954"/>
                    </a:xfrm>
                    <a:custGeom>
                      <a:avLst/>
                      <a:gdLst>
                        <a:gd name="connsiteX0" fmla="*/ 0 w 1940"/>
                        <a:gd name="connsiteY0" fmla="*/ 831 h 954"/>
                        <a:gd name="connsiteX1" fmla="*/ 832 w 1940"/>
                        <a:gd name="connsiteY1" fmla="*/ 831 h 954"/>
                        <a:gd name="connsiteX2" fmla="*/ 1941 w 1940"/>
                        <a:gd name="connsiteY2" fmla="*/ 554 h 954"/>
                        <a:gd name="connsiteX3" fmla="*/ 1386 w 1940"/>
                        <a:gd name="connsiteY3" fmla="*/ 0 h 954"/>
                        <a:gd name="connsiteX4" fmla="*/ 0 w 1940"/>
                        <a:gd name="connsiteY4" fmla="*/ 831 h 954"/>
                        <a:gd name="connsiteX5" fmla="*/ 277 w 1940"/>
                        <a:gd name="connsiteY5" fmla="*/ 831 h 9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940" h="954">
                          <a:moveTo>
                            <a:pt x="0" y="831"/>
                          </a:moveTo>
                          <a:cubicBezTo>
                            <a:pt x="0" y="831"/>
                            <a:pt x="0" y="831"/>
                            <a:pt x="832" y="831"/>
                          </a:cubicBezTo>
                          <a:cubicBezTo>
                            <a:pt x="1386" y="831"/>
                            <a:pt x="1941" y="831"/>
                            <a:pt x="1941" y="554"/>
                          </a:cubicBezTo>
                          <a:cubicBezTo>
                            <a:pt x="1941" y="277"/>
                            <a:pt x="1663" y="0"/>
                            <a:pt x="1386" y="0"/>
                          </a:cubicBezTo>
                          <a:cubicBezTo>
                            <a:pt x="1109" y="0"/>
                            <a:pt x="0" y="554"/>
                            <a:pt x="0" y="831"/>
                          </a:cubicBezTo>
                          <a:cubicBezTo>
                            <a:pt x="0" y="1109"/>
                            <a:pt x="277" y="831"/>
                            <a:pt x="277" y="831"/>
                          </a:cubicBez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610" name="Freeform 1609">
                      <a:extLst>
                        <a:ext uri="{FF2B5EF4-FFF2-40B4-BE49-F238E27FC236}">
                          <a16:creationId xmlns:a16="http://schemas.microsoft.com/office/drawing/2014/main" id="{BFDEB47F-99DB-6F4E-3445-8F82CC0A284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823813" y="4575951"/>
                      <a:ext cx="1045" cy="943"/>
                    </a:xfrm>
                    <a:custGeom>
                      <a:avLst/>
                      <a:gdLst>
                        <a:gd name="connsiteX0" fmla="*/ 970 w 1045"/>
                        <a:gd name="connsiteY0" fmla="*/ 611 h 943"/>
                        <a:gd name="connsiteX1" fmla="*/ 416 w 1045"/>
                        <a:gd name="connsiteY1" fmla="*/ 57 h 943"/>
                        <a:gd name="connsiteX2" fmla="*/ 416 w 1045"/>
                        <a:gd name="connsiteY2" fmla="*/ 888 h 943"/>
                        <a:gd name="connsiteX3" fmla="*/ 970 w 1045"/>
                        <a:gd name="connsiteY3" fmla="*/ 611 h 94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1045" h="943">
                          <a:moveTo>
                            <a:pt x="970" y="611"/>
                          </a:moveTo>
                          <a:cubicBezTo>
                            <a:pt x="970" y="611"/>
                            <a:pt x="970" y="-221"/>
                            <a:pt x="416" y="57"/>
                          </a:cubicBezTo>
                          <a:cubicBezTo>
                            <a:pt x="-139" y="334"/>
                            <a:pt x="-139" y="1165"/>
                            <a:pt x="416" y="888"/>
                          </a:cubicBezTo>
                          <a:cubicBezTo>
                            <a:pt x="693" y="888"/>
                            <a:pt x="1248" y="888"/>
                            <a:pt x="970" y="611"/>
                          </a:cubicBez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611" name="Freeform 1610">
                      <a:extLst>
                        <a:ext uri="{FF2B5EF4-FFF2-40B4-BE49-F238E27FC236}">
                          <a16:creationId xmlns:a16="http://schemas.microsoft.com/office/drawing/2014/main" id="{29BB29AE-A2F6-8B64-BDE5-1BF30821B3B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825061" y="4575522"/>
                      <a:ext cx="800" cy="1285"/>
                    </a:xfrm>
                    <a:custGeom>
                      <a:avLst/>
                      <a:gdLst>
                        <a:gd name="connsiteX0" fmla="*/ 554 w 800"/>
                        <a:gd name="connsiteY0" fmla="*/ 1039 h 1285"/>
                        <a:gd name="connsiteX1" fmla="*/ 554 w 800"/>
                        <a:gd name="connsiteY1" fmla="*/ 762 h 1285"/>
                        <a:gd name="connsiteX2" fmla="*/ 554 w 800"/>
                        <a:gd name="connsiteY2" fmla="*/ 208 h 1285"/>
                        <a:gd name="connsiteX3" fmla="*/ 0 w 800"/>
                        <a:gd name="connsiteY3" fmla="*/ 208 h 1285"/>
                        <a:gd name="connsiteX4" fmla="*/ 0 w 800"/>
                        <a:gd name="connsiteY4" fmla="*/ 1039 h 1285"/>
                        <a:gd name="connsiteX5" fmla="*/ 277 w 800"/>
                        <a:gd name="connsiteY5" fmla="*/ 1039 h 128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800" h="1285">
                          <a:moveTo>
                            <a:pt x="554" y="1039"/>
                          </a:moveTo>
                          <a:cubicBezTo>
                            <a:pt x="554" y="1039"/>
                            <a:pt x="554" y="1039"/>
                            <a:pt x="554" y="762"/>
                          </a:cubicBezTo>
                          <a:cubicBezTo>
                            <a:pt x="554" y="762"/>
                            <a:pt x="1109" y="762"/>
                            <a:pt x="554" y="208"/>
                          </a:cubicBezTo>
                          <a:cubicBezTo>
                            <a:pt x="554" y="-69"/>
                            <a:pt x="554" y="-69"/>
                            <a:pt x="0" y="208"/>
                          </a:cubicBezTo>
                          <a:cubicBezTo>
                            <a:pt x="0" y="208"/>
                            <a:pt x="0" y="762"/>
                            <a:pt x="0" y="1039"/>
                          </a:cubicBezTo>
                          <a:cubicBezTo>
                            <a:pt x="0" y="1039"/>
                            <a:pt x="277" y="1594"/>
                            <a:pt x="277" y="1039"/>
                          </a:cubicBez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612" name="Freeform 1611">
                      <a:extLst>
                        <a:ext uri="{FF2B5EF4-FFF2-40B4-BE49-F238E27FC236}">
                          <a16:creationId xmlns:a16="http://schemas.microsoft.com/office/drawing/2014/main" id="{3F7C004F-F1C5-CA9F-56D4-FD1B6D6AD5F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825572" y="4574375"/>
                      <a:ext cx="1151" cy="1632"/>
                    </a:xfrm>
                    <a:custGeom>
                      <a:avLst/>
                      <a:gdLst>
                        <a:gd name="connsiteX0" fmla="*/ 875 w 1151"/>
                        <a:gd name="connsiteY0" fmla="*/ 1355 h 1632"/>
                        <a:gd name="connsiteX1" fmla="*/ 320 w 1151"/>
                        <a:gd name="connsiteY1" fmla="*/ 801 h 1632"/>
                        <a:gd name="connsiteX2" fmla="*/ 320 w 1151"/>
                        <a:gd name="connsiteY2" fmla="*/ 246 h 1632"/>
                        <a:gd name="connsiteX3" fmla="*/ 1152 w 1151"/>
                        <a:gd name="connsiteY3" fmla="*/ 246 h 1632"/>
                        <a:gd name="connsiteX4" fmla="*/ 1152 w 1151"/>
                        <a:gd name="connsiteY4" fmla="*/ 1078 h 1632"/>
                        <a:gd name="connsiteX5" fmla="*/ 1152 w 1151"/>
                        <a:gd name="connsiteY5" fmla="*/ 1632 h 1632"/>
                        <a:gd name="connsiteX6" fmla="*/ 597 w 1151"/>
                        <a:gd name="connsiteY6" fmla="*/ 1632 h 16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1151" h="1632">
                          <a:moveTo>
                            <a:pt x="875" y="1355"/>
                          </a:moveTo>
                          <a:cubicBezTo>
                            <a:pt x="875" y="1355"/>
                            <a:pt x="597" y="801"/>
                            <a:pt x="320" y="801"/>
                          </a:cubicBezTo>
                          <a:cubicBezTo>
                            <a:pt x="43" y="801"/>
                            <a:pt x="-235" y="801"/>
                            <a:pt x="320" y="246"/>
                          </a:cubicBezTo>
                          <a:cubicBezTo>
                            <a:pt x="320" y="246"/>
                            <a:pt x="1152" y="-308"/>
                            <a:pt x="1152" y="246"/>
                          </a:cubicBezTo>
                          <a:cubicBezTo>
                            <a:pt x="1152" y="801"/>
                            <a:pt x="1152" y="801"/>
                            <a:pt x="1152" y="1078"/>
                          </a:cubicBezTo>
                          <a:cubicBezTo>
                            <a:pt x="1152" y="1355"/>
                            <a:pt x="1152" y="1632"/>
                            <a:pt x="1152" y="1632"/>
                          </a:cubicBezTo>
                          <a:cubicBezTo>
                            <a:pt x="1152" y="1632"/>
                            <a:pt x="1152" y="1632"/>
                            <a:pt x="597" y="1632"/>
                          </a:cubicBez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613" name="Freeform 1612">
                      <a:extLst>
                        <a:ext uri="{FF2B5EF4-FFF2-40B4-BE49-F238E27FC236}">
                          <a16:creationId xmlns:a16="http://schemas.microsoft.com/office/drawing/2014/main" id="{0241B4EC-D184-2029-21D6-58F31BBB21B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827759" y="4574067"/>
                      <a:ext cx="2137" cy="2217"/>
                    </a:xfrm>
                    <a:custGeom>
                      <a:avLst/>
                      <a:gdLst>
                        <a:gd name="connsiteX0" fmla="*/ 906 w 2137"/>
                        <a:gd name="connsiteY0" fmla="*/ 1386 h 2217"/>
                        <a:gd name="connsiteX1" fmla="*/ 906 w 2137"/>
                        <a:gd name="connsiteY1" fmla="*/ 554 h 2217"/>
                        <a:gd name="connsiteX2" fmla="*/ 74 w 2137"/>
                        <a:gd name="connsiteY2" fmla="*/ 0 h 2217"/>
                        <a:gd name="connsiteX3" fmla="*/ 1183 w 2137"/>
                        <a:gd name="connsiteY3" fmla="*/ 0 h 2217"/>
                        <a:gd name="connsiteX4" fmla="*/ 2014 w 2137"/>
                        <a:gd name="connsiteY4" fmla="*/ 1109 h 2217"/>
                        <a:gd name="connsiteX5" fmla="*/ 2014 w 2137"/>
                        <a:gd name="connsiteY5" fmla="*/ 1663 h 2217"/>
                        <a:gd name="connsiteX6" fmla="*/ 2014 w 2137"/>
                        <a:gd name="connsiteY6" fmla="*/ 2217 h 2217"/>
                        <a:gd name="connsiteX7" fmla="*/ 1183 w 2137"/>
                        <a:gd name="connsiteY7" fmla="*/ 2217 h 2217"/>
                        <a:gd name="connsiteX8" fmla="*/ 1183 w 2137"/>
                        <a:gd name="connsiteY8" fmla="*/ 1386 h 221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2137" h="2217">
                          <a:moveTo>
                            <a:pt x="906" y="1386"/>
                          </a:moveTo>
                          <a:cubicBezTo>
                            <a:pt x="906" y="1386"/>
                            <a:pt x="1460" y="1109"/>
                            <a:pt x="906" y="554"/>
                          </a:cubicBezTo>
                          <a:cubicBezTo>
                            <a:pt x="351" y="0"/>
                            <a:pt x="-204" y="0"/>
                            <a:pt x="74" y="0"/>
                          </a:cubicBezTo>
                          <a:cubicBezTo>
                            <a:pt x="74" y="0"/>
                            <a:pt x="906" y="0"/>
                            <a:pt x="1183" y="0"/>
                          </a:cubicBezTo>
                          <a:cubicBezTo>
                            <a:pt x="1460" y="0"/>
                            <a:pt x="2292" y="832"/>
                            <a:pt x="2014" y="1109"/>
                          </a:cubicBezTo>
                          <a:cubicBezTo>
                            <a:pt x="2014" y="1386"/>
                            <a:pt x="2014" y="1386"/>
                            <a:pt x="2014" y="1663"/>
                          </a:cubicBezTo>
                          <a:cubicBezTo>
                            <a:pt x="2014" y="1663"/>
                            <a:pt x="2292" y="2217"/>
                            <a:pt x="2014" y="2217"/>
                          </a:cubicBezTo>
                          <a:cubicBezTo>
                            <a:pt x="1460" y="2217"/>
                            <a:pt x="1183" y="2217"/>
                            <a:pt x="1183" y="2217"/>
                          </a:cubicBezTo>
                          <a:cubicBezTo>
                            <a:pt x="1183" y="1940"/>
                            <a:pt x="1183" y="1663"/>
                            <a:pt x="1183" y="1386"/>
                          </a:cubicBez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614" name="Freeform 1613">
                      <a:extLst>
                        <a:ext uri="{FF2B5EF4-FFF2-40B4-BE49-F238E27FC236}">
                          <a16:creationId xmlns:a16="http://schemas.microsoft.com/office/drawing/2014/main" id="{DBAA610E-C21B-FBC4-3792-8C345B29C2B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831160" y="4575730"/>
                      <a:ext cx="554" cy="554"/>
                    </a:xfrm>
                    <a:custGeom>
                      <a:avLst/>
                      <a:gdLst>
                        <a:gd name="connsiteX0" fmla="*/ 554 w 554"/>
                        <a:gd name="connsiteY0" fmla="*/ 277 h 554"/>
                        <a:gd name="connsiteX1" fmla="*/ 278 w 554"/>
                        <a:gd name="connsiteY1" fmla="*/ 554 h 554"/>
                        <a:gd name="connsiteX2" fmla="*/ 0 w 554"/>
                        <a:gd name="connsiteY2" fmla="*/ 277 h 554"/>
                        <a:gd name="connsiteX3" fmla="*/ 278 w 554"/>
                        <a:gd name="connsiteY3" fmla="*/ 0 h 554"/>
                        <a:gd name="connsiteX4" fmla="*/ 554 w 554"/>
                        <a:gd name="connsiteY4" fmla="*/ 277 h 5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554" h="554">
                          <a:moveTo>
                            <a:pt x="554" y="277"/>
                          </a:moveTo>
                          <a:cubicBezTo>
                            <a:pt x="554" y="277"/>
                            <a:pt x="554" y="554"/>
                            <a:pt x="278" y="554"/>
                          </a:cubicBezTo>
                          <a:cubicBezTo>
                            <a:pt x="0" y="554"/>
                            <a:pt x="0" y="554"/>
                            <a:pt x="0" y="277"/>
                          </a:cubicBezTo>
                          <a:cubicBezTo>
                            <a:pt x="0" y="0"/>
                            <a:pt x="0" y="0"/>
                            <a:pt x="278" y="0"/>
                          </a:cubicBezTo>
                          <a:cubicBezTo>
                            <a:pt x="554" y="0"/>
                            <a:pt x="554" y="0"/>
                            <a:pt x="554" y="277"/>
                          </a:cubicBez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615" name="Freeform 1614">
                      <a:extLst>
                        <a:ext uri="{FF2B5EF4-FFF2-40B4-BE49-F238E27FC236}">
                          <a16:creationId xmlns:a16="http://schemas.microsoft.com/office/drawing/2014/main" id="{FCE514F4-71FA-ECE1-84B9-AF62A8C02A5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822565" y="4574899"/>
                      <a:ext cx="2772" cy="554"/>
                    </a:xfrm>
                    <a:custGeom>
                      <a:avLst/>
                      <a:gdLst>
                        <a:gd name="connsiteX0" fmla="*/ 0 w 2772"/>
                        <a:gd name="connsiteY0" fmla="*/ 277 h 554"/>
                        <a:gd name="connsiteX1" fmla="*/ 0 w 2772"/>
                        <a:gd name="connsiteY1" fmla="*/ 554 h 554"/>
                        <a:gd name="connsiteX2" fmla="*/ 0 w 2772"/>
                        <a:gd name="connsiteY2" fmla="*/ 277 h 554"/>
                        <a:gd name="connsiteX3" fmla="*/ 0 w 2772"/>
                        <a:gd name="connsiteY3" fmla="*/ 0 h 554"/>
                        <a:gd name="connsiteX4" fmla="*/ 0 w 2772"/>
                        <a:gd name="connsiteY4" fmla="*/ 277 h 5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772" h="554">
                          <a:moveTo>
                            <a:pt x="0" y="277"/>
                          </a:moveTo>
                          <a:cubicBezTo>
                            <a:pt x="0" y="277"/>
                            <a:pt x="0" y="554"/>
                            <a:pt x="0" y="554"/>
                          </a:cubicBezTo>
                          <a:cubicBezTo>
                            <a:pt x="0" y="554"/>
                            <a:pt x="0" y="554"/>
                            <a:pt x="0" y="277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277"/>
                          </a:cubicBez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616" name="Freeform 1615">
                      <a:extLst>
                        <a:ext uri="{FF2B5EF4-FFF2-40B4-BE49-F238E27FC236}">
                          <a16:creationId xmlns:a16="http://schemas.microsoft.com/office/drawing/2014/main" id="{91E81430-32D6-2EBA-D232-49965803A13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822011" y="4576007"/>
                      <a:ext cx="2772" cy="2771"/>
                    </a:xfrm>
                    <a:custGeom>
                      <a:avLst/>
                      <a:gdLst>
                        <a:gd name="connsiteX0" fmla="*/ 0 w 2772"/>
                        <a:gd name="connsiteY0" fmla="*/ 0 h 2771"/>
                        <a:gd name="connsiteX1" fmla="*/ 0 w 2772"/>
                        <a:gd name="connsiteY1" fmla="*/ 0 h 2771"/>
                        <a:gd name="connsiteX2" fmla="*/ 0 w 2772"/>
                        <a:gd name="connsiteY2" fmla="*/ 0 h 2771"/>
                        <a:gd name="connsiteX3" fmla="*/ 0 w 2772"/>
                        <a:gd name="connsiteY3" fmla="*/ 0 h 2771"/>
                        <a:gd name="connsiteX4" fmla="*/ 0 w 2772"/>
                        <a:gd name="connsiteY4" fmla="*/ 0 h 277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772" h="2771">
                          <a:moveTo>
                            <a:pt x="0" y="0"/>
                          </a:move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617" name="Freeform 1616">
                      <a:extLst>
                        <a:ext uri="{FF2B5EF4-FFF2-40B4-BE49-F238E27FC236}">
                          <a16:creationId xmlns:a16="http://schemas.microsoft.com/office/drawing/2014/main" id="{5DAC2DB8-8EAA-3C03-2582-0DCA150073C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822565" y="4575730"/>
                      <a:ext cx="2772" cy="554"/>
                    </a:xfrm>
                    <a:custGeom>
                      <a:avLst/>
                      <a:gdLst>
                        <a:gd name="connsiteX0" fmla="*/ 0 w 2772"/>
                        <a:gd name="connsiteY0" fmla="*/ 277 h 554"/>
                        <a:gd name="connsiteX1" fmla="*/ 0 w 2772"/>
                        <a:gd name="connsiteY1" fmla="*/ 554 h 554"/>
                        <a:gd name="connsiteX2" fmla="*/ 0 w 2772"/>
                        <a:gd name="connsiteY2" fmla="*/ 277 h 554"/>
                        <a:gd name="connsiteX3" fmla="*/ 0 w 2772"/>
                        <a:gd name="connsiteY3" fmla="*/ 0 h 554"/>
                        <a:gd name="connsiteX4" fmla="*/ 0 w 2772"/>
                        <a:gd name="connsiteY4" fmla="*/ 277 h 5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772" h="554">
                          <a:moveTo>
                            <a:pt x="0" y="277"/>
                          </a:moveTo>
                          <a:cubicBezTo>
                            <a:pt x="0" y="277"/>
                            <a:pt x="0" y="554"/>
                            <a:pt x="0" y="554"/>
                          </a:cubicBezTo>
                          <a:cubicBezTo>
                            <a:pt x="0" y="554"/>
                            <a:pt x="0" y="554"/>
                            <a:pt x="0" y="277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277"/>
                          </a:cubicBez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618" name="Freeform 1617">
                      <a:extLst>
                        <a:ext uri="{FF2B5EF4-FFF2-40B4-BE49-F238E27FC236}">
                          <a16:creationId xmlns:a16="http://schemas.microsoft.com/office/drawing/2014/main" id="{A36101BF-E81E-12F4-6C72-58E6DF19DE9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823120" y="4573113"/>
                      <a:ext cx="2494" cy="2526"/>
                    </a:xfrm>
                    <a:custGeom>
                      <a:avLst/>
                      <a:gdLst>
                        <a:gd name="connsiteX0" fmla="*/ 277 w 2494"/>
                        <a:gd name="connsiteY0" fmla="*/ 2063 h 2526"/>
                        <a:gd name="connsiteX1" fmla="*/ 1386 w 2494"/>
                        <a:gd name="connsiteY1" fmla="*/ 677 h 2526"/>
                        <a:gd name="connsiteX2" fmla="*/ 2495 w 2494"/>
                        <a:gd name="connsiteY2" fmla="*/ 123 h 2526"/>
                        <a:gd name="connsiteX3" fmla="*/ 1109 w 2494"/>
                        <a:gd name="connsiteY3" fmla="*/ 123 h 2526"/>
                        <a:gd name="connsiteX4" fmla="*/ 0 w 2494"/>
                        <a:gd name="connsiteY4" fmla="*/ 954 h 2526"/>
                        <a:gd name="connsiteX5" fmla="*/ 0 w 2494"/>
                        <a:gd name="connsiteY5" fmla="*/ 1786 h 2526"/>
                        <a:gd name="connsiteX6" fmla="*/ 0 w 2494"/>
                        <a:gd name="connsiteY6" fmla="*/ 2340 h 252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2494" h="2526">
                          <a:moveTo>
                            <a:pt x="277" y="2063"/>
                          </a:moveTo>
                          <a:cubicBezTo>
                            <a:pt x="277" y="2063"/>
                            <a:pt x="831" y="954"/>
                            <a:pt x="1386" y="677"/>
                          </a:cubicBezTo>
                          <a:cubicBezTo>
                            <a:pt x="1941" y="400"/>
                            <a:pt x="2495" y="400"/>
                            <a:pt x="2495" y="123"/>
                          </a:cubicBezTo>
                          <a:cubicBezTo>
                            <a:pt x="2495" y="123"/>
                            <a:pt x="1663" y="-154"/>
                            <a:pt x="1109" y="123"/>
                          </a:cubicBezTo>
                          <a:cubicBezTo>
                            <a:pt x="554" y="400"/>
                            <a:pt x="0" y="400"/>
                            <a:pt x="0" y="954"/>
                          </a:cubicBezTo>
                          <a:cubicBezTo>
                            <a:pt x="0" y="1232"/>
                            <a:pt x="0" y="1509"/>
                            <a:pt x="0" y="1786"/>
                          </a:cubicBezTo>
                          <a:cubicBezTo>
                            <a:pt x="0" y="2063"/>
                            <a:pt x="0" y="2894"/>
                            <a:pt x="0" y="2340"/>
                          </a:cubicBez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619" name="Freeform 1618">
                      <a:extLst>
                        <a:ext uri="{FF2B5EF4-FFF2-40B4-BE49-F238E27FC236}">
                          <a16:creationId xmlns:a16="http://schemas.microsoft.com/office/drawing/2014/main" id="{FDEC760A-3D36-41F5-3B01-5DD5659E9AE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835041" y="4574622"/>
                      <a:ext cx="554" cy="554"/>
                    </a:xfrm>
                    <a:custGeom>
                      <a:avLst/>
                      <a:gdLst>
                        <a:gd name="connsiteX0" fmla="*/ 555 w 554"/>
                        <a:gd name="connsiteY0" fmla="*/ 277 h 554"/>
                        <a:gd name="connsiteX1" fmla="*/ 277 w 554"/>
                        <a:gd name="connsiteY1" fmla="*/ 554 h 554"/>
                        <a:gd name="connsiteX2" fmla="*/ 0 w 554"/>
                        <a:gd name="connsiteY2" fmla="*/ 277 h 554"/>
                        <a:gd name="connsiteX3" fmla="*/ 277 w 554"/>
                        <a:gd name="connsiteY3" fmla="*/ 0 h 554"/>
                        <a:gd name="connsiteX4" fmla="*/ 555 w 554"/>
                        <a:gd name="connsiteY4" fmla="*/ 277 h 5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554" h="554">
                          <a:moveTo>
                            <a:pt x="555" y="277"/>
                          </a:moveTo>
                          <a:cubicBezTo>
                            <a:pt x="555" y="430"/>
                            <a:pt x="431" y="554"/>
                            <a:pt x="277" y="554"/>
                          </a:cubicBezTo>
                          <a:cubicBezTo>
                            <a:pt x="124" y="554"/>
                            <a:pt x="0" y="430"/>
                            <a:pt x="0" y="277"/>
                          </a:cubicBezTo>
                          <a:cubicBezTo>
                            <a:pt x="0" y="124"/>
                            <a:pt x="124" y="0"/>
                            <a:pt x="277" y="0"/>
                          </a:cubicBezTo>
                          <a:cubicBezTo>
                            <a:pt x="430" y="0"/>
                            <a:pt x="555" y="124"/>
                            <a:pt x="555" y="277"/>
                          </a:cubicBez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620" name="Freeform 1619">
                      <a:extLst>
                        <a:ext uri="{FF2B5EF4-FFF2-40B4-BE49-F238E27FC236}">
                          <a16:creationId xmlns:a16="http://schemas.microsoft.com/office/drawing/2014/main" id="{1DD8D668-B499-9240-D8AC-59D28892C53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835596" y="4573513"/>
                      <a:ext cx="2772" cy="554"/>
                    </a:xfrm>
                    <a:custGeom>
                      <a:avLst/>
                      <a:gdLst>
                        <a:gd name="connsiteX0" fmla="*/ 0 w 2772"/>
                        <a:gd name="connsiteY0" fmla="*/ 277 h 554"/>
                        <a:gd name="connsiteX1" fmla="*/ 0 w 2772"/>
                        <a:gd name="connsiteY1" fmla="*/ 554 h 554"/>
                        <a:gd name="connsiteX2" fmla="*/ 0 w 2772"/>
                        <a:gd name="connsiteY2" fmla="*/ 277 h 554"/>
                        <a:gd name="connsiteX3" fmla="*/ 0 w 2772"/>
                        <a:gd name="connsiteY3" fmla="*/ 0 h 554"/>
                        <a:gd name="connsiteX4" fmla="*/ 0 w 2772"/>
                        <a:gd name="connsiteY4" fmla="*/ 277 h 5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772" h="554">
                          <a:moveTo>
                            <a:pt x="0" y="277"/>
                          </a:moveTo>
                          <a:cubicBezTo>
                            <a:pt x="0" y="277"/>
                            <a:pt x="0" y="554"/>
                            <a:pt x="0" y="554"/>
                          </a:cubicBezTo>
                          <a:cubicBezTo>
                            <a:pt x="0" y="554"/>
                            <a:pt x="0" y="554"/>
                            <a:pt x="0" y="277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277"/>
                          </a:cubicBez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621" name="Freeform 1620">
                      <a:extLst>
                        <a:ext uri="{FF2B5EF4-FFF2-40B4-BE49-F238E27FC236}">
                          <a16:creationId xmlns:a16="http://schemas.microsoft.com/office/drawing/2014/main" id="{306D3053-194D-FFF2-133B-A154F1ABE58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835318" y="4572405"/>
                      <a:ext cx="554" cy="554"/>
                    </a:xfrm>
                    <a:custGeom>
                      <a:avLst/>
                      <a:gdLst>
                        <a:gd name="connsiteX0" fmla="*/ 554 w 554"/>
                        <a:gd name="connsiteY0" fmla="*/ 277 h 554"/>
                        <a:gd name="connsiteX1" fmla="*/ 277 w 554"/>
                        <a:gd name="connsiteY1" fmla="*/ 554 h 554"/>
                        <a:gd name="connsiteX2" fmla="*/ -1 w 554"/>
                        <a:gd name="connsiteY2" fmla="*/ 277 h 554"/>
                        <a:gd name="connsiteX3" fmla="*/ 277 w 554"/>
                        <a:gd name="connsiteY3" fmla="*/ 0 h 554"/>
                        <a:gd name="connsiteX4" fmla="*/ 554 w 554"/>
                        <a:gd name="connsiteY4" fmla="*/ 277 h 5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554" h="554">
                          <a:moveTo>
                            <a:pt x="554" y="277"/>
                          </a:moveTo>
                          <a:cubicBezTo>
                            <a:pt x="554" y="430"/>
                            <a:pt x="430" y="554"/>
                            <a:pt x="277" y="554"/>
                          </a:cubicBezTo>
                          <a:cubicBezTo>
                            <a:pt x="124" y="554"/>
                            <a:pt x="-1" y="430"/>
                            <a:pt x="-1" y="277"/>
                          </a:cubicBezTo>
                          <a:cubicBezTo>
                            <a:pt x="-1" y="124"/>
                            <a:pt x="123" y="0"/>
                            <a:pt x="277" y="0"/>
                          </a:cubicBezTo>
                          <a:cubicBezTo>
                            <a:pt x="430" y="0"/>
                            <a:pt x="554" y="124"/>
                            <a:pt x="554" y="277"/>
                          </a:cubicBez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622" name="Freeform 1621">
                      <a:extLst>
                        <a:ext uri="{FF2B5EF4-FFF2-40B4-BE49-F238E27FC236}">
                          <a16:creationId xmlns:a16="http://schemas.microsoft.com/office/drawing/2014/main" id="{CEE12494-F8AE-C1C9-37FF-A6495D930D6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833100" y="4573790"/>
                      <a:ext cx="1109" cy="554"/>
                    </a:xfrm>
                    <a:custGeom>
                      <a:avLst/>
                      <a:gdLst>
                        <a:gd name="connsiteX0" fmla="*/ 1109 w 1109"/>
                        <a:gd name="connsiteY0" fmla="*/ 277 h 554"/>
                        <a:gd name="connsiteX1" fmla="*/ 554 w 1109"/>
                        <a:gd name="connsiteY1" fmla="*/ 554 h 554"/>
                        <a:gd name="connsiteX2" fmla="*/ 0 w 1109"/>
                        <a:gd name="connsiteY2" fmla="*/ 277 h 554"/>
                        <a:gd name="connsiteX3" fmla="*/ 554 w 1109"/>
                        <a:gd name="connsiteY3" fmla="*/ 0 h 554"/>
                        <a:gd name="connsiteX4" fmla="*/ 1109 w 1109"/>
                        <a:gd name="connsiteY4" fmla="*/ 277 h 5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109" h="554">
                          <a:moveTo>
                            <a:pt x="1109" y="277"/>
                          </a:moveTo>
                          <a:cubicBezTo>
                            <a:pt x="1109" y="277"/>
                            <a:pt x="1109" y="554"/>
                            <a:pt x="554" y="554"/>
                          </a:cubicBezTo>
                          <a:cubicBezTo>
                            <a:pt x="0" y="554"/>
                            <a:pt x="0" y="554"/>
                            <a:pt x="0" y="277"/>
                          </a:cubicBezTo>
                          <a:cubicBezTo>
                            <a:pt x="0" y="0"/>
                            <a:pt x="0" y="0"/>
                            <a:pt x="554" y="0"/>
                          </a:cubicBezTo>
                          <a:cubicBezTo>
                            <a:pt x="1109" y="0"/>
                            <a:pt x="1109" y="0"/>
                            <a:pt x="1109" y="277"/>
                          </a:cubicBez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623" name="Freeform 1622">
                      <a:extLst>
                        <a:ext uri="{FF2B5EF4-FFF2-40B4-BE49-F238E27FC236}">
                          <a16:creationId xmlns:a16="http://schemas.microsoft.com/office/drawing/2014/main" id="{85A4078F-8790-C41B-DB48-7F58ECCCF12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833378" y="4572959"/>
                      <a:ext cx="554" cy="554"/>
                    </a:xfrm>
                    <a:custGeom>
                      <a:avLst/>
                      <a:gdLst>
                        <a:gd name="connsiteX0" fmla="*/ 554 w 554"/>
                        <a:gd name="connsiteY0" fmla="*/ 277 h 554"/>
                        <a:gd name="connsiteX1" fmla="*/ 277 w 554"/>
                        <a:gd name="connsiteY1" fmla="*/ 554 h 554"/>
                        <a:gd name="connsiteX2" fmla="*/ 0 w 554"/>
                        <a:gd name="connsiteY2" fmla="*/ 277 h 554"/>
                        <a:gd name="connsiteX3" fmla="*/ 277 w 554"/>
                        <a:gd name="connsiteY3" fmla="*/ 0 h 554"/>
                        <a:gd name="connsiteX4" fmla="*/ 554 w 554"/>
                        <a:gd name="connsiteY4" fmla="*/ 277 h 5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554" h="554">
                          <a:moveTo>
                            <a:pt x="554" y="277"/>
                          </a:moveTo>
                          <a:cubicBezTo>
                            <a:pt x="554" y="277"/>
                            <a:pt x="554" y="554"/>
                            <a:pt x="277" y="554"/>
                          </a:cubicBezTo>
                          <a:cubicBezTo>
                            <a:pt x="0" y="554"/>
                            <a:pt x="0" y="554"/>
                            <a:pt x="0" y="277"/>
                          </a:cubicBezTo>
                          <a:cubicBezTo>
                            <a:pt x="0" y="0"/>
                            <a:pt x="0" y="0"/>
                            <a:pt x="277" y="0"/>
                          </a:cubicBezTo>
                          <a:cubicBezTo>
                            <a:pt x="554" y="0"/>
                            <a:pt x="554" y="0"/>
                            <a:pt x="554" y="277"/>
                          </a:cubicBez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624" name="Freeform 1623">
                      <a:extLst>
                        <a:ext uri="{FF2B5EF4-FFF2-40B4-BE49-F238E27FC236}">
                          <a16:creationId xmlns:a16="http://schemas.microsoft.com/office/drawing/2014/main" id="{DF927D73-1C5D-8CDB-70D2-CC80BBD729C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834487" y="4571296"/>
                      <a:ext cx="1663" cy="554"/>
                    </a:xfrm>
                    <a:custGeom>
                      <a:avLst/>
                      <a:gdLst>
                        <a:gd name="connsiteX0" fmla="*/ 1664 w 1663"/>
                        <a:gd name="connsiteY0" fmla="*/ 277 h 554"/>
                        <a:gd name="connsiteX1" fmla="*/ 832 w 1663"/>
                        <a:gd name="connsiteY1" fmla="*/ 554 h 554"/>
                        <a:gd name="connsiteX2" fmla="*/ 0 w 1663"/>
                        <a:gd name="connsiteY2" fmla="*/ 277 h 554"/>
                        <a:gd name="connsiteX3" fmla="*/ 832 w 1663"/>
                        <a:gd name="connsiteY3" fmla="*/ 0 h 554"/>
                        <a:gd name="connsiteX4" fmla="*/ 1664 w 1663"/>
                        <a:gd name="connsiteY4" fmla="*/ 277 h 5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663" h="554">
                          <a:moveTo>
                            <a:pt x="1664" y="277"/>
                          </a:moveTo>
                          <a:cubicBezTo>
                            <a:pt x="1664" y="430"/>
                            <a:pt x="1291" y="554"/>
                            <a:pt x="832" y="554"/>
                          </a:cubicBezTo>
                          <a:cubicBezTo>
                            <a:pt x="372" y="554"/>
                            <a:pt x="0" y="430"/>
                            <a:pt x="0" y="277"/>
                          </a:cubicBezTo>
                          <a:cubicBezTo>
                            <a:pt x="0" y="124"/>
                            <a:pt x="372" y="0"/>
                            <a:pt x="832" y="0"/>
                          </a:cubicBezTo>
                          <a:cubicBezTo>
                            <a:pt x="1291" y="0"/>
                            <a:pt x="1664" y="124"/>
                            <a:pt x="1664" y="277"/>
                          </a:cubicBez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625" name="Freeform 1624">
                      <a:extLst>
                        <a:ext uri="{FF2B5EF4-FFF2-40B4-BE49-F238E27FC236}">
                          <a16:creationId xmlns:a16="http://schemas.microsoft.com/office/drawing/2014/main" id="{A680A4F8-5572-4082-F581-6B9302D1C3A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832823" y="4574345"/>
                      <a:ext cx="1108" cy="1108"/>
                    </a:xfrm>
                    <a:custGeom>
                      <a:avLst/>
                      <a:gdLst>
                        <a:gd name="connsiteX0" fmla="*/ 1109 w 1108"/>
                        <a:gd name="connsiteY0" fmla="*/ 554 h 1108"/>
                        <a:gd name="connsiteX1" fmla="*/ 554 w 1108"/>
                        <a:gd name="connsiteY1" fmla="*/ 1108 h 1108"/>
                        <a:gd name="connsiteX2" fmla="*/ 0 w 1108"/>
                        <a:gd name="connsiteY2" fmla="*/ 554 h 1108"/>
                        <a:gd name="connsiteX3" fmla="*/ 554 w 1108"/>
                        <a:gd name="connsiteY3" fmla="*/ 0 h 1108"/>
                        <a:gd name="connsiteX4" fmla="*/ 1109 w 1108"/>
                        <a:gd name="connsiteY4" fmla="*/ 554 h 110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108" h="1108">
                          <a:moveTo>
                            <a:pt x="1109" y="554"/>
                          </a:moveTo>
                          <a:cubicBezTo>
                            <a:pt x="1109" y="831"/>
                            <a:pt x="1109" y="1108"/>
                            <a:pt x="554" y="1108"/>
                          </a:cubicBezTo>
                          <a:cubicBezTo>
                            <a:pt x="0" y="1108"/>
                            <a:pt x="0" y="1108"/>
                            <a:pt x="0" y="554"/>
                          </a:cubicBezTo>
                          <a:cubicBezTo>
                            <a:pt x="0" y="0"/>
                            <a:pt x="0" y="0"/>
                            <a:pt x="554" y="0"/>
                          </a:cubicBezTo>
                          <a:cubicBezTo>
                            <a:pt x="1109" y="0"/>
                            <a:pt x="1109" y="0"/>
                            <a:pt x="1109" y="554"/>
                          </a:cubicBez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626" name="Freeform 1625">
                      <a:extLst>
                        <a:ext uri="{FF2B5EF4-FFF2-40B4-BE49-F238E27FC236}">
                          <a16:creationId xmlns:a16="http://schemas.microsoft.com/office/drawing/2014/main" id="{239F6390-E832-CCBB-0FF1-3DC8810A13F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826878" y="4566845"/>
                      <a:ext cx="10072" cy="8454"/>
                    </a:xfrm>
                    <a:custGeom>
                      <a:avLst/>
                      <a:gdLst>
                        <a:gd name="connsiteX0" fmla="*/ 5391 w 10072"/>
                        <a:gd name="connsiteY0" fmla="*/ 6392 h 8454"/>
                        <a:gd name="connsiteX1" fmla="*/ 4282 w 10072"/>
                        <a:gd name="connsiteY1" fmla="*/ 7500 h 8454"/>
                        <a:gd name="connsiteX2" fmla="*/ 4559 w 10072"/>
                        <a:gd name="connsiteY2" fmla="*/ 8331 h 8454"/>
                        <a:gd name="connsiteX3" fmla="*/ 3728 w 10072"/>
                        <a:gd name="connsiteY3" fmla="*/ 8331 h 8454"/>
                        <a:gd name="connsiteX4" fmla="*/ 3173 w 10072"/>
                        <a:gd name="connsiteY4" fmla="*/ 8331 h 8454"/>
                        <a:gd name="connsiteX5" fmla="*/ 3173 w 10072"/>
                        <a:gd name="connsiteY5" fmla="*/ 7777 h 8454"/>
                        <a:gd name="connsiteX6" fmla="*/ 3173 w 10072"/>
                        <a:gd name="connsiteY6" fmla="*/ 6669 h 8454"/>
                        <a:gd name="connsiteX7" fmla="*/ 4282 w 10072"/>
                        <a:gd name="connsiteY7" fmla="*/ 5560 h 8454"/>
                        <a:gd name="connsiteX8" fmla="*/ 3173 w 10072"/>
                        <a:gd name="connsiteY8" fmla="*/ 4729 h 8454"/>
                        <a:gd name="connsiteX9" fmla="*/ 2064 w 10072"/>
                        <a:gd name="connsiteY9" fmla="*/ 4729 h 8454"/>
                        <a:gd name="connsiteX10" fmla="*/ 2064 w 10072"/>
                        <a:gd name="connsiteY10" fmla="*/ 5837 h 8454"/>
                        <a:gd name="connsiteX11" fmla="*/ 123 w 10072"/>
                        <a:gd name="connsiteY11" fmla="*/ 5837 h 8454"/>
                        <a:gd name="connsiteX12" fmla="*/ 123 w 10072"/>
                        <a:gd name="connsiteY12" fmla="*/ 5283 h 8454"/>
                        <a:gd name="connsiteX13" fmla="*/ 123 w 10072"/>
                        <a:gd name="connsiteY13" fmla="*/ 4729 h 8454"/>
                        <a:gd name="connsiteX14" fmla="*/ 123 w 10072"/>
                        <a:gd name="connsiteY14" fmla="*/ 4175 h 8454"/>
                        <a:gd name="connsiteX15" fmla="*/ 401 w 10072"/>
                        <a:gd name="connsiteY15" fmla="*/ 3066 h 8454"/>
                        <a:gd name="connsiteX16" fmla="*/ 2341 w 10072"/>
                        <a:gd name="connsiteY16" fmla="*/ 3066 h 8454"/>
                        <a:gd name="connsiteX17" fmla="*/ 5946 w 10072"/>
                        <a:gd name="connsiteY17" fmla="*/ 18 h 8454"/>
                        <a:gd name="connsiteX18" fmla="*/ 8718 w 10072"/>
                        <a:gd name="connsiteY18" fmla="*/ 2512 h 8454"/>
                        <a:gd name="connsiteX19" fmla="*/ 9827 w 10072"/>
                        <a:gd name="connsiteY19" fmla="*/ 3621 h 8454"/>
                        <a:gd name="connsiteX20" fmla="*/ 9827 w 10072"/>
                        <a:gd name="connsiteY20" fmla="*/ 4729 h 8454"/>
                        <a:gd name="connsiteX21" fmla="*/ 8440 w 10072"/>
                        <a:gd name="connsiteY21" fmla="*/ 3898 h 8454"/>
                        <a:gd name="connsiteX22" fmla="*/ 7886 w 10072"/>
                        <a:gd name="connsiteY22" fmla="*/ 2789 h 8454"/>
                        <a:gd name="connsiteX23" fmla="*/ 7886 w 10072"/>
                        <a:gd name="connsiteY23" fmla="*/ 3898 h 8454"/>
                        <a:gd name="connsiteX24" fmla="*/ 7054 w 10072"/>
                        <a:gd name="connsiteY24" fmla="*/ 3898 h 8454"/>
                        <a:gd name="connsiteX25" fmla="*/ 7332 w 10072"/>
                        <a:gd name="connsiteY25" fmla="*/ 5006 h 8454"/>
                        <a:gd name="connsiteX26" fmla="*/ 7332 w 10072"/>
                        <a:gd name="connsiteY26" fmla="*/ 5560 h 8454"/>
                        <a:gd name="connsiteX27" fmla="*/ 5668 w 10072"/>
                        <a:gd name="connsiteY27" fmla="*/ 6392 h 84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</a:cxnLst>
                      <a:rect l="l" t="t" r="r" b="b"/>
                      <a:pathLst>
                        <a:path w="10072" h="8454">
                          <a:moveTo>
                            <a:pt x="5391" y="6392"/>
                          </a:moveTo>
                          <a:cubicBezTo>
                            <a:pt x="5391" y="6392"/>
                            <a:pt x="4004" y="7223"/>
                            <a:pt x="4282" y="7500"/>
                          </a:cubicBezTo>
                          <a:cubicBezTo>
                            <a:pt x="4282" y="7777"/>
                            <a:pt x="5114" y="8608"/>
                            <a:pt x="4559" y="8331"/>
                          </a:cubicBezTo>
                          <a:cubicBezTo>
                            <a:pt x="4004" y="8331"/>
                            <a:pt x="4004" y="8331"/>
                            <a:pt x="3728" y="8331"/>
                          </a:cubicBezTo>
                          <a:cubicBezTo>
                            <a:pt x="3728" y="8331"/>
                            <a:pt x="3173" y="8608"/>
                            <a:pt x="3173" y="8331"/>
                          </a:cubicBezTo>
                          <a:cubicBezTo>
                            <a:pt x="3173" y="7777"/>
                            <a:pt x="3728" y="8054"/>
                            <a:pt x="3173" y="7777"/>
                          </a:cubicBezTo>
                          <a:cubicBezTo>
                            <a:pt x="3173" y="7500"/>
                            <a:pt x="2618" y="6946"/>
                            <a:pt x="3173" y="6669"/>
                          </a:cubicBezTo>
                          <a:cubicBezTo>
                            <a:pt x="3173" y="6392"/>
                            <a:pt x="4559" y="6115"/>
                            <a:pt x="4282" y="5560"/>
                          </a:cubicBezTo>
                          <a:cubicBezTo>
                            <a:pt x="4004" y="5006"/>
                            <a:pt x="3728" y="4729"/>
                            <a:pt x="3173" y="4729"/>
                          </a:cubicBezTo>
                          <a:cubicBezTo>
                            <a:pt x="2618" y="4729"/>
                            <a:pt x="2064" y="4452"/>
                            <a:pt x="2064" y="4729"/>
                          </a:cubicBezTo>
                          <a:cubicBezTo>
                            <a:pt x="2064" y="5283"/>
                            <a:pt x="2618" y="5560"/>
                            <a:pt x="2064" y="5837"/>
                          </a:cubicBezTo>
                          <a:cubicBezTo>
                            <a:pt x="1232" y="5837"/>
                            <a:pt x="401" y="6392"/>
                            <a:pt x="123" y="5837"/>
                          </a:cubicBezTo>
                          <a:cubicBezTo>
                            <a:pt x="123" y="5560"/>
                            <a:pt x="123" y="5560"/>
                            <a:pt x="123" y="5283"/>
                          </a:cubicBezTo>
                          <a:cubicBezTo>
                            <a:pt x="123" y="5283"/>
                            <a:pt x="-154" y="5283"/>
                            <a:pt x="123" y="4729"/>
                          </a:cubicBezTo>
                          <a:cubicBezTo>
                            <a:pt x="401" y="4175"/>
                            <a:pt x="123" y="4729"/>
                            <a:pt x="123" y="4175"/>
                          </a:cubicBezTo>
                          <a:cubicBezTo>
                            <a:pt x="123" y="3621"/>
                            <a:pt x="123" y="3343"/>
                            <a:pt x="401" y="3066"/>
                          </a:cubicBezTo>
                          <a:cubicBezTo>
                            <a:pt x="678" y="2789"/>
                            <a:pt x="2064" y="3343"/>
                            <a:pt x="2341" y="3066"/>
                          </a:cubicBezTo>
                          <a:cubicBezTo>
                            <a:pt x="2618" y="2789"/>
                            <a:pt x="4004" y="-259"/>
                            <a:pt x="5946" y="18"/>
                          </a:cubicBezTo>
                          <a:cubicBezTo>
                            <a:pt x="7886" y="18"/>
                            <a:pt x="8163" y="1958"/>
                            <a:pt x="8718" y="2512"/>
                          </a:cubicBezTo>
                          <a:cubicBezTo>
                            <a:pt x="9272" y="3066"/>
                            <a:pt x="9827" y="3066"/>
                            <a:pt x="9827" y="3621"/>
                          </a:cubicBezTo>
                          <a:cubicBezTo>
                            <a:pt x="9827" y="3898"/>
                            <a:pt x="10381" y="4729"/>
                            <a:pt x="9827" y="4729"/>
                          </a:cubicBezTo>
                          <a:cubicBezTo>
                            <a:pt x="9272" y="4729"/>
                            <a:pt x="8718" y="4452"/>
                            <a:pt x="8440" y="3898"/>
                          </a:cubicBezTo>
                          <a:cubicBezTo>
                            <a:pt x="8440" y="3343"/>
                            <a:pt x="8163" y="2789"/>
                            <a:pt x="7886" y="2789"/>
                          </a:cubicBezTo>
                          <a:cubicBezTo>
                            <a:pt x="7609" y="2789"/>
                            <a:pt x="8163" y="4175"/>
                            <a:pt x="7886" y="3898"/>
                          </a:cubicBezTo>
                          <a:cubicBezTo>
                            <a:pt x="7332" y="3898"/>
                            <a:pt x="6777" y="3066"/>
                            <a:pt x="7054" y="3898"/>
                          </a:cubicBezTo>
                          <a:cubicBezTo>
                            <a:pt x="7054" y="4452"/>
                            <a:pt x="7054" y="4729"/>
                            <a:pt x="7332" y="5006"/>
                          </a:cubicBezTo>
                          <a:cubicBezTo>
                            <a:pt x="7332" y="5283"/>
                            <a:pt x="7609" y="5560"/>
                            <a:pt x="7332" y="5560"/>
                          </a:cubicBezTo>
                          <a:cubicBezTo>
                            <a:pt x="6777" y="5560"/>
                            <a:pt x="6777" y="6115"/>
                            <a:pt x="5668" y="6392"/>
                          </a:cubicBez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</p:grpSp>
              <p:sp>
                <p:nvSpPr>
                  <p:cNvPr id="1589" name="Freeform 1588">
                    <a:extLst>
                      <a:ext uri="{FF2B5EF4-FFF2-40B4-BE49-F238E27FC236}">
                        <a16:creationId xmlns:a16="http://schemas.microsoft.com/office/drawing/2014/main" id="{40AFEEF3-1177-7BF7-8372-970AF406052C}"/>
                      </a:ext>
                    </a:extLst>
                  </p:cNvPr>
                  <p:cNvSpPr/>
                  <p:nvPr/>
                </p:nvSpPr>
                <p:spPr>
                  <a:xfrm>
                    <a:off x="10808981" y="4551066"/>
                    <a:ext cx="6099" cy="4433"/>
                  </a:xfrm>
                  <a:custGeom>
                    <a:avLst/>
                    <a:gdLst>
                      <a:gd name="connsiteX0" fmla="*/ 6099 w 6099"/>
                      <a:gd name="connsiteY0" fmla="*/ 2217 h 4433"/>
                      <a:gd name="connsiteX1" fmla="*/ 3049 w 6099"/>
                      <a:gd name="connsiteY1" fmla="*/ 4434 h 4433"/>
                      <a:gd name="connsiteX2" fmla="*/ -1 w 6099"/>
                      <a:gd name="connsiteY2" fmla="*/ 2217 h 4433"/>
                      <a:gd name="connsiteX3" fmla="*/ 3049 w 6099"/>
                      <a:gd name="connsiteY3" fmla="*/ 0 h 4433"/>
                      <a:gd name="connsiteX4" fmla="*/ 6099 w 6099"/>
                      <a:gd name="connsiteY4" fmla="*/ 2217 h 44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099" h="4433">
                        <a:moveTo>
                          <a:pt x="6099" y="2217"/>
                        </a:moveTo>
                        <a:cubicBezTo>
                          <a:pt x="6099" y="3441"/>
                          <a:pt x="4734" y="4434"/>
                          <a:pt x="3049" y="4434"/>
                        </a:cubicBezTo>
                        <a:cubicBezTo>
                          <a:pt x="1365" y="4434"/>
                          <a:pt x="-1" y="3441"/>
                          <a:pt x="-1" y="2217"/>
                        </a:cubicBezTo>
                        <a:cubicBezTo>
                          <a:pt x="-1" y="993"/>
                          <a:pt x="1365" y="0"/>
                          <a:pt x="3049" y="0"/>
                        </a:cubicBezTo>
                        <a:cubicBezTo>
                          <a:pt x="4733" y="0"/>
                          <a:pt x="6099" y="992"/>
                          <a:pt x="6099" y="2217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590" name="Freeform 1589">
                    <a:extLst>
                      <a:ext uri="{FF2B5EF4-FFF2-40B4-BE49-F238E27FC236}">
                        <a16:creationId xmlns:a16="http://schemas.microsoft.com/office/drawing/2014/main" id="{1E2212BB-047E-7CE2-5417-22EEFAEDC491}"/>
                      </a:ext>
                    </a:extLst>
                  </p:cNvPr>
                  <p:cNvSpPr/>
                  <p:nvPr/>
                </p:nvSpPr>
                <p:spPr>
                  <a:xfrm>
                    <a:off x="10804545" y="4543307"/>
                    <a:ext cx="2772" cy="2217"/>
                  </a:xfrm>
                  <a:custGeom>
                    <a:avLst/>
                    <a:gdLst>
                      <a:gd name="connsiteX0" fmla="*/ 2772 w 2772"/>
                      <a:gd name="connsiteY0" fmla="*/ 1109 h 2217"/>
                      <a:gd name="connsiteX1" fmla="*/ 1386 w 2772"/>
                      <a:gd name="connsiteY1" fmla="*/ 2217 h 2217"/>
                      <a:gd name="connsiteX2" fmla="*/ 0 w 2772"/>
                      <a:gd name="connsiteY2" fmla="*/ 1109 h 2217"/>
                      <a:gd name="connsiteX3" fmla="*/ 1386 w 2772"/>
                      <a:gd name="connsiteY3" fmla="*/ 0 h 2217"/>
                      <a:gd name="connsiteX4" fmla="*/ 2772 w 2772"/>
                      <a:gd name="connsiteY4" fmla="*/ 1109 h 22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72" h="2217">
                        <a:moveTo>
                          <a:pt x="2772" y="1109"/>
                        </a:moveTo>
                        <a:cubicBezTo>
                          <a:pt x="2772" y="1663"/>
                          <a:pt x="2218" y="2217"/>
                          <a:pt x="1386" y="2217"/>
                        </a:cubicBezTo>
                        <a:cubicBezTo>
                          <a:pt x="555" y="2217"/>
                          <a:pt x="0" y="1663"/>
                          <a:pt x="0" y="1109"/>
                        </a:cubicBezTo>
                        <a:cubicBezTo>
                          <a:pt x="0" y="554"/>
                          <a:pt x="555" y="0"/>
                          <a:pt x="1386" y="0"/>
                        </a:cubicBezTo>
                        <a:cubicBezTo>
                          <a:pt x="2218" y="0"/>
                          <a:pt x="2772" y="554"/>
                          <a:pt x="2772" y="1109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</p:grpSp>
          <p:grpSp>
            <p:nvGrpSpPr>
              <p:cNvPr id="262" name="Graphic 248">
                <a:extLst>
                  <a:ext uri="{FF2B5EF4-FFF2-40B4-BE49-F238E27FC236}">
                    <a16:creationId xmlns:a16="http://schemas.microsoft.com/office/drawing/2014/main" id="{684EBDC9-CA1A-6AB4-0D2F-8AFF94B25A3E}"/>
                  </a:ext>
                </a:extLst>
              </p:cNvPr>
              <p:cNvGrpSpPr/>
              <p:nvPr/>
            </p:nvGrpSpPr>
            <p:grpSpPr>
              <a:xfrm>
                <a:off x="10134018" y="4490387"/>
                <a:ext cx="52951" cy="24663"/>
                <a:chOff x="10796783" y="4489268"/>
                <a:chExt cx="52951" cy="24663"/>
              </a:xfrm>
              <a:grpFill/>
            </p:grpSpPr>
            <p:sp>
              <p:nvSpPr>
                <p:cNvPr id="1578" name="Freeform 1577">
                  <a:extLst>
                    <a:ext uri="{FF2B5EF4-FFF2-40B4-BE49-F238E27FC236}">
                      <a16:creationId xmlns:a16="http://schemas.microsoft.com/office/drawing/2014/main" id="{D2EC7584-A995-D67F-CE0D-CF0CE9009F17}"/>
                    </a:ext>
                  </a:extLst>
                </p:cNvPr>
                <p:cNvSpPr/>
                <p:nvPr/>
              </p:nvSpPr>
              <p:spPr>
                <a:xfrm>
                  <a:off x="10796783" y="4489268"/>
                  <a:ext cx="23564" cy="13856"/>
                </a:xfrm>
                <a:custGeom>
                  <a:avLst/>
                  <a:gdLst>
                    <a:gd name="connsiteX0" fmla="*/ 23010 w 23564"/>
                    <a:gd name="connsiteY0" fmla="*/ 7482 h 13856"/>
                    <a:gd name="connsiteX1" fmla="*/ 18297 w 23564"/>
                    <a:gd name="connsiteY1" fmla="*/ 277 h 13856"/>
                    <a:gd name="connsiteX2" fmla="*/ 17188 w 23564"/>
                    <a:gd name="connsiteY2" fmla="*/ 0 h 13856"/>
                    <a:gd name="connsiteX3" fmla="*/ 14693 w 23564"/>
                    <a:gd name="connsiteY3" fmla="*/ 277 h 13856"/>
                    <a:gd name="connsiteX4" fmla="*/ 14139 w 23564"/>
                    <a:gd name="connsiteY4" fmla="*/ 1109 h 13856"/>
                    <a:gd name="connsiteX5" fmla="*/ 11644 w 23564"/>
                    <a:gd name="connsiteY5" fmla="*/ 832 h 13856"/>
                    <a:gd name="connsiteX6" fmla="*/ 10812 w 23564"/>
                    <a:gd name="connsiteY6" fmla="*/ 1386 h 13856"/>
                    <a:gd name="connsiteX7" fmla="*/ 10258 w 23564"/>
                    <a:gd name="connsiteY7" fmla="*/ 1109 h 13856"/>
                    <a:gd name="connsiteX8" fmla="*/ 6099 w 23564"/>
                    <a:gd name="connsiteY8" fmla="*/ 2217 h 13856"/>
                    <a:gd name="connsiteX9" fmla="*/ 6099 w 23564"/>
                    <a:gd name="connsiteY9" fmla="*/ 2771 h 13856"/>
                    <a:gd name="connsiteX10" fmla="*/ 831 w 23564"/>
                    <a:gd name="connsiteY10" fmla="*/ 1940 h 13856"/>
                    <a:gd name="connsiteX11" fmla="*/ 831 w 23564"/>
                    <a:gd name="connsiteY11" fmla="*/ 1663 h 13856"/>
                    <a:gd name="connsiteX12" fmla="*/ 554 w 23564"/>
                    <a:gd name="connsiteY12" fmla="*/ 1663 h 13856"/>
                    <a:gd name="connsiteX13" fmla="*/ 0 w 23564"/>
                    <a:gd name="connsiteY13" fmla="*/ 3048 h 13856"/>
                    <a:gd name="connsiteX14" fmla="*/ 1109 w 23564"/>
                    <a:gd name="connsiteY14" fmla="*/ 4434 h 13856"/>
                    <a:gd name="connsiteX15" fmla="*/ 2495 w 23564"/>
                    <a:gd name="connsiteY15" fmla="*/ 5265 h 13856"/>
                    <a:gd name="connsiteX16" fmla="*/ 3604 w 23564"/>
                    <a:gd name="connsiteY16" fmla="*/ 6651 h 13856"/>
                    <a:gd name="connsiteX17" fmla="*/ 4435 w 23564"/>
                    <a:gd name="connsiteY17" fmla="*/ 6928 h 13856"/>
                    <a:gd name="connsiteX18" fmla="*/ 6931 w 23564"/>
                    <a:gd name="connsiteY18" fmla="*/ 9699 h 13856"/>
                    <a:gd name="connsiteX19" fmla="*/ 6931 w 23564"/>
                    <a:gd name="connsiteY19" fmla="*/ 9699 h 13856"/>
                    <a:gd name="connsiteX20" fmla="*/ 7762 w 23564"/>
                    <a:gd name="connsiteY20" fmla="*/ 10254 h 13856"/>
                    <a:gd name="connsiteX21" fmla="*/ 8040 w 23564"/>
                    <a:gd name="connsiteY21" fmla="*/ 11916 h 13856"/>
                    <a:gd name="connsiteX22" fmla="*/ 8040 w 23564"/>
                    <a:gd name="connsiteY22" fmla="*/ 11916 h 13856"/>
                    <a:gd name="connsiteX23" fmla="*/ 8317 w 23564"/>
                    <a:gd name="connsiteY23" fmla="*/ 12193 h 13856"/>
                    <a:gd name="connsiteX24" fmla="*/ 8594 w 23564"/>
                    <a:gd name="connsiteY24" fmla="*/ 12470 h 13856"/>
                    <a:gd name="connsiteX25" fmla="*/ 8871 w 23564"/>
                    <a:gd name="connsiteY25" fmla="*/ 12470 h 13856"/>
                    <a:gd name="connsiteX26" fmla="*/ 9148 w 23564"/>
                    <a:gd name="connsiteY26" fmla="*/ 13025 h 13856"/>
                    <a:gd name="connsiteX27" fmla="*/ 11366 w 23564"/>
                    <a:gd name="connsiteY27" fmla="*/ 13579 h 13856"/>
                    <a:gd name="connsiteX28" fmla="*/ 18020 w 23564"/>
                    <a:gd name="connsiteY28" fmla="*/ 12470 h 13856"/>
                    <a:gd name="connsiteX29" fmla="*/ 18297 w 23564"/>
                    <a:gd name="connsiteY29" fmla="*/ 12193 h 13856"/>
                    <a:gd name="connsiteX30" fmla="*/ 19129 w 23564"/>
                    <a:gd name="connsiteY30" fmla="*/ 12193 h 13856"/>
                    <a:gd name="connsiteX31" fmla="*/ 19406 w 23564"/>
                    <a:gd name="connsiteY31" fmla="*/ 12748 h 13856"/>
                    <a:gd name="connsiteX32" fmla="*/ 21347 w 23564"/>
                    <a:gd name="connsiteY32" fmla="*/ 13856 h 13856"/>
                    <a:gd name="connsiteX33" fmla="*/ 21624 w 23564"/>
                    <a:gd name="connsiteY33" fmla="*/ 13856 h 13856"/>
                    <a:gd name="connsiteX34" fmla="*/ 21901 w 23564"/>
                    <a:gd name="connsiteY34" fmla="*/ 13579 h 13856"/>
                    <a:gd name="connsiteX35" fmla="*/ 22179 w 23564"/>
                    <a:gd name="connsiteY35" fmla="*/ 11916 h 13856"/>
                    <a:gd name="connsiteX36" fmla="*/ 21901 w 23564"/>
                    <a:gd name="connsiteY36" fmla="*/ 11362 h 13856"/>
                    <a:gd name="connsiteX37" fmla="*/ 22179 w 23564"/>
                    <a:gd name="connsiteY37" fmla="*/ 11085 h 13856"/>
                    <a:gd name="connsiteX38" fmla="*/ 22456 w 23564"/>
                    <a:gd name="connsiteY38" fmla="*/ 11085 h 13856"/>
                    <a:gd name="connsiteX39" fmla="*/ 22733 w 23564"/>
                    <a:gd name="connsiteY39" fmla="*/ 10254 h 13856"/>
                    <a:gd name="connsiteX40" fmla="*/ 23565 w 23564"/>
                    <a:gd name="connsiteY40" fmla="*/ 8868 h 13856"/>
                    <a:gd name="connsiteX41" fmla="*/ 23010 w 23564"/>
                    <a:gd name="connsiteY41" fmla="*/ 7482 h 13856"/>
                    <a:gd name="connsiteX42" fmla="*/ 23010 w 23564"/>
                    <a:gd name="connsiteY42" fmla="*/ 7482 h 138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</a:cxnLst>
                  <a:rect l="l" t="t" r="r" b="b"/>
                  <a:pathLst>
                    <a:path w="23564" h="13856">
                      <a:moveTo>
                        <a:pt x="23010" y="7482"/>
                      </a:moveTo>
                      <a:lnTo>
                        <a:pt x="18297" y="277"/>
                      </a:lnTo>
                      <a:lnTo>
                        <a:pt x="17188" y="0"/>
                      </a:lnTo>
                      <a:lnTo>
                        <a:pt x="14693" y="277"/>
                      </a:lnTo>
                      <a:lnTo>
                        <a:pt x="14139" y="1109"/>
                      </a:lnTo>
                      <a:lnTo>
                        <a:pt x="11644" y="832"/>
                      </a:lnTo>
                      <a:lnTo>
                        <a:pt x="10812" y="1386"/>
                      </a:lnTo>
                      <a:lnTo>
                        <a:pt x="10258" y="1109"/>
                      </a:lnTo>
                      <a:lnTo>
                        <a:pt x="6099" y="2217"/>
                      </a:lnTo>
                      <a:lnTo>
                        <a:pt x="6099" y="2771"/>
                      </a:lnTo>
                      <a:lnTo>
                        <a:pt x="831" y="1940"/>
                      </a:lnTo>
                      <a:lnTo>
                        <a:pt x="831" y="1663"/>
                      </a:lnTo>
                      <a:lnTo>
                        <a:pt x="554" y="1663"/>
                      </a:lnTo>
                      <a:lnTo>
                        <a:pt x="0" y="3048"/>
                      </a:lnTo>
                      <a:lnTo>
                        <a:pt x="1109" y="4434"/>
                      </a:lnTo>
                      <a:lnTo>
                        <a:pt x="2495" y="5265"/>
                      </a:lnTo>
                      <a:lnTo>
                        <a:pt x="3604" y="6651"/>
                      </a:lnTo>
                      <a:lnTo>
                        <a:pt x="4435" y="6928"/>
                      </a:lnTo>
                      <a:lnTo>
                        <a:pt x="6931" y="9699"/>
                      </a:lnTo>
                      <a:lnTo>
                        <a:pt x="6931" y="9699"/>
                      </a:lnTo>
                      <a:lnTo>
                        <a:pt x="7762" y="10254"/>
                      </a:lnTo>
                      <a:lnTo>
                        <a:pt x="8040" y="11916"/>
                      </a:lnTo>
                      <a:lnTo>
                        <a:pt x="8040" y="11916"/>
                      </a:lnTo>
                      <a:lnTo>
                        <a:pt x="8317" y="12193"/>
                      </a:lnTo>
                      <a:lnTo>
                        <a:pt x="8594" y="12470"/>
                      </a:lnTo>
                      <a:lnTo>
                        <a:pt x="8871" y="12470"/>
                      </a:lnTo>
                      <a:lnTo>
                        <a:pt x="9148" y="13025"/>
                      </a:lnTo>
                      <a:lnTo>
                        <a:pt x="11366" y="13579"/>
                      </a:lnTo>
                      <a:lnTo>
                        <a:pt x="18020" y="12470"/>
                      </a:lnTo>
                      <a:lnTo>
                        <a:pt x="18297" y="12193"/>
                      </a:lnTo>
                      <a:lnTo>
                        <a:pt x="19129" y="12193"/>
                      </a:lnTo>
                      <a:lnTo>
                        <a:pt x="19406" y="12748"/>
                      </a:lnTo>
                      <a:lnTo>
                        <a:pt x="21347" y="13856"/>
                      </a:lnTo>
                      <a:lnTo>
                        <a:pt x="21624" y="13856"/>
                      </a:lnTo>
                      <a:lnTo>
                        <a:pt x="21901" y="13579"/>
                      </a:lnTo>
                      <a:lnTo>
                        <a:pt x="22179" y="11916"/>
                      </a:lnTo>
                      <a:lnTo>
                        <a:pt x="21901" y="11362"/>
                      </a:lnTo>
                      <a:lnTo>
                        <a:pt x="22179" y="11085"/>
                      </a:lnTo>
                      <a:lnTo>
                        <a:pt x="22456" y="11085"/>
                      </a:lnTo>
                      <a:lnTo>
                        <a:pt x="22733" y="10254"/>
                      </a:lnTo>
                      <a:lnTo>
                        <a:pt x="23565" y="8868"/>
                      </a:lnTo>
                      <a:lnTo>
                        <a:pt x="23010" y="7482"/>
                      </a:lnTo>
                      <a:lnTo>
                        <a:pt x="23010" y="7482"/>
                      </a:ln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579" name="Freeform 1578">
                  <a:extLst>
                    <a:ext uri="{FF2B5EF4-FFF2-40B4-BE49-F238E27FC236}">
                      <a16:creationId xmlns:a16="http://schemas.microsoft.com/office/drawing/2014/main" id="{52D4A8CF-7266-F600-59B5-4094361B8A69}"/>
                    </a:ext>
                  </a:extLst>
                </p:cNvPr>
                <p:cNvSpPr/>
                <p:nvPr/>
              </p:nvSpPr>
              <p:spPr>
                <a:xfrm>
                  <a:off x="10820902" y="4503401"/>
                  <a:ext cx="831" cy="831"/>
                </a:xfrm>
                <a:custGeom>
                  <a:avLst/>
                  <a:gdLst>
                    <a:gd name="connsiteX0" fmla="*/ 277 w 831"/>
                    <a:gd name="connsiteY0" fmla="*/ 0 h 831"/>
                    <a:gd name="connsiteX1" fmla="*/ 0 w 831"/>
                    <a:gd name="connsiteY1" fmla="*/ 554 h 831"/>
                    <a:gd name="connsiteX2" fmla="*/ 277 w 831"/>
                    <a:gd name="connsiteY2" fmla="*/ 832 h 831"/>
                    <a:gd name="connsiteX3" fmla="*/ 832 w 831"/>
                    <a:gd name="connsiteY3" fmla="*/ 554 h 831"/>
                    <a:gd name="connsiteX4" fmla="*/ 277 w 831"/>
                    <a:gd name="connsiteY4" fmla="*/ 0 h 831"/>
                    <a:gd name="connsiteX5" fmla="*/ 277 w 831"/>
                    <a:gd name="connsiteY5" fmla="*/ 0 h 8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31" h="831">
                      <a:moveTo>
                        <a:pt x="277" y="0"/>
                      </a:moveTo>
                      <a:lnTo>
                        <a:pt x="0" y="554"/>
                      </a:lnTo>
                      <a:lnTo>
                        <a:pt x="277" y="832"/>
                      </a:lnTo>
                      <a:lnTo>
                        <a:pt x="832" y="554"/>
                      </a:lnTo>
                      <a:lnTo>
                        <a:pt x="277" y="0"/>
                      </a:lnTo>
                      <a:lnTo>
                        <a:pt x="277" y="0"/>
                      </a:ln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580" name="Freeform 1579">
                  <a:extLst>
                    <a:ext uri="{FF2B5EF4-FFF2-40B4-BE49-F238E27FC236}">
                      <a16:creationId xmlns:a16="http://schemas.microsoft.com/office/drawing/2014/main" id="{CB5ECD5A-8DC2-7A8A-B86E-8CA213EAE171}"/>
                    </a:ext>
                  </a:extLst>
                </p:cNvPr>
                <p:cNvSpPr/>
                <p:nvPr/>
              </p:nvSpPr>
              <p:spPr>
                <a:xfrm>
                  <a:off x="10822288" y="4504233"/>
                  <a:ext cx="831" cy="1385"/>
                </a:xfrm>
                <a:custGeom>
                  <a:avLst/>
                  <a:gdLst>
                    <a:gd name="connsiteX0" fmla="*/ 554 w 831"/>
                    <a:gd name="connsiteY0" fmla="*/ 0 h 1385"/>
                    <a:gd name="connsiteX1" fmla="*/ 0 w 831"/>
                    <a:gd name="connsiteY1" fmla="*/ 554 h 1385"/>
                    <a:gd name="connsiteX2" fmla="*/ 554 w 831"/>
                    <a:gd name="connsiteY2" fmla="*/ 1386 h 1385"/>
                    <a:gd name="connsiteX3" fmla="*/ 832 w 831"/>
                    <a:gd name="connsiteY3" fmla="*/ 554 h 1385"/>
                    <a:gd name="connsiteX4" fmla="*/ 554 w 831"/>
                    <a:gd name="connsiteY4" fmla="*/ 0 h 1385"/>
                    <a:gd name="connsiteX5" fmla="*/ 554 w 831"/>
                    <a:gd name="connsiteY5" fmla="*/ 0 h 13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31" h="1385">
                      <a:moveTo>
                        <a:pt x="554" y="0"/>
                      </a:moveTo>
                      <a:lnTo>
                        <a:pt x="0" y="554"/>
                      </a:lnTo>
                      <a:lnTo>
                        <a:pt x="554" y="1386"/>
                      </a:lnTo>
                      <a:lnTo>
                        <a:pt x="832" y="554"/>
                      </a:lnTo>
                      <a:lnTo>
                        <a:pt x="554" y="0"/>
                      </a:lnTo>
                      <a:lnTo>
                        <a:pt x="554" y="0"/>
                      </a:ln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581" name="Freeform 1580">
                  <a:extLst>
                    <a:ext uri="{FF2B5EF4-FFF2-40B4-BE49-F238E27FC236}">
                      <a16:creationId xmlns:a16="http://schemas.microsoft.com/office/drawing/2014/main" id="{894FEA1F-DBE1-185A-91F1-B7A74E346239}"/>
                    </a:ext>
                  </a:extLst>
                </p:cNvPr>
                <p:cNvSpPr/>
                <p:nvPr/>
              </p:nvSpPr>
              <p:spPr>
                <a:xfrm>
                  <a:off x="10824229" y="4503124"/>
                  <a:ext cx="24673" cy="9699"/>
                </a:xfrm>
                <a:custGeom>
                  <a:avLst/>
                  <a:gdLst>
                    <a:gd name="connsiteX0" fmla="*/ 24397 w 24673"/>
                    <a:gd name="connsiteY0" fmla="*/ 9699 h 9699"/>
                    <a:gd name="connsiteX1" fmla="*/ 24674 w 24673"/>
                    <a:gd name="connsiteY1" fmla="*/ 8037 h 9699"/>
                    <a:gd name="connsiteX2" fmla="*/ 23842 w 24673"/>
                    <a:gd name="connsiteY2" fmla="*/ 6651 h 9699"/>
                    <a:gd name="connsiteX3" fmla="*/ 23011 w 24673"/>
                    <a:gd name="connsiteY3" fmla="*/ 6651 h 9699"/>
                    <a:gd name="connsiteX4" fmla="*/ 21901 w 24673"/>
                    <a:gd name="connsiteY4" fmla="*/ 5819 h 9699"/>
                    <a:gd name="connsiteX5" fmla="*/ 21624 w 24673"/>
                    <a:gd name="connsiteY5" fmla="*/ 5819 h 9699"/>
                    <a:gd name="connsiteX6" fmla="*/ 21347 w 24673"/>
                    <a:gd name="connsiteY6" fmla="*/ 5819 h 9699"/>
                    <a:gd name="connsiteX7" fmla="*/ 21347 w 24673"/>
                    <a:gd name="connsiteY7" fmla="*/ 5819 h 9699"/>
                    <a:gd name="connsiteX8" fmla="*/ 21347 w 24673"/>
                    <a:gd name="connsiteY8" fmla="*/ 5542 h 9699"/>
                    <a:gd name="connsiteX9" fmla="*/ 21070 w 24673"/>
                    <a:gd name="connsiteY9" fmla="*/ 4988 h 9699"/>
                    <a:gd name="connsiteX10" fmla="*/ 21070 w 24673"/>
                    <a:gd name="connsiteY10" fmla="*/ 4988 h 9699"/>
                    <a:gd name="connsiteX11" fmla="*/ 21070 w 24673"/>
                    <a:gd name="connsiteY11" fmla="*/ 4711 h 9699"/>
                    <a:gd name="connsiteX12" fmla="*/ 20793 w 24673"/>
                    <a:gd name="connsiteY12" fmla="*/ 4711 h 9699"/>
                    <a:gd name="connsiteX13" fmla="*/ 19961 w 24673"/>
                    <a:gd name="connsiteY13" fmla="*/ 5265 h 9699"/>
                    <a:gd name="connsiteX14" fmla="*/ 19406 w 24673"/>
                    <a:gd name="connsiteY14" fmla="*/ 5265 h 9699"/>
                    <a:gd name="connsiteX15" fmla="*/ 19406 w 24673"/>
                    <a:gd name="connsiteY15" fmla="*/ 5265 h 9699"/>
                    <a:gd name="connsiteX16" fmla="*/ 19406 w 24673"/>
                    <a:gd name="connsiteY16" fmla="*/ 4988 h 9699"/>
                    <a:gd name="connsiteX17" fmla="*/ 20238 w 24673"/>
                    <a:gd name="connsiteY17" fmla="*/ 4434 h 9699"/>
                    <a:gd name="connsiteX18" fmla="*/ 20238 w 24673"/>
                    <a:gd name="connsiteY18" fmla="*/ 4157 h 9699"/>
                    <a:gd name="connsiteX19" fmla="*/ 20238 w 24673"/>
                    <a:gd name="connsiteY19" fmla="*/ 4157 h 9699"/>
                    <a:gd name="connsiteX20" fmla="*/ 19406 w 24673"/>
                    <a:gd name="connsiteY20" fmla="*/ 3880 h 9699"/>
                    <a:gd name="connsiteX21" fmla="*/ 19129 w 24673"/>
                    <a:gd name="connsiteY21" fmla="*/ 3326 h 9699"/>
                    <a:gd name="connsiteX22" fmla="*/ 18852 w 24673"/>
                    <a:gd name="connsiteY22" fmla="*/ 3326 h 9699"/>
                    <a:gd name="connsiteX23" fmla="*/ 18575 w 24673"/>
                    <a:gd name="connsiteY23" fmla="*/ 3048 h 9699"/>
                    <a:gd name="connsiteX24" fmla="*/ 18298 w 24673"/>
                    <a:gd name="connsiteY24" fmla="*/ 2771 h 9699"/>
                    <a:gd name="connsiteX25" fmla="*/ 18298 w 24673"/>
                    <a:gd name="connsiteY25" fmla="*/ 2771 h 9699"/>
                    <a:gd name="connsiteX26" fmla="*/ 18020 w 24673"/>
                    <a:gd name="connsiteY26" fmla="*/ 2771 h 9699"/>
                    <a:gd name="connsiteX27" fmla="*/ 17188 w 24673"/>
                    <a:gd name="connsiteY27" fmla="*/ 3048 h 9699"/>
                    <a:gd name="connsiteX28" fmla="*/ 16634 w 24673"/>
                    <a:gd name="connsiteY28" fmla="*/ 2771 h 9699"/>
                    <a:gd name="connsiteX29" fmla="*/ 16080 w 24673"/>
                    <a:gd name="connsiteY29" fmla="*/ 2771 h 9699"/>
                    <a:gd name="connsiteX30" fmla="*/ 15248 w 24673"/>
                    <a:gd name="connsiteY30" fmla="*/ 2217 h 9699"/>
                    <a:gd name="connsiteX31" fmla="*/ 13862 w 24673"/>
                    <a:gd name="connsiteY31" fmla="*/ 2217 h 9699"/>
                    <a:gd name="connsiteX32" fmla="*/ 13030 w 24673"/>
                    <a:gd name="connsiteY32" fmla="*/ 1386 h 9699"/>
                    <a:gd name="connsiteX33" fmla="*/ 12753 w 24673"/>
                    <a:gd name="connsiteY33" fmla="*/ 1386 h 9699"/>
                    <a:gd name="connsiteX34" fmla="*/ 12198 w 24673"/>
                    <a:gd name="connsiteY34" fmla="*/ 832 h 9699"/>
                    <a:gd name="connsiteX35" fmla="*/ 11921 w 24673"/>
                    <a:gd name="connsiteY35" fmla="*/ 832 h 9699"/>
                    <a:gd name="connsiteX36" fmla="*/ 11644 w 24673"/>
                    <a:gd name="connsiteY36" fmla="*/ 832 h 9699"/>
                    <a:gd name="connsiteX37" fmla="*/ 11644 w 24673"/>
                    <a:gd name="connsiteY37" fmla="*/ 832 h 9699"/>
                    <a:gd name="connsiteX38" fmla="*/ 11367 w 24673"/>
                    <a:gd name="connsiteY38" fmla="*/ 554 h 9699"/>
                    <a:gd name="connsiteX39" fmla="*/ 10812 w 24673"/>
                    <a:gd name="connsiteY39" fmla="*/ 554 h 9699"/>
                    <a:gd name="connsiteX40" fmla="*/ 10812 w 24673"/>
                    <a:gd name="connsiteY40" fmla="*/ 832 h 9699"/>
                    <a:gd name="connsiteX41" fmla="*/ 10812 w 24673"/>
                    <a:gd name="connsiteY41" fmla="*/ 832 h 9699"/>
                    <a:gd name="connsiteX42" fmla="*/ 9981 w 24673"/>
                    <a:gd name="connsiteY42" fmla="*/ 277 h 9699"/>
                    <a:gd name="connsiteX43" fmla="*/ 9703 w 24673"/>
                    <a:gd name="connsiteY43" fmla="*/ 0 h 9699"/>
                    <a:gd name="connsiteX44" fmla="*/ 5822 w 24673"/>
                    <a:gd name="connsiteY44" fmla="*/ 0 h 9699"/>
                    <a:gd name="connsiteX45" fmla="*/ 3881 w 24673"/>
                    <a:gd name="connsiteY45" fmla="*/ 832 h 9699"/>
                    <a:gd name="connsiteX46" fmla="*/ 2495 w 24673"/>
                    <a:gd name="connsiteY46" fmla="*/ 832 h 9699"/>
                    <a:gd name="connsiteX47" fmla="*/ 278 w 24673"/>
                    <a:gd name="connsiteY47" fmla="*/ 1940 h 9699"/>
                    <a:gd name="connsiteX48" fmla="*/ 0 w 24673"/>
                    <a:gd name="connsiteY48" fmla="*/ 2494 h 9699"/>
                    <a:gd name="connsiteX49" fmla="*/ 278 w 24673"/>
                    <a:gd name="connsiteY49" fmla="*/ 3603 h 9699"/>
                    <a:gd name="connsiteX50" fmla="*/ 1386 w 24673"/>
                    <a:gd name="connsiteY50" fmla="*/ 4434 h 9699"/>
                    <a:gd name="connsiteX51" fmla="*/ 1941 w 24673"/>
                    <a:gd name="connsiteY51" fmla="*/ 4434 h 9699"/>
                    <a:gd name="connsiteX52" fmla="*/ 2495 w 24673"/>
                    <a:gd name="connsiteY52" fmla="*/ 4711 h 9699"/>
                    <a:gd name="connsiteX53" fmla="*/ 2495 w 24673"/>
                    <a:gd name="connsiteY53" fmla="*/ 4988 h 9699"/>
                    <a:gd name="connsiteX54" fmla="*/ 3327 w 24673"/>
                    <a:gd name="connsiteY54" fmla="*/ 5819 h 9699"/>
                    <a:gd name="connsiteX55" fmla="*/ 3604 w 24673"/>
                    <a:gd name="connsiteY55" fmla="*/ 5542 h 9699"/>
                    <a:gd name="connsiteX56" fmla="*/ 3604 w 24673"/>
                    <a:gd name="connsiteY56" fmla="*/ 5265 h 9699"/>
                    <a:gd name="connsiteX57" fmla="*/ 3881 w 24673"/>
                    <a:gd name="connsiteY57" fmla="*/ 5265 h 9699"/>
                    <a:gd name="connsiteX58" fmla="*/ 4713 w 24673"/>
                    <a:gd name="connsiteY58" fmla="*/ 6928 h 9699"/>
                    <a:gd name="connsiteX59" fmla="*/ 6377 w 24673"/>
                    <a:gd name="connsiteY59" fmla="*/ 8037 h 9699"/>
                    <a:gd name="connsiteX60" fmla="*/ 8317 w 24673"/>
                    <a:gd name="connsiteY60" fmla="*/ 6928 h 9699"/>
                    <a:gd name="connsiteX61" fmla="*/ 8317 w 24673"/>
                    <a:gd name="connsiteY61" fmla="*/ 6928 h 9699"/>
                    <a:gd name="connsiteX62" fmla="*/ 9426 w 24673"/>
                    <a:gd name="connsiteY62" fmla="*/ 7482 h 9699"/>
                    <a:gd name="connsiteX63" fmla="*/ 9703 w 24673"/>
                    <a:gd name="connsiteY63" fmla="*/ 8037 h 9699"/>
                    <a:gd name="connsiteX64" fmla="*/ 10812 w 24673"/>
                    <a:gd name="connsiteY64" fmla="*/ 8037 h 9699"/>
                    <a:gd name="connsiteX65" fmla="*/ 11367 w 24673"/>
                    <a:gd name="connsiteY65" fmla="*/ 8868 h 9699"/>
                    <a:gd name="connsiteX66" fmla="*/ 11367 w 24673"/>
                    <a:gd name="connsiteY66" fmla="*/ 9145 h 9699"/>
                    <a:gd name="connsiteX67" fmla="*/ 11644 w 24673"/>
                    <a:gd name="connsiteY67" fmla="*/ 9422 h 9699"/>
                    <a:gd name="connsiteX68" fmla="*/ 12753 w 24673"/>
                    <a:gd name="connsiteY68" fmla="*/ 9422 h 9699"/>
                    <a:gd name="connsiteX69" fmla="*/ 14139 w 24673"/>
                    <a:gd name="connsiteY69" fmla="*/ 8868 h 9699"/>
                    <a:gd name="connsiteX70" fmla="*/ 14694 w 24673"/>
                    <a:gd name="connsiteY70" fmla="*/ 9145 h 9699"/>
                    <a:gd name="connsiteX71" fmla="*/ 24397 w 24673"/>
                    <a:gd name="connsiteY71" fmla="*/ 9699 h 9699"/>
                    <a:gd name="connsiteX72" fmla="*/ 24397 w 24673"/>
                    <a:gd name="connsiteY72" fmla="*/ 9699 h 96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</a:cxnLst>
                  <a:rect l="l" t="t" r="r" b="b"/>
                  <a:pathLst>
                    <a:path w="24673" h="9699">
                      <a:moveTo>
                        <a:pt x="24397" y="9699"/>
                      </a:moveTo>
                      <a:lnTo>
                        <a:pt x="24674" y="8037"/>
                      </a:lnTo>
                      <a:lnTo>
                        <a:pt x="23842" y="6651"/>
                      </a:lnTo>
                      <a:lnTo>
                        <a:pt x="23011" y="6651"/>
                      </a:lnTo>
                      <a:lnTo>
                        <a:pt x="21901" y="5819"/>
                      </a:lnTo>
                      <a:lnTo>
                        <a:pt x="21624" y="5819"/>
                      </a:lnTo>
                      <a:lnTo>
                        <a:pt x="21347" y="5819"/>
                      </a:lnTo>
                      <a:lnTo>
                        <a:pt x="21347" y="5819"/>
                      </a:lnTo>
                      <a:lnTo>
                        <a:pt x="21347" y="5542"/>
                      </a:lnTo>
                      <a:lnTo>
                        <a:pt x="21070" y="4988"/>
                      </a:lnTo>
                      <a:lnTo>
                        <a:pt x="21070" y="4988"/>
                      </a:lnTo>
                      <a:lnTo>
                        <a:pt x="21070" y="4711"/>
                      </a:lnTo>
                      <a:lnTo>
                        <a:pt x="20793" y="4711"/>
                      </a:lnTo>
                      <a:lnTo>
                        <a:pt x="19961" y="5265"/>
                      </a:lnTo>
                      <a:lnTo>
                        <a:pt x="19406" y="5265"/>
                      </a:lnTo>
                      <a:lnTo>
                        <a:pt x="19406" y="5265"/>
                      </a:lnTo>
                      <a:lnTo>
                        <a:pt x="19406" y="4988"/>
                      </a:lnTo>
                      <a:lnTo>
                        <a:pt x="20238" y="4434"/>
                      </a:lnTo>
                      <a:lnTo>
                        <a:pt x="20238" y="4157"/>
                      </a:lnTo>
                      <a:lnTo>
                        <a:pt x="20238" y="4157"/>
                      </a:lnTo>
                      <a:lnTo>
                        <a:pt x="19406" y="3880"/>
                      </a:lnTo>
                      <a:lnTo>
                        <a:pt x="19129" y="3326"/>
                      </a:lnTo>
                      <a:lnTo>
                        <a:pt x="18852" y="3326"/>
                      </a:lnTo>
                      <a:lnTo>
                        <a:pt x="18575" y="3048"/>
                      </a:lnTo>
                      <a:lnTo>
                        <a:pt x="18298" y="2771"/>
                      </a:lnTo>
                      <a:lnTo>
                        <a:pt x="18298" y="2771"/>
                      </a:lnTo>
                      <a:lnTo>
                        <a:pt x="18020" y="2771"/>
                      </a:lnTo>
                      <a:lnTo>
                        <a:pt x="17188" y="3048"/>
                      </a:lnTo>
                      <a:lnTo>
                        <a:pt x="16634" y="2771"/>
                      </a:lnTo>
                      <a:lnTo>
                        <a:pt x="16080" y="2771"/>
                      </a:lnTo>
                      <a:lnTo>
                        <a:pt x="15248" y="2217"/>
                      </a:lnTo>
                      <a:lnTo>
                        <a:pt x="13862" y="2217"/>
                      </a:lnTo>
                      <a:lnTo>
                        <a:pt x="13030" y="1386"/>
                      </a:lnTo>
                      <a:lnTo>
                        <a:pt x="12753" y="1386"/>
                      </a:lnTo>
                      <a:lnTo>
                        <a:pt x="12198" y="832"/>
                      </a:lnTo>
                      <a:lnTo>
                        <a:pt x="11921" y="832"/>
                      </a:lnTo>
                      <a:lnTo>
                        <a:pt x="11644" y="832"/>
                      </a:lnTo>
                      <a:lnTo>
                        <a:pt x="11644" y="832"/>
                      </a:lnTo>
                      <a:lnTo>
                        <a:pt x="11367" y="554"/>
                      </a:lnTo>
                      <a:lnTo>
                        <a:pt x="10812" y="554"/>
                      </a:lnTo>
                      <a:lnTo>
                        <a:pt x="10812" y="832"/>
                      </a:lnTo>
                      <a:lnTo>
                        <a:pt x="10812" y="832"/>
                      </a:lnTo>
                      <a:lnTo>
                        <a:pt x="9981" y="277"/>
                      </a:lnTo>
                      <a:lnTo>
                        <a:pt x="9703" y="0"/>
                      </a:lnTo>
                      <a:lnTo>
                        <a:pt x="5822" y="0"/>
                      </a:lnTo>
                      <a:lnTo>
                        <a:pt x="3881" y="832"/>
                      </a:lnTo>
                      <a:lnTo>
                        <a:pt x="2495" y="832"/>
                      </a:lnTo>
                      <a:lnTo>
                        <a:pt x="278" y="1940"/>
                      </a:lnTo>
                      <a:lnTo>
                        <a:pt x="0" y="2494"/>
                      </a:lnTo>
                      <a:lnTo>
                        <a:pt x="278" y="3603"/>
                      </a:lnTo>
                      <a:lnTo>
                        <a:pt x="1386" y="4434"/>
                      </a:lnTo>
                      <a:lnTo>
                        <a:pt x="1941" y="4434"/>
                      </a:lnTo>
                      <a:lnTo>
                        <a:pt x="2495" y="4711"/>
                      </a:lnTo>
                      <a:lnTo>
                        <a:pt x="2495" y="4988"/>
                      </a:lnTo>
                      <a:lnTo>
                        <a:pt x="3327" y="5819"/>
                      </a:lnTo>
                      <a:lnTo>
                        <a:pt x="3604" y="5542"/>
                      </a:lnTo>
                      <a:lnTo>
                        <a:pt x="3604" y="5265"/>
                      </a:lnTo>
                      <a:lnTo>
                        <a:pt x="3881" y="5265"/>
                      </a:lnTo>
                      <a:lnTo>
                        <a:pt x="4713" y="6928"/>
                      </a:lnTo>
                      <a:lnTo>
                        <a:pt x="6377" y="8037"/>
                      </a:lnTo>
                      <a:lnTo>
                        <a:pt x="8317" y="6928"/>
                      </a:lnTo>
                      <a:lnTo>
                        <a:pt x="8317" y="6928"/>
                      </a:lnTo>
                      <a:lnTo>
                        <a:pt x="9426" y="7482"/>
                      </a:lnTo>
                      <a:lnTo>
                        <a:pt x="9703" y="8037"/>
                      </a:lnTo>
                      <a:lnTo>
                        <a:pt x="10812" y="8037"/>
                      </a:lnTo>
                      <a:lnTo>
                        <a:pt x="11367" y="8868"/>
                      </a:lnTo>
                      <a:lnTo>
                        <a:pt x="11367" y="9145"/>
                      </a:lnTo>
                      <a:lnTo>
                        <a:pt x="11644" y="9422"/>
                      </a:lnTo>
                      <a:lnTo>
                        <a:pt x="12753" y="9422"/>
                      </a:lnTo>
                      <a:lnTo>
                        <a:pt x="14139" y="8868"/>
                      </a:lnTo>
                      <a:lnTo>
                        <a:pt x="14694" y="9145"/>
                      </a:lnTo>
                      <a:lnTo>
                        <a:pt x="24397" y="9699"/>
                      </a:lnTo>
                      <a:lnTo>
                        <a:pt x="24397" y="9699"/>
                      </a:ln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582" name="Freeform 1581">
                  <a:extLst>
                    <a:ext uri="{FF2B5EF4-FFF2-40B4-BE49-F238E27FC236}">
                      <a16:creationId xmlns:a16="http://schemas.microsoft.com/office/drawing/2014/main" id="{D996D7E4-FD48-C45B-F708-365159C75E56}"/>
                    </a:ext>
                  </a:extLst>
                </p:cNvPr>
                <p:cNvSpPr/>
                <p:nvPr/>
              </p:nvSpPr>
              <p:spPr>
                <a:xfrm>
                  <a:off x="10848348" y="4512824"/>
                  <a:ext cx="554" cy="554"/>
                </a:xfrm>
                <a:custGeom>
                  <a:avLst/>
                  <a:gdLst>
                    <a:gd name="connsiteX0" fmla="*/ 278 w 554"/>
                    <a:gd name="connsiteY0" fmla="*/ 0 h 554"/>
                    <a:gd name="connsiteX1" fmla="*/ 0 w 554"/>
                    <a:gd name="connsiteY1" fmla="*/ 277 h 554"/>
                    <a:gd name="connsiteX2" fmla="*/ 278 w 554"/>
                    <a:gd name="connsiteY2" fmla="*/ 554 h 554"/>
                    <a:gd name="connsiteX3" fmla="*/ 554 w 554"/>
                    <a:gd name="connsiteY3" fmla="*/ 277 h 554"/>
                    <a:gd name="connsiteX4" fmla="*/ 278 w 554"/>
                    <a:gd name="connsiteY4" fmla="*/ 0 h 554"/>
                    <a:gd name="connsiteX5" fmla="*/ 278 w 554"/>
                    <a:gd name="connsiteY5" fmla="*/ 0 h 5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54" h="554">
                      <a:moveTo>
                        <a:pt x="278" y="0"/>
                      </a:moveTo>
                      <a:lnTo>
                        <a:pt x="0" y="277"/>
                      </a:lnTo>
                      <a:lnTo>
                        <a:pt x="278" y="554"/>
                      </a:lnTo>
                      <a:lnTo>
                        <a:pt x="554" y="277"/>
                      </a:lnTo>
                      <a:lnTo>
                        <a:pt x="278" y="0"/>
                      </a:lnTo>
                      <a:lnTo>
                        <a:pt x="278" y="0"/>
                      </a:ln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583" name="Freeform 1582">
                  <a:extLst>
                    <a:ext uri="{FF2B5EF4-FFF2-40B4-BE49-F238E27FC236}">
                      <a16:creationId xmlns:a16="http://schemas.microsoft.com/office/drawing/2014/main" id="{C5970CEA-D9D2-A058-B498-645D006D3E89}"/>
                    </a:ext>
                  </a:extLst>
                </p:cNvPr>
                <p:cNvSpPr/>
                <p:nvPr/>
              </p:nvSpPr>
              <p:spPr>
                <a:xfrm>
                  <a:off x="10849180" y="4513378"/>
                  <a:ext cx="554" cy="554"/>
                </a:xfrm>
                <a:custGeom>
                  <a:avLst/>
                  <a:gdLst>
                    <a:gd name="connsiteX0" fmla="*/ 278 w 554"/>
                    <a:gd name="connsiteY0" fmla="*/ 0 h 554"/>
                    <a:gd name="connsiteX1" fmla="*/ 0 w 554"/>
                    <a:gd name="connsiteY1" fmla="*/ 277 h 554"/>
                    <a:gd name="connsiteX2" fmla="*/ 278 w 554"/>
                    <a:gd name="connsiteY2" fmla="*/ 554 h 554"/>
                    <a:gd name="connsiteX3" fmla="*/ 554 w 554"/>
                    <a:gd name="connsiteY3" fmla="*/ 277 h 554"/>
                    <a:gd name="connsiteX4" fmla="*/ 278 w 554"/>
                    <a:gd name="connsiteY4" fmla="*/ 0 h 554"/>
                    <a:gd name="connsiteX5" fmla="*/ 278 w 554"/>
                    <a:gd name="connsiteY5" fmla="*/ 0 h 5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54" h="554">
                      <a:moveTo>
                        <a:pt x="278" y="0"/>
                      </a:moveTo>
                      <a:lnTo>
                        <a:pt x="0" y="277"/>
                      </a:lnTo>
                      <a:lnTo>
                        <a:pt x="278" y="554"/>
                      </a:lnTo>
                      <a:lnTo>
                        <a:pt x="554" y="277"/>
                      </a:lnTo>
                      <a:lnTo>
                        <a:pt x="278" y="0"/>
                      </a:lnTo>
                      <a:lnTo>
                        <a:pt x="278" y="0"/>
                      </a:ln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263" name="Graphic 248">
                <a:extLst>
                  <a:ext uri="{FF2B5EF4-FFF2-40B4-BE49-F238E27FC236}">
                    <a16:creationId xmlns:a16="http://schemas.microsoft.com/office/drawing/2014/main" id="{AF748BC9-C34D-F088-086E-06853EBA5727}"/>
                  </a:ext>
                </a:extLst>
              </p:cNvPr>
              <p:cNvGrpSpPr/>
              <p:nvPr/>
            </p:nvGrpSpPr>
            <p:grpSpPr>
              <a:xfrm>
                <a:off x="9842552" y="4257328"/>
                <a:ext cx="195542" cy="256614"/>
                <a:chOff x="10505317" y="4256209"/>
                <a:chExt cx="195542" cy="256614"/>
              </a:xfrm>
              <a:grpFill/>
            </p:grpSpPr>
            <p:grpSp>
              <p:nvGrpSpPr>
                <p:cNvPr id="1553" name="Graphic 248">
                  <a:extLst>
                    <a:ext uri="{FF2B5EF4-FFF2-40B4-BE49-F238E27FC236}">
                      <a16:creationId xmlns:a16="http://schemas.microsoft.com/office/drawing/2014/main" id="{C0D1FFE7-38DE-F926-34B5-067624D22440}"/>
                    </a:ext>
                  </a:extLst>
                </p:cNvPr>
                <p:cNvGrpSpPr/>
                <p:nvPr/>
              </p:nvGrpSpPr>
              <p:grpSpPr>
                <a:xfrm>
                  <a:off x="10505317" y="4256209"/>
                  <a:ext cx="5636" cy="5150"/>
                  <a:chOff x="10505317" y="4256209"/>
                  <a:chExt cx="5636" cy="5150"/>
                </a:xfrm>
                <a:grpFill/>
              </p:grpSpPr>
              <p:sp>
                <p:nvSpPr>
                  <p:cNvPr id="1576" name="Freeform 1575">
                    <a:extLst>
                      <a:ext uri="{FF2B5EF4-FFF2-40B4-BE49-F238E27FC236}">
                        <a16:creationId xmlns:a16="http://schemas.microsoft.com/office/drawing/2014/main" id="{BC952C1A-C5E0-878C-78E8-E54485229875}"/>
                      </a:ext>
                    </a:extLst>
                  </p:cNvPr>
                  <p:cNvSpPr/>
                  <p:nvPr/>
                </p:nvSpPr>
                <p:spPr>
                  <a:xfrm>
                    <a:off x="10505317" y="4256209"/>
                    <a:ext cx="2433" cy="1939"/>
                  </a:xfrm>
                  <a:custGeom>
                    <a:avLst/>
                    <a:gdLst>
                      <a:gd name="connsiteX0" fmla="*/ 370 w 2433"/>
                      <a:gd name="connsiteY0" fmla="*/ 277 h 1939"/>
                      <a:gd name="connsiteX1" fmla="*/ 370 w 2433"/>
                      <a:gd name="connsiteY1" fmla="*/ 1940 h 1939"/>
                      <a:gd name="connsiteX2" fmla="*/ 370 w 2433"/>
                      <a:gd name="connsiteY2" fmla="*/ 1940 h 1939"/>
                      <a:gd name="connsiteX3" fmla="*/ 1201 w 2433"/>
                      <a:gd name="connsiteY3" fmla="*/ 1940 h 1939"/>
                      <a:gd name="connsiteX4" fmla="*/ 1756 w 2433"/>
                      <a:gd name="connsiteY4" fmla="*/ 1940 h 1939"/>
                      <a:gd name="connsiteX5" fmla="*/ 2310 w 2433"/>
                      <a:gd name="connsiteY5" fmla="*/ 1386 h 1939"/>
                      <a:gd name="connsiteX6" fmla="*/ 2310 w 2433"/>
                      <a:gd name="connsiteY6" fmla="*/ 832 h 1939"/>
                      <a:gd name="connsiteX7" fmla="*/ 2310 w 2433"/>
                      <a:gd name="connsiteY7" fmla="*/ 554 h 1939"/>
                      <a:gd name="connsiteX8" fmla="*/ 1478 w 2433"/>
                      <a:gd name="connsiteY8" fmla="*/ 0 h 1939"/>
                      <a:gd name="connsiteX9" fmla="*/ 1201 w 2433"/>
                      <a:gd name="connsiteY9" fmla="*/ 0 h 1939"/>
                      <a:gd name="connsiteX10" fmla="*/ 647 w 2433"/>
                      <a:gd name="connsiteY10" fmla="*/ 0 h 1939"/>
                      <a:gd name="connsiteX11" fmla="*/ 92 w 2433"/>
                      <a:gd name="connsiteY11" fmla="*/ 0 h 1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2433" h="1939">
                        <a:moveTo>
                          <a:pt x="370" y="277"/>
                        </a:moveTo>
                        <a:cubicBezTo>
                          <a:pt x="-462" y="832"/>
                          <a:pt x="370" y="1663"/>
                          <a:pt x="370" y="1940"/>
                        </a:cubicBezTo>
                        <a:cubicBezTo>
                          <a:pt x="370" y="1940"/>
                          <a:pt x="370" y="1940"/>
                          <a:pt x="370" y="1940"/>
                        </a:cubicBezTo>
                        <a:cubicBezTo>
                          <a:pt x="370" y="1940"/>
                          <a:pt x="924" y="1940"/>
                          <a:pt x="1201" y="1940"/>
                        </a:cubicBezTo>
                        <a:cubicBezTo>
                          <a:pt x="1201" y="1940"/>
                          <a:pt x="1478" y="1940"/>
                          <a:pt x="1756" y="1940"/>
                        </a:cubicBezTo>
                        <a:cubicBezTo>
                          <a:pt x="1756" y="1940"/>
                          <a:pt x="2033" y="1663"/>
                          <a:pt x="2310" y="1386"/>
                        </a:cubicBezTo>
                        <a:cubicBezTo>
                          <a:pt x="2310" y="1386"/>
                          <a:pt x="2587" y="1386"/>
                          <a:pt x="2310" y="832"/>
                        </a:cubicBezTo>
                        <a:cubicBezTo>
                          <a:pt x="2310" y="832"/>
                          <a:pt x="2310" y="832"/>
                          <a:pt x="2310" y="554"/>
                        </a:cubicBezTo>
                        <a:cubicBezTo>
                          <a:pt x="2310" y="554"/>
                          <a:pt x="1756" y="0"/>
                          <a:pt x="1478" y="0"/>
                        </a:cubicBezTo>
                        <a:cubicBezTo>
                          <a:pt x="1478" y="0"/>
                          <a:pt x="1478" y="0"/>
                          <a:pt x="1201" y="0"/>
                        </a:cubicBezTo>
                        <a:cubicBezTo>
                          <a:pt x="1201" y="0"/>
                          <a:pt x="924" y="0"/>
                          <a:pt x="647" y="0"/>
                        </a:cubicBezTo>
                        <a:cubicBezTo>
                          <a:pt x="647" y="0"/>
                          <a:pt x="370" y="0"/>
                          <a:pt x="92" y="0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577" name="Freeform 1576">
                    <a:extLst>
                      <a:ext uri="{FF2B5EF4-FFF2-40B4-BE49-F238E27FC236}">
                        <a16:creationId xmlns:a16="http://schemas.microsoft.com/office/drawing/2014/main" id="{2CBA98DC-7FA2-B8F2-AE8E-CC2E15CB256A}"/>
                      </a:ext>
                    </a:extLst>
                  </p:cNvPr>
                  <p:cNvSpPr/>
                  <p:nvPr/>
                </p:nvSpPr>
                <p:spPr>
                  <a:xfrm>
                    <a:off x="10508182" y="4258149"/>
                    <a:ext cx="2772" cy="3210"/>
                  </a:xfrm>
                  <a:custGeom>
                    <a:avLst/>
                    <a:gdLst>
                      <a:gd name="connsiteX0" fmla="*/ 2495 w 2772"/>
                      <a:gd name="connsiteY0" fmla="*/ 277 h 3210"/>
                      <a:gd name="connsiteX1" fmla="*/ 2772 w 2772"/>
                      <a:gd name="connsiteY1" fmla="*/ 1663 h 3210"/>
                      <a:gd name="connsiteX2" fmla="*/ 2772 w 2772"/>
                      <a:gd name="connsiteY2" fmla="*/ 2771 h 3210"/>
                      <a:gd name="connsiteX3" fmla="*/ 1109 w 2772"/>
                      <a:gd name="connsiteY3" fmla="*/ 2771 h 3210"/>
                      <a:gd name="connsiteX4" fmla="*/ 554 w 2772"/>
                      <a:gd name="connsiteY4" fmla="*/ 2217 h 3210"/>
                      <a:gd name="connsiteX5" fmla="*/ 0 w 2772"/>
                      <a:gd name="connsiteY5" fmla="*/ 1109 h 3210"/>
                      <a:gd name="connsiteX6" fmla="*/ 0 w 2772"/>
                      <a:gd name="connsiteY6" fmla="*/ 277 h 3210"/>
                      <a:gd name="connsiteX7" fmla="*/ 0 w 2772"/>
                      <a:gd name="connsiteY7" fmla="*/ 277 h 3210"/>
                      <a:gd name="connsiteX8" fmla="*/ 0 w 2772"/>
                      <a:gd name="connsiteY8" fmla="*/ 277 h 3210"/>
                      <a:gd name="connsiteX9" fmla="*/ 554 w 2772"/>
                      <a:gd name="connsiteY9" fmla="*/ 277 h 3210"/>
                      <a:gd name="connsiteX10" fmla="*/ 832 w 2772"/>
                      <a:gd name="connsiteY10" fmla="*/ 0 h 3210"/>
                      <a:gd name="connsiteX11" fmla="*/ 1386 w 2772"/>
                      <a:gd name="connsiteY11" fmla="*/ 0 h 3210"/>
                      <a:gd name="connsiteX12" fmla="*/ 1664 w 2772"/>
                      <a:gd name="connsiteY12" fmla="*/ 554 h 32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2772" h="3210">
                        <a:moveTo>
                          <a:pt x="2495" y="277"/>
                        </a:moveTo>
                        <a:cubicBezTo>
                          <a:pt x="2495" y="832"/>
                          <a:pt x="2495" y="1109"/>
                          <a:pt x="2772" y="1663"/>
                        </a:cubicBezTo>
                        <a:cubicBezTo>
                          <a:pt x="2772" y="1940"/>
                          <a:pt x="2772" y="2494"/>
                          <a:pt x="2772" y="2771"/>
                        </a:cubicBezTo>
                        <a:cubicBezTo>
                          <a:pt x="2772" y="3603"/>
                          <a:pt x="1386" y="3049"/>
                          <a:pt x="1109" y="2771"/>
                        </a:cubicBezTo>
                        <a:cubicBezTo>
                          <a:pt x="1109" y="2771"/>
                          <a:pt x="832" y="2494"/>
                          <a:pt x="554" y="2217"/>
                        </a:cubicBezTo>
                        <a:cubicBezTo>
                          <a:pt x="554" y="1940"/>
                          <a:pt x="0" y="1386"/>
                          <a:pt x="0" y="1109"/>
                        </a:cubicBezTo>
                        <a:cubicBezTo>
                          <a:pt x="0" y="1109"/>
                          <a:pt x="0" y="554"/>
                          <a:pt x="0" y="277"/>
                        </a:cubicBezTo>
                        <a:cubicBezTo>
                          <a:pt x="0" y="277"/>
                          <a:pt x="0" y="277"/>
                          <a:pt x="0" y="277"/>
                        </a:cubicBezTo>
                        <a:cubicBezTo>
                          <a:pt x="0" y="277"/>
                          <a:pt x="0" y="277"/>
                          <a:pt x="0" y="277"/>
                        </a:cubicBezTo>
                        <a:cubicBezTo>
                          <a:pt x="0" y="277"/>
                          <a:pt x="278" y="277"/>
                          <a:pt x="554" y="277"/>
                        </a:cubicBezTo>
                        <a:cubicBezTo>
                          <a:pt x="554" y="277"/>
                          <a:pt x="554" y="277"/>
                          <a:pt x="832" y="0"/>
                        </a:cubicBezTo>
                        <a:cubicBezTo>
                          <a:pt x="832" y="0"/>
                          <a:pt x="1386" y="0"/>
                          <a:pt x="1386" y="0"/>
                        </a:cubicBezTo>
                        <a:cubicBezTo>
                          <a:pt x="1386" y="0"/>
                          <a:pt x="1664" y="277"/>
                          <a:pt x="1664" y="554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sp>
              <p:nvSpPr>
                <p:cNvPr id="1554" name="Freeform 1553">
                  <a:extLst>
                    <a:ext uri="{FF2B5EF4-FFF2-40B4-BE49-F238E27FC236}">
                      <a16:creationId xmlns:a16="http://schemas.microsoft.com/office/drawing/2014/main" id="{ADEDE78C-1787-5DA2-3F71-2F4C3AC16018}"/>
                    </a:ext>
                  </a:extLst>
                </p:cNvPr>
                <p:cNvSpPr/>
                <p:nvPr/>
              </p:nvSpPr>
              <p:spPr>
                <a:xfrm>
                  <a:off x="10517608" y="4287524"/>
                  <a:ext cx="2218" cy="2771"/>
                </a:xfrm>
                <a:custGeom>
                  <a:avLst/>
                  <a:gdLst>
                    <a:gd name="connsiteX0" fmla="*/ 2218 w 2218"/>
                    <a:gd name="connsiteY0" fmla="*/ 1386 h 2771"/>
                    <a:gd name="connsiteX1" fmla="*/ 1109 w 2218"/>
                    <a:gd name="connsiteY1" fmla="*/ 2771 h 2771"/>
                    <a:gd name="connsiteX2" fmla="*/ 0 w 2218"/>
                    <a:gd name="connsiteY2" fmla="*/ 1386 h 2771"/>
                    <a:gd name="connsiteX3" fmla="*/ 1109 w 2218"/>
                    <a:gd name="connsiteY3" fmla="*/ 0 h 2771"/>
                    <a:gd name="connsiteX4" fmla="*/ 2218 w 2218"/>
                    <a:gd name="connsiteY4" fmla="*/ 1386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18" h="2771">
                      <a:moveTo>
                        <a:pt x="2218" y="1386"/>
                      </a:moveTo>
                      <a:cubicBezTo>
                        <a:pt x="2218" y="2217"/>
                        <a:pt x="1664" y="2771"/>
                        <a:pt x="1109" y="2771"/>
                      </a:cubicBezTo>
                      <a:cubicBezTo>
                        <a:pt x="555" y="2771"/>
                        <a:pt x="0" y="2217"/>
                        <a:pt x="0" y="1386"/>
                      </a:cubicBezTo>
                      <a:cubicBezTo>
                        <a:pt x="0" y="554"/>
                        <a:pt x="555" y="0"/>
                        <a:pt x="1109" y="0"/>
                      </a:cubicBezTo>
                      <a:cubicBezTo>
                        <a:pt x="1664" y="0"/>
                        <a:pt x="2218" y="554"/>
                        <a:pt x="2218" y="1386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555" name="Freeform 1554">
                  <a:extLst>
                    <a:ext uri="{FF2B5EF4-FFF2-40B4-BE49-F238E27FC236}">
                      <a16:creationId xmlns:a16="http://schemas.microsoft.com/office/drawing/2014/main" id="{4C8C0A9E-9DCC-16FB-D0F7-7FF26A30C732}"/>
                    </a:ext>
                  </a:extLst>
                </p:cNvPr>
                <p:cNvSpPr/>
                <p:nvPr/>
              </p:nvSpPr>
              <p:spPr>
                <a:xfrm>
                  <a:off x="10566124" y="4279487"/>
                  <a:ext cx="2218" cy="1662"/>
                </a:xfrm>
                <a:custGeom>
                  <a:avLst/>
                  <a:gdLst>
                    <a:gd name="connsiteX0" fmla="*/ 2218 w 2218"/>
                    <a:gd name="connsiteY0" fmla="*/ 831 h 1662"/>
                    <a:gd name="connsiteX1" fmla="*/ 1109 w 2218"/>
                    <a:gd name="connsiteY1" fmla="*/ 1663 h 1662"/>
                    <a:gd name="connsiteX2" fmla="*/ 0 w 2218"/>
                    <a:gd name="connsiteY2" fmla="*/ 831 h 1662"/>
                    <a:gd name="connsiteX3" fmla="*/ 1109 w 2218"/>
                    <a:gd name="connsiteY3" fmla="*/ 0 h 1662"/>
                    <a:gd name="connsiteX4" fmla="*/ 2218 w 2218"/>
                    <a:gd name="connsiteY4" fmla="*/ 831 h 16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18" h="1662">
                      <a:moveTo>
                        <a:pt x="2218" y="831"/>
                      </a:moveTo>
                      <a:cubicBezTo>
                        <a:pt x="2218" y="1386"/>
                        <a:pt x="1664" y="1663"/>
                        <a:pt x="1109" y="1663"/>
                      </a:cubicBezTo>
                      <a:cubicBezTo>
                        <a:pt x="555" y="1663"/>
                        <a:pt x="0" y="1386"/>
                        <a:pt x="0" y="831"/>
                      </a:cubicBezTo>
                      <a:cubicBezTo>
                        <a:pt x="0" y="277"/>
                        <a:pt x="555" y="0"/>
                        <a:pt x="1109" y="0"/>
                      </a:cubicBezTo>
                      <a:cubicBezTo>
                        <a:pt x="1664" y="0"/>
                        <a:pt x="2218" y="277"/>
                        <a:pt x="2218" y="831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grpSp>
              <p:nvGrpSpPr>
                <p:cNvPr id="1556" name="Graphic 248">
                  <a:extLst>
                    <a:ext uri="{FF2B5EF4-FFF2-40B4-BE49-F238E27FC236}">
                      <a16:creationId xmlns:a16="http://schemas.microsoft.com/office/drawing/2014/main" id="{ADC852C1-364B-071E-9E4F-D60C10D3F595}"/>
                    </a:ext>
                  </a:extLst>
                </p:cNvPr>
                <p:cNvGrpSpPr/>
                <p:nvPr/>
              </p:nvGrpSpPr>
              <p:grpSpPr>
                <a:xfrm>
                  <a:off x="10558638" y="4331586"/>
                  <a:ext cx="2495" cy="4711"/>
                  <a:chOff x="10558638" y="4331586"/>
                  <a:chExt cx="2495" cy="4711"/>
                </a:xfrm>
                <a:grpFill/>
              </p:grpSpPr>
              <p:sp>
                <p:nvSpPr>
                  <p:cNvPr id="1574" name="Freeform 1573">
                    <a:extLst>
                      <a:ext uri="{FF2B5EF4-FFF2-40B4-BE49-F238E27FC236}">
                        <a16:creationId xmlns:a16="http://schemas.microsoft.com/office/drawing/2014/main" id="{7DA459A0-3057-21BB-7978-BB98B5F86373}"/>
                      </a:ext>
                    </a:extLst>
                  </p:cNvPr>
                  <p:cNvSpPr/>
                  <p:nvPr/>
                </p:nvSpPr>
                <p:spPr>
                  <a:xfrm>
                    <a:off x="10558916" y="4334634"/>
                    <a:ext cx="2217" cy="1662"/>
                  </a:xfrm>
                  <a:custGeom>
                    <a:avLst/>
                    <a:gdLst>
                      <a:gd name="connsiteX0" fmla="*/ 2218 w 2217"/>
                      <a:gd name="connsiteY0" fmla="*/ 831 h 1662"/>
                      <a:gd name="connsiteX1" fmla="*/ 1109 w 2217"/>
                      <a:gd name="connsiteY1" fmla="*/ 1663 h 1662"/>
                      <a:gd name="connsiteX2" fmla="*/ 1 w 2217"/>
                      <a:gd name="connsiteY2" fmla="*/ 831 h 1662"/>
                      <a:gd name="connsiteX3" fmla="*/ 1109 w 2217"/>
                      <a:gd name="connsiteY3" fmla="*/ 0 h 1662"/>
                      <a:gd name="connsiteX4" fmla="*/ 2218 w 2217"/>
                      <a:gd name="connsiteY4" fmla="*/ 831 h 16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7" h="1662">
                        <a:moveTo>
                          <a:pt x="2218" y="831"/>
                        </a:moveTo>
                        <a:cubicBezTo>
                          <a:pt x="2218" y="1290"/>
                          <a:pt x="1721" y="1663"/>
                          <a:pt x="1109" y="1663"/>
                        </a:cubicBezTo>
                        <a:cubicBezTo>
                          <a:pt x="497" y="1663"/>
                          <a:pt x="1" y="1291"/>
                          <a:pt x="1" y="831"/>
                        </a:cubicBezTo>
                        <a:cubicBezTo>
                          <a:pt x="1" y="372"/>
                          <a:pt x="498" y="0"/>
                          <a:pt x="1109" y="0"/>
                        </a:cubicBezTo>
                        <a:cubicBezTo>
                          <a:pt x="1722" y="0"/>
                          <a:pt x="2218" y="372"/>
                          <a:pt x="2218" y="831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575" name="Freeform 1574">
                    <a:extLst>
                      <a:ext uri="{FF2B5EF4-FFF2-40B4-BE49-F238E27FC236}">
                        <a16:creationId xmlns:a16="http://schemas.microsoft.com/office/drawing/2014/main" id="{07000569-64FE-D92B-D8C8-F73B0DC7F3C1}"/>
                      </a:ext>
                    </a:extLst>
                  </p:cNvPr>
                  <p:cNvSpPr/>
                  <p:nvPr/>
                </p:nvSpPr>
                <p:spPr>
                  <a:xfrm>
                    <a:off x="10558638" y="4331586"/>
                    <a:ext cx="2218" cy="2217"/>
                  </a:xfrm>
                  <a:custGeom>
                    <a:avLst/>
                    <a:gdLst>
                      <a:gd name="connsiteX0" fmla="*/ 2218 w 2218"/>
                      <a:gd name="connsiteY0" fmla="*/ 1109 h 2217"/>
                      <a:gd name="connsiteX1" fmla="*/ 1109 w 2218"/>
                      <a:gd name="connsiteY1" fmla="*/ 2217 h 2217"/>
                      <a:gd name="connsiteX2" fmla="*/ 0 w 2218"/>
                      <a:gd name="connsiteY2" fmla="*/ 1109 h 2217"/>
                      <a:gd name="connsiteX3" fmla="*/ 1109 w 2218"/>
                      <a:gd name="connsiteY3" fmla="*/ 0 h 2217"/>
                      <a:gd name="connsiteX4" fmla="*/ 2218 w 2218"/>
                      <a:gd name="connsiteY4" fmla="*/ 1109 h 22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8" h="2217">
                        <a:moveTo>
                          <a:pt x="2218" y="1109"/>
                        </a:moveTo>
                        <a:cubicBezTo>
                          <a:pt x="2218" y="1663"/>
                          <a:pt x="1664" y="2217"/>
                          <a:pt x="1109" y="2217"/>
                        </a:cubicBezTo>
                        <a:cubicBezTo>
                          <a:pt x="554" y="2217"/>
                          <a:pt x="0" y="1663"/>
                          <a:pt x="0" y="1109"/>
                        </a:cubicBezTo>
                        <a:cubicBezTo>
                          <a:pt x="0" y="554"/>
                          <a:pt x="554" y="0"/>
                          <a:pt x="1109" y="0"/>
                        </a:cubicBezTo>
                        <a:cubicBezTo>
                          <a:pt x="1664" y="0"/>
                          <a:pt x="2218" y="554"/>
                          <a:pt x="2218" y="1109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sp>
              <p:nvSpPr>
                <p:cNvPr id="1557" name="Freeform 1556">
                  <a:extLst>
                    <a:ext uri="{FF2B5EF4-FFF2-40B4-BE49-F238E27FC236}">
                      <a16:creationId xmlns:a16="http://schemas.microsoft.com/office/drawing/2014/main" id="{C62F5847-7A95-74C5-C108-F063102ACE16}"/>
                    </a:ext>
                  </a:extLst>
                </p:cNvPr>
                <p:cNvSpPr/>
                <p:nvPr/>
              </p:nvSpPr>
              <p:spPr>
                <a:xfrm>
                  <a:off x="10632937" y="4345442"/>
                  <a:ext cx="2218" cy="2494"/>
                </a:xfrm>
                <a:custGeom>
                  <a:avLst/>
                  <a:gdLst>
                    <a:gd name="connsiteX0" fmla="*/ 832 w 2218"/>
                    <a:gd name="connsiteY0" fmla="*/ 1663 h 2494"/>
                    <a:gd name="connsiteX1" fmla="*/ 0 w 2218"/>
                    <a:gd name="connsiteY1" fmla="*/ 832 h 2494"/>
                    <a:gd name="connsiteX2" fmla="*/ 0 w 2218"/>
                    <a:gd name="connsiteY2" fmla="*/ 277 h 2494"/>
                    <a:gd name="connsiteX3" fmla="*/ 0 w 2218"/>
                    <a:gd name="connsiteY3" fmla="*/ 277 h 2494"/>
                    <a:gd name="connsiteX4" fmla="*/ 554 w 2218"/>
                    <a:gd name="connsiteY4" fmla="*/ 0 h 2494"/>
                    <a:gd name="connsiteX5" fmla="*/ 554 w 2218"/>
                    <a:gd name="connsiteY5" fmla="*/ 0 h 2494"/>
                    <a:gd name="connsiteX6" fmla="*/ 554 w 2218"/>
                    <a:gd name="connsiteY6" fmla="*/ 0 h 2494"/>
                    <a:gd name="connsiteX7" fmla="*/ 1109 w 2218"/>
                    <a:gd name="connsiteY7" fmla="*/ 554 h 2494"/>
                    <a:gd name="connsiteX8" fmla="*/ 1664 w 2218"/>
                    <a:gd name="connsiteY8" fmla="*/ 832 h 2494"/>
                    <a:gd name="connsiteX9" fmla="*/ 1941 w 2218"/>
                    <a:gd name="connsiteY9" fmla="*/ 832 h 2494"/>
                    <a:gd name="connsiteX10" fmla="*/ 2218 w 2218"/>
                    <a:gd name="connsiteY10" fmla="*/ 832 h 2494"/>
                    <a:gd name="connsiteX11" fmla="*/ 2218 w 2218"/>
                    <a:gd name="connsiteY11" fmla="*/ 1109 h 2494"/>
                    <a:gd name="connsiteX12" fmla="*/ 2218 w 2218"/>
                    <a:gd name="connsiteY12" fmla="*/ 1109 h 2494"/>
                    <a:gd name="connsiteX13" fmla="*/ 1941 w 2218"/>
                    <a:gd name="connsiteY13" fmla="*/ 2217 h 2494"/>
                    <a:gd name="connsiteX14" fmla="*/ 1386 w 2218"/>
                    <a:gd name="connsiteY14" fmla="*/ 2494 h 2494"/>
                    <a:gd name="connsiteX15" fmla="*/ 1386 w 2218"/>
                    <a:gd name="connsiteY15" fmla="*/ 2494 h 2494"/>
                    <a:gd name="connsiteX16" fmla="*/ 1386 w 2218"/>
                    <a:gd name="connsiteY16" fmla="*/ 2494 h 2494"/>
                    <a:gd name="connsiteX17" fmla="*/ 832 w 2218"/>
                    <a:gd name="connsiteY17" fmla="*/ 2494 h 2494"/>
                    <a:gd name="connsiteX18" fmla="*/ 554 w 2218"/>
                    <a:gd name="connsiteY18" fmla="*/ 2217 h 2494"/>
                    <a:gd name="connsiteX19" fmla="*/ 554 w 2218"/>
                    <a:gd name="connsiteY19" fmla="*/ 1940 h 2494"/>
                    <a:gd name="connsiteX20" fmla="*/ 554 w 2218"/>
                    <a:gd name="connsiteY20" fmla="*/ 1386 h 24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2218" h="2494">
                      <a:moveTo>
                        <a:pt x="832" y="1663"/>
                      </a:moveTo>
                      <a:cubicBezTo>
                        <a:pt x="832" y="1386"/>
                        <a:pt x="278" y="1109"/>
                        <a:pt x="0" y="832"/>
                      </a:cubicBezTo>
                      <a:cubicBezTo>
                        <a:pt x="0" y="832"/>
                        <a:pt x="0" y="554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278" y="0"/>
                        <a:pt x="554" y="0"/>
                      </a:cubicBezTo>
                      <a:cubicBezTo>
                        <a:pt x="554" y="0"/>
                        <a:pt x="554" y="0"/>
                        <a:pt x="554" y="0"/>
                      </a:cubicBezTo>
                      <a:cubicBezTo>
                        <a:pt x="554" y="0"/>
                        <a:pt x="554" y="0"/>
                        <a:pt x="554" y="0"/>
                      </a:cubicBezTo>
                      <a:cubicBezTo>
                        <a:pt x="554" y="0"/>
                        <a:pt x="832" y="277"/>
                        <a:pt x="1109" y="554"/>
                      </a:cubicBezTo>
                      <a:cubicBezTo>
                        <a:pt x="1386" y="832"/>
                        <a:pt x="1386" y="832"/>
                        <a:pt x="1664" y="832"/>
                      </a:cubicBezTo>
                      <a:cubicBezTo>
                        <a:pt x="1664" y="832"/>
                        <a:pt x="1664" y="832"/>
                        <a:pt x="1941" y="832"/>
                      </a:cubicBezTo>
                      <a:cubicBezTo>
                        <a:pt x="1941" y="832"/>
                        <a:pt x="1941" y="832"/>
                        <a:pt x="2218" y="832"/>
                      </a:cubicBezTo>
                      <a:cubicBezTo>
                        <a:pt x="2218" y="832"/>
                        <a:pt x="2218" y="832"/>
                        <a:pt x="2218" y="1109"/>
                      </a:cubicBezTo>
                      <a:cubicBezTo>
                        <a:pt x="2218" y="1109"/>
                        <a:pt x="2218" y="1109"/>
                        <a:pt x="2218" y="1109"/>
                      </a:cubicBezTo>
                      <a:cubicBezTo>
                        <a:pt x="2218" y="1386"/>
                        <a:pt x="2218" y="1940"/>
                        <a:pt x="1941" y="2217"/>
                      </a:cubicBezTo>
                      <a:cubicBezTo>
                        <a:pt x="1941" y="2217"/>
                        <a:pt x="1386" y="2217"/>
                        <a:pt x="1386" y="2494"/>
                      </a:cubicBezTo>
                      <a:cubicBezTo>
                        <a:pt x="1386" y="2494"/>
                        <a:pt x="1386" y="2494"/>
                        <a:pt x="1386" y="2494"/>
                      </a:cubicBezTo>
                      <a:cubicBezTo>
                        <a:pt x="1386" y="2494"/>
                        <a:pt x="1386" y="2494"/>
                        <a:pt x="1386" y="2494"/>
                      </a:cubicBezTo>
                      <a:cubicBezTo>
                        <a:pt x="1386" y="2494"/>
                        <a:pt x="1109" y="2494"/>
                        <a:pt x="832" y="2494"/>
                      </a:cubicBezTo>
                      <a:cubicBezTo>
                        <a:pt x="832" y="2494"/>
                        <a:pt x="554" y="2494"/>
                        <a:pt x="554" y="2217"/>
                      </a:cubicBezTo>
                      <a:cubicBezTo>
                        <a:pt x="554" y="2217"/>
                        <a:pt x="554" y="2217"/>
                        <a:pt x="554" y="1940"/>
                      </a:cubicBezTo>
                      <a:cubicBezTo>
                        <a:pt x="554" y="1940"/>
                        <a:pt x="554" y="1663"/>
                        <a:pt x="554" y="1386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grpSp>
              <p:nvGrpSpPr>
                <p:cNvPr id="1558" name="Graphic 248">
                  <a:extLst>
                    <a:ext uri="{FF2B5EF4-FFF2-40B4-BE49-F238E27FC236}">
                      <a16:creationId xmlns:a16="http://schemas.microsoft.com/office/drawing/2014/main" id="{ECA2E54D-4AED-02AF-CED1-2D0C0F4C0E26}"/>
                    </a:ext>
                  </a:extLst>
                </p:cNvPr>
                <p:cNvGrpSpPr/>
                <p:nvPr/>
              </p:nvGrpSpPr>
              <p:grpSpPr>
                <a:xfrm>
                  <a:off x="10618244" y="4370660"/>
                  <a:ext cx="4158" cy="4987"/>
                  <a:chOff x="10618244" y="4370660"/>
                  <a:chExt cx="4158" cy="4987"/>
                </a:xfrm>
                <a:grpFill/>
              </p:grpSpPr>
              <p:sp>
                <p:nvSpPr>
                  <p:cNvPr id="1572" name="Freeform 1571">
                    <a:extLst>
                      <a:ext uri="{FF2B5EF4-FFF2-40B4-BE49-F238E27FC236}">
                        <a16:creationId xmlns:a16="http://schemas.microsoft.com/office/drawing/2014/main" id="{D831A70E-F0EB-D24D-8052-332E169DB8C8}"/>
                      </a:ext>
                    </a:extLst>
                  </p:cNvPr>
                  <p:cNvSpPr/>
                  <p:nvPr/>
                </p:nvSpPr>
                <p:spPr>
                  <a:xfrm>
                    <a:off x="10618244" y="4372877"/>
                    <a:ext cx="1940" cy="2771"/>
                  </a:xfrm>
                  <a:custGeom>
                    <a:avLst/>
                    <a:gdLst>
                      <a:gd name="connsiteX0" fmla="*/ 832 w 1940"/>
                      <a:gd name="connsiteY0" fmla="*/ 554 h 2771"/>
                      <a:gd name="connsiteX1" fmla="*/ 1941 w 1940"/>
                      <a:gd name="connsiteY1" fmla="*/ 554 h 2771"/>
                      <a:gd name="connsiteX2" fmla="*/ 1941 w 1940"/>
                      <a:gd name="connsiteY2" fmla="*/ 1386 h 2771"/>
                      <a:gd name="connsiteX3" fmla="*/ 1941 w 1940"/>
                      <a:gd name="connsiteY3" fmla="*/ 2217 h 2771"/>
                      <a:gd name="connsiteX4" fmla="*/ 1664 w 1940"/>
                      <a:gd name="connsiteY4" fmla="*/ 2771 h 2771"/>
                      <a:gd name="connsiteX5" fmla="*/ 1109 w 1940"/>
                      <a:gd name="connsiteY5" fmla="*/ 2771 h 2771"/>
                      <a:gd name="connsiteX6" fmla="*/ 554 w 1940"/>
                      <a:gd name="connsiteY6" fmla="*/ 2771 h 2771"/>
                      <a:gd name="connsiteX7" fmla="*/ 0 w 1940"/>
                      <a:gd name="connsiteY7" fmla="*/ 2771 h 2771"/>
                      <a:gd name="connsiteX8" fmla="*/ 0 w 1940"/>
                      <a:gd name="connsiteY8" fmla="*/ 2771 h 2771"/>
                      <a:gd name="connsiteX9" fmla="*/ 0 w 1940"/>
                      <a:gd name="connsiteY9" fmla="*/ 2771 h 2771"/>
                      <a:gd name="connsiteX10" fmla="*/ 0 w 1940"/>
                      <a:gd name="connsiteY10" fmla="*/ 2217 h 2771"/>
                      <a:gd name="connsiteX11" fmla="*/ 0 w 1940"/>
                      <a:gd name="connsiteY11" fmla="*/ 1663 h 2771"/>
                      <a:gd name="connsiteX12" fmla="*/ 278 w 1940"/>
                      <a:gd name="connsiteY12" fmla="*/ 554 h 2771"/>
                      <a:gd name="connsiteX13" fmla="*/ 832 w 1940"/>
                      <a:gd name="connsiteY13" fmla="*/ 0 h 27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1940" h="2771">
                        <a:moveTo>
                          <a:pt x="832" y="554"/>
                        </a:moveTo>
                        <a:cubicBezTo>
                          <a:pt x="1109" y="554"/>
                          <a:pt x="1941" y="554"/>
                          <a:pt x="1941" y="554"/>
                        </a:cubicBezTo>
                        <a:cubicBezTo>
                          <a:pt x="1941" y="832"/>
                          <a:pt x="1941" y="1109"/>
                          <a:pt x="1941" y="1386"/>
                        </a:cubicBezTo>
                        <a:cubicBezTo>
                          <a:pt x="1941" y="1663"/>
                          <a:pt x="1941" y="1940"/>
                          <a:pt x="1941" y="2217"/>
                        </a:cubicBezTo>
                        <a:cubicBezTo>
                          <a:pt x="1941" y="2217"/>
                          <a:pt x="1941" y="2771"/>
                          <a:pt x="1664" y="2771"/>
                        </a:cubicBezTo>
                        <a:cubicBezTo>
                          <a:pt x="1664" y="2771"/>
                          <a:pt x="1386" y="2771"/>
                          <a:pt x="1109" y="2771"/>
                        </a:cubicBezTo>
                        <a:cubicBezTo>
                          <a:pt x="1109" y="2771"/>
                          <a:pt x="832" y="2771"/>
                          <a:pt x="554" y="2771"/>
                        </a:cubicBezTo>
                        <a:cubicBezTo>
                          <a:pt x="554" y="2771"/>
                          <a:pt x="0" y="2771"/>
                          <a:pt x="0" y="2771"/>
                        </a:cubicBezTo>
                        <a:cubicBezTo>
                          <a:pt x="0" y="2771"/>
                          <a:pt x="0" y="2771"/>
                          <a:pt x="0" y="2771"/>
                        </a:cubicBezTo>
                        <a:cubicBezTo>
                          <a:pt x="0" y="2771"/>
                          <a:pt x="0" y="2771"/>
                          <a:pt x="0" y="2771"/>
                        </a:cubicBezTo>
                        <a:cubicBezTo>
                          <a:pt x="0" y="2771"/>
                          <a:pt x="0" y="2494"/>
                          <a:pt x="0" y="2217"/>
                        </a:cubicBezTo>
                        <a:cubicBezTo>
                          <a:pt x="0" y="2217"/>
                          <a:pt x="0" y="1940"/>
                          <a:pt x="0" y="1663"/>
                        </a:cubicBezTo>
                        <a:cubicBezTo>
                          <a:pt x="0" y="1386"/>
                          <a:pt x="0" y="832"/>
                          <a:pt x="278" y="554"/>
                        </a:cubicBezTo>
                        <a:cubicBezTo>
                          <a:pt x="278" y="554"/>
                          <a:pt x="554" y="0"/>
                          <a:pt x="832" y="0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573" name="Freeform 1572">
                    <a:extLst>
                      <a:ext uri="{FF2B5EF4-FFF2-40B4-BE49-F238E27FC236}">
                        <a16:creationId xmlns:a16="http://schemas.microsoft.com/office/drawing/2014/main" id="{CDDC0D6F-D0BF-39BA-F9BC-7D7DD34C1BD8}"/>
                      </a:ext>
                    </a:extLst>
                  </p:cNvPr>
                  <p:cNvSpPr/>
                  <p:nvPr/>
                </p:nvSpPr>
                <p:spPr>
                  <a:xfrm>
                    <a:off x="10620739" y="4370660"/>
                    <a:ext cx="1662" cy="1777"/>
                  </a:xfrm>
                  <a:custGeom>
                    <a:avLst/>
                    <a:gdLst>
                      <a:gd name="connsiteX0" fmla="*/ 1663 w 1662"/>
                      <a:gd name="connsiteY0" fmla="*/ 0 h 1777"/>
                      <a:gd name="connsiteX1" fmla="*/ 1663 w 1662"/>
                      <a:gd name="connsiteY1" fmla="*/ 277 h 1777"/>
                      <a:gd name="connsiteX2" fmla="*/ 1663 w 1662"/>
                      <a:gd name="connsiteY2" fmla="*/ 277 h 1777"/>
                      <a:gd name="connsiteX3" fmla="*/ 1663 w 1662"/>
                      <a:gd name="connsiteY3" fmla="*/ 277 h 1777"/>
                      <a:gd name="connsiteX4" fmla="*/ 1663 w 1662"/>
                      <a:gd name="connsiteY4" fmla="*/ 831 h 1777"/>
                      <a:gd name="connsiteX5" fmla="*/ 1386 w 1662"/>
                      <a:gd name="connsiteY5" fmla="*/ 1386 h 1777"/>
                      <a:gd name="connsiteX6" fmla="*/ 277 w 1662"/>
                      <a:gd name="connsiteY6" fmla="*/ 1663 h 1777"/>
                      <a:gd name="connsiteX7" fmla="*/ 0 w 1662"/>
                      <a:gd name="connsiteY7" fmla="*/ 1108 h 1777"/>
                      <a:gd name="connsiteX8" fmla="*/ 0 w 1662"/>
                      <a:gd name="connsiteY8" fmla="*/ 554 h 1777"/>
                      <a:gd name="connsiteX9" fmla="*/ 277 w 1662"/>
                      <a:gd name="connsiteY9" fmla="*/ 0 h 1777"/>
                      <a:gd name="connsiteX10" fmla="*/ 277 w 1662"/>
                      <a:gd name="connsiteY10" fmla="*/ 0 h 1777"/>
                      <a:gd name="connsiteX11" fmla="*/ 277 w 1662"/>
                      <a:gd name="connsiteY11" fmla="*/ 0 h 1777"/>
                      <a:gd name="connsiteX12" fmla="*/ 554 w 1662"/>
                      <a:gd name="connsiteY12" fmla="*/ 0 h 1777"/>
                      <a:gd name="connsiteX13" fmla="*/ 831 w 1662"/>
                      <a:gd name="connsiteY13" fmla="*/ 0 h 1777"/>
                      <a:gd name="connsiteX14" fmla="*/ 1109 w 1662"/>
                      <a:gd name="connsiteY14" fmla="*/ 0 h 17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1662" h="1777">
                        <a:moveTo>
                          <a:pt x="1663" y="0"/>
                        </a:moveTo>
                        <a:cubicBezTo>
                          <a:pt x="1663" y="0"/>
                          <a:pt x="1663" y="0"/>
                          <a:pt x="1663" y="277"/>
                        </a:cubicBezTo>
                        <a:cubicBezTo>
                          <a:pt x="1663" y="277"/>
                          <a:pt x="1663" y="277"/>
                          <a:pt x="1663" y="277"/>
                        </a:cubicBezTo>
                        <a:cubicBezTo>
                          <a:pt x="1663" y="277"/>
                          <a:pt x="1663" y="277"/>
                          <a:pt x="1663" y="277"/>
                        </a:cubicBezTo>
                        <a:cubicBezTo>
                          <a:pt x="1663" y="277"/>
                          <a:pt x="1663" y="554"/>
                          <a:pt x="1663" y="831"/>
                        </a:cubicBezTo>
                        <a:cubicBezTo>
                          <a:pt x="1663" y="831"/>
                          <a:pt x="1663" y="1108"/>
                          <a:pt x="1386" y="1386"/>
                        </a:cubicBezTo>
                        <a:cubicBezTo>
                          <a:pt x="1386" y="1663"/>
                          <a:pt x="831" y="1940"/>
                          <a:pt x="277" y="1663"/>
                        </a:cubicBezTo>
                        <a:cubicBezTo>
                          <a:pt x="277" y="1663"/>
                          <a:pt x="0" y="1386"/>
                          <a:pt x="0" y="1108"/>
                        </a:cubicBezTo>
                        <a:cubicBezTo>
                          <a:pt x="0" y="1108"/>
                          <a:pt x="0" y="831"/>
                          <a:pt x="0" y="554"/>
                        </a:cubicBezTo>
                        <a:cubicBezTo>
                          <a:pt x="0" y="554"/>
                          <a:pt x="0" y="0"/>
                          <a:pt x="277" y="0"/>
                        </a:cubicBezTo>
                        <a:cubicBezTo>
                          <a:pt x="277" y="0"/>
                          <a:pt x="277" y="0"/>
                          <a:pt x="277" y="0"/>
                        </a:cubicBezTo>
                        <a:cubicBezTo>
                          <a:pt x="277" y="0"/>
                          <a:pt x="277" y="0"/>
                          <a:pt x="277" y="0"/>
                        </a:cubicBezTo>
                        <a:cubicBezTo>
                          <a:pt x="277" y="0"/>
                          <a:pt x="277" y="0"/>
                          <a:pt x="554" y="0"/>
                        </a:cubicBezTo>
                        <a:cubicBezTo>
                          <a:pt x="554" y="0"/>
                          <a:pt x="554" y="0"/>
                          <a:pt x="831" y="0"/>
                        </a:cubicBezTo>
                        <a:cubicBezTo>
                          <a:pt x="831" y="0"/>
                          <a:pt x="1109" y="0"/>
                          <a:pt x="1109" y="0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sp>
              <p:nvSpPr>
                <p:cNvPr id="1559" name="Freeform 1558">
                  <a:extLst>
                    <a:ext uri="{FF2B5EF4-FFF2-40B4-BE49-F238E27FC236}">
                      <a16:creationId xmlns:a16="http://schemas.microsoft.com/office/drawing/2014/main" id="{C98DBA87-1654-0CDE-AEAA-BC4C7F6A7D0F}"/>
                    </a:ext>
                  </a:extLst>
                </p:cNvPr>
                <p:cNvSpPr/>
                <p:nvPr/>
              </p:nvSpPr>
              <p:spPr>
                <a:xfrm>
                  <a:off x="10690048" y="4438832"/>
                  <a:ext cx="2772" cy="3325"/>
                </a:xfrm>
                <a:custGeom>
                  <a:avLst/>
                  <a:gdLst>
                    <a:gd name="connsiteX0" fmla="*/ 1663 w 2772"/>
                    <a:gd name="connsiteY0" fmla="*/ 3325 h 3325"/>
                    <a:gd name="connsiteX1" fmla="*/ 1386 w 2772"/>
                    <a:gd name="connsiteY1" fmla="*/ 2494 h 3325"/>
                    <a:gd name="connsiteX2" fmla="*/ 1386 w 2772"/>
                    <a:gd name="connsiteY2" fmla="*/ 2217 h 3325"/>
                    <a:gd name="connsiteX3" fmla="*/ 1386 w 2772"/>
                    <a:gd name="connsiteY3" fmla="*/ 1663 h 3325"/>
                    <a:gd name="connsiteX4" fmla="*/ 1386 w 2772"/>
                    <a:gd name="connsiteY4" fmla="*/ 1663 h 3325"/>
                    <a:gd name="connsiteX5" fmla="*/ 1386 w 2772"/>
                    <a:gd name="connsiteY5" fmla="*/ 1663 h 3325"/>
                    <a:gd name="connsiteX6" fmla="*/ 1109 w 2772"/>
                    <a:gd name="connsiteY6" fmla="*/ 1663 h 3325"/>
                    <a:gd name="connsiteX7" fmla="*/ 554 w 2772"/>
                    <a:gd name="connsiteY7" fmla="*/ 1386 h 3325"/>
                    <a:gd name="connsiteX8" fmla="*/ 554 w 2772"/>
                    <a:gd name="connsiteY8" fmla="*/ 831 h 3325"/>
                    <a:gd name="connsiteX9" fmla="*/ 554 w 2772"/>
                    <a:gd name="connsiteY9" fmla="*/ 831 h 3325"/>
                    <a:gd name="connsiteX10" fmla="*/ 554 w 2772"/>
                    <a:gd name="connsiteY10" fmla="*/ 831 h 3325"/>
                    <a:gd name="connsiteX11" fmla="*/ 0 w 2772"/>
                    <a:gd name="connsiteY11" fmla="*/ 831 h 3325"/>
                    <a:gd name="connsiteX12" fmla="*/ 0 w 2772"/>
                    <a:gd name="connsiteY12" fmla="*/ 554 h 3325"/>
                    <a:gd name="connsiteX13" fmla="*/ 0 w 2772"/>
                    <a:gd name="connsiteY13" fmla="*/ 554 h 3325"/>
                    <a:gd name="connsiteX14" fmla="*/ 0 w 2772"/>
                    <a:gd name="connsiteY14" fmla="*/ 554 h 3325"/>
                    <a:gd name="connsiteX15" fmla="*/ 831 w 2772"/>
                    <a:gd name="connsiteY15" fmla="*/ 0 h 3325"/>
                    <a:gd name="connsiteX16" fmla="*/ 1663 w 2772"/>
                    <a:gd name="connsiteY16" fmla="*/ 0 h 3325"/>
                    <a:gd name="connsiteX17" fmla="*/ 1941 w 2772"/>
                    <a:gd name="connsiteY17" fmla="*/ 0 h 3325"/>
                    <a:gd name="connsiteX18" fmla="*/ 1941 w 2772"/>
                    <a:gd name="connsiteY18" fmla="*/ 554 h 3325"/>
                    <a:gd name="connsiteX19" fmla="*/ 1941 w 2772"/>
                    <a:gd name="connsiteY19" fmla="*/ 1109 h 3325"/>
                    <a:gd name="connsiteX20" fmla="*/ 1941 w 2772"/>
                    <a:gd name="connsiteY20" fmla="*/ 1109 h 3325"/>
                    <a:gd name="connsiteX21" fmla="*/ 1941 w 2772"/>
                    <a:gd name="connsiteY21" fmla="*/ 1109 h 3325"/>
                    <a:gd name="connsiteX22" fmla="*/ 2772 w 2772"/>
                    <a:gd name="connsiteY22" fmla="*/ 1663 h 3325"/>
                    <a:gd name="connsiteX23" fmla="*/ 2772 w 2772"/>
                    <a:gd name="connsiteY23" fmla="*/ 1663 h 3325"/>
                    <a:gd name="connsiteX24" fmla="*/ 2772 w 2772"/>
                    <a:gd name="connsiteY24" fmla="*/ 1663 h 3325"/>
                    <a:gd name="connsiteX25" fmla="*/ 2772 w 2772"/>
                    <a:gd name="connsiteY25" fmla="*/ 3048 h 3325"/>
                    <a:gd name="connsiteX26" fmla="*/ 2772 w 2772"/>
                    <a:gd name="connsiteY26" fmla="*/ 3048 h 3325"/>
                    <a:gd name="connsiteX27" fmla="*/ 2495 w 2772"/>
                    <a:gd name="connsiteY27" fmla="*/ 3325 h 3325"/>
                    <a:gd name="connsiteX28" fmla="*/ 2217 w 2772"/>
                    <a:gd name="connsiteY28" fmla="*/ 3325 h 3325"/>
                    <a:gd name="connsiteX29" fmla="*/ 1941 w 2772"/>
                    <a:gd name="connsiteY29" fmla="*/ 3325 h 3325"/>
                    <a:gd name="connsiteX30" fmla="*/ 1941 w 2772"/>
                    <a:gd name="connsiteY30" fmla="*/ 2494 h 33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2772" h="3325">
                      <a:moveTo>
                        <a:pt x="1663" y="3325"/>
                      </a:moveTo>
                      <a:cubicBezTo>
                        <a:pt x="1663" y="3048"/>
                        <a:pt x="1663" y="2771"/>
                        <a:pt x="1386" y="2494"/>
                      </a:cubicBezTo>
                      <a:cubicBezTo>
                        <a:pt x="1109" y="2217"/>
                        <a:pt x="1386" y="2494"/>
                        <a:pt x="1386" y="2217"/>
                      </a:cubicBezTo>
                      <a:cubicBezTo>
                        <a:pt x="1386" y="2217"/>
                        <a:pt x="1386" y="1940"/>
                        <a:pt x="1386" y="1663"/>
                      </a:cubicBezTo>
                      <a:cubicBezTo>
                        <a:pt x="1386" y="1663"/>
                        <a:pt x="1386" y="1663"/>
                        <a:pt x="1386" y="1663"/>
                      </a:cubicBezTo>
                      <a:cubicBezTo>
                        <a:pt x="1386" y="1663"/>
                        <a:pt x="1386" y="1663"/>
                        <a:pt x="1386" y="1663"/>
                      </a:cubicBezTo>
                      <a:lnTo>
                        <a:pt x="1109" y="1663"/>
                      </a:lnTo>
                      <a:cubicBezTo>
                        <a:pt x="1109" y="1663"/>
                        <a:pt x="831" y="1663"/>
                        <a:pt x="554" y="1386"/>
                      </a:cubicBezTo>
                      <a:cubicBezTo>
                        <a:pt x="554" y="1386"/>
                        <a:pt x="554" y="1109"/>
                        <a:pt x="554" y="831"/>
                      </a:cubicBezTo>
                      <a:cubicBezTo>
                        <a:pt x="554" y="831"/>
                        <a:pt x="554" y="831"/>
                        <a:pt x="554" y="831"/>
                      </a:cubicBezTo>
                      <a:cubicBezTo>
                        <a:pt x="554" y="831"/>
                        <a:pt x="554" y="831"/>
                        <a:pt x="554" y="831"/>
                      </a:cubicBezTo>
                      <a:cubicBezTo>
                        <a:pt x="554" y="831"/>
                        <a:pt x="277" y="831"/>
                        <a:pt x="0" y="831"/>
                      </a:cubicBezTo>
                      <a:cubicBezTo>
                        <a:pt x="0" y="831"/>
                        <a:pt x="0" y="831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277" y="0"/>
                        <a:pt x="831" y="0"/>
                      </a:cubicBezTo>
                      <a:cubicBezTo>
                        <a:pt x="831" y="0"/>
                        <a:pt x="1386" y="0"/>
                        <a:pt x="1663" y="0"/>
                      </a:cubicBezTo>
                      <a:cubicBezTo>
                        <a:pt x="1663" y="0"/>
                        <a:pt x="1663" y="0"/>
                        <a:pt x="1941" y="0"/>
                      </a:cubicBezTo>
                      <a:cubicBezTo>
                        <a:pt x="1941" y="0"/>
                        <a:pt x="1941" y="277"/>
                        <a:pt x="1941" y="554"/>
                      </a:cubicBezTo>
                      <a:cubicBezTo>
                        <a:pt x="1941" y="554"/>
                        <a:pt x="1941" y="831"/>
                        <a:pt x="1941" y="1109"/>
                      </a:cubicBezTo>
                      <a:cubicBezTo>
                        <a:pt x="1941" y="1109"/>
                        <a:pt x="1941" y="1109"/>
                        <a:pt x="1941" y="1109"/>
                      </a:cubicBezTo>
                      <a:cubicBezTo>
                        <a:pt x="1941" y="1109"/>
                        <a:pt x="1941" y="1109"/>
                        <a:pt x="1941" y="1109"/>
                      </a:cubicBezTo>
                      <a:cubicBezTo>
                        <a:pt x="2217" y="1109"/>
                        <a:pt x="2495" y="1663"/>
                        <a:pt x="2772" y="1663"/>
                      </a:cubicBezTo>
                      <a:cubicBezTo>
                        <a:pt x="2772" y="1663"/>
                        <a:pt x="2772" y="1663"/>
                        <a:pt x="2772" y="1663"/>
                      </a:cubicBezTo>
                      <a:cubicBezTo>
                        <a:pt x="2772" y="1663"/>
                        <a:pt x="2772" y="1663"/>
                        <a:pt x="2772" y="1663"/>
                      </a:cubicBezTo>
                      <a:cubicBezTo>
                        <a:pt x="2772" y="2217"/>
                        <a:pt x="2772" y="2494"/>
                        <a:pt x="2772" y="3048"/>
                      </a:cubicBezTo>
                      <a:cubicBezTo>
                        <a:pt x="2772" y="3048"/>
                        <a:pt x="2772" y="3048"/>
                        <a:pt x="2772" y="3048"/>
                      </a:cubicBezTo>
                      <a:cubicBezTo>
                        <a:pt x="2772" y="3048"/>
                        <a:pt x="2772" y="3048"/>
                        <a:pt x="2495" y="3325"/>
                      </a:cubicBezTo>
                      <a:cubicBezTo>
                        <a:pt x="2495" y="3325"/>
                        <a:pt x="2495" y="3325"/>
                        <a:pt x="2217" y="3325"/>
                      </a:cubicBezTo>
                      <a:cubicBezTo>
                        <a:pt x="2217" y="3325"/>
                        <a:pt x="1941" y="3325"/>
                        <a:pt x="1941" y="3325"/>
                      </a:cubicBezTo>
                      <a:cubicBezTo>
                        <a:pt x="1941" y="3325"/>
                        <a:pt x="1941" y="2771"/>
                        <a:pt x="1941" y="2494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grpSp>
              <p:nvGrpSpPr>
                <p:cNvPr id="1560" name="Graphic 248">
                  <a:extLst>
                    <a:ext uri="{FF2B5EF4-FFF2-40B4-BE49-F238E27FC236}">
                      <a16:creationId xmlns:a16="http://schemas.microsoft.com/office/drawing/2014/main" id="{6A7CA2EB-57FA-F003-CD3A-6E3AAE8768D4}"/>
                    </a:ext>
                  </a:extLst>
                </p:cNvPr>
                <p:cNvGrpSpPr/>
                <p:nvPr/>
              </p:nvGrpSpPr>
              <p:grpSpPr>
                <a:xfrm>
                  <a:off x="10671473" y="4484834"/>
                  <a:ext cx="29387" cy="27989"/>
                  <a:chOff x="10671473" y="4484834"/>
                  <a:chExt cx="29387" cy="27989"/>
                </a:xfrm>
                <a:grpFill/>
              </p:grpSpPr>
              <p:sp>
                <p:nvSpPr>
                  <p:cNvPr id="1562" name="Freeform 1561">
                    <a:extLst>
                      <a:ext uri="{FF2B5EF4-FFF2-40B4-BE49-F238E27FC236}">
                        <a16:creationId xmlns:a16="http://schemas.microsoft.com/office/drawing/2014/main" id="{009A6687-8D51-1DD6-6829-0954F7995E99}"/>
                      </a:ext>
                    </a:extLst>
                  </p:cNvPr>
                  <p:cNvSpPr/>
                  <p:nvPr/>
                </p:nvSpPr>
                <p:spPr>
                  <a:xfrm>
                    <a:off x="10673136" y="4506173"/>
                    <a:ext cx="2218" cy="1663"/>
                  </a:xfrm>
                  <a:custGeom>
                    <a:avLst/>
                    <a:gdLst>
                      <a:gd name="connsiteX0" fmla="*/ 2218 w 2218"/>
                      <a:gd name="connsiteY0" fmla="*/ 832 h 1663"/>
                      <a:gd name="connsiteX1" fmla="*/ 1109 w 2218"/>
                      <a:gd name="connsiteY1" fmla="*/ 1663 h 1663"/>
                      <a:gd name="connsiteX2" fmla="*/ 0 w 2218"/>
                      <a:gd name="connsiteY2" fmla="*/ 832 h 1663"/>
                      <a:gd name="connsiteX3" fmla="*/ 1109 w 2218"/>
                      <a:gd name="connsiteY3" fmla="*/ 0 h 1663"/>
                      <a:gd name="connsiteX4" fmla="*/ 2218 w 2218"/>
                      <a:gd name="connsiteY4" fmla="*/ 832 h 16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8" h="1663">
                        <a:moveTo>
                          <a:pt x="2218" y="832"/>
                        </a:moveTo>
                        <a:cubicBezTo>
                          <a:pt x="2218" y="1386"/>
                          <a:pt x="1664" y="1663"/>
                          <a:pt x="1109" y="1663"/>
                        </a:cubicBezTo>
                        <a:cubicBezTo>
                          <a:pt x="554" y="1663"/>
                          <a:pt x="0" y="1386"/>
                          <a:pt x="0" y="832"/>
                        </a:cubicBezTo>
                        <a:cubicBezTo>
                          <a:pt x="0" y="277"/>
                          <a:pt x="554" y="0"/>
                          <a:pt x="1109" y="0"/>
                        </a:cubicBezTo>
                        <a:cubicBezTo>
                          <a:pt x="1664" y="0"/>
                          <a:pt x="2218" y="277"/>
                          <a:pt x="2218" y="832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563" name="Freeform 1562">
                    <a:extLst>
                      <a:ext uri="{FF2B5EF4-FFF2-40B4-BE49-F238E27FC236}">
                        <a16:creationId xmlns:a16="http://schemas.microsoft.com/office/drawing/2014/main" id="{CB3CE9FA-9B1F-E94C-F7BD-EB279ACF145D}"/>
                      </a:ext>
                    </a:extLst>
                  </p:cNvPr>
                  <p:cNvSpPr/>
                  <p:nvPr/>
                </p:nvSpPr>
                <p:spPr>
                  <a:xfrm>
                    <a:off x="10699751" y="4509498"/>
                    <a:ext cx="1108" cy="1108"/>
                  </a:xfrm>
                  <a:custGeom>
                    <a:avLst/>
                    <a:gdLst>
                      <a:gd name="connsiteX0" fmla="*/ 1109 w 1108"/>
                      <a:gd name="connsiteY0" fmla="*/ 554 h 1108"/>
                      <a:gd name="connsiteX1" fmla="*/ 554 w 1108"/>
                      <a:gd name="connsiteY1" fmla="*/ 1109 h 1108"/>
                      <a:gd name="connsiteX2" fmla="*/ 0 w 1108"/>
                      <a:gd name="connsiteY2" fmla="*/ 554 h 1108"/>
                      <a:gd name="connsiteX3" fmla="*/ 554 w 1108"/>
                      <a:gd name="connsiteY3" fmla="*/ 0 h 1108"/>
                      <a:gd name="connsiteX4" fmla="*/ 1109 w 1108"/>
                      <a:gd name="connsiteY4" fmla="*/ 554 h 11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08" h="1108">
                        <a:moveTo>
                          <a:pt x="1109" y="554"/>
                        </a:moveTo>
                        <a:cubicBezTo>
                          <a:pt x="1109" y="831"/>
                          <a:pt x="1109" y="1109"/>
                          <a:pt x="554" y="1109"/>
                        </a:cubicBezTo>
                        <a:cubicBezTo>
                          <a:pt x="0" y="1109"/>
                          <a:pt x="0" y="1109"/>
                          <a:pt x="0" y="554"/>
                        </a:cubicBezTo>
                        <a:cubicBezTo>
                          <a:pt x="0" y="0"/>
                          <a:pt x="0" y="0"/>
                          <a:pt x="554" y="0"/>
                        </a:cubicBezTo>
                        <a:cubicBezTo>
                          <a:pt x="1109" y="0"/>
                          <a:pt x="1109" y="0"/>
                          <a:pt x="1109" y="554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564" name="Freeform 1563">
                    <a:extLst>
                      <a:ext uri="{FF2B5EF4-FFF2-40B4-BE49-F238E27FC236}">
                        <a16:creationId xmlns:a16="http://schemas.microsoft.com/office/drawing/2014/main" id="{8AFB38AE-730E-F409-E7CC-9064DAEB30F4}"/>
                      </a:ext>
                    </a:extLst>
                  </p:cNvPr>
                  <p:cNvSpPr/>
                  <p:nvPr/>
                </p:nvSpPr>
                <p:spPr>
                  <a:xfrm>
                    <a:off x="10691434" y="4497028"/>
                    <a:ext cx="1108" cy="1108"/>
                  </a:xfrm>
                  <a:custGeom>
                    <a:avLst/>
                    <a:gdLst>
                      <a:gd name="connsiteX0" fmla="*/ 1109 w 1108"/>
                      <a:gd name="connsiteY0" fmla="*/ 554 h 1108"/>
                      <a:gd name="connsiteX1" fmla="*/ 554 w 1108"/>
                      <a:gd name="connsiteY1" fmla="*/ 1109 h 1108"/>
                      <a:gd name="connsiteX2" fmla="*/ 0 w 1108"/>
                      <a:gd name="connsiteY2" fmla="*/ 554 h 1108"/>
                      <a:gd name="connsiteX3" fmla="*/ 554 w 1108"/>
                      <a:gd name="connsiteY3" fmla="*/ 0 h 1108"/>
                      <a:gd name="connsiteX4" fmla="*/ 1109 w 1108"/>
                      <a:gd name="connsiteY4" fmla="*/ 554 h 11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08" h="1108">
                        <a:moveTo>
                          <a:pt x="1109" y="554"/>
                        </a:moveTo>
                        <a:cubicBezTo>
                          <a:pt x="1109" y="554"/>
                          <a:pt x="1109" y="1109"/>
                          <a:pt x="554" y="1109"/>
                        </a:cubicBezTo>
                        <a:cubicBezTo>
                          <a:pt x="0" y="1109"/>
                          <a:pt x="0" y="1109"/>
                          <a:pt x="0" y="554"/>
                        </a:cubicBezTo>
                        <a:cubicBezTo>
                          <a:pt x="0" y="0"/>
                          <a:pt x="0" y="0"/>
                          <a:pt x="554" y="0"/>
                        </a:cubicBezTo>
                        <a:cubicBezTo>
                          <a:pt x="1109" y="0"/>
                          <a:pt x="1109" y="0"/>
                          <a:pt x="1109" y="554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565" name="Freeform 1564">
                    <a:extLst>
                      <a:ext uri="{FF2B5EF4-FFF2-40B4-BE49-F238E27FC236}">
                        <a16:creationId xmlns:a16="http://schemas.microsoft.com/office/drawing/2014/main" id="{C4B8718C-2075-3076-0333-96C86550373E}"/>
                      </a:ext>
                    </a:extLst>
                  </p:cNvPr>
                  <p:cNvSpPr/>
                  <p:nvPr/>
                </p:nvSpPr>
                <p:spPr>
                  <a:xfrm>
                    <a:off x="10682008" y="4498690"/>
                    <a:ext cx="1109" cy="1108"/>
                  </a:xfrm>
                  <a:custGeom>
                    <a:avLst/>
                    <a:gdLst>
                      <a:gd name="connsiteX0" fmla="*/ 1109 w 1109"/>
                      <a:gd name="connsiteY0" fmla="*/ 554 h 1108"/>
                      <a:gd name="connsiteX1" fmla="*/ 554 w 1109"/>
                      <a:gd name="connsiteY1" fmla="*/ 1109 h 1108"/>
                      <a:gd name="connsiteX2" fmla="*/ 0 w 1109"/>
                      <a:gd name="connsiteY2" fmla="*/ 554 h 1108"/>
                      <a:gd name="connsiteX3" fmla="*/ 554 w 1109"/>
                      <a:gd name="connsiteY3" fmla="*/ 0 h 1108"/>
                      <a:gd name="connsiteX4" fmla="*/ 1109 w 1109"/>
                      <a:gd name="connsiteY4" fmla="*/ 554 h 11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09" h="1108">
                        <a:moveTo>
                          <a:pt x="1109" y="554"/>
                        </a:moveTo>
                        <a:cubicBezTo>
                          <a:pt x="1109" y="832"/>
                          <a:pt x="1109" y="1109"/>
                          <a:pt x="554" y="1109"/>
                        </a:cubicBezTo>
                        <a:cubicBezTo>
                          <a:pt x="0" y="1109"/>
                          <a:pt x="0" y="832"/>
                          <a:pt x="0" y="554"/>
                        </a:cubicBezTo>
                        <a:cubicBezTo>
                          <a:pt x="0" y="277"/>
                          <a:pt x="0" y="0"/>
                          <a:pt x="554" y="0"/>
                        </a:cubicBezTo>
                        <a:cubicBezTo>
                          <a:pt x="1109" y="0"/>
                          <a:pt x="1109" y="277"/>
                          <a:pt x="1109" y="554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566" name="Freeform 1565">
                    <a:extLst>
                      <a:ext uri="{FF2B5EF4-FFF2-40B4-BE49-F238E27FC236}">
                        <a16:creationId xmlns:a16="http://schemas.microsoft.com/office/drawing/2014/main" id="{934C3224-AA1A-AF01-1A48-5DDFB367377D}"/>
                      </a:ext>
                    </a:extLst>
                  </p:cNvPr>
                  <p:cNvSpPr/>
                  <p:nvPr/>
                </p:nvSpPr>
                <p:spPr>
                  <a:xfrm>
                    <a:off x="10685057" y="4511715"/>
                    <a:ext cx="1108" cy="1108"/>
                  </a:xfrm>
                  <a:custGeom>
                    <a:avLst/>
                    <a:gdLst>
                      <a:gd name="connsiteX0" fmla="*/ 1109 w 1108"/>
                      <a:gd name="connsiteY0" fmla="*/ 554 h 1108"/>
                      <a:gd name="connsiteX1" fmla="*/ 554 w 1108"/>
                      <a:gd name="connsiteY1" fmla="*/ 1109 h 1108"/>
                      <a:gd name="connsiteX2" fmla="*/ 0 w 1108"/>
                      <a:gd name="connsiteY2" fmla="*/ 554 h 1108"/>
                      <a:gd name="connsiteX3" fmla="*/ 554 w 1108"/>
                      <a:gd name="connsiteY3" fmla="*/ 0 h 1108"/>
                      <a:gd name="connsiteX4" fmla="*/ 1109 w 1108"/>
                      <a:gd name="connsiteY4" fmla="*/ 554 h 11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08" h="1108">
                        <a:moveTo>
                          <a:pt x="1109" y="554"/>
                        </a:moveTo>
                        <a:cubicBezTo>
                          <a:pt x="1109" y="554"/>
                          <a:pt x="1109" y="1109"/>
                          <a:pt x="554" y="1109"/>
                        </a:cubicBezTo>
                        <a:cubicBezTo>
                          <a:pt x="0" y="1109"/>
                          <a:pt x="0" y="1109"/>
                          <a:pt x="0" y="554"/>
                        </a:cubicBezTo>
                        <a:cubicBezTo>
                          <a:pt x="0" y="0"/>
                          <a:pt x="0" y="0"/>
                          <a:pt x="554" y="0"/>
                        </a:cubicBezTo>
                        <a:cubicBezTo>
                          <a:pt x="1109" y="0"/>
                          <a:pt x="1109" y="0"/>
                          <a:pt x="1109" y="554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567" name="Freeform 1566">
                    <a:extLst>
                      <a:ext uri="{FF2B5EF4-FFF2-40B4-BE49-F238E27FC236}">
                        <a16:creationId xmlns:a16="http://schemas.microsoft.com/office/drawing/2014/main" id="{BA330737-C571-577F-CA09-24ED3331161D}"/>
                      </a:ext>
                    </a:extLst>
                  </p:cNvPr>
                  <p:cNvSpPr/>
                  <p:nvPr/>
                </p:nvSpPr>
                <p:spPr>
                  <a:xfrm>
                    <a:off x="10683671" y="4493702"/>
                    <a:ext cx="1662" cy="1663"/>
                  </a:xfrm>
                  <a:custGeom>
                    <a:avLst/>
                    <a:gdLst>
                      <a:gd name="connsiteX0" fmla="*/ 1663 w 1662"/>
                      <a:gd name="connsiteY0" fmla="*/ 832 h 1663"/>
                      <a:gd name="connsiteX1" fmla="*/ 832 w 1662"/>
                      <a:gd name="connsiteY1" fmla="*/ 1663 h 1663"/>
                      <a:gd name="connsiteX2" fmla="*/ 0 w 1662"/>
                      <a:gd name="connsiteY2" fmla="*/ 832 h 1663"/>
                      <a:gd name="connsiteX3" fmla="*/ 832 w 1662"/>
                      <a:gd name="connsiteY3" fmla="*/ 0 h 1663"/>
                      <a:gd name="connsiteX4" fmla="*/ 1663 w 1662"/>
                      <a:gd name="connsiteY4" fmla="*/ 832 h 16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62" h="1663">
                        <a:moveTo>
                          <a:pt x="1663" y="832"/>
                        </a:moveTo>
                        <a:cubicBezTo>
                          <a:pt x="1663" y="1109"/>
                          <a:pt x="1386" y="1663"/>
                          <a:pt x="832" y="1663"/>
                        </a:cubicBezTo>
                        <a:cubicBezTo>
                          <a:pt x="277" y="1663"/>
                          <a:pt x="0" y="1386"/>
                          <a:pt x="0" y="832"/>
                        </a:cubicBezTo>
                        <a:cubicBezTo>
                          <a:pt x="0" y="277"/>
                          <a:pt x="277" y="0"/>
                          <a:pt x="832" y="0"/>
                        </a:cubicBezTo>
                        <a:cubicBezTo>
                          <a:pt x="1386" y="0"/>
                          <a:pt x="1663" y="277"/>
                          <a:pt x="1663" y="832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568" name="Freeform 1567">
                    <a:extLst>
                      <a:ext uri="{FF2B5EF4-FFF2-40B4-BE49-F238E27FC236}">
                        <a16:creationId xmlns:a16="http://schemas.microsoft.com/office/drawing/2014/main" id="{A2C47847-AC49-40DE-0ACD-10FDBF1E3683}"/>
                      </a:ext>
                    </a:extLst>
                  </p:cNvPr>
                  <p:cNvSpPr/>
                  <p:nvPr/>
                </p:nvSpPr>
                <p:spPr>
                  <a:xfrm>
                    <a:off x="10683394" y="4489823"/>
                    <a:ext cx="1109" cy="1108"/>
                  </a:xfrm>
                  <a:custGeom>
                    <a:avLst/>
                    <a:gdLst>
                      <a:gd name="connsiteX0" fmla="*/ 1109 w 1109"/>
                      <a:gd name="connsiteY0" fmla="*/ 554 h 1108"/>
                      <a:gd name="connsiteX1" fmla="*/ 554 w 1109"/>
                      <a:gd name="connsiteY1" fmla="*/ 1108 h 1108"/>
                      <a:gd name="connsiteX2" fmla="*/ 0 w 1109"/>
                      <a:gd name="connsiteY2" fmla="*/ 554 h 1108"/>
                      <a:gd name="connsiteX3" fmla="*/ 554 w 1109"/>
                      <a:gd name="connsiteY3" fmla="*/ 0 h 1108"/>
                      <a:gd name="connsiteX4" fmla="*/ 1109 w 1109"/>
                      <a:gd name="connsiteY4" fmla="*/ 554 h 11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09" h="1108">
                        <a:moveTo>
                          <a:pt x="1109" y="554"/>
                        </a:moveTo>
                        <a:cubicBezTo>
                          <a:pt x="1109" y="554"/>
                          <a:pt x="1109" y="1108"/>
                          <a:pt x="554" y="1108"/>
                        </a:cubicBezTo>
                        <a:cubicBezTo>
                          <a:pt x="0" y="1108"/>
                          <a:pt x="0" y="1108"/>
                          <a:pt x="0" y="554"/>
                        </a:cubicBezTo>
                        <a:cubicBezTo>
                          <a:pt x="0" y="0"/>
                          <a:pt x="0" y="0"/>
                          <a:pt x="554" y="0"/>
                        </a:cubicBezTo>
                        <a:cubicBezTo>
                          <a:pt x="1109" y="0"/>
                          <a:pt x="1109" y="0"/>
                          <a:pt x="1109" y="554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569" name="Freeform 1568">
                    <a:extLst>
                      <a:ext uri="{FF2B5EF4-FFF2-40B4-BE49-F238E27FC236}">
                        <a16:creationId xmlns:a16="http://schemas.microsoft.com/office/drawing/2014/main" id="{DC217850-ECAF-FDDB-9D21-5BDF4CD925CD}"/>
                      </a:ext>
                    </a:extLst>
                  </p:cNvPr>
                  <p:cNvSpPr/>
                  <p:nvPr/>
                </p:nvSpPr>
                <p:spPr>
                  <a:xfrm>
                    <a:off x="10685889" y="4484834"/>
                    <a:ext cx="1662" cy="2217"/>
                  </a:xfrm>
                  <a:custGeom>
                    <a:avLst/>
                    <a:gdLst>
                      <a:gd name="connsiteX0" fmla="*/ 1663 w 1662"/>
                      <a:gd name="connsiteY0" fmla="*/ 1109 h 2217"/>
                      <a:gd name="connsiteX1" fmla="*/ 831 w 1662"/>
                      <a:gd name="connsiteY1" fmla="*/ 2217 h 2217"/>
                      <a:gd name="connsiteX2" fmla="*/ 0 w 1662"/>
                      <a:gd name="connsiteY2" fmla="*/ 1109 h 2217"/>
                      <a:gd name="connsiteX3" fmla="*/ 831 w 1662"/>
                      <a:gd name="connsiteY3" fmla="*/ 0 h 2217"/>
                      <a:gd name="connsiteX4" fmla="*/ 1663 w 1662"/>
                      <a:gd name="connsiteY4" fmla="*/ 1109 h 22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62" h="2217">
                        <a:moveTo>
                          <a:pt x="1663" y="1109"/>
                        </a:moveTo>
                        <a:cubicBezTo>
                          <a:pt x="1663" y="1663"/>
                          <a:pt x="1386" y="2217"/>
                          <a:pt x="831" y="2217"/>
                        </a:cubicBezTo>
                        <a:cubicBezTo>
                          <a:pt x="277" y="2217"/>
                          <a:pt x="0" y="1663"/>
                          <a:pt x="0" y="1109"/>
                        </a:cubicBezTo>
                        <a:cubicBezTo>
                          <a:pt x="0" y="554"/>
                          <a:pt x="277" y="0"/>
                          <a:pt x="831" y="0"/>
                        </a:cubicBezTo>
                        <a:cubicBezTo>
                          <a:pt x="1386" y="0"/>
                          <a:pt x="1663" y="554"/>
                          <a:pt x="1663" y="1109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570" name="Freeform 1569">
                    <a:extLst>
                      <a:ext uri="{FF2B5EF4-FFF2-40B4-BE49-F238E27FC236}">
                        <a16:creationId xmlns:a16="http://schemas.microsoft.com/office/drawing/2014/main" id="{D223ED0B-EB00-CA9B-697A-4E6D75F306CD}"/>
                      </a:ext>
                    </a:extLst>
                  </p:cNvPr>
                  <p:cNvSpPr/>
                  <p:nvPr/>
                </p:nvSpPr>
                <p:spPr>
                  <a:xfrm>
                    <a:off x="10677849" y="4491762"/>
                    <a:ext cx="1663" cy="1662"/>
                  </a:xfrm>
                  <a:custGeom>
                    <a:avLst/>
                    <a:gdLst>
                      <a:gd name="connsiteX0" fmla="*/ 1664 w 1663"/>
                      <a:gd name="connsiteY0" fmla="*/ 832 h 1662"/>
                      <a:gd name="connsiteX1" fmla="*/ 832 w 1663"/>
                      <a:gd name="connsiteY1" fmla="*/ 1663 h 1662"/>
                      <a:gd name="connsiteX2" fmla="*/ 0 w 1663"/>
                      <a:gd name="connsiteY2" fmla="*/ 832 h 1662"/>
                      <a:gd name="connsiteX3" fmla="*/ 832 w 1663"/>
                      <a:gd name="connsiteY3" fmla="*/ 0 h 1662"/>
                      <a:gd name="connsiteX4" fmla="*/ 1664 w 1663"/>
                      <a:gd name="connsiteY4" fmla="*/ 832 h 16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63" h="1662">
                        <a:moveTo>
                          <a:pt x="1664" y="832"/>
                        </a:moveTo>
                        <a:cubicBezTo>
                          <a:pt x="1664" y="1386"/>
                          <a:pt x="1386" y="1663"/>
                          <a:pt x="832" y="1663"/>
                        </a:cubicBezTo>
                        <a:cubicBezTo>
                          <a:pt x="278" y="1663"/>
                          <a:pt x="0" y="1109"/>
                          <a:pt x="0" y="832"/>
                        </a:cubicBezTo>
                        <a:cubicBezTo>
                          <a:pt x="0" y="554"/>
                          <a:pt x="278" y="0"/>
                          <a:pt x="832" y="0"/>
                        </a:cubicBezTo>
                        <a:cubicBezTo>
                          <a:pt x="1386" y="0"/>
                          <a:pt x="1664" y="554"/>
                          <a:pt x="1664" y="832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571" name="Freeform 1570">
                    <a:extLst>
                      <a:ext uri="{FF2B5EF4-FFF2-40B4-BE49-F238E27FC236}">
                        <a16:creationId xmlns:a16="http://schemas.microsoft.com/office/drawing/2014/main" id="{EA3F1424-A52C-90EC-8675-FE2E1114E84D}"/>
                      </a:ext>
                    </a:extLst>
                  </p:cNvPr>
                  <p:cNvSpPr/>
                  <p:nvPr/>
                </p:nvSpPr>
                <p:spPr>
                  <a:xfrm>
                    <a:off x="10671473" y="4495088"/>
                    <a:ext cx="1663" cy="1108"/>
                  </a:xfrm>
                  <a:custGeom>
                    <a:avLst/>
                    <a:gdLst>
                      <a:gd name="connsiteX0" fmla="*/ 1664 w 1663"/>
                      <a:gd name="connsiteY0" fmla="*/ 554 h 1108"/>
                      <a:gd name="connsiteX1" fmla="*/ 832 w 1663"/>
                      <a:gd name="connsiteY1" fmla="*/ 1109 h 1108"/>
                      <a:gd name="connsiteX2" fmla="*/ 0 w 1663"/>
                      <a:gd name="connsiteY2" fmla="*/ 554 h 1108"/>
                      <a:gd name="connsiteX3" fmla="*/ 832 w 1663"/>
                      <a:gd name="connsiteY3" fmla="*/ 0 h 1108"/>
                      <a:gd name="connsiteX4" fmla="*/ 1664 w 1663"/>
                      <a:gd name="connsiteY4" fmla="*/ 554 h 11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63" h="1108">
                        <a:moveTo>
                          <a:pt x="1664" y="554"/>
                        </a:moveTo>
                        <a:cubicBezTo>
                          <a:pt x="1664" y="832"/>
                          <a:pt x="1386" y="1109"/>
                          <a:pt x="832" y="1109"/>
                        </a:cubicBezTo>
                        <a:cubicBezTo>
                          <a:pt x="278" y="1109"/>
                          <a:pt x="0" y="1109"/>
                          <a:pt x="0" y="554"/>
                        </a:cubicBezTo>
                        <a:cubicBezTo>
                          <a:pt x="0" y="0"/>
                          <a:pt x="278" y="0"/>
                          <a:pt x="832" y="0"/>
                        </a:cubicBezTo>
                        <a:cubicBezTo>
                          <a:pt x="1386" y="0"/>
                          <a:pt x="1664" y="0"/>
                          <a:pt x="1664" y="554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sp>
              <p:nvSpPr>
                <p:cNvPr id="1561" name="Freeform 1560">
                  <a:extLst>
                    <a:ext uri="{FF2B5EF4-FFF2-40B4-BE49-F238E27FC236}">
                      <a16:creationId xmlns:a16="http://schemas.microsoft.com/office/drawing/2014/main" id="{31FDA84A-F143-28F8-3CD1-7018C10C14A0}"/>
                    </a:ext>
                  </a:extLst>
                </p:cNvPr>
                <p:cNvSpPr/>
                <p:nvPr/>
              </p:nvSpPr>
              <p:spPr>
                <a:xfrm>
                  <a:off x="10652066" y="4392553"/>
                  <a:ext cx="9148" cy="13856"/>
                </a:xfrm>
                <a:custGeom>
                  <a:avLst/>
                  <a:gdLst>
                    <a:gd name="connsiteX0" fmla="*/ 7763 w 9148"/>
                    <a:gd name="connsiteY0" fmla="*/ 8591 h 13856"/>
                    <a:gd name="connsiteX1" fmla="*/ 9149 w 9148"/>
                    <a:gd name="connsiteY1" fmla="*/ 7482 h 13856"/>
                    <a:gd name="connsiteX2" fmla="*/ 9149 w 9148"/>
                    <a:gd name="connsiteY2" fmla="*/ 6374 h 13856"/>
                    <a:gd name="connsiteX3" fmla="*/ 9149 w 9148"/>
                    <a:gd name="connsiteY3" fmla="*/ 3880 h 13856"/>
                    <a:gd name="connsiteX4" fmla="*/ 8040 w 9148"/>
                    <a:gd name="connsiteY4" fmla="*/ 1663 h 13856"/>
                    <a:gd name="connsiteX5" fmla="*/ 6377 w 9148"/>
                    <a:gd name="connsiteY5" fmla="*/ 554 h 13856"/>
                    <a:gd name="connsiteX6" fmla="*/ 4436 w 9148"/>
                    <a:gd name="connsiteY6" fmla="*/ 0 h 13856"/>
                    <a:gd name="connsiteX7" fmla="*/ 3604 w 9148"/>
                    <a:gd name="connsiteY7" fmla="*/ 0 h 13856"/>
                    <a:gd name="connsiteX8" fmla="*/ 3050 w 9148"/>
                    <a:gd name="connsiteY8" fmla="*/ 554 h 13856"/>
                    <a:gd name="connsiteX9" fmla="*/ 1386 w 9148"/>
                    <a:gd name="connsiteY9" fmla="*/ 2771 h 13856"/>
                    <a:gd name="connsiteX10" fmla="*/ 555 w 9148"/>
                    <a:gd name="connsiteY10" fmla="*/ 3603 h 13856"/>
                    <a:gd name="connsiteX11" fmla="*/ 0 w 9148"/>
                    <a:gd name="connsiteY11" fmla="*/ 5265 h 13856"/>
                    <a:gd name="connsiteX12" fmla="*/ 0 w 9148"/>
                    <a:gd name="connsiteY12" fmla="*/ 5820 h 13856"/>
                    <a:gd name="connsiteX13" fmla="*/ 278 w 9148"/>
                    <a:gd name="connsiteY13" fmla="*/ 6374 h 13856"/>
                    <a:gd name="connsiteX14" fmla="*/ 832 w 9148"/>
                    <a:gd name="connsiteY14" fmla="*/ 7205 h 13856"/>
                    <a:gd name="connsiteX15" fmla="*/ 832 w 9148"/>
                    <a:gd name="connsiteY15" fmla="*/ 8314 h 13856"/>
                    <a:gd name="connsiteX16" fmla="*/ 832 w 9148"/>
                    <a:gd name="connsiteY16" fmla="*/ 8868 h 13856"/>
                    <a:gd name="connsiteX17" fmla="*/ 832 w 9148"/>
                    <a:gd name="connsiteY17" fmla="*/ 9422 h 13856"/>
                    <a:gd name="connsiteX18" fmla="*/ 1386 w 9148"/>
                    <a:gd name="connsiteY18" fmla="*/ 12748 h 13856"/>
                    <a:gd name="connsiteX19" fmla="*/ 2772 w 9148"/>
                    <a:gd name="connsiteY19" fmla="*/ 13856 h 13856"/>
                    <a:gd name="connsiteX20" fmla="*/ 3882 w 9148"/>
                    <a:gd name="connsiteY20" fmla="*/ 12748 h 13856"/>
                    <a:gd name="connsiteX21" fmla="*/ 3882 w 9148"/>
                    <a:gd name="connsiteY21" fmla="*/ 11085 h 13856"/>
                    <a:gd name="connsiteX22" fmla="*/ 4714 w 9148"/>
                    <a:gd name="connsiteY22" fmla="*/ 10254 h 13856"/>
                    <a:gd name="connsiteX23" fmla="*/ 7763 w 9148"/>
                    <a:gd name="connsiteY23" fmla="*/ 9145 h 138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9148" h="13856">
                      <a:moveTo>
                        <a:pt x="7763" y="8591"/>
                      </a:moveTo>
                      <a:cubicBezTo>
                        <a:pt x="8317" y="8591"/>
                        <a:pt x="8872" y="8037"/>
                        <a:pt x="9149" y="7482"/>
                      </a:cubicBezTo>
                      <a:cubicBezTo>
                        <a:pt x="9149" y="7205"/>
                        <a:pt x="9149" y="6651"/>
                        <a:pt x="9149" y="6374"/>
                      </a:cubicBezTo>
                      <a:cubicBezTo>
                        <a:pt x="9149" y="5542"/>
                        <a:pt x="9149" y="4711"/>
                        <a:pt x="9149" y="3880"/>
                      </a:cubicBezTo>
                      <a:cubicBezTo>
                        <a:pt x="9149" y="3049"/>
                        <a:pt x="8595" y="2217"/>
                        <a:pt x="8040" y="1663"/>
                      </a:cubicBezTo>
                      <a:cubicBezTo>
                        <a:pt x="7486" y="1109"/>
                        <a:pt x="6931" y="832"/>
                        <a:pt x="6377" y="554"/>
                      </a:cubicBezTo>
                      <a:cubicBezTo>
                        <a:pt x="5822" y="554"/>
                        <a:pt x="5268" y="0"/>
                        <a:pt x="4436" y="0"/>
                      </a:cubicBezTo>
                      <a:cubicBezTo>
                        <a:pt x="4436" y="0"/>
                        <a:pt x="3882" y="0"/>
                        <a:pt x="3604" y="0"/>
                      </a:cubicBezTo>
                      <a:cubicBezTo>
                        <a:pt x="3604" y="0"/>
                        <a:pt x="3327" y="277"/>
                        <a:pt x="3050" y="554"/>
                      </a:cubicBezTo>
                      <a:cubicBezTo>
                        <a:pt x="2496" y="1386"/>
                        <a:pt x="1941" y="2217"/>
                        <a:pt x="1386" y="2771"/>
                      </a:cubicBezTo>
                      <a:cubicBezTo>
                        <a:pt x="1109" y="2771"/>
                        <a:pt x="555" y="3326"/>
                        <a:pt x="555" y="3603"/>
                      </a:cubicBezTo>
                      <a:cubicBezTo>
                        <a:pt x="278" y="4157"/>
                        <a:pt x="278" y="4711"/>
                        <a:pt x="0" y="5265"/>
                      </a:cubicBezTo>
                      <a:cubicBezTo>
                        <a:pt x="0" y="5265"/>
                        <a:pt x="0" y="5542"/>
                        <a:pt x="0" y="5820"/>
                      </a:cubicBezTo>
                      <a:cubicBezTo>
                        <a:pt x="0" y="5820"/>
                        <a:pt x="0" y="6097"/>
                        <a:pt x="278" y="6374"/>
                      </a:cubicBezTo>
                      <a:cubicBezTo>
                        <a:pt x="278" y="6374"/>
                        <a:pt x="555" y="6928"/>
                        <a:pt x="832" y="7205"/>
                      </a:cubicBezTo>
                      <a:cubicBezTo>
                        <a:pt x="832" y="7482"/>
                        <a:pt x="832" y="7760"/>
                        <a:pt x="832" y="8314"/>
                      </a:cubicBezTo>
                      <a:cubicBezTo>
                        <a:pt x="832" y="8314"/>
                        <a:pt x="832" y="8591"/>
                        <a:pt x="832" y="8868"/>
                      </a:cubicBezTo>
                      <a:cubicBezTo>
                        <a:pt x="832" y="8868"/>
                        <a:pt x="832" y="9422"/>
                        <a:pt x="832" y="9422"/>
                      </a:cubicBezTo>
                      <a:cubicBezTo>
                        <a:pt x="832" y="10531"/>
                        <a:pt x="832" y="11639"/>
                        <a:pt x="1386" y="12748"/>
                      </a:cubicBezTo>
                      <a:cubicBezTo>
                        <a:pt x="1664" y="13302"/>
                        <a:pt x="2218" y="13856"/>
                        <a:pt x="2772" y="13856"/>
                      </a:cubicBezTo>
                      <a:cubicBezTo>
                        <a:pt x="3604" y="13856"/>
                        <a:pt x="3604" y="13302"/>
                        <a:pt x="3882" y="12748"/>
                      </a:cubicBezTo>
                      <a:cubicBezTo>
                        <a:pt x="3882" y="12193"/>
                        <a:pt x="3882" y="11639"/>
                        <a:pt x="3882" y="11085"/>
                      </a:cubicBezTo>
                      <a:cubicBezTo>
                        <a:pt x="3882" y="10808"/>
                        <a:pt x="4436" y="10531"/>
                        <a:pt x="4714" y="10254"/>
                      </a:cubicBezTo>
                      <a:cubicBezTo>
                        <a:pt x="5545" y="9422"/>
                        <a:pt x="6654" y="9422"/>
                        <a:pt x="7763" y="9145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264" name="Graphic 248">
                <a:extLst>
                  <a:ext uri="{FF2B5EF4-FFF2-40B4-BE49-F238E27FC236}">
                    <a16:creationId xmlns:a16="http://schemas.microsoft.com/office/drawing/2014/main" id="{0544D340-66A6-7D37-A27A-92871AD2C377}"/>
                  </a:ext>
                </a:extLst>
              </p:cNvPr>
              <p:cNvGrpSpPr/>
              <p:nvPr/>
            </p:nvGrpSpPr>
            <p:grpSpPr>
              <a:xfrm>
                <a:off x="9907240" y="4548860"/>
                <a:ext cx="132795" cy="123873"/>
                <a:chOff x="10570005" y="4547741"/>
                <a:chExt cx="132795" cy="123873"/>
              </a:xfrm>
              <a:grpFill/>
            </p:grpSpPr>
            <p:sp>
              <p:nvSpPr>
                <p:cNvPr id="1519" name="Freeform 1518">
                  <a:extLst>
                    <a:ext uri="{FF2B5EF4-FFF2-40B4-BE49-F238E27FC236}">
                      <a16:creationId xmlns:a16="http://schemas.microsoft.com/office/drawing/2014/main" id="{925C80D6-425A-C3D2-831C-6D637E25C061}"/>
                    </a:ext>
                  </a:extLst>
                </p:cNvPr>
                <p:cNvSpPr/>
                <p:nvPr/>
              </p:nvSpPr>
              <p:spPr>
                <a:xfrm>
                  <a:off x="10575381" y="4596009"/>
                  <a:ext cx="40374" cy="27572"/>
                </a:xfrm>
                <a:custGeom>
                  <a:avLst/>
                  <a:gdLst>
                    <a:gd name="connsiteX0" fmla="*/ 12645 w 40374"/>
                    <a:gd name="connsiteY0" fmla="*/ 26278 h 27572"/>
                    <a:gd name="connsiteX1" fmla="*/ 169 w 40374"/>
                    <a:gd name="connsiteY1" fmla="*/ 19904 h 27572"/>
                    <a:gd name="connsiteX2" fmla="*/ 3773 w 40374"/>
                    <a:gd name="connsiteY2" fmla="*/ 13253 h 27572"/>
                    <a:gd name="connsiteX3" fmla="*/ 9040 w 40374"/>
                    <a:gd name="connsiteY3" fmla="*/ 3831 h 27572"/>
                    <a:gd name="connsiteX4" fmla="*/ 15694 w 40374"/>
                    <a:gd name="connsiteY4" fmla="*/ 2168 h 27572"/>
                    <a:gd name="connsiteX5" fmla="*/ 23734 w 40374"/>
                    <a:gd name="connsiteY5" fmla="*/ 1337 h 27572"/>
                    <a:gd name="connsiteX6" fmla="*/ 28447 w 40374"/>
                    <a:gd name="connsiteY6" fmla="*/ 2168 h 27572"/>
                    <a:gd name="connsiteX7" fmla="*/ 37318 w 40374"/>
                    <a:gd name="connsiteY7" fmla="*/ 10482 h 27572"/>
                    <a:gd name="connsiteX8" fmla="*/ 38704 w 40374"/>
                    <a:gd name="connsiteY8" fmla="*/ 16578 h 27572"/>
                    <a:gd name="connsiteX9" fmla="*/ 38428 w 40374"/>
                    <a:gd name="connsiteY9" fmla="*/ 23507 h 27572"/>
                    <a:gd name="connsiteX10" fmla="*/ 27338 w 40374"/>
                    <a:gd name="connsiteY10" fmla="*/ 24615 h 27572"/>
                    <a:gd name="connsiteX11" fmla="*/ 12921 w 40374"/>
                    <a:gd name="connsiteY11" fmla="*/ 26278 h 275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40374" h="27572">
                      <a:moveTo>
                        <a:pt x="12645" y="26278"/>
                      </a:moveTo>
                      <a:cubicBezTo>
                        <a:pt x="12645" y="26278"/>
                        <a:pt x="1278" y="24615"/>
                        <a:pt x="169" y="19904"/>
                      </a:cubicBezTo>
                      <a:cubicBezTo>
                        <a:pt x="-940" y="15193"/>
                        <a:pt x="3773" y="16024"/>
                        <a:pt x="3773" y="13253"/>
                      </a:cubicBezTo>
                      <a:cubicBezTo>
                        <a:pt x="3773" y="10482"/>
                        <a:pt x="5436" y="7156"/>
                        <a:pt x="9040" y="3831"/>
                      </a:cubicBezTo>
                      <a:cubicBezTo>
                        <a:pt x="12645" y="783"/>
                        <a:pt x="11258" y="506"/>
                        <a:pt x="15694" y="2168"/>
                      </a:cubicBezTo>
                      <a:cubicBezTo>
                        <a:pt x="20130" y="3831"/>
                        <a:pt x="20130" y="1614"/>
                        <a:pt x="23734" y="1337"/>
                      </a:cubicBezTo>
                      <a:cubicBezTo>
                        <a:pt x="27338" y="1060"/>
                        <a:pt x="28447" y="-1989"/>
                        <a:pt x="28447" y="2168"/>
                      </a:cubicBezTo>
                      <a:cubicBezTo>
                        <a:pt x="28447" y="6325"/>
                        <a:pt x="38428" y="8265"/>
                        <a:pt x="37318" y="10482"/>
                      </a:cubicBezTo>
                      <a:cubicBezTo>
                        <a:pt x="36209" y="12976"/>
                        <a:pt x="40368" y="14916"/>
                        <a:pt x="38704" y="16578"/>
                      </a:cubicBezTo>
                      <a:cubicBezTo>
                        <a:pt x="37041" y="18241"/>
                        <a:pt x="43417" y="22398"/>
                        <a:pt x="38428" y="23507"/>
                      </a:cubicBezTo>
                      <a:cubicBezTo>
                        <a:pt x="33437" y="24615"/>
                        <a:pt x="30387" y="21012"/>
                        <a:pt x="27338" y="24615"/>
                      </a:cubicBezTo>
                      <a:cubicBezTo>
                        <a:pt x="24566" y="28218"/>
                        <a:pt x="17912" y="28218"/>
                        <a:pt x="12921" y="26278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520" name="Freeform 1519">
                  <a:extLst>
                    <a:ext uri="{FF2B5EF4-FFF2-40B4-BE49-F238E27FC236}">
                      <a16:creationId xmlns:a16="http://schemas.microsoft.com/office/drawing/2014/main" id="{A61E5FA2-47C5-9B9A-313D-5138D9D55A42}"/>
                    </a:ext>
                  </a:extLst>
                </p:cNvPr>
                <p:cNvSpPr/>
                <p:nvPr/>
              </p:nvSpPr>
              <p:spPr>
                <a:xfrm>
                  <a:off x="10594707" y="4646298"/>
                  <a:ext cx="6680" cy="4640"/>
                </a:xfrm>
                <a:custGeom>
                  <a:avLst/>
                  <a:gdLst>
                    <a:gd name="connsiteX0" fmla="*/ 4962 w 6680"/>
                    <a:gd name="connsiteY0" fmla="*/ 3424 h 4640"/>
                    <a:gd name="connsiteX1" fmla="*/ 2744 w 6680"/>
                    <a:gd name="connsiteY1" fmla="*/ 3147 h 4640"/>
                    <a:gd name="connsiteX2" fmla="*/ 804 w 6680"/>
                    <a:gd name="connsiteY2" fmla="*/ 1761 h 4640"/>
                    <a:gd name="connsiteX3" fmla="*/ 6348 w 6680"/>
                    <a:gd name="connsiteY3" fmla="*/ 1207 h 4640"/>
                    <a:gd name="connsiteX4" fmla="*/ 4962 w 6680"/>
                    <a:gd name="connsiteY4" fmla="*/ 3701 h 46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680" h="4640">
                      <a:moveTo>
                        <a:pt x="4962" y="3424"/>
                      </a:moveTo>
                      <a:cubicBezTo>
                        <a:pt x="4962" y="3424"/>
                        <a:pt x="4685" y="2593"/>
                        <a:pt x="2744" y="3147"/>
                      </a:cubicBezTo>
                      <a:cubicBezTo>
                        <a:pt x="804" y="3701"/>
                        <a:pt x="-1137" y="3701"/>
                        <a:pt x="804" y="1761"/>
                      </a:cubicBezTo>
                      <a:cubicBezTo>
                        <a:pt x="2744" y="-179"/>
                        <a:pt x="5517" y="-733"/>
                        <a:pt x="6348" y="1207"/>
                      </a:cubicBezTo>
                      <a:cubicBezTo>
                        <a:pt x="7180" y="3147"/>
                        <a:pt x="6348" y="6195"/>
                        <a:pt x="4962" y="3701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521" name="Freeform 1520">
                  <a:extLst>
                    <a:ext uri="{FF2B5EF4-FFF2-40B4-BE49-F238E27FC236}">
                      <a16:creationId xmlns:a16="http://schemas.microsoft.com/office/drawing/2014/main" id="{C72A3AA0-A21D-4683-9911-92D9D9B83262}"/>
                    </a:ext>
                  </a:extLst>
                </p:cNvPr>
                <p:cNvSpPr/>
                <p:nvPr/>
              </p:nvSpPr>
              <p:spPr>
                <a:xfrm>
                  <a:off x="10599947" y="4643666"/>
                  <a:ext cx="3594" cy="2753"/>
                </a:xfrm>
                <a:custGeom>
                  <a:avLst/>
                  <a:gdLst>
                    <a:gd name="connsiteX0" fmla="*/ 2217 w 3594"/>
                    <a:gd name="connsiteY0" fmla="*/ 2731 h 2753"/>
                    <a:gd name="connsiteX1" fmla="*/ 0 w 3594"/>
                    <a:gd name="connsiteY1" fmla="*/ 1622 h 2753"/>
                    <a:gd name="connsiteX2" fmla="*/ 3327 w 3594"/>
                    <a:gd name="connsiteY2" fmla="*/ 514 h 2753"/>
                    <a:gd name="connsiteX3" fmla="*/ 2217 w 3594"/>
                    <a:gd name="connsiteY3" fmla="*/ 2453 h 27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594" h="2753">
                      <a:moveTo>
                        <a:pt x="2217" y="2731"/>
                      </a:moveTo>
                      <a:cubicBezTo>
                        <a:pt x="2217" y="2731"/>
                        <a:pt x="0" y="3008"/>
                        <a:pt x="0" y="1622"/>
                      </a:cubicBezTo>
                      <a:cubicBezTo>
                        <a:pt x="0" y="237"/>
                        <a:pt x="2772" y="-595"/>
                        <a:pt x="3327" y="514"/>
                      </a:cubicBezTo>
                      <a:cubicBezTo>
                        <a:pt x="3881" y="1622"/>
                        <a:pt x="3604" y="2453"/>
                        <a:pt x="2217" y="2453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522" name="Freeform 1521">
                  <a:extLst>
                    <a:ext uri="{FF2B5EF4-FFF2-40B4-BE49-F238E27FC236}">
                      <a16:creationId xmlns:a16="http://schemas.microsoft.com/office/drawing/2014/main" id="{E2319D78-B08F-DA61-9966-82067B76A358}"/>
                    </a:ext>
                  </a:extLst>
                </p:cNvPr>
                <p:cNvSpPr/>
                <p:nvPr/>
              </p:nvSpPr>
              <p:spPr>
                <a:xfrm>
                  <a:off x="10604615" y="4642144"/>
                  <a:ext cx="6041" cy="4568"/>
                </a:xfrm>
                <a:custGeom>
                  <a:avLst/>
                  <a:gdLst>
                    <a:gd name="connsiteX0" fmla="*/ 2816 w 6041"/>
                    <a:gd name="connsiteY0" fmla="*/ 4253 h 4568"/>
                    <a:gd name="connsiteX1" fmla="*/ 321 w 6041"/>
                    <a:gd name="connsiteY1" fmla="*/ 3422 h 4568"/>
                    <a:gd name="connsiteX2" fmla="*/ 2262 w 6041"/>
                    <a:gd name="connsiteY2" fmla="*/ 96 h 4568"/>
                    <a:gd name="connsiteX3" fmla="*/ 5589 w 6041"/>
                    <a:gd name="connsiteY3" fmla="*/ 3422 h 4568"/>
                    <a:gd name="connsiteX4" fmla="*/ 2816 w 6041"/>
                    <a:gd name="connsiteY4" fmla="*/ 3976 h 45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041" h="4568">
                      <a:moveTo>
                        <a:pt x="2816" y="4253"/>
                      </a:moveTo>
                      <a:cubicBezTo>
                        <a:pt x="2816" y="4253"/>
                        <a:pt x="1153" y="5361"/>
                        <a:pt x="321" y="3422"/>
                      </a:cubicBezTo>
                      <a:cubicBezTo>
                        <a:pt x="-510" y="1482"/>
                        <a:pt x="321" y="-458"/>
                        <a:pt x="2262" y="96"/>
                      </a:cubicBezTo>
                      <a:cubicBezTo>
                        <a:pt x="3925" y="927"/>
                        <a:pt x="7252" y="2590"/>
                        <a:pt x="5589" y="3422"/>
                      </a:cubicBezTo>
                      <a:cubicBezTo>
                        <a:pt x="3925" y="4253"/>
                        <a:pt x="5589" y="3144"/>
                        <a:pt x="2816" y="3976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523" name="Freeform 1522">
                  <a:extLst>
                    <a:ext uri="{FF2B5EF4-FFF2-40B4-BE49-F238E27FC236}">
                      <a16:creationId xmlns:a16="http://schemas.microsoft.com/office/drawing/2014/main" id="{5A77EA77-8675-119B-22EA-4E938EF6B4AD}"/>
                    </a:ext>
                  </a:extLst>
                </p:cNvPr>
                <p:cNvSpPr/>
                <p:nvPr/>
              </p:nvSpPr>
              <p:spPr>
                <a:xfrm>
                  <a:off x="10608264" y="4640854"/>
                  <a:ext cx="3326" cy="2216"/>
                </a:xfrm>
                <a:custGeom>
                  <a:avLst/>
                  <a:gdLst>
                    <a:gd name="connsiteX0" fmla="*/ 3327 w 3326"/>
                    <a:gd name="connsiteY0" fmla="*/ 1108 h 2216"/>
                    <a:gd name="connsiteX1" fmla="*/ 1663 w 3326"/>
                    <a:gd name="connsiteY1" fmla="*/ 2217 h 2216"/>
                    <a:gd name="connsiteX2" fmla="*/ 0 w 3326"/>
                    <a:gd name="connsiteY2" fmla="*/ 1108 h 2216"/>
                    <a:gd name="connsiteX3" fmla="*/ 1663 w 3326"/>
                    <a:gd name="connsiteY3" fmla="*/ 0 h 2216"/>
                    <a:gd name="connsiteX4" fmla="*/ 3327 w 3326"/>
                    <a:gd name="connsiteY4" fmla="*/ 1108 h 22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326" h="2216">
                      <a:moveTo>
                        <a:pt x="3327" y="1108"/>
                      </a:moveTo>
                      <a:cubicBezTo>
                        <a:pt x="3327" y="1663"/>
                        <a:pt x="2772" y="2217"/>
                        <a:pt x="1663" y="2217"/>
                      </a:cubicBezTo>
                      <a:cubicBezTo>
                        <a:pt x="554" y="2217"/>
                        <a:pt x="0" y="1663"/>
                        <a:pt x="0" y="1108"/>
                      </a:cubicBezTo>
                      <a:cubicBezTo>
                        <a:pt x="0" y="554"/>
                        <a:pt x="554" y="0"/>
                        <a:pt x="1663" y="0"/>
                      </a:cubicBezTo>
                      <a:cubicBezTo>
                        <a:pt x="2772" y="0"/>
                        <a:pt x="3327" y="554"/>
                        <a:pt x="3327" y="1108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524" name="Freeform 1523">
                  <a:extLst>
                    <a:ext uri="{FF2B5EF4-FFF2-40B4-BE49-F238E27FC236}">
                      <a16:creationId xmlns:a16="http://schemas.microsoft.com/office/drawing/2014/main" id="{15E990C3-99BB-6290-9DC3-C496C189E64D}"/>
                    </a:ext>
                  </a:extLst>
                </p:cNvPr>
                <p:cNvSpPr/>
                <p:nvPr/>
              </p:nvSpPr>
              <p:spPr>
                <a:xfrm>
                  <a:off x="10570005" y="4593743"/>
                  <a:ext cx="2218" cy="3325"/>
                </a:xfrm>
                <a:custGeom>
                  <a:avLst/>
                  <a:gdLst>
                    <a:gd name="connsiteX0" fmla="*/ 2218 w 2218"/>
                    <a:gd name="connsiteY0" fmla="*/ 1663 h 3325"/>
                    <a:gd name="connsiteX1" fmla="*/ 1109 w 2218"/>
                    <a:gd name="connsiteY1" fmla="*/ 3325 h 3325"/>
                    <a:gd name="connsiteX2" fmla="*/ 0 w 2218"/>
                    <a:gd name="connsiteY2" fmla="*/ 1663 h 3325"/>
                    <a:gd name="connsiteX3" fmla="*/ 1109 w 2218"/>
                    <a:gd name="connsiteY3" fmla="*/ 0 h 3325"/>
                    <a:gd name="connsiteX4" fmla="*/ 2218 w 2218"/>
                    <a:gd name="connsiteY4" fmla="*/ 1663 h 33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18" h="3325">
                      <a:moveTo>
                        <a:pt x="2218" y="1663"/>
                      </a:moveTo>
                      <a:cubicBezTo>
                        <a:pt x="2218" y="2494"/>
                        <a:pt x="1663" y="3325"/>
                        <a:pt x="1109" y="3325"/>
                      </a:cubicBezTo>
                      <a:cubicBezTo>
                        <a:pt x="554" y="3325"/>
                        <a:pt x="0" y="2771"/>
                        <a:pt x="0" y="1663"/>
                      </a:cubicBezTo>
                      <a:cubicBezTo>
                        <a:pt x="0" y="554"/>
                        <a:pt x="554" y="0"/>
                        <a:pt x="1109" y="0"/>
                      </a:cubicBezTo>
                      <a:cubicBezTo>
                        <a:pt x="1663" y="0"/>
                        <a:pt x="2218" y="554"/>
                        <a:pt x="2218" y="1663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525" name="Freeform 1524">
                  <a:extLst>
                    <a:ext uri="{FF2B5EF4-FFF2-40B4-BE49-F238E27FC236}">
                      <a16:creationId xmlns:a16="http://schemas.microsoft.com/office/drawing/2014/main" id="{42B3C562-8D90-E342-5D2A-215E2EE2A08C}"/>
                    </a:ext>
                  </a:extLst>
                </p:cNvPr>
                <p:cNvSpPr/>
                <p:nvPr/>
              </p:nvSpPr>
              <p:spPr>
                <a:xfrm>
                  <a:off x="10571934" y="4588190"/>
                  <a:ext cx="3626" cy="3624"/>
                </a:xfrm>
                <a:custGeom>
                  <a:avLst/>
                  <a:gdLst>
                    <a:gd name="connsiteX0" fmla="*/ 2784 w 3626"/>
                    <a:gd name="connsiteY0" fmla="*/ 2783 h 3624"/>
                    <a:gd name="connsiteX1" fmla="*/ 289 w 3626"/>
                    <a:gd name="connsiteY1" fmla="*/ 3337 h 3624"/>
                    <a:gd name="connsiteX2" fmla="*/ 843 w 3626"/>
                    <a:gd name="connsiteY2" fmla="*/ 843 h 3624"/>
                    <a:gd name="connsiteX3" fmla="*/ 3338 w 3626"/>
                    <a:gd name="connsiteY3" fmla="*/ 288 h 3624"/>
                    <a:gd name="connsiteX4" fmla="*/ 2784 w 3626"/>
                    <a:gd name="connsiteY4" fmla="*/ 2783 h 36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626" h="3624">
                      <a:moveTo>
                        <a:pt x="2784" y="2783"/>
                      </a:moveTo>
                      <a:cubicBezTo>
                        <a:pt x="1952" y="3614"/>
                        <a:pt x="843" y="3891"/>
                        <a:pt x="289" y="3337"/>
                      </a:cubicBezTo>
                      <a:cubicBezTo>
                        <a:pt x="-266" y="2783"/>
                        <a:pt x="11" y="1674"/>
                        <a:pt x="843" y="843"/>
                      </a:cubicBezTo>
                      <a:cubicBezTo>
                        <a:pt x="1675" y="11"/>
                        <a:pt x="2784" y="-266"/>
                        <a:pt x="3338" y="288"/>
                      </a:cubicBezTo>
                      <a:cubicBezTo>
                        <a:pt x="3892" y="843"/>
                        <a:pt x="3615" y="1951"/>
                        <a:pt x="2784" y="2783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526" name="Freeform 1525">
                  <a:extLst>
                    <a:ext uri="{FF2B5EF4-FFF2-40B4-BE49-F238E27FC236}">
                      <a16:creationId xmlns:a16="http://schemas.microsoft.com/office/drawing/2014/main" id="{AD8B71DB-05DC-2634-48D5-76B174D80F00}"/>
                    </a:ext>
                  </a:extLst>
                </p:cNvPr>
                <p:cNvSpPr/>
                <p:nvPr/>
              </p:nvSpPr>
              <p:spPr>
                <a:xfrm>
                  <a:off x="10579362" y="4577600"/>
                  <a:ext cx="4574" cy="4020"/>
                </a:xfrm>
                <a:custGeom>
                  <a:avLst/>
                  <a:gdLst>
                    <a:gd name="connsiteX0" fmla="*/ 2841 w 4574"/>
                    <a:gd name="connsiteY0" fmla="*/ 2565 h 4020"/>
                    <a:gd name="connsiteX1" fmla="*/ 69 w 4574"/>
                    <a:gd name="connsiteY1" fmla="*/ 3950 h 4020"/>
                    <a:gd name="connsiteX2" fmla="*/ 1733 w 4574"/>
                    <a:gd name="connsiteY2" fmla="*/ 1456 h 4020"/>
                    <a:gd name="connsiteX3" fmla="*/ 4505 w 4574"/>
                    <a:gd name="connsiteY3" fmla="*/ 71 h 4020"/>
                    <a:gd name="connsiteX4" fmla="*/ 2841 w 4574"/>
                    <a:gd name="connsiteY4" fmla="*/ 2565 h 40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574" h="4020">
                      <a:moveTo>
                        <a:pt x="2841" y="2565"/>
                      </a:moveTo>
                      <a:cubicBezTo>
                        <a:pt x="1733" y="3673"/>
                        <a:pt x="347" y="4227"/>
                        <a:pt x="69" y="3950"/>
                      </a:cubicBezTo>
                      <a:cubicBezTo>
                        <a:pt x="-208" y="3673"/>
                        <a:pt x="347" y="2565"/>
                        <a:pt x="1733" y="1456"/>
                      </a:cubicBezTo>
                      <a:cubicBezTo>
                        <a:pt x="2841" y="348"/>
                        <a:pt x="4228" y="-206"/>
                        <a:pt x="4505" y="71"/>
                      </a:cubicBezTo>
                      <a:cubicBezTo>
                        <a:pt x="4782" y="348"/>
                        <a:pt x="4228" y="1456"/>
                        <a:pt x="2841" y="2565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527" name="Freeform 1526">
                  <a:extLst>
                    <a:ext uri="{FF2B5EF4-FFF2-40B4-BE49-F238E27FC236}">
                      <a16:creationId xmlns:a16="http://schemas.microsoft.com/office/drawing/2014/main" id="{C9B8D755-5A70-1108-1CFD-EFB0800EF464}"/>
                    </a:ext>
                  </a:extLst>
                </p:cNvPr>
                <p:cNvSpPr/>
                <p:nvPr/>
              </p:nvSpPr>
              <p:spPr>
                <a:xfrm>
                  <a:off x="10602719" y="4579887"/>
                  <a:ext cx="2772" cy="2216"/>
                </a:xfrm>
                <a:custGeom>
                  <a:avLst/>
                  <a:gdLst>
                    <a:gd name="connsiteX0" fmla="*/ 2772 w 2772"/>
                    <a:gd name="connsiteY0" fmla="*/ 1108 h 2216"/>
                    <a:gd name="connsiteX1" fmla="*/ 1386 w 2772"/>
                    <a:gd name="connsiteY1" fmla="*/ 2217 h 2216"/>
                    <a:gd name="connsiteX2" fmla="*/ 0 w 2772"/>
                    <a:gd name="connsiteY2" fmla="*/ 1108 h 2216"/>
                    <a:gd name="connsiteX3" fmla="*/ 1386 w 2772"/>
                    <a:gd name="connsiteY3" fmla="*/ 0 h 2216"/>
                    <a:gd name="connsiteX4" fmla="*/ 2772 w 2772"/>
                    <a:gd name="connsiteY4" fmla="*/ 1108 h 22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772" h="2216">
                      <a:moveTo>
                        <a:pt x="2772" y="1108"/>
                      </a:moveTo>
                      <a:cubicBezTo>
                        <a:pt x="2772" y="1663"/>
                        <a:pt x="2217" y="2217"/>
                        <a:pt x="1386" y="2217"/>
                      </a:cubicBezTo>
                      <a:cubicBezTo>
                        <a:pt x="554" y="2217"/>
                        <a:pt x="0" y="1663"/>
                        <a:pt x="0" y="1108"/>
                      </a:cubicBezTo>
                      <a:cubicBezTo>
                        <a:pt x="0" y="554"/>
                        <a:pt x="554" y="0"/>
                        <a:pt x="1386" y="0"/>
                      </a:cubicBezTo>
                      <a:cubicBezTo>
                        <a:pt x="2217" y="0"/>
                        <a:pt x="2772" y="554"/>
                        <a:pt x="2772" y="1108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528" name="Freeform 1527">
                  <a:extLst>
                    <a:ext uri="{FF2B5EF4-FFF2-40B4-BE49-F238E27FC236}">
                      <a16:creationId xmlns:a16="http://schemas.microsoft.com/office/drawing/2014/main" id="{937CB937-5ADE-1621-3A72-98D5574C2CB4}"/>
                    </a:ext>
                  </a:extLst>
                </p:cNvPr>
                <p:cNvSpPr/>
                <p:nvPr/>
              </p:nvSpPr>
              <p:spPr>
                <a:xfrm>
                  <a:off x="10644304" y="4648613"/>
                  <a:ext cx="2217" cy="2217"/>
                </a:xfrm>
                <a:custGeom>
                  <a:avLst/>
                  <a:gdLst>
                    <a:gd name="connsiteX0" fmla="*/ 2217 w 2217"/>
                    <a:gd name="connsiteY0" fmla="*/ 1109 h 2217"/>
                    <a:gd name="connsiteX1" fmla="*/ 1109 w 2217"/>
                    <a:gd name="connsiteY1" fmla="*/ 2217 h 2217"/>
                    <a:gd name="connsiteX2" fmla="*/ 0 w 2217"/>
                    <a:gd name="connsiteY2" fmla="*/ 1109 h 2217"/>
                    <a:gd name="connsiteX3" fmla="*/ 1109 w 2217"/>
                    <a:gd name="connsiteY3" fmla="*/ 0 h 2217"/>
                    <a:gd name="connsiteX4" fmla="*/ 2217 w 2217"/>
                    <a:gd name="connsiteY4" fmla="*/ 1109 h 22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17" h="2217">
                      <a:moveTo>
                        <a:pt x="2217" y="1109"/>
                      </a:moveTo>
                      <a:cubicBezTo>
                        <a:pt x="2217" y="1663"/>
                        <a:pt x="1663" y="2217"/>
                        <a:pt x="1109" y="2217"/>
                      </a:cubicBezTo>
                      <a:cubicBezTo>
                        <a:pt x="554" y="2217"/>
                        <a:pt x="0" y="1663"/>
                        <a:pt x="0" y="1109"/>
                      </a:cubicBezTo>
                      <a:cubicBezTo>
                        <a:pt x="0" y="554"/>
                        <a:pt x="554" y="0"/>
                        <a:pt x="1109" y="0"/>
                      </a:cubicBezTo>
                      <a:cubicBezTo>
                        <a:pt x="1663" y="0"/>
                        <a:pt x="2217" y="554"/>
                        <a:pt x="2217" y="1109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529" name="Freeform 1528">
                  <a:extLst>
                    <a:ext uri="{FF2B5EF4-FFF2-40B4-BE49-F238E27FC236}">
                      <a16:creationId xmlns:a16="http://schemas.microsoft.com/office/drawing/2014/main" id="{05E50C73-BFCC-937F-1D0D-8565B4FBB75C}"/>
                    </a:ext>
                  </a:extLst>
                </p:cNvPr>
                <p:cNvSpPr/>
                <p:nvPr/>
              </p:nvSpPr>
              <p:spPr>
                <a:xfrm>
                  <a:off x="10655116" y="4642517"/>
                  <a:ext cx="2772" cy="2771"/>
                </a:xfrm>
                <a:custGeom>
                  <a:avLst/>
                  <a:gdLst>
                    <a:gd name="connsiteX0" fmla="*/ 2772 w 2772"/>
                    <a:gd name="connsiteY0" fmla="*/ 1386 h 2771"/>
                    <a:gd name="connsiteX1" fmla="*/ 1386 w 2772"/>
                    <a:gd name="connsiteY1" fmla="*/ 2771 h 2771"/>
                    <a:gd name="connsiteX2" fmla="*/ 0 w 2772"/>
                    <a:gd name="connsiteY2" fmla="*/ 1386 h 2771"/>
                    <a:gd name="connsiteX3" fmla="*/ 1386 w 2772"/>
                    <a:gd name="connsiteY3" fmla="*/ 0 h 2771"/>
                    <a:gd name="connsiteX4" fmla="*/ 2772 w 2772"/>
                    <a:gd name="connsiteY4" fmla="*/ 1386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772" h="2771">
                      <a:moveTo>
                        <a:pt x="2772" y="1386"/>
                      </a:moveTo>
                      <a:cubicBezTo>
                        <a:pt x="2772" y="2217"/>
                        <a:pt x="2218" y="2771"/>
                        <a:pt x="1386" y="2771"/>
                      </a:cubicBezTo>
                      <a:cubicBezTo>
                        <a:pt x="554" y="2771"/>
                        <a:pt x="0" y="2217"/>
                        <a:pt x="0" y="1386"/>
                      </a:cubicBezTo>
                      <a:cubicBezTo>
                        <a:pt x="0" y="554"/>
                        <a:pt x="554" y="0"/>
                        <a:pt x="1386" y="0"/>
                      </a:cubicBezTo>
                      <a:cubicBezTo>
                        <a:pt x="2218" y="0"/>
                        <a:pt x="2772" y="554"/>
                        <a:pt x="2772" y="1386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530" name="Freeform 1529">
                  <a:extLst>
                    <a:ext uri="{FF2B5EF4-FFF2-40B4-BE49-F238E27FC236}">
                      <a16:creationId xmlns:a16="http://schemas.microsoft.com/office/drawing/2014/main" id="{49375B69-2648-9B58-BBAD-CB4C4BBD3BF2}"/>
                    </a:ext>
                  </a:extLst>
                </p:cNvPr>
                <p:cNvSpPr/>
                <p:nvPr/>
              </p:nvSpPr>
              <p:spPr>
                <a:xfrm>
                  <a:off x="10647257" y="4630925"/>
                  <a:ext cx="4074" cy="3230"/>
                </a:xfrm>
                <a:custGeom>
                  <a:avLst/>
                  <a:gdLst>
                    <a:gd name="connsiteX0" fmla="*/ 3978 w 4074"/>
                    <a:gd name="connsiteY0" fmla="*/ 784 h 3230"/>
                    <a:gd name="connsiteX1" fmla="*/ 2592 w 4074"/>
                    <a:gd name="connsiteY1" fmla="*/ 3001 h 3230"/>
                    <a:gd name="connsiteX2" fmla="*/ 96 w 4074"/>
                    <a:gd name="connsiteY2" fmla="*/ 2446 h 3230"/>
                    <a:gd name="connsiteX3" fmla="*/ 1483 w 4074"/>
                    <a:gd name="connsiteY3" fmla="*/ 230 h 3230"/>
                    <a:gd name="connsiteX4" fmla="*/ 3978 w 4074"/>
                    <a:gd name="connsiteY4" fmla="*/ 784 h 32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074" h="3230">
                      <a:moveTo>
                        <a:pt x="3978" y="784"/>
                      </a:moveTo>
                      <a:cubicBezTo>
                        <a:pt x="4255" y="1615"/>
                        <a:pt x="3978" y="2723"/>
                        <a:pt x="2592" y="3001"/>
                      </a:cubicBezTo>
                      <a:cubicBezTo>
                        <a:pt x="1483" y="3555"/>
                        <a:pt x="374" y="3001"/>
                        <a:pt x="96" y="2446"/>
                      </a:cubicBezTo>
                      <a:cubicBezTo>
                        <a:pt x="-180" y="1615"/>
                        <a:pt x="96" y="507"/>
                        <a:pt x="1483" y="230"/>
                      </a:cubicBezTo>
                      <a:cubicBezTo>
                        <a:pt x="2592" y="-325"/>
                        <a:pt x="3701" y="230"/>
                        <a:pt x="3978" y="784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531" name="Freeform 1530">
                  <a:extLst>
                    <a:ext uri="{FF2B5EF4-FFF2-40B4-BE49-F238E27FC236}">
                      <a16:creationId xmlns:a16="http://schemas.microsoft.com/office/drawing/2014/main" id="{0D37469C-B65F-1981-5B2F-1B921D31BAA2}"/>
                    </a:ext>
                  </a:extLst>
                </p:cNvPr>
                <p:cNvSpPr/>
                <p:nvPr/>
              </p:nvSpPr>
              <p:spPr>
                <a:xfrm>
                  <a:off x="10679790" y="4642517"/>
                  <a:ext cx="2772" cy="2771"/>
                </a:xfrm>
                <a:custGeom>
                  <a:avLst/>
                  <a:gdLst>
                    <a:gd name="connsiteX0" fmla="*/ 2772 w 2772"/>
                    <a:gd name="connsiteY0" fmla="*/ 1386 h 2771"/>
                    <a:gd name="connsiteX1" fmla="*/ 1386 w 2772"/>
                    <a:gd name="connsiteY1" fmla="*/ 2771 h 2771"/>
                    <a:gd name="connsiteX2" fmla="*/ 0 w 2772"/>
                    <a:gd name="connsiteY2" fmla="*/ 1386 h 2771"/>
                    <a:gd name="connsiteX3" fmla="*/ 1386 w 2772"/>
                    <a:gd name="connsiteY3" fmla="*/ 0 h 2771"/>
                    <a:gd name="connsiteX4" fmla="*/ 2772 w 2772"/>
                    <a:gd name="connsiteY4" fmla="*/ 1386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772" h="2771">
                      <a:moveTo>
                        <a:pt x="2772" y="1386"/>
                      </a:moveTo>
                      <a:cubicBezTo>
                        <a:pt x="2772" y="2151"/>
                        <a:pt x="2151" y="2771"/>
                        <a:pt x="1386" y="2771"/>
                      </a:cubicBezTo>
                      <a:cubicBezTo>
                        <a:pt x="620" y="2771"/>
                        <a:pt x="0" y="2151"/>
                        <a:pt x="0" y="1386"/>
                      </a:cubicBezTo>
                      <a:cubicBezTo>
                        <a:pt x="0" y="620"/>
                        <a:pt x="620" y="0"/>
                        <a:pt x="1386" y="0"/>
                      </a:cubicBezTo>
                      <a:cubicBezTo>
                        <a:pt x="2151" y="0"/>
                        <a:pt x="2772" y="620"/>
                        <a:pt x="2772" y="1386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532" name="Freeform 1531">
                  <a:extLst>
                    <a:ext uri="{FF2B5EF4-FFF2-40B4-BE49-F238E27FC236}">
                      <a16:creationId xmlns:a16="http://schemas.microsoft.com/office/drawing/2014/main" id="{888263ED-72AA-D21E-2CAC-4753E8E15639}"/>
                    </a:ext>
                  </a:extLst>
                </p:cNvPr>
                <p:cNvSpPr/>
                <p:nvPr/>
              </p:nvSpPr>
              <p:spPr>
                <a:xfrm>
                  <a:off x="10694483" y="4627275"/>
                  <a:ext cx="2772" cy="2771"/>
                </a:xfrm>
                <a:custGeom>
                  <a:avLst/>
                  <a:gdLst>
                    <a:gd name="connsiteX0" fmla="*/ 2772 w 2772"/>
                    <a:gd name="connsiteY0" fmla="*/ 1386 h 2771"/>
                    <a:gd name="connsiteX1" fmla="*/ 1386 w 2772"/>
                    <a:gd name="connsiteY1" fmla="*/ 2771 h 2771"/>
                    <a:gd name="connsiteX2" fmla="*/ 0 w 2772"/>
                    <a:gd name="connsiteY2" fmla="*/ 1386 h 2771"/>
                    <a:gd name="connsiteX3" fmla="*/ 1386 w 2772"/>
                    <a:gd name="connsiteY3" fmla="*/ 0 h 2771"/>
                    <a:gd name="connsiteX4" fmla="*/ 2772 w 2772"/>
                    <a:gd name="connsiteY4" fmla="*/ 1386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772" h="2771">
                      <a:moveTo>
                        <a:pt x="2772" y="1386"/>
                      </a:moveTo>
                      <a:cubicBezTo>
                        <a:pt x="2772" y="2151"/>
                        <a:pt x="2152" y="2771"/>
                        <a:pt x="1386" y="2771"/>
                      </a:cubicBezTo>
                      <a:cubicBezTo>
                        <a:pt x="621" y="2771"/>
                        <a:pt x="0" y="2151"/>
                        <a:pt x="0" y="1386"/>
                      </a:cubicBezTo>
                      <a:cubicBezTo>
                        <a:pt x="0" y="620"/>
                        <a:pt x="621" y="0"/>
                        <a:pt x="1386" y="0"/>
                      </a:cubicBezTo>
                      <a:cubicBezTo>
                        <a:pt x="2152" y="0"/>
                        <a:pt x="2772" y="620"/>
                        <a:pt x="2772" y="1386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533" name="Freeform 1532">
                  <a:extLst>
                    <a:ext uri="{FF2B5EF4-FFF2-40B4-BE49-F238E27FC236}">
                      <a16:creationId xmlns:a16="http://schemas.microsoft.com/office/drawing/2014/main" id="{7DBDC679-8CAE-7038-C186-2C0AEAC3C54B}"/>
                    </a:ext>
                  </a:extLst>
                </p:cNvPr>
                <p:cNvSpPr/>
                <p:nvPr/>
              </p:nvSpPr>
              <p:spPr>
                <a:xfrm>
                  <a:off x="10697810" y="4612588"/>
                  <a:ext cx="2772" cy="2771"/>
                </a:xfrm>
                <a:custGeom>
                  <a:avLst/>
                  <a:gdLst>
                    <a:gd name="connsiteX0" fmla="*/ 2772 w 2772"/>
                    <a:gd name="connsiteY0" fmla="*/ 1386 h 2771"/>
                    <a:gd name="connsiteX1" fmla="*/ 1386 w 2772"/>
                    <a:gd name="connsiteY1" fmla="*/ 2771 h 2771"/>
                    <a:gd name="connsiteX2" fmla="*/ 0 w 2772"/>
                    <a:gd name="connsiteY2" fmla="*/ 1386 h 2771"/>
                    <a:gd name="connsiteX3" fmla="*/ 1386 w 2772"/>
                    <a:gd name="connsiteY3" fmla="*/ 0 h 2771"/>
                    <a:gd name="connsiteX4" fmla="*/ 2772 w 2772"/>
                    <a:gd name="connsiteY4" fmla="*/ 1386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772" h="2771">
                      <a:moveTo>
                        <a:pt x="2772" y="1386"/>
                      </a:moveTo>
                      <a:cubicBezTo>
                        <a:pt x="2772" y="2151"/>
                        <a:pt x="2151" y="2771"/>
                        <a:pt x="1386" y="2771"/>
                      </a:cubicBezTo>
                      <a:cubicBezTo>
                        <a:pt x="620" y="2771"/>
                        <a:pt x="0" y="2151"/>
                        <a:pt x="0" y="1386"/>
                      </a:cubicBezTo>
                      <a:cubicBezTo>
                        <a:pt x="0" y="620"/>
                        <a:pt x="620" y="0"/>
                        <a:pt x="1386" y="0"/>
                      </a:cubicBezTo>
                      <a:cubicBezTo>
                        <a:pt x="2151" y="0"/>
                        <a:pt x="2772" y="620"/>
                        <a:pt x="2772" y="1386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534" name="Freeform 1533">
                  <a:extLst>
                    <a:ext uri="{FF2B5EF4-FFF2-40B4-BE49-F238E27FC236}">
                      <a16:creationId xmlns:a16="http://schemas.microsoft.com/office/drawing/2014/main" id="{4C5FC13A-06A1-B93E-6923-3494E6FA87FB}"/>
                    </a:ext>
                  </a:extLst>
                </p:cNvPr>
                <p:cNvSpPr/>
                <p:nvPr/>
              </p:nvSpPr>
              <p:spPr>
                <a:xfrm>
                  <a:off x="10684503" y="4621178"/>
                  <a:ext cx="2772" cy="2771"/>
                </a:xfrm>
                <a:custGeom>
                  <a:avLst/>
                  <a:gdLst>
                    <a:gd name="connsiteX0" fmla="*/ 2773 w 2772"/>
                    <a:gd name="connsiteY0" fmla="*/ 1385 h 2771"/>
                    <a:gd name="connsiteX1" fmla="*/ 1386 w 2772"/>
                    <a:gd name="connsiteY1" fmla="*/ 2771 h 2771"/>
                    <a:gd name="connsiteX2" fmla="*/ 0 w 2772"/>
                    <a:gd name="connsiteY2" fmla="*/ 1385 h 2771"/>
                    <a:gd name="connsiteX3" fmla="*/ 1386 w 2772"/>
                    <a:gd name="connsiteY3" fmla="*/ 0 h 2771"/>
                    <a:gd name="connsiteX4" fmla="*/ 2773 w 2772"/>
                    <a:gd name="connsiteY4" fmla="*/ 1385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772" h="2771">
                      <a:moveTo>
                        <a:pt x="2773" y="1385"/>
                      </a:moveTo>
                      <a:cubicBezTo>
                        <a:pt x="2773" y="2151"/>
                        <a:pt x="2152" y="2771"/>
                        <a:pt x="1386" y="2771"/>
                      </a:cubicBezTo>
                      <a:cubicBezTo>
                        <a:pt x="621" y="2771"/>
                        <a:pt x="0" y="2151"/>
                        <a:pt x="0" y="1385"/>
                      </a:cubicBezTo>
                      <a:cubicBezTo>
                        <a:pt x="0" y="620"/>
                        <a:pt x="621" y="0"/>
                        <a:pt x="1386" y="0"/>
                      </a:cubicBezTo>
                      <a:cubicBezTo>
                        <a:pt x="2152" y="0"/>
                        <a:pt x="2773" y="620"/>
                        <a:pt x="2773" y="1385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535" name="Freeform 1534">
                  <a:extLst>
                    <a:ext uri="{FF2B5EF4-FFF2-40B4-BE49-F238E27FC236}">
                      <a16:creationId xmlns:a16="http://schemas.microsoft.com/office/drawing/2014/main" id="{7F1325B6-621A-CC1A-DA2D-20D53F86224F}"/>
                    </a:ext>
                  </a:extLst>
                </p:cNvPr>
                <p:cNvSpPr/>
                <p:nvPr/>
              </p:nvSpPr>
              <p:spPr>
                <a:xfrm>
                  <a:off x="10677018" y="4613419"/>
                  <a:ext cx="2772" cy="2771"/>
                </a:xfrm>
                <a:custGeom>
                  <a:avLst/>
                  <a:gdLst>
                    <a:gd name="connsiteX0" fmla="*/ 2772 w 2772"/>
                    <a:gd name="connsiteY0" fmla="*/ 1386 h 2771"/>
                    <a:gd name="connsiteX1" fmla="*/ 1386 w 2772"/>
                    <a:gd name="connsiteY1" fmla="*/ 2771 h 2771"/>
                    <a:gd name="connsiteX2" fmla="*/ 0 w 2772"/>
                    <a:gd name="connsiteY2" fmla="*/ 1386 h 2771"/>
                    <a:gd name="connsiteX3" fmla="*/ 1386 w 2772"/>
                    <a:gd name="connsiteY3" fmla="*/ 0 h 2771"/>
                    <a:gd name="connsiteX4" fmla="*/ 2772 w 2772"/>
                    <a:gd name="connsiteY4" fmla="*/ 1386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772" h="2771">
                      <a:moveTo>
                        <a:pt x="2772" y="1386"/>
                      </a:moveTo>
                      <a:cubicBezTo>
                        <a:pt x="2772" y="2151"/>
                        <a:pt x="2151" y="2771"/>
                        <a:pt x="1386" y="2771"/>
                      </a:cubicBezTo>
                      <a:cubicBezTo>
                        <a:pt x="620" y="2771"/>
                        <a:pt x="0" y="2151"/>
                        <a:pt x="0" y="1386"/>
                      </a:cubicBezTo>
                      <a:cubicBezTo>
                        <a:pt x="0" y="620"/>
                        <a:pt x="620" y="0"/>
                        <a:pt x="1386" y="0"/>
                      </a:cubicBezTo>
                      <a:cubicBezTo>
                        <a:pt x="2151" y="0"/>
                        <a:pt x="2772" y="620"/>
                        <a:pt x="2772" y="1386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536" name="Freeform 1535">
                  <a:extLst>
                    <a:ext uri="{FF2B5EF4-FFF2-40B4-BE49-F238E27FC236}">
                      <a16:creationId xmlns:a16="http://schemas.microsoft.com/office/drawing/2014/main" id="{3C0C9CB5-795D-FDA1-7036-C33661E77CC5}"/>
                    </a:ext>
                  </a:extLst>
                </p:cNvPr>
                <p:cNvSpPr/>
                <p:nvPr/>
              </p:nvSpPr>
              <p:spPr>
                <a:xfrm>
                  <a:off x="10670086" y="4607322"/>
                  <a:ext cx="2772" cy="2771"/>
                </a:xfrm>
                <a:custGeom>
                  <a:avLst/>
                  <a:gdLst>
                    <a:gd name="connsiteX0" fmla="*/ 2772 w 2772"/>
                    <a:gd name="connsiteY0" fmla="*/ 1386 h 2771"/>
                    <a:gd name="connsiteX1" fmla="*/ 1386 w 2772"/>
                    <a:gd name="connsiteY1" fmla="*/ 2771 h 2771"/>
                    <a:gd name="connsiteX2" fmla="*/ 0 w 2772"/>
                    <a:gd name="connsiteY2" fmla="*/ 1386 h 2771"/>
                    <a:gd name="connsiteX3" fmla="*/ 1386 w 2772"/>
                    <a:gd name="connsiteY3" fmla="*/ 0 h 2771"/>
                    <a:gd name="connsiteX4" fmla="*/ 2772 w 2772"/>
                    <a:gd name="connsiteY4" fmla="*/ 1386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772" h="2771">
                      <a:moveTo>
                        <a:pt x="2772" y="1386"/>
                      </a:moveTo>
                      <a:cubicBezTo>
                        <a:pt x="2772" y="2217"/>
                        <a:pt x="2218" y="2771"/>
                        <a:pt x="1386" y="2771"/>
                      </a:cubicBezTo>
                      <a:cubicBezTo>
                        <a:pt x="555" y="2771"/>
                        <a:pt x="0" y="2217"/>
                        <a:pt x="0" y="1386"/>
                      </a:cubicBezTo>
                      <a:cubicBezTo>
                        <a:pt x="0" y="554"/>
                        <a:pt x="555" y="0"/>
                        <a:pt x="1386" y="0"/>
                      </a:cubicBezTo>
                      <a:cubicBezTo>
                        <a:pt x="2218" y="0"/>
                        <a:pt x="2772" y="554"/>
                        <a:pt x="2772" y="1386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537" name="Freeform 1536">
                  <a:extLst>
                    <a:ext uri="{FF2B5EF4-FFF2-40B4-BE49-F238E27FC236}">
                      <a16:creationId xmlns:a16="http://schemas.microsoft.com/office/drawing/2014/main" id="{324041E9-4532-CE6E-3D07-0B68321F52FD}"/>
                    </a:ext>
                  </a:extLst>
                </p:cNvPr>
                <p:cNvSpPr/>
                <p:nvPr/>
              </p:nvSpPr>
              <p:spPr>
                <a:xfrm>
                  <a:off x="10674522" y="4598731"/>
                  <a:ext cx="2772" cy="2771"/>
                </a:xfrm>
                <a:custGeom>
                  <a:avLst/>
                  <a:gdLst>
                    <a:gd name="connsiteX0" fmla="*/ 2772 w 2772"/>
                    <a:gd name="connsiteY0" fmla="*/ 1386 h 2771"/>
                    <a:gd name="connsiteX1" fmla="*/ 1386 w 2772"/>
                    <a:gd name="connsiteY1" fmla="*/ 2771 h 2771"/>
                    <a:gd name="connsiteX2" fmla="*/ 0 w 2772"/>
                    <a:gd name="connsiteY2" fmla="*/ 1386 h 2771"/>
                    <a:gd name="connsiteX3" fmla="*/ 1386 w 2772"/>
                    <a:gd name="connsiteY3" fmla="*/ 0 h 2771"/>
                    <a:gd name="connsiteX4" fmla="*/ 2772 w 2772"/>
                    <a:gd name="connsiteY4" fmla="*/ 1386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772" h="2771">
                      <a:moveTo>
                        <a:pt x="2772" y="1386"/>
                      </a:moveTo>
                      <a:cubicBezTo>
                        <a:pt x="2772" y="2151"/>
                        <a:pt x="2152" y="2771"/>
                        <a:pt x="1386" y="2771"/>
                      </a:cubicBezTo>
                      <a:cubicBezTo>
                        <a:pt x="621" y="2771"/>
                        <a:pt x="0" y="2151"/>
                        <a:pt x="0" y="1386"/>
                      </a:cubicBezTo>
                      <a:cubicBezTo>
                        <a:pt x="0" y="620"/>
                        <a:pt x="621" y="0"/>
                        <a:pt x="1386" y="0"/>
                      </a:cubicBezTo>
                      <a:cubicBezTo>
                        <a:pt x="2152" y="0"/>
                        <a:pt x="2772" y="620"/>
                        <a:pt x="2772" y="1386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538" name="Freeform 1537">
                  <a:extLst>
                    <a:ext uri="{FF2B5EF4-FFF2-40B4-BE49-F238E27FC236}">
                      <a16:creationId xmlns:a16="http://schemas.microsoft.com/office/drawing/2014/main" id="{BE8289A3-BA0A-FAD0-16E6-564E14BFD5F4}"/>
                    </a:ext>
                  </a:extLst>
                </p:cNvPr>
                <p:cNvSpPr/>
                <p:nvPr/>
              </p:nvSpPr>
              <p:spPr>
                <a:xfrm>
                  <a:off x="10674522" y="4592912"/>
                  <a:ext cx="2772" cy="2771"/>
                </a:xfrm>
                <a:custGeom>
                  <a:avLst/>
                  <a:gdLst>
                    <a:gd name="connsiteX0" fmla="*/ 2772 w 2772"/>
                    <a:gd name="connsiteY0" fmla="*/ 1386 h 2771"/>
                    <a:gd name="connsiteX1" fmla="*/ 1386 w 2772"/>
                    <a:gd name="connsiteY1" fmla="*/ 2771 h 2771"/>
                    <a:gd name="connsiteX2" fmla="*/ 0 w 2772"/>
                    <a:gd name="connsiteY2" fmla="*/ 1386 h 2771"/>
                    <a:gd name="connsiteX3" fmla="*/ 1386 w 2772"/>
                    <a:gd name="connsiteY3" fmla="*/ 0 h 2771"/>
                    <a:gd name="connsiteX4" fmla="*/ 2772 w 2772"/>
                    <a:gd name="connsiteY4" fmla="*/ 1386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772" h="2771">
                      <a:moveTo>
                        <a:pt x="2772" y="1386"/>
                      </a:moveTo>
                      <a:cubicBezTo>
                        <a:pt x="2772" y="2151"/>
                        <a:pt x="2152" y="2771"/>
                        <a:pt x="1386" y="2771"/>
                      </a:cubicBezTo>
                      <a:cubicBezTo>
                        <a:pt x="621" y="2771"/>
                        <a:pt x="0" y="2151"/>
                        <a:pt x="0" y="1386"/>
                      </a:cubicBezTo>
                      <a:cubicBezTo>
                        <a:pt x="0" y="620"/>
                        <a:pt x="621" y="0"/>
                        <a:pt x="1386" y="0"/>
                      </a:cubicBezTo>
                      <a:cubicBezTo>
                        <a:pt x="2152" y="0"/>
                        <a:pt x="2772" y="620"/>
                        <a:pt x="2772" y="1386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539" name="Freeform 1538">
                  <a:extLst>
                    <a:ext uri="{FF2B5EF4-FFF2-40B4-BE49-F238E27FC236}">
                      <a16:creationId xmlns:a16="http://schemas.microsoft.com/office/drawing/2014/main" id="{0182C0D5-7AC8-2379-383A-6926C7E82E17}"/>
                    </a:ext>
                  </a:extLst>
                </p:cNvPr>
                <p:cNvSpPr/>
                <p:nvPr/>
              </p:nvSpPr>
              <p:spPr>
                <a:xfrm>
                  <a:off x="10680344" y="4592080"/>
                  <a:ext cx="2772" cy="2771"/>
                </a:xfrm>
                <a:custGeom>
                  <a:avLst/>
                  <a:gdLst>
                    <a:gd name="connsiteX0" fmla="*/ 2773 w 2772"/>
                    <a:gd name="connsiteY0" fmla="*/ 1385 h 2771"/>
                    <a:gd name="connsiteX1" fmla="*/ 1386 w 2772"/>
                    <a:gd name="connsiteY1" fmla="*/ 2771 h 2771"/>
                    <a:gd name="connsiteX2" fmla="*/ 0 w 2772"/>
                    <a:gd name="connsiteY2" fmla="*/ 1385 h 2771"/>
                    <a:gd name="connsiteX3" fmla="*/ 1386 w 2772"/>
                    <a:gd name="connsiteY3" fmla="*/ 0 h 2771"/>
                    <a:gd name="connsiteX4" fmla="*/ 2773 w 2772"/>
                    <a:gd name="connsiteY4" fmla="*/ 1385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772" h="2771">
                      <a:moveTo>
                        <a:pt x="2773" y="1385"/>
                      </a:moveTo>
                      <a:cubicBezTo>
                        <a:pt x="2773" y="2151"/>
                        <a:pt x="2152" y="2771"/>
                        <a:pt x="1386" y="2771"/>
                      </a:cubicBezTo>
                      <a:cubicBezTo>
                        <a:pt x="621" y="2771"/>
                        <a:pt x="0" y="2151"/>
                        <a:pt x="0" y="1385"/>
                      </a:cubicBezTo>
                      <a:cubicBezTo>
                        <a:pt x="0" y="620"/>
                        <a:pt x="621" y="0"/>
                        <a:pt x="1386" y="0"/>
                      </a:cubicBezTo>
                      <a:cubicBezTo>
                        <a:pt x="2152" y="0"/>
                        <a:pt x="2773" y="620"/>
                        <a:pt x="2773" y="1385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540" name="Freeform 1539">
                  <a:extLst>
                    <a:ext uri="{FF2B5EF4-FFF2-40B4-BE49-F238E27FC236}">
                      <a16:creationId xmlns:a16="http://schemas.microsoft.com/office/drawing/2014/main" id="{219C9343-0AEA-5D1A-8676-F8CC9FBFED96}"/>
                    </a:ext>
                  </a:extLst>
                </p:cNvPr>
                <p:cNvSpPr/>
                <p:nvPr/>
              </p:nvSpPr>
              <p:spPr>
                <a:xfrm>
                  <a:off x="10680344" y="4579333"/>
                  <a:ext cx="2772" cy="2771"/>
                </a:xfrm>
                <a:custGeom>
                  <a:avLst/>
                  <a:gdLst>
                    <a:gd name="connsiteX0" fmla="*/ 2773 w 2772"/>
                    <a:gd name="connsiteY0" fmla="*/ 1386 h 2771"/>
                    <a:gd name="connsiteX1" fmla="*/ 1386 w 2772"/>
                    <a:gd name="connsiteY1" fmla="*/ 2771 h 2771"/>
                    <a:gd name="connsiteX2" fmla="*/ 0 w 2772"/>
                    <a:gd name="connsiteY2" fmla="*/ 1386 h 2771"/>
                    <a:gd name="connsiteX3" fmla="*/ 1386 w 2772"/>
                    <a:gd name="connsiteY3" fmla="*/ 0 h 2771"/>
                    <a:gd name="connsiteX4" fmla="*/ 2773 w 2772"/>
                    <a:gd name="connsiteY4" fmla="*/ 1386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772" h="2771">
                      <a:moveTo>
                        <a:pt x="2773" y="1386"/>
                      </a:moveTo>
                      <a:cubicBezTo>
                        <a:pt x="2773" y="2151"/>
                        <a:pt x="2152" y="2771"/>
                        <a:pt x="1386" y="2771"/>
                      </a:cubicBezTo>
                      <a:cubicBezTo>
                        <a:pt x="621" y="2771"/>
                        <a:pt x="0" y="2151"/>
                        <a:pt x="0" y="1386"/>
                      </a:cubicBezTo>
                      <a:cubicBezTo>
                        <a:pt x="0" y="620"/>
                        <a:pt x="621" y="0"/>
                        <a:pt x="1386" y="0"/>
                      </a:cubicBezTo>
                      <a:cubicBezTo>
                        <a:pt x="2152" y="0"/>
                        <a:pt x="2773" y="620"/>
                        <a:pt x="2773" y="1386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541" name="Freeform 1540">
                  <a:extLst>
                    <a:ext uri="{FF2B5EF4-FFF2-40B4-BE49-F238E27FC236}">
                      <a16:creationId xmlns:a16="http://schemas.microsoft.com/office/drawing/2014/main" id="{6C5B72C9-6254-874D-F9D8-20207B943374}"/>
                    </a:ext>
                  </a:extLst>
                </p:cNvPr>
                <p:cNvSpPr/>
                <p:nvPr/>
              </p:nvSpPr>
              <p:spPr>
                <a:xfrm>
                  <a:off x="10666205" y="4568248"/>
                  <a:ext cx="2772" cy="2771"/>
                </a:xfrm>
                <a:custGeom>
                  <a:avLst/>
                  <a:gdLst>
                    <a:gd name="connsiteX0" fmla="*/ 2772 w 2772"/>
                    <a:gd name="connsiteY0" fmla="*/ 1386 h 2771"/>
                    <a:gd name="connsiteX1" fmla="*/ 1386 w 2772"/>
                    <a:gd name="connsiteY1" fmla="*/ 2771 h 2771"/>
                    <a:gd name="connsiteX2" fmla="*/ 0 w 2772"/>
                    <a:gd name="connsiteY2" fmla="*/ 1386 h 2771"/>
                    <a:gd name="connsiteX3" fmla="*/ 1386 w 2772"/>
                    <a:gd name="connsiteY3" fmla="*/ 0 h 2771"/>
                    <a:gd name="connsiteX4" fmla="*/ 2772 w 2772"/>
                    <a:gd name="connsiteY4" fmla="*/ 1386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772" h="2771">
                      <a:moveTo>
                        <a:pt x="2772" y="1386"/>
                      </a:moveTo>
                      <a:cubicBezTo>
                        <a:pt x="2772" y="2151"/>
                        <a:pt x="2152" y="2771"/>
                        <a:pt x="1386" y="2771"/>
                      </a:cubicBezTo>
                      <a:cubicBezTo>
                        <a:pt x="621" y="2771"/>
                        <a:pt x="0" y="2151"/>
                        <a:pt x="0" y="1386"/>
                      </a:cubicBezTo>
                      <a:cubicBezTo>
                        <a:pt x="0" y="620"/>
                        <a:pt x="621" y="0"/>
                        <a:pt x="1386" y="0"/>
                      </a:cubicBezTo>
                      <a:cubicBezTo>
                        <a:pt x="2152" y="0"/>
                        <a:pt x="2772" y="620"/>
                        <a:pt x="2772" y="1386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542" name="Freeform 1541">
                  <a:extLst>
                    <a:ext uri="{FF2B5EF4-FFF2-40B4-BE49-F238E27FC236}">
                      <a16:creationId xmlns:a16="http://schemas.microsoft.com/office/drawing/2014/main" id="{F0FDC0C7-CB72-58E7-D8BC-1BDE08CC7849}"/>
                    </a:ext>
                  </a:extLst>
                </p:cNvPr>
                <p:cNvSpPr/>
                <p:nvPr/>
              </p:nvSpPr>
              <p:spPr>
                <a:xfrm>
                  <a:off x="10674522" y="4558549"/>
                  <a:ext cx="2772" cy="2771"/>
                </a:xfrm>
                <a:custGeom>
                  <a:avLst/>
                  <a:gdLst>
                    <a:gd name="connsiteX0" fmla="*/ 2772 w 2772"/>
                    <a:gd name="connsiteY0" fmla="*/ 1386 h 2771"/>
                    <a:gd name="connsiteX1" fmla="*/ 1386 w 2772"/>
                    <a:gd name="connsiteY1" fmla="*/ 2771 h 2771"/>
                    <a:gd name="connsiteX2" fmla="*/ 0 w 2772"/>
                    <a:gd name="connsiteY2" fmla="*/ 1386 h 2771"/>
                    <a:gd name="connsiteX3" fmla="*/ 1386 w 2772"/>
                    <a:gd name="connsiteY3" fmla="*/ 0 h 2771"/>
                    <a:gd name="connsiteX4" fmla="*/ 2772 w 2772"/>
                    <a:gd name="connsiteY4" fmla="*/ 1386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772" h="2771">
                      <a:moveTo>
                        <a:pt x="2772" y="1386"/>
                      </a:moveTo>
                      <a:cubicBezTo>
                        <a:pt x="2772" y="2151"/>
                        <a:pt x="2152" y="2771"/>
                        <a:pt x="1386" y="2771"/>
                      </a:cubicBezTo>
                      <a:cubicBezTo>
                        <a:pt x="621" y="2771"/>
                        <a:pt x="0" y="2151"/>
                        <a:pt x="0" y="1386"/>
                      </a:cubicBezTo>
                      <a:cubicBezTo>
                        <a:pt x="0" y="620"/>
                        <a:pt x="621" y="0"/>
                        <a:pt x="1386" y="0"/>
                      </a:cubicBezTo>
                      <a:cubicBezTo>
                        <a:pt x="2152" y="0"/>
                        <a:pt x="2772" y="620"/>
                        <a:pt x="2772" y="1386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543" name="Freeform 1542">
                  <a:extLst>
                    <a:ext uri="{FF2B5EF4-FFF2-40B4-BE49-F238E27FC236}">
                      <a16:creationId xmlns:a16="http://schemas.microsoft.com/office/drawing/2014/main" id="{CA2C5473-93F9-F89B-F893-744BD19F6B9A}"/>
                    </a:ext>
                  </a:extLst>
                </p:cNvPr>
                <p:cNvSpPr/>
                <p:nvPr/>
              </p:nvSpPr>
              <p:spPr>
                <a:xfrm>
                  <a:off x="10667869" y="4554115"/>
                  <a:ext cx="2772" cy="2771"/>
                </a:xfrm>
                <a:custGeom>
                  <a:avLst/>
                  <a:gdLst>
                    <a:gd name="connsiteX0" fmla="*/ 2773 w 2772"/>
                    <a:gd name="connsiteY0" fmla="*/ 1386 h 2771"/>
                    <a:gd name="connsiteX1" fmla="*/ 1386 w 2772"/>
                    <a:gd name="connsiteY1" fmla="*/ 2771 h 2771"/>
                    <a:gd name="connsiteX2" fmla="*/ 0 w 2772"/>
                    <a:gd name="connsiteY2" fmla="*/ 1386 h 2771"/>
                    <a:gd name="connsiteX3" fmla="*/ 1386 w 2772"/>
                    <a:gd name="connsiteY3" fmla="*/ 0 h 2771"/>
                    <a:gd name="connsiteX4" fmla="*/ 2773 w 2772"/>
                    <a:gd name="connsiteY4" fmla="*/ 1386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772" h="2771">
                      <a:moveTo>
                        <a:pt x="2773" y="1386"/>
                      </a:moveTo>
                      <a:cubicBezTo>
                        <a:pt x="2773" y="2151"/>
                        <a:pt x="2152" y="2771"/>
                        <a:pt x="1386" y="2771"/>
                      </a:cubicBezTo>
                      <a:cubicBezTo>
                        <a:pt x="621" y="2771"/>
                        <a:pt x="0" y="2151"/>
                        <a:pt x="0" y="1386"/>
                      </a:cubicBezTo>
                      <a:cubicBezTo>
                        <a:pt x="0" y="620"/>
                        <a:pt x="621" y="0"/>
                        <a:pt x="1386" y="0"/>
                      </a:cubicBezTo>
                      <a:cubicBezTo>
                        <a:pt x="2152" y="0"/>
                        <a:pt x="2773" y="620"/>
                        <a:pt x="2773" y="1386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544" name="Freeform 1543">
                  <a:extLst>
                    <a:ext uri="{FF2B5EF4-FFF2-40B4-BE49-F238E27FC236}">
                      <a16:creationId xmlns:a16="http://schemas.microsoft.com/office/drawing/2014/main" id="{AE18A0DC-E998-EBC4-D6F9-C48FA8DCF031}"/>
                    </a:ext>
                  </a:extLst>
                </p:cNvPr>
                <p:cNvSpPr/>
                <p:nvPr/>
              </p:nvSpPr>
              <p:spPr>
                <a:xfrm>
                  <a:off x="10648462" y="4547741"/>
                  <a:ext cx="2772" cy="2771"/>
                </a:xfrm>
                <a:custGeom>
                  <a:avLst/>
                  <a:gdLst>
                    <a:gd name="connsiteX0" fmla="*/ 2773 w 2772"/>
                    <a:gd name="connsiteY0" fmla="*/ 1385 h 2771"/>
                    <a:gd name="connsiteX1" fmla="*/ 1386 w 2772"/>
                    <a:gd name="connsiteY1" fmla="*/ 2771 h 2771"/>
                    <a:gd name="connsiteX2" fmla="*/ 0 w 2772"/>
                    <a:gd name="connsiteY2" fmla="*/ 1385 h 2771"/>
                    <a:gd name="connsiteX3" fmla="*/ 1386 w 2772"/>
                    <a:gd name="connsiteY3" fmla="*/ 0 h 2771"/>
                    <a:gd name="connsiteX4" fmla="*/ 2773 w 2772"/>
                    <a:gd name="connsiteY4" fmla="*/ 1385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772" h="2771">
                      <a:moveTo>
                        <a:pt x="2773" y="1385"/>
                      </a:moveTo>
                      <a:cubicBezTo>
                        <a:pt x="2773" y="2151"/>
                        <a:pt x="2152" y="2771"/>
                        <a:pt x="1386" y="2771"/>
                      </a:cubicBezTo>
                      <a:cubicBezTo>
                        <a:pt x="621" y="2771"/>
                        <a:pt x="0" y="2151"/>
                        <a:pt x="0" y="1385"/>
                      </a:cubicBezTo>
                      <a:cubicBezTo>
                        <a:pt x="0" y="620"/>
                        <a:pt x="621" y="0"/>
                        <a:pt x="1386" y="0"/>
                      </a:cubicBezTo>
                      <a:cubicBezTo>
                        <a:pt x="2152" y="0"/>
                        <a:pt x="2773" y="620"/>
                        <a:pt x="2773" y="1385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545" name="Freeform 1544">
                  <a:extLst>
                    <a:ext uri="{FF2B5EF4-FFF2-40B4-BE49-F238E27FC236}">
                      <a16:creationId xmlns:a16="http://schemas.microsoft.com/office/drawing/2014/main" id="{28ADA622-5CC0-70B7-3B92-1058B502F163}"/>
                    </a:ext>
                  </a:extLst>
                </p:cNvPr>
                <p:cNvSpPr/>
                <p:nvPr/>
              </p:nvSpPr>
              <p:spPr>
                <a:xfrm>
                  <a:off x="10694760" y="4648336"/>
                  <a:ext cx="2772" cy="2771"/>
                </a:xfrm>
                <a:custGeom>
                  <a:avLst/>
                  <a:gdLst>
                    <a:gd name="connsiteX0" fmla="*/ 2772 w 2772"/>
                    <a:gd name="connsiteY0" fmla="*/ 1386 h 2771"/>
                    <a:gd name="connsiteX1" fmla="*/ 1386 w 2772"/>
                    <a:gd name="connsiteY1" fmla="*/ 2771 h 2771"/>
                    <a:gd name="connsiteX2" fmla="*/ 0 w 2772"/>
                    <a:gd name="connsiteY2" fmla="*/ 1386 h 2771"/>
                    <a:gd name="connsiteX3" fmla="*/ 1386 w 2772"/>
                    <a:gd name="connsiteY3" fmla="*/ 0 h 2771"/>
                    <a:gd name="connsiteX4" fmla="*/ 2772 w 2772"/>
                    <a:gd name="connsiteY4" fmla="*/ 1386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772" h="2771">
                      <a:moveTo>
                        <a:pt x="2772" y="1386"/>
                      </a:moveTo>
                      <a:cubicBezTo>
                        <a:pt x="2772" y="2151"/>
                        <a:pt x="2152" y="2771"/>
                        <a:pt x="1386" y="2771"/>
                      </a:cubicBezTo>
                      <a:cubicBezTo>
                        <a:pt x="621" y="2771"/>
                        <a:pt x="0" y="2151"/>
                        <a:pt x="0" y="1386"/>
                      </a:cubicBezTo>
                      <a:cubicBezTo>
                        <a:pt x="0" y="620"/>
                        <a:pt x="621" y="0"/>
                        <a:pt x="1386" y="0"/>
                      </a:cubicBezTo>
                      <a:cubicBezTo>
                        <a:pt x="2152" y="0"/>
                        <a:pt x="2772" y="620"/>
                        <a:pt x="2772" y="1386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546" name="Freeform 1545">
                  <a:extLst>
                    <a:ext uri="{FF2B5EF4-FFF2-40B4-BE49-F238E27FC236}">
                      <a16:creationId xmlns:a16="http://schemas.microsoft.com/office/drawing/2014/main" id="{2E3D0CE2-DE5E-4D3E-A4EF-6650BEA0D42F}"/>
                    </a:ext>
                  </a:extLst>
                </p:cNvPr>
                <p:cNvSpPr/>
                <p:nvPr/>
              </p:nvSpPr>
              <p:spPr>
                <a:xfrm>
                  <a:off x="10700028" y="4668843"/>
                  <a:ext cx="2772" cy="2771"/>
                </a:xfrm>
                <a:custGeom>
                  <a:avLst/>
                  <a:gdLst>
                    <a:gd name="connsiteX0" fmla="*/ 2772 w 2772"/>
                    <a:gd name="connsiteY0" fmla="*/ 1386 h 2771"/>
                    <a:gd name="connsiteX1" fmla="*/ 1386 w 2772"/>
                    <a:gd name="connsiteY1" fmla="*/ 2771 h 2771"/>
                    <a:gd name="connsiteX2" fmla="*/ 0 w 2772"/>
                    <a:gd name="connsiteY2" fmla="*/ 1386 h 2771"/>
                    <a:gd name="connsiteX3" fmla="*/ 1386 w 2772"/>
                    <a:gd name="connsiteY3" fmla="*/ 0 h 2771"/>
                    <a:gd name="connsiteX4" fmla="*/ 2772 w 2772"/>
                    <a:gd name="connsiteY4" fmla="*/ 1386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772" h="2771">
                      <a:moveTo>
                        <a:pt x="2772" y="1386"/>
                      </a:moveTo>
                      <a:cubicBezTo>
                        <a:pt x="2772" y="2151"/>
                        <a:pt x="2152" y="2771"/>
                        <a:pt x="1386" y="2771"/>
                      </a:cubicBezTo>
                      <a:cubicBezTo>
                        <a:pt x="621" y="2771"/>
                        <a:pt x="0" y="2151"/>
                        <a:pt x="0" y="1386"/>
                      </a:cubicBezTo>
                      <a:cubicBezTo>
                        <a:pt x="0" y="620"/>
                        <a:pt x="621" y="0"/>
                        <a:pt x="1386" y="0"/>
                      </a:cubicBezTo>
                      <a:cubicBezTo>
                        <a:pt x="2152" y="0"/>
                        <a:pt x="2772" y="620"/>
                        <a:pt x="2772" y="1386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547" name="Freeform 1546">
                  <a:extLst>
                    <a:ext uri="{FF2B5EF4-FFF2-40B4-BE49-F238E27FC236}">
                      <a16:creationId xmlns:a16="http://schemas.microsoft.com/office/drawing/2014/main" id="{90A3A45D-8EEE-7CC1-12B1-F2E6F4125AD2}"/>
                    </a:ext>
                  </a:extLst>
                </p:cNvPr>
                <p:cNvSpPr/>
                <p:nvPr/>
              </p:nvSpPr>
              <p:spPr>
                <a:xfrm>
                  <a:off x="10629804" y="4613475"/>
                  <a:ext cx="4451" cy="6336"/>
                </a:xfrm>
                <a:custGeom>
                  <a:avLst/>
                  <a:gdLst>
                    <a:gd name="connsiteX0" fmla="*/ 2025 w 4451"/>
                    <a:gd name="connsiteY0" fmla="*/ 4100 h 6336"/>
                    <a:gd name="connsiteX1" fmla="*/ 361 w 4451"/>
                    <a:gd name="connsiteY1" fmla="*/ 221 h 6336"/>
                    <a:gd name="connsiteX2" fmla="*/ 4242 w 4451"/>
                    <a:gd name="connsiteY2" fmla="*/ 5763 h 6336"/>
                    <a:gd name="connsiteX3" fmla="*/ 2025 w 4451"/>
                    <a:gd name="connsiteY3" fmla="*/ 4377 h 63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451" h="6336">
                      <a:moveTo>
                        <a:pt x="2025" y="4100"/>
                      </a:moveTo>
                      <a:cubicBezTo>
                        <a:pt x="2025" y="4100"/>
                        <a:pt x="-1025" y="1606"/>
                        <a:pt x="361" y="221"/>
                      </a:cubicBezTo>
                      <a:cubicBezTo>
                        <a:pt x="1747" y="-1165"/>
                        <a:pt x="5352" y="4377"/>
                        <a:pt x="4242" y="5763"/>
                      </a:cubicBezTo>
                      <a:cubicBezTo>
                        <a:pt x="3134" y="7149"/>
                        <a:pt x="2856" y="5763"/>
                        <a:pt x="2025" y="4377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548" name="Freeform 1547">
                  <a:extLst>
                    <a:ext uri="{FF2B5EF4-FFF2-40B4-BE49-F238E27FC236}">
                      <a16:creationId xmlns:a16="http://schemas.microsoft.com/office/drawing/2014/main" id="{40E0294F-4277-AAE4-EFDE-4BCA5851E8A8}"/>
                    </a:ext>
                  </a:extLst>
                </p:cNvPr>
                <p:cNvSpPr/>
                <p:nvPr/>
              </p:nvSpPr>
              <p:spPr>
                <a:xfrm>
                  <a:off x="10616303" y="4604274"/>
                  <a:ext cx="4436" cy="4433"/>
                </a:xfrm>
                <a:custGeom>
                  <a:avLst/>
                  <a:gdLst>
                    <a:gd name="connsiteX0" fmla="*/ 4436 w 4436"/>
                    <a:gd name="connsiteY0" fmla="*/ 2217 h 4433"/>
                    <a:gd name="connsiteX1" fmla="*/ 2218 w 4436"/>
                    <a:gd name="connsiteY1" fmla="*/ 4434 h 4433"/>
                    <a:gd name="connsiteX2" fmla="*/ 0 w 4436"/>
                    <a:gd name="connsiteY2" fmla="*/ 2217 h 4433"/>
                    <a:gd name="connsiteX3" fmla="*/ 2218 w 4436"/>
                    <a:gd name="connsiteY3" fmla="*/ 0 h 4433"/>
                    <a:gd name="connsiteX4" fmla="*/ 4436 w 4436"/>
                    <a:gd name="connsiteY4" fmla="*/ 2217 h 44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436" h="4433">
                      <a:moveTo>
                        <a:pt x="4436" y="2217"/>
                      </a:moveTo>
                      <a:cubicBezTo>
                        <a:pt x="4436" y="3326"/>
                        <a:pt x="3327" y="4434"/>
                        <a:pt x="2218" y="4434"/>
                      </a:cubicBezTo>
                      <a:cubicBezTo>
                        <a:pt x="1109" y="4434"/>
                        <a:pt x="0" y="3603"/>
                        <a:pt x="0" y="2217"/>
                      </a:cubicBezTo>
                      <a:cubicBezTo>
                        <a:pt x="0" y="832"/>
                        <a:pt x="1109" y="0"/>
                        <a:pt x="2218" y="0"/>
                      </a:cubicBezTo>
                      <a:cubicBezTo>
                        <a:pt x="3327" y="0"/>
                        <a:pt x="4436" y="832"/>
                        <a:pt x="4436" y="2217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549" name="Freeform 1548">
                  <a:extLst>
                    <a:ext uri="{FF2B5EF4-FFF2-40B4-BE49-F238E27FC236}">
                      <a16:creationId xmlns:a16="http://schemas.microsoft.com/office/drawing/2014/main" id="{897681F9-B642-FA19-ED70-6FC43F8CB0D5}"/>
                    </a:ext>
                  </a:extLst>
                </p:cNvPr>
                <p:cNvSpPr/>
                <p:nvPr/>
              </p:nvSpPr>
              <p:spPr>
                <a:xfrm>
                  <a:off x="10633769" y="4592358"/>
                  <a:ext cx="3326" cy="6650"/>
                </a:xfrm>
                <a:custGeom>
                  <a:avLst/>
                  <a:gdLst>
                    <a:gd name="connsiteX0" fmla="*/ 3327 w 3326"/>
                    <a:gd name="connsiteY0" fmla="*/ 3325 h 6650"/>
                    <a:gd name="connsiteX1" fmla="*/ 1663 w 3326"/>
                    <a:gd name="connsiteY1" fmla="*/ 6651 h 6650"/>
                    <a:gd name="connsiteX2" fmla="*/ 0 w 3326"/>
                    <a:gd name="connsiteY2" fmla="*/ 3325 h 6650"/>
                    <a:gd name="connsiteX3" fmla="*/ 1663 w 3326"/>
                    <a:gd name="connsiteY3" fmla="*/ 0 h 6650"/>
                    <a:gd name="connsiteX4" fmla="*/ 3327 w 3326"/>
                    <a:gd name="connsiteY4" fmla="*/ 3325 h 66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326" h="6650">
                      <a:moveTo>
                        <a:pt x="3327" y="3325"/>
                      </a:moveTo>
                      <a:cubicBezTo>
                        <a:pt x="3327" y="4988"/>
                        <a:pt x="2495" y="6651"/>
                        <a:pt x="1663" y="6651"/>
                      </a:cubicBezTo>
                      <a:cubicBezTo>
                        <a:pt x="832" y="6651"/>
                        <a:pt x="0" y="5265"/>
                        <a:pt x="0" y="3325"/>
                      </a:cubicBezTo>
                      <a:cubicBezTo>
                        <a:pt x="0" y="1386"/>
                        <a:pt x="832" y="0"/>
                        <a:pt x="1663" y="0"/>
                      </a:cubicBezTo>
                      <a:cubicBezTo>
                        <a:pt x="2495" y="0"/>
                        <a:pt x="3327" y="1386"/>
                        <a:pt x="3327" y="3325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550" name="Freeform 1549">
                  <a:extLst>
                    <a:ext uri="{FF2B5EF4-FFF2-40B4-BE49-F238E27FC236}">
                      <a16:creationId xmlns:a16="http://schemas.microsoft.com/office/drawing/2014/main" id="{712AA213-977F-B1DF-DA68-D7A508A1044D}"/>
                    </a:ext>
                  </a:extLst>
                </p:cNvPr>
                <p:cNvSpPr/>
                <p:nvPr/>
              </p:nvSpPr>
              <p:spPr>
                <a:xfrm>
                  <a:off x="10648606" y="4579764"/>
                  <a:ext cx="3469" cy="7229"/>
                </a:xfrm>
                <a:custGeom>
                  <a:avLst/>
                  <a:gdLst>
                    <a:gd name="connsiteX0" fmla="*/ 3460 w 3469"/>
                    <a:gd name="connsiteY0" fmla="*/ 1786 h 7229"/>
                    <a:gd name="connsiteX1" fmla="*/ 1243 w 3469"/>
                    <a:gd name="connsiteY1" fmla="*/ 7051 h 7229"/>
                    <a:gd name="connsiteX2" fmla="*/ 1243 w 3469"/>
                    <a:gd name="connsiteY2" fmla="*/ 3449 h 7229"/>
                    <a:gd name="connsiteX3" fmla="*/ 3184 w 3469"/>
                    <a:gd name="connsiteY3" fmla="*/ 1786 h 72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469" h="7229">
                      <a:moveTo>
                        <a:pt x="3460" y="1786"/>
                      </a:moveTo>
                      <a:cubicBezTo>
                        <a:pt x="3460" y="1786"/>
                        <a:pt x="3738" y="6220"/>
                        <a:pt x="1243" y="7051"/>
                      </a:cubicBezTo>
                      <a:cubicBezTo>
                        <a:pt x="-1252" y="7883"/>
                        <a:pt x="688" y="5666"/>
                        <a:pt x="1243" y="3449"/>
                      </a:cubicBezTo>
                      <a:cubicBezTo>
                        <a:pt x="1797" y="1232"/>
                        <a:pt x="3738" y="-2094"/>
                        <a:pt x="3184" y="1786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551" name="Freeform 1550">
                  <a:extLst>
                    <a:ext uri="{FF2B5EF4-FFF2-40B4-BE49-F238E27FC236}">
                      <a16:creationId xmlns:a16="http://schemas.microsoft.com/office/drawing/2014/main" id="{6144F8ED-2DB1-5ACF-0978-AE218E2014B3}"/>
                    </a:ext>
                  </a:extLst>
                </p:cNvPr>
                <p:cNvSpPr/>
                <p:nvPr/>
              </p:nvSpPr>
              <p:spPr>
                <a:xfrm>
                  <a:off x="10638848" y="4570578"/>
                  <a:ext cx="14256" cy="10411"/>
                </a:xfrm>
                <a:custGeom>
                  <a:avLst/>
                  <a:gdLst>
                    <a:gd name="connsiteX0" fmla="*/ 6842 w 14256"/>
                    <a:gd name="connsiteY0" fmla="*/ 8478 h 10411"/>
                    <a:gd name="connsiteX1" fmla="*/ 3238 w 14256"/>
                    <a:gd name="connsiteY1" fmla="*/ 8755 h 10411"/>
                    <a:gd name="connsiteX2" fmla="*/ 466 w 14256"/>
                    <a:gd name="connsiteY2" fmla="*/ 9032 h 10411"/>
                    <a:gd name="connsiteX3" fmla="*/ 11832 w 14256"/>
                    <a:gd name="connsiteY3" fmla="*/ 164 h 10411"/>
                    <a:gd name="connsiteX4" fmla="*/ 12941 w 14256"/>
                    <a:gd name="connsiteY4" fmla="*/ 2659 h 10411"/>
                    <a:gd name="connsiteX5" fmla="*/ 9891 w 14256"/>
                    <a:gd name="connsiteY5" fmla="*/ 6261 h 10411"/>
                    <a:gd name="connsiteX6" fmla="*/ 10446 w 14256"/>
                    <a:gd name="connsiteY6" fmla="*/ 9310 h 10411"/>
                    <a:gd name="connsiteX7" fmla="*/ 6565 w 14256"/>
                    <a:gd name="connsiteY7" fmla="*/ 8201 h 104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4256" h="10411">
                      <a:moveTo>
                        <a:pt x="6842" y="8478"/>
                      </a:moveTo>
                      <a:cubicBezTo>
                        <a:pt x="6842" y="8478"/>
                        <a:pt x="5179" y="7369"/>
                        <a:pt x="3238" y="8755"/>
                      </a:cubicBezTo>
                      <a:cubicBezTo>
                        <a:pt x="1020" y="10141"/>
                        <a:pt x="-920" y="11526"/>
                        <a:pt x="466" y="9032"/>
                      </a:cubicBezTo>
                      <a:cubicBezTo>
                        <a:pt x="1852" y="6538"/>
                        <a:pt x="10169" y="-1221"/>
                        <a:pt x="11832" y="164"/>
                      </a:cubicBezTo>
                      <a:cubicBezTo>
                        <a:pt x="13496" y="1273"/>
                        <a:pt x="15714" y="2381"/>
                        <a:pt x="12941" y="2659"/>
                      </a:cubicBezTo>
                      <a:cubicBezTo>
                        <a:pt x="10169" y="2659"/>
                        <a:pt x="8783" y="4321"/>
                        <a:pt x="9891" y="6261"/>
                      </a:cubicBezTo>
                      <a:cubicBezTo>
                        <a:pt x="11278" y="8201"/>
                        <a:pt x="12109" y="8755"/>
                        <a:pt x="10446" y="9310"/>
                      </a:cubicBezTo>
                      <a:cubicBezTo>
                        <a:pt x="9060" y="9864"/>
                        <a:pt x="7397" y="9310"/>
                        <a:pt x="6565" y="8201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552" name="Freeform 1551">
                  <a:extLst>
                    <a:ext uri="{FF2B5EF4-FFF2-40B4-BE49-F238E27FC236}">
                      <a16:creationId xmlns:a16="http://schemas.microsoft.com/office/drawing/2014/main" id="{6A081B53-EF64-92C1-C05E-055B71CF2BCE}"/>
                    </a:ext>
                  </a:extLst>
                </p:cNvPr>
                <p:cNvSpPr/>
                <p:nvPr/>
              </p:nvSpPr>
              <p:spPr>
                <a:xfrm>
                  <a:off x="10609241" y="4560484"/>
                  <a:ext cx="43220" cy="26557"/>
                </a:xfrm>
                <a:custGeom>
                  <a:avLst/>
                  <a:gdLst>
                    <a:gd name="connsiteX0" fmla="*/ 28409 w 43220"/>
                    <a:gd name="connsiteY0" fmla="*/ 18572 h 26557"/>
                    <a:gd name="connsiteX1" fmla="*/ 32845 w 43220"/>
                    <a:gd name="connsiteY1" fmla="*/ 11089 h 26557"/>
                    <a:gd name="connsiteX2" fmla="*/ 40608 w 43220"/>
                    <a:gd name="connsiteY2" fmla="*/ 3884 h 26557"/>
                    <a:gd name="connsiteX3" fmla="*/ 41716 w 43220"/>
                    <a:gd name="connsiteY3" fmla="*/ 559 h 26557"/>
                    <a:gd name="connsiteX4" fmla="*/ 36726 w 43220"/>
                    <a:gd name="connsiteY4" fmla="*/ 2776 h 26557"/>
                    <a:gd name="connsiteX5" fmla="*/ 33399 w 43220"/>
                    <a:gd name="connsiteY5" fmla="*/ 2776 h 26557"/>
                    <a:gd name="connsiteX6" fmla="*/ 26746 w 43220"/>
                    <a:gd name="connsiteY6" fmla="*/ 5270 h 26557"/>
                    <a:gd name="connsiteX7" fmla="*/ 22587 w 43220"/>
                    <a:gd name="connsiteY7" fmla="*/ 7764 h 26557"/>
                    <a:gd name="connsiteX8" fmla="*/ 14547 w 43220"/>
                    <a:gd name="connsiteY8" fmla="*/ 9981 h 26557"/>
                    <a:gd name="connsiteX9" fmla="*/ 9557 w 43220"/>
                    <a:gd name="connsiteY9" fmla="*/ 13029 h 26557"/>
                    <a:gd name="connsiteX10" fmla="*/ 4844 w 43220"/>
                    <a:gd name="connsiteY10" fmla="*/ 15246 h 26557"/>
                    <a:gd name="connsiteX11" fmla="*/ 1517 w 43220"/>
                    <a:gd name="connsiteY11" fmla="*/ 15523 h 26557"/>
                    <a:gd name="connsiteX12" fmla="*/ 409 w 43220"/>
                    <a:gd name="connsiteY12" fmla="*/ 18018 h 26557"/>
                    <a:gd name="connsiteX13" fmla="*/ 2626 w 43220"/>
                    <a:gd name="connsiteY13" fmla="*/ 19957 h 26557"/>
                    <a:gd name="connsiteX14" fmla="*/ 4290 w 43220"/>
                    <a:gd name="connsiteY14" fmla="*/ 22174 h 26557"/>
                    <a:gd name="connsiteX15" fmla="*/ 6508 w 43220"/>
                    <a:gd name="connsiteY15" fmla="*/ 25223 h 26557"/>
                    <a:gd name="connsiteX16" fmla="*/ 11221 w 43220"/>
                    <a:gd name="connsiteY16" fmla="*/ 21343 h 26557"/>
                    <a:gd name="connsiteX17" fmla="*/ 16488 w 43220"/>
                    <a:gd name="connsiteY17" fmla="*/ 21620 h 26557"/>
                    <a:gd name="connsiteX18" fmla="*/ 22032 w 43220"/>
                    <a:gd name="connsiteY18" fmla="*/ 16355 h 26557"/>
                    <a:gd name="connsiteX19" fmla="*/ 25637 w 43220"/>
                    <a:gd name="connsiteY19" fmla="*/ 20511 h 26557"/>
                    <a:gd name="connsiteX20" fmla="*/ 28409 w 43220"/>
                    <a:gd name="connsiteY20" fmla="*/ 18018 h 265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43220" h="26557">
                      <a:moveTo>
                        <a:pt x="28409" y="18572"/>
                      </a:moveTo>
                      <a:cubicBezTo>
                        <a:pt x="28409" y="18572"/>
                        <a:pt x="28686" y="13583"/>
                        <a:pt x="32845" y="11089"/>
                      </a:cubicBezTo>
                      <a:cubicBezTo>
                        <a:pt x="37003" y="8595"/>
                        <a:pt x="38666" y="5824"/>
                        <a:pt x="40608" y="3884"/>
                      </a:cubicBezTo>
                      <a:cubicBezTo>
                        <a:pt x="42548" y="2221"/>
                        <a:pt x="44766" y="-1381"/>
                        <a:pt x="41716" y="559"/>
                      </a:cubicBezTo>
                      <a:cubicBezTo>
                        <a:pt x="38666" y="2498"/>
                        <a:pt x="37835" y="4438"/>
                        <a:pt x="36726" y="2776"/>
                      </a:cubicBezTo>
                      <a:cubicBezTo>
                        <a:pt x="35894" y="1113"/>
                        <a:pt x="36449" y="1113"/>
                        <a:pt x="33399" y="2776"/>
                      </a:cubicBezTo>
                      <a:cubicBezTo>
                        <a:pt x="30349" y="4438"/>
                        <a:pt x="27855" y="3053"/>
                        <a:pt x="26746" y="5270"/>
                      </a:cubicBezTo>
                      <a:cubicBezTo>
                        <a:pt x="25637" y="7487"/>
                        <a:pt x="25914" y="7764"/>
                        <a:pt x="22587" y="7764"/>
                      </a:cubicBezTo>
                      <a:cubicBezTo>
                        <a:pt x="19260" y="7764"/>
                        <a:pt x="17320" y="9981"/>
                        <a:pt x="14547" y="9981"/>
                      </a:cubicBezTo>
                      <a:cubicBezTo>
                        <a:pt x="11775" y="9981"/>
                        <a:pt x="12052" y="11089"/>
                        <a:pt x="9557" y="13029"/>
                      </a:cubicBezTo>
                      <a:cubicBezTo>
                        <a:pt x="7062" y="15246"/>
                        <a:pt x="6508" y="16077"/>
                        <a:pt x="4844" y="15246"/>
                      </a:cubicBezTo>
                      <a:cubicBezTo>
                        <a:pt x="3458" y="14415"/>
                        <a:pt x="1795" y="13306"/>
                        <a:pt x="1517" y="15523"/>
                      </a:cubicBezTo>
                      <a:cubicBezTo>
                        <a:pt x="1240" y="17740"/>
                        <a:pt x="1517" y="16909"/>
                        <a:pt x="409" y="18018"/>
                      </a:cubicBezTo>
                      <a:cubicBezTo>
                        <a:pt x="-978" y="19126"/>
                        <a:pt x="1517" y="21343"/>
                        <a:pt x="2626" y="19957"/>
                      </a:cubicBezTo>
                      <a:cubicBezTo>
                        <a:pt x="3735" y="18572"/>
                        <a:pt x="3735" y="19403"/>
                        <a:pt x="4290" y="22174"/>
                      </a:cubicBezTo>
                      <a:cubicBezTo>
                        <a:pt x="4844" y="24946"/>
                        <a:pt x="4844" y="28548"/>
                        <a:pt x="6508" y="25223"/>
                      </a:cubicBezTo>
                      <a:cubicBezTo>
                        <a:pt x="8171" y="22174"/>
                        <a:pt x="10666" y="19680"/>
                        <a:pt x="11221" y="21343"/>
                      </a:cubicBezTo>
                      <a:cubicBezTo>
                        <a:pt x="11775" y="23006"/>
                        <a:pt x="16488" y="24668"/>
                        <a:pt x="16488" y="21620"/>
                      </a:cubicBezTo>
                      <a:cubicBezTo>
                        <a:pt x="16488" y="18572"/>
                        <a:pt x="19260" y="14969"/>
                        <a:pt x="22032" y="16355"/>
                      </a:cubicBezTo>
                      <a:cubicBezTo>
                        <a:pt x="24805" y="17740"/>
                        <a:pt x="23419" y="19957"/>
                        <a:pt x="25637" y="20511"/>
                      </a:cubicBezTo>
                      <a:cubicBezTo>
                        <a:pt x="27855" y="21066"/>
                        <a:pt x="28409" y="19680"/>
                        <a:pt x="28409" y="18018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265" name="Graphic 248">
                <a:extLst>
                  <a:ext uri="{FF2B5EF4-FFF2-40B4-BE49-F238E27FC236}">
                    <a16:creationId xmlns:a16="http://schemas.microsoft.com/office/drawing/2014/main" id="{CE33BE86-8BB5-F932-F4F6-E74F64DA43AA}"/>
                  </a:ext>
                </a:extLst>
              </p:cNvPr>
              <p:cNvGrpSpPr/>
              <p:nvPr/>
            </p:nvGrpSpPr>
            <p:grpSpPr>
              <a:xfrm>
                <a:off x="10107681" y="4287257"/>
                <a:ext cx="186578" cy="131078"/>
                <a:chOff x="10770446" y="4286138"/>
                <a:chExt cx="186578" cy="131078"/>
              </a:xfrm>
              <a:grpFill/>
            </p:grpSpPr>
            <p:sp>
              <p:nvSpPr>
                <p:cNvPr id="1516" name="Freeform 1515">
                  <a:extLst>
                    <a:ext uri="{FF2B5EF4-FFF2-40B4-BE49-F238E27FC236}">
                      <a16:creationId xmlns:a16="http://schemas.microsoft.com/office/drawing/2014/main" id="{01D8585B-2903-8BEF-8A7C-B0214D885327}"/>
                    </a:ext>
                  </a:extLst>
                </p:cNvPr>
                <p:cNvSpPr/>
                <p:nvPr/>
              </p:nvSpPr>
              <p:spPr>
                <a:xfrm>
                  <a:off x="10947444" y="4401975"/>
                  <a:ext cx="9579" cy="15241"/>
                </a:xfrm>
                <a:custGeom>
                  <a:avLst/>
                  <a:gdLst>
                    <a:gd name="connsiteX0" fmla="*/ 1540 w 9579"/>
                    <a:gd name="connsiteY0" fmla="*/ 4157 h 15241"/>
                    <a:gd name="connsiteX1" fmla="*/ 2649 w 9579"/>
                    <a:gd name="connsiteY1" fmla="*/ 2217 h 15241"/>
                    <a:gd name="connsiteX2" fmla="*/ 3481 w 9579"/>
                    <a:gd name="connsiteY2" fmla="*/ 2217 h 15241"/>
                    <a:gd name="connsiteX3" fmla="*/ 5976 w 9579"/>
                    <a:gd name="connsiteY3" fmla="*/ 2771 h 15241"/>
                    <a:gd name="connsiteX4" fmla="*/ 7085 w 9579"/>
                    <a:gd name="connsiteY4" fmla="*/ 4988 h 15241"/>
                    <a:gd name="connsiteX5" fmla="*/ 6531 w 9579"/>
                    <a:gd name="connsiteY5" fmla="*/ 9699 h 15241"/>
                    <a:gd name="connsiteX6" fmla="*/ 7639 w 9579"/>
                    <a:gd name="connsiteY6" fmla="*/ 11916 h 15241"/>
                    <a:gd name="connsiteX7" fmla="*/ 8194 w 9579"/>
                    <a:gd name="connsiteY7" fmla="*/ 13856 h 15241"/>
                    <a:gd name="connsiteX8" fmla="*/ 7917 w 9579"/>
                    <a:gd name="connsiteY8" fmla="*/ 14965 h 15241"/>
                    <a:gd name="connsiteX9" fmla="*/ 6808 w 9579"/>
                    <a:gd name="connsiteY9" fmla="*/ 14965 h 15241"/>
                    <a:gd name="connsiteX10" fmla="*/ 5976 w 9579"/>
                    <a:gd name="connsiteY10" fmla="*/ 14133 h 15241"/>
                    <a:gd name="connsiteX11" fmla="*/ 4590 w 9579"/>
                    <a:gd name="connsiteY11" fmla="*/ 10254 h 15241"/>
                    <a:gd name="connsiteX12" fmla="*/ 3204 w 9579"/>
                    <a:gd name="connsiteY12" fmla="*/ 8868 h 15241"/>
                    <a:gd name="connsiteX13" fmla="*/ 2372 w 9579"/>
                    <a:gd name="connsiteY13" fmla="*/ 8314 h 15241"/>
                    <a:gd name="connsiteX14" fmla="*/ 1540 w 9579"/>
                    <a:gd name="connsiteY14" fmla="*/ 8591 h 15241"/>
                    <a:gd name="connsiteX15" fmla="*/ 1540 w 9579"/>
                    <a:gd name="connsiteY15" fmla="*/ 9422 h 15241"/>
                    <a:gd name="connsiteX16" fmla="*/ 2095 w 9579"/>
                    <a:gd name="connsiteY16" fmla="*/ 9976 h 15241"/>
                    <a:gd name="connsiteX17" fmla="*/ 3758 w 9579"/>
                    <a:gd name="connsiteY17" fmla="*/ 11362 h 15241"/>
                    <a:gd name="connsiteX18" fmla="*/ 5421 w 9579"/>
                    <a:gd name="connsiteY18" fmla="*/ 14688 h 15241"/>
                    <a:gd name="connsiteX19" fmla="*/ 7917 w 9579"/>
                    <a:gd name="connsiteY19" fmla="*/ 15242 h 15241"/>
                    <a:gd name="connsiteX20" fmla="*/ 8749 w 9579"/>
                    <a:gd name="connsiteY20" fmla="*/ 15242 h 15241"/>
                    <a:gd name="connsiteX21" fmla="*/ 9580 w 9579"/>
                    <a:gd name="connsiteY21" fmla="*/ 14133 h 15241"/>
                    <a:gd name="connsiteX22" fmla="*/ 9580 w 9579"/>
                    <a:gd name="connsiteY22" fmla="*/ 12470 h 15241"/>
                    <a:gd name="connsiteX23" fmla="*/ 8749 w 9579"/>
                    <a:gd name="connsiteY23" fmla="*/ 8591 h 15241"/>
                    <a:gd name="connsiteX24" fmla="*/ 8749 w 9579"/>
                    <a:gd name="connsiteY24" fmla="*/ 6928 h 15241"/>
                    <a:gd name="connsiteX25" fmla="*/ 9026 w 9579"/>
                    <a:gd name="connsiteY25" fmla="*/ 5819 h 15241"/>
                    <a:gd name="connsiteX26" fmla="*/ 9026 w 9579"/>
                    <a:gd name="connsiteY26" fmla="*/ 4711 h 15241"/>
                    <a:gd name="connsiteX27" fmla="*/ 9026 w 9579"/>
                    <a:gd name="connsiteY27" fmla="*/ 2771 h 15241"/>
                    <a:gd name="connsiteX28" fmla="*/ 7917 w 9579"/>
                    <a:gd name="connsiteY28" fmla="*/ 1663 h 15241"/>
                    <a:gd name="connsiteX29" fmla="*/ 4590 w 9579"/>
                    <a:gd name="connsiteY29" fmla="*/ 0 h 15241"/>
                    <a:gd name="connsiteX30" fmla="*/ 3204 w 9579"/>
                    <a:gd name="connsiteY30" fmla="*/ 0 h 15241"/>
                    <a:gd name="connsiteX31" fmla="*/ 986 w 9579"/>
                    <a:gd name="connsiteY31" fmla="*/ 1109 h 15241"/>
                    <a:gd name="connsiteX32" fmla="*/ 154 w 9579"/>
                    <a:gd name="connsiteY32" fmla="*/ 5265 h 15241"/>
                    <a:gd name="connsiteX33" fmla="*/ 709 w 9579"/>
                    <a:gd name="connsiteY33" fmla="*/ 6374 h 15241"/>
                    <a:gd name="connsiteX34" fmla="*/ 1540 w 9579"/>
                    <a:gd name="connsiteY34" fmla="*/ 6928 h 15241"/>
                    <a:gd name="connsiteX35" fmla="*/ 2372 w 9579"/>
                    <a:gd name="connsiteY35" fmla="*/ 7205 h 15241"/>
                    <a:gd name="connsiteX36" fmla="*/ 3481 w 9579"/>
                    <a:gd name="connsiteY36" fmla="*/ 7205 h 15241"/>
                    <a:gd name="connsiteX37" fmla="*/ 3481 w 9579"/>
                    <a:gd name="connsiteY37" fmla="*/ 6374 h 15241"/>
                    <a:gd name="connsiteX38" fmla="*/ 2927 w 9579"/>
                    <a:gd name="connsiteY38" fmla="*/ 6097 h 15241"/>
                    <a:gd name="connsiteX39" fmla="*/ 2095 w 9579"/>
                    <a:gd name="connsiteY39" fmla="*/ 4434 h 152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</a:cxnLst>
                  <a:rect l="l" t="t" r="r" b="b"/>
                  <a:pathLst>
                    <a:path w="9579" h="15241">
                      <a:moveTo>
                        <a:pt x="1540" y="4157"/>
                      </a:moveTo>
                      <a:cubicBezTo>
                        <a:pt x="1540" y="3326"/>
                        <a:pt x="1818" y="2494"/>
                        <a:pt x="2649" y="2217"/>
                      </a:cubicBezTo>
                      <a:cubicBezTo>
                        <a:pt x="2649" y="2217"/>
                        <a:pt x="3204" y="2217"/>
                        <a:pt x="3481" y="2217"/>
                      </a:cubicBezTo>
                      <a:cubicBezTo>
                        <a:pt x="4313" y="2217"/>
                        <a:pt x="5145" y="2217"/>
                        <a:pt x="5976" y="2771"/>
                      </a:cubicBezTo>
                      <a:cubicBezTo>
                        <a:pt x="6531" y="3326"/>
                        <a:pt x="7085" y="4157"/>
                        <a:pt x="7085" y="4988"/>
                      </a:cubicBezTo>
                      <a:cubicBezTo>
                        <a:pt x="7085" y="6651"/>
                        <a:pt x="6253" y="8037"/>
                        <a:pt x="6531" y="9699"/>
                      </a:cubicBezTo>
                      <a:cubicBezTo>
                        <a:pt x="6531" y="10531"/>
                        <a:pt x="7085" y="11362"/>
                        <a:pt x="7639" y="11916"/>
                      </a:cubicBezTo>
                      <a:cubicBezTo>
                        <a:pt x="7917" y="12470"/>
                        <a:pt x="8194" y="13302"/>
                        <a:pt x="8194" y="13856"/>
                      </a:cubicBezTo>
                      <a:cubicBezTo>
                        <a:pt x="8194" y="14133"/>
                        <a:pt x="8194" y="14688"/>
                        <a:pt x="7917" y="14965"/>
                      </a:cubicBezTo>
                      <a:cubicBezTo>
                        <a:pt x="7639" y="15242"/>
                        <a:pt x="7085" y="14965"/>
                        <a:pt x="6808" y="14965"/>
                      </a:cubicBezTo>
                      <a:cubicBezTo>
                        <a:pt x="6531" y="14965"/>
                        <a:pt x="6253" y="14411"/>
                        <a:pt x="5976" y="14133"/>
                      </a:cubicBezTo>
                      <a:cubicBezTo>
                        <a:pt x="5421" y="13025"/>
                        <a:pt x="5145" y="11362"/>
                        <a:pt x="4590" y="10254"/>
                      </a:cubicBezTo>
                      <a:cubicBezTo>
                        <a:pt x="4313" y="9699"/>
                        <a:pt x="3758" y="9145"/>
                        <a:pt x="3204" y="8868"/>
                      </a:cubicBezTo>
                      <a:cubicBezTo>
                        <a:pt x="3204" y="8868"/>
                        <a:pt x="2649" y="8591"/>
                        <a:pt x="2372" y="8314"/>
                      </a:cubicBezTo>
                      <a:cubicBezTo>
                        <a:pt x="2095" y="8314"/>
                        <a:pt x="1818" y="8314"/>
                        <a:pt x="1540" y="8591"/>
                      </a:cubicBezTo>
                      <a:cubicBezTo>
                        <a:pt x="1540" y="8591"/>
                        <a:pt x="1540" y="9145"/>
                        <a:pt x="1540" y="9422"/>
                      </a:cubicBezTo>
                      <a:cubicBezTo>
                        <a:pt x="1540" y="9422"/>
                        <a:pt x="1818" y="9976"/>
                        <a:pt x="2095" y="9976"/>
                      </a:cubicBezTo>
                      <a:cubicBezTo>
                        <a:pt x="2649" y="10531"/>
                        <a:pt x="3204" y="10808"/>
                        <a:pt x="3758" y="11362"/>
                      </a:cubicBezTo>
                      <a:cubicBezTo>
                        <a:pt x="4590" y="12470"/>
                        <a:pt x="4590" y="14133"/>
                        <a:pt x="5421" y="14688"/>
                      </a:cubicBezTo>
                      <a:cubicBezTo>
                        <a:pt x="5976" y="15242"/>
                        <a:pt x="7085" y="15242"/>
                        <a:pt x="7917" y="15242"/>
                      </a:cubicBezTo>
                      <a:cubicBezTo>
                        <a:pt x="8194" y="15242"/>
                        <a:pt x="8471" y="15242"/>
                        <a:pt x="8749" y="15242"/>
                      </a:cubicBezTo>
                      <a:cubicBezTo>
                        <a:pt x="9303" y="15242"/>
                        <a:pt x="9580" y="14411"/>
                        <a:pt x="9580" y="14133"/>
                      </a:cubicBezTo>
                      <a:cubicBezTo>
                        <a:pt x="9580" y="13579"/>
                        <a:pt x="9580" y="13025"/>
                        <a:pt x="9580" y="12470"/>
                      </a:cubicBezTo>
                      <a:cubicBezTo>
                        <a:pt x="9303" y="11085"/>
                        <a:pt x="9026" y="9699"/>
                        <a:pt x="8749" y="8591"/>
                      </a:cubicBezTo>
                      <a:cubicBezTo>
                        <a:pt x="8749" y="8037"/>
                        <a:pt x="8749" y="7482"/>
                        <a:pt x="8749" y="6928"/>
                      </a:cubicBezTo>
                      <a:cubicBezTo>
                        <a:pt x="8749" y="6651"/>
                        <a:pt x="9026" y="6097"/>
                        <a:pt x="9026" y="5819"/>
                      </a:cubicBezTo>
                      <a:cubicBezTo>
                        <a:pt x="9026" y="5542"/>
                        <a:pt x="9026" y="4988"/>
                        <a:pt x="9026" y="4711"/>
                      </a:cubicBezTo>
                      <a:cubicBezTo>
                        <a:pt x="9026" y="4157"/>
                        <a:pt x="9026" y="3326"/>
                        <a:pt x="9026" y="2771"/>
                      </a:cubicBezTo>
                      <a:cubicBezTo>
                        <a:pt x="9026" y="2217"/>
                        <a:pt x="8471" y="1940"/>
                        <a:pt x="7917" y="1663"/>
                      </a:cubicBezTo>
                      <a:cubicBezTo>
                        <a:pt x="6808" y="832"/>
                        <a:pt x="5699" y="0"/>
                        <a:pt x="4590" y="0"/>
                      </a:cubicBezTo>
                      <a:cubicBezTo>
                        <a:pt x="4035" y="0"/>
                        <a:pt x="3758" y="0"/>
                        <a:pt x="3204" y="0"/>
                      </a:cubicBezTo>
                      <a:cubicBezTo>
                        <a:pt x="2372" y="0"/>
                        <a:pt x="1540" y="554"/>
                        <a:pt x="986" y="1109"/>
                      </a:cubicBezTo>
                      <a:cubicBezTo>
                        <a:pt x="-123" y="2217"/>
                        <a:pt x="-123" y="3880"/>
                        <a:pt x="154" y="5265"/>
                      </a:cubicBezTo>
                      <a:cubicBezTo>
                        <a:pt x="154" y="5542"/>
                        <a:pt x="154" y="6097"/>
                        <a:pt x="709" y="6374"/>
                      </a:cubicBezTo>
                      <a:cubicBezTo>
                        <a:pt x="709" y="6374"/>
                        <a:pt x="1263" y="6651"/>
                        <a:pt x="1540" y="6928"/>
                      </a:cubicBezTo>
                      <a:cubicBezTo>
                        <a:pt x="1818" y="6928"/>
                        <a:pt x="2095" y="7205"/>
                        <a:pt x="2372" y="7205"/>
                      </a:cubicBezTo>
                      <a:cubicBezTo>
                        <a:pt x="2649" y="7205"/>
                        <a:pt x="3204" y="7205"/>
                        <a:pt x="3481" y="7205"/>
                      </a:cubicBezTo>
                      <a:cubicBezTo>
                        <a:pt x="3481" y="7205"/>
                        <a:pt x="3481" y="6651"/>
                        <a:pt x="3481" y="6374"/>
                      </a:cubicBezTo>
                      <a:cubicBezTo>
                        <a:pt x="3481" y="6374"/>
                        <a:pt x="3204" y="6374"/>
                        <a:pt x="2927" y="6097"/>
                      </a:cubicBezTo>
                      <a:cubicBezTo>
                        <a:pt x="2372" y="5542"/>
                        <a:pt x="2372" y="4988"/>
                        <a:pt x="2095" y="4434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517" name="Freeform 1516">
                  <a:extLst>
                    <a:ext uri="{FF2B5EF4-FFF2-40B4-BE49-F238E27FC236}">
                      <a16:creationId xmlns:a16="http://schemas.microsoft.com/office/drawing/2014/main" id="{F8C43347-28AC-73F1-C9EE-7FD6F55FDF90}"/>
                    </a:ext>
                  </a:extLst>
                </p:cNvPr>
                <p:cNvSpPr/>
                <p:nvPr/>
              </p:nvSpPr>
              <p:spPr>
                <a:xfrm>
                  <a:off x="10852669" y="4369706"/>
                  <a:ext cx="13976" cy="14620"/>
                </a:xfrm>
                <a:custGeom>
                  <a:avLst/>
                  <a:gdLst>
                    <a:gd name="connsiteX0" fmla="*/ 9541 w 13976"/>
                    <a:gd name="connsiteY0" fmla="*/ 13148 h 14620"/>
                    <a:gd name="connsiteX1" fmla="*/ 7600 w 13976"/>
                    <a:gd name="connsiteY1" fmla="*/ 13425 h 14620"/>
                    <a:gd name="connsiteX2" fmla="*/ 6768 w 13976"/>
                    <a:gd name="connsiteY2" fmla="*/ 13425 h 14620"/>
                    <a:gd name="connsiteX3" fmla="*/ 5660 w 13976"/>
                    <a:gd name="connsiteY3" fmla="*/ 13425 h 14620"/>
                    <a:gd name="connsiteX4" fmla="*/ 5105 w 13976"/>
                    <a:gd name="connsiteY4" fmla="*/ 13425 h 14620"/>
                    <a:gd name="connsiteX5" fmla="*/ 3442 w 13976"/>
                    <a:gd name="connsiteY5" fmla="*/ 12594 h 14620"/>
                    <a:gd name="connsiteX6" fmla="*/ 3442 w 13976"/>
                    <a:gd name="connsiteY6" fmla="*/ 12594 h 14620"/>
                    <a:gd name="connsiteX7" fmla="*/ 3442 w 13976"/>
                    <a:gd name="connsiteY7" fmla="*/ 12594 h 14620"/>
                    <a:gd name="connsiteX8" fmla="*/ 2333 w 13976"/>
                    <a:gd name="connsiteY8" fmla="*/ 12594 h 14620"/>
                    <a:gd name="connsiteX9" fmla="*/ 2333 w 13976"/>
                    <a:gd name="connsiteY9" fmla="*/ 13425 h 14620"/>
                    <a:gd name="connsiteX10" fmla="*/ 2887 w 13976"/>
                    <a:gd name="connsiteY10" fmla="*/ 13702 h 14620"/>
                    <a:gd name="connsiteX11" fmla="*/ 9541 w 13976"/>
                    <a:gd name="connsiteY11" fmla="*/ 14256 h 14620"/>
                    <a:gd name="connsiteX12" fmla="*/ 12036 w 13976"/>
                    <a:gd name="connsiteY12" fmla="*/ 13425 h 14620"/>
                    <a:gd name="connsiteX13" fmla="*/ 13145 w 13976"/>
                    <a:gd name="connsiteY13" fmla="*/ 13425 h 14620"/>
                    <a:gd name="connsiteX14" fmla="*/ 13977 w 13976"/>
                    <a:gd name="connsiteY14" fmla="*/ 12594 h 14620"/>
                    <a:gd name="connsiteX15" fmla="*/ 13977 w 13976"/>
                    <a:gd name="connsiteY15" fmla="*/ 12040 h 14620"/>
                    <a:gd name="connsiteX16" fmla="*/ 13422 w 13976"/>
                    <a:gd name="connsiteY16" fmla="*/ 9545 h 14620"/>
                    <a:gd name="connsiteX17" fmla="*/ 12867 w 13976"/>
                    <a:gd name="connsiteY17" fmla="*/ 8437 h 14620"/>
                    <a:gd name="connsiteX18" fmla="*/ 12867 w 13976"/>
                    <a:gd name="connsiteY18" fmla="*/ 6497 h 14620"/>
                    <a:gd name="connsiteX19" fmla="*/ 12313 w 13976"/>
                    <a:gd name="connsiteY19" fmla="*/ 2063 h 14620"/>
                    <a:gd name="connsiteX20" fmla="*/ 11759 w 13976"/>
                    <a:gd name="connsiteY20" fmla="*/ 955 h 14620"/>
                    <a:gd name="connsiteX21" fmla="*/ 10372 w 13976"/>
                    <a:gd name="connsiteY21" fmla="*/ 123 h 14620"/>
                    <a:gd name="connsiteX22" fmla="*/ 7878 w 13976"/>
                    <a:gd name="connsiteY22" fmla="*/ 123 h 14620"/>
                    <a:gd name="connsiteX23" fmla="*/ 6491 w 13976"/>
                    <a:gd name="connsiteY23" fmla="*/ 1232 h 14620"/>
                    <a:gd name="connsiteX24" fmla="*/ 4550 w 13976"/>
                    <a:gd name="connsiteY24" fmla="*/ 2063 h 14620"/>
                    <a:gd name="connsiteX25" fmla="*/ 1501 w 13976"/>
                    <a:gd name="connsiteY25" fmla="*/ 3448 h 14620"/>
                    <a:gd name="connsiteX26" fmla="*/ 947 w 13976"/>
                    <a:gd name="connsiteY26" fmla="*/ 4003 h 14620"/>
                    <a:gd name="connsiteX27" fmla="*/ 947 w 13976"/>
                    <a:gd name="connsiteY27" fmla="*/ 5943 h 14620"/>
                    <a:gd name="connsiteX28" fmla="*/ 947 w 13976"/>
                    <a:gd name="connsiteY28" fmla="*/ 7883 h 14620"/>
                    <a:gd name="connsiteX29" fmla="*/ 392 w 13976"/>
                    <a:gd name="connsiteY29" fmla="*/ 8714 h 14620"/>
                    <a:gd name="connsiteX30" fmla="*/ 115 w 13976"/>
                    <a:gd name="connsiteY30" fmla="*/ 10654 h 14620"/>
                    <a:gd name="connsiteX31" fmla="*/ 115 w 13976"/>
                    <a:gd name="connsiteY31" fmla="*/ 10931 h 14620"/>
                    <a:gd name="connsiteX32" fmla="*/ 947 w 13976"/>
                    <a:gd name="connsiteY32" fmla="*/ 10931 h 14620"/>
                    <a:gd name="connsiteX33" fmla="*/ 2055 w 13976"/>
                    <a:gd name="connsiteY33" fmla="*/ 9268 h 14620"/>
                    <a:gd name="connsiteX34" fmla="*/ 2055 w 13976"/>
                    <a:gd name="connsiteY34" fmla="*/ 7051 h 14620"/>
                    <a:gd name="connsiteX35" fmla="*/ 2055 w 13976"/>
                    <a:gd name="connsiteY35" fmla="*/ 5666 h 14620"/>
                    <a:gd name="connsiteX36" fmla="*/ 2333 w 13976"/>
                    <a:gd name="connsiteY36" fmla="*/ 4280 h 14620"/>
                    <a:gd name="connsiteX37" fmla="*/ 2887 w 13976"/>
                    <a:gd name="connsiteY37" fmla="*/ 3726 h 14620"/>
                    <a:gd name="connsiteX38" fmla="*/ 7600 w 13976"/>
                    <a:gd name="connsiteY38" fmla="*/ 2340 h 14620"/>
                    <a:gd name="connsiteX39" fmla="*/ 8986 w 13976"/>
                    <a:gd name="connsiteY39" fmla="*/ 2340 h 14620"/>
                    <a:gd name="connsiteX40" fmla="*/ 10095 w 13976"/>
                    <a:gd name="connsiteY40" fmla="*/ 3171 h 14620"/>
                    <a:gd name="connsiteX41" fmla="*/ 11204 w 13976"/>
                    <a:gd name="connsiteY41" fmla="*/ 4557 h 14620"/>
                    <a:gd name="connsiteX42" fmla="*/ 11204 w 13976"/>
                    <a:gd name="connsiteY42" fmla="*/ 6774 h 14620"/>
                    <a:gd name="connsiteX43" fmla="*/ 12036 w 13976"/>
                    <a:gd name="connsiteY43" fmla="*/ 8714 h 14620"/>
                    <a:gd name="connsiteX44" fmla="*/ 12591 w 13976"/>
                    <a:gd name="connsiteY44" fmla="*/ 10931 h 14620"/>
                    <a:gd name="connsiteX45" fmla="*/ 12313 w 13976"/>
                    <a:gd name="connsiteY45" fmla="*/ 11762 h 14620"/>
                    <a:gd name="connsiteX46" fmla="*/ 11481 w 13976"/>
                    <a:gd name="connsiteY46" fmla="*/ 12871 h 14620"/>
                    <a:gd name="connsiteX47" fmla="*/ 10372 w 13976"/>
                    <a:gd name="connsiteY47" fmla="*/ 13148 h 146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</a:cxnLst>
                  <a:rect l="l" t="t" r="r" b="b"/>
                  <a:pathLst>
                    <a:path w="13976" h="14620">
                      <a:moveTo>
                        <a:pt x="9541" y="13148"/>
                      </a:moveTo>
                      <a:cubicBezTo>
                        <a:pt x="8986" y="13148"/>
                        <a:pt x="8154" y="13148"/>
                        <a:pt x="7600" y="13425"/>
                      </a:cubicBezTo>
                      <a:cubicBezTo>
                        <a:pt x="7600" y="13425"/>
                        <a:pt x="7046" y="13425"/>
                        <a:pt x="6768" y="13425"/>
                      </a:cubicBezTo>
                      <a:cubicBezTo>
                        <a:pt x="6491" y="13425"/>
                        <a:pt x="6214" y="13425"/>
                        <a:pt x="5660" y="13425"/>
                      </a:cubicBezTo>
                      <a:cubicBezTo>
                        <a:pt x="5660" y="13425"/>
                        <a:pt x="5105" y="13425"/>
                        <a:pt x="5105" y="13425"/>
                      </a:cubicBezTo>
                      <a:cubicBezTo>
                        <a:pt x="4550" y="13425"/>
                        <a:pt x="3719" y="13148"/>
                        <a:pt x="3442" y="12594"/>
                      </a:cubicBezTo>
                      <a:cubicBezTo>
                        <a:pt x="3442" y="12594"/>
                        <a:pt x="3442" y="12594"/>
                        <a:pt x="3442" y="12594"/>
                      </a:cubicBezTo>
                      <a:cubicBezTo>
                        <a:pt x="3442" y="12594"/>
                        <a:pt x="3442" y="12594"/>
                        <a:pt x="3442" y="12594"/>
                      </a:cubicBezTo>
                      <a:cubicBezTo>
                        <a:pt x="3164" y="12594"/>
                        <a:pt x="2610" y="12594"/>
                        <a:pt x="2333" y="12594"/>
                      </a:cubicBezTo>
                      <a:cubicBezTo>
                        <a:pt x="2055" y="12594"/>
                        <a:pt x="1778" y="13148"/>
                        <a:pt x="2333" y="13425"/>
                      </a:cubicBezTo>
                      <a:cubicBezTo>
                        <a:pt x="2333" y="13425"/>
                        <a:pt x="2610" y="13425"/>
                        <a:pt x="2887" y="13702"/>
                      </a:cubicBezTo>
                      <a:cubicBezTo>
                        <a:pt x="4828" y="14811"/>
                        <a:pt x="7323" y="14811"/>
                        <a:pt x="9541" y="14256"/>
                      </a:cubicBezTo>
                      <a:cubicBezTo>
                        <a:pt x="10372" y="13979"/>
                        <a:pt x="11204" y="13702"/>
                        <a:pt x="12036" y="13425"/>
                      </a:cubicBezTo>
                      <a:cubicBezTo>
                        <a:pt x="12313" y="13425"/>
                        <a:pt x="12867" y="13425"/>
                        <a:pt x="13145" y="13425"/>
                      </a:cubicBezTo>
                      <a:cubicBezTo>
                        <a:pt x="13422" y="13425"/>
                        <a:pt x="13977" y="13148"/>
                        <a:pt x="13977" y="12594"/>
                      </a:cubicBezTo>
                      <a:cubicBezTo>
                        <a:pt x="13977" y="12594"/>
                        <a:pt x="13977" y="12040"/>
                        <a:pt x="13977" y="12040"/>
                      </a:cubicBezTo>
                      <a:cubicBezTo>
                        <a:pt x="13977" y="11208"/>
                        <a:pt x="13977" y="10377"/>
                        <a:pt x="13422" y="9545"/>
                      </a:cubicBezTo>
                      <a:cubicBezTo>
                        <a:pt x="13422" y="9268"/>
                        <a:pt x="13145" y="8714"/>
                        <a:pt x="12867" y="8437"/>
                      </a:cubicBezTo>
                      <a:cubicBezTo>
                        <a:pt x="12867" y="7883"/>
                        <a:pt x="12867" y="7051"/>
                        <a:pt x="12867" y="6497"/>
                      </a:cubicBezTo>
                      <a:cubicBezTo>
                        <a:pt x="12867" y="5111"/>
                        <a:pt x="12867" y="3448"/>
                        <a:pt x="12313" y="2063"/>
                      </a:cubicBezTo>
                      <a:cubicBezTo>
                        <a:pt x="12313" y="1786"/>
                        <a:pt x="12313" y="1232"/>
                        <a:pt x="11759" y="955"/>
                      </a:cubicBezTo>
                      <a:cubicBezTo>
                        <a:pt x="11481" y="400"/>
                        <a:pt x="10927" y="400"/>
                        <a:pt x="10372" y="123"/>
                      </a:cubicBezTo>
                      <a:cubicBezTo>
                        <a:pt x="9541" y="123"/>
                        <a:pt x="8709" y="-154"/>
                        <a:pt x="7878" y="123"/>
                      </a:cubicBezTo>
                      <a:cubicBezTo>
                        <a:pt x="7323" y="400"/>
                        <a:pt x="7046" y="955"/>
                        <a:pt x="6491" y="1232"/>
                      </a:cubicBezTo>
                      <a:cubicBezTo>
                        <a:pt x="5936" y="1509"/>
                        <a:pt x="5105" y="1786"/>
                        <a:pt x="4550" y="2063"/>
                      </a:cubicBezTo>
                      <a:cubicBezTo>
                        <a:pt x="3442" y="2340"/>
                        <a:pt x="2610" y="2894"/>
                        <a:pt x="1501" y="3448"/>
                      </a:cubicBezTo>
                      <a:cubicBezTo>
                        <a:pt x="1501" y="3448"/>
                        <a:pt x="947" y="3726"/>
                        <a:pt x="947" y="4003"/>
                      </a:cubicBezTo>
                      <a:cubicBezTo>
                        <a:pt x="669" y="4557"/>
                        <a:pt x="947" y="5389"/>
                        <a:pt x="947" y="5943"/>
                      </a:cubicBezTo>
                      <a:cubicBezTo>
                        <a:pt x="947" y="6497"/>
                        <a:pt x="1501" y="7328"/>
                        <a:pt x="947" y="7883"/>
                      </a:cubicBezTo>
                      <a:cubicBezTo>
                        <a:pt x="947" y="8160"/>
                        <a:pt x="669" y="8437"/>
                        <a:pt x="392" y="8714"/>
                      </a:cubicBezTo>
                      <a:cubicBezTo>
                        <a:pt x="115" y="9268"/>
                        <a:pt x="-163" y="10099"/>
                        <a:pt x="115" y="10654"/>
                      </a:cubicBezTo>
                      <a:cubicBezTo>
                        <a:pt x="115" y="10654"/>
                        <a:pt x="115" y="10931"/>
                        <a:pt x="115" y="10931"/>
                      </a:cubicBezTo>
                      <a:cubicBezTo>
                        <a:pt x="115" y="10931"/>
                        <a:pt x="669" y="10931"/>
                        <a:pt x="947" y="10931"/>
                      </a:cubicBezTo>
                      <a:cubicBezTo>
                        <a:pt x="1501" y="10654"/>
                        <a:pt x="2055" y="9822"/>
                        <a:pt x="2055" y="9268"/>
                      </a:cubicBezTo>
                      <a:cubicBezTo>
                        <a:pt x="2055" y="8714"/>
                        <a:pt x="2055" y="7883"/>
                        <a:pt x="2055" y="7051"/>
                      </a:cubicBezTo>
                      <a:cubicBezTo>
                        <a:pt x="2055" y="6497"/>
                        <a:pt x="2055" y="6220"/>
                        <a:pt x="2055" y="5666"/>
                      </a:cubicBezTo>
                      <a:cubicBezTo>
                        <a:pt x="2055" y="5111"/>
                        <a:pt x="2055" y="4834"/>
                        <a:pt x="2333" y="4280"/>
                      </a:cubicBezTo>
                      <a:cubicBezTo>
                        <a:pt x="2333" y="4280"/>
                        <a:pt x="2610" y="4003"/>
                        <a:pt x="2887" y="3726"/>
                      </a:cubicBezTo>
                      <a:cubicBezTo>
                        <a:pt x="4273" y="2617"/>
                        <a:pt x="5936" y="2340"/>
                        <a:pt x="7600" y="2340"/>
                      </a:cubicBezTo>
                      <a:cubicBezTo>
                        <a:pt x="8154" y="2340"/>
                        <a:pt x="8432" y="2340"/>
                        <a:pt x="8986" y="2340"/>
                      </a:cubicBezTo>
                      <a:cubicBezTo>
                        <a:pt x="9264" y="2340"/>
                        <a:pt x="9818" y="2894"/>
                        <a:pt x="10095" y="3171"/>
                      </a:cubicBezTo>
                      <a:cubicBezTo>
                        <a:pt x="10650" y="3726"/>
                        <a:pt x="10927" y="4003"/>
                        <a:pt x="11204" y="4557"/>
                      </a:cubicBezTo>
                      <a:cubicBezTo>
                        <a:pt x="11204" y="5111"/>
                        <a:pt x="11204" y="5943"/>
                        <a:pt x="11204" y="6774"/>
                      </a:cubicBezTo>
                      <a:cubicBezTo>
                        <a:pt x="11204" y="7605"/>
                        <a:pt x="11759" y="8160"/>
                        <a:pt x="12036" y="8714"/>
                      </a:cubicBezTo>
                      <a:cubicBezTo>
                        <a:pt x="12313" y="9268"/>
                        <a:pt x="12591" y="10099"/>
                        <a:pt x="12591" y="10931"/>
                      </a:cubicBezTo>
                      <a:cubicBezTo>
                        <a:pt x="12591" y="10931"/>
                        <a:pt x="12591" y="11485"/>
                        <a:pt x="12313" y="11762"/>
                      </a:cubicBezTo>
                      <a:cubicBezTo>
                        <a:pt x="12313" y="12040"/>
                        <a:pt x="11759" y="12594"/>
                        <a:pt x="11481" y="12871"/>
                      </a:cubicBezTo>
                      <a:cubicBezTo>
                        <a:pt x="11204" y="12871"/>
                        <a:pt x="10927" y="12871"/>
                        <a:pt x="10372" y="13148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518" name="Freeform 1517">
                  <a:extLst>
                    <a:ext uri="{FF2B5EF4-FFF2-40B4-BE49-F238E27FC236}">
                      <a16:creationId xmlns:a16="http://schemas.microsoft.com/office/drawing/2014/main" id="{CCC0E093-C165-6692-80B7-64594A3B8969}"/>
                    </a:ext>
                  </a:extLst>
                </p:cNvPr>
                <p:cNvSpPr/>
                <p:nvPr/>
              </p:nvSpPr>
              <p:spPr>
                <a:xfrm>
                  <a:off x="10770446" y="4286138"/>
                  <a:ext cx="9703" cy="10807"/>
                </a:xfrm>
                <a:custGeom>
                  <a:avLst/>
                  <a:gdLst>
                    <a:gd name="connsiteX0" fmla="*/ 3049 w 9703"/>
                    <a:gd name="connsiteY0" fmla="*/ 5542 h 10807"/>
                    <a:gd name="connsiteX1" fmla="*/ 2772 w 9703"/>
                    <a:gd name="connsiteY1" fmla="*/ 4711 h 10807"/>
                    <a:gd name="connsiteX2" fmla="*/ 1941 w 9703"/>
                    <a:gd name="connsiteY2" fmla="*/ 4157 h 10807"/>
                    <a:gd name="connsiteX3" fmla="*/ 831 w 9703"/>
                    <a:gd name="connsiteY3" fmla="*/ 4988 h 10807"/>
                    <a:gd name="connsiteX4" fmla="*/ 831 w 9703"/>
                    <a:gd name="connsiteY4" fmla="*/ 7759 h 10807"/>
                    <a:gd name="connsiteX5" fmla="*/ 1941 w 9703"/>
                    <a:gd name="connsiteY5" fmla="*/ 10530 h 10807"/>
                    <a:gd name="connsiteX6" fmla="*/ 2495 w 9703"/>
                    <a:gd name="connsiteY6" fmla="*/ 10807 h 10807"/>
                    <a:gd name="connsiteX7" fmla="*/ 3049 w 9703"/>
                    <a:gd name="connsiteY7" fmla="*/ 10807 h 10807"/>
                    <a:gd name="connsiteX8" fmla="*/ 6099 w 9703"/>
                    <a:gd name="connsiteY8" fmla="*/ 10807 h 10807"/>
                    <a:gd name="connsiteX9" fmla="*/ 6931 w 9703"/>
                    <a:gd name="connsiteY9" fmla="*/ 10530 h 10807"/>
                    <a:gd name="connsiteX10" fmla="*/ 7762 w 9703"/>
                    <a:gd name="connsiteY10" fmla="*/ 9976 h 10807"/>
                    <a:gd name="connsiteX11" fmla="*/ 9148 w 9703"/>
                    <a:gd name="connsiteY11" fmla="*/ 9422 h 10807"/>
                    <a:gd name="connsiteX12" fmla="*/ 9426 w 9703"/>
                    <a:gd name="connsiteY12" fmla="*/ 8591 h 10807"/>
                    <a:gd name="connsiteX13" fmla="*/ 9703 w 9703"/>
                    <a:gd name="connsiteY13" fmla="*/ 7205 h 10807"/>
                    <a:gd name="connsiteX14" fmla="*/ 9703 w 9703"/>
                    <a:gd name="connsiteY14" fmla="*/ 6097 h 10807"/>
                    <a:gd name="connsiteX15" fmla="*/ 9426 w 9703"/>
                    <a:gd name="connsiteY15" fmla="*/ 4988 h 10807"/>
                    <a:gd name="connsiteX16" fmla="*/ 8317 w 9703"/>
                    <a:gd name="connsiteY16" fmla="*/ 2217 h 10807"/>
                    <a:gd name="connsiteX17" fmla="*/ 7762 w 9703"/>
                    <a:gd name="connsiteY17" fmla="*/ 1386 h 10807"/>
                    <a:gd name="connsiteX18" fmla="*/ 6653 w 9703"/>
                    <a:gd name="connsiteY18" fmla="*/ 831 h 10807"/>
                    <a:gd name="connsiteX19" fmla="*/ 4713 w 9703"/>
                    <a:gd name="connsiteY19" fmla="*/ 0 h 10807"/>
                    <a:gd name="connsiteX20" fmla="*/ 3049 w 9703"/>
                    <a:gd name="connsiteY20" fmla="*/ 0 h 10807"/>
                    <a:gd name="connsiteX21" fmla="*/ 554 w 9703"/>
                    <a:gd name="connsiteY21" fmla="*/ 0 h 10807"/>
                    <a:gd name="connsiteX22" fmla="*/ 0 w 9703"/>
                    <a:gd name="connsiteY22" fmla="*/ 1108 h 10807"/>
                    <a:gd name="connsiteX23" fmla="*/ 554 w 9703"/>
                    <a:gd name="connsiteY23" fmla="*/ 2217 h 10807"/>
                    <a:gd name="connsiteX24" fmla="*/ 2217 w 9703"/>
                    <a:gd name="connsiteY24" fmla="*/ 2494 h 10807"/>
                    <a:gd name="connsiteX25" fmla="*/ 3881 w 9703"/>
                    <a:gd name="connsiteY25" fmla="*/ 2494 h 10807"/>
                    <a:gd name="connsiteX26" fmla="*/ 5545 w 9703"/>
                    <a:gd name="connsiteY26" fmla="*/ 2771 h 10807"/>
                    <a:gd name="connsiteX27" fmla="*/ 6653 w 9703"/>
                    <a:gd name="connsiteY27" fmla="*/ 3325 h 10807"/>
                    <a:gd name="connsiteX28" fmla="*/ 7208 w 9703"/>
                    <a:gd name="connsiteY28" fmla="*/ 4157 h 10807"/>
                    <a:gd name="connsiteX29" fmla="*/ 7762 w 9703"/>
                    <a:gd name="connsiteY29" fmla="*/ 5265 h 10807"/>
                    <a:gd name="connsiteX30" fmla="*/ 7208 w 9703"/>
                    <a:gd name="connsiteY30" fmla="*/ 7205 h 10807"/>
                    <a:gd name="connsiteX31" fmla="*/ 6376 w 9703"/>
                    <a:gd name="connsiteY31" fmla="*/ 8036 h 10807"/>
                    <a:gd name="connsiteX32" fmla="*/ 5545 w 9703"/>
                    <a:gd name="connsiteY32" fmla="*/ 8868 h 10807"/>
                    <a:gd name="connsiteX33" fmla="*/ 5545 w 9703"/>
                    <a:gd name="connsiteY33" fmla="*/ 8868 h 10807"/>
                    <a:gd name="connsiteX34" fmla="*/ 5545 w 9703"/>
                    <a:gd name="connsiteY34" fmla="*/ 8868 h 10807"/>
                    <a:gd name="connsiteX35" fmla="*/ 4990 w 9703"/>
                    <a:gd name="connsiteY35" fmla="*/ 8868 h 10807"/>
                    <a:gd name="connsiteX36" fmla="*/ 3881 w 9703"/>
                    <a:gd name="connsiteY36" fmla="*/ 7482 h 10807"/>
                    <a:gd name="connsiteX37" fmla="*/ 3049 w 9703"/>
                    <a:gd name="connsiteY37" fmla="*/ 4711 h 108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9703" h="10807">
                      <a:moveTo>
                        <a:pt x="3049" y="5542"/>
                      </a:moveTo>
                      <a:cubicBezTo>
                        <a:pt x="3049" y="5265"/>
                        <a:pt x="3049" y="4988"/>
                        <a:pt x="2772" y="4711"/>
                      </a:cubicBezTo>
                      <a:cubicBezTo>
                        <a:pt x="2772" y="4711"/>
                        <a:pt x="2217" y="4157"/>
                        <a:pt x="1941" y="4157"/>
                      </a:cubicBezTo>
                      <a:cubicBezTo>
                        <a:pt x="1386" y="4157"/>
                        <a:pt x="1109" y="4711"/>
                        <a:pt x="831" y="4988"/>
                      </a:cubicBezTo>
                      <a:cubicBezTo>
                        <a:pt x="831" y="5819"/>
                        <a:pt x="831" y="6928"/>
                        <a:pt x="831" y="7759"/>
                      </a:cubicBezTo>
                      <a:cubicBezTo>
                        <a:pt x="831" y="8868"/>
                        <a:pt x="1109" y="9976"/>
                        <a:pt x="1941" y="10530"/>
                      </a:cubicBezTo>
                      <a:cubicBezTo>
                        <a:pt x="1941" y="10530"/>
                        <a:pt x="2217" y="10807"/>
                        <a:pt x="2495" y="10807"/>
                      </a:cubicBezTo>
                      <a:cubicBezTo>
                        <a:pt x="2495" y="10807"/>
                        <a:pt x="2772" y="10807"/>
                        <a:pt x="3049" y="10807"/>
                      </a:cubicBezTo>
                      <a:cubicBezTo>
                        <a:pt x="4159" y="10807"/>
                        <a:pt x="4990" y="10807"/>
                        <a:pt x="6099" y="10807"/>
                      </a:cubicBezTo>
                      <a:cubicBezTo>
                        <a:pt x="6376" y="10807"/>
                        <a:pt x="6653" y="10807"/>
                        <a:pt x="6931" y="10530"/>
                      </a:cubicBezTo>
                      <a:cubicBezTo>
                        <a:pt x="6931" y="10530"/>
                        <a:pt x="7485" y="9976"/>
                        <a:pt x="7762" y="9976"/>
                      </a:cubicBezTo>
                      <a:cubicBezTo>
                        <a:pt x="8317" y="9976"/>
                        <a:pt x="8871" y="9976"/>
                        <a:pt x="9148" y="9422"/>
                      </a:cubicBezTo>
                      <a:cubicBezTo>
                        <a:pt x="9148" y="9422"/>
                        <a:pt x="9426" y="8868"/>
                        <a:pt x="9426" y="8591"/>
                      </a:cubicBezTo>
                      <a:cubicBezTo>
                        <a:pt x="9426" y="8036"/>
                        <a:pt x="9426" y="7759"/>
                        <a:pt x="9703" y="7205"/>
                      </a:cubicBezTo>
                      <a:cubicBezTo>
                        <a:pt x="9703" y="6928"/>
                        <a:pt x="9703" y="6374"/>
                        <a:pt x="9703" y="6097"/>
                      </a:cubicBezTo>
                      <a:cubicBezTo>
                        <a:pt x="9703" y="5819"/>
                        <a:pt x="9703" y="5265"/>
                        <a:pt x="9426" y="4988"/>
                      </a:cubicBezTo>
                      <a:cubicBezTo>
                        <a:pt x="9148" y="4157"/>
                        <a:pt x="8871" y="3048"/>
                        <a:pt x="8317" y="2217"/>
                      </a:cubicBezTo>
                      <a:cubicBezTo>
                        <a:pt x="8317" y="1940"/>
                        <a:pt x="8040" y="1663"/>
                        <a:pt x="7762" y="1386"/>
                      </a:cubicBezTo>
                      <a:cubicBezTo>
                        <a:pt x="7485" y="1386"/>
                        <a:pt x="7208" y="1108"/>
                        <a:pt x="6653" y="831"/>
                      </a:cubicBezTo>
                      <a:cubicBezTo>
                        <a:pt x="6099" y="831"/>
                        <a:pt x="5267" y="277"/>
                        <a:pt x="4713" y="0"/>
                      </a:cubicBezTo>
                      <a:cubicBezTo>
                        <a:pt x="4159" y="0"/>
                        <a:pt x="3604" y="0"/>
                        <a:pt x="3049" y="0"/>
                      </a:cubicBezTo>
                      <a:cubicBezTo>
                        <a:pt x="2217" y="0"/>
                        <a:pt x="1386" y="0"/>
                        <a:pt x="554" y="0"/>
                      </a:cubicBezTo>
                      <a:cubicBezTo>
                        <a:pt x="277" y="0"/>
                        <a:pt x="0" y="831"/>
                        <a:pt x="0" y="1108"/>
                      </a:cubicBezTo>
                      <a:cubicBezTo>
                        <a:pt x="0" y="1663"/>
                        <a:pt x="0" y="1940"/>
                        <a:pt x="554" y="2217"/>
                      </a:cubicBezTo>
                      <a:cubicBezTo>
                        <a:pt x="1109" y="2494"/>
                        <a:pt x="1663" y="2771"/>
                        <a:pt x="2217" y="2494"/>
                      </a:cubicBezTo>
                      <a:cubicBezTo>
                        <a:pt x="2772" y="2494"/>
                        <a:pt x="3327" y="2494"/>
                        <a:pt x="3881" y="2494"/>
                      </a:cubicBezTo>
                      <a:cubicBezTo>
                        <a:pt x="4435" y="2494"/>
                        <a:pt x="4990" y="2494"/>
                        <a:pt x="5545" y="2771"/>
                      </a:cubicBezTo>
                      <a:cubicBezTo>
                        <a:pt x="5822" y="2771"/>
                        <a:pt x="6376" y="3048"/>
                        <a:pt x="6653" y="3325"/>
                      </a:cubicBezTo>
                      <a:cubicBezTo>
                        <a:pt x="6931" y="3325"/>
                        <a:pt x="7208" y="3879"/>
                        <a:pt x="7208" y="4157"/>
                      </a:cubicBezTo>
                      <a:cubicBezTo>
                        <a:pt x="7208" y="4434"/>
                        <a:pt x="7485" y="4988"/>
                        <a:pt x="7762" y="5265"/>
                      </a:cubicBezTo>
                      <a:cubicBezTo>
                        <a:pt x="7762" y="5819"/>
                        <a:pt x="7762" y="6651"/>
                        <a:pt x="7208" y="7205"/>
                      </a:cubicBezTo>
                      <a:cubicBezTo>
                        <a:pt x="7208" y="7482"/>
                        <a:pt x="6653" y="7759"/>
                        <a:pt x="6376" y="8036"/>
                      </a:cubicBezTo>
                      <a:cubicBezTo>
                        <a:pt x="6376" y="8314"/>
                        <a:pt x="5822" y="8591"/>
                        <a:pt x="5545" y="8868"/>
                      </a:cubicBezTo>
                      <a:cubicBezTo>
                        <a:pt x="5545" y="8868"/>
                        <a:pt x="5545" y="8868"/>
                        <a:pt x="5545" y="8868"/>
                      </a:cubicBezTo>
                      <a:cubicBezTo>
                        <a:pt x="5545" y="8868"/>
                        <a:pt x="5545" y="8868"/>
                        <a:pt x="5545" y="8868"/>
                      </a:cubicBezTo>
                      <a:cubicBezTo>
                        <a:pt x="5545" y="8868"/>
                        <a:pt x="5267" y="8868"/>
                        <a:pt x="4990" y="8868"/>
                      </a:cubicBezTo>
                      <a:cubicBezTo>
                        <a:pt x="4435" y="8868"/>
                        <a:pt x="3881" y="8036"/>
                        <a:pt x="3881" y="7482"/>
                      </a:cubicBezTo>
                      <a:cubicBezTo>
                        <a:pt x="3881" y="6651"/>
                        <a:pt x="3327" y="5542"/>
                        <a:pt x="3049" y="4711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266" name="Graphic 248">
                <a:extLst>
                  <a:ext uri="{FF2B5EF4-FFF2-40B4-BE49-F238E27FC236}">
                    <a16:creationId xmlns:a16="http://schemas.microsoft.com/office/drawing/2014/main" id="{9CBCA061-6682-C757-CA69-CFFBEAD5B6A2}"/>
                  </a:ext>
                </a:extLst>
              </p:cNvPr>
              <p:cNvGrpSpPr/>
              <p:nvPr/>
            </p:nvGrpSpPr>
            <p:grpSpPr>
              <a:xfrm>
                <a:off x="10220792" y="4495653"/>
                <a:ext cx="27723" cy="16904"/>
                <a:chOff x="10883557" y="4494534"/>
                <a:chExt cx="27723" cy="16904"/>
              </a:xfrm>
              <a:grpFill/>
            </p:grpSpPr>
            <p:sp>
              <p:nvSpPr>
                <p:cNvPr id="1506" name="Freeform 1505">
                  <a:extLst>
                    <a:ext uri="{FF2B5EF4-FFF2-40B4-BE49-F238E27FC236}">
                      <a16:creationId xmlns:a16="http://schemas.microsoft.com/office/drawing/2014/main" id="{477B761C-CA08-93EB-A4BF-C7A65C84FD87}"/>
                    </a:ext>
                  </a:extLst>
                </p:cNvPr>
                <p:cNvSpPr/>
                <p:nvPr/>
              </p:nvSpPr>
              <p:spPr>
                <a:xfrm>
                  <a:off x="10891319" y="4505064"/>
                  <a:ext cx="554" cy="1939"/>
                </a:xfrm>
                <a:custGeom>
                  <a:avLst/>
                  <a:gdLst>
                    <a:gd name="connsiteX0" fmla="*/ 278 w 554"/>
                    <a:gd name="connsiteY0" fmla="*/ 1386 h 1939"/>
                    <a:gd name="connsiteX1" fmla="*/ 278 w 554"/>
                    <a:gd name="connsiteY1" fmla="*/ 1386 h 1939"/>
                    <a:gd name="connsiteX2" fmla="*/ 278 w 554"/>
                    <a:gd name="connsiteY2" fmla="*/ 1386 h 1939"/>
                    <a:gd name="connsiteX3" fmla="*/ 278 w 554"/>
                    <a:gd name="connsiteY3" fmla="*/ 1386 h 1939"/>
                    <a:gd name="connsiteX4" fmla="*/ 278 w 554"/>
                    <a:gd name="connsiteY4" fmla="*/ 1386 h 1939"/>
                    <a:gd name="connsiteX5" fmla="*/ 278 w 554"/>
                    <a:gd name="connsiteY5" fmla="*/ 1386 h 1939"/>
                    <a:gd name="connsiteX6" fmla="*/ 278 w 554"/>
                    <a:gd name="connsiteY6" fmla="*/ 1386 h 1939"/>
                    <a:gd name="connsiteX7" fmla="*/ 278 w 554"/>
                    <a:gd name="connsiteY7" fmla="*/ 1386 h 1939"/>
                    <a:gd name="connsiteX8" fmla="*/ 278 w 554"/>
                    <a:gd name="connsiteY8" fmla="*/ 1386 h 1939"/>
                    <a:gd name="connsiteX9" fmla="*/ 278 w 554"/>
                    <a:gd name="connsiteY9" fmla="*/ 1386 h 1939"/>
                    <a:gd name="connsiteX10" fmla="*/ 278 w 554"/>
                    <a:gd name="connsiteY10" fmla="*/ 1386 h 1939"/>
                    <a:gd name="connsiteX11" fmla="*/ 278 w 554"/>
                    <a:gd name="connsiteY11" fmla="*/ 1386 h 1939"/>
                    <a:gd name="connsiteX12" fmla="*/ 278 w 554"/>
                    <a:gd name="connsiteY12" fmla="*/ 1386 h 1939"/>
                    <a:gd name="connsiteX13" fmla="*/ 278 w 554"/>
                    <a:gd name="connsiteY13" fmla="*/ 1386 h 1939"/>
                    <a:gd name="connsiteX14" fmla="*/ 278 w 554"/>
                    <a:gd name="connsiteY14" fmla="*/ 1386 h 1939"/>
                    <a:gd name="connsiteX15" fmla="*/ 278 w 554"/>
                    <a:gd name="connsiteY15" fmla="*/ 1386 h 1939"/>
                    <a:gd name="connsiteX16" fmla="*/ 278 w 554"/>
                    <a:gd name="connsiteY16" fmla="*/ 1386 h 1939"/>
                    <a:gd name="connsiteX17" fmla="*/ 278 w 554"/>
                    <a:gd name="connsiteY17" fmla="*/ 1386 h 1939"/>
                    <a:gd name="connsiteX18" fmla="*/ 278 w 554"/>
                    <a:gd name="connsiteY18" fmla="*/ 1386 h 1939"/>
                    <a:gd name="connsiteX19" fmla="*/ 278 w 554"/>
                    <a:gd name="connsiteY19" fmla="*/ 1386 h 1939"/>
                    <a:gd name="connsiteX20" fmla="*/ 278 w 554"/>
                    <a:gd name="connsiteY20" fmla="*/ 1386 h 1939"/>
                    <a:gd name="connsiteX21" fmla="*/ 278 w 554"/>
                    <a:gd name="connsiteY21" fmla="*/ 1386 h 1939"/>
                    <a:gd name="connsiteX22" fmla="*/ 278 w 554"/>
                    <a:gd name="connsiteY22" fmla="*/ 1386 h 1939"/>
                    <a:gd name="connsiteX23" fmla="*/ 278 w 554"/>
                    <a:gd name="connsiteY23" fmla="*/ 1386 h 1939"/>
                    <a:gd name="connsiteX24" fmla="*/ 278 w 554"/>
                    <a:gd name="connsiteY24" fmla="*/ 1386 h 1939"/>
                    <a:gd name="connsiteX25" fmla="*/ 278 w 554"/>
                    <a:gd name="connsiteY25" fmla="*/ 1386 h 1939"/>
                    <a:gd name="connsiteX26" fmla="*/ 278 w 554"/>
                    <a:gd name="connsiteY26" fmla="*/ 1386 h 1939"/>
                    <a:gd name="connsiteX27" fmla="*/ 278 w 554"/>
                    <a:gd name="connsiteY27" fmla="*/ 1386 h 1939"/>
                    <a:gd name="connsiteX28" fmla="*/ 278 w 554"/>
                    <a:gd name="connsiteY28" fmla="*/ 1386 h 1939"/>
                    <a:gd name="connsiteX29" fmla="*/ 278 w 554"/>
                    <a:gd name="connsiteY29" fmla="*/ 1386 h 1939"/>
                    <a:gd name="connsiteX30" fmla="*/ 278 w 554"/>
                    <a:gd name="connsiteY30" fmla="*/ 1386 h 1939"/>
                    <a:gd name="connsiteX31" fmla="*/ 278 w 554"/>
                    <a:gd name="connsiteY31" fmla="*/ 1386 h 1939"/>
                    <a:gd name="connsiteX32" fmla="*/ 278 w 554"/>
                    <a:gd name="connsiteY32" fmla="*/ 1386 h 1939"/>
                    <a:gd name="connsiteX33" fmla="*/ 278 w 554"/>
                    <a:gd name="connsiteY33" fmla="*/ 1386 h 1939"/>
                    <a:gd name="connsiteX34" fmla="*/ 278 w 554"/>
                    <a:gd name="connsiteY34" fmla="*/ 1386 h 1939"/>
                    <a:gd name="connsiteX35" fmla="*/ 278 w 554"/>
                    <a:gd name="connsiteY35" fmla="*/ 1386 h 1939"/>
                    <a:gd name="connsiteX36" fmla="*/ 278 w 554"/>
                    <a:gd name="connsiteY36" fmla="*/ 1386 h 1939"/>
                    <a:gd name="connsiteX37" fmla="*/ 278 w 554"/>
                    <a:gd name="connsiteY37" fmla="*/ 1386 h 1939"/>
                    <a:gd name="connsiteX38" fmla="*/ 278 w 554"/>
                    <a:gd name="connsiteY38" fmla="*/ 1386 h 1939"/>
                    <a:gd name="connsiteX39" fmla="*/ 278 w 554"/>
                    <a:gd name="connsiteY39" fmla="*/ 1386 h 1939"/>
                    <a:gd name="connsiteX40" fmla="*/ 278 w 554"/>
                    <a:gd name="connsiteY40" fmla="*/ 1386 h 1939"/>
                    <a:gd name="connsiteX41" fmla="*/ 278 w 554"/>
                    <a:gd name="connsiteY41" fmla="*/ 1386 h 1939"/>
                    <a:gd name="connsiteX42" fmla="*/ 278 w 554"/>
                    <a:gd name="connsiteY42" fmla="*/ 1386 h 1939"/>
                    <a:gd name="connsiteX43" fmla="*/ 278 w 554"/>
                    <a:gd name="connsiteY43" fmla="*/ 1386 h 1939"/>
                    <a:gd name="connsiteX44" fmla="*/ 278 w 554"/>
                    <a:gd name="connsiteY44" fmla="*/ 1386 h 1939"/>
                    <a:gd name="connsiteX45" fmla="*/ 278 w 554"/>
                    <a:gd name="connsiteY45" fmla="*/ 1386 h 1939"/>
                    <a:gd name="connsiteX46" fmla="*/ 278 w 554"/>
                    <a:gd name="connsiteY46" fmla="*/ 1386 h 1939"/>
                    <a:gd name="connsiteX47" fmla="*/ 278 w 554"/>
                    <a:gd name="connsiteY47" fmla="*/ 1386 h 1939"/>
                    <a:gd name="connsiteX48" fmla="*/ 278 w 554"/>
                    <a:gd name="connsiteY48" fmla="*/ 1386 h 1939"/>
                    <a:gd name="connsiteX49" fmla="*/ 278 w 554"/>
                    <a:gd name="connsiteY49" fmla="*/ 1386 h 1939"/>
                    <a:gd name="connsiteX50" fmla="*/ 278 w 554"/>
                    <a:gd name="connsiteY50" fmla="*/ 1386 h 1939"/>
                    <a:gd name="connsiteX51" fmla="*/ 278 w 554"/>
                    <a:gd name="connsiteY51" fmla="*/ 1386 h 1939"/>
                    <a:gd name="connsiteX52" fmla="*/ 278 w 554"/>
                    <a:gd name="connsiteY52" fmla="*/ 1386 h 1939"/>
                    <a:gd name="connsiteX53" fmla="*/ 278 w 554"/>
                    <a:gd name="connsiteY53" fmla="*/ 1386 h 1939"/>
                    <a:gd name="connsiteX54" fmla="*/ 278 w 554"/>
                    <a:gd name="connsiteY54" fmla="*/ 1386 h 1939"/>
                    <a:gd name="connsiteX55" fmla="*/ 278 w 554"/>
                    <a:gd name="connsiteY55" fmla="*/ 1386 h 1939"/>
                    <a:gd name="connsiteX56" fmla="*/ 278 w 554"/>
                    <a:gd name="connsiteY56" fmla="*/ 1386 h 1939"/>
                    <a:gd name="connsiteX57" fmla="*/ 278 w 554"/>
                    <a:gd name="connsiteY57" fmla="*/ 1386 h 1939"/>
                    <a:gd name="connsiteX58" fmla="*/ 278 w 554"/>
                    <a:gd name="connsiteY58" fmla="*/ 1386 h 1939"/>
                    <a:gd name="connsiteX59" fmla="*/ 278 w 554"/>
                    <a:gd name="connsiteY59" fmla="*/ 1386 h 1939"/>
                    <a:gd name="connsiteX60" fmla="*/ 278 w 554"/>
                    <a:gd name="connsiteY60" fmla="*/ 1386 h 1939"/>
                    <a:gd name="connsiteX61" fmla="*/ 278 w 554"/>
                    <a:gd name="connsiteY61" fmla="*/ 1386 h 1939"/>
                    <a:gd name="connsiteX62" fmla="*/ 278 w 554"/>
                    <a:gd name="connsiteY62" fmla="*/ 1386 h 1939"/>
                    <a:gd name="connsiteX63" fmla="*/ 278 w 554"/>
                    <a:gd name="connsiteY63" fmla="*/ 1386 h 1939"/>
                    <a:gd name="connsiteX64" fmla="*/ 278 w 554"/>
                    <a:gd name="connsiteY64" fmla="*/ 1386 h 1939"/>
                    <a:gd name="connsiteX65" fmla="*/ 278 w 554"/>
                    <a:gd name="connsiteY65" fmla="*/ 1386 h 1939"/>
                    <a:gd name="connsiteX66" fmla="*/ 278 w 554"/>
                    <a:gd name="connsiteY66" fmla="*/ 1386 h 1939"/>
                    <a:gd name="connsiteX67" fmla="*/ 278 w 554"/>
                    <a:gd name="connsiteY67" fmla="*/ 1386 h 1939"/>
                    <a:gd name="connsiteX68" fmla="*/ 278 w 554"/>
                    <a:gd name="connsiteY68" fmla="*/ 1386 h 1939"/>
                    <a:gd name="connsiteX69" fmla="*/ 278 w 554"/>
                    <a:gd name="connsiteY69" fmla="*/ 1386 h 1939"/>
                    <a:gd name="connsiteX70" fmla="*/ 278 w 554"/>
                    <a:gd name="connsiteY70" fmla="*/ 1386 h 1939"/>
                    <a:gd name="connsiteX71" fmla="*/ 278 w 554"/>
                    <a:gd name="connsiteY71" fmla="*/ 1386 h 1939"/>
                    <a:gd name="connsiteX72" fmla="*/ 278 w 554"/>
                    <a:gd name="connsiteY72" fmla="*/ 1386 h 1939"/>
                    <a:gd name="connsiteX73" fmla="*/ 278 w 554"/>
                    <a:gd name="connsiteY73" fmla="*/ 1386 h 1939"/>
                    <a:gd name="connsiteX74" fmla="*/ 278 w 554"/>
                    <a:gd name="connsiteY74" fmla="*/ 1386 h 1939"/>
                    <a:gd name="connsiteX75" fmla="*/ 278 w 554"/>
                    <a:gd name="connsiteY75" fmla="*/ 1386 h 1939"/>
                    <a:gd name="connsiteX76" fmla="*/ 278 w 554"/>
                    <a:gd name="connsiteY76" fmla="*/ 1386 h 1939"/>
                    <a:gd name="connsiteX77" fmla="*/ 278 w 554"/>
                    <a:gd name="connsiteY77" fmla="*/ 1386 h 1939"/>
                    <a:gd name="connsiteX78" fmla="*/ 278 w 554"/>
                    <a:gd name="connsiteY78" fmla="*/ 1386 h 1939"/>
                    <a:gd name="connsiteX79" fmla="*/ 278 w 554"/>
                    <a:gd name="connsiteY79" fmla="*/ 1386 h 1939"/>
                    <a:gd name="connsiteX80" fmla="*/ 278 w 554"/>
                    <a:gd name="connsiteY80" fmla="*/ 1386 h 1939"/>
                    <a:gd name="connsiteX81" fmla="*/ 278 w 554"/>
                    <a:gd name="connsiteY81" fmla="*/ 1386 h 1939"/>
                    <a:gd name="connsiteX82" fmla="*/ 278 w 554"/>
                    <a:gd name="connsiteY82" fmla="*/ 1386 h 1939"/>
                    <a:gd name="connsiteX83" fmla="*/ 278 w 554"/>
                    <a:gd name="connsiteY83" fmla="*/ 1386 h 1939"/>
                    <a:gd name="connsiteX84" fmla="*/ 278 w 554"/>
                    <a:gd name="connsiteY84" fmla="*/ 1386 h 1939"/>
                    <a:gd name="connsiteX85" fmla="*/ 278 w 554"/>
                    <a:gd name="connsiteY85" fmla="*/ 1386 h 1939"/>
                    <a:gd name="connsiteX86" fmla="*/ 278 w 554"/>
                    <a:gd name="connsiteY86" fmla="*/ 1386 h 1939"/>
                    <a:gd name="connsiteX87" fmla="*/ 278 w 554"/>
                    <a:gd name="connsiteY87" fmla="*/ 1386 h 1939"/>
                    <a:gd name="connsiteX88" fmla="*/ 278 w 554"/>
                    <a:gd name="connsiteY88" fmla="*/ 1386 h 1939"/>
                    <a:gd name="connsiteX89" fmla="*/ 278 w 554"/>
                    <a:gd name="connsiteY89" fmla="*/ 1386 h 1939"/>
                    <a:gd name="connsiteX90" fmla="*/ 278 w 554"/>
                    <a:gd name="connsiteY90" fmla="*/ 1386 h 1939"/>
                    <a:gd name="connsiteX91" fmla="*/ 278 w 554"/>
                    <a:gd name="connsiteY91" fmla="*/ 1386 h 1939"/>
                    <a:gd name="connsiteX92" fmla="*/ 278 w 554"/>
                    <a:gd name="connsiteY92" fmla="*/ 1386 h 1939"/>
                    <a:gd name="connsiteX93" fmla="*/ 278 w 554"/>
                    <a:gd name="connsiteY93" fmla="*/ 1386 h 1939"/>
                    <a:gd name="connsiteX94" fmla="*/ 278 w 554"/>
                    <a:gd name="connsiteY94" fmla="*/ 1386 h 1939"/>
                    <a:gd name="connsiteX95" fmla="*/ 278 w 554"/>
                    <a:gd name="connsiteY95" fmla="*/ 1386 h 1939"/>
                    <a:gd name="connsiteX96" fmla="*/ 278 w 554"/>
                    <a:gd name="connsiteY96" fmla="*/ 1386 h 1939"/>
                    <a:gd name="connsiteX97" fmla="*/ 278 w 554"/>
                    <a:gd name="connsiteY97" fmla="*/ 1386 h 1939"/>
                    <a:gd name="connsiteX98" fmla="*/ 278 w 554"/>
                    <a:gd name="connsiteY98" fmla="*/ 1386 h 1939"/>
                    <a:gd name="connsiteX99" fmla="*/ 278 w 554"/>
                    <a:gd name="connsiteY99" fmla="*/ 1386 h 1939"/>
                    <a:gd name="connsiteX100" fmla="*/ 278 w 554"/>
                    <a:gd name="connsiteY100" fmla="*/ 1386 h 1939"/>
                    <a:gd name="connsiteX101" fmla="*/ 278 w 554"/>
                    <a:gd name="connsiteY101" fmla="*/ 1386 h 1939"/>
                    <a:gd name="connsiteX102" fmla="*/ 278 w 554"/>
                    <a:gd name="connsiteY102" fmla="*/ 1386 h 1939"/>
                    <a:gd name="connsiteX103" fmla="*/ 278 w 554"/>
                    <a:gd name="connsiteY103" fmla="*/ 1386 h 1939"/>
                    <a:gd name="connsiteX104" fmla="*/ 278 w 554"/>
                    <a:gd name="connsiteY104" fmla="*/ 1386 h 1939"/>
                    <a:gd name="connsiteX105" fmla="*/ 278 w 554"/>
                    <a:gd name="connsiteY105" fmla="*/ 1386 h 1939"/>
                    <a:gd name="connsiteX106" fmla="*/ 278 w 554"/>
                    <a:gd name="connsiteY106" fmla="*/ 1386 h 1939"/>
                    <a:gd name="connsiteX107" fmla="*/ 278 w 554"/>
                    <a:gd name="connsiteY107" fmla="*/ 1386 h 1939"/>
                    <a:gd name="connsiteX108" fmla="*/ 278 w 554"/>
                    <a:gd name="connsiteY108" fmla="*/ 1386 h 1939"/>
                    <a:gd name="connsiteX109" fmla="*/ 278 w 554"/>
                    <a:gd name="connsiteY109" fmla="*/ 1386 h 1939"/>
                    <a:gd name="connsiteX110" fmla="*/ 278 w 554"/>
                    <a:gd name="connsiteY110" fmla="*/ 1386 h 1939"/>
                    <a:gd name="connsiteX111" fmla="*/ 278 w 554"/>
                    <a:gd name="connsiteY111" fmla="*/ 1386 h 1939"/>
                    <a:gd name="connsiteX112" fmla="*/ 278 w 554"/>
                    <a:gd name="connsiteY112" fmla="*/ 1386 h 1939"/>
                    <a:gd name="connsiteX113" fmla="*/ 278 w 554"/>
                    <a:gd name="connsiteY113" fmla="*/ 1386 h 1939"/>
                    <a:gd name="connsiteX114" fmla="*/ 278 w 554"/>
                    <a:gd name="connsiteY114" fmla="*/ 1386 h 1939"/>
                    <a:gd name="connsiteX115" fmla="*/ 278 w 554"/>
                    <a:gd name="connsiteY115" fmla="*/ 1386 h 1939"/>
                    <a:gd name="connsiteX116" fmla="*/ 278 w 554"/>
                    <a:gd name="connsiteY116" fmla="*/ 1386 h 1939"/>
                    <a:gd name="connsiteX117" fmla="*/ 278 w 554"/>
                    <a:gd name="connsiteY117" fmla="*/ 1386 h 1939"/>
                    <a:gd name="connsiteX118" fmla="*/ 278 w 554"/>
                    <a:gd name="connsiteY118" fmla="*/ 1386 h 1939"/>
                    <a:gd name="connsiteX119" fmla="*/ 278 w 554"/>
                    <a:gd name="connsiteY119" fmla="*/ 1386 h 1939"/>
                    <a:gd name="connsiteX120" fmla="*/ 278 w 554"/>
                    <a:gd name="connsiteY120" fmla="*/ 1386 h 1939"/>
                    <a:gd name="connsiteX121" fmla="*/ 278 w 554"/>
                    <a:gd name="connsiteY121" fmla="*/ 1386 h 1939"/>
                    <a:gd name="connsiteX122" fmla="*/ 278 w 554"/>
                    <a:gd name="connsiteY122" fmla="*/ 1386 h 1939"/>
                    <a:gd name="connsiteX123" fmla="*/ 278 w 554"/>
                    <a:gd name="connsiteY123" fmla="*/ 1386 h 1939"/>
                    <a:gd name="connsiteX124" fmla="*/ 278 w 554"/>
                    <a:gd name="connsiteY124" fmla="*/ 1386 h 1939"/>
                    <a:gd name="connsiteX125" fmla="*/ 278 w 554"/>
                    <a:gd name="connsiteY125" fmla="*/ 1386 h 1939"/>
                    <a:gd name="connsiteX126" fmla="*/ 278 w 554"/>
                    <a:gd name="connsiteY126" fmla="*/ 1386 h 1939"/>
                    <a:gd name="connsiteX127" fmla="*/ 278 w 554"/>
                    <a:gd name="connsiteY127" fmla="*/ 1386 h 1939"/>
                    <a:gd name="connsiteX128" fmla="*/ 278 w 554"/>
                    <a:gd name="connsiteY128" fmla="*/ 1386 h 1939"/>
                    <a:gd name="connsiteX129" fmla="*/ 278 w 554"/>
                    <a:gd name="connsiteY129" fmla="*/ 1386 h 1939"/>
                    <a:gd name="connsiteX130" fmla="*/ 278 w 554"/>
                    <a:gd name="connsiteY130" fmla="*/ 1386 h 1939"/>
                    <a:gd name="connsiteX131" fmla="*/ 278 w 554"/>
                    <a:gd name="connsiteY131" fmla="*/ 1386 h 1939"/>
                    <a:gd name="connsiteX132" fmla="*/ 278 w 554"/>
                    <a:gd name="connsiteY132" fmla="*/ 1386 h 1939"/>
                    <a:gd name="connsiteX133" fmla="*/ 278 w 554"/>
                    <a:gd name="connsiteY133" fmla="*/ 1386 h 1939"/>
                    <a:gd name="connsiteX134" fmla="*/ 278 w 554"/>
                    <a:gd name="connsiteY134" fmla="*/ 1386 h 1939"/>
                    <a:gd name="connsiteX135" fmla="*/ 278 w 554"/>
                    <a:gd name="connsiteY135" fmla="*/ 1386 h 1939"/>
                    <a:gd name="connsiteX136" fmla="*/ 278 w 554"/>
                    <a:gd name="connsiteY136" fmla="*/ 1386 h 1939"/>
                    <a:gd name="connsiteX137" fmla="*/ 278 w 554"/>
                    <a:gd name="connsiteY137" fmla="*/ 1386 h 1939"/>
                    <a:gd name="connsiteX138" fmla="*/ 278 w 554"/>
                    <a:gd name="connsiteY138" fmla="*/ 1386 h 1939"/>
                    <a:gd name="connsiteX139" fmla="*/ 278 w 554"/>
                    <a:gd name="connsiteY139" fmla="*/ 1386 h 1939"/>
                    <a:gd name="connsiteX140" fmla="*/ 278 w 554"/>
                    <a:gd name="connsiteY140" fmla="*/ 1386 h 1939"/>
                    <a:gd name="connsiteX141" fmla="*/ 278 w 554"/>
                    <a:gd name="connsiteY141" fmla="*/ 1386 h 1939"/>
                    <a:gd name="connsiteX142" fmla="*/ 278 w 554"/>
                    <a:gd name="connsiteY142" fmla="*/ 1386 h 1939"/>
                    <a:gd name="connsiteX143" fmla="*/ 278 w 554"/>
                    <a:gd name="connsiteY143" fmla="*/ 1386 h 1939"/>
                    <a:gd name="connsiteX144" fmla="*/ 278 w 554"/>
                    <a:gd name="connsiteY144" fmla="*/ 1386 h 1939"/>
                    <a:gd name="connsiteX145" fmla="*/ 278 w 554"/>
                    <a:gd name="connsiteY145" fmla="*/ 1386 h 1939"/>
                    <a:gd name="connsiteX146" fmla="*/ 278 w 554"/>
                    <a:gd name="connsiteY146" fmla="*/ 1386 h 1939"/>
                    <a:gd name="connsiteX147" fmla="*/ 278 w 554"/>
                    <a:gd name="connsiteY147" fmla="*/ 1386 h 1939"/>
                    <a:gd name="connsiteX148" fmla="*/ 278 w 554"/>
                    <a:gd name="connsiteY148" fmla="*/ 1386 h 1939"/>
                    <a:gd name="connsiteX149" fmla="*/ 278 w 554"/>
                    <a:gd name="connsiteY149" fmla="*/ 1386 h 1939"/>
                    <a:gd name="connsiteX150" fmla="*/ 278 w 554"/>
                    <a:gd name="connsiteY150" fmla="*/ 1386 h 1939"/>
                    <a:gd name="connsiteX151" fmla="*/ 278 w 554"/>
                    <a:gd name="connsiteY151" fmla="*/ 1386 h 1939"/>
                    <a:gd name="connsiteX152" fmla="*/ 278 w 554"/>
                    <a:gd name="connsiteY152" fmla="*/ 1386 h 1939"/>
                    <a:gd name="connsiteX153" fmla="*/ 278 w 554"/>
                    <a:gd name="connsiteY153" fmla="*/ 1386 h 1939"/>
                    <a:gd name="connsiteX154" fmla="*/ 278 w 554"/>
                    <a:gd name="connsiteY154" fmla="*/ 1386 h 1939"/>
                    <a:gd name="connsiteX155" fmla="*/ 278 w 554"/>
                    <a:gd name="connsiteY155" fmla="*/ 1386 h 1939"/>
                    <a:gd name="connsiteX156" fmla="*/ 278 w 554"/>
                    <a:gd name="connsiteY156" fmla="*/ 1386 h 1939"/>
                    <a:gd name="connsiteX157" fmla="*/ 278 w 554"/>
                    <a:gd name="connsiteY157" fmla="*/ 1386 h 1939"/>
                    <a:gd name="connsiteX158" fmla="*/ 278 w 554"/>
                    <a:gd name="connsiteY158" fmla="*/ 1386 h 1939"/>
                    <a:gd name="connsiteX159" fmla="*/ 278 w 554"/>
                    <a:gd name="connsiteY159" fmla="*/ 1386 h 1939"/>
                    <a:gd name="connsiteX160" fmla="*/ 278 w 554"/>
                    <a:gd name="connsiteY160" fmla="*/ 1386 h 1939"/>
                    <a:gd name="connsiteX161" fmla="*/ 278 w 554"/>
                    <a:gd name="connsiteY161" fmla="*/ 1386 h 1939"/>
                    <a:gd name="connsiteX162" fmla="*/ 278 w 554"/>
                    <a:gd name="connsiteY162" fmla="*/ 1386 h 1939"/>
                    <a:gd name="connsiteX163" fmla="*/ 278 w 554"/>
                    <a:gd name="connsiteY163" fmla="*/ 1386 h 1939"/>
                    <a:gd name="connsiteX164" fmla="*/ 278 w 554"/>
                    <a:gd name="connsiteY164" fmla="*/ 1386 h 1939"/>
                    <a:gd name="connsiteX165" fmla="*/ 278 w 554"/>
                    <a:gd name="connsiteY165" fmla="*/ 1386 h 1939"/>
                    <a:gd name="connsiteX166" fmla="*/ 278 w 554"/>
                    <a:gd name="connsiteY166" fmla="*/ 1386 h 1939"/>
                    <a:gd name="connsiteX167" fmla="*/ 278 w 554"/>
                    <a:gd name="connsiteY167" fmla="*/ 1386 h 1939"/>
                    <a:gd name="connsiteX168" fmla="*/ 278 w 554"/>
                    <a:gd name="connsiteY168" fmla="*/ 1386 h 1939"/>
                    <a:gd name="connsiteX169" fmla="*/ 278 w 554"/>
                    <a:gd name="connsiteY169" fmla="*/ 1386 h 1939"/>
                    <a:gd name="connsiteX170" fmla="*/ 278 w 554"/>
                    <a:gd name="connsiteY170" fmla="*/ 1386 h 1939"/>
                    <a:gd name="connsiteX171" fmla="*/ 278 w 554"/>
                    <a:gd name="connsiteY171" fmla="*/ 1386 h 1939"/>
                    <a:gd name="connsiteX172" fmla="*/ 278 w 554"/>
                    <a:gd name="connsiteY172" fmla="*/ 1386 h 1939"/>
                    <a:gd name="connsiteX173" fmla="*/ 278 w 554"/>
                    <a:gd name="connsiteY173" fmla="*/ 1386 h 1939"/>
                    <a:gd name="connsiteX174" fmla="*/ 278 w 554"/>
                    <a:gd name="connsiteY174" fmla="*/ 1386 h 1939"/>
                    <a:gd name="connsiteX175" fmla="*/ 278 w 554"/>
                    <a:gd name="connsiteY175" fmla="*/ 1386 h 1939"/>
                    <a:gd name="connsiteX176" fmla="*/ 278 w 554"/>
                    <a:gd name="connsiteY176" fmla="*/ 1386 h 1939"/>
                    <a:gd name="connsiteX177" fmla="*/ 278 w 554"/>
                    <a:gd name="connsiteY177" fmla="*/ 1386 h 1939"/>
                    <a:gd name="connsiteX178" fmla="*/ 278 w 554"/>
                    <a:gd name="connsiteY178" fmla="*/ 1386 h 1939"/>
                    <a:gd name="connsiteX179" fmla="*/ 278 w 554"/>
                    <a:gd name="connsiteY179" fmla="*/ 1386 h 1939"/>
                    <a:gd name="connsiteX180" fmla="*/ 278 w 554"/>
                    <a:gd name="connsiteY180" fmla="*/ 1386 h 1939"/>
                    <a:gd name="connsiteX181" fmla="*/ 278 w 554"/>
                    <a:gd name="connsiteY181" fmla="*/ 1386 h 1939"/>
                    <a:gd name="connsiteX182" fmla="*/ 278 w 554"/>
                    <a:gd name="connsiteY182" fmla="*/ 1386 h 1939"/>
                    <a:gd name="connsiteX183" fmla="*/ 278 w 554"/>
                    <a:gd name="connsiteY183" fmla="*/ 1386 h 1939"/>
                    <a:gd name="connsiteX184" fmla="*/ 278 w 554"/>
                    <a:gd name="connsiteY184" fmla="*/ 1386 h 1939"/>
                    <a:gd name="connsiteX185" fmla="*/ 278 w 554"/>
                    <a:gd name="connsiteY185" fmla="*/ 1386 h 1939"/>
                    <a:gd name="connsiteX186" fmla="*/ 278 w 554"/>
                    <a:gd name="connsiteY186" fmla="*/ 1386 h 1939"/>
                    <a:gd name="connsiteX187" fmla="*/ 278 w 554"/>
                    <a:gd name="connsiteY187" fmla="*/ 1386 h 1939"/>
                    <a:gd name="connsiteX188" fmla="*/ 278 w 554"/>
                    <a:gd name="connsiteY188" fmla="*/ 1386 h 1939"/>
                    <a:gd name="connsiteX189" fmla="*/ 278 w 554"/>
                    <a:gd name="connsiteY189" fmla="*/ 1386 h 1939"/>
                    <a:gd name="connsiteX190" fmla="*/ 278 w 554"/>
                    <a:gd name="connsiteY190" fmla="*/ 1386 h 1939"/>
                    <a:gd name="connsiteX191" fmla="*/ 278 w 554"/>
                    <a:gd name="connsiteY191" fmla="*/ 1386 h 1939"/>
                    <a:gd name="connsiteX192" fmla="*/ 278 w 554"/>
                    <a:gd name="connsiteY192" fmla="*/ 1386 h 1939"/>
                    <a:gd name="connsiteX193" fmla="*/ 278 w 554"/>
                    <a:gd name="connsiteY193" fmla="*/ 1386 h 1939"/>
                    <a:gd name="connsiteX194" fmla="*/ 278 w 554"/>
                    <a:gd name="connsiteY194" fmla="*/ 1386 h 1939"/>
                    <a:gd name="connsiteX195" fmla="*/ 278 w 554"/>
                    <a:gd name="connsiteY195" fmla="*/ 1386 h 1939"/>
                    <a:gd name="connsiteX196" fmla="*/ 278 w 554"/>
                    <a:gd name="connsiteY196" fmla="*/ 1386 h 1939"/>
                    <a:gd name="connsiteX197" fmla="*/ 278 w 554"/>
                    <a:gd name="connsiteY197" fmla="*/ 1386 h 1939"/>
                    <a:gd name="connsiteX198" fmla="*/ 278 w 554"/>
                    <a:gd name="connsiteY198" fmla="*/ 1386 h 1939"/>
                    <a:gd name="connsiteX199" fmla="*/ 278 w 554"/>
                    <a:gd name="connsiteY199" fmla="*/ 1386 h 1939"/>
                    <a:gd name="connsiteX200" fmla="*/ 278 w 554"/>
                    <a:gd name="connsiteY200" fmla="*/ 1386 h 1939"/>
                    <a:gd name="connsiteX201" fmla="*/ 278 w 554"/>
                    <a:gd name="connsiteY201" fmla="*/ 1386 h 1939"/>
                    <a:gd name="connsiteX202" fmla="*/ 278 w 554"/>
                    <a:gd name="connsiteY202" fmla="*/ 1386 h 1939"/>
                    <a:gd name="connsiteX203" fmla="*/ 278 w 554"/>
                    <a:gd name="connsiteY203" fmla="*/ 1386 h 1939"/>
                    <a:gd name="connsiteX204" fmla="*/ 278 w 554"/>
                    <a:gd name="connsiteY204" fmla="*/ 1386 h 1939"/>
                    <a:gd name="connsiteX205" fmla="*/ 278 w 554"/>
                    <a:gd name="connsiteY205" fmla="*/ 1386 h 1939"/>
                    <a:gd name="connsiteX206" fmla="*/ 278 w 554"/>
                    <a:gd name="connsiteY206" fmla="*/ 1386 h 1939"/>
                    <a:gd name="connsiteX207" fmla="*/ 278 w 554"/>
                    <a:gd name="connsiteY207" fmla="*/ 1386 h 1939"/>
                    <a:gd name="connsiteX208" fmla="*/ 278 w 554"/>
                    <a:gd name="connsiteY208" fmla="*/ 1386 h 1939"/>
                    <a:gd name="connsiteX209" fmla="*/ 278 w 554"/>
                    <a:gd name="connsiteY209" fmla="*/ 1386 h 1939"/>
                    <a:gd name="connsiteX210" fmla="*/ 278 w 554"/>
                    <a:gd name="connsiteY210" fmla="*/ 1386 h 1939"/>
                    <a:gd name="connsiteX211" fmla="*/ 278 w 554"/>
                    <a:gd name="connsiteY211" fmla="*/ 1386 h 1939"/>
                    <a:gd name="connsiteX212" fmla="*/ 278 w 554"/>
                    <a:gd name="connsiteY212" fmla="*/ 1386 h 1939"/>
                    <a:gd name="connsiteX213" fmla="*/ 278 w 554"/>
                    <a:gd name="connsiteY213" fmla="*/ 1386 h 1939"/>
                    <a:gd name="connsiteX214" fmla="*/ 278 w 554"/>
                    <a:gd name="connsiteY214" fmla="*/ 1386 h 1939"/>
                    <a:gd name="connsiteX215" fmla="*/ 278 w 554"/>
                    <a:gd name="connsiteY215" fmla="*/ 1386 h 1939"/>
                    <a:gd name="connsiteX216" fmla="*/ 278 w 554"/>
                    <a:gd name="connsiteY216" fmla="*/ 1386 h 1939"/>
                    <a:gd name="connsiteX217" fmla="*/ 278 w 554"/>
                    <a:gd name="connsiteY217" fmla="*/ 1386 h 1939"/>
                    <a:gd name="connsiteX218" fmla="*/ 278 w 554"/>
                    <a:gd name="connsiteY218" fmla="*/ 1386 h 1939"/>
                    <a:gd name="connsiteX219" fmla="*/ 278 w 554"/>
                    <a:gd name="connsiteY219" fmla="*/ 1386 h 1939"/>
                    <a:gd name="connsiteX220" fmla="*/ 278 w 554"/>
                    <a:gd name="connsiteY220" fmla="*/ 1386 h 1939"/>
                    <a:gd name="connsiteX221" fmla="*/ 278 w 554"/>
                    <a:gd name="connsiteY221" fmla="*/ 1386 h 1939"/>
                    <a:gd name="connsiteX222" fmla="*/ 278 w 554"/>
                    <a:gd name="connsiteY222" fmla="*/ 1386 h 1939"/>
                    <a:gd name="connsiteX223" fmla="*/ 278 w 554"/>
                    <a:gd name="connsiteY223" fmla="*/ 1386 h 1939"/>
                    <a:gd name="connsiteX224" fmla="*/ 278 w 554"/>
                    <a:gd name="connsiteY224" fmla="*/ 1386 h 1939"/>
                    <a:gd name="connsiteX225" fmla="*/ 278 w 554"/>
                    <a:gd name="connsiteY225" fmla="*/ 1386 h 1939"/>
                    <a:gd name="connsiteX226" fmla="*/ 278 w 554"/>
                    <a:gd name="connsiteY226" fmla="*/ 1386 h 1939"/>
                    <a:gd name="connsiteX227" fmla="*/ 278 w 554"/>
                    <a:gd name="connsiteY227" fmla="*/ 1386 h 1939"/>
                    <a:gd name="connsiteX228" fmla="*/ 278 w 554"/>
                    <a:gd name="connsiteY228" fmla="*/ 1386 h 1939"/>
                    <a:gd name="connsiteX229" fmla="*/ 278 w 554"/>
                    <a:gd name="connsiteY229" fmla="*/ 1386 h 1939"/>
                    <a:gd name="connsiteX230" fmla="*/ 278 w 554"/>
                    <a:gd name="connsiteY230" fmla="*/ 1386 h 1939"/>
                    <a:gd name="connsiteX231" fmla="*/ 278 w 554"/>
                    <a:gd name="connsiteY231" fmla="*/ 1386 h 1939"/>
                    <a:gd name="connsiteX232" fmla="*/ 278 w 554"/>
                    <a:gd name="connsiteY232" fmla="*/ 1386 h 1939"/>
                    <a:gd name="connsiteX233" fmla="*/ 278 w 554"/>
                    <a:gd name="connsiteY233" fmla="*/ 1386 h 1939"/>
                    <a:gd name="connsiteX234" fmla="*/ 278 w 554"/>
                    <a:gd name="connsiteY234" fmla="*/ 1386 h 1939"/>
                    <a:gd name="connsiteX235" fmla="*/ 278 w 554"/>
                    <a:gd name="connsiteY235" fmla="*/ 1386 h 1939"/>
                    <a:gd name="connsiteX236" fmla="*/ 278 w 554"/>
                    <a:gd name="connsiteY236" fmla="*/ 1386 h 1939"/>
                    <a:gd name="connsiteX237" fmla="*/ 278 w 554"/>
                    <a:gd name="connsiteY237" fmla="*/ 1386 h 1939"/>
                    <a:gd name="connsiteX238" fmla="*/ 278 w 554"/>
                    <a:gd name="connsiteY238" fmla="*/ 1386 h 1939"/>
                    <a:gd name="connsiteX239" fmla="*/ 278 w 554"/>
                    <a:gd name="connsiteY239" fmla="*/ 1386 h 1939"/>
                    <a:gd name="connsiteX240" fmla="*/ 278 w 554"/>
                    <a:gd name="connsiteY240" fmla="*/ 1386 h 1939"/>
                    <a:gd name="connsiteX241" fmla="*/ 278 w 554"/>
                    <a:gd name="connsiteY241" fmla="*/ 1386 h 1939"/>
                    <a:gd name="connsiteX242" fmla="*/ 278 w 554"/>
                    <a:gd name="connsiteY242" fmla="*/ 1386 h 1939"/>
                    <a:gd name="connsiteX243" fmla="*/ 278 w 554"/>
                    <a:gd name="connsiteY243" fmla="*/ 1386 h 1939"/>
                    <a:gd name="connsiteX244" fmla="*/ 278 w 554"/>
                    <a:gd name="connsiteY244" fmla="*/ 1386 h 1939"/>
                    <a:gd name="connsiteX245" fmla="*/ 278 w 554"/>
                    <a:gd name="connsiteY245" fmla="*/ 1386 h 1939"/>
                    <a:gd name="connsiteX246" fmla="*/ 278 w 554"/>
                    <a:gd name="connsiteY246" fmla="*/ 1386 h 1939"/>
                    <a:gd name="connsiteX247" fmla="*/ 278 w 554"/>
                    <a:gd name="connsiteY247" fmla="*/ 1386 h 1939"/>
                    <a:gd name="connsiteX248" fmla="*/ 278 w 554"/>
                    <a:gd name="connsiteY248" fmla="*/ 1386 h 1939"/>
                    <a:gd name="connsiteX249" fmla="*/ 278 w 554"/>
                    <a:gd name="connsiteY249" fmla="*/ 1386 h 1939"/>
                    <a:gd name="connsiteX250" fmla="*/ 278 w 554"/>
                    <a:gd name="connsiteY250" fmla="*/ 1386 h 1939"/>
                    <a:gd name="connsiteX251" fmla="*/ 278 w 554"/>
                    <a:gd name="connsiteY251" fmla="*/ 1386 h 1939"/>
                    <a:gd name="connsiteX252" fmla="*/ 278 w 554"/>
                    <a:gd name="connsiteY252" fmla="*/ 1386 h 1939"/>
                    <a:gd name="connsiteX253" fmla="*/ 278 w 554"/>
                    <a:gd name="connsiteY253" fmla="*/ 1386 h 1939"/>
                    <a:gd name="connsiteX254" fmla="*/ 278 w 554"/>
                    <a:gd name="connsiteY254" fmla="*/ 1386 h 1939"/>
                    <a:gd name="connsiteX255" fmla="*/ 278 w 554"/>
                    <a:gd name="connsiteY255" fmla="*/ 1386 h 1939"/>
                    <a:gd name="connsiteX256" fmla="*/ 278 w 554"/>
                    <a:gd name="connsiteY256" fmla="*/ 1386 h 1939"/>
                    <a:gd name="connsiteX257" fmla="*/ 278 w 554"/>
                    <a:gd name="connsiteY257" fmla="*/ 1386 h 1939"/>
                    <a:gd name="connsiteX258" fmla="*/ 278 w 554"/>
                    <a:gd name="connsiteY258" fmla="*/ 1386 h 1939"/>
                    <a:gd name="connsiteX259" fmla="*/ 278 w 554"/>
                    <a:gd name="connsiteY259" fmla="*/ 1386 h 1939"/>
                    <a:gd name="connsiteX260" fmla="*/ 278 w 554"/>
                    <a:gd name="connsiteY260" fmla="*/ 1386 h 1939"/>
                    <a:gd name="connsiteX261" fmla="*/ 278 w 554"/>
                    <a:gd name="connsiteY261" fmla="*/ 1386 h 1939"/>
                    <a:gd name="connsiteX262" fmla="*/ 278 w 554"/>
                    <a:gd name="connsiteY262" fmla="*/ 1386 h 1939"/>
                    <a:gd name="connsiteX263" fmla="*/ 278 w 554"/>
                    <a:gd name="connsiteY263" fmla="*/ 1386 h 1939"/>
                    <a:gd name="connsiteX264" fmla="*/ 278 w 554"/>
                    <a:gd name="connsiteY264" fmla="*/ 1386 h 1939"/>
                    <a:gd name="connsiteX265" fmla="*/ 278 w 554"/>
                    <a:gd name="connsiteY265" fmla="*/ 1386 h 1939"/>
                    <a:gd name="connsiteX266" fmla="*/ 278 w 554"/>
                    <a:gd name="connsiteY266" fmla="*/ 1386 h 1939"/>
                    <a:gd name="connsiteX267" fmla="*/ 278 w 554"/>
                    <a:gd name="connsiteY267" fmla="*/ 1386 h 1939"/>
                    <a:gd name="connsiteX268" fmla="*/ 278 w 554"/>
                    <a:gd name="connsiteY268" fmla="*/ 1386 h 1939"/>
                    <a:gd name="connsiteX269" fmla="*/ 278 w 554"/>
                    <a:gd name="connsiteY269" fmla="*/ 1386 h 1939"/>
                    <a:gd name="connsiteX270" fmla="*/ 278 w 554"/>
                    <a:gd name="connsiteY270" fmla="*/ 1386 h 1939"/>
                    <a:gd name="connsiteX271" fmla="*/ 278 w 554"/>
                    <a:gd name="connsiteY271" fmla="*/ 1386 h 1939"/>
                    <a:gd name="connsiteX272" fmla="*/ 278 w 554"/>
                    <a:gd name="connsiteY272" fmla="*/ 1386 h 1939"/>
                    <a:gd name="connsiteX273" fmla="*/ 278 w 554"/>
                    <a:gd name="connsiteY273" fmla="*/ 1386 h 1939"/>
                    <a:gd name="connsiteX274" fmla="*/ 278 w 554"/>
                    <a:gd name="connsiteY274" fmla="*/ 1386 h 1939"/>
                    <a:gd name="connsiteX275" fmla="*/ 278 w 554"/>
                    <a:gd name="connsiteY275" fmla="*/ 1386 h 1939"/>
                    <a:gd name="connsiteX276" fmla="*/ 278 w 554"/>
                    <a:gd name="connsiteY276" fmla="*/ 1386 h 1939"/>
                    <a:gd name="connsiteX277" fmla="*/ 278 w 554"/>
                    <a:gd name="connsiteY277" fmla="*/ 1386 h 1939"/>
                    <a:gd name="connsiteX278" fmla="*/ 278 w 554"/>
                    <a:gd name="connsiteY278" fmla="*/ 1386 h 1939"/>
                    <a:gd name="connsiteX279" fmla="*/ 278 w 554"/>
                    <a:gd name="connsiteY279" fmla="*/ 1386 h 1939"/>
                    <a:gd name="connsiteX280" fmla="*/ 278 w 554"/>
                    <a:gd name="connsiteY280" fmla="*/ 1386 h 1939"/>
                    <a:gd name="connsiteX281" fmla="*/ 278 w 554"/>
                    <a:gd name="connsiteY281" fmla="*/ 1386 h 1939"/>
                    <a:gd name="connsiteX282" fmla="*/ 278 w 554"/>
                    <a:gd name="connsiteY282" fmla="*/ 1386 h 1939"/>
                    <a:gd name="connsiteX283" fmla="*/ 278 w 554"/>
                    <a:gd name="connsiteY283" fmla="*/ 1386 h 1939"/>
                    <a:gd name="connsiteX284" fmla="*/ 278 w 554"/>
                    <a:gd name="connsiteY284" fmla="*/ 1386 h 1939"/>
                    <a:gd name="connsiteX285" fmla="*/ 278 w 554"/>
                    <a:gd name="connsiteY285" fmla="*/ 1386 h 1939"/>
                    <a:gd name="connsiteX286" fmla="*/ 278 w 554"/>
                    <a:gd name="connsiteY286" fmla="*/ 1386 h 1939"/>
                    <a:gd name="connsiteX287" fmla="*/ 278 w 554"/>
                    <a:gd name="connsiteY287" fmla="*/ 1386 h 1939"/>
                    <a:gd name="connsiteX288" fmla="*/ 278 w 554"/>
                    <a:gd name="connsiteY288" fmla="*/ 1386 h 1939"/>
                    <a:gd name="connsiteX289" fmla="*/ 278 w 554"/>
                    <a:gd name="connsiteY289" fmla="*/ 1386 h 1939"/>
                    <a:gd name="connsiteX290" fmla="*/ 278 w 554"/>
                    <a:gd name="connsiteY290" fmla="*/ 1386 h 1939"/>
                    <a:gd name="connsiteX291" fmla="*/ 278 w 554"/>
                    <a:gd name="connsiteY291" fmla="*/ 1386 h 1939"/>
                    <a:gd name="connsiteX292" fmla="*/ 278 w 554"/>
                    <a:gd name="connsiteY292" fmla="*/ 1386 h 1939"/>
                    <a:gd name="connsiteX293" fmla="*/ 278 w 554"/>
                    <a:gd name="connsiteY293" fmla="*/ 1386 h 1939"/>
                    <a:gd name="connsiteX294" fmla="*/ 278 w 554"/>
                    <a:gd name="connsiteY294" fmla="*/ 1386 h 1939"/>
                    <a:gd name="connsiteX295" fmla="*/ 278 w 554"/>
                    <a:gd name="connsiteY295" fmla="*/ 1386 h 1939"/>
                    <a:gd name="connsiteX296" fmla="*/ 278 w 554"/>
                    <a:gd name="connsiteY296" fmla="*/ 1386 h 1939"/>
                    <a:gd name="connsiteX297" fmla="*/ 278 w 554"/>
                    <a:gd name="connsiteY297" fmla="*/ 1386 h 1939"/>
                    <a:gd name="connsiteX298" fmla="*/ 278 w 554"/>
                    <a:gd name="connsiteY298" fmla="*/ 1386 h 1939"/>
                    <a:gd name="connsiteX299" fmla="*/ 278 w 554"/>
                    <a:gd name="connsiteY299" fmla="*/ 1386 h 1939"/>
                    <a:gd name="connsiteX300" fmla="*/ 278 w 554"/>
                    <a:gd name="connsiteY300" fmla="*/ 1386 h 1939"/>
                    <a:gd name="connsiteX301" fmla="*/ 278 w 554"/>
                    <a:gd name="connsiteY301" fmla="*/ 1386 h 1939"/>
                    <a:gd name="connsiteX302" fmla="*/ 278 w 554"/>
                    <a:gd name="connsiteY302" fmla="*/ 1386 h 1939"/>
                    <a:gd name="connsiteX303" fmla="*/ 278 w 554"/>
                    <a:gd name="connsiteY303" fmla="*/ 1386 h 1939"/>
                    <a:gd name="connsiteX304" fmla="*/ 278 w 554"/>
                    <a:gd name="connsiteY304" fmla="*/ 1386 h 1939"/>
                    <a:gd name="connsiteX305" fmla="*/ 278 w 554"/>
                    <a:gd name="connsiteY305" fmla="*/ 1386 h 1939"/>
                    <a:gd name="connsiteX306" fmla="*/ 278 w 554"/>
                    <a:gd name="connsiteY306" fmla="*/ 1386 h 1939"/>
                    <a:gd name="connsiteX307" fmla="*/ 278 w 554"/>
                    <a:gd name="connsiteY307" fmla="*/ 1386 h 1939"/>
                    <a:gd name="connsiteX308" fmla="*/ 278 w 554"/>
                    <a:gd name="connsiteY308" fmla="*/ 1386 h 1939"/>
                    <a:gd name="connsiteX309" fmla="*/ 278 w 554"/>
                    <a:gd name="connsiteY309" fmla="*/ 1386 h 1939"/>
                    <a:gd name="connsiteX310" fmla="*/ 278 w 554"/>
                    <a:gd name="connsiteY310" fmla="*/ 1386 h 1939"/>
                    <a:gd name="connsiteX311" fmla="*/ 278 w 554"/>
                    <a:gd name="connsiteY311" fmla="*/ 1386 h 1939"/>
                    <a:gd name="connsiteX312" fmla="*/ 278 w 554"/>
                    <a:gd name="connsiteY312" fmla="*/ 1386 h 1939"/>
                    <a:gd name="connsiteX313" fmla="*/ 278 w 554"/>
                    <a:gd name="connsiteY313" fmla="*/ 1386 h 1939"/>
                    <a:gd name="connsiteX314" fmla="*/ 278 w 554"/>
                    <a:gd name="connsiteY314" fmla="*/ 1386 h 1939"/>
                    <a:gd name="connsiteX315" fmla="*/ 278 w 554"/>
                    <a:gd name="connsiteY315" fmla="*/ 1386 h 1939"/>
                    <a:gd name="connsiteX316" fmla="*/ 278 w 554"/>
                    <a:gd name="connsiteY316" fmla="*/ 1386 h 1939"/>
                    <a:gd name="connsiteX317" fmla="*/ 278 w 554"/>
                    <a:gd name="connsiteY317" fmla="*/ 1386 h 1939"/>
                    <a:gd name="connsiteX318" fmla="*/ 278 w 554"/>
                    <a:gd name="connsiteY318" fmla="*/ 1386 h 1939"/>
                    <a:gd name="connsiteX319" fmla="*/ 278 w 554"/>
                    <a:gd name="connsiteY319" fmla="*/ 1386 h 1939"/>
                    <a:gd name="connsiteX320" fmla="*/ 278 w 554"/>
                    <a:gd name="connsiteY320" fmla="*/ 1386 h 1939"/>
                    <a:gd name="connsiteX321" fmla="*/ 278 w 554"/>
                    <a:gd name="connsiteY321" fmla="*/ 1386 h 1939"/>
                    <a:gd name="connsiteX322" fmla="*/ 278 w 554"/>
                    <a:gd name="connsiteY322" fmla="*/ 1386 h 1939"/>
                    <a:gd name="connsiteX323" fmla="*/ 278 w 554"/>
                    <a:gd name="connsiteY323" fmla="*/ 1386 h 1939"/>
                    <a:gd name="connsiteX324" fmla="*/ 278 w 554"/>
                    <a:gd name="connsiteY324" fmla="*/ 1386 h 1939"/>
                    <a:gd name="connsiteX325" fmla="*/ 278 w 554"/>
                    <a:gd name="connsiteY325" fmla="*/ 1386 h 1939"/>
                    <a:gd name="connsiteX326" fmla="*/ 278 w 554"/>
                    <a:gd name="connsiteY326" fmla="*/ 1386 h 1939"/>
                    <a:gd name="connsiteX327" fmla="*/ 278 w 554"/>
                    <a:gd name="connsiteY327" fmla="*/ 1386 h 1939"/>
                    <a:gd name="connsiteX328" fmla="*/ 278 w 554"/>
                    <a:gd name="connsiteY328" fmla="*/ 1386 h 1939"/>
                    <a:gd name="connsiteX329" fmla="*/ 278 w 554"/>
                    <a:gd name="connsiteY329" fmla="*/ 1386 h 1939"/>
                    <a:gd name="connsiteX330" fmla="*/ 278 w 554"/>
                    <a:gd name="connsiteY330" fmla="*/ 1386 h 1939"/>
                    <a:gd name="connsiteX331" fmla="*/ 278 w 554"/>
                    <a:gd name="connsiteY331" fmla="*/ 1386 h 1939"/>
                    <a:gd name="connsiteX332" fmla="*/ 278 w 554"/>
                    <a:gd name="connsiteY332" fmla="*/ 1386 h 1939"/>
                    <a:gd name="connsiteX333" fmla="*/ 278 w 554"/>
                    <a:gd name="connsiteY333" fmla="*/ 1386 h 1939"/>
                    <a:gd name="connsiteX334" fmla="*/ 278 w 554"/>
                    <a:gd name="connsiteY334" fmla="*/ 1386 h 1939"/>
                    <a:gd name="connsiteX335" fmla="*/ 278 w 554"/>
                    <a:gd name="connsiteY335" fmla="*/ 1386 h 1939"/>
                    <a:gd name="connsiteX336" fmla="*/ 278 w 554"/>
                    <a:gd name="connsiteY336" fmla="*/ 1386 h 1939"/>
                    <a:gd name="connsiteX337" fmla="*/ 278 w 554"/>
                    <a:gd name="connsiteY337" fmla="*/ 1386 h 1939"/>
                    <a:gd name="connsiteX338" fmla="*/ 278 w 554"/>
                    <a:gd name="connsiteY338" fmla="*/ 1386 h 1939"/>
                    <a:gd name="connsiteX339" fmla="*/ 278 w 554"/>
                    <a:gd name="connsiteY339" fmla="*/ 1386 h 1939"/>
                    <a:gd name="connsiteX340" fmla="*/ 278 w 554"/>
                    <a:gd name="connsiteY340" fmla="*/ 1386 h 1939"/>
                    <a:gd name="connsiteX341" fmla="*/ 278 w 554"/>
                    <a:gd name="connsiteY341" fmla="*/ 1386 h 1939"/>
                    <a:gd name="connsiteX342" fmla="*/ 278 w 554"/>
                    <a:gd name="connsiteY342" fmla="*/ 1386 h 1939"/>
                    <a:gd name="connsiteX343" fmla="*/ 278 w 554"/>
                    <a:gd name="connsiteY343" fmla="*/ 1386 h 1939"/>
                    <a:gd name="connsiteX344" fmla="*/ 278 w 554"/>
                    <a:gd name="connsiteY344" fmla="*/ 1386 h 1939"/>
                    <a:gd name="connsiteX345" fmla="*/ 278 w 554"/>
                    <a:gd name="connsiteY345" fmla="*/ 1386 h 1939"/>
                    <a:gd name="connsiteX346" fmla="*/ 278 w 554"/>
                    <a:gd name="connsiteY346" fmla="*/ 1386 h 1939"/>
                    <a:gd name="connsiteX347" fmla="*/ 278 w 554"/>
                    <a:gd name="connsiteY347" fmla="*/ 1386 h 1939"/>
                    <a:gd name="connsiteX348" fmla="*/ 278 w 554"/>
                    <a:gd name="connsiteY348" fmla="*/ 1386 h 1939"/>
                    <a:gd name="connsiteX349" fmla="*/ 278 w 554"/>
                    <a:gd name="connsiteY349" fmla="*/ 1386 h 1939"/>
                    <a:gd name="connsiteX350" fmla="*/ 278 w 554"/>
                    <a:gd name="connsiteY350" fmla="*/ 1386 h 1939"/>
                    <a:gd name="connsiteX351" fmla="*/ 278 w 554"/>
                    <a:gd name="connsiteY351" fmla="*/ 1386 h 1939"/>
                    <a:gd name="connsiteX352" fmla="*/ 278 w 554"/>
                    <a:gd name="connsiteY352" fmla="*/ 1386 h 1939"/>
                    <a:gd name="connsiteX353" fmla="*/ 278 w 554"/>
                    <a:gd name="connsiteY353" fmla="*/ 1386 h 1939"/>
                    <a:gd name="connsiteX354" fmla="*/ 278 w 554"/>
                    <a:gd name="connsiteY354" fmla="*/ 1386 h 1939"/>
                    <a:gd name="connsiteX355" fmla="*/ 278 w 554"/>
                    <a:gd name="connsiteY355" fmla="*/ 1386 h 1939"/>
                    <a:gd name="connsiteX356" fmla="*/ 278 w 554"/>
                    <a:gd name="connsiteY356" fmla="*/ 1386 h 1939"/>
                    <a:gd name="connsiteX357" fmla="*/ 278 w 554"/>
                    <a:gd name="connsiteY357" fmla="*/ 1386 h 1939"/>
                    <a:gd name="connsiteX358" fmla="*/ 278 w 554"/>
                    <a:gd name="connsiteY358" fmla="*/ 1386 h 1939"/>
                    <a:gd name="connsiteX359" fmla="*/ 278 w 554"/>
                    <a:gd name="connsiteY359" fmla="*/ 1386 h 1939"/>
                    <a:gd name="connsiteX360" fmla="*/ 278 w 554"/>
                    <a:gd name="connsiteY360" fmla="*/ 1386 h 1939"/>
                    <a:gd name="connsiteX361" fmla="*/ 278 w 554"/>
                    <a:gd name="connsiteY361" fmla="*/ 1386 h 1939"/>
                    <a:gd name="connsiteX362" fmla="*/ 278 w 554"/>
                    <a:gd name="connsiteY362" fmla="*/ 1386 h 1939"/>
                    <a:gd name="connsiteX363" fmla="*/ 278 w 554"/>
                    <a:gd name="connsiteY363" fmla="*/ 1386 h 1939"/>
                    <a:gd name="connsiteX364" fmla="*/ 278 w 554"/>
                    <a:gd name="connsiteY364" fmla="*/ 1386 h 1939"/>
                    <a:gd name="connsiteX365" fmla="*/ 278 w 554"/>
                    <a:gd name="connsiteY365" fmla="*/ 1386 h 1939"/>
                    <a:gd name="connsiteX366" fmla="*/ 278 w 554"/>
                    <a:gd name="connsiteY366" fmla="*/ 1386 h 1939"/>
                    <a:gd name="connsiteX367" fmla="*/ 278 w 554"/>
                    <a:gd name="connsiteY367" fmla="*/ 1386 h 1939"/>
                    <a:gd name="connsiteX368" fmla="*/ 278 w 554"/>
                    <a:gd name="connsiteY368" fmla="*/ 1386 h 1939"/>
                    <a:gd name="connsiteX369" fmla="*/ 278 w 554"/>
                    <a:gd name="connsiteY369" fmla="*/ 1386 h 1939"/>
                    <a:gd name="connsiteX370" fmla="*/ 278 w 554"/>
                    <a:gd name="connsiteY370" fmla="*/ 1386 h 1939"/>
                    <a:gd name="connsiteX371" fmla="*/ 278 w 554"/>
                    <a:gd name="connsiteY371" fmla="*/ 1386 h 1939"/>
                    <a:gd name="connsiteX372" fmla="*/ 278 w 554"/>
                    <a:gd name="connsiteY372" fmla="*/ 1386 h 1939"/>
                    <a:gd name="connsiteX373" fmla="*/ 278 w 554"/>
                    <a:gd name="connsiteY373" fmla="*/ 1386 h 1939"/>
                    <a:gd name="connsiteX374" fmla="*/ 278 w 554"/>
                    <a:gd name="connsiteY374" fmla="*/ 1386 h 1939"/>
                    <a:gd name="connsiteX375" fmla="*/ 278 w 554"/>
                    <a:gd name="connsiteY375" fmla="*/ 1386 h 1939"/>
                    <a:gd name="connsiteX376" fmla="*/ 278 w 554"/>
                    <a:gd name="connsiteY376" fmla="*/ 1386 h 1939"/>
                    <a:gd name="connsiteX377" fmla="*/ 278 w 554"/>
                    <a:gd name="connsiteY377" fmla="*/ 1386 h 1939"/>
                    <a:gd name="connsiteX378" fmla="*/ 278 w 554"/>
                    <a:gd name="connsiteY378" fmla="*/ 1386 h 1939"/>
                    <a:gd name="connsiteX379" fmla="*/ 278 w 554"/>
                    <a:gd name="connsiteY379" fmla="*/ 1386 h 1939"/>
                    <a:gd name="connsiteX380" fmla="*/ 278 w 554"/>
                    <a:gd name="connsiteY380" fmla="*/ 1386 h 1939"/>
                    <a:gd name="connsiteX381" fmla="*/ 278 w 554"/>
                    <a:gd name="connsiteY381" fmla="*/ 1386 h 1939"/>
                    <a:gd name="connsiteX382" fmla="*/ 278 w 554"/>
                    <a:gd name="connsiteY382" fmla="*/ 1386 h 1939"/>
                    <a:gd name="connsiteX383" fmla="*/ 278 w 554"/>
                    <a:gd name="connsiteY383" fmla="*/ 1386 h 1939"/>
                    <a:gd name="connsiteX384" fmla="*/ 278 w 554"/>
                    <a:gd name="connsiteY384" fmla="*/ 1386 h 1939"/>
                    <a:gd name="connsiteX385" fmla="*/ 278 w 554"/>
                    <a:gd name="connsiteY385" fmla="*/ 1386 h 1939"/>
                    <a:gd name="connsiteX386" fmla="*/ 278 w 554"/>
                    <a:gd name="connsiteY386" fmla="*/ 1386 h 1939"/>
                    <a:gd name="connsiteX387" fmla="*/ 278 w 554"/>
                    <a:gd name="connsiteY387" fmla="*/ 1386 h 1939"/>
                    <a:gd name="connsiteX388" fmla="*/ 278 w 554"/>
                    <a:gd name="connsiteY388" fmla="*/ 1386 h 1939"/>
                    <a:gd name="connsiteX389" fmla="*/ 278 w 554"/>
                    <a:gd name="connsiteY389" fmla="*/ 1386 h 1939"/>
                    <a:gd name="connsiteX390" fmla="*/ 278 w 554"/>
                    <a:gd name="connsiteY390" fmla="*/ 1386 h 1939"/>
                    <a:gd name="connsiteX391" fmla="*/ 278 w 554"/>
                    <a:gd name="connsiteY391" fmla="*/ 1386 h 1939"/>
                    <a:gd name="connsiteX392" fmla="*/ 278 w 554"/>
                    <a:gd name="connsiteY392" fmla="*/ 1386 h 1939"/>
                    <a:gd name="connsiteX393" fmla="*/ 278 w 554"/>
                    <a:gd name="connsiteY393" fmla="*/ 1386 h 1939"/>
                    <a:gd name="connsiteX394" fmla="*/ 278 w 554"/>
                    <a:gd name="connsiteY394" fmla="*/ 1386 h 1939"/>
                    <a:gd name="connsiteX395" fmla="*/ 278 w 554"/>
                    <a:gd name="connsiteY395" fmla="*/ 1386 h 1939"/>
                    <a:gd name="connsiteX396" fmla="*/ 278 w 554"/>
                    <a:gd name="connsiteY396" fmla="*/ 1386 h 1939"/>
                    <a:gd name="connsiteX397" fmla="*/ 278 w 554"/>
                    <a:gd name="connsiteY397" fmla="*/ 1386 h 1939"/>
                    <a:gd name="connsiteX398" fmla="*/ 278 w 554"/>
                    <a:gd name="connsiteY398" fmla="*/ 1386 h 1939"/>
                    <a:gd name="connsiteX399" fmla="*/ 278 w 554"/>
                    <a:gd name="connsiteY399" fmla="*/ 1386 h 1939"/>
                    <a:gd name="connsiteX400" fmla="*/ 278 w 554"/>
                    <a:gd name="connsiteY400" fmla="*/ 1386 h 1939"/>
                    <a:gd name="connsiteX401" fmla="*/ 278 w 554"/>
                    <a:gd name="connsiteY401" fmla="*/ 1386 h 1939"/>
                    <a:gd name="connsiteX402" fmla="*/ 278 w 554"/>
                    <a:gd name="connsiteY402" fmla="*/ 1386 h 1939"/>
                    <a:gd name="connsiteX403" fmla="*/ 278 w 554"/>
                    <a:gd name="connsiteY403" fmla="*/ 1386 h 1939"/>
                    <a:gd name="connsiteX404" fmla="*/ 278 w 554"/>
                    <a:gd name="connsiteY404" fmla="*/ 1386 h 1939"/>
                    <a:gd name="connsiteX405" fmla="*/ 278 w 554"/>
                    <a:gd name="connsiteY405" fmla="*/ 1386 h 1939"/>
                    <a:gd name="connsiteX406" fmla="*/ 278 w 554"/>
                    <a:gd name="connsiteY406" fmla="*/ 1386 h 1939"/>
                    <a:gd name="connsiteX407" fmla="*/ 278 w 554"/>
                    <a:gd name="connsiteY407" fmla="*/ 1386 h 1939"/>
                    <a:gd name="connsiteX408" fmla="*/ 278 w 554"/>
                    <a:gd name="connsiteY408" fmla="*/ 1386 h 1939"/>
                    <a:gd name="connsiteX409" fmla="*/ 278 w 554"/>
                    <a:gd name="connsiteY409" fmla="*/ 1386 h 1939"/>
                    <a:gd name="connsiteX410" fmla="*/ 278 w 554"/>
                    <a:gd name="connsiteY410" fmla="*/ 1386 h 1939"/>
                    <a:gd name="connsiteX411" fmla="*/ 278 w 554"/>
                    <a:gd name="connsiteY411" fmla="*/ 1386 h 1939"/>
                    <a:gd name="connsiteX412" fmla="*/ 278 w 554"/>
                    <a:gd name="connsiteY412" fmla="*/ 1386 h 1939"/>
                    <a:gd name="connsiteX413" fmla="*/ 278 w 554"/>
                    <a:gd name="connsiteY413" fmla="*/ 1386 h 1939"/>
                    <a:gd name="connsiteX414" fmla="*/ 278 w 554"/>
                    <a:gd name="connsiteY414" fmla="*/ 1386 h 1939"/>
                    <a:gd name="connsiteX415" fmla="*/ 278 w 554"/>
                    <a:gd name="connsiteY415" fmla="*/ 1386 h 1939"/>
                    <a:gd name="connsiteX416" fmla="*/ 278 w 554"/>
                    <a:gd name="connsiteY416" fmla="*/ 1386 h 1939"/>
                    <a:gd name="connsiteX417" fmla="*/ 278 w 554"/>
                    <a:gd name="connsiteY417" fmla="*/ 1386 h 1939"/>
                    <a:gd name="connsiteX418" fmla="*/ 278 w 554"/>
                    <a:gd name="connsiteY418" fmla="*/ 1386 h 1939"/>
                    <a:gd name="connsiteX419" fmla="*/ 278 w 554"/>
                    <a:gd name="connsiteY419" fmla="*/ 1386 h 1939"/>
                    <a:gd name="connsiteX420" fmla="*/ 278 w 554"/>
                    <a:gd name="connsiteY420" fmla="*/ 1386 h 1939"/>
                    <a:gd name="connsiteX421" fmla="*/ 278 w 554"/>
                    <a:gd name="connsiteY421" fmla="*/ 1386 h 1939"/>
                    <a:gd name="connsiteX422" fmla="*/ 278 w 554"/>
                    <a:gd name="connsiteY422" fmla="*/ 1386 h 1939"/>
                    <a:gd name="connsiteX423" fmla="*/ 278 w 554"/>
                    <a:gd name="connsiteY423" fmla="*/ 1386 h 1939"/>
                    <a:gd name="connsiteX424" fmla="*/ 278 w 554"/>
                    <a:gd name="connsiteY424" fmla="*/ 1386 h 1939"/>
                    <a:gd name="connsiteX425" fmla="*/ 278 w 554"/>
                    <a:gd name="connsiteY425" fmla="*/ 1386 h 1939"/>
                    <a:gd name="connsiteX426" fmla="*/ 278 w 554"/>
                    <a:gd name="connsiteY426" fmla="*/ 1386 h 1939"/>
                    <a:gd name="connsiteX427" fmla="*/ 278 w 554"/>
                    <a:gd name="connsiteY427" fmla="*/ 1386 h 1939"/>
                    <a:gd name="connsiteX428" fmla="*/ 278 w 554"/>
                    <a:gd name="connsiteY428" fmla="*/ 1386 h 1939"/>
                    <a:gd name="connsiteX429" fmla="*/ 278 w 554"/>
                    <a:gd name="connsiteY429" fmla="*/ 1386 h 1939"/>
                    <a:gd name="connsiteX430" fmla="*/ 278 w 554"/>
                    <a:gd name="connsiteY430" fmla="*/ 1386 h 1939"/>
                    <a:gd name="connsiteX431" fmla="*/ 278 w 554"/>
                    <a:gd name="connsiteY431" fmla="*/ 1386 h 1939"/>
                    <a:gd name="connsiteX432" fmla="*/ 278 w 554"/>
                    <a:gd name="connsiteY432" fmla="*/ 1386 h 1939"/>
                    <a:gd name="connsiteX433" fmla="*/ 278 w 554"/>
                    <a:gd name="connsiteY433" fmla="*/ 1386 h 1939"/>
                    <a:gd name="connsiteX434" fmla="*/ 278 w 554"/>
                    <a:gd name="connsiteY434" fmla="*/ 1386 h 1939"/>
                    <a:gd name="connsiteX435" fmla="*/ 278 w 554"/>
                    <a:gd name="connsiteY435" fmla="*/ 1386 h 1939"/>
                    <a:gd name="connsiteX436" fmla="*/ 278 w 554"/>
                    <a:gd name="connsiteY436" fmla="*/ 1386 h 1939"/>
                    <a:gd name="connsiteX437" fmla="*/ 278 w 554"/>
                    <a:gd name="connsiteY437" fmla="*/ 1386 h 1939"/>
                    <a:gd name="connsiteX438" fmla="*/ 278 w 554"/>
                    <a:gd name="connsiteY438" fmla="*/ 1386 h 1939"/>
                    <a:gd name="connsiteX439" fmla="*/ 278 w 554"/>
                    <a:gd name="connsiteY439" fmla="*/ 1386 h 1939"/>
                    <a:gd name="connsiteX440" fmla="*/ 278 w 554"/>
                    <a:gd name="connsiteY440" fmla="*/ 1386 h 1939"/>
                    <a:gd name="connsiteX441" fmla="*/ 278 w 554"/>
                    <a:gd name="connsiteY441" fmla="*/ 1386 h 1939"/>
                    <a:gd name="connsiteX442" fmla="*/ 278 w 554"/>
                    <a:gd name="connsiteY442" fmla="*/ 1386 h 1939"/>
                    <a:gd name="connsiteX443" fmla="*/ 278 w 554"/>
                    <a:gd name="connsiteY443" fmla="*/ 1386 h 1939"/>
                    <a:gd name="connsiteX444" fmla="*/ 278 w 554"/>
                    <a:gd name="connsiteY444" fmla="*/ 1386 h 1939"/>
                    <a:gd name="connsiteX445" fmla="*/ 278 w 554"/>
                    <a:gd name="connsiteY445" fmla="*/ 1386 h 1939"/>
                    <a:gd name="connsiteX446" fmla="*/ 278 w 554"/>
                    <a:gd name="connsiteY446" fmla="*/ 1386 h 1939"/>
                    <a:gd name="connsiteX447" fmla="*/ 278 w 554"/>
                    <a:gd name="connsiteY447" fmla="*/ 1386 h 1939"/>
                    <a:gd name="connsiteX448" fmla="*/ 278 w 554"/>
                    <a:gd name="connsiteY448" fmla="*/ 1386 h 1939"/>
                    <a:gd name="connsiteX449" fmla="*/ 278 w 554"/>
                    <a:gd name="connsiteY449" fmla="*/ 1386 h 1939"/>
                    <a:gd name="connsiteX450" fmla="*/ 278 w 554"/>
                    <a:gd name="connsiteY450" fmla="*/ 1386 h 1939"/>
                    <a:gd name="connsiteX451" fmla="*/ 278 w 554"/>
                    <a:gd name="connsiteY451" fmla="*/ 1386 h 1939"/>
                    <a:gd name="connsiteX452" fmla="*/ 278 w 554"/>
                    <a:gd name="connsiteY452" fmla="*/ 1386 h 1939"/>
                    <a:gd name="connsiteX453" fmla="*/ 278 w 554"/>
                    <a:gd name="connsiteY453" fmla="*/ 1386 h 1939"/>
                    <a:gd name="connsiteX454" fmla="*/ 278 w 554"/>
                    <a:gd name="connsiteY454" fmla="*/ 1386 h 1939"/>
                    <a:gd name="connsiteX455" fmla="*/ 278 w 554"/>
                    <a:gd name="connsiteY455" fmla="*/ 1386 h 1939"/>
                    <a:gd name="connsiteX456" fmla="*/ 278 w 554"/>
                    <a:gd name="connsiteY456" fmla="*/ 1386 h 1939"/>
                    <a:gd name="connsiteX457" fmla="*/ 278 w 554"/>
                    <a:gd name="connsiteY457" fmla="*/ 1386 h 1939"/>
                    <a:gd name="connsiteX458" fmla="*/ 278 w 554"/>
                    <a:gd name="connsiteY458" fmla="*/ 1386 h 1939"/>
                    <a:gd name="connsiteX459" fmla="*/ 278 w 554"/>
                    <a:gd name="connsiteY459" fmla="*/ 1386 h 1939"/>
                    <a:gd name="connsiteX460" fmla="*/ 278 w 554"/>
                    <a:gd name="connsiteY460" fmla="*/ 1386 h 1939"/>
                    <a:gd name="connsiteX461" fmla="*/ 278 w 554"/>
                    <a:gd name="connsiteY461" fmla="*/ 1386 h 1939"/>
                    <a:gd name="connsiteX462" fmla="*/ 278 w 554"/>
                    <a:gd name="connsiteY462" fmla="*/ 1386 h 1939"/>
                    <a:gd name="connsiteX463" fmla="*/ 278 w 554"/>
                    <a:gd name="connsiteY463" fmla="*/ 1386 h 1939"/>
                    <a:gd name="connsiteX464" fmla="*/ 278 w 554"/>
                    <a:gd name="connsiteY464" fmla="*/ 1386 h 1939"/>
                    <a:gd name="connsiteX465" fmla="*/ 278 w 554"/>
                    <a:gd name="connsiteY465" fmla="*/ 1386 h 1939"/>
                    <a:gd name="connsiteX466" fmla="*/ 278 w 554"/>
                    <a:gd name="connsiteY466" fmla="*/ 1386 h 1939"/>
                    <a:gd name="connsiteX467" fmla="*/ 278 w 554"/>
                    <a:gd name="connsiteY467" fmla="*/ 1386 h 1939"/>
                    <a:gd name="connsiteX468" fmla="*/ 278 w 554"/>
                    <a:gd name="connsiteY468" fmla="*/ 1386 h 1939"/>
                    <a:gd name="connsiteX469" fmla="*/ 278 w 554"/>
                    <a:gd name="connsiteY469" fmla="*/ 1386 h 1939"/>
                    <a:gd name="connsiteX470" fmla="*/ 278 w 554"/>
                    <a:gd name="connsiteY470" fmla="*/ 1386 h 1939"/>
                    <a:gd name="connsiteX471" fmla="*/ 278 w 554"/>
                    <a:gd name="connsiteY471" fmla="*/ 1386 h 1939"/>
                    <a:gd name="connsiteX472" fmla="*/ 278 w 554"/>
                    <a:gd name="connsiteY472" fmla="*/ 1386 h 1939"/>
                    <a:gd name="connsiteX473" fmla="*/ 278 w 554"/>
                    <a:gd name="connsiteY473" fmla="*/ 1386 h 1939"/>
                    <a:gd name="connsiteX474" fmla="*/ 278 w 554"/>
                    <a:gd name="connsiteY474" fmla="*/ 1386 h 1939"/>
                    <a:gd name="connsiteX475" fmla="*/ 278 w 554"/>
                    <a:gd name="connsiteY475" fmla="*/ 1386 h 1939"/>
                    <a:gd name="connsiteX476" fmla="*/ 278 w 554"/>
                    <a:gd name="connsiteY476" fmla="*/ 1386 h 1939"/>
                    <a:gd name="connsiteX477" fmla="*/ 278 w 554"/>
                    <a:gd name="connsiteY477" fmla="*/ 1386 h 1939"/>
                    <a:gd name="connsiteX478" fmla="*/ 278 w 554"/>
                    <a:gd name="connsiteY478" fmla="*/ 1386 h 1939"/>
                    <a:gd name="connsiteX479" fmla="*/ 278 w 554"/>
                    <a:gd name="connsiteY479" fmla="*/ 1386 h 1939"/>
                    <a:gd name="connsiteX480" fmla="*/ 278 w 554"/>
                    <a:gd name="connsiteY480" fmla="*/ 1386 h 1939"/>
                    <a:gd name="connsiteX481" fmla="*/ 278 w 554"/>
                    <a:gd name="connsiteY481" fmla="*/ 1386 h 1939"/>
                    <a:gd name="connsiteX482" fmla="*/ 278 w 554"/>
                    <a:gd name="connsiteY482" fmla="*/ 1386 h 1939"/>
                    <a:gd name="connsiteX483" fmla="*/ 278 w 554"/>
                    <a:gd name="connsiteY483" fmla="*/ 1386 h 1939"/>
                    <a:gd name="connsiteX484" fmla="*/ 278 w 554"/>
                    <a:gd name="connsiteY484" fmla="*/ 1386 h 1939"/>
                    <a:gd name="connsiteX485" fmla="*/ 278 w 554"/>
                    <a:gd name="connsiteY485" fmla="*/ 1386 h 1939"/>
                    <a:gd name="connsiteX486" fmla="*/ 278 w 554"/>
                    <a:gd name="connsiteY486" fmla="*/ 1386 h 1939"/>
                    <a:gd name="connsiteX487" fmla="*/ 278 w 554"/>
                    <a:gd name="connsiteY487" fmla="*/ 1386 h 1939"/>
                    <a:gd name="connsiteX488" fmla="*/ 278 w 554"/>
                    <a:gd name="connsiteY488" fmla="*/ 1386 h 1939"/>
                    <a:gd name="connsiteX489" fmla="*/ 278 w 554"/>
                    <a:gd name="connsiteY489" fmla="*/ 1386 h 1939"/>
                    <a:gd name="connsiteX490" fmla="*/ 278 w 554"/>
                    <a:gd name="connsiteY490" fmla="*/ 1386 h 1939"/>
                    <a:gd name="connsiteX491" fmla="*/ 278 w 554"/>
                    <a:gd name="connsiteY491" fmla="*/ 1386 h 1939"/>
                    <a:gd name="connsiteX492" fmla="*/ 278 w 554"/>
                    <a:gd name="connsiteY492" fmla="*/ 1386 h 1939"/>
                    <a:gd name="connsiteX493" fmla="*/ 278 w 554"/>
                    <a:gd name="connsiteY493" fmla="*/ 1386 h 1939"/>
                    <a:gd name="connsiteX494" fmla="*/ 278 w 554"/>
                    <a:gd name="connsiteY494" fmla="*/ 1386 h 1939"/>
                    <a:gd name="connsiteX495" fmla="*/ 278 w 554"/>
                    <a:gd name="connsiteY495" fmla="*/ 1386 h 1939"/>
                    <a:gd name="connsiteX496" fmla="*/ 278 w 554"/>
                    <a:gd name="connsiteY496" fmla="*/ 1386 h 1939"/>
                    <a:gd name="connsiteX497" fmla="*/ 278 w 554"/>
                    <a:gd name="connsiteY497" fmla="*/ 1386 h 1939"/>
                    <a:gd name="connsiteX498" fmla="*/ 278 w 554"/>
                    <a:gd name="connsiteY498" fmla="*/ 1386 h 1939"/>
                    <a:gd name="connsiteX499" fmla="*/ 278 w 554"/>
                    <a:gd name="connsiteY499" fmla="*/ 1386 h 1939"/>
                    <a:gd name="connsiteX500" fmla="*/ 278 w 554"/>
                    <a:gd name="connsiteY500" fmla="*/ 1386 h 1939"/>
                    <a:gd name="connsiteX501" fmla="*/ 278 w 554"/>
                    <a:gd name="connsiteY501" fmla="*/ 1386 h 1939"/>
                    <a:gd name="connsiteX502" fmla="*/ 278 w 554"/>
                    <a:gd name="connsiteY502" fmla="*/ 1940 h 1939"/>
                    <a:gd name="connsiteX503" fmla="*/ 278 w 554"/>
                    <a:gd name="connsiteY503" fmla="*/ 1940 h 1939"/>
                    <a:gd name="connsiteX504" fmla="*/ 278 w 554"/>
                    <a:gd name="connsiteY504" fmla="*/ 1940 h 1939"/>
                    <a:gd name="connsiteX505" fmla="*/ 278 w 554"/>
                    <a:gd name="connsiteY505" fmla="*/ 1940 h 1939"/>
                    <a:gd name="connsiteX506" fmla="*/ 278 w 554"/>
                    <a:gd name="connsiteY506" fmla="*/ 1940 h 1939"/>
                    <a:gd name="connsiteX507" fmla="*/ 278 w 554"/>
                    <a:gd name="connsiteY507" fmla="*/ 1940 h 1939"/>
                    <a:gd name="connsiteX508" fmla="*/ 278 w 554"/>
                    <a:gd name="connsiteY508" fmla="*/ 1940 h 1939"/>
                    <a:gd name="connsiteX509" fmla="*/ 278 w 554"/>
                    <a:gd name="connsiteY509" fmla="*/ 1940 h 1939"/>
                    <a:gd name="connsiteX510" fmla="*/ 278 w 554"/>
                    <a:gd name="connsiteY510" fmla="*/ 1940 h 1939"/>
                    <a:gd name="connsiteX511" fmla="*/ 278 w 554"/>
                    <a:gd name="connsiteY511" fmla="*/ 1940 h 1939"/>
                    <a:gd name="connsiteX512" fmla="*/ 278 w 554"/>
                    <a:gd name="connsiteY512" fmla="*/ 1940 h 1939"/>
                    <a:gd name="connsiteX513" fmla="*/ 278 w 554"/>
                    <a:gd name="connsiteY513" fmla="*/ 1940 h 1939"/>
                    <a:gd name="connsiteX514" fmla="*/ 278 w 554"/>
                    <a:gd name="connsiteY514" fmla="*/ 1940 h 1939"/>
                    <a:gd name="connsiteX515" fmla="*/ 278 w 554"/>
                    <a:gd name="connsiteY515" fmla="*/ 1940 h 1939"/>
                    <a:gd name="connsiteX516" fmla="*/ 278 w 554"/>
                    <a:gd name="connsiteY516" fmla="*/ 1940 h 1939"/>
                    <a:gd name="connsiteX517" fmla="*/ 278 w 554"/>
                    <a:gd name="connsiteY517" fmla="*/ 1940 h 1939"/>
                    <a:gd name="connsiteX518" fmla="*/ 278 w 554"/>
                    <a:gd name="connsiteY518" fmla="*/ 1940 h 1939"/>
                    <a:gd name="connsiteX519" fmla="*/ 278 w 554"/>
                    <a:gd name="connsiteY519" fmla="*/ 1940 h 1939"/>
                    <a:gd name="connsiteX520" fmla="*/ 278 w 554"/>
                    <a:gd name="connsiteY520" fmla="*/ 1940 h 1939"/>
                    <a:gd name="connsiteX521" fmla="*/ 278 w 554"/>
                    <a:gd name="connsiteY521" fmla="*/ 1940 h 1939"/>
                    <a:gd name="connsiteX522" fmla="*/ 278 w 554"/>
                    <a:gd name="connsiteY522" fmla="*/ 1940 h 1939"/>
                    <a:gd name="connsiteX523" fmla="*/ 278 w 554"/>
                    <a:gd name="connsiteY523" fmla="*/ 1940 h 1939"/>
                    <a:gd name="connsiteX524" fmla="*/ 278 w 554"/>
                    <a:gd name="connsiteY524" fmla="*/ 1940 h 1939"/>
                    <a:gd name="connsiteX525" fmla="*/ 278 w 554"/>
                    <a:gd name="connsiteY525" fmla="*/ 1940 h 1939"/>
                    <a:gd name="connsiteX526" fmla="*/ 278 w 554"/>
                    <a:gd name="connsiteY526" fmla="*/ 1940 h 1939"/>
                    <a:gd name="connsiteX527" fmla="*/ 278 w 554"/>
                    <a:gd name="connsiteY527" fmla="*/ 1940 h 1939"/>
                    <a:gd name="connsiteX528" fmla="*/ 278 w 554"/>
                    <a:gd name="connsiteY528" fmla="*/ 1940 h 1939"/>
                    <a:gd name="connsiteX529" fmla="*/ 278 w 554"/>
                    <a:gd name="connsiteY529" fmla="*/ 1940 h 1939"/>
                    <a:gd name="connsiteX530" fmla="*/ 278 w 554"/>
                    <a:gd name="connsiteY530" fmla="*/ 1940 h 1939"/>
                    <a:gd name="connsiteX531" fmla="*/ 278 w 554"/>
                    <a:gd name="connsiteY531" fmla="*/ 1940 h 1939"/>
                    <a:gd name="connsiteX532" fmla="*/ 278 w 554"/>
                    <a:gd name="connsiteY532" fmla="*/ 1940 h 1939"/>
                    <a:gd name="connsiteX533" fmla="*/ 278 w 554"/>
                    <a:gd name="connsiteY533" fmla="*/ 1940 h 1939"/>
                    <a:gd name="connsiteX534" fmla="*/ 278 w 554"/>
                    <a:gd name="connsiteY534" fmla="*/ 1940 h 1939"/>
                    <a:gd name="connsiteX535" fmla="*/ 278 w 554"/>
                    <a:gd name="connsiteY535" fmla="*/ 1940 h 1939"/>
                    <a:gd name="connsiteX536" fmla="*/ 278 w 554"/>
                    <a:gd name="connsiteY536" fmla="*/ 1940 h 1939"/>
                    <a:gd name="connsiteX537" fmla="*/ 278 w 554"/>
                    <a:gd name="connsiteY537" fmla="*/ 1940 h 1939"/>
                    <a:gd name="connsiteX538" fmla="*/ 278 w 554"/>
                    <a:gd name="connsiteY538" fmla="*/ 1940 h 1939"/>
                    <a:gd name="connsiteX539" fmla="*/ 278 w 554"/>
                    <a:gd name="connsiteY539" fmla="*/ 1940 h 1939"/>
                    <a:gd name="connsiteX540" fmla="*/ 278 w 554"/>
                    <a:gd name="connsiteY540" fmla="*/ 1940 h 1939"/>
                    <a:gd name="connsiteX541" fmla="*/ 278 w 554"/>
                    <a:gd name="connsiteY541" fmla="*/ 1940 h 1939"/>
                    <a:gd name="connsiteX542" fmla="*/ 278 w 554"/>
                    <a:gd name="connsiteY542" fmla="*/ 1940 h 1939"/>
                    <a:gd name="connsiteX543" fmla="*/ 278 w 554"/>
                    <a:gd name="connsiteY543" fmla="*/ 1940 h 1939"/>
                    <a:gd name="connsiteX544" fmla="*/ 278 w 554"/>
                    <a:gd name="connsiteY544" fmla="*/ 1940 h 1939"/>
                    <a:gd name="connsiteX545" fmla="*/ 278 w 554"/>
                    <a:gd name="connsiteY545" fmla="*/ 1940 h 1939"/>
                    <a:gd name="connsiteX546" fmla="*/ 278 w 554"/>
                    <a:gd name="connsiteY546" fmla="*/ 1940 h 1939"/>
                    <a:gd name="connsiteX547" fmla="*/ 278 w 554"/>
                    <a:gd name="connsiteY547" fmla="*/ 1940 h 1939"/>
                    <a:gd name="connsiteX548" fmla="*/ 278 w 554"/>
                    <a:gd name="connsiteY548" fmla="*/ 1940 h 1939"/>
                    <a:gd name="connsiteX549" fmla="*/ 278 w 554"/>
                    <a:gd name="connsiteY549" fmla="*/ 1663 h 1939"/>
                    <a:gd name="connsiteX550" fmla="*/ 278 w 554"/>
                    <a:gd name="connsiteY550" fmla="*/ 1663 h 1939"/>
                    <a:gd name="connsiteX551" fmla="*/ 278 w 554"/>
                    <a:gd name="connsiteY551" fmla="*/ 1386 h 1939"/>
                    <a:gd name="connsiteX552" fmla="*/ 554 w 554"/>
                    <a:gd name="connsiteY552" fmla="*/ 1386 h 1939"/>
                    <a:gd name="connsiteX553" fmla="*/ 554 w 554"/>
                    <a:gd name="connsiteY553" fmla="*/ 1386 h 1939"/>
                    <a:gd name="connsiteX554" fmla="*/ 554 w 554"/>
                    <a:gd name="connsiteY554" fmla="*/ 1386 h 1939"/>
                    <a:gd name="connsiteX555" fmla="*/ 554 w 554"/>
                    <a:gd name="connsiteY555" fmla="*/ 1386 h 1939"/>
                    <a:gd name="connsiteX556" fmla="*/ 554 w 554"/>
                    <a:gd name="connsiteY556" fmla="*/ 1386 h 1939"/>
                    <a:gd name="connsiteX557" fmla="*/ 554 w 554"/>
                    <a:gd name="connsiteY557" fmla="*/ 1386 h 1939"/>
                    <a:gd name="connsiteX558" fmla="*/ 554 w 554"/>
                    <a:gd name="connsiteY558" fmla="*/ 1386 h 1939"/>
                    <a:gd name="connsiteX559" fmla="*/ 554 w 554"/>
                    <a:gd name="connsiteY559" fmla="*/ 1386 h 1939"/>
                    <a:gd name="connsiteX560" fmla="*/ 554 w 554"/>
                    <a:gd name="connsiteY560" fmla="*/ 1386 h 1939"/>
                    <a:gd name="connsiteX561" fmla="*/ 554 w 554"/>
                    <a:gd name="connsiteY561" fmla="*/ 1386 h 1939"/>
                    <a:gd name="connsiteX562" fmla="*/ 554 w 554"/>
                    <a:gd name="connsiteY562" fmla="*/ 1386 h 1939"/>
                    <a:gd name="connsiteX563" fmla="*/ 554 w 554"/>
                    <a:gd name="connsiteY563" fmla="*/ 1386 h 1939"/>
                    <a:gd name="connsiteX564" fmla="*/ 554 w 554"/>
                    <a:gd name="connsiteY564" fmla="*/ 1386 h 1939"/>
                    <a:gd name="connsiteX565" fmla="*/ 554 w 554"/>
                    <a:gd name="connsiteY565" fmla="*/ 1386 h 1939"/>
                    <a:gd name="connsiteX566" fmla="*/ 554 w 554"/>
                    <a:gd name="connsiteY566" fmla="*/ 1386 h 1939"/>
                    <a:gd name="connsiteX567" fmla="*/ 554 w 554"/>
                    <a:gd name="connsiteY567" fmla="*/ 1386 h 1939"/>
                    <a:gd name="connsiteX568" fmla="*/ 554 w 554"/>
                    <a:gd name="connsiteY568" fmla="*/ 1386 h 1939"/>
                    <a:gd name="connsiteX569" fmla="*/ 554 w 554"/>
                    <a:gd name="connsiteY569" fmla="*/ 1386 h 1939"/>
                    <a:gd name="connsiteX570" fmla="*/ 554 w 554"/>
                    <a:gd name="connsiteY570" fmla="*/ 1386 h 1939"/>
                    <a:gd name="connsiteX571" fmla="*/ 554 w 554"/>
                    <a:gd name="connsiteY571" fmla="*/ 1386 h 1939"/>
                    <a:gd name="connsiteX572" fmla="*/ 0 w 554"/>
                    <a:gd name="connsiteY572" fmla="*/ 1386 h 1939"/>
                    <a:gd name="connsiteX573" fmla="*/ 0 w 554"/>
                    <a:gd name="connsiteY573" fmla="*/ 1386 h 1939"/>
                    <a:gd name="connsiteX574" fmla="*/ 0 w 554"/>
                    <a:gd name="connsiteY574" fmla="*/ 1386 h 1939"/>
                    <a:gd name="connsiteX575" fmla="*/ 0 w 554"/>
                    <a:gd name="connsiteY575" fmla="*/ 1386 h 1939"/>
                    <a:gd name="connsiteX576" fmla="*/ 0 w 554"/>
                    <a:gd name="connsiteY576" fmla="*/ 1386 h 1939"/>
                    <a:gd name="connsiteX577" fmla="*/ 0 w 554"/>
                    <a:gd name="connsiteY577" fmla="*/ 1386 h 1939"/>
                    <a:gd name="connsiteX578" fmla="*/ 0 w 554"/>
                    <a:gd name="connsiteY578" fmla="*/ 1386 h 1939"/>
                    <a:gd name="connsiteX579" fmla="*/ 0 w 554"/>
                    <a:gd name="connsiteY579" fmla="*/ 1386 h 1939"/>
                    <a:gd name="connsiteX580" fmla="*/ 0 w 554"/>
                    <a:gd name="connsiteY580" fmla="*/ 1386 h 1939"/>
                    <a:gd name="connsiteX581" fmla="*/ 0 w 554"/>
                    <a:gd name="connsiteY581" fmla="*/ 1386 h 1939"/>
                    <a:gd name="connsiteX582" fmla="*/ 0 w 554"/>
                    <a:gd name="connsiteY582" fmla="*/ 1386 h 1939"/>
                    <a:gd name="connsiteX583" fmla="*/ 0 w 554"/>
                    <a:gd name="connsiteY583" fmla="*/ 1386 h 1939"/>
                    <a:gd name="connsiteX584" fmla="*/ 0 w 554"/>
                    <a:gd name="connsiteY584" fmla="*/ 1386 h 1939"/>
                    <a:gd name="connsiteX585" fmla="*/ 0 w 554"/>
                    <a:gd name="connsiteY585" fmla="*/ 1386 h 1939"/>
                    <a:gd name="connsiteX586" fmla="*/ 0 w 554"/>
                    <a:gd name="connsiteY586" fmla="*/ 1386 h 1939"/>
                    <a:gd name="connsiteX587" fmla="*/ 0 w 554"/>
                    <a:gd name="connsiteY587" fmla="*/ 1386 h 1939"/>
                    <a:gd name="connsiteX588" fmla="*/ 0 w 554"/>
                    <a:gd name="connsiteY588" fmla="*/ 1386 h 1939"/>
                    <a:gd name="connsiteX589" fmla="*/ 0 w 554"/>
                    <a:gd name="connsiteY589" fmla="*/ 1386 h 1939"/>
                    <a:gd name="connsiteX590" fmla="*/ 0 w 554"/>
                    <a:gd name="connsiteY590" fmla="*/ 1386 h 1939"/>
                    <a:gd name="connsiteX591" fmla="*/ 0 w 554"/>
                    <a:gd name="connsiteY591" fmla="*/ 1386 h 1939"/>
                    <a:gd name="connsiteX592" fmla="*/ 0 w 554"/>
                    <a:gd name="connsiteY592" fmla="*/ 1386 h 1939"/>
                    <a:gd name="connsiteX593" fmla="*/ 0 w 554"/>
                    <a:gd name="connsiteY593" fmla="*/ 1386 h 1939"/>
                    <a:gd name="connsiteX594" fmla="*/ 0 w 554"/>
                    <a:gd name="connsiteY594" fmla="*/ 1386 h 1939"/>
                    <a:gd name="connsiteX595" fmla="*/ 0 w 554"/>
                    <a:gd name="connsiteY595" fmla="*/ 1386 h 1939"/>
                    <a:gd name="connsiteX596" fmla="*/ 0 w 554"/>
                    <a:gd name="connsiteY596" fmla="*/ 1386 h 1939"/>
                    <a:gd name="connsiteX597" fmla="*/ 0 w 554"/>
                    <a:gd name="connsiteY597" fmla="*/ 1386 h 1939"/>
                    <a:gd name="connsiteX598" fmla="*/ 0 w 554"/>
                    <a:gd name="connsiteY598" fmla="*/ 1386 h 1939"/>
                    <a:gd name="connsiteX599" fmla="*/ 0 w 554"/>
                    <a:gd name="connsiteY599" fmla="*/ 1386 h 1939"/>
                    <a:gd name="connsiteX600" fmla="*/ 0 w 554"/>
                    <a:gd name="connsiteY600" fmla="*/ 1386 h 1939"/>
                    <a:gd name="connsiteX601" fmla="*/ 0 w 554"/>
                    <a:gd name="connsiteY601" fmla="*/ 1386 h 1939"/>
                    <a:gd name="connsiteX602" fmla="*/ 0 w 554"/>
                    <a:gd name="connsiteY602" fmla="*/ 1386 h 1939"/>
                    <a:gd name="connsiteX603" fmla="*/ 0 w 554"/>
                    <a:gd name="connsiteY603" fmla="*/ 831 h 1939"/>
                    <a:gd name="connsiteX604" fmla="*/ 0 w 554"/>
                    <a:gd name="connsiteY604" fmla="*/ 831 h 1939"/>
                    <a:gd name="connsiteX605" fmla="*/ 0 w 554"/>
                    <a:gd name="connsiteY605" fmla="*/ 831 h 1939"/>
                    <a:gd name="connsiteX606" fmla="*/ 0 w 554"/>
                    <a:gd name="connsiteY606" fmla="*/ 831 h 1939"/>
                    <a:gd name="connsiteX607" fmla="*/ 0 w 554"/>
                    <a:gd name="connsiteY607" fmla="*/ 831 h 1939"/>
                    <a:gd name="connsiteX608" fmla="*/ 0 w 554"/>
                    <a:gd name="connsiteY608" fmla="*/ 831 h 1939"/>
                    <a:gd name="connsiteX609" fmla="*/ 0 w 554"/>
                    <a:gd name="connsiteY609" fmla="*/ 831 h 1939"/>
                    <a:gd name="connsiteX610" fmla="*/ 0 w 554"/>
                    <a:gd name="connsiteY610" fmla="*/ 831 h 1939"/>
                    <a:gd name="connsiteX611" fmla="*/ 0 w 554"/>
                    <a:gd name="connsiteY611" fmla="*/ 831 h 1939"/>
                    <a:gd name="connsiteX612" fmla="*/ 0 w 554"/>
                    <a:gd name="connsiteY612" fmla="*/ 831 h 1939"/>
                    <a:gd name="connsiteX613" fmla="*/ 0 w 554"/>
                    <a:gd name="connsiteY613" fmla="*/ 831 h 1939"/>
                    <a:gd name="connsiteX614" fmla="*/ 0 w 554"/>
                    <a:gd name="connsiteY614" fmla="*/ 831 h 1939"/>
                    <a:gd name="connsiteX615" fmla="*/ 0 w 554"/>
                    <a:gd name="connsiteY615" fmla="*/ 831 h 1939"/>
                    <a:gd name="connsiteX616" fmla="*/ 0 w 554"/>
                    <a:gd name="connsiteY616" fmla="*/ 831 h 1939"/>
                    <a:gd name="connsiteX617" fmla="*/ 0 w 554"/>
                    <a:gd name="connsiteY617" fmla="*/ 831 h 1939"/>
                    <a:gd name="connsiteX618" fmla="*/ 0 w 554"/>
                    <a:gd name="connsiteY618" fmla="*/ 831 h 1939"/>
                    <a:gd name="connsiteX619" fmla="*/ 0 w 554"/>
                    <a:gd name="connsiteY619" fmla="*/ 831 h 1939"/>
                    <a:gd name="connsiteX620" fmla="*/ 0 w 554"/>
                    <a:gd name="connsiteY620" fmla="*/ 831 h 1939"/>
                    <a:gd name="connsiteX621" fmla="*/ 0 w 554"/>
                    <a:gd name="connsiteY621" fmla="*/ 831 h 1939"/>
                    <a:gd name="connsiteX622" fmla="*/ 0 w 554"/>
                    <a:gd name="connsiteY622" fmla="*/ 831 h 1939"/>
                    <a:gd name="connsiteX623" fmla="*/ 0 w 554"/>
                    <a:gd name="connsiteY623" fmla="*/ 831 h 1939"/>
                    <a:gd name="connsiteX624" fmla="*/ 0 w 554"/>
                    <a:gd name="connsiteY624" fmla="*/ 831 h 1939"/>
                    <a:gd name="connsiteX625" fmla="*/ 0 w 554"/>
                    <a:gd name="connsiteY625" fmla="*/ 831 h 1939"/>
                    <a:gd name="connsiteX626" fmla="*/ 0 w 554"/>
                    <a:gd name="connsiteY626" fmla="*/ 831 h 1939"/>
                    <a:gd name="connsiteX627" fmla="*/ 0 w 554"/>
                    <a:gd name="connsiteY627" fmla="*/ 831 h 1939"/>
                    <a:gd name="connsiteX628" fmla="*/ 0 w 554"/>
                    <a:gd name="connsiteY628" fmla="*/ 831 h 1939"/>
                    <a:gd name="connsiteX629" fmla="*/ 0 w 554"/>
                    <a:gd name="connsiteY629" fmla="*/ 831 h 1939"/>
                    <a:gd name="connsiteX630" fmla="*/ 0 w 554"/>
                    <a:gd name="connsiteY630" fmla="*/ 831 h 1939"/>
                    <a:gd name="connsiteX631" fmla="*/ 0 w 554"/>
                    <a:gd name="connsiteY631" fmla="*/ 831 h 1939"/>
                    <a:gd name="connsiteX632" fmla="*/ 0 w 554"/>
                    <a:gd name="connsiteY632" fmla="*/ 831 h 1939"/>
                    <a:gd name="connsiteX633" fmla="*/ 0 w 554"/>
                    <a:gd name="connsiteY633" fmla="*/ 554 h 1939"/>
                    <a:gd name="connsiteX634" fmla="*/ 0 w 554"/>
                    <a:gd name="connsiteY634" fmla="*/ 554 h 1939"/>
                    <a:gd name="connsiteX635" fmla="*/ 0 w 554"/>
                    <a:gd name="connsiteY635" fmla="*/ 554 h 1939"/>
                    <a:gd name="connsiteX636" fmla="*/ 0 w 554"/>
                    <a:gd name="connsiteY636" fmla="*/ 554 h 1939"/>
                    <a:gd name="connsiteX637" fmla="*/ 0 w 554"/>
                    <a:gd name="connsiteY637" fmla="*/ 554 h 1939"/>
                    <a:gd name="connsiteX638" fmla="*/ 0 w 554"/>
                    <a:gd name="connsiteY638" fmla="*/ 554 h 1939"/>
                    <a:gd name="connsiteX639" fmla="*/ 0 w 554"/>
                    <a:gd name="connsiteY639" fmla="*/ 554 h 1939"/>
                    <a:gd name="connsiteX640" fmla="*/ 0 w 554"/>
                    <a:gd name="connsiteY640" fmla="*/ 554 h 1939"/>
                    <a:gd name="connsiteX641" fmla="*/ 0 w 554"/>
                    <a:gd name="connsiteY641" fmla="*/ 554 h 1939"/>
                    <a:gd name="connsiteX642" fmla="*/ 0 w 554"/>
                    <a:gd name="connsiteY642" fmla="*/ 554 h 1939"/>
                    <a:gd name="connsiteX643" fmla="*/ 0 w 554"/>
                    <a:gd name="connsiteY643" fmla="*/ 554 h 1939"/>
                    <a:gd name="connsiteX644" fmla="*/ 0 w 554"/>
                    <a:gd name="connsiteY644" fmla="*/ 554 h 1939"/>
                    <a:gd name="connsiteX645" fmla="*/ 0 w 554"/>
                    <a:gd name="connsiteY645" fmla="*/ 554 h 1939"/>
                    <a:gd name="connsiteX646" fmla="*/ 0 w 554"/>
                    <a:gd name="connsiteY646" fmla="*/ 554 h 1939"/>
                    <a:gd name="connsiteX647" fmla="*/ 0 w 554"/>
                    <a:gd name="connsiteY647" fmla="*/ 554 h 1939"/>
                    <a:gd name="connsiteX648" fmla="*/ 0 w 554"/>
                    <a:gd name="connsiteY648" fmla="*/ 554 h 1939"/>
                    <a:gd name="connsiteX649" fmla="*/ 0 w 554"/>
                    <a:gd name="connsiteY649" fmla="*/ 554 h 1939"/>
                    <a:gd name="connsiteX650" fmla="*/ 0 w 554"/>
                    <a:gd name="connsiteY650" fmla="*/ 554 h 1939"/>
                    <a:gd name="connsiteX651" fmla="*/ 554 w 554"/>
                    <a:gd name="connsiteY651" fmla="*/ 554 h 1939"/>
                    <a:gd name="connsiteX652" fmla="*/ 554 w 554"/>
                    <a:gd name="connsiteY652" fmla="*/ 554 h 1939"/>
                    <a:gd name="connsiteX653" fmla="*/ 554 w 554"/>
                    <a:gd name="connsiteY653" fmla="*/ 554 h 1939"/>
                    <a:gd name="connsiteX654" fmla="*/ 554 w 554"/>
                    <a:gd name="connsiteY654" fmla="*/ 554 h 1939"/>
                    <a:gd name="connsiteX655" fmla="*/ 554 w 554"/>
                    <a:gd name="connsiteY655" fmla="*/ 554 h 1939"/>
                    <a:gd name="connsiteX656" fmla="*/ 554 w 554"/>
                    <a:gd name="connsiteY656" fmla="*/ 554 h 1939"/>
                    <a:gd name="connsiteX657" fmla="*/ 554 w 554"/>
                    <a:gd name="connsiteY657" fmla="*/ 554 h 1939"/>
                    <a:gd name="connsiteX658" fmla="*/ 554 w 554"/>
                    <a:gd name="connsiteY658" fmla="*/ 554 h 1939"/>
                    <a:gd name="connsiteX659" fmla="*/ 554 w 554"/>
                    <a:gd name="connsiteY659" fmla="*/ 554 h 1939"/>
                    <a:gd name="connsiteX660" fmla="*/ 554 w 554"/>
                    <a:gd name="connsiteY660" fmla="*/ 554 h 1939"/>
                    <a:gd name="connsiteX661" fmla="*/ 554 w 554"/>
                    <a:gd name="connsiteY661" fmla="*/ 554 h 1939"/>
                    <a:gd name="connsiteX662" fmla="*/ 554 w 554"/>
                    <a:gd name="connsiteY662" fmla="*/ 554 h 1939"/>
                    <a:gd name="connsiteX663" fmla="*/ 554 w 554"/>
                    <a:gd name="connsiteY663" fmla="*/ 554 h 1939"/>
                    <a:gd name="connsiteX664" fmla="*/ 554 w 554"/>
                    <a:gd name="connsiteY664" fmla="*/ 554 h 1939"/>
                    <a:gd name="connsiteX665" fmla="*/ 554 w 554"/>
                    <a:gd name="connsiteY665" fmla="*/ 554 h 1939"/>
                    <a:gd name="connsiteX666" fmla="*/ 554 w 554"/>
                    <a:gd name="connsiteY666" fmla="*/ 554 h 1939"/>
                    <a:gd name="connsiteX667" fmla="*/ 554 w 554"/>
                    <a:gd name="connsiteY667" fmla="*/ 554 h 1939"/>
                    <a:gd name="connsiteX668" fmla="*/ 554 w 554"/>
                    <a:gd name="connsiteY668" fmla="*/ 554 h 1939"/>
                    <a:gd name="connsiteX669" fmla="*/ 554 w 554"/>
                    <a:gd name="connsiteY669" fmla="*/ 554 h 1939"/>
                    <a:gd name="connsiteX670" fmla="*/ 554 w 554"/>
                    <a:gd name="connsiteY670" fmla="*/ 554 h 1939"/>
                    <a:gd name="connsiteX671" fmla="*/ 554 w 554"/>
                    <a:gd name="connsiteY671" fmla="*/ 554 h 1939"/>
                    <a:gd name="connsiteX672" fmla="*/ 554 w 554"/>
                    <a:gd name="connsiteY672" fmla="*/ 554 h 1939"/>
                    <a:gd name="connsiteX673" fmla="*/ 554 w 554"/>
                    <a:gd name="connsiteY673" fmla="*/ 554 h 1939"/>
                    <a:gd name="connsiteX674" fmla="*/ 554 w 554"/>
                    <a:gd name="connsiteY674" fmla="*/ 554 h 1939"/>
                    <a:gd name="connsiteX675" fmla="*/ 554 w 554"/>
                    <a:gd name="connsiteY675" fmla="*/ 554 h 1939"/>
                    <a:gd name="connsiteX676" fmla="*/ 554 w 554"/>
                    <a:gd name="connsiteY676" fmla="*/ 554 h 1939"/>
                    <a:gd name="connsiteX677" fmla="*/ 554 w 554"/>
                    <a:gd name="connsiteY677" fmla="*/ 554 h 1939"/>
                    <a:gd name="connsiteX678" fmla="*/ 554 w 554"/>
                    <a:gd name="connsiteY678" fmla="*/ 554 h 1939"/>
                    <a:gd name="connsiteX679" fmla="*/ 554 w 554"/>
                    <a:gd name="connsiteY679" fmla="*/ 554 h 1939"/>
                    <a:gd name="connsiteX680" fmla="*/ 554 w 554"/>
                    <a:gd name="connsiteY680" fmla="*/ 554 h 1939"/>
                    <a:gd name="connsiteX681" fmla="*/ 554 w 554"/>
                    <a:gd name="connsiteY681" fmla="*/ 554 h 1939"/>
                    <a:gd name="connsiteX682" fmla="*/ 554 w 554"/>
                    <a:gd name="connsiteY682" fmla="*/ 554 h 1939"/>
                    <a:gd name="connsiteX683" fmla="*/ 554 w 554"/>
                    <a:gd name="connsiteY683" fmla="*/ 554 h 1939"/>
                    <a:gd name="connsiteX684" fmla="*/ 554 w 554"/>
                    <a:gd name="connsiteY684" fmla="*/ 554 h 1939"/>
                    <a:gd name="connsiteX685" fmla="*/ 554 w 554"/>
                    <a:gd name="connsiteY685" fmla="*/ 554 h 1939"/>
                    <a:gd name="connsiteX686" fmla="*/ 554 w 554"/>
                    <a:gd name="connsiteY686" fmla="*/ 554 h 1939"/>
                    <a:gd name="connsiteX687" fmla="*/ 554 w 554"/>
                    <a:gd name="connsiteY687" fmla="*/ 554 h 1939"/>
                    <a:gd name="connsiteX688" fmla="*/ 554 w 554"/>
                    <a:gd name="connsiteY688" fmla="*/ 554 h 1939"/>
                    <a:gd name="connsiteX689" fmla="*/ 554 w 554"/>
                    <a:gd name="connsiteY689" fmla="*/ 554 h 1939"/>
                    <a:gd name="connsiteX690" fmla="*/ 554 w 554"/>
                    <a:gd name="connsiteY690" fmla="*/ 554 h 1939"/>
                    <a:gd name="connsiteX691" fmla="*/ 554 w 554"/>
                    <a:gd name="connsiteY691" fmla="*/ 554 h 1939"/>
                    <a:gd name="connsiteX692" fmla="*/ 554 w 554"/>
                    <a:gd name="connsiteY692" fmla="*/ 554 h 1939"/>
                    <a:gd name="connsiteX693" fmla="*/ 554 w 554"/>
                    <a:gd name="connsiteY693" fmla="*/ 554 h 1939"/>
                    <a:gd name="connsiteX694" fmla="*/ 554 w 554"/>
                    <a:gd name="connsiteY694" fmla="*/ 554 h 1939"/>
                    <a:gd name="connsiteX695" fmla="*/ 554 w 554"/>
                    <a:gd name="connsiteY695" fmla="*/ 554 h 1939"/>
                    <a:gd name="connsiteX696" fmla="*/ 554 w 554"/>
                    <a:gd name="connsiteY696" fmla="*/ 554 h 1939"/>
                    <a:gd name="connsiteX697" fmla="*/ 554 w 554"/>
                    <a:gd name="connsiteY697" fmla="*/ 554 h 1939"/>
                    <a:gd name="connsiteX698" fmla="*/ 554 w 554"/>
                    <a:gd name="connsiteY698" fmla="*/ 554 h 1939"/>
                    <a:gd name="connsiteX699" fmla="*/ 554 w 554"/>
                    <a:gd name="connsiteY699" fmla="*/ 554 h 1939"/>
                    <a:gd name="connsiteX700" fmla="*/ 554 w 554"/>
                    <a:gd name="connsiteY700" fmla="*/ 554 h 1939"/>
                    <a:gd name="connsiteX701" fmla="*/ 554 w 554"/>
                    <a:gd name="connsiteY701" fmla="*/ 554 h 1939"/>
                    <a:gd name="connsiteX702" fmla="*/ 554 w 554"/>
                    <a:gd name="connsiteY702" fmla="*/ 554 h 1939"/>
                    <a:gd name="connsiteX703" fmla="*/ 554 w 554"/>
                    <a:gd name="connsiteY703" fmla="*/ 554 h 1939"/>
                    <a:gd name="connsiteX704" fmla="*/ 554 w 554"/>
                    <a:gd name="connsiteY704" fmla="*/ 554 h 1939"/>
                    <a:gd name="connsiteX705" fmla="*/ 554 w 554"/>
                    <a:gd name="connsiteY705" fmla="*/ 554 h 1939"/>
                    <a:gd name="connsiteX706" fmla="*/ 554 w 554"/>
                    <a:gd name="connsiteY706" fmla="*/ 554 h 1939"/>
                    <a:gd name="connsiteX707" fmla="*/ 554 w 554"/>
                    <a:gd name="connsiteY707" fmla="*/ 554 h 1939"/>
                    <a:gd name="connsiteX708" fmla="*/ 554 w 554"/>
                    <a:gd name="connsiteY708" fmla="*/ 554 h 1939"/>
                    <a:gd name="connsiteX709" fmla="*/ 554 w 554"/>
                    <a:gd name="connsiteY709" fmla="*/ 554 h 1939"/>
                    <a:gd name="connsiteX710" fmla="*/ 554 w 554"/>
                    <a:gd name="connsiteY710" fmla="*/ 554 h 1939"/>
                    <a:gd name="connsiteX711" fmla="*/ 554 w 554"/>
                    <a:gd name="connsiteY711" fmla="*/ 554 h 1939"/>
                    <a:gd name="connsiteX712" fmla="*/ 554 w 554"/>
                    <a:gd name="connsiteY712" fmla="*/ 554 h 1939"/>
                    <a:gd name="connsiteX713" fmla="*/ 554 w 554"/>
                    <a:gd name="connsiteY713" fmla="*/ 554 h 1939"/>
                    <a:gd name="connsiteX714" fmla="*/ 554 w 554"/>
                    <a:gd name="connsiteY714" fmla="*/ 554 h 1939"/>
                    <a:gd name="connsiteX715" fmla="*/ 554 w 554"/>
                    <a:gd name="connsiteY715" fmla="*/ 554 h 1939"/>
                    <a:gd name="connsiteX716" fmla="*/ 554 w 554"/>
                    <a:gd name="connsiteY716" fmla="*/ 554 h 1939"/>
                    <a:gd name="connsiteX717" fmla="*/ 554 w 554"/>
                    <a:gd name="connsiteY717" fmla="*/ 554 h 1939"/>
                    <a:gd name="connsiteX718" fmla="*/ 554 w 554"/>
                    <a:gd name="connsiteY718" fmla="*/ 554 h 1939"/>
                    <a:gd name="connsiteX719" fmla="*/ 554 w 554"/>
                    <a:gd name="connsiteY719" fmla="*/ 554 h 1939"/>
                    <a:gd name="connsiteX720" fmla="*/ 554 w 554"/>
                    <a:gd name="connsiteY720" fmla="*/ 554 h 1939"/>
                    <a:gd name="connsiteX721" fmla="*/ 554 w 554"/>
                    <a:gd name="connsiteY721" fmla="*/ 554 h 1939"/>
                    <a:gd name="connsiteX722" fmla="*/ 554 w 554"/>
                    <a:gd name="connsiteY722" fmla="*/ 554 h 1939"/>
                    <a:gd name="connsiteX723" fmla="*/ 554 w 554"/>
                    <a:gd name="connsiteY723" fmla="*/ 554 h 1939"/>
                    <a:gd name="connsiteX724" fmla="*/ 554 w 554"/>
                    <a:gd name="connsiteY724" fmla="*/ 554 h 1939"/>
                    <a:gd name="connsiteX725" fmla="*/ 554 w 554"/>
                    <a:gd name="connsiteY725" fmla="*/ 554 h 1939"/>
                    <a:gd name="connsiteX726" fmla="*/ 554 w 554"/>
                    <a:gd name="connsiteY726" fmla="*/ 554 h 1939"/>
                    <a:gd name="connsiteX727" fmla="*/ 554 w 554"/>
                    <a:gd name="connsiteY727" fmla="*/ 554 h 1939"/>
                    <a:gd name="connsiteX728" fmla="*/ 554 w 554"/>
                    <a:gd name="connsiteY728" fmla="*/ 554 h 1939"/>
                    <a:gd name="connsiteX729" fmla="*/ 554 w 554"/>
                    <a:gd name="connsiteY729" fmla="*/ 554 h 1939"/>
                    <a:gd name="connsiteX730" fmla="*/ 554 w 554"/>
                    <a:gd name="connsiteY730" fmla="*/ 554 h 1939"/>
                    <a:gd name="connsiteX731" fmla="*/ 554 w 554"/>
                    <a:gd name="connsiteY731" fmla="*/ 554 h 1939"/>
                    <a:gd name="connsiteX732" fmla="*/ 554 w 554"/>
                    <a:gd name="connsiteY732" fmla="*/ 554 h 1939"/>
                    <a:gd name="connsiteX733" fmla="*/ 554 w 554"/>
                    <a:gd name="connsiteY733" fmla="*/ 554 h 1939"/>
                    <a:gd name="connsiteX734" fmla="*/ 554 w 554"/>
                    <a:gd name="connsiteY734" fmla="*/ 554 h 1939"/>
                    <a:gd name="connsiteX735" fmla="*/ 554 w 554"/>
                    <a:gd name="connsiteY735" fmla="*/ 554 h 1939"/>
                    <a:gd name="connsiteX736" fmla="*/ 554 w 554"/>
                    <a:gd name="connsiteY736" fmla="*/ 554 h 1939"/>
                    <a:gd name="connsiteX737" fmla="*/ 554 w 554"/>
                    <a:gd name="connsiteY737" fmla="*/ 554 h 1939"/>
                    <a:gd name="connsiteX738" fmla="*/ 554 w 554"/>
                    <a:gd name="connsiteY738" fmla="*/ 554 h 1939"/>
                    <a:gd name="connsiteX739" fmla="*/ 554 w 554"/>
                    <a:gd name="connsiteY739" fmla="*/ 554 h 1939"/>
                    <a:gd name="connsiteX740" fmla="*/ 554 w 554"/>
                    <a:gd name="connsiteY740" fmla="*/ 554 h 1939"/>
                    <a:gd name="connsiteX741" fmla="*/ 554 w 554"/>
                    <a:gd name="connsiteY741" fmla="*/ 554 h 1939"/>
                    <a:gd name="connsiteX742" fmla="*/ 554 w 554"/>
                    <a:gd name="connsiteY742" fmla="*/ 554 h 1939"/>
                    <a:gd name="connsiteX743" fmla="*/ 554 w 554"/>
                    <a:gd name="connsiteY743" fmla="*/ 554 h 1939"/>
                    <a:gd name="connsiteX744" fmla="*/ 554 w 554"/>
                    <a:gd name="connsiteY744" fmla="*/ 554 h 1939"/>
                    <a:gd name="connsiteX745" fmla="*/ 554 w 554"/>
                    <a:gd name="connsiteY745" fmla="*/ 554 h 1939"/>
                    <a:gd name="connsiteX746" fmla="*/ 554 w 554"/>
                    <a:gd name="connsiteY746" fmla="*/ 554 h 1939"/>
                    <a:gd name="connsiteX747" fmla="*/ 554 w 554"/>
                    <a:gd name="connsiteY747" fmla="*/ 554 h 1939"/>
                    <a:gd name="connsiteX748" fmla="*/ 554 w 554"/>
                    <a:gd name="connsiteY748" fmla="*/ 554 h 1939"/>
                    <a:gd name="connsiteX749" fmla="*/ 554 w 554"/>
                    <a:gd name="connsiteY749" fmla="*/ 554 h 1939"/>
                    <a:gd name="connsiteX750" fmla="*/ 554 w 554"/>
                    <a:gd name="connsiteY750" fmla="*/ 554 h 1939"/>
                    <a:gd name="connsiteX751" fmla="*/ 554 w 554"/>
                    <a:gd name="connsiteY751" fmla="*/ 554 h 1939"/>
                    <a:gd name="connsiteX752" fmla="*/ 554 w 554"/>
                    <a:gd name="connsiteY752" fmla="*/ 554 h 1939"/>
                    <a:gd name="connsiteX753" fmla="*/ 554 w 554"/>
                    <a:gd name="connsiteY753" fmla="*/ 554 h 1939"/>
                    <a:gd name="connsiteX754" fmla="*/ 554 w 554"/>
                    <a:gd name="connsiteY754" fmla="*/ 554 h 1939"/>
                    <a:gd name="connsiteX755" fmla="*/ 554 w 554"/>
                    <a:gd name="connsiteY755" fmla="*/ 554 h 1939"/>
                    <a:gd name="connsiteX756" fmla="*/ 554 w 554"/>
                    <a:gd name="connsiteY756" fmla="*/ 554 h 1939"/>
                    <a:gd name="connsiteX757" fmla="*/ 554 w 554"/>
                    <a:gd name="connsiteY757" fmla="*/ 554 h 1939"/>
                    <a:gd name="connsiteX758" fmla="*/ 554 w 554"/>
                    <a:gd name="connsiteY758" fmla="*/ 554 h 1939"/>
                    <a:gd name="connsiteX759" fmla="*/ 554 w 554"/>
                    <a:gd name="connsiteY759" fmla="*/ 554 h 1939"/>
                    <a:gd name="connsiteX760" fmla="*/ 554 w 554"/>
                    <a:gd name="connsiteY760" fmla="*/ 554 h 1939"/>
                    <a:gd name="connsiteX761" fmla="*/ 554 w 554"/>
                    <a:gd name="connsiteY761" fmla="*/ 554 h 1939"/>
                    <a:gd name="connsiteX762" fmla="*/ 554 w 554"/>
                    <a:gd name="connsiteY762" fmla="*/ 554 h 1939"/>
                    <a:gd name="connsiteX763" fmla="*/ 554 w 554"/>
                    <a:gd name="connsiteY763" fmla="*/ 554 h 1939"/>
                    <a:gd name="connsiteX764" fmla="*/ 554 w 554"/>
                    <a:gd name="connsiteY764" fmla="*/ 554 h 1939"/>
                    <a:gd name="connsiteX765" fmla="*/ 554 w 554"/>
                    <a:gd name="connsiteY765" fmla="*/ 554 h 1939"/>
                    <a:gd name="connsiteX766" fmla="*/ 554 w 554"/>
                    <a:gd name="connsiteY766" fmla="*/ 554 h 1939"/>
                    <a:gd name="connsiteX767" fmla="*/ 554 w 554"/>
                    <a:gd name="connsiteY767" fmla="*/ 554 h 1939"/>
                    <a:gd name="connsiteX768" fmla="*/ 554 w 554"/>
                    <a:gd name="connsiteY768" fmla="*/ 554 h 1939"/>
                    <a:gd name="connsiteX769" fmla="*/ 554 w 554"/>
                    <a:gd name="connsiteY769" fmla="*/ 554 h 1939"/>
                    <a:gd name="connsiteX770" fmla="*/ 554 w 554"/>
                    <a:gd name="connsiteY770" fmla="*/ 0 h 1939"/>
                    <a:gd name="connsiteX771" fmla="*/ 554 w 554"/>
                    <a:gd name="connsiteY771" fmla="*/ 0 h 1939"/>
                    <a:gd name="connsiteX772" fmla="*/ 554 w 554"/>
                    <a:gd name="connsiteY772" fmla="*/ 0 h 19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  <a:cxn ang="0">
                      <a:pos x="connsiteX384" y="connsiteY384"/>
                    </a:cxn>
                    <a:cxn ang="0">
                      <a:pos x="connsiteX385" y="connsiteY385"/>
                    </a:cxn>
                    <a:cxn ang="0">
                      <a:pos x="connsiteX386" y="connsiteY386"/>
                    </a:cxn>
                    <a:cxn ang="0">
                      <a:pos x="connsiteX387" y="connsiteY387"/>
                    </a:cxn>
                    <a:cxn ang="0">
                      <a:pos x="connsiteX388" y="connsiteY388"/>
                    </a:cxn>
                    <a:cxn ang="0">
                      <a:pos x="connsiteX389" y="connsiteY389"/>
                    </a:cxn>
                    <a:cxn ang="0">
                      <a:pos x="connsiteX390" y="connsiteY390"/>
                    </a:cxn>
                    <a:cxn ang="0">
                      <a:pos x="connsiteX391" y="connsiteY391"/>
                    </a:cxn>
                    <a:cxn ang="0">
                      <a:pos x="connsiteX392" y="connsiteY392"/>
                    </a:cxn>
                    <a:cxn ang="0">
                      <a:pos x="connsiteX393" y="connsiteY393"/>
                    </a:cxn>
                    <a:cxn ang="0">
                      <a:pos x="connsiteX394" y="connsiteY394"/>
                    </a:cxn>
                    <a:cxn ang="0">
                      <a:pos x="connsiteX395" y="connsiteY395"/>
                    </a:cxn>
                    <a:cxn ang="0">
                      <a:pos x="connsiteX396" y="connsiteY396"/>
                    </a:cxn>
                    <a:cxn ang="0">
                      <a:pos x="connsiteX397" y="connsiteY397"/>
                    </a:cxn>
                    <a:cxn ang="0">
                      <a:pos x="connsiteX398" y="connsiteY398"/>
                    </a:cxn>
                    <a:cxn ang="0">
                      <a:pos x="connsiteX399" y="connsiteY399"/>
                    </a:cxn>
                    <a:cxn ang="0">
                      <a:pos x="connsiteX400" y="connsiteY400"/>
                    </a:cxn>
                    <a:cxn ang="0">
                      <a:pos x="connsiteX401" y="connsiteY401"/>
                    </a:cxn>
                    <a:cxn ang="0">
                      <a:pos x="connsiteX402" y="connsiteY402"/>
                    </a:cxn>
                    <a:cxn ang="0">
                      <a:pos x="connsiteX403" y="connsiteY403"/>
                    </a:cxn>
                    <a:cxn ang="0">
                      <a:pos x="connsiteX404" y="connsiteY404"/>
                    </a:cxn>
                    <a:cxn ang="0">
                      <a:pos x="connsiteX405" y="connsiteY405"/>
                    </a:cxn>
                    <a:cxn ang="0">
                      <a:pos x="connsiteX406" y="connsiteY406"/>
                    </a:cxn>
                    <a:cxn ang="0">
                      <a:pos x="connsiteX407" y="connsiteY407"/>
                    </a:cxn>
                    <a:cxn ang="0">
                      <a:pos x="connsiteX408" y="connsiteY408"/>
                    </a:cxn>
                    <a:cxn ang="0">
                      <a:pos x="connsiteX409" y="connsiteY409"/>
                    </a:cxn>
                    <a:cxn ang="0">
                      <a:pos x="connsiteX410" y="connsiteY410"/>
                    </a:cxn>
                    <a:cxn ang="0">
                      <a:pos x="connsiteX411" y="connsiteY411"/>
                    </a:cxn>
                    <a:cxn ang="0">
                      <a:pos x="connsiteX412" y="connsiteY412"/>
                    </a:cxn>
                    <a:cxn ang="0">
                      <a:pos x="connsiteX413" y="connsiteY413"/>
                    </a:cxn>
                    <a:cxn ang="0">
                      <a:pos x="connsiteX414" y="connsiteY414"/>
                    </a:cxn>
                    <a:cxn ang="0">
                      <a:pos x="connsiteX415" y="connsiteY415"/>
                    </a:cxn>
                    <a:cxn ang="0">
                      <a:pos x="connsiteX416" y="connsiteY416"/>
                    </a:cxn>
                    <a:cxn ang="0">
                      <a:pos x="connsiteX417" y="connsiteY417"/>
                    </a:cxn>
                    <a:cxn ang="0">
                      <a:pos x="connsiteX418" y="connsiteY418"/>
                    </a:cxn>
                    <a:cxn ang="0">
                      <a:pos x="connsiteX419" y="connsiteY419"/>
                    </a:cxn>
                    <a:cxn ang="0">
                      <a:pos x="connsiteX420" y="connsiteY420"/>
                    </a:cxn>
                    <a:cxn ang="0">
                      <a:pos x="connsiteX421" y="connsiteY421"/>
                    </a:cxn>
                    <a:cxn ang="0">
                      <a:pos x="connsiteX422" y="connsiteY422"/>
                    </a:cxn>
                    <a:cxn ang="0">
                      <a:pos x="connsiteX423" y="connsiteY423"/>
                    </a:cxn>
                    <a:cxn ang="0">
                      <a:pos x="connsiteX424" y="connsiteY424"/>
                    </a:cxn>
                    <a:cxn ang="0">
                      <a:pos x="connsiteX425" y="connsiteY425"/>
                    </a:cxn>
                    <a:cxn ang="0">
                      <a:pos x="connsiteX426" y="connsiteY426"/>
                    </a:cxn>
                    <a:cxn ang="0">
                      <a:pos x="connsiteX427" y="connsiteY427"/>
                    </a:cxn>
                    <a:cxn ang="0">
                      <a:pos x="connsiteX428" y="connsiteY428"/>
                    </a:cxn>
                    <a:cxn ang="0">
                      <a:pos x="connsiteX429" y="connsiteY429"/>
                    </a:cxn>
                    <a:cxn ang="0">
                      <a:pos x="connsiteX430" y="connsiteY430"/>
                    </a:cxn>
                    <a:cxn ang="0">
                      <a:pos x="connsiteX431" y="connsiteY431"/>
                    </a:cxn>
                    <a:cxn ang="0">
                      <a:pos x="connsiteX432" y="connsiteY432"/>
                    </a:cxn>
                    <a:cxn ang="0">
                      <a:pos x="connsiteX433" y="connsiteY433"/>
                    </a:cxn>
                    <a:cxn ang="0">
                      <a:pos x="connsiteX434" y="connsiteY434"/>
                    </a:cxn>
                    <a:cxn ang="0">
                      <a:pos x="connsiteX435" y="connsiteY435"/>
                    </a:cxn>
                    <a:cxn ang="0">
                      <a:pos x="connsiteX436" y="connsiteY436"/>
                    </a:cxn>
                    <a:cxn ang="0">
                      <a:pos x="connsiteX437" y="connsiteY437"/>
                    </a:cxn>
                    <a:cxn ang="0">
                      <a:pos x="connsiteX438" y="connsiteY438"/>
                    </a:cxn>
                    <a:cxn ang="0">
                      <a:pos x="connsiteX439" y="connsiteY439"/>
                    </a:cxn>
                    <a:cxn ang="0">
                      <a:pos x="connsiteX440" y="connsiteY440"/>
                    </a:cxn>
                    <a:cxn ang="0">
                      <a:pos x="connsiteX441" y="connsiteY441"/>
                    </a:cxn>
                    <a:cxn ang="0">
                      <a:pos x="connsiteX442" y="connsiteY442"/>
                    </a:cxn>
                    <a:cxn ang="0">
                      <a:pos x="connsiteX443" y="connsiteY443"/>
                    </a:cxn>
                    <a:cxn ang="0">
                      <a:pos x="connsiteX444" y="connsiteY444"/>
                    </a:cxn>
                    <a:cxn ang="0">
                      <a:pos x="connsiteX445" y="connsiteY445"/>
                    </a:cxn>
                    <a:cxn ang="0">
                      <a:pos x="connsiteX446" y="connsiteY446"/>
                    </a:cxn>
                    <a:cxn ang="0">
                      <a:pos x="connsiteX447" y="connsiteY447"/>
                    </a:cxn>
                    <a:cxn ang="0">
                      <a:pos x="connsiteX448" y="connsiteY448"/>
                    </a:cxn>
                    <a:cxn ang="0">
                      <a:pos x="connsiteX449" y="connsiteY449"/>
                    </a:cxn>
                    <a:cxn ang="0">
                      <a:pos x="connsiteX450" y="connsiteY450"/>
                    </a:cxn>
                    <a:cxn ang="0">
                      <a:pos x="connsiteX451" y="connsiteY451"/>
                    </a:cxn>
                    <a:cxn ang="0">
                      <a:pos x="connsiteX452" y="connsiteY452"/>
                    </a:cxn>
                    <a:cxn ang="0">
                      <a:pos x="connsiteX453" y="connsiteY453"/>
                    </a:cxn>
                    <a:cxn ang="0">
                      <a:pos x="connsiteX454" y="connsiteY454"/>
                    </a:cxn>
                    <a:cxn ang="0">
                      <a:pos x="connsiteX455" y="connsiteY455"/>
                    </a:cxn>
                    <a:cxn ang="0">
                      <a:pos x="connsiteX456" y="connsiteY456"/>
                    </a:cxn>
                    <a:cxn ang="0">
                      <a:pos x="connsiteX457" y="connsiteY457"/>
                    </a:cxn>
                    <a:cxn ang="0">
                      <a:pos x="connsiteX458" y="connsiteY458"/>
                    </a:cxn>
                    <a:cxn ang="0">
                      <a:pos x="connsiteX459" y="connsiteY459"/>
                    </a:cxn>
                    <a:cxn ang="0">
                      <a:pos x="connsiteX460" y="connsiteY460"/>
                    </a:cxn>
                    <a:cxn ang="0">
                      <a:pos x="connsiteX461" y="connsiteY461"/>
                    </a:cxn>
                    <a:cxn ang="0">
                      <a:pos x="connsiteX462" y="connsiteY462"/>
                    </a:cxn>
                    <a:cxn ang="0">
                      <a:pos x="connsiteX463" y="connsiteY463"/>
                    </a:cxn>
                    <a:cxn ang="0">
                      <a:pos x="connsiteX464" y="connsiteY464"/>
                    </a:cxn>
                    <a:cxn ang="0">
                      <a:pos x="connsiteX465" y="connsiteY465"/>
                    </a:cxn>
                    <a:cxn ang="0">
                      <a:pos x="connsiteX466" y="connsiteY466"/>
                    </a:cxn>
                    <a:cxn ang="0">
                      <a:pos x="connsiteX467" y="connsiteY467"/>
                    </a:cxn>
                    <a:cxn ang="0">
                      <a:pos x="connsiteX468" y="connsiteY468"/>
                    </a:cxn>
                    <a:cxn ang="0">
                      <a:pos x="connsiteX469" y="connsiteY469"/>
                    </a:cxn>
                    <a:cxn ang="0">
                      <a:pos x="connsiteX470" y="connsiteY470"/>
                    </a:cxn>
                    <a:cxn ang="0">
                      <a:pos x="connsiteX471" y="connsiteY471"/>
                    </a:cxn>
                    <a:cxn ang="0">
                      <a:pos x="connsiteX472" y="connsiteY472"/>
                    </a:cxn>
                    <a:cxn ang="0">
                      <a:pos x="connsiteX473" y="connsiteY473"/>
                    </a:cxn>
                    <a:cxn ang="0">
                      <a:pos x="connsiteX474" y="connsiteY474"/>
                    </a:cxn>
                    <a:cxn ang="0">
                      <a:pos x="connsiteX475" y="connsiteY475"/>
                    </a:cxn>
                    <a:cxn ang="0">
                      <a:pos x="connsiteX476" y="connsiteY476"/>
                    </a:cxn>
                    <a:cxn ang="0">
                      <a:pos x="connsiteX477" y="connsiteY477"/>
                    </a:cxn>
                    <a:cxn ang="0">
                      <a:pos x="connsiteX478" y="connsiteY478"/>
                    </a:cxn>
                    <a:cxn ang="0">
                      <a:pos x="connsiteX479" y="connsiteY479"/>
                    </a:cxn>
                    <a:cxn ang="0">
                      <a:pos x="connsiteX480" y="connsiteY480"/>
                    </a:cxn>
                    <a:cxn ang="0">
                      <a:pos x="connsiteX481" y="connsiteY481"/>
                    </a:cxn>
                    <a:cxn ang="0">
                      <a:pos x="connsiteX482" y="connsiteY482"/>
                    </a:cxn>
                    <a:cxn ang="0">
                      <a:pos x="connsiteX483" y="connsiteY483"/>
                    </a:cxn>
                    <a:cxn ang="0">
                      <a:pos x="connsiteX484" y="connsiteY484"/>
                    </a:cxn>
                    <a:cxn ang="0">
                      <a:pos x="connsiteX485" y="connsiteY485"/>
                    </a:cxn>
                    <a:cxn ang="0">
                      <a:pos x="connsiteX486" y="connsiteY486"/>
                    </a:cxn>
                    <a:cxn ang="0">
                      <a:pos x="connsiteX487" y="connsiteY487"/>
                    </a:cxn>
                    <a:cxn ang="0">
                      <a:pos x="connsiteX488" y="connsiteY488"/>
                    </a:cxn>
                    <a:cxn ang="0">
                      <a:pos x="connsiteX489" y="connsiteY489"/>
                    </a:cxn>
                    <a:cxn ang="0">
                      <a:pos x="connsiteX490" y="connsiteY490"/>
                    </a:cxn>
                    <a:cxn ang="0">
                      <a:pos x="connsiteX491" y="connsiteY491"/>
                    </a:cxn>
                    <a:cxn ang="0">
                      <a:pos x="connsiteX492" y="connsiteY492"/>
                    </a:cxn>
                    <a:cxn ang="0">
                      <a:pos x="connsiteX493" y="connsiteY493"/>
                    </a:cxn>
                    <a:cxn ang="0">
                      <a:pos x="connsiteX494" y="connsiteY494"/>
                    </a:cxn>
                    <a:cxn ang="0">
                      <a:pos x="connsiteX495" y="connsiteY495"/>
                    </a:cxn>
                    <a:cxn ang="0">
                      <a:pos x="connsiteX496" y="connsiteY496"/>
                    </a:cxn>
                    <a:cxn ang="0">
                      <a:pos x="connsiteX497" y="connsiteY497"/>
                    </a:cxn>
                    <a:cxn ang="0">
                      <a:pos x="connsiteX498" y="connsiteY498"/>
                    </a:cxn>
                    <a:cxn ang="0">
                      <a:pos x="connsiteX499" y="connsiteY499"/>
                    </a:cxn>
                    <a:cxn ang="0">
                      <a:pos x="connsiteX500" y="connsiteY500"/>
                    </a:cxn>
                    <a:cxn ang="0">
                      <a:pos x="connsiteX501" y="connsiteY501"/>
                    </a:cxn>
                    <a:cxn ang="0">
                      <a:pos x="connsiteX502" y="connsiteY502"/>
                    </a:cxn>
                    <a:cxn ang="0">
                      <a:pos x="connsiteX503" y="connsiteY503"/>
                    </a:cxn>
                    <a:cxn ang="0">
                      <a:pos x="connsiteX504" y="connsiteY504"/>
                    </a:cxn>
                    <a:cxn ang="0">
                      <a:pos x="connsiteX505" y="connsiteY505"/>
                    </a:cxn>
                    <a:cxn ang="0">
                      <a:pos x="connsiteX506" y="connsiteY506"/>
                    </a:cxn>
                    <a:cxn ang="0">
                      <a:pos x="connsiteX507" y="connsiteY507"/>
                    </a:cxn>
                    <a:cxn ang="0">
                      <a:pos x="connsiteX508" y="connsiteY508"/>
                    </a:cxn>
                    <a:cxn ang="0">
                      <a:pos x="connsiteX509" y="connsiteY509"/>
                    </a:cxn>
                    <a:cxn ang="0">
                      <a:pos x="connsiteX510" y="connsiteY510"/>
                    </a:cxn>
                    <a:cxn ang="0">
                      <a:pos x="connsiteX511" y="connsiteY511"/>
                    </a:cxn>
                    <a:cxn ang="0">
                      <a:pos x="connsiteX512" y="connsiteY512"/>
                    </a:cxn>
                    <a:cxn ang="0">
                      <a:pos x="connsiteX513" y="connsiteY513"/>
                    </a:cxn>
                    <a:cxn ang="0">
                      <a:pos x="connsiteX514" y="connsiteY514"/>
                    </a:cxn>
                    <a:cxn ang="0">
                      <a:pos x="connsiteX515" y="connsiteY515"/>
                    </a:cxn>
                    <a:cxn ang="0">
                      <a:pos x="connsiteX516" y="connsiteY516"/>
                    </a:cxn>
                    <a:cxn ang="0">
                      <a:pos x="connsiteX517" y="connsiteY517"/>
                    </a:cxn>
                    <a:cxn ang="0">
                      <a:pos x="connsiteX518" y="connsiteY518"/>
                    </a:cxn>
                    <a:cxn ang="0">
                      <a:pos x="connsiteX519" y="connsiteY519"/>
                    </a:cxn>
                    <a:cxn ang="0">
                      <a:pos x="connsiteX520" y="connsiteY520"/>
                    </a:cxn>
                    <a:cxn ang="0">
                      <a:pos x="connsiteX521" y="connsiteY521"/>
                    </a:cxn>
                    <a:cxn ang="0">
                      <a:pos x="connsiteX522" y="connsiteY522"/>
                    </a:cxn>
                    <a:cxn ang="0">
                      <a:pos x="connsiteX523" y="connsiteY523"/>
                    </a:cxn>
                    <a:cxn ang="0">
                      <a:pos x="connsiteX524" y="connsiteY524"/>
                    </a:cxn>
                    <a:cxn ang="0">
                      <a:pos x="connsiteX525" y="connsiteY525"/>
                    </a:cxn>
                    <a:cxn ang="0">
                      <a:pos x="connsiteX526" y="connsiteY526"/>
                    </a:cxn>
                    <a:cxn ang="0">
                      <a:pos x="connsiteX527" y="connsiteY527"/>
                    </a:cxn>
                    <a:cxn ang="0">
                      <a:pos x="connsiteX528" y="connsiteY528"/>
                    </a:cxn>
                    <a:cxn ang="0">
                      <a:pos x="connsiteX529" y="connsiteY529"/>
                    </a:cxn>
                    <a:cxn ang="0">
                      <a:pos x="connsiteX530" y="connsiteY530"/>
                    </a:cxn>
                    <a:cxn ang="0">
                      <a:pos x="connsiteX531" y="connsiteY531"/>
                    </a:cxn>
                    <a:cxn ang="0">
                      <a:pos x="connsiteX532" y="connsiteY532"/>
                    </a:cxn>
                    <a:cxn ang="0">
                      <a:pos x="connsiteX533" y="connsiteY533"/>
                    </a:cxn>
                    <a:cxn ang="0">
                      <a:pos x="connsiteX534" y="connsiteY534"/>
                    </a:cxn>
                    <a:cxn ang="0">
                      <a:pos x="connsiteX535" y="connsiteY535"/>
                    </a:cxn>
                    <a:cxn ang="0">
                      <a:pos x="connsiteX536" y="connsiteY536"/>
                    </a:cxn>
                    <a:cxn ang="0">
                      <a:pos x="connsiteX537" y="connsiteY537"/>
                    </a:cxn>
                    <a:cxn ang="0">
                      <a:pos x="connsiteX538" y="connsiteY538"/>
                    </a:cxn>
                    <a:cxn ang="0">
                      <a:pos x="connsiteX539" y="connsiteY539"/>
                    </a:cxn>
                    <a:cxn ang="0">
                      <a:pos x="connsiteX540" y="connsiteY540"/>
                    </a:cxn>
                    <a:cxn ang="0">
                      <a:pos x="connsiteX541" y="connsiteY541"/>
                    </a:cxn>
                    <a:cxn ang="0">
                      <a:pos x="connsiteX542" y="connsiteY542"/>
                    </a:cxn>
                    <a:cxn ang="0">
                      <a:pos x="connsiteX543" y="connsiteY543"/>
                    </a:cxn>
                    <a:cxn ang="0">
                      <a:pos x="connsiteX544" y="connsiteY544"/>
                    </a:cxn>
                    <a:cxn ang="0">
                      <a:pos x="connsiteX545" y="connsiteY545"/>
                    </a:cxn>
                    <a:cxn ang="0">
                      <a:pos x="connsiteX546" y="connsiteY546"/>
                    </a:cxn>
                    <a:cxn ang="0">
                      <a:pos x="connsiteX547" y="connsiteY547"/>
                    </a:cxn>
                    <a:cxn ang="0">
                      <a:pos x="connsiteX548" y="connsiteY548"/>
                    </a:cxn>
                    <a:cxn ang="0">
                      <a:pos x="connsiteX549" y="connsiteY549"/>
                    </a:cxn>
                    <a:cxn ang="0">
                      <a:pos x="connsiteX550" y="connsiteY550"/>
                    </a:cxn>
                    <a:cxn ang="0">
                      <a:pos x="connsiteX551" y="connsiteY551"/>
                    </a:cxn>
                    <a:cxn ang="0">
                      <a:pos x="connsiteX552" y="connsiteY552"/>
                    </a:cxn>
                    <a:cxn ang="0">
                      <a:pos x="connsiteX553" y="connsiteY553"/>
                    </a:cxn>
                    <a:cxn ang="0">
                      <a:pos x="connsiteX554" y="connsiteY554"/>
                    </a:cxn>
                    <a:cxn ang="0">
                      <a:pos x="connsiteX555" y="connsiteY555"/>
                    </a:cxn>
                    <a:cxn ang="0">
                      <a:pos x="connsiteX556" y="connsiteY556"/>
                    </a:cxn>
                    <a:cxn ang="0">
                      <a:pos x="connsiteX557" y="connsiteY557"/>
                    </a:cxn>
                    <a:cxn ang="0">
                      <a:pos x="connsiteX558" y="connsiteY558"/>
                    </a:cxn>
                    <a:cxn ang="0">
                      <a:pos x="connsiteX559" y="connsiteY559"/>
                    </a:cxn>
                    <a:cxn ang="0">
                      <a:pos x="connsiteX560" y="connsiteY560"/>
                    </a:cxn>
                    <a:cxn ang="0">
                      <a:pos x="connsiteX561" y="connsiteY561"/>
                    </a:cxn>
                    <a:cxn ang="0">
                      <a:pos x="connsiteX562" y="connsiteY562"/>
                    </a:cxn>
                    <a:cxn ang="0">
                      <a:pos x="connsiteX563" y="connsiteY563"/>
                    </a:cxn>
                    <a:cxn ang="0">
                      <a:pos x="connsiteX564" y="connsiteY564"/>
                    </a:cxn>
                    <a:cxn ang="0">
                      <a:pos x="connsiteX565" y="connsiteY565"/>
                    </a:cxn>
                    <a:cxn ang="0">
                      <a:pos x="connsiteX566" y="connsiteY566"/>
                    </a:cxn>
                    <a:cxn ang="0">
                      <a:pos x="connsiteX567" y="connsiteY567"/>
                    </a:cxn>
                    <a:cxn ang="0">
                      <a:pos x="connsiteX568" y="connsiteY568"/>
                    </a:cxn>
                    <a:cxn ang="0">
                      <a:pos x="connsiteX569" y="connsiteY569"/>
                    </a:cxn>
                    <a:cxn ang="0">
                      <a:pos x="connsiteX570" y="connsiteY570"/>
                    </a:cxn>
                    <a:cxn ang="0">
                      <a:pos x="connsiteX571" y="connsiteY571"/>
                    </a:cxn>
                    <a:cxn ang="0">
                      <a:pos x="connsiteX572" y="connsiteY572"/>
                    </a:cxn>
                    <a:cxn ang="0">
                      <a:pos x="connsiteX573" y="connsiteY573"/>
                    </a:cxn>
                    <a:cxn ang="0">
                      <a:pos x="connsiteX574" y="connsiteY574"/>
                    </a:cxn>
                    <a:cxn ang="0">
                      <a:pos x="connsiteX575" y="connsiteY575"/>
                    </a:cxn>
                    <a:cxn ang="0">
                      <a:pos x="connsiteX576" y="connsiteY576"/>
                    </a:cxn>
                    <a:cxn ang="0">
                      <a:pos x="connsiteX577" y="connsiteY577"/>
                    </a:cxn>
                    <a:cxn ang="0">
                      <a:pos x="connsiteX578" y="connsiteY578"/>
                    </a:cxn>
                    <a:cxn ang="0">
                      <a:pos x="connsiteX579" y="connsiteY579"/>
                    </a:cxn>
                    <a:cxn ang="0">
                      <a:pos x="connsiteX580" y="connsiteY580"/>
                    </a:cxn>
                    <a:cxn ang="0">
                      <a:pos x="connsiteX581" y="connsiteY581"/>
                    </a:cxn>
                    <a:cxn ang="0">
                      <a:pos x="connsiteX582" y="connsiteY582"/>
                    </a:cxn>
                    <a:cxn ang="0">
                      <a:pos x="connsiteX583" y="connsiteY583"/>
                    </a:cxn>
                    <a:cxn ang="0">
                      <a:pos x="connsiteX584" y="connsiteY584"/>
                    </a:cxn>
                    <a:cxn ang="0">
                      <a:pos x="connsiteX585" y="connsiteY585"/>
                    </a:cxn>
                    <a:cxn ang="0">
                      <a:pos x="connsiteX586" y="connsiteY586"/>
                    </a:cxn>
                    <a:cxn ang="0">
                      <a:pos x="connsiteX587" y="connsiteY587"/>
                    </a:cxn>
                    <a:cxn ang="0">
                      <a:pos x="connsiteX588" y="connsiteY588"/>
                    </a:cxn>
                    <a:cxn ang="0">
                      <a:pos x="connsiteX589" y="connsiteY589"/>
                    </a:cxn>
                    <a:cxn ang="0">
                      <a:pos x="connsiteX590" y="connsiteY590"/>
                    </a:cxn>
                    <a:cxn ang="0">
                      <a:pos x="connsiteX591" y="connsiteY591"/>
                    </a:cxn>
                    <a:cxn ang="0">
                      <a:pos x="connsiteX592" y="connsiteY592"/>
                    </a:cxn>
                    <a:cxn ang="0">
                      <a:pos x="connsiteX593" y="connsiteY593"/>
                    </a:cxn>
                    <a:cxn ang="0">
                      <a:pos x="connsiteX594" y="connsiteY594"/>
                    </a:cxn>
                    <a:cxn ang="0">
                      <a:pos x="connsiteX595" y="connsiteY595"/>
                    </a:cxn>
                    <a:cxn ang="0">
                      <a:pos x="connsiteX596" y="connsiteY596"/>
                    </a:cxn>
                    <a:cxn ang="0">
                      <a:pos x="connsiteX597" y="connsiteY597"/>
                    </a:cxn>
                    <a:cxn ang="0">
                      <a:pos x="connsiteX598" y="connsiteY598"/>
                    </a:cxn>
                    <a:cxn ang="0">
                      <a:pos x="connsiteX599" y="connsiteY599"/>
                    </a:cxn>
                    <a:cxn ang="0">
                      <a:pos x="connsiteX600" y="connsiteY600"/>
                    </a:cxn>
                    <a:cxn ang="0">
                      <a:pos x="connsiteX601" y="connsiteY601"/>
                    </a:cxn>
                    <a:cxn ang="0">
                      <a:pos x="connsiteX602" y="connsiteY602"/>
                    </a:cxn>
                    <a:cxn ang="0">
                      <a:pos x="connsiteX603" y="connsiteY603"/>
                    </a:cxn>
                    <a:cxn ang="0">
                      <a:pos x="connsiteX604" y="connsiteY604"/>
                    </a:cxn>
                    <a:cxn ang="0">
                      <a:pos x="connsiteX605" y="connsiteY605"/>
                    </a:cxn>
                    <a:cxn ang="0">
                      <a:pos x="connsiteX606" y="connsiteY606"/>
                    </a:cxn>
                    <a:cxn ang="0">
                      <a:pos x="connsiteX607" y="connsiteY607"/>
                    </a:cxn>
                    <a:cxn ang="0">
                      <a:pos x="connsiteX608" y="connsiteY608"/>
                    </a:cxn>
                    <a:cxn ang="0">
                      <a:pos x="connsiteX609" y="connsiteY609"/>
                    </a:cxn>
                    <a:cxn ang="0">
                      <a:pos x="connsiteX610" y="connsiteY610"/>
                    </a:cxn>
                    <a:cxn ang="0">
                      <a:pos x="connsiteX611" y="connsiteY611"/>
                    </a:cxn>
                    <a:cxn ang="0">
                      <a:pos x="connsiteX612" y="connsiteY612"/>
                    </a:cxn>
                    <a:cxn ang="0">
                      <a:pos x="connsiteX613" y="connsiteY613"/>
                    </a:cxn>
                    <a:cxn ang="0">
                      <a:pos x="connsiteX614" y="connsiteY614"/>
                    </a:cxn>
                    <a:cxn ang="0">
                      <a:pos x="connsiteX615" y="connsiteY615"/>
                    </a:cxn>
                    <a:cxn ang="0">
                      <a:pos x="connsiteX616" y="connsiteY616"/>
                    </a:cxn>
                    <a:cxn ang="0">
                      <a:pos x="connsiteX617" y="connsiteY617"/>
                    </a:cxn>
                    <a:cxn ang="0">
                      <a:pos x="connsiteX618" y="connsiteY618"/>
                    </a:cxn>
                    <a:cxn ang="0">
                      <a:pos x="connsiteX619" y="connsiteY619"/>
                    </a:cxn>
                    <a:cxn ang="0">
                      <a:pos x="connsiteX620" y="connsiteY620"/>
                    </a:cxn>
                    <a:cxn ang="0">
                      <a:pos x="connsiteX621" y="connsiteY621"/>
                    </a:cxn>
                    <a:cxn ang="0">
                      <a:pos x="connsiteX622" y="connsiteY622"/>
                    </a:cxn>
                    <a:cxn ang="0">
                      <a:pos x="connsiteX623" y="connsiteY623"/>
                    </a:cxn>
                    <a:cxn ang="0">
                      <a:pos x="connsiteX624" y="connsiteY624"/>
                    </a:cxn>
                    <a:cxn ang="0">
                      <a:pos x="connsiteX625" y="connsiteY625"/>
                    </a:cxn>
                    <a:cxn ang="0">
                      <a:pos x="connsiteX626" y="connsiteY626"/>
                    </a:cxn>
                    <a:cxn ang="0">
                      <a:pos x="connsiteX627" y="connsiteY627"/>
                    </a:cxn>
                    <a:cxn ang="0">
                      <a:pos x="connsiteX628" y="connsiteY628"/>
                    </a:cxn>
                    <a:cxn ang="0">
                      <a:pos x="connsiteX629" y="connsiteY629"/>
                    </a:cxn>
                    <a:cxn ang="0">
                      <a:pos x="connsiteX630" y="connsiteY630"/>
                    </a:cxn>
                    <a:cxn ang="0">
                      <a:pos x="connsiteX631" y="connsiteY631"/>
                    </a:cxn>
                    <a:cxn ang="0">
                      <a:pos x="connsiteX632" y="connsiteY632"/>
                    </a:cxn>
                    <a:cxn ang="0">
                      <a:pos x="connsiteX633" y="connsiteY633"/>
                    </a:cxn>
                    <a:cxn ang="0">
                      <a:pos x="connsiteX634" y="connsiteY634"/>
                    </a:cxn>
                    <a:cxn ang="0">
                      <a:pos x="connsiteX635" y="connsiteY635"/>
                    </a:cxn>
                    <a:cxn ang="0">
                      <a:pos x="connsiteX636" y="connsiteY636"/>
                    </a:cxn>
                    <a:cxn ang="0">
                      <a:pos x="connsiteX637" y="connsiteY637"/>
                    </a:cxn>
                    <a:cxn ang="0">
                      <a:pos x="connsiteX638" y="connsiteY638"/>
                    </a:cxn>
                    <a:cxn ang="0">
                      <a:pos x="connsiteX639" y="connsiteY639"/>
                    </a:cxn>
                    <a:cxn ang="0">
                      <a:pos x="connsiteX640" y="connsiteY640"/>
                    </a:cxn>
                    <a:cxn ang="0">
                      <a:pos x="connsiteX641" y="connsiteY641"/>
                    </a:cxn>
                    <a:cxn ang="0">
                      <a:pos x="connsiteX642" y="connsiteY642"/>
                    </a:cxn>
                    <a:cxn ang="0">
                      <a:pos x="connsiteX643" y="connsiteY643"/>
                    </a:cxn>
                    <a:cxn ang="0">
                      <a:pos x="connsiteX644" y="connsiteY644"/>
                    </a:cxn>
                    <a:cxn ang="0">
                      <a:pos x="connsiteX645" y="connsiteY645"/>
                    </a:cxn>
                    <a:cxn ang="0">
                      <a:pos x="connsiteX646" y="connsiteY646"/>
                    </a:cxn>
                    <a:cxn ang="0">
                      <a:pos x="connsiteX647" y="connsiteY647"/>
                    </a:cxn>
                    <a:cxn ang="0">
                      <a:pos x="connsiteX648" y="connsiteY648"/>
                    </a:cxn>
                    <a:cxn ang="0">
                      <a:pos x="connsiteX649" y="connsiteY649"/>
                    </a:cxn>
                    <a:cxn ang="0">
                      <a:pos x="connsiteX650" y="connsiteY650"/>
                    </a:cxn>
                    <a:cxn ang="0">
                      <a:pos x="connsiteX651" y="connsiteY651"/>
                    </a:cxn>
                    <a:cxn ang="0">
                      <a:pos x="connsiteX652" y="connsiteY652"/>
                    </a:cxn>
                    <a:cxn ang="0">
                      <a:pos x="connsiteX653" y="connsiteY653"/>
                    </a:cxn>
                    <a:cxn ang="0">
                      <a:pos x="connsiteX654" y="connsiteY654"/>
                    </a:cxn>
                    <a:cxn ang="0">
                      <a:pos x="connsiteX655" y="connsiteY655"/>
                    </a:cxn>
                    <a:cxn ang="0">
                      <a:pos x="connsiteX656" y="connsiteY656"/>
                    </a:cxn>
                    <a:cxn ang="0">
                      <a:pos x="connsiteX657" y="connsiteY657"/>
                    </a:cxn>
                    <a:cxn ang="0">
                      <a:pos x="connsiteX658" y="connsiteY658"/>
                    </a:cxn>
                    <a:cxn ang="0">
                      <a:pos x="connsiteX659" y="connsiteY659"/>
                    </a:cxn>
                    <a:cxn ang="0">
                      <a:pos x="connsiteX660" y="connsiteY660"/>
                    </a:cxn>
                    <a:cxn ang="0">
                      <a:pos x="connsiteX661" y="connsiteY661"/>
                    </a:cxn>
                    <a:cxn ang="0">
                      <a:pos x="connsiteX662" y="connsiteY662"/>
                    </a:cxn>
                    <a:cxn ang="0">
                      <a:pos x="connsiteX663" y="connsiteY663"/>
                    </a:cxn>
                    <a:cxn ang="0">
                      <a:pos x="connsiteX664" y="connsiteY664"/>
                    </a:cxn>
                    <a:cxn ang="0">
                      <a:pos x="connsiteX665" y="connsiteY665"/>
                    </a:cxn>
                    <a:cxn ang="0">
                      <a:pos x="connsiteX666" y="connsiteY666"/>
                    </a:cxn>
                    <a:cxn ang="0">
                      <a:pos x="connsiteX667" y="connsiteY667"/>
                    </a:cxn>
                    <a:cxn ang="0">
                      <a:pos x="connsiteX668" y="connsiteY668"/>
                    </a:cxn>
                    <a:cxn ang="0">
                      <a:pos x="connsiteX669" y="connsiteY669"/>
                    </a:cxn>
                    <a:cxn ang="0">
                      <a:pos x="connsiteX670" y="connsiteY670"/>
                    </a:cxn>
                    <a:cxn ang="0">
                      <a:pos x="connsiteX671" y="connsiteY671"/>
                    </a:cxn>
                    <a:cxn ang="0">
                      <a:pos x="connsiteX672" y="connsiteY672"/>
                    </a:cxn>
                    <a:cxn ang="0">
                      <a:pos x="connsiteX673" y="connsiteY673"/>
                    </a:cxn>
                    <a:cxn ang="0">
                      <a:pos x="connsiteX674" y="connsiteY674"/>
                    </a:cxn>
                    <a:cxn ang="0">
                      <a:pos x="connsiteX675" y="connsiteY675"/>
                    </a:cxn>
                    <a:cxn ang="0">
                      <a:pos x="connsiteX676" y="connsiteY676"/>
                    </a:cxn>
                    <a:cxn ang="0">
                      <a:pos x="connsiteX677" y="connsiteY677"/>
                    </a:cxn>
                    <a:cxn ang="0">
                      <a:pos x="connsiteX678" y="connsiteY678"/>
                    </a:cxn>
                    <a:cxn ang="0">
                      <a:pos x="connsiteX679" y="connsiteY679"/>
                    </a:cxn>
                    <a:cxn ang="0">
                      <a:pos x="connsiteX680" y="connsiteY680"/>
                    </a:cxn>
                    <a:cxn ang="0">
                      <a:pos x="connsiteX681" y="connsiteY681"/>
                    </a:cxn>
                    <a:cxn ang="0">
                      <a:pos x="connsiteX682" y="connsiteY682"/>
                    </a:cxn>
                    <a:cxn ang="0">
                      <a:pos x="connsiteX683" y="connsiteY683"/>
                    </a:cxn>
                    <a:cxn ang="0">
                      <a:pos x="connsiteX684" y="connsiteY684"/>
                    </a:cxn>
                    <a:cxn ang="0">
                      <a:pos x="connsiteX685" y="connsiteY685"/>
                    </a:cxn>
                    <a:cxn ang="0">
                      <a:pos x="connsiteX686" y="connsiteY686"/>
                    </a:cxn>
                    <a:cxn ang="0">
                      <a:pos x="connsiteX687" y="connsiteY687"/>
                    </a:cxn>
                    <a:cxn ang="0">
                      <a:pos x="connsiteX688" y="connsiteY688"/>
                    </a:cxn>
                    <a:cxn ang="0">
                      <a:pos x="connsiteX689" y="connsiteY689"/>
                    </a:cxn>
                    <a:cxn ang="0">
                      <a:pos x="connsiteX690" y="connsiteY690"/>
                    </a:cxn>
                    <a:cxn ang="0">
                      <a:pos x="connsiteX691" y="connsiteY691"/>
                    </a:cxn>
                    <a:cxn ang="0">
                      <a:pos x="connsiteX692" y="connsiteY692"/>
                    </a:cxn>
                    <a:cxn ang="0">
                      <a:pos x="connsiteX693" y="connsiteY693"/>
                    </a:cxn>
                    <a:cxn ang="0">
                      <a:pos x="connsiteX694" y="connsiteY694"/>
                    </a:cxn>
                    <a:cxn ang="0">
                      <a:pos x="connsiteX695" y="connsiteY695"/>
                    </a:cxn>
                    <a:cxn ang="0">
                      <a:pos x="connsiteX696" y="connsiteY696"/>
                    </a:cxn>
                    <a:cxn ang="0">
                      <a:pos x="connsiteX697" y="connsiteY697"/>
                    </a:cxn>
                    <a:cxn ang="0">
                      <a:pos x="connsiteX698" y="connsiteY698"/>
                    </a:cxn>
                    <a:cxn ang="0">
                      <a:pos x="connsiteX699" y="connsiteY699"/>
                    </a:cxn>
                    <a:cxn ang="0">
                      <a:pos x="connsiteX700" y="connsiteY700"/>
                    </a:cxn>
                    <a:cxn ang="0">
                      <a:pos x="connsiteX701" y="connsiteY701"/>
                    </a:cxn>
                    <a:cxn ang="0">
                      <a:pos x="connsiteX702" y="connsiteY702"/>
                    </a:cxn>
                    <a:cxn ang="0">
                      <a:pos x="connsiteX703" y="connsiteY703"/>
                    </a:cxn>
                    <a:cxn ang="0">
                      <a:pos x="connsiteX704" y="connsiteY704"/>
                    </a:cxn>
                    <a:cxn ang="0">
                      <a:pos x="connsiteX705" y="connsiteY705"/>
                    </a:cxn>
                    <a:cxn ang="0">
                      <a:pos x="connsiteX706" y="connsiteY706"/>
                    </a:cxn>
                    <a:cxn ang="0">
                      <a:pos x="connsiteX707" y="connsiteY707"/>
                    </a:cxn>
                    <a:cxn ang="0">
                      <a:pos x="connsiteX708" y="connsiteY708"/>
                    </a:cxn>
                    <a:cxn ang="0">
                      <a:pos x="connsiteX709" y="connsiteY709"/>
                    </a:cxn>
                    <a:cxn ang="0">
                      <a:pos x="connsiteX710" y="connsiteY710"/>
                    </a:cxn>
                    <a:cxn ang="0">
                      <a:pos x="connsiteX711" y="connsiteY711"/>
                    </a:cxn>
                    <a:cxn ang="0">
                      <a:pos x="connsiteX712" y="connsiteY712"/>
                    </a:cxn>
                    <a:cxn ang="0">
                      <a:pos x="connsiteX713" y="connsiteY713"/>
                    </a:cxn>
                    <a:cxn ang="0">
                      <a:pos x="connsiteX714" y="connsiteY714"/>
                    </a:cxn>
                    <a:cxn ang="0">
                      <a:pos x="connsiteX715" y="connsiteY715"/>
                    </a:cxn>
                    <a:cxn ang="0">
                      <a:pos x="connsiteX716" y="connsiteY716"/>
                    </a:cxn>
                    <a:cxn ang="0">
                      <a:pos x="connsiteX717" y="connsiteY717"/>
                    </a:cxn>
                    <a:cxn ang="0">
                      <a:pos x="connsiteX718" y="connsiteY718"/>
                    </a:cxn>
                    <a:cxn ang="0">
                      <a:pos x="connsiteX719" y="connsiteY719"/>
                    </a:cxn>
                    <a:cxn ang="0">
                      <a:pos x="connsiteX720" y="connsiteY720"/>
                    </a:cxn>
                    <a:cxn ang="0">
                      <a:pos x="connsiteX721" y="connsiteY721"/>
                    </a:cxn>
                    <a:cxn ang="0">
                      <a:pos x="connsiteX722" y="connsiteY722"/>
                    </a:cxn>
                    <a:cxn ang="0">
                      <a:pos x="connsiteX723" y="connsiteY723"/>
                    </a:cxn>
                    <a:cxn ang="0">
                      <a:pos x="connsiteX724" y="connsiteY724"/>
                    </a:cxn>
                    <a:cxn ang="0">
                      <a:pos x="connsiteX725" y="connsiteY725"/>
                    </a:cxn>
                    <a:cxn ang="0">
                      <a:pos x="connsiteX726" y="connsiteY726"/>
                    </a:cxn>
                    <a:cxn ang="0">
                      <a:pos x="connsiteX727" y="connsiteY727"/>
                    </a:cxn>
                    <a:cxn ang="0">
                      <a:pos x="connsiteX728" y="connsiteY728"/>
                    </a:cxn>
                    <a:cxn ang="0">
                      <a:pos x="connsiteX729" y="connsiteY729"/>
                    </a:cxn>
                    <a:cxn ang="0">
                      <a:pos x="connsiteX730" y="connsiteY730"/>
                    </a:cxn>
                    <a:cxn ang="0">
                      <a:pos x="connsiteX731" y="connsiteY731"/>
                    </a:cxn>
                    <a:cxn ang="0">
                      <a:pos x="connsiteX732" y="connsiteY732"/>
                    </a:cxn>
                    <a:cxn ang="0">
                      <a:pos x="connsiteX733" y="connsiteY733"/>
                    </a:cxn>
                    <a:cxn ang="0">
                      <a:pos x="connsiteX734" y="connsiteY734"/>
                    </a:cxn>
                    <a:cxn ang="0">
                      <a:pos x="connsiteX735" y="connsiteY735"/>
                    </a:cxn>
                    <a:cxn ang="0">
                      <a:pos x="connsiteX736" y="connsiteY736"/>
                    </a:cxn>
                    <a:cxn ang="0">
                      <a:pos x="connsiteX737" y="connsiteY737"/>
                    </a:cxn>
                    <a:cxn ang="0">
                      <a:pos x="connsiteX738" y="connsiteY738"/>
                    </a:cxn>
                    <a:cxn ang="0">
                      <a:pos x="connsiteX739" y="connsiteY739"/>
                    </a:cxn>
                    <a:cxn ang="0">
                      <a:pos x="connsiteX740" y="connsiteY740"/>
                    </a:cxn>
                    <a:cxn ang="0">
                      <a:pos x="connsiteX741" y="connsiteY741"/>
                    </a:cxn>
                    <a:cxn ang="0">
                      <a:pos x="connsiteX742" y="connsiteY742"/>
                    </a:cxn>
                    <a:cxn ang="0">
                      <a:pos x="connsiteX743" y="connsiteY743"/>
                    </a:cxn>
                    <a:cxn ang="0">
                      <a:pos x="connsiteX744" y="connsiteY744"/>
                    </a:cxn>
                    <a:cxn ang="0">
                      <a:pos x="connsiteX745" y="connsiteY745"/>
                    </a:cxn>
                    <a:cxn ang="0">
                      <a:pos x="connsiteX746" y="connsiteY746"/>
                    </a:cxn>
                    <a:cxn ang="0">
                      <a:pos x="connsiteX747" y="connsiteY747"/>
                    </a:cxn>
                    <a:cxn ang="0">
                      <a:pos x="connsiteX748" y="connsiteY748"/>
                    </a:cxn>
                    <a:cxn ang="0">
                      <a:pos x="connsiteX749" y="connsiteY749"/>
                    </a:cxn>
                    <a:cxn ang="0">
                      <a:pos x="connsiteX750" y="connsiteY750"/>
                    </a:cxn>
                    <a:cxn ang="0">
                      <a:pos x="connsiteX751" y="connsiteY751"/>
                    </a:cxn>
                    <a:cxn ang="0">
                      <a:pos x="connsiteX752" y="connsiteY752"/>
                    </a:cxn>
                    <a:cxn ang="0">
                      <a:pos x="connsiteX753" y="connsiteY753"/>
                    </a:cxn>
                    <a:cxn ang="0">
                      <a:pos x="connsiteX754" y="connsiteY754"/>
                    </a:cxn>
                    <a:cxn ang="0">
                      <a:pos x="connsiteX755" y="connsiteY755"/>
                    </a:cxn>
                    <a:cxn ang="0">
                      <a:pos x="connsiteX756" y="connsiteY756"/>
                    </a:cxn>
                    <a:cxn ang="0">
                      <a:pos x="connsiteX757" y="connsiteY757"/>
                    </a:cxn>
                    <a:cxn ang="0">
                      <a:pos x="connsiteX758" y="connsiteY758"/>
                    </a:cxn>
                    <a:cxn ang="0">
                      <a:pos x="connsiteX759" y="connsiteY759"/>
                    </a:cxn>
                    <a:cxn ang="0">
                      <a:pos x="connsiteX760" y="connsiteY760"/>
                    </a:cxn>
                    <a:cxn ang="0">
                      <a:pos x="connsiteX761" y="connsiteY761"/>
                    </a:cxn>
                    <a:cxn ang="0">
                      <a:pos x="connsiteX762" y="connsiteY762"/>
                    </a:cxn>
                    <a:cxn ang="0">
                      <a:pos x="connsiteX763" y="connsiteY763"/>
                    </a:cxn>
                    <a:cxn ang="0">
                      <a:pos x="connsiteX764" y="connsiteY764"/>
                    </a:cxn>
                    <a:cxn ang="0">
                      <a:pos x="connsiteX765" y="connsiteY765"/>
                    </a:cxn>
                    <a:cxn ang="0">
                      <a:pos x="connsiteX766" y="connsiteY766"/>
                    </a:cxn>
                    <a:cxn ang="0">
                      <a:pos x="connsiteX767" y="connsiteY767"/>
                    </a:cxn>
                    <a:cxn ang="0">
                      <a:pos x="connsiteX768" y="connsiteY768"/>
                    </a:cxn>
                    <a:cxn ang="0">
                      <a:pos x="connsiteX769" y="connsiteY769"/>
                    </a:cxn>
                    <a:cxn ang="0">
                      <a:pos x="connsiteX770" y="connsiteY770"/>
                    </a:cxn>
                    <a:cxn ang="0">
                      <a:pos x="connsiteX771" y="connsiteY771"/>
                    </a:cxn>
                    <a:cxn ang="0">
                      <a:pos x="connsiteX772" y="connsiteY772"/>
                    </a:cxn>
                  </a:cxnLst>
                  <a:rect l="l" t="t" r="r" b="b"/>
                  <a:pathLst>
                    <a:path w="554" h="1939">
                      <a:moveTo>
                        <a:pt x="278" y="1386"/>
                      </a:move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lnTo>
                        <a:pt x="278" y="1386"/>
                      </a:ln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lnTo>
                        <a:pt x="278" y="1386"/>
                      </a:ln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lnTo>
                        <a:pt x="278" y="1386"/>
                      </a:ln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lnTo>
                        <a:pt x="278" y="1386"/>
                      </a:ln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lnTo>
                        <a:pt x="278" y="1386"/>
                      </a:ln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lnTo>
                        <a:pt x="278" y="1386"/>
                      </a:ln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663"/>
                        <a:pt x="278" y="1940"/>
                      </a:cubicBezTo>
                      <a:cubicBezTo>
                        <a:pt x="278" y="1940"/>
                        <a:pt x="278" y="1940"/>
                        <a:pt x="278" y="1940"/>
                      </a:cubicBezTo>
                      <a:cubicBezTo>
                        <a:pt x="278" y="1940"/>
                        <a:pt x="278" y="1940"/>
                        <a:pt x="278" y="1940"/>
                      </a:cubicBezTo>
                      <a:cubicBezTo>
                        <a:pt x="278" y="1940"/>
                        <a:pt x="278" y="1940"/>
                        <a:pt x="278" y="1940"/>
                      </a:cubicBezTo>
                      <a:cubicBezTo>
                        <a:pt x="278" y="1940"/>
                        <a:pt x="278" y="1940"/>
                        <a:pt x="278" y="1940"/>
                      </a:cubicBezTo>
                      <a:cubicBezTo>
                        <a:pt x="278" y="1940"/>
                        <a:pt x="278" y="1940"/>
                        <a:pt x="278" y="1940"/>
                      </a:cubicBezTo>
                      <a:cubicBezTo>
                        <a:pt x="278" y="1940"/>
                        <a:pt x="278" y="1940"/>
                        <a:pt x="278" y="1940"/>
                      </a:cubicBezTo>
                      <a:cubicBezTo>
                        <a:pt x="278" y="1940"/>
                        <a:pt x="278" y="1940"/>
                        <a:pt x="278" y="1940"/>
                      </a:cubicBezTo>
                      <a:cubicBezTo>
                        <a:pt x="278" y="1940"/>
                        <a:pt x="278" y="1940"/>
                        <a:pt x="278" y="1940"/>
                      </a:cubicBezTo>
                      <a:cubicBezTo>
                        <a:pt x="278" y="1940"/>
                        <a:pt x="278" y="1940"/>
                        <a:pt x="278" y="1940"/>
                      </a:cubicBezTo>
                      <a:cubicBezTo>
                        <a:pt x="278" y="1940"/>
                        <a:pt x="278" y="1940"/>
                        <a:pt x="278" y="1940"/>
                      </a:cubicBezTo>
                      <a:cubicBezTo>
                        <a:pt x="278" y="1940"/>
                        <a:pt x="278" y="1940"/>
                        <a:pt x="278" y="1940"/>
                      </a:cubicBezTo>
                      <a:cubicBezTo>
                        <a:pt x="278" y="1940"/>
                        <a:pt x="278" y="1940"/>
                        <a:pt x="278" y="1940"/>
                      </a:cubicBezTo>
                      <a:cubicBezTo>
                        <a:pt x="278" y="1940"/>
                        <a:pt x="278" y="1940"/>
                        <a:pt x="278" y="1940"/>
                      </a:cubicBezTo>
                      <a:cubicBezTo>
                        <a:pt x="278" y="1940"/>
                        <a:pt x="278" y="1940"/>
                        <a:pt x="278" y="1940"/>
                      </a:cubicBezTo>
                      <a:cubicBezTo>
                        <a:pt x="278" y="1940"/>
                        <a:pt x="278" y="1940"/>
                        <a:pt x="278" y="1940"/>
                      </a:cubicBezTo>
                      <a:cubicBezTo>
                        <a:pt x="278" y="1940"/>
                        <a:pt x="278" y="1940"/>
                        <a:pt x="278" y="1940"/>
                      </a:cubicBezTo>
                      <a:cubicBezTo>
                        <a:pt x="278" y="1940"/>
                        <a:pt x="278" y="1940"/>
                        <a:pt x="278" y="1940"/>
                      </a:cubicBezTo>
                      <a:cubicBezTo>
                        <a:pt x="278" y="1940"/>
                        <a:pt x="278" y="1940"/>
                        <a:pt x="278" y="1940"/>
                      </a:cubicBezTo>
                      <a:cubicBezTo>
                        <a:pt x="278" y="1940"/>
                        <a:pt x="278" y="1940"/>
                        <a:pt x="278" y="1940"/>
                      </a:cubicBezTo>
                      <a:cubicBezTo>
                        <a:pt x="278" y="1940"/>
                        <a:pt x="278" y="1940"/>
                        <a:pt x="278" y="1940"/>
                      </a:cubicBezTo>
                      <a:lnTo>
                        <a:pt x="278" y="1940"/>
                      </a:lnTo>
                      <a:cubicBezTo>
                        <a:pt x="278" y="1940"/>
                        <a:pt x="278" y="1940"/>
                        <a:pt x="278" y="1940"/>
                      </a:cubicBezTo>
                      <a:cubicBezTo>
                        <a:pt x="278" y="1940"/>
                        <a:pt x="278" y="1940"/>
                        <a:pt x="278" y="1940"/>
                      </a:cubicBezTo>
                      <a:cubicBezTo>
                        <a:pt x="278" y="1940"/>
                        <a:pt x="278" y="1940"/>
                        <a:pt x="278" y="1940"/>
                      </a:cubicBezTo>
                      <a:cubicBezTo>
                        <a:pt x="278" y="1940"/>
                        <a:pt x="278" y="1940"/>
                        <a:pt x="278" y="1940"/>
                      </a:cubicBezTo>
                      <a:cubicBezTo>
                        <a:pt x="278" y="1940"/>
                        <a:pt x="278" y="1940"/>
                        <a:pt x="278" y="1940"/>
                      </a:cubicBezTo>
                      <a:cubicBezTo>
                        <a:pt x="278" y="1940"/>
                        <a:pt x="278" y="1940"/>
                        <a:pt x="278" y="1940"/>
                      </a:cubicBezTo>
                      <a:cubicBezTo>
                        <a:pt x="278" y="1940"/>
                        <a:pt x="278" y="1940"/>
                        <a:pt x="278" y="1940"/>
                      </a:cubicBezTo>
                      <a:cubicBezTo>
                        <a:pt x="278" y="1940"/>
                        <a:pt x="278" y="1940"/>
                        <a:pt x="278" y="1940"/>
                      </a:cubicBezTo>
                      <a:cubicBezTo>
                        <a:pt x="278" y="1940"/>
                        <a:pt x="278" y="1940"/>
                        <a:pt x="278" y="1940"/>
                      </a:cubicBezTo>
                      <a:cubicBezTo>
                        <a:pt x="278" y="1940"/>
                        <a:pt x="278" y="1940"/>
                        <a:pt x="278" y="1940"/>
                      </a:cubicBezTo>
                      <a:cubicBezTo>
                        <a:pt x="278" y="1940"/>
                        <a:pt x="278" y="1940"/>
                        <a:pt x="278" y="1940"/>
                      </a:cubicBezTo>
                      <a:cubicBezTo>
                        <a:pt x="278" y="1940"/>
                        <a:pt x="278" y="1940"/>
                        <a:pt x="278" y="1940"/>
                      </a:cubicBezTo>
                      <a:cubicBezTo>
                        <a:pt x="278" y="1940"/>
                        <a:pt x="278" y="1940"/>
                        <a:pt x="278" y="1940"/>
                      </a:cubicBezTo>
                      <a:cubicBezTo>
                        <a:pt x="278" y="1940"/>
                        <a:pt x="278" y="1940"/>
                        <a:pt x="278" y="1940"/>
                      </a:cubicBezTo>
                      <a:cubicBezTo>
                        <a:pt x="278" y="1940"/>
                        <a:pt x="278" y="1940"/>
                        <a:pt x="278" y="1940"/>
                      </a:cubicBezTo>
                      <a:cubicBezTo>
                        <a:pt x="278" y="1940"/>
                        <a:pt x="278" y="1940"/>
                        <a:pt x="278" y="1940"/>
                      </a:cubicBezTo>
                      <a:cubicBezTo>
                        <a:pt x="278" y="1940"/>
                        <a:pt x="278" y="1940"/>
                        <a:pt x="278" y="1940"/>
                      </a:cubicBezTo>
                      <a:cubicBezTo>
                        <a:pt x="278" y="1940"/>
                        <a:pt x="278" y="1940"/>
                        <a:pt x="278" y="1940"/>
                      </a:cubicBezTo>
                      <a:cubicBezTo>
                        <a:pt x="278" y="1940"/>
                        <a:pt x="278" y="1940"/>
                        <a:pt x="278" y="1940"/>
                      </a:cubicBezTo>
                      <a:cubicBezTo>
                        <a:pt x="278" y="1940"/>
                        <a:pt x="278" y="1940"/>
                        <a:pt x="278" y="1940"/>
                      </a:cubicBezTo>
                      <a:cubicBezTo>
                        <a:pt x="278" y="1940"/>
                        <a:pt x="278" y="1940"/>
                        <a:pt x="278" y="1940"/>
                      </a:cubicBezTo>
                      <a:cubicBezTo>
                        <a:pt x="278" y="1940"/>
                        <a:pt x="278" y="1940"/>
                        <a:pt x="278" y="1940"/>
                      </a:cubicBezTo>
                      <a:cubicBezTo>
                        <a:pt x="278" y="1940"/>
                        <a:pt x="278" y="1940"/>
                        <a:pt x="278" y="1940"/>
                      </a:cubicBezTo>
                      <a:cubicBezTo>
                        <a:pt x="278" y="1940"/>
                        <a:pt x="278" y="1940"/>
                        <a:pt x="278" y="1940"/>
                      </a:cubicBezTo>
                      <a:cubicBezTo>
                        <a:pt x="278" y="1940"/>
                        <a:pt x="278" y="1940"/>
                        <a:pt x="278" y="1940"/>
                      </a:cubicBezTo>
                      <a:cubicBezTo>
                        <a:pt x="278" y="1940"/>
                        <a:pt x="278" y="1940"/>
                        <a:pt x="278" y="1663"/>
                      </a:cubicBezTo>
                      <a:cubicBezTo>
                        <a:pt x="278" y="1663"/>
                        <a:pt x="278" y="1663"/>
                        <a:pt x="278" y="1663"/>
                      </a:cubicBezTo>
                      <a:cubicBezTo>
                        <a:pt x="278" y="1663"/>
                        <a:pt x="278" y="1663"/>
                        <a:pt x="278" y="1386"/>
                      </a:cubicBezTo>
                      <a:cubicBezTo>
                        <a:pt x="278" y="1386"/>
                        <a:pt x="278" y="1386"/>
                        <a:pt x="554" y="1386"/>
                      </a:cubicBezTo>
                      <a:cubicBezTo>
                        <a:pt x="554" y="1386"/>
                        <a:pt x="554" y="1386"/>
                        <a:pt x="554" y="1386"/>
                      </a:cubicBezTo>
                      <a:cubicBezTo>
                        <a:pt x="554" y="1386"/>
                        <a:pt x="554" y="1386"/>
                        <a:pt x="554" y="1386"/>
                      </a:cubicBezTo>
                      <a:cubicBezTo>
                        <a:pt x="554" y="1386"/>
                        <a:pt x="554" y="1386"/>
                        <a:pt x="554" y="1386"/>
                      </a:cubicBezTo>
                      <a:cubicBezTo>
                        <a:pt x="554" y="1386"/>
                        <a:pt x="554" y="1386"/>
                        <a:pt x="554" y="1386"/>
                      </a:cubicBezTo>
                      <a:cubicBezTo>
                        <a:pt x="554" y="1386"/>
                        <a:pt x="554" y="1386"/>
                        <a:pt x="554" y="1386"/>
                      </a:cubicBezTo>
                      <a:cubicBezTo>
                        <a:pt x="554" y="1386"/>
                        <a:pt x="554" y="1386"/>
                        <a:pt x="554" y="1386"/>
                      </a:cubicBezTo>
                      <a:cubicBezTo>
                        <a:pt x="554" y="1386"/>
                        <a:pt x="554" y="1386"/>
                        <a:pt x="554" y="1386"/>
                      </a:cubicBezTo>
                      <a:cubicBezTo>
                        <a:pt x="554" y="1386"/>
                        <a:pt x="554" y="1386"/>
                        <a:pt x="554" y="1386"/>
                      </a:cubicBezTo>
                      <a:cubicBezTo>
                        <a:pt x="554" y="1386"/>
                        <a:pt x="554" y="1386"/>
                        <a:pt x="554" y="1386"/>
                      </a:cubicBezTo>
                      <a:cubicBezTo>
                        <a:pt x="554" y="1386"/>
                        <a:pt x="554" y="1386"/>
                        <a:pt x="554" y="1386"/>
                      </a:cubicBezTo>
                      <a:cubicBezTo>
                        <a:pt x="554" y="1386"/>
                        <a:pt x="554" y="1386"/>
                        <a:pt x="554" y="1386"/>
                      </a:cubicBezTo>
                      <a:cubicBezTo>
                        <a:pt x="554" y="1386"/>
                        <a:pt x="554" y="1386"/>
                        <a:pt x="554" y="1386"/>
                      </a:cubicBezTo>
                      <a:cubicBezTo>
                        <a:pt x="554" y="1386"/>
                        <a:pt x="554" y="1386"/>
                        <a:pt x="554" y="1386"/>
                      </a:cubicBezTo>
                      <a:cubicBezTo>
                        <a:pt x="554" y="1386"/>
                        <a:pt x="554" y="1386"/>
                        <a:pt x="554" y="1386"/>
                      </a:cubicBezTo>
                      <a:cubicBezTo>
                        <a:pt x="554" y="1386"/>
                        <a:pt x="554" y="1386"/>
                        <a:pt x="554" y="1386"/>
                      </a:cubicBezTo>
                      <a:cubicBezTo>
                        <a:pt x="554" y="1386"/>
                        <a:pt x="554" y="1386"/>
                        <a:pt x="554" y="1386"/>
                      </a:cubicBezTo>
                      <a:cubicBezTo>
                        <a:pt x="554" y="1386"/>
                        <a:pt x="554" y="1386"/>
                        <a:pt x="554" y="1386"/>
                      </a:cubicBezTo>
                      <a:cubicBezTo>
                        <a:pt x="554" y="1386"/>
                        <a:pt x="554" y="1386"/>
                        <a:pt x="554" y="1386"/>
                      </a:cubicBezTo>
                      <a:cubicBezTo>
                        <a:pt x="554" y="1386"/>
                        <a:pt x="554" y="1386"/>
                        <a:pt x="554" y="1386"/>
                      </a:cubicBezTo>
                      <a:cubicBezTo>
                        <a:pt x="554" y="1386"/>
                        <a:pt x="278" y="1386"/>
                        <a:pt x="0" y="1386"/>
                      </a:cubicBezTo>
                      <a:cubicBezTo>
                        <a:pt x="0" y="1386"/>
                        <a:pt x="0" y="1386"/>
                        <a:pt x="0" y="1386"/>
                      </a:cubicBezTo>
                      <a:cubicBezTo>
                        <a:pt x="0" y="1386"/>
                        <a:pt x="0" y="1386"/>
                        <a:pt x="0" y="1386"/>
                      </a:cubicBezTo>
                      <a:cubicBezTo>
                        <a:pt x="0" y="1386"/>
                        <a:pt x="0" y="1386"/>
                        <a:pt x="0" y="1386"/>
                      </a:cubicBezTo>
                      <a:lnTo>
                        <a:pt x="0" y="1386"/>
                      </a:lnTo>
                      <a:cubicBezTo>
                        <a:pt x="0" y="1386"/>
                        <a:pt x="0" y="1386"/>
                        <a:pt x="0" y="1386"/>
                      </a:cubicBezTo>
                      <a:cubicBezTo>
                        <a:pt x="0" y="1386"/>
                        <a:pt x="0" y="1386"/>
                        <a:pt x="0" y="1386"/>
                      </a:cubicBezTo>
                      <a:cubicBezTo>
                        <a:pt x="0" y="1386"/>
                        <a:pt x="0" y="1386"/>
                        <a:pt x="0" y="1386"/>
                      </a:cubicBezTo>
                      <a:cubicBezTo>
                        <a:pt x="0" y="1386"/>
                        <a:pt x="0" y="1386"/>
                        <a:pt x="0" y="1386"/>
                      </a:cubicBezTo>
                      <a:cubicBezTo>
                        <a:pt x="0" y="1386"/>
                        <a:pt x="0" y="1386"/>
                        <a:pt x="0" y="1386"/>
                      </a:cubicBezTo>
                      <a:cubicBezTo>
                        <a:pt x="0" y="1386"/>
                        <a:pt x="0" y="1386"/>
                        <a:pt x="0" y="1386"/>
                      </a:cubicBezTo>
                      <a:cubicBezTo>
                        <a:pt x="0" y="1386"/>
                        <a:pt x="0" y="1386"/>
                        <a:pt x="0" y="1386"/>
                      </a:cubicBezTo>
                      <a:cubicBezTo>
                        <a:pt x="0" y="1386"/>
                        <a:pt x="0" y="1386"/>
                        <a:pt x="0" y="1386"/>
                      </a:cubicBezTo>
                      <a:cubicBezTo>
                        <a:pt x="0" y="1386"/>
                        <a:pt x="0" y="1386"/>
                        <a:pt x="0" y="1386"/>
                      </a:cubicBezTo>
                      <a:cubicBezTo>
                        <a:pt x="0" y="1386"/>
                        <a:pt x="0" y="1386"/>
                        <a:pt x="0" y="1386"/>
                      </a:cubicBezTo>
                      <a:cubicBezTo>
                        <a:pt x="0" y="1386"/>
                        <a:pt x="0" y="1386"/>
                        <a:pt x="0" y="1386"/>
                      </a:cubicBezTo>
                      <a:cubicBezTo>
                        <a:pt x="0" y="1386"/>
                        <a:pt x="0" y="1386"/>
                        <a:pt x="0" y="1386"/>
                      </a:cubicBezTo>
                      <a:cubicBezTo>
                        <a:pt x="0" y="1386"/>
                        <a:pt x="0" y="1386"/>
                        <a:pt x="0" y="1386"/>
                      </a:cubicBezTo>
                      <a:cubicBezTo>
                        <a:pt x="0" y="1386"/>
                        <a:pt x="0" y="1386"/>
                        <a:pt x="0" y="1386"/>
                      </a:cubicBezTo>
                      <a:cubicBezTo>
                        <a:pt x="0" y="1386"/>
                        <a:pt x="0" y="1386"/>
                        <a:pt x="0" y="1386"/>
                      </a:cubicBezTo>
                      <a:cubicBezTo>
                        <a:pt x="0" y="1386"/>
                        <a:pt x="0" y="1386"/>
                        <a:pt x="0" y="1386"/>
                      </a:cubicBezTo>
                      <a:cubicBezTo>
                        <a:pt x="0" y="1386"/>
                        <a:pt x="0" y="1386"/>
                        <a:pt x="0" y="1386"/>
                      </a:cubicBezTo>
                      <a:lnTo>
                        <a:pt x="0" y="1386"/>
                      </a:lnTo>
                      <a:cubicBezTo>
                        <a:pt x="0" y="1386"/>
                        <a:pt x="0" y="1386"/>
                        <a:pt x="0" y="1386"/>
                      </a:cubicBezTo>
                      <a:cubicBezTo>
                        <a:pt x="0" y="1386"/>
                        <a:pt x="0" y="1386"/>
                        <a:pt x="0" y="1386"/>
                      </a:cubicBezTo>
                      <a:cubicBezTo>
                        <a:pt x="0" y="1386"/>
                        <a:pt x="0" y="1386"/>
                        <a:pt x="0" y="1386"/>
                      </a:cubicBezTo>
                      <a:cubicBezTo>
                        <a:pt x="0" y="1386"/>
                        <a:pt x="0" y="1386"/>
                        <a:pt x="0" y="1386"/>
                      </a:cubicBezTo>
                      <a:cubicBezTo>
                        <a:pt x="0" y="1386"/>
                        <a:pt x="0" y="1386"/>
                        <a:pt x="0" y="1386"/>
                      </a:cubicBezTo>
                      <a:cubicBezTo>
                        <a:pt x="0" y="1386"/>
                        <a:pt x="0" y="1386"/>
                        <a:pt x="0" y="1386"/>
                      </a:cubicBezTo>
                      <a:cubicBezTo>
                        <a:pt x="0" y="1386"/>
                        <a:pt x="0" y="1386"/>
                        <a:pt x="0" y="1386"/>
                      </a:cubicBezTo>
                      <a:cubicBezTo>
                        <a:pt x="0" y="1386"/>
                        <a:pt x="0" y="1386"/>
                        <a:pt x="0" y="1386"/>
                      </a:cubicBezTo>
                      <a:cubicBezTo>
                        <a:pt x="0" y="1386"/>
                        <a:pt x="0" y="1108"/>
                        <a:pt x="0" y="831"/>
                      </a:cubicBezTo>
                      <a:cubicBezTo>
                        <a:pt x="0" y="831"/>
                        <a:pt x="0" y="831"/>
                        <a:pt x="0" y="831"/>
                      </a:cubicBezTo>
                      <a:cubicBezTo>
                        <a:pt x="0" y="831"/>
                        <a:pt x="0" y="831"/>
                        <a:pt x="0" y="831"/>
                      </a:cubicBezTo>
                      <a:cubicBezTo>
                        <a:pt x="0" y="831"/>
                        <a:pt x="0" y="831"/>
                        <a:pt x="0" y="831"/>
                      </a:cubicBezTo>
                      <a:cubicBezTo>
                        <a:pt x="0" y="831"/>
                        <a:pt x="0" y="831"/>
                        <a:pt x="0" y="831"/>
                      </a:cubicBezTo>
                      <a:cubicBezTo>
                        <a:pt x="0" y="831"/>
                        <a:pt x="0" y="831"/>
                        <a:pt x="0" y="831"/>
                      </a:cubicBezTo>
                      <a:cubicBezTo>
                        <a:pt x="0" y="831"/>
                        <a:pt x="0" y="831"/>
                        <a:pt x="0" y="831"/>
                      </a:cubicBezTo>
                      <a:cubicBezTo>
                        <a:pt x="0" y="831"/>
                        <a:pt x="0" y="831"/>
                        <a:pt x="0" y="831"/>
                      </a:cubicBezTo>
                      <a:cubicBezTo>
                        <a:pt x="0" y="831"/>
                        <a:pt x="0" y="831"/>
                        <a:pt x="0" y="831"/>
                      </a:cubicBezTo>
                      <a:cubicBezTo>
                        <a:pt x="0" y="831"/>
                        <a:pt x="0" y="831"/>
                        <a:pt x="0" y="831"/>
                      </a:cubicBezTo>
                      <a:cubicBezTo>
                        <a:pt x="0" y="831"/>
                        <a:pt x="0" y="831"/>
                        <a:pt x="0" y="831"/>
                      </a:cubicBezTo>
                      <a:cubicBezTo>
                        <a:pt x="0" y="831"/>
                        <a:pt x="0" y="831"/>
                        <a:pt x="0" y="831"/>
                      </a:cubicBezTo>
                      <a:cubicBezTo>
                        <a:pt x="0" y="831"/>
                        <a:pt x="0" y="831"/>
                        <a:pt x="0" y="831"/>
                      </a:cubicBezTo>
                      <a:cubicBezTo>
                        <a:pt x="0" y="831"/>
                        <a:pt x="0" y="831"/>
                        <a:pt x="0" y="831"/>
                      </a:cubicBezTo>
                      <a:cubicBezTo>
                        <a:pt x="0" y="831"/>
                        <a:pt x="0" y="831"/>
                        <a:pt x="0" y="831"/>
                      </a:cubicBezTo>
                      <a:cubicBezTo>
                        <a:pt x="0" y="831"/>
                        <a:pt x="0" y="831"/>
                        <a:pt x="0" y="831"/>
                      </a:cubicBezTo>
                      <a:cubicBezTo>
                        <a:pt x="0" y="831"/>
                        <a:pt x="0" y="831"/>
                        <a:pt x="0" y="831"/>
                      </a:cubicBezTo>
                      <a:cubicBezTo>
                        <a:pt x="0" y="831"/>
                        <a:pt x="0" y="831"/>
                        <a:pt x="0" y="831"/>
                      </a:cubicBezTo>
                      <a:cubicBezTo>
                        <a:pt x="0" y="831"/>
                        <a:pt x="0" y="831"/>
                        <a:pt x="0" y="831"/>
                      </a:cubicBezTo>
                      <a:cubicBezTo>
                        <a:pt x="0" y="831"/>
                        <a:pt x="0" y="831"/>
                        <a:pt x="0" y="831"/>
                      </a:cubicBezTo>
                      <a:cubicBezTo>
                        <a:pt x="0" y="831"/>
                        <a:pt x="0" y="831"/>
                        <a:pt x="0" y="831"/>
                      </a:cubicBezTo>
                      <a:cubicBezTo>
                        <a:pt x="0" y="831"/>
                        <a:pt x="0" y="831"/>
                        <a:pt x="0" y="831"/>
                      </a:cubicBezTo>
                      <a:cubicBezTo>
                        <a:pt x="0" y="831"/>
                        <a:pt x="0" y="831"/>
                        <a:pt x="0" y="831"/>
                      </a:cubicBezTo>
                      <a:cubicBezTo>
                        <a:pt x="0" y="831"/>
                        <a:pt x="0" y="831"/>
                        <a:pt x="0" y="831"/>
                      </a:cubicBezTo>
                      <a:cubicBezTo>
                        <a:pt x="0" y="831"/>
                        <a:pt x="0" y="831"/>
                        <a:pt x="0" y="831"/>
                      </a:cubicBezTo>
                      <a:cubicBezTo>
                        <a:pt x="0" y="831"/>
                        <a:pt x="0" y="831"/>
                        <a:pt x="0" y="831"/>
                      </a:cubicBezTo>
                      <a:cubicBezTo>
                        <a:pt x="0" y="831"/>
                        <a:pt x="0" y="831"/>
                        <a:pt x="0" y="831"/>
                      </a:cubicBezTo>
                      <a:cubicBezTo>
                        <a:pt x="0" y="831"/>
                        <a:pt x="0" y="831"/>
                        <a:pt x="0" y="831"/>
                      </a:cubicBezTo>
                      <a:cubicBezTo>
                        <a:pt x="0" y="831"/>
                        <a:pt x="0" y="831"/>
                        <a:pt x="0" y="831"/>
                      </a:cubicBezTo>
                      <a:cubicBezTo>
                        <a:pt x="0" y="831"/>
                        <a:pt x="0" y="831"/>
                        <a:pt x="0" y="831"/>
                      </a:cubicBezTo>
                      <a:cubicBezTo>
                        <a:pt x="0" y="831"/>
                        <a:pt x="0" y="831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278" y="554"/>
                        <a:pt x="554" y="554"/>
                      </a:cubicBezTo>
                      <a:cubicBezTo>
                        <a:pt x="554" y="554"/>
                        <a:pt x="554" y="554"/>
                        <a:pt x="554" y="554"/>
                      </a:cubicBezTo>
                      <a:cubicBezTo>
                        <a:pt x="554" y="554"/>
                        <a:pt x="554" y="554"/>
                        <a:pt x="554" y="554"/>
                      </a:cubicBezTo>
                      <a:cubicBezTo>
                        <a:pt x="554" y="554"/>
                        <a:pt x="554" y="554"/>
                        <a:pt x="554" y="554"/>
                      </a:cubicBezTo>
                      <a:cubicBezTo>
                        <a:pt x="554" y="554"/>
                        <a:pt x="554" y="554"/>
                        <a:pt x="554" y="554"/>
                      </a:cubicBezTo>
                      <a:cubicBezTo>
                        <a:pt x="554" y="554"/>
                        <a:pt x="554" y="554"/>
                        <a:pt x="554" y="554"/>
                      </a:cubicBezTo>
                      <a:cubicBezTo>
                        <a:pt x="554" y="554"/>
                        <a:pt x="554" y="554"/>
                        <a:pt x="554" y="554"/>
                      </a:cubicBezTo>
                      <a:cubicBezTo>
                        <a:pt x="554" y="554"/>
                        <a:pt x="554" y="554"/>
                        <a:pt x="554" y="554"/>
                      </a:cubicBezTo>
                      <a:cubicBezTo>
                        <a:pt x="554" y="554"/>
                        <a:pt x="554" y="554"/>
                        <a:pt x="554" y="554"/>
                      </a:cubicBezTo>
                      <a:cubicBezTo>
                        <a:pt x="554" y="554"/>
                        <a:pt x="554" y="554"/>
                        <a:pt x="554" y="554"/>
                      </a:cubicBezTo>
                      <a:cubicBezTo>
                        <a:pt x="554" y="554"/>
                        <a:pt x="554" y="554"/>
                        <a:pt x="554" y="554"/>
                      </a:cubicBezTo>
                      <a:cubicBezTo>
                        <a:pt x="554" y="554"/>
                        <a:pt x="554" y="554"/>
                        <a:pt x="554" y="554"/>
                      </a:cubicBezTo>
                      <a:cubicBezTo>
                        <a:pt x="554" y="554"/>
                        <a:pt x="554" y="554"/>
                        <a:pt x="554" y="554"/>
                      </a:cubicBezTo>
                      <a:cubicBezTo>
                        <a:pt x="554" y="554"/>
                        <a:pt x="554" y="554"/>
                        <a:pt x="554" y="554"/>
                      </a:cubicBezTo>
                      <a:cubicBezTo>
                        <a:pt x="554" y="554"/>
                        <a:pt x="554" y="554"/>
                        <a:pt x="554" y="554"/>
                      </a:cubicBezTo>
                      <a:cubicBezTo>
                        <a:pt x="554" y="554"/>
                        <a:pt x="554" y="554"/>
                        <a:pt x="554" y="554"/>
                      </a:cubicBezTo>
                      <a:cubicBezTo>
                        <a:pt x="554" y="554"/>
                        <a:pt x="554" y="554"/>
                        <a:pt x="554" y="554"/>
                      </a:cubicBezTo>
                      <a:cubicBezTo>
                        <a:pt x="554" y="554"/>
                        <a:pt x="554" y="554"/>
                        <a:pt x="554" y="554"/>
                      </a:cubicBezTo>
                      <a:cubicBezTo>
                        <a:pt x="554" y="554"/>
                        <a:pt x="554" y="554"/>
                        <a:pt x="554" y="554"/>
                      </a:cubicBezTo>
                      <a:cubicBezTo>
                        <a:pt x="554" y="554"/>
                        <a:pt x="554" y="554"/>
                        <a:pt x="554" y="554"/>
                      </a:cubicBezTo>
                      <a:cubicBezTo>
                        <a:pt x="554" y="554"/>
                        <a:pt x="554" y="554"/>
                        <a:pt x="554" y="554"/>
                      </a:cubicBezTo>
                      <a:cubicBezTo>
                        <a:pt x="554" y="554"/>
                        <a:pt x="554" y="554"/>
                        <a:pt x="554" y="554"/>
                      </a:cubicBezTo>
                      <a:cubicBezTo>
                        <a:pt x="554" y="554"/>
                        <a:pt x="554" y="554"/>
                        <a:pt x="554" y="554"/>
                      </a:cubicBezTo>
                      <a:cubicBezTo>
                        <a:pt x="554" y="554"/>
                        <a:pt x="554" y="554"/>
                        <a:pt x="554" y="554"/>
                      </a:cubicBezTo>
                      <a:cubicBezTo>
                        <a:pt x="554" y="554"/>
                        <a:pt x="554" y="554"/>
                        <a:pt x="554" y="554"/>
                      </a:cubicBezTo>
                      <a:cubicBezTo>
                        <a:pt x="554" y="554"/>
                        <a:pt x="554" y="554"/>
                        <a:pt x="554" y="554"/>
                      </a:cubicBezTo>
                      <a:cubicBezTo>
                        <a:pt x="554" y="554"/>
                        <a:pt x="554" y="554"/>
                        <a:pt x="554" y="554"/>
                      </a:cubicBezTo>
                      <a:cubicBezTo>
                        <a:pt x="554" y="554"/>
                        <a:pt x="554" y="554"/>
                        <a:pt x="554" y="554"/>
                      </a:cubicBezTo>
                      <a:cubicBezTo>
                        <a:pt x="554" y="554"/>
                        <a:pt x="554" y="554"/>
                        <a:pt x="554" y="554"/>
                      </a:cubicBezTo>
                      <a:cubicBezTo>
                        <a:pt x="554" y="554"/>
                        <a:pt x="554" y="554"/>
                        <a:pt x="554" y="554"/>
                      </a:cubicBezTo>
                      <a:cubicBezTo>
                        <a:pt x="554" y="554"/>
                        <a:pt x="554" y="554"/>
                        <a:pt x="554" y="554"/>
                      </a:cubicBezTo>
                      <a:cubicBezTo>
                        <a:pt x="554" y="554"/>
                        <a:pt x="554" y="554"/>
                        <a:pt x="554" y="554"/>
                      </a:cubicBezTo>
                      <a:cubicBezTo>
                        <a:pt x="554" y="554"/>
                        <a:pt x="554" y="554"/>
                        <a:pt x="554" y="554"/>
                      </a:cubicBezTo>
                      <a:cubicBezTo>
                        <a:pt x="554" y="554"/>
                        <a:pt x="554" y="554"/>
                        <a:pt x="554" y="554"/>
                      </a:cubicBezTo>
                      <a:cubicBezTo>
                        <a:pt x="554" y="554"/>
                        <a:pt x="554" y="554"/>
                        <a:pt x="554" y="554"/>
                      </a:cubicBezTo>
                      <a:cubicBezTo>
                        <a:pt x="554" y="554"/>
                        <a:pt x="554" y="554"/>
                        <a:pt x="554" y="554"/>
                      </a:cubicBezTo>
                      <a:cubicBezTo>
                        <a:pt x="554" y="554"/>
                        <a:pt x="554" y="554"/>
                        <a:pt x="554" y="554"/>
                      </a:cubicBezTo>
                      <a:cubicBezTo>
                        <a:pt x="554" y="554"/>
                        <a:pt x="554" y="554"/>
                        <a:pt x="554" y="554"/>
                      </a:cubicBezTo>
                      <a:cubicBezTo>
                        <a:pt x="554" y="554"/>
                        <a:pt x="554" y="554"/>
                        <a:pt x="554" y="554"/>
                      </a:cubicBezTo>
                      <a:cubicBezTo>
                        <a:pt x="554" y="554"/>
                        <a:pt x="554" y="554"/>
                        <a:pt x="554" y="554"/>
                      </a:cubicBezTo>
                      <a:cubicBezTo>
                        <a:pt x="554" y="554"/>
                        <a:pt x="554" y="554"/>
                        <a:pt x="554" y="554"/>
                      </a:cubicBezTo>
                      <a:cubicBezTo>
                        <a:pt x="554" y="554"/>
                        <a:pt x="554" y="554"/>
                        <a:pt x="554" y="554"/>
                      </a:cubicBezTo>
                      <a:cubicBezTo>
                        <a:pt x="554" y="554"/>
                        <a:pt x="554" y="554"/>
                        <a:pt x="554" y="554"/>
                      </a:cubicBezTo>
                      <a:cubicBezTo>
                        <a:pt x="554" y="554"/>
                        <a:pt x="554" y="554"/>
                        <a:pt x="554" y="554"/>
                      </a:cubicBezTo>
                      <a:cubicBezTo>
                        <a:pt x="554" y="554"/>
                        <a:pt x="554" y="554"/>
                        <a:pt x="554" y="554"/>
                      </a:cubicBezTo>
                      <a:lnTo>
                        <a:pt x="554" y="554"/>
                      </a:lnTo>
                      <a:cubicBezTo>
                        <a:pt x="554" y="554"/>
                        <a:pt x="554" y="554"/>
                        <a:pt x="554" y="554"/>
                      </a:cubicBezTo>
                      <a:cubicBezTo>
                        <a:pt x="554" y="554"/>
                        <a:pt x="554" y="554"/>
                        <a:pt x="554" y="554"/>
                      </a:cubicBezTo>
                      <a:cubicBezTo>
                        <a:pt x="554" y="554"/>
                        <a:pt x="554" y="554"/>
                        <a:pt x="554" y="554"/>
                      </a:cubicBezTo>
                      <a:cubicBezTo>
                        <a:pt x="554" y="554"/>
                        <a:pt x="554" y="554"/>
                        <a:pt x="554" y="554"/>
                      </a:cubicBezTo>
                      <a:cubicBezTo>
                        <a:pt x="554" y="554"/>
                        <a:pt x="554" y="554"/>
                        <a:pt x="554" y="554"/>
                      </a:cubicBezTo>
                      <a:cubicBezTo>
                        <a:pt x="554" y="554"/>
                        <a:pt x="554" y="554"/>
                        <a:pt x="554" y="554"/>
                      </a:cubicBezTo>
                      <a:cubicBezTo>
                        <a:pt x="554" y="554"/>
                        <a:pt x="554" y="554"/>
                        <a:pt x="554" y="554"/>
                      </a:cubicBezTo>
                      <a:cubicBezTo>
                        <a:pt x="554" y="554"/>
                        <a:pt x="554" y="554"/>
                        <a:pt x="554" y="554"/>
                      </a:cubicBezTo>
                      <a:cubicBezTo>
                        <a:pt x="554" y="554"/>
                        <a:pt x="554" y="554"/>
                        <a:pt x="554" y="554"/>
                      </a:cubicBezTo>
                      <a:cubicBezTo>
                        <a:pt x="554" y="554"/>
                        <a:pt x="554" y="554"/>
                        <a:pt x="554" y="554"/>
                      </a:cubicBezTo>
                      <a:cubicBezTo>
                        <a:pt x="554" y="554"/>
                        <a:pt x="554" y="554"/>
                        <a:pt x="554" y="554"/>
                      </a:cubicBezTo>
                      <a:cubicBezTo>
                        <a:pt x="554" y="554"/>
                        <a:pt x="554" y="554"/>
                        <a:pt x="554" y="554"/>
                      </a:cubicBezTo>
                      <a:cubicBezTo>
                        <a:pt x="554" y="554"/>
                        <a:pt x="554" y="554"/>
                        <a:pt x="554" y="554"/>
                      </a:cubicBezTo>
                      <a:cubicBezTo>
                        <a:pt x="554" y="554"/>
                        <a:pt x="554" y="554"/>
                        <a:pt x="554" y="554"/>
                      </a:cubicBezTo>
                      <a:cubicBezTo>
                        <a:pt x="554" y="554"/>
                        <a:pt x="554" y="554"/>
                        <a:pt x="554" y="554"/>
                      </a:cubicBezTo>
                      <a:cubicBezTo>
                        <a:pt x="554" y="554"/>
                        <a:pt x="554" y="554"/>
                        <a:pt x="554" y="554"/>
                      </a:cubicBezTo>
                      <a:cubicBezTo>
                        <a:pt x="554" y="554"/>
                        <a:pt x="554" y="554"/>
                        <a:pt x="554" y="554"/>
                      </a:cubicBezTo>
                      <a:cubicBezTo>
                        <a:pt x="554" y="554"/>
                        <a:pt x="554" y="554"/>
                        <a:pt x="554" y="554"/>
                      </a:cubicBezTo>
                      <a:cubicBezTo>
                        <a:pt x="554" y="554"/>
                        <a:pt x="554" y="554"/>
                        <a:pt x="554" y="554"/>
                      </a:cubicBezTo>
                      <a:cubicBezTo>
                        <a:pt x="554" y="554"/>
                        <a:pt x="554" y="554"/>
                        <a:pt x="554" y="554"/>
                      </a:cubicBezTo>
                      <a:cubicBezTo>
                        <a:pt x="554" y="554"/>
                        <a:pt x="554" y="554"/>
                        <a:pt x="554" y="554"/>
                      </a:cubicBezTo>
                      <a:cubicBezTo>
                        <a:pt x="554" y="554"/>
                        <a:pt x="554" y="554"/>
                        <a:pt x="554" y="554"/>
                      </a:cubicBezTo>
                      <a:cubicBezTo>
                        <a:pt x="554" y="554"/>
                        <a:pt x="554" y="554"/>
                        <a:pt x="554" y="554"/>
                      </a:cubicBezTo>
                      <a:cubicBezTo>
                        <a:pt x="554" y="554"/>
                        <a:pt x="554" y="554"/>
                        <a:pt x="554" y="554"/>
                      </a:cubicBezTo>
                      <a:cubicBezTo>
                        <a:pt x="554" y="554"/>
                        <a:pt x="554" y="554"/>
                        <a:pt x="554" y="554"/>
                      </a:cubicBezTo>
                      <a:cubicBezTo>
                        <a:pt x="554" y="554"/>
                        <a:pt x="554" y="554"/>
                        <a:pt x="554" y="554"/>
                      </a:cubicBezTo>
                      <a:cubicBezTo>
                        <a:pt x="554" y="554"/>
                        <a:pt x="554" y="554"/>
                        <a:pt x="554" y="554"/>
                      </a:cubicBezTo>
                      <a:cubicBezTo>
                        <a:pt x="554" y="554"/>
                        <a:pt x="554" y="554"/>
                        <a:pt x="554" y="554"/>
                      </a:cubicBezTo>
                      <a:cubicBezTo>
                        <a:pt x="554" y="554"/>
                        <a:pt x="554" y="554"/>
                        <a:pt x="554" y="554"/>
                      </a:cubicBezTo>
                      <a:cubicBezTo>
                        <a:pt x="554" y="554"/>
                        <a:pt x="554" y="554"/>
                        <a:pt x="554" y="554"/>
                      </a:cubicBezTo>
                      <a:cubicBezTo>
                        <a:pt x="554" y="554"/>
                        <a:pt x="554" y="554"/>
                        <a:pt x="554" y="554"/>
                      </a:cubicBezTo>
                      <a:cubicBezTo>
                        <a:pt x="554" y="554"/>
                        <a:pt x="554" y="554"/>
                        <a:pt x="554" y="554"/>
                      </a:cubicBezTo>
                      <a:cubicBezTo>
                        <a:pt x="554" y="554"/>
                        <a:pt x="554" y="554"/>
                        <a:pt x="554" y="554"/>
                      </a:cubicBezTo>
                      <a:cubicBezTo>
                        <a:pt x="554" y="554"/>
                        <a:pt x="554" y="554"/>
                        <a:pt x="554" y="554"/>
                      </a:cubicBezTo>
                      <a:cubicBezTo>
                        <a:pt x="554" y="554"/>
                        <a:pt x="554" y="554"/>
                        <a:pt x="554" y="554"/>
                      </a:cubicBezTo>
                      <a:cubicBezTo>
                        <a:pt x="554" y="554"/>
                        <a:pt x="554" y="554"/>
                        <a:pt x="554" y="554"/>
                      </a:cubicBezTo>
                      <a:cubicBezTo>
                        <a:pt x="554" y="554"/>
                        <a:pt x="554" y="554"/>
                        <a:pt x="554" y="554"/>
                      </a:cubicBezTo>
                      <a:cubicBezTo>
                        <a:pt x="554" y="554"/>
                        <a:pt x="554" y="554"/>
                        <a:pt x="554" y="554"/>
                      </a:cubicBezTo>
                      <a:cubicBezTo>
                        <a:pt x="554" y="554"/>
                        <a:pt x="554" y="554"/>
                        <a:pt x="554" y="554"/>
                      </a:cubicBezTo>
                      <a:cubicBezTo>
                        <a:pt x="554" y="554"/>
                        <a:pt x="554" y="554"/>
                        <a:pt x="554" y="554"/>
                      </a:cubicBezTo>
                      <a:cubicBezTo>
                        <a:pt x="554" y="554"/>
                        <a:pt x="554" y="554"/>
                        <a:pt x="554" y="554"/>
                      </a:cubicBezTo>
                      <a:cubicBezTo>
                        <a:pt x="554" y="554"/>
                        <a:pt x="554" y="554"/>
                        <a:pt x="554" y="554"/>
                      </a:cubicBezTo>
                      <a:cubicBezTo>
                        <a:pt x="554" y="554"/>
                        <a:pt x="554" y="554"/>
                        <a:pt x="554" y="554"/>
                      </a:cubicBezTo>
                      <a:cubicBezTo>
                        <a:pt x="554" y="554"/>
                        <a:pt x="554" y="554"/>
                        <a:pt x="554" y="554"/>
                      </a:cubicBezTo>
                      <a:cubicBezTo>
                        <a:pt x="554" y="554"/>
                        <a:pt x="554" y="554"/>
                        <a:pt x="554" y="554"/>
                      </a:cubicBezTo>
                      <a:cubicBezTo>
                        <a:pt x="554" y="554"/>
                        <a:pt x="554" y="554"/>
                        <a:pt x="554" y="554"/>
                      </a:cubicBezTo>
                      <a:cubicBezTo>
                        <a:pt x="554" y="554"/>
                        <a:pt x="554" y="554"/>
                        <a:pt x="554" y="554"/>
                      </a:cubicBezTo>
                      <a:cubicBezTo>
                        <a:pt x="554" y="554"/>
                        <a:pt x="554" y="554"/>
                        <a:pt x="554" y="554"/>
                      </a:cubicBezTo>
                      <a:cubicBezTo>
                        <a:pt x="554" y="554"/>
                        <a:pt x="554" y="554"/>
                        <a:pt x="554" y="554"/>
                      </a:cubicBezTo>
                      <a:cubicBezTo>
                        <a:pt x="554" y="554"/>
                        <a:pt x="554" y="554"/>
                        <a:pt x="554" y="554"/>
                      </a:cubicBezTo>
                      <a:cubicBezTo>
                        <a:pt x="554" y="554"/>
                        <a:pt x="554" y="554"/>
                        <a:pt x="554" y="554"/>
                      </a:cubicBezTo>
                      <a:cubicBezTo>
                        <a:pt x="554" y="554"/>
                        <a:pt x="554" y="554"/>
                        <a:pt x="554" y="554"/>
                      </a:cubicBezTo>
                      <a:cubicBezTo>
                        <a:pt x="554" y="554"/>
                        <a:pt x="554" y="554"/>
                        <a:pt x="554" y="554"/>
                      </a:cubicBezTo>
                      <a:cubicBezTo>
                        <a:pt x="554" y="554"/>
                        <a:pt x="554" y="554"/>
                        <a:pt x="554" y="554"/>
                      </a:cubicBezTo>
                      <a:cubicBezTo>
                        <a:pt x="554" y="554"/>
                        <a:pt x="554" y="554"/>
                        <a:pt x="554" y="554"/>
                      </a:cubicBezTo>
                      <a:cubicBezTo>
                        <a:pt x="554" y="554"/>
                        <a:pt x="554" y="554"/>
                        <a:pt x="554" y="554"/>
                      </a:cubicBezTo>
                      <a:cubicBezTo>
                        <a:pt x="554" y="554"/>
                        <a:pt x="554" y="554"/>
                        <a:pt x="554" y="554"/>
                      </a:cubicBezTo>
                      <a:cubicBezTo>
                        <a:pt x="554" y="554"/>
                        <a:pt x="554" y="554"/>
                        <a:pt x="554" y="554"/>
                      </a:cubicBezTo>
                      <a:cubicBezTo>
                        <a:pt x="554" y="554"/>
                        <a:pt x="554" y="554"/>
                        <a:pt x="554" y="554"/>
                      </a:cubicBezTo>
                      <a:cubicBezTo>
                        <a:pt x="554" y="554"/>
                        <a:pt x="554" y="554"/>
                        <a:pt x="554" y="554"/>
                      </a:cubicBezTo>
                      <a:cubicBezTo>
                        <a:pt x="554" y="554"/>
                        <a:pt x="554" y="554"/>
                        <a:pt x="554" y="554"/>
                      </a:cubicBezTo>
                      <a:cubicBezTo>
                        <a:pt x="554" y="554"/>
                        <a:pt x="554" y="554"/>
                        <a:pt x="554" y="554"/>
                      </a:cubicBezTo>
                      <a:cubicBezTo>
                        <a:pt x="554" y="554"/>
                        <a:pt x="554" y="554"/>
                        <a:pt x="554" y="554"/>
                      </a:cubicBezTo>
                      <a:cubicBezTo>
                        <a:pt x="554" y="554"/>
                        <a:pt x="554" y="554"/>
                        <a:pt x="554" y="554"/>
                      </a:cubicBezTo>
                      <a:cubicBezTo>
                        <a:pt x="554" y="554"/>
                        <a:pt x="554" y="554"/>
                        <a:pt x="554" y="554"/>
                      </a:cubicBezTo>
                      <a:cubicBezTo>
                        <a:pt x="554" y="554"/>
                        <a:pt x="554" y="554"/>
                        <a:pt x="554" y="554"/>
                      </a:cubicBezTo>
                      <a:cubicBezTo>
                        <a:pt x="554" y="554"/>
                        <a:pt x="554" y="554"/>
                        <a:pt x="554" y="554"/>
                      </a:cubicBezTo>
                      <a:cubicBezTo>
                        <a:pt x="554" y="554"/>
                        <a:pt x="554" y="554"/>
                        <a:pt x="554" y="554"/>
                      </a:cubicBezTo>
                      <a:cubicBezTo>
                        <a:pt x="554" y="554"/>
                        <a:pt x="554" y="554"/>
                        <a:pt x="554" y="554"/>
                      </a:cubicBezTo>
                      <a:cubicBezTo>
                        <a:pt x="554" y="554"/>
                        <a:pt x="554" y="554"/>
                        <a:pt x="554" y="554"/>
                      </a:cubicBezTo>
                      <a:cubicBezTo>
                        <a:pt x="554" y="554"/>
                        <a:pt x="554" y="554"/>
                        <a:pt x="554" y="554"/>
                      </a:cubicBezTo>
                      <a:cubicBezTo>
                        <a:pt x="554" y="554"/>
                        <a:pt x="554" y="554"/>
                        <a:pt x="554" y="554"/>
                      </a:cubicBezTo>
                      <a:cubicBezTo>
                        <a:pt x="554" y="554"/>
                        <a:pt x="554" y="554"/>
                        <a:pt x="554" y="554"/>
                      </a:cubicBezTo>
                      <a:cubicBezTo>
                        <a:pt x="554" y="554"/>
                        <a:pt x="554" y="277"/>
                        <a:pt x="554" y="0"/>
                      </a:cubicBezTo>
                      <a:cubicBezTo>
                        <a:pt x="554" y="0"/>
                        <a:pt x="554" y="0"/>
                        <a:pt x="554" y="0"/>
                      </a:cubicBezTo>
                      <a:cubicBezTo>
                        <a:pt x="554" y="0"/>
                        <a:pt x="554" y="0"/>
                        <a:pt x="554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507" name="Freeform 1506">
                  <a:extLst>
                    <a:ext uri="{FF2B5EF4-FFF2-40B4-BE49-F238E27FC236}">
                      <a16:creationId xmlns:a16="http://schemas.microsoft.com/office/drawing/2014/main" id="{D070FA80-D51D-7420-572D-14B27E8EA77A}"/>
                    </a:ext>
                  </a:extLst>
                </p:cNvPr>
                <p:cNvSpPr/>
                <p:nvPr/>
              </p:nvSpPr>
              <p:spPr>
                <a:xfrm>
                  <a:off x="10887993" y="4505896"/>
                  <a:ext cx="2772" cy="2771"/>
                </a:xfrm>
                <a:custGeom>
                  <a:avLst/>
                  <a:gdLst>
                    <a:gd name="connsiteX0" fmla="*/ 0 w 2772"/>
                    <a:gd name="connsiteY0" fmla="*/ 0 h 2771"/>
                    <a:gd name="connsiteX1" fmla="*/ 0 w 2772"/>
                    <a:gd name="connsiteY1" fmla="*/ 0 h 2771"/>
                    <a:gd name="connsiteX2" fmla="*/ 0 w 2772"/>
                    <a:gd name="connsiteY2" fmla="*/ 0 h 2771"/>
                    <a:gd name="connsiteX3" fmla="*/ 0 w 2772"/>
                    <a:gd name="connsiteY3" fmla="*/ 0 h 2771"/>
                    <a:gd name="connsiteX4" fmla="*/ 0 w 2772"/>
                    <a:gd name="connsiteY4" fmla="*/ 0 h 2771"/>
                    <a:gd name="connsiteX5" fmla="*/ 0 w 2772"/>
                    <a:gd name="connsiteY5" fmla="*/ 0 h 2771"/>
                    <a:gd name="connsiteX6" fmla="*/ 0 w 2772"/>
                    <a:gd name="connsiteY6" fmla="*/ 0 h 2771"/>
                    <a:gd name="connsiteX7" fmla="*/ 0 w 2772"/>
                    <a:gd name="connsiteY7" fmla="*/ 0 h 2771"/>
                    <a:gd name="connsiteX8" fmla="*/ 0 w 2772"/>
                    <a:gd name="connsiteY8" fmla="*/ 0 h 2771"/>
                    <a:gd name="connsiteX9" fmla="*/ 0 w 2772"/>
                    <a:gd name="connsiteY9" fmla="*/ 0 h 2771"/>
                    <a:gd name="connsiteX10" fmla="*/ 0 w 2772"/>
                    <a:gd name="connsiteY10" fmla="*/ 0 h 2771"/>
                    <a:gd name="connsiteX11" fmla="*/ 0 w 2772"/>
                    <a:gd name="connsiteY11" fmla="*/ 0 h 2771"/>
                    <a:gd name="connsiteX12" fmla="*/ 0 w 2772"/>
                    <a:gd name="connsiteY12" fmla="*/ 0 h 2771"/>
                    <a:gd name="connsiteX13" fmla="*/ 0 w 2772"/>
                    <a:gd name="connsiteY13" fmla="*/ 0 h 2771"/>
                    <a:gd name="connsiteX14" fmla="*/ 0 w 2772"/>
                    <a:gd name="connsiteY14" fmla="*/ 0 h 2771"/>
                    <a:gd name="connsiteX15" fmla="*/ 0 w 2772"/>
                    <a:gd name="connsiteY15" fmla="*/ 0 h 2771"/>
                    <a:gd name="connsiteX16" fmla="*/ 0 w 2772"/>
                    <a:gd name="connsiteY16" fmla="*/ 0 h 2771"/>
                    <a:gd name="connsiteX17" fmla="*/ 0 w 2772"/>
                    <a:gd name="connsiteY17" fmla="*/ 0 h 2771"/>
                    <a:gd name="connsiteX18" fmla="*/ 0 w 2772"/>
                    <a:gd name="connsiteY18" fmla="*/ 0 h 2771"/>
                    <a:gd name="connsiteX19" fmla="*/ 0 w 2772"/>
                    <a:gd name="connsiteY19" fmla="*/ 0 h 2771"/>
                    <a:gd name="connsiteX20" fmla="*/ 0 w 2772"/>
                    <a:gd name="connsiteY20" fmla="*/ 0 h 2771"/>
                    <a:gd name="connsiteX21" fmla="*/ 0 w 2772"/>
                    <a:gd name="connsiteY21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2772" h="277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508" name="Freeform 1507">
                  <a:extLst>
                    <a:ext uri="{FF2B5EF4-FFF2-40B4-BE49-F238E27FC236}">
                      <a16:creationId xmlns:a16="http://schemas.microsoft.com/office/drawing/2014/main" id="{865E1DD4-E463-4733-05ED-C26A0719BBF8}"/>
                    </a:ext>
                  </a:extLst>
                </p:cNvPr>
                <p:cNvSpPr/>
                <p:nvPr/>
              </p:nvSpPr>
              <p:spPr>
                <a:xfrm>
                  <a:off x="10892429" y="4507836"/>
                  <a:ext cx="2772" cy="2771"/>
                </a:xfrm>
                <a:custGeom>
                  <a:avLst/>
                  <a:gdLst>
                    <a:gd name="connsiteX0" fmla="*/ 0 w 2772"/>
                    <a:gd name="connsiteY0" fmla="*/ 0 h 2771"/>
                    <a:gd name="connsiteX1" fmla="*/ 0 w 2772"/>
                    <a:gd name="connsiteY1" fmla="*/ 0 h 2771"/>
                    <a:gd name="connsiteX2" fmla="*/ 0 w 2772"/>
                    <a:gd name="connsiteY2" fmla="*/ 0 h 2771"/>
                    <a:gd name="connsiteX3" fmla="*/ 0 w 2772"/>
                    <a:gd name="connsiteY3" fmla="*/ 0 h 2771"/>
                    <a:gd name="connsiteX4" fmla="*/ 0 w 2772"/>
                    <a:gd name="connsiteY4" fmla="*/ 0 h 2771"/>
                    <a:gd name="connsiteX5" fmla="*/ 0 w 2772"/>
                    <a:gd name="connsiteY5" fmla="*/ 0 h 2771"/>
                    <a:gd name="connsiteX6" fmla="*/ 0 w 2772"/>
                    <a:gd name="connsiteY6" fmla="*/ 0 h 2771"/>
                    <a:gd name="connsiteX7" fmla="*/ 0 w 2772"/>
                    <a:gd name="connsiteY7" fmla="*/ 0 h 2771"/>
                    <a:gd name="connsiteX8" fmla="*/ 0 w 2772"/>
                    <a:gd name="connsiteY8" fmla="*/ 0 h 2771"/>
                    <a:gd name="connsiteX9" fmla="*/ 0 w 2772"/>
                    <a:gd name="connsiteY9" fmla="*/ 0 h 2771"/>
                    <a:gd name="connsiteX10" fmla="*/ 0 w 2772"/>
                    <a:gd name="connsiteY10" fmla="*/ 0 h 2771"/>
                    <a:gd name="connsiteX11" fmla="*/ 0 w 2772"/>
                    <a:gd name="connsiteY11" fmla="*/ 0 h 2771"/>
                    <a:gd name="connsiteX12" fmla="*/ 0 w 2772"/>
                    <a:gd name="connsiteY12" fmla="*/ 0 h 2771"/>
                    <a:gd name="connsiteX13" fmla="*/ 0 w 2772"/>
                    <a:gd name="connsiteY13" fmla="*/ 0 h 2771"/>
                    <a:gd name="connsiteX14" fmla="*/ 0 w 2772"/>
                    <a:gd name="connsiteY14" fmla="*/ 0 h 2771"/>
                    <a:gd name="connsiteX15" fmla="*/ 0 w 2772"/>
                    <a:gd name="connsiteY15" fmla="*/ 0 h 2771"/>
                    <a:gd name="connsiteX16" fmla="*/ 0 w 2772"/>
                    <a:gd name="connsiteY16" fmla="*/ 0 h 2771"/>
                    <a:gd name="connsiteX17" fmla="*/ 0 w 2772"/>
                    <a:gd name="connsiteY17" fmla="*/ 0 h 2771"/>
                    <a:gd name="connsiteX18" fmla="*/ 0 w 2772"/>
                    <a:gd name="connsiteY18" fmla="*/ 0 h 2771"/>
                    <a:gd name="connsiteX19" fmla="*/ 0 w 2772"/>
                    <a:gd name="connsiteY19" fmla="*/ 0 h 2771"/>
                    <a:gd name="connsiteX20" fmla="*/ 0 w 2772"/>
                    <a:gd name="connsiteY20" fmla="*/ 0 h 2771"/>
                    <a:gd name="connsiteX21" fmla="*/ 0 w 2772"/>
                    <a:gd name="connsiteY21" fmla="*/ 0 h 2771"/>
                    <a:gd name="connsiteX22" fmla="*/ 0 w 2772"/>
                    <a:gd name="connsiteY22" fmla="*/ 0 h 2771"/>
                    <a:gd name="connsiteX23" fmla="*/ 0 w 2772"/>
                    <a:gd name="connsiteY23" fmla="*/ 0 h 2771"/>
                    <a:gd name="connsiteX24" fmla="*/ 0 w 2772"/>
                    <a:gd name="connsiteY24" fmla="*/ 0 h 2771"/>
                    <a:gd name="connsiteX25" fmla="*/ 0 w 2772"/>
                    <a:gd name="connsiteY25" fmla="*/ 0 h 2771"/>
                    <a:gd name="connsiteX26" fmla="*/ 0 w 2772"/>
                    <a:gd name="connsiteY26" fmla="*/ 0 h 2771"/>
                    <a:gd name="connsiteX27" fmla="*/ 0 w 2772"/>
                    <a:gd name="connsiteY27" fmla="*/ 0 h 2771"/>
                    <a:gd name="connsiteX28" fmla="*/ 0 w 2772"/>
                    <a:gd name="connsiteY28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</a:cxnLst>
                  <a:rect l="l" t="t" r="r" b="b"/>
                  <a:pathLst>
                    <a:path w="2772" h="277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509" name="Freeform 1508">
                  <a:extLst>
                    <a:ext uri="{FF2B5EF4-FFF2-40B4-BE49-F238E27FC236}">
                      <a16:creationId xmlns:a16="http://schemas.microsoft.com/office/drawing/2014/main" id="{94F1A921-2126-F33A-E437-DDEF51E98400}"/>
                    </a:ext>
                  </a:extLst>
                </p:cNvPr>
                <p:cNvSpPr/>
                <p:nvPr/>
              </p:nvSpPr>
              <p:spPr>
                <a:xfrm>
                  <a:off x="10883557" y="4495365"/>
                  <a:ext cx="2772" cy="277"/>
                </a:xfrm>
                <a:custGeom>
                  <a:avLst/>
                  <a:gdLst>
                    <a:gd name="connsiteX0" fmla="*/ 0 w 2772"/>
                    <a:gd name="connsiteY0" fmla="*/ 0 h 277"/>
                    <a:gd name="connsiteX1" fmla="*/ 0 w 2772"/>
                    <a:gd name="connsiteY1" fmla="*/ 0 h 277"/>
                    <a:gd name="connsiteX2" fmla="*/ 0 w 2772"/>
                    <a:gd name="connsiteY2" fmla="*/ 0 h 277"/>
                    <a:gd name="connsiteX3" fmla="*/ 0 w 2772"/>
                    <a:gd name="connsiteY3" fmla="*/ 0 h 277"/>
                    <a:gd name="connsiteX4" fmla="*/ 0 w 2772"/>
                    <a:gd name="connsiteY4" fmla="*/ 0 h 277"/>
                    <a:gd name="connsiteX5" fmla="*/ 0 w 2772"/>
                    <a:gd name="connsiteY5" fmla="*/ 0 h 277"/>
                    <a:gd name="connsiteX6" fmla="*/ 0 w 2772"/>
                    <a:gd name="connsiteY6" fmla="*/ 0 h 277"/>
                    <a:gd name="connsiteX7" fmla="*/ 0 w 2772"/>
                    <a:gd name="connsiteY7" fmla="*/ 0 h 277"/>
                    <a:gd name="connsiteX8" fmla="*/ 0 w 2772"/>
                    <a:gd name="connsiteY8" fmla="*/ 0 h 277"/>
                    <a:gd name="connsiteX9" fmla="*/ 0 w 2772"/>
                    <a:gd name="connsiteY9" fmla="*/ 0 h 277"/>
                    <a:gd name="connsiteX10" fmla="*/ 0 w 2772"/>
                    <a:gd name="connsiteY10" fmla="*/ 0 h 277"/>
                    <a:gd name="connsiteX11" fmla="*/ 0 w 2772"/>
                    <a:gd name="connsiteY11" fmla="*/ 0 h 277"/>
                    <a:gd name="connsiteX12" fmla="*/ 0 w 2772"/>
                    <a:gd name="connsiteY12" fmla="*/ 0 h 277"/>
                    <a:gd name="connsiteX13" fmla="*/ 0 w 2772"/>
                    <a:gd name="connsiteY13" fmla="*/ 0 h 277"/>
                    <a:gd name="connsiteX14" fmla="*/ 0 w 2772"/>
                    <a:gd name="connsiteY14" fmla="*/ 0 h 277"/>
                    <a:gd name="connsiteX15" fmla="*/ 0 w 2772"/>
                    <a:gd name="connsiteY15" fmla="*/ 0 h 277"/>
                    <a:gd name="connsiteX16" fmla="*/ 0 w 2772"/>
                    <a:gd name="connsiteY16" fmla="*/ 0 h 277"/>
                    <a:gd name="connsiteX17" fmla="*/ 0 w 2772"/>
                    <a:gd name="connsiteY17" fmla="*/ 0 h 277"/>
                    <a:gd name="connsiteX18" fmla="*/ 0 w 2772"/>
                    <a:gd name="connsiteY18" fmla="*/ 0 h 277"/>
                    <a:gd name="connsiteX19" fmla="*/ 0 w 2772"/>
                    <a:gd name="connsiteY19" fmla="*/ 0 h 277"/>
                    <a:gd name="connsiteX20" fmla="*/ 0 w 2772"/>
                    <a:gd name="connsiteY20" fmla="*/ 0 h 277"/>
                    <a:gd name="connsiteX21" fmla="*/ 0 w 2772"/>
                    <a:gd name="connsiteY21" fmla="*/ 0 h 277"/>
                    <a:gd name="connsiteX22" fmla="*/ 0 w 2772"/>
                    <a:gd name="connsiteY22" fmla="*/ 277 h 277"/>
                    <a:gd name="connsiteX23" fmla="*/ 0 w 2772"/>
                    <a:gd name="connsiteY23" fmla="*/ 277 h 2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2772" h="277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0" y="0"/>
                      </a:ln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510" name="Freeform 1509">
                  <a:extLst>
                    <a:ext uri="{FF2B5EF4-FFF2-40B4-BE49-F238E27FC236}">
                      <a16:creationId xmlns:a16="http://schemas.microsoft.com/office/drawing/2014/main" id="{620E23CC-FEC1-6C80-06F5-7105C356F88B}"/>
                    </a:ext>
                  </a:extLst>
                </p:cNvPr>
                <p:cNvSpPr/>
                <p:nvPr/>
              </p:nvSpPr>
              <p:spPr>
                <a:xfrm>
                  <a:off x="10902686" y="4494534"/>
                  <a:ext cx="2772" cy="2771"/>
                </a:xfrm>
                <a:custGeom>
                  <a:avLst/>
                  <a:gdLst>
                    <a:gd name="connsiteX0" fmla="*/ 0 w 2772"/>
                    <a:gd name="connsiteY0" fmla="*/ 0 h 2771"/>
                    <a:gd name="connsiteX1" fmla="*/ 0 w 2772"/>
                    <a:gd name="connsiteY1" fmla="*/ 0 h 2771"/>
                    <a:gd name="connsiteX2" fmla="*/ 0 w 2772"/>
                    <a:gd name="connsiteY2" fmla="*/ 0 h 2771"/>
                    <a:gd name="connsiteX3" fmla="*/ 0 w 2772"/>
                    <a:gd name="connsiteY3" fmla="*/ 0 h 2771"/>
                    <a:gd name="connsiteX4" fmla="*/ 0 w 2772"/>
                    <a:gd name="connsiteY4" fmla="*/ 0 h 2771"/>
                    <a:gd name="connsiteX5" fmla="*/ 0 w 2772"/>
                    <a:gd name="connsiteY5" fmla="*/ 0 h 2771"/>
                    <a:gd name="connsiteX6" fmla="*/ 0 w 2772"/>
                    <a:gd name="connsiteY6" fmla="*/ 0 h 2771"/>
                    <a:gd name="connsiteX7" fmla="*/ 0 w 2772"/>
                    <a:gd name="connsiteY7" fmla="*/ 0 h 2771"/>
                    <a:gd name="connsiteX8" fmla="*/ 0 w 2772"/>
                    <a:gd name="connsiteY8" fmla="*/ 0 h 2771"/>
                    <a:gd name="connsiteX9" fmla="*/ 0 w 2772"/>
                    <a:gd name="connsiteY9" fmla="*/ 0 h 2771"/>
                    <a:gd name="connsiteX10" fmla="*/ 0 w 2772"/>
                    <a:gd name="connsiteY10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772" h="277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511" name="Freeform 1510">
                  <a:extLst>
                    <a:ext uri="{FF2B5EF4-FFF2-40B4-BE49-F238E27FC236}">
                      <a16:creationId xmlns:a16="http://schemas.microsoft.com/office/drawing/2014/main" id="{B091297D-727B-639E-A1C6-D703A2ED70B2}"/>
                    </a:ext>
                  </a:extLst>
                </p:cNvPr>
                <p:cNvSpPr/>
                <p:nvPr/>
              </p:nvSpPr>
              <p:spPr>
                <a:xfrm>
                  <a:off x="10902963" y="4495088"/>
                  <a:ext cx="2772" cy="2771"/>
                </a:xfrm>
                <a:custGeom>
                  <a:avLst/>
                  <a:gdLst>
                    <a:gd name="connsiteX0" fmla="*/ 0 w 2772"/>
                    <a:gd name="connsiteY0" fmla="*/ 0 h 2771"/>
                    <a:gd name="connsiteX1" fmla="*/ 0 w 2772"/>
                    <a:gd name="connsiteY1" fmla="*/ 0 h 2771"/>
                    <a:gd name="connsiteX2" fmla="*/ 0 w 2772"/>
                    <a:gd name="connsiteY2" fmla="*/ 0 h 2771"/>
                    <a:gd name="connsiteX3" fmla="*/ 0 w 2772"/>
                    <a:gd name="connsiteY3" fmla="*/ 0 h 2771"/>
                    <a:gd name="connsiteX4" fmla="*/ 0 w 2772"/>
                    <a:gd name="connsiteY4" fmla="*/ 0 h 2771"/>
                    <a:gd name="connsiteX5" fmla="*/ 0 w 2772"/>
                    <a:gd name="connsiteY5" fmla="*/ 0 h 2771"/>
                    <a:gd name="connsiteX6" fmla="*/ 0 w 2772"/>
                    <a:gd name="connsiteY6" fmla="*/ 0 h 2771"/>
                    <a:gd name="connsiteX7" fmla="*/ 0 w 2772"/>
                    <a:gd name="connsiteY7" fmla="*/ 0 h 2771"/>
                    <a:gd name="connsiteX8" fmla="*/ 0 w 2772"/>
                    <a:gd name="connsiteY8" fmla="*/ 0 h 2771"/>
                    <a:gd name="connsiteX9" fmla="*/ 0 w 2772"/>
                    <a:gd name="connsiteY9" fmla="*/ 0 h 2771"/>
                    <a:gd name="connsiteX10" fmla="*/ 0 w 2772"/>
                    <a:gd name="connsiteY10" fmla="*/ 0 h 2771"/>
                    <a:gd name="connsiteX11" fmla="*/ 0 w 2772"/>
                    <a:gd name="connsiteY11" fmla="*/ 0 h 2771"/>
                    <a:gd name="connsiteX12" fmla="*/ 0 w 2772"/>
                    <a:gd name="connsiteY12" fmla="*/ 0 h 2771"/>
                    <a:gd name="connsiteX13" fmla="*/ 0 w 2772"/>
                    <a:gd name="connsiteY13" fmla="*/ 0 h 2771"/>
                    <a:gd name="connsiteX14" fmla="*/ 0 w 2772"/>
                    <a:gd name="connsiteY14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2772" h="277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512" name="Freeform 1511">
                  <a:extLst>
                    <a:ext uri="{FF2B5EF4-FFF2-40B4-BE49-F238E27FC236}">
                      <a16:creationId xmlns:a16="http://schemas.microsoft.com/office/drawing/2014/main" id="{D91ACBE9-23E3-643B-D721-8D4F0004EC54}"/>
                    </a:ext>
                  </a:extLst>
                </p:cNvPr>
                <p:cNvSpPr/>
                <p:nvPr/>
              </p:nvSpPr>
              <p:spPr>
                <a:xfrm>
                  <a:off x="10895755" y="4507281"/>
                  <a:ext cx="2772" cy="2771"/>
                </a:xfrm>
                <a:custGeom>
                  <a:avLst/>
                  <a:gdLst>
                    <a:gd name="connsiteX0" fmla="*/ 0 w 2772"/>
                    <a:gd name="connsiteY0" fmla="*/ 0 h 2771"/>
                    <a:gd name="connsiteX1" fmla="*/ 0 w 2772"/>
                    <a:gd name="connsiteY1" fmla="*/ 0 h 2771"/>
                    <a:gd name="connsiteX2" fmla="*/ 0 w 2772"/>
                    <a:gd name="connsiteY2" fmla="*/ 0 h 2771"/>
                    <a:gd name="connsiteX3" fmla="*/ 0 w 2772"/>
                    <a:gd name="connsiteY3" fmla="*/ 0 h 2771"/>
                    <a:gd name="connsiteX4" fmla="*/ 0 w 2772"/>
                    <a:gd name="connsiteY4" fmla="*/ 0 h 2771"/>
                    <a:gd name="connsiteX5" fmla="*/ 0 w 2772"/>
                    <a:gd name="connsiteY5" fmla="*/ 0 h 2771"/>
                    <a:gd name="connsiteX6" fmla="*/ 0 w 2772"/>
                    <a:gd name="connsiteY6" fmla="*/ 0 h 2771"/>
                    <a:gd name="connsiteX7" fmla="*/ 0 w 2772"/>
                    <a:gd name="connsiteY7" fmla="*/ 0 h 2771"/>
                    <a:gd name="connsiteX8" fmla="*/ 0 w 2772"/>
                    <a:gd name="connsiteY8" fmla="*/ 0 h 2771"/>
                    <a:gd name="connsiteX9" fmla="*/ 0 w 2772"/>
                    <a:gd name="connsiteY9" fmla="*/ 0 h 2771"/>
                    <a:gd name="connsiteX10" fmla="*/ 0 w 2772"/>
                    <a:gd name="connsiteY10" fmla="*/ 0 h 2771"/>
                    <a:gd name="connsiteX11" fmla="*/ 0 w 2772"/>
                    <a:gd name="connsiteY11" fmla="*/ 0 h 2771"/>
                    <a:gd name="connsiteX12" fmla="*/ 0 w 2772"/>
                    <a:gd name="connsiteY12" fmla="*/ 0 h 2771"/>
                    <a:gd name="connsiteX13" fmla="*/ 0 w 2772"/>
                    <a:gd name="connsiteY13" fmla="*/ 0 h 2771"/>
                    <a:gd name="connsiteX14" fmla="*/ 0 w 2772"/>
                    <a:gd name="connsiteY14" fmla="*/ 0 h 2771"/>
                    <a:gd name="connsiteX15" fmla="*/ 0 w 2772"/>
                    <a:gd name="connsiteY15" fmla="*/ 0 h 2771"/>
                    <a:gd name="connsiteX16" fmla="*/ 0 w 2772"/>
                    <a:gd name="connsiteY16" fmla="*/ 0 h 2771"/>
                    <a:gd name="connsiteX17" fmla="*/ 0 w 2772"/>
                    <a:gd name="connsiteY17" fmla="*/ 0 h 2771"/>
                    <a:gd name="connsiteX18" fmla="*/ 0 w 2772"/>
                    <a:gd name="connsiteY18" fmla="*/ 0 h 2771"/>
                    <a:gd name="connsiteX19" fmla="*/ 0 w 2772"/>
                    <a:gd name="connsiteY19" fmla="*/ 0 h 2771"/>
                    <a:gd name="connsiteX20" fmla="*/ 0 w 2772"/>
                    <a:gd name="connsiteY20" fmla="*/ 0 h 2771"/>
                    <a:gd name="connsiteX21" fmla="*/ 0 w 2772"/>
                    <a:gd name="connsiteY21" fmla="*/ 0 h 2771"/>
                    <a:gd name="connsiteX22" fmla="*/ 0 w 2772"/>
                    <a:gd name="connsiteY22" fmla="*/ 0 h 2771"/>
                    <a:gd name="connsiteX23" fmla="*/ 0 w 2772"/>
                    <a:gd name="connsiteY23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2772" h="277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513" name="Freeform 1512">
                  <a:extLst>
                    <a:ext uri="{FF2B5EF4-FFF2-40B4-BE49-F238E27FC236}">
                      <a16:creationId xmlns:a16="http://schemas.microsoft.com/office/drawing/2014/main" id="{CF4A94CD-AE15-3EA2-8DDA-1030C7958250}"/>
                    </a:ext>
                  </a:extLst>
                </p:cNvPr>
                <p:cNvSpPr/>
                <p:nvPr/>
              </p:nvSpPr>
              <p:spPr>
                <a:xfrm>
                  <a:off x="10897973" y="4507281"/>
                  <a:ext cx="1108" cy="554"/>
                </a:xfrm>
                <a:custGeom>
                  <a:avLst/>
                  <a:gdLst>
                    <a:gd name="connsiteX0" fmla="*/ 554 w 1108"/>
                    <a:gd name="connsiteY0" fmla="*/ 0 h 554"/>
                    <a:gd name="connsiteX1" fmla="*/ 554 w 1108"/>
                    <a:gd name="connsiteY1" fmla="*/ 0 h 554"/>
                    <a:gd name="connsiteX2" fmla="*/ 554 w 1108"/>
                    <a:gd name="connsiteY2" fmla="*/ 0 h 554"/>
                    <a:gd name="connsiteX3" fmla="*/ 554 w 1108"/>
                    <a:gd name="connsiteY3" fmla="*/ 0 h 554"/>
                    <a:gd name="connsiteX4" fmla="*/ 554 w 1108"/>
                    <a:gd name="connsiteY4" fmla="*/ 0 h 554"/>
                    <a:gd name="connsiteX5" fmla="*/ 277 w 1108"/>
                    <a:gd name="connsiteY5" fmla="*/ 0 h 554"/>
                    <a:gd name="connsiteX6" fmla="*/ 277 w 1108"/>
                    <a:gd name="connsiteY6" fmla="*/ 0 h 554"/>
                    <a:gd name="connsiteX7" fmla="*/ 277 w 1108"/>
                    <a:gd name="connsiteY7" fmla="*/ 0 h 554"/>
                    <a:gd name="connsiteX8" fmla="*/ 277 w 1108"/>
                    <a:gd name="connsiteY8" fmla="*/ 0 h 554"/>
                    <a:gd name="connsiteX9" fmla="*/ 277 w 1108"/>
                    <a:gd name="connsiteY9" fmla="*/ 0 h 554"/>
                    <a:gd name="connsiteX10" fmla="*/ 0 w 1108"/>
                    <a:gd name="connsiteY10" fmla="*/ 0 h 554"/>
                    <a:gd name="connsiteX11" fmla="*/ 0 w 1108"/>
                    <a:gd name="connsiteY11" fmla="*/ 0 h 554"/>
                    <a:gd name="connsiteX12" fmla="*/ 0 w 1108"/>
                    <a:gd name="connsiteY12" fmla="*/ 0 h 554"/>
                    <a:gd name="connsiteX13" fmla="*/ 0 w 1108"/>
                    <a:gd name="connsiteY13" fmla="*/ 0 h 554"/>
                    <a:gd name="connsiteX14" fmla="*/ 0 w 1108"/>
                    <a:gd name="connsiteY14" fmla="*/ 0 h 554"/>
                    <a:gd name="connsiteX15" fmla="*/ 0 w 1108"/>
                    <a:gd name="connsiteY15" fmla="*/ 0 h 554"/>
                    <a:gd name="connsiteX16" fmla="*/ 0 w 1108"/>
                    <a:gd name="connsiteY16" fmla="*/ 0 h 554"/>
                    <a:gd name="connsiteX17" fmla="*/ 0 w 1108"/>
                    <a:gd name="connsiteY17" fmla="*/ 0 h 554"/>
                    <a:gd name="connsiteX18" fmla="*/ 0 w 1108"/>
                    <a:gd name="connsiteY18" fmla="*/ 0 h 554"/>
                    <a:gd name="connsiteX19" fmla="*/ 0 w 1108"/>
                    <a:gd name="connsiteY19" fmla="*/ 0 h 554"/>
                    <a:gd name="connsiteX20" fmla="*/ 0 w 1108"/>
                    <a:gd name="connsiteY20" fmla="*/ 0 h 554"/>
                    <a:gd name="connsiteX21" fmla="*/ 0 w 1108"/>
                    <a:gd name="connsiteY21" fmla="*/ 0 h 554"/>
                    <a:gd name="connsiteX22" fmla="*/ 0 w 1108"/>
                    <a:gd name="connsiteY22" fmla="*/ 0 h 554"/>
                    <a:gd name="connsiteX23" fmla="*/ 0 w 1108"/>
                    <a:gd name="connsiteY23" fmla="*/ 0 h 554"/>
                    <a:gd name="connsiteX24" fmla="*/ 0 w 1108"/>
                    <a:gd name="connsiteY24" fmla="*/ 554 h 554"/>
                    <a:gd name="connsiteX25" fmla="*/ 0 w 1108"/>
                    <a:gd name="connsiteY25" fmla="*/ 554 h 554"/>
                    <a:gd name="connsiteX26" fmla="*/ 0 w 1108"/>
                    <a:gd name="connsiteY26" fmla="*/ 554 h 554"/>
                    <a:gd name="connsiteX27" fmla="*/ 0 w 1108"/>
                    <a:gd name="connsiteY27" fmla="*/ 554 h 554"/>
                    <a:gd name="connsiteX28" fmla="*/ 0 w 1108"/>
                    <a:gd name="connsiteY28" fmla="*/ 554 h 554"/>
                    <a:gd name="connsiteX29" fmla="*/ 0 w 1108"/>
                    <a:gd name="connsiteY29" fmla="*/ 554 h 554"/>
                    <a:gd name="connsiteX30" fmla="*/ 0 w 1108"/>
                    <a:gd name="connsiteY30" fmla="*/ 554 h 554"/>
                    <a:gd name="connsiteX31" fmla="*/ 0 w 1108"/>
                    <a:gd name="connsiteY31" fmla="*/ 554 h 554"/>
                    <a:gd name="connsiteX32" fmla="*/ 0 w 1108"/>
                    <a:gd name="connsiteY32" fmla="*/ 554 h 554"/>
                    <a:gd name="connsiteX33" fmla="*/ 0 w 1108"/>
                    <a:gd name="connsiteY33" fmla="*/ 554 h 554"/>
                    <a:gd name="connsiteX34" fmla="*/ 0 w 1108"/>
                    <a:gd name="connsiteY34" fmla="*/ 554 h 554"/>
                    <a:gd name="connsiteX35" fmla="*/ 0 w 1108"/>
                    <a:gd name="connsiteY35" fmla="*/ 554 h 554"/>
                    <a:gd name="connsiteX36" fmla="*/ 0 w 1108"/>
                    <a:gd name="connsiteY36" fmla="*/ 554 h 554"/>
                    <a:gd name="connsiteX37" fmla="*/ 277 w 1108"/>
                    <a:gd name="connsiteY37" fmla="*/ 554 h 554"/>
                    <a:gd name="connsiteX38" fmla="*/ 277 w 1108"/>
                    <a:gd name="connsiteY38" fmla="*/ 554 h 554"/>
                    <a:gd name="connsiteX39" fmla="*/ 277 w 1108"/>
                    <a:gd name="connsiteY39" fmla="*/ 554 h 554"/>
                    <a:gd name="connsiteX40" fmla="*/ 554 w 1108"/>
                    <a:gd name="connsiteY40" fmla="*/ 277 h 554"/>
                    <a:gd name="connsiteX41" fmla="*/ 554 w 1108"/>
                    <a:gd name="connsiteY41" fmla="*/ 277 h 554"/>
                    <a:gd name="connsiteX42" fmla="*/ 831 w 1108"/>
                    <a:gd name="connsiteY42" fmla="*/ 277 h 554"/>
                    <a:gd name="connsiteX43" fmla="*/ 1109 w 1108"/>
                    <a:gd name="connsiteY43" fmla="*/ 277 h 554"/>
                    <a:gd name="connsiteX44" fmla="*/ 1109 w 1108"/>
                    <a:gd name="connsiteY44" fmla="*/ 277 h 554"/>
                    <a:gd name="connsiteX45" fmla="*/ 1109 w 1108"/>
                    <a:gd name="connsiteY45" fmla="*/ 277 h 554"/>
                    <a:gd name="connsiteX46" fmla="*/ 1109 w 1108"/>
                    <a:gd name="connsiteY46" fmla="*/ 277 h 5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</a:cxnLst>
                  <a:rect l="l" t="t" r="r" b="b"/>
                  <a:pathLst>
                    <a:path w="1108" h="554">
                      <a:moveTo>
                        <a:pt x="554" y="0"/>
                      </a:moveTo>
                      <a:cubicBezTo>
                        <a:pt x="554" y="0"/>
                        <a:pt x="554" y="0"/>
                        <a:pt x="554" y="0"/>
                      </a:cubicBezTo>
                      <a:cubicBezTo>
                        <a:pt x="554" y="0"/>
                        <a:pt x="554" y="0"/>
                        <a:pt x="554" y="0"/>
                      </a:cubicBezTo>
                      <a:cubicBezTo>
                        <a:pt x="554" y="0"/>
                        <a:pt x="554" y="0"/>
                        <a:pt x="554" y="0"/>
                      </a:cubicBezTo>
                      <a:cubicBezTo>
                        <a:pt x="554" y="0"/>
                        <a:pt x="554" y="0"/>
                        <a:pt x="554" y="0"/>
                      </a:cubicBezTo>
                      <a:cubicBezTo>
                        <a:pt x="554" y="0"/>
                        <a:pt x="554" y="0"/>
                        <a:pt x="277" y="0"/>
                      </a:cubicBezTo>
                      <a:cubicBezTo>
                        <a:pt x="277" y="0"/>
                        <a:pt x="277" y="0"/>
                        <a:pt x="277" y="0"/>
                      </a:cubicBezTo>
                      <a:cubicBezTo>
                        <a:pt x="277" y="0"/>
                        <a:pt x="277" y="0"/>
                        <a:pt x="277" y="0"/>
                      </a:cubicBezTo>
                      <a:cubicBezTo>
                        <a:pt x="277" y="0"/>
                        <a:pt x="277" y="0"/>
                        <a:pt x="277" y="0"/>
                      </a:cubicBezTo>
                      <a:cubicBezTo>
                        <a:pt x="277" y="0"/>
                        <a:pt x="277" y="0"/>
                        <a:pt x="277" y="0"/>
                      </a:cubicBezTo>
                      <a:cubicBezTo>
                        <a:pt x="277" y="0"/>
                        <a:pt x="277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277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277" y="554"/>
                      </a:cubicBezTo>
                      <a:cubicBezTo>
                        <a:pt x="277" y="554"/>
                        <a:pt x="277" y="554"/>
                        <a:pt x="277" y="554"/>
                      </a:cubicBezTo>
                      <a:cubicBezTo>
                        <a:pt x="277" y="554"/>
                        <a:pt x="277" y="554"/>
                        <a:pt x="277" y="554"/>
                      </a:cubicBezTo>
                      <a:cubicBezTo>
                        <a:pt x="277" y="554"/>
                        <a:pt x="277" y="554"/>
                        <a:pt x="554" y="277"/>
                      </a:cubicBezTo>
                      <a:cubicBezTo>
                        <a:pt x="554" y="277"/>
                        <a:pt x="554" y="277"/>
                        <a:pt x="554" y="277"/>
                      </a:cubicBezTo>
                      <a:cubicBezTo>
                        <a:pt x="554" y="277"/>
                        <a:pt x="554" y="277"/>
                        <a:pt x="831" y="277"/>
                      </a:cubicBezTo>
                      <a:cubicBezTo>
                        <a:pt x="831" y="277"/>
                        <a:pt x="831" y="277"/>
                        <a:pt x="1109" y="277"/>
                      </a:cubicBezTo>
                      <a:cubicBezTo>
                        <a:pt x="1109" y="277"/>
                        <a:pt x="1109" y="277"/>
                        <a:pt x="1109" y="277"/>
                      </a:cubicBezTo>
                      <a:cubicBezTo>
                        <a:pt x="1109" y="277"/>
                        <a:pt x="1109" y="277"/>
                        <a:pt x="1109" y="277"/>
                      </a:cubicBezTo>
                      <a:cubicBezTo>
                        <a:pt x="1109" y="277"/>
                        <a:pt x="1109" y="277"/>
                        <a:pt x="1109" y="277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514" name="Freeform 1513">
                  <a:extLst>
                    <a:ext uri="{FF2B5EF4-FFF2-40B4-BE49-F238E27FC236}">
                      <a16:creationId xmlns:a16="http://schemas.microsoft.com/office/drawing/2014/main" id="{605215AA-23BD-C08A-566A-C1E917226795}"/>
                    </a:ext>
                  </a:extLst>
                </p:cNvPr>
                <p:cNvSpPr/>
                <p:nvPr/>
              </p:nvSpPr>
              <p:spPr>
                <a:xfrm>
                  <a:off x="10899914" y="4507004"/>
                  <a:ext cx="2772" cy="831"/>
                </a:xfrm>
                <a:custGeom>
                  <a:avLst/>
                  <a:gdLst>
                    <a:gd name="connsiteX0" fmla="*/ 0 w 2772"/>
                    <a:gd name="connsiteY0" fmla="*/ 832 h 831"/>
                    <a:gd name="connsiteX1" fmla="*/ 0 w 2772"/>
                    <a:gd name="connsiteY1" fmla="*/ 832 h 831"/>
                    <a:gd name="connsiteX2" fmla="*/ 0 w 2772"/>
                    <a:gd name="connsiteY2" fmla="*/ 277 h 831"/>
                    <a:gd name="connsiteX3" fmla="*/ 0 w 2772"/>
                    <a:gd name="connsiteY3" fmla="*/ 277 h 831"/>
                    <a:gd name="connsiteX4" fmla="*/ 0 w 2772"/>
                    <a:gd name="connsiteY4" fmla="*/ 277 h 831"/>
                    <a:gd name="connsiteX5" fmla="*/ 0 w 2772"/>
                    <a:gd name="connsiteY5" fmla="*/ 277 h 831"/>
                    <a:gd name="connsiteX6" fmla="*/ 0 w 2772"/>
                    <a:gd name="connsiteY6" fmla="*/ 277 h 831"/>
                    <a:gd name="connsiteX7" fmla="*/ 0 w 2772"/>
                    <a:gd name="connsiteY7" fmla="*/ 277 h 831"/>
                    <a:gd name="connsiteX8" fmla="*/ 0 w 2772"/>
                    <a:gd name="connsiteY8" fmla="*/ 277 h 831"/>
                    <a:gd name="connsiteX9" fmla="*/ 0 w 2772"/>
                    <a:gd name="connsiteY9" fmla="*/ 277 h 831"/>
                    <a:gd name="connsiteX10" fmla="*/ 0 w 2772"/>
                    <a:gd name="connsiteY10" fmla="*/ 277 h 831"/>
                    <a:gd name="connsiteX11" fmla="*/ 0 w 2772"/>
                    <a:gd name="connsiteY11" fmla="*/ 277 h 831"/>
                    <a:gd name="connsiteX12" fmla="*/ 0 w 2772"/>
                    <a:gd name="connsiteY12" fmla="*/ 277 h 831"/>
                    <a:gd name="connsiteX13" fmla="*/ 0 w 2772"/>
                    <a:gd name="connsiteY13" fmla="*/ 277 h 831"/>
                    <a:gd name="connsiteX14" fmla="*/ 0 w 2772"/>
                    <a:gd name="connsiteY14" fmla="*/ 277 h 831"/>
                    <a:gd name="connsiteX15" fmla="*/ 0 w 2772"/>
                    <a:gd name="connsiteY15" fmla="*/ 277 h 831"/>
                    <a:gd name="connsiteX16" fmla="*/ 0 w 2772"/>
                    <a:gd name="connsiteY16" fmla="*/ 277 h 831"/>
                    <a:gd name="connsiteX17" fmla="*/ 0 w 2772"/>
                    <a:gd name="connsiteY17" fmla="*/ 277 h 831"/>
                    <a:gd name="connsiteX18" fmla="*/ 0 w 2772"/>
                    <a:gd name="connsiteY18" fmla="*/ 277 h 831"/>
                    <a:gd name="connsiteX19" fmla="*/ 0 w 2772"/>
                    <a:gd name="connsiteY19" fmla="*/ 277 h 831"/>
                    <a:gd name="connsiteX20" fmla="*/ 0 w 2772"/>
                    <a:gd name="connsiteY20" fmla="*/ 277 h 831"/>
                    <a:gd name="connsiteX21" fmla="*/ 0 w 2772"/>
                    <a:gd name="connsiteY21" fmla="*/ 277 h 831"/>
                    <a:gd name="connsiteX22" fmla="*/ 0 w 2772"/>
                    <a:gd name="connsiteY22" fmla="*/ 277 h 831"/>
                    <a:gd name="connsiteX23" fmla="*/ 0 w 2772"/>
                    <a:gd name="connsiteY23" fmla="*/ 277 h 831"/>
                    <a:gd name="connsiteX24" fmla="*/ 0 w 2772"/>
                    <a:gd name="connsiteY24" fmla="*/ 277 h 831"/>
                    <a:gd name="connsiteX25" fmla="*/ 0 w 2772"/>
                    <a:gd name="connsiteY25" fmla="*/ 277 h 831"/>
                    <a:gd name="connsiteX26" fmla="*/ 0 w 2772"/>
                    <a:gd name="connsiteY26" fmla="*/ 277 h 831"/>
                    <a:gd name="connsiteX27" fmla="*/ 0 w 2772"/>
                    <a:gd name="connsiteY27" fmla="*/ 277 h 831"/>
                    <a:gd name="connsiteX28" fmla="*/ 0 w 2772"/>
                    <a:gd name="connsiteY28" fmla="*/ 277 h 831"/>
                    <a:gd name="connsiteX29" fmla="*/ 0 w 2772"/>
                    <a:gd name="connsiteY29" fmla="*/ 277 h 831"/>
                    <a:gd name="connsiteX30" fmla="*/ 0 w 2772"/>
                    <a:gd name="connsiteY30" fmla="*/ 277 h 831"/>
                    <a:gd name="connsiteX31" fmla="*/ 0 w 2772"/>
                    <a:gd name="connsiteY31" fmla="*/ 277 h 831"/>
                    <a:gd name="connsiteX32" fmla="*/ 0 w 2772"/>
                    <a:gd name="connsiteY32" fmla="*/ 277 h 831"/>
                    <a:gd name="connsiteX33" fmla="*/ 0 w 2772"/>
                    <a:gd name="connsiteY33" fmla="*/ 277 h 831"/>
                    <a:gd name="connsiteX34" fmla="*/ 0 w 2772"/>
                    <a:gd name="connsiteY34" fmla="*/ 277 h 831"/>
                    <a:gd name="connsiteX35" fmla="*/ 0 w 2772"/>
                    <a:gd name="connsiteY35" fmla="*/ 277 h 831"/>
                    <a:gd name="connsiteX36" fmla="*/ 0 w 2772"/>
                    <a:gd name="connsiteY36" fmla="*/ 277 h 831"/>
                    <a:gd name="connsiteX37" fmla="*/ 0 w 2772"/>
                    <a:gd name="connsiteY37" fmla="*/ 277 h 831"/>
                    <a:gd name="connsiteX38" fmla="*/ 0 w 2772"/>
                    <a:gd name="connsiteY38" fmla="*/ 277 h 831"/>
                    <a:gd name="connsiteX39" fmla="*/ 0 w 2772"/>
                    <a:gd name="connsiteY39" fmla="*/ 277 h 831"/>
                    <a:gd name="connsiteX40" fmla="*/ 0 w 2772"/>
                    <a:gd name="connsiteY40" fmla="*/ 277 h 831"/>
                    <a:gd name="connsiteX41" fmla="*/ 0 w 2772"/>
                    <a:gd name="connsiteY41" fmla="*/ 277 h 831"/>
                    <a:gd name="connsiteX42" fmla="*/ 0 w 2772"/>
                    <a:gd name="connsiteY42" fmla="*/ 277 h 831"/>
                    <a:gd name="connsiteX43" fmla="*/ 0 w 2772"/>
                    <a:gd name="connsiteY43" fmla="*/ 277 h 831"/>
                    <a:gd name="connsiteX44" fmla="*/ 0 w 2772"/>
                    <a:gd name="connsiteY44" fmla="*/ 277 h 831"/>
                    <a:gd name="connsiteX45" fmla="*/ 0 w 2772"/>
                    <a:gd name="connsiteY45" fmla="*/ 277 h 831"/>
                    <a:gd name="connsiteX46" fmla="*/ 0 w 2772"/>
                    <a:gd name="connsiteY46" fmla="*/ 277 h 831"/>
                    <a:gd name="connsiteX47" fmla="*/ 0 w 2772"/>
                    <a:gd name="connsiteY47" fmla="*/ 277 h 831"/>
                    <a:gd name="connsiteX48" fmla="*/ 0 w 2772"/>
                    <a:gd name="connsiteY48" fmla="*/ 277 h 831"/>
                    <a:gd name="connsiteX49" fmla="*/ 0 w 2772"/>
                    <a:gd name="connsiteY49" fmla="*/ 277 h 831"/>
                    <a:gd name="connsiteX50" fmla="*/ 0 w 2772"/>
                    <a:gd name="connsiteY50" fmla="*/ 0 h 831"/>
                    <a:gd name="connsiteX51" fmla="*/ 0 w 2772"/>
                    <a:gd name="connsiteY51" fmla="*/ 0 h 831"/>
                    <a:gd name="connsiteX52" fmla="*/ 0 w 2772"/>
                    <a:gd name="connsiteY52" fmla="*/ 0 h 831"/>
                    <a:gd name="connsiteX53" fmla="*/ 0 w 2772"/>
                    <a:gd name="connsiteY53" fmla="*/ 0 h 831"/>
                    <a:gd name="connsiteX54" fmla="*/ 0 w 2772"/>
                    <a:gd name="connsiteY54" fmla="*/ 0 h 831"/>
                    <a:gd name="connsiteX55" fmla="*/ 0 w 2772"/>
                    <a:gd name="connsiteY55" fmla="*/ 0 h 8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</a:cxnLst>
                  <a:rect l="l" t="t" r="r" b="b"/>
                  <a:pathLst>
                    <a:path w="2772" h="831">
                      <a:moveTo>
                        <a:pt x="0" y="832"/>
                      </a:moveTo>
                      <a:cubicBezTo>
                        <a:pt x="0" y="832"/>
                        <a:pt x="0" y="832"/>
                        <a:pt x="0" y="832"/>
                      </a:cubicBezTo>
                      <a:cubicBezTo>
                        <a:pt x="0" y="832"/>
                        <a:pt x="0" y="554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515" name="Freeform 1514">
                  <a:extLst>
                    <a:ext uri="{FF2B5EF4-FFF2-40B4-BE49-F238E27FC236}">
                      <a16:creationId xmlns:a16="http://schemas.microsoft.com/office/drawing/2014/main" id="{A487875F-B2CF-B539-8E83-A284739CD9D4}"/>
                    </a:ext>
                  </a:extLst>
                </p:cNvPr>
                <p:cNvSpPr/>
                <p:nvPr/>
              </p:nvSpPr>
              <p:spPr>
                <a:xfrm>
                  <a:off x="10908785" y="4510052"/>
                  <a:ext cx="2494" cy="1385"/>
                </a:xfrm>
                <a:custGeom>
                  <a:avLst/>
                  <a:gdLst>
                    <a:gd name="connsiteX0" fmla="*/ 2218 w 2494"/>
                    <a:gd name="connsiteY0" fmla="*/ 277 h 1385"/>
                    <a:gd name="connsiteX1" fmla="*/ 1941 w 2494"/>
                    <a:gd name="connsiteY1" fmla="*/ 277 h 1385"/>
                    <a:gd name="connsiteX2" fmla="*/ 1941 w 2494"/>
                    <a:gd name="connsiteY2" fmla="*/ 277 h 1385"/>
                    <a:gd name="connsiteX3" fmla="*/ 1941 w 2494"/>
                    <a:gd name="connsiteY3" fmla="*/ 277 h 1385"/>
                    <a:gd name="connsiteX4" fmla="*/ 1941 w 2494"/>
                    <a:gd name="connsiteY4" fmla="*/ 277 h 1385"/>
                    <a:gd name="connsiteX5" fmla="*/ 1941 w 2494"/>
                    <a:gd name="connsiteY5" fmla="*/ 277 h 1385"/>
                    <a:gd name="connsiteX6" fmla="*/ 1386 w 2494"/>
                    <a:gd name="connsiteY6" fmla="*/ 277 h 1385"/>
                    <a:gd name="connsiteX7" fmla="*/ 1109 w 2494"/>
                    <a:gd name="connsiteY7" fmla="*/ 277 h 1385"/>
                    <a:gd name="connsiteX8" fmla="*/ 1109 w 2494"/>
                    <a:gd name="connsiteY8" fmla="*/ 277 h 1385"/>
                    <a:gd name="connsiteX9" fmla="*/ 554 w 2494"/>
                    <a:gd name="connsiteY9" fmla="*/ 277 h 1385"/>
                    <a:gd name="connsiteX10" fmla="*/ 0 w 2494"/>
                    <a:gd name="connsiteY10" fmla="*/ 277 h 1385"/>
                    <a:gd name="connsiteX11" fmla="*/ 0 w 2494"/>
                    <a:gd name="connsiteY11" fmla="*/ 277 h 1385"/>
                    <a:gd name="connsiteX12" fmla="*/ 0 w 2494"/>
                    <a:gd name="connsiteY12" fmla="*/ 277 h 1385"/>
                    <a:gd name="connsiteX13" fmla="*/ 0 w 2494"/>
                    <a:gd name="connsiteY13" fmla="*/ 277 h 1385"/>
                    <a:gd name="connsiteX14" fmla="*/ 0 w 2494"/>
                    <a:gd name="connsiteY14" fmla="*/ 277 h 1385"/>
                    <a:gd name="connsiteX15" fmla="*/ 0 w 2494"/>
                    <a:gd name="connsiteY15" fmla="*/ 277 h 1385"/>
                    <a:gd name="connsiteX16" fmla="*/ 0 w 2494"/>
                    <a:gd name="connsiteY16" fmla="*/ 277 h 1385"/>
                    <a:gd name="connsiteX17" fmla="*/ 0 w 2494"/>
                    <a:gd name="connsiteY17" fmla="*/ 277 h 1385"/>
                    <a:gd name="connsiteX18" fmla="*/ 0 w 2494"/>
                    <a:gd name="connsiteY18" fmla="*/ 277 h 1385"/>
                    <a:gd name="connsiteX19" fmla="*/ 0 w 2494"/>
                    <a:gd name="connsiteY19" fmla="*/ 277 h 1385"/>
                    <a:gd name="connsiteX20" fmla="*/ 0 w 2494"/>
                    <a:gd name="connsiteY20" fmla="*/ 277 h 1385"/>
                    <a:gd name="connsiteX21" fmla="*/ 0 w 2494"/>
                    <a:gd name="connsiteY21" fmla="*/ 277 h 1385"/>
                    <a:gd name="connsiteX22" fmla="*/ 0 w 2494"/>
                    <a:gd name="connsiteY22" fmla="*/ 277 h 1385"/>
                    <a:gd name="connsiteX23" fmla="*/ 0 w 2494"/>
                    <a:gd name="connsiteY23" fmla="*/ 277 h 1385"/>
                    <a:gd name="connsiteX24" fmla="*/ 0 w 2494"/>
                    <a:gd name="connsiteY24" fmla="*/ 277 h 1385"/>
                    <a:gd name="connsiteX25" fmla="*/ 0 w 2494"/>
                    <a:gd name="connsiteY25" fmla="*/ 277 h 1385"/>
                    <a:gd name="connsiteX26" fmla="*/ 0 w 2494"/>
                    <a:gd name="connsiteY26" fmla="*/ 277 h 1385"/>
                    <a:gd name="connsiteX27" fmla="*/ 0 w 2494"/>
                    <a:gd name="connsiteY27" fmla="*/ 277 h 1385"/>
                    <a:gd name="connsiteX28" fmla="*/ 0 w 2494"/>
                    <a:gd name="connsiteY28" fmla="*/ 277 h 1385"/>
                    <a:gd name="connsiteX29" fmla="*/ 0 w 2494"/>
                    <a:gd name="connsiteY29" fmla="*/ 277 h 1385"/>
                    <a:gd name="connsiteX30" fmla="*/ 0 w 2494"/>
                    <a:gd name="connsiteY30" fmla="*/ 277 h 1385"/>
                    <a:gd name="connsiteX31" fmla="*/ 0 w 2494"/>
                    <a:gd name="connsiteY31" fmla="*/ 277 h 1385"/>
                    <a:gd name="connsiteX32" fmla="*/ 0 w 2494"/>
                    <a:gd name="connsiteY32" fmla="*/ 277 h 1385"/>
                    <a:gd name="connsiteX33" fmla="*/ 0 w 2494"/>
                    <a:gd name="connsiteY33" fmla="*/ 277 h 1385"/>
                    <a:gd name="connsiteX34" fmla="*/ 0 w 2494"/>
                    <a:gd name="connsiteY34" fmla="*/ 277 h 1385"/>
                    <a:gd name="connsiteX35" fmla="*/ 0 w 2494"/>
                    <a:gd name="connsiteY35" fmla="*/ 832 h 1385"/>
                    <a:gd name="connsiteX36" fmla="*/ 0 w 2494"/>
                    <a:gd name="connsiteY36" fmla="*/ 832 h 1385"/>
                    <a:gd name="connsiteX37" fmla="*/ 0 w 2494"/>
                    <a:gd name="connsiteY37" fmla="*/ 832 h 1385"/>
                    <a:gd name="connsiteX38" fmla="*/ 0 w 2494"/>
                    <a:gd name="connsiteY38" fmla="*/ 832 h 1385"/>
                    <a:gd name="connsiteX39" fmla="*/ 0 w 2494"/>
                    <a:gd name="connsiteY39" fmla="*/ 832 h 1385"/>
                    <a:gd name="connsiteX40" fmla="*/ 0 w 2494"/>
                    <a:gd name="connsiteY40" fmla="*/ 832 h 1385"/>
                    <a:gd name="connsiteX41" fmla="*/ 0 w 2494"/>
                    <a:gd name="connsiteY41" fmla="*/ 1109 h 1385"/>
                    <a:gd name="connsiteX42" fmla="*/ 0 w 2494"/>
                    <a:gd name="connsiteY42" fmla="*/ 1109 h 1385"/>
                    <a:gd name="connsiteX43" fmla="*/ 0 w 2494"/>
                    <a:gd name="connsiteY43" fmla="*/ 1109 h 1385"/>
                    <a:gd name="connsiteX44" fmla="*/ 0 w 2494"/>
                    <a:gd name="connsiteY44" fmla="*/ 1386 h 1385"/>
                    <a:gd name="connsiteX45" fmla="*/ 0 w 2494"/>
                    <a:gd name="connsiteY45" fmla="*/ 1386 h 1385"/>
                    <a:gd name="connsiteX46" fmla="*/ 0 w 2494"/>
                    <a:gd name="connsiteY46" fmla="*/ 1386 h 1385"/>
                    <a:gd name="connsiteX47" fmla="*/ 0 w 2494"/>
                    <a:gd name="connsiteY47" fmla="*/ 1386 h 1385"/>
                    <a:gd name="connsiteX48" fmla="*/ 0 w 2494"/>
                    <a:gd name="connsiteY48" fmla="*/ 1386 h 1385"/>
                    <a:gd name="connsiteX49" fmla="*/ 0 w 2494"/>
                    <a:gd name="connsiteY49" fmla="*/ 1386 h 1385"/>
                    <a:gd name="connsiteX50" fmla="*/ 0 w 2494"/>
                    <a:gd name="connsiteY50" fmla="*/ 1386 h 1385"/>
                    <a:gd name="connsiteX51" fmla="*/ 0 w 2494"/>
                    <a:gd name="connsiteY51" fmla="*/ 1386 h 1385"/>
                    <a:gd name="connsiteX52" fmla="*/ 0 w 2494"/>
                    <a:gd name="connsiteY52" fmla="*/ 1386 h 1385"/>
                    <a:gd name="connsiteX53" fmla="*/ 0 w 2494"/>
                    <a:gd name="connsiteY53" fmla="*/ 1386 h 1385"/>
                    <a:gd name="connsiteX54" fmla="*/ 0 w 2494"/>
                    <a:gd name="connsiteY54" fmla="*/ 1386 h 1385"/>
                    <a:gd name="connsiteX55" fmla="*/ 0 w 2494"/>
                    <a:gd name="connsiteY55" fmla="*/ 1386 h 1385"/>
                    <a:gd name="connsiteX56" fmla="*/ 0 w 2494"/>
                    <a:gd name="connsiteY56" fmla="*/ 1386 h 1385"/>
                    <a:gd name="connsiteX57" fmla="*/ 0 w 2494"/>
                    <a:gd name="connsiteY57" fmla="*/ 1386 h 1385"/>
                    <a:gd name="connsiteX58" fmla="*/ 0 w 2494"/>
                    <a:gd name="connsiteY58" fmla="*/ 1386 h 1385"/>
                    <a:gd name="connsiteX59" fmla="*/ 554 w 2494"/>
                    <a:gd name="connsiteY59" fmla="*/ 1386 h 1385"/>
                    <a:gd name="connsiteX60" fmla="*/ 1386 w 2494"/>
                    <a:gd name="connsiteY60" fmla="*/ 1386 h 1385"/>
                    <a:gd name="connsiteX61" fmla="*/ 1386 w 2494"/>
                    <a:gd name="connsiteY61" fmla="*/ 1386 h 1385"/>
                    <a:gd name="connsiteX62" fmla="*/ 1941 w 2494"/>
                    <a:gd name="connsiteY62" fmla="*/ 1386 h 1385"/>
                    <a:gd name="connsiteX63" fmla="*/ 2218 w 2494"/>
                    <a:gd name="connsiteY63" fmla="*/ 1386 h 1385"/>
                    <a:gd name="connsiteX64" fmla="*/ 2495 w 2494"/>
                    <a:gd name="connsiteY64" fmla="*/ 1386 h 1385"/>
                    <a:gd name="connsiteX65" fmla="*/ 2495 w 2494"/>
                    <a:gd name="connsiteY65" fmla="*/ 1109 h 1385"/>
                    <a:gd name="connsiteX66" fmla="*/ 2495 w 2494"/>
                    <a:gd name="connsiteY66" fmla="*/ 277 h 1385"/>
                    <a:gd name="connsiteX67" fmla="*/ 2495 w 2494"/>
                    <a:gd name="connsiteY67" fmla="*/ 277 h 1385"/>
                    <a:gd name="connsiteX68" fmla="*/ 2495 w 2494"/>
                    <a:gd name="connsiteY68" fmla="*/ 277 h 1385"/>
                    <a:gd name="connsiteX69" fmla="*/ 2495 w 2494"/>
                    <a:gd name="connsiteY69" fmla="*/ 277 h 1385"/>
                    <a:gd name="connsiteX70" fmla="*/ 2495 w 2494"/>
                    <a:gd name="connsiteY70" fmla="*/ 0 h 13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</a:cxnLst>
                  <a:rect l="l" t="t" r="r" b="b"/>
                  <a:pathLst>
                    <a:path w="2494" h="1385">
                      <a:moveTo>
                        <a:pt x="2218" y="277"/>
                      </a:moveTo>
                      <a:cubicBezTo>
                        <a:pt x="2218" y="277"/>
                        <a:pt x="2218" y="277"/>
                        <a:pt x="1941" y="277"/>
                      </a:cubicBezTo>
                      <a:cubicBezTo>
                        <a:pt x="1941" y="277"/>
                        <a:pt x="1941" y="277"/>
                        <a:pt x="1941" y="277"/>
                      </a:cubicBezTo>
                      <a:cubicBezTo>
                        <a:pt x="1941" y="277"/>
                        <a:pt x="1941" y="277"/>
                        <a:pt x="1941" y="277"/>
                      </a:cubicBezTo>
                      <a:cubicBezTo>
                        <a:pt x="1941" y="277"/>
                        <a:pt x="1941" y="277"/>
                        <a:pt x="1941" y="277"/>
                      </a:cubicBezTo>
                      <a:cubicBezTo>
                        <a:pt x="1941" y="277"/>
                        <a:pt x="1941" y="277"/>
                        <a:pt x="1941" y="277"/>
                      </a:cubicBezTo>
                      <a:cubicBezTo>
                        <a:pt x="1941" y="277"/>
                        <a:pt x="1664" y="277"/>
                        <a:pt x="1386" y="277"/>
                      </a:cubicBezTo>
                      <a:cubicBezTo>
                        <a:pt x="1386" y="277"/>
                        <a:pt x="1386" y="277"/>
                        <a:pt x="1109" y="277"/>
                      </a:cubicBezTo>
                      <a:cubicBezTo>
                        <a:pt x="1109" y="277"/>
                        <a:pt x="1109" y="277"/>
                        <a:pt x="1109" y="277"/>
                      </a:cubicBezTo>
                      <a:cubicBezTo>
                        <a:pt x="1109" y="277"/>
                        <a:pt x="832" y="277"/>
                        <a:pt x="554" y="277"/>
                      </a:cubicBezTo>
                      <a:cubicBezTo>
                        <a:pt x="554" y="277"/>
                        <a:pt x="278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554"/>
                        <a:pt x="0" y="832"/>
                      </a:cubicBezTo>
                      <a:cubicBezTo>
                        <a:pt x="0" y="832"/>
                        <a:pt x="0" y="832"/>
                        <a:pt x="0" y="832"/>
                      </a:cubicBezTo>
                      <a:cubicBezTo>
                        <a:pt x="0" y="832"/>
                        <a:pt x="0" y="832"/>
                        <a:pt x="0" y="832"/>
                      </a:cubicBezTo>
                      <a:cubicBezTo>
                        <a:pt x="0" y="832"/>
                        <a:pt x="0" y="832"/>
                        <a:pt x="0" y="832"/>
                      </a:cubicBezTo>
                      <a:cubicBezTo>
                        <a:pt x="0" y="832"/>
                        <a:pt x="0" y="832"/>
                        <a:pt x="0" y="832"/>
                      </a:cubicBezTo>
                      <a:cubicBezTo>
                        <a:pt x="0" y="832"/>
                        <a:pt x="0" y="832"/>
                        <a:pt x="0" y="832"/>
                      </a:cubicBezTo>
                      <a:cubicBezTo>
                        <a:pt x="0" y="832"/>
                        <a:pt x="0" y="832"/>
                        <a:pt x="0" y="1109"/>
                      </a:cubicBezTo>
                      <a:cubicBezTo>
                        <a:pt x="0" y="1109"/>
                        <a:pt x="0" y="1109"/>
                        <a:pt x="0" y="1109"/>
                      </a:cubicBezTo>
                      <a:cubicBezTo>
                        <a:pt x="0" y="1109"/>
                        <a:pt x="0" y="1109"/>
                        <a:pt x="0" y="1109"/>
                      </a:cubicBezTo>
                      <a:cubicBezTo>
                        <a:pt x="0" y="1109"/>
                        <a:pt x="0" y="1109"/>
                        <a:pt x="0" y="1386"/>
                      </a:cubicBezTo>
                      <a:cubicBezTo>
                        <a:pt x="0" y="1386"/>
                        <a:pt x="0" y="1386"/>
                        <a:pt x="0" y="1386"/>
                      </a:cubicBezTo>
                      <a:cubicBezTo>
                        <a:pt x="0" y="1386"/>
                        <a:pt x="0" y="1386"/>
                        <a:pt x="0" y="1386"/>
                      </a:cubicBezTo>
                      <a:cubicBezTo>
                        <a:pt x="0" y="1386"/>
                        <a:pt x="0" y="1386"/>
                        <a:pt x="0" y="1386"/>
                      </a:cubicBezTo>
                      <a:cubicBezTo>
                        <a:pt x="0" y="1386"/>
                        <a:pt x="0" y="1386"/>
                        <a:pt x="0" y="1386"/>
                      </a:cubicBezTo>
                      <a:cubicBezTo>
                        <a:pt x="0" y="1386"/>
                        <a:pt x="0" y="1386"/>
                        <a:pt x="0" y="1386"/>
                      </a:cubicBezTo>
                      <a:cubicBezTo>
                        <a:pt x="0" y="1386"/>
                        <a:pt x="0" y="1386"/>
                        <a:pt x="0" y="1386"/>
                      </a:cubicBezTo>
                      <a:cubicBezTo>
                        <a:pt x="0" y="1386"/>
                        <a:pt x="0" y="1386"/>
                        <a:pt x="0" y="1386"/>
                      </a:cubicBezTo>
                      <a:cubicBezTo>
                        <a:pt x="0" y="1386"/>
                        <a:pt x="0" y="1386"/>
                        <a:pt x="0" y="1386"/>
                      </a:cubicBezTo>
                      <a:cubicBezTo>
                        <a:pt x="0" y="1386"/>
                        <a:pt x="0" y="1386"/>
                        <a:pt x="0" y="1386"/>
                      </a:cubicBezTo>
                      <a:cubicBezTo>
                        <a:pt x="0" y="1386"/>
                        <a:pt x="0" y="1386"/>
                        <a:pt x="0" y="1386"/>
                      </a:cubicBezTo>
                      <a:cubicBezTo>
                        <a:pt x="0" y="1386"/>
                        <a:pt x="0" y="1386"/>
                        <a:pt x="0" y="1386"/>
                      </a:cubicBezTo>
                      <a:cubicBezTo>
                        <a:pt x="0" y="1386"/>
                        <a:pt x="0" y="1386"/>
                        <a:pt x="0" y="1386"/>
                      </a:cubicBezTo>
                      <a:cubicBezTo>
                        <a:pt x="0" y="1386"/>
                        <a:pt x="0" y="1386"/>
                        <a:pt x="0" y="1386"/>
                      </a:cubicBezTo>
                      <a:cubicBezTo>
                        <a:pt x="0" y="1386"/>
                        <a:pt x="0" y="1386"/>
                        <a:pt x="0" y="1386"/>
                      </a:cubicBezTo>
                      <a:cubicBezTo>
                        <a:pt x="0" y="1386"/>
                        <a:pt x="278" y="1386"/>
                        <a:pt x="554" y="1386"/>
                      </a:cubicBezTo>
                      <a:cubicBezTo>
                        <a:pt x="554" y="1386"/>
                        <a:pt x="1109" y="1386"/>
                        <a:pt x="1386" y="1386"/>
                      </a:cubicBezTo>
                      <a:cubicBezTo>
                        <a:pt x="1386" y="1386"/>
                        <a:pt x="1386" y="1386"/>
                        <a:pt x="1386" y="1386"/>
                      </a:cubicBezTo>
                      <a:cubicBezTo>
                        <a:pt x="1386" y="1386"/>
                        <a:pt x="1664" y="1386"/>
                        <a:pt x="1941" y="1386"/>
                      </a:cubicBezTo>
                      <a:cubicBezTo>
                        <a:pt x="1941" y="1386"/>
                        <a:pt x="1941" y="1386"/>
                        <a:pt x="2218" y="1386"/>
                      </a:cubicBezTo>
                      <a:cubicBezTo>
                        <a:pt x="2218" y="1386"/>
                        <a:pt x="2218" y="1386"/>
                        <a:pt x="2495" y="1386"/>
                      </a:cubicBezTo>
                      <a:cubicBezTo>
                        <a:pt x="2495" y="1386"/>
                        <a:pt x="2495" y="1386"/>
                        <a:pt x="2495" y="1109"/>
                      </a:cubicBezTo>
                      <a:cubicBezTo>
                        <a:pt x="2495" y="832"/>
                        <a:pt x="2495" y="554"/>
                        <a:pt x="2495" y="277"/>
                      </a:cubicBezTo>
                      <a:cubicBezTo>
                        <a:pt x="2495" y="277"/>
                        <a:pt x="2495" y="277"/>
                        <a:pt x="2495" y="277"/>
                      </a:cubicBezTo>
                      <a:cubicBezTo>
                        <a:pt x="2495" y="277"/>
                        <a:pt x="2495" y="277"/>
                        <a:pt x="2495" y="277"/>
                      </a:cubicBezTo>
                      <a:cubicBezTo>
                        <a:pt x="2495" y="277"/>
                        <a:pt x="2495" y="277"/>
                        <a:pt x="2495" y="277"/>
                      </a:cubicBezTo>
                      <a:cubicBezTo>
                        <a:pt x="2495" y="277"/>
                        <a:pt x="2495" y="277"/>
                        <a:pt x="2495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267" name="Graphic 248">
                <a:extLst>
                  <a:ext uri="{FF2B5EF4-FFF2-40B4-BE49-F238E27FC236}">
                    <a16:creationId xmlns:a16="http://schemas.microsoft.com/office/drawing/2014/main" id="{A28C342B-945F-6DB7-1E8B-EE156AA48AF4}"/>
                  </a:ext>
                </a:extLst>
              </p:cNvPr>
              <p:cNvGrpSpPr/>
              <p:nvPr/>
            </p:nvGrpSpPr>
            <p:grpSpPr>
              <a:xfrm>
                <a:off x="8706816" y="3893066"/>
                <a:ext cx="59882" cy="64138"/>
                <a:chOff x="9369581" y="3891947"/>
                <a:chExt cx="59882" cy="64138"/>
              </a:xfrm>
              <a:grpFill/>
            </p:grpSpPr>
            <p:sp>
              <p:nvSpPr>
                <p:cNvPr id="1421" name="Freeform 1420">
                  <a:extLst>
                    <a:ext uri="{FF2B5EF4-FFF2-40B4-BE49-F238E27FC236}">
                      <a16:creationId xmlns:a16="http://schemas.microsoft.com/office/drawing/2014/main" id="{3D45870B-1240-737E-F6EA-FDB98C7A3CA9}"/>
                    </a:ext>
                  </a:extLst>
                </p:cNvPr>
                <p:cNvSpPr/>
                <p:nvPr/>
              </p:nvSpPr>
              <p:spPr>
                <a:xfrm>
                  <a:off x="9426414" y="3900939"/>
                  <a:ext cx="2772" cy="2771"/>
                </a:xfrm>
                <a:custGeom>
                  <a:avLst/>
                  <a:gdLst>
                    <a:gd name="connsiteX0" fmla="*/ 0 w 2772"/>
                    <a:gd name="connsiteY0" fmla="*/ 0 h 2771"/>
                    <a:gd name="connsiteX1" fmla="*/ 0 w 2772"/>
                    <a:gd name="connsiteY1" fmla="*/ 0 h 2771"/>
                    <a:gd name="connsiteX2" fmla="*/ 0 w 2772"/>
                    <a:gd name="connsiteY2" fmla="*/ 0 h 2771"/>
                    <a:gd name="connsiteX3" fmla="*/ 0 w 2772"/>
                    <a:gd name="connsiteY3" fmla="*/ 0 h 2771"/>
                    <a:gd name="connsiteX4" fmla="*/ 0 w 2772"/>
                    <a:gd name="connsiteY4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772" h="277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422" name="Freeform 1421">
                  <a:extLst>
                    <a:ext uri="{FF2B5EF4-FFF2-40B4-BE49-F238E27FC236}">
                      <a16:creationId xmlns:a16="http://schemas.microsoft.com/office/drawing/2014/main" id="{3EC3728C-AB04-3B44-2C57-B02FC9DC249C}"/>
                    </a:ext>
                  </a:extLst>
                </p:cNvPr>
                <p:cNvSpPr/>
                <p:nvPr/>
              </p:nvSpPr>
              <p:spPr>
                <a:xfrm>
                  <a:off x="9426137" y="3892071"/>
                  <a:ext cx="2772" cy="2771"/>
                </a:xfrm>
                <a:custGeom>
                  <a:avLst/>
                  <a:gdLst>
                    <a:gd name="connsiteX0" fmla="*/ 0 w 2772"/>
                    <a:gd name="connsiteY0" fmla="*/ 0 h 2771"/>
                    <a:gd name="connsiteX1" fmla="*/ 0 w 2772"/>
                    <a:gd name="connsiteY1" fmla="*/ 0 h 2771"/>
                    <a:gd name="connsiteX2" fmla="*/ 0 w 2772"/>
                    <a:gd name="connsiteY2" fmla="*/ 0 h 2771"/>
                    <a:gd name="connsiteX3" fmla="*/ 0 w 2772"/>
                    <a:gd name="connsiteY3" fmla="*/ 0 h 2771"/>
                    <a:gd name="connsiteX4" fmla="*/ 0 w 2772"/>
                    <a:gd name="connsiteY4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772" h="277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423" name="Freeform 1422">
                  <a:extLst>
                    <a:ext uri="{FF2B5EF4-FFF2-40B4-BE49-F238E27FC236}">
                      <a16:creationId xmlns:a16="http://schemas.microsoft.com/office/drawing/2014/main" id="{6FA33FBF-5237-E5D6-63FD-9812BE531179}"/>
                    </a:ext>
                  </a:extLst>
                </p:cNvPr>
                <p:cNvSpPr/>
                <p:nvPr/>
              </p:nvSpPr>
              <p:spPr>
                <a:xfrm>
                  <a:off x="9422256" y="3926157"/>
                  <a:ext cx="2772" cy="2771"/>
                </a:xfrm>
                <a:custGeom>
                  <a:avLst/>
                  <a:gdLst>
                    <a:gd name="connsiteX0" fmla="*/ 0 w 2772"/>
                    <a:gd name="connsiteY0" fmla="*/ 0 h 2771"/>
                    <a:gd name="connsiteX1" fmla="*/ 0 w 2772"/>
                    <a:gd name="connsiteY1" fmla="*/ 0 h 2771"/>
                    <a:gd name="connsiteX2" fmla="*/ 0 w 2772"/>
                    <a:gd name="connsiteY2" fmla="*/ 0 h 2771"/>
                    <a:gd name="connsiteX3" fmla="*/ 0 w 2772"/>
                    <a:gd name="connsiteY3" fmla="*/ 0 h 2771"/>
                    <a:gd name="connsiteX4" fmla="*/ 0 w 2772"/>
                    <a:gd name="connsiteY4" fmla="*/ 0 h 2771"/>
                    <a:gd name="connsiteX5" fmla="*/ 0 w 2772"/>
                    <a:gd name="connsiteY5" fmla="*/ 0 h 2771"/>
                    <a:gd name="connsiteX6" fmla="*/ 0 w 2772"/>
                    <a:gd name="connsiteY6" fmla="*/ 0 h 2771"/>
                    <a:gd name="connsiteX7" fmla="*/ 0 w 2772"/>
                    <a:gd name="connsiteY7" fmla="*/ 0 h 2771"/>
                    <a:gd name="connsiteX8" fmla="*/ 0 w 2772"/>
                    <a:gd name="connsiteY8" fmla="*/ 0 h 2771"/>
                    <a:gd name="connsiteX9" fmla="*/ 0 w 2772"/>
                    <a:gd name="connsiteY9" fmla="*/ 0 h 2771"/>
                    <a:gd name="connsiteX10" fmla="*/ 0 w 2772"/>
                    <a:gd name="connsiteY10" fmla="*/ 0 h 2771"/>
                    <a:gd name="connsiteX11" fmla="*/ 0 w 2772"/>
                    <a:gd name="connsiteY11" fmla="*/ 0 h 2771"/>
                    <a:gd name="connsiteX12" fmla="*/ 0 w 2772"/>
                    <a:gd name="connsiteY12" fmla="*/ 0 h 2771"/>
                    <a:gd name="connsiteX13" fmla="*/ 0 w 2772"/>
                    <a:gd name="connsiteY13" fmla="*/ 0 h 2771"/>
                    <a:gd name="connsiteX14" fmla="*/ 0 w 2772"/>
                    <a:gd name="connsiteY14" fmla="*/ 0 h 2771"/>
                    <a:gd name="connsiteX15" fmla="*/ 0 w 2772"/>
                    <a:gd name="connsiteY15" fmla="*/ 0 h 2771"/>
                    <a:gd name="connsiteX16" fmla="*/ 0 w 2772"/>
                    <a:gd name="connsiteY16" fmla="*/ 0 h 2771"/>
                    <a:gd name="connsiteX17" fmla="*/ 0 w 2772"/>
                    <a:gd name="connsiteY17" fmla="*/ 0 h 2771"/>
                    <a:gd name="connsiteX18" fmla="*/ 0 w 2772"/>
                    <a:gd name="connsiteY18" fmla="*/ 0 h 2771"/>
                    <a:gd name="connsiteX19" fmla="*/ 0 w 2772"/>
                    <a:gd name="connsiteY19" fmla="*/ 0 h 2771"/>
                    <a:gd name="connsiteX20" fmla="*/ 0 w 2772"/>
                    <a:gd name="connsiteY20" fmla="*/ 0 h 2771"/>
                    <a:gd name="connsiteX21" fmla="*/ 0 w 2772"/>
                    <a:gd name="connsiteY21" fmla="*/ 0 h 2771"/>
                    <a:gd name="connsiteX22" fmla="*/ 0 w 2772"/>
                    <a:gd name="connsiteY22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2772" h="277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424" name="Freeform 1423">
                  <a:extLst>
                    <a:ext uri="{FF2B5EF4-FFF2-40B4-BE49-F238E27FC236}">
                      <a16:creationId xmlns:a16="http://schemas.microsoft.com/office/drawing/2014/main" id="{CF2DB684-4304-BDF3-CB77-E0D1AABA8110}"/>
                    </a:ext>
                  </a:extLst>
                </p:cNvPr>
                <p:cNvSpPr/>
                <p:nvPr/>
              </p:nvSpPr>
              <p:spPr>
                <a:xfrm>
                  <a:off x="9417543" y="3927819"/>
                  <a:ext cx="2772" cy="2771"/>
                </a:xfrm>
                <a:custGeom>
                  <a:avLst/>
                  <a:gdLst>
                    <a:gd name="connsiteX0" fmla="*/ 0 w 2772"/>
                    <a:gd name="connsiteY0" fmla="*/ 0 h 2771"/>
                    <a:gd name="connsiteX1" fmla="*/ 0 w 2772"/>
                    <a:gd name="connsiteY1" fmla="*/ 0 h 2771"/>
                    <a:gd name="connsiteX2" fmla="*/ 0 w 2772"/>
                    <a:gd name="connsiteY2" fmla="*/ 0 h 2771"/>
                    <a:gd name="connsiteX3" fmla="*/ 0 w 2772"/>
                    <a:gd name="connsiteY3" fmla="*/ 0 h 2771"/>
                    <a:gd name="connsiteX4" fmla="*/ 0 w 2772"/>
                    <a:gd name="connsiteY4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772" h="277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425" name="Freeform 1424">
                  <a:extLst>
                    <a:ext uri="{FF2B5EF4-FFF2-40B4-BE49-F238E27FC236}">
                      <a16:creationId xmlns:a16="http://schemas.microsoft.com/office/drawing/2014/main" id="{72F4702B-6270-6BB8-DD02-2AAE0F98A0C9}"/>
                    </a:ext>
                  </a:extLst>
                </p:cNvPr>
                <p:cNvSpPr/>
                <p:nvPr/>
              </p:nvSpPr>
              <p:spPr>
                <a:xfrm>
                  <a:off x="9420592" y="3926711"/>
                  <a:ext cx="2772" cy="2771"/>
                </a:xfrm>
                <a:custGeom>
                  <a:avLst/>
                  <a:gdLst>
                    <a:gd name="connsiteX0" fmla="*/ 0 w 2772"/>
                    <a:gd name="connsiteY0" fmla="*/ 0 h 2771"/>
                    <a:gd name="connsiteX1" fmla="*/ 0 w 2772"/>
                    <a:gd name="connsiteY1" fmla="*/ 0 h 2771"/>
                    <a:gd name="connsiteX2" fmla="*/ 0 w 2772"/>
                    <a:gd name="connsiteY2" fmla="*/ 0 h 2771"/>
                    <a:gd name="connsiteX3" fmla="*/ 0 w 2772"/>
                    <a:gd name="connsiteY3" fmla="*/ 0 h 2771"/>
                    <a:gd name="connsiteX4" fmla="*/ 0 w 2772"/>
                    <a:gd name="connsiteY4" fmla="*/ 0 h 2771"/>
                    <a:gd name="connsiteX5" fmla="*/ 0 w 2772"/>
                    <a:gd name="connsiteY5" fmla="*/ 0 h 2771"/>
                    <a:gd name="connsiteX6" fmla="*/ 0 w 2772"/>
                    <a:gd name="connsiteY6" fmla="*/ 0 h 2771"/>
                    <a:gd name="connsiteX7" fmla="*/ 0 w 2772"/>
                    <a:gd name="connsiteY7" fmla="*/ 0 h 2771"/>
                    <a:gd name="connsiteX8" fmla="*/ 0 w 2772"/>
                    <a:gd name="connsiteY8" fmla="*/ 0 h 2771"/>
                    <a:gd name="connsiteX9" fmla="*/ 0 w 2772"/>
                    <a:gd name="connsiteY9" fmla="*/ 0 h 2771"/>
                    <a:gd name="connsiteX10" fmla="*/ 0 w 2772"/>
                    <a:gd name="connsiteY10" fmla="*/ 0 h 2771"/>
                    <a:gd name="connsiteX11" fmla="*/ 0 w 2772"/>
                    <a:gd name="connsiteY11" fmla="*/ 0 h 2771"/>
                    <a:gd name="connsiteX12" fmla="*/ 0 w 2772"/>
                    <a:gd name="connsiteY12" fmla="*/ 0 h 2771"/>
                    <a:gd name="connsiteX13" fmla="*/ 0 w 2772"/>
                    <a:gd name="connsiteY13" fmla="*/ 0 h 2771"/>
                    <a:gd name="connsiteX14" fmla="*/ 0 w 2772"/>
                    <a:gd name="connsiteY14" fmla="*/ 0 h 2771"/>
                    <a:gd name="connsiteX15" fmla="*/ 0 w 2772"/>
                    <a:gd name="connsiteY15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2772" h="277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426" name="Freeform 1425">
                  <a:extLst>
                    <a:ext uri="{FF2B5EF4-FFF2-40B4-BE49-F238E27FC236}">
                      <a16:creationId xmlns:a16="http://schemas.microsoft.com/office/drawing/2014/main" id="{9CCD5501-E8A0-0933-3301-734EA96528ED}"/>
                    </a:ext>
                  </a:extLst>
                </p:cNvPr>
                <p:cNvSpPr/>
                <p:nvPr/>
              </p:nvSpPr>
              <p:spPr>
                <a:xfrm>
                  <a:off x="9423919" y="3925602"/>
                  <a:ext cx="2772" cy="2771"/>
                </a:xfrm>
                <a:custGeom>
                  <a:avLst/>
                  <a:gdLst>
                    <a:gd name="connsiteX0" fmla="*/ 0 w 2772"/>
                    <a:gd name="connsiteY0" fmla="*/ 0 h 2771"/>
                    <a:gd name="connsiteX1" fmla="*/ 0 w 2772"/>
                    <a:gd name="connsiteY1" fmla="*/ 0 h 2771"/>
                    <a:gd name="connsiteX2" fmla="*/ 0 w 2772"/>
                    <a:gd name="connsiteY2" fmla="*/ 0 h 2771"/>
                    <a:gd name="connsiteX3" fmla="*/ 0 w 2772"/>
                    <a:gd name="connsiteY3" fmla="*/ 0 h 2771"/>
                    <a:gd name="connsiteX4" fmla="*/ 0 w 2772"/>
                    <a:gd name="connsiteY4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772" h="277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427" name="Freeform 1426">
                  <a:extLst>
                    <a:ext uri="{FF2B5EF4-FFF2-40B4-BE49-F238E27FC236}">
                      <a16:creationId xmlns:a16="http://schemas.microsoft.com/office/drawing/2014/main" id="{65A67822-C644-473E-8CFA-08A0E7A3DED5}"/>
                    </a:ext>
                  </a:extLst>
                </p:cNvPr>
                <p:cNvSpPr/>
                <p:nvPr/>
              </p:nvSpPr>
              <p:spPr>
                <a:xfrm>
                  <a:off x="9426414" y="3910084"/>
                  <a:ext cx="2772" cy="2771"/>
                </a:xfrm>
                <a:custGeom>
                  <a:avLst/>
                  <a:gdLst>
                    <a:gd name="connsiteX0" fmla="*/ 0 w 2772"/>
                    <a:gd name="connsiteY0" fmla="*/ 0 h 2771"/>
                    <a:gd name="connsiteX1" fmla="*/ 0 w 2772"/>
                    <a:gd name="connsiteY1" fmla="*/ 0 h 2771"/>
                    <a:gd name="connsiteX2" fmla="*/ 0 w 2772"/>
                    <a:gd name="connsiteY2" fmla="*/ 0 h 2771"/>
                    <a:gd name="connsiteX3" fmla="*/ 0 w 2772"/>
                    <a:gd name="connsiteY3" fmla="*/ 0 h 2771"/>
                    <a:gd name="connsiteX4" fmla="*/ 0 w 2772"/>
                    <a:gd name="connsiteY4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772" h="277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428" name="Freeform 1427">
                  <a:extLst>
                    <a:ext uri="{FF2B5EF4-FFF2-40B4-BE49-F238E27FC236}">
                      <a16:creationId xmlns:a16="http://schemas.microsoft.com/office/drawing/2014/main" id="{25A36541-F6AB-4035-E648-F3B9B01C282D}"/>
                    </a:ext>
                  </a:extLst>
                </p:cNvPr>
                <p:cNvSpPr/>
                <p:nvPr/>
              </p:nvSpPr>
              <p:spPr>
                <a:xfrm>
                  <a:off x="9417543" y="3928096"/>
                  <a:ext cx="2772" cy="2771"/>
                </a:xfrm>
                <a:custGeom>
                  <a:avLst/>
                  <a:gdLst>
                    <a:gd name="connsiteX0" fmla="*/ 0 w 2772"/>
                    <a:gd name="connsiteY0" fmla="*/ 0 h 2771"/>
                    <a:gd name="connsiteX1" fmla="*/ 0 w 2772"/>
                    <a:gd name="connsiteY1" fmla="*/ 0 h 2771"/>
                    <a:gd name="connsiteX2" fmla="*/ 0 w 2772"/>
                    <a:gd name="connsiteY2" fmla="*/ 0 h 2771"/>
                    <a:gd name="connsiteX3" fmla="*/ 0 w 2772"/>
                    <a:gd name="connsiteY3" fmla="*/ 0 h 2771"/>
                    <a:gd name="connsiteX4" fmla="*/ 0 w 2772"/>
                    <a:gd name="connsiteY4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772" h="277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429" name="Freeform 1428">
                  <a:extLst>
                    <a:ext uri="{FF2B5EF4-FFF2-40B4-BE49-F238E27FC236}">
                      <a16:creationId xmlns:a16="http://schemas.microsoft.com/office/drawing/2014/main" id="{3B813067-CB74-AB5F-BBAA-B7258F3F4842}"/>
                    </a:ext>
                  </a:extLst>
                </p:cNvPr>
                <p:cNvSpPr/>
                <p:nvPr/>
              </p:nvSpPr>
              <p:spPr>
                <a:xfrm>
                  <a:off x="9422256" y="3900661"/>
                  <a:ext cx="7207" cy="14964"/>
                </a:xfrm>
                <a:custGeom>
                  <a:avLst/>
                  <a:gdLst>
                    <a:gd name="connsiteX0" fmla="*/ 6099 w 7207"/>
                    <a:gd name="connsiteY0" fmla="*/ 1109 h 14964"/>
                    <a:gd name="connsiteX1" fmla="*/ 6099 w 7207"/>
                    <a:gd name="connsiteY1" fmla="*/ 1109 h 14964"/>
                    <a:gd name="connsiteX2" fmla="*/ 6099 w 7207"/>
                    <a:gd name="connsiteY2" fmla="*/ 1940 h 14964"/>
                    <a:gd name="connsiteX3" fmla="*/ 6099 w 7207"/>
                    <a:gd name="connsiteY3" fmla="*/ 2494 h 14964"/>
                    <a:gd name="connsiteX4" fmla="*/ 6099 w 7207"/>
                    <a:gd name="connsiteY4" fmla="*/ 2494 h 14964"/>
                    <a:gd name="connsiteX5" fmla="*/ 6099 w 7207"/>
                    <a:gd name="connsiteY5" fmla="*/ 2771 h 14964"/>
                    <a:gd name="connsiteX6" fmla="*/ 6099 w 7207"/>
                    <a:gd name="connsiteY6" fmla="*/ 3326 h 14964"/>
                    <a:gd name="connsiteX7" fmla="*/ 6099 w 7207"/>
                    <a:gd name="connsiteY7" fmla="*/ 3326 h 14964"/>
                    <a:gd name="connsiteX8" fmla="*/ 6099 w 7207"/>
                    <a:gd name="connsiteY8" fmla="*/ 3326 h 14964"/>
                    <a:gd name="connsiteX9" fmla="*/ 6099 w 7207"/>
                    <a:gd name="connsiteY9" fmla="*/ 3326 h 14964"/>
                    <a:gd name="connsiteX10" fmla="*/ 6099 w 7207"/>
                    <a:gd name="connsiteY10" fmla="*/ 3603 h 14964"/>
                    <a:gd name="connsiteX11" fmla="*/ 6099 w 7207"/>
                    <a:gd name="connsiteY11" fmla="*/ 3603 h 14964"/>
                    <a:gd name="connsiteX12" fmla="*/ 6099 w 7207"/>
                    <a:gd name="connsiteY12" fmla="*/ 3603 h 14964"/>
                    <a:gd name="connsiteX13" fmla="*/ 6099 w 7207"/>
                    <a:gd name="connsiteY13" fmla="*/ 3603 h 14964"/>
                    <a:gd name="connsiteX14" fmla="*/ 6099 w 7207"/>
                    <a:gd name="connsiteY14" fmla="*/ 3603 h 14964"/>
                    <a:gd name="connsiteX15" fmla="*/ 6099 w 7207"/>
                    <a:gd name="connsiteY15" fmla="*/ 3603 h 14964"/>
                    <a:gd name="connsiteX16" fmla="*/ 6099 w 7207"/>
                    <a:gd name="connsiteY16" fmla="*/ 3603 h 14964"/>
                    <a:gd name="connsiteX17" fmla="*/ 6099 w 7207"/>
                    <a:gd name="connsiteY17" fmla="*/ 3603 h 14964"/>
                    <a:gd name="connsiteX18" fmla="*/ 6099 w 7207"/>
                    <a:gd name="connsiteY18" fmla="*/ 3603 h 14964"/>
                    <a:gd name="connsiteX19" fmla="*/ 6099 w 7207"/>
                    <a:gd name="connsiteY19" fmla="*/ 3603 h 14964"/>
                    <a:gd name="connsiteX20" fmla="*/ 6099 w 7207"/>
                    <a:gd name="connsiteY20" fmla="*/ 3603 h 14964"/>
                    <a:gd name="connsiteX21" fmla="*/ 6099 w 7207"/>
                    <a:gd name="connsiteY21" fmla="*/ 3603 h 14964"/>
                    <a:gd name="connsiteX22" fmla="*/ 6099 w 7207"/>
                    <a:gd name="connsiteY22" fmla="*/ 3603 h 14964"/>
                    <a:gd name="connsiteX23" fmla="*/ 6099 w 7207"/>
                    <a:gd name="connsiteY23" fmla="*/ 3603 h 14964"/>
                    <a:gd name="connsiteX24" fmla="*/ 6099 w 7207"/>
                    <a:gd name="connsiteY24" fmla="*/ 3603 h 14964"/>
                    <a:gd name="connsiteX25" fmla="*/ 6099 w 7207"/>
                    <a:gd name="connsiteY25" fmla="*/ 3603 h 14964"/>
                    <a:gd name="connsiteX26" fmla="*/ 6099 w 7207"/>
                    <a:gd name="connsiteY26" fmla="*/ 4157 h 14964"/>
                    <a:gd name="connsiteX27" fmla="*/ 6099 w 7207"/>
                    <a:gd name="connsiteY27" fmla="*/ 4157 h 14964"/>
                    <a:gd name="connsiteX28" fmla="*/ 6099 w 7207"/>
                    <a:gd name="connsiteY28" fmla="*/ 4157 h 14964"/>
                    <a:gd name="connsiteX29" fmla="*/ 6099 w 7207"/>
                    <a:gd name="connsiteY29" fmla="*/ 4434 h 14964"/>
                    <a:gd name="connsiteX30" fmla="*/ 6099 w 7207"/>
                    <a:gd name="connsiteY30" fmla="*/ 4434 h 14964"/>
                    <a:gd name="connsiteX31" fmla="*/ 6099 w 7207"/>
                    <a:gd name="connsiteY31" fmla="*/ 4434 h 14964"/>
                    <a:gd name="connsiteX32" fmla="*/ 6099 w 7207"/>
                    <a:gd name="connsiteY32" fmla="*/ 4434 h 14964"/>
                    <a:gd name="connsiteX33" fmla="*/ 6099 w 7207"/>
                    <a:gd name="connsiteY33" fmla="*/ 4434 h 14964"/>
                    <a:gd name="connsiteX34" fmla="*/ 5822 w 7207"/>
                    <a:gd name="connsiteY34" fmla="*/ 4711 h 14964"/>
                    <a:gd name="connsiteX35" fmla="*/ 5822 w 7207"/>
                    <a:gd name="connsiteY35" fmla="*/ 4711 h 14964"/>
                    <a:gd name="connsiteX36" fmla="*/ 5822 w 7207"/>
                    <a:gd name="connsiteY36" fmla="*/ 4711 h 14964"/>
                    <a:gd name="connsiteX37" fmla="*/ 5822 w 7207"/>
                    <a:gd name="connsiteY37" fmla="*/ 4711 h 14964"/>
                    <a:gd name="connsiteX38" fmla="*/ 5822 w 7207"/>
                    <a:gd name="connsiteY38" fmla="*/ 4711 h 14964"/>
                    <a:gd name="connsiteX39" fmla="*/ 5822 w 7207"/>
                    <a:gd name="connsiteY39" fmla="*/ 4711 h 14964"/>
                    <a:gd name="connsiteX40" fmla="*/ 5822 w 7207"/>
                    <a:gd name="connsiteY40" fmla="*/ 4711 h 14964"/>
                    <a:gd name="connsiteX41" fmla="*/ 5822 w 7207"/>
                    <a:gd name="connsiteY41" fmla="*/ 4711 h 14964"/>
                    <a:gd name="connsiteX42" fmla="*/ 5822 w 7207"/>
                    <a:gd name="connsiteY42" fmla="*/ 4711 h 14964"/>
                    <a:gd name="connsiteX43" fmla="*/ 5822 w 7207"/>
                    <a:gd name="connsiteY43" fmla="*/ 4711 h 14964"/>
                    <a:gd name="connsiteX44" fmla="*/ 5822 w 7207"/>
                    <a:gd name="connsiteY44" fmla="*/ 4711 h 14964"/>
                    <a:gd name="connsiteX45" fmla="*/ 5822 w 7207"/>
                    <a:gd name="connsiteY45" fmla="*/ 4711 h 14964"/>
                    <a:gd name="connsiteX46" fmla="*/ 5822 w 7207"/>
                    <a:gd name="connsiteY46" fmla="*/ 4711 h 14964"/>
                    <a:gd name="connsiteX47" fmla="*/ 5822 w 7207"/>
                    <a:gd name="connsiteY47" fmla="*/ 4711 h 14964"/>
                    <a:gd name="connsiteX48" fmla="*/ 5822 w 7207"/>
                    <a:gd name="connsiteY48" fmla="*/ 4988 h 14964"/>
                    <a:gd name="connsiteX49" fmla="*/ 5822 w 7207"/>
                    <a:gd name="connsiteY49" fmla="*/ 5265 h 14964"/>
                    <a:gd name="connsiteX50" fmla="*/ 5822 w 7207"/>
                    <a:gd name="connsiteY50" fmla="*/ 5265 h 14964"/>
                    <a:gd name="connsiteX51" fmla="*/ 5822 w 7207"/>
                    <a:gd name="connsiteY51" fmla="*/ 5265 h 14964"/>
                    <a:gd name="connsiteX52" fmla="*/ 5822 w 7207"/>
                    <a:gd name="connsiteY52" fmla="*/ 5265 h 14964"/>
                    <a:gd name="connsiteX53" fmla="*/ 5822 w 7207"/>
                    <a:gd name="connsiteY53" fmla="*/ 5265 h 14964"/>
                    <a:gd name="connsiteX54" fmla="*/ 5822 w 7207"/>
                    <a:gd name="connsiteY54" fmla="*/ 5542 h 14964"/>
                    <a:gd name="connsiteX55" fmla="*/ 5822 w 7207"/>
                    <a:gd name="connsiteY55" fmla="*/ 5542 h 14964"/>
                    <a:gd name="connsiteX56" fmla="*/ 5822 w 7207"/>
                    <a:gd name="connsiteY56" fmla="*/ 5542 h 14964"/>
                    <a:gd name="connsiteX57" fmla="*/ 5822 w 7207"/>
                    <a:gd name="connsiteY57" fmla="*/ 5542 h 14964"/>
                    <a:gd name="connsiteX58" fmla="*/ 5822 w 7207"/>
                    <a:gd name="connsiteY58" fmla="*/ 5542 h 14964"/>
                    <a:gd name="connsiteX59" fmla="*/ 5822 w 7207"/>
                    <a:gd name="connsiteY59" fmla="*/ 5542 h 14964"/>
                    <a:gd name="connsiteX60" fmla="*/ 5822 w 7207"/>
                    <a:gd name="connsiteY60" fmla="*/ 5542 h 14964"/>
                    <a:gd name="connsiteX61" fmla="*/ 5822 w 7207"/>
                    <a:gd name="connsiteY61" fmla="*/ 5542 h 14964"/>
                    <a:gd name="connsiteX62" fmla="*/ 5822 w 7207"/>
                    <a:gd name="connsiteY62" fmla="*/ 5820 h 14964"/>
                    <a:gd name="connsiteX63" fmla="*/ 5822 w 7207"/>
                    <a:gd name="connsiteY63" fmla="*/ 5820 h 14964"/>
                    <a:gd name="connsiteX64" fmla="*/ 5822 w 7207"/>
                    <a:gd name="connsiteY64" fmla="*/ 5820 h 14964"/>
                    <a:gd name="connsiteX65" fmla="*/ 5822 w 7207"/>
                    <a:gd name="connsiteY65" fmla="*/ 5820 h 14964"/>
                    <a:gd name="connsiteX66" fmla="*/ 5822 w 7207"/>
                    <a:gd name="connsiteY66" fmla="*/ 5820 h 14964"/>
                    <a:gd name="connsiteX67" fmla="*/ 6099 w 7207"/>
                    <a:gd name="connsiteY67" fmla="*/ 6097 h 14964"/>
                    <a:gd name="connsiteX68" fmla="*/ 6377 w 7207"/>
                    <a:gd name="connsiteY68" fmla="*/ 6374 h 14964"/>
                    <a:gd name="connsiteX69" fmla="*/ 6377 w 7207"/>
                    <a:gd name="connsiteY69" fmla="*/ 6374 h 14964"/>
                    <a:gd name="connsiteX70" fmla="*/ 6377 w 7207"/>
                    <a:gd name="connsiteY70" fmla="*/ 6374 h 14964"/>
                    <a:gd name="connsiteX71" fmla="*/ 6377 w 7207"/>
                    <a:gd name="connsiteY71" fmla="*/ 6651 h 14964"/>
                    <a:gd name="connsiteX72" fmla="*/ 6377 w 7207"/>
                    <a:gd name="connsiteY72" fmla="*/ 7205 h 14964"/>
                    <a:gd name="connsiteX73" fmla="*/ 5822 w 7207"/>
                    <a:gd name="connsiteY73" fmla="*/ 7205 h 14964"/>
                    <a:gd name="connsiteX74" fmla="*/ 5822 w 7207"/>
                    <a:gd name="connsiteY74" fmla="*/ 7205 h 14964"/>
                    <a:gd name="connsiteX75" fmla="*/ 5267 w 7207"/>
                    <a:gd name="connsiteY75" fmla="*/ 7205 h 14964"/>
                    <a:gd name="connsiteX76" fmla="*/ 5267 w 7207"/>
                    <a:gd name="connsiteY76" fmla="*/ 7205 h 14964"/>
                    <a:gd name="connsiteX77" fmla="*/ 4713 w 7207"/>
                    <a:gd name="connsiteY77" fmla="*/ 8037 h 14964"/>
                    <a:gd name="connsiteX78" fmla="*/ 4713 w 7207"/>
                    <a:gd name="connsiteY78" fmla="*/ 8037 h 14964"/>
                    <a:gd name="connsiteX79" fmla="*/ 4713 w 7207"/>
                    <a:gd name="connsiteY79" fmla="*/ 8037 h 14964"/>
                    <a:gd name="connsiteX80" fmla="*/ 4713 w 7207"/>
                    <a:gd name="connsiteY80" fmla="*/ 8037 h 14964"/>
                    <a:gd name="connsiteX81" fmla="*/ 4159 w 7207"/>
                    <a:gd name="connsiteY81" fmla="*/ 9145 h 14964"/>
                    <a:gd name="connsiteX82" fmla="*/ 4159 w 7207"/>
                    <a:gd name="connsiteY82" fmla="*/ 9977 h 14964"/>
                    <a:gd name="connsiteX83" fmla="*/ 4159 w 7207"/>
                    <a:gd name="connsiteY83" fmla="*/ 9977 h 14964"/>
                    <a:gd name="connsiteX84" fmla="*/ 4159 w 7207"/>
                    <a:gd name="connsiteY84" fmla="*/ 9977 h 14964"/>
                    <a:gd name="connsiteX85" fmla="*/ 4159 w 7207"/>
                    <a:gd name="connsiteY85" fmla="*/ 9977 h 14964"/>
                    <a:gd name="connsiteX86" fmla="*/ 4159 w 7207"/>
                    <a:gd name="connsiteY86" fmla="*/ 9977 h 14964"/>
                    <a:gd name="connsiteX87" fmla="*/ 4159 w 7207"/>
                    <a:gd name="connsiteY87" fmla="*/ 9977 h 14964"/>
                    <a:gd name="connsiteX88" fmla="*/ 3881 w 7207"/>
                    <a:gd name="connsiteY88" fmla="*/ 9977 h 14964"/>
                    <a:gd name="connsiteX89" fmla="*/ 3881 w 7207"/>
                    <a:gd name="connsiteY89" fmla="*/ 10254 h 14964"/>
                    <a:gd name="connsiteX90" fmla="*/ 3881 w 7207"/>
                    <a:gd name="connsiteY90" fmla="*/ 10531 h 14964"/>
                    <a:gd name="connsiteX91" fmla="*/ 3881 w 7207"/>
                    <a:gd name="connsiteY91" fmla="*/ 10531 h 14964"/>
                    <a:gd name="connsiteX92" fmla="*/ 3881 w 7207"/>
                    <a:gd name="connsiteY92" fmla="*/ 10531 h 14964"/>
                    <a:gd name="connsiteX93" fmla="*/ 3881 w 7207"/>
                    <a:gd name="connsiteY93" fmla="*/ 10808 h 14964"/>
                    <a:gd name="connsiteX94" fmla="*/ 3881 w 7207"/>
                    <a:gd name="connsiteY94" fmla="*/ 11916 h 14964"/>
                    <a:gd name="connsiteX95" fmla="*/ 3881 w 7207"/>
                    <a:gd name="connsiteY95" fmla="*/ 11916 h 14964"/>
                    <a:gd name="connsiteX96" fmla="*/ 3881 w 7207"/>
                    <a:gd name="connsiteY96" fmla="*/ 11916 h 14964"/>
                    <a:gd name="connsiteX97" fmla="*/ 3881 w 7207"/>
                    <a:gd name="connsiteY97" fmla="*/ 11916 h 14964"/>
                    <a:gd name="connsiteX98" fmla="*/ 3881 w 7207"/>
                    <a:gd name="connsiteY98" fmla="*/ 12193 h 14964"/>
                    <a:gd name="connsiteX99" fmla="*/ 3881 w 7207"/>
                    <a:gd name="connsiteY99" fmla="*/ 12748 h 14964"/>
                    <a:gd name="connsiteX100" fmla="*/ 3604 w 7207"/>
                    <a:gd name="connsiteY100" fmla="*/ 12748 h 14964"/>
                    <a:gd name="connsiteX101" fmla="*/ 3604 w 7207"/>
                    <a:gd name="connsiteY101" fmla="*/ 13025 h 14964"/>
                    <a:gd name="connsiteX102" fmla="*/ 3604 w 7207"/>
                    <a:gd name="connsiteY102" fmla="*/ 13025 h 14964"/>
                    <a:gd name="connsiteX103" fmla="*/ 3604 w 7207"/>
                    <a:gd name="connsiteY103" fmla="*/ 13302 h 14964"/>
                    <a:gd name="connsiteX104" fmla="*/ 3881 w 7207"/>
                    <a:gd name="connsiteY104" fmla="*/ 14133 h 14964"/>
                    <a:gd name="connsiteX105" fmla="*/ 3881 w 7207"/>
                    <a:gd name="connsiteY105" fmla="*/ 14411 h 14964"/>
                    <a:gd name="connsiteX106" fmla="*/ 3881 w 7207"/>
                    <a:gd name="connsiteY106" fmla="*/ 14411 h 14964"/>
                    <a:gd name="connsiteX107" fmla="*/ 3881 w 7207"/>
                    <a:gd name="connsiteY107" fmla="*/ 14411 h 14964"/>
                    <a:gd name="connsiteX108" fmla="*/ 3881 w 7207"/>
                    <a:gd name="connsiteY108" fmla="*/ 14411 h 14964"/>
                    <a:gd name="connsiteX109" fmla="*/ 3881 w 7207"/>
                    <a:gd name="connsiteY109" fmla="*/ 14688 h 14964"/>
                    <a:gd name="connsiteX110" fmla="*/ 3881 w 7207"/>
                    <a:gd name="connsiteY110" fmla="*/ 14965 h 14964"/>
                    <a:gd name="connsiteX111" fmla="*/ 3604 w 7207"/>
                    <a:gd name="connsiteY111" fmla="*/ 14965 h 14964"/>
                    <a:gd name="connsiteX112" fmla="*/ 3604 w 7207"/>
                    <a:gd name="connsiteY112" fmla="*/ 14965 h 14964"/>
                    <a:gd name="connsiteX113" fmla="*/ 3604 w 7207"/>
                    <a:gd name="connsiteY113" fmla="*/ 14965 h 14964"/>
                    <a:gd name="connsiteX114" fmla="*/ 3604 w 7207"/>
                    <a:gd name="connsiteY114" fmla="*/ 14965 h 14964"/>
                    <a:gd name="connsiteX115" fmla="*/ 3604 w 7207"/>
                    <a:gd name="connsiteY115" fmla="*/ 14965 h 14964"/>
                    <a:gd name="connsiteX116" fmla="*/ 3604 w 7207"/>
                    <a:gd name="connsiteY116" fmla="*/ 14965 h 14964"/>
                    <a:gd name="connsiteX117" fmla="*/ 3604 w 7207"/>
                    <a:gd name="connsiteY117" fmla="*/ 14965 h 14964"/>
                    <a:gd name="connsiteX118" fmla="*/ 3604 w 7207"/>
                    <a:gd name="connsiteY118" fmla="*/ 14965 h 14964"/>
                    <a:gd name="connsiteX119" fmla="*/ 3604 w 7207"/>
                    <a:gd name="connsiteY119" fmla="*/ 14965 h 14964"/>
                    <a:gd name="connsiteX120" fmla="*/ 3604 w 7207"/>
                    <a:gd name="connsiteY120" fmla="*/ 14965 h 14964"/>
                    <a:gd name="connsiteX121" fmla="*/ 3604 w 7207"/>
                    <a:gd name="connsiteY121" fmla="*/ 14965 h 14964"/>
                    <a:gd name="connsiteX122" fmla="*/ 3604 w 7207"/>
                    <a:gd name="connsiteY122" fmla="*/ 14965 h 14964"/>
                    <a:gd name="connsiteX123" fmla="*/ 3604 w 7207"/>
                    <a:gd name="connsiteY123" fmla="*/ 14965 h 14964"/>
                    <a:gd name="connsiteX124" fmla="*/ 3604 w 7207"/>
                    <a:gd name="connsiteY124" fmla="*/ 14965 h 14964"/>
                    <a:gd name="connsiteX125" fmla="*/ 3604 w 7207"/>
                    <a:gd name="connsiteY125" fmla="*/ 14965 h 14964"/>
                    <a:gd name="connsiteX126" fmla="*/ 3604 w 7207"/>
                    <a:gd name="connsiteY126" fmla="*/ 14965 h 14964"/>
                    <a:gd name="connsiteX127" fmla="*/ 3604 w 7207"/>
                    <a:gd name="connsiteY127" fmla="*/ 14965 h 14964"/>
                    <a:gd name="connsiteX128" fmla="*/ 3604 w 7207"/>
                    <a:gd name="connsiteY128" fmla="*/ 14965 h 14964"/>
                    <a:gd name="connsiteX129" fmla="*/ 3604 w 7207"/>
                    <a:gd name="connsiteY129" fmla="*/ 14965 h 14964"/>
                    <a:gd name="connsiteX130" fmla="*/ 3604 w 7207"/>
                    <a:gd name="connsiteY130" fmla="*/ 14965 h 14964"/>
                    <a:gd name="connsiteX131" fmla="*/ 4159 w 7207"/>
                    <a:gd name="connsiteY131" fmla="*/ 14965 h 14964"/>
                    <a:gd name="connsiteX132" fmla="*/ 4159 w 7207"/>
                    <a:gd name="connsiteY132" fmla="*/ 14965 h 14964"/>
                    <a:gd name="connsiteX133" fmla="*/ 4159 w 7207"/>
                    <a:gd name="connsiteY133" fmla="*/ 14965 h 14964"/>
                    <a:gd name="connsiteX134" fmla="*/ 4159 w 7207"/>
                    <a:gd name="connsiteY134" fmla="*/ 14965 h 14964"/>
                    <a:gd name="connsiteX135" fmla="*/ 4159 w 7207"/>
                    <a:gd name="connsiteY135" fmla="*/ 14965 h 14964"/>
                    <a:gd name="connsiteX136" fmla="*/ 4159 w 7207"/>
                    <a:gd name="connsiteY136" fmla="*/ 14965 h 14964"/>
                    <a:gd name="connsiteX137" fmla="*/ 4159 w 7207"/>
                    <a:gd name="connsiteY137" fmla="*/ 14965 h 14964"/>
                    <a:gd name="connsiteX138" fmla="*/ 4159 w 7207"/>
                    <a:gd name="connsiteY138" fmla="*/ 14688 h 14964"/>
                    <a:gd name="connsiteX139" fmla="*/ 4159 w 7207"/>
                    <a:gd name="connsiteY139" fmla="*/ 14688 h 14964"/>
                    <a:gd name="connsiteX140" fmla="*/ 4159 w 7207"/>
                    <a:gd name="connsiteY140" fmla="*/ 14688 h 14964"/>
                    <a:gd name="connsiteX141" fmla="*/ 3881 w 7207"/>
                    <a:gd name="connsiteY141" fmla="*/ 14688 h 14964"/>
                    <a:gd name="connsiteX142" fmla="*/ 3881 w 7207"/>
                    <a:gd name="connsiteY142" fmla="*/ 14688 h 14964"/>
                    <a:gd name="connsiteX143" fmla="*/ 3881 w 7207"/>
                    <a:gd name="connsiteY143" fmla="*/ 14688 h 14964"/>
                    <a:gd name="connsiteX144" fmla="*/ 3881 w 7207"/>
                    <a:gd name="connsiteY144" fmla="*/ 14688 h 14964"/>
                    <a:gd name="connsiteX145" fmla="*/ 3881 w 7207"/>
                    <a:gd name="connsiteY145" fmla="*/ 14688 h 14964"/>
                    <a:gd name="connsiteX146" fmla="*/ 3604 w 7207"/>
                    <a:gd name="connsiteY146" fmla="*/ 14965 h 14964"/>
                    <a:gd name="connsiteX147" fmla="*/ 3604 w 7207"/>
                    <a:gd name="connsiteY147" fmla="*/ 14965 h 14964"/>
                    <a:gd name="connsiteX148" fmla="*/ 3604 w 7207"/>
                    <a:gd name="connsiteY148" fmla="*/ 14965 h 14964"/>
                    <a:gd name="connsiteX149" fmla="*/ 3604 w 7207"/>
                    <a:gd name="connsiteY149" fmla="*/ 14965 h 14964"/>
                    <a:gd name="connsiteX150" fmla="*/ 3604 w 7207"/>
                    <a:gd name="connsiteY150" fmla="*/ 14965 h 14964"/>
                    <a:gd name="connsiteX151" fmla="*/ 3604 w 7207"/>
                    <a:gd name="connsiteY151" fmla="*/ 14965 h 14964"/>
                    <a:gd name="connsiteX152" fmla="*/ 3604 w 7207"/>
                    <a:gd name="connsiteY152" fmla="*/ 14965 h 14964"/>
                    <a:gd name="connsiteX153" fmla="*/ 3604 w 7207"/>
                    <a:gd name="connsiteY153" fmla="*/ 14965 h 14964"/>
                    <a:gd name="connsiteX154" fmla="*/ 3327 w 7207"/>
                    <a:gd name="connsiteY154" fmla="*/ 14965 h 14964"/>
                    <a:gd name="connsiteX155" fmla="*/ 3327 w 7207"/>
                    <a:gd name="connsiteY155" fmla="*/ 14965 h 14964"/>
                    <a:gd name="connsiteX156" fmla="*/ 2772 w 7207"/>
                    <a:gd name="connsiteY156" fmla="*/ 14965 h 14964"/>
                    <a:gd name="connsiteX157" fmla="*/ 2772 w 7207"/>
                    <a:gd name="connsiteY157" fmla="*/ 14965 h 14964"/>
                    <a:gd name="connsiteX158" fmla="*/ 2218 w 7207"/>
                    <a:gd name="connsiteY158" fmla="*/ 14965 h 14964"/>
                    <a:gd name="connsiteX159" fmla="*/ 2218 w 7207"/>
                    <a:gd name="connsiteY159" fmla="*/ 14965 h 14964"/>
                    <a:gd name="connsiteX160" fmla="*/ 2218 w 7207"/>
                    <a:gd name="connsiteY160" fmla="*/ 14965 h 14964"/>
                    <a:gd name="connsiteX161" fmla="*/ 2218 w 7207"/>
                    <a:gd name="connsiteY161" fmla="*/ 14965 h 14964"/>
                    <a:gd name="connsiteX162" fmla="*/ 2218 w 7207"/>
                    <a:gd name="connsiteY162" fmla="*/ 14965 h 14964"/>
                    <a:gd name="connsiteX163" fmla="*/ 2218 w 7207"/>
                    <a:gd name="connsiteY163" fmla="*/ 14965 h 14964"/>
                    <a:gd name="connsiteX164" fmla="*/ 2218 w 7207"/>
                    <a:gd name="connsiteY164" fmla="*/ 14965 h 14964"/>
                    <a:gd name="connsiteX165" fmla="*/ 2218 w 7207"/>
                    <a:gd name="connsiteY165" fmla="*/ 14965 h 14964"/>
                    <a:gd name="connsiteX166" fmla="*/ 2218 w 7207"/>
                    <a:gd name="connsiteY166" fmla="*/ 14965 h 14964"/>
                    <a:gd name="connsiteX167" fmla="*/ 2218 w 7207"/>
                    <a:gd name="connsiteY167" fmla="*/ 14965 h 14964"/>
                    <a:gd name="connsiteX168" fmla="*/ 2218 w 7207"/>
                    <a:gd name="connsiteY168" fmla="*/ 14965 h 14964"/>
                    <a:gd name="connsiteX169" fmla="*/ 2218 w 7207"/>
                    <a:gd name="connsiteY169" fmla="*/ 14965 h 14964"/>
                    <a:gd name="connsiteX170" fmla="*/ 2218 w 7207"/>
                    <a:gd name="connsiteY170" fmla="*/ 14965 h 14964"/>
                    <a:gd name="connsiteX171" fmla="*/ 2218 w 7207"/>
                    <a:gd name="connsiteY171" fmla="*/ 14965 h 14964"/>
                    <a:gd name="connsiteX172" fmla="*/ 2218 w 7207"/>
                    <a:gd name="connsiteY172" fmla="*/ 14965 h 14964"/>
                    <a:gd name="connsiteX173" fmla="*/ 2218 w 7207"/>
                    <a:gd name="connsiteY173" fmla="*/ 14965 h 14964"/>
                    <a:gd name="connsiteX174" fmla="*/ 2218 w 7207"/>
                    <a:gd name="connsiteY174" fmla="*/ 14965 h 14964"/>
                    <a:gd name="connsiteX175" fmla="*/ 2218 w 7207"/>
                    <a:gd name="connsiteY175" fmla="*/ 14965 h 14964"/>
                    <a:gd name="connsiteX176" fmla="*/ 2218 w 7207"/>
                    <a:gd name="connsiteY176" fmla="*/ 14965 h 14964"/>
                    <a:gd name="connsiteX177" fmla="*/ 2218 w 7207"/>
                    <a:gd name="connsiteY177" fmla="*/ 14965 h 14964"/>
                    <a:gd name="connsiteX178" fmla="*/ 1941 w 7207"/>
                    <a:gd name="connsiteY178" fmla="*/ 14965 h 14964"/>
                    <a:gd name="connsiteX179" fmla="*/ 1941 w 7207"/>
                    <a:gd name="connsiteY179" fmla="*/ 14965 h 14964"/>
                    <a:gd name="connsiteX180" fmla="*/ 1941 w 7207"/>
                    <a:gd name="connsiteY180" fmla="*/ 14688 h 14964"/>
                    <a:gd name="connsiteX181" fmla="*/ 1941 w 7207"/>
                    <a:gd name="connsiteY181" fmla="*/ 14411 h 14964"/>
                    <a:gd name="connsiteX182" fmla="*/ 1941 w 7207"/>
                    <a:gd name="connsiteY182" fmla="*/ 14411 h 14964"/>
                    <a:gd name="connsiteX183" fmla="*/ 1941 w 7207"/>
                    <a:gd name="connsiteY183" fmla="*/ 14411 h 14964"/>
                    <a:gd name="connsiteX184" fmla="*/ 1941 w 7207"/>
                    <a:gd name="connsiteY184" fmla="*/ 14133 h 14964"/>
                    <a:gd name="connsiteX185" fmla="*/ 1941 w 7207"/>
                    <a:gd name="connsiteY185" fmla="*/ 13856 h 14964"/>
                    <a:gd name="connsiteX186" fmla="*/ 1941 w 7207"/>
                    <a:gd name="connsiteY186" fmla="*/ 13856 h 14964"/>
                    <a:gd name="connsiteX187" fmla="*/ 1941 w 7207"/>
                    <a:gd name="connsiteY187" fmla="*/ 13856 h 14964"/>
                    <a:gd name="connsiteX188" fmla="*/ 1941 w 7207"/>
                    <a:gd name="connsiteY188" fmla="*/ 13302 h 14964"/>
                    <a:gd name="connsiteX189" fmla="*/ 1941 w 7207"/>
                    <a:gd name="connsiteY189" fmla="*/ 13302 h 14964"/>
                    <a:gd name="connsiteX190" fmla="*/ 1941 w 7207"/>
                    <a:gd name="connsiteY190" fmla="*/ 13302 h 14964"/>
                    <a:gd name="connsiteX191" fmla="*/ 1663 w 7207"/>
                    <a:gd name="connsiteY191" fmla="*/ 12470 h 14964"/>
                    <a:gd name="connsiteX192" fmla="*/ 1663 w 7207"/>
                    <a:gd name="connsiteY192" fmla="*/ 12470 h 14964"/>
                    <a:gd name="connsiteX193" fmla="*/ 1663 w 7207"/>
                    <a:gd name="connsiteY193" fmla="*/ 12470 h 14964"/>
                    <a:gd name="connsiteX194" fmla="*/ 1663 w 7207"/>
                    <a:gd name="connsiteY194" fmla="*/ 12470 h 14964"/>
                    <a:gd name="connsiteX195" fmla="*/ 1663 w 7207"/>
                    <a:gd name="connsiteY195" fmla="*/ 11916 h 14964"/>
                    <a:gd name="connsiteX196" fmla="*/ 1663 w 7207"/>
                    <a:gd name="connsiteY196" fmla="*/ 11639 h 14964"/>
                    <a:gd name="connsiteX197" fmla="*/ 1109 w 7207"/>
                    <a:gd name="connsiteY197" fmla="*/ 11639 h 14964"/>
                    <a:gd name="connsiteX198" fmla="*/ 554 w 7207"/>
                    <a:gd name="connsiteY198" fmla="*/ 11639 h 14964"/>
                    <a:gd name="connsiteX199" fmla="*/ 554 w 7207"/>
                    <a:gd name="connsiteY199" fmla="*/ 11639 h 14964"/>
                    <a:gd name="connsiteX200" fmla="*/ 554 w 7207"/>
                    <a:gd name="connsiteY200" fmla="*/ 11639 h 14964"/>
                    <a:gd name="connsiteX201" fmla="*/ 554 w 7207"/>
                    <a:gd name="connsiteY201" fmla="*/ 11639 h 14964"/>
                    <a:gd name="connsiteX202" fmla="*/ 554 w 7207"/>
                    <a:gd name="connsiteY202" fmla="*/ 11639 h 14964"/>
                    <a:gd name="connsiteX203" fmla="*/ 554 w 7207"/>
                    <a:gd name="connsiteY203" fmla="*/ 11639 h 14964"/>
                    <a:gd name="connsiteX204" fmla="*/ 554 w 7207"/>
                    <a:gd name="connsiteY204" fmla="*/ 11639 h 14964"/>
                    <a:gd name="connsiteX205" fmla="*/ 277 w 7207"/>
                    <a:gd name="connsiteY205" fmla="*/ 11639 h 14964"/>
                    <a:gd name="connsiteX206" fmla="*/ 277 w 7207"/>
                    <a:gd name="connsiteY206" fmla="*/ 11639 h 14964"/>
                    <a:gd name="connsiteX207" fmla="*/ 277 w 7207"/>
                    <a:gd name="connsiteY207" fmla="*/ 11639 h 14964"/>
                    <a:gd name="connsiteX208" fmla="*/ 0 w 7207"/>
                    <a:gd name="connsiteY208" fmla="*/ 11639 h 14964"/>
                    <a:gd name="connsiteX209" fmla="*/ 0 w 7207"/>
                    <a:gd name="connsiteY209" fmla="*/ 11639 h 14964"/>
                    <a:gd name="connsiteX210" fmla="*/ 0 w 7207"/>
                    <a:gd name="connsiteY210" fmla="*/ 11639 h 14964"/>
                    <a:gd name="connsiteX211" fmla="*/ 0 w 7207"/>
                    <a:gd name="connsiteY211" fmla="*/ 11639 h 14964"/>
                    <a:gd name="connsiteX212" fmla="*/ 0 w 7207"/>
                    <a:gd name="connsiteY212" fmla="*/ 11639 h 14964"/>
                    <a:gd name="connsiteX213" fmla="*/ 0 w 7207"/>
                    <a:gd name="connsiteY213" fmla="*/ 11639 h 14964"/>
                    <a:gd name="connsiteX214" fmla="*/ 0 w 7207"/>
                    <a:gd name="connsiteY214" fmla="*/ 11639 h 14964"/>
                    <a:gd name="connsiteX215" fmla="*/ 0 w 7207"/>
                    <a:gd name="connsiteY215" fmla="*/ 11639 h 14964"/>
                    <a:gd name="connsiteX216" fmla="*/ 0 w 7207"/>
                    <a:gd name="connsiteY216" fmla="*/ 11639 h 14964"/>
                    <a:gd name="connsiteX217" fmla="*/ 0 w 7207"/>
                    <a:gd name="connsiteY217" fmla="*/ 11639 h 14964"/>
                    <a:gd name="connsiteX218" fmla="*/ 0 w 7207"/>
                    <a:gd name="connsiteY218" fmla="*/ 11639 h 14964"/>
                    <a:gd name="connsiteX219" fmla="*/ 0 w 7207"/>
                    <a:gd name="connsiteY219" fmla="*/ 11639 h 14964"/>
                    <a:gd name="connsiteX220" fmla="*/ 0 w 7207"/>
                    <a:gd name="connsiteY220" fmla="*/ 11639 h 14964"/>
                    <a:gd name="connsiteX221" fmla="*/ 0 w 7207"/>
                    <a:gd name="connsiteY221" fmla="*/ 11639 h 14964"/>
                    <a:gd name="connsiteX222" fmla="*/ 0 w 7207"/>
                    <a:gd name="connsiteY222" fmla="*/ 11639 h 14964"/>
                    <a:gd name="connsiteX223" fmla="*/ 0 w 7207"/>
                    <a:gd name="connsiteY223" fmla="*/ 11639 h 14964"/>
                    <a:gd name="connsiteX224" fmla="*/ 0 w 7207"/>
                    <a:gd name="connsiteY224" fmla="*/ 11639 h 14964"/>
                    <a:gd name="connsiteX225" fmla="*/ 0 w 7207"/>
                    <a:gd name="connsiteY225" fmla="*/ 11639 h 14964"/>
                    <a:gd name="connsiteX226" fmla="*/ 0 w 7207"/>
                    <a:gd name="connsiteY226" fmla="*/ 11639 h 14964"/>
                    <a:gd name="connsiteX227" fmla="*/ 0 w 7207"/>
                    <a:gd name="connsiteY227" fmla="*/ 11639 h 14964"/>
                    <a:gd name="connsiteX228" fmla="*/ 0 w 7207"/>
                    <a:gd name="connsiteY228" fmla="*/ 11639 h 14964"/>
                    <a:gd name="connsiteX229" fmla="*/ 0 w 7207"/>
                    <a:gd name="connsiteY229" fmla="*/ 11639 h 14964"/>
                    <a:gd name="connsiteX230" fmla="*/ 0 w 7207"/>
                    <a:gd name="connsiteY230" fmla="*/ 11639 h 14964"/>
                    <a:gd name="connsiteX231" fmla="*/ 0 w 7207"/>
                    <a:gd name="connsiteY231" fmla="*/ 11639 h 14964"/>
                    <a:gd name="connsiteX232" fmla="*/ 0 w 7207"/>
                    <a:gd name="connsiteY232" fmla="*/ 11639 h 14964"/>
                    <a:gd name="connsiteX233" fmla="*/ 0 w 7207"/>
                    <a:gd name="connsiteY233" fmla="*/ 11639 h 14964"/>
                    <a:gd name="connsiteX234" fmla="*/ 0 w 7207"/>
                    <a:gd name="connsiteY234" fmla="*/ 11639 h 14964"/>
                    <a:gd name="connsiteX235" fmla="*/ 0 w 7207"/>
                    <a:gd name="connsiteY235" fmla="*/ 11639 h 14964"/>
                    <a:gd name="connsiteX236" fmla="*/ 0 w 7207"/>
                    <a:gd name="connsiteY236" fmla="*/ 11639 h 14964"/>
                    <a:gd name="connsiteX237" fmla="*/ 0 w 7207"/>
                    <a:gd name="connsiteY237" fmla="*/ 11639 h 14964"/>
                    <a:gd name="connsiteX238" fmla="*/ 0 w 7207"/>
                    <a:gd name="connsiteY238" fmla="*/ 11639 h 14964"/>
                    <a:gd name="connsiteX239" fmla="*/ 0 w 7207"/>
                    <a:gd name="connsiteY239" fmla="*/ 11639 h 14964"/>
                    <a:gd name="connsiteX240" fmla="*/ 0 w 7207"/>
                    <a:gd name="connsiteY240" fmla="*/ 11639 h 14964"/>
                    <a:gd name="connsiteX241" fmla="*/ 0 w 7207"/>
                    <a:gd name="connsiteY241" fmla="*/ 11639 h 14964"/>
                    <a:gd name="connsiteX242" fmla="*/ 0 w 7207"/>
                    <a:gd name="connsiteY242" fmla="*/ 11639 h 14964"/>
                    <a:gd name="connsiteX243" fmla="*/ 0 w 7207"/>
                    <a:gd name="connsiteY243" fmla="*/ 11639 h 14964"/>
                    <a:gd name="connsiteX244" fmla="*/ 0 w 7207"/>
                    <a:gd name="connsiteY244" fmla="*/ 11639 h 14964"/>
                    <a:gd name="connsiteX245" fmla="*/ 0 w 7207"/>
                    <a:gd name="connsiteY245" fmla="*/ 11639 h 14964"/>
                    <a:gd name="connsiteX246" fmla="*/ 0 w 7207"/>
                    <a:gd name="connsiteY246" fmla="*/ 11639 h 14964"/>
                    <a:gd name="connsiteX247" fmla="*/ 0 w 7207"/>
                    <a:gd name="connsiteY247" fmla="*/ 11639 h 14964"/>
                    <a:gd name="connsiteX248" fmla="*/ 0 w 7207"/>
                    <a:gd name="connsiteY248" fmla="*/ 11639 h 14964"/>
                    <a:gd name="connsiteX249" fmla="*/ 0 w 7207"/>
                    <a:gd name="connsiteY249" fmla="*/ 11639 h 14964"/>
                    <a:gd name="connsiteX250" fmla="*/ 0 w 7207"/>
                    <a:gd name="connsiteY250" fmla="*/ 11639 h 14964"/>
                    <a:gd name="connsiteX251" fmla="*/ 0 w 7207"/>
                    <a:gd name="connsiteY251" fmla="*/ 11639 h 14964"/>
                    <a:gd name="connsiteX252" fmla="*/ 0 w 7207"/>
                    <a:gd name="connsiteY252" fmla="*/ 11639 h 14964"/>
                    <a:gd name="connsiteX253" fmla="*/ 0 w 7207"/>
                    <a:gd name="connsiteY253" fmla="*/ 11639 h 14964"/>
                    <a:gd name="connsiteX254" fmla="*/ 0 w 7207"/>
                    <a:gd name="connsiteY254" fmla="*/ 11639 h 14964"/>
                    <a:gd name="connsiteX255" fmla="*/ 0 w 7207"/>
                    <a:gd name="connsiteY255" fmla="*/ 11639 h 14964"/>
                    <a:gd name="connsiteX256" fmla="*/ 0 w 7207"/>
                    <a:gd name="connsiteY256" fmla="*/ 11639 h 14964"/>
                    <a:gd name="connsiteX257" fmla="*/ 0 w 7207"/>
                    <a:gd name="connsiteY257" fmla="*/ 11639 h 14964"/>
                    <a:gd name="connsiteX258" fmla="*/ 0 w 7207"/>
                    <a:gd name="connsiteY258" fmla="*/ 11639 h 14964"/>
                    <a:gd name="connsiteX259" fmla="*/ 0 w 7207"/>
                    <a:gd name="connsiteY259" fmla="*/ 11639 h 14964"/>
                    <a:gd name="connsiteX260" fmla="*/ 0 w 7207"/>
                    <a:gd name="connsiteY260" fmla="*/ 11639 h 14964"/>
                    <a:gd name="connsiteX261" fmla="*/ 0 w 7207"/>
                    <a:gd name="connsiteY261" fmla="*/ 11639 h 14964"/>
                    <a:gd name="connsiteX262" fmla="*/ 0 w 7207"/>
                    <a:gd name="connsiteY262" fmla="*/ 11639 h 14964"/>
                    <a:gd name="connsiteX263" fmla="*/ 0 w 7207"/>
                    <a:gd name="connsiteY263" fmla="*/ 11639 h 14964"/>
                    <a:gd name="connsiteX264" fmla="*/ 0 w 7207"/>
                    <a:gd name="connsiteY264" fmla="*/ 11639 h 14964"/>
                    <a:gd name="connsiteX265" fmla="*/ 0 w 7207"/>
                    <a:gd name="connsiteY265" fmla="*/ 11362 h 14964"/>
                    <a:gd name="connsiteX266" fmla="*/ 0 w 7207"/>
                    <a:gd name="connsiteY266" fmla="*/ 11362 h 14964"/>
                    <a:gd name="connsiteX267" fmla="*/ 0 w 7207"/>
                    <a:gd name="connsiteY267" fmla="*/ 11362 h 14964"/>
                    <a:gd name="connsiteX268" fmla="*/ 0 w 7207"/>
                    <a:gd name="connsiteY268" fmla="*/ 11362 h 14964"/>
                    <a:gd name="connsiteX269" fmla="*/ 0 w 7207"/>
                    <a:gd name="connsiteY269" fmla="*/ 11362 h 14964"/>
                    <a:gd name="connsiteX270" fmla="*/ 0 w 7207"/>
                    <a:gd name="connsiteY270" fmla="*/ 11362 h 14964"/>
                    <a:gd name="connsiteX271" fmla="*/ 0 w 7207"/>
                    <a:gd name="connsiteY271" fmla="*/ 11362 h 14964"/>
                    <a:gd name="connsiteX272" fmla="*/ 0 w 7207"/>
                    <a:gd name="connsiteY272" fmla="*/ 11362 h 14964"/>
                    <a:gd name="connsiteX273" fmla="*/ 0 w 7207"/>
                    <a:gd name="connsiteY273" fmla="*/ 11362 h 14964"/>
                    <a:gd name="connsiteX274" fmla="*/ 0 w 7207"/>
                    <a:gd name="connsiteY274" fmla="*/ 11362 h 14964"/>
                    <a:gd name="connsiteX275" fmla="*/ 0 w 7207"/>
                    <a:gd name="connsiteY275" fmla="*/ 11362 h 14964"/>
                    <a:gd name="connsiteX276" fmla="*/ 0 w 7207"/>
                    <a:gd name="connsiteY276" fmla="*/ 11362 h 14964"/>
                    <a:gd name="connsiteX277" fmla="*/ 0 w 7207"/>
                    <a:gd name="connsiteY277" fmla="*/ 10808 h 14964"/>
                    <a:gd name="connsiteX278" fmla="*/ 0 w 7207"/>
                    <a:gd name="connsiteY278" fmla="*/ 10808 h 14964"/>
                    <a:gd name="connsiteX279" fmla="*/ 0 w 7207"/>
                    <a:gd name="connsiteY279" fmla="*/ 10808 h 14964"/>
                    <a:gd name="connsiteX280" fmla="*/ 554 w 7207"/>
                    <a:gd name="connsiteY280" fmla="*/ 10808 h 14964"/>
                    <a:gd name="connsiteX281" fmla="*/ 554 w 7207"/>
                    <a:gd name="connsiteY281" fmla="*/ 10808 h 14964"/>
                    <a:gd name="connsiteX282" fmla="*/ 554 w 7207"/>
                    <a:gd name="connsiteY282" fmla="*/ 10808 h 14964"/>
                    <a:gd name="connsiteX283" fmla="*/ 554 w 7207"/>
                    <a:gd name="connsiteY283" fmla="*/ 10808 h 14964"/>
                    <a:gd name="connsiteX284" fmla="*/ 554 w 7207"/>
                    <a:gd name="connsiteY284" fmla="*/ 10808 h 14964"/>
                    <a:gd name="connsiteX285" fmla="*/ 554 w 7207"/>
                    <a:gd name="connsiteY285" fmla="*/ 10808 h 14964"/>
                    <a:gd name="connsiteX286" fmla="*/ 554 w 7207"/>
                    <a:gd name="connsiteY286" fmla="*/ 10808 h 14964"/>
                    <a:gd name="connsiteX287" fmla="*/ 554 w 7207"/>
                    <a:gd name="connsiteY287" fmla="*/ 10808 h 14964"/>
                    <a:gd name="connsiteX288" fmla="*/ 1386 w 7207"/>
                    <a:gd name="connsiteY288" fmla="*/ 10808 h 14964"/>
                    <a:gd name="connsiteX289" fmla="*/ 1386 w 7207"/>
                    <a:gd name="connsiteY289" fmla="*/ 10808 h 14964"/>
                    <a:gd name="connsiteX290" fmla="*/ 1386 w 7207"/>
                    <a:gd name="connsiteY290" fmla="*/ 10808 h 14964"/>
                    <a:gd name="connsiteX291" fmla="*/ 1386 w 7207"/>
                    <a:gd name="connsiteY291" fmla="*/ 10808 h 14964"/>
                    <a:gd name="connsiteX292" fmla="*/ 1386 w 7207"/>
                    <a:gd name="connsiteY292" fmla="*/ 10808 h 14964"/>
                    <a:gd name="connsiteX293" fmla="*/ 1386 w 7207"/>
                    <a:gd name="connsiteY293" fmla="*/ 10808 h 14964"/>
                    <a:gd name="connsiteX294" fmla="*/ 1386 w 7207"/>
                    <a:gd name="connsiteY294" fmla="*/ 10808 h 14964"/>
                    <a:gd name="connsiteX295" fmla="*/ 1386 w 7207"/>
                    <a:gd name="connsiteY295" fmla="*/ 10808 h 14964"/>
                    <a:gd name="connsiteX296" fmla="*/ 1386 w 7207"/>
                    <a:gd name="connsiteY296" fmla="*/ 10808 h 14964"/>
                    <a:gd name="connsiteX297" fmla="*/ 1386 w 7207"/>
                    <a:gd name="connsiteY297" fmla="*/ 10808 h 14964"/>
                    <a:gd name="connsiteX298" fmla="*/ 1386 w 7207"/>
                    <a:gd name="connsiteY298" fmla="*/ 11085 h 14964"/>
                    <a:gd name="connsiteX299" fmla="*/ 1386 w 7207"/>
                    <a:gd name="connsiteY299" fmla="*/ 11085 h 14964"/>
                    <a:gd name="connsiteX300" fmla="*/ 1386 w 7207"/>
                    <a:gd name="connsiteY300" fmla="*/ 11085 h 14964"/>
                    <a:gd name="connsiteX301" fmla="*/ 1386 w 7207"/>
                    <a:gd name="connsiteY301" fmla="*/ 11085 h 14964"/>
                    <a:gd name="connsiteX302" fmla="*/ 1386 w 7207"/>
                    <a:gd name="connsiteY302" fmla="*/ 11085 h 14964"/>
                    <a:gd name="connsiteX303" fmla="*/ 1386 w 7207"/>
                    <a:gd name="connsiteY303" fmla="*/ 11085 h 14964"/>
                    <a:gd name="connsiteX304" fmla="*/ 1386 w 7207"/>
                    <a:gd name="connsiteY304" fmla="*/ 11085 h 14964"/>
                    <a:gd name="connsiteX305" fmla="*/ 1386 w 7207"/>
                    <a:gd name="connsiteY305" fmla="*/ 11085 h 14964"/>
                    <a:gd name="connsiteX306" fmla="*/ 1386 w 7207"/>
                    <a:gd name="connsiteY306" fmla="*/ 11085 h 14964"/>
                    <a:gd name="connsiteX307" fmla="*/ 1386 w 7207"/>
                    <a:gd name="connsiteY307" fmla="*/ 11085 h 14964"/>
                    <a:gd name="connsiteX308" fmla="*/ 1386 w 7207"/>
                    <a:gd name="connsiteY308" fmla="*/ 11085 h 14964"/>
                    <a:gd name="connsiteX309" fmla="*/ 1386 w 7207"/>
                    <a:gd name="connsiteY309" fmla="*/ 11085 h 14964"/>
                    <a:gd name="connsiteX310" fmla="*/ 1386 w 7207"/>
                    <a:gd name="connsiteY310" fmla="*/ 11085 h 14964"/>
                    <a:gd name="connsiteX311" fmla="*/ 1386 w 7207"/>
                    <a:gd name="connsiteY311" fmla="*/ 10808 h 14964"/>
                    <a:gd name="connsiteX312" fmla="*/ 1386 w 7207"/>
                    <a:gd name="connsiteY312" fmla="*/ 10808 h 14964"/>
                    <a:gd name="connsiteX313" fmla="*/ 1386 w 7207"/>
                    <a:gd name="connsiteY313" fmla="*/ 10808 h 14964"/>
                    <a:gd name="connsiteX314" fmla="*/ 1386 w 7207"/>
                    <a:gd name="connsiteY314" fmla="*/ 10808 h 14964"/>
                    <a:gd name="connsiteX315" fmla="*/ 1386 w 7207"/>
                    <a:gd name="connsiteY315" fmla="*/ 10808 h 14964"/>
                    <a:gd name="connsiteX316" fmla="*/ 1386 w 7207"/>
                    <a:gd name="connsiteY316" fmla="*/ 10808 h 14964"/>
                    <a:gd name="connsiteX317" fmla="*/ 1663 w 7207"/>
                    <a:gd name="connsiteY317" fmla="*/ 10808 h 14964"/>
                    <a:gd name="connsiteX318" fmla="*/ 1663 w 7207"/>
                    <a:gd name="connsiteY318" fmla="*/ 10531 h 14964"/>
                    <a:gd name="connsiteX319" fmla="*/ 1663 w 7207"/>
                    <a:gd name="connsiteY319" fmla="*/ 10531 h 14964"/>
                    <a:gd name="connsiteX320" fmla="*/ 1663 w 7207"/>
                    <a:gd name="connsiteY320" fmla="*/ 10531 h 14964"/>
                    <a:gd name="connsiteX321" fmla="*/ 1663 w 7207"/>
                    <a:gd name="connsiteY321" fmla="*/ 10531 h 14964"/>
                    <a:gd name="connsiteX322" fmla="*/ 1663 w 7207"/>
                    <a:gd name="connsiteY322" fmla="*/ 10531 h 14964"/>
                    <a:gd name="connsiteX323" fmla="*/ 1663 w 7207"/>
                    <a:gd name="connsiteY323" fmla="*/ 10531 h 14964"/>
                    <a:gd name="connsiteX324" fmla="*/ 1386 w 7207"/>
                    <a:gd name="connsiteY324" fmla="*/ 10531 h 14964"/>
                    <a:gd name="connsiteX325" fmla="*/ 1386 w 7207"/>
                    <a:gd name="connsiteY325" fmla="*/ 10531 h 14964"/>
                    <a:gd name="connsiteX326" fmla="*/ 1386 w 7207"/>
                    <a:gd name="connsiteY326" fmla="*/ 10531 h 14964"/>
                    <a:gd name="connsiteX327" fmla="*/ 1386 w 7207"/>
                    <a:gd name="connsiteY327" fmla="*/ 10531 h 14964"/>
                    <a:gd name="connsiteX328" fmla="*/ 554 w 7207"/>
                    <a:gd name="connsiteY328" fmla="*/ 10531 h 14964"/>
                    <a:gd name="connsiteX329" fmla="*/ 554 w 7207"/>
                    <a:gd name="connsiteY329" fmla="*/ 10531 h 14964"/>
                    <a:gd name="connsiteX330" fmla="*/ 554 w 7207"/>
                    <a:gd name="connsiteY330" fmla="*/ 10531 h 14964"/>
                    <a:gd name="connsiteX331" fmla="*/ 277 w 7207"/>
                    <a:gd name="connsiteY331" fmla="*/ 10531 h 14964"/>
                    <a:gd name="connsiteX332" fmla="*/ 277 w 7207"/>
                    <a:gd name="connsiteY332" fmla="*/ 10531 h 14964"/>
                    <a:gd name="connsiteX333" fmla="*/ 277 w 7207"/>
                    <a:gd name="connsiteY333" fmla="*/ 10531 h 14964"/>
                    <a:gd name="connsiteX334" fmla="*/ 0 w 7207"/>
                    <a:gd name="connsiteY334" fmla="*/ 10254 h 14964"/>
                    <a:gd name="connsiteX335" fmla="*/ 0 w 7207"/>
                    <a:gd name="connsiteY335" fmla="*/ 10254 h 14964"/>
                    <a:gd name="connsiteX336" fmla="*/ 0 w 7207"/>
                    <a:gd name="connsiteY336" fmla="*/ 10254 h 14964"/>
                    <a:gd name="connsiteX337" fmla="*/ 0 w 7207"/>
                    <a:gd name="connsiteY337" fmla="*/ 10254 h 14964"/>
                    <a:gd name="connsiteX338" fmla="*/ 0 w 7207"/>
                    <a:gd name="connsiteY338" fmla="*/ 9699 h 14964"/>
                    <a:gd name="connsiteX339" fmla="*/ 0 w 7207"/>
                    <a:gd name="connsiteY339" fmla="*/ 9699 h 14964"/>
                    <a:gd name="connsiteX340" fmla="*/ 0 w 7207"/>
                    <a:gd name="connsiteY340" fmla="*/ 9699 h 14964"/>
                    <a:gd name="connsiteX341" fmla="*/ 0 w 7207"/>
                    <a:gd name="connsiteY341" fmla="*/ 9699 h 14964"/>
                    <a:gd name="connsiteX342" fmla="*/ 0 w 7207"/>
                    <a:gd name="connsiteY342" fmla="*/ 9699 h 14964"/>
                    <a:gd name="connsiteX343" fmla="*/ 0 w 7207"/>
                    <a:gd name="connsiteY343" fmla="*/ 9422 h 14964"/>
                    <a:gd name="connsiteX344" fmla="*/ 0 w 7207"/>
                    <a:gd name="connsiteY344" fmla="*/ 9422 h 14964"/>
                    <a:gd name="connsiteX345" fmla="*/ 0 w 7207"/>
                    <a:gd name="connsiteY345" fmla="*/ 9422 h 14964"/>
                    <a:gd name="connsiteX346" fmla="*/ 0 w 7207"/>
                    <a:gd name="connsiteY346" fmla="*/ 9422 h 14964"/>
                    <a:gd name="connsiteX347" fmla="*/ 554 w 7207"/>
                    <a:gd name="connsiteY347" fmla="*/ 9422 h 14964"/>
                    <a:gd name="connsiteX348" fmla="*/ 832 w 7207"/>
                    <a:gd name="connsiteY348" fmla="*/ 9422 h 14964"/>
                    <a:gd name="connsiteX349" fmla="*/ 1109 w 7207"/>
                    <a:gd name="connsiteY349" fmla="*/ 9422 h 14964"/>
                    <a:gd name="connsiteX350" fmla="*/ 1109 w 7207"/>
                    <a:gd name="connsiteY350" fmla="*/ 9422 h 14964"/>
                    <a:gd name="connsiteX351" fmla="*/ 1109 w 7207"/>
                    <a:gd name="connsiteY351" fmla="*/ 9422 h 14964"/>
                    <a:gd name="connsiteX352" fmla="*/ 1109 w 7207"/>
                    <a:gd name="connsiteY352" fmla="*/ 9422 h 14964"/>
                    <a:gd name="connsiteX353" fmla="*/ 1109 w 7207"/>
                    <a:gd name="connsiteY353" fmla="*/ 8868 h 14964"/>
                    <a:gd name="connsiteX354" fmla="*/ 1386 w 7207"/>
                    <a:gd name="connsiteY354" fmla="*/ 8314 h 14964"/>
                    <a:gd name="connsiteX355" fmla="*/ 1386 w 7207"/>
                    <a:gd name="connsiteY355" fmla="*/ 7760 h 14964"/>
                    <a:gd name="connsiteX356" fmla="*/ 1386 w 7207"/>
                    <a:gd name="connsiteY356" fmla="*/ 7482 h 14964"/>
                    <a:gd name="connsiteX357" fmla="*/ 1663 w 7207"/>
                    <a:gd name="connsiteY357" fmla="*/ 7482 h 14964"/>
                    <a:gd name="connsiteX358" fmla="*/ 1663 w 7207"/>
                    <a:gd name="connsiteY358" fmla="*/ 7482 h 14964"/>
                    <a:gd name="connsiteX359" fmla="*/ 1663 w 7207"/>
                    <a:gd name="connsiteY359" fmla="*/ 7482 h 14964"/>
                    <a:gd name="connsiteX360" fmla="*/ 1663 w 7207"/>
                    <a:gd name="connsiteY360" fmla="*/ 7482 h 14964"/>
                    <a:gd name="connsiteX361" fmla="*/ 1941 w 7207"/>
                    <a:gd name="connsiteY361" fmla="*/ 7482 h 14964"/>
                    <a:gd name="connsiteX362" fmla="*/ 1941 w 7207"/>
                    <a:gd name="connsiteY362" fmla="*/ 7482 h 14964"/>
                    <a:gd name="connsiteX363" fmla="*/ 1941 w 7207"/>
                    <a:gd name="connsiteY363" fmla="*/ 7482 h 14964"/>
                    <a:gd name="connsiteX364" fmla="*/ 1941 w 7207"/>
                    <a:gd name="connsiteY364" fmla="*/ 7482 h 14964"/>
                    <a:gd name="connsiteX365" fmla="*/ 1941 w 7207"/>
                    <a:gd name="connsiteY365" fmla="*/ 7482 h 14964"/>
                    <a:gd name="connsiteX366" fmla="*/ 1941 w 7207"/>
                    <a:gd name="connsiteY366" fmla="*/ 7482 h 14964"/>
                    <a:gd name="connsiteX367" fmla="*/ 1941 w 7207"/>
                    <a:gd name="connsiteY367" fmla="*/ 7482 h 14964"/>
                    <a:gd name="connsiteX368" fmla="*/ 1941 w 7207"/>
                    <a:gd name="connsiteY368" fmla="*/ 7482 h 14964"/>
                    <a:gd name="connsiteX369" fmla="*/ 1941 w 7207"/>
                    <a:gd name="connsiteY369" fmla="*/ 7482 h 14964"/>
                    <a:gd name="connsiteX370" fmla="*/ 1941 w 7207"/>
                    <a:gd name="connsiteY370" fmla="*/ 6928 h 14964"/>
                    <a:gd name="connsiteX371" fmla="*/ 1941 w 7207"/>
                    <a:gd name="connsiteY371" fmla="*/ 6928 h 14964"/>
                    <a:gd name="connsiteX372" fmla="*/ 1941 w 7207"/>
                    <a:gd name="connsiteY372" fmla="*/ 6651 h 14964"/>
                    <a:gd name="connsiteX373" fmla="*/ 1941 w 7207"/>
                    <a:gd name="connsiteY373" fmla="*/ 6651 h 14964"/>
                    <a:gd name="connsiteX374" fmla="*/ 1941 w 7207"/>
                    <a:gd name="connsiteY374" fmla="*/ 6651 h 14964"/>
                    <a:gd name="connsiteX375" fmla="*/ 1941 w 7207"/>
                    <a:gd name="connsiteY375" fmla="*/ 6651 h 14964"/>
                    <a:gd name="connsiteX376" fmla="*/ 1941 w 7207"/>
                    <a:gd name="connsiteY376" fmla="*/ 6651 h 14964"/>
                    <a:gd name="connsiteX377" fmla="*/ 1941 w 7207"/>
                    <a:gd name="connsiteY377" fmla="*/ 6374 h 14964"/>
                    <a:gd name="connsiteX378" fmla="*/ 2495 w 7207"/>
                    <a:gd name="connsiteY378" fmla="*/ 6374 h 14964"/>
                    <a:gd name="connsiteX379" fmla="*/ 2495 w 7207"/>
                    <a:gd name="connsiteY379" fmla="*/ 6374 h 14964"/>
                    <a:gd name="connsiteX380" fmla="*/ 3327 w 7207"/>
                    <a:gd name="connsiteY380" fmla="*/ 6374 h 14964"/>
                    <a:gd name="connsiteX381" fmla="*/ 3327 w 7207"/>
                    <a:gd name="connsiteY381" fmla="*/ 6374 h 14964"/>
                    <a:gd name="connsiteX382" fmla="*/ 3327 w 7207"/>
                    <a:gd name="connsiteY382" fmla="*/ 6374 h 14964"/>
                    <a:gd name="connsiteX383" fmla="*/ 3604 w 7207"/>
                    <a:gd name="connsiteY383" fmla="*/ 6374 h 14964"/>
                    <a:gd name="connsiteX384" fmla="*/ 3604 w 7207"/>
                    <a:gd name="connsiteY384" fmla="*/ 6374 h 14964"/>
                    <a:gd name="connsiteX385" fmla="*/ 3604 w 7207"/>
                    <a:gd name="connsiteY385" fmla="*/ 6374 h 14964"/>
                    <a:gd name="connsiteX386" fmla="*/ 3604 w 7207"/>
                    <a:gd name="connsiteY386" fmla="*/ 6374 h 14964"/>
                    <a:gd name="connsiteX387" fmla="*/ 3604 w 7207"/>
                    <a:gd name="connsiteY387" fmla="*/ 6097 h 14964"/>
                    <a:gd name="connsiteX388" fmla="*/ 3604 w 7207"/>
                    <a:gd name="connsiteY388" fmla="*/ 6097 h 14964"/>
                    <a:gd name="connsiteX389" fmla="*/ 3604 w 7207"/>
                    <a:gd name="connsiteY389" fmla="*/ 6097 h 14964"/>
                    <a:gd name="connsiteX390" fmla="*/ 3604 w 7207"/>
                    <a:gd name="connsiteY390" fmla="*/ 6097 h 14964"/>
                    <a:gd name="connsiteX391" fmla="*/ 3881 w 7207"/>
                    <a:gd name="connsiteY391" fmla="*/ 5820 h 14964"/>
                    <a:gd name="connsiteX392" fmla="*/ 3881 w 7207"/>
                    <a:gd name="connsiteY392" fmla="*/ 5820 h 14964"/>
                    <a:gd name="connsiteX393" fmla="*/ 3881 w 7207"/>
                    <a:gd name="connsiteY393" fmla="*/ 5820 h 14964"/>
                    <a:gd name="connsiteX394" fmla="*/ 4159 w 7207"/>
                    <a:gd name="connsiteY394" fmla="*/ 5820 h 14964"/>
                    <a:gd name="connsiteX395" fmla="*/ 4159 w 7207"/>
                    <a:gd name="connsiteY395" fmla="*/ 5820 h 14964"/>
                    <a:gd name="connsiteX396" fmla="*/ 4435 w 7207"/>
                    <a:gd name="connsiteY396" fmla="*/ 5820 h 14964"/>
                    <a:gd name="connsiteX397" fmla="*/ 4435 w 7207"/>
                    <a:gd name="connsiteY397" fmla="*/ 5820 h 14964"/>
                    <a:gd name="connsiteX398" fmla="*/ 4990 w 7207"/>
                    <a:gd name="connsiteY398" fmla="*/ 6097 h 14964"/>
                    <a:gd name="connsiteX399" fmla="*/ 5545 w 7207"/>
                    <a:gd name="connsiteY399" fmla="*/ 6097 h 14964"/>
                    <a:gd name="connsiteX400" fmla="*/ 5545 w 7207"/>
                    <a:gd name="connsiteY400" fmla="*/ 6097 h 14964"/>
                    <a:gd name="connsiteX401" fmla="*/ 5545 w 7207"/>
                    <a:gd name="connsiteY401" fmla="*/ 6097 h 14964"/>
                    <a:gd name="connsiteX402" fmla="*/ 6653 w 7207"/>
                    <a:gd name="connsiteY402" fmla="*/ 4988 h 14964"/>
                    <a:gd name="connsiteX403" fmla="*/ 6653 w 7207"/>
                    <a:gd name="connsiteY403" fmla="*/ 4434 h 14964"/>
                    <a:gd name="connsiteX404" fmla="*/ 7208 w 7207"/>
                    <a:gd name="connsiteY404" fmla="*/ 4157 h 14964"/>
                    <a:gd name="connsiteX405" fmla="*/ 7208 w 7207"/>
                    <a:gd name="connsiteY405" fmla="*/ 3880 h 14964"/>
                    <a:gd name="connsiteX406" fmla="*/ 7208 w 7207"/>
                    <a:gd name="connsiteY406" fmla="*/ 3603 h 14964"/>
                    <a:gd name="connsiteX407" fmla="*/ 7208 w 7207"/>
                    <a:gd name="connsiteY407" fmla="*/ 3603 h 14964"/>
                    <a:gd name="connsiteX408" fmla="*/ 7208 w 7207"/>
                    <a:gd name="connsiteY408" fmla="*/ 3603 h 14964"/>
                    <a:gd name="connsiteX409" fmla="*/ 7208 w 7207"/>
                    <a:gd name="connsiteY409" fmla="*/ 3326 h 14964"/>
                    <a:gd name="connsiteX410" fmla="*/ 7208 w 7207"/>
                    <a:gd name="connsiteY410" fmla="*/ 2771 h 14964"/>
                    <a:gd name="connsiteX411" fmla="*/ 7208 w 7207"/>
                    <a:gd name="connsiteY411" fmla="*/ 2771 h 14964"/>
                    <a:gd name="connsiteX412" fmla="*/ 7208 w 7207"/>
                    <a:gd name="connsiteY412" fmla="*/ 2494 h 14964"/>
                    <a:gd name="connsiteX413" fmla="*/ 6653 w 7207"/>
                    <a:gd name="connsiteY413" fmla="*/ 2217 h 14964"/>
                    <a:gd name="connsiteX414" fmla="*/ 6653 w 7207"/>
                    <a:gd name="connsiteY414" fmla="*/ 1663 h 14964"/>
                    <a:gd name="connsiteX415" fmla="*/ 6653 w 7207"/>
                    <a:gd name="connsiteY415" fmla="*/ 1663 h 14964"/>
                    <a:gd name="connsiteX416" fmla="*/ 6653 w 7207"/>
                    <a:gd name="connsiteY416" fmla="*/ 1663 h 14964"/>
                    <a:gd name="connsiteX417" fmla="*/ 6653 w 7207"/>
                    <a:gd name="connsiteY417" fmla="*/ 1386 h 14964"/>
                    <a:gd name="connsiteX418" fmla="*/ 6653 w 7207"/>
                    <a:gd name="connsiteY418" fmla="*/ 1386 h 14964"/>
                    <a:gd name="connsiteX419" fmla="*/ 6653 w 7207"/>
                    <a:gd name="connsiteY419" fmla="*/ 1386 h 14964"/>
                    <a:gd name="connsiteX420" fmla="*/ 6653 w 7207"/>
                    <a:gd name="connsiteY420" fmla="*/ 1109 h 14964"/>
                    <a:gd name="connsiteX421" fmla="*/ 6653 w 7207"/>
                    <a:gd name="connsiteY421" fmla="*/ 1109 h 14964"/>
                    <a:gd name="connsiteX422" fmla="*/ 6653 w 7207"/>
                    <a:gd name="connsiteY422" fmla="*/ 1109 h 14964"/>
                    <a:gd name="connsiteX423" fmla="*/ 6653 w 7207"/>
                    <a:gd name="connsiteY423" fmla="*/ 1109 h 14964"/>
                    <a:gd name="connsiteX424" fmla="*/ 6653 w 7207"/>
                    <a:gd name="connsiteY424" fmla="*/ 1109 h 14964"/>
                    <a:gd name="connsiteX425" fmla="*/ 6653 w 7207"/>
                    <a:gd name="connsiteY425" fmla="*/ 832 h 14964"/>
                    <a:gd name="connsiteX426" fmla="*/ 6653 w 7207"/>
                    <a:gd name="connsiteY426" fmla="*/ 832 h 14964"/>
                    <a:gd name="connsiteX427" fmla="*/ 6653 w 7207"/>
                    <a:gd name="connsiteY427" fmla="*/ 832 h 14964"/>
                    <a:gd name="connsiteX428" fmla="*/ 6653 w 7207"/>
                    <a:gd name="connsiteY428" fmla="*/ 832 h 14964"/>
                    <a:gd name="connsiteX429" fmla="*/ 6653 w 7207"/>
                    <a:gd name="connsiteY429" fmla="*/ 832 h 14964"/>
                    <a:gd name="connsiteX430" fmla="*/ 6653 w 7207"/>
                    <a:gd name="connsiteY430" fmla="*/ 277 h 14964"/>
                    <a:gd name="connsiteX431" fmla="*/ 6653 w 7207"/>
                    <a:gd name="connsiteY431" fmla="*/ 277 h 14964"/>
                    <a:gd name="connsiteX432" fmla="*/ 6653 w 7207"/>
                    <a:gd name="connsiteY432" fmla="*/ 277 h 14964"/>
                    <a:gd name="connsiteX433" fmla="*/ 6653 w 7207"/>
                    <a:gd name="connsiteY433" fmla="*/ 277 h 14964"/>
                    <a:gd name="connsiteX434" fmla="*/ 6653 w 7207"/>
                    <a:gd name="connsiteY434" fmla="*/ 277 h 14964"/>
                    <a:gd name="connsiteX435" fmla="*/ 6653 w 7207"/>
                    <a:gd name="connsiteY435" fmla="*/ 277 h 14964"/>
                    <a:gd name="connsiteX436" fmla="*/ 6653 w 7207"/>
                    <a:gd name="connsiteY436" fmla="*/ 277 h 14964"/>
                    <a:gd name="connsiteX437" fmla="*/ 6653 w 7207"/>
                    <a:gd name="connsiteY437" fmla="*/ 277 h 14964"/>
                    <a:gd name="connsiteX438" fmla="*/ 6653 w 7207"/>
                    <a:gd name="connsiteY438" fmla="*/ 0 h 14964"/>
                    <a:gd name="connsiteX439" fmla="*/ 6653 w 7207"/>
                    <a:gd name="connsiteY439" fmla="*/ 0 h 14964"/>
                    <a:gd name="connsiteX440" fmla="*/ 6653 w 7207"/>
                    <a:gd name="connsiteY440" fmla="*/ 0 h 14964"/>
                    <a:gd name="connsiteX441" fmla="*/ 6653 w 7207"/>
                    <a:gd name="connsiteY441" fmla="*/ 0 h 14964"/>
                    <a:gd name="connsiteX442" fmla="*/ 6653 w 7207"/>
                    <a:gd name="connsiteY442" fmla="*/ 0 h 14964"/>
                    <a:gd name="connsiteX443" fmla="*/ 6653 w 7207"/>
                    <a:gd name="connsiteY443" fmla="*/ 0 h 14964"/>
                    <a:gd name="connsiteX444" fmla="*/ 6653 w 7207"/>
                    <a:gd name="connsiteY444" fmla="*/ 0 h 14964"/>
                    <a:gd name="connsiteX445" fmla="*/ 6653 w 7207"/>
                    <a:gd name="connsiteY445" fmla="*/ 0 h 14964"/>
                    <a:gd name="connsiteX446" fmla="*/ 6653 w 7207"/>
                    <a:gd name="connsiteY446" fmla="*/ 0 h 14964"/>
                    <a:gd name="connsiteX447" fmla="*/ 6653 w 7207"/>
                    <a:gd name="connsiteY447" fmla="*/ 0 h 14964"/>
                    <a:gd name="connsiteX448" fmla="*/ 6653 w 7207"/>
                    <a:gd name="connsiteY448" fmla="*/ 0 h 14964"/>
                    <a:gd name="connsiteX449" fmla="*/ 6653 w 7207"/>
                    <a:gd name="connsiteY449" fmla="*/ 0 h 14964"/>
                    <a:gd name="connsiteX450" fmla="*/ 6931 w 7207"/>
                    <a:gd name="connsiteY450" fmla="*/ 0 h 14964"/>
                    <a:gd name="connsiteX451" fmla="*/ 6931 w 7207"/>
                    <a:gd name="connsiteY451" fmla="*/ 0 h 14964"/>
                    <a:gd name="connsiteX452" fmla="*/ 7208 w 7207"/>
                    <a:gd name="connsiteY452" fmla="*/ 0 h 14964"/>
                    <a:gd name="connsiteX453" fmla="*/ 7208 w 7207"/>
                    <a:gd name="connsiteY453" fmla="*/ 0 h 14964"/>
                    <a:gd name="connsiteX454" fmla="*/ 7208 w 7207"/>
                    <a:gd name="connsiteY454" fmla="*/ 0 h 14964"/>
                    <a:gd name="connsiteX455" fmla="*/ 7208 w 7207"/>
                    <a:gd name="connsiteY455" fmla="*/ 0 h 14964"/>
                    <a:gd name="connsiteX456" fmla="*/ 7208 w 7207"/>
                    <a:gd name="connsiteY456" fmla="*/ 277 h 14964"/>
                    <a:gd name="connsiteX457" fmla="*/ 7208 w 7207"/>
                    <a:gd name="connsiteY457" fmla="*/ 832 h 14964"/>
                    <a:gd name="connsiteX458" fmla="*/ 7208 w 7207"/>
                    <a:gd name="connsiteY458" fmla="*/ 832 h 14964"/>
                    <a:gd name="connsiteX459" fmla="*/ 7208 w 7207"/>
                    <a:gd name="connsiteY459" fmla="*/ 832 h 14964"/>
                    <a:gd name="connsiteX460" fmla="*/ 7208 w 7207"/>
                    <a:gd name="connsiteY460" fmla="*/ 1109 h 14964"/>
                    <a:gd name="connsiteX461" fmla="*/ 7208 w 7207"/>
                    <a:gd name="connsiteY461" fmla="*/ 1109 h 14964"/>
                    <a:gd name="connsiteX462" fmla="*/ 7208 w 7207"/>
                    <a:gd name="connsiteY462" fmla="*/ 1109 h 14964"/>
                    <a:gd name="connsiteX463" fmla="*/ 7208 w 7207"/>
                    <a:gd name="connsiteY463" fmla="*/ 1109 h 14964"/>
                    <a:gd name="connsiteX464" fmla="*/ 7208 w 7207"/>
                    <a:gd name="connsiteY464" fmla="*/ 1109 h 14964"/>
                    <a:gd name="connsiteX465" fmla="*/ 7208 w 7207"/>
                    <a:gd name="connsiteY465" fmla="*/ 1109 h 14964"/>
                    <a:gd name="connsiteX466" fmla="*/ 7208 w 7207"/>
                    <a:gd name="connsiteY466" fmla="*/ 1109 h 14964"/>
                    <a:gd name="connsiteX467" fmla="*/ 7208 w 7207"/>
                    <a:gd name="connsiteY467" fmla="*/ 1109 h 14964"/>
                    <a:gd name="connsiteX468" fmla="*/ 7208 w 7207"/>
                    <a:gd name="connsiteY468" fmla="*/ 1109 h 14964"/>
                    <a:gd name="connsiteX469" fmla="*/ 7208 w 7207"/>
                    <a:gd name="connsiteY469" fmla="*/ 1109 h 14964"/>
                    <a:gd name="connsiteX470" fmla="*/ 7208 w 7207"/>
                    <a:gd name="connsiteY470" fmla="*/ 1386 h 14964"/>
                    <a:gd name="connsiteX471" fmla="*/ 7208 w 7207"/>
                    <a:gd name="connsiteY471" fmla="*/ 1386 h 14964"/>
                    <a:gd name="connsiteX472" fmla="*/ 7208 w 7207"/>
                    <a:gd name="connsiteY472" fmla="*/ 1386 h 14964"/>
                    <a:gd name="connsiteX473" fmla="*/ 7208 w 7207"/>
                    <a:gd name="connsiteY473" fmla="*/ 1386 h 14964"/>
                    <a:gd name="connsiteX474" fmla="*/ 7208 w 7207"/>
                    <a:gd name="connsiteY474" fmla="*/ 1386 h 14964"/>
                    <a:gd name="connsiteX475" fmla="*/ 7208 w 7207"/>
                    <a:gd name="connsiteY475" fmla="*/ 1386 h 14964"/>
                    <a:gd name="connsiteX476" fmla="*/ 7208 w 7207"/>
                    <a:gd name="connsiteY476" fmla="*/ 1386 h 14964"/>
                    <a:gd name="connsiteX477" fmla="*/ 7208 w 7207"/>
                    <a:gd name="connsiteY477" fmla="*/ 1386 h 14964"/>
                    <a:gd name="connsiteX478" fmla="*/ 7208 w 7207"/>
                    <a:gd name="connsiteY478" fmla="*/ 1663 h 14964"/>
                    <a:gd name="connsiteX479" fmla="*/ 7208 w 7207"/>
                    <a:gd name="connsiteY479" fmla="*/ 2217 h 14964"/>
                    <a:gd name="connsiteX480" fmla="*/ 7208 w 7207"/>
                    <a:gd name="connsiteY480" fmla="*/ 3049 h 14964"/>
                    <a:gd name="connsiteX481" fmla="*/ 7208 w 7207"/>
                    <a:gd name="connsiteY481" fmla="*/ 3880 h 14964"/>
                    <a:gd name="connsiteX482" fmla="*/ 7208 w 7207"/>
                    <a:gd name="connsiteY482" fmla="*/ 3880 h 14964"/>
                    <a:gd name="connsiteX483" fmla="*/ 7208 w 7207"/>
                    <a:gd name="connsiteY483" fmla="*/ 4434 h 14964"/>
                    <a:gd name="connsiteX484" fmla="*/ 7208 w 7207"/>
                    <a:gd name="connsiteY484" fmla="*/ 5820 h 14964"/>
                    <a:gd name="connsiteX485" fmla="*/ 7208 w 7207"/>
                    <a:gd name="connsiteY485" fmla="*/ 5820 h 149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  <a:cxn ang="0">
                      <a:pos x="connsiteX384" y="connsiteY384"/>
                    </a:cxn>
                    <a:cxn ang="0">
                      <a:pos x="connsiteX385" y="connsiteY385"/>
                    </a:cxn>
                    <a:cxn ang="0">
                      <a:pos x="connsiteX386" y="connsiteY386"/>
                    </a:cxn>
                    <a:cxn ang="0">
                      <a:pos x="connsiteX387" y="connsiteY387"/>
                    </a:cxn>
                    <a:cxn ang="0">
                      <a:pos x="connsiteX388" y="connsiteY388"/>
                    </a:cxn>
                    <a:cxn ang="0">
                      <a:pos x="connsiteX389" y="connsiteY389"/>
                    </a:cxn>
                    <a:cxn ang="0">
                      <a:pos x="connsiteX390" y="connsiteY390"/>
                    </a:cxn>
                    <a:cxn ang="0">
                      <a:pos x="connsiteX391" y="connsiteY391"/>
                    </a:cxn>
                    <a:cxn ang="0">
                      <a:pos x="connsiteX392" y="connsiteY392"/>
                    </a:cxn>
                    <a:cxn ang="0">
                      <a:pos x="connsiteX393" y="connsiteY393"/>
                    </a:cxn>
                    <a:cxn ang="0">
                      <a:pos x="connsiteX394" y="connsiteY394"/>
                    </a:cxn>
                    <a:cxn ang="0">
                      <a:pos x="connsiteX395" y="connsiteY395"/>
                    </a:cxn>
                    <a:cxn ang="0">
                      <a:pos x="connsiteX396" y="connsiteY396"/>
                    </a:cxn>
                    <a:cxn ang="0">
                      <a:pos x="connsiteX397" y="connsiteY397"/>
                    </a:cxn>
                    <a:cxn ang="0">
                      <a:pos x="connsiteX398" y="connsiteY398"/>
                    </a:cxn>
                    <a:cxn ang="0">
                      <a:pos x="connsiteX399" y="connsiteY399"/>
                    </a:cxn>
                    <a:cxn ang="0">
                      <a:pos x="connsiteX400" y="connsiteY400"/>
                    </a:cxn>
                    <a:cxn ang="0">
                      <a:pos x="connsiteX401" y="connsiteY401"/>
                    </a:cxn>
                    <a:cxn ang="0">
                      <a:pos x="connsiteX402" y="connsiteY402"/>
                    </a:cxn>
                    <a:cxn ang="0">
                      <a:pos x="connsiteX403" y="connsiteY403"/>
                    </a:cxn>
                    <a:cxn ang="0">
                      <a:pos x="connsiteX404" y="connsiteY404"/>
                    </a:cxn>
                    <a:cxn ang="0">
                      <a:pos x="connsiteX405" y="connsiteY405"/>
                    </a:cxn>
                    <a:cxn ang="0">
                      <a:pos x="connsiteX406" y="connsiteY406"/>
                    </a:cxn>
                    <a:cxn ang="0">
                      <a:pos x="connsiteX407" y="connsiteY407"/>
                    </a:cxn>
                    <a:cxn ang="0">
                      <a:pos x="connsiteX408" y="connsiteY408"/>
                    </a:cxn>
                    <a:cxn ang="0">
                      <a:pos x="connsiteX409" y="connsiteY409"/>
                    </a:cxn>
                    <a:cxn ang="0">
                      <a:pos x="connsiteX410" y="connsiteY410"/>
                    </a:cxn>
                    <a:cxn ang="0">
                      <a:pos x="connsiteX411" y="connsiteY411"/>
                    </a:cxn>
                    <a:cxn ang="0">
                      <a:pos x="connsiteX412" y="connsiteY412"/>
                    </a:cxn>
                    <a:cxn ang="0">
                      <a:pos x="connsiteX413" y="connsiteY413"/>
                    </a:cxn>
                    <a:cxn ang="0">
                      <a:pos x="connsiteX414" y="connsiteY414"/>
                    </a:cxn>
                    <a:cxn ang="0">
                      <a:pos x="connsiteX415" y="connsiteY415"/>
                    </a:cxn>
                    <a:cxn ang="0">
                      <a:pos x="connsiteX416" y="connsiteY416"/>
                    </a:cxn>
                    <a:cxn ang="0">
                      <a:pos x="connsiteX417" y="connsiteY417"/>
                    </a:cxn>
                    <a:cxn ang="0">
                      <a:pos x="connsiteX418" y="connsiteY418"/>
                    </a:cxn>
                    <a:cxn ang="0">
                      <a:pos x="connsiteX419" y="connsiteY419"/>
                    </a:cxn>
                    <a:cxn ang="0">
                      <a:pos x="connsiteX420" y="connsiteY420"/>
                    </a:cxn>
                    <a:cxn ang="0">
                      <a:pos x="connsiteX421" y="connsiteY421"/>
                    </a:cxn>
                    <a:cxn ang="0">
                      <a:pos x="connsiteX422" y="connsiteY422"/>
                    </a:cxn>
                    <a:cxn ang="0">
                      <a:pos x="connsiteX423" y="connsiteY423"/>
                    </a:cxn>
                    <a:cxn ang="0">
                      <a:pos x="connsiteX424" y="connsiteY424"/>
                    </a:cxn>
                    <a:cxn ang="0">
                      <a:pos x="connsiteX425" y="connsiteY425"/>
                    </a:cxn>
                    <a:cxn ang="0">
                      <a:pos x="connsiteX426" y="connsiteY426"/>
                    </a:cxn>
                    <a:cxn ang="0">
                      <a:pos x="connsiteX427" y="connsiteY427"/>
                    </a:cxn>
                    <a:cxn ang="0">
                      <a:pos x="connsiteX428" y="connsiteY428"/>
                    </a:cxn>
                    <a:cxn ang="0">
                      <a:pos x="connsiteX429" y="connsiteY429"/>
                    </a:cxn>
                    <a:cxn ang="0">
                      <a:pos x="connsiteX430" y="connsiteY430"/>
                    </a:cxn>
                    <a:cxn ang="0">
                      <a:pos x="connsiteX431" y="connsiteY431"/>
                    </a:cxn>
                    <a:cxn ang="0">
                      <a:pos x="connsiteX432" y="connsiteY432"/>
                    </a:cxn>
                    <a:cxn ang="0">
                      <a:pos x="connsiteX433" y="connsiteY433"/>
                    </a:cxn>
                    <a:cxn ang="0">
                      <a:pos x="connsiteX434" y="connsiteY434"/>
                    </a:cxn>
                    <a:cxn ang="0">
                      <a:pos x="connsiteX435" y="connsiteY435"/>
                    </a:cxn>
                    <a:cxn ang="0">
                      <a:pos x="connsiteX436" y="connsiteY436"/>
                    </a:cxn>
                    <a:cxn ang="0">
                      <a:pos x="connsiteX437" y="connsiteY437"/>
                    </a:cxn>
                    <a:cxn ang="0">
                      <a:pos x="connsiteX438" y="connsiteY438"/>
                    </a:cxn>
                    <a:cxn ang="0">
                      <a:pos x="connsiteX439" y="connsiteY439"/>
                    </a:cxn>
                    <a:cxn ang="0">
                      <a:pos x="connsiteX440" y="connsiteY440"/>
                    </a:cxn>
                    <a:cxn ang="0">
                      <a:pos x="connsiteX441" y="connsiteY441"/>
                    </a:cxn>
                    <a:cxn ang="0">
                      <a:pos x="connsiteX442" y="connsiteY442"/>
                    </a:cxn>
                    <a:cxn ang="0">
                      <a:pos x="connsiteX443" y="connsiteY443"/>
                    </a:cxn>
                    <a:cxn ang="0">
                      <a:pos x="connsiteX444" y="connsiteY444"/>
                    </a:cxn>
                    <a:cxn ang="0">
                      <a:pos x="connsiteX445" y="connsiteY445"/>
                    </a:cxn>
                    <a:cxn ang="0">
                      <a:pos x="connsiteX446" y="connsiteY446"/>
                    </a:cxn>
                    <a:cxn ang="0">
                      <a:pos x="connsiteX447" y="connsiteY447"/>
                    </a:cxn>
                    <a:cxn ang="0">
                      <a:pos x="connsiteX448" y="connsiteY448"/>
                    </a:cxn>
                    <a:cxn ang="0">
                      <a:pos x="connsiteX449" y="connsiteY449"/>
                    </a:cxn>
                    <a:cxn ang="0">
                      <a:pos x="connsiteX450" y="connsiteY450"/>
                    </a:cxn>
                    <a:cxn ang="0">
                      <a:pos x="connsiteX451" y="connsiteY451"/>
                    </a:cxn>
                    <a:cxn ang="0">
                      <a:pos x="connsiteX452" y="connsiteY452"/>
                    </a:cxn>
                    <a:cxn ang="0">
                      <a:pos x="connsiteX453" y="connsiteY453"/>
                    </a:cxn>
                    <a:cxn ang="0">
                      <a:pos x="connsiteX454" y="connsiteY454"/>
                    </a:cxn>
                    <a:cxn ang="0">
                      <a:pos x="connsiteX455" y="connsiteY455"/>
                    </a:cxn>
                    <a:cxn ang="0">
                      <a:pos x="connsiteX456" y="connsiteY456"/>
                    </a:cxn>
                    <a:cxn ang="0">
                      <a:pos x="connsiteX457" y="connsiteY457"/>
                    </a:cxn>
                    <a:cxn ang="0">
                      <a:pos x="connsiteX458" y="connsiteY458"/>
                    </a:cxn>
                    <a:cxn ang="0">
                      <a:pos x="connsiteX459" y="connsiteY459"/>
                    </a:cxn>
                    <a:cxn ang="0">
                      <a:pos x="connsiteX460" y="connsiteY460"/>
                    </a:cxn>
                    <a:cxn ang="0">
                      <a:pos x="connsiteX461" y="connsiteY461"/>
                    </a:cxn>
                    <a:cxn ang="0">
                      <a:pos x="connsiteX462" y="connsiteY462"/>
                    </a:cxn>
                    <a:cxn ang="0">
                      <a:pos x="connsiteX463" y="connsiteY463"/>
                    </a:cxn>
                    <a:cxn ang="0">
                      <a:pos x="connsiteX464" y="connsiteY464"/>
                    </a:cxn>
                    <a:cxn ang="0">
                      <a:pos x="connsiteX465" y="connsiteY465"/>
                    </a:cxn>
                    <a:cxn ang="0">
                      <a:pos x="connsiteX466" y="connsiteY466"/>
                    </a:cxn>
                    <a:cxn ang="0">
                      <a:pos x="connsiteX467" y="connsiteY467"/>
                    </a:cxn>
                    <a:cxn ang="0">
                      <a:pos x="connsiteX468" y="connsiteY468"/>
                    </a:cxn>
                    <a:cxn ang="0">
                      <a:pos x="connsiteX469" y="connsiteY469"/>
                    </a:cxn>
                    <a:cxn ang="0">
                      <a:pos x="connsiteX470" y="connsiteY470"/>
                    </a:cxn>
                    <a:cxn ang="0">
                      <a:pos x="connsiteX471" y="connsiteY471"/>
                    </a:cxn>
                    <a:cxn ang="0">
                      <a:pos x="connsiteX472" y="connsiteY472"/>
                    </a:cxn>
                    <a:cxn ang="0">
                      <a:pos x="connsiteX473" y="connsiteY473"/>
                    </a:cxn>
                    <a:cxn ang="0">
                      <a:pos x="connsiteX474" y="connsiteY474"/>
                    </a:cxn>
                    <a:cxn ang="0">
                      <a:pos x="connsiteX475" y="connsiteY475"/>
                    </a:cxn>
                    <a:cxn ang="0">
                      <a:pos x="connsiteX476" y="connsiteY476"/>
                    </a:cxn>
                    <a:cxn ang="0">
                      <a:pos x="connsiteX477" y="connsiteY477"/>
                    </a:cxn>
                    <a:cxn ang="0">
                      <a:pos x="connsiteX478" y="connsiteY478"/>
                    </a:cxn>
                    <a:cxn ang="0">
                      <a:pos x="connsiteX479" y="connsiteY479"/>
                    </a:cxn>
                    <a:cxn ang="0">
                      <a:pos x="connsiteX480" y="connsiteY480"/>
                    </a:cxn>
                    <a:cxn ang="0">
                      <a:pos x="connsiteX481" y="connsiteY481"/>
                    </a:cxn>
                    <a:cxn ang="0">
                      <a:pos x="connsiteX482" y="connsiteY482"/>
                    </a:cxn>
                    <a:cxn ang="0">
                      <a:pos x="connsiteX483" y="connsiteY483"/>
                    </a:cxn>
                    <a:cxn ang="0">
                      <a:pos x="connsiteX484" y="connsiteY484"/>
                    </a:cxn>
                    <a:cxn ang="0">
                      <a:pos x="connsiteX485" y="connsiteY485"/>
                    </a:cxn>
                  </a:cxnLst>
                  <a:rect l="l" t="t" r="r" b="b"/>
                  <a:pathLst>
                    <a:path w="7207" h="14964">
                      <a:moveTo>
                        <a:pt x="6099" y="1109"/>
                      </a:moveTo>
                      <a:cubicBezTo>
                        <a:pt x="6099" y="1109"/>
                        <a:pt x="6099" y="1109"/>
                        <a:pt x="6099" y="1109"/>
                      </a:cubicBezTo>
                      <a:cubicBezTo>
                        <a:pt x="6099" y="1109"/>
                        <a:pt x="6099" y="1663"/>
                        <a:pt x="6099" y="1940"/>
                      </a:cubicBezTo>
                      <a:cubicBezTo>
                        <a:pt x="6099" y="1940"/>
                        <a:pt x="6099" y="2494"/>
                        <a:pt x="6099" y="2494"/>
                      </a:cubicBezTo>
                      <a:cubicBezTo>
                        <a:pt x="6099" y="2494"/>
                        <a:pt x="6099" y="2494"/>
                        <a:pt x="6099" y="2494"/>
                      </a:cubicBezTo>
                      <a:cubicBezTo>
                        <a:pt x="6099" y="2494"/>
                        <a:pt x="6099" y="2494"/>
                        <a:pt x="6099" y="2771"/>
                      </a:cubicBezTo>
                      <a:cubicBezTo>
                        <a:pt x="6099" y="2771"/>
                        <a:pt x="6099" y="3049"/>
                        <a:pt x="6099" y="3326"/>
                      </a:cubicBezTo>
                      <a:cubicBezTo>
                        <a:pt x="6099" y="3326"/>
                        <a:pt x="6099" y="3326"/>
                        <a:pt x="6099" y="3326"/>
                      </a:cubicBezTo>
                      <a:cubicBezTo>
                        <a:pt x="6099" y="3326"/>
                        <a:pt x="6099" y="3326"/>
                        <a:pt x="6099" y="3326"/>
                      </a:cubicBezTo>
                      <a:cubicBezTo>
                        <a:pt x="6099" y="3326"/>
                        <a:pt x="6099" y="3326"/>
                        <a:pt x="6099" y="3326"/>
                      </a:cubicBezTo>
                      <a:cubicBezTo>
                        <a:pt x="6099" y="3326"/>
                        <a:pt x="6099" y="3326"/>
                        <a:pt x="6099" y="3603"/>
                      </a:cubicBezTo>
                      <a:cubicBezTo>
                        <a:pt x="6099" y="3603"/>
                        <a:pt x="6099" y="3603"/>
                        <a:pt x="6099" y="3603"/>
                      </a:cubicBezTo>
                      <a:cubicBezTo>
                        <a:pt x="6099" y="3603"/>
                        <a:pt x="6099" y="3603"/>
                        <a:pt x="6099" y="3603"/>
                      </a:cubicBezTo>
                      <a:cubicBezTo>
                        <a:pt x="6099" y="3603"/>
                        <a:pt x="6099" y="3603"/>
                        <a:pt x="6099" y="3603"/>
                      </a:cubicBezTo>
                      <a:cubicBezTo>
                        <a:pt x="6099" y="3603"/>
                        <a:pt x="6099" y="3603"/>
                        <a:pt x="6099" y="3603"/>
                      </a:cubicBezTo>
                      <a:cubicBezTo>
                        <a:pt x="6099" y="3603"/>
                        <a:pt x="6099" y="3603"/>
                        <a:pt x="6099" y="3603"/>
                      </a:cubicBezTo>
                      <a:cubicBezTo>
                        <a:pt x="6099" y="3603"/>
                        <a:pt x="6099" y="3603"/>
                        <a:pt x="6099" y="3603"/>
                      </a:cubicBezTo>
                      <a:cubicBezTo>
                        <a:pt x="6099" y="3603"/>
                        <a:pt x="6099" y="3603"/>
                        <a:pt x="6099" y="3603"/>
                      </a:cubicBezTo>
                      <a:cubicBezTo>
                        <a:pt x="6099" y="3603"/>
                        <a:pt x="6099" y="3603"/>
                        <a:pt x="6099" y="3603"/>
                      </a:cubicBezTo>
                      <a:cubicBezTo>
                        <a:pt x="6099" y="3603"/>
                        <a:pt x="6099" y="3603"/>
                        <a:pt x="6099" y="3603"/>
                      </a:cubicBezTo>
                      <a:cubicBezTo>
                        <a:pt x="6099" y="3603"/>
                        <a:pt x="6099" y="3603"/>
                        <a:pt x="6099" y="3603"/>
                      </a:cubicBezTo>
                      <a:cubicBezTo>
                        <a:pt x="6099" y="3603"/>
                        <a:pt x="6099" y="3603"/>
                        <a:pt x="6099" y="3603"/>
                      </a:cubicBezTo>
                      <a:cubicBezTo>
                        <a:pt x="6099" y="3603"/>
                        <a:pt x="6099" y="3603"/>
                        <a:pt x="6099" y="3603"/>
                      </a:cubicBezTo>
                      <a:cubicBezTo>
                        <a:pt x="6099" y="3603"/>
                        <a:pt x="6099" y="3603"/>
                        <a:pt x="6099" y="3603"/>
                      </a:cubicBezTo>
                      <a:cubicBezTo>
                        <a:pt x="6099" y="3603"/>
                        <a:pt x="6099" y="3603"/>
                        <a:pt x="6099" y="3603"/>
                      </a:cubicBezTo>
                      <a:cubicBezTo>
                        <a:pt x="6099" y="3603"/>
                        <a:pt x="6099" y="3603"/>
                        <a:pt x="6099" y="3603"/>
                      </a:cubicBezTo>
                      <a:cubicBezTo>
                        <a:pt x="6099" y="3603"/>
                        <a:pt x="6099" y="3880"/>
                        <a:pt x="6099" y="4157"/>
                      </a:cubicBezTo>
                      <a:cubicBezTo>
                        <a:pt x="6099" y="4157"/>
                        <a:pt x="6099" y="4157"/>
                        <a:pt x="6099" y="4157"/>
                      </a:cubicBezTo>
                      <a:cubicBezTo>
                        <a:pt x="6099" y="4157"/>
                        <a:pt x="6099" y="4157"/>
                        <a:pt x="6099" y="4157"/>
                      </a:cubicBezTo>
                      <a:cubicBezTo>
                        <a:pt x="6099" y="4157"/>
                        <a:pt x="6099" y="4157"/>
                        <a:pt x="6099" y="4434"/>
                      </a:cubicBezTo>
                      <a:cubicBezTo>
                        <a:pt x="6099" y="4434"/>
                        <a:pt x="6099" y="4434"/>
                        <a:pt x="6099" y="4434"/>
                      </a:cubicBezTo>
                      <a:cubicBezTo>
                        <a:pt x="6099" y="4434"/>
                        <a:pt x="6099" y="4434"/>
                        <a:pt x="6099" y="4434"/>
                      </a:cubicBezTo>
                      <a:cubicBezTo>
                        <a:pt x="6099" y="4434"/>
                        <a:pt x="6099" y="4434"/>
                        <a:pt x="6099" y="4434"/>
                      </a:cubicBezTo>
                      <a:cubicBezTo>
                        <a:pt x="6099" y="4434"/>
                        <a:pt x="6099" y="4434"/>
                        <a:pt x="6099" y="4434"/>
                      </a:cubicBezTo>
                      <a:cubicBezTo>
                        <a:pt x="6099" y="4434"/>
                        <a:pt x="6099" y="4434"/>
                        <a:pt x="5822" y="4711"/>
                      </a:cubicBezTo>
                      <a:cubicBezTo>
                        <a:pt x="5822" y="4711"/>
                        <a:pt x="5822" y="4711"/>
                        <a:pt x="5822" y="4711"/>
                      </a:cubicBezTo>
                      <a:cubicBezTo>
                        <a:pt x="5822" y="4711"/>
                        <a:pt x="5822" y="4711"/>
                        <a:pt x="5822" y="4711"/>
                      </a:cubicBezTo>
                      <a:cubicBezTo>
                        <a:pt x="5822" y="4711"/>
                        <a:pt x="5822" y="4711"/>
                        <a:pt x="5822" y="4711"/>
                      </a:cubicBezTo>
                      <a:cubicBezTo>
                        <a:pt x="5822" y="4711"/>
                        <a:pt x="5822" y="4711"/>
                        <a:pt x="5822" y="4711"/>
                      </a:cubicBezTo>
                      <a:cubicBezTo>
                        <a:pt x="5822" y="4711"/>
                        <a:pt x="5822" y="4711"/>
                        <a:pt x="5822" y="4711"/>
                      </a:cubicBezTo>
                      <a:cubicBezTo>
                        <a:pt x="5822" y="4711"/>
                        <a:pt x="5822" y="4711"/>
                        <a:pt x="5822" y="4711"/>
                      </a:cubicBezTo>
                      <a:cubicBezTo>
                        <a:pt x="5822" y="4711"/>
                        <a:pt x="5822" y="4711"/>
                        <a:pt x="5822" y="4711"/>
                      </a:cubicBezTo>
                      <a:cubicBezTo>
                        <a:pt x="5822" y="4711"/>
                        <a:pt x="5822" y="4711"/>
                        <a:pt x="5822" y="4711"/>
                      </a:cubicBezTo>
                      <a:cubicBezTo>
                        <a:pt x="5822" y="4711"/>
                        <a:pt x="5822" y="4711"/>
                        <a:pt x="5822" y="4711"/>
                      </a:cubicBezTo>
                      <a:cubicBezTo>
                        <a:pt x="5822" y="4711"/>
                        <a:pt x="5822" y="4711"/>
                        <a:pt x="5822" y="4711"/>
                      </a:cubicBezTo>
                      <a:cubicBezTo>
                        <a:pt x="5822" y="4711"/>
                        <a:pt x="5822" y="4711"/>
                        <a:pt x="5822" y="4711"/>
                      </a:cubicBezTo>
                      <a:cubicBezTo>
                        <a:pt x="5822" y="4711"/>
                        <a:pt x="5822" y="4711"/>
                        <a:pt x="5822" y="4711"/>
                      </a:cubicBezTo>
                      <a:cubicBezTo>
                        <a:pt x="5822" y="4711"/>
                        <a:pt x="5822" y="4711"/>
                        <a:pt x="5822" y="4711"/>
                      </a:cubicBezTo>
                      <a:cubicBezTo>
                        <a:pt x="5822" y="4711"/>
                        <a:pt x="5822" y="4711"/>
                        <a:pt x="5822" y="4988"/>
                      </a:cubicBezTo>
                      <a:cubicBezTo>
                        <a:pt x="5822" y="4988"/>
                        <a:pt x="5822" y="4988"/>
                        <a:pt x="5822" y="5265"/>
                      </a:cubicBezTo>
                      <a:lnTo>
                        <a:pt x="5822" y="5265"/>
                      </a:lnTo>
                      <a:cubicBezTo>
                        <a:pt x="5822" y="5265"/>
                        <a:pt x="5822" y="5265"/>
                        <a:pt x="5822" y="5265"/>
                      </a:cubicBezTo>
                      <a:cubicBezTo>
                        <a:pt x="5822" y="5265"/>
                        <a:pt x="5822" y="5265"/>
                        <a:pt x="5822" y="5265"/>
                      </a:cubicBezTo>
                      <a:cubicBezTo>
                        <a:pt x="5822" y="5265"/>
                        <a:pt x="5822" y="5265"/>
                        <a:pt x="5822" y="5265"/>
                      </a:cubicBezTo>
                      <a:cubicBezTo>
                        <a:pt x="5822" y="5265"/>
                        <a:pt x="5822" y="5265"/>
                        <a:pt x="5822" y="5542"/>
                      </a:cubicBezTo>
                      <a:cubicBezTo>
                        <a:pt x="5822" y="5542"/>
                        <a:pt x="5822" y="5542"/>
                        <a:pt x="5822" y="5542"/>
                      </a:cubicBezTo>
                      <a:cubicBezTo>
                        <a:pt x="5822" y="5542"/>
                        <a:pt x="5822" y="5542"/>
                        <a:pt x="5822" y="5542"/>
                      </a:cubicBezTo>
                      <a:cubicBezTo>
                        <a:pt x="5822" y="5542"/>
                        <a:pt x="5822" y="5542"/>
                        <a:pt x="5822" y="5542"/>
                      </a:cubicBezTo>
                      <a:cubicBezTo>
                        <a:pt x="5822" y="5542"/>
                        <a:pt x="5822" y="5542"/>
                        <a:pt x="5822" y="5542"/>
                      </a:cubicBezTo>
                      <a:cubicBezTo>
                        <a:pt x="5822" y="5542"/>
                        <a:pt x="5822" y="5542"/>
                        <a:pt x="5822" y="5542"/>
                      </a:cubicBezTo>
                      <a:cubicBezTo>
                        <a:pt x="5822" y="5542"/>
                        <a:pt x="5822" y="5542"/>
                        <a:pt x="5822" y="5542"/>
                      </a:cubicBezTo>
                      <a:cubicBezTo>
                        <a:pt x="5822" y="5542"/>
                        <a:pt x="5822" y="5542"/>
                        <a:pt x="5822" y="5542"/>
                      </a:cubicBezTo>
                      <a:cubicBezTo>
                        <a:pt x="5822" y="5542"/>
                        <a:pt x="5822" y="5542"/>
                        <a:pt x="5822" y="5820"/>
                      </a:cubicBezTo>
                      <a:cubicBezTo>
                        <a:pt x="5822" y="5820"/>
                        <a:pt x="5822" y="5820"/>
                        <a:pt x="5822" y="5820"/>
                      </a:cubicBezTo>
                      <a:cubicBezTo>
                        <a:pt x="5822" y="5820"/>
                        <a:pt x="5822" y="5820"/>
                        <a:pt x="5822" y="5820"/>
                      </a:cubicBezTo>
                      <a:cubicBezTo>
                        <a:pt x="5822" y="5820"/>
                        <a:pt x="5822" y="5820"/>
                        <a:pt x="5822" y="5820"/>
                      </a:cubicBezTo>
                      <a:cubicBezTo>
                        <a:pt x="5822" y="5820"/>
                        <a:pt x="5822" y="5820"/>
                        <a:pt x="5822" y="5820"/>
                      </a:cubicBezTo>
                      <a:cubicBezTo>
                        <a:pt x="5822" y="5820"/>
                        <a:pt x="5822" y="5820"/>
                        <a:pt x="6099" y="6097"/>
                      </a:cubicBezTo>
                      <a:cubicBezTo>
                        <a:pt x="6099" y="6097"/>
                        <a:pt x="6377" y="6097"/>
                        <a:pt x="6377" y="6374"/>
                      </a:cubicBezTo>
                      <a:cubicBezTo>
                        <a:pt x="6377" y="6374"/>
                        <a:pt x="6377" y="6374"/>
                        <a:pt x="6377" y="6374"/>
                      </a:cubicBezTo>
                      <a:cubicBezTo>
                        <a:pt x="6377" y="6374"/>
                        <a:pt x="6377" y="6374"/>
                        <a:pt x="6377" y="6374"/>
                      </a:cubicBezTo>
                      <a:cubicBezTo>
                        <a:pt x="6377" y="6374"/>
                        <a:pt x="6377" y="6374"/>
                        <a:pt x="6377" y="6651"/>
                      </a:cubicBezTo>
                      <a:cubicBezTo>
                        <a:pt x="6377" y="6651"/>
                        <a:pt x="6377" y="6928"/>
                        <a:pt x="6377" y="7205"/>
                      </a:cubicBezTo>
                      <a:cubicBezTo>
                        <a:pt x="6377" y="7205"/>
                        <a:pt x="6099" y="7205"/>
                        <a:pt x="5822" y="7205"/>
                      </a:cubicBezTo>
                      <a:cubicBezTo>
                        <a:pt x="5822" y="7205"/>
                        <a:pt x="5822" y="7205"/>
                        <a:pt x="5822" y="7205"/>
                      </a:cubicBezTo>
                      <a:cubicBezTo>
                        <a:pt x="5822" y="7205"/>
                        <a:pt x="5545" y="7205"/>
                        <a:pt x="5267" y="7205"/>
                      </a:cubicBezTo>
                      <a:cubicBezTo>
                        <a:pt x="5267" y="7205"/>
                        <a:pt x="5267" y="7205"/>
                        <a:pt x="5267" y="7205"/>
                      </a:cubicBezTo>
                      <a:cubicBezTo>
                        <a:pt x="5267" y="7205"/>
                        <a:pt x="5267" y="7760"/>
                        <a:pt x="4713" y="8037"/>
                      </a:cubicBezTo>
                      <a:cubicBezTo>
                        <a:pt x="4713" y="8037"/>
                        <a:pt x="4713" y="8037"/>
                        <a:pt x="4713" y="8037"/>
                      </a:cubicBezTo>
                      <a:cubicBezTo>
                        <a:pt x="4713" y="8037"/>
                        <a:pt x="4713" y="8037"/>
                        <a:pt x="4713" y="8037"/>
                      </a:cubicBezTo>
                      <a:cubicBezTo>
                        <a:pt x="4713" y="8037"/>
                        <a:pt x="4713" y="8037"/>
                        <a:pt x="4713" y="8037"/>
                      </a:cubicBezTo>
                      <a:cubicBezTo>
                        <a:pt x="4435" y="8037"/>
                        <a:pt x="4159" y="8591"/>
                        <a:pt x="4159" y="9145"/>
                      </a:cubicBezTo>
                      <a:cubicBezTo>
                        <a:pt x="4159" y="9145"/>
                        <a:pt x="4159" y="9699"/>
                        <a:pt x="4159" y="9977"/>
                      </a:cubicBezTo>
                      <a:cubicBezTo>
                        <a:pt x="4159" y="9977"/>
                        <a:pt x="4159" y="9977"/>
                        <a:pt x="4159" y="9977"/>
                      </a:cubicBezTo>
                      <a:cubicBezTo>
                        <a:pt x="4159" y="9977"/>
                        <a:pt x="4159" y="9977"/>
                        <a:pt x="4159" y="9977"/>
                      </a:cubicBezTo>
                      <a:cubicBezTo>
                        <a:pt x="4159" y="9977"/>
                        <a:pt x="4159" y="9977"/>
                        <a:pt x="4159" y="9977"/>
                      </a:cubicBezTo>
                      <a:cubicBezTo>
                        <a:pt x="4159" y="9977"/>
                        <a:pt x="4159" y="9977"/>
                        <a:pt x="4159" y="9977"/>
                      </a:cubicBezTo>
                      <a:cubicBezTo>
                        <a:pt x="4159" y="9977"/>
                        <a:pt x="4159" y="9977"/>
                        <a:pt x="4159" y="9977"/>
                      </a:cubicBezTo>
                      <a:cubicBezTo>
                        <a:pt x="4159" y="9977"/>
                        <a:pt x="4159" y="9977"/>
                        <a:pt x="3881" y="9977"/>
                      </a:cubicBezTo>
                      <a:cubicBezTo>
                        <a:pt x="3881" y="9977"/>
                        <a:pt x="3881" y="9977"/>
                        <a:pt x="3881" y="10254"/>
                      </a:cubicBezTo>
                      <a:cubicBezTo>
                        <a:pt x="3881" y="10254"/>
                        <a:pt x="3881" y="10254"/>
                        <a:pt x="3881" y="10531"/>
                      </a:cubicBezTo>
                      <a:cubicBezTo>
                        <a:pt x="3881" y="10531"/>
                        <a:pt x="3881" y="10531"/>
                        <a:pt x="3881" y="10531"/>
                      </a:cubicBezTo>
                      <a:cubicBezTo>
                        <a:pt x="3881" y="10531"/>
                        <a:pt x="3881" y="10531"/>
                        <a:pt x="3881" y="10531"/>
                      </a:cubicBezTo>
                      <a:cubicBezTo>
                        <a:pt x="3881" y="10531"/>
                        <a:pt x="3881" y="10531"/>
                        <a:pt x="3881" y="10808"/>
                      </a:cubicBezTo>
                      <a:cubicBezTo>
                        <a:pt x="3881" y="11085"/>
                        <a:pt x="3881" y="11639"/>
                        <a:pt x="3881" y="11916"/>
                      </a:cubicBezTo>
                      <a:cubicBezTo>
                        <a:pt x="3881" y="11916"/>
                        <a:pt x="3881" y="11916"/>
                        <a:pt x="3881" y="11916"/>
                      </a:cubicBezTo>
                      <a:cubicBezTo>
                        <a:pt x="3881" y="11916"/>
                        <a:pt x="3881" y="11916"/>
                        <a:pt x="3881" y="11916"/>
                      </a:cubicBezTo>
                      <a:cubicBezTo>
                        <a:pt x="3881" y="11916"/>
                        <a:pt x="3881" y="11916"/>
                        <a:pt x="3881" y="11916"/>
                      </a:cubicBezTo>
                      <a:cubicBezTo>
                        <a:pt x="3881" y="11916"/>
                        <a:pt x="3881" y="11916"/>
                        <a:pt x="3881" y="12193"/>
                      </a:cubicBezTo>
                      <a:cubicBezTo>
                        <a:pt x="3881" y="12193"/>
                        <a:pt x="3881" y="12748"/>
                        <a:pt x="3881" y="12748"/>
                      </a:cubicBezTo>
                      <a:cubicBezTo>
                        <a:pt x="3881" y="12748"/>
                        <a:pt x="3881" y="12748"/>
                        <a:pt x="3604" y="12748"/>
                      </a:cubicBezTo>
                      <a:cubicBezTo>
                        <a:pt x="3604" y="12748"/>
                        <a:pt x="3604" y="12748"/>
                        <a:pt x="3604" y="13025"/>
                      </a:cubicBezTo>
                      <a:cubicBezTo>
                        <a:pt x="3604" y="13025"/>
                        <a:pt x="3604" y="13025"/>
                        <a:pt x="3604" y="13025"/>
                      </a:cubicBezTo>
                      <a:cubicBezTo>
                        <a:pt x="3604" y="13025"/>
                        <a:pt x="3604" y="13025"/>
                        <a:pt x="3604" y="13302"/>
                      </a:cubicBezTo>
                      <a:cubicBezTo>
                        <a:pt x="3604" y="13579"/>
                        <a:pt x="3604" y="13856"/>
                        <a:pt x="3881" y="14133"/>
                      </a:cubicBezTo>
                      <a:cubicBezTo>
                        <a:pt x="3881" y="14133"/>
                        <a:pt x="3881" y="14133"/>
                        <a:pt x="3881" y="14411"/>
                      </a:cubicBezTo>
                      <a:cubicBezTo>
                        <a:pt x="3881" y="14411"/>
                        <a:pt x="3881" y="14411"/>
                        <a:pt x="3881" y="14411"/>
                      </a:cubicBezTo>
                      <a:cubicBezTo>
                        <a:pt x="3881" y="14411"/>
                        <a:pt x="3881" y="14411"/>
                        <a:pt x="3881" y="14411"/>
                      </a:cubicBezTo>
                      <a:cubicBezTo>
                        <a:pt x="3881" y="14411"/>
                        <a:pt x="3881" y="14411"/>
                        <a:pt x="3881" y="14411"/>
                      </a:cubicBezTo>
                      <a:cubicBezTo>
                        <a:pt x="3881" y="14411"/>
                        <a:pt x="3881" y="14411"/>
                        <a:pt x="3881" y="14688"/>
                      </a:cubicBezTo>
                      <a:cubicBezTo>
                        <a:pt x="3881" y="14688"/>
                        <a:pt x="3881" y="14688"/>
                        <a:pt x="3881" y="14965"/>
                      </a:cubicBezTo>
                      <a:cubicBezTo>
                        <a:pt x="3881" y="14965"/>
                        <a:pt x="3604" y="14965"/>
                        <a:pt x="3604" y="14965"/>
                      </a:cubicBezTo>
                      <a:cubicBezTo>
                        <a:pt x="3604" y="14965"/>
                        <a:pt x="3604" y="14965"/>
                        <a:pt x="3604" y="14965"/>
                      </a:cubicBezTo>
                      <a:cubicBezTo>
                        <a:pt x="3604" y="14965"/>
                        <a:pt x="3604" y="14965"/>
                        <a:pt x="3604" y="14965"/>
                      </a:cubicBezTo>
                      <a:cubicBezTo>
                        <a:pt x="3604" y="14965"/>
                        <a:pt x="3604" y="14965"/>
                        <a:pt x="3604" y="14965"/>
                      </a:cubicBezTo>
                      <a:cubicBezTo>
                        <a:pt x="3604" y="14965"/>
                        <a:pt x="3604" y="14965"/>
                        <a:pt x="3604" y="14965"/>
                      </a:cubicBezTo>
                      <a:cubicBezTo>
                        <a:pt x="3604" y="14965"/>
                        <a:pt x="3604" y="14965"/>
                        <a:pt x="3604" y="14965"/>
                      </a:cubicBezTo>
                      <a:cubicBezTo>
                        <a:pt x="3604" y="14965"/>
                        <a:pt x="3604" y="14965"/>
                        <a:pt x="3604" y="14965"/>
                      </a:cubicBezTo>
                      <a:cubicBezTo>
                        <a:pt x="3604" y="14965"/>
                        <a:pt x="3604" y="14965"/>
                        <a:pt x="3604" y="14965"/>
                      </a:cubicBezTo>
                      <a:cubicBezTo>
                        <a:pt x="3604" y="14965"/>
                        <a:pt x="3604" y="14965"/>
                        <a:pt x="3604" y="14965"/>
                      </a:cubicBezTo>
                      <a:cubicBezTo>
                        <a:pt x="3604" y="14965"/>
                        <a:pt x="3604" y="14965"/>
                        <a:pt x="3604" y="14965"/>
                      </a:cubicBezTo>
                      <a:cubicBezTo>
                        <a:pt x="3604" y="14965"/>
                        <a:pt x="3604" y="14965"/>
                        <a:pt x="3604" y="14965"/>
                      </a:cubicBezTo>
                      <a:cubicBezTo>
                        <a:pt x="3604" y="14965"/>
                        <a:pt x="3604" y="14965"/>
                        <a:pt x="3604" y="14965"/>
                      </a:cubicBezTo>
                      <a:cubicBezTo>
                        <a:pt x="3604" y="14965"/>
                        <a:pt x="3604" y="14965"/>
                        <a:pt x="3604" y="14965"/>
                      </a:cubicBezTo>
                      <a:cubicBezTo>
                        <a:pt x="3604" y="14965"/>
                        <a:pt x="3604" y="14965"/>
                        <a:pt x="3604" y="14965"/>
                      </a:cubicBezTo>
                      <a:cubicBezTo>
                        <a:pt x="3604" y="14965"/>
                        <a:pt x="3604" y="14965"/>
                        <a:pt x="3604" y="14965"/>
                      </a:cubicBezTo>
                      <a:cubicBezTo>
                        <a:pt x="3604" y="14965"/>
                        <a:pt x="3604" y="14965"/>
                        <a:pt x="3604" y="14965"/>
                      </a:cubicBezTo>
                      <a:cubicBezTo>
                        <a:pt x="3604" y="14965"/>
                        <a:pt x="3604" y="14965"/>
                        <a:pt x="3604" y="14965"/>
                      </a:cubicBezTo>
                      <a:cubicBezTo>
                        <a:pt x="3604" y="14965"/>
                        <a:pt x="3604" y="14965"/>
                        <a:pt x="3604" y="14965"/>
                      </a:cubicBezTo>
                      <a:cubicBezTo>
                        <a:pt x="3604" y="14965"/>
                        <a:pt x="3604" y="14965"/>
                        <a:pt x="3604" y="14965"/>
                      </a:cubicBezTo>
                      <a:cubicBezTo>
                        <a:pt x="3604" y="14965"/>
                        <a:pt x="3604" y="14965"/>
                        <a:pt x="3604" y="14965"/>
                      </a:cubicBezTo>
                      <a:cubicBezTo>
                        <a:pt x="3604" y="14965"/>
                        <a:pt x="3881" y="14965"/>
                        <a:pt x="4159" y="14965"/>
                      </a:cubicBezTo>
                      <a:cubicBezTo>
                        <a:pt x="4159" y="14965"/>
                        <a:pt x="4159" y="14965"/>
                        <a:pt x="4159" y="14965"/>
                      </a:cubicBezTo>
                      <a:cubicBezTo>
                        <a:pt x="4159" y="14965"/>
                        <a:pt x="4159" y="14965"/>
                        <a:pt x="4159" y="14965"/>
                      </a:cubicBezTo>
                      <a:cubicBezTo>
                        <a:pt x="4159" y="14965"/>
                        <a:pt x="4159" y="14965"/>
                        <a:pt x="4159" y="14965"/>
                      </a:cubicBezTo>
                      <a:cubicBezTo>
                        <a:pt x="4159" y="14965"/>
                        <a:pt x="4159" y="14965"/>
                        <a:pt x="4159" y="14965"/>
                      </a:cubicBezTo>
                      <a:cubicBezTo>
                        <a:pt x="4159" y="14965"/>
                        <a:pt x="4159" y="14965"/>
                        <a:pt x="4159" y="14965"/>
                      </a:cubicBezTo>
                      <a:cubicBezTo>
                        <a:pt x="4159" y="14965"/>
                        <a:pt x="4159" y="14965"/>
                        <a:pt x="4159" y="14965"/>
                      </a:cubicBezTo>
                      <a:cubicBezTo>
                        <a:pt x="4159" y="14965"/>
                        <a:pt x="4159" y="14965"/>
                        <a:pt x="4159" y="14688"/>
                      </a:cubicBezTo>
                      <a:cubicBezTo>
                        <a:pt x="4159" y="14688"/>
                        <a:pt x="4159" y="14688"/>
                        <a:pt x="4159" y="14688"/>
                      </a:cubicBezTo>
                      <a:cubicBezTo>
                        <a:pt x="4159" y="14688"/>
                        <a:pt x="4159" y="14688"/>
                        <a:pt x="4159" y="14688"/>
                      </a:cubicBezTo>
                      <a:cubicBezTo>
                        <a:pt x="4159" y="14688"/>
                        <a:pt x="4159" y="14688"/>
                        <a:pt x="3881" y="14688"/>
                      </a:cubicBezTo>
                      <a:cubicBezTo>
                        <a:pt x="3881" y="14688"/>
                        <a:pt x="3881" y="14688"/>
                        <a:pt x="3881" y="14688"/>
                      </a:cubicBezTo>
                      <a:cubicBezTo>
                        <a:pt x="3881" y="14688"/>
                        <a:pt x="3881" y="14688"/>
                        <a:pt x="3881" y="14688"/>
                      </a:cubicBezTo>
                      <a:cubicBezTo>
                        <a:pt x="3881" y="14688"/>
                        <a:pt x="3881" y="14688"/>
                        <a:pt x="3881" y="14688"/>
                      </a:cubicBezTo>
                      <a:cubicBezTo>
                        <a:pt x="3881" y="14688"/>
                        <a:pt x="3881" y="14688"/>
                        <a:pt x="3881" y="14688"/>
                      </a:cubicBezTo>
                      <a:cubicBezTo>
                        <a:pt x="3881" y="14688"/>
                        <a:pt x="3881" y="14688"/>
                        <a:pt x="3604" y="14965"/>
                      </a:cubicBezTo>
                      <a:cubicBezTo>
                        <a:pt x="3604" y="14965"/>
                        <a:pt x="3604" y="14965"/>
                        <a:pt x="3604" y="14965"/>
                      </a:cubicBezTo>
                      <a:cubicBezTo>
                        <a:pt x="3604" y="14965"/>
                        <a:pt x="3604" y="14965"/>
                        <a:pt x="3604" y="14965"/>
                      </a:cubicBezTo>
                      <a:cubicBezTo>
                        <a:pt x="3604" y="14965"/>
                        <a:pt x="3604" y="14965"/>
                        <a:pt x="3604" y="14965"/>
                      </a:cubicBezTo>
                      <a:cubicBezTo>
                        <a:pt x="3604" y="14965"/>
                        <a:pt x="3604" y="14965"/>
                        <a:pt x="3604" y="14965"/>
                      </a:cubicBezTo>
                      <a:cubicBezTo>
                        <a:pt x="3604" y="14965"/>
                        <a:pt x="3604" y="14965"/>
                        <a:pt x="3604" y="14965"/>
                      </a:cubicBezTo>
                      <a:cubicBezTo>
                        <a:pt x="3604" y="14965"/>
                        <a:pt x="3604" y="14965"/>
                        <a:pt x="3604" y="14965"/>
                      </a:cubicBezTo>
                      <a:cubicBezTo>
                        <a:pt x="3604" y="14965"/>
                        <a:pt x="3604" y="14965"/>
                        <a:pt x="3604" y="14965"/>
                      </a:cubicBezTo>
                      <a:cubicBezTo>
                        <a:pt x="3604" y="14965"/>
                        <a:pt x="3604" y="14965"/>
                        <a:pt x="3327" y="14965"/>
                      </a:cubicBezTo>
                      <a:cubicBezTo>
                        <a:pt x="3327" y="14965"/>
                        <a:pt x="3327" y="14965"/>
                        <a:pt x="3327" y="14965"/>
                      </a:cubicBezTo>
                      <a:cubicBezTo>
                        <a:pt x="3327" y="14965"/>
                        <a:pt x="2772" y="14965"/>
                        <a:pt x="2772" y="14965"/>
                      </a:cubicBezTo>
                      <a:cubicBezTo>
                        <a:pt x="2772" y="14965"/>
                        <a:pt x="2772" y="14965"/>
                        <a:pt x="2772" y="14965"/>
                      </a:cubicBezTo>
                      <a:cubicBezTo>
                        <a:pt x="2772" y="14965"/>
                        <a:pt x="2218" y="14965"/>
                        <a:pt x="2218" y="14965"/>
                      </a:cubicBezTo>
                      <a:cubicBezTo>
                        <a:pt x="2218" y="14965"/>
                        <a:pt x="2218" y="14965"/>
                        <a:pt x="2218" y="14965"/>
                      </a:cubicBezTo>
                      <a:cubicBezTo>
                        <a:pt x="2218" y="14965"/>
                        <a:pt x="2218" y="14965"/>
                        <a:pt x="2218" y="14965"/>
                      </a:cubicBezTo>
                      <a:cubicBezTo>
                        <a:pt x="2218" y="14965"/>
                        <a:pt x="2218" y="14965"/>
                        <a:pt x="2218" y="14965"/>
                      </a:cubicBezTo>
                      <a:cubicBezTo>
                        <a:pt x="2218" y="14965"/>
                        <a:pt x="2218" y="14965"/>
                        <a:pt x="2218" y="14965"/>
                      </a:cubicBezTo>
                      <a:cubicBezTo>
                        <a:pt x="2218" y="14965"/>
                        <a:pt x="2218" y="14965"/>
                        <a:pt x="2218" y="14965"/>
                      </a:cubicBezTo>
                      <a:cubicBezTo>
                        <a:pt x="2218" y="14965"/>
                        <a:pt x="2218" y="14965"/>
                        <a:pt x="2218" y="14965"/>
                      </a:cubicBezTo>
                      <a:cubicBezTo>
                        <a:pt x="2218" y="14965"/>
                        <a:pt x="2218" y="14965"/>
                        <a:pt x="2218" y="14965"/>
                      </a:cubicBezTo>
                      <a:cubicBezTo>
                        <a:pt x="2218" y="14965"/>
                        <a:pt x="2218" y="14965"/>
                        <a:pt x="2218" y="14965"/>
                      </a:cubicBezTo>
                      <a:cubicBezTo>
                        <a:pt x="2218" y="14965"/>
                        <a:pt x="2218" y="14965"/>
                        <a:pt x="2218" y="14965"/>
                      </a:cubicBezTo>
                      <a:cubicBezTo>
                        <a:pt x="2218" y="14965"/>
                        <a:pt x="2218" y="14965"/>
                        <a:pt x="2218" y="14965"/>
                      </a:cubicBezTo>
                      <a:cubicBezTo>
                        <a:pt x="2218" y="14965"/>
                        <a:pt x="2218" y="14965"/>
                        <a:pt x="2218" y="14965"/>
                      </a:cubicBezTo>
                      <a:cubicBezTo>
                        <a:pt x="2218" y="14965"/>
                        <a:pt x="2218" y="14965"/>
                        <a:pt x="2218" y="14965"/>
                      </a:cubicBezTo>
                      <a:cubicBezTo>
                        <a:pt x="2218" y="14965"/>
                        <a:pt x="2218" y="14965"/>
                        <a:pt x="2218" y="14965"/>
                      </a:cubicBezTo>
                      <a:cubicBezTo>
                        <a:pt x="2218" y="14965"/>
                        <a:pt x="2218" y="14965"/>
                        <a:pt x="2218" y="14965"/>
                      </a:cubicBezTo>
                      <a:cubicBezTo>
                        <a:pt x="2218" y="14965"/>
                        <a:pt x="2218" y="14965"/>
                        <a:pt x="2218" y="14965"/>
                      </a:cubicBezTo>
                      <a:cubicBezTo>
                        <a:pt x="2218" y="14965"/>
                        <a:pt x="2218" y="14965"/>
                        <a:pt x="2218" y="14965"/>
                      </a:cubicBezTo>
                      <a:cubicBezTo>
                        <a:pt x="2218" y="14965"/>
                        <a:pt x="2218" y="14965"/>
                        <a:pt x="2218" y="14965"/>
                      </a:cubicBezTo>
                      <a:cubicBezTo>
                        <a:pt x="2218" y="14965"/>
                        <a:pt x="2218" y="14965"/>
                        <a:pt x="2218" y="14965"/>
                      </a:cubicBezTo>
                      <a:cubicBezTo>
                        <a:pt x="2218" y="14965"/>
                        <a:pt x="2218" y="14965"/>
                        <a:pt x="2218" y="14965"/>
                      </a:cubicBezTo>
                      <a:cubicBezTo>
                        <a:pt x="2218" y="14965"/>
                        <a:pt x="2218" y="14965"/>
                        <a:pt x="1941" y="14965"/>
                      </a:cubicBezTo>
                      <a:cubicBezTo>
                        <a:pt x="1941" y="14965"/>
                        <a:pt x="1941" y="14965"/>
                        <a:pt x="1941" y="14965"/>
                      </a:cubicBezTo>
                      <a:cubicBezTo>
                        <a:pt x="1941" y="14965"/>
                        <a:pt x="1941" y="14965"/>
                        <a:pt x="1941" y="14688"/>
                      </a:cubicBezTo>
                      <a:cubicBezTo>
                        <a:pt x="1941" y="14688"/>
                        <a:pt x="1941" y="14411"/>
                        <a:pt x="1941" y="14411"/>
                      </a:cubicBezTo>
                      <a:cubicBezTo>
                        <a:pt x="1941" y="14411"/>
                        <a:pt x="1941" y="14411"/>
                        <a:pt x="1941" y="14411"/>
                      </a:cubicBezTo>
                      <a:cubicBezTo>
                        <a:pt x="1941" y="14411"/>
                        <a:pt x="1941" y="14411"/>
                        <a:pt x="1941" y="14411"/>
                      </a:cubicBezTo>
                      <a:cubicBezTo>
                        <a:pt x="1941" y="14411"/>
                        <a:pt x="1941" y="14411"/>
                        <a:pt x="1941" y="14133"/>
                      </a:cubicBezTo>
                      <a:cubicBezTo>
                        <a:pt x="1941" y="14133"/>
                        <a:pt x="1941" y="14133"/>
                        <a:pt x="1941" y="13856"/>
                      </a:cubicBezTo>
                      <a:cubicBezTo>
                        <a:pt x="1941" y="13856"/>
                        <a:pt x="1941" y="13856"/>
                        <a:pt x="1941" y="13856"/>
                      </a:cubicBezTo>
                      <a:cubicBezTo>
                        <a:pt x="1941" y="13856"/>
                        <a:pt x="1941" y="13856"/>
                        <a:pt x="1941" y="13856"/>
                      </a:cubicBezTo>
                      <a:cubicBezTo>
                        <a:pt x="1941" y="13856"/>
                        <a:pt x="1941" y="13579"/>
                        <a:pt x="1941" y="13302"/>
                      </a:cubicBezTo>
                      <a:cubicBezTo>
                        <a:pt x="1941" y="13302"/>
                        <a:pt x="1941" y="13302"/>
                        <a:pt x="1941" y="13302"/>
                      </a:cubicBezTo>
                      <a:cubicBezTo>
                        <a:pt x="1941" y="13302"/>
                        <a:pt x="1941" y="13302"/>
                        <a:pt x="1941" y="13302"/>
                      </a:cubicBezTo>
                      <a:cubicBezTo>
                        <a:pt x="1941" y="13302"/>
                        <a:pt x="1663" y="12748"/>
                        <a:pt x="1663" y="12470"/>
                      </a:cubicBezTo>
                      <a:cubicBezTo>
                        <a:pt x="1663" y="12470"/>
                        <a:pt x="1663" y="12470"/>
                        <a:pt x="1663" y="12470"/>
                      </a:cubicBezTo>
                      <a:cubicBezTo>
                        <a:pt x="1663" y="12470"/>
                        <a:pt x="1663" y="12470"/>
                        <a:pt x="1663" y="12470"/>
                      </a:cubicBezTo>
                      <a:cubicBezTo>
                        <a:pt x="1663" y="12470"/>
                        <a:pt x="1663" y="12470"/>
                        <a:pt x="1663" y="12470"/>
                      </a:cubicBezTo>
                      <a:cubicBezTo>
                        <a:pt x="1663" y="12470"/>
                        <a:pt x="1663" y="12193"/>
                        <a:pt x="1663" y="11916"/>
                      </a:cubicBezTo>
                      <a:cubicBezTo>
                        <a:pt x="1663" y="11916"/>
                        <a:pt x="1663" y="11916"/>
                        <a:pt x="1663" y="11639"/>
                      </a:cubicBezTo>
                      <a:cubicBezTo>
                        <a:pt x="1663" y="11639"/>
                        <a:pt x="1386" y="11639"/>
                        <a:pt x="1109" y="11639"/>
                      </a:cubicBezTo>
                      <a:cubicBezTo>
                        <a:pt x="1109" y="11639"/>
                        <a:pt x="832" y="11639"/>
                        <a:pt x="554" y="11639"/>
                      </a:cubicBezTo>
                      <a:cubicBezTo>
                        <a:pt x="554" y="11639"/>
                        <a:pt x="554" y="11639"/>
                        <a:pt x="554" y="11639"/>
                      </a:cubicBezTo>
                      <a:cubicBezTo>
                        <a:pt x="554" y="11639"/>
                        <a:pt x="554" y="11639"/>
                        <a:pt x="554" y="11639"/>
                      </a:cubicBezTo>
                      <a:cubicBezTo>
                        <a:pt x="554" y="11639"/>
                        <a:pt x="554" y="11639"/>
                        <a:pt x="554" y="11639"/>
                      </a:cubicBezTo>
                      <a:cubicBezTo>
                        <a:pt x="554" y="11639"/>
                        <a:pt x="554" y="11639"/>
                        <a:pt x="554" y="11639"/>
                      </a:cubicBezTo>
                      <a:cubicBezTo>
                        <a:pt x="554" y="11639"/>
                        <a:pt x="554" y="11639"/>
                        <a:pt x="554" y="11639"/>
                      </a:cubicBezTo>
                      <a:cubicBezTo>
                        <a:pt x="554" y="11639"/>
                        <a:pt x="554" y="11639"/>
                        <a:pt x="554" y="11639"/>
                      </a:cubicBezTo>
                      <a:cubicBezTo>
                        <a:pt x="554" y="11639"/>
                        <a:pt x="554" y="11639"/>
                        <a:pt x="277" y="11639"/>
                      </a:cubicBezTo>
                      <a:cubicBezTo>
                        <a:pt x="277" y="11639"/>
                        <a:pt x="277" y="11639"/>
                        <a:pt x="277" y="11639"/>
                      </a:cubicBezTo>
                      <a:cubicBezTo>
                        <a:pt x="277" y="11639"/>
                        <a:pt x="277" y="11639"/>
                        <a:pt x="277" y="11639"/>
                      </a:cubicBezTo>
                      <a:cubicBezTo>
                        <a:pt x="277" y="11639"/>
                        <a:pt x="277" y="11639"/>
                        <a:pt x="0" y="11639"/>
                      </a:cubicBezTo>
                      <a:cubicBezTo>
                        <a:pt x="0" y="11639"/>
                        <a:pt x="0" y="11639"/>
                        <a:pt x="0" y="11639"/>
                      </a:cubicBezTo>
                      <a:cubicBezTo>
                        <a:pt x="0" y="11639"/>
                        <a:pt x="0" y="11639"/>
                        <a:pt x="0" y="11639"/>
                      </a:cubicBezTo>
                      <a:cubicBezTo>
                        <a:pt x="0" y="11639"/>
                        <a:pt x="0" y="11639"/>
                        <a:pt x="0" y="11639"/>
                      </a:cubicBezTo>
                      <a:cubicBezTo>
                        <a:pt x="0" y="11639"/>
                        <a:pt x="0" y="11639"/>
                        <a:pt x="0" y="11639"/>
                      </a:cubicBezTo>
                      <a:cubicBezTo>
                        <a:pt x="0" y="11639"/>
                        <a:pt x="0" y="11639"/>
                        <a:pt x="0" y="11639"/>
                      </a:cubicBezTo>
                      <a:cubicBezTo>
                        <a:pt x="0" y="11639"/>
                        <a:pt x="0" y="11639"/>
                        <a:pt x="0" y="11639"/>
                      </a:cubicBezTo>
                      <a:cubicBezTo>
                        <a:pt x="0" y="11639"/>
                        <a:pt x="0" y="11639"/>
                        <a:pt x="0" y="11639"/>
                      </a:cubicBezTo>
                      <a:cubicBezTo>
                        <a:pt x="0" y="11639"/>
                        <a:pt x="0" y="11639"/>
                        <a:pt x="0" y="11639"/>
                      </a:cubicBezTo>
                      <a:cubicBezTo>
                        <a:pt x="0" y="11639"/>
                        <a:pt x="0" y="11639"/>
                        <a:pt x="0" y="11639"/>
                      </a:cubicBezTo>
                      <a:cubicBezTo>
                        <a:pt x="0" y="11639"/>
                        <a:pt x="0" y="11639"/>
                        <a:pt x="0" y="11639"/>
                      </a:cubicBezTo>
                      <a:cubicBezTo>
                        <a:pt x="0" y="11639"/>
                        <a:pt x="0" y="11639"/>
                        <a:pt x="0" y="11639"/>
                      </a:cubicBezTo>
                      <a:cubicBezTo>
                        <a:pt x="0" y="11639"/>
                        <a:pt x="0" y="11639"/>
                        <a:pt x="0" y="11639"/>
                      </a:cubicBezTo>
                      <a:cubicBezTo>
                        <a:pt x="0" y="11639"/>
                        <a:pt x="0" y="11639"/>
                        <a:pt x="0" y="11639"/>
                      </a:cubicBezTo>
                      <a:cubicBezTo>
                        <a:pt x="0" y="11639"/>
                        <a:pt x="0" y="11639"/>
                        <a:pt x="0" y="11639"/>
                      </a:cubicBezTo>
                      <a:cubicBezTo>
                        <a:pt x="0" y="11639"/>
                        <a:pt x="0" y="11639"/>
                        <a:pt x="0" y="11639"/>
                      </a:cubicBezTo>
                      <a:cubicBezTo>
                        <a:pt x="0" y="11639"/>
                        <a:pt x="0" y="11639"/>
                        <a:pt x="0" y="11639"/>
                      </a:cubicBezTo>
                      <a:cubicBezTo>
                        <a:pt x="0" y="11639"/>
                        <a:pt x="0" y="11639"/>
                        <a:pt x="0" y="11639"/>
                      </a:cubicBezTo>
                      <a:cubicBezTo>
                        <a:pt x="0" y="11639"/>
                        <a:pt x="0" y="11639"/>
                        <a:pt x="0" y="11639"/>
                      </a:cubicBezTo>
                      <a:cubicBezTo>
                        <a:pt x="0" y="11639"/>
                        <a:pt x="0" y="11639"/>
                        <a:pt x="0" y="11639"/>
                      </a:cubicBezTo>
                      <a:cubicBezTo>
                        <a:pt x="0" y="11639"/>
                        <a:pt x="0" y="11639"/>
                        <a:pt x="0" y="11639"/>
                      </a:cubicBezTo>
                      <a:cubicBezTo>
                        <a:pt x="0" y="11639"/>
                        <a:pt x="0" y="11639"/>
                        <a:pt x="0" y="11639"/>
                      </a:cubicBezTo>
                      <a:cubicBezTo>
                        <a:pt x="0" y="11639"/>
                        <a:pt x="0" y="11639"/>
                        <a:pt x="0" y="11639"/>
                      </a:cubicBezTo>
                      <a:cubicBezTo>
                        <a:pt x="0" y="11639"/>
                        <a:pt x="0" y="11639"/>
                        <a:pt x="0" y="11639"/>
                      </a:cubicBezTo>
                      <a:cubicBezTo>
                        <a:pt x="0" y="11639"/>
                        <a:pt x="0" y="11639"/>
                        <a:pt x="0" y="11639"/>
                      </a:cubicBezTo>
                      <a:cubicBezTo>
                        <a:pt x="0" y="11639"/>
                        <a:pt x="0" y="11639"/>
                        <a:pt x="0" y="11639"/>
                      </a:cubicBezTo>
                      <a:cubicBezTo>
                        <a:pt x="0" y="11639"/>
                        <a:pt x="0" y="11639"/>
                        <a:pt x="0" y="11639"/>
                      </a:cubicBezTo>
                      <a:cubicBezTo>
                        <a:pt x="0" y="11639"/>
                        <a:pt x="0" y="11639"/>
                        <a:pt x="0" y="11639"/>
                      </a:cubicBezTo>
                      <a:cubicBezTo>
                        <a:pt x="0" y="11639"/>
                        <a:pt x="0" y="11639"/>
                        <a:pt x="0" y="11639"/>
                      </a:cubicBezTo>
                      <a:cubicBezTo>
                        <a:pt x="0" y="11639"/>
                        <a:pt x="0" y="11639"/>
                        <a:pt x="0" y="11639"/>
                      </a:cubicBezTo>
                      <a:cubicBezTo>
                        <a:pt x="0" y="11639"/>
                        <a:pt x="0" y="11639"/>
                        <a:pt x="0" y="11639"/>
                      </a:cubicBezTo>
                      <a:cubicBezTo>
                        <a:pt x="0" y="11639"/>
                        <a:pt x="0" y="11639"/>
                        <a:pt x="0" y="11639"/>
                      </a:cubicBezTo>
                      <a:cubicBezTo>
                        <a:pt x="0" y="11639"/>
                        <a:pt x="0" y="11639"/>
                        <a:pt x="0" y="11639"/>
                      </a:cubicBezTo>
                      <a:cubicBezTo>
                        <a:pt x="0" y="11639"/>
                        <a:pt x="0" y="11639"/>
                        <a:pt x="0" y="11639"/>
                      </a:cubicBezTo>
                      <a:cubicBezTo>
                        <a:pt x="0" y="11639"/>
                        <a:pt x="0" y="11639"/>
                        <a:pt x="0" y="11639"/>
                      </a:cubicBezTo>
                      <a:cubicBezTo>
                        <a:pt x="0" y="11639"/>
                        <a:pt x="0" y="11639"/>
                        <a:pt x="0" y="11639"/>
                      </a:cubicBezTo>
                      <a:cubicBezTo>
                        <a:pt x="0" y="11639"/>
                        <a:pt x="0" y="11639"/>
                        <a:pt x="0" y="11639"/>
                      </a:cubicBezTo>
                      <a:cubicBezTo>
                        <a:pt x="0" y="11639"/>
                        <a:pt x="0" y="11639"/>
                        <a:pt x="0" y="11639"/>
                      </a:cubicBezTo>
                      <a:cubicBezTo>
                        <a:pt x="0" y="11639"/>
                        <a:pt x="0" y="11639"/>
                        <a:pt x="0" y="11639"/>
                      </a:cubicBezTo>
                      <a:cubicBezTo>
                        <a:pt x="0" y="11639"/>
                        <a:pt x="0" y="11639"/>
                        <a:pt x="0" y="11639"/>
                      </a:cubicBezTo>
                      <a:cubicBezTo>
                        <a:pt x="0" y="11639"/>
                        <a:pt x="0" y="11639"/>
                        <a:pt x="0" y="11639"/>
                      </a:cubicBezTo>
                      <a:cubicBezTo>
                        <a:pt x="0" y="11639"/>
                        <a:pt x="0" y="11639"/>
                        <a:pt x="0" y="11639"/>
                      </a:cubicBezTo>
                      <a:cubicBezTo>
                        <a:pt x="0" y="11639"/>
                        <a:pt x="0" y="11639"/>
                        <a:pt x="0" y="11639"/>
                      </a:cubicBezTo>
                      <a:cubicBezTo>
                        <a:pt x="0" y="11639"/>
                        <a:pt x="0" y="11639"/>
                        <a:pt x="0" y="11639"/>
                      </a:cubicBezTo>
                      <a:cubicBezTo>
                        <a:pt x="0" y="11639"/>
                        <a:pt x="0" y="11639"/>
                        <a:pt x="0" y="11639"/>
                      </a:cubicBezTo>
                      <a:cubicBezTo>
                        <a:pt x="0" y="11639"/>
                        <a:pt x="0" y="11639"/>
                        <a:pt x="0" y="11639"/>
                      </a:cubicBezTo>
                      <a:cubicBezTo>
                        <a:pt x="0" y="11639"/>
                        <a:pt x="0" y="11639"/>
                        <a:pt x="0" y="11639"/>
                      </a:cubicBezTo>
                      <a:cubicBezTo>
                        <a:pt x="0" y="11639"/>
                        <a:pt x="0" y="11639"/>
                        <a:pt x="0" y="11639"/>
                      </a:cubicBezTo>
                      <a:cubicBezTo>
                        <a:pt x="0" y="11639"/>
                        <a:pt x="0" y="11639"/>
                        <a:pt x="0" y="11639"/>
                      </a:cubicBezTo>
                      <a:cubicBezTo>
                        <a:pt x="0" y="11639"/>
                        <a:pt x="0" y="11639"/>
                        <a:pt x="0" y="11639"/>
                      </a:cubicBezTo>
                      <a:cubicBezTo>
                        <a:pt x="0" y="11639"/>
                        <a:pt x="0" y="11639"/>
                        <a:pt x="0" y="11639"/>
                      </a:cubicBezTo>
                      <a:cubicBezTo>
                        <a:pt x="0" y="11639"/>
                        <a:pt x="0" y="11639"/>
                        <a:pt x="0" y="11639"/>
                      </a:cubicBezTo>
                      <a:cubicBezTo>
                        <a:pt x="0" y="11639"/>
                        <a:pt x="0" y="11639"/>
                        <a:pt x="0" y="11639"/>
                      </a:cubicBezTo>
                      <a:cubicBezTo>
                        <a:pt x="0" y="11639"/>
                        <a:pt x="0" y="11639"/>
                        <a:pt x="0" y="11639"/>
                      </a:cubicBezTo>
                      <a:cubicBezTo>
                        <a:pt x="0" y="11639"/>
                        <a:pt x="0" y="11639"/>
                        <a:pt x="0" y="11639"/>
                      </a:cubicBezTo>
                      <a:cubicBezTo>
                        <a:pt x="0" y="11639"/>
                        <a:pt x="0" y="11639"/>
                        <a:pt x="0" y="11639"/>
                      </a:cubicBezTo>
                      <a:cubicBezTo>
                        <a:pt x="0" y="11639"/>
                        <a:pt x="0" y="11639"/>
                        <a:pt x="0" y="11639"/>
                      </a:cubicBezTo>
                      <a:cubicBezTo>
                        <a:pt x="0" y="11639"/>
                        <a:pt x="0" y="11639"/>
                        <a:pt x="0" y="11362"/>
                      </a:cubicBezTo>
                      <a:cubicBezTo>
                        <a:pt x="0" y="11362"/>
                        <a:pt x="0" y="11362"/>
                        <a:pt x="0" y="11362"/>
                      </a:cubicBezTo>
                      <a:cubicBezTo>
                        <a:pt x="0" y="11362"/>
                        <a:pt x="0" y="11362"/>
                        <a:pt x="0" y="11362"/>
                      </a:cubicBezTo>
                      <a:cubicBezTo>
                        <a:pt x="0" y="11362"/>
                        <a:pt x="0" y="11362"/>
                        <a:pt x="0" y="11362"/>
                      </a:cubicBezTo>
                      <a:cubicBezTo>
                        <a:pt x="0" y="11362"/>
                        <a:pt x="0" y="11362"/>
                        <a:pt x="0" y="11362"/>
                      </a:cubicBezTo>
                      <a:cubicBezTo>
                        <a:pt x="0" y="11362"/>
                        <a:pt x="0" y="11362"/>
                        <a:pt x="0" y="11362"/>
                      </a:cubicBezTo>
                      <a:cubicBezTo>
                        <a:pt x="0" y="11362"/>
                        <a:pt x="0" y="11362"/>
                        <a:pt x="0" y="11362"/>
                      </a:cubicBezTo>
                      <a:cubicBezTo>
                        <a:pt x="0" y="11362"/>
                        <a:pt x="0" y="11362"/>
                        <a:pt x="0" y="11362"/>
                      </a:cubicBezTo>
                      <a:cubicBezTo>
                        <a:pt x="0" y="11362"/>
                        <a:pt x="0" y="11362"/>
                        <a:pt x="0" y="11362"/>
                      </a:cubicBezTo>
                      <a:cubicBezTo>
                        <a:pt x="0" y="11362"/>
                        <a:pt x="0" y="11362"/>
                        <a:pt x="0" y="11362"/>
                      </a:cubicBezTo>
                      <a:cubicBezTo>
                        <a:pt x="0" y="11362"/>
                        <a:pt x="0" y="11362"/>
                        <a:pt x="0" y="11362"/>
                      </a:cubicBezTo>
                      <a:cubicBezTo>
                        <a:pt x="0" y="11362"/>
                        <a:pt x="0" y="11362"/>
                        <a:pt x="0" y="11362"/>
                      </a:cubicBezTo>
                      <a:cubicBezTo>
                        <a:pt x="0" y="11362"/>
                        <a:pt x="0" y="11085"/>
                        <a:pt x="0" y="10808"/>
                      </a:cubicBezTo>
                      <a:cubicBezTo>
                        <a:pt x="0" y="10808"/>
                        <a:pt x="0" y="10808"/>
                        <a:pt x="0" y="10808"/>
                      </a:cubicBezTo>
                      <a:cubicBezTo>
                        <a:pt x="0" y="10808"/>
                        <a:pt x="0" y="10808"/>
                        <a:pt x="0" y="10808"/>
                      </a:cubicBezTo>
                      <a:cubicBezTo>
                        <a:pt x="0" y="10808"/>
                        <a:pt x="277" y="10808"/>
                        <a:pt x="554" y="10808"/>
                      </a:cubicBezTo>
                      <a:cubicBezTo>
                        <a:pt x="554" y="10808"/>
                        <a:pt x="554" y="10808"/>
                        <a:pt x="554" y="10808"/>
                      </a:cubicBezTo>
                      <a:cubicBezTo>
                        <a:pt x="554" y="10808"/>
                        <a:pt x="554" y="10808"/>
                        <a:pt x="554" y="10808"/>
                      </a:cubicBezTo>
                      <a:cubicBezTo>
                        <a:pt x="554" y="10808"/>
                        <a:pt x="554" y="10808"/>
                        <a:pt x="554" y="10808"/>
                      </a:cubicBezTo>
                      <a:cubicBezTo>
                        <a:pt x="554" y="10808"/>
                        <a:pt x="554" y="10808"/>
                        <a:pt x="554" y="10808"/>
                      </a:cubicBezTo>
                      <a:cubicBezTo>
                        <a:pt x="554" y="10808"/>
                        <a:pt x="554" y="10808"/>
                        <a:pt x="554" y="10808"/>
                      </a:cubicBezTo>
                      <a:cubicBezTo>
                        <a:pt x="554" y="10808"/>
                        <a:pt x="554" y="10808"/>
                        <a:pt x="554" y="10808"/>
                      </a:cubicBezTo>
                      <a:cubicBezTo>
                        <a:pt x="554" y="10808"/>
                        <a:pt x="554" y="10808"/>
                        <a:pt x="554" y="10808"/>
                      </a:cubicBezTo>
                      <a:cubicBezTo>
                        <a:pt x="554" y="10808"/>
                        <a:pt x="1109" y="10808"/>
                        <a:pt x="1386" y="10808"/>
                      </a:cubicBezTo>
                      <a:cubicBezTo>
                        <a:pt x="1386" y="10808"/>
                        <a:pt x="1386" y="10808"/>
                        <a:pt x="1386" y="10808"/>
                      </a:cubicBezTo>
                      <a:cubicBezTo>
                        <a:pt x="1386" y="10808"/>
                        <a:pt x="1386" y="10808"/>
                        <a:pt x="1386" y="10808"/>
                      </a:cubicBezTo>
                      <a:cubicBezTo>
                        <a:pt x="1386" y="10808"/>
                        <a:pt x="1386" y="10808"/>
                        <a:pt x="1386" y="10808"/>
                      </a:cubicBezTo>
                      <a:cubicBezTo>
                        <a:pt x="1386" y="10808"/>
                        <a:pt x="1386" y="10808"/>
                        <a:pt x="1386" y="10808"/>
                      </a:cubicBezTo>
                      <a:cubicBezTo>
                        <a:pt x="1386" y="10808"/>
                        <a:pt x="1386" y="10808"/>
                        <a:pt x="1386" y="10808"/>
                      </a:cubicBezTo>
                      <a:cubicBezTo>
                        <a:pt x="1386" y="10808"/>
                        <a:pt x="1386" y="10808"/>
                        <a:pt x="1386" y="10808"/>
                      </a:cubicBezTo>
                      <a:cubicBezTo>
                        <a:pt x="1386" y="10808"/>
                        <a:pt x="1386" y="10808"/>
                        <a:pt x="1386" y="10808"/>
                      </a:cubicBezTo>
                      <a:cubicBezTo>
                        <a:pt x="1386" y="10808"/>
                        <a:pt x="1386" y="10808"/>
                        <a:pt x="1386" y="10808"/>
                      </a:cubicBezTo>
                      <a:cubicBezTo>
                        <a:pt x="1386" y="10808"/>
                        <a:pt x="1386" y="10808"/>
                        <a:pt x="1386" y="10808"/>
                      </a:cubicBezTo>
                      <a:cubicBezTo>
                        <a:pt x="1386" y="10808"/>
                        <a:pt x="1386" y="10808"/>
                        <a:pt x="1386" y="11085"/>
                      </a:cubicBezTo>
                      <a:cubicBezTo>
                        <a:pt x="1386" y="11085"/>
                        <a:pt x="1386" y="11085"/>
                        <a:pt x="1386" y="11085"/>
                      </a:cubicBezTo>
                      <a:cubicBezTo>
                        <a:pt x="1386" y="11085"/>
                        <a:pt x="1386" y="11085"/>
                        <a:pt x="1386" y="11085"/>
                      </a:cubicBezTo>
                      <a:cubicBezTo>
                        <a:pt x="1386" y="11085"/>
                        <a:pt x="1386" y="11085"/>
                        <a:pt x="1386" y="11085"/>
                      </a:cubicBezTo>
                      <a:cubicBezTo>
                        <a:pt x="1386" y="11085"/>
                        <a:pt x="1386" y="11085"/>
                        <a:pt x="1386" y="11085"/>
                      </a:cubicBezTo>
                      <a:cubicBezTo>
                        <a:pt x="1386" y="11085"/>
                        <a:pt x="1386" y="11085"/>
                        <a:pt x="1386" y="11085"/>
                      </a:cubicBezTo>
                      <a:cubicBezTo>
                        <a:pt x="1386" y="11085"/>
                        <a:pt x="1386" y="11085"/>
                        <a:pt x="1386" y="11085"/>
                      </a:cubicBezTo>
                      <a:cubicBezTo>
                        <a:pt x="1386" y="11085"/>
                        <a:pt x="1386" y="11085"/>
                        <a:pt x="1386" y="11085"/>
                      </a:cubicBezTo>
                      <a:cubicBezTo>
                        <a:pt x="1386" y="11085"/>
                        <a:pt x="1386" y="11085"/>
                        <a:pt x="1386" y="11085"/>
                      </a:cubicBezTo>
                      <a:cubicBezTo>
                        <a:pt x="1386" y="11085"/>
                        <a:pt x="1386" y="11085"/>
                        <a:pt x="1386" y="11085"/>
                      </a:cubicBezTo>
                      <a:cubicBezTo>
                        <a:pt x="1386" y="11085"/>
                        <a:pt x="1386" y="11085"/>
                        <a:pt x="1386" y="11085"/>
                      </a:cubicBezTo>
                      <a:cubicBezTo>
                        <a:pt x="1386" y="11085"/>
                        <a:pt x="1386" y="11085"/>
                        <a:pt x="1386" y="11085"/>
                      </a:cubicBezTo>
                      <a:cubicBezTo>
                        <a:pt x="1386" y="11085"/>
                        <a:pt x="1386" y="11085"/>
                        <a:pt x="1386" y="11085"/>
                      </a:cubicBezTo>
                      <a:cubicBezTo>
                        <a:pt x="1386" y="11085"/>
                        <a:pt x="1386" y="10808"/>
                        <a:pt x="1386" y="10808"/>
                      </a:cubicBezTo>
                      <a:cubicBezTo>
                        <a:pt x="1386" y="10808"/>
                        <a:pt x="1386" y="10808"/>
                        <a:pt x="1386" y="10808"/>
                      </a:cubicBezTo>
                      <a:cubicBezTo>
                        <a:pt x="1386" y="10808"/>
                        <a:pt x="1386" y="10808"/>
                        <a:pt x="1386" y="10808"/>
                      </a:cubicBezTo>
                      <a:cubicBezTo>
                        <a:pt x="1386" y="10808"/>
                        <a:pt x="1386" y="10808"/>
                        <a:pt x="1386" y="10808"/>
                      </a:cubicBezTo>
                      <a:cubicBezTo>
                        <a:pt x="1386" y="10808"/>
                        <a:pt x="1386" y="10808"/>
                        <a:pt x="1386" y="10808"/>
                      </a:cubicBezTo>
                      <a:cubicBezTo>
                        <a:pt x="1386" y="10808"/>
                        <a:pt x="1386" y="10808"/>
                        <a:pt x="1386" y="10808"/>
                      </a:cubicBezTo>
                      <a:cubicBezTo>
                        <a:pt x="1386" y="10808"/>
                        <a:pt x="1386" y="10808"/>
                        <a:pt x="1663" y="10808"/>
                      </a:cubicBezTo>
                      <a:cubicBezTo>
                        <a:pt x="1663" y="10808"/>
                        <a:pt x="1663" y="10531"/>
                        <a:pt x="1663" y="10531"/>
                      </a:cubicBezTo>
                      <a:cubicBezTo>
                        <a:pt x="1663" y="10531"/>
                        <a:pt x="1663" y="10531"/>
                        <a:pt x="1663" y="10531"/>
                      </a:cubicBezTo>
                      <a:cubicBezTo>
                        <a:pt x="1663" y="10531"/>
                        <a:pt x="1663" y="10531"/>
                        <a:pt x="1663" y="10531"/>
                      </a:cubicBezTo>
                      <a:cubicBezTo>
                        <a:pt x="1663" y="10531"/>
                        <a:pt x="1663" y="10531"/>
                        <a:pt x="1663" y="10531"/>
                      </a:cubicBezTo>
                      <a:cubicBezTo>
                        <a:pt x="1663" y="10531"/>
                        <a:pt x="1663" y="10531"/>
                        <a:pt x="1663" y="10531"/>
                      </a:cubicBezTo>
                      <a:cubicBezTo>
                        <a:pt x="1663" y="10531"/>
                        <a:pt x="1663" y="10531"/>
                        <a:pt x="1663" y="10531"/>
                      </a:cubicBezTo>
                      <a:cubicBezTo>
                        <a:pt x="1663" y="10531"/>
                        <a:pt x="1663" y="10531"/>
                        <a:pt x="1386" y="10531"/>
                      </a:cubicBezTo>
                      <a:cubicBezTo>
                        <a:pt x="1386" y="10531"/>
                        <a:pt x="1386" y="10531"/>
                        <a:pt x="1386" y="10531"/>
                      </a:cubicBezTo>
                      <a:cubicBezTo>
                        <a:pt x="1386" y="10531"/>
                        <a:pt x="1386" y="10531"/>
                        <a:pt x="1386" y="10531"/>
                      </a:cubicBezTo>
                      <a:cubicBezTo>
                        <a:pt x="1386" y="10531"/>
                        <a:pt x="1386" y="10531"/>
                        <a:pt x="1386" y="10531"/>
                      </a:cubicBezTo>
                      <a:cubicBezTo>
                        <a:pt x="1386" y="10531"/>
                        <a:pt x="832" y="10531"/>
                        <a:pt x="554" y="10531"/>
                      </a:cubicBezTo>
                      <a:cubicBezTo>
                        <a:pt x="554" y="10531"/>
                        <a:pt x="554" y="10531"/>
                        <a:pt x="554" y="10531"/>
                      </a:cubicBezTo>
                      <a:cubicBezTo>
                        <a:pt x="554" y="10531"/>
                        <a:pt x="554" y="10531"/>
                        <a:pt x="554" y="10531"/>
                      </a:cubicBezTo>
                      <a:cubicBezTo>
                        <a:pt x="554" y="10531"/>
                        <a:pt x="554" y="10531"/>
                        <a:pt x="277" y="10531"/>
                      </a:cubicBezTo>
                      <a:cubicBezTo>
                        <a:pt x="277" y="10531"/>
                        <a:pt x="277" y="10531"/>
                        <a:pt x="277" y="10531"/>
                      </a:cubicBezTo>
                      <a:cubicBezTo>
                        <a:pt x="277" y="10531"/>
                        <a:pt x="277" y="10531"/>
                        <a:pt x="277" y="10531"/>
                      </a:cubicBezTo>
                      <a:cubicBezTo>
                        <a:pt x="277" y="10531"/>
                        <a:pt x="0" y="10531"/>
                        <a:pt x="0" y="10254"/>
                      </a:cubicBezTo>
                      <a:cubicBezTo>
                        <a:pt x="0" y="10254"/>
                        <a:pt x="0" y="10254"/>
                        <a:pt x="0" y="10254"/>
                      </a:cubicBezTo>
                      <a:cubicBezTo>
                        <a:pt x="0" y="10254"/>
                        <a:pt x="0" y="10254"/>
                        <a:pt x="0" y="10254"/>
                      </a:cubicBezTo>
                      <a:cubicBezTo>
                        <a:pt x="0" y="10254"/>
                        <a:pt x="0" y="10254"/>
                        <a:pt x="0" y="10254"/>
                      </a:cubicBezTo>
                      <a:cubicBezTo>
                        <a:pt x="0" y="10254"/>
                        <a:pt x="0" y="9699"/>
                        <a:pt x="0" y="9699"/>
                      </a:cubicBezTo>
                      <a:cubicBezTo>
                        <a:pt x="0" y="9699"/>
                        <a:pt x="0" y="9699"/>
                        <a:pt x="0" y="9699"/>
                      </a:cubicBezTo>
                      <a:cubicBezTo>
                        <a:pt x="0" y="9699"/>
                        <a:pt x="0" y="9699"/>
                        <a:pt x="0" y="9699"/>
                      </a:cubicBezTo>
                      <a:cubicBezTo>
                        <a:pt x="0" y="9699"/>
                        <a:pt x="0" y="9699"/>
                        <a:pt x="0" y="9699"/>
                      </a:cubicBezTo>
                      <a:cubicBezTo>
                        <a:pt x="0" y="9699"/>
                        <a:pt x="0" y="9699"/>
                        <a:pt x="0" y="9699"/>
                      </a:cubicBezTo>
                      <a:cubicBezTo>
                        <a:pt x="0" y="9699"/>
                        <a:pt x="0" y="9699"/>
                        <a:pt x="0" y="9422"/>
                      </a:cubicBezTo>
                      <a:cubicBezTo>
                        <a:pt x="0" y="9422"/>
                        <a:pt x="0" y="9422"/>
                        <a:pt x="0" y="9422"/>
                      </a:cubicBezTo>
                      <a:cubicBezTo>
                        <a:pt x="0" y="9422"/>
                        <a:pt x="0" y="9422"/>
                        <a:pt x="0" y="9422"/>
                      </a:cubicBezTo>
                      <a:cubicBezTo>
                        <a:pt x="0" y="9422"/>
                        <a:pt x="0" y="9422"/>
                        <a:pt x="0" y="9422"/>
                      </a:cubicBezTo>
                      <a:cubicBezTo>
                        <a:pt x="0" y="9422"/>
                        <a:pt x="277" y="9422"/>
                        <a:pt x="554" y="9422"/>
                      </a:cubicBezTo>
                      <a:cubicBezTo>
                        <a:pt x="554" y="9422"/>
                        <a:pt x="554" y="9422"/>
                        <a:pt x="832" y="9422"/>
                      </a:cubicBezTo>
                      <a:cubicBezTo>
                        <a:pt x="832" y="9422"/>
                        <a:pt x="832" y="9422"/>
                        <a:pt x="1109" y="9422"/>
                      </a:cubicBezTo>
                      <a:cubicBezTo>
                        <a:pt x="1109" y="9422"/>
                        <a:pt x="1109" y="9422"/>
                        <a:pt x="1109" y="9422"/>
                      </a:cubicBezTo>
                      <a:cubicBezTo>
                        <a:pt x="1109" y="9422"/>
                        <a:pt x="1109" y="9422"/>
                        <a:pt x="1109" y="9422"/>
                      </a:cubicBezTo>
                      <a:cubicBezTo>
                        <a:pt x="1109" y="9422"/>
                        <a:pt x="1109" y="9422"/>
                        <a:pt x="1109" y="9422"/>
                      </a:cubicBezTo>
                      <a:cubicBezTo>
                        <a:pt x="1109" y="9422"/>
                        <a:pt x="1109" y="9145"/>
                        <a:pt x="1109" y="8868"/>
                      </a:cubicBezTo>
                      <a:cubicBezTo>
                        <a:pt x="1109" y="8868"/>
                        <a:pt x="1109" y="8591"/>
                        <a:pt x="1386" y="8314"/>
                      </a:cubicBezTo>
                      <a:cubicBezTo>
                        <a:pt x="1386" y="8314"/>
                        <a:pt x="1386" y="8037"/>
                        <a:pt x="1386" y="7760"/>
                      </a:cubicBezTo>
                      <a:cubicBezTo>
                        <a:pt x="1386" y="7760"/>
                        <a:pt x="1386" y="7482"/>
                        <a:pt x="1386" y="7482"/>
                      </a:cubicBezTo>
                      <a:cubicBezTo>
                        <a:pt x="1386" y="7482"/>
                        <a:pt x="1386" y="7482"/>
                        <a:pt x="1663" y="7482"/>
                      </a:cubicBezTo>
                      <a:cubicBezTo>
                        <a:pt x="1663" y="7482"/>
                        <a:pt x="1663" y="7482"/>
                        <a:pt x="1663" y="7482"/>
                      </a:cubicBezTo>
                      <a:cubicBezTo>
                        <a:pt x="1663" y="7482"/>
                        <a:pt x="1663" y="7482"/>
                        <a:pt x="1663" y="7482"/>
                      </a:cubicBezTo>
                      <a:cubicBezTo>
                        <a:pt x="1663" y="7482"/>
                        <a:pt x="1663" y="7482"/>
                        <a:pt x="1663" y="7482"/>
                      </a:cubicBezTo>
                      <a:cubicBezTo>
                        <a:pt x="1663" y="7482"/>
                        <a:pt x="1663" y="7482"/>
                        <a:pt x="1941" y="7482"/>
                      </a:cubicBezTo>
                      <a:cubicBezTo>
                        <a:pt x="1941" y="7482"/>
                        <a:pt x="1941" y="7482"/>
                        <a:pt x="1941" y="7482"/>
                      </a:cubicBezTo>
                      <a:cubicBezTo>
                        <a:pt x="1941" y="7482"/>
                        <a:pt x="1941" y="7482"/>
                        <a:pt x="1941" y="7482"/>
                      </a:cubicBezTo>
                      <a:cubicBezTo>
                        <a:pt x="1941" y="7482"/>
                        <a:pt x="1941" y="7482"/>
                        <a:pt x="1941" y="7482"/>
                      </a:cubicBezTo>
                      <a:cubicBezTo>
                        <a:pt x="1941" y="7482"/>
                        <a:pt x="1941" y="7482"/>
                        <a:pt x="1941" y="7482"/>
                      </a:cubicBezTo>
                      <a:cubicBezTo>
                        <a:pt x="1941" y="7482"/>
                        <a:pt x="1941" y="7482"/>
                        <a:pt x="1941" y="7482"/>
                      </a:cubicBezTo>
                      <a:cubicBezTo>
                        <a:pt x="1941" y="7482"/>
                        <a:pt x="1941" y="7482"/>
                        <a:pt x="1941" y="7482"/>
                      </a:cubicBezTo>
                      <a:cubicBezTo>
                        <a:pt x="1941" y="7482"/>
                        <a:pt x="1941" y="7482"/>
                        <a:pt x="1941" y="7482"/>
                      </a:cubicBezTo>
                      <a:cubicBezTo>
                        <a:pt x="1941" y="7482"/>
                        <a:pt x="1941" y="7482"/>
                        <a:pt x="1941" y="7482"/>
                      </a:cubicBezTo>
                      <a:cubicBezTo>
                        <a:pt x="1941" y="7482"/>
                        <a:pt x="1941" y="6928"/>
                        <a:pt x="1941" y="6928"/>
                      </a:cubicBezTo>
                      <a:cubicBezTo>
                        <a:pt x="1941" y="6928"/>
                        <a:pt x="1941" y="6928"/>
                        <a:pt x="1941" y="6928"/>
                      </a:cubicBezTo>
                      <a:cubicBezTo>
                        <a:pt x="1941" y="6928"/>
                        <a:pt x="1941" y="6928"/>
                        <a:pt x="1941" y="6651"/>
                      </a:cubicBezTo>
                      <a:cubicBezTo>
                        <a:pt x="1941" y="6651"/>
                        <a:pt x="1941" y="6651"/>
                        <a:pt x="1941" y="6651"/>
                      </a:cubicBezTo>
                      <a:cubicBezTo>
                        <a:pt x="1941" y="6651"/>
                        <a:pt x="1941" y="6651"/>
                        <a:pt x="1941" y="6651"/>
                      </a:cubicBezTo>
                      <a:cubicBezTo>
                        <a:pt x="1941" y="6651"/>
                        <a:pt x="1941" y="6651"/>
                        <a:pt x="1941" y="6651"/>
                      </a:cubicBezTo>
                      <a:cubicBezTo>
                        <a:pt x="1941" y="6651"/>
                        <a:pt x="1941" y="6651"/>
                        <a:pt x="1941" y="6651"/>
                      </a:cubicBezTo>
                      <a:cubicBezTo>
                        <a:pt x="1941" y="6651"/>
                        <a:pt x="1941" y="6651"/>
                        <a:pt x="1941" y="6374"/>
                      </a:cubicBezTo>
                      <a:cubicBezTo>
                        <a:pt x="1941" y="6374"/>
                        <a:pt x="2218" y="6374"/>
                        <a:pt x="2495" y="6374"/>
                      </a:cubicBezTo>
                      <a:cubicBezTo>
                        <a:pt x="2495" y="6374"/>
                        <a:pt x="2495" y="6374"/>
                        <a:pt x="2495" y="6374"/>
                      </a:cubicBezTo>
                      <a:cubicBezTo>
                        <a:pt x="2495" y="6374"/>
                        <a:pt x="3049" y="6374"/>
                        <a:pt x="3327" y="6374"/>
                      </a:cubicBezTo>
                      <a:cubicBezTo>
                        <a:pt x="3327" y="6374"/>
                        <a:pt x="3327" y="6374"/>
                        <a:pt x="3327" y="6374"/>
                      </a:cubicBezTo>
                      <a:cubicBezTo>
                        <a:pt x="3327" y="6374"/>
                        <a:pt x="3327" y="6374"/>
                        <a:pt x="3327" y="6374"/>
                      </a:cubicBezTo>
                      <a:cubicBezTo>
                        <a:pt x="3327" y="6374"/>
                        <a:pt x="3327" y="6374"/>
                        <a:pt x="3604" y="6374"/>
                      </a:cubicBezTo>
                      <a:cubicBezTo>
                        <a:pt x="3604" y="6374"/>
                        <a:pt x="3604" y="6374"/>
                        <a:pt x="3604" y="6374"/>
                      </a:cubicBezTo>
                      <a:cubicBezTo>
                        <a:pt x="3604" y="6374"/>
                        <a:pt x="3604" y="6374"/>
                        <a:pt x="3604" y="6374"/>
                      </a:cubicBezTo>
                      <a:cubicBezTo>
                        <a:pt x="3604" y="6374"/>
                        <a:pt x="3604" y="6374"/>
                        <a:pt x="3604" y="6374"/>
                      </a:cubicBezTo>
                      <a:cubicBezTo>
                        <a:pt x="3604" y="6374"/>
                        <a:pt x="3604" y="6097"/>
                        <a:pt x="3604" y="6097"/>
                      </a:cubicBezTo>
                      <a:cubicBezTo>
                        <a:pt x="3604" y="6097"/>
                        <a:pt x="3604" y="6097"/>
                        <a:pt x="3604" y="6097"/>
                      </a:cubicBezTo>
                      <a:cubicBezTo>
                        <a:pt x="3604" y="6097"/>
                        <a:pt x="3604" y="6097"/>
                        <a:pt x="3604" y="6097"/>
                      </a:cubicBezTo>
                      <a:cubicBezTo>
                        <a:pt x="3604" y="6097"/>
                        <a:pt x="3604" y="6097"/>
                        <a:pt x="3604" y="6097"/>
                      </a:cubicBezTo>
                      <a:cubicBezTo>
                        <a:pt x="3604" y="6097"/>
                        <a:pt x="3881" y="6097"/>
                        <a:pt x="3881" y="5820"/>
                      </a:cubicBezTo>
                      <a:cubicBezTo>
                        <a:pt x="3881" y="5820"/>
                        <a:pt x="3881" y="5820"/>
                        <a:pt x="3881" y="5820"/>
                      </a:cubicBezTo>
                      <a:cubicBezTo>
                        <a:pt x="3881" y="5820"/>
                        <a:pt x="3881" y="5820"/>
                        <a:pt x="3881" y="5820"/>
                      </a:cubicBezTo>
                      <a:cubicBezTo>
                        <a:pt x="3881" y="5820"/>
                        <a:pt x="3881" y="5820"/>
                        <a:pt x="4159" y="5820"/>
                      </a:cubicBezTo>
                      <a:cubicBezTo>
                        <a:pt x="4159" y="5820"/>
                        <a:pt x="4159" y="5820"/>
                        <a:pt x="4159" y="5820"/>
                      </a:cubicBezTo>
                      <a:cubicBezTo>
                        <a:pt x="4159" y="5820"/>
                        <a:pt x="4159" y="5820"/>
                        <a:pt x="4435" y="5820"/>
                      </a:cubicBezTo>
                      <a:cubicBezTo>
                        <a:pt x="4435" y="5820"/>
                        <a:pt x="4435" y="5820"/>
                        <a:pt x="4435" y="5820"/>
                      </a:cubicBezTo>
                      <a:cubicBezTo>
                        <a:pt x="4435" y="5820"/>
                        <a:pt x="4435" y="5820"/>
                        <a:pt x="4990" y="6097"/>
                      </a:cubicBezTo>
                      <a:cubicBezTo>
                        <a:pt x="4990" y="6097"/>
                        <a:pt x="5267" y="6097"/>
                        <a:pt x="5545" y="6097"/>
                      </a:cubicBezTo>
                      <a:cubicBezTo>
                        <a:pt x="5545" y="6097"/>
                        <a:pt x="5545" y="6097"/>
                        <a:pt x="5545" y="6097"/>
                      </a:cubicBezTo>
                      <a:cubicBezTo>
                        <a:pt x="5545" y="6097"/>
                        <a:pt x="5545" y="6097"/>
                        <a:pt x="5545" y="6097"/>
                      </a:cubicBezTo>
                      <a:cubicBezTo>
                        <a:pt x="6099" y="6097"/>
                        <a:pt x="6377" y="5542"/>
                        <a:pt x="6653" y="4988"/>
                      </a:cubicBezTo>
                      <a:cubicBezTo>
                        <a:pt x="6653" y="4988"/>
                        <a:pt x="6653" y="4711"/>
                        <a:pt x="6653" y="4434"/>
                      </a:cubicBezTo>
                      <a:cubicBezTo>
                        <a:pt x="6653" y="4434"/>
                        <a:pt x="7208" y="4434"/>
                        <a:pt x="7208" y="4157"/>
                      </a:cubicBezTo>
                      <a:cubicBezTo>
                        <a:pt x="7208" y="4157"/>
                        <a:pt x="7208" y="4157"/>
                        <a:pt x="7208" y="3880"/>
                      </a:cubicBezTo>
                      <a:cubicBezTo>
                        <a:pt x="7208" y="3880"/>
                        <a:pt x="7208" y="3603"/>
                        <a:pt x="7208" y="3603"/>
                      </a:cubicBezTo>
                      <a:cubicBezTo>
                        <a:pt x="7208" y="3603"/>
                        <a:pt x="7208" y="3603"/>
                        <a:pt x="7208" y="3603"/>
                      </a:cubicBezTo>
                      <a:cubicBezTo>
                        <a:pt x="7208" y="3603"/>
                        <a:pt x="7208" y="3603"/>
                        <a:pt x="7208" y="3603"/>
                      </a:cubicBezTo>
                      <a:cubicBezTo>
                        <a:pt x="7208" y="3603"/>
                        <a:pt x="7208" y="3603"/>
                        <a:pt x="7208" y="3326"/>
                      </a:cubicBezTo>
                      <a:cubicBezTo>
                        <a:pt x="7208" y="3326"/>
                        <a:pt x="7208" y="3049"/>
                        <a:pt x="7208" y="2771"/>
                      </a:cubicBezTo>
                      <a:cubicBezTo>
                        <a:pt x="7208" y="2771"/>
                        <a:pt x="7208" y="2771"/>
                        <a:pt x="7208" y="2771"/>
                      </a:cubicBezTo>
                      <a:cubicBezTo>
                        <a:pt x="7208" y="2771"/>
                        <a:pt x="7208" y="2771"/>
                        <a:pt x="7208" y="2494"/>
                      </a:cubicBezTo>
                      <a:cubicBezTo>
                        <a:pt x="7208" y="2494"/>
                        <a:pt x="6653" y="2494"/>
                        <a:pt x="6653" y="2217"/>
                      </a:cubicBezTo>
                      <a:cubicBezTo>
                        <a:pt x="6653" y="2217"/>
                        <a:pt x="6653" y="1940"/>
                        <a:pt x="6653" y="1663"/>
                      </a:cubicBezTo>
                      <a:cubicBezTo>
                        <a:pt x="6653" y="1663"/>
                        <a:pt x="6653" y="1663"/>
                        <a:pt x="6653" y="1663"/>
                      </a:cubicBezTo>
                      <a:cubicBezTo>
                        <a:pt x="6653" y="1663"/>
                        <a:pt x="6653" y="1663"/>
                        <a:pt x="6653" y="1663"/>
                      </a:cubicBezTo>
                      <a:cubicBezTo>
                        <a:pt x="6653" y="1663"/>
                        <a:pt x="6653" y="1663"/>
                        <a:pt x="6653" y="1386"/>
                      </a:cubicBezTo>
                      <a:cubicBezTo>
                        <a:pt x="6653" y="1386"/>
                        <a:pt x="6653" y="1386"/>
                        <a:pt x="6653" y="1386"/>
                      </a:cubicBezTo>
                      <a:cubicBezTo>
                        <a:pt x="6653" y="1386"/>
                        <a:pt x="6653" y="1386"/>
                        <a:pt x="6653" y="1386"/>
                      </a:cubicBezTo>
                      <a:cubicBezTo>
                        <a:pt x="6653" y="1386"/>
                        <a:pt x="6653" y="1386"/>
                        <a:pt x="6653" y="1109"/>
                      </a:cubicBezTo>
                      <a:cubicBezTo>
                        <a:pt x="6653" y="1109"/>
                        <a:pt x="6653" y="1109"/>
                        <a:pt x="6653" y="1109"/>
                      </a:cubicBezTo>
                      <a:cubicBezTo>
                        <a:pt x="6653" y="1109"/>
                        <a:pt x="6653" y="1109"/>
                        <a:pt x="6653" y="1109"/>
                      </a:cubicBezTo>
                      <a:cubicBezTo>
                        <a:pt x="6653" y="1109"/>
                        <a:pt x="6653" y="1109"/>
                        <a:pt x="6653" y="1109"/>
                      </a:cubicBezTo>
                      <a:cubicBezTo>
                        <a:pt x="6653" y="1109"/>
                        <a:pt x="6653" y="1109"/>
                        <a:pt x="6653" y="1109"/>
                      </a:cubicBezTo>
                      <a:cubicBezTo>
                        <a:pt x="6653" y="1109"/>
                        <a:pt x="6653" y="832"/>
                        <a:pt x="6653" y="832"/>
                      </a:cubicBezTo>
                      <a:cubicBezTo>
                        <a:pt x="6653" y="832"/>
                        <a:pt x="6653" y="832"/>
                        <a:pt x="6653" y="832"/>
                      </a:cubicBezTo>
                      <a:cubicBezTo>
                        <a:pt x="6653" y="832"/>
                        <a:pt x="6653" y="832"/>
                        <a:pt x="6653" y="832"/>
                      </a:cubicBezTo>
                      <a:cubicBezTo>
                        <a:pt x="6653" y="832"/>
                        <a:pt x="6653" y="832"/>
                        <a:pt x="6653" y="832"/>
                      </a:cubicBezTo>
                      <a:cubicBezTo>
                        <a:pt x="6653" y="832"/>
                        <a:pt x="6653" y="832"/>
                        <a:pt x="6653" y="832"/>
                      </a:cubicBezTo>
                      <a:cubicBezTo>
                        <a:pt x="6653" y="832"/>
                        <a:pt x="6653" y="554"/>
                        <a:pt x="6653" y="277"/>
                      </a:cubicBezTo>
                      <a:cubicBezTo>
                        <a:pt x="6653" y="277"/>
                        <a:pt x="6653" y="277"/>
                        <a:pt x="6653" y="277"/>
                      </a:cubicBezTo>
                      <a:cubicBezTo>
                        <a:pt x="6653" y="277"/>
                        <a:pt x="6653" y="277"/>
                        <a:pt x="6653" y="277"/>
                      </a:cubicBezTo>
                      <a:cubicBezTo>
                        <a:pt x="6653" y="277"/>
                        <a:pt x="6653" y="277"/>
                        <a:pt x="6653" y="277"/>
                      </a:cubicBezTo>
                      <a:cubicBezTo>
                        <a:pt x="6653" y="277"/>
                        <a:pt x="6653" y="277"/>
                        <a:pt x="6653" y="277"/>
                      </a:cubicBezTo>
                      <a:cubicBezTo>
                        <a:pt x="6653" y="277"/>
                        <a:pt x="6653" y="277"/>
                        <a:pt x="6653" y="277"/>
                      </a:cubicBezTo>
                      <a:cubicBezTo>
                        <a:pt x="6653" y="277"/>
                        <a:pt x="6653" y="277"/>
                        <a:pt x="6653" y="277"/>
                      </a:cubicBezTo>
                      <a:cubicBezTo>
                        <a:pt x="6653" y="277"/>
                        <a:pt x="6653" y="277"/>
                        <a:pt x="6653" y="277"/>
                      </a:cubicBezTo>
                      <a:cubicBezTo>
                        <a:pt x="6653" y="277"/>
                        <a:pt x="6653" y="277"/>
                        <a:pt x="6653" y="0"/>
                      </a:cubicBezTo>
                      <a:cubicBezTo>
                        <a:pt x="6653" y="0"/>
                        <a:pt x="6653" y="0"/>
                        <a:pt x="6653" y="0"/>
                      </a:cubicBezTo>
                      <a:cubicBezTo>
                        <a:pt x="6653" y="0"/>
                        <a:pt x="6653" y="0"/>
                        <a:pt x="6653" y="0"/>
                      </a:cubicBezTo>
                      <a:cubicBezTo>
                        <a:pt x="6653" y="0"/>
                        <a:pt x="6653" y="0"/>
                        <a:pt x="6653" y="0"/>
                      </a:cubicBezTo>
                      <a:cubicBezTo>
                        <a:pt x="6653" y="0"/>
                        <a:pt x="6653" y="0"/>
                        <a:pt x="6653" y="0"/>
                      </a:cubicBezTo>
                      <a:cubicBezTo>
                        <a:pt x="6653" y="0"/>
                        <a:pt x="6653" y="0"/>
                        <a:pt x="6653" y="0"/>
                      </a:cubicBezTo>
                      <a:cubicBezTo>
                        <a:pt x="6653" y="0"/>
                        <a:pt x="6653" y="0"/>
                        <a:pt x="6653" y="0"/>
                      </a:cubicBezTo>
                      <a:cubicBezTo>
                        <a:pt x="6653" y="0"/>
                        <a:pt x="6653" y="0"/>
                        <a:pt x="6653" y="0"/>
                      </a:cubicBezTo>
                      <a:cubicBezTo>
                        <a:pt x="6653" y="0"/>
                        <a:pt x="6653" y="0"/>
                        <a:pt x="6653" y="0"/>
                      </a:cubicBezTo>
                      <a:cubicBezTo>
                        <a:pt x="6653" y="0"/>
                        <a:pt x="6653" y="0"/>
                        <a:pt x="6653" y="0"/>
                      </a:cubicBezTo>
                      <a:cubicBezTo>
                        <a:pt x="6653" y="0"/>
                        <a:pt x="6653" y="0"/>
                        <a:pt x="6653" y="0"/>
                      </a:cubicBezTo>
                      <a:cubicBezTo>
                        <a:pt x="6653" y="0"/>
                        <a:pt x="6653" y="0"/>
                        <a:pt x="6653" y="0"/>
                      </a:cubicBezTo>
                      <a:cubicBezTo>
                        <a:pt x="6653" y="0"/>
                        <a:pt x="6653" y="0"/>
                        <a:pt x="6931" y="0"/>
                      </a:cubicBezTo>
                      <a:cubicBezTo>
                        <a:pt x="6931" y="0"/>
                        <a:pt x="6931" y="0"/>
                        <a:pt x="6931" y="0"/>
                      </a:cubicBezTo>
                      <a:cubicBezTo>
                        <a:pt x="6931" y="0"/>
                        <a:pt x="6931" y="0"/>
                        <a:pt x="7208" y="0"/>
                      </a:cubicBezTo>
                      <a:cubicBezTo>
                        <a:pt x="7208" y="0"/>
                        <a:pt x="7208" y="0"/>
                        <a:pt x="7208" y="0"/>
                      </a:cubicBezTo>
                      <a:cubicBezTo>
                        <a:pt x="7208" y="0"/>
                        <a:pt x="7208" y="0"/>
                        <a:pt x="7208" y="0"/>
                      </a:cubicBezTo>
                      <a:cubicBezTo>
                        <a:pt x="7208" y="0"/>
                        <a:pt x="7208" y="0"/>
                        <a:pt x="7208" y="0"/>
                      </a:cubicBezTo>
                      <a:cubicBezTo>
                        <a:pt x="7208" y="0"/>
                        <a:pt x="7208" y="0"/>
                        <a:pt x="7208" y="277"/>
                      </a:cubicBezTo>
                      <a:cubicBezTo>
                        <a:pt x="7208" y="277"/>
                        <a:pt x="7208" y="554"/>
                        <a:pt x="7208" y="832"/>
                      </a:cubicBezTo>
                      <a:cubicBezTo>
                        <a:pt x="7208" y="832"/>
                        <a:pt x="7208" y="832"/>
                        <a:pt x="7208" y="832"/>
                      </a:cubicBezTo>
                      <a:cubicBezTo>
                        <a:pt x="7208" y="832"/>
                        <a:pt x="7208" y="832"/>
                        <a:pt x="7208" y="832"/>
                      </a:cubicBezTo>
                      <a:cubicBezTo>
                        <a:pt x="7208" y="832"/>
                        <a:pt x="7208" y="832"/>
                        <a:pt x="7208" y="1109"/>
                      </a:cubicBezTo>
                      <a:cubicBezTo>
                        <a:pt x="7208" y="1109"/>
                        <a:pt x="7208" y="1109"/>
                        <a:pt x="7208" y="1109"/>
                      </a:cubicBezTo>
                      <a:cubicBezTo>
                        <a:pt x="7208" y="1109"/>
                        <a:pt x="7208" y="1109"/>
                        <a:pt x="7208" y="1109"/>
                      </a:cubicBezTo>
                      <a:cubicBezTo>
                        <a:pt x="7208" y="1109"/>
                        <a:pt x="7208" y="1109"/>
                        <a:pt x="7208" y="1109"/>
                      </a:cubicBezTo>
                      <a:cubicBezTo>
                        <a:pt x="7208" y="1109"/>
                        <a:pt x="7208" y="1109"/>
                        <a:pt x="7208" y="1109"/>
                      </a:cubicBezTo>
                      <a:cubicBezTo>
                        <a:pt x="7208" y="1109"/>
                        <a:pt x="7208" y="1109"/>
                        <a:pt x="7208" y="1109"/>
                      </a:cubicBezTo>
                      <a:cubicBezTo>
                        <a:pt x="7208" y="1109"/>
                        <a:pt x="7208" y="1109"/>
                        <a:pt x="7208" y="1109"/>
                      </a:cubicBezTo>
                      <a:cubicBezTo>
                        <a:pt x="7208" y="1109"/>
                        <a:pt x="7208" y="1109"/>
                        <a:pt x="7208" y="1109"/>
                      </a:cubicBezTo>
                      <a:cubicBezTo>
                        <a:pt x="7208" y="1109"/>
                        <a:pt x="7208" y="1109"/>
                        <a:pt x="7208" y="1109"/>
                      </a:cubicBezTo>
                      <a:cubicBezTo>
                        <a:pt x="7208" y="1109"/>
                        <a:pt x="7208" y="1109"/>
                        <a:pt x="7208" y="1109"/>
                      </a:cubicBezTo>
                      <a:cubicBezTo>
                        <a:pt x="7208" y="1109"/>
                        <a:pt x="7208" y="1109"/>
                        <a:pt x="7208" y="1386"/>
                      </a:cubicBezTo>
                      <a:cubicBezTo>
                        <a:pt x="7208" y="1386"/>
                        <a:pt x="7208" y="1386"/>
                        <a:pt x="7208" y="1386"/>
                      </a:cubicBezTo>
                      <a:cubicBezTo>
                        <a:pt x="7208" y="1386"/>
                        <a:pt x="7208" y="1386"/>
                        <a:pt x="7208" y="1386"/>
                      </a:cubicBezTo>
                      <a:cubicBezTo>
                        <a:pt x="7208" y="1386"/>
                        <a:pt x="7208" y="1386"/>
                        <a:pt x="7208" y="1386"/>
                      </a:cubicBezTo>
                      <a:cubicBezTo>
                        <a:pt x="7208" y="1386"/>
                        <a:pt x="7208" y="1386"/>
                        <a:pt x="7208" y="1386"/>
                      </a:cubicBezTo>
                      <a:cubicBezTo>
                        <a:pt x="7208" y="1386"/>
                        <a:pt x="7208" y="1386"/>
                        <a:pt x="7208" y="1386"/>
                      </a:cubicBezTo>
                      <a:cubicBezTo>
                        <a:pt x="7208" y="1386"/>
                        <a:pt x="7208" y="1386"/>
                        <a:pt x="7208" y="1386"/>
                      </a:cubicBezTo>
                      <a:cubicBezTo>
                        <a:pt x="7208" y="1386"/>
                        <a:pt x="7208" y="1386"/>
                        <a:pt x="7208" y="1386"/>
                      </a:cubicBezTo>
                      <a:cubicBezTo>
                        <a:pt x="7208" y="1386"/>
                        <a:pt x="7208" y="1386"/>
                        <a:pt x="7208" y="1663"/>
                      </a:cubicBezTo>
                      <a:cubicBezTo>
                        <a:pt x="7208" y="1663"/>
                        <a:pt x="7208" y="2217"/>
                        <a:pt x="7208" y="2217"/>
                      </a:cubicBezTo>
                      <a:cubicBezTo>
                        <a:pt x="7208" y="2217"/>
                        <a:pt x="7208" y="2771"/>
                        <a:pt x="7208" y="3049"/>
                      </a:cubicBezTo>
                      <a:cubicBezTo>
                        <a:pt x="7208" y="3049"/>
                        <a:pt x="7208" y="3603"/>
                        <a:pt x="7208" y="3880"/>
                      </a:cubicBezTo>
                      <a:cubicBezTo>
                        <a:pt x="7208" y="3880"/>
                        <a:pt x="7208" y="3880"/>
                        <a:pt x="7208" y="3880"/>
                      </a:cubicBezTo>
                      <a:cubicBezTo>
                        <a:pt x="7208" y="3880"/>
                        <a:pt x="7208" y="4157"/>
                        <a:pt x="7208" y="4434"/>
                      </a:cubicBezTo>
                      <a:cubicBezTo>
                        <a:pt x="7208" y="4988"/>
                        <a:pt x="7208" y="5265"/>
                        <a:pt x="7208" y="5820"/>
                      </a:cubicBezTo>
                      <a:cubicBezTo>
                        <a:pt x="7208" y="5820"/>
                        <a:pt x="7208" y="5820"/>
                        <a:pt x="7208" y="582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430" name="Freeform 1429">
                  <a:extLst>
                    <a:ext uri="{FF2B5EF4-FFF2-40B4-BE49-F238E27FC236}">
                      <a16:creationId xmlns:a16="http://schemas.microsoft.com/office/drawing/2014/main" id="{703D0B22-7E67-DF22-EFED-FAE588188954}"/>
                    </a:ext>
                  </a:extLst>
                </p:cNvPr>
                <p:cNvSpPr/>
                <p:nvPr/>
              </p:nvSpPr>
              <p:spPr>
                <a:xfrm>
                  <a:off x="9426691" y="3915072"/>
                  <a:ext cx="2772" cy="2771"/>
                </a:xfrm>
                <a:custGeom>
                  <a:avLst/>
                  <a:gdLst>
                    <a:gd name="connsiteX0" fmla="*/ 0 w 2772"/>
                    <a:gd name="connsiteY0" fmla="*/ 0 h 2771"/>
                    <a:gd name="connsiteX1" fmla="*/ 0 w 2772"/>
                    <a:gd name="connsiteY1" fmla="*/ 0 h 2771"/>
                    <a:gd name="connsiteX2" fmla="*/ 0 w 2772"/>
                    <a:gd name="connsiteY2" fmla="*/ 0 h 2771"/>
                    <a:gd name="connsiteX3" fmla="*/ 0 w 2772"/>
                    <a:gd name="connsiteY3" fmla="*/ 0 h 2771"/>
                    <a:gd name="connsiteX4" fmla="*/ 0 w 2772"/>
                    <a:gd name="connsiteY4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772" h="277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431" name="Freeform 1430">
                  <a:extLst>
                    <a:ext uri="{FF2B5EF4-FFF2-40B4-BE49-F238E27FC236}">
                      <a16:creationId xmlns:a16="http://schemas.microsoft.com/office/drawing/2014/main" id="{E2577B19-DE51-C378-950D-F6D833771FBD}"/>
                    </a:ext>
                  </a:extLst>
                </p:cNvPr>
                <p:cNvSpPr/>
                <p:nvPr/>
              </p:nvSpPr>
              <p:spPr>
                <a:xfrm>
                  <a:off x="9417265" y="3928651"/>
                  <a:ext cx="2772" cy="2771"/>
                </a:xfrm>
                <a:custGeom>
                  <a:avLst/>
                  <a:gdLst>
                    <a:gd name="connsiteX0" fmla="*/ 0 w 2772"/>
                    <a:gd name="connsiteY0" fmla="*/ 0 h 2771"/>
                    <a:gd name="connsiteX1" fmla="*/ 0 w 2772"/>
                    <a:gd name="connsiteY1" fmla="*/ 0 h 2771"/>
                    <a:gd name="connsiteX2" fmla="*/ 0 w 2772"/>
                    <a:gd name="connsiteY2" fmla="*/ 0 h 2771"/>
                    <a:gd name="connsiteX3" fmla="*/ 0 w 2772"/>
                    <a:gd name="connsiteY3" fmla="*/ 0 h 2771"/>
                    <a:gd name="connsiteX4" fmla="*/ 0 w 2772"/>
                    <a:gd name="connsiteY4" fmla="*/ 0 h 2771"/>
                    <a:gd name="connsiteX5" fmla="*/ 0 w 2772"/>
                    <a:gd name="connsiteY5" fmla="*/ 0 h 2771"/>
                    <a:gd name="connsiteX6" fmla="*/ 0 w 2772"/>
                    <a:gd name="connsiteY6" fmla="*/ 0 h 2771"/>
                    <a:gd name="connsiteX7" fmla="*/ 0 w 2772"/>
                    <a:gd name="connsiteY7" fmla="*/ 0 h 2771"/>
                    <a:gd name="connsiteX8" fmla="*/ 0 w 2772"/>
                    <a:gd name="connsiteY8" fmla="*/ 0 h 2771"/>
                    <a:gd name="connsiteX9" fmla="*/ 0 w 2772"/>
                    <a:gd name="connsiteY9" fmla="*/ 0 h 2771"/>
                    <a:gd name="connsiteX10" fmla="*/ 0 w 2772"/>
                    <a:gd name="connsiteY10" fmla="*/ 0 h 2771"/>
                    <a:gd name="connsiteX11" fmla="*/ 0 w 2772"/>
                    <a:gd name="connsiteY11" fmla="*/ 0 h 2771"/>
                    <a:gd name="connsiteX12" fmla="*/ 0 w 2772"/>
                    <a:gd name="connsiteY12" fmla="*/ 0 h 2771"/>
                    <a:gd name="connsiteX13" fmla="*/ 0 w 2772"/>
                    <a:gd name="connsiteY13" fmla="*/ 0 h 2771"/>
                    <a:gd name="connsiteX14" fmla="*/ 0 w 2772"/>
                    <a:gd name="connsiteY14" fmla="*/ 0 h 2771"/>
                    <a:gd name="connsiteX15" fmla="*/ 0 w 2772"/>
                    <a:gd name="connsiteY15" fmla="*/ 0 h 2771"/>
                    <a:gd name="connsiteX16" fmla="*/ 0 w 2772"/>
                    <a:gd name="connsiteY16" fmla="*/ 0 h 2771"/>
                    <a:gd name="connsiteX17" fmla="*/ 0 w 2772"/>
                    <a:gd name="connsiteY17" fmla="*/ 0 h 2771"/>
                    <a:gd name="connsiteX18" fmla="*/ 0 w 2772"/>
                    <a:gd name="connsiteY18" fmla="*/ 0 h 2771"/>
                    <a:gd name="connsiteX19" fmla="*/ 0 w 2772"/>
                    <a:gd name="connsiteY19" fmla="*/ 0 h 2771"/>
                    <a:gd name="connsiteX20" fmla="*/ 0 w 2772"/>
                    <a:gd name="connsiteY20" fmla="*/ 0 h 2771"/>
                    <a:gd name="connsiteX21" fmla="*/ 0 w 2772"/>
                    <a:gd name="connsiteY21" fmla="*/ 0 h 2771"/>
                    <a:gd name="connsiteX22" fmla="*/ 0 w 2772"/>
                    <a:gd name="connsiteY22" fmla="*/ 0 h 2771"/>
                    <a:gd name="connsiteX23" fmla="*/ 0 w 2772"/>
                    <a:gd name="connsiteY23" fmla="*/ 0 h 2771"/>
                    <a:gd name="connsiteX24" fmla="*/ 0 w 2772"/>
                    <a:gd name="connsiteY24" fmla="*/ 0 h 2771"/>
                    <a:gd name="connsiteX25" fmla="*/ 0 w 2772"/>
                    <a:gd name="connsiteY25" fmla="*/ 0 h 2771"/>
                    <a:gd name="connsiteX26" fmla="*/ 0 w 2772"/>
                    <a:gd name="connsiteY26" fmla="*/ 0 h 2771"/>
                    <a:gd name="connsiteX27" fmla="*/ 0 w 2772"/>
                    <a:gd name="connsiteY27" fmla="*/ 0 h 2771"/>
                    <a:gd name="connsiteX28" fmla="*/ 0 w 2772"/>
                    <a:gd name="connsiteY28" fmla="*/ 0 h 2771"/>
                    <a:gd name="connsiteX29" fmla="*/ 0 w 2772"/>
                    <a:gd name="connsiteY29" fmla="*/ 0 h 2771"/>
                    <a:gd name="connsiteX30" fmla="*/ 0 w 2772"/>
                    <a:gd name="connsiteY30" fmla="*/ 0 h 2771"/>
                    <a:gd name="connsiteX31" fmla="*/ 0 w 2772"/>
                    <a:gd name="connsiteY31" fmla="*/ 0 h 2771"/>
                    <a:gd name="connsiteX32" fmla="*/ 0 w 2772"/>
                    <a:gd name="connsiteY32" fmla="*/ 0 h 2771"/>
                    <a:gd name="connsiteX33" fmla="*/ 0 w 2772"/>
                    <a:gd name="connsiteY33" fmla="*/ 0 h 2771"/>
                    <a:gd name="connsiteX34" fmla="*/ 0 w 2772"/>
                    <a:gd name="connsiteY34" fmla="*/ 0 h 2771"/>
                    <a:gd name="connsiteX35" fmla="*/ 0 w 2772"/>
                    <a:gd name="connsiteY35" fmla="*/ 0 h 2771"/>
                    <a:gd name="connsiteX36" fmla="*/ 0 w 2772"/>
                    <a:gd name="connsiteY36" fmla="*/ 0 h 2771"/>
                    <a:gd name="connsiteX37" fmla="*/ 0 w 2772"/>
                    <a:gd name="connsiteY37" fmla="*/ 0 h 2771"/>
                    <a:gd name="connsiteX38" fmla="*/ 0 w 2772"/>
                    <a:gd name="connsiteY38" fmla="*/ 0 h 2771"/>
                    <a:gd name="connsiteX39" fmla="*/ 0 w 2772"/>
                    <a:gd name="connsiteY39" fmla="*/ 0 h 2771"/>
                    <a:gd name="connsiteX40" fmla="*/ 0 w 2772"/>
                    <a:gd name="connsiteY40" fmla="*/ 0 h 2771"/>
                    <a:gd name="connsiteX41" fmla="*/ 0 w 2772"/>
                    <a:gd name="connsiteY41" fmla="*/ 0 h 2771"/>
                    <a:gd name="connsiteX42" fmla="*/ 0 w 2772"/>
                    <a:gd name="connsiteY42" fmla="*/ 0 h 2771"/>
                    <a:gd name="connsiteX43" fmla="*/ 0 w 2772"/>
                    <a:gd name="connsiteY43" fmla="*/ 0 h 2771"/>
                    <a:gd name="connsiteX44" fmla="*/ 0 w 2772"/>
                    <a:gd name="connsiteY44" fmla="*/ 0 h 2771"/>
                    <a:gd name="connsiteX45" fmla="*/ 0 w 2772"/>
                    <a:gd name="connsiteY45" fmla="*/ 0 h 2771"/>
                    <a:gd name="connsiteX46" fmla="*/ 0 w 2772"/>
                    <a:gd name="connsiteY46" fmla="*/ 0 h 2771"/>
                    <a:gd name="connsiteX47" fmla="*/ 0 w 2772"/>
                    <a:gd name="connsiteY47" fmla="*/ 0 h 2771"/>
                    <a:gd name="connsiteX48" fmla="*/ 0 w 2772"/>
                    <a:gd name="connsiteY48" fmla="*/ 0 h 2771"/>
                    <a:gd name="connsiteX49" fmla="*/ 0 w 2772"/>
                    <a:gd name="connsiteY49" fmla="*/ 0 h 2771"/>
                    <a:gd name="connsiteX50" fmla="*/ 0 w 2772"/>
                    <a:gd name="connsiteY50" fmla="*/ 0 h 2771"/>
                    <a:gd name="connsiteX51" fmla="*/ 0 w 2772"/>
                    <a:gd name="connsiteY51" fmla="*/ 0 h 2771"/>
                    <a:gd name="connsiteX52" fmla="*/ 0 w 2772"/>
                    <a:gd name="connsiteY52" fmla="*/ 0 h 2771"/>
                    <a:gd name="connsiteX53" fmla="*/ 0 w 2772"/>
                    <a:gd name="connsiteY53" fmla="*/ 0 h 2771"/>
                    <a:gd name="connsiteX54" fmla="*/ 0 w 2772"/>
                    <a:gd name="connsiteY54" fmla="*/ 0 h 2771"/>
                    <a:gd name="connsiteX55" fmla="*/ 0 w 2772"/>
                    <a:gd name="connsiteY55" fmla="*/ 0 h 2771"/>
                    <a:gd name="connsiteX56" fmla="*/ 0 w 2772"/>
                    <a:gd name="connsiteY56" fmla="*/ 0 h 2771"/>
                    <a:gd name="connsiteX57" fmla="*/ 0 w 2772"/>
                    <a:gd name="connsiteY57" fmla="*/ 0 h 2771"/>
                    <a:gd name="connsiteX58" fmla="*/ 0 w 2772"/>
                    <a:gd name="connsiteY58" fmla="*/ 0 h 2771"/>
                    <a:gd name="connsiteX59" fmla="*/ 0 w 2772"/>
                    <a:gd name="connsiteY59" fmla="*/ 0 h 2771"/>
                    <a:gd name="connsiteX60" fmla="*/ 0 w 2772"/>
                    <a:gd name="connsiteY60" fmla="*/ 0 h 2771"/>
                    <a:gd name="connsiteX61" fmla="*/ 0 w 2772"/>
                    <a:gd name="connsiteY61" fmla="*/ 0 h 2771"/>
                    <a:gd name="connsiteX62" fmla="*/ 0 w 2772"/>
                    <a:gd name="connsiteY62" fmla="*/ 0 h 2771"/>
                    <a:gd name="connsiteX63" fmla="*/ 0 w 2772"/>
                    <a:gd name="connsiteY63" fmla="*/ 0 h 2771"/>
                    <a:gd name="connsiteX64" fmla="*/ 0 w 2772"/>
                    <a:gd name="connsiteY64" fmla="*/ 0 h 2771"/>
                    <a:gd name="connsiteX65" fmla="*/ 0 w 2772"/>
                    <a:gd name="connsiteY65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</a:cxnLst>
                  <a:rect l="l" t="t" r="r" b="b"/>
                  <a:pathLst>
                    <a:path w="2772" h="277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432" name="Freeform 1431">
                  <a:extLst>
                    <a:ext uri="{FF2B5EF4-FFF2-40B4-BE49-F238E27FC236}">
                      <a16:creationId xmlns:a16="http://schemas.microsoft.com/office/drawing/2014/main" id="{FE071ED4-4E93-5C26-0A00-421F65A55658}"/>
                    </a:ext>
                  </a:extLst>
                </p:cNvPr>
                <p:cNvSpPr/>
                <p:nvPr/>
              </p:nvSpPr>
              <p:spPr>
                <a:xfrm>
                  <a:off x="9420315" y="3927542"/>
                  <a:ext cx="2772" cy="277"/>
                </a:xfrm>
                <a:custGeom>
                  <a:avLst/>
                  <a:gdLst>
                    <a:gd name="connsiteX0" fmla="*/ 0 w 2772"/>
                    <a:gd name="connsiteY0" fmla="*/ 0 h 277"/>
                    <a:gd name="connsiteX1" fmla="*/ 0 w 2772"/>
                    <a:gd name="connsiteY1" fmla="*/ 0 h 277"/>
                    <a:gd name="connsiteX2" fmla="*/ 0 w 2772"/>
                    <a:gd name="connsiteY2" fmla="*/ 0 h 277"/>
                    <a:gd name="connsiteX3" fmla="*/ 0 w 2772"/>
                    <a:gd name="connsiteY3" fmla="*/ 0 h 277"/>
                    <a:gd name="connsiteX4" fmla="*/ 0 w 2772"/>
                    <a:gd name="connsiteY4" fmla="*/ 0 h 277"/>
                    <a:gd name="connsiteX5" fmla="*/ 0 w 2772"/>
                    <a:gd name="connsiteY5" fmla="*/ 0 h 277"/>
                    <a:gd name="connsiteX6" fmla="*/ 0 w 2772"/>
                    <a:gd name="connsiteY6" fmla="*/ 0 h 277"/>
                    <a:gd name="connsiteX7" fmla="*/ 0 w 2772"/>
                    <a:gd name="connsiteY7" fmla="*/ 0 h 277"/>
                    <a:gd name="connsiteX8" fmla="*/ 0 w 2772"/>
                    <a:gd name="connsiteY8" fmla="*/ 0 h 277"/>
                    <a:gd name="connsiteX9" fmla="*/ 0 w 2772"/>
                    <a:gd name="connsiteY9" fmla="*/ 0 h 277"/>
                    <a:gd name="connsiteX10" fmla="*/ 0 w 2772"/>
                    <a:gd name="connsiteY10" fmla="*/ 0 h 277"/>
                    <a:gd name="connsiteX11" fmla="*/ 0 w 2772"/>
                    <a:gd name="connsiteY11" fmla="*/ 0 h 277"/>
                    <a:gd name="connsiteX12" fmla="*/ 0 w 2772"/>
                    <a:gd name="connsiteY12" fmla="*/ 0 h 277"/>
                    <a:gd name="connsiteX13" fmla="*/ 0 w 2772"/>
                    <a:gd name="connsiteY13" fmla="*/ 0 h 277"/>
                    <a:gd name="connsiteX14" fmla="*/ 0 w 2772"/>
                    <a:gd name="connsiteY14" fmla="*/ 0 h 277"/>
                    <a:gd name="connsiteX15" fmla="*/ 0 w 2772"/>
                    <a:gd name="connsiteY15" fmla="*/ 0 h 277"/>
                    <a:gd name="connsiteX16" fmla="*/ 0 w 2772"/>
                    <a:gd name="connsiteY16" fmla="*/ 0 h 277"/>
                    <a:gd name="connsiteX17" fmla="*/ 0 w 2772"/>
                    <a:gd name="connsiteY17" fmla="*/ 0 h 277"/>
                    <a:gd name="connsiteX18" fmla="*/ 0 w 2772"/>
                    <a:gd name="connsiteY18" fmla="*/ 0 h 277"/>
                    <a:gd name="connsiteX19" fmla="*/ 0 w 2772"/>
                    <a:gd name="connsiteY19" fmla="*/ 0 h 277"/>
                    <a:gd name="connsiteX20" fmla="*/ 0 w 2772"/>
                    <a:gd name="connsiteY20" fmla="*/ 0 h 277"/>
                    <a:gd name="connsiteX21" fmla="*/ 0 w 2772"/>
                    <a:gd name="connsiteY21" fmla="*/ 0 h 277"/>
                    <a:gd name="connsiteX22" fmla="*/ 0 w 2772"/>
                    <a:gd name="connsiteY22" fmla="*/ 0 h 277"/>
                    <a:gd name="connsiteX23" fmla="*/ 0 w 2772"/>
                    <a:gd name="connsiteY23" fmla="*/ 0 h 277"/>
                    <a:gd name="connsiteX24" fmla="*/ 0 w 2772"/>
                    <a:gd name="connsiteY24" fmla="*/ 0 h 277"/>
                    <a:gd name="connsiteX25" fmla="*/ 0 w 2772"/>
                    <a:gd name="connsiteY25" fmla="*/ 0 h 277"/>
                    <a:gd name="connsiteX26" fmla="*/ 0 w 2772"/>
                    <a:gd name="connsiteY26" fmla="*/ 0 h 277"/>
                    <a:gd name="connsiteX27" fmla="*/ 0 w 2772"/>
                    <a:gd name="connsiteY27" fmla="*/ 0 h 277"/>
                    <a:gd name="connsiteX28" fmla="*/ 0 w 2772"/>
                    <a:gd name="connsiteY28" fmla="*/ 0 h 277"/>
                    <a:gd name="connsiteX29" fmla="*/ 0 w 2772"/>
                    <a:gd name="connsiteY29" fmla="*/ 0 h 277"/>
                    <a:gd name="connsiteX30" fmla="*/ 0 w 2772"/>
                    <a:gd name="connsiteY30" fmla="*/ 0 h 277"/>
                    <a:gd name="connsiteX31" fmla="*/ 0 w 2772"/>
                    <a:gd name="connsiteY31" fmla="*/ 0 h 277"/>
                    <a:gd name="connsiteX32" fmla="*/ 0 w 2772"/>
                    <a:gd name="connsiteY32" fmla="*/ 0 h 277"/>
                    <a:gd name="connsiteX33" fmla="*/ 0 w 2772"/>
                    <a:gd name="connsiteY33" fmla="*/ 0 h 277"/>
                    <a:gd name="connsiteX34" fmla="*/ 0 w 2772"/>
                    <a:gd name="connsiteY34" fmla="*/ 0 h 277"/>
                    <a:gd name="connsiteX35" fmla="*/ 0 w 2772"/>
                    <a:gd name="connsiteY35" fmla="*/ 0 h 277"/>
                    <a:gd name="connsiteX36" fmla="*/ 0 w 2772"/>
                    <a:gd name="connsiteY36" fmla="*/ 0 h 277"/>
                    <a:gd name="connsiteX37" fmla="*/ 0 w 2772"/>
                    <a:gd name="connsiteY37" fmla="*/ 0 h 277"/>
                    <a:gd name="connsiteX38" fmla="*/ 0 w 2772"/>
                    <a:gd name="connsiteY38" fmla="*/ 277 h 277"/>
                    <a:gd name="connsiteX39" fmla="*/ 0 w 2772"/>
                    <a:gd name="connsiteY39" fmla="*/ 277 h 277"/>
                    <a:gd name="connsiteX40" fmla="*/ 0 w 2772"/>
                    <a:gd name="connsiteY40" fmla="*/ 277 h 277"/>
                    <a:gd name="connsiteX41" fmla="*/ 0 w 2772"/>
                    <a:gd name="connsiteY41" fmla="*/ 277 h 277"/>
                    <a:gd name="connsiteX42" fmla="*/ 0 w 2772"/>
                    <a:gd name="connsiteY42" fmla="*/ 277 h 277"/>
                    <a:gd name="connsiteX43" fmla="*/ 0 w 2772"/>
                    <a:gd name="connsiteY43" fmla="*/ 277 h 277"/>
                    <a:gd name="connsiteX44" fmla="*/ 0 w 2772"/>
                    <a:gd name="connsiteY44" fmla="*/ 277 h 277"/>
                    <a:gd name="connsiteX45" fmla="*/ 0 w 2772"/>
                    <a:gd name="connsiteY45" fmla="*/ 277 h 277"/>
                    <a:gd name="connsiteX46" fmla="*/ 0 w 2772"/>
                    <a:gd name="connsiteY46" fmla="*/ 277 h 277"/>
                    <a:gd name="connsiteX47" fmla="*/ 0 w 2772"/>
                    <a:gd name="connsiteY47" fmla="*/ 277 h 277"/>
                    <a:gd name="connsiteX48" fmla="*/ 0 w 2772"/>
                    <a:gd name="connsiteY48" fmla="*/ 277 h 2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</a:cxnLst>
                  <a:rect l="l" t="t" r="r" b="b"/>
                  <a:pathLst>
                    <a:path w="2772" h="277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0" y="0"/>
                      </a:ln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433" name="Freeform 1432">
                  <a:extLst>
                    <a:ext uri="{FF2B5EF4-FFF2-40B4-BE49-F238E27FC236}">
                      <a16:creationId xmlns:a16="http://schemas.microsoft.com/office/drawing/2014/main" id="{B9EF97D4-4973-A15B-115A-D7136962D8E8}"/>
                    </a:ext>
                  </a:extLst>
                </p:cNvPr>
                <p:cNvSpPr/>
                <p:nvPr/>
              </p:nvSpPr>
              <p:spPr>
                <a:xfrm>
                  <a:off x="9417265" y="3928651"/>
                  <a:ext cx="2772" cy="2771"/>
                </a:xfrm>
                <a:custGeom>
                  <a:avLst/>
                  <a:gdLst>
                    <a:gd name="connsiteX0" fmla="*/ 0 w 2772"/>
                    <a:gd name="connsiteY0" fmla="*/ 0 h 2771"/>
                    <a:gd name="connsiteX1" fmla="*/ 0 w 2772"/>
                    <a:gd name="connsiteY1" fmla="*/ 0 h 2771"/>
                    <a:gd name="connsiteX2" fmla="*/ 0 w 2772"/>
                    <a:gd name="connsiteY2" fmla="*/ 0 h 2771"/>
                    <a:gd name="connsiteX3" fmla="*/ 0 w 2772"/>
                    <a:gd name="connsiteY3" fmla="*/ 0 h 2771"/>
                    <a:gd name="connsiteX4" fmla="*/ 0 w 2772"/>
                    <a:gd name="connsiteY4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772" h="277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434" name="Freeform 1433">
                  <a:extLst>
                    <a:ext uri="{FF2B5EF4-FFF2-40B4-BE49-F238E27FC236}">
                      <a16:creationId xmlns:a16="http://schemas.microsoft.com/office/drawing/2014/main" id="{478F0BC5-F948-B882-B352-B9B1A588A02C}"/>
                    </a:ext>
                  </a:extLst>
                </p:cNvPr>
                <p:cNvSpPr/>
                <p:nvPr/>
              </p:nvSpPr>
              <p:spPr>
                <a:xfrm>
                  <a:off x="9421146" y="3926711"/>
                  <a:ext cx="2772" cy="2771"/>
                </a:xfrm>
                <a:custGeom>
                  <a:avLst/>
                  <a:gdLst>
                    <a:gd name="connsiteX0" fmla="*/ 0 w 2772"/>
                    <a:gd name="connsiteY0" fmla="*/ 0 h 2771"/>
                    <a:gd name="connsiteX1" fmla="*/ 0 w 2772"/>
                    <a:gd name="connsiteY1" fmla="*/ 0 h 2771"/>
                    <a:gd name="connsiteX2" fmla="*/ 0 w 2772"/>
                    <a:gd name="connsiteY2" fmla="*/ 0 h 2771"/>
                    <a:gd name="connsiteX3" fmla="*/ 0 w 2772"/>
                    <a:gd name="connsiteY3" fmla="*/ 0 h 2771"/>
                    <a:gd name="connsiteX4" fmla="*/ 0 w 2772"/>
                    <a:gd name="connsiteY4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772" h="277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435" name="Freeform 1434">
                  <a:extLst>
                    <a:ext uri="{FF2B5EF4-FFF2-40B4-BE49-F238E27FC236}">
                      <a16:creationId xmlns:a16="http://schemas.microsoft.com/office/drawing/2014/main" id="{0C23E306-F437-4D89-E1B0-680A8741B662}"/>
                    </a:ext>
                  </a:extLst>
                </p:cNvPr>
                <p:cNvSpPr/>
                <p:nvPr/>
              </p:nvSpPr>
              <p:spPr>
                <a:xfrm>
                  <a:off x="9413107" y="3926988"/>
                  <a:ext cx="2772" cy="2771"/>
                </a:xfrm>
                <a:custGeom>
                  <a:avLst/>
                  <a:gdLst>
                    <a:gd name="connsiteX0" fmla="*/ 0 w 2772"/>
                    <a:gd name="connsiteY0" fmla="*/ 0 h 2771"/>
                    <a:gd name="connsiteX1" fmla="*/ 0 w 2772"/>
                    <a:gd name="connsiteY1" fmla="*/ 0 h 2771"/>
                    <a:gd name="connsiteX2" fmla="*/ 0 w 2772"/>
                    <a:gd name="connsiteY2" fmla="*/ 0 h 2771"/>
                    <a:gd name="connsiteX3" fmla="*/ 0 w 2772"/>
                    <a:gd name="connsiteY3" fmla="*/ 0 h 2771"/>
                    <a:gd name="connsiteX4" fmla="*/ 0 w 2772"/>
                    <a:gd name="connsiteY4" fmla="*/ 0 h 2771"/>
                    <a:gd name="connsiteX5" fmla="*/ 0 w 2772"/>
                    <a:gd name="connsiteY5" fmla="*/ 0 h 2771"/>
                    <a:gd name="connsiteX6" fmla="*/ 0 w 2772"/>
                    <a:gd name="connsiteY6" fmla="*/ 0 h 2771"/>
                    <a:gd name="connsiteX7" fmla="*/ 0 w 2772"/>
                    <a:gd name="connsiteY7" fmla="*/ 0 h 2771"/>
                    <a:gd name="connsiteX8" fmla="*/ 0 w 2772"/>
                    <a:gd name="connsiteY8" fmla="*/ 0 h 2771"/>
                    <a:gd name="connsiteX9" fmla="*/ 0 w 2772"/>
                    <a:gd name="connsiteY9" fmla="*/ 0 h 2771"/>
                    <a:gd name="connsiteX10" fmla="*/ 0 w 2772"/>
                    <a:gd name="connsiteY10" fmla="*/ 0 h 2771"/>
                    <a:gd name="connsiteX11" fmla="*/ 0 w 2772"/>
                    <a:gd name="connsiteY11" fmla="*/ 0 h 2771"/>
                    <a:gd name="connsiteX12" fmla="*/ 0 w 2772"/>
                    <a:gd name="connsiteY12" fmla="*/ 0 h 2771"/>
                    <a:gd name="connsiteX13" fmla="*/ 0 w 2772"/>
                    <a:gd name="connsiteY13" fmla="*/ 0 h 2771"/>
                    <a:gd name="connsiteX14" fmla="*/ 0 w 2772"/>
                    <a:gd name="connsiteY14" fmla="*/ 0 h 2771"/>
                    <a:gd name="connsiteX15" fmla="*/ 0 w 2772"/>
                    <a:gd name="connsiteY15" fmla="*/ 0 h 2771"/>
                    <a:gd name="connsiteX16" fmla="*/ 0 w 2772"/>
                    <a:gd name="connsiteY16" fmla="*/ 0 h 2771"/>
                    <a:gd name="connsiteX17" fmla="*/ 0 w 2772"/>
                    <a:gd name="connsiteY17" fmla="*/ 0 h 2771"/>
                    <a:gd name="connsiteX18" fmla="*/ 0 w 2772"/>
                    <a:gd name="connsiteY18" fmla="*/ 0 h 2771"/>
                    <a:gd name="connsiteX19" fmla="*/ 0 w 2772"/>
                    <a:gd name="connsiteY19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2772" h="277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436" name="Freeform 1435">
                  <a:extLst>
                    <a:ext uri="{FF2B5EF4-FFF2-40B4-BE49-F238E27FC236}">
                      <a16:creationId xmlns:a16="http://schemas.microsoft.com/office/drawing/2014/main" id="{54BA05B8-A692-1363-9F99-85A417266C8B}"/>
                    </a:ext>
                  </a:extLst>
                </p:cNvPr>
                <p:cNvSpPr/>
                <p:nvPr/>
              </p:nvSpPr>
              <p:spPr>
                <a:xfrm>
                  <a:off x="9410612" y="3924771"/>
                  <a:ext cx="554" cy="277"/>
                </a:xfrm>
                <a:custGeom>
                  <a:avLst/>
                  <a:gdLst>
                    <a:gd name="connsiteX0" fmla="*/ 0 w 554"/>
                    <a:gd name="connsiteY0" fmla="*/ 0 h 277"/>
                    <a:gd name="connsiteX1" fmla="*/ 0 w 554"/>
                    <a:gd name="connsiteY1" fmla="*/ 0 h 277"/>
                    <a:gd name="connsiteX2" fmla="*/ 0 w 554"/>
                    <a:gd name="connsiteY2" fmla="*/ 0 h 277"/>
                    <a:gd name="connsiteX3" fmla="*/ 277 w 554"/>
                    <a:gd name="connsiteY3" fmla="*/ 0 h 277"/>
                    <a:gd name="connsiteX4" fmla="*/ 277 w 554"/>
                    <a:gd name="connsiteY4" fmla="*/ 0 h 277"/>
                    <a:gd name="connsiteX5" fmla="*/ 277 w 554"/>
                    <a:gd name="connsiteY5" fmla="*/ 0 h 277"/>
                    <a:gd name="connsiteX6" fmla="*/ 277 w 554"/>
                    <a:gd name="connsiteY6" fmla="*/ 0 h 277"/>
                    <a:gd name="connsiteX7" fmla="*/ 277 w 554"/>
                    <a:gd name="connsiteY7" fmla="*/ 0 h 277"/>
                    <a:gd name="connsiteX8" fmla="*/ 277 w 554"/>
                    <a:gd name="connsiteY8" fmla="*/ 0 h 277"/>
                    <a:gd name="connsiteX9" fmla="*/ 277 w 554"/>
                    <a:gd name="connsiteY9" fmla="*/ 0 h 277"/>
                    <a:gd name="connsiteX10" fmla="*/ 277 w 554"/>
                    <a:gd name="connsiteY10" fmla="*/ 0 h 277"/>
                    <a:gd name="connsiteX11" fmla="*/ 277 w 554"/>
                    <a:gd name="connsiteY11" fmla="*/ 0 h 277"/>
                    <a:gd name="connsiteX12" fmla="*/ 277 w 554"/>
                    <a:gd name="connsiteY12" fmla="*/ 0 h 277"/>
                    <a:gd name="connsiteX13" fmla="*/ 277 w 554"/>
                    <a:gd name="connsiteY13" fmla="*/ 0 h 277"/>
                    <a:gd name="connsiteX14" fmla="*/ 277 w 554"/>
                    <a:gd name="connsiteY14" fmla="*/ 0 h 277"/>
                    <a:gd name="connsiteX15" fmla="*/ 277 w 554"/>
                    <a:gd name="connsiteY15" fmla="*/ 0 h 277"/>
                    <a:gd name="connsiteX16" fmla="*/ 277 w 554"/>
                    <a:gd name="connsiteY16" fmla="*/ 0 h 277"/>
                    <a:gd name="connsiteX17" fmla="*/ 554 w 554"/>
                    <a:gd name="connsiteY17" fmla="*/ 0 h 277"/>
                    <a:gd name="connsiteX18" fmla="*/ 554 w 554"/>
                    <a:gd name="connsiteY18" fmla="*/ 0 h 277"/>
                    <a:gd name="connsiteX19" fmla="*/ 554 w 554"/>
                    <a:gd name="connsiteY19" fmla="*/ 0 h 277"/>
                    <a:gd name="connsiteX20" fmla="*/ 554 w 554"/>
                    <a:gd name="connsiteY20" fmla="*/ 0 h 277"/>
                    <a:gd name="connsiteX21" fmla="*/ 277 w 554"/>
                    <a:gd name="connsiteY21" fmla="*/ 0 h 277"/>
                    <a:gd name="connsiteX22" fmla="*/ 0 w 554"/>
                    <a:gd name="connsiteY22" fmla="*/ 0 h 277"/>
                    <a:gd name="connsiteX23" fmla="*/ 0 w 554"/>
                    <a:gd name="connsiteY23" fmla="*/ 0 h 277"/>
                    <a:gd name="connsiteX24" fmla="*/ 0 w 554"/>
                    <a:gd name="connsiteY24" fmla="*/ 0 h 277"/>
                    <a:gd name="connsiteX25" fmla="*/ 0 w 554"/>
                    <a:gd name="connsiteY25" fmla="*/ 0 h 277"/>
                    <a:gd name="connsiteX26" fmla="*/ 0 w 554"/>
                    <a:gd name="connsiteY26" fmla="*/ 277 h 277"/>
                    <a:gd name="connsiteX27" fmla="*/ 0 w 554"/>
                    <a:gd name="connsiteY27" fmla="*/ 277 h 277"/>
                    <a:gd name="connsiteX28" fmla="*/ 0 w 554"/>
                    <a:gd name="connsiteY28" fmla="*/ 277 h 277"/>
                    <a:gd name="connsiteX29" fmla="*/ 0 w 554"/>
                    <a:gd name="connsiteY29" fmla="*/ 277 h 277"/>
                    <a:gd name="connsiteX30" fmla="*/ 0 w 554"/>
                    <a:gd name="connsiteY30" fmla="*/ 277 h 277"/>
                    <a:gd name="connsiteX31" fmla="*/ 0 w 554"/>
                    <a:gd name="connsiteY31" fmla="*/ 277 h 277"/>
                    <a:gd name="connsiteX32" fmla="*/ 0 w 554"/>
                    <a:gd name="connsiteY32" fmla="*/ 277 h 277"/>
                    <a:gd name="connsiteX33" fmla="*/ 0 w 554"/>
                    <a:gd name="connsiteY33" fmla="*/ 277 h 277"/>
                    <a:gd name="connsiteX34" fmla="*/ 0 w 554"/>
                    <a:gd name="connsiteY34" fmla="*/ 277 h 277"/>
                    <a:gd name="connsiteX35" fmla="*/ 0 w 554"/>
                    <a:gd name="connsiteY35" fmla="*/ 277 h 277"/>
                    <a:gd name="connsiteX36" fmla="*/ 0 w 554"/>
                    <a:gd name="connsiteY36" fmla="*/ 277 h 277"/>
                    <a:gd name="connsiteX37" fmla="*/ 0 w 554"/>
                    <a:gd name="connsiteY37" fmla="*/ 277 h 277"/>
                    <a:gd name="connsiteX38" fmla="*/ 0 w 554"/>
                    <a:gd name="connsiteY38" fmla="*/ 277 h 277"/>
                    <a:gd name="connsiteX39" fmla="*/ 0 w 554"/>
                    <a:gd name="connsiteY39" fmla="*/ 277 h 277"/>
                    <a:gd name="connsiteX40" fmla="*/ 0 w 554"/>
                    <a:gd name="connsiteY40" fmla="*/ 277 h 277"/>
                    <a:gd name="connsiteX41" fmla="*/ 0 w 554"/>
                    <a:gd name="connsiteY41" fmla="*/ 277 h 277"/>
                    <a:gd name="connsiteX42" fmla="*/ 0 w 554"/>
                    <a:gd name="connsiteY42" fmla="*/ 277 h 277"/>
                    <a:gd name="connsiteX43" fmla="*/ 0 w 554"/>
                    <a:gd name="connsiteY43" fmla="*/ 277 h 277"/>
                    <a:gd name="connsiteX44" fmla="*/ 0 w 554"/>
                    <a:gd name="connsiteY44" fmla="*/ 277 h 277"/>
                    <a:gd name="connsiteX45" fmla="*/ 0 w 554"/>
                    <a:gd name="connsiteY45" fmla="*/ 277 h 277"/>
                    <a:gd name="connsiteX46" fmla="*/ 0 w 554"/>
                    <a:gd name="connsiteY46" fmla="*/ 277 h 277"/>
                    <a:gd name="connsiteX47" fmla="*/ 0 w 554"/>
                    <a:gd name="connsiteY47" fmla="*/ 277 h 277"/>
                    <a:gd name="connsiteX48" fmla="*/ 0 w 554"/>
                    <a:gd name="connsiteY48" fmla="*/ 277 h 277"/>
                    <a:gd name="connsiteX49" fmla="*/ 0 w 554"/>
                    <a:gd name="connsiteY49" fmla="*/ 277 h 277"/>
                    <a:gd name="connsiteX50" fmla="*/ 0 w 554"/>
                    <a:gd name="connsiteY50" fmla="*/ 277 h 277"/>
                    <a:gd name="connsiteX51" fmla="*/ 0 w 554"/>
                    <a:gd name="connsiteY51" fmla="*/ 277 h 277"/>
                    <a:gd name="connsiteX52" fmla="*/ 0 w 554"/>
                    <a:gd name="connsiteY52" fmla="*/ 277 h 277"/>
                    <a:gd name="connsiteX53" fmla="*/ 0 w 554"/>
                    <a:gd name="connsiteY53" fmla="*/ 277 h 277"/>
                    <a:gd name="connsiteX54" fmla="*/ 0 w 554"/>
                    <a:gd name="connsiteY54" fmla="*/ 0 h 2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</a:cxnLst>
                  <a:rect l="l" t="t" r="r" b="b"/>
                  <a:pathLst>
                    <a:path w="554" h="277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277" y="0"/>
                      </a:cubicBezTo>
                      <a:cubicBezTo>
                        <a:pt x="277" y="0"/>
                        <a:pt x="277" y="0"/>
                        <a:pt x="277" y="0"/>
                      </a:cubicBezTo>
                      <a:cubicBezTo>
                        <a:pt x="277" y="0"/>
                        <a:pt x="277" y="0"/>
                        <a:pt x="277" y="0"/>
                      </a:cubicBezTo>
                      <a:cubicBezTo>
                        <a:pt x="277" y="0"/>
                        <a:pt x="277" y="0"/>
                        <a:pt x="277" y="0"/>
                      </a:cubicBezTo>
                      <a:cubicBezTo>
                        <a:pt x="277" y="0"/>
                        <a:pt x="277" y="0"/>
                        <a:pt x="277" y="0"/>
                      </a:cubicBezTo>
                      <a:cubicBezTo>
                        <a:pt x="277" y="0"/>
                        <a:pt x="277" y="0"/>
                        <a:pt x="277" y="0"/>
                      </a:cubicBezTo>
                      <a:cubicBezTo>
                        <a:pt x="277" y="0"/>
                        <a:pt x="277" y="0"/>
                        <a:pt x="277" y="0"/>
                      </a:cubicBezTo>
                      <a:cubicBezTo>
                        <a:pt x="277" y="0"/>
                        <a:pt x="277" y="0"/>
                        <a:pt x="277" y="0"/>
                      </a:cubicBezTo>
                      <a:cubicBezTo>
                        <a:pt x="277" y="0"/>
                        <a:pt x="277" y="0"/>
                        <a:pt x="277" y="0"/>
                      </a:cubicBezTo>
                      <a:cubicBezTo>
                        <a:pt x="277" y="0"/>
                        <a:pt x="277" y="0"/>
                        <a:pt x="277" y="0"/>
                      </a:cubicBezTo>
                      <a:cubicBezTo>
                        <a:pt x="277" y="0"/>
                        <a:pt x="277" y="0"/>
                        <a:pt x="277" y="0"/>
                      </a:cubicBezTo>
                      <a:cubicBezTo>
                        <a:pt x="277" y="0"/>
                        <a:pt x="277" y="0"/>
                        <a:pt x="277" y="0"/>
                      </a:cubicBezTo>
                      <a:cubicBezTo>
                        <a:pt x="277" y="0"/>
                        <a:pt x="277" y="0"/>
                        <a:pt x="277" y="0"/>
                      </a:cubicBezTo>
                      <a:cubicBezTo>
                        <a:pt x="277" y="0"/>
                        <a:pt x="277" y="0"/>
                        <a:pt x="277" y="0"/>
                      </a:cubicBezTo>
                      <a:cubicBezTo>
                        <a:pt x="277" y="0"/>
                        <a:pt x="277" y="0"/>
                        <a:pt x="554" y="0"/>
                      </a:cubicBezTo>
                      <a:cubicBezTo>
                        <a:pt x="554" y="0"/>
                        <a:pt x="554" y="0"/>
                        <a:pt x="554" y="0"/>
                      </a:cubicBezTo>
                      <a:cubicBezTo>
                        <a:pt x="554" y="0"/>
                        <a:pt x="554" y="0"/>
                        <a:pt x="554" y="0"/>
                      </a:cubicBezTo>
                      <a:cubicBezTo>
                        <a:pt x="554" y="0"/>
                        <a:pt x="554" y="0"/>
                        <a:pt x="554" y="0"/>
                      </a:cubicBezTo>
                      <a:cubicBezTo>
                        <a:pt x="554" y="0"/>
                        <a:pt x="554" y="0"/>
                        <a:pt x="277" y="0"/>
                      </a:cubicBezTo>
                      <a:cubicBezTo>
                        <a:pt x="277" y="0"/>
                        <a:pt x="277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437" name="Freeform 1436">
                  <a:extLst>
                    <a:ext uri="{FF2B5EF4-FFF2-40B4-BE49-F238E27FC236}">
                      <a16:creationId xmlns:a16="http://schemas.microsoft.com/office/drawing/2014/main" id="{6204CC17-9C32-B752-4EAA-C5A8C3CE80A0}"/>
                    </a:ext>
                  </a:extLst>
                </p:cNvPr>
                <p:cNvSpPr/>
                <p:nvPr/>
              </p:nvSpPr>
              <p:spPr>
                <a:xfrm>
                  <a:off x="9415047" y="3912301"/>
                  <a:ext cx="2772" cy="2771"/>
                </a:xfrm>
                <a:custGeom>
                  <a:avLst/>
                  <a:gdLst>
                    <a:gd name="connsiteX0" fmla="*/ 0 w 2772"/>
                    <a:gd name="connsiteY0" fmla="*/ 0 h 2771"/>
                    <a:gd name="connsiteX1" fmla="*/ 0 w 2772"/>
                    <a:gd name="connsiteY1" fmla="*/ 0 h 2771"/>
                    <a:gd name="connsiteX2" fmla="*/ 0 w 2772"/>
                    <a:gd name="connsiteY2" fmla="*/ 0 h 2771"/>
                    <a:gd name="connsiteX3" fmla="*/ 0 w 2772"/>
                    <a:gd name="connsiteY3" fmla="*/ 0 h 2771"/>
                    <a:gd name="connsiteX4" fmla="*/ 0 w 2772"/>
                    <a:gd name="connsiteY4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772" h="277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438" name="Freeform 1437">
                  <a:extLst>
                    <a:ext uri="{FF2B5EF4-FFF2-40B4-BE49-F238E27FC236}">
                      <a16:creationId xmlns:a16="http://schemas.microsoft.com/office/drawing/2014/main" id="{DC4F4425-2BE6-518F-7354-AB8C6767308C}"/>
                    </a:ext>
                  </a:extLst>
                </p:cNvPr>
                <p:cNvSpPr/>
                <p:nvPr/>
              </p:nvSpPr>
              <p:spPr>
                <a:xfrm>
                  <a:off x="9415325" y="3912301"/>
                  <a:ext cx="2772" cy="2771"/>
                </a:xfrm>
                <a:custGeom>
                  <a:avLst/>
                  <a:gdLst>
                    <a:gd name="connsiteX0" fmla="*/ 0 w 2772"/>
                    <a:gd name="connsiteY0" fmla="*/ 0 h 2771"/>
                    <a:gd name="connsiteX1" fmla="*/ 0 w 2772"/>
                    <a:gd name="connsiteY1" fmla="*/ 0 h 2771"/>
                    <a:gd name="connsiteX2" fmla="*/ 0 w 2772"/>
                    <a:gd name="connsiteY2" fmla="*/ 0 h 2771"/>
                    <a:gd name="connsiteX3" fmla="*/ 0 w 2772"/>
                    <a:gd name="connsiteY3" fmla="*/ 0 h 2771"/>
                    <a:gd name="connsiteX4" fmla="*/ 0 w 2772"/>
                    <a:gd name="connsiteY4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772" h="277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439" name="Freeform 1438">
                  <a:extLst>
                    <a:ext uri="{FF2B5EF4-FFF2-40B4-BE49-F238E27FC236}">
                      <a16:creationId xmlns:a16="http://schemas.microsoft.com/office/drawing/2014/main" id="{8CC08AEF-4A3C-84F7-2B80-2154AED5D6CF}"/>
                    </a:ext>
                  </a:extLst>
                </p:cNvPr>
                <p:cNvSpPr/>
                <p:nvPr/>
              </p:nvSpPr>
              <p:spPr>
                <a:xfrm>
                  <a:off x="9414771" y="3928928"/>
                  <a:ext cx="1662" cy="1662"/>
                </a:xfrm>
                <a:custGeom>
                  <a:avLst/>
                  <a:gdLst>
                    <a:gd name="connsiteX0" fmla="*/ 554 w 1662"/>
                    <a:gd name="connsiteY0" fmla="*/ 554 h 1662"/>
                    <a:gd name="connsiteX1" fmla="*/ 554 w 1662"/>
                    <a:gd name="connsiteY1" fmla="*/ 1109 h 1662"/>
                    <a:gd name="connsiteX2" fmla="*/ 277 w 1662"/>
                    <a:gd name="connsiteY2" fmla="*/ 1386 h 1662"/>
                    <a:gd name="connsiteX3" fmla="*/ 0 w 1662"/>
                    <a:gd name="connsiteY3" fmla="*/ 1386 h 1662"/>
                    <a:gd name="connsiteX4" fmla="*/ 0 w 1662"/>
                    <a:gd name="connsiteY4" fmla="*/ 1386 h 1662"/>
                    <a:gd name="connsiteX5" fmla="*/ 0 w 1662"/>
                    <a:gd name="connsiteY5" fmla="*/ 1386 h 1662"/>
                    <a:gd name="connsiteX6" fmla="*/ 0 w 1662"/>
                    <a:gd name="connsiteY6" fmla="*/ 1386 h 1662"/>
                    <a:gd name="connsiteX7" fmla="*/ 0 w 1662"/>
                    <a:gd name="connsiteY7" fmla="*/ 1386 h 1662"/>
                    <a:gd name="connsiteX8" fmla="*/ 0 w 1662"/>
                    <a:gd name="connsiteY8" fmla="*/ 1386 h 1662"/>
                    <a:gd name="connsiteX9" fmla="*/ 0 w 1662"/>
                    <a:gd name="connsiteY9" fmla="*/ 1386 h 1662"/>
                    <a:gd name="connsiteX10" fmla="*/ 0 w 1662"/>
                    <a:gd name="connsiteY10" fmla="*/ 1386 h 1662"/>
                    <a:gd name="connsiteX11" fmla="*/ 0 w 1662"/>
                    <a:gd name="connsiteY11" fmla="*/ 1386 h 1662"/>
                    <a:gd name="connsiteX12" fmla="*/ 0 w 1662"/>
                    <a:gd name="connsiteY12" fmla="*/ 1386 h 1662"/>
                    <a:gd name="connsiteX13" fmla="*/ 0 w 1662"/>
                    <a:gd name="connsiteY13" fmla="*/ 1386 h 1662"/>
                    <a:gd name="connsiteX14" fmla="*/ 0 w 1662"/>
                    <a:gd name="connsiteY14" fmla="*/ 1386 h 1662"/>
                    <a:gd name="connsiteX15" fmla="*/ 0 w 1662"/>
                    <a:gd name="connsiteY15" fmla="*/ 1386 h 1662"/>
                    <a:gd name="connsiteX16" fmla="*/ 0 w 1662"/>
                    <a:gd name="connsiteY16" fmla="*/ 1386 h 1662"/>
                    <a:gd name="connsiteX17" fmla="*/ 0 w 1662"/>
                    <a:gd name="connsiteY17" fmla="*/ 1386 h 1662"/>
                    <a:gd name="connsiteX18" fmla="*/ 0 w 1662"/>
                    <a:gd name="connsiteY18" fmla="*/ 1386 h 1662"/>
                    <a:gd name="connsiteX19" fmla="*/ 0 w 1662"/>
                    <a:gd name="connsiteY19" fmla="*/ 1386 h 1662"/>
                    <a:gd name="connsiteX20" fmla="*/ 0 w 1662"/>
                    <a:gd name="connsiteY20" fmla="*/ 1386 h 1662"/>
                    <a:gd name="connsiteX21" fmla="*/ 0 w 1662"/>
                    <a:gd name="connsiteY21" fmla="*/ 1663 h 1662"/>
                    <a:gd name="connsiteX22" fmla="*/ 0 w 1662"/>
                    <a:gd name="connsiteY22" fmla="*/ 1663 h 1662"/>
                    <a:gd name="connsiteX23" fmla="*/ 0 w 1662"/>
                    <a:gd name="connsiteY23" fmla="*/ 1663 h 1662"/>
                    <a:gd name="connsiteX24" fmla="*/ 0 w 1662"/>
                    <a:gd name="connsiteY24" fmla="*/ 1386 h 1662"/>
                    <a:gd name="connsiteX25" fmla="*/ 0 w 1662"/>
                    <a:gd name="connsiteY25" fmla="*/ 1386 h 1662"/>
                    <a:gd name="connsiteX26" fmla="*/ 0 w 1662"/>
                    <a:gd name="connsiteY26" fmla="*/ 1386 h 1662"/>
                    <a:gd name="connsiteX27" fmla="*/ 0 w 1662"/>
                    <a:gd name="connsiteY27" fmla="*/ 1386 h 1662"/>
                    <a:gd name="connsiteX28" fmla="*/ 0 w 1662"/>
                    <a:gd name="connsiteY28" fmla="*/ 1386 h 1662"/>
                    <a:gd name="connsiteX29" fmla="*/ 0 w 1662"/>
                    <a:gd name="connsiteY29" fmla="*/ 1109 h 1662"/>
                    <a:gd name="connsiteX30" fmla="*/ 0 w 1662"/>
                    <a:gd name="connsiteY30" fmla="*/ 831 h 1662"/>
                    <a:gd name="connsiteX31" fmla="*/ 0 w 1662"/>
                    <a:gd name="connsiteY31" fmla="*/ 277 h 1662"/>
                    <a:gd name="connsiteX32" fmla="*/ 0 w 1662"/>
                    <a:gd name="connsiteY32" fmla="*/ 277 h 1662"/>
                    <a:gd name="connsiteX33" fmla="*/ 0 w 1662"/>
                    <a:gd name="connsiteY33" fmla="*/ 277 h 1662"/>
                    <a:gd name="connsiteX34" fmla="*/ 0 w 1662"/>
                    <a:gd name="connsiteY34" fmla="*/ 0 h 1662"/>
                    <a:gd name="connsiteX35" fmla="*/ 0 w 1662"/>
                    <a:gd name="connsiteY35" fmla="*/ 0 h 1662"/>
                    <a:gd name="connsiteX36" fmla="*/ 0 w 1662"/>
                    <a:gd name="connsiteY36" fmla="*/ 0 h 1662"/>
                    <a:gd name="connsiteX37" fmla="*/ 554 w 1662"/>
                    <a:gd name="connsiteY37" fmla="*/ 554 h 1662"/>
                    <a:gd name="connsiteX38" fmla="*/ 1109 w 1662"/>
                    <a:gd name="connsiteY38" fmla="*/ 1386 h 1662"/>
                    <a:gd name="connsiteX39" fmla="*/ 1109 w 1662"/>
                    <a:gd name="connsiteY39" fmla="*/ 1386 h 1662"/>
                    <a:gd name="connsiteX40" fmla="*/ 1386 w 1662"/>
                    <a:gd name="connsiteY40" fmla="*/ 1386 h 1662"/>
                    <a:gd name="connsiteX41" fmla="*/ 1386 w 1662"/>
                    <a:gd name="connsiteY41" fmla="*/ 1386 h 1662"/>
                    <a:gd name="connsiteX42" fmla="*/ 1386 w 1662"/>
                    <a:gd name="connsiteY42" fmla="*/ 1386 h 1662"/>
                    <a:gd name="connsiteX43" fmla="*/ 1386 w 1662"/>
                    <a:gd name="connsiteY43" fmla="*/ 1386 h 1662"/>
                    <a:gd name="connsiteX44" fmla="*/ 1386 w 1662"/>
                    <a:gd name="connsiteY44" fmla="*/ 1386 h 1662"/>
                    <a:gd name="connsiteX45" fmla="*/ 1386 w 1662"/>
                    <a:gd name="connsiteY45" fmla="*/ 1386 h 1662"/>
                    <a:gd name="connsiteX46" fmla="*/ 1663 w 1662"/>
                    <a:gd name="connsiteY46" fmla="*/ 1663 h 1662"/>
                    <a:gd name="connsiteX47" fmla="*/ 1663 w 1662"/>
                    <a:gd name="connsiteY47" fmla="*/ 1663 h 1662"/>
                    <a:gd name="connsiteX48" fmla="*/ 1663 w 1662"/>
                    <a:gd name="connsiteY48" fmla="*/ 1663 h 1662"/>
                    <a:gd name="connsiteX49" fmla="*/ 1663 w 1662"/>
                    <a:gd name="connsiteY49" fmla="*/ 1663 h 1662"/>
                    <a:gd name="connsiteX50" fmla="*/ 1663 w 1662"/>
                    <a:gd name="connsiteY50" fmla="*/ 1663 h 1662"/>
                    <a:gd name="connsiteX51" fmla="*/ 1663 w 1662"/>
                    <a:gd name="connsiteY51" fmla="*/ 1663 h 16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</a:cxnLst>
                  <a:rect l="l" t="t" r="r" b="b"/>
                  <a:pathLst>
                    <a:path w="1662" h="1662">
                      <a:moveTo>
                        <a:pt x="554" y="554"/>
                      </a:moveTo>
                      <a:cubicBezTo>
                        <a:pt x="554" y="554"/>
                        <a:pt x="554" y="831"/>
                        <a:pt x="554" y="1109"/>
                      </a:cubicBezTo>
                      <a:cubicBezTo>
                        <a:pt x="554" y="1109"/>
                        <a:pt x="554" y="1109"/>
                        <a:pt x="277" y="1386"/>
                      </a:cubicBezTo>
                      <a:cubicBezTo>
                        <a:pt x="277" y="1386"/>
                        <a:pt x="277" y="1386"/>
                        <a:pt x="0" y="1386"/>
                      </a:cubicBezTo>
                      <a:cubicBezTo>
                        <a:pt x="0" y="1386"/>
                        <a:pt x="0" y="1386"/>
                        <a:pt x="0" y="1386"/>
                      </a:cubicBezTo>
                      <a:cubicBezTo>
                        <a:pt x="0" y="1386"/>
                        <a:pt x="0" y="1386"/>
                        <a:pt x="0" y="1386"/>
                      </a:cubicBezTo>
                      <a:cubicBezTo>
                        <a:pt x="0" y="1386"/>
                        <a:pt x="0" y="1386"/>
                        <a:pt x="0" y="1386"/>
                      </a:cubicBezTo>
                      <a:cubicBezTo>
                        <a:pt x="0" y="1386"/>
                        <a:pt x="0" y="1386"/>
                        <a:pt x="0" y="1386"/>
                      </a:cubicBezTo>
                      <a:cubicBezTo>
                        <a:pt x="0" y="1386"/>
                        <a:pt x="0" y="1386"/>
                        <a:pt x="0" y="1386"/>
                      </a:cubicBezTo>
                      <a:cubicBezTo>
                        <a:pt x="0" y="1386"/>
                        <a:pt x="0" y="1386"/>
                        <a:pt x="0" y="1386"/>
                      </a:cubicBezTo>
                      <a:cubicBezTo>
                        <a:pt x="0" y="1386"/>
                        <a:pt x="0" y="1386"/>
                        <a:pt x="0" y="1386"/>
                      </a:cubicBezTo>
                      <a:cubicBezTo>
                        <a:pt x="0" y="1386"/>
                        <a:pt x="0" y="1386"/>
                        <a:pt x="0" y="1386"/>
                      </a:cubicBezTo>
                      <a:cubicBezTo>
                        <a:pt x="0" y="1386"/>
                        <a:pt x="0" y="1386"/>
                        <a:pt x="0" y="1386"/>
                      </a:cubicBezTo>
                      <a:cubicBezTo>
                        <a:pt x="0" y="1386"/>
                        <a:pt x="0" y="1386"/>
                        <a:pt x="0" y="1386"/>
                      </a:cubicBezTo>
                      <a:cubicBezTo>
                        <a:pt x="0" y="1386"/>
                        <a:pt x="0" y="1386"/>
                        <a:pt x="0" y="1386"/>
                      </a:cubicBezTo>
                      <a:cubicBezTo>
                        <a:pt x="0" y="1386"/>
                        <a:pt x="0" y="1386"/>
                        <a:pt x="0" y="1386"/>
                      </a:cubicBezTo>
                      <a:cubicBezTo>
                        <a:pt x="0" y="1386"/>
                        <a:pt x="0" y="1386"/>
                        <a:pt x="0" y="1386"/>
                      </a:cubicBezTo>
                      <a:cubicBezTo>
                        <a:pt x="0" y="1386"/>
                        <a:pt x="0" y="1386"/>
                        <a:pt x="0" y="1386"/>
                      </a:cubicBezTo>
                      <a:cubicBezTo>
                        <a:pt x="0" y="1386"/>
                        <a:pt x="0" y="1386"/>
                        <a:pt x="0" y="1386"/>
                      </a:cubicBezTo>
                      <a:cubicBezTo>
                        <a:pt x="0" y="1386"/>
                        <a:pt x="0" y="1386"/>
                        <a:pt x="0" y="1386"/>
                      </a:cubicBezTo>
                      <a:cubicBezTo>
                        <a:pt x="0" y="1386"/>
                        <a:pt x="0" y="1386"/>
                        <a:pt x="0" y="1386"/>
                      </a:cubicBezTo>
                      <a:cubicBezTo>
                        <a:pt x="0" y="1386"/>
                        <a:pt x="0" y="1386"/>
                        <a:pt x="0" y="1663"/>
                      </a:cubicBezTo>
                      <a:cubicBezTo>
                        <a:pt x="0" y="1663"/>
                        <a:pt x="0" y="1663"/>
                        <a:pt x="0" y="1663"/>
                      </a:cubicBezTo>
                      <a:cubicBezTo>
                        <a:pt x="0" y="1663"/>
                        <a:pt x="0" y="1663"/>
                        <a:pt x="0" y="1663"/>
                      </a:cubicBezTo>
                      <a:cubicBezTo>
                        <a:pt x="0" y="1663"/>
                        <a:pt x="0" y="1663"/>
                        <a:pt x="0" y="1386"/>
                      </a:cubicBezTo>
                      <a:cubicBezTo>
                        <a:pt x="0" y="1386"/>
                        <a:pt x="0" y="1386"/>
                        <a:pt x="0" y="1386"/>
                      </a:cubicBezTo>
                      <a:cubicBezTo>
                        <a:pt x="0" y="1386"/>
                        <a:pt x="0" y="1386"/>
                        <a:pt x="0" y="1386"/>
                      </a:cubicBezTo>
                      <a:cubicBezTo>
                        <a:pt x="0" y="1386"/>
                        <a:pt x="0" y="1386"/>
                        <a:pt x="0" y="1386"/>
                      </a:cubicBezTo>
                      <a:cubicBezTo>
                        <a:pt x="0" y="1386"/>
                        <a:pt x="0" y="1386"/>
                        <a:pt x="0" y="1386"/>
                      </a:cubicBezTo>
                      <a:cubicBezTo>
                        <a:pt x="0" y="1386"/>
                        <a:pt x="0" y="1386"/>
                        <a:pt x="0" y="1109"/>
                      </a:cubicBezTo>
                      <a:cubicBezTo>
                        <a:pt x="0" y="1109"/>
                        <a:pt x="0" y="1109"/>
                        <a:pt x="0" y="831"/>
                      </a:cubicBezTo>
                      <a:cubicBezTo>
                        <a:pt x="0" y="831"/>
                        <a:pt x="0" y="554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277" y="277"/>
                        <a:pt x="554" y="554"/>
                      </a:cubicBezTo>
                      <a:cubicBezTo>
                        <a:pt x="554" y="831"/>
                        <a:pt x="831" y="1109"/>
                        <a:pt x="1109" y="1386"/>
                      </a:cubicBezTo>
                      <a:cubicBezTo>
                        <a:pt x="1109" y="1386"/>
                        <a:pt x="1109" y="1386"/>
                        <a:pt x="1109" y="1386"/>
                      </a:cubicBezTo>
                      <a:cubicBezTo>
                        <a:pt x="1109" y="1386"/>
                        <a:pt x="1109" y="1386"/>
                        <a:pt x="1386" y="1386"/>
                      </a:cubicBezTo>
                      <a:cubicBezTo>
                        <a:pt x="1386" y="1386"/>
                        <a:pt x="1386" y="1386"/>
                        <a:pt x="1386" y="1386"/>
                      </a:cubicBezTo>
                      <a:cubicBezTo>
                        <a:pt x="1386" y="1386"/>
                        <a:pt x="1386" y="1386"/>
                        <a:pt x="1386" y="1386"/>
                      </a:cubicBezTo>
                      <a:cubicBezTo>
                        <a:pt x="1386" y="1386"/>
                        <a:pt x="1386" y="1386"/>
                        <a:pt x="1386" y="1386"/>
                      </a:cubicBezTo>
                      <a:cubicBezTo>
                        <a:pt x="1386" y="1386"/>
                        <a:pt x="1386" y="1386"/>
                        <a:pt x="1386" y="1386"/>
                      </a:cubicBezTo>
                      <a:cubicBezTo>
                        <a:pt x="1386" y="1386"/>
                        <a:pt x="1386" y="1386"/>
                        <a:pt x="1386" y="1386"/>
                      </a:cubicBezTo>
                      <a:cubicBezTo>
                        <a:pt x="1386" y="1386"/>
                        <a:pt x="1663" y="1386"/>
                        <a:pt x="1663" y="1663"/>
                      </a:cubicBezTo>
                      <a:cubicBezTo>
                        <a:pt x="1663" y="1663"/>
                        <a:pt x="1663" y="1663"/>
                        <a:pt x="1663" y="1663"/>
                      </a:cubicBezTo>
                      <a:cubicBezTo>
                        <a:pt x="1663" y="1663"/>
                        <a:pt x="1663" y="1663"/>
                        <a:pt x="1663" y="1663"/>
                      </a:cubicBezTo>
                      <a:cubicBezTo>
                        <a:pt x="1663" y="1663"/>
                        <a:pt x="1663" y="1663"/>
                        <a:pt x="1663" y="1663"/>
                      </a:cubicBezTo>
                      <a:cubicBezTo>
                        <a:pt x="1663" y="1663"/>
                        <a:pt x="1663" y="1663"/>
                        <a:pt x="1663" y="1663"/>
                      </a:cubicBezTo>
                      <a:cubicBezTo>
                        <a:pt x="1663" y="1663"/>
                        <a:pt x="1663" y="1663"/>
                        <a:pt x="1663" y="1663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440" name="Freeform 1439">
                  <a:extLst>
                    <a:ext uri="{FF2B5EF4-FFF2-40B4-BE49-F238E27FC236}">
                      <a16:creationId xmlns:a16="http://schemas.microsoft.com/office/drawing/2014/main" id="{58949455-F678-2A0F-BFC5-8CF4397105A0}"/>
                    </a:ext>
                  </a:extLst>
                </p:cNvPr>
                <p:cNvSpPr/>
                <p:nvPr/>
              </p:nvSpPr>
              <p:spPr>
                <a:xfrm>
                  <a:off x="9413939" y="3914240"/>
                  <a:ext cx="2772" cy="2771"/>
                </a:xfrm>
                <a:custGeom>
                  <a:avLst/>
                  <a:gdLst>
                    <a:gd name="connsiteX0" fmla="*/ 0 w 2772"/>
                    <a:gd name="connsiteY0" fmla="*/ 0 h 2771"/>
                    <a:gd name="connsiteX1" fmla="*/ 0 w 2772"/>
                    <a:gd name="connsiteY1" fmla="*/ 0 h 2771"/>
                    <a:gd name="connsiteX2" fmla="*/ 0 w 2772"/>
                    <a:gd name="connsiteY2" fmla="*/ 0 h 2771"/>
                    <a:gd name="connsiteX3" fmla="*/ 0 w 2772"/>
                    <a:gd name="connsiteY3" fmla="*/ 0 h 2771"/>
                    <a:gd name="connsiteX4" fmla="*/ 0 w 2772"/>
                    <a:gd name="connsiteY4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772" h="277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441" name="Freeform 1440">
                  <a:extLst>
                    <a:ext uri="{FF2B5EF4-FFF2-40B4-BE49-F238E27FC236}">
                      <a16:creationId xmlns:a16="http://schemas.microsoft.com/office/drawing/2014/main" id="{1BC83B84-BC65-9120-2B84-6C33D981F82E}"/>
                    </a:ext>
                  </a:extLst>
                </p:cNvPr>
                <p:cNvSpPr/>
                <p:nvPr/>
              </p:nvSpPr>
              <p:spPr>
                <a:xfrm>
                  <a:off x="9415602" y="3912855"/>
                  <a:ext cx="2772" cy="2771"/>
                </a:xfrm>
                <a:custGeom>
                  <a:avLst/>
                  <a:gdLst>
                    <a:gd name="connsiteX0" fmla="*/ 0 w 2772"/>
                    <a:gd name="connsiteY0" fmla="*/ 0 h 2771"/>
                    <a:gd name="connsiteX1" fmla="*/ 0 w 2772"/>
                    <a:gd name="connsiteY1" fmla="*/ 0 h 2771"/>
                    <a:gd name="connsiteX2" fmla="*/ 0 w 2772"/>
                    <a:gd name="connsiteY2" fmla="*/ 0 h 2771"/>
                    <a:gd name="connsiteX3" fmla="*/ 0 w 2772"/>
                    <a:gd name="connsiteY3" fmla="*/ 0 h 2771"/>
                    <a:gd name="connsiteX4" fmla="*/ 0 w 2772"/>
                    <a:gd name="connsiteY4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772" h="277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442" name="Freeform 1441">
                  <a:extLst>
                    <a:ext uri="{FF2B5EF4-FFF2-40B4-BE49-F238E27FC236}">
                      <a16:creationId xmlns:a16="http://schemas.microsoft.com/office/drawing/2014/main" id="{792B6781-89FE-6A5E-D593-731F991CA814}"/>
                    </a:ext>
                  </a:extLst>
                </p:cNvPr>
                <p:cNvSpPr/>
                <p:nvPr/>
              </p:nvSpPr>
              <p:spPr>
                <a:xfrm>
                  <a:off x="9412553" y="3929482"/>
                  <a:ext cx="2772" cy="2771"/>
                </a:xfrm>
                <a:custGeom>
                  <a:avLst/>
                  <a:gdLst>
                    <a:gd name="connsiteX0" fmla="*/ 0 w 2772"/>
                    <a:gd name="connsiteY0" fmla="*/ 0 h 2771"/>
                    <a:gd name="connsiteX1" fmla="*/ 0 w 2772"/>
                    <a:gd name="connsiteY1" fmla="*/ 0 h 2771"/>
                    <a:gd name="connsiteX2" fmla="*/ 0 w 2772"/>
                    <a:gd name="connsiteY2" fmla="*/ 0 h 2771"/>
                    <a:gd name="connsiteX3" fmla="*/ 0 w 2772"/>
                    <a:gd name="connsiteY3" fmla="*/ 0 h 2771"/>
                    <a:gd name="connsiteX4" fmla="*/ 0 w 2772"/>
                    <a:gd name="connsiteY4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772" h="277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443" name="Freeform 1442">
                  <a:extLst>
                    <a:ext uri="{FF2B5EF4-FFF2-40B4-BE49-F238E27FC236}">
                      <a16:creationId xmlns:a16="http://schemas.microsoft.com/office/drawing/2014/main" id="{DB0DE75E-30EF-9749-D97D-E4824F5A4D73}"/>
                    </a:ext>
                  </a:extLst>
                </p:cNvPr>
                <p:cNvSpPr/>
                <p:nvPr/>
              </p:nvSpPr>
              <p:spPr>
                <a:xfrm>
                  <a:off x="9415879" y="3925325"/>
                  <a:ext cx="2772" cy="2771"/>
                </a:xfrm>
                <a:custGeom>
                  <a:avLst/>
                  <a:gdLst>
                    <a:gd name="connsiteX0" fmla="*/ 0 w 2772"/>
                    <a:gd name="connsiteY0" fmla="*/ 0 h 2771"/>
                    <a:gd name="connsiteX1" fmla="*/ 0 w 2772"/>
                    <a:gd name="connsiteY1" fmla="*/ 0 h 2771"/>
                    <a:gd name="connsiteX2" fmla="*/ 0 w 2772"/>
                    <a:gd name="connsiteY2" fmla="*/ 0 h 2771"/>
                    <a:gd name="connsiteX3" fmla="*/ 0 w 2772"/>
                    <a:gd name="connsiteY3" fmla="*/ 0 h 2771"/>
                    <a:gd name="connsiteX4" fmla="*/ 0 w 2772"/>
                    <a:gd name="connsiteY4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772" h="277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444" name="Freeform 1443">
                  <a:extLst>
                    <a:ext uri="{FF2B5EF4-FFF2-40B4-BE49-F238E27FC236}">
                      <a16:creationId xmlns:a16="http://schemas.microsoft.com/office/drawing/2014/main" id="{67A16D82-139C-3EC2-C78F-E57724503303}"/>
                    </a:ext>
                  </a:extLst>
                </p:cNvPr>
                <p:cNvSpPr/>
                <p:nvPr/>
              </p:nvSpPr>
              <p:spPr>
                <a:xfrm>
                  <a:off x="9412275" y="3929482"/>
                  <a:ext cx="2772" cy="2771"/>
                </a:xfrm>
                <a:custGeom>
                  <a:avLst/>
                  <a:gdLst>
                    <a:gd name="connsiteX0" fmla="*/ 0 w 2772"/>
                    <a:gd name="connsiteY0" fmla="*/ 0 h 2771"/>
                    <a:gd name="connsiteX1" fmla="*/ 0 w 2772"/>
                    <a:gd name="connsiteY1" fmla="*/ 0 h 2771"/>
                    <a:gd name="connsiteX2" fmla="*/ 0 w 2772"/>
                    <a:gd name="connsiteY2" fmla="*/ 0 h 2771"/>
                    <a:gd name="connsiteX3" fmla="*/ 0 w 2772"/>
                    <a:gd name="connsiteY3" fmla="*/ 0 h 2771"/>
                    <a:gd name="connsiteX4" fmla="*/ 0 w 2772"/>
                    <a:gd name="connsiteY4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772" h="277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445" name="Freeform 1444">
                  <a:extLst>
                    <a:ext uri="{FF2B5EF4-FFF2-40B4-BE49-F238E27FC236}">
                      <a16:creationId xmlns:a16="http://schemas.microsoft.com/office/drawing/2014/main" id="{1360E722-B88B-78C1-A722-EF1074FD6E13}"/>
                    </a:ext>
                  </a:extLst>
                </p:cNvPr>
                <p:cNvSpPr/>
                <p:nvPr/>
              </p:nvSpPr>
              <p:spPr>
                <a:xfrm>
                  <a:off x="9408948" y="3932808"/>
                  <a:ext cx="4990" cy="4710"/>
                </a:xfrm>
                <a:custGeom>
                  <a:avLst/>
                  <a:gdLst>
                    <a:gd name="connsiteX0" fmla="*/ 3050 w 4990"/>
                    <a:gd name="connsiteY0" fmla="*/ 0 h 4710"/>
                    <a:gd name="connsiteX1" fmla="*/ 3050 w 4990"/>
                    <a:gd name="connsiteY1" fmla="*/ 0 h 4710"/>
                    <a:gd name="connsiteX2" fmla="*/ 3050 w 4990"/>
                    <a:gd name="connsiteY2" fmla="*/ 554 h 4710"/>
                    <a:gd name="connsiteX3" fmla="*/ 3050 w 4990"/>
                    <a:gd name="connsiteY3" fmla="*/ 1386 h 4710"/>
                    <a:gd name="connsiteX4" fmla="*/ 3050 w 4990"/>
                    <a:gd name="connsiteY4" fmla="*/ 1386 h 4710"/>
                    <a:gd name="connsiteX5" fmla="*/ 3050 w 4990"/>
                    <a:gd name="connsiteY5" fmla="*/ 1386 h 4710"/>
                    <a:gd name="connsiteX6" fmla="*/ 3050 w 4990"/>
                    <a:gd name="connsiteY6" fmla="*/ 1386 h 4710"/>
                    <a:gd name="connsiteX7" fmla="*/ 3050 w 4990"/>
                    <a:gd name="connsiteY7" fmla="*/ 1108 h 4710"/>
                    <a:gd name="connsiteX8" fmla="*/ 2772 w 4990"/>
                    <a:gd name="connsiteY8" fmla="*/ 1108 h 4710"/>
                    <a:gd name="connsiteX9" fmla="*/ 2772 w 4990"/>
                    <a:gd name="connsiteY9" fmla="*/ 1108 h 4710"/>
                    <a:gd name="connsiteX10" fmla="*/ 2772 w 4990"/>
                    <a:gd name="connsiteY10" fmla="*/ 1108 h 4710"/>
                    <a:gd name="connsiteX11" fmla="*/ 2772 w 4990"/>
                    <a:gd name="connsiteY11" fmla="*/ 1108 h 4710"/>
                    <a:gd name="connsiteX12" fmla="*/ 2772 w 4990"/>
                    <a:gd name="connsiteY12" fmla="*/ 1108 h 4710"/>
                    <a:gd name="connsiteX13" fmla="*/ 2772 w 4990"/>
                    <a:gd name="connsiteY13" fmla="*/ 1108 h 4710"/>
                    <a:gd name="connsiteX14" fmla="*/ 2772 w 4990"/>
                    <a:gd name="connsiteY14" fmla="*/ 1108 h 4710"/>
                    <a:gd name="connsiteX15" fmla="*/ 2772 w 4990"/>
                    <a:gd name="connsiteY15" fmla="*/ 1108 h 4710"/>
                    <a:gd name="connsiteX16" fmla="*/ 2772 w 4990"/>
                    <a:gd name="connsiteY16" fmla="*/ 1108 h 4710"/>
                    <a:gd name="connsiteX17" fmla="*/ 2495 w 4990"/>
                    <a:gd name="connsiteY17" fmla="*/ 1108 h 4710"/>
                    <a:gd name="connsiteX18" fmla="*/ 2495 w 4990"/>
                    <a:gd name="connsiteY18" fmla="*/ 1108 h 4710"/>
                    <a:gd name="connsiteX19" fmla="*/ 2495 w 4990"/>
                    <a:gd name="connsiteY19" fmla="*/ 1108 h 4710"/>
                    <a:gd name="connsiteX20" fmla="*/ 2495 w 4990"/>
                    <a:gd name="connsiteY20" fmla="*/ 1108 h 4710"/>
                    <a:gd name="connsiteX21" fmla="*/ 2495 w 4990"/>
                    <a:gd name="connsiteY21" fmla="*/ 1108 h 4710"/>
                    <a:gd name="connsiteX22" fmla="*/ 2495 w 4990"/>
                    <a:gd name="connsiteY22" fmla="*/ 1108 h 4710"/>
                    <a:gd name="connsiteX23" fmla="*/ 2495 w 4990"/>
                    <a:gd name="connsiteY23" fmla="*/ 1108 h 4710"/>
                    <a:gd name="connsiteX24" fmla="*/ 2495 w 4990"/>
                    <a:gd name="connsiteY24" fmla="*/ 1108 h 4710"/>
                    <a:gd name="connsiteX25" fmla="*/ 2495 w 4990"/>
                    <a:gd name="connsiteY25" fmla="*/ 1108 h 4710"/>
                    <a:gd name="connsiteX26" fmla="*/ 2495 w 4990"/>
                    <a:gd name="connsiteY26" fmla="*/ 1108 h 4710"/>
                    <a:gd name="connsiteX27" fmla="*/ 2495 w 4990"/>
                    <a:gd name="connsiteY27" fmla="*/ 1108 h 4710"/>
                    <a:gd name="connsiteX28" fmla="*/ 2495 w 4990"/>
                    <a:gd name="connsiteY28" fmla="*/ 1386 h 4710"/>
                    <a:gd name="connsiteX29" fmla="*/ 2495 w 4990"/>
                    <a:gd name="connsiteY29" fmla="*/ 1386 h 4710"/>
                    <a:gd name="connsiteX30" fmla="*/ 2495 w 4990"/>
                    <a:gd name="connsiteY30" fmla="*/ 1386 h 4710"/>
                    <a:gd name="connsiteX31" fmla="*/ 2495 w 4990"/>
                    <a:gd name="connsiteY31" fmla="*/ 1940 h 4710"/>
                    <a:gd name="connsiteX32" fmla="*/ 2495 w 4990"/>
                    <a:gd name="connsiteY32" fmla="*/ 1940 h 4710"/>
                    <a:gd name="connsiteX33" fmla="*/ 1941 w 4990"/>
                    <a:gd name="connsiteY33" fmla="*/ 2494 h 4710"/>
                    <a:gd name="connsiteX34" fmla="*/ 1941 w 4990"/>
                    <a:gd name="connsiteY34" fmla="*/ 2494 h 4710"/>
                    <a:gd name="connsiteX35" fmla="*/ 1941 w 4990"/>
                    <a:gd name="connsiteY35" fmla="*/ 2494 h 4710"/>
                    <a:gd name="connsiteX36" fmla="*/ 1941 w 4990"/>
                    <a:gd name="connsiteY36" fmla="*/ 2494 h 4710"/>
                    <a:gd name="connsiteX37" fmla="*/ 1941 w 4990"/>
                    <a:gd name="connsiteY37" fmla="*/ 2771 h 4710"/>
                    <a:gd name="connsiteX38" fmla="*/ 1941 w 4990"/>
                    <a:gd name="connsiteY38" fmla="*/ 2771 h 4710"/>
                    <a:gd name="connsiteX39" fmla="*/ 1664 w 4990"/>
                    <a:gd name="connsiteY39" fmla="*/ 3325 h 4710"/>
                    <a:gd name="connsiteX40" fmla="*/ 1664 w 4990"/>
                    <a:gd name="connsiteY40" fmla="*/ 3879 h 4710"/>
                    <a:gd name="connsiteX41" fmla="*/ 1664 w 4990"/>
                    <a:gd name="connsiteY41" fmla="*/ 3879 h 4710"/>
                    <a:gd name="connsiteX42" fmla="*/ 1664 w 4990"/>
                    <a:gd name="connsiteY42" fmla="*/ 3879 h 4710"/>
                    <a:gd name="connsiteX43" fmla="*/ 1664 w 4990"/>
                    <a:gd name="connsiteY43" fmla="*/ 3879 h 4710"/>
                    <a:gd name="connsiteX44" fmla="*/ 1664 w 4990"/>
                    <a:gd name="connsiteY44" fmla="*/ 3879 h 4710"/>
                    <a:gd name="connsiteX45" fmla="*/ 1664 w 4990"/>
                    <a:gd name="connsiteY45" fmla="*/ 3879 h 4710"/>
                    <a:gd name="connsiteX46" fmla="*/ 1109 w 4990"/>
                    <a:gd name="connsiteY46" fmla="*/ 3879 h 4710"/>
                    <a:gd name="connsiteX47" fmla="*/ 1109 w 4990"/>
                    <a:gd name="connsiteY47" fmla="*/ 3879 h 4710"/>
                    <a:gd name="connsiteX48" fmla="*/ 1109 w 4990"/>
                    <a:gd name="connsiteY48" fmla="*/ 3879 h 4710"/>
                    <a:gd name="connsiteX49" fmla="*/ 1109 w 4990"/>
                    <a:gd name="connsiteY49" fmla="*/ 3879 h 4710"/>
                    <a:gd name="connsiteX50" fmla="*/ 832 w 4990"/>
                    <a:gd name="connsiteY50" fmla="*/ 3879 h 4710"/>
                    <a:gd name="connsiteX51" fmla="*/ 832 w 4990"/>
                    <a:gd name="connsiteY51" fmla="*/ 3879 h 4710"/>
                    <a:gd name="connsiteX52" fmla="*/ 832 w 4990"/>
                    <a:gd name="connsiteY52" fmla="*/ 3879 h 4710"/>
                    <a:gd name="connsiteX53" fmla="*/ 832 w 4990"/>
                    <a:gd name="connsiteY53" fmla="*/ 3879 h 4710"/>
                    <a:gd name="connsiteX54" fmla="*/ 832 w 4990"/>
                    <a:gd name="connsiteY54" fmla="*/ 3879 h 4710"/>
                    <a:gd name="connsiteX55" fmla="*/ 832 w 4990"/>
                    <a:gd name="connsiteY55" fmla="*/ 3879 h 4710"/>
                    <a:gd name="connsiteX56" fmla="*/ 278 w 4990"/>
                    <a:gd name="connsiteY56" fmla="*/ 3879 h 4710"/>
                    <a:gd name="connsiteX57" fmla="*/ 0 w 4990"/>
                    <a:gd name="connsiteY57" fmla="*/ 3602 h 4710"/>
                    <a:gd name="connsiteX58" fmla="*/ 0 w 4990"/>
                    <a:gd name="connsiteY58" fmla="*/ 3602 h 4710"/>
                    <a:gd name="connsiteX59" fmla="*/ 0 w 4990"/>
                    <a:gd name="connsiteY59" fmla="*/ 3602 h 4710"/>
                    <a:gd name="connsiteX60" fmla="*/ 0 w 4990"/>
                    <a:gd name="connsiteY60" fmla="*/ 3602 h 4710"/>
                    <a:gd name="connsiteX61" fmla="*/ 0 w 4990"/>
                    <a:gd name="connsiteY61" fmla="*/ 3602 h 4710"/>
                    <a:gd name="connsiteX62" fmla="*/ 0 w 4990"/>
                    <a:gd name="connsiteY62" fmla="*/ 3602 h 4710"/>
                    <a:gd name="connsiteX63" fmla="*/ 0 w 4990"/>
                    <a:gd name="connsiteY63" fmla="*/ 3602 h 4710"/>
                    <a:gd name="connsiteX64" fmla="*/ 554 w 4990"/>
                    <a:gd name="connsiteY64" fmla="*/ 3602 h 4710"/>
                    <a:gd name="connsiteX65" fmla="*/ 554 w 4990"/>
                    <a:gd name="connsiteY65" fmla="*/ 3602 h 4710"/>
                    <a:gd name="connsiteX66" fmla="*/ 1109 w 4990"/>
                    <a:gd name="connsiteY66" fmla="*/ 3879 h 4710"/>
                    <a:gd name="connsiteX67" fmla="*/ 1109 w 4990"/>
                    <a:gd name="connsiteY67" fmla="*/ 3879 h 4710"/>
                    <a:gd name="connsiteX68" fmla="*/ 1109 w 4990"/>
                    <a:gd name="connsiteY68" fmla="*/ 3879 h 4710"/>
                    <a:gd name="connsiteX69" fmla="*/ 1109 w 4990"/>
                    <a:gd name="connsiteY69" fmla="*/ 4157 h 4710"/>
                    <a:gd name="connsiteX70" fmla="*/ 1109 w 4990"/>
                    <a:gd name="connsiteY70" fmla="*/ 4157 h 4710"/>
                    <a:gd name="connsiteX71" fmla="*/ 1109 w 4990"/>
                    <a:gd name="connsiteY71" fmla="*/ 4157 h 4710"/>
                    <a:gd name="connsiteX72" fmla="*/ 1664 w 4990"/>
                    <a:gd name="connsiteY72" fmla="*/ 4711 h 4710"/>
                    <a:gd name="connsiteX73" fmla="*/ 1664 w 4990"/>
                    <a:gd name="connsiteY73" fmla="*/ 4711 h 4710"/>
                    <a:gd name="connsiteX74" fmla="*/ 1941 w 4990"/>
                    <a:gd name="connsiteY74" fmla="*/ 4711 h 4710"/>
                    <a:gd name="connsiteX75" fmla="*/ 1941 w 4990"/>
                    <a:gd name="connsiteY75" fmla="*/ 4434 h 4710"/>
                    <a:gd name="connsiteX76" fmla="*/ 1941 w 4990"/>
                    <a:gd name="connsiteY76" fmla="*/ 3879 h 4710"/>
                    <a:gd name="connsiteX77" fmla="*/ 2495 w 4990"/>
                    <a:gd name="connsiteY77" fmla="*/ 3325 h 4710"/>
                    <a:gd name="connsiteX78" fmla="*/ 3327 w 4990"/>
                    <a:gd name="connsiteY78" fmla="*/ 2771 h 4710"/>
                    <a:gd name="connsiteX79" fmla="*/ 3327 w 4990"/>
                    <a:gd name="connsiteY79" fmla="*/ 2771 h 4710"/>
                    <a:gd name="connsiteX80" fmla="*/ 3327 w 4990"/>
                    <a:gd name="connsiteY80" fmla="*/ 2494 h 4710"/>
                    <a:gd name="connsiteX81" fmla="*/ 3327 w 4990"/>
                    <a:gd name="connsiteY81" fmla="*/ 2494 h 4710"/>
                    <a:gd name="connsiteX82" fmla="*/ 3604 w 4990"/>
                    <a:gd name="connsiteY82" fmla="*/ 1663 h 4710"/>
                    <a:gd name="connsiteX83" fmla="*/ 4159 w 4990"/>
                    <a:gd name="connsiteY83" fmla="*/ 1663 h 4710"/>
                    <a:gd name="connsiteX84" fmla="*/ 4159 w 4990"/>
                    <a:gd name="connsiteY84" fmla="*/ 1663 h 4710"/>
                    <a:gd name="connsiteX85" fmla="*/ 4159 w 4990"/>
                    <a:gd name="connsiteY85" fmla="*/ 1663 h 4710"/>
                    <a:gd name="connsiteX86" fmla="*/ 4159 w 4990"/>
                    <a:gd name="connsiteY86" fmla="*/ 1663 h 4710"/>
                    <a:gd name="connsiteX87" fmla="*/ 4436 w 4990"/>
                    <a:gd name="connsiteY87" fmla="*/ 1663 h 4710"/>
                    <a:gd name="connsiteX88" fmla="*/ 4713 w 4990"/>
                    <a:gd name="connsiteY88" fmla="*/ 1663 h 4710"/>
                    <a:gd name="connsiteX89" fmla="*/ 4713 w 4990"/>
                    <a:gd name="connsiteY89" fmla="*/ 1386 h 4710"/>
                    <a:gd name="connsiteX90" fmla="*/ 4713 w 4990"/>
                    <a:gd name="connsiteY90" fmla="*/ 1108 h 4710"/>
                    <a:gd name="connsiteX91" fmla="*/ 4713 w 4990"/>
                    <a:gd name="connsiteY91" fmla="*/ 1108 h 4710"/>
                    <a:gd name="connsiteX92" fmla="*/ 4713 w 4990"/>
                    <a:gd name="connsiteY92" fmla="*/ 1108 h 4710"/>
                    <a:gd name="connsiteX93" fmla="*/ 4713 w 4990"/>
                    <a:gd name="connsiteY93" fmla="*/ 1108 h 4710"/>
                    <a:gd name="connsiteX94" fmla="*/ 4713 w 4990"/>
                    <a:gd name="connsiteY94" fmla="*/ 1108 h 4710"/>
                    <a:gd name="connsiteX95" fmla="*/ 4713 w 4990"/>
                    <a:gd name="connsiteY95" fmla="*/ 1108 h 4710"/>
                    <a:gd name="connsiteX96" fmla="*/ 4713 w 4990"/>
                    <a:gd name="connsiteY96" fmla="*/ 1108 h 4710"/>
                    <a:gd name="connsiteX97" fmla="*/ 4713 w 4990"/>
                    <a:gd name="connsiteY97" fmla="*/ 1108 h 4710"/>
                    <a:gd name="connsiteX98" fmla="*/ 4713 w 4990"/>
                    <a:gd name="connsiteY98" fmla="*/ 1108 h 4710"/>
                    <a:gd name="connsiteX99" fmla="*/ 4713 w 4990"/>
                    <a:gd name="connsiteY99" fmla="*/ 1108 h 4710"/>
                    <a:gd name="connsiteX100" fmla="*/ 4713 w 4990"/>
                    <a:gd name="connsiteY100" fmla="*/ 1108 h 4710"/>
                    <a:gd name="connsiteX101" fmla="*/ 4713 w 4990"/>
                    <a:gd name="connsiteY101" fmla="*/ 1108 h 4710"/>
                    <a:gd name="connsiteX102" fmla="*/ 4713 w 4990"/>
                    <a:gd name="connsiteY102" fmla="*/ 1108 h 4710"/>
                    <a:gd name="connsiteX103" fmla="*/ 4713 w 4990"/>
                    <a:gd name="connsiteY103" fmla="*/ 1108 h 4710"/>
                    <a:gd name="connsiteX104" fmla="*/ 4713 w 4990"/>
                    <a:gd name="connsiteY104" fmla="*/ 1108 h 4710"/>
                    <a:gd name="connsiteX105" fmla="*/ 4713 w 4990"/>
                    <a:gd name="connsiteY105" fmla="*/ 1108 h 4710"/>
                    <a:gd name="connsiteX106" fmla="*/ 4713 w 4990"/>
                    <a:gd name="connsiteY106" fmla="*/ 1108 h 4710"/>
                    <a:gd name="connsiteX107" fmla="*/ 4713 w 4990"/>
                    <a:gd name="connsiteY107" fmla="*/ 1108 h 4710"/>
                    <a:gd name="connsiteX108" fmla="*/ 4713 w 4990"/>
                    <a:gd name="connsiteY108" fmla="*/ 1108 h 4710"/>
                    <a:gd name="connsiteX109" fmla="*/ 4713 w 4990"/>
                    <a:gd name="connsiteY109" fmla="*/ 1108 h 4710"/>
                    <a:gd name="connsiteX110" fmla="*/ 4713 w 4990"/>
                    <a:gd name="connsiteY110" fmla="*/ 1108 h 4710"/>
                    <a:gd name="connsiteX111" fmla="*/ 4713 w 4990"/>
                    <a:gd name="connsiteY111" fmla="*/ 1108 h 4710"/>
                    <a:gd name="connsiteX112" fmla="*/ 4713 w 4990"/>
                    <a:gd name="connsiteY112" fmla="*/ 1108 h 4710"/>
                    <a:gd name="connsiteX113" fmla="*/ 4713 w 4990"/>
                    <a:gd name="connsiteY113" fmla="*/ 1108 h 4710"/>
                    <a:gd name="connsiteX114" fmla="*/ 4713 w 4990"/>
                    <a:gd name="connsiteY114" fmla="*/ 1108 h 4710"/>
                    <a:gd name="connsiteX115" fmla="*/ 4713 w 4990"/>
                    <a:gd name="connsiteY115" fmla="*/ 1108 h 4710"/>
                    <a:gd name="connsiteX116" fmla="*/ 4713 w 4990"/>
                    <a:gd name="connsiteY116" fmla="*/ 1108 h 4710"/>
                    <a:gd name="connsiteX117" fmla="*/ 4990 w 4990"/>
                    <a:gd name="connsiteY117" fmla="*/ 1108 h 4710"/>
                    <a:gd name="connsiteX118" fmla="*/ 4990 w 4990"/>
                    <a:gd name="connsiteY118" fmla="*/ 1386 h 4710"/>
                    <a:gd name="connsiteX119" fmla="*/ 4990 w 4990"/>
                    <a:gd name="connsiteY119" fmla="*/ 1386 h 4710"/>
                    <a:gd name="connsiteX120" fmla="*/ 4990 w 4990"/>
                    <a:gd name="connsiteY120" fmla="*/ 1386 h 4710"/>
                    <a:gd name="connsiteX121" fmla="*/ 4990 w 4990"/>
                    <a:gd name="connsiteY121" fmla="*/ 1386 h 4710"/>
                    <a:gd name="connsiteX122" fmla="*/ 4990 w 4990"/>
                    <a:gd name="connsiteY122" fmla="*/ 1386 h 4710"/>
                    <a:gd name="connsiteX123" fmla="*/ 4990 w 4990"/>
                    <a:gd name="connsiteY123" fmla="*/ 1386 h 47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</a:cxnLst>
                  <a:rect l="l" t="t" r="r" b="b"/>
                  <a:pathLst>
                    <a:path w="4990" h="4710">
                      <a:moveTo>
                        <a:pt x="3050" y="0"/>
                      </a:moveTo>
                      <a:cubicBezTo>
                        <a:pt x="3050" y="0"/>
                        <a:pt x="3050" y="0"/>
                        <a:pt x="3050" y="0"/>
                      </a:cubicBezTo>
                      <a:cubicBezTo>
                        <a:pt x="3050" y="0"/>
                        <a:pt x="3050" y="277"/>
                        <a:pt x="3050" y="554"/>
                      </a:cubicBezTo>
                      <a:cubicBezTo>
                        <a:pt x="3050" y="554"/>
                        <a:pt x="3050" y="1108"/>
                        <a:pt x="3050" y="1386"/>
                      </a:cubicBezTo>
                      <a:cubicBezTo>
                        <a:pt x="3050" y="1386"/>
                        <a:pt x="3050" y="1386"/>
                        <a:pt x="3050" y="1386"/>
                      </a:cubicBezTo>
                      <a:cubicBezTo>
                        <a:pt x="3050" y="1386"/>
                        <a:pt x="3050" y="1386"/>
                        <a:pt x="3050" y="1386"/>
                      </a:cubicBezTo>
                      <a:cubicBezTo>
                        <a:pt x="3050" y="1386"/>
                        <a:pt x="3050" y="1386"/>
                        <a:pt x="3050" y="1386"/>
                      </a:cubicBezTo>
                      <a:cubicBezTo>
                        <a:pt x="3050" y="1386"/>
                        <a:pt x="3050" y="1386"/>
                        <a:pt x="3050" y="1108"/>
                      </a:cubicBezTo>
                      <a:cubicBezTo>
                        <a:pt x="3050" y="1108"/>
                        <a:pt x="3050" y="1108"/>
                        <a:pt x="2772" y="1108"/>
                      </a:cubicBezTo>
                      <a:cubicBezTo>
                        <a:pt x="2772" y="1108"/>
                        <a:pt x="2772" y="1108"/>
                        <a:pt x="2772" y="1108"/>
                      </a:cubicBezTo>
                      <a:cubicBezTo>
                        <a:pt x="2772" y="1108"/>
                        <a:pt x="2772" y="1108"/>
                        <a:pt x="2772" y="1108"/>
                      </a:cubicBezTo>
                      <a:cubicBezTo>
                        <a:pt x="2772" y="1108"/>
                        <a:pt x="2772" y="1108"/>
                        <a:pt x="2772" y="1108"/>
                      </a:cubicBezTo>
                      <a:cubicBezTo>
                        <a:pt x="2772" y="1108"/>
                        <a:pt x="2772" y="1108"/>
                        <a:pt x="2772" y="1108"/>
                      </a:cubicBezTo>
                      <a:cubicBezTo>
                        <a:pt x="2772" y="1108"/>
                        <a:pt x="2772" y="1108"/>
                        <a:pt x="2772" y="1108"/>
                      </a:cubicBezTo>
                      <a:cubicBezTo>
                        <a:pt x="2772" y="1108"/>
                        <a:pt x="2772" y="1108"/>
                        <a:pt x="2772" y="1108"/>
                      </a:cubicBezTo>
                      <a:cubicBezTo>
                        <a:pt x="2772" y="1108"/>
                        <a:pt x="2772" y="1108"/>
                        <a:pt x="2772" y="1108"/>
                      </a:cubicBezTo>
                      <a:cubicBezTo>
                        <a:pt x="2772" y="1108"/>
                        <a:pt x="2772" y="1108"/>
                        <a:pt x="2772" y="1108"/>
                      </a:cubicBezTo>
                      <a:cubicBezTo>
                        <a:pt x="2772" y="1108"/>
                        <a:pt x="2772" y="1108"/>
                        <a:pt x="2495" y="1108"/>
                      </a:cubicBezTo>
                      <a:cubicBezTo>
                        <a:pt x="2495" y="1108"/>
                        <a:pt x="2495" y="1108"/>
                        <a:pt x="2495" y="1108"/>
                      </a:cubicBezTo>
                      <a:cubicBezTo>
                        <a:pt x="2495" y="1108"/>
                        <a:pt x="2495" y="1108"/>
                        <a:pt x="2495" y="1108"/>
                      </a:cubicBezTo>
                      <a:cubicBezTo>
                        <a:pt x="2495" y="1108"/>
                        <a:pt x="2495" y="1108"/>
                        <a:pt x="2495" y="1108"/>
                      </a:cubicBezTo>
                      <a:cubicBezTo>
                        <a:pt x="2495" y="1108"/>
                        <a:pt x="2495" y="1108"/>
                        <a:pt x="2495" y="1108"/>
                      </a:cubicBezTo>
                      <a:cubicBezTo>
                        <a:pt x="2495" y="1108"/>
                        <a:pt x="2495" y="1108"/>
                        <a:pt x="2495" y="1108"/>
                      </a:cubicBezTo>
                      <a:cubicBezTo>
                        <a:pt x="2495" y="1108"/>
                        <a:pt x="2495" y="1108"/>
                        <a:pt x="2495" y="1108"/>
                      </a:cubicBezTo>
                      <a:cubicBezTo>
                        <a:pt x="2495" y="1108"/>
                        <a:pt x="2495" y="1108"/>
                        <a:pt x="2495" y="1108"/>
                      </a:cubicBezTo>
                      <a:cubicBezTo>
                        <a:pt x="2495" y="1108"/>
                        <a:pt x="2495" y="1108"/>
                        <a:pt x="2495" y="1108"/>
                      </a:cubicBezTo>
                      <a:cubicBezTo>
                        <a:pt x="2495" y="1108"/>
                        <a:pt x="2495" y="1108"/>
                        <a:pt x="2495" y="1108"/>
                      </a:cubicBezTo>
                      <a:cubicBezTo>
                        <a:pt x="2495" y="1108"/>
                        <a:pt x="2495" y="1108"/>
                        <a:pt x="2495" y="1108"/>
                      </a:cubicBezTo>
                      <a:cubicBezTo>
                        <a:pt x="2495" y="1108"/>
                        <a:pt x="2495" y="1108"/>
                        <a:pt x="2495" y="1386"/>
                      </a:cubicBezTo>
                      <a:cubicBezTo>
                        <a:pt x="2495" y="1386"/>
                        <a:pt x="2495" y="1386"/>
                        <a:pt x="2495" y="1386"/>
                      </a:cubicBezTo>
                      <a:cubicBezTo>
                        <a:pt x="2495" y="1386"/>
                        <a:pt x="2495" y="1386"/>
                        <a:pt x="2495" y="1386"/>
                      </a:cubicBezTo>
                      <a:cubicBezTo>
                        <a:pt x="2495" y="1386"/>
                        <a:pt x="2495" y="1663"/>
                        <a:pt x="2495" y="1940"/>
                      </a:cubicBezTo>
                      <a:cubicBezTo>
                        <a:pt x="2495" y="1940"/>
                        <a:pt x="2495" y="1940"/>
                        <a:pt x="2495" y="1940"/>
                      </a:cubicBezTo>
                      <a:cubicBezTo>
                        <a:pt x="2495" y="1940"/>
                        <a:pt x="1941" y="2217"/>
                        <a:pt x="1941" y="2494"/>
                      </a:cubicBezTo>
                      <a:cubicBezTo>
                        <a:pt x="1941" y="2494"/>
                        <a:pt x="1941" y="2494"/>
                        <a:pt x="1941" y="2494"/>
                      </a:cubicBezTo>
                      <a:cubicBezTo>
                        <a:pt x="1941" y="2494"/>
                        <a:pt x="1941" y="2494"/>
                        <a:pt x="1941" y="2494"/>
                      </a:cubicBezTo>
                      <a:cubicBezTo>
                        <a:pt x="1941" y="2494"/>
                        <a:pt x="1941" y="2494"/>
                        <a:pt x="1941" y="2494"/>
                      </a:cubicBezTo>
                      <a:cubicBezTo>
                        <a:pt x="1941" y="2494"/>
                        <a:pt x="1941" y="2494"/>
                        <a:pt x="1941" y="2771"/>
                      </a:cubicBezTo>
                      <a:cubicBezTo>
                        <a:pt x="1941" y="2771"/>
                        <a:pt x="1941" y="2771"/>
                        <a:pt x="1941" y="2771"/>
                      </a:cubicBezTo>
                      <a:cubicBezTo>
                        <a:pt x="1941" y="2771"/>
                        <a:pt x="1941" y="3048"/>
                        <a:pt x="1664" y="3325"/>
                      </a:cubicBezTo>
                      <a:cubicBezTo>
                        <a:pt x="1664" y="3325"/>
                        <a:pt x="1664" y="3879"/>
                        <a:pt x="1664" y="3879"/>
                      </a:cubicBezTo>
                      <a:cubicBezTo>
                        <a:pt x="1664" y="3879"/>
                        <a:pt x="1664" y="3879"/>
                        <a:pt x="1664" y="3879"/>
                      </a:cubicBezTo>
                      <a:cubicBezTo>
                        <a:pt x="1664" y="3879"/>
                        <a:pt x="1664" y="3879"/>
                        <a:pt x="1664" y="3879"/>
                      </a:cubicBezTo>
                      <a:cubicBezTo>
                        <a:pt x="1664" y="3879"/>
                        <a:pt x="1664" y="3879"/>
                        <a:pt x="1664" y="3879"/>
                      </a:cubicBezTo>
                      <a:cubicBezTo>
                        <a:pt x="1664" y="3879"/>
                        <a:pt x="1664" y="3879"/>
                        <a:pt x="1664" y="3879"/>
                      </a:cubicBezTo>
                      <a:cubicBezTo>
                        <a:pt x="1664" y="3879"/>
                        <a:pt x="1664" y="3879"/>
                        <a:pt x="1664" y="3879"/>
                      </a:cubicBezTo>
                      <a:cubicBezTo>
                        <a:pt x="1664" y="3879"/>
                        <a:pt x="1109" y="3879"/>
                        <a:pt x="1109" y="3879"/>
                      </a:cubicBezTo>
                      <a:cubicBezTo>
                        <a:pt x="1109" y="3879"/>
                        <a:pt x="1109" y="3879"/>
                        <a:pt x="1109" y="3879"/>
                      </a:cubicBezTo>
                      <a:cubicBezTo>
                        <a:pt x="1109" y="3879"/>
                        <a:pt x="1109" y="3879"/>
                        <a:pt x="1109" y="3879"/>
                      </a:cubicBezTo>
                      <a:cubicBezTo>
                        <a:pt x="1109" y="3879"/>
                        <a:pt x="1109" y="3879"/>
                        <a:pt x="1109" y="3879"/>
                      </a:cubicBezTo>
                      <a:cubicBezTo>
                        <a:pt x="1109" y="3879"/>
                        <a:pt x="1109" y="3879"/>
                        <a:pt x="832" y="3879"/>
                      </a:cubicBezTo>
                      <a:cubicBezTo>
                        <a:pt x="832" y="3879"/>
                        <a:pt x="832" y="3879"/>
                        <a:pt x="832" y="3879"/>
                      </a:cubicBezTo>
                      <a:cubicBezTo>
                        <a:pt x="832" y="3879"/>
                        <a:pt x="832" y="3879"/>
                        <a:pt x="832" y="3879"/>
                      </a:cubicBezTo>
                      <a:cubicBezTo>
                        <a:pt x="832" y="3879"/>
                        <a:pt x="832" y="3879"/>
                        <a:pt x="832" y="3879"/>
                      </a:cubicBezTo>
                      <a:cubicBezTo>
                        <a:pt x="832" y="3879"/>
                        <a:pt x="832" y="3879"/>
                        <a:pt x="832" y="3879"/>
                      </a:cubicBezTo>
                      <a:cubicBezTo>
                        <a:pt x="832" y="3879"/>
                        <a:pt x="832" y="3879"/>
                        <a:pt x="832" y="3879"/>
                      </a:cubicBezTo>
                      <a:cubicBezTo>
                        <a:pt x="832" y="3879"/>
                        <a:pt x="554" y="3879"/>
                        <a:pt x="278" y="3879"/>
                      </a:cubicBezTo>
                      <a:cubicBezTo>
                        <a:pt x="278" y="3879"/>
                        <a:pt x="278" y="3879"/>
                        <a:pt x="0" y="3602"/>
                      </a:cubicBezTo>
                      <a:cubicBezTo>
                        <a:pt x="0" y="3602"/>
                        <a:pt x="0" y="3602"/>
                        <a:pt x="0" y="3602"/>
                      </a:cubicBezTo>
                      <a:cubicBezTo>
                        <a:pt x="0" y="3602"/>
                        <a:pt x="0" y="3602"/>
                        <a:pt x="0" y="3602"/>
                      </a:cubicBezTo>
                      <a:cubicBezTo>
                        <a:pt x="0" y="3602"/>
                        <a:pt x="0" y="3602"/>
                        <a:pt x="0" y="3602"/>
                      </a:cubicBezTo>
                      <a:cubicBezTo>
                        <a:pt x="0" y="3602"/>
                        <a:pt x="0" y="3602"/>
                        <a:pt x="0" y="3602"/>
                      </a:cubicBezTo>
                      <a:cubicBezTo>
                        <a:pt x="0" y="3602"/>
                        <a:pt x="0" y="3602"/>
                        <a:pt x="0" y="3602"/>
                      </a:cubicBezTo>
                      <a:cubicBezTo>
                        <a:pt x="0" y="3602"/>
                        <a:pt x="0" y="3602"/>
                        <a:pt x="0" y="3602"/>
                      </a:cubicBezTo>
                      <a:cubicBezTo>
                        <a:pt x="0" y="3602"/>
                        <a:pt x="278" y="3602"/>
                        <a:pt x="554" y="3602"/>
                      </a:cubicBezTo>
                      <a:cubicBezTo>
                        <a:pt x="554" y="3602"/>
                        <a:pt x="554" y="3602"/>
                        <a:pt x="554" y="3602"/>
                      </a:cubicBezTo>
                      <a:cubicBezTo>
                        <a:pt x="554" y="3602"/>
                        <a:pt x="832" y="3879"/>
                        <a:pt x="1109" y="3879"/>
                      </a:cubicBezTo>
                      <a:cubicBezTo>
                        <a:pt x="1109" y="3879"/>
                        <a:pt x="1109" y="3879"/>
                        <a:pt x="1109" y="3879"/>
                      </a:cubicBezTo>
                      <a:cubicBezTo>
                        <a:pt x="1109" y="3879"/>
                        <a:pt x="1109" y="3879"/>
                        <a:pt x="1109" y="3879"/>
                      </a:cubicBezTo>
                      <a:cubicBezTo>
                        <a:pt x="1109" y="3879"/>
                        <a:pt x="1109" y="3879"/>
                        <a:pt x="1109" y="4157"/>
                      </a:cubicBezTo>
                      <a:cubicBezTo>
                        <a:pt x="1109" y="4157"/>
                        <a:pt x="1109" y="4157"/>
                        <a:pt x="1109" y="4157"/>
                      </a:cubicBezTo>
                      <a:cubicBezTo>
                        <a:pt x="1109" y="4157"/>
                        <a:pt x="1109" y="4157"/>
                        <a:pt x="1109" y="4157"/>
                      </a:cubicBezTo>
                      <a:cubicBezTo>
                        <a:pt x="1109" y="4157"/>
                        <a:pt x="1386" y="4711"/>
                        <a:pt x="1664" y="4711"/>
                      </a:cubicBezTo>
                      <a:cubicBezTo>
                        <a:pt x="1664" y="4711"/>
                        <a:pt x="1664" y="4711"/>
                        <a:pt x="1664" y="4711"/>
                      </a:cubicBezTo>
                      <a:cubicBezTo>
                        <a:pt x="1664" y="4711"/>
                        <a:pt x="1941" y="4711"/>
                        <a:pt x="1941" y="4711"/>
                      </a:cubicBezTo>
                      <a:cubicBezTo>
                        <a:pt x="1941" y="4711"/>
                        <a:pt x="1941" y="4711"/>
                        <a:pt x="1941" y="4434"/>
                      </a:cubicBezTo>
                      <a:cubicBezTo>
                        <a:pt x="1941" y="4434"/>
                        <a:pt x="1941" y="4157"/>
                        <a:pt x="1941" y="3879"/>
                      </a:cubicBezTo>
                      <a:cubicBezTo>
                        <a:pt x="1941" y="3879"/>
                        <a:pt x="1941" y="3602"/>
                        <a:pt x="2495" y="3325"/>
                      </a:cubicBezTo>
                      <a:cubicBezTo>
                        <a:pt x="2495" y="3325"/>
                        <a:pt x="3050" y="3325"/>
                        <a:pt x="3327" y="2771"/>
                      </a:cubicBezTo>
                      <a:cubicBezTo>
                        <a:pt x="3327" y="2771"/>
                        <a:pt x="3327" y="2771"/>
                        <a:pt x="3327" y="2771"/>
                      </a:cubicBezTo>
                      <a:cubicBezTo>
                        <a:pt x="3327" y="2771"/>
                        <a:pt x="3327" y="2771"/>
                        <a:pt x="3327" y="2494"/>
                      </a:cubicBezTo>
                      <a:cubicBezTo>
                        <a:pt x="3327" y="2494"/>
                        <a:pt x="3327" y="2494"/>
                        <a:pt x="3327" y="2494"/>
                      </a:cubicBezTo>
                      <a:cubicBezTo>
                        <a:pt x="3327" y="2494"/>
                        <a:pt x="3327" y="1940"/>
                        <a:pt x="3604" y="1663"/>
                      </a:cubicBezTo>
                      <a:cubicBezTo>
                        <a:pt x="3604" y="1663"/>
                        <a:pt x="3881" y="1663"/>
                        <a:pt x="4159" y="1663"/>
                      </a:cubicBezTo>
                      <a:cubicBezTo>
                        <a:pt x="4159" y="1663"/>
                        <a:pt x="4159" y="1663"/>
                        <a:pt x="4159" y="1663"/>
                      </a:cubicBezTo>
                      <a:cubicBezTo>
                        <a:pt x="4159" y="1663"/>
                        <a:pt x="4159" y="1663"/>
                        <a:pt x="4159" y="1663"/>
                      </a:cubicBezTo>
                      <a:cubicBezTo>
                        <a:pt x="4159" y="1663"/>
                        <a:pt x="4159" y="1663"/>
                        <a:pt x="4159" y="1663"/>
                      </a:cubicBezTo>
                      <a:cubicBezTo>
                        <a:pt x="4159" y="1663"/>
                        <a:pt x="4159" y="1663"/>
                        <a:pt x="4436" y="1663"/>
                      </a:cubicBezTo>
                      <a:cubicBezTo>
                        <a:pt x="4436" y="1663"/>
                        <a:pt x="4436" y="1663"/>
                        <a:pt x="4713" y="1663"/>
                      </a:cubicBezTo>
                      <a:cubicBezTo>
                        <a:pt x="4713" y="1663"/>
                        <a:pt x="4713" y="1663"/>
                        <a:pt x="4713" y="1386"/>
                      </a:cubicBezTo>
                      <a:cubicBezTo>
                        <a:pt x="4713" y="1386"/>
                        <a:pt x="4713" y="1108"/>
                        <a:pt x="4713" y="1108"/>
                      </a:cubicBezTo>
                      <a:cubicBezTo>
                        <a:pt x="4713" y="1108"/>
                        <a:pt x="4713" y="1108"/>
                        <a:pt x="4713" y="1108"/>
                      </a:cubicBezTo>
                      <a:cubicBezTo>
                        <a:pt x="4713" y="1108"/>
                        <a:pt x="4713" y="1108"/>
                        <a:pt x="4713" y="1108"/>
                      </a:cubicBezTo>
                      <a:cubicBezTo>
                        <a:pt x="4713" y="1108"/>
                        <a:pt x="4713" y="1108"/>
                        <a:pt x="4713" y="1108"/>
                      </a:cubicBezTo>
                      <a:cubicBezTo>
                        <a:pt x="4713" y="1108"/>
                        <a:pt x="4713" y="1108"/>
                        <a:pt x="4713" y="1108"/>
                      </a:cubicBezTo>
                      <a:cubicBezTo>
                        <a:pt x="4713" y="1108"/>
                        <a:pt x="4713" y="1108"/>
                        <a:pt x="4713" y="1108"/>
                      </a:cubicBezTo>
                      <a:cubicBezTo>
                        <a:pt x="4713" y="1108"/>
                        <a:pt x="4713" y="1108"/>
                        <a:pt x="4713" y="1108"/>
                      </a:cubicBezTo>
                      <a:cubicBezTo>
                        <a:pt x="4713" y="1108"/>
                        <a:pt x="4713" y="1108"/>
                        <a:pt x="4713" y="1108"/>
                      </a:cubicBezTo>
                      <a:cubicBezTo>
                        <a:pt x="4713" y="1108"/>
                        <a:pt x="4713" y="1108"/>
                        <a:pt x="4713" y="1108"/>
                      </a:cubicBezTo>
                      <a:cubicBezTo>
                        <a:pt x="4713" y="1108"/>
                        <a:pt x="4713" y="1108"/>
                        <a:pt x="4713" y="1108"/>
                      </a:cubicBezTo>
                      <a:cubicBezTo>
                        <a:pt x="4713" y="1108"/>
                        <a:pt x="4713" y="1108"/>
                        <a:pt x="4713" y="1108"/>
                      </a:cubicBezTo>
                      <a:cubicBezTo>
                        <a:pt x="4713" y="1108"/>
                        <a:pt x="4713" y="1108"/>
                        <a:pt x="4713" y="1108"/>
                      </a:cubicBezTo>
                      <a:cubicBezTo>
                        <a:pt x="4713" y="1108"/>
                        <a:pt x="4713" y="1108"/>
                        <a:pt x="4713" y="1108"/>
                      </a:cubicBezTo>
                      <a:cubicBezTo>
                        <a:pt x="4713" y="1108"/>
                        <a:pt x="4713" y="1108"/>
                        <a:pt x="4713" y="1108"/>
                      </a:cubicBezTo>
                      <a:cubicBezTo>
                        <a:pt x="4713" y="1108"/>
                        <a:pt x="4713" y="1108"/>
                        <a:pt x="4713" y="1108"/>
                      </a:cubicBezTo>
                      <a:cubicBezTo>
                        <a:pt x="4713" y="1108"/>
                        <a:pt x="4713" y="1108"/>
                        <a:pt x="4713" y="1108"/>
                      </a:cubicBezTo>
                      <a:cubicBezTo>
                        <a:pt x="4713" y="1108"/>
                        <a:pt x="4713" y="1108"/>
                        <a:pt x="4713" y="1108"/>
                      </a:cubicBezTo>
                      <a:cubicBezTo>
                        <a:pt x="4713" y="1108"/>
                        <a:pt x="4713" y="1108"/>
                        <a:pt x="4713" y="1108"/>
                      </a:cubicBezTo>
                      <a:cubicBezTo>
                        <a:pt x="4713" y="1108"/>
                        <a:pt x="4713" y="1108"/>
                        <a:pt x="4713" y="1108"/>
                      </a:cubicBezTo>
                      <a:cubicBezTo>
                        <a:pt x="4713" y="1108"/>
                        <a:pt x="4713" y="1108"/>
                        <a:pt x="4713" y="1108"/>
                      </a:cubicBezTo>
                      <a:cubicBezTo>
                        <a:pt x="4713" y="1108"/>
                        <a:pt x="4713" y="1108"/>
                        <a:pt x="4713" y="1108"/>
                      </a:cubicBezTo>
                      <a:cubicBezTo>
                        <a:pt x="4713" y="1108"/>
                        <a:pt x="4713" y="1108"/>
                        <a:pt x="4713" y="1108"/>
                      </a:cubicBezTo>
                      <a:cubicBezTo>
                        <a:pt x="4713" y="1108"/>
                        <a:pt x="4713" y="1108"/>
                        <a:pt x="4713" y="1108"/>
                      </a:cubicBezTo>
                      <a:cubicBezTo>
                        <a:pt x="4713" y="1108"/>
                        <a:pt x="4713" y="1108"/>
                        <a:pt x="4713" y="1108"/>
                      </a:cubicBezTo>
                      <a:cubicBezTo>
                        <a:pt x="4713" y="1108"/>
                        <a:pt x="4713" y="1108"/>
                        <a:pt x="4713" y="1108"/>
                      </a:cubicBezTo>
                      <a:cubicBezTo>
                        <a:pt x="4713" y="1108"/>
                        <a:pt x="4713" y="1108"/>
                        <a:pt x="4713" y="1108"/>
                      </a:cubicBezTo>
                      <a:cubicBezTo>
                        <a:pt x="4713" y="1108"/>
                        <a:pt x="4713" y="1108"/>
                        <a:pt x="4713" y="1108"/>
                      </a:cubicBezTo>
                      <a:cubicBezTo>
                        <a:pt x="4713" y="1108"/>
                        <a:pt x="4713" y="1108"/>
                        <a:pt x="4990" y="1108"/>
                      </a:cubicBezTo>
                      <a:cubicBezTo>
                        <a:pt x="4990" y="1108"/>
                        <a:pt x="4990" y="1108"/>
                        <a:pt x="4990" y="1386"/>
                      </a:cubicBezTo>
                      <a:cubicBezTo>
                        <a:pt x="4990" y="1386"/>
                        <a:pt x="4990" y="1386"/>
                        <a:pt x="4990" y="1386"/>
                      </a:cubicBezTo>
                      <a:cubicBezTo>
                        <a:pt x="4990" y="1386"/>
                        <a:pt x="4990" y="1386"/>
                        <a:pt x="4990" y="1386"/>
                      </a:cubicBezTo>
                      <a:cubicBezTo>
                        <a:pt x="4990" y="1386"/>
                        <a:pt x="4990" y="1386"/>
                        <a:pt x="4990" y="1386"/>
                      </a:cubicBezTo>
                      <a:cubicBezTo>
                        <a:pt x="4990" y="1386"/>
                        <a:pt x="4990" y="1386"/>
                        <a:pt x="4990" y="1386"/>
                      </a:cubicBezTo>
                      <a:cubicBezTo>
                        <a:pt x="4990" y="1386"/>
                        <a:pt x="4990" y="1386"/>
                        <a:pt x="4990" y="1386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446" name="Freeform 1445">
                  <a:extLst>
                    <a:ext uri="{FF2B5EF4-FFF2-40B4-BE49-F238E27FC236}">
                      <a16:creationId xmlns:a16="http://schemas.microsoft.com/office/drawing/2014/main" id="{4A87D720-736C-B705-E7AC-3A7CE85D4D50}"/>
                    </a:ext>
                  </a:extLst>
                </p:cNvPr>
                <p:cNvSpPr/>
                <p:nvPr/>
              </p:nvSpPr>
              <p:spPr>
                <a:xfrm>
                  <a:off x="9410889" y="3930591"/>
                  <a:ext cx="2772" cy="554"/>
                </a:xfrm>
                <a:custGeom>
                  <a:avLst/>
                  <a:gdLst>
                    <a:gd name="connsiteX0" fmla="*/ 0 w 2772"/>
                    <a:gd name="connsiteY0" fmla="*/ 277 h 554"/>
                    <a:gd name="connsiteX1" fmla="*/ 0 w 2772"/>
                    <a:gd name="connsiteY1" fmla="*/ 554 h 554"/>
                    <a:gd name="connsiteX2" fmla="*/ 0 w 2772"/>
                    <a:gd name="connsiteY2" fmla="*/ 277 h 554"/>
                    <a:gd name="connsiteX3" fmla="*/ 0 w 2772"/>
                    <a:gd name="connsiteY3" fmla="*/ 0 h 554"/>
                    <a:gd name="connsiteX4" fmla="*/ 0 w 2772"/>
                    <a:gd name="connsiteY4" fmla="*/ 277 h 5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772" h="554">
                      <a:moveTo>
                        <a:pt x="0" y="277"/>
                      </a:moveTo>
                      <a:cubicBezTo>
                        <a:pt x="0" y="277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277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277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447" name="Freeform 1446">
                  <a:extLst>
                    <a:ext uri="{FF2B5EF4-FFF2-40B4-BE49-F238E27FC236}">
                      <a16:creationId xmlns:a16="http://schemas.microsoft.com/office/drawing/2014/main" id="{FB8B5EBB-BE11-1C1C-86B9-6ADB95C51F3A}"/>
                    </a:ext>
                  </a:extLst>
                </p:cNvPr>
                <p:cNvSpPr/>
                <p:nvPr/>
              </p:nvSpPr>
              <p:spPr>
                <a:xfrm>
                  <a:off x="9415602" y="3928373"/>
                  <a:ext cx="2772" cy="2771"/>
                </a:xfrm>
                <a:custGeom>
                  <a:avLst/>
                  <a:gdLst>
                    <a:gd name="connsiteX0" fmla="*/ 0 w 2772"/>
                    <a:gd name="connsiteY0" fmla="*/ 0 h 2771"/>
                    <a:gd name="connsiteX1" fmla="*/ 0 w 2772"/>
                    <a:gd name="connsiteY1" fmla="*/ 0 h 2771"/>
                    <a:gd name="connsiteX2" fmla="*/ 0 w 2772"/>
                    <a:gd name="connsiteY2" fmla="*/ 0 h 2771"/>
                    <a:gd name="connsiteX3" fmla="*/ 0 w 2772"/>
                    <a:gd name="connsiteY3" fmla="*/ 0 h 2771"/>
                    <a:gd name="connsiteX4" fmla="*/ 0 w 2772"/>
                    <a:gd name="connsiteY4" fmla="*/ 0 h 2771"/>
                    <a:gd name="connsiteX5" fmla="*/ 0 w 2772"/>
                    <a:gd name="connsiteY5" fmla="*/ 0 h 2771"/>
                    <a:gd name="connsiteX6" fmla="*/ 0 w 2772"/>
                    <a:gd name="connsiteY6" fmla="*/ 0 h 2771"/>
                    <a:gd name="connsiteX7" fmla="*/ 0 w 2772"/>
                    <a:gd name="connsiteY7" fmla="*/ 0 h 2771"/>
                    <a:gd name="connsiteX8" fmla="*/ 0 w 2772"/>
                    <a:gd name="connsiteY8" fmla="*/ 0 h 2771"/>
                    <a:gd name="connsiteX9" fmla="*/ 0 w 2772"/>
                    <a:gd name="connsiteY9" fmla="*/ 0 h 2771"/>
                    <a:gd name="connsiteX10" fmla="*/ 0 w 2772"/>
                    <a:gd name="connsiteY10" fmla="*/ 0 h 2771"/>
                    <a:gd name="connsiteX11" fmla="*/ 0 w 2772"/>
                    <a:gd name="connsiteY11" fmla="*/ 0 h 2771"/>
                    <a:gd name="connsiteX12" fmla="*/ 0 w 2772"/>
                    <a:gd name="connsiteY12" fmla="*/ 0 h 2771"/>
                    <a:gd name="connsiteX13" fmla="*/ 0 w 2772"/>
                    <a:gd name="connsiteY13" fmla="*/ 0 h 2771"/>
                    <a:gd name="connsiteX14" fmla="*/ 0 w 2772"/>
                    <a:gd name="connsiteY14" fmla="*/ 0 h 2771"/>
                    <a:gd name="connsiteX15" fmla="*/ 0 w 2772"/>
                    <a:gd name="connsiteY15" fmla="*/ 0 h 2771"/>
                    <a:gd name="connsiteX16" fmla="*/ 0 w 2772"/>
                    <a:gd name="connsiteY16" fmla="*/ 0 h 2771"/>
                    <a:gd name="connsiteX17" fmla="*/ 0 w 2772"/>
                    <a:gd name="connsiteY17" fmla="*/ 0 h 2771"/>
                    <a:gd name="connsiteX18" fmla="*/ 0 w 2772"/>
                    <a:gd name="connsiteY18" fmla="*/ 0 h 2771"/>
                    <a:gd name="connsiteX19" fmla="*/ 0 w 2772"/>
                    <a:gd name="connsiteY19" fmla="*/ 0 h 2771"/>
                    <a:gd name="connsiteX20" fmla="*/ 0 w 2772"/>
                    <a:gd name="connsiteY20" fmla="*/ 0 h 2771"/>
                    <a:gd name="connsiteX21" fmla="*/ 0 w 2772"/>
                    <a:gd name="connsiteY21" fmla="*/ 0 h 2771"/>
                    <a:gd name="connsiteX22" fmla="*/ 0 w 2772"/>
                    <a:gd name="connsiteY22" fmla="*/ 0 h 2771"/>
                    <a:gd name="connsiteX23" fmla="*/ 0 w 2772"/>
                    <a:gd name="connsiteY23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2772" h="277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448" name="Freeform 1447">
                  <a:extLst>
                    <a:ext uri="{FF2B5EF4-FFF2-40B4-BE49-F238E27FC236}">
                      <a16:creationId xmlns:a16="http://schemas.microsoft.com/office/drawing/2014/main" id="{A6ADB11E-1E30-E4A1-1B93-F4FF874B0C85}"/>
                    </a:ext>
                  </a:extLst>
                </p:cNvPr>
                <p:cNvSpPr/>
                <p:nvPr/>
              </p:nvSpPr>
              <p:spPr>
                <a:xfrm>
                  <a:off x="9413384" y="3915903"/>
                  <a:ext cx="2772" cy="2771"/>
                </a:xfrm>
                <a:custGeom>
                  <a:avLst/>
                  <a:gdLst>
                    <a:gd name="connsiteX0" fmla="*/ 0 w 2772"/>
                    <a:gd name="connsiteY0" fmla="*/ 0 h 2771"/>
                    <a:gd name="connsiteX1" fmla="*/ 0 w 2772"/>
                    <a:gd name="connsiteY1" fmla="*/ 0 h 2771"/>
                    <a:gd name="connsiteX2" fmla="*/ 0 w 2772"/>
                    <a:gd name="connsiteY2" fmla="*/ 0 h 2771"/>
                    <a:gd name="connsiteX3" fmla="*/ 0 w 2772"/>
                    <a:gd name="connsiteY3" fmla="*/ 0 h 2771"/>
                    <a:gd name="connsiteX4" fmla="*/ 0 w 2772"/>
                    <a:gd name="connsiteY4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772" h="277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449" name="Freeform 1448">
                  <a:extLst>
                    <a:ext uri="{FF2B5EF4-FFF2-40B4-BE49-F238E27FC236}">
                      <a16:creationId xmlns:a16="http://schemas.microsoft.com/office/drawing/2014/main" id="{470FEE4A-DE9D-41E9-D601-E14F11B275C5}"/>
                    </a:ext>
                  </a:extLst>
                </p:cNvPr>
                <p:cNvSpPr/>
                <p:nvPr/>
              </p:nvSpPr>
              <p:spPr>
                <a:xfrm>
                  <a:off x="9411166" y="3926988"/>
                  <a:ext cx="2772" cy="2771"/>
                </a:xfrm>
                <a:custGeom>
                  <a:avLst/>
                  <a:gdLst>
                    <a:gd name="connsiteX0" fmla="*/ 0 w 2772"/>
                    <a:gd name="connsiteY0" fmla="*/ 0 h 2771"/>
                    <a:gd name="connsiteX1" fmla="*/ 0 w 2772"/>
                    <a:gd name="connsiteY1" fmla="*/ 0 h 2771"/>
                    <a:gd name="connsiteX2" fmla="*/ 0 w 2772"/>
                    <a:gd name="connsiteY2" fmla="*/ 0 h 2771"/>
                    <a:gd name="connsiteX3" fmla="*/ 0 w 2772"/>
                    <a:gd name="connsiteY3" fmla="*/ 0 h 2771"/>
                    <a:gd name="connsiteX4" fmla="*/ 0 w 2772"/>
                    <a:gd name="connsiteY4" fmla="*/ 0 h 2771"/>
                    <a:gd name="connsiteX5" fmla="*/ 0 w 2772"/>
                    <a:gd name="connsiteY5" fmla="*/ 0 h 2771"/>
                    <a:gd name="connsiteX6" fmla="*/ 0 w 2772"/>
                    <a:gd name="connsiteY6" fmla="*/ 0 h 2771"/>
                    <a:gd name="connsiteX7" fmla="*/ 0 w 2772"/>
                    <a:gd name="connsiteY7" fmla="*/ 0 h 2771"/>
                    <a:gd name="connsiteX8" fmla="*/ 0 w 2772"/>
                    <a:gd name="connsiteY8" fmla="*/ 0 h 2771"/>
                    <a:gd name="connsiteX9" fmla="*/ 0 w 2772"/>
                    <a:gd name="connsiteY9" fmla="*/ 0 h 2771"/>
                    <a:gd name="connsiteX10" fmla="*/ 0 w 2772"/>
                    <a:gd name="connsiteY10" fmla="*/ 0 h 2771"/>
                    <a:gd name="connsiteX11" fmla="*/ 0 w 2772"/>
                    <a:gd name="connsiteY11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772" h="277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450" name="Freeform 1449">
                  <a:extLst>
                    <a:ext uri="{FF2B5EF4-FFF2-40B4-BE49-F238E27FC236}">
                      <a16:creationId xmlns:a16="http://schemas.microsoft.com/office/drawing/2014/main" id="{0C0179E4-F300-40BB-6552-A94EAED9D7AA}"/>
                    </a:ext>
                  </a:extLst>
                </p:cNvPr>
                <p:cNvSpPr/>
                <p:nvPr/>
              </p:nvSpPr>
              <p:spPr>
                <a:xfrm>
                  <a:off x="9410057" y="3926157"/>
                  <a:ext cx="1386" cy="2771"/>
                </a:xfrm>
                <a:custGeom>
                  <a:avLst/>
                  <a:gdLst>
                    <a:gd name="connsiteX0" fmla="*/ 0 w 1386"/>
                    <a:gd name="connsiteY0" fmla="*/ 0 h 2771"/>
                    <a:gd name="connsiteX1" fmla="*/ 278 w 1386"/>
                    <a:gd name="connsiteY1" fmla="*/ 0 h 2771"/>
                    <a:gd name="connsiteX2" fmla="*/ 555 w 1386"/>
                    <a:gd name="connsiteY2" fmla="*/ 0 h 2771"/>
                    <a:gd name="connsiteX3" fmla="*/ 555 w 1386"/>
                    <a:gd name="connsiteY3" fmla="*/ 0 h 2771"/>
                    <a:gd name="connsiteX4" fmla="*/ 555 w 1386"/>
                    <a:gd name="connsiteY4" fmla="*/ 0 h 2771"/>
                    <a:gd name="connsiteX5" fmla="*/ 555 w 1386"/>
                    <a:gd name="connsiteY5" fmla="*/ 0 h 2771"/>
                    <a:gd name="connsiteX6" fmla="*/ 1109 w 1386"/>
                    <a:gd name="connsiteY6" fmla="*/ 0 h 2771"/>
                    <a:gd name="connsiteX7" fmla="*/ 1109 w 1386"/>
                    <a:gd name="connsiteY7" fmla="*/ 0 h 2771"/>
                    <a:gd name="connsiteX8" fmla="*/ 1386 w 1386"/>
                    <a:gd name="connsiteY8" fmla="*/ 0 h 2771"/>
                    <a:gd name="connsiteX9" fmla="*/ 1386 w 1386"/>
                    <a:gd name="connsiteY9" fmla="*/ 0 h 2771"/>
                    <a:gd name="connsiteX10" fmla="*/ 1386 w 1386"/>
                    <a:gd name="connsiteY10" fmla="*/ 0 h 2771"/>
                    <a:gd name="connsiteX11" fmla="*/ 1386 w 1386"/>
                    <a:gd name="connsiteY11" fmla="*/ 0 h 2771"/>
                    <a:gd name="connsiteX12" fmla="*/ 1386 w 1386"/>
                    <a:gd name="connsiteY12" fmla="*/ 0 h 2771"/>
                    <a:gd name="connsiteX13" fmla="*/ 1386 w 1386"/>
                    <a:gd name="connsiteY13" fmla="*/ 0 h 2771"/>
                    <a:gd name="connsiteX14" fmla="*/ 1386 w 1386"/>
                    <a:gd name="connsiteY14" fmla="*/ 0 h 2771"/>
                    <a:gd name="connsiteX15" fmla="*/ 1386 w 1386"/>
                    <a:gd name="connsiteY15" fmla="*/ 0 h 2771"/>
                    <a:gd name="connsiteX16" fmla="*/ 1386 w 1386"/>
                    <a:gd name="connsiteY16" fmla="*/ 0 h 2771"/>
                    <a:gd name="connsiteX17" fmla="*/ 1386 w 1386"/>
                    <a:gd name="connsiteY17" fmla="*/ 0 h 2771"/>
                    <a:gd name="connsiteX18" fmla="*/ 1386 w 1386"/>
                    <a:gd name="connsiteY18" fmla="*/ 0 h 2771"/>
                    <a:gd name="connsiteX19" fmla="*/ 1386 w 1386"/>
                    <a:gd name="connsiteY19" fmla="*/ 0 h 2771"/>
                    <a:gd name="connsiteX20" fmla="*/ 1386 w 1386"/>
                    <a:gd name="connsiteY20" fmla="*/ 0 h 2771"/>
                    <a:gd name="connsiteX21" fmla="*/ 1386 w 1386"/>
                    <a:gd name="connsiteY21" fmla="*/ 0 h 2771"/>
                    <a:gd name="connsiteX22" fmla="*/ 1386 w 1386"/>
                    <a:gd name="connsiteY22" fmla="*/ 0 h 2771"/>
                    <a:gd name="connsiteX23" fmla="*/ 1386 w 1386"/>
                    <a:gd name="connsiteY23" fmla="*/ 0 h 2771"/>
                    <a:gd name="connsiteX24" fmla="*/ 1386 w 1386"/>
                    <a:gd name="connsiteY24" fmla="*/ 0 h 2771"/>
                    <a:gd name="connsiteX25" fmla="*/ 1386 w 1386"/>
                    <a:gd name="connsiteY25" fmla="*/ 0 h 2771"/>
                    <a:gd name="connsiteX26" fmla="*/ 1109 w 1386"/>
                    <a:gd name="connsiteY26" fmla="*/ 0 h 2771"/>
                    <a:gd name="connsiteX27" fmla="*/ 1109 w 1386"/>
                    <a:gd name="connsiteY27" fmla="*/ 0 h 2771"/>
                    <a:gd name="connsiteX28" fmla="*/ 1109 w 1386"/>
                    <a:gd name="connsiteY28" fmla="*/ 0 h 2771"/>
                    <a:gd name="connsiteX29" fmla="*/ 832 w 1386"/>
                    <a:gd name="connsiteY29" fmla="*/ 0 h 2771"/>
                    <a:gd name="connsiteX30" fmla="*/ 832 w 1386"/>
                    <a:gd name="connsiteY30" fmla="*/ 0 h 2771"/>
                    <a:gd name="connsiteX31" fmla="*/ 832 w 1386"/>
                    <a:gd name="connsiteY31" fmla="*/ 0 h 2771"/>
                    <a:gd name="connsiteX32" fmla="*/ 832 w 1386"/>
                    <a:gd name="connsiteY32" fmla="*/ 0 h 2771"/>
                    <a:gd name="connsiteX33" fmla="*/ 832 w 1386"/>
                    <a:gd name="connsiteY33" fmla="*/ 0 h 2771"/>
                    <a:gd name="connsiteX34" fmla="*/ 832 w 1386"/>
                    <a:gd name="connsiteY34" fmla="*/ 0 h 2771"/>
                    <a:gd name="connsiteX35" fmla="*/ 832 w 1386"/>
                    <a:gd name="connsiteY35" fmla="*/ 0 h 2771"/>
                    <a:gd name="connsiteX36" fmla="*/ 832 w 1386"/>
                    <a:gd name="connsiteY36" fmla="*/ 0 h 2771"/>
                    <a:gd name="connsiteX37" fmla="*/ 832 w 1386"/>
                    <a:gd name="connsiteY37" fmla="*/ 0 h 2771"/>
                    <a:gd name="connsiteX38" fmla="*/ 832 w 1386"/>
                    <a:gd name="connsiteY38" fmla="*/ 0 h 2771"/>
                    <a:gd name="connsiteX39" fmla="*/ 832 w 1386"/>
                    <a:gd name="connsiteY39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</a:cxnLst>
                  <a:rect l="l" t="t" r="r" b="b"/>
                  <a:pathLst>
                    <a:path w="1386" h="2771">
                      <a:moveTo>
                        <a:pt x="0" y="0"/>
                      </a:moveTo>
                      <a:cubicBezTo>
                        <a:pt x="0" y="0"/>
                        <a:pt x="0" y="0"/>
                        <a:pt x="278" y="0"/>
                      </a:cubicBezTo>
                      <a:cubicBezTo>
                        <a:pt x="278" y="0"/>
                        <a:pt x="278" y="0"/>
                        <a:pt x="555" y="0"/>
                      </a:cubicBezTo>
                      <a:cubicBezTo>
                        <a:pt x="555" y="0"/>
                        <a:pt x="555" y="0"/>
                        <a:pt x="555" y="0"/>
                      </a:cubicBezTo>
                      <a:cubicBezTo>
                        <a:pt x="555" y="0"/>
                        <a:pt x="555" y="0"/>
                        <a:pt x="555" y="0"/>
                      </a:cubicBezTo>
                      <a:cubicBezTo>
                        <a:pt x="555" y="0"/>
                        <a:pt x="555" y="0"/>
                        <a:pt x="555" y="0"/>
                      </a:cubicBezTo>
                      <a:cubicBezTo>
                        <a:pt x="555" y="0"/>
                        <a:pt x="832" y="0"/>
                        <a:pt x="1109" y="0"/>
                      </a:cubicBezTo>
                      <a:cubicBezTo>
                        <a:pt x="1109" y="0"/>
                        <a:pt x="1109" y="0"/>
                        <a:pt x="1109" y="0"/>
                      </a:cubicBezTo>
                      <a:cubicBezTo>
                        <a:pt x="1109" y="0"/>
                        <a:pt x="1109" y="0"/>
                        <a:pt x="1386" y="0"/>
                      </a:cubicBezTo>
                      <a:cubicBezTo>
                        <a:pt x="1386" y="0"/>
                        <a:pt x="1386" y="0"/>
                        <a:pt x="1386" y="0"/>
                      </a:cubicBezTo>
                      <a:cubicBezTo>
                        <a:pt x="1386" y="0"/>
                        <a:pt x="1386" y="0"/>
                        <a:pt x="1386" y="0"/>
                      </a:cubicBezTo>
                      <a:cubicBezTo>
                        <a:pt x="1386" y="0"/>
                        <a:pt x="1386" y="0"/>
                        <a:pt x="1386" y="0"/>
                      </a:cubicBezTo>
                      <a:cubicBezTo>
                        <a:pt x="1386" y="0"/>
                        <a:pt x="1386" y="0"/>
                        <a:pt x="1386" y="0"/>
                      </a:cubicBezTo>
                      <a:cubicBezTo>
                        <a:pt x="1386" y="0"/>
                        <a:pt x="1386" y="0"/>
                        <a:pt x="1386" y="0"/>
                      </a:cubicBezTo>
                      <a:cubicBezTo>
                        <a:pt x="1386" y="0"/>
                        <a:pt x="1386" y="0"/>
                        <a:pt x="1386" y="0"/>
                      </a:cubicBezTo>
                      <a:cubicBezTo>
                        <a:pt x="1386" y="0"/>
                        <a:pt x="1386" y="0"/>
                        <a:pt x="1386" y="0"/>
                      </a:cubicBezTo>
                      <a:cubicBezTo>
                        <a:pt x="1386" y="0"/>
                        <a:pt x="1386" y="0"/>
                        <a:pt x="1386" y="0"/>
                      </a:cubicBezTo>
                      <a:cubicBezTo>
                        <a:pt x="1386" y="0"/>
                        <a:pt x="1386" y="0"/>
                        <a:pt x="1386" y="0"/>
                      </a:cubicBezTo>
                      <a:cubicBezTo>
                        <a:pt x="1386" y="0"/>
                        <a:pt x="1386" y="0"/>
                        <a:pt x="1386" y="0"/>
                      </a:cubicBezTo>
                      <a:cubicBezTo>
                        <a:pt x="1386" y="0"/>
                        <a:pt x="1386" y="0"/>
                        <a:pt x="1386" y="0"/>
                      </a:cubicBezTo>
                      <a:cubicBezTo>
                        <a:pt x="1386" y="0"/>
                        <a:pt x="1386" y="0"/>
                        <a:pt x="1386" y="0"/>
                      </a:cubicBezTo>
                      <a:cubicBezTo>
                        <a:pt x="1386" y="0"/>
                        <a:pt x="1386" y="0"/>
                        <a:pt x="1386" y="0"/>
                      </a:cubicBezTo>
                      <a:cubicBezTo>
                        <a:pt x="1386" y="0"/>
                        <a:pt x="1386" y="0"/>
                        <a:pt x="1386" y="0"/>
                      </a:cubicBezTo>
                      <a:cubicBezTo>
                        <a:pt x="1386" y="0"/>
                        <a:pt x="1386" y="0"/>
                        <a:pt x="1386" y="0"/>
                      </a:cubicBezTo>
                      <a:cubicBezTo>
                        <a:pt x="1386" y="0"/>
                        <a:pt x="1386" y="0"/>
                        <a:pt x="1386" y="0"/>
                      </a:cubicBezTo>
                      <a:cubicBezTo>
                        <a:pt x="1386" y="0"/>
                        <a:pt x="1386" y="0"/>
                        <a:pt x="1386" y="0"/>
                      </a:cubicBezTo>
                      <a:cubicBezTo>
                        <a:pt x="1386" y="0"/>
                        <a:pt x="1386" y="0"/>
                        <a:pt x="1109" y="0"/>
                      </a:cubicBezTo>
                      <a:cubicBezTo>
                        <a:pt x="1109" y="0"/>
                        <a:pt x="1109" y="0"/>
                        <a:pt x="1109" y="0"/>
                      </a:cubicBezTo>
                      <a:cubicBezTo>
                        <a:pt x="1109" y="0"/>
                        <a:pt x="1109" y="0"/>
                        <a:pt x="1109" y="0"/>
                      </a:cubicBezTo>
                      <a:cubicBezTo>
                        <a:pt x="1109" y="0"/>
                        <a:pt x="1109" y="0"/>
                        <a:pt x="832" y="0"/>
                      </a:cubicBezTo>
                      <a:cubicBezTo>
                        <a:pt x="832" y="0"/>
                        <a:pt x="832" y="0"/>
                        <a:pt x="832" y="0"/>
                      </a:cubicBezTo>
                      <a:cubicBezTo>
                        <a:pt x="832" y="0"/>
                        <a:pt x="832" y="0"/>
                        <a:pt x="832" y="0"/>
                      </a:cubicBezTo>
                      <a:cubicBezTo>
                        <a:pt x="832" y="0"/>
                        <a:pt x="832" y="0"/>
                        <a:pt x="832" y="0"/>
                      </a:cubicBezTo>
                      <a:cubicBezTo>
                        <a:pt x="832" y="0"/>
                        <a:pt x="832" y="0"/>
                        <a:pt x="832" y="0"/>
                      </a:cubicBezTo>
                      <a:cubicBezTo>
                        <a:pt x="832" y="0"/>
                        <a:pt x="832" y="0"/>
                        <a:pt x="832" y="0"/>
                      </a:cubicBezTo>
                      <a:cubicBezTo>
                        <a:pt x="832" y="0"/>
                        <a:pt x="832" y="0"/>
                        <a:pt x="832" y="0"/>
                      </a:cubicBezTo>
                      <a:cubicBezTo>
                        <a:pt x="832" y="0"/>
                        <a:pt x="832" y="0"/>
                        <a:pt x="832" y="0"/>
                      </a:cubicBezTo>
                      <a:cubicBezTo>
                        <a:pt x="832" y="0"/>
                        <a:pt x="832" y="0"/>
                        <a:pt x="832" y="0"/>
                      </a:cubicBezTo>
                      <a:cubicBezTo>
                        <a:pt x="832" y="0"/>
                        <a:pt x="832" y="0"/>
                        <a:pt x="832" y="0"/>
                      </a:cubicBezTo>
                      <a:lnTo>
                        <a:pt x="832" y="0"/>
                      </a:ln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451" name="Freeform 1450">
                  <a:extLst>
                    <a:ext uri="{FF2B5EF4-FFF2-40B4-BE49-F238E27FC236}">
                      <a16:creationId xmlns:a16="http://schemas.microsoft.com/office/drawing/2014/main" id="{61F4FAC4-5DF7-FCC7-FAF5-C36B5FE1B888}"/>
                    </a:ext>
                  </a:extLst>
                </p:cNvPr>
                <p:cNvSpPr/>
                <p:nvPr/>
              </p:nvSpPr>
              <p:spPr>
                <a:xfrm>
                  <a:off x="9415602" y="3927542"/>
                  <a:ext cx="2772" cy="2771"/>
                </a:xfrm>
                <a:custGeom>
                  <a:avLst/>
                  <a:gdLst>
                    <a:gd name="connsiteX0" fmla="*/ 0 w 2772"/>
                    <a:gd name="connsiteY0" fmla="*/ 0 h 2771"/>
                    <a:gd name="connsiteX1" fmla="*/ 0 w 2772"/>
                    <a:gd name="connsiteY1" fmla="*/ 0 h 2771"/>
                    <a:gd name="connsiteX2" fmla="*/ 0 w 2772"/>
                    <a:gd name="connsiteY2" fmla="*/ 0 h 2771"/>
                    <a:gd name="connsiteX3" fmla="*/ 0 w 2772"/>
                    <a:gd name="connsiteY3" fmla="*/ 0 h 2771"/>
                    <a:gd name="connsiteX4" fmla="*/ 0 w 2772"/>
                    <a:gd name="connsiteY4" fmla="*/ 0 h 2771"/>
                    <a:gd name="connsiteX5" fmla="*/ 0 w 2772"/>
                    <a:gd name="connsiteY5" fmla="*/ 0 h 2771"/>
                    <a:gd name="connsiteX6" fmla="*/ 0 w 2772"/>
                    <a:gd name="connsiteY6" fmla="*/ 0 h 2771"/>
                    <a:gd name="connsiteX7" fmla="*/ 0 w 2772"/>
                    <a:gd name="connsiteY7" fmla="*/ 0 h 2771"/>
                    <a:gd name="connsiteX8" fmla="*/ 0 w 2772"/>
                    <a:gd name="connsiteY8" fmla="*/ 0 h 2771"/>
                    <a:gd name="connsiteX9" fmla="*/ 0 w 2772"/>
                    <a:gd name="connsiteY9" fmla="*/ 0 h 2771"/>
                    <a:gd name="connsiteX10" fmla="*/ 0 w 2772"/>
                    <a:gd name="connsiteY10" fmla="*/ 0 h 2771"/>
                    <a:gd name="connsiteX11" fmla="*/ 0 w 2772"/>
                    <a:gd name="connsiteY11" fmla="*/ 0 h 2771"/>
                    <a:gd name="connsiteX12" fmla="*/ 0 w 2772"/>
                    <a:gd name="connsiteY12" fmla="*/ 0 h 2771"/>
                    <a:gd name="connsiteX13" fmla="*/ 0 w 2772"/>
                    <a:gd name="connsiteY13" fmla="*/ 0 h 2771"/>
                    <a:gd name="connsiteX14" fmla="*/ 0 w 2772"/>
                    <a:gd name="connsiteY14" fmla="*/ 0 h 2771"/>
                    <a:gd name="connsiteX15" fmla="*/ 0 w 2772"/>
                    <a:gd name="connsiteY15" fmla="*/ 0 h 2771"/>
                    <a:gd name="connsiteX16" fmla="*/ 0 w 2772"/>
                    <a:gd name="connsiteY16" fmla="*/ 0 h 2771"/>
                    <a:gd name="connsiteX17" fmla="*/ 0 w 2772"/>
                    <a:gd name="connsiteY17" fmla="*/ 0 h 2771"/>
                    <a:gd name="connsiteX18" fmla="*/ 0 w 2772"/>
                    <a:gd name="connsiteY18" fmla="*/ 0 h 2771"/>
                    <a:gd name="connsiteX19" fmla="*/ 0 w 2772"/>
                    <a:gd name="connsiteY19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2772" h="277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452" name="Freeform 1451">
                  <a:extLst>
                    <a:ext uri="{FF2B5EF4-FFF2-40B4-BE49-F238E27FC236}">
                      <a16:creationId xmlns:a16="http://schemas.microsoft.com/office/drawing/2014/main" id="{F80F9DBE-0D8C-D25A-E9E9-CCA6337B2487}"/>
                    </a:ext>
                  </a:extLst>
                </p:cNvPr>
                <p:cNvSpPr/>
                <p:nvPr/>
              </p:nvSpPr>
              <p:spPr>
                <a:xfrm>
                  <a:off x="9411721" y="3929205"/>
                  <a:ext cx="277" cy="831"/>
                </a:xfrm>
                <a:custGeom>
                  <a:avLst/>
                  <a:gdLst>
                    <a:gd name="connsiteX0" fmla="*/ 0 w 277"/>
                    <a:gd name="connsiteY0" fmla="*/ 277 h 831"/>
                    <a:gd name="connsiteX1" fmla="*/ 0 w 277"/>
                    <a:gd name="connsiteY1" fmla="*/ 277 h 831"/>
                    <a:gd name="connsiteX2" fmla="*/ 0 w 277"/>
                    <a:gd name="connsiteY2" fmla="*/ 554 h 831"/>
                    <a:gd name="connsiteX3" fmla="*/ 0 w 277"/>
                    <a:gd name="connsiteY3" fmla="*/ 554 h 831"/>
                    <a:gd name="connsiteX4" fmla="*/ 0 w 277"/>
                    <a:gd name="connsiteY4" fmla="*/ 832 h 831"/>
                    <a:gd name="connsiteX5" fmla="*/ 0 w 277"/>
                    <a:gd name="connsiteY5" fmla="*/ 832 h 831"/>
                    <a:gd name="connsiteX6" fmla="*/ 0 w 277"/>
                    <a:gd name="connsiteY6" fmla="*/ 832 h 831"/>
                    <a:gd name="connsiteX7" fmla="*/ 0 w 277"/>
                    <a:gd name="connsiteY7" fmla="*/ 554 h 831"/>
                    <a:gd name="connsiteX8" fmla="*/ 0 w 277"/>
                    <a:gd name="connsiteY8" fmla="*/ 554 h 831"/>
                    <a:gd name="connsiteX9" fmla="*/ 0 w 277"/>
                    <a:gd name="connsiteY9" fmla="*/ 554 h 831"/>
                    <a:gd name="connsiteX10" fmla="*/ 0 w 277"/>
                    <a:gd name="connsiteY10" fmla="*/ 554 h 831"/>
                    <a:gd name="connsiteX11" fmla="*/ 0 w 277"/>
                    <a:gd name="connsiteY11" fmla="*/ 277 h 831"/>
                    <a:gd name="connsiteX12" fmla="*/ 0 w 277"/>
                    <a:gd name="connsiteY12" fmla="*/ 277 h 831"/>
                    <a:gd name="connsiteX13" fmla="*/ 0 w 277"/>
                    <a:gd name="connsiteY13" fmla="*/ 277 h 831"/>
                    <a:gd name="connsiteX14" fmla="*/ 0 w 277"/>
                    <a:gd name="connsiteY14" fmla="*/ 0 h 831"/>
                    <a:gd name="connsiteX15" fmla="*/ 0 w 277"/>
                    <a:gd name="connsiteY15" fmla="*/ 0 h 831"/>
                    <a:gd name="connsiteX16" fmla="*/ 0 w 277"/>
                    <a:gd name="connsiteY16" fmla="*/ 0 h 831"/>
                    <a:gd name="connsiteX17" fmla="*/ 0 w 277"/>
                    <a:gd name="connsiteY17" fmla="*/ 0 h 831"/>
                    <a:gd name="connsiteX18" fmla="*/ 0 w 277"/>
                    <a:gd name="connsiteY18" fmla="*/ 0 h 831"/>
                    <a:gd name="connsiteX19" fmla="*/ 0 w 277"/>
                    <a:gd name="connsiteY19" fmla="*/ 0 h 831"/>
                    <a:gd name="connsiteX20" fmla="*/ 0 w 277"/>
                    <a:gd name="connsiteY20" fmla="*/ 0 h 831"/>
                    <a:gd name="connsiteX21" fmla="*/ 0 w 277"/>
                    <a:gd name="connsiteY21" fmla="*/ 0 h 831"/>
                    <a:gd name="connsiteX22" fmla="*/ 0 w 277"/>
                    <a:gd name="connsiteY22" fmla="*/ 0 h 831"/>
                    <a:gd name="connsiteX23" fmla="*/ 0 w 277"/>
                    <a:gd name="connsiteY23" fmla="*/ 0 h 831"/>
                    <a:gd name="connsiteX24" fmla="*/ 0 w 277"/>
                    <a:gd name="connsiteY24" fmla="*/ 0 h 831"/>
                    <a:gd name="connsiteX25" fmla="*/ 0 w 277"/>
                    <a:gd name="connsiteY25" fmla="*/ 0 h 831"/>
                    <a:gd name="connsiteX26" fmla="*/ 0 w 277"/>
                    <a:gd name="connsiteY26" fmla="*/ 0 h 831"/>
                    <a:gd name="connsiteX27" fmla="*/ 278 w 277"/>
                    <a:gd name="connsiteY27" fmla="*/ 0 h 831"/>
                    <a:gd name="connsiteX28" fmla="*/ 278 w 277"/>
                    <a:gd name="connsiteY28" fmla="*/ 0 h 831"/>
                    <a:gd name="connsiteX29" fmla="*/ 278 w 277"/>
                    <a:gd name="connsiteY29" fmla="*/ 0 h 831"/>
                    <a:gd name="connsiteX30" fmla="*/ 278 w 277"/>
                    <a:gd name="connsiteY30" fmla="*/ 0 h 831"/>
                    <a:gd name="connsiteX31" fmla="*/ 278 w 277"/>
                    <a:gd name="connsiteY31" fmla="*/ 0 h 8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</a:cxnLst>
                  <a:rect l="l" t="t" r="r" b="b"/>
                  <a:pathLst>
                    <a:path w="277" h="831">
                      <a:moveTo>
                        <a:pt x="0" y="277"/>
                      </a:move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832"/>
                      </a:cubicBezTo>
                      <a:cubicBezTo>
                        <a:pt x="0" y="832"/>
                        <a:pt x="0" y="832"/>
                        <a:pt x="0" y="832"/>
                      </a:cubicBezTo>
                      <a:cubicBezTo>
                        <a:pt x="0" y="832"/>
                        <a:pt x="0" y="832"/>
                        <a:pt x="0" y="832"/>
                      </a:cubicBezTo>
                      <a:cubicBezTo>
                        <a:pt x="0" y="832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278" y="0"/>
                      </a:cubicBezTo>
                      <a:cubicBezTo>
                        <a:pt x="278" y="0"/>
                        <a:pt x="278" y="0"/>
                        <a:pt x="278" y="0"/>
                      </a:cubicBezTo>
                      <a:cubicBezTo>
                        <a:pt x="278" y="0"/>
                        <a:pt x="278" y="0"/>
                        <a:pt x="278" y="0"/>
                      </a:cubicBezTo>
                      <a:cubicBezTo>
                        <a:pt x="278" y="0"/>
                        <a:pt x="278" y="0"/>
                        <a:pt x="278" y="0"/>
                      </a:cubicBezTo>
                      <a:cubicBezTo>
                        <a:pt x="278" y="0"/>
                        <a:pt x="278" y="0"/>
                        <a:pt x="278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453" name="Freeform 1452">
                  <a:extLst>
                    <a:ext uri="{FF2B5EF4-FFF2-40B4-BE49-F238E27FC236}">
                      <a16:creationId xmlns:a16="http://schemas.microsoft.com/office/drawing/2014/main" id="{F1B41124-BE29-0C28-FAC1-D737F3F635DA}"/>
                    </a:ext>
                  </a:extLst>
                </p:cNvPr>
                <p:cNvSpPr/>
                <p:nvPr/>
              </p:nvSpPr>
              <p:spPr>
                <a:xfrm>
                  <a:off x="9412275" y="3927542"/>
                  <a:ext cx="2772" cy="2771"/>
                </a:xfrm>
                <a:custGeom>
                  <a:avLst/>
                  <a:gdLst>
                    <a:gd name="connsiteX0" fmla="*/ 0 w 2772"/>
                    <a:gd name="connsiteY0" fmla="*/ 0 h 2771"/>
                    <a:gd name="connsiteX1" fmla="*/ 0 w 2772"/>
                    <a:gd name="connsiteY1" fmla="*/ 0 h 2771"/>
                    <a:gd name="connsiteX2" fmla="*/ 0 w 2772"/>
                    <a:gd name="connsiteY2" fmla="*/ 0 h 2771"/>
                    <a:gd name="connsiteX3" fmla="*/ 0 w 2772"/>
                    <a:gd name="connsiteY3" fmla="*/ 0 h 2771"/>
                    <a:gd name="connsiteX4" fmla="*/ 0 w 2772"/>
                    <a:gd name="connsiteY4" fmla="*/ 0 h 2771"/>
                    <a:gd name="connsiteX5" fmla="*/ 0 w 2772"/>
                    <a:gd name="connsiteY5" fmla="*/ 0 h 2771"/>
                    <a:gd name="connsiteX6" fmla="*/ 0 w 2772"/>
                    <a:gd name="connsiteY6" fmla="*/ 0 h 2771"/>
                    <a:gd name="connsiteX7" fmla="*/ 0 w 2772"/>
                    <a:gd name="connsiteY7" fmla="*/ 0 h 2771"/>
                    <a:gd name="connsiteX8" fmla="*/ 0 w 2772"/>
                    <a:gd name="connsiteY8" fmla="*/ 0 h 2771"/>
                    <a:gd name="connsiteX9" fmla="*/ 0 w 2772"/>
                    <a:gd name="connsiteY9" fmla="*/ 0 h 2771"/>
                    <a:gd name="connsiteX10" fmla="*/ 0 w 2772"/>
                    <a:gd name="connsiteY10" fmla="*/ 0 h 2771"/>
                    <a:gd name="connsiteX11" fmla="*/ 0 w 2772"/>
                    <a:gd name="connsiteY11" fmla="*/ 0 h 2771"/>
                    <a:gd name="connsiteX12" fmla="*/ 0 w 2772"/>
                    <a:gd name="connsiteY12" fmla="*/ 0 h 2771"/>
                    <a:gd name="connsiteX13" fmla="*/ 0 w 2772"/>
                    <a:gd name="connsiteY13" fmla="*/ 0 h 2771"/>
                    <a:gd name="connsiteX14" fmla="*/ 0 w 2772"/>
                    <a:gd name="connsiteY14" fmla="*/ 0 h 2771"/>
                    <a:gd name="connsiteX15" fmla="*/ 0 w 2772"/>
                    <a:gd name="connsiteY15" fmla="*/ 0 h 2771"/>
                    <a:gd name="connsiteX16" fmla="*/ 0 w 2772"/>
                    <a:gd name="connsiteY16" fmla="*/ 0 h 2771"/>
                    <a:gd name="connsiteX17" fmla="*/ 0 w 2772"/>
                    <a:gd name="connsiteY17" fmla="*/ 0 h 2771"/>
                    <a:gd name="connsiteX18" fmla="*/ 0 w 2772"/>
                    <a:gd name="connsiteY18" fmla="*/ 0 h 2771"/>
                    <a:gd name="connsiteX19" fmla="*/ 0 w 2772"/>
                    <a:gd name="connsiteY19" fmla="*/ 0 h 2771"/>
                    <a:gd name="connsiteX20" fmla="*/ 0 w 2772"/>
                    <a:gd name="connsiteY20" fmla="*/ 0 h 2771"/>
                    <a:gd name="connsiteX21" fmla="*/ 0 w 2772"/>
                    <a:gd name="connsiteY21" fmla="*/ 0 h 2771"/>
                    <a:gd name="connsiteX22" fmla="*/ 0 w 2772"/>
                    <a:gd name="connsiteY22" fmla="*/ 0 h 2771"/>
                    <a:gd name="connsiteX23" fmla="*/ 0 w 2772"/>
                    <a:gd name="connsiteY23" fmla="*/ 0 h 2771"/>
                    <a:gd name="connsiteX24" fmla="*/ 0 w 2772"/>
                    <a:gd name="connsiteY24" fmla="*/ 0 h 2771"/>
                    <a:gd name="connsiteX25" fmla="*/ 0 w 2772"/>
                    <a:gd name="connsiteY25" fmla="*/ 0 h 2771"/>
                    <a:gd name="connsiteX26" fmla="*/ 0 w 2772"/>
                    <a:gd name="connsiteY26" fmla="*/ 0 h 2771"/>
                    <a:gd name="connsiteX27" fmla="*/ 0 w 2772"/>
                    <a:gd name="connsiteY27" fmla="*/ 0 h 2771"/>
                    <a:gd name="connsiteX28" fmla="*/ 0 w 2772"/>
                    <a:gd name="connsiteY28" fmla="*/ 0 h 2771"/>
                    <a:gd name="connsiteX29" fmla="*/ 0 w 2772"/>
                    <a:gd name="connsiteY29" fmla="*/ 0 h 2771"/>
                    <a:gd name="connsiteX30" fmla="*/ 0 w 2772"/>
                    <a:gd name="connsiteY30" fmla="*/ 0 h 2771"/>
                    <a:gd name="connsiteX31" fmla="*/ 0 w 2772"/>
                    <a:gd name="connsiteY31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</a:cxnLst>
                  <a:rect l="l" t="t" r="r" b="b"/>
                  <a:pathLst>
                    <a:path w="2772" h="277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454" name="Freeform 1453">
                  <a:extLst>
                    <a:ext uri="{FF2B5EF4-FFF2-40B4-BE49-F238E27FC236}">
                      <a16:creationId xmlns:a16="http://schemas.microsoft.com/office/drawing/2014/main" id="{E41432BD-08B3-EB98-2105-3371529D653E}"/>
                    </a:ext>
                  </a:extLst>
                </p:cNvPr>
                <p:cNvSpPr/>
                <p:nvPr/>
              </p:nvSpPr>
              <p:spPr>
                <a:xfrm>
                  <a:off x="9411443" y="3930591"/>
                  <a:ext cx="2772" cy="2771"/>
                </a:xfrm>
                <a:custGeom>
                  <a:avLst/>
                  <a:gdLst>
                    <a:gd name="connsiteX0" fmla="*/ 0 w 2772"/>
                    <a:gd name="connsiteY0" fmla="*/ 0 h 2771"/>
                    <a:gd name="connsiteX1" fmla="*/ 0 w 2772"/>
                    <a:gd name="connsiteY1" fmla="*/ 0 h 2771"/>
                    <a:gd name="connsiteX2" fmla="*/ 0 w 2772"/>
                    <a:gd name="connsiteY2" fmla="*/ 0 h 2771"/>
                    <a:gd name="connsiteX3" fmla="*/ 0 w 2772"/>
                    <a:gd name="connsiteY3" fmla="*/ 0 h 2771"/>
                    <a:gd name="connsiteX4" fmla="*/ 0 w 2772"/>
                    <a:gd name="connsiteY4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772" h="277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455" name="Freeform 1454">
                  <a:extLst>
                    <a:ext uri="{FF2B5EF4-FFF2-40B4-BE49-F238E27FC236}">
                      <a16:creationId xmlns:a16="http://schemas.microsoft.com/office/drawing/2014/main" id="{7E92B677-DEFE-3885-8CBB-C09C70E56ED8}"/>
                    </a:ext>
                  </a:extLst>
                </p:cNvPr>
                <p:cNvSpPr/>
                <p:nvPr/>
              </p:nvSpPr>
              <p:spPr>
                <a:xfrm>
                  <a:off x="9417265" y="3928651"/>
                  <a:ext cx="2772" cy="2771"/>
                </a:xfrm>
                <a:custGeom>
                  <a:avLst/>
                  <a:gdLst>
                    <a:gd name="connsiteX0" fmla="*/ 0 w 2772"/>
                    <a:gd name="connsiteY0" fmla="*/ 0 h 2771"/>
                    <a:gd name="connsiteX1" fmla="*/ 0 w 2772"/>
                    <a:gd name="connsiteY1" fmla="*/ 0 h 2771"/>
                    <a:gd name="connsiteX2" fmla="*/ 0 w 2772"/>
                    <a:gd name="connsiteY2" fmla="*/ 0 h 2771"/>
                    <a:gd name="connsiteX3" fmla="*/ 0 w 2772"/>
                    <a:gd name="connsiteY3" fmla="*/ 0 h 2771"/>
                    <a:gd name="connsiteX4" fmla="*/ 0 w 2772"/>
                    <a:gd name="connsiteY4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772" h="277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456" name="Freeform 1455">
                  <a:extLst>
                    <a:ext uri="{FF2B5EF4-FFF2-40B4-BE49-F238E27FC236}">
                      <a16:creationId xmlns:a16="http://schemas.microsoft.com/office/drawing/2014/main" id="{AF4824CE-6EAE-9BBA-83B1-2214F953C3EF}"/>
                    </a:ext>
                  </a:extLst>
                </p:cNvPr>
                <p:cNvSpPr/>
                <p:nvPr/>
              </p:nvSpPr>
              <p:spPr>
                <a:xfrm>
                  <a:off x="9417265" y="3927542"/>
                  <a:ext cx="2772" cy="2771"/>
                </a:xfrm>
                <a:custGeom>
                  <a:avLst/>
                  <a:gdLst>
                    <a:gd name="connsiteX0" fmla="*/ 0 w 2772"/>
                    <a:gd name="connsiteY0" fmla="*/ 0 h 2771"/>
                    <a:gd name="connsiteX1" fmla="*/ 0 w 2772"/>
                    <a:gd name="connsiteY1" fmla="*/ 0 h 2771"/>
                    <a:gd name="connsiteX2" fmla="*/ 0 w 2772"/>
                    <a:gd name="connsiteY2" fmla="*/ 0 h 2771"/>
                    <a:gd name="connsiteX3" fmla="*/ 0 w 2772"/>
                    <a:gd name="connsiteY3" fmla="*/ 0 h 2771"/>
                    <a:gd name="connsiteX4" fmla="*/ 0 w 2772"/>
                    <a:gd name="connsiteY4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772" h="277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457" name="Freeform 1456">
                  <a:extLst>
                    <a:ext uri="{FF2B5EF4-FFF2-40B4-BE49-F238E27FC236}">
                      <a16:creationId xmlns:a16="http://schemas.microsoft.com/office/drawing/2014/main" id="{B5526E6F-5107-C00E-046B-08F1A3538395}"/>
                    </a:ext>
                  </a:extLst>
                </p:cNvPr>
                <p:cNvSpPr/>
                <p:nvPr/>
              </p:nvSpPr>
              <p:spPr>
                <a:xfrm>
                  <a:off x="9416157" y="3929482"/>
                  <a:ext cx="2772" cy="2771"/>
                </a:xfrm>
                <a:custGeom>
                  <a:avLst/>
                  <a:gdLst>
                    <a:gd name="connsiteX0" fmla="*/ 0 w 2772"/>
                    <a:gd name="connsiteY0" fmla="*/ 0 h 2771"/>
                    <a:gd name="connsiteX1" fmla="*/ 0 w 2772"/>
                    <a:gd name="connsiteY1" fmla="*/ 0 h 2771"/>
                    <a:gd name="connsiteX2" fmla="*/ 0 w 2772"/>
                    <a:gd name="connsiteY2" fmla="*/ 0 h 2771"/>
                    <a:gd name="connsiteX3" fmla="*/ 0 w 2772"/>
                    <a:gd name="connsiteY3" fmla="*/ 0 h 2771"/>
                    <a:gd name="connsiteX4" fmla="*/ 0 w 2772"/>
                    <a:gd name="connsiteY4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772" h="277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458" name="Freeform 1457">
                  <a:extLst>
                    <a:ext uri="{FF2B5EF4-FFF2-40B4-BE49-F238E27FC236}">
                      <a16:creationId xmlns:a16="http://schemas.microsoft.com/office/drawing/2014/main" id="{28143B5E-76F9-39B2-1EAE-D59E3592AC84}"/>
                    </a:ext>
                  </a:extLst>
                </p:cNvPr>
                <p:cNvSpPr/>
                <p:nvPr/>
              </p:nvSpPr>
              <p:spPr>
                <a:xfrm>
                  <a:off x="9413384" y="3926711"/>
                  <a:ext cx="1662" cy="277"/>
                </a:xfrm>
                <a:custGeom>
                  <a:avLst/>
                  <a:gdLst>
                    <a:gd name="connsiteX0" fmla="*/ 0 w 1662"/>
                    <a:gd name="connsiteY0" fmla="*/ 0 h 277"/>
                    <a:gd name="connsiteX1" fmla="*/ 0 w 1662"/>
                    <a:gd name="connsiteY1" fmla="*/ 0 h 277"/>
                    <a:gd name="connsiteX2" fmla="*/ 0 w 1662"/>
                    <a:gd name="connsiteY2" fmla="*/ 0 h 277"/>
                    <a:gd name="connsiteX3" fmla="*/ 0 w 1662"/>
                    <a:gd name="connsiteY3" fmla="*/ 0 h 277"/>
                    <a:gd name="connsiteX4" fmla="*/ 0 w 1662"/>
                    <a:gd name="connsiteY4" fmla="*/ 0 h 277"/>
                    <a:gd name="connsiteX5" fmla="*/ 0 w 1662"/>
                    <a:gd name="connsiteY5" fmla="*/ 0 h 277"/>
                    <a:gd name="connsiteX6" fmla="*/ 0 w 1662"/>
                    <a:gd name="connsiteY6" fmla="*/ 0 h 277"/>
                    <a:gd name="connsiteX7" fmla="*/ 0 w 1662"/>
                    <a:gd name="connsiteY7" fmla="*/ 0 h 277"/>
                    <a:gd name="connsiteX8" fmla="*/ 0 w 1662"/>
                    <a:gd name="connsiteY8" fmla="*/ 0 h 277"/>
                    <a:gd name="connsiteX9" fmla="*/ 0 w 1662"/>
                    <a:gd name="connsiteY9" fmla="*/ 0 h 277"/>
                    <a:gd name="connsiteX10" fmla="*/ 0 w 1662"/>
                    <a:gd name="connsiteY10" fmla="*/ 0 h 277"/>
                    <a:gd name="connsiteX11" fmla="*/ 0 w 1662"/>
                    <a:gd name="connsiteY11" fmla="*/ 0 h 277"/>
                    <a:gd name="connsiteX12" fmla="*/ 277 w 1662"/>
                    <a:gd name="connsiteY12" fmla="*/ 0 h 277"/>
                    <a:gd name="connsiteX13" fmla="*/ 277 w 1662"/>
                    <a:gd name="connsiteY13" fmla="*/ 0 h 277"/>
                    <a:gd name="connsiteX14" fmla="*/ 277 w 1662"/>
                    <a:gd name="connsiteY14" fmla="*/ 0 h 277"/>
                    <a:gd name="connsiteX15" fmla="*/ 277 w 1662"/>
                    <a:gd name="connsiteY15" fmla="*/ 0 h 277"/>
                    <a:gd name="connsiteX16" fmla="*/ 277 w 1662"/>
                    <a:gd name="connsiteY16" fmla="*/ 0 h 277"/>
                    <a:gd name="connsiteX17" fmla="*/ 277 w 1662"/>
                    <a:gd name="connsiteY17" fmla="*/ 0 h 277"/>
                    <a:gd name="connsiteX18" fmla="*/ 554 w 1662"/>
                    <a:gd name="connsiteY18" fmla="*/ 0 h 277"/>
                    <a:gd name="connsiteX19" fmla="*/ 1109 w 1662"/>
                    <a:gd name="connsiteY19" fmla="*/ 0 h 277"/>
                    <a:gd name="connsiteX20" fmla="*/ 1386 w 1662"/>
                    <a:gd name="connsiteY20" fmla="*/ 0 h 277"/>
                    <a:gd name="connsiteX21" fmla="*/ 1386 w 1662"/>
                    <a:gd name="connsiteY21" fmla="*/ 0 h 277"/>
                    <a:gd name="connsiteX22" fmla="*/ 1386 w 1662"/>
                    <a:gd name="connsiteY22" fmla="*/ 0 h 277"/>
                    <a:gd name="connsiteX23" fmla="*/ 1386 w 1662"/>
                    <a:gd name="connsiteY23" fmla="*/ 0 h 277"/>
                    <a:gd name="connsiteX24" fmla="*/ 1386 w 1662"/>
                    <a:gd name="connsiteY24" fmla="*/ 0 h 277"/>
                    <a:gd name="connsiteX25" fmla="*/ 1386 w 1662"/>
                    <a:gd name="connsiteY25" fmla="*/ 0 h 277"/>
                    <a:gd name="connsiteX26" fmla="*/ 1386 w 1662"/>
                    <a:gd name="connsiteY26" fmla="*/ 0 h 277"/>
                    <a:gd name="connsiteX27" fmla="*/ 1386 w 1662"/>
                    <a:gd name="connsiteY27" fmla="*/ 0 h 277"/>
                    <a:gd name="connsiteX28" fmla="*/ 1386 w 1662"/>
                    <a:gd name="connsiteY28" fmla="*/ 0 h 277"/>
                    <a:gd name="connsiteX29" fmla="*/ 1663 w 1662"/>
                    <a:gd name="connsiteY29" fmla="*/ 0 h 277"/>
                    <a:gd name="connsiteX30" fmla="*/ 1663 w 1662"/>
                    <a:gd name="connsiteY30" fmla="*/ 0 h 277"/>
                    <a:gd name="connsiteX31" fmla="*/ 1663 w 1662"/>
                    <a:gd name="connsiteY31" fmla="*/ 0 h 277"/>
                    <a:gd name="connsiteX32" fmla="*/ 1663 w 1662"/>
                    <a:gd name="connsiteY32" fmla="*/ 0 h 277"/>
                    <a:gd name="connsiteX33" fmla="*/ 1663 w 1662"/>
                    <a:gd name="connsiteY33" fmla="*/ 0 h 277"/>
                    <a:gd name="connsiteX34" fmla="*/ 1663 w 1662"/>
                    <a:gd name="connsiteY34" fmla="*/ 277 h 277"/>
                    <a:gd name="connsiteX35" fmla="*/ 1663 w 1662"/>
                    <a:gd name="connsiteY35" fmla="*/ 277 h 277"/>
                    <a:gd name="connsiteX36" fmla="*/ 1663 w 1662"/>
                    <a:gd name="connsiteY36" fmla="*/ 277 h 277"/>
                    <a:gd name="connsiteX37" fmla="*/ 1663 w 1662"/>
                    <a:gd name="connsiteY37" fmla="*/ 277 h 277"/>
                    <a:gd name="connsiteX38" fmla="*/ 1663 w 1662"/>
                    <a:gd name="connsiteY38" fmla="*/ 277 h 277"/>
                    <a:gd name="connsiteX39" fmla="*/ 1663 w 1662"/>
                    <a:gd name="connsiteY39" fmla="*/ 277 h 277"/>
                    <a:gd name="connsiteX40" fmla="*/ 1663 w 1662"/>
                    <a:gd name="connsiteY40" fmla="*/ 277 h 277"/>
                    <a:gd name="connsiteX41" fmla="*/ 1386 w 1662"/>
                    <a:gd name="connsiteY41" fmla="*/ 277 h 277"/>
                    <a:gd name="connsiteX42" fmla="*/ 1386 w 1662"/>
                    <a:gd name="connsiteY42" fmla="*/ 277 h 277"/>
                    <a:gd name="connsiteX43" fmla="*/ 1386 w 1662"/>
                    <a:gd name="connsiteY43" fmla="*/ 277 h 277"/>
                    <a:gd name="connsiteX44" fmla="*/ 1386 w 1662"/>
                    <a:gd name="connsiteY44" fmla="*/ 277 h 277"/>
                    <a:gd name="connsiteX45" fmla="*/ 1386 w 1662"/>
                    <a:gd name="connsiteY45" fmla="*/ 277 h 277"/>
                    <a:gd name="connsiteX46" fmla="*/ 1386 w 1662"/>
                    <a:gd name="connsiteY46" fmla="*/ 277 h 277"/>
                    <a:gd name="connsiteX47" fmla="*/ 1386 w 1662"/>
                    <a:gd name="connsiteY47" fmla="*/ 277 h 277"/>
                    <a:gd name="connsiteX48" fmla="*/ 1386 w 1662"/>
                    <a:gd name="connsiteY48" fmla="*/ 277 h 277"/>
                    <a:gd name="connsiteX49" fmla="*/ 1386 w 1662"/>
                    <a:gd name="connsiteY49" fmla="*/ 277 h 277"/>
                    <a:gd name="connsiteX50" fmla="*/ 1386 w 1662"/>
                    <a:gd name="connsiteY50" fmla="*/ 277 h 277"/>
                    <a:gd name="connsiteX51" fmla="*/ 1386 w 1662"/>
                    <a:gd name="connsiteY51" fmla="*/ 277 h 277"/>
                    <a:gd name="connsiteX52" fmla="*/ 1386 w 1662"/>
                    <a:gd name="connsiteY52" fmla="*/ 277 h 277"/>
                    <a:gd name="connsiteX53" fmla="*/ 1386 w 1662"/>
                    <a:gd name="connsiteY53" fmla="*/ 277 h 277"/>
                    <a:gd name="connsiteX54" fmla="*/ 1109 w 1662"/>
                    <a:gd name="connsiteY54" fmla="*/ 277 h 277"/>
                    <a:gd name="connsiteX55" fmla="*/ 1109 w 1662"/>
                    <a:gd name="connsiteY55" fmla="*/ 277 h 277"/>
                    <a:gd name="connsiteX56" fmla="*/ 1109 w 1662"/>
                    <a:gd name="connsiteY56" fmla="*/ 277 h 277"/>
                    <a:gd name="connsiteX57" fmla="*/ 1109 w 1662"/>
                    <a:gd name="connsiteY57" fmla="*/ 277 h 277"/>
                    <a:gd name="connsiteX58" fmla="*/ 1109 w 1662"/>
                    <a:gd name="connsiteY58" fmla="*/ 277 h 277"/>
                    <a:gd name="connsiteX59" fmla="*/ 1109 w 1662"/>
                    <a:gd name="connsiteY59" fmla="*/ 277 h 277"/>
                    <a:gd name="connsiteX60" fmla="*/ 1109 w 1662"/>
                    <a:gd name="connsiteY60" fmla="*/ 277 h 277"/>
                    <a:gd name="connsiteX61" fmla="*/ 1109 w 1662"/>
                    <a:gd name="connsiteY61" fmla="*/ 277 h 277"/>
                    <a:gd name="connsiteX62" fmla="*/ 1109 w 1662"/>
                    <a:gd name="connsiteY62" fmla="*/ 0 h 277"/>
                    <a:gd name="connsiteX63" fmla="*/ 1109 w 1662"/>
                    <a:gd name="connsiteY63" fmla="*/ 0 h 277"/>
                    <a:gd name="connsiteX64" fmla="*/ 1109 w 1662"/>
                    <a:gd name="connsiteY64" fmla="*/ 0 h 277"/>
                    <a:gd name="connsiteX65" fmla="*/ 1109 w 1662"/>
                    <a:gd name="connsiteY65" fmla="*/ 0 h 277"/>
                    <a:gd name="connsiteX66" fmla="*/ 1109 w 1662"/>
                    <a:gd name="connsiteY66" fmla="*/ 0 h 277"/>
                    <a:gd name="connsiteX67" fmla="*/ 1109 w 1662"/>
                    <a:gd name="connsiteY67" fmla="*/ 0 h 277"/>
                    <a:gd name="connsiteX68" fmla="*/ 1109 w 1662"/>
                    <a:gd name="connsiteY68" fmla="*/ 0 h 2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</a:cxnLst>
                  <a:rect l="l" t="t" r="r" b="b"/>
                  <a:pathLst>
                    <a:path w="1662" h="277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277" y="0"/>
                      </a:cubicBezTo>
                      <a:cubicBezTo>
                        <a:pt x="277" y="0"/>
                        <a:pt x="277" y="0"/>
                        <a:pt x="277" y="0"/>
                      </a:cubicBezTo>
                      <a:cubicBezTo>
                        <a:pt x="277" y="0"/>
                        <a:pt x="277" y="0"/>
                        <a:pt x="277" y="0"/>
                      </a:cubicBezTo>
                      <a:cubicBezTo>
                        <a:pt x="277" y="0"/>
                        <a:pt x="277" y="0"/>
                        <a:pt x="277" y="0"/>
                      </a:cubicBezTo>
                      <a:cubicBezTo>
                        <a:pt x="277" y="0"/>
                        <a:pt x="277" y="0"/>
                        <a:pt x="277" y="0"/>
                      </a:cubicBezTo>
                      <a:cubicBezTo>
                        <a:pt x="277" y="0"/>
                        <a:pt x="277" y="0"/>
                        <a:pt x="277" y="0"/>
                      </a:cubicBezTo>
                      <a:cubicBezTo>
                        <a:pt x="277" y="0"/>
                        <a:pt x="277" y="0"/>
                        <a:pt x="554" y="0"/>
                      </a:cubicBezTo>
                      <a:cubicBezTo>
                        <a:pt x="554" y="0"/>
                        <a:pt x="831" y="0"/>
                        <a:pt x="1109" y="0"/>
                      </a:cubicBezTo>
                      <a:cubicBezTo>
                        <a:pt x="1109" y="0"/>
                        <a:pt x="1109" y="0"/>
                        <a:pt x="1386" y="0"/>
                      </a:cubicBezTo>
                      <a:cubicBezTo>
                        <a:pt x="1386" y="0"/>
                        <a:pt x="1386" y="0"/>
                        <a:pt x="1386" y="0"/>
                      </a:cubicBezTo>
                      <a:cubicBezTo>
                        <a:pt x="1386" y="0"/>
                        <a:pt x="1386" y="0"/>
                        <a:pt x="1386" y="0"/>
                      </a:cubicBezTo>
                      <a:cubicBezTo>
                        <a:pt x="1386" y="0"/>
                        <a:pt x="1386" y="0"/>
                        <a:pt x="1386" y="0"/>
                      </a:cubicBezTo>
                      <a:cubicBezTo>
                        <a:pt x="1386" y="0"/>
                        <a:pt x="1386" y="0"/>
                        <a:pt x="1386" y="0"/>
                      </a:cubicBezTo>
                      <a:cubicBezTo>
                        <a:pt x="1386" y="0"/>
                        <a:pt x="1386" y="0"/>
                        <a:pt x="1386" y="0"/>
                      </a:cubicBezTo>
                      <a:cubicBezTo>
                        <a:pt x="1386" y="0"/>
                        <a:pt x="1386" y="0"/>
                        <a:pt x="1386" y="0"/>
                      </a:cubicBezTo>
                      <a:cubicBezTo>
                        <a:pt x="1386" y="0"/>
                        <a:pt x="1386" y="0"/>
                        <a:pt x="1386" y="0"/>
                      </a:cubicBezTo>
                      <a:cubicBezTo>
                        <a:pt x="1386" y="0"/>
                        <a:pt x="1386" y="0"/>
                        <a:pt x="1386" y="0"/>
                      </a:cubicBezTo>
                      <a:cubicBezTo>
                        <a:pt x="1386" y="0"/>
                        <a:pt x="1386" y="0"/>
                        <a:pt x="1663" y="0"/>
                      </a:cubicBezTo>
                      <a:cubicBezTo>
                        <a:pt x="1663" y="0"/>
                        <a:pt x="1663" y="0"/>
                        <a:pt x="1663" y="0"/>
                      </a:cubicBezTo>
                      <a:cubicBezTo>
                        <a:pt x="1663" y="0"/>
                        <a:pt x="1663" y="0"/>
                        <a:pt x="1663" y="0"/>
                      </a:cubicBezTo>
                      <a:cubicBezTo>
                        <a:pt x="1663" y="0"/>
                        <a:pt x="1663" y="0"/>
                        <a:pt x="1663" y="0"/>
                      </a:cubicBezTo>
                      <a:cubicBezTo>
                        <a:pt x="1663" y="0"/>
                        <a:pt x="1663" y="0"/>
                        <a:pt x="1663" y="0"/>
                      </a:cubicBezTo>
                      <a:cubicBezTo>
                        <a:pt x="1663" y="0"/>
                        <a:pt x="1663" y="0"/>
                        <a:pt x="1663" y="277"/>
                      </a:cubicBezTo>
                      <a:cubicBezTo>
                        <a:pt x="1663" y="277"/>
                        <a:pt x="1663" y="277"/>
                        <a:pt x="1663" y="277"/>
                      </a:cubicBezTo>
                      <a:cubicBezTo>
                        <a:pt x="1663" y="277"/>
                        <a:pt x="1663" y="277"/>
                        <a:pt x="1663" y="277"/>
                      </a:cubicBezTo>
                      <a:cubicBezTo>
                        <a:pt x="1663" y="277"/>
                        <a:pt x="1663" y="277"/>
                        <a:pt x="1663" y="277"/>
                      </a:cubicBezTo>
                      <a:cubicBezTo>
                        <a:pt x="1663" y="277"/>
                        <a:pt x="1663" y="277"/>
                        <a:pt x="1663" y="277"/>
                      </a:cubicBezTo>
                      <a:cubicBezTo>
                        <a:pt x="1663" y="277"/>
                        <a:pt x="1663" y="277"/>
                        <a:pt x="1663" y="277"/>
                      </a:cubicBezTo>
                      <a:cubicBezTo>
                        <a:pt x="1663" y="277"/>
                        <a:pt x="1663" y="277"/>
                        <a:pt x="1663" y="277"/>
                      </a:cubicBezTo>
                      <a:cubicBezTo>
                        <a:pt x="1663" y="277"/>
                        <a:pt x="1663" y="277"/>
                        <a:pt x="1386" y="277"/>
                      </a:cubicBezTo>
                      <a:cubicBezTo>
                        <a:pt x="1386" y="277"/>
                        <a:pt x="1386" y="277"/>
                        <a:pt x="1386" y="277"/>
                      </a:cubicBezTo>
                      <a:cubicBezTo>
                        <a:pt x="1386" y="277"/>
                        <a:pt x="1386" y="277"/>
                        <a:pt x="1386" y="277"/>
                      </a:cubicBezTo>
                      <a:cubicBezTo>
                        <a:pt x="1386" y="277"/>
                        <a:pt x="1386" y="277"/>
                        <a:pt x="1386" y="277"/>
                      </a:cubicBezTo>
                      <a:cubicBezTo>
                        <a:pt x="1386" y="277"/>
                        <a:pt x="1386" y="277"/>
                        <a:pt x="1386" y="277"/>
                      </a:cubicBezTo>
                      <a:cubicBezTo>
                        <a:pt x="1386" y="277"/>
                        <a:pt x="1386" y="277"/>
                        <a:pt x="1386" y="277"/>
                      </a:cubicBezTo>
                      <a:cubicBezTo>
                        <a:pt x="1386" y="277"/>
                        <a:pt x="1386" y="277"/>
                        <a:pt x="1386" y="277"/>
                      </a:cubicBezTo>
                      <a:cubicBezTo>
                        <a:pt x="1386" y="277"/>
                        <a:pt x="1386" y="277"/>
                        <a:pt x="1386" y="277"/>
                      </a:cubicBezTo>
                      <a:cubicBezTo>
                        <a:pt x="1386" y="277"/>
                        <a:pt x="1386" y="277"/>
                        <a:pt x="1386" y="277"/>
                      </a:cubicBezTo>
                      <a:cubicBezTo>
                        <a:pt x="1386" y="277"/>
                        <a:pt x="1386" y="277"/>
                        <a:pt x="1386" y="277"/>
                      </a:cubicBezTo>
                      <a:cubicBezTo>
                        <a:pt x="1386" y="277"/>
                        <a:pt x="1386" y="277"/>
                        <a:pt x="1386" y="277"/>
                      </a:cubicBezTo>
                      <a:cubicBezTo>
                        <a:pt x="1386" y="277"/>
                        <a:pt x="1386" y="277"/>
                        <a:pt x="1386" y="277"/>
                      </a:cubicBezTo>
                      <a:cubicBezTo>
                        <a:pt x="1386" y="277"/>
                        <a:pt x="1386" y="277"/>
                        <a:pt x="1386" y="277"/>
                      </a:cubicBezTo>
                      <a:cubicBezTo>
                        <a:pt x="1386" y="277"/>
                        <a:pt x="1109" y="277"/>
                        <a:pt x="1109" y="277"/>
                      </a:cubicBezTo>
                      <a:cubicBezTo>
                        <a:pt x="1109" y="277"/>
                        <a:pt x="1109" y="277"/>
                        <a:pt x="1109" y="277"/>
                      </a:cubicBezTo>
                      <a:cubicBezTo>
                        <a:pt x="1109" y="277"/>
                        <a:pt x="1109" y="277"/>
                        <a:pt x="1109" y="277"/>
                      </a:cubicBezTo>
                      <a:cubicBezTo>
                        <a:pt x="1109" y="277"/>
                        <a:pt x="1109" y="277"/>
                        <a:pt x="1109" y="277"/>
                      </a:cubicBezTo>
                      <a:cubicBezTo>
                        <a:pt x="1109" y="277"/>
                        <a:pt x="1109" y="277"/>
                        <a:pt x="1109" y="277"/>
                      </a:cubicBezTo>
                      <a:cubicBezTo>
                        <a:pt x="1109" y="277"/>
                        <a:pt x="1109" y="277"/>
                        <a:pt x="1109" y="277"/>
                      </a:cubicBezTo>
                      <a:cubicBezTo>
                        <a:pt x="1109" y="277"/>
                        <a:pt x="1109" y="277"/>
                        <a:pt x="1109" y="277"/>
                      </a:cubicBezTo>
                      <a:cubicBezTo>
                        <a:pt x="1109" y="277"/>
                        <a:pt x="1109" y="277"/>
                        <a:pt x="1109" y="277"/>
                      </a:cubicBezTo>
                      <a:cubicBezTo>
                        <a:pt x="1109" y="277"/>
                        <a:pt x="1109" y="277"/>
                        <a:pt x="1109" y="0"/>
                      </a:cubicBezTo>
                      <a:cubicBezTo>
                        <a:pt x="1109" y="0"/>
                        <a:pt x="1109" y="0"/>
                        <a:pt x="1109" y="0"/>
                      </a:cubicBezTo>
                      <a:cubicBezTo>
                        <a:pt x="1109" y="0"/>
                        <a:pt x="1109" y="0"/>
                        <a:pt x="1109" y="0"/>
                      </a:cubicBezTo>
                      <a:cubicBezTo>
                        <a:pt x="1109" y="0"/>
                        <a:pt x="1109" y="0"/>
                        <a:pt x="1109" y="0"/>
                      </a:cubicBezTo>
                      <a:cubicBezTo>
                        <a:pt x="1109" y="0"/>
                        <a:pt x="1109" y="0"/>
                        <a:pt x="1109" y="0"/>
                      </a:cubicBezTo>
                      <a:cubicBezTo>
                        <a:pt x="1109" y="0"/>
                        <a:pt x="1109" y="0"/>
                        <a:pt x="1109" y="0"/>
                      </a:cubicBezTo>
                      <a:cubicBezTo>
                        <a:pt x="1109" y="0"/>
                        <a:pt x="1109" y="0"/>
                        <a:pt x="1109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459" name="Freeform 1458">
                  <a:extLst>
                    <a:ext uri="{FF2B5EF4-FFF2-40B4-BE49-F238E27FC236}">
                      <a16:creationId xmlns:a16="http://schemas.microsoft.com/office/drawing/2014/main" id="{67081C0A-73AE-20C4-68E3-8EE4AB85D212}"/>
                    </a:ext>
                  </a:extLst>
                </p:cNvPr>
                <p:cNvSpPr/>
                <p:nvPr/>
              </p:nvSpPr>
              <p:spPr>
                <a:xfrm>
                  <a:off x="9404790" y="3902324"/>
                  <a:ext cx="2772" cy="2771"/>
                </a:xfrm>
                <a:custGeom>
                  <a:avLst/>
                  <a:gdLst>
                    <a:gd name="connsiteX0" fmla="*/ 0 w 2772"/>
                    <a:gd name="connsiteY0" fmla="*/ 0 h 2771"/>
                    <a:gd name="connsiteX1" fmla="*/ 0 w 2772"/>
                    <a:gd name="connsiteY1" fmla="*/ 0 h 2771"/>
                    <a:gd name="connsiteX2" fmla="*/ 0 w 2772"/>
                    <a:gd name="connsiteY2" fmla="*/ 0 h 2771"/>
                    <a:gd name="connsiteX3" fmla="*/ 0 w 2772"/>
                    <a:gd name="connsiteY3" fmla="*/ 0 h 2771"/>
                    <a:gd name="connsiteX4" fmla="*/ 0 w 2772"/>
                    <a:gd name="connsiteY4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772" h="277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460" name="Freeform 1459">
                  <a:extLst>
                    <a:ext uri="{FF2B5EF4-FFF2-40B4-BE49-F238E27FC236}">
                      <a16:creationId xmlns:a16="http://schemas.microsoft.com/office/drawing/2014/main" id="{A62D6A53-DFDE-5AE7-6C2A-1E80AD965184}"/>
                    </a:ext>
                  </a:extLst>
                </p:cNvPr>
                <p:cNvSpPr/>
                <p:nvPr/>
              </p:nvSpPr>
              <p:spPr>
                <a:xfrm>
                  <a:off x="9392869" y="3943893"/>
                  <a:ext cx="2772" cy="2771"/>
                </a:xfrm>
                <a:custGeom>
                  <a:avLst/>
                  <a:gdLst>
                    <a:gd name="connsiteX0" fmla="*/ 0 w 2772"/>
                    <a:gd name="connsiteY0" fmla="*/ 0 h 2771"/>
                    <a:gd name="connsiteX1" fmla="*/ 0 w 2772"/>
                    <a:gd name="connsiteY1" fmla="*/ 0 h 2771"/>
                    <a:gd name="connsiteX2" fmla="*/ 0 w 2772"/>
                    <a:gd name="connsiteY2" fmla="*/ 0 h 2771"/>
                    <a:gd name="connsiteX3" fmla="*/ 0 w 2772"/>
                    <a:gd name="connsiteY3" fmla="*/ 0 h 2771"/>
                    <a:gd name="connsiteX4" fmla="*/ 0 w 2772"/>
                    <a:gd name="connsiteY4" fmla="*/ 0 h 2771"/>
                    <a:gd name="connsiteX5" fmla="*/ 0 w 2772"/>
                    <a:gd name="connsiteY5" fmla="*/ 0 h 2771"/>
                    <a:gd name="connsiteX6" fmla="*/ 0 w 2772"/>
                    <a:gd name="connsiteY6" fmla="*/ 0 h 2771"/>
                    <a:gd name="connsiteX7" fmla="*/ 0 w 2772"/>
                    <a:gd name="connsiteY7" fmla="*/ 0 h 2771"/>
                    <a:gd name="connsiteX8" fmla="*/ 0 w 2772"/>
                    <a:gd name="connsiteY8" fmla="*/ 0 h 2771"/>
                    <a:gd name="connsiteX9" fmla="*/ 0 w 2772"/>
                    <a:gd name="connsiteY9" fmla="*/ 0 h 2771"/>
                    <a:gd name="connsiteX10" fmla="*/ 0 w 2772"/>
                    <a:gd name="connsiteY10" fmla="*/ 0 h 2771"/>
                    <a:gd name="connsiteX11" fmla="*/ 0 w 2772"/>
                    <a:gd name="connsiteY11" fmla="*/ 0 h 2771"/>
                    <a:gd name="connsiteX12" fmla="*/ 0 w 2772"/>
                    <a:gd name="connsiteY12" fmla="*/ 0 h 2771"/>
                    <a:gd name="connsiteX13" fmla="*/ 0 w 2772"/>
                    <a:gd name="connsiteY13" fmla="*/ 0 h 2771"/>
                    <a:gd name="connsiteX14" fmla="*/ 0 w 2772"/>
                    <a:gd name="connsiteY14" fmla="*/ 0 h 2771"/>
                    <a:gd name="connsiteX15" fmla="*/ 0 w 2772"/>
                    <a:gd name="connsiteY15" fmla="*/ 0 h 2771"/>
                    <a:gd name="connsiteX16" fmla="*/ 0 w 2772"/>
                    <a:gd name="connsiteY16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2772" h="277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461" name="Freeform 1460">
                  <a:extLst>
                    <a:ext uri="{FF2B5EF4-FFF2-40B4-BE49-F238E27FC236}">
                      <a16:creationId xmlns:a16="http://schemas.microsoft.com/office/drawing/2014/main" id="{554AF647-946C-9A39-EC66-E55D0C7E8D90}"/>
                    </a:ext>
                  </a:extLst>
                </p:cNvPr>
                <p:cNvSpPr/>
                <p:nvPr/>
              </p:nvSpPr>
              <p:spPr>
                <a:xfrm>
                  <a:off x="9393146" y="3944170"/>
                  <a:ext cx="2772" cy="2771"/>
                </a:xfrm>
                <a:custGeom>
                  <a:avLst/>
                  <a:gdLst>
                    <a:gd name="connsiteX0" fmla="*/ 0 w 2772"/>
                    <a:gd name="connsiteY0" fmla="*/ 0 h 2771"/>
                    <a:gd name="connsiteX1" fmla="*/ 0 w 2772"/>
                    <a:gd name="connsiteY1" fmla="*/ 0 h 2771"/>
                    <a:gd name="connsiteX2" fmla="*/ 0 w 2772"/>
                    <a:gd name="connsiteY2" fmla="*/ 0 h 2771"/>
                    <a:gd name="connsiteX3" fmla="*/ 0 w 2772"/>
                    <a:gd name="connsiteY3" fmla="*/ 0 h 2771"/>
                    <a:gd name="connsiteX4" fmla="*/ 0 w 2772"/>
                    <a:gd name="connsiteY4" fmla="*/ 0 h 2771"/>
                    <a:gd name="connsiteX5" fmla="*/ 0 w 2772"/>
                    <a:gd name="connsiteY5" fmla="*/ 0 h 2771"/>
                    <a:gd name="connsiteX6" fmla="*/ 0 w 2772"/>
                    <a:gd name="connsiteY6" fmla="*/ 0 h 2771"/>
                    <a:gd name="connsiteX7" fmla="*/ 0 w 2772"/>
                    <a:gd name="connsiteY7" fmla="*/ 0 h 2771"/>
                    <a:gd name="connsiteX8" fmla="*/ 0 w 2772"/>
                    <a:gd name="connsiteY8" fmla="*/ 0 h 2771"/>
                    <a:gd name="connsiteX9" fmla="*/ 0 w 2772"/>
                    <a:gd name="connsiteY9" fmla="*/ 0 h 2771"/>
                    <a:gd name="connsiteX10" fmla="*/ 0 w 2772"/>
                    <a:gd name="connsiteY10" fmla="*/ 0 h 2771"/>
                    <a:gd name="connsiteX11" fmla="*/ 0 w 2772"/>
                    <a:gd name="connsiteY11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772" h="277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462" name="Freeform 1461">
                  <a:extLst>
                    <a:ext uri="{FF2B5EF4-FFF2-40B4-BE49-F238E27FC236}">
                      <a16:creationId xmlns:a16="http://schemas.microsoft.com/office/drawing/2014/main" id="{BD81803A-696D-62B4-8D40-E36568E14A86}"/>
                    </a:ext>
                  </a:extLst>
                </p:cNvPr>
                <p:cNvSpPr/>
                <p:nvPr/>
              </p:nvSpPr>
              <p:spPr>
                <a:xfrm>
                  <a:off x="9405067" y="3902324"/>
                  <a:ext cx="2772" cy="2771"/>
                </a:xfrm>
                <a:custGeom>
                  <a:avLst/>
                  <a:gdLst>
                    <a:gd name="connsiteX0" fmla="*/ 0 w 2772"/>
                    <a:gd name="connsiteY0" fmla="*/ 0 h 2771"/>
                    <a:gd name="connsiteX1" fmla="*/ 0 w 2772"/>
                    <a:gd name="connsiteY1" fmla="*/ 0 h 2771"/>
                    <a:gd name="connsiteX2" fmla="*/ 0 w 2772"/>
                    <a:gd name="connsiteY2" fmla="*/ 0 h 2771"/>
                    <a:gd name="connsiteX3" fmla="*/ 0 w 2772"/>
                    <a:gd name="connsiteY3" fmla="*/ 0 h 2771"/>
                    <a:gd name="connsiteX4" fmla="*/ 0 w 2772"/>
                    <a:gd name="connsiteY4" fmla="*/ 0 h 2771"/>
                    <a:gd name="connsiteX5" fmla="*/ 0 w 2772"/>
                    <a:gd name="connsiteY5" fmla="*/ 0 h 2771"/>
                    <a:gd name="connsiteX6" fmla="*/ 0 w 2772"/>
                    <a:gd name="connsiteY6" fmla="*/ 0 h 2771"/>
                    <a:gd name="connsiteX7" fmla="*/ 0 w 2772"/>
                    <a:gd name="connsiteY7" fmla="*/ 0 h 2771"/>
                    <a:gd name="connsiteX8" fmla="*/ 0 w 2772"/>
                    <a:gd name="connsiteY8" fmla="*/ 0 h 2771"/>
                    <a:gd name="connsiteX9" fmla="*/ 0 w 2772"/>
                    <a:gd name="connsiteY9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772" h="277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463" name="Freeform 1462">
                  <a:extLst>
                    <a:ext uri="{FF2B5EF4-FFF2-40B4-BE49-F238E27FC236}">
                      <a16:creationId xmlns:a16="http://schemas.microsoft.com/office/drawing/2014/main" id="{DEBA82D1-907F-8332-A76E-57B890583AFF}"/>
                    </a:ext>
                  </a:extLst>
                </p:cNvPr>
                <p:cNvSpPr/>
                <p:nvPr/>
              </p:nvSpPr>
              <p:spPr>
                <a:xfrm>
                  <a:off x="9376789" y="3950266"/>
                  <a:ext cx="2772" cy="554"/>
                </a:xfrm>
                <a:custGeom>
                  <a:avLst/>
                  <a:gdLst>
                    <a:gd name="connsiteX0" fmla="*/ 0 w 2772"/>
                    <a:gd name="connsiteY0" fmla="*/ 277 h 554"/>
                    <a:gd name="connsiteX1" fmla="*/ 0 w 2772"/>
                    <a:gd name="connsiteY1" fmla="*/ 554 h 554"/>
                    <a:gd name="connsiteX2" fmla="*/ 0 w 2772"/>
                    <a:gd name="connsiteY2" fmla="*/ 277 h 554"/>
                    <a:gd name="connsiteX3" fmla="*/ 0 w 2772"/>
                    <a:gd name="connsiteY3" fmla="*/ 0 h 554"/>
                    <a:gd name="connsiteX4" fmla="*/ 0 w 2772"/>
                    <a:gd name="connsiteY4" fmla="*/ 277 h 5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772" h="554">
                      <a:moveTo>
                        <a:pt x="0" y="277"/>
                      </a:moveTo>
                      <a:cubicBezTo>
                        <a:pt x="0" y="277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277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277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464" name="Freeform 1463">
                  <a:extLst>
                    <a:ext uri="{FF2B5EF4-FFF2-40B4-BE49-F238E27FC236}">
                      <a16:creationId xmlns:a16="http://schemas.microsoft.com/office/drawing/2014/main" id="{A5ACB000-8DDB-D08A-B986-0BD4091A7EA9}"/>
                    </a:ext>
                  </a:extLst>
                </p:cNvPr>
                <p:cNvSpPr/>
                <p:nvPr/>
              </p:nvSpPr>
              <p:spPr>
                <a:xfrm>
                  <a:off x="9393701" y="3952206"/>
                  <a:ext cx="3049" cy="3879"/>
                </a:xfrm>
                <a:custGeom>
                  <a:avLst/>
                  <a:gdLst>
                    <a:gd name="connsiteX0" fmla="*/ 2495 w 3049"/>
                    <a:gd name="connsiteY0" fmla="*/ 2217 h 3879"/>
                    <a:gd name="connsiteX1" fmla="*/ 2495 w 3049"/>
                    <a:gd name="connsiteY1" fmla="*/ 2217 h 3879"/>
                    <a:gd name="connsiteX2" fmla="*/ 1941 w 3049"/>
                    <a:gd name="connsiteY2" fmla="*/ 2771 h 3879"/>
                    <a:gd name="connsiteX3" fmla="*/ 1386 w 3049"/>
                    <a:gd name="connsiteY3" fmla="*/ 3048 h 3879"/>
                    <a:gd name="connsiteX4" fmla="*/ 832 w 3049"/>
                    <a:gd name="connsiteY4" fmla="*/ 3325 h 3879"/>
                    <a:gd name="connsiteX5" fmla="*/ 832 w 3049"/>
                    <a:gd name="connsiteY5" fmla="*/ 3325 h 3879"/>
                    <a:gd name="connsiteX6" fmla="*/ 832 w 3049"/>
                    <a:gd name="connsiteY6" fmla="*/ 3325 h 3879"/>
                    <a:gd name="connsiteX7" fmla="*/ 554 w 3049"/>
                    <a:gd name="connsiteY7" fmla="*/ 3325 h 3879"/>
                    <a:gd name="connsiteX8" fmla="*/ 554 w 3049"/>
                    <a:gd name="connsiteY8" fmla="*/ 3325 h 3879"/>
                    <a:gd name="connsiteX9" fmla="*/ 554 w 3049"/>
                    <a:gd name="connsiteY9" fmla="*/ 3325 h 3879"/>
                    <a:gd name="connsiteX10" fmla="*/ 554 w 3049"/>
                    <a:gd name="connsiteY10" fmla="*/ 3325 h 3879"/>
                    <a:gd name="connsiteX11" fmla="*/ 554 w 3049"/>
                    <a:gd name="connsiteY11" fmla="*/ 3325 h 3879"/>
                    <a:gd name="connsiteX12" fmla="*/ 554 w 3049"/>
                    <a:gd name="connsiteY12" fmla="*/ 3325 h 3879"/>
                    <a:gd name="connsiteX13" fmla="*/ 554 w 3049"/>
                    <a:gd name="connsiteY13" fmla="*/ 3325 h 3879"/>
                    <a:gd name="connsiteX14" fmla="*/ 554 w 3049"/>
                    <a:gd name="connsiteY14" fmla="*/ 3325 h 3879"/>
                    <a:gd name="connsiteX15" fmla="*/ 554 w 3049"/>
                    <a:gd name="connsiteY15" fmla="*/ 3325 h 3879"/>
                    <a:gd name="connsiteX16" fmla="*/ 554 w 3049"/>
                    <a:gd name="connsiteY16" fmla="*/ 3325 h 3879"/>
                    <a:gd name="connsiteX17" fmla="*/ 554 w 3049"/>
                    <a:gd name="connsiteY17" fmla="*/ 3325 h 3879"/>
                    <a:gd name="connsiteX18" fmla="*/ 554 w 3049"/>
                    <a:gd name="connsiteY18" fmla="*/ 3325 h 3879"/>
                    <a:gd name="connsiteX19" fmla="*/ 554 w 3049"/>
                    <a:gd name="connsiteY19" fmla="*/ 3325 h 3879"/>
                    <a:gd name="connsiteX20" fmla="*/ 554 w 3049"/>
                    <a:gd name="connsiteY20" fmla="*/ 3325 h 3879"/>
                    <a:gd name="connsiteX21" fmla="*/ 0 w 3049"/>
                    <a:gd name="connsiteY21" fmla="*/ 3879 h 3879"/>
                    <a:gd name="connsiteX22" fmla="*/ 0 w 3049"/>
                    <a:gd name="connsiteY22" fmla="*/ 3879 h 3879"/>
                    <a:gd name="connsiteX23" fmla="*/ 0 w 3049"/>
                    <a:gd name="connsiteY23" fmla="*/ 3879 h 3879"/>
                    <a:gd name="connsiteX24" fmla="*/ 0 w 3049"/>
                    <a:gd name="connsiteY24" fmla="*/ 3879 h 3879"/>
                    <a:gd name="connsiteX25" fmla="*/ 0 w 3049"/>
                    <a:gd name="connsiteY25" fmla="*/ 3879 h 3879"/>
                    <a:gd name="connsiteX26" fmla="*/ 0 w 3049"/>
                    <a:gd name="connsiteY26" fmla="*/ 3879 h 3879"/>
                    <a:gd name="connsiteX27" fmla="*/ 0 w 3049"/>
                    <a:gd name="connsiteY27" fmla="*/ 3879 h 3879"/>
                    <a:gd name="connsiteX28" fmla="*/ 0 w 3049"/>
                    <a:gd name="connsiteY28" fmla="*/ 3879 h 3879"/>
                    <a:gd name="connsiteX29" fmla="*/ 0 w 3049"/>
                    <a:gd name="connsiteY29" fmla="*/ 3325 h 3879"/>
                    <a:gd name="connsiteX30" fmla="*/ 0 w 3049"/>
                    <a:gd name="connsiteY30" fmla="*/ 3048 h 3879"/>
                    <a:gd name="connsiteX31" fmla="*/ 0 w 3049"/>
                    <a:gd name="connsiteY31" fmla="*/ 3048 h 3879"/>
                    <a:gd name="connsiteX32" fmla="*/ 0 w 3049"/>
                    <a:gd name="connsiteY32" fmla="*/ 3048 h 3879"/>
                    <a:gd name="connsiteX33" fmla="*/ 0 w 3049"/>
                    <a:gd name="connsiteY33" fmla="*/ 2494 h 3879"/>
                    <a:gd name="connsiteX34" fmla="*/ 0 w 3049"/>
                    <a:gd name="connsiteY34" fmla="*/ 2494 h 3879"/>
                    <a:gd name="connsiteX35" fmla="*/ 0 w 3049"/>
                    <a:gd name="connsiteY35" fmla="*/ 2494 h 3879"/>
                    <a:gd name="connsiteX36" fmla="*/ 0 w 3049"/>
                    <a:gd name="connsiteY36" fmla="*/ 1940 h 3879"/>
                    <a:gd name="connsiteX37" fmla="*/ 278 w 3049"/>
                    <a:gd name="connsiteY37" fmla="*/ 1940 h 3879"/>
                    <a:gd name="connsiteX38" fmla="*/ 832 w 3049"/>
                    <a:gd name="connsiteY38" fmla="*/ 1940 h 3879"/>
                    <a:gd name="connsiteX39" fmla="*/ 832 w 3049"/>
                    <a:gd name="connsiteY39" fmla="*/ 1940 h 3879"/>
                    <a:gd name="connsiteX40" fmla="*/ 832 w 3049"/>
                    <a:gd name="connsiteY40" fmla="*/ 1940 h 3879"/>
                    <a:gd name="connsiteX41" fmla="*/ 832 w 3049"/>
                    <a:gd name="connsiteY41" fmla="*/ 1940 h 3879"/>
                    <a:gd name="connsiteX42" fmla="*/ 1109 w 3049"/>
                    <a:gd name="connsiteY42" fmla="*/ 1940 h 3879"/>
                    <a:gd name="connsiteX43" fmla="*/ 1386 w 3049"/>
                    <a:gd name="connsiteY43" fmla="*/ 1386 h 3879"/>
                    <a:gd name="connsiteX44" fmla="*/ 1664 w 3049"/>
                    <a:gd name="connsiteY44" fmla="*/ 554 h 3879"/>
                    <a:gd name="connsiteX45" fmla="*/ 1941 w 3049"/>
                    <a:gd name="connsiteY45" fmla="*/ 554 h 3879"/>
                    <a:gd name="connsiteX46" fmla="*/ 2495 w 3049"/>
                    <a:gd name="connsiteY46" fmla="*/ 554 h 3879"/>
                    <a:gd name="connsiteX47" fmla="*/ 3050 w 3049"/>
                    <a:gd name="connsiteY47" fmla="*/ 0 h 3879"/>
                    <a:gd name="connsiteX48" fmla="*/ 3050 w 3049"/>
                    <a:gd name="connsiteY48" fmla="*/ 554 h 3879"/>
                    <a:gd name="connsiteX49" fmla="*/ 3050 w 3049"/>
                    <a:gd name="connsiteY49" fmla="*/ 1108 h 3879"/>
                    <a:gd name="connsiteX50" fmla="*/ 3050 w 3049"/>
                    <a:gd name="connsiteY50" fmla="*/ 1108 h 3879"/>
                    <a:gd name="connsiteX51" fmla="*/ 2495 w 3049"/>
                    <a:gd name="connsiteY51" fmla="*/ 1108 h 3879"/>
                    <a:gd name="connsiteX52" fmla="*/ 2495 w 3049"/>
                    <a:gd name="connsiteY52" fmla="*/ 1108 h 3879"/>
                    <a:gd name="connsiteX53" fmla="*/ 2495 w 3049"/>
                    <a:gd name="connsiteY53" fmla="*/ 1108 h 3879"/>
                    <a:gd name="connsiteX54" fmla="*/ 2495 w 3049"/>
                    <a:gd name="connsiteY54" fmla="*/ 1108 h 3879"/>
                    <a:gd name="connsiteX55" fmla="*/ 2495 w 3049"/>
                    <a:gd name="connsiteY55" fmla="*/ 1108 h 3879"/>
                    <a:gd name="connsiteX56" fmla="*/ 2495 w 3049"/>
                    <a:gd name="connsiteY56" fmla="*/ 1663 h 3879"/>
                    <a:gd name="connsiteX57" fmla="*/ 2218 w 3049"/>
                    <a:gd name="connsiteY57" fmla="*/ 1663 h 3879"/>
                    <a:gd name="connsiteX58" fmla="*/ 2218 w 3049"/>
                    <a:gd name="connsiteY58" fmla="*/ 1663 h 3879"/>
                    <a:gd name="connsiteX59" fmla="*/ 1386 w 3049"/>
                    <a:gd name="connsiteY59" fmla="*/ 2217 h 3879"/>
                    <a:gd name="connsiteX60" fmla="*/ 1386 w 3049"/>
                    <a:gd name="connsiteY60" fmla="*/ 2217 h 3879"/>
                    <a:gd name="connsiteX61" fmla="*/ 1386 w 3049"/>
                    <a:gd name="connsiteY61" fmla="*/ 2217 h 3879"/>
                    <a:gd name="connsiteX62" fmla="*/ 1386 w 3049"/>
                    <a:gd name="connsiteY62" fmla="*/ 2217 h 3879"/>
                    <a:gd name="connsiteX63" fmla="*/ 1664 w 3049"/>
                    <a:gd name="connsiteY63" fmla="*/ 2217 h 3879"/>
                    <a:gd name="connsiteX64" fmla="*/ 1941 w 3049"/>
                    <a:gd name="connsiteY64" fmla="*/ 2217 h 3879"/>
                    <a:gd name="connsiteX65" fmla="*/ 1941 w 3049"/>
                    <a:gd name="connsiteY65" fmla="*/ 2217 h 3879"/>
                    <a:gd name="connsiteX66" fmla="*/ 1941 w 3049"/>
                    <a:gd name="connsiteY66" fmla="*/ 2217 h 3879"/>
                    <a:gd name="connsiteX67" fmla="*/ 1941 w 3049"/>
                    <a:gd name="connsiteY67" fmla="*/ 2217 h 3879"/>
                    <a:gd name="connsiteX68" fmla="*/ 1941 w 3049"/>
                    <a:gd name="connsiteY68" fmla="*/ 2217 h 3879"/>
                    <a:gd name="connsiteX69" fmla="*/ 1941 w 3049"/>
                    <a:gd name="connsiteY69" fmla="*/ 2217 h 3879"/>
                    <a:gd name="connsiteX70" fmla="*/ 1941 w 3049"/>
                    <a:gd name="connsiteY70" fmla="*/ 2494 h 3879"/>
                    <a:gd name="connsiteX71" fmla="*/ 1941 w 3049"/>
                    <a:gd name="connsiteY71" fmla="*/ 2494 h 3879"/>
                    <a:gd name="connsiteX72" fmla="*/ 1941 w 3049"/>
                    <a:gd name="connsiteY72" fmla="*/ 2494 h 3879"/>
                    <a:gd name="connsiteX73" fmla="*/ 1941 w 3049"/>
                    <a:gd name="connsiteY73" fmla="*/ 2494 h 3879"/>
                    <a:gd name="connsiteX74" fmla="*/ 1941 w 3049"/>
                    <a:gd name="connsiteY74" fmla="*/ 2494 h 3879"/>
                    <a:gd name="connsiteX75" fmla="*/ 1941 w 3049"/>
                    <a:gd name="connsiteY75" fmla="*/ 2494 h 3879"/>
                    <a:gd name="connsiteX76" fmla="*/ 1941 w 3049"/>
                    <a:gd name="connsiteY76" fmla="*/ 2494 h 3879"/>
                    <a:gd name="connsiteX77" fmla="*/ 1941 w 3049"/>
                    <a:gd name="connsiteY77" fmla="*/ 2494 h 38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</a:cxnLst>
                  <a:rect l="l" t="t" r="r" b="b"/>
                  <a:pathLst>
                    <a:path w="3049" h="3879">
                      <a:moveTo>
                        <a:pt x="2495" y="2217"/>
                      </a:moveTo>
                      <a:cubicBezTo>
                        <a:pt x="2495" y="2217"/>
                        <a:pt x="2495" y="2217"/>
                        <a:pt x="2495" y="2217"/>
                      </a:cubicBezTo>
                      <a:cubicBezTo>
                        <a:pt x="2495" y="2217"/>
                        <a:pt x="2218" y="2494"/>
                        <a:pt x="1941" y="2771"/>
                      </a:cubicBezTo>
                      <a:cubicBezTo>
                        <a:pt x="1941" y="2771"/>
                        <a:pt x="1664" y="2771"/>
                        <a:pt x="1386" y="3048"/>
                      </a:cubicBezTo>
                      <a:cubicBezTo>
                        <a:pt x="1386" y="3048"/>
                        <a:pt x="832" y="3048"/>
                        <a:pt x="832" y="3325"/>
                      </a:cubicBezTo>
                      <a:cubicBezTo>
                        <a:pt x="832" y="3325"/>
                        <a:pt x="832" y="3325"/>
                        <a:pt x="832" y="3325"/>
                      </a:cubicBezTo>
                      <a:cubicBezTo>
                        <a:pt x="832" y="3325"/>
                        <a:pt x="832" y="3325"/>
                        <a:pt x="832" y="3325"/>
                      </a:cubicBezTo>
                      <a:cubicBezTo>
                        <a:pt x="832" y="3325"/>
                        <a:pt x="832" y="3325"/>
                        <a:pt x="554" y="3325"/>
                      </a:cubicBezTo>
                      <a:cubicBezTo>
                        <a:pt x="554" y="3325"/>
                        <a:pt x="554" y="3325"/>
                        <a:pt x="554" y="3325"/>
                      </a:cubicBezTo>
                      <a:cubicBezTo>
                        <a:pt x="554" y="3325"/>
                        <a:pt x="554" y="3325"/>
                        <a:pt x="554" y="3325"/>
                      </a:cubicBezTo>
                      <a:cubicBezTo>
                        <a:pt x="554" y="3325"/>
                        <a:pt x="554" y="3325"/>
                        <a:pt x="554" y="3325"/>
                      </a:cubicBezTo>
                      <a:cubicBezTo>
                        <a:pt x="554" y="3325"/>
                        <a:pt x="554" y="3325"/>
                        <a:pt x="554" y="3325"/>
                      </a:cubicBezTo>
                      <a:cubicBezTo>
                        <a:pt x="554" y="3325"/>
                        <a:pt x="554" y="3325"/>
                        <a:pt x="554" y="3325"/>
                      </a:cubicBezTo>
                      <a:cubicBezTo>
                        <a:pt x="554" y="3325"/>
                        <a:pt x="554" y="3325"/>
                        <a:pt x="554" y="3325"/>
                      </a:cubicBezTo>
                      <a:cubicBezTo>
                        <a:pt x="554" y="3325"/>
                        <a:pt x="554" y="3325"/>
                        <a:pt x="554" y="3325"/>
                      </a:cubicBezTo>
                      <a:cubicBezTo>
                        <a:pt x="554" y="3325"/>
                        <a:pt x="554" y="3325"/>
                        <a:pt x="554" y="3325"/>
                      </a:cubicBezTo>
                      <a:cubicBezTo>
                        <a:pt x="554" y="3325"/>
                        <a:pt x="554" y="3325"/>
                        <a:pt x="554" y="3325"/>
                      </a:cubicBezTo>
                      <a:cubicBezTo>
                        <a:pt x="554" y="3325"/>
                        <a:pt x="554" y="3325"/>
                        <a:pt x="554" y="3325"/>
                      </a:cubicBezTo>
                      <a:cubicBezTo>
                        <a:pt x="554" y="3325"/>
                        <a:pt x="554" y="3325"/>
                        <a:pt x="554" y="3325"/>
                      </a:cubicBezTo>
                      <a:cubicBezTo>
                        <a:pt x="554" y="3325"/>
                        <a:pt x="554" y="3325"/>
                        <a:pt x="554" y="3325"/>
                      </a:cubicBezTo>
                      <a:cubicBezTo>
                        <a:pt x="554" y="3325"/>
                        <a:pt x="554" y="3325"/>
                        <a:pt x="554" y="3325"/>
                      </a:cubicBezTo>
                      <a:cubicBezTo>
                        <a:pt x="554" y="3325"/>
                        <a:pt x="554" y="3879"/>
                        <a:pt x="0" y="3879"/>
                      </a:cubicBezTo>
                      <a:cubicBezTo>
                        <a:pt x="0" y="3879"/>
                        <a:pt x="0" y="3879"/>
                        <a:pt x="0" y="3879"/>
                      </a:cubicBezTo>
                      <a:cubicBezTo>
                        <a:pt x="0" y="3879"/>
                        <a:pt x="0" y="3879"/>
                        <a:pt x="0" y="3879"/>
                      </a:cubicBezTo>
                      <a:cubicBezTo>
                        <a:pt x="0" y="3879"/>
                        <a:pt x="0" y="3879"/>
                        <a:pt x="0" y="3879"/>
                      </a:cubicBezTo>
                      <a:cubicBezTo>
                        <a:pt x="0" y="3879"/>
                        <a:pt x="0" y="3879"/>
                        <a:pt x="0" y="3879"/>
                      </a:cubicBezTo>
                      <a:cubicBezTo>
                        <a:pt x="0" y="3879"/>
                        <a:pt x="0" y="3879"/>
                        <a:pt x="0" y="3879"/>
                      </a:cubicBezTo>
                      <a:cubicBezTo>
                        <a:pt x="0" y="3879"/>
                        <a:pt x="0" y="3879"/>
                        <a:pt x="0" y="3879"/>
                      </a:cubicBezTo>
                      <a:cubicBezTo>
                        <a:pt x="0" y="3879"/>
                        <a:pt x="0" y="3879"/>
                        <a:pt x="0" y="3879"/>
                      </a:cubicBezTo>
                      <a:cubicBezTo>
                        <a:pt x="0" y="3879"/>
                        <a:pt x="0" y="3602"/>
                        <a:pt x="0" y="3325"/>
                      </a:cubicBezTo>
                      <a:cubicBezTo>
                        <a:pt x="0" y="3325"/>
                        <a:pt x="0" y="3325"/>
                        <a:pt x="0" y="3048"/>
                      </a:cubicBezTo>
                      <a:cubicBezTo>
                        <a:pt x="0" y="3048"/>
                        <a:pt x="0" y="3048"/>
                        <a:pt x="0" y="3048"/>
                      </a:cubicBezTo>
                      <a:cubicBezTo>
                        <a:pt x="0" y="3048"/>
                        <a:pt x="0" y="3048"/>
                        <a:pt x="0" y="3048"/>
                      </a:cubicBezTo>
                      <a:cubicBezTo>
                        <a:pt x="0" y="3048"/>
                        <a:pt x="0" y="2771"/>
                        <a:pt x="0" y="2494"/>
                      </a:cubicBezTo>
                      <a:cubicBezTo>
                        <a:pt x="0" y="2494"/>
                        <a:pt x="0" y="2494"/>
                        <a:pt x="0" y="2494"/>
                      </a:cubicBezTo>
                      <a:cubicBezTo>
                        <a:pt x="0" y="2494"/>
                        <a:pt x="0" y="2494"/>
                        <a:pt x="0" y="2494"/>
                      </a:cubicBezTo>
                      <a:cubicBezTo>
                        <a:pt x="0" y="2494"/>
                        <a:pt x="0" y="2217"/>
                        <a:pt x="0" y="1940"/>
                      </a:cubicBezTo>
                      <a:cubicBezTo>
                        <a:pt x="0" y="1940"/>
                        <a:pt x="0" y="1940"/>
                        <a:pt x="278" y="1940"/>
                      </a:cubicBezTo>
                      <a:cubicBezTo>
                        <a:pt x="278" y="1940"/>
                        <a:pt x="554" y="1940"/>
                        <a:pt x="832" y="1940"/>
                      </a:cubicBezTo>
                      <a:cubicBezTo>
                        <a:pt x="832" y="1940"/>
                        <a:pt x="832" y="1940"/>
                        <a:pt x="832" y="1940"/>
                      </a:cubicBezTo>
                      <a:cubicBezTo>
                        <a:pt x="832" y="1940"/>
                        <a:pt x="832" y="1940"/>
                        <a:pt x="832" y="1940"/>
                      </a:cubicBezTo>
                      <a:cubicBezTo>
                        <a:pt x="832" y="1940"/>
                        <a:pt x="832" y="1940"/>
                        <a:pt x="832" y="1940"/>
                      </a:cubicBezTo>
                      <a:cubicBezTo>
                        <a:pt x="832" y="1940"/>
                        <a:pt x="832" y="1940"/>
                        <a:pt x="1109" y="1940"/>
                      </a:cubicBezTo>
                      <a:cubicBezTo>
                        <a:pt x="1109" y="1940"/>
                        <a:pt x="1109" y="1663"/>
                        <a:pt x="1386" y="1386"/>
                      </a:cubicBezTo>
                      <a:cubicBezTo>
                        <a:pt x="1386" y="1386"/>
                        <a:pt x="1386" y="831"/>
                        <a:pt x="1664" y="554"/>
                      </a:cubicBezTo>
                      <a:cubicBezTo>
                        <a:pt x="1664" y="554"/>
                        <a:pt x="1664" y="554"/>
                        <a:pt x="1941" y="554"/>
                      </a:cubicBezTo>
                      <a:lnTo>
                        <a:pt x="2495" y="554"/>
                      </a:lnTo>
                      <a:cubicBezTo>
                        <a:pt x="2495" y="277"/>
                        <a:pt x="2772" y="0"/>
                        <a:pt x="3050" y="0"/>
                      </a:cubicBezTo>
                      <a:cubicBezTo>
                        <a:pt x="3050" y="0"/>
                        <a:pt x="3050" y="277"/>
                        <a:pt x="3050" y="554"/>
                      </a:cubicBezTo>
                      <a:cubicBezTo>
                        <a:pt x="3050" y="554"/>
                        <a:pt x="3050" y="554"/>
                        <a:pt x="3050" y="1108"/>
                      </a:cubicBezTo>
                      <a:cubicBezTo>
                        <a:pt x="3050" y="1108"/>
                        <a:pt x="3050" y="1108"/>
                        <a:pt x="3050" y="1108"/>
                      </a:cubicBezTo>
                      <a:cubicBezTo>
                        <a:pt x="3050" y="1108"/>
                        <a:pt x="2772" y="1108"/>
                        <a:pt x="2495" y="1108"/>
                      </a:cubicBezTo>
                      <a:cubicBezTo>
                        <a:pt x="2495" y="1108"/>
                        <a:pt x="2495" y="1108"/>
                        <a:pt x="2495" y="1108"/>
                      </a:cubicBezTo>
                      <a:cubicBezTo>
                        <a:pt x="2495" y="1108"/>
                        <a:pt x="2495" y="1108"/>
                        <a:pt x="2495" y="1108"/>
                      </a:cubicBezTo>
                      <a:cubicBezTo>
                        <a:pt x="2495" y="1108"/>
                        <a:pt x="2495" y="1108"/>
                        <a:pt x="2495" y="1108"/>
                      </a:cubicBezTo>
                      <a:cubicBezTo>
                        <a:pt x="2495" y="1108"/>
                        <a:pt x="2495" y="1108"/>
                        <a:pt x="2495" y="1108"/>
                      </a:cubicBezTo>
                      <a:cubicBezTo>
                        <a:pt x="2495" y="1108"/>
                        <a:pt x="2495" y="1663"/>
                        <a:pt x="2495" y="1663"/>
                      </a:cubicBezTo>
                      <a:cubicBezTo>
                        <a:pt x="2495" y="1663"/>
                        <a:pt x="2495" y="1663"/>
                        <a:pt x="2218" y="1663"/>
                      </a:cubicBezTo>
                      <a:cubicBezTo>
                        <a:pt x="2218" y="1663"/>
                        <a:pt x="2218" y="1663"/>
                        <a:pt x="2218" y="1663"/>
                      </a:cubicBezTo>
                      <a:cubicBezTo>
                        <a:pt x="2218" y="1940"/>
                        <a:pt x="1941" y="2217"/>
                        <a:pt x="1386" y="2217"/>
                      </a:cubicBezTo>
                      <a:cubicBezTo>
                        <a:pt x="1386" y="2217"/>
                        <a:pt x="1386" y="2217"/>
                        <a:pt x="1386" y="2217"/>
                      </a:cubicBezTo>
                      <a:cubicBezTo>
                        <a:pt x="1386" y="2217"/>
                        <a:pt x="1386" y="2217"/>
                        <a:pt x="1386" y="2217"/>
                      </a:cubicBezTo>
                      <a:cubicBezTo>
                        <a:pt x="1386" y="2217"/>
                        <a:pt x="1386" y="2217"/>
                        <a:pt x="1386" y="2217"/>
                      </a:cubicBezTo>
                      <a:cubicBezTo>
                        <a:pt x="1386" y="2217"/>
                        <a:pt x="1664" y="2217"/>
                        <a:pt x="1664" y="2217"/>
                      </a:cubicBezTo>
                      <a:cubicBezTo>
                        <a:pt x="1664" y="2217"/>
                        <a:pt x="1664" y="2217"/>
                        <a:pt x="1941" y="2217"/>
                      </a:cubicBezTo>
                      <a:cubicBezTo>
                        <a:pt x="1941" y="2217"/>
                        <a:pt x="1941" y="2217"/>
                        <a:pt x="1941" y="2217"/>
                      </a:cubicBezTo>
                      <a:cubicBezTo>
                        <a:pt x="1941" y="2217"/>
                        <a:pt x="1941" y="2217"/>
                        <a:pt x="1941" y="2217"/>
                      </a:cubicBezTo>
                      <a:cubicBezTo>
                        <a:pt x="1941" y="2217"/>
                        <a:pt x="1941" y="2217"/>
                        <a:pt x="1941" y="2217"/>
                      </a:cubicBezTo>
                      <a:cubicBezTo>
                        <a:pt x="1941" y="2217"/>
                        <a:pt x="1941" y="2217"/>
                        <a:pt x="1941" y="2217"/>
                      </a:cubicBezTo>
                      <a:cubicBezTo>
                        <a:pt x="1941" y="2217"/>
                        <a:pt x="1941" y="2217"/>
                        <a:pt x="1941" y="2217"/>
                      </a:cubicBezTo>
                      <a:cubicBezTo>
                        <a:pt x="1941" y="2217"/>
                        <a:pt x="1941" y="2217"/>
                        <a:pt x="1941" y="2494"/>
                      </a:cubicBezTo>
                      <a:cubicBezTo>
                        <a:pt x="1941" y="2494"/>
                        <a:pt x="1941" y="2494"/>
                        <a:pt x="1941" y="2494"/>
                      </a:cubicBezTo>
                      <a:cubicBezTo>
                        <a:pt x="1941" y="2494"/>
                        <a:pt x="1941" y="2494"/>
                        <a:pt x="1941" y="2494"/>
                      </a:cubicBezTo>
                      <a:cubicBezTo>
                        <a:pt x="1941" y="2494"/>
                        <a:pt x="1941" y="2494"/>
                        <a:pt x="1941" y="2494"/>
                      </a:cubicBezTo>
                      <a:cubicBezTo>
                        <a:pt x="1941" y="2494"/>
                        <a:pt x="1941" y="2494"/>
                        <a:pt x="1941" y="2494"/>
                      </a:cubicBezTo>
                      <a:cubicBezTo>
                        <a:pt x="1941" y="2494"/>
                        <a:pt x="1941" y="2494"/>
                        <a:pt x="1941" y="2494"/>
                      </a:cubicBezTo>
                      <a:cubicBezTo>
                        <a:pt x="1941" y="2494"/>
                        <a:pt x="1941" y="2494"/>
                        <a:pt x="1941" y="2494"/>
                      </a:cubicBezTo>
                      <a:cubicBezTo>
                        <a:pt x="1941" y="2494"/>
                        <a:pt x="1941" y="2494"/>
                        <a:pt x="1941" y="2494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465" name="Freeform 1464">
                  <a:extLst>
                    <a:ext uri="{FF2B5EF4-FFF2-40B4-BE49-F238E27FC236}">
                      <a16:creationId xmlns:a16="http://schemas.microsoft.com/office/drawing/2014/main" id="{210278E6-0723-E7C9-FB31-6E08C1C31DE2}"/>
                    </a:ext>
                  </a:extLst>
                </p:cNvPr>
                <p:cNvSpPr/>
                <p:nvPr/>
              </p:nvSpPr>
              <p:spPr>
                <a:xfrm>
                  <a:off x="9379007" y="3931145"/>
                  <a:ext cx="2772" cy="2771"/>
                </a:xfrm>
                <a:custGeom>
                  <a:avLst/>
                  <a:gdLst>
                    <a:gd name="connsiteX0" fmla="*/ 0 w 2772"/>
                    <a:gd name="connsiteY0" fmla="*/ 0 h 2771"/>
                    <a:gd name="connsiteX1" fmla="*/ 0 w 2772"/>
                    <a:gd name="connsiteY1" fmla="*/ 0 h 2771"/>
                    <a:gd name="connsiteX2" fmla="*/ 0 w 2772"/>
                    <a:gd name="connsiteY2" fmla="*/ 0 h 2771"/>
                    <a:gd name="connsiteX3" fmla="*/ 0 w 2772"/>
                    <a:gd name="connsiteY3" fmla="*/ 0 h 2771"/>
                    <a:gd name="connsiteX4" fmla="*/ 0 w 2772"/>
                    <a:gd name="connsiteY4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772" h="277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466" name="Freeform 1465">
                  <a:extLst>
                    <a:ext uri="{FF2B5EF4-FFF2-40B4-BE49-F238E27FC236}">
                      <a16:creationId xmlns:a16="http://schemas.microsoft.com/office/drawing/2014/main" id="{69E8441D-603D-48C2-BCAA-AC572219626A}"/>
                    </a:ext>
                  </a:extLst>
                </p:cNvPr>
                <p:cNvSpPr/>
                <p:nvPr/>
              </p:nvSpPr>
              <p:spPr>
                <a:xfrm>
                  <a:off x="9394532" y="3946386"/>
                  <a:ext cx="554" cy="277"/>
                </a:xfrm>
                <a:custGeom>
                  <a:avLst/>
                  <a:gdLst>
                    <a:gd name="connsiteX0" fmla="*/ 0 w 554"/>
                    <a:gd name="connsiteY0" fmla="*/ 277 h 277"/>
                    <a:gd name="connsiteX1" fmla="*/ 0 w 554"/>
                    <a:gd name="connsiteY1" fmla="*/ 277 h 277"/>
                    <a:gd name="connsiteX2" fmla="*/ 277 w 554"/>
                    <a:gd name="connsiteY2" fmla="*/ 277 h 277"/>
                    <a:gd name="connsiteX3" fmla="*/ 554 w 554"/>
                    <a:gd name="connsiteY3" fmla="*/ 0 h 277"/>
                    <a:gd name="connsiteX4" fmla="*/ 554 w 554"/>
                    <a:gd name="connsiteY4" fmla="*/ 0 h 277"/>
                    <a:gd name="connsiteX5" fmla="*/ 554 w 554"/>
                    <a:gd name="connsiteY5" fmla="*/ 0 h 277"/>
                    <a:gd name="connsiteX6" fmla="*/ 554 w 554"/>
                    <a:gd name="connsiteY6" fmla="*/ 0 h 277"/>
                    <a:gd name="connsiteX7" fmla="*/ 554 w 554"/>
                    <a:gd name="connsiteY7" fmla="*/ 0 h 277"/>
                    <a:gd name="connsiteX8" fmla="*/ 554 w 554"/>
                    <a:gd name="connsiteY8" fmla="*/ 0 h 277"/>
                    <a:gd name="connsiteX9" fmla="*/ 554 w 554"/>
                    <a:gd name="connsiteY9" fmla="*/ 277 h 277"/>
                    <a:gd name="connsiteX10" fmla="*/ 554 w 554"/>
                    <a:gd name="connsiteY10" fmla="*/ 277 h 277"/>
                    <a:gd name="connsiteX11" fmla="*/ 554 w 554"/>
                    <a:gd name="connsiteY11" fmla="*/ 277 h 277"/>
                    <a:gd name="connsiteX12" fmla="*/ 277 w 554"/>
                    <a:gd name="connsiteY12" fmla="*/ 277 h 277"/>
                    <a:gd name="connsiteX13" fmla="*/ 277 w 554"/>
                    <a:gd name="connsiteY13" fmla="*/ 277 h 277"/>
                    <a:gd name="connsiteX14" fmla="*/ 277 w 554"/>
                    <a:gd name="connsiteY14" fmla="*/ 277 h 277"/>
                    <a:gd name="connsiteX15" fmla="*/ 277 w 554"/>
                    <a:gd name="connsiteY15" fmla="*/ 277 h 2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554" h="277">
                      <a:moveTo>
                        <a:pt x="0" y="277"/>
                      </a:move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277" y="277"/>
                      </a:cubicBezTo>
                      <a:cubicBezTo>
                        <a:pt x="277" y="277"/>
                        <a:pt x="277" y="277"/>
                        <a:pt x="554" y="0"/>
                      </a:cubicBezTo>
                      <a:cubicBezTo>
                        <a:pt x="554" y="0"/>
                        <a:pt x="554" y="0"/>
                        <a:pt x="554" y="0"/>
                      </a:cubicBezTo>
                      <a:cubicBezTo>
                        <a:pt x="554" y="0"/>
                        <a:pt x="554" y="0"/>
                        <a:pt x="554" y="0"/>
                      </a:cubicBezTo>
                      <a:cubicBezTo>
                        <a:pt x="554" y="0"/>
                        <a:pt x="554" y="0"/>
                        <a:pt x="554" y="0"/>
                      </a:cubicBezTo>
                      <a:cubicBezTo>
                        <a:pt x="554" y="0"/>
                        <a:pt x="554" y="0"/>
                        <a:pt x="554" y="0"/>
                      </a:cubicBezTo>
                      <a:cubicBezTo>
                        <a:pt x="554" y="0"/>
                        <a:pt x="554" y="0"/>
                        <a:pt x="554" y="0"/>
                      </a:cubicBezTo>
                      <a:cubicBezTo>
                        <a:pt x="554" y="0"/>
                        <a:pt x="554" y="0"/>
                        <a:pt x="554" y="277"/>
                      </a:cubicBezTo>
                      <a:cubicBezTo>
                        <a:pt x="554" y="277"/>
                        <a:pt x="554" y="277"/>
                        <a:pt x="554" y="277"/>
                      </a:cubicBezTo>
                      <a:cubicBezTo>
                        <a:pt x="554" y="277"/>
                        <a:pt x="554" y="277"/>
                        <a:pt x="554" y="277"/>
                      </a:cubicBezTo>
                      <a:cubicBezTo>
                        <a:pt x="554" y="277"/>
                        <a:pt x="554" y="277"/>
                        <a:pt x="277" y="277"/>
                      </a:cubicBezTo>
                      <a:cubicBezTo>
                        <a:pt x="277" y="277"/>
                        <a:pt x="277" y="277"/>
                        <a:pt x="277" y="277"/>
                      </a:cubicBezTo>
                      <a:cubicBezTo>
                        <a:pt x="277" y="277"/>
                        <a:pt x="277" y="277"/>
                        <a:pt x="277" y="277"/>
                      </a:cubicBezTo>
                      <a:cubicBezTo>
                        <a:pt x="277" y="277"/>
                        <a:pt x="277" y="277"/>
                        <a:pt x="277" y="277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467" name="Freeform 1466">
                  <a:extLst>
                    <a:ext uri="{FF2B5EF4-FFF2-40B4-BE49-F238E27FC236}">
                      <a16:creationId xmlns:a16="http://schemas.microsoft.com/office/drawing/2014/main" id="{06446C1C-54EC-F001-05CB-BE514954D8DB}"/>
                    </a:ext>
                  </a:extLst>
                </p:cNvPr>
                <p:cNvSpPr/>
                <p:nvPr/>
              </p:nvSpPr>
              <p:spPr>
                <a:xfrm>
                  <a:off x="9382889" y="3935024"/>
                  <a:ext cx="2772" cy="2771"/>
                </a:xfrm>
                <a:custGeom>
                  <a:avLst/>
                  <a:gdLst>
                    <a:gd name="connsiteX0" fmla="*/ 0 w 2772"/>
                    <a:gd name="connsiteY0" fmla="*/ 0 h 2771"/>
                    <a:gd name="connsiteX1" fmla="*/ 0 w 2772"/>
                    <a:gd name="connsiteY1" fmla="*/ 0 h 2771"/>
                    <a:gd name="connsiteX2" fmla="*/ 0 w 2772"/>
                    <a:gd name="connsiteY2" fmla="*/ 0 h 2771"/>
                    <a:gd name="connsiteX3" fmla="*/ 0 w 2772"/>
                    <a:gd name="connsiteY3" fmla="*/ 0 h 2771"/>
                    <a:gd name="connsiteX4" fmla="*/ 0 w 2772"/>
                    <a:gd name="connsiteY4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772" h="277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468" name="Freeform 1467">
                  <a:extLst>
                    <a:ext uri="{FF2B5EF4-FFF2-40B4-BE49-F238E27FC236}">
                      <a16:creationId xmlns:a16="http://schemas.microsoft.com/office/drawing/2014/main" id="{60C2965C-64E1-4C61-FB94-BECA6F3B6A60}"/>
                    </a:ext>
                  </a:extLst>
                </p:cNvPr>
                <p:cNvSpPr/>
                <p:nvPr/>
              </p:nvSpPr>
              <p:spPr>
                <a:xfrm>
                  <a:off x="9403126" y="3905096"/>
                  <a:ext cx="2772" cy="2771"/>
                </a:xfrm>
                <a:custGeom>
                  <a:avLst/>
                  <a:gdLst>
                    <a:gd name="connsiteX0" fmla="*/ 0 w 2772"/>
                    <a:gd name="connsiteY0" fmla="*/ 0 h 2771"/>
                    <a:gd name="connsiteX1" fmla="*/ 0 w 2772"/>
                    <a:gd name="connsiteY1" fmla="*/ 0 h 2771"/>
                    <a:gd name="connsiteX2" fmla="*/ 0 w 2772"/>
                    <a:gd name="connsiteY2" fmla="*/ 0 h 2771"/>
                    <a:gd name="connsiteX3" fmla="*/ 0 w 2772"/>
                    <a:gd name="connsiteY3" fmla="*/ 0 h 2771"/>
                    <a:gd name="connsiteX4" fmla="*/ 0 w 2772"/>
                    <a:gd name="connsiteY4" fmla="*/ 0 h 2771"/>
                    <a:gd name="connsiteX5" fmla="*/ 0 w 2772"/>
                    <a:gd name="connsiteY5" fmla="*/ 0 h 2771"/>
                    <a:gd name="connsiteX6" fmla="*/ 0 w 2772"/>
                    <a:gd name="connsiteY6" fmla="*/ 0 h 2771"/>
                    <a:gd name="connsiteX7" fmla="*/ 0 w 2772"/>
                    <a:gd name="connsiteY7" fmla="*/ 0 h 2771"/>
                    <a:gd name="connsiteX8" fmla="*/ 0 w 2772"/>
                    <a:gd name="connsiteY8" fmla="*/ 0 h 2771"/>
                    <a:gd name="connsiteX9" fmla="*/ 0 w 2772"/>
                    <a:gd name="connsiteY9" fmla="*/ 0 h 2771"/>
                    <a:gd name="connsiteX10" fmla="*/ 0 w 2772"/>
                    <a:gd name="connsiteY10" fmla="*/ 0 h 2771"/>
                    <a:gd name="connsiteX11" fmla="*/ 0 w 2772"/>
                    <a:gd name="connsiteY11" fmla="*/ 0 h 2771"/>
                    <a:gd name="connsiteX12" fmla="*/ 0 w 2772"/>
                    <a:gd name="connsiteY12" fmla="*/ 0 h 2771"/>
                    <a:gd name="connsiteX13" fmla="*/ 0 w 2772"/>
                    <a:gd name="connsiteY13" fmla="*/ 0 h 2771"/>
                    <a:gd name="connsiteX14" fmla="*/ 0 w 2772"/>
                    <a:gd name="connsiteY14" fmla="*/ 0 h 2771"/>
                    <a:gd name="connsiteX15" fmla="*/ 0 w 2772"/>
                    <a:gd name="connsiteY15" fmla="*/ 0 h 2771"/>
                    <a:gd name="connsiteX16" fmla="*/ 0 w 2772"/>
                    <a:gd name="connsiteY16" fmla="*/ 0 h 2771"/>
                    <a:gd name="connsiteX17" fmla="*/ 0 w 2772"/>
                    <a:gd name="connsiteY17" fmla="*/ 0 h 2771"/>
                    <a:gd name="connsiteX18" fmla="*/ 0 w 2772"/>
                    <a:gd name="connsiteY18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2772" h="277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469" name="Freeform 1468">
                  <a:extLst>
                    <a:ext uri="{FF2B5EF4-FFF2-40B4-BE49-F238E27FC236}">
                      <a16:creationId xmlns:a16="http://schemas.microsoft.com/office/drawing/2014/main" id="{F5F475AE-E732-BB5F-2FE6-07E40C88F5DA}"/>
                    </a:ext>
                  </a:extLst>
                </p:cNvPr>
                <p:cNvSpPr/>
                <p:nvPr/>
              </p:nvSpPr>
              <p:spPr>
                <a:xfrm>
                  <a:off x="9403958" y="3940013"/>
                  <a:ext cx="2772" cy="2771"/>
                </a:xfrm>
                <a:custGeom>
                  <a:avLst/>
                  <a:gdLst>
                    <a:gd name="connsiteX0" fmla="*/ 0 w 2772"/>
                    <a:gd name="connsiteY0" fmla="*/ 0 h 2771"/>
                    <a:gd name="connsiteX1" fmla="*/ 0 w 2772"/>
                    <a:gd name="connsiteY1" fmla="*/ 0 h 2771"/>
                    <a:gd name="connsiteX2" fmla="*/ 0 w 2772"/>
                    <a:gd name="connsiteY2" fmla="*/ 0 h 2771"/>
                    <a:gd name="connsiteX3" fmla="*/ 0 w 2772"/>
                    <a:gd name="connsiteY3" fmla="*/ 0 h 2771"/>
                    <a:gd name="connsiteX4" fmla="*/ 0 w 2772"/>
                    <a:gd name="connsiteY4" fmla="*/ 0 h 2771"/>
                    <a:gd name="connsiteX5" fmla="*/ 0 w 2772"/>
                    <a:gd name="connsiteY5" fmla="*/ 0 h 2771"/>
                    <a:gd name="connsiteX6" fmla="*/ 0 w 2772"/>
                    <a:gd name="connsiteY6" fmla="*/ 0 h 2771"/>
                    <a:gd name="connsiteX7" fmla="*/ 0 w 2772"/>
                    <a:gd name="connsiteY7" fmla="*/ 0 h 2771"/>
                    <a:gd name="connsiteX8" fmla="*/ 0 w 2772"/>
                    <a:gd name="connsiteY8" fmla="*/ 0 h 2771"/>
                    <a:gd name="connsiteX9" fmla="*/ 0 w 2772"/>
                    <a:gd name="connsiteY9" fmla="*/ 0 h 2771"/>
                    <a:gd name="connsiteX10" fmla="*/ 0 w 2772"/>
                    <a:gd name="connsiteY10" fmla="*/ 0 h 2771"/>
                    <a:gd name="connsiteX11" fmla="*/ 0 w 2772"/>
                    <a:gd name="connsiteY11" fmla="*/ 0 h 2771"/>
                    <a:gd name="connsiteX12" fmla="*/ 0 w 2772"/>
                    <a:gd name="connsiteY12" fmla="*/ 0 h 2771"/>
                    <a:gd name="connsiteX13" fmla="*/ 0 w 2772"/>
                    <a:gd name="connsiteY13" fmla="*/ 0 h 2771"/>
                    <a:gd name="connsiteX14" fmla="*/ 0 w 2772"/>
                    <a:gd name="connsiteY14" fmla="*/ 0 h 2771"/>
                    <a:gd name="connsiteX15" fmla="*/ 0 w 2772"/>
                    <a:gd name="connsiteY15" fmla="*/ 0 h 2771"/>
                    <a:gd name="connsiteX16" fmla="*/ 0 w 2772"/>
                    <a:gd name="connsiteY16" fmla="*/ 0 h 2771"/>
                    <a:gd name="connsiteX17" fmla="*/ 0 w 2772"/>
                    <a:gd name="connsiteY17" fmla="*/ 0 h 2771"/>
                    <a:gd name="connsiteX18" fmla="*/ 0 w 2772"/>
                    <a:gd name="connsiteY18" fmla="*/ 0 h 2771"/>
                    <a:gd name="connsiteX19" fmla="*/ 0 w 2772"/>
                    <a:gd name="connsiteY19" fmla="*/ 0 h 2771"/>
                    <a:gd name="connsiteX20" fmla="*/ 0 w 2772"/>
                    <a:gd name="connsiteY20" fmla="*/ 0 h 2771"/>
                    <a:gd name="connsiteX21" fmla="*/ 0 w 2772"/>
                    <a:gd name="connsiteY21" fmla="*/ 0 h 2771"/>
                    <a:gd name="connsiteX22" fmla="*/ 0 w 2772"/>
                    <a:gd name="connsiteY22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2772" h="277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470" name="Freeform 1469">
                  <a:extLst>
                    <a:ext uri="{FF2B5EF4-FFF2-40B4-BE49-F238E27FC236}">
                      <a16:creationId xmlns:a16="http://schemas.microsoft.com/office/drawing/2014/main" id="{2BA3171C-CAD2-7C5D-B343-63B2F3D2F9CE}"/>
                    </a:ext>
                  </a:extLst>
                </p:cNvPr>
                <p:cNvSpPr/>
                <p:nvPr/>
              </p:nvSpPr>
              <p:spPr>
                <a:xfrm>
                  <a:off x="9404790" y="3903710"/>
                  <a:ext cx="2772" cy="2771"/>
                </a:xfrm>
                <a:custGeom>
                  <a:avLst/>
                  <a:gdLst>
                    <a:gd name="connsiteX0" fmla="*/ 0 w 2772"/>
                    <a:gd name="connsiteY0" fmla="*/ 0 h 2771"/>
                    <a:gd name="connsiteX1" fmla="*/ 0 w 2772"/>
                    <a:gd name="connsiteY1" fmla="*/ 0 h 2771"/>
                    <a:gd name="connsiteX2" fmla="*/ 0 w 2772"/>
                    <a:gd name="connsiteY2" fmla="*/ 0 h 2771"/>
                    <a:gd name="connsiteX3" fmla="*/ 0 w 2772"/>
                    <a:gd name="connsiteY3" fmla="*/ 0 h 2771"/>
                    <a:gd name="connsiteX4" fmla="*/ 0 w 2772"/>
                    <a:gd name="connsiteY4" fmla="*/ 0 h 2771"/>
                    <a:gd name="connsiteX5" fmla="*/ 0 w 2772"/>
                    <a:gd name="connsiteY5" fmla="*/ 0 h 2771"/>
                    <a:gd name="connsiteX6" fmla="*/ 0 w 2772"/>
                    <a:gd name="connsiteY6" fmla="*/ 0 h 2771"/>
                    <a:gd name="connsiteX7" fmla="*/ 0 w 2772"/>
                    <a:gd name="connsiteY7" fmla="*/ 0 h 2771"/>
                    <a:gd name="connsiteX8" fmla="*/ 0 w 2772"/>
                    <a:gd name="connsiteY8" fmla="*/ 0 h 2771"/>
                    <a:gd name="connsiteX9" fmla="*/ 0 w 2772"/>
                    <a:gd name="connsiteY9" fmla="*/ 0 h 2771"/>
                    <a:gd name="connsiteX10" fmla="*/ 0 w 2772"/>
                    <a:gd name="connsiteY10" fmla="*/ 0 h 2771"/>
                    <a:gd name="connsiteX11" fmla="*/ 0 w 2772"/>
                    <a:gd name="connsiteY11" fmla="*/ 0 h 2771"/>
                    <a:gd name="connsiteX12" fmla="*/ 0 w 2772"/>
                    <a:gd name="connsiteY12" fmla="*/ 0 h 2771"/>
                    <a:gd name="connsiteX13" fmla="*/ 0 w 2772"/>
                    <a:gd name="connsiteY13" fmla="*/ 0 h 2771"/>
                    <a:gd name="connsiteX14" fmla="*/ 0 w 2772"/>
                    <a:gd name="connsiteY14" fmla="*/ 0 h 2771"/>
                    <a:gd name="connsiteX15" fmla="*/ 0 w 2772"/>
                    <a:gd name="connsiteY15" fmla="*/ 0 h 2771"/>
                    <a:gd name="connsiteX16" fmla="*/ 0 w 2772"/>
                    <a:gd name="connsiteY16" fmla="*/ 0 h 2771"/>
                    <a:gd name="connsiteX17" fmla="*/ 0 w 2772"/>
                    <a:gd name="connsiteY17" fmla="*/ 0 h 2771"/>
                    <a:gd name="connsiteX18" fmla="*/ 0 w 2772"/>
                    <a:gd name="connsiteY18" fmla="*/ 0 h 2771"/>
                    <a:gd name="connsiteX19" fmla="*/ 0 w 2772"/>
                    <a:gd name="connsiteY19" fmla="*/ 0 h 2771"/>
                    <a:gd name="connsiteX20" fmla="*/ 0 w 2772"/>
                    <a:gd name="connsiteY20" fmla="*/ 0 h 2771"/>
                    <a:gd name="connsiteX21" fmla="*/ 0 w 2772"/>
                    <a:gd name="connsiteY21" fmla="*/ 0 h 2771"/>
                    <a:gd name="connsiteX22" fmla="*/ 0 w 2772"/>
                    <a:gd name="connsiteY22" fmla="*/ 0 h 2771"/>
                    <a:gd name="connsiteX23" fmla="*/ 0 w 2772"/>
                    <a:gd name="connsiteY23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2772" h="277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471" name="Freeform 1470">
                  <a:extLst>
                    <a:ext uri="{FF2B5EF4-FFF2-40B4-BE49-F238E27FC236}">
                      <a16:creationId xmlns:a16="http://schemas.microsoft.com/office/drawing/2014/main" id="{8740F529-35BA-8E36-5746-2BBE16D0C14C}"/>
                    </a:ext>
                  </a:extLst>
                </p:cNvPr>
                <p:cNvSpPr/>
                <p:nvPr/>
              </p:nvSpPr>
              <p:spPr>
                <a:xfrm>
                  <a:off x="9393701" y="3945001"/>
                  <a:ext cx="2772" cy="2771"/>
                </a:xfrm>
                <a:custGeom>
                  <a:avLst/>
                  <a:gdLst>
                    <a:gd name="connsiteX0" fmla="*/ 0 w 2772"/>
                    <a:gd name="connsiteY0" fmla="*/ 0 h 2771"/>
                    <a:gd name="connsiteX1" fmla="*/ 0 w 2772"/>
                    <a:gd name="connsiteY1" fmla="*/ 0 h 2771"/>
                    <a:gd name="connsiteX2" fmla="*/ 0 w 2772"/>
                    <a:gd name="connsiteY2" fmla="*/ 0 h 2771"/>
                    <a:gd name="connsiteX3" fmla="*/ 0 w 2772"/>
                    <a:gd name="connsiteY3" fmla="*/ 0 h 2771"/>
                    <a:gd name="connsiteX4" fmla="*/ 0 w 2772"/>
                    <a:gd name="connsiteY4" fmla="*/ 0 h 2771"/>
                    <a:gd name="connsiteX5" fmla="*/ 0 w 2772"/>
                    <a:gd name="connsiteY5" fmla="*/ 0 h 2771"/>
                    <a:gd name="connsiteX6" fmla="*/ 0 w 2772"/>
                    <a:gd name="connsiteY6" fmla="*/ 0 h 2771"/>
                    <a:gd name="connsiteX7" fmla="*/ 0 w 2772"/>
                    <a:gd name="connsiteY7" fmla="*/ 0 h 2771"/>
                    <a:gd name="connsiteX8" fmla="*/ 0 w 2772"/>
                    <a:gd name="connsiteY8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772" h="277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472" name="Freeform 1471">
                  <a:extLst>
                    <a:ext uri="{FF2B5EF4-FFF2-40B4-BE49-F238E27FC236}">
                      <a16:creationId xmlns:a16="http://schemas.microsoft.com/office/drawing/2014/main" id="{086C1D0E-3B9F-B08A-09C7-4804268B351E}"/>
                    </a:ext>
                  </a:extLst>
                </p:cNvPr>
                <p:cNvSpPr/>
                <p:nvPr/>
              </p:nvSpPr>
              <p:spPr>
                <a:xfrm>
                  <a:off x="9398968" y="3931422"/>
                  <a:ext cx="831" cy="277"/>
                </a:xfrm>
                <a:custGeom>
                  <a:avLst/>
                  <a:gdLst>
                    <a:gd name="connsiteX0" fmla="*/ 832 w 831"/>
                    <a:gd name="connsiteY0" fmla="*/ 277 h 277"/>
                    <a:gd name="connsiteX1" fmla="*/ 832 w 831"/>
                    <a:gd name="connsiteY1" fmla="*/ 277 h 277"/>
                    <a:gd name="connsiteX2" fmla="*/ 832 w 831"/>
                    <a:gd name="connsiteY2" fmla="*/ 277 h 277"/>
                    <a:gd name="connsiteX3" fmla="*/ 555 w 831"/>
                    <a:gd name="connsiteY3" fmla="*/ 277 h 277"/>
                    <a:gd name="connsiteX4" fmla="*/ 278 w 831"/>
                    <a:gd name="connsiteY4" fmla="*/ 277 h 277"/>
                    <a:gd name="connsiteX5" fmla="*/ 278 w 831"/>
                    <a:gd name="connsiteY5" fmla="*/ 277 h 277"/>
                    <a:gd name="connsiteX6" fmla="*/ 278 w 831"/>
                    <a:gd name="connsiteY6" fmla="*/ 277 h 277"/>
                    <a:gd name="connsiteX7" fmla="*/ 278 w 831"/>
                    <a:gd name="connsiteY7" fmla="*/ 277 h 277"/>
                    <a:gd name="connsiteX8" fmla="*/ 278 w 831"/>
                    <a:gd name="connsiteY8" fmla="*/ 277 h 277"/>
                    <a:gd name="connsiteX9" fmla="*/ 278 w 831"/>
                    <a:gd name="connsiteY9" fmla="*/ 277 h 277"/>
                    <a:gd name="connsiteX10" fmla="*/ 278 w 831"/>
                    <a:gd name="connsiteY10" fmla="*/ 277 h 277"/>
                    <a:gd name="connsiteX11" fmla="*/ 278 w 831"/>
                    <a:gd name="connsiteY11" fmla="*/ 277 h 277"/>
                    <a:gd name="connsiteX12" fmla="*/ 278 w 831"/>
                    <a:gd name="connsiteY12" fmla="*/ 277 h 277"/>
                    <a:gd name="connsiteX13" fmla="*/ 278 w 831"/>
                    <a:gd name="connsiteY13" fmla="*/ 277 h 277"/>
                    <a:gd name="connsiteX14" fmla="*/ 0 w 831"/>
                    <a:gd name="connsiteY14" fmla="*/ 277 h 277"/>
                    <a:gd name="connsiteX15" fmla="*/ 0 w 831"/>
                    <a:gd name="connsiteY15" fmla="*/ 277 h 277"/>
                    <a:gd name="connsiteX16" fmla="*/ 0 w 831"/>
                    <a:gd name="connsiteY16" fmla="*/ 0 h 277"/>
                    <a:gd name="connsiteX17" fmla="*/ 0 w 831"/>
                    <a:gd name="connsiteY17" fmla="*/ 0 h 277"/>
                    <a:gd name="connsiteX18" fmla="*/ 0 w 831"/>
                    <a:gd name="connsiteY18" fmla="*/ 0 h 277"/>
                    <a:gd name="connsiteX19" fmla="*/ 0 w 831"/>
                    <a:gd name="connsiteY19" fmla="*/ 0 h 277"/>
                    <a:gd name="connsiteX20" fmla="*/ 0 w 831"/>
                    <a:gd name="connsiteY20" fmla="*/ 0 h 277"/>
                    <a:gd name="connsiteX21" fmla="*/ 0 w 831"/>
                    <a:gd name="connsiteY21" fmla="*/ 0 h 277"/>
                    <a:gd name="connsiteX22" fmla="*/ 0 w 831"/>
                    <a:gd name="connsiteY22" fmla="*/ 0 h 277"/>
                    <a:gd name="connsiteX23" fmla="*/ 0 w 831"/>
                    <a:gd name="connsiteY23" fmla="*/ 0 h 277"/>
                    <a:gd name="connsiteX24" fmla="*/ 0 w 831"/>
                    <a:gd name="connsiteY24" fmla="*/ 0 h 277"/>
                    <a:gd name="connsiteX25" fmla="*/ 278 w 831"/>
                    <a:gd name="connsiteY25" fmla="*/ 0 h 277"/>
                    <a:gd name="connsiteX26" fmla="*/ 278 w 831"/>
                    <a:gd name="connsiteY26" fmla="*/ 0 h 277"/>
                    <a:gd name="connsiteX27" fmla="*/ 278 w 831"/>
                    <a:gd name="connsiteY27" fmla="*/ 0 h 277"/>
                    <a:gd name="connsiteX28" fmla="*/ 278 w 831"/>
                    <a:gd name="connsiteY28" fmla="*/ 0 h 277"/>
                    <a:gd name="connsiteX29" fmla="*/ 278 w 831"/>
                    <a:gd name="connsiteY29" fmla="*/ 0 h 277"/>
                    <a:gd name="connsiteX30" fmla="*/ 555 w 831"/>
                    <a:gd name="connsiteY30" fmla="*/ 0 h 277"/>
                    <a:gd name="connsiteX31" fmla="*/ 555 w 831"/>
                    <a:gd name="connsiteY31" fmla="*/ 0 h 2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</a:cxnLst>
                  <a:rect l="l" t="t" r="r" b="b"/>
                  <a:pathLst>
                    <a:path w="831" h="277">
                      <a:moveTo>
                        <a:pt x="832" y="277"/>
                      </a:moveTo>
                      <a:cubicBezTo>
                        <a:pt x="832" y="277"/>
                        <a:pt x="832" y="277"/>
                        <a:pt x="832" y="277"/>
                      </a:cubicBezTo>
                      <a:cubicBezTo>
                        <a:pt x="832" y="277"/>
                        <a:pt x="832" y="277"/>
                        <a:pt x="832" y="277"/>
                      </a:cubicBezTo>
                      <a:cubicBezTo>
                        <a:pt x="832" y="277"/>
                        <a:pt x="832" y="277"/>
                        <a:pt x="555" y="277"/>
                      </a:cubicBezTo>
                      <a:cubicBezTo>
                        <a:pt x="555" y="277"/>
                        <a:pt x="555" y="277"/>
                        <a:pt x="278" y="277"/>
                      </a:cubicBezTo>
                      <a:cubicBezTo>
                        <a:pt x="278" y="277"/>
                        <a:pt x="278" y="277"/>
                        <a:pt x="278" y="277"/>
                      </a:cubicBezTo>
                      <a:cubicBezTo>
                        <a:pt x="278" y="277"/>
                        <a:pt x="278" y="277"/>
                        <a:pt x="278" y="277"/>
                      </a:cubicBezTo>
                      <a:cubicBezTo>
                        <a:pt x="278" y="277"/>
                        <a:pt x="278" y="277"/>
                        <a:pt x="278" y="277"/>
                      </a:cubicBezTo>
                      <a:cubicBezTo>
                        <a:pt x="278" y="277"/>
                        <a:pt x="278" y="277"/>
                        <a:pt x="278" y="277"/>
                      </a:cubicBezTo>
                      <a:cubicBezTo>
                        <a:pt x="278" y="277"/>
                        <a:pt x="278" y="277"/>
                        <a:pt x="278" y="277"/>
                      </a:cubicBezTo>
                      <a:cubicBezTo>
                        <a:pt x="278" y="277"/>
                        <a:pt x="278" y="277"/>
                        <a:pt x="278" y="277"/>
                      </a:cubicBezTo>
                      <a:cubicBezTo>
                        <a:pt x="278" y="277"/>
                        <a:pt x="278" y="277"/>
                        <a:pt x="278" y="277"/>
                      </a:cubicBezTo>
                      <a:cubicBezTo>
                        <a:pt x="278" y="277"/>
                        <a:pt x="278" y="277"/>
                        <a:pt x="278" y="277"/>
                      </a:cubicBezTo>
                      <a:cubicBezTo>
                        <a:pt x="278" y="277"/>
                        <a:pt x="278" y="277"/>
                        <a:pt x="278" y="277"/>
                      </a:cubicBezTo>
                      <a:cubicBezTo>
                        <a:pt x="278" y="277"/>
                        <a:pt x="278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278" y="0"/>
                      </a:cubicBezTo>
                      <a:cubicBezTo>
                        <a:pt x="278" y="0"/>
                        <a:pt x="278" y="0"/>
                        <a:pt x="278" y="0"/>
                      </a:cubicBezTo>
                      <a:cubicBezTo>
                        <a:pt x="278" y="0"/>
                        <a:pt x="278" y="0"/>
                        <a:pt x="278" y="0"/>
                      </a:cubicBezTo>
                      <a:cubicBezTo>
                        <a:pt x="278" y="0"/>
                        <a:pt x="278" y="0"/>
                        <a:pt x="278" y="0"/>
                      </a:cubicBezTo>
                      <a:cubicBezTo>
                        <a:pt x="278" y="0"/>
                        <a:pt x="278" y="0"/>
                        <a:pt x="278" y="0"/>
                      </a:cubicBezTo>
                      <a:cubicBezTo>
                        <a:pt x="278" y="0"/>
                        <a:pt x="278" y="0"/>
                        <a:pt x="555" y="0"/>
                      </a:cubicBezTo>
                      <a:cubicBezTo>
                        <a:pt x="555" y="0"/>
                        <a:pt x="555" y="0"/>
                        <a:pt x="555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473" name="Freeform 1472">
                  <a:extLst>
                    <a:ext uri="{FF2B5EF4-FFF2-40B4-BE49-F238E27FC236}">
                      <a16:creationId xmlns:a16="http://schemas.microsoft.com/office/drawing/2014/main" id="{B05554E0-101D-9B76-B631-2198FF42D160}"/>
                    </a:ext>
                  </a:extLst>
                </p:cNvPr>
                <p:cNvSpPr/>
                <p:nvPr/>
              </p:nvSpPr>
              <p:spPr>
                <a:xfrm>
                  <a:off x="9404790" y="3903155"/>
                  <a:ext cx="2772" cy="2771"/>
                </a:xfrm>
                <a:custGeom>
                  <a:avLst/>
                  <a:gdLst>
                    <a:gd name="connsiteX0" fmla="*/ 0 w 2772"/>
                    <a:gd name="connsiteY0" fmla="*/ 0 h 2771"/>
                    <a:gd name="connsiteX1" fmla="*/ 0 w 2772"/>
                    <a:gd name="connsiteY1" fmla="*/ 0 h 2771"/>
                    <a:gd name="connsiteX2" fmla="*/ 0 w 2772"/>
                    <a:gd name="connsiteY2" fmla="*/ 0 h 2771"/>
                    <a:gd name="connsiteX3" fmla="*/ 0 w 2772"/>
                    <a:gd name="connsiteY3" fmla="*/ 0 h 2771"/>
                    <a:gd name="connsiteX4" fmla="*/ 0 w 2772"/>
                    <a:gd name="connsiteY4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772" h="277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474" name="Freeform 1473">
                  <a:extLst>
                    <a:ext uri="{FF2B5EF4-FFF2-40B4-BE49-F238E27FC236}">
                      <a16:creationId xmlns:a16="http://schemas.microsoft.com/office/drawing/2014/main" id="{D85C4C0A-593F-48A6-5C5F-CAF15DF892B5}"/>
                    </a:ext>
                  </a:extLst>
                </p:cNvPr>
                <p:cNvSpPr/>
                <p:nvPr/>
              </p:nvSpPr>
              <p:spPr>
                <a:xfrm>
                  <a:off x="9404790" y="3900939"/>
                  <a:ext cx="2772" cy="2771"/>
                </a:xfrm>
                <a:custGeom>
                  <a:avLst/>
                  <a:gdLst>
                    <a:gd name="connsiteX0" fmla="*/ 0 w 2772"/>
                    <a:gd name="connsiteY0" fmla="*/ 0 h 2771"/>
                    <a:gd name="connsiteX1" fmla="*/ 0 w 2772"/>
                    <a:gd name="connsiteY1" fmla="*/ 0 h 2771"/>
                    <a:gd name="connsiteX2" fmla="*/ 0 w 2772"/>
                    <a:gd name="connsiteY2" fmla="*/ 0 h 2771"/>
                    <a:gd name="connsiteX3" fmla="*/ 0 w 2772"/>
                    <a:gd name="connsiteY3" fmla="*/ 0 h 2771"/>
                    <a:gd name="connsiteX4" fmla="*/ 0 w 2772"/>
                    <a:gd name="connsiteY4" fmla="*/ 0 h 2771"/>
                    <a:gd name="connsiteX5" fmla="*/ 0 w 2772"/>
                    <a:gd name="connsiteY5" fmla="*/ 0 h 2771"/>
                    <a:gd name="connsiteX6" fmla="*/ 0 w 2772"/>
                    <a:gd name="connsiteY6" fmla="*/ 0 h 2771"/>
                    <a:gd name="connsiteX7" fmla="*/ 0 w 2772"/>
                    <a:gd name="connsiteY7" fmla="*/ 0 h 2771"/>
                    <a:gd name="connsiteX8" fmla="*/ 0 w 2772"/>
                    <a:gd name="connsiteY8" fmla="*/ 0 h 2771"/>
                    <a:gd name="connsiteX9" fmla="*/ 0 w 2772"/>
                    <a:gd name="connsiteY9" fmla="*/ 0 h 2771"/>
                    <a:gd name="connsiteX10" fmla="*/ 0 w 2772"/>
                    <a:gd name="connsiteY10" fmla="*/ 0 h 2771"/>
                    <a:gd name="connsiteX11" fmla="*/ 0 w 2772"/>
                    <a:gd name="connsiteY11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772" h="277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475" name="Freeform 1474">
                  <a:extLst>
                    <a:ext uri="{FF2B5EF4-FFF2-40B4-BE49-F238E27FC236}">
                      <a16:creationId xmlns:a16="http://schemas.microsoft.com/office/drawing/2014/main" id="{5C06EE87-76B8-FC7D-F48A-C72961C0E14B}"/>
                    </a:ext>
                  </a:extLst>
                </p:cNvPr>
                <p:cNvSpPr/>
                <p:nvPr/>
              </p:nvSpPr>
              <p:spPr>
                <a:xfrm>
                  <a:off x="9369581" y="3949712"/>
                  <a:ext cx="554" cy="554"/>
                </a:xfrm>
                <a:custGeom>
                  <a:avLst/>
                  <a:gdLst>
                    <a:gd name="connsiteX0" fmla="*/ 554 w 554"/>
                    <a:gd name="connsiteY0" fmla="*/ 277 h 554"/>
                    <a:gd name="connsiteX1" fmla="*/ 277 w 554"/>
                    <a:gd name="connsiteY1" fmla="*/ 554 h 554"/>
                    <a:gd name="connsiteX2" fmla="*/ 0 w 554"/>
                    <a:gd name="connsiteY2" fmla="*/ 277 h 554"/>
                    <a:gd name="connsiteX3" fmla="*/ 277 w 554"/>
                    <a:gd name="connsiteY3" fmla="*/ 0 h 554"/>
                    <a:gd name="connsiteX4" fmla="*/ 554 w 554"/>
                    <a:gd name="connsiteY4" fmla="*/ 277 h 5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54" h="554">
                      <a:moveTo>
                        <a:pt x="554" y="277"/>
                      </a:moveTo>
                      <a:cubicBezTo>
                        <a:pt x="554" y="277"/>
                        <a:pt x="554" y="554"/>
                        <a:pt x="277" y="554"/>
                      </a:cubicBezTo>
                      <a:cubicBezTo>
                        <a:pt x="0" y="554"/>
                        <a:pt x="0" y="554"/>
                        <a:pt x="0" y="277"/>
                      </a:cubicBezTo>
                      <a:cubicBezTo>
                        <a:pt x="0" y="0"/>
                        <a:pt x="0" y="0"/>
                        <a:pt x="277" y="0"/>
                      </a:cubicBezTo>
                      <a:cubicBezTo>
                        <a:pt x="554" y="0"/>
                        <a:pt x="554" y="0"/>
                        <a:pt x="554" y="277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476" name="Freeform 1475">
                  <a:extLst>
                    <a:ext uri="{FF2B5EF4-FFF2-40B4-BE49-F238E27FC236}">
                      <a16:creationId xmlns:a16="http://schemas.microsoft.com/office/drawing/2014/main" id="{38B11971-F335-4A52-DE21-91CCC56302C6}"/>
                    </a:ext>
                  </a:extLst>
                </p:cNvPr>
                <p:cNvSpPr/>
                <p:nvPr/>
              </p:nvSpPr>
              <p:spPr>
                <a:xfrm>
                  <a:off x="9381779" y="3923663"/>
                  <a:ext cx="2772" cy="2771"/>
                </a:xfrm>
                <a:custGeom>
                  <a:avLst/>
                  <a:gdLst>
                    <a:gd name="connsiteX0" fmla="*/ 0 w 2772"/>
                    <a:gd name="connsiteY0" fmla="*/ 0 h 2771"/>
                    <a:gd name="connsiteX1" fmla="*/ 0 w 2772"/>
                    <a:gd name="connsiteY1" fmla="*/ 0 h 2771"/>
                    <a:gd name="connsiteX2" fmla="*/ 0 w 2772"/>
                    <a:gd name="connsiteY2" fmla="*/ 0 h 2771"/>
                    <a:gd name="connsiteX3" fmla="*/ 0 w 2772"/>
                    <a:gd name="connsiteY3" fmla="*/ 0 h 2771"/>
                    <a:gd name="connsiteX4" fmla="*/ 0 w 2772"/>
                    <a:gd name="connsiteY4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772" h="277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477" name="Freeform 1476">
                  <a:extLst>
                    <a:ext uri="{FF2B5EF4-FFF2-40B4-BE49-F238E27FC236}">
                      <a16:creationId xmlns:a16="http://schemas.microsoft.com/office/drawing/2014/main" id="{B47AA39E-27F0-2187-0FA8-5020DF6DBC55}"/>
                    </a:ext>
                  </a:extLst>
                </p:cNvPr>
                <p:cNvSpPr/>
                <p:nvPr/>
              </p:nvSpPr>
              <p:spPr>
                <a:xfrm>
                  <a:off x="9395364" y="3950543"/>
                  <a:ext cx="276" cy="2771"/>
                </a:xfrm>
                <a:custGeom>
                  <a:avLst/>
                  <a:gdLst>
                    <a:gd name="connsiteX0" fmla="*/ 0 w 276"/>
                    <a:gd name="connsiteY0" fmla="*/ 0 h 2771"/>
                    <a:gd name="connsiteX1" fmla="*/ 277 w 276"/>
                    <a:gd name="connsiteY1" fmla="*/ 0 h 2771"/>
                    <a:gd name="connsiteX2" fmla="*/ 277 w 276"/>
                    <a:gd name="connsiteY2" fmla="*/ 0 h 2771"/>
                    <a:gd name="connsiteX3" fmla="*/ 277 w 276"/>
                    <a:gd name="connsiteY3" fmla="*/ 0 h 2771"/>
                    <a:gd name="connsiteX4" fmla="*/ 277 w 276"/>
                    <a:gd name="connsiteY4" fmla="*/ 0 h 2771"/>
                    <a:gd name="connsiteX5" fmla="*/ 277 w 276"/>
                    <a:gd name="connsiteY5" fmla="*/ 0 h 2771"/>
                    <a:gd name="connsiteX6" fmla="*/ 277 w 276"/>
                    <a:gd name="connsiteY6" fmla="*/ 0 h 2771"/>
                    <a:gd name="connsiteX7" fmla="*/ 277 w 276"/>
                    <a:gd name="connsiteY7" fmla="*/ 0 h 2771"/>
                    <a:gd name="connsiteX8" fmla="*/ 277 w 276"/>
                    <a:gd name="connsiteY8" fmla="*/ 0 h 2771"/>
                    <a:gd name="connsiteX9" fmla="*/ 277 w 276"/>
                    <a:gd name="connsiteY9" fmla="*/ 0 h 2771"/>
                    <a:gd name="connsiteX10" fmla="*/ 277 w 276"/>
                    <a:gd name="connsiteY10" fmla="*/ 0 h 2771"/>
                    <a:gd name="connsiteX11" fmla="*/ 277 w 276"/>
                    <a:gd name="connsiteY11" fmla="*/ 0 h 2771"/>
                    <a:gd name="connsiteX12" fmla="*/ 277 w 276"/>
                    <a:gd name="connsiteY12" fmla="*/ 0 h 2771"/>
                    <a:gd name="connsiteX13" fmla="*/ 277 w 276"/>
                    <a:gd name="connsiteY13" fmla="*/ 0 h 2771"/>
                    <a:gd name="connsiteX14" fmla="*/ 277 w 276"/>
                    <a:gd name="connsiteY14" fmla="*/ 0 h 2771"/>
                    <a:gd name="connsiteX15" fmla="*/ 277 w 276"/>
                    <a:gd name="connsiteY15" fmla="*/ 0 h 2771"/>
                    <a:gd name="connsiteX16" fmla="*/ 277 w 276"/>
                    <a:gd name="connsiteY16" fmla="*/ 0 h 2771"/>
                    <a:gd name="connsiteX17" fmla="*/ 277 w 276"/>
                    <a:gd name="connsiteY17" fmla="*/ 0 h 2771"/>
                    <a:gd name="connsiteX18" fmla="*/ 277 w 276"/>
                    <a:gd name="connsiteY18" fmla="*/ 0 h 2771"/>
                    <a:gd name="connsiteX19" fmla="*/ 277 w 276"/>
                    <a:gd name="connsiteY19" fmla="*/ 0 h 2771"/>
                    <a:gd name="connsiteX20" fmla="*/ 277 w 276"/>
                    <a:gd name="connsiteY20" fmla="*/ 0 h 2771"/>
                    <a:gd name="connsiteX21" fmla="*/ 277 w 276"/>
                    <a:gd name="connsiteY21" fmla="*/ 0 h 2771"/>
                    <a:gd name="connsiteX22" fmla="*/ 277 w 276"/>
                    <a:gd name="connsiteY22" fmla="*/ 0 h 2771"/>
                    <a:gd name="connsiteX23" fmla="*/ 277 w 276"/>
                    <a:gd name="connsiteY23" fmla="*/ 0 h 2771"/>
                    <a:gd name="connsiteX24" fmla="*/ 277 w 276"/>
                    <a:gd name="connsiteY24" fmla="*/ 0 h 2771"/>
                    <a:gd name="connsiteX25" fmla="*/ 277 w 276"/>
                    <a:gd name="connsiteY25" fmla="*/ 0 h 2771"/>
                    <a:gd name="connsiteX26" fmla="*/ 277 w 276"/>
                    <a:gd name="connsiteY26" fmla="*/ 0 h 2771"/>
                    <a:gd name="connsiteX27" fmla="*/ 277 w 276"/>
                    <a:gd name="connsiteY27" fmla="*/ 0 h 2771"/>
                    <a:gd name="connsiteX28" fmla="*/ 277 w 276"/>
                    <a:gd name="connsiteY28" fmla="*/ 0 h 2771"/>
                    <a:gd name="connsiteX29" fmla="*/ 277 w 276"/>
                    <a:gd name="connsiteY29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</a:cxnLst>
                  <a:rect l="l" t="t" r="r" b="b"/>
                  <a:pathLst>
                    <a:path w="276" h="2771">
                      <a:moveTo>
                        <a:pt x="0" y="0"/>
                      </a:moveTo>
                      <a:cubicBezTo>
                        <a:pt x="0" y="0"/>
                        <a:pt x="0" y="0"/>
                        <a:pt x="277" y="0"/>
                      </a:cubicBezTo>
                      <a:cubicBezTo>
                        <a:pt x="277" y="0"/>
                        <a:pt x="277" y="0"/>
                        <a:pt x="277" y="0"/>
                      </a:cubicBezTo>
                      <a:cubicBezTo>
                        <a:pt x="277" y="0"/>
                        <a:pt x="277" y="0"/>
                        <a:pt x="277" y="0"/>
                      </a:cubicBezTo>
                      <a:cubicBezTo>
                        <a:pt x="277" y="0"/>
                        <a:pt x="277" y="0"/>
                        <a:pt x="277" y="0"/>
                      </a:cubicBezTo>
                      <a:cubicBezTo>
                        <a:pt x="277" y="0"/>
                        <a:pt x="277" y="0"/>
                        <a:pt x="277" y="0"/>
                      </a:cubicBezTo>
                      <a:cubicBezTo>
                        <a:pt x="277" y="0"/>
                        <a:pt x="277" y="0"/>
                        <a:pt x="277" y="0"/>
                      </a:cubicBezTo>
                      <a:cubicBezTo>
                        <a:pt x="277" y="0"/>
                        <a:pt x="277" y="0"/>
                        <a:pt x="277" y="0"/>
                      </a:cubicBezTo>
                      <a:cubicBezTo>
                        <a:pt x="277" y="0"/>
                        <a:pt x="277" y="0"/>
                        <a:pt x="277" y="0"/>
                      </a:cubicBezTo>
                      <a:cubicBezTo>
                        <a:pt x="277" y="0"/>
                        <a:pt x="277" y="0"/>
                        <a:pt x="277" y="0"/>
                      </a:cubicBezTo>
                      <a:cubicBezTo>
                        <a:pt x="277" y="0"/>
                        <a:pt x="277" y="0"/>
                        <a:pt x="277" y="0"/>
                      </a:cubicBezTo>
                      <a:cubicBezTo>
                        <a:pt x="277" y="0"/>
                        <a:pt x="277" y="0"/>
                        <a:pt x="277" y="0"/>
                      </a:cubicBezTo>
                      <a:cubicBezTo>
                        <a:pt x="277" y="0"/>
                        <a:pt x="277" y="0"/>
                        <a:pt x="277" y="0"/>
                      </a:cubicBezTo>
                      <a:cubicBezTo>
                        <a:pt x="277" y="0"/>
                        <a:pt x="277" y="0"/>
                        <a:pt x="277" y="0"/>
                      </a:cubicBezTo>
                      <a:cubicBezTo>
                        <a:pt x="277" y="0"/>
                        <a:pt x="277" y="0"/>
                        <a:pt x="277" y="0"/>
                      </a:cubicBezTo>
                      <a:cubicBezTo>
                        <a:pt x="277" y="0"/>
                        <a:pt x="277" y="0"/>
                        <a:pt x="277" y="0"/>
                      </a:cubicBezTo>
                      <a:cubicBezTo>
                        <a:pt x="277" y="0"/>
                        <a:pt x="277" y="0"/>
                        <a:pt x="277" y="0"/>
                      </a:cubicBezTo>
                      <a:cubicBezTo>
                        <a:pt x="277" y="0"/>
                        <a:pt x="277" y="0"/>
                        <a:pt x="277" y="0"/>
                      </a:cubicBezTo>
                      <a:cubicBezTo>
                        <a:pt x="277" y="0"/>
                        <a:pt x="277" y="0"/>
                        <a:pt x="277" y="0"/>
                      </a:cubicBezTo>
                      <a:cubicBezTo>
                        <a:pt x="277" y="0"/>
                        <a:pt x="277" y="0"/>
                        <a:pt x="277" y="0"/>
                      </a:cubicBezTo>
                      <a:cubicBezTo>
                        <a:pt x="277" y="0"/>
                        <a:pt x="277" y="0"/>
                        <a:pt x="277" y="0"/>
                      </a:cubicBezTo>
                      <a:cubicBezTo>
                        <a:pt x="277" y="0"/>
                        <a:pt x="277" y="0"/>
                        <a:pt x="277" y="0"/>
                      </a:cubicBezTo>
                      <a:cubicBezTo>
                        <a:pt x="277" y="0"/>
                        <a:pt x="277" y="0"/>
                        <a:pt x="277" y="0"/>
                      </a:cubicBezTo>
                      <a:cubicBezTo>
                        <a:pt x="277" y="0"/>
                        <a:pt x="277" y="0"/>
                        <a:pt x="277" y="0"/>
                      </a:cubicBezTo>
                      <a:cubicBezTo>
                        <a:pt x="277" y="0"/>
                        <a:pt x="277" y="0"/>
                        <a:pt x="277" y="0"/>
                      </a:cubicBezTo>
                      <a:cubicBezTo>
                        <a:pt x="277" y="0"/>
                        <a:pt x="277" y="0"/>
                        <a:pt x="277" y="0"/>
                      </a:cubicBezTo>
                      <a:cubicBezTo>
                        <a:pt x="277" y="0"/>
                        <a:pt x="277" y="0"/>
                        <a:pt x="277" y="0"/>
                      </a:cubicBezTo>
                      <a:cubicBezTo>
                        <a:pt x="277" y="0"/>
                        <a:pt x="277" y="0"/>
                        <a:pt x="277" y="0"/>
                      </a:cubicBezTo>
                      <a:cubicBezTo>
                        <a:pt x="277" y="0"/>
                        <a:pt x="277" y="0"/>
                        <a:pt x="277" y="0"/>
                      </a:cubicBezTo>
                      <a:cubicBezTo>
                        <a:pt x="277" y="0"/>
                        <a:pt x="277" y="0"/>
                        <a:pt x="277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478" name="Freeform 1477">
                  <a:extLst>
                    <a:ext uri="{FF2B5EF4-FFF2-40B4-BE49-F238E27FC236}">
                      <a16:creationId xmlns:a16="http://schemas.microsoft.com/office/drawing/2014/main" id="{E14A171B-DB52-BAD4-8EB1-C9B23FB16BE4}"/>
                    </a:ext>
                  </a:extLst>
                </p:cNvPr>
                <p:cNvSpPr/>
                <p:nvPr/>
              </p:nvSpPr>
              <p:spPr>
                <a:xfrm>
                  <a:off x="9397027" y="3953592"/>
                  <a:ext cx="2772" cy="2771"/>
                </a:xfrm>
                <a:custGeom>
                  <a:avLst/>
                  <a:gdLst>
                    <a:gd name="connsiteX0" fmla="*/ 0 w 2772"/>
                    <a:gd name="connsiteY0" fmla="*/ 0 h 2771"/>
                    <a:gd name="connsiteX1" fmla="*/ 0 w 2772"/>
                    <a:gd name="connsiteY1" fmla="*/ 0 h 2771"/>
                    <a:gd name="connsiteX2" fmla="*/ 0 w 2772"/>
                    <a:gd name="connsiteY2" fmla="*/ 0 h 2771"/>
                    <a:gd name="connsiteX3" fmla="*/ 0 w 2772"/>
                    <a:gd name="connsiteY3" fmla="*/ 0 h 2771"/>
                    <a:gd name="connsiteX4" fmla="*/ 0 w 2772"/>
                    <a:gd name="connsiteY4" fmla="*/ 0 h 2771"/>
                    <a:gd name="connsiteX5" fmla="*/ 0 w 2772"/>
                    <a:gd name="connsiteY5" fmla="*/ 0 h 2771"/>
                    <a:gd name="connsiteX6" fmla="*/ 0 w 2772"/>
                    <a:gd name="connsiteY6" fmla="*/ 0 h 2771"/>
                    <a:gd name="connsiteX7" fmla="*/ 0 w 2772"/>
                    <a:gd name="connsiteY7" fmla="*/ 0 h 2771"/>
                    <a:gd name="connsiteX8" fmla="*/ 0 w 2772"/>
                    <a:gd name="connsiteY8" fmla="*/ 0 h 2771"/>
                    <a:gd name="connsiteX9" fmla="*/ 0 w 2772"/>
                    <a:gd name="connsiteY9" fmla="*/ 0 h 2771"/>
                    <a:gd name="connsiteX10" fmla="*/ 0 w 2772"/>
                    <a:gd name="connsiteY10" fmla="*/ 0 h 2771"/>
                    <a:gd name="connsiteX11" fmla="*/ 0 w 2772"/>
                    <a:gd name="connsiteY11" fmla="*/ 0 h 2771"/>
                    <a:gd name="connsiteX12" fmla="*/ 0 w 2772"/>
                    <a:gd name="connsiteY12" fmla="*/ 0 h 2771"/>
                    <a:gd name="connsiteX13" fmla="*/ 0 w 2772"/>
                    <a:gd name="connsiteY13" fmla="*/ 0 h 2771"/>
                    <a:gd name="connsiteX14" fmla="*/ 0 w 2772"/>
                    <a:gd name="connsiteY14" fmla="*/ 0 h 2771"/>
                    <a:gd name="connsiteX15" fmla="*/ 0 w 2772"/>
                    <a:gd name="connsiteY15" fmla="*/ 0 h 2771"/>
                    <a:gd name="connsiteX16" fmla="*/ 0 w 2772"/>
                    <a:gd name="connsiteY16" fmla="*/ 0 h 2771"/>
                    <a:gd name="connsiteX17" fmla="*/ 0 w 2772"/>
                    <a:gd name="connsiteY17" fmla="*/ 0 h 2771"/>
                    <a:gd name="connsiteX18" fmla="*/ 0 w 2772"/>
                    <a:gd name="connsiteY18" fmla="*/ 0 h 2771"/>
                    <a:gd name="connsiteX19" fmla="*/ 0 w 2772"/>
                    <a:gd name="connsiteY19" fmla="*/ 0 h 2771"/>
                    <a:gd name="connsiteX20" fmla="*/ 0 w 2772"/>
                    <a:gd name="connsiteY20" fmla="*/ 0 h 2771"/>
                    <a:gd name="connsiteX21" fmla="*/ 0 w 2772"/>
                    <a:gd name="connsiteY21" fmla="*/ 0 h 2771"/>
                    <a:gd name="connsiteX22" fmla="*/ 0 w 2772"/>
                    <a:gd name="connsiteY22" fmla="*/ 0 h 2771"/>
                    <a:gd name="connsiteX23" fmla="*/ 0 w 2772"/>
                    <a:gd name="connsiteY23" fmla="*/ 0 h 2771"/>
                    <a:gd name="connsiteX24" fmla="*/ 0 w 2772"/>
                    <a:gd name="connsiteY24" fmla="*/ 0 h 2771"/>
                    <a:gd name="connsiteX25" fmla="*/ 0 w 2772"/>
                    <a:gd name="connsiteY25" fmla="*/ 0 h 2771"/>
                    <a:gd name="connsiteX26" fmla="*/ 0 w 2772"/>
                    <a:gd name="connsiteY26" fmla="*/ 0 h 2771"/>
                    <a:gd name="connsiteX27" fmla="*/ 0 w 2772"/>
                    <a:gd name="connsiteY27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2772" h="277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479" name="Freeform 1478">
                  <a:extLst>
                    <a:ext uri="{FF2B5EF4-FFF2-40B4-BE49-F238E27FC236}">
                      <a16:creationId xmlns:a16="http://schemas.microsoft.com/office/drawing/2014/main" id="{C2B55534-A33C-AEA5-E4CA-DA8B1DE88C94}"/>
                    </a:ext>
                  </a:extLst>
                </p:cNvPr>
                <p:cNvSpPr/>
                <p:nvPr/>
              </p:nvSpPr>
              <p:spPr>
                <a:xfrm>
                  <a:off x="9397582" y="3947772"/>
                  <a:ext cx="2772" cy="2771"/>
                </a:xfrm>
                <a:custGeom>
                  <a:avLst/>
                  <a:gdLst>
                    <a:gd name="connsiteX0" fmla="*/ 0 w 2772"/>
                    <a:gd name="connsiteY0" fmla="*/ 0 h 2771"/>
                    <a:gd name="connsiteX1" fmla="*/ 0 w 2772"/>
                    <a:gd name="connsiteY1" fmla="*/ 0 h 2771"/>
                    <a:gd name="connsiteX2" fmla="*/ 0 w 2772"/>
                    <a:gd name="connsiteY2" fmla="*/ 0 h 2771"/>
                    <a:gd name="connsiteX3" fmla="*/ 0 w 2772"/>
                    <a:gd name="connsiteY3" fmla="*/ 0 h 2771"/>
                    <a:gd name="connsiteX4" fmla="*/ 0 w 2772"/>
                    <a:gd name="connsiteY4" fmla="*/ 0 h 2771"/>
                    <a:gd name="connsiteX5" fmla="*/ 0 w 2772"/>
                    <a:gd name="connsiteY5" fmla="*/ 0 h 2771"/>
                    <a:gd name="connsiteX6" fmla="*/ 0 w 2772"/>
                    <a:gd name="connsiteY6" fmla="*/ 0 h 2771"/>
                    <a:gd name="connsiteX7" fmla="*/ 0 w 2772"/>
                    <a:gd name="connsiteY7" fmla="*/ 0 h 2771"/>
                    <a:gd name="connsiteX8" fmla="*/ 0 w 2772"/>
                    <a:gd name="connsiteY8" fmla="*/ 0 h 2771"/>
                    <a:gd name="connsiteX9" fmla="*/ 0 w 2772"/>
                    <a:gd name="connsiteY9" fmla="*/ 0 h 2771"/>
                    <a:gd name="connsiteX10" fmla="*/ 0 w 2772"/>
                    <a:gd name="connsiteY10" fmla="*/ 0 h 2771"/>
                    <a:gd name="connsiteX11" fmla="*/ 0 w 2772"/>
                    <a:gd name="connsiteY11" fmla="*/ 0 h 2771"/>
                    <a:gd name="connsiteX12" fmla="*/ 0 w 2772"/>
                    <a:gd name="connsiteY12" fmla="*/ 0 h 2771"/>
                    <a:gd name="connsiteX13" fmla="*/ 0 w 2772"/>
                    <a:gd name="connsiteY13" fmla="*/ 0 h 2771"/>
                    <a:gd name="connsiteX14" fmla="*/ 0 w 2772"/>
                    <a:gd name="connsiteY14" fmla="*/ 0 h 2771"/>
                    <a:gd name="connsiteX15" fmla="*/ 0 w 2772"/>
                    <a:gd name="connsiteY15" fmla="*/ 0 h 2771"/>
                    <a:gd name="connsiteX16" fmla="*/ 0 w 2772"/>
                    <a:gd name="connsiteY16" fmla="*/ 0 h 2771"/>
                    <a:gd name="connsiteX17" fmla="*/ 0 w 2772"/>
                    <a:gd name="connsiteY17" fmla="*/ 0 h 2771"/>
                    <a:gd name="connsiteX18" fmla="*/ 0 w 2772"/>
                    <a:gd name="connsiteY18" fmla="*/ 0 h 2771"/>
                    <a:gd name="connsiteX19" fmla="*/ 0 w 2772"/>
                    <a:gd name="connsiteY19" fmla="*/ 0 h 2771"/>
                    <a:gd name="connsiteX20" fmla="*/ 0 w 2772"/>
                    <a:gd name="connsiteY20" fmla="*/ 0 h 2771"/>
                    <a:gd name="connsiteX21" fmla="*/ 0 w 2772"/>
                    <a:gd name="connsiteY21" fmla="*/ 0 h 2771"/>
                    <a:gd name="connsiteX22" fmla="*/ 0 w 2772"/>
                    <a:gd name="connsiteY22" fmla="*/ 0 h 2771"/>
                    <a:gd name="connsiteX23" fmla="*/ 0 w 2772"/>
                    <a:gd name="connsiteY23" fmla="*/ 0 h 2771"/>
                    <a:gd name="connsiteX24" fmla="*/ 0 w 2772"/>
                    <a:gd name="connsiteY24" fmla="*/ 0 h 2771"/>
                    <a:gd name="connsiteX25" fmla="*/ 0 w 2772"/>
                    <a:gd name="connsiteY25" fmla="*/ 0 h 2771"/>
                    <a:gd name="connsiteX26" fmla="*/ 0 w 2772"/>
                    <a:gd name="connsiteY26" fmla="*/ 0 h 2771"/>
                    <a:gd name="connsiteX27" fmla="*/ 0 w 2772"/>
                    <a:gd name="connsiteY27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2772" h="277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480" name="Freeform 1479">
                  <a:extLst>
                    <a:ext uri="{FF2B5EF4-FFF2-40B4-BE49-F238E27FC236}">
                      <a16:creationId xmlns:a16="http://schemas.microsoft.com/office/drawing/2014/main" id="{2FA1A5A6-CAFE-5C39-9C30-73D1969BC02F}"/>
                    </a:ext>
                  </a:extLst>
                </p:cNvPr>
                <p:cNvSpPr/>
                <p:nvPr/>
              </p:nvSpPr>
              <p:spPr>
                <a:xfrm>
                  <a:off x="9397582" y="3950266"/>
                  <a:ext cx="2772" cy="277"/>
                </a:xfrm>
                <a:custGeom>
                  <a:avLst/>
                  <a:gdLst>
                    <a:gd name="connsiteX0" fmla="*/ 0 w 2772"/>
                    <a:gd name="connsiteY0" fmla="*/ 0 h 277"/>
                    <a:gd name="connsiteX1" fmla="*/ 0 w 2772"/>
                    <a:gd name="connsiteY1" fmla="*/ 277 h 277"/>
                    <a:gd name="connsiteX2" fmla="*/ 0 w 2772"/>
                    <a:gd name="connsiteY2" fmla="*/ 277 h 277"/>
                    <a:gd name="connsiteX3" fmla="*/ 0 w 2772"/>
                    <a:gd name="connsiteY3" fmla="*/ 277 h 277"/>
                    <a:gd name="connsiteX4" fmla="*/ 0 w 2772"/>
                    <a:gd name="connsiteY4" fmla="*/ 277 h 277"/>
                    <a:gd name="connsiteX5" fmla="*/ 0 w 2772"/>
                    <a:gd name="connsiteY5" fmla="*/ 277 h 277"/>
                    <a:gd name="connsiteX6" fmla="*/ 0 w 2772"/>
                    <a:gd name="connsiteY6" fmla="*/ 277 h 277"/>
                    <a:gd name="connsiteX7" fmla="*/ 0 w 2772"/>
                    <a:gd name="connsiteY7" fmla="*/ 277 h 277"/>
                    <a:gd name="connsiteX8" fmla="*/ 0 w 2772"/>
                    <a:gd name="connsiteY8" fmla="*/ 277 h 2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772" h="277">
                      <a:moveTo>
                        <a:pt x="0" y="0"/>
                      </a:moveTo>
                      <a:cubicBezTo>
                        <a:pt x="0" y="0"/>
                        <a:pt x="0" y="0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481" name="Freeform 1480">
                  <a:extLst>
                    <a:ext uri="{FF2B5EF4-FFF2-40B4-BE49-F238E27FC236}">
                      <a16:creationId xmlns:a16="http://schemas.microsoft.com/office/drawing/2014/main" id="{399FEFF4-3E03-DCA4-8A21-81BBF909CE70}"/>
                    </a:ext>
                  </a:extLst>
                </p:cNvPr>
                <p:cNvSpPr/>
                <p:nvPr/>
              </p:nvSpPr>
              <p:spPr>
                <a:xfrm>
                  <a:off x="9402572" y="3932808"/>
                  <a:ext cx="2772" cy="554"/>
                </a:xfrm>
                <a:custGeom>
                  <a:avLst/>
                  <a:gdLst>
                    <a:gd name="connsiteX0" fmla="*/ 0 w 2772"/>
                    <a:gd name="connsiteY0" fmla="*/ 554 h 554"/>
                    <a:gd name="connsiteX1" fmla="*/ 0 w 2772"/>
                    <a:gd name="connsiteY1" fmla="*/ 554 h 554"/>
                    <a:gd name="connsiteX2" fmla="*/ 0 w 2772"/>
                    <a:gd name="connsiteY2" fmla="*/ 554 h 554"/>
                    <a:gd name="connsiteX3" fmla="*/ 0 w 2772"/>
                    <a:gd name="connsiteY3" fmla="*/ 554 h 554"/>
                    <a:gd name="connsiteX4" fmla="*/ 0 w 2772"/>
                    <a:gd name="connsiteY4" fmla="*/ 554 h 554"/>
                    <a:gd name="connsiteX5" fmla="*/ 0 w 2772"/>
                    <a:gd name="connsiteY5" fmla="*/ 554 h 554"/>
                    <a:gd name="connsiteX6" fmla="*/ 0 w 2772"/>
                    <a:gd name="connsiteY6" fmla="*/ 554 h 554"/>
                    <a:gd name="connsiteX7" fmla="*/ 0 w 2772"/>
                    <a:gd name="connsiteY7" fmla="*/ 554 h 554"/>
                    <a:gd name="connsiteX8" fmla="*/ 0 w 2772"/>
                    <a:gd name="connsiteY8" fmla="*/ 0 h 554"/>
                    <a:gd name="connsiteX9" fmla="*/ 0 w 2772"/>
                    <a:gd name="connsiteY9" fmla="*/ 0 h 554"/>
                    <a:gd name="connsiteX10" fmla="*/ 0 w 2772"/>
                    <a:gd name="connsiteY10" fmla="*/ 0 h 554"/>
                    <a:gd name="connsiteX11" fmla="*/ 0 w 2772"/>
                    <a:gd name="connsiteY11" fmla="*/ 0 h 554"/>
                    <a:gd name="connsiteX12" fmla="*/ 0 w 2772"/>
                    <a:gd name="connsiteY12" fmla="*/ 0 h 554"/>
                    <a:gd name="connsiteX13" fmla="*/ 0 w 2772"/>
                    <a:gd name="connsiteY13" fmla="*/ 0 h 554"/>
                    <a:gd name="connsiteX14" fmla="*/ 0 w 2772"/>
                    <a:gd name="connsiteY14" fmla="*/ 0 h 554"/>
                    <a:gd name="connsiteX15" fmla="*/ 0 w 2772"/>
                    <a:gd name="connsiteY15" fmla="*/ 0 h 554"/>
                    <a:gd name="connsiteX16" fmla="*/ 0 w 2772"/>
                    <a:gd name="connsiteY16" fmla="*/ 0 h 554"/>
                    <a:gd name="connsiteX17" fmla="*/ 0 w 2772"/>
                    <a:gd name="connsiteY17" fmla="*/ 0 h 554"/>
                    <a:gd name="connsiteX18" fmla="*/ 0 w 2772"/>
                    <a:gd name="connsiteY18" fmla="*/ 0 h 554"/>
                    <a:gd name="connsiteX19" fmla="*/ 0 w 2772"/>
                    <a:gd name="connsiteY19" fmla="*/ 277 h 554"/>
                    <a:gd name="connsiteX20" fmla="*/ 0 w 2772"/>
                    <a:gd name="connsiteY20" fmla="*/ 277 h 554"/>
                    <a:gd name="connsiteX21" fmla="*/ 0 w 2772"/>
                    <a:gd name="connsiteY21" fmla="*/ 277 h 554"/>
                    <a:gd name="connsiteX22" fmla="*/ 0 w 2772"/>
                    <a:gd name="connsiteY22" fmla="*/ 277 h 554"/>
                    <a:gd name="connsiteX23" fmla="*/ 0 w 2772"/>
                    <a:gd name="connsiteY23" fmla="*/ 277 h 5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2772" h="554">
                      <a:moveTo>
                        <a:pt x="0" y="554"/>
                      </a:move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277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482" name="Freeform 1481">
                  <a:extLst>
                    <a:ext uri="{FF2B5EF4-FFF2-40B4-BE49-F238E27FC236}">
                      <a16:creationId xmlns:a16="http://schemas.microsoft.com/office/drawing/2014/main" id="{2A91094E-DED5-913A-0598-9710D634530E}"/>
                    </a:ext>
                  </a:extLst>
                </p:cNvPr>
                <p:cNvSpPr/>
                <p:nvPr/>
              </p:nvSpPr>
              <p:spPr>
                <a:xfrm>
                  <a:off x="9396195" y="3950543"/>
                  <a:ext cx="277" cy="2771"/>
                </a:xfrm>
                <a:custGeom>
                  <a:avLst/>
                  <a:gdLst>
                    <a:gd name="connsiteX0" fmla="*/ 0 w 277"/>
                    <a:gd name="connsiteY0" fmla="*/ 0 h 2771"/>
                    <a:gd name="connsiteX1" fmla="*/ 0 w 277"/>
                    <a:gd name="connsiteY1" fmla="*/ 0 h 2771"/>
                    <a:gd name="connsiteX2" fmla="*/ 0 w 277"/>
                    <a:gd name="connsiteY2" fmla="*/ 0 h 2771"/>
                    <a:gd name="connsiteX3" fmla="*/ 278 w 277"/>
                    <a:gd name="connsiteY3" fmla="*/ 0 h 2771"/>
                    <a:gd name="connsiteX4" fmla="*/ 278 w 277"/>
                    <a:gd name="connsiteY4" fmla="*/ 0 h 2771"/>
                    <a:gd name="connsiteX5" fmla="*/ 278 w 277"/>
                    <a:gd name="connsiteY5" fmla="*/ 0 h 2771"/>
                    <a:gd name="connsiteX6" fmla="*/ 278 w 277"/>
                    <a:gd name="connsiteY6" fmla="*/ 0 h 2771"/>
                    <a:gd name="connsiteX7" fmla="*/ 278 w 277"/>
                    <a:gd name="connsiteY7" fmla="*/ 0 h 2771"/>
                    <a:gd name="connsiteX8" fmla="*/ 278 w 277"/>
                    <a:gd name="connsiteY8" fmla="*/ 0 h 2771"/>
                    <a:gd name="connsiteX9" fmla="*/ 278 w 277"/>
                    <a:gd name="connsiteY9" fmla="*/ 0 h 2771"/>
                    <a:gd name="connsiteX10" fmla="*/ 278 w 277"/>
                    <a:gd name="connsiteY10" fmla="*/ 0 h 2771"/>
                    <a:gd name="connsiteX11" fmla="*/ 278 w 277"/>
                    <a:gd name="connsiteY11" fmla="*/ 0 h 2771"/>
                    <a:gd name="connsiteX12" fmla="*/ 278 w 277"/>
                    <a:gd name="connsiteY12" fmla="*/ 0 h 2771"/>
                    <a:gd name="connsiteX13" fmla="*/ 278 w 277"/>
                    <a:gd name="connsiteY13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77" h="277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278" y="0"/>
                      </a:cubicBezTo>
                      <a:cubicBezTo>
                        <a:pt x="278" y="0"/>
                        <a:pt x="278" y="0"/>
                        <a:pt x="278" y="0"/>
                      </a:cubicBezTo>
                      <a:cubicBezTo>
                        <a:pt x="278" y="0"/>
                        <a:pt x="278" y="0"/>
                        <a:pt x="278" y="0"/>
                      </a:cubicBezTo>
                      <a:cubicBezTo>
                        <a:pt x="278" y="0"/>
                        <a:pt x="278" y="0"/>
                        <a:pt x="278" y="0"/>
                      </a:cubicBezTo>
                      <a:cubicBezTo>
                        <a:pt x="278" y="0"/>
                        <a:pt x="278" y="0"/>
                        <a:pt x="278" y="0"/>
                      </a:cubicBezTo>
                      <a:cubicBezTo>
                        <a:pt x="278" y="0"/>
                        <a:pt x="278" y="0"/>
                        <a:pt x="278" y="0"/>
                      </a:cubicBezTo>
                      <a:cubicBezTo>
                        <a:pt x="278" y="0"/>
                        <a:pt x="278" y="0"/>
                        <a:pt x="278" y="0"/>
                      </a:cubicBezTo>
                      <a:cubicBezTo>
                        <a:pt x="278" y="0"/>
                        <a:pt x="278" y="0"/>
                        <a:pt x="278" y="0"/>
                      </a:cubicBezTo>
                      <a:cubicBezTo>
                        <a:pt x="278" y="0"/>
                        <a:pt x="278" y="0"/>
                        <a:pt x="278" y="0"/>
                      </a:cubicBezTo>
                      <a:cubicBezTo>
                        <a:pt x="278" y="0"/>
                        <a:pt x="278" y="0"/>
                        <a:pt x="278" y="0"/>
                      </a:cubicBezTo>
                      <a:cubicBezTo>
                        <a:pt x="278" y="0"/>
                        <a:pt x="278" y="0"/>
                        <a:pt x="278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483" name="Freeform 1482">
                  <a:extLst>
                    <a:ext uri="{FF2B5EF4-FFF2-40B4-BE49-F238E27FC236}">
                      <a16:creationId xmlns:a16="http://schemas.microsoft.com/office/drawing/2014/main" id="{00132F64-AA5E-B11B-FF61-77839AE77C52}"/>
                    </a:ext>
                  </a:extLst>
                </p:cNvPr>
                <p:cNvSpPr/>
                <p:nvPr/>
              </p:nvSpPr>
              <p:spPr>
                <a:xfrm>
                  <a:off x="9404512" y="3902047"/>
                  <a:ext cx="2772" cy="2771"/>
                </a:xfrm>
                <a:custGeom>
                  <a:avLst/>
                  <a:gdLst>
                    <a:gd name="connsiteX0" fmla="*/ 0 w 2772"/>
                    <a:gd name="connsiteY0" fmla="*/ 0 h 2771"/>
                    <a:gd name="connsiteX1" fmla="*/ 0 w 2772"/>
                    <a:gd name="connsiteY1" fmla="*/ 0 h 2771"/>
                    <a:gd name="connsiteX2" fmla="*/ 0 w 2772"/>
                    <a:gd name="connsiteY2" fmla="*/ 0 h 2771"/>
                    <a:gd name="connsiteX3" fmla="*/ 0 w 2772"/>
                    <a:gd name="connsiteY3" fmla="*/ 0 h 2771"/>
                    <a:gd name="connsiteX4" fmla="*/ 0 w 2772"/>
                    <a:gd name="connsiteY4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772" h="277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484" name="Freeform 1483">
                  <a:extLst>
                    <a:ext uri="{FF2B5EF4-FFF2-40B4-BE49-F238E27FC236}">
                      <a16:creationId xmlns:a16="http://schemas.microsoft.com/office/drawing/2014/main" id="{04244FDA-B1BD-9414-8165-104F86B7C77D}"/>
                    </a:ext>
                  </a:extLst>
                </p:cNvPr>
                <p:cNvSpPr/>
                <p:nvPr/>
              </p:nvSpPr>
              <p:spPr>
                <a:xfrm>
                  <a:off x="9381779" y="3923108"/>
                  <a:ext cx="2772" cy="2771"/>
                </a:xfrm>
                <a:custGeom>
                  <a:avLst/>
                  <a:gdLst>
                    <a:gd name="connsiteX0" fmla="*/ 0 w 2772"/>
                    <a:gd name="connsiteY0" fmla="*/ 0 h 2771"/>
                    <a:gd name="connsiteX1" fmla="*/ 0 w 2772"/>
                    <a:gd name="connsiteY1" fmla="*/ 0 h 2771"/>
                    <a:gd name="connsiteX2" fmla="*/ 0 w 2772"/>
                    <a:gd name="connsiteY2" fmla="*/ 0 h 2771"/>
                    <a:gd name="connsiteX3" fmla="*/ 0 w 2772"/>
                    <a:gd name="connsiteY3" fmla="*/ 0 h 2771"/>
                    <a:gd name="connsiteX4" fmla="*/ 0 w 2772"/>
                    <a:gd name="connsiteY4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772" h="277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485" name="Freeform 1484">
                  <a:extLst>
                    <a:ext uri="{FF2B5EF4-FFF2-40B4-BE49-F238E27FC236}">
                      <a16:creationId xmlns:a16="http://schemas.microsoft.com/office/drawing/2014/main" id="{3B537956-5B55-F7E6-9DE8-175334A2BC07}"/>
                    </a:ext>
                  </a:extLst>
                </p:cNvPr>
                <p:cNvSpPr/>
                <p:nvPr/>
              </p:nvSpPr>
              <p:spPr>
                <a:xfrm>
                  <a:off x="9393978" y="3946109"/>
                  <a:ext cx="2772" cy="831"/>
                </a:xfrm>
                <a:custGeom>
                  <a:avLst/>
                  <a:gdLst>
                    <a:gd name="connsiteX0" fmla="*/ 0 w 2772"/>
                    <a:gd name="connsiteY0" fmla="*/ 832 h 831"/>
                    <a:gd name="connsiteX1" fmla="*/ 0 w 2772"/>
                    <a:gd name="connsiteY1" fmla="*/ 554 h 831"/>
                    <a:gd name="connsiteX2" fmla="*/ 0 w 2772"/>
                    <a:gd name="connsiteY2" fmla="*/ 277 h 831"/>
                    <a:gd name="connsiteX3" fmla="*/ 0 w 2772"/>
                    <a:gd name="connsiteY3" fmla="*/ 0 h 831"/>
                    <a:gd name="connsiteX4" fmla="*/ 0 w 2772"/>
                    <a:gd name="connsiteY4" fmla="*/ 0 h 831"/>
                    <a:gd name="connsiteX5" fmla="*/ 0 w 2772"/>
                    <a:gd name="connsiteY5" fmla="*/ 0 h 831"/>
                    <a:gd name="connsiteX6" fmla="*/ 0 w 2772"/>
                    <a:gd name="connsiteY6" fmla="*/ 0 h 831"/>
                    <a:gd name="connsiteX7" fmla="*/ 0 w 2772"/>
                    <a:gd name="connsiteY7" fmla="*/ 0 h 831"/>
                    <a:gd name="connsiteX8" fmla="*/ 0 w 2772"/>
                    <a:gd name="connsiteY8" fmla="*/ 0 h 831"/>
                    <a:gd name="connsiteX9" fmla="*/ 0 w 2772"/>
                    <a:gd name="connsiteY9" fmla="*/ 0 h 831"/>
                    <a:gd name="connsiteX10" fmla="*/ 0 w 2772"/>
                    <a:gd name="connsiteY10" fmla="*/ 0 h 831"/>
                    <a:gd name="connsiteX11" fmla="*/ 0 w 2772"/>
                    <a:gd name="connsiteY11" fmla="*/ 0 h 831"/>
                    <a:gd name="connsiteX12" fmla="*/ 0 w 2772"/>
                    <a:gd name="connsiteY12" fmla="*/ 0 h 831"/>
                    <a:gd name="connsiteX13" fmla="*/ 0 w 2772"/>
                    <a:gd name="connsiteY13" fmla="*/ 0 h 831"/>
                    <a:gd name="connsiteX14" fmla="*/ 0 w 2772"/>
                    <a:gd name="connsiteY14" fmla="*/ 0 h 831"/>
                    <a:gd name="connsiteX15" fmla="*/ 0 w 2772"/>
                    <a:gd name="connsiteY15" fmla="*/ 0 h 831"/>
                    <a:gd name="connsiteX16" fmla="*/ 0 w 2772"/>
                    <a:gd name="connsiteY16" fmla="*/ 0 h 831"/>
                    <a:gd name="connsiteX17" fmla="*/ 0 w 2772"/>
                    <a:gd name="connsiteY17" fmla="*/ 0 h 831"/>
                    <a:gd name="connsiteX18" fmla="*/ 0 w 2772"/>
                    <a:gd name="connsiteY18" fmla="*/ 0 h 8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2772" h="831">
                      <a:moveTo>
                        <a:pt x="0" y="832"/>
                      </a:moveTo>
                      <a:cubicBezTo>
                        <a:pt x="0" y="832"/>
                        <a:pt x="0" y="832"/>
                        <a:pt x="0" y="554"/>
                      </a:cubicBezTo>
                      <a:cubicBezTo>
                        <a:pt x="0" y="554"/>
                        <a:pt x="0" y="554"/>
                        <a:pt x="0" y="277"/>
                      </a:cubicBezTo>
                      <a:cubicBezTo>
                        <a:pt x="0" y="277"/>
                        <a:pt x="0" y="277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486" name="Freeform 1485">
                  <a:extLst>
                    <a:ext uri="{FF2B5EF4-FFF2-40B4-BE49-F238E27FC236}">
                      <a16:creationId xmlns:a16="http://schemas.microsoft.com/office/drawing/2014/main" id="{88BC552F-C4BB-67C0-BF5A-3665361263EE}"/>
                    </a:ext>
                  </a:extLst>
                </p:cNvPr>
                <p:cNvSpPr/>
                <p:nvPr/>
              </p:nvSpPr>
              <p:spPr>
                <a:xfrm>
                  <a:off x="9405899" y="3902601"/>
                  <a:ext cx="2772" cy="2771"/>
                </a:xfrm>
                <a:custGeom>
                  <a:avLst/>
                  <a:gdLst>
                    <a:gd name="connsiteX0" fmla="*/ 0 w 2772"/>
                    <a:gd name="connsiteY0" fmla="*/ 0 h 2771"/>
                    <a:gd name="connsiteX1" fmla="*/ 0 w 2772"/>
                    <a:gd name="connsiteY1" fmla="*/ 0 h 2771"/>
                    <a:gd name="connsiteX2" fmla="*/ 0 w 2772"/>
                    <a:gd name="connsiteY2" fmla="*/ 0 h 2771"/>
                    <a:gd name="connsiteX3" fmla="*/ 0 w 2772"/>
                    <a:gd name="connsiteY3" fmla="*/ 0 h 2771"/>
                    <a:gd name="connsiteX4" fmla="*/ 0 w 2772"/>
                    <a:gd name="connsiteY4" fmla="*/ 0 h 2771"/>
                    <a:gd name="connsiteX5" fmla="*/ 0 w 2772"/>
                    <a:gd name="connsiteY5" fmla="*/ 0 h 2771"/>
                    <a:gd name="connsiteX6" fmla="*/ 0 w 2772"/>
                    <a:gd name="connsiteY6" fmla="*/ 0 h 2771"/>
                    <a:gd name="connsiteX7" fmla="*/ 0 w 2772"/>
                    <a:gd name="connsiteY7" fmla="*/ 0 h 2771"/>
                    <a:gd name="connsiteX8" fmla="*/ 0 w 2772"/>
                    <a:gd name="connsiteY8" fmla="*/ 0 h 2771"/>
                    <a:gd name="connsiteX9" fmla="*/ 0 w 2772"/>
                    <a:gd name="connsiteY9" fmla="*/ 0 h 2771"/>
                    <a:gd name="connsiteX10" fmla="*/ 0 w 2772"/>
                    <a:gd name="connsiteY10" fmla="*/ 0 h 2771"/>
                    <a:gd name="connsiteX11" fmla="*/ 0 w 2772"/>
                    <a:gd name="connsiteY11" fmla="*/ 0 h 2771"/>
                    <a:gd name="connsiteX12" fmla="*/ 0 w 2772"/>
                    <a:gd name="connsiteY12" fmla="*/ 0 h 2771"/>
                    <a:gd name="connsiteX13" fmla="*/ 0 w 2772"/>
                    <a:gd name="connsiteY13" fmla="*/ 0 h 2771"/>
                    <a:gd name="connsiteX14" fmla="*/ 0 w 2772"/>
                    <a:gd name="connsiteY14" fmla="*/ 0 h 2771"/>
                    <a:gd name="connsiteX15" fmla="*/ 0 w 2772"/>
                    <a:gd name="connsiteY15" fmla="*/ 0 h 2771"/>
                    <a:gd name="connsiteX16" fmla="*/ 0 w 2772"/>
                    <a:gd name="connsiteY16" fmla="*/ 0 h 2771"/>
                    <a:gd name="connsiteX17" fmla="*/ 0 w 2772"/>
                    <a:gd name="connsiteY17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772" h="277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487" name="Freeform 1486">
                  <a:extLst>
                    <a:ext uri="{FF2B5EF4-FFF2-40B4-BE49-F238E27FC236}">
                      <a16:creationId xmlns:a16="http://schemas.microsoft.com/office/drawing/2014/main" id="{3A302D95-9670-A62A-6B8B-B2AB1AA96AD5}"/>
                    </a:ext>
                  </a:extLst>
                </p:cNvPr>
                <p:cNvSpPr/>
                <p:nvPr/>
              </p:nvSpPr>
              <p:spPr>
                <a:xfrm>
                  <a:off x="9406730" y="3899553"/>
                  <a:ext cx="2772" cy="2771"/>
                </a:xfrm>
                <a:custGeom>
                  <a:avLst/>
                  <a:gdLst>
                    <a:gd name="connsiteX0" fmla="*/ 0 w 2772"/>
                    <a:gd name="connsiteY0" fmla="*/ 0 h 2771"/>
                    <a:gd name="connsiteX1" fmla="*/ 0 w 2772"/>
                    <a:gd name="connsiteY1" fmla="*/ 0 h 2771"/>
                    <a:gd name="connsiteX2" fmla="*/ 0 w 2772"/>
                    <a:gd name="connsiteY2" fmla="*/ 0 h 2771"/>
                    <a:gd name="connsiteX3" fmla="*/ 0 w 2772"/>
                    <a:gd name="connsiteY3" fmla="*/ 0 h 2771"/>
                    <a:gd name="connsiteX4" fmla="*/ 0 w 2772"/>
                    <a:gd name="connsiteY4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772" h="277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488" name="Freeform 1487">
                  <a:extLst>
                    <a:ext uri="{FF2B5EF4-FFF2-40B4-BE49-F238E27FC236}">
                      <a16:creationId xmlns:a16="http://schemas.microsoft.com/office/drawing/2014/main" id="{500EA079-D832-B4B9-8691-2D7156D0F873}"/>
                    </a:ext>
                  </a:extLst>
                </p:cNvPr>
                <p:cNvSpPr/>
                <p:nvPr/>
              </p:nvSpPr>
              <p:spPr>
                <a:xfrm>
                  <a:off x="9406730" y="3899830"/>
                  <a:ext cx="2772" cy="2771"/>
                </a:xfrm>
                <a:custGeom>
                  <a:avLst/>
                  <a:gdLst>
                    <a:gd name="connsiteX0" fmla="*/ 0 w 2772"/>
                    <a:gd name="connsiteY0" fmla="*/ 0 h 2771"/>
                    <a:gd name="connsiteX1" fmla="*/ 0 w 2772"/>
                    <a:gd name="connsiteY1" fmla="*/ 0 h 2771"/>
                    <a:gd name="connsiteX2" fmla="*/ 0 w 2772"/>
                    <a:gd name="connsiteY2" fmla="*/ 0 h 2771"/>
                    <a:gd name="connsiteX3" fmla="*/ 0 w 2772"/>
                    <a:gd name="connsiteY3" fmla="*/ 0 h 2771"/>
                    <a:gd name="connsiteX4" fmla="*/ 0 w 2772"/>
                    <a:gd name="connsiteY4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772" h="277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489" name="Freeform 1488">
                  <a:extLst>
                    <a:ext uri="{FF2B5EF4-FFF2-40B4-BE49-F238E27FC236}">
                      <a16:creationId xmlns:a16="http://schemas.microsoft.com/office/drawing/2014/main" id="{323A38C5-2183-09DF-6D43-50BCC20D1D8B}"/>
                    </a:ext>
                  </a:extLst>
                </p:cNvPr>
                <p:cNvSpPr/>
                <p:nvPr/>
              </p:nvSpPr>
              <p:spPr>
                <a:xfrm>
                  <a:off x="9405622" y="3901216"/>
                  <a:ext cx="2772" cy="2771"/>
                </a:xfrm>
                <a:custGeom>
                  <a:avLst/>
                  <a:gdLst>
                    <a:gd name="connsiteX0" fmla="*/ 0 w 2772"/>
                    <a:gd name="connsiteY0" fmla="*/ 0 h 2771"/>
                    <a:gd name="connsiteX1" fmla="*/ 0 w 2772"/>
                    <a:gd name="connsiteY1" fmla="*/ 0 h 2771"/>
                    <a:gd name="connsiteX2" fmla="*/ 0 w 2772"/>
                    <a:gd name="connsiteY2" fmla="*/ 0 h 2771"/>
                    <a:gd name="connsiteX3" fmla="*/ 0 w 2772"/>
                    <a:gd name="connsiteY3" fmla="*/ 0 h 2771"/>
                    <a:gd name="connsiteX4" fmla="*/ 0 w 2772"/>
                    <a:gd name="connsiteY4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772" h="277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490" name="Freeform 1489">
                  <a:extLst>
                    <a:ext uri="{FF2B5EF4-FFF2-40B4-BE49-F238E27FC236}">
                      <a16:creationId xmlns:a16="http://schemas.microsoft.com/office/drawing/2014/main" id="{D1505D1B-7A75-0682-2426-F408701F3CDE}"/>
                    </a:ext>
                  </a:extLst>
                </p:cNvPr>
                <p:cNvSpPr/>
                <p:nvPr/>
              </p:nvSpPr>
              <p:spPr>
                <a:xfrm>
                  <a:off x="9405344" y="3902601"/>
                  <a:ext cx="2772" cy="2771"/>
                </a:xfrm>
                <a:custGeom>
                  <a:avLst/>
                  <a:gdLst>
                    <a:gd name="connsiteX0" fmla="*/ 0 w 2772"/>
                    <a:gd name="connsiteY0" fmla="*/ 0 h 2771"/>
                    <a:gd name="connsiteX1" fmla="*/ 0 w 2772"/>
                    <a:gd name="connsiteY1" fmla="*/ 0 h 2771"/>
                    <a:gd name="connsiteX2" fmla="*/ 0 w 2772"/>
                    <a:gd name="connsiteY2" fmla="*/ 0 h 2771"/>
                    <a:gd name="connsiteX3" fmla="*/ 0 w 2772"/>
                    <a:gd name="connsiteY3" fmla="*/ 0 h 2771"/>
                    <a:gd name="connsiteX4" fmla="*/ 0 w 2772"/>
                    <a:gd name="connsiteY4" fmla="*/ 0 h 2771"/>
                    <a:gd name="connsiteX5" fmla="*/ 0 w 2772"/>
                    <a:gd name="connsiteY5" fmla="*/ 0 h 2771"/>
                    <a:gd name="connsiteX6" fmla="*/ 0 w 2772"/>
                    <a:gd name="connsiteY6" fmla="*/ 0 h 2771"/>
                    <a:gd name="connsiteX7" fmla="*/ 0 w 2772"/>
                    <a:gd name="connsiteY7" fmla="*/ 0 h 2771"/>
                    <a:gd name="connsiteX8" fmla="*/ 0 w 2772"/>
                    <a:gd name="connsiteY8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772" h="277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491" name="Freeform 1490">
                  <a:extLst>
                    <a:ext uri="{FF2B5EF4-FFF2-40B4-BE49-F238E27FC236}">
                      <a16:creationId xmlns:a16="http://schemas.microsoft.com/office/drawing/2014/main" id="{DCDFD9EE-A3D8-1BB3-4E6E-368BB91B4FF8}"/>
                    </a:ext>
                  </a:extLst>
                </p:cNvPr>
                <p:cNvSpPr/>
                <p:nvPr/>
              </p:nvSpPr>
              <p:spPr>
                <a:xfrm>
                  <a:off x="9405067" y="3945278"/>
                  <a:ext cx="554" cy="2771"/>
                </a:xfrm>
                <a:custGeom>
                  <a:avLst/>
                  <a:gdLst>
                    <a:gd name="connsiteX0" fmla="*/ 554 w 554"/>
                    <a:gd name="connsiteY0" fmla="*/ 0 h 2771"/>
                    <a:gd name="connsiteX1" fmla="*/ 554 w 554"/>
                    <a:gd name="connsiteY1" fmla="*/ 0 h 2771"/>
                    <a:gd name="connsiteX2" fmla="*/ 554 w 554"/>
                    <a:gd name="connsiteY2" fmla="*/ 0 h 2771"/>
                    <a:gd name="connsiteX3" fmla="*/ 277 w 554"/>
                    <a:gd name="connsiteY3" fmla="*/ 0 h 2771"/>
                    <a:gd name="connsiteX4" fmla="*/ 0 w 554"/>
                    <a:gd name="connsiteY4" fmla="*/ 0 h 2771"/>
                    <a:gd name="connsiteX5" fmla="*/ 0 w 554"/>
                    <a:gd name="connsiteY5" fmla="*/ 0 h 2771"/>
                    <a:gd name="connsiteX6" fmla="*/ 0 w 554"/>
                    <a:gd name="connsiteY6" fmla="*/ 0 h 2771"/>
                    <a:gd name="connsiteX7" fmla="*/ 0 w 554"/>
                    <a:gd name="connsiteY7" fmla="*/ 0 h 2771"/>
                    <a:gd name="connsiteX8" fmla="*/ 0 w 554"/>
                    <a:gd name="connsiteY8" fmla="*/ 0 h 2771"/>
                    <a:gd name="connsiteX9" fmla="*/ 0 w 554"/>
                    <a:gd name="connsiteY9" fmla="*/ 0 h 2771"/>
                    <a:gd name="connsiteX10" fmla="*/ 0 w 554"/>
                    <a:gd name="connsiteY10" fmla="*/ 0 h 2771"/>
                    <a:gd name="connsiteX11" fmla="*/ 0 w 554"/>
                    <a:gd name="connsiteY11" fmla="*/ 0 h 2771"/>
                    <a:gd name="connsiteX12" fmla="*/ 0 w 554"/>
                    <a:gd name="connsiteY12" fmla="*/ 0 h 2771"/>
                    <a:gd name="connsiteX13" fmla="*/ 0 w 554"/>
                    <a:gd name="connsiteY13" fmla="*/ 0 h 2771"/>
                    <a:gd name="connsiteX14" fmla="*/ 554 w 554"/>
                    <a:gd name="connsiteY14" fmla="*/ 0 h 2771"/>
                    <a:gd name="connsiteX15" fmla="*/ 554 w 554"/>
                    <a:gd name="connsiteY15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554" h="2771">
                      <a:moveTo>
                        <a:pt x="554" y="0"/>
                      </a:moveTo>
                      <a:cubicBezTo>
                        <a:pt x="554" y="0"/>
                        <a:pt x="554" y="0"/>
                        <a:pt x="554" y="0"/>
                      </a:cubicBezTo>
                      <a:cubicBezTo>
                        <a:pt x="554" y="0"/>
                        <a:pt x="554" y="0"/>
                        <a:pt x="554" y="0"/>
                      </a:cubicBezTo>
                      <a:cubicBezTo>
                        <a:pt x="554" y="0"/>
                        <a:pt x="554" y="0"/>
                        <a:pt x="277" y="0"/>
                      </a:cubicBezTo>
                      <a:cubicBezTo>
                        <a:pt x="277" y="0"/>
                        <a:pt x="277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277" y="0"/>
                        <a:pt x="554" y="0"/>
                      </a:cubicBezTo>
                      <a:cubicBezTo>
                        <a:pt x="554" y="0"/>
                        <a:pt x="554" y="0"/>
                        <a:pt x="554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492" name="Freeform 1491">
                  <a:extLst>
                    <a:ext uri="{FF2B5EF4-FFF2-40B4-BE49-F238E27FC236}">
                      <a16:creationId xmlns:a16="http://schemas.microsoft.com/office/drawing/2014/main" id="{0871A19A-571C-DE20-8757-1B458A40E145}"/>
                    </a:ext>
                  </a:extLst>
                </p:cNvPr>
                <p:cNvSpPr/>
                <p:nvPr/>
              </p:nvSpPr>
              <p:spPr>
                <a:xfrm>
                  <a:off x="9404512" y="3941675"/>
                  <a:ext cx="1663" cy="3602"/>
                </a:xfrm>
                <a:custGeom>
                  <a:avLst/>
                  <a:gdLst>
                    <a:gd name="connsiteX0" fmla="*/ 1664 w 1663"/>
                    <a:gd name="connsiteY0" fmla="*/ 1940 h 3602"/>
                    <a:gd name="connsiteX1" fmla="*/ 1664 w 1663"/>
                    <a:gd name="connsiteY1" fmla="*/ 1940 h 3602"/>
                    <a:gd name="connsiteX2" fmla="*/ 1109 w 1663"/>
                    <a:gd name="connsiteY2" fmla="*/ 1940 h 3602"/>
                    <a:gd name="connsiteX3" fmla="*/ 1109 w 1663"/>
                    <a:gd name="connsiteY3" fmla="*/ 1940 h 3602"/>
                    <a:gd name="connsiteX4" fmla="*/ 1109 w 1663"/>
                    <a:gd name="connsiteY4" fmla="*/ 1386 h 3602"/>
                    <a:gd name="connsiteX5" fmla="*/ 1109 w 1663"/>
                    <a:gd name="connsiteY5" fmla="*/ 1386 h 3602"/>
                    <a:gd name="connsiteX6" fmla="*/ 1109 w 1663"/>
                    <a:gd name="connsiteY6" fmla="*/ 1386 h 3602"/>
                    <a:gd name="connsiteX7" fmla="*/ 1109 w 1663"/>
                    <a:gd name="connsiteY7" fmla="*/ 1386 h 3602"/>
                    <a:gd name="connsiteX8" fmla="*/ 1109 w 1663"/>
                    <a:gd name="connsiteY8" fmla="*/ 1386 h 3602"/>
                    <a:gd name="connsiteX9" fmla="*/ 1109 w 1663"/>
                    <a:gd name="connsiteY9" fmla="*/ 1386 h 3602"/>
                    <a:gd name="connsiteX10" fmla="*/ 1109 w 1663"/>
                    <a:gd name="connsiteY10" fmla="*/ 1386 h 3602"/>
                    <a:gd name="connsiteX11" fmla="*/ 1109 w 1663"/>
                    <a:gd name="connsiteY11" fmla="*/ 1386 h 3602"/>
                    <a:gd name="connsiteX12" fmla="*/ 1109 w 1663"/>
                    <a:gd name="connsiteY12" fmla="*/ 1386 h 3602"/>
                    <a:gd name="connsiteX13" fmla="*/ 1109 w 1663"/>
                    <a:gd name="connsiteY13" fmla="*/ 1386 h 3602"/>
                    <a:gd name="connsiteX14" fmla="*/ 555 w 1663"/>
                    <a:gd name="connsiteY14" fmla="*/ 1386 h 3602"/>
                    <a:gd name="connsiteX15" fmla="*/ 555 w 1663"/>
                    <a:gd name="connsiteY15" fmla="*/ 1386 h 3602"/>
                    <a:gd name="connsiteX16" fmla="*/ 555 w 1663"/>
                    <a:gd name="connsiteY16" fmla="*/ 1386 h 3602"/>
                    <a:gd name="connsiteX17" fmla="*/ 555 w 1663"/>
                    <a:gd name="connsiteY17" fmla="*/ 1386 h 3602"/>
                    <a:gd name="connsiteX18" fmla="*/ 555 w 1663"/>
                    <a:gd name="connsiteY18" fmla="*/ 1386 h 3602"/>
                    <a:gd name="connsiteX19" fmla="*/ 555 w 1663"/>
                    <a:gd name="connsiteY19" fmla="*/ 1386 h 3602"/>
                    <a:gd name="connsiteX20" fmla="*/ 555 w 1663"/>
                    <a:gd name="connsiteY20" fmla="*/ 1386 h 3602"/>
                    <a:gd name="connsiteX21" fmla="*/ 555 w 1663"/>
                    <a:gd name="connsiteY21" fmla="*/ 1386 h 3602"/>
                    <a:gd name="connsiteX22" fmla="*/ 555 w 1663"/>
                    <a:gd name="connsiteY22" fmla="*/ 1386 h 3602"/>
                    <a:gd name="connsiteX23" fmla="*/ 555 w 1663"/>
                    <a:gd name="connsiteY23" fmla="*/ 1109 h 3602"/>
                    <a:gd name="connsiteX24" fmla="*/ 555 w 1663"/>
                    <a:gd name="connsiteY24" fmla="*/ 1109 h 3602"/>
                    <a:gd name="connsiteX25" fmla="*/ 555 w 1663"/>
                    <a:gd name="connsiteY25" fmla="*/ 1109 h 3602"/>
                    <a:gd name="connsiteX26" fmla="*/ 555 w 1663"/>
                    <a:gd name="connsiteY26" fmla="*/ 1109 h 3602"/>
                    <a:gd name="connsiteX27" fmla="*/ 555 w 1663"/>
                    <a:gd name="connsiteY27" fmla="*/ 1109 h 3602"/>
                    <a:gd name="connsiteX28" fmla="*/ 555 w 1663"/>
                    <a:gd name="connsiteY28" fmla="*/ 1109 h 3602"/>
                    <a:gd name="connsiteX29" fmla="*/ 555 w 1663"/>
                    <a:gd name="connsiteY29" fmla="*/ 1109 h 3602"/>
                    <a:gd name="connsiteX30" fmla="*/ 555 w 1663"/>
                    <a:gd name="connsiteY30" fmla="*/ 1109 h 3602"/>
                    <a:gd name="connsiteX31" fmla="*/ 555 w 1663"/>
                    <a:gd name="connsiteY31" fmla="*/ 1109 h 3602"/>
                    <a:gd name="connsiteX32" fmla="*/ 555 w 1663"/>
                    <a:gd name="connsiteY32" fmla="*/ 1109 h 3602"/>
                    <a:gd name="connsiteX33" fmla="*/ 555 w 1663"/>
                    <a:gd name="connsiteY33" fmla="*/ 832 h 3602"/>
                    <a:gd name="connsiteX34" fmla="*/ 555 w 1663"/>
                    <a:gd name="connsiteY34" fmla="*/ 832 h 3602"/>
                    <a:gd name="connsiteX35" fmla="*/ 555 w 1663"/>
                    <a:gd name="connsiteY35" fmla="*/ 832 h 3602"/>
                    <a:gd name="connsiteX36" fmla="*/ 555 w 1663"/>
                    <a:gd name="connsiteY36" fmla="*/ 832 h 3602"/>
                    <a:gd name="connsiteX37" fmla="*/ 555 w 1663"/>
                    <a:gd name="connsiteY37" fmla="*/ 832 h 3602"/>
                    <a:gd name="connsiteX38" fmla="*/ 555 w 1663"/>
                    <a:gd name="connsiteY38" fmla="*/ 832 h 3602"/>
                    <a:gd name="connsiteX39" fmla="*/ 555 w 1663"/>
                    <a:gd name="connsiteY39" fmla="*/ 832 h 3602"/>
                    <a:gd name="connsiteX40" fmla="*/ 555 w 1663"/>
                    <a:gd name="connsiteY40" fmla="*/ 832 h 3602"/>
                    <a:gd name="connsiteX41" fmla="*/ 555 w 1663"/>
                    <a:gd name="connsiteY41" fmla="*/ 832 h 3602"/>
                    <a:gd name="connsiteX42" fmla="*/ 555 w 1663"/>
                    <a:gd name="connsiteY42" fmla="*/ 832 h 3602"/>
                    <a:gd name="connsiteX43" fmla="*/ 555 w 1663"/>
                    <a:gd name="connsiteY43" fmla="*/ 832 h 3602"/>
                    <a:gd name="connsiteX44" fmla="*/ 555 w 1663"/>
                    <a:gd name="connsiteY44" fmla="*/ 832 h 3602"/>
                    <a:gd name="connsiteX45" fmla="*/ 555 w 1663"/>
                    <a:gd name="connsiteY45" fmla="*/ 1109 h 3602"/>
                    <a:gd name="connsiteX46" fmla="*/ 555 w 1663"/>
                    <a:gd name="connsiteY46" fmla="*/ 1109 h 3602"/>
                    <a:gd name="connsiteX47" fmla="*/ 555 w 1663"/>
                    <a:gd name="connsiteY47" fmla="*/ 1109 h 3602"/>
                    <a:gd name="connsiteX48" fmla="*/ 0 w 1663"/>
                    <a:gd name="connsiteY48" fmla="*/ 1663 h 3602"/>
                    <a:gd name="connsiteX49" fmla="*/ 0 w 1663"/>
                    <a:gd name="connsiteY49" fmla="*/ 1663 h 3602"/>
                    <a:gd name="connsiteX50" fmla="*/ 0 w 1663"/>
                    <a:gd name="connsiteY50" fmla="*/ 1663 h 3602"/>
                    <a:gd name="connsiteX51" fmla="*/ 0 w 1663"/>
                    <a:gd name="connsiteY51" fmla="*/ 1663 h 3602"/>
                    <a:gd name="connsiteX52" fmla="*/ 0 w 1663"/>
                    <a:gd name="connsiteY52" fmla="*/ 1663 h 3602"/>
                    <a:gd name="connsiteX53" fmla="*/ 0 w 1663"/>
                    <a:gd name="connsiteY53" fmla="*/ 1663 h 3602"/>
                    <a:gd name="connsiteX54" fmla="*/ 0 w 1663"/>
                    <a:gd name="connsiteY54" fmla="*/ 1663 h 3602"/>
                    <a:gd name="connsiteX55" fmla="*/ 0 w 1663"/>
                    <a:gd name="connsiteY55" fmla="*/ 1663 h 3602"/>
                    <a:gd name="connsiteX56" fmla="*/ 0 w 1663"/>
                    <a:gd name="connsiteY56" fmla="*/ 1663 h 3602"/>
                    <a:gd name="connsiteX57" fmla="*/ 555 w 1663"/>
                    <a:gd name="connsiteY57" fmla="*/ 1663 h 3602"/>
                    <a:gd name="connsiteX58" fmla="*/ 555 w 1663"/>
                    <a:gd name="connsiteY58" fmla="*/ 1663 h 3602"/>
                    <a:gd name="connsiteX59" fmla="*/ 832 w 1663"/>
                    <a:gd name="connsiteY59" fmla="*/ 1663 h 3602"/>
                    <a:gd name="connsiteX60" fmla="*/ 832 w 1663"/>
                    <a:gd name="connsiteY60" fmla="*/ 1663 h 3602"/>
                    <a:gd name="connsiteX61" fmla="*/ 832 w 1663"/>
                    <a:gd name="connsiteY61" fmla="*/ 1663 h 3602"/>
                    <a:gd name="connsiteX62" fmla="*/ 1109 w 1663"/>
                    <a:gd name="connsiteY62" fmla="*/ 1663 h 3602"/>
                    <a:gd name="connsiteX63" fmla="*/ 1109 w 1663"/>
                    <a:gd name="connsiteY63" fmla="*/ 1663 h 3602"/>
                    <a:gd name="connsiteX64" fmla="*/ 1109 w 1663"/>
                    <a:gd name="connsiteY64" fmla="*/ 1663 h 3602"/>
                    <a:gd name="connsiteX65" fmla="*/ 1109 w 1663"/>
                    <a:gd name="connsiteY65" fmla="*/ 1663 h 3602"/>
                    <a:gd name="connsiteX66" fmla="*/ 1386 w 1663"/>
                    <a:gd name="connsiteY66" fmla="*/ 1663 h 3602"/>
                    <a:gd name="connsiteX67" fmla="*/ 1386 w 1663"/>
                    <a:gd name="connsiteY67" fmla="*/ 1663 h 3602"/>
                    <a:gd name="connsiteX68" fmla="*/ 1386 w 1663"/>
                    <a:gd name="connsiteY68" fmla="*/ 1109 h 3602"/>
                    <a:gd name="connsiteX69" fmla="*/ 1386 w 1663"/>
                    <a:gd name="connsiteY69" fmla="*/ 0 h 3602"/>
                    <a:gd name="connsiteX70" fmla="*/ 1386 w 1663"/>
                    <a:gd name="connsiteY70" fmla="*/ 0 h 3602"/>
                    <a:gd name="connsiteX71" fmla="*/ 1386 w 1663"/>
                    <a:gd name="connsiteY71" fmla="*/ 0 h 3602"/>
                    <a:gd name="connsiteX72" fmla="*/ 1386 w 1663"/>
                    <a:gd name="connsiteY72" fmla="*/ 0 h 3602"/>
                    <a:gd name="connsiteX73" fmla="*/ 1386 w 1663"/>
                    <a:gd name="connsiteY73" fmla="*/ 554 h 3602"/>
                    <a:gd name="connsiteX74" fmla="*/ 1386 w 1663"/>
                    <a:gd name="connsiteY74" fmla="*/ 1109 h 3602"/>
                    <a:gd name="connsiteX75" fmla="*/ 1386 w 1663"/>
                    <a:gd name="connsiteY75" fmla="*/ 1386 h 3602"/>
                    <a:gd name="connsiteX76" fmla="*/ 1386 w 1663"/>
                    <a:gd name="connsiteY76" fmla="*/ 1940 h 3602"/>
                    <a:gd name="connsiteX77" fmla="*/ 1109 w 1663"/>
                    <a:gd name="connsiteY77" fmla="*/ 3325 h 3602"/>
                    <a:gd name="connsiteX78" fmla="*/ 1109 w 1663"/>
                    <a:gd name="connsiteY78" fmla="*/ 3603 h 3602"/>
                    <a:gd name="connsiteX79" fmla="*/ 1386 w 1663"/>
                    <a:gd name="connsiteY79" fmla="*/ 3603 h 3602"/>
                    <a:gd name="connsiteX80" fmla="*/ 1386 w 1663"/>
                    <a:gd name="connsiteY80" fmla="*/ 3603 h 3602"/>
                    <a:gd name="connsiteX81" fmla="*/ 1386 w 1663"/>
                    <a:gd name="connsiteY81" fmla="*/ 3603 h 36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</a:cxnLst>
                  <a:rect l="l" t="t" r="r" b="b"/>
                  <a:pathLst>
                    <a:path w="1663" h="3602">
                      <a:moveTo>
                        <a:pt x="1664" y="1940"/>
                      </a:moveTo>
                      <a:cubicBezTo>
                        <a:pt x="1664" y="1940"/>
                        <a:pt x="1664" y="1940"/>
                        <a:pt x="1664" y="1940"/>
                      </a:cubicBezTo>
                      <a:cubicBezTo>
                        <a:pt x="1664" y="1940"/>
                        <a:pt x="1664" y="1940"/>
                        <a:pt x="1109" y="1940"/>
                      </a:cubicBezTo>
                      <a:cubicBezTo>
                        <a:pt x="1109" y="1940"/>
                        <a:pt x="1109" y="1940"/>
                        <a:pt x="1109" y="1940"/>
                      </a:cubicBezTo>
                      <a:cubicBezTo>
                        <a:pt x="1109" y="1940"/>
                        <a:pt x="1109" y="1663"/>
                        <a:pt x="1109" y="1386"/>
                      </a:cubicBezTo>
                      <a:cubicBezTo>
                        <a:pt x="1109" y="1386"/>
                        <a:pt x="1109" y="1386"/>
                        <a:pt x="1109" y="1386"/>
                      </a:cubicBezTo>
                      <a:cubicBezTo>
                        <a:pt x="1109" y="1386"/>
                        <a:pt x="1109" y="1386"/>
                        <a:pt x="1109" y="1386"/>
                      </a:cubicBezTo>
                      <a:cubicBezTo>
                        <a:pt x="1109" y="1386"/>
                        <a:pt x="1109" y="1386"/>
                        <a:pt x="1109" y="1386"/>
                      </a:cubicBezTo>
                      <a:cubicBezTo>
                        <a:pt x="1109" y="1386"/>
                        <a:pt x="1109" y="1386"/>
                        <a:pt x="1109" y="1386"/>
                      </a:cubicBezTo>
                      <a:cubicBezTo>
                        <a:pt x="1109" y="1386"/>
                        <a:pt x="1109" y="1386"/>
                        <a:pt x="1109" y="1386"/>
                      </a:cubicBezTo>
                      <a:cubicBezTo>
                        <a:pt x="1109" y="1386"/>
                        <a:pt x="1109" y="1386"/>
                        <a:pt x="1109" y="1386"/>
                      </a:cubicBezTo>
                      <a:cubicBezTo>
                        <a:pt x="1109" y="1386"/>
                        <a:pt x="1109" y="1386"/>
                        <a:pt x="1109" y="1386"/>
                      </a:cubicBezTo>
                      <a:cubicBezTo>
                        <a:pt x="1109" y="1386"/>
                        <a:pt x="1109" y="1386"/>
                        <a:pt x="1109" y="1386"/>
                      </a:cubicBezTo>
                      <a:cubicBezTo>
                        <a:pt x="1109" y="1386"/>
                        <a:pt x="1109" y="1386"/>
                        <a:pt x="1109" y="1386"/>
                      </a:cubicBezTo>
                      <a:cubicBezTo>
                        <a:pt x="1109" y="1386"/>
                        <a:pt x="1109" y="1386"/>
                        <a:pt x="555" y="1386"/>
                      </a:cubicBezTo>
                      <a:cubicBezTo>
                        <a:pt x="555" y="1386"/>
                        <a:pt x="555" y="1386"/>
                        <a:pt x="555" y="1386"/>
                      </a:cubicBezTo>
                      <a:cubicBezTo>
                        <a:pt x="555" y="1386"/>
                        <a:pt x="555" y="1386"/>
                        <a:pt x="555" y="1386"/>
                      </a:cubicBezTo>
                      <a:cubicBezTo>
                        <a:pt x="555" y="1386"/>
                        <a:pt x="555" y="1386"/>
                        <a:pt x="555" y="1386"/>
                      </a:cubicBezTo>
                      <a:cubicBezTo>
                        <a:pt x="555" y="1386"/>
                        <a:pt x="555" y="1386"/>
                        <a:pt x="555" y="1386"/>
                      </a:cubicBezTo>
                      <a:cubicBezTo>
                        <a:pt x="555" y="1386"/>
                        <a:pt x="555" y="1386"/>
                        <a:pt x="555" y="1386"/>
                      </a:cubicBezTo>
                      <a:cubicBezTo>
                        <a:pt x="555" y="1386"/>
                        <a:pt x="555" y="1386"/>
                        <a:pt x="555" y="1386"/>
                      </a:cubicBezTo>
                      <a:cubicBezTo>
                        <a:pt x="555" y="1386"/>
                        <a:pt x="555" y="1386"/>
                        <a:pt x="555" y="1386"/>
                      </a:cubicBezTo>
                      <a:cubicBezTo>
                        <a:pt x="555" y="1386"/>
                        <a:pt x="555" y="1386"/>
                        <a:pt x="555" y="1386"/>
                      </a:cubicBezTo>
                      <a:cubicBezTo>
                        <a:pt x="555" y="1386"/>
                        <a:pt x="555" y="1386"/>
                        <a:pt x="555" y="1109"/>
                      </a:cubicBezTo>
                      <a:cubicBezTo>
                        <a:pt x="555" y="1109"/>
                        <a:pt x="555" y="1109"/>
                        <a:pt x="555" y="1109"/>
                      </a:cubicBezTo>
                      <a:cubicBezTo>
                        <a:pt x="555" y="1109"/>
                        <a:pt x="555" y="1109"/>
                        <a:pt x="555" y="1109"/>
                      </a:cubicBezTo>
                      <a:cubicBezTo>
                        <a:pt x="555" y="1109"/>
                        <a:pt x="555" y="1109"/>
                        <a:pt x="555" y="1109"/>
                      </a:cubicBezTo>
                      <a:cubicBezTo>
                        <a:pt x="555" y="1109"/>
                        <a:pt x="555" y="1109"/>
                        <a:pt x="555" y="1109"/>
                      </a:cubicBezTo>
                      <a:cubicBezTo>
                        <a:pt x="555" y="1109"/>
                        <a:pt x="555" y="1109"/>
                        <a:pt x="555" y="1109"/>
                      </a:cubicBezTo>
                      <a:cubicBezTo>
                        <a:pt x="555" y="1109"/>
                        <a:pt x="555" y="1109"/>
                        <a:pt x="555" y="1109"/>
                      </a:cubicBezTo>
                      <a:cubicBezTo>
                        <a:pt x="555" y="1109"/>
                        <a:pt x="555" y="1109"/>
                        <a:pt x="555" y="1109"/>
                      </a:cubicBezTo>
                      <a:cubicBezTo>
                        <a:pt x="555" y="1109"/>
                        <a:pt x="555" y="1109"/>
                        <a:pt x="555" y="1109"/>
                      </a:cubicBezTo>
                      <a:cubicBezTo>
                        <a:pt x="555" y="1109"/>
                        <a:pt x="555" y="1109"/>
                        <a:pt x="555" y="1109"/>
                      </a:cubicBezTo>
                      <a:cubicBezTo>
                        <a:pt x="555" y="1109"/>
                        <a:pt x="555" y="1109"/>
                        <a:pt x="555" y="832"/>
                      </a:cubicBezTo>
                      <a:cubicBezTo>
                        <a:pt x="555" y="832"/>
                        <a:pt x="555" y="832"/>
                        <a:pt x="555" y="832"/>
                      </a:cubicBezTo>
                      <a:cubicBezTo>
                        <a:pt x="555" y="832"/>
                        <a:pt x="555" y="832"/>
                        <a:pt x="555" y="832"/>
                      </a:cubicBezTo>
                      <a:cubicBezTo>
                        <a:pt x="555" y="832"/>
                        <a:pt x="555" y="832"/>
                        <a:pt x="555" y="832"/>
                      </a:cubicBezTo>
                      <a:cubicBezTo>
                        <a:pt x="555" y="832"/>
                        <a:pt x="555" y="832"/>
                        <a:pt x="555" y="832"/>
                      </a:cubicBezTo>
                      <a:cubicBezTo>
                        <a:pt x="555" y="832"/>
                        <a:pt x="555" y="832"/>
                        <a:pt x="555" y="832"/>
                      </a:cubicBezTo>
                      <a:cubicBezTo>
                        <a:pt x="555" y="832"/>
                        <a:pt x="555" y="832"/>
                        <a:pt x="555" y="832"/>
                      </a:cubicBezTo>
                      <a:cubicBezTo>
                        <a:pt x="555" y="832"/>
                        <a:pt x="555" y="832"/>
                        <a:pt x="555" y="832"/>
                      </a:cubicBezTo>
                      <a:cubicBezTo>
                        <a:pt x="555" y="832"/>
                        <a:pt x="555" y="832"/>
                        <a:pt x="555" y="832"/>
                      </a:cubicBezTo>
                      <a:cubicBezTo>
                        <a:pt x="555" y="832"/>
                        <a:pt x="555" y="832"/>
                        <a:pt x="555" y="832"/>
                      </a:cubicBezTo>
                      <a:cubicBezTo>
                        <a:pt x="555" y="832"/>
                        <a:pt x="555" y="832"/>
                        <a:pt x="555" y="832"/>
                      </a:cubicBezTo>
                      <a:cubicBezTo>
                        <a:pt x="555" y="832"/>
                        <a:pt x="555" y="832"/>
                        <a:pt x="555" y="832"/>
                      </a:cubicBezTo>
                      <a:cubicBezTo>
                        <a:pt x="555" y="832"/>
                        <a:pt x="555" y="832"/>
                        <a:pt x="555" y="1109"/>
                      </a:cubicBezTo>
                      <a:cubicBezTo>
                        <a:pt x="555" y="1109"/>
                        <a:pt x="555" y="1109"/>
                        <a:pt x="555" y="1109"/>
                      </a:cubicBezTo>
                      <a:cubicBezTo>
                        <a:pt x="555" y="1109"/>
                        <a:pt x="555" y="1109"/>
                        <a:pt x="555" y="1109"/>
                      </a:cubicBezTo>
                      <a:cubicBezTo>
                        <a:pt x="555" y="1109"/>
                        <a:pt x="278" y="1109"/>
                        <a:pt x="0" y="1663"/>
                      </a:cubicBezTo>
                      <a:cubicBezTo>
                        <a:pt x="0" y="1663"/>
                        <a:pt x="0" y="1663"/>
                        <a:pt x="0" y="1663"/>
                      </a:cubicBezTo>
                      <a:cubicBezTo>
                        <a:pt x="0" y="1663"/>
                        <a:pt x="0" y="1663"/>
                        <a:pt x="0" y="1663"/>
                      </a:cubicBezTo>
                      <a:cubicBezTo>
                        <a:pt x="0" y="1663"/>
                        <a:pt x="0" y="1663"/>
                        <a:pt x="0" y="1663"/>
                      </a:cubicBezTo>
                      <a:cubicBezTo>
                        <a:pt x="0" y="1663"/>
                        <a:pt x="0" y="1663"/>
                        <a:pt x="0" y="1663"/>
                      </a:cubicBezTo>
                      <a:cubicBezTo>
                        <a:pt x="0" y="1663"/>
                        <a:pt x="0" y="1663"/>
                        <a:pt x="0" y="1663"/>
                      </a:cubicBezTo>
                      <a:cubicBezTo>
                        <a:pt x="0" y="1663"/>
                        <a:pt x="0" y="1663"/>
                        <a:pt x="0" y="1663"/>
                      </a:cubicBezTo>
                      <a:cubicBezTo>
                        <a:pt x="0" y="1663"/>
                        <a:pt x="0" y="1663"/>
                        <a:pt x="0" y="1663"/>
                      </a:cubicBezTo>
                      <a:cubicBezTo>
                        <a:pt x="0" y="1663"/>
                        <a:pt x="0" y="1663"/>
                        <a:pt x="0" y="1663"/>
                      </a:cubicBezTo>
                      <a:cubicBezTo>
                        <a:pt x="0" y="1663"/>
                        <a:pt x="278" y="1663"/>
                        <a:pt x="555" y="1663"/>
                      </a:cubicBezTo>
                      <a:cubicBezTo>
                        <a:pt x="555" y="1663"/>
                        <a:pt x="555" y="1663"/>
                        <a:pt x="555" y="1663"/>
                      </a:cubicBezTo>
                      <a:cubicBezTo>
                        <a:pt x="555" y="1663"/>
                        <a:pt x="555" y="1663"/>
                        <a:pt x="832" y="1663"/>
                      </a:cubicBezTo>
                      <a:cubicBezTo>
                        <a:pt x="832" y="1663"/>
                        <a:pt x="832" y="1663"/>
                        <a:pt x="832" y="1663"/>
                      </a:cubicBezTo>
                      <a:cubicBezTo>
                        <a:pt x="832" y="1663"/>
                        <a:pt x="832" y="1663"/>
                        <a:pt x="832" y="1663"/>
                      </a:cubicBezTo>
                      <a:cubicBezTo>
                        <a:pt x="832" y="1663"/>
                        <a:pt x="832" y="1663"/>
                        <a:pt x="1109" y="1663"/>
                      </a:cubicBezTo>
                      <a:cubicBezTo>
                        <a:pt x="1109" y="1663"/>
                        <a:pt x="1109" y="1663"/>
                        <a:pt x="1109" y="1663"/>
                      </a:cubicBezTo>
                      <a:cubicBezTo>
                        <a:pt x="1109" y="1663"/>
                        <a:pt x="1109" y="1663"/>
                        <a:pt x="1109" y="1663"/>
                      </a:cubicBezTo>
                      <a:cubicBezTo>
                        <a:pt x="1109" y="1663"/>
                        <a:pt x="1109" y="1663"/>
                        <a:pt x="1109" y="1663"/>
                      </a:cubicBezTo>
                      <a:cubicBezTo>
                        <a:pt x="1109" y="1663"/>
                        <a:pt x="1109" y="1663"/>
                        <a:pt x="1386" y="1663"/>
                      </a:cubicBezTo>
                      <a:cubicBezTo>
                        <a:pt x="1386" y="1663"/>
                        <a:pt x="1386" y="1663"/>
                        <a:pt x="1386" y="1663"/>
                      </a:cubicBezTo>
                      <a:cubicBezTo>
                        <a:pt x="1386" y="1663"/>
                        <a:pt x="1386" y="1386"/>
                        <a:pt x="1386" y="1109"/>
                      </a:cubicBezTo>
                      <a:cubicBezTo>
                        <a:pt x="1386" y="832"/>
                        <a:pt x="1386" y="277"/>
                        <a:pt x="1386" y="0"/>
                      </a:cubicBezTo>
                      <a:cubicBezTo>
                        <a:pt x="1386" y="0"/>
                        <a:pt x="1386" y="0"/>
                        <a:pt x="1386" y="0"/>
                      </a:cubicBezTo>
                      <a:cubicBezTo>
                        <a:pt x="1386" y="0"/>
                        <a:pt x="1386" y="0"/>
                        <a:pt x="1386" y="0"/>
                      </a:cubicBezTo>
                      <a:cubicBezTo>
                        <a:pt x="1386" y="0"/>
                        <a:pt x="1386" y="0"/>
                        <a:pt x="1386" y="0"/>
                      </a:cubicBezTo>
                      <a:cubicBezTo>
                        <a:pt x="1386" y="0"/>
                        <a:pt x="1386" y="277"/>
                        <a:pt x="1386" y="554"/>
                      </a:cubicBezTo>
                      <a:cubicBezTo>
                        <a:pt x="1386" y="554"/>
                        <a:pt x="1386" y="832"/>
                        <a:pt x="1386" y="1109"/>
                      </a:cubicBezTo>
                      <a:cubicBezTo>
                        <a:pt x="1386" y="1109"/>
                        <a:pt x="1386" y="1109"/>
                        <a:pt x="1386" y="1386"/>
                      </a:cubicBezTo>
                      <a:cubicBezTo>
                        <a:pt x="1386" y="1386"/>
                        <a:pt x="1386" y="1663"/>
                        <a:pt x="1386" y="1940"/>
                      </a:cubicBezTo>
                      <a:cubicBezTo>
                        <a:pt x="1386" y="2217"/>
                        <a:pt x="1109" y="2771"/>
                        <a:pt x="1109" y="3325"/>
                      </a:cubicBezTo>
                      <a:cubicBezTo>
                        <a:pt x="1109" y="3325"/>
                        <a:pt x="1109" y="3325"/>
                        <a:pt x="1109" y="3603"/>
                      </a:cubicBezTo>
                      <a:cubicBezTo>
                        <a:pt x="1109" y="3603"/>
                        <a:pt x="1109" y="3603"/>
                        <a:pt x="1386" y="3603"/>
                      </a:cubicBezTo>
                      <a:cubicBezTo>
                        <a:pt x="1386" y="3603"/>
                        <a:pt x="1386" y="3603"/>
                        <a:pt x="1386" y="3603"/>
                      </a:cubicBezTo>
                      <a:cubicBezTo>
                        <a:pt x="1386" y="3603"/>
                        <a:pt x="1386" y="3603"/>
                        <a:pt x="1386" y="3603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493" name="Freeform 1492">
                  <a:extLst>
                    <a:ext uri="{FF2B5EF4-FFF2-40B4-BE49-F238E27FC236}">
                      <a16:creationId xmlns:a16="http://schemas.microsoft.com/office/drawing/2014/main" id="{231DE905-5E63-A0CA-E995-34FABB47E69D}"/>
                    </a:ext>
                  </a:extLst>
                </p:cNvPr>
                <p:cNvSpPr/>
                <p:nvPr/>
              </p:nvSpPr>
              <p:spPr>
                <a:xfrm>
                  <a:off x="9405899" y="3933362"/>
                  <a:ext cx="2772" cy="831"/>
                </a:xfrm>
                <a:custGeom>
                  <a:avLst/>
                  <a:gdLst>
                    <a:gd name="connsiteX0" fmla="*/ 0 w 2772"/>
                    <a:gd name="connsiteY0" fmla="*/ 832 h 831"/>
                    <a:gd name="connsiteX1" fmla="*/ 0 w 2772"/>
                    <a:gd name="connsiteY1" fmla="*/ 277 h 831"/>
                    <a:gd name="connsiteX2" fmla="*/ 0 w 2772"/>
                    <a:gd name="connsiteY2" fmla="*/ 277 h 831"/>
                    <a:gd name="connsiteX3" fmla="*/ 0 w 2772"/>
                    <a:gd name="connsiteY3" fmla="*/ 277 h 831"/>
                    <a:gd name="connsiteX4" fmla="*/ 0 w 2772"/>
                    <a:gd name="connsiteY4" fmla="*/ 277 h 831"/>
                    <a:gd name="connsiteX5" fmla="*/ 0 w 2772"/>
                    <a:gd name="connsiteY5" fmla="*/ 277 h 831"/>
                    <a:gd name="connsiteX6" fmla="*/ 0 w 2772"/>
                    <a:gd name="connsiteY6" fmla="*/ 277 h 831"/>
                    <a:gd name="connsiteX7" fmla="*/ 0 w 2772"/>
                    <a:gd name="connsiteY7" fmla="*/ 277 h 831"/>
                    <a:gd name="connsiteX8" fmla="*/ 0 w 2772"/>
                    <a:gd name="connsiteY8" fmla="*/ 277 h 831"/>
                    <a:gd name="connsiteX9" fmla="*/ 0 w 2772"/>
                    <a:gd name="connsiteY9" fmla="*/ 277 h 831"/>
                    <a:gd name="connsiteX10" fmla="*/ 0 w 2772"/>
                    <a:gd name="connsiteY10" fmla="*/ 277 h 831"/>
                    <a:gd name="connsiteX11" fmla="*/ 0 w 2772"/>
                    <a:gd name="connsiteY11" fmla="*/ 277 h 831"/>
                    <a:gd name="connsiteX12" fmla="*/ 0 w 2772"/>
                    <a:gd name="connsiteY12" fmla="*/ 277 h 831"/>
                    <a:gd name="connsiteX13" fmla="*/ 0 w 2772"/>
                    <a:gd name="connsiteY13" fmla="*/ 277 h 831"/>
                    <a:gd name="connsiteX14" fmla="*/ 0 w 2772"/>
                    <a:gd name="connsiteY14" fmla="*/ 277 h 831"/>
                    <a:gd name="connsiteX15" fmla="*/ 0 w 2772"/>
                    <a:gd name="connsiteY15" fmla="*/ 277 h 831"/>
                    <a:gd name="connsiteX16" fmla="*/ 0 w 2772"/>
                    <a:gd name="connsiteY16" fmla="*/ 277 h 831"/>
                    <a:gd name="connsiteX17" fmla="*/ 0 w 2772"/>
                    <a:gd name="connsiteY17" fmla="*/ 277 h 831"/>
                    <a:gd name="connsiteX18" fmla="*/ 0 w 2772"/>
                    <a:gd name="connsiteY18" fmla="*/ 277 h 831"/>
                    <a:gd name="connsiteX19" fmla="*/ 0 w 2772"/>
                    <a:gd name="connsiteY19" fmla="*/ 277 h 831"/>
                    <a:gd name="connsiteX20" fmla="*/ 0 w 2772"/>
                    <a:gd name="connsiteY20" fmla="*/ 277 h 831"/>
                    <a:gd name="connsiteX21" fmla="*/ 0 w 2772"/>
                    <a:gd name="connsiteY21" fmla="*/ 0 h 8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2772" h="831">
                      <a:moveTo>
                        <a:pt x="0" y="832"/>
                      </a:moveTo>
                      <a:cubicBezTo>
                        <a:pt x="0" y="832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494" name="Freeform 1493">
                  <a:extLst>
                    <a:ext uri="{FF2B5EF4-FFF2-40B4-BE49-F238E27FC236}">
                      <a16:creationId xmlns:a16="http://schemas.microsoft.com/office/drawing/2014/main" id="{C91C609F-7F0E-DFA3-BC3C-45AB5C0CCFF0}"/>
                    </a:ext>
                  </a:extLst>
                </p:cNvPr>
                <p:cNvSpPr/>
                <p:nvPr/>
              </p:nvSpPr>
              <p:spPr>
                <a:xfrm>
                  <a:off x="9408671" y="3891947"/>
                  <a:ext cx="277" cy="400"/>
                </a:xfrm>
                <a:custGeom>
                  <a:avLst/>
                  <a:gdLst>
                    <a:gd name="connsiteX0" fmla="*/ 0 w 277"/>
                    <a:gd name="connsiteY0" fmla="*/ 123 h 400"/>
                    <a:gd name="connsiteX1" fmla="*/ 0 w 277"/>
                    <a:gd name="connsiteY1" fmla="*/ 123 h 400"/>
                    <a:gd name="connsiteX2" fmla="*/ 0 w 277"/>
                    <a:gd name="connsiteY2" fmla="*/ 123 h 400"/>
                    <a:gd name="connsiteX3" fmla="*/ 0 w 277"/>
                    <a:gd name="connsiteY3" fmla="*/ 123 h 400"/>
                    <a:gd name="connsiteX4" fmla="*/ 278 w 277"/>
                    <a:gd name="connsiteY4" fmla="*/ 123 h 400"/>
                    <a:gd name="connsiteX5" fmla="*/ 278 w 277"/>
                    <a:gd name="connsiteY5" fmla="*/ 123 h 400"/>
                    <a:gd name="connsiteX6" fmla="*/ 278 w 277"/>
                    <a:gd name="connsiteY6" fmla="*/ 400 h 400"/>
                    <a:gd name="connsiteX7" fmla="*/ 278 w 277"/>
                    <a:gd name="connsiteY7" fmla="*/ 400 h 400"/>
                    <a:gd name="connsiteX8" fmla="*/ 278 w 277"/>
                    <a:gd name="connsiteY8" fmla="*/ 400 h 400"/>
                    <a:gd name="connsiteX9" fmla="*/ 278 w 277"/>
                    <a:gd name="connsiteY9" fmla="*/ 400 h 4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77" h="400">
                      <a:moveTo>
                        <a:pt x="0" y="123"/>
                      </a:moveTo>
                      <a:cubicBezTo>
                        <a:pt x="0" y="123"/>
                        <a:pt x="0" y="123"/>
                        <a:pt x="0" y="123"/>
                      </a:cubicBezTo>
                      <a:cubicBezTo>
                        <a:pt x="0" y="123"/>
                        <a:pt x="0" y="123"/>
                        <a:pt x="0" y="123"/>
                      </a:cubicBezTo>
                      <a:cubicBezTo>
                        <a:pt x="0" y="123"/>
                        <a:pt x="0" y="123"/>
                        <a:pt x="0" y="123"/>
                      </a:cubicBezTo>
                      <a:cubicBezTo>
                        <a:pt x="0" y="123"/>
                        <a:pt x="0" y="-154"/>
                        <a:pt x="278" y="123"/>
                      </a:cubicBezTo>
                      <a:cubicBezTo>
                        <a:pt x="278" y="123"/>
                        <a:pt x="278" y="123"/>
                        <a:pt x="278" y="123"/>
                      </a:cubicBezTo>
                      <a:cubicBezTo>
                        <a:pt x="278" y="123"/>
                        <a:pt x="278" y="400"/>
                        <a:pt x="278" y="400"/>
                      </a:cubicBezTo>
                      <a:cubicBezTo>
                        <a:pt x="278" y="400"/>
                        <a:pt x="278" y="400"/>
                        <a:pt x="278" y="400"/>
                      </a:cubicBezTo>
                      <a:cubicBezTo>
                        <a:pt x="278" y="400"/>
                        <a:pt x="278" y="400"/>
                        <a:pt x="278" y="400"/>
                      </a:cubicBezTo>
                      <a:cubicBezTo>
                        <a:pt x="278" y="400"/>
                        <a:pt x="278" y="400"/>
                        <a:pt x="278" y="40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495" name="Freeform 1494">
                  <a:extLst>
                    <a:ext uri="{FF2B5EF4-FFF2-40B4-BE49-F238E27FC236}">
                      <a16:creationId xmlns:a16="http://schemas.microsoft.com/office/drawing/2014/main" id="{B6B335BA-FA03-DCEC-63F2-A947C0493215}"/>
                    </a:ext>
                  </a:extLst>
                </p:cNvPr>
                <p:cNvSpPr/>
                <p:nvPr/>
              </p:nvSpPr>
              <p:spPr>
                <a:xfrm>
                  <a:off x="9409780" y="3924771"/>
                  <a:ext cx="2772" cy="2771"/>
                </a:xfrm>
                <a:custGeom>
                  <a:avLst/>
                  <a:gdLst>
                    <a:gd name="connsiteX0" fmla="*/ 0 w 2772"/>
                    <a:gd name="connsiteY0" fmla="*/ 0 h 2771"/>
                    <a:gd name="connsiteX1" fmla="*/ 0 w 2772"/>
                    <a:gd name="connsiteY1" fmla="*/ 0 h 2771"/>
                    <a:gd name="connsiteX2" fmla="*/ 0 w 2772"/>
                    <a:gd name="connsiteY2" fmla="*/ 0 h 2771"/>
                    <a:gd name="connsiteX3" fmla="*/ 0 w 2772"/>
                    <a:gd name="connsiteY3" fmla="*/ 0 h 2771"/>
                    <a:gd name="connsiteX4" fmla="*/ 0 w 2772"/>
                    <a:gd name="connsiteY4" fmla="*/ 0 h 2771"/>
                    <a:gd name="connsiteX5" fmla="*/ 0 w 2772"/>
                    <a:gd name="connsiteY5" fmla="*/ 0 h 2771"/>
                    <a:gd name="connsiteX6" fmla="*/ 0 w 2772"/>
                    <a:gd name="connsiteY6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772" h="277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496" name="Freeform 1495">
                  <a:extLst>
                    <a:ext uri="{FF2B5EF4-FFF2-40B4-BE49-F238E27FC236}">
                      <a16:creationId xmlns:a16="http://schemas.microsoft.com/office/drawing/2014/main" id="{6BF896AF-3046-90DB-9422-56F1CD4E0CCA}"/>
                    </a:ext>
                  </a:extLst>
                </p:cNvPr>
                <p:cNvSpPr/>
                <p:nvPr/>
              </p:nvSpPr>
              <p:spPr>
                <a:xfrm>
                  <a:off x="9409503" y="3927265"/>
                  <a:ext cx="2772" cy="831"/>
                </a:xfrm>
                <a:custGeom>
                  <a:avLst/>
                  <a:gdLst>
                    <a:gd name="connsiteX0" fmla="*/ 0 w 2772"/>
                    <a:gd name="connsiteY0" fmla="*/ 277 h 831"/>
                    <a:gd name="connsiteX1" fmla="*/ 0 w 2772"/>
                    <a:gd name="connsiteY1" fmla="*/ 277 h 831"/>
                    <a:gd name="connsiteX2" fmla="*/ 0 w 2772"/>
                    <a:gd name="connsiteY2" fmla="*/ 0 h 831"/>
                    <a:gd name="connsiteX3" fmla="*/ 0 w 2772"/>
                    <a:gd name="connsiteY3" fmla="*/ 0 h 831"/>
                    <a:gd name="connsiteX4" fmla="*/ 0 w 2772"/>
                    <a:gd name="connsiteY4" fmla="*/ 0 h 831"/>
                    <a:gd name="connsiteX5" fmla="*/ 0 w 2772"/>
                    <a:gd name="connsiteY5" fmla="*/ 0 h 831"/>
                    <a:gd name="connsiteX6" fmla="*/ 0 w 2772"/>
                    <a:gd name="connsiteY6" fmla="*/ 0 h 831"/>
                    <a:gd name="connsiteX7" fmla="*/ 0 w 2772"/>
                    <a:gd name="connsiteY7" fmla="*/ 0 h 831"/>
                    <a:gd name="connsiteX8" fmla="*/ 0 w 2772"/>
                    <a:gd name="connsiteY8" fmla="*/ 0 h 831"/>
                    <a:gd name="connsiteX9" fmla="*/ 0 w 2772"/>
                    <a:gd name="connsiteY9" fmla="*/ 831 h 831"/>
                    <a:gd name="connsiteX10" fmla="*/ 0 w 2772"/>
                    <a:gd name="connsiteY10" fmla="*/ 831 h 831"/>
                    <a:gd name="connsiteX11" fmla="*/ 0 w 2772"/>
                    <a:gd name="connsiteY11" fmla="*/ 831 h 831"/>
                    <a:gd name="connsiteX12" fmla="*/ 0 w 2772"/>
                    <a:gd name="connsiteY12" fmla="*/ 831 h 831"/>
                    <a:gd name="connsiteX13" fmla="*/ 0 w 2772"/>
                    <a:gd name="connsiteY13" fmla="*/ 831 h 831"/>
                    <a:gd name="connsiteX14" fmla="*/ 0 w 2772"/>
                    <a:gd name="connsiteY14" fmla="*/ 831 h 831"/>
                    <a:gd name="connsiteX15" fmla="*/ 0 w 2772"/>
                    <a:gd name="connsiteY15" fmla="*/ 831 h 831"/>
                    <a:gd name="connsiteX16" fmla="*/ 0 w 2772"/>
                    <a:gd name="connsiteY16" fmla="*/ 831 h 831"/>
                    <a:gd name="connsiteX17" fmla="*/ 0 w 2772"/>
                    <a:gd name="connsiteY17" fmla="*/ 831 h 831"/>
                    <a:gd name="connsiteX18" fmla="*/ 0 w 2772"/>
                    <a:gd name="connsiteY18" fmla="*/ 831 h 831"/>
                    <a:gd name="connsiteX19" fmla="*/ 0 w 2772"/>
                    <a:gd name="connsiteY19" fmla="*/ 831 h 831"/>
                    <a:gd name="connsiteX20" fmla="*/ 0 w 2772"/>
                    <a:gd name="connsiteY20" fmla="*/ 831 h 831"/>
                    <a:gd name="connsiteX21" fmla="*/ 0 w 2772"/>
                    <a:gd name="connsiteY21" fmla="*/ 831 h 831"/>
                    <a:gd name="connsiteX22" fmla="*/ 0 w 2772"/>
                    <a:gd name="connsiteY22" fmla="*/ 831 h 831"/>
                    <a:gd name="connsiteX23" fmla="*/ 0 w 2772"/>
                    <a:gd name="connsiteY23" fmla="*/ 277 h 831"/>
                    <a:gd name="connsiteX24" fmla="*/ 0 w 2772"/>
                    <a:gd name="connsiteY24" fmla="*/ 277 h 8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2772" h="831">
                      <a:moveTo>
                        <a:pt x="0" y="277"/>
                      </a:move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277"/>
                        <a:pt x="0" y="554"/>
                        <a:pt x="0" y="831"/>
                      </a:cubicBezTo>
                      <a:cubicBezTo>
                        <a:pt x="0" y="831"/>
                        <a:pt x="0" y="831"/>
                        <a:pt x="0" y="831"/>
                      </a:cubicBezTo>
                      <a:cubicBezTo>
                        <a:pt x="0" y="831"/>
                        <a:pt x="0" y="831"/>
                        <a:pt x="0" y="831"/>
                      </a:cubicBezTo>
                      <a:cubicBezTo>
                        <a:pt x="0" y="831"/>
                        <a:pt x="0" y="831"/>
                        <a:pt x="0" y="831"/>
                      </a:cubicBezTo>
                      <a:cubicBezTo>
                        <a:pt x="0" y="831"/>
                        <a:pt x="0" y="831"/>
                        <a:pt x="0" y="831"/>
                      </a:cubicBezTo>
                      <a:cubicBezTo>
                        <a:pt x="0" y="831"/>
                        <a:pt x="0" y="831"/>
                        <a:pt x="0" y="831"/>
                      </a:cubicBezTo>
                      <a:cubicBezTo>
                        <a:pt x="0" y="831"/>
                        <a:pt x="0" y="831"/>
                        <a:pt x="0" y="831"/>
                      </a:cubicBezTo>
                      <a:cubicBezTo>
                        <a:pt x="0" y="831"/>
                        <a:pt x="0" y="831"/>
                        <a:pt x="0" y="831"/>
                      </a:cubicBezTo>
                      <a:cubicBezTo>
                        <a:pt x="0" y="831"/>
                        <a:pt x="0" y="831"/>
                        <a:pt x="0" y="831"/>
                      </a:cubicBezTo>
                      <a:cubicBezTo>
                        <a:pt x="0" y="831"/>
                        <a:pt x="0" y="831"/>
                        <a:pt x="0" y="831"/>
                      </a:cubicBezTo>
                      <a:cubicBezTo>
                        <a:pt x="0" y="831"/>
                        <a:pt x="0" y="831"/>
                        <a:pt x="0" y="831"/>
                      </a:cubicBezTo>
                      <a:cubicBezTo>
                        <a:pt x="0" y="831"/>
                        <a:pt x="0" y="831"/>
                        <a:pt x="0" y="831"/>
                      </a:cubicBezTo>
                      <a:cubicBezTo>
                        <a:pt x="0" y="831"/>
                        <a:pt x="0" y="831"/>
                        <a:pt x="0" y="831"/>
                      </a:cubicBezTo>
                      <a:cubicBezTo>
                        <a:pt x="0" y="831"/>
                        <a:pt x="0" y="831"/>
                        <a:pt x="0" y="831"/>
                      </a:cubicBezTo>
                      <a:cubicBezTo>
                        <a:pt x="0" y="831"/>
                        <a:pt x="0" y="554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497" name="Freeform 1496">
                  <a:extLst>
                    <a:ext uri="{FF2B5EF4-FFF2-40B4-BE49-F238E27FC236}">
                      <a16:creationId xmlns:a16="http://schemas.microsoft.com/office/drawing/2014/main" id="{0AB7583B-ED1E-A0C5-7A12-29E245BE9752}"/>
                    </a:ext>
                  </a:extLst>
                </p:cNvPr>
                <p:cNvSpPr/>
                <p:nvPr/>
              </p:nvSpPr>
              <p:spPr>
                <a:xfrm>
                  <a:off x="9410057" y="3924217"/>
                  <a:ext cx="2772" cy="2771"/>
                </a:xfrm>
                <a:custGeom>
                  <a:avLst/>
                  <a:gdLst>
                    <a:gd name="connsiteX0" fmla="*/ 0 w 2772"/>
                    <a:gd name="connsiteY0" fmla="*/ 0 h 2771"/>
                    <a:gd name="connsiteX1" fmla="*/ 0 w 2772"/>
                    <a:gd name="connsiteY1" fmla="*/ 0 h 2771"/>
                    <a:gd name="connsiteX2" fmla="*/ 0 w 2772"/>
                    <a:gd name="connsiteY2" fmla="*/ 0 h 2771"/>
                    <a:gd name="connsiteX3" fmla="*/ 0 w 2772"/>
                    <a:gd name="connsiteY3" fmla="*/ 0 h 2771"/>
                    <a:gd name="connsiteX4" fmla="*/ 0 w 2772"/>
                    <a:gd name="connsiteY4" fmla="*/ 0 h 2771"/>
                    <a:gd name="connsiteX5" fmla="*/ 0 w 2772"/>
                    <a:gd name="connsiteY5" fmla="*/ 0 h 2771"/>
                    <a:gd name="connsiteX6" fmla="*/ 0 w 2772"/>
                    <a:gd name="connsiteY6" fmla="*/ 0 h 2771"/>
                    <a:gd name="connsiteX7" fmla="*/ 0 w 2772"/>
                    <a:gd name="connsiteY7" fmla="*/ 0 h 2771"/>
                    <a:gd name="connsiteX8" fmla="*/ 0 w 2772"/>
                    <a:gd name="connsiteY8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772" h="277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498" name="Freeform 1497">
                  <a:extLst>
                    <a:ext uri="{FF2B5EF4-FFF2-40B4-BE49-F238E27FC236}">
                      <a16:creationId xmlns:a16="http://schemas.microsoft.com/office/drawing/2014/main" id="{00D73B32-2BCC-AFCE-B5B2-DAF2FA90F1AA}"/>
                    </a:ext>
                  </a:extLst>
                </p:cNvPr>
                <p:cNvSpPr/>
                <p:nvPr/>
              </p:nvSpPr>
              <p:spPr>
                <a:xfrm>
                  <a:off x="9405899" y="3901493"/>
                  <a:ext cx="2772" cy="2771"/>
                </a:xfrm>
                <a:custGeom>
                  <a:avLst/>
                  <a:gdLst>
                    <a:gd name="connsiteX0" fmla="*/ 0 w 2772"/>
                    <a:gd name="connsiteY0" fmla="*/ 0 h 2771"/>
                    <a:gd name="connsiteX1" fmla="*/ 0 w 2772"/>
                    <a:gd name="connsiteY1" fmla="*/ 0 h 2771"/>
                    <a:gd name="connsiteX2" fmla="*/ 0 w 2772"/>
                    <a:gd name="connsiteY2" fmla="*/ 0 h 2771"/>
                    <a:gd name="connsiteX3" fmla="*/ 0 w 2772"/>
                    <a:gd name="connsiteY3" fmla="*/ 0 h 2771"/>
                    <a:gd name="connsiteX4" fmla="*/ 0 w 2772"/>
                    <a:gd name="connsiteY4" fmla="*/ 0 h 2771"/>
                    <a:gd name="connsiteX5" fmla="*/ 0 w 2772"/>
                    <a:gd name="connsiteY5" fmla="*/ 0 h 2771"/>
                    <a:gd name="connsiteX6" fmla="*/ 0 w 2772"/>
                    <a:gd name="connsiteY6" fmla="*/ 0 h 2771"/>
                    <a:gd name="connsiteX7" fmla="*/ 0 w 2772"/>
                    <a:gd name="connsiteY7" fmla="*/ 0 h 2771"/>
                    <a:gd name="connsiteX8" fmla="*/ 0 w 2772"/>
                    <a:gd name="connsiteY8" fmla="*/ 0 h 2771"/>
                    <a:gd name="connsiteX9" fmla="*/ 0 w 2772"/>
                    <a:gd name="connsiteY9" fmla="*/ 0 h 2771"/>
                    <a:gd name="connsiteX10" fmla="*/ 0 w 2772"/>
                    <a:gd name="connsiteY10" fmla="*/ 0 h 2771"/>
                    <a:gd name="connsiteX11" fmla="*/ 0 w 2772"/>
                    <a:gd name="connsiteY11" fmla="*/ 0 h 2771"/>
                    <a:gd name="connsiteX12" fmla="*/ 0 w 2772"/>
                    <a:gd name="connsiteY12" fmla="*/ 0 h 2771"/>
                    <a:gd name="connsiteX13" fmla="*/ 0 w 2772"/>
                    <a:gd name="connsiteY13" fmla="*/ 0 h 2771"/>
                    <a:gd name="connsiteX14" fmla="*/ 0 w 2772"/>
                    <a:gd name="connsiteY14" fmla="*/ 0 h 2771"/>
                    <a:gd name="connsiteX15" fmla="*/ 0 w 2772"/>
                    <a:gd name="connsiteY15" fmla="*/ 0 h 2771"/>
                    <a:gd name="connsiteX16" fmla="*/ 0 w 2772"/>
                    <a:gd name="connsiteY16" fmla="*/ 0 h 2771"/>
                    <a:gd name="connsiteX17" fmla="*/ 0 w 2772"/>
                    <a:gd name="connsiteY17" fmla="*/ 0 h 2771"/>
                    <a:gd name="connsiteX18" fmla="*/ 0 w 2772"/>
                    <a:gd name="connsiteY18" fmla="*/ 0 h 2771"/>
                    <a:gd name="connsiteX19" fmla="*/ 0 w 2772"/>
                    <a:gd name="connsiteY19" fmla="*/ 0 h 2771"/>
                    <a:gd name="connsiteX20" fmla="*/ 0 w 2772"/>
                    <a:gd name="connsiteY20" fmla="*/ 0 h 2771"/>
                    <a:gd name="connsiteX21" fmla="*/ 0 w 2772"/>
                    <a:gd name="connsiteY21" fmla="*/ 0 h 2771"/>
                    <a:gd name="connsiteX22" fmla="*/ 0 w 2772"/>
                    <a:gd name="connsiteY22" fmla="*/ 0 h 2771"/>
                    <a:gd name="connsiteX23" fmla="*/ 0 w 2772"/>
                    <a:gd name="connsiteY23" fmla="*/ 0 h 2771"/>
                    <a:gd name="connsiteX24" fmla="*/ 0 w 2772"/>
                    <a:gd name="connsiteY24" fmla="*/ 0 h 2771"/>
                    <a:gd name="connsiteX25" fmla="*/ 0 w 2772"/>
                    <a:gd name="connsiteY25" fmla="*/ 0 h 2771"/>
                    <a:gd name="connsiteX26" fmla="*/ 0 w 2772"/>
                    <a:gd name="connsiteY26" fmla="*/ 0 h 2771"/>
                    <a:gd name="connsiteX27" fmla="*/ 0 w 2772"/>
                    <a:gd name="connsiteY27" fmla="*/ 0 h 2771"/>
                    <a:gd name="connsiteX28" fmla="*/ 0 w 2772"/>
                    <a:gd name="connsiteY28" fmla="*/ 0 h 2771"/>
                    <a:gd name="connsiteX29" fmla="*/ 0 w 2772"/>
                    <a:gd name="connsiteY29" fmla="*/ 0 h 2771"/>
                    <a:gd name="connsiteX30" fmla="*/ 0 w 2772"/>
                    <a:gd name="connsiteY30" fmla="*/ 0 h 2771"/>
                    <a:gd name="connsiteX31" fmla="*/ 0 w 2772"/>
                    <a:gd name="connsiteY31" fmla="*/ 0 h 2771"/>
                    <a:gd name="connsiteX32" fmla="*/ 0 w 2772"/>
                    <a:gd name="connsiteY32" fmla="*/ 0 h 2771"/>
                    <a:gd name="connsiteX33" fmla="*/ 0 w 2772"/>
                    <a:gd name="connsiteY33" fmla="*/ 0 h 2771"/>
                    <a:gd name="connsiteX34" fmla="*/ 0 w 2772"/>
                    <a:gd name="connsiteY34" fmla="*/ 0 h 2771"/>
                    <a:gd name="connsiteX35" fmla="*/ 0 w 2772"/>
                    <a:gd name="connsiteY35" fmla="*/ 0 h 2771"/>
                    <a:gd name="connsiteX36" fmla="*/ 0 w 2772"/>
                    <a:gd name="connsiteY36" fmla="*/ 0 h 2771"/>
                    <a:gd name="connsiteX37" fmla="*/ 0 w 2772"/>
                    <a:gd name="connsiteY37" fmla="*/ 0 h 2771"/>
                    <a:gd name="connsiteX38" fmla="*/ 0 w 2772"/>
                    <a:gd name="connsiteY38" fmla="*/ 0 h 2771"/>
                    <a:gd name="connsiteX39" fmla="*/ 0 w 2772"/>
                    <a:gd name="connsiteY39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</a:cxnLst>
                  <a:rect l="l" t="t" r="r" b="b"/>
                  <a:pathLst>
                    <a:path w="2772" h="277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499" name="Freeform 1498">
                  <a:extLst>
                    <a:ext uri="{FF2B5EF4-FFF2-40B4-BE49-F238E27FC236}">
                      <a16:creationId xmlns:a16="http://schemas.microsoft.com/office/drawing/2014/main" id="{E7329E79-0CC0-9DFF-5C78-A80F06E3A0EC}"/>
                    </a:ext>
                  </a:extLst>
                </p:cNvPr>
                <p:cNvSpPr/>
                <p:nvPr/>
              </p:nvSpPr>
              <p:spPr>
                <a:xfrm>
                  <a:off x="9407008" y="3900384"/>
                  <a:ext cx="2772" cy="2771"/>
                </a:xfrm>
                <a:custGeom>
                  <a:avLst/>
                  <a:gdLst>
                    <a:gd name="connsiteX0" fmla="*/ 0 w 2772"/>
                    <a:gd name="connsiteY0" fmla="*/ 0 h 2771"/>
                    <a:gd name="connsiteX1" fmla="*/ 0 w 2772"/>
                    <a:gd name="connsiteY1" fmla="*/ 0 h 2771"/>
                    <a:gd name="connsiteX2" fmla="*/ 0 w 2772"/>
                    <a:gd name="connsiteY2" fmla="*/ 0 h 2771"/>
                    <a:gd name="connsiteX3" fmla="*/ 0 w 2772"/>
                    <a:gd name="connsiteY3" fmla="*/ 0 h 2771"/>
                    <a:gd name="connsiteX4" fmla="*/ 0 w 2772"/>
                    <a:gd name="connsiteY4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772" h="277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500" name="Freeform 1499">
                  <a:extLst>
                    <a:ext uri="{FF2B5EF4-FFF2-40B4-BE49-F238E27FC236}">
                      <a16:creationId xmlns:a16="http://schemas.microsoft.com/office/drawing/2014/main" id="{71BE7920-1014-E1C4-06A5-61A188F424BD}"/>
                    </a:ext>
                  </a:extLst>
                </p:cNvPr>
                <p:cNvSpPr/>
                <p:nvPr/>
              </p:nvSpPr>
              <p:spPr>
                <a:xfrm>
                  <a:off x="9406730" y="3897613"/>
                  <a:ext cx="277" cy="2771"/>
                </a:xfrm>
                <a:custGeom>
                  <a:avLst/>
                  <a:gdLst>
                    <a:gd name="connsiteX0" fmla="*/ 0 w 277"/>
                    <a:gd name="connsiteY0" fmla="*/ 1386 h 2771"/>
                    <a:gd name="connsiteX1" fmla="*/ 0 w 277"/>
                    <a:gd name="connsiteY1" fmla="*/ 1109 h 2771"/>
                    <a:gd name="connsiteX2" fmla="*/ 0 w 277"/>
                    <a:gd name="connsiteY2" fmla="*/ 1109 h 2771"/>
                    <a:gd name="connsiteX3" fmla="*/ 0 w 277"/>
                    <a:gd name="connsiteY3" fmla="*/ 1109 h 2771"/>
                    <a:gd name="connsiteX4" fmla="*/ 0 w 277"/>
                    <a:gd name="connsiteY4" fmla="*/ 1109 h 2771"/>
                    <a:gd name="connsiteX5" fmla="*/ 278 w 277"/>
                    <a:gd name="connsiteY5" fmla="*/ 554 h 2771"/>
                    <a:gd name="connsiteX6" fmla="*/ 278 w 277"/>
                    <a:gd name="connsiteY6" fmla="*/ 277 h 2771"/>
                    <a:gd name="connsiteX7" fmla="*/ 278 w 277"/>
                    <a:gd name="connsiteY7" fmla="*/ 277 h 2771"/>
                    <a:gd name="connsiteX8" fmla="*/ 278 w 277"/>
                    <a:gd name="connsiteY8" fmla="*/ 277 h 2771"/>
                    <a:gd name="connsiteX9" fmla="*/ 278 w 277"/>
                    <a:gd name="connsiteY9" fmla="*/ 277 h 2771"/>
                    <a:gd name="connsiteX10" fmla="*/ 278 w 277"/>
                    <a:gd name="connsiteY10" fmla="*/ 277 h 2771"/>
                    <a:gd name="connsiteX11" fmla="*/ 278 w 277"/>
                    <a:gd name="connsiteY11" fmla="*/ 277 h 2771"/>
                    <a:gd name="connsiteX12" fmla="*/ 278 w 277"/>
                    <a:gd name="connsiteY12" fmla="*/ 0 h 2771"/>
                    <a:gd name="connsiteX13" fmla="*/ 278 w 277"/>
                    <a:gd name="connsiteY13" fmla="*/ 0 h 2771"/>
                    <a:gd name="connsiteX14" fmla="*/ 278 w 277"/>
                    <a:gd name="connsiteY14" fmla="*/ 0 h 2771"/>
                    <a:gd name="connsiteX15" fmla="*/ 278 w 277"/>
                    <a:gd name="connsiteY15" fmla="*/ 0 h 2771"/>
                    <a:gd name="connsiteX16" fmla="*/ 278 w 277"/>
                    <a:gd name="connsiteY16" fmla="*/ 0 h 2771"/>
                    <a:gd name="connsiteX17" fmla="*/ 278 w 277"/>
                    <a:gd name="connsiteY17" fmla="*/ 832 h 2771"/>
                    <a:gd name="connsiteX18" fmla="*/ 278 w 277"/>
                    <a:gd name="connsiteY18" fmla="*/ 1386 h 2771"/>
                    <a:gd name="connsiteX19" fmla="*/ 278 w 277"/>
                    <a:gd name="connsiteY19" fmla="*/ 1386 h 2771"/>
                    <a:gd name="connsiteX20" fmla="*/ 278 w 277"/>
                    <a:gd name="connsiteY20" fmla="*/ 1386 h 2771"/>
                    <a:gd name="connsiteX21" fmla="*/ 278 w 277"/>
                    <a:gd name="connsiteY21" fmla="*/ 1386 h 2771"/>
                    <a:gd name="connsiteX22" fmla="*/ 278 w 277"/>
                    <a:gd name="connsiteY22" fmla="*/ 1386 h 2771"/>
                    <a:gd name="connsiteX23" fmla="*/ 278 w 277"/>
                    <a:gd name="connsiteY23" fmla="*/ 1386 h 2771"/>
                    <a:gd name="connsiteX24" fmla="*/ 278 w 277"/>
                    <a:gd name="connsiteY24" fmla="*/ 1663 h 2771"/>
                    <a:gd name="connsiteX25" fmla="*/ 0 w 277"/>
                    <a:gd name="connsiteY25" fmla="*/ 2217 h 2771"/>
                    <a:gd name="connsiteX26" fmla="*/ 0 w 277"/>
                    <a:gd name="connsiteY26" fmla="*/ 2771 h 2771"/>
                    <a:gd name="connsiteX27" fmla="*/ 0 w 277"/>
                    <a:gd name="connsiteY27" fmla="*/ 2771 h 2771"/>
                    <a:gd name="connsiteX28" fmla="*/ 0 w 277"/>
                    <a:gd name="connsiteY28" fmla="*/ 2771 h 2771"/>
                    <a:gd name="connsiteX29" fmla="*/ 0 w 277"/>
                    <a:gd name="connsiteY29" fmla="*/ 2771 h 2771"/>
                    <a:gd name="connsiteX30" fmla="*/ 0 w 277"/>
                    <a:gd name="connsiteY30" fmla="*/ 2771 h 2771"/>
                    <a:gd name="connsiteX31" fmla="*/ 0 w 277"/>
                    <a:gd name="connsiteY31" fmla="*/ 2771 h 2771"/>
                    <a:gd name="connsiteX32" fmla="*/ 0 w 277"/>
                    <a:gd name="connsiteY32" fmla="*/ 2771 h 2771"/>
                    <a:gd name="connsiteX33" fmla="*/ 0 w 277"/>
                    <a:gd name="connsiteY33" fmla="*/ 2771 h 2771"/>
                    <a:gd name="connsiteX34" fmla="*/ 0 w 277"/>
                    <a:gd name="connsiteY34" fmla="*/ 2494 h 2771"/>
                    <a:gd name="connsiteX35" fmla="*/ 0 w 277"/>
                    <a:gd name="connsiteY35" fmla="*/ 2494 h 2771"/>
                    <a:gd name="connsiteX36" fmla="*/ 0 w 277"/>
                    <a:gd name="connsiteY36" fmla="*/ 2494 h 2771"/>
                    <a:gd name="connsiteX37" fmla="*/ 0 w 277"/>
                    <a:gd name="connsiteY37" fmla="*/ 2494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277" h="2771">
                      <a:moveTo>
                        <a:pt x="0" y="1386"/>
                      </a:moveTo>
                      <a:cubicBezTo>
                        <a:pt x="0" y="1386"/>
                        <a:pt x="0" y="1386"/>
                        <a:pt x="0" y="1109"/>
                      </a:cubicBezTo>
                      <a:cubicBezTo>
                        <a:pt x="0" y="1109"/>
                        <a:pt x="0" y="1109"/>
                        <a:pt x="0" y="1109"/>
                      </a:cubicBezTo>
                      <a:cubicBezTo>
                        <a:pt x="0" y="1109"/>
                        <a:pt x="0" y="1109"/>
                        <a:pt x="0" y="1109"/>
                      </a:cubicBezTo>
                      <a:cubicBezTo>
                        <a:pt x="0" y="1109"/>
                        <a:pt x="0" y="1109"/>
                        <a:pt x="0" y="1109"/>
                      </a:cubicBezTo>
                      <a:cubicBezTo>
                        <a:pt x="0" y="1109"/>
                        <a:pt x="278" y="832"/>
                        <a:pt x="278" y="554"/>
                      </a:cubicBezTo>
                      <a:cubicBezTo>
                        <a:pt x="278" y="554"/>
                        <a:pt x="278" y="277"/>
                        <a:pt x="278" y="277"/>
                      </a:cubicBezTo>
                      <a:cubicBezTo>
                        <a:pt x="278" y="277"/>
                        <a:pt x="278" y="277"/>
                        <a:pt x="278" y="277"/>
                      </a:cubicBezTo>
                      <a:cubicBezTo>
                        <a:pt x="278" y="277"/>
                        <a:pt x="278" y="277"/>
                        <a:pt x="278" y="277"/>
                      </a:cubicBezTo>
                      <a:cubicBezTo>
                        <a:pt x="278" y="277"/>
                        <a:pt x="278" y="277"/>
                        <a:pt x="278" y="277"/>
                      </a:cubicBezTo>
                      <a:cubicBezTo>
                        <a:pt x="278" y="277"/>
                        <a:pt x="278" y="277"/>
                        <a:pt x="278" y="277"/>
                      </a:cubicBezTo>
                      <a:cubicBezTo>
                        <a:pt x="278" y="277"/>
                        <a:pt x="278" y="277"/>
                        <a:pt x="278" y="277"/>
                      </a:cubicBezTo>
                      <a:cubicBezTo>
                        <a:pt x="278" y="277"/>
                        <a:pt x="278" y="277"/>
                        <a:pt x="278" y="0"/>
                      </a:cubicBezTo>
                      <a:cubicBezTo>
                        <a:pt x="278" y="0"/>
                        <a:pt x="278" y="0"/>
                        <a:pt x="278" y="0"/>
                      </a:cubicBezTo>
                      <a:cubicBezTo>
                        <a:pt x="278" y="0"/>
                        <a:pt x="278" y="0"/>
                        <a:pt x="278" y="0"/>
                      </a:cubicBezTo>
                      <a:cubicBezTo>
                        <a:pt x="278" y="0"/>
                        <a:pt x="278" y="0"/>
                        <a:pt x="278" y="0"/>
                      </a:cubicBezTo>
                      <a:cubicBezTo>
                        <a:pt x="278" y="0"/>
                        <a:pt x="278" y="0"/>
                        <a:pt x="278" y="0"/>
                      </a:cubicBezTo>
                      <a:cubicBezTo>
                        <a:pt x="278" y="0"/>
                        <a:pt x="278" y="554"/>
                        <a:pt x="278" y="832"/>
                      </a:cubicBezTo>
                      <a:cubicBezTo>
                        <a:pt x="278" y="832"/>
                        <a:pt x="278" y="1109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663"/>
                      </a:cubicBezTo>
                      <a:cubicBezTo>
                        <a:pt x="278" y="1663"/>
                        <a:pt x="278" y="1940"/>
                        <a:pt x="0" y="2217"/>
                      </a:cubicBezTo>
                      <a:cubicBezTo>
                        <a:pt x="0" y="2217"/>
                        <a:pt x="0" y="2494"/>
                        <a:pt x="0" y="2771"/>
                      </a:cubicBezTo>
                      <a:cubicBezTo>
                        <a:pt x="0" y="2771"/>
                        <a:pt x="0" y="2771"/>
                        <a:pt x="0" y="2771"/>
                      </a:cubicBezTo>
                      <a:cubicBezTo>
                        <a:pt x="0" y="2771"/>
                        <a:pt x="0" y="2771"/>
                        <a:pt x="0" y="2771"/>
                      </a:cubicBezTo>
                      <a:cubicBezTo>
                        <a:pt x="0" y="2771"/>
                        <a:pt x="0" y="2771"/>
                        <a:pt x="0" y="2771"/>
                      </a:cubicBezTo>
                      <a:cubicBezTo>
                        <a:pt x="0" y="2771"/>
                        <a:pt x="0" y="2771"/>
                        <a:pt x="0" y="2771"/>
                      </a:cubicBezTo>
                      <a:cubicBezTo>
                        <a:pt x="0" y="2771"/>
                        <a:pt x="0" y="2771"/>
                        <a:pt x="0" y="2771"/>
                      </a:cubicBezTo>
                      <a:cubicBezTo>
                        <a:pt x="0" y="2771"/>
                        <a:pt x="0" y="2771"/>
                        <a:pt x="0" y="2771"/>
                      </a:cubicBezTo>
                      <a:cubicBezTo>
                        <a:pt x="0" y="2771"/>
                        <a:pt x="0" y="2771"/>
                        <a:pt x="0" y="2771"/>
                      </a:cubicBezTo>
                      <a:cubicBezTo>
                        <a:pt x="0" y="2771"/>
                        <a:pt x="0" y="2771"/>
                        <a:pt x="0" y="2494"/>
                      </a:cubicBezTo>
                      <a:cubicBezTo>
                        <a:pt x="0" y="2494"/>
                        <a:pt x="0" y="2494"/>
                        <a:pt x="0" y="2494"/>
                      </a:cubicBezTo>
                      <a:cubicBezTo>
                        <a:pt x="0" y="2494"/>
                        <a:pt x="0" y="2494"/>
                        <a:pt x="0" y="2494"/>
                      </a:cubicBezTo>
                      <a:cubicBezTo>
                        <a:pt x="0" y="2494"/>
                        <a:pt x="0" y="2494"/>
                        <a:pt x="0" y="2494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501" name="Freeform 1500">
                  <a:extLst>
                    <a:ext uri="{FF2B5EF4-FFF2-40B4-BE49-F238E27FC236}">
                      <a16:creationId xmlns:a16="http://schemas.microsoft.com/office/drawing/2014/main" id="{671C22A1-E527-7405-E64B-4F7EDA05E85C}"/>
                    </a:ext>
                  </a:extLst>
                </p:cNvPr>
                <p:cNvSpPr/>
                <p:nvPr/>
              </p:nvSpPr>
              <p:spPr>
                <a:xfrm>
                  <a:off x="9407840" y="3895950"/>
                  <a:ext cx="2772" cy="2771"/>
                </a:xfrm>
                <a:custGeom>
                  <a:avLst/>
                  <a:gdLst>
                    <a:gd name="connsiteX0" fmla="*/ 0 w 2772"/>
                    <a:gd name="connsiteY0" fmla="*/ 0 h 2771"/>
                    <a:gd name="connsiteX1" fmla="*/ 0 w 2772"/>
                    <a:gd name="connsiteY1" fmla="*/ 0 h 2771"/>
                    <a:gd name="connsiteX2" fmla="*/ 0 w 2772"/>
                    <a:gd name="connsiteY2" fmla="*/ 0 h 2771"/>
                    <a:gd name="connsiteX3" fmla="*/ 0 w 2772"/>
                    <a:gd name="connsiteY3" fmla="*/ 0 h 2771"/>
                    <a:gd name="connsiteX4" fmla="*/ 0 w 2772"/>
                    <a:gd name="connsiteY4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772" h="277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502" name="Freeform 1501">
                  <a:extLst>
                    <a:ext uri="{FF2B5EF4-FFF2-40B4-BE49-F238E27FC236}">
                      <a16:creationId xmlns:a16="http://schemas.microsoft.com/office/drawing/2014/main" id="{1F5DBDD6-5F20-F34A-E4D1-163E16D22D8D}"/>
                    </a:ext>
                  </a:extLst>
                </p:cNvPr>
                <p:cNvSpPr/>
                <p:nvPr/>
              </p:nvSpPr>
              <p:spPr>
                <a:xfrm>
                  <a:off x="9406730" y="3900107"/>
                  <a:ext cx="2772" cy="2771"/>
                </a:xfrm>
                <a:custGeom>
                  <a:avLst/>
                  <a:gdLst>
                    <a:gd name="connsiteX0" fmla="*/ 0 w 2772"/>
                    <a:gd name="connsiteY0" fmla="*/ 0 h 2771"/>
                    <a:gd name="connsiteX1" fmla="*/ 0 w 2772"/>
                    <a:gd name="connsiteY1" fmla="*/ 0 h 2771"/>
                    <a:gd name="connsiteX2" fmla="*/ 0 w 2772"/>
                    <a:gd name="connsiteY2" fmla="*/ 0 h 2771"/>
                    <a:gd name="connsiteX3" fmla="*/ 0 w 2772"/>
                    <a:gd name="connsiteY3" fmla="*/ 0 h 2771"/>
                    <a:gd name="connsiteX4" fmla="*/ 0 w 2772"/>
                    <a:gd name="connsiteY4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772" h="277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503" name="Freeform 1502">
                  <a:extLst>
                    <a:ext uri="{FF2B5EF4-FFF2-40B4-BE49-F238E27FC236}">
                      <a16:creationId xmlns:a16="http://schemas.microsoft.com/office/drawing/2014/main" id="{C04128C3-8A3A-5D89-A56A-D6E0EDAA0C55}"/>
                    </a:ext>
                  </a:extLst>
                </p:cNvPr>
                <p:cNvSpPr/>
                <p:nvPr/>
              </p:nvSpPr>
              <p:spPr>
                <a:xfrm>
                  <a:off x="9406730" y="3899830"/>
                  <a:ext cx="2772" cy="2771"/>
                </a:xfrm>
                <a:custGeom>
                  <a:avLst/>
                  <a:gdLst>
                    <a:gd name="connsiteX0" fmla="*/ 0 w 2772"/>
                    <a:gd name="connsiteY0" fmla="*/ 0 h 2771"/>
                    <a:gd name="connsiteX1" fmla="*/ 0 w 2772"/>
                    <a:gd name="connsiteY1" fmla="*/ 0 h 2771"/>
                    <a:gd name="connsiteX2" fmla="*/ 0 w 2772"/>
                    <a:gd name="connsiteY2" fmla="*/ 0 h 2771"/>
                    <a:gd name="connsiteX3" fmla="*/ 0 w 2772"/>
                    <a:gd name="connsiteY3" fmla="*/ 0 h 2771"/>
                    <a:gd name="connsiteX4" fmla="*/ 0 w 2772"/>
                    <a:gd name="connsiteY4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772" h="277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504" name="Freeform 1503">
                  <a:extLst>
                    <a:ext uri="{FF2B5EF4-FFF2-40B4-BE49-F238E27FC236}">
                      <a16:creationId xmlns:a16="http://schemas.microsoft.com/office/drawing/2014/main" id="{9186934B-F78E-023E-DB5B-09AE48DE7C89}"/>
                    </a:ext>
                  </a:extLst>
                </p:cNvPr>
                <p:cNvSpPr/>
                <p:nvPr/>
              </p:nvSpPr>
              <p:spPr>
                <a:xfrm>
                  <a:off x="9405622" y="3932530"/>
                  <a:ext cx="2772" cy="554"/>
                </a:xfrm>
                <a:custGeom>
                  <a:avLst/>
                  <a:gdLst>
                    <a:gd name="connsiteX0" fmla="*/ 0 w 2772"/>
                    <a:gd name="connsiteY0" fmla="*/ 0 h 554"/>
                    <a:gd name="connsiteX1" fmla="*/ 0 w 2772"/>
                    <a:gd name="connsiteY1" fmla="*/ 0 h 554"/>
                    <a:gd name="connsiteX2" fmla="*/ 0 w 2772"/>
                    <a:gd name="connsiteY2" fmla="*/ 0 h 554"/>
                    <a:gd name="connsiteX3" fmla="*/ 0 w 2772"/>
                    <a:gd name="connsiteY3" fmla="*/ 0 h 554"/>
                    <a:gd name="connsiteX4" fmla="*/ 0 w 2772"/>
                    <a:gd name="connsiteY4" fmla="*/ 0 h 554"/>
                    <a:gd name="connsiteX5" fmla="*/ 0 w 2772"/>
                    <a:gd name="connsiteY5" fmla="*/ 0 h 554"/>
                    <a:gd name="connsiteX6" fmla="*/ 0 w 2772"/>
                    <a:gd name="connsiteY6" fmla="*/ 0 h 554"/>
                    <a:gd name="connsiteX7" fmla="*/ 0 w 2772"/>
                    <a:gd name="connsiteY7" fmla="*/ 0 h 554"/>
                    <a:gd name="connsiteX8" fmla="*/ 0 w 2772"/>
                    <a:gd name="connsiteY8" fmla="*/ 0 h 554"/>
                    <a:gd name="connsiteX9" fmla="*/ 0 w 2772"/>
                    <a:gd name="connsiteY9" fmla="*/ 0 h 554"/>
                    <a:gd name="connsiteX10" fmla="*/ 0 w 2772"/>
                    <a:gd name="connsiteY10" fmla="*/ 0 h 554"/>
                    <a:gd name="connsiteX11" fmla="*/ 0 w 2772"/>
                    <a:gd name="connsiteY11" fmla="*/ 0 h 554"/>
                    <a:gd name="connsiteX12" fmla="*/ 0 w 2772"/>
                    <a:gd name="connsiteY12" fmla="*/ 554 h 554"/>
                    <a:gd name="connsiteX13" fmla="*/ 0 w 2772"/>
                    <a:gd name="connsiteY13" fmla="*/ 554 h 554"/>
                    <a:gd name="connsiteX14" fmla="*/ 0 w 2772"/>
                    <a:gd name="connsiteY14" fmla="*/ 554 h 554"/>
                    <a:gd name="connsiteX15" fmla="*/ 0 w 2772"/>
                    <a:gd name="connsiteY15" fmla="*/ 554 h 554"/>
                    <a:gd name="connsiteX16" fmla="*/ 0 w 2772"/>
                    <a:gd name="connsiteY16" fmla="*/ 554 h 554"/>
                    <a:gd name="connsiteX17" fmla="*/ 0 w 2772"/>
                    <a:gd name="connsiteY17" fmla="*/ 554 h 554"/>
                    <a:gd name="connsiteX18" fmla="*/ 0 w 2772"/>
                    <a:gd name="connsiteY18" fmla="*/ 554 h 554"/>
                    <a:gd name="connsiteX19" fmla="*/ 0 w 2772"/>
                    <a:gd name="connsiteY19" fmla="*/ 554 h 554"/>
                    <a:gd name="connsiteX20" fmla="*/ 0 w 2772"/>
                    <a:gd name="connsiteY20" fmla="*/ 554 h 554"/>
                    <a:gd name="connsiteX21" fmla="*/ 0 w 2772"/>
                    <a:gd name="connsiteY21" fmla="*/ 554 h 554"/>
                    <a:gd name="connsiteX22" fmla="*/ 0 w 2772"/>
                    <a:gd name="connsiteY22" fmla="*/ 554 h 554"/>
                    <a:gd name="connsiteX23" fmla="*/ 0 w 2772"/>
                    <a:gd name="connsiteY23" fmla="*/ 554 h 554"/>
                    <a:gd name="connsiteX24" fmla="*/ 0 w 2772"/>
                    <a:gd name="connsiteY24" fmla="*/ 554 h 554"/>
                    <a:gd name="connsiteX25" fmla="*/ 0 w 2772"/>
                    <a:gd name="connsiteY25" fmla="*/ 554 h 554"/>
                    <a:gd name="connsiteX26" fmla="*/ 0 w 2772"/>
                    <a:gd name="connsiteY26" fmla="*/ 554 h 554"/>
                    <a:gd name="connsiteX27" fmla="*/ 0 w 2772"/>
                    <a:gd name="connsiteY27" fmla="*/ 554 h 554"/>
                    <a:gd name="connsiteX28" fmla="*/ 0 w 2772"/>
                    <a:gd name="connsiteY28" fmla="*/ 554 h 554"/>
                    <a:gd name="connsiteX29" fmla="*/ 0 w 2772"/>
                    <a:gd name="connsiteY29" fmla="*/ 0 h 5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</a:cxnLst>
                  <a:rect l="l" t="t" r="r" b="b"/>
                  <a:pathLst>
                    <a:path w="2772" h="554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277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277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505" name="Freeform 1504">
                  <a:extLst>
                    <a:ext uri="{FF2B5EF4-FFF2-40B4-BE49-F238E27FC236}">
                      <a16:creationId xmlns:a16="http://schemas.microsoft.com/office/drawing/2014/main" id="{F2E41D84-13AB-36B4-5D8F-46289E2B4DE8}"/>
                    </a:ext>
                  </a:extLst>
                </p:cNvPr>
                <p:cNvSpPr/>
                <p:nvPr/>
              </p:nvSpPr>
              <p:spPr>
                <a:xfrm>
                  <a:off x="9407008" y="3900661"/>
                  <a:ext cx="2772" cy="277"/>
                </a:xfrm>
                <a:custGeom>
                  <a:avLst/>
                  <a:gdLst>
                    <a:gd name="connsiteX0" fmla="*/ 0 w 2772"/>
                    <a:gd name="connsiteY0" fmla="*/ 0 h 277"/>
                    <a:gd name="connsiteX1" fmla="*/ 0 w 2772"/>
                    <a:gd name="connsiteY1" fmla="*/ 0 h 277"/>
                    <a:gd name="connsiteX2" fmla="*/ 0 w 2772"/>
                    <a:gd name="connsiteY2" fmla="*/ 0 h 277"/>
                    <a:gd name="connsiteX3" fmla="*/ 0 w 2772"/>
                    <a:gd name="connsiteY3" fmla="*/ 0 h 277"/>
                    <a:gd name="connsiteX4" fmla="*/ 0 w 2772"/>
                    <a:gd name="connsiteY4" fmla="*/ 0 h 277"/>
                    <a:gd name="connsiteX5" fmla="*/ 0 w 2772"/>
                    <a:gd name="connsiteY5" fmla="*/ 0 h 277"/>
                    <a:gd name="connsiteX6" fmla="*/ 0 w 2772"/>
                    <a:gd name="connsiteY6" fmla="*/ 0 h 277"/>
                    <a:gd name="connsiteX7" fmla="*/ 0 w 2772"/>
                    <a:gd name="connsiteY7" fmla="*/ 277 h 277"/>
                    <a:gd name="connsiteX8" fmla="*/ 0 w 2772"/>
                    <a:gd name="connsiteY8" fmla="*/ 277 h 277"/>
                    <a:gd name="connsiteX9" fmla="*/ 0 w 2772"/>
                    <a:gd name="connsiteY9" fmla="*/ 277 h 277"/>
                    <a:gd name="connsiteX10" fmla="*/ 0 w 2772"/>
                    <a:gd name="connsiteY10" fmla="*/ 277 h 277"/>
                    <a:gd name="connsiteX11" fmla="*/ 0 w 2772"/>
                    <a:gd name="connsiteY11" fmla="*/ 277 h 2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772" h="277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sp>
            <p:nvSpPr>
              <p:cNvPr id="268" name="Freeform 267">
                <a:extLst>
                  <a:ext uri="{FF2B5EF4-FFF2-40B4-BE49-F238E27FC236}">
                    <a16:creationId xmlns:a16="http://schemas.microsoft.com/office/drawing/2014/main" id="{A10A370D-564C-3E5C-0AC4-D5BE0ACB4043}"/>
                  </a:ext>
                </a:extLst>
              </p:cNvPr>
              <p:cNvSpPr/>
              <p:nvPr/>
            </p:nvSpPr>
            <p:spPr>
              <a:xfrm>
                <a:off x="9631115" y="4128466"/>
                <a:ext cx="8040" cy="8590"/>
              </a:xfrm>
              <a:custGeom>
                <a:avLst/>
                <a:gdLst>
                  <a:gd name="connsiteX0" fmla="*/ 8040 w 8040"/>
                  <a:gd name="connsiteY0" fmla="*/ 3325 h 8590"/>
                  <a:gd name="connsiteX1" fmla="*/ 8040 w 8040"/>
                  <a:gd name="connsiteY1" fmla="*/ 3325 h 8590"/>
                  <a:gd name="connsiteX2" fmla="*/ 8040 w 8040"/>
                  <a:gd name="connsiteY2" fmla="*/ 3325 h 8590"/>
                  <a:gd name="connsiteX3" fmla="*/ 8040 w 8040"/>
                  <a:gd name="connsiteY3" fmla="*/ 3325 h 8590"/>
                  <a:gd name="connsiteX4" fmla="*/ 8040 w 8040"/>
                  <a:gd name="connsiteY4" fmla="*/ 3325 h 8590"/>
                  <a:gd name="connsiteX5" fmla="*/ 8040 w 8040"/>
                  <a:gd name="connsiteY5" fmla="*/ 3880 h 8590"/>
                  <a:gd name="connsiteX6" fmla="*/ 7485 w 8040"/>
                  <a:gd name="connsiteY6" fmla="*/ 3880 h 8590"/>
                  <a:gd name="connsiteX7" fmla="*/ 7485 w 8040"/>
                  <a:gd name="connsiteY7" fmla="*/ 3880 h 8590"/>
                  <a:gd name="connsiteX8" fmla="*/ 7485 w 8040"/>
                  <a:gd name="connsiteY8" fmla="*/ 3880 h 8590"/>
                  <a:gd name="connsiteX9" fmla="*/ 7485 w 8040"/>
                  <a:gd name="connsiteY9" fmla="*/ 4434 h 8590"/>
                  <a:gd name="connsiteX10" fmla="*/ 7485 w 8040"/>
                  <a:gd name="connsiteY10" fmla="*/ 4434 h 8590"/>
                  <a:gd name="connsiteX11" fmla="*/ 7485 w 8040"/>
                  <a:gd name="connsiteY11" fmla="*/ 4434 h 8590"/>
                  <a:gd name="connsiteX12" fmla="*/ 7208 w 8040"/>
                  <a:gd name="connsiteY12" fmla="*/ 5542 h 8590"/>
                  <a:gd name="connsiteX13" fmla="*/ 7208 w 8040"/>
                  <a:gd name="connsiteY13" fmla="*/ 5542 h 8590"/>
                  <a:gd name="connsiteX14" fmla="*/ 7208 w 8040"/>
                  <a:gd name="connsiteY14" fmla="*/ 5819 h 8590"/>
                  <a:gd name="connsiteX15" fmla="*/ 7208 w 8040"/>
                  <a:gd name="connsiteY15" fmla="*/ 6651 h 8590"/>
                  <a:gd name="connsiteX16" fmla="*/ 7208 w 8040"/>
                  <a:gd name="connsiteY16" fmla="*/ 6651 h 8590"/>
                  <a:gd name="connsiteX17" fmla="*/ 7208 w 8040"/>
                  <a:gd name="connsiteY17" fmla="*/ 6651 h 8590"/>
                  <a:gd name="connsiteX18" fmla="*/ 7208 w 8040"/>
                  <a:gd name="connsiteY18" fmla="*/ 6928 h 8590"/>
                  <a:gd name="connsiteX19" fmla="*/ 6931 w 8040"/>
                  <a:gd name="connsiteY19" fmla="*/ 6928 h 8590"/>
                  <a:gd name="connsiteX20" fmla="*/ 6654 w 8040"/>
                  <a:gd name="connsiteY20" fmla="*/ 7482 h 8590"/>
                  <a:gd name="connsiteX21" fmla="*/ 6654 w 8040"/>
                  <a:gd name="connsiteY21" fmla="*/ 7482 h 8590"/>
                  <a:gd name="connsiteX22" fmla="*/ 6654 w 8040"/>
                  <a:gd name="connsiteY22" fmla="*/ 7482 h 8590"/>
                  <a:gd name="connsiteX23" fmla="*/ 5268 w 8040"/>
                  <a:gd name="connsiteY23" fmla="*/ 8314 h 8590"/>
                  <a:gd name="connsiteX24" fmla="*/ 4713 w 8040"/>
                  <a:gd name="connsiteY24" fmla="*/ 8314 h 8590"/>
                  <a:gd name="connsiteX25" fmla="*/ 4159 w 8040"/>
                  <a:gd name="connsiteY25" fmla="*/ 8591 h 8590"/>
                  <a:gd name="connsiteX26" fmla="*/ 4159 w 8040"/>
                  <a:gd name="connsiteY26" fmla="*/ 8591 h 8590"/>
                  <a:gd name="connsiteX27" fmla="*/ 3050 w 8040"/>
                  <a:gd name="connsiteY27" fmla="*/ 8591 h 8590"/>
                  <a:gd name="connsiteX28" fmla="*/ 3050 w 8040"/>
                  <a:gd name="connsiteY28" fmla="*/ 8591 h 8590"/>
                  <a:gd name="connsiteX29" fmla="*/ 1941 w 8040"/>
                  <a:gd name="connsiteY29" fmla="*/ 8314 h 8590"/>
                  <a:gd name="connsiteX30" fmla="*/ 1664 w 8040"/>
                  <a:gd name="connsiteY30" fmla="*/ 8314 h 8590"/>
                  <a:gd name="connsiteX31" fmla="*/ 1664 w 8040"/>
                  <a:gd name="connsiteY31" fmla="*/ 8314 h 8590"/>
                  <a:gd name="connsiteX32" fmla="*/ 1386 w 8040"/>
                  <a:gd name="connsiteY32" fmla="*/ 8314 h 8590"/>
                  <a:gd name="connsiteX33" fmla="*/ 554 w 8040"/>
                  <a:gd name="connsiteY33" fmla="*/ 7760 h 8590"/>
                  <a:gd name="connsiteX34" fmla="*/ 554 w 8040"/>
                  <a:gd name="connsiteY34" fmla="*/ 7760 h 8590"/>
                  <a:gd name="connsiteX35" fmla="*/ 0 w 8040"/>
                  <a:gd name="connsiteY35" fmla="*/ 7205 h 8590"/>
                  <a:gd name="connsiteX36" fmla="*/ 0 w 8040"/>
                  <a:gd name="connsiteY36" fmla="*/ 7205 h 8590"/>
                  <a:gd name="connsiteX37" fmla="*/ 0 w 8040"/>
                  <a:gd name="connsiteY37" fmla="*/ 7205 h 8590"/>
                  <a:gd name="connsiteX38" fmla="*/ 0 w 8040"/>
                  <a:gd name="connsiteY38" fmla="*/ 7205 h 8590"/>
                  <a:gd name="connsiteX39" fmla="*/ 0 w 8040"/>
                  <a:gd name="connsiteY39" fmla="*/ 7205 h 8590"/>
                  <a:gd name="connsiteX40" fmla="*/ 0 w 8040"/>
                  <a:gd name="connsiteY40" fmla="*/ 7205 h 8590"/>
                  <a:gd name="connsiteX41" fmla="*/ 0 w 8040"/>
                  <a:gd name="connsiteY41" fmla="*/ 6651 h 8590"/>
                  <a:gd name="connsiteX42" fmla="*/ 0 w 8040"/>
                  <a:gd name="connsiteY42" fmla="*/ 5542 h 8590"/>
                  <a:gd name="connsiteX43" fmla="*/ 0 w 8040"/>
                  <a:gd name="connsiteY43" fmla="*/ 4711 h 8590"/>
                  <a:gd name="connsiteX44" fmla="*/ 554 w 8040"/>
                  <a:gd name="connsiteY44" fmla="*/ 4434 h 8590"/>
                  <a:gd name="connsiteX45" fmla="*/ 554 w 8040"/>
                  <a:gd name="connsiteY45" fmla="*/ 4434 h 8590"/>
                  <a:gd name="connsiteX46" fmla="*/ 1386 w 8040"/>
                  <a:gd name="connsiteY46" fmla="*/ 3325 h 8590"/>
                  <a:gd name="connsiteX47" fmla="*/ 1941 w 8040"/>
                  <a:gd name="connsiteY47" fmla="*/ 2771 h 8590"/>
                  <a:gd name="connsiteX48" fmla="*/ 1941 w 8040"/>
                  <a:gd name="connsiteY48" fmla="*/ 2771 h 8590"/>
                  <a:gd name="connsiteX49" fmla="*/ 2496 w 8040"/>
                  <a:gd name="connsiteY49" fmla="*/ 2217 h 8590"/>
                  <a:gd name="connsiteX50" fmla="*/ 2496 w 8040"/>
                  <a:gd name="connsiteY50" fmla="*/ 2217 h 8590"/>
                  <a:gd name="connsiteX51" fmla="*/ 2772 w 8040"/>
                  <a:gd name="connsiteY51" fmla="*/ 1940 h 8590"/>
                  <a:gd name="connsiteX52" fmla="*/ 2772 w 8040"/>
                  <a:gd name="connsiteY52" fmla="*/ 1940 h 8590"/>
                  <a:gd name="connsiteX53" fmla="*/ 2772 w 8040"/>
                  <a:gd name="connsiteY53" fmla="*/ 1386 h 8590"/>
                  <a:gd name="connsiteX54" fmla="*/ 3327 w 8040"/>
                  <a:gd name="connsiteY54" fmla="*/ 554 h 8590"/>
                  <a:gd name="connsiteX55" fmla="*/ 3327 w 8040"/>
                  <a:gd name="connsiteY55" fmla="*/ 554 h 8590"/>
                  <a:gd name="connsiteX56" fmla="*/ 3604 w 8040"/>
                  <a:gd name="connsiteY56" fmla="*/ 0 h 8590"/>
                  <a:gd name="connsiteX57" fmla="*/ 4159 w 8040"/>
                  <a:gd name="connsiteY57" fmla="*/ 0 h 8590"/>
                  <a:gd name="connsiteX58" fmla="*/ 4990 w 8040"/>
                  <a:gd name="connsiteY58" fmla="*/ 0 h 8590"/>
                  <a:gd name="connsiteX59" fmla="*/ 4990 w 8040"/>
                  <a:gd name="connsiteY59" fmla="*/ 0 h 8590"/>
                  <a:gd name="connsiteX60" fmla="*/ 6099 w 8040"/>
                  <a:gd name="connsiteY60" fmla="*/ 0 h 8590"/>
                  <a:gd name="connsiteX61" fmla="*/ 6654 w 8040"/>
                  <a:gd name="connsiteY61" fmla="*/ 0 h 8590"/>
                  <a:gd name="connsiteX62" fmla="*/ 6654 w 8040"/>
                  <a:gd name="connsiteY62" fmla="*/ 0 h 8590"/>
                  <a:gd name="connsiteX63" fmla="*/ 6654 w 8040"/>
                  <a:gd name="connsiteY63" fmla="*/ 0 h 8590"/>
                  <a:gd name="connsiteX64" fmla="*/ 6931 w 8040"/>
                  <a:gd name="connsiteY64" fmla="*/ 0 h 8590"/>
                  <a:gd name="connsiteX65" fmla="*/ 6931 w 8040"/>
                  <a:gd name="connsiteY65" fmla="*/ 0 h 8590"/>
                  <a:gd name="connsiteX66" fmla="*/ 7208 w 8040"/>
                  <a:gd name="connsiteY66" fmla="*/ 0 h 8590"/>
                  <a:gd name="connsiteX67" fmla="*/ 7763 w 8040"/>
                  <a:gd name="connsiteY67" fmla="*/ 832 h 8590"/>
                  <a:gd name="connsiteX68" fmla="*/ 7763 w 8040"/>
                  <a:gd name="connsiteY68" fmla="*/ 832 h 8590"/>
                  <a:gd name="connsiteX69" fmla="*/ 7763 w 8040"/>
                  <a:gd name="connsiteY69" fmla="*/ 1386 h 8590"/>
                  <a:gd name="connsiteX70" fmla="*/ 7763 w 8040"/>
                  <a:gd name="connsiteY70" fmla="*/ 1386 h 8590"/>
                  <a:gd name="connsiteX71" fmla="*/ 7763 w 8040"/>
                  <a:gd name="connsiteY71" fmla="*/ 1386 h 8590"/>
                  <a:gd name="connsiteX72" fmla="*/ 7763 w 8040"/>
                  <a:gd name="connsiteY72" fmla="*/ 1663 h 8590"/>
                  <a:gd name="connsiteX73" fmla="*/ 7763 w 8040"/>
                  <a:gd name="connsiteY73" fmla="*/ 1663 h 8590"/>
                  <a:gd name="connsiteX74" fmla="*/ 7763 w 8040"/>
                  <a:gd name="connsiteY74" fmla="*/ 2217 h 85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</a:cxnLst>
                <a:rect l="l" t="t" r="r" b="b"/>
                <a:pathLst>
                  <a:path w="8040" h="8590">
                    <a:moveTo>
                      <a:pt x="8040" y="3325"/>
                    </a:moveTo>
                    <a:lnTo>
                      <a:pt x="8040" y="3325"/>
                    </a:lnTo>
                    <a:cubicBezTo>
                      <a:pt x="8040" y="3325"/>
                      <a:pt x="8040" y="3325"/>
                      <a:pt x="8040" y="3325"/>
                    </a:cubicBezTo>
                    <a:lnTo>
                      <a:pt x="8040" y="3325"/>
                    </a:lnTo>
                    <a:cubicBezTo>
                      <a:pt x="8040" y="3325"/>
                      <a:pt x="8040" y="3325"/>
                      <a:pt x="8040" y="3325"/>
                    </a:cubicBezTo>
                    <a:lnTo>
                      <a:pt x="8040" y="3880"/>
                    </a:lnTo>
                    <a:cubicBezTo>
                      <a:pt x="7763" y="3880"/>
                      <a:pt x="7485" y="3880"/>
                      <a:pt x="7485" y="3880"/>
                    </a:cubicBezTo>
                    <a:lnTo>
                      <a:pt x="7485" y="3880"/>
                    </a:lnTo>
                    <a:cubicBezTo>
                      <a:pt x="7485" y="3880"/>
                      <a:pt x="7485" y="3880"/>
                      <a:pt x="7485" y="3880"/>
                    </a:cubicBezTo>
                    <a:lnTo>
                      <a:pt x="7485" y="4434"/>
                    </a:lnTo>
                    <a:cubicBezTo>
                      <a:pt x="7485" y="4434"/>
                      <a:pt x="7485" y="4434"/>
                      <a:pt x="7485" y="4434"/>
                    </a:cubicBezTo>
                    <a:cubicBezTo>
                      <a:pt x="7485" y="4434"/>
                      <a:pt x="7485" y="4434"/>
                      <a:pt x="7485" y="4434"/>
                    </a:cubicBezTo>
                    <a:cubicBezTo>
                      <a:pt x="7485" y="4434"/>
                      <a:pt x="7208" y="5542"/>
                      <a:pt x="7208" y="5542"/>
                    </a:cubicBezTo>
                    <a:lnTo>
                      <a:pt x="7208" y="5542"/>
                    </a:lnTo>
                    <a:cubicBezTo>
                      <a:pt x="7208" y="5542"/>
                      <a:pt x="7208" y="5819"/>
                      <a:pt x="7208" y="5819"/>
                    </a:cubicBezTo>
                    <a:cubicBezTo>
                      <a:pt x="7208" y="5819"/>
                      <a:pt x="7208" y="6651"/>
                      <a:pt x="7208" y="6651"/>
                    </a:cubicBezTo>
                    <a:cubicBezTo>
                      <a:pt x="7208" y="6651"/>
                      <a:pt x="7208" y="6651"/>
                      <a:pt x="7208" y="6651"/>
                    </a:cubicBezTo>
                    <a:lnTo>
                      <a:pt x="7208" y="6651"/>
                    </a:lnTo>
                    <a:cubicBezTo>
                      <a:pt x="7208" y="6651"/>
                      <a:pt x="7208" y="6928"/>
                      <a:pt x="7208" y="6928"/>
                    </a:cubicBezTo>
                    <a:lnTo>
                      <a:pt x="6931" y="6928"/>
                    </a:lnTo>
                    <a:cubicBezTo>
                      <a:pt x="6931" y="7205"/>
                      <a:pt x="6654" y="7482"/>
                      <a:pt x="6654" y="7482"/>
                    </a:cubicBezTo>
                    <a:cubicBezTo>
                      <a:pt x="6654" y="7482"/>
                      <a:pt x="6654" y="7482"/>
                      <a:pt x="6654" y="7482"/>
                    </a:cubicBezTo>
                    <a:lnTo>
                      <a:pt x="6654" y="7482"/>
                    </a:lnTo>
                    <a:cubicBezTo>
                      <a:pt x="6654" y="7482"/>
                      <a:pt x="5268" y="8314"/>
                      <a:pt x="5268" y="8314"/>
                    </a:cubicBezTo>
                    <a:lnTo>
                      <a:pt x="4713" y="8314"/>
                    </a:lnTo>
                    <a:cubicBezTo>
                      <a:pt x="4713" y="8314"/>
                      <a:pt x="4159" y="8591"/>
                      <a:pt x="4159" y="8591"/>
                    </a:cubicBezTo>
                    <a:lnTo>
                      <a:pt x="4159" y="8591"/>
                    </a:lnTo>
                    <a:cubicBezTo>
                      <a:pt x="4159" y="8591"/>
                      <a:pt x="3050" y="8591"/>
                      <a:pt x="3050" y="8591"/>
                    </a:cubicBezTo>
                    <a:lnTo>
                      <a:pt x="3050" y="8591"/>
                    </a:lnTo>
                    <a:cubicBezTo>
                      <a:pt x="3050" y="8591"/>
                      <a:pt x="1941" y="8314"/>
                      <a:pt x="1941" y="8314"/>
                    </a:cubicBezTo>
                    <a:cubicBezTo>
                      <a:pt x="1941" y="8314"/>
                      <a:pt x="1664" y="8314"/>
                      <a:pt x="1664" y="8314"/>
                    </a:cubicBezTo>
                    <a:cubicBezTo>
                      <a:pt x="1664" y="8314"/>
                      <a:pt x="1664" y="8314"/>
                      <a:pt x="1664" y="8314"/>
                    </a:cubicBezTo>
                    <a:cubicBezTo>
                      <a:pt x="1664" y="8314"/>
                      <a:pt x="1386" y="8314"/>
                      <a:pt x="1386" y="8314"/>
                    </a:cubicBezTo>
                    <a:cubicBezTo>
                      <a:pt x="1386" y="8314"/>
                      <a:pt x="554" y="7760"/>
                      <a:pt x="554" y="7760"/>
                    </a:cubicBezTo>
                    <a:lnTo>
                      <a:pt x="554" y="7760"/>
                    </a:lnTo>
                    <a:cubicBezTo>
                      <a:pt x="554" y="7760"/>
                      <a:pt x="0" y="7205"/>
                      <a:pt x="0" y="7205"/>
                    </a:cubicBezTo>
                    <a:cubicBezTo>
                      <a:pt x="0" y="7205"/>
                      <a:pt x="0" y="7205"/>
                      <a:pt x="0" y="7205"/>
                    </a:cubicBezTo>
                    <a:cubicBezTo>
                      <a:pt x="0" y="7205"/>
                      <a:pt x="0" y="7205"/>
                      <a:pt x="0" y="7205"/>
                    </a:cubicBezTo>
                    <a:lnTo>
                      <a:pt x="0" y="7205"/>
                    </a:lnTo>
                    <a:cubicBezTo>
                      <a:pt x="0" y="7205"/>
                      <a:pt x="0" y="7205"/>
                      <a:pt x="0" y="7205"/>
                    </a:cubicBezTo>
                    <a:cubicBezTo>
                      <a:pt x="0" y="7205"/>
                      <a:pt x="0" y="7205"/>
                      <a:pt x="0" y="7205"/>
                    </a:cubicBezTo>
                    <a:cubicBezTo>
                      <a:pt x="0" y="7205"/>
                      <a:pt x="0" y="6651"/>
                      <a:pt x="0" y="6651"/>
                    </a:cubicBezTo>
                    <a:cubicBezTo>
                      <a:pt x="0" y="6651"/>
                      <a:pt x="0" y="5542"/>
                      <a:pt x="0" y="5542"/>
                    </a:cubicBezTo>
                    <a:lnTo>
                      <a:pt x="0" y="4711"/>
                    </a:lnTo>
                    <a:cubicBezTo>
                      <a:pt x="278" y="4711"/>
                      <a:pt x="554" y="4434"/>
                      <a:pt x="554" y="4434"/>
                    </a:cubicBezTo>
                    <a:lnTo>
                      <a:pt x="554" y="4434"/>
                    </a:lnTo>
                    <a:cubicBezTo>
                      <a:pt x="554" y="4157"/>
                      <a:pt x="1386" y="3325"/>
                      <a:pt x="1386" y="3325"/>
                    </a:cubicBezTo>
                    <a:lnTo>
                      <a:pt x="1941" y="2771"/>
                    </a:lnTo>
                    <a:cubicBezTo>
                      <a:pt x="1941" y="2771"/>
                      <a:pt x="1941" y="2771"/>
                      <a:pt x="1941" y="2771"/>
                    </a:cubicBezTo>
                    <a:cubicBezTo>
                      <a:pt x="1941" y="2771"/>
                      <a:pt x="2496" y="2217"/>
                      <a:pt x="2496" y="2217"/>
                    </a:cubicBezTo>
                    <a:lnTo>
                      <a:pt x="2496" y="2217"/>
                    </a:lnTo>
                    <a:cubicBezTo>
                      <a:pt x="2496" y="2217"/>
                      <a:pt x="2772" y="1940"/>
                      <a:pt x="2772" y="1940"/>
                    </a:cubicBezTo>
                    <a:lnTo>
                      <a:pt x="2772" y="1940"/>
                    </a:lnTo>
                    <a:cubicBezTo>
                      <a:pt x="2772" y="1940"/>
                      <a:pt x="2772" y="1386"/>
                      <a:pt x="2772" y="1386"/>
                    </a:cubicBezTo>
                    <a:lnTo>
                      <a:pt x="3327" y="554"/>
                    </a:lnTo>
                    <a:lnTo>
                      <a:pt x="3327" y="554"/>
                    </a:lnTo>
                    <a:cubicBezTo>
                      <a:pt x="3327" y="554"/>
                      <a:pt x="3604" y="0"/>
                      <a:pt x="3604" y="0"/>
                    </a:cubicBezTo>
                    <a:cubicBezTo>
                      <a:pt x="3604" y="0"/>
                      <a:pt x="4159" y="0"/>
                      <a:pt x="4159" y="0"/>
                    </a:cubicBezTo>
                    <a:cubicBezTo>
                      <a:pt x="4159" y="0"/>
                      <a:pt x="4713" y="0"/>
                      <a:pt x="4990" y="0"/>
                    </a:cubicBezTo>
                    <a:cubicBezTo>
                      <a:pt x="4990" y="0"/>
                      <a:pt x="4990" y="0"/>
                      <a:pt x="4990" y="0"/>
                    </a:cubicBezTo>
                    <a:lnTo>
                      <a:pt x="6099" y="0"/>
                    </a:lnTo>
                    <a:cubicBezTo>
                      <a:pt x="6099" y="0"/>
                      <a:pt x="6377" y="0"/>
                      <a:pt x="6654" y="0"/>
                    </a:cubicBezTo>
                    <a:cubicBezTo>
                      <a:pt x="6654" y="0"/>
                      <a:pt x="6654" y="0"/>
                      <a:pt x="6654" y="0"/>
                    </a:cubicBezTo>
                    <a:cubicBezTo>
                      <a:pt x="6654" y="0"/>
                      <a:pt x="6654" y="0"/>
                      <a:pt x="6654" y="0"/>
                    </a:cubicBezTo>
                    <a:lnTo>
                      <a:pt x="6931" y="0"/>
                    </a:lnTo>
                    <a:cubicBezTo>
                      <a:pt x="6931" y="0"/>
                      <a:pt x="6931" y="0"/>
                      <a:pt x="6931" y="0"/>
                    </a:cubicBezTo>
                    <a:cubicBezTo>
                      <a:pt x="6931" y="0"/>
                      <a:pt x="7208" y="0"/>
                      <a:pt x="7208" y="0"/>
                    </a:cubicBezTo>
                    <a:lnTo>
                      <a:pt x="7763" y="832"/>
                    </a:lnTo>
                    <a:lnTo>
                      <a:pt x="7763" y="832"/>
                    </a:lnTo>
                    <a:cubicBezTo>
                      <a:pt x="7763" y="832"/>
                      <a:pt x="7763" y="1386"/>
                      <a:pt x="7763" y="1386"/>
                    </a:cubicBezTo>
                    <a:cubicBezTo>
                      <a:pt x="7763" y="1386"/>
                      <a:pt x="7763" y="1386"/>
                      <a:pt x="7763" y="1386"/>
                    </a:cubicBezTo>
                    <a:lnTo>
                      <a:pt x="7763" y="1386"/>
                    </a:lnTo>
                    <a:cubicBezTo>
                      <a:pt x="7763" y="1386"/>
                      <a:pt x="7763" y="1663"/>
                      <a:pt x="7763" y="1663"/>
                    </a:cubicBezTo>
                    <a:lnTo>
                      <a:pt x="7763" y="1663"/>
                    </a:lnTo>
                    <a:cubicBezTo>
                      <a:pt x="7763" y="1940"/>
                      <a:pt x="7763" y="2217"/>
                      <a:pt x="7763" y="2217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grpSp>
            <p:nvGrpSpPr>
              <p:cNvPr id="269" name="Graphic 248">
                <a:extLst>
                  <a:ext uri="{FF2B5EF4-FFF2-40B4-BE49-F238E27FC236}">
                    <a16:creationId xmlns:a16="http://schemas.microsoft.com/office/drawing/2014/main" id="{372EF808-22C1-DDCD-66BC-FB24F8FC4CD0}"/>
                  </a:ext>
                </a:extLst>
              </p:cNvPr>
              <p:cNvGrpSpPr/>
              <p:nvPr/>
            </p:nvGrpSpPr>
            <p:grpSpPr>
              <a:xfrm>
                <a:off x="9453408" y="3710289"/>
                <a:ext cx="329813" cy="294580"/>
                <a:chOff x="10116173" y="3709170"/>
                <a:chExt cx="329813" cy="294580"/>
              </a:xfrm>
              <a:grpFill/>
            </p:grpSpPr>
            <p:grpSp>
              <p:nvGrpSpPr>
                <p:cNvPr id="1380" name="Graphic 248">
                  <a:extLst>
                    <a:ext uri="{FF2B5EF4-FFF2-40B4-BE49-F238E27FC236}">
                      <a16:creationId xmlns:a16="http://schemas.microsoft.com/office/drawing/2014/main" id="{2C60911D-8F20-74CA-15AD-D44988BE0093}"/>
                    </a:ext>
                  </a:extLst>
                </p:cNvPr>
                <p:cNvGrpSpPr/>
                <p:nvPr/>
              </p:nvGrpSpPr>
              <p:grpSpPr>
                <a:xfrm>
                  <a:off x="10116173" y="3796464"/>
                  <a:ext cx="46297" cy="56809"/>
                  <a:chOff x="10116173" y="3796464"/>
                  <a:chExt cx="46297" cy="56809"/>
                </a:xfrm>
                <a:grpFill/>
              </p:grpSpPr>
              <p:sp>
                <p:nvSpPr>
                  <p:cNvPr id="1419" name="Freeform 1418">
                    <a:extLst>
                      <a:ext uri="{FF2B5EF4-FFF2-40B4-BE49-F238E27FC236}">
                        <a16:creationId xmlns:a16="http://schemas.microsoft.com/office/drawing/2014/main" id="{7024BD36-DFAC-C36F-DB9D-7ACD7D172C66}"/>
                      </a:ext>
                    </a:extLst>
                  </p:cNvPr>
                  <p:cNvSpPr/>
                  <p:nvPr/>
                </p:nvSpPr>
                <p:spPr>
                  <a:xfrm>
                    <a:off x="10116173" y="3849394"/>
                    <a:ext cx="5936" cy="3879"/>
                  </a:xfrm>
                  <a:custGeom>
                    <a:avLst/>
                    <a:gdLst>
                      <a:gd name="connsiteX0" fmla="*/ 5822 w 5936"/>
                      <a:gd name="connsiteY0" fmla="*/ 1386 h 3879"/>
                      <a:gd name="connsiteX1" fmla="*/ 4435 w 5936"/>
                      <a:gd name="connsiteY1" fmla="*/ 832 h 3879"/>
                      <a:gd name="connsiteX2" fmla="*/ 3604 w 5936"/>
                      <a:gd name="connsiteY2" fmla="*/ 832 h 3879"/>
                      <a:gd name="connsiteX3" fmla="*/ 3049 w 5936"/>
                      <a:gd name="connsiteY3" fmla="*/ 277 h 3879"/>
                      <a:gd name="connsiteX4" fmla="*/ 2217 w 5936"/>
                      <a:gd name="connsiteY4" fmla="*/ 277 h 3879"/>
                      <a:gd name="connsiteX5" fmla="*/ 831 w 5936"/>
                      <a:gd name="connsiteY5" fmla="*/ 0 h 3879"/>
                      <a:gd name="connsiteX6" fmla="*/ 0 w 5936"/>
                      <a:gd name="connsiteY6" fmla="*/ 1109 h 3879"/>
                      <a:gd name="connsiteX7" fmla="*/ 0 w 5936"/>
                      <a:gd name="connsiteY7" fmla="*/ 1663 h 3879"/>
                      <a:gd name="connsiteX8" fmla="*/ 0 w 5936"/>
                      <a:gd name="connsiteY8" fmla="*/ 2494 h 3879"/>
                      <a:gd name="connsiteX9" fmla="*/ 1109 w 5936"/>
                      <a:gd name="connsiteY9" fmla="*/ 3603 h 3879"/>
                      <a:gd name="connsiteX10" fmla="*/ 2495 w 5936"/>
                      <a:gd name="connsiteY10" fmla="*/ 3880 h 3879"/>
                      <a:gd name="connsiteX11" fmla="*/ 3049 w 5936"/>
                      <a:gd name="connsiteY11" fmla="*/ 3880 h 3879"/>
                      <a:gd name="connsiteX12" fmla="*/ 3604 w 5936"/>
                      <a:gd name="connsiteY12" fmla="*/ 3880 h 3879"/>
                      <a:gd name="connsiteX13" fmla="*/ 4990 w 5936"/>
                      <a:gd name="connsiteY13" fmla="*/ 3880 h 3879"/>
                      <a:gd name="connsiteX14" fmla="*/ 5822 w 5936"/>
                      <a:gd name="connsiteY14" fmla="*/ 3049 h 3879"/>
                      <a:gd name="connsiteX15" fmla="*/ 5545 w 5936"/>
                      <a:gd name="connsiteY15" fmla="*/ 1940 h 3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5936" h="3879">
                        <a:moveTo>
                          <a:pt x="5822" y="1386"/>
                        </a:moveTo>
                        <a:cubicBezTo>
                          <a:pt x="5545" y="1109"/>
                          <a:pt x="4990" y="832"/>
                          <a:pt x="4435" y="832"/>
                        </a:cubicBezTo>
                        <a:cubicBezTo>
                          <a:pt x="4435" y="832"/>
                          <a:pt x="3881" y="832"/>
                          <a:pt x="3604" y="832"/>
                        </a:cubicBezTo>
                        <a:cubicBezTo>
                          <a:pt x="3604" y="832"/>
                          <a:pt x="3327" y="554"/>
                          <a:pt x="3049" y="277"/>
                        </a:cubicBezTo>
                        <a:cubicBezTo>
                          <a:pt x="3049" y="277"/>
                          <a:pt x="2495" y="277"/>
                          <a:pt x="2217" y="277"/>
                        </a:cubicBezTo>
                        <a:cubicBezTo>
                          <a:pt x="1663" y="277"/>
                          <a:pt x="1386" y="0"/>
                          <a:pt x="831" y="0"/>
                        </a:cubicBezTo>
                        <a:cubicBezTo>
                          <a:pt x="277" y="0"/>
                          <a:pt x="0" y="554"/>
                          <a:pt x="0" y="1109"/>
                        </a:cubicBezTo>
                        <a:cubicBezTo>
                          <a:pt x="0" y="1109"/>
                          <a:pt x="0" y="1386"/>
                          <a:pt x="0" y="1663"/>
                        </a:cubicBezTo>
                        <a:cubicBezTo>
                          <a:pt x="0" y="1663"/>
                          <a:pt x="0" y="2217"/>
                          <a:pt x="0" y="2494"/>
                        </a:cubicBezTo>
                        <a:cubicBezTo>
                          <a:pt x="0" y="3049"/>
                          <a:pt x="554" y="3326"/>
                          <a:pt x="1109" y="3603"/>
                        </a:cubicBezTo>
                        <a:cubicBezTo>
                          <a:pt x="1663" y="3603"/>
                          <a:pt x="1941" y="3880"/>
                          <a:pt x="2495" y="3880"/>
                        </a:cubicBezTo>
                        <a:cubicBezTo>
                          <a:pt x="2495" y="3880"/>
                          <a:pt x="2772" y="3880"/>
                          <a:pt x="3049" y="3880"/>
                        </a:cubicBezTo>
                        <a:cubicBezTo>
                          <a:pt x="3049" y="3880"/>
                          <a:pt x="3327" y="3880"/>
                          <a:pt x="3604" y="3880"/>
                        </a:cubicBezTo>
                        <a:cubicBezTo>
                          <a:pt x="4159" y="3880"/>
                          <a:pt x="4435" y="3880"/>
                          <a:pt x="4990" y="3880"/>
                        </a:cubicBezTo>
                        <a:cubicBezTo>
                          <a:pt x="5545" y="3880"/>
                          <a:pt x="5545" y="3326"/>
                          <a:pt x="5822" y="3049"/>
                        </a:cubicBezTo>
                        <a:cubicBezTo>
                          <a:pt x="6099" y="2771"/>
                          <a:pt x="5822" y="2217"/>
                          <a:pt x="5545" y="1940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420" name="Freeform 1419">
                    <a:extLst>
                      <a:ext uri="{FF2B5EF4-FFF2-40B4-BE49-F238E27FC236}">
                        <a16:creationId xmlns:a16="http://schemas.microsoft.com/office/drawing/2014/main" id="{61E94721-CABC-E88D-59B8-3A603AB1E712}"/>
                      </a:ext>
                    </a:extLst>
                  </p:cNvPr>
                  <p:cNvSpPr/>
                  <p:nvPr/>
                </p:nvSpPr>
                <p:spPr>
                  <a:xfrm>
                    <a:off x="10152768" y="3796464"/>
                    <a:ext cx="9703" cy="10253"/>
                  </a:xfrm>
                  <a:custGeom>
                    <a:avLst/>
                    <a:gdLst>
                      <a:gd name="connsiteX0" fmla="*/ 832 w 9703"/>
                      <a:gd name="connsiteY0" fmla="*/ 5542 h 10253"/>
                      <a:gd name="connsiteX1" fmla="*/ 277 w 9703"/>
                      <a:gd name="connsiteY1" fmla="*/ 3880 h 10253"/>
                      <a:gd name="connsiteX2" fmla="*/ 1109 w 9703"/>
                      <a:gd name="connsiteY2" fmla="*/ 2217 h 10253"/>
                      <a:gd name="connsiteX3" fmla="*/ 2495 w 9703"/>
                      <a:gd name="connsiteY3" fmla="*/ 1109 h 10253"/>
                      <a:gd name="connsiteX4" fmla="*/ 4713 w 9703"/>
                      <a:gd name="connsiteY4" fmla="*/ 0 h 10253"/>
                      <a:gd name="connsiteX5" fmla="*/ 6931 w 9703"/>
                      <a:gd name="connsiteY5" fmla="*/ 554 h 10253"/>
                      <a:gd name="connsiteX6" fmla="*/ 7208 w 9703"/>
                      <a:gd name="connsiteY6" fmla="*/ 1109 h 10253"/>
                      <a:gd name="connsiteX7" fmla="*/ 7763 w 9703"/>
                      <a:gd name="connsiteY7" fmla="*/ 1663 h 10253"/>
                      <a:gd name="connsiteX8" fmla="*/ 9703 w 9703"/>
                      <a:gd name="connsiteY8" fmla="*/ 5265 h 10253"/>
                      <a:gd name="connsiteX9" fmla="*/ 9703 w 9703"/>
                      <a:gd name="connsiteY9" fmla="*/ 6651 h 10253"/>
                      <a:gd name="connsiteX10" fmla="*/ 9426 w 9703"/>
                      <a:gd name="connsiteY10" fmla="*/ 8037 h 10253"/>
                      <a:gd name="connsiteX11" fmla="*/ 8594 w 9703"/>
                      <a:gd name="connsiteY11" fmla="*/ 9422 h 10253"/>
                      <a:gd name="connsiteX12" fmla="*/ 7763 w 9703"/>
                      <a:gd name="connsiteY12" fmla="*/ 10254 h 10253"/>
                      <a:gd name="connsiteX13" fmla="*/ 6653 w 9703"/>
                      <a:gd name="connsiteY13" fmla="*/ 10254 h 10253"/>
                      <a:gd name="connsiteX14" fmla="*/ 4435 w 9703"/>
                      <a:gd name="connsiteY14" fmla="*/ 9699 h 10253"/>
                      <a:gd name="connsiteX15" fmla="*/ 4159 w 9703"/>
                      <a:gd name="connsiteY15" fmla="*/ 9145 h 10253"/>
                      <a:gd name="connsiteX16" fmla="*/ 3881 w 9703"/>
                      <a:gd name="connsiteY16" fmla="*/ 8591 h 10253"/>
                      <a:gd name="connsiteX17" fmla="*/ 3049 w 9703"/>
                      <a:gd name="connsiteY17" fmla="*/ 7760 h 10253"/>
                      <a:gd name="connsiteX18" fmla="*/ 2218 w 9703"/>
                      <a:gd name="connsiteY18" fmla="*/ 6928 h 10253"/>
                      <a:gd name="connsiteX19" fmla="*/ 1386 w 9703"/>
                      <a:gd name="connsiteY19" fmla="*/ 6097 h 10253"/>
                      <a:gd name="connsiteX20" fmla="*/ 0 w 9703"/>
                      <a:gd name="connsiteY20" fmla="*/ 4711 h 102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9703" h="10253">
                        <a:moveTo>
                          <a:pt x="832" y="5542"/>
                        </a:moveTo>
                        <a:cubicBezTo>
                          <a:pt x="554" y="4988"/>
                          <a:pt x="277" y="4711"/>
                          <a:pt x="277" y="3880"/>
                        </a:cubicBezTo>
                        <a:cubicBezTo>
                          <a:pt x="277" y="3326"/>
                          <a:pt x="554" y="2771"/>
                          <a:pt x="1109" y="2217"/>
                        </a:cubicBezTo>
                        <a:cubicBezTo>
                          <a:pt x="1663" y="1940"/>
                          <a:pt x="2218" y="1386"/>
                          <a:pt x="2495" y="1109"/>
                        </a:cubicBezTo>
                        <a:cubicBezTo>
                          <a:pt x="3327" y="832"/>
                          <a:pt x="3881" y="277"/>
                          <a:pt x="4713" y="0"/>
                        </a:cubicBezTo>
                        <a:cubicBezTo>
                          <a:pt x="5545" y="0"/>
                          <a:pt x="6377" y="0"/>
                          <a:pt x="6931" y="554"/>
                        </a:cubicBezTo>
                        <a:cubicBezTo>
                          <a:pt x="6931" y="554"/>
                          <a:pt x="6931" y="832"/>
                          <a:pt x="7208" y="1109"/>
                        </a:cubicBezTo>
                        <a:cubicBezTo>
                          <a:pt x="7208" y="1109"/>
                          <a:pt x="7485" y="1386"/>
                          <a:pt x="7763" y="1663"/>
                        </a:cubicBezTo>
                        <a:cubicBezTo>
                          <a:pt x="8871" y="2494"/>
                          <a:pt x="9426" y="3880"/>
                          <a:pt x="9703" y="5265"/>
                        </a:cubicBezTo>
                        <a:cubicBezTo>
                          <a:pt x="9703" y="5819"/>
                          <a:pt x="9703" y="6097"/>
                          <a:pt x="9703" y="6651"/>
                        </a:cubicBezTo>
                        <a:cubicBezTo>
                          <a:pt x="9703" y="7205"/>
                          <a:pt x="9703" y="7760"/>
                          <a:pt x="9426" y="8037"/>
                        </a:cubicBezTo>
                        <a:cubicBezTo>
                          <a:pt x="9426" y="8591"/>
                          <a:pt x="8871" y="9145"/>
                          <a:pt x="8594" y="9422"/>
                        </a:cubicBezTo>
                        <a:cubicBezTo>
                          <a:pt x="8594" y="9699"/>
                          <a:pt x="8317" y="9976"/>
                          <a:pt x="7763" y="10254"/>
                        </a:cubicBezTo>
                        <a:cubicBezTo>
                          <a:pt x="7485" y="10254"/>
                          <a:pt x="6931" y="10254"/>
                          <a:pt x="6653" y="10254"/>
                        </a:cubicBezTo>
                        <a:cubicBezTo>
                          <a:pt x="5822" y="10254"/>
                          <a:pt x="5267" y="10254"/>
                          <a:pt x="4435" y="9699"/>
                        </a:cubicBezTo>
                        <a:cubicBezTo>
                          <a:pt x="4435" y="9699"/>
                          <a:pt x="4435" y="9422"/>
                          <a:pt x="4159" y="9145"/>
                        </a:cubicBezTo>
                        <a:cubicBezTo>
                          <a:pt x="4159" y="9145"/>
                          <a:pt x="4159" y="8868"/>
                          <a:pt x="3881" y="8591"/>
                        </a:cubicBezTo>
                        <a:cubicBezTo>
                          <a:pt x="3881" y="8314"/>
                          <a:pt x="3327" y="8037"/>
                          <a:pt x="3049" y="7760"/>
                        </a:cubicBezTo>
                        <a:cubicBezTo>
                          <a:pt x="3049" y="7482"/>
                          <a:pt x="2495" y="7205"/>
                          <a:pt x="2218" y="6928"/>
                        </a:cubicBezTo>
                        <a:cubicBezTo>
                          <a:pt x="2218" y="6651"/>
                          <a:pt x="1663" y="6374"/>
                          <a:pt x="1386" y="6097"/>
                        </a:cubicBezTo>
                        <a:cubicBezTo>
                          <a:pt x="832" y="5542"/>
                          <a:pt x="277" y="4988"/>
                          <a:pt x="0" y="4711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sp>
              <p:nvSpPr>
                <p:cNvPr id="1381" name="Freeform 1380">
                  <a:extLst>
                    <a:ext uri="{FF2B5EF4-FFF2-40B4-BE49-F238E27FC236}">
                      <a16:creationId xmlns:a16="http://schemas.microsoft.com/office/drawing/2014/main" id="{B13865D0-3524-669B-D7DE-DE6B66F4C37F}"/>
                    </a:ext>
                  </a:extLst>
                </p:cNvPr>
                <p:cNvSpPr/>
                <p:nvPr/>
              </p:nvSpPr>
              <p:spPr>
                <a:xfrm>
                  <a:off x="10243978" y="3796186"/>
                  <a:ext cx="11198" cy="6096"/>
                </a:xfrm>
                <a:custGeom>
                  <a:avLst/>
                  <a:gdLst>
                    <a:gd name="connsiteX0" fmla="*/ 8317 w 11198"/>
                    <a:gd name="connsiteY0" fmla="*/ 5819 h 6096"/>
                    <a:gd name="connsiteX1" fmla="*/ 4990 w 11198"/>
                    <a:gd name="connsiteY1" fmla="*/ 6097 h 6096"/>
                    <a:gd name="connsiteX2" fmla="*/ 4436 w 11198"/>
                    <a:gd name="connsiteY2" fmla="*/ 6097 h 6096"/>
                    <a:gd name="connsiteX3" fmla="*/ 3882 w 11198"/>
                    <a:gd name="connsiteY3" fmla="*/ 6097 h 6096"/>
                    <a:gd name="connsiteX4" fmla="*/ 2772 w 11198"/>
                    <a:gd name="connsiteY4" fmla="*/ 5542 h 6096"/>
                    <a:gd name="connsiteX5" fmla="*/ 1386 w 11198"/>
                    <a:gd name="connsiteY5" fmla="*/ 4711 h 6096"/>
                    <a:gd name="connsiteX6" fmla="*/ 0 w 11198"/>
                    <a:gd name="connsiteY6" fmla="*/ 3325 h 6096"/>
                    <a:gd name="connsiteX7" fmla="*/ 0 w 11198"/>
                    <a:gd name="connsiteY7" fmla="*/ 3325 h 6096"/>
                    <a:gd name="connsiteX8" fmla="*/ 0 w 11198"/>
                    <a:gd name="connsiteY8" fmla="*/ 3048 h 6096"/>
                    <a:gd name="connsiteX9" fmla="*/ 554 w 11198"/>
                    <a:gd name="connsiteY9" fmla="*/ 1940 h 6096"/>
                    <a:gd name="connsiteX10" fmla="*/ 1664 w 11198"/>
                    <a:gd name="connsiteY10" fmla="*/ 832 h 6096"/>
                    <a:gd name="connsiteX11" fmla="*/ 3050 w 11198"/>
                    <a:gd name="connsiteY11" fmla="*/ 277 h 6096"/>
                    <a:gd name="connsiteX12" fmla="*/ 4436 w 11198"/>
                    <a:gd name="connsiteY12" fmla="*/ 277 h 6096"/>
                    <a:gd name="connsiteX13" fmla="*/ 5268 w 11198"/>
                    <a:gd name="connsiteY13" fmla="*/ 0 h 6096"/>
                    <a:gd name="connsiteX14" fmla="*/ 6931 w 11198"/>
                    <a:gd name="connsiteY14" fmla="*/ 0 h 6096"/>
                    <a:gd name="connsiteX15" fmla="*/ 7208 w 11198"/>
                    <a:gd name="connsiteY15" fmla="*/ 0 h 6096"/>
                    <a:gd name="connsiteX16" fmla="*/ 7208 w 11198"/>
                    <a:gd name="connsiteY16" fmla="*/ 554 h 6096"/>
                    <a:gd name="connsiteX17" fmla="*/ 8040 w 11198"/>
                    <a:gd name="connsiteY17" fmla="*/ 832 h 6096"/>
                    <a:gd name="connsiteX18" fmla="*/ 10258 w 11198"/>
                    <a:gd name="connsiteY18" fmla="*/ 2494 h 6096"/>
                    <a:gd name="connsiteX19" fmla="*/ 11089 w 11198"/>
                    <a:gd name="connsiteY19" fmla="*/ 3603 h 6096"/>
                    <a:gd name="connsiteX20" fmla="*/ 10535 w 11198"/>
                    <a:gd name="connsiteY20" fmla="*/ 4711 h 6096"/>
                    <a:gd name="connsiteX21" fmla="*/ 9426 w 11198"/>
                    <a:gd name="connsiteY21" fmla="*/ 5265 h 6096"/>
                    <a:gd name="connsiteX22" fmla="*/ 8040 w 11198"/>
                    <a:gd name="connsiteY22" fmla="*/ 5265 h 60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11198" h="6096">
                      <a:moveTo>
                        <a:pt x="8317" y="5819"/>
                      </a:moveTo>
                      <a:cubicBezTo>
                        <a:pt x="7208" y="5819"/>
                        <a:pt x="6099" y="5819"/>
                        <a:pt x="4990" y="6097"/>
                      </a:cubicBezTo>
                      <a:cubicBezTo>
                        <a:pt x="4990" y="6097"/>
                        <a:pt x="4713" y="6097"/>
                        <a:pt x="4436" y="6097"/>
                      </a:cubicBezTo>
                      <a:cubicBezTo>
                        <a:pt x="4436" y="6097"/>
                        <a:pt x="4159" y="6097"/>
                        <a:pt x="3882" y="6097"/>
                      </a:cubicBezTo>
                      <a:cubicBezTo>
                        <a:pt x="3604" y="6097"/>
                        <a:pt x="3050" y="5819"/>
                        <a:pt x="2772" y="5542"/>
                      </a:cubicBezTo>
                      <a:cubicBezTo>
                        <a:pt x="2218" y="5542"/>
                        <a:pt x="1941" y="4988"/>
                        <a:pt x="1386" y="4711"/>
                      </a:cubicBezTo>
                      <a:cubicBezTo>
                        <a:pt x="832" y="4157"/>
                        <a:pt x="554" y="3603"/>
                        <a:pt x="0" y="3325"/>
                      </a:cubicBezTo>
                      <a:cubicBezTo>
                        <a:pt x="0" y="3325"/>
                        <a:pt x="0" y="3325"/>
                        <a:pt x="0" y="3325"/>
                      </a:cubicBezTo>
                      <a:cubicBezTo>
                        <a:pt x="0" y="3325"/>
                        <a:pt x="0" y="3325"/>
                        <a:pt x="0" y="3048"/>
                      </a:cubicBezTo>
                      <a:cubicBezTo>
                        <a:pt x="0" y="2771"/>
                        <a:pt x="0" y="2217"/>
                        <a:pt x="554" y="1940"/>
                      </a:cubicBezTo>
                      <a:cubicBezTo>
                        <a:pt x="832" y="1386"/>
                        <a:pt x="1109" y="1109"/>
                        <a:pt x="1664" y="832"/>
                      </a:cubicBezTo>
                      <a:cubicBezTo>
                        <a:pt x="1941" y="554"/>
                        <a:pt x="2496" y="277"/>
                        <a:pt x="3050" y="277"/>
                      </a:cubicBezTo>
                      <a:cubicBezTo>
                        <a:pt x="3604" y="277"/>
                        <a:pt x="3882" y="277"/>
                        <a:pt x="4436" y="277"/>
                      </a:cubicBezTo>
                      <a:cubicBezTo>
                        <a:pt x="4436" y="277"/>
                        <a:pt x="4990" y="277"/>
                        <a:pt x="5268" y="0"/>
                      </a:cubicBezTo>
                      <a:cubicBezTo>
                        <a:pt x="5822" y="0"/>
                        <a:pt x="6377" y="0"/>
                        <a:pt x="6931" y="0"/>
                      </a:cubicBezTo>
                      <a:cubicBezTo>
                        <a:pt x="6931" y="0"/>
                        <a:pt x="6931" y="0"/>
                        <a:pt x="7208" y="0"/>
                      </a:cubicBezTo>
                      <a:cubicBezTo>
                        <a:pt x="7208" y="0"/>
                        <a:pt x="7208" y="277"/>
                        <a:pt x="7208" y="554"/>
                      </a:cubicBezTo>
                      <a:cubicBezTo>
                        <a:pt x="7208" y="554"/>
                        <a:pt x="7763" y="832"/>
                        <a:pt x="8040" y="832"/>
                      </a:cubicBezTo>
                      <a:cubicBezTo>
                        <a:pt x="8871" y="832"/>
                        <a:pt x="9703" y="1663"/>
                        <a:pt x="10258" y="2494"/>
                      </a:cubicBezTo>
                      <a:cubicBezTo>
                        <a:pt x="10535" y="2771"/>
                        <a:pt x="10813" y="3325"/>
                        <a:pt x="11089" y="3603"/>
                      </a:cubicBezTo>
                      <a:cubicBezTo>
                        <a:pt x="11367" y="3880"/>
                        <a:pt x="11089" y="4711"/>
                        <a:pt x="10535" y="4711"/>
                      </a:cubicBezTo>
                      <a:cubicBezTo>
                        <a:pt x="9981" y="4711"/>
                        <a:pt x="9981" y="5265"/>
                        <a:pt x="9426" y="5265"/>
                      </a:cubicBezTo>
                      <a:cubicBezTo>
                        <a:pt x="8871" y="5265"/>
                        <a:pt x="8595" y="5265"/>
                        <a:pt x="8040" y="5265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grpSp>
              <p:nvGrpSpPr>
                <p:cNvPr id="1382" name="Graphic 248">
                  <a:extLst>
                    <a:ext uri="{FF2B5EF4-FFF2-40B4-BE49-F238E27FC236}">
                      <a16:creationId xmlns:a16="http://schemas.microsoft.com/office/drawing/2014/main" id="{9FDB8A12-B948-B46F-1DF5-789BE0E58F8E}"/>
                    </a:ext>
                  </a:extLst>
                </p:cNvPr>
                <p:cNvGrpSpPr/>
                <p:nvPr/>
              </p:nvGrpSpPr>
              <p:grpSpPr>
                <a:xfrm>
                  <a:off x="10276137" y="3802504"/>
                  <a:ext cx="35486" cy="10587"/>
                  <a:chOff x="10276137" y="3802504"/>
                  <a:chExt cx="35486" cy="10587"/>
                </a:xfrm>
                <a:grpFill/>
              </p:grpSpPr>
              <p:sp>
                <p:nvSpPr>
                  <p:cNvPr id="1416" name="Freeform 1415">
                    <a:extLst>
                      <a:ext uri="{FF2B5EF4-FFF2-40B4-BE49-F238E27FC236}">
                        <a16:creationId xmlns:a16="http://schemas.microsoft.com/office/drawing/2014/main" id="{EF40C51A-4D34-78FA-2EC4-343A404B8A31}"/>
                      </a:ext>
                    </a:extLst>
                  </p:cNvPr>
                  <p:cNvSpPr/>
                  <p:nvPr/>
                </p:nvSpPr>
                <p:spPr>
                  <a:xfrm>
                    <a:off x="10276137" y="3810597"/>
                    <a:ext cx="7485" cy="2494"/>
                  </a:xfrm>
                  <a:custGeom>
                    <a:avLst/>
                    <a:gdLst>
                      <a:gd name="connsiteX0" fmla="*/ 6931 w 7485"/>
                      <a:gd name="connsiteY0" fmla="*/ 554 h 2494"/>
                      <a:gd name="connsiteX1" fmla="*/ 7485 w 7485"/>
                      <a:gd name="connsiteY1" fmla="*/ 1940 h 2494"/>
                      <a:gd name="connsiteX2" fmla="*/ 6099 w 7485"/>
                      <a:gd name="connsiteY2" fmla="*/ 2494 h 2494"/>
                      <a:gd name="connsiteX3" fmla="*/ 4435 w 7485"/>
                      <a:gd name="connsiteY3" fmla="*/ 2494 h 2494"/>
                      <a:gd name="connsiteX4" fmla="*/ 3049 w 7485"/>
                      <a:gd name="connsiteY4" fmla="*/ 2494 h 2494"/>
                      <a:gd name="connsiteX5" fmla="*/ 2218 w 7485"/>
                      <a:gd name="connsiteY5" fmla="*/ 2494 h 2494"/>
                      <a:gd name="connsiteX6" fmla="*/ 1386 w 7485"/>
                      <a:gd name="connsiteY6" fmla="*/ 2494 h 2494"/>
                      <a:gd name="connsiteX7" fmla="*/ 554 w 7485"/>
                      <a:gd name="connsiteY7" fmla="*/ 2494 h 2494"/>
                      <a:gd name="connsiteX8" fmla="*/ 0 w 7485"/>
                      <a:gd name="connsiteY8" fmla="*/ 1940 h 2494"/>
                      <a:gd name="connsiteX9" fmla="*/ 0 w 7485"/>
                      <a:gd name="connsiteY9" fmla="*/ 1386 h 2494"/>
                      <a:gd name="connsiteX10" fmla="*/ 277 w 7485"/>
                      <a:gd name="connsiteY10" fmla="*/ 554 h 2494"/>
                      <a:gd name="connsiteX11" fmla="*/ 1386 w 7485"/>
                      <a:gd name="connsiteY11" fmla="*/ 554 h 2494"/>
                      <a:gd name="connsiteX12" fmla="*/ 3049 w 7485"/>
                      <a:gd name="connsiteY12" fmla="*/ 832 h 2494"/>
                      <a:gd name="connsiteX13" fmla="*/ 4159 w 7485"/>
                      <a:gd name="connsiteY13" fmla="*/ 832 h 2494"/>
                      <a:gd name="connsiteX14" fmla="*/ 4990 w 7485"/>
                      <a:gd name="connsiteY14" fmla="*/ 277 h 2494"/>
                      <a:gd name="connsiteX15" fmla="*/ 5822 w 7485"/>
                      <a:gd name="connsiteY15" fmla="*/ 0 h 2494"/>
                      <a:gd name="connsiteX16" fmla="*/ 6653 w 7485"/>
                      <a:gd name="connsiteY16" fmla="*/ 0 h 2494"/>
                      <a:gd name="connsiteX17" fmla="*/ 7208 w 7485"/>
                      <a:gd name="connsiteY17" fmla="*/ 554 h 24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7485" h="2494">
                        <a:moveTo>
                          <a:pt x="6931" y="554"/>
                        </a:moveTo>
                        <a:cubicBezTo>
                          <a:pt x="6931" y="832"/>
                          <a:pt x="7485" y="1386"/>
                          <a:pt x="7485" y="1940"/>
                        </a:cubicBezTo>
                        <a:cubicBezTo>
                          <a:pt x="7485" y="2494"/>
                          <a:pt x="6377" y="2494"/>
                          <a:pt x="6099" y="2494"/>
                        </a:cubicBezTo>
                        <a:cubicBezTo>
                          <a:pt x="5545" y="2494"/>
                          <a:pt x="4990" y="2494"/>
                          <a:pt x="4435" y="2494"/>
                        </a:cubicBezTo>
                        <a:cubicBezTo>
                          <a:pt x="3881" y="2494"/>
                          <a:pt x="3604" y="2494"/>
                          <a:pt x="3049" y="2494"/>
                        </a:cubicBezTo>
                        <a:cubicBezTo>
                          <a:pt x="2772" y="2494"/>
                          <a:pt x="2495" y="2494"/>
                          <a:pt x="2218" y="2494"/>
                        </a:cubicBezTo>
                        <a:cubicBezTo>
                          <a:pt x="1941" y="2494"/>
                          <a:pt x="1663" y="2494"/>
                          <a:pt x="1386" y="2494"/>
                        </a:cubicBezTo>
                        <a:cubicBezTo>
                          <a:pt x="1109" y="2494"/>
                          <a:pt x="832" y="2494"/>
                          <a:pt x="554" y="2494"/>
                        </a:cubicBezTo>
                        <a:cubicBezTo>
                          <a:pt x="554" y="2494"/>
                          <a:pt x="0" y="2494"/>
                          <a:pt x="0" y="1940"/>
                        </a:cubicBezTo>
                        <a:cubicBezTo>
                          <a:pt x="0" y="1940"/>
                          <a:pt x="0" y="1663"/>
                          <a:pt x="0" y="1386"/>
                        </a:cubicBezTo>
                        <a:cubicBezTo>
                          <a:pt x="0" y="1109"/>
                          <a:pt x="0" y="832"/>
                          <a:pt x="277" y="554"/>
                        </a:cubicBezTo>
                        <a:cubicBezTo>
                          <a:pt x="277" y="554"/>
                          <a:pt x="1109" y="554"/>
                          <a:pt x="1386" y="554"/>
                        </a:cubicBezTo>
                        <a:cubicBezTo>
                          <a:pt x="1941" y="554"/>
                          <a:pt x="2495" y="554"/>
                          <a:pt x="3049" y="832"/>
                        </a:cubicBezTo>
                        <a:cubicBezTo>
                          <a:pt x="3327" y="832"/>
                          <a:pt x="3881" y="832"/>
                          <a:pt x="4159" y="832"/>
                        </a:cubicBezTo>
                        <a:cubicBezTo>
                          <a:pt x="4435" y="832"/>
                          <a:pt x="4713" y="832"/>
                          <a:pt x="4990" y="277"/>
                        </a:cubicBezTo>
                        <a:cubicBezTo>
                          <a:pt x="4990" y="277"/>
                          <a:pt x="5545" y="277"/>
                          <a:pt x="5822" y="0"/>
                        </a:cubicBezTo>
                        <a:cubicBezTo>
                          <a:pt x="6099" y="0"/>
                          <a:pt x="6377" y="0"/>
                          <a:pt x="6653" y="0"/>
                        </a:cubicBezTo>
                        <a:cubicBezTo>
                          <a:pt x="6653" y="0"/>
                          <a:pt x="7208" y="277"/>
                          <a:pt x="7208" y="554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417" name="Freeform 1416">
                    <a:extLst>
                      <a:ext uri="{FF2B5EF4-FFF2-40B4-BE49-F238E27FC236}">
                        <a16:creationId xmlns:a16="http://schemas.microsoft.com/office/drawing/2014/main" id="{29B92D9A-4219-8BB5-4D3D-89210FFD6CD0}"/>
                      </a:ext>
                    </a:extLst>
                  </p:cNvPr>
                  <p:cNvSpPr/>
                  <p:nvPr/>
                </p:nvSpPr>
                <p:spPr>
                  <a:xfrm>
                    <a:off x="10284731" y="3802504"/>
                    <a:ext cx="13307" cy="9478"/>
                  </a:xfrm>
                  <a:custGeom>
                    <a:avLst/>
                    <a:gdLst>
                      <a:gd name="connsiteX0" fmla="*/ 2496 w 13307"/>
                      <a:gd name="connsiteY0" fmla="*/ 8370 h 9478"/>
                      <a:gd name="connsiteX1" fmla="*/ 1386 w 13307"/>
                      <a:gd name="connsiteY1" fmla="*/ 7539 h 9478"/>
                      <a:gd name="connsiteX2" fmla="*/ 555 w 13307"/>
                      <a:gd name="connsiteY2" fmla="*/ 6985 h 9478"/>
                      <a:gd name="connsiteX3" fmla="*/ 0 w 13307"/>
                      <a:gd name="connsiteY3" fmla="*/ 6153 h 9478"/>
                      <a:gd name="connsiteX4" fmla="*/ 0 w 13307"/>
                      <a:gd name="connsiteY4" fmla="*/ 5322 h 9478"/>
                      <a:gd name="connsiteX5" fmla="*/ 832 w 13307"/>
                      <a:gd name="connsiteY5" fmla="*/ 3105 h 9478"/>
                      <a:gd name="connsiteX6" fmla="*/ 1664 w 13307"/>
                      <a:gd name="connsiteY6" fmla="*/ 1442 h 9478"/>
                      <a:gd name="connsiteX7" fmla="*/ 3050 w 13307"/>
                      <a:gd name="connsiteY7" fmla="*/ 334 h 9478"/>
                      <a:gd name="connsiteX8" fmla="*/ 5268 w 13307"/>
                      <a:gd name="connsiteY8" fmla="*/ 611 h 9478"/>
                      <a:gd name="connsiteX9" fmla="*/ 8040 w 13307"/>
                      <a:gd name="connsiteY9" fmla="*/ 57 h 9478"/>
                      <a:gd name="connsiteX10" fmla="*/ 9426 w 13307"/>
                      <a:gd name="connsiteY10" fmla="*/ 888 h 9478"/>
                      <a:gd name="connsiteX11" fmla="*/ 11089 w 13307"/>
                      <a:gd name="connsiteY11" fmla="*/ 888 h 9478"/>
                      <a:gd name="connsiteX12" fmla="*/ 12476 w 13307"/>
                      <a:gd name="connsiteY12" fmla="*/ 57 h 9478"/>
                      <a:gd name="connsiteX13" fmla="*/ 12753 w 13307"/>
                      <a:gd name="connsiteY13" fmla="*/ 57 h 9478"/>
                      <a:gd name="connsiteX14" fmla="*/ 13307 w 13307"/>
                      <a:gd name="connsiteY14" fmla="*/ 611 h 9478"/>
                      <a:gd name="connsiteX15" fmla="*/ 13031 w 13307"/>
                      <a:gd name="connsiteY15" fmla="*/ 3382 h 9478"/>
                      <a:gd name="connsiteX16" fmla="*/ 13031 w 13307"/>
                      <a:gd name="connsiteY16" fmla="*/ 3382 h 9478"/>
                      <a:gd name="connsiteX17" fmla="*/ 12753 w 13307"/>
                      <a:gd name="connsiteY17" fmla="*/ 3382 h 9478"/>
                      <a:gd name="connsiteX18" fmla="*/ 9981 w 13307"/>
                      <a:gd name="connsiteY18" fmla="*/ 4213 h 9478"/>
                      <a:gd name="connsiteX19" fmla="*/ 9426 w 13307"/>
                      <a:gd name="connsiteY19" fmla="*/ 5876 h 9478"/>
                      <a:gd name="connsiteX20" fmla="*/ 9426 w 13307"/>
                      <a:gd name="connsiteY20" fmla="*/ 7816 h 9478"/>
                      <a:gd name="connsiteX21" fmla="*/ 9426 w 13307"/>
                      <a:gd name="connsiteY21" fmla="*/ 8924 h 9478"/>
                      <a:gd name="connsiteX22" fmla="*/ 8317 w 13307"/>
                      <a:gd name="connsiteY22" fmla="*/ 9479 h 9478"/>
                      <a:gd name="connsiteX23" fmla="*/ 6931 w 13307"/>
                      <a:gd name="connsiteY23" fmla="*/ 9479 h 9478"/>
                      <a:gd name="connsiteX24" fmla="*/ 5822 w 13307"/>
                      <a:gd name="connsiteY24" fmla="*/ 9201 h 9478"/>
                      <a:gd name="connsiteX25" fmla="*/ 4990 w 13307"/>
                      <a:gd name="connsiteY25" fmla="*/ 8924 h 9478"/>
                      <a:gd name="connsiteX26" fmla="*/ 4159 w 13307"/>
                      <a:gd name="connsiteY26" fmla="*/ 8647 h 9478"/>
                      <a:gd name="connsiteX27" fmla="*/ 2496 w 13307"/>
                      <a:gd name="connsiteY27" fmla="*/ 8093 h 94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</a:cxnLst>
                    <a:rect l="l" t="t" r="r" b="b"/>
                    <a:pathLst>
                      <a:path w="13307" h="9478">
                        <a:moveTo>
                          <a:pt x="2496" y="8370"/>
                        </a:moveTo>
                        <a:cubicBezTo>
                          <a:pt x="2218" y="8370"/>
                          <a:pt x="1664" y="7816"/>
                          <a:pt x="1386" y="7539"/>
                        </a:cubicBezTo>
                        <a:cubicBezTo>
                          <a:pt x="1109" y="7539"/>
                          <a:pt x="832" y="7262"/>
                          <a:pt x="555" y="6985"/>
                        </a:cubicBezTo>
                        <a:cubicBezTo>
                          <a:pt x="278" y="6707"/>
                          <a:pt x="0" y="6430"/>
                          <a:pt x="0" y="6153"/>
                        </a:cubicBezTo>
                        <a:cubicBezTo>
                          <a:pt x="0" y="5876"/>
                          <a:pt x="0" y="5599"/>
                          <a:pt x="0" y="5322"/>
                        </a:cubicBezTo>
                        <a:cubicBezTo>
                          <a:pt x="278" y="4491"/>
                          <a:pt x="555" y="3936"/>
                          <a:pt x="832" y="3105"/>
                        </a:cubicBezTo>
                        <a:cubicBezTo>
                          <a:pt x="832" y="2550"/>
                          <a:pt x="1109" y="1996"/>
                          <a:pt x="1664" y="1442"/>
                        </a:cubicBezTo>
                        <a:cubicBezTo>
                          <a:pt x="1941" y="888"/>
                          <a:pt x="2496" y="611"/>
                          <a:pt x="3050" y="334"/>
                        </a:cubicBezTo>
                        <a:cubicBezTo>
                          <a:pt x="3882" y="334"/>
                          <a:pt x="4436" y="611"/>
                          <a:pt x="5268" y="611"/>
                        </a:cubicBezTo>
                        <a:cubicBezTo>
                          <a:pt x="6100" y="611"/>
                          <a:pt x="7208" y="-221"/>
                          <a:pt x="8040" y="57"/>
                        </a:cubicBezTo>
                        <a:cubicBezTo>
                          <a:pt x="8595" y="57"/>
                          <a:pt x="8872" y="611"/>
                          <a:pt x="9426" y="888"/>
                        </a:cubicBezTo>
                        <a:cubicBezTo>
                          <a:pt x="9981" y="1165"/>
                          <a:pt x="10535" y="1165"/>
                          <a:pt x="11089" y="888"/>
                        </a:cubicBezTo>
                        <a:cubicBezTo>
                          <a:pt x="11644" y="611"/>
                          <a:pt x="12199" y="334"/>
                          <a:pt x="12476" y="57"/>
                        </a:cubicBezTo>
                        <a:cubicBezTo>
                          <a:pt x="12476" y="57"/>
                          <a:pt x="12476" y="57"/>
                          <a:pt x="12753" y="57"/>
                        </a:cubicBezTo>
                        <a:cubicBezTo>
                          <a:pt x="12753" y="57"/>
                          <a:pt x="13031" y="334"/>
                          <a:pt x="13307" y="611"/>
                        </a:cubicBezTo>
                        <a:cubicBezTo>
                          <a:pt x="13307" y="1442"/>
                          <a:pt x="13307" y="2550"/>
                          <a:pt x="13031" y="3382"/>
                        </a:cubicBezTo>
                        <a:cubicBezTo>
                          <a:pt x="13031" y="3382"/>
                          <a:pt x="13031" y="3382"/>
                          <a:pt x="13031" y="3382"/>
                        </a:cubicBezTo>
                        <a:cubicBezTo>
                          <a:pt x="13031" y="3382"/>
                          <a:pt x="13031" y="3382"/>
                          <a:pt x="12753" y="3382"/>
                        </a:cubicBezTo>
                        <a:cubicBezTo>
                          <a:pt x="11644" y="3382"/>
                          <a:pt x="10535" y="3382"/>
                          <a:pt x="9981" y="4213"/>
                        </a:cubicBezTo>
                        <a:cubicBezTo>
                          <a:pt x="9426" y="4768"/>
                          <a:pt x="9426" y="5322"/>
                          <a:pt x="9426" y="5876"/>
                        </a:cubicBezTo>
                        <a:cubicBezTo>
                          <a:pt x="9426" y="6430"/>
                          <a:pt x="9426" y="6985"/>
                          <a:pt x="9426" y="7816"/>
                        </a:cubicBezTo>
                        <a:cubicBezTo>
                          <a:pt x="9426" y="8370"/>
                          <a:pt x="9426" y="8647"/>
                          <a:pt x="9426" y="8924"/>
                        </a:cubicBezTo>
                        <a:cubicBezTo>
                          <a:pt x="9426" y="9201"/>
                          <a:pt x="8872" y="9479"/>
                          <a:pt x="8317" y="9479"/>
                        </a:cubicBezTo>
                        <a:cubicBezTo>
                          <a:pt x="7763" y="9479"/>
                          <a:pt x="7208" y="9479"/>
                          <a:pt x="6931" y="9479"/>
                        </a:cubicBezTo>
                        <a:cubicBezTo>
                          <a:pt x="6654" y="9479"/>
                          <a:pt x="6100" y="9479"/>
                          <a:pt x="5822" y="9201"/>
                        </a:cubicBezTo>
                        <a:cubicBezTo>
                          <a:pt x="5822" y="9201"/>
                          <a:pt x="5268" y="9201"/>
                          <a:pt x="4990" y="8924"/>
                        </a:cubicBezTo>
                        <a:cubicBezTo>
                          <a:pt x="4990" y="8924"/>
                          <a:pt x="4436" y="8647"/>
                          <a:pt x="4159" y="8647"/>
                        </a:cubicBezTo>
                        <a:cubicBezTo>
                          <a:pt x="3604" y="8647"/>
                          <a:pt x="3050" y="8647"/>
                          <a:pt x="2496" y="8093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418" name="Freeform 1417">
                    <a:extLst>
                      <a:ext uri="{FF2B5EF4-FFF2-40B4-BE49-F238E27FC236}">
                        <a16:creationId xmlns:a16="http://schemas.microsoft.com/office/drawing/2014/main" id="{89206BF2-5863-D5F7-8293-BBB90FA8B90F}"/>
                      </a:ext>
                    </a:extLst>
                  </p:cNvPr>
                  <p:cNvSpPr/>
                  <p:nvPr/>
                </p:nvSpPr>
                <p:spPr>
                  <a:xfrm>
                    <a:off x="10307187" y="3804377"/>
                    <a:ext cx="4436" cy="3171"/>
                  </a:xfrm>
                  <a:custGeom>
                    <a:avLst/>
                    <a:gdLst>
                      <a:gd name="connsiteX0" fmla="*/ 554 w 4436"/>
                      <a:gd name="connsiteY0" fmla="*/ 2894 h 3171"/>
                      <a:gd name="connsiteX1" fmla="*/ 554 w 4436"/>
                      <a:gd name="connsiteY1" fmla="*/ 2894 h 3171"/>
                      <a:gd name="connsiteX2" fmla="*/ 0 w 4436"/>
                      <a:gd name="connsiteY2" fmla="*/ 1232 h 3171"/>
                      <a:gd name="connsiteX3" fmla="*/ 0 w 4436"/>
                      <a:gd name="connsiteY3" fmla="*/ 123 h 3171"/>
                      <a:gd name="connsiteX4" fmla="*/ 832 w 4436"/>
                      <a:gd name="connsiteY4" fmla="*/ 123 h 3171"/>
                      <a:gd name="connsiteX5" fmla="*/ 2218 w 4436"/>
                      <a:gd name="connsiteY5" fmla="*/ 400 h 3171"/>
                      <a:gd name="connsiteX6" fmla="*/ 2772 w 4436"/>
                      <a:gd name="connsiteY6" fmla="*/ 677 h 3171"/>
                      <a:gd name="connsiteX7" fmla="*/ 3604 w 4436"/>
                      <a:gd name="connsiteY7" fmla="*/ 677 h 3171"/>
                      <a:gd name="connsiteX8" fmla="*/ 4436 w 4436"/>
                      <a:gd name="connsiteY8" fmla="*/ 1232 h 3171"/>
                      <a:gd name="connsiteX9" fmla="*/ 4436 w 4436"/>
                      <a:gd name="connsiteY9" fmla="*/ 1786 h 3171"/>
                      <a:gd name="connsiteX10" fmla="*/ 4436 w 4436"/>
                      <a:gd name="connsiteY10" fmla="*/ 2340 h 3171"/>
                      <a:gd name="connsiteX11" fmla="*/ 3881 w 4436"/>
                      <a:gd name="connsiteY11" fmla="*/ 3171 h 3171"/>
                      <a:gd name="connsiteX12" fmla="*/ 3327 w 4436"/>
                      <a:gd name="connsiteY12" fmla="*/ 3171 h 3171"/>
                      <a:gd name="connsiteX13" fmla="*/ 1664 w 4436"/>
                      <a:gd name="connsiteY13" fmla="*/ 3171 h 3171"/>
                      <a:gd name="connsiteX14" fmla="*/ 1109 w 4436"/>
                      <a:gd name="connsiteY14" fmla="*/ 2340 h 31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4436" h="3171">
                        <a:moveTo>
                          <a:pt x="554" y="2894"/>
                        </a:moveTo>
                        <a:cubicBezTo>
                          <a:pt x="554" y="2894"/>
                          <a:pt x="554" y="2894"/>
                          <a:pt x="554" y="2894"/>
                        </a:cubicBezTo>
                        <a:cubicBezTo>
                          <a:pt x="554" y="2340"/>
                          <a:pt x="278" y="1786"/>
                          <a:pt x="0" y="1232"/>
                        </a:cubicBezTo>
                        <a:cubicBezTo>
                          <a:pt x="0" y="955"/>
                          <a:pt x="0" y="400"/>
                          <a:pt x="0" y="123"/>
                        </a:cubicBezTo>
                        <a:cubicBezTo>
                          <a:pt x="0" y="-154"/>
                          <a:pt x="554" y="123"/>
                          <a:pt x="832" y="123"/>
                        </a:cubicBezTo>
                        <a:cubicBezTo>
                          <a:pt x="1386" y="123"/>
                          <a:pt x="1664" y="123"/>
                          <a:pt x="2218" y="400"/>
                        </a:cubicBezTo>
                        <a:cubicBezTo>
                          <a:pt x="2218" y="400"/>
                          <a:pt x="2495" y="400"/>
                          <a:pt x="2772" y="677"/>
                        </a:cubicBezTo>
                        <a:cubicBezTo>
                          <a:pt x="2772" y="677"/>
                          <a:pt x="3327" y="677"/>
                          <a:pt x="3604" y="677"/>
                        </a:cubicBezTo>
                        <a:cubicBezTo>
                          <a:pt x="3604" y="677"/>
                          <a:pt x="4436" y="955"/>
                          <a:pt x="4436" y="1232"/>
                        </a:cubicBezTo>
                        <a:cubicBezTo>
                          <a:pt x="4436" y="1232"/>
                          <a:pt x="4436" y="1509"/>
                          <a:pt x="4436" y="1786"/>
                        </a:cubicBezTo>
                        <a:cubicBezTo>
                          <a:pt x="4436" y="1786"/>
                          <a:pt x="4436" y="2340"/>
                          <a:pt x="4436" y="2340"/>
                        </a:cubicBezTo>
                        <a:cubicBezTo>
                          <a:pt x="4436" y="2617"/>
                          <a:pt x="4159" y="2894"/>
                          <a:pt x="3881" y="3171"/>
                        </a:cubicBezTo>
                        <a:cubicBezTo>
                          <a:pt x="3881" y="3171"/>
                          <a:pt x="3604" y="3171"/>
                          <a:pt x="3327" y="3171"/>
                        </a:cubicBezTo>
                        <a:cubicBezTo>
                          <a:pt x="2772" y="3171"/>
                          <a:pt x="2218" y="3171"/>
                          <a:pt x="1664" y="3171"/>
                        </a:cubicBezTo>
                        <a:cubicBezTo>
                          <a:pt x="1109" y="3171"/>
                          <a:pt x="1109" y="2617"/>
                          <a:pt x="1109" y="2340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sp>
              <p:nvSpPr>
                <p:cNvPr id="1383" name="Freeform 1382">
                  <a:extLst>
                    <a:ext uri="{FF2B5EF4-FFF2-40B4-BE49-F238E27FC236}">
                      <a16:creationId xmlns:a16="http://schemas.microsoft.com/office/drawing/2014/main" id="{405D908B-CD4E-2B17-A6EE-BFBED5984B90}"/>
                    </a:ext>
                  </a:extLst>
                </p:cNvPr>
                <p:cNvSpPr/>
                <p:nvPr/>
              </p:nvSpPr>
              <p:spPr>
                <a:xfrm>
                  <a:off x="10265602" y="3840249"/>
                  <a:ext cx="3326" cy="4477"/>
                </a:xfrm>
                <a:custGeom>
                  <a:avLst/>
                  <a:gdLst>
                    <a:gd name="connsiteX0" fmla="*/ 278 w 3326"/>
                    <a:gd name="connsiteY0" fmla="*/ 2217 h 4477"/>
                    <a:gd name="connsiteX1" fmla="*/ 0 w 3326"/>
                    <a:gd name="connsiteY1" fmla="*/ 1386 h 4477"/>
                    <a:gd name="connsiteX2" fmla="*/ 0 w 3326"/>
                    <a:gd name="connsiteY2" fmla="*/ 554 h 4477"/>
                    <a:gd name="connsiteX3" fmla="*/ 0 w 3326"/>
                    <a:gd name="connsiteY3" fmla="*/ 0 h 4477"/>
                    <a:gd name="connsiteX4" fmla="*/ 0 w 3326"/>
                    <a:gd name="connsiteY4" fmla="*/ 0 h 4477"/>
                    <a:gd name="connsiteX5" fmla="*/ 278 w 3326"/>
                    <a:gd name="connsiteY5" fmla="*/ 0 h 4477"/>
                    <a:gd name="connsiteX6" fmla="*/ 554 w 3326"/>
                    <a:gd name="connsiteY6" fmla="*/ 0 h 4477"/>
                    <a:gd name="connsiteX7" fmla="*/ 1664 w 3326"/>
                    <a:gd name="connsiteY7" fmla="*/ 0 h 4477"/>
                    <a:gd name="connsiteX8" fmla="*/ 2218 w 3326"/>
                    <a:gd name="connsiteY8" fmla="*/ 0 h 4477"/>
                    <a:gd name="connsiteX9" fmla="*/ 2772 w 3326"/>
                    <a:gd name="connsiteY9" fmla="*/ 554 h 4477"/>
                    <a:gd name="connsiteX10" fmla="*/ 2772 w 3326"/>
                    <a:gd name="connsiteY10" fmla="*/ 1386 h 4477"/>
                    <a:gd name="connsiteX11" fmla="*/ 2772 w 3326"/>
                    <a:gd name="connsiteY11" fmla="*/ 2494 h 4477"/>
                    <a:gd name="connsiteX12" fmla="*/ 2772 w 3326"/>
                    <a:gd name="connsiteY12" fmla="*/ 2494 h 4477"/>
                    <a:gd name="connsiteX13" fmla="*/ 2772 w 3326"/>
                    <a:gd name="connsiteY13" fmla="*/ 2494 h 4477"/>
                    <a:gd name="connsiteX14" fmla="*/ 3327 w 3326"/>
                    <a:gd name="connsiteY14" fmla="*/ 3325 h 4477"/>
                    <a:gd name="connsiteX15" fmla="*/ 2772 w 3326"/>
                    <a:gd name="connsiteY15" fmla="*/ 4434 h 4477"/>
                    <a:gd name="connsiteX16" fmla="*/ 2218 w 3326"/>
                    <a:gd name="connsiteY16" fmla="*/ 3602 h 4477"/>
                    <a:gd name="connsiteX17" fmla="*/ 1386 w 3326"/>
                    <a:gd name="connsiteY17" fmla="*/ 2494 h 4477"/>
                    <a:gd name="connsiteX18" fmla="*/ 554 w 3326"/>
                    <a:gd name="connsiteY18" fmla="*/ 1386 h 4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3326" h="4477">
                      <a:moveTo>
                        <a:pt x="278" y="2217"/>
                      </a:moveTo>
                      <a:cubicBezTo>
                        <a:pt x="278" y="2217"/>
                        <a:pt x="278" y="1663"/>
                        <a:pt x="0" y="1386"/>
                      </a:cubicBezTo>
                      <a:cubicBezTo>
                        <a:pt x="0" y="1386"/>
                        <a:pt x="0" y="831"/>
                        <a:pt x="0" y="554"/>
                      </a:cubicBezTo>
                      <a:cubicBezTo>
                        <a:pt x="0" y="554"/>
                        <a:pt x="0" y="277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278" y="0"/>
                      </a:cubicBezTo>
                      <a:cubicBezTo>
                        <a:pt x="278" y="0"/>
                        <a:pt x="278" y="0"/>
                        <a:pt x="554" y="0"/>
                      </a:cubicBezTo>
                      <a:cubicBezTo>
                        <a:pt x="832" y="0"/>
                        <a:pt x="1386" y="0"/>
                        <a:pt x="1664" y="0"/>
                      </a:cubicBezTo>
                      <a:cubicBezTo>
                        <a:pt x="1664" y="0"/>
                        <a:pt x="1941" y="0"/>
                        <a:pt x="2218" y="0"/>
                      </a:cubicBezTo>
                      <a:cubicBezTo>
                        <a:pt x="2495" y="0"/>
                        <a:pt x="2772" y="277"/>
                        <a:pt x="2772" y="554"/>
                      </a:cubicBezTo>
                      <a:cubicBezTo>
                        <a:pt x="2772" y="831"/>
                        <a:pt x="2772" y="1109"/>
                        <a:pt x="2772" y="1386"/>
                      </a:cubicBezTo>
                      <a:cubicBezTo>
                        <a:pt x="2772" y="1663"/>
                        <a:pt x="2772" y="2217"/>
                        <a:pt x="2772" y="2494"/>
                      </a:cubicBezTo>
                      <a:cubicBezTo>
                        <a:pt x="2772" y="2494"/>
                        <a:pt x="2772" y="2494"/>
                        <a:pt x="2772" y="2494"/>
                      </a:cubicBezTo>
                      <a:cubicBezTo>
                        <a:pt x="2772" y="2494"/>
                        <a:pt x="2772" y="2494"/>
                        <a:pt x="2772" y="2494"/>
                      </a:cubicBezTo>
                      <a:cubicBezTo>
                        <a:pt x="2772" y="2494"/>
                        <a:pt x="3050" y="3048"/>
                        <a:pt x="3327" y="3325"/>
                      </a:cubicBezTo>
                      <a:cubicBezTo>
                        <a:pt x="3327" y="3602"/>
                        <a:pt x="3327" y="4711"/>
                        <a:pt x="2772" y="4434"/>
                      </a:cubicBezTo>
                      <a:cubicBezTo>
                        <a:pt x="2218" y="4434"/>
                        <a:pt x="2218" y="3880"/>
                        <a:pt x="2218" y="3602"/>
                      </a:cubicBezTo>
                      <a:cubicBezTo>
                        <a:pt x="2218" y="3325"/>
                        <a:pt x="1664" y="2771"/>
                        <a:pt x="1386" y="2494"/>
                      </a:cubicBezTo>
                      <a:cubicBezTo>
                        <a:pt x="1109" y="2494"/>
                        <a:pt x="832" y="1940"/>
                        <a:pt x="554" y="1386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84" name="Freeform 1383">
                  <a:extLst>
                    <a:ext uri="{FF2B5EF4-FFF2-40B4-BE49-F238E27FC236}">
                      <a16:creationId xmlns:a16="http://schemas.microsoft.com/office/drawing/2014/main" id="{F3ECDCFE-E5B6-16CE-52B1-22C30624A56A}"/>
                    </a:ext>
                  </a:extLst>
                </p:cNvPr>
                <p:cNvSpPr/>
                <p:nvPr/>
              </p:nvSpPr>
              <p:spPr>
                <a:xfrm>
                  <a:off x="10253404" y="3868115"/>
                  <a:ext cx="8039" cy="8406"/>
                </a:xfrm>
                <a:custGeom>
                  <a:avLst/>
                  <a:gdLst>
                    <a:gd name="connsiteX0" fmla="*/ 1386 w 8039"/>
                    <a:gd name="connsiteY0" fmla="*/ 3448 h 8406"/>
                    <a:gd name="connsiteX1" fmla="*/ 554 w 8039"/>
                    <a:gd name="connsiteY1" fmla="*/ 1786 h 8406"/>
                    <a:gd name="connsiteX2" fmla="*/ 0 w 8039"/>
                    <a:gd name="connsiteY2" fmla="*/ 955 h 8406"/>
                    <a:gd name="connsiteX3" fmla="*/ 0 w 8039"/>
                    <a:gd name="connsiteY3" fmla="*/ 123 h 8406"/>
                    <a:gd name="connsiteX4" fmla="*/ 831 w 8039"/>
                    <a:gd name="connsiteY4" fmla="*/ 123 h 8406"/>
                    <a:gd name="connsiteX5" fmla="*/ 1109 w 8039"/>
                    <a:gd name="connsiteY5" fmla="*/ 123 h 8406"/>
                    <a:gd name="connsiteX6" fmla="*/ 2495 w 8039"/>
                    <a:gd name="connsiteY6" fmla="*/ 1232 h 8406"/>
                    <a:gd name="connsiteX7" fmla="*/ 4435 w 8039"/>
                    <a:gd name="connsiteY7" fmla="*/ 2340 h 8406"/>
                    <a:gd name="connsiteX8" fmla="*/ 5267 w 8039"/>
                    <a:gd name="connsiteY8" fmla="*/ 3448 h 8406"/>
                    <a:gd name="connsiteX9" fmla="*/ 6931 w 8039"/>
                    <a:gd name="connsiteY9" fmla="*/ 5666 h 8406"/>
                    <a:gd name="connsiteX10" fmla="*/ 8040 w 8039"/>
                    <a:gd name="connsiteY10" fmla="*/ 8160 h 8406"/>
                    <a:gd name="connsiteX11" fmla="*/ 7208 w 8039"/>
                    <a:gd name="connsiteY11" fmla="*/ 8160 h 8406"/>
                    <a:gd name="connsiteX12" fmla="*/ 6653 w 8039"/>
                    <a:gd name="connsiteY12" fmla="*/ 8160 h 8406"/>
                    <a:gd name="connsiteX13" fmla="*/ 5822 w 8039"/>
                    <a:gd name="connsiteY13" fmla="*/ 7328 h 8406"/>
                    <a:gd name="connsiteX14" fmla="*/ 4990 w 8039"/>
                    <a:gd name="connsiteY14" fmla="*/ 6774 h 8406"/>
                    <a:gd name="connsiteX15" fmla="*/ 4159 w 8039"/>
                    <a:gd name="connsiteY15" fmla="*/ 5943 h 8406"/>
                    <a:gd name="connsiteX16" fmla="*/ 3327 w 8039"/>
                    <a:gd name="connsiteY16" fmla="*/ 5111 h 8406"/>
                    <a:gd name="connsiteX17" fmla="*/ 3049 w 8039"/>
                    <a:gd name="connsiteY17" fmla="*/ 5111 h 8406"/>
                    <a:gd name="connsiteX18" fmla="*/ 2772 w 8039"/>
                    <a:gd name="connsiteY18" fmla="*/ 4557 h 8406"/>
                    <a:gd name="connsiteX19" fmla="*/ 2217 w 8039"/>
                    <a:gd name="connsiteY19" fmla="*/ 3448 h 84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8039" h="8406">
                      <a:moveTo>
                        <a:pt x="1386" y="3448"/>
                      </a:moveTo>
                      <a:cubicBezTo>
                        <a:pt x="1109" y="2894"/>
                        <a:pt x="831" y="2340"/>
                        <a:pt x="554" y="1786"/>
                      </a:cubicBezTo>
                      <a:cubicBezTo>
                        <a:pt x="554" y="1786"/>
                        <a:pt x="277" y="1232"/>
                        <a:pt x="0" y="955"/>
                      </a:cubicBezTo>
                      <a:cubicBezTo>
                        <a:pt x="0" y="955"/>
                        <a:pt x="0" y="400"/>
                        <a:pt x="0" y="123"/>
                      </a:cubicBezTo>
                      <a:cubicBezTo>
                        <a:pt x="0" y="123"/>
                        <a:pt x="554" y="-154"/>
                        <a:pt x="831" y="123"/>
                      </a:cubicBezTo>
                      <a:cubicBezTo>
                        <a:pt x="831" y="123"/>
                        <a:pt x="831" y="123"/>
                        <a:pt x="1109" y="123"/>
                      </a:cubicBezTo>
                      <a:cubicBezTo>
                        <a:pt x="1386" y="677"/>
                        <a:pt x="1941" y="955"/>
                        <a:pt x="2495" y="1232"/>
                      </a:cubicBezTo>
                      <a:cubicBezTo>
                        <a:pt x="3049" y="1509"/>
                        <a:pt x="3881" y="1786"/>
                        <a:pt x="4435" y="2340"/>
                      </a:cubicBezTo>
                      <a:cubicBezTo>
                        <a:pt x="4713" y="2617"/>
                        <a:pt x="4990" y="3171"/>
                        <a:pt x="5267" y="3448"/>
                      </a:cubicBezTo>
                      <a:cubicBezTo>
                        <a:pt x="5822" y="4280"/>
                        <a:pt x="6376" y="4834"/>
                        <a:pt x="6931" y="5666"/>
                      </a:cubicBezTo>
                      <a:cubicBezTo>
                        <a:pt x="7485" y="6497"/>
                        <a:pt x="8040" y="7328"/>
                        <a:pt x="8040" y="8160"/>
                      </a:cubicBezTo>
                      <a:cubicBezTo>
                        <a:pt x="8040" y="8714"/>
                        <a:pt x="7485" y="8160"/>
                        <a:pt x="7208" y="8160"/>
                      </a:cubicBezTo>
                      <a:cubicBezTo>
                        <a:pt x="7208" y="8160"/>
                        <a:pt x="6653" y="8160"/>
                        <a:pt x="6653" y="8160"/>
                      </a:cubicBezTo>
                      <a:cubicBezTo>
                        <a:pt x="6376" y="8160"/>
                        <a:pt x="6099" y="7605"/>
                        <a:pt x="5822" y="7328"/>
                      </a:cubicBezTo>
                      <a:cubicBezTo>
                        <a:pt x="5822" y="7328"/>
                        <a:pt x="5267" y="7328"/>
                        <a:pt x="4990" y="6774"/>
                      </a:cubicBezTo>
                      <a:cubicBezTo>
                        <a:pt x="4713" y="6497"/>
                        <a:pt x="4435" y="6220"/>
                        <a:pt x="4159" y="5943"/>
                      </a:cubicBezTo>
                      <a:cubicBezTo>
                        <a:pt x="3881" y="5666"/>
                        <a:pt x="3604" y="5389"/>
                        <a:pt x="3327" y="5111"/>
                      </a:cubicBezTo>
                      <a:cubicBezTo>
                        <a:pt x="3327" y="5111"/>
                        <a:pt x="3327" y="5111"/>
                        <a:pt x="3049" y="5111"/>
                      </a:cubicBezTo>
                      <a:cubicBezTo>
                        <a:pt x="3049" y="5111"/>
                        <a:pt x="3049" y="4834"/>
                        <a:pt x="2772" y="4557"/>
                      </a:cubicBezTo>
                      <a:cubicBezTo>
                        <a:pt x="2772" y="4280"/>
                        <a:pt x="2217" y="4003"/>
                        <a:pt x="2217" y="3448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85" name="Freeform 1384">
                  <a:extLst>
                    <a:ext uri="{FF2B5EF4-FFF2-40B4-BE49-F238E27FC236}">
                      <a16:creationId xmlns:a16="http://schemas.microsoft.com/office/drawing/2014/main" id="{2154B176-FD10-0294-47CC-F2593D3E45C0}"/>
                    </a:ext>
                  </a:extLst>
                </p:cNvPr>
                <p:cNvSpPr/>
                <p:nvPr/>
              </p:nvSpPr>
              <p:spPr>
                <a:xfrm>
                  <a:off x="10273642" y="3875720"/>
                  <a:ext cx="2064" cy="2494"/>
                </a:xfrm>
                <a:custGeom>
                  <a:avLst/>
                  <a:gdLst>
                    <a:gd name="connsiteX0" fmla="*/ 0 w 2064"/>
                    <a:gd name="connsiteY0" fmla="*/ 1940 h 2494"/>
                    <a:gd name="connsiteX1" fmla="*/ 0 w 2064"/>
                    <a:gd name="connsiteY1" fmla="*/ 1940 h 2494"/>
                    <a:gd name="connsiteX2" fmla="*/ 0 w 2064"/>
                    <a:gd name="connsiteY2" fmla="*/ 1663 h 2494"/>
                    <a:gd name="connsiteX3" fmla="*/ 0 w 2064"/>
                    <a:gd name="connsiteY3" fmla="*/ 1109 h 2494"/>
                    <a:gd name="connsiteX4" fmla="*/ 0 w 2064"/>
                    <a:gd name="connsiteY4" fmla="*/ 1109 h 2494"/>
                    <a:gd name="connsiteX5" fmla="*/ 0 w 2064"/>
                    <a:gd name="connsiteY5" fmla="*/ 1109 h 2494"/>
                    <a:gd name="connsiteX6" fmla="*/ 0 w 2064"/>
                    <a:gd name="connsiteY6" fmla="*/ 554 h 2494"/>
                    <a:gd name="connsiteX7" fmla="*/ 0 w 2064"/>
                    <a:gd name="connsiteY7" fmla="*/ 0 h 2494"/>
                    <a:gd name="connsiteX8" fmla="*/ 0 w 2064"/>
                    <a:gd name="connsiteY8" fmla="*/ 0 h 2494"/>
                    <a:gd name="connsiteX9" fmla="*/ 555 w 2064"/>
                    <a:gd name="connsiteY9" fmla="*/ 0 h 2494"/>
                    <a:gd name="connsiteX10" fmla="*/ 832 w 2064"/>
                    <a:gd name="connsiteY10" fmla="*/ 0 h 2494"/>
                    <a:gd name="connsiteX11" fmla="*/ 832 w 2064"/>
                    <a:gd name="connsiteY11" fmla="*/ 554 h 2494"/>
                    <a:gd name="connsiteX12" fmla="*/ 1109 w 2064"/>
                    <a:gd name="connsiteY12" fmla="*/ 554 h 2494"/>
                    <a:gd name="connsiteX13" fmla="*/ 1941 w 2064"/>
                    <a:gd name="connsiteY13" fmla="*/ 1109 h 2494"/>
                    <a:gd name="connsiteX14" fmla="*/ 1941 w 2064"/>
                    <a:gd name="connsiteY14" fmla="*/ 1940 h 2494"/>
                    <a:gd name="connsiteX15" fmla="*/ 1664 w 2064"/>
                    <a:gd name="connsiteY15" fmla="*/ 2217 h 2494"/>
                    <a:gd name="connsiteX16" fmla="*/ 1386 w 2064"/>
                    <a:gd name="connsiteY16" fmla="*/ 2494 h 2494"/>
                    <a:gd name="connsiteX17" fmla="*/ 1386 w 2064"/>
                    <a:gd name="connsiteY17" fmla="*/ 2494 h 2494"/>
                    <a:gd name="connsiteX18" fmla="*/ 1386 w 2064"/>
                    <a:gd name="connsiteY18" fmla="*/ 2494 h 2494"/>
                    <a:gd name="connsiteX19" fmla="*/ 1109 w 2064"/>
                    <a:gd name="connsiteY19" fmla="*/ 2494 h 2494"/>
                    <a:gd name="connsiteX20" fmla="*/ 555 w 2064"/>
                    <a:gd name="connsiteY20" fmla="*/ 2494 h 2494"/>
                    <a:gd name="connsiteX21" fmla="*/ 0 w 2064"/>
                    <a:gd name="connsiteY21" fmla="*/ 2494 h 24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2064" h="2494">
                      <a:moveTo>
                        <a:pt x="0" y="1940"/>
                      </a:moveTo>
                      <a:cubicBezTo>
                        <a:pt x="0" y="1940"/>
                        <a:pt x="0" y="1940"/>
                        <a:pt x="0" y="1940"/>
                      </a:cubicBezTo>
                      <a:cubicBezTo>
                        <a:pt x="0" y="1940"/>
                        <a:pt x="0" y="1940"/>
                        <a:pt x="0" y="1663"/>
                      </a:cubicBezTo>
                      <a:lnTo>
                        <a:pt x="0" y="1109"/>
                      </a:lnTo>
                      <a:cubicBezTo>
                        <a:pt x="0" y="1109"/>
                        <a:pt x="0" y="1109"/>
                        <a:pt x="0" y="1109"/>
                      </a:cubicBezTo>
                      <a:cubicBezTo>
                        <a:pt x="0" y="1109"/>
                        <a:pt x="0" y="1109"/>
                        <a:pt x="0" y="1109"/>
                      </a:cubicBezTo>
                      <a:cubicBezTo>
                        <a:pt x="0" y="1109"/>
                        <a:pt x="0" y="832"/>
                        <a:pt x="0" y="554"/>
                      </a:cubicBezTo>
                      <a:cubicBezTo>
                        <a:pt x="0" y="554"/>
                        <a:pt x="0" y="277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278" y="0"/>
                        <a:pt x="555" y="0"/>
                      </a:cubicBezTo>
                      <a:cubicBezTo>
                        <a:pt x="555" y="0"/>
                        <a:pt x="555" y="0"/>
                        <a:pt x="832" y="0"/>
                      </a:cubicBezTo>
                      <a:cubicBezTo>
                        <a:pt x="832" y="0"/>
                        <a:pt x="832" y="277"/>
                        <a:pt x="832" y="554"/>
                      </a:cubicBezTo>
                      <a:cubicBezTo>
                        <a:pt x="832" y="554"/>
                        <a:pt x="832" y="554"/>
                        <a:pt x="1109" y="554"/>
                      </a:cubicBezTo>
                      <a:cubicBezTo>
                        <a:pt x="1386" y="554"/>
                        <a:pt x="1941" y="554"/>
                        <a:pt x="1941" y="1109"/>
                      </a:cubicBezTo>
                      <a:cubicBezTo>
                        <a:pt x="1941" y="1109"/>
                        <a:pt x="2218" y="1663"/>
                        <a:pt x="1941" y="1940"/>
                      </a:cubicBezTo>
                      <a:cubicBezTo>
                        <a:pt x="1941" y="1940"/>
                        <a:pt x="1941" y="1940"/>
                        <a:pt x="1664" y="2217"/>
                      </a:cubicBezTo>
                      <a:cubicBezTo>
                        <a:pt x="1664" y="2217"/>
                        <a:pt x="1664" y="2217"/>
                        <a:pt x="1386" y="2494"/>
                      </a:cubicBezTo>
                      <a:cubicBezTo>
                        <a:pt x="1386" y="2494"/>
                        <a:pt x="1386" y="2494"/>
                        <a:pt x="1386" y="2494"/>
                      </a:cubicBezTo>
                      <a:cubicBezTo>
                        <a:pt x="1386" y="2494"/>
                        <a:pt x="1386" y="2494"/>
                        <a:pt x="1386" y="2494"/>
                      </a:cubicBezTo>
                      <a:cubicBezTo>
                        <a:pt x="1386" y="2494"/>
                        <a:pt x="1386" y="2494"/>
                        <a:pt x="1109" y="2494"/>
                      </a:cubicBezTo>
                      <a:cubicBezTo>
                        <a:pt x="1109" y="2494"/>
                        <a:pt x="555" y="2494"/>
                        <a:pt x="555" y="2494"/>
                      </a:cubicBezTo>
                      <a:cubicBezTo>
                        <a:pt x="555" y="2494"/>
                        <a:pt x="278" y="2494"/>
                        <a:pt x="0" y="2494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86" name="Freeform 1385">
                  <a:extLst>
                    <a:ext uri="{FF2B5EF4-FFF2-40B4-BE49-F238E27FC236}">
                      <a16:creationId xmlns:a16="http://schemas.microsoft.com/office/drawing/2014/main" id="{95494C96-4186-57AC-CCDE-87C53EE66EB9}"/>
                    </a:ext>
                  </a:extLst>
                </p:cNvPr>
                <p:cNvSpPr/>
                <p:nvPr/>
              </p:nvSpPr>
              <p:spPr>
                <a:xfrm>
                  <a:off x="10291385" y="3863596"/>
                  <a:ext cx="28000" cy="18705"/>
                </a:xfrm>
                <a:custGeom>
                  <a:avLst/>
                  <a:gdLst>
                    <a:gd name="connsiteX0" fmla="*/ 6377 w 28000"/>
                    <a:gd name="connsiteY0" fmla="*/ 3810 h 18705"/>
                    <a:gd name="connsiteX1" fmla="*/ 554 w 28000"/>
                    <a:gd name="connsiteY1" fmla="*/ 1870 h 18705"/>
                    <a:gd name="connsiteX2" fmla="*/ 0 w 28000"/>
                    <a:gd name="connsiteY2" fmla="*/ 1039 h 18705"/>
                    <a:gd name="connsiteX3" fmla="*/ 277 w 28000"/>
                    <a:gd name="connsiteY3" fmla="*/ 1039 h 18705"/>
                    <a:gd name="connsiteX4" fmla="*/ 2495 w 28000"/>
                    <a:gd name="connsiteY4" fmla="*/ 1039 h 18705"/>
                    <a:gd name="connsiteX5" fmla="*/ 9149 w 28000"/>
                    <a:gd name="connsiteY5" fmla="*/ 208 h 18705"/>
                    <a:gd name="connsiteX6" fmla="*/ 11089 w 28000"/>
                    <a:gd name="connsiteY6" fmla="*/ 1039 h 18705"/>
                    <a:gd name="connsiteX7" fmla="*/ 14694 w 28000"/>
                    <a:gd name="connsiteY7" fmla="*/ 2148 h 18705"/>
                    <a:gd name="connsiteX8" fmla="*/ 15525 w 28000"/>
                    <a:gd name="connsiteY8" fmla="*/ 2148 h 18705"/>
                    <a:gd name="connsiteX9" fmla="*/ 16080 w 28000"/>
                    <a:gd name="connsiteY9" fmla="*/ 1593 h 18705"/>
                    <a:gd name="connsiteX10" fmla="*/ 17466 w 28000"/>
                    <a:gd name="connsiteY10" fmla="*/ 208 h 18705"/>
                    <a:gd name="connsiteX11" fmla="*/ 19406 w 28000"/>
                    <a:gd name="connsiteY11" fmla="*/ 208 h 18705"/>
                    <a:gd name="connsiteX12" fmla="*/ 21069 w 28000"/>
                    <a:gd name="connsiteY12" fmla="*/ 2702 h 18705"/>
                    <a:gd name="connsiteX13" fmla="*/ 21901 w 28000"/>
                    <a:gd name="connsiteY13" fmla="*/ 3256 h 18705"/>
                    <a:gd name="connsiteX14" fmla="*/ 24397 w 28000"/>
                    <a:gd name="connsiteY14" fmla="*/ 6581 h 18705"/>
                    <a:gd name="connsiteX15" fmla="*/ 26337 w 28000"/>
                    <a:gd name="connsiteY15" fmla="*/ 7413 h 18705"/>
                    <a:gd name="connsiteX16" fmla="*/ 27446 w 28000"/>
                    <a:gd name="connsiteY16" fmla="*/ 9353 h 18705"/>
                    <a:gd name="connsiteX17" fmla="*/ 28000 w 28000"/>
                    <a:gd name="connsiteY17" fmla="*/ 12678 h 18705"/>
                    <a:gd name="connsiteX18" fmla="*/ 28000 w 28000"/>
                    <a:gd name="connsiteY18" fmla="*/ 13787 h 18705"/>
                    <a:gd name="connsiteX19" fmla="*/ 27446 w 28000"/>
                    <a:gd name="connsiteY19" fmla="*/ 14618 h 18705"/>
                    <a:gd name="connsiteX20" fmla="*/ 26892 w 28000"/>
                    <a:gd name="connsiteY20" fmla="*/ 17389 h 18705"/>
                    <a:gd name="connsiteX21" fmla="*/ 26892 w 28000"/>
                    <a:gd name="connsiteY21" fmla="*/ 18498 h 18705"/>
                    <a:gd name="connsiteX22" fmla="*/ 25783 w 28000"/>
                    <a:gd name="connsiteY22" fmla="*/ 18498 h 18705"/>
                    <a:gd name="connsiteX23" fmla="*/ 24951 w 28000"/>
                    <a:gd name="connsiteY23" fmla="*/ 17389 h 18705"/>
                    <a:gd name="connsiteX24" fmla="*/ 23287 w 28000"/>
                    <a:gd name="connsiteY24" fmla="*/ 16004 h 18705"/>
                    <a:gd name="connsiteX25" fmla="*/ 22179 w 28000"/>
                    <a:gd name="connsiteY25" fmla="*/ 15172 h 18705"/>
                    <a:gd name="connsiteX26" fmla="*/ 22179 w 28000"/>
                    <a:gd name="connsiteY26" fmla="*/ 13232 h 18705"/>
                    <a:gd name="connsiteX27" fmla="*/ 21624 w 28000"/>
                    <a:gd name="connsiteY27" fmla="*/ 11293 h 18705"/>
                    <a:gd name="connsiteX28" fmla="*/ 21624 w 28000"/>
                    <a:gd name="connsiteY28" fmla="*/ 9630 h 18705"/>
                    <a:gd name="connsiteX29" fmla="*/ 18575 w 28000"/>
                    <a:gd name="connsiteY29" fmla="*/ 7413 h 18705"/>
                    <a:gd name="connsiteX30" fmla="*/ 15802 w 28000"/>
                    <a:gd name="connsiteY30" fmla="*/ 7413 h 18705"/>
                    <a:gd name="connsiteX31" fmla="*/ 13307 w 28000"/>
                    <a:gd name="connsiteY31" fmla="*/ 7413 h 18705"/>
                    <a:gd name="connsiteX32" fmla="*/ 12476 w 28000"/>
                    <a:gd name="connsiteY32" fmla="*/ 7413 h 18705"/>
                    <a:gd name="connsiteX33" fmla="*/ 11366 w 28000"/>
                    <a:gd name="connsiteY33" fmla="*/ 6581 h 18705"/>
                    <a:gd name="connsiteX34" fmla="*/ 10812 w 28000"/>
                    <a:gd name="connsiteY34" fmla="*/ 6581 h 18705"/>
                    <a:gd name="connsiteX35" fmla="*/ 10258 w 28000"/>
                    <a:gd name="connsiteY35" fmla="*/ 6027 h 18705"/>
                    <a:gd name="connsiteX36" fmla="*/ 7208 w 28000"/>
                    <a:gd name="connsiteY36" fmla="*/ 4365 h 187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28000" h="18705">
                      <a:moveTo>
                        <a:pt x="6377" y="3810"/>
                      </a:moveTo>
                      <a:cubicBezTo>
                        <a:pt x="4435" y="2979"/>
                        <a:pt x="2495" y="2702"/>
                        <a:pt x="554" y="1870"/>
                      </a:cubicBezTo>
                      <a:cubicBezTo>
                        <a:pt x="277" y="1870"/>
                        <a:pt x="0" y="1593"/>
                        <a:pt x="0" y="1039"/>
                      </a:cubicBezTo>
                      <a:cubicBezTo>
                        <a:pt x="0" y="1039"/>
                        <a:pt x="0" y="1039"/>
                        <a:pt x="277" y="1039"/>
                      </a:cubicBezTo>
                      <a:cubicBezTo>
                        <a:pt x="1109" y="1039"/>
                        <a:pt x="1663" y="1039"/>
                        <a:pt x="2495" y="1039"/>
                      </a:cubicBezTo>
                      <a:cubicBezTo>
                        <a:pt x="4713" y="1316"/>
                        <a:pt x="6931" y="-347"/>
                        <a:pt x="9149" y="208"/>
                      </a:cubicBezTo>
                      <a:cubicBezTo>
                        <a:pt x="9980" y="208"/>
                        <a:pt x="10535" y="762"/>
                        <a:pt x="11089" y="1039"/>
                      </a:cubicBezTo>
                      <a:cubicBezTo>
                        <a:pt x="12198" y="1593"/>
                        <a:pt x="13307" y="1870"/>
                        <a:pt x="14694" y="2148"/>
                      </a:cubicBezTo>
                      <a:cubicBezTo>
                        <a:pt x="14970" y="2148"/>
                        <a:pt x="15248" y="2148"/>
                        <a:pt x="15525" y="2148"/>
                      </a:cubicBezTo>
                      <a:cubicBezTo>
                        <a:pt x="15525" y="2148"/>
                        <a:pt x="15802" y="1870"/>
                        <a:pt x="16080" y="1593"/>
                      </a:cubicBezTo>
                      <a:cubicBezTo>
                        <a:pt x="16357" y="1039"/>
                        <a:pt x="16634" y="485"/>
                        <a:pt x="17466" y="208"/>
                      </a:cubicBezTo>
                      <a:cubicBezTo>
                        <a:pt x="18020" y="-69"/>
                        <a:pt x="18852" y="-69"/>
                        <a:pt x="19406" y="208"/>
                      </a:cubicBezTo>
                      <a:cubicBezTo>
                        <a:pt x="20238" y="762"/>
                        <a:pt x="20238" y="1870"/>
                        <a:pt x="21069" y="2702"/>
                      </a:cubicBezTo>
                      <a:cubicBezTo>
                        <a:pt x="21069" y="2702"/>
                        <a:pt x="21624" y="2979"/>
                        <a:pt x="21901" y="3256"/>
                      </a:cubicBezTo>
                      <a:cubicBezTo>
                        <a:pt x="23011" y="4088"/>
                        <a:pt x="23287" y="5750"/>
                        <a:pt x="24397" y="6581"/>
                      </a:cubicBezTo>
                      <a:cubicBezTo>
                        <a:pt x="24951" y="6859"/>
                        <a:pt x="25783" y="6859"/>
                        <a:pt x="26337" y="7413"/>
                      </a:cubicBezTo>
                      <a:cubicBezTo>
                        <a:pt x="26892" y="7967"/>
                        <a:pt x="27169" y="8799"/>
                        <a:pt x="27446" y="9353"/>
                      </a:cubicBezTo>
                      <a:cubicBezTo>
                        <a:pt x="27446" y="10461"/>
                        <a:pt x="28000" y="11570"/>
                        <a:pt x="28000" y="12678"/>
                      </a:cubicBezTo>
                      <a:cubicBezTo>
                        <a:pt x="28000" y="12955"/>
                        <a:pt x="28000" y="13509"/>
                        <a:pt x="28000" y="13787"/>
                      </a:cubicBezTo>
                      <a:cubicBezTo>
                        <a:pt x="28000" y="14064"/>
                        <a:pt x="27723" y="14341"/>
                        <a:pt x="27446" y="14618"/>
                      </a:cubicBezTo>
                      <a:cubicBezTo>
                        <a:pt x="26892" y="15449"/>
                        <a:pt x="26614" y="16558"/>
                        <a:pt x="26892" y="17389"/>
                      </a:cubicBezTo>
                      <a:cubicBezTo>
                        <a:pt x="26892" y="17666"/>
                        <a:pt x="26892" y="18221"/>
                        <a:pt x="26892" y="18498"/>
                      </a:cubicBezTo>
                      <a:cubicBezTo>
                        <a:pt x="26892" y="18775"/>
                        <a:pt x="26060" y="18775"/>
                        <a:pt x="25783" y="18498"/>
                      </a:cubicBezTo>
                      <a:cubicBezTo>
                        <a:pt x="25505" y="18498"/>
                        <a:pt x="25228" y="17944"/>
                        <a:pt x="24951" y="17389"/>
                      </a:cubicBezTo>
                      <a:cubicBezTo>
                        <a:pt x="24397" y="16835"/>
                        <a:pt x="23842" y="16281"/>
                        <a:pt x="23287" y="16004"/>
                      </a:cubicBezTo>
                      <a:cubicBezTo>
                        <a:pt x="23011" y="16004"/>
                        <a:pt x="22456" y="15727"/>
                        <a:pt x="22179" y="15172"/>
                      </a:cubicBezTo>
                      <a:cubicBezTo>
                        <a:pt x="21901" y="14618"/>
                        <a:pt x="22179" y="14064"/>
                        <a:pt x="22179" y="13232"/>
                      </a:cubicBezTo>
                      <a:cubicBezTo>
                        <a:pt x="22179" y="12678"/>
                        <a:pt x="21624" y="11847"/>
                        <a:pt x="21624" y="11293"/>
                      </a:cubicBezTo>
                      <a:cubicBezTo>
                        <a:pt x="21624" y="10738"/>
                        <a:pt x="21624" y="10184"/>
                        <a:pt x="21624" y="9630"/>
                      </a:cubicBezTo>
                      <a:cubicBezTo>
                        <a:pt x="21624" y="8244"/>
                        <a:pt x="19961" y="7690"/>
                        <a:pt x="18575" y="7413"/>
                      </a:cubicBezTo>
                      <a:cubicBezTo>
                        <a:pt x="17743" y="7413"/>
                        <a:pt x="16634" y="7413"/>
                        <a:pt x="15802" y="7413"/>
                      </a:cubicBezTo>
                      <a:cubicBezTo>
                        <a:pt x="14970" y="7413"/>
                        <a:pt x="14139" y="7413"/>
                        <a:pt x="13307" y="7413"/>
                      </a:cubicBezTo>
                      <a:cubicBezTo>
                        <a:pt x="13030" y="7413"/>
                        <a:pt x="12752" y="7413"/>
                        <a:pt x="12476" y="7413"/>
                      </a:cubicBezTo>
                      <a:cubicBezTo>
                        <a:pt x="12198" y="7413"/>
                        <a:pt x="11921" y="6859"/>
                        <a:pt x="11366" y="6581"/>
                      </a:cubicBezTo>
                      <a:cubicBezTo>
                        <a:pt x="11366" y="6581"/>
                        <a:pt x="11089" y="6581"/>
                        <a:pt x="10812" y="6581"/>
                      </a:cubicBezTo>
                      <a:cubicBezTo>
                        <a:pt x="10812" y="6581"/>
                        <a:pt x="10258" y="6304"/>
                        <a:pt x="10258" y="6027"/>
                      </a:cubicBezTo>
                      <a:cubicBezTo>
                        <a:pt x="9426" y="5473"/>
                        <a:pt x="8317" y="4642"/>
                        <a:pt x="7208" y="4365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87" name="Freeform 1386">
                  <a:extLst>
                    <a:ext uri="{FF2B5EF4-FFF2-40B4-BE49-F238E27FC236}">
                      <a16:creationId xmlns:a16="http://schemas.microsoft.com/office/drawing/2014/main" id="{27A82096-AFC7-9DEE-D7E0-D5C39DC6AD7A}"/>
                    </a:ext>
                  </a:extLst>
                </p:cNvPr>
                <p:cNvSpPr/>
                <p:nvPr/>
              </p:nvSpPr>
              <p:spPr>
                <a:xfrm>
                  <a:off x="10307465" y="3893456"/>
                  <a:ext cx="2217" cy="2217"/>
                </a:xfrm>
                <a:custGeom>
                  <a:avLst/>
                  <a:gdLst>
                    <a:gd name="connsiteX0" fmla="*/ 2217 w 2217"/>
                    <a:gd name="connsiteY0" fmla="*/ 1109 h 2217"/>
                    <a:gd name="connsiteX1" fmla="*/ 1109 w 2217"/>
                    <a:gd name="connsiteY1" fmla="*/ 2217 h 2217"/>
                    <a:gd name="connsiteX2" fmla="*/ 0 w 2217"/>
                    <a:gd name="connsiteY2" fmla="*/ 1109 h 2217"/>
                    <a:gd name="connsiteX3" fmla="*/ 1109 w 2217"/>
                    <a:gd name="connsiteY3" fmla="*/ 0 h 2217"/>
                    <a:gd name="connsiteX4" fmla="*/ 2217 w 2217"/>
                    <a:gd name="connsiteY4" fmla="*/ 1109 h 22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17" h="2217">
                      <a:moveTo>
                        <a:pt x="2217" y="1109"/>
                      </a:moveTo>
                      <a:cubicBezTo>
                        <a:pt x="2217" y="1663"/>
                        <a:pt x="1663" y="2217"/>
                        <a:pt x="1109" y="2217"/>
                      </a:cubicBezTo>
                      <a:cubicBezTo>
                        <a:pt x="554" y="2217"/>
                        <a:pt x="0" y="1663"/>
                        <a:pt x="0" y="1109"/>
                      </a:cubicBezTo>
                      <a:cubicBezTo>
                        <a:pt x="0" y="554"/>
                        <a:pt x="554" y="0"/>
                        <a:pt x="1109" y="0"/>
                      </a:cubicBezTo>
                      <a:cubicBezTo>
                        <a:pt x="1663" y="0"/>
                        <a:pt x="2217" y="554"/>
                        <a:pt x="2217" y="1109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88" name="Freeform 1387">
                  <a:extLst>
                    <a:ext uri="{FF2B5EF4-FFF2-40B4-BE49-F238E27FC236}">
                      <a16:creationId xmlns:a16="http://schemas.microsoft.com/office/drawing/2014/main" id="{91222C55-216B-2701-F368-16D08244ED3F}"/>
                    </a:ext>
                  </a:extLst>
                </p:cNvPr>
                <p:cNvSpPr/>
                <p:nvPr/>
              </p:nvSpPr>
              <p:spPr>
                <a:xfrm>
                  <a:off x="10325207" y="3897059"/>
                  <a:ext cx="8802" cy="13301"/>
                </a:xfrm>
                <a:custGeom>
                  <a:avLst/>
                  <a:gdLst>
                    <a:gd name="connsiteX0" fmla="*/ 6099 w 8802"/>
                    <a:gd name="connsiteY0" fmla="*/ 6374 h 13301"/>
                    <a:gd name="connsiteX1" fmla="*/ 7763 w 8802"/>
                    <a:gd name="connsiteY1" fmla="*/ 8591 h 13301"/>
                    <a:gd name="connsiteX2" fmla="*/ 8595 w 8802"/>
                    <a:gd name="connsiteY2" fmla="*/ 9699 h 13301"/>
                    <a:gd name="connsiteX3" fmla="*/ 8595 w 8802"/>
                    <a:gd name="connsiteY3" fmla="*/ 10808 h 13301"/>
                    <a:gd name="connsiteX4" fmla="*/ 8595 w 8802"/>
                    <a:gd name="connsiteY4" fmla="*/ 11639 h 13301"/>
                    <a:gd name="connsiteX5" fmla="*/ 8595 w 8802"/>
                    <a:gd name="connsiteY5" fmla="*/ 12193 h 13301"/>
                    <a:gd name="connsiteX6" fmla="*/ 8040 w 8802"/>
                    <a:gd name="connsiteY6" fmla="*/ 13302 h 13301"/>
                    <a:gd name="connsiteX7" fmla="*/ 6653 w 8802"/>
                    <a:gd name="connsiteY7" fmla="*/ 13025 h 13301"/>
                    <a:gd name="connsiteX8" fmla="*/ 6099 w 8802"/>
                    <a:gd name="connsiteY8" fmla="*/ 11639 h 13301"/>
                    <a:gd name="connsiteX9" fmla="*/ 5545 w 8802"/>
                    <a:gd name="connsiteY9" fmla="*/ 9422 h 13301"/>
                    <a:gd name="connsiteX10" fmla="*/ 5545 w 8802"/>
                    <a:gd name="connsiteY10" fmla="*/ 8314 h 13301"/>
                    <a:gd name="connsiteX11" fmla="*/ 4990 w 8802"/>
                    <a:gd name="connsiteY11" fmla="*/ 7759 h 13301"/>
                    <a:gd name="connsiteX12" fmla="*/ 4159 w 8802"/>
                    <a:gd name="connsiteY12" fmla="*/ 6097 h 13301"/>
                    <a:gd name="connsiteX13" fmla="*/ 4159 w 8802"/>
                    <a:gd name="connsiteY13" fmla="*/ 4988 h 13301"/>
                    <a:gd name="connsiteX14" fmla="*/ 3604 w 8802"/>
                    <a:gd name="connsiteY14" fmla="*/ 3880 h 13301"/>
                    <a:gd name="connsiteX15" fmla="*/ 2772 w 8802"/>
                    <a:gd name="connsiteY15" fmla="*/ 3048 h 13301"/>
                    <a:gd name="connsiteX16" fmla="*/ 1664 w 8802"/>
                    <a:gd name="connsiteY16" fmla="*/ 2494 h 13301"/>
                    <a:gd name="connsiteX17" fmla="*/ 0 w 8802"/>
                    <a:gd name="connsiteY17" fmla="*/ 0 h 13301"/>
                    <a:gd name="connsiteX18" fmla="*/ 1941 w 8802"/>
                    <a:gd name="connsiteY18" fmla="*/ 277 h 13301"/>
                    <a:gd name="connsiteX19" fmla="*/ 4159 w 8802"/>
                    <a:gd name="connsiteY19" fmla="*/ 831 h 13301"/>
                    <a:gd name="connsiteX20" fmla="*/ 5545 w 8802"/>
                    <a:gd name="connsiteY20" fmla="*/ 831 h 13301"/>
                    <a:gd name="connsiteX21" fmla="*/ 6377 w 8802"/>
                    <a:gd name="connsiteY21" fmla="*/ 1663 h 13301"/>
                    <a:gd name="connsiteX22" fmla="*/ 6377 w 8802"/>
                    <a:gd name="connsiteY22" fmla="*/ 2494 h 13301"/>
                    <a:gd name="connsiteX23" fmla="*/ 6377 w 8802"/>
                    <a:gd name="connsiteY23" fmla="*/ 4988 h 13301"/>
                    <a:gd name="connsiteX24" fmla="*/ 6931 w 8802"/>
                    <a:gd name="connsiteY24" fmla="*/ 5542 h 133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8802" h="13301">
                      <a:moveTo>
                        <a:pt x="6099" y="6374"/>
                      </a:moveTo>
                      <a:cubicBezTo>
                        <a:pt x="6653" y="6928"/>
                        <a:pt x="7208" y="7759"/>
                        <a:pt x="7763" y="8591"/>
                      </a:cubicBezTo>
                      <a:cubicBezTo>
                        <a:pt x="7763" y="8868"/>
                        <a:pt x="8317" y="9422"/>
                        <a:pt x="8595" y="9699"/>
                      </a:cubicBezTo>
                      <a:cubicBezTo>
                        <a:pt x="8871" y="9976"/>
                        <a:pt x="8871" y="10530"/>
                        <a:pt x="8595" y="10808"/>
                      </a:cubicBezTo>
                      <a:cubicBezTo>
                        <a:pt x="8595" y="11085"/>
                        <a:pt x="8595" y="11362"/>
                        <a:pt x="8595" y="11639"/>
                      </a:cubicBezTo>
                      <a:cubicBezTo>
                        <a:pt x="8595" y="11639"/>
                        <a:pt x="8595" y="11916"/>
                        <a:pt x="8595" y="12193"/>
                      </a:cubicBezTo>
                      <a:cubicBezTo>
                        <a:pt x="8595" y="12470"/>
                        <a:pt x="8317" y="13025"/>
                        <a:pt x="8040" y="13302"/>
                      </a:cubicBezTo>
                      <a:cubicBezTo>
                        <a:pt x="7485" y="13302"/>
                        <a:pt x="6931" y="13302"/>
                        <a:pt x="6653" y="13025"/>
                      </a:cubicBezTo>
                      <a:cubicBezTo>
                        <a:pt x="6377" y="12748"/>
                        <a:pt x="6099" y="12193"/>
                        <a:pt x="6099" y="11639"/>
                      </a:cubicBezTo>
                      <a:cubicBezTo>
                        <a:pt x="6099" y="10808"/>
                        <a:pt x="5545" y="10253"/>
                        <a:pt x="5545" y="9422"/>
                      </a:cubicBezTo>
                      <a:cubicBezTo>
                        <a:pt x="5545" y="9145"/>
                        <a:pt x="5545" y="8591"/>
                        <a:pt x="5545" y="8314"/>
                      </a:cubicBezTo>
                      <a:cubicBezTo>
                        <a:pt x="5545" y="8314"/>
                        <a:pt x="5545" y="7759"/>
                        <a:pt x="4990" y="7759"/>
                      </a:cubicBezTo>
                      <a:cubicBezTo>
                        <a:pt x="4436" y="7205"/>
                        <a:pt x="4159" y="6651"/>
                        <a:pt x="4159" y="6097"/>
                      </a:cubicBezTo>
                      <a:cubicBezTo>
                        <a:pt x="4159" y="5819"/>
                        <a:pt x="4159" y="5265"/>
                        <a:pt x="4159" y="4988"/>
                      </a:cubicBezTo>
                      <a:cubicBezTo>
                        <a:pt x="4159" y="4711"/>
                        <a:pt x="3881" y="4157"/>
                        <a:pt x="3604" y="3880"/>
                      </a:cubicBezTo>
                      <a:cubicBezTo>
                        <a:pt x="3604" y="3602"/>
                        <a:pt x="3050" y="3325"/>
                        <a:pt x="2772" y="3048"/>
                      </a:cubicBezTo>
                      <a:cubicBezTo>
                        <a:pt x="2495" y="3048"/>
                        <a:pt x="1941" y="2771"/>
                        <a:pt x="1664" y="2494"/>
                      </a:cubicBezTo>
                      <a:cubicBezTo>
                        <a:pt x="554" y="2217"/>
                        <a:pt x="0" y="1109"/>
                        <a:pt x="0" y="0"/>
                      </a:cubicBezTo>
                      <a:cubicBezTo>
                        <a:pt x="554" y="0"/>
                        <a:pt x="1109" y="0"/>
                        <a:pt x="1941" y="277"/>
                      </a:cubicBezTo>
                      <a:cubicBezTo>
                        <a:pt x="2495" y="277"/>
                        <a:pt x="3327" y="831"/>
                        <a:pt x="4159" y="831"/>
                      </a:cubicBezTo>
                      <a:cubicBezTo>
                        <a:pt x="4713" y="831"/>
                        <a:pt x="4990" y="831"/>
                        <a:pt x="5545" y="831"/>
                      </a:cubicBezTo>
                      <a:cubicBezTo>
                        <a:pt x="5822" y="831"/>
                        <a:pt x="6377" y="1386"/>
                        <a:pt x="6377" y="1663"/>
                      </a:cubicBezTo>
                      <a:cubicBezTo>
                        <a:pt x="6377" y="1940"/>
                        <a:pt x="6377" y="2217"/>
                        <a:pt x="6377" y="2494"/>
                      </a:cubicBezTo>
                      <a:cubicBezTo>
                        <a:pt x="6099" y="3325"/>
                        <a:pt x="6377" y="4434"/>
                        <a:pt x="6377" y="4988"/>
                      </a:cubicBezTo>
                      <a:cubicBezTo>
                        <a:pt x="6377" y="4988"/>
                        <a:pt x="6653" y="5265"/>
                        <a:pt x="6931" y="5542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grpSp>
              <p:nvGrpSpPr>
                <p:cNvPr id="1389" name="Graphic 248">
                  <a:extLst>
                    <a:ext uri="{FF2B5EF4-FFF2-40B4-BE49-F238E27FC236}">
                      <a16:creationId xmlns:a16="http://schemas.microsoft.com/office/drawing/2014/main" id="{9AD8805B-23D9-E915-171F-FA700B8782E9}"/>
                    </a:ext>
                  </a:extLst>
                </p:cNvPr>
                <p:cNvGrpSpPr/>
                <p:nvPr/>
              </p:nvGrpSpPr>
              <p:grpSpPr>
                <a:xfrm>
                  <a:off x="10341041" y="3913409"/>
                  <a:ext cx="16880" cy="10807"/>
                  <a:chOff x="10341041" y="3913409"/>
                  <a:chExt cx="16880" cy="10807"/>
                </a:xfrm>
                <a:grpFill/>
              </p:grpSpPr>
              <p:sp>
                <p:nvSpPr>
                  <p:cNvPr id="1414" name="Freeform 1413">
                    <a:extLst>
                      <a:ext uri="{FF2B5EF4-FFF2-40B4-BE49-F238E27FC236}">
                        <a16:creationId xmlns:a16="http://schemas.microsoft.com/office/drawing/2014/main" id="{E7A20A65-EA46-B9AF-1A59-6EE31DAE61B1}"/>
                      </a:ext>
                    </a:extLst>
                  </p:cNvPr>
                  <p:cNvSpPr/>
                  <p:nvPr/>
                </p:nvSpPr>
                <p:spPr>
                  <a:xfrm>
                    <a:off x="10341041" y="3915349"/>
                    <a:ext cx="12167" cy="8867"/>
                  </a:xfrm>
                  <a:custGeom>
                    <a:avLst/>
                    <a:gdLst>
                      <a:gd name="connsiteX0" fmla="*/ 4127 w 12167"/>
                      <a:gd name="connsiteY0" fmla="*/ 7205 h 8867"/>
                      <a:gd name="connsiteX1" fmla="*/ 3019 w 12167"/>
                      <a:gd name="connsiteY1" fmla="*/ 6651 h 8867"/>
                      <a:gd name="connsiteX2" fmla="*/ 2741 w 12167"/>
                      <a:gd name="connsiteY2" fmla="*/ 6651 h 8867"/>
                      <a:gd name="connsiteX3" fmla="*/ 2187 w 12167"/>
                      <a:gd name="connsiteY3" fmla="*/ 6651 h 8867"/>
                      <a:gd name="connsiteX4" fmla="*/ 1633 w 12167"/>
                      <a:gd name="connsiteY4" fmla="*/ 6651 h 8867"/>
                      <a:gd name="connsiteX5" fmla="*/ 801 w 12167"/>
                      <a:gd name="connsiteY5" fmla="*/ 6097 h 8867"/>
                      <a:gd name="connsiteX6" fmla="*/ 246 w 12167"/>
                      <a:gd name="connsiteY6" fmla="*/ 5265 h 8867"/>
                      <a:gd name="connsiteX7" fmla="*/ 246 w 12167"/>
                      <a:gd name="connsiteY7" fmla="*/ 3325 h 8867"/>
                      <a:gd name="connsiteX8" fmla="*/ 246 w 12167"/>
                      <a:gd name="connsiteY8" fmla="*/ 3325 h 8867"/>
                      <a:gd name="connsiteX9" fmla="*/ 246 w 12167"/>
                      <a:gd name="connsiteY9" fmla="*/ 3325 h 8867"/>
                      <a:gd name="connsiteX10" fmla="*/ 1355 w 12167"/>
                      <a:gd name="connsiteY10" fmla="*/ 2771 h 8867"/>
                      <a:gd name="connsiteX11" fmla="*/ 3296 w 12167"/>
                      <a:gd name="connsiteY11" fmla="*/ 2771 h 8867"/>
                      <a:gd name="connsiteX12" fmla="*/ 5237 w 12167"/>
                      <a:gd name="connsiteY12" fmla="*/ 2771 h 8867"/>
                      <a:gd name="connsiteX13" fmla="*/ 6345 w 12167"/>
                      <a:gd name="connsiteY13" fmla="*/ 2217 h 8867"/>
                      <a:gd name="connsiteX14" fmla="*/ 7177 w 12167"/>
                      <a:gd name="connsiteY14" fmla="*/ 2217 h 8867"/>
                      <a:gd name="connsiteX15" fmla="*/ 8840 w 12167"/>
                      <a:gd name="connsiteY15" fmla="*/ 2217 h 8867"/>
                      <a:gd name="connsiteX16" fmla="*/ 9118 w 12167"/>
                      <a:gd name="connsiteY16" fmla="*/ 2217 h 8867"/>
                      <a:gd name="connsiteX17" fmla="*/ 9118 w 12167"/>
                      <a:gd name="connsiteY17" fmla="*/ 1663 h 8867"/>
                      <a:gd name="connsiteX18" fmla="*/ 9672 w 12167"/>
                      <a:gd name="connsiteY18" fmla="*/ 554 h 8867"/>
                      <a:gd name="connsiteX19" fmla="*/ 10781 w 12167"/>
                      <a:gd name="connsiteY19" fmla="*/ 0 h 8867"/>
                      <a:gd name="connsiteX20" fmla="*/ 11613 w 12167"/>
                      <a:gd name="connsiteY20" fmla="*/ 277 h 8867"/>
                      <a:gd name="connsiteX21" fmla="*/ 12168 w 12167"/>
                      <a:gd name="connsiteY21" fmla="*/ 832 h 8867"/>
                      <a:gd name="connsiteX22" fmla="*/ 11613 w 12167"/>
                      <a:gd name="connsiteY22" fmla="*/ 1940 h 8867"/>
                      <a:gd name="connsiteX23" fmla="*/ 11058 w 12167"/>
                      <a:gd name="connsiteY23" fmla="*/ 2771 h 8867"/>
                      <a:gd name="connsiteX24" fmla="*/ 11058 w 12167"/>
                      <a:gd name="connsiteY24" fmla="*/ 3325 h 8867"/>
                      <a:gd name="connsiteX25" fmla="*/ 10504 w 12167"/>
                      <a:gd name="connsiteY25" fmla="*/ 4157 h 8867"/>
                      <a:gd name="connsiteX26" fmla="*/ 9395 w 12167"/>
                      <a:gd name="connsiteY26" fmla="*/ 5265 h 8867"/>
                      <a:gd name="connsiteX27" fmla="*/ 9118 w 12167"/>
                      <a:gd name="connsiteY27" fmla="*/ 5819 h 8867"/>
                      <a:gd name="connsiteX28" fmla="*/ 9118 w 12167"/>
                      <a:gd name="connsiteY28" fmla="*/ 6374 h 8867"/>
                      <a:gd name="connsiteX29" fmla="*/ 8286 w 12167"/>
                      <a:gd name="connsiteY29" fmla="*/ 7205 h 8867"/>
                      <a:gd name="connsiteX30" fmla="*/ 7732 w 12167"/>
                      <a:gd name="connsiteY30" fmla="*/ 8314 h 8867"/>
                      <a:gd name="connsiteX31" fmla="*/ 7177 w 12167"/>
                      <a:gd name="connsiteY31" fmla="*/ 8868 h 8867"/>
                      <a:gd name="connsiteX32" fmla="*/ 6900 w 12167"/>
                      <a:gd name="connsiteY32" fmla="*/ 8868 h 8867"/>
                      <a:gd name="connsiteX33" fmla="*/ 6345 w 12167"/>
                      <a:gd name="connsiteY33" fmla="*/ 8868 h 8867"/>
                      <a:gd name="connsiteX34" fmla="*/ 5237 w 12167"/>
                      <a:gd name="connsiteY34" fmla="*/ 8314 h 8867"/>
                      <a:gd name="connsiteX35" fmla="*/ 4405 w 12167"/>
                      <a:gd name="connsiteY35" fmla="*/ 8314 h 8867"/>
                      <a:gd name="connsiteX36" fmla="*/ 3019 w 12167"/>
                      <a:gd name="connsiteY36" fmla="*/ 7205 h 88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</a:cxnLst>
                    <a:rect l="l" t="t" r="r" b="b"/>
                    <a:pathLst>
                      <a:path w="12167" h="8867">
                        <a:moveTo>
                          <a:pt x="4127" y="7205"/>
                        </a:moveTo>
                        <a:cubicBezTo>
                          <a:pt x="4127" y="6928"/>
                          <a:pt x="3573" y="6651"/>
                          <a:pt x="3019" y="6651"/>
                        </a:cubicBezTo>
                        <a:cubicBezTo>
                          <a:pt x="3019" y="6651"/>
                          <a:pt x="3019" y="6651"/>
                          <a:pt x="2741" y="6651"/>
                        </a:cubicBezTo>
                        <a:cubicBezTo>
                          <a:pt x="2741" y="6651"/>
                          <a:pt x="2464" y="6651"/>
                          <a:pt x="2187" y="6651"/>
                        </a:cubicBezTo>
                        <a:cubicBezTo>
                          <a:pt x="2187" y="6651"/>
                          <a:pt x="1909" y="6651"/>
                          <a:pt x="1633" y="6651"/>
                        </a:cubicBezTo>
                        <a:cubicBezTo>
                          <a:pt x="1355" y="6651"/>
                          <a:pt x="1078" y="6651"/>
                          <a:pt x="801" y="6097"/>
                        </a:cubicBezTo>
                        <a:cubicBezTo>
                          <a:pt x="801" y="6097"/>
                          <a:pt x="523" y="5542"/>
                          <a:pt x="246" y="5265"/>
                        </a:cubicBezTo>
                        <a:cubicBezTo>
                          <a:pt x="246" y="4711"/>
                          <a:pt x="-308" y="4157"/>
                          <a:pt x="246" y="3325"/>
                        </a:cubicBezTo>
                        <a:cubicBezTo>
                          <a:pt x="246" y="3325"/>
                          <a:pt x="246" y="3325"/>
                          <a:pt x="246" y="3325"/>
                        </a:cubicBezTo>
                        <a:cubicBezTo>
                          <a:pt x="246" y="3325"/>
                          <a:pt x="246" y="3325"/>
                          <a:pt x="246" y="3325"/>
                        </a:cubicBezTo>
                        <a:cubicBezTo>
                          <a:pt x="523" y="3325"/>
                          <a:pt x="1078" y="3048"/>
                          <a:pt x="1355" y="2771"/>
                        </a:cubicBezTo>
                        <a:cubicBezTo>
                          <a:pt x="1909" y="2771"/>
                          <a:pt x="2741" y="2771"/>
                          <a:pt x="3296" y="2771"/>
                        </a:cubicBezTo>
                        <a:cubicBezTo>
                          <a:pt x="3851" y="2771"/>
                          <a:pt x="4682" y="2771"/>
                          <a:pt x="5237" y="2771"/>
                        </a:cubicBezTo>
                        <a:cubicBezTo>
                          <a:pt x="5514" y="2771"/>
                          <a:pt x="5791" y="2217"/>
                          <a:pt x="6345" y="2217"/>
                        </a:cubicBezTo>
                        <a:cubicBezTo>
                          <a:pt x="6623" y="2217"/>
                          <a:pt x="6900" y="2217"/>
                          <a:pt x="7177" y="2217"/>
                        </a:cubicBezTo>
                        <a:cubicBezTo>
                          <a:pt x="7732" y="2217"/>
                          <a:pt x="8286" y="2217"/>
                          <a:pt x="8840" y="2217"/>
                        </a:cubicBezTo>
                        <a:cubicBezTo>
                          <a:pt x="8840" y="2217"/>
                          <a:pt x="8840" y="2217"/>
                          <a:pt x="9118" y="2217"/>
                        </a:cubicBezTo>
                        <a:cubicBezTo>
                          <a:pt x="9118" y="2217"/>
                          <a:pt x="9118" y="1940"/>
                          <a:pt x="9118" y="1663"/>
                        </a:cubicBezTo>
                        <a:cubicBezTo>
                          <a:pt x="9118" y="1386"/>
                          <a:pt x="9395" y="832"/>
                          <a:pt x="9672" y="554"/>
                        </a:cubicBezTo>
                        <a:cubicBezTo>
                          <a:pt x="9672" y="554"/>
                          <a:pt x="10226" y="0"/>
                          <a:pt x="10781" y="0"/>
                        </a:cubicBezTo>
                        <a:cubicBezTo>
                          <a:pt x="11058" y="0"/>
                          <a:pt x="11336" y="0"/>
                          <a:pt x="11613" y="277"/>
                        </a:cubicBezTo>
                        <a:cubicBezTo>
                          <a:pt x="11613" y="277"/>
                          <a:pt x="12168" y="554"/>
                          <a:pt x="12168" y="832"/>
                        </a:cubicBezTo>
                        <a:cubicBezTo>
                          <a:pt x="12168" y="1386"/>
                          <a:pt x="12168" y="1663"/>
                          <a:pt x="11613" y="1940"/>
                        </a:cubicBezTo>
                        <a:cubicBezTo>
                          <a:pt x="11613" y="2217"/>
                          <a:pt x="11058" y="2494"/>
                          <a:pt x="11058" y="2771"/>
                        </a:cubicBezTo>
                        <a:cubicBezTo>
                          <a:pt x="11058" y="2771"/>
                          <a:pt x="11058" y="3048"/>
                          <a:pt x="11058" y="3325"/>
                        </a:cubicBezTo>
                        <a:cubicBezTo>
                          <a:pt x="11058" y="3603"/>
                          <a:pt x="11058" y="3880"/>
                          <a:pt x="10504" y="4157"/>
                        </a:cubicBezTo>
                        <a:cubicBezTo>
                          <a:pt x="10226" y="4434"/>
                          <a:pt x="9950" y="4988"/>
                          <a:pt x="9395" y="5265"/>
                        </a:cubicBezTo>
                        <a:cubicBezTo>
                          <a:pt x="9395" y="5265"/>
                          <a:pt x="9118" y="5542"/>
                          <a:pt x="9118" y="5819"/>
                        </a:cubicBezTo>
                        <a:cubicBezTo>
                          <a:pt x="9118" y="5819"/>
                          <a:pt x="9118" y="6097"/>
                          <a:pt x="9118" y="6374"/>
                        </a:cubicBezTo>
                        <a:cubicBezTo>
                          <a:pt x="9118" y="6651"/>
                          <a:pt x="8563" y="6928"/>
                          <a:pt x="8286" y="7205"/>
                        </a:cubicBezTo>
                        <a:cubicBezTo>
                          <a:pt x="8009" y="7482"/>
                          <a:pt x="8286" y="8037"/>
                          <a:pt x="7732" y="8314"/>
                        </a:cubicBezTo>
                        <a:cubicBezTo>
                          <a:pt x="7732" y="8314"/>
                          <a:pt x="7454" y="8868"/>
                          <a:pt x="7177" y="8868"/>
                        </a:cubicBezTo>
                        <a:cubicBezTo>
                          <a:pt x="7177" y="8868"/>
                          <a:pt x="7177" y="8868"/>
                          <a:pt x="6900" y="8868"/>
                        </a:cubicBezTo>
                        <a:cubicBezTo>
                          <a:pt x="6900" y="8868"/>
                          <a:pt x="6623" y="8868"/>
                          <a:pt x="6345" y="8868"/>
                        </a:cubicBezTo>
                        <a:cubicBezTo>
                          <a:pt x="6068" y="8868"/>
                          <a:pt x="5514" y="8591"/>
                          <a:pt x="5237" y="8314"/>
                        </a:cubicBezTo>
                        <a:cubicBezTo>
                          <a:pt x="4959" y="8314"/>
                          <a:pt x="4682" y="8314"/>
                          <a:pt x="4405" y="8314"/>
                        </a:cubicBezTo>
                        <a:cubicBezTo>
                          <a:pt x="3573" y="8314"/>
                          <a:pt x="3296" y="7760"/>
                          <a:pt x="3019" y="7205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415" name="Freeform 1414">
                    <a:extLst>
                      <a:ext uri="{FF2B5EF4-FFF2-40B4-BE49-F238E27FC236}">
                        <a16:creationId xmlns:a16="http://schemas.microsoft.com/office/drawing/2014/main" id="{736DD3F9-F9EC-C691-15F7-8C8BEE8F35B5}"/>
                      </a:ext>
                    </a:extLst>
                  </p:cNvPr>
                  <p:cNvSpPr/>
                  <p:nvPr/>
                </p:nvSpPr>
                <p:spPr>
                  <a:xfrm>
                    <a:off x="10355703" y="3913409"/>
                    <a:ext cx="2217" cy="2216"/>
                  </a:xfrm>
                  <a:custGeom>
                    <a:avLst/>
                    <a:gdLst>
                      <a:gd name="connsiteX0" fmla="*/ 2218 w 2217"/>
                      <a:gd name="connsiteY0" fmla="*/ 1108 h 2216"/>
                      <a:gd name="connsiteX1" fmla="*/ 1109 w 2217"/>
                      <a:gd name="connsiteY1" fmla="*/ 2217 h 2216"/>
                      <a:gd name="connsiteX2" fmla="*/ 1 w 2217"/>
                      <a:gd name="connsiteY2" fmla="*/ 1108 h 2216"/>
                      <a:gd name="connsiteX3" fmla="*/ 1109 w 2217"/>
                      <a:gd name="connsiteY3" fmla="*/ 0 h 2216"/>
                      <a:gd name="connsiteX4" fmla="*/ 2218 w 2217"/>
                      <a:gd name="connsiteY4" fmla="*/ 1108 h 22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7" h="2216">
                        <a:moveTo>
                          <a:pt x="2218" y="1108"/>
                        </a:moveTo>
                        <a:cubicBezTo>
                          <a:pt x="2218" y="1721"/>
                          <a:pt x="1721" y="2217"/>
                          <a:pt x="1109" y="2217"/>
                        </a:cubicBezTo>
                        <a:cubicBezTo>
                          <a:pt x="497" y="2217"/>
                          <a:pt x="1" y="1721"/>
                          <a:pt x="1" y="1108"/>
                        </a:cubicBezTo>
                        <a:cubicBezTo>
                          <a:pt x="1" y="496"/>
                          <a:pt x="497" y="0"/>
                          <a:pt x="1109" y="0"/>
                        </a:cubicBezTo>
                        <a:cubicBezTo>
                          <a:pt x="1722" y="0"/>
                          <a:pt x="2218" y="496"/>
                          <a:pt x="2218" y="1108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sp>
              <p:nvSpPr>
                <p:cNvPr id="1390" name="Freeform 1389">
                  <a:extLst>
                    <a:ext uri="{FF2B5EF4-FFF2-40B4-BE49-F238E27FC236}">
                      <a16:creationId xmlns:a16="http://schemas.microsoft.com/office/drawing/2014/main" id="{1F43428F-490F-C730-C76E-97D88F3D2721}"/>
                    </a:ext>
                  </a:extLst>
                </p:cNvPr>
                <p:cNvSpPr/>
                <p:nvPr/>
              </p:nvSpPr>
              <p:spPr>
                <a:xfrm>
                  <a:off x="10357089" y="3970496"/>
                  <a:ext cx="2218" cy="2771"/>
                </a:xfrm>
                <a:custGeom>
                  <a:avLst/>
                  <a:gdLst>
                    <a:gd name="connsiteX0" fmla="*/ 2218 w 2218"/>
                    <a:gd name="connsiteY0" fmla="*/ 1386 h 2771"/>
                    <a:gd name="connsiteX1" fmla="*/ 1109 w 2218"/>
                    <a:gd name="connsiteY1" fmla="*/ 2771 h 2771"/>
                    <a:gd name="connsiteX2" fmla="*/ 0 w 2218"/>
                    <a:gd name="connsiteY2" fmla="*/ 1386 h 2771"/>
                    <a:gd name="connsiteX3" fmla="*/ 1109 w 2218"/>
                    <a:gd name="connsiteY3" fmla="*/ 0 h 2771"/>
                    <a:gd name="connsiteX4" fmla="*/ 2218 w 2218"/>
                    <a:gd name="connsiteY4" fmla="*/ 1386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18" h="2771">
                      <a:moveTo>
                        <a:pt x="2218" y="1386"/>
                      </a:moveTo>
                      <a:cubicBezTo>
                        <a:pt x="2218" y="2217"/>
                        <a:pt x="1664" y="2771"/>
                        <a:pt x="1109" y="2771"/>
                      </a:cubicBezTo>
                      <a:cubicBezTo>
                        <a:pt x="554" y="2771"/>
                        <a:pt x="0" y="2217"/>
                        <a:pt x="0" y="1386"/>
                      </a:cubicBezTo>
                      <a:cubicBezTo>
                        <a:pt x="0" y="554"/>
                        <a:pt x="554" y="0"/>
                        <a:pt x="1109" y="0"/>
                      </a:cubicBezTo>
                      <a:cubicBezTo>
                        <a:pt x="1664" y="0"/>
                        <a:pt x="2218" y="554"/>
                        <a:pt x="2218" y="1386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91" name="Freeform 1390">
                  <a:extLst>
                    <a:ext uri="{FF2B5EF4-FFF2-40B4-BE49-F238E27FC236}">
                      <a16:creationId xmlns:a16="http://schemas.microsoft.com/office/drawing/2014/main" id="{3A21DC96-DFB2-4AD2-C613-19F7E895D0B5}"/>
                    </a:ext>
                  </a:extLst>
                </p:cNvPr>
                <p:cNvSpPr/>
                <p:nvPr/>
              </p:nvSpPr>
              <p:spPr>
                <a:xfrm>
                  <a:off x="10327148" y="3970773"/>
                  <a:ext cx="2218" cy="3048"/>
                </a:xfrm>
                <a:custGeom>
                  <a:avLst/>
                  <a:gdLst>
                    <a:gd name="connsiteX0" fmla="*/ 278 w 2218"/>
                    <a:gd name="connsiteY0" fmla="*/ 1663 h 3048"/>
                    <a:gd name="connsiteX1" fmla="*/ 0 w 2218"/>
                    <a:gd name="connsiteY1" fmla="*/ 832 h 3048"/>
                    <a:gd name="connsiteX2" fmla="*/ 0 w 2218"/>
                    <a:gd name="connsiteY2" fmla="*/ 277 h 3048"/>
                    <a:gd name="connsiteX3" fmla="*/ 832 w 2218"/>
                    <a:gd name="connsiteY3" fmla="*/ 277 h 3048"/>
                    <a:gd name="connsiteX4" fmla="*/ 1941 w 2218"/>
                    <a:gd name="connsiteY4" fmla="*/ 0 h 3048"/>
                    <a:gd name="connsiteX5" fmla="*/ 2218 w 2218"/>
                    <a:gd name="connsiteY5" fmla="*/ 277 h 3048"/>
                    <a:gd name="connsiteX6" fmla="*/ 2218 w 2218"/>
                    <a:gd name="connsiteY6" fmla="*/ 832 h 3048"/>
                    <a:gd name="connsiteX7" fmla="*/ 2218 w 2218"/>
                    <a:gd name="connsiteY7" fmla="*/ 2217 h 3048"/>
                    <a:gd name="connsiteX8" fmla="*/ 832 w 2218"/>
                    <a:gd name="connsiteY8" fmla="*/ 3048 h 3048"/>
                    <a:gd name="connsiteX9" fmla="*/ 0 w 2218"/>
                    <a:gd name="connsiteY9" fmla="*/ 1663 h 30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218" h="3048">
                      <a:moveTo>
                        <a:pt x="278" y="1663"/>
                      </a:moveTo>
                      <a:cubicBezTo>
                        <a:pt x="278" y="1663"/>
                        <a:pt x="278" y="1109"/>
                        <a:pt x="0" y="832"/>
                      </a:cubicBezTo>
                      <a:cubicBezTo>
                        <a:pt x="0" y="832"/>
                        <a:pt x="0" y="277"/>
                        <a:pt x="0" y="277"/>
                      </a:cubicBezTo>
                      <a:cubicBezTo>
                        <a:pt x="0" y="277"/>
                        <a:pt x="554" y="277"/>
                        <a:pt x="832" y="277"/>
                      </a:cubicBezTo>
                      <a:cubicBezTo>
                        <a:pt x="1109" y="277"/>
                        <a:pt x="1664" y="0"/>
                        <a:pt x="1941" y="0"/>
                      </a:cubicBezTo>
                      <a:cubicBezTo>
                        <a:pt x="1941" y="0"/>
                        <a:pt x="2218" y="0"/>
                        <a:pt x="2218" y="277"/>
                      </a:cubicBezTo>
                      <a:cubicBezTo>
                        <a:pt x="2218" y="277"/>
                        <a:pt x="2218" y="554"/>
                        <a:pt x="2218" y="832"/>
                      </a:cubicBezTo>
                      <a:cubicBezTo>
                        <a:pt x="2218" y="1386"/>
                        <a:pt x="2218" y="1663"/>
                        <a:pt x="2218" y="2217"/>
                      </a:cubicBezTo>
                      <a:cubicBezTo>
                        <a:pt x="2218" y="2771"/>
                        <a:pt x="1109" y="3048"/>
                        <a:pt x="832" y="3048"/>
                      </a:cubicBezTo>
                      <a:cubicBezTo>
                        <a:pt x="0" y="3048"/>
                        <a:pt x="278" y="2217"/>
                        <a:pt x="0" y="1663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92" name="Freeform 1391">
                  <a:extLst>
                    <a:ext uri="{FF2B5EF4-FFF2-40B4-BE49-F238E27FC236}">
                      <a16:creationId xmlns:a16="http://schemas.microsoft.com/office/drawing/2014/main" id="{57EA6B0E-483B-9114-21C4-3340566CC74F}"/>
                    </a:ext>
                  </a:extLst>
                </p:cNvPr>
                <p:cNvSpPr/>
                <p:nvPr/>
              </p:nvSpPr>
              <p:spPr>
                <a:xfrm>
                  <a:off x="10343782" y="3999871"/>
                  <a:ext cx="4158" cy="3879"/>
                </a:xfrm>
                <a:custGeom>
                  <a:avLst/>
                  <a:gdLst>
                    <a:gd name="connsiteX0" fmla="*/ 278 w 4158"/>
                    <a:gd name="connsiteY0" fmla="*/ 1663 h 3879"/>
                    <a:gd name="connsiteX1" fmla="*/ 0 w 4158"/>
                    <a:gd name="connsiteY1" fmla="*/ 1109 h 3879"/>
                    <a:gd name="connsiteX2" fmla="*/ 0 w 4158"/>
                    <a:gd name="connsiteY2" fmla="*/ 554 h 3879"/>
                    <a:gd name="connsiteX3" fmla="*/ 554 w 4158"/>
                    <a:gd name="connsiteY3" fmla="*/ 277 h 3879"/>
                    <a:gd name="connsiteX4" fmla="*/ 832 w 4158"/>
                    <a:gd name="connsiteY4" fmla="*/ 0 h 3879"/>
                    <a:gd name="connsiteX5" fmla="*/ 1109 w 4158"/>
                    <a:gd name="connsiteY5" fmla="*/ 0 h 3879"/>
                    <a:gd name="connsiteX6" fmla="*/ 1109 w 4158"/>
                    <a:gd name="connsiteY6" fmla="*/ 554 h 3879"/>
                    <a:gd name="connsiteX7" fmla="*/ 1109 w 4158"/>
                    <a:gd name="connsiteY7" fmla="*/ 1109 h 3879"/>
                    <a:gd name="connsiteX8" fmla="*/ 1386 w 4158"/>
                    <a:gd name="connsiteY8" fmla="*/ 1940 h 3879"/>
                    <a:gd name="connsiteX9" fmla="*/ 2218 w 4158"/>
                    <a:gd name="connsiteY9" fmla="*/ 2217 h 3879"/>
                    <a:gd name="connsiteX10" fmla="*/ 2496 w 4158"/>
                    <a:gd name="connsiteY10" fmla="*/ 2217 h 3879"/>
                    <a:gd name="connsiteX11" fmla="*/ 2496 w 4158"/>
                    <a:gd name="connsiteY11" fmla="*/ 2217 h 3879"/>
                    <a:gd name="connsiteX12" fmla="*/ 2772 w 4158"/>
                    <a:gd name="connsiteY12" fmla="*/ 1109 h 3879"/>
                    <a:gd name="connsiteX13" fmla="*/ 3327 w 4158"/>
                    <a:gd name="connsiteY13" fmla="*/ 1109 h 3879"/>
                    <a:gd name="connsiteX14" fmla="*/ 3882 w 4158"/>
                    <a:gd name="connsiteY14" fmla="*/ 1109 h 3879"/>
                    <a:gd name="connsiteX15" fmla="*/ 4159 w 4158"/>
                    <a:gd name="connsiteY15" fmla="*/ 1940 h 3879"/>
                    <a:gd name="connsiteX16" fmla="*/ 4159 w 4158"/>
                    <a:gd name="connsiteY16" fmla="*/ 3048 h 3879"/>
                    <a:gd name="connsiteX17" fmla="*/ 3604 w 4158"/>
                    <a:gd name="connsiteY17" fmla="*/ 3325 h 3879"/>
                    <a:gd name="connsiteX18" fmla="*/ 3050 w 4158"/>
                    <a:gd name="connsiteY18" fmla="*/ 3880 h 3879"/>
                    <a:gd name="connsiteX19" fmla="*/ 2496 w 4158"/>
                    <a:gd name="connsiteY19" fmla="*/ 3880 h 3879"/>
                    <a:gd name="connsiteX20" fmla="*/ 1664 w 4158"/>
                    <a:gd name="connsiteY20" fmla="*/ 3880 h 3879"/>
                    <a:gd name="connsiteX21" fmla="*/ 1664 w 4158"/>
                    <a:gd name="connsiteY21" fmla="*/ 3880 h 3879"/>
                    <a:gd name="connsiteX22" fmla="*/ 832 w 4158"/>
                    <a:gd name="connsiteY22" fmla="*/ 3880 h 3879"/>
                    <a:gd name="connsiteX23" fmla="*/ 832 w 4158"/>
                    <a:gd name="connsiteY23" fmla="*/ 3603 h 3879"/>
                    <a:gd name="connsiteX24" fmla="*/ 278 w 4158"/>
                    <a:gd name="connsiteY24" fmla="*/ 3048 h 3879"/>
                    <a:gd name="connsiteX25" fmla="*/ 0 w 4158"/>
                    <a:gd name="connsiteY25" fmla="*/ 2217 h 38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</a:cxnLst>
                  <a:rect l="l" t="t" r="r" b="b"/>
                  <a:pathLst>
                    <a:path w="4158" h="3879">
                      <a:moveTo>
                        <a:pt x="278" y="1663"/>
                      </a:moveTo>
                      <a:cubicBezTo>
                        <a:pt x="278" y="1663"/>
                        <a:pt x="278" y="1663"/>
                        <a:pt x="0" y="1109"/>
                      </a:cubicBezTo>
                      <a:cubicBezTo>
                        <a:pt x="0" y="1109"/>
                        <a:pt x="0" y="832"/>
                        <a:pt x="0" y="554"/>
                      </a:cubicBezTo>
                      <a:cubicBezTo>
                        <a:pt x="0" y="277"/>
                        <a:pt x="278" y="554"/>
                        <a:pt x="554" y="277"/>
                      </a:cubicBezTo>
                      <a:cubicBezTo>
                        <a:pt x="554" y="277"/>
                        <a:pt x="554" y="277"/>
                        <a:pt x="832" y="0"/>
                      </a:cubicBezTo>
                      <a:cubicBezTo>
                        <a:pt x="832" y="0"/>
                        <a:pt x="832" y="0"/>
                        <a:pt x="1109" y="0"/>
                      </a:cubicBezTo>
                      <a:cubicBezTo>
                        <a:pt x="1109" y="0"/>
                        <a:pt x="1109" y="277"/>
                        <a:pt x="1109" y="554"/>
                      </a:cubicBezTo>
                      <a:cubicBezTo>
                        <a:pt x="1109" y="554"/>
                        <a:pt x="1109" y="832"/>
                        <a:pt x="1109" y="1109"/>
                      </a:cubicBezTo>
                      <a:cubicBezTo>
                        <a:pt x="1109" y="1386"/>
                        <a:pt x="1109" y="1663"/>
                        <a:pt x="1386" y="1940"/>
                      </a:cubicBezTo>
                      <a:cubicBezTo>
                        <a:pt x="1386" y="1940"/>
                        <a:pt x="1941" y="2217"/>
                        <a:pt x="2218" y="2217"/>
                      </a:cubicBezTo>
                      <a:cubicBezTo>
                        <a:pt x="2218" y="2217"/>
                        <a:pt x="2218" y="2217"/>
                        <a:pt x="2496" y="2217"/>
                      </a:cubicBezTo>
                      <a:cubicBezTo>
                        <a:pt x="2496" y="2217"/>
                        <a:pt x="2496" y="2217"/>
                        <a:pt x="2496" y="2217"/>
                      </a:cubicBezTo>
                      <a:cubicBezTo>
                        <a:pt x="2496" y="1940"/>
                        <a:pt x="2496" y="1386"/>
                        <a:pt x="2772" y="1109"/>
                      </a:cubicBezTo>
                      <a:cubicBezTo>
                        <a:pt x="2772" y="1109"/>
                        <a:pt x="3327" y="1109"/>
                        <a:pt x="3327" y="1109"/>
                      </a:cubicBezTo>
                      <a:cubicBezTo>
                        <a:pt x="3327" y="1109"/>
                        <a:pt x="3882" y="1109"/>
                        <a:pt x="3882" y="1109"/>
                      </a:cubicBezTo>
                      <a:cubicBezTo>
                        <a:pt x="3882" y="1109"/>
                        <a:pt x="4159" y="1663"/>
                        <a:pt x="4159" y="1940"/>
                      </a:cubicBezTo>
                      <a:cubicBezTo>
                        <a:pt x="4159" y="2217"/>
                        <a:pt x="4159" y="2494"/>
                        <a:pt x="4159" y="3048"/>
                      </a:cubicBezTo>
                      <a:cubicBezTo>
                        <a:pt x="4159" y="3048"/>
                        <a:pt x="4159" y="3325"/>
                        <a:pt x="3604" y="3325"/>
                      </a:cubicBezTo>
                      <a:cubicBezTo>
                        <a:pt x="3604" y="3325"/>
                        <a:pt x="3327" y="3603"/>
                        <a:pt x="3050" y="3880"/>
                      </a:cubicBezTo>
                      <a:cubicBezTo>
                        <a:pt x="3050" y="3880"/>
                        <a:pt x="2772" y="3880"/>
                        <a:pt x="2496" y="3880"/>
                      </a:cubicBezTo>
                      <a:cubicBezTo>
                        <a:pt x="2218" y="3880"/>
                        <a:pt x="1941" y="3880"/>
                        <a:pt x="1664" y="3880"/>
                      </a:cubicBezTo>
                      <a:cubicBezTo>
                        <a:pt x="1664" y="3880"/>
                        <a:pt x="1664" y="3880"/>
                        <a:pt x="1664" y="3880"/>
                      </a:cubicBezTo>
                      <a:cubicBezTo>
                        <a:pt x="1664" y="3880"/>
                        <a:pt x="1109" y="3880"/>
                        <a:pt x="832" y="3880"/>
                      </a:cubicBezTo>
                      <a:cubicBezTo>
                        <a:pt x="832" y="3880"/>
                        <a:pt x="832" y="3880"/>
                        <a:pt x="832" y="3603"/>
                      </a:cubicBezTo>
                      <a:cubicBezTo>
                        <a:pt x="832" y="3603"/>
                        <a:pt x="832" y="3325"/>
                        <a:pt x="278" y="3048"/>
                      </a:cubicBezTo>
                      <a:cubicBezTo>
                        <a:pt x="278" y="3048"/>
                        <a:pt x="278" y="2494"/>
                        <a:pt x="0" y="2217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93" name="Freeform 1392">
                  <a:extLst>
                    <a:ext uri="{FF2B5EF4-FFF2-40B4-BE49-F238E27FC236}">
                      <a16:creationId xmlns:a16="http://schemas.microsoft.com/office/drawing/2014/main" id="{BE0DC4FF-597D-8A29-AEB2-D2771C32CAA2}"/>
                    </a:ext>
                  </a:extLst>
                </p:cNvPr>
                <p:cNvSpPr/>
                <p:nvPr/>
              </p:nvSpPr>
              <p:spPr>
                <a:xfrm>
                  <a:off x="10366792" y="3952483"/>
                  <a:ext cx="8994" cy="14133"/>
                </a:xfrm>
                <a:custGeom>
                  <a:avLst/>
                  <a:gdLst>
                    <a:gd name="connsiteX0" fmla="*/ 2218 w 8994"/>
                    <a:gd name="connsiteY0" fmla="*/ 11639 h 14133"/>
                    <a:gd name="connsiteX1" fmla="*/ 1109 w 8994"/>
                    <a:gd name="connsiteY1" fmla="*/ 10808 h 14133"/>
                    <a:gd name="connsiteX2" fmla="*/ 278 w 8994"/>
                    <a:gd name="connsiteY2" fmla="*/ 10253 h 14133"/>
                    <a:gd name="connsiteX3" fmla="*/ 278 w 8994"/>
                    <a:gd name="connsiteY3" fmla="*/ 9145 h 14133"/>
                    <a:gd name="connsiteX4" fmla="*/ 832 w 8994"/>
                    <a:gd name="connsiteY4" fmla="*/ 8314 h 14133"/>
                    <a:gd name="connsiteX5" fmla="*/ 832 w 8994"/>
                    <a:gd name="connsiteY5" fmla="*/ 5265 h 14133"/>
                    <a:gd name="connsiteX6" fmla="*/ 832 w 8994"/>
                    <a:gd name="connsiteY6" fmla="*/ 4434 h 14133"/>
                    <a:gd name="connsiteX7" fmla="*/ 0 w 8994"/>
                    <a:gd name="connsiteY7" fmla="*/ 277 h 14133"/>
                    <a:gd name="connsiteX8" fmla="*/ 0 w 8994"/>
                    <a:gd name="connsiteY8" fmla="*/ 0 h 14133"/>
                    <a:gd name="connsiteX9" fmla="*/ 278 w 8994"/>
                    <a:gd name="connsiteY9" fmla="*/ 0 h 14133"/>
                    <a:gd name="connsiteX10" fmla="*/ 1386 w 8994"/>
                    <a:gd name="connsiteY10" fmla="*/ 0 h 14133"/>
                    <a:gd name="connsiteX11" fmla="*/ 1941 w 8994"/>
                    <a:gd name="connsiteY11" fmla="*/ 0 h 14133"/>
                    <a:gd name="connsiteX12" fmla="*/ 2218 w 8994"/>
                    <a:gd name="connsiteY12" fmla="*/ 554 h 14133"/>
                    <a:gd name="connsiteX13" fmla="*/ 3050 w 8994"/>
                    <a:gd name="connsiteY13" fmla="*/ 3048 h 14133"/>
                    <a:gd name="connsiteX14" fmla="*/ 3881 w 8994"/>
                    <a:gd name="connsiteY14" fmla="*/ 4157 h 14133"/>
                    <a:gd name="connsiteX15" fmla="*/ 4713 w 8994"/>
                    <a:gd name="connsiteY15" fmla="*/ 6097 h 14133"/>
                    <a:gd name="connsiteX16" fmla="*/ 6931 w 8994"/>
                    <a:gd name="connsiteY16" fmla="*/ 6928 h 14133"/>
                    <a:gd name="connsiteX17" fmla="*/ 8871 w 8994"/>
                    <a:gd name="connsiteY17" fmla="*/ 8037 h 14133"/>
                    <a:gd name="connsiteX18" fmla="*/ 8871 w 8994"/>
                    <a:gd name="connsiteY18" fmla="*/ 8591 h 14133"/>
                    <a:gd name="connsiteX19" fmla="*/ 8595 w 8994"/>
                    <a:gd name="connsiteY19" fmla="*/ 8591 h 14133"/>
                    <a:gd name="connsiteX20" fmla="*/ 6653 w 8994"/>
                    <a:gd name="connsiteY20" fmla="*/ 10530 h 14133"/>
                    <a:gd name="connsiteX21" fmla="*/ 6377 w 8994"/>
                    <a:gd name="connsiteY21" fmla="*/ 12470 h 14133"/>
                    <a:gd name="connsiteX22" fmla="*/ 5822 w 8994"/>
                    <a:gd name="connsiteY22" fmla="*/ 14133 h 14133"/>
                    <a:gd name="connsiteX23" fmla="*/ 5822 w 8994"/>
                    <a:gd name="connsiteY23" fmla="*/ 14133 h 14133"/>
                    <a:gd name="connsiteX24" fmla="*/ 5822 w 8994"/>
                    <a:gd name="connsiteY24" fmla="*/ 14133 h 14133"/>
                    <a:gd name="connsiteX25" fmla="*/ 4713 w 8994"/>
                    <a:gd name="connsiteY25" fmla="*/ 13579 h 14133"/>
                    <a:gd name="connsiteX26" fmla="*/ 4159 w 8994"/>
                    <a:gd name="connsiteY26" fmla="*/ 13025 h 14133"/>
                    <a:gd name="connsiteX27" fmla="*/ 2772 w 8994"/>
                    <a:gd name="connsiteY27" fmla="*/ 11085 h 141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8994" h="14133">
                      <a:moveTo>
                        <a:pt x="2218" y="11639"/>
                      </a:moveTo>
                      <a:cubicBezTo>
                        <a:pt x="1941" y="11362"/>
                        <a:pt x="1386" y="11085"/>
                        <a:pt x="1109" y="10808"/>
                      </a:cubicBezTo>
                      <a:cubicBezTo>
                        <a:pt x="832" y="10808"/>
                        <a:pt x="554" y="10808"/>
                        <a:pt x="278" y="10253"/>
                      </a:cubicBezTo>
                      <a:cubicBezTo>
                        <a:pt x="278" y="9976"/>
                        <a:pt x="278" y="9422"/>
                        <a:pt x="278" y="9145"/>
                      </a:cubicBezTo>
                      <a:cubicBezTo>
                        <a:pt x="278" y="8868"/>
                        <a:pt x="554" y="8591"/>
                        <a:pt x="832" y="8314"/>
                      </a:cubicBezTo>
                      <a:cubicBezTo>
                        <a:pt x="1109" y="7482"/>
                        <a:pt x="554" y="6374"/>
                        <a:pt x="832" y="5265"/>
                      </a:cubicBezTo>
                      <a:cubicBezTo>
                        <a:pt x="832" y="5265"/>
                        <a:pt x="832" y="4711"/>
                        <a:pt x="832" y="4434"/>
                      </a:cubicBezTo>
                      <a:cubicBezTo>
                        <a:pt x="832" y="3048"/>
                        <a:pt x="0" y="1663"/>
                        <a:pt x="0" y="277"/>
                      </a:cubicBezTo>
                      <a:cubicBezTo>
                        <a:pt x="0" y="277"/>
                        <a:pt x="0" y="277"/>
                        <a:pt x="0" y="0"/>
                      </a:cubicBezTo>
                      <a:cubicBezTo>
                        <a:pt x="0" y="0"/>
                        <a:pt x="0" y="0"/>
                        <a:pt x="278" y="0"/>
                      </a:cubicBezTo>
                      <a:cubicBezTo>
                        <a:pt x="554" y="0"/>
                        <a:pt x="832" y="0"/>
                        <a:pt x="1386" y="0"/>
                      </a:cubicBezTo>
                      <a:cubicBezTo>
                        <a:pt x="1386" y="0"/>
                        <a:pt x="1664" y="0"/>
                        <a:pt x="1941" y="0"/>
                      </a:cubicBezTo>
                      <a:cubicBezTo>
                        <a:pt x="1941" y="0"/>
                        <a:pt x="2218" y="0"/>
                        <a:pt x="2218" y="554"/>
                      </a:cubicBezTo>
                      <a:cubicBezTo>
                        <a:pt x="2495" y="1386"/>
                        <a:pt x="2495" y="2494"/>
                        <a:pt x="3050" y="3048"/>
                      </a:cubicBezTo>
                      <a:cubicBezTo>
                        <a:pt x="3050" y="3325"/>
                        <a:pt x="3604" y="3602"/>
                        <a:pt x="3881" y="4157"/>
                      </a:cubicBezTo>
                      <a:cubicBezTo>
                        <a:pt x="4159" y="4711"/>
                        <a:pt x="4159" y="5542"/>
                        <a:pt x="4713" y="6097"/>
                      </a:cubicBezTo>
                      <a:cubicBezTo>
                        <a:pt x="5267" y="6651"/>
                        <a:pt x="6099" y="6651"/>
                        <a:pt x="6931" y="6928"/>
                      </a:cubicBezTo>
                      <a:cubicBezTo>
                        <a:pt x="7763" y="6928"/>
                        <a:pt x="8317" y="7482"/>
                        <a:pt x="8871" y="8037"/>
                      </a:cubicBezTo>
                      <a:cubicBezTo>
                        <a:pt x="8871" y="8037"/>
                        <a:pt x="9149" y="8314"/>
                        <a:pt x="8871" y="8591"/>
                      </a:cubicBezTo>
                      <a:cubicBezTo>
                        <a:pt x="8871" y="8591"/>
                        <a:pt x="8871" y="8591"/>
                        <a:pt x="8595" y="8591"/>
                      </a:cubicBezTo>
                      <a:cubicBezTo>
                        <a:pt x="7763" y="8868"/>
                        <a:pt x="6931" y="9699"/>
                        <a:pt x="6653" y="10530"/>
                      </a:cubicBezTo>
                      <a:cubicBezTo>
                        <a:pt x="6653" y="11085"/>
                        <a:pt x="6377" y="11916"/>
                        <a:pt x="6377" y="12470"/>
                      </a:cubicBezTo>
                      <a:cubicBezTo>
                        <a:pt x="6377" y="13025"/>
                        <a:pt x="6377" y="13856"/>
                        <a:pt x="5822" y="14133"/>
                      </a:cubicBezTo>
                      <a:cubicBezTo>
                        <a:pt x="5822" y="14133"/>
                        <a:pt x="5822" y="14133"/>
                        <a:pt x="5822" y="14133"/>
                      </a:cubicBezTo>
                      <a:cubicBezTo>
                        <a:pt x="5822" y="14133"/>
                        <a:pt x="5822" y="14133"/>
                        <a:pt x="5822" y="14133"/>
                      </a:cubicBezTo>
                      <a:cubicBezTo>
                        <a:pt x="5545" y="14133"/>
                        <a:pt x="4990" y="13856"/>
                        <a:pt x="4713" y="13579"/>
                      </a:cubicBezTo>
                      <a:cubicBezTo>
                        <a:pt x="4713" y="13579"/>
                        <a:pt x="4159" y="13579"/>
                        <a:pt x="4159" y="13025"/>
                      </a:cubicBezTo>
                      <a:cubicBezTo>
                        <a:pt x="3604" y="12470"/>
                        <a:pt x="3327" y="11639"/>
                        <a:pt x="2772" y="11085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94" name="Freeform 1393">
                  <a:extLst>
                    <a:ext uri="{FF2B5EF4-FFF2-40B4-BE49-F238E27FC236}">
                      <a16:creationId xmlns:a16="http://schemas.microsoft.com/office/drawing/2014/main" id="{83FA2FF5-1E01-CF1E-B8E9-230D46D896D0}"/>
                    </a:ext>
                  </a:extLst>
                </p:cNvPr>
                <p:cNvSpPr/>
                <p:nvPr/>
              </p:nvSpPr>
              <p:spPr>
                <a:xfrm>
                  <a:off x="10433329" y="3953037"/>
                  <a:ext cx="12657" cy="11439"/>
                </a:xfrm>
                <a:custGeom>
                  <a:avLst/>
                  <a:gdLst>
                    <a:gd name="connsiteX0" fmla="*/ 5822 w 12657"/>
                    <a:gd name="connsiteY0" fmla="*/ 6928 h 11439"/>
                    <a:gd name="connsiteX1" fmla="*/ 3881 w 12657"/>
                    <a:gd name="connsiteY1" fmla="*/ 6374 h 11439"/>
                    <a:gd name="connsiteX2" fmla="*/ 1941 w 12657"/>
                    <a:gd name="connsiteY2" fmla="*/ 6374 h 11439"/>
                    <a:gd name="connsiteX3" fmla="*/ 278 w 12657"/>
                    <a:gd name="connsiteY3" fmla="*/ 5265 h 11439"/>
                    <a:gd name="connsiteX4" fmla="*/ 0 w 12657"/>
                    <a:gd name="connsiteY4" fmla="*/ 4711 h 11439"/>
                    <a:gd name="connsiteX5" fmla="*/ 0 w 12657"/>
                    <a:gd name="connsiteY5" fmla="*/ 4157 h 11439"/>
                    <a:gd name="connsiteX6" fmla="*/ 0 w 12657"/>
                    <a:gd name="connsiteY6" fmla="*/ 3048 h 11439"/>
                    <a:gd name="connsiteX7" fmla="*/ 0 w 12657"/>
                    <a:gd name="connsiteY7" fmla="*/ 1386 h 11439"/>
                    <a:gd name="connsiteX8" fmla="*/ 1386 w 12657"/>
                    <a:gd name="connsiteY8" fmla="*/ 832 h 11439"/>
                    <a:gd name="connsiteX9" fmla="*/ 2218 w 12657"/>
                    <a:gd name="connsiteY9" fmla="*/ 1386 h 11439"/>
                    <a:gd name="connsiteX10" fmla="*/ 3327 w 12657"/>
                    <a:gd name="connsiteY10" fmla="*/ 1386 h 11439"/>
                    <a:gd name="connsiteX11" fmla="*/ 3881 w 12657"/>
                    <a:gd name="connsiteY11" fmla="*/ 554 h 11439"/>
                    <a:gd name="connsiteX12" fmla="*/ 5545 w 12657"/>
                    <a:gd name="connsiteY12" fmla="*/ 0 h 11439"/>
                    <a:gd name="connsiteX13" fmla="*/ 7208 w 12657"/>
                    <a:gd name="connsiteY13" fmla="*/ 554 h 11439"/>
                    <a:gd name="connsiteX14" fmla="*/ 8040 w 12657"/>
                    <a:gd name="connsiteY14" fmla="*/ 554 h 11439"/>
                    <a:gd name="connsiteX15" fmla="*/ 8595 w 12657"/>
                    <a:gd name="connsiteY15" fmla="*/ 1109 h 11439"/>
                    <a:gd name="connsiteX16" fmla="*/ 10812 w 12657"/>
                    <a:gd name="connsiteY16" fmla="*/ 1940 h 11439"/>
                    <a:gd name="connsiteX17" fmla="*/ 11367 w 12657"/>
                    <a:gd name="connsiteY17" fmla="*/ 3326 h 11439"/>
                    <a:gd name="connsiteX18" fmla="*/ 11367 w 12657"/>
                    <a:gd name="connsiteY18" fmla="*/ 4988 h 11439"/>
                    <a:gd name="connsiteX19" fmla="*/ 11644 w 12657"/>
                    <a:gd name="connsiteY19" fmla="*/ 7482 h 11439"/>
                    <a:gd name="connsiteX20" fmla="*/ 11644 w 12657"/>
                    <a:gd name="connsiteY20" fmla="*/ 8314 h 11439"/>
                    <a:gd name="connsiteX21" fmla="*/ 12198 w 12657"/>
                    <a:gd name="connsiteY21" fmla="*/ 8868 h 11439"/>
                    <a:gd name="connsiteX22" fmla="*/ 12476 w 12657"/>
                    <a:gd name="connsiteY22" fmla="*/ 11085 h 11439"/>
                    <a:gd name="connsiteX23" fmla="*/ 11921 w 12657"/>
                    <a:gd name="connsiteY23" fmla="*/ 11362 h 11439"/>
                    <a:gd name="connsiteX24" fmla="*/ 11921 w 12657"/>
                    <a:gd name="connsiteY24" fmla="*/ 11362 h 11439"/>
                    <a:gd name="connsiteX25" fmla="*/ 11644 w 12657"/>
                    <a:gd name="connsiteY25" fmla="*/ 10254 h 11439"/>
                    <a:gd name="connsiteX26" fmla="*/ 11367 w 12657"/>
                    <a:gd name="connsiteY26" fmla="*/ 9699 h 11439"/>
                    <a:gd name="connsiteX27" fmla="*/ 9703 w 12657"/>
                    <a:gd name="connsiteY27" fmla="*/ 6928 h 11439"/>
                    <a:gd name="connsiteX28" fmla="*/ 8595 w 12657"/>
                    <a:gd name="connsiteY28" fmla="*/ 6651 h 11439"/>
                    <a:gd name="connsiteX29" fmla="*/ 7208 w 12657"/>
                    <a:gd name="connsiteY29" fmla="*/ 6097 h 11439"/>
                    <a:gd name="connsiteX30" fmla="*/ 6931 w 12657"/>
                    <a:gd name="connsiteY30" fmla="*/ 5819 h 11439"/>
                    <a:gd name="connsiteX31" fmla="*/ 6099 w 12657"/>
                    <a:gd name="connsiteY31" fmla="*/ 5819 h 114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</a:cxnLst>
                  <a:rect l="l" t="t" r="r" b="b"/>
                  <a:pathLst>
                    <a:path w="12657" h="11439">
                      <a:moveTo>
                        <a:pt x="5822" y="6928"/>
                      </a:moveTo>
                      <a:cubicBezTo>
                        <a:pt x="5267" y="6928"/>
                        <a:pt x="4713" y="6651"/>
                        <a:pt x="3881" y="6374"/>
                      </a:cubicBezTo>
                      <a:cubicBezTo>
                        <a:pt x="3327" y="6374"/>
                        <a:pt x="2495" y="6374"/>
                        <a:pt x="1941" y="6374"/>
                      </a:cubicBezTo>
                      <a:cubicBezTo>
                        <a:pt x="1386" y="6374"/>
                        <a:pt x="832" y="5819"/>
                        <a:pt x="278" y="5265"/>
                      </a:cubicBezTo>
                      <a:cubicBezTo>
                        <a:pt x="278" y="5265"/>
                        <a:pt x="278" y="5265"/>
                        <a:pt x="0" y="4711"/>
                      </a:cubicBezTo>
                      <a:cubicBezTo>
                        <a:pt x="0" y="4711"/>
                        <a:pt x="0" y="4434"/>
                        <a:pt x="0" y="4157"/>
                      </a:cubicBezTo>
                      <a:cubicBezTo>
                        <a:pt x="0" y="3880"/>
                        <a:pt x="0" y="3326"/>
                        <a:pt x="0" y="3048"/>
                      </a:cubicBezTo>
                      <a:cubicBezTo>
                        <a:pt x="0" y="2494"/>
                        <a:pt x="0" y="1940"/>
                        <a:pt x="0" y="1386"/>
                      </a:cubicBezTo>
                      <a:cubicBezTo>
                        <a:pt x="278" y="832"/>
                        <a:pt x="832" y="832"/>
                        <a:pt x="1386" y="832"/>
                      </a:cubicBezTo>
                      <a:cubicBezTo>
                        <a:pt x="1664" y="832"/>
                        <a:pt x="1941" y="1109"/>
                        <a:pt x="2218" y="1386"/>
                      </a:cubicBezTo>
                      <a:cubicBezTo>
                        <a:pt x="2495" y="1386"/>
                        <a:pt x="3050" y="1386"/>
                        <a:pt x="3327" y="1386"/>
                      </a:cubicBezTo>
                      <a:cubicBezTo>
                        <a:pt x="3327" y="1386"/>
                        <a:pt x="3604" y="832"/>
                        <a:pt x="3881" y="554"/>
                      </a:cubicBezTo>
                      <a:cubicBezTo>
                        <a:pt x="4159" y="0"/>
                        <a:pt x="4990" y="0"/>
                        <a:pt x="5545" y="0"/>
                      </a:cubicBezTo>
                      <a:cubicBezTo>
                        <a:pt x="6099" y="0"/>
                        <a:pt x="6653" y="277"/>
                        <a:pt x="7208" y="554"/>
                      </a:cubicBezTo>
                      <a:cubicBezTo>
                        <a:pt x="7208" y="554"/>
                        <a:pt x="7763" y="554"/>
                        <a:pt x="8040" y="554"/>
                      </a:cubicBezTo>
                      <a:cubicBezTo>
                        <a:pt x="8040" y="554"/>
                        <a:pt x="8595" y="832"/>
                        <a:pt x="8595" y="1109"/>
                      </a:cubicBezTo>
                      <a:cubicBezTo>
                        <a:pt x="9149" y="1663"/>
                        <a:pt x="10258" y="1386"/>
                        <a:pt x="10812" y="1940"/>
                      </a:cubicBezTo>
                      <a:cubicBezTo>
                        <a:pt x="11089" y="2217"/>
                        <a:pt x="11367" y="2771"/>
                        <a:pt x="11367" y="3326"/>
                      </a:cubicBezTo>
                      <a:cubicBezTo>
                        <a:pt x="11367" y="3880"/>
                        <a:pt x="11367" y="4434"/>
                        <a:pt x="11367" y="4988"/>
                      </a:cubicBezTo>
                      <a:cubicBezTo>
                        <a:pt x="11367" y="5819"/>
                        <a:pt x="11367" y="6651"/>
                        <a:pt x="11644" y="7482"/>
                      </a:cubicBezTo>
                      <a:cubicBezTo>
                        <a:pt x="11644" y="7760"/>
                        <a:pt x="11644" y="8037"/>
                        <a:pt x="11644" y="8314"/>
                      </a:cubicBezTo>
                      <a:cubicBezTo>
                        <a:pt x="11644" y="8314"/>
                        <a:pt x="11921" y="8591"/>
                        <a:pt x="12198" y="8868"/>
                      </a:cubicBezTo>
                      <a:cubicBezTo>
                        <a:pt x="12753" y="9422"/>
                        <a:pt x="12753" y="10531"/>
                        <a:pt x="12476" y="11085"/>
                      </a:cubicBezTo>
                      <a:cubicBezTo>
                        <a:pt x="12476" y="11085"/>
                        <a:pt x="12476" y="11639"/>
                        <a:pt x="11921" y="11362"/>
                      </a:cubicBezTo>
                      <a:cubicBezTo>
                        <a:pt x="11921" y="11362"/>
                        <a:pt x="11921" y="11362"/>
                        <a:pt x="11921" y="11362"/>
                      </a:cubicBezTo>
                      <a:cubicBezTo>
                        <a:pt x="11921" y="11085"/>
                        <a:pt x="11921" y="10531"/>
                        <a:pt x="11644" y="10254"/>
                      </a:cubicBezTo>
                      <a:cubicBezTo>
                        <a:pt x="11644" y="10254"/>
                        <a:pt x="11644" y="9976"/>
                        <a:pt x="11367" y="9699"/>
                      </a:cubicBezTo>
                      <a:cubicBezTo>
                        <a:pt x="10812" y="8868"/>
                        <a:pt x="10812" y="7482"/>
                        <a:pt x="9703" y="6928"/>
                      </a:cubicBezTo>
                      <a:cubicBezTo>
                        <a:pt x="9426" y="6928"/>
                        <a:pt x="8871" y="6928"/>
                        <a:pt x="8595" y="6651"/>
                      </a:cubicBezTo>
                      <a:cubicBezTo>
                        <a:pt x="8040" y="6651"/>
                        <a:pt x="7485" y="6651"/>
                        <a:pt x="7208" y="6097"/>
                      </a:cubicBezTo>
                      <a:cubicBezTo>
                        <a:pt x="7208" y="6097"/>
                        <a:pt x="7208" y="6097"/>
                        <a:pt x="6931" y="5819"/>
                      </a:cubicBezTo>
                      <a:cubicBezTo>
                        <a:pt x="6931" y="5819"/>
                        <a:pt x="6377" y="5819"/>
                        <a:pt x="6099" y="5819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95" name="Freeform 1394">
                  <a:extLst>
                    <a:ext uri="{FF2B5EF4-FFF2-40B4-BE49-F238E27FC236}">
                      <a16:creationId xmlns:a16="http://schemas.microsoft.com/office/drawing/2014/main" id="{668B6473-69FC-D289-FC95-803265C2087D}"/>
                    </a:ext>
                  </a:extLst>
                </p:cNvPr>
                <p:cNvSpPr/>
                <p:nvPr/>
              </p:nvSpPr>
              <p:spPr>
                <a:xfrm>
                  <a:off x="10413090" y="3925394"/>
                  <a:ext cx="10257" cy="4642"/>
                </a:xfrm>
                <a:custGeom>
                  <a:avLst/>
                  <a:gdLst>
                    <a:gd name="connsiteX0" fmla="*/ 3050 w 10257"/>
                    <a:gd name="connsiteY0" fmla="*/ 4642 h 4642"/>
                    <a:gd name="connsiteX1" fmla="*/ 1941 w 10257"/>
                    <a:gd name="connsiteY1" fmla="*/ 4088 h 4642"/>
                    <a:gd name="connsiteX2" fmla="*/ 832 w 10257"/>
                    <a:gd name="connsiteY2" fmla="*/ 3533 h 4642"/>
                    <a:gd name="connsiteX3" fmla="*/ 0 w 10257"/>
                    <a:gd name="connsiteY3" fmla="*/ 2702 h 4642"/>
                    <a:gd name="connsiteX4" fmla="*/ 0 w 10257"/>
                    <a:gd name="connsiteY4" fmla="*/ 2148 h 4642"/>
                    <a:gd name="connsiteX5" fmla="*/ 0 w 10257"/>
                    <a:gd name="connsiteY5" fmla="*/ 762 h 4642"/>
                    <a:gd name="connsiteX6" fmla="*/ 0 w 10257"/>
                    <a:gd name="connsiteY6" fmla="*/ 208 h 4642"/>
                    <a:gd name="connsiteX7" fmla="*/ 1109 w 10257"/>
                    <a:gd name="connsiteY7" fmla="*/ 208 h 4642"/>
                    <a:gd name="connsiteX8" fmla="*/ 2218 w 10257"/>
                    <a:gd name="connsiteY8" fmla="*/ 485 h 4642"/>
                    <a:gd name="connsiteX9" fmla="*/ 5268 w 10257"/>
                    <a:gd name="connsiteY9" fmla="*/ 1871 h 4642"/>
                    <a:gd name="connsiteX10" fmla="*/ 6099 w 10257"/>
                    <a:gd name="connsiteY10" fmla="*/ 1871 h 4642"/>
                    <a:gd name="connsiteX11" fmla="*/ 7208 w 10257"/>
                    <a:gd name="connsiteY11" fmla="*/ 1871 h 4642"/>
                    <a:gd name="connsiteX12" fmla="*/ 8317 w 10257"/>
                    <a:gd name="connsiteY12" fmla="*/ 2425 h 4642"/>
                    <a:gd name="connsiteX13" fmla="*/ 9426 w 10257"/>
                    <a:gd name="connsiteY13" fmla="*/ 2425 h 4642"/>
                    <a:gd name="connsiteX14" fmla="*/ 10258 w 10257"/>
                    <a:gd name="connsiteY14" fmla="*/ 3256 h 4642"/>
                    <a:gd name="connsiteX15" fmla="*/ 9426 w 10257"/>
                    <a:gd name="connsiteY15" fmla="*/ 4088 h 4642"/>
                    <a:gd name="connsiteX16" fmla="*/ 8040 w 10257"/>
                    <a:gd name="connsiteY16" fmla="*/ 4088 h 4642"/>
                    <a:gd name="connsiteX17" fmla="*/ 6377 w 10257"/>
                    <a:gd name="connsiteY17" fmla="*/ 4088 h 4642"/>
                    <a:gd name="connsiteX18" fmla="*/ 4990 w 10257"/>
                    <a:gd name="connsiteY18" fmla="*/ 4365 h 4642"/>
                    <a:gd name="connsiteX19" fmla="*/ 3882 w 10257"/>
                    <a:gd name="connsiteY19" fmla="*/ 4365 h 4642"/>
                    <a:gd name="connsiteX20" fmla="*/ 2218 w 10257"/>
                    <a:gd name="connsiteY20" fmla="*/ 4088 h 46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10257" h="4642">
                      <a:moveTo>
                        <a:pt x="3050" y="4642"/>
                      </a:moveTo>
                      <a:cubicBezTo>
                        <a:pt x="2772" y="4642"/>
                        <a:pt x="2496" y="4365"/>
                        <a:pt x="1941" y="4088"/>
                      </a:cubicBezTo>
                      <a:cubicBezTo>
                        <a:pt x="1664" y="4088"/>
                        <a:pt x="1386" y="4088"/>
                        <a:pt x="832" y="3533"/>
                      </a:cubicBezTo>
                      <a:cubicBezTo>
                        <a:pt x="554" y="3533"/>
                        <a:pt x="278" y="2979"/>
                        <a:pt x="0" y="2702"/>
                      </a:cubicBezTo>
                      <a:cubicBezTo>
                        <a:pt x="0" y="2702"/>
                        <a:pt x="0" y="2148"/>
                        <a:pt x="0" y="2148"/>
                      </a:cubicBezTo>
                      <a:cubicBezTo>
                        <a:pt x="0" y="1593"/>
                        <a:pt x="0" y="1316"/>
                        <a:pt x="0" y="762"/>
                      </a:cubicBezTo>
                      <a:cubicBezTo>
                        <a:pt x="0" y="762"/>
                        <a:pt x="0" y="485"/>
                        <a:pt x="0" y="208"/>
                      </a:cubicBezTo>
                      <a:cubicBezTo>
                        <a:pt x="0" y="-69"/>
                        <a:pt x="554" y="-69"/>
                        <a:pt x="1109" y="208"/>
                      </a:cubicBezTo>
                      <a:cubicBezTo>
                        <a:pt x="1386" y="208"/>
                        <a:pt x="1664" y="208"/>
                        <a:pt x="2218" y="485"/>
                      </a:cubicBezTo>
                      <a:cubicBezTo>
                        <a:pt x="3327" y="1039"/>
                        <a:pt x="4436" y="1316"/>
                        <a:pt x="5268" y="1871"/>
                      </a:cubicBezTo>
                      <a:cubicBezTo>
                        <a:pt x="5268" y="1871"/>
                        <a:pt x="5822" y="1871"/>
                        <a:pt x="6099" y="1871"/>
                      </a:cubicBezTo>
                      <a:cubicBezTo>
                        <a:pt x="6377" y="1871"/>
                        <a:pt x="6931" y="1871"/>
                        <a:pt x="7208" y="1871"/>
                      </a:cubicBezTo>
                      <a:cubicBezTo>
                        <a:pt x="7485" y="1871"/>
                        <a:pt x="7763" y="2425"/>
                        <a:pt x="8317" y="2425"/>
                      </a:cubicBezTo>
                      <a:cubicBezTo>
                        <a:pt x="8595" y="2425"/>
                        <a:pt x="9149" y="2425"/>
                        <a:pt x="9426" y="2425"/>
                      </a:cubicBezTo>
                      <a:cubicBezTo>
                        <a:pt x="9981" y="2425"/>
                        <a:pt x="10258" y="2702"/>
                        <a:pt x="10258" y="3256"/>
                      </a:cubicBezTo>
                      <a:cubicBezTo>
                        <a:pt x="10258" y="3811"/>
                        <a:pt x="9981" y="4088"/>
                        <a:pt x="9426" y="4088"/>
                      </a:cubicBezTo>
                      <a:cubicBezTo>
                        <a:pt x="8871" y="4088"/>
                        <a:pt x="8595" y="4088"/>
                        <a:pt x="8040" y="4088"/>
                      </a:cubicBezTo>
                      <a:cubicBezTo>
                        <a:pt x="7485" y="4088"/>
                        <a:pt x="6931" y="4088"/>
                        <a:pt x="6377" y="4088"/>
                      </a:cubicBezTo>
                      <a:cubicBezTo>
                        <a:pt x="5822" y="4088"/>
                        <a:pt x="5545" y="4365"/>
                        <a:pt x="4990" y="4365"/>
                      </a:cubicBezTo>
                      <a:cubicBezTo>
                        <a:pt x="4713" y="4365"/>
                        <a:pt x="4436" y="4365"/>
                        <a:pt x="3882" y="4365"/>
                      </a:cubicBezTo>
                      <a:cubicBezTo>
                        <a:pt x="3327" y="4365"/>
                        <a:pt x="2772" y="4365"/>
                        <a:pt x="2218" y="4088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96" name="Freeform 1395">
                  <a:extLst>
                    <a:ext uri="{FF2B5EF4-FFF2-40B4-BE49-F238E27FC236}">
                      <a16:creationId xmlns:a16="http://schemas.microsoft.com/office/drawing/2014/main" id="{2FE59D12-DBA5-3555-49D3-A1D52528F178}"/>
                    </a:ext>
                  </a:extLst>
                </p:cNvPr>
                <p:cNvSpPr/>
                <p:nvPr/>
              </p:nvSpPr>
              <p:spPr>
                <a:xfrm>
                  <a:off x="10428616" y="3925048"/>
                  <a:ext cx="9425" cy="8342"/>
                </a:xfrm>
                <a:custGeom>
                  <a:avLst/>
                  <a:gdLst>
                    <a:gd name="connsiteX0" fmla="*/ 1941 w 9425"/>
                    <a:gd name="connsiteY0" fmla="*/ 7760 h 8342"/>
                    <a:gd name="connsiteX1" fmla="*/ 1386 w 9425"/>
                    <a:gd name="connsiteY1" fmla="*/ 7760 h 8342"/>
                    <a:gd name="connsiteX2" fmla="*/ 1386 w 9425"/>
                    <a:gd name="connsiteY2" fmla="*/ 7760 h 8342"/>
                    <a:gd name="connsiteX3" fmla="*/ 554 w 9425"/>
                    <a:gd name="connsiteY3" fmla="*/ 6651 h 8342"/>
                    <a:gd name="connsiteX4" fmla="*/ 0 w 9425"/>
                    <a:gd name="connsiteY4" fmla="*/ 5265 h 8342"/>
                    <a:gd name="connsiteX5" fmla="*/ 832 w 9425"/>
                    <a:gd name="connsiteY5" fmla="*/ 3603 h 8342"/>
                    <a:gd name="connsiteX6" fmla="*/ 1663 w 9425"/>
                    <a:gd name="connsiteY6" fmla="*/ 1386 h 8342"/>
                    <a:gd name="connsiteX7" fmla="*/ 1663 w 9425"/>
                    <a:gd name="connsiteY7" fmla="*/ 554 h 8342"/>
                    <a:gd name="connsiteX8" fmla="*/ 2218 w 9425"/>
                    <a:gd name="connsiteY8" fmla="*/ 0 h 8342"/>
                    <a:gd name="connsiteX9" fmla="*/ 2495 w 9425"/>
                    <a:gd name="connsiteY9" fmla="*/ 0 h 8342"/>
                    <a:gd name="connsiteX10" fmla="*/ 2495 w 9425"/>
                    <a:gd name="connsiteY10" fmla="*/ 554 h 8342"/>
                    <a:gd name="connsiteX11" fmla="*/ 4435 w 9425"/>
                    <a:gd name="connsiteY11" fmla="*/ 4157 h 8342"/>
                    <a:gd name="connsiteX12" fmla="*/ 4990 w 9425"/>
                    <a:gd name="connsiteY12" fmla="*/ 4711 h 8342"/>
                    <a:gd name="connsiteX13" fmla="*/ 6377 w 9425"/>
                    <a:gd name="connsiteY13" fmla="*/ 4711 h 8342"/>
                    <a:gd name="connsiteX14" fmla="*/ 7208 w 9425"/>
                    <a:gd name="connsiteY14" fmla="*/ 4711 h 8342"/>
                    <a:gd name="connsiteX15" fmla="*/ 8040 w 9425"/>
                    <a:gd name="connsiteY15" fmla="*/ 4157 h 8342"/>
                    <a:gd name="connsiteX16" fmla="*/ 9149 w 9425"/>
                    <a:gd name="connsiteY16" fmla="*/ 3048 h 8342"/>
                    <a:gd name="connsiteX17" fmla="*/ 9149 w 9425"/>
                    <a:gd name="connsiteY17" fmla="*/ 3048 h 8342"/>
                    <a:gd name="connsiteX18" fmla="*/ 9426 w 9425"/>
                    <a:gd name="connsiteY18" fmla="*/ 3048 h 8342"/>
                    <a:gd name="connsiteX19" fmla="*/ 9426 w 9425"/>
                    <a:gd name="connsiteY19" fmla="*/ 4157 h 8342"/>
                    <a:gd name="connsiteX20" fmla="*/ 8317 w 9425"/>
                    <a:gd name="connsiteY20" fmla="*/ 4988 h 8342"/>
                    <a:gd name="connsiteX21" fmla="*/ 6653 w 9425"/>
                    <a:gd name="connsiteY21" fmla="*/ 5819 h 8342"/>
                    <a:gd name="connsiteX22" fmla="*/ 5822 w 9425"/>
                    <a:gd name="connsiteY22" fmla="*/ 6374 h 8342"/>
                    <a:gd name="connsiteX23" fmla="*/ 4435 w 9425"/>
                    <a:gd name="connsiteY23" fmla="*/ 8037 h 8342"/>
                    <a:gd name="connsiteX24" fmla="*/ 3327 w 9425"/>
                    <a:gd name="connsiteY24" fmla="*/ 6928 h 8342"/>
                    <a:gd name="connsiteX25" fmla="*/ 2495 w 9425"/>
                    <a:gd name="connsiteY25" fmla="*/ 6928 h 8342"/>
                    <a:gd name="connsiteX26" fmla="*/ 1386 w 9425"/>
                    <a:gd name="connsiteY26" fmla="*/ 7482 h 83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</a:cxnLst>
                  <a:rect l="l" t="t" r="r" b="b"/>
                  <a:pathLst>
                    <a:path w="9425" h="8342">
                      <a:moveTo>
                        <a:pt x="1941" y="7760"/>
                      </a:moveTo>
                      <a:cubicBezTo>
                        <a:pt x="1941" y="7760"/>
                        <a:pt x="1663" y="7760"/>
                        <a:pt x="1386" y="7760"/>
                      </a:cubicBezTo>
                      <a:cubicBezTo>
                        <a:pt x="1386" y="7760"/>
                        <a:pt x="1386" y="7760"/>
                        <a:pt x="1386" y="7760"/>
                      </a:cubicBezTo>
                      <a:cubicBezTo>
                        <a:pt x="1109" y="7482"/>
                        <a:pt x="832" y="6928"/>
                        <a:pt x="554" y="6651"/>
                      </a:cubicBezTo>
                      <a:cubicBezTo>
                        <a:pt x="277" y="6374"/>
                        <a:pt x="0" y="5819"/>
                        <a:pt x="0" y="5265"/>
                      </a:cubicBezTo>
                      <a:cubicBezTo>
                        <a:pt x="0" y="4711"/>
                        <a:pt x="554" y="4157"/>
                        <a:pt x="832" y="3603"/>
                      </a:cubicBezTo>
                      <a:cubicBezTo>
                        <a:pt x="1386" y="3048"/>
                        <a:pt x="1663" y="2217"/>
                        <a:pt x="1663" y="1386"/>
                      </a:cubicBezTo>
                      <a:cubicBezTo>
                        <a:pt x="1663" y="1386"/>
                        <a:pt x="1663" y="832"/>
                        <a:pt x="1663" y="554"/>
                      </a:cubicBezTo>
                      <a:cubicBezTo>
                        <a:pt x="1663" y="554"/>
                        <a:pt x="1663" y="0"/>
                        <a:pt x="2218" y="0"/>
                      </a:cubicBezTo>
                      <a:cubicBezTo>
                        <a:pt x="2218" y="0"/>
                        <a:pt x="2218" y="0"/>
                        <a:pt x="2495" y="0"/>
                      </a:cubicBezTo>
                      <a:cubicBezTo>
                        <a:pt x="2495" y="0"/>
                        <a:pt x="2495" y="0"/>
                        <a:pt x="2495" y="554"/>
                      </a:cubicBezTo>
                      <a:cubicBezTo>
                        <a:pt x="2772" y="1940"/>
                        <a:pt x="3604" y="3048"/>
                        <a:pt x="4435" y="4157"/>
                      </a:cubicBezTo>
                      <a:cubicBezTo>
                        <a:pt x="4435" y="4157"/>
                        <a:pt x="4713" y="4711"/>
                        <a:pt x="4990" y="4711"/>
                      </a:cubicBezTo>
                      <a:cubicBezTo>
                        <a:pt x="5545" y="4711"/>
                        <a:pt x="6099" y="4711"/>
                        <a:pt x="6377" y="4711"/>
                      </a:cubicBezTo>
                      <a:cubicBezTo>
                        <a:pt x="6653" y="4711"/>
                        <a:pt x="6931" y="4711"/>
                        <a:pt x="7208" y="4711"/>
                      </a:cubicBezTo>
                      <a:cubicBezTo>
                        <a:pt x="7485" y="4711"/>
                        <a:pt x="7763" y="4434"/>
                        <a:pt x="8040" y="4157"/>
                      </a:cubicBezTo>
                      <a:cubicBezTo>
                        <a:pt x="8317" y="3880"/>
                        <a:pt x="8871" y="3325"/>
                        <a:pt x="9149" y="3048"/>
                      </a:cubicBezTo>
                      <a:cubicBezTo>
                        <a:pt x="9149" y="3048"/>
                        <a:pt x="9149" y="3048"/>
                        <a:pt x="9149" y="3048"/>
                      </a:cubicBezTo>
                      <a:cubicBezTo>
                        <a:pt x="9149" y="3048"/>
                        <a:pt x="9149" y="3048"/>
                        <a:pt x="9426" y="3048"/>
                      </a:cubicBezTo>
                      <a:cubicBezTo>
                        <a:pt x="9426" y="3325"/>
                        <a:pt x="9426" y="3880"/>
                        <a:pt x="9426" y="4157"/>
                      </a:cubicBezTo>
                      <a:cubicBezTo>
                        <a:pt x="9426" y="4434"/>
                        <a:pt x="8871" y="4711"/>
                        <a:pt x="8317" y="4988"/>
                      </a:cubicBezTo>
                      <a:cubicBezTo>
                        <a:pt x="7763" y="4988"/>
                        <a:pt x="7208" y="5542"/>
                        <a:pt x="6653" y="5819"/>
                      </a:cubicBezTo>
                      <a:cubicBezTo>
                        <a:pt x="6653" y="5819"/>
                        <a:pt x="6099" y="6097"/>
                        <a:pt x="5822" y="6374"/>
                      </a:cubicBezTo>
                      <a:cubicBezTo>
                        <a:pt x="5822" y="6928"/>
                        <a:pt x="5822" y="9145"/>
                        <a:pt x="4435" y="8037"/>
                      </a:cubicBezTo>
                      <a:cubicBezTo>
                        <a:pt x="3881" y="7760"/>
                        <a:pt x="3604" y="7205"/>
                        <a:pt x="3327" y="6928"/>
                      </a:cubicBezTo>
                      <a:cubicBezTo>
                        <a:pt x="3049" y="6928"/>
                        <a:pt x="2772" y="6928"/>
                        <a:pt x="2495" y="6928"/>
                      </a:cubicBezTo>
                      <a:cubicBezTo>
                        <a:pt x="2218" y="6928"/>
                        <a:pt x="1941" y="7205"/>
                        <a:pt x="1386" y="7482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97" name="Freeform 1396">
                  <a:extLst>
                    <a:ext uri="{FF2B5EF4-FFF2-40B4-BE49-F238E27FC236}">
                      <a16:creationId xmlns:a16="http://schemas.microsoft.com/office/drawing/2014/main" id="{72335D82-6136-7CEF-2E0C-01D94BD1E2F0}"/>
                    </a:ext>
                  </a:extLst>
                </p:cNvPr>
                <p:cNvSpPr/>
                <p:nvPr/>
              </p:nvSpPr>
              <p:spPr>
                <a:xfrm>
                  <a:off x="10413368" y="3892902"/>
                  <a:ext cx="4158" cy="6928"/>
                </a:xfrm>
                <a:custGeom>
                  <a:avLst/>
                  <a:gdLst>
                    <a:gd name="connsiteX0" fmla="*/ 832 w 4158"/>
                    <a:gd name="connsiteY0" fmla="*/ 4434 h 6928"/>
                    <a:gd name="connsiteX1" fmla="*/ 277 w 4158"/>
                    <a:gd name="connsiteY1" fmla="*/ 4434 h 6928"/>
                    <a:gd name="connsiteX2" fmla="*/ 0 w 4158"/>
                    <a:gd name="connsiteY2" fmla="*/ 3880 h 6928"/>
                    <a:gd name="connsiteX3" fmla="*/ 0 w 4158"/>
                    <a:gd name="connsiteY3" fmla="*/ 2494 h 6928"/>
                    <a:gd name="connsiteX4" fmla="*/ 0 w 4158"/>
                    <a:gd name="connsiteY4" fmla="*/ 1109 h 6928"/>
                    <a:gd name="connsiteX5" fmla="*/ 0 w 4158"/>
                    <a:gd name="connsiteY5" fmla="*/ 277 h 6928"/>
                    <a:gd name="connsiteX6" fmla="*/ 832 w 4158"/>
                    <a:gd name="connsiteY6" fmla="*/ 0 h 6928"/>
                    <a:gd name="connsiteX7" fmla="*/ 1386 w 4158"/>
                    <a:gd name="connsiteY7" fmla="*/ 554 h 6928"/>
                    <a:gd name="connsiteX8" fmla="*/ 2772 w 4158"/>
                    <a:gd name="connsiteY8" fmla="*/ 1109 h 6928"/>
                    <a:gd name="connsiteX9" fmla="*/ 3881 w 4158"/>
                    <a:gd name="connsiteY9" fmla="*/ 1940 h 6928"/>
                    <a:gd name="connsiteX10" fmla="*/ 3881 w 4158"/>
                    <a:gd name="connsiteY10" fmla="*/ 2494 h 6928"/>
                    <a:gd name="connsiteX11" fmla="*/ 3604 w 4158"/>
                    <a:gd name="connsiteY11" fmla="*/ 3325 h 6928"/>
                    <a:gd name="connsiteX12" fmla="*/ 3604 w 4158"/>
                    <a:gd name="connsiteY12" fmla="*/ 4157 h 6928"/>
                    <a:gd name="connsiteX13" fmla="*/ 4159 w 4158"/>
                    <a:gd name="connsiteY13" fmla="*/ 6097 h 6928"/>
                    <a:gd name="connsiteX14" fmla="*/ 3881 w 4158"/>
                    <a:gd name="connsiteY14" fmla="*/ 6928 h 6928"/>
                    <a:gd name="connsiteX15" fmla="*/ 3327 w 4158"/>
                    <a:gd name="connsiteY15" fmla="*/ 6928 h 6928"/>
                    <a:gd name="connsiteX16" fmla="*/ 3049 w 4158"/>
                    <a:gd name="connsiteY16" fmla="*/ 6928 h 6928"/>
                    <a:gd name="connsiteX17" fmla="*/ 1663 w 4158"/>
                    <a:gd name="connsiteY17" fmla="*/ 6097 h 6928"/>
                    <a:gd name="connsiteX18" fmla="*/ 1109 w 4158"/>
                    <a:gd name="connsiteY18" fmla="*/ 5542 h 6928"/>
                    <a:gd name="connsiteX19" fmla="*/ 277 w 4158"/>
                    <a:gd name="connsiteY19" fmla="*/ 5265 h 69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4158" h="6928">
                      <a:moveTo>
                        <a:pt x="832" y="4434"/>
                      </a:moveTo>
                      <a:cubicBezTo>
                        <a:pt x="832" y="4434"/>
                        <a:pt x="277" y="4434"/>
                        <a:pt x="277" y="4434"/>
                      </a:cubicBezTo>
                      <a:cubicBezTo>
                        <a:pt x="277" y="4434"/>
                        <a:pt x="0" y="4157"/>
                        <a:pt x="0" y="3880"/>
                      </a:cubicBezTo>
                      <a:cubicBezTo>
                        <a:pt x="0" y="3325"/>
                        <a:pt x="0" y="2771"/>
                        <a:pt x="0" y="2494"/>
                      </a:cubicBezTo>
                      <a:cubicBezTo>
                        <a:pt x="0" y="2217"/>
                        <a:pt x="0" y="1386"/>
                        <a:pt x="0" y="1109"/>
                      </a:cubicBezTo>
                      <a:cubicBezTo>
                        <a:pt x="0" y="1109"/>
                        <a:pt x="0" y="554"/>
                        <a:pt x="0" y="277"/>
                      </a:cubicBezTo>
                      <a:cubicBezTo>
                        <a:pt x="0" y="277"/>
                        <a:pt x="554" y="0"/>
                        <a:pt x="832" y="0"/>
                      </a:cubicBezTo>
                      <a:cubicBezTo>
                        <a:pt x="832" y="0"/>
                        <a:pt x="1386" y="277"/>
                        <a:pt x="1386" y="554"/>
                      </a:cubicBezTo>
                      <a:cubicBezTo>
                        <a:pt x="1663" y="831"/>
                        <a:pt x="2218" y="1109"/>
                        <a:pt x="2772" y="1109"/>
                      </a:cubicBezTo>
                      <a:cubicBezTo>
                        <a:pt x="3327" y="1109"/>
                        <a:pt x="3604" y="1663"/>
                        <a:pt x="3881" y="1940"/>
                      </a:cubicBezTo>
                      <a:cubicBezTo>
                        <a:pt x="3881" y="1940"/>
                        <a:pt x="3881" y="2217"/>
                        <a:pt x="3881" y="2494"/>
                      </a:cubicBezTo>
                      <a:cubicBezTo>
                        <a:pt x="3881" y="2494"/>
                        <a:pt x="3604" y="3048"/>
                        <a:pt x="3604" y="3325"/>
                      </a:cubicBezTo>
                      <a:cubicBezTo>
                        <a:pt x="3604" y="3602"/>
                        <a:pt x="3604" y="3880"/>
                        <a:pt x="3604" y="4157"/>
                      </a:cubicBezTo>
                      <a:cubicBezTo>
                        <a:pt x="3881" y="4711"/>
                        <a:pt x="4159" y="5265"/>
                        <a:pt x="4159" y="6097"/>
                      </a:cubicBezTo>
                      <a:cubicBezTo>
                        <a:pt x="4159" y="6097"/>
                        <a:pt x="4159" y="6928"/>
                        <a:pt x="3881" y="6928"/>
                      </a:cubicBezTo>
                      <a:cubicBezTo>
                        <a:pt x="3881" y="6928"/>
                        <a:pt x="3604" y="6928"/>
                        <a:pt x="3327" y="6928"/>
                      </a:cubicBezTo>
                      <a:cubicBezTo>
                        <a:pt x="3327" y="6928"/>
                        <a:pt x="3327" y="6928"/>
                        <a:pt x="3049" y="6928"/>
                      </a:cubicBezTo>
                      <a:cubicBezTo>
                        <a:pt x="2495" y="6928"/>
                        <a:pt x="2218" y="6374"/>
                        <a:pt x="1663" y="6097"/>
                      </a:cubicBezTo>
                      <a:cubicBezTo>
                        <a:pt x="1109" y="5819"/>
                        <a:pt x="1386" y="5819"/>
                        <a:pt x="1109" y="5542"/>
                      </a:cubicBezTo>
                      <a:cubicBezTo>
                        <a:pt x="1109" y="5542"/>
                        <a:pt x="554" y="5542"/>
                        <a:pt x="277" y="5265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98" name="Freeform 1397">
                  <a:extLst>
                    <a:ext uri="{FF2B5EF4-FFF2-40B4-BE49-F238E27FC236}">
                      <a16:creationId xmlns:a16="http://schemas.microsoft.com/office/drawing/2014/main" id="{67E51C7B-4CE9-2FC4-2E22-D0E2AF884BD5}"/>
                    </a:ext>
                  </a:extLst>
                </p:cNvPr>
                <p:cNvSpPr/>
                <p:nvPr/>
              </p:nvSpPr>
              <p:spPr>
                <a:xfrm>
                  <a:off x="10407823" y="3877618"/>
                  <a:ext cx="11366" cy="12513"/>
                </a:xfrm>
                <a:custGeom>
                  <a:avLst/>
                  <a:gdLst>
                    <a:gd name="connsiteX0" fmla="*/ 4159 w 11366"/>
                    <a:gd name="connsiteY0" fmla="*/ 6416 h 12513"/>
                    <a:gd name="connsiteX1" fmla="*/ 1109 w 11366"/>
                    <a:gd name="connsiteY1" fmla="*/ 3091 h 12513"/>
                    <a:gd name="connsiteX2" fmla="*/ 554 w 11366"/>
                    <a:gd name="connsiteY2" fmla="*/ 1706 h 12513"/>
                    <a:gd name="connsiteX3" fmla="*/ 0 w 11366"/>
                    <a:gd name="connsiteY3" fmla="*/ 597 h 12513"/>
                    <a:gd name="connsiteX4" fmla="*/ 0 w 11366"/>
                    <a:gd name="connsiteY4" fmla="*/ 320 h 12513"/>
                    <a:gd name="connsiteX5" fmla="*/ 277 w 11366"/>
                    <a:gd name="connsiteY5" fmla="*/ 320 h 12513"/>
                    <a:gd name="connsiteX6" fmla="*/ 3881 w 11366"/>
                    <a:gd name="connsiteY6" fmla="*/ 320 h 12513"/>
                    <a:gd name="connsiteX7" fmla="*/ 5822 w 11366"/>
                    <a:gd name="connsiteY7" fmla="*/ 1151 h 12513"/>
                    <a:gd name="connsiteX8" fmla="*/ 8594 w 11366"/>
                    <a:gd name="connsiteY8" fmla="*/ 3645 h 12513"/>
                    <a:gd name="connsiteX9" fmla="*/ 9703 w 11366"/>
                    <a:gd name="connsiteY9" fmla="*/ 4754 h 12513"/>
                    <a:gd name="connsiteX10" fmla="*/ 10812 w 11366"/>
                    <a:gd name="connsiteY10" fmla="*/ 5308 h 12513"/>
                    <a:gd name="connsiteX11" fmla="*/ 11366 w 11366"/>
                    <a:gd name="connsiteY11" fmla="*/ 6416 h 12513"/>
                    <a:gd name="connsiteX12" fmla="*/ 10535 w 11366"/>
                    <a:gd name="connsiteY12" fmla="*/ 7525 h 12513"/>
                    <a:gd name="connsiteX13" fmla="*/ 10535 w 11366"/>
                    <a:gd name="connsiteY13" fmla="*/ 8911 h 12513"/>
                    <a:gd name="connsiteX14" fmla="*/ 10535 w 11366"/>
                    <a:gd name="connsiteY14" fmla="*/ 11405 h 12513"/>
                    <a:gd name="connsiteX15" fmla="*/ 10535 w 11366"/>
                    <a:gd name="connsiteY15" fmla="*/ 12236 h 12513"/>
                    <a:gd name="connsiteX16" fmla="*/ 9980 w 11366"/>
                    <a:gd name="connsiteY16" fmla="*/ 12513 h 12513"/>
                    <a:gd name="connsiteX17" fmla="*/ 9426 w 11366"/>
                    <a:gd name="connsiteY17" fmla="*/ 12513 h 12513"/>
                    <a:gd name="connsiteX18" fmla="*/ 8317 w 11366"/>
                    <a:gd name="connsiteY18" fmla="*/ 11682 h 12513"/>
                    <a:gd name="connsiteX19" fmla="*/ 7763 w 11366"/>
                    <a:gd name="connsiteY19" fmla="*/ 10851 h 12513"/>
                    <a:gd name="connsiteX20" fmla="*/ 6653 w 11366"/>
                    <a:gd name="connsiteY20" fmla="*/ 10019 h 12513"/>
                    <a:gd name="connsiteX21" fmla="*/ 5545 w 11366"/>
                    <a:gd name="connsiteY21" fmla="*/ 9188 h 12513"/>
                    <a:gd name="connsiteX22" fmla="*/ 4713 w 11366"/>
                    <a:gd name="connsiteY22" fmla="*/ 8357 h 12513"/>
                    <a:gd name="connsiteX23" fmla="*/ 3881 w 11366"/>
                    <a:gd name="connsiteY23" fmla="*/ 7248 h 125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11366" h="12513">
                      <a:moveTo>
                        <a:pt x="4159" y="6416"/>
                      </a:moveTo>
                      <a:cubicBezTo>
                        <a:pt x="3049" y="5308"/>
                        <a:pt x="1663" y="4477"/>
                        <a:pt x="1109" y="3091"/>
                      </a:cubicBezTo>
                      <a:cubicBezTo>
                        <a:pt x="1109" y="2537"/>
                        <a:pt x="1109" y="1983"/>
                        <a:pt x="554" y="1706"/>
                      </a:cubicBezTo>
                      <a:cubicBezTo>
                        <a:pt x="554" y="1428"/>
                        <a:pt x="0" y="874"/>
                        <a:pt x="0" y="597"/>
                      </a:cubicBezTo>
                      <a:cubicBezTo>
                        <a:pt x="0" y="597"/>
                        <a:pt x="0" y="597"/>
                        <a:pt x="0" y="320"/>
                      </a:cubicBezTo>
                      <a:cubicBezTo>
                        <a:pt x="0" y="320"/>
                        <a:pt x="0" y="320"/>
                        <a:pt x="277" y="320"/>
                      </a:cubicBezTo>
                      <a:cubicBezTo>
                        <a:pt x="1386" y="-234"/>
                        <a:pt x="2495" y="43"/>
                        <a:pt x="3881" y="320"/>
                      </a:cubicBezTo>
                      <a:cubicBezTo>
                        <a:pt x="4713" y="320"/>
                        <a:pt x="5267" y="597"/>
                        <a:pt x="5822" y="1151"/>
                      </a:cubicBezTo>
                      <a:cubicBezTo>
                        <a:pt x="6931" y="1706"/>
                        <a:pt x="7763" y="2537"/>
                        <a:pt x="8594" y="3645"/>
                      </a:cubicBezTo>
                      <a:cubicBezTo>
                        <a:pt x="8871" y="3923"/>
                        <a:pt x="9149" y="4477"/>
                        <a:pt x="9703" y="4754"/>
                      </a:cubicBezTo>
                      <a:cubicBezTo>
                        <a:pt x="9980" y="4754"/>
                        <a:pt x="10535" y="5031"/>
                        <a:pt x="10812" y="5308"/>
                      </a:cubicBezTo>
                      <a:cubicBezTo>
                        <a:pt x="11089" y="5308"/>
                        <a:pt x="11366" y="5862"/>
                        <a:pt x="11366" y="6416"/>
                      </a:cubicBezTo>
                      <a:cubicBezTo>
                        <a:pt x="11366" y="6971"/>
                        <a:pt x="10812" y="7248"/>
                        <a:pt x="10535" y="7525"/>
                      </a:cubicBezTo>
                      <a:cubicBezTo>
                        <a:pt x="10535" y="8079"/>
                        <a:pt x="10535" y="8357"/>
                        <a:pt x="10535" y="8911"/>
                      </a:cubicBezTo>
                      <a:cubicBezTo>
                        <a:pt x="10535" y="9742"/>
                        <a:pt x="10535" y="10573"/>
                        <a:pt x="10535" y="11405"/>
                      </a:cubicBezTo>
                      <a:cubicBezTo>
                        <a:pt x="10535" y="11405"/>
                        <a:pt x="10535" y="11959"/>
                        <a:pt x="10535" y="12236"/>
                      </a:cubicBezTo>
                      <a:cubicBezTo>
                        <a:pt x="10535" y="12236"/>
                        <a:pt x="9980" y="12513"/>
                        <a:pt x="9980" y="12513"/>
                      </a:cubicBezTo>
                      <a:cubicBezTo>
                        <a:pt x="9980" y="12513"/>
                        <a:pt x="9426" y="12513"/>
                        <a:pt x="9426" y="12513"/>
                      </a:cubicBezTo>
                      <a:cubicBezTo>
                        <a:pt x="9149" y="12513"/>
                        <a:pt x="8594" y="12236"/>
                        <a:pt x="8317" y="11682"/>
                      </a:cubicBezTo>
                      <a:cubicBezTo>
                        <a:pt x="8317" y="11682"/>
                        <a:pt x="8317" y="11128"/>
                        <a:pt x="7763" y="10851"/>
                      </a:cubicBezTo>
                      <a:cubicBezTo>
                        <a:pt x="7485" y="10573"/>
                        <a:pt x="7208" y="10296"/>
                        <a:pt x="6653" y="10019"/>
                      </a:cubicBezTo>
                      <a:cubicBezTo>
                        <a:pt x="6377" y="9742"/>
                        <a:pt x="6099" y="9465"/>
                        <a:pt x="5545" y="9188"/>
                      </a:cubicBezTo>
                      <a:cubicBezTo>
                        <a:pt x="5267" y="9188"/>
                        <a:pt x="4990" y="8634"/>
                        <a:pt x="4713" y="8357"/>
                      </a:cubicBezTo>
                      <a:cubicBezTo>
                        <a:pt x="4435" y="8079"/>
                        <a:pt x="4159" y="7802"/>
                        <a:pt x="3881" y="7248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grpSp>
              <p:nvGrpSpPr>
                <p:cNvPr id="1399" name="Graphic 248">
                  <a:extLst>
                    <a:ext uri="{FF2B5EF4-FFF2-40B4-BE49-F238E27FC236}">
                      <a16:creationId xmlns:a16="http://schemas.microsoft.com/office/drawing/2014/main" id="{CCEC7CC9-3CFD-77F0-8CE9-6BF81BEDC020}"/>
                    </a:ext>
                  </a:extLst>
                </p:cNvPr>
                <p:cNvGrpSpPr/>
                <p:nvPr/>
              </p:nvGrpSpPr>
              <p:grpSpPr>
                <a:xfrm>
                  <a:off x="10377604" y="3858237"/>
                  <a:ext cx="13030" cy="15543"/>
                  <a:chOff x="10377604" y="3858237"/>
                  <a:chExt cx="13030" cy="15543"/>
                </a:xfrm>
                <a:grpFill/>
              </p:grpSpPr>
              <p:sp>
                <p:nvSpPr>
                  <p:cNvPr id="1412" name="Freeform 1411">
                    <a:extLst>
                      <a:ext uri="{FF2B5EF4-FFF2-40B4-BE49-F238E27FC236}">
                        <a16:creationId xmlns:a16="http://schemas.microsoft.com/office/drawing/2014/main" id="{925AB714-07BF-3255-3BEB-80347B790DC2}"/>
                      </a:ext>
                    </a:extLst>
                  </p:cNvPr>
                  <p:cNvSpPr/>
                  <p:nvPr/>
                </p:nvSpPr>
                <p:spPr>
                  <a:xfrm>
                    <a:off x="10377604" y="3858237"/>
                    <a:ext cx="13030" cy="6398"/>
                  </a:xfrm>
                  <a:custGeom>
                    <a:avLst/>
                    <a:gdLst>
                      <a:gd name="connsiteX0" fmla="*/ 5268 w 13030"/>
                      <a:gd name="connsiteY0" fmla="*/ 6399 h 6398"/>
                      <a:gd name="connsiteX1" fmla="*/ 4159 w 13030"/>
                      <a:gd name="connsiteY1" fmla="*/ 6399 h 6398"/>
                      <a:gd name="connsiteX2" fmla="*/ 1941 w 13030"/>
                      <a:gd name="connsiteY2" fmla="*/ 5013 h 6398"/>
                      <a:gd name="connsiteX3" fmla="*/ 0 w 13030"/>
                      <a:gd name="connsiteY3" fmla="*/ 2242 h 6398"/>
                      <a:gd name="connsiteX4" fmla="*/ 0 w 13030"/>
                      <a:gd name="connsiteY4" fmla="*/ 1134 h 6398"/>
                      <a:gd name="connsiteX5" fmla="*/ 555 w 13030"/>
                      <a:gd name="connsiteY5" fmla="*/ 856 h 6398"/>
                      <a:gd name="connsiteX6" fmla="*/ 1664 w 13030"/>
                      <a:gd name="connsiteY6" fmla="*/ 302 h 6398"/>
                      <a:gd name="connsiteX7" fmla="*/ 3050 w 13030"/>
                      <a:gd name="connsiteY7" fmla="*/ 302 h 6398"/>
                      <a:gd name="connsiteX8" fmla="*/ 5268 w 13030"/>
                      <a:gd name="connsiteY8" fmla="*/ 1134 h 6398"/>
                      <a:gd name="connsiteX9" fmla="*/ 6100 w 13030"/>
                      <a:gd name="connsiteY9" fmla="*/ 1134 h 6398"/>
                      <a:gd name="connsiteX10" fmla="*/ 8317 w 13030"/>
                      <a:gd name="connsiteY10" fmla="*/ 302 h 6398"/>
                      <a:gd name="connsiteX11" fmla="*/ 11644 w 13030"/>
                      <a:gd name="connsiteY11" fmla="*/ 579 h 6398"/>
                      <a:gd name="connsiteX12" fmla="*/ 13031 w 13030"/>
                      <a:gd name="connsiteY12" fmla="*/ 3350 h 6398"/>
                      <a:gd name="connsiteX13" fmla="*/ 12476 w 13030"/>
                      <a:gd name="connsiteY13" fmla="*/ 4459 h 6398"/>
                      <a:gd name="connsiteX14" fmla="*/ 11644 w 13030"/>
                      <a:gd name="connsiteY14" fmla="*/ 5013 h 6398"/>
                      <a:gd name="connsiteX15" fmla="*/ 10258 w 13030"/>
                      <a:gd name="connsiteY15" fmla="*/ 5013 h 6398"/>
                      <a:gd name="connsiteX16" fmla="*/ 9426 w 13030"/>
                      <a:gd name="connsiteY16" fmla="*/ 4459 h 6398"/>
                      <a:gd name="connsiteX17" fmla="*/ 8595 w 13030"/>
                      <a:gd name="connsiteY17" fmla="*/ 4459 h 6398"/>
                      <a:gd name="connsiteX18" fmla="*/ 7486 w 13030"/>
                      <a:gd name="connsiteY18" fmla="*/ 4459 h 6398"/>
                      <a:gd name="connsiteX19" fmla="*/ 7486 w 13030"/>
                      <a:gd name="connsiteY19" fmla="*/ 4459 h 6398"/>
                      <a:gd name="connsiteX20" fmla="*/ 6931 w 13030"/>
                      <a:gd name="connsiteY20" fmla="*/ 5013 h 6398"/>
                      <a:gd name="connsiteX21" fmla="*/ 6377 w 13030"/>
                      <a:gd name="connsiteY21" fmla="*/ 5290 h 6398"/>
                      <a:gd name="connsiteX22" fmla="*/ 5268 w 13030"/>
                      <a:gd name="connsiteY22" fmla="*/ 5844 h 63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</a:cxnLst>
                    <a:rect l="l" t="t" r="r" b="b"/>
                    <a:pathLst>
                      <a:path w="13030" h="6398">
                        <a:moveTo>
                          <a:pt x="5268" y="6399"/>
                        </a:moveTo>
                        <a:cubicBezTo>
                          <a:pt x="4990" y="6399"/>
                          <a:pt x="4436" y="6399"/>
                          <a:pt x="4159" y="6399"/>
                        </a:cubicBezTo>
                        <a:cubicBezTo>
                          <a:pt x="3327" y="6399"/>
                          <a:pt x="2496" y="5567"/>
                          <a:pt x="1941" y="5013"/>
                        </a:cubicBezTo>
                        <a:cubicBezTo>
                          <a:pt x="1109" y="4182"/>
                          <a:pt x="278" y="3350"/>
                          <a:pt x="0" y="2242"/>
                        </a:cubicBezTo>
                        <a:cubicBezTo>
                          <a:pt x="0" y="1965"/>
                          <a:pt x="0" y="1411"/>
                          <a:pt x="0" y="1134"/>
                        </a:cubicBezTo>
                        <a:cubicBezTo>
                          <a:pt x="0" y="1134"/>
                          <a:pt x="278" y="1134"/>
                          <a:pt x="555" y="856"/>
                        </a:cubicBezTo>
                        <a:cubicBezTo>
                          <a:pt x="832" y="856"/>
                          <a:pt x="1109" y="302"/>
                          <a:pt x="1664" y="302"/>
                        </a:cubicBezTo>
                        <a:cubicBezTo>
                          <a:pt x="2218" y="302"/>
                          <a:pt x="2496" y="302"/>
                          <a:pt x="3050" y="302"/>
                        </a:cubicBezTo>
                        <a:cubicBezTo>
                          <a:pt x="3882" y="579"/>
                          <a:pt x="4714" y="856"/>
                          <a:pt x="5268" y="1134"/>
                        </a:cubicBezTo>
                        <a:cubicBezTo>
                          <a:pt x="5545" y="1134"/>
                          <a:pt x="5822" y="1134"/>
                          <a:pt x="6100" y="1134"/>
                        </a:cubicBezTo>
                        <a:cubicBezTo>
                          <a:pt x="6931" y="1134"/>
                          <a:pt x="7486" y="579"/>
                          <a:pt x="8317" y="302"/>
                        </a:cubicBezTo>
                        <a:cubicBezTo>
                          <a:pt x="9426" y="-252"/>
                          <a:pt x="10535" y="25"/>
                          <a:pt x="11644" y="579"/>
                        </a:cubicBezTo>
                        <a:cubicBezTo>
                          <a:pt x="12476" y="1134"/>
                          <a:pt x="13031" y="2242"/>
                          <a:pt x="13031" y="3350"/>
                        </a:cubicBezTo>
                        <a:cubicBezTo>
                          <a:pt x="13031" y="3905"/>
                          <a:pt x="13031" y="4182"/>
                          <a:pt x="12476" y="4459"/>
                        </a:cubicBezTo>
                        <a:cubicBezTo>
                          <a:pt x="12476" y="4459"/>
                          <a:pt x="11921" y="4736"/>
                          <a:pt x="11644" y="5013"/>
                        </a:cubicBezTo>
                        <a:cubicBezTo>
                          <a:pt x="11089" y="5013"/>
                          <a:pt x="10535" y="5290"/>
                          <a:pt x="10258" y="5013"/>
                        </a:cubicBezTo>
                        <a:cubicBezTo>
                          <a:pt x="9981" y="5013"/>
                          <a:pt x="9703" y="4736"/>
                          <a:pt x="9426" y="4459"/>
                        </a:cubicBezTo>
                        <a:cubicBezTo>
                          <a:pt x="9149" y="4459"/>
                          <a:pt x="8872" y="4459"/>
                          <a:pt x="8595" y="4459"/>
                        </a:cubicBezTo>
                        <a:cubicBezTo>
                          <a:pt x="8317" y="4459"/>
                          <a:pt x="8040" y="4459"/>
                          <a:pt x="7486" y="4459"/>
                        </a:cubicBezTo>
                        <a:cubicBezTo>
                          <a:pt x="7486" y="4459"/>
                          <a:pt x="7486" y="4459"/>
                          <a:pt x="7486" y="4459"/>
                        </a:cubicBezTo>
                        <a:cubicBezTo>
                          <a:pt x="7486" y="4459"/>
                          <a:pt x="7208" y="4736"/>
                          <a:pt x="6931" y="5013"/>
                        </a:cubicBezTo>
                        <a:cubicBezTo>
                          <a:pt x="6931" y="5013"/>
                          <a:pt x="6654" y="5013"/>
                          <a:pt x="6377" y="5290"/>
                        </a:cubicBezTo>
                        <a:cubicBezTo>
                          <a:pt x="6100" y="5567"/>
                          <a:pt x="5545" y="5844"/>
                          <a:pt x="5268" y="5844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413" name="Freeform 1412">
                    <a:extLst>
                      <a:ext uri="{FF2B5EF4-FFF2-40B4-BE49-F238E27FC236}">
                        <a16:creationId xmlns:a16="http://schemas.microsoft.com/office/drawing/2014/main" id="{CE50884D-8AB0-E05E-8BB5-3878553AE6E1}"/>
                      </a:ext>
                    </a:extLst>
                  </p:cNvPr>
                  <p:cNvSpPr/>
                  <p:nvPr/>
                </p:nvSpPr>
                <p:spPr>
                  <a:xfrm>
                    <a:off x="10380654" y="3866021"/>
                    <a:ext cx="6376" cy="7759"/>
                  </a:xfrm>
                  <a:custGeom>
                    <a:avLst/>
                    <a:gdLst>
                      <a:gd name="connsiteX0" fmla="*/ 554 w 6376"/>
                      <a:gd name="connsiteY0" fmla="*/ 3049 h 7759"/>
                      <a:gd name="connsiteX1" fmla="*/ 0 w 6376"/>
                      <a:gd name="connsiteY1" fmla="*/ 1663 h 7759"/>
                      <a:gd name="connsiteX2" fmla="*/ 0 w 6376"/>
                      <a:gd name="connsiteY2" fmla="*/ 832 h 7759"/>
                      <a:gd name="connsiteX3" fmla="*/ 0 w 6376"/>
                      <a:gd name="connsiteY3" fmla="*/ 554 h 7759"/>
                      <a:gd name="connsiteX4" fmla="*/ 278 w 6376"/>
                      <a:gd name="connsiteY4" fmla="*/ 277 h 7759"/>
                      <a:gd name="connsiteX5" fmla="*/ 1386 w 6376"/>
                      <a:gd name="connsiteY5" fmla="*/ 0 h 7759"/>
                      <a:gd name="connsiteX6" fmla="*/ 2495 w 6376"/>
                      <a:gd name="connsiteY6" fmla="*/ 277 h 7759"/>
                      <a:gd name="connsiteX7" fmla="*/ 3327 w 6376"/>
                      <a:gd name="connsiteY7" fmla="*/ 1109 h 7759"/>
                      <a:gd name="connsiteX8" fmla="*/ 3604 w 6376"/>
                      <a:gd name="connsiteY8" fmla="*/ 1663 h 7759"/>
                      <a:gd name="connsiteX9" fmla="*/ 4436 w 6376"/>
                      <a:gd name="connsiteY9" fmla="*/ 2217 h 7759"/>
                      <a:gd name="connsiteX10" fmla="*/ 4713 w 6376"/>
                      <a:gd name="connsiteY10" fmla="*/ 3326 h 7759"/>
                      <a:gd name="connsiteX11" fmla="*/ 6099 w 6376"/>
                      <a:gd name="connsiteY11" fmla="*/ 4711 h 7759"/>
                      <a:gd name="connsiteX12" fmla="*/ 6377 w 6376"/>
                      <a:gd name="connsiteY12" fmla="*/ 5820 h 7759"/>
                      <a:gd name="connsiteX13" fmla="*/ 6377 w 6376"/>
                      <a:gd name="connsiteY13" fmla="*/ 6651 h 7759"/>
                      <a:gd name="connsiteX14" fmla="*/ 5545 w 6376"/>
                      <a:gd name="connsiteY14" fmla="*/ 7760 h 7759"/>
                      <a:gd name="connsiteX15" fmla="*/ 4436 w 6376"/>
                      <a:gd name="connsiteY15" fmla="*/ 7760 h 7759"/>
                      <a:gd name="connsiteX16" fmla="*/ 4436 w 6376"/>
                      <a:gd name="connsiteY16" fmla="*/ 7482 h 7759"/>
                      <a:gd name="connsiteX17" fmla="*/ 4159 w 6376"/>
                      <a:gd name="connsiteY17" fmla="*/ 6928 h 7759"/>
                      <a:gd name="connsiteX18" fmla="*/ 3327 w 6376"/>
                      <a:gd name="connsiteY18" fmla="*/ 5542 h 7759"/>
                      <a:gd name="connsiteX19" fmla="*/ 3327 w 6376"/>
                      <a:gd name="connsiteY19" fmla="*/ 5542 h 7759"/>
                      <a:gd name="connsiteX20" fmla="*/ 2495 w 6376"/>
                      <a:gd name="connsiteY20" fmla="*/ 3880 h 7759"/>
                      <a:gd name="connsiteX21" fmla="*/ 1109 w 6376"/>
                      <a:gd name="connsiteY21" fmla="*/ 3049 h 77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</a:cxnLst>
                    <a:rect l="l" t="t" r="r" b="b"/>
                    <a:pathLst>
                      <a:path w="6376" h="7759">
                        <a:moveTo>
                          <a:pt x="554" y="3049"/>
                        </a:moveTo>
                        <a:cubicBezTo>
                          <a:pt x="554" y="2494"/>
                          <a:pt x="278" y="2217"/>
                          <a:pt x="0" y="1663"/>
                        </a:cubicBezTo>
                        <a:cubicBezTo>
                          <a:pt x="0" y="1663"/>
                          <a:pt x="0" y="1109"/>
                          <a:pt x="0" y="832"/>
                        </a:cubicBezTo>
                        <a:cubicBezTo>
                          <a:pt x="0" y="832"/>
                          <a:pt x="0" y="832"/>
                          <a:pt x="0" y="554"/>
                        </a:cubicBezTo>
                        <a:cubicBezTo>
                          <a:pt x="0" y="554"/>
                          <a:pt x="0" y="277"/>
                          <a:pt x="278" y="277"/>
                        </a:cubicBezTo>
                        <a:cubicBezTo>
                          <a:pt x="554" y="277"/>
                          <a:pt x="832" y="0"/>
                          <a:pt x="1386" y="0"/>
                        </a:cubicBezTo>
                        <a:cubicBezTo>
                          <a:pt x="1664" y="0"/>
                          <a:pt x="2218" y="0"/>
                          <a:pt x="2495" y="277"/>
                        </a:cubicBezTo>
                        <a:cubicBezTo>
                          <a:pt x="2772" y="277"/>
                          <a:pt x="3050" y="554"/>
                          <a:pt x="3327" y="1109"/>
                        </a:cubicBezTo>
                        <a:cubicBezTo>
                          <a:pt x="3327" y="1109"/>
                          <a:pt x="3327" y="1663"/>
                          <a:pt x="3604" y="1663"/>
                        </a:cubicBezTo>
                        <a:cubicBezTo>
                          <a:pt x="3604" y="1663"/>
                          <a:pt x="4159" y="1940"/>
                          <a:pt x="4436" y="2217"/>
                        </a:cubicBezTo>
                        <a:cubicBezTo>
                          <a:pt x="4436" y="2494"/>
                          <a:pt x="4436" y="3049"/>
                          <a:pt x="4713" y="3326"/>
                        </a:cubicBezTo>
                        <a:cubicBezTo>
                          <a:pt x="4713" y="3880"/>
                          <a:pt x="5822" y="4157"/>
                          <a:pt x="6099" y="4711"/>
                        </a:cubicBezTo>
                        <a:cubicBezTo>
                          <a:pt x="6099" y="4988"/>
                          <a:pt x="6377" y="5542"/>
                          <a:pt x="6377" y="5820"/>
                        </a:cubicBezTo>
                        <a:cubicBezTo>
                          <a:pt x="6377" y="5820"/>
                          <a:pt x="6377" y="6374"/>
                          <a:pt x="6377" y="6651"/>
                        </a:cubicBezTo>
                        <a:cubicBezTo>
                          <a:pt x="6377" y="7205"/>
                          <a:pt x="6099" y="7482"/>
                          <a:pt x="5545" y="7760"/>
                        </a:cubicBezTo>
                        <a:cubicBezTo>
                          <a:pt x="5267" y="7760"/>
                          <a:pt x="4713" y="7760"/>
                          <a:pt x="4436" y="7760"/>
                        </a:cubicBezTo>
                        <a:cubicBezTo>
                          <a:pt x="4436" y="7760"/>
                          <a:pt x="4436" y="7760"/>
                          <a:pt x="4436" y="7482"/>
                        </a:cubicBezTo>
                        <a:cubicBezTo>
                          <a:pt x="4436" y="7482"/>
                          <a:pt x="4436" y="7205"/>
                          <a:pt x="4159" y="6928"/>
                        </a:cubicBezTo>
                        <a:cubicBezTo>
                          <a:pt x="3881" y="6374"/>
                          <a:pt x="3604" y="6097"/>
                          <a:pt x="3327" y="5542"/>
                        </a:cubicBezTo>
                        <a:lnTo>
                          <a:pt x="3327" y="5542"/>
                        </a:lnTo>
                        <a:cubicBezTo>
                          <a:pt x="3327" y="4988"/>
                          <a:pt x="3327" y="4157"/>
                          <a:pt x="2495" y="3880"/>
                        </a:cubicBezTo>
                        <a:cubicBezTo>
                          <a:pt x="1941" y="3603"/>
                          <a:pt x="1386" y="3880"/>
                          <a:pt x="1109" y="3049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1400" name="Graphic 248">
                  <a:extLst>
                    <a:ext uri="{FF2B5EF4-FFF2-40B4-BE49-F238E27FC236}">
                      <a16:creationId xmlns:a16="http://schemas.microsoft.com/office/drawing/2014/main" id="{D9CC5508-696B-444E-FA54-31A47C4B4394}"/>
                    </a:ext>
                  </a:extLst>
                </p:cNvPr>
                <p:cNvGrpSpPr/>
                <p:nvPr/>
              </p:nvGrpSpPr>
              <p:grpSpPr>
                <a:xfrm>
                  <a:off x="10354748" y="3841912"/>
                  <a:ext cx="16479" cy="9145"/>
                  <a:chOff x="10354748" y="3841912"/>
                  <a:chExt cx="16479" cy="9145"/>
                </a:xfrm>
                <a:grpFill/>
              </p:grpSpPr>
              <p:sp>
                <p:nvSpPr>
                  <p:cNvPr id="1410" name="Freeform 1409">
                    <a:extLst>
                      <a:ext uri="{FF2B5EF4-FFF2-40B4-BE49-F238E27FC236}">
                        <a16:creationId xmlns:a16="http://schemas.microsoft.com/office/drawing/2014/main" id="{494AA538-8321-4886-43AE-B9873E59DFF7}"/>
                      </a:ext>
                    </a:extLst>
                  </p:cNvPr>
                  <p:cNvSpPr/>
                  <p:nvPr/>
                </p:nvSpPr>
                <p:spPr>
                  <a:xfrm>
                    <a:off x="10368456" y="3841912"/>
                    <a:ext cx="2772" cy="2771"/>
                  </a:xfrm>
                  <a:custGeom>
                    <a:avLst/>
                    <a:gdLst>
                      <a:gd name="connsiteX0" fmla="*/ 2773 w 2772"/>
                      <a:gd name="connsiteY0" fmla="*/ 1386 h 2771"/>
                      <a:gd name="connsiteX1" fmla="*/ 1386 w 2772"/>
                      <a:gd name="connsiteY1" fmla="*/ 2771 h 2771"/>
                      <a:gd name="connsiteX2" fmla="*/ 0 w 2772"/>
                      <a:gd name="connsiteY2" fmla="*/ 1386 h 2771"/>
                      <a:gd name="connsiteX3" fmla="*/ 1386 w 2772"/>
                      <a:gd name="connsiteY3" fmla="*/ 0 h 2771"/>
                      <a:gd name="connsiteX4" fmla="*/ 2773 w 2772"/>
                      <a:gd name="connsiteY4" fmla="*/ 1386 h 27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72" h="2771">
                        <a:moveTo>
                          <a:pt x="2773" y="1386"/>
                        </a:moveTo>
                        <a:cubicBezTo>
                          <a:pt x="2773" y="2151"/>
                          <a:pt x="2152" y="2771"/>
                          <a:pt x="1386" y="2771"/>
                        </a:cubicBezTo>
                        <a:cubicBezTo>
                          <a:pt x="621" y="2771"/>
                          <a:pt x="0" y="2151"/>
                          <a:pt x="0" y="1386"/>
                        </a:cubicBezTo>
                        <a:cubicBezTo>
                          <a:pt x="0" y="620"/>
                          <a:pt x="621" y="0"/>
                          <a:pt x="1386" y="0"/>
                        </a:cubicBezTo>
                        <a:cubicBezTo>
                          <a:pt x="2152" y="0"/>
                          <a:pt x="2773" y="620"/>
                          <a:pt x="2773" y="1386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411" name="Freeform 1410">
                    <a:extLst>
                      <a:ext uri="{FF2B5EF4-FFF2-40B4-BE49-F238E27FC236}">
                        <a16:creationId xmlns:a16="http://schemas.microsoft.com/office/drawing/2014/main" id="{AB0353FE-0C07-3BA8-6F3D-AF33E1925222}"/>
                      </a:ext>
                    </a:extLst>
                  </p:cNvPr>
                  <p:cNvSpPr/>
                  <p:nvPr/>
                </p:nvSpPr>
                <p:spPr>
                  <a:xfrm>
                    <a:off x="10354748" y="3844406"/>
                    <a:ext cx="8994" cy="6650"/>
                  </a:xfrm>
                  <a:custGeom>
                    <a:avLst/>
                    <a:gdLst>
                      <a:gd name="connsiteX0" fmla="*/ 677 w 8994"/>
                      <a:gd name="connsiteY0" fmla="*/ 3602 h 6650"/>
                      <a:gd name="connsiteX1" fmla="*/ 677 w 8994"/>
                      <a:gd name="connsiteY1" fmla="*/ 3602 h 6650"/>
                      <a:gd name="connsiteX2" fmla="*/ 677 w 8994"/>
                      <a:gd name="connsiteY2" fmla="*/ 2771 h 6650"/>
                      <a:gd name="connsiteX3" fmla="*/ 677 w 8994"/>
                      <a:gd name="connsiteY3" fmla="*/ 1940 h 6650"/>
                      <a:gd name="connsiteX4" fmla="*/ 123 w 8994"/>
                      <a:gd name="connsiteY4" fmla="*/ 1109 h 6650"/>
                      <a:gd name="connsiteX5" fmla="*/ 123 w 8994"/>
                      <a:gd name="connsiteY5" fmla="*/ 0 h 6650"/>
                      <a:gd name="connsiteX6" fmla="*/ 123 w 8994"/>
                      <a:gd name="connsiteY6" fmla="*/ 0 h 6650"/>
                      <a:gd name="connsiteX7" fmla="*/ 123 w 8994"/>
                      <a:gd name="connsiteY7" fmla="*/ 0 h 6650"/>
                      <a:gd name="connsiteX8" fmla="*/ 677 w 8994"/>
                      <a:gd name="connsiteY8" fmla="*/ 0 h 6650"/>
                      <a:gd name="connsiteX9" fmla="*/ 1509 w 8994"/>
                      <a:gd name="connsiteY9" fmla="*/ 0 h 6650"/>
                      <a:gd name="connsiteX10" fmla="*/ 2064 w 8994"/>
                      <a:gd name="connsiteY10" fmla="*/ 554 h 6650"/>
                      <a:gd name="connsiteX11" fmla="*/ 2895 w 8994"/>
                      <a:gd name="connsiteY11" fmla="*/ 1386 h 6650"/>
                      <a:gd name="connsiteX12" fmla="*/ 3450 w 8994"/>
                      <a:gd name="connsiteY12" fmla="*/ 1940 h 6650"/>
                      <a:gd name="connsiteX13" fmla="*/ 4282 w 8994"/>
                      <a:gd name="connsiteY13" fmla="*/ 2217 h 6650"/>
                      <a:gd name="connsiteX14" fmla="*/ 5945 w 8994"/>
                      <a:gd name="connsiteY14" fmla="*/ 3325 h 6650"/>
                      <a:gd name="connsiteX15" fmla="*/ 6222 w 8994"/>
                      <a:gd name="connsiteY15" fmla="*/ 3602 h 6650"/>
                      <a:gd name="connsiteX16" fmla="*/ 7054 w 8994"/>
                      <a:gd name="connsiteY16" fmla="*/ 3602 h 6650"/>
                      <a:gd name="connsiteX17" fmla="*/ 7886 w 8994"/>
                      <a:gd name="connsiteY17" fmla="*/ 4157 h 6650"/>
                      <a:gd name="connsiteX18" fmla="*/ 8440 w 8994"/>
                      <a:gd name="connsiteY18" fmla="*/ 4434 h 6650"/>
                      <a:gd name="connsiteX19" fmla="*/ 8718 w 8994"/>
                      <a:gd name="connsiteY19" fmla="*/ 4988 h 6650"/>
                      <a:gd name="connsiteX20" fmla="*/ 8994 w 8994"/>
                      <a:gd name="connsiteY20" fmla="*/ 6097 h 6650"/>
                      <a:gd name="connsiteX21" fmla="*/ 8994 w 8994"/>
                      <a:gd name="connsiteY21" fmla="*/ 6097 h 6650"/>
                      <a:gd name="connsiteX22" fmla="*/ 8994 w 8994"/>
                      <a:gd name="connsiteY22" fmla="*/ 6097 h 6650"/>
                      <a:gd name="connsiteX23" fmla="*/ 7886 w 8994"/>
                      <a:gd name="connsiteY23" fmla="*/ 6097 h 6650"/>
                      <a:gd name="connsiteX24" fmla="*/ 6500 w 8994"/>
                      <a:gd name="connsiteY24" fmla="*/ 6097 h 6650"/>
                      <a:gd name="connsiteX25" fmla="*/ 4559 w 8994"/>
                      <a:gd name="connsiteY25" fmla="*/ 6651 h 6650"/>
                      <a:gd name="connsiteX26" fmla="*/ 3727 w 8994"/>
                      <a:gd name="connsiteY26" fmla="*/ 6651 h 6650"/>
                      <a:gd name="connsiteX27" fmla="*/ 3173 w 8994"/>
                      <a:gd name="connsiteY27" fmla="*/ 5819 h 6650"/>
                      <a:gd name="connsiteX28" fmla="*/ 2619 w 8994"/>
                      <a:gd name="connsiteY28" fmla="*/ 5265 h 6650"/>
                      <a:gd name="connsiteX29" fmla="*/ 1509 w 8994"/>
                      <a:gd name="connsiteY29" fmla="*/ 3602 h 6650"/>
                      <a:gd name="connsiteX30" fmla="*/ 955 w 8994"/>
                      <a:gd name="connsiteY30" fmla="*/ 3602 h 66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</a:cxnLst>
                    <a:rect l="l" t="t" r="r" b="b"/>
                    <a:pathLst>
                      <a:path w="8994" h="6650">
                        <a:moveTo>
                          <a:pt x="677" y="3602"/>
                        </a:moveTo>
                        <a:cubicBezTo>
                          <a:pt x="677" y="3602"/>
                          <a:pt x="677" y="3602"/>
                          <a:pt x="677" y="3602"/>
                        </a:cubicBezTo>
                        <a:cubicBezTo>
                          <a:pt x="677" y="3602"/>
                          <a:pt x="677" y="3048"/>
                          <a:pt x="677" y="2771"/>
                        </a:cubicBezTo>
                        <a:cubicBezTo>
                          <a:pt x="677" y="2494"/>
                          <a:pt x="677" y="2217"/>
                          <a:pt x="677" y="1940"/>
                        </a:cubicBezTo>
                        <a:cubicBezTo>
                          <a:pt x="677" y="1663"/>
                          <a:pt x="401" y="1386"/>
                          <a:pt x="123" y="1109"/>
                        </a:cubicBezTo>
                        <a:cubicBezTo>
                          <a:pt x="123" y="831"/>
                          <a:pt x="-154" y="554"/>
                          <a:pt x="123" y="0"/>
                        </a:cubicBezTo>
                        <a:cubicBezTo>
                          <a:pt x="123" y="0"/>
                          <a:pt x="123" y="0"/>
                          <a:pt x="123" y="0"/>
                        </a:cubicBezTo>
                        <a:cubicBezTo>
                          <a:pt x="123" y="0"/>
                          <a:pt x="123" y="0"/>
                          <a:pt x="123" y="0"/>
                        </a:cubicBezTo>
                        <a:cubicBezTo>
                          <a:pt x="123" y="0"/>
                          <a:pt x="677" y="0"/>
                          <a:pt x="677" y="0"/>
                        </a:cubicBezTo>
                        <a:cubicBezTo>
                          <a:pt x="677" y="0"/>
                          <a:pt x="1232" y="0"/>
                          <a:pt x="1509" y="0"/>
                        </a:cubicBezTo>
                        <a:cubicBezTo>
                          <a:pt x="1509" y="0"/>
                          <a:pt x="1787" y="277"/>
                          <a:pt x="2064" y="554"/>
                        </a:cubicBezTo>
                        <a:cubicBezTo>
                          <a:pt x="2064" y="831"/>
                          <a:pt x="2619" y="1109"/>
                          <a:pt x="2895" y="1386"/>
                        </a:cubicBezTo>
                        <a:cubicBezTo>
                          <a:pt x="2895" y="1386"/>
                          <a:pt x="3173" y="1663"/>
                          <a:pt x="3450" y="1940"/>
                        </a:cubicBezTo>
                        <a:cubicBezTo>
                          <a:pt x="3450" y="1940"/>
                          <a:pt x="4005" y="1940"/>
                          <a:pt x="4282" y="2217"/>
                        </a:cubicBezTo>
                        <a:cubicBezTo>
                          <a:pt x="4836" y="2217"/>
                          <a:pt x="5391" y="2771"/>
                          <a:pt x="5945" y="3325"/>
                        </a:cubicBezTo>
                        <a:cubicBezTo>
                          <a:pt x="5945" y="3325"/>
                          <a:pt x="5945" y="3325"/>
                          <a:pt x="6222" y="3602"/>
                        </a:cubicBezTo>
                        <a:cubicBezTo>
                          <a:pt x="6222" y="3602"/>
                          <a:pt x="6777" y="3602"/>
                          <a:pt x="7054" y="3602"/>
                        </a:cubicBezTo>
                        <a:cubicBezTo>
                          <a:pt x="7331" y="3602"/>
                          <a:pt x="7608" y="4157"/>
                          <a:pt x="7886" y="4157"/>
                        </a:cubicBezTo>
                        <a:cubicBezTo>
                          <a:pt x="7886" y="4157"/>
                          <a:pt x="8440" y="4157"/>
                          <a:pt x="8440" y="4434"/>
                        </a:cubicBezTo>
                        <a:cubicBezTo>
                          <a:pt x="8440" y="4434"/>
                          <a:pt x="8440" y="4711"/>
                          <a:pt x="8718" y="4988"/>
                        </a:cubicBezTo>
                        <a:cubicBezTo>
                          <a:pt x="8718" y="5265"/>
                          <a:pt x="8994" y="5542"/>
                          <a:pt x="8994" y="6097"/>
                        </a:cubicBezTo>
                        <a:cubicBezTo>
                          <a:pt x="8994" y="6097"/>
                          <a:pt x="8994" y="6097"/>
                          <a:pt x="8994" y="6097"/>
                        </a:cubicBezTo>
                        <a:cubicBezTo>
                          <a:pt x="8994" y="6097"/>
                          <a:pt x="8994" y="6097"/>
                          <a:pt x="8994" y="6097"/>
                        </a:cubicBezTo>
                        <a:cubicBezTo>
                          <a:pt x="8718" y="6097"/>
                          <a:pt x="8163" y="6097"/>
                          <a:pt x="7886" y="6097"/>
                        </a:cubicBezTo>
                        <a:cubicBezTo>
                          <a:pt x="7331" y="6097"/>
                          <a:pt x="7054" y="6097"/>
                          <a:pt x="6500" y="6097"/>
                        </a:cubicBezTo>
                        <a:cubicBezTo>
                          <a:pt x="5945" y="6097"/>
                          <a:pt x="5391" y="6651"/>
                          <a:pt x="4559" y="6651"/>
                        </a:cubicBezTo>
                        <a:cubicBezTo>
                          <a:pt x="4559" y="6651"/>
                          <a:pt x="4005" y="6651"/>
                          <a:pt x="3727" y="6651"/>
                        </a:cubicBezTo>
                        <a:cubicBezTo>
                          <a:pt x="3450" y="6651"/>
                          <a:pt x="3173" y="6097"/>
                          <a:pt x="3173" y="5819"/>
                        </a:cubicBezTo>
                        <a:cubicBezTo>
                          <a:pt x="3173" y="5819"/>
                          <a:pt x="2895" y="5542"/>
                          <a:pt x="2619" y="5265"/>
                        </a:cubicBezTo>
                        <a:cubicBezTo>
                          <a:pt x="2341" y="4711"/>
                          <a:pt x="2064" y="4157"/>
                          <a:pt x="1509" y="3602"/>
                        </a:cubicBezTo>
                        <a:cubicBezTo>
                          <a:pt x="1509" y="3602"/>
                          <a:pt x="1232" y="3602"/>
                          <a:pt x="955" y="3602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sp>
              <p:nvSpPr>
                <p:cNvPr id="1401" name="Freeform 1400">
                  <a:extLst>
                    <a:ext uri="{FF2B5EF4-FFF2-40B4-BE49-F238E27FC236}">
                      <a16:creationId xmlns:a16="http://schemas.microsoft.com/office/drawing/2014/main" id="{3292FAB4-E1B8-EADA-9864-4210DA8B3F2F}"/>
                    </a:ext>
                  </a:extLst>
                </p:cNvPr>
                <p:cNvSpPr/>
                <p:nvPr/>
              </p:nvSpPr>
              <p:spPr>
                <a:xfrm>
                  <a:off x="10380654" y="3831935"/>
                  <a:ext cx="2494" cy="7205"/>
                </a:xfrm>
                <a:custGeom>
                  <a:avLst/>
                  <a:gdLst>
                    <a:gd name="connsiteX0" fmla="*/ 2218 w 2494"/>
                    <a:gd name="connsiteY0" fmla="*/ 7205 h 7205"/>
                    <a:gd name="connsiteX1" fmla="*/ 1386 w 2494"/>
                    <a:gd name="connsiteY1" fmla="*/ 7205 h 7205"/>
                    <a:gd name="connsiteX2" fmla="*/ 554 w 2494"/>
                    <a:gd name="connsiteY2" fmla="*/ 7205 h 7205"/>
                    <a:gd name="connsiteX3" fmla="*/ 0 w 2494"/>
                    <a:gd name="connsiteY3" fmla="*/ 7205 h 7205"/>
                    <a:gd name="connsiteX4" fmla="*/ 0 w 2494"/>
                    <a:gd name="connsiteY4" fmla="*/ 6928 h 7205"/>
                    <a:gd name="connsiteX5" fmla="*/ 0 w 2494"/>
                    <a:gd name="connsiteY5" fmla="*/ 5542 h 7205"/>
                    <a:gd name="connsiteX6" fmla="*/ 0 w 2494"/>
                    <a:gd name="connsiteY6" fmla="*/ 4988 h 7205"/>
                    <a:gd name="connsiteX7" fmla="*/ 278 w 2494"/>
                    <a:gd name="connsiteY7" fmla="*/ 4434 h 7205"/>
                    <a:gd name="connsiteX8" fmla="*/ 832 w 2494"/>
                    <a:gd name="connsiteY8" fmla="*/ 2771 h 7205"/>
                    <a:gd name="connsiteX9" fmla="*/ 832 w 2494"/>
                    <a:gd name="connsiteY9" fmla="*/ 1109 h 7205"/>
                    <a:gd name="connsiteX10" fmla="*/ 1664 w 2494"/>
                    <a:gd name="connsiteY10" fmla="*/ 0 h 7205"/>
                    <a:gd name="connsiteX11" fmla="*/ 2218 w 2494"/>
                    <a:gd name="connsiteY11" fmla="*/ 0 h 7205"/>
                    <a:gd name="connsiteX12" fmla="*/ 2218 w 2494"/>
                    <a:gd name="connsiteY12" fmla="*/ 831 h 7205"/>
                    <a:gd name="connsiteX13" fmla="*/ 2218 w 2494"/>
                    <a:gd name="connsiteY13" fmla="*/ 2217 h 7205"/>
                    <a:gd name="connsiteX14" fmla="*/ 2495 w 2494"/>
                    <a:gd name="connsiteY14" fmla="*/ 4988 h 7205"/>
                    <a:gd name="connsiteX15" fmla="*/ 2495 w 2494"/>
                    <a:gd name="connsiteY15" fmla="*/ 6097 h 7205"/>
                    <a:gd name="connsiteX16" fmla="*/ 1941 w 2494"/>
                    <a:gd name="connsiteY16" fmla="*/ 7205 h 72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2494" h="7205">
                      <a:moveTo>
                        <a:pt x="2218" y="7205"/>
                      </a:moveTo>
                      <a:cubicBezTo>
                        <a:pt x="2218" y="7205"/>
                        <a:pt x="1664" y="7205"/>
                        <a:pt x="1386" y="7205"/>
                      </a:cubicBezTo>
                      <a:cubicBezTo>
                        <a:pt x="1386" y="7205"/>
                        <a:pt x="832" y="7205"/>
                        <a:pt x="554" y="7205"/>
                      </a:cubicBezTo>
                      <a:cubicBezTo>
                        <a:pt x="554" y="7205"/>
                        <a:pt x="278" y="7205"/>
                        <a:pt x="0" y="7205"/>
                      </a:cubicBezTo>
                      <a:cubicBezTo>
                        <a:pt x="0" y="7205"/>
                        <a:pt x="0" y="7205"/>
                        <a:pt x="0" y="6928"/>
                      </a:cubicBezTo>
                      <a:cubicBezTo>
                        <a:pt x="0" y="6374"/>
                        <a:pt x="0" y="5819"/>
                        <a:pt x="0" y="5542"/>
                      </a:cubicBezTo>
                      <a:cubicBezTo>
                        <a:pt x="0" y="5542"/>
                        <a:pt x="0" y="5265"/>
                        <a:pt x="0" y="4988"/>
                      </a:cubicBezTo>
                      <a:cubicBezTo>
                        <a:pt x="0" y="4988"/>
                        <a:pt x="0" y="4434"/>
                        <a:pt x="278" y="4434"/>
                      </a:cubicBezTo>
                      <a:cubicBezTo>
                        <a:pt x="554" y="3880"/>
                        <a:pt x="832" y="3325"/>
                        <a:pt x="832" y="2771"/>
                      </a:cubicBezTo>
                      <a:cubicBezTo>
                        <a:pt x="832" y="2217"/>
                        <a:pt x="832" y="1663"/>
                        <a:pt x="832" y="1109"/>
                      </a:cubicBezTo>
                      <a:cubicBezTo>
                        <a:pt x="832" y="554"/>
                        <a:pt x="1109" y="0"/>
                        <a:pt x="1664" y="0"/>
                      </a:cubicBezTo>
                      <a:cubicBezTo>
                        <a:pt x="1664" y="0"/>
                        <a:pt x="1941" y="0"/>
                        <a:pt x="2218" y="0"/>
                      </a:cubicBezTo>
                      <a:cubicBezTo>
                        <a:pt x="2218" y="0"/>
                        <a:pt x="2218" y="554"/>
                        <a:pt x="2218" y="831"/>
                      </a:cubicBezTo>
                      <a:cubicBezTo>
                        <a:pt x="2218" y="1386"/>
                        <a:pt x="2218" y="1663"/>
                        <a:pt x="2218" y="2217"/>
                      </a:cubicBezTo>
                      <a:cubicBezTo>
                        <a:pt x="2218" y="3048"/>
                        <a:pt x="2218" y="4157"/>
                        <a:pt x="2495" y="4988"/>
                      </a:cubicBezTo>
                      <a:cubicBezTo>
                        <a:pt x="2495" y="5265"/>
                        <a:pt x="2495" y="5819"/>
                        <a:pt x="2495" y="6097"/>
                      </a:cubicBezTo>
                      <a:cubicBezTo>
                        <a:pt x="2495" y="6374"/>
                        <a:pt x="2495" y="7205"/>
                        <a:pt x="1941" y="7205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402" name="Freeform 1401">
                  <a:extLst>
                    <a:ext uri="{FF2B5EF4-FFF2-40B4-BE49-F238E27FC236}">
                      <a16:creationId xmlns:a16="http://schemas.microsoft.com/office/drawing/2014/main" id="{6670C9C2-2C96-3895-5DA6-C7D18E65C69A}"/>
                    </a:ext>
                  </a:extLst>
                </p:cNvPr>
                <p:cNvSpPr/>
                <p:nvPr/>
              </p:nvSpPr>
              <p:spPr>
                <a:xfrm>
                  <a:off x="10407823" y="3835815"/>
                  <a:ext cx="2772" cy="2771"/>
                </a:xfrm>
                <a:custGeom>
                  <a:avLst/>
                  <a:gdLst>
                    <a:gd name="connsiteX0" fmla="*/ 2772 w 2772"/>
                    <a:gd name="connsiteY0" fmla="*/ 1386 h 2771"/>
                    <a:gd name="connsiteX1" fmla="*/ 1386 w 2772"/>
                    <a:gd name="connsiteY1" fmla="*/ 2771 h 2771"/>
                    <a:gd name="connsiteX2" fmla="*/ 0 w 2772"/>
                    <a:gd name="connsiteY2" fmla="*/ 1386 h 2771"/>
                    <a:gd name="connsiteX3" fmla="*/ 1386 w 2772"/>
                    <a:gd name="connsiteY3" fmla="*/ 0 h 2771"/>
                    <a:gd name="connsiteX4" fmla="*/ 2772 w 2772"/>
                    <a:gd name="connsiteY4" fmla="*/ 1386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772" h="2771">
                      <a:moveTo>
                        <a:pt x="2772" y="1386"/>
                      </a:moveTo>
                      <a:cubicBezTo>
                        <a:pt x="2772" y="2151"/>
                        <a:pt x="2152" y="2771"/>
                        <a:pt x="1386" y="2771"/>
                      </a:cubicBezTo>
                      <a:cubicBezTo>
                        <a:pt x="621" y="2771"/>
                        <a:pt x="0" y="2151"/>
                        <a:pt x="0" y="1386"/>
                      </a:cubicBezTo>
                      <a:cubicBezTo>
                        <a:pt x="0" y="621"/>
                        <a:pt x="621" y="0"/>
                        <a:pt x="1386" y="0"/>
                      </a:cubicBezTo>
                      <a:cubicBezTo>
                        <a:pt x="2152" y="0"/>
                        <a:pt x="2772" y="621"/>
                        <a:pt x="2772" y="1386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grpSp>
              <p:nvGrpSpPr>
                <p:cNvPr id="1403" name="Graphic 248">
                  <a:extLst>
                    <a:ext uri="{FF2B5EF4-FFF2-40B4-BE49-F238E27FC236}">
                      <a16:creationId xmlns:a16="http://schemas.microsoft.com/office/drawing/2014/main" id="{164E2F32-47FB-DE35-979E-2D7879F079A6}"/>
                    </a:ext>
                  </a:extLst>
                </p:cNvPr>
                <p:cNvGrpSpPr/>
                <p:nvPr/>
              </p:nvGrpSpPr>
              <p:grpSpPr>
                <a:xfrm>
                  <a:off x="10371228" y="3806440"/>
                  <a:ext cx="8708" cy="6373"/>
                  <a:chOff x="10371228" y="3806440"/>
                  <a:chExt cx="8708" cy="6373"/>
                </a:xfrm>
                <a:grpFill/>
              </p:grpSpPr>
              <p:sp>
                <p:nvSpPr>
                  <p:cNvPr id="1408" name="Freeform 1407">
                    <a:extLst>
                      <a:ext uri="{FF2B5EF4-FFF2-40B4-BE49-F238E27FC236}">
                        <a16:creationId xmlns:a16="http://schemas.microsoft.com/office/drawing/2014/main" id="{0234746E-8673-6839-246F-E73E85457649}"/>
                      </a:ext>
                    </a:extLst>
                  </p:cNvPr>
                  <p:cNvSpPr/>
                  <p:nvPr/>
                </p:nvSpPr>
                <p:spPr>
                  <a:xfrm>
                    <a:off x="10371228" y="3808380"/>
                    <a:ext cx="3603" cy="4433"/>
                  </a:xfrm>
                  <a:custGeom>
                    <a:avLst/>
                    <a:gdLst>
                      <a:gd name="connsiteX0" fmla="*/ 3327 w 3603"/>
                      <a:gd name="connsiteY0" fmla="*/ 3602 h 4433"/>
                      <a:gd name="connsiteX1" fmla="*/ 3327 w 3603"/>
                      <a:gd name="connsiteY1" fmla="*/ 3880 h 4433"/>
                      <a:gd name="connsiteX2" fmla="*/ 3049 w 3603"/>
                      <a:gd name="connsiteY2" fmla="*/ 4434 h 4433"/>
                      <a:gd name="connsiteX3" fmla="*/ 2772 w 3603"/>
                      <a:gd name="connsiteY3" fmla="*/ 4434 h 4433"/>
                      <a:gd name="connsiteX4" fmla="*/ 2495 w 3603"/>
                      <a:gd name="connsiteY4" fmla="*/ 4434 h 4433"/>
                      <a:gd name="connsiteX5" fmla="*/ 1941 w 3603"/>
                      <a:gd name="connsiteY5" fmla="*/ 4434 h 4433"/>
                      <a:gd name="connsiteX6" fmla="*/ 1386 w 3603"/>
                      <a:gd name="connsiteY6" fmla="*/ 4434 h 4433"/>
                      <a:gd name="connsiteX7" fmla="*/ 1109 w 3603"/>
                      <a:gd name="connsiteY7" fmla="*/ 3880 h 4433"/>
                      <a:gd name="connsiteX8" fmla="*/ 831 w 3603"/>
                      <a:gd name="connsiteY8" fmla="*/ 2771 h 4433"/>
                      <a:gd name="connsiteX9" fmla="*/ 554 w 3603"/>
                      <a:gd name="connsiteY9" fmla="*/ 2217 h 4433"/>
                      <a:gd name="connsiteX10" fmla="*/ 0 w 3603"/>
                      <a:gd name="connsiteY10" fmla="*/ 1109 h 4433"/>
                      <a:gd name="connsiteX11" fmla="*/ 0 w 3603"/>
                      <a:gd name="connsiteY11" fmla="*/ 554 h 4433"/>
                      <a:gd name="connsiteX12" fmla="*/ 831 w 3603"/>
                      <a:gd name="connsiteY12" fmla="*/ 0 h 4433"/>
                      <a:gd name="connsiteX13" fmla="*/ 1663 w 3603"/>
                      <a:gd name="connsiteY13" fmla="*/ 0 h 4433"/>
                      <a:gd name="connsiteX14" fmla="*/ 2495 w 3603"/>
                      <a:gd name="connsiteY14" fmla="*/ 0 h 4433"/>
                      <a:gd name="connsiteX15" fmla="*/ 3049 w 3603"/>
                      <a:gd name="connsiteY15" fmla="*/ 0 h 4433"/>
                      <a:gd name="connsiteX16" fmla="*/ 3049 w 3603"/>
                      <a:gd name="connsiteY16" fmla="*/ 277 h 4433"/>
                      <a:gd name="connsiteX17" fmla="*/ 3604 w 3603"/>
                      <a:gd name="connsiteY17" fmla="*/ 831 h 4433"/>
                      <a:gd name="connsiteX18" fmla="*/ 3604 w 3603"/>
                      <a:gd name="connsiteY18" fmla="*/ 831 h 4433"/>
                      <a:gd name="connsiteX19" fmla="*/ 3604 w 3603"/>
                      <a:gd name="connsiteY19" fmla="*/ 1940 h 4433"/>
                      <a:gd name="connsiteX20" fmla="*/ 3604 w 3603"/>
                      <a:gd name="connsiteY20" fmla="*/ 2494 h 4433"/>
                      <a:gd name="connsiteX21" fmla="*/ 3604 w 3603"/>
                      <a:gd name="connsiteY21" fmla="*/ 3048 h 44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</a:cxnLst>
                    <a:rect l="l" t="t" r="r" b="b"/>
                    <a:pathLst>
                      <a:path w="3603" h="4433">
                        <a:moveTo>
                          <a:pt x="3327" y="3602"/>
                        </a:moveTo>
                        <a:cubicBezTo>
                          <a:pt x="3327" y="3602"/>
                          <a:pt x="3327" y="3602"/>
                          <a:pt x="3327" y="3880"/>
                        </a:cubicBezTo>
                        <a:cubicBezTo>
                          <a:pt x="3327" y="3880"/>
                          <a:pt x="3327" y="4157"/>
                          <a:pt x="3049" y="4434"/>
                        </a:cubicBezTo>
                        <a:cubicBezTo>
                          <a:pt x="3049" y="4434"/>
                          <a:pt x="3049" y="4434"/>
                          <a:pt x="2772" y="4434"/>
                        </a:cubicBezTo>
                        <a:cubicBezTo>
                          <a:pt x="2772" y="4434"/>
                          <a:pt x="2772" y="4434"/>
                          <a:pt x="2495" y="4434"/>
                        </a:cubicBezTo>
                        <a:cubicBezTo>
                          <a:pt x="2495" y="4434"/>
                          <a:pt x="2217" y="4434"/>
                          <a:pt x="1941" y="4434"/>
                        </a:cubicBezTo>
                        <a:cubicBezTo>
                          <a:pt x="1941" y="4434"/>
                          <a:pt x="1663" y="4434"/>
                          <a:pt x="1386" y="4434"/>
                        </a:cubicBezTo>
                        <a:cubicBezTo>
                          <a:pt x="1386" y="4434"/>
                          <a:pt x="1109" y="4157"/>
                          <a:pt x="1109" y="3880"/>
                        </a:cubicBezTo>
                        <a:cubicBezTo>
                          <a:pt x="1109" y="3602"/>
                          <a:pt x="1109" y="3048"/>
                          <a:pt x="831" y="2771"/>
                        </a:cubicBezTo>
                        <a:cubicBezTo>
                          <a:pt x="831" y="2771"/>
                          <a:pt x="831" y="2494"/>
                          <a:pt x="554" y="2217"/>
                        </a:cubicBezTo>
                        <a:cubicBezTo>
                          <a:pt x="554" y="1940"/>
                          <a:pt x="0" y="1663"/>
                          <a:pt x="0" y="1109"/>
                        </a:cubicBezTo>
                        <a:cubicBezTo>
                          <a:pt x="0" y="1109"/>
                          <a:pt x="0" y="831"/>
                          <a:pt x="0" y="554"/>
                        </a:cubicBezTo>
                        <a:cubicBezTo>
                          <a:pt x="0" y="277"/>
                          <a:pt x="554" y="0"/>
                          <a:pt x="831" y="0"/>
                        </a:cubicBezTo>
                        <a:cubicBezTo>
                          <a:pt x="1109" y="0"/>
                          <a:pt x="1386" y="0"/>
                          <a:pt x="1663" y="0"/>
                        </a:cubicBezTo>
                        <a:cubicBezTo>
                          <a:pt x="1663" y="0"/>
                          <a:pt x="2217" y="0"/>
                          <a:pt x="2495" y="0"/>
                        </a:cubicBezTo>
                        <a:cubicBezTo>
                          <a:pt x="2495" y="0"/>
                          <a:pt x="3049" y="0"/>
                          <a:pt x="3049" y="0"/>
                        </a:cubicBezTo>
                        <a:cubicBezTo>
                          <a:pt x="3049" y="0"/>
                          <a:pt x="3049" y="0"/>
                          <a:pt x="3049" y="277"/>
                        </a:cubicBezTo>
                        <a:cubicBezTo>
                          <a:pt x="3049" y="277"/>
                          <a:pt x="3049" y="831"/>
                          <a:pt x="3604" y="831"/>
                        </a:cubicBezTo>
                        <a:cubicBezTo>
                          <a:pt x="3604" y="831"/>
                          <a:pt x="3604" y="831"/>
                          <a:pt x="3604" y="831"/>
                        </a:cubicBezTo>
                        <a:cubicBezTo>
                          <a:pt x="3604" y="1109"/>
                          <a:pt x="3604" y="1663"/>
                          <a:pt x="3604" y="1940"/>
                        </a:cubicBezTo>
                        <a:cubicBezTo>
                          <a:pt x="3604" y="1940"/>
                          <a:pt x="3604" y="2217"/>
                          <a:pt x="3604" y="2494"/>
                        </a:cubicBezTo>
                        <a:cubicBezTo>
                          <a:pt x="3604" y="2494"/>
                          <a:pt x="3604" y="2771"/>
                          <a:pt x="3604" y="3048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409" name="Freeform 1408">
                    <a:extLst>
                      <a:ext uri="{FF2B5EF4-FFF2-40B4-BE49-F238E27FC236}">
                        <a16:creationId xmlns:a16="http://schemas.microsoft.com/office/drawing/2014/main" id="{D7B8D9F7-1CF8-2671-3904-4C2CEBD2A602}"/>
                      </a:ext>
                    </a:extLst>
                  </p:cNvPr>
                  <p:cNvSpPr/>
                  <p:nvPr/>
                </p:nvSpPr>
                <p:spPr>
                  <a:xfrm>
                    <a:off x="10377604" y="3806440"/>
                    <a:ext cx="2332" cy="3602"/>
                  </a:xfrm>
                  <a:custGeom>
                    <a:avLst/>
                    <a:gdLst>
                      <a:gd name="connsiteX0" fmla="*/ 2218 w 2332"/>
                      <a:gd name="connsiteY0" fmla="*/ 3049 h 3602"/>
                      <a:gd name="connsiteX1" fmla="*/ 2218 w 2332"/>
                      <a:gd name="connsiteY1" fmla="*/ 3326 h 3602"/>
                      <a:gd name="connsiteX2" fmla="*/ 2218 w 2332"/>
                      <a:gd name="connsiteY2" fmla="*/ 3603 h 3602"/>
                      <a:gd name="connsiteX3" fmla="*/ 2218 w 2332"/>
                      <a:gd name="connsiteY3" fmla="*/ 3603 h 3602"/>
                      <a:gd name="connsiteX4" fmla="*/ 2218 w 2332"/>
                      <a:gd name="connsiteY4" fmla="*/ 3603 h 3602"/>
                      <a:gd name="connsiteX5" fmla="*/ 1941 w 2332"/>
                      <a:gd name="connsiteY5" fmla="*/ 3603 h 3602"/>
                      <a:gd name="connsiteX6" fmla="*/ 1941 w 2332"/>
                      <a:gd name="connsiteY6" fmla="*/ 3603 h 3602"/>
                      <a:gd name="connsiteX7" fmla="*/ 1386 w 2332"/>
                      <a:gd name="connsiteY7" fmla="*/ 3603 h 3602"/>
                      <a:gd name="connsiteX8" fmla="*/ 1109 w 2332"/>
                      <a:gd name="connsiteY8" fmla="*/ 3603 h 3602"/>
                      <a:gd name="connsiteX9" fmla="*/ 278 w 2332"/>
                      <a:gd name="connsiteY9" fmla="*/ 3603 h 3602"/>
                      <a:gd name="connsiteX10" fmla="*/ 0 w 2332"/>
                      <a:gd name="connsiteY10" fmla="*/ 3603 h 3602"/>
                      <a:gd name="connsiteX11" fmla="*/ 0 w 2332"/>
                      <a:gd name="connsiteY11" fmla="*/ 3603 h 3602"/>
                      <a:gd name="connsiteX12" fmla="*/ 0 w 2332"/>
                      <a:gd name="connsiteY12" fmla="*/ 3049 h 3602"/>
                      <a:gd name="connsiteX13" fmla="*/ 0 w 2332"/>
                      <a:gd name="connsiteY13" fmla="*/ 1663 h 3602"/>
                      <a:gd name="connsiteX14" fmla="*/ 0 w 2332"/>
                      <a:gd name="connsiteY14" fmla="*/ 832 h 3602"/>
                      <a:gd name="connsiteX15" fmla="*/ 555 w 2332"/>
                      <a:gd name="connsiteY15" fmla="*/ 0 h 3602"/>
                      <a:gd name="connsiteX16" fmla="*/ 555 w 2332"/>
                      <a:gd name="connsiteY16" fmla="*/ 0 h 3602"/>
                      <a:gd name="connsiteX17" fmla="*/ 555 w 2332"/>
                      <a:gd name="connsiteY17" fmla="*/ 0 h 3602"/>
                      <a:gd name="connsiteX18" fmla="*/ 555 w 2332"/>
                      <a:gd name="connsiteY18" fmla="*/ 0 h 3602"/>
                      <a:gd name="connsiteX19" fmla="*/ 1109 w 2332"/>
                      <a:gd name="connsiteY19" fmla="*/ 832 h 3602"/>
                      <a:gd name="connsiteX20" fmla="*/ 1109 w 2332"/>
                      <a:gd name="connsiteY20" fmla="*/ 1663 h 3602"/>
                      <a:gd name="connsiteX21" fmla="*/ 1386 w 2332"/>
                      <a:gd name="connsiteY21" fmla="*/ 2217 h 3602"/>
                      <a:gd name="connsiteX22" fmla="*/ 1941 w 2332"/>
                      <a:gd name="connsiteY22" fmla="*/ 2494 h 3602"/>
                      <a:gd name="connsiteX23" fmla="*/ 2218 w 2332"/>
                      <a:gd name="connsiteY23" fmla="*/ 3326 h 36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</a:cxnLst>
                    <a:rect l="l" t="t" r="r" b="b"/>
                    <a:pathLst>
                      <a:path w="2332" h="3602">
                        <a:moveTo>
                          <a:pt x="2218" y="3049"/>
                        </a:moveTo>
                        <a:cubicBezTo>
                          <a:pt x="2218" y="3049"/>
                          <a:pt x="2218" y="3049"/>
                          <a:pt x="2218" y="3326"/>
                        </a:cubicBezTo>
                        <a:cubicBezTo>
                          <a:pt x="2218" y="3326"/>
                          <a:pt x="2218" y="3326"/>
                          <a:pt x="2218" y="3603"/>
                        </a:cubicBezTo>
                        <a:cubicBezTo>
                          <a:pt x="2218" y="3603"/>
                          <a:pt x="2218" y="3603"/>
                          <a:pt x="2218" y="3603"/>
                        </a:cubicBezTo>
                        <a:cubicBezTo>
                          <a:pt x="2218" y="3603"/>
                          <a:pt x="2218" y="3603"/>
                          <a:pt x="2218" y="3603"/>
                        </a:cubicBezTo>
                        <a:cubicBezTo>
                          <a:pt x="2218" y="3603"/>
                          <a:pt x="2218" y="3603"/>
                          <a:pt x="1941" y="3603"/>
                        </a:cubicBezTo>
                        <a:cubicBezTo>
                          <a:pt x="1941" y="3603"/>
                          <a:pt x="1941" y="3603"/>
                          <a:pt x="1941" y="3603"/>
                        </a:cubicBezTo>
                        <a:cubicBezTo>
                          <a:pt x="1941" y="3603"/>
                          <a:pt x="1664" y="3603"/>
                          <a:pt x="1386" y="3603"/>
                        </a:cubicBezTo>
                        <a:cubicBezTo>
                          <a:pt x="1386" y="3603"/>
                          <a:pt x="1386" y="3603"/>
                          <a:pt x="1109" y="3603"/>
                        </a:cubicBezTo>
                        <a:cubicBezTo>
                          <a:pt x="832" y="3603"/>
                          <a:pt x="555" y="3603"/>
                          <a:pt x="278" y="3603"/>
                        </a:cubicBezTo>
                        <a:cubicBezTo>
                          <a:pt x="278" y="3603"/>
                          <a:pt x="278" y="3603"/>
                          <a:pt x="0" y="3603"/>
                        </a:cubicBezTo>
                        <a:cubicBezTo>
                          <a:pt x="0" y="3603"/>
                          <a:pt x="0" y="3603"/>
                          <a:pt x="0" y="3603"/>
                        </a:cubicBezTo>
                        <a:cubicBezTo>
                          <a:pt x="0" y="3603"/>
                          <a:pt x="0" y="3049"/>
                          <a:pt x="0" y="3049"/>
                        </a:cubicBezTo>
                        <a:cubicBezTo>
                          <a:pt x="0" y="2494"/>
                          <a:pt x="0" y="2217"/>
                          <a:pt x="0" y="1663"/>
                        </a:cubicBezTo>
                        <a:cubicBezTo>
                          <a:pt x="0" y="1386"/>
                          <a:pt x="0" y="1109"/>
                          <a:pt x="0" y="832"/>
                        </a:cubicBezTo>
                        <a:cubicBezTo>
                          <a:pt x="0" y="832"/>
                          <a:pt x="278" y="277"/>
                          <a:pt x="555" y="0"/>
                        </a:cubicBezTo>
                        <a:cubicBezTo>
                          <a:pt x="555" y="0"/>
                          <a:pt x="555" y="0"/>
                          <a:pt x="555" y="0"/>
                        </a:cubicBezTo>
                        <a:cubicBezTo>
                          <a:pt x="555" y="0"/>
                          <a:pt x="555" y="0"/>
                          <a:pt x="555" y="0"/>
                        </a:cubicBezTo>
                        <a:cubicBezTo>
                          <a:pt x="555" y="0"/>
                          <a:pt x="555" y="0"/>
                          <a:pt x="555" y="0"/>
                        </a:cubicBezTo>
                        <a:cubicBezTo>
                          <a:pt x="555" y="0"/>
                          <a:pt x="1109" y="554"/>
                          <a:pt x="1109" y="832"/>
                        </a:cubicBezTo>
                        <a:cubicBezTo>
                          <a:pt x="1109" y="832"/>
                          <a:pt x="1109" y="1386"/>
                          <a:pt x="1109" y="1663"/>
                        </a:cubicBezTo>
                        <a:cubicBezTo>
                          <a:pt x="1109" y="1940"/>
                          <a:pt x="1109" y="2217"/>
                          <a:pt x="1386" y="2217"/>
                        </a:cubicBezTo>
                        <a:cubicBezTo>
                          <a:pt x="1386" y="2217"/>
                          <a:pt x="1664" y="2217"/>
                          <a:pt x="1941" y="2494"/>
                        </a:cubicBezTo>
                        <a:cubicBezTo>
                          <a:pt x="2218" y="2494"/>
                          <a:pt x="2496" y="3049"/>
                          <a:pt x="2218" y="3326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1404" name="Graphic 248">
                  <a:extLst>
                    <a:ext uri="{FF2B5EF4-FFF2-40B4-BE49-F238E27FC236}">
                      <a16:creationId xmlns:a16="http://schemas.microsoft.com/office/drawing/2014/main" id="{1D9ED641-3EE2-C8B9-12F3-F5C468BCAD20}"/>
                    </a:ext>
                  </a:extLst>
                </p:cNvPr>
                <p:cNvGrpSpPr/>
                <p:nvPr/>
              </p:nvGrpSpPr>
              <p:grpSpPr>
                <a:xfrm>
                  <a:off x="10351822" y="3709170"/>
                  <a:ext cx="36040" cy="72606"/>
                  <a:chOff x="10351822" y="3709170"/>
                  <a:chExt cx="36040" cy="72606"/>
                </a:xfrm>
                <a:grpFill/>
              </p:grpSpPr>
              <p:sp>
                <p:nvSpPr>
                  <p:cNvPr id="1406" name="Freeform 1405">
                    <a:extLst>
                      <a:ext uri="{FF2B5EF4-FFF2-40B4-BE49-F238E27FC236}">
                        <a16:creationId xmlns:a16="http://schemas.microsoft.com/office/drawing/2014/main" id="{49F2FE66-747B-B580-2B58-5CC7293EEC89}"/>
                      </a:ext>
                    </a:extLst>
                  </p:cNvPr>
                  <p:cNvSpPr/>
                  <p:nvPr/>
                </p:nvSpPr>
                <p:spPr>
                  <a:xfrm>
                    <a:off x="10385645" y="3778451"/>
                    <a:ext cx="2218" cy="3325"/>
                  </a:xfrm>
                  <a:custGeom>
                    <a:avLst/>
                    <a:gdLst>
                      <a:gd name="connsiteX0" fmla="*/ 1941 w 2218"/>
                      <a:gd name="connsiteY0" fmla="*/ 1940 h 3325"/>
                      <a:gd name="connsiteX1" fmla="*/ 1386 w 2218"/>
                      <a:gd name="connsiteY1" fmla="*/ 3326 h 3325"/>
                      <a:gd name="connsiteX2" fmla="*/ 1109 w 2218"/>
                      <a:gd name="connsiteY2" fmla="*/ 3326 h 3325"/>
                      <a:gd name="connsiteX3" fmla="*/ 554 w 2218"/>
                      <a:gd name="connsiteY3" fmla="*/ 2771 h 3325"/>
                      <a:gd name="connsiteX4" fmla="*/ 554 w 2218"/>
                      <a:gd name="connsiteY4" fmla="*/ 2217 h 3325"/>
                      <a:gd name="connsiteX5" fmla="*/ 0 w 2218"/>
                      <a:gd name="connsiteY5" fmla="*/ 2217 h 3325"/>
                      <a:gd name="connsiteX6" fmla="*/ 0 w 2218"/>
                      <a:gd name="connsiteY6" fmla="*/ 1663 h 3325"/>
                      <a:gd name="connsiteX7" fmla="*/ 277 w 2218"/>
                      <a:gd name="connsiteY7" fmla="*/ 0 h 3325"/>
                      <a:gd name="connsiteX8" fmla="*/ 277 w 2218"/>
                      <a:gd name="connsiteY8" fmla="*/ 0 h 3325"/>
                      <a:gd name="connsiteX9" fmla="*/ 277 w 2218"/>
                      <a:gd name="connsiteY9" fmla="*/ 0 h 3325"/>
                      <a:gd name="connsiteX10" fmla="*/ 1386 w 2218"/>
                      <a:gd name="connsiteY10" fmla="*/ 0 h 3325"/>
                      <a:gd name="connsiteX11" fmla="*/ 1941 w 2218"/>
                      <a:gd name="connsiteY11" fmla="*/ 554 h 3325"/>
                      <a:gd name="connsiteX12" fmla="*/ 2218 w 2218"/>
                      <a:gd name="connsiteY12" fmla="*/ 1386 h 3325"/>
                      <a:gd name="connsiteX13" fmla="*/ 1663 w 2218"/>
                      <a:gd name="connsiteY13" fmla="*/ 2217 h 33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2218" h="3325">
                        <a:moveTo>
                          <a:pt x="1941" y="1940"/>
                        </a:moveTo>
                        <a:cubicBezTo>
                          <a:pt x="1941" y="2494"/>
                          <a:pt x="1663" y="2771"/>
                          <a:pt x="1386" y="3326"/>
                        </a:cubicBezTo>
                        <a:cubicBezTo>
                          <a:pt x="1386" y="3326"/>
                          <a:pt x="1386" y="3326"/>
                          <a:pt x="1109" y="3326"/>
                        </a:cubicBezTo>
                        <a:cubicBezTo>
                          <a:pt x="1109" y="3326"/>
                          <a:pt x="832" y="3326"/>
                          <a:pt x="554" y="2771"/>
                        </a:cubicBezTo>
                        <a:cubicBezTo>
                          <a:pt x="277" y="2217"/>
                          <a:pt x="554" y="2217"/>
                          <a:pt x="554" y="2217"/>
                        </a:cubicBezTo>
                        <a:cubicBezTo>
                          <a:pt x="554" y="2217"/>
                          <a:pt x="277" y="2217"/>
                          <a:pt x="0" y="2217"/>
                        </a:cubicBezTo>
                        <a:cubicBezTo>
                          <a:pt x="0" y="2217"/>
                          <a:pt x="0" y="1940"/>
                          <a:pt x="0" y="1663"/>
                        </a:cubicBezTo>
                        <a:cubicBezTo>
                          <a:pt x="0" y="1109"/>
                          <a:pt x="0" y="554"/>
                          <a:pt x="277" y="0"/>
                        </a:cubicBezTo>
                        <a:cubicBezTo>
                          <a:pt x="277" y="0"/>
                          <a:pt x="277" y="0"/>
                          <a:pt x="277" y="0"/>
                        </a:cubicBezTo>
                        <a:cubicBezTo>
                          <a:pt x="277" y="0"/>
                          <a:pt x="277" y="0"/>
                          <a:pt x="277" y="0"/>
                        </a:cubicBezTo>
                        <a:cubicBezTo>
                          <a:pt x="554" y="0"/>
                          <a:pt x="1109" y="0"/>
                          <a:pt x="1386" y="0"/>
                        </a:cubicBezTo>
                        <a:cubicBezTo>
                          <a:pt x="1386" y="0"/>
                          <a:pt x="1941" y="0"/>
                          <a:pt x="1941" y="554"/>
                        </a:cubicBezTo>
                        <a:cubicBezTo>
                          <a:pt x="1941" y="554"/>
                          <a:pt x="2218" y="1109"/>
                          <a:pt x="2218" y="1386"/>
                        </a:cubicBezTo>
                        <a:cubicBezTo>
                          <a:pt x="2218" y="1940"/>
                          <a:pt x="1941" y="1940"/>
                          <a:pt x="1663" y="2217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407" name="Freeform 1406">
                    <a:extLst>
                      <a:ext uri="{FF2B5EF4-FFF2-40B4-BE49-F238E27FC236}">
                        <a16:creationId xmlns:a16="http://schemas.microsoft.com/office/drawing/2014/main" id="{723ADA0F-F0EA-9E7F-6A8A-C07BDBEB8D80}"/>
                      </a:ext>
                    </a:extLst>
                  </p:cNvPr>
                  <p:cNvSpPr/>
                  <p:nvPr/>
                </p:nvSpPr>
                <p:spPr>
                  <a:xfrm>
                    <a:off x="10351822" y="3709170"/>
                    <a:ext cx="3326" cy="4199"/>
                  </a:xfrm>
                  <a:custGeom>
                    <a:avLst/>
                    <a:gdLst>
                      <a:gd name="connsiteX0" fmla="*/ 2772 w 3326"/>
                      <a:gd name="connsiteY0" fmla="*/ 3326 h 4199"/>
                      <a:gd name="connsiteX1" fmla="*/ 2495 w 3326"/>
                      <a:gd name="connsiteY1" fmla="*/ 3880 h 4199"/>
                      <a:gd name="connsiteX2" fmla="*/ 1109 w 3326"/>
                      <a:gd name="connsiteY2" fmla="*/ 3880 h 4199"/>
                      <a:gd name="connsiteX3" fmla="*/ 1109 w 3326"/>
                      <a:gd name="connsiteY3" fmla="*/ 3603 h 4199"/>
                      <a:gd name="connsiteX4" fmla="*/ 1109 w 3326"/>
                      <a:gd name="connsiteY4" fmla="*/ 2494 h 4199"/>
                      <a:gd name="connsiteX5" fmla="*/ 554 w 3326"/>
                      <a:gd name="connsiteY5" fmla="*/ 1663 h 4199"/>
                      <a:gd name="connsiteX6" fmla="*/ 0 w 3326"/>
                      <a:gd name="connsiteY6" fmla="*/ 277 h 4199"/>
                      <a:gd name="connsiteX7" fmla="*/ 0 w 3326"/>
                      <a:gd name="connsiteY7" fmla="*/ 0 h 4199"/>
                      <a:gd name="connsiteX8" fmla="*/ 277 w 3326"/>
                      <a:gd name="connsiteY8" fmla="*/ 0 h 4199"/>
                      <a:gd name="connsiteX9" fmla="*/ 2495 w 3326"/>
                      <a:gd name="connsiteY9" fmla="*/ 832 h 4199"/>
                      <a:gd name="connsiteX10" fmla="*/ 3327 w 3326"/>
                      <a:gd name="connsiteY10" fmla="*/ 1386 h 4199"/>
                      <a:gd name="connsiteX11" fmla="*/ 3327 w 3326"/>
                      <a:gd name="connsiteY11" fmla="*/ 2494 h 4199"/>
                      <a:gd name="connsiteX12" fmla="*/ 3327 w 3326"/>
                      <a:gd name="connsiteY12" fmla="*/ 2494 h 4199"/>
                      <a:gd name="connsiteX13" fmla="*/ 3327 w 3326"/>
                      <a:gd name="connsiteY13" fmla="*/ 2494 h 4199"/>
                      <a:gd name="connsiteX14" fmla="*/ 2772 w 3326"/>
                      <a:gd name="connsiteY14" fmla="*/ 3326 h 4199"/>
                      <a:gd name="connsiteX15" fmla="*/ 2772 w 3326"/>
                      <a:gd name="connsiteY15" fmla="*/ 3603 h 41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326" h="4199">
                        <a:moveTo>
                          <a:pt x="2772" y="3326"/>
                        </a:moveTo>
                        <a:cubicBezTo>
                          <a:pt x="2772" y="3326"/>
                          <a:pt x="2772" y="3603"/>
                          <a:pt x="2495" y="3880"/>
                        </a:cubicBezTo>
                        <a:cubicBezTo>
                          <a:pt x="2217" y="4434"/>
                          <a:pt x="1663" y="4157"/>
                          <a:pt x="1109" y="3880"/>
                        </a:cubicBezTo>
                        <a:cubicBezTo>
                          <a:pt x="1109" y="3880"/>
                          <a:pt x="1109" y="3880"/>
                          <a:pt x="1109" y="3603"/>
                        </a:cubicBezTo>
                        <a:cubicBezTo>
                          <a:pt x="1109" y="3326"/>
                          <a:pt x="1109" y="2771"/>
                          <a:pt x="1109" y="2494"/>
                        </a:cubicBezTo>
                        <a:cubicBezTo>
                          <a:pt x="1109" y="2217"/>
                          <a:pt x="1109" y="1940"/>
                          <a:pt x="554" y="1663"/>
                        </a:cubicBezTo>
                        <a:cubicBezTo>
                          <a:pt x="277" y="1386"/>
                          <a:pt x="0" y="832"/>
                          <a:pt x="0" y="277"/>
                        </a:cubicBezTo>
                        <a:cubicBezTo>
                          <a:pt x="0" y="277"/>
                          <a:pt x="0" y="277"/>
                          <a:pt x="0" y="0"/>
                        </a:cubicBezTo>
                        <a:cubicBezTo>
                          <a:pt x="0" y="0"/>
                          <a:pt x="0" y="0"/>
                          <a:pt x="277" y="0"/>
                        </a:cubicBezTo>
                        <a:cubicBezTo>
                          <a:pt x="1109" y="0"/>
                          <a:pt x="1941" y="277"/>
                          <a:pt x="2495" y="832"/>
                        </a:cubicBezTo>
                        <a:cubicBezTo>
                          <a:pt x="2495" y="832"/>
                          <a:pt x="3049" y="832"/>
                          <a:pt x="3327" y="1386"/>
                        </a:cubicBezTo>
                        <a:cubicBezTo>
                          <a:pt x="3327" y="1386"/>
                          <a:pt x="3327" y="2217"/>
                          <a:pt x="3327" y="2494"/>
                        </a:cubicBezTo>
                        <a:cubicBezTo>
                          <a:pt x="3327" y="2494"/>
                          <a:pt x="3327" y="2494"/>
                          <a:pt x="3327" y="2494"/>
                        </a:cubicBezTo>
                        <a:cubicBezTo>
                          <a:pt x="3327" y="2494"/>
                          <a:pt x="3327" y="2494"/>
                          <a:pt x="3327" y="2494"/>
                        </a:cubicBezTo>
                        <a:cubicBezTo>
                          <a:pt x="3327" y="2494"/>
                          <a:pt x="2772" y="3048"/>
                          <a:pt x="2772" y="3326"/>
                        </a:cubicBezTo>
                        <a:cubicBezTo>
                          <a:pt x="2772" y="3326"/>
                          <a:pt x="2772" y="3326"/>
                          <a:pt x="2772" y="3603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sp>
              <p:nvSpPr>
                <p:cNvPr id="1405" name="Freeform 1404">
                  <a:extLst>
                    <a:ext uri="{FF2B5EF4-FFF2-40B4-BE49-F238E27FC236}">
                      <a16:creationId xmlns:a16="http://schemas.microsoft.com/office/drawing/2014/main" id="{E31C1E9C-C068-A427-C3D4-BDB65C872FAE}"/>
                    </a:ext>
                  </a:extLst>
                </p:cNvPr>
                <p:cNvSpPr/>
                <p:nvPr/>
              </p:nvSpPr>
              <p:spPr>
                <a:xfrm>
                  <a:off x="10419744" y="3926711"/>
                  <a:ext cx="4435" cy="4433"/>
                </a:xfrm>
                <a:custGeom>
                  <a:avLst/>
                  <a:gdLst>
                    <a:gd name="connsiteX0" fmla="*/ 2217 w 4435"/>
                    <a:gd name="connsiteY0" fmla="*/ 0 h 4433"/>
                    <a:gd name="connsiteX1" fmla="*/ 3049 w 4435"/>
                    <a:gd name="connsiteY1" fmla="*/ 1386 h 4433"/>
                    <a:gd name="connsiteX2" fmla="*/ 4435 w 4435"/>
                    <a:gd name="connsiteY2" fmla="*/ 1663 h 4433"/>
                    <a:gd name="connsiteX3" fmla="*/ 3327 w 4435"/>
                    <a:gd name="connsiteY3" fmla="*/ 2771 h 4433"/>
                    <a:gd name="connsiteX4" fmla="*/ 3604 w 4435"/>
                    <a:gd name="connsiteY4" fmla="*/ 4434 h 4433"/>
                    <a:gd name="connsiteX5" fmla="*/ 2217 w 4435"/>
                    <a:gd name="connsiteY5" fmla="*/ 3603 h 4433"/>
                    <a:gd name="connsiteX6" fmla="*/ 831 w 4435"/>
                    <a:gd name="connsiteY6" fmla="*/ 4434 h 4433"/>
                    <a:gd name="connsiteX7" fmla="*/ 1109 w 4435"/>
                    <a:gd name="connsiteY7" fmla="*/ 2771 h 4433"/>
                    <a:gd name="connsiteX8" fmla="*/ 0 w 4435"/>
                    <a:gd name="connsiteY8" fmla="*/ 1663 h 4433"/>
                    <a:gd name="connsiteX9" fmla="*/ 1663 w 4435"/>
                    <a:gd name="connsiteY9" fmla="*/ 1386 h 4433"/>
                    <a:gd name="connsiteX10" fmla="*/ 2217 w 4435"/>
                    <a:gd name="connsiteY10" fmla="*/ 0 h 44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435" h="4433">
                      <a:moveTo>
                        <a:pt x="2217" y="0"/>
                      </a:moveTo>
                      <a:lnTo>
                        <a:pt x="3049" y="1386"/>
                      </a:lnTo>
                      <a:lnTo>
                        <a:pt x="4435" y="1663"/>
                      </a:lnTo>
                      <a:lnTo>
                        <a:pt x="3327" y="2771"/>
                      </a:lnTo>
                      <a:lnTo>
                        <a:pt x="3604" y="4434"/>
                      </a:lnTo>
                      <a:lnTo>
                        <a:pt x="2217" y="3603"/>
                      </a:lnTo>
                      <a:lnTo>
                        <a:pt x="831" y="4434"/>
                      </a:lnTo>
                      <a:lnTo>
                        <a:pt x="1109" y="2771"/>
                      </a:lnTo>
                      <a:lnTo>
                        <a:pt x="0" y="1663"/>
                      </a:lnTo>
                      <a:lnTo>
                        <a:pt x="1663" y="1386"/>
                      </a:lnTo>
                      <a:lnTo>
                        <a:pt x="2217" y="0"/>
                      </a:ln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sp>
            <p:nvSpPr>
              <p:cNvPr id="270" name="Freeform 269">
                <a:extLst>
                  <a:ext uri="{FF2B5EF4-FFF2-40B4-BE49-F238E27FC236}">
                    <a16:creationId xmlns:a16="http://schemas.microsoft.com/office/drawing/2014/main" id="{D058860E-85A2-3354-F997-778ABC6A8FD4}"/>
                  </a:ext>
                </a:extLst>
              </p:cNvPr>
              <p:cNvSpPr/>
              <p:nvPr/>
            </p:nvSpPr>
            <p:spPr>
              <a:xfrm>
                <a:off x="9027022" y="3743267"/>
                <a:ext cx="17188" cy="21061"/>
              </a:xfrm>
              <a:custGeom>
                <a:avLst/>
                <a:gdLst>
                  <a:gd name="connsiteX0" fmla="*/ 17188 w 17188"/>
                  <a:gd name="connsiteY0" fmla="*/ 3048 h 21061"/>
                  <a:gd name="connsiteX1" fmla="*/ 16634 w 17188"/>
                  <a:gd name="connsiteY1" fmla="*/ 4157 h 21061"/>
                  <a:gd name="connsiteX2" fmla="*/ 16357 w 17188"/>
                  <a:gd name="connsiteY2" fmla="*/ 4434 h 21061"/>
                  <a:gd name="connsiteX3" fmla="*/ 16357 w 17188"/>
                  <a:gd name="connsiteY3" fmla="*/ 4988 h 21061"/>
                  <a:gd name="connsiteX4" fmla="*/ 16357 w 17188"/>
                  <a:gd name="connsiteY4" fmla="*/ 4988 h 21061"/>
                  <a:gd name="connsiteX5" fmla="*/ 15525 w 17188"/>
                  <a:gd name="connsiteY5" fmla="*/ 6928 h 21061"/>
                  <a:gd name="connsiteX6" fmla="*/ 13862 w 17188"/>
                  <a:gd name="connsiteY6" fmla="*/ 7760 h 21061"/>
                  <a:gd name="connsiteX7" fmla="*/ 13862 w 17188"/>
                  <a:gd name="connsiteY7" fmla="*/ 8037 h 21061"/>
                  <a:gd name="connsiteX8" fmla="*/ 13307 w 17188"/>
                  <a:gd name="connsiteY8" fmla="*/ 8591 h 21061"/>
                  <a:gd name="connsiteX9" fmla="*/ 12752 w 17188"/>
                  <a:gd name="connsiteY9" fmla="*/ 8868 h 21061"/>
                  <a:gd name="connsiteX10" fmla="*/ 12198 w 17188"/>
                  <a:gd name="connsiteY10" fmla="*/ 9422 h 21061"/>
                  <a:gd name="connsiteX11" fmla="*/ 11921 w 17188"/>
                  <a:gd name="connsiteY11" fmla="*/ 9699 h 21061"/>
                  <a:gd name="connsiteX12" fmla="*/ 11921 w 17188"/>
                  <a:gd name="connsiteY12" fmla="*/ 9976 h 21061"/>
                  <a:gd name="connsiteX13" fmla="*/ 11089 w 17188"/>
                  <a:gd name="connsiteY13" fmla="*/ 10253 h 21061"/>
                  <a:gd name="connsiteX14" fmla="*/ 10812 w 17188"/>
                  <a:gd name="connsiteY14" fmla="*/ 10531 h 21061"/>
                  <a:gd name="connsiteX15" fmla="*/ 10812 w 17188"/>
                  <a:gd name="connsiteY15" fmla="*/ 10808 h 21061"/>
                  <a:gd name="connsiteX16" fmla="*/ 10535 w 17188"/>
                  <a:gd name="connsiteY16" fmla="*/ 11085 h 21061"/>
                  <a:gd name="connsiteX17" fmla="*/ 10535 w 17188"/>
                  <a:gd name="connsiteY17" fmla="*/ 11085 h 21061"/>
                  <a:gd name="connsiteX18" fmla="*/ 10535 w 17188"/>
                  <a:gd name="connsiteY18" fmla="*/ 11085 h 21061"/>
                  <a:gd name="connsiteX19" fmla="*/ 10258 w 17188"/>
                  <a:gd name="connsiteY19" fmla="*/ 11085 h 21061"/>
                  <a:gd name="connsiteX20" fmla="*/ 9703 w 17188"/>
                  <a:gd name="connsiteY20" fmla="*/ 11362 h 21061"/>
                  <a:gd name="connsiteX21" fmla="*/ 9703 w 17188"/>
                  <a:gd name="connsiteY21" fmla="*/ 11639 h 21061"/>
                  <a:gd name="connsiteX22" fmla="*/ 9703 w 17188"/>
                  <a:gd name="connsiteY22" fmla="*/ 11639 h 21061"/>
                  <a:gd name="connsiteX23" fmla="*/ 9149 w 17188"/>
                  <a:gd name="connsiteY23" fmla="*/ 11916 h 21061"/>
                  <a:gd name="connsiteX24" fmla="*/ 9149 w 17188"/>
                  <a:gd name="connsiteY24" fmla="*/ 11639 h 21061"/>
                  <a:gd name="connsiteX25" fmla="*/ 8871 w 17188"/>
                  <a:gd name="connsiteY25" fmla="*/ 11916 h 21061"/>
                  <a:gd name="connsiteX26" fmla="*/ 8594 w 17188"/>
                  <a:gd name="connsiteY26" fmla="*/ 11916 h 21061"/>
                  <a:gd name="connsiteX27" fmla="*/ 8317 w 17188"/>
                  <a:gd name="connsiteY27" fmla="*/ 12193 h 21061"/>
                  <a:gd name="connsiteX28" fmla="*/ 8317 w 17188"/>
                  <a:gd name="connsiteY28" fmla="*/ 12193 h 21061"/>
                  <a:gd name="connsiteX29" fmla="*/ 8317 w 17188"/>
                  <a:gd name="connsiteY29" fmla="*/ 12193 h 21061"/>
                  <a:gd name="connsiteX30" fmla="*/ 8594 w 17188"/>
                  <a:gd name="connsiteY30" fmla="*/ 12470 h 21061"/>
                  <a:gd name="connsiteX31" fmla="*/ 8594 w 17188"/>
                  <a:gd name="connsiteY31" fmla="*/ 12470 h 21061"/>
                  <a:gd name="connsiteX32" fmla="*/ 8594 w 17188"/>
                  <a:gd name="connsiteY32" fmla="*/ 12470 h 21061"/>
                  <a:gd name="connsiteX33" fmla="*/ 8594 w 17188"/>
                  <a:gd name="connsiteY33" fmla="*/ 12470 h 21061"/>
                  <a:gd name="connsiteX34" fmla="*/ 8317 w 17188"/>
                  <a:gd name="connsiteY34" fmla="*/ 12748 h 21061"/>
                  <a:gd name="connsiteX35" fmla="*/ 8317 w 17188"/>
                  <a:gd name="connsiteY35" fmla="*/ 12748 h 21061"/>
                  <a:gd name="connsiteX36" fmla="*/ 8317 w 17188"/>
                  <a:gd name="connsiteY36" fmla="*/ 13025 h 21061"/>
                  <a:gd name="connsiteX37" fmla="*/ 8317 w 17188"/>
                  <a:gd name="connsiteY37" fmla="*/ 13302 h 21061"/>
                  <a:gd name="connsiteX38" fmla="*/ 8040 w 17188"/>
                  <a:gd name="connsiteY38" fmla="*/ 13302 h 21061"/>
                  <a:gd name="connsiteX39" fmla="*/ 8040 w 17188"/>
                  <a:gd name="connsiteY39" fmla="*/ 13579 h 21061"/>
                  <a:gd name="connsiteX40" fmla="*/ 8040 w 17188"/>
                  <a:gd name="connsiteY40" fmla="*/ 13302 h 21061"/>
                  <a:gd name="connsiteX41" fmla="*/ 7763 w 17188"/>
                  <a:gd name="connsiteY41" fmla="*/ 13579 h 21061"/>
                  <a:gd name="connsiteX42" fmla="*/ 7763 w 17188"/>
                  <a:gd name="connsiteY42" fmla="*/ 13579 h 21061"/>
                  <a:gd name="connsiteX43" fmla="*/ 7763 w 17188"/>
                  <a:gd name="connsiteY43" fmla="*/ 13579 h 21061"/>
                  <a:gd name="connsiteX44" fmla="*/ 7763 w 17188"/>
                  <a:gd name="connsiteY44" fmla="*/ 13579 h 21061"/>
                  <a:gd name="connsiteX45" fmla="*/ 8040 w 17188"/>
                  <a:gd name="connsiteY45" fmla="*/ 13856 h 21061"/>
                  <a:gd name="connsiteX46" fmla="*/ 8040 w 17188"/>
                  <a:gd name="connsiteY46" fmla="*/ 13856 h 21061"/>
                  <a:gd name="connsiteX47" fmla="*/ 8040 w 17188"/>
                  <a:gd name="connsiteY47" fmla="*/ 13856 h 21061"/>
                  <a:gd name="connsiteX48" fmla="*/ 8040 w 17188"/>
                  <a:gd name="connsiteY48" fmla="*/ 13856 h 21061"/>
                  <a:gd name="connsiteX49" fmla="*/ 8040 w 17188"/>
                  <a:gd name="connsiteY49" fmla="*/ 13856 h 21061"/>
                  <a:gd name="connsiteX50" fmla="*/ 7763 w 17188"/>
                  <a:gd name="connsiteY50" fmla="*/ 14688 h 21061"/>
                  <a:gd name="connsiteX51" fmla="*/ 7763 w 17188"/>
                  <a:gd name="connsiteY51" fmla="*/ 14688 h 21061"/>
                  <a:gd name="connsiteX52" fmla="*/ 7763 w 17188"/>
                  <a:gd name="connsiteY52" fmla="*/ 14688 h 21061"/>
                  <a:gd name="connsiteX53" fmla="*/ 7763 w 17188"/>
                  <a:gd name="connsiteY53" fmla="*/ 14688 h 21061"/>
                  <a:gd name="connsiteX54" fmla="*/ 7763 w 17188"/>
                  <a:gd name="connsiteY54" fmla="*/ 14965 h 21061"/>
                  <a:gd name="connsiteX55" fmla="*/ 7763 w 17188"/>
                  <a:gd name="connsiteY55" fmla="*/ 15242 h 21061"/>
                  <a:gd name="connsiteX56" fmla="*/ 7763 w 17188"/>
                  <a:gd name="connsiteY56" fmla="*/ 15242 h 21061"/>
                  <a:gd name="connsiteX57" fmla="*/ 7763 w 17188"/>
                  <a:gd name="connsiteY57" fmla="*/ 15519 h 21061"/>
                  <a:gd name="connsiteX58" fmla="*/ 7763 w 17188"/>
                  <a:gd name="connsiteY58" fmla="*/ 15519 h 21061"/>
                  <a:gd name="connsiteX59" fmla="*/ 7763 w 17188"/>
                  <a:gd name="connsiteY59" fmla="*/ 15519 h 21061"/>
                  <a:gd name="connsiteX60" fmla="*/ 7763 w 17188"/>
                  <a:gd name="connsiteY60" fmla="*/ 15796 h 21061"/>
                  <a:gd name="connsiteX61" fmla="*/ 7763 w 17188"/>
                  <a:gd name="connsiteY61" fmla="*/ 15796 h 21061"/>
                  <a:gd name="connsiteX62" fmla="*/ 7763 w 17188"/>
                  <a:gd name="connsiteY62" fmla="*/ 16073 h 21061"/>
                  <a:gd name="connsiteX63" fmla="*/ 7763 w 17188"/>
                  <a:gd name="connsiteY63" fmla="*/ 16073 h 21061"/>
                  <a:gd name="connsiteX64" fmla="*/ 7763 w 17188"/>
                  <a:gd name="connsiteY64" fmla="*/ 16350 h 21061"/>
                  <a:gd name="connsiteX65" fmla="*/ 7763 w 17188"/>
                  <a:gd name="connsiteY65" fmla="*/ 16350 h 21061"/>
                  <a:gd name="connsiteX66" fmla="*/ 7208 w 17188"/>
                  <a:gd name="connsiteY66" fmla="*/ 16350 h 21061"/>
                  <a:gd name="connsiteX67" fmla="*/ 7208 w 17188"/>
                  <a:gd name="connsiteY67" fmla="*/ 16350 h 21061"/>
                  <a:gd name="connsiteX68" fmla="*/ 7485 w 17188"/>
                  <a:gd name="connsiteY68" fmla="*/ 16627 h 21061"/>
                  <a:gd name="connsiteX69" fmla="*/ 7485 w 17188"/>
                  <a:gd name="connsiteY69" fmla="*/ 16350 h 21061"/>
                  <a:gd name="connsiteX70" fmla="*/ 7485 w 17188"/>
                  <a:gd name="connsiteY70" fmla="*/ 16627 h 21061"/>
                  <a:gd name="connsiteX71" fmla="*/ 7485 w 17188"/>
                  <a:gd name="connsiteY71" fmla="*/ 16627 h 21061"/>
                  <a:gd name="connsiteX72" fmla="*/ 7763 w 17188"/>
                  <a:gd name="connsiteY72" fmla="*/ 16627 h 21061"/>
                  <a:gd name="connsiteX73" fmla="*/ 7763 w 17188"/>
                  <a:gd name="connsiteY73" fmla="*/ 16627 h 21061"/>
                  <a:gd name="connsiteX74" fmla="*/ 7763 w 17188"/>
                  <a:gd name="connsiteY74" fmla="*/ 18290 h 21061"/>
                  <a:gd name="connsiteX75" fmla="*/ 7763 w 17188"/>
                  <a:gd name="connsiteY75" fmla="*/ 18567 h 21061"/>
                  <a:gd name="connsiteX76" fmla="*/ 7763 w 17188"/>
                  <a:gd name="connsiteY76" fmla="*/ 18567 h 21061"/>
                  <a:gd name="connsiteX77" fmla="*/ 7763 w 17188"/>
                  <a:gd name="connsiteY77" fmla="*/ 18567 h 21061"/>
                  <a:gd name="connsiteX78" fmla="*/ 7208 w 17188"/>
                  <a:gd name="connsiteY78" fmla="*/ 18844 h 21061"/>
                  <a:gd name="connsiteX79" fmla="*/ 7208 w 17188"/>
                  <a:gd name="connsiteY79" fmla="*/ 18844 h 21061"/>
                  <a:gd name="connsiteX80" fmla="*/ 7485 w 17188"/>
                  <a:gd name="connsiteY80" fmla="*/ 18844 h 21061"/>
                  <a:gd name="connsiteX81" fmla="*/ 7485 w 17188"/>
                  <a:gd name="connsiteY81" fmla="*/ 18844 h 21061"/>
                  <a:gd name="connsiteX82" fmla="*/ 7208 w 17188"/>
                  <a:gd name="connsiteY82" fmla="*/ 18844 h 21061"/>
                  <a:gd name="connsiteX83" fmla="*/ 7485 w 17188"/>
                  <a:gd name="connsiteY83" fmla="*/ 19121 h 21061"/>
                  <a:gd name="connsiteX84" fmla="*/ 7208 w 17188"/>
                  <a:gd name="connsiteY84" fmla="*/ 19399 h 21061"/>
                  <a:gd name="connsiteX85" fmla="*/ 7208 w 17188"/>
                  <a:gd name="connsiteY85" fmla="*/ 19399 h 21061"/>
                  <a:gd name="connsiteX86" fmla="*/ 7208 w 17188"/>
                  <a:gd name="connsiteY86" fmla="*/ 19399 h 21061"/>
                  <a:gd name="connsiteX87" fmla="*/ 7208 w 17188"/>
                  <a:gd name="connsiteY87" fmla="*/ 19399 h 21061"/>
                  <a:gd name="connsiteX88" fmla="*/ 7208 w 17188"/>
                  <a:gd name="connsiteY88" fmla="*/ 19399 h 21061"/>
                  <a:gd name="connsiteX89" fmla="*/ 6931 w 17188"/>
                  <a:gd name="connsiteY89" fmla="*/ 19676 h 21061"/>
                  <a:gd name="connsiteX90" fmla="*/ 6653 w 17188"/>
                  <a:gd name="connsiteY90" fmla="*/ 19399 h 21061"/>
                  <a:gd name="connsiteX91" fmla="*/ 6653 w 17188"/>
                  <a:gd name="connsiteY91" fmla="*/ 19399 h 21061"/>
                  <a:gd name="connsiteX92" fmla="*/ 6653 w 17188"/>
                  <a:gd name="connsiteY92" fmla="*/ 19399 h 21061"/>
                  <a:gd name="connsiteX93" fmla="*/ 6653 w 17188"/>
                  <a:gd name="connsiteY93" fmla="*/ 19676 h 21061"/>
                  <a:gd name="connsiteX94" fmla="*/ 6653 w 17188"/>
                  <a:gd name="connsiteY94" fmla="*/ 19676 h 21061"/>
                  <a:gd name="connsiteX95" fmla="*/ 6653 w 17188"/>
                  <a:gd name="connsiteY95" fmla="*/ 19676 h 21061"/>
                  <a:gd name="connsiteX96" fmla="*/ 6653 w 17188"/>
                  <a:gd name="connsiteY96" fmla="*/ 19676 h 21061"/>
                  <a:gd name="connsiteX97" fmla="*/ 6099 w 17188"/>
                  <a:gd name="connsiteY97" fmla="*/ 19953 h 21061"/>
                  <a:gd name="connsiteX98" fmla="*/ 6099 w 17188"/>
                  <a:gd name="connsiteY98" fmla="*/ 20230 h 21061"/>
                  <a:gd name="connsiteX99" fmla="*/ 6377 w 17188"/>
                  <a:gd name="connsiteY99" fmla="*/ 19953 h 21061"/>
                  <a:gd name="connsiteX100" fmla="*/ 6377 w 17188"/>
                  <a:gd name="connsiteY100" fmla="*/ 19953 h 21061"/>
                  <a:gd name="connsiteX101" fmla="*/ 6377 w 17188"/>
                  <a:gd name="connsiteY101" fmla="*/ 20230 h 21061"/>
                  <a:gd name="connsiteX102" fmla="*/ 6099 w 17188"/>
                  <a:gd name="connsiteY102" fmla="*/ 20230 h 21061"/>
                  <a:gd name="connsiteX103" fmla="*/ 6099 w 17188"/>
                  <a:gd name="connsiteY103" fmla="*/ 20230 h 21061"/>
                  <a:gd name="connsiteX104" fmla="*/ 6099 w 17188"/>
                  <a:gd name="connsiteY104" fmla="*/ 20230 h 21061"/>
                  <a:gd name="connsiteX105" fmla="*/ 6099 w 17188"/>
                  <a:gd name="connsiteY105" fmla="*/ 20507 h 21061"/>
                  <a:gd name="connsiteX106" fmla="*/ 6099 w 17188"/>
                  <a:gd name="connsiteY106" fmla="*/ 20507 h 21061"/>
                  <a:gd name="connsiteX107" fmla="*/ 5822 w 17188"/>
                  <a:gd name="connsiteY107" fmla="*/ 20784 h 21061"/>
                  <a:gd name="connsiteX108" fmla="*/ 5545 w 17188"/>
                  <a:gd name="connsiteY108" fmla="*/ 21061 h 21061"/>
                  <a:gd name="connsiteX109" fmla="*/ 5545 w 17188"/>
                  <a:gd name="connsiteY109" fmla="*/ 21061 h 21061"/>
                  <a:gd name="connsiteX110" fmla="*/ 5545 w 17188"/>
                  <a:gd name="connsiteY110" fmla="*/ 21061 h 21061"/>
                  <a:gd name="connsiteX111" fmla="*/ 5545 w 17188"/>
                  <a:gd name="connsiteY111" fmla="*/ 21061 h 21061"/>
                  <a:gd name="connsiteX112" fmla="*/ 5267 w 17188"/>
                  <a:gd name="connsiteY112" fmla="*/ 21061 h 21061"/>
                  <a:gd name="connsiteX113" fmla="*/ 5267 w 17188"/>
                  <a:gd name="connsiteY113" fmla="*/ 21061 h 21061"/>
                  <a:gd name="connsiteX114" fmla="*/ 5267 w 17188"/>
                  <a:gd name="connsiteY114" fmla="*/ 21061 h 21061"/>
                  <a:gd name="connsiteX115" fmla="*/ 5267 w 17188"/>
                  <a:gd name="connsiteY115" fmla="*/ 21061 h 21061"/>
                  <a:gd name="connsiteX116" fmla="*/ 5267 w 17188"/>
                  <a:gd name="connsiteY116" fmla="*/ 21061 h 21061"/>
                  <a:gd name="connsiteX117" fmla="*/ 5267 w 17188"/>
                  <a:gd name="connsiteY117" fmla="*/ 21061 h 21061"/>
                  <a:gd name="connsiteX118" fmla="*/ 4990 w 17188"/>
                  <a:gd name="connsiteY118" fmla="*/ 21061 h 21061"/>
                  <a:gd name="connsiteX119" fmla="*/ 4435 w 17188"/>
                  <a:gd name="connsiteY119" fmla="*/ 21061 h 21061"/>
                  <a:gd name="connsiteX120" fmla="*/ 3881 w 17188"/>
                  <a:gd name="connsiteY120" fmla="*/ 20784 h 21061"/>
                  <a:gd name="connsiteX121" fmla="*/ 3604 w 17188"/>
                  <a:gd name="connsiteY121" fmla="*/ 20784 h 21061"/>
                  <a:gd name="connsiteX122" fmla="*/ 3604 w 17188"/>
                  <a:gd name="connsiteY122" fmla="*/ 20784 h 21061"/>
                  <a:gd name="connsiteX123" fmla="*/ 3604 w 17188"/>
                  <a:gd name="connsiteY123" fmla="*/ 20784 h 21061"/>
                  <a:gd name="connsiteX124" fmla="*/ 3327 w 17188"/>
                  <a:gd name="connsiteY124" fmla="*/ 20784 h 21061"/>
                  <a:gd name="connsiteX125" fmla="*/ 3327 w 17188"/>
                  <a:gd name="connsiteY125" fmla="*/ 20784 h 21061"/>
                  <a:gd name="connsiteX126" fmla="*/ 3049 w 17188"/>
                  <a:gd name="connsiteY126" fmla="*/ 20784 h 21061"/>
                  <a:gd name="connsiteX127" fmla="*/ 3049 w 17188"/>
                  <a:gd name="connsiteY127" fmla="*/ 20784 h 21061"/>
                  <a:gd name="connsiteX128" fmla="*/ 2495 w 17188"/>
                  <a:gd name="connsiteY128" fmla="*/ 20230 h 21061"/>
                  <a:gd name="connsiteX129" fmla="*/ 2495 w 17188"/>
                  <a:gd name="connsiteY129" fmla="*/ 19953 h 21061"/>
                  <a:gd name="connsiteX130" fmla="*/ 2218 w 17188"/>
                  <a:gd name="connsiteY130" fmla="*/ 19953 h 21061"/>
                  <a:gd name="connsiteX131" fmla="*/ 2218 w 17188"/>
                  <a:gd name="connsiteY131" fmla="*/ 19121 h 21061"/>
                  <a:gd name="connsiteX132" fmla="*/ 2218 w 17188"/>
                  <a:gd name="connsiteY132" fmla="*/ 19121 h 21061"/>
                  <a:gd name="connsiteX133" fmla="*/ 1941 w 17188"/>
                  <a:gd name="connsiteY133" fmla="*/ 19121 h 21061"/>
                  <a:gd name="connsiteX134" fmla="*/ 1941 w 17188"/>
                  <a:gd name="connsiteY134" fmla="*/ 18844 h 21061"/>
                  <a:gd name="connsiteX135" fmla="*/ 1941 w 17188"/>
                  <a:gd name="connsiteY135" fmla="*/ 18567 h 21061"/>
                  <a:gd name="connsiteX136" fmla="*/ 2218 w 17188"/>
                  <a:gd name="connsiteY136" fmla="*/ 18567 h 21061"/>
                  <a:gd name="connsiteX137" fmla="*/ 2218 w 17188"/>
                  <a:gd name="connsiteY137" fmla="*/ 18290 h 21061"/>
                  <a:gd name="connsiteX138" fmla="*/ 1941 w 17188"/>
                  <a:gd name="connsiteY138" fmla="*/ 18567 h 21061"/>
                  <a:gd name="connsiteX139" fmla="*/ 1941 w 17188"/>
                  <a:gd name="connsiteY139" fmla="*/ 18290 h 21061"/>
                  <a:gd name="connsiteX140" fmla="*/ 1941 w 17188"/>
                  <a:gd name="connsiteY140" fmla="*/ 18013 h 21061"/>
                  <a:gd name="connsiteX141" fmla="*/ 1941 w 17188"/>
                  <a:gd name="connsiteY141" fmla="*/ 18013 h 21061"/>
                  <a:gd name="connsiteX142" fmla="*/ 1663 w 17188"/>
                  <a:gd name="connsiteY142" fmla="*/ 18013 h 21061"/>
                  <a:gd name="connsiteX143" fmla="*/ 1663 w 17188"/>
                  <a:gd name="connsiteY143" fmla="*/ 17736 h 21061"/>
                  <a:gd name="connsiteX144" fmla="*/ 1941 w 17188"/>
                  <a:gd name="connsiteY144" fmla="*/ 17736 h 21061"/>
                  <a:gd name="connsiteX145" fmla="*/ 1941 w 17188"/>
                  <a:gd name="connsiteY145" fmla="*/ 17736 h 21061"/>
                  <a:gd name="connsiteX146" fmla="*/ 1941 w 17188"/>
                  <a:gd name="connsiteY146" fmla="*/ 17459 h 21061"/>
                  <a:gd name="connsiteX147" fmla="*/ 1663 w 17188"/>
                  <a:gd name="connsiteY147" fmla="*/ 17181 h 21061"/>
                  <a:gd name="connsiteX148" fmla="*/ 1663 w 17188"/>
                  <a:gd name="connsiteY148" fmla="*/ 17181 h 21061"/>
                  <a:gd name="connsiteX149" fmla="*/ 1386 w 17188"/>
                  <a:gd name="connsiteY149" fmla="*/ 16627 h 21061"/>
                  <a:gd name="connsiteX150" fmla="*/ 1386 w 17188"/>
                  <a:gd name="connsiteY150" fmla="*/ 16627 h 21061"/>
                  <a:gd name="connsiteX151" fmla="*/ 1386 w 17188"/>
                  <a:gd name="connsiteY151" fmla="*/ 16350 h 21061"/>
                  <a:gd name="connsiteX152" fmla="*/ 832 w 17188"/>
                  <a:gd name="connsiteY152" fmla="*/ 16350 h 21061"/>
                  <a:gd name="connsiteX153" fmla="*/ 832 w 17188"/>
                  <a:gd name="connsiteY153" fmla="*/ 16350 h 21061"/>
                  <a:gd name="connsiteX154" fmla="*/ 832 w 17188"/>
                  <a:gd name="connsiteY154" fmla="*/ 16073 h 21061"/>
                  <a:gd name="connsiteX155" fmla="*/ 1109 w 17188"/>
                  <a:gd name="connsiteY155" fmla="*/ 16073 h 21061"/>
                  <a:gd name="connsiteX156" fmla="*/ 1663 w 17188"/>
                  <a:gd name="connsiteY156" fmla="*/ 14410 h 21061"/>
                  <a:gd name="connsiteX157" fmla="*/ 1663 w 17188"/>
                  <a:gd name="connsiteY157" fmla="*/ 14410 h 21061"/>
                  <a:gd name="connsiteX158" fmla="*/ 1941 w 17188"/>
                  <a:gd name="connsiteY158" fmla="*/ 13856 h 21061"/>
                  <a:gd name="connsiteX159" fmla="*/ 1941 w 17188"/>
                  <a:gd name="connsiteY159" fmla="*/ 13856 h 21061"/>
                  <a:gd name="connsiteX160" fmla="*/ 1941 w 17188"/>
                  <a:gd name="connsiteY160" fmla="*/ 13856 h 21061"/>
                  <a:gd name="connsiteX161" fmla="*/ 1941 w 17188"/>
                  <a:gd name="connsiteY161" fmla="*/ 13856 h 21061"/>
                  <a:gd name="connsiteX162" fmla="*/ 2218 w 17188"/>
                  <a:gd name="connsiteY162" fmla="*/ 13302 h 21061"/>
                  <a:gd name="connsiteX163" fmla="*/ 1941 w 17188"/>
                  <a:gd name="connsiteY163" fmla="*/ 12748 h 21061"/>
                  <a:gd name="connsiteX164" fmla="*/ 1941 w 17188"/>
                  <a:gd name="connsiteY164" fmla="*/ 12470 h 21061"/>
                  <a:gd name="connsiteX165" fmla="*/ 1663 w 17188"/>
                  <a:gd name="connsiteY165" fmla="*/ 12470 h 21061"/>
                  <a:gd name="connsiteX166" fmla="*/ 1386 w 17188"/>
                  <a:gd name="connsiteY166" fmla="*/ 12470 h 21061"/>
                  <a:gd name="connsiteX167" fmla="*/ 1386 w 17188"/>
                  <a:gd name="connsiteY167" fmla="*/ 12470 h 21061"/>
                  <a:gd name="connsiteX168" fmla="*/ 1386 w 17188"/>
                  <a:gd name="connsiteY168" fmla="*/ 12470 h 21061"/>
                  <a:gd name="connsiteX169" fmla="*/ 1386 w 17188"/>
                  <a:gd name="connsiteY169" fmla="*/ 12193 h 21061"/>
                  <a:gd name="connsiteX170" fmla="*/ 1386 w 17188"/>
                  <a:gd name="connsiteY170" fmla="*/ 12193 h 21061"/>
                  <a:gd name="connsiteX171" fmla="*/ 1109 w 17188"/>
                  <a:gd name="connsiteY171" fmla="*/ 12193 h 21061"/>
                  <a:gd name="connsiteX172" fmla="*/ 1109 w 17188"/>
                  <a:gd name="connsiteY172" fmla="*/ 11639 h 21061"/>
                  <a:gd name="connsiteX173" fmla="*/ 554 w 17188"/>
                  <a:gd name="connsiteY173" fmla="*/ 11362 h 21061"/>
                  <a:gd name="connsiteX174" fmla="*/ 277 w 17188"/>
                  <a:gd name="connsiteY174" fmla="*/ 11362 h 21061"/>
                  <a:gd name="connsiteX175" fmla="*/ 0 w 17188"/>
                  <a:gd name="connsiteY175" fmla="*/ 11085 h 21061"/>
                  <a:gd name="connsiteX176" fmla="*/ 0 w 17188"/>
                  <a:gd name="connsiteY176" fmla="*/ 10808 h 21061"/>
                  <a:gd name="connsiteX177" fmla="*/ 0 w 17188"/>
                  <a:gd name="connsiteY177" fmla="*/ 10808 h 21061"/>
                  <a:gd name="connsiteX178" fmla="*/ 0 w 17188"/>
                  <a:gd name="connsiteY178" fmla="*/ 10808 h 21061"/>
                  <a:gd name="connsiteX179" fmla="*/ 832 w 17188"/>
                  <a:gd name="connsiteY179" fmla="*/ 10808 h 21061"/>
                  <a:gd name="connsiteX180" fmla="*/ 1386 w 17188"/>
                  <a:gd name="connsiteY180" fmla="*/ 10808 h 21061"/>
                  <a:gd name="connsiteX181" fmla="*/ 1386 w 17188"/>
                  <a:gd name="connsiteY181" fmla="*/ 11085 h 21061"/>
                  <a:gd name="connsiteX182" fmla="*/ 2218 w 17188"/>
                  <a:gd name="connsiteY182" fmla="*/ 11085 h 21061"/>
                  <a:gd name="connsiteX183" fmla="*/ 2218 w 17188"/>
                  <a:gd name="connsiteY183" fmla="*/ 11085 h 21061"/>
                  <a:gd name="connsiteX184" fmla="*/ 2495 w 17188"/>
                  <a:gd name="connsiteY184" fmla="*/ 11085 h 21061"/>
                  <a:gd name="connsiteX185" fmla="*/ 2218 w 17188"/>
                  <a:gd name="connsiteY185" fmla="*/ 11362 h 21061"/>
                  <a:gd name="connsiteX186" fmla="*/ 2218 w 17188"/>
                  <a:gd name="connsiteY186" fmla="*/ 11362 h 21061"/>
                  <a:gd name="connsiteX187" fmla="*/ 2218 w 17188"/>
                  <a:gd name="connsiteY187" fmla="*/ 11916 h 21061"/>
                  <a:gd name="connsiteX188" fmla="*/ 2495 w 17188"/>
                  <a:gd name="connsiteY188" fmla="*/ 12193 h 21061"/>
                  <a:gd name="connsiteX189" fmla="*/ 2495 w 17188"/>
                  <a:gd name="connsiteY189" fmla="*/ 12193 h 21061"/>
                  <a:gd name="connsiteX190" fmla="*/ 2495 w 17188"/>
                  <a:gd name="connsiteY190" fmla="*/ 12193 h 21061"/>
                  <a:gd name="connsiteX191" fmla="*/ 2772 w 17188"/>
                  <a:gd name="connsiteY191" fmla="*/ 11916 h 21061"/>
                  <a:gd name="connsiteX192" fmla="*/ 2772 w 17188"/>
                  <a:gd name="connsiteY192" fmla="*/ 11639 h 21061"/>
                  <a:gd name="connsiteX193" fmla="*/ 2772 w 17188"/>
                  <a:gd name="connsiteY193" fmla="*/ 11639 h 21061"/>
                  <a:gd name="connsiteX194" fmla="*/ 2772 w 17188"/>
                  <a:gd name="connsiteY194" fmla="*/ 11362 h 21061"/>
                  <a:gd name="connsiteX195" fmla="*/ 2495 w 17188"/>
                  <a:gd name="connsiteY195" fmla="*/ 11362 h 21061"/>
                  <a:gd name="connsiteX196" fmla="*/ 2495 w 17188"/>
                  <a:gd name="connsiteY196" fmla="*/ 11362 h 21061"/>
                  <a:gd name="connsiteX197" fmla="*/ 2495 w 17188"/>
                  <a:gd name="connsiteY197" fmla="*/ 11362 h 21061"/>
                  <a:gd name="connsiteX198" fmla="*/ 2495 w 17188"/>
                  <a:gd name="connsiteY198" fmla="*/ 11362 h 21061"/>
                  <a:gd name="connsiteX199" fmla="*/ 2495 w 17188"/>
                  <a:gd name="connsiteY199" fmla="*/ 11362 h 21061"/>
                  <a:gd name="connsiteX200" fmla="*/ 2495 w 17188"/>
                  <a:gd name="connsiteY200" fmla="*/ 11085 h 21061"/>
                  <a:gd name="connsiteX201" fmla="*/ 2495 w 17188"/>
                  <a:gd name="connsiteY201" fmla="*/ 10808 h 21061"/>
                  <a:gd name="connsiteX202" fmla="*/ 2495 w 17188"/>
                  <a:gd name="connsiteY202" fmla="*/ 10808 h 21061"/>
                  <a:gd name="connsiteX203" fmla="*/ 2495 w 17188"/>
                  <a:gd name="connsiteY203" fmla="*/ 10808 h 21061"/>
                  <a:gd name="connsiteX204" fmla="*/ 2772 w 17188"/>
                  <a:gd name="connsiteY204" fmla="*/ 10808 h 21061"/>
                  <a:gd name="connsiteX205" fmla="*/ 3049 w 17188"/>
                  <a:gd name="connsiteY205" fmla="*/ 10808 h 21061"/>
                  <a:gd name="connsiteX206" fmla="*/ 3049 w 17188"/>
                  <a:gd name="connsiteY206" fmla="*/ 10808 h 21061"/>
                  <a:gd name="connsiteX207" fmla="*/ 3049 w 17188"/>
                  <a:gd name="connsiteY207" fmla="*/ 10808 h 21061"/>
                  <a:gd name="connsiteX208" fmla="*/ 3049 w 17188"/>
                  <a:gd name="connsiteY208" fmla="*/ 10253 h 21061"/>
                  <a:gd name="connsiteX209" fmla="*/ 3049 w 17188"/>
                  <a:gd name="connsiteY209" fmla="*/ 10253 h 21061"/>
                  <a:gd name="connsiteX210" fmla="*/ 2772 w 17188"/>
                  <a:gd name="connsiteY210" fmla="*/ 10253 h 21061"/>
                  <a:gd name="connsiteX211" fmla="*/ 2772 w 17188"/>
                  <a:gd name="connsiteY211" fmla="*/ 10531 h 21061"/>
                  <a:gd name="connsiteX212" fmla="*/ 2772 w 17188"/>
                  <a:gd name="connsiteY212" fmla="*/ 10531 h 21061"/>
                  <a:gd name="connsiteX213" fmla="*/ 2495 w 17188"/>
                  <a:gd name="connsiteY213" fmla="*/ 10253 h 21061"/>
                  <a:gd name="connsiteX214" fmla="*/ 2495 w 17188"/>
                  <a:gd name="connsiteY214" fmla="*/ 10253 h 21061"/>
                  <a:gd name="connsiteX215" fmla="*/ 2495 w 17188"/>
                  <a:gd name="connsiteY215" fmla="*/ 10253 h 21061"/>
                  <a:gd name="connsiteX216" fmla="*/ 2495 w 17188"/>
                  <a:gd name="connsiteY216" fmla="*/ 10531 h 21061"/>
                  <a:gd name="connsiteX217" fmla="*/ 2495 w 17188"/>
                  <a:gd name="connsiteY217" fmla="*/ 10531 h 21061"/>
                  <a:gd name="connsiteX218" fmla="*/ 2495 w 17188"/>
                  <a:gd name="connsiteY218" fmla="*/ 10253 h 21061"/>
                  <a:gd name="connsiteX219" fmla="*/ 2495 w 17188"/>
                  <a:gd name="connsiteY219" fmla="*/ 10253 h 21061"/>
                  <a:gd name="connsiteX220" fmla="*/ 3049 w 17188"/>
                  <a:gd name="connsiteY220" fmla="*/ 10253 h 21061"/>
                  <a:gd name="connsiteX221" fmla="*/ 3327 w 17188"/>
                  <a:gd name="connsiteY221" fmla="*/ 10253 h 21061"/>
                  <a:gd name="connsiteX222" fmla="*/ 3049 w 17188"/>
                  <a:gd name="connsiteY222" fmla="*/ 10253 h 21061"/>
                  <a:gd name="connsiteX223" fmla="*/ 3327 w 17188"/>
                  <a:gd name="connsiteY223" fmla="*/ 9976 h 21061"/>
                  <a:gd name="connsiteX224" fmla="*/ 3327 w 17188"/>
                  <a:gd name="connsiteY224" fmla="*/ 9976 h 21061"/>
                  <a:gd name="connsiteX225" fmla="*/ 3327 w 17188"/>
                  <a:gd name="connsiteY225" fmla="*/ 9976 h 21061"/>
                  <a:gd name="connsiteX226" fmla="*/ 3327 w 17188"/>
                  <a:gd name="connsiteY226" fmla="*/ 9976 h 21061"/>
                  <a:gd name="connsiteX227" fmla="*/ 3049 w 17188"/>
                  <a:gd name="connsiteY227" fmla="*/ 9976 h 21061"/>
                  <a:gd name="connsiteX228" fmla="*/ 3049 w 17188"/>
                  <a:gd name="connsiteY228" fmla="*/ 9976 h 21061"/>
                  <a:gd name="connsiteX229" fmla="*/ 2495 w 17188"/>
                  <a:gd name="connsiteY229" fmla="*/ 9976 h 21061"/>
                  <a:gd name="connsiteX230" fmla="*/ 2495 w 17188"/>
                  <a:gd name="connsiteY230" fmla="*/ 9976 h 21061"/>
                  <a:gd name="connsiteX231" fmla="*/ 2495 w 17188"/>
                  <a:gd name="connsiteY231" fmla="*/ 9976 h 21061"/>
                  <a:gd name="connsiteX232" fmla="*/ 2218 w 17188"/>
                  <a:gd name="connsiteY232" fmla="*/ 9976 h 21061"/>
                  <a:gd name="connsiteX233" fmla="*/ 2218 w 17188"/>
                  <a:gd name="connsiteY233" fmla="*/ 10253 h 21061"/>
                  <a:gd name="connsiteX234" fmla="*/ 2218 w 17188"/>
                  <a:gd name="connsiteY234" fmla="*/ 10253 h 21061"/>
                  <a:gd name="connsiteX235" fmla="*/ 2218 w 17188"/>
                  <a:gd name="connsiteY235" fmla="*/ 9976 h 21061"/>
                  <a:gd name="connsiteX236" fmla="*/ 2218 w 17188"/>
                  <a:gd name="connsiteY236" fmla="*/ 9976 h 21061"/>
                  <a:gd name="connsiteX237" fmla="*/ 2218 w 17188"/>
                  <a:gd name="connsiteY237" fmla="*/ 9976 h 21061"/>
                  <a:gd name="connsiteX238" fmla="*/ 1941 w 17188"/>
                  <a:gd name="connsiteY238" fmla="*/ 9976 h 21061"/>
                  <a:gd name="connsiteX239" fmla="*/ 1941 w 17188"/>
                  <a:gd name="connsiteY239" fmla="*/ 9976 h 21061"/>
                  <a:gd name="connsiteX240" fmla="*/ 1941 w 17188"/>
                  <a:gd name="connsiteY240" fmla="*/ 9976 h 21061"/>
                  <a:gd name="connsiteX241" fmla="*/ 1663 w 17188"/>
                  <a:gd name="connsiteY241" fmla="*/ 9976 h 21061"/>
                  <a:gd name="connsiteX242" fmla="*/ 1663 w 17188"/>
                  <a:gd name="connsiteY242" fmla="*/ 9976 h 21061"/>
                  <a:gd name="connsiteX243" fmla="*/ 1386 w 17188"/>
                  <a:gd name="connsiteY243" fmla="*/ 9976 h 21061"/>
                  <a:gd name="connsiteX244" fmla="*/ 1386 w 17188"/>
                  <a:gd name="connsiteY244" fmla="*/ 9976 h 21061"/>
                  <a:gd name="connsiteX245" fmla="*/ 277 w 17188"/>
                  <a:gd name="connsiteY245" fmla="*/ 10531 h 21061"/>
                  <a:gd name="connsiteX246" fmla="*/ 277 w 17188"/>
                  <a:gd name="connsiteY246" fmla="*/ 10253 h 21061"/>
                  <a:gd name="connsiteX247" fmla="*/ 1109 w 17188"/>
                  <a:gd name="connsiteY247" fmla="*/ 9699 h 21061"/>
                  <a:gd name="connsiteX248" fmla="*/ 2772 w 17188"/>
                  <a:gd name="connsiteY248" fmla="*/ 9976 h 21061"/>
                  <a:gd name="connsiteX249" fmla="*/ 3049 w 17188"/>
                  <a:gd name="connsiteY249" fmla="*/ 9976 h 21061"/>
                  <a:gd name="connsiteX250" fmla="*/ 3049 w 17188"/>
                  <a:gd name="connsiteY250" fmla="*/ 9699 h 21061"/>
                  <a:gd name="connsiteX251" fmla="*/ 3327 w 17188"/>
                  <a:gd name="connsiteY251" fmla="*/ 9699 h 21061"/>
                  <a:gd name="connsiteX252" fmla="*/ 3327 w 17188"/>
                  <a:gd name="connsiteY252" fmla="*/ 9699 h 21061"/>
                  <a:gd name="connsiteX253" fmla="*/ 3604 w 17188"/>
                  <a:gd name="connsiteY253" fmla="*/ 9699 h 21061"/>
                  <a:gd name="connsiteX254" fmla="*/ 3604 w 17188"/>
                  <a:gd name="connsiteY254" fmla="*/ 9699 h 21061"/>
                  <a:gd name="connsiteX255" fmla="*/ 3327 w 17188"/>
                  <a:gd name="connsiteY255" fmla="*/ 9699 h 21061"/>
                  <a:gd name="connsiteX256" fmla="*/ 3327 w 17188"/>
                  <a:gd name="connsiteY256" fmla="*/ 9699 h 21061"/>
                  <a:gd name="connsiteX257" fmla="*/ 3881 w 17188"/>
                  <a:gd name="connsiteY257" fmla="*/ 9699 h 21061"/>
                  <a:gd name="connsiteX258" fmla="*/ 4159 w 17188"/>
                  <a:gd name="connsiteY258" fmla="*/ 9699 h 21061"/>
                  <a:gd name="connsiteX259" fmla="*/ 4159 w 17188"/>
                  <a:gd name="connsiteY259" fmla="*/ 9699 h 21061"/>
                  <a:gd name="connsiteX260" fmla="*/ 4435 w 17188"/>
                  <a:gd name="connsiteY260" fmla="*/ 9422 h 21061"/>
                  <a:gd name="connsiteX261" fmla="*/ 4435 w 17188"/>
                  <a:gd name="connsiteY261" fmla="*/ 9145 h 21061"/>
                  <a:gd name="connsiteX262" fmla="*/ 4435 w 17188"/>
                  <a:gd name="connsiteY262" fmla="*/ 9145 h 21061"/>
                  <a:gd name="connsiteX263" fmla="*/ 4713 w 17188"/>
                  <a:gd name="connsiteY263" fmla="*/ 9422 h 21061"/>
                  <a:gd name="connsiteX264" fmla="*/ 4713 w 17188"/>
                  <a:gd name="connsiteY264" fmla="*/ 9422 h 21061"/>
                  <a:gd name="connsiteX265" fmla="*/ 4990 w 17188"/>
                  <a:gd name="connsiteY265" fmla="*/ 9422 h 21061"/>
                  <a:gd name="connsiteX266" fmla="*/ 5545 w 17188"/>
                  <a:gd name="connsiteY266" fmla="*/ 9145 h 21061"/>
                  <a:gd name="connsiteX267" fmla="*/ 5822 w 17188"/>
                  <a:gd name="connsiteY267" fmla="*/ 9145 h 21061"/>
                  <a:gd name="connsiteX268" fmla="*/ 5822 w 17188"/>
                  <a:gd name="connsiteY268" fmla="*/ 9145 h 21061"/>
                  <a:gd name="connsiteX269" fmla="*/ 6653 w 17188"/>
                  <a:gd name="connsiteY269" fmla="*/ 9145 h 21061"/>
                  <a:gd name="connsiteX270" fmla="*/ 6931 w 17188"/>
                  <a:gd name="connsiteY270" fmla="*/ 8868 h 21061"/>
                  <a:gd name="connsiteX271" fmla="*/ 6931 w 17188"/>
                  <a:gd name="connsiteY271" fmla="*/ 9145 h 21061"/>
                  <a:gd name="connsiteX272" fmla="*/ 7485 w 17188"/>
                  <a:gd name="connsiteY272" fmla="*/ 9145 h 21061"/>
                  <a:gd name="connsiteX273" fmla="*/ 8040 w 17188"/>
                  <a:gd name="connsiteY273" fmla="*/ 8591 h 21061"/>
                  <a:gd name="connsiteX274" fmla="*/ 8040 w 17188"/>
                  <a:gd name="connsiteY274" fmla="*/ 8314 h 21061"/>
                  <a:gd name="connsiteX275" fmla="*/ 7763 w 17188"/>
                  <a:gd name="connsiteY275" fmla="*/ 8314 h 21061"/>
                  <a:gd name="connsiteX276" fmla="*/ 7763 w 17188"/>
                  <a:gd name="connsiteY276" fmla="*/ 8314 h 21061"/>
                  <a:gd name="connsiteX277" fmla="*/ 7763 w 17188"/>
                  <a:gd name="connsiteY277" fmla="*/ 8314 h 21061"/>
                  <a:gd name="connsiteX278" fmla="*/ 7485 w 17188"/>
                  <a:gd name="connsiteY278" fmla="*/ 8037 h 21061"/>
                  <a:gd name="connsiteX279" fmla="*/ 7763 w 17188"/>
                  <a:gd name="connsiteY279" fmla="*/ 7760 h 21061"/>
                  <a:gd name="connsiteX280" fmla="*/ 7763 w 17188"/>
                  <a:gd name="connsiteY280" fmla="*/ 7760 h 21061"/>
                  <a:gd name="connsiteX281" fmla="*/ 8317 w 17188"/>
                  <a:gd name="connsiteY281" fmla="*/ 7482 h 21061"/>
                  <a:gd name="connsiteX282" fmla="*/ 8594 w 17188"/>
                  <a:gd name="connsiteY282" fmla="*/ 7760 h 21061"/>
                  <a:gd name="connsiteX283" fmla="*/ 8594 w 17188"/>
                  <a:gd name="connsiteY283" fmla="*/ 7760 h 21061"/>
                  <a:gd name="connsiteX284" fmla="*/ 8594 w 17188"/>
                  <a:gd name="connsiteY284" fmla="*/ 7760 h 21061"/>
                  <a:gd name="connsiteX285" fmla="*/ 8594 w 17188"/>
                  <a:gd name="connsiteY285" fmla="*/ 7760 h 21061"/>
                  <a:gd name="connsiteX286" fmla="*/ 8871 w 17188"/>
                  <a:gd name="connsiteY286" fmla="*/ 7760 h 21061"/>
                  <a:gd name="connsiteX287" fmla="*/ 8871 w 17188"/>
                  <a:gd name="connsiteY287" fmla="*/ 7760 h 21061"/>
                  <a:gd name="connsiteX288" fmla="*/ 8871 w 17188"/>
                  <a:gd name="connsiteY288" fmla="*/ 7760 h 21061"/>
                  <a:gd name="connsiteX289" fmla="*/ 8871 w 17188"/>
                  <a:gd name="connsiteY289" fmla="*/ 7760 h 21061"/>
                  <a:gd name="connsiteX290" fmla="*/ 8871 w 17188"/>
                  <a:gd name="connsiteY290" fmla="*/ 7760 h 21061"/>
                  <a:gd name="connsiteX291" fmla="*/ 9149 w 17188"/>
                  <a:gd name="connsiteY291" fmla="*/ 7760 h 21061"/>
                  <a:gd name="connsiteX292" fmla="*/ 9149 w 17188"/>
                  <a:gd name="connsiteY292" fmla="*/ 7482 h 21061"/>
                  <a:gd name="connsiteX293" fmla="*/ 9426 w 17188"/>
                  <a:gd name="connsiteY293" fmla="*/ 7482 h 21061"/>
                  <a:gd name="connsiteX294" fmla="*/ 9426 w 17188"/>
                  <a:gd name="connsiteY294" fmla="*/ 7205 h 21061"/>
                  <a:gd name="connsiteX295" fmla="*/ 9426 w 17188"/>
                  <a:gd name="connsiteY295" fmla="*/ 7205 h 21061"/>
                  <a:gd name="connsiteX296" fmla="*/ 9426 w 17188"/>
                  <a:gd name="connsiteY296" fmla="*/ 7205 h 21061"/>
                  <a:gd name="connsiteX297" fmla="*/ 9426 w 17188"/>
                  <a:gd name="connsiteY297" fmla="*/ 6928 h 21061"/>
                  <a:gd name="connsiteX298" fmla="*/ 9426 w 17188"/>
                  <a:gd name="connsiteY298" fmla="*/ 6928 h 21061"/>
                  <a:gd name="connsiteX299" fmla="*/ 9426 w 17188"/>
                  <a:gd name="connsiteY299" fmla="*/ 6651 h 21061"/>
                  <a:gd name="connsiteX300" fmla="*/ 9426 w 17188"/>
                  <a:gd name="connsiteY300" fmla="*/ 6651 h 21061"/>
                  <a:gd name="connsiteX301" fmla="*/ 9426 w 17188"/>
                  <a:gd name="connsiteY301" fmla="*/ 6097 h 21061"/>
                  <a:gd name="connsiteX302" fmla="*/ 9426 w 17188"/>
                  <a:gd name="connsiteY302" fmla="*/ 6097 h 21061"/>
                  <a:gd name="connsiteX303" fmla="*/ 9426 w 17188"/>
                  <a:gd name="connsiteY303" fmla="*/ 6097 h 21061"/>
                  <a:gd name="connsiteX304" fmla="*/ 9426 w 17188"/>
                  <a:gd name="connsiteY304" fmla="*/ 6097 h 21061"/>
                  <a:gd name="connsiteX305" fmla="*/ 9426 w 17188"/>
                  <a:gd name="connsiteY305" fmla="*/ 5819 h 21061"/>
                  <a:gd name="connsiteX306" fmla="*/ 9426 w 17188"/>
                  <a:gd name="connsiteY306" fmla="*/ 5819 h 21061"/>
                  <a:gd name="connsiteX307" fmla="*/ 9703 w 17188"/>
                  <a:gd name="connsiteY307" fmla="*/ 5542 h 21061"/>
                  <a:gd name="connsiteX308" fmla="*/ 9703 w 17188"/>
                  <a:gd name="connsiteY308" fmla="*/ 5542 h 21061"/>
                  <a:gd name="connsiteX309" fmla="*/ 9703 w 17188"/>
                  <a:gd name="connsiteY309" fmla="*/ 5542 h 21061"/>
                  <a:gd name="connsiteX310" fmla="*/ 9703 w 17188"/>
                  <a:gd name="connsiteY310" fmla="*/ 5542 h 21061"/>
                  <a:gd name="connsiteX311" fmla="*/ 9703 w 17188"/>
                  <a:gd name="connsiteY311" fmla="*/ 5265 h 21061"/>
                  <a:gd name="connsiteX312" fmla="*/ 9703 w 17188"/>
                  <a:gd name="connsiteY312" fmla="*/ 5265 h 21061"/>
                  <a:gd name="connsiteX313" fmla="*/ 9703 w 17188"/>
                  <a:gd name="connsiteY313" fmla="*/ 5265 h 21061"/>
                  <a:gd name="connsiteX314" fmla="*/ 9980 w 17188"/>
                  <a:gd name="connsiteY314" fmla="*/ 5265 h 21061"/>
                  <a:gd name="connsiteX315" fmla="*/ 9980 w 17188"/>
                  <a:gd name="connsiteY315" fmla="*/ 4988 h 21061"/>
                  <a:gd name="connsiteX316" fmla="*/ 9980 w 17188"/>
                  <a:gd name="connsiteY316" fmla="*/ 4988 h 21061"/>
                  <a:gd name="connsiteX317" fmla="*/ 9980 w 17188"/>
                  <a:gd name="connsiteY317" fmla="*/ 4711 h 21061"/>
                  <a:gd name="connsiteX318" fmla="*/ 10258 w 17188"/>
                  <a:gd name="connsiteY318" fmla="*/ 4711 h 21061"/>
                  <a:gd name="connsiteX319" fmla="*/ 10258 w 17188"/>
                  <a:gd name="connsiteY319" fmla="*/ 4434 h 21061"/>
                  <a:gd name="connsiteX320" fmla="*/ 10812 w 17188"/>
                  <a:gd name="connsiteY320" fmla="*/ 3880 h 21061"/>
                  <a:gd name="connsiteX321" fmla="*/ 11089 w 17188"/>
                  <a:gd name="connsiteY321" fmla="*/ 3048 h 21061"/>
                  <a:gd name="connsiteX322" fmla="*/ 11089 w 17188"/>
                  <a:gd name="connsiteY322" fmla="*/ 2771 h 21061"/>
                  <a:gd name="connsiteX323" fmla="*/ 11089 w 17188"/>
                  <a:gd name="connsiteY323" fmla="*/ 2494 h 21061"/>
                  <a:gd name="connsiteX324" fmla="*/ 11089 w 17188"/>
                  <a:gd name="connsiteY324" fmla="*/ 2494 h 21061"/>
                  <a:gd name="connsiteX325" fmla="*/ 11089 w 17188"/>
                  <a:gd name="connsiteY325" fmla="*/ 1663 h 21061"/>
                  <a:gd name="connsiteX326" fmla="*/ 11089 w 17188"/>
                  <a:gd name="connsiteY326" fmla="*/ 1663 h 21061"/>
                  <a:gd name="connsiteX327" fmla="*/ 11089 w 17188"/>
                  <a:gd name="connsiteY327" fmla="*/ 1663 h 21061"/>
                  <a:gd name="connsiteX328" fmla="*/ 11921 w 17188"/>
                  <a:gd name="connsiteY328" fmla="*/ 277 h 21061"/>
                  <a:gd name="connsiteX329" fmla="*/ 12198 w 17188"/>
                  <a:gd name="connsiteY329" fmla="*/ 0 h 21061"/>
                  <a:gd name="connsiteX330" fmla="*/ 12752 w 17188"/>
                  <a:gd name="connsiteY330" fmla="*/ 277 h 21061"/>
                  <a:gd name="connsiteX331" fmla="*/ 14694 w 17188"/>
                  <a:gd name="connsiteY331" fmla="*/ 2494 h 21061"/>
                  <a:gd name="connsiteX332" fmla="*/ 15525 w 17188"/>
                  <a:gd name="connsiteY332" fmla="*/ 2771 h 21061"/>
                  <a:gd name="connsiteX333" fmla="*/ 15802 w 17188"/>
                  <a:gd name="connsiteY333" fmla="*/ 2771 h 21061"/>
                  <a:gd name="connsiteX334" fmla="*/ 17188 w 17188"/>
                  <a:gd name="connsiteY334" fmla="*/ 3048 h 21061"/>
                  <a:gd name="connsiteX335" fmla="*/ 17188 w 17188"/>
                  <a:gd name="connsiteY335" fmla="*/ 3048 h 21061"/>
                  <a:gd name="connsiteX336" fmla="*/ 17188 w 17188"/>
                  <a:gd name="connsiteY336" fmla="*/ 3048 h 21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</a:cxnLst>
                <a:rect l="l" t="t" r="r" b="b"/>
                <a:pathLst>
                  <a:path w="17188" h="21061">
                    <a:moveTo>
                      <a:pt x="17188" y="3048"/>
                    </a:moveTo>
                    <a:lnTo>
                      <a:pt x="16634" y="4157"/>
                    </a:lnTo>
                    <a:lnTo>
                      <a:pt x="16357" y="4434"/>
                    </a:lnTo>
                    <a:lnTo>
                      <a:pt x="16357" y="4988"/>
                    </a:lnTo>
                    <a:lnTo>
                      <a:pt x="16357" y="4988"/>
                    </a:lnTo>
                    <a:lnTo>
                      <a:pt x="15525" y="6928"/>
                    </a:lnTo>
                    <a:lnTo>
                      <a:pt x="13862" y="7760"/>
                    </a:lnTo>
                    <a:lnTo>
                      <a:pt x="13862" y="8037"/>
                    </a:lnTo>
                    <a:lnTo>
                      <a:pt x="13307" y="8591"/>
                    </a:lnTo>
                    <a:lnTo>
                      <a:pt x="12752" y="8868"/>
                    </a:lnTo>
                    <a:lnTo>
                      <a:pt x="12198" y="9422"/>
                    </a:lnTo>
                    <a:lnTo>
                      <a:pt x="11921" y="9699"/>
                    </a:lnTo>
                    <a:lnTo>
                      <a:pt x="11921" y="9976"/>
                    </a:lnTo>
                    <a:lnTo>
                      <a:pt x="11089" y="10253"/>
                    </a:lnTo>
                    <a:lnTo>
                      <a:pt x="10812" y="10531"/>
                    </a:lnTo>
                    <a:lnTo>
                      <a:pt x="10812" y="10808"/>
                    </a:lnTo>
                    <a:lnTo>
                      <a:pt x="10535" y="11085"/>
                    </a:lnTo>
                    <a:lnTo>
                      <a:pt x="10535" y="11085"/>
                    </a:lnTo>
                    <a:lnTo>
                      <a:pt x="10535" y="11085"/>
                    </a:lnTo>
                    <a:lnTo>
                      <a:pt x="10258" y="11085"/>
                    </a:lnTo>
                    <a:lnTo>
                      <a:pt x="9703" y="11362"/>
                    </a:lnTo>
                    <a:lnTo>
                      <a:pt x="9703" y="11639"/>
                    </a:lnTo>
                    <a:lnTo>
                      <a:pt x="9703" y="11639"/>
                    </a:lnTo>
                    <a:lnTo>
                      <a:pt x="9149" y="11916"/>
                    </a:lnTo>
                    <a:lnTo>
                      <a:pt x="9149" y="11639"/>
                    </a:lnTo>
                    <a:lnTo>
                      <a:pt x="8871" y="11916"/>
                    </a:lnTo>
                    <a:lnTo>
                      <a:pt x="8594" y="11916"/>
                    </a:lnTo>
                    <a:lnTo>
                      <a:pt x="8317" y="12193"/>
                    </a:lnTo>
                    <a:lnTo>
                      <a:pt x="8317" y="12193"/>
                    </a:lnTo>
                    <a:lnTo>
                      <a:pt x="8317" y="12193"/>
                    </a:lnTo>
                    <a:lnTo>
                      <a:pt x="8594" y="12470"/>
                    </a:lnTo>
                    <a:lnTo>
                      <a:pt x="8594" y="12470"/>
                    </a:lnTo>
                    <a:lnTo>
                      <a:pt x="8594" y="12470"/>
                    </a:lnTo>
                    <a:lnTo>
                      <a:pt x="8594" y="12470"/>
                    </a:lnTo>
                    <a:lnTo>
                      <a:pt x="8317" y="12748"/>
                    </a:lnTo>
                    <a:lnTo>
                      <a:pt x="8317" y="12748"/>
                    </a:lnTo>
                    <a:lnTo>
                      <a:pt x="8317" y="13025"/>
                    </a:lnTo>
                    <a:lnTo>
                      <a:pt x="8317" y="13302"/>
                    </a:lnTo>
                    <a:lnTo>
                      <a:pt x="8040" y="13302"/>
                    </a:lnTo>
                    <a:lnTo>
                      <a:pt x="8040" y="13579"/>
                    </a:lnTo>
                    <a:lnTo>
                      <a:pt x="8040" y="13302"/>
                    </a:lnTo>
                    <a:lnTo>
                      <a:pt x="7763" y="13579"/>
                    </a:lnTo>
                    <a:lnTo>
                      <a:pt x="7763" y="13579"/>
                    </a:lnTo>
                    <a:lnTo>
                      <a:pt x="7763" y="13579"/>
                    </a:lnTo>
                    <a:lnTo>
                      <a:pt x="7763" y="13579"/>
                    </a:lnTo>
                    <a:lnTo>
                      <a:pt x="8040" y="13856"/>
                    </a:lnTo>
                    <a:lnTo>
                      <a:pt x="8040" y="13856"/>
                    </a:lnTo>
                    <a:lnTo>
                      <a:pt x="8040" y="13856"/>
                    </a:lnTo>
                    <a:lnTo>
                      <a:pt x="8040" y="13856"/>
                    </a:lnTo>
                    <a:lnTo>
                      <a:pt x="8040" y="13856"/>
                    </a:lnTo>
                    <a:lnTo>
                      <a:pt x="7763" y="14688"/>
                    </a:lnTo>
                    <a:lnTo>
                      <a:pt x="7763" y="14688"/>
                    </a:lnTo>
                    <a:lnTo>
                      <a:pt x="7763" y="14688"/>
                    </a:lnTo>
                    <a:lnTo>
                      <a:pt x="7763" y="14688"/>
                    </a:lnTo>
                    <a:lnTo>
                      <a:pt x="7763" y="14965"/>
                    </a:lnTo>
                    <a:lnTo>
                      <a:pt x="7763" y="15242"/>
                    </a:lnTo>
                    <a:lnTo>
                      <a:pt x="7763" y="15242"/>
                    </a:lnTo>
                    <a:lnTo>
                      <a:pt x="7763" y="15519"/>
                    </a:lnTo>
                    <a:lnTo>
                      <a:pt x="7763" y="15519"/>
                    </a:lnTo>
                    <a:lnTo>
                      <a:pt x="7763" y="15519"/>
                    </a:lnTo>
                    <a:lnTo>
                      <a:pt x="7763" y="15796"/>
                    </a:lnTo>
                    <a:lnTo>
                      <a:pt x="7763" y="15796"/>
                    </a:lnTo>
                    <a:lnTo>
                      <a:pt x="7763" y="16073"/>
                    </a:lnTo>
                    <a:lnTo>
                      <a:pt x="7763" y="16073"/>
                    </a:lnTo>
                    <a:lnTo>
                      <a:pt x="7763" y="16350"/>
                    </a:lnTo>
                    <a:lnTo>
                      <a:pt x="7763" y="16350"/>
                    </a:lnTo>
                    <a:lnTo>
                      <a:pt x="7208" y="16350"/>
                    </a:lnTo>
                    <a:lnTo>
                      <a:pt x="7208" y="16350"/>
                    </a:lnTo>
                    <a:lnTo>
                      <a:pt x="7485" y="16627"/>
                    </a:lnTo>
                    <a:lnTo>
                      <a:pt x="7485" y="16350"/>
                    </a:lnTo>
                    <a:lnTo>
                      <a:pt x="7485" y="16627"/>
                    </a:lnTo>
                    <a:lnTo>
                      <a:pt x="7485" y="16627"/>
                    </a:lnTo>
                    <a:lnTo>
                      <a:pt x="7763" y="16627"/>
                    </a:lnTo>
                    <a:lnTo>
                      <a:pt x="7763" y="16627"/>
                    </a:lnTo>
                    <a:lnTo>
                      <a:pt x="7763" y="18290"/>
                    </a:lnTo>
                    <a:lnTo>
                      <a:pt x="7763" y="18567"/>
                    </a:lnTo>
                    <a:lnTo>
                      <a:pt x="7763" y="18567"/>
                    </a:lnTo>
                    <a:lnTo>
                      <a:pt x="7763" y="18567"/>
                    </a:lnTo>
                    <a:lnTo>
                      <a:pt x="7208" y="18844"/>
                    </a:lnTo>
                    <a:lnTo>
                      <a:pt x="7208" y="18844"/>
                    </a:lnTo>
                    <a:lnTo>
                      <a:pt x="7485" y="18844"/>
                    </a:lnTo>
                    <a:lnTo>
                      <a:pt x="7485" y="18844"/>
                    </a:lnTo>
                    <a:lnTo>
                      <a:pt x="7208" y="18844"/>
                    </a:lnTo>
                    <a:lnTo>
                      <a:pt x="7485" y="19121"/>
                    </a:lnTo>
                    <a:lnTo>
                      <a:pt x="7208" y="19399"/>
                    </a:lnTo>
                    <a:lnTo>
                      <a:pt x="7208" y="19399"/>
                    </a:lnTo>
                    <a:lnTo>
                      <a:pt x="7208" y="19399"/>
                    </a:lnTo>
                    <a:lnTo>
                      <a:pt x="7208" y="19399"/>
                    </a:lnTo>
                    <a:lnTo>
                      <a:pt x="7208" y="19399"/>
                    </a:lnTo>
                    <a:lnTo>
                      <a:pt x="6931" y="19676"/>
                    </a:lnTo>
                    <a:lnTo>
                      <a:pt x="6653" y="19399"/>
                    </a:lnTo>
                    <a:lnTo>
                      <a:pt x="6653" y="19399"/>
                    </a:lnTo>
                    <a:lnTo>
                      <a:pt x="6653" y="19399"/>
                    </a:lnTo>
                    <a:lnTo>
                      <a:pt x="6653" y="19676"/>
                    </a:lnTo>
                    <a:lnTo>
                      <a:pt x="6653" y="19676"/>
                    </a:lnTo>
                    <a:lnTo>
                      <a:pt x="6653" y="19676"/>
                    </a:lnTo>
                    <a:lnTo>
                      <a:pt x="6653" y="19676"/>
                    </a:lnTo>
                    <a:lnTo>
                      <a:pt x="6099" y="19953"/>
                    </a:lnTo>
                    <a:lnTo>
                      <a:pt x="6099" y="20230"/>
                    </a:lnTo>
                    <a:lnTo>
                      <a:pt x="6377" y="19953"/>
                    </a:lnTo>
                    <a:lnTo>
                      <a:pt x="6377" y="19953"/>
                    </a:lnTo>
                    <a:lnTo>
                      <a:pt x="6377" y="20230"/>
                    </a:lnTo>
                    <a:lnTo>
                      <a:pt x="6099" y="20230"/>
                    </a:lnTo>
                    <a:lnTo>
                      <a:pt x="6099" y="20230"/>
                    </a:lnTo>
                    <a:lnTo>
                      <a:pt x="6099" y="20230"/>
                    </a:lnTo>
                    <a:lnTo>
                      <a:pt x="6099" y="20507"/>
                    </a:lnTo>
                    <a:lnTo>
                      <a:pt x="6099" y="20507"/>
                    </a:lnTo>
                    <a:lnTo>
                      <a:pt x="5822" y="20784"/>
                    </a:lnTo>
                    <a:lnTo>
                      <a:pt x="5545" y="21061"/>
                    </a:lnTo>
                    <a:lnTo>
                      <a:pt x="5545" y="21061"/>
                    </a:lnTo>
                    <a:lnTo>
                      <a:pt x="5545" y="21061"/>
                    </a:lnTo>
                    <a:lnTo>
                      <a:pt x="5545" y="21061"/>
                    </a:lnTo>
                    <a:lnTo>
                      <a:pt x="5267" y="21061"/>
                    </a:lnTo>
                    <a:lnTo>
                      <a:pt x="5267" y="21061"/>
                    </a:lnTo>
                    <a:lnTo>
                      <a:pt x="5267" y="21061"/>
                    </a:lnTo>
                    <a:lnTo>
                      <a:pt x="5267" y="21061"/>
                    </a:lnTo>
                    <a:lnTo>
                      <a:pt x="5267" y="21061"/>
                    </a:lnTo>
                    <a:lnTo>
                      <a:pt x="5267" y="21061"/>
                    </a:lnTo>
                    <a:lnTo>
                      <a:pt x="4990" y="21061"/>
                    </a:lnTo>
                    <a:lnTo>
                      <a:pt x="4435" y="21061"/>
                    </a:lnTo>
                    <a:lnTo>
                      <a:pt x="3881" y="20784"/>
                    </a:lnTo>
                    <a:lnTo>
                      <a:pt x="3604" y="20784"/>
                    </a:lnTo>
                    <a:lnTo>
                      <a:pt x="3604" y="20784"/>
                    </a:lnTo>
                    <a:lnTo>
                      <a:pt x="3604" y="20784"/>
                    </a:lnTo>
                    <a:lnTo>
                      <a:pt x="3327" y="20784"/>
                    </a:lnTo>
                    <a:lnTo>
                      <a:pt x="3327" y="20784"/>
                    </a:lnTo>
                    <a:lnTo>
                      <a:pt x="3049" y="20784"/>
                    </a:lnTo>
                    <a:lnTo>
                      <a:pt x="3049" y="20784"/>
                    </a:lnTo>
                    <a:lnTo>
                      <a:pt x="2495" y="20230"/>
                    </a:lnTo>
                    <a:lnTo>
                      <a:pt x="2495" y="19953"/>
                    </a:lnTo>
                    <a:lnTo>
                      <a:pt x="2218" y="19953"/>
                    </a:lnTo>
                    <a:lnTo>
                      <a:pt x="2218" y="19121"/>
                    </a:lnTo>
                    <a:lnTo>
                      <a:pt x="2218" y="19121"/>
                    </a:lnTo>
                    <a:lnTo>
                      <a:pt x="1941" y="19121"/>
                    </a:lnTo>
                    <a:lnTo>
                      <a:pt x="1941" y="18844"/>
                    </a:lnTo>
                    <a:lnTo>
                      <a:pt x="1941" y="18567"/>
                    </a:lnTo>
                    <a:lnTo>
                      <a:pt x="2218" y="18567"/>
                    </a:lnTo>
                    <a:lnTo>
                      <a:pt x="2218" y="18290"/>
                    </a:lnTo>
                    <a:lnTo>
                      <a:pt x="1941" y="18567"/>
                    </a:lnTo>
                    <a:lnTo>
                      <a:pt x="1941" y="18290"/>
                    </a:lnTo>
                    <a:lnTo>
                      <a:pt x="1941" y="18013"/>
                    </a:lnTo>
                    <a:lnTo>
                      <a:pt x="1941" y="18013"/>
                    </a:lnTo>
                    <a:lnTo>
                      <a:pt x="1663" y="18013"/>
                    </a:lnTo>
                    <a:lnTo>
                      <a:pt x="1663" y="17736"/>
                    </a:lnTo>
                    <a:lnTo>
                      <a:pt x="1941" y="17736"/>
                    </a:lnTo>
                    <a:lnTo>
                      <a:pt x="1941" y="17736"/>
                    </a:lnTo>
                    <a:lnTo>
                      <a:pt x="1941" y="17459"/>
                    </a:lnTo>
                    <a:lnTo>
                      <a:pt x="1663" y="17181"/>
                    </a:lnTo>
                    <a:lnTo>
                      <a:pt x="1663" y="17181"/>
                    </a:lnTo>
                    <a:lnTo>
                      <a:pt x="1386" y="16627"/>
                    </a:lnTo>
                    <a:lnTo>
                      <a:pt x="1386" y="16627"/>
                    </a:lnTo>
                    <a:lnTo>
                      <a:pt x="1386" y="16350"/>
                    </a:lnTo>
                    <a:lnTo>
                      <a:pt x="832" y="16350"/>
                    </a:lnTo>
                    <a:lnTo>
                      <a:pt x="832" y="16350"/>
                    </a:lnTo>
                    <a:lnTo>
                      <a:pt x="832" y="16073"/>
                    </a:lnTo>
                    <a:lnTo>
                      <a:pt x="1109" y="16073"/>
                    </a:lnTo>
                    <a:lnTo>
                      <a:pt x="1663" y="14410"/>
                    </a:lnTo>
                    <a:lnTo>
                      <a:pt x="1663" y="14410"/>
                    </a:lnTo>
                    <a:lnTo>
                      <a:pt x="1941" y="13856"/>
                    </a:lnTo>
                    <a:lnTo>
                      <a:pt x="1941" y="13856"/>
                    </a:lnTo>
                    <a:lnTo>
                      <a:pt x="1941" y="13856"/>
                    </a:lnTo>
                    <a:lnTo>
                      <a:pt x="1941" y="13856"/>
                    </a:lnTo>
                    <a:lnTo>
                      <a:pt x="2218" y="13302"/>
                    </a:lnTo>
                    <a:lnTo>
                      <a:pt x="1941" y="12748"/>
                    </a:lnTo>
                    <a:lnTo>
                      <a:pt x="1941" y="12470"/>
                    </a:lnTo>
                    <a:lnTo>
                      <a:pt x="1663" y="12470"/>
                    </a:lnTo>
                    <a:lnTo>
                      <a:pt x="1386" y="12470"/>
                    </a:lnTo>
                    <a:lnTo>
                      <a:pt x="1386" y="12470"/>
                    </a:lnTo>
                    <a:lnTo>
                      <a:pt x="1386" y="12470"/>
                    </a:lnTo>
                    <a:lnTo>
                      <a:pt x="1386" y="12193"/>
                    </a:lnTo>
                    <a:lnTo>
                      <a:pt x="1386" y="12193"/>
                    </a:lnTo>
                    <a:lnTo>
                      <a:pt x="1109" y="12193"/>
                    </a:lnTo>
                    <a:lnTo>
                      <a:pt x="1109" y="11639"/>
                    </a:lnTo>
                    <a:lnTo>
                      <a:pt x="554" y="11362"/>
                    </a:lnTo>
                    <a:lnTo>
                      <a:pt x="277" y="11362"/>
                    </a:lnTo>
                    <a:lnTo>
                      <a:pt x="0" y="11085"/>
                    </a:lnTo>
                    <a:lnTo>
                      <a:pt x="0" y="10808"/>
                    </a:lnTo>
                    <a:lnTo>
                      <a:pt x="0" y="10808"/>
                    </a:lnTo>
                    <a:lnTo>
                      <a:pt x="0" y="10808"/>
                    </a:lnTo>
                    <a:lnTo>
                      <a:pt x="832" y="10808"/>
                    </a:lnTo>
                    <a:lnTo>
                      <a:pt x="1386" y="10808"/>
                    </a:lnTo>
                    <a:lnTo>
                      <a:pt x="1386" y="11085"/>
                    </a:lnTo>
                    <a:lnTo>
                      <a:pt x="2218" y="11085"/>
                    </a:lnTo>
                    <a:lnTo>
                      <a:pt x="2218" y="11085"/>
                    </a:lnTo>
                    <a:lnTo>
                      <a:pt x="2495" y="11085"/>
                    </a:lnTo>
                    <a:lnTo>
                      <a:pt x="2218" y="11362"/>
                    </a:lnTo>
                    <a:lnTo>
                      <a:pt x="2218" y="11362"/>
                    </a:lnTo>
                    <a:lnTo>
                      <a:pt x="2218" y="11916"/>
                    </a:lnTo>
                    <a:lnTo>
                      <a:pt x="2495" y="12193"/>
                    </a:lnTo>
                    <a:lnTo>
                      <a:pt x="2495" y="12193"/>
                    </a:lnTo>
                    <a:lnTo>
                      <a:pt x="2495" y="12193"/>
                    </a:lnTo>
                    <a:lnTo>
                      <a:pt x="2772" y="11916"/>
                    </a:lnTo>
                    <a:lnTo>
                      <a:pt x="2772" y="11639"/>
                    </a:lnTo>
                    <a:lnTo>
                      <a:pt x="2772" y="11639"/>
                    </a:lnTo>
                    <a:lnTo>
                      <a:pt x="2772" y="11362"/>
                    </a:lnTo>
                    <a:lnTo>
                      <a:pt x="2495" y="11362"/>
                    </a:lnTo>
                    <a:lnTo>
                      <a:pt x="2495" y="11362"/>
                    </a:lnTo>
                    <a:lnTo>
                      <a:pt x="2495" y="11362"/>
                    </a:lnTo>
                    <a:lnTo>
                      <a:pt x="2495" y="11362"/>
                    </a:lnTo>
                    <a:lnTo>
                      <a:pt x="2495" y="11362"/>
                    </a:lnTo>
                    <a:lnTo>
                      <a:pt x="2495" y="11085"/>
                    </a:lnTo>
                    <a:lnTo>
                      <a:pt x="2495" y="10808"/>
                    </a:lnTo>
                    <a:lnTo>
                      <a:pt x="2495" y="10808"/>
                    </a:lnTo>
                    <a:lnTo>
                      <a:pt x="2495" y="10808"/>
                    </a:lnTo>
                    <a:lnTo>
                      <a:pt x="2772" y="10808"/>
                    </a:lnTo>
                    <a:lnTo>
                      <a:pt x="3049" y="10808"/>
                    </a:lnTo>
                    <a:lnTo>
                      <a:pt x="3049" y="10808"/>
                    </a:lnTo>
                    <a:lnTo>
                      <a:pt x="3049" y="10808"/>
                    </a:lnTo>
                    <a:lnTo>
                      <a:pt x="3049" y="10253"/>
                    </a:lnTo>
                    <a:lnTo>
                      <a:pt x="3049" y="10253"/>
                    </a:lnTo>
                    <a:lnTo>
                      <a:pt x="2772" y="10253"/>
                    </a:lnTo>
                    <a:lnTo>
                      <a:pt x="2772" y="10531"/>
                    </a:lnTo>
                    <a:lnTo>
                      <a:pt x="2772" y="10531"/>
                    </a:lnTo>
                    <a:lnTo>
                      <a:pt x="2495" y="10253"/>
                    </a:lnTo>
                    <a:lnTo>
                      <a:pt x="2495" y="10253"/>
                    </a:lnTo>
                    <a:lnTo>
                      <a:pt x="2495" y="10253"/>
                    </a:lnTo>
                    <a:lnTo>
                      <a:pt x="2495" y="10531"/>
                    </a:lnTo>
                    <a:lnTo>
                      <a:pt x="2495" y="10531"/>
                    </a:lnTo>
                    <a:lnTo>
                      <a:pt x="2495" y="10253"/>
                    </a:lnTo>
                    <a:lnTo>
                      <a:pt x="2495" y="10253"/>
                    </a:lnTo>
                    <a:lnTo>
                      <a:pt x="3049" y="10253"/>
                    </a:lnTo>
                    <a:lnTo>
                      <a:pt x="3327" y="10253"/>
                    </a:lnTo>
                    <a:lnTo>
                      <a:pt x="3049" y="10253"/>
                    </a:lnTo>
                    <a:lnTo>
                      <a:pt x="3327" y="9976"/>
                    </a:lnTo>
                    <a:lnTo>
                      <a:pt x="3327" y="9976"/>
                    </a:lnTo>
                    <a:lnTo>
                      <a:pt x="3327" y="9976"/>
                    </a:lnTo>
                    <a:lnTo>
                      <a:pt x="3327" y="9976"/>
                    </a:lnTo>
                    <a:lnTo>
                      <a:pt x="3049" y="9976"/>
                    </a:lnTo>
                    <a:lnTo>
                      <a:pt x="3049" y="9976"/>
                    </a:lnTo>
                    <a:lnTo>
                      <a:pt x="2495" y="9976"/>
                    </a:lnTo>
                    <a:lnTo>
                      <a:pt x="2495" y="9976"/>
                    </a:lnTo>
                    <a:lnTo>
                      <a:pt x="2495" y="9976"/>
                    </a:lnTo>
                    <a:lnTo>
                      <a:pt x="2218" y="9976"/>
                    </a:lnTo>
                    <a:lnTo>
                      <a:pt x="2218" y="10253"/>
                    </a:lnTo>
                    <a:lnTo>
                      <a:pt x="2218" y="10253"/>
                    </a:lnTo>
                    <a:lnTo>
                      <a:pt x="2218" y="9976"/>
                    </a:lnTo>
                    <a:lnTo>
                      <a:pt x="2218" y="9976"/>
                    </a:lnTo>
                    <a:lnTo>
                      <a:pt x="2218" y="9976"/>
                    </a:lnTo>
                    <a:lnTo>
                      <a:pt x="1941" y="9976"/>
                    </a:lnTo>
                    <a:lnTo>
                      <a:pt x="1941" y="9976"/>
                    </a:lnTo>
                    <a:lnTo>
                      <a:pt x="1941" y="9976"/>
                    </a:lnTo>
                    <a:lnTo>
                      <a:pt x="1663" y="9976"/>
                    </a:lnTo>
                    <a:lnTo>
                      <a:pt x="1663" y="9976"/>
                    </a:lnTo>
                    <a:lnTo>
                      <a:pt x="1386" y="9976"/>
                    </a:lnTo>
                    <a:lnTo>
                      <a:pt x="1386" y="9976"/>
                    </a:lnTo>
                    <a:lnTo>
                      <a:pt x="277" y="10531"/>
                    </a:lnTo>
                    <a:lnTo>
                      <a:pt x="277" y="10253"/>
                    </a:lnTo>
                    <a:lnTo>
                      <a:pt x="1109" y="9699"/>
                    </a:lnTo>
                    <a:lnTo>
                      <a:pt x="2772" y="9976"/>
                    </a:lnTo>
                    <a:lnTo>
                      <a:pt x="3049" y="9976"/>
                    </a:lnTo>
                    <a:lnTo>
                      <a:pt x="3049" y="9699"/>
                    </a:lnTo>
                    <a:lnTo>
                      <a:pt x="3327" y="9699"/>
                    </a:lnTo>
                    <a:lnTo>
                      <a:pt x="3327" y="9699"/>
                    </a:lnTo>
                    <a:lnTo>
                      <a:pt x="3604" y="9699"/>
                    </a:lnTo>
                    <a:lnTo>
                      <a:pt x="3604" y="9699"/>
                    </a:lnTo>
                    <a:lnTo>
                      <a:pt x="3327" y="9699"/>
                    </a:lnTo>
                    <a:lnTo>
                      <a:pt x="3327" y="9699"/>
                    </a:lnTo>
                    <a:lnTo>
                      <a:pt x="3881" y="9699"/>
                    </a:lnTo>
                    <a:lnTo>
                      <a:pt x="4159" y="9699"/>
                    </a:lnTo>
                    <a:lnTo>
                      <a:pt x="4159" y="9699"/>
                    </a:lnTo>
                    <a:lnTo>
                      <a:pt x="4435" y="9422"/>
                    </a:lnTo>
                    <a:lnTo>
                      <a:pt x="4435" y="9145"/>
                    </a:lnTo>
                    <a:lnTo>
                      <a:pt x="4435" y="9145"/>
                    </a:lnTo>
                    <a:lnTo>
                      <a:pt x="4713" y="9422"/>
                    </a:lnTo>
                    <a:lnTo>
                      <a:pt x="4713" y="9422"/>
                    </a:lnTo>
                    <a:lnTo>
                      <a:pt x="4990" y="9422"/>
                    </a:lnTo>
                    <a:lnTo>
                      <a:pt x="5545" y="9145"/>
                    </a:lnTo>
                    <a:lnTo>
                      <a:pt x="5822" y="9145"/>
                    </a:lnTo>
                    <a:lnTo>
                      <a:pt x="5822" y="9145"/>
                    </a:lnTo>
                    <a:lnTo>
                      <a:pt x="6653" y="9145"/>
                    </a:lnTo>
                    <a:lnTo>
                      <a:pt x="6931" y="8868"/>
                    </a:lnTo>
                    <a:lnTo>
                      <a:pt x="6931" y="9145"/>
                    </a:lnTo>
                    <a:lnTo>
                      <a:pt x="7485" y="9145"/>
                    </a:lnTo>
                    <a:lnTo>
                      <a:pt x="8040" y="8591"/>
                    </a:lnTo>
                    <a:lnTo>
                      <a:pt x="8040" y="8314"/>
                    </a:lnTo>
                    <a:lnTo>
                      <a:pt x="7763" y="8314"/>
                    </a:lnTo>
                    <a:lnTo>
                      <a:pt x="7763" y="8314"/>
                    </a:lnTo>
                    <a:lnTo>
                      <a:pt x="7763" y="8314"/>
                    </a:lnTo>
                    <a:lnTo>
                      <a:pt x="7485" y="8037"/>
                    </a:lnTo>
                    <a:lnTo>
                      <a:pt x="7763" y="7760"/>
                    </a:lnTo>
                    <a:lnTo>
                      <a:pt x="7763" y="7760"/>
                    </a:lnTo>
                    <a:lnTo>
                      <a:pt x="8317" y="7482"/>
                    </a:lnTo>
                    <a:lnTo>
                      <a:pt x="8594" y="7760"/>
                    </a:lnTo>
                    <a:lnTo>
                      <a:pt x="8594" y="7760"/>
                    </a:lnTo>
                    <a:lnTo>
                      <a:pt x="8594" y="7760"/>
                    </a:lnTo>
                    <a:lnTo>
                      <a:pt x="8594" y="7760"/>
                    </a:lnTo>
                    <a:lnTo>
                      <a:pt x="8871" y="7760"/>
                    </a:lnTo>
                    <a:lnTo>
                      <a:pt x="8871" y="7760"/>
                    </a:lnTo>
                    <a:lnTo>
                      <a:pt x="8871" y="7760"/>
                    </a:lnTo>
                    <a:lnTo>
                      <a:pt x="8871" y="7760"/>
                    </a:lnTo>
                    <a:lnTo>
                      <a:pt x="8871" y="7760"/>
                    </a:lnTo>
                    <a:lnTo>
                      <a:pt x="9149" y="7760"/>
                    </a:lnTo>
                    <a:lnTo>
                      <a:pt x="9149" y="7482"/>
                    </a:lnTo>
                    <a:lnTo>
                      <a:pt x="9426" y="7482"/>
                    </a:lnTo>
                    <a:lnTo>
                      <a:pt x="9426" y="7205"/>
                    </a:lnTo>
                    <a:lnTo>
                      <a:pt x="9426" y="7205"/>
                    </a:lnTo>
                    <a:lnTo>
                      <a:pt x="9426" y="7205"/>
                    </a:lnTo>
                    <a:lnTo>
                      <a:pt x="9426" y="6928"/>
                    </a:lnTo>
                    <a:lnTo>
                      <a:pt x="9426" y="6928"/>
                    </a:lnTo>
                    <a:lnTo>
                      <a:pt x="9426" y="6651"/>
                    </a:lnTo>
                    <a:lnTo>
                      <a:pt x="9426" y="6651"/>
                    </a:lnTo>
                    <a:lnTo>
                      <a:pt x="9426" y="6097"/>
                    </a:lnTo>
                    <a:lnTo>
                      <a:pt x="9426" y="6097"/>
                    </a:lnTo>
                    <a:lnTo>
                      <a:pt x="9426" y="6097"/>
                    </a:lnTo>
                    <a:lnTo>
                      <a:pt x="9426" y="6097"/>
                    </a:lnTo>
                    <a:lnTo>
                      <a:pt x="9426" y="5819"/>
                    </a:lnTo>
                    <a:lnTo>
                      <a:pt x="9426" y="5819"/>
                    </a:lnTo>
                    <a:lnTo>
                      <a:pt x="9703" y="5542"/>
                    </a:lnTo>
                    <a:lnTo>
                      <a:pt x="9703" y="5542"/>
                    </a:lnTo>
                    <a:lnTo>
                      <a:pt x="9703" y="5542"/>
                    </a:lnTo>
                    <a:lnTo>
                      <a:pt x="9703" y="5542"/>
                    </a:lnTo>
                    <a:lnTo>
                      <a:pt x="9703" y="5265"/>
                    </a:lnTo>
                    <a:lnTo>
                      <a:pt x="9703" y="5265"/>
                    </a:lnTo>
                    <a:lnTo>
                      <a:pt x="9703" y="5265"/>
                    </a:lnTo>
                    <a:lnTo>
                      <a:pt x="9980" y="5265"/>
                    </a:lnTo>
                    <a:lnTo>
                      <a:pt x="9980" y="4988"/>
                    </a:lnTo>
                    <a:lnTo>
                      <a:pt x="9980" y="4988"/>
                    </a:lnTo>
                    <a:lnTo>
                      <a:pt x="9980" y="4711"/>
                    </a:lnTo>
                    <a:lnTo>
                      <a:pt x="10258" y="4711"/>
                    </a:lnTo>
                    <a:lnTo>
                      <a:pt x="10258" y="4434"/>
                    </a:lnTo>
                    <a:lnTo>
                      <a:pt x="10812" y="3880"/>
                    </a:lnTo>
                    <a:lnTo>
                      <a:pt x="11089" y="3048"/>
                    </a:lnTo>
                    <a:lnTo>
                      <a:pt x="11089" y="2771"/>
                    </a:lnTo>
                    <a:lnTo>
                      <a:pt x="11089" y="2494"/>
                    </a:lnTo>
                    <a:lnTo>
                      <a:pt x="11089" y="2494"/>
                    </a:lnTo>
                    <a:lnTo>
                      <a:pt x="11089" y="1663"/>
                    </a:lnTo>
                    <a:lnTo>
                      <a:pt x="11089" y="1663"/>
                    </a:lnTo>
                    <a:lnTo>
                      <a:pt x="11089" y="1663"/>
                    </a:lnTo>
                    <a:lnTo>
                      <a:pt x="11921" y="277"/>
                    </a:lnTo>
                    <a:lnTo>
                      <a:pt x="12198" y="0"/>
                    </a:lnTo>
                    <a:lnTo>
                      <a:pt x="12752" y="277"/>
                    </a:lnTo>
                    <a:lnTo>
                      <a:pt x="14694" y="2494"/>
                    </a:lnTo>
                    <a:lnTo>
                      <a:pt x="15525" y="2771"/>
                    </a:lnTo>
                    <a:lnTo>
                      <a:pt x="15802" y="2771"/>
                    </a:lnTo>
                    <a:lnTo>
                      <a:pt x="17188" y="3048"/>
                    </a:lnTo>
                    <a:lnTo>
                      <a:pt x="17188" y="3048"/>
                    </a:lnTo>
                    <a:lnTo>
                      <a:pt x="17188" y="3048"/>
                    </a:lnTo>
                    <a:close/>
                  </a:path>
                </a:pathLst>
              </a:custGeom>
              <a:grpFill/>
              <a:ln w="63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grpSp>
            <p:nvGrpSpPr>
              <p:cNvPr id="271" name="Graphic 248">
                <a:extLst>
                  <a:ext uri="{FF2B5EF4-FFF2-40B4-BE49-F238E27FC236}">
                    <a16:creationId xmlns:a16="http://schemas.microsoft.com/office/drawing/2014/main" id="{888302AA-ED94-2F6A-795C-BA477F5DB544}"/>
                  </a:ext>
                </a:extLst>
              </p:cNvPr>
              <p:cNvGrpSpPr/>
              <p:nvPr/>
            </p:nvGrpSpPr>
            <p:grpSpPr>
              <a:xfrm>
                <a:off x="8827690" y="3852730"/>
                <a:ext cx="716650" cy="254120"/>
                <a:chOff x="9490455" y="3851611"/>
                <a:chExt cx="716650" cy="254120"/>
              </a:xfrm>
              <a:grpFill/>
            </p:grpSpPr>
            <p:grpSp>
              <p:nvGrpSpPr>
                <p:cNvPr id="1328" name="Graphic 248">
                  <a:extLst>
                    <a:ext uri="{FF2B5EF4-FFF2-40B4-BE49-F238E27FC236}">
                      <a16:creationId xmlns:a16="http://schemas.microsoft.com/office/drawing/2014/main" id="{2C11518D-7DAD-FD82-B8C8-2D9C23897CFC}"/>
                    </a:ext>
                  </a:extLst>
                </p:cNvPr>
                <p:cNvGrpSpPr/>
                <p:nvPr/>
              </p:nvGrpSpPr>
              <p:grpSpPr>
                <a:xfrm>
                  <a:off x="9490455" y="3851611"/>
                  <a:ext cx="288046" cy="96715"/>
                  <a:chOff x="9490455" y="3851611"/>
                  <a:chExt cx="288046" cy="96715"/>
                </a:xfrm>
                <a:grpFill/>
              </p:grpSpPr>
              <p:sp>
                <p:nvSpPr>
                  <p:cNvPr id="1362" name="Freeform 1361">
                    <a:extLst>
                      <a:ext uri="{FF2B5EF4-FFF2-40B4-BE49-F238E27FC236}">
                        <a16:creationId xmlns:a16="http://schemas.microsoft.com/office/drawing/2014/main" id="{546AA150-7734-18AD-9C6E-4DF33395C54F}"/>
                      </a:ext>
                    </a:extLst>
                  </p:cNvPr>
                  <p:cNvSpPr/>
                  <p:nvPr/>
                </p:nvSpPr>
                <p:spPr>
                  <a:xfrm>
                    <a:off x="9490455" y="3893824"/>
                    <a:ext cx="7667" cy="8900"/>
                  </a:xfrm>
                  <a:custGeom>
                    <a:avLst/>
                    <a:gdLst>
                      <a:gd name="connsiteX0" fmla="*/ 1941 w 7667"/>
                      <a:gd name="connsiteY0" fmla="*/ 2126 h 8900"/>
                      <a:gd name="connsiteX1" fmla="*/ 4714 w 7667"/>
                      <a:gd name="connsiteY1" fmla="*/ 741 h 8900"/>
                      <a:gd name="connsiteX2" fmla="*/ 7208 w 7667"/>
                      <a:gd name="connsiteY2" fmla="*/ 187 h 8900"/>
                      <a:gd name="connsiteX3" fmla="*/ 7486 w 7667"/>
                      <a:gd name="connsiteY3" fmla="*/ 1849 h 8900"/>
                      <a:gd name="connsiteX4" fmla="*/ 6931 w 7667"/>
                      <a:gd name="connsiteY4" fmla="*/ 4897 h 8900"/>
                      <a:gd name="connsiteX5" fmla="*/ 6377 w 7667"/>
                      <a:gd name="connsiteY5" fmla="*/ 6283 h 8900"/>
                      <a:gd name="connsiteX6" fmla="*/ 5822 w 7667"/>
                      <a:gd name="connsiteY6" fmla="*/ 7946 h 8900"/>
                      <a:gd name="connsiteX7" fmla="*/ 5822 w 7667"/>
                      <a:gd name="connsiteY7" fmla="*/ 7946 h 8900"/>
                      <a:gd name="connsiteX8" fmla="*/ 4159 w 7667"/>
                      <a:gd name="connsiteY8" fmla="*/ 8777 h 8900"/>
                      <a:gd name="connsiteX9" fmla="*/ 2496 w 7667"/>
                      <a:gd name="connsiteY9" fmla="*/ 8777 h 8900"/>
                      <a:gd name="connsiteX10" fmla="*/ 1664 w 7667"/>
                      <a:gd name="connsiteY10" fmla="*/ 7115 h 8900"/>
                      <a:gd name="connsiteX11" fmla="*/ 832 w 7667"/>
                      <a:gd name="connsiteY11" fmla="*/ 6560 h 8900"/>
                      <a:gd name="connsiteX12" fmla="*/ 278 w 7667"/>
                      <a:gd name="connsiteY12" fmla="*/ 5729 h 8900"/>
                      <a:gd name="connsiteX13" fmla="*/ 0 w 7667"/>
                      <a:gd name="connsiteY13" fmla="*/ 5729 h 8900"/>
                      <a:gd name="connsiteX14" fmla="*/ 0 w 7667"/>
                      <a:gd name="connsiteY14" fmla="*/ 5175 h 8900"/>
                      <a:gd name="connsiteX15" fmla="*/ 832 w 7667"/>
                      <a:gd name="connsiteY15" fmla="*/ 3512 h 8900"/>
                      <a:gd name="connsiteX16" fmla="*/ 2218 w 7667"/>
                      <a:gd name="connsiteY16" fmla="*/ 2403 h 89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</a:cxnLst>
                    <a:rect l="l" t="t" r="r" b="b"/>
                    <a:pathLst>
                      <a:path w="7667" h="8900">
                        <a:moveTo>
                          <a:pt x="1941" y="2126"/>
                        </a:moveTo>
                        <a:cubicBezTo>
                          <a:pt x="2772" y="1572"/>
                          <a:pt x="3604" y="1018"/>
                          <a:pt x="4714" y="741"/>
                        </a:cubicBezTo>
                        <a:cubicBezTo>
                          <a:pt x="5545" y="464"/>
                          <a:pt x="6377" y="-368"/>
                          <a:pt x="7208" y="187"/>
                        </a:cubicBezTo>
                        <a:cubicBezTo>
                          <a:pt x="7763" y="464"/>
                          <a:pt x="7763" y="1018"/>
                          <a:pt x="7486" y="1849"/>
                        </a:cubicBezTo>
                        <a:cubicBezTo>
                          <a:pt x="7486" y="2958"/>
                          <a:pt x="6931" y="3789"/>
                          <a:pt x="6931" y="4897"/>
                        </a:cubicBezTo>
                        <a:cubicBezTo>
                          <a:pt x="6931" y="5452"/>
                          <a:pt x="6931" y="5729"/>
                          <a:pt x="6377" y="6283"/>
                        </a:cubicBezTo>
                        <a:cubicBezTo>
                          <a:pt x="6377" y="6837"/>
                          <a:pt x="6377" y="7392"/>
                          <a:pt x="5822" y="7946"/>
                        </a:cubicBezTo>
                        <a:cubicBezTo>
                          <a:pt x="5822" y="7946"/>
                          <a:pt x="5822" y="7946"/>
                          <a:pt x="5822" y="7946"/>
                        </a:cubicBezTo>
                        <a:cubicBezTo>
                          <a:pt x="5268" y="8223"/>
                          <a:pt x="4714" y="8500"/>
                          <a:pt x="4159" y="8777"/>
                        </a:cubicBezTo>
                        <a:cubicBezTo>
                          <a:pt x="3604" y="8777"/>
                          <a:pt x="3050" y="9054"/>
                          <a:pt x="2496" y="8777"/>
                        </a:cubicBezTo>
                        <a:cubicBezTo>
                          <a:pt x="1941" y="8500"/>
                          <a:pt x="1941" y="7669"/>
                          <a:pt x="1664" y="7115"/>
                        </a:cubicBezTo>
                        <a:cubicBezTo>
                          <a:pt x="1664" y="7115"/>
                          <a:pt x="1109" y="6837"/>
                          <a:pt x="832" y="6560"/>
                        </a:cubicBezTo>
                        <a:cubicBezTo>
                          <a:pt x="832" y="6560"/>
                          <a:pt x="555" y="6006"/>
                          <a:pt x="278" y="5729"/>
                        </a:cubicBezTo>
                        <a:cubicBezTo>
                          <a:pt x="278" y="5729"/>
                          <a:pt x="278" y="5729"/>
                          <a:pt x="0" y="5729"/>
                        </a:cubicBezTo>
                        <a:cubicBezTo>
                          <a:pt x="0" y="5729"/>
                          <a:pt x="0" y="5452"/>
                          <a:pt x="0" y="5175"/>
                        </a:cubicBezTo>
                        <a:cubicBezTo>
                          <a:pt x="0" y="4620"/>
                          <a:pt x="278" y="4066"/>
                          <a:pt x="832" y="3512"/>
                        </a:cubicBezTo>
                        <a:cubicBezTo>
                          <a:pt x="1386" y="2958"/>
                          <a:pt x="1664" y="2680"/>
                          <a:pt x="2218" y="2403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363" name="Freeform 1362">
                    <a:extLst>
                      <a:ext uri="{FF2B5EF4-FFF2-40B4-BE49-F238E27FC236}">
                        <a16:creationId xmlns:a16="http://schemas.microsoft.com/office/drawing/2014/main" id="{C88E0396-3B77-3B0B-F491-E8BD890643AF}"/>
                      </a:ext>
                    </a:extLst>
                  </p:cNvPr>
                  <p:cNvSpPr/>
                  <p:nvPr/>
                </p:nvSpPr>
                <p:spPr>
                  <a:xfrm>
                    <a:off x="9510971" y="3864635"/>
                    <a:ext cx="4990" cy="5542"/>
                  </a:xfrm>
                  <a:custGeom>
                    <a:avLst/>
                    <a:gdLst>
                      <a:gd name="connsiteX0" fmla="*/ 4990 w 4990"/>
                      <a:gd name="connsiteY0" fmla="*/ 2771 h 5542"/>
                      <a:gd name="connsiteX1" fmla="*/ 2495 w 4990"/>
                      <a:gd name="connsiteY1" fmla="*/ 5542 h 5542"/>
                      <a:gd name="connsiteX2" fmla="*/ 0 w 4990"/>
                      <a:gd name="connsiteY2" fmla="*/ 2771 h 5542"/>
                      <a:gd name="connsiteX3" fmla="*/ 2495 w 4990"/>
                      <a:gd name="connsiteY3" fmla="*/ 0 h 5542"/>
                      <a:gd name="connsiteX4" fmla="*/ 4990 w 4990"/>
                      <a:gd name="connsiteY4" fmla="*/ 2771 h 5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90" h="5542">
                        <a:moveTo>
                          <a:pt x="4990" y="2771"/>
                        </a:moveTo>
                        <a:cubicBezTo>
                          <a:pt x="4990" y="4434"/>
                          <a:pt x="3881" y="5542"/>
                          <a:pt x="2495" y="5542"/>
                        </a:cubicBezTo>
                        <a:cubicBezTo>
                          <a:pt x="1109" y="5542"/>
                          <a:pt x="0" y="4157"/>
                          <a:pt x="0" y="2771"/>
                        </a:cubicBezTo>
                        <a:cubicBezTo>
                          <a:pt x="0" y="1386"/>
                          <a:pt x="1109" y="0"/>
                          <a:pt x="2495" y="0"/>
                        </a:cubicBezTo>
                        <a:cubicBezTo>
                          <a:pt x="3881" y="0"/>
                          <a:pt x="4990" y="1386"/>
                          <a:pt x="4990" y="2771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364" name="Freeform 1363">
                    <a:extLst>
                      <a:ext uri="{FF2B5EF4-FFF2-40B4-BE49-F238E27FC236}">
                        <a16:creationId xmlns:a16="http://schemas.microsoft.com/office/drawing/2014/main" id="{29301CC6-9E73-E7F0-CD3F-E0C53A91A38B}"/>
                      </a:ext>
                    </a:extLst>
                  </p:cNvPr>
                  <p:cNvSpPr/>
                  <p:nvPr/>
                </p:nvSpPr>
                <p:spPr>
                  <a:xfrm>
                    <a:off x="9553388" y="3851611"/>
                    <a:ext cx="6099" cy="8590"/>
                  </a:xfrm>
                  <a:custGeom>
                    <a:avLst/>
                    <a:gdLst>
                      <a:gd name="connsiteX0" fmla="*/ 5545 w 6099"/>
                      <a:gd name="connsiteY0" fmla="*/ 277 h 8590"/>
                      <a:gd name="connsiteX1" fmla="*/ 6099 w 6099"/>
                      <a:gd name="connsiteY1" fmla="*/ 1109 h 8590"/>
                      <a:gd name="connsiteX2" fmla="*/ 6099 w 6099"/>
                      <a:gd name="connsiteY2" fmla="*/ 1940 h 8590"/>
                      <a:gd name="connsiteX3" fmla="*/ 4990 w 6099"/>
                      <a:gd name="connsiteY3" fmla="*/ 2771 h 8590"/>
                      <a:gd name="connsiteX4" fmla="*/ 4159 w 6099"/>
                      <a:gd name="connsiteY4" fmla="*/ 4711 h 8590"/>
                      <a:gd name="connsiteX5" fmla="*/ 4159 w 6099"/>
                      <a:gd name="connsiteY5" fmla="*/ 7205 h 8590"/>
                      <a:gd name="connsiteX6" fmla="*/ 3604 w 6099"/>
                      <a:gd name="connsiteY6" fmla="*/ 8591 h 8590"/>
                      <a:gd name="connsiteX7" fmla="*/ 2217 w 6099"/>
                      <a:gd name="connsiteY7" fmla="*/ 8591 h 8590"/>
                      <a:gd name="connsiteX8" fmla="*/ 1386 w 6099"/>
                      <a:gd name="connsiteY8" fmla="*/ 7760 h 8590"/>
                      <a:gd name="connsiteX9" fmla="*/ 831 w 6099"/>
                      <a:gd name="connsiteY9" fmla="*/ 6928 h 8590"/>
                      <a:gd name="connsiteX10" fmla="*/ 831 w 6099"/>
                      <a:gd name="connsiteY10" fmla="*/ 5819 h 8590"/>
                      <a:gd name="connsiteX11" fmla="*/ 0 w 6099"/>
                      <a:gd name="connsiteY11" fmla="*/ 3603 h 8590"/>
                      <a:gd name="connsiteX12" fmla="*/ 0 w 6099"/>
                      <a:gd name="connsiteY12" fmla="*/ 2494 h 8590"/>
                      <a:gd name="connsiteX13" fmla="*/ 0 w 6099"/>
                      <a:gd name="connsiteY13" fmla="*/ 1663 h 8590"/>
                      <a:gd name="connsiteX14" fmla="*/ 554 w 6099"/>
                      <a:gd name="connsiteY14" fmla="*/ 1109 h 8590"/>
                      <a:gd name="connsiteX15" fmla="*/ 2217 w 6099"/>
                      <a:gd name="connsiteY15" fmla="*/ 0 h 8590"/>
                      <a:gd name="connsiteX16" fmla="*/ 3881 w 6099"/>
                      <a:gd name="connsiteY16" fmla="*/ 0 h 8590"/>
                      <a:gd name="connsiteX17" fmla="*/ 4990 w 6099"/>
                      <a:gd name="connsiteY17" fmla="*/ 0 h 8590"/>
                      <a:gd name="connsiteX18" fmla="*/ 6099 w 6099"/>
                      <a:gd name="connsiteY18" fmla="*/ 832 h 8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6099" h="8590">
                        <a:moveTo>
                          <a:pt x="5545" y="277"/>
                        </a:moveTo>
                        <a:cubicBezTo>
                          <a:pt x="5545" y="277"/>
                          <a:pt x="6099" y="832"/>
                          <a:pt x="6099" y="1109"/>
                        </a:cubicBezTo>
                        <a:cubicBezTo>
                          <a:pt x="6099" y="1386"/>
                          <a:pt x="6099" y="1663"/>
                          <a:pt x="6099" y="1940"/>
                        </a:cubicBezTo>
                        <a:cubicBezTo>
                          <a:pt x="6099" y="2494"/>
                          <a:pt x="5267" y="2494"/>
                          <a:pt x="4990" y="2771"/>
                        </a:cubicBezTo>
                        <a:cubicBezTo>
                          <a:pt x="4435" y="3325"/>
                          <a:pt x="4159" y="3880"/>
                          <a:pt x="4159" y="4711"/>
                        </a:cubicBezTo>
                        <a:cubicBezTo>
                          <a:pt x="4159" y="5542"/>
                          <a:pt x="4159" y="6374"/>
                          <a:pt x="4159" y="7205"/>
                        </a:cubicBezTo>
                        <a:cubicBezTo>
                          <a:pt x="4159" y="7760"/>
                          <a:pt x="4159" y="8314"/>
                          <a:pt x="3604" y="8591"/>
                        </a:cubicBezTo>
                        <a:cubicBezTo>
                          <a:pt x="3327" y="8591"/>
                          <a:pt x="2772" y="8591"/>
                          <a:pt x="2217" y="8591"/>
                        </a:cubicBezTo>
                        <a:cubicBezTo>
                          <a:pt x="1941" y="8591"/>
                          <a:pt x="1663" y="8037"/>
                          <a:pt x="1386" y="7760"/>
                        </a:cubicBezTo>
                        <a:cubicBezTo>
                          <a:pt x="1386" y="7760"/>
                          <a:pt x="1109" y="7205"/>
                          <a:pt x="831" y="6928"/>
                        </a:cubicBezTo>
                        <a:cubicBezTo>
                          <a:pt x="831" y="6651"/>
                          <a:pt x="831" y="6097"/>
                          <a:pt x="831" y="5819"/>
                        </a:cubicBezTo>
                        <a:cubicBezTo>
                          <a:pt x="831" y="4988"/>
                          <a:pt x="277" y="4434"/>
                          <a:pt x="0" y="3603"/>
                        </a:cubicBezTo>
                        <a:cubicBezTo>
                          <a:pt x="0" y="3325"/>
                          <a:pt x="0" y="3048"/>
                          <a:pt x="0" y="2494"/>
                        </a:cubicBezTo>
                        <a:cubicBezTo>
                          <a:pt x="0" y="2494"/>
                          <a:pt x="0" y="1940"/>
                          <a:pt x="0" y="1663"/>
                        </a:cubicBezTo>
                        <a:cubicBezTo>
                          <a:pt x="0" y="1663"/>
                          <a:pt x="277" y="1109"/>
                          <a:pt x="554" y="1109"/>
                        </a:cubicBezTo>
                        <a:cubicBezTo>
                          <a:pt x="1109" y="554"/>
                          <a:pt x="1663" y="277"/>
                          <a:pt x="2217" y="0"/>
                        </a:cubicBezTo>
                        <a:cubicBezTo>
                          <a:pt x="2772" y="0"/>
                          <a:pt x="3327" y="0"/>
                          <a:pt x="3881" y="0"/>
                        </a:cubicBezTo>
                        <a:cubicBezTo>
                          <a:pt x="4159" y="0"/>
                          <a:pt x="4713" y="0"/>
                          <a:pt x="4990" y="0"/>
                        </a:cubicBezTo>
                        <a:cubicBezTo>
                          <a:pt x="5545" y="0"/>
                          <a:pt x="5822" y="277"/>
                          <a:pt x="6099" y="832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365" name="Freeform 1364">
                    <a:extLst>
                      <a:ext uri="{FF2B5EF4-FFF2-40B4-BE49-F238E27FC236}">
                        <a16:creationId xmlns:a16="http://schemas.microsoft.com/office/drawing/2014/main" id="{00B560DF-84DA-ED5A-9D61-0C41FBC32CB4}"/>
                      </a:ext>
                    </a:extLst>
                  </p:cNvPr>
                  <p:cNvSpPr/>
                  <p:nvPr/>
                </p:nvSpPr>
                <p:spPr>
                  <a:xfrm>
                    <a:off x="9559209" y="3855214"/>
                    <a:ext cx="6835" cy="6096"/>
                  </a:xfrm>
                  <a:custGeom>
                    <a:avLst/>
                    <a:gdLst>
                      <a:gd name="connsiteX0" fmla="*/ 2496 w 6835"/>
                      <a:gd name="connsiteY0" fmla="*/ 1940 h 6096"/>
                      <a:gd name="connsiteX1" fmla="*/ 1664 w 6835"/>
                      <a:gd name="connsiteY1" fmla="*/ 1386 h 6096"/>
                      <a:gd name="connsiteX2" fmla="*/ 832 w 6835"/>
                      <a:gd name="connsiteY2" fmla="*/ 1386 h 6096"/>
                      <a:gd name="connsiteX3" fmla="*/ 0 w 6835"/>
                      <a:gd name="connsiteY3" fmla="*/ 1386 h 6096"/>
                      <a:gd name="connsiteX4" fmla="*/ 0 w 6835"/>
                      <a:gd name="connsiteY4" fmla="*/ 1108 h 6096"/>
                      <a:gd name="connsiteX5" fmla="*/ 554 w 6835"/>
                      <a:gd name="connsiteY5" fmla="*/ 554 h 6096"/>
                      <a:gd name="connsiteX6" fmla="*/ 1664 w 6835"/>
                      <a:gd name="connsiteY6" fmla="*/ 554 h 6096"/>
                      <a:gd name="connsiteX7" fmla="*/ 2772 w 6835"/>
                      <a:gd name="connsiteY7" fmla="*/ 0 h 6096"/>
                      <a:gd name="connsiteX8" fmla="*/ 3882 w 6835"/>
                      <a:gd name="connsiteY8" fmla="*/ 0 h 6096"/>
                      <a:gd name="connsiteX9" fmla="*/ 5268 w 6835"/>
                      <a:gd name="connsiteY9" fmla="*/ 1108 h 6096"/>
                      <a:gd name="connsiteX10" fmla="*/ 6377 w 6835"/>
                      <a:gd name="connsiteY10" fmla="*/ 2217 h 6096"/>
                      <a:gd name="connsiteX11" fmla="*/ 6654 w 6835"/>
                      <a:gd name="connsiteY11" fmla="*/ 4434 h 6096"/>
                      <a:gd name="connsiteX12" fmla="*/ 5268 w 6835"/>
                      <a:gd name="connsiteY12" fmla="*/ 6097 h 6096"/>
                      <a:gd name="connsiteX13" fmla="*/ 3604 w 6835"/>
                      <a:gd name="connsiteY13" fmla="*/ 6097 h 6096"/>
                      <a:gd name="connsiteX14" fmla="*/ 3050 w 6835"/>
                      <a:gd name="connsiteY14" fmla="*/ 4434 h 6096"/>
                      <a:gd name="connsiteX15" fmla="*/ 3050 w 6835"/>
                      <a:gd name="connsiteY15" fmla="*/ 3602 h 6096"/>
                      <a:gd name="connsiteX16" fmla="*/ 2772 w 6835"/>
                      <a:gd name="connsiteY16" fmla="*/ 2217 h 60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</a:cxnLst>
                    <a:rect l="l" t="t" r="r" b="b"/>
                    <a:pathLst>
                      <a:path w="6835" h="6096">
                        <a:moveTo>
                          <a:pt x="2496" y="1940"/>
                        </a:moveTo>
                        <a:cubicBezTo>
                          <a:pt x="2496" y="1663"/>
                          <a:pt x="1941" y="1386"/>
                          <a:pt x="1664" y="1386"/>
                        </a:cubicBezTo>
                        <a:cubicBezTo>
                          <a:pt x="1386" y="1386"/>
                          <a:pt x="1109" y="1386"/>
                          <a:pt x="832" y="1386"/>
                        </a:cubicBezTo>
                        <a:cubicBezTo>
                          <a:pt x="554" y="1386"/>
                          <a:pt x="278" y="1386"/>
                          <a:pt x="0" y="1386"/>
                        </a:cubicBezTo>
                        <a:cubicBezTo>
                          <a:pt x="0" y="1386"/>
                          <a:pt x="0" y="1386"/>
                          <a:pt x="0" y="1108"/>
                        </a:cubicBezTo>
                        <a:cubicBezTo>
                          <a:pt x="0" y="831"/>
                          <a:pt x="278" y="554"/>
                          <a:pt x="554" y="554"/>
                        </a:cubicBezTo>
                        <a:lnTo>
                          <a:pt x="1664" y="554"/>
                        </a:lnTo>
                        <a:cubicBezTo>
                          <a:pt x="1941" y="0"/>
                          <a:pt x="2218" y="0"/>
                          <a:pt x="2772" y="0"/>
                        </a:cubicBezTo>
                        <a:cubicBezTo>
                          <a:pt x="3050" y="0"/>
                          <a:pt x="3604" y="0"/>
                          <a:pt x="3882" y="0"/>
                        </a:cubicBezTo>
                        <a:cubicBezTo>
                          <a:pt x="4436" y="277"/>
                          <a:pt x="4990" y="831"/>
                          <a:pt x="5268" y="1108"/>
                        </a:cubicBezTo>
                        <a:cubicBezTo>
                          <a:pt x="5545" y="1386"/>
                          <a:pt x="6099" y="1663"/>
                          <a:pt x="6377" y="2217"/>
                        </a:cubicBezTo>
                        <a:cubicBezTo>
                          <a:pt x="6931" y="2771"/>
                          <a:pt x="6931" y="3602"/>
                          <a:pt x="6654" y="4434"/>
                        </a:cubicBezTo>
                        <a:cubicBezTo>
                          <a:pt x="6654" y="5265"/>
                          <a:pt x="5822" y="5819"/>
                          <a:pt x="5268" y="6097"/>
                        </a:cubicBezTo>
                        <a:cubicBezTo>
                          <a:pt x="4713" y="6097"/>
                          <a:pt x="4159" y="6097"/>
                          <a:pt x="3604" y="6097"/>
                        </a:cubicBezTo>
                        <a:cubicBezTo>
                          <a:pt x="3050" y="5819"/>
                          <a:pt x="3050" y="4988"/>
                          <a:pt x="3050" y="4434"/>
                        </a:cubicBezTo>
                        <a:cubicBezTo>
                          <a:pt x="3050" y="4157"/>
                          <a:pt x="3050" y="3879"/>
                          <a:pt x="3050" y="3602"/>
                        </a:cubicBezTo>
                        <a:cubicBezTo>
                          <a:pt x="3050" y="3325"/>
                          <a:pt x="3050" y="2771"/>
                          <a:pt x="2772" y="2217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366" name="Freeform 1365">
                    <a:extLst>
                      <a:ext uri="{FF2B5EF4-FFF2-40B4-BE49-F238E27FC236}">
                        <a16:creationId xmlns:a16="http://schemas.microsoft.com/office/drawing/2014/main" id="{010EF43F-BB3C-AFBD-E9A1-B6C8A540C417}"/>
                      </a:ext>
                    </a:extLst>
                  </p:cNvPr>
                  <p:cNvSpPr/>
                  <p:nvPr/>
                </p:nvSpPr>
                <p:spPr>
                  <a:xfrm>
                    <a:off x="9578893" y="3856876"/>
                    <a:ext cx="3604" cy="3602"/>
                  </a:xfrm>
                  <a:custGeom>
                    <a:avLst/>
                    <a:gdLst>
                      <a:gd name="connsiteX0" fmla="*/ 3604 w 3604"/>
                      <a:gd name="connsiteY0" fmla="*/ 2217 h 3602"/>
                      <a:gd name="connsiteX1" fmla="*/ 554 w 3604"/>
                      <a:gd name="connsiteY1" fmla="*/ 3602 h 3602"/>
                      <a:gd name="connsiteX2" fmla="*/ 0 w 3604"/>
                      <a:gd name="connsiteY2" fmla="*/ 3602 h 3602"/>
                      <a:gd name="connsiteX3" fmla="*/ 0 w 3604"/>
                      <a:gd name="connsiteY3" fmla="*/ 3325 h 3602"/>
                      <a:gd name="connsiteX4" fmla="*/ 0 w 3604"/>
                      <a:gd name="connsiteY4" fmla="*/ 2217 h 3602"/>
                      <a:gd name="connsiteX5" fmla="*/ 554 w 3604"/>
                      <a:gd name="connsiteY5" fmla="*/ 1386 h 3602"/>
                      <a:gd name="connsiteX6" fmla="*/ 3604 w 3604"/>
                      <a:gd name="connsiteY6" fmla="*/ 0 h 3602"/>
                      <a:gd name="connsiteX7" fmla="*/ 3604 w 3604"/>
                      <a:gd name="connsiteY7" fmla="*/ 0 h 3602"/>
                      <a:gd name="connsiteX8" fmla="*/ 3604 w 3604"/>
                      <a:gd name="connsiteY8" fmla="*/ 554 h 3602"/>
                      <a:gd name="connsiteX9" fmla="*/ 3604 w 3604"/>
                      <a:gd name="connsiteY9" fmla="*/ 1663 h 3602"/>
                      <a:gd name="connsiteX10" fmla="*/ 3604 w 3604"/>
                      <a:gd name="connsiteY10" fmla="*/ 1663 h 3602"/>
                      <a:gd name="connsiteX11" fmla="*/ 3049 w 3604"/>
                      <a:gd name="connsiteY11" fmla="*/ 1663 h 36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3604" h="3602">
                        <a:moveTo>
                          <a:pt x="3604" y="2217"/>
                        </a:moveTo>
                        <a:cubicBezTo>
                          <a:pt x="2772" y="2771"/>
                          <a:pt x="1663" y="3325"/>
                          <a:pt x="554" y="3602"/>
                        </a:cubicBezTo>
                        <a:cubicBezTo>
                          <a:pt x="554" y="3602"/>
                          <a:pt x="277" y="3602"/>
                          <a:pt x="0" y="3602"/>
                        </a:cubicBezTo>
                        <a:cubicBezTo>
                          <a:pt x="0" y="3602"/>
                          <a:pt x="0" y="3602"/>
                          <a:pt x="0" y="3325"/>
                        </a:cubicBezTo>
                        <a:cubicBezTo>
                          <a:pt x="0" y="3048"/>
                          <a:pt x="0" y="2771"/>
                          <a:pt x="0" y="2217"/>
                        </a:cubicBezTo>
                        <a:cubicBezTo>
                          <a:pt x="0" y="1940"/>
                          <a:pt x="277" y="1663"/>
                          <a:pt x="554" y="1386"/>
                        </a:cubicBezTo>
                        <a:cubicBezTo>
                          <a:pt x="1386" y="554"/>
                          <a:pt x="2495" y="0"/>
                          <a:pt x="3604" y="0"/>
                        </a:cubicBezTo>
                        <a:cubicBezTo>
                          <a:pt x="3604" y="0"/>
                          <a:pt x="3604" y="0"/>
                          <a:pt x="3604" y="0"/>
                        </a:cubicBezTo>
                        <a:cubicBezTo>
                          <a:pt x="3604" y="0"/>
                          <a:pt x="3604" y="277"/>
                          <a:pt x="3604" y="554"/>
                        </a:cubicBezTo>
                        <a:cubicBezTo>
                          <a:pt x="3604" y="831"/>
                          <a:pt x="3604" y="1109"/>
                          <a:pt x="3604" y="1663"/>
                        </a:cubicBezTo>
                        <a:cubicBezTo>
                          <a:pt x="3604" y="1663"/>
                          <a:pt x="3604" y="1663"/>
                          <a:pt x="3604" y="1663"/>
                        </a:cubicBezTo>
                        <a:cubicBezTo>
                          <a:pt x="3604" y="1663"/>
                          <a:pt x="3604" y="1663"/>
                          <a:pt x="3049" y="1663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367" name="Freeform 1366">
                    <a:extLst>
                      <a:ext uri="{FF2B5EF4-FFF2-40B4-BE49-F238E27FC236}">
                        <a16:creationId xmlns:a16="http://schemas.microsoft.com/office/drawing/2014/main" id="{1A56EACC-0730-5BD8-1FC5-8BEB1122D75B}"/>
                      </a:ext>
                    </a:extLst>
                  </p:cNvPr>
                  <p:cNvSpPr/>
                  <p:nvPr/>
                </p:nvSpPr>
                <p:spPr>
                  <a:xfrm>
                    <a:off x="9572794" y="3905095"/>
                    <a:ext cx="4990" cy="2216"/>
                  </a:xfrm>
                  <a:custGeom>
                    <a:avLst/>
                    <a:gdLst>
                      <a:gd name="connsiteX0" fmla="*/ 4990 w 4990"/>
                      <a:gd name="connsiteY0" fmla="*/ 1108 h 2216"/>
                      <a:gd name="connsiteX1" fmla="*/ 2495 w 4990"/>
                      <a:gd name="connsiteY1" fmla="*/ 2217 h 2216"/>
                      <a:gd name="connsiteX2" fmla="*/ 0 w 4990"/>
                      <a:gd name="connsiteY2" fmla="*/ 1108 h 2216"/>
                      <a:gd name="connsiteX3" fmla="*/ 2495 w 4990"/>
                      <a:gd name="connsiteY3" fmla="*/ 0 h 2216"/>
                      <a:gd name="connsiteX4" fmla="*/ 4990 w 4990"/>
                      <a:gd name="connsiteY4" fmla="*/ 1108 h 22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90" h="2216">
                        <a:moveTo>
                          <a:pt x="4990" y="1108"/>
                        </a:moveTo>
                        <a:cubicBezTo>
                          <a:pt x="4990" y="1721"/>
                          <a:pt x="3873" y="2217"/>
                          <a:pt x="2495" y="2217"/>
                        </a:cubicBezTo>
                        <a:cubicBezTo>
                          <a:pt x="1117" y="2217"/>
                          <a:pt x="0" y="1721"/>
                          <a:pt x="0" y="1108"/>
                        </a:cubicBezTo>
                        <a:cubicBezTo>
                          <a:pt x="0" y="496"/>
                          <a:pt x="1117" y="0"/>
                          <a:pt x="2495" y="0"/>
                        </a:cubicBezTo>
                        <a:cubicBezTo>
                          <a:pt x="3873" y="0"/>
                          <a:pt x="4990" y="496"/>
                          <a:pt x="4990" y="1108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368" name="Freeform 1367">
                    <a:extLst>
                      <a:ext uri="{FF2B5EF4-FFF2-40B4-BE49-F238E27FC236}">
                        <a16:creationId xmlns:a16="http://schemas.microsoft.com/office/drawing/2014/main" id="{4C356CEF-959C-28BC-73F6-0250D7A1FFF4}"/>
                      </a:ext>
                    </a:extLst>
                  </p:cNvPr>
                  <p:cNvSpPr/>
                  <p:nvPr/>
                </p:nvSpPr>
                <p:spPr>
                  <a:xfrm>
                    <a:off x="9649310" y="3945555"/>
                    <a:ext cx="2772" cy="2771"/>
                  </a:xfrm>
                  <a:custGeom>
                    <a:avLst/>
                    <a:gdLst>
                      <a:gd name="connsiteX0" fmla="*/ 2772 w 2772"/>
                      <a:gd name="connsiteY0" fmla="*/ 1386 h 2771"/>
                      <a:gd name="connsiteX1" fmla="*/ 1386 w 2772"/>
                      <a:gd name="connsiteY1" fmla="*/ 2771 h 2771"/>
                      <a:gd name="connsiteX2" fmla="*/ 0 w 2772"/>
                      <a:gd name="connsiteY2" fmla="*/ 1386 h 2771"/>
                      <a:gd name="connsiteX3" fmla="*/ 1386 w 2772"/>
                      <a:gd name="connsiteY3" fmla="*/ 0 h 2771"/>
                      <a:gd name="connsiteX4" fmla="*/ 2772 w 2772"/>
                      <a:gd name="connsiteY4" fmla="*/ 1386 h 27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72" h="2771">
                        <a:moveTo>
                          <a:pt x="2772" y="1386"/>
                        </a:moveTo>
                        <a:cubicBezTo>
                          <a:pt x="2772" y="2217"/>
                          <a:pt x="2218" y="2771"/>
                          <a:pt x="1386" y="2771"/>
                        </a:cubicBezTo>
                        <a:cubicBezTo>
                          <a:pt x="554" y="2771"/>
                          <a:pt x="0" y="2217"/>
                          <a:pt x="0" y="1386"/>
                        </a:cubicBezTo>
                        <a:cubicBezTo>
                          <a:pt x="0" y="554"/>
                          <a:pt x="554" y="0"/>
                          <a:pt x="1386" y="0"/>
                        </a:cubicBezTo>
                        <a:cubicBezTo>
                          <a:pt x="2218" y="0"/>
                          <a:pt x="2772" y="554"/>
                          <a:pt x="2772" y="1386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369" name="Freeform 1368">
                    <a:extLst>
                      <a:ext uri="{FF2B5EF4-FFF2-40B4-BE49-F238E27FC236}">
                        <a16:creationId xmlns:a16="http://schemas.microsoft.com/office/drawing/2014/main" id="{B3AE5078-06FC-C14B-3710-A16C24CA0A09}"/>
                      </a:ext>
                    </a:extLst>
                  </p:cNvPr>
                  <p:cNvSpPr/>
                  <p:nvPr/>
                </p:nvSpPr>
                <p:spPr>
                  <a:xfrm>
                    <a:off x="9670103" y="3926988"/>
                    <a:ext cx="2772" cy="3325"/>
                  </a:xfrm>
                  <a:custGeom>
                    <a:avLst/>
                    <a:gdLst>
                      <a:gd name="connsiteX0" fmla="*/ 2772 w 2772"/>
                      <a:gd name="connsiteY0" fmla="*/ 1663 h 3325"/>
                      <a:gd name="connsiteX1" fmla="*/ 1386 w 2772"/>
                      <a:gd name="connsiteY1" fmla="*/ 3326 h 3325"/>
                      <a:gd name="connsiteX2" fmla="*/ 0 w 2772"/>
                      <a:gd name="connsiteY2" fmla="*/ 1663 h 3325"/>
                      <a:gd name="connsiteX3" fmla="*/ 1386 w 2772"/>
                      <a:gd name="connsiteY3" fmla="*/ 0 h 3325"/>
                      <a:gd name="connsiteX4" fmla="*/ 2772 w 2772"/>
                      <a:gd name="connsiteY4" fmla="*/ 1663 h 33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72" h="3325">
                        <a:moveTo>
                          <a:pt x="2772" y="1663"/>
                        </a:moveTo>
                        <a:cubicBezTo>
                          <a:pt x="2772" y="2581"/>
                          <a:pt x="2152" y="3326"/>
                          <a:pt x="1386" y="3326"/>
                        </a:cubicBezTo>
                        <a:cubicBezTo>
                          <a:pt x="621" y="3326"/>
                          <a:pt x="0" y="2581"/>
                          <a:pt x="0" y="1663"/>
                        </a:cubicBezTo>
                        <a:cubicBezTo>
                          <a:pt x="0" y="744"/>
                          <a:pt x="621" y="0"/>
                          <a:pt x="1386" y="0"/>
                        </a:cubicBezTo>
                        <a:cubicBezTo>
                          <a:pt x="2152" y="0"/>
                          <a:pt x="2772" y="745"/>
                          <a:pt x="2772" y="1663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370" name="Freeform 1369">
                    <a:extLst>
                      <a:ext uri="{FF2B5EF4-FFF2-40B4-BE49-F238E27FC236}">
                        <a16:creationId xmlns:a16="http://schemas.microsoft.com/office/drawing/2014/main" id="{A8E07D6D-55B8-77D9-940C-B18658285B8F}"/>
                      </a:ext>
                    </a:extLst>
                  </p:cNvPr>
                  <p:cNvSpPr/>
                  <p:nvPr/>
                </p:nvSpPr>
                <p:spPr>
                  <a:xfrm>
                    <a:off x="9689509" y="3892902"/>
                    <a:ext cx="3881" cy="2771"/>
                  </a:xfrm>
                  <a:custGeom>
                    <a:avLst/>
                    <a:gdLst>
                      <a:gd name="connsiteX0" fmla="*/ 3882 w 3881"/>
                      <a:gd name="connsiteY0" fmla="*/ 1386 h 2771"/>
                      <a:gd name="connsiteX1" fmla="*/ 1941 w 3881"/>
                      <a:gd name="connsiteY1" fmla="*/ 2771 h 2771"/>
                      <a:gd name="connsiteX2" fmla="*/ 0 w 3881"/>
                      <a:gd name="connsiteY2" fmla="*/ 1386 h 2771"/>
                      <a:gd name="connsiteX3" fmla="*/ 1941 w 3881"/>
                      <a:gd name="connsiteY3" fmla="*/ 0 h 2771"/>
                      <a:gd name="connsiteX4" fmla="*/ 3882 w 3881"/>
                      <a:gd name="connsiteY4" fmla="*/ 1386 h 27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81" h="2771">
                        <a:moveTo>
                          <a:pt x="3882" y="1386"/>
                        </a:moveTo>
                        <a:cubicBezTo>
                          <a:pt x="3882" y="2217"/>
                          <a:pt x="3050" y="2771"/>
                          <a:pt x="1941" y="2771"/>
                        </a:cubicBezTo>
                        <a:cubicBezTo>
                          <a:pt x="832" y="2771"/>
                          <a:pt x="0" y="2217"/>
                          <a:pt x="0" y="1386"/>
                        </a:cubicBezTo>
                        <a:cubicBezTo>
                          <a:pt x="0" y="554"/>
                          <a:pt x="832" y="0"/>
                          <a:pt x="1941" y="0"/>
                        </a:cubicBezTo>
                        <a:cubicBezTo>
                          <a:pt x="3050" y="0"/>
                          <a:pt x="3882" y="554"/>
                          <a:pt x="3882" y="1386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371" name="Freeform 1370">
                    <a:extLst>
                      <a:ext uri="{FF2B5EF4-FFF2-40B4-BE49-F238E27FC236}">
                        <a16:creationId xmlns:a16="http://schemas.microsoft.com/office/drawing/2014/main" id="{49D820A8-8BDA-BA54-DFC6-455840C37B8D}"/>
                      </a:ext>
                    </a:extLst>
                  </p:cNvPr>
                  <p:cNvSpPr/>
                  <p:nvPr/>
                </p:nvSpPr>
                <p:spPr>
                  <a:xfrm>
                    <a:off x="9712797" y="3874058"/>
                    <a:ext cx="3881" cy="3325"/>
                  </a:xfrm>
                  <a:custGeom>
                    <a:avLst/>
                    <a:gdLst>
                      <a:gd name="connsiteX0" fmla="*/ 3881 w 3881"/>
                      <a:gd name="connsiteY0" fmla="*/ 1663 h 3325"/>
                      <a:gd name="connsiteX1" fmla="*/ 1941 w 3881"/>
                      <a:gd name="connsiteY1" fmla="*/ 3326 h 3325"/>
                      <a:gd name="connsiteX2" fmla="*/ 0 w 3881"/>
                      <a:gd name="connsiteY2" fmla="*/ 1663 h 3325"/>
                      <a:gd name="connsiteX3" fmla="*/ 1941 w 3881"/>
                      <a:gd name="connsiteY3" fmla="*/ 0 h 3325"/>
                      <a:gd name="connsiteX4" fmla="*/ 3881 w 3881"/>
                      <a:gd name="connsiteY4" fmla="*/ 1663 h 33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81" h="3325">
                        <a:moveTo>
                          <a:pt x="3881" y="1663"/>
                        </a:moveTo>
                        <a:cubicBezTo>
                          <a:pt x="3881" y="2494"/>
                          <a:pt x="3049" y="3326"/>
                          <a:pt x="1941" y="3326"/>
                        </a:cubicBezTo>
                        <a:cubicBezTo>
                          <a:pt x="831" y="3326"/>
                          <a:pt x="0" y="2771"/>
                          <a:pt x="0" y="1663"/>
                        </a:cubicBezTo>
                        <a:cubicBezTo>
                          <a:pt x="0" y="554"/>
                          <a:pt x="831" y="0"/>
                          <a:pt x="1941" y="0"/>
                        </a:cubicBezTo>
                        <a:cubicBezTo>
                          <a:pt x="3049" y="0"/>
                          <a:pt x="3881" y="554"/>
                          <a:pt x="3881" y="1663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372" name="Freeform 1371">
                    <a:extLst>
                      <a:ext uri="{FF2B5EF4-FFF2-40B4-BE49-F238E27FC236}">
                        <a16:creationId xmlns:a16="http://schemas.microsoft.com/office/drawing/2014/main" id="{E39F6E16-1DEA-D899-0A8F-03756B03190D}"/>
                      </a:ext>
                    </a:extLst>
                  </p:cNvPr>
                  <p:cNvSpPr/>
                  <p:nvPr/>
                </p:nvSpPr>
                <p:spPr>
                  <a:xfrm>
                    <a:off x="9690341" y="3924217"/>
                    <a:ext cx="5544" cy="6096"/>
                  </a:xfrm>
                  <a:custGeom>
                    <a:avLst/>
                    <a:gdLst>
                      <a:gd name="connsiteX0" fmla="*/ 278 w 5544"/>
                      <a:gd name="connsiteY0" fmla="*/ 3603 h 6096"/>
                      <a:gd name="connsiteX1" fmla="*/ 278 w 5544"/>
                      <a:gd name="connsiteY1" fmla="*/ 3326 h 6096"/>
                      <a:gd name="connsiteX2" fmla="*/ 278 w 5544"/>
                      <a:gd name="connsiteY2" fmla="*/ 2771 h 6096"/>
                      <a:gd name="connsiteX3" fmla="*/ 1386 w 5544"/>
                      <a:gd name="connsiteY3" fmla="*/ 1940 h 6096"/>
                      <a:gd name="connsiteX4" fmla="*/ 1664 w 5544"/>
                      <a:gd name="connsiteY4" fmla="*/ 1940 h 6096"/>
                      <a:gd name="connsiteX5" fmla="*/ 1664 w 5544"/>
                      <a:gd name="connsiteY5" fmla="*/ 1663 h 6096"/>
                      <a:gd name="connsiteX6" fmla="*/ 2218 w 5544"/>
                      <a:gd name="connsiteY6" fmla="*/ 1109 h 6096"/>
                      <a:gd name="connsiteX7" fmla="*/ 2772 w 5544"/>
                      <a:gd name="connsiteY7" fmla="*/ 832 h 6096"/>
                      <a:gd name="connsiteX8" fmla="*/ 3050 w 5544"/>
                      <a:gd name="connsiteY8" fmla="*/ 554 h 6096"/>
                      <a:gd name="connsiteX9" fmla="*/ 3604 w 5544"/>
                      <a:gd name="connsiteY9" fmla="*/ 0 h 6096"/>
                      <a:gd name="connsiteX10" fmla="*/ 3881 w 5544"/>
                      <a:gd name="connsiteY10" fmla="*/ 0 h 6096"/>
                      <a:gd name="connsiteX11" fmla="*/ 4159 w 5544"/>
                      <a:gd name="connsiteY11" fmla="*/ 0 h 6096"/>
                      <a:gd name="connsiteX12" fmla="*/ 4990 w 5544"/>
                      <a:gd name="connsiteY12" fmla="*/ 277 h 6096"/>
                      <a:gd name="connsiteX13" fmla="*/ 4990 w 5544"/>
                      <a:gd name="connsiteY13" fmla="*/ 1109 h 6096"/>
                      <a:gd name="connsiteX14" fmla="*/ 4990 w 5544"/>
                      <a:gd name="connsiteY14" fmla="*/ 1109 h 6096"/>
                      <a:gd name="connsiteX15" fmla="*/ 4990 w 5544"/>
                      <a:gd name="connsiteY15" fmla="*/ 1109 h 6096"/>
                      <a:gd name="connsiteX16" fmla="*/ 5545 w 5544"/>
                      <a:gd name="connsiteY16" fmla="*/ 2217 h 6096"/>
                      <a:gd name="connsiteX17" fmla="*/ 5545 w 5544"/>
                      <a:gd name="connsiteY17" fmla="*/ 3326 h 6096"/>
                      <a:gd name="connsiteX18" fmla="*/ 4990 w 5544"/>
                      <a:gd name="connsiteY18" fmla="*/ 4157 h 6096"/>
                      <a:gd name="connsiteX19" fmla="*/ 4436 w 5544"/>
                      <a:gd name="connsiteY19" fmla="*/ 4711 h 6096"/>
                      <a:gd name="connsiteX20" fmla="*/ 4436 w 5544"/>
                      <a:gd name="connsiteY20" fmla="*/ 4988 h 6096"/>
                      <a:gd name="connsiteX21" fmla="*/ 3604 w 5544"/>
                      <a:gd name="connsiteY21" fmla="*/ 6097 h 6096"/>
                      <a:gd name="connsiteX22" fmla="*/ 2495 w 5544"/>
                      <a:gd name="connsiteY22" fmla="*/ 6097 h 6096"/>
                      <a:gd name="connsiteX23" fmla="*/ 1109 w 5544"/>
                      <a:gd name="connsiteY23" fmla="*/ 5542 h 6096"/>
                      <a:gd name="connsiteX24" fmla="*/ 832 w 5544"/>
                      <a:gd name="connsiteY24" fmla="*/ 5542 h 6096"/>
                      <a:gd name="connsiteX25" fmla="*/ 832 w 5544"/>
                      <a:gd name="connsiteY25" fmla="*/ 4711 h 6096"/>
                      <a:gd name="connsiteX26" fmla="*/ 0 w 5544"/>
                      <a:gd name="connsiteY26" fmla="*/ 3880 h 60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</a:cxnLst>
                    <a:rect l="l" t="t" r="r" b="b"/>
                    <a:pathLst>
                      <a:path w="5544" h="6096">
                        <a:moveTo>
                          <a:pt x="278" y="3603"/>
                        </a:moveTo>
                        <a:cubicBezTo>
                          <a:pt x="278" y="3603"/>
                          <a:pt x="278" y="3603"/>
                          <a:pt x="278" y="3326"/>
                        </a:cubicBezTo>
                        <a:cubicBezTo>
                          <a:pt x="278" y="3326"/>
                          <a:pt x="278" y="3049"/>
                          <a:pt x="278" y="2771"/>
                        </a:cubicBezTo>
                        <a:cubicBezTo>
                          <a:pt x="278" y="2494"/>
                          <a:pt x="832" y="1940"/>
                          <a:pt x="1386" y="1940"/>
                        </a:cubicBezTo>
                        <a:cubicBezTo>
                          <a:pt x="1386" y="1940"/>
                          <a:pt x="1386" y="1940"/>
                          <a:pt x="1664" y="1940"/>
                        </a:cubicBezTo>
                        <a:cubicBezTo>
                          <a:pt x="1664" y="1940"/>
                          <a:pt x="1664" y="1940"/>
                          <a:pt x="1664" y="1663"/>
                        </a:cubicBezTo>
                        <a:cubicBezTo>
                          <a:pt x="1664" y="1663"/>
                          <a:pt x="1941" y="1109"/>
                          <a:pt x="2218" y="1109"/>
                        </a:cubicBezTo>
                        <a:cubicBezTo>
                          <a:pt x="2218" y="1109"/>
                          <a:pt x="2772" y="1109"/>
                          <a:pt x="2772" y="832"/>
                        </a:cubicBezTo>
                        <a:cubicBezTo>
                          <a:pt x="2772" y="832"/>
                          <a:pt x="2772" y="832"/>
                          <a:pt x="3050" y="554"/>
                        </a:cubicBezTo>
                        <a:cubicBezTo>
                          <a:pt x="3050" y="554"/>
                          <a:pt x="3604" y="277"/>
                          <a:pt x="3604" y="0"/>
                        </a:cubicBezTo>
                        <a:cubicBezTo>
                          <a:pt x="3604" y="0"/>
                          <a:pt x="3604" y="0"/>
                          <a:pt x="3881" y="0"/>
                        </a:cubicBezTo>
                        <a:cubicBezTo>
                          <a:pt x="3881" y="0"/>
                          <a:pt x="3881" y="0"/>
                          <a:pt x="4159" y="0"/>
                        </a:cubicBezTo>
                        <a:cubicBezTo>
                          <a:pt x="4159" y="0"/>
                          <a:pt x="4713" y="0"/>
                          <a:pt x="4990" y="277"/>
                        </a:cubicBezTo>
                        <a:cubicBezTo>
                          <a:pt x="4990" y="277"/>
                          <a:pt x="4990" y="832"/>
                          <a:pt x="4990" y="1109"/>
                        </a:cubicBezTo>
                        <a:cubicBezTo>
                          <a:pt x="4990" y="1109"/>
                          <a:pt x="4990" y="1109"/>
                          <a:pt x="4990" y="1109"/>
                        </a:cubicBezTo>
                        <a:cubicBezTo>
                          <a:pt x="4990" y="1109"/>
                          <a:pt x="4990" y="1109"/>
                          <a:pt x="4990" y="1109"/>
                        </a:cubicBezTo>
                        <a:cubicBezTo>
                          <a:pt x="5267" y="1386"/>
                          <a:pt x="5545" y="1940"/>
                          <a:pt x="5545" y="2217"/>
                        </a:cubicBezTo>
                        <a:cubicBezTo>
                          <a:pt x="5545" y="2494"/>
                          <a:pt x="5545" y="2771"/>
                          <a:pt x="5545" y="3326"/>
                        </a:cubicBezTo>
                        <a:cubicBezTo>
                          <a:pt x="5545" y="3603"/>
                          <a:pt x="5267" y="3880"/>
                          <a:pt x="4990" y="4157"/>
                        </a:cubicBezTo>
                        <a:cubicBezTo>
                          <a:pt x="4990" y="4157"/>
                          <a:pt x="4436" y="4157"/>
                          <a:pt x="4436" y="4711"/>
                        </a:cubicBezTo>
                        <a:cubicBezTo>
                          <a:pt x="4436" y="4711"/>
                          <a:pt x="4436" y="4711"/>
                          <a:pt x="4436" y="4988"/>
                        </a:cubicBezTo>
                        <a:cubicBezTo>
                          <a:pt x="4436" y="5542"/>
                          <a:pt x="4159" y="5820"/>
                          <a:pt x="3604" y="6097"/>
                        </a:cubicBezTo>
                        <a:cubicBezTo>
                          <a:pt x="3050" y="6097"/>
                          <a:pt x="2772" y="6097"/>
                          <a:pt x="2495" y="6097"/>
                        </a:cubicBezTo>
                        <a:cubicBezTo>
                          <a:pt x="1941" y="6097"/>
                          <a:pt x="1664" y="6097"/>
                          <a:pt x="1109" y="5542"/>
                        </a:cubicBezTo>
                        <a:cubicBezTo>
                          <a:pt x="1109" y="5542"/>
                          <a:pt x="1109" y="5542"/>
                          <a:pt x="832" y="5542"/>
                        </a:cubicBezTo>
                        <a:cubicBezTo>
                          <a:pt x="832" y="5542"/>
                          <a:pt x="832" y="4988"/>
                          <a:pt x="832" y="4711"/>
                        </a:cubicBezTo>
                        <a:cubicBezTo>
                          <a:pt x="554" y="4434"/>
                          <a:pt x="278" y="4157"/>
                          <a:pt x="0" y="3880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373" name="Freeform 1372">
                    <a:extLst>
                      <a:ext uri="{FF2B5EF4-FFF2-40B4-BE49-F238E27FC236}">
                        <a16:creationId xmlns:a16="http://schemas.microsoft.com/office/drawing/2014/main" id="{077FD19F-C447-A526-CB5C-51FF9B68DACF}"/>
                      </a:ext>
                    </a:extLst>
                  </p:cNvPr>
                  <p:cNvSpPr/>
                  <p:nvPr/>
                </p:nvSpPr>
                <p:spPr>
                  <a:xfrm>
                    <a:off x="9726659" y="3918120"/>
                    <a:ext cx="3326" cy="2771"/>
                  </a:xfrm>
                  <a:custGeom>
                    <a:avLst/>
                    <a:gdLst>
                      <a:gd name="connsiteX0" fmla="*/ 3327 w 3326"/>
                      <a:gd name="connsiteY0" fmla="*/ 1386 h 2771"/>
                      <a:gd name="connsiteX1" fmla="*/ 1663 w 3326"/>
                      <a:gd name="connsiteY1" fmla="*/ 2771 h 2771"/>
                      <a:gd name="connsiteX2" fmla="*/ 0 w 3326"/>
                      <a:gd name="connsiteY2" fmla="*/ 1386 h 2771"/>
                      <a:gd name="connsiteX3" fmla="*/ 1663 w 3326"/>
                      <a:gd name="connsiteY3" fmla="*/ 0 h 2771"/>
                      <a:gd name="connsiteX4" fmla="*/ 3327 w 3326"/>
                      <a:gd name="connsiteY4" fmla="*/ 1386 h 27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26" h="2771">
                        <a:moveTo>
                          <a:pt x="3327" y="1386"/>
                        </a:moveTo>
                        <a:cubicBezTo>
                          <a:pt x="3327" y="2217"/>
                          <a:pt x="2495" y="2771"/>
                          <a:pt x="1663" y="2771"/>
                        </a:cubicBezTo>
                        <a:cubicBezTo>
                          <a:pt x="831" y="2771"/>
                          <a:pt x="0" y="2217"/>
                          <a:pt x="0" y="1386"/>
                        </a:cubicBezTo>
                        <a:cubicBezTo>
                          <a:pt x="0" y="554"/>
                          <a:pt x="831" y="0"/>
                          <a:pt x="1663" y="0"/>
                        </a:cubicBezTo>
                        <a:cubicBezTo>
                          <a:pt x="2495" y="0"/>
                          <a:pt x="3327" y="554"/>
                          <a:pt x="3327" y="1386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374" name="Freeform 1373">
                    <a:extLst>
                      <a:ext uri="{FF2B5EF4-FFF2-40B4-BE49-F238E27FC236}">
                        <a16:creationId xmlns:a16="http://schemas.microsoft.com/office/drawing/2014/main" id="{06DCE997-7A82-E5D2-C6F6-3C1B53279471}"/>
                      </a:ext>
                    </a:extLst>
                  </p:cNvPr>
                  <p:cNvSpPr/>
                  <p:nvPr/>
                </p:nvSpPr>
                <p:spPr>
                  <a:xfrm>
                    <a:off x="9735807" y="3923385"/>
                    <a:ext cx="1663" cy="3325"/>
                  </a:xfrm>
                  <a:custGeom>
                    <a:avLst/>
                    <a:gdLst>
                      <a:gd name="connsiteX0" fmla="*/ 1664 w 1663"/>
                      <a:gd name="connsiteY0" fmla="*/ 1663 h 3325"/>
                      <a:gd name="connsiteX1" fmla="*/ 832 w 1663"/>
                      <a:gd name="connsiteY1" fmla="*/ 3325 h 3325"/>
                      <a:gd name="connsiteX2" fmla="*/ 0 w 1663"/>
                      <a:gd name="connsiteY2" fmla="*/ 1663 h 3325"/>
                      <a:gd name="connsiteX3" fmla="*/ 832 w 1663"/>
                      <a:gd name="connsiteY3" fmla="*/ 0 h 3325"/>
                      <a:gd name="connsiteX4" fmla="*/ 1664 w 1663"/>
                      <a:gd name="connsiteY4" fmla="*/ 1663 h 33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63" h="3325">
                        <a:moveTo>
                          <a:pt x="1664" y="1663"/>
                        </a:moveTo>
                        <a:cubicBezTo>
                          <a:pt x="1664" y="2494"/>
                          <a:pt x="1386" y="3325"/>
                          <a:pt x="832" y="3325"/>
                        </a:cubicBezTo>
                        <a:cubicBezTo>
                          <a:pt x="278" y="3325"/>
                          <a:pt x="0" y="2494"/>
                          <a:pt x="0" y="1663"/>
                        </a:cubicBezTo>
                        <a:cubicBezTo>
                          <a:pt x="0" y="831"/>
                          <a:pt x="278" y="0"/>
                          <a:pt x="832" y="0"/>
                        </a:cubicBezTo>
                        <a:cubicBezTo>
                          <a:pt x="1386" y="0"/>
                          <a:pt x="1664" y="831"/>
                          <a:pt x="1664" y="1663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375" name="Freeform 1374">
                    <a:extLst>
                      <a:ext uri="{FF2B5EF4-FFF2-40B4-BE49-F238E27FC236}">
                        <a16:creationId xmlns:a16="http://schemas.microsoft.com/office/drawing/2014/main" id="{249E22F6-6C80-9D1E-1ABE-5EB58F2DA20B}"/>
                      </a:ext>
                    </a:extLst>
                  </p:cNvPr>
                  <p:cNvSpPr/>
                  <p:nvPr/>
                </p:nvSpPr>
                <p:spPr>
                  <a:xfrm>
                    <a:off x="9739966" y="3921723"/>
                    <a:ext cx="1663" cy="2216"/>
                  </a:xfrm>
                  <a:custGeom>
                    <a:avLst/>
                    <a:gdLst>
                      <a:gd name="connsiteX0" fmla="*/ 1663 w 1663"/>
                      <a:gd name="connsiteY0" fmla="*/ 1108 h 2216"/>
                      <a:gd name="connsiteX1" fmla="*/ 832 w 1663"/>
                      <a:gd name="connsiteY1" fmla="*/ 2217 h 2216"/>
                      <a:gd name="connsiteX2" fmla="*/ 0 w 1663"/>
                      <a:gd name="connsiteY2" fmla="*/ 1108 h 2216"/>
                      <a:gd name="connsiteX3" fmla="*/ 832 w 1663"/>
                      <a:gd name="connsiteY3" fmla="*/ 0 h 2216"/>
                      <a:gd name="connsiteX4" fmla="*/ 1663 w 1663"/>
                      <a:gd name="connsiteY4" fmla="*/ 1108 h 22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63" h="2216">
                        <a:moveTo>
                          <a:pt x="1663" y="1108"/>
                        </a:moveTo>
                        <a:cubicBezTo>
                          <a:pt x="1663" y="1721"/>
                          <a:pt x="1291" y="2217"/>
                          <a:pt x="832" y="2217"/>
                        </a:cubicBezTo>
                        <a:cubicBezTo>
                          <a:pt x="372" y="2217"/>
                          <a:pt x="0" y="1721"/>
                          <a:pt x="0" y="1108"/>
                        </a:cubicBezTo>
                        <a:cubicBezTo>
                          <a:pt x="0" y="496"/>
                          <a:pt x="372" y="0"/>
                          <a:pt x="832" y="0"/>
                        </a:cubicBezTo>
                        <a:cubicBezTo>
                          <a:pt x="1291" y="0"/>
                          <a:pt x="1663" y="496"/>
                          <a:pt x="1663" y="1108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376" name="Freeform 1375">
                    <a:extLst>
                      <a:ext uri="{FF2B5EF4-FFF2-40B4-BE49-F238E27FC236}">
                        <a16:creationId xmlns:a16="http://schemas.microsoft.com/office/drawing/2014/main" id="{2A0EA9E3-45CC-F632-6A5A-7E5B803E0DB6}"/>
                      </a:ext>
                    </a:extLst>
                  </p:cNvPr>
                  <p:cNvSpPr/>
                  <p:nvPr/>
                </p:nvSpPr>
                <p:spPr>
                  <a:xfrm>
                    <a:off x="9742184" y="3922277"/>
                    <a:ext cx="1663" cy="2216"/>
                  </a:xfrm>
                  <a:custGeom>
                    <a:avLst/>
                    <a:gdLst>
                      <a:gd name="connsiteX0" fmla="*/ 1664 w 1663"/>
                      <a:gd name="connsiteY0" fmla="*/ 1109 h 2216"/>
                      <a:gd name="connsiteX1" fmla="*/ 832 w 1663"/>
                      <a:gd name="connsiteY1" fmla="*/ 2217 h 2216"/>
                      <a:gd name="connsiteX2" fmla="*/ 0 w 1663"/>
                      <a:gd name="connsiteY2" fmla="*/ 1109 h 2216"/>
                      <a:gd name="connsiteX3" fmla="*/ 832 w 1663"/>
                      <a:gd name="connsiteY3" fmla="*/ 0 h 2216"/>
                      <a:gd name="connsiteX4" fmla="*/ 1664 w 1663"/>
                      <a:gd name="connsiteY4" fmla="*/ 1109 h 22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63" h="2216">
                        <a:moveTo>
                          <a:pt x="1664" y="1109"/>
                        </a:moveTo>
                        <a:cubicBezTo>
                          <a:pt x="1664" y="1721"/>
                          <a:pt x="1291" y="2217"/>
                          <a:pt x="832" y="2217"/>
                        </a:cubicBezTo>
                        <a:cubicBezTo>
                          <a:pt x="372" y="2217"/>
                          <a:pt x="0" y="1721"/>
                          <a:pt x="0" y="1109"/>
                        </a:cubicBezTo>
                        <a:cubicBezTo>
                          <a:pt x="0" y="496"/>
                          <a:pt x="372" y="0"/>
                          <a:pt x="832" y="0"/>
                        </a:cubicBezTo>
                        <a:cubicBezTo>
                          <a:pt x="1291" y="0"/>
                          <a:pt x="1664" y="496"/>
                          <a:pt x="1664" y="1109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377" name="Freeform 1376">
                    <a:extLst>
                      <a:ext uri="{FF2B5EF4-FFF2-40B4-BE49-F238E27FC236}">
                        <a16:creationId xmlns:a16="http://schemas.microsoft.com/office/drawing/2014/main" id="{27A05190-E5D1-9BDF-66E0-4F18E130FD57}"/>
                      </a:ext>
                    </a:extLst>
                  </p:cNvPr>
                  <p:cNvSpPr/>
                  <p:nvPr/>
                </p:nvSpPr>
                <p:spPr>
                  <a:xfrm>
                    <a:off x="9751887" y="3906481"/>
                    <a:ext cx="2495" cy="2493"/>
                  </a:xfrm>
                  <a:custGeom>
                    <a:avLst/>
                    <a:gdLst>
                      <a:gd name="connsiteX0" fmla="*/ 2496 w 2495"/>
                      <a:gd name="connsiteY0" fmla="*/ 831 h 2493"/>
                      <a:gd name="connsiteX1" fmla="*/ 2496 w 2495"/>
                      <a:gd name="connsiteY1" fmla="*/ 1663 h 2493"/>
                      <a:gd name="connsiteX2" fmla="*/ 2496 w 2495"/>
                      <a:gd name="connsiteY2" fmla="*/ 2494 h 2493"/>
                      <a:gd name="connsiteX3" fmla="*/ 1664 w 2495"/>
                      <a:gd name="connsiteY3" fmla="*/ 2494 h 2493"/>
                      <a:gd name="connsiteX4" fmla="*/ 554 w 2495"/>
                      <a:gd name="connsiteY4" fmla="*/ 2494 h 2493"/>
                      <a:gd name="connsiteX5" fmla="*/ 554 w 2495"/>
                      <a:gd name="connsiteY5" fmla="*/ 2494 h 2493"/>
                      <a:gd name="connsiteX6" fmla="*/ 0 w 2495"/>
                      <a:gd name="connsiteY6" fmla="*/ 1940 h 2493"/>
                      <a:gd name="connsiteX7" fmla="*/ 0 w 2495"/>
                      <a:gd name="connsiteY7" fmla="*/ 1108 h 2493"/>
                      <a:gd name="connsiteX8" fmla="*/ 554 w 2495"/>
                      <a:gd name="connsiteY8" fmla="*/ 277 h 2493"/>
                      <a:gd name="connsiteX9" fmla="*/ 1109 w 2495"/>
                      <a:gd name="connsiteY9" fmla="*/ 0 h 2493"/>
                      <a:gd name="connsiteX10" fmla="*/ 1664 w 2495"/>
                      <a:gd name="connsiteY10" fmla="*/ 0 h 2493"/>
                      <a:gd name="connsiteX11" fmla="*/ 1941 w 2495"/>
                      <a:gd name="connsiteY11" fmla="*/ 277 h 2493"/>
                      <a:gd name="connsiteX12" fmla="*/ 2218 w 2495"/>
                      <a:gd name="connsiteY12" fmla="*/ 831 h 24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2495" h="2493">
                        <a:moveTo>
                          <a:pt x="2496" y="831"/>
                        </a:moveTo>
                        <a:cubicBezTo>
                          <a:pt x="2496" y="831"/>
                          <a:pt x="2496" y="1386"/>
                          <a:pt x="2496" y="1663"/>
                        </a:cubicBezTo>
                        <a:cubicBezTo>
                          <a:pt x="2496" y="1663"/>
                          <a:pt x="2496" y="2217"/>
                          <a:pt x="2496" y="2494"/>
                        </a:cubicBezTo>
                        <a:cubicBezTo>
                          <a:pt x="2496" y="2494"/>
                          <a:pt x="1941" y="2494"/>
                          <a:pt x="1664" y="2494"/>
                        </a:cubicBezTo>
                        <a:cubicBezTo>
                          <a:pt x="1386" y="2494"/>
                          <a:pt x="832" y="2494"/>
                          <a:pt x="554" y="2494"/>
                        </a:cubicBezTo>
                        <a:cubicBezTo>
                          <a:pt x="554" y="2494"/>
                          <a:pt x="554" y="2494"/>
                          <a:pt x="554" y="2494"/>
                        </a:cubicBezTo>
                        <a:cubicBezTo>
                          <a:pt x="554" y="2494"/>
                          <a:pt x="278" y="2217"/>
                          <a:pt x="0" y="1940"/>
                        </a:cubicBezTo>
                        <a:cubicBezTo>
                          <a:pt x="0" y="1940"/>
                          <a:pt x="0" y="1386"/>
                          <a:pt x="0" y="1108"/>
                        </a:cubicBezTo>
                        <a:cubicBezTo>
                          <a:pt x="0" y="831"/>
                          <a:pt x="278" y="554"/>
                          <a:pt x="554" y="277"/>
                        </a:cubicBezTo>
                        <a:cubicBezTo>
                          <a:pt x="554" y="277"/>
                          <a:pt x="832" y="0"/>
                          <a:pt x="1109" y="0"/>
                        </a:cubicBezTo>
                        <a:cubicBezTo>
                          <a:pt x="1109" y="0"/>
                          <a:pt x="1664" y="0"/>
                          <a:pt x="1664" y="0"/>
                        </a:cubicBezTo>
                        <a:cubicBezTo>
                          <a:pt x="1664" y="0"/>
                          <a:pt x="1664" y="0"/>
                          <a:pt x="1941" y="277"/>
                        </a:cubicBezTo>
                        <a:cubicBezTo>
                          <a:pt x="1941" y="277"/>
                          <a:pt x="1941" y="277"/>
                          <a:pt x="2218" y="831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378" name="Freeform 1377">
                    <a:extLst>
                      <a:ext uri="{FF2B5EF4-FFF2-40B4-BE49-F238E27FC236}">
                        <a16:creationId xmlns:a16="http://schemas.microsoft.com/office/drawing/2014/main" id="{D1F4608F-D379-28EC-77A9-0EC363C59B8B}"/>
                      </a:ext>
                    </a:extLst>
                  </p:cNvPr>
                  <p:cNvSpPr/>
                  <p:nvPr/>
                </p:nvSpPr>
                <p:spPr>
                  <a:xfrm>
                    <a:off x="9776561" y="3905927"/>
                    <a:ext cx="1940" cy="2331"/>
                  </a:xfrm>
                  <a:custGeom>
                    <a:avLst/>
                    <a:gdLst>
                      <a:gd name="connsiteX0" fmla="*/ 554 w 1940"/>
                      <a:gd name="connsiteY0" fmla="*/ 554 h 2331"/>
                      <a:gd name="connsiteX1" fmla="*/ 554 w 1940"/>
                      <a:gd name="connsiteY1" fmla="*/ 1940 h 2331"/>
                      <a:gd name="connsiteX2" fmla="*/ 1663 w 1940"/>
                      <a:gd name="connsiteY2" fmla="*/ 2217 h 2331"/>
                      <a:gd name="connsiteX3" fmla="*/ 1941 w 1940"/>
                      <a:gd name="connsiteY3" fmla="*/ 1663 h 2331"/>
                      <a:gd name="connsiteX4" fmla="*/ 1941 w 1940"/>
                      <a:gd name="connsiteY4" fmla="*/ 1386 h 2331"/>
                      <a:gd name="connsiteX5" fmla="*/ 1941 w 1940"/>
                      <a:gd name="connsiteY5" fmla="*/ 832 h 2331"/>
                      <a:gd name="connsiteX6" fmla="*/ 1941 w 1940"/>
                      <a:gd name="connsiteY6" fmla="*/ 277 h 2331"/>
                      <a:gd name="connsiteX7" fmla="*/ 1109 w 1940"/>
                      <a:gd name="connsiteY7" fmla="*/ 0 h 2331"/>
                      <a:gd name="connsiteX8" fmla="*/ 554 w 1940"/>
                      <a:gd name="connsiteY8" fmla="*/ 0 h 2331"/>
                      <a:gd name="connsiteX9" fmla="*/ 0 w 1940"/>
                      <a:gd name="connsiteY9" fmla="*/ 554 h 23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940" h="2331">
                        <a:moveTo>
                          <a:pt x="554" y="554"/>
                        </a:moveTo>
                        <a:cubicBezTo>
                          <a:pt x="554" y="1109"/>
                          <a:pt x="554" y="1386"/>
                          <a:pt x="554" y="1940"/>
                        </a:cubicBezTo>
                        <a:cubicBezTo>
                          <a:pt x="554" y="2217"/>
                          <a:pt x="1386" y="2494"/>
                          <a:pt x="1663" y="2217"/>
                        </a:cubicBezTo>
                        <a:cubicBezTo>
                          <a:pt x="1663" y="2217"/>
                          <a:pt x="1941" y="1940"/>
                          <a:pt x="1941" y="1663"/>
                        </a:cubicBezTo>
                        <a:cubicBezTo>
                          <a:pt x="1941" y="1663"/>
                          <a:pt x="1941" y="1386"/>
                          <a:pt x="1941" y="1386"/>
                        </a:cubicBezTo>
                        <a:cubicBezTo>
                          <a:pt x="1941" y="1386"/>
                          <a:pt x="1941" y="1109"/>
                          <a:pt x="1941" y="832"/>
                        </a:cubicBezTo>
                        <a:cubicBezTo>
                          <a:pt x="1941" y="832"/>
                          <a:pt x="1941" y="554"/>
                          <a:pt x="1941" y="277"/>
                        </a:cubicBezTo>
                        <a:cubicBezTo>
                          <a:pt x="1941" y="277"/>
                          <a:pt x="1386" y="0"/>
                          <a:pt x="1109" y="0"/>
                        </a:cubicBezTo>
                        <a:cubicBezTo>
                          <a:pt x="1109" y="0"/>
                          <a:pt x="554" y="0"/>
                          <a:pt x="554" y="0"/>
                        </a:cubicBezTo>
                        <a:cubicBezTo>
                          <a:pt x="554" y="0"/>
                          <a:pt x="0" y="277"/>
                          <a:pt x="0" y="554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379" name="Freeform 1378">
                    <a:extLst>
                      <a:ext uri="{FF2B5EF4-FFF2-40B4-BE49-F238E27FC236}">
                        <a16:creationId xmlns:a16="http://schemas.microsoft.com/office/drawing/2014/main" id="{08D88097-9181-7AAA-D65C-25AC815CE82C}"/>
                      </a:ext>
                    </a:extLst>
                  </p:cNvPr>
                  <p:cNvSpPr/>
                  <p:nvPr/>
                </p:nvSpPr>
                <p:spPr>
                  <a:xfrm>
                    <a:off x="9761313" y="3928096"/>
                    <a:ext cx="1662" cy="2217"/>
                  </a:xfrm>
                  <a:custGeom>
                    <a:avLst/>
                    <a:gdLst>
                      <a:gd name="connsiteX0" fmla="*/ 1663 w 1662"/>
                      <a:gd name="connsiteY0" fmla="*/ 1109 h 2217"/>
                      <a:gd name="connsiteX1" fmla="*/ 831 w 1662"/>
                      <a:gd name="connsiteY1" fmla="*/ 2217 h 2217"/>
                      <a:gd name="connsiteX2" fmla="*/ 0 w 1662"/>
                      <a:gd name="connsiteY2" fmla="*/ 1109 h 2217"/>
                      <a:gd name="connsiteX3" fmla="*/ 831 w 1662"/>
                      <a:gd name="connsiteY3" fmla="*/ 0 h 2217"/>
                      <a:gd name="connsiteX4" fmla="*/ 1663 w 1662"/>
                      <a:gd name="connsiteY4" fmla="*/ 1109 h 22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62" h="2217">
                        <a:moveTo>
                          <a:pt x="1663" y="1109"/>
                        </a:moveTo>
                        <a:cubicBezTo>
                          <a:pt x="1663" y="1663"/>
                          <a:pt x="1386" y="2217"/>
                          <a:pt x="831" y="2217"/>
                        </a:cubicBezTo>
                        <a:cubicBezTo>
                          <a:pt x="277" y="2217"/>
                          <a:pt x="0" y="1663"/>
                          <a:pt x="0" y="1109"/>
                        </a:cubicBezTo>
                        <a:cubicBezTo>
                          <a:pt x="0" y="554"/>
                          <a:pt x="277" y="0"/>
                          <a:pt x="831" y="0"/>
                        </a:cubicBezTo>
                        <a:cubicBezTo>
                          <a:pt x="1386" y="0"/>
                          <a:pt x="1663" y="554"/>
                          <a:pt x="1663" y="1109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1329" name="Graphic 248">
                  <a:extLst>
                    <a:ext uri="{FF2B5EF4-FFF2-40B4-BE49-F238E27FC236}">
                      <a16:creationId xmlns:a16="http://schemas.microsoft.com/office/drawing/2014/main" id="{02DCC564-72C1-EABC-D381-5B46063CB87D}"/>
                    </a:ext>
                  </a:extLst>
                </p:cNvPr>
                <p:cNvGrpSpPr/>
                <p:nvPr/>
              </p:nvGrpSpPr>
              <p:grpSpPr>
                <a:xfrm>
                  <a:off x="9818146" y="3884311"/>
                  <a:ext cx="135567" cy="100995"/>
                  <a:chOff x="9818146" y="3884311"/>
                  <a:chExt cx="135567" cy="100995"/>
                </a:xfrm>
                <a:grpFill/>
              </p:grpSpPr>
              <p:sp>
                <p:nvSpPr>
                  <p:cNvPr id="1343" name="Freeform 1342">
                    <a:extLst>
                      <a:ext uri="{FF2B5EF4-FFF2-40B4-BE49-F238E27FC236}">
                        <a16:creationId xmlns:a16="http://schemas.microsoft.com/office/drawing/2014/main" id="{024AC8D0-BD57-D86D-F822-07D95467E173}"/>
                      </a:ext>
                    </a:extLst>
                  </p:cNvPr>
                  <p:cNvSpPr/>
                  <p:nvPr/>
                </p:nvSpPr>
                <p:spPr>
                  <a:xfrm>
                    <a:off x="9820641" y="3942784"/>
                    <a:ext cx="4158" cy="3879"/>
                  </a:xfrm>
                  <a:custGeom>
                    <a:avLst/>
                    <a:gdLst>
                      <a:gd name="connsiteX0" fmla="*/ 832 w 4158"/>
                      <a:gd name="connsiteY0" fmla="*/ 1386 h 3879"/>
                      <a:gd name="connsiteX1" fmla="*/ 832 w 4158"/>
                      <a:gd name="connsiteY1" fmla="*/ 1109 h 3879"/>
                      <a:gd name="connsiteX2" fmla="*/ 278 w 4158"/>
                      <a:gd name="connsiteY2" fmla="*/ 554 h 3879"/>
                      <a:gd name="connsiteX3" fmla="*/ 0 w 4158"/>
                      <a:gd name="connsiteY3" fmla="*/ 0 h 3879"/>
                      <a:gd name="connsiteX4" fmla="*/ 0 w 4158"/>
                      <a:gd name="connsiteY4" fmla="*/ 0 h 3879"/>
                      <a:gd name="connsiteX5" fmla="*/ 0 w 4158"/>
                      <a:gd name="connsiteY5" fmla="*/ 0 h 3879"/>
                      <a:gd name="connsiteX6" fmla="*/ 832 w 4158"/>
                      <a:gd name="connsiteY6" fmla="*/ 0 h 3879"/>
                      <a:gd name="connsiteX7" fmla="*/ 1941 w 4158"/>
                      <a:gd name="connsiteY7" fmla="*/ 0 h 3879"/>
                      <a:gd name="connsiteX8" fmla="*/ 3050 w 4158"/>
                      <a:gd name="connsiteY8" fmla="*/ 277 h 3879"/>
                      <a:gd name="connsiteX9" fmla="*/ 3327 w 4158"/>
                      <a:gd name="connsiteY9" fmla="*/ 831 h 3879"/>
                      <a:gd name="connsiteX10" fmla="*/ 3881 w 4158"/>
                      <a:gd name="connsiteY10" fmla="*/ 1109 h 3879"/>
                      <a:gd name="connsiteX11" fmla="*/ 3881 w 4158"/>
                      <a:gd name="connsiteY11" fmla="*/ 1386 h 3879"/>
                      <a:gd name="connsiteX12" fmla="*/ 4159 w 4158"/>
                      <a:gd name="connsiteY12" fmla="*/ 1940 h 3879"/>
                      <a:gd name="connsiteX13" fmla="*/ 4159 w 4158"/>
                      <a:gd name="connsiteY13" fmla="*/ 2494 h 3879"/>
                      <a:gd name="connsiteX14" fmla="*/ 4159 w 4158"/>
                      <a:gd name="connsiteY14" fmla="*/ 2494 h 3879"/>
                      <a:gd name="connsiteX15" fmla="*/ 3881 w 4158"/>
                      <a:gd name="connsiteY15" fmla="*/ 2494 h 3879"/>
                      <a:gd name="connsiteX16" fmla="*/ 3604 w 4158"/>
                      <a:gd name="connsiteY16" fmla="*/ 2494 h 3879"/>
                      <a:gd name="connsiteX17" fmla="*/ 2772 w 4158"/>
                      <a:gd name="connsiteY17" fmla="*/ 3325 h 3879"/>
                      <a:gd name="connsiteX18" fmla="*/ 2218 w 4158"/>
                      <a:gd name="connsiteY18" fmla="*/ 3880 h 3879"/>
                      <a:gd name="connsiteX19" fmla="*/ 1664 w 4158"/>
                      <a:gd name="connsiteY19" fmla="*/ 3048 h 3879"/>
                      <a:gd name="connsiteX20" fmla="*/ 1386 w 4158"/>
                      <a:gd name="connsiteY20" fmla="*/ 1663 h 3879"/>
                      <a:gd name="connsiteX21" fmla="*/ 832 w 4158"/>
                      <a:gd name="connsiteY21" fmla="*/ 831 h 3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</a:cxnLst>
                    <a:rect l="l" t="t" r="r" b="b"/>
                    <a:pathLst>
                      <a:path w="4158" h="3879">
                        <a:moveTo>
                          <a:pt x="832" y="1386"/>
                        </a:moveTo>
                        <a:cubicBezTo>
                          <a:pt x="832" y="1386"/>
                          <a:pt x="832" y="1386"/>
                          <a:pt x="832" y="1109"/>
                        </a:cubicBezTo>
                        <a:cubicBezTo>
                          <a:pt x="832" y="1109"/>
                          <a:pt x="554" y="831"/>
                          <a:pt x="278" y="554"/>
                        </a:cubicBezTo>
                        <a:cubicBezTo>
                          <a:pt x="278" y="554"/>
                          <a:pt x="0" y="277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278" y="0"/>
                          <a:pt x="554" y="0"/>
                          <a:pt x="832" y="0"/>
                        </a:cubicBezTo>
                        <a:cubicBezTo>
                          <a:pt x="1109" y="0"/>
                          <a:pt x="1664" y="0"/>
                          <a:pt x="1941" y="0"/>
                        </a:cubicBezTo>
                        <a:cubicBezTo>
                          <a:pt x="2218" y="0"/>
                          <a:pt x="2772" y="0"/>
                          <a:pt x="3050" y="277"/>
                        </a:cubicBezTo>
                        <a:cubicBezTo>
                          <a:pt x="3050" y="277"/>
                          <a:pt x="3050" y="554"/>
                          <a:pt x="3327" y="831"/>
                        </a:cubicBezTo>
                        <a:cubicBezTo>
                          <a:pt x="3327" y="831"/>
                          <a:pt x="3604" y="831"/>
                          <a:pt x="3881" y="1109"/>
                        </a:cubicBezTo>
                        <a:cubicBezTo>
                          <a:pt x="3881" y="1109"/>
                          <a:pt x="3881" y="1109"/>
                          <a:pt x="3881" y="1386"/>
                        </a:cubicBezTo>
                        <a:cubicBezTo>
                          <a:pt x="3881" y="1386"/>
                          <a:pt x="3881" y="1940"/>
                          <a:pt x="4159" y="1940"/>
                        </a:cubicBezTo>
                        <a:cubicBezTo>
                          <a:pt x="4159" y="1940"/>
                          <a:pt x="4159" y="2494"/>
                          <a:pt x="4159" y="2494"/>
                        </a:cubicBezTo>
                        <a:cubicBezTo>
                          <a:pt x="4159" y="2494"/>
                          <a:pt x="4159" y="2494"/>
                          <a:pt x="4159" y="2494"/>
                        </a:cubicBezTo>
                        <a:cubicBezTo>
                          <a:pt x="4159" y="2494"/>
                          <a:pt x="4159" y="2494"/>
                          <a:pt x="3881" y="2494"/>
                        </a:cubicBezTo>
                        <a:cubicBezTo>
                          <a:pt x="3604" y="2494"/>
                          <a:pt x="3881" y="2494"/>
                          <a:pt x="3604" y="2494"/>
                        </a:cubicBezTo>
                        <a:cubicBezTo>
                          <a:pt x="3050" y="2494"/>
                          <a:pt x="2772" y="2771"/>
                          <a:pt x="2772" y="3325"/>
                        </a:cubicBezTo>
                        <a:cubicBezTo>
                          <a:pt x="2772" y="3602"/>
                          <a:pt x="2772" y="3880"/>
                          <a:pt x="2218" y="3880"/>
                        </a:cubicBezTo>
                        <a:cubicBezTo>
                          <a:pt x="1941" y="3880"/>
                          <a:pt x="1664" y="3602"/>
                          <a:pt x="1664" y="3048"/>
                        </a:cubicBezTo>
                        <a:cubicBezTo>
                          <a:pt x="1664" y="2494"/>
                          <a:pt x="1664" y="2217"/>
                          <a:pt x="1386" y="1663"/>
                        </a:cubicBezTo>
                        <a:cubicBezTo>
                          <a:pt x="1386" y="1386"/>
                          <a:pt x="1109" y="1109"/>
                          <a:pt x="832" y="831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344" name="Freeform 1343">
                    <a:extLst>
                      <a:ext uri="{FF2B5EF4-FFF2-40B4-BE49-F238E27FC236}">
                        <a16:creationId xmlns:a16="http://schemas.microsoft.com/office/drawing/2014/main" id="{2E8F160C-E8B3-30D2-704C-A4549C4168E1}"/>
                      </a:ext>
                    </a:extLst>
                  </p:cNvPr>
                  <p:cNvSpPr/>
                  <p:nvPr/>
                </p:nvSpPr>
                <p:spPr>
                  <a:xfrm>
                    <a:off x="9818146" y="3937519"/>
                    <a:ext cx="2217" cy="4433"/>
                  </a:xfrm>
                  <a:custGeom>
                    <a:avLst/>
                    <a:gdLst>
                      <a:gd name="connsiteX0" fmla="*/ 2218 w 2217"/>
                      <a:gd name="connsiteY0" fmla="*/ 2217 h 4433"/>
                      <a:gd name="connsiteX1" fmla="*/ 1109 w 2217"/>
                      <a:gd name="connsiteY1" fmla="*/ 4434 h 4433"/>
                      <a:gd name="connsiteX2" fmla="*/ 0 w 2217"/>
                      <a:gd name="connsiteY2" fmla="*/ 2217 h 4433"/>
                      <a:gd name="connsiteX3" fmla="*/ 1109 w 2217"/>
                      <a:gd name="connsiteY3" fmla="*/ 0 h 4433"/>
                      <a:gd name="connsiteX4" fmla="*/ 2218 w 2217"/>
                      <a:gd name="connsiteY4" fmla="*/ 2217 h 44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7" h="4433">
                        <a:moveTo>
                          <a:pt x="2218" y="2217"/>
                        </a:moveTo>
                        <a:cubicBezTo>
                          <a:pt x="2218" y="3441"/>
                          <a:pt x="1721" y="4434"/>
                          <a:pt x="1109" y="4434"/>
                        </a:cubicBezTo>
                        <a:cubicBezTo>
                          <a:pt x="496" y="4434"/>
                          <a:pt x="0" y="3442"/>
                          <a:pt x="0" y="2217"/>
                        </a:cubicBezTo>
                        <a:cubicBezTo>
                          <a:pt x="0" y="993"/>
                          <a:pt x="497" y="0"/>
                          <a:pt x="1109" y="0"/>
                        </a:cubicBezTo>
                        <a:cubicBezTo>
                          <a:pt x="1721" y="0"/>
                          <a:pt x="2218" y="993"/>
                          <a:pt x="2218" y="2217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345" name="Freeform 1344">
                    <a:extLst>
                      <a:ext uri="{FF2B5EF4-FFF2-40B4-BE49-F238E27FC236}">
                        <a16:creationId xmlns:a16="http://schemas.microsoft.com/office/drawing/2014/main" id="{4A4A21EE-0DA9-0BB2-A501-9C507FF154B6}"/>
                      </a:ext>
                    </a:extLst>
                  </p:cNvPr>
                  <p:cNvSpPr/>
                  <p:nvPr/>
                </p:nvSpPr>
                <p:spPr>
                  <a:xfrm>
                    <a:off x="9819532" y="3928374"/>
                    <a:ext cx="2217" cy="4433"/>
                  </a:xfrm>
                  <a:custGeom>
                    <a:avLst/>
                    <a:gdLst>
                      <a:gd name="connsiteX0" fmla="*/ 2218 w 2217"/>
                      <a:gd name="connsiteY0" fmla="*/ 2217 h 4433"/>
                      <a:gd name="connsiteX1" fmla="*/ 1109 w 2217"/>
                      <a:gd name="connsiteY1" fmla="*/ 4434 h 4433"/>
                      <a:gd name="connsiteX2" fmla="*/ 0 w 2217"/>
                      <a:gd name="connsiteY2" fmla="*/ 2217 h 4433"/>
                      <a:gd name="connsiteX3" fmla="*/ 1109 w 2217"/>
                      <a:gd name="connsiteY3" fmla="*/ 0 h 4433"/>
                      <a:gd name="connsiteX4" fmla="*/ 2218 w 2217"/>
                      <a:gd name="connsiteY4" fmla="*/ 2217 h 44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7" h="4433">
                        <a:moveTo>
                          <a:pt x="2218" y="2217"/>
                        </a:moveTo>
                        <a:cubicBezTo>
                          <a:pt x="2218" y="3441"/>
                          <a:pt x="1721" y="4434"/>
                          <a:pt x="1109" y="4434"/>
                        </a:cubicBezTo>
                        <a:cubicBezTo>
                          <a:pt x="496" y="4434"/>
                          <a:pt x="0" y="3442"/>
                          <a:pt x="0" y="2217"/>
                        </a:cubicBezTo>
                        <a:cubicBezTo>
                          <a:pt x="0" y="993"/>
                          <a:pt x="497" y="0"/>
                          <a:pt x="1109" y="0"/>
                        </a:cubicBezTo>
                        <a:cubicBezTo>
                          <a:pt x="1721" y="0"/>
                          <a:pt x="2218" y="992"/>
                          <a:pt x="2218" y="2217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346" name="Freeform 1345">
                    <a:extLst>
                      <a:ext uri="{FF2B5EF4-FFF2-40B4-BE49-F238E27FC236}">
                        <a16:creationId xmlns:a16="http://schemas.microsoft.com/office/drawing/2014/main" id="{FE4AAE13-8692-4DCB-9848-833D027DADB1}"/>
                      </a:ext>
                    </a:extLst>
                  </p:cNvPr>
                  <p:cNvSpPr/>
                  <p:nvPr/>
                </p:nvSpPr>
                <p:spPr>
                  <a:xfrm>
                    <a:off x="9827572" y="3923940"/>
                    <a:ext cx="1663" cy="1662"/>
                  </a:xfrm>
                  <a:custGeom>
                    <a:avLst/>
                    <a:gdLst>
                      <a:gd name="connsiteX0" fmla="*/ 1664 w 1663"/>
                      <a:gd name="connsiteY0" fmla="*/ 832 h 1662"/>
                      <a:gd name="connsiteX1" fmla="*/ 832 w 1663"/>
                      <a:gd name="connsiteY1" fmla="*/ 1663 h 1662"/>
                      <a:gd name="connsiteX2" fmla="*/ 0 w 1663"/>
                      <a:gd name="connsiteY2" fmla="*/ 832 h 1662"/>
                      <a:gd name="connsiteX3" fmla="*/ 832 w 1663"/>
                      <a:gd name="connsiteY3" fmla="*/ 0 h 1662"/>
                      <a:gd name="connsiteX4" fmla="*/ 1664 w 1663"/>
                      <a:gd name="connsiteY4" fmla="*/ 832 h 16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63" h="1662">
                        <a:moveTo>
                          <a:pt x="1664" y="832"/>
                        </a:moveTo>
                        <a:cubicBezTo>
                          <a:pt x="1664" y="1386"/>
                          <a:pt x="1386" y="1663"/>
                          <a:pt x="832" y="1663"/>
                        </a:cubicBezTo>
                        <a:cubicBezTo>
                          <a:pt x="278" y="1663"/>
                          <a:pt x="0" y="1386"/>
                          <a:pt x="0" y="832"/>
                        </a:cubicBezTo>
                        <a:cubicBezTo>
                          <a:pt x="0" y="277"/>
                          <a:pt x="278" y="0"/>
                          <a:pt x="832" y="0"/>
                        </a:cubicBezTo>
                        <a:cubicBezTo>
                          <a:pt x="1386" y="0"/>
                          <a:pt x="1664" y="277"/>
                          <a:pt x="1664" y="832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347" name="Freeform 1346">
                    <a:extLst>
                      <a:ext uri="{FF2B5EF4-FFF2-40B4-BE49-F238E27FC236}">
                        <a16:creationId xmlns:a16="http://schemas.microsoft.com/office/drawing/2014/main" id="{42C466FC-DE8D-EDD7-CFD6-534E846D8017}"/>
                      </a:ext>
                    </a:extLst>
                  </p:cNvPr>
                  <p:cNvSpPr/>
                  <p:nvPr/>
                </p:nvSpPr>
                <p:spPr>
                  <a:xfrm>
                    <a:off x="9826463" y="3922831"/>
                    <a:ext cx="1108" cy="1108"/>
                  </a:xfrm>
                  <a:custGeom>
                    <a:avLst/>
                    <a:gdLst>
                      <a:gd name="connsiteX0" fmla="*/ 1109 w 1108"/>
                      <a:gd name="connsiteY0" fmla="*/ 554 h 1108"/>
                      <a:gd name="connsiteX1" fmla="*/ 554 w 1108"/>
                      <a:gd name="connsiteY1" fmla="*/ 1109 h 1108"/>
                      <a:gd name="connsiteX2" fmla="*/ 0 w 1108"/>
                      <a:gd name="connsiteY2" fmla="*/ 554 h 1108"/>
                      <a:gd name="connsiteX3" fmla="*/ 554 w 1108"/>
                      <a:gd name="connsiteY3" fmla="*/ 0 h 1108"/>
                      <a:gd name="connsiteX4" fmla="*/ 1109 w 1108"/>
                      <a:gd name="connsiteY4" fmla="*/ 554 h 11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08" h="1108">
                        <a:moveTo>
                          <a:pt x="1109" y="554"/>
                        </a:moveTo>
                        <a:cubicBezTo>
                          <a:pt x="1109" y="832"/>
                          <a:pt x="1109" y="1109"/>
                          <a:pt x="554" y="1109"/>
                        </a:cubicBezTo>
                        <a:cubicBezTo>
                          <a:pt x="0" y="1109"/>
                          <a:pt x="0" y="1109"/>
                          <a:pt x="0" y="554"/>
                        </a:cubicBezTo>
                        <a:cubicBezTo>
                          <a:pt x="0" y="0"/>
                          <a:pt x="0" y="0"/>
                          <a:pt x="554" y="0"/>
                        </a:cubicBezTo>
                        <a:cubicBezTo>
                          <a:pt x="1109" y="0"/>
                          <a:pt x="1109" y="0"/>
                          <a:pt x="1109" y="554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348" name="Freeform 1347">
                    <a:extLst>
                      <a:ext uri="{FF2B5EF4-FFF2-40B4-BE49-F238E27FC236}">
                        <a16:creationId xmlns:a16="http://schemas.microsoft.com/office/drawing/2014/main" id="{113A0810-57C7-4F90-3FEA-E0031D6133AD}"/>
                      </a:ext>
                    </a:extLst>
                  </p:cNvPr>
                  <p:cNvSpPr/>
                  <p:nvPr/>
                </p:nvSpPr>
                <p:spPr>
                  <a:xfrm>
                    <a:off x="9827572" y="3920337"/>
                    <a:ext cx="1663" cy="2771"/>
                  </a:xfrm>
                  <a:custGeom>
                    <a:avLst/>
                    <a:gdLst>
                      <a:gd name="connsiteX0" fmla="*/ 1664 w 1663"/>
                      <a:gd name="connsiteY0" fmla="*/ 1386 h 2771"/>
                      <a:gd name="connsiteX1" fmla="*/ 832 w 1663"/>
                      <a:gd name="connsiteY1" fmla="*/ 2771 h 2771"/>
                      <a:gd name="connsiteX2" fmla="*/ 0 w 1663"/>
                      <a:gd name="connsiteY2" fmla="*/ 1386 h 2771"/>
                      <a:gd name="connsiteX3" fmla="*/ 832 w 1663"/>
                      <a:gd name="connsiteY3" fmla="*/ 0 h 2771"/>
                      <a:gd name="connsiteX4" fmla="*/ 1664 w 1663"/>
                      <a:gd name="connsiteY4" fmla="*/ 1386 h 27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63" h="2771">
                        <a:moveTo>
                          <a:pt x="1664" y="1386"/>
                        </a:moveTo>
                        <a:cubicBezTo>
                          <a:pt x="1664" y="1940"/>
                          <a:pt x="1386" y="2771"/>
                          <a:pt x="832" y="2771"/>
                        </a:cubicBezTo>
                        <a:cubicBezTo>
                          <a:pt x="278" y="2771"/>
                          <a:pt x="0" y="2217"/>
                          <a:pt x="0" y="1386"/>
                        </a:cubicBezTo>
                        <a:cubicBezTo>
                          <a:pt x="0" y="554"/>
                          <a:pt x="278" y="0"/>
                          <a:pt x="832" y="0"/>
                        </a:cubicBezTo>
                        <a:cubicBezTo>
                          <a:pt x="1386" y="0"/>
                          <a:pt x="1664" y="554"/>
                          <a:pt x="1664" y="1386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349" name="Freeform 1348">
                    <a:extLst>
                      <a:ext uri="{FF2B5EF4-FFF2-40B4-BE49-F238E27FC236}">
                        <a16:creationId xmlns:a16="http://schemas.microsoft.com/office/drawing/2014/main" id="{EA7B0F23-449E-A29D-6A6A-673C0CBEBBE0}"/>
                      </a:ext>
                    </a:extLst>
                  </p:cNvPr>
                  <p:cNvSpPr/>
                  <p:nvPr/>
                </p:nvSpPr>
                <p:spPr>
                  <a:xfrm>
                    <a:off x="9832562" y="3884311"/>
                    <a:ext cx="21470" cy="10530"/>
                  </a:xfrm>
                  <a:custGeom>
                    <a:avLst/>
                    <a:gdLst>
                      <a:gd name="connsiteX0" fmla="*/ 6653 w 21470"/>
                      <a:gd name="connsiteY0" fmla="*/ 9699 h 10530"/>
                      <a:gd name="connsiteX1" fmla="*/ 7763 w 21470"/>
                      <a:gd name="connsiteY1" fmla="*/ 10253 h 10530"/>
                      <a:gd name="connsiteX2" fmla="*/ 8871 w 21470"/>
                      <a:gd name="connsiteY2" fmla="*/ 10253 h 10530"/>
                      <a:gd name="connsiteX3" fmla="*/ 18852 w 21470"/>
                      <a:gd name="connsiteY3" fmla="*/ 8868 h 10530"/>
                      <a:gd name="connsiteX4" fmla="*/ 19406 w 21470"/>
                      <a:gd name="connsiteY4" fmla="*/ 8868 h 10530"/>
                      <a:gd name="connsiteX5" fmla="*/ 20238 w 21470"/>
                      <a:gd name="connsiteY5" fmla="*/ 8036 h 10530"/>
                      <a:gd name="connsiteX6" fmla="*/ 21347 w 21470"/>
                      <a:gd name="connsiteY6" fmla="*/ 6928 h 10530"/>
                      <a:gd name="connsiteX7" fmla="*/ 21347 w 21470"/>
                      <a:gd name="connsiteY7" fmla="*/ 4988 h 10530"/>
                      <a:gd name="connsiteX8" fmla="*/ 21347 w 21470"/>
                      <a:gd name="connsiteY8" fmla="*/ 3048 h 10530"/>
                      <a:gd name="connsiteX9" fmla="*/ 19683 w 21470"/>
                      <a:gd name="connsiteY9" fmla="*/ 2217 h 10530"/>
                      <a:gd name="connsiteX10" fmla="*/ 18852 w 21470"/>
                      <a:gd name="connsiteY10" fmla="*/ 554 h 10530"/>
                      <a:gd name="connsiteX11" fmla="*/ 18575 w 21470"/>
                      <a:gd name="connsiteY11" fmla="*/ 0 h 10530"/>
                      <a:gd name="connsiteX12" fmla="*/ 18020 w 21470"/>
                      <a:gd name="connsiteY12" fmla="*/ 0 h 10530"/>
                      <a:gd name="connsiteX13" fmla="*/ 16911 w 21470"/>
                      <a:gd name="connsiteY13" fmla="*/ 0 h 10530"/>
                      <a:gd name="connsiteX14" fmla="*/ 14416 w 21470"/>
                      <a:gd name="connsiteY14" fmla="*/ 0 h 10530"/>
                      <a:gd name="connsiteX15" fmla="*/ 12752 w 21470"/>
                      <a:gd name="connsiteY15" fmla="*/ 277 h 10530"/>
                      <a:gd name="connsiteX16" fmla="*/ 11089 w 21470"/>
                      <a:gd name="connsiteY16" fmla="*/ 831 h 10530"/>
                      <a:gd name="connsiteX17" fmla="*/ 9980 w 21470"/>
                      <a:gd name="connsiteY17" fmla="*/ 2217 h 10530"/>
                      <a:gd name="connsiteX18" fmla="*/ 9149 w 21470"/>
                      <a:gd name="connsiteY18" fmla="*/ 3325 h 10530"/>
                      <a:gd name="connsiteX19" fmla="*/ 8040 w 21470"/>
                      <a:gd name="connsiteY19" fmla="*/ 4434 h 10530"/>
                      <a:gd name="connsiteX20" fmla="*/ 7763 w 21470"/>
                      <a:gd name="connsiteY20" fmla="*/ 4434 h 10530"/>
                      <a:gd name="connsiteX21" fmla="*/ 7208 w 21470"/>
                      <a:gd name="connsiteY21" fmla="*/ 4711 h 10530"/>
                      <a:gd name="connsiteX22" fmla="*/ 6099 w 21470"/>
                      <a:gd name="connsiteY22" fmla="*/ 5542 h 10530"/>
                      <a:gd name="connsiteX23" fmla="*/ 4713 w 21470"/>
                      <a:gd name="connsiteY23" fmla="*/ 6651 h 10530"/>
                      <a:gd name="connsiteX24" fmla="*/ 3327 w 21470"/>
                      <a:gd name="connsiteY24" fmla="*/ 7482 h 10530"/>
                      <a:gd name="connsiteX25" fmla="*/ 1663 w 21470"/>
                      <a:gd name="connsiteY25" fmla="*/ 8868 h 10530"/>
                      <a:gd name="connsiteX26" fmla="*/ 554 w 21470"/>
                      <a:gd name="connsiteY26" fmla="*/ 9976 h 10530"/>
                      <a:gd name="connsiteX27" fmla="*/ 0 w 21470"/>
                      <a:gd name="connsiteY27" fmla="*/ 10530 h 10530"/>
                      <a:gd name="connsiteX28" fmla="*/ 0 w 21470"/>
                      <a:gd name="connsiteY28" fmla="*/ 10530 h 10530"/>
                      <a:gd name="connsiteX29" fmla="*/ 0 w 21470"/>
                      <a:gd name="connsiteY29" fmla="*/ 10530 h 10530"/>
                      <a:gd name="connsiteX30" fmla="*/ 554 w 21470"/>
                      <a:gd name="connsiteY30" fmla="*/ 10530 h 10530"/>
                      <a:gd name="connsiteX31" fmla="*/ 1109 w 21470"/>
                      <a:gd name="connsiteY31" fmla="*/ 10530 h 10530"/>
                      <a:gd name="connsiteX32" fmla="*/ 1663 w 21470"/>
                      <a:gd name="connsiteY32" fmla="*/ 10530 h 10530"/>
                      <a:gd name="connsiteX33" fmla="*/ 3604 w 21470"/>
                      <a:gd name="connsiteY33" fmla="*/ 10530 h 10530"/>
                      <a:gd name="connsiteX34" fmla="*/ 3881 w 21470"/>
                      <a:gd name="connsiteY34" fmla="*/ 10530 h 10530"/>
                      <a:gd name="connsiteX35" fmla="*/ 4159 w 21470"/>
                      <a:gd name="connsiteY35" fmla="*/ 10530 h 10530"/>
                      <a:gd name="connsiteX36" fmla="*/ 4713 w 21470"/>
                      <a:gd name="connsiteY36" fmla="*/ 9976 h 10530"/>
                      <a:gd name="connsiteX37" fmla="*/ 4713 w 21470"/>
                      <a:gd name="connsiteY37" fmla="*/ 9422 h 10530"/>
                      <a:gd name="connsiteX38" fmla="*/ 5822 w 21470"/>
                      <a:gd name="connsiteY38" fmla="*/ 9976 h 10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</a:cxnLst>
                    <a:rect l="l" t="t" r="r" b="b"/>
                    <a:pathLst>
                      <a:path w="21470" h="10530">
                        <a:moveTo>
                          <a:pt x="6653" y="9699"/>
                        </a:moveTo>
                        <a:cubicBezTo>
                          <a:pt x="6653" y="9976"/>
                          <a:pt x="7208" y="10253"/>
                          <a:pt x="7763" y="10253"/>
                        </a:cubicBezTo>
                        <a:cubicBezTo>
                          <a:pt x="8040" y="10253"/>
                          <a:pt x="8594" y="10253"/>
                          <a:pt x="8871" y="10253"/>
                        </a:cubicBezTo>
                        <a:cubicBezTo>
                          <a:pt x="12198" y="9422"/>
                          <a:pt x="15525" y="8868"/>
                          <a:pt x="18852" y="8868"/>
                        </a:cubicBezTo>
                        <a:cubicBezTo>
                          <a:pt x="18852" y="8868"/>
                          <a:pt x="19406" y="8868"/>
                          <a:pt x="19406" y="8868"/>
                        </a:cubicBezTo>
                        <a:cubicBezTo>
                          <a:pt x="19683" y="8868"/>
                          <a:pt x="19961" y="8314"/>
                          <a:pt x="20238" y="8036"/>
                        </a:cubicBezTo>
                        <a:cubicBezTo>
                          <a:pt x="20515" y="7759"/>
                          <a:pt x="21069" y="7482"/>
                          <a:pt x="21347" y="6928"/>
                        </a:cubicBezTo>
                        <a:cubicBezTo>
                          <a:pt x="21624" y="6374"/>
                          <a:pt x="21347" y="5542"/>
                          <a:pt x="21347" y="4988"/>
                        </a:cubicBezTo>
                        <a:cubicBezTo>
                          <a:pt x="21347" y="4434"/>
                          <a:pt x="21347" y="3602"/>
                          <a:pt x="21347" y="3048"/>
                        </a:cubicBezTo>
                        <a:cubicBezTo>
                          <a:pt x="21069" y="2494"/>
                          <a:pt x="20238" y="2494"/>
                          <a:pt x="19683" y="2217"/>
                        </a:cubicBezTo>
                        <a:cubicBezTo>
                          <a:pt x="19129" y="1940"/>
                          <a:pt x="18852" y="1108"/>
                          <a:pt x="18852" y="554"/>
                        </a:cubicBezTo>
                        <a:cubicBezTo>
                          <a:pt x="18852" y="554"/>
                          <a:pt x="18852" y="0"/>
                          <a:pt x="18575" y="0"/>
                        </a:cubicBezTo>
                        <a:cubicBezTo>
                          <a:pt x="18575" y="0"/>
                          <a:pt x="18297" y="0"/>
                          <a:pt x="18020" y="0"/>
                        </a:cubicBezTo>
                        <a:cubicBezTo>
                          <a:pt x="17743" y="0"/>
                          <a:pt x="17188" y="0"/>
                          <a:pt x="16911" y="0"/>
                        </a:cubicBezTo>
                        <a:cubicBezTo>
                          <a:pt x="16080" y="0"/>
                          <a:pt x="15248" y="0"/>
                          <a:pt x="14416" y="0"/>
                        </a:cubicBezTo>
                        <a:cubicBezTo>
                          <a:pt x="13862" y="0"/>
                          <a:pt x="13307" y="0"/>
                          <a:pt x="12752" y="277"/>
                        </a:cubicBezTo>
                        <a:cubicBezTo>
                          <a:pt x="12198" y="277"/>
                          <a:pt x="11644" y="277"/>
                          <a:pt x="11089" y="831"/>
                        </a:cubicBezTo>
                        <a:cubicBezTo>
                          <a:pt x="10535" y="1108"/>
                          <a:pt x="10258" y="1663"/>
                          <a:pt x="9980" y="2217"/>
                        </a:cubicBezTo>
                        <a:cubicBezTo>
                          <a:pt x="9703" y="2494"/>
                          <a:pt x="9426" y="3048"/>
                          <a:pt x="9149" y="3325"/>
                        </a:cubicBezTo>
                        <a:cubicBezTo>
                          <a:pt x="8871" y="3602"/>
                          <a:pt x="8594" y="4157"/>
                          <a:pt x="8040" y="4434"/>
                        </a:cubicBezTo>
                        <a:cubicBezTo>
                          <a:pt x="8040" y="4434"/>
                          <a:pt x="8040" y="4434"/>
                          <a:pt x="7763" y="4434"/>
                        </a:cubicBezTo>
                        <a:cubicBezTo>
                          <a:pt x="7763" y="4434"/>
                          <a:pt x="7485" y="4434"/>
                          <a:pt x="7208" y="4711"/>
                        </a:cubicBezTo>
                        <a:cubicBezTo>
                          <a:pt x="6931" y="4988"/>
                          <a:pt x="6377" y="5265"/>
                          <a:pt x="6099" y="5542"/>
                        </a:cubicBezTo>
                        <a:cubicBezTo>
                          <a:pt x="5545" y="5819"/>
                          <a:pt x="5267" y="6374"/>
                          <a:pt x="4713" y="6651"/>
                        </a:cubicBezTo>
                        <a:cubicBezTo>
                          <a:pt x="4435" y="6928"/>
                          <a:pt x="3881" y="7205"/>
                          <a:pt x="3327" y="7482"/>
                        </a:cubicBezTo>
                        <a:cubicBezTo>
                          <a:pt x="2772" y="7759"/>
                          <a:pt x="1941" y="8314"/>
                          <a:pt x="1663" y="8868"/>
                        </a:cubicBezTo>
                        <a:cubicBezTo>
                          <a:pt x="1663" y="9422"/>
                          <a:pt x="832" y="9699"/>
                          <a:pt x="554" y="9976"/>
                        </a:cubicBezTo>
                        <a:cubicBezTo>
                          <a:pt x="554" y="9976"/>
                          <a:pt x="0" y="10253"/>
                          <a:pt x="0" y="10530"/>
                        </a:cubicBezTo>
                        <a:cubicBezTo>
                          <a:pt x="0" y="10530"/>
                          <a:pt x="0" y="10530"/>
                          <a:pt x="0" y="10530"/>
                        </a:cubicBezTo>
                        <a:cubicBezTo>
                          <a:pt x="0" y="10530"/>
                          <a:pt x="0" y="10530"/>
                          <a:pt x="0" y="10530"/>
                        </a:cubicBezTo>
                        <a:cubicBezTo>
                          <a:pt x="0" y="10530"/>
                          <a:pt x="277" y="10530"/>
                          <a:pt x="554" y="10530"/>
                        </a:cubicBezTo>
                        <a:cubicBezTo>
                          <a:pt x="832" y="10530"/>
                          <a:pt x="1109" y="10530"/>
                          <a:pt x="1109" y="10530"/>
                        </a:cubicBezTo>
                        <a:cubicBezTo>
                          <a:pt x="1109" y="10530"/>
                          <a:pt x="1663" y="10530"/>
                          <a:pt x="1663" y="10530"/>
                        </a:cubicBezTo>
                        <a:cubicBezTo>
                          <a:pt x="2218" y="10530"/>
                          <a:pt x="3049" y="10530"/>
                          <a:pt x="3604" y="10530"/>
                        </a:cubicBezTo>
                        <a:cubicBezTo>
                          <a:pt x="3604" y="10530"/>
                          <a:pt x="3604" y="10530"/>
                          <a:pt x="3881" y="10530"/>
                        </a:cubicBezTo>
                        <a:cubicBezTo>
                          <a:pt x="3881" y="10530"/>
                          <a:pt x="3881" y="10530"/>
                          <a:pt x="4159" y="10530"/>
                        </a:cubicBezTo>
                        <a:cubicBezTo>
                          <a:pt x="4159" y="10530"/>
                          <a:pt x="4435" y="10253"/>
                          <a:pt x="4713" y="9976"/>
                        </a:cubicBezTo>
                        <a:cubicBezTo>
                          <a:pt x="4713" y="9976"/>
                          <a:pt x="4713" y="9699"/>
                          <a:pt x="4713" y="9422"/>
                        </a:cubicBezTo>
                        <a:cubicBezTo>
                          <a:pt x="4990" y="9145"/>
                          <a:pt x="5545" y="9699"/>
                          <a:pt x="5822" y="9976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350" name="Freeform 1349">
                    <a:extLst>
                      <a:ext uri="{FF2B5EF4-FFF2-40B4-BE49-F238E27FC236}">
                        <a16:creationId xmlns:a16="http://schemas.microsoft.com/office/drawing/2014/main" id="{27C48576-2EE0-5CC0-485E-2D1A32ECF2C3}"/>
                      </a:ext>
                    </a:extLst>
                  </p:cNvPr>
                  <p:cNvSpPr/>
                  <p:nvPr/>
                </p:nvSpPr>
                <p:spPr>
                  <a:xfrm>
                    <a:off x="9896326" y="3935856"/>
                    <a:ext cx="2772" cy="2771"/>
                  </a:xfrm>
                  <a:custGeom>
                    <a:avLst/>
                    <a:gdLst>
                      <a:gd name="connsiteX0" fmla="*/ 2772 w 2772"/>
                      <a:gd name="connsiteY0" fmla="*/ 1386 h 2771"/>
                      <a:gd name="connsiteX1" fmla="*/ 1386 w 2772"/>
                      <a:gd name="connsiteY1" fmla="*/ 2771 h 2771"/>
                      <a:gd name="connsiteX2" fmla="*/ 0 w 2772"/>
                      <a:gd name="connsiteY2" fmla="*/ 1386 h 2771"/>
                      <a:gd name="connsiteX3" fmla="*/ 1386 w 2772"/>
                      <a:gd name="connsiteY3" fmla="*/ 0 h 2771"/>
                      <a:gd name="connsiteX4" fmla="*/ 2772 w 2772"/>
                      <a:gd name="connsiteY4" fmla="*/ 1386 h 27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72" h="2771">
                        <a:moveTo>
                          <a:pt x="2772" y="1386"/>
                        </a:moveTo>
                        <a:cubicBezTo>
                          <a:pt x="2772" y="2217"/>
                          <a:pt x="2218" y="2771"/>
                          <a:pt x="1386" y="2771"/>
                        </a:cubicBezTo>
                        <a:cubicBezTo>
                          <a:pt x="554" y="2771"/>
                          <a:pt x="0" y="2217"/>
                          <a:pt x="0" y="1386"/>
                        </a:cubicBezTo>
                        <a:cubicBezTo>
                          <a:pt x="0" y="554"/>
                          <a:pt x="554" y="0"/>
                          <a:pt x="1386" y="0"/>
                        </a:cubicBezTo>
                        <a:cubicBezTo>
                          <a:pt x="2218" y="0"/>
                          <a:pt x="2772" y="554"/>
                          <a:pt x="2772" y="1386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351" name="Freeform 1350">
                    <a:extLst>
                      <a:ext uri="{FF2B5EF4-FFF2-40B4-BE49-F238E27FC236}">
                        <a16:creationId xmlns:a16="http://schemas.microsoft.com/office/drawing/2014/main" id="{3999414B-2BF0-E43E-7F7E-73DA91A2E8AE}"/>
                      </a:ext>
                    </a:extLst>
                  </p:cNvPr>
                  <p:cNvSpPr/>
                  <p:nvPr/>
                </p:nvSpPr>
                <p:spPr>
                  <a:xfrm>
                    <a:off x="9885237" y="3919229"/>
                    <a:ext cx="15370" cy="14410"/>
                  </a:xfrm>
                  <a:custGeom>
                    <a:avLst/>
                    <a:gdLst>
                      <a:gd name="connsiteX0" fmla="*/ 12476 w 15370"/>
                      <a:gd name="connsiteY0" fmla="*/ 13025 h 14410"/>
                      <a:gd name="connsiteX1" fmla="*/ 12476 w 15370"/>
                      <a:gd name="connsiteY1" fmla="*/ 13025 h 14410"/>
                      <a:gd name="connsiteX2" fmla="*/ 9980 w 15370"/>
                      <a:gd name="connsiteY2" fmla="*/ 13025 h 14410"/>
                      <a:gd name="connsiteX3" fmla="*/ 8871 w 15370"/>
                      <a:gd name="connsiteY3" fmla="*/ 13025 h 14410"/>
                      <a:gd name="connsiteX4" fmla="*/ 7485 w 15370"/>
                      <a:gd name="connsiteY4" fmla="*/ 13025 h 14410"/>
                      <a:gd name="connsiteX5" fmla="*/ 6653 w 15370"/>
                      <a:gd name="connsiteY5" fmla="*/ 13025 h 14410"/>
                      <a:gd name="connsiteX6" fmla="*/ 5545 w 15370"/>
                      <a:gd name="connsiteY6" fmla="*/ 12748 h 14410"/>
                      <a:gd name="connsiteX7" fmla="*/ 4435 w 15370"/>
                      <a:gd name="connsiteY7" fmla="*/ 12470 h 14410"/>
                      <a:gd name="connsiteX8" fmla="*/ 3881 w 15370"/>
                      <a:gd name="connsiteY8" fmla="*/ 12470 h 14410"/>
                      <a:gd name="connsiteX9" fmla="*/ 3049 w 15370"/>
                      <a:gd name="connsiteY9" fmla="*/ 12193 h 14410"/>
                      <a:gd name="connsiteX10" fmla="*/ 2218 w 15370"/>
                      <a:gd name="connsiteY10" fmla="*/ 11916 h 14410"/>
                      <a:gd name="connsiteX11" fmla="*/ 1663 w 15370"/>
                      <a:gd name="connsiteY11" fmla="*/ 11916 h 14410"/>
                      <a:gd name="connsiteX12" fmla="*/ 1109 w 15370"/>
                      <a:gd name="connsiteY12" fmla="*/ 11362 h 14410"/>
                      <a:gd name="connsiteX13" fmla="*/ 0 w 15370"/>
                      <a:gd name="connsiteY13" fmla="*/ 9422 h 14410"/>
                      <a:gd name="connsiteX14" fmla="*/ 1109 w 15370"/>
                      <a:gd name="connsiteY14" fmla="*/ 6651 h 14410"/>
                      <a:gd name="connsiteX15" fmla="*/ 3604 w 15370"/>
                      <a:gd name="connsiteY15" fmla="*/ 2771 h 14410"/>
                      <a:gd name="connsiteX16" fmla="*/ 6931 w 15370"/>
                      <a:gd name="connsiteY16" fmla="*/ 554 h 14410"/>
                      <a:gd name="connsiteX17" fmla="*/ 9149 w 15370"/>
                      <a:gd name="connsiteY17" fmla="*/ 0 h 14410"/>
                      <a:gd name="connsiteX18" fmla="*/ 10535 w 15370"/>
                      <a:gd name="connsiteY18" fmla="*/ 554 h 14410"/>
                      <a:gd name="connsiteX19" fmla="*/ 11921 w 15370"/>
                      <a:gd name="connsiteY19" fmla="*/ 1386 h 14410"/>
                      <a:gd name="connsiteX20" fmla="*/ 14694 w 15370"/>
                      <a:gd name="connsiteY20" fmla="*/ 6374 h 14410"/>
                      <a:gd name="connsiteX21" fmla="*/ 15248 w 15370"/>
                      <a:gd name="connsiteY21" fmla="*/ 8868 h 14410"/>
                      <a:gd name="connsiteX22" fmla="*/ 15248 w 15370"/>
                      <a:gd name="connsiteY22" fmla="*/ 11916 h 14410"/>
                      <a:gd name="connsiteX23" fmla="*/ 13307 w 15370"/>
                      <a:gd name="connsiteY23" fmla="*/ 14410 h 14410"/>
                      <a:gd name="connsiteX24" fmla="*/ 12476 w 15370"/>
                      <a:gd name="connsiteY24" fmla="*/ 14410 h 144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</a:cxnLst>
                    <a:rect l="l" t="t" r="r" b="b"/>
                    <a:pathLst>
                      <a:path w="15370" h="14410">
                        <a:moveTo>
                          <a:pt x="12476" y="13025"/>
                        </a:moveTo>
                        <a:cubicBezTo>
                          <a:pt x="12476" y="13025"/>
                          <a:pt x="12476" y="13025"/>
                          <a:pt x="12476" y="13025"/>
                        </a:cubicBezTo>
                        <a:cubicBezTo>
                          <a:pt x="11644" y="13025"/>
                          <a:pt x="10812" y="13025"/>
                          <a:pt x="9980" y="13025"/>
                        </a:cubicBezTo>
                        <a:cubicBezTo>
                          <a:pt x="9426" y="13025"/>
                          <a:pt x="9149" y="13025"/>
                          <a:pt x="8871" y="13025"/>
                        </a:cubicBezTo>
                        <a:cubicBezTo>
                          <a:pt x="8317" y="13025"/>
                          <a:pt x="8040" y="13025"/>
                          <a:pt x="7485" y="13025"/>
                        </a:cubicBezTo>
                        <a:cubicBezTo>
                          <a:pt x="7485" y="13025"/>
                          <a:pt x="6931" y="13025"/>
                          <a:pt x="6653" y="13025"/>
                        </a:cubicBezTo>
                        <a:cubicBezTo>
                          <a:pt x="6377" y="13025"/>
                          <a:pt x="6099" y="13025"/>
                          <a:pt x="5545" y="12748"/>
                        </a:cubicBezTo>
                        <a:cubicBezTo>
                          <a:pt x="5267" y="12748"/>
                          <a:pt x="4990" y="12748"/>
                          <a:pt x="4435" y="12470"/>
                        </a:cubicBezTo>
                        <a:cubicBezTo>
                          <a:pt x="4435" y="12470"/>
                          <a:pt x="4159" y="12470"/>
                          <a:pt x="3881" y="12470"/>
                        </a:cubicBezTo>
                        <a:cubicBezTo>
                          <a:pt x="3881" y="12470"/>
                          <a:pt x="3327" y="12470"/>
                          <a:pt x="3049" y="12193"/>
                        </a:cubicBezTo>
                        <a:cubicBezTo>
                          <a:pt x="3049" y="12193"/>
                          <a:pt x="2495" y="11916"/>
                          <a:pt x="2218" y="11916"/>
                        </a:cubicBezTo>
                        <a:cubicBezTo>
                          <a:pt x="2218" y="11916"/>
                          <a:pt x="1663" y="11916"/>
                          <a:pt x="1663" y="11916"/>
                        </a:cubicBezTo>
                        <a:cubicBezTo>
                          <a:pt x="1663" y="11916"/>
                          <a:pt x="1386" y="11639"/>
                          <a:pt x="1109" y="11362"/>
                        </a:cubicBezTo>
                        <a:cubicBezTo>
                          <a:pt x="554" y="10808"/>
                          <a:pt x="0" y="10253"/>
                          <a:pt x="0" y="9422"/>
                        </a:cubicBezTo>
                        <a:cubicBezTo>
                          <a:pt x="0" y="8314"/>
                          <a:pt x="554" y="7482"/>
                          <a:pt x="1109" y="6651"/>
                        </a:cubicBezTo>
                        <a:cubicBezTo>
                          <a:pt x="1941" y="5265"/>
                          <a:pt x="2495" y="3880"/>
                          <a:pt x="3604" y="2771"/>
                        </a:cubicBezTo>
                        <a:cubicBezTo>
                          <a:pt x="4435" y="1663"/>
                          <a:pt x="5822" y="1109"/>
                          <a:pt x="6931" y="554"/>
                        </a:cubicBezTo>
                        <a:cubicBezTo>
                          <a:pt x="7485" y="277"/>
                          <a:pt x="8317" y="0"/>
                          <a:pt x="9149" y="0"/>
                        </a:cubicBezTo>
                        <a:cubicBezTo>
                          <a:pt x="9703" y="0"/>
                          <a:pt x="9980" y="0"/>
                          <a:pt x="10535" y="554"/>
                        </a:cubicBezTo>
                        <a:cubicBezTo>
                          <a:pt x="11089" y="554"/>
                          <a:pt x="11644" y="1109"/>
                          <a:pt x="11921" y="1386"/>
                        </a:cubicBezTo>
                        <a:cubicBezTo>
                          <a:pt x="13584" y="2494"/>
                          <a:pt x="14139" y="4434"/>
                          <a:pt x="14694" y="6374"/>
                        </a:cubicBezTo>
                        <a:cubicBezTo>
                          <a:pt x="14694" y="7205"/>
                          <a:pt x="14970" y="8037"/>
                          <a:pt x="15248" y="8868"/>
                        </a:cubicBezTo>
                        <a:cubicBezTo>
                          <a:pt x="15248" y="9976"/>
                          <a:pt x="15525" y="10808"/>
                          <a:pt x="15248" y="11916"/>
                        </a:cubicBezTo>
                        <a:cubicBezTo>
                          <a:pt x="15248" y="13025"/>
                          <a:pt x="14416" y="14133"/>
                          <a:pt x="13307" y="14410"/>
                        </a:cubicBezTo>
                        <a:cubicBezTo>
                          <a:pt x="13030" y="14410"/>
                          <a:pt x="12752" y="14410"/>
                          <a:pt x="12476" y="14410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352" name="Freeform 1351">
                    <a:extLst>
                      <a:ext uri="{FF2B5EF4-FFF2-40B4-BE49-F238E27FC236}">
                        <a16:creationId xmlns:a16="http://schemas.microsoft.com/office/drawing/2014/main" id="{E2B75C9A-3948-E6A4-DB03-42B066AA3304}"/>
                      </a:ext>
                    </a:extLst>
                  </p:cNvPr>
                  <p:cNvSpPr/>
                  <p:nvPr/>
                </p:nvSpPr>
                <p:spPr>
                  <a:xfrm>
                    <a:off x="9890227" y="3892902"/>
                    <a:ext cx="7207" cy="8036"/>
                  </a:xfrm>
                  <a:custGeom>
                    <a:avLst/>
                    <a:gdLst>
                      <a:gd name="connsiteX0" fmla="*/ 2772 w 7207"/>
                      <a:gd name="connsiteY0" fmla="*/ 6374 h 8036"/>
                      <a:gd name="connsiteX1" fmla="*/ 2217 w 7207"/>
                      <a:gd name="connsiteY1" fmla="*/ 6374 h 8036"/>
                      <a:gd name="connsiteX2" fmla="*/ 1386 w 7207"/>
                      <a:gd name="connsiteY2" fmla="*/ 6374 h 8036"/>
                      <a:gd name="connsiteX3" fmla="*/ 1386 w 7207"/>
                      <a:gd name="connsiteY3" fmla="*/ 6374 h 8036"/>
                      <a:gd name="connsiteX4" fmla="*/ 1386 w 7207"/>
                      <a:gd name="connsiteY4" fmla="*/ 6374 h 8036"/>
                      <a:gd name="connsiteX5" fmla="*/ 0 w 7207"/>
                      <a:gd name="connsiteY5" fmla="*/ 5265 h 8036"/>
                      <a:gd name="connsiteX6" fmla="*/ 0 w 7207"/>
                      <a:gd name="connsiteY6" fmla="*/ 4434 h 8036"/>
                      <a:gd name="connsiteX7" fmla="*/ 831 w 7207"/>
                      <a:gd name="connsiteY7" fmla="*/ 1940 h 8036"/>
                      <a:gd name="connsiteX8" fmla="*/ 2772 w 7207"/>
                      <a:gd name="connsiteY8" fmla="*/ 0 h 8036"/>
                      <a:gd name="connsiteX9" fmla="*/ 3049 w 7207"/>
                      <a:gd name="connsiteY9" fmla="*/ 0 h 8036"/>
                      <a:gd name="connsiteX10" fmla="*/ 3604 w 7207"/>
                      <a:gd name="connsiteY10" fmla="*/ 277 h 8036"/>
                      <a:gd name="connsiteX11" fmla="*/ 6376 w 7207"/>
                      <a:gd name="connsiteY11" fmla="*/ 831 h 8036"/>
                      <a:gd name="connsiteX12" fmla="*/ 7208 w 7207"/>
                      <a:gd name="connsiteY12" fmla="*/ 831 h 8036"/>
                      <a:gd name="connsiteX13" fmla="*/ 7208 w 7207"/>
                      <a:gd name="connsiteY13" fmla="*/ 1386 h 8036"/>
                      <a:gd name="connsiteX14" fmla="*/ 7208 w 7207"/>
                      <a:gd name="connsiteY14" fmla="*/ 1940 h 8036"/>
                      <a:gd name="connsiteX15" fmla="*/ 6653 w 7207"/>
                      <a:gd name="connsiteY15" fmla="*/ 3325 h 8036"/>
                      <a:gd name="connsiteX16" fmla="*/ 6653 w 7207"/>
                      <a:gd name="connsiteY16" fmla="*/ 6651 h 8036"/>
                      <a:gd name="connsiteX17" fmla="*/ 6653 w 7207"/>
                      <a:gd name="connsiteY17" fmla="*/ 7205 h 8036"/>
                      <a:gd name="connsiteX18" fmla="*/ 6653 w 7207"/>
                      <a:gd name="connsiteY18" fmla="*/ 7482 h 8036"/>
                      <a:gd name="connsiteX19" fmla="*/ 5545 w 7207"/>
                      <a:gd name="connsiteY19" fmla="*/ 8037 h 8036"/>
                      <a:gd name="connsiteX20" fmla="*/ 5267 w 7207"/>
                      <a:gd name="connsiteY20" fmla="*/ 8037 h 8036"/>
                      <a:gd name="connsiteX21" fmla="*/ 4713 w 7207"/>
                      <a:gd name="connsiteY21" fmla="*/ 8037 h 8036"/>
                      <a:gd name="connsiteX22" fmla="*/ 4159 w 7207"/>
                      <a:gd name="connsiteY22" fmla="*/ 6928 h 8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</a:cxnLst>
                    <a:rect l="l" t="t" r="r" b="b"/>
                    <a:pathLst>
                      <a:path w="7207" h="8036">
                        <a:moveTo>
                          <a:pt x="2772" y="6374"/>
                        </a:moveTo>
                        <a:cubicBezTo>
                          <a:pt x="2772" y="6374"/>
                          <a:pt x="2217" y="6374"/>
                          <a:pt x="2217" y="6374"/>
                        </a:cubicBezTo>
                        <a:cubicBezTo>
                          <a:pt x="2217" y="6374"/>
                          <a:pt x="1663" y="6374"/>
                          <a:pt x="1386" y="6374"/>
                        </a:cubicBezTo>
                        <a:cubicBezTo>
                          <a:pt x="1386" y="6374"/>
                          <a:pt x="1386" y="6374"/>
                          <a:pt x="1386" y="6374"/>
                        </a:cubicBezTo>
                        <a:cubicBezTo>
                          <a:pt x="1386" y="6374"/>
                          <a:pt x="1386" y="6374"/>
                          <a:pt x="1386" y="6374"/>
                        </a:cubicBezTo>
                        <a:cubicBezTo>
                          <a:pt x="831" y="6374"/>
                          <a:pt x="277" y="6097"/>
                          <a:pt x="0" y="5265"/>
                        </a:cubicBezTo>
                        <a:cubicBezTo>
                          <a:pt x="0" y="5265"/>
                          <a:pt x="0" y="4711"/>
                          <a:pt x="0" y="4434"/>
                        </a:cubicBezTo>
                        <a:cubicBezTo>
                          <a:pt x="0" y="3602"/>
                          <a:pt x="277" y="2771"/>
                          <a:pt x="831" y="1940"/>
                        </a:cubicBezTo>
                        <a:cubicBezTo>
                          <a:pt x="1386" y="1109"/>
                          <a:pt x="1941" y="277"/>
                          <a:pt x="2772" y="0"/>
                        </a:cubicBezTo>
                        <a:cubicBezTo>
                          <a:pt x="2772" y="0"/>
                          <a:pt x="2772" y="0"/>
                          <a:pt x="3049" y="0"/>
                        </a:cubicBezTo>
                        <a:cubicBezTo>
                          <a:pt x="3049" y="0"/>
                          <a:pt x="3327" y="0"/>
                          <a:pt x="3604" y="277"/>
                        </a:cubicBezTo>
                        <a:cubicBezTo>
                          <a:pt x="4435" y="831"/>
                          <a:pt x="5267" y="831"/>
                          <a:pt x="6376" y="831"/>
                        </a:cubicBezTo>
                        <a:cubicBezTo>
                          <a:pt x="6376" y="831"/>
                          <a:pt x="6931" y="831"/>
                          <a:pt x="7208" y="831"/>
                        </a:cubicBezTo>
                        <a:cubicBezTo>
                          <a:pt x="7208" y="831"/>
                          <a:pt x="7208" y="1109"/>
                          <a:pt x="7208" y="1386"/>
                        </a:cubicBezTo>
                        <a:cubicBezTo>
                          <a:pt x="7208" y="1386"/>
                          <a:pt x="7208" y="1663"/>
                          <a:pt x="7208" y="1940"/>
                        </a:cubicBezTo>
                        <a:cubicBezTo>
                          <a:pt x="7208" y="2217"/>
                          <a:pt x="6653" y="2771"/>
                          <a:pt x="6653" y="3325"/>
                        </a:cubicBezTo>
                        <a:cubicBezTo>
                          <a:pt x="6653" y="4434"/>
                          <a:pt x="6653" y="5542"/>
                          <a:pt x="6653" y="6651"/>
                        </a:cubicBezTo>
                        <a:cubicBezTo>
                          <a:pt x="6653" y="6651"/>
                          <a:pt x="6653" y="6928"/>
                          <a:pt x="6653" y="7205"/>
                        </a:cubicBezTo>
                        <a:cubicBezTo>
                          <a:pt x="6653" y="7205"/>
                          <a:pt x="6653" y="7205"/>
                          <a:pt x="6653" y="7482"/>
                        </a:cubicBezTo>
                        <a:cubicBezTo>
                          <a:pt x="6376" y="7759"/>
                          <a:pt x="5822" y="8037"/>
                          <a:pt x="5545" y="8037"/>
                        </a:cubicBezTo>
                        <a:cubicBezTo>
                          <a:pt x="5545" y="8037"/>
                          <a:pt x="5545" y="8037"/>
                          <a:pt x="5267" y="8037"/>
                        </a:cubicBezTo>
                        <a:cubicBezTo>
                          <a:pt x="5267" y="8037"/>
                          <a:pt x="4713" y="8037"/>
                          <a:pt x="4713" y="8037"/>
                        </a:cubicBezTo>
                        <a:cubicBezTo>
                          <a:pt x="4435" y="7759"/>
                          <a:pt x="4713" y="7205"/>
                          <a:pt x="4159" y="6928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353" name="Freeform 1352">
                    <a:extLst>
                      <a:ext uri="{FF2B5EF4-FFF2-40B4-BE49-F238E27FC236}">
                        <a16:creationId xmlns:a16="http://schemas.microsoft.com/office/drawing/2014/main" id="{AB665A47-D478-EB48-2E79-31A6806CB43F}"/>
                      </a:ext>
                    </a:extLst>
                  </p:cNvPr>
                  <p:cNvSpPr/>
                  <p:nvPr/>
                </p:nvSpPr>
                <p:spPr>
                  <a:xfrm>
                    <a:off x="9900762" y="3887791"/>
                    <a:ext cx="9812" cy="7051"/>
                  </a:xfrm>
                  <a:custGeom>
                    <a:avLst/>
                    <a:gdLst>
                      <a:gd name="connsiteX0" fmla="*/ 1386 w 9812"/>
                      <a:gd name="connsiteY0" fmla="*/ 5666 h 7051"/>
                      <a:gd name="connsiteX1" fmla="*/ 0 w 9812"/>
                      <a:gd name="connsiteY1" fmla="*/ 4280 h 7051"/>
                      <a:gd name="connsiteX2" fmla="*/ 0 w 9812"/>
                      <a:gd name="connsiteY2" fmla="*/ 4280 h 7051"/>
                      <a:gd name="connsiteX3" fmla="*/ 0 w 9812"/>
                      <a:gd name="connsiteY3" fmla="*/ 4280 h 7051"/>
                      <a:gd name="connsiteX4" fmla="*/ 1664 w 9812"/>
                      <a:gd name="connsiteY4" fmla="*/ 3726 h 7051"/>
                      <a:gd name="connsiteX5" fmla="*/ 3050 w 9812"/>
                      <a:gd name="connsiteY5" fmla="*/ 2617 h 7051"/>
                      <a:gd name="connsiteX6" fmla="*/ 3050 w 9812"/>
                      <a:gd name="connsiteY6" fmla="*/ 1786 h 7051"/>
                      <a:gd name="connsiteX7" fmla="*/ 3604 w 9812"/>
                      <a:gd name="connsiteY7" fmla="*/ 955 h 7051"/>
                      <a:gd name="connsiteX8" fmla="*/ 4436 w 9812"/>
                      <a:gd name="connsiteY8" fmla="*/ 123 h 7051"/>
                      <a:gd name="connsiteX9" fmla="*/ 5545 w 9812"/>
                      <a:gd name="connsiteY9" fmla="*/ 123 h 7051"/>
                      <a:gd name="connsiteX10" fmla="*/ 6654 w 9812"/>
                      <a:gd name="connsiteY10" fmla="*/ 400 h 7051"/>
                      <a:gd name="connsiteX11" fmla="*/ 7486 w 9812"/>
                      <a:gd name="connsiteY11" fmla="*/ 400 h 7051"/>
                      <a:gd name="connsiteX12" fmla="*/ 8317 w 9812"/>
                      <a:gd name="connsiteY12" fmla="*/ 955 h 7051"/>
                      <a:gd name="connsiteX13" fmla="*/ 8872 w 9812"/>
                      <a:gd name="connsiteY13" fmla="*/ 1786 h 7051"/>
                      <a:gd name="connsiteX14" fmla="*/ 9703 w 9812"/>
                      <a:gd name="connsiteY14" fmla="*/ 2617 h 7051"/>
                      <a:gd name="connsiteX15" fmla="*/ 9149 w 9812"/>
                      <a:gd name="connsiteY15" fmla="*/ 4557 h 7051"/>
                      <a:gd name="connsiteX16" fmla="*/ 8317 w 9812"/>
                      <a:gd name="connsiteY16" fmla="*/ 4834 h 7051"/>
                      <a:gd name="connsiteX17" fmla="*/ 7763 w 9812"/>
                      <a:gd name="connsiteY17" fmla="*/ 5389 h 7051"/>
                      <a:gd name="connsiteX18" fmla="*/ 7763 w 9812"/>
                      <a:gd name="connsiteY18" fmla="*/ 5943 h 7051"/>
                      <a:gd name="connsiteX19" fmla="*/ 7208 w 9812"/>
                      <a:gd name="connsiteY19" fmla="*/ 6774 h 7051"/>
                      <a:gd name="connsiteX20" fmla="*/ 6377 w 9812"/>
                      <a:gd name="connsiteY20" fmla="*/ 7051 h 7051"/>
                      <a:gd name="connsiteX21" fmla="*/ 4990 w 9812"/>
                      <a:gd name="connsiteY21" fmla="*/ 7051 h 7051"/>
                      <a:gd name="connsiteX22" fmla="*/ 3327 w 9812"/>
                      <a:gd name="connsiteY22" fmla="*/ 7051 h 7051"/>
                      <a:gd name="connsiteX23" fmla="*/ 2496 w 9812"/>
                      <a:gd name="connsiteY23" fmla="*/ 7051 h 7051"/>
                      <a:gd name="connsiteX24" fmla="*/ 1664 w 9812"/>
                      <a:gd name="connsiteY24" fmla="*/ 6774 h 70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</a:cxnLst>
                    <a:rect l="l" t="t" r="r" b="b"/>
                    <a:pathLst>
                      <a:path w="9812" h="7051">
                        <a:moveTo>
                          <a:pt x="1386" y="5666"/>
                        </a:moveTo>
                        <a:cubicBezTo>
                          <a:pt x="832" y="5389"/>
                          <a:pt x="278" y="4834"/>
                          <a:pt x="0" y="4280"/>
                        </a:cubicBezTo>
                        <a:cubicBezTo>
                          <a:pt x="0" y="4280"/>
                          <a:pt x="0" y="4280"/>
                          <a:pt x="0" y="4280"/>
                        </a:cubicBezTo>
                        <a:cubicBezTo>
                          <a:pt x="0" y="4280"/>
                          <a:pt x="0" y="4280"/>
                          <a:pt x="0" y="4280"/>
                        </a:cubicBezTo>
                        <a:cubicBezTo>
                          <a:pt x="555" y="4003"/>
                          <a:pt x="1109" y="3726"/>
                          <a:pt x="1664" y="3726"/>
                        </a:cubicBezTo>
                        <a:cubicBezTo>
                          <a:pt x="2218" y="3726"/>
                          <a:pt x="2772" y="3171"/>
                          <a:pt x="3050" y="2617"/>
                        </a:cubicBezTo>
                        <a:cubicBezTo>
                          <a:pt x="3050" y="2340"/>
                          <a:pt x="3050" y="2063"/>
                          <a:pt x="3050" y="1786"/>
                        </a:cubicBezTo>
                        <a:cubicBezTo>
                          <a:pt x="3050" y="1509"/>
                          <a:pt x="3327" y="1232"/>
                          <a:pt x="3604" y="955"/>
                        </a:cubicBezTo>
                        <a:cubicBezTo>
                          <a:pt x="3604" y="678"/>
                          <a:pt x="4159" y="400"/>
                          <a:pt x="4436" y="123"/>
                        </a:cubicBezTo>
                        <a:cubicBezTo>
                          <a:pt x="4714" y="123"/>
                          <a:pt x="5268" y="-154"/>
                          <a:pt x="5545" y="123"/>
                        </a:cubicBezTo>
                        <a:cubicBezTo>
                          <a:pt x="5822" y="123"/>
                          <a:pt x="6377" y="400"/>
                          <a:pt x="6654" y="400"/>
                        </a:cubicBezTo>
                        <a:cubicBezTo>
                          <a:pt x="6654" y="400"/>
                          <a:pt x="7208" y="400"/>
                          <a:pt x="7486" y="400"/>
                        </a:cubicBezTo>
                        <a:cubicBezTo>
                          <a:pt x="7763" y="400"/>
                          <a:pt x="8040" y="400"/>
                          <a:pt x="8317" y="955"/>
                        </a:cubicBezTo>
                        <a:cubicBezTo>
                          <a:pt x="8317" y="955"/>
                          <a:pt x="8317" y="1509"/>
                          <a:pt x="8872" y="1786"/>
                        </a:cubicBezTo>
                        <a:cubicBezTo>
                          <a:pt x="8872" y="2063"/>
                          <a:pt x="9426" y="2340"/>
                          <a:pt x="9703" y="2617"/>
                        </a:cubicBezTo>
                        <a:cubicBezTo>
                          <a:pt x="9981" y="3171"/>
                          <a:pt x="9703" y="4003"/>
                          <a:pt x="9149" y="4557"/>
                        </a:cubicBezTo>
                        <a:cubicBezTo>
                          <a:pt x="9149" y="4557"/>
                          <a:pt x="8595" y="4557"/>
                          <a:pt x="8317" y="4834"/>
                        </a:cubicBezTo>
                        <a:cubicBezTo>
                          <a:pt x="8317" y="4834"/>
                          <a:pt x="7763" y="5111"/>
                          <a:pt x="7763" y="5389"/>
                        </a:cubicBezTo>
                        <a:cubicBezTo>
                          <a:pt x="7763" y="5389"/>
                          <a:pt x="7763" y="5666"/>
                          <a:pt x="7763" y="5943"/>
                        </a:cubicBezTo>
                        <a:cubicBezTo>
                          <a:pt x="7763" y="6497"/>
                          <a:pt x="7486" y="6774"/>
                          <a:pt x="7208" y="6774"/>
                        </a:cubicBezTo>
                        <a:cubicBezTo>
                          <a:pt x="7208" y="6774"/>
                          <a:pt x="6654" y="7051"/>
                          <a:pt x="6377" y="7051"/>
                        </a:cubicBezTo>
                        <a:cubicBezTo>
                          <a:pt x="5822" y="7051"/>
                          <a:pt x="5545" y="7051"/>
                          <a:pt x="4990" y="7051"/>
                        </a:cubicBezTo>
                        <a:cubicBezTo>
                          <a:pt x="4436" y="7051"/>
                          <a:pt x="3882" y="7051"/>
                          <a:pt x="3327" y="7051"/>
                        </a:cubicBezTo>
                        <a:cubicBezTo>
                          <a:pt x="3050" y="7051"/>
                          <a:pt x="2772" y="7051"/>
                          <a:pt x="2496" y="7051"/>
                        </a:cubicBezTo>
                        <a:cubicBezTo>
                          <a:pt x="2218" y="7051"/>
                          <a:pt x="1941" y="7051"/>
                          <a:pt x="1664" y="6774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354" name="Freeform 1353">
                    <a:extLst>
                      <a:ext uri="{FF2B5EF4-FFF2-40B4-BE49-F238E27FC236}">
                        <a16:creationId xmlns:a16="http://schemas.microsoft.com/office/drawing/2014/main" id="{D48B8549-1DCA-2966-6C3C-84F61DA679EA}"/>
                      </a:ext>
                    </a:extLst>
                  </p:cNvPr>
                  <p:cNvSpPr/>
                  <p:nvPr/>
                </p:nvSpPr>
                <p:spPr>
                  <a:xfrm>
                    <a:off x="9880246" y="3891516"/>
                    <a:ext cx="2772" cy="3325"/>
                  </a:xfrm>
                  <a:custGeom>
                    <a:avLst/>
                    <a:gdLst>
                      <a:gd name="connsiteX0" fmla="*/ 2772 w 2772"/>
                      <a:gd name="connsiteY0" fmla="*/ 1663 h 3325"/>
                      <a:gd name="connsiteX1" fmla="*/ 1386 w 2772"/>
                      <a:gd name="connsiteY1" fmla="*/ 3325 h 3325"/>
                      <a:gd name="connsiteX2" fmla="*/ 0 w 2772"/>
                      <a:gd name="connsiteY2" fmla="*/ 1663 h 3325"/>
                      <a:gd name="connsiteX3" fmla="*/ 1386 w 2772"/>
                      <a:gd name="connsiteY3" fmla="*/ 0 h 3325"/>
                      <a:gd name="connsiteX4" fmla="*/ 2772 w 2772"/>
                      <a:gd name="connsiteY4" fmla="*/ 1663 h 33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72" h="3325">
                        <a:moveTo>
                          <a:pt x="2772" y="1663"/>
                        </a:moveTo>
                        <a:cubicBezTo>
                          <a:pt x="2772" y="2494"/>
                          <a:pt x="2218" y="3325"/>
                          <a:pt x="1386" y="3325"/>
                        </a:cubicBezTo>
                        <a:cubicBezTo>
                          <a:pt x="554" y="3325"/>
                          <a:pt x="0" y="2494"/>
                          <a:pt x="0" y="1663"/>
                        </a:cubicBezTo>
                        <a:cubicBezTo>
                          <a:pt x="0" y="831"/>
                          <a:pt x="554" y="0"/>
                          <a:pt x="1386" y="0"/>
                        </a:cubicBezTo>
                        <a:cubicBezTo>
                          <a:pt x="2218" y="0"/>
                          <a:pt x="2772" y="831"/>
                          <a:pt x="2772" y="1663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355" name="Freeform 1354">
                    <a:extLst>
                      <a:ext uri="{FF2B5EF4-FFF2-40B4-BE49-F238E27FC236}">
                        <a16:creationId xmlns:a16="http://schemas.microsoft.com/office/drawing/2014/main" id="{02A2E3D1-8197-42CA-8E0E-4B5865B60D9C}"/>
                      </a:ext>
                    </a:extLst>
                  </p:cNvPr>
                  <p:cNvSpPr/>
                  <p:nvPr/>
                </p:nvSpPr>
                <p:spPr>
                  <a:xfrm>
                    <a:off x="9916564" y="3940844"/>
                    <a:ext cx="2217" cy="2771"/>
                  </a:xfrm>
                  <a:custGeom>
                    <a:avLst/>
                    <a:gdLst>
                      <a:gd name="connsiteX0" fmla="*/ 2217 w 2217"/>
                      <a:gd name="connsiteY0" fmla="*/ 1386 h 2771"/>
                      <a:gd name="connsiteX1" fmla="*/ 1109 w 2217"/>
                      <a:gd name="connsiteY1" fmla="*/ 2771 h 2771"/>
                      <a:gd name="connsiteX2" fmla="*/ 0 w 2217"/>
                      <a:gd name="connsiteY2" fmla="*/ 1386 h 2771"/>
                      <a:gd name="connsiteX3" fmla="*/ 1109 w 2217"/>
                      <a:gd name="connsiteY3" fmla="*/ 0 h 2771"/>
                      <a:gd name="connsiteX4" fmla="*/ 2217 w 2217"/>
                      <a:gd name="connsiteY4" fmla="*/ 1386 h 27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7" h="2771">
                        <a:moveTo>
                          <a:pt x="2217" y="1386"/>
                        </a:moveTo>
                        <a:cubicBezTo>
                          <a:pt x="2217" y="2217"/>
                          <a:pt x="1663" y="2771"/>
                          <a:pt x="1109" y="2771"/>
                        </a:cubicBezTo>
                        <a:cubicBezTo>
                          <a:pt x="554" y="2771"/>
                          <a:pt x="0" y="2217"/>
                          <a:pt x="0" y="1386"/>
                        </a:cubicBezTo>
                        <a:cubicBezTo>
                          <a:pt x="0" y="554"/>
                          <a:pt x="554" y="0"/>
                          <a:pt x="1109" y="0"/>
                        </a:cubicBezTo>
                        <a:cubicBezTo>
                          <a:pt x="1663" y="0"/>
                          <a:pt x="2217" y="554"/>
                          <a:pt x="2217" y="1386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356" name="Freeform 1355">
                    <a:extLst>
                      <a:ext uri="{FF2B5EF4-FFF2-40B4-BE49-F238E27FC236}">
                        <a16:creationId xmlns:a16="http://schemas.microsoft.com/office/drawing/2014/main" id="{36FF58F4-0ED3-79FD-CF59-134CC4725662}"/>
                      </a:ext>
                    </a:extLst>
                  </p:cNvPr>
                  <p:cNvSpPr/>
                  <p:nvPr/>
                </p:nvSpPr>
                <p:spPr>
                  <a:xfrm>
                    <a:off x="9914623" y="3936965"/>
                    <a:ext cx="1663" cy="1662"/>
                  </a:xfrm>
                  <a:custGeom>
                    <a:avLst/>
                    <a:gdLst>
                      <a:gd name="connsiteX0" fmla="*/ 1664 w 1663"/>
                      <a:gd name="connsiteY0" fmla="*/ 831 h 1662"/>
                      <a:gd name="connsiteX1" fmla="*/ 832 w 1663"/>
                      <a:gd name="connsiteY1" fmla="*/ 1663 h 1662"/>
                      <a:gd name="connsiteX2" fmla="*/ 0 w 1663"/>
                      <a:gd name="connsiteY2" fmla="*/ 831 h 1662"/>
                      <a:gd name="connsiteX3" fmla="*/ 832 w 1663"/>
                      <a:gd name="connsiteY3" fmla="*/ 0 h 1662"/>
                      <a:gd name="connsiteX4" fmla="*/ 1664 w 1663"/>
                      <a:gd name="connsiteY4" fmla="*/ 831 h 16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63" h="1662">
                        <a:moveTo>
                          <a:pt x="1664" y="831"/>
                        </a:moveTo>
                        <a:cubicBezTo>
                          <a:pt x="1664" y="1386"/>
                          <a:pt x="1386" y="1663"/>
                          <a:pt x="832" y="1663"/>
                        </a:cubicBezTo>
                        <a:cubicBezTo>
                          <a:pt x="278" y="1663"/>
                          <a:pt x="0" y="1386"/>
                          <a:pt x="0" y="831"/>
                        </a:cubicBezTo>
                        <a:cubicBezTo>
                          <a:pt x="0" y="277"/>
                          <a:pt x="278" y="0"/>
                          <a:pt x="832" y="0"/>
                        </a:cubicBezTo>
                        <a:cubicBezTo>
                          <a:pt x="1386" y="0"/>
                          <a:pt x="1664" y="277"/>
                          <a:pt x="1664" y="831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357" name="Freeform 1356">
                    <a:extLst>
                      <a:ext uri="{FF2B5EF4-FFF2-40B4-BE49-F238E27FC236}">
                        <a16:creationId xmlns:a16="http://schemas.microsoft.com/office/drawing/2014/main" id="{6A04D96E-DF22-F2C4-DFAB-C432B3B4759D}"/>
                      </a:ext>
                    </a:extLst>
                  </p:cNvPr>
                  <p:cNvSpPr/>
                  <p:nvPr/>
                </p:nvSpPr>
                <p:spPr>
                  <a:xfrm>
                    <a:off x="9929317" y="3966062"/>
                    <a:ext cx="3326" cy="3879"/>
                  </a:xfrm>
                  <a:custGeom>
                    <a:avLst/>
                    <a:gdLst>
                      <a:gd name="connsiteX0" fmla="*/ 3327 w 3326"/>
                      <a:gd name="connsiteY0" fmla="*/ 1940 h 3879"/>
                      <a:gd name="connsiteX1" fmla="*/ 1664 w 3326"/>
                      <a:gd name="connsiteY1" fmla="*/ 3879 h 3879"/>
                      <a:gd name="connsiteX2" fmla="*/ 0 w 3326"/>
                      <a:gd name="connsiteY2" fmla="*/ 1940 h 3879"/>
                      <a:gd name="connsiteX3" fmla="*/ 1664 w 3326"/>
                      <a:gd name="connsiteY3" fmla="*/ 0 h 3879"/>
                      <a:gd name="connsiteX4" fmla="*/ 3327 w 3326"/>
                      <a:gd name="connsiteY4" fmla="*/ 1940 h 3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26" h="3879">
                        <a:moveTo>
                          <a:pt x="3327" y="1940"/>
                        </a:moveTo>
                        <a:cubicBezTo>
                          <a:pt x="3327" y="3048"/>
                          <a:pt x="2496" y="3879"/>
                          <a:pt x="1664" y="3879"/>
                        </a:cubicBezTo>
                        <a:cubicBezTo>
                          <a:pt x="832" y="3879"/>
                          <a:pt x="0" y="3048"/>
                          <a:pt x="0" y="1940"/>
                        </a:cubicBezTo>
                        <a:cubicBezTo>
                          <a:pt x="0" y="831"/>
                          <a:pt x="832" y="0"/>
                          <a:pt x="1664" y="0"/>
                        </a:cubicBezTo>
                        <a:cubicBezTo>
                          <a:pt x="2496" y="0"/>
                          <a:pt x="3327" y="831"/>
                          <a:pt x="3327" y="1940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358" name="Freeform 1357">
                    <a:extLst>
                      <a:ext uri="{FF2B5EF4-FFF2-40B4-BE49-F238E27FC236}">
                        <a16:creationId xmlns:a16="http://schemas.microsoft.com/office/drawing/2014/main" id="{A3AD5BAE-B136-76E3-6397-A42C879213A1}"/>
                      </a:ext>
                    </a:extLst>
                  </p:cNvPr>
                  <p:cNvSpPr/>
                  <p:nvPr/>
                </p:nvSpPr>
                <p:spPr>
                  <a:xfrm>
                    <a:off x="9948169" y="3976870"/>
                    <a:ext cx="1663" cy="3325"/>
                  </a:xfrm>
                  <a:custGeom>
                    <a:avLst/>
                    <a:gdLst>
                      <a:gd name="connsiteX0" fmla="*/ 1664 w 1663"/>
                      <a:gd name="connsiteY0" fmla="*/ 1663 h 3325"/>
                      <a:gd name="connsiteX1" fmla="*/ 832 w 1663"/>
                      <a:gd name="connsiteY1" fmla="*/ 3326 h 3325"/>
                      <a:gd name="connsiteX2" fmla="*/ 0 w 1663"/>
                      <a:gd name="connsiteY2" fmla="*/ 1663 h 3325"/>
                      <a:gd name="connsiteX3" fmla="*/ 832 w 1663"/>
                      <a:gd name="connsiteY3" fmla="*/ 0 h 3325"/>
                      <a:gd name="connsiteX4" fmla="*/ 1664 w 1663"/>
                      <a:gd name="connsiteY4" fmla="*/ 1663 h 33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63" h="3325">
                        <a:moveTo>
                          <a:pt x="1664" y="1663"/>
                        </a:moveTo>
                        <a:cubicBezTo>
                          <a:pt x="1664" y="2494"/>
                          <a:pt x="1386" y="3326"/>
                          <a:pt x="832" y="3326"/>
                        </a:cubicBezTo>
                        <a:cubicBezTo>
                          <a:pt x="278" y="3326"/>
                          <a:pt x="0" y="2494"/>
                          <a:pt x="0" y="1663"/>
                        </a:cubicBezTo>
                        <a:cubicBezTo>
                          <a:pt x="0" y="832"/>
                          <a:pt x="278" y="0"/>
                          <a:pt x="832" y="0"/>
                        </a:cubicBezTo>
                        <a:cubicBezTo>
                          <a:pt x="1386" y="0"/>
                          <a:pt x="1664" y="832"/>
                          <a:pt x="1664" y="1663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359" name="Freeform 1358">
                    <a:extLst>
                      <a:ext uri="{FF2B5EF4-FFF2-40B4-BE49-F238E27FC236}">
                        <a16:creationId xmlns:a16="http://schemas.microsoft.com/office/drawing/2014/main" id="{08D5D442-018D-62E3-7DBE-813C336A2767}"/>
                      </a:ext>
                    </a:extLst>
                  </p:cNvPr>
                  <p:cNvSpPr/>
                  <p:nvPr/>
                </p:nvSpPr>
                <p:spPr>
                  <a:xfrm>
                    <a:off x="9940129" y="3975207"/>
                    <a:ext cx="3603" cy="4711"/>
                  </a:xfrm>
                  <a:custGeom>
                    <a:avLst/>
                    <a:gdLst>
                      <a:gd name="connsiteX0" fmla="*/ 3604 w 3603"/>
                      <a:gd name="connsiteY0" fmla="*/ 832 h 4711"/>
                      <a:gd name="connsiteX1" fmla="*/ 3604 w 3603"/>
                      <a:gd name="connsiteY1" fmla="*/ 0 h 4711"/>
                      <a:gd name="connsiteX2" fmla="*/ 3327 w 3603"/>
                      <a:gd name="connsiteY2" fmla="*/ 0 h 4711"/>
                      <a:gd name="connsiteX3" fmla="*/ 2772 w 3603"/>
                      <a:gd name="connsiteY3" fmla="*/ 277 h 4711"/>
                      <a:gd name="connsiteX4" fmla="*/ 2217 w 3603"/>
                      <a:gd name="connsiteY4" fmla="*/ 1109 h 4711"/>
                      <a:gd name="connsiteX5" fmla="*/ 554 w 3603"/>
                      <a:gd name="connsiteY5" fmla="*/ 2494 h 4711"/>
                      <a:gd name="connsiteX6" fmla="*/ 0 w 3603"/>
                      <a:gd name="connsiteY6" fmla="*/ 3048 h 4711"/>
                      <a:gd name="connsiteX7" fmla="*/ 0 w 3603"/>
                      <a:gd name="connsiteY7" fmla="*/ 3048 h 4711"/>
                      <a:gd name="connsiteX8" fmla="*/ 0 w 3603"/>
                      <a:gd name="connsiteY8" fmla="*/ 3048 h 4711"/>
                      <a:gd name="connsiteX9" fmla="*/ 0 w 3603"/>
                      <a:gd name="connsiteY9" fmla="*/ 3048 h 4711"/>
                      <a:gd name="connsiteX10" fmla="*/ 277 w 3603"/>
                      <a:gd name="connsiteY10" fmla="*/ 3603 h 4711"/>
                      <a:gd name="connsiteX11" fmla="*/ 1386 w 3603"/>
                      <a:gd name="connsiteY11" fmla="*/ 4711 h 4711"/>
                      <a:gd name="connsiteX12" fmla="*/ 2495 w 3603"/>
                      <a:gd name="connsiteY12" fmla="*/ 3880 h 4711"/>
                      <a:gd name="connsiteX13" fmla="*/ 2495 w 3603"/>
                      <a:gd name="connsiteY13" fmla="*/ 2494 h 4711"/>
                      <a:gd name="connsiteX14" fmla="*/ 2495 w 3603"/>
                      <a:gd name="connsiteY14" fmla="*/ 1663 h 4711"/>
                      <a:gd name="connsiteX15" fmla="*/ 2772 w 3603"/>
                      <a:gd name="connsiteY15" fmla="*/ 832 h 4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603" h="4711">
                        <a:moveTo>
                          <a:pt x="3604" y="832"/>
                        </a:moveTo>
                        <a:cubicBezTo>
                          <a:pt x="3604" y="832"/>
                          <a:pt x="3604" y="277"/>
                          <a:pt x="3604" y="0"/>
                        </a:cubicBezTo>
                        <a:cubicBezTo>
                          <a:pt x="3604" y="0"/>
                          <a:pt x="3604" y="0"/>
                          <a:pt x="3327" y="0"/>
                        </a:cubicBezTo>
                        <a:cubicBezTo>
                          <a:pt x="3327" y="0"/>
                          <a:pt x="3049" y="0"/>
                          <a:pt x="2772" y="277"/>
                        </a:cubicBezTo>
                        <a:cubicBezTo>
                          <a:pt x="2772" y="277"/>
                          <a:pt x="2217" y="832"/>
                          <a:pt x="2217" y="1109"/>
                        </a:cubicBezTo>
                        <a:cubicBezTo>
                          <a:pt x="1663" y="1663"/>
                          <a:pt x="1109" y="1940"/>
                          <a:pt x="554" y="2494"/>
                        </a:cubicBezTo>
                        <a:cubicBezTo>
                          <a:pt x="554" y="2494"/>
                          <a:pt x="277" y="2771"/>
                          <a:pt x="0" y="3048"/>
                        </a:cubicBezTo>
                        <a:cubicBezTo>
                          <a:pt x="0" y="3048"/>
                          <a:pt x="0" y="3048"/>
                          <a:pt x="0" y="3048"/>
                        </a:cubicBezTo>
                        <a:cubicBezTo>
                          <a:pt x="0" y="3048"/>
                          <a:pt x="0" y="3048"/>
                          <a:pt x="0" y="3048"/>
                        </a:cubicBezTo>
                        <a:cubicBezTo>
                          <a:pt x="0" y="3048"/>
                          <a:pt x="0" y="3048"/>
                          <a:pt x="0" y="3048"/>
                        </a:cubicBezTo>
                        <a:cubicBezTo>
                          <a:pt x="0" y="3048"/>
                          <a:pt x="277" y="3048"/>
                          <a:pt x="277" y="3603"/>
                        </a:cubicBezTo>
                        <a:cubicBezTo>
                          <a:pt x="277" y="4157"/>
                          <a:pt x="1109" y="4434"/>
                          <a:pt x="1386" y="4711"/>
                        </a:cubicBezTo>
                        <a:cubicBezTo>
                          <a:pt x="1941" y="4711"/>
                          <a:pt x="2217" y="4157"/>
                          <a:pt x="2495" y="3880"/>
                        </a:cubicBezTo>
                        <a:cubicBezTo>
                          <a:pt x="2495" y="3603"/>
                          <a:pt x="2495" y="3048"/>
                          <a:pt x="2495" y="2494"/>
                        </a:cubicBezTo>
                        <a:cubicBezTo>
                          <a:pt x="2495" y="2494"/>
                          <a:pt x="2495" y="1940"/>
                          <a:pt x="2495" y="1663"/>
                        </a:cubicBezTo>
                        <a:cubicBezTo>
                          <a:pt x="2495" y="1386"/>
                          <a:pt x="2495" y="1109"/>
                          <a:pt x="2772" y="832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360" name="Freeform 1359">
                    <a:extLst>
                      <a:ext uri="{FF2B5EF4-FFF2-40B4-BE49-F238E27FC236}">
                        <a16:creationId xmlns:a16="http://schemas.microsoft.com/office/drawing/2014/main" id="{BEE2FA0D-B8A0-8118-2645-457076C8C16C}"/>
                      </a:ext>
                    </a:extLst>
                  </p:cNvPr>
                  <p:cNvSpPr/>
                  <p:nvPr/>
                </p:nvSpPr>
                <p:spPr>
                  <a:xfrm>
                    <a:off x="9940641" y="3981304"/>
                    <a:ext cx="5587" cy="4002"/>
                  </a:xfrm>
                  <a:custGeom>
                    <a:avLst/>
                    <a:gdLst>
                      <a:gd name="connsiteX0" fmla="*/ 3370 w 5587"/>
                      <a:gd name="connsiteY0" fmla="*/ 0 h 4002"/>
                      <a:gd name="connsiteX1" fmla="*/ 1984 w 5587"/>
                      <a:gd name="connsiteY1" fmla="*/ 0 h 4002"/>
                      <a:gd name="connsiteX2" fmla="*/ 320 w 5587"/>
                      <a:gd name="connsiteY2" fmla="*/ 277 h 4002"/>
                      <a:gd name="connsiteX3" fmla="*/ 320 w 5587"/>
                      <a:gd name="connsiteY3" fmla="*/ 1386 h 4002"/>
                      <a:gd name="connsiteX4" fmla="*/ 320 w 5587"/>
                      <a:gd name="connsiteY4" fmla="*/ 1940 h 4002"/>
                      <a:gd name="connsiteX5" fmla="*/ 875 w 5587"/>
                      <a:gd name="connsiteY5" fmla="*/ 2494 h 4002"/>
                      <a:gd name="connsiteX6" fmla="*/ 1984 w 5587"/>
                      <a:gd name="connsiteY6" fmla="*/ 3325 h 4002"/>
                      <a:gd name="connsiteX7" fmla="*/ 2815 w 5587"/>
                      <a:gd name="connsiteY7" fmla="*/ 3879 h 4002"/>
                      <a:gd name="connsiteX8" fmla="*/ 3647 w 5587"/>
                      <a:gd name="connsiteY8" fmla="*/ 3879 h 4002"/>
                      <a:gd name="connsiteX9" fmla="*/ 4478 w 5587"/>
                      <a:gd name="connsiteY9" fmla="*/ 3048 h 4002"/>
                      <a:gd name="connsiteX10" fmla="*/ 5033 w 5587"/>
                      <a:gd name="connsiteY10" fmla="*/ 2217 h 4002"/>
                      <a:gd name="connsiteX11" fmla="*/ 5588 w 5587"/>
                      <a:gd name="connsiteY11" fmla="*/ 831 h 4002"/>
                      <a:gd name="connsiteX12" fmla="*/ 5588 w 5587"/>
                      <a:gd name="connsiteY12" fmla="*/ 831 h 4002"/>
                      <a:gd name="connsiteX13" fmla="*/ 5588 w 5587"/>
                      <a:gd name="connsiteY13" fmla="*/ 831 h 4002"/>
                      <a:gd name="connsiteX14" fmla="*/ 3370 w 5587"/>
                      <a:gd name="connsiteY14" fmla="*/ 277 h 40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5587" h="4002">
                        <a:moveTo>
                          <a:pt x="3370" y="0"/>
                        </a:moveTo>
                        <a:cubicBezTo>
                          <a:pt x="2815" y="0"/>
                          <a:pt x="2261" y="0"/>
                          <a:pt x="1984" y="0"/>
                        </a:cubicBezTo>
                        <a:cubicBezTo>
                          <a:pt x="1429" y="0"/>
                          <a:pt x="875" y="0"/>
                          <a:pt x="320" y="277"/>
                        </a:cubicBezTo>
                        <a:cubicBezTo>
                          <a:pt x="-234" y="277"/>
                          <a:pt x="43" y="831"/>
                          <a:pt x="320" y="1386"/>
                        </a:cubicBezTo>
                        <a:cubicBezTo>
                          <a:pt x="320" y="1386"/>
                          <a:pt x="320" y="1663"/>
                          <a:pt x="320" y="1940"/>
                        </a:cubicBezTo>
                        <a:cubicBezTo>
                          <a:pt x="320" y="1940"/>
                          <a:pt x="875" y="2217"/>
                          <a:pt x="875" y="2494"/>
                        </a:cubicBezTo>
                        <a:cubicBezTo>
                          <a:pt x="1152" y="2494"/>
                          <a:pt x="1706" y="3048"/>
                          <a:pt x="1984" y="3325"/>
                        </a:cubicBezTo>
                        <a:cubicBezTo>
                          <a:pt x="1984" y="3325"/>
                          <a:pt x="2538" y="3879"/>
                          <a:pt x="2815" y="3879"/>
                        </a:cubicBezTo>
                        <a:cubicBezTo>
                          <a:pt x="3092" y="3879"/>
                          <a:pt x="3370" y="4157"/>
                          <a:pt x="3647" y="3879"/>
                        </a:cubicBezTo>
                        <a:cubicBezTo>
                          <a:pt x="3924" y="3879"/>
                          <a:pt x="4202" y="3325"/>
                          <a:pt x="4478" y="3048"/>
                        </a:cubicBezTo>
                        <a:cubicBezTo>
                          <a:pt x="4478" y="3048"/>
                          <a:pt x="5033" y="2494"/>
                          <a:pt x="5033" y="2217"/>
                        </a:cubicBezTo>
                        <a:cubicBezTo>
                          <a:pt x="5310" y="1940"/>
                          <a:pt x="5310" y="1386"/>
                          <a:pt x="5588" y="831"/>
                        </a:cubicBezTo>
                        <a:cubicBezTo>
                          <a:pt x="5588" y="831"/>
                          <a:pt x="5588" y="831"/>
                          <a:pt x="5588" y="831"/>
                        </a:cubicBezTo>
                        <a:cubicBezTo>
                          <a:pt x="5588" y="831"/>
                          <a:pt x="5588" y="831"/>
                          <a:pt x="5588" y="831"/>
                        </a:cubicBezTo>
                        <a:cubicBezTo>
                          <a:pt x="4756" y="554"/>
                          <a:pt x="3924" y="277"/>
                          <a:pt x="3370" y="277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361" name="Freeform 1360">
                    <a:extLst>
                      <a:ext uri="{FF2B5EF4-FFF2-40B4-BE49-F238E27FC236}">
                        <a16:creationId xmlns:a16="http://schemas.microsoft.com/office/drawing/2014/main" id="{0701C7C4-ED8F-823A-7596-22B31BA2D285}"/>
                      </a:ext>
                    </a:extLst>
                  </p:cNvPr>
                  <p:cNvSpPr/>
                  <p:nvPr/>
                </p:nvSpPr>
                <p:spPr>
                  <a:xfrm>
                    <a:off x="9951496" y="3952483"/>
                    <a:ext cx="2218" cy="2771"/>
                  </a:xfrm>
                  <a:custGeom>
                    <a:avLst/>
                    <a:gdLst>
                      <a:gd name="connsiteX0" fmla="*/ 2218 w 2218"/>
                      <a:gd name="connsiteY0" fmla="*/ 1386 h 2771"/>
                      <a:gd name="connsiteX1" fmla="*/ 1109 w 2218"/>
                      <a:gd name="connsiteY1" fmla="*/ 2771 h 2771"/>
                      <a:gd name="connsiteX2" fmla="*/ 0 w 2218"/>
                      <a:gd name="connsiteY2" fmla="*/ 1386 h 2771"/>
                      <a:gd name="connsiteX3" fmla="*/ 1109 w 2218"/>
                      <a:gd name="connsiteY3" fmla="*/ 0 h 2771"/>
                      <a:gd name="connsiteX4" fmla="*/ 2218 w 2218"/>
                      <a:gd name="connsiteY4" fmla="*/ 1386 h 27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8" h="2771">
                        <a:moveTo>
                          <a:pt x="2218" y="1386"/>
                        </a:moveTo>
                        <a:cubicBezTo>
                          <a:pt x="2218" y="2217"/>
                          <a:pt x="1664" y="2771"/>
                          <a:pt x="1109" y="2771"/>
                        </a:cubicBezTo>
                        <a:cubicBezTo>
                          <a:pt x="554" y="2771"/>
                          <a:pt x="0" y="2217"/>
                          <a:pt x="0" y="1386"/>
                        </a:cubicBezTo>
                        <a:cubicBezTo>
                          <a:pt x="0" y="554"/>
                          <a:pt x="554" y="0"/>
                          <a:pt x="1109" y="0"/>
                        </a:cubicBezTo>
                        <a:cubicBezTo>
                          <a:pt x="1664" y="0"/>
                          <a:pt x="2218" y="554"/>
                          <a:pt x="2218" y="1386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1330" name="Graphic 248">
                  <a:extLst>
                    <a:ext uri="{FF2B5EF4-FFF2-40B4-BE49-F238E27FC236}">
                      <a16:creationId xmlns:a16="http://schemas.microsoft.com/office/drawing/2014/main" id="{F7E59D7E-49C4-46C8-A47E-2FB8D6824CCE}"/>
                    </a:ext>
                  </a:extLst>
                </p:cNvPr>
                <p:cNvGrpSpPr/>
                <p:nvPr/>
              </p:nvGrpSpPr>
              <p:grpSpPr>
                <a:xfrm>
                  <a:off x="9961753" y="3905373"/>
                  <a:ext cx="182143" cy="200358"/>
                  <a:chOff x="9961753" y="3905373"/>
                  <a:chExt cx="182143" cy="200358"/>
                </a:xfrm>
                <a:grpFill/>
              </p:grpSpPr>
              <p:sp>
                <p:nvSpPr>
                  <p:cNvPr id="1332" name="Freeform 1331">
                    <a:extLst>
                      <a:ext uri="{FF2B5EF4-FFF2-40B4-BE49-F238E27FC236}">
                        <a16:creationId xmlns:a16="http://schemas.microsoft.com/office/drawing/2014/main" id="{D80C38F7-BD9B-5AF4-C583-9E744A4FFF9B}"/>
                      </a:ext>
                    </a:extLst>
                  </p:cNvPr>
                  <p:cNvSpPr/>
                  <p:nvPr/>
                </p:nvSpPr>
                <p:spPr>
                  <a:xfrm>
                    <a:off x="9974229" y="4102960"/>
                    <a:ext cx="2218" cy="2771"/>
                  </a:xfrm>
                  <a:custGeom>
                    <a:avLst/>
                    <a:gdLst>
                      <a:gd name="connsiteX0" fmla="*/ 2218 w 2218"/>
                      <a:gd name="connsiteY0" fmla="*/ 1386 h 2771"/>
                      <a:gd name="connsiteX1" fmla="*/ 1109 w 2218"/>
                      <a:gd name="connsiteY1" fmla="*/ 2771 h 2771"/>
                      <a:gd name="connsiteX2" fmla="*/ 0 w 2218"/>
                      <a:gd name="connsiteY2" fmla="*/ 1386 h 2771"/>
                      <a:gd name="connsiteX3" fmla="*/ 1109 w 2218"/>
                      <a:gd name="connsiteY3" fmla="*/ 0 h 2771"/>
                      <a:gd name="connsiteX4" fmla="*/ 2218 w 2218"/>
                      <a:gd name="connsiteY4" fmla="*/ 1386 h 27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8" h="2771">
                        <a:moveTo>
                          <a:pt x="2218" y="1386"/>
                        </a:moveTo>
                        <a:cubicBezTo>
                          <a:pt x="2218" y="2217"/>
                          <a:pt x="1664" y="2771"/>
                          <a:pt x="1109" y="2771"/>
                        </a:cubicBezTo>
                        <a:cubicBezTo>
                          <a:pt x="555" y="2771"/>
                          <a:pt x="0" y="2217"/>
                          <a:pt x="0" y="1386"/>
                        </a:cubicBezTo>
                        <a:cubicBezTo>
                          <a:pt x="0" y="554"/>
                          <a:pt x="555" y="0"/>
                          <a:pt x="1109" y="0"/>
                        </a:cubicBezTo>
                        <a:cubicBezTo>
                          <a:pt x="1664" y="0"/>
                          <a:pt x="2218" y="554"/>
                          <a:pt x="2218" y="1386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333" name="Freeform 1332">
                    <a:extLst>
                      <a:ext uri="{FF2B5EF4-FFF2-40B4-BE49-F238E27FC236}">
                        <a16:creationId xmlns:a16="http://schemas.microsoft.com/office/drawing/2014/main" id="{43028B84-40EE-6ADE-1B7E-CAA04A7F5EA7}"/>
                      </a:ext>
                    </a:extLst>
                  </p:cNvPr>
                  <p:cNvSpPr/>
                  <p:nvPr/>
                </p:nvSpPr>
                <p:spPr>
                  <a:xfrm>
                    <a:off x="9981160" y="4025366"/>
                    <a:ext cx="2217" cy="2771"/>
                  </a:xfrm>
                  <a:custGeom>
                    <a:avLst/>
                    <a:gdLst>
                      <a:gd name="connsiteX0" fmla="*/ 2218 w 2217"/>
                      <a:gd name="connsiteY0" fmla="*/ 1385 h 2771"/>
                      <a:gd name="connsiteX1" fmla="*/ 1109 w 2217"/>
                      <a:gd name="connsiteY1" fmla="*/ 2771 h 2771"/>
                      <a:gd name="connsiteX2" fmla="*/ 0 w 2217"/>
                      <a:gd name="connsiteY2" fmla="*/ 1385 h 2771"/>
                      <a:gd name="connsiteX3" fmla="*/ 1109 w 2217"/>
                      <a:gd name="connsiteY3" fmla="*/ 0 h 2771"/>
                      <a:gd name="connsiteX4" fmla="*/ 2218 w 2217"/>
                      <a:gd name="connsiteY4" fmla="*/ 1385 h 27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7" h="2771">
                        <a:moveTo>
                          <a:pt x="2218" y="1385"/>
                        </a:moveTo>
                        <a:cubicBezTo>
                          <a:pt x="2218" y="2151"/>
                          <a:pt x="1721" y="2771"/>
                          <a:pt x="1109" y="2771"/>
                        </a:cubicBezTo>
                        <a:cubicBezTo>
                          <a:pt x="497" y="2771"/>
                          <a:pt x="0" y="2151"/>
                          <a:pt x="0" y="1385"/>
                        </a:cubicBezTo>
                        <a:cubicBezTo>
                          <a:pt x="0" y="620"/>
                          <a:pt x="497" y="0"/>
                          <a:pt x="1109" y="0"/>
                        </a:cubicBezTo>
                        <a:cubicBezTo>
                          <a:pt x="1722" y="0"/>
                          <a:pt x="2218" y="620"/>
                          <a:pt x="2218" y="1385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334" name="Freeform 1333">
                    <a:extLst>
                      <a:ext uri="{FF2B5EF4-FFF2-40B4-BE49-F238E27FC236}">
                        <a16:creationId xmlns:a16="http://schemas.microsoft.com/office/drawing/2014/main" id="{47C9085A-206D-3862-88F9-78A35E600290}"/>
                      </a:ext>
                    </a:extLst>
                  </p:cNvPr>
                  <p:cNvSpPr/>
                  <p:nvPr/>
                </p:nvSpPr>
                <p:spPr>
                  <a:xfrm>
                    <a:off x="10041874" y="3995160"/>
                    <a:ext cx="1662" cy="2216"/>
                  </a:xfrm>
                  <a:custGeom>
                    <a:avLst/>
                    <a:gdLst>
                      <a:gd name="connsiteX0" fmla="*/ 1663 w 1662"/>
                      <a:gd name="connsiteY0" fmla="*/ 1108 h 2216"/>
                      <a:gd name="connsiteX1" fmla="*/ 832 w 1662"/>
                      <a:gd name="connsiteY1" fmla="*/ 2217 h 2216"/>
                      <a:gd name="connsiteX2" fmla="*/ 0 w 1662"/>
                      <a:gd name="connsiteY2" fmla="*/ 1108 h 2216"/>
                      <a:gd name="connsiteX3" fmla="*/ 832 w 1662"/>
                      <a:gd name="connsiteY3" fmla="*/ 0 h 2216"/>
                      <a:gd name="connsiteX4" fmla="*/ 1663 w 1662"/>
                      <a:gd name="connsiteY4" fmla="*/ 1108 h 22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62" h="2216">
                        <a:moveTo>
                          <a:pt x="1663" y="1108"/>
                        </a:moveTo>
                        <a:cubicBezTo>
                          <a:pt x="1663" y="1663"/>
                          <a:pt x="1386" y="2217"/>
                          <a:pt x="832" y="2217"/>
                        </a:cubicBezTo>
                        <a:cubicBezTo>
                          <a:pt x="277" y="2217"/>
                          <a:pt x="0" y="1663"/>
                          <a:pt x="0" y="1108"/>
                        </a:cubicBezTo>
                        <a:cubicBezTo>
                          <a:pt x="0" y="554"/>
                          <a:pt x="277" y="0"/>
                          <a:pt x="832" y="0"/>
                        </a:cubicBezTo>
                        <a:cubicBezTo>
                          <a:pt x="1386" y="0"/>
                          <a:pt x="1663" y="554"/>
                          <a:pt x="1663" y="1108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335" name="Freeform 1334">
                    <a:extLst>
                      <a:ext uri="{FF2B5EF4-FFF2-40B4-BE49-F238E27FC236}">
                        <a16:creationId xmlns:a16="http://schemas.microsoft.com/office/drawing/2014/main" id="{590F6860-16EA-D56D-F5E0-AE609CAD7D95}"/>
                      </a:ext>
                    </a:extLst>
                  </p:cNvPr>
                  <p:cNvSpPr/>
                  <p:nvPr/>
                </p:nvSpPr>
                <p:spPr>
                  <a:xfrm>
                    <a:off x="10043260" y="3970773"/>
                    <a:ext cx="3326" cy="3879"/>
                  </a:xfrm>
                  <a:custGeom>
                    <a:avLst/>
                    <a:gdLst>
                      <a:gd name="connsiteX0" fmla="*/ 3327 w 3326"/>
                      <a:gd name="connsiteY0" fmla="*/ 1940 h 3879"/>
                      <a:gd name="connsiteX1" fmla="*/ 1663 w 3326"/>
                      <a:gd name="connsiteY1" fmla="*/ 3880 h 3879"/>
                      <a:gd name="connsiteX2" fmla="*/ 0 w 3326"/>
                      <a:gd name="connsiteY2" fmla="*/ 1940 h 3879"/>
                      <a:gd name="connsiteX3" fmla="*/ 1663 w 3326"/>
                      <a:gd name="connsiteY3" fmla="*/ 0 h 3879"/>
                      <a:gd name="connsiteX4" fmla="*/ 3327 w 3326"/>
                      <a:gd name="connsiteY4" fmla="*/ 1940 h 3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26" h="3879">
                        <a:moveTo>
                          <a:pt x="3327" y="1940"/>
                        </a:moveTo>
                        <a:cubicBezTo>
                          <a:pt x="3327" y="3048"/>
                          <a:pt x="2495" y="3880"/>
                          <a:pt x="1663" y="3880"/>
                        </a:cubicBezTo>
                        <a:cubicBezTo>
                          <a:pt x="832" y="3880"/>
                          <a:pt x="0" y="3048"/>
                          <a:pt x="0" y="1940"/>
                        </a:cubicBezTo>
                        <a:cubicBezTo>
                          <a:pt x="0" y="832"/>
                          <a:pt x="832" y="0"/>
                          <a:pt x="1663" y="0"/>
                        </a:cubicBezTo>
                        <a:cubicBezTo>
                          <a:pt x="2495" y="0"/>
                          <a:pt x="3327" y="832"/>
                          <a:pt x="3327" y="1940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336" name="Freeform 1335">
                    <a:extLst>
                      <a:ext uri="{FF2B5EF4-FFF2-40B4-BE49-F238E27FC236}">
                        <a16:creationId xmlns:a16="http://schemas.microsoft.com/office/drawing/2014/main" id="{9936282C-D9CB-FA77-0A6E-446ED306F0B7}"/>
                      </a:ext>
                    </a:extLst>
                  </p:cNvPr>
                  <p:cNvSpPr/>
                  <p:nvPr/>
                </p:nvSpPr>
                <p:spPr>
                  <a:xfrm>
                    <a:off x="9961753" y="3905373"/>
                    <a:ext cx="3881" cy="2216"/>
                  </a:xfrm>
                  <a:custGeom>
                    <a:avLst/>
                    <a:gdLst>
                      <a:gd name="connsiteX0" fmla="*/ 3882 w 3881"/>
                      <a:gd name="connsiteY0" fmla="*/ 1109 h 2216"/>
                      <a:gd name="connsiteX1" fmla="*/ 1941 w 3881"/>
                      <a:gd name="connsiteY1" fmla="*/ 2217 h 2216"/>
                      <a:gd name="connsiteX2" fmla="*/ 0 w 3881"/>
                      <a:gd name="connsiteY2" fmla="*/ 1109 h 2216"/>
                      <a:gd name="connsiteX3" fmla="*/ 1941 w 3881"/>
                      <a:gd name="connsiteY3" fmla="*/ 0 h 2216"/>
                      <a:gd name="connsiteX4" fmla="*/ 3882 w 3881"/>
                      <a:gd name="connsiteY4" fmla="*/ 1109 h 22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81" h="2216">
                        <a:moveTo>
                          <a:pt x="3882" y="1109"/>
                        </a:moveTo>
                        <a:cubicBezTo>
                          <a:pt x="3882" y="1663"/>
                          <a:pt x="3050" y="2217"/>
                          <a:pt x="1941" y="2217"/>
                        </a:cubicBezTo>
                        <a:cubicBezTo>
                          <a:pt x="832" y="2217"/>
                          <a:pt x="0" y="1663"/>
                          <a:pt x="0" y="1109"/>
                        </a:cubicBezTo>
                        <a:cubicBezTo>
                          <a:pt x="0" y="554"/>
                          <a:pt x="832" y="0"/>
                          <a:pt x="1941" y="0"/>
                        </a:cubicBezTo>
                        <a:cubicBezTo>
                          <a:pt x="3050" y="0"/>
                          <a:pt x="3882" y="554"/>
                          <a:pt x="3882" y="1109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337" name="Freeform 1336">
                    <a:extLst>
                      <a:ext uri="{FF2B5EF4-FFF2-40B4-BE49-F238E27FC236}">
                        <a16:creationId xmlns:a16="http://schemas.microsoft.com/office/drawing/2014/main" id="{91434F27-AE83-B3B7-0BA0-8317B75D5D59}"/>
                      </a:ext>
                    </a:extLst>
                  </p:cNvPr>
                  <p:cNvSpPr/>
                  <p:nvPr/>
                </p:nvSpPr>
                <p:spPr>
                  <a:xfrm>
                    <a:off x="9988368" y="3921168"/>
                    <a:ext cx="7762" cy="5819"/>
                  </a:xfrm>
                  <a:custGeom>
                    <a:avLst/>
                    <a:gdLst>
                      <a:gd name="connsiteX0" fmla="*/ 7485 w 7762"/>
                      <a:gd name="connsiteY0" fmla="*/ 1386 h 5819"/>
                      <a:gd name="connsiteX1" fmla="*/ 6931 w 7762"/>
                      <a:gd name="connsiteY1" fmla="*/ 3326 h 5819"/>
                      <a:gd name="connsiteX2" fmla="*/ 6377 w 7762"/>
                      <a:gd name="connsiteY2" fmla="*/ 4157 h 5819"/>
                      <a:gd name="connsiteX3" fmla="*/ 6377 w 7762"/>
                      <a:gd name="connsiteY3" fmla="*/ 4711 h 5819"/>
                      <a:gd name="connsiteX4" fmla="*/ 4990 w 7762"/>
                      <a:gd name="connsiteY4" fmla="*/ 5819 h 5819"/>
                      <a:gd name="connsiteX5" fmla="*/ 3050 w 7762"/>
                      <a:gd name="connsiteY5" fmla="*/ 5542 h 5819"/>
                      <a:gd name="connsiteX6" fmla="*/ 1386 w 7762"/>
                      <a:gd name="connsiteY6" fmla="*/ 4434 h 5819"/>
                      <a:gd name="connsiteX7" fmla="*/ 0 w 7762"/>
                      <a:gd name="connsiteY7" fmla="*/ 3326 h 5819"/>
                      <a:gd name="connsiteX8" fmla="*/ 0 w 7762"/>
                      <a:gd name="connsiteY8" fmla="*/ 2494 h 5819"/>
                      <a:gd name="connsiteX9" fmla="*/ 0 w 7762"/>
                      <a:gd name="connsiteY9" fmla="*/ 1109 h 5819"/>
                      <a:gd name="connsiteX10" fmla="*/ 0 w 7762"/>
                      <a:gd name="connsiteY10" fmla="*/ 554 h 5819"/>
                      <a:gd name="connsiteX11" fmla="*/ 554 w 7762"/>
                      <a:gd name="connsiteY11" fmla="*/ 0 h 5819"/>
                      <a:gd name="connsiteX12" fmla="*/ 2218 w 7762"/>
                      <a:gd name="connsiteY12" fmla="*/ 0 h 5819"/>
                      <a:gd name="connsiteX13" fmla="*/ 3881 w 7762"/>
                      <a:gd name="connsiteY13" fmla="*/ 277 h 5819"/>
                      <a:gd name="connsiteX14" fmla="*/ 4990 w 7762"/>
                      <a:gd name="connsiteY14" fmla="*/ 277 h 5819"/>
                      <a:gd name="connsiteX15" fmla="*/ 5822 w 7762"/>
                      <a:gd name="connsiteY15" fmla="*/ 277 h 5819"/>
                      <a:gd name="connsiteX16" fmla="*/ 6931 w 7762"/>
                      <a:gd name="connsiteY16" fmla="*/ 277 h 5819"/>
                      <a:gd name="connsiteX17" fmla="*/ 7763 w 7762"/>
                      <a:gd name="connsiteY17" fmla="*/ 554 h 5819"/>
                      <a:gd name="connsiteX18" fmla="*/ 7763 w 7762"/>
                      <a:gd name="connsiteY18" fmla="*/ 1386 h 5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7762" h="5819">
                        <a:moveTo>
                          <a:pt x="7485" y="1386"/>
                        </a:moveTo>
                        <a:cubicBezTo>
                          <a:pt x="7485" y="1940"/>
                          <a:pt x="7485" y="2771"/>
                          <a:pt x="6931" y="3326"/>
                        </a:cubicBezTo>
                        <a:cubicBezTo>
                          <a:pt x="6931" y="3603"/>
                          <a:pt x="6653" y="3880"/>
                          <a:pt x="6377" y="4157"/>
                        </a:cubicBezTo>
                        <a:cubicBezTo>
                          <a:pt x="6377" y="4157"/>
                          <a:pt x="6377" y="4434"/>
                          <a:pt x="6377" y="4711"/>
                        </a:cubicBezTo>
                        <a:cubicBezTo>
                          <a:pt x="6377" y="5265"/>
                          <a:pt x="5545" y="5542"/>
                          <a:pt x="4990" y="5819"/>
                        </a:cubicBezTo>
                        <a:cubicBezTo>
                          <a:pt x="4436" y="5819"/>
                          <a:pt x="3604" y="5819"/>
                          <a:pt x="3050" y="5542"/>
                        </a:cubicBezTo>
                        <a:cubicBezTo>
                          <a:pt x="2495" y="5265"/>
                          <a:pt x="1941" y="4711"/>
                          <a:pt x="1386" y="4434"/>
                        </a:cubicBezTo>
                        <a:cubicBezTo>
                          <a:pt x="832" y="4157"/>
                          <a:pt x="278" y="3880"/>
                          <a:pt x="0" y="3326"/>
                        </a:cubicBezTo>
                        <a:cubicBezTo>
                          <a:pt x="0" y="3048"/>
                          <a:pt x="0" y="2771"/>
                          <a:pt x="0" y="2494"/>
                        </a:cubicBezTo>
                        <a:cubicBezTo>
                          <a:pt x="0" y="1940"/>
                          <a:pt x="0" y="1663"/>
                          <a:pt x="0" y="1109"/>
                        </a:cubicBezTo>
                        <a:cubicBezTo>
                          <a:pt x="0" y="1109"/>
                          <a:pt x="0" y="554"/>
                          <a:pt x="0" y="554"/>
                        </a:cubicBezTo>
                        <a:cubicBezTo>
                          <a:pt x="0" y="554"/>
                          <a:pt x="278" y="277"/>
                          <a:pt x="554" y="0"/>
                        </a:cubicBezTo>
                        <a:cubicBezTo>
                          <a:pt x="1109" y="0"/>
                          <a:pt x="1664" y="0"/>
                          <a:pt x="2218" y="0"/>
                        </a:cubicBezTo>
                        <a:cubicBezTo>
                          <a:pt x="2772" y="0"/>
                          <a:pt x="3327" y="277"/>
                          <a:pt x="3881" y="277"/>
                        </a:cubicBezTo>
                        <a:cubicBezTo>
                          <a:pt x="4159" y="277"/>
                          <a:pt x="4713" y="277"/>
                          <a:pt x="4990" y="277"/>
                        </a:cubicBezTo>
                        <a:cubicBezTo>
                          <a:pt x="5267" y="277"/>
                          <a:pt x="5545" y="277"/>
                          <a:pt x="5822" y="277"/>
                        </a:cubicBezTo>
                        <a:cubicBezTo>
                          <a:pt x="6099" y="277"/>
                          <a:pt x="6377" y="277"/>
                          <a:pt x="6931" y="277"/>
                        </a:cubicBezTo>
                        <a:cubicBezTo>
                          <a:pt x="7208" y="277"/>
                          <a:pt x="7485" y="277"/>
                          <a:pt x="7763" y="554"/>
                        </a:cubicBezTo>
                        <a:cubicBezTo>
                          <a:pt x="7763" y="832"/>
                          <a:pt x="7763" y="1109"/>
                          <a:pt x="7763" y="1386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338" name="Freeform 1337">
                    <a:extLst>
                      <a:ext uri="{FF2B5EF4-FFF2-40B4-BE49-F238E27FC236}">
                        <a16:creationId xmlns:a16="http://schemas.microsoft.com/office/drawing/2014/main" id="{B56F3E9C-33A0-695C-D340-734A8758944F}"/>
                      </a:ext>
                    </a:extLst>
                  </p:cNvPr>
                  <p:cNvSpPr/>
                  <p:nvPr/>
                </p:nvSpPr>
                <p:spPr>
                  <a:xfrm>
                    <a:off x="10060726" y="3936133"/>
                    <a:ext cx="2055" cy="2771"/>
                  </a:xfrm>
                  <a:custGeom>
                    <a:avLst/>
                    <a:gdLst>
                      <a:gd name="connsiteX0" fmla="*/ 0 w 2055"/>
                      <a:gd name="connsiteY0" fmla="*/ 2217 h 2771"/>
                      <a:gd name="connsiteX1" fmla="*/ 0 w 2055"/>
                      <a:gd name="connsiteY1" fmla="*/ 1663 h 2771"/>
                      <a:gd name="connsiteX2" fmla="*/ 554 w 2055"/>
                      <a:gd name="connsiteY2" fmla="*/ 277 h 2771"/>
                      <a:gd name="connsiteX3" fmla="*/ 1109 w 2055"/>
                      <a:gd name="connsiteY3" fmla="*/ 0 h 2771"/>
                      <a:gd name="connsiteX4" fmla="*/ 1663 w 2055"/>
                      <a:gd name="connsiteY4" fmla="*/ 0 h 2771"/>
                      <a:gd name="connsiteX5" fmla="*/ 1941 w 2055"/>
                      <a:gd name="connsiteY5" fmla="*/ 832 h 2771"/>
                      <a:gd name="connsiteX6" fmla="*/ 1386 w 2055"/>
                      <a:gd name="connsiteY6" fmla="*/ 1940 h 2771"/>
                      <a:gd name="connsiteX7" fmla="*/ 831 w 2055"/>
                      <a:gd name="connsiteY7" fmla="*/ 2771 h 2771"/>
                      <a:gd name="connsiteX8" fmla="*/ 0 w 2055"/>
                      <a:gd name="connsiteY8" fmla="*/ 2494 h 27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055" h="2771">
                        <a:moveTo>
                          <a:pt x="0" y="2217"/>
                        </a:moveTo>
                        <a:cubicBezTo>
                          <a:pt x="0" y="2217"/>
                          <a:pt x="0" y="1940"/>
                          <a:pt x="0" y="1663"/>
                        </a:cubicBezTo>
                        <a:cubicBezTo>
                          <a:pt x="0" y="1109"/>
                          <a:pt x="277" y="832"/>
                          <a:pt x="554" y="277"/>
                        </a:cubicBezTo>
                        <a:cubicBezTo>
                          <a:pt x="554" y="277"/>
                          <a:pt x="554" y="0"/>
                          <a:pt x="1109" y="0"/>
                        </a:cubicBezTo>
                        <a:cubicBezTo>
                          <a:pt x="1109" y="0"/>
                          <a:pt x="1386" y="0"/>
                          <a:pt x="1663" y="0"/>
                        </a:cubicBezTo>
                        <a:cubicBezTo>
                          <a:pt x="1941" y="0"/>
                          <a:pt x="2217" y="277"/>
                          <a:pt x="1941" y="832"/>
                        </a:cubicBezTo>
                        <a:cubicBezTo>
                          <a:pt x="1941" y="1109"/>
                          <a:pt x="1663" y="1663"/>
                          <a:pt x="1386" y="1940"/>
                        </a:cubicBezTo>
                        <a:cubicBezTo>
                          <a:pt x="1386" y="1940"/>
                          <a:pt x="1109" y="2771"/>
                          <a:pt x="831" y="2771"/>
                        </a:cubicBezTo>
                        <a:cubicBezTo>
                          <a:pt x="554" y="2771"/>
                          <a:pt x="0" y="2771"/>
                          <a:pt x="0" y="2494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339" name="Freeform 1338">
                    <a:extLst>
                      <a:ext uri="{FF2B5EF4-FFF2-40B4-BE49-F238E27FC236}">
                        <a16:creationId xmlns:a16="http://schemas.microsoft.com/office/drawing/2014/main" id="{2249998B-F6DC-7068-8318-73EB117EEF5D}"/>
                      </a:ext>
                    </a:extLst>
                  </p:cNvPr>
                  <p:cNvSpPr/>
                  <p:nvPr/>
                </p:nvSpPr>
                <p:spPr>
                  <a:xfrm>
                    <a:off x="10063775" y="3941398"/>
                    <a:ext cx="3881" cy="4710"/>
                  </a:xfrm>
                  <a:custGeom>
                    <a:avLst/>
                    <a:gdLst>
                      <a:gd name="connsiteX0" fmla="*/ 3604 w 3881"/>
                      <a:gd name="connsiteY0" fmla="*/ 1386 h 4710"/>
                      <a:gd name="connsiteX1" fmla="*/ 2496 w 3881"/>
                      <a:gd name="connsiteY1" fmla="*/ 2494 h 4710"/>
                      <a:gd name="connsiteX2" fmla="*/ 1664 w 3881"/>
                      <a:gd name="connsiteY2" fmla="*/ 3325 h 4710"/>
                      <a:gd name="connsiteX3" fmla="*/ 0 w 3881"/>
                      <a:gd name="connsiteY3" fmla="*/ 4711 h 4710"/>
                      <a:gd name="connsiteX4" fmla="*/ 0 w 3881"/>
                      <a:gd name="connsiteY4" fmla="*/ 4711 h 4710"/>
                      <a:gd name="connsiteX5" fmla="*/ 0 w 3881"/>
                      <a:gd name="connsiteY5" fmla="*/ 4711 h 4710"/>
                      <a:gd name="connsiteX6" fmla="*/ 0 w 3881"/>
                      <a:gd name="connsiteY6" fmla="*/ 4157 h 4710"/>
                      <a:gd name="connsiteX7" fmla="*/ 0 w 3881"/>
                      <a:gd name="connsiteY7" fmla="*/ 3048 h 4710"/>
                      <a:gd name="connsiteX8" fmla="*/ 554 w 3881"/>
                      <a:gd name="connsiteY8" fmla="*/ 1663 h 4710"/>
                      <a:gd name="connsiteX9" fmla="*/ 1664 w 3881"/>
                      <a:gd name="connsiteY9" fmla="*/ 1109 h 4710"/>
                      <a:gd name="connsiteX10" fmla="*/ 3604 w 3881"/>
                      <a:gd name="connsiteY10" fmla="*/ 0 h 4710"/>
                      <a:gd name="connsiteX11" fmla="*/ 3882 w 3881"/>
                      <a:gd name="connsiteY11" fmla="*/ 0 h 4710"/>
                      <a:gd name="connsiteX12" fmla="*/ 3882 w 3881"/>
                      <a:gd name="connsiteY12" fmla="*/ 0 h 4710"/>
                      <a:gd name="connsiteX13" fmla="*/ 3882 w 3881"/>
                      <a:gd name="connsiteY13" fmla="*/ 0 h 4710"/>
                      <a:gd name="connsiteX14" fmla="*/ 3327 w 3881"/>
                      <a:gd name="connsiteY14" fmla="*/ 831 h 47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3881" h="4710">
                        <a:moveTo>
                          <a:pt x="3604" y="1386"/>
                        </a:moveTo>
                        <a:cubicBezTo>
                          <a:pt x="3327" y="1663"/>
                          <a:pt x="2772" y="2217"/>
                          <a:pt x="2496" y="2494"/>
                        </a:cubicBezTo>
                        <a:cubicBezTo>
                          <a:pt x="2496" y="2494"/>
                          <a:pt x="1941" y="3048"/>
                          <a:pt x="1664" y="3325"/>
                        </a:cubicBezTo>
                        <a:cubicBezTo>
                          <a:pt x="1386" y="3880"/>
                          <a:pt x="832" y="4434"/>
                          <a:pt x="0" y="4711"/>
                        </a:cubicBezTo>
                        <a:cubicBezTo>
                          <a:pt x="0" y="4711"/>
                          <a:pt x="0" y="4711"/>
                          <a:pt x="0" y="4711"/>
                        </a:cubicBezTo>
                        <a:cubicBezTo>
                          <a:pt x="0" y="4711"/>
                          <a:pt x="0" y="4711"/>
                          <a:pt x="0" y="4711"/>
                        </a:cubicBezTo>
                        <a:cubicBezTo>
                          <a:pt x="0" y="4711"/>
                          <a:pt x="0" y="4434"/>
                          <a:pt x="0" y="4157"/>
                        </a:cubicBezTo>
                        <a:cubicBezTo>
                          <a:pt x="0" y="3880"/>
                          <a:pt x="0" y="3602"/>
                          <a:pt x="0" y="3048"/>
                        </a:cubicBezTo>
                        <a:cubicBezTo>
                          <a:pt x="0" y="2494"/>
                          <a:pt x="278" y="2217"/>
                          <a:pt x="554" y="1663"/>
                        </a:cubicBezTo>
                        <a:cubicBezTo>
                          <a:pt x="832" y="1386"/>
                          <a:pt x="1386" y="1386"/>
                          <a:pt x="1664" y="1109"/>
                        </a:cubicBezTo>
                        <a:cubicBezTo>
                          <a:pt x="2218" y="831"/>
                          <a:pt x="2772" y="277"/>
                          <a:pt x="3604" y="0"/>
                        </a:cubicBezTo>
                        <a:cubicBezTo>
                          <a:pt x="3604" y="0"/>
                          <a:pt x="3604" y="0"/>
                          <a:pt x="3882" y="0"/>
                        </a:cubicBezTo>
                        <a:cubicBezTo>
                          <a:pt x="3882" y="0"/>
                          <a:pt x="3882" y="0"/>
                          <a:pt x="3882" y="0"/>
                        </a:cubicBezTo>
                        <a:cubicBezTo>
                          <a:pt x="3882" y="0"/>
                          <a:pt x="3882" y="0"/>
                          <a:pt x="3882" y="0"/>
                        </a:cubicBezTo>
                        <a:cubicBezTo>
                          <a:pt x="3882" y="277"/>
                          <a:pt x="3604" y="554"/>
                          <a:pt x="3327" y="831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340" name="Freeform 1339">
                    <a:extLst>
                      <a:ext uri="{FF2B5EF4-FFF2-40B4-BE49-F238E27FC236}">
                        <a16:creationId xmlns:a16="http://schemas.microsoft.com/office/drawing/2014/main" id="{E730D5B1-8607-625F-DD7D-161CBFFC515B}"/>
                      </a:ext>
                    </a:extLst>
                  </p:cNvPr>
                  <p:cNvSpPr/>
                  <p:nvPr/>
                </p:nvSpPr>
                <p:spPr>
                  <a:xfrm>
                    <a:off x="10112569" y="3947218"/>
                    <a:ext cx="4712" cy="5265"/>
                  </a:xfrm>
                  <a:custGeom>
                    <a:avLst/>
                    <a:gdLst>
                      <a:gd name="connsiteX0" fmla="*/ 4713 w 4712"/>
                      <a:gd name="connsiteY0" fmla="*/ 5265 h 5265"/>
                      <a:gd name="connsiteX1" fmla="*/ 3881 w 4712"/>
                      <a:gd name="connsiteY1" fmla="*/ 5265 h 5265"/>
                      <a:gd name="connsiteX2" fmla="*/ 3327 w 4712"/>
                      <a:gd name="connsiteY2" fmla="*/ 5265 h 5265"/>
                      <a:gd name="connsiteX3" fmla="*/ 2218 w 4712"/>
                      <a:gd name="connsiteY3" fmla="*/ 5265 h 5265"/>
                      <a:gd name="connsiteX4" fmla="*/ 1109 w 4712"/>
                      <a:gd name="connsiteY4" fmla="*/ 5265 h 5265"/>
                      <a:gd name="connsiteX5" fmla="*/ 277 w 4712"/>
                      <a:gd name="connsiteY5" fmla="*/ 4434 h 5265"/>
                      <a:gd name="connsiteX6" fmla="*/ 277 w 4712"/>
                      <a:gd name="connsiteY6" fmla="*/ 3603 h 5265"/>
                      <a:gd name="connsiteX7" fmla="*/ 277 w 4712"/>
                      <a:gd name="connsiteY7" fmla="*/ 2494 h 5265"/>
                      <a:gd name="connsiteX8" fmla="*/ 0 w 4712"/>
                      <a:gd name="connsiteY8" fmla="*/ 2217 h 5265"/>
                      <a:gd name="connsiteX9" fmla="*/ 0 w 4712"/>
                      <a:gd name="connsiteY9" fmla="*/ 1386 h 5265"/>
                      <a:gd name="connsiteX10" fmla="*/ 0 w 4712"/>
                      <a:gd name="connsiteY10" fmla="*/ 0 h 5265"/>
                      <a:gd name="connsiteX11" fmla="*/ 0 w 4712"/>
                      <a:gd name="connsiteY11" fmla="*/ 0 h 5265"/>
                      <a:gd name="connsiteX12" fmla="*/ 832 w 4712"/>
                      <a:gd name="connsiteY12" fmla="*/ 0 h 5265"/>
                      <a:gd name="connsiteX13" fmla="*/ 832 w 4712"/>
                      <a:gd name="connsiteY13" fmla="*/ 0 h 5265"/>
                      <a:gd name="connsiteX14" fmla="*/ 1109 w 4712"/>
                      <a:gd name="connsiteY14" fmla="*/ 0 h 5265"/>
                      <a:gd name="connsiteX15" fmla="*/ 1941 w 4712"/>
                      <a:gd name="connsiteY15" fmla="*/ 0 h 5265"/>
                      <a:gd name="connsiteX16" fmla="*/ 1941 w 4712"/>
                      <a:gd name="connsiteY16" fmla="*/ 0 h 5265"/>
                      <a:gd name="connsiteX17" fmla="*/ 1941 w 4712"/>
                      <a:gd name="connsiteY17" fmla="*/ 0 h 5265"/>
                      <a:gd name="connsiteX18" fmla="*/ 1941 w 4712"/>
                      <a:gd name="connsiteY18" fmla="*/ 277 h 5265"/>
                      <a:gd name="connsiteX19" fmla="*/ 1941 w 4712"/>
                      <a:gd name="connsiteY19" fmla="*/ 554 h 5265"/>
                      <a:gd name="connsiteX20" fmla="*/ 1941 w 4712"/>
                      <a:gd name="connsiteY20" fmla="*/ 554 h 5265"/>
                      <a:gd name="connsiteX21" fmla="*/ 2495 w 4712"/>
                      <a:gd name="connsiteY21" fmla="*/ 554 h 5265"/>
                      <a:gd name="connsiteX22" fmla="*/ 3327 w 4712"/>
                      <a:gd name="connsiteY22" fmla="*/ 554 h 5265"/>
                      <a:gd name="connsiteX23" fmla="*/ 3327 w 4712"/>
                      <a:gd name="connsiteY23" fmla="*/ 1386 h 5265"/>
                      <a:gd name="connsiteX24" fmla="*/ 2772 w 4712"/>
                      <a:gd name="connsiteY24" fmla="*/ 2217 h 5265"/>
                      <a:gd name="connsiteX25" fmla="*/ 2772 w 4712"/>
                      <a:gd name="connsiteY25" fmla="*/ 2771 h 5265"/>
                      <a:gd name="connsiteX26" fmla="*/ 2772 w 4712"/>
                      <a:gd name="connsiteY26" fmla="*/ 2771 h 5265"/>
                      <a:gd name="connsiteX27" fmla="*/ 3327 w 4712"/>
                      <a:gd name="connsiteY27" fmla="*/ 2771 h 5265"/>
                      <a:gd name="connsiteX28" fmla="*/ 3327 w 4712"/>
                      <a:gd name="connsiteY28" fmla="*/ 2771 h 5265"/>
                      <a:gd name="connsiteX29" fmla="*/ 3327 w 4712"/>
                      <a:gd name="connsiteY29" fmla="*/ 2771 h 5265"/>
                      <a:gd name="connsiteX30" fmla="*/ 2772 w 4712"/>
                      <a:gd name="connsiteY30" fmla="*/ 4157 h 52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</a:cxnLst>
                    <a:rect l="l" t="t" r="r" b="b"/>
                    <a:pathLst>
                      <a:path w="4712" h="5265">
                        <a:moveTo>
                          <a:pt x="4713" y="5265"/>
                        </a:moveTo>
                        <a:cubicBezTo>
                          <a:pt x="4713" y="5265"/>
                          <a:pt x="4159" y="5265"/>
                          <a:pt x="3881" y="5265"/>
                        </a:cubicBezTo>
                        <a:cubicBezTo>
                          <a:pt x="3881" y="5265"/>
                          <a:pt x="3604" y="5265"/>
                          <a:pt x="3327" y="5265"/>
                        </a:cubicBezTo>
                        <a:cubicBezTo>
                          <a:pt x="3049" y="5265"/>
                          <a:pt x="2772" y="5265"/>
                          <a:pt x="2218" y="5265"/>
                        </a:cubicBezTo>
                        <a:cubicBezTo>
                          <a:pt x="1941" y="5265"/>
                          <a:pt x="1663" y="5265"/>
                          <a:pt x="1109" y="5265"/>
                        </a:cubicBezTo>
                        <a:cubicBezTo>
                          <a:pt x="832" y="5265"/>
                          <a:pt x="277" y="5265"/>
                          <a:pt x="277" y="4434"/>
                        </a:cubicBezTo>
                        <a:cubicBezTo>
                          <a:pt x="277" y="4434"/>
                          <a:pt x="277" y="3880"/>
                          <a:pt x="277" y="3603"/>
                        </a:cubicBezTo>
                        <a:cubicBezTo>
                          <a:pt x="277" y="3325"/>
                          <a:pt x="277" y="2771"/>
                          <a:pt x="277" y="2494"/>
                        </a:cubicBezTo>
                        <a:cubicBezTo>
                          <a:pt x="277" y="2494"/>
                          <a:pt x="277" y="2494"/>
                          <a:pt x="0" y="2217"/>
                        </a:cubicBezTo>
                        <a:cubicBezTo>
                          <a:pt x="0" y="2217"/>
                          <a:pt x="0" y="1663"/>
                          <a:pt x="0" y="1386"/>
                        </a:cubicBezTo>
                        <a:cubicBezTo>
                          <a:pt x="0" y="832"/>
                          <a:pt x="0" y="554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554" y="0"/>
                          <a:pt x="832" y="0"/>
                        </a:cubicBezTo>
                        <a:cubicBezTo>
                          <a:pt x="832" y="0"/>
                          <a:pt x="832" y="0"/>
                          <a:pt x="832" y="0"/>
                        </a:cubicBezTo>
                        <a:cubicBezTo>
                          <a:pt x="832" y="0"/>
                          <a:pt x="832" y="0"/>
                          <a:pt x="1109" y="0"/>
                        </a:cubicBezTo>
                        <a:cubicBezTo>
                          <a:pt x="1109" y="0"/>
                          <a:pt x="1663" y="0"/>
                          <a:pt x="1941" y="0"/>
                        </a:cubicBezTo>
                        <a:cubicBezTo>
                          <a:pt x="1941" y="0"/>
                          <a:pt x="1941" y="0"/>
                          <a:pt x="1941" y="0"/>
                        </a:cubicBezTo>
                        <a:cubicBezTo>
                          <a:pt x="1941" y="0"/>
                          <a:pt x="1941" y="0"/>
                          <a:pt x="1941" y="0"/>
                        </a:cubicBezTo>
                        <a:cubicBezTo>
                          <a:pt x="1941" y="0"/>
                          <a:pt x="1941" y="0"/>
                          <a:pt x="1941" y="277"/>
                        </a:cubicBezTo>
                        <a:cubicBezTo>
                          <a:pt x="1941" y="277"/>
                          <a:pt x="1941" y="554"/>
                          <a:pt x="1941" y="554"/>
                        </a:cubicBezTo>
                        <a:cubicBezTo>
                          <a:pt x="1941" y="554"/>
                          <a:pt x="1941" y="554"/>
                          <a:pt x="1941" y="554"/>
                        </a:cubicBezTo>
                        <a:cubicBezTo>
                          <a:pt x="1941" y="554"/>
                          <a:pt x="2218" y="554"/>
                          <a:pt x="2495" y="554"/>
                        </a:cubicBezTo>
                        <a:cubicBezTo>
                          <a:pt x="2772" y="554"/>
                          <a:pt x="3049" y="554"/>
                          <a:pt x="3327" y="554"/>
                        </a:cubicBezTo>
                        <a:cubicBezTo>
                          <a:pt x="3327" y="554"/>
                          <a:pt x="3327" y="1109"/>
                          <a:pt x="3327" y="1386"/>
                        </a:cubicBezTo>
                        <a:cubicBezTo>
                          <a:pt x="3327" y="1386"/>
                          <a:pt x="3049" y="1940"/>
                          <a:pt x="2772" y="2217"/>
                        </a:cubicBezTo>
                        <a:cubicBezTo>
                          <a:pt x="2772" y="2217"/>
                          <a:pt x="2772" y="2771"/>
                          <a:pt x="2772" y="2771"/>
                        </a:cubicBezTo>
                        <a:cubicBezTo>
                          <a:pt x="2772" y="2771"/>
                          <a:pt x="2772" y="2771"/>
                          <a:pt x="2772" y="2771"/>
                        </a:cubicBezTo>
                        <a:cubicBezTo>
                          <a:pt x="2772" y="2771"/>
                          <a:pt x="3049" y="2771"/>
                          <a:pt x="3327" y="2771"/>
                        </a:cubicBezTo>
                        <a:cubicBezTo>
                          <a:pt x="3327" y="2771"/>
                          <a:pt x="3327" y="2771"/>
                          <a:pt x="3327" y="2771"/>
                        </a:cubicBezTo>
                        <a:cubicBezTo>
                          <a:pt x="3327" y="2771"/>
                          <a:pt x="3327" y="2771"/>
                          <a:pt x="3327" y="2771"/>
                        </a:cubicBezTo>
                        <a:cubicBezTo>
                          <a:pt x="3327" y="3325"/>
                          <a:pt x="3327" y="3880"/>
                          <a:pt x="2772" y="4157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341" name="Freeform 1340">
                    <a:extLst>
                      <a:ext uri="{FF2B5EF4-FFF2-40B4-BE49-F238E27FC236}">
                        <a16:creationId xmlns:a16="http://schemas.microsoft.com/office/drawing/2014/main" id="{0104B1A4-0B36-B769-19EE-26BC7F790321}"/>
                      </a:ext>
                    </a:extLst>
                  </p:cNvPr>
                  <p:cNvSpPr/>
                  <p:nvPr/>
                </p:nvSpPr>
                <p:spPr>
                  <a:xfrm>
                    <a:off x="10069043" y="3936965"/>
                    <a:ext cx="6930" cy="5542"/>
                  </a:xfrm>
                  <a:custGeom>
                    <a:avLst/>
                    <a:gdLst>
                      <a:gd name="connsiteX0" fmla="*/ 4713 w 6930"/>
                      <a:gd name="connsiteY0" fmla="*/ 1386 h 5542"/>
                      <a:gd name="connsiteX1" fmla="*/ 5545 w 6930"/>
                      <a:gd name="connsiteY1" fmla="*/ 1386 h 5542"/>
                      <a:gd name="connsiteX2" fmla="*/ 6376 w 6930"/>
                      <a:gd name="connsiteY2" fmla="*/ 1940 h 5542"/>
                      <a:gd name="connsiteX3" fmla="*/ 6931 w 6930"/>
                      <a:gd name="connsiteY3" fmla="*/ 2494 h 5542"/>
                      <a:gd name="connsiteX4" fmla="*/ 6931 w 6930"/>
                      <a:gd name="connsiteY4" fmla="*/ 3602 h 5542"/>
                      <a:gd name="connsiteX5" fmla="*/ 6931 w 6930"/>
                      <a:gd name="connsiteY5" fmla="*/ 4157 h 5542"/>
                      <a:gd name="connsiteX6" fmla="*/ 5545 w 6930"/>
                      <a:gd name="connsiteY6" fmla="*/ 5542 h 5542"/>
                      <a:gd name="connsiteX7" fmla="*/ 5267 w 6930"/>
                      <a:gd name="connsiteY7" fmla="*/ 5542 h 5542"/>
                      <a:gd name="connsiteX8" fmla="*/ 4713 w 6930"/>
                      <a:gd name="connsiteY8" fmla="*/ 5542 h 5542"/>
                      <a:gd name="connsiteX9" fmla="*/ 3049 w 6930"/>
                      <a:gd name="connsiteY9" fmla="*/ 5542 h 5542"/>
                      <a:gd name="connsiteX10" fmla="*/ 1941 w 6930"/>
                      <a:gd name="connsiteY10" fmla="*/ 5265 h 5542"/>
                      <a:gd name="connsiteX11" fmla="*/ 1386 w 6930"/>
                      <a:gd name="connsiteY11" fmla="*/ 5265 h 5542"/>
                      <a:gd name="connsiteX12" fmla="*/ 831 w 6930"/>
                      <a:gd name="connsiteY12" fmla="*/ 5265 h 5542"/>
                      <a:gd name="connsiteX13" fmla="*/ 554 w 6930"/>
                      <a:gd name="connsiteY13" fmla="*/ 4434 h 5542"/>
                      <a:gd name="connsiteX14" fmla="*/ 0 w 6930"/>
                      <a:gd name="connsiteY14" fmla="*/ 3325 h 5542"/>
                      <a:gd name="connsiteX15" fmla="*/ 0 w 6930"/>
                      <a:gd name="connsiteY15" fmla="*/ 2771 h 5542"/>
                      <a:gd name="connsiteX16" fmla="*/ 0 w 6930"/>
                      <a:gd name="connsiteY16" fmla="*/ 1663 h 5542"/>
                      <a:gd name="connsiteX17" fmla="*/ 277 w 6930"/>
                      <a:gd name="connsiteY17" fmla="*/ 1386 h 5542"/>
                      <a:gd name="connsiteX18" fmla="*/ 554 w 6930"/>
                      <a:gd name="connsiteY18" fmla="*/ 1386 h 5542"/>
                      <a:gd name="connsiteX19" fmla="*/ 831 w 6930"/>
                      <a:gd name="connsiteY19" fmla="*/ 831 h 5542"/>
                      <a:gd name="connsiteX20" fmla="*/ 1941 w 6930"/>
                      <a:gd name="connsiteY20" fmla="*/ 0 h 5542"/>
                      <a:gd name="connsiteX21" fmla="*/ 2217 w 6930"/>
                      <a:gd name="connsiteY21" fmla="*/ 0 h 5542"/>
                      <a:gd name="connsiteX22" fmla="*/ 2217 w 6930"/>
                      <a:gd name="connsiteY22" fmla="*/ 0 h 5542"/>
                      <a:gd name="connsiteX23" fmla="*/ 2772 w 6930"/>
                      <a:gd name="connsiteY23" fmla="*/ 277 h 5542"/>
                      <a:gd name="connsiteX24" fmla="*/ 4159 w 6930"/>
                      <a:gd name="connsiteY24" fmla="*/ 277 h 5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</a:cxnLst>
                    <a:rect l="l" t="t" r="r" b="b"/>
                    <a:pathLst>
                      <a:path w="6930" h="5542">
                        <a:moveTo>
                          <a:pt x="4713" y="1386"/>
                        </a:moveTo>
                        <a:cubicBezTo>
                          <a:pt x="4990" y="1386"/>
                          <a:pt x="5267" y="1386"/>
                          <a:pt x="5545" y="1386"/>
                        </a:cubicBezTo>
                        <a:cubicBezTo>
                          <a:pt x="5822" y="1386"/>
                          <a:pt x="6099" y="1663"/>
                          <a:pt x="6376" y="1940"/>
                        </a:cubicBezTo>
                        <a:cubicBezTo>
                          <a:pt x="6653" y="1940"/>
                          <a:pt x="6653" y="2217"/>
                          <a:pt x="6931" y="2494"/>
                        </a:cubicBezTo>
                        <a:cubicBezTo>
                          <a:pt x="6931" y="2771"/>
                          <a:pt x="6931" y="3325"/>
                          <a:pt x="6931" y="3602"/>
                        </a:cubicBezTo>
                        <a:cubicBezTo>
                          <a:pt x="6931" y="3879"/>
                          <a:pt x="6931" y="3879"/>
                          <a:pt x="6931" y="4157"/>
                        </a:cubicBezTo>
                        <a:cubicBezTo>
                          <a:pt x="6653" y="4711"/>
                          <a:pt x="6099" y="4988"/>
                          <a:pt x="5545" y="5542"/>
                        </a:cubicBezTo>
                        <a:cubicBezTo>
                          <a:pt x="5545" y="5542"/>
                          <a:pt x="5545" y="5542"/>
                          <a:pt x="5267" y="5542"/>
                        </a:cubicBezTo>
                        <a:cubicBezTo>
                          <a:pt x="5267" y="5542"/>
                          <a:pt x="4990" y="5542"/>
                          <a:pt x="4713" y="5542"/>
                        </a:cubicBezTo>
                        <a:cubicBezTo>
                          <a:pt x="4159" y="5542"/>
                          <a:pt x="3604" y="5542"/>
                          <a:pt x="3049" y="5542"/>
                        </a:cubicBezTo>
                        <a:cubicBezTo>
                          <a:pt x="2772" y="5542"/>
                          <a:pt x="2217" y="5542"/>
                          <a:pt x="1941" y="5265"/>
                        </a:cubicBezTo>
                        <a:cubicBezTo>
                          <a:pt x="1941" y="5265"/>
                          <a:pt x="1663" y="5265"/>
                          <a:pt x="1386" y="5265"/>
                        </a:cubicBezTo>
                        <a:cubicBezTo>
                          <a:pt x="1386" y="5265"/>
                          <a:pt x="1109" y="5265"/>
                          <a:pt x="831" y="5265"/>
                        </a:cubicBezTo>
                        <a:cubicBezTo>
                          <a:pt x="831" y="5265"/>
                          <a:pt x="831" y="4711"/>
                          <a:pt x="554" y="4434"/>
                        </a:cubicBezTo>
                        <a:cubicBezTo>
                          <a:pt x="554" y="4157"/>
                          <a:pt x="554" y="3602"/>
                          <a:pt x="0" y="3325"/>
                        </a:cubicBezTo>
                        <a:cubicBezTo>
                          <a:pt x="0" y="3325"/>
                          <a:pt x="0" y="3325"/>
                          <a:pt x="0" y="2771"/>
                        </a:cubicBezTo>
                        <a:cubicBezTo>
                          <a:pt x="0" y="2494"/>
                          <a:pt x="0" y="1940"/>
                          <a:pt x="0" y="1663"/>
                        </a:cubicBezTo>
                        <a:cubicBezTo>
                          <a:pt x="0" y="1663"/>
                          <a:pt x="0" y="1663"/>
                          <a:pt x="277" y="1386"/>
                        </a:cubicBezTo>
                        <a:cubicBezTo>
                          <a:pt x="277" y="1386"/>
                          <a:pt x="277" y="1386"/>
                          <a:pt x="554" y="1386"/>
                        </a:cubicBezTo>
                        <a:cubicBezTo>
                          <a:pt x="554" y="1386"/>
                          <a:pt x="554" y="1386"/>
                          <a:pt x="831" y="831"/>
                        </a:cubicBezTo>
                        <a:cubicBezTo>
                          <a:pt x="831" y="554"/>
                          <a:pt x="1386" y="277"/>
                          <a:pt x="1941" y="0"/>
                        </a:cubicBezTo>
                        <a:cubicBezTo>
                          <a:pt x="1941" y="0"/>
                          <a:pt x="1941" y="0"/>
                          <a:pt x="2217" y="0"/>
                        </a:cubicBezTo>
                        <a:cubicBezTo>
                          <a:pt x="2217" y="0"/>
                          <a:pt x="2217" y="0"/>
                          <a:pt x="2217" y="0"/>
                        </a:cubicBezTo>
                        <a:cubicBezTo>
                          <a:pt x="2217" y="0"/>
                          <a:pt x="2495" y="277"/>
                          <a:pt x="2772" y="277"/>
                        </a:cubicBezTo>
                        <a:cubicBezTo>
                          <a:pt x="3327" y="277"/>
                          <a:pt x="3604" y="277"/>
                          <a:pt x="4159" y="277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342" name="Freeform 1341">
                    <a:extLst>
                      <a:ext uri="{FF2B5EF4-FFF2-40B4-BE49-F238E27FC236}">
                        <a16:creationId xmlns:a16="http://schemas.microsoft.com/office/drawing/2014/main" id="{29530F39-F3D8-1A4E-BB16-16D32E89548C}"/>
                      </a:ext>
                    </a:extLst>
                  </p:cNvPr>
                  <p:cNvSpPr/>
                  <p:nvPr/>
                </p:nvSpPr>
                <p:spPr>
                  <a:xfrm>
                    <a:off x="10138629" y="3959134"/>
                    <a:ext cx="5267" cy="6096"/>
                  </a:xfrm>
                  <a:custGeom>
                    <a:avLst/>
                    <a:gdLst>
                      <a:gd name="connsiteX0" fmla="*/ 1664 w 5267"/>
                      <a:gd name="connsiteY0" fmla="*/ 4711 h 6096"/>
                      <a:gd name="connsiteX1" fmla="*/ 832 w 5267"/>
                      <a:gd name="connsiteY1" fmla="*/ 4434 h 6096"/>
                      <a:gd name="connsiteX2" fmla="*/ 0 w 5267"/>
                      <a:gd name="connsiteY2" fmla="*/ 3048 h 6096"/>
                      <a:gd name="connsiteX3" fmla="*/ 832 w 5267"/>
                      <a:gd name="connsiteY3" fmla="*/ 1386 h 6096"/>
                      <a:gd name="connsiteX4" fmla="*/ 1386 w 5267"/>
                      <a:gd name="connsiteY4" fmla="*/ 277 h 6096"/>
                      <a:gd name="connsiteX5" fmla="*/ 2218 w 5267"/>
                      <a:gd name="connsiteY5" fmla="*/ 0 h 6096"/>
                      <a:gd name="connsiteX6" fmla="*/ 2772 w 5267"/>
                      <a:gd name="connsiteY6" fmla="*/ 0 h 6096"/>
                      <a:gd name="connsiteX7" fmla="*/ 3604 w 5267"/>
                      <a:gd name="connsiteY7" fmla="*/ 831 h 6096"/>
                      <a:gd name="connsiteX8" fmla="*/ 4990 w 5267"/>
                      <a:gd name="connsiteY8" fmla="*/ 1386 h 6096"/>
                      <a:gd name="connsiteX9" fmla="*/ 4990 w 5267"/>
                      <a:gd name="connsiteY9" fmla="*/ 1386 h 6096"/>
                      <a:gd name="connsiteX10" fmla="*/ 4990 w 5267"/>
                      <a:gd name="connsiteY10" fmla="*/ 1663 h 6096"/>
                      <a:gd name="connsiteX11" fmla="*/ 4990 w 5267"/>
                      <a:gd name="connsiteY11" fmla="*/ 2771 h 6096"/>
                      <a:gd name="connsiteX12" fmla="*/ 4713 w 5267"/>
                      <a:gd name="connsiteY12" fmla="*/ 3602 h 6096"/>
                      <a:gd name="connsiteX13" fmla="*/ 5268 w 5267"/>
                      <a:gd name="connsiteY13" fmla="*/ 4711 h 6096"/>
                      <a:gd name="connsiteX14" fmla="*/ 3050 w 5267"/>
                      <a:gd name="connsiteY14" fmla="*/ 6097 h 6096"/>
                      <a:gd name="connsiteX15" fmla="*/ 2218 w 5267"/>
                      <a:gd name="connsiteY15" fmla="*/ 5265 h 6096"/>
                      <a:gd name="connsiteX16" fmla="*/ 1664 w 5267"/>
                      <a:gd name="connsiteY16" fmla="*/ 4157 h 60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</a:cxnLst>
                    <a:rect l="l" t="t" r="r" b="b"/>
                    <a:pathLst>
                      <a:path w="5267" h="6096">
                        <a:moveTo>
                          <a:pt x="1664" y="4711"/>
                        </a:moveTo>
                        <a:cubicBezTo>
                          <a:pt x="1664" y="4711"/>
                          <a:pt x="1109" y="4711"/>
                          <a:pt x="832" y="4434"/>
                        </a:cubicBezTo>
                        <a:cubicBezTo>
                          <a:pt x="278" y="4434"/>
                          <a:pt x="0" y="3602"/>
                          <a:pt x="0" y="3048"/>
                        </a:cubicBezTo>
                        <a:cubicBezTo>
                          <a:pt x="0" y="2494"/>
                          <a:pt x="554" y="1940"/>
                          <a:pt x="832" y="1386"/>
                        </a:cubicBezTo>
                        <a:cubicBezTo>
                          <a:pt x="832" y="1108"/>
                          <a:pt x="832" y="554"/>
                          <a:pt x="1386" y="277"/>
                        </a:cubicBezTo>
                        <a:cubicBezTo>
                          <a:pt x="1386" y="277"/>
                          <a:pt x="1941" y="0"/>
                          <a:pt x="2218" y="0"/>
                        </a:cubicBezTo>
                        <a:cubicBezTo>
                          <a:pt x="2218" y="0"/>
                          <a:pt x="2496" y="0"/>
                          <a:pt x="2772" y="0"/>
                        </a:cubicBezTo>
                        <a:cubicBezTo>
                          <a:pt x="3050" y="0"/>
                          <a:pt x="3327" y="554"/>
                          <a:pt x="3604" y="831"/>
                        </a:cubicBezTo>
                        <a:cubicBezTo>
                          <a:pt x="3882" y="1108"/>
                          <a:pt x="4713" y="1108"/>
                          <a:pt x="4990" y="1386"/>
                        </a:cubicBezTo>
                        <a:cubicBezTo>
                          <a:pt x="4990" y="1386"/>
                          <a:pt x="4990" y="1386"/>
                          <a:pt x="4990" y="1386"/>
                        </a:cubicBezTo>
                        <a:cubicBezTo>
                          <a:pt x="4990" y="1386"/>
                          <a:pt x="4990" y="1386"/>
                          <a:pt x="4990" y="1663"/>
                        </a:cubicBezTo>
                        <a:cubicBezTo>
                          <a:pt x="4990" y="2217"/>
                          <a:pt x="4990" y="2494"/>
                          <a:pt x="4990" y="2771"/>
                        </a:cubicBezTo>
                        <a:cubicBezTo>
                          <a:pt x="4990" y="3048"/>
                          <a:pt x="4713" y="3325"/>
                          <a:pt x="4713" y="3602"/>
                        </a:cubicBezTo>
                        <a:cubicBezTo>
                          <a:pt x="4713" y="3879"/>
                          <a:pt x="4990" y="4434"/>
                          <a:pt x="5268" y="4711"/>
                        </a:cubicBezTo>
                        <a:cubicBezTo>
                          <a:pt x="5268" y="5819"/>
                          <a:pt x="3882" y="5819"/>
                          <a:pt x="3050" y="6097"/>
                        </a:cubicBezTo>
                        <a:cubicBezTo>
                          <a:pt x="3050" y="6097"/>
                          <a:pt x="2218" y="5265"/>
                          <a:pt x="2218" y="5265"/>
                        </a:cubicBezTo>
                        <a:cubicBezTo>
                          <a:pt x="2218" y="4988"/>
                          <a:pt x="2218" y="4434"/>
                          <a:pt x="1664" y="4157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sp>
              <p:nvSpPr>
                <p:cNvPr id="1331" name="Freeform 1330">
                  <a:extLst>
                    <a:ext uri="{FF2B5EF4-FFF2-40B4-BE49-F238E27FC236}">
                      <a16:creationId xmlns:a16="http://schemas.microsoft.com/office/drawing/2014/main" id="{1F7917A0-EEC3-800E-D415-C9710EAC6173}"/>
                    </a:ext>
                  </a:extLst>
                </p:cNvPr>
                <p:cNvSpPr/>
                <p:nvPr/>
              </p:nvSpPr>
              <p:spPr>
                <a:xfrm>
                  <a:off x="10203502" y="3982967"/>
                  <a:ext cx="3603" cy="6650"/>
                </a:xfrm>
                <a:custGeom>
                  <a:avLst/>
                  <a:gdLst>
                    <a:gd name="connsiteX0" fmla="*/ 554 w 3603"/>
                    <a:gd name="connsiteY0" fmla="*/ 3325 h 6650"/>
                    <a:gd name="connsiteX1" fmla="*/ 0 w 3603"/>
                    <a:gd name="connsiteY1" fmla="*/ 2494 h 6650"/>
                    <a:gd name="connsiteX2" fmla="*/ 0 w 3603"/>
                    <a:gd name="connsiteY2" fmla="*/ 1386 h 6650"/>
                    <a:gd name="connsiteX3" fmla="*/ 0 w 3603"/>
                    <a:gd name="connsiteY3" fmla="*/ 554 h 6650"/>
                    <a:gd name="connsiteX4" fmla="*/ 1109 w 3603"/>
                    <a:gd name="connsiteY4" fmla="*/ 0 h 6650"/>
                    <a:gd name="connsiteX5" fmla="*/ 2217 w 3603"/>
                    <a:gd name="connsiteY5" fmla="*/ 554 h 6650"/>
                    <a:gd name="connsiteX6" fmla="*/ 3049 w 3603"/>
                    <a:gd name="connsiteY6" fmla="*/ 1663 h 6650"/>
                    <a:gd name="connsiteX7" fmla="*/ 3604 w 3603"/>
                    <a:gd name="connsiteY7" fmla="*/ 2494 h 6650"/>
                    <a:gd name="connsiteX8" fmla="*/ 3604 w 3603"/>
                    <a:gd name="connsiteY8" fmla="*/ 3602 h 6650"/>
                    <a:gd name="connsiteX9" fmla="*/ 3327 w 3603"/>
                    <a:gd name="connsiteY9" fmla="*/ 4157 h 6650"/>
                    <a:gd name="connsiteX10" fmla="*/ 3604 w 3603"/>
                    <a:gd name="connsiteY10" fmla="*/ 4988 h 6650"/>
                    <a:gd name="connsiteX11" fmla="*/ 3327 w 3603"/>
                    <a:gd name="connsiteY11" fmla="*/ 5819 h 6650"/>
                    <a:gd name="connsiteX12" fmla="*/ 1941 w 3603"/>
                    <a:gd name="connsiteY12" fmla="*/ 6651 h 6650"/>
                    <a:gd name="connsiteX13" fmla="*/ 1941 w 3603"/>
                    <a:gd name="connsiteY13" fmla="*/ 6651 h 6650"/>
                    <a:gd name="connsiteX14" fmla="*/ 1663 w 3603"/>
                    <a:gd name="connsiteY14" fmla="*/ 6651 h 6650"/>
                    <a:gd name="connsiteX15" fmla="*/ 1386 w 3603"/>
                    <a:gd name="connsiteY15" fmla="*/ 6651 h 6650"/>
                    <a:gd name="connsiteX16" fmla="*/ 1386 w 3603"/>
                    <a:gd name="connsiteY16" fmla="*/ 6651 h 6650"/>
                    <a:gd name="connsiteX17" fmla="*/ 1109 w 3603"/>
                    <a:gd name="connsiteY17" fmla="*/ 5265 h 6650"/>
                    <a:gd name="connsiteX18" fmla="*/ 1109 w 3603"/>
                    <a:gd name="connsiteY18" fmla="*/ 3602 h 66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3603" h="6650">
                      <a:moveTo>
                        <a:pt x="554" y="3325"/>
                      </a:moveTo>
                      <a:cubicBezTo>
                        <a:pt x="554" y="3325"/>
                        <a:pt x="277" y="2771"/>
                        <a:pt x="0" y="2494"/>
                      </a:cubicBezTo>
                      <a:cubicBezTo>
                        <a:pt x="0" y="2217"/>
                        <a:pt x="0" y="1663"/>
                        <a:pt x="0" y="1386"/>
                      </a:cubicBezTo>
                      <a:cubicBezTo>
                        <a:pt x="0" y="1109"/>
                        <a:pt x="0" y="831"/>
                        <a:pt x="0" y="554"/>
                      </a:cubicBezTo>
                      <a:cubicBezTo>
                        <a:pt x="0" y="0"/>
                        <a:pt x="554" y="0"/>
                        <a:pt x="1109" y="0"/>
                      </a:cubicBezTo>
                      <a:cubicBezTo>
                        <a:pt x="1663" y="0"/>
                        <a:pt x="1941" y="0"/>
                        <a:pt x="2217" y="554"/>
                      </a:cubicBezTo>
                      <a:cubicBezTo>
                        <a:pt x="2495" y="831"/>
                        <a:pt x="2772" y="1109"/>
                        <a:pt x="3049" y="1663"/>
                      </a:cubicBezTo>
                      <a:cubicBezTo>
                        <a:pt x="3049" y="1940"/>
                        <a:pt x="3604" y="2217"/>
                        <a:pt x="3604" y="2494"/>
                      </a:cubicBezTo>
                      <a:cubicBezTo>
                        <a:pt x="3604" y="2771"/>
                        <a:pt x="3604" y="3325"/>
                        <a:pt x="3604" y="3602"/>
                      </a:cubicBezTo>
                      <a:cubicBezTo>
                        <a:pt x="3604" y="3602"/>
                        <a:pt x="3327" y="3880"/>
                        <a:pt x="3327" y="4157"/>
                      </a:cubicBezTo>
                      <a:cubicBezTo>
                        <a:pt x="3327" y="4434"/>
                        <a:pt x="3327" y="4711"/>
                        <a:pt x="3604" y="4988"/>
                      </a:cubicBezTo>
                      <a:cubicBezTo>
                        <a:pt x="3604" y="5265"/>
                        <a:pt x="3604" y="5542"/>
                        <a:pt x="3327" y="5819"/>
                      </a:cubicBezTo>
                      <a:cubicBezTo>
                        <a:pt x="3049" y="6097"/>
                        <a:pt x="2495" y="6374"/>
                        <a:pt x="1941" y="6651"/>
                      </a:cubicBezTo>
                      <a:cubicBezTo>
                        <a:pt x="1941" y="6651"/>
                        <a:pt x="1941" y="6651"/>
                        <a:pt x="1941" y="6651"/>
                      </a:cubicBezTo>
                      <a:cubicBezTo>
                        <a:pt x="1941" y="6651"/>
                        <a:pt x="1941" y="6651"/>
                        <a:pt x="1663" y="6651"/>
                      </a:cubicBezTo>
                      <a:cubicBezTo>
                        <a:pt x="1663" y="6651"/>
                        <a:pt x="1386" y="6651"/>
                        <a:pt x="1386" y="6651"/>
                      </a:cubicBezTo>
                      <a:cubicBezTo>
                        <a:pt x="1386" y="6651"/>
                        <a:pt x="1386" y="6651"/>
                        <a:pt x="1386" y="6651"/>
                      </a:cubicBezTo>
                      <a:cubicBezTo>
                        <a:pt x="1386" y="6097"/>
                        <a:pt x="831" y="5819"/>
                        <a:pt x="1109" y="5265"/>
                      </a:cubicBezTo>
                      <a:cubicBezTo>
                        <a:pt x="1109" y="4711"/>
                        <a:pt x="1109" y="4157"/>
                        <a:pt x="1109" y="3602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272" name="Graphic 248">
                <a:extLst>
                  <a:ext uri="{FF2B5EF4-FFF2-40B4-BE49-F238E27FC236}">
                    <a16:creationId xmlns:a16="http://schemas.microsoft.com/office/drawing/2014/main" id="{E5EFB469-2D55-05FC-9718-0A9017218DAA}"/>
                  </a:ext>
                </a:extLst>
              </p:cNvPr>
              <p:cNvGrpSpPr/>
              <p:nvPr/>
            </p:nvGrpSpPr>
            <p:grpSpPr>
              <a:xfrm>
                <a:off x="9584262" y="4358200"/>
                <a:ext cx="179370" cy="324501"/>
                <a:chOff x="10247027" y="4357081"/>
                <a:chExt cx="179370" cy="324501"/>
              </a:xfrm>
              <a:grpFill/>
            </p:grpSpPr>
            <p:sp>
              <p:nvSpPr>
                <p:cNvPr id="1295" name="Freeform 1294">
                  <a:extLst>
                    <a:ext uri="{FF2B5EF4-FFF2-40B4-BE49-F238E27FC236}">
                      <a16:creationId xmlns:a16="http://schemas.microsoft.com/office/drawing/2014/main" id="{111C063E-7EA7-6093-0118-B2EDA4B88116}"/>
                    </a:ext>
                  </a:extLst>
                </p:cNvPr>
                <p:cNvSpPr/>
                <p:nvPr/>
              </p:nvSpPr>
              <p:spPr>
                <a:xfrm>
                  <a:off x="10253404" y="4372600"/>
                  <a:ext cx="2772" cy="3325"/>
                </a:xfrm>
                <a:custGeom>
                  <a:avLst/>
                  <a:gdLst>
                    <a:gd name="connsiteX0" fmla="*/ 2772 w 2772"/>
                    <a:gd name="connsiteY0" fmla="*/ 1663 h 3325"/>
                    <a:gd name="connsiteX1" fmla="*/ 1386 w 2772"/>
                    <a:gd name="connsiteY1" fmla="*/ 3325 h 3325"/>
                    <a:gd name="connsiteX2" fmla="*/ 0 w 2772"/>
                    <a:gd name="connsiteY2" fmla="*/ 1663 h 3325"/>
                    <a:gd name="connsiteX3" fmla="*/ 1386 w 2772"/>
                    <a:gd name="connsiteY3" fmla="*/ 0 h 3325"/>
                    <a:gd name="connsiteX4" fmla="*/ 2772 w 2772"/>
                    <a:gd name="connsiteY4" fmla="*/ 1663 h 33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772" h="3325">
                      <a:moveTo>
                        <a:pt x="2772" y="1663"/>
                      </a:moveTo>
                      <a:cubicBezTo>
                        <a:pt x="2772" y="2494"/>
                        <a:pt x="2217" y="3325"/>
                        <a:pt x="1386" y="3325"/>
                      </a:cubicBezTo>
                      <a:cubicBezTo>
                        <a:pt x="554" y="3325"/>
                        <a:pt x="0" y="2494"/>
                        <a:pt x="0" y="1663"/>
                      </a:cubicBezTo>
                      <a:cubicBezTo>
                        <a:pt x="0" y="832"/>
                        <a:pt x="554" y="0"/>
                        <a:pt x="1386" y="0"/>
                      </a:cubicBezTo>
                      <a:cubicBezTo>
                        <a:pt x="2217" y="0"/>
                        <a:pt x="2772" y="832"/>
                        <a:pt x="2772" y="1663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296" name="Freeform 1295">
                  <a:extLst>
                    <a:ext uri="{FF2B5EF4-FFF2-40B4-BE49-F238E27FC236}">
                      <a16:creationId xmlns:a16="http://schemas.microsoft.com/office/drawing/2014/main" id="{C2AB9888-FC9A-334F-9A05-5DFD79017C0F}"/>
                    </a:ext>
                  </a:extLst>
                </p:cNvPr>
                <p:cNvSpPr/>
                <p:nvPr/>
              </p:nvSpPr>
              <p:spPr>
                <a:xfrm>
                  <a:off x="10251463" y="4367889"/>
                  <a:ext cx="2217" cy="2216"/>
                </a:xfrm>
                <a:custGeom>
                  <a:avLst/>
                  <a:gdLst>
                    <a:gd name="connsiteX0" fmla="*/ 2218 w 2217"/>
                    <a:gd name="connsiteY0" fmla="*/ 1108 h 2216"/>
                    <a:gd name="connsiteX1" fmla="*/ 1109 w 2217"/>
                    <a:gd name="connsiteY1" fmla="*/ 2217 h 2216"/>
                    <a:gd name="connsiteX2" fmla="*/ 0 w 2217"/>
                    <a:gd name="connsiteY2" fmla="*/ 1108 h 2216"/>
                    <a:gd name="connsiteX3" fmla="*/ 1109 w 2217"/>
                    <a:gd name="connsiteY3" fmla="*/ 0 h 2216"/>
                    <a:gd name="connsiteX4" fmla="*/ 2218 w 2217"/>
                    <a:gd name="connsiteY4" fmla="*/ 1108 h 22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17" h="2216">
                      <a:moveTo>
                        <a:pt x="2218" y="1108"/>
                      </a:moveTo>
                      <a:cubicBezTo>
                        <a:pt x="2218" y="1721"/>
                        <a:pt x="1721" y="2217"/>
                        <a:pt x="1109" y="2217"/>
                      </a:cubicBezTo>
                      <a:cubicBezTo>
                        <a:pt x="497" y="2217"/>
                        <a:pt x="0" y="1721"/>
                        <a:pt x="0" y="1108"/>
                      </a:cubicBezTo>
                      <a:cubicBezTo>
                        <a:pt x="0" y="496"/>
                        <a:pt x="497" y="0"/>
                        <a:pt x="1109" y="0"/>
                      </a:cubicBezTo>
                      <a:cubicBezTo>
                        <a:pt x="1722" y="0"/>
                        <a:pt x="2218" y="496"/>
                        <a:pt x="2218" y="1108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297" name="Freeform 1296">
                  <a:extLst>
                    <a:ext uri="{FF2B5EF4-FFF2-40B4-BE49-F238E27FC236}">
                      <a16:creationId xmlns:a16="http://schemas.microsoft.com/office/drawing/2014/main" id="{8F4FD557-C598-2E24-763B-65B8E177C3BB}"/>
                    </a:ext>
                  </a:extLst>
                </p:cNvPr>
                <p:cNvSpPr/>
                <p:nvPr/>
              </p:nvSpPr>
              <p:spPr>
                <a:xfrm>
                  <a:off x="10247027" y="4357081"/>
                  <a:ext cx="3881" cy="6650"/>
                </a:xfrm>
                <a:custGeom>
                  <a:avLst/>
                  <a:gdLst>
                    <a:gd name="connsiteX0" fmla="*/ 3881 w 3881"/>
                    <a:gd name="connsiteY0" fmla="*/ 3325 h 6650"/>
                    <a:gd name="connsiteX1" fmla="*/ 1941 w 3881"/>
                    <a:gd name="connsiteY1" fmla="*/ 6651 h 6650"/>
                    <a:gd name="connsiteX2" fmla="*/ 0 w 3881"/>
                    <a:gd name="connsiteY2" fmla="*/ 3325 h 6650"/>
                    <a:gd name="connsiteX3" fmla="*/ 1941 w 3881"/>
                    <a:gd name="connsiteY3" fmla="*/ 0 h 6650"/>
                    <a:gd name="connsiteX4" fmla="*/ 3881 w 3881"/>
                    <a:gd name="connsiteY4" fmla="*/ 3325 h 66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881" h="6650">
                      <a:moveTo>
                        <a:pt x="3881" y="3325"/>
                      </a:moveTo>
                      <a:cubicBezTo>
                        <a:pt x="3881" y="5265"/>
                        <a:pt x="3049" y="6651"/>
                        <a:pt x="1941" y="6651"/>
                      </a:cubicBezTo>
                      <a:cubicBezTo>
                        <a:pt x="832" y="6651"/>
                        <a:pt x="0" y="5265"/>
                        <a:pt x="0" y="3325"/>
                      </a:cubicBezTo>
                      <a:cubicBezTo>
                        <a:pt x="0" y="1386"/>
                        <a:pt x="832" y="0"/>
                        <a:pt x="1941" y="0"/>
                      </a:cubicBezTo>
                      <a:cubicBezTo>
                        <a:pt x="3049" y="0"/>
                        <a:pt x="3881" y="1386"/>
                        <a:pt x="3881" y="3325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298" name="Freeform 1297">
                  <a:extLst>
                    <a:ext uri="{FF2B5EF4-FFF2-40B4-BE49-F238E27FC236}">
                      <a16:creationId xmlns:a16="http://schemas.microsoft.com/office/drawing/2014/main" id="{26D9CC08-CD98-A241-20EE-74C83755B5A4}"/>
                    </a:ext>
                  </a:extLst>
                </p:cNvPr>
                <p:cNvSpPr/>
                <p:nvPr/>
              </p:nvSpPr>
              <p:spPr>
                <a:xfrm>
                  <a:off x="10250077" y="4363455"/>
                  <a:ext cx="2772" cy="1663"/>
                </a:xfrm>
                <a:custGeom>
                  <a:avLst/>
                  <a:gdLst>
                    <a:gd name="connsiteX0" fmla="*/ 0 w 2772"/>
                    <a:gd name="connsiteY0" fmla="*/ 832 h 1663"/>
                    <a:gd name="connsiteX1" fmla="*/ 1386 w 2772"/>
                    <a:gd name="connsiteY1" fmla="*/ 0 h 1663"/>
                    <a:gd name="connsiteX2" fmla="*/ 2772 w 2772"/>
                    <a:gd name="connsiteY2" fmla="*/ 832 h 1663"/>
                    <a:gd name="connsiteX3" fmla="*/ 1386 w 2772"/>
                    <a:gd name="connsiteY3" fmla="*/ 1663 h 1663"/>
                    <a:gd name="connsiteX4" fmla="*/ 0 w 2772"/>
                    <a:gd name="connsiteY4" fmla="*/ 832 h 16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772" h="1663">
                      <a:moveTo>
                        <a:pt x="0" y="832"/>
                      </a:moveTo>
                      <a:cubicBezTo>
                        <a:pt x="0" y="277"/>
                        <a:pt x="555" y="0"/>
                        <a:pt x="1386" y="0"/>
                      </a:cubicBezTo>
                      <a:cubicBezTo>
                        <a:pt x="2218" y="0"/>
                        <a:pt x="2772" y="277"/>
                        <a:pt x="2772" y="832"/>
                      </a:cubicBezTo>
                      <a:cubicBezTo>
                        <a:pt x="2772" y="1386"/>
                        <a:pt x="2218" y="1663"/>
                        <a:pt x="1386" y="1663"/>
                      </a:cubicBezTo>
                      <a:cubicBezTo>
                        <a:pt x="555" y="1663"/>
                        <a:pt x="0" y="1386"/>
                        <a:pt x="0" y="832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299" name="Freeform 1298">
                  <a:extLst>
                    <a:ext uri="{FF2B5EF4-FFF2-40B4-BE49-F238E27FC236}">
                      <a16:creationId xmlns:a16="http://schemas.microsoft.com/office/drawing/2014/main" id="{82FC4904-D67C-B3FD-C1D4-5C90FDD216A5}"/>
                    </a:ext>
                  </a:extLst>
                </p:cNvPr>
                <p:cNvSpPr/>
                <p:nvPr/>
              </p:nvSpPr>
              <p:spPr>
                <a:xfrm>
                  <a:off x="10285008" y="4377034"/>
                  <a:ext cx="4436" cy="3879"/>
                </a:xfrm>
                <a:custGeom>
                  <a:avLst/>
                  <a:gdLst>
                    <a:gd name="connsiteX0" fmla="*/ 4436 w 4436"/>
                    <a:gd name="connsiteY0" fmla="*/ 1940 h 3879"/>
                    <a:gd name="connsiteX1" fmla="*/ 2218 w 4436"/>
                    <a:gd name="connsiteY1" fmla="*/ 3880 h 3879"/>
                    <a:gd name="connsiteX2" fmla="*/ 0 w 4436"/>
                    <a:gd name="connsiteY2" fmla="*/ 1940 h 3879"/>
                    <a:gd name="connsiteX3" fmla="*/ 2218 w 4436"/>
                    <a:gd name="connsiteY3" fmla="*/ 0 h 3879"/>
                    <a:gd name="connsiteX4" fmla="*/ 4436 w 4436"/>
                    <a:gd name="connsiteY4" fmla="*/ 1940 h 38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436" h="3879">
                      <a:moveTo>
                        <a:pt x="4436" y="1940"/>
                      </a:moveTo>
                      <a:cubicBezTo>
                        <a:pt x="4436" y="3048"/>
                        <a:pt x="3327" y="3880"/>
                        <a:pt x="2218" y="3880"/>
                      </a:cubicBezTo>
                      <a:cubicBezTo>
                        <a:pt x="1109" y="3880"/>
                        <a:pt x="0" y="3048"/>
                        <a:pt x="0" y="1940"/>
                      </a:cubicBezTo>
                      <a:cubicBezTo>
                        <a:pt x="0" y="832"/>
                        <a:pt x="1109" y="0"/>
                        <a:pt x="2218" y="0"/>
                      </a:cubicBezTo>
                      <a:cubicBezTo>
                        <a:pt x="3327" y="0"/>
                        <a:pt x="4436" y="832"/>
                        <a:pt x="4436" y="194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00" name="Freeform 1299">
                  <a:extLst>
                    <a:ext uri="{FF2B5EF4-FFF2-40B4-BE49-F238E27FC236}">
                      <a16:creationId xmlns:a16="http://schemas.microsoft.com/office/drawing/2014/main" id="{A921FE74-43FD-5F77-D7E1-7723B53A7BF9}"/>
                    </a:ext>
                  </a:extLst>
                </p:cNvPr>
                <p:cNvSpPr/>
                <p:nvPr/>
              </p:nvSpPr>
              <p:spPr>
                <a:xfrm>
                  <a:off x="10288733" y="4387639"/>
                  <a:ext cx="12275" cy="13674"/>
                </a:xfrm>
                <a:custGeom>
                  <a:avLst/>
                  <a:gdLst>
                    <a:gd name="connsiteX0" fmla="*/ 10414 w 12275"/>
                    <a:gd name="connsiteY0" fmla="*/ 10179 h 13674"/>
                    <a:gd name="connsiteX1" fmla="*/ 6533 w 12275"/>
                    <a:gd name="connsiteY1" fmla="*/ 10179 h 13674"/>
                    <a:gd name="connsiteX2" fmla="*/ 4038 w 12275"/>
                    <a:gd name="connsiteY2" fmla="*/ 12119 h 13674"/>
                    <a:gd name="connsiteX3" fmla="*/ 1542 w 12275"/>
                    <a:gd name="connsiteY3" fmla="*/ 7131 h 13674"/>
                    <a:gd name="connsiteX4" fmla="*/ 3484 w 12275"/>
                    <a:gd name="connsiteY4" fmla="*/ 757 h 13674"/>
                    <a:gd name="connsiteX5" fmla="*/ 9028 w 12275"/>
                    <a:gd name="connsiteY5" fmla="*/ 6023 h 13674"/>
                    <a:gd name="connsiteX6" fmla="*/ 12077 w 12275"/>
                    <a:gd name="connsiteY6" fmla="*/ 10179 h 13674"/>
                    <a:gd name="connsiteX7" fmla="*/ 10137 w 12275"/>
                    <a:gd name="connsiteY7" fmla="*/ 10179 h 136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2275" h="13674">
                      <a:moveTo>
                        <a:pt x="10414" y="10179"/>
                      </a:moveTo>
                      <a:cubicBezTo>
                        <a:pt x="10414" y="10179"/>
                        <a:pt x="7365" y="6577"/>
                        <a:pt x="6533" y="10179"/>
                      </a:cubicBezTo>
                      <a:cubicBezTo>
                        <a:pt x="5978" y="13782"/>
                        <a:pt x="4592" y="14891"/>
                        <a:pt x="4038" y="12119"/>
                      </a:cubicBezTo>
                      <a:cubicBezTo>
                        <a:pt x="3760" y="9348"/>
                        <a:pt x="3484" y="10456"/>
                        <a:pt x="1542" y="7131"/>
                      </a:cubicBezTo>
                      <a:cubicBezTo>
                        <a:pt x="-398" y="4083"/>
                        <a:pt x="-1230" y="3251"/>
                        <a:pt x="3484" y="757"/>
                      </a:cubicBezTo>
                      <a:cubicBezTo>
                        <a:pt x="8196" y="-2014"/>
                        <a:pt x="7087" y="3528"/>
                        <a:pt x="9028" y="6023"/>
                      </a:cubicBezTo>
                      <a:cubicBezTo>
                        <a:pt x="10969" y="8240"/>
                        <a:pt x="12909" y="9348"/>
                        <a:pt x="12077" y="10179"/>
                      </a:cubicBezTo>
                      <a:cubicBezTo>
                        <a:pt x="11246" y="11011"/>
                        <a:pt x="11246" y="11288"/>
                        <a:pt x="10137" y="10179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01" name="Freeform 1300">
                  <a:extLst>
                    <a:ext uri="{FF2B5EF4-FFF2-40B4-BE49-F238E27FC236}">
                      <a16:creationId xmlns:a16="http://schemas.microsoft.com/office/drawing/2014/main" id="{FBFA101D-914C-7CDF-A5DB-EDF4F363CF28}"/>
                    </a:ext>
                  </a:extLst>
                </p:cNvPr>
                <p:cNvSpPr/>
                <p:nvPr/>
              </p:nvSpPr>
              <p:spPr>
                <a:xfrm>
                  <a:off x="10303029" y="4392276"/>
                  <a:ext cx="1663" cy="1662"/>
                </a:xfrm>
                <a:custGeom>
                  <a:avLst/>
                  <a:gdLst>
                    <a:gd name="connsiteX0" fmla="*/ 1664 w 1663"/>
                    <a:gd name="connsiteY0" fmla="*/ 832 h 1662"/>
                    <a:gd name="connsiteX1" fmla="*/ 832 w 1663"/>
                    <a:gd name="connsiteY1" fmla="*/ 1663 h 1662"/>
                    <a:gd name="connsiteX2" fmla="*/ 0 w 1663"/>
                    <a:gd name="connsiteY2" fmla="*/ 832 h 1662"/>
                    <a:gd name="connsiteX3" fmla="*/ 832 w 1663"/>
                    <a:gd name="connsiteY3" fmla="*/ 0 h 1662"/>
                    <a:gd name="connsiteX4" fmla="*/ 1664 w 1663"/>
                    <a:gd name="connsiteY4" fmla="*/ 832 h 16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663" h="1662">
                      <a:moveTo>
                        <a:pt x="1664" y="832"/>
                      </a:moveTo>
                      <a:cubicBezTo>
                        <a:pt x="1664" y="1386"/>
                        <a:pt x="1386" y="1663"/>
                        <a:pt x="832" y="1663"/>
                      </a:cubicBezTo>
                      <a:cubicBezTo>
                        <a:pt x="278" y="1663"/>
                        <a:pt x="0" y="1386"/>
                        <a:pt x="0" y="832"/>
                      </a:cubicBezTo>
                      <a:cubicBezTo>
                        <a:pt x="0" y="277"/>
                        <a:pt x="278" y="0"/>
                        <a:pt x="832" y="0"/>
                      </a:cubicBezTo>
                      <a:cubicBezTo>
                        <a:pt x="1386" y="0"/>
                        <a:pt x="1664" y="277"/>
                        <a:pt x="1664" y="832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02" name="Freeform 1301">
                  <a:extLst>
                    <a:ext uri="{FF2B5EF4-FFF2-40B4-BE49-F238E27FC236}">
                      <a16:creationId xmlns:a16="http://schemas.microsoft.com/office/drawing/2014/main" id="{43180633-DE19-1544-4050-DB7388D77EC8}"/>
                    </a:ext>
                  </a:extLst>
                </p:cNvPr>
                <p:cNvSpPr/>
                <p:nvPr/>
              </p:nvSpPr>
              <p:spPr>
                <a:xfrm>
                  <a:off x="10301231" y="4383756"/>
                  <a:ext cx="4304" cy="4569"/>
                </a:xfrm>
                <a:custGeom>
                  <a:avLst/>
                  <a:gdLst>
                    <a:gd name="connsiteX0" fmla="*/ 4016 w 4304"/>
                    <a:gd name="connsiteY0" fmla="*/ 483 h 4569"/>
                    <a:gd name="connsiteX1" fmla="*/ 3461 w 4304"/>
                    <a:gd name="connsiteY1" fmla="*/ 3532 h 4569"/>
                    <a:gd name="connsiteX2" fmla="*/ 412 w 4304"/>
                    <a:gd name="connsiteY2" fmla="*/ 4086 h 4569"/>
                    <a:gd name="connsiteX3" fmla="*/ 966 w 4304"/>
                    <a:gd name="connsiteY3" fmla="*/ 1038 h 4569"/>
                    <a:gd name="connsiteX4" fmla="*/ 4016 w 4304"/>
                    <a:gd name="connsiteY4" fmla="*/ 483 h 45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304" h="4569">
                      <a:moveTo>
                        <a:pt x="4016" y="483"/>
                      </a:moveTo>
                      <a:cubicBezTo>
                        <a:pt x="4570" y="1038"/>
                        <a:pt x="4293" y="2423"/>
                        <a:pt x="3461" y="3532"/>
                      </a:cubicBezTo>
                      <a:cubicBezTo>
                        <a:pt x="2630" y="4640"/>
                        <a:pt x="1243" y="4917"/>
                        <a:pt x="412" y="4086"/>
                      </a:cubicBezTo>
                      <a:cubicBezTo>
                        <a:pt x="-420" y="3254"/>
                        <a:pt x="134" y="2146"/>
                        <a:pt x="966" y="1038"/>
                      </a:cubicBezTo>
                      <a:cubicBezTo>
                        <a:pt x="1798" y="-71"/>
                        <a:pt x="3184" y="-348"/>
                        <a:pt x="4016" y="483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03" name="Freeform 1302">
                  <a:extLst>
                    <a:ext uri="{FF2B5EF4-FFF2-40B4-BE49-F238E27FC236}">
                      <a16:creationId xmlns:a16="http://schemas.microsoft.com/office/drawing/2014/main" id="{1BF13200-AE81-16B5-080F-FF6C3C14AC0D}"/>
                    </a:ext>
                  </a:extLst>
                </p:cNvPr>
                <p:cNvSpPr/>
                <p:nvPr/>
              </p:nvSpPr>
              <p:spPr>
                <a:xfrm>
                  <a:off x="10319940" y="4421928"/>
                  <a:ext cx="1662" cy="2216"/>
                </a:xfrm>
                <a:custGeom>
                  <a:avLst/>
                  <a:gdLst>
                    <a:gd name="connsiteX0" fmla="*/ 1663 w 1662"/>
                    <a:gd name="connsiteY0" fmla="*/ 1108 h 2216"/>
                    <a:gd name="connsiteX1" fmla="*/ 831 w 1662"/>
                    <a:gd name="connsiteY1" fmla="*/ 2217 h 2216"/>
                    <a:gd name="connsiteX2" fmla="*/ 0 w 1662"/>
                    <a:gd name="connsiteY2" fmla="*/ 1108 h 2216"/>
                    <a:gd name="connsiteX3" fmla="*/ 831 w 1662"/>
                    <a:gd name="connsiteY3" fmla="*/ 0 h 2216"/>
                    <a:gd name="connsiteX4" fmla="*/ 1663 w 1662"/>
                    <a:gd name="connsiteY4" fmla="*/ 1108 h 22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662" h="2216">
                      <a:moveTo>
                        <a:pt x="1663" y="1108"/>
                      </a:moveTo>
                      <a:cubicBezTo>
                        <a:pt x="1663" y="1663"/>
                        <a:pt x="1386" y="2217"/>
                        <a:pt x="831" y="2217"/>
                      </a:cubicBezTo>
                      <a:cubicBezTo>
                        <a:pt x="277" y="2217"/>
                        <a:pt x="0" y="1663"/>
                        <a:pt x="0" y="1108"/>
                      </a:cubicBezTo>
                      <a:cubicBezTo>
                        <a:pt x="0" y="554"/>
                        <a:pt x="554" y="0"/>
                        <a:pt x="831" y="0"/>
                      </a:cubicBezTo>
                      <a:cubicBezTo>
                        <a:pt x="1109" y="0"/>
                        <a:pt x="1663" y="554"/>
                        <a:pt x="1663" y="1108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04" name="Freeform 1303">
                  <a:extLst>
                    <a:ext uri="{FF2B5EF4-FFF2-40B4-BE49-F238E27FC236}">
                      <a16:creationId xmlns:a16="http://schemas.microsoft.com/office/drawing/2014/main" id="{29CB107B-B130-03D1-E6F1-9652E66E980F}"/>
                    </a:ext>
                  </a:extLst>
                </p:cNvPr>
                <p:cNvSpPr/>
                <p:nvPr/>
              </p:nvSpPr>
              <p:spPr>
                <a:xfrm>
                  <a:off x="10290499" y="4409490"/>
                  <a:ext cx="9911" cy="9522"/>
                </a:xfrm>
                <a:custGeom>
                  <a:avLst/>
                  <a:gdLst>
                    <a:gd name="connsiteX0" fmla="*/ 1441 w 9911"/>
                    <a:gd name="connsiteY0" fmla="*/ 9389 h 9522"/>
                    <a:gd name="connsiteX1" fmla="*/ 7817 w 9911"/>
                    <a:gd name="connsiteY1" fmla="*/ 7727 h 9522"/>
                    <a:gd name="connsiteX2" fmla="*/ 8649 w 9911"/>
                    <a:gd name="connsiteY2" fmla="*/ 1353 h 9522"/>
                    <a:gd name="connsiteX3" fmla="*/ 1995 w 9911"/>
                    <a:gd name="connsiteY3" fmla="*/ 1353 h 9522"/>
                    <a:gd name="connsiteX4" fmla="*/ 332 w 9911"/>
                    <a:gd name="connsiteY4" fmla="*/ 6064 h 9522"/>
                    <a:gd name="connsiteX5" fmla="*/ 1718 w 9911"/>
                    <a:gd name="connsiteY5" fmla="*/ 9389 h 95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911" h="9522">
                      <a:moveTo>
                        <a:pt x="1441" y="9389"/>
                      </a:moveTo>
                      <a:cubicBezTo>
                        <a:pt x="1441" y="9389"/>
                        <a:pt x="6431" y="10221"/>
                        <a:pt x="7817" y="7727"/>
                      </a:cubicBezTo>
                      <a:cubicBezTo>
                        <a:pt x="8926" y="4956"/>
                        <a:pt x="11421" y="3016"/>
                        <a:pt x="8649" y="1353"/>
                      </a:cubicBezTo>
                      <a:cubicBezTo>
                        <a:pt x="5877" y="-310"/>
                        <a:pt x="3381" y="-587"/>
                        <a:pt x="1995" y="1353"/>
                      </a:cubicBezTo>
                      <a:cubicBezTo>
                        <a:pt x="332" y="3293"/>
                        <a:pt x="1163" y="3293"/>
                        <a:pt x="332" y="6064"/>
                      </a:cubicBezTo>
                      <a:cubicBezTo>
                        <a:pt x="-500" y="8835"/>
                        <a:pt x="332" y="9389"/>
                        <a:pt x="1718" y="9389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05" name="Freeform 1304">
                  <a:extLst>
                    <a:ext uri="{FF2B5EF4-FFF2-40B4-BE49-F238E27FC236}">
                      <a16:creationId xmlns:a16="http://schemas.microsoft.com/office/drawing/2014/main" id="{A868C02E-92FF-6555-76C2-9B3257102343}"/>
                    </a:ext>
                  </a:extLst>
                </p:cNvPr>
                <p:cNvSpPr/>
                <p:nvPr/>
              </p:nvSpPr>
              <p:spPr>
                <a:xfrm>
                  <a:off x="10248256" y="4434029"/>
                  <a:ext cx="34854" cy="50587"/>
                </a:xfrm>
                <a:custGeom>
                  <a:avLst/>
                  <a:gdLst>
                    <a:gd name="connsiteX0" fmla="*/ 12634 w 34854"/>
                    <a:gd name="connsiteY0" fmla="*/ 21430 h 50587"/>
                    <a:gd name="connsiteX1" fmla="*/ 9861 w 34854"/>
                    <a:gd name="connsiteY1" fmla="*/ 9514 h 50587"/>
                    <a:gd name="connsiteX2" fmla="*/ 2653 w 34854"/>
                    <a:gd name="connsiteY2" fmla="*/ 369 h 50587"/>
                    <a:gd name="connsiteX3" fmla="*/ 435 w 34854"/>
                    <a:gd name="connsiteY3" fmla="*/ 12562 h 50587"/>
                    <a:gd name="connsiteX4" fmla="*/ 6257 w 34854"/>
                    <a:gd name="connsiteY4" fmla="*/ 31684 h 50587"/>
                    <a:gd name="connsiteX5" fmla="*/ 8198 w 34854"/>
                    <a:gd name="connsiteY5" fmla="*/ 43877 h 50587"/>
                    <a:gd name="connsiteX6" fmla="*/ 16792 w 34854"/>
                    <a:gd name="connsiteY6" fmla="*/ 50251 h 50587"/>
                    <a:gd name="connsiteX7" fmla="*/ 22337 w 34854"/>
                    <a:gd name="connsiteY7" fmla="*/ 47203 h 50587"/>
                    <a:gd name="connsiteX8" fmla="*/ 31763 w 34854"/>
                    <a:gd name="connsiteY8" fmla="*/ 48034 h 50587"/>
                    <a:gd name="connsiteX9" fmla="*/ 34258 w 34854"/>
                    <a:gd name="connsiteY9" fmla="*/ 41106 h 50587"/>
                    <a:gd name="connsiteX10" fmla="*/ 32040 w 34854"/>
                    <a:gd name="connsiteY10" fmla="*/ 33069 h 50587"/>
                    <a:gd name="connsiteX11" fmla="*/ 30654 w 34854"/>
                    <a:gd name="connsiteY11" fmla="*/ 28081 h 50587"/>
                    <a:gd name="connsiteX12" fmla="*/ 28158 w 34854"/>
                    <a:gd name="connsiteY12" fmla="*/ 23647 h 50587"/>
                    <a:gd name="connsiteX13" fmla="*/ 26495 w 34854"/>
                    <a:gd name="connsiteY13" fmla="*/ 16719 h 50587"/>
                    <a:gd name="connsiteX14" fmla="*/ 22059 w 34854"/>
                    <a:gd name="connsiteY14" fmla="*/ 17551 h 50587"/>
                    <a:gd name="connsiteX15" fmla="*/ 20119 w 34854"/>
                    <a:gd name="connsiteY15" fmla="*/ 25864 h 50587"/>
                    <a:gd name="connsiteX16" fmla="*/ 12634 w 34854"/>
                    <a:gd name="connsiteY16" fmla="*/ 21430 h 505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34854" h="50587">
                      <a:moveTo>
                        <a:pt x="12634" y="21430"/>
                      </a:moveTo>
                      <a:cubicBezTo>
                        <a:pt x="12634" y="21430"/>
                        <a:pt x="12634" y="14502"/>
                        <a:pt x="9861" y="9514"/>
                      </a:cubicBezTo>
                      <a:cubicBezTo>
                        <a:pt x="6811" y="4526"/>
                        <a:pt x="4871" y="-1571"/>
                        <a:pt x="2653" y="369"/>
                      </a:cubicBezTo>
                      <a:cubicBezTo>
                        <a:pt x="435" y="2032"/>
                        <a:pt x="-674" y="8128"/>
                        <a:pt x="435" y="12562"/>
                      </a:cubicBezTo>
                      <a:cubicBezTo>
                        <a:pt x="1544" y="16719"/>
                        <a:pt x="7366" y="26696"/>
                        <a:pt x="6257" y="31684"/>
                      </a:cubicBezTo>
                      <a:cubicBezTo>
                        <a:pt x="5148" y="36395"/>
                        <a:pt x="2930" y="39166"/>
                        <a:pt x="8198" y="43877"/>
                      </a:cubicBezTo>
                      <a:cubicBezTo>
                        <a:pt x="13465" y="48588"/>
                        <a:pt x="13465" y="51637"/>
                        <a:pt x="16792" y="50251"/>
                      </a:cubicBezTo>
                      <a:cubicBezTo>
                        <a:pt x="20119" y="48866"/>
                        <a:pt x="15406" y="46648"/>
                        <a:pt x="22337" y="47203"/>
                      </a:cubicBezTo>
                      <a:cubicBezTo>
                        <a:pt x="29268" y="48034"/>
                        <a:pt x="28990" y="48034"/>
                        <a:pt x="31763" y="48034"/>
                      </a:cubicBezTo>
                      <a:cubicBezTo>
                        <a:pt x="34535" y="48034"/>
                        <a:pt x="35644" y="46094"/>
                        <a:pt x="34258" y="41106"/>
                      </a:cubicBezTo>
                      <a:cubicBezTo>
                        <a:pt x="32872" y="36395"/>
                        <a:pt x="31208" y="35287"/>
                        <a:pt x="32040" y="33069"/>
                      </a:cubicBezTo>
                      <a:cubicBezTo>
                        <a:pt x="32872" y="30853"/>
                        <a:pt x="32317" y="30298"/>
                        <a:pt x="30654" y="28081"/>
                      </a:cubicBezTo>
                      <a:cubicBezTo>
                        <a:pt x="28990" y="25864"/>
                        <a:pt x="30654" y="26141"/>
                        <a:pt x="28158" y="23647"/>
                      </a:cubicBezTo>
                      <a:cubicBezTo>
                        <a:pt x="25664" y="21153"/>
                        <a:pt x="25941" y="20876"/>
                        <a:pt x="26495" y="16719"/>
                      </a:cubicBezTo>
                      <a:cubicBezTo>
                        <a:pt x="27050" y="12840"/>
                        <a:pt x="22059" y="14225"/>
                        <a:pt x="22059" y="17551"/>
                      </a:cubicBezTo>
                      <a:cubicBezTo>
                        <a:pt x="22059" y="20876"/>
                        <a:pt x="23169" y="23925"/>
                        <a:pt x="20119" y="25864"/>
                      </a:cubicBezTo>
                      <a:cubicBezTo>
                        <a:pt x="17069" y="27804"/>
                        <a:pt x="12634" y="28636"/>
                        <a:pt x="12634" y="2143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06" name="Freeform 1305">
                  <a:extLst>
                    <a:ext uri="{FF2B5EF4-FFF2-40B4-BE49-F238E27FC236}">
                      <a16:creationId xmlns:a16="http://schemas.microsoft.com/office/drawing/2014/main" id="{AB03D7E0-C55E-088B-7C83-2D7F63BE96F6}"/>
                    </a:ext>
                  </a:extLst>
                </p:cNvPr>
                <p:cNvSpPr/>
                <p:nvPr/>
              </p:nvSpPr>
              <p:spPr>
                <a:xfrm>
                  <a:off x="10274986" y="4481978"/>
                  <a:ext cx="9241" cy="7948"/>
                </a:xfrm>
                <a:custGeom>
                  <a:avLst/>
                  <a:gdLst>
                    <a:gd name="connsiteX0" fmla="*/ 6696 w 9241"/>
                    <a:gd name="connsiteY0" fmla="*/ 7567 h 7948"/>
                    <a:gd name="connsiteX1" fmla="*/ 2260 w 9241"/>
                    <a:gd name="connsiteY1" fmla="*/ 5350 h 7948"/>
                    <a:gd name="connsiteX2" fmla="*/ 874 w 9241"/>
                    <a:gd name="connsiteY2" fmla="*/ 1194 h 7948"/>
                    <a:gd name="connsiteX3" fmla="*/ 8359 w 9241"/>
                    <a:gd name="connsiteY3" fmla="*/ 2579 h 7948"/>
                    <a:gd name="connsiteX4" fmla="*/ 8359 w 9241"/>
                    <a:gd name="connsiteY4" fmla="*/ 5350 h 7948"/>
                    <a:gd name="connsiteX5" fmla="*/ 6973 w 9241"/>
                    <a:gd name="connsiteY5" fmla="*/ 7567 h 79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241" h="7948">
                      <a:moveTo>
                        <a:pt x="6696" y="7567"/>
                      </a:moveTo>
                      <a:cubicBezTo>
                        <a:pt x="6696" y="7567"/>
                        <a:pt x="3924" y="5904"/>
                        <a:pt x="2260" y="5350"/>
                      </a:cubicBezTo>
                      <a:cubicBezTo>
                        <a:pt x="597" y="4796"/>
                        <a:pt x="-1067" y="3133"/>
                        <a:pt x="874" y="1194"/>
                      </a:cubicBezTo>
                      <a:cubicBezTo>
                        <a:pt x="2814" y="-1024"/>
                        <a:pt x="9191" y="85"/>
                        <a:pt x="8359" y="2579"/>
                      </a:cubicBezTo>
                      <a:cubicBezTo>
                        <a:pt x="7528" y="5073"/>
                        <a:pt x="7250" y="4796"/>
                        <a:pt x="8359" y="5350"/>
                      </a:cubicBezTo>
                      <a:cubicBezTo>
                        <a:pt x="9468" y="6182"/>
                        <a:pt x="10023" y="8953"/>
                        <a:pt x="6973" y="7567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07" name="Freeform 1306">
                  <a:extLst>
                    <a:ext uri="{FF2B5EF4-FFF2-40B4-BE49-F238E27FC236}">
                      <a16:creationId xmlns:a16="http://schemas.microsoft.com/office/drawing/2014/main" id="{4254F916-46A6-543F-1C2D-0D92ACDF3687}"/>
                    </a:ext>
                  </a:extLst>
                </p:cNvPr>
                <p:cNvSpPr/>
                <p:nvPr/>
              </p:nvSpPr>
              <p:spPr>
                <a:xfrm>
                  <a:off x="10278641" y="4495547"/>
                  <a:ext cx="32500" cy="35245"/>
                </a:xfrm>
                <a:custGeom>
                  <a:avLst/>
                  <a:gdLst>
                    <a:gd name="connsiteX0" fmla="*/ 822 w 32500"/>
                    <a:gd name="connsiteY0" fmla="*/ 7300 h 35245"/>
                    <a:gd name="connsiteX1" fmla="*/ 2486 w 32500"/>
                    <a:gd name="connsiteY1" fmla="*/ 3975 h 35245"/>
                    <a:gd name="connsiteX2" fmla="*/ 5258 w 32500"/>
                    <a:gd name="connsiteY2" fmla="*/ 95 h 35245"/>
                    <a:gd name="connsiteX3" fmla="*/ 12189 w 32500"/>
                    <a:gd name="connsiteY3" fmla="*/ 6469 h 35245"/>
                    <a:gd name="connsiteX4" fmla="*/ 14130 w 32500"/>
                    <a:gd name="connsiteY4" fmla="*/ 11457 h 35245"/>
                    <a:gd name="connsiteX5" fmla="*/ 30764 w 32500"/>
                    <a:gd name="connsiteY5" fmla="*/ 23928 h 35245"/>
                    <a:gd name="connsiteX6" fmla="*/ 29655 w 32500"/>
                    <a:gd name="connsiteY6" fmla="*/ 32795 h 35245"/>
                    <a:gd name="connsiteX7" fmla="*/ 22447 w 32500"/>
                    <a:gd name="connsiteY7" fmla="*/ 31133 h 35245"/>
                    <a:gd name="connsiteX8" fmla="*/ 14407 w 32500"/>
                    <a:gd name="connsiteY8" fmla="*/ 33904 h 35245"/>
                    <a:gd name="connsiteX9" fmla="*/ 13298 w 32500"/>
                    <a:gd name="connsiteY9" fmla="*/ 27530 h 35245"/>
                    <a:gd name="connsiteX10" fmla="*/ 11080 w 32500"/>
                    <a:gd name="connsiteY10" fmla="*/ 18939 h 35245"/>
                    <a:gd name="connsiteX11" fmla="*/ 8031 w 32500"/>
                    <a:gd name="connsiteY11" fmla="*/ 12289 h 35245"/>
                    <a:gd name="connsiteX12" fmla="*/ 3317 w 32500"/>
                    <a:gd name="connsiteY12" fmla="*/ 13674 h 35245"/>
                    <a:gd name="connsiteX13" fmla="*/ 545 w 32500"/>
                    <a:gd name="connsiteY13" fmla="*/ 7300 h 352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32500" h="35245">
                      <a:moveTo>
                        <a:pt x="822" y="7300"/>
                      </a:moveTo>
                      <a:cubicBezTo>
                        <a:pt x="822" y="7300"/>
                        <a:pt x="3317" y="6469"/>
                        <a:pt x="2486" y="3975"/>
                      </a:cubicBezTo>
                      <a:cubicBezTo>
                        <a:pt x="1654" y="1481"/>
                        <a:pt x="1100" y="-459"/>
                        <a:pt x="5258" y="95"/>
                      </a:cubicBezTo>
                      <a:cubicBezTo>
                        <a:pt x="9417" y="649"/>
                        <a:pt x="11634" y="3698"/>
                        <a:pt x="12189" y="6469"/>
                      </a:cubicBezTo>
                      <a:cubicBezTo>
                        <a:pt x="12466" y="9240"/>
                        <a:pt x="12189" y="10349"/>
                        <a:pt x="14130" y="11457"/>
                      </a:cubicBezTo>
                      <a:cubicBezTo>
                        <a:pt x="16348" y="12566"/>
                        <a:pt x="30210" y="22265"/>
                        <a:pt x="30764" y="23928"/>
                      </a:cubicBezTo>
                      <a:cubicBezTo>
                        <a:pt x="32427" y="28916"/>
                        <a:pt x="34091" y="33073"/>
                        <a:pt x="29655" y="32795"/>
                      </a:cubicBezTo>
                      <a:cubicBezTo>
                        <a:pt x="25219" y="32518"/>
                        <a:pt x="26605" y="28639"/>
                        <a:pt x="22447" y="31133"/>
                      </a:cubicBezTo>
                      <a:cubicBezTo>
                        <a:pt x="18565" y="33627"/>
                        <a:pt x="16625" y="37230"/>
                        <a:pt x="14407" y="33904"/>
                      </a:cubicBezTo>
                      <a:cubicBezTo>
                        <a:pt x="12189" y="30579"/>
                        <a:pt x="16070" y="31964"/>
                        <a:pt x="13298" y="27530"/>
                      </a:cubicBezTo>
                      <a:cubicBezTo>
                        <a:pt x="10526" y="23374"/>
                        <a:pt x="10803" y="21988"/>
                        <a:pt x="11080" y="18939"/>
                      </a:cubicBezTo>
                      <a:cubicBezTo>
                        <a:pt x="11080" y="15891"/>
                        <a:pt x="10526" y="11180"/>
                        <a:pt x="8031" y="12289"/>
                      </a:cubicBezTo>
                      <a:cubicBezTo>
                        <a:pt x="5535" y="13397"/>
                        <a:pt x="5258" y="15614"/>
                        <a:pt x="3317" y="13674"/>
                      </a:cubicBezTo>
                      <a:cubicBezTo>
                        <a:pt x="1377" y="11734"/>
                        <a:pt x="-1118" y="8686"/>
                        <a:pt x="545" y="730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08" name="Freeform 1307">
                  <a:extLst>
                    <a:ext uri="{FF2B5EF4-FFF2-40B4-BE49-F238E27FC236}">
                      <a16:creationId xmlns:a16="http://schemas.microsoft.com/office/drawing/2014/main" id="{FB5AE1D3-68D9-0CDD-6E6D-0786832B5B28}"/>
                    </a:ext>
                  </a:extLst>
                </p:cNvPr>
                <p:cNvSpPr/>
                <p:nvPr/>
              </p:nvSpPr>
              <p:spPr>
                <a:xfrm>
                  <a:off x="10315723" y="4505392"/>
                  <a:ext cx="19918" cy="13695"/>
                </a:xfrm>
                <a:custGeom>
                  <a:avLst/>
                  <a:gdLst>
                    <a:gd name="connsiteX0" fmla="*/ 7544 w 19918"/>
                    <a:gd name="connsiteY0" fmla="*/ 12420 h 13695"/>
                    <a:gd name="connsiteX1" fmla="*/ 58 w 19918"/>
                    <a:gd name="connsiteY1" fmla="*/ 6877 h 13695"/>
                    <a:gd name="connsiteX2" fmla="*/ 8376 w 19918"/>
                    <a:gd name="connsiteY2" fmla="*/ 4106 h 13695"/>
                    <a:gd name="connsiteX3" fmla="*/ 13920 w 19918"/>
                    <a:gd name="connsiteY3" fmla="*/ 1889 h 13695"/>
                    <a:gd name="connsiteX4" fmla="*/ 16138 w 19918"/>
                    <a:gd name="connsiteY4" fmla="*/ 7986 h 13695"/>
                    <a:gd name="connsiteX5" fmla="*/ 18079 w 19918"/>
                    <a:gd name="connsiteY5" fmla="*/ 12697 h 13695"/>
                    <a:gd name="connsiteX6" fmla="*/ 7544 w 19918"/>
                    <a:gd name="connsiteY6" fmla="*/ 12697 h 136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918" h="13695">
                      <a:moveTo>
                        <a:pt x="7544" y="12420"/>
                      </a:moveTo>
                      <a:cubicBezTo>
                        <a:pt x="7544" y="12420"/>
                        <a:pt x="-773" y="8817"/>
                        <a:pt x="58" y="6877"/>
                      </a:cubicBezTo>
                      <a:cubicBezTo>
                        <a:pt x="890" y="4660"/>
                        <a:pt x="6434" y="6877"/>
                        <a:pt x="8376" y="4106"/>
                      </a:cubicBezTo>
                      <a:cubicBezTo>
                        <a:pt x="10316" y="1335"/>
                        <a:pt x="12257" y="-2268"/>
                        <a:pt x="13920" y="1889"/>
                      </a:cubicBezTo>
                      <a:cubicBezTo>
                        <a:pt x="15583" y="6046"/>
                        <a:pt x="13920" y="7154"/>
                        <a:pt x="16138" y="7986"/>
                      </a:cubicBezTo>
                      <a:cubicBezTo>
                        <a:pt x="18356" y="8817"/>
                        <a:pt x="22237" y="12420"/>
                        <a:pt x="18079" y="12697"/>
                      </a:cubicBezTo>
                      <a:cubicBezTo>
                        <a:pt x="13920" y="13251"/>
                        <a:pt x="11148" y="14637"/>
                        <a:pt x="7544" y="12697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09" name="Freeform 1308">
                  <a:extLst>
                    <a:ext uri="{FF2B5EF4-FFF2-40B4-BE49-F238E27FC236}">
                      <a16:creationId xmlns:a16="http://schemas.microsoft.com/office/drawing/2014/main" id="{739D131A-8544-873B-B79F-F3F7A94059EF}"/>
                    </a:ext>
                  </a:extLst>
                </p:cNvPr>
                <p:cNvSpPr/>
                <p:nvPr/>
              </p:nvSpPr>
              <p:spPr>
                <a:xfrm>
                  <a:off x="10324761" y="4473677"/>
                  <a:ext cx="8055" cy="28365"/>
                </a:xfrm>
                <a:custGeom>
                  <a:avLst/>
                  <a:gdLst>
                    <a:gd name="connsiteX0" fmla="*/ 3773 w 8055"/>
                    <a:gd name="connsiteY0" fmla="*/ 25013 h 28365"/>
                    <a:gd name="connsiteX1" fmla="*/ 2110 w 8055"/>
                    <a:gd name="connsiteY1" fmla="*/ 16976 h 28365"/>
                    <a:gd name="connsiteX2" fmla="*/ 446 w 8055"/>
                    <a:gd name="connsiteY2" fmla="*/ 8663 h 28365"/>
                    <a:gd name="connsiteX3" fmla="*/ 2110 w 8055"/>
                    <a:gd name="connsiteY3" fmla="*/ 3120 h 28365"/>
                    <a:gd name="connsiteX4" fmla="*/ 4605 w 8055"/>
                    <a:gd name="connsiteY4" fmla="*/ 2012 h 28365"/>
                    <a:gd name="connsiteX5" fmla="*/ 5437 w 8055"/>
                    <a:gd name="connsiteY5" fmla="*/ 10603 h 28365"/>
                    <a:gd name="connsiteX6" fmla="*/ 7931 w 8055"/>
                    <a:gd name="connsiteY6" fmla="*/ 25013 h 28365"/>
                    <a:gd name="connsiteX7" fmla="*/ 3773 w 8055"/>
                    <a:gd name="connsiteY7" fmla="*/ 25013 h 283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8055" h="28365">
                      <a:moveTo>
                        <a:pt x="3773" y="25013"/>
                      </a:moveTo>
                      <a:cubicBezTo>
                        <a:pt x="3773" y="25013"/>
                        <a:pt x="3773" y="20302"/>
                        <a:pt x="2110" y="16976"/>
                      </a:cubicBezTo>
                      <a:cubicBezTo>
                        <a:pt x="446" y="13651"/>
                        <a:pt x="-662" y="11711"/>
                        <a:pt x="446" y="8663"/>
                      </a:cubicBezTo>
                      <a:cubicBezTo>
                        <a:pt x="1555" y="5337"/>
                        <a:pt x="1832" y="5337"/>
                        <a:pt x="2110" y="3120"/>
                      </a:cubicBezTo>
                      <a:cubicBezTo>
                        <a:pt x="2110" y="626"/>
                        <a:pt x="4050" y="-1868"/>
                        <a:pt x="4605" y="2012"/>
                      </a:cubicBezTo>
                      <a:cubicBezTo>
                        <a:pt x="5159" y="5891"/>
                        <a:pt x="4050" y="5060"/>
                        <a:pt x="5437" y="10603"/>
                      </a:cubicBezTo>
                      <a:cubicBezTo>
                        <a:pt x="7100" y="16145"/>
                        <a:pt x="8486" y="22242"/>
                        <a:pt x="7931" y="25013"/>
                      </a:cubicBezTo>
                      <a:cubicBezTo>
                        <a:pt x="7100" y="27507"/>
                        <a:pt x="4882" y="31110"/>
                        <a:pt x="3773" y="25013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10" name="Freeform 1309">
                  <a:extLst>
                    <a:ext uri="{FF2B5EF4-FFF2-40B4-BE49-F238E27FC236}">
                      <a16:creationId xmlns:a16="http://schemas.microsoft.com/office/drawing/2014/main" id="{2E3010D5-DF8B-23A4-ABE8-BB6769238017}"/>
                    </a:ext>
                  </a:extLst>
                </p:cNvPr>
                <p:cNvSpPr/>
                <p:nvPr/>
              </p:nvSpPr>
              <p:spPr>
                <a:xfrm>
                  <a:off x="10303905" y="4465607"/>
                  <a:ext cx="15496" cy="11089"/>
                </a:xfrm>
                <a:custGeom>
                  <a:avLst/>
                  <a:gdLst>
                    <a:gd name="connsiteX0" fmla="*/ 10767 w 15496"/>
                    <a:gd name="connsiteY0" fmla="*/ 8697 h 11089"/>
                    <a:gd name="connsiteX1" fmla="*/ 13540 w 15496"/>
                    <a:gd name="connsiteY1" fmla="*/ 2877 h 11089"/>
                    <a:gd name="connsiteX2" fmla="*/ 13540 w 15496"/>
                    <a:gd name="connsiteY2" fmla="*/ 383 h 11089"/>
                    <a:gd name="connsiteX3" fmla="*/ 5500 w 15496"/>
                    <a:gd name="connsiteY3" fmla="*/ 2323 h 11089"/>
                    <a:gd name="connsiteX4" fmla="*/ 1342 w 15496"/>
                    <a:gd name="connsiteY4" fmla="*/ 10082 h 11089"/>
                    <a:gd name="connsiteX5" fmla="*/ 6332 w 15496"/>
                    <a:gd name="connsiteY5" fmla="*/ 10637 h 11089"/>
                    <a:gd name="connsiteX6" fmla="*/ 10491 w 15496"/>
                    <a:gd name="connsiteY6" fmla="*/ 8974 h 110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5496" h="11089">
                      <a:moveTo>
                        <a:pt x="10767" y="8697"/>
                      </a:moveTo>
                      <a:cubicBezTo>
                        <a:pt x="10767" y="8697"/>
                        <a:pt x="12154" y="4540"/>
                        <a:pt x="13540" y="2877"/>
                      </a:cubicBezTo>
                      <a:cubicBezTo>
                        <a:pt x="14926" y="1215"/>
                        <a:pt x="17144" y="383"/>
                        <a:pt x="13540" y="383"/>
                      </a:cubicBezTo>
                      <a:cubicBezTo>
                        <a:pt x="9936" y="383"/>
                        <a:pt x="8827" y="-1280"/>
                        <a:pt x="5500" y="2323"/>
                      </a:cubicBezTo>
                      <a:cubicBezTo>
                        <a:pt x="2174" y="5648"/>
                        <a:pt x="-2262" y="8974"/>
                        <a:pt x="1342" y="10082"/>
                      </a:cubicBezTo>
                      <a:cubicBezTo>
                        <a:pt x="4946" y="11191"/>
                        <a:pt x="3005" y="10082"/>
                        <a:pt x="6332" y="10637"/>
                      </a:cubicBezTo>
                      <a:cubicBezTo>
                        <a:pt x="9659" y="11191"/>
                        <a:pt x="8549" y="11745"/>
                        <a:pt x="10491" y="8974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11" name="Freeform 1310">
                  <a:extLst>
                    <a:ext uri="{FF2B5EF4-FFF2-40B4-BE49-F238E27FC236}">
                      <a16:creationId xmlns:a16="http://schemas.microsoft.com/office/drawing/2014/main" id="{65E42ED0-9927-BDD7-5659-6E860DAE671D}"/>
                    </a:ext>
                  </a:extLst>
                </p:cNvPr>
                <p:cNvSpPr/>
                <p:nvPr/>
              </p:nvSpPr>
              <p:spPr>
                <a:xfrm>
                  <a:off x="10323372" y="4447333"/>
                  <a:ext cx="5962" cy="24449"/>
                </a:xfrm>
                <a:custGeom>
                  <a:avLst/>
                  <a:gdLst>
                    <a:gd name="connsiteX0" fmla="*/ 2113 w 5962"/>
                    <a:gd name="connsiteY0" fmla="*/ 19489 h 24449"/>
                    <a:gd name="connsiteX1" fmla="*/ 1281 w 5962"/>
                    <a:gd name="connsiteY1" fmla="*/ 8681 h 24449"/>
                    <a:gd name="connsiteX2" fmla="*/ 1281 w 5962"/>
                    <a:gd name="connsiteY2" fmla="*/ 90 h 24449"/>
                    <a:gd name="connsiteX3" fmla="*/ 4607 w 5962"/>
                    <a:gd name="connsiteY3" fmla="*/ 12283 h 24449"/>
                    <a:gd name="connsiteX4" fmla="*/ 5439 w 5962"/>
                    <a:gd name="connsiteY4" fmla="*/ 22537 h 24449"/>
                    <a:gd name="connsiteX5" fmla="*/ 2389 w 5962"/>
                    <a:gd name="connsiteY5" fmla="*/ 19489 h 244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962" h="24449">
                      <a:moveTo>
                        <a:pt x="2113" y="19489"/>
                      </a:moveTo>
                      <a:cubicBezTo>
                        <a:pt x="2113" y="19489"/>
                        <a:pt x="2389" y="13669"/>
                        <a:pt x="1281" y="8681"/>
                      </a:cubicBezTo>
                      <a:cubicBezTo>
                        <a:pt x="171" y="3970"/>
                        <a:pt x="-937" y="1199"/>
                        <a:pt x="1281" y="90"/>
                      </a:cubicBezTo>
                      <a:cubicBezTo>
                        <a:pt x="3499" y="-1019"/>
                        <a:pt x="3499" y="8404"/>
                        <a:pt x="4607" y="12283"/>
                      </a:cubicBezTo>
                      <a:cubicBezTo>
                        <a:pt x="5716" y="16163"/>
                        <a:pt x="6548" y="20597"/>
                        <a:pt x="5439" y="22537"/>
                      </a:cubicBezTo>
                      <a:cubicBezTo>
                        <a:pt x="4330" y="24477"/>
                        <a:pt x="2389" y="26694"/>
                        <a:pt x="2389" y="19489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12" name="Freeform 1311">
                  <a:extLst>
                    <a:ext uri="{FF2B5EF4-FFF2-40B4-BE49-F238E27FC236}">
                      <a16:creationId xmlns:a16="http://schemas.microsoft.com/office/drawing/2014/main" id="{4C24A09E-BA0B-6C9F-D3A3-45F8E5A11929}"/>
                    </a:ext>
                  </a:extLst>
                </p:cNvPr>
                <p:cNvSpPr/>
                <p:nvPr/>
              </p:nvSpPr>
              <p:spPr>
                <a:xfrm>
                  <a:off x="10333524" y="4525017"/>
                  <a:ext cx="4436" cy="3325"/>
                </a:xfrm>
                <a:custGeom>
                  <a:avLst/>
                  <a:gdLst>
                    <a:gd name="connsiteX0" fmla="*/ 4436 w 4436"/>
                    <a:gd name="connsiteY0" fmla="*/ 1663 h 3325"/>
                    <a:gd name="connsiteX1" fmla="*/ 2218 w 4436"/>
                    <a:gd name="connsiteY1" fmla="*/ 3325 h 3325"/>
                    <a:gd name="connsiteX2" fmla="*/ 0 w 4436"/>
                    <a:gd name="connsiteY2" fmla="*/ 1663 h 3325"/>
                    <a:gd name="connsiteX3" fmla="*/ 2218 w 4436"/>
                    <a:gd name="connsiteY3" fmla="*/ 0 h 3325"/>
                    <a:gd name="connsiteX4" fmla="*/ 4436 w 4436"/>
                    <a:gd name="connsiteY4" fmla="*/ 1663 h 33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436" h="3325">
                      <a:moveTo>
                        <a:pt x="4436" y="1663"/>
                      </a:moveTo>
                      <a:cubicBezTo>
                        <a:pt x="4436" y="2494"/>
                        <a:pt x="3327" y="3325"/>
                        <a:pt x="2218" y="3325"/>
                      </a:cubicBezTo>
                      <a:cubicBezTo>
                        <a:pt x="1109" y="3325"/>
                        <a:pt x="0" y="2494"/>
                        <a:pt x="0" y="1663"/>
                      </a:cubicBezTo>
                      <a:cubicBezTo>
                        <a:pt x="0" y="832"/>
                        <a:pt x="1109" y="0"/>
                        <a:pt x="2218" y="0"/>
                      </a:cubicBezTo>
                      <a:cubicBezTo>
                        <a:pt x="3327" y="0"/>
                        <a:pt x="4436" y="832"/>
                        <a:pt x="4436" y="1663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13" name="Freeform 1312">
                  <a:extLst>
                    <a:ext uri="{FF2B5EF4-FFF2-40B4-BE49-F238E27FC236}">
                      <a16:creationId xmlns:a16="http://schemas.microsoft.com/office/drawing/2014/main" id="{DCA8184B-1220-A992-688F-3369DEB6E4E2}"/>
                    </a:ext>
                  </a:extLst>
                </p:cNvPr>
                <p:cNvSpPr/>
                <p:nvPr/>
              </p:nvSpPr>
              <p:spPr>
                <a:xfrm>
                  <a:off x="10325623" y="4528639"/>
                  <a:ext cx="12067" cy="13511"/>
                </a:xfrm>
                <a:custGeom>
                  <a:avLst/>
                  <a:gdLst>
                    <a:gd name="connsiteX0" fmla="*/ 10119 w 12067"/>
                    <a:gd name="connsiteY0" fmla="*/ 11065 h 13511"/>
                    <a:gd name="connsiteX1" fmla="*/ 9842 w 12067"/>
                    <a:gd name="connsiteY1" fmla="*/ 11065 h 13511"/>
                    <a:gd name="connsiteX2" fmla="*/ 6515 w 12067"/>
                    <a:gd name="connsiteY2" fmla="*/ 12728 h 13511"/>
                    <a:gd name="connsiteX3" fmla="*/ 1525 w 12067"/>
                    <a:gd name="connsiteY3" fmla="*/ 9957 h 13511"/>
                    <a:gd name="connsiteX4" fmla="*/ 971 w 12067"/>
                    <a:gd name="connsiteY4" fmla="*/ 3860 h 13511"/>
                    <a:gd name="connsiteX5" fmla="*/ 5129 w 12067"/>
                    <a:gd name="connsiteY5" fmla="*/ 1643 h 13511"/>
                    <a:gd name="connsiteX6" fmla="*/ 7347 w 12067"/>
                    <a:gd name="connsiteY6" fmla="*/ 5800 h 13511"/>
                    <a:gd name="connsiteX7" fmla="*/ 11228 w 12067"/>
                    <a:gd name="connsiteY7" fmla="*/ 8294 h 13511"/>
                    <a:gd name="connsiteX8" fmla="*/ 10396 w 12067"/>
                    <a:gd name="connsiteY8" fmla="*/ 11065 h 135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2067" h="13511">
                      <a:moveTo>
                        <a:pt x="10119" y="11065"/>
                      </a:moveTo>
                      <a:cubicBezTo>
                        <a:pt x="10119" y="11065"/>
                        <a:pt x="10119" y="11065"/>
                        <a:pt x="9842" y="11065"/>
                      </a:cubicBezTo>
                      <a:cubicBezTo>
                        <a:pt x="9010" y="11065"/>
                        <a:pt x="7347" y="11065"/>
                        <a:pt x="6515" y="12728"/>
                      </a:cubicBezTo>
                      <a:cubicBezTo>
                        <a:pt x="5407" y="14668"/>
                        <a:pt x="2634" y="12728"/>
                        <a:pt x="1525" y="9957"/>
                      </a:cubicBezTo>
                      <a:cubicBezTo>
                        <a:pt x="416" y="6908"/>
                        <a:pt x="-970" y="6631"/>
                        <a:pt x="971" y="3860"/>
                      </a:cubicBezTo>
                      <a:cubicBezTo>
                        <a:pt x="2911" y="1089"/>
                        <a:pt x="3743" y="-1960"/>
                        <a:pt x="5129" y="1643"/>
                      </a:cubicBezTo>
                      <a:cubicBezTo>
                        <a:pt x="6238" y="5245"/>
                        <a:pt x="5129" y="5800"/>
                        <a:pt x="7347" y="5800"/>
                      </a:cubicBezTo>
                      <a:cubicBezTo>
                        <a:pt x="9565" y="5800"/>
                        <a:pt x="10674" y="6354"/>
                        <a:pt x="11228" y="8294"/>
                      </a:cubicBezTo>
                      <a:cubicBezTo>
                        <a:pt x="11782" y="10234"/>
                        <a:pt x="13169" y="11065"/>
                        <a:pt x="10396" y="11065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14" name="Freeform 1313">
                  <a:extLst>
                    <a:ext uri="{FF2B5EF4-FFF2-40B4-BE49-F238E27FC236}">
                      <a16:creationId xmlns:a16="http://schemas.microsoft.com/office/drawing/2014/main" id="{02D873B6-314D-254C-5E74-6BBA9715F050}"/>
                    </a:ext>
                  </a:extLst>
                </p:cNvPr>
                <p:cNvSpPr/>
                <p:nvPr/>
              </p:nvSpPr>
              <p:spPr>
                <a:xfrm>
                  <a:off x="10338326" y="4538446"/>
                  <a:ext cx="4398" cy="4768"/>
                </a:xfrm>
                <a:custGeom>
                  <a:avLst/>
                  <a:gdLst>
                    <a:gd name="connsiteX0" fmla="*/ 2129 w 4398"/>
                    <a:gd name="connsiteY0" fmla="*/ 4030 h 4768"/>
                    <a:gd name="connsiteX1" fmla="*/ 466 w 4398"/>
                    <a:gd name="connsiteY1" fmla="*/ 2367 h 4768"/>
                    <a:gd name="connsiteX2" fmla="*/ 3793 w 4398"/>
                    <a:gd name="connsiteY2" fmla="*/ 1259 h 4768"/>
                    <a:gd name="connsiteX3" fmla="*/ 1852 w 4398"/>
                    <a:gd name="connsiteY3" fmla="*/ 4307 h 47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398" h="4768">
                      <a:moveTo>
                        <a:pt x="2129" y="4030"/>
                      </a:moveTo>
                      <a:cubicBezTo>
                        <a:pt x="2129" y="4030"/>
                        <a:pt x="-1197" y="4030"/>
                        <a:pt x="466" y="2367"/>
                      </a:cubicBezTo>
                      <a:cubicBezTo>
                        <a:pt x="2407" y="427"/>
                        <a:pt x="3238" y="-1236"/>
                        <a:pt x="3793" y="1259"/>
                      </a:cubicBezTo>
                      <a:cubicBezTo>
                        <a:pt x="4347" y="3752"/>
                        <a:pt x="5456" y="5692"/>
                        <a:pt x="1852" y="4307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15" name="Freeform 1314">
                  <a:extLst>
                    <a:ext uri="{FF2B5EF4-FFF2-40B4-BE49-F238E27FC236}">
                      <a16:creationId xmlns:a16="http://schemas.microsoft.com/office/drawing/2014/main" id="{5D43F29B-272F-CA4C-E0DD-5F36301BD3EA}"/>
                    </a:ext>
                  </a:extLst>
                </p:cNvPr>
                <p:cNvSpPr/>
                <p:nvPr/>
              </p:nvSpPr>
              <p:spPr>
                <a:xfrm>
                  <a:off x="10344442" y="4543672"/>
                  <a:ext cx="4074" cy="4280"/>
                </a:xfrm>
                <a:custGeom>
                  <a:avLst/>
                  <a:gdLst>
                    <a:gd name="connsiteX0" fmla="*/ 1280 w 4074"/>
                    <a:gd name="connsiteY0" fmla="*/ 3791 h 4280"/>
                    <a:gd name="connsiteX1" fmla="*/ 3776 w 4074"/>
                    <a:gd name="connsiteY1" fmla="*/ 1297 h 4280"/>
                    <a:gd name="connsiteX2" fmla="*/ 1280 w 4074"/>
                    <a:gd name="connsiteY2" fmla="*/ 1852 h 4280"/>
                    <a:gd name="connsiteX3" fmla="*/ 1280 w 4074"/>
                    <a:gd name="connsiteY3" fmla="*/ 3791 h 42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074" h="4280">
                      <a:moveTo>
                        <a:pt x="1280" y="3791"/>
                      </a:moveTo>
                      <a:cubicBezTo>
                        <a:pt x="1280" y="3791"/>
                        <a:pt x="5162" y="3237"/>
                        <a:pt x="3776" y="1297"/>
                      </a:cubicBezTo>
                      <a:cubicBezTo>
                        <a:pt x="2112" y="-643"/>
                        <a:pt x="2390" y="-366"/>
                        <a:pt x="1280" y="1852"/>
                      </a:cubicBezTo>
                      <a:cubicBezTo>
                        <a:pt x="172" y="4068"/>
                        <a:pt x="-937" y="4900"/>
                        <a:pt x="1280" y="3791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16" name="Freeform 1315">
                  <a:extLst>
                    <a:ext uri="{FF2B5EF4-FFF2-40B4-BE49-F238E27FC236}">
                      <a16:creationId xmlns:a16="http://schemas.microsoft.com/office/drawing/2014/main" id="{B0462915-7154-AE46-4E51-C47D7B877507}"/>
                    </a:ext>
                  </a:extLst>
                </p:cNvPr>
                <p:cNvSpPr/>
                <p:nvPr/>
              </p:nvSpPr>
              <p:spPr>
                <a:xfrm>
                  <a:off x="10335342" y="4551966"/>
                  <a:ext cx="4669" cy="3619"/>
                </a:xfrm>
                <a:custGeom>
                  <a:avLst/>
                  <a:gdLst>
                    <a:gd name="connsiteX0" fmla="*/ 2895 w 4669"/>
                    <a:gd name="connsiteY0" fmla="*/ 2980 h 3619"/>
                    <a:gd name="connsiteX1" fmla="*/ 4282 w 4669"/>
                    <a:gd name="connsiteY1" fmla="*/ 486 h 3619"/>
                    <a:gd name="connsiteX2" fmla="*/ 123 w 4669"/>
                    <a:gd name="connsiteY2" fmla="*/ 2980 h 3619"/>
                    <a:gd name="connsiteX3" fmla="*/ 2895 w 4669"/>
                    <a:gd name="connsiteY3" fmla="*/ 2980 h 36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669" h="3619">
                      <a:moveTo>
                        <a:pt x="2895" y="2980"/>
                      </a:moveTo>
                      <a:cubicBezTo>
                        <a:pt x="2895" y="2980"/>
                        <a:pt x="5668" y="2149"/>
                        <a:pt x="4282" y="486"/>
                      </a:cubicBezTo>
                      <a:cubicBezTo>
                        <a:pt x="2895" y="-1177"/>
                        <a:pt x="-709" y="1872"/>
                        <a:pt x="123" y="2980"/>
                      </a:cubicBezTo>
                      <a:cubicBezTo>
                        <a:pt x="955" y="4088"/>
                        <a:pt x="677" y="3534"/>
                        <a:pt x="2895" y="298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17" name="Freeform 1316">
                  <a:extLst>
                    <a:ext uri="{FF2B5EF4-FFF2-40B4-BE49-F238E27FC236}">
                      <a16:creationId xmlns:a16="http://schemas.microsoft.com/office/drawing/2014/main" id="{A74E149B-91DE-4DAE-809E-6254B84D6F8E}"/>
                    </a:ext>
                  </a:extLst>
                </p:cNvPr>
                <p:cNvSpPr/>
                <p:nvPr/>
              </p:nvSpPr>
              <p:spPr>
                <a:xfrm>
                  <a:off x="10347940" y="4549681"/>
                  <a:ext cx="2772" cy="2771"/>
                </a:xfrm>
                <a:custGeom>
                  <a:avLst/>
                  <a:gdLst>
                    <a:gd name="connsiteX0" fmla="*/ 2772 w 2772"/>
                    <a:gd name="connsiteY0" fmla="*/ 1386 h 2771"/>
                    <a:gd name="connsiteX1" fmla="*/ 1386 w 2772"/>
                    <a:gd name="connsiteY1" fmla="*/ 2771 h 2771"/>
                    <a:gd name="connsiteX2" fmla="*/ 0 w 2772"/>
                    <a:gd name="connsiteY2" fmla="*/ 1386 h 2771"/>
                    <a:gd name="connsiteX3" fmla="*/ 1386 w 2772"/>
                    <a:gd name="connsiteY3" fmla="*/ 0 h 2771"/>
                    <a:gd name="connsiteX4" fmla="*/ 2772 w 2772"/>
                    <a:gd name="connsiteY4" fmla="*/ 1386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772" h="2771">
                      <a:moveTo>
                        <a:pt x="2772" y="1386"/>
                      </a:moveTo>
                      <a:cubicBezTo>
                        <a:pt x="2772" y="2217"/>
                        <a:pt x="2218" y="2771"/>
                        <a:pt x="1386" y="2771"/>
                      </a:cubicBezTo>
                      <a:cubicBezTo>
                        <a:pt x="554" y="2771"/>
                        <a:pt x="0" y="2217"/>
                        <a:pt x="0" y="1386"/>
                      </a:cubicBezTo>
                      <a:cubicBezTo>
                        <a:pt x="0" y="554"/>
                        <a:pt x="554" y="0"/>
                        <a:pt x="1386" y="0"/>
                      </a:cubicBezTo>
                      <a:cubicBezTo>
                        <a:pt x="2218" y="0"/>
                        <a:pt x="2772" y="554"/>
                        <a:pt x="2772" y="1386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18" name="Freeform 1317">
                  <a:extLst>
                    <a:ext uri="{FF2B5EF4-FFF2-40B4-BE49-F238E27FC236}">
                      <a16:creationId xmlns:a16="http://schemas.microsoft.com/office/drawing/2014/main" id="{6A0B6087-91B0-49C5-3155-99325EC2ED96}"/>
                    </a:ext>
                  </a:extLst>
                </p:cNvPr>
                <p:cNvSpPr/>
                <p:nvPr/>
              </p:nvSpPr>
              <p:spPr>
                <a:xfrm>
                  <a:off x="10339347" y="4556055"/>
                  <a:ext cx="1662" cy="1108"/>
                </a:xfrm>
                <a:custGeom>
                  <a:avLst/>
                  <a:gdLst>
                    <a:gd name="connsiteX0" fmla="*/ 1663 w 1662"/>
                    <a:gd name="connsiteY0" fmla="*/ 554 h 1108"/>
                    <a:gd name="connsiteX1" fmla="*/ 831 w 1662"/>
                    <a:gd name="connsiteY1" fmla="*/ 1109 h 1108"/>
                    <a:gd name="connsiteX2" fmla="*/ 0 w 1662"/>
                    <a:gd name="connsiteY2" fmla="*/ 554 h 1108"/>
                    <a:gd name="connsiteX3" fmla="*/ 831 w 1662"/>
                    <a:gd name="connsiteY3" fmla="*/ 0 h 1108"/>
                    <a:gd name="connsiteX4" fmla="*/ 1663 w 1662"/>
                    <a:gd name="connsiteY4" fmla="*/ 554 h 11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662" h="1108">
                      <a:moveTo>
                        <a:pt x="1663" y="554"/>
                      </a:moveTo>
                      <a:cubicBezTo>
                        <a:pt x="1663" y="554"/>
                        <a:pt x="1386" y="1109"/>
                        <a:pt x="831" y="1109"/>
                      </a:cubicBezTo>
                      <a:cubicBezTo>
                        <a:pt x="277" y="1109"/>
                        <a:pt x="0" y="1109"/>
                        <a:pt x="0" y="554"/>
                      </a:cubicBezTo>
                      <a:cubicBezTo>
                        <a:pt x="0" y="0"/>
                        <a:pt x="277" y="0"/>
                        <a:pt x="831" y="0"/>
                      </a:cubicBezTo>
                      <a:cubicBezTo>
                        <a:pt x="1386" y="0"/>
                        <a:pt x="1663" y="0"/>
                        <a:pt x="1663" y="554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19" name="Freeform 1318">
                  <a:extLst>
                    <a:ext uri="{FF2B5EF4-FFF2-40B4-BE49-F238E27FC236}">
                      <a16:creationId xmlns:a16="http://schemas.microsoft.com/office/drawing/2014/main" id="{B801854F-0241-C6B9-15DA-CAF2CFFD1E4F}"/>
                    </a:ext>
                  </a:extLst>
                </p:cNvPr>
                <p:cNvSpPr/>
                <p:nvPr/>
              </p:nvSpPr>
              <p:spPr>
                <a:xfrm>
                  <a:off x="10338515" y="4562706"/>
                  <a:ext cx="3326" cy="1108"/>
                </a:xfrm>
                <a:custGeom>
                  <a:avLst/>
                  <a:gdLst>
                    <a:gd name="connsiteX0" fmla="*/ 3327 w 3326"/>
                    <a:gd name="connsiteY0" fmla="*/ 554 h 1108"/>
                    <a:gd name="connsiteX1" fmla="*/ 1663 w 3326"/>
                    <a:gd name="connsiteY1" fmla="*/ 1109 h 1108"/>
                    <a:gd name="connsiteX2" fmla="*/ 0 w 3326"/>
                    <a:gd name="connsiteY2" fmla="*/ 554 h 1108"/>
                    <a:gd name="connsiteX3" fmla="*/ 1663 w 3326"/>
                    <a:gd name="connsiteY3" fmla="*/ 0 h 1108"/>
                    <a:gd name="connsiteX4" fmla="*/ 3327 w 3326"/>
                    <a:gd name="connsiteY4" fmla="*/ 554 h 11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326" h="1108">
                      <a:moveTo>
                        <a:pt x="3327" y="554"/>
                      </a:moveTo>
                      <a:cubicBezTo>
                        <a:pt x="3327" y="832"/>
                        <a:pt x="2495" y="1109"/>
                        <a:pt x="1663" y="1109"/>
                      </a:cubicBezTo>
                      <a:cubicBezTo>
                        <a:pt x="832" y="1109"/>
                        <a:pt x="0" y="832"/>
                        <a:pt x="0" y="554"/>
                      </a:cubicBezTo>
                      <a:cubicBezTo>
                        <a:pt x="0" y="277"/>
                        <a:pt x="832" y="0"/>
                        <a:pt x="1663" y="0"/>
                      </a:cubicBezTo>
                      <a:cubicBezTo>
                        <a:pt x="2495" y="0"/>
                        <a:pt x="3327" y="277"/>
                        <a:pt x="3327" y="554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20" name="Freeform 1319">
                  <a:extLst>
                    <a:ext uri="{FF2B5EF4-FFF2-40B4-BE49-F238E27FC236}">
                      <a16:creationId xmlns:a16="http://schemas.microsoft.com/office/drawing/2014/main" id="{E6C373B6-5650-DA47-0738-E532B871B0AE}"/>
                    </a:ext>
                  </a:extLst>
                </p:cNvPr>
                <p:cNvSpPr/>
                <p:nvPr/>
              </p:nvSpPr>
              <p:spPr>
                <a:xfrm>
                  <a:off x="10341841" y="4572959"/>
                  <a:ext cx="2772" cy="1662"/>
                </a:xfrm>
                <a:custGeom>
                  <a:avLst/>
                  <a:gdLst>
                    <a:gd name="connsiteX0" fmla="*/ 2772 w 2772"/>
                    <a:gd name="connsiteY0" fmla="*/ 831 h 1662"/>
                    <a:gd name="connsiteX1" fmla="*/ 1386 w 2772"/>
                    <a:gd name="connsiteY1" fmla="*/ 1663 h 1662"/>
                    <a:gd name="connsiteX2" fmla="*/ 0 w 2772"/>
                    <a:gd name="connsiteY2" fmla="*/ 831 h 1662"/>
                    <a:gd name="connsiteX3" fmla="*/ 1386 w 2772"/>
                    <a:gd name="connsiteY3" fmla="*/ 0 h 1662"/>
                    <a:gd name="connsiteX4" fmla="*/ 2772 w 2772"/>
                    <a:gd name="connsiteY4" fmla="*/ 831 h 16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772" h="1662">
                      <a:moveTo>
                        <a:pt x="2772" y="831"/>
                      </a:moveTo>
                      <a:cubicBezTo>
                        <a:pt x="2772" y="1290"/>
                        <a:pt x="2152" y="1663"/>
                        <a:pt x="1386" y="1663"/>
                      </a:cubicBezTo>
                      <a:cubicBezTo>
                        <a:pt x="621" y="1663"/>
                        <a:pt x="0" y="1291"/>
                        <a:pt x="0" y="831"/>
                      </a:cubicBezTo>
                      <a:cubicBezTo>
                        <a:pt x="0" y="372"/>
                        <a:pt x="621" y="0"/>
                        <a:pt x="1386" y="0"/>
                      </a:cubicBezTo>
                      <a:cubicBezTo>
                        <a:pt x="2152" y="0"/>
                        <a:pt x="2772" y="372"/>
                        <a:pt x="2772" y="831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21" name="Freeform 1320">
                  <a:extLst>
                    <a:ext uri="{FF2B5EF4-FFF2-40B4-BE49-F238E27FC236}">
                      <a16:creationId xmlns:a16="http://schemas.microsoft.com/office/drawing/2014/main" id="{74ACACE8-E528-4113-B496-924A7E9C73EB}"/>
                    </a:ext>
                  </a:extLst>
                </p:cNvPr>
                <p:cNvSpPr/>
                <p:nvPr/>
              </p:nvSpPr>
              <p:spPr>
                <a:xfrm>
                  <a:off x="10335742" y="4570188"/>
                  <a:ext cx="2772" cy="3325"/>
                </a:xfrm>
                <a:custGeom>
                  <a:avLst/>
                  <a:gdLst>
                    <a:gd name="connsiteX0" fmla="*/ 2772 w 2772"/>
                    <a:gd name="connsiteY0" fmla="*/ 1663 h 3325"/>
                    <a:gd name="connsiteX1" fmla="*/ 1386 w 2772"/>
                    <a:gd name="connsiteY1" fmla="*/ 3325 h 3325"/>
                    <a:gd name="connsiteX2" fmla="*/ 0 w 2772"/>
                    <a:gd name="connsiteY2" fmla="*/ 1663 h 3325"/>
                    <a:gd name="connsiteX3" fmla="*/ 1386 w 2772"/>
                    <a:gd name="connsiteY3" fmla="*/ 0 h 3325"/>
                    <a:gd name="connsiteX4" fmla="*/ 2772 w 2772"/>
                    <a:gd name="connsiteY4" fmla="*/ 1663 h 33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772" h="3325">
                      <a:moveTo>
                        <a:pt x="2772" y="1663"/>
                      </a:moveTo>
                      <a:cubicBezTo>
                        <a:pt x="2772" y="2581"/>
                        <a:pt x="2152" y="3325"/>
                        <a:pt x="1386" y="3325"/>
                      </a:cubicBezTo>
                      <a:cubicBezTo>
                        <a:pt x="621" y="3325"/>
                        <a:pt x="0" y="2581"/>
                        <a:pt x="0" y="1663"/>
                      </a:cubicBezTo>
                      <a:cubicBezTo>
                        <a:pt x="0" y="744"/>
                        <a:pt x="621" y="0"/>
                        <a:pt x="1386" y="0"/>
                      </a:cubicBezTo>
                      <a:cubicBezTo>
                        <a:pt x="2152" y="0"/>
                        <a:pt x="2772" y="745"/>
                        <a:pt x="2772" y="1663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22" name="Freeform 1321">
                  <a:extLst>
                    <a:ext uri="{FF2B5EF4-FFF2-40B4-BE49-F238E27FC236}">
                      <a16:creationId xmlns:a16="http://schemas.microsoft.com/office/drawing/2014/main" id="{9D2BBE96-EE69-71F3-FC4A-E134205766A9}"/>
                    </a:ext>
                  </a:extLst>
                </p:cNvPr>
                <p:cNvSpPr/>
                <p:nvPr/>
              </p:nvSpPr>
              <p:spPr>
                <a:xfrm>
                  <a:off x="10327550" y="4574734"/>
                  <a:ext cx="6273" cy="7714"/>
                </a:xfrm>
                <a:custGeom>
                  <a:avLst/>
                  <a:gdLst>
                    <a:gd name="connsiteX0" fmla="*/ 1816 w 6273"/>
                    <a:gd name="connsiteY0" fmla="*/ 6262 h 7714"/>
                    <a:gd name="connsiteX1" fmla="*/ 5974 w 6273"/>
                    <a:gd name="connsiteY1" fmla="*/ 165 h 7714"/>
                    <a:gd name="connsiteX2" fmla="*/ 152 w 6273"/>
                    <a:gd name="connsiteY2" fmla="*/ 7370 h 7714"/>
                    <a:gd name="connsiteX3" fmla="*/ 1816 w 6273"/>
                    <a:gd name="connsiteY3" fmla="*/ 6539 h 77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273" h="7714">
                      <a:moveTo>
                        <a:pt x="1816" y="6262"/>
                      </a:moveTo>
                      <a:cubicBezTo>
                        <a:pt x="1816" y="6262"/>
                        <a:pt x="7638" y="1551"/>
                        <a:pt x="5974" y="165"/>
                      </a:cubicBezTo>
                      <a:cubicBezTo>
                        <a:pt x="4310" y="-1220"/>
                        <a:pt x="-957" y="6539"/>
                        <a:pt x="152" y="7370"/>
                      </a:cubicBezTo>
                      <a:cubicBezTo>
                        <a:pt x="984" y="8202"/>
                        <a:pt x="152" y="7370"/>
                        <a:pt x="1816" y="6539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23" name="Freeform 1322">
                  <a:extLst>
                    <a:ext uri="{FF2B5EF4-FFF2-40B4-BE49-F238E27FC236}">
                      <a16:creationId xmlns:a16="http://schemas.microsoft.com/office/drawing/2014/main" id="{08006FD7-1726-E689-CFDC-5BCCF99CC465}"/>
                    </a:ext>
                  </a:extLst>
                </p:cNvPr>
                <p:cNvSpPr/>
                <p:nvPr/>
              </p:nvSpPr>
              <p:spPr>
                <a:xfrm>
                  <a:off x="10327276" y="4576093"/>
                  <a:ext cx="20362" cy="15245"/>
                </a:xfrm>
                <a:custGeom>
                  <a:avLst/>
                  <a:gdLst>
                    <a:gd name="connsiteX0" fmla="*/ 5416 w 20362"/>
                    <a:gd name="connsiteY0" fmla="*/ 8505 h 15245"/>
                    <a:gd name="connsiteX1" fmla="*/ 1535 w 20362"/>
                    <a:gd name="connsiteY1" fmla="*/ 10168 h 15245"/>
                    <a:gd name="connsiteX2" fmla="*/ 149 w 20362"/>
                    <a:gd name="connsiteY2" fmla="*/ 9336 h 15245"/>
                    <a:gd name="connsiteX3" fmla="*/ 5140 w 20362"/>
                    <a:gd name="connsiteY3" fmla="*/ 2685 h 15245"/>
                    <a:gd name="connsiteX4" fmla="*/ 9298 w 20362"/>
                    <a:gd name="connsiteY4" fmla="*/ 468 h 15245"/>
                    <a:gd name="connsiteX5" fmla="*/ 12625 w 20362"/>
                    <a:gd name="connsiteY5" fmla="*/ 191 h 15245"/>
                    <a:gd name="connsiteX6" fmla="*/ 19832 w 20362"/>
                    <a:gd name="connsiteY6" fmla="*/ 8228 h 15245"/>
                    <a:gd name="connsiteX7" fmla="*/ 15674 w 20362"/>
                    <a:gd name="connsiteY7" fmla="*/ 15156 h 15245"/>
                    <a:gd name="connsiteX8" fmla="*/ 10961 w 20362"/>
                    <a:gd name="connsiteY8" fmla="*/ 14324 h 15245"/>
                    <a:gd name="connsiteX9" fmla="*/ 8466 w 20362"/>
                    <a:gd name="connsiteY9" fmla="*/ 9890 h 15245"/>
                    <a:gd name="connsiteX10" fmla="*/ 5416 w 20362"/>
                    <a:gd name="connsiteY10" fmla="*/ 8782 h 152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0362" h="15245">
                      <a:moveTo>
                        <a:pt x="5416" y="8505"/>
                      </a:moveTo>
                      <a:cubicBezTo>
                        <a:pt x="5416" y="8505"/>
                        <a:pt x="2367" y="8228"/>
                        <a:pt x="1535" y="10168"/>
                      </a:cubicBezTo>
                      <a:cubicBezTo>
                        <a:pt x="704" y="12108"/>
                        <a:pt x="-405" y="12662"/>
                        <a:pt x="149" y="9336"/>
                      </a:cubicBezTo>
                      <a:cubicBezTo>
                        <a:pt x="704" y="6288"/>
                        <a:pt x="2367" y="4902"/>
                        <a:pt x="5140" y="2685"/>
                      </a:cubicBezTo>
                      <a:cubicBezTo>
                        <a:pt x="7912" y="468"/>
                        <a:pt x="7912" y="-640"/>
                        <a:pt x="9298" y="468"/>
                      </a:cubicBezTo>
                      <a:cubicBezTo>
                        <a:pt x="10684" y="1577"/>
                        <a:pt x="10684" y="-640"/>
                        <a:pt x="12625" y="191"/>
                      </a:cubicBezTo>
                      <a:cubicBezTo>
                        <a:pt x="14288" y="1023"/>
                        <a:pt x="18169" y="6565"/>
                        <a:pt x="19832" y="8228"/>
                      </a:cubicBezTo>
                      <a:cubicBezTo>
                        <a:pt x="21496" y="9613"/>
                        <a:pt x="19001" y="14601"/>
                        <a:pt x="15674" y="15156"/>
                      </a:cubicBezTo>
                      <a:cubicBezTo>
                        <a:pt x="12347" y="15710"/>
                        <a:pt x="12902" y="13493"/>
                        <a:pt x="10961" y="14324"/>
                      </a:cubicBezTo>
                      <a:cubicBezTo>
                        <a:pt x="9021" y="15156"/>
                        <a:pt x="11239" y="9336"/>
                        <a:pt x="8466" y="9890"/>
                      </a:cubicBezTo>
                      <a:cubicBezTo>
                        <a:pt x="5416" y="10722"/>
                        <a:pt x="6803" y="8782"/>
                        <a:pt x="5416" y="8782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24" name="Freeform 1323">
                  <a:extLst>
                    <a:ext uri="{FF2B5EF4-FFF2-40B4-BE49-F238E27FC236}">
                      <a16:creationId xmlns:a16="http://schemas.microsoft.com/office/drawing/2014/main" id="{6C703D9F-1D30-DF1A-433D-10406D5CA9AE}"/>
                    </a:ext>
                  </a:extLst>
                </p:cNvPr>
                <p:cNvSpPr/>
                <p:nvPr/>
              </p:nvSpPr>
              <p:spPr>
                <a:xfrm>
                  <a:off x="10366761" y="4629739"/>
                  <a:ext cx="17746" cy="19685"/>
                </a:xfrm>
                <a:custGeom>
                  <a:avLst/>
                  <a:gdLst>
                    <a:gd name="connsiteX0" fmla="*/ 10289 w 17746"/>
                    <a:gd name="connsiteY0" fmla="*/ 17488 h 19685"/>
                    <a:gd name="connsiteX1" fmla="*/ 6131 w 17746"/>
                    <a:gd name="connsiteY1" fmla="*/ 15548 h 19685"/>
                    <a:gd name="connsiteX2" fmla="*/ 586 w 17746"/>
                    <a:gd name="connsiteY2" fmla="*/ 11669 h 19685"/>
                    <a:gd name="connsiteX3" fmla="*/ 32 w 17746"/>
                    <a:gd name="connsiteY3" fmla="*/ 5018 h 19685"/>
                    <a:gd name="connsiteX4" fmla="*/ 6962 w 17746"/>
                    <a:gd name="connsiteY4" fmla="*/ 30 h 19685"/>
                    <a:gd name="connsiteX5" fmla="*/ 11121 w 17746"/>
                    <a:gd name="connsiteY5" fmla="*/ 6126 h 19685"/>
                    <a:gd name="connsiteX6" fmla="*/ 13061 w 17746"/>
                    <a:gd name="connsiteY6" fmla="*/ 7789 h 19685"/>
                    <a:gd name="connsiteX7" fmla="*/ 13893 w 17746"/>
                    <a:gd name="connsiteY7" fmla="*/ 11115 h 19685"/>
                    <a:gd name="connsiteX8" fmla="*/ 16388 w 17746"/>
                    <a:gd name="connsiteY8" fmla="*/ 17765 h 19685"/>
                    <a:gd name="connsiteX9" fmla="*/ 10567 w 17746"/>
                    <a:gd name="connsiteY9" fmla="*/ 17765 h 196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7746" h="19685">
                      <a:moveTo>
                        <a:pt x="10289" y="17488"/>
                      </a:moveTo>
                      <a:cubicBezTo>
                        <a:pt x="10289" y="17488"/>
                        <a:pt x="10289" y="16103"/>
                        <a:pt x="6131" y="15548"/>
                      </a:cubicBezTo>
                      <a:cubicBezTo>
                        <a:pt x="2250" y="14994"/>
                        <a:pt x="-523" y="14440"/>
                        <a:pt x="586" y="11669"/>
                      </a:cubicBezTo>
                      <a:cubicBezTo>
                        <a:pt x="1418" y="8898"/>
                        <a:pt x="-246" y="8898"/>
                        <a:pt x="32" y="5018"/>
                      </a:cubicBezTo>
                      <a:cubicBezTo>
                        <a:pt x="586" y="1415"/>
                        <a:pt x="5022" y="-248"/>
                        <a:pt x="6962" y="30"/>
                      </a:cubicBezTo>
                      <a:cubicBezTo>
                        <a:pt x="8626" y="307"/>
                        <a:pt x="6962" y="6403"/>
                        <a:pt x="11121" y="6126"/>
                      </a:cubicBezTo>
                      <a:cubicBezTo>
                        <a:pt x="15279" y="5572"/>
                        <a:pt x="15834" y="6126"/>
                        <a:pt x="13061" y="7789"/>
                      </a:cubicBezTo>
                      <a:cubicBezTo>
                        <a:pt x="10289" y="9452"/>
                        <a:pt x="9457" y="8343"/>
                        <a:pt x="13893" y="11115"/>
                      </a:cubicBezTo>
                      <a:cubicBezTo>
                        <a:pt x="18329" y="13608"/>
                        <a:pt x="18606" y="15826"/>
                        <a:pt x="16388" y="17765"/>
                      </a:cubicBezTo>
                      <a:cubicBezTo>
                        <a:pt x="14171" y="19428"/>
                        <a:pt x="12230" y="21091"/>
                        <a:pt x="10567" y="17765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25" name="Freeform 1324">
                  <a:extLst>
                    <a:ext uri="{FF2B5EF4-FFF2-40B4-BE49-F238E27FC236}">
                      <a16:creationId xmlns:a16="http://schemas.microsoft.com/office/drawing/2014/main" id="{FBCC9154-8D60-96BC-CD01-F0DCFF6A7592}"/>
                    </a:ext>
                  </a:extLst>
                </p:cNvPr>
                <p:cNvSpPr/>
                <p:nvPr/>
              </p:nvSpPr>
              <p:spPr>
                <a:xfrm>
                  <a:off x="10377449" y="4664621"/>
                  <a:ext cx="14008" cy="16961"/>
                </a:xfrm>
                <a:custGeom>
                  <a:avLst/>
                  <a:gdLst>
                    <a:gd name="connsiteX0" fmla="*/ 10136 w 14008"/>
                    <a:gd name="connsiteY0" fmla="*/ 8102 h 16961"/>
                    <a:gd name="connsiteX1" fmla="*/ 6809 w 14008"/>
                    <a:gd name="connsiteY1" fmla="*/ 5331 h 16961"/>
                    <a:gd name="connsiteX2" fmla="*/ 5700 w 14008"/>
                    <a:gd name="connsiteY2" fmla="*/ 66 h 16961"/>
                    <a:gd name="connsiteX3" fmla="*/ 710 w 14008"/>
                    <a:gd name="connsiteY3" fmla="*/ 3114 h 16961"/>
                    <a:gd name="connsiteX4" fmla="*/ 2096 w 14008"/>
                    <a:gd name="connsiteY4" fmla="*/ 11428 h 16961"/>
                    <a:gd name="connsiteX5" fmla="*/ 10690 w 14008"/>
                    <a:gd name="connsiteY5" fmla="*/ 15862 h 16961"/>
                    <a:gd name="connsiteX6" fmla="*/ 12631 w 14008"/>
                    <a:gd name="connsiteY6" fmla="*/ 11982 h 16961"/>
                    <a:gd name="connsiteX7" fmla="*/ 10136 w 14008"/>
                    <a:gd name="connsiteY7" fmla="*/ 8102 h 169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4008" h="16961">
                      <a:moveTo>
                        <a:pt x="10136" y="8102"/>
                      </a:moveTo>
                      <a:cubicBezTo>
                        <a:pt x="10136" y="8102"/>
                        <a:pt x="7086" y="8102"/>
                        <a:pt x="6809" y="5331"/>
                      </a:cubicBezTo>
                      <a:cubicBezTo>
                        <a:pt x="6255" y="2560"/>
                        <a:pt x="8472" y="-489"/>
                        <a:pt x="5700" y="66"/>
                      </a:cubicBezTo>
                      <a:cubicBezTo>
                        <a:pt x="3205" y="620"/>
                        <a:pt x="1819" y="-1320"/>
                        <a:pt x="710" y="3114"/>
                      </a:cubicBezTo>
                      <a:cubicBezTo>
                        <a:pt x="-399" y="7548"/>
                        <a:pt x="-399" y="7548"/>
                        <a:pt x="2096" y="11428"/>
                      </a:cubicBezTo>
                      <a:cubicBezTo>
                        <a:pt x="4591" y="15031"/>
                        <a:pt x="8472" y="18910"/>
                        <a:pt x="10690" y="15862"/>
                      </a:cubicBezTo>
                      <a:cubicBezTo>
                        <a:pt x="12908" y="12813"/>
                        <a:pt x="10690" y="12813"/>
                        <a:pt x="12631" y="11982"/>
                      </a:cubicBezTo>
                      <a:cubicBezTo>
                        <a:pt x="14294" y="10874"/>
                        <a:pt x="15403" y="8657"/>
                        <a:pt x="10136" y="8102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26" name="Freeform 1325">
                  <a:extLst>
                    <a:ext uri="{FF2B5EF4-FFF2-40B4-BE49-F238E27FC236}">
                      <a16:creationId xmlns:a16="http://schemas.microsoft.com/office/drawing/2014/main" id="{D75EB5A2-CA22-C491-0A77-1EB2F103BE62}"/>
                    </a:ext>
                  </a:extLst>
                </p:cNvPr>
                <p:cNvSpPr/>
                <p:nvPr/>
              </p:nvSpPr>
              <p:spPr>
                <a:xfrm>
                  <a:off x="10422517" y="4673000"/>
                  <a:ext cx="3881" cy="3879"/>
                </a:xfrm>
                <a:custGeom>
                  <a:avLst/>
                  <a:gdLst>
                    <a:gd name="connsiteX0" fmla="*/ 3881 w 3881"/>
                    <a:gd name="connsiteY0" fmla="*/ 1940 h 3879"/>
                    <a:gd name="connsiteX1" fmla="*/ 1941 w 3881"/>
                    <a:gd name="connsiteY1" fmla="*/ 3880 h 3879"/>
                    <a:gd name="connsiteX2" fmla="*/ 0 w 3881"/>
                    <a:gd name="connsiteY2" fmla="*/ 1940 h 3879"/>
                    <a:gd name="connsiteX3" fmla="*/ 1941 w 3881"/>
                    <a:gd name="connsiteY3" fmla="*/ 0 h 3879"/>
                    <a:gd name="connsiteX4" fmla="*/ 3881 w 3881"/>
                    <a:gd name="connsiteY4" fmla="*/ 1940 h 38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881" h="3879">
                      <a:moveTo>
                        <a:pt x="3881" y="1940"/>
                      </a:moveTo>
                      <a:cubicBezTo>
                        <a:pt x="3881" y="3011"/>
                        <a:pt x="3012" y="3880"/>
                        <a:pt x="1941" y="3880"/>
                      </a:cubicBezTo>
                      <a:cubicBezTo>
                        <a:pt x="869" y="3880"/>
                        <a:pt x="0" y="3011"/>
                        <a:pt x="0" y="1940"/>
                      </a:cubicBezTo>
                      <a:cubicBezTo>
                        <a:pt x="0" y="868"/>
                        <a:pt x="869" y="0"/>
                        <a:pt x="1941" y="0"/>
                      </a:cubicBezTo>
                      <a:cubicBezTo>
                        <a:pt x="3013" y="0"/>
                        <a:pt x="3881" y="868"/>
                        <a:pt x="3881" y="194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27" name="Freeform 1326">
                  <a:extLst>
                    <a:ext uri="{FF2B5EF4-FFF2-40B4-BE49-F238E27FC236}">
                      <a16:creationId xmlns:a16="http://schemas.microsoft.com/office/drawing/2014/main" id="{3AA914B7-5C06-9F01-12C1-6FB202FFB7EC}"/>
                    </a:ext>
                  </a:extLst>
                </p:cNvPr>
                <p:cNvSpPr/>
                <p:nvPr/>
              </p:nvSpPr>
              <p:spPr>
                <a:xfrm>
                  <a:off x="10393684" y="4660253"/>
                  <a:ext cx="3326" cy="3325"/>
                </a:xfrm>
                <a:custGeom>
                  <a:avLst/>
                  <a:gdLst>
                    <a:gd name="connsiteX0" fmla="*/ 3327 w 3326"/>
                    <a:gd name="connsiteY0" fmla="*/ 1663 h 3325"/>
                    <a:gd name="connsiteX1" fmla="*/ 1664 w 3326"/>
                    <a:gd name="connsiteY1" fmla="*/ 3325 h 3325"/>
                    <a:gd name="connsiteX2" fmla="*/ 0 w 3326"/>
                    <a:gd name="connsiteY2" fmla="*/ 1663 h 3325"/>
                    <a:gd name="connsiteX3" fmla="*/ 1664 w 3326"/>
                    <a:gd name="connsiteY3" fmla="*/ 0 h 3325"/>
                    <a:gd name="connsiteX4" fmla="*/ 3327 w 3326"/>
                    <a:gd name="connsiteY4" fmla="*/ 1663 h 33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326" h="3325">
                      <a:moveTo>
                        <a:pt x="3327" y="1663"/>
                      </a:moveTo>
                      <a:cubicBezTo>
                        <a:pt x="3327" y="2494"/>
                        <a:pt x="2496" y="3325"/>
                        <a:pt x="1664" y="3325"/>
                      </a:cubicBezTo>
                      <a:cubicBezTo>
                        <a:pt x="832" y="3325"/>
                        <a:pt x="0" y="2494"/>
                        <a:pt x="0" y="1663"/>
                      </a:cubicBezTo>
                      <a:cubicBezTo>
                        <a:pt x="0" y="831"/>
                        <a:pt x="832" y="0"/>
                        <a:pt x="1664" y="0"/>
                      </a:cubicBezTo>
                      <a:cubicBezTo>
                        <a:pt x="2496" y="0"/>
                        <a:pt x="3327" y="831"/>
                        <a:pt x="3327" y="1663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273" name="Graphic 248">
                <a:extLst>
                  <a:ext uri="{FF2B5EF4-FFF2-40B4-BE49-F238E27FC236}">
                    <a16:creationId xmlns:a16="http://schemas.microsoft.com/office/drawing/2014/main" id="{665B174B-FB18-66AB-D82C-2E630B0DEF90}"/>
                  </a:ext>
                </a:extLst>
              </p:cNvPr>
              <p:cNvGrpSpPr/>
              <p:nvPr/>
            </p:nvGrpSpPr>
            <p:grpSpPr>
              <a:xfrm>
                <a:off x="9528677" y="4650244"/>
                <a:ext cx="138556" cy="97048"/>
                <a:chOff x="10191442" y="4649125"/>
                <a:chExt cx="138556" cy="97048"/>
              </a:xfrm>
              <a:grpFill/>
            </p:grpSpPr>
            <p:sp>
              <p:nvSpPr>
                <p:cNvPr id="1289" name="Freeform 1288">
                  <a:extLst>
                    <a:ext uri="{FF2B5EF4-FFF2-40B4-BE49-F238E27FC236}">
                      <a16:creationId xmlns:a16="http://schemas.microsoft.com/office/drawing/2014/main" id="{054C06F0-DAA6-93DA-ABFB-126F58B939B0}"/>
                    </a:ext>
                  </a:extLst>
                </p:cNvPr>
                <p:cNvSpPr/>
                <p:nvPr/>
              </p:nvSpPr>
              <p:spPr>
                <a:xfrm>
                  <a:off x="10320113" y="4701249"/>
                  <a:ext cx="9884" cy="10132"/>
                </a:xfrm>
                <a:custGeom>
                  <a:avLst/>
                  <a:gdLst>
                    <a:gd name="connsiteX0" fmla="*/ 9530 w 9884"/>
                    <a:gd name="connsiteY0" fmla="*/ 4174 h 10132"/>
                    <a:gd name="connsiteX1" fmla="*/ 9807 w 9884"/>
                    <a:gd name="connsiteY1" fmla="*/ 3066 h 10132"/>
                    <a:gd name="connsiteX2" fmla="*/ 8144 w 9884"/>
                    <a:gd name="connsiteY2" fmla="*/ 3343 h 10132"/>
                    <a:gd name="connsiteX3" fmla="*/ 6480 w 9884"/>
                    <a:gd name="connsiteY3" fmla="*/ 3343 h 10132"/>
                    <a:gd name="connsiteX4" fmla="*/ 4540 w 9884"/>
                    <a:gd name="connsiteY4" fmla="*/ 1403 h 10132"/>
                    <a:gd name="connsiteX5" fmla="*/ 3708 w 9884"/>
                    <a:gd name="connsiteY5" fmla="*/ 294 h 10132"/>
                    <a:gd name="connsiteX6" fmla="*/ 3708 w 9884"/>
                    <a:gd name="connsiteY6" fmla="*/ 1680 h 10132"/>
                    <a:gd name="connsiteX7" fmla="*/ 1767 w 9884"/>
                    <a:gd name="connsiteY7" fmla="*/ 2511 h 10132"/>
                    <a:gd name="connsiteX8" fmla="*/ 104 w 9884"/>
                    <a:gd name="connsiteY8" fmla="*/ 2511 h 10132"/>
                    <a:gd name="connsiteX9" fmla="*/ 936 w 9884"/>
                    <a:gd name="connsiteY9" fmla="*/ 5006 h 10132"/>
                    <a:gd name="connsiteX10" fmla="*/ 936 w 9884"/>
                    <a:gd name="connsiteY10" fmla="*/ 7777 h 10132"/>
                    <a:gd name="connsiteX11" fmla="*/ 2322 w 9884"/>
                    <a:gd name="connsiteY11" fmla="*/ 8331 h 10132"/>
                    <a:gd name="connsiteX12" fmla="*/ 3985 w 9884"/>
                    <a:gd name="connsiteY12" fmla="*/ 9717 h 10132"/>
                    <a:gd name="connsiteX13" fmla="*/ 8144 w 9884"/>
                    <a:gd name="connsiteY13" fmla="*/ 9717 h 10132"/>
                    <a:gd name="connsiteX14" fmla="*/ 9807 w 9884"/>
                    <a:gd name="connsiteY14" fmla="*/ 5837 h 10132"/>
                    <a:gd name="connsiteX15" fmla="*/ 9807 w 9884"/>
                    <a:gd name="connsiteY15" fmla="*/ 5837 h 10132"/>
                    <a:gd name="connsiteX16" fmla="*/ 9807 w 9884"/>
                    <a:gd name="connsiteY16" fmla="*/ 4451 h 101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9884" h="10132">
                      <a:moveTo>
                        <a:pt x="9530" y="4174"/>
                      </a:moveTo>
                      <a:cubicBezTo>
                        <a:pt x="9530" y="3343"/>
                        <a:pt x="10084" y="3620"/>
                        <a:pt x="9807" y="3066"/>
                      </a:cubicBezTo>
                      <a:cubicBezTo>
                        <a:pt x="9530" y="2511"/>
                        <a:pt x="8698" y="3066"/>
                        <a:pt x="8144" y="3343"/>
                      </a:cubicBezTo>
                      <a:cubicBezTo>
                        <a:pt x="7589" y="3620"/>
                        <a:pt x="7589" y="3343"/>
                        <a:pt x="6480" y="3343"/>
                      </a:cubicBezTo>
                      <a:cubicBezTo>
                        <a:pt x="5372" y="3343"/>
                        <a:pt x="4540" y="2234"/>
                        <a:pt x="4540" y="1403"/>
                      </a:cubicBezTo>
                      <a:cubicBezTo>
                        <a:pt x="4540" y="572"/>
                        <a:pt x="3985" y="-537"/>
                        <a:pt x="3708" y="294"/>
                      </a:cubicBezTo>
                      <a:cubicBezTo>
                        <a:pt x="3430" y="1126"/>
                        <a:pt x="3154" y="849"/>
                        <a:pt x="3708" y="1680"/>
                      </a:cubicBezTo>
                      <a:cubicBezTo>
                        <a:pt x="3985" y="2511"/>
                        <a:pt x="2876" y="2511"/>
                        <a:pt x="1767" y="2511"/>
                      </a:cubicBezTo>
                      <a:cubicBezTo>
                        <a:pt x="658" y="2511"/>
                        <a:pt x="381" y="1957"/>
                        <a:pt x="104" y="2511"/>
                      </a:cubicBezTo>
                      <a:cubicBezTo>
                        <a:pt x="-173" y="3343"/>
                        <a:pt x="104" y="3620"/>
                        <a:pt x="936" y="5006"/>
                      </a:cubicBezTo>
                      <a:cubicBezTo>
                        <a:pt x="1490" y="6391"/>
                        <a:pt x="1490" y="6945"/>
                        <a:pt x="936" y="7777"/>
                      </a:cubicBezTo>
                      <a:cubicBezTo>
                        <a:pt x="381" y="8608"/>
                        <a:pt x="1490" y="8608"/>
                        <a:pt x="2322" y="8331"/>
                      </a:cubicBezTo>
                      <a:cubicBezTo>
                        <a:pt x="3154" y="8054"/>
                        <a:pt x="3708" y="9162"/>
                        <a:pt x="3985" y="9717"/>
                      </a:cubicBezTo>
                      <a:cubicBezTo>
                        <a:pt x="4262" y="10271"/>
                        <a:pt x="6480" y="10271"/>
                        <a:pt x="8144" y="9717"/>
                      </a:cubicBezTo>
                      <a:cubicBezTo>
                        <a:pt x="9807" y="9162"/>
                        <a:pt x="9807" y="6114"/>
                        <a:pt x="9807" y="5837"/>
                      </a:cubicBezTo>
                      <a:cubicBezTo>
                        <a:pt x="9807" y="5837"/>
                        <a:pt x="9807" y="5837"/>
                        <a:pt x="9807" y="5837"/>
                      </a:cubicBezTo>
                      <a:cubicBezTo>
                        <a:pt x="9807" y="5837"/>
                        <a:pt x="9807" y="4729"/>
                        <a:pt x="9807" y="4451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290" name="Freeform 1289">
                  <a:extLst>
                    <a:ext uri="{FF2B5EF4-FFF2-40B4-BE49-F238E27FC236}">
                      <a16:creationId xmlns:a16="http://schemas.microsoft.com/office/drawing/2014/main" id="{6D5BA280-31D2-F771-B8FF-C5F2B6302F4C}"/>
                    </a:ext>
                  </a:extLst>
                </p:cNvPr>
                <p:cNvSpPr/>
                <p:nvPr/>
              </p:nvSpPr>
              <p:spPr>
                <a:xfrm>
                  <a:off x="10295048" y="4675664"/>
                  <a:ext cx="11758" cy="17989"/>
                </a:xfrm>
                <a:custGeom>
                  <a:avLst/>
                  <a:gdLst>
                    <a:gd name="connsiteX0" fmla="*/ 6316 w 11758"/>
                    <a:gd name="connsiteY0" fmla="*/ 16457 h 17989"/>
                    <a:gd name="connsiteX1" fmla="*/ 2435 w 11758"/>
                    <a:gd name="connsiteY1" fmla="*/ 14794 h 17989"/>
                    <a:gd name="connsiteX2" fmla="*/ 2435 w 11758"/>
                    <a:gd name="connsiteY2" fmla="*/ 11192 h 17989"/>
                    <a:gd name="connsiteX3" fmla="*/ 2713 w 11758"/>
                    <a:gd name="connsiteY3" fmla="*/ 5372 h 17989"/>
                    <a:gd name="connsiteX4" fmla="*/ 1327 w 11758"/>
                    <a:gd name="connsiteY4" fmla="*/ 3155 h 17989"/>
                    <a:gd name="connsiteX5" fmla="*/ 217 w 11758"/>
                    <a:gd name="connsiteY5" fmla="*/ 2324 h 17989"/>
                    <a:gd name="connsiteX6" fmla="*/ 4376 w 11758"/>
                    <a:gd name="connsiteY6" fmla="*/ 938 h 17989"/>
                    <a:gd name="connsiteX7" fmla="*/ 6871 w 11758"/>
                    <a:gd name="connsiteY7" fmla="*/ 938 h 17989"/>
                    <a:gd name="connsiteX8" fmla="*/ 6871 w 11758"/>
                    <a:gd name="connsiteY8" fmla="*/ 3709 h 17989"/>
                    <a:gd name="connsiteX9" fmla="*/ 7426 w 11758"/>
                    <a:gd name="connsiteY9" fmla="*/ 5649 h 17989"/>
                    <a:gd name="connsiteX10" fmla="*/ 6871 w 11758"/>
                    <a:gd name="connsiteY10" fmla="*/ 8143 h 17989"/>
                    <a:gd name="connsiteX11" fmla="*/ 10198 w 11758"/>
                    <a:gd name="connsiteY11" fmla="*/ 10360 h 17989"/>
                    <a:gd name="connsiteX12" fmla="*/ 10198 w 11758"/>
                    <a:gd name="connsiteY12" fmla="*/ 11469 h 17989"/>
                    <a:gd name="connsiteX13" fmla="*/ 11307 w 11758"/>
                    <a:gd name="connsiteY13" fmla="*/ 14240 h 17989"/>
                    <a:gd name="connsiteX14" fmla="*/ 11307 w 11758"/>
                    <a:gd name="connsiteY14" fmla="*/ 17288 h 17989"/>
                    <a:gd name="connsiteX15" fmla="*/ 8534 w 11758"/>
                    <a:gd name="connsiteY15" fmla="*/ 17565 h 17989"/>
                    <a:gd name="connsiteX16" fmla="*/ 6594 w 11758"/>
                    <a:gd name="connsiteY16" fmla="*/ 16180 h 179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1758" h="17989">
                      <a:moveTo>
                        <a:pt x="6316" y="16457"/>
                      </a:moveTo>
                      <a:cubicBezTo>
                        <a:pt x="6316" y="16457"/>
                        <a:pt x="5485" y="15349"/>
                        <a:pt x="2435" y="14794"/>
                      </a:cubicBezTo>
                      <a:cubicBezTo>
                        <a:pt x="-614" y="13963"/>
                        <a:pt x="495" y="12577"/>
                        <a:pt x="2435" y="11192"/>
                      </a:cubicBezTo>
                      <a:cubicBezTo>
                        <a:pt x="4376" y="9806"/>
                        <a:pt x="2990" y="6203"/>
                        <a:pt x="2713" y="5372"/>
                      </a:cubicBezTo>
                      <a:cubicBezTo>
                        <a:pt x="2713" y="4541"/>
                        <a:pt x="2435" y="3155"/>
                        <a:pt x="1327" y="3155"/>
                      </a:cubicBezTo>
                      <a:cubicBezTo>
                        <a:pt x="217" y="3155"/>
                        <a:pt x="-337" y="3432"/>
                        <a:pt x="217" y="2324"/>
                      </a:cubicBezTo>
                      <a:cubicBezTo>
                        <a:pt x="1049" y="1215"/>
                        <a:pt x="2990" y="2324"/>
                        <a:pt x="4376" y="938"/>
                      </a:cubicBezTo>
                      <a:cubicBezTo>
                        <a:pt x="5485" y="-170"/>
                        <a:pt x="6316" y="-448"/>
                        <a:pt x="6871" y="938"/>
                      </a:cubicBezTo>
                      <a:cubicBezTo>
                        <a:pt x="7426" y="2324"/>
                        <a:pt x="6316" y="2601"/>
                        <a:pt x="6871" y="3709"/>
                      </a:cubicBezTo>
                      <a:cubicBezTo>
                        <a:pt x="6871" y="4818"/>
                        <a:pt x="7980" y="4818"/>
                        <a:pt x="7426" y="5649"/>
                      </a:cubicBezTo>
                      <a:cubicBezTo>
                        <a:pt x="7148" y="6480"/>
                        <a:pt x="6040" y="7589"/>
                        <a:pt x="6871" y="8143"/>
                      </a:cubicBezTo>
                      <a:cubicBezTo>
                        <a:pt x="7703" y="8698"/>
                        <a:pt x="10752" y="9529"/>
                        <a:pt x="10198" y="10360"/>
                      </a:cubicBezTo>
                      <a:cubicBezTo>
                        <a:pt x="9921" y="11192"/>
                        <a:pt x="9921" y="11192"/>
                        <a:pt x="10198" y="11469"/>
                      </a:cubicBezTo>
                      <a:cubicBezTo>
                        <a:pt x="10475" y="11746"/>
                        <a:pt x="12693" y="12854"/>
                        <a:pt x="11307" y="14240"/>
                      </a:cubicBezTo>
                      <a:cubicBezTo>
                        <a:pt x="9921" y="15626"/>
                        <a:pt x="12139" y="17011"/>
                        <a:pt x="11307" y="17288"/>
                      </a:cubicBezTo>
                      <a:cubicBezTo>
                        <a:pt x="10198" y="17843"/>
                        <a:pt x="9644" y="18397"/>
                        <a:pt x="8534" y="17565"/>
                      </a:cubicBezTo>
                      <a:cubicBezTo>
                        <a:pt x="7426" y="16734"/>
                        <a:pt x="6594" y="16180"/>
                        <a:pt x="6594" y="1618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291" name="Freeform 1290">
                  <a:extLst>
                    <a:ext uri="{FF2B5EF4-FFF2-40B4-BE49-F238E27FC236}">
                      <a16:creationId xmlns:a16="http://schemas.microsoft.com/office/drawing/2014/main" id="{9DDF6286-2478-B695-858D-0DC8550FAC1A}"/>
                    </a:ext>
                  </a:extLst>
                </p:cNvPr>
                <p:cNvSpPr/>
                <p:nvPr/>
              </p:nvSpPr>
              <p:spPr>
                <a:xfrm>
                  <a:off x="10273418" y="4664077"/>
                  <a:ext cx="7223" cy="12872"/>
                </a:xfrm>
                <a:custGeom>
                  <a:avLst/>
                  <a:gdLst>
                    <a:gd name="connsiteX0" fmla="*/ 3550 w 7223"/>
                    <a:gd name="connsiteY0" fmla="*/ 12248 h 12872"/>
                    <a:gd name="connsiteX1" fmla="*/ 4105 w 7223"/>
                    <a:gd name="connsiteY1" fmla="*/ 10863 h 12872"/>
                    <a:gd name="connsiteX2" fmla="*/ 5213 w 7223"/>
                    <a:gd name="connsiteY2" fmla="*/ 8923 h 12872"/>
                    <a:gd name="connsiteX3" fmla="*/ 5768 w 7223"/>
                    <a:gd name="connsiteY3" fmla="*/ 6152 h 12872"/>
                    <a:gd name="connsiteX4" fmla="*/ 5768 w 7223"/>
                    <a:gd name="connsiteY4" fmla="*/ 4212 h 12872"/>
                    <a:gd name="connsiteX5" fmla="*/ 6600 w 7223"/>
                    <a:gd name="connsiteY5" fmla="*/ 3381 h 12872"/>
                    <a:gd name="connsiteX6" fmla="*/ 6600 w 7223"/>
                    <a:gd name="connsiteY6" fmla="*/ 2272 h 12872"/>
                    <a:gd name="connsiteX7" fmla="*/ 6045 w 7223"/>
                    <a:gd name="connsiteY7" fmla="*/ 1164 h 12872"/>
                    <a:gd name="connsiteX8" fmla="*/ 4382 w 7223"/>
                    <a:gd name="connsiteY8" fmla="*/ 55 h 12872"/>
                    <a:gd name="connsiteX9" fmla="*/ 4105 w 7223"/>
                    <a:gd name="connsiteY9" fmla="*/ 1995 h 12872"/>
                    <a:gd name="connsiteX10" fmla="*/ 4659 w 7223"/>
                    <a:gd name="connsiteY10" fmla="*/ 4489 h 12872"/>
                    <a:gd name="connsiteX11" fmla="*/ 3550 w 7223"/>
                    <a:gd name="connsiteY11" fmla="*/ 8646 h 12872"/>
                    <a:gd name="connsiteX12" fmla="*/ 2164 w 7223"/>
                    <a:gd name="connsiteY12" fmla="*/ 10032 h 12872"/>
                    <a:gd name="connsiteX13" fmla="*/ 223 w 7223"/>
                    <a:gd name="connsiteY13" fmla="*/ 11971 h 12872"/>
                    <a:gd name="connsiteX14" fmla="*/ 1055 w 7223"/>
                    <a:gd name="connsiteY14" fmla="*/ 12803 h 12872"/>
                    <a:gd name="connsiteX15" fmla="*/ 2719 w 7223"/>
                    <a:gd name="connsiteY15" fmla="*/ 12525 h 128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7223" h="12872">
                      <a:moveTo>
                        <a:pt x="3550" y="12248"/>
                      </a:moveTo>
                      <a:cubicBezTo>
                        <a:pt x="3550" y="12248"/>
                        <a:pt x="2995" y="11417"/>
                        <a:pt x="4105" y="10863"/>
                      </a:cubicBezTo>
                      <a:cubicBezTo>
                        <a:pt x="5213" y="10309"/>
                        <a:pt x="4937" y="10032"/>
                        <a:pt x="5213" y="8923"/>
                      </a:cubicBezTo>
                      <a:cubicBezTo>
                        <a:pt x="5213" y="7815"/>
                        <a:pt x="5768" y="7260"/>
                        <a:pt x="5768" y="6152"/>
                      </a:cubicBezTo>
                      <a:cubicBezTo>
                        <a:pt x="5768" y="4766"/>
                        <a:pt x="6323" y="5043"/>
                        <a:pt x="5768" y="4212"/>
                      </a:cubicBezTo>
                      <a:cubicBezTo>
                        <a:pt x="5213" y="3381"/>
                        <a:pt x="5768" y="3104"/>
                        <a:pt x="6600" y="3381"/>
                      </a:cubicBezTo>
                      <a:cubicBezTo>
                        <a:pt x="7431" y="3658"/>
                        <a:pt x="7431" y="2549"/>
                        <a:pt x="6600" y="2272"/>
                      </a:cubicBezTo>
                      <a:cubicBezTo>
                        <a:pt x="6045" y="2272"/>
                        <a:pt x="6323" y="1718"/>
                        <a:pt x="6045" y="1164"/>
                      </a:cubicBezTo>
                      <a:cubicBezTo>
                        <a:pt x="6045" y="609"/>
                        <a:pt x="5213" y="-222"/>
                        <a:pt x="4382" y="55"/>
                      </a:cubicBezTo>
                      <a:cubicBezTo>
                        <a:pt x="3550" y="332"/>
                        <a:pt x="3550" y="1164"/>
                        <a:pt x="4105" y="1995"/>
                      </a:cubicBezTo>
                      <a:cubicBezTo>
                        <a:pt x="4382" y="3104"/>
                        <a:pt x="5213" y="3381"/>
                        <a:pt x="4659" y="4489"/>
                      </a:cubicBezTo>
                      <a:cubicBezTo>
                        <a:pt x="4105" y="5597"/>
                        <a:pt x="4105" y="7538"/>
                        <a:pt x="3550" y="8646"/>
                      </a:cubicBezTo>
                      <a:cubicBezTo>
                        <a:pt x="2995" y="9754"/>
                        <a:pt x="3273" y="9754"/>
                        <a:pt x="2164" y="10032"/>
                      </a:cubicBezTo>
                      <a:cubicBezTo>
                        <a:pt x="1332" y="10309"/>
                        <a:pt x="778" y="11417"/>
                        <a:pt x="223" y="11971"/>
                      </a:cubicBezTo>
                      <a:cubicBezTo>
                        <a:pt x="-331" y="12248"/>
                        <a:pt x="223" y="12525"/>
                        <a:pt x="1055" y="12803"/>
                      </a:cubicBezTo>
                      <a:cubicBezTo>
                        <a:pt x="2164" y="12803"/>
                        <a:pt x="2995" y="13080"/>
                        <a:pt x="2719" y="12525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292" name="Freeform 1291">
                  <a:extLst>
                    <a:ext uri="{FF2B5EF4-FFF2-40B4-BE49-F238E27FC236}">
                      <a16:creationId xmlns:a16="http://schemas.microsoft.com/office/drawing/2014/main" id="{6C44AE5E-6005-D245-C0C7-E6185A75E6A5}"/>
                    </a:ext>
                  </a:extLst>
                </p:cNvPr>
                <p:cNvSpPr/>
                <p:nvPr/>
              </p:nvSpPr>
              <p:spPr>
                <a:xfrm>
                  <a:off x="10271701" y="4676603"/>
                  <a:ext cx="1663" cy="554"/>
                </a:xfrm>
                <a:custGeom>
                  <a:avLst/>
                  <a:gdLst>
                    <a:gd name="connsiteX0" fmla="*/ 1664 w 1663"/>
                    <a:gd name="connsiteY0" fmla="*/ 277 h 554"/>
                    <a:gd name="connsiteX1" fmla="*/ 832 w 1663"/>
                    <a:gd name="connsiteY1" fmla="*/ 554 h 554"/>
                    <a:gd name="connsiteX2" fmla="*/ 0 w 1663"/>
                    <a:gd name="connsiteY2" fmla="*/ 277 h 554"/>
                    <a:gd name="connsiteX3" fmla="*/ 832 w 1663"/>
                    <a:gd name="connsiteY3" fmla="*/ 0 h 554"/>
                    <a:gd name="connsiteX4" fmla="*/ 1664 w 1663"/>
                    <a:gd name="connsiteY4" fmla="*/ 277 h 5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663" h="554">
                      <a:moveTo>
                        <a:pt x="1664" y="277"/>
                      </a:moveTo>
                      <a:cubicBezTo>
                        <a:pt x="1664" y="277"/>
                        <a:pt x="1386" y="554"/>
                        <a:pt x="832" y="554"/>
                      </a:cubicBezTo>
                      <a:cubicBezTo>
                        <a:pt x="278" y="554"/>
                        <a:pt x="0" y="554"/>
                        <a:pt x="0" y="277"/>
                      </a:cubicBezTo>
                      <a:cubicBezTo>
                        <a:pt x="0" y="0"/>
                        <a:pt x="278" y="0"/>
                        <a:pt x="832" y="0"/>
                      </a:cubicBezTo>
                      <a:cubicBezTo>
                        <a:pt x="1386" y="0"/>
                        <a:pt x="1664" y="0"/>
                        <a:pt x="1664" y="277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293" name="Freeform 1292">
                  <a:extLst>
                    <a:ext uri="{FF2B5EF4-FFF2-40B4-BE49-F238E27FC236}">
                      <a16:creationId xmlns:a16="http://schemas.microsoft.com/office/drawing/2014/main" id="{F05686F8-89B7-2F25-023D-ED2DF2909231}"/>
                    </a:ext>
                  </a:extLst>
                </p:cNvPr>
                <p:cNvSpPr/>
                <p:nvPr/>
              </p:nvSpPr>
              <p:spPr>
                <a:xfrm>
                  <a:off x="10191442" y="4649125"/>
                  <a:ext cx="1370" cy="2506"/>
                </a:xfrm>
                <a:custGeom>
                  <a:avLst/>
                  <a:gdLst>
                    <a:gd name="connsiteX0" fmla="*/ 1248 w 1370"/>
                    <a:gd name="connsiteY0" fmla="*/ 2260 h 2506"/>
                    <a:gd name="connsiteX1" fmla="*/ 1248 w 1370"/>
                    <a:gd name="connsiteY1" fmla="*/ 320 h 2506"/>
                    <a:gd name="connsiteX2" fmla="*/ 416 w 1370"/>
                    <a:gd name="connsiteY2" fmla="*/ 320 h 2506"/>
                    <a:gd name="connsiteX3" fmla="*/ 416 w 1370"/>
                    <a:gd name="connsiteY3" fmla="*/ 1151 h 2506"/>
                    <a:gd name="connsiteX4" fmla="*/ 416 w 1370"/>
                    <a:gd name="connsiteY4" fmla="*/ 2260 h 2506"/>
                    <a:gd name="connsiteX5" fmla="*/ 971 w 1370"/>
                    <a:gd name="connsiteY5" fmla="*/ 2260 h 25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70" h="2506">
                      <a:moveTo>
                        <a:pt x="1248" y="2260"/>
                      </a:moveTo>
                      <a:cubicBezTo>
                        <a:pt x="1248" y="2260"/>
                        <a:pt x="1525" y="597"/>
                        <a:pt x="1248" y="320"/>
                      </a:cubicBezTo>
                      <a:cubicBezTo>
                        <a:pt x="971" y="-234"/>
                        <a:pt x="416" y="43"/>
                        <a:pt x="416" y="320"/>
                      </a:cubicBezTo>
                      <a:cubicBezTo>
                        <a:pt x="416" y="874"/>
                        <a:pt x="1248" y="320"/>
                        <a:pt x="416" y="1151"/>
                      </a:cubicBezTo>
                      <a:cubicBezTo>
                        <a:pt x="-139" y="1706"/>
                        <a:pt x="-139" y="1983"/>
                        <a:pt x="416" y="2260"/>
                      </a:cubicBezTo>
                      <a:cubicBezTo>
                        <a:pt x="971" y="2260"/>
                        <a:pt x="693" y="2814"/>
                        <a:pt x="971" y="226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294" name="Freeform 1293">
                  <a:extLst>
                    <a:ext uri="{FF2B5EF4-FFF2-40B4-BE49-F238E27FC236}">
                      <a16:creationId xmlns:a16="http://schemas.microsoft.com/office/drawing/2014/main" id="{D32216DC-396F-C5D9-CE7C-9E6C0DB50F76}"/>
                    </a:ext>
                  </a:extLst>
                </p:cNvPr>
                <p:cNvSpPr/>
                <p:nvPr/>
              </p:nvSpPr>
              <p:spPr>
                <a:xfrm>
                  <a:off x="10200255" y="4657715"/>
                  <a:ext cx="100900" cy="88458"/>
                </a:xfrm>
                <a:custGeom>
                  <a:avLst/>
                  <a:gdLst>
                    <a:gd name="connsiteX0" fmla="*/ 2415 w 100900"/>
                    <a:gd name="connsiteY0" fmla="*/ 7803 h 88458"/>
                    <a:gd name="connsiteX1" fmla="*/ 2415 w 100900"/>
                    <a:gd name="connsiteY1" fmla="*/ 6695 h 88458"/>
                    <a:gd name="connsiteX2" fmla="*/ 1029 w 100900"/>
                    <a:gd name="connsiteY2" fmla="*/ 7803 h 88458"/>
                    <a:gd name="connsiteX3" fmla="*/ 475 w 100900"/>
                    <a:gd name="connsiteY3" fmla="*/ 5863 h 88458"/>
                    <a:gd name="connsiteX4" fmla="*/ 1861 w 100900"/>
                    <a:gd name="connsiteY4" fmla="*/ 5032 h 88458"/>
                    <a:gd name="connsiteX5" fmla="*/ 1306 w 100900"/>
                    <a:gd name="connsiteY5" fmla="*/ 2538 h 88458"/>
                    <a:gd name="connsiteX6" fmla="*/ 475 w 100900"/>
                    <a:gd name="connsiteY6" fmla="*/ 1429 h 88458"/>
                    <a:gd name="connsiteX7" fmla="*/ 1029 w 100900"/>
                    <a:gd name="connsiteY7" fmla="*/ 44 h 88458"/>
                    <a:gd name="connsiteX8" fmla="*/ 3247 w 100900"/>
                    <a:gd name="connsiteY8" fmla="*/ 2538 h 88458"/>
                    <a:gd name="connsiteX9" fmla="*/ 3801 w 100900"/>
                    <a:gd name="connsiteY9" fmla="*/ 3646 h 88458"/>
                    <a:gd name="connsiteX10" fmla="*/ 5188 w 100900"/>
                    <a:gd name="connsiteY10" fmla="*/ 5309 h 88458"/>
                    <a:gd name="connsiteX11" fmla="*/ 6296 w 100900"/>
                    <a:gd name="connsiteY11" fmla="*/ 6695 h 88458"/>
                    <a:gd name="connsiteX12" fmla="*/ 7682 w 100900"/>
                    <a:gd name="connsiteY12" fmla="*/ 7526 h 88458"/>
                    <a:gd name="connsiteX13" fmla="*/ 8792 w 100900"/>
                    <a:gd name="connsiteY13" fmla="*/ 8080 h 88458"/>
                    <a:gd name="connsiteX14" fmla="*/ 10178 w 100900"/>
                    <a:gd name="connsiteY14" fmla="*/ 7249 h 88458"/>
                    <a:gd name="connsiteX15" fmla="*/ 11841 w 100900"/>
                    <a:gd name="connsiteY15" fmla="*/ 6140 h 88458"/>
                    <a:gd name="connsiteX16" fmla="*/ 14336 w 100900"/>
                    <a:gd name="connsiteY16" fmla="*/ 7526 h 88458"/>
                    <a:gd name="connsiteX17" fmla="*/ 17663 w 100900"/>
                    <a:gd name="connsiteY17" fmla="*/ 9189 h 88458"/>
                    <a:gd name="connsiteX18" fmla="*/ 20158 w 100900"/>
                    <a:gd name="connsiteY18" fmla="*/ 11683 h 88458"/>
                    <a:gd name="connsiteX19" fmla="*/ 24040 w 100900"/>
                    <a:gd name="connsiteY19" fmla="*/ 14731 h 88458"/>
                    <a:gd name="connsiteX20" fmla="*/ 27366 w 100900"/>
                    <a:gd name="connsiteY20" fmla="*/ 18611 h 88458"/>
                    <a:gd name="connsiteX21" fmla="*/ 29029 w 100900"/>
                    <a:gd name="connsiteY21" fmla="*/ 21105 h 88458"/>
                    <a:gd name="connsiteX22" fmla="*/ 34297 w 100900"/>
                    <a:gd name="connsiteY22" fmla="*/ 24153 h 88458"/>
                    <a:gd name="connsiteX23" fmla="*/ 37069 w 100900"/>
                    <a:gd name="connsiteY23" fmla="*/ 25539 h 88458"/>
                    <a:gd name="connsiteX24" fmla="*/ 42891 w 100900"/>
                    <a:gd name="connsiteY24" fmla="*/ 28310 h 88458"/>
                    <a:gd name="connsiteX25" fmla="*/ 42891 w 100900"/>
                    <a:gd name="connsiteY25" fmla="*/ 30804 h 88458"/>
                    <a:gd name="connsiteX26" fmla="*/ 46218 w 100900"/>
                    <a:gd name="connsiteY26" fmla="*/ 33021 h 88458"/>
                    <a:gd name="connsiteX27" fmla="*/ 48159 w 100900"/>
                    <a:gd name="connsiteY27" fmla="*/ 34684 h 88458"/>
                    <a:gd name="connsiteX28" fmla="*/ 47327 w 100900"/>
                    <a:gd name="connsiteY28" fmla="*/ 36070 h 88458"/>
                    <a:gd name="connsiteX29" fmla="*/ 48991 w 100900"/>
                    <a:gd name="connsiteY29" fmla="*/ 38564 h 88458"/>
                    <a:gd name="connsiteX30" fmla="*/ 49822 w 100900"/>
                    <a:gd name="connsiteY30" fmla="*/ 39672 h 88458"/>
                    <a:gd name="connsiteX31" fmla="*/ 51763 w 100900"/>
                    <a:gd name="connsiteY31" fmla="*/ 40781 h 88458"/>
                    <a:gd name="connsiteX32" fmla="*/ 54258 w 100900"/>
                    <a:gd name="connsiteY32" fmla="*/ 42721 h 88458"/>
                    <a:gd name="connsiteX33" fmla="*/ 55367 w 100900"/>
                    <a:gd name="connsiteY33" fmla="*/ 46046 h 88458"/>
                    <a:gd name="connsiteX34" fmla="*/ 59248 w 100900"/>
                    <a:gd name="connsiteY34" fmla="*/ 47154 h 88458"/>
                    <a:gd name="connsiteX35" fmla="*/ 60634 w 100900"/>
                    <a:gd name="connsiteY35" fmla="*/ 48817 h 88458"/>
                    <a:gd name="connsiteX36" fmla="*/ 61466 w 100900"/>
                    <a:gd name="connsiteY36" fmla="*/ 49649 h 88458"/>
                    <a:gd name="connsiteX37" fmla="*/ 61743 w 100900"/>
                    <a:gd name="connsiteY37" fmla="*/ 50480 h 88458"/>
                    <a:gd name="connsiteX38" fmla="*/ 63129 w 100900"/>
                    <a:gd name="connsiteY38" fmla="*/ 49926 h 88458"/>
                    <a:gd name="connsiteX39" fmla="*/ 64239 w 100900"/>
                    <a:gd name="connsiteY39" fmla="*/ 50480 h 88458"/>
                    <a:gd name="connsiteX40" fmla="*/ 64515 w 100900"/>
                    <a:gd name="connsiteY40" fmla="*/ 52142 h 88458"/>
                    <a:gd name="connsiteX41" fmla="*/ 65070 w 100900"/>
                    <a:gd name="connsiteY41" fmla="*/ 54083 h 88458"/>
                    <a:gd name="connsiteX42" fmla="*/ 66179 w 100900"/>
                    <a:gd name="connsiteY42" fmla="*/ 54083 h 88458"/>
                    <a:gd name="connsiteX43" fmla="*/ 66733 w 100900"/>
                    <a:gd name="connsiteY43" fmla="*/ 52142 h 88458"/>
                    <a:gd name="connsiteX44" fmla="*/ 69506 w 100900"/>
                    <a:gd name="connsiteY44" fmla="*/ 55191 h 88458"/>
                    <a:gd name="connsiteX45" fmla="*/ 73664 w 100900"/>
                    <a:gd name="connsiteY45" fmla="*/ 57131 h 88458"/>
                    <a:gd name="connsiteX46" fmla="*/ 76991 w 100900"/>
                    <a:gd name="connsiteY46" fmla="*/ 59070 h 88458"/>
                    <a:gd name="connsiteX47" fmla="*/ 78931 w 100900"/>
                    <a:gd name="connsiteY47" fmla="*/ 59348 h 88458"/>
                    <a:gd name="connsiteX48" fmla="*/ 80318 w 100900"/>
                    <a:gd name="connsiteY48" fmla="*/ 61288 h 88458"/>
                    <a:gd name="connsiteX49" fmla="*/ 81981 w 100900"/>
                    <a:gd name="connsiteY49" fmla="*/ 63227 h 88458"/>
                    <a:gd name="connsiteX50" fmla="*/ 85308 w 100900"/>
                    <a:gd name="connsiteY50" fmla="*/ 67939 h 88458"/>
                    <a:gd name="connsiteX51" fmla="*/ 89466 w 100900"/>
                    <a:gd name="connsiteY51" fmla="*/ 71264 h 88458"/>
                    <a:gd name="connsiteX52" fmla="*/ 90576 w 100900"/>
                    <a:gd name="connsiteY52" fmla="*/ 72095 h 88458"/>
                    <a:gd name="connsiteX53" fmla="*/ 90576 w 100900"/>
                    <a:gd name="connsiteY53" fmla="*/ 73204 h 88458"/>
                    <a:gd name="connsiteX54" fmla="*/ 93625 w 100900"/>
                    <a:gd name="connsiteY54" fmla="*/ 74867 h 88458"/>
                    <a:gd name="connsiteX55" fmla="*/ 96675 w 100900"/>
                    <a:gd name="connsiteY55" fmla="*/ 75698 h 88458"/>
                    <a:gd name="connsiteX56" fmla="*/ 98061 w 100900"/>
                    <a:gd name="connsiteY56" fmla="*/ 77915 h 88458"/>
                    <a:gd name="connsiteX57" fmla="*/ 100833 w 100900"/>
                    <a:gd name="connsiteY57" fmla="*/ 83180 h 88458"/>
                    <a:gd name="connsiteX58" fmla="*/ 98061 w 100900"/>
                    <a:gd name="connsiteY58" fmla="*/ 87614 h 88458"/>
                    <a:gd name="connsiteX59" fmla="*/ 96675 w 100900"/>
                    <a:gd name="connsiteY59" fmla="*/ 87614 h 88458"/>
                    <a:gd name="connsiteX60" fmla="*/ 95289 w 100900"/>
                    <a:gd name="connsiteY60" fmla="*/ 85952 h 88458"/>
                    <a:gd name="connsiteX61" fmla="*/ 94179 w 100900"/>
                    <a:gd name="connsiteY61" fmla="*/ 85397 h 88458"/>
                    <a:gd name="connsiteX62" fmla="*/ 94179 w 100900"/>
                    <a:gd name="connsiteY62" fmla="*/ 87614 h 88458"/>
                    <a:gd name="connsiteX63" fmla="*/ 90853 w 100900"/>
                    <a:gd name="connsiteY63" fmla="*/ 85952 h 88458"/>
                    <a:gd name="connsiteX64" fmla="*/ 88635 w 100900"/>
                    <a:gd name="connsiteY64" fmla="*/ 83734 h 88458"/>
                    <a:gd name="connsiteX65" fmla="*/ 85585 w 100900"/>
                    <a:gd name="connsiteY65" fmla="*/ 84289 h 88458"/>
                    <a:gd name="connsiteX66" fmla="*/ 85031 w 100900"/>
                    <a:gd name="connsiteY66" fmla="*/ 81795 h 88458"/>
                    <a:gd name="connsiteX67" fmla="*/ 81981 w 100900"/>
                    <a:gd name="connsiteY67" fmla="*/ 84011 h 88458"/>
                    <a:gd name="connsiteX68" fmla="*/ 80595 w 100900"/>
                    <a:gd name="connsiteY68" fmla="*/ 84566 h 88458"/>
                    <a:gd name="connsiteX69" fmla="*/ 80595 w 100900"/>
                    <a:gd name="connsiteY69" fmla="*/ 80132 h 88458"/>
                    <a:gd name="connsiteX70" fmla="*/ 76159 w 100900"/>
                    <a:gd name="connsiteY70" fmla="*/ 80132 h 88458"/>
                    <a:gd name="connsiteX71" fmla="*/ 71446 w 100900"/>
                    <a:gd name="connsiteY71" fmla="*/ 76252 h 88458"/>
                    <a:gd name="connsiteX72" fmla="*/ 71446 w 100900"/>
                    <a:gd name="connsiteY72" fmla="*/ 72372 h 88458"/>
                    <a:gd name="connsiteX73" fmla="*/ 69783 w 100900"/>
                    <a:gd name="connsiteY73" fmla="*/ 71264 h 88458"/>
                    <a:gd name="connsiteX74" fmla="*/ 67842 w 100900"/>
                    <a:gd name="connsiteY74" fmla="*/ 69324 h 88458"/>
                    <a:gd name="connsiteX75" fmla="*/ 65902 w 100900"/>
                    <a:gd name="connsiteY75" fmla="*/ 70433 h 88458"/>
                    <a:gd name="connsiteX76" fmla="*/ 63961 w 100900"/>
                    <a:gd name="connsiteY76" fmla="*/ 69601 h 88458"/>
                    <a:gd name="connsiteX77" fmla="*/ 62297 w 100900"/>
                    <a:gd name="connsiteY77" fmla="*/ 68216 h 88458"/>
                    <a:gd name="connsiteX78" fmla="*/ 60357 w 100900"/>
                    <a:gd name="connsiteY78" fmla="*/ 66830 h 88458"/>
                    <a:gd name="connsiteX79" fmla="*/ 58416 w 100900"/>
                    <a:gd name="connsiteY79" fmla="*/ 64890 h 88458"/>
                    <a:gd name="connsiteX80" fmla="*/ 56476 w 100900"/>
                    <a:gd name="connsiteY80" fmla="*/ 63505 h 88458"/>
                    <a:gd name="connsiteX81" fmla="*/ 50654 w 100900"/>
                    <a:gd name="connsiteY81" fmla="*/ 61842 h 88458"/>
                    <a:gd name="connsiteX82" fmla="*/ 48436 w 100900"/>
                    <a:gd name="connsiteY82" fmla="*/ 59348 h 88458"/>
                    <a:gd name="connsiteX83" fmla="*/ 47327 w 100900"/>
                    <a:gd name="connsiteY83" fmla="*/ 57685 h 88458"/>
                    <a:gd name="connsiteX84" fmla="*/ 41782 w 100900"/>
                    <a:gd name="connsiteY84" fmla="*/ 56022 h 88458"/>
                    <a:gd name="connsiteX85" fmla="*/ 38178 w 100900"/>
                    <a:gd name="connsiteY85" fmla="*/ 52697 h 88458"/>
                    <a:gd name="connsiteX86" fmla="*/ 35406 w 100900"/>
                    <a:gd name="connsiteY86" fmla="*/ 49649 h 88458"/>
                    <a:gd name="connsiteX87" fmla="*/ 32357 w 100900"/>
                    <a:gd name="connsiteY87" fmla="*/ 47432 h 88458"/>
                    <a:gd name="connsiteX88" fmla="*/ 30693 w 100900"/>
                    <a:gd name="connsiteY88" fmla="*/ 45769 h 88458"/>
                    <a:gd name="connsiteX89" fmla="*/ 27643 w 100900"/>
                    <a:gd name="connsiteY89" fmla="*/ 41335 h 88458"/>
                    <a:gd name="connsiteX90" fmla="*/ 25148 w 100900"/>
                    <a:gd name="connsiteY90" fmla="*/ 37732 h 88458"/>
                    <a:gd name="connsiteX91" fmla="*/ 22098 w 100900"/>
                    <a:gd name="connsiteY91" fmla="*/ 35515 h 88458"/>
                    <a:gd name="connsiteX92" fmla="*/ 19604 w 100900"/>
                    <a:gd name="connsiteY92" fmla="*/ 31913 h 88458"/>
                    <a:gd name="connsiteX93" fmla="*/ 17109 w 100900"/>
                    <a:gd name="connsiteY93" fmla="*/ 31081 h 88458"/>
                    <a:gd name="connsiteX94" fmla="*/ 14336 w 100900"/>
                    <a:gd name="connsiteY94" fmla="*/ 28310 h 88458"/>
                    <a:gd name="connsiteX95" fmla="*/ 12395 w 100900"/>
                    <a:gd name="connsiteY95" fmla="*/ 26647 h 88458"/>
                    <a:gd name="connsiteX96" fmla="*/ 12395 w 100900"/>
                    <a:gd name="connsiteY96" fmla="*/ 25816 h 88458"/>
                    <a:gd name="connsiteX97" fmla="*/ 12673 w 100900"/>
                    <a:gd name="connsiteY97" fmla="*/ 24153 h 88458"/>
                    <a:gd name="connsiteX98" fmla="*/ 11287 w 100900"/>
                    <a:gd name="connsiteY98" fmla="*/ 22213 h 88458"/>
                    <a:gd name="connsiteX99" fmla="*/ 7960 w 100900"/>
                    <a:gd name="connsiteY99" fmla="*/ 18611 h 88458"/>
                    <a:gd name="connsiteX100" fmla="*/ 4910 w 100900"/>
                    <a:gd name="connsiteY100" fmla="*/ 14454 h 88458"/>
                    <a:gd name="connsiteX101" fmla="*/ 4078 w 100900"/>
                    <a:gd name="connsiteY101" fmla="*/ 12237 h 88458"/>
                    <a:gd name="connsiteX102" fmla="*/ 5464 w 100900"/>
                    <a:gd name="connsiteY102" fmla="*/ 10852 h 88458"/>
                    <a:gd name="connsiteX103" fmla="*/ 4078 w 100900"/>
                    <a:gd name="connsiteY103" fmla="*/ 8634 h 88458"/>
                    <a:gd name="connsiteX104" fmla="*/ 2415 w 100900"/>
                    <a:gd name="connsiteY104" fmla="*/ 8080 h 884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</a:cxnLst>
                  <a:rect l="l" t="t" r="r" b="b"/>
                  <a:pathLst>
                    <a:path w="100900" h="88458">
                      <a:moveTo>
                        <a:pt x="2415" y="7803"/>
                      </a:moveTo>
                      <a:cubicBezTo>
                        <a:pt x="2415" y="7803"/>
                        <a:pt x="2415" y="5863"/>
                        <a:pt x="2415" y="6695"/>
                      </a:cubicBezTo>
                      <a:cubicBezTo>
                        <a:pt x="2415" y="7526"/>
                        <a:pt x="1583" y="8634"/>
                        <a:pt x="1029" y="7803"/>
                      </a:cubicBezTo>
                      <a:cubicBezTo>
                        <a:pt x="475" y="6972"/>
                        <a:pt x="-635" y="6140"/>
                        <a:pt x="475" y="5863"/>
                      </a:cubicBezTo>
                      <a:cubicBezTo>
                        <a:pt x="1583" y="5863"/>
                        <a:pt x="1583" y="5863"/>
                        <a:pt x="1861" y="5032"/>
                      </a:cubicBezTo>
                      <a:cubicBezTo>
                        <a:pt x="1861" y="4478"/>
                        <a:pt x="1861" y="2815"/>
                        <a:pt x="1306" y="2538"/>
                      </a:cubicBezTo>
                      <a:cubicBezTo>
                        <a:pt x="752" y="2261"/>
                        <a:pt x="197" y="1983"/>
                        <a:pt x="475" y="1429"/>
                      </a:cubicBezTo>
                      <a:cubicBezTo>
                        <a:pt x="752" y="875"/>
                        <a:pt x="475" y="-233"/>
                        <a:pt x="1029" y="44"/>
                      </a:cubicBezTo>
                      <a:cubicBezTo>
                        <a:pt x="1583" y="321"/>
                        <a:pt x="3247" y="1706"/>
                        <a:pt x="3247" y="2538"/>
                      </a:cubicBezTo>
                      <a:cubicBezTo>
                        <a:pt x="3247" y="3369"/>
                        <a:pt x="3247" y="3369"/>
                        <a:pt x="3801" y="3646"/>
                      </a:cubicBezTo>
                      <a:cubicBezTo>
                        <a:pt x="4356" y="3924"/>
                        <a:pt x="4910" y="4201"/>
                        <a:pt x="5188" y="5309"/>
                      </a:cubicBezTo>
                      <a:cubicBezTo>
                        <a:pt x="5464" y="6417"/>
                        <a:pt x="5464" y="6417"/>
                        <a:pt x="6296" y="6695"/>
                      </a:cubicBezTo>
                      <a:cubicBezTo>
                        <a:pt x="7128" y="6695"/>
                        <a:pt x="7128" y="6695"/>
                        <a:pt x="7682" y="7526"/>
                      </a:cubicBezTo>
                      <a:cubicBezTo>
                        <a:pt x="8237" y="8080"/>
                        <a:pt x="7682" y="8634"/>
                        <a:pt x="8792" y="8080"/>
                      </a:cubicBezTo>
                      <a:cubicBezTo>
                        <a:pt x="9623" y="7526"/>
                        <a:pt x="9900" y="8080"/>
                        <a:pt x="10178" y="7249"/>
                      </a:cubicBezTo>
                      <a:cubicBezTo>
                        <a:pt x="10178" y="6417"/>
                        <a:pt x="10455" y="5863"/>
                        <a:pt x="11841" y="6140"/>
                      </a:cubicBezTo>
                      <a:cubicBezTo>
                        <a:pt x="13227" y="6417"/>
                        <a:pt x="12950" y="7249"/>
                        <a:pt x="14336" y="7526"/>
                      </a:cubicBezTo>
                      <a:cubicBezTo>
                        <a:pt x="15723" y="7803"/>
                        <a:pt x="16554" y="8357"/>
                        <a:pt x="17663" y="9189"/>
                      </a:cubicBezTo>
                      <a:cubicBezTo>
                        <a:pt x="18495" y="10020"/>
                        <a:pt x="19326" y="10020"/>
                        <a:pt x="20158" y="11683"/>
                      </a:cubicBezTo>
                      <a:cubicBezTo>
                        <a:pt x="20712" y="13345"/>
                        <a:pt x="21544" y="13345"/>
                        <a:pt x="24040" y="14731"/>
                      </a:cubicBezTo>
                      <a:cubicBezTo>
                        <a:pt x="26534" y="16117"/>
                        <a:pt x="26812" y="17780"/>
                        <a:pt x="27366" y="18611"/>
                      </a:cubicBezTo>
                      <a:cubicBezTo>
                        <a:pt x="27921" y="19442"/>
                        <a:pt x="27643" y="20551"/>
                        <a:pt x="29029" y="21105"/>
                      </a:cubicBezTo>
                      <a:cubicBezTo>
                        <a:pt x="30415" y="21659"/>
                        <a:pt x="32357" y="23599"/>
                        <a:pt x="34297" y="24153"/>
                      </a:cubicBezTo>
                      <a:cubicBezTo>
                        <a:pt x="35960" y="24708"/>
                        <a:pt x="34574" y="24708"/>
                        <a:pt x="37069" y="25539"/>
                      </a:cubicBezTo>
                      <a:cubicBezTo>
                        <a:pt x="39564" y="26370"/>
                        <a:pt x="42337" y="26924"/>
                        <a:pt x="42891" y="28310"/>
                      </a:cubicBezTo>
                      <a:cubicBezTo>
                        <a:pt x="43446" y="29696"/>
                        <a:pt x="42060" y="30527"/>
                        <a:pt x="42891" y="30804"/>
                      </a:cubicBezTo>
                      <a:cubicBezTo>
                        <a:pt x="43723" y="31081"/>
                        <a:pt x="45109" y="33298"/>
                        <a:pt x="46218" y="33021"/>
                      </a:cubicBezTo>
                      <a:cubicBezTo>
                        <a:pt x="47327" y="33021"/>
                        <a:pt x="48159" y="33575"/>
                        <a:pt x="48159" y="34684"/>
                      </a:cubicBezTo>
                      <a:cubicBezTo>
                        <a:pt x="48159" y="35793"/>
                        <a:pt x="47049" y="35238"/>
                        <a:pt x="47327" y="36070"/>
                      </a:cubicBezTo>
                      <a:cubicBezTo>
                        <a:pt x="47604" y="36901"/>
                        <a:pt x="47881" y="38286"/>
                        <a:pt x="48991" y="38564"/>
                      </a:cubicBezTo>
                      <a:cubicBezTo>
                        <a:pt x="50099" y="38564"/>
                        <a:pt x="48991" y="38564"/>
                        <a:pt x="49822" y="39672"/>
                      </a:cubicBezTo>
                      <a:cubicBezTo>
                        <a:pt x="50377" y="40503"/>
                        <a:pt x="50654" y="40503"/>
                        <a:pt x="51763" y="40781"/>
                      </a:cubicBezTo>
                      <a:cubicBezTo>
                        <a:pt x="52872" y="40781"/>
                        <a:pt x="54535" y="41335"/>
                        <a:pt x="54258" y="42721"/>
                      </a:cubicBezTo>
                      <a:cubicBezTo>
                        <a:pt x="54258" y="43829"/>
                        <a:pt x="54258" y="46046"/>
                        <a:pt x="55367" y="46046"/>
                      </a:cubicBezTo>
                      <a:cubicBezTo>
                        <a:pt x="56476" y="46046"/>
                        <a:pt x="58694" y="46046"/>
                        <a:pt x="59248" y="47154"/>
                      </a:cubicBezTo>
                      <a:cubicBezTo>
                        <a:pt x="59803" y="48263"/>
                        <a:pt x="59803" y="48817"/>
                        <a:pt x="60634" y="48817"/>
                      </a:cubicBezTo>
                      <a:cubicBezTo>
                        <a:pt x="61466" y="48817"/>
                        <a:pt x="61466" y="48817"/>
                        <a:pt x="61466" y="49649"/>
                      </a:cubicBezTo>
                      <a:cubicBezTo>
                        <a:pt x="61466" y="50480"/>
                        <a:pt x="61466" y="51311"/>
                        <a:pt x="61743" y="50480"/>
                      </a:cubicBezTo>
                      <a:cubicBezTo>
                        <a:pt x="62297" y="49649"/>
                        <a:pt x="62575" y="50480"/>
                        <a:pt x="63129" y="49926"/>
                      </a:cubicBezTo>
                      <a:cubicBezTo>
                        <a:pt x="63407" y="49371"/>
                        <a:pt x="64515" y="49926"/>
                        <a:pt x="64239" y="50480"/>
                      </a:cubicBezTo>
                      <a:cubicBezTo>
                        <a:pt x="64239" y="51034"/>
                        <a:pt x="64793" y="51034"/>
                        <a:pt x="64515" y="52142"/>
                      </a:cubicBezTo>
                      <a:cubicBezTo>
                        <a:pt x="64239" y="53251"/>
                        <a:pt x="63961" y="53528"/>
                        <a:pt x="65070" y="54083"/>
                      </a:cubicBezTo>
                      <a:cubicBezTo>
                        <a:pt x="65902" y="54637"/>
                        <a:pt x="66733" y="54914"/>
                        <a:pt x="66179" y="54083"/>
                      </a:cubicBezTo>
                      <a:cubicBezTo>
                        <a:pt x="65625" y="52974"/>
                        <a:pt x="65902" y="51311"/>
                        <a:pt x="66733" y="52142"/>
                      </a:cubicBezTo>
                      <a:cubicBezTo>
                        <a:pt x="67565" y="52974"/>
                        <a:pt x="68120" y="54637"/>
                        <a:pt x="69506" y="55191"/>
                      </a:cubicBezTo>
                      <a:cubicBezTo>
                        <a:pt x="70892" y="55745"/>
                        <a:pt x="72278" y="56299"/>
                        <a:pt x="73664" y="57131"/>
                      </a:cubicBezTo>
                      <a:cubicBezTo>
                        <a:pt x="75050" y="58239"/>
                        <a:pt x="76159" y="59070"/>
                        <a:pt x="76991" y="59070"/>
                      </a:cubicBezTo>
                      <a:cubicBezTo>
                        <a:pt x="77823" y="59070"/>
                        <a:pt x="78931" y="57962"/>
                        <a:pt x="78931" y="59348"/>
                      </a:cubicBezTo>
                      <a:cubicBezTo>
                        <a:pt x="78931" y="60733"/>
                        <a:pt x="78931" y="60179"/>
                        <a:pt x="80318" y="61288"/>
                      </a:cubicBezTo>
                      <a:cubicBezTo>
                        <a:pt x="81704" y="62396"/>
                        <a:pt x="80318" y="61842"/>
                        <a:pt x="81981" y="63227"/>
                      </a:cubicBezTo>
                      <a:cubicBezTo>
                        <a:pt x="83645" y="64613"/>
                        <a:pt x="83922" y="66830"/>
                        <a:pt x="85308" y="67939"/>
                      </a:cubicBezTo>
                      <a:cubicBezTo>
                        <a:pt x="86694" y="69047"/>
                        <a:pt x="88635" y="71264"/>
                        <a:pt x="89466" y="71264"/>
                      </a:cubicBezTo>
                      <a:cubicBezTo>
                        <a:pt x="90298" y="71264"/>
                        <a:pt x="91130" y="71264"/>
                        <a:pt x="90576" y="72095"/>
                      </a:cubicBezTo>
                      <a:cubicBezTo>
                        <a:pt x="90021" y="73204"/>
                        <a:pt x="90021" y="73204"/>
                        <a:pt x="90576" y="73204"/>
                      </a:cubicBezTo>
                      <a:cubicBezTo>
                        <a:pt x="91130" y="73204"/>
                        <a:pt x="93071" y="74312"/>
                        <a:pt x="93625" y="74867"/>
                      </a:cubicBezTo>
                      <a:cubicBezTo>
                        <a:pt x="94457" y="75421"/>
                        <a:pt x="96397" y="74312"/>
                        <a:pt x="96675" y="75698"/>
                      </a:cubicBezTo>
                      <a:cubicBezTo>
                        <a:pt x="97229" y="77083"/>
                        <a:pt x="98061" y="76806"/>
                        <a:pt x="98061" y="77915"/>
                      </a:cubicBezTo>
                      <a:cubicBezTo>
                        <a:pt x="98061" y="79023"/>
                        <a:pt x="100279" y="81240"/>
                        <a:pt x="100833" y="83180"/>
                      </a:cubicBezTo>
                      <a:cubicBezTo>
                        <a:pt x="101388" y="85120"/>
                        <a:pt x="98338" y="86783"/>
                        <a:pt x="98061" y="87614"/>
                      </a:cubicBezTo>
                      <a:cubicBezTo>
                        <a:pt x="98061" y="88446"/>
                        <a:pt x="97229" y="89000"/>
                        <a:pt x="96675" y="87614"/>
                      </a:cubicBezTo>
                      <a:cubicBezTo>
                        <a:pt x="96120" y="86229"/>
                        <a:pt x="95843" y="85397"/>
                        <a:pt x="95289" y="85952"/>
                      </a:cubicBezTo>
                      <a:cubicBezTo>
                        <a:pt x="94734" y="86783"/>
                        <a:pt x="94734" y="84289"/>
                        <a:pt x="94179" y="85397"/>
                      </a:cubicBezTo>
                      <a:cubicBezTo>
                        <a:pt x="93625" y="86506"/>
                        <a:pt x="95565" y="87614"/>
                        <a:pt x="94179" y="87614"/>
                      </a:cubicBezTo>
                      <a:cubicBezTo>
                        <a:pt x="92516" y="87614"/>
                        <a:pt x="91962" y="87060"/>
                        <a:pt x="90853" y="85952"/>
                      </a:cubicBezTo>
                      <a:cubicBezTo>
                        <a:pt x="89744" y="84843"/>
                        <a:pt x="89744" y="83457"/>
                        <a:pt x="88635" y="83734"/>
                      </a:cubicBezTo>
                      <a:cubicBezTo>
                        <a:pt x="87526" y="84011"/>
                        <a:pt x="86140" y="85120"/>
                        <a:pt x="85585" y="84289"/>
                      </a:cubicBezTo>
                      <a:cubicBezTo>
                        <a:pt x="85031" y="83457"/>
                        <a:pt x="86694" y="81795"/>
                        <a:pt x="85031" y="81795"/>
                      </a:cubicBezTo>
                      <a:cubicBezTo>
                        <a:pt x="83645" y="81795"/>
                        <a:pt x="82536" y="82626"/>
                        <a:pt x="81981" y="84011"/>
                      </a:cubicBezTo>
                      <a:cubicBezTo>
                        <a:pt x="81427" y="85397"/>
                        <a:pt x="81149" y="85952"/>
                        <a:pt x="80595" y="84566"/>
                      </a:cubicBezTo>
                      <a:cubicBezTo>
                        <a:pt x="80041" y="83180"/>
                        <a:pt x="81981" y="79855"/>
                        <a:pt x="80595" y="80132"/>
                      </a:cubicBezTo>
                      <a:cubicBezTo>
                        <a:pt x="79209" y="80132"/>
                        <a:pt x="78931" y="81795"/>
                        <a:pt x="76159" y="80132"/>
                      </a:cubicBezTo>
                      <a:cubicBezTo>
                        <a:pt x="73664" y="78469"/>
                        <a:pt x="71446" y="78469"/>
                        <a:pt x="71446" y="76252"/>
                      </a:cubicBezTo>
                      <a:cubicBezTo>
                        <a:pt x="71446" y="74312"/>
                        <a:pt x="72278" y="73204"/>
                        <a:pt x="71446" y="72372"/>
                      </a:cubicBezTo>
                      <a:cubicBezTo>
                        <a:pt x="70614" y="71541"/>
                        <a:pt x="71446" y="71541"/>
                        <a:pt x="69783" y="71264"/>
                      </a:cubicBezTo>
                      <a:cubicBezTo>
                        <a:pt x="68397" y="70987"/>
                        <a:pt x="68674" y="67662"/>
                        <a:pt x="67842" y="69324"/>
                      </a:cubicBezTo>
                      <a:cubicBezTo>
                        <a:pt x="67011" y="70987"/>
                        <a:pt x="66733" y="71264"/>
                        <a:pt x="65902" y="70433"/>
                      </a:cubicBezTo>
                      <a:cubicBezTo>
                        <a:pt x="64793" y="69601"/>
                        <a:pt x="65070" y="69878"/>
                        <a:pt x="63961" y="69601"/>
                      </a:cubicBezTo>
                      <a:cubicBezTo>
                        <a:pt x="62852" y="69324"/>
                        <a:pt x="63961" y="68216"/>
                        <a:pt x="62297" y="68216"/>
                      </a:cubicBezTo>
                      <a:cubicBezTo>
                        <a:pt x="60911" y="68216"/>
                        <a:pt x="61466" y="67107"/>
                        <a:pt x="60357" y="66830"/>
                      </a:cubicBezTo>
                      <a:cubicBezTo>
                        <a:pt x="59248" y="66553"/>
                        <a:pt x="60357" y="65167"/>
                        <a:pt x="58416" y="64890"/>
                      </a:cubicBezTo>
                      <a:cubicBezTo>
                        <a:pt x="56753" y="64336"/>
                        <a:pt x="58416" y="63782"/>
                        <a:pt x="56476" y="63505"/>
                      </a:cubicBezTo>
                      <a:cubicBezTo>
                        <a:pt x="54535" y="63227"/>
                        <a:pt x="52872" y="62950"/>
                        <a:pt x="50654" y="61842"/>
                      </a:cubicBezTo>
                      <a:cubicBezTo>
                        <a:pt x="48436" y="60733"/>
                        <a:pt x="48436" y="61288"/>
                        <a:pt x="48436" y="59348"/>
                      </a:cubicBezTo>
                      <a:cubicBezTo>
                        <a:pt x="48436" y="57408"/>
                        <a:pt x="48436" y="57408"/>
                        <a:pt x="47327" y="57685"/>
                      </a:cubicBezTo>
                      <a:cubicBezTo>
                        <a:pt x="46218" y="57962"/>
                        <a:pt x="43168" y="57408"/>
                        <a:pt x="41782" y="56022"/>
                      </a:cubicBezTo>
                      <a:cubicBezTo>
                        <a:pt x="40674" y="54637"/>
                        <a:pt x="39842" y="53251"/>
                        <a:pt x="38178" y="52697"/>
                      </a:cubicBezTo>
                      <a:cubicBezTo>
                        <a:pt x="36515" y="52142"/>
                        <a:pt x="37069" y="49649"/>
                        <a:pt x="35406" y="49649"/>
                      </a:cubicBezTo>
                      <a:cubicBezTo>
                        <a:pt x="33743" y="49649"/>
                        <a:pt x="32911" y="46877"/>
                        <a:pt x="32357" y="47432"/>
                      </a:cubicBezTo>
                      <a:cubicBezTo>
                        <a:pt x="31802" y="47986"/>
                        <a:pt x="32357" y="47986"/>
                        <a:pt x="30693" y="45769"/>
                      </a:cubicBezTo>
                      <a:cubicBezTo>
                        <a:pt x="29307" y="43829"/>
                        <a:pt x="27921" y="43275"/>
                        <a:pt x="27643" y="41335"/>
                      </a:cubicBezTo>
                      <a:cubicBezTo>
                        <a:pt x="27366" y="39395"/>
                        <a:pt x="26534" y="37178"/>
                        <a:pt x="25148" y="37732"/>
                      </a:cubicBezTo>
                      <a:cubicBezTo>
                        <a:pt x="23762" y="38286"/>
                        <a:pt x="22653" y="37178"/>
                        <a:pt x="22098" y="35515"/>
                      </a:cubicBezTo>
                      <a:cubicBezTo>
                        <a:pt x="21822" y="33852"/>
                        <a:pt x="21544" y="32190"/>
                        <a:pt x="19604" y="31913"/>
                      </a:cubicBezTo>
                      <a:cubicBezTo>
                        <a:pt x="17663" y="31913"/>
                        <a:pt x="18217" y="30804"/>
                        <a:pt x="17109" y="31081"/>
                      </a:cubicBezTo>
                      <a:cubicBezTo>
                        <a:pt x="15999" y="31081"/>
                        <a:pt x="14891" y="29696"/>
                        <a:pt x="14336" y="28310"/>
                      </a:cubicBezTo>
                      <a:cubicBezTo>
                        <a:pt x="13781" y="26924"/>
                        <a:pt x="13227" y="26647"/>
                        <a:pt x="12395" y="26647"/>
                      </a:cubicBezTo>
                      <a:cubicBezTo>
                        <a:pt x="11564" y="26647"/>
                        <a:pt x="11564" y="26093"/>
                        <a:pt x="12395" y="25816"/>
                      </a:cubicBezTo>
                      <a:cubicBezTo>
                        <a:pt x="12950" y="25816"/>
                        <a:pt x="13781" y="24985"/>
                        <a:pt x="12673" y="24153"/>
                      </a:cubicBezTo>
                      <a:cubicBezTo>
                        <a:pt x="11564" y="23322"/>
                        <a:pt x="11841" y="23599"/>
                        <a:pt x="11287" y="22213"/>
                      </a:cubicBezTo>
                      <a:cubicBezTo>
                        <a:pt x="10732" y="20551"/>
                        <a:pt x="9900" y="20273"/>
                        <a:pt x="7960" y="18611"/>
                      </a:cubicBezTo>
                      <a:cubicBezTo>
                        <a:pt x="6296" y="16948"/>
                        <a:pt x="4910" y="15840"/>
                        <a:pt x="4910" y="14454"/>
                      </a:cubicBezTo>
                      <a:cubicBezTo>
                        <a:pt x="4910" y="13068"/>
                        <a:pt x="3524" y="13068"/>
                        <a:pt x="4078" y="12237"/>
                      </a:cubicBezTo>
                      <a:cubicBezTo>
                        <a:pt x="4633" y="11406"/>
                        <a:pt x="5464" y="11683"/>
                        <a:pt x="5464" y="10852"/>
                      </a:cubicBezTo>
                      <a:cubicBezTo>
                        <a:pt x="5464" y="10020"/>
                        <a:pt x="4910" y="8634"/>
                        <a:pt x="4078" y="8634"/>
                      </a:cubicBezTo>
                      <a:cubicBezTo>
                        <a:pt x="3247" y="8634"/>
                        <a:pt x="2415" y="8911"/>
                        <a:pt x="2415" y="808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274" name="Graphic 248">
                <a:extLst>
                  <a:ext uri="{FF2B5EF4-FFF2-40B4-BE49-F238E27FC236}">
                    <a16:creationId xmlns:a16="http://schemas.microsoft.com/office/drawing/2014/main" id="{139D8BF0-780E-A167-8223-1445D649FAEA}"/>
                  </a:ext>
                </a:extLst>
              </p:cNvPr>
              <p:cNvGrpSpPr/>
              <p:nvPr/>
            </p:nvGrpSpPr>
            <p:grpSpPr>
              <a:xfrm>
                <a:off x="4408855" y="3060438"/>
                <a:ext cx="2426741" cy="2040525"/>
                <a:chOff x="5071620" y="3059319"/>
                <a:chExt cx="2426741" cy="2040525"/>
              </a:xfrm>
              <a:grpFill/>
            </p:grpSpPr>
            <p:sp>
              <p:nvSpPr>
                <p:cNvPr id="1136" name="Freeform 1135">
                  <a:extLst>
                    <a:ext uri="{FF2B5EF4-FFF2-40B4-BE49-F238E27FC236}">
                      <a16:creationId xmlns:a16="http://schemas.microsoft.com/office/drawing/2014/main" id="{49A88AAA-F22C-07FC-B809-7FAFFB37EBA5}"/>
                    </a:ext>
                  </a:extLst>
                </p:cNvPr>
                <p:cNvSpPr/>
                <p:nvPr/>
              </p:nvSpPr>
              <p:spPr>
                <a:xfrm>
                  <a:off x="6107089" y="3973806"/>
                  <a:ext cx="517969" cy="512504"/>
                </a:xfrm>
                <a:custGeom>
                  <a:avLst/>
                  <a:gdLst>
                    <a:gd name="connsiteX0" fmla="*/ 514547 w 517969"/>
                    <a:gd name="connsiteY0" fmla="*/ 95068 h 512504"/>
                    <a:gd name="connsiteX1" fmla="*/ 510111 w 517969"/>
                    <a:gd name="connsiteY1" fmla="*/ 98948 h 512504"/>
                    <a:gd name="connsiteX2" fmla="*/ 505952 w 517969"/>
                    <a:gd name="connsiteY2" fmla="*/ 100888 h 512504"/>
                    <a:gd name="connsiteX3" fmla="*/ 499853 w 517969"/>
                    <a:gd name="connsiteY3" fmla="*/ 105045 h 512504"/>
                    <a:gd name="connsiteX4" fmla="*/ 493477 w 517969"/>
                    <a:gd name="connsiteY4" fmla="*/ 110864 h 512504"/>
                    <a:gd name="connsiteX5" fmla="*/ 488764 w 517969"/>
                    <a:gd name="connsiteY5" fmla="*/ 113635 h 512504"/>
                    <a:gd name="connsiteX6" fmla="*/ 481001 w 517969"/>
                    <a:gd name="connsiteY6" fmla="*/ 125275 h 512504"/>
                    <a:gd name="connsiteX7" fmla="*/ 478506 w 517969"/>
                    <a:gd name="connsiteY7" fmla="*/ 131648 h 512504"/>
                    <a:gd name="connsiteX8" fmla="*/ 477397 w 517969"/>
                    <a:gd name="connsiteY8" fmla="*/ 137745 h 512504"/>
                    <a:gd name="connsiteX9" fmla="*/ 476288 w 517969"/>
                    <a:gd name="connsiteY9" fmla="*/ 142456 h 512504"/>
                    <a:gd name="connsiteX10" fmla="*/ 474902 w 517969"/>
                    <a:gd name="connsiteY10" fmla="*/ 155204 h 512504"/>
                    <a:gd name="connsiteX11" fmla="*/ 473793 w 517969"/>
                    <a:gd name="connsiteY11" fmla="*/ 162409 h 512504"/>
                    <a:gd name="connsiteX12" fmla="*/ 472130 w 517969"/>
                    <a:gd name="connsiteY12" fmla="*/ 172108 h 512504"/>
                    <a:gd name="connsiteX13" fmla="*/ 472130 w 517969"/>
                    <a:gd name="connsiteY13" fmla="*/ 180145 h 512504"/>
                    <a:gd name="connsiteX14" fmla="*/ 462427 w 517969"/>
                    <a:gd name="connsiteY14" fmla="*/ 193724 h 512504"/>
                    <a:gd name="connsiteX15" fmla="*/ 460209 w 517969"/>
                    <a:gd name="connsiteY15" fmla="*/ 204809 h 512504"/>
                    <a:gd name="connsiteX16" fmla="*/ 453555 w 517969"/>
                    <a:gd name="connsiteY16" fmla="*/ 217279 h 512504"/>
                    <a:gd name="connsiteX17" fmla="*/ 454387 w 517969"/>
                    <a:gd name="connsiteY17" fmla="*/ 218665 h 512504"/>
                    <a:gd name="connsiteX18" fmla="*/ 462427 w 517969"/>
                    <a:gd name="connsiteY18" fmla="*/ 244714 h 512504"/>
                    <a:gd name="connsiteX19" fmla="*/ 459931 w 517969"/>
                    <a:gd name="connsiteY19" fmla="*/ 249702 h 512504"/>
                    <a:gd name="connsiteX20" fmla="*/ 457159 w 517969"/>
                    <a:gd name="connsiteY20" fmla="*/ 255799 h 512504"/>
                    <a:gd name="connsiteX21" fmla="*/ 458545 w 517969"/>
                    <a:gd name="connsiteY21" fmla="*/ 260510 h 512504"/>
                    <a:gd name="connsiteX22" fmla="*/ 460486 w 517969"/>
                    <a:gd name="connsiteY22" fmla="*/ 266607 h 512504"/>
                    <a:gd name="connsiteX23" fmla="*/ 457436 w 517969"/>
                    <a:gd name="connsiteY23" fmla="*/ 272981 h 512504"/>
                    <a:gd name="connsiteX24" fmla="*/ 455496 w 517969"/>
                    <a:gd name="connsiteY24" fmla="*/ 278523 h 512504"/>
                    <a:gd name="connsiteX25" fmla="*/ 459377 w 517969"/>
                    <a:gd name="connsiteY25" fmla="*/ 284343 h 512504"/>
                    <a:gd name="connsiteX26" fmla="*/ 461872 w 517969"/>
                    <a:gd name="connsiteY26" fmla="*/ 288499 h 512504"/>
                    <a:gd name="connsiteX27" fmla="*/ 462981 w 517969"/>
                    <a:gd name="connsiteY27" fmla="*/ 292379 h 512504"/>
                    <a:gd name="connsiteX28" fmla="*/ 465753 w 517969"/>
                    <a:gd name="connsiteY28" fmla="*/ 299862 h 512504"/>
                    <a:gd name="connsiteX29" fmla="*/ 463535 w 517969"/>
                    <a:gd name="connsiteY29" fmla="*/ 307898 h 512504"/>
                    <a:gd name="connsiteX30" fmla="*/ 465476 w 517969"/>
                    <a:gd name="connsiteY30" fmla="*/ 316489 h 512504"/>
                    <a:gd name="connsiteX31" fmla="*/ 469358 w 517969"/>
                    <a:gd name="connsiteY31" fmla="*/ 323971 h 512504"/>
                    <a:gd name="connsiteX32" fmla="*/ 472407 w 517969"/>
                    <a:gd name="connsiteY32" fmla="*/ 326188 h 512504"/>
                    <a:gd name="connsiteX33" fmla="*/ 476843 w 517969"/>
                    <a:gd name="connsiteY33" fmla="*/ 328405 h 512504"/>
                    <a:gd name="connsiteX34" fmla="*/ 479893 w 517969"/>
                    <a:gd name="connsiteY34" fmla="*/ 332285 h 512504"/>
                    <a:gd name="connsiteX35" fmla="*/ 487100 w 517969"/>
                    <a:gd name="connsiteY35" fmla="*/ 338381 h 512504"/>
                    <a:gd name="connsiteX36" fmla="*/ 490150 w 517969"/>
                    <a:gd name="connsiteY36" fmla="*/ 351129 h 512504"/>
                    <a:gd name="connsiteX37" fmla="*/ 491259 w 517969"/>
                    <a:gd name="connsiteY37" fmla="*/ 357503 h 512504"/>
                    <a:gd name="connsiteX38" fmla="*/ 494863 w 517969"/>
                    <a:gd name="connsiteY38" fmla="*/ 362491 h 512504"/>
                    <a:gd name="connsiteX39" fmla="*/ 494586 w 517969"/>
                    <a:gd name="connsiteY39" fmla="*/ 368588 h 512504"/>
                    <a:gd name="connsiteX40" fmla="*/ 494586 w 517969"/>
                    <a:gd name="connsiteY40" fmla="*/ 370528 h 512504"/>
                    <a:gd name="connsiteX41" fmla="*/ 458268 w 517969"/>
                    <a:gd name="connsiteY41" fmla="*/ 375239 h 512504"/>
                    <a:gd name="connsiteX42" fmla="*/ 453278 w 517969"/>
                    <a:gd name="connsiteY42" fmla="*/ 381890 h 512504"/>
                    <a:gd name="connsiteX43" fmla="*/ 441911 w 517969"/>
                    <a:gd name="connsiteY43" fmla="*/ 391589 h 512504"/>
                    <a:gd name="connsiteX44" fmla="*/ 445515 w 517969"/>
                    <a:gd name="connsiteY44" fmla="*/ 404059 h 512504"/>
                    <a:gd name="connsiteX45" fmla="*/ 444961 w 517969"/>
                    <a:gd name="connsiteY45" fmla="*/ 416530 h 512504"/>
                    <a:gd name="connsiteX46" fmla="*/ 446901 w 517969"/>
                    <a:gd name="connsiteY46" fmla="*/ 431217 h 512504"/>
                    <a:gd name="connsiteX47" fmla="*/ 439416 w 517969"/>
                    <a:gd name="connsiteY47" fmla="*/ 461701 h 512504"/>
                    <a:gd name="connsiteX48" fmla="*/ 458823 w 517969"/>
                    <a:gd name="connsiteY48" fmla="*/ 481376 h 512504"/>
                    <a:gd name="connsiteX49" fmla="*/ 474070 w 517969"/>
                    <a:gd name="connsiteY49" fmla="*/ 477774 h 512504"/>
                    <a:gd name="connsiteX50" fmla="*/ 476288 w 517969"/>
                    <a:gd name="connsiteY50" fmla="*/ 507149 h 512504"/>
                    <a:gd name="connsiteX51" fmla="*/ 460209 w 517969"/>
                    <a:gd name="connsiteY51" fmla="*/ 511582 h 512504"/>
                    <a:gd name="connsiteX52" fmla="*/ 439971 w 517969"/>
                    <a:gd name="connsiteY52" fmla="*/ 486364 h 512504"/>
                    <a:gd name="connsiteX53" fmla="*/ 421950 w 517969"/>
                    <a:gd name="connsiteY53" fmla="*/ 480545 h 512504"/>
                    <a:gd name="connsiteX54" fmla="*/ 409198 w 517969"/>
                    <a:gd name="connsiteY54" fmla="*/ 461701 h 512504"/>
                    <a:gd name="connsiteX55" fmla="*/ 401158 w 517969"/>
                    <a:gd name="connsiteY55" fmla="*/ 469737 h 512504"/>
                    <a:gd name="connsiteX56" fmla="*/ 364285 w 517969"/>
                    <a:gd name="connsiteY56" fmla="*/ 466135 h 512504"/>
                    <a:gd name="connsiteX57" fmla="*/ 358186 w 517969"/>
                    <a:gd name="connsiteY57" fmla="*/ 456158 h 512504"/>
                    <a:gd name="connsiteX58" fmla="*/ 347651 w 517969"/>
                    <a:gd name="connsiteY58" fmla="*/ 453664 h 512504"/>
                    <a:gd name="connsiteX59" fmla="*/ 332127 w 517969"/>
                    <a:gd name="connsiteY59" fmla="*/ 456158 h 512504"/>
                    <a:gd name="connsiteX60" fmla="*/ 326305 w 517969"/>
                    <a:gd name="connsiteY60" fmla="*/ 442025 h 512504"/>
                    <a:gd name="connsiteX61" fmla="*/ 319651 w 517969"/>
                    <a:gd name="connsiteY61" fmla="*/ 445073 h 512504"/>
                    <a:gd name="connsiteX62" fmla="*/ 272521 w 517969"/>
                    <a:gd name="connsiteY62" fmla="*/ 447290 h 512504"/>
                    <a:gd name="connsiteX63" fmla="*/ 274739 w 517969"/>
                    <a:gd name="connsiteY63" fmla="*/ 429000 h 512504"/>
                    <a:gd name="connsiteX64" fmla="*/ 268917 w 517969"/>
                    <a:gd name="connsiteY64" fmla="*/ 412096 h 512504"/>
                    <a:gd name="connsiteX65" fmla="*/ 262541 w 517969"/>
                    <a:gd name="connsiteY65" fmla="*/ 401011 h 512504"/>
                    <a:gd name="connsiteX66" fmla="*/ 264204 w 517969"/>
                    <a:gd name="connsiteY66" fmla="*/ 370805 h 512504"/>
                    <a:gd name="connsiteX67" fmla="*/ 260878 w 517969"/>
                    <a:gd name="connsiteY67" fmla="*/ 364431 h 512504"/>
                    <a:gd name="connsiteX68" fmla="*/ 260323 w 517969"/>
                    <a:gd name="connsiteY68" fmla="*/ 344201 h 512504"/>
                    <a:gd name="connsiteX69" fmla="*/ 227332 w 517969"/>
                    <a:gd name="connsiteY69" fmla="*/ 344201 h 512504"/>
                    <a:gd name="connsiteX70" fmla="*/ 227332 w 517969"/>
                    <a:gd name="connsiteY70" fmla="*/ 334779 h 512504"/>
                    <a:gd name="connsiteX71" fmla="*/ 211252 w 517969"/>
                    <a:gd name="connsiteY71" fmla="*/ 334779 h 512504"/>
                    <a:gd name="connsiteX72" fmla="*/ 196004 w 517969"/>
                    <a:gd name="connsiteY72" fmla="*/ 357780 h 512504"/>
                    <a:gd name="connsiteX73" fmla="*/ 171331 w 517969"/>
                    <a:gd name="connsiteY73" fmla="*/ 362491 h 512504"/>
                    <a:gd name="connsiteX74" fmla="*/ 144162 w 517969"/>
                    <a:gd name="connsiteY74" fmla="*/ 365262 h 512504"/>
                    <a:gd name="connsiteX75" fmla="*/ 128082 w 517969"/>
                    <a:gd name="connsiteY75" fmla="*/ 330899 h 512504"/>
                    <a:gd name="connsiteX76" fmla="*/ 124755 w 517969"/>
                    <a:gd name="connsiteY76" fmla="*/ 307344 h 512504"/>
                    <a:gd name="connsiteX77" fmla="*/ 22733 w 517969"/>
                    <a:gd name="connsiteY77" fmla="*/ 303741 h 512504"/>
                    <a:gd name="connsiteX78" fmla="*/ 3050 w 517969"/>
                    <a:gd name="connsiteY78" fmla="*/ 315103 h 512504"/>
                    <a:gd name="connsiteX79" fmla="*/ 2218 w 517969"/>
                    <a:gd name="connsiteY79" fmla="*/ 314272 h 512504"/>
                    <a:gd name="connsiteX80" fmla="*/ 0 w 517969"/>
                    <a:gd name="connsiteY80" fmla="*/ 309561 h 512504"/>
                    <a:gd name="connsiteX81" fmla="*/ 1941 w 517969"/>
                    <a:gd name="connsiteY81" fmla="*/ 304295 h 512504"/>
                    <a:gd name="connsiteX82" fmla="*/ 2772 w 517969"/>
                    <a:gd name="connsiteY82" fmla="*/ 300416 h 512504"/>
                    <a:gd name="connsiteX83" fmla="*/ 10258 w 517969"/>
                    <a:gd name="connsiteY83" fmla="*/ 296259 h 512504"/>
                    <a:gd name="connsiteX84" fmla="*/ 25783 w 517969"/>
                    <a:gd name="connsiteY84" fmla="*/ 272149 h 512504"/>
                    <a:gd name="connsiteX85" fmla="*/ 25783 w 517969"/>
                    <a:gd name="connsiteY85" fmla="*/ 272149 h 512504"/>
                    <a:gd name="connsiteX86" fmla="*/ 37981 w 517969"/>
                    <a:gd name="connsiteY86" fmla="*/ 275198 h 512504"/>
                    <a:gd name="connsiteX87" fmla="*/ 46021 w 517969"/>
                    <a:gd name="connsiteY87" fmla="*/ 263558 h 512504"/>
                    <a:gd name="connsiteX88" fmla="*/ 63210 w 517969"/>
                    <a:gd name="connsiteY88" fmla="*/ 263558 h 512504"/>
                    <a:gd name="connsiteX89" fmla="*/ 73744 w 517969"/>
                    <a:gd name="connsiteY89" fmla="*/ 274089 h 512504"/>
                    <a:gd name="connsiteX90" fmla="*/ 88992 w 517969"/>
                    <a:gd name="connsiteY90" fmla="*/ 257462 h 512504"/>
                    <a:gd name="connsiteX91" fmla="*/ 109785 w 517969"/>
                    <a:gd name="connsiteY91" fmla="*/ 227810 h 512504"/>
                    <a:gd name="connsiteX92" fmla="*/ 116161 w 517969"/>
                    <a:gd name="connsiteY92" fmla="*/ 187073 h 512504"/>
                    <a:gd name="connsiteX93" fmla="*/ 150261 w 517969"/>
                    <a:gd name="connsiteY93" fmla="*/ 156589 h 512504"/>
                    <a:gd name="connsiteX94" fmla="*/ 157746 w 517969"/>
                    <a:gd name="connsiteY94" fmla="*/ 97563 h 512504"/>
                    <a:gd name="connsiteX95" fmla="*/ 175489 w 517969"/>
                    <a:gd name="connsiteY95" fmla="*/ 56826 h 512504"/>
                    <a:gd name="connsiteX96" fmla="*/ 174658 w 517969"/>
                    <a:gd name="connsiteY96" fmla="*/ 46572 h 512504"/>
                    <a:gd name="connsiteX97" fmla="*/ 177707 w 517969"/>
                    <a:gd name="connsiteY97" fmla="*/ 23017 h 512504"/>
                    <a:gd name="connsiteX98" fmla="*/ 201272 w 517969"/>
                    <a:gd name="connsiteY98" fmla="*/ 6944 h 512504"/>
                    <a:gd name="connsiteX99" fmla="*/ 218461 w 517969"/>
                    <a:gd name="connsiteY99" fmla="*/ 16643 h 512504"/>
                    <a:gd name="connsiteX100" fmla="*/ 280561 w 517969"/>
                    <a:gd name="connsiteY100" fmla="*/ 31607 h 512504"/>
                    <a:gd name="connsiteX101" fmla="*/ 281947 w 517969"/>
                    <a:gd name="connsiteY101" fmla="*/ 28836 h 512504"/>
                    <a:gd name="connsiteX102" fmla="*/ 293591 w 517969"/>
                    <a:gd name="connsiteY102" fmla="*/ 13872 h 512504"/>
                    <a:gd name="connsiteX103" fmla="*/ 310502 w 517969"/>
                    <a:gd name="connsiteY103" fmla="*/ 19969 h 512504"/>
                    <a:gd name="connsiteX104" fmla="*/ 336008 w 517969"/>
                    <a:gd name="connsiteY104" fmla="*/ 8329 h 512504"/>
                    <a:gd name="connsiteX105" fmla="*/ 356523 w 517969"/>
                    <a:gd name="connsiteY105" fmla="*/ 10269 h 512504"/>
                    <a:gd name="connsiteX106" fmla="*/ 365672 w 517969"/>
                    <a:gd name="connsiteY106" fmla="*/ 1124 h 512504"/>
                    <a:gd name="connsiteX107" fmla="*/ 375098 w 517969"/>
                    <a:gd name="connsiteY107" fmla="*/ 5558 h 512504"/>
                    <a:gd name="connsiteX108" fmla="*/ 387296 w 517969"/>
                    <a:gd name="connsiteY108" fmla="*/ 8884 h 512504"/>
                    <a:gd name="connsiteX109" fmla="*/ 399217 w 517969"/>
                    <a:gd name="connsiteY109" fmla="*/ 7775 h 512504"/>
                    <a:gd name="connsiteX110" fmla="*/ 411415 w 517969"/>
                    <a:gd name="connsiteY110" fmla="*/ 5281 h 512504"/>
                    <a:gd name="connsiteX111" fmla="*/ 416129 w 517969"/>
                    <a:gd name="connsiteY111" fmla="*/ 9161 h 512504"/>
                    <a:gd name="connsiteX112" fmla="*/ 440802 w 517969"/>
                    <a:gd name="connsiteY112" fmla="*/ 29390 h 512504"/>
                    <a:gd name="connsiteX113" fmla="*/ 453278 w 517969"/>
                    <a:gd name="connsiteY113" fmla="*/ 26619 h 512504"/>
                    <a:gd name="connsiteX114" fmla="*/ 465199 w 517969"/>
                    <a:gd name="connsiteY114" fmla="*/ 27451 h 512504"/>
                    <a:gd name="connsiteX115" fmla="*/ 480169 w 517969"/>
                    <a:gd name="connsiteY115" fmla="*/ 26342 h 512504"/>
                    <a:gd name="connsiteX116" fmla="*/ 489873 w 517969"/>
                    <a:gd name="connsiteY116" fmla="*/ 39921 h 512504"/>
                    <a:gd name="connsiteX117" fmla="*/ 497358 w 517969"/>
                    <a:gd name="connsiteY117" fmla="*/ 42415 h 512504"/>
                    <a:gd name="connsiteX118" fmla="*/ 501240 w 517969"/>
                    <a:gd name="connsiteY118" fmla="*/ 50175 h 512504"/>
                    <a:gd name="connsiteX119" fmla="*/ 505398 w 517969"/>
                    <a:gd name="connsiteY119" fmla="*/ 52669 h 512504"/>
                    <a:gd name="connsiteX120" fmla="*/ 505675 w 517969"/>
                    <a:gd name="connsiteY120" fmla="*/ 53223 h 512504"/>
                    <a:gd name="connsiteX121" fmla="*/ 503458 w 517969"/>
                    <a:gd name="connsiteY121" fmla="*/ 63754 h 512504"/>
                    <a:gd name="connsiteX122" fmla="*/ 508447 w 517969"/>
                    <a:gd name="connsiteY122" fmla="*/ 77610 h 512504"/>
                    <a:gd name="connsiteX123" fmla="*/ 510943 w 517969"/>
                    <a:gd name="connsiteY123" fmla="*/ 85646 h 512504"/>
                    <a:gd name="connsiteX124" fmla="*/ 517874 w 517969"/>
                    <a:gd name="connsiteY124" fmla="*/ 89249 h 512504"/>
                    <a:gd name="connsiteX125" fmla="*/ 514547 w 517969"/>
                    <a:gd name="connsiteY125" fmla="*/ 95346 h 5125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</a:cxnLst>
                  <a:rect l="l" t="t" r="r" b="b"/>
                  <a:pathLst>
                    <a:path w="517969" h="512504">
                      <a:moveTo>
                        <a:pt x="514547" y="95068"/>
                      </a:moveTo>
                      <a:cubicBezTo>
                        <a:pt x="513161" y="96454"/>
                        <a:pt x="511775" y="97840"/>
                        <a:pt x="510111" y="98948"/>
                      </a:cubicBezTo>
                      <a:cubicBezTo>
                        <a:pt x="508725" y="99779"/>
                        <a:pt x="507339" y="100056"/>
                        <a:pt x="505952" y="100888"/>
                      </a:cubicBezTo>
                      <a:cubicBezTo>
                        <a:pt x="503734" y="101997"/>
                        <a:pt x="501794" y="103382"/>
                        <a:pt x="499853" y="105045"/>
                      </a:cubicBezTo>
                      <a:cubicBezTo>
                        <a:pt x="497635" y="106985"/>
                        <a:pt x="495972" y="109202"/>
                        <a:pt x="493477" y="110864"/>
                      </a:cubicBezTo>
                      <a:cubicBezTo>
                        <a:pt x="491813" y="111696"/>
                        <a:pt x="490150" y="112250"/>
                        <a:pt x="488764" y="113635"/>
                      </a:cubicBezTo>
                      <a:cubicBezTo>
                        <a:pt x="485160" y="116961"/>
                        <a:pt x="482665" y="120564"/>
                        <a:pt x="481001" y="125275"/>
                      </a:cubicBezTo>
                      <a:cubicBezTo>
                        <a:pt x="480169" y="127215"/>
                        <a:pt x="479338" y="129432"/>
                        <a:pt x="478506" y="131648"/>
                      </a:cubicBezTo>
                      <a:cubicBezTo>
                        <a:pt x="477951" y="133588"/>
                        <a:pt x="477675" y="135805"/>
                        <a:pt x="477397" y="137745"/>
                      </a:cubicBezTo>
                      <a:cubicBezTo>
                        <a:pt x="477397" y="139408"/>
                        <a:pt x="476565" y="140794"/>
                        <a:pt x="476288" y="142456"/>
                      </a:cubicBezTo>
                      <a:cubicBezTo>
                        <a:pt x="476011" y="146613"/>
                        <a:pt x="475457" y="151047"/>
                        <a:pt x="474902" y="155204"/>
                      </a:cubicBezTo>
                      <a:cubicBezTo>
                        <a:pt x="474625" y="157698"/>
                        <a:pt x="474070" y="159915"/>
                        <a:pt x="473793" y="162409"/>
                      </a:cubicBezTo>
                      <a:cubicBezTo>
                        <a:pt x="472962" y="165735"/>
                        <a:pt x="472407" y="168783"/>
                        <a:pt x="472130" y="172108"/>
                      </a:cubicBezTo>
                      <a:cubicBezTo>
                        <a:pt x="472130" y="174325"/>
                        <a:pt x="471298" y="177928"/>
                        <a:pt x="472130" y="180145"/>
                      </a:cubicBezTo>
                      <a:cubicBezTo>
                        <a:pt x="472130" y="180145"/>
                        <a:pt x="462427" y="187904"/>
                        <a:pt x="462427" y="193724"/>
                      </a:cubicBezTo>
                      <a:cubicBezTo>
                        <a:pt x="462427" y="199543"/>
                        <a:pt x="464645" y="202869"/>
                        <a:pt x="460209" y="204809"/>
                      </a:cubicBezTo>
                      <a:cubicBezTo>
                        <a:pt x="455773" y="207026"/>
                        <a:pt x="448565" y="209520"/>
                        <a:pt x="453555" y="217279"/>
                      </a:cubicBezTo>
                      <a:cubicBezTo>
                        <a:pt x="453832" y="217833"/>
                        <a:pt x="454110" y="218111"/>
                        <a:pt x="454387" y="218665"/>
                      </a:cubicBezTo>
                      <a:cubicBezTo>
                        <a:pt x="459100" y="226147"/>
                        <a:pt x="463535" y="232798"/>
                        <a:pt x="462427" y="244714"/>
                      </a:cubicBezTo>
                      <a:cubicBezTo>
                        <a:pt x="461317" y="246100"/>
                        <a:pt x="460763" y="248317"/>
                        <a:pt x="459931" y="249702"/>
                      </a:cubicBezTo>
                      <a:cubicBezTo>
                        <a:pt x="458823" y="251642"/>
                        <a:pt x="457714" y="253859"/>
                        <a:pt x="457159" y="255799"/>
                      </a:cubicBezTo>
                      <a:cubicBezTo>
                        <a:pt x="456882" y="257462"/>
                        <a:pt x="457714" y="258847"/>
                        <a:pt x="458545" y="260510"/>
                      </a:cubicBezTo>
                      <a:cubicBezTo>
                        <a:pt x="459654" y="262450"/>
                        <a:pt x="460486" y="264390"/>
                        <a:pt x="460486" y="266607"/>
                      </a:cubicBezTo>
                      <a:cubicBezTo>
                        <a:pt x="460486" y="269101"/>
                        <a:pt x="458823" y="271041"/>
                        <a:pt x="457436" y="272981"/>
                      </a:cubicBezTo>
                      <a:cubicBezTo>
                        <a:pt x="456328" y="274643"/>
                        <a:pt x="454942" y="276306"/>
                        <a:pt x="455496" y="278523"/>
                      </a:cubicBezTo>
                      <a:cubicBezTo>
                        <a:pt x="456050" y="280740"/>
                        <a:pt x="457991" y="282680"/>
                        <a:pt x="459377" y="284343"/>
                      </a:cubicBezTo>
                      <a:cubicBezTo>
                        <a:pt x="460486" y="285728"/>
                        <a:pt x="461595" y="286837"/>
                        <a:pt x="461872" y="288499"/>
                      </a:cubicBezTo>
                      <a:cubicBezTo>
                        <a:pt x="461872" y="289885"/>
                        <a:pt x="462427" y="290994"/>
                        <a:pt x="462981" y="292379"/>
                      </a:cubicBezTo>
                      <a:cubicBezTo>
                        <a:pt x="463813" y="294319"/>
                        <a:pt x="466308" y="297644"/>
                        <a:pt x="465753" y="299862"/>
                      </a:cubicBezTo>
                      <a:cubicBezTo>
                        <a:pt x="464922" y="302633"/>
                        <a:pt x="463535" y="305127"/>
                        <a:pt x="463535" y="307898"/>
                      </a:cubicBezTo>
                      <a:cubicBezTo>
                        <a:pt x="463535" y="310946"/>
                        <a:pt x="464367" y="313718"/>
                        <a:pt x="465476" y="316489"/>
                      </a:cubicBezTo>
                      <a:cubicBezTo>
                        <a:pt x="466585" y="318983"/>
                        <a:pt x="467694" y="321754"/>
                        <a:pt x="469358" y="323971"/>
                      </a:cubicBezTo>
                      <a:cubicBezTo>
                        <a:pt x="470189" y="325080"/>
                        <a:pt x="471298" y="325634"/>
                        <a:pt x="472407" y="326188"/>
                      </a:cubicBezTo>
                      <a:cubicBezTo>
                        <a:pt x="473793" y="326742"/>
                        <a:pt x="475734" y="327296"/>
                        <a:pt x="476843" y="328405"/>
                      </a:cubicBezTo>
                      <a:cubicBezTo>
                        <a:pt x="477951" y="329514"/>
                        <a:pt x="478506" y="331176"/>
                        <a:pt x="479893" y="332285"/>
                      </a:cubicBezTo>
                      <a:cubicBezTo>
                        <a:pt x="482387" y="334502"/>
                        <a:pt x="484882" y="335610"/>
                        <a:pt x="487100" y="338381"/>
                      </a:cubicBezTo>
                      <a:cubicBezTo>
                        <a:pt x="489873" y="342261"/>
                        <a:pt x="490705" y="346418"/>
                        <a:pt x="490150" y="351129"/>
                      </a:cubicBezTo>
                      <a:cubicBezTo>
                        <a:pt x="489873" y="353346"/>
                        <a:pt x="489873" y="355563"/>
                        <a:pt x="491259" y="357503"/>
                      </a:cubicBezTo>
                      <a:cubicBezTo>
                        <a:pt x="492368" y="359165"/>
                        <a:pt x="494031" y="360551"/>
                        <a:pt x="494863" y="362491"/>
                      </a:cubicBezTo>
                      <a:cubicBezTo>
                        <a:pt x="495695" y="364431"/>
                        <a:pt x="494863" y="366648"/>
                        <a:pt x="494586" y="368588"/>
                      </a:cubicBezTo>
                      <a:cubicBezTo>
                        <a:pt x="494586" y="369142"/>
                        <a:pt x="494586" y="369973"/>
                        <a:pt x="494586" y="370528"/>
                      </a:cubicBezTo>
                      <a:cubicBezTo>
                        <a:pt x="494586" y="370528"/>
                        <a:pt x="466862" y="373299"/>
                        <a:pt x="458268" y="375239"/>
                      </a:cubicBezTo>
                      <a:cubicBezTo>
                        <a:pt x="449674" y="377178"/>
                        <a:pt x="454387" y="377456"/>
                        <a:pt x="453278" y="381890"/>
                      </a:cubicBezTo>
                      <a:cubicBezTo>
                        <a:pt x="452446" y="386323"/>
                        <a:pt x="450783" y="384384"/>
                        <a:pt x="441911" y="391589"/>
                      </a:cubicBezTo>
                      <a:cubicBezTo>
                        <a:pt x="433040" y="398794"/>
                        <a:pt x="443020" y="400457"/>
                        <a:pt x="445515" y="404059"/>
                      </a:cubicBezTo>
                      <a:cubicBezTo>
                        <a:pt x="447733" y="407662"/>
                        <a:pt x="447456" y="411542"/>
                        <a:pt x="444961" y="416530"/>
                      </a:cubicBezTo>
                      <a:cubicBezTo>
                        <a:pt x="442743" y="421518"/>
                        <a:pt x="444129" y="423181"/>
                        <a:pt x="446901" y="431217"/>
                      </a:cubicBezTo>
                      <a:cubicBezTo>
                        <a:pt x="449674" y="439254"/>
                        <a:pt x="439416" y="454218"/>
                        <a:pt x="439416" y="461701"/>
                      </a:cubicBezTo>
                      <a:cubicBezTo>
                        <a:pt x="439416" y="469183"/>
                        <a:pt x="451892" y="476942"/>
                        <a:pt x="458823" y="481376"/>
                      </a:cubicBezTo>
                      <a:cubicBezTo>
                        <a:pt x="465476" y="485810"/>
                        <a:pt x="469080" y="482208"/>
                        <a:pt x="474070" y="477774"/>
                      </a:cubicBezTo>
                      <a:cubicBezTo>
                        <a:pt x="479061" y="473340"/>
                        <a:pt x="476288" y="496895"/>
                        <a:pt x="476288" y="507149"/>
                      </a:cubicBezTo>
                      <a:cubicBezTo>
                        <a:pt x="476288" y="517402"/>
                        <a:pt x="467140" y="509366"/>
                        <a:pt x="460209" y="511582"/>
                      </a:cubicBezTo>
                      <a:cubicBezTo>
                        <a:pt x="453278" y="513800"/>
                        <a:pt x="446070" y="493015"/>
                        <a:pt x="439971" y="486364"/>
                      </a:cubicBezTo>
                      <a:cubicBezTo>
                        <a:pt x="433871" y="479713"/>
                        <a:pt x="431099" y="481376"/>
                        <a:pt x="421950" y="480545"/>
                      </a:cubicBezTo>
                      <a:cubicBezTo>
                        <a:pt x="412801" y="479713"/>
                        <a:pt x="412247" y="466689"/>
                        <a:pt x="409198" y="461701"/>
                      </a:cubicBezTo>
                      <a:cubicBezTo>
                        <a:pt x="405871" y="456713"/>
                        <a:pt x="401435" y="463918"/>
                        <a:pt x="401158" y="469737"/>
                      </a:cubicBezTo>
                      <a:cubicBezTo>
                        <a:pt x="400603" y="475280"/>
                        <a:pt x="368721" y="468074"/>
                        <a:pt x="364285" y="466135"/>
                      </a:cubicBezTo>
                      <a:cubicBezTo>
                        <a:pt x="359850" y="464195"/>
                        <a:pt x="358464" y="459484"/>
                        <a:pt x="358186" y="456158"/>
                      </a:cubicBezTo>
                      <a:cubicBezTo>
                        <a:pt x="358186" y="452833"/>
                        <a:pt x="351533" y="451447"/>
                        <a:pt x="347651" y="453664"/>
                      </a:cubicBezTo>
                      <a:cubicBezTo>
                        <a:pt x="344048" y="455881"/>
                        <a:pt x="336840" y="455327"/>
                        <a:pt x="332127" y="456158"/>
                      </a:cubicBezTo>
                      <a:cubicBezTo>
                        <a:pt x="327414" y="456990"/>
                        <a:pt x="331295" y="445905"/>
                        <a:pt x="326305" y="442025"/>
                      </a:cubicBezTo>
                      <a:cubicBezTo>
                        <a:pt x="321314" y="438145"/>
                        <a:pt x="319651" y="445073"/>
                        <a:pt x="319651" y="445073"/>
                      </a:cubicBezTo>
                      <a:cubicBezTo>
                        <a:pt x="319651" y="445073"/>
                        <a:pt x="271967" y="453941"/>
                        <a:pt x="272521" y="447290"/>
                      </a:cubicBezTo>
                      <a:cubicBezTo>
                        <a:pt x="273353" y="440639"/>
                        <a:pt x="275571" y="432326"/>
                        <a:pt x="274739" y="429000"/>
                      </a:cubicBezTo>
                      <a:cubicBezTo>
                        <a:pt x="273908" y="425675"/>
                        <a:pt x="272798" y="414036"/>
                        <a:pt x="268917" y="412096"/>
                      </a:cubicBezTo>
                      <a:cubicBezTo>
                        <a:pt x="265036" y="410156"/>
                        <a:pt x="262264" y="409325"/>
                        <a:pt x="262541" y="401011"/>
                      </a:cubicBezTo>
                      <a:cubicBezTo>
                        <a:pt x="263095" y="392974"/>
                        <a:pt x="265313" y="372467"/>
                        <a:pt x="264204" y="370805"/>
                      </a:cubicBezTo>
                      <a:cubicBezTo>
                        <a:pt x="263095" y="369142"/>
                        <a:pt x="260600" y="368034"/>
                        <a:pt x="260878" y="364431"/>
                      </a:cubicBezTo>
                      <a:cubicBezTo>
                        <a:pt x="260878" y="360828"/>
                        <a:pt x="260323" y="344201"/>
                        <a:pt x="260323" y="344201"/>
                      </a:cubicBezTo>
                      <a:lnTo>
                        <a:pt x="227332" y="344201"/>
                      </a:lnTo>
                      <a:lnTo>
                        <a:pt x="227332" y="334779"/>
                      </a:lnTo>
                      <a:lnTo>
                        <a:pt x="211252" y="334779"/>
                      </a:lnTo>
                      <a:cubicBezTo>
                        <a:pt x="192955" y="334224"/>
                        <a:pt x="197668" y="348635"/>
                        <a:pt x="196004" y="357780"/>
                      </a:cubicBezTo>
                      <a:cubicBezTo>
                        <a:pt x="194064" y="366925"/>
                        <a:pt x="177430" y="361383"/>
                        <a:pt x="171331" y="362491"/>
                      </a:cubicBezTo>
                      <a:cubicBezTo>
                        <a:pt x="165232" y="363322"/>
                        <a:pt x="148320" y="365539"/>
                        <a:pt x="144162" y="365262"/>
                      </a:cubicBezTo>
                      <a:cubicBezTo>
                        <a:pt x="140003" y="365262"/>
                        <a:pt x="133904" y="338381"/>
                        <a:pt x="128082" y="330899"/>
                      </a:cubicBezTo>
                      <a:cubicBezTo>
                        <a:pt x="122261" y="323694"/>
                        <a:pt x="123647" y="313718"/>
                        <a:pt x="124755" y="307344"/>
                      </a:cubicBezTo>
                      <a:cubicBezTo>
                        <a:pt x="125864" y="300970"/>
                        <a:pt x="34654" y="303187"/>
                        <a:pt x="22733" y="303741"/>
                      </a:cubicBezTo>
                      <a:cubicBezTo>
                        <a:pt x="11089" y="304295"/>
                        <a:pt x="3327" y="314549"/>
                        <a:pt x="3050" y="315103"/>
                      </a:cubicBezTo>
                      <a:cubicBezTo>
                        <a:pt x="2772" y="314826"/>
                        <a:pt x="2495" y="314549"/>
                        <a:pt x="2218" y="314272"/>
                      </a:cubicBezTo>
                      <a:cubicBezTo>
                        <a:pt x="1109" y="312886"/>
                        <a:pt x="0" y="311224"/>
                        <a:pt x="0" y="309561"/>
                      </a:cubicBezTo>
                      <a:cubicBezTo>
                        <a:pt x="0" y="307621"/>
                        <a:pt x="1109" y="305958"/>
                        <a:pt x="1941" y="304295"/>
                      </a:cubicBezTo>
                      <a:cubicBezTo>
                        <a:pt x="2495" y="302910"/>
                        <a:pt x="2772" y="301524"/>
                        <a:pt x="2772" y="300416"/>
                      </a:cubicBezTo>
                      <a:cubicBezTo>
                        <a:pt x="3327" y="300416"/>
                        <a:pt x="10535" y="302910"/>
                        <a:pt x="10258" y="296259"/>
                      </a:cubicBezTo>
                      <a:cubicBezTo>
                        <a:pt x="9980" y="289331"/>
                        <a:pt x="4436" y="274921"/>
                        <a:pt x="25783" y="272149"/>
                      </a:cubicBezTo>
                      <a:lnTo>
                        <a:pt x="25783" y="272149"/>
                      </a:lnTo>
                      <a:cubicBezTo>
                        <a:pt x="30496" y="276029"/>
                        <a:pt x="35486" y="279077"/>
                        <a:pt x="37981" y="275198"/>
                      </a:cubicBezTo>
                      <a:cubicBezTo>
                        <a:pt x="42139" y="268824"/>
                        <a:pt x="40199" y="264390"/>
                        <a:pt x="46021" y="263558"/>
                      </a:cubicBezTo>
                      <a:cubicBezTo>
                        <a:pt x="51843" y="262727"/>
                        <a:pt x="62932" y="257739"/>
                        <a:pt x="63210" y="263558"/>
                      </a:cubicBezTo>
                      <a:cubicBezTo>
                        <a:pt x="63210" y="269378"/>
                        <a:pt x="61546" y="286560"/>
                        <a:pt x="73744" y="274089"/>
                      </a:cubicBezTo>
                      <a:cubicBezTo>
                        <a:pt x="85943" y="261619"/>
                        <a:pt x="82338" y="261065"/>
                        <a:pt x="88992" y="257462"/>
                      </a:cubicBezTo>
                      <a:cubicBezTo>
                        <a:pt x="95646" y="253859"/>
                        <a:pt x="112003" y="246377"/>
                        <a:pt x="109785" y="227810"/>
                      </a:cubicBezTo>
                      <a:cubicBezTo>
                        <a:pt x="107567" y="209520"/>
                        <a:pt x="107289" y="193170"/>
                        <a:pt x="116161" y="187073"/>
                      </a:cubicBezTo>
                      <a:cubicBezTo>
                        <a:pt x="125033" y="181253"/>
                        <a:pt x="146657" y="170168"/>
                        <a:pt x="150261" y="156589"/>
                      </a:cubicBezTo>
                      <a:cubicBezTo>
                        <a:pt x="154142" y="143010"/>
                        <a:pt x="154974" y="103936"/>
                        <a:pt x="157746" y="97563"/>
                      </a:cubicBezTo>
                      <a:cubicBezTo>
                        <a:pt x="160241" y="91189"/>
                        <a:pt x="176321" y="66248"/>
                        <a:pt x="175489" y="56826"/>
                      </a:cubicBezTo>
                      <a:cubicBezTo>
                        <a:pt x="175489" y="54054"/>
                        <a:pt x="174935" y="50452"/>
                        <a:pt x="174658" y="46572"/>
                      </a:cubicBezTo>
                      <a:cubicBezTo>
                        <a:pt x="174103" y="37427"/>
                        <a:pt x="173826" y="26619"/>
                        <a:pt x="177707" y="23017"/>
                      </a:cubicBezTo>
                      <a:cubicBezTo>
                        <a:pt x="183252" y="17751"/>
                        <a:pt x="196282" y="6112"/>
                        <a:pt x="201272" y="6944"/>
                      </a:cubicBezTo>
                      <a:cubicBezTo>
                        <a:pt x="206262" y="7775"/>
                        <a:pt x="213193" y="10546"/>
                        <a:pt x="218461" y="16643"/>
                      </a:cubicBezTo>
                      <a:cubicBezTo>
                        <a:pt x="223728" y="22740"/>
                        <a:pt x="243966" y="35487"/>
                        <a:pt x="280561" y="31607"/>
                      </a:cubicBezTo>
                      <a:cubicBezTo>
                        <a:pt x="280561" y="30776"/>
                        <a:pt x="281115" y="29945"/>
                        <a:pt x="281947" y="28836"/>
                      </a:cubicBezTo>
                      <a:cubicBezTo>
                        <a:pt x="287492" y="21631"/>
                        <a:pt x="288601" y="9992"/>
                        <a:pt x="293591" y="13872"/>
                      </a:cubicBezTo>
                      <a:cubicBezTo>
                        <a:pt x="298581" y="17751"/>
                        <a:pt x="302740" y="24402"/>
                        <a:pt x="310502" y="19969"/>
                      </a:cubicBezTo>
                      <a:cubicBezTo>
                        <a:pt x="318265" y="15534"/>
                        <a:pt x="333790" y="4727"/>
                        <a:pt x="336008" y="8329"/>
                      </a:cubicBezTo>
                      <a:cubicBezTo>
                        <a:pt x="338226" y="11932"/>
                        <a:pt x="354860" y="16366"/>
                        <a:pt x="356523" y="10269"/>
                      </a:cubicBezTo>
                      <a:cubicBezTo>
                        <a:pt x="358186" y="4172"/>
                        <a:pt x="361791" y="-2756"/>
                        <a:pt x="365672" y="1124"/>
                      </a:cubicBezTo>
                      <a:cubicBezTo>
                        <a:pt x="369276" y="5004"/>
                        <a:pt x="370662" y="5558"/>
                        <a:pt x="375098" y="5558"/>
                      </a:cubicBezTo>
                      <a:cubicBezTo>
                        <a:pt x="379533" y="5558"/>
                        <a:pt x="385356" y="6667"/>
                        <a:pt x="387296" y="8884"/>
                      </a:cubicBezTo>
                      <a:cubicBezTo>
                        <a:pt x="389237" y="11100"/>
                        <a:pt x="396445" y="10823"/>
                        <a:pt x="399217" y="7775"/>
                      </a:cubicBezTo>
                      <a:cubicBezTo>
                        <a:pt x="401158" y="5558"/>
                        <a:pt x="406702" y="3341"/>
                        <a:pt x="411415" y="5281"/>
                      </a:cubicBezTo>
                      <a:cubicBezTo>
                        <a:pt x="413079" y="5835"/>
                        <a:pt x="414743" y="7221"/>
                        <a:pt x="416129" y="9161"/>
                      </a:cubicBezTo>
                      <a:cubicBezTo>
                        <a:pt x="421396" y="16643"/>
                        <a:pt x="434149" y="32716"/>
                        <a:pt x="440802" y="29390"/>
                      </a:cubicBezTo>
                      <a:cubicBezTo>
                        <a:pt x="447456" y="26065"/>
                        <a:pt x="448565" y="24402"/>
                        <a:pt x="453278" y="26619"/>
                      </a:cubicBezTo>
                      <a:cubicBezTo>
                        <a:pt x="458268" y="28836"/>
                        <a:pt x="461041" y="30499"/>
                        <a:pt x="465199" y="27451"/>
                      </a:cubicBezTo>
                      <a:cubicBezTo>
                        <a:pt x="469358" y="24402"/>
                        <a:pt x="479338" y="22462"/>
                        <a:pt x="480169" y="26342"/>
                      </a:cubicBezTo>
                      <a:cubicBezTo>
                        <a:pt x="481001" y="30222"/>
                        <a:pt x="485160" y="39367"/>
                        <a:pt x="489873" y="39921"/>
                      </a:cubicBezTo>
                      <a:cubicBezTo>
                        <a:pt x="494586" y="40475"/>
                        <a:pt x="496804" y="39367"/>
                        <a:pt x="497358" y="42415"/>
                      </a:cubicBezTo>
                      <a:cubicBezTo>
                        <a:pt x="497913" y="45464"/>
                        <a:pt x="497913" y="50175"/>
                        <a:pt x="501240" y="50175"/>
                      </a:cubicBezTo>
                      <a:cubicBezTo>
                        <a:pt x="502903" y="50175"/>
                        <a:pt x="504566" y="51283"/>
                        <a:pt x="505398" y="52669"/>
                      </a:cubicBezTo>
                      <a:cubicBezTo>
                        <a:pt x="505398" y="52669"/>
                        <a:pt x="505398" y="52946"/>
                        <a:pt x="505675" y="53223"/>
                      </a:cubicBezTo>
                      <a:cubicBezTo>
                        <a:pt x="507616" y="57103"/>
                        <a:pt x="503734" y="60151"/>
                        <a:pt x="503458" y="63754"/>
                      </a:cubicBezTo>
                      <a:cubicBezTo>
                        <a:pt x="503458" y="68742"/>
                        <a:pt x="507339" y="72622"/>
                        <a:pt x="508447" y="77610"/>
                      </a:cubicBezTo>
                      <a:cubicBezTo>
                        <a:pt x="509002" y="80104"/>
                        <a:pt x="507893" y="84538"/>
                        <a:pt x="510943" y="85646"/>
                      </a:cubicBezTo>
                      <a:cubicBezTo>
                        <a:pt x="513161" y="86478"/>
                        <a:pt x="517319" y="85923"/>
                        <a:pt x="517874" y="89249"/>
                      </a:cubicBezTo>
                      <a:cubicBezTo>
                        <a:pt x="518428" y="92020"/>
                        <a:pt x="516487" y="93683"/>
                        <a:pt x="514547" y="95346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137" name="Freeform 1136">
                  <a:extLst>
                    <a:ext uri="{FF2B5EF4-FFF2-40B4-BE49-F238E27FC236}">
                      <a16:creationId xmlns:a16="http://schemas.microsoft.com/office/drawing/2014/main" id="{7813832E-FB42-F7AC-BA7F-70FC9CE7705D}"/>
                    </a:ext>
                  </a:extLst>
                </p:cNvPr>
                <p:cNvSpPr/>
                <p:nvPr/>
              </p:nvSpPr>
              <p:spPr>
                <a:xfrm>
                  <a:off x="6764646" y="3627696"/>
                  <a:ext cx="180522" cy="155033"/>
                </a:xfrm>
                <a:custGeom>
                  <a:avLst/>
                  <a:gdLst>
                    <a:gd name="connsiteX0" fmla="*/ 179968 w 180522"/>
                    <a:gd name="connsiteY0" fmla="*/ 147152 h 155033"/>
                    <a:gd name="connsiteX1" fmla="*/ 173037 w 180522"/>
                    <a:gd name="connsiteY1" fmla="*/ 151863 h 155033"/>
                    <a:gd name="connsiteX2" fmla="*/ 168878 w 180522"/>
                    <a:gd name="connsiteY2" fmla="*/ 154911 h 155033"/>
                    <a:gd name="connsiteX3" fmla="*/ 160284 w 180522"/>
                    <a:gd name="connsiteY3" fmla="*/ 151586 h 155033"/>
                    <a:gd name="connsiteX4" fmla="*/ 126461 w 180522"/>
                    <a:gd name="connsiteY4" fmla="*/ 112789 h 155033"/>
                    <a:gd name="connsiteX5" fmla="*/ 112600 w 180522"/>
                    <a:gd name="connsiteY5" fmla="*/ 104475 h 155033"/>
                    <a:gd name="connsiteX6" fmla="*/ 102342 w 180522"/>
                    <a:gd name="connsiteY6" fmla="*/ 96716 h 155033"/>
                    <a:gd name="connsiteX7" fmla="*/ 87371 w 180522"/>
                    <a:gd name="connsiteY7" fmla="*/ 93944 h 155033"/>
                    <a:gd name="connsiteX8" fmla="*/ 79886 w 180522"/>
                    <a:gd name="connsiteY8" fmla="*/ 97824 h 155033"/>
                    <a:gd name="connsiteX9" fmla="*/ 72123 w 180522"/>
                    <a:gd name="connsiteY9" fmla="*/ 94221 h 155033"/>
                    <a:gd name="connsiteX10" fmla="*/ 59648 w 180522"/>
                    <a:gd name="connsiteY10" fmla="*/ 98656 h 155033"/>
                    <a:gd name="connsiteX11" fmla="*/ 44400 w 180522"/>
                    <a:gd name="connsiteY11" fmla="*/ 88956 h 155033"/>
                    <a:gd name="connsiteX12" fmla="*/ 31924 w 180522"/>
                    <a:gd name="connsiteY12" fmla="*/ 99487 h 155033"/>
                    <a:gd name="connsiteX13" fmla="*/ 24717 w 180522"/>
                    <a:gd name="connsiteY13" fmla="*/ 100318 h 155033"/>
                    <a:gd name="connsiteX14" fmla="*/ 18340 w 180522"/>
                    <a:gd name="connsiteY14" fmla="*/ 103090 h 155033"/>
                    <a:gd name="connsiteX15" fmla="*/ 4755 w 180522"/>
                    <a:gd name="connsiteY15" fmla="*/ 103921 h 155033"/>
                    <a:gd name="connsiteX16" fmla="*/ 3092 w 180522"/>
                    <a:gd name="connsiteY16" fmla="*/ 103367 h 155033"/>
                    <a:gd name="connsiteX17" fmla="*/ 3092 w 180522"/>
                    <a:gd name="connsiteY17" fmla="*/ 103367 h 155033"/>
                    <a:gd name="connsiteX18" fmla="*/ 42 w 180522"/>
                    <a:gd name="connsiteY18" fmla="*/ 82582 h 155033"/>
                    <a:gd name="connsiteX19" fmla="*/ 8637 w 180522"/>
                    <a:gd name="connsiteY19" fmla="*/ 56533 h 155033"/>
                    <a:gd name="connsiteX20" fmla="*/ 13627 w 180522"/>
                    <a:gd name="connsiteY20" fmla="*/ 29375 h 155033"/>
                    <a:gd name="connsiteX21" fmla="*/ 25825 w 180522"/>
                    <a:gd name="connsiteY21" fmla="*/ 26050 h 155033"/>
                    <a:gd name="connsiteX22" fmla="*/ 38855 w 180522"/>
                    <a:gd name="connsiteY22" fmla="*/ 15242 h 155033"/>
                    <a:gd name="connsiteX23" fmla="*/ 49113 w 180522"/>
                    <a:gd name="connsiteY23" fmla="*/ 11916 h 155033"/>
                    <a:gd name="connsiteX24" fmla="*/ 57985 w 180522"/>
                    <a:gd name="connsiteY24" fmla="*/ 0 h 155033"/>
                    <a:gd name="connsiteX25" fmla="*/ 58262 w 180522"/>
                    <a:gd name="connsiteY25" fmla="*/ 554 h 155033"/>
                    <a:gd name="connsiteX26" fmla="*/ 63252 w 180522"/>
                    <a:gd name="connsiteY26" fmla="*/ 4988 h 155033"/>
                    <a:gd name="connsiteX27" fmla="*/ 66856 w 180522"/>
                    <a:gd name="connsiteY27" fmla="*/ 13302 h 155033"/>
                    <a:gd name="connsiteX28" fmla="*/ 72955 w 180522"/>
                    <a:gd name="connsiteY28" fmla="*/ 29929 h 155033"/>
                    <a:gd name="connsiteX29" fmla="*/ 80995 w 180522"/>
                    <a:gd name="connsiteY29" fmla="*/ 62630 h 155033"/>
                    <a:gd name="connsiteX30" fmla="*/ 89035 w 180522"/>
                    <a:gd name="connsiteY30" fmla="*/ 74546 h 155033"/>
                    <a:gd name="connsiteX31" fmla="*/ 96520 w 180522"/>
                    <a:gd name="connsiteY31" fmla="*/ 77872 h 155033"/>
                    <a:gd name="connsiteX32" fmla="*/ 105669 w 180522"/>
                    <a:gd name="connsiteY32" fmla="*/ 83691 h 155033"/>
                    <a:gd name="connsiteX33" fmla="*/ 123135 w 180522"/>
                    <a:gd name="connsiteY33" fmla="*/ 90619 h 155033"/>
                    <a:gd name="connsiteX34" fmla="*/ 127293 w 180522"/>
                    <a:gd name="connsiteY34" fmla="*/ 92559 h 155033"/>
                    <a:gd name="connsiteX35" fmla="*/ 130342 w 180522"/>
                    <a:gd name="connsiteY35" fmla="*/ 97547 h 155033"/>
                    <a:gd name="connsiteX36" fmla="*/ 137273 w 180522"/>
                    <a:gd name="connsiteY36" fmla="*/ 106969 h 155033"/>
                    <a:gd name="connsiteX37" fmla="*/ 147531 w 180522"/>
                    <a:gd name="connsiteY37" fmla="*/ 113620 h 155033"/>
                    <a:gd name="connsiteX38" fmla="*/ 156680 w 180522"/>
                    <a:gd name="connsiteY38" fmla="*/ 120548 h 155033"/>
                    <a:gd name="connsiteX39" fmla="*/ 163334 w 180522"/>
                    <a:gd name="connsiteY39" fmla="*/ 131633 h 155033"/>
                    <a:gd name="connsiteX40" fmla="*/ 178582 w 180522"/>
                    <a:gd name="connsiteY40" fmla="*/ 145766 h 155033"/>
                    <a:gd name="connsiteX41" fmla="*/ 180522 w 180522"/>
                    <a:gd name="connsiteY41" fmla="*/ 147429 h 1550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</a:cxnLst>
                  <a:rect l="l" t="t" r="r" b="b"/>
                  <a:pathLst>
                    <a:path w="180522" h="155033">
                      <a:moveTo>
                        <a:pt x="179968" y="147152"/>
                      </a:moveTo>
                      <a:cubicBezTo>
                        <a:pt x="179968" y="147152"/>
                        <a:pt x="174423" y="149646"/>
                        <a:pt x="173037" y="151863"/>
                      </a:cubicBezTo>
                      <a:cubicBezTo>
                        <a:pt x="171928" y="154080"/>
                        <a:pt x="172205" y="155466"/>
                        <a:pt x="168878" y="154911"/>
                      </a:cubicBezTo>
                      <a:cubicBezTo>
                        <a:pt x="166660" y="154634"/>
                        <a:pt x="162779" y="150477"/>
                        <a:pt x="160284" y="151586"/>
                      </a:cubicBezTo>
                      <a:cubicBezTo>
                        <a:pt x="160284" y="151586"/>
                        <a:pt x="130066" y="117500"/>
                        <a:pt x="126461" y="112789"/>
                      </a:cubicBezTo>
                      <a:cubicBezTo>
                        <a:pt x="122857" y="108355"/>
                        <a:pt x="117035" y="106138"/>
                        <a:pt x="112600" y="104475"/>
                      </a:cubicBezTo>
                      <a:cubicBezTo>
                        <a:pt x="107887" y="103090"/>
                        <a:pt x="104283" y="100041"/>
                        <a:pt x="102342" y="96716"/>
                      </a:cubicBezTo>
                      <a:cubicBezTo>
                        <a:pt x="100401" y="93113"/>
                        <a:pt x="88757" y="95053"/>
                        <a:pt x="87371" y="93944"/>
                      </a:cubicBezTo>
                      <a:cubicBezTo>
                        <a:pt x="85985" y="92836"/>
                        <a:pt x="83490" y="95330"/>
                        <a:pt x="79886" y="97824"/>
                      </a:cubicBezTo>
                      <a:cubicBezTo>
                        <a:pt x="76282" y="100041"/>
                        <a:pt x="73509" y="97824"/>
                        <a:pt x="72123" y="94221"/>
                      </a:cubicBezTo>
                      <a:cubicBezTo>
                        <a:pt x="70737" y="90896"/>
                        <a:pt x="64361" y="96439"/>
                        <a:pt x="59648" y="98656"/>
                      </a:cubicBezTo>
                      <a:cubicBezTo>
                        <a:pt x="54657" y="100872"/>
                        <a:pt x="49390" y="95053"/>
                        <a:pt x="44400" y="88956"/>
                      </a:cubicBezTo>
                      <a:cubicBezTo>
                        <a:pt x="39410" y="82582"/>
                        <a:pt x="33865" y="95053"/>
                        <a:pt x="31924" y="99487"/>
                      </a:cubicBezTo>
                      <a:cubicBezTo>
                        <a:pt x="29706" y="103921"/>
                        <a:pt x="26934" y="102258"/>
                        <a:pt x="24717" y="100318"/>
                      </a:cubicBezTo>
                      <a:cubicBezTo>
                        <a:pt x="22499" y="98378"/>
                        <a:pt x="21112" y="100318"/>
                        <a:pt x="18340" y="103090"/>
                      </a:cubicBezTo>
                      <a:cubicBezTo>
                        <a:pt x="15845" y="105861"/>
                        <a:pt x="9746" y="103921"/>
                        <a:pt x="4755" y="103921"/>
                      </a:cubicBezTo>
                      <a:cubicBezTo>
                        <a:pt x="-234" y="103921"/>
                        <a:pt x="3647" y="103921"/>
                        <a:pt x="3092" y="103367"/>
                      </a:cubicBezTo>
                      <a:lnTo>
                        <a:pt x="3092" y="103367"/>
                      </a:lnTo>
                      <a:cubicBezTo>
                        <a:pt x="42" y="100872"/>
                        <a:pt x="597" y="90896"/>
                        <a:pt x="42" y="82582"/>
                      </a:cubicBezTo>
                      <a:cubicBezTo>
                        <a:pt x="-512" y="72883"/>
                        <a:pt x="4478" y="62352"/>
                        <a:pt x="8637" y="56533"/>
                      </a:cubicBezTo>
                      <a:cubicBezTo>
                        <a:pt x="12795" y="50713"/>
                        <a:pt x="13627" y="35195"/>
                        <a:pt x="13627" y="29375"/>
                      </a:cubicBezTo>
                      <a:cubicBezTo>
                        <a:pt x="13627" y="23555"/>
                        <a:pt x="21667" y="26050"/>
                        <a:pt x="25825" y="26050"/>
                      </a:cubicBezTo>
                      <a:cubicBezTo>
                        <a:pt x="29984" y="26050"/>
                        <a:pt x="37747" y="17736"/>
                        <a:pt x="38855" y="15242"/>
                      </a:cubicBezTo>
                      <a:cubicBezTo>
                        <a:pt x="39965" y="12748"/>
                        <a:pt x="44400" y="12470"/>
                        <a:pt x="49113" y="11916"/>
                      </a:cubicBezTo>
                      <a:cubicBezTo>
                        <a:pt x="54103" y="11639"/>
                        <a:pt x="57985" y="0"/>
                        <a:pt x="57985" y="0"/>
                      </a:cubicBezTo>
                      <a:cubicBezTo>
                        <a:pt x="57985" y="0"/>
                        <a:pt x="57985" y="277"/>
                        <a:pt x="58262" y="554"/>
                      </a:cubicBezTo>
                      <a:cubicBezTo>
                        <a:pt x="59648" y="2217"/>
                        <a:pt x="61866" y="3326"/>
                        <a:pt x="63252" y="4988"/>
                      </a:cubicBezTo>
                      <a:cubicBezTo>
                        <a:pt x="65192" y="7482"/>
                        <a:pt x="66024" y="10531"/>
                        <a:pt x="66856" y="13302"/>
                      </a:cubicBezTo>
                      <a:cubicBezTo>
                        <a:pt x="68519" y="18844"/>
                        <a:pt x="71015" y="24110"/>
                        <a:pt x="72955" y="29929"/>
                      </a:cubicBezTo>
                      <a:cubicBezTo>
                        <a:pt x="76559" y="40737"/>
                        <a:pt x="77668" y="51822"/>
                        <a:pt x="80995" y="62630"/>
                      </a:cubicBezTo>
                      <a:cubicBezTo>
                        <a:pt x="82381" y="67064"/>
                        <a:pt x="84876" y="71775"/>
                        <a:pt x="89035" y="74546"/>
                      </a:cubicBezTo>
                      <a:cubicBezTo>
                        <a:pt x="91253" y="75931"/>
                        <a:pt x="94025" y="76763"/>
                        <a:pt x="96520" y="77872"/>
                      </a:cubicBezTo>
                      <a:cubicBezTo>
                        <a:pt x="99847" y="79257"/>
                        <a:pt x="102619" y="81751"/>
                        <a:pt x="105669" y="83691"/>
                      </a:cubicBezTo>
                      <a:cubicBezTo>
                        <a:pt x="110936" y="87571"/>
                        <a:pt x="117313" y="87848"/>
                        <a:pt x="123135" y="90619"/>
                      </a:cubicBezTo>
                      <a:cubicBezTo>
                        <a:pt x="124521" y="91173"/>
                        <a:pt x="126184" y="91728"/>
                        <a:pt x="127293" y="92559"/>
                      </a:cubicBezTo>
                      <a:cubicBezTo>
                        <a:pt x="128402" y="93667"/>
                        <a:pt x="129234" y="95884"/>
                        <a:pt x="130342" y="97547"/>
                      </a:cubicBezTo>
                      <a:cubicBezTo>
                        <a:pt x="132283" y="100872"/>
                        <a:pt x="134501" y="104198"/>
                        <a:pt x="137273" y="106969"/>
                      </a:cubicBezTo>
                      <a:cubicBezTo>
                        <a:pt x="140046" y="109741"/>
                        <a:pt x="143927" y="111403"/>
                        <a:pt x="147531" y="113620"/>
                      </a:cubicBezTo>
                      <a:cubicBezTo>
                        <a:pt x="150858" y="115560"/>
                        <a:pt x="154185" y="117500"/>
                        <a:pt x="156680" y="120548"/>
                      </a:cubicBezTo>
                      <a:cubicBezTo>
                        <a:pt x="159175" y="123874"/>
                        <a:pt x="161116" y="128031"/>
                        <a:pt x="163334" y="131633"/>
                      </a:cubicBezTo>
                      <a:cubicBezTo>
                        <a:pt x="167215" y="137730"/>
                        <a:pt x="173037" y="141332"/>
                        <a:pt x="178582" y="145766"/>
                      </a:cubicBezTo>
                      <a:cubicBezTo>
                        <a:pt x="179136" y="146320"/>
                        <a:pt x="179690" y="146875"/>
                        <a:pt x="180522" y="147429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138" name="Freeform 1137">
                  <a:extLst>
                    <a:ext uri="{FF2B5EF4-FFF2-40B4-BE49-F238E27FC236}">
                      <a16:creationId xmlns:a16="http://schemas.microsoft.com/office/drawing/2014/main" id="{33D26E2F-A1EC-A42D-028A-0E8B855BC249}"/>
                    </a:ext>
                  </a:extLst>
                </p:cNvPr>
                <p:cNvSpPr/>
                <p:nvPr/>
              </p:nvSpPr>
              <p:spPr>
                <a:xfrm>
                  <a:off x="6413707" y="3785620"/>
                  <a:ext cx="337952" cy="240577"/>
                </a:xfrm>
                <a:custGeom>
                  <a:avLst/>
                  <a:gdLst>
                    <a:gd name="connsiteX0" fmla="*/ 337675 w 337952"/>
                    <a:gd name="connsiteY0" fmla="*/ 208154 h 240577"/>
                    <a:gd name="connsiteX1" fmla="*/ 296367 w 337952"/>
                    <a:gd name="connsiteY1" fmla="*/ 208154 h 240577"/>
                    <a:gd name="connsiteX2" fmla="*/ 283337 w 337952"/>
                    <a:gd name="connsiteY2" fmla="*/ 218962 h 240577"/>
                    <a:gd name="connsiteX3" fmla="*/ 275020 w 337952"/>
                    <a:gd name="connsiteY3" fmla="*/ 229216 h 240577"/>
                    <a:gd name="connsiteX4" fmla="*/ 258663 w 337952"/>
                    <a:gd name="connsiteY4" fmla="*/ 226998 h 240577"/>
                    <a:gd name="connsiteX5" fmla="*/ 243693 w 337952"/>
                    <a:gd name="connsiteY5" fmla="*/ 231710 h 240577"/>
                    <a:gd name="connsiteX6" fmla="*/ 237870 w 337952"/>
                    <a:gd name="connsiteY6" fmla="*/ 236421 h 240577"/>
                    <a:gd name="connsiteX7" fmla="*/ 226781 w 337952"/>
                    <a:gd name="connsiteY7" fmla="*/ 230878 h 240577"/>
                    <a:gd name="connsiteX8" fmla="*/ 218742 w 337952"/>
                    <a:gd name="connsiteY8" fmla="*/ 234204 h 240577"/>
                    <a:gd name="connsiteX9" fmla="*/ 205989 w 337952"/>
                    <a:gd name="connsiteY9" fmla="*/ 231987 h 240577"/>
                    <a:gd name="connsiteX10" fmla="*/ 198503 w 337952"/>
                    <a:gd name="connsiteY10" fmla="*/ 240578 h 240577"/>
                    <a:gd name="connsiteX11" fmla="*/ 194345 w 337952"/>
                    <a:gd name="connsiteY11" fmla="*/ 238083 h 240577"/>
                    <a:gd name="connsiteX12" fmla="*/ 190464 w 337952"/>
                    <a:gd name="connsiteY12" fmla="*/ 230324 h 240577"/>
                    <a:gd name="connsiteX13" fmla="*/ 182979 w 337952"/>
                    <a:gd name="connsiteY13" fmla="*/ 227830 h 240577"/>
                    <a:gd name="connsiteX14" fmla="*/ 173275 w 337952"/>
                    <a:gd name="connsiteY14" fmla="*/ 214251 h 240577"/>
                    <a:gd name="connsiteX15" fmla="*/ 158304 w 337952"/>
                    <a:gd name="connsiteY15" fmla="*/ 215359 h 240577"/>
                    <a:gd name="connsiteX16" fmla="*/ 146383 w 337952"/>
                    <a:gd name="connsiteY16" fmla="*/ 214528 h 240577"/>
                    <a:gd name="connsiteX17" fmla="*/ 133908 w 337952"/>
                    <a:gd name="connsiteY17" fmla="*/ 217299 h 240577"/>
                    <a:gd name="connsiteX18" fmla="*/ 109234 w 337952"/>
                    <a:gd name="connsiteY18" fmla="*/ 197070 h 240577"/>
                    <a:gd name="connsiteX19" fmla="*/ 104521 w 337952"/>
                    <a:gd name="connsiteY19" fmla="*/ 193190 h 240577"/>
                    <a:gd name="connsiteX20" fmla="*/ 99531 w 337952"/>
                    <a:gd name="connsiteY20" fmla="*/ 178779 h 240577"/>
                    <a:gd name="connsiteX21" fmla="*/ 77075 w 337952"/>
                    <a:gd name="connsiteY21" fmla="*/ 163815 h 240577"/>
                    <a:gd name="connsiteX22" fmla="*/ 74302 w 337952"/>
                    <a:gd name="connsiteY22" fmla="*/ 148019 h 240577"/>
                    <a:gd name="connsiteX23" fmla="*/ 48797 w 337952"/>
                    <a:gd name="connsiteY23" fmla="*/ 125295 h 240577"/>
                    <a:gd name="connsiteX24" fmla="*/ 34103 w 337952"/>
                    <a:gd name="connsiteY24" fmla="*/ 111439 h 240577"/>
                    <a:gd name="connsiteX25" fmla="*/ 19687 w 337952"/>
                    <a:gd name="connsiteY25" fmla="*/ 107836 h 240577"/>
                    <a:gd name="connsiteX26" fmla="*/ 16638 w 337952"/>
                    <a:gd name="connsiteY26" fmla="*/ 98137 h 240577"/>
                    <a:gd name="connsiteX27" fmla="*/ 4 w 337952"/>
                    <a:gd name="connsiteY27" fmla="*/ 94534 h 240577"/>
                    <a:gd name="connsiteX28" fmla="*/ 835 w 337952"/>
                    <a:gd name="connsiteY28" fmla="*/ 83450 h 240577"/>
                    <a:gd name="connsiteX29" fmla="*/ 5826 w 337952"/>
                    <a:gd name="connsiteY29" fmla="*/ 74304 h 240577"/>
                    <a:gd name="connsiteX30" fmla="*/ 5549 w 337952"/>
                    <a:gd name="connsiteY30" fmla="*/ 72365 h 240577"/>
                    <a:gd name="connsiteX31" fmla="*/ 17192 w 337952"/>
                    <a:gd name="connsiteY31" fmla="*/ 69870 h 240577"/>
                    <a:gd name="connsiteX32" fmla="*/ 26618 w 337952"/>
                    <a:gd name="connsiteY32" fmla="*/ 66822 h 240577"/>
                    <a:gd name="connsiteX33" fmla="*/ 42698 w 337952"/>
                    <a:gd name="connsiteY33" fmla="*/ 63497 h 240577"/>
                    <a:gd name="connsiteX34" fmla="*/ 45193 w 337952"/>
                    <a:gd name="connsiteY34" fmla="*/ 52966 h 240577"/>
                    <a:gd name="connsiteX35" fmla="*/ 67926 w 337952"/>
                    <a:gd name="connsiteY35" fmla="*/ 54074 h 240577"/>
                    <a:gd name="connsiteX36" fmla="*/ 80956 w 337952"/>
                    <a:gd name="connsiteY36" fmla="*/ 75967 h 240577"/>
                    <a:gd name="connsiteX37" fmla="*/ 98422 w 337952"/>
                    <a:gd name="connsiteY37" fmla="*/ 71533 h 240577"/>
                    <a:gd name="connsiteX38" fmla="*/ 119769 w 337952"/>
                    <a:gd name="connsiteY38" fmla="*/ 72642 h 240577"/>
                    <a:gd name="connsiteX39" fmla="*/ 127254 w 337952"/>
                    <a:gd name="connsiteY39" fmla="*/ 80678 h 240577"/>
                    <a:gd name="connsiteX40" fmla="*/ 142502 w 337952"/>
                    <a:gd name="connsiteY40" fmla="*/ 78738 h 240577"/>
                    <a:gd name="connsiteX41" fmla="*/ 149711 w 337952"/>
                    <a:gd name="connsiteY41" fmla="*/ 70702 h 240577"/>
                    <a:gd name="connsiteX42" fmla="*/ 164127 w 337952"/>
                    <a:gd name="connsiteY42" fmla="*/ 66268 h 240577"/>
                    <a:gd name="connsiteX43" fmla="*/ 167176 w 337952"/>
                    <a:gd name="connsiteY43" fmla="*/ 56291 h 240577"/>
                    <a:gd name="connsiteX44" fmla="*/ 182147 w 337952"/>
                    <a:gd name="connsiteY44" fmla="*/ 57677 h 240577"/>
                    <a:gd name="connsiteX45" fmla="*/ 197395 w 337952"/>
                    <a:gd name="connsiteY45" fmla="*/ 70148 h 240577"/>
                    <a:gd name="connsiteX46" fmla="*/ 214861 w 337952"/>
                    <a:gd name="connsiteY46" fmla="*/ 64328 h 240577"/>
                    <a:gd name="connsiteX47" fmla="*/ 232881 w 337952"/>
                    <a:gd name="connsiteY47" fmla="*/ 40773 h 240577"/>
                    <a:gd name="connsiteX48" fmla="*/ 242307 w 337952"/>
                    <a:gd name="connsiteY48" fmla="*/ 32459 h 240577"/>
                    <a:gd name="connsiteX49" fmla="*/ 239812 w 337952"/>
                    <a:gd name="connsiteY49" fmla="*/ 21928 h 240577"/>
                    <a:gd name="connsiteX50" fmla="*/ 239812 w 337952"/>
                    <a:gd name="connsiteY50" fmla="*/ 15000 h 240577"/>
                    <a:gd name="connsiteX51" fmla="*/ 237870 w 337952"/>
                    <a:gd name="connsiteY51" fmla="*/ 9458 h 240577"/>
                    <a:gd name="connsiteX52" fmla="*/ 250624 w 337952"/>
                    <a:gd name="connsiteY52" fmla="*/ 7518 h 240577"/>
                    <a:gd name="connsiteX53" fmla="*/ 252287 w 337952"/>
                    <a:gd name="connsiteY53" fmla="*/ 867 h 240577"/>
                    <a:gd name="connsiteX54" fmla="*/ 264763 w 337952"/>
                    <a:gd name="connsiteY54" fmla="*/ 3915 h 240577"/>
                    <a:gd name="connsiteX55" fmla="*/ 260604 w 337952"/>
                    <a:gd name="connsiteY55" fmla="*/ 17771 h 240577"/>
                    <a:gd name="connsiteX56" fmla="*/ 264208 w 337952"/>
                    <a:gd name="connsiteY56" fmla="*/ 26917 h 240577"/>
                    <a:gd name="connsiteX57" fmla="*/ 266149 w 337952"/>
                    <a:gd name="connsiteY57" fmla="*/ 42989 h 240577"/>
                    <a:gd name="connsiteX58" fmla="*/ 283060 w 337952"/>
                    <a:gd name="connsiteY58" fmla="*/ 61280 h 240577"/>
                    <a:gd name="connsiteX59" fmla="*/ 281674 w 337952"/>
                    <a:gd name="connsiteY59" fmla="*/ 74581 h 240577"/>
                    <a:gd name="connsiteX60" fmla="*/ 287496 w 337952"/>
                    <a:gd name="connsiteY60" fmla="*/ 78461 h 240577"/>
                    <a:gd name="connsiteX61" fmla="*/ 289159 w 337952"/>
                    <a:gd name="connsiteY61" fmla="*/ 82895 h 240577"/>
                    <a:gd name="connsiteX62" fmla="*/ 283060 w 337952"/>
                    <a:gd name="connsiteY62" fmla="*/ 104234 h 240577"/>
                    <a:gd name="connsiteX63" fmla="*/ 262267 w 337952"/>
                    <a:gd name="connsiteY63" fmla="*/ 107282 h 240577"/>
                    <a:gd name="connsiteX64" fmla="*/ 261159 w 337952"/>
                    <a:gd name="connsiteY64" fmla="*/ 120861 h 240577"/>
                    <a:gd name="connsiteX65" fmla="*/ 278347 w 337952"/>
                    <a:gd name="connsiteY65" fmla="*/ 129452 h 240577"/>
                    <a:gd name="connsiteX66" fmla="*/ 309120 w 337952"/>
                    <a:gd name="connsiteY66" fmla="*/ 164369 h 240577"/>
                    <a:gd name="connsiteX67" fmla="*/ 318823 w 337952"/>
                    <a:gd name="connsiteY67" fmla="*/ 185430 h 240577"/>
                    <a:gd name="connsiteX68" fmla="*/ 334902 w 337952"/>
                    <a:gd name="connsiteY68" fmla="*/ 192913 h 240577"/>
                    <a:gd name="connsiteX69" fmla="*/ 331853 w 337952"/>
                    <a:gd name="connsiteY69" fmla="*/ 202335 h 240577"/>
                    <a:gd name="connsiteX70" fmla="*/ 337952 w 337952"/>
                    <a:gd name="connsiteY70" fmla="*/ 208708 h 2405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</a:cxnLst>
                  <a:rect l="l" t="t" r="r" b="b"/>
                  <a:pathLst>
                    <a:path w="337952" h="240577">
                      <a:moveTo>
                        <a:pt x="337675" y="208154"/>
                      </a:moveTo>
                      <a:lnTo>
                        <a:pt x="296367" y="208154"/>
                      </a:lnTo>
                      <a:cubicBezTo>
                        <a:pt x="293317" y="208154"/>
                        <a:pt x="288050" y="213419"/>
                        <a:pt x="283337" y="218962"/>
                      </a:cubicBezTo>
                      <a:cubicBezTo>
                        <a:pt x="279733" y="223119"/>
                        <a:pt x="276683" y="227553"/>
                        <a:pt x="275020" y="229216"/>
                      </a:cubicBezTo>
                      <a:cubicBezTo>
                        <a:pt x="271416" y="233372"/>
                        <a:pt x="261990" y="229216"/>
                        <a:pt x="258663" y="226998"/>
                      </a:cubicBezTo>
                      <a:cubicBezTo>
                        <a:pt x="255336" y="224782"/>
                        <a:pt x="248960" y="231710"/>
                        <a:pt x="243693" y="231710"/>
                      </a:cubicBezTo>
                      <a:cubicBezTo>
                        <a:pt x="238426" y="231710"/>
                        <a:pt x="241475" y="231710"/>
                        <a:pt x="237870" y="236421"/>
                      </a:cubicBezTo>
                      <a:cubicBezTo>
                        <a:pt x="233989" y="241132"/>
                        <a:pt x="227059" y="233649"/>
                        <a:pt x="226781" y="230878"/>
                      </a:cubicBezTo>
                      <a:cubicBezTo>
                        <a:pt x="226227" y="228107"/>
                        <a:pt x="224009" y="230878"/>
                        <a:pt x="218742" y="234204"/>
                      </a:cubicBezTo>
                      <a:cubicBezTo>
                        <a:pt x="213474" y="237529"/>
                        <a:pt x="210147" y="232541"/>
                        <a:pt x="205989" y="231987"/>
                      </a:cubicBezTo>
                      <a:cubicBezTo>
                        <a:pt x="201830" y="231432"/>
                        <a:pt x="198503" y="240578"/>
                        <a:pt x="198503" y="240578"/>
                      </a:cubicBezTo>
                      <a:cubicBezTo>
                        <a:pt x="197672" y="239192"/>
                        <a:pt x="196285" y="238083"/>
                        <a:pt x="194345" y="238083"/>
                      </a:cubicBezTo>
                      <a:cubicBezTo>
                        <a:pt x="191018" y="238083"/>
                        <a:pt x="191296" y="233372"/>
                        <a:pt x="190464" y="230324"/>
                      </a:cubicBezTo>
                      <a:cubicBezTo>
                        <a:pt x="189632" y="227276"/>
                        <a:pt x="187692" y="228384"/>
                        <a:pt x="182979" y="227830"/>
                      </a:cubicBezTo>
                      <a:cubicBezTo>
                        <a:pt x="178265" y="227276"/>
                        <a:pt x="174107" y="218131"/>
                        <a:pt x="173275" y="214251"/>
                      </a:cubicBezTo>
                      <a:cubicBezTo>
                        <a:pt x="172444" y="210371"/>
                        <a:pt x="162463" y="212311"/>
                        <a:pt x="158304" y="215359"/>
                      </a:cubicBezTo>
                      <a:cubicBezTo>
                        <a:pt x="154146" y="218408"/>
                        <a:pt x="151097" y="217022"/>
                        <a:pt x="146383" y="214528"/>
                      </a:cubicBezTo>
                      <a:cubicBezTo>
                        <a:pt x="141394" y="212311"/>
                        <a:pt x="140562" y="213974"/>
                        <a:pt x="133908" y="217299"/>
                      </a:cubicBezTo>
                      <a:cubicBezTo>
                        <a:pt x="127254" y="220625"/>
                        <a:pt x="114779" y="204275"/>
                        <a:pt x="109234" y="197070"/>
                      </a:cubicBezTo>
                      <a:cubicBezTo>
                        <a:pt x="107848" y="195129"/>
                        <a:pt x="106184" y="194021"/>
                        <a:pt x="104521" y="193190"/>
                      </a:cubicBezTo>
                      <a:cubicBezTo>
                        <a:pt x="104521" y="193190"/>
                        <a:pt x="106184" y="182105"/>
                        <a:pt x="99531" y="178779"/>
                      </a:cubicBezTo>
                      <a:cubicBezTo>
                        <a:pt x="92878" y="175731"/>
                        <a:pt x="77907" y="168526"/>
                        <a:pt x="77075" y="163815"/>
                      </a:cubicBezTo>
                      <a:cubicBezTo>
                        <a:pt x="76244" y="158827"/>
                        <a:pt x="79847" y="151344"/>
                        <a:pt x="74302" y="148019"/>
                      </a:cubicBezTo>
                      <a:cubicBezTo>
                        <a:pt x="68758" y="144693"/>
                        <a:pt x="51847" y="130837"/>
                        <a:pt x="48797" y="125295"/>
                      </a:cubicBezTo>
                      <a:cubicBezTo>
                        <a:pt x="46025" y="119752"/>
                        <a:pt x="42144" y="111993"/>
                        <a:pt x="34103" y="111439"/>
                      </a:cubicBezTo>
                      <a:cubicBezTo>
                        <a:pt x="26064" y="110884"/>
                        <a:pt x="20242" y="112547"/>
                        <a:pt x="19687" y="107836"/>
                      </a:cubicBezTo>
                      <a:cubicBezTo>
                        <a:pt x="19133" y="103125"/>
                        <a:pt x="19687" y="98137"/>
                        <a:pt x="16638" y="98137"/>
                      </a:cubicBezTo>
                      <a:cubicBezTo>
                        <a:pt x="13588" y="98137"/>
                        <a:pt x="-273" y="100631"/>
                        <a:pt x="4" y="94534"/>
                      </a:cubicBezTo>
                      <a:cubicBezTo>
                        <a:pt x="281" y="88438"/>
                        <a:pt x="-551" y="85389"/>
                        <a:pt x="835" y="83450"/>
                      </a:cubicBezTo>
                      <a:cubicBezTo>
                        <a:pt x="2221" y="81787"/>
                        <a:pt x="6657" y="78461"/>
                        <a:pt x="5826" y="74304"/>
                      </a:cubicBezTo>
                      <a:cubicBezTo>
                        <a:pt x="5826" y="73750"/>
                        <a:pt x="5826" y="73196"/>
                        <a:pt x="5549" y="72365"/>
                      </a:cubicBezTo>
                      <a:cubicBezTo>
                        <a:pt x="5549" y="72365"/>
                        <a:pt x="13311" y="71810"/>
                        <a:pt x="17192" y="69870"/>
                      </a:cubicBezTo>
                      <a:cubicBezTo>
                        <a:pt x="21074" y="67653"/>
                        <a:pt x="23014" y="66822"/>
                        <a:pt x="26618" y="66822"/>
                      </a:cubicBezTo>
                      <a:cubicBezTo>
                        <a:pt x="30222" y="66822"/>
                        <a:pt x="40757" y="68208"/>
                        <a:pt x="42698" y="63497"/>
                      </a:cubicBezTo>
                      <a:cubicBezTo>
                        <a:pt x="44638" y="58786"/>
                        <a:pt x="39648" y="54352"/>
                        <a:pt x="45193" y="52966"/>
                      </a:cubicBezTo>
                      <a:cubicBezTo>
                        <a:pt x="51015" y="51581"/>
                        <a:pt x="64877" y="47701"/>
                        <a:pt x="67926" y="54074"/>
                      </a:cubicBezTo>
                      <a:cubicBezTo>
                        <a:pt x="70699" y="60725"/>
                        <a:pt x="73471" y="75967"/>
                        <a:pt x="80956" y="75967"/>
                      </a:cubicBezTo>
                      <a:cubicBezTo>
                        <a:pt x="88442" y="75967"/>
                        <a:pt x="92600" y="71256"/>
                        <a:pt x="98422" y="71533"/>
                      </a:cubicBezTo>
                      <a:cubicBezTo>
                        <a:pt x="104521" y="71533"/>
                        <a:pt x="117829" y="69593"/>
                        <a:pt x="119769" y="72642"/>
                      </a:cubicBezTo>
                      <a:cubicBezTo>
                        <a:pt x="121987" y="75413"/>
                        <a:pt x="122818" y="80678"/>
                        <a:pt x="127254" y="80678"/>
                      </a:cubicBezTo>
                      <a:cubicBezTo>
                        <a:pt x="131690" y="80678"/>
                        <a:pt x="139452" y="82895"/>
                        <a:pt x="142502" y="78738"/>
                      </a:cubicBezTo>
                      <a:cubicBezTo>
                        <a:pt x="145829" y="74304"/>
                        <a:pt x="144443" y="72365"/>
                        <a:pt x="149711" y="70702"/>
                      </a:cubicBezTo>
                      <a:cubicBezTo>
                        <a:pt x="154978" y="69039"/>
                        <a:pt x="164958" y="70148"/>
                        <a:pt x="164127" y="66268"/>
                      </a:cubicBezTo>
                      <a:cubicBezTo>
                        <a:pt x="163295" y="62111"/>
                        <a:pt x="162463" y="58231"/>
                        <a:pt x="167176" y="56291"/>
                      </a:cubicBezTo>
                      <a:cubicBezTo>
                        <a:pt x="171889" y="54074"/>
                        <a:pt x="178265" y="54074"/>
                        <a:pt x="182147" y="57677"/>
                      </a:cubicBezTo>
                      <a:cubicBezTo>
                        <a:pt x="186305" y="61280"/>
                        <a:pt x="191573" y="70425"/>
                        <a:pt x="197395" y="70148"/>
                      </a:cubicBezTo>
                      <a:cubicBezTo>
                        <a:pt x="203216" y="69870"/>
                        <a:pt x="211811" y="67653"/>
                        <a:pt x="214861" y="64328"/>
                      </a:cubicBezTo>
                      <a:cubicBezTo>
                        <a:pt x="218187" y="61002"/>
                        <a:pt x="228167" y="41881"/>
                        <a:pt x="232881" y="40773"/>
                      </a:cubicBezTo>
                      <a:cubicBezTo>
                        <a:pt x="237594" y="39664"/>
                        <a:pt x="243970" y="34953"/>
                        <a:pt x="242307" y="32459"/>
                      </a:cubicBezTo>
                      <a:cubicBezTo>
                        <a:pt x="240920" y="29965"/>
                        <a:pt x="239534" y="26085"/>
                        <a:pt x="239812" y="21928"/>
                      </a:cubicBezTo>
                      <a:cubicBezTo>
                        <a:pt x="240089" y="17494"/>
                        <a:pt x="242029" y="16663"/>
                        <a:pt x="239812" y="15000"/>
                      </a:cubicBezTo>
                      <a:cubicBezTo>
                        <a:pt x="237594" y="13338"/>
                        <a:pt x="233435" y="10012"/>
                        <a:pt x="237870" y="9458"/>
                      </a:cubicBezTo>
                      <a:cubicBezTo>
                        <a:pt x="242307" y="8904"/>
                        <a:pt x="251455" y="10012"/>
                        <a:pt x="250624" y="7518"/>
                      </a:cubicBezTo>
                      <a:cubicBezTo>
                        <a:pt x="249792" y="5024"/>
                        <a:pt x="249792" y="867"/>
                        <a:pt x="252287" y="867"/>
                      </a:cubicBezTo>
                      <a:cubicBezTo>
                        <a:pt x="254782" y="867"/>
                        <a:pt x="265317" y="-2458"/>
                        <a:pt x="264763" y="3915"/>
                      </a:cubicBezTo>
                      <a:cubicBezTo>
                        <a:pt x="263931" y="10289"/>
                        <a:pt x="260604" y="13892"/>
                        <a:pt x="260604" y="17771"/>
                      </a:cubicBezTo>
                      <a:cubicBezTo>
                        <a:pt x="260604" y="21651"/>
                        <a:pt x="265040" y="24977"/>
                        <a:pt x="264208" y="26917"/>
                      </a:cubicBezTo>
                      <a:cubicBezTo>
                        <a:pt x="263377" y="28856"/>
                        <a:pt x="261159" y="41050"/>
                        <a:pt x="266149" y="42989"/>
                      </a:cubicBezTo>
                      <a:cubicBezTo>
                        <a:pt x="271139" y="44930"/>
                        <a:pt x="284446" y="55460"/>
                        <a:pt x="283060" y="61280"/>
                      </a:cubicBezTo>
                      <a:cubicBezTo>
                        <a:pt x="281674" y="67099"/>
                        <a:pt x="278624" y="72087"/>
                        <a:pt x="281674" y="74581"/>
                      </a:cubicBezTo>
                      <a:cubicBezTo>
                        <a:pt x="283337" y="75967"/>
                        <a:pt x="285832" y="76799"/>
                        <a:pt x="287496" y="78461"/>
                      </a:cubicBezTo>
                      <a:cubicBezTo>
                        <a:pt x="288604" y="79570"/>
                        <a:pt x="289436" y="80678"/>
                        <a:pt x="289159" y="82895"/>
                      </a:cubicBezTo>
                      <a:cubicBezTo>
                        <a:pt x="288882" y="87883"/>
                        <a:pt x="290268" y="104788"/>
                        <a:pt x="283060" y="104234"/>
                      </a:cubicBezTo>
                      <a:cubicBezTo>
                        <a:pt x="275852" y="103679"/>
                        <a:pt x="263931" y="102848"/>
                        <a:pt x="262267" y="107282"/>
                      </a:cubicBezTo>
                      <a:cubicBezTo>
                        <a:pt x="260604" y="111716"/>
                        <a:pt x="251178" y="119475"/>
                        <a:pt x="261159" y="120861"/>
                      </a:cubicBezTo>
                      <a:cubicBezTo>
                        <a:pt x="271139" y="122247"/>
                        <a:pt x="273634" y="124740"/>
                        <a:pt x="278347" y="129452"/>
                      </a:cubicBezTo>
                      <a:cubicBezTo>
                        <a:pt x="283060" y="134163"/>
                        <a:pt x="308011" y="157164"/>
                        <a:pt x="309120" y="164369"/>
                      </a:cubicBezTo>
                      <a:cubicBezTo>
                        <a:pt x="310229" y="171851"/>
                        <a:pt x="312724" y="183213"/>
                        <a:pt x="318823" y="185430"/>
                      </a:cubicBezTo>
                      <a:cubicBezTo>
                        <a:pt x="324922" y="187647"/>
                        <a:pt x="334902" y="189587"/>
                        <a:pt x="334902" y="192913"/>
                      </a:cubicBezTo>
                      <a:cubicBezTo>
                        <a:pt x="334902" y="196238"/>
                        <a:pt x="329358" y="199563"/>
                        <a:pt x="331853" y="202335"/>
                      </a:cubicBezTo>
                      <a:cubicBezTo>
                        <a:pt x="333794" y="204829"/>
                        <a:pt x="336012" y="206214"/>
                        <a:pt x="337952" y="208708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139" name="Freeform 1138">
                  <a:extLst>
                    <a:ext uri="{FF2B5EF4-FFF2-40B4-BE49-F238E27FC236}">
                      <a16:creationId xmlns:a16="http://schemas.microsoft.com/office/drawing/2014/main" id="{90E66394-AF19-77E1-D9FC-0757628277FD}"/>
                    </a:ext>
                  </a:extLst>
                </p:cNvPr>
                <p:cNvSpPr/>
                <p:nvPr/>
              </p:nvSpPr>
              <p:spPr>
                <a:xfrm>
                  <a:off x="5422321" y="3106799"/>
                  <a:ext cx="326581" cy="245160"/>
                </a:xfrm>
                <a:custGeom>
                  <a:avLst/>
                  <a:gdLst>
                    <a:gd name="connsiteX0" fmla="*/ 326582 w 326581"/>
                    <a:gd name="connsiteY0" fmla="*/ 102997 h 245160"/>
                    <a:gd name="connsiteX1" fmla="*/ 319651 w 326581"/>
                    <a:gd name="connsiteY1" fmla="*/ 112420 h 245160"/>
                    <a:gd name="connsiteX2" fmla="*/ 275294 w 326581"/>
                    <a:gd name="connsiteY2" fmla="*/ 116853 h 245160"/>
                    <a:gd name="connsiteX3" fmla="*/ 266145 w 326581"/>
                    <a:gd name="connsiteY3" fmla="*/ 125444 h 245160"/>
                    <a:gd name="connsiteX4" fmla="*/ 251729 w 326581"/>
                    <a:gd name="connsiteY4" fmla="*/ 129878 h 245160"/>
                    <a:gd name="connsiteX5" fmla="*/ 253946 w 326581"/>
                    <a:gd name="connsiteY5" fmla="*/ 137361 h 245160"/>
                    <a:gd name="connsiteX6" fmla="*/ 253115 w 326581"/>
                    <a:gd name="connsiteY6" fmla="*/ 142903 h 245160"/>
                    <a:gd name="connsiteX7" fmla="*/ 255887 w 326581"/>
                    <a:gd name="connsiteY7" fmla="*/ 150385 h 245160"/>
                    <a:gd name="connsiteX8" fmla="*/ 223174 w 326581"/>
                    <a:gd name="connsiteY8" fmla="*/ 162856 h 245160"/>
                    <a:gd name="connsiteX9" fmla="*/ 201549 w 326581"/>
                    <a:gd name="connsiteY9" fmla="*/ 180591 h 245160"/>
                    <a:gd name="connsiteX10" fmla="*/ 177984 w 326581"/>
                    <a:gd name="connsiteY10" fmla="*/ 183363 h 245160"/>
                    <a:gd name="connsiteX11" fmla="*/ 166341 w 326581"/>
                    <a:gd name="connsiteY11" fmla="*/ 189182 h 245160"/>
                    <a:gd name="connsiteX12" fmla="*/ 143330 w 326581"/>
                    <a:gd name="connsiteY12" fmla="*/ 196110 h 245160"/>
                    <a:gd name="connsiteX13" fmla="*/ 120597 w 326581"/>
                    <a:gd name="connsiteY13" fmla="*/ 219111 h 245160"/>
                    <a:gd name="connsiteX14" fmla="*/ 120597 w 326581"/>
                    <a:gd name="connsiteY14" fmla="*/ 245161 h 245160"/>
                    <a:gd name="connsiteX15" fmla="*/ 0 w 326581"/>
                    <a:gd name="connsiteY15" fmla="*/ 245161 h 245160"/>
                    <a:gd name="connsiteX16" fmla="*/ 4713 w 326581"/>
                    <a:gd name="connsiteY16" fmla="*/ 238233 h 245160"/>
                    <a:gd name="connsiteX17" fmla="*/ 11089 w 326581"/>
                    <a:gd name="connsiteY17" fmla="*/ 236016 h 245160"/>
                    <a:gd name="connsiteX18" fmla="*/ 18297 w 326581"/>
                    <a:gd name="connsiteY18" fmla="*/ 232968 h 245160"/>
                    <a:gd name="connsiteX19" fmla="*/ 34654 w 326581"/>
                    <a:gd name="connsiteY19" fmla="*/ 227702 h 245160"/>
                    <a:gd name="connsiteX20" fmla="*/ 50179 w 326581"/>
                    <a:gd name="connsiteY20" fmla="*/ 218280 h 245160"/>
                    <a:gd name="connsiteX21" fmla="*/ 57387 w 326581"/>
                    <a:gd name="connsiteY21" fmla="*/ 213015 h 245160"/>
                    <a:gd name="connsiteX22" fmla="*/ 63487 w 326581"/>
                    <a:gd name="connsiteY22" fmla="*/ 205810 h 245160"/>
                    <a:gd name="connsiteX23" fmla="*/ 70140 w 326581"/>
                    <a:gd name="connsiteY23" fmla="*/ 198050 h 245160"/>
                    <a:gd name="connsiteX24" fmla="*/ 77348 w 326581"/>
                    <a:gd name="connsiteY24" fmla="*/ 193062 h 245160"/>
                    <a:gd name="connsiteX25" fmla="*/ 89547 w 326581"/>
                    <a:gd name="connsiteY25" fmla="*/ 180037 h 245160"/>
                    <a:gd name="connsiteX26" fmla="*/ 92319 w 326581"/>
                    <a:gd name="connsiteY26" fmla="*/ 166735 h 245160"/>
                    <a:gd name="connsiteX27" fmla="*/ 89547 w 326581"/>
                    <a:gd name="connsiteY27" fmla="*/ 160361 h 245160"/>
                    <a:gd name="connsiteX28" fmla="*/ 85943 w 326581"/>
                    <a:gd name="connsiteY28" fmla="*/ 155373 h 245160"/>
                    <a:gd name="connsiteX29" fmla="*/ 90933 w 326581"/>
                    <a:gd name="connsiteY29" fmla="*/ 141517 h 245160"/>
                    <a:gd name="connsiteX30" fmla="*/ 94814 w 326581"/>
                    <a:gd name="connsiteY30" fmla="*/ 126553 h 245160"/>
                    <a:gd name="connsiteX31" fmla="*/ 94260 w 326581"/>
                    <a:gd name="connsiteY31" fmla="*/ 120733 h 245160"/>
                    <a:gd name="connsiteX32" fmla="*/ 95923 w 326581"/>
                    <a:gd name="connsiteY32" fmla="*/ 113528 h 245160"/>
                    <a:gd name="connsiteX33" fmla="*/ 114498 w 326581"/>
                    <a:gd name="connsiteY33" fmla="*/ 87201 h 245160"/>
                    <a:gd name="connsiteX34" fmla="*/ 126142 w 326581"/>
                    <a:gd name="connsiteY34" fmla="*/ 77779 h 245160"/>
                    <a:gd name="connsiteX35" fmla="*/ 140280 w 326581"/>
                    <a:gd name="connsiteY35" fmla="*/ 72514 h 245160"/>
                    <a:gd name="connsiteX36" fmla="*/ 158023 w 326581"/>
                    <a:gd name="connsiteY36" fmla="*/ 61983 h 245160"/>
                    <a:gd name="connsiteX37" fmla="*/ 166341 w 326581"/>
                    <a:gd name="connsiteY37" fmla="*/ 54224 h 245160"/>
                    <a:gd name="connsiteX38" fmla="*/ 179648 w 326581"/>
                    <a:gd name="connsiteY38" fmla="*/ 43139 h 245160"/>
                    <a:gd name="connsiteX39" fmla="*/ 187965 w 326581"/>
                    <a:gd name="connsiteY39" fmla="*/ 27620 h 245160"/>
                    <a:gd name="connsiteX40" fmla="*/ 199886 w 326581"/>
                    <a:gd name="connsiteY40" fmla="*/ 1571 h 245160"/>
                    <a:gd name="connsiteX41" fmla="*/ 212084 w 326581"/>
                    <a:gd name="connsiteY41" fmla="*/ 2679 h 245160"/>
                    <a:gd name="connsiteX42" fmla="*/ 220401 w 326581"/>
                    <a:gd name="connsiteY42" fmla="*/ 14595 h 245160"/>
                    <a:gd name="connsiteX43" fmla="*/ 232877 w 326581"/>
                    <a:gd name="connsiteY43" fmla="*/ 19029 h 245160"/>
                    <a:gd name="connsiteX44" fmla="*/ 248402 w 326581"/>
                    <a:gd name="connsiteY44" fmla="*/ 20415 h 245160"/>
                    <a:gd name="connsiteX45" fmla="*/ 263095 w 326581"/>
                    <a:gd name="connsiteY45" fmla="*/ 15704 h 245160"/>
                    <a:gd name="connsiteX46" fmla="*/ 276402 w 326581"/>
                    <a:gd name="connsiteY46" fmla="*/ 14318 h 245160"/>
                    <a:gd name="connsiteX47" fmla="*/ 288878 w 326581"/>
                    <a:gd name="connsiteY47" fmla="*/ 20692 h 245160"/>
                    <a:gd name="connsiteX48" fmla="*/ 292205 w 326581"/>
                    <a:gd name="connsiteY48" fmla="*/ 20138 h 245160"/>
                    <a:gd name="connsiteX49" fmla="*/ 310779 w 326581"/>
                    <a:gd name="connsiteY49" fmla="*/ 47019 h 245160"/>
                    <a:gd name="connsiteX50" fmla="*/ 309670 w 326581"/>
                    <a:gd name="connsiteY50" fmla="*/ 72514 h 245160"/>
                    <a:gd name="connsiteX51" fmla="*/ 318819 w 326581"/>
                    <a:gd name="connsiteY51" fmla="*/ 93852 h 245160"/>
                    <a:gd name="connsiteX52" fmla="*/ 325750 w 326581"/>
                    <a:gd name="connsiteY52" fmla="*/ 102443 h 2451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</a:cxnLst>
                  <a:rect l="l" t="t" r="r" b="b"/>
                  <a:pathLst>
                    <a:path w="326581" h="245160">
                      <a:moveTo>
                        <a:pt x="326582" y="102997"/>
                      </a:moveTo>
                      <a:cubicBezTo>
                        <a:pt x="324087" y="106600"/>
                        <a:pt x="326027" y="113251"/>
                        <a:pt x="319651" y="112420"/>
                      </a:cubicBezTo>
                      <a:cubicBezTo>
                        <a:pt x="313275" y="111588"/>
                        <a:pt x="278620" y="109371"/>
                        <a:pt x="275294" y="116853"/>
                      </a:cubicBezTo>
                      <a:cubicBezTo>
                        <a:pt x="271967" y="124336"/>
                        <a:pt x="271690" y="125167"/>
                        <a:pt x="266145" y="125444"/>
                      </a:cubicBezTo>
                      <a:cubicBezTo>
                        <a:pt x="260323" y="125721"/>
                        <a:pt x="251174" y="126276"/>
                        <a:pt x="251729" y="129878"/>
                      </a:cubicBezTo>
                      <a:cubicBezTo>
                        <a:pt x="252283" y="133481"/>
                        <a:pt x="256719" y="136252"/>
                        <a:pt x="253946" y="137361"/>
                      </a:cubicBezTo>
                      <a:cubicBezTo>
                        <a:pt x="251174" y="138469"/>
                        <a:pt x="248956" y="142903"/>
                        <a:pt x="253115" y="142903"/>
                      </a:cubicBezTo>
                      <a:cubicBezTo>
                        <a:pt x="257273" y="142903"/>
                        <a:pt x="266422" y="146782"/>
                        <a:pt x="255887" y="150385"/>
                      </a:cubicBezTo>
                      <a:cubicBezTo>
                        <a:pt x="245352" y="153988"/>
                        <a:pt x="228718" y="157313"/>
                        <a:pt x="223174" y="162856"/>
                      </a:cubicBezTo>
                      <a:cubicBezTo>
                        <a:pt x="217906" y="168398"/>
                        <a:pt x="208203" y="178929"/>
                        <a:pt x="201549" y="180591"/>
                      </a:cubicBezTo>
                      <a:cubicBezTo>
                        <a:pt x="194618" y="182254"/>
                        <a:pt x="182143" y="178929"/>
                        <a:pt x="177984" y="183363"/>
                      </a:cubicBezTo>
                      <a:cubicBezTo>
                        <a:pt x="173826" y="187797"/>
                        <a:pt x="173271" y="187797"/>
                        <a:pt x="166341" y="189182"/>
                      </a:cubicBezTo>
                      <a:cubicBezTo>
                        <a:pt x="159410" y="190568"/>
                        <a:pt x="150261" y="191122"/>
                        <a:pt x="143330" y="196110"/>
                      </a:cubicBezTo>
                      <a:cubicBezTo>
                        <a:pt x="136399" y="201099"/>
                        <a:pt x="119765" y="211906"/>
                        <a:pt x="120597" y="219111"/>
                      </a:cubicBezTo>
                      <a:cubicBezTo>
                        <a:pt x="121151" y="223268"/>
                        <a:pt x="121151" y="235739"/>
                        <a:pt x="120597" y="245161"/>
                      </a:cubicBezTo>
                      <a:lnTo>
                        <a:pt x="0" y="245161"/>
                      </a:lnTo>
                      <a:cubicBezTo>
                        <a:pt x="1109" y="242667"/>
                        <a:pt x="2495" y="240173"/>
                        <a:pt x="4713" y="238233"/>
                      </a:cubicBezTo>
                      <a:cubicBezTo>
                        <a:pt x="6654" y="236847"/>
                        <a:pt x="8871" y="236847"/>
                        <a:pt x="11089" y="236016"/>
                      </a:cubicBezTo>
                      <a:cubicBezTo>
                        <a:pt x="13585" y="235184"/>
                        <a:pt x="15802" y="233799"/>
                        <a:pt x="18297" y="232968"/>
                      </a:cubicBezTo>
                      <a:cubicBezTo>
                        <a:pt x="23842" y="231305"/>
                        <a:pt x="29387" y="229919"/>
                        <a:pt x="34654" y="227702"/>
                      </a:cubicBezTo>
                      <a:cubicBezTo>
                        <a:pt x="40199" y="225208"/>
                        <a:pt x="44912" y="221051"/>
                        <a:pt x="50179" y="218280"/>
                      </a:cubicBezTo>
                      <a:cubicBezTo>
                        <a:pt x="52952" y="216617"/>
                        <a:pt x="55724" y="215786"/>
                        <a:pt x="57387" y="213015"/>
                      </a:cubicBezTo>
                      <a:cubicBezTo>
                        <a:pt x="59328" y="210243"/>
                        <a:pt x="61546" y="208304"/>
                        <a:pt x="63487" y="205810"/>
                      </a:cubicBezTo>
                      <a:cubicBezTo>
                        <a:pt x="65704" y="203038"/>
                        <a:pt x="66813" y="199713"/>
                        <a:pt x="70140" y="198050"/>
                      </a:cubicBezTo>
                      <a:cubicBezTo>
                        <a:pt x="72635" y="196664"/>
                        <a:pt x="75130" y="194725"/>
                        <a:pt x="77348" y="193062"/>
                      </a:cubicBezTo>
                      <a:cubicBezTo>
                        <a:pt x="82061" y="189459"/>
                        <a:pt x="84834" y="183917"/>
                        <a:pt x="89547" y="180037"/>
                      </a:cubicBezTo>
                      <a:cubicBezTo>
                        <a:pt x="93705" y="176712"/>
                        <a:pt x="93151" y="171723"/>
                        <a:pt x="92319" y="166735"/>
                      </a:cubicBezTo>
                      <a:cubicBezTo>
                        <a:pt x="92042" y="164518"/>
                        <a:pt x="91487" y="162024"/>
                        <a:pt x="89547" y="160361"/>
                      </a:cubicBezTo>
                      <a:cubicBezTo>
                        <a:pt x="87606" y="158699"/>
                        <a:pt x="86220" y="157867"/>
                        <a:pt x="85943" y="155373"/>
                      </a:cubicBezTo>
                      <a:cubicBezTo>
                        <a:pt x="85388" y="150939"/>
                        <a:pt x="89269" y="145674"/>
                        <a:pt x="90933" y="141517"/>
                      </a:cubicBezTo>
                      <a:cubicBezTo>
                        <a:pt x="92873" y="136806"/>
                        <a:pt x="94537" y="131818"/>
                        <a:pt x="94814" y="126553"/>
                      </a:cubicBezTo>
                      <a:cubicBezTo>
                        <a:pt x="94814" y="124613"/>
                        <a:pt x="94537" y="122673"/>
                        <a:pt x="94260" y="120733"/>
                      </a:cubicBezTo>
                      <a:cubicBezTo>
                        <a:pt x="94260" y="118239"/>
                        <a:pt x="94814" y="115745"/>
                        <a:pt x="95923" y="113528"/>
                      </a:cubicBezTo>
                      <a:cubicBezTo>
                        <a:pt x="99804" y="102997"/>
                        <a:pt x="106458" y="94684"/>
                        <a:pt x="114498" y="87201"/>
                      </a:cubicBezTo>
                      <a:cubicBezTo>
                        <a:pt x="118102" y="83876"/>
                        <a:pt x="121706" y="79996"/>
                        <a:pt x="126142" y="77779"/>
                      </a:cubicBezTo>
                      <a:cubicBezTo>
                        <a:pt x="130577" y="75562"/>
                        <a:pt x="135568" y="74454"/>
                        <a:pt x="140280" y="72514"/>
                      </a:cubicBezTo>
                      <a:cubicBezTo>
                        <a:pt x="146657" y="69743"/>
                        <a:pt x="152756" y="66417"/>
                        <a:pt x="158023" y="61983"/>
                      </a:cubicBezTo>
                      <a:cubicBezTo>
                        <a:pt x="161073" y="59766"/>
                        <a:pt x="163291" y="56718"/>
                        <a:pt x="166341" y="54224"/>
                      </a:cubicBezTo>
                      <a:cubicBezTo>
                        <a:pt x="170776" y="50344"/>
                        <a:pt x="175489" y="47296"/>
                        <a:pt x="179648" y="43139"/>
                      </a:cubicBezTo>
                      <a:cubicBezTo>
                        <a:pt x="184084" y="38705"/>
                        <a:pt x="186579" y="33440"/>
                        <a:pt x="187965" y="27620"/>
                      </a:cubicBezTo>
                      <a:cubicBezTo>
                        <a:pt x="190183" y="18752"/>
                        <a:pt x="191292" y="6836"/>
                        <a:pt x="199886" y="1571"/>
                      </a:cubicBezTo>
                      <a:cubicBezTo>
                        <a:pt x="203767" y="-923"/>
                        <a:pt x="208480" y="-369"/>
                        <a:pt x="212084" y="2679"/>
                      </a:cubicBezTo>
                      <a:cubicBezTo>
                        <a:pt x="215965" y="6005"/>
                        <a:pt x="217075" y="10993"/>
                        <a:pt x="220401" y="14595"/>
                      </a:cubicBezTo>
                      <a:cubicBezTo>
                        <a:pt x="223451" y="18198"/>
                        <a:pt x="228441" y="18475"/>
                        <a:pt x="232877" y="19029"/>
                      </a:cubicBezTo>
                      <a:cubicBezTo>
                        <a:pt x="237867" y="19584"/>
                        <a:pt x="243134" y="20415"/>
                        <a:pt x="248402" y="20415"/>
                      </a:cubicBezTo>
                      <a:cubicBezTo>
                        <a:pt x="253669" y="20138"/>
                        <a:pt x="258382" y="17921"/>
                        <a:pt x="263095" y="15704"/>
                      </a:cubicBezTo>
                      <a:cubicBezTo>
                        <a:pt x="267531" y="13764"/>
                        <a:pt x="271967" y="12378"/>
                        <a:pt x="276402" y="14318"/>
                      </a:cubicBezTo>
                      <a:cubicBezTo>
                        <a:pt x="280561" y="16258"/>
                        <a:pt x="284165" y="19861"/>
                        <a:pt x="288878" y="20692"/>
                      </a:cubicBezTo>
                      <a:cubicBezTo>
                        <a:pt x="289987" y="20692"/>
                        <a:pt x="291096" y="20692"/>
                        <a:pt x="292205" y="20138"/>
                      </a:cubicBezTo>
                      <a:cubicBezTo>
                        <a:pt x="292205" y="20138"/>
                        <a:pt x="312720" y="36488"/>
                        <a:pt x="310779" y="47019"/>
                      </a:cubicBezTo>
                      <a:cubicBezTo>
                        <a:pt x="308562" y="57549"/>
                        <a:pt x="305789" y="66417"/>
                        <a:pt x="309670" y="72514"/>
                      </a:cubicBezTo>
                      <a:cubicBezTo>
                        <a:pt x="313275" y="78610"/>
                        <a:pt x="317433" y="91081"/>
                        <a:pt x="318819" y="93852"/>
                      </a:cubicBezTo>
                      <a:cubicBezTo>
                        <a:pt x="320205" y="96623"/>
                        <a:pt x="327968" y="98841"/>
                        <a:pt x="325750" y="102443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140" name="Freeform 1139">
                  <a:extLst>
                    <a:ext uri="{FF2B5EF4-FFF2-40B4-BE49-F238E27FC236}">
                      <a16:creationId xmlns:a16="http://schemas.microsoft.com/office/drawing/2014/main" id="{DAC6F2D6-AD86-5EB9-339D-F00208A711F9}"/>
                    </a:ext>
                  </a:extLst>
                </p:cNvPr>
                <p:cNvSpPr/>
                <p:nvPr/>
              </p:nvSpPr>
              <p:spPr>
                <a:xfrm>
                  <a:off x="5318666" y="3351960"/>
                  <a:ext cx="225915" cy="179298"/>
                </a:xfrm>
                <a:custGeom>
                  <a:avLst/>
                  <a:gdLst>
                    <a:gd name="connsiteX0" fmla="*/ 224806 w 225915"/>
                    <a:gd name="connsiteY0" fmla="*/ 277 h 179298"/>
                    <a:gd name="connsiteX1" fmla="*/ 224806 w 225915"/>
                    <a:gd name="connsiteY1" fmla="*/ 12193 h 179298"/>
                    <a:gd name="connsiteX2" fmla="*/ 224806 w 225915"/>
                    <a:gd name="connsiteY2" fmla="*/ 47665 h 179298"/>
                    <a:gd name="connsiteX3" fmla="*/ 133596 w 225915"/>
                    <a:gd name="connsiteY3" fmla="*/ 47665 h 179298"/>
                    <a:gd name="connsiteX4" fmla="*/ 133596 w 225915"/>
                    <a:gd name="connsiteY4" fmla="*/ 122211 h 179298"/>
                    <a:gd name="connsiteX5" fmla="*/ 107813 w 225915"/>
                    <a:gd name="connsiteY5" fmla="*/ 135513 h 179298"/>
                    <a:gd name="connsiteX6" fmla="*/ 107813 w 225915"/>
                    <a:gd name="connsiteY6" fmla="*/ 179298 h 179298"/>
                    <a:gd name="connsiteX7" fmla="*/ 1910 w 225915"/>
                    <a:gd name="connsiteY7" fmla="*/ 179298 h 179298"/>
                    <a:gd name="connsiteX8" fmla="*/ 246 w 225915"/>
                    <a:gd name="connsiteY8" fmla="*/ 167659 h 179298"/>
                    <a:gd name="connsiteX9" fmla="*/ 246 w 225915"/>
                    <a:gd name="connsiteY9" fmla="*/ 163779 h 179298"/>
                    <a:gd name="connsiteX10" fmla="*/ 2464 w 225915"/>
                    <a:gd name="connsiteY10" fmla="*/ 161839 h 179298"/>
                    <a:gd name="connsiteX11" fmla="*/ 4682 w 225915"/>
                    <a:gd name="connsiteY11" fmla="*/ 158237 h 179298"/>
                    <a:gd name="connsiteX12" fmla="*/ 8286 w 225915"/>
                    <a:gd name="connsiteY12" fmla="*/ 156020 h 179298"/>
                    <a:gd name="connsiteX13" fmla="*/ 19930 w 225915"/>
                    <a:gd name="connsiteY13" fmla="*/ 141887 h 179298"/>
                    <a:gd name="connsiteX14" fmla="*/ 23257 w 225915"/>
                    <a:gd name="connsiteY14" fmla="*/ 133850 h 179298"/>
                    <a:gd name="connsiteX15" fmla="*/ 25197 w 225915"/>
                    <a:gd name="connsiteY15" fmla="*/ 125813 h 179298"/>
                    <a:gd name="connsiteX16" fmla="*/ 27415 w 225915"/>
                    <a:gd name="connsiteY16" fmla="*/ 117223 h 179298"/>
                    <a:gd name="connsiteX17" fmla="*/ 30465 w 225915"/>
                    <a:gd name="connsiteY17" fmla="*/ 109463 h 179298"/>
                    <a:gd name="connsiteX18" fmla="*/ 44604 w 225915"/>
                    <a:gd name="connsiteY18" fmla="*/ 97824 h 179298"/>
                    <a:gd name="connsiteX19" fmla="*/ 57634 w 225915"/>
                    <a:gd name="connsiteY19" fmla="*/ 86739 h 179298"/>
                    <a:gd name="connsiteX20" fmla="*/ 59297 w 225915"/>
                    <a:gd name="connsiteY20" fmla="*/ 75931 h 179298"/>
                    <a:gd name="connsiteX21" fmla="*/ 60961 w 225915"/>
                    <a:gd name="connsiteY21" fmla="*/ 66509 h 179298"/>
                    <a:gd name="connsiteX22" fmla="*/ 61515 w 225915"/>
                    <a:gd name="connsiteY22" fmla="*/ 58196 h 179298"/>
                    <a:gd name="connsiteX23" fmla="*/ 66505 w 225915"/>
                    <a:gd name="connsiteY23" fmla="*/ 55424 h 179298"/>
                    <a:gd name="connsiteX24" fmla="*/ 67614 w 225915"/>
                    <a:gd name="connsiteY24" fmla="*/ 46834 h 179298"/>
                    <a:gd name="connsiteX25" fmla="*/ 67892 w 225915"/>
                    <a:gd name="connsiteY25" fmla="*/ 42123 h 179298"/>
                    <a:gd name="connsiteX26" fmla="*/ 70941 w 225915"/>
                    <a:gd name="connsiteY26" fmla="*/ 38520 h 179298"/>
                    <a:gd name="connsiteX27" fmla="*/ 74822 w 225915"/>
                    <a:gd name="connsiteY27" fmla="*/ 34918 h 179298"/>
                    <a:gd name="connsiteX28" fmla="*/ 79258 w 225915"/>
                    <a:gd name="connsiteY28" fmla="*/ 33255 h 179298"/>
                    <a:gd name="connsiteX29" fmla="*/ 87021 w 225915"/>
                    <a:gd name="connsiteY29" fmla="*/ 27435 h 179298"/>
                    <a:gd name="connsiteX30" fmla="*/ 96447 w 225915"/>
                    <a:gd name="connsiteY30" fmla="*/ 21616 h 179298"/>
                    <a:gd name="connsiteX31" fmla="*/ 100883 w 225915"/>
                    <a:gd name="connsiteY31" fmla="*/ 11916 h 179298"/>
                    <a:gd name="connsiteX32" fmla="*/ 104764 w 225915"/>
                    <a:gd name="connsiteY32" fmla="*/ 1109 h 179298"/>
                    <a:gd name="connsiteX33" fmla="*/ 105318 w 225915"/>
                    <a:gd name="connsiteY33" fmla="*/ 0 h 179298"/>
                    <a:gd name="connsiteX34" fmla="*/ 225915 w 225915"/>
                    <a:gd name="connsiteY34" fmla="*/ 0 h 179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</a:cxnLst>
                  <a:rect l="l" t="t" r="r" b="b"/>
                  <a:pathLst>
                    <a:path w="225915" h="179298">
                      <a:moveTo>
                        <a:pt x="224806" y="277"/>
                      </a:moveTo>
                      <a:cubicBezTo>
                        <a:pt x="224806" y="6928"/>
                        <a:pt x="224806" y="12193"/>
                        <a:pt x="224806" y="12193"/>
                      </a:cubicBezTo>
                      <a:lnTo>
                        <a:pt x="224806" y="47665"/>
                      </a:lnTo>
                      <a:lnTo>
                        <a:pt x="133596" y="47665"/>
                      </a:lnTo>
                      <a:lnTo>
                        <a:pt x="133596" y="122211"/>
                      </a:lnTo>
                      <a:cubicBezTo>
                        <a:pt x="133596" y="122211"/>
                        <a:pt x="113358" y="128585"/>
                        <a:pt x="107813" y="135513"/>
                      </a:cubicBezTo>
                      <a:cubicBezTo>
                        <a:pt x="102269" y="142441"/>
                        <a:pt x="107813" y="179298"/>
                        <a:pt x="107813" y="179298"/>
                      </a:cubicBezTo>
                      <a:lnTo>
                        <a:pt x="1910" y="179298"/>
                      </a:lnTo>
                      <a:cubicBezTo>
                        <a:pt x="1355" y="175418"/>
                        <a:pt x="801" y="171539"/>
                        <a:pt x="246" y="167659"/>
                      </a:cubicBezTo>
                      <a:cubicBezTo>
                        <a:pt x="246" y="166551"/>
                        <a:pt x="-308" y="164888"/>
                        <a:pt x="246" y="163779"/>
                      </a:cubicBezTo>
                      <a:cubicBezTo>
                        <a:pt x="524" y="162671"/>
                        <a:pt x="1633" y="162671"/>
                        <a:pt x="2464" y="161839"/>
                      </a:cubicBezTo>
                      <a:cubicBezTo>
                        <a:pt x="3296" y="160731"/>
                        <a:pt x="3573" y="159345"/>
                        <a:pt x="4682" y="158237"/>
                      </a:cubicBezTo>
                      <a:cubicBezTo>
                        <a:pt x="5791" y="157128"/>
                        <a:pt x="7177" y="156851"/>
                        <a:pt x="8286" y="156020"/>
                      </a:cubicBezTo>
                      <a:cubicBezTo>
                        <a:pt x="13277" y="152417"/>
                        <a:pt x="17158" y="147429"/>
                        <a:pt x="19930" y="141887"/>
                      </a:cubicBezTo>
                      <a:cubicBezTo>
                        <a:pt x="21039" y="139392"/>
                        <a:pt x="22425" y="136621"/>
                        <a:pt x="23257" y="133850"/>
                      </a:cubicBezTo>
                      <a:cubicBezTo>
                        <a:pt x="24089" y="131079"/>
                        <a:pt x="24366" y="128308"/>
                        <a:pt x="25197" y="125813"/>
                      </a:cubicBezTo>
                      <a:cubicBezTo>
                        <a:pt x="26029" y="123042"/>
                        <a:pt x="26306" y="119994"/>
                        <a:pt x="27415" y="117223"/>
                      </a:cubicBezTo>
                      <a:cubicBezTo>
                        <a:pt x="28247" y="114729"/>
                        <a:pt x="29356" y="111957"/>
                        <a:pt x="30465" y="109463"/>
                      </a:cubicBezTo>
                      <a:cubicBezTo>
                        <a:pt x="33237" y="103921"/>
                        <a:pt x="39337" y="100595"/>
                        <a:pt x="44604" y="97824"/>
                      </a:cubicBezTo>
                      <a:cubicBezTo>
                        <a:pt x="49594" y="95330"/>
                        <a:pt x="54862" y="91728"/>
                        <a:pt x="57634" y="86739"/>
                      </a:cubicBezTo>
                      <a:cubicBezTo>
                        <a:pt x="59297" y="83691"/>
                        <a:pt x="58743" y="79257"/>
                        <a:pt x="59297" y="75931"/>
                      </a:cubicBezTo>
                      <a:cubicBezTo>
                        <a:pt x="59852" y="72883"/>
                        <a:pt x="60684" y="69558"/>
                        <a:pt x="60961" y="66509"/>
                      </a:cubicBezTo>
                      <a:cubicBezTo>
                        <a:pt x="60961" y="63738"/>
                        <a:pt x="60406" y="60690"/>
                        <a:pt x="61515" y="58196"/>
                      </a:cubicBezTo>
                      <a:cubicBezTo>
                        <a:pt x="62624" y="55702"/>
                        <a:pt x="65119" y="57364"/>
                        <a:pt x="66505" y="55424"/>
                      </a:cubicBezTo>
                      <a:cubicBezTo>
                        <a:pt x="67892" y="53485"/>
                        <a:pt x="67614" y="49051"/>
                        <a:pt x="67614" y="46834"/>
                      </a:cubicBezTo>
                      <a:cubicBezTo>
                        <a:pt x="67614" y="45171"/>
                        <a:pt x="67614" y="43508"/>
                        <a:pt x="67892" y="42123"/>
                      </a:cubicBezTo>
                      <a:cubicBezTo>
                        <a:pt x="68446" y="40460"/>
                        <a:pt x="69832" y="39629"/>
                        <a:pt x="70941" y="38520"/>
                      </a:cubicBezTo>
                      <a:cubicBezTo>
                        <a:pt x="72327" y="37411"/>
                        <a:pt x="73436" y="36026"/>
                        <a:pt x="74822" y="34918"/>
                      </a:cubicBezTo>
                      <a:cubicBezTo>
                        <a:pt x="76209" y="34086"/>
                        <a:pt x="77872" y="33809"/>
                        <a:pt x="79258" y="33255"/>
                      </a:cubicBezTo>
                      <a:cubicBezTo>
                        <a:pt x="82308" y="31869"/>
                        <a:pt x="84248" y="29098"/>
                        <a:pt x="87021" y="27435"/>
                      </a:cubicBezTo>
                      <a:cubicBezTo>
                        <a:pt x="90070" y="25772"/>
                        <a:pt x="93674" y="24110"/>
                        <a:pt x="96447" y="21616"/>
                      </a:cubicBezTo>
                      <a:cubicBezTo>
                        <a:pt x="98942" y="19399"/>
                        <a:pt x="100051" y="15242"/>
                        <a:pt x="100883" y="11916"/>
                      </a:cubicBezTo>
                      <a:cubicBezTo>
                        <a:pt x="101992" y="8314"/>
                        <a:pt x="103101" y="4711"/>
                        <a:pt x="104764" y="1109"/>
                      </a:cubicBezTo>
                      <a:cubicBezTo>
                        <a:pt x="104764" y="832"/>
                        <a:pt x="105041" y="277"/>
                        <a:pt x="105318" y="0"/>
                      </a:cubicBezTo>
                      <a:lnTo>
                        <a:pt x="225915" y="0"/>
                      </a:ln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141" name="Freeform 1140">
                  <a:extLst>
                    <a:ext uri="{FF2B5EF4-FFF2-40B4-BE49-F238E27FC236}">
                      <a16:creationId xmlns:a16="http://schemas.microsoft.com/office/drawing/2014/main" id="{57218081-B0BE-6D7A-0DD5-8F96449EBB6F}"/>
                    </a:ext>
                  </a:extLst>
                </p:cNvPr>
                <p:cNvSpPr/>
                <p:nvPr/>
              </p:nvSpPr>
              <p:spPr>
                <a:xfrm>
                  <a:off x="5320576" y="3364430"/>
                  <a:ext cx="320205" cy="355876"/>
                </a:xfrm>
                <a:custGeom>
                  <a:avLst/>
                  <a:gdLst>
                    <a:gd name="connsiteX0" fmla="*/ 279452 w 320205"/>
                    <a:gd name="connsiteY0" fmla="*/ 63461 h 355876"/>
                    <a:gd name="connsiteX1" fmla="*/ 309670 w 320205"/>
                    <a:gd name="connsiteY1" fmla="*/ 307605 h 355876"/>
                    <a:gd name="connsiteX2" fmla="*/ 309670 w 320205"/>
                    <a:gd name="connsiteY2" fmla="*/ 331161 h 355876"/>
                    <a:gd name="connsiteX3" fmla="*/ 207371 w 320205"/>
                    <a:gd name="connsiteY3" fmla="*/ 331161 h 355876"/>
                    <a:gd name="connsiteX4" fmla="*/ 203490 w 320205"/>
                    <a:gd name="connsiteY4" fmla="*/ 333932 h 355876"/>
                    <a:gd name="connsiteX5" fmla="*/ 167727 w 320205"/>
                    <a:gd name="connsiteY5" fmla="*/ 333932 h 355876"/>
                    <a:gd name="connsiteX6" fmla="*/ 166063 w 320205"/>
                    <a:gd name="connsiteY6" fmla="*/ 338920 h 355876"/>
                    <a:gd name="connsiteX7" fmla="*/ 147211 w 320205"/>
                    <a:gd name="connsiteY7" fmla="*/ 329221 h 355876"/>
                    <a:gd name="connsiteX8" fmla="*/ 138894 w 320205"/>
                    <a:gd name="connsiteY8" fmla="*/ 348897 h 355876"/>
                    <a:gd name="connsiteX9" fmla="*/ 127805 w 320205"/>
                    <a:gd name="connsiteY9" fmla="*/ 354716 h 355876"/>
                    <a:gd name="connsiteX10" fmla="*/ 127805 w 320205"/>
                    <a:gd name="connsiteY10" fmla="*/ 354716 h 355876"/>
                    <a:gd name="connsiteX11" fmla="*/ 125310 w 320205"/>
                    <a:gd name="connsiteY11" fmla="*/ 352222 h 355876"/>
                    <a:gd name="connsiteX12" fmla="*/ 112557 w 320205"/>
                    <a:gd name="connsiteY12" fmla="*/ 341414 h 355876"/>
                    <a:gd name="connsiteX13" fmla="*/ 96754 w 320205"/>
                    <a:gd name="connsiteY13" fmla="*/ 326173 h 355876"/>
                    <a:gd name="connsiteX14" fmla="*/ 91487 w 320205"/>
                    <a:gd name="connsiteY14" fmla="*/ 315088 h 355876"/>
                    <a:gd name="connsiteX15" fmla="*/ 80398 w 320205"/>
                    <a:gd name="connsiteY15" fmla="*/ 312317 h 355876"/>
                    <a:gd name="connsiteX16" fmla="*/ 65150 w 320205"/>
                    <a:gd name="connsiteY16" fmla="*/ 302063 h 355876"/>
                    <a:gd name="connsiteX17" fmla="*/ 12476 w 320205"/>
                    <a:gd name="connsiteY17" fmla="*/ 305389 h 355876"/>
                    <a:gd name="connsiteX18" fmla="*/ 14693 w 320205"/>
                    <a:gd name="connsiteY18" fmla="*/ 300955 h 355876"/>
                    <a:gd name="connsiteX19" fmla="*/ 18020 w 320205"/>
                    <a:gd name="connsiteY19" fmla="*/ 291809 h 355876"/>
                    <a:gd name="connsiteX20" fmla="*/ 20238 w 320205"/>
                    <a:gd name="connsiteY20" fmla="*/ 280170 h 355876"/>
                    <a:gd name="connsiteX21" fmla="*/ 24119 w 320205"/>
                    <a:gd name="connsiteY21" fmla="*/ 271857 h 355876"/>
                    <a:gd name="connsiteX22" fmla="*/ 24951 w 320205"/>
                    <a:gd name="connsiteY22" fmla="*/ 266591 h 355876"/>
                    <a:gd name="connsiteX23" fmla="*/ 24951 w 320205"/>
                    <a:gd name="connsiteY23" fmla="*/ 260772 h 355876"/>
                    <a:gd name="connsiteX24" fmla="*/ 23565 w 320205"/>
                    <a:gd name="connsiteY24" fmla="*/ 248024 h 355876"/>
                    <a:gd name="connsiteX25" fmla="*/ 21070 w 320205"/>
                    <a:gd name="connsiteY25" fmla="*/ 236662 h 355876"/>
                    <a:gd name="connsiteX26" fmla="*/ 14139 w 320205"/>
                    <a:gd name="connsiteY26" fmla="*/ 221698 h 355876"/>
                    <a:gd name="connsiteX27" fmla="*/ 16079 w 320205"/>
                    <a:gd name="connsiteY27" fmla="*/ 214769 h 355876"/>
                    <a:gd name="connsiteX28" fmla="*/ 18020 w 320205"/>
                    <a:gd name="connsiteY28" fmla="*/ 206733 h 355876"/>
                    <a:gd name="connsiteX29" fmla="*/ 13030 w 320205"/>
                    <a:gd name="connsiteY29" fmla="*/ 188720 h 355876"/>
                    <a:gd name="connsiteX30" fmla="*/ 5545 w 320205"/>
                    <a:gd name="connsiteY30" fmla="*/ 183178 h 355876"/>
                    <a:gd name="connsiteX31" fmla="*/ 1663 w 320205"/>
                    <a:gd name="connsiteY31" fmla="*/ 176250 h 355876"/>
                    <a:gd name="connsiteX32" fmla="*/ 0 w 320205"/>
                    <a:gd name="connsiteY32" fmla="*/ 167105 h 355876"/>
                    <a:gd name="connsiteX33" fmla="*/ 105903 w 320205"/>
                    <a:gd name="connsiteY33" fmla="*/ 167105 h 355876"/>
                    <a:gd name="connsiteX34" fmla="*/ 105903 w 320205"/>
                    <a:gd name="connsiteY34" fmla="*/ 123319 h 355876"/>
                    <a:gd name="connsiteX35" fmla="*/ 131686 w 320205"/>
                    <a:gd name="connsiteY35" fmla="*/ 110018 h 355876"/>
                    <a:gd name="connsiteX36" fmla="*/ 131686 w 320205"/>
                    <a:gd name="connsiteY36" fmla="*/ 35472 h 355876"/>
                    <a:gd name="connsiteX37" fmla="*/ 222896 w 320205"/>
                    <a:gd name="connsiteY37" fmla="*/ 35472 h 355876"/>
                    <a:gd name="connsiteX38" fmla="*/ 222896 w 320205"/>
                    <a:gd name="connsiteY38" fmla="*/ 0 h 355876"/>
                    <a:gd name="connsiteX39" fmla="*/ 320205 w 320205"/>
                    <a:gd name="connsiteY39" fmla="*/ 64015 h 355876"/>
                    <a:gd name="connsiteX40" fmla="*/ 279729 w 320205"/>
                    <a:gd name="connsiteY40" fmla="*/ 64015 h 3558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</a:cxnLst>
                  <a:rect l="l" t="t" r="r" b="b"/>
                  <a:pathLst>
                    <a:path w="320205" h="355876">
                      <a:moveTo>
                        <a:pt x="279452" y="63461"/>
                      </a:moveTo>
                      <a:lnTo>
                        <a:pt x="309670" y="307605"/>
                      </a:lnTo>
                      <a:lnTo>
                        <a:pt x="309670" y="331161"/>
                      </a:lnTo>
                      <a:lnTo>
                        <a:pt x="207371" y="331161"/>
                      </a:lnTo>
                      <a:lnTo>
                        <a:pt x="203490" y="333932"/>
                      </a:lnTo>
                      <a:lnTo>
                        <a:pt x="167727" y="333932"/>
                      </a:lnTo>
                      <a:cubicBezTo>
                        <a:pt x="167727" y="333655"/>
                        <a:pt x="167449" y="335317"/>
                        <a:pt x="166063" y="338920"/>
                      </a:cubicBezTo>
                      <a:cubicBezTo>
                        <a:pt x="164677" y="342523"/>
                        <a:pt x="156637" y="336426"/>
                        <a:pt x="147211" y="329221"/>
                      </a:cubicBezTo>
                      <a:cubicBezTo>
                        <a:pt x="137785" y="322016"/>
                        <a:pt x="137508" y="338089"/>
                        <a:pt x="138894" y="348897"/>
                      </a:cubicBezTo>
                      <a:cubicBezTo>
                        <a:pt x="140280" y="359427"/>
                        <a:pt x="128636" y="354993"/>
                        <a:pt x="127805" y="354716"/>
                      </a:cubicBezTo>
                      <a:lnTo>
                        <a:pt x="127805" y="354716"/>
                      </a:lnTo>
                      <a:cubicBezTo>
                        <a:pt x="127250" y="353608"/>
                        <a:pt x="126696" y="353053"/>
                        <a:pt x="125310" y="352222"/>
                      </a:cubicBezTo>
                      <a:cubicBezTo>
                        <a:pt x="120874" y="350005"/>
                        <a:pt x="117270" y="346957"/>
                        <a:pt x="112557" y="341414"/>
                      </a:cubicBezTo>
                      <a:cubicBezTo>
                        <a:pt x="107567" y="336149"/>
                        <a:pt x="97309" y="331161"/>
                        <a:pt x="96754" y="326173"/>
                      </a:cubicBezTo>
                      <a:cubicBezTo>
                        <a:pt x="96200" y="321184"/>
                        <a:pt x="98418" y="315642"/>
                        <a:pt x="91487" y="315088"/>
                      </a:cubicBezTo>
                      <a:cubicBezTo>
                        <a:pt x="84556" y="314256"/>
                        <a:pt x="84002" y="315642"/>
                        <a:pt x="80398" y="312317"/>
                      </a:cubicBezTo>
                      <a:cubicBezTo>
                        <a:pt x="76794" y="308991"/>
                        <a:pt x="76239" y="300955"/>
                        <a:pt x="65150" y="302063"/>
                      </a:cubicBezTo>
                      <a:cubicBezTo>
                        <a:pt x="54061" y="303171"/>
                        <a:pt x="12476" y="305389"/>
                        <a:pt x="12476" y="305389"/>
                      </a:cubicBezTo>
                      <a:cubicBezTo>
                        <a:pt x="13307" y="304003"/>
                        <a:pt x="13862" y="302340"/>
                        <a:pt x="14693" y="300955"/>
                      </a:cubicBezTo>
                      <a:cubicBezTo>
                        <a:pt x="16079" y="297906"/>
                        <a:pt x="17466" y="294858"/>
                        <a:pt x="18020" y="291809"/>
                      </a:cubicBezTo>
                      <a:cubicBezTo>
                        <a:pt x="18852" y="287930"/>
                        <a:pt x="19406" y="283773"/>
                        <a:pt x="20238" y="280170"/>
                      </a:cubicBezTo>
                      <a:cubicBezTo>
                        <a:pt x="21070" y="277399"/>
                        <a:pt x="22456" y="274628"/>
                        <a:pt x="24119" y="271857"/>
                      </a:cubicBezTo>
                      <a:cubicBezTo>
                        <a:pt x="25228" y="270194"/>
                        <a:pt x="24951" y="268531"/>
                        <a:pt x="24951" y="266591"/>
                      </a:cubicBezTo>
                      <a:cubicBezTo>
                        <a:pt x="24951" y="264651"/>
                        <a:pt x="25228" y="262712"/>
                        <a:pt x="24951" y="260772"/>
                      </a:cubicBezTo>
                      <a:cubicBezTo>
                        <a:pt x="24674" y="256338"/>
                        <a:pt x="23565" y="252181"/>
                        <a:pt x="23565" y="248024"/>
                      </a:cubicBezTo>
                      <a:cubicBezTo>
                        <a:pt x="23565" y="244145"/>
                        <a:pt x="22179" y="240542"/>
                        <a:pt x="21070" y="236662"/>
                      </a:cubicBezTo>
                      <a:cubicBezTo>
                        <a:pt x="19684" y="231120"/>
                        <a:pt x="15525" y="226963"/>
                        <a:pt x="14139" y="221698"/>
                      </a:cubicBezTo>
                      <a:cubicBezTo>
                        <a:pt x="13307" y="218649"/>
                        <a:pt x="14970" y="217541"/>
                        <a:pt x="16079" y="214769"/>
                      </a:cubicBezTo>
                      <a:cubicBezTo>
                        <a:pt x="16911" y="211998"/>
                        <a:pt x="17466" y="209504"/>
                        <a:pt x="18020" y="206733"/>
                      </a:cubicBezTo>
                      <a:cubicBezTo>
                        <a:pt x="19129" y="200082"/>
                        <a:pt x="16911" y="193708"/>
                        <a:pt x="13030" y="188720"/>
                      </a:cubicBezTo>
                      <a:cubicBezTo>
                        <a:pt x="11089" y="186226"/>
                        <a:pt x="8317" y="184840"/>
                        <a:pt x="5545" y="183178"/>
                      </a:cubicBezTo>
                      <a:cubicBezTo>
                        <a:pt x="2772" y="181238"/>
                        <a:pt x="2495" y="179298"/>
                        <a:pt x="1663" y="176250"/>
                      </a:cubicBezTo>
                      <a:cubicBezTo>
                        <a:pt x="831" y="173201"/>
                        <a:pt x="277" y="170153"/>
                        <a:pt x="0" y="167105"/>
                      </a:cubicBezTo>
                      <a:lnTo>
                        <a:pt x="105903" y="167105"/>
                      </a:lnTo>
                      <a:cubicBezTo>
                        <a:pt x="105903" y="167105"/>
                        <a:pt x="100359" y="130247"/>
                        <a:pt x="105903" y="123319"/>
                      </a:cubicBezTo>
                      <a:cubicBezTo>
                        <a:pt x="111448" y="116391"/>
                        <a:pt x="131686" y="110018"/>
                        <a:pt x="131686" y="110018"/>
                      </a:cubicBezTo>
                      <a:lnTo>
                        <a:pt x="131686" y="35472"/>
                      </a:lnTo>
                      <a:lnTo>
                        <a:pt x="222896" y="35472"/>
                      </a:lnTo>
                      <a:lnTo>
                        <a:pt x="222896" y="0"/>
                      </a:lnTo>
                      <a:cubicBezTo>
                        <a:pt x="222896" y="0"/>
                        <a:pt x="320205" y="64015"/>
                        <a:pt x="320205" y="64015"/>
                      </a:cubicBezTo>
                      <a:lnTo>
                        <a:pt x="279729" y="64015"/>
                      </a:ln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142" name="Freeform 1141">
                  <a:extLst>
                    <a:ext uri="{FF2B5EF4-FFF2-40B4-BE49-F238E27FC236}">
                      <a16:creationId xmlns:a16="http://schemas.microsoft.com/office/drawing/2014/main" id="{923F43F2-434E-2FAF-B3FF-BB427355AFA9}"/>
                    </a:ext>
                  </a:extLst>
                </p:cNvPr>
                <p:cNvSpPr/>
                <p:nvPr/>
              </p:nvSpPr>
              <p:spPr>
                <a:xfrm>
                  <a:off x="5324767" y="3744281"/>
                  <a:ext cx="80571" cy="18936"/>
                </a:xfrm>
                <a:custGeom>
                  <a:avLst/>
                  <a:gdLst>
                    <a:gd name="connsiteX0" fmla="*/ 76207 w 80571"/>
                    <a:gd name="connsiteY0" fmla="*/ 14494 h 18936"/>
                    <a:gd name="connsiteX1" fmla="*/ 41553 w 80571"/>
                    <a:gd name="connsiteY1" fmla="*/ 8675 h 18936"/>
                    <a:gd name="connsiteX2" fmla="*/ 245 w 80571"/>
                    <a:gd name="connsiteY2" fmla="*/ 18928 h 18936"/>
                    <a:gd name="connsiteX3" fmla="*/ 2462 w 80571"/>
                    <a:gd name="connsiteY3" fmla="*/ 11723 h 18936"/>
                    <a:gd name="connsiteX4" fmla="*/ 7176 w 80571"/>
                    <a:gd name="connsiteY4" fmla="*/ 14494 h 18936"/>
                    <a:gd name="connsiteX5" fmla="*/ 15770 w 80571"/>
                    <a:gd name="connsiteY5" fmla="*/ 8398 h 18936"/>
                    <a:gd name="connsiteX6" fmla="*/ 11888 w 80571"/>
                    <a:gd name="connsiteY6" fmla="*/ 6735 h 18936"/>
                    <a:gd name="connsiteX7" fmla="*/ 9116 w 80571"/>
                    <a:gd name="connsiteY7" fmla="*/ 5904 h 18936"/>
                    <a:gd name="connsiteX8" fmla="*/ 27691 w 80571"/>
                    <a:gd name="connsiteY8" fmla="*/ 3409 h 18936"/>
                    <a:gd name="connsiteX9" fmla="*/ 53473 w 80571"/>
                    <a:gd name="connsiteY9" fmla="*/ 915 h 18936"/>
                    <a:gd name="connsiteX10" fmla="*/ 65949 w 80571"/>
                    <a:gd name="connsiteY10" fmla="*/ 6735 h 18936"/>
                    <a:gd name="connsiteX11" fmla="*/ 75652 w 80571"/>
                    <a:gd name="connsiteY11" fmla="*/ 14494 h 189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80571" h="18936">
                      <a:moveTo>
                        <a:pt x="76207" y="14494"/>
                      </a:moveTo>
                      <a:cubicBezTo>
                        <a:pt x="62345" y="16157"/>
                        <a:pt x="52364" y="5072"/>
                        <a:pt x="41553" y="8675"/>
                      </a:cubicBezTo>
                      <a:cubicBezTo>
                        <a:pt x="30740" y="12277"/>
                        <a:pt x="26305" y="19205"/>
                        <a:pt x="245" y="18928"/>
                      </a:cubicBezTo>
                      <a:cubicBezTo>
                        <a:pt x="799" y="16711"/>
                        <a:pt x="-1696" y="11446"/>
                        <a:pt x="2462" y="11723"/>
                      </a:cubicBezTo>
                      <a:cubicBezTo>
                        <a:pt x="4403" y="11723"/>
                        <a:pt x="5512" y="13663"/>
                        <a:pt x="7176" y="14494"/>
                      </a:cubicBezTo>
                      <a:cubicBezTo>
                        <a:pt x="11611" y="16434"/>
                        <a:pt x="15215" y="12832"/>
                        <a:pt x="15770" y="8398"/>
                      </a:cubicBezTo>
                      <a:cubicBezTo>
                        <a:pt x="15770" y="6181"/>
                        <a:pt x="13552" y="7012"/>
                        <a:pt x="11888" y="6735"/>
                      </a:cubicBezTo>
                      <a:cubicBezTo>
                        <a:pt x="11057" y="6735"/>
                        <a:pt x="9948" y="6181"/>
                        <a:pt x="9116" y="5904"/>
                      </a:cubicBezTo>
                      <a:cubicBezTo>
                        <a:pt x="9116" y="5904"/>
                        <a:pt x="21592" y="3409"/>
                        <a:pt x="27691" y="3409"/>
                      </a:cubicBezTo>
                      <a:cubicBezTo>
                        <a:pt x="33790" y="3409"/>
                        <a:pt x="49870" y="-2133"/>
                        <a:pt x="53473" y="915"/>
                      </a:cubicBezTo>
                      <a:cubicBezTo>
                        <a:pt x="57078" y="3964"/>
                        <a:pt x="61791" y="7289"/>
                        <a:pt x="65949" y="6735"/>
                      </a:cubicBezTo>
                      <a:cubicBezTo>
                        <a:pt x="70108" y="6181"/>
                        <a:pt x="89514" y="12832"/>
                        <a:pt x="75652" y="14494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143" name="Freeform 1142">
                  <a:extLst>
                    <a:ext uri="{FF2B5EF4-FFF2-40B4-BE49-F238E27FC236}">
                      <a16:creationId xmlns:a16="http://schemas.microsoft.com/office/drawing/2014/main" id="{8BB41A52-D84C-DD4E-2238-A0316511823E}"/>
                    </a:ext>
                  </a:extLst>
                </p:cNvPr>
                <p:cNvSpPr/>
                <p:nvPr/>
              </p:nvSpPr>
              <p:spPr>
                <a:xfrm>
                  <a:off x="5309298" y="3666667"/>
                  <a:ext cx="162273" cy="118714"/>
                </a:xfrm>
                <a:custGeom>
                  <a:avLst/>
                  <a:gdLst>
                    <a:gd name="connsiteX0" fmla="*/ 160153 w 162273"/>
                    <a:gd name="connsiteY0" fmla="*/ 117604 h 118714"/>
                    <a:gd name="connsiteX1" fmla="*/ 112191 w 162273"/>
                    <a:gd name="connsiteY1" fmla="*/ 110121 h 118714"/>
                    <a:gd name="connsiteX2" fmla="*/ 97775 w 162273"/>
                    <a:gd name="connsiteY2" fmla="*/ 107350 h 118714"/>
                    <a:gd name="connsiteX3" fmla="*/ 74488 w 162273"/>
                    <a:gd name="connsiteY3" fmla="*/ 107627 h 118714"/>
                    <a:gd name="connsiteX4" fmla="*/ 47319 w 162273"/>
                    <a:gd name="connsiteY4" fmla="*/ 113170 h 118714"/>
                    <a:gd name="connsiteX5" fmla="*/ 35675 w 162273"/>
                    <a:gd name="connsiteY5" fmla="*/ 117604 h 118714"/>
                    <a:gd name="connsiteX6" fmla="*/ 31516 w 162273"/>
                    <a:gd name="connsiteY6" fmla="*/ 114278 h 118714"/>
                    <a:gd name="connsiteX7" fmla="*/ 25972 w 162273"/>
                    <a:gd name="connsiteY7" fmla="*/ 116218 h 118714"/>
                    <a:gd name="connsiteX8" fmla="*/ 19318 w 162273"/>
                    <a:gd name="connsiteY8" fmla="*/ 116218 h 118714"/>
                    <a:gd name="connsiteX9" fmla="*/ 14328 w 162273"/>
                    <a:gd name="connsiteY9" fmla="*/ 112061 h 118714"/>
                    <a:gd name="connsiteX10" fmla="*/ 15991 w 162273"/>
                    <a:gd name="connsiteY10" fmla="*/ 110675 h 118714"/>
                    <a:gd name="connsiteX11" fmla="*/ 18486 w 162273"/>
                    <a:gd name="connsiteY11" fmla="*/ 110121 h 118714"/>
                    <a:gd name="connsiteX12" fmla="*/ 17100 w 162273"/>
                    <a:gd name="connsiteY12" fmla="*/ 106242 h 118714"/>
                    <a:gd name="connsiteX13" fmla="*/ 16268 w 162273"/>
                    <a:gd name="connsiteY13" fmla="*/ 96819 h 118714"/>
                    <a:gd name="connsiteX14" fmla="*/ 57576 w 162273"/>
                    <a:gd name="connsiteY14" fmla="*/ 86566 h 118714"/>
                    <a:gd name="connsiteX15" fmla="*/ 92231 w 162273"/>
                    <a:gd name="connsiteY15" fmla="*/ 92385 h 118714"/>
                    <a:gd name="connsiteX16" fmla="*/ 82527 w 162273"/>
                    <a:gd name="connsiteY16" fmla="*/ 84626 h 118714"/>
                    <a:gd name="connsiteX17" fmla="*/ 70052 w 162273"/>
                    <a:gd name="connsiteY17" fmla="*/ 78806 h 118714"/>
                    <a:gd name="connsiteX18" fmla="*/ 44269 w 162273"/>
                    <a:gd name="connsiteY18" fmla="*/ 81301 h 118714"/>
                    <a:gd name="connsiteX19" fmla="*/ 25694 w 162273"/>
                    <a:gd name="connsiteY19" fmla="*/ 83795 h 118714"/>
                    <a:gd name="connsiteX20" fmla="*/ 21259 w 162273"/>
                    <a:gd name="connsiteY20" fmla="*/ 81024 h 118714"/>
                    <a:gd name="connsiteX21" fmla="*/ 20427 w 162273"/>
                    <a:gd name="connsiteY21" fmla="*/ 74927 h 118714"/>
                    <a:gd name="connsiteX22" fmla="*/ 19595 w 162273"/>
                    <a:gd name="connsiteY22" fmla="*/ 70216 h 118714"/>
                    <a:gd name="connsiteX23" fmla="*/ 9615 w 162273"/>
                    <a:gd name="connsiteY23" fmla="*/ 63842 h 118714"/>
                    <a:gd name="connsiteX24" fmla="*/ 7951 w 162273"/>
                    <a:gd name="connsiteY24" fmla="*/ 58300 h 118714"/>
                    <a:gd name="connsiteX25" fmla="*/ 1852 w 162273"/>
                    <a:gd name="connsiteY25" fmla="*/ 54143 h 118714"/>
                    <a:gd name="connsiteX26" fmla="*/ 1298 w 162273"/>
                    <a:gd name="connsiteY26" fmla="*/ 48046 h 118714"/>
                    <a:gd name="connsiteX27" fmla="*/ 4625 w 162273"/>
                    <a:gd name="connsiteY27" fmla="*/ 46383 h 118714"/>
                    <a:gd name="connsiteX28" fmla="*/ 7120 w 162273"/>
                    <a:gd name="connsiteY28" fmla="*/ 41949 h 118714"/>
                    <a:gd name="connsiteX29" fmla="*/ 12665 w 162273"/>
                    <a:gd name="connsiteY29" fmla="*/ 31419 h 118714"/>
                    <a:gd name="connsiteX30" fmla="*/ 15159 w 162273"/>
                    <a:gd name="connsiteY30" fmla="*/ 25045 h 118714"/>
                    <a:gd name="connsiteX31" fmla="*/ 18209 w 162273"/>
                    <a:gd name="connsiteY31" fmla="*/ 17840 h 118714"/>
                    <a:gd name="connsiteX32" fmla="*/ 22645 w 162273"/>
                    <a:gd name="connsiteY32" fmla="*/ 8695 h 118714"/>
                    <a:gd name="connsiteX33" fmla="*/ 24863 w 162273"/>
                    <a:gd name="connsiteY33" fmla="*/ 3429 h 118714"/>
                    <a:gd name="connsiteX34" fmla="*/ 77537 w 162273"/>
                    <a:gd name="connsiteY34" fmla="*/ 104 h 118714"/>
                    <a:gd name="connsiteX35" fmla="*/ 92785 w 162273"/>
                    <a:gd name="connsiteY35" fmla="*/ 10357 h 118714"/>
                    <a:gd name="connsiteX36" fmla="*/ 103874 w 162273"/>
                    <a:gd name="connsiteY36" fmla="*/ 13129 h 118714"/>
                    <a:gd name="connsiteX37" fmla="*/ 109142 w 162273"/>
                    <a:gd name="connsiteY37" fmla="*/ 24214 h 118714"/>
                    <a:gd name="connsiteX38" fmla="*/ 124944 w 162273"/>
                    <a:gd name="connsiteY38" fmla="*/ 39455 h 118714"/>
                    <a:gd name="connsiteX39" fmla="*/ 137697 w 162273"/>
                    <a:gd name="connsiteY39" fmla="*/ 50263 h 118714"/>
                    <a:gd name="connsiteX40" fmla="*/ 140192 w 162273"/>
                    <a:gd name="connsiteY40" fmla="*/ 52480 h 118714"/>
                    <a:gd name="connsiteX41" fmla="*/ 140192 w 162273"/>
                    <a:gd name="connsiteY41" fmla="*/ 52480 h 118714"/>
                    <a:gd name="connsiteX42" fmla="*/ 140192 w 162273"/>
                    <a:gd name="connsiteY42" fmla="*/ 61625 h 118714"/>
                    <a:gd name="connsiteX43" fmla="*/ 144351 w 162273"/>
                    <a:gd name="connsiteY43" fmla="*/ 69385 h 118714"/>
                    <a:gd name="connsiteX44" fmla="*/ 144351 w 162273"/>
                    <a:gd name="connsiteY44" fmla="*/ 81301 h 118714"/>
                    <a:gd name="connsiteX45" fmla="*/ 158212 w 162273"/>
                    <a:gd name="connsiteY45" fmla="*/ 92108 h 118714"/>
                    <a:gd name="connsiteX46" fmla="*/ 161262 w 162273"/>
                    <a:gd name="connsiteY46" fmla="*/ 118158 h 1187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</a:cxnLst>
                  <a:rect l="l" t="t" r="r" b="b"/>
                  <a:pathLst>
                    <a:path w="162273" h="118714">
                      <a:moveTo>
                        <a:pt x="160153" y="117604"/>
                      </a:moveTo>
                      <a:cubicBezTo>
                        <a:pt x="148786" y="121483"/>
                        <a:pt x="119122" y="114278"/>
                        <a:pt x="112191" y="110121"/>
                      </a:cubicBezTo>
                      <a:cubicBezTo>
                        <a:pt x="109419" y="108459"/>
                        <a:pt x="103874" y="107627"/>
                        <a:pt x="97775" y="107350"/>
                      </a:cubicBezTo>
                      <a:cubicBezTo>
                        <a:pt x="89181" y="106796"/>
                        <a:pt x="79755" y="107350"/>
                        <a:pt x="74488" y="107627"/>
                      </a:cubicBezTo>
                      <a:cubicBezTo>
                        <a:pt x="65339" y="108459"/>
                        <a:pt x="53972" y="110953"/>
                        <a:pt x="47319" y="113170"/>
                      </a:cubicBezTo>
                      <a:cubicBezTo>
                        <a:pt x="40665" y="115387"/>
                        <a:pt x="35675" y="117604"/>
                        <a:pt x="35675" y="117604"/>
                      </a:cubicBezTo>
                      <a:cubicBezTo>
                        <a:pt x="35952" y="114001"/>
                        <a:pt x="34566" y="114278"/>
                        <a:pt x="31516" y="114278"/>
                      </a:cubicBezTo>
                      <a:cubicBezTo>
                        <a:pt x="29299" y="114278"/>
                        <a:pt x="27912" y="115387"/>
                        <a:pt x="25972" y="116218"/>
                      </a:cubicBezTo>
                      <a:cubicBezTo>
                        <a:pt x="23754" y="117049"/>
                        <a:pt x="21536" y="117326"/>
                        <a:pt x="19318" y="116218"/>
                      </a:cubicBezTo>
                      <a:cubicBezTo>
                        <a:pt x="16546" y="115110"/>
                        <a:pt x="15159" y="114832"/>
                        <a:pt x="14328" y="112061"/>
                      </a:cubicBezTo>
                      <a:cubicBezTo>
                        <a:pt x="14882" y="111507"/>
                        <a:pt x="15437" y="110953"/>
                        <a:pt x="15991" y="110675"/>
                      </a:cubicBezTo>
                      <a:cubicBezTo>
                        <a:pt x="16823" y="110121"/>
                        <a:pt x="17932" y="110675"/>
                        <a:pt x="18486" y="110121"/>
                      </a:cubicBezTo>
                      <a:cubicBezTo>
                        <a:pt x="20150" y="109013"/>
                        <a:pt x="17932" y="107627"/>
                        <a:pt x="17100" y="106242"/>
                      </a:cubicBezTo>
                      <a:cubicBezTo>
                        <a:pt x="15437" y="103193"/>
                        <a:pt x="15437" y="99868"/>
                        <a:pt x="16268" y="96819"/>
                      </a:cubicBezTo>
                      <a:cubicBezTo>
                        <a:pt x="42328" y="96819"/>
                        <a:pt x="46764" y="90169"/>
                        <a:pt x="57576" y="86566"/>
                      </a:cubicBezTo>
                      <a:cubicBezTo>
                        <a:pt x="68389" y="82963"/>
                        <a:pt x="78369" y="94048"/>
                        <a:pt x="92231" y="92385"/>
                      </a:cubicBezTo>
                      <a:cubicBezTo>
                        <a:pt x="106092" y="90723"/>
                        <a:pt x="86686" y="84072"/>
                        <a:pt x="82527" y="84626"/>
                      </a:cubicBezTo>
                      <a:cubicBezTo>
                        <a:pt x="78369" y="85180"/>
                        <a:pt x="73656" y="81855"/>
                        <a:pt x="70052" y="78806"/>
                      </a:cubicBezTo>
                      <a:cubicBezTo>
                        <a:pt x="66448" y="75758"/>
                        <a:pt x="50368" y="81301"/>
                        <a:pt x="44269" y="81301"/>
                      </a:cubicBezTo>
                      <a:cubicBezTo>
                        <a:pt x="38170" y="81301"/>
                        <a:pt x="25694" y="83795"/>
                        <a:pt x="25694" y="83795"/>
                      </a:cubicBezTo>
                      <a:cubicBezTo>
                        <a:pt x="24031" y="82963"/>
                        <a:pt x="22368" y="82132"/>
                        <a:pt x="21259" y="81024"/>
                      </a:cubicBezTo>
                      <a:cubicBezTo>
                        <a:pt x="18764" y="79084"/>
                        <a:pt x="18486" y="77698"/>
                        <a:pt x="20427" y="74927"/>
                      </a:cubicBezTo>
                      <a:cubicBezTo>
                        <a:pt x="22090" y="72433"/>
                        <a:pt x="23754" y="71047"/>
                        <a:pt x="19595" y="70216"/>
                      </a:cubicBezTo>
                      <a:cubicBezTo>
                        <a:pt x="16546" y="69662"/>
                        <a:pt x="7120" y="69107"/>
                        <a:pt x="9615" y="63842"/>
                      </a:cubicBezTo>
                      <a:cubicBezTo>
                        <a:pt x="11001" y="61348"/>
                        <a:pt x="10169" y="60239"/>
                        <a:pt x="7951" y="58300"/>
                      </a:cubicBezTo>
                      <a:cubicBezTo>
                        <a:pt x="5734" y="56637"/>
                        <a:pt x="4348" y="55251"/>
                        <a:pt x="1852" y="54143"/>
                      </a:cubicBezTo>
                      <a:cubicBezTo>
                        <a:pt x="-366" y="53034"/>
                        <a:pt x="-643" y="49709"/>
                        <a:pt x="1298" y="48046"/>
                      </a:cubicBezTo>
                      <a:cubicBezTo>
                        <a:pt x="2407" y="47215"/>
                        <a:pt x="3793" y="47492"/>
                        <a:pt x="4625" y="46383"/>
                      </a:cubicBezTo>
                      <a:cubicBezTo>
                        <a:pt x="5734" y="45275"/>
                        <a:pt x="6288" y="43335"/>
                        <a:pt x="7120" y="41949"/>
                      </a:cubicBezTo>
                      <a:cubicBezTo>
                        <a:pt x="9060" y="38624"/>
                        <a:pt x="11278" y="35021"/>
                        <a:pt x="12665" y="31419"/>
                      </a:cubicBezTo>
                      <a:cubicBezTo>
                        <a:pt x="13496" y="29202"/>
                        <a:pt x="14328" y="27262"/>
                        <a:pt x="15159" y="25045"/>
                      </a:cubicBezTo>
                      <a:cubicBezTo>
                        <a:pt x="16268" y="22828"/>
                        <a:pt x="16823" y="20334"/>
                        <a:pt x="18209" y="17840"/>
                      </a:cubicBezTo>
                      <a:cubicBezTo>
                        <a:pt x="19873" y="14791"/>
                        <a:pt x="21536" y="12020"/>
                        <a:pt x="22645" y="8695"/>
                      </a:cubicBezTo>
                      <a:cubicBezTo>
                        <a:pt x="23199" y="6755"/>
                        <a:pt x="24031" y="5092"/>
                        <a:pt x="24863" y="3429"/>
                      </a:cubicBezTo>
                      <a:cubicBezTo>
                        <a:pt x="24863" y="3429"/>
                        <a:pt x="66725" y="1212"/>
                        <a:pt x="77537" y="104"/>
                      </a:cubicBezTo>
                      <a:cubicBezTo>
                        <a:pt x="88349" y="-1004"/>
                        <a:pt x="89181" y="7032"/>
                        <a:pt x="92785" y="10357"/>
                      </a:cubicBezTo>
                      <a:cubicBezTo>
                        <a:pt x="96389" y="13683"/>
                        <a:pt x="96666" y="12575"/>
                        <a:pt x="103874" y="13129"/>
                      </a:cubicBezTo>
                      <a:cubicBezTo>
                        <a:pt x="110805" y="13960"/>
                        <a:pt x="108865" y="19503"/>
                        <a:pt x="109142" y="24214"/>
                      </a:cubicBezTo>
                      <a:cubicBezTo>
                        <a:pt x="109697" y="29202"/>
                        <a:pt x="119954" y="33913"/>
                        <a:pt x="124944" y="39455"/>
                      </a:cubicBezTo>
                      <a:cubicBezTo>
                        <a:pt x="129934" y="44721"/>
                        <a:pt x="133261" y="48046"/>
                        <a:pt x="137697" y="50263"/>
                      </a:cubicBezTo>
                      <a:cubicBezTo>
                        <a:pt x="138806" y="50817"/>
                        <a:pt x="139638" y="51649"/>
                        <a:pt x="140192" y="52480"/>
                      </a:cubicBezTo>
                      <a:lnTo>
                        <a:pt x="140192" y="52480"/>
                      </a:lnTo>
                      <a:cubicBezTo>
                        <a:pt x="141301" y="54974"/>
                        <a:pt x="140469" y="58577"/>
                        <a:pt x="140192" y="61625"/>
                      </a:cubicBezTo>
                      <a:cubicBezTo>
                        <a:pt x="139360" y="65505"/>
                        <a:pt x="141301" y="67999"/>
                        <a:pt x="144351" y="69385"/>
                      </a:cubicBezTo>
                      <a:cubicBezTo>
                        <a:pt x="147123" y="70770"/>
                        <a:pt x="146014" y="76035"/>
                        <a:pt x="144351" y="81301"/>
                      </a:cubicBezTo>
                      <a:cubicBezTo>
                        <a:pt x="142965" y="86566"/>
                        <a:pt x="150727" y="86566"/>
                        <a:pt x="158212" y="92108"/>
                      </a:cubicBezTo>
                      <a:cubicBezTo>
                        <a:pt x="163757" y="95988"/>
                        <a:pt x="162371" y="109567"/>
                        <a:pt x="161262" y="118158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144" name="Freeform 1143">
                  <a:extLst>
                    <a:ext uri="{FF2B5EF4-FFF2-40B4-BE49-F238E27FC236}">
                      <a16:creationId xmlns:a16="http://schemas.microsoft.com/office/drawing/2014/main" id="{8B431D40-9577-B94E-068C-F4CE9BA41B90}"/>
                    </a:ext>
                  </a:extLst>
                </p:cNvPr>
                <p:cNvSpPr/>
                <p:nvPr/>
              </p:nvSpPr>
              <p:spPr>
                <a:xfrm>
                  <a:off x="5373528" y="3774294"/>
                  <a:ext cx="198404" cy="151045"/>
                </a:xfrm>
                <a:custGeom>
                  <a:avLst/>
                  <a:gdLst>
                    <a:gd name="connsiteX0" fmla="*/ 196004 w 198404"/>
                    <a:gd name="connsiteY0" fmla="*/ 116114 h 151045"/>
                    <a:gd name="connsiteX1" fmla="*/ 180202 w 198404"/>
                    <a:gd name="connsiteY1" fmla="*/ 117777 h 151045"/>
                    <a:gd name="connsiteX2" fmla="*/ 188242 w 198404"/>
                    <a:gd name="connsiteY2" fmla="*/ 129139 h 151045"/>
                    <a:gd name="connsiteX3" fmla="*/ 180202 w 198404"/>
                    <a:gd name="connsiteY3" fmla="*/ 140778 h 151045"/>
                    <a:gd name="connsiteX4" fmla="*/ 178539 w 198404"/>
                    <a:gd name="connsiteY4" fmla="*/ 141609 h 151045"/>
                    <a:gd name="connsiteX5" fmla="*/ 161627 w 198404"/>
                    <a:gd name="connsiteY5" fmla="*/ 149369 h 151045"/>
                    <a:gd name="connsiteX6" fmla="*/ 148597 w 198404"/>
                    <a:gd name="connsiteY6" fmla="*/ 144935 h 151045"/>
                    <a:gd name="connsiteX7" fmla="*/ 151093 w 198404"/>
                    <a:gd name="connsiteY7" fmla="*/ 136344 h 151045"/>
                    <a:gd name="connsiteX8" fmla="*/ 148597 w 198404"/>
                    <a:gd name="connsiteY8" fmla="*/ 121102 h 151045"/>
                    <a:gd name="connsiteX9" fmla="*/ 133350 w 198404"/>
                    <a:gd name="connsiteY9" fmla="*/ 113620 h 151045"/>
                    <a:gd name="connsiteX10" fmla="*/ 125033 w 198404"/>
                    <a:gd name="connsiteY10" fmla="*/ 123042 h 151045"/>
                    <a:gd name="connsiteX11" fmla="*/ 124201 w 198404"/>
                    <a:gd name="connsiteY11" fmla="*/ 126090 h 151045"/>
                    <a:gd name="connsiteX12" fmla="*/ 122537 w 198404"/>
                    <a:gd name="connsiteY12" fmla="*/ 126922 h 151045"/>
                    <a:gd name="connsiteX13" fmla="*/ 121706 w 198404"/>
                    <a:gd name="connsiteY13" fmla="*/ 125536 h 151045"/>
                    <a:gd name="connsiteX14" fmla="*/ 120042 w 198404"/>
                    <a:gd name="connsiteY14" fmla="*/ 123596 h 151045"/>
                    <a:gd name="connsiteX15" fmla="*/ 120042 w 198404"/>
                    <a:gd name="connsiteY15" fmla="*/ 123596 h 151045"/>
                    <a:gd name="connsiteX16" fmla="*/ 119211 w 198404"/>
                    <a:gd name="connsiteY16" fmla="*/ 122765 h 151045"/>
                    <a:gd name="connsiteX17" fmla="*/ 118656 w 198404"/>
                    <a:gd name="connsiteY17" fmla="*/ 121657 h 151045"/>
                    <a:gd name="connsiteX18" fmla="*/ 118102 w 198404"/>
                    <a:gd name="connsiteY18" fmla="*/ 120548 h 151045"/>
                    <a:gd name="connsiteX19" fmla="*/ 118102 w 198404"/>
                    <a:gd name="connsiteY19" fmla="*/ 119162 h 151045"/>
                    <a:gd name="connsiteX20" fmla="*/ 119211 w 198404"/>
                    <a:gd name="connsiteY20" fmla="*/ 114729 h 151045"/>
                    <a:gd name="connsiteX21" fmla="*/ 119211 w 198404"/>
                    <a:gd name="connsiteY21" fmla="*/ 110572 h 151045"/>
                    <a:gd name="connsiteX22" fmla="*/ 118656 w 198404"/>
                    <a:gd name="connsiteY22" fmla="*/ 108355 h 151045"/>
                    <a:gd name="connsiteX23" fmla="*/ 118656 w 198404"/>
                    <a:gd name="connsiteY23" fmla="*/ 104475 h 151045"/>
                    <a:gd name="connsiteX24" fmla="*/ 116438 w 198404"/>
                    <a:gd name="connsiteY24" fmla="*/ 98378 h 151045"/>
                    <a:gd name="connsiteX25" fmla="*/ 110062 w 198404"/>
                    <a:gd name="connsiteY25" fmla="*/ 92559 h 151045"/>
                    <a:gd name="connsiteX26" fmla="*/ 103686 w 198404"/>
                    <a:gd name="connsiteY26" fmla="*/ 78980 h 151045"/>
                    <a:gd name="connsiteX27" fmla="*/ 85388 w 198404"/>
                    <a:gd name="connsiteY27" fmla="*/ 76209 h 151045"/>
                    <a:gd name="connsiteX28" fmla="*/ 68477 w 198404"/>
                    <a:gd name="connsiteY28" fmla="*/ 78149 h 151045"/>
                    <a:gd name="connsiteX29" fmla="*/ 47961 w 198404"/>
                    <a:gd name="connsiteY29" fmla="*/ 103090 h 151045"/>
                    <a:gd name="connsiteX30" fmla="*/ 46021 w 198404"/>
                    <a:gd name="connsiteY30" fmla="*/ 100318 h 151045"/>
                    <a:gd name="connsiteX31" fmla="*/ 42139 w 198404"/>
                    <a:gd name="connsiteY31" fmla="*/ 94221 h 151045"/>
                    <a:gd name="connsiteX32" fmla="*/ 36040 w 198404"/>
                    <a:gd name="connsiteY32" fmla="*/ 89511 h 151045"/>
                    <a:gd name="connsiteX33" fmla="*/ 36595 w 198404"/>
                    <a:gd name="connsiteY33" fmla="*/ 84522 h 151045"/>
                    <a:gd name="connsiteX34" fmla="*/ 32436 w 198404"/>
                    <a:gd name="connsiteY34" fmla="*/ 80642 h 151045"/>
                    <a:gd name="connsiteX35" fmla="*/ 23565 w 198404"/>
                    <a:gd name="connsiteY35" fmla="*/ 73992 h 151045"/>
                    <a:gd name="connsiteX36" fmla="*/ 14139 w 198404"/>
                    <a:gd name="connsiteY36" fmla="*/ 68726 h 151045"/>
                    <a:gd name="connsiteX37" fmla="*/ 11367 w 198404"/>
                    <a:gd name="connsiteY37" fmla="*/ 67895 h 151045"/>
                    <a:gd name="connsiteX38" fmla="*/ 9980 w 198404"/>
                    <a:gd name="connsiteY38" fmla="*/ 64292 h 151045"/>
                    <a:gd name="connsiteX39" fmla="*/ 8594 w 198404"/>
                    <a:gd name="connsiteY39" fmla="*/ 55979 h 151045"/>
                    <a:gd name="connsiteX40" fmla="*/ 3050 w 198404"/>
                    <a:gd name="connsiteY40" fmla="*/ 52099 h 151045"/>
                    <a:gd name="connsiteX41" fmla="*/ 3881 w 198404"/>
                    <a:gd name="connsiteY41" fmla="*/ 49328 h 151045"/>
                    <a:gd name="connsiteX42" fmla="*/ 0 w 198404"/>
                    <a:gd name="connsiteY42" fmla="*/ 46834 h 151045"/>
                    <a:gd name="connsiteX43" fmla="*/ 11089 w 198404"/>
                    <a:gd name="connsiteY43" fmla="*/ 31592 h 151045"/>
                    <a:gd name="connsiteX44" fmla="*/ 33268 w 198404"/>
                    <a:gd name="connsiteY44" fmla="*/ 25495 h 151045"/>
                    <a:gd name="connsiteX45" fmla="*/ 29941 w 198404"/>
                    <a:gd name="connsiteY45" fmla="*/ 13579 h 151045"/>
                    <a:gd name="connsiteX46" fmla="*/ 33268 w 198404"/>
                    <a:gd name="connsiteY46" fmla="*/ 0 h 151045"/>
                    <a:gd name="connsiteX47" fmla="*/ 47684 w 198404"/>
                    <a:gd name="connsiteY47" fmla="*/ 2771 h 151045"/>
                    <a:gd name="connsiteX48" fmla="*/ 95646 w 198404"/>
                    <a:gd name="connsiteY48" fmla="*/ 10254 h 151045"/>
                    <a:gd name="connsiteX49" fmla="*/ 95369 w 198404"/>
                    <a:gd name="connsiteY49" fmla="*/ 17459 h 151045"/>
                    <a:gd name="connsiteX50" fmla="*/ 106180 w 198404"/>
                    <a:gd name="connsiteY50" fmla="*/ 13856 h 151045"/>
                    <a:gd name="connsiteX51" fmla="*/ 115607 w 198404"/>
                    <a:gd name="connsiteY51" fmla="*/ 21893 h 151045"/>
                    <a:gd name="connsiteX52" fmla="*/ 126419 w 198404"/>
                    <a:gd name="connsiteY52" fmla="*/ 16073 h 151045"/>
                    <a:gd name="connsiteX53" fmla="*/ 140280 w 198404"/>
                    <a:gd name="connsiteY53" fmla="*/ 18844 h 151045"/>
                    <a:gd name="connsiteX54" fmla="*/ 153588 w 198404"/>
                    <a:gd name="connsiteY54" fmla="*/ 6651 h 151045"/>
                    <a:gd name="connsiteX55" fmla="*/ 163291 w 198404"/>
                    <a:gd name="connsiteY55" fmla="*/ 14133 h 151045"/>
                    <a:gd name="connsiteX56" fmla="*/ 169667 w 198404"/>
                    <a:gd name="connsiteY56" fmla="*/ 25218 h 151045"/>
                    <a:gd name="connsiteX57" fmla="*/ 174935 w 198404"/>
                    <a:gd name="connsiteY57" fmla="*/ 33532 h 151045"/>
                    <a:gd name="connsiteX58" fmla="*/ 173549 w 198404"/>
                    <a:gd name="connsiteY58" fmla="*/ 42400 h 151045"/>
                    <a:gd name="connsiteX59" fmla="*/ 177984 w 198404"/>
                    <a:gd name="connsiteY59" fmla="*/ 46557 h 151045"/>
                    <a:gd name="connsiteX60" fmla="*/ 180479 w 198404"/>
                    <a:gd name="connsiteY60" fmla="*/ 56810 h 151045"/>
                    <a:gd name="connsiteX61" fmla="*/ 186578 w 198404"/>
                    <a:gd name="connsiteY61" fmla="*/ 66509 h 151045"/>
                    <a:gd name="connsiteX62" fmla="*/ 187687 w 198404"/>
                    <a:gd name="connsiteY62" fmla="*/ 67618 h 151045"/>
                    <a:gd name="connsiteX63" fmla="*/ 183806 w 198404"/>
                    <a:gd name="connsiteY63" fmla="*/ 77040 h 151045"/>
                    <a:gd name="connsiteX64" fmla="*/ 185747 w 198404"/>
                    <a:gd name="connsiteY64" fmla="*/ 87848 h 151045"/>
                    <a:gd name="connsiteX65" fmla="*/ 195450 w 198404"/>
                    <a:gd name="connsiteY65" fmla="*/ 99210 h 151045"/>
                    <a:gd name="connsiteX66" fmla="*/ 189905 w 198404"/>
                    <a:gd name="connsiteY66" fmla="*/ 106692 h 151045"/>
                    <a:gd name="connsiteX67" fmla="*/ 196004 w 198404"/>
                    <a:gd name="connsiteY67" fmla="*/ 116391 h 1510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</a:cxnLst>
                  <a:rect l="l" t="t" r="r" b="b"/>
                  <a:pathLst>
                    <a:path w="198404" h="151045">
                      <a:moveTo>
                        <a:pt x="196004" y="116114"/>
                      </a:moveTo>
                      <a:cubicBezTo>
                        <a:pt x="189074" y="116114"/>
                        <a:pt x="179648" y="114451"/>
                        <a:pt x="180202" y="117777"/>
                      </a:cubicBezTo>
                      <a:cubicBezTo>
                        <a:pt x="181034" y="121102"/>
                        <a:pt x="189905" y="124982"/>
                        <a:pt x="188242" y="129139"/>
                      </a:cubicBezTo>
                      <a:cubicBezTo>
                        <a:pt x="186578" y="133296"/>
                        <a:pt x="184915" y="138838"/>
                        <a:pt x="180202" y="140778"/>
                      </a:cubicBezTo>
                      <a:cubicBezTo>
                        <a:pt x="179370" y="141055"/>
                        <a:pt x="178816" y="141332"/>
                        <a:pt x="178539" y="141609"/>
                      </a:cubicBezTo>
                      <a:cubicBezTo>
                        <a:pt x="170776" y="131633"/>
                        <a:pt x="167172" y="143549"/>
                        <a:pt x="161627" y="149369"/>
                      </a:cubicBezTo>
                      <a:cubicBezTo>
                        <a:pt x="156360" y="154911"/>
                        <a:pt x="153588" y="144935"/>
                        <a:pt x="148597" y="144935"/>
                      </a:cubicBezTo>
                      <a:cubicBezTo>
                        <a:pt x="143607" y="144935"/>
                        <a:pt x="148597" y="139947"/>
                        <a:pt x="151093" y="136344"/>
                      </a:cubicBezTo>
                      <a:cubicBezTo>
                        <a:pt x="153310" y="132741"/>
                        <a:pt x="149152" y="129970"/>
                        <a:pt x="148597" y="121102"/>
                      </a:cubicBezTo>
                      <a:cubicBezTo>
                        <a:pt x="147766" y="112234"/>
                        <a:pt x="140558" y="113897"/>
                        <a:pt x="133350" y="113620"/>
                      </a:cubicBezTo>
                      <a:cubicBezTo>
                        <a:pt x="126142" y="113620"/>
                        <a:pt x="126696" y="116391"/>
                        <a:pt x="125033" y="123042"/>
                      </a:cubicBezTo>
                      <a:cubicBezTo>
                        <a:pt x="124755" y="124151"/>
                        <a:pt x="124478" y="125259"/>
                        <a:pt x="124201" y="126090"/>
                      </a:cubicBezTo>
                      <a:cubicBezTo>
                        <a:pt x="123924" y="126645"/>
                        <a:pt x="123369" y="127199"/>
                        <a:pt x="122537" y="126922"/>
                      </a:cubicBezTo>
                      <a:cubicBezTo>
                        <a:pt x="121983" y="126922"/>
                        <a:pt x="121983" y="126090"/>
                        <a:pt x="121706" y="125536"/>
                      </a:cubicBezTo>
                      <a:cubicBezTo>
                        <a:pt x="121428" y="124705"/>
                        <a:pt x="120597" y="124151"/>
                        <a:pt x="120042" y="123596"/>
                      </a:cubicBezTo>
                      <a:lnTo>
                        <a:pt x="120042" y="123596"/>
                      </a:lnTo>
                      <a:cubicBezTo>
                        <a:pt x="119765" y="123596"/>
                        <a:pt x="119488" y="123042"/>
                        <a:pt x="119211" y="122765"/>
                      </a:cubicBezTo>
                      <a:cubicBezTo>
                        <a:pt x="119211" y="122488"/>
                        <a:pt x="118656" y="122211"/>
                        <a:pt x="118656" y="121657"/>
                      </a:cubicBezTo>
                      <a:cubicBezTo>
                        <a:pt x="118656" y="121102"/>
                        <a:pt x="118379" y="120825"/>
                        <a:pt x="118102" y="120548"/>
                      </a:cubicBezTo>
                      <a:cubicBezTo>
                        <a:pt x="117825" y="119994"/>
                        <a:pt x="118102" y="119717"/>
                        <a:pt x="118102" y="119162"/>
                      </a:cubicBezTo>
                      <a:cubicBezTo>
                        <a:pt x="118102" y="117777"/>
                        <a:pt x="118934" y="116114"/>
                        <a:pt x="119211" y="114729"/>
                      </a:cubicBezTo>
                      <a:cubicBezTo>
                        <a:pt x="119211" y="113343"/>
                        <a:pt x="119765" y="111957"/>
                        <a:pt x="119211" y="110572"/>
                      </a:cubicBezTo>
                      <a:cubicBezTo>
                        <a:pt x="119211" y="109740"/>
                        <a:pt x="118656" y="109186"/>
                        <a:pt x="118656" y="108355"/>
                      </a:cubicBezTo>
                      <a:cubicBezTo>
                        <a:pt x="118656" y="106969"/>
                        <a:pt x="118656" y="105861"/>
                        <a:pt x="118656" y="104475"/>
                      </a:cubicBezTo>
                      <a:cubicBezTo>
                        <a:pt x="118656" y="102258"/>
                        <a:pt x="118102" y="100041"/>
                        <a:pt x="116438" y="98378"/>
                      </a:cubicBezTo>
                      <a:cubicBezTo>
                        <a:pt x="114498" y="96161"/>
                        <a:pt x="112003" y="94776"/>
                        <a:pt x="110062" y="92559"/>
                      </a:cubicBezTo>
                      <a:cubicBezTo>
                        <a:pt x="105349" y="87848"/>
                        <a:pt x="105072" y="87016"/>
                        <a:pt x="103686" y="78980"/>
                      </a:cubicBezTo>
                      <a:cubicBezTo>
                        <a:pt x="102299" y="70943"/>
                        <a:pt x="89824" y="74546"/>
                        <a:pt x="85388" y="76209"/>
                      </a:cubicBezTo>
                      <a:cubicBezTo>
                        <a:pt x="80952" y="77871"/>
                        <a:pt x="73744" y="77594"/>
                        <a:pt x="68477" y="78149"/>
                      </a:cubicBezTo>
                      <a:cubicBezTo>
                        <a:pt x="63487" y="78703"/>
                        <a:pt x="47961" y="103090"/>
                        <a:pt x="47961" y="103090"/>
                      </a:cubicBezTo>
                      <a:cubicBezTo>
                        <a:pt x="47130" y="102258"/>
                        <a:pt x="46575" y="101149"/>
                        <a:pt x="46021" y="100318"/>
                      </a:cubicBezTo>
                      <a:cubicBezTo>
                        <a:pt x="44635" y="98378"/>
                        <a:pt x="43526" y="96161"/>
                        <a:pt x="42139" y="94221"/>
                      </a:cubicBezTo>
                      <a:cubicBezTo>
                        <a:pt x="40753" y="92005"/>
                        <a:pt x="38258" y="91173"/>
                        <a:pt x="36040" y="89511"/>
                      </a:cubicBezTo>
                      <a:cubicBezTo>
                        <a:pt x="33268" y="87293"/>
                        <a:pt x="37704" y="87293"/>
                        <a:pt x="36595" y="84522"/>
                      </a:cubicBezTo>
                      <a:cubicBezTo>
                        <a:pt x="36040" y="83137"/>
                        <a:pt x="33822" y="81751"/>
                        <a:pt x="32436" y="80642"/>
                      </a:cubicBezTo>
                      <a:cubicBezTo>
                        <a:pt x="29664" y="78426"/>
                        <a:pt x="26614" y="76209"/>
                        <a:pt x="23565" y="73992"/>
                      </a:cubicBezTo>
                      <a:cubicBezTo>
                        <a:pt x="20793" y="71775"/>
                        <a:pt x="17743" y="69558"/>
                        <a:pt x="14139" y="68726"/>
                      </a:cubicBezTo>
                      <a:cubicBezTo>
                        <a:pt x="13307" y="68726"/>
                        <a:pt x="11921" y="68726"/>
                        <a:pt x="11367" y="67895"/>
                      </a:cubicBezTo>
                      <a:cubicBezTo>
                        <a:pt x="10535" y="67064"/>
                        <a:pt x="10258" y="65678"/>
                        <a:pt x="9980" y="64292"/>
                      </a:cubicBezTo>
                      <a:cubicBezTo>
                        <a:pt x="9426" y="62075"/>
                        <a:pt x="10535" y="57641"/>
                        <a:pt x="8594" y="55979"/>
                      </a:cubicBezTo>
                      <a:cubicBezTo>
                        <a:pt x="6654" y="54316"/>
                        <a:pt x="2495" y="55979"/>
                        <a:pt x="3050" y="52099"/>
                      </a:cubicBezTo>
                      <a:cubicBezTo>
                        <a:pt x="4713" y="52099"/>
                        <a:pt x="4990" y="50713"/>
                        <a:pt x="3881" y="49328"/>
                      </a:cubicBezTo>
                      <a:cubicBezTo>
                        <a:pt x="3050" y="48219"/>
                        <a:pt x="1663" y="47388"/>
                        <a:pt x="0" y="46834"/>
                      </a:cubicBezTo>
                      <a:cubicBezTo>
                        <a:pt x="1109" y="43231"/>
                        <a:pt x="4713" y="32146"/>
                        <a:pt x="11089" y="31592"/>
                      </a:cubicBezTo>
                      <a:cubicBezTo>
                        <a:pt x="18852" y="30760"/>
                        <a:pt x="36040" y="29375"/>
                        <a:pt x="33268" y="25495"/>
                      </a:cubicBezTo>
                      <a:cubicBezTo>
                        <a:pt x="30496" y="21616"/>
                        <a:pt x="26614" y="15796"/>
                        <a:pt x="29941" y="13579"/>
                      </a:cubicBezTo>
                      <a:cubicBezTo>
                        <a:pt x="33268" y="11362"/>
                        <a:pt x="34654" y="8037"/>
                        <a:pt x="33268" y="0"/>
                      </a:cubicBezTo>
                      <a:cubicBezTo>
                        <a:pt x="39367" y="277"/>
                        <a:pt x="44912" y="1109"/>
                        <a:pt x="47684" y="2771"/>
                      </a:cubicBezTo>
                      <a:cubicBezTo>
                        <a:pt x="54615" y="6928"/>
                        <a:pt x="84279" y="14133"/>
                        <a:pt x="95646" y="10254"/>
                      </a:cubicBezTo>
                      <a:cubicBezTo>
                        <a:pt x="95369" y="13579"/>
                        <a:pt x="95091" y="16350"/>
                        <a:pt x="95369" y="17459"/>
                      </a:cubicBezTo>
                      <a:cubicBezTo>
                        <a:pt x="96200" y="21061"/>
                        <a:pt x="102299" y="16627"/>
                        <a:pt x="106180" y="13856"/>
                      </a:cubicBezTo>
                      <a:cubicBezTo>
                        <a:pt x="110062" y="11362"/>
                        <a:pt x="112003" y="18844"/>
                        <a:pt x="115607" y="21893"/>
                      </a:cubicBezTo>
                      <a:cubicBezTo>
                        <a:pt x="119211" y="24941"/>
                        <a:pt x="122260" y="18844"/>
                        <a:pt x="126419" y="16073"/>
                      </a:cubicBezTo>
                      <a:cubicBezTo>
                        <a:pt x="130300" y="13302"/>
                        <a:pt x="135845" y="16627"/>
                        <a:pt x="140280" y="18844"/>
                      </a:cubicBezTo>
                      <a:cubicBezTo>
                        <a:pt x="144439" y="21061"/>
                        <a:pt x="148875" y="12193"/>
                        <a:pt x="153588" y="6651"/>
                      </a:cubicBezTo>
                      <a:cubicBezTo>
                        <a:pt x="158301" y="1386"/>
                        <a:pt x="160241" y="11085"/>
                        <a:pt x="163291" y="14133"/>
                      </a:cubicBezTo>
                      <a:cubicBezTo>
                        <a:pt x="166341" y="17182"/>
                        <a:pt x="168281" y="20507"/>
                        <a:pt x="169667" y="25218"/>
                      </a:cubicBezTo>
                      <a:cubicBezTo>
                        <a:pt x="171331" y="29929"/>
                        <a:pt x="171608" y="30760"/>
                        <a:pt x="174935" y="33532"/>
                      </a:cubicBezTo>
                      <a:cubicBezTo>
                        <a:pt x="178261" y="36303"/>
                        <a:pt x="176044" y="37966"/>
                        <a:pt x="173549" y="42400"/>
                      </a:cubicBezTo>
                      <a:cubicBezTo>
                        <a:pt x="171053" y="46834"/>
                        <a:pt x="173549" y="48219"/>
                        <a:pt x="177984" y="46557"/>
                      </a:cubicBezTo>
                      <a:cubicBezTo>
                        <a:pt x="182143" y="44894"/>
                        <a:pt x="179648" y="50990"/>
                        <a:pt x="180479" y="56810"/>
                      </a:cubicBezTo>
                      <a:cubicBezTo>
                        <a:pt x="181311" y="62629"/>
                        <a:pt x="184084" y="63461"/>
                        <a:pt x="186578" y="66509"/>
                      </a:cubicBezTo>
                      <a:cubicBezTo>
                        <a:pt x="186856" y="67064"/>
                        <a:pt x="187410" y="67341"/>
                        <a:pt x="187687" y="67618"/>
                      </a:cubicBezTo>
                      <a:cubicBezTo>
                        <a:pt x="187687" y="67618"/>
                        <a:pt x="183806" y="70943"/>
                        <a:pt x="183806" y="77040"/>
                      </a:cubicBezTo>
                      <a:cubicBezTo>
                        <a:pt x="183806" y="83137"/>
                        <a:pt x="182143" y="86739"/>
                        <a:pt x="185747" y="87848"/>
                      </a:cubicBezTo>
                      <a:cubicBezTo>
                        <a:pt x="189351" y="88956"/>
                        <a:pt x="198222" y="94498"/>
                        <a:pt x="195450" y="99210"/>
                      </a:cubicBezTo>
                      <a:cubicBezTo>
                        <a:pt x="192678" y="103921"/>
                        <a:pt x="186856" y="104198"/>
                        <a:pt x="189905" y="106692"/>
                      </a:cubicBezTo>
                      <a:cubicBezTo>
                        <a:pt x="192955" y="108909"/>
                        <a:pt x="202935" y="116391"/>
                        <a:pt x="196004" y="116391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145" name="Freeform 1144">
                  <a:extLst>
                    <a:ext uri="{FF2B5EF4-FFF2-40B4-BE49-F238E27FC236}">
                      <a16:creationId xmlns:a16="http://schemas.microsoft.com/office/drawing/2014/main" id="{EAAB8D7F-4CAE-D4DD-7E79-8AE3A454874E}"/>
                    </a:ext>
                  </a:extLst>
                </p:cNvPr>
                <p:cNvSpPr/>
                <p:nvPr/>
              </p:nvSpPr>
              <p:spPr>
                <a:xfrm>
                  <a:off x="5420048" y="3847690"/>
                  <a:ext cx="73799" cy="83454"/>
                </a:xfrm>
                <a:custGeom>
                  <a:avLst/>
                  <a:gdLst>
                    <a:gd name="connsiteX0" fmla="*/ 73245 w 73799"/>
                    <a:gd name="connsiteY0" fmla="*/ 49369 h 83454"/>
                    <a:gd name="connsiteX1" fmla="*/ 73245 w 73799"/>
                    <a:gd name="connsiteY1" fmla="*/ 51032 h 83454"/>
                    <a:gd name="connsiteX2" fmla="*/ 59938 w 73799"/>
                    <a:gd name="connsiteY2" fmla="*/ 70707 h 83454"/>
                    <a:gd name="connsiteX3" fmla="*/ 45799 w 73799"/>
                    <a:gd name="connsiteY3" fmla="*/ 83455 h 83454"/>
                    <a:gd name="connsiteX4" fmla="*/ 42749 w 73799"/>
                    <a:gd name="connsiteY4" fmla="*/ 80961 h 83454"/>
                    <a:gd name="connsiteX5" fmla="*/ 36927 w 73799"/>
                    <a:gd name="connsiteY5" fmla="*/ 76804 h 83454"/>
                    <a:gd name="connsiteX6" fmla="*/ 33323 w 73799"/>
                    <a:gd name="connsiteY6" fmla="*/ 74587 h 83454"/>
                    <a:gd name="connsiteX7" fmla="*/ 24175 w 73799"/>
                    <a:gd name="connsiteY7" fmla="*/ 71539 h 83454"/>
                    <a:gd name="connsiteX8" fmla="*/ 17798 w 73799"/>
                    <a:gd name="connsiteY8" fmla="*/ 68490 h 83454"/>
                    <a:gd name="connsiteX9" fmla="*/ 21125 w 73799"/>
                    <a:gd name="connsiteY9" fmla="*/ 65996 h 83454"/>
                    <a:gd name="connsiteX10" fmla="*/ 10867 w 73799"/>
                    <a:gd name="connsiteY10" fmla="*/ 61285 h 83454"/>
                    <a:gd name="connsiteX11" fmla="*/ 1996 w 73799"/>
                    <a:gd name="connsiteY11" fmla="*/ 53249 h 83454"/>
                    <a:gd name="connsiteX12" fmla="*/ 2827 w 73799"/>
                    <a:gd name="connsiteY12" fmla="*/ 49923 h 83454"/>
                    <a:gd name="connsiteX13" fmla="*/ 1164 w 73799"/>
                    <a:gd name="connsiteY13" fmla="*/ 45766 h 83454"/>
                    <a:gd name="connsiteX14" fmla="*/ 1164 w 73799"/>
                    <a:gd name="connsiteY14" fmla="*/ 42164 h 83454"/>
                    <a:gd name="connsiteX15" fmla="*/ 6154 w 73799"/>
                    <a:gd name="connsiteY15" fmla="*/ 41609 h 83454"/>
                    <a:gd name="connsiteX16" fmla="*/ 3936 w 73799"/>
                    <a:gd name="connsiteY16" fmla="*/ 31079 h 83454"/>
                    <a:gd name="connsiteX17" fmla="*/ 1719 w 73799"/>
                    <a:gd name="connsiteY17" fmla="*/ 29139 h 83454"/>
                    <a:gd name="connsiteX18" fmla="*/ 22234 w 73799"/>
                    <a:gd name="connsiteY18" fmla="*/ 4198 h 83454"/>
                    <a:gd name="connsiteX19" fmla="*/ 39145 w 73799"/>
                    <a:gd name="connsiteY19" fmla="*/ 2258 h 83454"/>
                    <a:gd name="connsiteX20" fmla="*/ 57443 w 73799"/>
                    <a:gd name="connsiteY20" fmla="*/ 5029 h 83454"/>
                    <a:gd name="connsiteX21" fmla="*/ 63819 w 73799"/>
                    <a:gd name="connsiteY21" fmla="*/ 18608 h 83454"/>
                    <a:gd name="connsiteX22" fmla="*/ 70195 w 73799"/>
                    <a:gd name="connsiteY22" fmla="*/ 24428 h 83454"/>
                    <a:gd name="connsiteX23" fmla="*/ 72413 w 73799"/>
                    <a:gd name="connsiteY23" fmla="*/ 30524 h 83454"/>
                    <a:gd name="connsiteX24" fmla="*/ 72413 w 73799"/>
                    <a:gd name="connsiteY24" fmla="*/ 34404 h 83454"/>
                    <a:gd name="connsiteX25" fmla="*/ 72968 w 73799"/>
                    <a:gd name="connsiteY25" fmla="*/ 36621 h 83454"/>
                    <a:gd name="connsiteX26" fmla="*/ 72968 w 73799"/>
                    <a:gd name="connsiteY26" fmla="*/ 40778 h 83454"/>
                    <a:gd name="connsiteX27" fmla="*/ 71859 w 73799"/>
                    <a:gd name="connsiteY27" fmla="*/ 45212 h 83454"/>
                    <a:gd name="connsiteX28" fmla="*/ 71859 w 73799"/>
                    <a:gd name="connsiteY28" fmla="*/ 46598 h 83454"/>
                    <a:gd name="connsiteX29" fmla="*/ 72413 w 73799"/>
                    <a:gd name="connsiteY29" fmla="*/ 47706 h 83454"/>
                    <a:gd name="connsiteX30" fmla="*/ 72968 w 73799"/>
                    <a:gd name="connsiteY30" fmla="*/ 48814 h 83454"/>
                    <a:gd name="connsiteX31" fmla="*/ 73800 w 73799"/>
                    <a:gd name="connsiteY31" fmla="*/ 49646 h 834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</a:cxnLst>
                  <a:rect l="l" t="t" r="r" b="b"/>
                  <a:pathLst>
                    <a:path w="73799" h="83454">
                      <a:moveTo>
                        <a:pt x="73245" y="49369"/>
                      </a:moveTo>
                      <a:lnTo>
                        <a:pt x="73245" y="51032"/>
                      </a:lnTo>
                      <a:cubicBezTo>
                        <a:pt x="72413" y="61562"/>
                        <a:pt x="65205" y="68767"/>
                        <a:pt x="59938" y="70707"/>
                      </a:cubicBezTo>
                      <a:cubicBezTo>
                        <a:pt x="54393" y="72924"/>
                        <a:pt x="45799" y="83455"/>
                        <a:pt x="45799" y="83455"/>
                      </a:cubicBezTo>
                      <a:cubicBezTo>
                        <a:pt x="44690" y="82624"/>
                        <a:pt x="43858" y="81792"/>
                        <a:pt x="42749" y="80961"/>
                      </a:cubicBezTo>
                      <a:cubicBezTo>
                        <a:pt x="41086" y="79575"/>
                        <a:pt x="38868" y="78190"/>
                        <a:pt x="36927" y="76804"/>
                      </a:cubicBezTo>
                      <a:cubicBezTo>
                        <a:pt x="35818" y="75973"/>
                        <a:pt x="34709" y="75141"/>
                        <a:pt x="33323" y="74587"/>
                      </a:cubicBezTo>
                      <a:cubicBezTo>
                        <a:pt x="30274" y="73201"/>
                        <a:pt x="27224" y="72647"/>
                        <a:pt x="24175" y="71539"/>
                      </a:cubicBezTo>
                      <a:cubicBezTo>
                        <a:pt x="21957" y="70707"/>
                        <a:pt x="19461" y="70430"/>
                        <a:pt x="17798" y="68490"/>
                      </a:cubicBezTo>
                      <a:cubicBezTo>
                        <a:pt x="14749" y="65442"/>
                        <a:pt x="18907" y="66273"/>
                        <a:pt x="21125" y="65996"/>
                      </a:cubicBezTo>
                      <a:cubicBezTo>
                        <a:pt x="18630" y="62948"/>
                        <a:pt x="14471" y="62393"/>
                        <a:pt x="10867" y="61285"/>
                      </a:cubicBezTo>
                      <a:cubicBezTo>
                        <a:pt x="6709" y="59899"/>
                        <a:pt x="4214" y="56851"/>
                        <a:pt x="1996" y="53249"/>
                      </a:cubicBezTo>
                      <a:cubicBezTo>
                        <a:pt x="610" y="51032"/>
                        <a:pt x="1719" y="51586"/>
                        <a:pt x="2827" y="49923"/>
                      </a:cubicBezTo>
                      <a:cubicBezTo>
                        <a:pt x="4214" y="47983"/>
                        <a:pt x="2273" y="46875"/>
                        <a:pt x="1164" y="45766"/>
                      </a:cubicBezTo>
                      <a:cubicBezTo>
                        <a:pt x="55" y="44658"/>
                        <a:pt x="-776" y="42995"/>
                        <a:pt x="1164" y="42164"/>
                      </a:cubicBezTo>
                      <a:cubicBezTo>
                        <a:pt x="2550" y="41332"/>
                        <a:pt x="4768" y="42164"/>
                        <a:pt x="6154" y="41609"/>
                      </a:cubicBezTo>
                      <a:cubicBezTo>
                        <a:pt x="6986" y="37730"/>
                        <a:pt x="8095" y="33573"/>
                        <a:pt x="3936" y="31079"/>
                      </a:cubicBezTo>
                      <a:cubicBezTo>
                        <a:pt x="3105" y="30524"/>
                        <a:pt x="2273" y="29970"/>
                        <a:pt x="1719" y="29139"/>
                      </a:cubicBezTo>
                      <a:cubicBezTo>
                        <a:pt x="1719" y="29139"/>
                        <a:pt x="17244" y="4752"/>
                        <a:pt x="22234" y="4198"/>
                      </a:cubicBezTo>
                      <a:cubicBezTo>
                        <a:pt x="27501" y="3644"/>
                        <a:pt x="34709" y="4198"/>
                        <a:pt x="39145" y="2258"/>
                      </a:cubicBezTo>
                      <a:cubicBezTo>
                        <a:pt x="43581" y="596"/>
                        <a:pt x="56057" y="-3007"/>
                        <a:pt x="57443" y="5029"/>
                      </a:cubicBezTo>
                      <a:cubicBezTo>
                        <a:pt x="58829" y="13066"/>
                        <a:pt x="59106" y="13897"/>
                        <a:pt x="63819" y="18608"/>
                      </a:cubicBezTo>
                      <a:cubicBezTo>
                        <a:pt x="65760" y="20548"/>
                        <a:pt x="68255" y="22211"/>
                        <a:pt x="70195" y="24428"/>
                      </a:cubicBezTo>
                      <a:cubicBezTo>
                        <a:pt x="71582" y="26091"/>
                        <a:pt x="72136" y="28308"/>
                        <a:pt x="72413" y="30524"/>
                      </a:cubicBezTo>
                      <a:cubicBezTo>
                        <a:pt x="72413" y="31910"/>
                        <a:pt x="72413" y="33019"/>
                        <a:pt x="72413" y="34404"/>
                      </a:cubicBezTo>
                      <a:cubicBezTo>
                        <a:pt x="72413" y="35236"/>
                        <a:pt x="72691" y="35790"/>
                        <a:pt x="72968" y="36621"/>
                      </a:cubicBezTo>
                      <a:cubicBezTo>
                        <a:pt x="73245" y="38007"/>
                        <a:pt x="72968" y="39393"/>
                        <a:pt x="72968" y="40778"/>
                      </a:cubicBezTo>
                      <a:cubicBezTo>
                        <a:pt x="72968" y="42441"/>
                        <a:pt x="72136" y="43826"/>
                        <a:pt x="71859" y="45212"/>
                      </a:cubicBezTo>
                      <a:cubicBezTo>
                        <a:pt x="71859" y="45766"/>
                        <a:pt x="71859" y="46321"/>
                        <a:pt x="71859" y="46598"/>
                      </a:cubicBezTo>
                      <a:cubicBezTo>
                        <a:pt x="72136" y="46875"/>
                        <a:pt x="72413" y="47152"/>
                        <a:pt x="72413" y="47706"/>
                      </a:cubicBezTo>
                      <a:cubicBezTo>
                        <a:pt x="72413" y="47983"/>
                        <a:pt x="72691" y="48537"/>
                        <a:pt x="72968" y="48814"/>
                      </a:cubicBezTo>
                      <a:cubicBezTo>
                        <a:pt x="72968" y="49092"/>
                        <a:pt x="73522" y="49369"/>
                        <a:pt x="73800" y="49646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146" name="Freeform 1145">
                  <a:extLst>
                    <a:ext uri="{FF2B5EF4-FFF2-40B4-BE49-F238E27FC236}">
                      <a16:creationId xmlns:a16="http://schemas.microsoft.com/office/drawing/2014/main" id="{33B831E0-DC26-6DB5-8235-7528BE7AA44E}"/>
                    </a:ext>
                  </a:extLst>
                </p:cNvPr>
                <p:cNvSpPr/>
                <p:nvPr/>
              </p:nvSpPr>
              <p:spPr>
                <a:xfrm>
                  <a:off x="5465847" y="3887558"/>
                  <a:ext cx="112834" cy="114252"/>
                </a:xfrm>
                <a:custGeom>
                  <a:avLst/>
                  <a:gdLst>
                    <a:gd name="connsiteX0" fmla="*/ 112835 w 112834"/>
                    <a:gd name="connsiteY0" fmla="*/ 79612 h 114252"/>
                    <a:gd name="connsiteX1" fmla="*/ 107567 w 112834"/>
                    <a:gd name="connsiteY1" fmla="*/ 114253 h 114252"/>
                    <a:gd name="connsiteX2" fmla="*/ 106735 w 112834"/>
                    <a:gd name="connsiteY2" fmla="*/ 114253 h 114252"/>
                    <a:gd name="connsiteX3" fmla="*/ 102854 w 112834"/>
                    <a:gd name="connsiteY3" fmla="*/ 112590 h 114252"/>
                    <a:gd name="connsiteX4" fmla="*/ 97032 w 112834"/>
                    <a:gd name="connsiteY4" fmla="*/ 111204 h 114252"/>
                    <a:gd name="connsiteX5" fmla="*/ 97032 w 112834"/>
                    <a:gd name="connsiteY5" fmla="*/ 111204 h 114252"/>
                    <a:gd name="connsiteX6" fmla="*/ 97032 w 112834"/>
                    <a:gd name="connsiteY6" fmla="*/ 111204 h 114252"/>
                    <a:gd name="connsiteX7" fmla="*/ 87052 w 112834"/>
                    <a:gd name="connsiteY7" fmla="*/ 106770 h 114252"/>
                    <a:gd name="connsiteX8" fmla="*/ 80121 w 112834"/>
                    <a:gd name="connsiteY8" fmla="*/ 102614 h 114252"/>
                    <a:gd name="connsiteX9" fmla="*/ 73745 w 112834"/>
                    <a:gd name="connsiteY9" fmla="*/ 99565 h 114252"/>
                    <a:gd name="connsiteX10" fmla="*/ 60160 w 112834"/>
                    <a:gd name="connsiteY10" fmla="*/ 91529 h 114252"/>
                    <a:gd name="connsiteX11" fmla="*/ 52674 w 112834"/>
                    <a:gd name="connsiteY11" fmla="*/ 85432 h 114252"/>
                    <a:gd name="connsiteX12" fmla="*/ 47407 w 112834"/>
                    <a:gd name="connsiteY12" fmla="*/ 78504 h 114252"/>
                    <a:gd name="connsiteX13" fmla="*/ 21624 w 112834"/>
                    <a:gd name="connsiteY13" fmla="*/ 60491 h 114252"/>
                    <a:gd name="connsiteX14" fmla="*/ 9981 w 112834"/>
                    <a:gd name="connsiteY14" fmla="*/ 51900 h 114252"/>
                    <a:gd name="connsiteX15" fmla="*/ 7208 w 112834"/>
                    <a:gd name="connsiteY15" fmla="*/ 50238 h 114252"/>
                    <a:gd name="connsiteX16" fmla="*/ 4159 w 112834"/>
                    <a:gd name="connsiteY16" fmla="*/ 47743 h 114252"/>
                    <a:gd name="connsiteX17" fmla="*/ 0 w 112834"/>
                    <a:gd name="connsiteY17" fmla="*/ 44141 h 114252"/>
                    <a:gd name="connsiteX18" fmla="*/ 14139 w 112834"/>
                    <a:gd name="connsiteY18" fmla="*/ 31393 h 114252"/>
                    <a:gd name="connsiteX19" fmla="*/ 27446 w 112834"/>
                    <a:gd name="connsiteY19" fmla="*/ 11718 h 114252"/>
                    <a:gd name="connsiteX20" fmla="*/ 27446 w 112834"/>
                    <a:gd name="connsiteY20" fmla="*/ 10055 h 114252"/>
                    <a:gd name="connsiteX21" fmla="*/ 29110 w 112834"/>
                    <a:gd name="connsiteY21" fmla="*/ 11995 h 114252"/>
                    <a:gd name="connsiteX22" fmla="*/ 29941 w 112834"/>
                    <a:gd name="connsiteY22" fmla="*/ 13381 h 114252"/>
                    <a:gd name="connsiteX23" fmla="*/ 31605 w 112834"/>
                    <a:gd name="connsiteY23" fmla="*/ 12549 h 114252"/>
                    <a:gd name="connsiteX24" fmla="*/ 32437 w 112834"/>
                    <a:gd name="connsiteY24" fmla="*/ 9501 h 114252"/>
                    <a:gd name="connsiteX25" fmla="*/ 40754 w 112834"/>
                    <a:gd name="connsiteY25" fmla="*/ 79 h 114252"/>
                    <a:gd name="connsiteX26" fmla="*/ 56002 w 112834"/>
                    <a:gd name="connsiteY26" fmla="*/ 7561 h 114252"/>
                    <a:gd name="connsiteX27" fmla="*/ 58497 w 112834"/>
                    <a:gd name="connsiteY27" fmla="*/ 22802 h 114252"/>
                    <a:gd name="connsiteX28" fmla="*/ 56002 w 112834"/>
                    <a:gd name="connsiteY28" fmla="*/ 31393 h 114252"/>
                    <a:gd name="connsiteX29" fmla="*/ 69031 w 112834"/>
                    <a:gd name="connsiteY29" fmla="*/ 35827 h 114252"/>
                    <a:gd name="connsiteX30" fmla="*/ 85943 w 112834"/>
                    <a:gd name="connsiteY30" fmla="*/ 28068 h 114252"/>
                    <a:gd name="connsiteX31" fmla="*/ 84834 w 112834"/>
                    <a:gd name="connsiteY31" fmla="*/ 34996 h 114252"/>
                    <a:gd name="connsiteX32" fmla="*/ 85665 w 112834"/>
                    <a:gd name="connsiteY32" fmla="*/ 47743 h 114252"/>
                    <a:gd name="connsiteX33" fmla="*/ 82062 w 112834"/>
                    <a:gd name="connsiteY33" fmla="*/ 58274 h 114252"/>
                    <a:gd name="connsiteX34" fmla="*/ 112557 w 112834"/>
                    <a:gd name="connsiteY34" fmla="*/ 79335 h 1142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</a:cxnLst>
                  <a:rect l="l" t="t" r="r" b="b"/>
                  <a:pathLst>
                    <a:path w="112834" h="114252">
                      <a:moveTo>
                        <a:pt x="112835" y="79612"/>
                      </a:moveTo>
                      <a:cubicBezTo>
                        <a:pt x="110617" y="94577"/>
                        <a:pt x="107844" y="113144"/>
                        <a:pt x="107567" y="114253"/>
                      </a:cubicBezTo>
                      <a:cubicBezTo>
                        <a:pt x="107290" y="114253"/>
                        <a:pt x="107013" y="114253"/>
                        <a:pt x="106735" y="114253"/>
                      </a:cubicBezTo>
                      <a:cubicBezTo>
                        <a:pt x="105349" y="114253"/>
                        <a:pt x="103963" y="113144"/>
                        <a:pt x="102854" y="112590"/>
                      </a:cubicBezTo>
                      <a:cubicBezTo>
                        <a:pt x="100913" y="111759"/>
                        <a:pt x="99250" y="111204"/>
                        <a:pt x="97032" y="111204"/>
                      </a:cubicBezTo>
                      <a:cubicBezTo>
                        <a:pt x="97032" y="111204"/>
                        <a:pt x="97032" y="111204"/>
                        <a:pt x="97032" y="111204"/>
                      </a:cubicBezTo>
                      <a:lnTo>
                        <a:pt x="97032" y="111204"/>
                      </a:lnTo>
                      <a:cubicBezTo>
                        <a:pt x="93982" y="109542"/>
                        <a:pt x="90379" y="108433"/>
                        <a:pt x="87052" y="106770"/>
                      </a:cubicBezTo>
                      <a:cubicBezTo>
                        <a:pt x="84556" y="105385"/>
                        <a:pt x="82339" y="104276"/>
                        <a:pt x="80121" y="102614"/>
                      </a:cubicBezTo>
                      <a:cubicBezTo>
                        <a:pt x="78180" y="101228"/>
                        <a:pt x="75962" y="100397"/>
                        <a:pt x="73745" y="99565"/>
                      </a:cubicBezTo>
                      <a:cubicBezTo>
                        <a:pt x="68477" y="98180"/>
                        <a:pt x="64319" y="94577"/>
                        <a:pt x="60160" y="91529"/>
                      </a:cubicBezTo>
                      <a:cubicBezTo>
                        <a:pt x="57665" y="89589"/>
                        <a:pt x="54615" y="87926"/>
                        <a:pt x="52674" y="85432"/>
                      </a:cubicBezTo>
                      <a:cubicBezTo>
                        <a:pt x="51011" y="83215"/>
                        <a:pt x="49348" y="80444"/>
                        <a:pt x="47407" y="78504"/>
                      </a:cubicBezTo>
                      <a:cubicBezTo>
                        <a:pt x="39367" y="71853"/>
                        <a:pt x="29941" y="67142"/>
                        <a:pt x="21624" y="60491"/>
                      </a:cubicBezTo>
                      <a:cubicBezTo>
                        <a:pt x="18020" y="57443"/>
                        <a:pt x="13862" y="54949"/>
                        <a:pt x="9981" y="51900"/>
                      </a:cubicBezTo>
                      <a:cubicBezTo>
                        <a:pt x="9149" y="51069"/>
                        <a:pt x="8040" y="51069"/>
                        <a:pt x="7208" y="50238"/>
                      </a:cubicBezTo>
                      <a:cubicBezTo>
                        <a:pt x="6099" y="49683"/>
                        <a:pt x="5268" y="48575"/>
                        <a:pt x="4159" y="47743"/>
                      </a:cubicBezTo>
                      <a:cubicBezTo>
                        <a:pt x="2772" y="46635"/>
                        <a:pt x="1386" y="45527"/>
                        <a:pt x="0" y="44141"/>
                      </a:cubicBezTo>
                      <a:cubicBezTo>
                        <a:pt x="0" y="44141"/>
                        <a:pt x="8872" y="33333"/>
                        <a:pt x="14139" y="31393"/>
                      </a:cubicBezTo>
                      <a:cubicBezTo>
                        <a:pt x="19406" y="29176"/>
                        <a:pt x="26615" y="22248"/>
                        <a:pt x="27446" y="11718"/>
                      </a:cubicBezTo>
                      <a:lnTo>
                        <a:pt x="27446" y="10055"/>
                      </a:lnTo>
                      <a:cubicBezTo>
                        <a:pt x="28001" y="10609"/>
                        <a:pt x="28832" y="11163"/>
                        <a:pt x="29110" y="11995"/>
                      </a:cubicBezTo>
                      <a:cubicBezTo>
                        <a:pt x="29110" y="12549"/>
                        <a:pt x="29110" y="13103"/>
                        <a:pt x="29941" y="13381"/>
                      </a:cubicBezTo>
                      <a:cubicBezTo>
                        <a:pt x="30496" y="13658"/>
                        <a:pt x="31328" y="13381"/>
                        <a:pt x="31605" y="12549"/>
                      </a:cubicBezTo>
                      <a:cubicBezTo>
                        <a:pt x="32159" y="11718"/>
                        <a:pt x="32159" y="10609"/>
                        <a:pt x="32437" y="9501"/>
                      </a:cubicBezTo>
                      <a:cubicBezTo>
                        <a:pt x="34377" y="2850"/>
                        <a:pt x="33546" y="-199"/>
                        <a:pt x="40754" y="79"/>
                      </a:cubicBezTo>
                      <a:cubicBezTo>
                        <a:pt x="47962" y="79"/>
                        <a:pt x="55170" y="-1307"/>
                        <a:pt x="56002" y="7561"/>
                      </a:cubicBezTo>
                      <a:cubicBezTo>
                        <a:pt x="56833" y="16429"/>
                        <a:pt x="60992" y="19477"/>
                        <a:pt x="58497" y="22802"/>
                      </a:cubicBezTo>
                      <a:cubicBezTo>
                        <a:pt x="56279" y="26405"/>
                        <a:pt x="50734" y="31393"/>
                        <a:pt x="56002" y="31393"/>
                      </a:cubicBezTo>
                      <a:cubicBezTo>
                        <a:pt x="61269" y="31393"/>
                        <a:pt x="63764" y="41370"/>
                        <a:pt x="69031" y="35827"/>
                      </a:cubicBezTo>
                      <a:cubicBezTo>
                        <a:pt x="74299" y="30285"/>
                        <a:pt x="78180" y="18091"/>
                        <a:pt x="85943" y="28068"/>
                      </a:cubicBezTo>
                      <a:cubicBezTo>
                        <a:pt x="83170" y="29730"/>
                        <a:pt x="83725" y="31393"/>
                        <a:pt x="84834" y="34996"/>
                      </a:cubicBezTo>
                      <a:cubicBezTo>
                        <a:pt x="86497" y="39153"/>
                        <a:pt x="89270" y="45250"/>
                        <a:pt x="85665" y="47743"/>
                      </a:cubicBezTo>
                      <a:cubicBezTo>
                        <a:pt x="82062" y="50238"/>
                        <a:pt x="77903" y="56611"/>
                        <a:pt x="82062" y="58274"/>
                      </a:cubicBezTo>
                      <a:cubicBezTo>
                        <a:pt x="86220" y="60214"/>
                        <a:pt x="115052" y="64094"/>
                        <a:pt x="112557" y="79335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147" name="Freeform 1146">
                  <a:extLst>
                    <a:ext uri="{FF2B5EF4-FFF2-40B4-BE49-F238E27FC236}">
                      <a16:creationId xmlns:a16="http://schemas.microsoft.com/office/drawing/2014/main" id="{1460EDF8-5D3F-3D91-CA02-B02DB20BEDBC}"/>
                    </a:ext>
                  </a:extLst>
                </p:cNvPr>
                <p:cNvSpPr/>
                <p:nvPr/>
              </p:nvSpPr>
              <p:spPr>
                <a:xfrm>
                  <a:off x="5546449" y="3828765"/>
                  <a:ext cx="164609" cy="172768"/>
                </a:xfrm>
                <a:custGeom>
                  <a:avLst/>
                  <a:gdLst>
                    <a:gd name="connsiteX0" fmla="*/ 162533 w 164609"/>
                    <a:gd name="connsiteY0" fmla="*/ 71619 h 172768"/>
                    <a:gd name="connsiteX1" fmla="*/ 144790 w 164609"/>
                    <a:gd name="connsiteY1" fmla="*/ 109308 h 172768"/>
                    <a:gd name="connsiteX2" fmla="*/ 155602 w 164609"/>
                    <a:gd name="connsiteY2" fmla="*/ 156418 h 172768"/>
                    <a:gd name="connsiteX3" fmla="*/ 151166 w 164609"/>
                    <a:gd name="connsiteY3" fmla="*/ 153093 h 172768"/>
                    <a:gd name="connsiteX4" fmla="*/ 145899 w 164609"/>
                    <a:gd name="connsiteY4" fmla="*/ 151985 h 172768"/>
                    <a:gd name="connsiteX5" fmla="*/ 142017 w 164609"/>
                    <a:gd name="connsiteY5" fmla="*/ 150599 h 172768"/>
                    <a:gd name="connsiteX6" fmla="*/ 131205 w 164609"/>
                    <a:gd name="connsiteY6" fmla="*/ 153370 h 172768"/>
                    <a:gd name="connsiteX7" fmla="*/ 127601 w 164609"/>
                    <a:gd name="connsiteY7" fmla="*/ 151985 h 172768"/>
                    <a:gd name="connsiteX8" fmla="*/ 125383 w 164609"/>
                    <a:gd name="connsiteY8" fmla="*/ 151430 h 172768"/>
                    <a:gd name="connsiteX9" fmla="*/ 123720 w 164609"/>
                    <a:gd name="connsiteY9" fmla="*/ 149768 h 172768"/>
                    <a:gd name="connsiteX10" fmla="*/ 112908 w 164609"/>
                    <a:gd name="connsiteY10" fmla="*/ 146997 h 172768"/>
                    <a:gd name="connsiteX11" fmla="*/ 99046 w 164609"/>
                    <a:gd name="connsiteY11" fmla="*/ 150322 h 172768"/>
                    <a:gd name="connsiteX12" fmla="*/ 86848 w 164609"/>
                    <a:gd name="connsiteY12" fmla="*/ 153093 h 172768"/>
                    <a:gd name="connsiteX13" fmla="*/ 79639 w 164609"/>
                    <a:gd name="connsiteY13" fmla="*/ 152262 h 172768"/>
                    <a:gd name="connsiteX14" fmla="*/ 72709 w 164609"/>
                    <a:gd name="connsiteY14" fmla="*/ 153925 h 172768"/>
                    <a:gd name="connsiteX15" fmla="*/ 63283 w 164609"/>
                    <a:gd name="connsiteY15" fmla="*/ 158358 h 172768"/>
                    <a:gd name="connsiteX16" fmla="*/ 51362 w 164609"/>
                    <a:gd name="connsiteY16" fmla="*/ 161961 h 172768"/>
                    <a:gd name="connsiteX17" fmla="*/ 39995 w 164609"/>
                    <a:gd name="connsiteY17" fmla="*/ 167781 h 172768"/>
                    <a:gd name="connsiteX18" fmla="*/ 26965 w 164609"/>
                    <a:gd name="connsiteY18" fmla="*/ 172769 h 172768"/>
                    <a:gd name="connsiteX19" fmla="*/ 32233 w 164609"/>
                    <a:gd name="connsiteY19" fmla="*/ 138128 h 172768"/>
                    <a:gd name="connsiteX20" fmla="*/ 1737 w 164609"/>
                    <a:gd name="connsiteY20" fmla="*/ 117067 h 172768"/>
                    <a:gd name="connsiteX21" fmla="*/ 5341 w 164609"/>
                    <a:gd name="connsiteY21" fmla="*/ 106537 h 172768"/>
                    <a:gd name="connsiteX22" fmla="*/ 4509 w 164609"/>
                    <a:gd name="connsiteY22" fmla="*/ 93789 h 172768"/>
                    <a:gd name="connsiteX23" fmla="*/ 5618 w 164609"/>
                    <a:gd name="connsiteY23" fmla="*/ 86861 h 172768"/>
                    <a:gd name="connsiteX24" fmla="*/ 7281 w 164609"/>
                    <a:gd name="connsiteY24" fmla="*/ 86030 h 172768"/>
                    <a:gd name="connsiteX25" fmla="*/ 15321 w 164609"/>
                    <a:gd name="connsiteY25" fmla="*/ 74390 h 172768"/>
                    <a:gd name="connsiteX26" fmla="*/ 7281 w 164609"/>
                    <a:gd name="connsiteY26" fmla="*/ 63029 h 172768"/>
                    <a:gd name="connsiteX27" fmla="*/ 23084 w 164609"/>
                    <a:gd name="connsiteY27" fmla="*/ 61366 h 172768"/>
                    <a:gd name="connsiteX28" fmla="*/ 16985 w 164609"/>
                    <a:gd name="connsiteY28" fmla="*/ 51667 h 172768"/>
                    <a:gd name="connsiteX29" fmla="*/ 22529 w 164609"/>
                    <a:gd name="connsiteY29" fmla="*/ 44184 h 172768"/>
                    <a:gd name="connsiteX30" fmla="*/ 12826 w 164609"/>
                    <a:gd name="connsiteY30" fmla="*/ 32822 h 172768"/>
                    <a:gd name="connsiteX31" fmla="*/ 10885 w 164609"/>
                    <a:gd name="connsiteY31" fmla="*/ 22014 h 172768"/>
                    <a:gd name="connsiteX32" fmla="*/ 14767 w 164609"/>
                    <a:gd name="connsiteY32" fmla="*/ 12592 h 172768"/>
                    <a:gd name="connsiteX33" fmla="*/ 22529 w 164609"/>
                    <a:gd name="connsiteY33" fmla="*/ 7881 h 172768"/>
                    <a:gd name="connsiteX34" fmla="*/ 38332 w 164609"/>
                    <a:gd name="connsiteY34" fmla="*/ 14809 h 172768"/>
                    <a:gd name="connsiteX35" fmla="*/ 47480 w 164609"/>
                    <a:gd name="connsiteY35" fmla="*/ 10375 h 172768"/>
                    <a:gd name="connsiteX36" fmla="*/ 51362 w 164609"/>
                    <a:gd name="connsiteY36" fmla="*/ 3724 h 172768"/>
                    <a:gd name="connsiteX37" fmla="*/ 59679 w 164609"/>
                    <a:gd name="connsiteY37" fmla="*/ 399 h 172768"/>
                    <a:gd name="connsiteX38" fmla="*/ 63560 w 164609"/>
                    <a:gd name="connsiteY38" fmla="*/ 11484 h 172768"/>
                    <a:gd name="connsiteX39" fmla="*/ 73540 w 164609"/>
                    <a:gd name="connsiteY39" fmla="*/ 7604 h 172768"/>
                    <a:gd name="connsiteX40" fmla="*/ 82412 w 164609"/>
                    <a:gd name="connsiteY40" fmla="*/ 7604 h 172768"/>
                    <a:gd name="connsiteX41" fmla="*/ 87957 w 164609"/>
                    <a:gd name="connsiteY41" fmla="*/ 8713 h 172768"/>
                    <a:gd name="connsiteX42" fmla="*/ 95165 w 164609"/>
                    <a:gd name="connsiteY42" fmla="*/ 19243 h 172768"/>
                    <a:gd name="connsiteX43" fmla="*/ 104036 w 164609"/>
                    <a:gd name="connsiteY43" fmla="*/ 25894 h 172768"/>
                    <a:gd name="connsiteX44" fmla="*/ 125383 w 164609"/>
                    <a:gd name="connsiteY44" fmla="*/ 21737 h 172768"/>
                    <a:gd name="connsiteX45" fmla="*/ 155325 w 164609"/>
                    <a:gd name="connsiteY45" fmla="*/ 33377 h 172768"/>
                    <a:gd name="connsiteX46" fmla="*/ 155879 w 164609"/>
                    <a:gd name="connsiteY46" fmla="*/ 33931 h 172768"/>
                    <a:gd name="connsiteX47" fmla="*/ 159206 w 164609"/>
                    <a:gd name="connsiteY47" fmla="*/ 49449 h 172768"/>
                    <a:gd name="connsiteX48" fmla="*/ 162255 w 164609"/>
                    <a:gd name="connsiteY48" fmla="*/ 71065 h 1727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</a:cxnLst>
                  <a:rect l="l" t="t" r="r" b="b"/>
                  <a:pathLst>
                    <a:path w="164609" h="172768">
                      <a:moveTo>
                        <a:pt x="162533" y="71619"/>
                      </a:moveTo>
                      <a:cubicBezTo>
                        <a:pt x="157265" y="78547"/>
                        <a:pt x="142294" y="96283"/>
                        <a:pt x="144790" y="109308"/>
                      </a:cubicBezTo>
                      <a:cubicBezTo>
                        <a:pt x="147285" y="122333"/>
                        <a:pt x="158651" y="147274"/>
                        <a:pt x="155602" y="156418"/>
                      </a:cubicBezTo>
                      <a:cubicBezTo>
                        <a:pt x="154216" y="155310"/>
                        <a:pt x="152829" y="153925"/>
                        <a:pt x="151166" y="153093"/>
                      </a:cubicBezTo>
                      <a:cubicBezTo>
                        <a:pt x="149225" y="151985"/>
                        <a:pt x="148116" y="151708"/>
                        <a:pt x="145899" y="151985"/>
                      </a:cubicBezTo>
                      <a:cubicBezTo>
                        <a:pt x="143681" y="152539"/>
                        <a:pt x="143681" y="151985"/>
                        <a:pt x="142017" y="150599"/>
                      </a:cubicBezTo>
                      <a:cubicBezTo>
                        <a:pt x="138136" y="147828"/>
                        <a:pt x="134809" y="152262"/>
                        <a:pt x="131205" y="153370"/>
                      </a:cubicBezTo>
                      <a:cubicBezTo>
                        <a:pt x="129264" y="153925"/>
                        <a:pt x="128987" y="152816"/>
                        <a:pt x="127601" y="151985"/>
                      </a:cubicBezTo>
                      <a:cubicBezTo>
                        <a:pt x="126769" y="151708"/>
                        <a:pt x="126215" y="151708"/>
                        <a:pt x="125383" y="151430"/>
                      </a:cubicBezTo>
                      <a:cubicBezTo>
                        <a:pt x="124551" y="151153"/>
                        <a:pt x="124274" y="150599"/>
                        <a:pt x="123720" y="149768"/>
                      </a:cubicBezTo>
                      <a:cubicBezTo>
                        <a:pt x="121225" y="147551"/>
                        <a:pt x="116234" y="146719"/>
                        <a:pt x="112908" y="146997"/>
                      </a:cubicBezTo>
                      <a:cubicBezTo>
                        <a:pt x="108195" y="147551"/>
                        <a:pt x="104036" y="149768"/>
                        <a:pt x="99046" y="150322"/>
                      </a:cubicBezTo>
                      <a:cubicBezTo>
                        <a:pt x="94887" y="150876"/>
                        <a:pt x="91283" y="153093"/>
                        <a:pt x="86848" y="153093"/>
                      </a:cubicBezTo>
                      <a:cubicBezTo>
                        <a:pt x="84352" y="153093"/>
                        <a:pt x="82135" y="152262"/>
                        <a:pt x="79639" y="152262"/>
                      </a:cubicBezTo>
                      <a:cubicBezTo>
                        <a:pt x="77144" y="152262"/>
                        <a:pt x="74927" y="153370"/>
                        <a:pt x="72709" y="153925"/>
                      </a:cubicBezTo>
                      <a:cubicBezTo>
                        <a:pt x="69382" y="154756"/>
                        <a:pt x="66610" y="157527"/>
                        <a:pt x="63283" y="158358"/>
                      </a:cubicBezTo>
                      <a:cubicBezTo>
                        <a:pt x="59401" y="159467"/>
                        <a:pt x="54966" y="160298"/>
                        <a:pt x="51362" y="161961"/>
                      </a:cubicBezTo>
                      <a:cubicBezTo>
                        <a:pt x="47480" y="163901"/>
                        <a:pt x="43876" y="165564"/>
                        <a:pt x="39995" y="167781"/>
                      </a:cubicBezTo>
                      <a:cubicBezTo>
                        <a:pt x="36668" y="169720"/>
                        <a:pt x="31401" y="172769"/>
                        <a:pt x="26965" y="172769"/>
                      </a:cubicBezTo>
                      <a:cubicBezTo>
                        <a:pt x="26965" y="171938"/>
                        <a:pt x="30014" y="153093"/>
                        <a:pt x="32233" y="138128"/>
                      </a:cubicBezTo>
                      <a:cubicBezTo>
                        <a:pt x="34450" y="122887"/>
                        <a:pt x="5895" y="119007"/>
                        <a:pt x="1737" y="117067"/>
                      </a:cubicBezTo>
                      <a:cubicBezTo>
                        <a:pt x="-2422" y="115128"/>
                        <a:pt x="1737" y="108754"/>
                        <a:pt x="5341" y="106537"/>
                      </a:cubicBezTo>
                      <a:cubicBezTo>
                        <a:pt x="8945" y="104043"/>
                        <a:pt x="6172" y="97946"/>
                        <a:pt x="4509" y="93789"/>
                      </a:cubicBezTo>
                      <a:cubicBezTo>
                        <a:pt x="3123" y="90187"/>
                        <a:pt x="2846" y="88524"/>
                        <a:pt x="5618" y="86861"/>
                      </a:cubicBezTo>
                      <a:cubicBezTo>
                        <a:pt x="6172" y="86861"/>
                        <a:pt x="6727" y="86307"/>
                        <a:pt x="7281" y="86030"/>
                      </a:cubicBezTo>
                      <a:cubicBezTo>
                        <a:pt x="11994" y="84090"/>
                        <a:pt x="13658" y="78547"/>
                        <a:pt x="15321" y="74390"/>
                      </a:cubicBezTo>
                      <a:cubicBezTo>
                        <a:pt x="16985" y="70234"/>
                        <a:pt x="8113" y="66354"/>
                        <a:pt x="7281" y="63029"/>
                      </a:cubicBezTo>
                      <a:cubicBezTo>
                        <a:pt x="6450" y="59703"/>
                        <a:pt x="16153" y="61366"/>
                        <a:pt x="23084" y="61366"/>
                      </a:cubicBezTo>
                      <a:cubicBezTo>
                        <a:pt x="30014" y="61366"/>
                        <a:pt x="20034" y="54161"/>
                        <a:pt x="16985" y="51667"/>
                      </a:cubicBezTo>
                      <a:cubicBezTo>
                        <a:pt x="13935" y="49449"/>
                        <a:pt x="19757" y="49172"/>
                        <a:pt x="22529" y="44184"/>
                      </a:cubicBezTo>
                      <a:cubicBezTo>
                        <a:pt x="25302" y="39473"/>
                        <a:pt x="16430" y="33931"/>
                        <a:pt x="12826" y="32822"/>
                      </a:cubicBezTo>
                      <a:cubicBezTo>
                        <a:pt x="9222" y="31714"/>
                        <a:pt x="11163" y="28111"/>
                        <a:pt x="10885" y="22014"/>
                      </a:cubicBezTo>
                      <a:cubicBezTo>
                        <a:pt x="10885" y="15918"/>
                        <a:pt x="14767" y="12592"/>
                        <a:pt x="14767" y="12592"/>
                      </a:cubicBezTo>
                      <a:cubicBezTo>
                        <a:pt x="16707" y="13701"/>
                        <a:pt x="18094" y="10652"/>
                        <a:pt x="22529" y="7881"/>
                      </a:cubicBezTo>
                      <a:cubicBezTo>
                        <a:pt x="27519" y="4279"/>
                        <a:pt x="35005" y="12315"/>
                        <a:pt x="38332" y="14809"/>
                      </a:cubicBezTo>
                      <a:cubicBezTo>
                        <a:pt x="41659" y="17303"/>
                        <a:pt x="44431" y="10375"/>
                        <a:pt x="47480" y="10375"/>
                      </a:cubicBezTo>
                      <a:cubicBezTo>
                        <a:pt x="50530" y="10375"/>
                        <a:pt x="50530" y="7327"/>
                        <a:pt x="51362" y="3724"/>
                      </a:cubicBezTo>
                      <a:cubicBezTo>
                        <a:pt x="52193" y="122"/>
                        <a:pt x="54966" y="2616"/>
                        <a:pt x="59679" y="399"/>
                      </a:cubicBezTo>
                      <a:cubicBezTo>
                        <a:pt x="64669" y="-1818"/>
                        <a:pt x="63560" y="5664"/>
                        <a:pt x="63560" y="11484"/>
                      </a:cubicBezTo>
                      <a:cubicBezTo>
                        <a:pt x="63560" y="17303"/>
                        <a:pt x="71600" y="11484"/>
                        <a:pt x="73540" y="7604"/>
                      </a:cubicBezTo>
                      <a:cubicBezTo>
                        <a:pt x="74927" y="5110"/>
                        <a:pt x="78253" y="6496"/>
                        <a:pt x="82412" y="7604"/>
                      </a:cubicBezTo>
                      <a:cubicBezTo>
                        <a:pt x="84075" y="8158"/>
                        <a:pt x="86016" y="8436"/>
                        <a:pt x="87957" y="8713"/>
                      </a:cubicBezTo>
                      <a:cubicBezTo>
                        <a:pt x="94887" y="9267"/>
                        <a:pt x="94610" y="14255"/>
                        <a:pt x="95165" y="19243"/>
                      </a:cubicBezTo>
                      <a:cubicBezTo>
                        <a:pt x="95719" y="24231"/>
                        <a:pt x="97660" y="22014"/>
                        <a:pt x="104036" y="25894"/>
                      </a:cubicBezTo>
                      <a:cubicBezTo>
                        <a:pt x="110412" y="29497"/>
                        <a:pt x="112630" y="27834"/>
                        <a:pt x="125383" y="21737"/>
                      </a:cubicBezTo>
                      <a:cubicBezTo>
                        <a:pt x="138136" y="15641"/>
                        <a:pt x="148116" y="25894"/>
                        <a:pt x="155325" y="33377"/>
                      </a:cubicBezTo>
                      <a:cubicBezTo>
                        <a:pt x="155325" y="33377"/>
                        <a:pt x="155602" y="33931"/>
                        <a:pt x="155879" y="33931"/>
                      </a:cubicBezTo>
                      <a:cubicBezTo>
                        <a:pt x="155879" y="33931"/>
                        <a:pt x="155325" y="42798"/>
                        <a:pt x="159206" y="49449"/>
                      </a:cubicBezTo>
                      <a:cubicBezTo>
                        <a:pt x="162810" y="56100"/>
                        <a:pt x="167523" y="64414"/>
                        <a:pt x="162255" y="71065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148" name="Freeform 1147">
                  <a:extLst>
                    <a:ext uri="{FF2B5EF4-FFF2-40B4-BE49-F238E27FC236}">
                      <a16:creationId xmlns:a16="http://schemas.microsoft.com/office/drawing/2014/main" id="{5D52E6CC-1F3C-6B82-EEB9-31DABE29FBEB}"/>
                    </a:ext>
                  </a:extLst>
                </p:cNvPr>
                <p:cNvSpPr/>
                <p:nvPr/>
              </p:nvSpPr>
              <p:spPr>
                <a:xfrm>
                  <a:off x="5690406" y="3819188"/>
                  <a:ext cx="120043" cy="172923"/>
                </a:xfrm>
                <a:custGeom>
                  <a:avLst/>
                  <a:gdLst>
                    <a:gd name="connsiteX0" fmla="*/ 120043 w 120043"/>
                    <a:gd name="connsiteY0" fmla="*/ 137175 h 172923"/>
                    <a:gd name="connsiteX1" fmla="*/ 115330 w 120043"/>
                    <a:gd name="connsiteY1" fmla="*/ 142995 h 172923"/>
                    <a:gd name="connsiteX2" fmla="*/ 105627 w 120043"/>
                    <a:gd name="connsiteY2" fmla="*/ 142718 h 172923"/>
                    <a:gd name="connsiteX3" fmla="*/ 100637 w 120043"/>
                    <a:gd name="connsiteY3" fmla="*/ 141609 h 172923"/>
                    <a:gd name="connsiteX4" fmla="*/ 98419 w 120043"/>
                    <a:gd name="connsiteY4" fmla="*/ 144657 h 172923"/>
                    <a:gd name="connsiteX5" fmla="*/ 78181 w 120043"/>
                    <a:gd name="connsiteY5" fmla="*/ 150754 h 172923"/>
                    <a:gd name="connsiteX6" fmla="*/ 78458 w 120043"/>
                    <a:gd name="connsiteY6" fmla="*/ 151308 h 172923"/>
                    <a:gd name="connsiteX7" fmla="*/ 77349 w 120043"/>
                    <a:gd name="connsiteY7" fmla="*/ 152140 h 172923"/>
                    <a:gd name="connsiteX8" fmla="*/ 73468 w 120043"/>
                    <a:gd name="connsiteY8" fmla="*/ 155188 h 172923"/>
                    <a:gd name="connsiteX9" fmla="*/ 64042 w 120043"/>
                    <a:gd name="connsiteY9" fmla="*/ 160453 h 172923"/>
                    <a:gd name="connsiteX10" fmla="*/ 41309 w 120043"/>
                    <a:gd name="connsiteY10" fmla="*/ 167936 h 172923"/>
                    <a:gd name="connsiteX11" fmla="*/ 36873 w 120043"/>
                    <a:gd name="connsiteY11" fmla="*/ 168490 h 172923"/>
                    <a:gd name="connsiteX12" fmla="*/ 32992 w 120043"/>
                    <a:gd name="connsiteY12" fmla="*/ 171538 h 172923"/>
                    <a:gd name="connsiteX13" fmla="*/ 23566 w 120043"/>
                    <a:gd name="connsiteY13" fmla="*/ 172924 h 172923"/>
                    <a:gd name="connsiteX14" fmla="*/ 14694 w 120043"/>
                    <a:gd name="connsiteY14" fmla="*/ 170430 h 172923"/>
                    <a:gd name="connsiteX15" fmla="*/ 11090 w 120043"/>
                    <a:gd name="connsiteY15" fmla="*/ 166550 h 172923"/>
                    <a:gd name="connsiteX16" fmla="*/ 278 w 120043"/>
                    <a:gd name="connsiteY16" fmla="*/ 119439 h 172923"/>
                    <a:gd name="connsiteX17" fmla="*/ 18021 w 120043"/>
                    <a:gd name="connsiteY17" fmla="*/ 81751 h 172923"/>
                    <a:gd name="connsiteX18" fmla="*/ 14971 w 120043"/>
                    <a:gd name="connsiteY18" fmla="*/ 60135 h 172923"/>
                    <a:gd name="connsiteX19" fmla="*/ 11645 w 120043"/>
                    <a:gd name="connsiteY19" fmla="*/ 44617 h 172923"/>
                    <a:gd name="connsiteX20" fmla="*/ 8872 w 120043"/>
                    <a:gd name="connsiteY20" fmla="*/ 6928 h 172923"/>
                    <a:gd name="connsiteX21" fmla="*/ 41031 w 120043"/>
                    <a:gd name="connsiteY21" fmla="*/ 554 h 172923"/>
                    <a:gd name="connsiteX22" fmla="*/ 73191 w 120043"/>
                    <a:gd name="connsiteY22" fmla="*/ 3879 h 172923"/>
                    <a:gd name="connsiteX23" fmla="*/ 87607 w 120043"/>
                    <a:gd name="connsiteY23" fmla="*/ 0 h 172923"/>
                    <a:gd name="connsiteX24" fmla="*/ 87607 w 120043"/>
                    <a:gd name="connsiteY24" fmla="*/ 13025 h 172923"/>
                    <a:gd name="connsiteX25" fmla="*/ 98419 w 120043"/>
                    <a:gd name="connsiteY25" fmla="*/ 30760 h 172923"/>
                    <a:gd name="connsiteX26" fmla="*/ 95924 w 120043"/>
                    <a:gd name="connsiteY26" fmla="*/ 48496 h 172923"/>
                    <a:gd name="connsiteX27" fmla="*/ 102023 w 120043"/>
                    <a:gd name="connsiteY27" fmla="*/ 64846 h 172923"/>
                    <a:gd name="connsiteX28" fmla="*/ 104795 w 120043"/>
                    <a:gd name="connsiteY28" fmla="*/ 83414 h 172923"/>
                    <a:gd name="connsiteX29" fmla="*/ 102577 w 120043"/>
                    <a:gd name="connsiteY29" fmla="*/ 97270 h 172923"/>
                    <a:gd name="connsiteX30" fmla="*/ 103686 w 120043"/>
                    <a:gd name="connsiteY30" fmla="*/ 108078 h 172923"/>
                    <a:gd name="connsiteX31" fmla="*/ 102855 w 120043"/>
                    <a:gd name="connsiteY31" fmla="*/ 116945 h 172923"/>
                    <a:gd name="connsiteX32" fmla="*/ 119489 w 120043"/>
                    <a:gd name="connsiteY32" fmla="*/ 137729 h 1729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</a:cxnLst>
                  <a:rect l="l" t="t" r="r" b="b"/>
                  <a:pathLst>
                    <a:path w="120043" h="172923">
                      <a:moveTo>
                        <a:pt x="120043" y="137175"/>
                      </a:moveTo>
                      <a:cubicBezTo>
                        <a:pt x="118380" y="139115"/>
                        <a:pt x="117271" y="141332"/>
                        <a:pt x="115330" y="142995"/>
                      </a:cubicBezTo>
                      <a:cubicBezTo>
                        <a:pt x="112281" y="145212"/>
                        <a:pt x="108677" y="144380"/>
                        <a:pt x="105627" y="142718"/>
                      </a:cubicBezTo>
                      <a:cubicBezTo>
                        <a:pt x="103963" y="141886"/>
                        <a:pt x="102023" y="139669"/>
                        <a:pt x="100637" y="141609"/>
                      </a:cubicBezTo>
                      <a:cubicBezTo>
                        <a:pt x="99805" y="142718"/>
                        <a:pt x="99528" y="143826"/>
                        <a:pt x="98419" y="144657"/>
                      </a:cubicBezTo>
                      <a:cubicBezTo>
                        <a:pt x="92597" y="149646"/>
                        <a:pt x="84003" y="145489"/>
                        <a:pt x="78181" y="150754"/>
                      </a:cubicBezTo>
                      <a:cubicBezTo>
                        <a:pt x="78181" y="150754"/>
                        <a:pt x="78735" y="151031"/>
                        <a:pt x="78458" y="151308"/>
                      </a:cubicBezTo>
                      <a:cubicBezTo>
                        <a:pt x="78181" y="151586"/>
                        <a:pt x="77904" y="151863"/>
                        <a:pt x="77349" y="152140"/>
                      </a:cubicBezTo>
                      <a:cubicBezTo>
                        <a:pt x="75963" y="153248"/>
                        <a:pt x="74854" y="154080"/>
                        <a:pt x="73468" y="155188"/>
                      </a:cubicBezTo>
                      <a:cubicBezTo>
                        <a:pt x="70695" y="157405"/>
                        <a:pt x="67092" y="158514"/>
                        <a:pt x="64042" y="160453"/>
                      </a:cubicBezTo>
                      <a:cubicBezTo>
                        <a:pt x="57388" y="164056"/>
                        <a:pt x="49348" y="167936"/>
                        <a:pt x="41309" y="167936"/>
                      </a:cubicBezTo>
                      <a:cubicBezTo>
                        <a:pt x="39922" y="167936"/>
                        <a:pt x="38259" y="167936"/>
                        <a:pt x="36873" y="168490"/>
                      </a:cubicBezTo>
                      <a:cubicBezTo>
                        <a:pt x="35487" y="169321"/>
                        <a:pt x="34378" y="170707"/>
                        <a:pt x="32992" y="171538"/>
                      </a:cubicBezTo>
                      <a:cubicBezTo>
                        <a:pt x="30219" y="173201"/>
                        <a:pt x="26615" y="172647"/>
                        <a:pt x="23566" y="172924"/>
                      </a:cubicBezTo>
                      <a:cubicBezTo>
                        <a:pt x="20793" y="172924"/>
                        <a:pt x="16912" y="172093"/>
                        <a:pt x="14694" y="170430"/>
                      </a:cubicBezTo>
                      <a:cubicBezTo>
                        <a:pt x="13308" y="169321"/>
                        <a:pt x="12476" y="167659"/>
                        <a:pt x="11090" y="166550"/>
                      </a:cubicBezTo>
                      <a:cubicBezTo>
                        <a:pt x="14140" y="157405"/>
                        <a:pt x="2773" y="132187"/>
                        <a:pt x="278" y="119439"/>
                      </a:cubicBezTo>
                      <a:cubicBezTo>
                        <a:pt x="-2217" y="106415"/>
                        <a:pt x="12754" y="88402"/>
                        <a:pt x="18021" y="81751"/>
                      </a:cubicBezTo>
                      <a:cubicBezTo>
                        <a:pt x="23288" y="74823"/>
                        <a:pt x="18576" y="66786"/>
                        <a:pt x="14971" y="60135"/>
                      </a:cubicBezTo>
                      <a:cubicBezTo>
                        <a:pt x="11368" y="53484"/>
                        <a:pt x="11645" y="44617"/>
                        <a:pt x="11645" y="44617"/>
                      </a:cubicBezTo>
                      <a:cubicBezTo>
                        <a:pt x="17744" y="49327"/>
                        <a:pt x="11645" y="15242"/>
                        <a:pt x="8872" y="6928"/>
                      </a:cubicBezTo>
                      <a:cubicBezTo>
                        <a:pt x="6377" y="-1663"/>
                        <a:pt x="34655" y="2217"/>
                        <a:pt x="41031" y="554"/>
                      </a:cubicBezTo>
                      <a:cubicBezTo>
                        <a:pt x="47408" y="-1109"/>
                        <a:pt x="65983" y="3602"/>
                        <a:pt x="73191" y="3879"/>
                      </a:cubicBezTo>
                      <a:cubicBezTo>
                        <a:pt x="79567" y="3879"/>
                        <a:pt x="81230" y="1108"/>
                        <a:pt x="87607" y="0"/>
                      </a:cubicBezTo>
                      <a:cubicBezTo>
                        <a:pt x="87052" y="554"/>
                        <a:pt x="80399" y="7482"/>
                        <a:pt x="87607" y="13025"/>
                      </a:cubicBezTo>
                      <a:cubicBezTo>
                        <a:pt x="95092" y="18844"/>
                        <a:pt x="102023" y="25495"/>
                        <a:pt x="98419" y="30760"/>
                      </a:cubicBezTo>
                      <a:cubicBezTo>
                        <a:pt x="94815" y="36026"/>
                        <a:pt x="92043" y="40737"/>
                        <a:pt x="95924" y="48496"/>
                      </a:cubicBezTo>
                      <a:cubicBezTo>
                        <a:pt x="99528" y="56256"/>
                        <a:pt x="103132" y="58473"/>
                        <a:pt x="102023" y="64846"/>
                      </a:cubicBezTo>
                      <a:cubicBezTo>
                        <a:pt x="100914" y="71220"/>
                        <a:pt x="106736" y="77040"/>
                        <a:pt x="104795" y="83414"/>
                      </a:cubicBezTo>
                      <a:cubicBezTo>
                        <a:pt x="102855" y="90065"/>
                        <a:pt x="100360" y="92558"/>
                        <a:pt x="102577" y="97270"/>
                      </a:cubicBezTo>
                      <a:cubicBezTo>
                        <a:pt x="104795" y="102258"/>
                        <a:pt x="106459" y="104475"/>
                        <a:pt x="103686" y="108078"/>
                      </a:cubicBezTo>
                      <a:cubicBezTo>
                        <a:pt x="100914" y="111957"/>
                        <a:pt x="98696" y="112511"/>
                        <a:pt x="102855" y="116945"/>
                      </a:cubicBezTo>
                      <a:cubicBezTo>
                        <a:pt x="106736" y="121379"/>
                        <a:pt x="119489" y="137729"/>
                        <a:pt x="119489" y="137729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149" name="Freeform 1148">
                  <a:extLst>
                    <a:ext uri="{FF2B5EF4-FFF2-40B4-BE49-F238E27FC236}">
                      <a16:creationId xmlns:a16="http://schemas.microsoft.com/office/drawing/2014/main" id="{B263AD60-C453-A6DE-DB87-B1E8C50041B0}"/>
                    </a:ext>
                  </a:extLst>
                </p:cNvPr>
                <p:cNvSpPr/>
                <p:nvPr/>
              </p:nvSpPr>
              <p:spPr>
                <a:xfrm>
                  <a:off x="5775237" y="3817733"/>
                  <a:ext cx="50182" cy="138352"/>
                </a:xfrm>
                <a:custGeom>
                  <a:avLst/>
                  <a:gdLst>
                    <a:gd name="connsiteX0" fmla="*/ 50183 w 50182"/>
                    <a:gd name="connsiteY0" fmla="*/ 133088 h 138352"/>
                    <a:gd name="connsiteX1" fmla="*/ 45193 w 50182"/>
                    <a:gd name="connsiteY1" fmla="*/ 134196 h 138352"/>
                    <a:gd name="connsiteX2" fmla="*/ 36876 w 50182"/>
                    <a:gd name="connsiteY2" fmla="*/ 136690 h 138352"/>
                    <a:gd name="connsiteX3" fmla="*/ 35212 w 50182"/>
                    <a:gd name="connsiteY3" fmla="*/ 138353 h 138352"/>
                    <a:gd name="connsiteX4" fmla="*/ 18578 w 50182"/>
                    <a:gd name="connsiteY4" fmla="*/ 117569 h 138352"/>
                    <a:gd name="connsiteX5" fmla="*/ 19410 w 50182"/>
                    <a:gd name="connsiteY5" fmla="*/ 108701 h 138352"/>
                    <a:gd name="connsiteX6" fmla="*/ 18301 w 50182"/>
                    <a:gd name="connsiteY6" fmla="*/ 97893 h 138352"/>
                    <a:gd name="connsiteX7" fmla="*/ 20519 w 50182"/>
                    <a:gd name="connsiteY7" fmla="*/ 84037 h 138352"/>
                    <a:gd name="connsiteX8" fmla="*/ 17746 w 50182"/>
                    <a:gd name="connsiteY8" fmla="*/ 65470 h 138352"/>
                    <a:gd name="connsiteX9" fmla="*/ 11647 w 50182"/>
                    <a:gd name="connsiteY9" fmla="*/ 49120 h 138352"/>
                    <a:gd name="connsiteX10" fmla="*/ 14143 w 50182"/>
                    <a:gd name="connsiteY10" fmla="*/ 31384 h 138352"/>
                    <a:gd name="connsiteX11" fmla="*/ 3330 w 50182"/>
                    <a:gd name="connsiteY11" fmla="*/ 13648 h 138352"/>
                    <a:gd name="connsiteX12" fmla="*/ 3330 w 50182"/>
                    <a:gd name="connsiteY12" fmla="*/ 623 h 138352"/>
                    <a:gd name="connsiteX13" fmla="*/ 6657 w 50182"/>
                    <a:gd name="connsiteY13" fmla="*/ 69 h 138352"/>
                    <a:gd name="connsiteX14" fmla="*/ 27172 w 50182"/>
                    <a:gd name="connsiteY14" fmla="*/ 6166 h 138352"/>
                    <a:gd name="connsiteX15" fmla="*/ 24955 w 50182"/>
                    <a:gd name="connsiteY15" fmla="*/ 22239 h 138352"/>
                    <a:gd name="connsiteX16" fmla="*/ 38816 w 50182"/>
                    <a:gd name="connsiteY16" fmla="*/ 34987 h 138352"/>
                    <a:gd name="connsiteX17" fmla="*/ 41311 w 50182"/>
                    <a:gd name="connsiteY17" fmla="*/ 51614 h 138352"/>
                    <a:gd name="connsiteX18" fmla="*/ 47411 w 50182"/>
                    <a:gd name="connsiteY18" fmla="*/ 67964 h 138352"/>
                    <a:gd name="connsiteX19" fmla="*/ 44361 w 50182"/>
                    <a:gd name="connsiteY19" fmla="*/ 114797 h 138352"/>
                    <a:gd name="connsiteX20" fmla="*/ 49906 w 50182"/>
                    <a:gd name="connsiteY20" fmla="*/ 133088 h 1383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50182" h="138352">
                      <a:moveTo>
                        <a:pt x="50183" y="133088"/>
                      </a:moveTo>
                      <a:cubicBezTo>
                        <a:pt x="48520" y="133642"/>
                        <a:pt x="46856" y="133919"/>
                        <a:pt x="45193" y="134196"/>
                      </a:cubicBezTo>
                      <a:cubicBezTo>
                        <a:pt x="42420" y="134750"/>
                        <a:pt x="39371" y="134750"/>
                        <a:pt x="36876" y="136690"/>
                      </a:cubicBezTo>
                      <a:cubicBezTo>
                        <a:pt x="36321" y="137245"/>
                        <a:pt x="35767" y="137799"/>
                        <a:pt x="35212" y="138353"/>
                      </a:cubicBezTo>
                      <a:cubicBezTo>
                        <a:pt x="35212" y="138353"/>
                        <a:pt x="22460" y="122003"/>
                        <a:pt x="18578" y="117569"/>
                      </a:cubicBezTo>
                      <a:cubicBezTo>
                        <a:pt x="14697" y="113135"/>
                        <a:pt x="16638" y="112581"/>
                        <a:pt x="19410" y="108701"/>
                      </a:cubicBezTo>
                      <a:cubicBezTo>
                        <a:pt x="22182" y="105098"/>
                        <a:pt x="20242" y="102604"/>
                        <a:pt x="18301" y="97893"/>
                      </a:cubicBezTo>
                      <a:cubicBezTo>
                        <a:pt x="16083" y="92905"/>
                        <a:pt x="18855" y="90411"/>
                        <a:pt x="20519" y="84037"/>
                      </a:cubicBezTo>
                      <a:cubicBezTo>
                        <a:pt x="22460" y="77386"/>
                        <a:pt x="16638" y="71567"/>
                        <a:pt x="17746" y="65470"/>
                      </a:cubicBezTo>
                      <a:cubicBezTo>
                        <a:pt x="18855" y="59096"/>
                        <a:pt x="15529" y="56879"/>
                        <a:pt x="11647" y="49120"/>
                      </a:cubicBezTo>
                      <a:cubicBezTo>
                        <a:pt x="7766" y="41360"/>
                        <a:pt x="10816" y="36649"/>
                        <a:pt x="14143" y="31384"/>
                      </a:cubicBezTo>
                      <a:cubicBezTo>
                        <a:pt x="17746" y="26118"/>
                        <a:pt x="10816" y="19468"/>
                        <a:pt x="3330" y="13648"/>
                      </a:cubicBezTo>
                      <a:cubicBezTo>
                        <a:pt x="-3878" y="8106"/>
                        <a:pt x="2776" y="1177"/>
                        <a:pt x="3330" y="623"/>
                      </a:cubicBezTo>
                      <a:cubicBezTo>
                        <a:pt x="4439" y="623"/>
                        <a:pt x="5548" y="346"/>
                        <a:pt x="6657" y="69"/>
                      </a:cubicBezTo>
                      <a:cubicBezTo>
                        <a:pt x="16083" y="-762"/>
                        <a:pt x="27172" y="6166"/>
                        <a:pt x="27172" y="6166"/>
                      </a:cubicBezTo>
                      <a:cubicBezTo>
                        <a:pt x="23569" y="12262"/>
                        <a:pt x="21351" y="18913"/>
                        <a:pt x="24955" y="22239"/>
                      </a:cubicBezTo>
                      <a:cubicBezTo>
                        <a:pt x="32163" y="28890"/>
                        <a:pt x="38539" y="26396"/>
                        <a:pt x="38816" y="34987"/>
                      </a:cubicBezTo>
                      <a:cubicBezTo>
                        <a:pt x="38816" y="43577"/>
                        <a:pt x="38816" y="48288"/>
                        <a:pt x="41311" y="51614"/>
                      </a:cubicBezTo>
                      <a:cubicBezTo>
                        <a:pt x="43806" y="54939"/>
                        <a:pt x="48242" y="58819"/>
                        <a:pt x="47411" y="67964"/>
                      </a:cubicBezTo>
                      <a:cubicBezTo>
                        <a:pt x="46579" y="77109"/>
                        <a:pt x="43529" y="109809"/>
                        <a:pt x="44361" y="114797"/>
                      </a:cubicBezTo>
                      <a:cubicBezTo>
                        <a:pt x="45193" y="119786"/>
                        <a:pt x="49906" y="133088"/>
                        <a:pt x="49906" y="133088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150" name="Freeform 1149">
                  <a:extLst>
                    <a:ext uri="{FF2B5EF4-FFF2-40B4-BE49-F238E27FC236}">
                      <a16:creationId xmlns:a16="http://schemas.microsoft.com/office/drawing/2014/main" id="{9ADF25DA-A323-B280-2197-F9999C3953E7}"/>
                    </a:ext>
                  </a:extLst>
                </p:cNvPr>
                <p:cNvSpPr/>
                <p:nvPr/>
              </p:nvSpPr>
              <p:spPr>
                <a:xfrm>
                  <a:off x="6096554" y="4582882"/>
                  <a:ext cx="361914" cy="342355"/>
                </a:xfrm>
                <a:custGeom>
                  <a:avLst/>
                  <a:gdLst>
                    <a:gd name="connsiteX0" fmla="*/ 344880 w 361914"/>
                    <a:gd name="connsiteY0" fmla="*/ 28042 h 342355"/>
                    <a:gd name="connsiteX1" fmla="*/ 323532 w 361914"/>
                    <a:gd name="connsiteY1" fmla="*/ 41621 h 342355"/>
                    <a:gd name="connsiteX2" fmla="*/ 312998 w 361914"/>
                    <a:gd name="connsiteY2" fmla="*/ 32199 h 342355"/>
                    <a:gd name="connsiteX3" fmla="*/ 250897 w 361914"/>
                    <a:gd name="connsiteY3" fmla="*/ 36079 h 342355"/>
                    <a:gd name="connsiteX4" fmla="*/ 250897 w 361914"/>
                    <a:gd name="connsiteY4" fmla="*/ 140831 h 342355"/>
                    <a:gd name="connsiteX5" fmla="*/ 222619 w 361914"/>
                    <a:gd name="connsiteY5" fmla="*/ 140831 h 342355"/>
                    <a:gd name="connsiteX6" fmla="*/ 222619 w 361914"/>
                    <a:gd name="connsiteY6" fmla="*/ 318466 h 342355"/>
                    <a:gd name="connsiteX7" fmla="*/ 222065 w 361914"/>
                    <a:gd name="connsiteY7" fmla="*/ 322900 h 342355"/>
                    <a:gd name="connsiteX8" fmla="*/ 221511 w 361914"/>
                    <a:gd name="connsiteY8" fmla="*/ 327057 h 342355"/>
                    <a:gd name="connsiteX9" fmla="*/ 219847 w 361914"/>
                    <a:gd name="connsiteY9" fmla="*/ 329828 h 342355"/>
                    <a:gd name="connsiteX10" fmla="*/ 216520 w 361914"/>
                    <a:gd name="connsiteY10" fmla="*/ 330937 h 342355"/>
                    <a:gd name="connsiteX11" fmla="*/ 209589 w 361914"/>
                    <a:gd name="connsiteY11" fmla="*/ 333985 h 342355"/>
                    <a:gd name="connsiteX12" fmla="*/ 206263 w 361914"/>
                    <a:gd name="connsiteY12" fmla="*/ 336479 h 342355"/>
                    <a:gd name="connsiteX13" fmla="*/ 203490 w 361914"/>
                    <a:gd name="connsiteY13" fmla="*/ 339804 h 342355"/>
                    <a:gd name="connsiteX14" fmla="*/ 199886 w 361914"/>
                    <a:gd name="connsiteY14" fmla="*/ 341744 h 342355"/>
                    <a:gd name="connsiteX15" fmla="*/ 193232 w 361914"/>
                    <a:gd name="connsiteY15" fmla="*/ 341744 h 342355"/>
                    <a:gd name="connsiteX16" fmla="*/ 185193 w 361914"/>
                    <a:gd name="connsiteY16" fmla="*/ 342299 h 342355"/>
                    <a:gd name="connsiteX17" fmla="*/ 172995 w 361914"/>
                    <a:gd name="connsiteY17" fmla="*/ 342299 h 342355"/>
                    <a:gd name="connsiteX18" fmla="*/ 164954 w 361914"/>
                    <a:gd name="connsiteY18" fmla="*/ 340636 h 342355"/>
                    <a:gd name="connsiteX19" fmla="*/ 161628 w 361914"/>
                    <a:gd name="connsiteY19" fmla="*/ 339250 h 342355"/>
                    <a:gd name="connsiteX20" fmla="*/ 158578 w 361914"/>
                    <a:gd name="connsiteY20" fmla="*/ 337033 h 342355"/>
                    <a:gd name="connsiteX21" fmla="*/ 153311 w 361914"/>
                    <a:gd name="connsiteY21" fmla="*/ 333985 h 342355"/>
                    <a:gd name="connsiteX22" fmla="*/ 150816 w 361914"/>
                    <a:gd name="connsiteY22" fmla="*/ 328720 h 342355"/>
                    <a:gd name="connsiteX23" fmla="*/ 148598 w 361914"/>
                    <a:gd name="connsiteY23" fmla="*/ 322900 h 342355"/>
                    <a:gd name="connsiteX24" fmla="*/ 147212 w 361914"/>
                    <a:gd name="connsiteY24" fmla="*/ 320683 h 342355"/>
                    <a:gd name="connsiteX25" fmla="*/ 146657 w 361914"/>
                    <a:gd name="connsiteY25" fmla="*/ 318743 h 342355"/>
                    <a:gd name="connsiteX26" fmla="*/ 143330 w 361914"/>
                    <a:gd name="connsiteY26" fmla="*/ 316249 h 342355"/>
                    <a:gd name="connsiteX27" fmla="*/ 141944 w 361914"/>
                    <a:gd name="connsiteY27" fmla="*/ 315695 h 342355"/>
                    <a:gd name="connsiteX28" fmla="*/ 139449 w 361914"/>
                    <a:gd name="connsiteY28" fmla="*/ 315695 h 342355"/>
                    <a:gd name="connsiteX29" fmla="*/ 137785 w 361914"/>
                    <a:gd name="connsiteY29" fmla="*/ 316249 h 342355"/>
                    <a:gd name="connsiteX30" fmla="*/ 136122 w 361914"/>
                    <a:gd name="connsiteY30" fmla="*/ 318189 h 342355"/>
                    <a:gd name="connsiteX31" fmla="*/ 129746 w 361914"/>
                    <a:gd name="connsiteY31" fmla="*/ 328720 h 342355"/>
                    <a:gd name="connsiteX32" fmla="*/ 126419 w 361914"/>
                    <a:gd name="connsiteY32" fmla="*/ 335371 h 342355"/>
                    <a:gd name="connsiteX33" fmla="*/ 125310 w 361914"/>
                    <a:gd name="connsiteY33" fmla="*/ 333985 h 342355"/>
                    <a:gd name="connsiteX34" fmla="*/ 116438 w 361914"/>
                    <a:gd name="connsiteY34" fmla="*/ 324840 h 342355"/>
                    <a:gd name="connsiteX35" fmla="*/ 108676 w 361914"/>
                    <a:gd name="connsiteY35" fmla="*/ 312092 h 342355"/>
                    <a:gd name="connsiteX36" fmla="*/ 102854 w 361914"/>
                    <a:gd name="connsiteY36" fmla="*/ 304610 h 342355"/>
                    <a:gd name="connsiteX37" fmla="*/ 99527 w 361914"/>
                    <a:gd name="connsiteY37" fmla="*/ 298236 h 342355"/>
                    <a:gd name="connsiteX38" fmla="*/ 91765 w 361914"/>
                    <a:gd name="connsiteY38" fmla="*/ 285212 h 342355"/>
                    <a:gd name="connsiteX39" fmla="*/ 88992 w 361914"/>
                    <a:gd name="connsiteY39" fmla="*/ 278561 h 342355"/>
                    <a:gd name="connsiteX40" fmla="*/ 86774 w 361914"/>
                    <a:gd name="connsiteY40" fmla="*/ 270524 h 342355"/>
                    <a:gd name="connsiteX41" fmla="*/ 84002 w 361914"/>
                    <a:gd name="connsiteY41" fmla="*/ 263042 h 342355"/>
                    <a:gd name="connsiteX42" fmla="*/ 83170 w 361914"/>
                    <a:gd name="connsiteY42" fmla="*/ 255005 h 342355"/>
                    <a:gd name="connsiteX43" fmla="*/ 84002 w 361914"/>
                    <a:gd name="connsiteY43" fmla="*/ 242812 h 342355"/>
                    <a:gd name="connsiteX44" fmla="*/ 85111 w 361914"/>
                    <a:gd name="connsiteY44" fmla="*/ 237823 h 342355"/>
                    <a:gd name="connsiteX45" fmla="*/ 82893 w 361914"/>
                    <a:gd name="connsiteY45" fmla="*/ 229787 h 342355"/>
                    <a:gd name="connsiteX46" fmla="*/ 80398 w 361914"/>
                    <a:gd name="connsiteY46" fmla="*/ 222582 h 342355"/>
                    <a:gd name="connsiteX47" fmla="*/ 78180 w 361914"/>
                    <a:gd name="connsiteY47" fmla="*/ 216485 h 342355"/>
                    <a:gd name="connsiteX48" fmla="*/ 76239 w 361914"/>
                    <a:gd name="connsiteY48" fmla="*/ 211497 h 342355"/>
                    <a:gd name="connsiteX49" fmla="*/ 73745 w 361914"/>
                    <a:gd name="connsiteY49" fmla="*/ 207063 h 342355"/>
                    <a:gd name="connsiteX50" fmla="*/ 74299 w 361914"/>
                    <a:gd name="connsiteY50" fmla="*/ 197087 h 342355"/>
                    <a:gd name="connsiteX51" fmla="*/ 75131 w 361914"/>
                    <a:gd name="connsiteY51" fmla="*/ 186002 h 342355"/>
                    <a:gd name="connsiteX52" fmla="*/ 75131 w 361914"/>
                    <a:gd name="connsiteY52" fmla="*/ 180182 h 342355"/>
                    <a:gd name="connsiteX53" fmla="*/ 75131 w 361914"/>
                    <a:gd name="connsiteY53" fmla="*/ 174363 h 342355"/>
                    <a:gd name="connsiteX54" fmla="*/ 73467 w 361914"/>
                    <a:gd name="connsiteY54" fmla="*/ 168543 h 342355"/>
                    <a:gd name="connsiteX55" fmla="*/ 69309 w 361914"/>
                    <a:gd name="connsiteY55" fmla="*/ 154964 h 342355"/>
                    <a:gd name="connsiteX56" fmla="*/ 66536 w 361914"/>
                    <a:gd name="connsiteY56" fmla="*/ 148590 h 342355"/>
                    <a:gd name="connsiteX57" fmla="*/ 65428 w 361914"/>
                    <a:gd name="connsiteY57" fmla="*/ 147482 h 342355"/>
                    <a:gd name="connsiteX58" fmla="*/ 63764 w 361914"/>
                    <a:gd name="connsiteY58" fmla="*/ 143325 h 342355"/>
                    <a:gd name="connsiteX59" fmla="*/ 58497 w 361914"/>
                    <a:gd name="connsiteY59" fmla="*/ 132240 h 342355"/>
                    <a:gd name="connsiteX60" fmla="*/ 54061 w 361914"/>
                    <a:gd name="connsiteY60" fmla="*/ 124481 h 342355"/>
                    <a:gd name="connsiteX61" fmla="*/ 50734 w 361914"/>
                    <a:gd name="connsiteY61" fmla="*/ 116721 h 342355"/>
                    <a:gd name="connsiteX62" fmla="*/ 47130 w 361914"/>
                    <a:gd name="connsiteY62" fmla="*/ 108962 h 342355"/>
                    <a:gd name="connsiteX63" fmla="*/ 40476 w 361914"/>
                    <a:gd name="connsiteY63" fmla="*/ 94552 h 342355"/>
                    <a:gd name="connsiteX64" fmla="*/ 36872 w 361914"/>
                    <a:gd name="connsiteY64" fmla="*/ 86515 h 342355"/>
                    <a:gd name="connsiteX65" fmla="*/ 34377 w 361914"/>
                    <a:gd name="connsiteY65" fmla="*/ 81804 h 342355"/>
                    <a:gd name="connsiteX66" fmla="*/ 33268 w 361914"/>
                    <a:gd name="connsiteY66" fmla="*/ 77093 h 342355"/>
                    <a:gd name="connsiteX67" fmla="*/ 29664 w 361914"/>
                    <a:gd name="connsiteY67" fmla="*/ 72105 h 342355"/>
                    <a:gd name="connsiteX68" fmla="*/ 19684 w 361914"/>
                    <a:gd name="connsiteY68" fmla="*/ 60188 h 342355"/>
                    <a:gd name="connsiteX69" fmla="*/ 7486 w 361914"/>
                    <a:gd name="connsiteY69" fmla="*/ 37742 h 342355"/>
                    <a:gd name="connsiteX70" fmla="*/ 4713 w 361914"/>
                    <a:gd name="connsiteY70" fmla="*/ 33308 h 342355"/>
                    <a:gd name="connsiteX71" fmla="*/ 2495 w 361914"/>
                    <a:gd name="connsiteY71" fmla="*/ 26657 h 342355"/>
                    <a:gd name="connsiteX72" fmla="*/ 0 w 361914"/>
                    <a:gd name="connsiteY72" fmla="*/ 16126 h 342355"/>
                    <a:gd name="connsiteX73" fmla="*/ 0 w 361914"/>
                    <a:gd name="connsiteY73" fmla="*/ 9752 h 342355"/>
                    <a:gd name="connsiteX74" fmla="*/ 0 w 361914"/>
                    <a:gd name="connsiteY74" fmla="*/ 8921 h 342355"/>
                    <a:gd name="connsiteX75" fmla="*/ 23842 w 361914"/>
                    <a:gd name="connsiteY75" fmla="*/ 7535 h 342355"/>
                    <a:gd name="connsiteX76" fmla="*/ 35486 w 361914"/>
                    <a:gd name="connsiteY76" fmla="*/ 53 h 342355"/>
                    <a:gd name="connsiteX77" fmla="*/ 47962 w 361914"/>
                    <a:gd name="connsiteY77" fmla="*/ 2547 h 342355"/>
                    <a:gd name="connsiteX78" fmla="*/ 60160 w 361914"/>
                    <a:gd name="connsiteY78" fmla="*/ 11415 h 342355"/>
                    <a:gd name="connsiteX79" fmla="*/ 181034 w 361914"/>
                    <a:gd name="connsiteY79" fmla="*/ 12801 h 342355"/>
                    <a:gd name="connsiteX80" fmla="*/ 204876 w 361914"/>
                    <a:gd name="connsiteY80" fmla="*/ 24717 h 342355"/>
                    <a:gd name="connsiteX81" fmla="*/ 319374 w 361914"/>
                    <a:gd name="connsiteY81" fmla="*/ 16403 h 342355"/>
                    <a:gd name="connsiteX82" fmla="*/ 359018 w 361914"/>
                    <a:gd name="connsiteY82" fmla="*/ 18897 h 342355"/>
                    <a:gd name="connsiteX83" fmla="*/ 361791 w 361914"/>
                    <a:gd name="connsiteY83" fmla="*/ 21668 h 342355"/>
                    <a:gd name="connsiteX84" fmla="*/ 361791 w 361914"/>
                    <a:gd name="connsiteY84" fmla="*/ 21668 h 342355"/>
                    <a:gd name="connsiteX85" fmla="*/ 344602 w 361914"/>
                    <a:gd name="connsiteY85" fmla="*/ 27488 h 3423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</a:cxnLst>
                  <a:rect l="l" t="t" r="r" b="b"/>
                  <a:pathLst>
                    <a:path w="361914" h="342355">
                      <a:moveTo>
                        <a:pt x="344880" y="28042"/>
                      </a:moveTo>
                      <a:cubicBezTo>
                        <a:pt x="335177" y="29428"/>
                        <a:pt x="329077" y="37187"/>
                        <a:pt x="323532" y="41621"/>
                      </a:cubicBezTo>
                      <a:cubicBezTo>
                        <a:pt x="317987" y="46055"/>
                        <a:pt x="315493" y="36079"/>
                        <a:pt x="312998" y="32199"/>
                      </a:cubicBezTo>
                      <a:cubicBezTo>
                        <a:pt x="310502" y="28596"/>
                        <a:pt x="250897" y="36079"/>
                        <a:pt x="250897" y="36079"/>
                      </a:cubicBezTo>
                      <a:lnTo>
                        <a:pt x="250897" y="140831"/>
                      </a:lnTo>
                      <a:lnTo>
                        <a:pt x="222619" y="140831"/>
                      </a:lnTo>
                      <a:lnTo>
                        <a:pt x="222619" y="318466"/>
                      </a:lnTo>
                      <a:cubicBezTo>
                        <a:pt x="222619" y="319852"/>
                        <a:pt x="222065" y="321514"/>
                        <a:pt x="222065" y="322900"/>
                      </a:cubicBezTo>
                      <a:cubicBezTo>
                        <a:pt x="222065" y="324286"/>
                        <a:pt x="221787" y="325671"/>
                        <a:pt x="221511" y="327057"/>
                      </a:cubicBezTo>
                      <a:cubicBezTo>
                        <a:pt x="221511" y="328165"/>
                        <a:pt x="221233" y="328997"/>
                        <a:pt x="219847" y="329828"/>
                      </a:cubicBezTo>
                      <a:cubicBezTo>
                        <a:pt x="218738" y="330382"/>
                        <a:pt x="217629" y="330659"/>
                        <a:pt x="216520" y="330937"/>
                      </a:cubicBezTo>
                      <a:cubicBezTo>
                        <a:pt x="214025" y="331491"/>
                        <a:pt x="211807" y="332599"/>
                        <a:pt x="209589" y="333985"/>
                      </a:cubicBezTo>
                      <a:cubicBezTo>
                        <a:pt x="208480" y="334816"/>
                        <a:pt x="207094" y="335648"/>
                        <a:pt x="206263" y="336479"/>
                      </a:cubicBezTo>
                      <a:cubicBezTo>
                        <a:pt x="205431" y="337587"/>
                        <a:pt x="204321" y="338696"/>
                        <a:pt x="203490" y="339804"/>
                      </a:cubicBezTo>
                      <a:cubicBezTo>
                        <a:pt x="202381" y="341190"/>
                        <a:pt x="201549" y="341467"/>
                        <a:pt x="199886" y="341744"/>
                      </a:cubicBezTo>
                      <a:cubicBezTo>
                        <a:pt x="197668" y="342022"/>
                        <a:pt x="195450" y="341744"/>
                        <a:pt x="193232" y="341744"/>
                      </a:cubicBezTo>
                      <a:cubicBezTo>
                        <a:pt x="190460" y="341744"/>
                        <a:pt x="187965" y="342576"/>
                        <a:pt x="185193" y="342299"/>
                      </a:cubicBezTo>
                      <a:cubicBezTo>
                        <a:pt x="181034" y="342022"/>
                        <a:pt x="177153" y="342299"/>
                        <a:pt x="172995" y="342299"/>
                      </a:cubicBezTo>
                      <a:cubicBezTo>
                        <a:pt x="170222" y="342299"/>
                        <a:pt x="167450" y="341744"/>
                        <a:pt x="164954" y="340636"/>
                      </a:cubicBezTo>
                      <a:cubicBezTo>
                        <a:pt x="163846" y="340359"/>
                        <a:pt x="162736" y="339804"/>
                        <a:pt x="161628" y="339250"/>
                      </a:cubicBezTo>
                      <a:cubicBezTo>
                        <a:pt x="160519" y="338696"/>
                        <a:pt x="159687" y="337865"/>
                        <a:pt x="158578" y="337033"/>
                      </a:cubicBezTo>
                      <a:cubicBezTo>
                        <a:pt x="156915" y="335925"/>
                        <a:pt x="154697" y="335371"/>
                        <a:pt x="153311" y="333985"/>
                      </a:cubicBezTo>
                      <a:cubicBezTo>
                        <a:pt x="151924" y="332599"/>
                        <a:pt x="151370" y="330382"/>
                        <a:pt x="150816" y="328720"/>
                      </a:cubicBezTo>
                      <a:cubicBezTo>
                        <a:pt x="150261" y="326780"/>
                        <a:pt x="149706" y="324563"/>
                        <a:pt x="148598" y="322900"/>
                      </a:cubicBezTo>
                      <a:cubicBezTo>
                        <a:pt x="148043" y="322069"/>
                        <a:pt x="147488" y="321514"/>
                        <a:pt x="147212" y="320683"/>
                      </a:cubicBezTo>
                      <a:cubicBezTo>
                        <a:pt x="147212" y="320129"/>
                        <a:pt x="147212" y="319297"/>
                        <a:pt x="146657" y="318743"/>
                      </a:cubicBezTo>
                      <a:cubicBezTo>
                        <a:pt x="145825" y="317358"/>
                        <a:pt x="144994" y="316526"/>
                        <a:pt x="143330" y="316249"/>
                      </a:cubicBezTo>
                      <a:cubicBezTo>
                        <a:pt x="142776" y="316249"/>
                        <a:pt x="142221" y="315972"/>
                        <a:pt x="141944" y="315695"/>
                      </a:cubicBezTo>
                      <a:cubicBezTo>
                        <a:pt x="141389" y="315695"/>
                        <a:pt x="140003" y="315695"/>
                        <a:pt x="139449" y="315695"/>
                      </a:cubicBezTo>
                      <a:cubicBezTo>
                        <a:pt x="138895" y="315695"/>
                        <a:pt x="138340" y="315695"/>
                        <a:pt x="137785" y="316249"/>
                      </a:cubicBezTo>
                      <a:cubicBezTo>
                        <a:pt x="136954" y="316803"/>
                        <a:pt x="136677" y="317635"/>
                        <a:pt x="136122" y="318189"/>
                      </a:cubicBezTo>
                      <a:cubicBezTo>
                        <a:pt x="133627" y="321514"/>
                        <a:pt x="131409" y="325117"/>
                        <a:pt x="129746" y="328720"/>
                      </a:cubicBezTo>
                      <a:cubicBezTo>
                        <a:pt x="128914" y="330382"/>
                        <a:pt x="127528" y="333153"/>
                        <a:pt x="126419" y="335371"/>
                      </a:cubicBezTo>
                      <a:cubicBezTo>
                        <a:pt x="126142" y="334816"/>
                        <a:pt x="125587" y="334539"/>
                        <a:pt x="125310" y="333985"/>
                      </a:cubicBezTo>
                      <a:cubicBezTo>
                        <a:pt x="122261" y="330937"/>
                        <a:pt x="118934" y="328165"/>
                        <a:pt x="116438" y="324840"/>
                      </a:cubicBezTo>
                      <a:cubicBezTo>
                        <a:pt x="113666" y="320683"/>
                        <a:pt x="111448" y="315972"/>
                        <a:pt x="108676" y="312092"/>
                      </a:cubicBezTo>
                      <a:cubicBezTo>
                        <a:pt x="106735" y="309321"/>
                        <a:pt x="104240" y="307658"/>
                        <a:pt x="102854" y="304610"/>
                      </a:cubicBezTo>
                      <a:cubicBezTo>
                        <a:pt x="101745" y="302393"/>
                        <a:pt x="101190" y="300176"/>
                        <a:pt x="99527" y="298236"/>
                      </a:cubicBezTo>
                      <a:cubicBezTo>
                        <a:pt x="96478" y="294356"/>
                        <a:pt x="93151" y="290200"/>
                        <a:pt x="91765" y="285212"/>
                      </a:cubicBezTo>
                      <a:cubicBezTo>
                        <a:pt x="90933" y="282994"/>
                        <a:pt x="89547" y="280777"/>
                        <a:pt x="88992" y="278561"/>
                      </a:cubicBezTo>
                      <a:cubicBezTo>
                        <a:pt x="88161" y="275789"/>
                        <a:pt x="87606" y="273018"/>
                        <a:pt x="86774" y="270524"/>
                      </a:cubicBezTo>
                      <a:cubicBezTo>
                        <a:pt x="85943" y="268030"/>
                        <a:pt x="84556" y="265813"/>
                        <a:pt x="84002" y="263042"/>
                      </a:cubicBezTo>
                      <a:cubicBezTo>
                        <a:pt x="83448" y="260271"/>
                        <a:pt x="83725" y="257776"/>
                        <a:pt x="83170" y="255005"/>
                      </a:cubicBezTo>
                      <a:cubicBezTo>
                        <a:pt x="82893" y="251680"/>
                        <a:pt x="82062" y="245860"/>
                        <a:pt x="84002" y="242812"/>
                      </a:cubicBezTo>
                      <a:cubicBezTo>
                        <a:pt x="85111" y="241149"/>
                        <a:pt x="85388" y="240041"/>
                        <a:pt x="85111" y="237823"/>
                      </a:cubicBezTo>
                      <a:cubicBezTo>
                        <a:pt x="84834" y="235330"/>
                        <a:pt x="83725" y="232558"/>
                        <a:pt x="82893" y="229787"/>
                      </a:cubicBezTo>
                      <a:cubicBezTo>
                        <a:pt x="82062" y="227293"/>
                        <a:pt x="80953" y="225076"/>
                        <a:pt x="80398" y="222582"/>
                      </a:cubicBezTo>
                      <a:cubicBezTo>
                        <a:pt x="80121" y="220365"/>
                        <a:pt x="79012" y="218425"/>
                        <a:pt x="78180" y="216485"/>
                      </a:cubicBezTo>
                      <a:cubicBezTo>
                        <a:pt x="77348" y="214823"/>
                        <a:pt x="77071" y="213160"/>
                        <a:pt x="76239" y="211497"/>
                      </a:cubicBezTo>
                      <a:cubicBezTo>
                        <a:pt x="75408" y="209834"/>
                        <a:pt x="74576" y="208726"/>
                        <a:pt x="73745" y="207063"/>
                      </a:cubicBezTo>
                      <a:cubicBezTo>
                        <a:pt x="72081" y="204015"/>
                        <a:pt x="73467" y="200135"/>
                        <a:pt x="74299" y="197087"/>
                      </a:cubicBezTo>
                      <a:cubicBezTo>
                        <a:pt x="75131" y="193761"/>
                        <a:pt x="74853" y="189604"/>
                        <a:pt x="75131" y="186002"/>
                      </a:cubicBezTo>
                      <a:cubicBezTo>
                        <a:pt x="75131" y="184062"/>
                        <a:pt x="75131" y="182122"/>
                        <a:pt x="75131" y="180182"/>
                      </a:cubicBezTo>
                      <a:cubicBezTo>
                        <a:pt x="75131" y="178242"/>
                        <a:pt x="75408" y="176025"/>
                        <a:pt x="75131" y="174363"/>
                      </a:cubicBezTo>
                      <a:cubicBezTo>
                        <a:pt x="75131" y="172423"/>
                        <a:pt x="74022" y="170483"/>
                        <a:pt x="73467" y="168543"/>
                      </a:cubicBezTo>
                      <a:cubicBezTo>
                        <a:pt x="72081" y="164109"/>
                        <a:pt x="70695" y="159398"/>
                        <a:pt x="69309" y="154964"/>
                      </a:cubicBezTo>
                      <a:cubicBezTo>
                        <a:pt x="68477" y="153024"/>
                        <a:pt x="67922" y="150253"/>
                        <a:pt x="66536" y="148590"/>
                      </a:cubicBezTo>
                      <a:cubicBezTo>
                        <a:pt x="66259" y="148036"/>
                        <a:pt x="65705" y="148036"/>
                        <a:pt x="65428" y="147482"/>
                      </a:cubicBezTo>
                      <a:cubicBezTo>
                        <a:pt x="64596" y="146373"/>
                        <a:pt x="64319" y="144711"/>
                        <a:pt x="63764" y="143325"/>
                      </a:cubicBezTo>
                      <a:cubicBezTo>
                        <a:pt x="62378" y="139723"/>
                        <a:pt x="60714" y="135288"/>
                        <a:pt x="58497" y="132240"/>
                      </a:cubicBezTo>
                      <a:cubicBezTo>
                        <a:pt x="56833" y="130023"/>
                        <a:pt x="55447" y="126975"/>
                        <a:pt x="54061" y="124481"/>
                      </a:cubicBezTo>
                      <a:cubicBezTo>
                        <a:pt x="52674" y="122264"/>
                        <a:pt x="51843" y="119215"/>
                        <a:pt x="50734" y="116721"/>
                      </a:cubicBezTo>
                      <a:cubicBezTo>
                        <a:pt x="49348" y="114227"/>
                        <a:pt x="48239" y="111456"/>
                        <a:pt x="47130" y="108962"/>
                      </a:cubicBezTo>
                      <a:cubicBezTo>
                        <a:pt x="44912" y="104251"/>
                        <a:pt x="42971" y="99262"/>
                        <a:pt x="40476" y="94552"/>
                      </a:cubicBezTo>
                      <a:cubicBezTo>
                        <a:pt x="39090" y="92057"/>
                        <a:pt x="38258" y="89286"/>
                        <a:pt x="36872" y="86515"/>
                      </a:cubicBezTo>
                      <a:cubicBezTo>
                        <a:pt x="36040" y="84852"/>
                        <a:pt x="34932" y="83467"/>
                        <a:pt x="34377" y="81804"/>
                      </a:cubicBezTo>
                      <a:cubicBezTo>
                        <a:pt x="33823" y="80141"/>
                        <a:pt x="34100" y="78756"/>
                        <a:pt x="33268" y="77093"/>
                      </a:cubicBezTo>
                      <a:cubicBezTo>
                        <a:pt x="32437" y="75430"/>
                        <a:pt x="31050" y="73490"/>
                        <a:pt x="29664" y="72105"/>
                      </a:cubicBezTo>
                      <a:cubicBezTo>
                        <a:pt x="26337" y="68225"/>
                        <a:pt x="22733" y="64345"/>
                        <a:pt x="19684" y="60188"/>
                      </a:cubicBezTo>
                      <a:cubicBezTo>
                        <a:pt x="14694" y="53260"/>
                        <a:pt x="11644" y="45224"/>
                        <a:pt x="7486" y="37742"/>
                      </a:cubicBezTo>
                      <a:cubicBezTo>
                        <a:pt x="6654" y="36356"/>
                        <a:pt x="5545" y="34970"/>
                        <a:pt x="4713" y="33308"/>
                      </a:cubicBezTo>
                      <a:cubicBezTo>
                        <a:pt x="3604" y="31091"/>
                        <a:pt x="3327" y="28874"/>
                        <a:pt x="2495" y="26657"/>
                      </a:cubicBezTo>
                      <a:cubicBezTo>
                        <a:pt x="832" y="23054"/>
                        <a:pt x="278" y="19729"/>
                        <a:pt x="0" y="16126"/>
                      </a:cubicBezTo>
                      <a:cubicBezTo>
                        <a:pt x="0" y="13909"/>
                        <a:pt x="0" y="11969"/>
                        <a:pt x="0" y="9752"/>
                      </a:cubicBezTo>
                      <a:lnTo>
                        <a:pt x="0" y="8921"/>
                      </a:lnTo>
                      <a:cubicBezTo>
                        <a:pt x="0" y="8921"/>
                        <a:pt x="17466" y="11692"/>
                        <a:pt x="23842" y="7535"/>
                      </a:cubicBezTo>
                      <a:cubicBezTo>
                        <a:pt x="30219" y="3378"/>
                        <a:pt x="28832" y="-501"/>
                        <a:pt x="35486" y="53"/>
                      </a:cubicBezTo>
                      <a:cubicBezTo>
                        <a:pt x="42140" y="330"/>
                        <a:pt x="45189" y="53"/>
                        <a:pt x="47962" y="2547"/>
                      </a:cubicBezTo>
                      <a:cubicBezTo>
                        <a:pt x="50734" y="5318"/>
                        <a:pt x="56556" y="11969"/>
                        <a:pt x="60160" y="11415"/>
                      </a:cubicBezTo>
                      <a:cubicBezTo>
                        <a:pt x="63764" y="10861"/>
                        <a:pt x="174935" y="6981"/>
                        <a:pt x="181034" y="12801"/>
                      </a:cubicBezTo>
                      <a:cubicBezTo>
                        <a:pt x="187411" y="18343"/>
                        <a:pt x="194618" y="24440"/>
                        <a:pt x="204876" y="24717"/>
                      </a:cubicBezTo>
                      <a:cubicBezTo>
                        <a:pt x="215134" y="24717"/>
                        <a:pt x="282225" y="30814"/>
                        <a:pt x="319374" y="16403"/>
                      </a:cubicBezTo>
                      <a:cubicBezTo>
                        <a:pt x="332127" y="17512"/>
                        <a:pt x="352365" y="15018"/>
                        <a:pt x="359018" y="18897"/>
                      </a:cubicBezTo>
                      <a:cubicBezTo>
                        <a:pt x="360682" y="20006"/>
                        <a:pt x="361514" y="20837"/>
                        <a:pt x="361791" y="21668"/>
                      </a:cubicBezTo>
                      <a:lnTo>
                        <a:pt x="361791" y="21668"/>
                      </a:lnTo>
                      <a:cubicBezTo>
                        <a:pt x="363177" y="25271"/>
                        <a:pt x="352642" y="26380"/>
                        <a:pt x="344602" y="27488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151" name="Freeform 1150">
                  <a:extLst>
                    <a:ext uri="{FF2B5EF4-FFF2-40B4-BE49-F238E27FC236}">
                      <a16:creationId xmlns:a16="http://schemas.microsoft.com/office/drawing/2014/main" id="{40615909-5DF4-99A9-77FA-E956013A5436}"/>
                    </a:ext>
                  </a:extLst>
                </p:cNvPr>
                <p:cNvSpPr/>
                <p:nvPr/>
              </p:nvSpPr>
              <p:spPr>
                <a:xfrm>
                  <a:off x="6094614" y="4276608"/>
                  <a:ext cx="332681" cy="332937"/>
                </a:xfrm>
                <a:custGeom>
                  <a:avLst/>
                  <a:gdLst>
                    <a:gd name="connsiteX0" fmla="*/ 332681 w 332681"/>
                    <a:gd name="connsiteY0" fmla="*/ 182453 h 332937"/>
                    <a:gd name="connsiteX1" fmla="*/ 332127 w 332681"/>
                    <a:gd name="connsiteY1" fmla="*/ 196587 h 332937"/>
                    <a:gd name="connsiteX2" fmla="*/ 278898 w 332681"/>
                    <a:gd name="connsiteY2" fmla="*/ 196587 h 332937"/>
                    <a:gd name="connsiteX3" fmla="*/ 278898 w 332681"/>
                    <a:gd name="connsiteY3" fmla="*/ 283049 h 332937"/>
                    <a:gd name="connsiteX4" fmla="*/ 310780 w 332681"/>
                    <a:gd name="connsiteY4" fmla="*/ 319629 h 332937"/>
                    <a:gd name="connsiteX5" fmla="*/ 321314 w 332681"/>
                    <a:gd name="connsiteY5" fmla="*/ 323231 h 332937"/>
                    <a:gd name="connsiteX6" fmla="*/ 206817 w 332681"/>
                    <a:gd name="connsiteY6" fmla="*/ 331545 h 332937"/>
                    <a:gd name="connsiteX7" fmla="*/ 182975 w 332681"/>
                    <a:gd name="connsiteY7" fmla="*/ 319629 h 332937"/>
                    <a:gd name="connsiteX8" fmla="*/ 62101 w 332681"/>
                    <a:gd name="connsiteY8" fmla="*/ 318243 h 332937"/>
                    <a:gd name="connsiteX9" fmla="*/ 49902 w 332681"/>
                    <a:gd name="connsiteY9" fmla="*/ 309375 h 332937"/>
                    <a:gd name="connsiteX10" fmla="*/ 37427 w 332681"/>
                    <a:gd name="connsiteY10" fmla="*/ 306881 h 332937"/>
                    <a:gd name="connsiteX11" fmla="*/ 25783 w 332681"/>
                    <a:gd name="connsiteY11" fmla="*/ 314364 h 332937"/>
                    <a:gd name="connsiteX12" fmla="*/ 1941 w 332681"/>
                    <a:gd name="connsiteY12" fmla="*/ 315749 h 332937"/>
                    <a:gd name="connsiteX13" fmla="*/ 1386 w 332681"/>
                    <a:gd name="connsiteY13" fmla="*/ 307158 h 332937"/>
                    <a:gd name="connsiteX14" fmla="*/ 1109 w 332681"/>
                    <a:gd name="connsiteY14" fmla="*/ 293025 h 332937"/>
                    <a:gd name="connsiteX15" fmla="*/ 0 w 332681"/>
                    <a:gd name="connsiteY15" fmla="*/ 282495 h 332937"/>
                    <a:gd name="connsiteX16" fmla="*/ 1386 w 332681"/>
                    <a:gd name="connsiteY16" fmla="*/ 274735 h 332937"/>
                    <a:gd name="connsiteX17" fmla="*/ 5268 w 332681"/>
                    <a:gd name="connsiteY17" fmla="*/ 269193 h 332937"/>
                    <a:gd name="connsiteX18" fmla="*/ 6377 w 332681"/>
                    <a:gd name="connsiteY18" fmla="*/ 265313 h 332937"/>
                    <a:gd name="connsiteX19" fmla="*/ 7485 w 332681"/>
                    <a:gd name="connsiteY19" fmla="*/ 261711 h 332937"/>
                    <a:gd name="connsiteX20" fmla="*/ 11089 w 332681"/>
                    <a:gd name="connsiteY20" fmla="*/ 250348 h 332937"/>
                    <a:gd name="connsiteX21" fmla="*/ 14139 w 332681"/>
                    <a:gd name="connsiteY21" fmla="*/ 238155 h 332937"/>
                    <a:gd name="connsiteX22" fmla="*/ 14971 w 332681"/>
                    <a:gd name="connsiteY22" fmla="*/ 230950 h 332937"/>
                    <a:gd name="connsiteX23" fmla="*/ 15248 w 332681"/>
                    <a:gd name="connsiteY23" fmla="*/ 225130 h 332937"/>
                    <a:gd name="connsiteX24" fmla="*/ 17743 w 332681"/>
                    <a:gd name="connsiteY24" fmla="*/ 217094 h 332937"/>
                    <a:gd name="connsiteX25" fmla="*/ 24397 w 332681"/>
                    <a:gd name="connsiteY25" fmla="*/ 205455 h 332937"/>
                    <a:gd name="connsiteX26" fmla="*/ 30219 w 332681"/>
                    <a:gd name="connsiteY26" fmla="*/ 194924 h 332937"/>
                    <a:gd name="connsiteX27" fmla="*/ 40476 w 332681"/>
                    <a:gd name="connsiteY27" fmla="*/ 187442 h 332937"/>
                    <a:gd name="connsiteX28" fmla="*/ 47684 w 332681"/>
                    <a:gd name="connsiteY28" fmla="*/ 179405 h 332937"/>
                    <a:gd name="connsiteX29" fmla="*/ 50734 w 332681"/>
                    <a:gd name="connsiteY29" fmla="*/ 174140 h 332937"/>
                    <a:gd name="connsiteX30" fmla="*/ 53229 w 332681"/>
                    <a:gd name="connsiteY30" fmla="*/ 168875 h 332937"/>
                    <a:gd name="connsiteX31" fmla="*/ 57387 w 332681"/>
                    <a:gd name="connsiteY31" fmla="*/ 151970 h 332937"/>
                    <a:gd name="connsiteX32" fmla="*/ 58219 w 332681"/>
                    <a:gd name="connsiteY32" fmla="*/ 146428 h 332937"/>
                    <a:gd name="connsiteX33" fmla="*/ 54893 w 332681"/>
                    <a:gd name="connsiteY33" fmla="*/ 135897 h 332937"/>
                    <a:gd name="connsiteX34" fmla="*/ 50456 w 332681"/>
                    <a:gd name="connsiteY34" fmla="*/ 126198 h 332937"/>
                    <a:gd name="connsiteX35" fmla="*/ 46575 w 332681"/>
                    <a:gd name="connsiteY35" fmla="*/ 115667 h 332937"/>
                    <a:gd name="connsiteX36" fmla="*/ 42417 w 332681"/>
                    <a:gd name="connsiteY36" fmla="*/ 107353 h 332937"/>
                    <a:gd name="connsiteX37" fmla="*/ 39090 w 332681"/>
                    <a:gd name="connsiteY37" fmla="*/ 103197 h 332937"/>
                    <a:gd name="connsiteX38" fmla="*/ 35209 w 332681"/>
                    <a:gd name="connsiteY38" fmla="*/ 91558 h 332937"/>
                    <a:gd name="connsiteX39" fmla="*/ 38813 w 332681"/>
                    <a:gd name="connsiteY39" fmla="*/ 81858 h 332937"/>
                    <a:gd name="connsiteX40" fmla="*/ 42694 w 332681"/>
                    <a:gd name="connsiteY40" fmla="*/ 78810 h 332937"/>
                    <a:gd name="connsiteX41" fmla="*/ 43803 w 332681"/>
                    <a:gd name="connsiteY41" fmla="*/ 73268 h 332937"/>
                    <a:gd name="connsiteX42" fmla="*/ 39367 w 332681"/>
                    <a:gd name="connsiteY42" fmla="*/ 57194 h 332937"/>
                    <a:gd name="connsiteX43" fmla="*/ 30773 w 332681"/>
                    <a:gd name="connsiteY43" fmla="*/ 37796 h 332937"/>
                    <a:gd name="connsiteX44" fmla="*/ 23842 w 332681"/>
                    <a:gd name="connsiteY44" fmla="*/ 23386 h 332937"/>
                    <a:gd name="connsiteX45" fmla="*/ 14139 w 332681"/>
                    <a:gd name="connsiteY45" fmla="*/ 12301 h 332937"/>
                    <a:gd name="connsiteX46" fmla="*/ 33822 w 332681"/>
                    <a:gd name="connsiteY46" fmla="*/ 939 h 332937"/>
                    <a:gd name="connsiteX47" fmla="*/ 135845 w 332681"/>
                    <a:gd name="connsiteY47" fmla="*/ 4541 h 332937"/>
                    <a:gd name="connsiteX48" fmla="*/ 139171 w 332681"/>
                    <a:gd name="connsiteY48" fmla="*/ 28097 h 332937"/>
                    <a:gd name="connsiteX49" fmla="*/ 155251 w 332681"/>
                    <a:gd name="connsiteY49" fmla="*/ 62460 h 332937"/>
                    <a:gd name="connsiteX50" fmla="*/ 182420 w 332681"/>
                    <a:gd name="connsiteY50" fmla="*/ 59689 h 332937"/>
                    <a:gd name="connsiteX51" fmla="*/ 207094 w 332681"/>
                    <a:gd name="connsiteY51" fmla="*/ 54977 h 332937"/>
                    <a:gd name="connsiteX52" fmla="*/ 222342 w 332681"/>
                    <a:gd name="connsiteY52" fmla="*/ 31976 h 332937"/>
                    <a:gd name="connsiteX53" fmla="*/ 238421 w 332681"/>
                    <a:gd name="connsiteY53" fmla="*/ 31976 h 332937"/>
                    <a:gd name="connsiteX54" fmla="*/ 238421 w 332681"/>
                    <a:gd name="connsiteY54" fmla="*/ 41399 h 332937"/>
                    <a:gd name="connsiteX55" fmla="*/ 271412 w 332681"/>
                    <a:gd name="connsiteY55" fmla="*/ 41399 h 332937"/>
                    <a:gd name="connsiteX56" fmla="*/ 271967 w 332681"/>
                    <a:gd name="connsiteY56" fmla="*/ 61628 h 332937"/>
                    <a:gd name="connsiteX57" fmla="*/ 275294 w 332681"/>
                    <a:gd name="connsiteY57" fmla="*/ 68002 h 332937"/>
                    <a:gd name="connsiteX58" fmla="*/ 273630 w 332681"/>
                    <a:gd name="connsiteY58" fmla="*/ 98209 h 332937"/>
                    <a:gd name="connsiteX59" fmla="*/ 280007 w 332681"/>
                    <a:gd name="connsiteY59" fmla="*/ 109294 h 332937"/>
                    <a:gd name="connsiteX60" fmla="*/ 285829 w 332681"/>
                    <a:gd name="connsiteY60" fmla="*/ 126198 h 332937"/>
                    <a:gd name="connsiteX61" fmla="*/ 283611 w 332681"/>
                    <a:gd name="connsiteY61" fmla="*/ 144488 h 332937"/>
                    <a:gd name="connsiteX62" fmla="*/ 330741 w 332681"/>
                    <a:gd name="connsiteY62" fmla="*/ 142271 h 332937"/>
                    <a:gd name="connsiteX63" fmla="*/ 331572 w 332681"/>
                    <a:gd name="connsiteY63" fmla="*/ 183008 h 3329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</a:cxnLst>
                  <a:rect l="l" t="t" r="r" b="b"/>
                  <a:pathLst>
                    <a:path w="332681" h="332937">
                      <a:moveTo>
                        <a:pt x="332681" y="182453"/>
                      </a:moveTo>
                      <a:cubicBezTo>
                        <a:pt x="332127" y="187442"/>
                        <a:pt x="332127" y="196587"/>
                        <a:pt x="332127" y="196587"/>
                      </a:cubicBezTo>
                      <a:lnTo>
                        <a:pt x="278898" y="196587"/>
                      </a:lnTo>
                      <a:lnTo>
                        <a:pt x="278898" y="283049"/>
                      </a:lnTo>
                      <a:cubicBezTo>
                        <a:pt x="278898" y="294134"/>
                        <a:pt x="305789" y="312147"/>
                        <a:pt x="310780" y="319629"/>
                      </a:cubicBezTo>
                      <a:cubicBezTo>
                        <a:pt x="312166" y="321846"/>
                        <a:pt x="316047" y="322677"/>
                        <a:pt x="321314" y="323231"/>
                      </a:cubicBezTo>
                      <a:cubicBezTo>
                        <a:pt x="284443" y="337642"/>
                        <a:pt x="217075" y="331822"/>
                        <a:pt x="206817" y="331545"/>
                      </a:cubicBezTo>
                      <a:cubicBezTo>
                        <a:pt x="196559" y="331545"/>
                        <a:pt x="189351" y="325171"/>
                        <a:pt x="182975" y="319629"/>
                      </a:cubicBezTo>
                      <a:cubicBezTo>
                        <a:pt x="176598" y="314086"/>
                        <a:pt x="65704" y="317966"/>
                        <a:pt x="62101" y="318243"/>
                      </a:cubicBezTo>
                      <a:cubicBezTo>
                        <a:pt x="58496" y="318798"/>
                        <a:pt x="52674" y="312147"/>
                        <a:pt x="49902" y="309375"/>
                      </a:cubicBezTo>
                      <a:cubicBezTo>
                        <a:pt x="47130" y="306604"/>
                        <a:pt x="44080" y="307158"/>
                        <a:pt x="37427" y="306881"/>
                      </a:cubicBezTo>
                      <a:cubicBezTo>
                        <a:pt x="30773" y="306604"/>
                        <a:pt x="31882" y="310484"/>
                        <a:pt x="25783" y="314364"/>
                      </a:cubicBezTo>
                      <a:cubicBezTo>
                        <a:pt x="19406" y="318521"/>
                        <a:pt x="1941" y="315749"/>
                        <a:pt x="1941" y="315749"/>
                      </a:cubicBezTo>
                      <a:cubicBezTo>
                        <a:pt x="1941" y="312978"/>
                        <a:pt x="1663" y="309929"/>
                        <a:pt x="1386" y="307158"/>
                      </a:cubicBezTo>
                      <a:cubicBezTo>
                        <a:pt x="1386" y="302447"/>
                        <a:pt x="1386" y="297736"/>
                        <a:pt x="1109" y="293025"/>
                      </a:cubicBezTo>
                      <a:cubicBezTo>
                        <a:pt x="832" y="289423"/>
                        <a:pt x="277" y="286097"/>
                        <a:pt x="0" y="282495"/>
                      </a:cubicBezTo>
                      <a:cubicBezTo>
                        <a:pt x="0" y="279723"/>
                        <a:pt x="1109" y="277506"/>
                        <a:pt x="1386" y="274735"/>
                      </a:cubicBezTo>
                      <a:cubicBezTo>
                        <a:pt x="1386" y="271410"/>
                        <a:pt x="3327" y="271410"/>
                        <a:pt x="5268" y="269193"/>
                      </a:cubicBezTo>
                      <a:cubicBezTo>
                        <a:pt x="6377" y="267807"/>
                        <a:pt x="6099" y="266699"/>
                        <a:pt x="6377" y="265313"/>
                      </a:cubicBezTo>
                      <a:cubicBezTo>
                        <a:pt x="6377" y="263927"/>
                        <a:pt x="7208" y="262819"/>
                        <a:pt x="7485" y="261711"/>
                      </a:cubicBezTo>
                      <a:cubicBezTo>
                        <a:pt x="8871" y="258108"/>
                        <a:pt x="9426" y="253951"/>
                        <a:pt x="11089" y="250348"/>
                      </a:cubicBezTo>
                      <a:cubicBezTo>
                        <a:pt x="12753" y="246469"/>
                        <a:pt x="14416" y="242312"/>
                        <a:pt x="14139" y="238155"/>
                      </a:cubicBezTo>
                      <a:cubicBezTo>
                        <a:pt x="14139" y="235661"/>
                        <a:pt x="14139" y="233444"/>
                        <a:pt x="14971" y="230950"/>
                      </a:cubicBezTo>
                      <a:cubicBezTo>
                        <a:pt x="15525" y="229010"/>
                        <a:pt x="14971" y="227070"/>
                        <a:pt x="15248" y="225130"/>
                      </a:cubicBezTo>
                      <a:cubicBezTo>
                        <a:pt x="15525" y="222359"/>
                        <a:pt x="16911" y="219865"/>
                        <a:pt x="17743" y="217094"/>
                      </a:cubicBezTo>
                      <a:cubicBezTo>
                        <a:pt x="19684" y="212937"/>
                        <a:pt x="21902" y="209334"/>
                        <a:pt x="24397" y="205455"/>
                      </a:cubicBezTo>
                      <a:cubicBezTo>
                        <a:pt x="26614" y="202129"/>
                        <a:pt x="27723" y="197973"/>
                        <a:pt x="30219" y="194924"/>
                      </a:cubicBezTo>
                      <a:cubicBezTo>
                        <a:pt x="32991" y="191599"/>
                        <a:pt x="37149" y="189936"/>
                        <a:pt x="40476" y="187442"/>
                      </a:cubicBezTo>
                      <a:cubicBezTo>
                        <a:pt x="43248" y="185502"/>
                        <a:pt x="45744" y="182176"/>
                        <a:pt x="47684" y="179405"/>
                      </a:cubicBezTo>
                      <a:cubicBezTo>
                        <a:pt x="48793" y="177742"/>
                        <a:pt x="49348" y="175803"/>
                        <a:pt x="50734" y="174140"/>
                      </a:cubicBezTo>
                      <a:cubicBezTo>
                        <a:pt x="52120" y="172477"/>
                        <a:pt x="52952" y="171091"/>
                        <a:pt x="53229" y="168875"/>
                      </a:cubicBezTo>
                      <a:cubicBezTo>
                        <a:pt x="54615" y="163055"/>
                        <a:pt x="56833" y="157790"/>
                        <a:pt x="57387" y="151970"/>
                      </a:cubicBezTo>
                      <a:cubicBezTo>
                        <a:pt x="57387" y="150030"/>
                        <a:pt x="58219" y="148368"/>
                        <a:pt x="58219" y="146428"/>
                      </a:cubicBezTo>
                      <a:cubicBezTo>
                        <a:pt x="58219" y="142825"/>
                        <a:pt x="56279" y="139222"/>
                        <a:pt x="54893" y="135897"/>
                      </a:cubicBezTo>
                      <a:cubicBezTo>
                        <a:pt x="53506" y="132571"/>
                        <a:pt x="51843" y="129523"/>
                        <a:pt x="50456" y="126198"/>
                      </a:cubicBezTo>
                      <a:cubicBezTo>
                        <a:pt x="49070" y="122595"/>
                        <a:pt x="48239" y="118993"/>
                        <a:pt x="46575" y="115667"/>
                      </a:cubicBezTo>
                      <a:cubicBezTo>
                        <a:pt x="45189" y="112896"/>
                        <a:pt x="44080" y="109848"/>
                        <a:pt x="42417" y="107353"/>
                      </a:cubicBezTo>
                      <a:cubicBezTo>
                        <a:pt x="41585" y="105691"/>
                        <a:pt x="40199" y="104582"/>
                        <a:pt x="39090" y="103197"/>
                      </a:cubicBezTo>
                      <a:cubicBezTo>
                        <a:pt x="36595" y="99317"/>
                        <a:pt x="36318" y="95714"/>
                        <a:pt x="35209" y="91558"/>
                      </a:cubicBezTo>
                      <a:cubicBezTo>
                        <a:pt x="34100" y="87401"/>
                        <a:pt x="35209" y="84353"/>
                        <a:pt x="38813" y="81858"/>
                      </a:cubicBezTo>
                      <a:cubicBezTo>
                        <a:pt x="40199" y="80750"/>
                        <a:pt x="41862" y="80473"/>
                        <a:pt x="42694" y="78810"/>
                      </a:cubicBezTo>
                      <a:cubicBezTo>
                        <a:pt x="43526" y="77147"/>
                        <a:pt x="43803" y="75207"/>
                        <a:pt x="43803" y="73268"/>
                      </a:cubicBezTo>
                      <a:cubicBezTo>
                        <a:pt x="43803" y="67725"/>
                        <a:pt x="41585" y="62183"/>
                        <a:pt x="39367" y="57194"/>
                      </a:cubicBezTo>
                      <a:cubicBezTo>
                        <a:pt x="36595" y="50821"/>
                        <a:pt x="34100" y="44170"/>
                        <a:pt x="30773" y="37796"/>
                      </a:cubicBezTo>
                      <a:cubicBezTo>
                        <a:pt x="28278" y="33085"/>
                        <a:pt x="26614" y="27820"/>
                        <a:pt x="23842" y="23386"/>
                      </a:cubicBezTo>
                      <a:cubicBezTo>
                        <a:pt x="21070" y="19229"/>
                        <a:pt x="17188" y="16180"/>
                        <a:pt x="14139" y="12301"/>
                      </a:cubicBezTo>
                      <a:cubicBezTo>
                        <a:pt x="14694" y="11746"/>
                        <a:pt x="22456" y="1493"/>
                        <a:pt x="33822" y="939"/>
                      </a:cubicBezTo>
                      <a:cubicBezTo>
                        <a:pt x="45744" y="107"/>
                        <a:pt x="136953" y="-1833"/>
                        <a:pt x="135845" y="4541"/>
                      </a:cubicBezTo>
                      <a:cubicBezTo>
                        <a:pt x="134736" y="10915"/>
                        <a:pt x="133350" y="20892"/>
                        <a:pt x="139171" y="28097"/>
                      </a:cubicBezTo>
                      <a:cubicBezTo>
                        <a:pt x="144994" y="35302"/>
                        <a:pt x="151093" y="62183"/>
                        <a:pt x="155251" y="62460"/>
                      </a:cubicBezTo>
                      <a:cubicBezTo>
                        <a:pt x="159410" y="62460"/>
                        <a:pt x="176321" y="60520"/>
                        <a:pt x="182420" y="59689"/>
                      </a:cubicBezTo>
                      <a:cubicBezTo>
                        <a:pt x="188519" y="58857"/>
                        <a:pt x="205153" y="64122"/>
                        <a:pt x="207094" y="54977"/>
                      </a:cubicBezTo>
                      <a:cubicBezTo>
                        <a:pt x="209034" y="45833"/>
                        <a:pt x="204321" y="31422"/>
                        <a:pt x="222342" y="31976"/>
                      </a:cubicBezTo>
                      <a:lnTo>
                        <a:pt x="238421" y="31976"/>
                      </a:lnTo>
                      <a:lnTo>
                        <a:pt x="238421" y="41399"/>
                      </a:lnTo>
                      <a:lnTo>
                        <a:pt x="271412" y="41399"/>
                      </a:lnTo>
                      <a:cubicBezTo>
                        <a:pt x="271412" y="41399"/>
                        <a:pt x="272244" y="58303"/>
                        <a:pt x="271967" y="61628"/>
                      </a:cubicBezTo>
                      <a:cubicBezTo>
                        <a:pt x="271967" y="65231"/>
                        <a:pt x="274184" y="66340"/>
                        <a:pt x="275294" y="68002"/>
                      </a:cubicBezTo>
                      <a:cubicBezTo>
                        <a:pt x="276402" y="69665"/>
                        <a:pt x="274184" y="90172"/>
                        <a:pt x="273630" y="98209"/>
                      </a:cubicBezTo>
                      <a:cubicBezTo>
                        <a:pt x="273076" y="106245"/>
                        <a:pt x="275848" y="107353"/>
                        <a:pt x="280007" y="109294"/>
                      </a:cubicBezTo>
                      <a:cubicBezTo>
                        <a:pt x="283888" y="111233"/>
                        <a:pt x="284997" y="122872"/>
                        <a:pt x="285829" y="126198"/>
                      </a:cubicBezTo>
                      <a:cubicBezTo>
                        <a:pt x="286660" y="129523"/>
                        <a:pt x="284165" y="137837"/>
                        <a:pt x="283611" y="144488"/>
                      </a:cubicBezTo>
                      <a:cubicBezTo>
                        <a:pt x="282779" y="150862"/>
                        <a:pt x="330741" y="142271"/>
                        <a:pt x="330741" y="142271"/>
                      </a:cubicBezTo>
                      <a:cubicBezTo>
                        <a:pt x="330741" y="142271"/>
                        <a:pt x="332127" y="178020"/>
                        <a:pt x="331572" y="183008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152" name="Freeform 1151">
                  <a:extLst>
                    <a:ext uri="{FF2B5EF4-FFF2-40B4-BE49-F238E27FC236}">
                      <a16:creationId xmlns:a16="http://schemas.microsoft.com/office/drawing/2014/main" id="{71ADFDE0-0DD9-357B-DF91-8A765DA8F00D}"/>
                    </a:ext>
                  </a:extLst>
                </p:cNvPr>
                <p:cNvSpPr/>
                <p:nvPr/>
              </p:nvSpPr>
              <p:spPr>
                <a:xfrm>
                  <a:off x="6077425" y="4020932"/>
                  <a:ext cx="204907" cy="234167"/>
                </a:xfrm>
                <a:custGeom>
                  <a:avLst/>
                  <a:gdLst>
                    <a:gd name="connsiteX0" fmla="*/ 204876 w 204907"/>
                    <a:gd name="connsiteY0" fmla="*/ 9976 h 234167"/>
                    <a:gd name="connsiteX1" fmla="*/ 187133 w 204907"/>
                    <a:gd name="connsiteY1" fmla="*/ 50713 h 234167"/>
                    <a:gd name="connsiteX2" fmla="*/ 179648 w 204907"/>
                    <a:gd name="connsiteY2" fmla="*/ 109740 h 234167"/>
                    <a:gd name="connsiteX3" fmla="*/ 145548 w 204907"/>
                    <a:gd name="connsiteY3" fmla="*/ 140224 h 234167"/>
                    <a:gd name="connsiteX4" fmla="*/ 139171 w 204907"/>
                    <a:gd name="connsiteY4" fmla="*/ 180961 h 234167"/>
                    <a:gd name="connsiteX5" fmla="*/ 118379 w 204907"/>
                    <a:gd name="connsiteY5" fmla="*/ 210613 h 234167"/>
                    <a:gd name="connsiteX6" fmla="*/ 103131 w 204907"/>
                    <a:gd name="connsiteY6" fmla="*/ 227240 h 234167"/>
                    <a:gd name="connsiteX7" fmla="*/ 92596 w 204907"/>
                    <a:gd name="connsiteY7" fmla="*/ 216710 h 234167"/>
                    <a:gd name="connsiteX8" fmla="*/ 75408 w 204907"/>
                    <a:gd name="connsiteY8" fmla="*/ 216710 h 234167"/>
                    <a:gd name="connsiteX9" fmla="*/ 67368 w 204907"/>
                    <a:gd name="connsiteY9" fmla="*/ 228348 h 234167"/>
                    <a:gd name="connsiteX10" fmla="*/ 55169 w 204907"/>
                    <a:gd name="connsiteY10" fmla="*/ 225300 h 234167"/>
                    <a:gd name="connsiteX11" fmla="*/ 55169 w 204907"/>
                    <a:gd name="connsiteY11" fmla="*/ 225300 h 234167"/>
                    <a:gd name="connsiteX12" fmla="*/ 47130 w 204907"/>
                    <a:gd name="connsiteY12" fmla="*/ 218095 h 234167"/>
                    <a:gd name="connsiteX13" fmla="*/ 26337 w 204907"/>
                    <a:gd name="connsiteY13" fmla="*/ 234168 h 234167"/>
                    <a:gd name="connsiteX14" fmla="*/ 25505 w 204907"/>
                    <a:gd name="connsiteY14" fmla="*/ 233891 h 234167"/>
                    <a:gd name="connsiteX15" fmla="*/ 23010 w 204907"/>
                    <a:gd name="connsiteY15" fmla="*/ 228626 h 234167"/>
                    <a:gd name="connsiteX16" fmla="*/ 21070 w 204907"/>
                    <a:gd name="connsiteY16" fmla="*/ 223083 h 234167"/>
                    <a:gd name="connsiteX17" fmla="*/ 17466 w 204907"/>
                    <a:gd name="connsiteY17" fmla="*/ 220035 h 234167"/>
                    <a:gd name="connsiteX18" fmla="*/ 9703 w 204907"/>
                    <a:gd name="connsiteY18" fmla="*/ 213384 h 234167"/>
                    <a:gd name="connsiteX19" fmla="*/ 8871 w 204907"/>
                    <a:gd name="connsiteY19" fmla="*/ 212553 h 234167"/>
                    <a:gd name="connsiteX20" fmla="*/ 5267 w 204907"/>
                    <a:gd name="connsiteY20" fmla="*/ 209781 h 234167"/>
                    <a:gd name="connsiteX21" fmla="*/ 0 w 204907"/>
                    <a:gd name="connsiteY21" fmla="*/ 204239 h 234167"/>
                    <a:gd name="connsiteX22" fmla="*/ 7762 w 204907"/>
                    <a:gd name="connsiteY22" fmla="*/ 194817 h 234167"/>
                    <a:gd name="connsiteX23" fmla="*/ 24119 w 204907"/>
                    <a:gd name="connsiteY23" fmla="*/ 195648 h 234167"/>
                    <a:gd name="connsiteX24" fmla="*/ 12198 w 204907"/>
                    <a:gd name="connsiteY24" fmla="*/ 172647 h 234167"/>
                    <a:gd name="connsiteX25" fmla="*/ 21347 w 204907"/>
                    <a:gd name="connsiteY25" fmla="*/ 161562 h 234167"/>
                    <a:gd name="connsiteX26" fmla="*/ 33822 w 204907"/>
                    <a:gd name="connsiteY26" fmla="*/ 159900 h 234167"/>
                    <a:gd name="connsiteX27" fmla="*/ 38813 w 204907"/>
                    <a:gd name="connsiteY27" fmla="*/ 149092 h 234167"/>
                    <a:gd name="connsiteX28" fmla="*/ 49070 w 204907"/>
                    <a:gd name="connsiteY28" fmla="*/ 154080 h 234167"/>
                    <a:gd name="connsiteX29" fmla="*/ 58219 w 204907"/>
                    <a:gd name="connsiteY29" fmla="*/ 163779 h 234167"/>
                    <a:gd name="connsiteX30" fmla="*/ 68477 w 204907"/>
                    <a:gd name="connsiteY30" fmla="*/ 161285 h 234167"/>
                    <a:gd name="connsiteX31" fmla="*/ 75408 w 204907"/>
                    <a:gd name="connsiteY31" fmla="*/ 156851 h 234167"/>
                    <a:gd name="connsiteX32" fmla="*/ 78180 w 204907"/>
                    <a:gd name="connsiteY32" fmla="*/ 165442 h 234167"/>
                    <a:gd name="connsiteX33" fmla="*/ 87051 w 204907"/>
                    <a:gd name="connsiteY33" fmla="*/ 158237 h 234167"/>
                    <a:gd name="connsiteX34" fmla="*/ 92873 w 204907"/>
                    <a:gd name="connsiteY34" fmla="*/ 143826 h 234167"/>
                    <a:gd name="connsiteX35" fmla="*/ 87883 w 204907"/>
                    <a:gd name="connsiteY35" fmla="*/ 111403 h 234167"/>
                    <a:gd name="connsiteX36" fmla="*/ 76794 w 204907"/>
                    <a:gd name="connsiteY36" fmla="*/ 99487 h 234167"/>
                    <a:gd name="connsiteX37" fmla="*/ 85111 w 204907"/>
                    <a:gd name="connsiteY37" fmla="*/ 82582 h 234167"/>
                    <a:gd name="connsiteX38" fmla="*/ 91487 w 204907"/>
                    <a:gd name="connsiteY38" fmla="*/ 75654 h 234167"/>
                    <a:gd name="connsiteX39" fmla="*/ 82893 w 204907"/>
                    <a:gd name="connsiteY39" fmla="*/ 61521 h 234167"/>
                    <a:gd name="connsiteX40" fmla="*/ 55447 w 204907"/>
                    <a:gd name="connsiteY40" fmla="*/ 63184 h 234167"/>
                    <a:gd name="connsiteX41" fmla="*/ 59883 w 204907"/>
                    <a:gd name="connsiteY41" fmla="*/ 41014 h 234167"/>
                    <a:gd name="connsiteX42" fmla="*/ 63486 w 204907"/>
                    <a:gd name="connsiteY42" fmla="*/ 40183 h 234167"/>
                    <a:gd name="connsiteX43" fmla="*/ 107289 w 204907"/>
                    <a:gd name="connsiteY43" fmla="*/ 45171 h 234167"/>
                    <a:gd name="connsiteX44" fmla="*/ 127250 w 204907"/>
                    <a:gd name="connsiteY44" fmla="*/ 48219 h 234167"/>
                    <a:gd name="connsiteX45" fmla="*/ 135845 w 204907"/>
                    <a:gd name="connsiteY45" fmla="*/ 50713 h 234167"/>
                    <a:gd name="connsiteX46" fmla="*/ 137785 w 204907"/>
                    <a:gd name="connsiteY46" fmla="*/ 43231 h 234167"/>
                    <a:gd name="connsiteX47" fmla="*/ 143607 w 204907"/>
                    <a:gd name="connsiteY47" fmla="*/ 30483 h 234167"/>
                    <a:gd name="connsiteX48" fmla="*/ 153587 w 204907"/>
                    <a:gd name="connsiteY48" fmla="*/ 1663 h 234167"/>
                    <a:gd name="connsiteX49" fmla="*/ 203490 w 204907"/>
                    <a:gd name="connsiteY49" fmla="*/ 0 h 234167"/>
                    <a:gd name="connsiteX50" fmla="*/ 204321 w 204907"/>
                    <a:gd name="connsiteY50" fmla="*/ 10254 h 2341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</a:cxnLst>
                  <a:rect l="l" t="t" r="r" b="b"/>
                  <a:pathLst>
                    <a:path w="204907" h="234167">
                      <a:moveTo>
                        <a:pt x="204876" y="9976"/>
                      </a:moveTo>
                      <a:cubicBezTo>
                        <a:pt x="205708" y="19121"/>
                        <a:pt x="189905" y="44062"/>
                        <a:pt x="187133" y="50713"/>
                      </a:cubicBezTo>
                      <a:cubicBezTo>
                        <a:pt x="184638" y="57087"/>
                        <a:pt x="183529" y="96161"/>
                        <a:pt x="179648" y="109740"/>
                      </a:cubicBezTo>
                      <a:cubicBezTo>
                        <a:pt x="175766" y="123319"/>
                        <a:pt x="154419" y="134404"/>
                        <a:pt x="145548" y="140224"/>
                      </a:cubicBezTo>
                      <a:cubicBezTo>
                        <a:pt x="136676" y="146043"/>
                        <a:pt x="136953" y="162671"/>
                        <a:pt x="139171" y="180961"/>
                      </a:cubicBezTo>
                      <a:cubicBezTo>
                        <a:pt x="141389" y="199251"/>
                        <a:pt x="125033" y="207010"/>
                        <a:pt x="118379" y="210613"/>
                      </a:cubicBezTo>
                      <a:cubicBezTo>
                        <a:pt x="111725" y="214215"/>
                        <a:pt x="115329" y="214769"/>
                        <a:pt x="103131" y="227240"/>
                      </a:cubicBezTo>
                      <a:cubicBezTo>
                        <a:pt x="90933" y="239710"/>
                        <a:pt x="92873" y="222806"/>
                        <a:pt x="92596" y="216710"/>
                      </a:cubicBezTo>
                      <a:cubicBezTo>
                        <a:pt x="92596" y="210890"/>
                        <a:pt x="81507" y="215878"/>
                        <a:pt x="75408" y="216710"/>
                      </a:cubicBezTo>
                      <a:cubicBezTo>
                        <a:pt x="69586" y="217541"/>
                        <a:pt x="71526" y="221698"/>
                        <a:pt x="67368" y="228348"/>
                      </a:cubicBezTo>
                      <a:cubicBezTo>
                        <a:pt x="64873" y="232228"/>
                        <a:pt x="59883" y="229180"/>
                        <a:pt x="55169" y="225300"/>
                      </a:cubicBezTo>
                      <a:lnTo>
                        <a:pt x="55169" y="225300"/>
                      </a:lnTo>
                      <a:cubicBezTo>
                        <a:pt x="51843" y="222529"/>
                        <a:pt x="49070" y="219481"/>
                        <a:pt x="47130" y="218095"/>
                      </a:cubicBezTo>
                      <a:cubicBezTo>
                        <a:pt x="42694" y="214492"/>
                        <a:pt x="26337" y="234168"/>
                        <a:pt x="26337" y="234168"/>
                      </a:cubicBezTo>
                      <a:cubicBezTo>
                        <a:pt x="26060" y="234168"/>
                        <a:pt x="25505" y="234168"/>
                        <a:pt x="25505" y="233891"/>
                      </a:cubicBezTo>
                      <a:cubicBezTo>
                        <a:pt x="24119" y="232782"/>
                        <a:pt x="23565" y="230288"/>
                        <a:pt x="23010" y="228626"/>
                      </a:cubicBezTo>
                      <a:cubicBezTo>
                        <a:pt x="22456" y="226686"/>
                        <a:pt x="21901" y="224746"/>
                        <a:pt x="21070" y="223083"/>
                      </a:cubicBezTo>
                      <a:cubicBezTo>
                        <a:pt x="20238" y="221698"/>
                        <a:pt x="18852" y="220866"/>
                        <a:pt x="17466" y="220035"/>
                      </a:cubicBezTo>
                      <a:cubicBezTo>
                        <a:pt x="14693" y="218095"/>
                        <a:pt x="11921" y="215878"/>
                        <a:pt x="9703" y="213384"/>
                      </a:cubicBezTo>
                      <a:cubicBezTo>
                        <a:pt x="9703" y="213384"/>
                        <a:pt x="9703" y="212830"/>
                        <a:pt x="8871" y="212553"/>
                      </a:cubicBezTo>
                      <a:cubicBezTo>
                        <a:pt x="7485" y="211444"/>
                        <a:pt x="6653" y="210890"/>
                        <a:pt x="5267" y="209781"/>
                      </a:cubicBezTo>
                      <a:cubicBezTo>
                        <a:pt x="3327" y="208118"/>
                        <a:pt x="1663" y="206179"/>
                        <a:pt x="0" y="204239"/>
                      </a:cubicBezTo>
                      <a:cubicBezTo>
                        <a:pt x="1109" y="200359"/>
                        <a:pt x="3881" y="194817"/>
                        <a:pt x="7762" y="194817"/>
                      </a:cubicBezTo>
                      <a:cubicBezTo>
                        <a:pt x="13862" y="194817"/>
                        <a:pt x="26614" y="205902"/>
                        <a:pt x="24119" y="195648"/>
                      </a:cubicBezTo>
                      <a:cubicBezTo>
                        <a:pt x="21624" y="185118"/>
                        <a:pt x="10812" y="177358"/>
                        <a:pt x="12198" y="172647"/>
                      </a:cubicBezTo>
                      <a:cubicBezTo>
                        <a:pt x="13584" y="168213"/>
                        <a:pt x="15525" y="161562"/>
                        <a:pt x="21347" y="161562"/>
                      </a:cubicBezTo>
                      <a:cubicBezTo>
                        <a:pt x="27169" y="161562"/>
                        <a:pt x="31882" y="164610"/>
                        <a:pt x="33822" y="159900"/>
                      </a:cubicBezTo>
                      <a:cubicBezTo>
                        <a:pt x="35486" y="155188"/>
                        <a:pt x="35209" y="149092"/>
                        <a:pt x="38813" y="149092"/>
                      </a:cubicBezTo>
                      <a:cubicBezTo>
                        <a:pt x="42417" y="149092"/>
                        <a:pt x="49070" y="151031"/>
                        <a:pt x="49070" y="154080"/>
                      </a:cubicBezTo>
                      <a:cubicBezTo>
                        <a:pt x="49070" y="157128"/>
                        <a:pt x="53506" y="164610"/>
                        <a:pt x="58219" y="163779"/>
                      </a:cubicBezTo>
                      <a:cubicBezTo>
                        <a:pt x="62655" y="162948"/>
                        <a:pt x="67922" y="164333"/>
                        <a:pt x="68477" y="161285"/>
                      </a:cubicBezTo>
                      <a:cubicBezTo>
                        <a:pt x="69309" y="158237"/>
                        <a:pt x="73190" y="152694"/>
                        <a:pt x="75408" y="156851"/>
                      </a:cubicBezTo>
                      <a:cubicBezTo>
                        <a:pt x="77626" y="161008"/>
                        <a:pt x="72358" y="166550"/>
                        <a:pt x="78180" y="165442"/>
                      </a:cubicBezTo>
                      <a:cubicBezTo>
                        <a:pt x="84002" y="164333"/>
                        <a:pt x="86497" y="163225"/>
                        <a:pt x="87051" y="158237"/>
                      </a:cubicBezTo>
                      <a:cubicBezTo>
                        <a:pt x="87606" y="153249"/>
                        <a:pt x="93428" y="151863"/>
                        <a:pt x="92873" y="143826"/>
                      </a:cubicBezTo>
                      <a:cubicBezTo>
                        <a:pt x="92319" y="135790"/>
                        <a:pt x="93705" y="114174"/>
                        <a:pt x="87883" y="111403"/>
                      </a:cubicBezTo>
                      <a:cubicBezTo>
                        <a:pt x="82061" y="108909"/>
                        <a:pt x="74853" y="105306"/>
                        <a:pt x="76794" y="99487"/>
                      </a:cubicBezTo>
                      <a:cubicBezTo>
                        <a:pt x="79012" y="93667"/>
                        <a:pt x="80398" y="84245"/>
                        <a:pt x="85111" y="82582"/>
                      </a:cubicBezTo>
                      <a:cubicBezTo>
                        <a:pt x="89824" y="80920"/>
                        <a:pt x="93151" y="78980"/>
                        <a:pt x="91487" y="75654"/>
                      </a:cubicBezTo>
                      <a:cubicBezTo>
                        <a:pt x="89824" y="72052"/>
                        <a:pt x="88160" y="61521"/>
                        <a:pt x="82893" y="61521"/>
                      </a:cubicBezTo>
                      <a:cubicBezTo>
                        <a:pt x="77626" y="61521"/>
                        <a:pt x="55447" y="69280"/>
                        <a:pt x="55447" y="63184"/>
                      </a:cubicBezTo>
                      <a:cubicBezTo>
                        <a:pt x="55447" y="57087"/>
                        <a:pt x="54338" y="44617"/>
                        <a:pt x="59883" y="41014"/>
                      </a:cubicBezTo>
                      <a:cubicBezTo>
                        <a:pt x="60714" y="40460"/>
                        <a:pt x="62100" y="40183"/>
                        <a:pt x="63486" y="40183"/>
                      </a:cubicBezTo>
                      <a:cubicBezTo>
                        <a:pt x="73190" y="40460"/>
                        <a:pt x="98972" y="46280"/>
                        <a:pt x="107289" y="45171"/>
                      </a:cubicBezTo>
                      <a:cubicBezTo>
                        <a:pt x="115607" y="44062"/>
                        <a:pt x="125587" y="46002"/>
                        <a:pt x="127250" y="48219"/>
                      </a:cubicBezTo>
                      <a:cubicBezTo>
                        <a:pt x="128914" y="50159"/>
                        <a:pt x="135013" y="56533"/>
                        <a:pt x="135845" y="50713"/>
                      </a:cubicBezTo>
                      <a:cubicBezTo>
                        <a:pt x="136122" y="48496"/>
                        <a:pt x="136953" y="46002"/>
                        <a:pt x="137785" y="43231"/>
                      </a:cubicBezTo>
                      <a:cubicBezTo>
                        <a:pt x="139171" y="39352"/>
                        <a:pt x="141112" y="34917"/>
                        <a:pt x="143607" y="30483"/>
                      </a:cubicBezTo>
                      <a:cubicBezTo>
                        <a:pt x="147766" y="23001"/>
                        <a:pt x="143607" y="3326"/>
                        <a:pt x="153587" y="1663"/>
                      </a:cubicBezTo>
                      <a:cubicBezTo>
                        <a:pt x="163568" y="0"/>
                        <a:pt x="203490" y="0"/>
                        <a:pt x="203490" y="0"/>
                      </a:cubicBezTo>
                      <a:cubicBezTo>
                        <a:pt x="203767" y="3880"/>
                        <a:pt x="204321" y="7482"/>
                        <a:pt x="204321" y="10254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grpSp>
              <p:nvGrpSpPr>
                <p:cNvPr id="1153" name="Graphic 248">
                  <a:extLst>
                    <a:ext uri="{FF2B5EF4-FFF2-40B4-BE49-F238E27FC236}">
                      <a16:creationId xmlns:a16="http://schemas.microsoft.com/office/drawing/2014/main" id="{E3BF13F3-471C-6926-0EBE-0F35A64F662B}"/>
                    </a:ext>
                  </a:extLst>
                </p:cNvPr>
                <p:cNvGrpSpPr/>
                <p:nvPr/>
              </p:nvGrpSpPr>
              <p:grpSpPr>
                <a:xfrm>
                  <a:off x="6016514" y="4058344"/>
                  <a:ext cx="154098" cy="216336"/>
                  <a:chOff x="6016514" y="4058344"/>
                  <a:chExt cx="154098" cy="216336"/>
                </a:xfrm>
                <a:grpFill/>
              </p:grpSpPr>
              <p:sp>
                <p:nvSpPr>
                  <p:cNvPr id="1287" name="Freeform 1286">
                    <a:extLst>
                      <a:ext uri="{FF2B5EF4-FFF2-40B4-BE49-F238E27FC236}">
                        <a16:creationId xmlns:a16="http://schemas.microsoft.com/office/drawing/2014/main" id="{B7089F7D-261B-94B7-5DC2-749FAB4F67F2}"/>
                      </a:ext>
                    </a:extLst>
                  </p:cNvPr>
                  <p:cNvSpPr/>
                  <p:nvPr/>
                </p:nvSpPr>
                <p:spPr>
                  <a:xfrm>
                    <a:off x="6104040" y="4238587"/>
                    <a:ext cx="28832" cy="36093"/>
                  </a:xfrm>
                  <a:custGeom>
                    <a:avLst/>
                    <a:gdLst>
                      <a:gd name="connsiteX0" fmla="*/ 13030 w 28832"/>
                      <a:gd name="connsiteY0" fmla="*/ 31478 h 36093"/>
                      <a:gd name="connsiteX1" fmla="*/ 5545 w 28832"/>
                      <a:gd name="connsiteY1" fmla="*/ 35635 h 36093"/>
                      <a:gd name="connsiteX2" fmla="*/ 3881 w 28832"/>
                      <a:gd name="connsiteY2" fmla="*/ 27321 h 36093"/>
                      <a:gd name="connsiteX3" fmla="*/ 1109 w 28832"/>
                      <a:gd name="connsiteY3" fmla="*/ 17068 h 36093"/>
                      <a:gd name="connsiteX4" fmla="*/ 0 w 28832"/>
                      <a:gd name="connsiteY4" fmla="*/ 16513 h 36093"/>
                      <a:gd name="connsiteX5" fmla="*/ 20793 w 28832"/>
                      <a:gd name="connsiteY5" fmla="*/ 441 h 36093"/>
                      <a:gd name="connsiteX6" fmla="*/ 28832 w 28832"/>
                      <a:gd name="connsiteY6" fmla="*/ 7646 h 36093"/>
                      <a:gd name="connsiteX7" fmla="*/ 13307 w 28832"/>
                      <a:gd name="connsiteY7" fmla="*/ 31755 h 360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28832" h="36093">
                        <a:moveTo>
                          <a:pt x="13030" y="31478"/>
                        </a:moveTo>
                        <a:cubicBezTo>
                          <a:pt x="13307" y="38129"/>
                          <a:pt x="6099" y="35635"/>
                          <a:pt x="5545" y="35635"/>
                        </a:cubicBezTo>
                        <a:cubicBezTo>
                          <a:pt x="5545" y="32864"/>
                          <a:pt x="4436" y="30092"/>
                          <a:pt x="3881" y="27321"/>
                        </a:cubicBezTo>
                        <a:cubicBezTo>
                          <a:pt x="3050" y="23996"/>
                          <a:pt x="3604" y="19839"/>
                          <a:pt x="1109" y="17068"/>
                        </a:cubicBezTo>
                        <a:cubicBezTo>
                          <a:pt x="1109" y="17068"/>
                          <a:pt x="554" y="16791"/>
                          <a:pt x="0" y="16513"/>
                        </a:cubicBezTo>
                        <a:cubicBezTo>
                          <a:pt x="0" y="16513"/>
                          <a:pt x="16357" y="-3162"/>
                          <a:pt x="20793" y="441"/>
                        </a:cubicBezTo>
                        <a:cubicBezTo>
                          <a:pt x="22456" y="1826"/>
                          <a:pt x="25505" y="5152"/>
                          <a:pt x="28832" y="7646"/>
                        </a:cubicBezTo>
                        <a:cubicBezTo>
                          <a:pt x="7485" y="10417"/>
                          <a:pt x="13030" y="24827"/>
                          <a:pt x="13307" y="31755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288" name="Freeform 1287">
                    <a:extLst>
                      <a:ext uri="{FF2B5EF4-FFF2-40B4-BE49-F238E27FC236}">
                        <a16:creationId xmlns:a16="http://schemas.microsoft.com/office/drawing/2014/main" id="{0ED49449-3DAC-3D32-9B28-1304EE753132}"/>
                      </a:ext>
                    </a:extLst>
                  </p:cNvPr>
                  <p:cNvSpPr/>
                  <p:nvPr/>
                </p:nvSpPr>
                <p:spPr>
                  <a:xfrm>
                    <a:off x="6016514" y="4058344"/>
                    <a:ext cx="154098" cy="166550"/>
                  </a:xfrm>
                  <a:custGeom>
                    <a:avLst/>
                    <a:gdLst>
                      <a:gd name="connsiteX0" fmla="*/ 154062 w 154098"/>
                      <a:gd name="connsiteY0" fmla="*/ 106138 h 166550"/>
                      <a:gd name="connsiteX1" fmla="*/ 148240 w 154098"/>
                      <a:gd name="connsiteY1" fmla="*/ 120548 h 166550"/>
                      <a:gd name="connsiteX2" fmla="*/ 139368 w 154098"/>
                      <a:gd name="connsiteY2" fmla="*/ 127753 h 166550"/>
                      <a:gd name="connsiteX3" fmla="*/ 136596 w 154098"/>
                      <a:gd name="connsiteY3" fmla="*/ 119162 h 166550"/>
                      <a:gd name="connsiteX4" fmla="*/ 129665 w 154098"/>
                      <a:gd name="connsiteY4" fmla="*/ 123596 h 166550"/>
                      <a:gd name="connsiteX5" fmla="*/ 119407 w 154098"/>
                      <a:gd name="connsiteY5" fmla="*/ 126090 h 166550"/>
                      <a:gd name="connsiteX6" fmla="*/ 110258 w 154098"/>
                      <a:gd name="connsiteY6" fmla="*/ 116391 h 166550"/>
                      <a:gd name="connsiteX7" fmla="*/ 100001 w 154098"/>
                      <a:gd name="connsiteY7" fmla="*/ 111403 h 166550"/>
                      <a:gd name="connsiteX8" fmla="*/ 95011 w 154098"/>
                      <a:gd name="connsiteY8" fmla="*/ 122211 h 166550"/>
                      <a:gd name="connsiteX9" fmla="*/ 82535 w 154098"/>
                      <a:gd name="connsiteY9" fmla="*/ 123874 h 166550"/>
                      <a:gd name="connsiteX10" fmla="*/ 73387 w 154098"/>
                      <a:gd name="connsiteY10" fmla="*/ 134959 h 166550"/>
                      <a:gd name="connsiteX11" fmla="*/ 85307 w 154098"/>
                      <a:gd name="connsiteY11" fmla="*/ 157959 h 166550"/>
                      <a:gd name="connsiteX12" fmla="*/ 68951 w 154098"/>
                      <a:gd name="connsiteY12" fmla="*/ 157128 h 166550"/>
                      <a:gd name="connsiteX13" fmla="*/ 61188 w 154098"/>
                      <a:gd name="connsiteY13" fmla="*/ 166550 h 166550"/>
                      <a:gd name="connsiteX14" fmla="*/ 57861 w 154098"/>
                      <a:gd name="connsiteY14" fmla="*/ 163225 h 166550"/>
                      <a:gd name="connsiteX15" fmla="*/ 48158 w 154098"/>
                      <a:gd name="connsiteY15" fmla="*/ 154357 h 166550"/>
                      <a:gd name="connsiteX16" fmla="*/ 40673 w 154098"/>
                      <a:gd name="connsiteY16" fmla="*/ 144935 h 166550"/>
                      <a:gd name="connsiteX17" fmla="*/ 37069 w 154098"/>
                      <a:gd name="connsiteY17" fmla="*/ 139392 h 166550"/>
                      <a:gd name="connsiteX18" fmla="*/ 33465 w 154098"/>
                      <a:gd name="connsiteY18" fmla="*/ 136344 h 166550"/>
                      <a:gd name="connsiteX19" fmla="*/ 24316 w 154098"/>
                      <a:gd name="connsiteY19" fmla="*/ 125536 h 166550"/>
                      <a:gd name="connsiteX20" fmla="*/ 19326 w 154098"/>
                      <a:gd name="connsiteY20" fmla="*/ 118054 h 166550"/>
                      <a:gd name="connsiteX21" fmla="*/ 14890 w 154098"/>
                      <a:gd name="connsiteY21" fmla="*/ 110295 h 166550"/>
                      <a:gd name="connsiteX22" fmla="*/ 8514 w 154098"/>
                      <a:gd name="connsiteY22" fmla="*/ 102535 h 166550"/>
                      <a:gd name="connsiteX23" fmla="*/ 6296 w 154098"/>
                      <a:gd name="connsiteY23" fmla="*/ 98378 h 166550"/>
                      <a:gd name="connsiteX24" fmla="*/ 5187 w 154098"/>
                      <a:gd name="connsiteY24" fmla="*/ 94498 h 166550"/>
                      <a:gd name="connsiteX25" fmla="*/ 4355 w 154098"/>
                      <a:gd name="connsiteY25" fmla="*/ 89233 h 166550"/>
                      <a:gd name="connsiteX26" fmla="*/ 197 w 154098"/>
                      <a:gd name="connsiteY26" fmla="*/ 80642 h 166550"/>
                      <a:gd name="connsiteX27" fmla="*/ 6019 w 154098"/>
                      <a:gd name="connsiteY27" fmla="*/ 80642 h 166550"/>
                      <a:gd name="connsiteX28" fmla="*/ 9623 w 154098"/>
                      <a:gd name="connsiteY28" fmla="*/ 77317 h 166550"/>
                      <a:gd name="connsiteX29" fmla="*/ 11563 w 154098"/>
                      <a:gd name="connsiteY29" fmla="*/ 63184 h 166550"/>
                      <a:gd name="connsiteX30" fmla="*/ 12395 w 154098"/>
                      <a:gd name="connsiteY30" fmla="*/ 55979 h 166550"/>
                      <a:gd name="connsiteX31" fmla="*/ 15999 w 154098"/>
                      <a:gd name="connsiteY31" fmla="*/ 53208 h 166550"/>
                      <a:gd name="connsiteX32" fmla="*/ 18771 w 154098"/>
                      <a:gd name="connsiteY32" fmla="*/ 57641 h 166550"/>
                      <a:gd name="connsiteX33" fmla="*/ 22653 w 154098"/>
                      <a:gd name="connsiteY33" fmla="*/ 59304 h 166550"/>
                      <a:gd name="connsiteX34" fmla="*/ 21821 w 154098"/>
                      <a:gd name="connsiteY34" fmla="*/ 52930 h 166550"/>
                      <a:gd name="connsiteX35" fmla="*/ 18494 w 154098"/>
                      <a:gd name="connsiteY35" fmla="*/ 46557 h 166550"/>
                      <a:gd name="connsiteX36" fmla="*/ 22098 w 154098"/>
                      <a:gd name="connsiteY36" fmla="*/ 40737 h 166550"/>
                      <a:gd name="connsiteX37" fmla="*/ 19603 w 154098"/>
                      <a:gd name="connsiteY37" fmla="*/ 34640 h 166550"/>
                      <a:gd name="connsiteX38" fmla="*/ 68119 w 154098"/>
                      <a:gd name="connsiteY38" fmla="*/ 34640 h 166550"/>
                      <a:gd name="connsiteX39" fmla="*/ 67564 w 154098"/>
                      <a:gd name="connsiteY39" fmla="*/ 3880 h 166550"/>
                      <a:gd name="connsiteX40" fmla="*/ 70060 w 154098"/>
                      <a:gd name="connsiteY40" fmla="*/ 0 h 166550"/>
                      <a:gd name="connsiteX41" fmla="*/ 121071 w 154098"/>
                      <a:gd name="connsiteY41" fmla="*/ 4711 h 166550"/>
                      <a:gd name="connsiteX42" fmla="*/ 116635 w 154098"/>
                      <a:gd name="connsiteY42" fmla="*/ 26881 h 166550"/>
                      <a:gd name="connsiteX43" fmla="*/ 144081 w 154098"/>
                      <a:gd name="connsiteY43" fmla="*/ 25218 h 166550"/>
                      <a:gd name="connsiteX44" fmla="*/ 152675 w 154098"/>
                      <a:gd name="connsiteY44" fmla="*/ 39352 h 166550"/>
                      <a:gd name="connsiteX45" fmla="*/ 146299 w 154098"/>
                      <a:gd name="connsiteY45" fmla="*/ 46280 h 166550"/>
                      <a:gd name="connsiteX46" fmla="*/ 137982 w 154098"/>
                      <a:gd name="connsiteY46" fmla="*/ 63184 h 166550"/>
                      <a:gd name="connsiteX47" fmla="*/ 149071 w 154098"/>
                      <a:gd name="connsiteY47" fmla="*/ 75100 h 166550"/>
                      <a:gd name="connsiteX48" fmla="*/ 154062 w 154098"/>
                      <a:gd name="connsiteY48" fmla="*/ 107523 h 1665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</a:cxnLst>
                    <a:rect l="l" t="t" r="r" b="b"/>
                    <a:pathLst>
                      <a:path w="154098" h="166550">
                        <a:moveTo>
                          <a:pt x="154062" y="106138"/>
                        </a:moveTo>
                        <a:cubicBezTo>
                          <a:pt x="154616" y="114174"/>
                          <a:pt x="148794" y="115560"/>
                          <a:pt x="148240" y="120548"/>
                        </a:cubicBezTo>
                        <a:cubicBezTo>
                          <a:pt x="147685" y="125536"/>
                          <a:pt x="145190" y="126645"/>
                          <a:pt x="139368" y="127753"/>
                        </a:cubicBezTo>
                        <a:cubicBezTo>
                          <a:pt x="133546" y="128862"/>
                          <a:pt x="138537" y="123319"/>
                          <a:pt x="136596" y="119162"/>
                        </a:cubicBezTo>
                        <a:cubicBezTo>
                          <a:pt x="134378" y="115006"/>
                          <a:pt x="130497" y="120548"/>
                          <a:pt x="129665" y="123596"/>
                        </a:cubicBezTo>
                        <a:cubicBezTo>
                          <a:pt x="129111" y="126645"/>
                          <a:pt x="123843" y="125259"/>
                          <a:pt x="119407" y="126090"/>
                        </a:cubicBezTo>
                        <a:cubicBezTo>
                          <a:pt x="114972" y="126922"/>
                          <a:pt x="110258" y="119162"/>
                          <a:pt x="110258" y="116391"/>
                        </a:cubicBezTo>
                        <a:cubicBezTo>
                          <a:pt x="110258" y="113620"/>
                          <a:pt x="103328" y="111403"/>
                          <a:pt x="100001" y="111403"/>
                        </a:cubicBezTo>
                        <a:cubicBezTo>
                          <a:pt x="96674" y="111403"/>
                          <a:pt x="96951" y="117500"/>
                          <a:pt x="95011" y="122211"/>
                        </a:cubicBezTo>
                        <a:cubicBezTo>
                          <a:pt x="93347" y="126922"/>
                          <a:pt x="88080" y="123874"/>
                          <a:pt x="82535" y="123874"/>
                        </a:cubicBezTo>
                        <a:cubicBezTo>
                          <a:pt x="76990" y="123874"/>
                          <a:pt x="75050" y="130247"/>
                          <a:pt x="73387" y="134959"/>
                        </a:cubicBezTo>
                        <a:cubicBezTo>
                          <a:pt x="72000" y="139392"/>
                          <a:pt x="82812" y="147429"/>
                          <a:pt x="85307" y="157959"/>
                        </a:cubicBezTo>
                        <a:cubicBezTo>
                          <a:pt x="87803" y="168490"/>
                          <a:pt x="75050" y="157405"/>
                          <a:pt x="68951" y="157128"/>
                        </a:cubicBezTo>
                        <a:cubicBezTo>
                          <a:pt x="64792" y="157128"/>
                          <a:pt x="62297" y="162671"/>
                          <a:pt x="61188" y="166550"/>
                        </a:cubicBezTo>
                        <a:cubicBezTo>
                          <a:pt x="60079" y="165442"/>
                          <a:pt x="59247" y="164333"/>
                          <a:pt x="57861" y="163225"/>
                        </a:cubicBezTo>
                        <a:cubicBezTo>
                          <a:pt x="54534" y="160454"/>
                          <a:pt x="51208" y="157405"/>
                          <a:pt x="48158" y="154357"/>
                        </a:cubicBezTo>
                        <a:cubicBezTo>
                          <a:pt x="45386" y="151586"/>
                          <a:pt x="42891" y="148260"/>
                          <a:pt x="40673" y="144935"/>
                        </a:cubicBezTo>
                        <a:cubicBezTo>
                          <a:pt x="39564" y="142995"/>
                          <a:pt x="38178" y="141332"/>
                          <a:pt x="37069" y="139392"/>
                        </a:cubicBezTo>
                        <a:cubicBezTo>
                          <a:pt x="35960" y="137730"/>
                          <a:pt x="35128" y="137452"/>
                          <a:pt x="33465" y="136344"/>
                        </a:cubicBezTo>
                        <a:cubicBezTo>
                          <a:pt x="29861" y="134127"/>
                          <a:pt x="26257" y="129139"/>
                          <a:pt x="24316" y="125536"/>
                        </a:cubicBezTo>
                        <a:cubicBezTo>
                          <a:pt x="22930" y="123042"/>
                          <a:pt x="21266" y="120271"/>
                          <a:pt x="19326" y="118054"/>
                        </a:cubicBezTo>
                        <a:cubicBezTo>
                          <a:pt x="17385" y="115560"/>
                          <a:pt x="16276" y="112789"/>
                          <a:pt x="14890" y="110295"/>
                        </a:cubicBezTo>
                        <a:cubicBezTo>
                          <a:pt x="13227" y="107246"/>
                          <a:pt x="11009" y="105029"/>
                          <a:pt x="8514" y="102535"/>
                        </a:cubicBezTo>
                        <a:cubicBezTo>
                          <a:pt x="7128" y="101149"/>
                          <a:pt x="6850" y="100318"/>
                          <a:pt x="6296" y="98378"/>
                        </a:cubicBezTo>
                        <a:cubicBezTo>
                          <a:pt x="6296" y="96993"/>
                          <a:pt x="5464" y="95607"/>
                          <a:pt x="5187" y="94498"/>
                        </a:cubicBezTo>
                        <a:cubicBezTo>
                          <a:pt x="4632" y="92836"/>
                          <a:pt x="5187" y="90896"/>
                          <a:pt x="4355" y="89233"/>
                        </a:cubicBezTo>
                        <a:cubicBezTo>
                          <a:pt x="2969" y="86462"/>
                          <a:pt x="-912" y="84522"/>
                          <a:pt x="197" y="80642"/>
                        </a:cubicBezTo>
                        <a:cubicBezTo>
                          <a:pt x="2137" y="80365"/>
                          <a:pt x="4078" y="80642"/>
                          <a:pt x="6019" y="80642"/>
                        </a:cubicBezTo>
                        <a:cubicBezTo>
                          <a:pt x="8237" y="80642"/>
                          <a:pt x="8791" y="79257"/>
                          <a:pt x="9623" y="77317"/>
                        </a:cubicBezTo>
                        <a:cubicBezTo>
                          <a:pt x="11286" y="72883"/>
                          <a:pt x="11009" y="67618"/>
                          <a:pt x="11563" y="63184"/>
                        </a:cubicBezTo>
                        <a:cubicBezTo>
                          <a:pt x="11563" y="60690"/>
                          <a:pt x="12118" y="58196"/>
                          <a:pt x="12395" y="55979"/>
                        </a:cubicBezTo>
                        <a:cubicBezTo>
                          <a:pt x="12395" y="54039"/>
                          <a:pt x="13781" y="52653"/>
                          <a:pt x="15999" y="53208"/>
                        </a:cubicBezTo>
                        <a:cubicBezTo>
                          <a:pt x="18494" y="53762"/>
                          <a:pt x="17940" y="55701"/>
                          <a:pt x="18771" y="57641"/>
                        </a:cubicBezTo>
                        <a:cubicBezTo>
                          <a:pt x="19603" y="59304"/>
                          <a:pt x="20989" y="59304"/>
                          <a:pt x="22653" y="59304"/>
                        </a:cubicBezTo>
                        <a:cubicBezTo>
                          <a:pt x="24039" y="56810"/>
                          <a:pt x="23484" y="54870"/>
                          <a:pt x="21821" y="52930"/>
                        </a:cubicBezTo>
                        <a:cubicBezTo>
                          <a:pt x="20157" y="51268"/>
                          <a:pt x="17662" y="49328"/>
                          <a:pt x="18494" y="46557"/>
                        </a:cubicBezTo>
                        <a:cubicBezTo>
                          <a:pt x="19048" y="44340"/>
                          <a:pt x="21544" y="43231"/>
                          <a:pt x="22098" y="40737"/>
                        </a:cubicBezTo>
                        <a:cubicBezTo>
                          <a:pt x="22375" y="38520"/>
                          <a:pt x="20712" y="36303"/>
                          <a:pt x="19603" y="34640"/>
                        </a:cubicBezTo>
                        <a:lnTo>
                          <a:pt x="68119" y="34640"/>
                        </a:lnTo>
                        <a:lnTo>
                          <a:pt x="67564" y="3880"/>
                        </a:lnTo>
                        <a:lnTo>
                          <a:pt x="70060" y="0"/>
                        </a:lnTo>
                        <a:lnTo>
                          <a:pt x="121071" y="4711"/>
                        </a:lnTo>
                        <a:cubicBezTo>
                          <a:pt x="115526" y="8314"/>
                          <a:pt x="116635" y="21616"/>
                          <a:pt x="116635" y="26881"/>
                        </a:cubicBezTo>
                        <a:cubicBezTo>
                          <a:pt x="116635" y="32146"/>
                          <a:pt x="138814" y="25218"/>
                          <a:pt x="144081" y="25218"/>
                        </a:cubicBezTo>
                        <a:cubicBezTo>
                          <a:pt x="149348" y="25218"/>
                          <a:pt x="151012" y="35749"/>
                          <a:pt x="152675" y="39352"/>
                        </a:cubicBezTo>
                        <a:cubicBezTo>
                          <a:pt x="154339" y="42954"/>
                          <a:pt x="151012" y="44894"/>
                          <a:pt x="146299" y="46280"/>
                        </a:cubicBezTo>
                        <a:cubicBezTo>
                          <a:pt x="141586" y="47942"/>
                          <a:pt x="140200" y="57364"/>
                          <a:pt x="137982" y="63184"/>
                        </a:cubicBezTo>
                        <a:cubicBezTo>
                          <a:pt x="135764" y="69003"/>
                          <a:pt x="143249" y="72329"/>
                          <a:pt x="149071" y="75100"/>
                        </a:cubicBezTo>
                        <a:cubicBezTo>
                          <a:pt x="154893" y="77594"/>
                          <a:pt x="153507" y="99487"/>
                          <a:pt x="154062" y="107523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sp>
              <p:nvSpPr>
                <p:cNvPr id="1154" name="Freeform 1153">
                  <a:extLst>
                    <a:ext uri="{FF2B5EF4-FFF2-40B4-BE49-F238E27FC236}">
                      <a16:creationId xmlns:a16="http://schemas.microsoft.com/office/drawing/2014/main" id="{CE2397C7-D144-C994-42CB-A72821EDFEE4}"/>
                    </a:ext>
                  </a:extLst>
                </p:cNvPr>
                <p:cNvSpPr/>
                <p:nvPr/>
              </p:nvSpPr>
              <p:spPr>
                <a:xfrm>
                  <a:off x="6014062" y="3777526"/>
                  <a:ext cx="201703" cy="296237"/>
                </a:xfrm>
                <a:custGeom>
                  <a:avLst/>
                  <a:gdLst>
                    <a:gd name="connsiteX0" fmla="*/ 201426 w 201703"/>
                    <a:gd name="connsiteY0" fmla="*/ 286361 h 296237"/>
                    <a:gd name="connsiteX1" fmla="*/ 199485 w 201703"/>
                    <a:gd name="connsiteY1" fmla="*/ 293843 h 296237"/>
                    <a:gd name="connsiteX2" fmla="*/ 190891 w 201703"/>
                    <a:gd name="connsiteY2" fmla="*/ 291349 h 296237"/>
                    <a:gd name="connsiteX3" fmla="*/ 170930 w 201703"/>
                    <a:gd name="connsiteY3" fmla="*/ 288301 h 296237"/>
                    <a:gd name="connsiteX4" fmla="*/ 127127 w 201703"/>
                    <a:gd name="connsiteY4" fmla="*/ 283312 h 296237"/>
                    <a:gd name="connsiteX5" fmla="*/ 123523 w 201703"/>
                    <a:gd name="connsiteY5" fmla="*/ 284144 h 296237"/>
                    <a:gd name="connsiteX6" fmla="*/ 72512 w 201703"/>
                    <a:gd name="connsiteY6" fmla="*/ 279433 h 296237"/>
                    <a:gd name="connsiteX7" fmla="*/ 70017 w 201703"/>
                    <a:gd name="connsiteY7" fmla="*/ 283312 h 296237"/>
                    <a:gd name="connsiteX8" fmla="*/ 32313 w 201703"/>
                    <a:gd name="connsiteY8" fmla="*/ 280818 h 296237"/>
                    <a:gd name="connsiteX9" fmla="*/ 31759 w 201703"/>
                    <a:gd name="connsiteY9" fmla="*/ 266408 h 296237"/>
                    <a:gd name="connsiteX10" fmla="*/ 30650 w 201703"/>
                    <a:gd name="connsiteY10" fmla="*/ 250889 h 296237"/>
                    <a:gd name="connsiteX11" fmla="*/ 24828 w 201703"/>
                    <a:gd name="connsiteY11" fmla="*/ 245901 h 296237"/>
                    <a:gd name="connsiteX12" fmla="*/ 21778 w 201703"/>
                    <a:gd name="connsiteY12" fmla="*/ 238419 h 296237"/>
                    <a:gd name="connsiteX13" fmla="*/ 19560 w 201703"/>
                    <a:gd name="connsiteY13" fmla="*/ 231768 h 296237"/>
                    <a:gd name="connsiteX14" fmla="*/ 11798 w 201703"/>
                    <a:gd name="connsiteY14" fmla="*/ 231213 h 296237"/>
                    <a:gd name="connsiteX15" fmla="*/ 4590 w 201703"/>
                    <a:gd name="connsiteY15" fmla="*/ 222346 h 296237"/>
                    <a:gd name="connsiteX16" fmla="*/ 154 w 201703"/>
                    <a:gd name="connsiteY16" fmla="*/ 212646 h 296237"/>
                    <a:gd name="connsiteX17" fmla="*/ 4313 w 201703"/>
                    <a:gd name="connsiteY17" fmla="*/ 184934 h 296237"/>
                    <a:gd name="connsiteX18" fmla="*/ 40353 w 201703"/>
                    <a:gd name="connsiteY18" fmla="*/ 151679 h 296237"/>
                    <a:gd name="connsiteX19" fmla="*/ 55601 w 201703"/>
                    <a:gd name="connsiteY19" fmla="*/ 153342 h 296237"/>
                    <a:gd name="connsiteX20" fmla="*/ 77780 w 201703"/>
                    <a:gd name="connsiteY20" fmla="*/ 162210 h 296237"/>
                    <a:gd name="connsiteX21" fmla="*/ 89701 w 201703"/>
                    <a:gd name="connsiteY21" fmla="*/ 132281 h 296237"/>
                    <a:gd name="connsiteX22" fmla="*/ 94968 w 201703"/>
                    <a:gd name="connsiteY22" fmla="*/ 116208 h 296237"/>
                    <a:gd name="connsiteX23" fmla="*/ 103285 w 201703"/>
                    <a:gd name="connsiteY23" fmla="*/ 109280 h 296237"/>
                    <a:gd name="connsiteX24" fmla="*/ 112711 w 201703"/>
                    <a:gd name="connsiteY24" fmla="*/ 99858 h 296237"/>
                    <a:gd name="connsiteX25" fmla="*/ 114929 w 201703"/>
                    <a:gd name="connsiteY25" fmla="*/ 85724 h 296237"/>
                    <a:gd name="connsiteX26" fmla="*/ 122691 w 201703"/>
                    <a:gd name="connsiteY26" fmla="*/ 79628 h 296237"/>
                    <a:gd name="connsiteX27" fmla="*/ 140712 w 201703"/>
                    <a:gd name="connsiteY27" fmla="*/ 36120 h 296237"/>
                    <a:gd name="connsiteX28" fmla="*/ 156791 w 201703"/>
                    <a:gd name="connsiteY28" fmla="*/ 21432 h 296237"/>
                    <a:gd name="connsiteX29" fmla="*/ 159009 w 201703"/>
                    <a:gd name="connsiteY29" fmla="*/ 3973 h 296237"/>
                    <a:gd name="connsiteX30" fmla="*/ 164277 w 201703"/>
                    <a:gd name="connsiteY30" fmla="*/ 925 h 296237"/>
                    <a:gd name="connsiteX31" fmla="*/ 170099 w 201703"/>
                    <a:gd name="connsiteY31" fmla="*/ 17829 h 296237"/>
                    <a:gd name="connsiteX32" fmla="*/ 171207 w 201703"/>
                    <a:gd name="connsiteY32" fmla="*/ 46927 h 296237"/>
                    <a:gd name="connsiteX33" fmla="*/ 183960 w 201703"/>
                    <a:gd name="connsiteY33" fmla="*/ 67711 h 296237"/>
                    <a:gd name="connsiteX34" fmla="*/ 150138 w 201703"/>
                    <a:gd name="connsiteY34" fmla="*/ 70760 h 296237"/>
                    <a:gd name="connsiteX35" fmla="*/ 144039 w 201703"/>
                    <a:gd name="connsiteY35" fmla="*/ 77965 h 296237"/>
                    <a:gd name="connsiteX36" fmla="*/ 177861 w 201703"/>
                    <a:gd name="connsiteY36" fmla="*/ 115377 h 296237"/>
                    <a:gd name="connsiteX37" fmla="*/ 183960 w 201703"/>
                    <a:gd name="connsiteY37" fmla="*/ 138100 h 296237"/>
                    <a:gd name="connsiteX38" fmla="*/ 159841 w 201703"/>
                    <a:gd name="connsiteY38" fmla="*/ 174126 h 296237"/>
                    <a:gd name="connsiteX39" fmla="*/ 159841 w 201703"/>
                    <a:gd name="connsiteY39" fmla="*/ 192416 h 296237"/>
                    <a:gd name="connsiteX40" fmla="*/ 171207 w 201703"/>
                    <a:gd name="connsiteY40" fmla="*/ 225117 h 296237"/>
                    <a:gd name="connsiteX41" fmla="*/ 173703 w 201703"/>
                    <a:gd name="connsiteY41" fmla="*/ 238419 h 296237"/>
                    <a:gd name="connsiteX42" fmla="*/ 195881 w 201703"/>
                    <a:gd name="connsiteY42" fmla="*/ 262251 h 296237"/>
                    <a:gd name="connsiteX43" fmla="*/ 199485 w 201703"/>
                    <a:gd name="connsiteY43" fmla="*/ 273336 h 296237"/>
                    <a:gd name="connsiteX44" fmla="*/ 201703 w 201703"/>
                    <a:gd name="connsiteY44" fmla="*/ 286915 h 296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</a:cxnLst>
                  <a:rect l="l" t="t" r="r" b="b"/>
                  <a:pathLst>
                    <a:path w="201703" h="296237">
                      <a:moveTo>
                        <a:pt x="201426" y="286361"/>
                      </a:moveTo>
                      <a:cubicBezTo>
                        <a:pt x="200594" y="288855"/>
                        <a:pt x="199763" y="291349"/>
                        <a:pt x="199485" y="293843"/>
                      </a:cubicBezTo>
                      <a:cubicBezTo>
                        <a:pt x="198654" y="299663"/>
                        <a:pt x="192555" y="293289"/>
                        <a:pt x="190891" y="291349"/>
                      </a:cubicBezTo>
                      <a:cubicBezTo>
                        <a:pt x="189228" y="289132"/>
                        <a:pt x="179247" y="287192"/>
                        <a:pt x="170930" y="288301"/>
                      </a:cubicBezTo>
                      <a:cubicBezTo>
                        <a:pt x="162613" y="289409"/>
                        <a:pt x="136553" y="283589"/>
                        <a:pt x="127127" y="283312"/>
                      </a:cubicBezTo>
                      <a:cubicBezTo>
                        <a:pt x="125741" y="283312"/>
                        <a:pt x="124632" y="283312"/>
                        <a:pt x="123523" y="284144"/>
                      </a:cubicBezTo>
                      <a:lnTo>
                        <a:pt x="72512" y="279433"/>
                      </a:lnTo>
                      <a:lnTo>
                        <a:pt x="70017" y="283312"/>
                      </a:lnTo>
                      <a:lnTo>
                        <a:pt x="32313" y="280818"/>
                      </a:lnTo>
                      <a:cubicBezTo>
                        <a:pt x="32868" y="276107"/>
                        <a:pt x="31759" y="271396"/>
                        <a:pt x="31759" y="266408"/>
                      </a:cubicBezTo>
                      <a:cubicBezTo>
                        <a:pt x="31759" y="261420"/>
                        <a:pt x="33422" y="255600"/>
                        <a:pt x="30650" y="250889"/>
                      </a:cubicBezTo>
                      <a:cubicBezTo>
                        <a:pt x="29264" y="248395"/>
                        <a:pt x="26768" y="247564"/>
                        <a:pt x="24828" y="245901"/>
                      </a:cubicBezTo>
                      <a:cubicBezTo>
                        <a:pt x="22333" y="243961"/>
                        <a:pt x="21501" y="241744"/>
                        <a:pt x="21778" y="238419"/>
                      </a:cubicBezTo>
                      <a:cubicBezTo>
                        <a:pt x="21778" y="235925"/>
                        <a:pt x="22333" y="233153"/>
                        <a:pt x="19560" y="231768"/>
                      </a:cubicBezTo>
                      <a:cubicBezTo>
                        <a:pt x="17065" y="230382"/>
                        <a:pt x="14293" y="231768"/>
                        <a:pt x="11798" y="231213"/>
                      </a:cubicBezTo>
                      <a:cubicBezTo>
                        <a:pt x="8194" y="230382"/>
                        <a:pt x="5976" y="225394"/>
                        <a:pt x="4590" y="222346"/>
                      </a:cubicBezTo>
                      <a:cubicBezTo>
                        <a:pt x="3204" y="219297"/>
                        <a:pt x="2649" y="215140"/>
                        <a:pt x="154" y="212646"/>
                      </a:cubicBezTo>
                      <a:cubicBezTo>
                        <a:pt x="154" y="212646"/>
                        <a:pt x="-1232" y="192416"/>
                        <a:pt x="4313" y="184934"/>
                      </a:cubicBezTo>
                      <a:cubicBezTo>
                        <a:pt x="9857" y="177452"/>
                        <a:pt x="34254" y="151402"/>
                        <a:pt x="40353" y="151679"/>
                      </a:cubicBezTo>
                      <a:cubicBezTo>
                        <a:pt x="46175" y="151957"/>
                        <a:pt x="52829" y="149185"/>
                        <a:pt x="55601" y="153342"/>
                      </a:cubicBezTo>
                      <a:cubicBezTo>
                        <a:pt x="58373" y="157499"/>
                        <a:pt x="70572" y="176897"/>
                        <a:pt x="77780" y="162210"/>
                      </a:cubicBezTo>
                      <a:cubicBezTo>
                        <a:pt x="84988" y="147523"/>
                        <a:pt x="86928" y="138100"/>
                        <a:pt x="89701" y="132281"/>
                      </a:cubicBezTo>
                      <a:cubicBezTo>
                        <a:pt x="92473" y="126738"/>
                        <a:pt x="93027" y="120087"/>
                        <a:pt x="94968" y="116208"/>
                      </a:cubicBezTo>
                      <a:cubicBezTo>
                        <a:pt x="96909" y="112605"/>
                        <a:pt x="98572" y="111497"/>
                        <a:pt x="103285" y="109280"/>
                      </a:cubicBezTo>
                      <a:cubicBezTo>
                        <a:pt x="108275" y="107063"/>
                        <a:pt x="111325" y="106508"/>
                        <a:pt x="112711" y="99858"/>
                      </a:cubicBezTo>
                      <a:cubicBezTo>
                        <a:pt x="114097" y="93484"/>
                        <a:pt x="111602" y="87387"/>
                        <a:pt x="114929" y="85724"/>
                      </a:cubicBezTo>
                      <a:cubicBezTo>
                        <a:pt x="118533" y="84062"/>
                        <a:pt x="121583" y="84616"/>
                        <a:pt x="122691" y="79628"/>
                      </a:cubicBezTo>
                      <a:cubicBezTo>
                        <a:pt x="123523" y="74639"/>
                        <a:pt x="132672" y="39445"/>
                        <a:pt x="140712" y="36120"/>
                      </a:cubicBezTo>
                      <a:cubicBezTo>
                        <a:pt x="148751" y="32517"/>
                        <a:pt x="154851" y="34457"/>
                        <a:pt x="156791" y="21432"/>
                      </a:cubicBezTo>
                      <a:cubicBezTo>
                        <a:pt x="158732" y="8130"/>
                        <a:pt x="159009" y="3973"/>
                        <a:pt x="159009" y="3973"/>
                      </a:cubicBezTo>
                      <a:cubicBezTo>
                        <a:pt x="161227" y="3142"/>
                        <a:pt x="163168" y="2034"/>
                        <a:pt x="164277" y="925"/>
                      </a:cubicBezTo>
                      <a:cubicBezTo>
                        <a:pt x="168435" y="-3509"/>
                        <a:pt x="168435" y="8962"/>
                        <a:pt x="170099" y="17829"/>
                      </a:cubicBezTo>
                      <a:cubicBezTo>
                        <a:pt x="171762" y="26421"/>
                        <a:pt x="172594" y="38614"/>
                        <a:pt x="171207" y="46927"/>
                      </a:cubicBezTo>
                      <a:cubicBezTo>
                        <a:pt x="169821" y="55241"/>
                        <a:pt x="177861" y="59675"/>
                        <a:pt x="183960" y="67711"/>
                      </a:cubicBezTo>
                      <a:cubicBezTo>
                        <a:pt x="189782" y="75748"/>
                        <a:pt x="159009" y="70483"/>
                        <a:pt x="150138" y="70760"/>
                      </a:cubicBezTo>
                      <a:cubicBezTo>
                        <a:pt x="141266" y="70760"/>
                        <a:pt x="145979" y="71591"/>
                        <a:pt x="144039" y="77965"/>
                      </a:cubicBezTo>
                      <a:cubicBezTo>
                        <a:pt x="142098" y="84339"/>
                        <a:pt x="170099" y="107894"/>
                        <a:pt x="177861" y="115377"/>
                      </a:cubicBezTo>
                      <a:cubicBezTo>
                        <a:pt x="185624" y="123136"/>
                        <a:pt x="183960" y="138100"/>
                        <a:pt x="183960" y="138100"/>
                      </a:cubicBezTo>
                      <a:cubicBezTo>
                        <a:pt x="176475" y="144197"/>
                        <a:pt x="164277" y="168584"/>
                        <a:pt x="159841" y="174126"/>
                      </a:cubicBezTo>
                      <a:cubicBezTo>
                        <a:pt x="154573" y="180500"/>
                        <a:pt x="158178" y="184657"/>
                        <a:pt x="159841" y="192416"/>
                      </a:cubicBezTo>
                      <a:cubicBezTo>
                        <a:pt x="161504" y="200176"/>
                        <a:pt x="165940" y="215972"/>
                        <a:pt x="171207" y="225117"/>
                      </a:cubicBezTo>
                      <a:cubicBezTo>
                        <a:pt x="176475" y="234262"/>
                        <a:pt x="172039" y="232599"/>
                        <a:pt x="173703" y="238419"/>
                      </a:cubicBezTo>
                      <a:cubicBezTo>
                        <a:pt x="175643" y="244238"/>
                        <a:pt x="189228" y="256154"/>
                        <a:pt x="195881" y="262251"/>
                      </a:cubicBezTo>
                      <a:cubicBezTo>
                        <a:pt x="202535" y="268348"/>
                        <a:pt x="198931" y="269733"/>
                        <a:pt x="199485" y="273336"/>
                      </a:cubicBezTo>
                      <a:cubicBezTo>
                        <a:pt x="200040" y="277216"/>
                        <a:pt x="201703" y="286915"/>
                        <a:pt x="201703" y="286915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155" name="Freeform 1154">
                  <a:extLst>
                    <a:ext uri="{FF2B5EF4-FFF2-40B4-BE49-F238E27FC236}">
                      <a16:creationId xmlns:a16="http://schemas.microsoft.com/office/drawing/2014/main" id="{22946F64-3BA3-D3D0-B685-78DF533C2E74}"/>
                    </a:ext>
                  </a:extLst>
                </p:cNvPr>
                <p:cNvSpPr/>
                <p:nvPr/>
              </p:nvSpPr>
              <p:spPr>
                <a:xfrm>
                  <a:off x="5849623" y="3743491"/>
                  <a:ext cx="323448" cy="260159"/>
                </a:xfrm>
                <a:custGeom>
                  <a:avLst/>
                  <a:gdLst>
                    <a:gd name="connsiteX0" fmla="*/ 323448 w 323448"/>
                    <a:gd name="connsiteY0" fmla="*/ 38008 h 260159"/>
                    <a:gd name="connsiteX1" fmla="*/ 321230 w 323448"/>
                    <a:gd name="connsiteY1" fmla="*/ 55467 h 260159"/>
                    <a:gd name="connsiteX2" fmla="*/ 305150 w 323448"/>
                    <a:gd name="connsiteY2" fmla="*/ 70155 h 260159"/>
                    <a:gd name="connsiteX3" fmla="*/ 287130 w 323448"/>
                    <a:gd name="connsiteY3" fmla="*/ 113663 h 260159"/>
                    <a:gd name="connsiteX4" fmla="*/ 279368 w 323448"/>
                    <a:gd name="connsiteY4" fmla="*/ 119759 h 260159"/>
                    <a:gd name="connsiteX5" fmla="*/ 277150 w 323448"/>
                    <a:gd name="connsiteY5" fmla="*/ 133893 h 260159"/>
                    <a:gd name="connsiteX6" fmla="*/ 267724 w 323448"/>
                    <a:gd name="connsiteY6" fmla="*/ 143315 h 260159"/>
                    <a:gd name="connsiteX7" fmla="*/ 259407 w 323448"/>
                    <a:gd name="connsiteY7" fmla="*/ 150243 h 260159"/>
                    <a:gd name="connsiteX8" fmla="*/ 254140 w 323448"/>
                    <a:gd name="connsiteY8" fmla="*/ 166316 h 260159"/>
                    <a:gd name="connsiteX9" fmla="*/ 242218 w 323448"/>
                    <a:gd name="connsiteY9" fmla="*/ 196245 h 260159"/>
                    <a:gd name="connsiteX10" fmla="*/ 220040 w 323448"/>
                    <a:gd name="connsiteY10" fmla="*/ 187377 h 260159"/>
                    <a:gd name="connsiteX11" fmla="*/ 204792 w 323448"/>
                    <a:gd name="connsiteY11" fmla="*/ 185714 h 260159"/>
                    <a:gd name="connsiteX12" fmla="*/ 168751 w 323448"/>
                    <a:gd name="connsiteY12" fmla="*/ 218969 h 260159"/>
                    <a:gd name="connsiteX13" fmla="*/ 164593 w 323448"/>
                    <a:gd name="connsiteY13" fmla="*/ 246681 h 260159"/>
                    <a:gd name="connsiteX14" fmla="*/ 155444 w 323448"/>
                    <a:gd name="connsiteY14" fmla="*/ 243633 h 260159"/>
                    <a:gd name="connsiteX15" fmla="*/ 147959 w 323448"/>
                    <a:gd name="connsiteY15" fmla="*/ 241693 h 260159"/>
                    <a:gd name="connsiteX16" fmla="*/ 148791 w 323448"/>
                    <a:gd name="connsiteY16" fmla="*/ 245850 h 260159"/>
                    <a:gd name="connsiteX17" fmla="*/ 150731 w 323448"/>
                    <a:gd name="connsiteY17" fmla="*/ 248621 h 260159"/>
                    <a:gd name="connsiteX18" fmla="*/ 144909 w 323448"/>
                    <a:gd name="connsiteY18" fmla="*/ 251115 h 260159"/>
                    <a:gd name="connsiteX19" fmla="*/ 124671 w 323448"/>
                    <a:gd name="connsiteY19" fmla="*/ 246681 h 260159"/>
                    <a:gd name="connsiteX20" fmla="*/ 115800 w 323448"/>
                    <a:gd name="connsiteY20" fmla="*/ 250561 h 260159"/>
                    <a:gd name="connsiteX21" fmla="*/ 113582 w 323448"/>
                    <a:gd name="connsiteY21" fmla="*/ 253886 h 260159"/>
                    <a:gd name="connsiteX22" fmla="*/ 109146 w 323448"/>
                    <a:gd name="connsiteY22" fmla="*/ 255826 h 260159"/>
                    <a:gd name="connsiteX23" fmla="*/ 94175 w 323448"/>
                    <a:gd name="connsiteY23" fmla="*/ 259983 h 260159"/>
                    <a:gd name="connsiteX24" fmla="*/ 87799 w 323448"/>
                    <a:gd name="connsiteY24" fmla="*/ 255826 h 260159"/>
                    <a:gd name="connsiteX25" fmla="*/ 80591 w 323448"/>
                    <a:gd name="connsiteY25" fmla="*/ 250561 h 260159"/>
                    <a:gd name="connsiteX26" fmla="*/ 78096 w 323448"/>
                    <a:gd name="connsiteY26" fmla="*/ 237536 h 260159"/>
                    <a:gd name="connsiteX27" fmla="*/ 77818 w 323448"/>
                    <a:gd name="connsiteY27" fmla="*/ 228945 h 260159"/>
                    <a:gd name="connsiteX28" fmla="*/ 74215 w 323448"/>
                    <a:gd name="connsiteY28" fmla="*/ 220909 h 260159"/>
                    <a:gd name="connsiteX29" fmla="*/ 66175 w 323448"/>
                    <a:gd name="connsiteY29" fmla="*/ 216475 h 260159"/>
                    <a:gd name="connsiteX30" fmla="*/ 50650 w 323448"/>
                    <a:gd name="connsiteY30" fmla="*/ 205113 h 260159"/>
                    <a:gd name="connsiteX31" fmla="*/ 32907 w 323448"/>
                    <a:gd name="connsiteY31" fmla="*/ 200402 h 260159"/>
                    <a:gd name="connsiteX32" fmla="*/ 23758 w 323448"/>
                    <a:gd name="connsiteY32" fmla="*/ 200402 h 260159"/>
                    <a:gd name="connsiteX33" fmla="*/ 15718 w 323448"/>
                    <a:gd name="connsiteY33" fmla="*/ 203450 h 260159"/>
                    <a:gd name="connsiteX34" fmla="*/ 2965 w 323448"/>
                    <a:gd name="connsiteY34" fmla="*/ 203727 h 260159"/>
                    <a:gd name="connsiteX35" fmla="*/ 470 w 323448"/>
                    <a:gd name="connsiteY35" fmla="*/ 165207 h 260159"/>
                    <a:gd name="connsiteX36" fmla="*/ 4074 w 323448"/>
                    <a:gd name="connsiteY36" fmla="*/ 139158 h 260159"/>
                    <a:gd name="connsiteX37" fmla="*/ 11005 w 323448"/>
                    <a:gd name="connsiteY37" fmla="*/ 131122 h 260159"/>
                    <a:gd name="connsiteX38" fmla="*/ 16273 w 323448"/>
                    <a:gd name="connsiteY38" fmla="*/ 118928 h 260159"/>
                    <a:gd name="connsiteX39" fmla="*/ 27362 w 323448"/>
                    <a:gd name="connsiteY39" fmla="*/ 103963 h 260159"/>
                    <a:gd name="connsiteX40" fmla="*/ 27362 w 323448"/>
                    <a:gd name="connsiteY40" fmla="*/ 73480 h 260159"/>
                    <a:gd name="connsiteX41" fmla="*/ 25421 w 323448"/>
                    <a:gd name="connsiteY41" fmla="*/ 59347 h 260159"/>
                    <a:gd name="connsiteX42" fmla="*/ 24867 w 323448"/>
                    <a:gd name="connsiteY42" fmla="*/ 54913 h 260159"/>
                    <a:gd name="connsiteX43" fmla="*/ 45937 w 323448"/>
                    <a:gd name="connsiteY43" fmla="*/ 7248 h 260159"/>
                    <a:gd name="connsiteX44" fmla="*/ 96671 w 323448"/>
                    <a:gd name="connsiteY44" fmla="*/ 4200 h 260159"/>
                    <a:gd name="connsiteX45" fmla="*/ 123562 w 323448"/>
                    <a:gd name="connsiteY45" fmla="*/ 20827 h 260159"/>
                    <a:gd name="connsiteX46" fmla="*/ 149068 w 323448"/>
                    <a:gd name="connsiteY46" fmla="*/ 16670 h 260159"/>
                    <a:gd name="connsiteX47" fmla="*/ 194811 w 323448"/>
                    <a:gd name="connsiteY47" fmla="*/ 25538 h 260159"/>
                    <a:gd name="connsiteX48" fmla="*/ 209505 w 323448"/>
                    <a:gd name="connsiteY48" fmla="*/ 14730 h 260159"/>
                    <a:gd name="connsiteX49" fmla="*/ 249704 w 323448"/>
                    <a:gd name="connsiteY49" fmla="*/ 16116 h 260159"/>
                    <a:gd name="connsiteX50" fmla="*/ 268279 w 323448"/>
                    <a:gd name="connsiteY50" fmla="*/ 16116 h 260159"/>
                    <a:gd name="connsiteX51" fmla="*/ 296833 w 323448"/>
                    <a:gd name="connsiteY51" fmla="*/ 3923 h 260159"/>
                    <a:gd name="connsiteX52" fmla="*/ 296833 w 323448"/>
                    <a:gd name="connsiteY52" fmla="*/ 3923 h 260159"/>
                    <a:gd name="connsiteX53" fmla="*/ 302656 w 323448"/>
                    <a:gd name="connsiteY53" fmla="*/ 10574 h 260159"/>
                    <a:gd name="connsiteX54" fmla="*/ 311527 w 323448"/>
                    <a:gd name="connsiteY54" fmla="*/ 22213 h 260159"/>
                    <a:gd name="connsiteX55" fmla="*/ 310973 w 323448"/>
                    <a:gd name="connsiteY55" fmla="*/ 36069 h 260159"/>
                    <a:gd name="connsiteX56" fmla="*/ 322616 w 323448"/>
                    <a:gd name="connsiteY56" fmla="*/ 38563 h 2601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</a:cxnLst>
                  <a:rect l="l" t="t" r="r" b="b"/>
                  <a:pathLst>
                    <a:path w="323448" h="260159">
                      <a:moveTo>
                        <a:pt x="323448" y="38008"/>
                      </a:moveTo>
                      <a:cubicBezTo>
                        <a:pt x="323448" y="38008"/>
                        <a:pt x="323448" y="42165"/>
                        <a:pt x="321230" y="55467"/>
                      </a:cubicBezTo>
                      <a:cubicBezTo>
                        <a:pt x="319290" y="68769"/>
                        <a:pt x="313190" y="66829"/>
                        <a:pt x="305150" y="70155"/>
                      </a:cubicBezTo>
                      <a:cubicBezTo>
                        <a:pt x="297111" y="73757"/>
                        <a:pt x="288239" y="108952"/>
                        <a:pt x="287130" y="113663"/>
                      </a:cubicBezTo>
                      <a:cubicBezTo>
                        <a:pt x="286299" y="118651"/>
                        <a:pt x="282972" y="118097"/>
                        <a:pt x="279368" y="119759"/>
                      </a:cubicBezTo>
                      <a:cubicBezTo>
                        <a:pt x="275764" y="121422"/>
                        <a:pt x="278536" y="127519"/>
                        <a:pt x="277150" y="133893"/>
                      </a:cubicBezTo>
                      <a:cubicBezTo>
                        <a:pt x="275764" y="140543"/>
                        <a:pt x="272714" y="140821"/>
                        <a:pt x="267724" y="143315"/>
                      </a:cubicBezTo>
                      <a:cubicBezTo>
                        <a:pt x="262734" y="145532"/>
                        <a:pt x="261071" y="146640"/>
                        <a:pt x="259407" y="150243"/>
                      </a:cubicBezTo>
                      <a:cubicBezTo>
                        <a:pt x="257466" y="154122"/>
                        <a:pt x="257189" y="160773"/>
                        <a:pt x="254140" y="166316"/>
                      </a:cubicBezTo>
                      <a:cubicBezTo>
                        <a:pt x="251367" y="171858"/>
                        <a:pt x="249426" y="181558"/>
                        <a:pt x="242218" y="196245"/>
                      </a:cubicBezTo>
                      <a:cubicBezTo>
                        <a:pt x="235010" y="210932"/>
                        <a:pt x="222812" y="191811"/>
                        <a:pt x="220040" y="187377"/>
                      </a:cubicBezTo>
                      <a:cubicBezTo>
                        <a:pt x="217267" y="183220"/>
                        <a:pt x="210614" y="185991"/>
                        <a:pt x="204792" y="185714"/>
                      </a:cubicBezTo>
                      <a:cubicBezTo>
                        <a:pt x="198970" y="185437"/>
                        <a:pt x="174296" y="211487"/>
                        <a:pt x="168751" y="218969"/>
                      </a:cubicBezTo>
                      <a:cubicBezTo>
                        <a:pt x="163207" y="226174"/>
                        <a:pt x="164593" y="246681"/>
                        <a:pt x="164593" y="246681"/>
                      </a:cubicBezTo>
                      <a:cubicBezTo>
                        <a:pt x="162098" y="244464"/>
                        <a:pt x="158771" y="243633"/>
                        <a:pt x="155444" y="243633"/>
                      </a:cubicBezTo>
                      <a:cubicBezTo>
                        <a:pt x="152395" y="243633"/>
                        <a:pt x="150454" y="243356"/>
                        <a:pt x="147959" y="241693"/>
                      </a:cubicBezTo>
                      <a:cubicBezTo>
                        <a:pt x="147959" y="243079"/>
                        <a:pt x="147959" y="244464"/>
                        <a:pt x="148791" y="245850"/>
                      </a:cubicBezTo>
                      <a:cubicBezTo>
                        <a:pt x="149622" y="246958"/>
                        <a:pt x="150731" y="247235"/>
                        <a:pt x="150731" y="248621"/>
                      </a:cubicBezTo>
                      <a:cubicBezTo>
                        <a:pt x="150731" y="251947"/>
                        <a:pt x="147127" y="251670"/>
                        <a:pt x="144909" y="251115"/>
                      </a:cubicBezTo>
                      <a:cubicBezTo>
                        <a:pt x="138256" y="248898"/>
                        <a:pt x="131602" y="246958"/>
                        <a:pt x="124671" y="246681"/>
                      </a:cubicBezTo>
                      <a:cubicBezTo>
                        <a:pt x="121344" y="246681"/>
                        <a:pt x="118017" y="248067"/>
                        <a:pt x="115800" y="250561"/>
                      </a:cubicBezTo>
                      <a:cubicBezTo>
                        <a:pt x="114968" y="251670"/>
                        <a:pt x="114414" y="253055"/>
                        <a:pt x="113582" y="253886"/>
                      </a:cubicBezTo>
                      <a:cubicBezTo>
                        <a:pt x="112473" y="255272"/>
                        <a:pt x="110809" y="255549"/>
                        <a:pt x="109146" y="255826"/>
                      </a:cubicBezTo>
                      <a:cubicBezTo>
                        <a:pt x="104156" y="256658"/>
                        <a:pt x="99443" y="261091"/>
                        <a:pt x="94175" y="259983"/>
                      </a:cubicBezTo>
                      <a:cubicBezTo>
                        <a:pt x="91680" y="259429"/>
                        <a:pt x="89740" y="257489"/>
                        <a:pt x="87799" y="255826"/>
                      </a:cubicBezTo>
                      <a:cubicBezTo>
                        <a:pt x="85581" y="254163"/>
                        <a:pt x="81977" y="253332"/>
                        <a:pt x="80591" y="250561"/>
                      </a:cubicBezTo>
                      <a:cubicBezTo>
                        <a:pt x="78927" y="246681"/>
                        <a:pt x="78650" y="241693"/>
                        <a:pt x="78096" y="237536"/>
                      </a:cubicBezTo>
                      <a:cubicBezTo>
                        <a:pt x="77818" y="234765"/>
                        <a:pt x="78096" y="231717"/>
                        <a:pt x="77818" y="228945"/>
                      </a:cubicBezTo>
                      <a:cubicBezTo>
                        <a:pt x="77541" y="225897"/>
                        <a:pt x="76432" y="222849"/>
                        <a:pt x="74215" y="220909"/>
                      </a:cubicBezTo>
                      <a:cubicBezTo>
                        <a:pt x="71997" y="218692"/>
                        <a:pt x="68947" y="217860"/>
                        <a:pt x="66175" y="216475"/>
                      </a:cubicBezTo>
                      <a:cubicBezTo>
                        <a:pt x="60353" y="213427"/>
                        <a:pt x="56472" y="207884"/>
                        <a:pt x="50650" y="205113"/>
                      </a:cubicBezTo>
                      <a:cubicBezTo>
                        <a:pt x="45105" y="202342"/>
                        <a:pt x="39006" y="200956"/>
                        <a:pt x="32907" y="200402"/>
                      </a:cubicBezTo>
                      <a:cubicBezTo>
                        <a:pt x="29857" y="200125"/>
                        <a:pt x="26808" y="199848"/>
                        <a:pt x="23758" y="200402"/>
                      </a:cubicBezTo>
                      <a:cubicBezTo>
                        <a:pt x="20985" y="200956"/>
                        <a:pt x="18491" y="202342"/>
                        <a:pt x="15718" y="203450"/>
                      </a:cubicBezTo>
                      <a:cubicBezTo>
                        <a:pt x="11282" y="205390"/>
                        <a:pt x="7124" y="204281"/>
                        <a:pt x="2965" y="203727"/>
                      </a:cubicBezTo>
                      <a:cubicBezTo>
                        <a:pt x="2965" y="203727"/>
                        <a:pt x="2411" y="173521"/>
                        <a:pt x="470" y="165207"/>
                      </a:cubicBezTo>
                      <a:cubicBezTo>
                        <a:pt x="-1748" y="156894"/>
                        <a:pt x="4629" y="145532"/>
                        <a:pt x="4074" y="139158"/>
                      </a:cubicBezTo>
                      <a:cubicBezTo>
                        <a:pt x="3243" y="132784"/>
                        <a:pt x="6569" y="132230"/>
                        <a:pt x="11005" y="131122"/>
                      </a:cubicBezTo>
                      <a:cubicBezTo>
                        <a:pt x="15441" y="130013"/>
                        <a:pt x="14609" y="123916"/>
                        <a:pt x="16273" y="118928"/>
                      </a:cubicBezTo>
                      <a:cubicBezTo>
                        <a:pt x="18213" y="113940"/>
                        <a:pt x="19877" y="109783"/>
                        <a:pt x="27362" y="103963"/>
                      </a:cubicBezTo>
                      <a:cubicBezTo>
                        <a:pt x="35125" y="98144"/>
                        <a:pt x="32075" y="81240"/>
                        <a:pt x="27362" y="73480"/>
                      </a:cubicBezTo>
                      <a:cubicBezTo>
                        <a:pt x="22649" y="65443"/>
                        <a:pt x="23758" y="67938"/>
                        <a:pt x="25421" y="59347"/>
                      </a:cubicBezTo>
                      <a:cubicBezTo>
                        <a:pt x="25699" y="57684"/>
                        <a:pt x="25421" y="56299"/>
                        <a:pt x="24867" y="54913"/>
                      </a:cubicBezTo>
                      <a:cubicBezTo>
                        <a:pt x="24867" y="54913"/>
                        <a:pt x="33461" y="10851"/>
                        <a:pt x="45937" y="7248"/>
                      </a:cubicBezTo>
                      <a:cubicBezTo>
                        <a:pt x="58412" y="3645"/>
                        <a:pt x="77264" y="-5223"/>
                        <a:pt x="96671" y="4200"/>
                      </a:cubicBezTo>
                      <a:cubicBezTo>
                        <a:pt x="116354" y="13622"/>
                        <a:pt x="116909" y="22767"/>
                        <a:pt x="123562" y="20827"/>
                      </a:cubicBezTo>
                      <a:cubicBezTo>
                        <a:pt x="129939" y="18610"/>
                        <a:pt x="136869" y="11128"/>
                        <a:pt x="149068" y="16670"/>
                      </a:cubicBezTo>
                      <a:cubicBezTo>
                        <a:pt x="161266" y="22213"/>
                        <a:pt x="188712" y="31080"/>
                        <a:pt x="194811" y="25538"/>
                      </a:cubicBezTo>
                      <a:cubicBezTo>
                        <a:pt x="200911" y="19995"/>
                        <a:pt x="196475" y="16116"/>
                        <a:pt x="209505" y="14730"/>
                      </a:cubicBezTo>
                      <a:cubicBezTo>
                        <a:pt x="222535" y="13345"/>
                        <a:pt x="244159" y="13899"/>
                        <a:pt x="249704" y="16116"/>
                      </a:cubicBezTo>
                      <a:cubicBezTo>
                        <a:pt x="255248" y="18333"/>
                        <a:pt x="263011" y="23044"/>
                        <a:pt x="268279" y="16116"/>
                      </a:cubicBezTo>
                      <a:cubicBezTo>
                        <a:pt x="273546" y="9188"/>
                        <a:pt x="276318" y="2260"/>
                        <a:pt x="296833" y="3923"/>
                      </a:cubicBezTo>
                      <a:lnTo>
                        <a:pt x="296833" y="3923"/>
                      </a:lnTo>
                      <a:cubicBezTo>
                        <a:pt x="298774" y="6694"/>
                        <a:pt x="300715" y="8911"/>
                        <a:pt x="302656" y="10574"/>
                      </a:cubicBezTo>
                      <a:cubicBezTo>
                        <a:pt x="309309" y="15839"/>
                        <a:pt x="314299" y="21381"/>
                        <a:pt x="311527" y="22213"/>
                      </a:cubicBezTo>
                      <a:cubicBezTo>
                        <a:pt x="308755" y="23044"/>
                        <a:pt x="311527" y="29972"/>
                        <a:pt x="310973" y="36069"/>
                      </a:cubicBezTo>
                      <a:cubicBezTo>
                        <a:pt x="310695" y="40502"/>
                        <a:pt x="317349" y="40502"/>
                        <a:pt x="322616" y="38563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156" name="Freeform 1155">
                  <a:extLst>
                    <a:ext uri="{FF2B5EF4-FFF2-40B4-BE49-F238E27FC236}">
                      <a16:creationId xmlns:a16="http://schemas.microsoft.com/office/drawing/2014/main" id="{C68389D5-EC08-28E6-F1A2-28FC695D15F8}"/>
                    </a:ext>
                  </a:extLst>
                </p:cNvPr>
                <p:cNvSpPr/>
                <p:nvPr/>
              </p:nvSpPr>
              <p:spPr>
                <a:xfrm>
                  <a:off x="5798787" y="3783288"/>
                  <a:ext cx="83498" cy="167255"/>
                </a:xfrm>
                <a:custGeom>
                  <a:avLst/>
                  <a:gdLst>
                    <a:gd name="connsiteX0" fmla="*/ 78752 w 83498"/>
                    <a:gd name="connsiteY0" fmla="*/ 63889 h 167255"/>
                    <a:gd name="connsiteX1" fmla="*/ 67663 w 83498"/>
                    <a:gd name="connsiteY1" fmla="*/ 78854 h 167255"/>
                    <a:gd name="connsiteX2" fmla="*/ 62396 w 83498"/>
                    <a:gd name="connsiteY2" fmla="*/ 91047 h 167255"/>
                    <a:gd name="connsiteX3" fmla="*/ 55465 w 83498"/>
                    <a:gd name="connsiteY3" fmla="*/ 99084 h 167255"/>
                    <a:gd name="connsiteX4" fmla="*/ 51861 w 83498"/>
                    <a:gd name="connsiteY4" fmla="*/ 125133 h 167255"/>
                    <a:gd name="connsiteX5" fmla="*/ 54356 w 83498"/>
                    <a:gd name="connsiteY5" fmla="*/ 163653 h 167255"/>
                    <a:gd name="connsiteX6" fmla="*/ 48811 w 83498"/>
                    <a:gd name="connsiteY6" fmla="*/ 163099 h 167255"/>
                    <a:gd name="connsiteX7" fmla="*/ 30236 w 83498"/>
                    <a:gd name="connsiteY7" fmla="*/ 166424 h 167255"/>
                    <a:gd name="connsiteX8" fmla="*/ 26910 w 83498"/>
                    <a:gd name="connsiteY8" fmla="*/ 167256 h 167255"/>
                    <a:gd name="connsiteX9" fmla="*/ 21365 w 83498"/>
                    <a:gd name="connsiteY9" fmla="*/ 148966 h 167255"/>
                    <a:gd name="connsiteX10" fmla="*/ 24414 w 83498"/>
                    <a:gd name="connsiteY10" fmla="*/ 102132 h 167255"/>
                    <a:gd name="connsiteX11" fmla="*/ 18315 w 83498"/>
                    <a:gd name="connsiteY11" fmla="*/ 85782 h 167255"/>
                    <a:gd name="connsiteX12" fmla="*/ 15820 w 83498"/>
                    <a:gd name="connsiteY12" fmla="*/ 69155 h 167255"/>
                    <a:gd name="connsiteX13" fmla="*/ 1959 w 83498"/>
                    <a:gd name="connsiteY13" fmla="*/ 56407 h 167255"/>
                    <a:gd name="connsiteX14" fmla="*/ 4177 w 83498"/>
                    <a:gd name="connsiteY14" fmla="*/ 40334 h 167255"/>
                    <a:gd name="connsiteX15" fmla="*/ 12771 w 83498"/>
                    <a:gd name="connsiteY15" fmla="*/ 27586 h 167255"/>
                    <a:gd name="connsiteX16" fmla="*/ 41603 w 83498"/>
                    <a:gd name="connsiteY16" fmla="*/ 22321 h 167255"/>
                    <a:gd name="connsiteX17" fmla="*/ 41048 w 83498"/>
                    <a:gd name="connsiteY17" fmla="*/ 7911 h 167255"/>
                    <a:gd name="connsiteX18" fmla="*/ 56574 w 83498"/>
                    <a:gd name="connsiteY18" fmla="*/ 1814 h 167255"/>
                    <a:gd name="connsiteX19" fmla="*/ 76257 w 83498"/>
                    <a:gd name="connsiteY19" fmla="*/ 14562 h 167255"/>
                    <a:gd name="connsiteX20" fmla="*/ 76812 w 83498"/>
                    <a:gd name="connsiteY20" fmla="*/ 18995 h 167255"/>
                    <a:gd name="connsiteX21" fmla="*/ 78752 w 83498"/>
                    <a:gd name="connsiteY21" fmla="*/ 33129 h 167255"/>
                    <a:gd name="connsiteX22" fmla="*/ 78752 w 83498"/>
                    <a:gd name="connsiteY22" fmla="*/ 63612 h 1672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83498" h="167255">
                      <a:moveTo>
                        <a:pt x="78752" y="63889"/>
                      </a:moveTo>
                      <a:cubicBezTo>
                        <a:pt x="70990" y="69709"/>
                        <a:pt x="69327" y="73866"/>
                        <a:pt x="67663" y="78854"/>
                      </a:cubicBezTo>
                      <a:cubicBezTo>
                        <a:pt x="65722" y="83842"/>
                        <a:pt x="66831" y="89939"/>
                        <a:pt x="62396" y="91047"/>
                      </a:cubicBezTo>
                      <a:cubicBezTo>
                        <a:pt x="57960" y="92156"/>
                        <a:pt x="54633" y="92987"/>
                        <a:pt x="55465" y="99084"/>
                      </a:cubicBezTo>
                      <a:cubicBezTo>
                        <a:pt x="56296" y="105458"/>
                        <a:pt x="49920" y="116820"/>
                        <a:pt x="51861" y="125133"/>
                      </a:cubicBezTo>
                      <a:cubicBezTo>
                        <a:pt x="54079" y="133447"/>
                        <a:pt x="54356" y="163653"/>
                        <a:pt x="54356" y="163653"/>
                      </a:cubicBezTo>
                      <a:cubicBezTo>
                        <a:pt x="52415" y="163376"/>
                        <a:pt x="50752" y="163099"/>
                        <a:pt x="48811" y="163099"/>
                      </a:cubicBezTo>
                      <a:cubicBezTo>
                        <a:pt x="42712" y="163099"/>
                        <a:pt x="36058" y="164762"/>
                        <a:pt x="30236" y="166424"/>
                      </a:cubicBezTo>
                      <a:cubicBezTo>
                        <a:pt x="29128" y="166702"/>
                        <a:pt x="28019" y="166979"/>
                        <a:pt x="26910" y="167256"/>
                      </a:cubicBezTo>
                      <a:cubicBezTo>
                        <a:pt x="26910" y="167256"/>
                        <a:pt x="22197" y="153677"/>
                        <a:pt x="21365" y="148966"/>
                      </a:cubicBezTo>
                      <a:cubicBezTo>
                        <a:pt x="20533" y="143978"/>
                        <a:pt x="23583" y="111277"/>
                        <a:pt x="24414" y="102132"/>
                      </a:cubicBezTo>
                      <a:cubicBezTo>
                        <a:pt x="25246" y="92987"/>
                        <a:pt x="20811" y="89107"/>
                        <a:pt x="18315" y="85782"/>
                      </a:cubicBezTo>
                      <a:cubicBezTo>
                        <a:pt x="15820" y="82456"/>
                        <a:pt x="16097" y="77745"/>
                        <a:pt x="15820" y="69155"/>
                      </a:cubicBezTo>
                      <a:cubicBezTo>
                        <a:pt x="15820" y="60564"/>
                        <a:pt x="9167" y="62781"/>
                        <a:pt x="1959" y="56407"/>
                      </a:cubicBezTo>
                      <a:cubicBezTo>
                        <a:pt x="-1923" y="53082"/>
                        <a:pt x="572" y="46431"/>
                        <a:pt x="4177" y="40334"/>
                      </a:cubicBezTo>
                      <a:cubicBezTo>
                        <a:pt x="7503" y="34792"/>
                        <a:pt x="11662" y="29526"/>
                        <a:pt x="12771" y="27586"/>
                      </a:cubicBezTo>
                      <a:cubicBezTo>
                        <a:pt x="15266" y="23430"/>
                        <a:pt x="37722" y="23984"/>
                        <a:pt x="41603" y="22321"/>
                      </a:cubicBezTo>
                      <a:cubicBezTo>
                        <a:pt x="45484" y="20381"/>
                        <a:pt x="43821" y="11513"/>
                        <a:pt x="41048" y="7911"/>
                      </a:cubicBezTo>
                      <a:cubicBezTo>
                        <a:pt x="41048" y="7911"/>
                        <a:pt x="49088" y="-4560"/>
                        <a:pt x="56574" y="1814"/>
                      </a:cubicBezTo>
                      <a:cubicBezTo>
                        <a:pt x="62673" y="6802"/>
                        <a:pt x="73208" y="9296"/>
                        <a:pt x="76257" y="14562"/>
                      </a:cubicBezTo>
                      <a:cubicBezTo>
                        <a:pt x="77089" y="15947"/>
                        <a:pt x="77366" y="17333"/>
                        <a:pt x="76812" y="18995"/>
                      </a:cubicBezTo>
                      <a:cubicBezTo>
                        <a:pt x="74871" y="27586"/>
                        <a:pt x="74039" y="25369"/>
                        <a:pt x="78752" y="33129"/>
                      </a:cubicBezTo>
                      <a:cubicBezTo>
                        <a:pt x="83465" y="41165"/>
                        <a:pt x="86515" y="57793"/>
                        <a:pt x="78752" y="63612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157" name="Freeform 1156">
                  <a:extLst>
                    <a:ext uri="{FF2B5EF4-FFF2-40B4-BE49-F238E27FC236}">
                      <a16:creationId xmlns:a16="http://schemas.microsoft.com/office/drawing/2014/main" id="{94431579-7090-6C33-4E9A-5696A8883005}"/>
                    </a:ext>
                  </a:extLst>
                </p:cNvPr>
                <p:cNvSpPr/>
                <p:nvPr/>
              </p:nvSpPr>
              <p:spPr>
                <a:xfrm>
                  <a:off x="5543442" y="3067770"/>
                  <a:ext cx="559211" cy="530967"/>
                </a:xfrm>
                <a:custGeom>
                  <a:avLst/>
                  <a:gdLst>
                    <a:gd name="connsiteX0" fmla="*/ 558657 w 559211"/>
                    <a:gd name="connsiteY0" fmla="*/ 403353 h 530967"/>
                    <a:gd name="connsiteX1" fmla="*/ 454694 w 559211"/>
                    <a:gd name="connsiteY1" fmla="*/ 468754 h 530967"/>
                    <a:gd name="connsiteX2" fmla="*/ 395643 w 559211"/>
                    <a:gd name="connsiteY2" fmla="*/ 515865 h 530967"/>
                    <a:gd name="connsiteX3" fmla="*/ 349623 w 559211"/>
                    <a:gd name="connsiteY3" fmla="*/ 528889 h 530967"/>
                    <a:gd name="connsiteX4" fmla="*/ 340197 w 559211"/>
                    <a:gd name="connsiteY4" fmla="*/ 530552 h 530967"/>
                    <a:gd name="connsiteX5" fmla="*/ 324949 w 559211"/>
                    <a:gd name="connsiteY5" fmla="*/ 528612 h 530967"/>
                    <a:gd name="connsiteX6" fmla="*/ 322176 w 559211"/>
                    <a:gd name="connsiteY6" fmla="*/ 512262 h 530967"/>
                    <a:gd name="connsiteX7" fmla="*/ 304711 w 559211"/>
                    <a:gd name="connsiteY7" fmla="*/ 500623 h 530967"/>
                    <a:gd name="connsiteX8" fmla="*/ 288076 w 559211"/>
                    <a:gd name="connsiteY8" fmla="*/ 495357 h 530967"/>
                    <a:gd name="connsiteX9" fmla="*/ 280314 w 559211"/>
                    <a:gd name="connsiteY9" fmla="*/ 488983 h 530967"/>
                    <a:gd name="connsiteX10" fmla="*/ 265898 w 559211"/>
                    <a:gd name="connsiteY10" fmla="*/ 483164 h 530967"/>
                    <a:gd name="connsiteX11" fmla="*/ 265898 w 559211"/>
                    <a:gd name="connsiteY11" fmla="*/ 470694 h 530967"/>
                    <a:gd name="connsiteX12" fmla="*/ 97340 w 559211"/>
                    <a:gd name="connsiteY12" fmla="*/ 360122 h 530967"/>
                    <a:gd name="connsiteX13" fmla="*/ 30 w 559211"/>
                    <a:gd name="connsiteY13" fmla="*/ 296107 h 530967"/>
                    <a:gd name="connsiteX14" fmla="*/ 30 w 559211"/>
                    <a:gd name="connsiteY14" fmla="*/ 284190 h 530967"/>
                    <a:gd name="connsiteX15" fmla="*/ 30 w 559211"/>
                    <a:gd name="connsiteY15" fmla="*/ 258141 h 530967"/>
                    <a:gd name="connsiteX16" fmla="*/ 22763 w 559211"/>
                    <a:gd name="connsiteY16" fmla="*/ 235140 h 530967"/>
                    <a:gd name="connsiteX17" fmla="*/ 45774 w 559211"/>
                    <a:gd name="connsiteY17" fmla="*/ 228212 h 530967"/>
                    <a:gd name="connsiteX18" fmla="*/ 57418 w 559211"/>
                    <a:gd name="connsiteY18" fmla="*/ 222392 h 530967"/>
                    <a:gd name="connsiteX19" fmla="*/ 80983 w 559211"/>
                    <a:gd name="connsiteY19" fmla="*/ 219621 h 530967"/>
                    <a:gd name="connsiteX20" fmla="*/ 102607 w 559211"/>
                    <a:gd name="connsiteY20" fmla="*/ 201885 h 530967"/>
                    <a:gd name="connsiteX21" fmla="*/ 135320 w 559211"/>
                    <a:gd name="connsiteY21" fmla="*/ 189415 h 530967"/>
                    <a:gd name="connsiteX22" fmla="*/ 132548 w 559211"/>
                    <a:gd name="connsiteY22" fmla="*/ 181933 h 530967"/>
                    <a:gd name="connsiteX23" fmla="*/ 133380 w 559211"/>
                    <a:gd name="connsiteY23" fmla="*/ 176390 h 530967"/>
                    <a:gd name="connsiteX24" fmla="*/ 131162 w 559211"/>
                    <a:gd name="connsiteY24" fmla="*/ 168908 h 530967"/>
                    <a:gd name="connsiteX25" fmla="*/ 145578 w 559211"/>
                    <a:gd name="connsiteY25" fmla="*/ 164474 h 530967"/>
                    <a:gd name="connsiteX26" fmla="*/ 154727 w 559211"/>
                    <a:gd name="connsiteY26" fmla="*/ 155883 h 530967"/>
                    <a:gd name="connsiteX27" fmla="*/ 199084 w 559211"/>
                    <a:gd name="connsiteY27" fmla="*/ 151449 h 530967"/>
                    <a:gd name="connsiteX28" fmla="*/ 206015 w 559211"/>
                    <a:gd name="connsiteY28" fmla="*/ 142027 h 530967"/>
                    <a:gd name="connsiteX29" fmla="*/ 199084 w 559211"/>
                    <a:gd name="connsiteY29" fmla="*/ 133436 h 530967"/>
                    <a:gd name="connsiteX30" fmla="*/ 189935 w 559211"/>
                    <a:gd name="connsiteY30" fmla="*/ 112098 h 530967"/>
                    <a:gd name="connsiteX31" fmla="*/ 191044 w 559211"/>
                    <a:gd name="connsiteY31" fmla="*/ 86603 h 530967"/>
                    <a:gd name="connsiteX32" fmla="*/ 172470 w 559211"/>
                    <a:gd name="connsiteY32" fmla="*/ 59722 h 530967"/>
                    <a:gd name="connsiteX33" fmla="*/ 176351 w 559211"/>
                    <a:gd name="connsiteY33" fmla="*/ 58336 h 530967"/>
                    <a:gd name="connsiteX34" fmla="*/ 184668 w 559211"/>
                    <a:gd name="connsiteY34" fmla="*/ 56673 h 530967"/>
                    <a:gd name="connsiteX35" fmla="*/ 197421 w 559211"/>
                    <a:gd name="connsiteY35" fmla="*/ 52517 h 530967"/>
                    <a:gd name="connsiteX36" fmla="*/ 207956 w 559211"/>
                    <a:gd name="connsiteY36" fmla="*/ 45588 h 530967"/>
                    <a:gd name="connsiteX37" fmla="*/ 213500 w 559211"/>
                    <a:gd name="connsiteY37" fmla="*/ 41986 h 530967"/>
                    <a:gd name="connsiteX38" fmla="*/ 216273 w 559211"/>
                    <a:gd name="connsiteY38" fmla="*/ 39492 h 530967"/>
                    <a:gd name="connsiteX39" fmla="*/ 225422 w 559211"/>
                    <a:gd name="connsiteY39" fmla="*/ 39769 h 530967"/>
                    <a:gd name="connsiteX40" fmla="*/ 235402 w 559211"/>
                    <a:gd name="connsiteY40" fmla="*/ 36998 h 530967"/>
                    <a:gd name="connsiteX41" fmla="*/ 244828 w 559211"/>
                    <a:gd name="connsiteY41" fmla="*/ 30347 h 530967"/>
                    <a:gd name="connsiteX42" fmla="*/ 253422 w 559211"/>
                    <a:gd name="connsiteY42" fmla="*/ 22865 h 530967"/>
                    <a:gd name="connsiteX43" fmla="*/ 273383 w 559211"/>
                    <a:gd name="connsiteY43" fmla="*/ 17322 h 530967"/>
                    <a:gd name="connsiteX44" fmla="*/ 287522 w 559211"/>
                    <a:gd name="connsiteY44" fmla="*/ 16214 h 530967"/>
                    <a:gd name="connsiteX45" fmla="*/ 300552 w 559211"/>
                    <a:gd name="connsiteY45" fmla="*/ 15105 h 530967"/>
                    <a:gd name="connsiteX46" fmla="*/ 311364 w 559211"/>
                    <a:gd name="connsiteY46" fmla="*/ 14828 h 530967"/>
                    <a:gd name="connsiteX47" fmla="*/ 318295 w 559211"/>
                    <a:gd name="connsiteY47" fmla="*/ 9840 h 530967"/>
                    <a:gd name="connsiteX48" fmla="*/ 327721 w 559211"/>
                    <a:gd name="connsiteY48" fmla="*/ 10671 h 530967"/>
                    <a:gd name="connsiteX49" fmla="*/ 336592 w 559211"/>
                    <a:gd name="connsiteY49" fmla="*/ 8454 h 530967"/>
                    <a:gd name="connsiteX50" fmla="*/ 347682 w 559211"/>
                    <a:gd name="connsiteY50" fmla="*/ 6514 h 530967"/>
                    <a:gd name="connsiteX51" fmla="*/ 359880 w 559211"/>
                    <a:gd name="connsiteY51" fmla="*/ 5683 h 530967"/>
                    <a:gd name="connsiteX52" fmla="*/ 377623 w 559211"/>
                    <a:gd name="connsiteY52" fmla="*/ 12611 h 530967"/>
                    <a:gd name="connsiteX53" fmla="*/ 383722 w 559211"/>
                    <a:gd name="connsiteY53" fmla="*/ 11780 h 530967"/>
                    <a:gd name="connsiteX54" fmla="*/ 389544 w 559211"/>
                    <a:gd name="connsiteY54" fmla="*/ 9840 h 530967"/>
                    <a:gd name="connsiteX55" fmla="*/ 390930 w 559211"/>
                    <a:gd name="connsiteY55" fmla="*/ 9009 h 530967"/>
                    <a:gd name="connsiteX56" fmla="*/ 395089 w 559211"/>
                    <a:gd name="connsiteY56" fmla="*/ 6237 h 530967"/>
                    <a:gd name="connsiteX57" fmla="*/ 402574 w 559211"/>
                    <a:gd name="connsiteY57" fmla="*/ 3189 h 530967"/>
                    <a:gd name="connsiteX58" fmla="*/ 409782 w 559211"/>
                    <a:gd name="connsiteY58" fmla="*/ 1803 h 530967"/>
                    <a:gd name="connsiteX59" fmla="*/ 416990 w 559211"/>
                    <a:gd name="connsiteY59" fmla="*/ 7623 h 530967"/>
                    <a:gd name="connsiteX60" fmla="*/ 430298 w 559211"/>
                    <a:gd name="connsiteY60" fmla="*/ 140 h 530967"/>
                    <a:gd name="connsiteX61" fmla="*/ 436951 w 559211"/>
                    <a:gd name="connsiteY61" fmla="*/ 4297 h 530967"/>
                    <a:gd name="connsiteX62" fmla="*/ 444991 w 559211"/>
                    <a:gd name="connsiteY62" fmla="*/ 8177 h 530967"/>
                    <a:gd name="connsiteX63" fmla="*/ 456912 w 559211"/>
                    <a:gd name="connsiteY63" fmla="*/ 5960 h 530967"/>
                    <a:gd name="connsiteX64" fmla="*/ 466615 w 559211"/>
                    <a:gd name="connsiteY64" fmla="*/ 3743 h 530967"/>
                    <a:gd name="connsiteX65" fmla="*/ 469665 w 559211"/>
                    <a:gd name="connsiteY65" fmla="*/ 2080 h 530967"/>
                    <a:gd name="connsiteX66" fmla="*/ 465506 w 559211"/>
                    <a:gd name="connsiteY66" fmla="*/ 10394 h 530967"/>
                    <a:gd name="connsiteX67" fmla="*/ 459407 w 559211"/>
                    <a:gd name="connsiteY67" fmla="*/ 25913 h 530967"/>
                    <a:gd name="connsiteX68" fmla="*/ 460239 w 559211"/>
                    <a:gd name="connsiteY68" fmla="*/ 73301 h 530967"/>
                    <a:gd name="connsiteX69" fmla="*/ 441387 w 559211"/>
                    <a:gd name="connsiteY69" fmla="*/ 107387 h 530967"/>
                    <a:gd name="connsiteX70" fmla="*/ 460239 w 559211"/>
                    <a:gd name="connsiteY70" fmla="*/ 133436 h 530967"/>
                    <a:gd name="connsiteX71" fmla="*/ 463843 w 559211"/>
                    <a:gd name="connsiteY71" fmla="*/ 144521 h 530967"/>
                    <a:gd name="connsiteX72" fmla="*/ 482695 w 559211"/>
                    <a:gd name="connsiteY72" fmla="*/ 160871 h 530967"/>
                    <a:gd name="connsiteX73" fmla="*/ 486576 w 559211"/>
                    <a:gd name="connsiteY73" fmla="*/ 183318 h 530967"/>
                    <a:gd name="connsiteX74" fmla="*/ 491844 w 559211"/>
                    <a:gd name="connsiteY74" fmla="*/ 211308 h 530967"/>
                    <a:gd name="connsiteX75" fmla="*/ 497943 w 559211"/>
                    <a:gd name="connsiteY75" fmla="*/ 226826 h 530967"/>
                    <a:gd name="connsiteX76" fmla="*/ 499606 w 559211"/>
                    <a:gd name="connsiteY76" fmla="*/ 253153 h 530967"/>
                    <a:gd name="connsiteX77" fmla="*/ 503765 w 559211"/>
                    <a:gd name="connsiteY77" fmla="*/ 275600 h 530967"/>
                    <a:gd name="connsiteX78" fmla="*/ 500438 w 559211"/>
                    <a:gd name="connsiteY78" fmla="*/ 293336 h 530967"/>
                    <a:gd name="connsiteX79" fmla="*/ 500715 w 559211"/>
                    <a:gd name="connsiteY79" fmla="*/ 317722 h 530967"/>
                    <a:gd name="connsiteX80" fmla="*/ 491289 w 559211"/>
                    <a:gd name="connsiteY80" fmla="*/ 327976 h 530967"/>
                    <a:gd name="connsiteX81" fmla="*/ 502933 w 559211"/>
                    <a:gd name="connsiteY81" fmla="*/ 345712 h 530967"/>
                    <a:gd name="connsiteX82" fmla="*/ 510696 w 559211"/>
                    <a:gd name="connsiteY82" fmla="*/ 372315 h 530967"/>
                    <a:gd name="connsiteX83" fmla="*/ 533152 w 559211"/>
                    <a:gd name="connsiteY83" fmla="*/ 376472 h 530967"/>
                    <a:gd name="connsiteX84" fmla="*/ 557271 w 559211"/>
                    <a:gd name="connsiteY84" fmla="*/ 401967 h 530967"/>
                    <a:gd name="connsiteX85" fmla="*/ 559212 w 559211"/>
                    <a:gd name="connsiteY85" fmla="*/ 404461 h 5309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</a:cxnLst>
                  <a:rect l="l" t="t" r="r" b="b"/>
                  <a:pathLst>
                    <a:path w="559211" h="530967">
                      <a:moveTo>
                        <a:pt x="558657" y="403353"/>
                      </a:moveTo>
                      <a:cubicBezTo>
                        <a:pt x="542300" y="413606"/>
                        <a:pt x="476873" y="454620"/>
                        <a:pt x="454694" y="468754"/>
                      </a:cubicBezTo>
                      <a:cubicBezTo>
                        <a:pt x="429189" y="484827"/>
                        <a:pt x="403960" y="508659"/>
                        <a:pt x="395643" y="515865"/>
                      </a:cubicBezTo>
                      <a:cubicBezTo>
                        <a:pt x="388435" y="522238"/>
                        <a:pt x="358771" y="527504"/>
                        <a:pt x="349623" y="528889"/>
                      </a:cubicBezTo>
                      <a:cubicBezTo>
                        <a:pt x="347959" y="525286"/>
                        <a:pt x="342969" y="529166"/>
                        <a:pt x="340197" y="530552"/>
                      </a:cubicBezTo>
                      <a:cubicBezTo>
                        <a:pt x="336592" y="532214"/>
                        <a:pt x="329662" y="528335"/>
                        <a:pt x="324949" y="528612"/>
                      </a:cubicBezTo>
                      <a:cubicBezTo>
                        <a:pt x="319958" y="528612"/>
                        <a:pt x="321899" y="517804"/>
                        <a:pt x="322176" y="512262"/>
                      </a:cubicBezTo>
                      <a:cubicBezTo>
                        <a:pt x="322176" y="506719"/>
                        <a:pt x="308869" y="504225"/>
                        <a:pt x="304711" y="500623"/>
                      </a:cubicBezTo>
                      <a:cubicBezTo>
                        <a:pt x="300552" y="497020"/>
                        <a:pt x="291958" y="495357"/>
                        <a:pt x="288076" y="495357"/>
                      </a:cubicBezTo>
                      <a:cubicBezTo>
                        <a:pt x="284195" y="495357"/>
                        <a:pt x="281146" y="491755"/>
                        <a:pt x="280314" y="488983"/>
                      </a:cubicBezTo>
                      <a:cubicBezTo>
                        <a:pt x="279482" y="485935"/>
                        <a:pt x="268670" y="483441"/>
                        <a:pt x="265898" y="483164"/>
                      </a:cubicBezTo>
                      <a:cubicBezTo>
                        <a:pt x="263125" y="482887"/>
                        <a:pt x="265898" y="470694"/>
                        <a:pt x="265898" y="470694"/>
                      </a:cubicBezTo>
                      <a:lnTo>
                        <a:pt x="97340" y="360122"/>
                      </a:lnTo>
                      <a:lnTo>
                        <a:pt x="30" y="296107"/>
                      </a:lnTo>
                      <a:cubicBezTo>
                        <a:pt x="30" y="296107"/>
                        <a:pt x="30" y="290841"/>
                        <a:pt x="30" y="284190"/>
                      </a:cubicBezTo>
                      <a:cubicBezTo>
                        <a:pt x="30" y="274768"/>
                        <a:pt x="30" y="262298"/>
                        <a:pt x="30" y="258141"/>
                      </a:cubicBezTo>
                      <a:cubicBezTo>
                        <a:pt x="-801" y="250936"/>
                        <a:pt x="15833" y="240128"/>
                        <a:pt x="22763" y="235140"/>
                      </a:cubicBezTo>
                      <a:cubicBezTo>
                        <a:pt x="29694" y="230152"/>
                        <a:pt x="39120" y="229597"/>
                        <a:pt x="45774" y="228212"/>
                      </a:cubicBezTo>
                      <a:cubicBezTo>
                        <a:pt x="52705" y="226826"/>
                        <a:pt x="53259" y="226549"/>
                        <a:pt x="57418" y="222392"/>
                      </a:cubicBezTo>
                      <a:cubicBezTo>
                        <a:pt x="61576" y="217958"/>
                        <a:pt x="74052" y="221284"/>
                        <a:pt x="80983" y="219621"/>
                      </a:cubicBezTo>
                      <a:cubicBezTo>
                        <a:pt x="87914" y="217958"/>
                        <a:pt x="97340" y="207428"/>
                        <a:pt x="102607" y="201885"/>
                      </a:cubicBezTo>
                      <a:cubicBezTo>
                        <a:pt x="108151" y="196343"/>
                        <a:pt x="124785" y="192740"/>
                        <a:pt x="135320" y="189415"/>
                      </a:cubicBezTo>
                      <a:cubicBezTo>
                        <a:pt x="145856" y="185812"/>
                        <a:pt x="136984" y="181933"/>
                        <a:pt x="132548" y="181933"/>
                      </a:cubicBezTo>
                      <a:cubicBezTo>
                        <a:pt x="128112" y="181933"/>
                        <a:pt x="130330" y="177776"/>
                        <a:pt x="133380" y="176390"/>
                      </a:cubicBezTo>
                      <a:cubicBezTo>
                        <a:pt x="136152" y="175282"/>
                        <a:pt x="131716" y="172510"/>
                        <a:pt x="131162" y="168908"/>
                      </a:cubicBezTo>
                      <a:cubicBezTo>
                        <a:pt x="130608" y="165305"/>
                        <a:pt x="139756" y="164751"/>
                        <a:pt x="145578" y="164474"/>
                      </a:cubicBezTo>
                      <a:cubicBezTo>
                        <a:pt x="151400" y="164197"/>
                        <a:pt x="151400" y="163365"/>
                        <a:pt x="154727" y="155883"/>
                      </a:cubicBezTo>
                      <a:cubicBezTo>
                        <a:pt x="158054" y="148678"/>
                        <a:pt x="192708" y="150895"/>
                        <a:pt x="199084" y="151449"/>
                      </a:cubicBezTo>
                      <a:cubicBezTo>
                        <a:pt x="205461" y="152280"/>
                        <a:pt x="203520" y="145629"/>
                        <a:pt x="206015" y="142027"/>
                      </a:cubicBezTo>
                      <a:cubicBezTo>
                        <a:pt x="208510" y="138424"/>
                        <a:pt x="200471" y="136208"/>
                        <a:pt x="199084" y="133436"/>
                      </a:cubicBezTo>
                      <a:cubicBezTo>
                        <a:pt x="197698" y="130665"/>
                        <a:pt x="193540" y="118195"/>
                        <a:pt x="189935" y="112098"/>
                      </a:cubicBezTo>
                      <a:cubicBezTo>
                        <a:pt x="186332" y="106001"/>
                        <a:pt x="189104" y="97133"/>
                        <a:pt x="191044" y="86603"/>
                      </a:cubicBezTo>
                      <a:cubicBezTo>
                        <a:pt x="193262" y="76072"/>
                        <a:pt x="172470" y="59722"/>
                        <a:pt x="172470" y="59722"/>
                      </a:cubicBezTo>
                      <a:cubicBezTo>
                        <a:pt x="173856" y="59168"/>
                        <a:pt x="175242" y="58613"/>
                        <a:pt x="176351" y="58336"/>
                      </a:cubicBezTo>
                      <a:cubicBezTo>
                        <a:pt x="179124" y="57505"/>
                        <a:pt x="181896" y="56950"/>
                        <a:pt x="184668" y="56673"/>
                      </a:cubicBezTo>
                      <a:cubicBezTo>
                        <a:pt x="189381" y="56119"/>
                        <a:pt x="193262" y="54734"/>
                        <a:pt x="197421" y="52517"/>
                      </a:cubicBezTo>
                      <a:cubicBezTo>
                        <a:pt x="201025" y="50300"/>
                        <a:pt x="204352" y="47806"/>
                        <a:pt x="207956" y="45588"/>
                      </a:cubicBezTo>
                      <a:cubicBezTo>
                        <a:pt x="209897" y="44480"/>
                        <a:pt x="212114" y="43649"/>
                        <a:pt x="213500" y="41986"/>
                      </a:cubicBezTo>
                      <a:cubicBezTo>
                        <a:pt x="214332" y="40878"/>
                        <a:pt x="214609" y="39769"/>
                        <a:pt x="216273" y="39492"/>
                      </a:cubicBezTo>
                      <a:cubicBezTo>
                        <a:pt x="219045" y="38660"/>
                        <a:pt x="222649" y="39492"/>
                        <a:pt x="225422" y="39769"/>
                      </a:cubicBezTo>
                      <a:cubicBezTo>
                        <a:pt x="229303" y="40323"/>
                        <a:pt x="232352" y="38937"/>
                        <a:pt x="235402" y="36998"/>
                      </a:cubicBezTo>
                      <a:cubicBezTo>
                        <a:pt x="238729" y="35058"/>
                        <a:pt x="242056" y="33118"/>
                        <a:pt x="244828" y="30347"/>
                      </a:cubicBezTo>
                      <a:cubicBezTo>
                        <a:pt x="247600" y="27576"/>
                        <a:pt x="249818" y="24804"/>
                        <a:pt x="253422" y="22865"/>
                      </a:cubicBezTo>
                      <a:cubicBezTo>
                        <a:pt x="259522" y="19539"/>
                        <a:pt x="266730" y="18153"/>
                        <a:pt x="273383" y="17322"/>
                      </a:cubicBezTo>
                      <a:cubicBezTo>
                        <a:pt x="278096" y="16768"/>
                        <a:pt x="282809" y="16768"/>
                        <a:pt x="287522" y="16214"/>
                      </a:cubicBezTo>
                      <a:cubicBezTo>
                        <a:pt x="291958" y="15382"/>
                        <a:pt x="296116" y="15105"/>
                        <a:pt x="300552" y="15105"/>
                      </a:cubicBezTo>
                      <a:cubicBezTo>
                        <a:pt x="303879" y="15105"/>
                        <a:pt x="308592" y="17045"/>
                        <a:pt x="311364" y="14828"/>
                      </a:cubicBezTo>
                      <a:cubicBezTo>
                        <a:pt x="313859" y="12888"/>
                        <a:pt x="315246" y="10671"/>
                        <a:pt x="318295" y="9840"/>
                      </a:cubicBezTo>
                      <a:cubicBezTo>
                        <a:pt x="321622" y="9009"/>
                        <a:pt x="324672" y="9840"/>
                        <a:pt x="327721" y="10671"/>
                      </a:cubicBezTo>
                      <a:cubicBezTo>
                        <a:pt x="331048" y="11225"/>
                        <a:pt x="333543" y="10117"/>
                        <a:pt x="336592" y="8454"/>
                      </a:cubicBezTo>
                      <a:cubicBezTo>
                        <a:pt x="339919" y="6514"/>
                        <a:pt x="344078" y="7346"/>
                        <a:pt x="347682" y="6514"/>
                      </a:cubicBezTo>
                      <a:cubicBezTo>
                        <a:pt x="352117" y="5406"/>
                        <a:pt x="355722" y="5129"/>
                        <a:pt x="359880" y="5683"/>
                      </a:cubicBezTo>
                      <a:cubicBezTo>
                        <a:pt x="366534" y="6514"/>
                        <a:pt x="371524" y="10394"/>
                        <a:pt x="377623" y="12611"/>
                      </a:cubicBezTo>
                      <a:cubicBezTo>
                        <a:pt x="379287" y="13442"/>
                        <a:pt x="381782" y="12057"/>
                        <a:pt x="383722" y="11780"/>
                      </a:cubicBezTo>
                      <a:cubicBezTo>
                        <a:pt x="385663" y="11225"/>
                        <a:pt x="387881" y="10671"/>
                        <a:pt x="389544" y="9840"/>
                      </a:cubicBezTo>
                      <a:cubicBezTo>
                        <a:pt x="389544" y="9840"/>
                        <a:pt x="390653" y="9009"/>
                        <a:pt x="390930" y="9009"/>
                      </a:cubicBezTo>
                      <a:cubicBezTo>
                        <a:pt x="392871" y="7900"/>
                        <a:pt x="393148" y="7068"/>
                        <a:pt x="395089" y="6237"/>
                      </a:cubicBezTo>
                      <a:cubicBezTo>
                        <a:pt x="397584" y="5129"/>
                        <a:pt x="400079" y="4020"/>
                        <a:pt x="402574" y="3189"/>
                      </a:cubicBezTo>
                      <a:cubicBezTo>
                        <a:pt x="404792" y="2358"/>
                        <a:pt x="407287" y="1249"/>
                        <a:pt x="409782" y="1803"/>
                      </a:cubicBezTo>
                      <a:cubicBezTo>
                        <a:pt x="413109" y="2358"/>
                        <a:pt x="413664" y="7068"/>
                        <a:pt x="416990" y="7623"/>
                      </a:cubicBezTo>
                      <a:cubicBezTo>
                        <a:pt x="422812" y="9009"/>
                        <a:pt x="425307" y="1526"/>
                        <a:pt x="430298" y="140"/>
                      </a:cubicBezTo>
                      <a:cubicBezTo>
                        <a:pt x="433347" y="-691"/>
                        <a:pt x="435011" y="2358"/>
                        <a:pt x="436951" y="4297"/>
                      </a:cubicBezTo>
                      <a:cubicBezTo>
                        <a:pt x="439169" y="6514"/>
                        <a:pt x="441941" y="8454"/>
                        <a:pt x="444991" y="8177"/>
                      </a:cubicBezTo>
                      <a:cubicBezTo>
                        <a:pt x="448872" y="8177"/>
                        <a:pt x="453031" y="6791"/>
                        <a:pt x="456912" y="5960"/>
                      </a:cubicBezTo>
                      <a:cubicBezTo>
                        <a:pt x="460239" y="5406"/>
                        <a:pt x="463566" y="5129"/>
                        <a:pt x="466615" y="3743"/>
                      </a:cubicBezTo>
                      <a:cubicBezTo>
                        <a:pt x="467724" y="3189"/>
                        <a:pt x="468556" y="2635"/>
                        <a:pt x="469665" y="2080"/>
                      </a:cubicBezTo>
                      <a:cubicBezTo>
                        <a:pt x="469665" y="2358"/>
                        <a:pt x="468833" y="5683"/>
                        <a:pt x="465506" y="10394"/>
                      </a:cubicBezTo>
                      <a:cubicBezTo>
                        <a:pt x="461902" y="15660"/>
                        <a:pt x="456080" y="13997"/>
                        <a:pt x="459407" y="25913"/>
                      </a:cubicBezTo>
                      <a:cubicBezTo>
                        <a:pt x="462734" y="37829"/>
                        <a:pt x="467724" y="62493"/>
                        <a:pt x="460239" y="73301"/>
                      </a:cubicBezTo>
                      <a:cubicBezTo>
                        <a:pt x="452754" y="84108"/>
                        <a:pt x="429189" y="90482"/>
                        <a:pt x="441387" y="107387"/>
                      </a:cubicBezTo>
                      <a:cubicBezTo>
                        <a:pt x="453585" y="124291"/>
                        <a:pt x="460239" y="130111"/>
                        <a:pt x="460239" y="133436"/>
                      </a:cubicBezTo>
                      <a:cubicBezTo>
                        <a:pt x="460239" y="136762"/>
                        <a:pt x="455526" y="140364"/>
                        <a:pt x="463843" y="144521"/>
                      </a:cubicBezTo>
                      <a:cubicBezTo>
                        <a:pt x="471883" y="148401"/>
                        <a:pt x="482418" y="150618"/>
                        <a:pt x="482695" y="160871"/>
                      </a:cubicBezTo>
                      <a:cubicBezTo>
                        <a:pt x="482695" y="171125"/>
                        <a:pt x="482695" y="176113"/>
                        <a:pt x="486576" y="183318"/>
                      </a:cubicBezTo>
                      <a:cubicBezTo>
                        <a:pt x="490180" y="190523"/>
                        <a:pt x="491844" y="211308"/>
                        <a:pt x="491844" y="211308"/>
                      </a:cubicBezTo>
                      <a:cubicBezTo>
                        <a:pt x="486299" y="215187"/>
                        <a:pt x="493230" y="221561"/>
                        <a:pt x="497943" y="226826"/>
                      </a:cubicBezTo>
                      <a:cubicBezTo>
                        <a:pt x="502656" y="232369"/>
                        <a:pt x="499883" y="246502"/>
                        <a:pt x="499606" y="253153"/>
                      </a:cubicBezTo>
                      <a:cubicBezTo>
                        <a:pt x="499329" y="259527"/>
                        <a:pt x="501547" y="267009"/>
                        <a:pt x="503765" y="275600"/>
                      </a:cubicBezTo>
                      <a:cubicBezTo>
                        <a:pt x="505982" y="283913"/>
                        <a:pt x="504319" y="286130"/>
                        <a:pt x="500438" y="293336"/>
                      </a:cubicBezTo>
                      <a:cubicBezTo>
                        <a:pt x="496557" y="300541"/>
                        <a:pt x="500715" y="314397"/>
                        <a:pt x="500715" y="317722"/>
                      </a:cubicBezTo>
                      <a:cubicBezTo>
                        <a:pt x="500715" y="321048"/>
                        <a:pt x="495171" y="324650"/>
                        <a:pt x="491289" y="327976"/>
                      </a:cubicBezTo>
                      <a:cubicBezTo>
                        <a:pt x="487408" y="331024"/>
                        <a:pt x="497943" y="341000"/>
                        <a:pt x="502933" y="345712"/>
                      </a:cubicBezTo>
                      <a:cubicBezTo>
                        <a:pt x="507923" y="350700"/>
                        <a:pt x="508478" y="364833"/>
                        <a:pt x="510696" y="372315"/>
                      </a:cubicBezTo>
                      <a:cubicBezTo>
                        <a:pt x="512913" y="379797"/>
                        <a:pt x="523171" y="376472"/>
                        <a:pt x="533152" y="376472"/>
                      </a:cubicBezTo>
                      <a:cubicBezTo>
                        <a:pt x="543132" y="376472"/>
                        <a:pt x="555053" y="393653"/>
                        <a:pt x="557271" y="401967"/>
                      </a:cubicBezTo>
                      <a:cubicBezTo>
                        <a:pt x="557271" y="402799"/>
                        <a:pt x="558103" y="403630"/>
                        <a:pt x="559212" y="404461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158" name="Freeform 1157">
                  <a:extLst>
                    <a:ext uri="{FF2B5EF4-FFF2-40B4-BE49-F238E27FC236}">
                      <a16:creationId xmlns:a16="http://schemas.microsoft.com/office/drawing/2014/main" id="{A589FE85-866B-BC8D-D442-A916CDB21EAE}"/>
                    </a:ext>
                  </a:extLst>
                </p:cNvPr>
                <p:cNvSpPr/>
                <p:nvPr/>
              </p:nvSpPr>
              <p:spPr>
                <a:xfrm>
                  <a:off x="5981110" y="3059319"/>
                  <a:ext cx="108359" cy="218649"/>
                </a:xfrm>
                <a:custGeom>
                  <a:avLst/>
                  <a:gdLst>
                    <a:gd name="connsiteX0" fmla="*/ 107959 w 108359"/>
                    <a:gd name="connsiteY0" fmla="*/ 151031 h 218649"/>
                    <a:gd name="connsiteX1" fmla="*/ 77186 w 108359"/>
                    <a:gd name="connsiteY1" fmla="*/ 171539 h 218649"/>
                    <a:gd name="connsiteX2" fmla="*/ 74414 w 108359"/>
                    <a:gd name="connsiteY2" fmla="*/ 197311 h 218649"/>
                    <a:gd name="connsiteX3" fmla="*/ 53899 w 108359"/>
                    <a:gd name="connsiteY3" fmla="*/ 218649 h 218649"/>
                    <a:gd name="connsiteX4" fmla="*/ 48631 w 108359"/>
                    <a:gd name="connsiteY4" fmla="*/ 190660 h 218649"/>
                    <a:gd name="connsiteX5" fmla="*/ 44750 w 108359"/>
                    <a:gd name="connsiteY5" fmla="*/ 168213 h 218649"/>
                    <a:gd name="connsiteX6" fmla="*/ 25898 w 108359"/>
                    <a:gd name="connsiteY6" fmla="*/ 151863 h 218649"/>
                    <a:gd name="connsiteX7" fmla="*/ 22294 w 108359"/>
                    <a:gd name="connsiteY7" fmla="*/ 140778 h 218649"/>
                    <a:gd name="connsiteX8" fmla="*/ 3442 w 108359"/>
                    <a:gd name="connsiteY8" fmla="*/ 114729 h 218649"/>
                    <a:gd name="connsiteX9" fmla="*/ 22294 w 108359"/>
                    <a:gd name="connsiteY9" fmla="*/ 80642 h 218649"/>
                    <a:gd name="connsiteX10" fmla="*/ 21462 w 108359"/>
                    <a:gd name="connsiteY10" fmla="*/ 33255 h 218649"/>
                    <a:gd name="connsiteX11" fmla="*/ 27561 w 108359"/>
                    <a:gd name="connsiteY11" fmla="*/ 17736 h 218649"/>
                    <a:gd name="connsiteX12" fmla="*/ 31720 w 108359"/>
                    <a:gd name="connsiteY12" fmla="*/ 9422 h 218649"/>
                    <a:gd name="connsiteX13" fmla="*/ 31720 w 108359"/>
                    <a:gd name="connsiteY13" fmla="*/ 9422 h 218649"/>
                    <a:gd name="connsiteX14" fmla="*/ 36710 w 108359"/>
                    <a:gd name="connsiteY14" fmla="*/ 6651 h 218649"/>
                    <a:gd name="connsiteX15" fmla="*/ 43918 w 108359"/>
                    <a:gd name="connsiteY15" fmla="*/ 3326 h 218649"/>
                    <a:gd name="connsiteX16" fmla="*/ 61939 w 108359"/>
                    <a:gd name="connsiteY16" fmla="*/ 0 h 218649"/>
                    <a:gd name="connsiteX17" fmla="*/ 68038 w 108359"/>
                    <a:gd name="connsiteY17" fmla="*/ 2494 h 218649"/>
                    <a:gd name="connsiteX18" fmla="*/ 72473 w 108359"/>
                    <a:gd name="connsiteY18" fmla="*/ 7482 h 218649"/>
                    <a:gd name="connsiteX19" fmla="*/ 73028 w 108359"/>
                    <a:gd name="connsiteY19" fmla="*/ 14965 h 218649"/>
                    <a:gd name="connsiteX20" fmla="*/ 80790 w 108359"/>
                    <a:gd name="connsiteY20" fmla="*/ 14411 h 218649"/>
                    <a:gd name="connsiteX21" fmla="*/ 91048 w 108359"/>
                    <a:gd name="connsiteY21" fmla="*/ 7205 h 218649"/>
                    <a:gd name="connsiteX22" fmla="*/ 98256 w 108359"/>
                    <a:gd name="connsiteY22" fmla="*/ 13856 h 218649"/>
                    <a:gd name="connsiteX23" fmla="*/ 88553 w 108359"/>
                    <a:gd name="connsiteY23" fmla="*/ 27435 h 218649"/>
                    <a:gd name="connsiteX24" fmla="*/ 82454 w 108359"/>
                    <a:gd name="connsiteY24" fmla="*/ 38797 h 218649"/>
                    <a:gd name="connsiteX25" fmla="*/ 89662 w 108359"/>
                    <a:gd name="connsiteY25" fmla="*/ 52653 h 218649"/>
                    <a:gd name="connsiteX26" fmla="*/ 97424 w 108359"/>
                    <a:gd name="connsiteY26" fmla="*/ 64847 h 218649"/>
                    <a:gd name="connsiteX27" fmla="*/ 91325 w 108359"/>
                    <a:gd name="connsiteY27" fmla="*/ 75377 h 218649"/>
                    <a:gd name="connsiteX28" fmla="*/ 81068 w 108359"/>
                    <a:gd name="connsiteY28" fmla="*/ 86462 h 218649"/>
                    <a:gd name="connsiteX29" fmla="*/ 75523 w 108359"/>
                    <a:gd name="connsiteY29" fmla="*/ 108909 h 218649"/>
                    <a:gd name="connsiteX30" fmla="*/ 90216 w 108359"/>
                    <a:gd name="connsiteY30" fmla="*/ 112789 h 218649"/>
                    <a:gd name="connsiteX31" fmla="*/ 99088 w 108359"/>
                    <a:gd name="connsiteY31" fmla="*/ 122765 h 218649"/>
                    <a:gd name="connsiteX32" fmla="*/ 108237 w 108359"/>
                    <a:gd name="connsiteY32" fmla="*/ 127753 h 218649"/>
                    <a:gd name="connsiteX33" fmla="*/ 108237 w 108359"/>
                    <a:gd name="connsiteY33" fmla="*/ 150477 h 2186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</a:cxnLst>
                  <a:rect l="l" t="t" r="r" b="b"/>
                  <a:pathLst>
                    <a:path w="108359" h="218649">
                      <a:moveTo>
                        <a:pt x="107959" y="151031"/>
                      </a:moveTo>
                      <a:cubicBezTo>
                        <a:pt x="107405" y="151586"/>
                        <a:pt x="82731" y="168767"/>
                        <a:pt x="77186" y="171539"/>
                      </a:cubicBezTo>
                      <a:cubicBezTo>
                        <a:pt x="71642" y="174310"/>
                        <a:pt x="73859" y="188443"/>
                        <a:pt x="74414" y="197311"/>
                      </a:cubicBezTo>
                      <a:cubicBezTo>
                        <a:pt x="74968" y="206179"/>
                        <a:pt x="59443" y="215047"/>
                        <a:pt x="53899" y="218649"/>
                      </a:cubicBezTo>
                      <a:cubicBezTo>
                        <a:pt x="53899" y="218649"/>
                        <a:pt x="52235" y="197865"/>
                        <a:pt x="48631" y="190660"/>
                      </a:cubicBezTo>
                      <a:cubicBezTo>
                        <a:pt x="44750" y="183455"/>
                        <a:pt x="44750" y="178467"/>
                        <a:pt x="44750" y="168213"/>
                      </a:cubicBezTo>
                      <a:cubicBezTo>
                        <a:pt x="44750" y="157959"/>
                        <a:pt x="33938" y="156020"/>
                        <a:pt x="25898" y="151863"/>
                      </a:cubicBezTo>
                      <a:cubicBezTo>
                        <a:pt x="17858" y="147983"/>
                        <a:pt x="22294" y="144103"/>
                        <a:pt x="22294" y="140778"/>
                      </a:cubicBezTo>
                      <a:cubicBezTo>
                        <a:pt x="22294" y="137452"/>
                        <a:pt x="15640" y="131356"/>
                        <a:pt x="3442" y="114729"/>
                      </a:cubicBezTo>
                      <a:cubicBezTo>
                        <a:pt x="-8756" y="97824"/>
                        <a:pt x="14809" y="91450"/>
                        <a:pt x="22294" y="80642"/>
                      </a:cubicBezTo>
                      <a:cubicBezTo>
                        <a:pt x="29779" y="69835"/>
                        <a:pt x="24512" y="45171"/>
                        <a:pt x="21462" y="33255"/>
                      </a:cubicBezTo>
                      <a:cubicBezTo>
                        <a:pt x="18135" y="21339"/>
                        <a:pt x="23957" y="23001"/>
                        <a:pt x="27561" y="17736"/>
                      </a:cubicBezTo>
                      <a:cubicBezTo>
                        <a:pt x="30888" y="12748"/>
                        <a:pt x="31720" y="9699"/>
                        <a:pt x="31720" y="9422"/>
                      </a:cubicBezTo>
                      <a:lnTo>
                        <a:pt x="31720" y="9422"/>
                      </a:lnTo>
                      <a:cubicBezTo>
                        <a:pt x="33383" y="8314"/>
                        <a:pt x="34769" y="7482"/>
                        <a:pt x="36710" y="6651"/>
                      </a:cubicBezTo>
                      <a:cubicBezTo>
                        <a:pt x="39205" y="5819"/>
                        <a:pt x="41700" y="4711"/>
                        <a:pt x="43918" y="3326"/>
                      </a:cubicBezTo>
                      <a:cubicBezTo>
                        <a:pt x="48908" y="277"/>
                        <a:pt x="56117" y="0"/>
                        <a:pt x="61939" y="0"/>
                      </a:cubicBezTo>
                      <a:cubicBezTo>
                        <a:pt x="64434" y="0"/>
                        <a:pt x="66097" y="1109"/>
                        <a:pt x="68038" y="2494"/>
                      </a:cubicBezTo>
                      <a:cubicBezTo>
                        <a:pt x="69978" y="3880"/>
                        <a:pt x="72196" y="4988"/>
                        <a:pt x="72473" y="7482"/>
                      </a:cubicBezTo>
                      <a:cubicBezTo>
                        <a:pt x="72473" y="9422"/>
                        <a:pt x="71365" y="13302"/>
                        <a:pt x="73028" y="14965"/>
                      </a:cubicBezTo>
                      <a:cubicBezTo>
                        <a:pt x="74414" y="16350"/>
                        <a:pt x="79127" y="14965"/>
                        <a:pt x="80790" y="14411"/>
                      </a:cubicBezTo>
                      <a:cubicBezTo>
                        <a:pt x="83285" y="10808"/>
                        <a:pt x="86335" y="7482"/>
                        <a:pt x="91048" y="7205"/>
                      </a:cubicBezTo>
                      <a:cubicBezTo>
                        <a:pt x="95207" y="6928"/>
                        <a:pt x="99088" y="9422"/>
                        <a:pt x="98256" y="13856"/>
                      </a:cubicBezTo>
                      <a:cubicBezTo>
                        <a:pt x="97424" y="19399"/>
                        <a:pt x="92157" y="23555"/>
                        <a:pt x="88553" y="27435"/>
                      </a:cubicBezTo>
                      <a:cubicBezTo>
                        <a:pt x="85503" y="30483"/>
                        <a:pt x="81899" y="34086"/>
                        <a:pt x="82454" y="38797"/>
                      </a:cubicBezTo>
                      <a:cubicBezTo>
                        <a:pt x="83008" y="43785"/>
                        <a:pt x="86890" y="48496"/>
                        <a:pt x="89662" y="52653"/>
                      </a:cubicBezTo>
                      <a:cubicBezTo>
                        <a:pt x="92157" y="55979"/>
                        <a:pt x="96870" y="60136"/>
                        <a:pt x="97424" y="64847"/>
                      </a:cubicBezTo>
                      <a:cubicBezTo>
                        <a:pt x="97979" y="69003"/>
                        <a:pt x="94098" y="72606"/>
                        <a:pt x="91325" y="75377"/>
                      </a:cubicBezTo>
                      <a:cubicBezTo>
                        <a:pt x="87999" y="78980"/>
                        <a:pt x="84394" y="82582"/>
                        <a:pt x="81068" y="86462"/>
                      </a:cubicBezTo>
                      <a:cubicBezTo>
                        <a:pt x="76632" y="91450"/>
                        <a:pt x="65542" y="103921"/>
                        <a:pt x="75523" y="108909"/>
                      </a:cubicBezTo>
                      <a:cubicBezTo>
                        <a:pt x="80236" y="111403"/>
                        <a:pt x="85781" y="110572"/>
                        <a:pt x="90216" y="112789"/>
                      </a:cubicBezTo>
                      <a:cubicBezTo>
                        <a:pt x="94652" y="114729"/>
                        <a:pt x="96316" y="119162"/>
                        <a:pt x="99088" y="122765"/>
                      </a:cubicBezTo>
                      <a:cubicBezTo>
                        <a:pt x="101583" y="125536"/>
                        <a:pt x="104633" y="126922"/>
                        <a:pt x="108237" y="127753"/>
                      </a:cubicBezTo>
                      <a:cubicBezTo>
                        <a:pt x="108237" y="136067"/>
                        <a:pt x="108514" y="150200"/>
                        <a:pt x="108237" y="150477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159" name="Freeform 1158">
                  <a:extLst>
                    <a:ext uri="{FF2B5EF4-FFF2-40B4-BE49-F238E27FC236}">
                      <a16:creationId xmlns:a16="http://schemas.microsoft.com/office/drawing/2014/main" id="{7228DD11-672D-CB32-8336-A9013E59DD99}"/>
                    </a:ext>
                  </a:extLst>
                </p:cNvPr>
                <p:cNvSpPr/>
                <p:nvPr/>
              </p:nvSpPr>
              <p:spPr>
                <a:xfrm>
                  <a:off x="6032401" y="3187904"/>
                  <a:ext cx="428716" cy="395730"/>
                </a:xfrm>
                <a:custGeom>
                  <a:avLst/>
                  <a:gdLst>
                    <a:gd name="connsiteX0" fmla="*/ 424281 w 428716"/>
                    <a:gd name="connsiteY0" fmla="*/ 72329 h 395730"/>
                    <a:gd name="connsiteX1" fmla="*/ 416241 w 428716"/>
                    <a:gd name="connsiteY1" fmla="*/ 86185 h 395730"/>
                    <a:gd name="connsiteX2" fmla="*/ 419845 w 428716"/>
                    <a:gd name="connsiteY2" fmla="*/ 105860 h 395730"/>
                    <a:gd name="connsiteX3" fmla="*/ 424004 w 428716"/>
                    <a:gd name="connsiteY3" fmla="*/ 119162 h 395730"/>
                    <a:gd name="connsiteX4" fmla="*/ 424004 w 428716"/>
                    <a:gd name="connsiteY4" fmla="*/ 384368 h 395730"/>
                    <a:gd name="connsiteX5" fmla="*/ 395726 w 428716"/>
                    <a:gd name="connsiteY5" fmla="*/ 384368 h 395730"/>
                    <a:gd name="connsiteX6" fmla="*/ 395726 w 428716"/>
                    <a:gd name="connsiteY6" fmla="*/ 395730 h 395730"/>
                    <a:gd name="connsiteX7" fmla="*/ 178928 w 428716"/>
                    <a:gd name="connsiteY7" fmla="*/ 286821 h 395730"/>
                    <a:gd name="connsiteX8" fmla="*/ 151482 w 428716"/>
                    <a:gd name="connsiteY8" fmla="*/ 299846 h 395730"/>
                    <a:gd name="connsiteX9" fmla="*/ 130967 w 428716"/>
                    <a:gd name="connsiteY9" fmla="*/ 309545 h 395730"/>
                    <a:gd name="connsiteX10" fmla="*/ 111838 w 428716"/>
                    <a:gd name="connsiteY10" fmla="*/ 292641 h 395730"/>
                    <a:gd name="connsiteX11" fmla="*/ 69421 w 428716"/>
                    <a:gd name="connsiteY11" fmla="*/ 283496 h 395730"/>
                    <a:gd name="connsiteX12" fmla="*/ 67480 w 428716"/>
                    <a:gd name="connsiteY12" fmla="*/ 281002 h 395730"/>
                    <a:gd name="connsiteX13" fmla="*/ 43361 w 428716"/>
                    <a:gd name="connsiteY13" fmla="*/ 255506 h 395730"/>
                    <a:gd name="connsiteX14" fmla="*/ 20905 w 428716"/>
                    <a:gd name="connsiteY14" fmla="*/ 251349 h 395730"/>
                    <a:gd name="connsiteX15" fmla="*/ 13143 w 428716"/>
                    <a:gd name="connsiteY15" fmla="*/ 224746 h 395730"/>
                    <a:gd name="connsiteX16" fmla="*/ 1499 w 428716"/>
                    <a:gd name="connsiteY16" fmla="*/ 207010 h 395730"/>
                    <a:gd name="connsiteX17" fmla="*/ 10925 w 428716"/>
                    <a:gd name="connsiteY17" fmla="*/ 196757 h 395730"/>
                    <a:gd name="connsiteX18" fmla="*/ 10647 w 428716"/>
                    <a:gd name="connsiteY18" fmla="*/ 172370 h 395730"/>
                    <a:gd name="connsiteX19" fmla="*/ 13974 w 428716"/>
                    <a:gd name="connsiteY19" fmla="*/ 154634 h 395730"/>
                    <a:gd name="connsiteX20" fmla="*/ 9816 w 428716"/>
                    <a:gd name="connsiteY20" fmla="*/ 132187 h 395730"/>
                    <a:gd name="connsiteX21" fmla="*/ 8152 w 428716"/>
                    <a:gd name="connsiteY21" fmla="*/ 105860 h 395730"/>
                    <a:gd name="connsiteX22" fmla="*/ 2053 w 428716"/>
                    <a:gd name="connsiteY22" fmla="*/ 90342 h 395730"/>
                    <a:gd name="connsiteX23" fmla="*/ 22568 w 428716"/>
                    <a:gd name="connsiteY23" fmla="*/ 69003 h 395730"/>
                    <a:gd name="connsiteX24" fmla="*/ 25341 w 428716"/>
                    <a:gd name="connsiteY24" fmla="*/ 43231 h 395730"/>
                    <a:gd name="connsiteX25" fmla="*/ 56114 w 428716"/>
                    <a:gd name="connsiteY25" fmla="*/ 22724 h 395730"/>
                    <a:gd name="connsiteX26" fmla="*/ 56114 w 428716"/>
                    <a:gd name="connsiteY26" fmla="*/ 0 h 395730"/>
                    <a:gd name="connsiteX27" fmla="*/ 60550 w 428716"/>
                    <a:gd name="connsiteY27" fmla="*/ 832 h 395730"/>
                    <a:gd name="connsiteX28" fmla="*/ 73025 w 428716"/>
                    <a:gd name="connsiteY28" fmla="*/ 8037 h 395730"/>
                    <a:gd name="connsiteX29" fmla="*/ 85224 w 428716"/>
                    <a:gd name="connsiteY29" fmla="*/ 15242 h 395730"/>
                    <a:gd name="connsiteX30" fmla="*/ 109620 w 428716"/>
                    <a:gd name="connsiteY30" fmla="*/ 13579 h 395730"/>
                    <a:gd name="connsiteX31" fmla="*/ 126809 w 428716"/>
                    <a:gd name="connsiteY31" fmla="*/ 17736 h 395730"/>
                    <a:gd name="connsiteX32" fmla="*/ 142057 w 428716"/>
                    <a:gd name="connsiteY32" fmla="*/ 21338 h 395730"/>
                    <a:gd name="connsiteX33" fmla="*/ 157304 w 428716"/>
                    <a:gd name="connsiteY33" fmla="*/ 24109 h 395730"/>
                    <a:gd name="connsiteX34" fmla="*/ 163958 w 428716"/>
                    <a:gd name="connsiteY34" fmla="*/ 34640 h 395730"/>
                    <a:gd name="connsiteX35" fmla="*/ 170611 w 428716"/>
                    <a:gd name="connsiteY35" fmla="*/ 56256 h 395730"/>
                    <a:gd name="connsiteX36" fmla="*/ 181701 w 428716"/>
                    <a:gd name="connsiteY36" fmla="*/ 58196 h 395730"/>
                    <a:gd name="connsiteX37" fmla="*/ 193899 w 428716"/>
                    <a:gd name="connsiteY37" fmla="*/ 60967 h 395730"/>
                    <a:gd name="connsiteX38" fmla="*/ 205820 w 428716"/>
                    <a:gd name="connsiteY38" fmla="*/ 60967 h 395730"/>
                    <a:gd name="connsiteX39" fmla="*/ 215524 w 428716"/>
                    <a:gd name="connsiteY39" fmla="*/ 64847 h 395730"/>
                    <a:gd name="connsiteX40" fmla="*/ 227722 w 428716"/>
                    <a:gd name="connsiteY40" fmla="*/ 67618 h 395730"/>
                    <a:gd name="connsiteX41" fmla="*/ 247128 w 428716"/>
                    <a:gd name="connsiteY41" fmla="*/ 80919 h 395730"/>
                    <a:gd name="connsiteX42" fmla="*/ 257941 w 428716"/>
                    <a:gd name="connsiteY42" fmla="*/ 87016 h 395730"/>
                    <a:gd name="connsiteX43" fmla="*/ 272633 w 428716"/>
                    <a:gd name="connsiteY43" fmla="*/ 85908 h 395730"/>
                    <a:gd name="connsiteX44" fmla="*/ 290099 w 428716"/>
                    <a:gd name="connsiteY44" fmla="*/ 64570 h 395730"/>
                    <a:gd name="connsiteX45" fmla="*/ 290099 w 428716"/>
                    <a:gd name="connsiteY45" fmla="*/ 52930 h 395730"/>
                    <a:gd name="connsiteX46" fmla="*/ 285941 w 428716"/>
                    <a:gd name="connsiteY46" fmla="*/ 41014 h 395730"/>
                    <a:gd name="connsiteX47" fmla="*/ 290377 w 428716"/>
                    <a:gd name="connsiteY47" fmla="*/ 31592 h 395730"/>
                    <a:gd name="connsiteX48" fmla="*/ 298971 w 428716"/>
                    <a:gd name="connsiteY48" fmla="*/ 22724 h 395730"/>
                    <a:gd name="connsiteX49" fmla="*/ 319763 w 428716"/>
                    <a:gd name="connsiteY49" fmla="*/ 13579 h 395730"/>
                    <a:gd name="connsiteX50" fmla="*/ 323367 w 428716"/>
                    <a:gd name="connsiteY50" fmla="*/ 11916 h 395730"/>
                    <a:gd name="connsiteX51" fmla="*/ 330021 w 428716"/>
                    <a:gd name="connsiteY51" fmla="*/ 8868 h 395730"/>
                    <a:gd name="connsiteX52" fmla="*/ 338615 w 428716"/>
                    <a:gd name="connsiteY52" fmla="*/ 8314 h 395730"/>
                    <a:gd name="connsiteX53" fmla="*/ 347210 w 428716"/>
                    <a:gd name="connsiteY53" fmla="*/ 9422 h 395730"/>
                    <a:gd name="connsiteX54" fmla="*/ 353031 w 428716"/>
                    <a:gd name="connsiteY54" fmla="*/ 10808 h 395730"/>
                    <a:gd name="connsiteX55" fmla="*/ 360240 w 428716"/>
                    <a:gd name="connsiteY55" fmla="*/ 11916 h 395730"/>
                    <a:gd name="connsiteX56" fmla="*/ 366339 w 428716"/>
                    <a:gd name="connsiteY56" fmla="*/ 12748 h 395730"/>
                    <a:gd name="connsiteX57" fmla="*/ 369389 w 428716"/>
                    <a:gd name="connsiteY57" fmla="*/ 21061 h 395730"/>
                    <a:gd name="connsiteX58" fmla="*/ 371052 w 428716"/>
                    <a:gd name="connsiteY58" fmla="*/ 26327 h 395730"/>
                    <a:gd name="connsiteX59" fmla="*/ 376042 w 428716"/>
                    <a:gd name="connsiteY59" fmla="*/ 29652 h 395730"/>
                    <a:gd name="connsiteX60" fmla="*/ 380755 w 428716"/>
                    <a:gd name="connsiteY60" fmla="*/ 31869 h 395730"/>
                    <a:gd name="connsiteX61" fmla="*/ 387409 w 428716"/>
                    <a:gd name="connsiteY61" fmla="*/ 32423 h 395730"/>
                    <a:gd name="connsiteX62" fmla="*/ 399330 w 428716"/>
                    <a:gd name="connsiteY62" fmla="*/ 32423 h 395730"/>
                    <a:gd name="connsiteX63" fmla="*/ 408201 w 428716"/>
                    <a:gd name="connsiteY63" fmla="*/ 33809 h 395730"/>
                    <a:gd name="connsiteX64" fmla="*/ 412360 w 428716"/>
                    <a:gd name="connsiteY64" fmla="*/ 35194 h 395730"/>
                    <a:gd name="connsiteX65" fmla="*/ 416518 w 428716"/>
                    <a:gd name="connsiteY65" fmla="*/ 36026 h 395730"/>
                    <a:gd name="connsiteX66" fmla="*/ 422063 w 428716"/>
                    <a:gd name="connsiteY66" fmla="*/ 39351 h 395730"/>
                    <a:gd name="connsiteX67" fmla="*/ 427330 w 428716"/>
                    <a:gd name="connsiteY67" fmla="*/ 44340 h 395730"/>
                    <a:gd name="connsiteX68" fmla="*/ 428716 w 428716"/>
                    <a:gd name="connsiteY68" fmla="*/ 45171 h 395730"/>
                    <a:gd name="connsiteX69" fmla="*/ 424281 w 428716"/>
                    <a:gd name="connsiteY69" fmla="*/ 72329 h 3957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</a:cxnLst>
                  <a:rect l="l" t="t" r="r" b="b"/>
                  <a:pathLst>
                    <a:path w="428716" h="395730">
                      <a:moveTo>
                        <a:pt x="424281" y="72329"/>
                      </a:moveTo>
                      <a:cubicBezTo>
                        <a:pt x="426498" y="77594"/>
                        <a:pt x="420954" y="80919"/>
                        <a:pt x="416241" y="86185"/>
                      </a:cubicBezTo>
                      <a:cubicBezTo>
                        <a:pt x="411528" y="91450"/>
                        <a:pt x="416241" y="100595"/>
                        <a:pt x="419845" y="105860"/>
                      </a:cubicBezTo>
                      <a:cubicBezTo>
                        <a:pt x="423449" y="111126"/>
                        <a:pt x="424004" y="119162"/>
                        <a:pt x="424004" y="119162"/>
                      </a:cubicBezTo>
                      <a:lnTo>
                        <a:pt x="424004" y="384368"/>
                      </a:lnTo>
                      <a:lnTo>
                        <a:pt x="395726" y="384368"/>
                      </a:lnTo>
                      <a:lnTo>
                        <a:pt x="395726" y="395730"/>
                      </a:lnTo>
                      <a:lnTo>
                        <a:pt x="178928" y="286821"/>
                      </a:lnTo>
                      <a:lnTo>
                        <a:pt x="151482" y="299846"/>
                      </a:lnTo>
                      <a:lnTo>
                        <a:pt x="130967" y="309545"/>
                      </a:lnTo>
                      <a:lnTo>
                        <a:pt x="111838" y="292641"/>
                      </a:lnTo>
                      <a:cubicBezTo>
                        <a:pt x="111838" y="292641"/>
                        <a:pt x="78015" y="290146"/>
                        <a:pt x="69421" y="283496"/>
                      </a:cubicBezTo>
                      <a:cubicBezTo>
                        <a:pt x="68312" y="282664"/>
                        <a:pt x="67758" y="281833"/>
                        <a:pt x="67480" y="281002"/>
                      </a:cubicBezTo>
                      <a:cubicBezTo>
                        <a:pt x="65540" y="272688"/>
                        <a:pt x="53064" y="255506"/>
                        <a:pt x="43361" y="255506"/>
                      </a:cubicBezTo>
                      <a:cubicBezTo>
                        <a:pt x="33658" y="255506"/>
                        <a:pt x="23123" y="258555"/>
                        <a:pt x="20905" y="251349"/>
                      </a:cubicBezTo>
                      <a:cubicBezTo>
                        <a:pt x="18687" y="244144"/>
                        <a:pt x="18133" y="229734"/>
                        <a:pt x="13143" y="224746"/>
                      </a:cubicBezTo>
                      <a:cubicBezTo>
                        <a:pt x="8152" y="219758"/>
                        <a:pt x="-2105" y="210059"/>
                        <a:pt x="1499" y="207010"/>
                      </a:cubicBezTo>
                      <a:cubicBezTo>
                        <a:pt x="5380" y="203962"/>
                        <a:pt x="10925" y="200359"/>
                        <a:pt x="10925" y="196757"/>
                      </a:cubicBezTo>
                      <a:cubicBezTo>
                        <a:pt x="10925" y="193154"/>
                        <a:pt x="6766" y="179575"/>
                        <a:pt x="10647" y="172370"/>
                      </a:cubicBezTo>
                      <a:cubicBezTo>
                        <a:pt x="14529" y="164888"/>
                        <a:pt x="16192" y="162948"/>
                        <a:pt x="13974" y="154634"/>
                      </a:cubicBezTo>
                      <a:cubicBezTo>
                        <a:pt x="11756" y="146320"/>
                        <a:pt x="9538" y="138838"/>
                        <a:pt x="9816" y="132187"/>
                      </a:cubicBezTo>
                      <a:cubicBezTo>
                        <a:pt x="10093" y="125813"/>
                        <a:pt x="12865" y="111403"/>
                        <a:pt x="8152" y="105860"/>
                      </a:cubicBezTo>
                      <a:cubicBezTo>
                        <a:pt x="3439" y="100595"/>
                        <a:pt x="-3491" y="94221"/>
                        <a:pt x="2053" y="90342"/>
                      </a:cubicBezTo>
                      <a:cubicBezTo>
                        <a:pt x="7598" y="86462"/>
                        <a:pt x="23123" y="77871"/>
                        <a:pt x="22568" y="69003"/>
                      </a:cubicBezTo>
                      <a:cubicBezTo>
                        <a:pt x="22014" y="60135"/>
                        <a:pt x="20074" y="46002"/>
                        <a:pt x="25341" y="43231"/>
                      </a:cubicBezTo>
                      <a:cubicBezTo>
                        <a:pt x="30608" y="40460"/>
                        <a:pt x="55559" y="23278"/>
                        <a:pt x="56114" y="22724"/>
                      </a:cubicBezTo>
                      <a:cubicBezTo>
                        <a:pt x="56391" y="22447"/>
                        <a:pt x="56114" y="8314"/>
                        <a:pt x="56114" y="0"/>
                      </a:cubicBezTo>
                      <a:cubicBezTo>
                        <a:pt x="57500" y="277"/>
                        <a:pt x="58886" y="554"/>
                        <a:pt x="60550" y="832"/>
                      </a:cubicBezTo>
                      <a:cubicBezTo>
                        <a:pt x="65817" y="1940"/>
                        <a:pt x="69698" y="3603"/>
                        <a:pt x="73025" y="8037"/>
                      </a:cubicBezTo>
                      <a:cubicBezTo>
                        <a:pt x="76352" y="12470"/>
                        <a:pt x="79401" y="15242"/>
                        <a:pt x="85224" y="15242"/>
                      </a:cubicBezTo>
                      <a:cubicBezTo>
                        <a:pt x="93263" y="15519"/>
                        <a:pt x="101303" y="13579"/>
                        <a:pt x="109620" y="13579"/>
                      </a:cubicBezTo>
                      <a:cubicBezTo>
                        <a:pt x="115719" y="13579"/>
                        <a:pt x="121264" y="15242"/>
                        <a:pt x="126809" y="17736"/>
                      </a:cubicBezTo>
                      <a:cubicBezTo>
                        <a:pt x="131799" y="19676"/>
                        <a:pt x="136789" y="20784"/>
                        <a:pt x="142057" y="21338"/>
                      </a:cubicBezTo>
                      <a:cubicBezTo>
                        <a:pt x="147047" y="21893"/>
                        <a:pt x="152868" y="21893"/>
                        <a:pt x="157304" y="24109"/>
                      </a:cubicBezTo>
                      <a:cubicBezTo>
                        <a:pt x="161463" y="26050"/>
                        <a:pt x="162849" y="30483"/>
                        <a:pt x="163958" y="34640"/>
                      </a:cubicBezTo>
                      <a:cubicBezTo>
                        <a:pt x="165621" y="41291"/>
                        <a:pt x="163958" y="51822"/>
                        <a:pt x="170611" y="56256"/>
                      </a:cubicBezTo>
                      <a:cubicBezTo>
                        <a:pt x="173661" y="58196"/>
                        <a:pt x="178097" y="57364"/>
                        <a:pt x="181701" y="58196"/>
                      </a:cubicBezTo>
                      <a:cubicBezTo>
                        <a:pt x="185859" y="59027"/>
                        <a:pt x="189741" y="60967"/>
                        <a:pt x="193899" y="60967"/>
                      </a:cubicBezTo>
                      <a:cubicBezTo>
                        <a:pt x="197780" y="60967"/>
                        <a:pt x="201939" y="60135"/>
                        <a:pt x="205820" y="60967"/>
                      </a:cubicBezTo>
                      <a:cubicBezTo>
                        <a:pt x="209147" y="61798"/>
                        <a:pt x="212197" y="63738"/>
                        <a:pt x="215524" y="64847"/>
                      </a:cubicBezTo>
                      <a:cubicBezTo>
                        <a:pt x="219405" y="66232"/>
                        <a:pt x="223841" y="66509"/>
                        <a:pt x="227722" y="67618"/>
                      </a:cubicBezTo>
                      <a:cubicBezTo>
                        <a:pt x="235762" y="69558"/>
                        <a:pt x="241307" y="75377"/>
                        <a:pt x="247128" y="80919"/>
                      </a:cubicBezTo>
                      <a:cubicBezTo>
                        <a:pt x="250178" y="83968"/>
                        <a:pt x="253505" y="86462"/>
                        <a:pt x="257941" y="87016"/>
                      </a:cubicBezTo>
                      <a:cubicBezTo>
                        <a:pt x="262653" y="87848"/>
                        <a:pt x="267921" y="87016"/>
                        <a:pt x="272633" y="85908"/>
                      </a:cubicBezTo>
                      <a:cubicBezTo>
                        <a:pt x="282060" y="83137"/>
                        <a:pt x="286495" y="72883"/>
                        <a:pt x="290099" y="64570"/>
                      </a:cubicBezTo>
                      <a:cubicBezTo>
                        <a:pt x="291763" y="60413"/>
                        <a:pt x="291763" y="56810"/>
                        <a:pt x="290099" y="52930"/>
                      </a:cubicBezTo>
                      <a:cubicBezTo>
                        <a:pt x="288436" y="49050"/>
                        <a:pt x="285941" y="45448"/>
                        <a:pt x="285941" y="41014"/>
                      </a:cubicBezTo>
                      <a:cubicBezTo>
                        <a:pt x="285941" y="37134"/>
                        <a:pt x="288159" y="34363"/>
                        <a:pt x="290377" y="31592"/>
                      </a:cubicBezTo>
                      <a:cubicBezTo>
                        <a:pt x="292872" y="28544"/>
                        <a:pt x="295644" y="25495"/>
                        <a:pt x="298971" y="22724"/>
                      </a:cubicBezTo>
                      <a:cubicBezTo>
                        <a:pt x="304793" y="17736"/>
                        <a:pt x="312556" y="15519"/>
                        <a:pt x="319763" y="13579"/>
                      </a:cubicBezTo>
                      <a:cubicBezTo>
                        <a:pt x="321149" y="13302"/>
                        <a:pt x="322259" y="12470"/>
                        <a:pt x="323367" y="11916"/>
                      </a:cubicBezTo>
                      <a:cubicBezTo>
                        <a:pt x="325585" y="11085"/>
                        <a:pt x="327803" y="9699"/>
                        <a:pt x="330021" y="8868"/>
                      </a:cubicBezTo>
                      <a:cubicBezTo>
                        <a:pt x="332794" y="8037"/>
                        <a:pt x="335843" y="8314"/>
                        <a:pt x="338615" y="8314"/>
                      </a:cubicBezTo>
                      <a:cubicBezTo>
                        <a:pt x="341665" y="8314"/>
                        <a:pt x="344438" y="9145"/>
                        <a:pt x="347210" y="9422"/>
                      </a:cubicBezTo>
                      <a:cubicBezTo>
                        <a:pt x="349428" y="9422"/>
                        <a:pt x="351091" y="9976"/>
                        <a:pt x="353031" y="10808"/>
                      </a:cubicBezTo>
                      <a:cubicBezTo>
                        <a:pt x="355249" y="11639"/>
                        <a:pt x="357745" y="11916"/>
                        <a:pt x="360240" y="11916"/>
                      </a:cubicBezTo>
                      <a:cubicBezTo>
                        <a:pt x="362180" y="11916"/>
                        <a:pt x="364953" y="11362"/>
                        <a:pt x="366339" y="12748"/>
                      </a:cubicBezTo>
                      <a:cubicBezTo>
                        <a:pt x="368002" y="14688"/>
                        <a:pt x="369111" y="18567"/>
                        <a:pt x="369389" y="21061"/>
                      </a:cubicBezTo>
                      <a:cubicBezTo>
                        <a:pt x="369665" y="23001"/>
                        <a:pt x="369665" y="24941"/>
                        <a:pt x="371052" y="26327"/>
                      </a:cubicBezTo>
                      <a:cubicBezTo>
                        <a:pt x="372438" y="27989"/>
                        <a:pt x="374101" y="28544"/>
                        <a:pt x="376042" y="29652"/>
                      </a:cubicBezTo>
                      <a:cubicBezTo>
                        <a:pt x="377706" y="30483"/>
                        <a:pt x="378814" y="31315"/>
                        <a:pt x="380755" y="31869"/>
                      </a:cubicBezTo>
                      <a:cubicBezTo>
                        <a:pt x="382973" y="32423"/>
                        <a:pt x="385191" y="32423"/>
                        <a:pt x="387409" y="32423"/>
                      </a:cubicBezTo>
                      <a:cubicBezTo>
                        <a:pt x="391290" y="32423"/>
                        <a:pt x="395448" y="32423"/>
                        <a:pt x="399330" y="32423"/>
                      </a:cubicBezTo>
                      <a:cubicBezTo>
                        <a:pt x="402379" y="32423"/>
                        <a:pt x="405429" y="32423"/>
                        <a:pt x="408201" y="33809"/>
                      </a:cubicBezTo>
                      <a:cubicBezTo>
                        <a:pt x="409864" y="34640"/>
                        <a:pt x="410696" y="34917"/>
                        <a:pt x="412360" y="35194"/>
                      </a:cubicBezTo>
                      <a:cubicBezTo>
                        <a:pt x="413746" y="35194"/>
                        <a:pt x="415132" y="35472"/>
                        <a:pt x="416518" y="36026"/>
                      </a:cubicBezTo>
                      <a:cubicBezTo>
                        <a:pt x="418736" y="36580"/>
                        <a:pt x="420399" y="37689"/>
                        <a:pt x="422063" y="39351"/>
                      </a:cubicBezTo>
                      <a:cubicBezTo>
                        <a:pt x="424004" y="41014"/>
                        <a:pt x="425390" y="42677"/>
                        <a:pt x="427330" y="44340"/>
                      </a:cubicBezTo>
                      <a:cubicBezTo>
                        <a:pt x="427885" y="44617"/>
                        <a:pt x="428162" y="44894"/>
                        <a:pt x="428716" y="45171"/>
                      </a:cubicBezTo>
                      <a:cubicBezTo>
                        <a:pt x="416241" y="54593"/>
                        <a:pt x="422063" y="67341"/>
                        <a:pt x="424281" y="72329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grpSp>
              <p:nvGrpSpPr>
                <p:cNvPr id="1160" name="Graphic 248">
                  <a:extLst>
                    <a:ext uri="{FF2B5EF4-FFF2-40B4-BE49-F238E27FC236}">
                      <a16:creationId xmlns:a16="http://schemas.microsoft.com/office/drawing/2014/main" id="{573E87B1-F9F4-36D0-1A8F-4F6A79BE2F9F}"/>
                    </a:ext>
                  </a:extLst>
                </p:cNvPr>
                <p:cNvGrpSpPr/>
                <p:nvPr/>
              </p:nvGrpSpPr>
              <p:grpSpPr>
                <a:xfrm>
                  <a:off x="6446661" y="3232243"/>
                  <a:ext cx="300630" cy="291323"/>
                  <a:chOff x="6446661" y="3232243"/>
                  <a:chExt cx="300630" cy="291323"/>
                </a:xfrm>
                <a:grpFill/>
              </p:grpSpPr>
              <p:sp>
                <p:nvSpPr>
                  <p:cNvPr id="1285" name="Freeform 1284">
                    <a:extLst>
                      <a:ext uri="{FF2B5EF4-FFF2-40B4-BE49-F238E27FC236}">
                        <a16:creationId xmlns:a16="http://schemas.microsoft.com/office/drawing/2014/main" id="{4A10E9AA-05C5-A667-5C9A-1AC7B032B355}"/>
                      </a:ext>
                    </a:extLst>
                  </p:cNvPr>
                  <p:cNvSpPr/>
                  <p:nvPr/>
                </p:nvSpPr>
                <p:spPr>
                  <a:xfrm>
                    <a:off x="6644603" y="3242461"/>
                    <a:ext cx="78778" cy="101805"/>
                  </a:xfrm>
                  <a:custGeom>
                    <a:avLst/>
                    <a:gdLst>
                      <a:gd name="connsiteX0" fmla="*/ 78779 w 78778"/>
                      <a:gd name="connsiteY0" fmla="*/ 65160 h 101805"/>
                      <a:gd name="connsiteX1" fmla="*/ 63808 w 78778"/>
                      <a:gd name="connsiteY1" fmla="*/ 95366 h 101805"/>
                      <a:gd name="connsiteX2" fmla="*/ 56600 w 78778"/>
                      <a:gd name="connsiteY2" fmla="*/ 101740 h 101805"/>
                      <a:gd name="connsiteX3" fmla="*/ 43015 w 78778"/>
                      <a:gd name="connsiteY3" fmla="*/ 94258 h 101805"/>
                      <a:gd name="connsiteX4" fmla="*/ 24995 w 78778"/>
                      <a:gd name="connsiteY4" fmla="*/ 64329 h 101805"/>
                      <a:gd name="connsiteX5" fmla="*/ 17787 w 78778"/>
                      <a:gd name="connsiteY5" fmla="*/ 55738 h 101805"/>
                      <a:gd name="connsiteX6" fmla="*/ 13074 w 78778"/>
                      <a:gd name="connsiteY6" fmla="*/ 42436 h 101805"/>
                      <a:gd name="connsiteX7" fmla="*/ 4202 w 78778"/>
                      <a:gd name="connsiteY7" fmla="*/ 15555 h 101805"/>
                      <a:gd name="connsiteX8" fmla="*/ 1430 w 78778"/>
                      <a:gd name="connsiteY8" fmla="*/ 7242 h 101805"/>
                      <a:gd name="connsiteX9" fmla="*/ 44 w 78778"/>
                      <a:gd name="connsiteY9" fmla="*/ 1145 h 101805"/>
                      <a:gd name="connsiteX10" fmla="*/ 5588 w 78778"/>
                      <a:gd name="connsiteY10" fmla="*/ 3085 h 101805"/>
                      <a:gd name="connsiteX11" fmla="*/ 37748 w 78778"/>
                      <a:gd name="connsiteY11" fmla="*/ 5579 h 101805"/>
                      <a:gd name="connsiteX12" fmla="*/ 54936 w 78778"/>
                      <a:gd name="connsiteY12" fmla="*/ 4471 h 101805"/>
                      <a:gd name="connsiteX13" fmla="*/ 58818 w 78778"/>
                      <a:gd name="connsiteY13" fmla="*/ 2253 h 101805"/>
                      <a:gd name="connsiteX14" fmla="*/ 78224 w 78778"/>
                      <a:gd name="connsiteY14" fmla="*/ 55184 h 101805"/>
                      <a:gd name="connsiteX15" fmla="*/ 78779 w 78778"/>
                      <a:gd name="connsiteY15" fmla="*/ 59895 h 101805"/>
                      <a:gd name="connsiteX16" fmla="*/ 78779 w 78778"/>
                      <a:gd name="connsiteY16" fmla="*/ 59895 h 101805"/>
                      <a:gd name="connsiteX17" fmla="*/ 78779 w 78778"/>
                      <a:gd name="connsiteY17" fmla="*/ 64883 h 1018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78778" h="101805">
                        <a:moveTo>
                          <a:pt x="78779" y="65160"/>
                        </a:moveTo>
                        <a:cubicBezTo>
                          <a:pt x="74066" y="61558"/>
                          <a:pt x="64639" y="92595"/>
                          <a:pt x="63808" y="95366"/>
                        </a:cubicBezTo>
                        <a:cubicBezTo>
                          <a:pt x="62699" y="99246"/>
                          <a:pt x="61035" y="102294"/>
                          <a:pt x="56600" y="101740"/>
                        </a:cubicBezTo>
                        <a:cubicBezTo>
                          <a:pt x="51609" y="100909"/>
                          <a:pt x="46619" y="97583"/>
                          <a:pt x="43015" y="94258"/>
                        </a:cubicBezTo>
                        <a:cubicBezTo>
                          <a:pt x="34144" y="85944"/>
                          <a:pt x="32481" y="73474"/>
                          <a:pt x="24995" y="64329"/>
                        </a:cubicBezTo>
                        <a:cubicBezTo>
                          <a:pt x="22777" y="61281"/>
                          <a:pt x="19728" y="59063"/>
                          <a:pt x="17787" y="55738"/>
                        </a:cubicBezTo>
                        <a:cubicBezTo>
                          <a:pt x="15292" y="51581"/>
                          <a:pt x="14183" y="47147"/>
                          <a:pt x="13074" y="42436"/>
                        </a:cubicBezTo>
                        <a:cubicBezTo>
                          <a:pt x="10579" y="33291"/>
                          <a:pt x="7252" y="24700"/>
                          <a:pt x="4202" y="15555"/>
                        </a:cubicBezTo>
                        <a:cubicBezTo>
                          <a:pt x="3371" y="12784"/>
                          <a:pt x="2262" y="10013"/>
                          <a:pt x="1430" y="7242"/>
                        </a:cubicBezTo>
                        <a:cubicBezTo>
                          <a:pt x="875" y="5579"/>
                          <a:pt x="-233" y="3085"/>
                          <a:pt x="44" y="1145"/>
                        </a:cubicBezTo>
                        <a:cubicBezTo>
                          <a:pt x="599" y="-1903"/>
                          <a:pt x="4202" y="1976"/>
                          <a:pt x="5588" y="3085"/>
                        </a:cubicBezTo>
                        <a:cubicBezTo>
                          <a:pt x="15847" y="10290"/>
                          <a:pt x="26381" y="6133"/>
                          <a:pt x="37748" y="5579"/>
                        </a:cubicBezTo>
                        <a:cubicBezTo>
                          <a:pt x="43292" y="5579"/>
                          <a:pt x="49391" y="6410"/>
                          <a:pt x="54936" y="4471"/>
                        </a:cubicBezTo>
                        <a:cubicBezTo>
                          <a:pt x="56322" y="3916"/>
                          <a:pt x="57709" y="3085"/>
                          <a:pt x="58818" y="2253"/>
                        </a:cubicBezTo>
                        <a:cubicBezTo>
                          <a:pt x="58818" y="2253"/>
                          <a:pt x="74343" y="34954"/>
                          <a:pt x="78224" y="55184"/>
                        </a:cubicBezTo>
                        <a:cubicBezTo>
                          <a:pt x="78501" y="56846"/>
                          <a:pt x="78779" y="58509"/>
                          <a:pt x="78779" y="59895"/>
                        </a:cubicBezTo>
                        <a:lnTo>
                          <a:pt x="78779" y="59895"/>
                        </a:lnTo>
                        <a:cubicBezTo>
                          <a:pt x="78779" y="61835"/>
                          <a:pt x="78779" y="63497"/>
                          <a:pt x="78779" y="64883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286" name="Freeform 1285">
                    <a:extLst>
                      <a:ext uri="{FF2B5EF4-FFF2-40B4-BE49-F238E27FC236}">
                        <a16:creationId xmlns:a16="http://schemas.microsoft.com/office/drawing/2014/main" id="{B3B0DC05-27A4-76E9-E34A-88B67518F97A}"/>
                      </a:ext>
                    </a:extLst>
                  </p:cNvPr>
                  <p:cNvSpPr/>
                  <p:nvPr/>
                </p:nvSpPr>
                <p:spPr>
                  <a:xfrm>
                    <a:off x="6446661" y="3232243"/>
                    <a:ext cx="300630" cy="291323"/>
                  </a:xfrm>
                  <a:custGeom>
                    <a:avLst/>
                    <a:gdLst>
                      <a:gd name="connsiteX0" fmla="*/ 294741 w 300630"/>
                      <a:gd name="connsiteY0" fmla="*/ 230843 h 291323"/>
                      <a:gd name="connsiteX1" fmla="*/ 294741 w 300630"/>
                      <a:gd name="connsiteY1" fmla="*/ 242759 h 291323"/>
                      <a:gd name="connsiteX2" fmla="*/ 296681 w 300630"/>
                      <a:gd name="connsiteY2" fmla="*/ 247193 h 291323"/>
                      <a:gd name="connsiteX3" fmla="*/ 296959 w 300630"/>
                      <a:gd name="connsiteY3" fmla="*/ 249410 h 291323"/>
                      <a:gd name="connsiteX4" fmla="*/ 277275 w 300630"/>
                      <a:gd name="connsiteY4" fmla="*/ 260495 h 291323"/>
                      <a:gd name="connsiteX5" fmla="*/ 272008 w 300630"/>
                      <a:gd name="connsiteY5" fmla="*/ 271579 h 291323"/>
                      <a:gd name="connsiteX6" fmla="*/ 254818 w 300630"/>
                      <a:gd name="connsiteY6" fmla="*/ 279616 h 291323"/>
                      <a:gd name="connsiteX7" fmla="*/ 245393 w 300630"/>
                      <a:gd name="connsiteY7" fmla="*/ 291255 h 291323"/>
                      <a:gd name="connsiteX8" fmla="*/ 224323 w 300630"/>
                      <a:gd name="connsiteY8" fmla="*/ 280725 h 291323"/>
                      <a:gd name="connsiteX9" fmla="*/ 184124 w 300630"/>
                      <a:gd name="connsiteY9" fmla="*/ 284604 h 291323"/>
                      <a:gd name="connsiteX10" fmla="*/ 170540 w 300630"/>
                      <a:gd name="connsiteY10" fmla="*/ 278785 h 291323"/>
                      <a:gd name="connsiteX11" fmla="*/ 9744 w 300630"/>
                      <a:gd name="connsiteY11" fmla="*/ 278785 h 291323"/>
                      <a:gd name="connsiteX12" fmla="*/ 9744 w 300630"/>
                      <a:gd name="connsiteY12" fmla="*/ 73991 h 291323"/>
                      <a:gd name="connsiteX13" fmla="*/ 5585 w 300630"/>
                      <a:gd name="connsiteY13" fmla="*/ 60690 h 291323"/>
                      <a:gd name="connsiteX14" fmla="*/ 1981 w 300630"/>
                      <a:gd name="connsiteY14" fmla="*/ 41014 h 291323"/>
                      <a:gd name="connsiteX15" fmla="*/ 10021 w 300630"/>
                      <a:gd name="connsiteY15" fmla="*/ 27158 h 291323"/>
                      <a:gd name="connsiteX16" fmla="*/ 14457 w 300630"/>
                      <a:gd name="connsiteY16" fmla="*/ 0 h 291323"/>
                      <a:gd name="connsiteX17" fmla="*/ 21111 w 300630"/>
                      <a:gd name="connsiteY17" fmla="*/ 2494 h 291323"/>
                      <a:gd name="connsiteX18" fmla="*/ 38022 w 300630"/>
                      <a:gd name="connsiteY18" fmla="*/ 4988 h 291323"/>
                      <a:gd name="connsiteX19" fmla="*/ 44398 w 300630"/>
                      <a:gd name="connsiteY19" fmla="*/ 3325 h 291323"/>
                      <a:gd name="connsiteX20" fmla="*/ 57428 w 300630"/>
                      <a:gd name="connsiteY20" fmla="*/ 7205 h 291323"/>
                      <a:gd name="connsiteX21" fmla="*/ 73230 w 300630"/>
                      <a:gd name="connsiteY21" fmla="*/ 13302 h 291323"/>
                      <a:gd name="connsiteX22" fmla="*/ 93746 w 300630"/>
                      <a:gd name="connsiteY22" fmla="*/ 17736 h 291323"/>
                      <a:gd name="connsiteX23" fmla="*/ 102895 w 300630"/>
                      <a:gd name="connsiteY23" fmla="*/ 19953 h 291323"/>
                      <a:gd name="connsiteX24" fmla="*/ 111489 w 300630"/>
                      <a:gd name="connsiteY24" fmla="*/ 24109 h 291323"/>
                      <a:gd name="connsiteX25" fmla="*/ 133667 w 300630"/>
                      <a:gd name="connsiteY25" fmla="*/ 18844 h 291323"/>
                      <a:gd name="connsiteX26" fmla="*/ 151411 w 300630"/>
                      <a:gd name="connsiteY26" fmla="*/ 7760 h 291323"/>
                      <a:gd name="connsiteX27" fmla="*/ 171926 w 300630"/>
                      <a:gd name="connsiteY27" fmla="*/ 3325 h 291323"/>
                      <a:gd name="connsiteX28" fmla="*/ 190778 w 300630"/>
                      <a:gd name="connsiteY28" fmla="*/ 7482 h 291323"/>
                      <a:gd name="connsiteX29" fmla="*/ 198817 w 300630"/>
                      <a:gd name="connsiteY29" fmla="*/ 24941 h 291323"/>
                      <a:gd name="connsiteX30" fmla="*/ 202699 w 300630"/>
                      <a:gd name="connsiteY30" fmla="*/ 34917 h 291323"/>
                      <a:gd name="connsiteX31" fmla="*/ 207134 w 300630"/>
                      <a:gd name="connsiteY31" fmla="*/ 44062 h 291323"/>
                      <a:gd name="connsiteX32" fmla="*/ 208521 w 300630"/>
                      <a:gd name="connsiteY32" fmla="*/ 57919 h 291323"/>
                      <a:gd name="connsiteX33" fmla="*/ 208521 w 300630"/>
                      <a:gd name="connsiteY33" fmla="*/ 67341 h 291323"/>
                      <a:gd name="connsiteX34" fmla="*/ 211570 w 300630"/>
                      <a:gd name="connsiteY34" fmla="*/ 75654 h 291323"/>
                      <a:gd name="connsiteX35" fmla="*/ 213788 w 300630"/>
                      <a:gd name="connsiteY35" fmla="*/ 76763 h 291323"/>
                      <a:gd name="connsiteX36" fmla="*/ 215729 w 300630"/>
                      <a:gd name="connsiteY36" fmla="*/ 79811 h 291323"/>
                      <a:gd name="connsiteX37" fmla="*/ 219887 w 300630"/>
                      <a:gd name="connsiteY37" fmla="*/ 83137 h 291323"/>
                      <a:gd name="connsiteX38" fmla="*/ 222660 w 300630"/>
                      <a:gd name="connsiteY38" fmla="*/ 88402 h 291323"/>
                      <a:gd name="connsiteX39" fmla="*/ 225986 w 300630"/>
                      <a:gd name="connsiteY39" fmla="*/ 97547 h 291323"/>
                      <a:gd name="connsiteX40" fmla="*/ 232363 w 300630"/>
                      <a:gd name="connsiteY40" fmla="*/ 105860 h 291323"/>
                      <a:gd name="connsiteX41" fmla="*/ 235690 w 300630"/>
                      <a:gd name="connsiteY41" fmla="*/ 110572 h 291323"/>
                      <a:gd name="connsiteX42" fmla="*/ 239571 w 300630"/>
                      <a:gd name="connsiteY42" fmla="*/ 115283 h 291323"/>
                      <a:gd name="connsiteX43" fmla="*/ 241234 w 300630"/>
                      <a:gd name="connsiteY43" fmla="*/ 119717 h 291323"/>
                      <a:gd name="connsiteX44" fmla="*/ 243452 w 300630"/>
                      <a:gd name="connsiteY44" fmla="*/ 123596 h 291323"/>
                      <a:gd name="connsiteX45" fmla="*/ 247611 w 300630"/>
                      <a:gd name="connsiteY45" fmla="*/ 131633 h 291323"/>
                      <a:gd name="connsiteX46" fmla="*/ 250383 w 300630"/>
                      <a:gd name="connsiteY46" fmla="*/ 142441 h 291323"/>
                      <a:gd name="connsiteX47" fmla="*/ 253710 w 300630"/>
                      <a:gd name="connsiteY47" fmla="*/ 155742 h 291323"/>
                      <a:gd name="connsiteX48" fmla="*/ 256482 w 300630"/>
                      <a:gd name="connsiteY48" fmla="*/ 160454 h 291323"/>
                      <a:gd name="connsiteX49" fmla="*/ 260363 w 300630"/>
                      <a:gd name="connsiteY49" fmla="*/ 167382 h 291323"/>
                      <a:gd name="connsiteX50" fmla="*/ 265077 w 300630"/>
                      <a:gd name="connsiteY50" fmla="*/ 172647 h 291323"/>
                      <a:gd name="connsiteX51" fmla="*/ 268126 w 300630"/>
                      <a:gd name="connsiteY51" fmla="*/ 178190 h 291323"/>
                      <a:gd name="connsiteX52" fmla="*/ 273394 w 300630"/>
                      <a:gd name="connsiteY52" fmla="*/ 188720 h 291323"/>
                      <a:gd name="connsiteX53" fmla="*/ 281156 w 300630"/>
                      <a:gd name="connsiteY53" fmla="*/ 207564 h 291323"/>
                      <a:gd name="connsiteX54" fmla="*/ 286700 w 300630"/>
                      <a:gd name="connsiteY54" fmla="*/ 215047 h 291323"/>
                      <a:gd name="connsiteX55" fmla="*/ 292523 w 300630"/>
                      <a:gd name="connsiteY55" fmla="*/ 219480 h 291323"/>
                      <a:gd name="connsiteX56" fmla="*/ 299731 w 300630"/>
                      <a:gd name="connsiteY56" fmla="*/ 225300 h 291323"/>
                      <a:gd name="connsiteX57" fmla="*/ 295572 w 300630"/>
                      <a:gd name="connsiteY57" fmla="*/ 230011 h 2913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</a:cxnLst>
                    <a:rect l="l" t="t" r="r" b="b"/>
                    <a:pathLst>
                      <a:path w="300630" h="291323">
                        <a:moveTo>
                          <a:pt x="294741" y="230843"/>
                        </a:moveTo>
                        <a:cubicBezTo>
                          <a:pt x="292245" y="233614"/>
                          <a:pt x="293354" y="239710"/>
                          <a:pt x="294741" y="242759"/>
                        </a:cubicBezTo>
                        <a:cubicBezTo>
                          <a:pt x="295295" y="244421"/>
                          <a:pt x="296404" y="245530"/>
                          <a:pt x="296681" y="247193"/>
                        </a:cubicBezTo>
                        <a:cubicBezTo>
                          <a:pt x="296681" y="248024"/>
                          <a:pt x="296681" y="248578"/>
                          <a:pt x="296959" y="249410"/>
                        </a:cubicBezTo>
                        <a:cubicBezTo>
                          <a:pt x="296959" y="249410"/>
                          <a:pt x="280325" y="253567"/>
                          <a:pt x="277275" y="260495"/>
                        </a:cubicBezTo>
                        <a:cubicBezTo>
                          <a:pt x="274502" y="267423"/>
                          <a:pt x="276997" y="269917"/>
                          <a:pt x="272008" y="271579"/>
                        </a:cubicBezTo>
                        <a:cubicBezTo>
                          <a:pt x="267017" y="273242"/>
                          <a:pt x="255650" y="274074"/>
                          <a:pt x="254818" y="279616"/>
                        </a:cubicBezTo>
                        <a:cubicBezTo>
                          <a:pt x="253987" y="285158"/>
                          <a:pt x="253155" y="292087"/>
                          <a:pt x="245393" y="291255"/>
                        </a:cubicBezTo>
                        <a:cubicBezTo>
                          <a:pt x="237630" y="290146"/>
                          <a:pt x="232917" y="279339"/>
                          <a:pt x="224323" y="280725"/>
                        </a:cubicBezTo>
                        <a:cubicBezTo>
                          <a:pt x="216006" y="282110"/>
                          <a:pt x="188282" y="288761"/>
                          <a:pt x="184124" y="284604"/>
                        </a:cubicBezTo>
                        <a:cubicBezTo>
                          <a:pt x="179965" y="280447"/>
                          <a:pt x="179965" y="277953"/>
                          <a:pt x="170540" y="278785"/>
                        </a:cubicBezTo>
                        <a:cubicBezTo>
                          <a:pt x="162223" y="279339"/>
                          <a:pt x="38576" y="279062"/>
                          <a:pt x="9744" y="278785"/>
                        </a:cubicBezTo>
                        <a:lnTo>
                          <a:pt x="9744" y="73991"/>
                        </a:lnTo>
                        <a:cubicBezTo>
                          <a:pt x="9744" y="73991"/>
                          <a:pt x="8912" y="65955"/>
                          <a:pt x="5585" y="60690"/>
                        </a:cubicBezTo>
                        <a:cubicBezTo>
                          <a:pt x="1981" y="55424"/>
                          <a:pt x="-2732" y="46279"/>
                          <a:pt x="1981" y="41014"/>
                        </a:cubicBezTo>
                        <a:cubicBezTo>
                          <a:pt x="6694" y="35749"/>
                          <a:pt x="12239" y="32423"/>
                          <a:pt x="10021" y="27158"/>
                        </a:cubicBezTo>
                        <a:cubicBezTo>
                          <a:pt x="7803" y="22170"/>
                          <a:pt x="1981" y="9422"/>
                          <a:pt x="14457" y="0"/>
                        </a:cubicBezTo>
                        <a:cubicBezTo>
                          <a:pt x="16397" y="1109"/>
                          <a:pt x="18893" y="1663"/>
                          <a:pt x="21111" y="2494"/>
                        </a:cubicBezTo>
                        <a:cubicBezTo>
                          <a:pt x="26655" y="4157"/>
                          <a:pt x="32200" y="4988"/>
                          <a:pt x="38022" y="4988"/>
                        </a:cubicBezTo>
                        <a:cubicBezTo>
                          <a:pt x="40240" y="4988"/>
                          <a:pt x="42180" y="3603"/>
                          <a:pt x="44398" y="3325"/>
                        </a:cubicBezTo>
                        <a:cubicBezTo>
                          <a:pt x="49388" y="2494"/>
                          <a:pt x="52993" y="6097"/>
                          <a:pt x="57428" y="7205"/>
                        </a:cubicBezTo>
                        <a:cubicBezTo>
                          <a:pt x="62696" y="8591"/>
                          <a:pt x="67963" y="11362"/>
                          <a:pt x="73230" y="13302"/>
                        </a:cubicBezTo>
                        <a:cubicBezTo>
                          <a:pt x="79884" y="15796"/>
                          <a:pt x="86815" y="16904"/>
                          <a:pt x="93746" y="17736"/>
                        </a:cubicBezTo>
                        <a:cubicBezTo>
                          <a:pt x="96795" y="18013"/>
                          <a:pt x="99845" y="18567"/>
                          <a:pt x="102895" y="19953"/>
                        </a:cubicBezTo>
                        <a:cubicBezTo>
                          <a:pt x="105667" y="21338"/>
                          <a:pt x="108439" y="23001"/>
                          <a:pt x="111489" y="24109"/>
                        </a:cubicBezTo>
                        <a:cubicBezTo>
                          <a:pt x="118974" y="26327"/>
                          <a:pt x="127014" y="22170"/>
                          <a:pt x="133667" y="18844"/>
                        </a:cubicBezTo>
                        <a:cubicBezTo>
                          <a:pt x="140044" y="15796"/>
                          <a:pt x="145311" y="11362"/>
                          <a:pt x="151411" y="7760"/>
                        </a:cubicBezTo>
                        <a:cubicBezTo>
                          <a:pt x="157787" y="4157"/>
                          <a:pt x="164717" y="3603"/>
                          <a:pt x="171926" y="3325"/>
                        </a:cubicBezTo>
                        <a:cubicBezTo>
                          <a:pt x="178025" y="3325"/>
                          <a:pt x="186619" y="1940"/>
                          <a:pt x="190778" y="7482"/>
                        </a:cubicBezTo>
                        <a:cubicBezTo>
                          <a:pt x="194659" y="12193"/>
                          <a:pt x="196599" y="19121"/>
                          <a:pt x="198817" y="24941"/>
                        </a:cubicBezTo>
                        <a:cubicBezTo>
                          <a:pt x="199927" y="28266"/>
                          <a:pt x="201035" y="31869"/>
                          <a:pt x="202699" y="34917"/>
                        </a:cubicBezTo>
                        <a:cubicBezTo>
                          <a:pt x="204085" y="37966"/>
                          <a:pt x="205748" y="41014"/>
                          <a:pt x="207134" y="44062"/>
                        </a:cubicBezTo>
                        <a:cubicBezTo>
                          <a:pt x="208798" y="47942"/>
                          <a:pt x="209075" y="53485"/>
                          <a:pt x="208521" y="57919"/>
                        </a:cubicBezTo>
                        <a:cubicBezTo>
                          <a:pt x="208244" y="61244"/>
                          <a:pt x="208521" y="64015"/>
                          <a:pt x="208521" y="67341"/>
                        </a:cubicBezTo>
                        <a:cubicBezTo>
                          <a:pt x="208521" y="70112"/>
                          <a:pt x="208798" y="73991"/>
                          <a:pt x="211570" y="75654"/>
                        </a:cubicBezTo>
                        <a:cubicBezTo>
                          <a:pt x="212402" y="76209"/>
                          <a:pt x="213233" y="76209"/>
                          <a:pt x="213788" y="76763"/>
                        </a:cubicBezTo>
                        <a:cubicBezTo>
                          <a:pt x="214620" y="77594"/>
                          <a:pt x="214897" y="78980"/>
                          <a:pt x="215729" y="79811"/>
                        </a:cubicBezTo>
                        <a:cubicBezTo>
                          <a:pt x="216838" y="81474"/>
                          <a:pt x="218501" y="81751"/>
                          <a:pt x="219887" y="83137"/>
                        </a:cubicBezTo>
                        <a:cubicBezTo>
                          <a:pt x="221274" y="84522"/>
                          <a:pt x="221828" y="86462"/>
                          <a:pt x="222660" y="88402"/>
                        </a:cubicBezTo>
                        <a:cubicBezTo>
                          <a:pt x="224046" y="91727"/>
                          <a:pt x="223492" y="94776"/>
                          <a:pt x="225986" y="97547"/>
                        </a:cubicBezTo>
                        <a:cubicBezTo>
                          <a:pt x="228204" y="100318"/>
                          <a:pt x="230699" y="102812"/>
                          <a:pt x="232363" y="105860"/>
                        </a:cubicBezTo>
                        <a:cubicBezTo>
                          <a:pt x="233472" y="107523"/>
                          <a:pt x="234303" y="109186"/>
                          <a:pt x="235690" y="110572"/>
                        </a:cubicBezTo>
                        <a:cubicBezTo>
                          <a:pt x="237076" y="111957"/>
                          <a:pt x="238739" y="113343"/>
                          <a:pt x="239571" y="115283"/>
                        </a:cubicBezTo>
                        <a:cubicBezTo>
                          <a:pt x="240126" y="116668"/>
                          <a:pt x="240402" y="118331"/>
                          <a:pt x="241234" y="119717"/>
                        </a:cubicBezTo>
                        <a:cubicBezTo>
                          <a:pt x="242066" y="121102"/>
                          <a:pt x="242898" y="122211"/>
                          <a:pt x="243452" y="123596"/>
                        </a:cubicBezTo>
                        <a:cubicBezTo>
                          <a:pt x="244561" y="126368"/>
                          <a:pt x="246501" y="128862"/>
                          <a:pt x="247611" y="131633"/>
                        </a:cubicBezTo>
                        <a:cubicBezTo>
                          <a:pt x="249274" y="135513"/>
                          <a:pt x="250106" y="138284"/>
                          <a:pt x="250383" y="142441"/>
                        </a:cubicBezTo>
                        <a:cubicBezTo>
                          <a:pt x="250660" y="146875"/>
                          <a:pt x="251769" y="151586"/>
                          <a:pt x="253710" y="155742"/>
                        </a:cubicBezTo>
                        <a:cubicBezTo>
                          <a:pt x="254542" y="157405"/>
                          <a:pt x="255650" y="158791"/>
                          <a:pt x="256482" y="160454"/>
                        </a:cubicBezTo>
                        <a:cubicBezTo>
                          <a:pt x="257591" y="162670"/>
                          <a:pt x="258700" y="165165"/>
                          <a:pt x="260363" y="167382"/>
                        </a:cubicBezTo>
                        <a:cubicBezTo>
                          <a:pt x="261749" y="169321"/>
                          <a:pt x="263691" y="170707"/>
                          <a:pt x="265077" y="172647"/>
                        </a:cubicBezTo>
                        <a:cubicBezTo>
                          <a:pt x="266463" y="174310"/>
                          <a:pt x="267017" y="176249"/>
                          <a:pt x="268126" y="178190"/>
                        </a:cubicBezTo>
                        <a:cubicBezTo>
                          <a:pt x="269790" y="181792"/>
                          <a:pt x="271453" y="185395"/>
                          <a:pt x="273394" y="188720"/>
                        </a:cubicBezTo>
                        <a:cubicBezTo>
                          <a:pt x="276443" y="194817"/>
                          <a:pt x="277275" y="202022"/>
                          <a:pt x="281156" y="207564"/>
                        </a:cubicBezTo>
                        <a:cubicBezTo>
                          <a:pt x="282819" y="210059"/>
                          <a:pt x="284760" y="212830"/>
                          <a:pt x="286700" y="215047"/>
                        </a:cubicBezTo>
                        <a:cubicBezTo>
                          <a:pt x="288364" y="216987"/>
                          <a:pt x="290582" y="218095"/>
                          <a:pt x="292523" y="219480"/>
                        </a:cubicBezTo>
                        <a:cubicBezTo>
                          <a:pt x="295017" y="221143"/>
                          <a:pt x="298067" y="222806"/>
                          <a:pt x="299731" y="225300"/>
                        </a:cubicBezTo>
                        <a:cubicBezTo>
                          <a:pt x="302780" y="229457"/>
                          <a:pt x="297235" y="228071"/>
                          <a:pt x="295572" y="230011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sp>
              <p:nvSpPr>
                <p:cNvPr id="1161" name="Freeform 1160">
                  <a:extLst>
                    <a:ext uri="{FF2B5EF4-FFF2-40B4-BE49-F238E27FC236}">
                      <a16:creationId xmlns:a16="http://schemas.microsoft.com/office/drawing/2014/main" id="{89A67EA0-DE34-C95E-BE68-DD6463B996BF}"/>
                    </a:ext>
                  </a:extLst>
                </p:cNvPr>
                <p:cNvSpPr/>
                <p:nvPr/>
              </p:nvSpPr>
              <p:spPr>
                <a:xfrm>
                  <a:off x="6367881" y="3480822"/>
                  <a:ext cx="454750" cy="385621"/>
                </a:xfrm>
                <a:custGeom>
                  <a:avLst/>
                  <a:gdLst>
                    <a:gd name="connsiteX0" fmla="*/ 454750 w 454750"/>
                    <a:gd name="connsiteY0" fmla="*/ 147152 h 385621"/>
                    <a:gd name="connsiteX1" fmla="*/ 445878 w 454750"/>
                    <a:gd name="connsiteY1" fmla="*/ 159068 h 385621"/>
                    <a:gd name="connsiteX2" fmla="*/ 435621 w 454750"/>
                    <a:gd name="connsiteY2" fmla="*/ 162394 h 385621"/>
                    <a:gd name="connsiteX3" fmla="*/ 422591 w 454750"/>
                    <a:gd name="connsiteY3" fmla="*/ 173201 h 385621"/>
                    <a:gd name="connsiteX4" fmla="*/ 410393 w 454750"/>
                    <a:gd name="connsiteY4" fmla="*/ 176527 h 385621"/>
                    <a:gd name="connsiteX5" fmla="*/ 405402 w 454750"/>
                    <a:gd name="connsiteY5" fmla="*/ 203685 h 385621"/>
                    <a:gd name="connsiteX6" fmla="*/ 396808 w 454750"/>
                    <a:gd name="connsiteY6" fmla="*/ 229734 h 385621"/>
                    <a:gd name="connsiteX7" fmla="*/ 399858 w 454750"/>
                    <a:gd name="connsiteY7" fmla="*/ 250518 h 385621"/>
                    <a:gd name="connsiteX8" fmla="*/ 399858 w 454750"/>
                    <a:gd name="connsiteY8" fmla="*/ 250518 h 385621"/>
                    <a:gd name="connsiteX9" fmla="*/ 390431 w 454750"/>
                    <a:gd name="connsiteY9" fmla="*/ 287930 h 385621"/>
                    <a:gd name="connsiteX10" fmla="*/ 378233 w 454750"/>
                    <a:gd name="connsiteY10" fmla="*/ 293749 h 385621"/>
                    <a:gd name="connsiteX11" fmla="*/ 363817 w 454750"/>
                    <a:gd name="connsiteY11" fmla="*/ 312871 h 385621"/>
                    <a:gd name="connsiteX12" fmla="*/ 357441 w 454750"/>
                    <a:gd name="connsiteY12" fmla="*/ 340583 h 385621"/>
                    <a:gd name="connsiteX13" fmla="*/ 341084 w 454750"/>
                    <a:gd name="connsiteY13" fmla="*/ 347788 h 385621"/>
                    <a:gd name="connsiteX14" fmla="*/ 338866 w 454750"/>
                    <a:gd name="connsiteY14" fmla="*/ 363584 h 385621"/>
                    <a:gd name="connsiteX15" fmla="*/ 333044 w 454750"/>
                    <a:gd name="connsiteY15" fmla="*/ 382706 h 385621"/>
                    <a:gd name="connsiteX16" fmla="*/ 327223 w 454750"/>
                    <a:gd name="connsiteY16" fmla="*/ 378826 h 385621"/>
                    <a:gd name="connsiteX17" fmla="*/ 328609 w 454750"/>
                    <a:gd name="connsiteY17" fmla="*/ 365524 h 385621"/>
                    <a:gd name="connsiteX18" fmla="*/ 311697 w 454750"/>
                    <a:gd name="connsiteY18" fmla="*/ 347234 h 385621"/>
                    <a:gd name="connsiteX19" fmla="*/ 309757 w 454750"/>
                    <a:gd name="connsiteY19" fmla="*/ 331161 h 385621"/>
                    <a:gd name="connsiteX20" fmla="*/ 306152 w 454750"/>
                    <a:gd name="connsiteY20" fmla="*/ 322016 h 385621"/>
                    <a:gd name="connsiteX21" fmla="*/ 310311 w 454750"/>
                    <a:gd name="connsiteY21" fmla="*/ 308160 h 385621"/>
                    <a:gd name="connsiteX22" fmla="*/ 297835 w 454750"/>
                    <a:gd name="connsiteY22" fmla="*/ 305111 h 385621"/>
                    <a:gd name="connsiteX23" fmla="*/ 296172 w 454750"/>
                    <a:gd name="connsiteY23" fmla="*/ 311762 h 385621"/>
                    <a:gd name="connsiteX24" fmla="*/ 283419 w 454750"/>
                    <a:gd name="connsiteY24" fmla="*/ 313702 h 385621"/>
                    <a:gd name="connsiteX25" fmla="*/ 285360 w 454750"/>
                    <a:gd name="connsiteY25" fmla="*/ 319245 h 385621"/>
                    <a:gd name="connsiteX26" fmla="*/ 285360 w 454750"/>
                    <a:gd name="connsiteY26" fmla="*/ 326173 h 385621"/>
                    <a:gd name="connsiteX27" fmla="*/ 287855 w 454750"/>
                    <a:gd name="connsiteY27" fmla="*/ 336703 h 385621"/>
                    <a:gd name="connsiteX28" fmla="*/ 278429 w 454750"/>
                    <a:gd name="connsiteY28" fmla="*/ 345017 h 385621"/>
                    <a:gd name="connsiteX29" fmla="*/ 260409 w 454750"/>
                    <a:gd name="connsiteY29" fmla="*/ 368572 h 385621"/>
                    <a:gd name="connsiteX30" fmla="*/ 242943 w 454750"/>
                    <a:gd name="connsiteY30" fmla="*/ 374392 h 385621"/>
                    <a:gd name="connsiteX31" fmla="*/ 227695 w 454750"/>
                    <a:gd name="connsiteY31" fmla="*/ 361921 h 385621"/>
                    <a:gd name="connsiteX32" fmla="*/ 212725 w 454750"/>
                    <a:gd name="connsiteY32" fmla="*/ 360536 h 385621"/>
                    <a:gd name="connsiteX33" fmla="*/ 209675 w 454750"/>
                    <a:gd name="connsiteY33" fmla="*/ 370512 h 385621"/>
                    <a:gd name="connsiteX34" fmla="*/ 195259 w 454750"/>
                    <a:gd name="connsiteY34" fmla="*/ 374946 h 385621"/>
                    <a:gd name="connsiteX35" fmla="*/ 188050 w 454750"/>
                    <a:gd name="connsiteY35" fmla="*/ 382983 h 385621"/>
                    <a:gd name="connsiteX36" fmla="*/ 172803 w 454750"/>
                    <a:gd name="connsiteY36" fmla="*/ 384922 h 385621"/>
                    <a:gd name="connsiteX37" fmla="*/ 165317 w 454750"/>
                    <a:gd name="connsiteY37" fmla="*/ 376886 h 385621"/>
                    <a:gd name="connsiteX38" fmla="*/ 143970 w 454750"/>
                    <a:gd name="connsiteY38" fmla="*/ 375778 h 385621"/>
                    <a:gd name="connsiteX39" fmla="*/ 126505 w 454750"/>
                    <a:gd name="connsiteY39" fmla="*/ 380211 h 385621"/>
                    <a:gd name="connsiteX40" fmla="*/ 113475 w 454750"/>
                    <a:gd name="connsiteY40" fmla="*/ 358319 h 385621"/>
                    <a:gd name="connsiteX41" fmla="*/ 90742 w 454750"/>
                    <a:gd name="connsiteY41" fmla="*/ 357210 h 385621"/>
                    <a:gd name="connsiteX42" fmla="*/ 88246 w 454750"/>
                    <a:gd name="connsiteY42" fmla="*/ 367741 h 385621"/>
                    <a:gd name="connsiteX43" fmla="*/ 72167 w 454750"/>
                    <a:gd name="connsiteY43" fmla="*/ 371066 h 385621"/>
                    <a:gd name="connsiteX44" fmla="*/ 62741 w 454750"/>
                    <a:gd name="connsiteY44" fmla="*/ 374115 h 385621"/>
                    <a:gd name="connsiteX45" fmla="*/ 51097 w 454750"/>
                    <a:gd name="connsiteY45" fmla="*/ 376609 h 385621"/>
                    <a:gd name="connsiteX46" fmla="*/ 46938 w 454750"/>
                    <a:gd name="connsiteY46" fmla="*/ 364138 h 385621"/>
                    <a:gd name="connsiteX47" fmla="*/ 31136 w 454750"/>
                    <a:gd name="connsiteY47" fmla="*/ 342523 h 385621"/>
                    <a:gd name="connsiteX48" fmla="*/ 31136 w 454750"/>
                    <a:gd name="connsiteY48" fmla="*/ 340583 h 385621"/>
                    <a:gd name="connsiteX49" fmla="*/ 29196 w 454750"/>
                    <a:gd name="connsiteY49" fmla="*/ 329221 h 385621"/>
                    <a:gd name="connsiteX50" fmla="*/ 22265 w 454750"/>
                    <a:gd name="connsiteY50" fmla="*/ 317859 h 385621"/>
                    <a:gd name="connsiteX51" fmla="*/ 20324 w 454750"/>
                    <a:gd name="connsiteY51" fmla="*/ 308160 h 385621"/>
                    <a:gd name="connsiteX52" fmla="*/ 16165 w 454750"/>
                    <a:gd name="connsiteY52" fmla="*/ 302063 h 385621"/>
                    <a:gd name="connsiteX53" fmla="*/ 11176 w 454750"/>
                    <a:gd name="connsiteY53" fmla="*/ 293195 h 385621"/>
                    <a:gd name="connsiteX54" fmla="*/ 1472 w 454750"/>
                    <a:gd name="connsiteY54" fmla="*/ 286821 h 385621"/>
                    <a:gd name="connsiteX55" fmla="*/ 11730 w 454750"/>
                    <a:gd name="connsiteY55" fmla="*/ 272688 h 385621"/>
                    <a:gd name="connsiteX56" fmla="*/ 11176 w 454750"/>
                    <a:gd name="connsiteY56" fmla="*/ 259109 h 385621"/>
                    <a:gd name="connsiteX57" fmla="*/ 20047 w 454750"/>
                    <a:gd name="connsiteY57" fmla="*/ 251350 h 385621"/>
                    <a:gd name="connsiteX58" fmla="*/ 17551 w 454750"/>
                    <a:gd name="connsiteY58" fmla="*/ 239710 h 385621"/>
                    <a:gd name="connsiteX59" fmla="*/ 26146 w 454750"/>
                    <a:gd name="connsiteY59" fmla="*/ 236108 h 385621"/>
                    <a:gd name="connsiteX60" fmla="*/ 33077 w 454750"/>
                    <a:gd name="connsiteY60" fmla="*/ 211721 h 385621"/>
                    <a:gd name="connsiteX61" fmla="*/ 60246 w 454750"/>
                    <a:gd name="connsiteY61" fmla="*/ 206456 h 385621"/>
                    <a:gd name="connsiteX62" fmla="*/ 60246 w 454750"/>
                    <a:gd name="connsiteY62" fmla="*/ 101149 h 385621"/>
                    <a:gd name="connsiteX63" fmla="*/ 60246 w 454750"/>
                    <a:gd name="connsiteY63" fmla="*/ 89788 h 385621"/>
                    <a:gd name="connsiteX64" fmla="*/ 88524 w 454750"/>
                    <a:gd name="connsiteY64" fmla="*/ 89788 h 385621"/>
                    <a:gd name="connsiteX65" fmla="*/ 88524 w 454750"/>
                    <a:gd name="connsiteY65" fmla="*/ 29375 h 385621"/>
                    <a:gd name="connsiteX66" fmla="*/ 249319 w 454750"/>
                    <a:gd name="connsiteY66" fmla="*/ 29375 h 385621"/>
                    <a:gd name="connsiteX67" fmla="*/ 262904 w 454750"/>
                    <a:gd name="connsiteY67" fmla="*/ 35195 h 385621"/>
                    <a:gd name="connsiteX68" fmla="*/ 303103 w 454750"/>
                    <a:gd name="connsiteY68" fmla="*/ 31315 h 385621"/>
                    <a:gd name="connsiteX69" fmla="*/ 324173 w 454750"/>
                    <a:gd name="connsiteY69" fmla="*/ 41846 h 385621"/>
                    <a:gd name="connsiteX70" fmla="*/ 333598 w 454750"/>
                    <a:gd name="connsiteY70" fmla="*/ 30206 h 385621"/>
                    <a:gd name="connsiteX71" fmla="*/ 350787 w 454750"/>
                    <a:gd name="connsiteY71" fmla="*/ 22170 h 385621"/>
                    <a:gd name="connsiteX72" fmla="*/ 356055 w 454750"/>
                    <a:gd name="connsiteY72" fmla="*/ 11085 h 385621"/>
                    <a:gd name="connsiteX73" fmla="*/ 375739 w 454750"/>
                    <a:gd name="connsiteY73" fmla="*/ 0 h 385621"/>
                    <a:gd name="connsiteX74" fmla="*/ 376293 w 454750"/>
                    <a:gd name="connsiteY74" fmla="*/ 4988 h 385621"/>
                    <a:gd name="connsiteX75" fmla="*/ 379620 w 454750"/>
                    <a:gd name="connsiteY75" fmla="*/ 12748 h 385621"/>
                    <a:gd name="connsiteX76" fmla="*/ 393481 w 454750"/>
                    <a:gd name="connsiteY76" fmla="*/ 23278 h 385621"/>
                    <a:gd name="connsiteX77" fmla="*/ 404848 w 454750"/>
                    <a:gd name="connsiteY77" fmla="*/ 31315 h 385621"/>
                    <a:gd name="connsiteX78" fmla="*/ 408729 w 454750"/>
                    <a:gd name="connsiteY78" fmla="*/ 37134 h 385621"/>
                    <a:gd name="connsiteX79" fmla="*/ 409283 w 454750"/>
                    <a:gd name="connsiteY79" fmla="*/ 44062 h 385621"/>
                    <a:gd name="connsiteX80" fmla="*/ 413442 w 454750"/>
                    <a:gd name="connsiteY80" fmla="*/ 51268 h 385621"/>
                    <a:gd name="connsiteX81" fmla="*/ 418710 w 454750"/>
                    <a:gd name="connsiteY81" fmla="*/ 56256 h 385621"/>
                    <a:gd name="connsiteX82" fmla="*/ 417878 w 454750"/>
                    <a:gd name="connsiteY82" fmla="*/ 61798 h 385621"/>
                    <a:gd name="connsiteX83" fmla="*/ 417046 w 454750"/>
                    <a:gd name="connsiteY83" fmla="*/ 69003 h 385621"/>
                    <a:gd name="connsiteX84" fmla="*/ 416492 w 454750"/>
                    <a:gd name="connsiteY84" fmla="*/ 87016 h 385621"/>
                    <a:gd name="connsiteX85" fmla="*/ 417324 w 454750"/>
                    <a:gd name="connsiteY85" fmla="*/ 102535 h 385621"/>
                    <a:gd name="connsiteX86" fmla="*/ 420927 w 454750"/>
                    <a:gd name="connsiteY86" fmla="*/ 111680 h 385621"/>
                    <a:gd name="connsiteX87" fmla="*/ 422036 w 454750"/>
                    <a:gd name="connsiteY87" fmla="*/ 119440 h 385621"/>
                    <a:gd name="connsiteX88" fmla="*/ 431185 w 454750"/>
                    <a:gd name="connsiteY88" fmla="*/ 129416 h 385621"/>
                    <a:gd name="connsiteX89" fmla="*/ 444770 w 454750"/>
                    <a:gd name="connsiteY89" fmla="*/ 136621 h 385621"/>
                    <a:gd name="connsiteX90" fmla="*/ 450869 w 454750"/>
                    <a:gd name="connsiteY90" fmla="*/ 140778 h 385621"/>
                    <a:gd name="connsiteX91" fmla="*/ 454473 w 454750"/>
                    <a:gd name="connsiteY91" fmla="*/ 146320 h 3856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</a:cxnLst>
                  <a:rect l="l" t="t" r="r" b="b"/>
                  <a:pathLst>
                    <a:path w="454750" h="385621">
                      <a:moveTo>
                        <a:pt x="454750" y="147152"/>
                      </a:moveTo>
                      <a:cubicBezTo>
                        <a:pt x="454750" y="147152"/>
                        <a:pt x="450869" y="158791"/>
                        <a:pt x="445878" y="159068"/>
                      </a:cubicBezTo>
                      <a:cubicBezTo>
                        <a:pt x="440889" y="159345"/>
                        <a:pt x="436730" y="159900"/>
                        <a:pt x="435621" y="162394"/>
                      </a:cubicBezTo>
                      <a:cubicBezTo>
                        <a:pt x="434512" y="164888"/>
                        <a:pt x="426472" y="173201"/>
                        <a:pt x="422591" y="173201"/>
                      </a:cubicBezTo>
                      <a:cubicBezTo>
                        <a:pt x="418710" y="173201"/>
                        <a:pt x="410393" y="170707"/>
                        <a:pt x="410393" y="176527"/>
                      </a:cubicBezTo>
                      <a:cubicBezTo>
                        <a:pt x="410393" y="182346"/>
                        <a:pt x="409561" y="197588"/>
                        <a:pt x="405402" y="203685"/>
                      </a:cubicBezTo>
                      <a:cubicBezTo>
                        <a:pt x="401244" y="209504"/>
                        <a:pt x="396254" y="220035"/>
                        <a:pt x="396808" y="229734"/>
                      </a:cubicBezTo>
                      <a:cubicBezTo>
                        <a:pt x="397362" y="238325"/>
                        <a:pt x="396808" y="248024"/>
                        <a:pt x="399858" y="250518"/>
                      </a:cubicBezTo>
                      <a:lnTo>
                        <a:pt x="399858" y="250518"/>
                      </a:lnTo>
                      <a:cubicBezTo>
                        <a:pt x="399580" y="251627"/>
                        <a:pt x="392095" y="282110"/>
                        <a:pt x="390431" y="287930"/>
                      </a:cubicBezTo>
                      <a:cubicBezTo>
                        <a:pt x="388768" y="294027"/>
                        <a:pt x="382946" y="292087"/>
                        <a:pt x="378233" y="293749"/>
                      </a:cubicBezTo>
                      <a:cubicBezTo>
                        <a:pt x="373520" y="295412"/>
                        <a:pt x="368530" y="305666"/>
                        <a:pt x="363817" y="312871"/>
                      </a:cubicBezTo>
                      <a:cubicBezTo>
                        <a:pt x="359381" y="319799"/>
                        <a:pt x="359659" y="326173"/>
                        <a:pt x="357441" y="340583"/>
                      </a:cubicBezTo>
                      <a:cubicBezTo>
                        <a:pt x="355223" y="354993"/>
                        <a:pt x="345520" y="343077"/>
                        <a:pt x="341084" y="347788"/>
                      </a:cubicBezTo>
                      <a:cubicBezTo>
                        <a:pt x="336648" y="352776"/>
                        <a:pt x="338866" y="357210"/>
                        <a:pt x="338866" y="363584"/>
                      </a:cubicBezTo>
                      <a:cubicBezTo>
                        <a:pt x="338866" y="369958"/>
                        <a:pt x="333044" y="382706"/>
                        <a:pt x="333044" y="382706"/>
                      </a:cubicBezTo>
                      <a:cubicBezTo>
                        <a:pt x="331381" y="381320"/>
                        <a:pt x="329163" y="380488"/>
                        <a:pt x="327223" y="378826"/>
                      </a:cubicBezTo>
                      <a:cubicBezTo>
                        <a:pt x="324173" y="376332"/>
                        <a:pt x="327223" y="371343"/>
                        <a:pt x="328609" y="365524"/>
                      </a:cubicBezTo>
                      <a:cubicBezTo>
                        <a:pt x="329995" y="359704"/>
                        <a:pt x="316964" y="349174"/>
                        <a:pt x="311697" y="347234"/>
                      </a:cubicBezTo>
                      <a:cubicBezTo>
                        <a:pt x="306430" y="345294"/>
                        <a:pt x="308925" y="333378"/>
                        <a:pt x="309757" y="331161"/>
                      </a:cubicBezTo>
                      <a:cubicBezTo>
                        <a:pt x="310588" y="329221"/>
                        <a:pt x="305875" y="325896"/>
                        <a:pt x="306152" y="322016"/>
                      </a:cubicBezTo>
                      <a:cubicBezTo>
                        <a:pt x="306152" y="318136"/>
                        <a:pt x="309757" y="314533"/>
                        <a:pt x="310311" y="308160"/>
                      </a:cubicBezTo>
                      <a:cubicBezTo>
                        <a:pt x="310865" y="301786"/>
                        <a:pt x="300330" y="305111"/>
                        <a:pt x="297835" y="305111"/>
                      </a:cubicBezTo>
                      <a:cubicBezTo>
                        <a:pt x="295341" y="305111"/>
                        <a:pt x="295341" y="309268"/>
                        <a:pt x="296172" y="311762"/>
                      </a:cubicBezTo>
                      <a:cubicBezTo>
                        <a:pt x="297004" y="314256"/>
                        <a:pt x="288132" y="313148"/>
                        <a:pt x="283419" y="313702"/>
                      </a:cubicBezTo>
                      <a:cubicBezTo>
                        <a:pt x="278983" y="314256"/>
                        <a:pt x="283142" y="317305"/>
                        <a:pt x="285360" y="319245"/>
                      </a:cubicBezTo>
                      <a:cubicBezTo>
                        <a:pt x="287578" y="320907"/>
                        <a:pt x="285914" y="321739"/>
                        <a:pt x="285360" y="326173"/>
                      </a:cubicBezTo>
                      <a:cubicBezTo>
                        <a:pt x="285082" y="330607"/>
                        <a:pt x="286469" y="334209"/>
                        <a:pt x="287855" y="336703"/>
                      </a:cubicBezTo>
                      <a:cubicBezTo>
                        <a:pt x="289241" y="339197"/>
                        <a:pt x="283142" y="343909"/>
                        <a:pt x="278429" y="345017"/>
                      </a:cubicBezTo>
                      <a:cubicBezTo>
                        <a:pt x="273716" y="346125"/>
                        <a:pt x="263735" y="365247"/>
                        <a:pt x="260409" y="368572"/>
                      </a:cubicBezTo>
                      <a:cubicBezTo>
                        <a:pt x="257082" y="371898"/>
                        <a:pt x="248488" y="374115"/>
                        <a:pt x="242943" y="374392"/>
                      </a:cubicBezTo>
                      <a:cubicBezTo>
                        <a:pt x="237121" y="374669"/>
                        <a:pt x="231854" y="365524"/>
                        <a:pt x="227695" y="361921"/>
                      </a:cubicBezTo>
                      <a:cubicBezTo>
                        <a:pt x="223537" y="358319"/>
                        <a:pt x="217438" y="358596"/>
                        <a:pt x="212725" y="360536"/>
                      </a:cubicBezTo>
                      <a:cubicBezTo>
                        <a:pt x="208012" y="362753"/>
                        <a:pt x="209120" y="366355"/>
                        <a:pt x="209675" y="370512"/>
                      </a:cubicBezTo>
                      <a:cubicBezTo>
                        <a:pt x="210507" y="374669"/>
                        <a:pt x="200526" y="373283"/>
                        <a:pt x="195259" y="374946"/>
                      </a:cubicBezTo>
                      <a:cubicBezTo>
                        <a:pt x="189992" y="376609"/>
                        <a:pt x="191378" y="378549"/>
                        <a:pt x="188050" y="382983"/>
                      </a:cubicBezTo>
                      <a:cubicBezTo>
                        <a:pt x="184724" y="387417"/>
                        <a:pt x="177239" y="384922"/>
                        <a:pt x="172803" y="384922"/>
                      </a:cubicBezTo>
                      <a:cubicBezTo>
                        <a:pt x="168367" y="384922"/>
                        <a:pt x="167258" y="379934"/>
                        <a:pt x="165317" y="376886"/>
                      </a:cubicBezTo>
                      <a:cubicBezTo>
                        <a:pt x="163099" y="374115"/>
                        <a:pt x="150069" y="376055"/>
                        <a:pt x="143970" y="375778"/>
                      </a:cubicBezTo>
                      <a:cubicBezTo>
                        <a:pt x="137871" y="375778"/>
                        <a:pt x="133713" y="380211"/>
                        <a:pt x="126505" y="380211"/>
                      </a:cubicBezTo>
                      <a:cubicBezTo>
                        <a:pt x="119297" y="380211"/>
                        <a:pt x="116525" y="364693"/>
                        <a:pt x="113475" y="358319"/>
                      </a:cubicBezTo>
                      <a:cubicBezTo>
                        <a:pt x="110425" y="351668"/>
                        <a:pt x="96563" y="355548"/>
                        <a:pt x="90742" y="357210"/>
                      </a:cubicBezTo>
                      <a:cubicBezTo>
                        <a:pt x="84919" y="358596"/>
                        <a:pt x="89910" y="363030"/>
                        <a:pt x="88246" y="367741"/>
                      </a:cubicBezTo>
                      <a:cubicBezTo>
                        <a:pt x="86306" y="372452"/>
                        <a:pt x="75771" y="371066"/>
                        <a:pt x="72167" y="371066"/>
                      </a:cubicBezTo>
                      <a:cubicBezTo>
                        <a:pt x="68563" y="371066"/>
                        <a:pt x="66622" y="371898"/>
                        <a:pt x="62741" y="374115"/>
                      </a:cubicBezTo>
                      <a:cubicBezTo>
                        <a:pt x="58860" y="376332"/>
                        <a:pt x="51097" y="376609"/>
                        <a:pt x="51097" y="376609"/>
                      </a:cubicBezTo>
                      <a:cubicBezTo>
                        <a:pt x="50265" y="372452"/>
                        <a:pt x="49433" y="367464"/>
                        <a:pt x="46938" y="364138"/>
                      </a:cubicBezTo>
                      <a:cubicBezTo>
                        <a:pt x="44166" y="360258"/>
                        <a:pt x="31413" y="347234"/>
                        <a:pt x="31136" y="342523"/>
                      </a:cubicBezTo>
                      <a:cubicBezTo>
                        <a:pt x="31136" y="341968"/>
                        <a:pt x="31136" y="341137"/>
                        <a:pt x="31136" y="340583"/>
                      </a:cubicBezTo>
                      <a:cubicBezTo>
                        <a:pt x="31136" y="336426"/>
                        <a:pt x="32522" y="332546"/>
                        <a:pt x="29196" y="329221"/>
                      </a:cubicBezTo>
                      <a:cubicBezTo>
                        <a:pt x="25314" y="325341"/>
                        <a:pt x="21710" y="324233"/>
                        <a:pt x="22265" y="317859"/>
                      </a:cubicBezTo>
                      <a:cubicBezTo>
                        <a:pt x="22542" y="311485"/>
                        <a:pt x="22542" y="308991"/>
                        <a:pt x="20324" y="308160"/>
                      </a:cubicBezTo>
                      <a:cubicBezTo>
                        <a:pt x="18106" y="307328"/>
                        <a:pt x="16165" y="305943"/>
                        <a:pt x="16165" y="302063"/>
                      </a:cubicBezTo>
                      <a:cubicBezTo>
                        <a:pt x="16165" y="298183"/>
                        <a:pt x="14779" y="294027"/>
                        <a:pt x="11176" y="293195"/>
                      </a:cubicBezTo>
                      <a:cubicBezTo>
                        <a:pt x="7571" y="292364"/>
                        <a:pt x="-4072" y="292364"/>
                        <a:pt x="1472" y="286821"/>
                      </a:cubicBezTo>
                      <a:cubicBezTo>
                        <a:pt x="7017" y="281002"/>
                        <a:pt x="13116" y="276568"/>
                        <a:pt x="11730" y="272688"/>
                      </a:cubicBezTo>
                      <a:cubicBezTo>
                        <a:pt x="10066" y="268808"/>
                        <a:pt x="8126" y="261603"/>
                        <a:pt x="11176" y="259109"/>
                      </a:cubicBezTo>
                      <a:cubicBezTo>
                        <a:pt x="14225" y="256615"/>
                        <a:pt x="22542" y="255507"/>
                        <a:pt x="20047" y="251350"/>
                      </a:cubicBezTo>
                      <a:cubicBezTo>
                        <a:pt x="17551" y="247193"/>
                        <a:pt x="13116" y="241373"/>
                        <a:pt x="17551" y="239710"/>
                      </a:cubicBezTo>
                      <a:cubicBezTo>
                        <a:pt x="21987" y="238048"/>
                        <a:pt x="25592" y="244145"/>
                        <a:pt x="26146" y="236108"/>
                      </a:cubicBezTo>
                      <a:cubicBezTo>
                        <a:pt x="26978" y="228348"/>
                        <a:pt x="26146" y="212830"/>
                        <a:pt x="33077" y="211721"/>
                      </a:cubicBezTo>
                      <a:cubicBezTo>
                        <a:pt x="40008" y="210613"/>
                        <a:pt x="60800" y="212830"/>
                        <a:pt x="60246" y="206456"/>
                      </a:cubicBezTo>
                      <a:cubicBezTo>
                        <a:pt x="59692" y="199805"/>
                        <a:pt x="60246" y="101149"/>
                        <a:pt x="60246" y="101149"/>
                      </a:cubicBezTo>
                      <a:lnTo>
                        <a:pt x="60246" y="89788"/>
                      </a:lnTo>
                      <a:lnTo>
                        <a:pt x="88524" y="89788"/>
                      </a:lnTo>
                      <a:lnTo>
                        <a:pt x="88524" y="29375"/>
                      </a:lnTo>
                      <a:cubicBezTo>
                        <a:pt x="117633" y="29375"/>
                        <a:pt x="241002" y="29652"/>
                        <a:pt x="249319" y="29375"/>
                      </a:cubicBezTo>
                      <a:cubicBezTo>
                        <a:pt x="258745" y="28544"/>
                        <a:pt x="258745" y="31038"/>
                        <a:pt x="262904" y="35195"/>
                      </a:cubicBezTo>
                      <a:cubicBezTo>
                        <a:pt x="267062" y="39352"/>
                        <a:pt x="294786" y="32701"/>
                        <a:pt x="303103" y="31315"/>
                      </a:cubicBezTo>
                      <a:cubicBezTo>
                        <a:pt x="311420" y="29929"/>
                        <a:pt x="316410" y="40737"/>
                        <a:pt x="324173" y="41846"/>
                      </a:cubicBezTo>
                      <a:cubicBezTo>
                        <a:pt x="331935" y="42954"/>
                        <a:pt x="332767" y="36026"/>
                        <a:pt x="333598" y="30206"/>
                      </a:cubicBezTo>
                      <a:cubicBezTo>
                        <a:pt x="334430" y="24664"/>
                        <a:pt x="345797" y="23833"/>
                        <a:pt x="350787" y="22170"/>
                      </a:cubicBezTo>
                      <a:cubicBezTo>
                        <a:pt x="355777" y="20507"/>
                        <a:pt x="353282" y="18013"/>
                        <a:pt x="356055" y="11085"/>
                      </a:cubicBezTo>
                      <a:cubicBezTo>
                        <a:pt x="358827" y="4157"/>
                        <a:pt x="375739" y="0"/>
                        <a:pt x="375739" y="0"/>
                      </a:cubicBezTo>
                      <a:cubicBezTo>
                        <a:pt x="375739" y="1663"/>
                        <a:pt x="375739" y="3326"/>
                        <a:pt x="376293" y="4988"/>
                      </a:cubicBezTo>
                      <a:cubicBezTo>
                        <a:pt x="376847" y="7760"/>
                        <a:pt x="377956" y="10531"/>
                        <a:pt x="379620" y="12748"/>
                      </a:cubicBezTo>
                      <a:cubicBezTo>
                        <a:pt x="383501" y="17459"/>
                        <a:pt x="389045" y="19676"/>
                        <a:pt x="393481" y="23278"/>
                      </a:cubicBezTo>
                      <a:cubicBezTo>
                        <a:pt x="397085" y="26327"/>
                        <a:pt x="401521" y="28267"/>
                        <a:pt x="404848" y="31315"/>
                      </a:cubicBezTo>
                      <a:cubicBezTo>
                        <a:pt x="406511" y="32978"/>
                        <a:pt x="408175" y="34640"/>
                        <a:pt x="408729" y="37134"/>
                      </a:cubicBezTo>
                      <a:cubicBezTo>
                        <a:pt x="409283" y="39352"/>
                        <a:pt x="408729" y="41846"/>
                        <a:pt x="409283" y="44062"/>
                      </a:cubicBezTo>
                      <a:cubicBezTo>
                        <a:pt x="409561" y="47111"/>
                        <a:pt x="411224" y="49328"/>
                        <a:pt x="413442" y="51268"/>
                      </a:cubicBezTo>
                      <a:cubicBezTo>
                        <a:pt x="415106" y="52653"/>
                        <a:pt x="417878" y="54039"/>
                        <a:pt x="418710" y="56256"/>
                      </a:cubicBezTo>
                      <a:cubicBezTo>
                        <a:pt x="419264" y="57919"/>
                        <a:pt x="418432" y="60136"/>
                        <a:pt x="417878" y="61798"/>
                      </a:cubicBezTo>
                      <a:cubicBezTo>
                        <a:pt x="417324" y="64292"/>
                        <a:pt x="417324" y="66509"/>
                        <a:pt x="417046" y="69003"/>
                      </a:cubicBezTo>
                      <a:cubicBezTo>
                        <a:pt x="416769" y="75100"/>
                        <a:pt x="416214" y="80920"/>
                        <a:pt x="416492" y="87016"/>
                      </a:cubicBezTo>
                      <a:cubicBezTo>
                        <a:pt x="416769" y="92282"/>
                        <a:pt x="415382" y="97547"/>
                        <a:pt x="417324" y="102535"/>
                      </a:cubicBezTo>
                      <a:cubicBezTo>
                        <a:pt x="418432" y="105584"/>
                        <a:pt x="419818" y="108632"/>
                        <a:pt x="420927" y="111680"/>
                      </a:cubicBezTo>
                      <a:cubicBezTo>
                        <a:pt x="421759" y="114174"/>
                        <a:pt x="421482" y="116669"/>
                        <a:pt x="422036" y="119440"/>
                      </a:cubicBezTo>
                      <a:cubicBezTo>
                        <a:pt x="422868" y="123597"/>
                        <a:pt x="428413" y="126368"/>
                        <a:pt x="431185" y="129416"/>
                      </a:cubicBezTo>
                      <a:cubicBezTo>
                        <a:pt x="435066" y="133573"/>
                        <a:pt x="439502" y="134404"/>
                        <a:pt x="444770" y="136621"/>
                      </a:cubicBezTo>
                      <a:cubicBezTo>
                        <a:pt x="447264" y="137453"/>
                        <a:pt x="449206" y="138561"/>
                        <a:pt x="450869" y="140778"/>
                      </a:cubicBezTo>
                      <a:cubicBezTo>
                        <a:pt x="452255" y="142441"/>
                        <a:pt x="453087" y="144381"/>
                        <a:pt x="454473" y="14632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162" name="Freeform 1161">
                  <a:extLst>
                    <a:ext uri="{FF2B5EF4-FFF2-40B4-BE49-F238E27FC236}">
                      <a16:creationId xmlns:a16="http://schemas.microsoft.com/office/drawing/2014/main" id="{0FCBD367-3A1B-D23E-E7DB-051D5D83236F}"/>
                    </a:ext>
                  </a:extLst>
                </p:cNvPr>
                <p:cNvSpPr/>
                <p:nvPr/>
              </p:nvSpPr>
              <p:spPr>
                <a:xfrm>
                  <a:off x="6891108" y="3795444"/>
                  <a:ext cx="272833" cy="367928"/>
                </a:xfrm>
                <a:custGeom>
                  <a:avLst/>
                  <a:gdLst>
                    <a:gd name="connsiteX0" fmla="*/ 269749 w 272833"/>
                    <a:gd name="connsiteY0" fmla="*/ 42588 h 367928"/>
                    <a:gd name="connsiteX1" fmla="*/ 263927 w 272833"/>
                    <a:gd name="connsiteY1" fmla="*/ 51456 h 367928"/>
                    <a:gd name="connsiteX2" fmla="*/ 263927 w 272833"/>
                    <a:gd name="connsiteY2" fmla="*/ 66143 h 367928"/>
                    <a:gd name="connsiteX3" fmla="*/ 257828 w 272833"/>
                    <a:gd name="connsiteY3" fmla="*/ 76674 h 367928"/>
                    <a:gd name="connsiteX4" fmla="*/ 253115 w 272833"/>
                    <a:gd name="connsiteY4" fmla="*/ 86096 h 367928"/>
                    <a:gd name="connsiteX5" fmla="*/ 248679 w 272833"/>
                    <a:gd name="connsiteY5" fmla="*/ 95241 h 367928"/>
                    <a:gd name="connsiteX6" fmla="*/ 246184 w 272833"/>
                    <a:gd name="connsiteY6" fmla="*/ 99121 h 367928"/>
                    <a:gd name="connsiteX7" fmla="*/ 239253 w 272833"/>
                    <a:gd name="connsiteY7" fmla="*/ 106326 h 367928"/>
                    <a:gd name="connsiteX8" fmla="*/ 235372 w 272833"/>
                    <a:gd name="connsiteY8" fmla="*/ 113531 h 367928"/>
                    <a:gd name="connsiteX9" fmla="*/ 231767 w 272833"/>
                    <a:gd name="connsiteY9" fmla="*/ 121845 h 367928"/>
                    <a:gd name="connsiteX10" fmla="*/ 227886 w 272833"/>
                    <a:gd name="connsiteY10" fmla="*/ 131267 h 367928"/>
                    <a:gd name="connsiteX11" fmla="*/ 225392 w 272833"/>
                    <a:gd name="connsiteY11" fmla="*/ 141797 h 367928"/>
                    <a:gd name="connsiteX12" fmla="*/ 219847 w 272833"/>
                    <a:gd name="connsiteY12" fmla="*/ 152882 h 367928"/>
                    <a:gd name="connsiteX13" fmla="*/ 210975 w 272833"/>
                    <a:gd name="connsiteY13" fmla="*/ 163413 h 367928"/>
                    <a:gd name="connsiteX14" fmla="*/ 200717 w 272833"/>
                    <a:gd name="connsiteY14" fmla="*/ 176438 h 367928"/>
                    <a:gd name="connsiteX15" fmla="*/ 196004 w 272833"/>
                    <a:gd name="connsiteY15" fmla="*/ 185583 h 367928"/>
                    <a:gd name="connsiteX16" fmla="*/ 193786 w 272833"/>
                    <a:gd name="connsiteY16" fmla="*/ 190848 h 367928"/>
                    <a:gd name="connsiteX17" fmla="*/ 191014 w 272833"/>
                    <a:gd name="connsiteY17" fmla="*/ 193619 h 367928"/>
                    <a:gd name="connsiteX18" fmla="*/ 183806 w 272833"/>
                    <a:gd name="connsiteY18" fmla="*/ 203873 h 367928"/>
                    <a:gd name="connsiteX19" fmla="*/ 180479 w 272833"/>
                    <a:gd name="connsiteY19" fmla="*/ 208861 h 367928"/>
                    <a:gd name="connsiteX20" fmla="*/ 174658 w 272833"/>
                    <a:gd name="connsiteY20" fmla="*/ 217175 h 367928"/>
                    <a:gd name="connsiteX21" fmla="*/ 164954 w 272833"/>
                    <a:gd name="connsiteY21" fmla="*/ 225765 h 367928"/>
                    <a:gd name="connsiteX22" fmla="*/ 155805 w 272833"/>
                    <a:gd name="connsiteY22" fmla="*/ 234079 h 367928"/>
                    <a:gd name="connsiteX23" fmla="*/ 136953 w 272833"/>
                    <a:gd name="connsiteY23" fmla="*/ 251538 h 367928"/>
                    <a:gd name="connsiteX24" fmla="*/ 131686 w 272833"/>
                    <a:gd name="connsiteY24" fmla="*/ 256526 h 367928"/>
                    <a:gd name="connsiteX25" fmla="*/ 128360 w 272833"/>
                    <a:gd name="connsiteY25" fmla="*/ 259297 h 367928"/>
                    <a:gd name="connsiteX26" fmla="*/ 117825 w 272833"/>
                    <a:gd name="connsiteY26" fmla="*/ 267888 h 367928"/>
                    <a:gd name="connsiteX27" fmla="*/ 109508 w 272833"/>
                    <a:gd name="connsiteY27" fmla="*/ 273707 h 367928"/>
                    <a:gd name="connsiteX28" fmla="*/ 98695 w 272833"/>
                    <a:gd name="connsiteY28" fmla="*/ 280358 h 367928"/>
                    <a:gd name="connsiteX29" fmla="*/ 81230 w 272833"/>
                    <a:gd name="connsiteY29" fmla="*/ 295323 h 367928"/>
                    <a:gd name="connsiteX30" fmla="*/ 73190 w 272833"/>
                    <a:gd name="connsiteY30" fmla="*/ 301420 h 367928"/>
                    <a:gd name="connsiteX31" fmla="*/ 68199 w 272833"/>
                    <a:gd name="connsiteY31" fmla="*/ 306408 h 367928"/>
                    <a:gd name="connsiteX32" fmla="*/ 63486 w 272833"/>
                    <a:gd name="connsiteY32" fmla="*/ 310842 h 367928"/>
                    <a:gd name="connsiteX33" fmla="*/ 58219 w 272833"/>
                    <a:gd name="connsiteY33" fmla="*/ 313890 h 367928"/>
                    <a:gd name="connsiteX34" fmla="*/ 54337 w 272833"/>
                    <a:gd name="connsiteY34" fmla="*/ 317770 h 367928"/>
                    <a:gd name="connsiteX35" fmla="*/ 46020 w 272833"/>
                    <a:gd name="connsiteY35" fmla="*/ 327192 h 367928"/>
                    <a:gd name="connsiteX36" fmla="*/ 37427 w 272833"/>
                    <a:gd name="connsiteY36" fmla="*/ 335783 h 367928"/>
                    <a:gd name="connsiteX37" fmla="*/ 28278 w 272833"/>
                    <a:gd name="connsiteY37" fmla="*/ 342434 h 367928"/>
                    <a:gd name="connsiteX38" fmla="*/ 19683 w 272833"/>
                    <a:gd name="connsiteY38" fmla="*/ 353241 h 367928"/>
                    <a:gd name="connsiteX39" fmla="*/ 11644 w 272833"/>
                    <a:gd name="connsiteY39" fmla="*/ 366820 h 367928"/>
                    <a:gd name="connsiteX40" fmla="*/ 11644 w 272833"/>
                    <a:gd name="connsiteY40" fmla="*/ 366820 h 367928"/>
                    <a:gd name="connsiteX41" fmla="*/ 10812 w 272833"/>
                    <a:gd name="connsiteY41" fmla="*/ 367929 h 367928"/>
                    <a:gd name="connsiteX42" fmla="*/ 0 w 272833"/>
                    <a:gd name="connsiteY42" fmla="*/ 349639 h 367928"/>
                    <a:gd name="connsiteX43" fmla="*/ 0 w 272833"/>
                    <a:gd name="connsiteY43" fmla="*/ 244333 h 367928"/>
                    <a:gd name="connsiteX44" fmla="*/ 18575 w 272833"/>
                    <a:gd name="connsiteY44" fmla="*/ 218006 h 367928"/>
                    <a:gd name="connsiteX45" fmla="*/ 23011 w 272833"/>
                    <a:gd name="connsiteY45" fmla="*/ 215789 h 367928"/>
                    <a:gd name="connsiteX46" fmla="*/ 30218 w 272833"/>
                    <a:gd name="connsiteY46" fmla="*/ 209415 h 367928"/>
                    <a:gd name="connsiteX47" fmla="*/ 47684 w 272833"/>
                    <a:gd name="connsiteY47" fmla="*/ 206644 h 367928"/>
                    <a:gd name="connsiteX48" fmla="*/ 67091 w 272833"/>
                    <a:gd name="connsiteY48" fmla="*/ 192511 h 367928"/>
                    <a:gd name="connsiteX49" fmla="*/ 107567 w 272833"/>
                    <a:gd name="connsiteY49" fmla="*/ 187246 h 367928"/>
                    <a:gd name="connsiteX50" fmla="*/ 187133 w 272833"/>
                    <a:gd name="connsiteY50" fmla="*/ 105772 h 367928"/>
                    <a:gd name="connsiteX51" fmla="*/ 143884 w 272833"/>
                    <a:gd name="connsiteY51" fmla="*/ 102446 h 367928"/>
                    <a:gd name="connsiteX52" fmla="*/ 63486 w 272833"/>
                    <a:gd name="connsiteY52" fmla="*/ 67252 h 367928"/>
                    <a:gd name="connsiteX53" fmla="*/ 44080 w 272833"/>
                    <a:gd name="connsiteY53" fmla="*/ 32888 h 367928"/>
                    <a:gd name="connsiteX54" fmla="*/ 50734 w 272833"/>
                    <a:gd name="connsiteY54" fmla="*/ 23744 h 367928"/>
                    <a:gd name="connsiteX55" fmla="*/ 50734 w 272833"/>
                    <a:gd name="connsiteY55" fmla="*/ 23744 h 367928"/>
                    <a:gd name="connsiteX56" fmla="*/ 57110 w 272833"/>
                    <a:gd name="connsiteY56" fmla="*/ 15153 h 367928"/>
                    <a:gd name="connsiteX57" fmla="*/ 63486 w 272833"/>
                    <a:gd name="connsiteY57" fmla="*/ 16816 h 367928"/>
                    <a:gd name="connsiteX58" fmla="*/ 73190 w 272833"/>
                    <a:gd name="connsiteY58" fmla="*/ 27623 h 367928"/>
                    <a:gd name="connsiteX59" fmla="*/ 82616 w 272833"/>
                    <a:gd name="connsiteY59" fmla="*/ 36491 h 367928"/>
                    <a:gd name="connsiteX60" fmla="*/ 94536 w 272833"/>
                    <a:gd name="connsiteY60" fmla="*/ 40371 h 367928"/>
                    <a:gd name="connsiteX61" fmla="*/ 108121 w 272833"/>
                    <a:gd name="connsiteY61" fmla="*/ 37045 h 367928"/>
                    <a:gd name="connsiteX62" fmla="*/ 121429 w 272833"/>
                    <a:gd name="connsiteY62" fmla="*/ 33166 h 367928"/>
                    <a:gd name="connsiteX63" fmla="*/ 130577 w 272833"/>
                    <a:gd name="connsiteY63" fmla="*/ 31226 h 367928"/>
                    <a:gd name="connsiteX64" fmla="*/ 144716 w 272833"/>
                    <a:gd name="connsiteY64" fmla="*/ 31503 h 367928"/>
                    <a:gd name="connsiteX65" fmla="*/ 172162 w 272833"/>
                    <a:gd name="connsiteY65" fmla="*/ 18201 h 367928"/>
                    <a:gd name="connsiteX66" fmla="*/ 186024 w 272833"/>
                    <a:gd name="connsiteY66" fmla="*/ 19309 h 367928"/>
                    <a:gd name="connsiteX67" fmla="*/ 201549 w 272833"/>
                    <a:gd name="connsiteY67" fmla="*/ 21527 h 367928"/>
                    <a:gd name="connsiteX68" fmla="*/ 232322 w 272833"/>
                    <a:gd name="connsiteY68" fmla="*/ 11827 h 367928"/>
                    <a:gd name="connsiteX69" fmla="*/ 259214 w 272833"/>
                    <a:gd name="connsiteY69" fmla="*/ 1296 h 367928"/>
                    <a:gd name="connsiteX70" fmla="*/ 269194 w 272833"/>
                    <a:gd name="connsiteY70" fmla="*/ 1851 h 367928"/>
                    <a:gd name="connsiteX71" fmla="*/ 270303 w 272833"/>
                    <a:gd name="connsiteY71" fmla="*/ 13490 h 367928"/>
                    <a:gd name="connsiteX72" fmla="*/ 270303 w 272833"/>
                    <a:gd name="connsiteY72" fmla="*/ 28178 h 367928"/>
                    <a:gd name="connsiteX73" fmla="*/ 272798 w 272833"/>
                    <a:gd name="connsiteY73" fmla="*/ 37045 h 367928"/>
                    <a:gd name="connsiteX74" fmla="*/ 270026 w 272833"/>
                    <a:gd name="connsiteY74" fmla="*/ 41757 h 3679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</a:cxnLst>
                  <a:rect l="l" t="t" r="r" b="b"/>
                  <a:pathLst>
                    <a:path w="272833" h="367928">
                      <a:moveTo>
                        <a:pt x="269749" y="42588"/>
                      </a:moveTo>
                      <a:cubicBezTo>
                        <a:pt x="267253" y="45082"/>
                        <a:pt x="265035" y="47853"/>
                        <a:pt x="263927" y="51456"/>
                      </a:cubicBezTo>
                      <a:cubicBezTo>
                        <a:pt x="262541" y="56167"/>
                        <a:pt x="263095" y="61155"/>
                        <a:pt x="263927" y="66143"/>
                      </a:cubicBezTo>
                      <a:cubicBezTo>
                        <a:pt x="264759" y="70854"/>
                        <a:pt x="260600" y="73626"/>
                        <a:pt x="257828" y="76674"/>
                      </a:cubicBezTo>
                      <a:cubicBezTo>
                        <a:pt x="255610" y="79168"/>
                        <a:pt x="254501" y="83047"/>
                        <a:pt x="253115" y="86096"/>
                      </a:cubicBezTo>
                      <a:cubicBezTo>
                        <a:pt x="251729" y="89144"/>
                        <a:pt x="250343" y="92470"/>
                        <a:pt x="248679" y="95241"/>
                      </a:cubicBezTo>
                      <a:cubicBezTo>
                        <a:pt x="247847" y="96626"/>
                        <a:pt x="247015" y="98012"/>
                        <a:pt x="246184" y="99121"/>
                      </a:cubicBezTo>
                      <a:cubicBezTo>
                        <a:pt x="243966" y="101615"/>
                        <a:pt x="241194" y="103555"/>
                        <a:pt x="239253" y="106326"/>
                      </a:cubicBezTo>
                      <a:cubicBezTo>
                        <a:pt x="237590" y="108543"/>
                        <a:pt x="236481" y="110760"/>
                        <a:pt x="235372" y="113531"/>
                      </a:cubicBezTo>
                      <a:cubicBezTo>
                        <a:pt x="234263" y="116302"/>
                        <a:pt x="232877" y="119073"/>
                        <a:pt x="231767" y="121845"/>
                      </a:cubicBezTo>
                      <a:cubicBezTo>
                        <a:pt x="230659" y="125170"/>
                        <a:pt x="228718" y="127941"/>
                        <a:pt x="227886" y="131267"/>
                      </a:cubicBezTo>
                      <a:cubicBezTo>
                        <a:pt x="226778" y="134869"/>
                        <a:pt x="226500" y="138195"/>
                        <a:pt x="225392" y="141797"/>
                      </a:cubicBezTo>
                      <a:cubicBezTo>
                        <a:pt x="224005" y="145677"/>
                        <a:pt x="222064" y="149557"/>
                        <a:pt x="219847" y="152882"/>
                      </a:cubicBezTo>
                      <a:cubicBezTo>
                        <a:pt x="217075" y="156762"/>
                        <a:pt x="213747" y="159533"/>
                        <a:pt x="210975" y="163413"/>
                      </a:cubicBezTo>
                      <a:cubicBezTo>
                        <a:pt x="207648" y="167847"/>
                        <a:pt x="204321" y="172281"/>
                        <a:pt x="200717" y="176438"/>
                      </a:cubicBezTo>
                      <a:cubicBezTo>
                        <a:pt x="198499" y="179209"/>
                        <a:pt x="197113" y="181980"/>
                        <a:pt x="196004" y="185583"/>
                      </a:cubicBezTo>
                      <a:cubicBezTo>
                        <a:pt x="195450" y="187246"/>
                        <a:pt x="194618" y="189185"/>
                        <a:pt x="193786" y="190848"/>
                      </a:cubicBezTo>
                      <a:cubicBezTo>
                        <a:pt x="192955" y="191956"/>
                        <a:pt x="192123" y="192511"/>
                        <a:pt x="191014" y="193619"/>
                      </a:cubicBezTo>
                      <a:cubicBezTo>
                        <a:pt x="188242" y="196390"/>
                        <a:pt x="186301" y="200547"/>
                        <a:pt x="183806" y="203873"/>
                      </a:cubicBezTo>
                      <a:cubicBezTo>
                        <a:pt x="182697" y="205536"/>
                        <a:pt x="181588" y="207198"/>
                        <a:pt x="180479" y="208861"/>
                      </a:cubicBezTo>
                      <a:cubicBezTo>
                        <a:pt x="178816" y="211909"/>
                        <a:pt x="176876" y="214680"/>
                        <a:pt x="174658" y="217175"/>
                      </a:cubicBezTo>
                      <a:cubicBezTo>
                        <a:pt x="171885" y="220500"/>
                        <a:pt x="168004" y="222717"/>
                        <a:pt x="164954" y="225765"/>
                      </a:cubicBezTo>
                      <a:cubicBezTo>
                        <a:pt x="161904" y="228536"/>
                        <a:pt x="158855" y="231308"/>
                        <a:pt x="155805" y="234079"/>
                      </a:cubicBezTo>
                      <a:cubicBezTo>
                        <a:pt x="149152" y="239344"/>
                        <a:pt x="143330" y="245995"/>
                        <a:pt x="136953" y="251538"/>
                      </a:cubicBezTo>
                      <a:cubicBezTo>
                        <a:pt x="135290" y="253200"/>
                        <a:pt x="133349" y="254586"/>
                        <a:pt x="131686" y="256526"/>
                      </a:cubicBezTo>
                      <a:cubicBezTo>
                        <a:pt x="130577" y="257634"/>
                        <a:pt x="129468" y="258189"/>
                        <a:pt x="128360" y="259297"/>
                      </a:cubicBezTo>
                      <a:cubicBezTo>
                        <a:pt x="124755" y="262068"/>
                        <a:pt x="121706" y="265394"/>
                        <a:pt x="117825" y="267888"/>
                      </a:cubicBezTo>
                      <a:cubicBezTo>
                        <a:pt x="115052" y="269828"/>
                        <a:pt x="112557" y="272045"/>
                        <a:pt x="109508" y="273707"/>
                      </a:cubicBezTo>
                      <a:cubicBezTo>
                        <a:pt x="105903" y="275925"/>
                        <a:pt x="102299" y="278141"/>
                        <a:pt x="98695" y="280358"/>
                      </a:cubicBezTo>
                      <a:cubicBezTo>
                        <a:pt x="92042" y="284515"/>
                        <a:pt x="87883" y="291443"/>
                        <a:pt x="81230" y="295323"/>
                      </a:cubicBezTo>
                      <a:cubicBezTo>
                        <a:pt x="78180" y="296986"/>
                        <a:pt x="75408" y="298648"/>
                        <a:pt x="73190" y="301420"/>
                      </a:cubicBezTo>
                      <a:cubicBezTo>
                        <a:pt x="71527" y="303359"/>
                        <a:pt x="70140" y="305022"/>
                        <a:pt x="68199" y="306408"/>
                      </a:cubicBezTo>
                      <a:cubicBezTo>
                        <a:pt x="66536" y="307794"/>
                        <a:pt x="65150" y="309733"/>
                        <a:pt x="63486" y="310842"/>
                      </a:cubicBezTo>
                      <a:cubicBezTo>
                        <a:pt x="61823" y="311950"/>
                        <a:pt x="59882" y="312505"/>
                        <a:pt x="58219" y="313890"/>
                      </a:cubicBezTo>
                      <a:cubicBezTo>
                        <a:pt x="56833" y="314999"/>
                        <a:pt x="55724" y="316384"/>
                        <a:pt x="54337" y="317770"/>
                      </a:cubicBezTo>
                      <a:cubicBezTo>
                        <a:pt x="51288" y="320818"/>
                        <a:pt x="48516" y="323866"/>
                        <a:pt x="46020" y="327192"/>
                      </a:cubicBezTo>
                      <a:cubicBezTo>
                        <a:pt x="43526" y="330517"/>
                        <a:pt x="40199" y="332735"/>
                        <a:pt x="37427" y="335783"/>
                      </a:cubicBezTo>
                      <a:cubicBezTo>
                        <a:pt x="34654" y="338554"/>
                        <a:pt x="31604" y="340494"/>
                        <a:pt x="28278" y="342434"/>
                      </a:cubicBezTo>
                      <a:cubicBezTo>
                        <a:pt x="24397" y="344928"/>
                        <a:pt x="21624" y="349639"/>
                        <a:pt x="19683" y="353241"/>
                      </a:cubicBezTo>
                      <a:cubicBezTo>
                        <a:pt x="17188" y="357676"/>
                        <a:pt x="14694" y="362664"/>
                        <a:pt x="11644" y="366820"/>
                      </a:cubicBezTo>
                      <a:lnTo>
                        <a:pt x="11644" y="366820"/>
                      </a:lnTo>
                      <a:cubicBezTo>
                        <a:pt x="11644" y="366820"/>
                        <a:pt x="10812" y="367652"/>
                        <a:pt x="10812" y="367929"/>
                      </a:cubicBezTo>
                      <a:lnTo>
                        <a:pt x="0" y="349639"/>
                      </a:lnTo>
                      <a:lnTo>
                        <a:pt x="0" y="244333"/>
                      </a:lnTo>
                      <a:lnTo>
                        <a:pt x="18575" y="218006"/>
                      </a:lnTo>
                      <a:cubicBezTo>
                        <a:pt x="20515" y="218006"/>
                        <a:pt x="22179" y="217175"/>
                        <a:pt x="23011" y="215789"/>
                      </a:cubicBezTo>
                      <a:cubicBezTo>
                        <a:pt x="26060" y="211355"/>
                        <a:pt x="26892" y="209415"/>
                        <a:pt x="30218" y="209415"/>
                      </a:cubicBezTo>
                      <a:cubicBezTo>
                        <a:pt x="33545" y="209415"/>
                        <a:pt x="41862" y="209969"/>
                        <a:pt x="47684" y="206644"/>
                      </a:cubicBezTo>
                      <a:cubicBezTo>
                        <a:pt x="53506" y="203318"/>
                        <a:pt x="61268" y="194174"/>
                        <a:pt x="67091" y="192511"/>
                      </a:cubicBezTo>
                      <a:cubicBezTo>
                        <a:pt x="72913" y="190848"/>
                        <a:pt x="102299" y="193342"/>
                        <a:pt x="107567" y="187246"/>
                      </a:cubicBezTo>
                      <a:cubicBezTo>
                        <a:pt x="113112" y="181149"/>
                        <a:pt x="187133" y="105772"/>
                        <a:pt x="187133" y="105772"/>
                      </a:cubicBezTo>
                      <a:cubicBezTo>
                        <a:pt x="187133" y="105772"/>
                        <a:pt x="162459" y="109097"/>
                        <a:pt x="143884" y="102446"/>
                      </a:cubicBezTo>
                      <a:cubicBezTo>
                        <a:pt x="125310" y="95795"/>
                        <a:pt x="76516" y="81385"/>
                        <a:pt x="63486" y="67252"/>
                      </a:cubicBezTo>
                      <a:cubicBezTo>
                        <a:pt x="50456" y="53118"/>
                        <a:pt x="39645" y="39539"/>
                        <a:pt x="44080" y="32888"/>
                      </a:cubicBezTo>
                      <a:cubicBezTo>
                        <a:pt x="45744" y="30117"/>
                        <a:pt x="48516" y="26792"/>
                        <a:pt x="50734" y="23744"/>
                      </a:cubicBezTo>
                      <a:lnTo>
                        <a:pt x="50734" y="23744"/>
                      </a:lnTo>
                      <a:cubicBezTo>
                        <a:pt x="54061" y="19309"/>
                        <a:pt x="57110" y="15153"/>
                        <a:pt x="57110" y="15153"/>
                      </a:cubicBezTo>
                      <a:cubicBezTo>
                        <a:pt x="59328" y="15153"/>
                        <a:pt x="61546" y="15984"/>
                        <a:pt x="63486" y="16816"/>
                      </a:cubicBezTo>
                      <a:cubicBezTo>
                        <a:pt x="67922" y="19032"/>
                        <a:pt x="70417" y="23744"/>
                        <a:pt x="73190" y="27623"/>
                      </a:cubicBezTo>
                      <a:cubicBezTo>
                        <a:pt x="75685" y="31226"/>
                        <a:pt x="78457" y="34551"/>
                        <a:pt x="82616" y="36491"/>
                      </a:cubicBezTo>
                      <a:cubicBezTo>
                        <a:pt x="86219" y="38431"/>
                        <a:pt x="90378" y="40371"/>
                        <a:pt x="94536" y="40371"/>
                      </a:cubicBezTo>
                      <a:cubicBezTo>
                        <a:pt x="99527" y="40371"/>
                        <a:pt x="103408" y="37877"/>
                        <a:pt x="108121" y="37045"/>
                      </a:cubicBezTo>
                      <a:cubicBezTo>
                        <a:pt x="112834" y="36214"/>
                        <a:pt x="116993" y="34551"/>
                        <a:pt x="121429" y="33166"/>
                      </a:cubicBezTo>
                      <a:cubicBezTo>
                        <a:pt x="124478" y="32334"/>
                        <a:pt x="127528" y="31503"/>
                        <a:pt x="130577" y="31226"/>
                      </a:cubicBezTo>
                      <a:cubicBezTo>
                        <a:pt x="135290" y="30672"/>
                        <a:pt x="140003" y="31780"/>
                        <a:pt x="144716" y="31503"/>
                      </a:cubicBezTo>
                      <a:cubicBezTo>
                        <a:pt x="155251" y="31226"/>
                        <a:pt x="162459" y="21249"/>
                        <a:pt x="172162" y="18201"/>
                      </a:cubicBezTo>
                      <a:cubicBezTo>
                        <a:pt x="176876" y="16816"/>
                        <a:pt x="181311" y="17924"/>
                        <a:pt x="186024" y="19309"/>
                      </a:cubicBezTo>
                      <a:cubicBezTo>
                        <a:pt x="191014" y="20972"/>
                        <a:pt x="196004" y="22081"/>
                        <a:pt x="201549" y="21527"/>
                      </a:cubicBezTo>
                      <a:cubicBezTo>
                        <a:pt x="212084" y="20695"/>
                        <a:pt x="222064" y="15153"/>
                        <a:pt x="232322" y="11827"/>
                      </a:cubicBezTo>
                      <a:cubicBezTo>
                        <a:pt x="241471" y="8779"/>
                        <a:pt x="250065" y="4345"/>
                        <a:pt x="259214" y="1296"/>
                      </a:cubicBezTo>
                      <a:cubicBezTo>
                        <a:pt x="262263" y="188"/>
                        <a:pt x="266977" y="-1197"/>
                        <a:pt x="269194" y="1851"/>
                      </a:cubicBezTo>
                      <a:cubicBezTo>
                        <a:pt x="271690" y="4899"/>
                        <a:pt x="270580" y="10165"/>
                        <a:pt x="270303" y="13490"/>
                      </a:cubicBezTo>
                      <a:cubicBezTo>
                        <a:pt x="270026" y="18201"/>
                        <a:pt x="269471" y="23189"/>
                        <a:pt x="270303" y="28178"/>
                      </a:cubicBezTo>
                      <a:cubicBezTo>
                        <a:pt x="270858" y="31226"/>
                        <a:pt x="272244" y="33997"/>
                        <a:pt x="272798" y="37045"/>
                      </a:cubicBezTo>
                      <a:cubicBezTo>
                        <a:pt x="273076" y="39262"/>
                        <a:pt x="271690" y="40371"/>
                        <a:pt x="270026" y="41757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163" name="Freeform 1162">
                  <a:extLst>
                    <a:ext uri="{FF2B5EF4-FFF2-40B4-BE49-F238E27FC236}">
                      <a16:creationId xmlns:a16="http://schemas.microsoft.com/office/drawing/2014/main" id="{AFA2C8CE-77A7-84EF-8FC0-E1E1971B548A}"/>
                    </a:ext>
                  </a:extLst>
                </p:cNvPr>
                <p:cNvSpPr/>
                <p:nvPr/>
              </p:nvSpPr>
              <p:spPr>
                <a:xfrm>
                  <a:off x="6696489" y="3994052"/>
                  <a:ext cx="212915" cy="253012"/>
                </a:xfrm>
                <a:custGeom>
                  <a:avLst/>
                  <a:gdLst>
                    <a:gd name="connsiteX0" fmla="*/ 194064 w 212915"/>
                    <a:gd name="connsiteY0" fmla="*/ 151031 h 253012"/>
                    <a:gd name="connsiteX1" fmla="*/ 204876 w 212915"/>
                    <a:gd name="connsiteY1" fmla="*/ 169321 h 253012"/>
                    <a:gd name="connsiteX2" fmla="*/ 202658 w 212915"/>
                    <a:gd name="connsiteY2" fmla="*/ 172924 h 253012"/>
                    <a:gd name="connsiteX3" fmla="*/ 196836 w 212915"/>
                    <a:gd name="connsiteY3" fmla="*/ 176527 h 253012"/>
                    <a:gd name="connsiteX4" fmla="*/ 189905 w 212915"/>
                    <a:gd name="connsiteY4" fmla="*/ 179298 h 253012"/>
                    <a:gd name="connsiteX5" fmla="*/ 187133 w 212915"/>
                    <a:gd name="connsiteY5" fmla="*/ 181792 h 253012"/>
                    <a:gd name="connsiteX6" fmla="*/ 187133 w 212915"/>
                    <a:gd name="connsiteY6" fmla="*/ 185672 h 253012"/>
                    <a:gd name="connsiteX7" fmla="*/ 182697 w 212915"/>
                    <a:gd name="connsiteY7" fmla="*/ 191214 h 253012"/>
                    <a:gd name="connsiteX8" fmla="*/ 176598 w 212915"/>
                    <a:gd name="connsiteY8" fmla="*/ 195648 h 253012"/>
                    <a:gd name="connsiteX9" fmla="*/ 169390 w 212915"/>
                    <a:gd name="connsiteY9" fmla="*/ 199528 h 253012"/>
                    <a:gd name="connsiteX10" fmla="*/ 168558 w 212915"/>
                    <a:gd name="connsiteY10" fmla="*/ 203130 h 253012"/>
                    <a:gd name="connsiteX11" fmla="*/ 170222 w 212915"/>
                    <a:gd name="connsiteY11" fmla="*/ 206456 h 253012"/>
                    <a:gd name="connsiteX12" fmla="*/ 172162 w 212915"/>
                    <a:gd name="connsiteY12" fmla="*/ 212552 h 253012"/>
                    <a:gd name="connsiteX13" fmla="*/ 169113 w 212915"/>
                    <a:gd name="connsiteY13" fmla="*/ 214492 h 253012"/>
                    <a:gd name="connsiteX14" fmla="*/ 165786 w 212915"/>
                    <a:gd name="connsiteY14" fmla="*/ 216432 h 253012"/>
                    <a:gd name="connsiteX15" fmla="*/ 161073 w 212915"/>
                    <a:gd name="connsiteY15" fmla="*/ 222529 h 253012"/>
                    <a:gd name="connsiteX16" fmla="*/ 161073 w 212915"/>
                    <a:gd name="connsiteY16" fmla="*/ 230011 h 253012"/>
                    <a:gd name="connsiteX17" fmla="*/ 160796 w 212915"/>
                    <a:gd name="connsiteY17" fmla="*/ 233336 h 253012"/>
                    <a:gd name="connsiteX18" fmla="*/ 157746 w 212915"/>
                    <a:gd name="connsiteY18" fmla="*/ 235277 h 253012"/>
                    <a:gd name="connsiteX19" fmla="*/ 156082 w 212915"/>
                    <a:gd name="connsiteY19" fmla="*/ 243590 h 253012"/>
                    <a:gd name="connsiteX20" fmla="*/ 149983 w 212915"/>
                    <a:gd name="connsiteY20" fmla="*/ 249687 h 253012"/>
                    <a:gd name="connsiteX21" fmla="*/ 144439 w 212915"/>
                    <a:gd name="connsiteY21" fmla="*/ 253012 h 253012"/>
                    <a:gd name="connsiteX22" fmla="*/ 102853 w 212915"/>
                    <a:gd name="connsiteY22" fmla="*/ 222252 h 253012"/>
                    <a:gd name="connsiteX23" fmla="*/ 102853 w 212915"/>
                    <a:gd name="connsiteY23" fmla="*/ 209781 h 253012"/>
                    <a:gd name="connsiteX24" fmla="*/ 6099 w 212915"/>
                    <a:gd name="connsiteY24" fmla="*/ 155742 h 253012"/>
                    <a:gd name="connsiteX25" fmla="*/ 4713 w 212915"/>
                    <a:gd name="connsiteY25" fmla="*/ 151308 h 253012"/>
                    <a:gd name="connsiteX26" fmla="*/ 3049 w 212915"/>
                    <a:gd name="connsiteY26" fmla="*/ 145489 h 253012"/>
                    <a:gd name="connsiteX27" fmla="*/ 6653 w 212915"/>
                    <a:gd name="connsiteY27" fmla="*/ 141609 h 253012"/>
                    <a:gd name="connsiteX28" fmla="*/ 12476 w 212915"/>
                    <a:gd name="connsiteY28" fmla="*/ 139947 h 253012"/>
                    <a:gd name="connsiteX29" fmla="*/ 18297 w 212915"/>
                    <a:gd name="connsiteY29" fmla="*/ 134681 h 253012"/>
                    <a:gd name="connsiteX30" fmla="*/ 21069 w 212915"/>
                    <a:gd name="connsiteY30" fmla="*/ 128030 h 253012"/>
                    <a:gd name="connsiteX31" fmla="*/ 17465 w 212915"/>
                    <a:gd name="connsiteY31" fmla="*/ 127753 h 253012"/>
                    <a:gd name="connsiteX32" fmla="*/ 10812 w 212915"/>
                    <a:gd name="connsiteY32" fmla="*/ 131078 h 253012"/>
                    <a:gd name="connsiteX33" fmla="*/ 4990 w 212915"/>
                    <a:gd name="connsiteY33" fmla="*/ 129970 h 253012"/>
                    <a:gd name="connsiteX34" fmla="*/ 0 w 212915"/>
                    <a:gd name="connsiteY34" fmla="*/ 125259 h 253012"/>
                    <a:gd name="connsiteX35" fmla="*/ 2772 w 212915"/>
                    <a:gd name="connsiteY35" fmla="*/ 117500 h 253012"/>
                    <a:gd name="connsiteX36" fmla="*/ 30773 w 212915"/>
                    <a:gd name="connsiteY36" fmla="*/ 74546 h 253012"/>
                    <a:gd name="connsiteX37" fmla="*/ 24396 w 212915"/>
                    <a:gd name="connsiteY37" fmla="*/ 54316 h 253012"/>
                    <a:gd name="connsiteX38" fmla="*/ 16634 w 212915"/>
                    <a:gd name="connsiteY38" fmla="*/ 39074 h 253012"/>
                    <a:gd name="connsiteX39" fmla="*/ 11921 w 212915"/>
                    <a:gd name="connsiteY39" fmla="*/ 25495 h 253012"/>
                    <a:gd name="connsiteX40" fmla="*/ 1386 w 212915"/>
                    <a:gd name="connsiteY40" fmla="*/ 10808 h 253012"/>
                    <a:gd name="connsiteX41" fmla="*/ 14416 w 212915"/>
                    <a:gd name="connsiteY41" fmla="*/ 0 h 253012"/>
                    <a:gd name="connsiteX42" fmla="*/ 55724 w 212915"/>
                    <a:gd name="connsiteY42" fmla="*/ 0 h 253012"/>
                    <a:gd name="connsiteX43" fmla="*/ 56278 w 212915"/>
                    <a:gd name="connsiteY43" fmla="*/ 831 h 253012"/>
                    <a:gd name="connsiteX44" fmla="*/ 64041 w 212915"/>
                    <a:gd name="connsiteY44" fmla="*/ 5819 h 253012"/>
                    <a:gd name="connsiteX45" fmla="*/ 82338 w 212915"/>
                    <a:gd name="connsiteY45" fmla="*/ 9145 h 253012"/>
                    <a:gd name="connsiteX46" fmla="*/ 116993 w 212915"/>
                    <a:gd name="connsiteY46" fmla="*/ 29098 h 253012"/>
                    <a:gd name="connsiteX47" fmla="*/ 144716 w 212915"/>
                    <a:gd name="connsiteY47" fmla="*/ 31315 h 253012"/>
                    <a:gd name="connsiteX48" fmla="*/ 154974 w 212915"/>
                    <a:gd name="connsiteY48" fmla="*/ 29098 h 253012"/>
                    <a:gd name="connsiteX49" fmla="*/ 167449 w 212915"/>
                    <a:gd name="connsiteY49" fmla="*/ 17458 h 253012"/>
                    <a:gd name="connsiteX50" fmla="*/ 185192 w 212915"/>
                    <a:gd name="connsiteY50" fmla="*/ 10253 h 253012"/>
                    <a:gd name="connsiteX51" fmla="*/ 196836 w 212915"/>
                    <a:gd name="connsiteY51" fmla="*/ 18844 h 253012"/>
                    <a:gd name="connsiteX52" fmla="*/ 212915 w 212915"/>
                    <a:gd name="connsiteY52" fmla="*/ 19953 h 253012"/>
                    <a:gd name="connsiteX53" fmla="*/ 194341 w 212915"/>
                    <a:gd name="connsiteY53" fmla="*/ 46279 h 253012"/>
                    <a:gd name="connsiteX54" fmla="*/ 194341 w 212915"/>
                    <a:gd name="connsiteY54" fmla="*/ 151586 h 2530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</a:cxnLst>
                  <a:rect l="l" t="t" r="r" b="b"/>
                  <a:pathLst>
                    <a:path w="212915" h="253012">
                      <a:moveTo>
                        <a:pt x="194064" y="151031"/>
                      </a:moveTo>
                      <a:lnTo>
                        <a:pt x="204876" y="169321"/>
                      </a:lnTo>
                      <a:cubicBezTo>
                        <a:pt x="204044" y="170430"/>
                        <a:pt x="203490" y="172093"/>
                        <a:pt x="202658" y="172924"/>
                      </a:cubicBezTo>
                      <a:cubicBezTo>
                        <a:pt x="201272" y="174310"/>
                        <a:pt x="198777" y="175972"/>
                        <a:pt x="196836" y="176527"/>
                      </a:cubicBezTo>
                      <a:cubicBezTo>
                        <a:pt x="194341" y="177358"/>
                        <a:pt x="192123" y="177912"/>
                        <a:pt x="189905" y="179298"/>
                      </a:cubicBezTo>
                      <a:cubicBezTo>
                        <a:pt x="189074" y="179852"/>
                        <a:pt x="187410" y="180683"/>
                        <a:pt x="187133" y="181792"/>
                      </a:cubicBezTo>
                      <a:cubicBezTo>
                        <a:pt x="186578" y="182900"/>
                        <a:pt x="187133" y="184286"/>
                        <a:pt x="187133" y="185672"/>
                      </a:cubicBezTo>
                      <a:cubicBezTo>
                        <a:pt x="186856" y="188443"/>
                        <a:pt x="184638" y="189551"/>
                        <a:pt x="182697" y="191214"/>
                      </a:cubicBezTo>
                      <a:cubicBezTo>
                        <a:pt x="180757" y="192877"/>
                        <a:pt x="179370" y="195094"/>
                        <a:pt x="176598" y="195648"/>
                      </a:cubicBezTo>
                      <a:cubicBezTo>
                        <a:pt x="173826" y="195925"/>
                        <a:pt x="171053" y="197034"/>
                        <a:pt x="169390" y="199528"/>
                      </a:cubicBezTo>
                      <a:cubicBezTo>
                        <a:pt x="168558" y="200636"/>
                        <a:pt x="168281" y="201745"/>
                        <a:pt x="168558" y="203130"/>
                      </a:cubicBezTo>
                      <a:cubicBezTo>
                        <a:pt x="168558" y="204516"/>
                        <a:pt x="169667" y="205070"/>
                        <a:pt x="170222" y="206456"/>
                      </a:cubicBezTo>
                      <a:cubicBezTo>
                        <a:pt x="170776" y="207841"/>
                        <a:pt x="172716" y="211167"/>
                        <a:pt x="172162" y="212552"/>
                      </a:cubicBezTo>
                      <a:cubicBezTo>
                        <a:pt x="171885" y="213384"/>
                        <a:pt x="169944" y="214215"/>
                        <a:pt x="169113" y="214492"/>
                      </a:cubicBezTo>
                      <a:cubicBezTo>
                        <a:pt x="167727" y="215047"/>
                        <a:pt x="166895" y="215601"/>
                        <a:pt x="165786" y="216432"/>
                      </a:cubicBezTo>
                      <a:cubicBezTo>
                        <a:pt x="164123" y="217818"/>
                        <a:pt x="161904" y="220312"/>
                        <a:pt x="161073" y="222529"/>
                      </a:cubicBezTo>
                      <a:cubicBezTo>
                        <a:pt x="160518" y="224746"/>
                        <a:pt x="161073" y="227517"/>
                        <a:pt x="161073" y="230011"/>
                      </a:cubicBezTo>
                      <a:cubicBezTo>
                        <a:pt x="161073" y="232505"/>
                        <a:pt x="161350" y="232505"/>
                        <a:pt x="160796" y="233336"/>
                      </a:cubicBezTo>
                      <a:cubicBezTo>
                        <a:pt x="159964" y="234168"/>
                        <a:pt x="158578" y="234168"/>
                        <a:pt x="157746" y="235277"/>
                      </a:cubicBezTo>
                      <a:cubicBezTo>
                        <a:pt x="155805" y="238048"/>
                        <a:pt x="156914" y="240819"/>
                        <a:pt x="156082" y="243590"/>
                      </a:cubicBezTo>
                      <a:cubicBezTo>
                        <a:pt x="155251" y="246084"/>
                        <a:pt x="152479" y="248578"/>
                        <a:pt x="149983" y="249687"/>
                      </a:cubicBezTo>
                      <a:cubicBezTo>
                        <a:pt x="148043" y="250518"/>
                        <a:pt x="146102" y="251626"/>
                        <a:pt x="144439" y="253012"/>
                      </a:cubicBezTo>
                      <a:lnTo>
                        <a:pt x="102853" y="222252"/>
                      </a:lnTo>
                      <a:lnTo>
                        <a:pt x="102853" y="209781"/>
                      </a:lnTo>
                      <a:lnTo>
                        <a:pt x="6099" y="155742"/>
                      </a:lnTo>
                      <a:cubicBezTo>
                        <a:pt x="6099" y="154080"/>
                        <a:pt x="5267" y="152694"/>
                        <a:pt x="4713" y="151308"/>
                      </a:cubicBezTo>
                      <a:cubicBezTo>
                        <a:pt x="3881" y="149646"/>
                        <a:pt x="2772" y="147429"/>
                        <a:pt x="3049" y="145489"/>
                      </a:cubicBezTo>
                      <a:cubicBezTo>
                        <a:pt x="3327" y="143549"/>
                        <a:pt x="4990" y="142441"/>
                        <a:pt x="6653" y="141609"/>
                      </a:cubicBezTo>
                      <a:cubicBezTo>
                        <a:pt x="8594" y="141055"/>
                        <a:pt x="10534" y="140778"/>
                        <a:pt x="12476" y="139947"/>
                      </a:cubicBezTo>
                      <a:cubicBezTo>
                        <a:pt x="14970" y="138838"/>
                        <a:pt x="16911" y="136898"/>
                        <a:pt x="18297" y="134681"/>
                      </a:cubicBezTo>
                      <a:cubicBezTo>
                        <a:pt x="19406" y="133019"/>
                        <a:pt x="21347" y="130247"/>
                        <a:pt x="21069" y="128030"/>
                      </a:cubicBezTo>
                      <a:cubicBezTo>
                        <a:pt x="21069" y="126090"/>
                        <a:pt x="18575" y="127199"/>
                        <a:pt x="17465" y="127753"/>
                      </a:cubicBezTo>
                      <a:cubicBezTo>
                        <a:pt x="15248" y="128862"/>
                        <a:pt x="13307" y="130247"/>
                        <a:pt x="10812" y="131078"/>
                      </a:cubicBezTo>
                      <a:cubicBezTo>
                        <a:pt x="8594" y="131910"/>
                        <a:pt x="6653" y="131078"/>
                        <a:pt x="4990" y="129970"/>
                      </a:cubicBezTo>
                      <a:cubicBezTo>
                        <a:pt x="3049" y="128585"/>
                        <a:pt x="1386" y="127199"/>
                        <a:pt x="0" y="125259"/>
                      </a:cubicBezTo>
                      <a:cubicBezTo>
                        <a:pt x="554" y="122488"/>
                        <a:pt x="1663" y="119717"/>
                        <a:pt x="2772" y="117500"/>
                      </a:cubicBezTo>
                      <a:cubicBezTo>
                        <a:pt x="9148" y="106415"/>
                        <a:pt x="32436" y="85076"/>
                        <a:pt x="30773" y="74546"/>
                      </a:cubicBezTo>
                      <a:cubicBezTo>
                        <a:pt x="29110" y="64015"/>
                        <a:pt x="24396" y="59581"/>
                        <a:pt x="24396" y="54316"/>
                      </a:cubicBezTo>
                      <a:cubicBezTo>
                        <a:pt x="24396" y="49050"/>
                        <a:pt x="16911" y="46279"/>
                        <a:pt x="16634" y="39074"/>
                      </a:cubicBezTo>
                      <a:cubicBezTo>
                        <a:pt x="16634" y="31869"/>
                        <a:pt x="17743" y="28821"/>
                        <a:pt x="11921" y="25495"/>
                      </a:cubicBezTo>
                      <a:cubicBezTo>
                        <a:pt x="6099" y="21893"/>
                        <a:pt x="1386" y="10808"/>
                        <a:pt x="1386" y="10808"/>
                      </a:cubicBezTo>
                      <a:cubicBezTo>
                        <a:pt x="5822" y="5265"/>
                        <a:pt x="11089" y="0"/>
                        <a:pt x="14416" y="0"/>
                      </a:cubicBezTo>
                      <a:lnTo>
                        <a:pt x="55724" y="0"/>
                      </a:lnTo>
                      <a:cubicBezTo>
                        <a:pt x="55724" y="277"/>
                        <a:pt x="56001" y="554"/>
                        <a:pt x="56278" y="831"/>
                      </a:cubicBezTo>
                      <a:cubicBezTo>
                        <a:pt x="58219" y="3880"/>
                        <a:pt x="59050" y="6651"/>
                        <a:pt x="64041" y="5819"/>
                      </a:cubicBezTo>
                      <a:cubicBezTo>
                        <a:pt x="69031" y="4988"/>
                        <a:pt x="75130" y="3602"/>
                        <a:pt x="82338" y="9145"/>
                      </a:cubicBezTo>
                      <a:cubicBezTo>
                        <a:pt x="89546" y="14687"/>
                        <a:pt x="110062" y="28543"/>
                        <a:pt x="116993" y="29098"/>
                      </a:cubicBezTo>
                      <a:cubicBezTo>
                        <a:pt x="124200" y="29929"/>
                        <a:pt x="141389" y="29375"/>
                        <a:pt x="144716" y="31315"/>
                      </a:cubicBezTo>
                      <a:cubicBezTo>
                        <a:pt x="148320" y="32978"/>
                        <a:pt x="153587" y="32978"/>
                        <a:pt x="154974" y="29098"/>
                      </a:cubicBezTo>
                      <a:cubicBezTo>
                        <a:pt x="156360" y="24941"/>
                        <a:pt x="161350" y="19121"/>
                        <a:pt x="167449" y="17458"/>
                      </a:cubicBezTo>
                      <a:cubicBezTo>
                        <a:pt x="173548" y="15796"/>
                        <a:pt x="180479" y="7759"/>
                        <a:pt x="185192" y="10253"/>
                      </a:cubicBezTo>
                      <a:cubicBezTo>
                        <a:pt x="190182" y="12748"/>
                        <a:pt x="192955" y="18567"/>
                        <a:pt x="196836" y="18844"/>
                      </a:cubicBezTo>
                      <a:cubicBezTo>
                        <a:pt x="199885" y="18844"/>
                        <a:pt x="207648" y="20784"/>
                        <a:pt x="212915" y="19953"/>
                      </a:cubicBezTo>
                      <a:lnTo>
                        <a:pt x="194341" y="46279"/>
                      </a:lnTo>
                      <a:lnTo>
                        <a:pt x="194341" y="151586"/>
                      </a:ln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164" name="Freeform 1163">
                  <a:extLst>
                    <a:ext uri="{FF2B5EF4-FFF2-40B4-BE49-F238E27FC236}">
                      <a16:creationId xmlns:a16="http://schemas.microsoft.com/office/drawing/2014/main" id="{A130C10B-FF05-9053-636A-D9117C2C7374}"/>
                    </a:ext>
                  </a:extLst>
                </p:cNvPr>
                <p:cNvSpPr/>
                <p:nvPr/>
              </p:nvSpPr>
              <p:spPr>
                <a:xfrm>
                  <a:off x="6596064" y="4405578"/>
                  <a:ext cx="285895" cy="456419"/>
                </a:xfrm>
                <a:custGeom>
                  <a:avLst/>
                  <a:gdLst>
                    <a:gd name="connsiteX0" fmla="*/ 285895 w 285895"/>
                    <a:gd name="connsiteY0" fmla="*/ 125536 h 456419"/>
                    <a:gd name="connsiteX1" fmla="*/ 280628 w 285895"/>
                    <a:gd name="connsiteY1" fmla="*/ 131633 h 456419"/>
                    <a:gd name="connsiteX2" fmla="*/ 275638 w 285895"/>
                    <a:gd name="connsiteY2" fmla="*/ 138006 h 456419"/>
                    <a:gd name="connsiteX3" fmla="*/ 269816 w 285895"/>
                    <a:gd name="connsiteY3" fmla="*/ 149091 h 456419"/>
                    <a:gd name="connsiteX4" fmla="*/ 259281 w 285895"/>
                    <a:gd name="connsiteY4" fmla="*/ 162670 h 456419"/>
                    <a:gd name="connsiteX5" fmla="*/ 250964 w 285895"/>
                    <a:gd name="connsiteY5" fmla="*/ 167936 h 456419"/>
                    <a:gd name="connsiteX6" fmla="*/ 241815 w 285895"/>
                    <a:gd name="connsiteY6" fmla="*/ 170707 h 456419"/>
                    <a:gd name="connsiteX7" fmla="*/ 236271 w 285895"/>
                    <a:gd name="connsiteY7" fmla="*/ 175141 h 456419"/>
                    <a:gd name="connsiteX8" fmla="*/ 221300 w 285895"/>
                    <a:gd name="connsiteY8" fmla="*/ 181515 h 456419"/>
                    <a:gd name="connsiteX9" fmla="*/ 207161 w 285895"/>
                    <a:gd name="connsiteY9" fmla="*/ 189274 h 456419"/>
                    <a:gd name="connsiteX10" fmla="*/ 194962 w 285895"/>
                    <a:gd name="connsiteY10" fmla="*/ 199528 h 456419"/>
                    <a:gd name="connsiteX11" fmla="*/ 181378 w 285895"/>
                    <a:gd name="connsiteY11" fmla="*/ 207564 h 456419"/>
                    <a:gd name="connsiteX12" fmla="*/ 169735 w 285895"/>
                    <a:gd name="connsiteY12" fmla="*/ 222529 h 456419"/>
                    <a:gd name="connsiteX13" fmla="*/ 164190 w 285895"/>
                    <a:gd name="connsiteY13" fmla="*/ 228348 h 456419"/>
                    <a:gd name="connsiteX14" fmla="*/ 156150 w 285895"/>
                    <a:gd name="connsiteY14" fmla="*/ 231397 h 456419"/>
                    <a:gd name="connsiteX15" fmla="*/ 143952 w 285895"/>
                    <a:gd name="connsiteY15" fmla="*/ 241650 h 456419"/>
                    <a:gd name="connsiteX16" fmla="*/ 135080 w 285895"/>
                    <a:gd name="connsiteY16" fmla="*/ 248024 h 456419"/>
                    <a:gd name="connsiteX17" fmla="*/ 127872 w 285895"/>
                    <a:gd name="connsiteY17" fmla="*/ 254121 h 456419"/>
                    <a:gd name="connsiteX18" fmla="*/ 123159 w 285895"/>
                    <a:gd name="connsiteY18" fmla="*/ 258277 h 456419"/>
                    <a:gd name="connsiteX19" fmla="*/ 121495 w 285895"/>
                    <a:gd name="connsiteY19" fmla="*/ 263820 h 456419"/>
                    <a:gd name="connsiteX20" fmla="*/ 119277 w 285895"/>
                    <a:gd name="connsiteY20" fmla="*/ 272411 h 456419"/>
                    <a:gd name="connsiteX21" fmla="*/ 125377 w 285895"/>
                    <a:gd name="connsiteY21" fmla="*/ 282941 h 456419"/>
                    <a:gd name="connsiteX22" fmla="*/ 130090 w 285895"/>
                    <a:gd name="connsiteY22" fmla="*/ 289869 h 456419"/>
                    <a:gd name="connsiteX23" fmla="*/ 129258 w 285895"/>
                    <a:gd name="connsiteY23" fmla="*/ 297629 h 456419"/>
                    <a:gd name="connsiteX24" fmla="*/ 140347 w 285895"/>
                    <a:gd name="connsiteY24" fmla="*/ 308436 h 456419"/>
                    <a:gd name="connsiteX25" fmla="*/ 138407 w 285895"/>
                    <a:gd name="connsiteY25" fmla="*/ 316196 h 456419"/>
                    <a:gd name="connsiteX26" fmla="*/ 138407 w 285895"/>
                    <a:gd name="connsiteY26" fmla="*/ 323956 h 456419"/>
                    <a:gd name="connsiteX27" fmla="*/ 141734 w 285895"/>
                    <a:gd name="connsiteY27" fmla="*/ 330884 h 456419"/>
                    <a:gd name="connsiteX28" fmla="*/ 141734 w 285895"/>
                    <a:gd name="connsiteY28" fmla="*/ 338366 h 456419"/>
                    <a:gd name="connsiteX29" fmla="*/ 138961 w 285895"/>
                    <a:gd name="connsiteY29" fmla="*/ 356933 h 456419"/>
                    <a:gd name="connsiteX30" fmla="*/ 138684 w 285895"/>
                    <a:gd name="connsiteY30" fmla="*/ 366078 h 456419"/>
                    <a:gd name="connsiteX31" fmla="*/ 141179 w 285895"/>
                    <a:gd name="connsiteY31" fmla="*/ 373283 h 456419"/>
                    <a:gd name="connsiteX32" fmla="*/ 136189 w 285895"/>
                    <a:gd name="connsiteY32" fmla="*/ 385476 h 456419"/>
                    <a:gd name="connsiteX33" fmla="*/ 133417 w 285895"/>
                    <a:gd name="connsiteY33" fmla="*/ 389356 h 456419"/>
                    <a:gd name="connsiteX34" fmla="*/ 128149 w 285895"/>
                    <a:gd name="connsiteY34" fmla="*/ 392682 h 456419"/>
                    <a:gd name="connsiteX35" fmla="*/ 119277 w 285895"/>
                    <a:gd name="connsiteY35" fmla="*/ 396561 h 456419"/>
                    <a:gd name="connsiteX36" fmla="*/ 109852 w 285895"/>
                    <a:gd name="connsiteY36" fmla="*/ 401550 h 456419"/>
                    <a:gd name="connsiteX37" fmla="*/ 105693 w 285895"/>
                    <a:gd name="connsiteY37" fmla="*/ 403489 h 456419"/>
                    <a:gd name="connsiteX38" fmla="*/ 101257 w 285895"/>
                    <a:gd name="connsiteY38" fmla="*/ 405984 h 456419"/>
                    <a:gd name="connsiteX39" fmla="*/ 91277 w 285895"/>
                    <a:gd name="connsiteY39" fmla="*/ 409586 h 456419"/>
                    <a:gd name="connsiteX40" fmla="*/ 73534 w 285895"/>
                    <a:gd name="connsiteY40" fmla="*/ 417900 h 456419"/>
                    <a:gd name="connsiteX41" fmla="*/ 65772 w 285895"/>
                    <a:gd name="connsiteY41" fmla="*/ 423719 h 456419"/>
                    <a:gd name="connsiteX42" fmla="*/ 62722 w 285895"/>
                    <a:gd name="connsiteY42" fmla="*/ 432310 h 456419"/>
                    <a:gd name="connsiteX43" fmla="*/ 71039 w 285895"/>
                    <a:gd name="connsiteY43" fmla="*/ 436467 h 456419"/>
                    <a:gd name="connsiteX44" fmla="*/ 73811 w 285895"/>
                    <a:gd name="connsiteY44" fmla="*/ 447829 h 456419"/>
                    <a:gd name="connsiteX45" fmla="*/ 73257 w 285895"/>
                    <a:gd name="connsiteY45" fmla="*/ 456420 h 456419"/>
                    <a:gd name="connsiteX46" fmla="*/ 48028 w 285895"/>
                    <a:gd name="connsiteY46" fmla="*/ 456420 h 456419"/>
                    <a:gd name="connsiteX47" fmla="*/ 48028 w 285895"/>
                    <a:gd name="connsiteY47" fmla="*/ 451986 h 456419"/>
                    <a:gd name="connsiteX48" fmla="*/ 49692 w 285895"/>
                    <a:gd name="connsiteY48" fmla="*/ 446443 h 456419"/>
                    <a:gd name="connsiteX49" fmla="*/ 50524 w 285895"/>
                    <a:gd name="connsiteY49" fmla="*/ 442564 h 456419"/>
                    <a:gd name="connsiteX50" fmla="*/ 50246 w 285895"/>
                    <a:gd name="connsiteY50" fmla="*/ 437576 h 456419"/>
                    <a:gd name="connsiteX51" fmla="*/ 48583 w 285895"/>
                    <a:gd name="connsiteY51" fmla="*/ 434804 h 456419"/>
                    <a:gd name="connsiteX52" fmla="*/ 46088 w 285895"/>
                    <a:gd name="connsiteY52" fmla="*/ 385476 h 456419"/>
                    <a:gd name="connsiteX53" fmla="*/ 36107 w 285895"/>
                    <a:gd name="connsiteY53" fmla="*/ 363861 h 456419"/>
                    <a:gd name="connsiteX54" fmla="*/ 29454 w 285895"/>
                    <a:gd name="connsiteY54" fmla="*/ 333932 h 456419"/>
                    <a:gd name="connsiteX55" fmla="*/ 26404 w 285895"/>
                    <a:gd name="connsiteY55" fmla="*/ 330884 h 456419"/>
                    <a:gd name="connsiteX56" fmla="*/ 59118 w 285895"/>
                    <a:gd name="connsiteY56" fmla="*/ 298460 h 456419"/>
                    <a:gd name="connsiteX57" fmla="*/ 59118 w 285895"/>
                    <a:gd name="connsiteY57" fmla="*/ 282941 h 456419"/>
                    <a:gd name="connsiteX58" fmla="*/ 74920 w 285895"/>
                    <a:gd name="connsiteY58" fmla="*/ 260495 h 456419"/>
                    <a:gd name="connsiteX59" fmla="*/ 70485 w 285895"/>
                    <a:gd name="connsiteY59" fmla="*/ 249133 h 456419"/>
                    <a:gd name="connsiteX60" fmla="*/ 69930 w 285895"/>
                    <a:gd name="connsiteY60" fmla="*/ 232505 h 456419"/>
                    <a:gd name="connsiteX61" fmla="*/ 68821 w 285895"/>
                    <a:gd name="connsiteY61" fmla="*/ 225854 h 456419"/>
                    <a:gd name="connsiteX62" fmla="*/ 74643 w 285895"/>
                    <a:gd name="connsiteY62" fmla="*/ 214215 h 456419"/>
                    <a:gd name="connsiteX63" fmla="*/ 68821 w 285895"/>
                    <a:gd name="connsiteY63" fmla="*/ 169598 h 456419"/>
                    <a:gd name="connsiteX64" fmla="*/ 21691 w 285895"/>
                    <a:gd name="connsiteY64" fmla="*/ 151586 h 456419"/>
                    <a:gd name="connsiteX65" fmla="*/ 5057 w 285895"/>
                    <a:gd name="connsiteY65" fmla="*/ 147429 h 456419"/>
                    <a:gd name="connsiteX66" fmla="*/ 3117 w 285895"/>
                    <a:gd name="connsiteY66" fmla="*/ 141332 h 456419"/>
                    <a:gd name="connsiteX67" fmla="*/ 3117 w 285895"/>
                    <a:gd name="connsiteY67" fmla="*/ 121379 h 456419"/>
                    <a:gd name="connsiteX68" fmla="*/ 73534 w 285895"/>
                    <a:gd name="connsiteY68" fmla="*/ 96438 h 456419"/>
                    <a:gd name="connsiteX69" fmla="*/ 75752 w 285895"/>
                    <a:gd name="connsiteY69" fmla="*/ 97270 h 456419"/>
                    <a:gd name="connsiteX70" fmla="*/ 84069 w 285895"/>
                    <a:gd name="connsiteY70" fmla="*/ 99209 h 456419"/>
                    <a:gd name="connsiteX71" fmla="*/ 91831 w 285895"/>
                    <a:gd name="connsiteY71" fmla="*/ 107523 h 456419"/>
                    <a:gd name="connsiteX72" fmla="*/ 111238 w 285895"/>
                    <a:gd name="connsiteY72" fmla="*/ 107523 h 456419"/>
                    <a:gd name="connsiteX73" fmla="*/ 115951 w 285895"/>
                    <a:gd name="connsiteY73" fmla="*/ 130247 h 456419"/>
                    <a:gd name="connsiteX74" fmla="*/ 111238 w 285895"/>
                    <a:gd name="connsiteY74" fmla="*/ 154357 h 456419"/>
                    <a:gd name="connsiteX75" fmla="*/ 127594 w 285895"/>
                    <a:gd name="connsiteY75" fmla="*/ 172647 h 456419"/>
                    <a:gd name="connsiteX76" fmla="*/ 134803 w 285895"/>
                    <a:gd name="connsiteY76" fmla="*/ 177635 h 456419"/>
                    <a:gd name="connsiteX77" fmla="*/ 138684 w 285895"/>
                    <a:gd name="connsiteY77" fmla="*/ 156297 h 456419"/>
                    <a:gd name="connsiteX78" fmla="*/ 150882 w 285895"/>
                    <a:gd name="connsiteY78" fmla="*/ 147983 h 456419"/>
                    <a:gd name="connsiteX79" fmla="*/ 133139 w 285895"/>
                    <a:gd name="connsiteY79" fmla="*/ 90619 h 456419"/>
                    <a:gd name="connsiteX80" fmla="*/ 132308 w 285895"/>
                    <a:gd name="connsiteY80" fmla="*/ 88679 h 456419"/>
                    <a:gd name="connsiteX81" fmla="*/ 127040 w 285895"/>
                    <a:gd name="connsiteY81" fmla="*/ 81751 h 456419"/>
                    <a:gd name="connsiteX82" fmla="*/ 124545 w 285895"/>
                    <a:gd name="connsiteY82" fmla="*/ 76486 h 456419"/>
                    <a:gd name="connsiteX83" fmla="*/ 120387 w 285895"/>
                    <a:gd name="connsiteY83" fmla="*/ 64292 h 456419"/>
                    <a:gd name="connsiteX84" fmla="*/ 120387 w 285895"/>
                    <a:gd name="connsiteY84" fmla="*/ 47665 h 456419"/>
                    <a:gd name="connsiteX85" fmla="*/ 125377 w 285895"/>
                    <a:gd name="connsiteY85" fmla="*/ 29652 h 456419"/>
                    <a:gd name="connsiteX86" fmla="*/ 124545 w 285895"/>
                    <a:gd name="connsiteY86" fmla="*/ 25495 h 456419"/>
                    <a:gd name="connsiteX87" fmla="*/ 129258 w 285895"/>
                    <a:gd name="connsiteY87" fmla="*/ 27712 h 456419"/>
                    <a:gd name="connsiteX88" fmla="*/ 136743 w 285895"/>
                    <a:gd name="connsiteY88" fmla="*/ 29929 h 456419"/>
                    <a:gd name="connsiteX89" fmla="*/ 143397 w 285895"/>
                    <a:gd name="connsiteY89" fmla="*/ 30483 h 456419"/>
                    <a:gd name="connsiteX90" fmla="*/ 149773 w 285895"/>
                    <a:gd name="connsiteY90" fmla="*/ 28821 h 456419"/>
                    <a:gd name="connsiteX91" fmla="*/ 157813 w 285895"/>
                    <a:gd name="connsiteY91" fmla="*/ 26050 h 456419"/>
                    <a:gd name="connsiteX92" fmla="*/ 161418 w 285895"/>
                    <a:gd name="connsiteY92" fmla="*/ 26327 h 456419"/>
                    <a:gd name="connsiteX93" fmla="*/ 165021 w 285895"/>
                    <a:gd name="connsiteY93" fmla="*/ 29652 h 456419"/>
                    <a:gd name="connsiteX94" fmla="*/ 171952 w 285895"/>
                    <a:gd name="connsiteY94" fmla="*/ 34917 h 456419"/>
                    <a:gd name="connsiteX95" fmla="*/ 174724 w 285895"/>
                    <a:gd name="connsiteY95" fmla="*/ 33532 h 456419"/>
                    <a:gd name="connsiteX96" fmla="*/ 178883 w 285895"/>
                    <a:gd name="connsiteY96" fmla="*/ 30483 h 456419"/>
                    <a:gd name="connsiteX97" fmla="*/ 184705 w 285895"/>
                    <a:gd name="connsiteY97" fmla="*/ 29375 h 456419"/>
                    <a:gd name="connsiteX98" fmla="*/ 189418 w 285895"/>
                    <a:gd name="connsiteY98" fmla="*/ 32146 h 456419"/>
                    <a:gd name="connsiteX99" fmla="*/ 192468 w 285895"/>
                    <a:gd name="connsiteY99" fmla="*/ 33809 h 456419"/>
                    <a:gd name="connsiteX100" fmla="*/ 202171 w 285895"/>
                    <a:gd name="connsiteY100" fmla="*/ 29652 h 456419"/>
                    <a:gd name="connsiteX101" fmla="*/ 209378 w 285895"/>
                    <a:gd name="connsiteY101" fmla="*/ 25218 h 456419"/>
                    <a:gd name="connsiteX102" fmla="*/ 217696 w 285895"/>
                    <a:gd name="connsiteY102" fmla="*/ 25218 h 456419"/>
                    <a:gd name="connsiteX103" fmla="*/ 221577 w 285895"/>
                    <a:gd name="connsiteY103" fmla="*/ 25218 h 456419"/>
                    <a:gd name="connsiteX104" fmla="*/ 225458 w 285895"/>
                    <a:gd name="connsiteY104" fmla="*/ 23278 h 456419"/>
                    <a:gd name="connsiteX105" fmla="*/ 229340 w 285895"/>
                    <a:gd name="connsiteY105" fmla="*/ 20230 h 456419"/>
                    <a:gd name="connsiteX106" fmla="*/ 233498 w 285895"/>
                    <a:gd name="connsiteY106" fmla="*/ 19121 h 456419"/>
                    <a:gd name="connsiteX107" fmla="*/ 243478 w 285895"/>
                    <a:gd name="connsiteY107" fmla="*/ 19953 h 456419"/>
                    <a:gd name="connsiteX108" fmla="*/ 251795 w 285895"/>
                    <a:gd name="connsiteY108" fmla="*/ 14410 h 456419"/>
                    <a:gd name="connsiteX109" fmla="*/ 254568 w 285895"/>
                    <a:gd name="connsiteY109" fmla="*/ 11085 h 456419"/>
                    <a:gd name="connsiteX110" fmla="*/ 267043 w 285895"/>
                    <a:gd name="connsiteY110" fmla="*/ 5819 h 456419"/>
                    <a:gd name="connsiteX111" fmla="*/ 270370 w 285895"/>
                    <a:gd name="connsiteY111" fmla="*/ 3602 h 456419"/>
                    <a:gd name="connsiteX112" fmla="*/ 272866 w 285895"/>
                    <a:gd name="connsiteY112" fmla="*/ 1386 h 456419"/>
                    <a:gd name="connsiteX113" fmla="*/ 275638 w 285895"/>
                    <a:gd name="connsiteY113" fmla="*/ 0 h 456419"/>
                    <a:gd name="connsiteX114" fmla="*/ 278410 w 285895"/>
                    <a:gd name="connsiteY114" fmla="*/ 2217 h 456419"/>
                    <a:gd name="connsiteX115" fmla="*/ 282014 w 285895"/>
                    <a:gd name="connsiteY115" fmla="*/ 7205 h 456419"/>
                    <a:gd name="connsiteX116" fmla="*/ 278687 w 285895"/>
                    <a:gd name="connsiteY116" fmla="*/ 11639 h 456419"/>
                    <a:gd name="connsiteX117" fmla="*/ 274529 w 285895"/>
                    <a:gd name="connsiteY117" fmla="*/ 16073 h 456419"/>
                    <a:gd name="connsiteX118" fmla="*/ 274529 w 285895"/>
                    <a:gd name="connsiteY118" fmla="*/ 21338 h 456419"/>
                    <a:gd name="connsiteX119" fmla="*/ 280073 w 285895"/>
                    <a:gd name="connsiteY119" fmla="*/ 50713 h 456419"/>
                    <a:gd name="connsiteX120" fmla="*/ 281737 w 285895"/>
                    <a:gd name="connsiteY120" fmla="*/ 57364 h 456419"/>
                    <a:gd name="connsiteX121" fmla="*/ 277578 w 285895"/>
                    <a:gd name="connsiteY121" fmla="*/ 63461 h 456419"/>
                    <a:gd name="connsiteX122" fmla="*/ 278410 w 285895"/>
                    <a:gd name="connsiteY122" fmla="*/ 77594 h 456419"/>
                    <a:gd name="connsiteX123" fmla="*/ 277301 w 285895"/>
                    <a:gd name="connsiteY123" fmla="*/ 85076 h 456419"/>
                    <a:gd name="connsiteX124" fmla="*/ 279519 w 285895"/>
                    <a:gd name="connsiteY124" fmla="*/ 94498 h 456419"/>
                    <a:gd name="connsiteX125" fmla="*/ 284509 w 285895"/>
                    <a:gd name="connsiteY125" fmla="*/ 110294 h 456419"/>
                    <a:gd name="connsiteX126" fmla="*/ 284787 w 285895"/>
                    <a:gd name="connsiteY126" fmla="*/ 125813 h 4564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</a:cxnLst>
                  <a:rect l="l" t="t" r="r" b="b"/>
                  <a:pathLst>
                    <a:path w="285895" h="456419">
                      <a:moveTo>
                        <a:pt x="285895" y="125536"/>
                      </a:moveTo>
                      <a:cubicBezTo>
                        <a:pt x="284787" y="128030"/>
                        <a:pt x="282846" y="129970"/>
                        <a:pt x="280628" y="131633"/>
                      </a:cubicBezTo>
                      <a:cubicBezTo>
                        <a:pt x="278687" y="133573"/>
                        <a:pt x="277024" y="135513"/>
                        <a:pt x="275638" y="138006"/>
                      </a:cubicBezTo>
                      <a:cubicBezTo>
                        <a:pt x="273697" y="141609"/>
                        <a:pt x="271756" y="145489"/>
                        <a:pt x="269816" y="149091"/>
                      </a:cubicBezTo>
                      <a:cubicBezTo>
                        <a:pt x="267043" y="154080"/>
                        <a:pt x="262885" y="158237"/>
                        <a:pt x="259281" y="162670"/>
                      </a:cubicBezTo>
                      <a:cubicBezTo>
                        <a:pt x="257063" y="165442"/>
                        <a:pt x="254568" y="167104"/>
                        <a:pt x="250964" y="167936"/>
                      </a:cubicBezTo>
                      <a:cubicBezTo>
                        <a:pt x="247914" y="168490"/>
                        <a:pt x="244588" y="169321"/>
                        <a:pt x="241815" y="170707"/>
                      </a:cubicBezTo>
                      <a:cubicBezTo>
                        <a:pt x="239874" y="171816"/>
                        <a:pt x="238211" y="173755"/>
                        <a:pt x="236271" y="175141"/>
                      </a:cubicBezTo>
                      <a:cubicBezTo>
                        <a:pt x="231835" y="178744"/>
                        <a:pt x="226568" y="179852"/>
                        <a:pt x="221300" y="181515"/>
                      </a:cubicBezTo>
                      <a:cubicBezTo>
                        <a:pt x="216033" y="183177"/>
                        <a:pt x="211596" y="186226"/>
                        <a:pt x="207161" y="189274"/>
                      </a:cubicBezTo>
                      <a:cubicBezTo>
                        <a:pt x="202725" y="192323"/>
                        <a:pt x="199121" y="196479"/>
                        <a:pt x="194962" y="199528"/>
                      </a:cubicBezTo>
                      <a:cubicBezTo>
                        <a:pt x="190804" y="202576"/>
                        <a:pt x="185537" y="204516"/>
                        <a:pt x="181378" y="207564"/>
                      </a:cubicBezTo>
                      <a:cubicBezTo>
                        <a:pt x="176110" y="211444"/>
                        <a:pt x="173061" y="216986"/>
                        <a:pt x="169735" y="222529"/>
                      </a:cubicBezTo>
                      <a:cubicBezTo>
                        <a:pt x="168348" y="225023"/>
                        <a:pt x="166407" y="226963"/>
                        <a:pt x="164190" y="228348"/>
                      </a:cubicBezTo>
                      <a:cubicBezTo>
                        <a:pt x="161694" y="229734"/>
                        <a:pt x="158922" y="230288"/>
                        <a:pt x="156150" y="231397"/>
                      </a:cubicBezTo>
                      <a:cubicBezTo>
                        <a:pt x="150882" y="233614"/>
                        <a:pt x="148110" y="238048"/>
                        <a:pt x="143952" y="241650"/>
                      </a:cubicBezTo>
                      <a:cubicBezTo>
                        <a:pt x="141179" y="243867"/>
                        <a:pt x="138129" y="246084"/>
                        <a:pt x="135080" y="248024"/>
                      </a:cubicBezTo>
                      <a:cubicBezTo>
                        <a:pt x="132585" y="249964"/>
                        <a:pt x="130090" y="251904"/>
                        <a:pt x="127872" y="254121"/>
                      </a:cubicBezTo>
                      <a:cubicBezTo>
                        <a:pt x="126486" y="255506"/>
                        <a:pt x="124545" y="256615"/>
                        <a:pt x="123159" y="258277"/>
                      </a:cubicBezTo>
                      <a:cubicBezTo>
                        <a:pt x="121773" y="259940"/>
                        <a:pt x="121773" y="261880"/>
                        <a:pt x="121495" y="263820"/>
                      </a:cubicBezTo>
                      <a:cubicBezTo>
                        <a:pt x="121219" y="266868"/>
                        <a:pt x="120387" y="269362"/>
                        <a:pt x="119277" y="272411"/>
                      </a:cubicBezTo>
                      <a:cubicBezTo>
                        <a:pt x="117614" y="277399"/>
                        <a:pt x="122050" y="280170"/>
                        <a:pt x="125377" y="282941"/>
                      </a:cubicBezTo>
                      <a:cubicBezTo>
                        <a:pt x="127594" y="284604"/>
                        <a:pt x="129812" y="286821"/>
                        <a:pt x="130090" y="289869"/>
                      </a:cubicBezTo>
                      <a:cubicBezTo>
                        <a:pt x="130090" y="292641"/>
                        <a:pt x="128981" y="295135"/>
                        <a:pt x="129258" y="297629"/>
                      </a:cubicBezTo>
                      <a:cubicBezTo>
                        <a:pt x="129812" y="303448"/>
                        <a:pt x="138961" y="302894"/>
                        <a:pt x="140347" y="308436"/>
                      </a:cubicBezTo>
                      <a:cubicBezTo>
                        <a:pt x="141179" y="311208"/>
                        <a:pt x="139239" y="313979"/>
                        <a:pt x="138407" y="316196"/>
                      </a:cubicBezTo>
                      <a:cubicBezTo>
                        <a:pt x="137298" y="318967"/>
                        <a:pt x="137298" y="321461"/>
                        <a:pt x="138407" y="323956"/>
                      </a:cubicBezTo>
                      <a:cubicBezTo>
                        <a:pt x="139239" y="326449"/>
                        <a:pt x="140902" y="328389"/>
                        <a:pt x="141734" y="330884"/>
                      </a:cubicBezTo>
                      <a:cubicBezTo>
                        <a:pt x="142565" y="333377"/>
                        <a:pt x="142011" y="335872"/>
                        <a:pt x="141734" y="338366"/>
                      </a:cubicBezTo>
                      <a:cubicBezTo>
                        <a:pt x="140625" y="344462"/>
                        <a:pt x="139793" y="350836"/>
                        <a:pt x="138961" y="356933"/>
                      </a:cubicBezTo>
                      <a:cubicBezTo>
                        <a:pt x="138407" y="359981"/>
                        <a:pt x="137853" y="363030"/>
                        <a:pt x="138684" y="366078"/>
                      </a:cubicBezTo>
                      <a:cubicBezTo>
                        <a:pt x="139239" y="368572"/>
                        <a:pt x="140625" y="370789"/>
                        <a:pt x="141179" y="373283"/>
                      </a:cubicBezTo>
                      <a:cubicBezTo>
                        <a:pt x="142842" y="378271"/>
                        <a:pt x="138961" y="381874"/>
                        <a:pt x="136189" y="385476"/>
                      </a:cubicBezTo>
                      <a:cubicBezTo>
                        <a:pt x="135357" y="386585"/>
                        <a:pt x="134525" y="388248"/>
                        <a:pt x="133417" y="389356"/>
                      </a:cubicBezTo>
                      <a:cubicBezTo>
                        <a:pt x="132030" y="391019"/>
                        <a:pt x="130090" y="391850"/>
                        <a:pt x="128149" y="392682"/>
                      </a:cubicBezTo>
                      <a:cubicBezTo>
                        <a:pt x="125377" y="394067"/>
                        <a:pt x="122327" y="395453"/>
                        <a:pt x="119277" y="396561"/>
                      </a:cubicBezTo>
                      <a:cubicBezTo>
                        <a:pt x="115951" y="397947"/>
                        <a:pt x="113178" y="399610"/>
                        <a:pt x="109852" y="401550"/>
                      </a:cubicBezTo>
                      <a:cubicBezTo>
                        <a:pt x="108466" y="402381"/>
                        <a:pt x="107079" y="402658"/>
                        <a:pt x="105693" y="403489"/>
                      </a:cubicBezTo>
                      <a:cubicBezTo>
                        <a:pt x="104307" y="404321"/>
                        <a:pt x="102921" y="405429"/>
                        <a:pt x="101257" y="405984"/>
                      </a:cubicBezTo>
                      <a:cubicBezTo>
                        <a:pt x="98208" y="407369"/>
                        <a:pt x="94604" y="408755"/>
                        <a:pt x="91277" y="409586"/>
                      </a:cubicBezTo>
                      <a:cubicBezTo>
                        <a:pt x="85178" y="411526"/>
                        <a:pt x="79078" y="414297"/>
                        <a:pt x="73534" y="417900"/>
                      </a:cubicBezTo>
                      <a:cubicBezTo>
                        <a:pt x="70761" y="419840"/>
                        <a:pt x="67435" y="420394"/>
                        <a:pt x="65772" y="423719"/>
                      </a:cubicBezTo>
                      <a:cubicBezTo>
                        <a:pt x="64386" y="425936"/>
                        <a:pt x="62444" y="429816"/>
                        <a:pt x="62722" y="432310"/>
                      </a:cubicBezTo>
                      <a:cubicBezTo>
                        <a:pt x="63276" y="437021"/>
                        <a:pt x="68267" y="434804"/>
                        <a:pt x="71039" y="436467"/>
                      </a:cubicBezTo>
                      <a:cubicBezTo>
                        <a:pt x="74089" y="438130"/>
                        <a:pt x="73811" y="444781"/>
                        <a:pt x="73811" y="447829"/>
                      </a:cubicBezTo>
                      <a:cubicBezTo>
                        <a:pt x="73811" y="450600"/>
                        <a:pt x="73811" y="453371"/>
                        <a:pt x="73257" y="456420"/>
                      </a:cubicBezTo>
                      <a:lnTo>
                        <a:pt x="48028" y="456420"/>
                      </a:lnTo>
                      <a:cubicBezTo>
                        <a:pt x="48028" y="455034"/>
                        <a:pt x="47752" y="453371"/>
                        <a:pt x="48028" y="451986"/>
                      </a:cubicBezTo>
                      <a:cubicBezTo>
                        <a:pt x="48028" y="450046"/>
                        <a:pt x="49138" y="448383"/>
                        <a:pt x="49692" y="446443"/>
                      </a:cubicBezTo>
                      <a:cubicBezTo>
                        <a:pt x="49969" y="445335"/>
                        <a:pt x="50524" y="443949"/>
                        <a:pt x="50524" y="442564"/>
                      </a:cubicBezTo>
                      <a:cubicBezTo>
                        <a:pt x="50524" y="440901"/>
                        <a:pt x="50524" y="439238"/>
                        <a:pt x="50246" y="437576"/>
                      </a:cubicBezTo>
                      <a:cubicBezTo>
                        <a:pt x="50246" y="436190"/>
                        <a:pt x="49692" y="435358"/>
                        <a:pt x="48583" y="434804"/>
                      </a:cubicBezTo>
                      <a:cubicBezTo>
                        <a:pt x="48583" y="434804"/>
                        <a:pt x="46642" y="395176"/>
                        <a:pt x="46088" y="385476"/>
                      </a:cubicBezTo>
                      <a:cubicBezTo>
                        <a:pt x="45533" y="375777"/>
                        <a:pt x="39989" y="368295"/>
                        <a:pt x="36107" y="363861"/>
                      </a:cubicBezTo>
                      <a:cubicBezTo>
                        <a:pt x="32226" y="359427"/>
                        <a:pt x="30840" y="341137"/>
                        <a:pt x="29454" y="333932"/>
                      </a:cubicBezTo>
                      <a:cubicBezTo>
                        <a:pt x="29454" y="332823"/>
                        <a:pt x="28068" y="331715"/>
                        <a:pt x="26404" y="330884"/>
                      </a:cubicBezTo>
                      <a:cubicBezTo>
                        <a:pt x="26404" y="330884"/>
                        <a:pt x="60504" y="304003"/>
                        <a:pt x="59118" y="298460"/>
                      </a:cubicBezTo>
                      <a:cubicBezTo>
                        <a:pt x="57732" y="292918"/>
                        <a:pt x="54959" y="288207"/>
                        <a:pt x="59118" y="282941"/>
                      </a:cubicBezTo>
                      <a:cubicBezTo>
                        <a:pt x="63554" y="277676"/>
                        <a:pt x="74920" y="266037"/>
                        <a:pt x="74920" y="260495"/>
                      </a:cubicBezTo>
                      <a:cubicBezTo>
                        <a:pt x="74920" y="254952"/>
                        <a:pt x="71316" y="254952"/>
                        <a:pt x="70485" y="249133"/>
                      </a:cubicBezTo>
                      <a:cubicBezTo>
                        <a:pt x="69653" y="243313"/>
                        <a:pt x="71871" y="233614"/>
                        <a:pt x="69930" y="232505"/>
                      </a:cubicBezTo>
                      <a:cubicBezTo>
                        <a:pt x="67989" y="231397"/>
                        <a:pt x="66326" y="229457"/>
                        <a:pt x="68821" y="225854"/>
                      </a:cubicBezTo>
                      <a:cubicBezTo>
                        <a:pt x="71316" y="222252"/>
                        <a:pt x="73534" y="219757"/>
                        <a:pt x="74643" y="214215"/>
                      </a:cubicBezTo>
                      <a:cubicBezTo>
                        <a:pt x="75752" y="208673"/>
                        <a:pt x="77415" y="171261"/>
                        <a:pt x="68821" y="169598"/>
                      </a:cubicBezTo>
                      <a:cubicBezTo>
                        <a:pt x="60227" y="167936"/>
                        <a:pt x="28899" y="153248"/>
                        <a:pt x="21691" y="151586"/>
                      </a:cubicBezTo>
                      <a:cubicBezTo>
                        <a:pt x="14483" y="149923"/>
                        <a:pt x="6443" y="153248"/>
                        <a:pt x="5057" y="147429"/>
                      </a:cubicBezTo>
                      <a:cubicBezTo>
                        <a:pt x="4780" y="146043"/>
                        <a:pt x="3948" y="143826"/>
                        <a:pt x="3117" y="141332"/>
                      </a:cubicBezTo>
                      <a:cubicBezTo>
                        <a:pt x="622" y="133850"/>
                        <a:pt x="-2428" y="123596"/>
                        <a:pt x="3117" y="121379"/>
                      </a:cubicBezTo>
                      <a:cubicBezTo>
                        <a:pt x="10602" y="118331"/>
                        <a:pt x="73534" y="96438"/>
                        <a:pt x="73534" y="96438"/>
                      </a:cubicBezTo>
                      <a:cubicBezTo>
                        <a:pt x="74089" y="96993"/>
                        <a:pt x="74920" y="97270"/>
                        <a:pt x="75752" y="97270"/>
                      </a:cubicBezTo>
                      <a:cubicBezTo>
                        <a:pt x="79633" y="97270"/>
                        <a:pt x="84069" y="97270"/>
                        <a:pt x="84069" y="99209"/>
                      </a:cubicBezTo>
                      <a:cubicBezTo>
                        <a:pt x="84069" y="101149"/>
                        <a:pt x="82128" y="106137"/>
                        <a:pt x="91831" y="107523"/>
                      </a:cubicBezTo>
                      <a:cubicBezTo>
                        <a:pt x="101257" y="108909"/>
                        <a:pt x="107634" y="99209"/>
                        <a:pt x="111238" y="107523"/>
                      </a:cubicBezTo>
                      <a:cubicBezTo>
                        <a:pt x="114842" y="115837"/>
                        <a:pt x="119001" y="126645"/>
                        <a:pt x="115951" y="130247"/>
                      </a:cubicBezTo>
                      <a:cubicBezTo>
                        <a:pt x="112902" y="133850"/>
                        <a:pt x="106525" y="148260"/>
                        <a:pt x="111238" y="154357"/>
                      </a:cubicBezTo>
                      <a:cubicBezTo>
                        <a:pt x="116228" y="160454"/>
                        <a:pt x="126763" y="168213"/>
                        <a:pt x="127594" y="172647"/>
                      </a:cubicBezTo>
                      <a:cubicBezTo>
                        <a:pt x="128426" y="177358"/>
                        <a:pt x="134525" y="186780"/>
                        <a:pt x="134803" y="177635"/>
                      </a:cubicBezTo>
                      <a:cubicBezTo>
                        <a:pt x="134803" y="168213"/>
                        <a:pt x="133971" y="158514"/>
                        <a:pt x="138684" y="156297"/>
                      </a:cubicBezTo>
                      <a:cubicBezTo>
                        <a:pt x="143120" y="154080"/>
                        <a:pt x="150882" y="155742"/>
                        <a:pt x="150882" y="147983"/>
                      </a:cubicBezTo>
                      <a:cubicBezTo>
                        <a:pt x="150882" y="140224"/>
                        <a:pt x="159476" y="111957"/>
                        <a:pt x="133139" y="90619"/>
                      </a:cubicBezTo>
                      <a:cubicBezTo>
                        <a:pt x="133139" y="89788"/>
                        <a:pt x="132862" y="89233"/>
                        <a:pt x="132308" y="88679"/>
                      </a:cubicBezTo>
                      <a:cubicBezTo>
                        <a:pt x="130644" y="86185"/>
                        <a:pt x="128426" y="84245"/>
                        <a:pt x="127040" y="81751"/>
                      </a:cubicBezTo>
                      <a:cubicBezTo>
                        <a:pt x="125931" y="80088"/>
                        <a:pt x="125100" y="78148"/>
                        <a:pt x="124545" y="76486"/>
                      </a:cubicBezTo>
                      <a:cubicBezTo>
                        <a:pt x="123159" y="72329"/>
                        <a:pt x="121773" y="68449"/>
                        <a:pt x="120387" y="64292"/>
                      </a:cubicBezTo>
                      <a:cubicBezTo>
                        <a:pt x="118723" y="58750"/>
                        <a:pt x="118446" y="53207"/>
                        <a:pt x="120387" y="47665"/>
                      </a:cubicBezTo>
                      <a:cubicBezTo>
                        <a:pt x="122327" y="41845"/>
                        <a:pt x="125654" y="36026"/>
                        <a:pt x="125377" y="29652"/>
                      </a:cubicBezTo>
                      <a:cubicBezTo>
                        <a:pt x="125377" y="28266"/>
                        <a:pt x="125100" y="26881"/>
                        <a:pt x="124545" y="25495"/>
                      </a:cubicBezTo>
                      <a:cubicBezTo>
                        <a:pt x="125931" y="26327"/>
                        <a:pt x="127594" y="27158"/>
                        <a:pt x="129258" y="27712"/>
                      </a:cubicBezTo>
                      <a:cubicBezTo>
                        <a:pt x="131753" y="28543"/>
                        <a:pt x="134248" y="29098"/>
                        <a:pt x="136743" y="29929"/>
                      </a:cubicBezTo>
                      <a:cubicBezTo>
                        <a:pt x="138961" y="30483"/>
                        <a:pt x="140902" y="30483"/>
                        <a:pt x="143397" y="30483"/>
                      </a:cubicBezTo>
                      <a:cubicBezTo>
                        <a:pt x="145892" y="30483"/>
                        <a:pt x="147556" y="29929"/>
                        <a:pt x="149773" y="28821"/>
                      </a:cubicBezTo>
                      <a:cubicBezTo>
                        <a:pt x="152269" y="27435"/>
                        <a:pt x="154763" y="26050"/>
                        <a:pt x="157813" y="26050"/>
                      </a:cubicBezTo>
                      <a:cubicBezTo>
                        <a:pt x="158922" y="26050"/>
                        <a:pt x="160308" y="26050"/>
                        <a:pt x="161418" y="26327"/>
                      </a:cubicBezTo>
                      <a:cubicBezTo>
                        <a:pt x="162804" y="27158"/>
                        <a:pt x="163912" y="28543"/>
                        <a:pt x="165021" y="29652"/>
                      </a:cubicBezTo>
                      <a:cubicBezTo>
                        <a:pt x="166962" y="31592"/>
                        <a:pt x="169180" y="34640"/>
                        <a:pt x="171952" y="34917"/>
                      </a:cubicBezTo>
                      <a:cubicBezTo>
                        <a:pt x="173338" y="34917"/>
                        <a:pt x="173893" y="34363"/>
                        <a:pt x="174724" y="33532"/>
                      </a:cubicBezTo>
                      <a:cubicBezTo>
                        <a:pt x="175834" y="32423"/>
                        <a:pt x="177497" y="31592"/>
                        <a:pt x="178883" y="30483"/>
                      </a:cubicBezTo>
                      <a:cubicBezTo>
                        <a:pt x="179992" y="28543"/>
                        <a:pt x="183041" y="28821"/>
                        <a:pt x="184705" y="29375"/>
                      </a:cubicBezTo>
                      <a:cubicBezTo>
                        <a:pt x="186369" y="30206"/>
                        <a:pt x="188032" y="31038"/>
                        <a:pt x="189418" y="32146"/>
                      </a:cubicBezTo>
                      <a:cubicBezTo>
                        <a:pt x="190527" y="32978"/>
                        <a:pt x="191358" y="33255"/>
                        <a:pt x="192468" y="33809"/>
                      </a:cubicBezTo>
                      <a:cubicBezTo>
                        <a:pt x="196349" y="34917"/>
                        <a:pt x="199121" y="31592"/>
                        <a:pt x="202171" y="29652"/>
                      </a:cubicBezTo>
                      <a:cubicBezTo>
                        <a:pt x="204389" y="28266"/>
                        <a:pt x="206606" y="26604"/>
                        <a:pt x="209378" y="25218"/>
                      </a:cubicBezTo>
                      <a:cubicBezTo>
                        <a:pt x="211874" y="24109"/>
                        <a:pt x="214923" y="24941"/>
                        <a:pt x="217696" y="25218"/>
                      </a:cubicBezTo>
                      <a:cubicBezTo>
                        <a:pt x="219082" y="25218"/>
                        <a:pt x="220468" y="25495"/>
                        <a:pt x="221577" y="25218"/>
                      </a:cubicBezTo>
                      <a:cubicBezTo>
                        <a:pt x="222963" y="25218"/>
                        <a:pt x="224350" y="24109"/>
                        <a:pt x="225458" y="23278"/>
                      </a:cubicBezTo>
                      <a:cubicBezTo>
                        <a:pt x="226844" y="22447"/>
                        <a:pt x="227954" y="21061"/>
                        <a:pt x="229340" y="20230"/>
                      </a:cubicBezTo>
                      <a:cubicBezTo>
                        <a:pt x="230726" y="19399"/>
                        <a:pt x="232112" y="19121"/>
                        <a:pt x="233498" y="19121"/>
                      </a:cubicBezTo>
                      <a:cubicBezTo>
                        <a:pt x="236825" y="19121"/>
                        <a:pt x="240152" y="19676"/>
                        <a:pt x="243478" y="19953"/>
                      </a:cubicBezTo>
                      <a:cubicBezTo>
                        <a:pt x="247360" y="19953"/>
                        <a:pt x="249855" y="17458"/>
                        <a:pt x="251795" y="14410"/>
                      </a:cubicBezTo>
                      <a:cubicBezTo>
                        <a:pt x="252627" y="13025"/>
                        <a:pt x="253459" y="11916"/>
                        <a:pt x="254568" y="11085"/>
                      </a:cubicBezTo>
                      <a:cubicBezTo>
                        <a:pt x="258449" y="8591"/>
                        <a:pt x="263162" y="8037"/>
                        <a:pt x="267043" y="5819"/>
                      </a:cubicBezTo>
                      <a:cubicBezTo>
                        <a:pt x="268153" y="5265"/>
                        <a:pt x="269261" y="4434"/>
                        <a:pt x="270370" y="3602"/>
                      </a:cubicBezTo>
                      <a:cubicBezTo>
                        <a:pt x="271202" y="2771"/>
                        <a:pt x="272034" y="1940"/>
                        <a:pt x="272866" y="1386"/>
                      </a:cubicBezTo>
                      <a:cubicBezTo>
                        <a:pt x="273697" y="831"/>
                        <a:pt x="274806" y="277"/>
                        <a:pt x="275638" y="0"/>
                      </a:cubicBezTo>
                      <a:cubicBezTo>
                        <a:pt x="275915" y="1386"/>
                        <a:pt x="277024" y="1386"/>
                        <a:pt x="278410" y="2217"/>
                      </a:cubicBezTo>
                      <a:cubicBezTo>
                        <a:pt x="280351" y="3325"/>
                        <a:pt x="281737" y="4988"/>
                        <a:pt x="282014" y="7205"/>
                      </a:cubicBezTo>
                      <a:cubicBezTo>
                        <a:pt x="282569" y="9699"/>
                        <a:pt x="280351" y="9976"/>
                        <a:pt x="278687" y="11639"/>
                      </a:cubicBezTo>
                      <a:cubicBezTo>
                        <a:pt x="277301" y="12748"/>
                        <a:pt x="275360" y="14410"/>
                        <a:pt x="274529" y="16073"/>
                      </a:cubicBezTo>
                      <a:cubicBezTo>
                        <a:pt x="273974" y="17458"/>
                        <a:pt x="274529" y="19953"/>
                        <a:pt x="274529" y="21338"/>
                      </a:cubicBezTo>
                      <a:cubicBezTo>
                        <a:pt x="285895" y="26050"/>
                        <a:pt x="277024" y="41845"/>
                        <a:pt x="280073" y="50713"/>
                      </a:cubicBezTo>
                      <a:cubicBezTo>
                        <a:pt x="280905" y="52930"/>
                        <a:pt x="282291" y="55147"/>
                        <a:pt x="281737" y="57364"/>
                      </a:cubicBezTo>
                      <a:cubicBezTo>
                        <a:pt x="281183" y="59858"/>
                        <a:pt x="278965" y="61521"/>
                        <a:pt x="277578" y="63461"/>
                      </a:cubicBezTo>
                      <a:cubicBezTo>
                        <a:pt x="274529" y="67895"/>
                        <a:pt x="279796" y="72606"/>
                        <a:pt x="278410" y="77594"/>
                      </a:cubicBezTo>
                      <a:cubicBezTo>
                        <a:pt x="277578" y="80088"/>
                        <a:pt x="277024" y="82305"/>
                        <a:pt x="277301" y="85076"/>
                      </a:cubicBezTo>
                      <a:cubicBezTo>
                        <a:pt x="277578" y="88125"/>
                        <a:pt x="278687" y="91450"/>
                        <a:pt x="279519" y="94498"/>
                      </a:cubicBezTo>
                      <a:cubicBezTo>
                        <a:pt x="280905" y="100041"/>
                        <a:pt x="283677" y="104752"/>
                        <a:pt x="284509" y="110294"/>
                      </a:cubicBezTo>
                      <a:cubicBezTo>
                        <a:pt x="285341" y="115006"/>
                        <a:pt x="287004" y="121102"/>
                        <a:pt x="284787" y="125813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165" name="Freeform 1164">
                  <a:extLst>
                    <a:ext uri="{FF2B5EF4-FFF2-40B4-BE49-F238E27FC236}">
                      <a16:creationId xmlns:a16="http://schemas.microsoft.com/office/drawing/2014/main" id="{4C2D2DEF-F494-ED70-309E-458F35B69397}"/>
                    </a:ext>
                  </a:extLst>
                </p:cNvPr>
                <p:cNvSpPr/>
                <p:nvPr/>
              </p:nvSpPr>
              <p:spPr>
                <a:xfrm>
                  <a:off x="6222696" y="4728872"/>
                  <a:ext cx="447733" cy="370972"/>
                </a:xfrm>
                <a:custGeom>
                  <a:avLst/>
                  <a:gdLst>
                    <a:gd name="connsiteX0" fmla="*/ 422228 w 447733"/>
                    <a:gd name="connsiteY0" fmla="*/ 133402 h 370972"/>
                    <a:gd name="connsiteX1" fmla="*/ 422228 w 447733"/>
                    <a:gd name="connsiteY1" fmla="*/ 135342 h 370972"/>
                    <a:gd name="connsiteX2" fmla="*/ 419178 w 447733"/>
                    <a:gd name="connsiteY2" fmla="*/ 145042 h 370972"/>
                    <a:gd name="connsiteX3" fmla="*/ 413911 w 447733"/>
                    <a:gd name="connsiteY3" fmla="*/ 145596 h 370972"/>
                    <a:gd name="connsiteX4" fmla="*/ 408644 w 447733"/>
                    <a:gd name="connsiteY4" fmla="*/ 146150 h 370972"/>
                    <a:gd name="connsiteX5" fmla="*/ 403653 w 447733"/>
                    <a:gd name="connsiteY5" fmla="*/ 145042 h 370972"/>
                    <a:gd name="connsiteX6" fmla="*/ 400049 w 447733"/>
                    <a:gd name="connsiteY6" fmla="*/ 141993 h 370972"/>
                    <a:gd name="connsiteX7" fmla="*/ 396168 w 447733"/>
                    <a:gd name="connsiteY7" fmla="*/ 138668 h 370972"/>
                    <a:gd name="connsiteX8" fmla="*/ 392841 w 447733"/>
                    <a:gd name="connsiteY8" fmla="*/ 134234 h 370972"/>
                    <a:gd name="connsiteX9" fmla="*/ 387851 w 447733"/>
                    <a:gd name="connsiteY9" fmla="*/ 125089 h 370972"/>
                    <a:gd name="connsiteX10" fmla="*/ 396445 w 447733"/>
                    <a:gd name="connsiteY10" fmla="*/ 112341 h 370972"/>
                    <a:gd name="connsiteX11" fmla="*/ 402267 w 447733"/>
                    <a:gd name="connsiteY11" fmla="*/ 105967 h 370972"/>
                    <a:gd name="connsiteX12" fmla="*/ 405871 w 447733"/>
                    <a:gd name="connsiteY12" fmla="*/ 101811 h 370972"/>
                    <a:gd name="connsiteX13" fmla="*/ 411138 w 447733"/>
                    <a:gd name="connsiteY13" fmla="*/ 107076 h 370972"/>
                    <a:gd name="connsiteX14" fmla="*/ 417237 w 447733"/>
                    <a:gd name="connsiteY14" fmla="*/ 109016 h 370972"/>
                    <a:gd name="connsiteX15" fmla="*/ 422782 w 447733"/>
                    <a:gd name="connsiteY15" fmla="*/ 111510 h 370972"/>
                    <a:gd name="connsiteX16" fmla="*/ 420287 w 447733"/>
                    <a:gd name="connsiteY16" fmla="*/ 62182 h 370972"/>
                    <a:gd name="connsiteX17" fmla="*/ 410307 w 447733"/>
                    <a:gd name="connsiteY17" fmla="*/ 40566 h 370972"/>
                    <a:gd name="connsiteX18" fmla="*/ 403653 w 447733"/>
                    <a:gd name="connsiteY18" fmla="*/ 10637 h 370972"/>
                    <a:gd name="connsiteX19" fmla="*/ 400603 w 447733"/>
                    <a:gd name="connsiteY19" fmla="*/ 7589 h 370972"/>
                    <a:gd name="connsiteX20" fmla="*/ 358464 w 447733"/>
                    <a:gd name="connsiteY20" fmla="*/ 938 h 370972"/>
                    <a:gd name="connsiteX21" fmla="*/ 346266 w 447733"/>
                    <a:gd name="connsiteY21" fmla="*/ 938 h 370972"/>
                    <a:gd name="connsiteX22" fmla="*/ 341830 w 447733"/>
                    <a:gd name="connsiteY22" fmla="*/ 5372 h 370972"/>
                    <a:gd name="connsiteX23" fmla="*/ 324918 w 447733"/>
                    <a:gd name="connsiteY23" fmla="*/ 12023 h 370972"/>
                    <a:gd name="connsiteX24" fmla="*/ 309394 w 447733"/>
                    <a:gd name="connsiteY24" fmla="*/ 25602 h 370972"/>
                    <a:gd name="connsiteX25" fmla="*/ 289710 w 447733"/>
                    <a:gd name="connsiteY25" fmla="*/ 41398 h 370972"/>
                    <a:gd name="connsiteX26" fmla="*/ 282502 w 447733"/>
                    <a:gd name="connsiteY26" fmla="*/ 56917 h 370972"/>
                    <a:gd name="connsiteX27" fmla="*/ 259768 w 447733"/>
                    <a:gd name="connsiteY27" fmla="*/ 72158 h 370972"/>
                    <a:gd name="connsiteX28" fmla="*/ 249511 w 447733"/>
                    <a:gd name="connsiteY28" fmla="*/ 91003 h 370972"/>
                    <a:gd name="connsiteX29" fmla="*/ 222619 w 447733"/>
                    <a:gd name="connsiteY29" fmla="*/ 104859 h 370972"/>
                    <a:gd name="connsiteX30" fmla="*/ 185193 w 447733"/>
                    <a:gd name="connsiteY30" fmla="*/ 88509 h 370972"/>
                    <a:gd name="connsiteX31" fmla="*/ 171053 w 447733"/>
                    <a:gd name="connsiteY31" fmla="*/ 105690 h 370972"/>
                    <a:gd name="connsiteX32" fmla="*/ 150816 w 447733"/>
                    <a:gd name="connsiteY32" fmla="*/ 127306 h 370972"/>
                    <a:gd name="connsiteX33" fmla="*/ 118379 w 447733"/>
                    <a:gd name="connsiteY33" fmla="*/ 132294 h 370972"/>
                    <a:gd name="connsiteX34" fmla="*/ 114775 w 447733"/>
                    <a:gd name="connsiteY34" fmla="*/ 123149 h 370972"/>
                    <a:gd name="connsiteX35" fmla="*/ 118379 w 447733"/>
                    <a:gd name="connsiteY35" fmla="*/ 106244 h 370972"/>
                    <a:gd name="connsiteX36" fmla="*/ 96200 w 447733"/>
                    <a:gd name="connsiteY36" fmla="*/ 72990 h 370972"/>
                    <a:gd name="connsiteX37" fmla="*/ 96200 w 447733"/>
                    <a:gd name="connsiteY37" fmla="*/ 171922 h 370972"/>
                    <a:gd name="connsiteX38" fmla="*/ 95646 w 447733"/>
                    <a:gd name="connsiteY38" fmla="*/ 176356 h 370972"/>
                    <a:gd name="connsiteX39" fmla="*/ 95091 w 447733"/>
                    <a:gd name="connsiteY39" fmla="*/ 180513 h 370972"/>
                    <a:gd name="connsiteX40" fmla="*/ 93428 w 447733"/>
                    <a:gd name="connsiteY40" fmla="*/ 183284 h 370972"/>
                    <a:gd name="connsiteX41" fmla="*/ 90101 w 447733"/>
                    <a:gd name="connsiteY41" fmla="*/ 184393 h 370972"/>
                    <a:gd name="connsiteX42" fmla="*/ 83170 w 447733"/>
                    <a:gd name="connsiteY42" fmla="*/ 187441 h 370972"/>
                    <a:gd name="connsiteX43" fmla="*/ 79844 w 447733"/>
                    <a:gd name="connsiteY43" fmla="*/ 189935 h 370972"/>
                    <a:gd name="connsiteX44" fmla="*/ 77071 w 447733"/>
                    <a:gd name="connsiteY44" fmla="*/ 193261 h 370972"/>
                    <a:gd name="connsiteX45" fmla="*/ 73467 w 447733"/>
                    <a:gd name="connsiteY45" fmla="*/ 195201 h 370972"/>
                    <a:gd name="connsiteX46" fmla="*/ 66814 w 447733"/>
                    <a:gd name="connsiteY46" fmla="*/ 195201 h 370972"/>
                    <a:gd name="connsiteX47" fmla="*/ 58774 w 447733"/>
                    <a:gd name="connsiteY47" fmla="*/ 195755 h 370972"/>
                    <a:gd name="connsiteX48" fmla="*/ 46575 w 447733"/>
                    <a:gd name="connsiteY48" fmla="*/ 195755 h 370972"/>
                    <a:gd name="connsiteX49" fmla="*/ 38536 w 447733"/>
                    <a:gd name="connsiteY49" fmla="*/ 194092 h 370972"/>
                    <a:gd name="connsiteX50" fmla="*/ 35209 w 447733"/>
                    <a:gd name="connsiteY50" fmla="*/ 192706 h 370972"/>
                    <a:gd name="connsiteX51" fmla="*/ 32159 w 447733"/>
                    <a:gd name="connsiteY51" fmla="*/ 190490 h 370972"/>
                    <a:gd name="connsiteX52" fmla="*/ 26892 w 447733"/>
                    <a:gd name="connsiteY52" fmla="*/ 187441 h 370972"/>
                    <a:gd name="connsiteX53" fmla="*/ 24397 w 447733"/>
                    <a:gd name="connsiteY53" fmla="*/ 182176 h 370972"/>
                    <a:gd name="connsiteX54" fmla="*/ 22179 w 447733"/>
                    <a:gd name="connsiteY54" fmla="*/ 176356 h 370972"/>
                    <a:gd name="connsiteX55" fmla="*/ 20793 w 447733"/>
                    <a:gd name="connsiteY55" fmla="*/ 174139 h 370972"/>
                    <a:gd name="connsiteX56" fmla="*/ 20238 w 447733"/>
                    <a:gd name="connsiteY56" fmla="*/ 172199 h 370972"/>
                    <a:gd name="connsiteX57" fmla="*/ 16912 w 447733"/>
                    <a:gd name="connsiteY57" fmla="*/ 169705 h 370972"/>
                    <a:gd name="connsiteX58" fmla="*/ 15525 w 447733"/>
                    <a:gd name="connsiteY58" fmla="*/ 169151 h 370972"/>
                    <a:gd name="connsiteX59" fmla="*/ 13030 w 447733"/>
                    <a:gd name="connsiteY59" fmla="*/ 169151 h 370972"/>
                    <a:gd name="connsiteX60" fmla="*/ 11367 w 447733"/>
                    <a:gd name="connsiteY60" fmla="*/ 169705 h 370972"/>
                    <a:gd name="connsiteX61" fmla="*/ 9703 w 447733"/>
                    <a:gd name="connsiteY61" fmla="*/ 171645 h 370972"/>
                    <a:gd name="connsiteX62" fmla="*/ 3327 w 447733"/>
                    <a:gd name="connsiteY62" fmla="*/ 182176 h 370972"/>
                    <a:gd name="connsiteX63" fmla="*/ 0 w 447733"/>
                    <a:gd name="connsiteY63" fmla="*/ 188827 h 370972"/>
                    <a:gd name="connsiteX64" fmla="*/ 2772 w 447733"/>
                    <a:gd name="connsiteY64" fmla="*/ 192706 h 370972"/>
                    <a:gd name="connsiteX65" fmla="*/ 5268 w 447733"/>
                    <a:gd name="connsiteY65" fmla="*/ 198526 h 370972"/>
                    <a:gd name="connsiteX66" fmla="*/ 8040 w 447733"/>
                    <a:gd name="connsiteY66" fmla="*/ 204900 h 370972"/>
                    <a:gd name="connsiteX67" fmla="*/ 13862 w 447733"/>
                    <a:gd name="connsiteY67" fmla="*/ 217647 h 370972"/>
                    <a:gd name="connsiteX68" fmla="*/ 22456 w 447733"/>
                    <a:gd name="connsiteY68" fmla="*/ 230118 h 370972"/>
                    <a:gd name="connsiteX69" fmla="*/ 28833 w 447733"/>
                    <a:gd name="connsiteY69" fmla="*/ 242311 h 370972"/>
                    <a:gd name="connsiteX70" fmla="*/ 32991 w 447733"/>
                    <a:gd name="connsiteY70" fmla="*/ 254505 h 370972"/>
                    <a:gd name="connsiteX71" fmla="*/ 34377 w 447733"/>
                    <a:gd name="connsiteY71" fmla="*/ 258384 h 370972"/>
                    <a:gd name="connsiteX72" fmla="*/ 36318 w 447733"/>
                    <a:gd name="connsiteY72" fmla="*/ 261156 h 370972"/>
                    <a:gd name="connsiteX73" fmla="*/ 39090 w 447733"/>
                    <a:gd name="connsiteY73" fmla="*/ 265867 h 370972"/>
                    <a:gd name="connsiteX74" fmla="*/ 42417 w 447733"/>
                    <a:gd name="connsiteY74" fmla="*/ 270855 h 370972"/>
                    <a:gd name="connsiteX75" fmla="*/ 50456 w 447733"/>
                    <a:gd name="connsiteY75" fmla="*/ 284434 h 370972"/>
                    <a:gd name="connsiteX76" fmla="*/ 51843 w 447733"/>
                    <a:gd name="connsiteY76" fmla="*/ 290808 h 370972"/>
                    <a:gd name="connsiteX77" fmla="*/ 51288 w 447733"/>
                    <a:gd name="connsiteY77" fmla="*/ 296350 h 370972"/>
                    <a:gd name="connsiteX78" fmla="*/ 49070 w 447733"/>
                    <a:gd name="connsiteY78" fmla="*/ 301892 h 370972"/>
                    <a:gd name="connsiteX79" fmla="*/ 41585 w 447733"/>
                    <a:gd name="connsiteY79" fmla="*/ 306326 h 370972"/>
                    <a:gd name="connsiteX80" fmla="*/ 39090 w 447733"/>
                    <a:gd name="connsiteY80" fmla="*/ 308543 h 370972"/>
                    <a:gd name="connsiteX81" fmla="*/ 38258 w 447733"/>
                    <a:gd name="connsiteY81" fmla="*/ 310483 h 370972"/>
                    <a:gd name="connsiteX82" fmla="*/ 37981 w 447733"/>
                    <a:gd name="connsiteY82" fmla="*/ 311038 h 370972"/>
                    <a:gd name="connsiteX83" fmla="*/ 48239 w 447733"/>
                    <a:gd name="connsiteY83" fmla="*/ 323785 h 370972"/>
                    <a:gd name="connsiteX84" fmla="*/ 51843 w 447733"/>
                    <a:gd name="connsiteY84" fmla="*/ 350389 h 370972"/>
                    <a:gd name="connsiteX85" fmla="*/ 54893 w 447733"/>
                    <a:gd name="connsiteY85" fmla="*/ 353437 h 370972"/>
                    <a:gd name="connsiteX86" fmla="*/ 61546 w 447733"/>
                    <a:gd name="connsiteY86" fmla="*/ 350943 h 370972"/>
                    <a:gd name="connsiteX87" fmla="*/ 77626 w 447733"/>
                    <a:gd name="connsiteY87" fmla="*/ 361197 h 370972"/>
                    <a:gd name="connsiteX88" fmla="*/ 95369 w 447733"/>
                    <a:gd name="connsiteY88" fmla="*/ 370896 h 370972"/>
                    <a:gd name="connsiteX89" fmla="*/ 112280 w 447733"/>
                    <a:gd name="connsiteY89" fmla="*/ 361474 h 370972"/>
                    <a:gd name="connsiteX90" fmla="*/ 135845 w 447733"/>
                    <a:gd name="connsiteY90" fmla="*/ 357594 h 370972"/>
                    <a:gd name="connsiteX91" fmla="*/ 153033 w 447733"/>
                    <a:gd name="connsiteY91" fmla="*/ 352883 h 370972"/>
                    <a:gd name="connsiteX92" fmla="*/ 159410 w 447733"/>
                    <a:gd name="connsiteY92" fmla="*/ 348172 h 370972"/>
                    <a:gd name="connsiteX93" fmla="*/ 169667 w 447733"/>
                    <a:gd name="connsiteY93" fmla="*/ 346509 h 370972"/>
                    <a:gd name="connsiteX94" fmla="*/ 192123 w 447733"/>
                    <a:gd name="connsiteY94" fmla="*/ 346509 h 370972"/>
                    <a:gd name="connsiteX95" fmla="*/ 197668 w 447733"/>
                    <a:gd name="connsiteY95" fmla="*/ 346509 h 370972"/>
                    <a:gd name="connsiteX96" fmla="*/ 203213 w 447733"/>
                    <a:gd name="connsiteY96" fmla="*/ 346786 h 370972"/>
                    <a:gd name="connsiteX97" fmla="*/ 202935 w 447733"/>
                    <a:gd name="connsiteY97" fmla="*/ 346786 h 370972"/>
                    <a:gd name="connsiteX98" fmla="*/ 208203 w 447733"/>
                    <a:gd name="connsiteY98" fmla="*/ 348172 h 370972"/>
                    <a:gd name="connsiteX99" fmla="*/ 211807 w 447733"/>
                    <a:gd name="connsiteY99" fmla="*/ 349280 h 370972"/>
                    <a:gd name="connsiteX100" fmla="*/ 224560 w 447733"/>
                    <a:gd name="connsiteY100" fmla="*/ 351220 h 370972"/>
                    <a:gd name="connsiteX101" fmla="*/ 232045 w 447733"/>
                    <a:gd name="connsiteY101" fmla="*/ 349003 h 370972"/>
                    <a:gd name="connsiteX102" fmla="*/ 238145 w 447733"/>
                    <a:gd name="connsiteY102" fmla="*/ 346509 h 370972"/>
                    <a:gd name="connsiteX103" fmla="*/ 244520 w 447733"/>
                    <a:gd name="connsiteY103" fmla="*/ 348172 h 370972"/>
                    <a:gd name="connsiteX104" fmla="*/ 250620 w 447733"/>
                    <a:gd name="connsiteY104" fmla="*/ 347063 h 370972"/>
                    <a:gd name="connsiteX105" fmla="*/ 251174 w 447733"/>
                    <a:gd name="connsiteY105" fmla="*/ 340412 h 370972"/>
                    <a:gd name="connsiteX106" fmla="*/ 258660 w 447733"/>
                    <a:gd name="connsiteY106" fmla="*/ 337641 h 370972"/>
                    <a:gd name="connsiteX107" fmla="*/ 275848 w 447733"/>
                    <a:gd name="connsiteY107" fmla="*/ 337641 h 370972"/>
                    <a:gd name="connsiteX108" fmla="*/ 288601 w 447733"/>
                    <a:gd name="connsiteY108" fmla="*/ 332930 h 370972"/>
                    <a:gd name="connsiteX109" fmla="*/ 298304 w 447733"/>
                    <a:gd name="connsiteY109" fmla="*/ 322954 h 370972"/>
                    <a:gd name="connsiteX110" fmla="*/ 313552 w 447733"/>
                    <a:gd name="connsiteY110" fmla="*/ 313809 h 370972"/>
                    <a:gd name="connsiteX111" fmla="*/ 327968 w 447733"/>
                    <a:gd name="connsiteY111" fmla="*/ 305218 h 370972"/>
                    <a:gd name="connsiteX112" fmla="*/ 334067 w 447733"/>
                    <a:gd name="connsiteY112" fmla="*/ 298290 h 370972"/>
                    <a:gd name="connsiteX113" fmla="*/ 355969 w 447733"/>
                    <a:gd name="connsiteY113" fmla="*/ 275843 h 370972"/>
                    <a:gd name="connsiteX114" fmla="*/ 365117 w 447733"/>
                    <a:gd name="connsiteY114" fmla="*/ 266144 h 370972"/>
                    <a:gd name="connsiteX115" fmla="*/ 372326 w 447733"/>
                    <a:gd name="connsiteY115" fmla="*/ 256999 h 370972"/>
                    <a:gd name="connsiteX116" fmla="*/ 378148 w 447733"/>
                    <a:gd name="connsiteY116" fmla="*/ 245637 h 370972"/>
                    <a:gd name="connsiteX117" fmla="*/ 384247 w 447733"/>
                    <a:gd name="connsiteY117" fmla="*/ 235383 h 370972"/>
                    <a:gd name="connsiteX118" fmla="*/ 391455 w 447733"/>
                    <a:gd name="connsiteY118" fmla="*/ 224852 h 370972"/>
                    <a:gd name="connsiteX119" fmla="*/ 400049 w 447733"/>
                    <a:gd name="connsiteY119" fmla="*/ 216262 h 370972"/>
                    <a:gd name="connsiteX120" fmla="*/ 414188 w 447733"/>
                    <a:gd name="connsiteY120" fmla="*/ 200189 h 370972"/>
                    <a:gd name="connsiteX121" fmla="*/ 421119 w 447733"/>
                    <a:gd name="connsiteY121" fmla="*/ 192983 h 370972"/>
                    <a:gd name="connsiteX122" fmla="*/ 429713 w 447733"/>
                    <a:gd name="connsiteY122" fmla="*/ 186055 h 370972"/>
                    <a:gd name="connsiteX123" fmla="*/ 435258 w 447733"/>
                    <a:gd name="connsiteY123" fmla="*/ 166657 h 370972"/>
                    <a:gd name="connsiteX124" fmla="*/ 437753 w 447733"/>
                    <a:gd name="connsiteY124" fmla="*/ 156681 h 370972"/>
                    <a:gd name="connsiteX125" fmla="*/ 441357 w 447733"/>
                    <a:gd name="connsiteY125" fmla="*/ 146427 h 370972"/>
                    <a:gd name="connsiteX126" fmla="*/ 444407 w 447733"/>
                    <a:gd name="connsiteY126" fmla="*/ 142547 h 370972"/>
                    <a:gd name="connsiteX127" fmla="*/ 446070 w 447733"/>
                    <a:gd name="connsiteY127" fmla="*/ 138114 h 370972"/>
                    <a:gd name="connsiteX128" fmla="*/ 447733 w 447733"/>
                    <a:gd name="connsiteY128" fmla="*/ 132294 h 370972"/>
                    <a:gd name="connsiteX129" fmla="*/ 422505 w 447733"/>
                    <a:gd name="connsiteY129" fmla="*/ 132294 h 370972"/>
                    <a:gd name="connsiteX130" fmla="*/ 352087 w 447733"/>
                    <a:gd name="connsiteY130" fmla="*/ 206840 h 370972"/>
                    <a:gd name="connsiteX131" fmla="*/ 348483 w 447733"/>
                    <a:gd name="connsiteY131" fmla="*/ 214876 h 370972"/>
                    <a:gd name="connsiteX132" fmla="*/ 343770 w 447733"/>
                    <a:gd name="connsiteY132" fmla="*/ 223744 h 370972"/>
                    <a:gd name="connsiteX133" fmla="*/ 339612 w 447733"/>
                    <a:gd name="connsiteY133" fmla="*/ 229564 h 370972"/>
                    <a:gd name="connsiteX134" fmla="*/ 332127 w 447733"/>
                    <a:gd name="connsiteY134" fmla="*/ 231226 h 370972"/>
                    <a:gd name="connsiteX135" fmla="*/ 323532 w 447733"/>
                    <a:gd name="connsiteY135" fmla="*/ 233166 h 370972"/>
                    <a:gd name="connsiteX136" fmla="*/ 318819 w 447733"/>
                    <a:gd name="connsiteY136" fmla="*/ 239817 h 370972"/>
                    <a:gd name="connsiteX137" fmla="*/ 313829 w 447733"/>
                    <a:gd name="connsiteY137" fmla="*/ 245360 h 370972"/>
                    <a:gd name="connsiteX138" fmla="*/ 305235 w 447733"/>
                    <a:gd name="connsiteY138" fmla="*/ 243143 h 370972"/>
                    <a:gd name="connsiteX139" fmla="*/ 298581 w 447733"/>
                    <a:gd name="connsiteY139" fmla="*/ 236215 h 370972"/>
                    <a:gd name="connsiteX140" fmla="*/ 293036 w 447733"/>
                    <a:gd name="connsiteY140" fmla="*/ 229287 h 370972"/>
                    <a:gd name="connsiteX141" fmla="*/ 288878 w 447733"/>
                    <a:gd name="connsiteY141" fmla="*/ 223190 h 370972"/>
                    <a:gd name="connsiteX142" fmla="*/ 294978 w 447733"/>
                    <a:gd name="connsiteY142" fmla="*/ 210165 h 370972"/>
                    <a:gd name="connsiteX143" fmla="*/ 305789 w 447733"/>
                    <a:gd name="connsiteY143" fmla="*/ 195478 h 370972"/>
                    <a:gd name="connsiteX144" fmla="*/ 324918 w 447733"/>
                    <a:gd name="connsiteY144" fmla="*/ 187441 h 370972"/>
                    <a:gd name="connsiteX145" fmla="*/ 340166 w 447733"/>
                    <a:gd name="connsiteY145" fmla="*/ 192983 h 370972"/>
                    <a:gd name="connsiteX146" fmla="*/ 348761 w 447733"/>
                    <a:gd name="connsiteY146" fmla="*/ 199634 h 370972"/>
                    <a:gd name="connsiteX147" fmla="*/ 352365 w 447733"/>
                    <a:gd name="connsiteY147" fmla="*/ 206562 h 3709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</a:cxnLst>
                  <a:rect l="l" t="t" r="r" b="b"/>
                  <a:pathLst>
                    <a:path w="447733" h="370972">
                      <a:moveTo>
                        <a:pt x="422228" y="133402"/>
                      </a:moveTo>
                      <a:cubicBezTo>
                        <a:pt x="422228" y="133957"/>
                        <a:pt x="422228" y="134788"/>
                        <a:pt x="422228" y="135342"/>
                      </a:cubicBezTo>
                      <a:cubicBezTo>
                        <a:pt x="422228" y="138945"/>
                        <a:pt x="423060" y="142824"/>
                        <a:pt x="419178" y="145042"/>
                      </a:cubicBezTo>
                      <a:cubicBezTo>
                        <a:pt x="417515" y="146150"/>
                        <a:pt x="415574" y="145596"/>
                        <a:pt x="413911" y="145596"/>
                      </a:cubicBezTo>
                      <a:cubicBezTo>
                        <a:pt x="411970" y="145596"/>
                        <a:pt x="410307" y="146150"/>
                        <a:pt x="408644" y="146150"/>
                      </a:cubicBezTo>
                      <a:cubicBezTo>
                        <a:pt x="406980" y="146150"/>
                        <a:pt x="405039" y="145873"/>
                        <a:pt x="403653" y="145042"/>
                      </a:cubicBezTo>
                      <a:cubicBezTo>
                        <a:pt x="402267" y="144487"/>
                        <a:pt x="401158" y="143102"/>
                        <a:pt x="400049" y="141993"/>
                      </a:cubicBezTo>
                      <a:cubicBezTo>
                        <a:pt x="398663" y="140885"/>
                        <a:pt x="397277" y="140053"/>
                        <a:pt x="396168" y="138668"/>
                      </a:cubicBezTo>
                      <a:cubicBezTo>
                        <a:pt x="395059" y="137282"/>
                        <a:pt x="393950" y="135619"/>
                        <a:pt x="392841" y="134234"/>
                      </a:cubicBezTo>
                      <a:cubicBezTo>
                        <a:pt x="390346" y="131740"/>
                        <a:pt x="387574" y="128968"/>
                        <a:pt x="387851" y="125089"/>
                      </a:cubicBezTo>
                      <a:cubicBezTo>
                        <a:pt x="387851" y="120101"/>
                        <a:pt x="393396" y="115389"/>
                        <a:pt x="396445" y="112341"/>
                      </a:cubicBezTo>
                      <a:cubicBezTo>
                        <a:pt x="398385" y="110401"/>
                        <a:pt x="400603" y="108461"/>
                        <a:pt x="402267" y="105967"/>
                      </a:cubicBezTo>
                      <a:cubicBezTo>
                        <a:pt x="403099" y="104582"/>
                        <a:pt x="403930" y="101811"/>
                        <a:pt x="405871" y="101811"/>
                      </a:cubicBezTo>
                      <a:cubicBezTo>
                        <a:pt x="408089" y="101811"/>
                        <a:pt x="409475" y="105690"/>
                        <a:pt x="411138" y="107076"/>
                      </a:cubicBezTo>
                      <a:cubicBezTo>
                        <a:pt x="413079" y="108739"/>
                        <a:pt x="415019" y="108461"/>
                        <a:pt x="417237" y="109016"/>
                      </a:cubicBezTo>
                      <a:cubicBezTo>
                        <a:pt x="419178" y="109293"/>
                        <a:pt x="421119" y="110401"/>
                        <a:pt x="422782" y="111510"/>
                      </a:cubicBezTo>
                      <a:cubicBezTo>
                        <a:pt x="422782" y="111510"/>
                        <a:pt x="420842" y="71881"/>
                        <a:pt x="420287" y="62182"/>
                      </a:cubicBezTo>
                      <a:cubicBezTo>
                        <a:pt x="419733" y="52483"/>
                        <a:pt x="414188" y="45001"/>
                        <a:pt x="410307" y="40566"/>
                      </a:cubicBezTo>
                      <a:cubicBezTo>
                        <a:pt x="406426" y="36133"/>
                        <a:pt x="405039" y="17843"/>
                        <a:pt x="403653" y="10637"/>
                      </a:cubicBezTo>
                      <a:cubicBezTo>
                        <a:pt x="403653" y="9529"/>
                        <a:pt x="402267" y="8420"/>
                        <a:pt x="400603" y="7589"/>
                      </a:cubicBezTo>
                      <a:cubicBezTo>
                        <a:pt x="392286" y="3155"/>
                        <a:pt x="368721" y="2601"/>
                        <a:pt x="358464" y="938"/>
                      </a:cubicBezTo>
                      <a:cubicBezTo>
                        <a:pt x="351256" y="-447"/>
                        <a:pt x="348206" y="-170"/>
                        <a:pt x="346266" y="938"/>
                      </a:cubicBezTo>
                      <a:cubicBezTo>
                        <a:pt x="344880" y="1769"/>
                        <a:pt x="343770" y="3155"/>
                        <a:pt x="341830" y="5372"/>
                      </a:cubicBezTo>
                      <a:cubicBezTo>
                        <a:pt x="337117" y="10360"/>
                        <a:pt x="334345" y="10360"/>
                        <a:pt x="324918" y="12023"/>
                      </a:cubicBezTo>
                      <a:cubicBezTo>
                        <a:pt x="315493" y="13686"/>
                        <a:pt x="315493" y="19505"/>
                        <a:pt x="309394" y="25602"/>
                      </a:cubicBezTo>
                      <a:cubicBezTo>
                        <a:pt x="303017" y="31699"/>
                        <a:pt x="295532" y="38073"/>
                        <a:pt x="289710" y="41398"/>
                      </a:cubicBezTo>
                      <a:cubicBezTo>
                        <a:pt x="283888" y="44723"/>
                        <a:pt x="283056" y="48880"/>
                        <a:pt x="282502" y="56917"/>
                      </a:cubicBezTo>
                      <a:cubicBezTo>
                        <a:pt x="281947" y="64953"/>
                        <a:pt x="265313" y="71881"/>
                        <a:pt x="259768" y="72158"/>
                      </a:cubicBezTo>
                      <a:cubicBezTo>
                        <a:pt x="254501" y="72713"/>
                        <a:pt x="252006" y="78532"/>
                        <a:pt x="249511" y="91003"/>
                      </a:cubicBezTo>
                      <a:cubicBezTo>
                        <a:pt x="247016" y="103473"/>
                        <a:pt x="228718" y="104859"/>
                        <a:pt x="222619" y="104859"/>
                      </a:cubicBezTo>
                      <a:cubicBezTo>
                        <a:pt x="216520" y="104859"/>
                        <a:pt x="194341" y="92943"/>
                        <a:pt x="185193" y="88509"/>
                      </a:cubicBezTo>
                      <a:cubicBezTo>
                        <a:pt x="175767" y="84075"/>
                        <a:pt x="173271" y="98208"/>
                        <a:pt x="171053" y="105690"/>
                      </a:cubicBezTo>
                      <a:cubicBezTo>
                        <a:pt x="168836" y="113173"/>
                        <a:pt x="163014" y="118161"/>
                        <a:pt x="150816" y="127306"/>
                      </a:cubicBezTo>
                      <a:cubicBezTo>
                        <a:pt x="138340" y="136451"/>
                        <a:pt x="122261" y="132294"/>
                        <a:pt x="118379" y="132294"/>
                      </a:cubicBezTo>
                      <a:cubicBezTo>
                        <a:pt x="114775" y="132294"/>
                        <a:pt x="114498" y="127306"/>
                        <a:pt x="114775" y="123149"/>
                      </a:cubicBezTo>
                      <a:cubicBezTo>
                        <a:pt x="114775" y="119269"/>
                        <a:pt x="117270" y="115112"/>
                        <a:pt x="118379" y="106244"/>
                      </a:cubicBezTo>
                      <a:cubicBezTo>
                        <a:pt x="119211" y="99316"/>
                        <a:pt x="102300" y="79918"/>
                        <a:pt x="96200" y="72990"/>
                      </a:cubicBezTo>
                      <a:lnTo>
                        <a:pt x="96200" y="171922"/>
                      </a:lnTo>
                      <a:cubicBezTo>
                        <a:pt x="96200" y="173308"/>
                        <a:pt x="95646" y="174971"/>
                        <a:pt x="95646" y="176356"/>
                      </a:cubicBezTo>
                      <a:cubicBezTo>
                        <a:pt x="95646" y="177742"/>
                        <a:pt x="95369" y="179127"/>
                        <a:pt x="95091" y="180513"/>
                      </a:cubicBezTo>
                      <a:cubicBezTo>
                        <a:pt x="95091" y="181622"/>
                        <a:pt x="94814" y="182453"/>
                        <a:pt x="93428" y="183284"/>
                      </a:cubicBezTo>
                      <a:cubicBezTo>
                        <a:pt x="92319" y="183839"/>
                        <a:pt x="91210" y="184116"/>
                        <a:pt x="90101" y="184393"/>
                      </a:cubicBezTo>
                      <a:cubicBezTo>
                        <a:pt x="87606" y="184947"/>
                        <a:pt x="85388" y="186055"/>
                        <a:pt x="83170" y="187441"/>
                      </a:cubicBezTo>
                      <a:cubicBezTo>
                        <a:pt x="82062" y="188273"/>
                        <a:pt x="80675" y="189104"/>
                        <a:pt x="79844" y="189935"/>
                      </a:cubicBezTo>
                      <a:cubicBezTo>
                        <a:pt x="79012" y="191044"/>
                        <a:pt x="77903" y="192152"/>
                        <a:pt x="77071" y="193261"/>
                      </a:cubicBezTo>
                      <a:cubicBezTo>
                        <a:pt x="75963" y="194646"/>
                        <a:pt x="75131" y="194923"/>
                        <a:pt x="73467" y="195201"/>
                      </a:cubicBezTo>
                      <a:cubicBezTo>
                        <a:pt x="71249" y="195478"/>
                        <a:pt x="69032" y="195201"/>
                        <a:pt x="66814" y="195201"/>
                      </a:cubicBezTo>
                      <a:cubicBezTo>
                        <a:pt x="64041" y="195201"/>
                        <a:pt x="61546" y="196032"/>
                        <a:pt x="58774" y="195755"/>
                      </a:cubicBezTo>
                      <a:cubicBezTo>
                        <a:pt x="54615" y="195478"/>
                        <a:pt x="50734" y="195755"/>
                        <a:pt x="46575" y="195755"/>
                      </a:cubicBezTo>
                      <a:cubicBezTo>
                        <a:pt x="43803" y="195755"/>
                        <a:pt x="41031" y="195201"/>
                        <a:pt x="38536" y="194092"/>
                      </a:cubicBezTo>
                      <a:cubicBezTo>
                        <a:pt x="37427" y="193815"/>
                        <a:pt x="36318" y="193261"/>
                        <a:pt x="35209" y="192706"/>
                      </a:cubicBezTo>
                      <a:cubicBezTo>
                        <a:pt x="34100" y="192152"/>
                        <a:pt x="33268" y="191321"/>
                        <a:pt x="32159" y="190490"/>
                      </a:cubicBezTo>
                      <a:cubicBezTo>
                        <a:pt x="30496" y="189381"/>
                        <a:pt x="28278" y="188827"/>
                        <a:pt x="26892" y="187441"/>
                      </a:cubicBezTo>
                      <a:cubicBezTo>
                        <a:pt x="25505" y="186055"/>
                        <a:pt x="24951" y="183839"/>
                        <a:pt x="24397" y="182176"/>
                      </a:cubicBezTo>
                      <a:cubicBezTo>
                        <a:pt x="23842" y="180236"/>
                        <a:pt x="23288" y="178019"/>
                        <a:pt x="22179" y="176356"/>
                      </a:cubicBezTo>
                      <a:cubicBezTo>
                        <a:pt x="21624" y="175525"/>
                        <a:pt x="21070" y="174971"/>
                        <a:pt x="20793" y="174139"/>
                      </a:cubicBezTo>
                      <a:cubicBezTo>
                        <a:pt x="20793" y="173585"/>
                        <a:pt x="20793" y="172754"/>
                        <a:pt x="20238" y="172199"/>
                      </a:cubicBezTo>
                      <a:cubicBezTo>
                        <a:pt x="19406" y="170814"/>
                        <a:pt x="18575" y="169983"/>
                        <a:pt x="16912" y="169705"/>
                      </a:cubicBezTo>
                      <a:cubicBezTo>
                        <a:pt x="16357" y="169705"/>
                        <a:pt x="15802" y="169428"/>
                        <a:pt x="15525" y="169151"/>
                      </a:cubicBezTo>
                      <a:cubicBezTo>
                        <a:pt x="14971" y="169151"/>
                        <a:pt x="13585" y="169151"/>
                        <a:pt x="13030" y="169151"/>
                      </a:cubicBezTo>
                      <a:cubicBezTo>
                        <a:pt x="12476" y="169151"/>
                        <a:pt x="11921" y="169151"/>
                        <a:pt x="11367" y="169705"/>
                      </a:cubicBezTo>
                      <a:cubicBezTo>
                        <a:pt x="10535" y="170260"/>
                        <a:pt x="10258" y="171091"/>
                        <a:pt x="9703" y="171645"/>
                      </a:cubicBezTo>
                      <a:cubicBezTo>
                        <a:pt x="7208" y="174971"/>
                        <a:pt x="4990" y="178573"/>
                        <a:pt x="3327" y="182176"/>
                      </a:cubicBezTo>
                      <a:cubicBezTo>
                        <a:pt x="2495" y="183839"/>
                        <a:pt x="1109" y="186610"/>
                        <a:pt x="0" y="188827"/>
                      </a:cubicBezTo>
                      <a:cubicBezTo>
                        <a:pt x="832" y="190212"/>
                        <a:pt x="1664" y="191598"/>
                        <a:pt x="2772" y="192706"/>
                      </a:cubicBezTo>
                      <a:cubicBezTo>
                        <a:pt x="4159" y="194369"/>
                        <a:pt x="4436" y="196586"/>
                        <a:pt x="5268" y="198526"/>
                      </a:cubicBezTo>
                      <a:cubicBezTo>
                        <a:pt x="6099" y="200743"/>
                        <a:pt x="7208" y="202683"/>
                        <a:pt x="8040" y="204900"/>
                      </a:cubicBezTo>
                      <a:cubicBezTo>
                        <a:pt x="9981" y="209334"/>
                        <a:pt x="11367" y="213768"/>
                        <a:pt x="13862" y="217647"/>
                      </a:cubicBezTo>
                      <a:cubicBezTo>
                        <a:pt x="16634" y="222081"/>
                        <a:pt x="19961" y="225684"/>
                        <a:pt x="22456" y="230118"/>
                      </a:cubicBezTo>
                      <a:cubicBezTo>
                        <a:pt x="24674" y="233998"/>
                        <a:pt x="26892" y="238154"/>
                        <a:pt x="28833" y="242311"/>
                      </a:cubicBezTo>
                      <a:cubicBezTo>
                        <a:pt x="30496" y="246191"/>
                        <a:pt x="31050" y="250625"/>
                        <a:pt x="32991" y="254505"/>
                      </a:cubicBezTo>
                      <a:cubicBezTo>
                        <a:pt x="33546" y="255890"/>
                        <a:pt x="33822" y="256999"/>
                        <a:pt x="34377" y="258384"/>
                      </a:cubicBezTo>
                      <a:cubicBezTo>
                        <a:pt x="34932" y="259493"/>
                        <a:pt x="35764" y="260324"/>
                        <a:pt x="36318" y="261156"/>
                      </a:cubicBezTo>
                      <a:cubicBezTo>
                        <a:pt x="37150" y="262818"/>
                        <a:pt x="38258" y="264204"/>
                        <a:pt x="39090" y="265867"/>
                      </a:cubicBezTo>
                      <a:cubicBezTo>
                        <a:pt x="40199" y="267529"/>
                        <a:pt x="41031" y="269192"/>
                        <a:pt x="42417" y="270855"/>
                      </a:cubicBezTo>
                      <a:cubicBezTo>
                        <a:pt x="45744" y="274734"/>
                        <a:pt x="49348" y="279446"/>
                        <a:pt x="50456" y="284434"/>
                      </a:cubicBezTo>
                      <a:cubicBezTo>
                        <a:pt x="50734" y="286374"/>
                        <a:pt x="51843" y="288590"/>
                        <a:pt x="51843" y="290808"/>
                      </a:cubicBezTo>
                      <a:cubicBezTo>
                        <a:pt x="51843" y="292747"/>
                        <a:pt x="51843" y="294410"/>
                        <a:pt x="51288" y="296350"/>
                      </a:cubicBezTo>
                      <a:cubicBezTo>
                        <a:pt x="50734" y="298567"/>
                        <a:pt x="51288" y="300507"/>
                        <a:pt x="49070" y="301892"/>
                      </a:cubicBezTo>
                      <a:cubicBezTo>
                        <a:pt x="46575" y="303555"/>
                        <a:pt x="43803" y="304664"/>
                        <a:pt x="41585" y="306326"/>
                      </a:cubicBezTo>
                      <a:cubicBezTo>
                        <a:pt x="40753" y="306881"/>
                        <a:pt x="39645" y="307712"/>
                        <a:pt x="39090" y="308543"/>
                      </a:cubicBezTo>
                      <a:cubicBezTo>
                        <a:pt x="38536" y="309098"/>
                        <a:pt x="38536" y="309929"/>
                        <a:pt x="38258" y="310483"/>
                      </a:cubicBezTo>
                      <a:cubicBezTo>
                        <a:pt x="38258" y="310483"/>
                        <a:pt x="37981" y="311315"/>
                        <a:pt x="37981" y="311038"/>
                      </a:cubicBezTo>
                      <a:cubicBezTo>
                        <a:pt x="37150" y="317411"/>
                        <a:pt x="44912" y="319628"/>
                        <a:pt x="48239" y="323785"/>
                      </a:cubicBezTo>
                      <a:cubicBezTo>
                        <a:pt x="54061" y="330990"/>
                        <a:pt x="50734" y="341798"/>
                        <a:pt x="51843" y="350389"/>
                      </a:cubicBezTo>
                      <a:cubicBezTo>
                        <a:pt x="51843" y="352329"/>
                        <a:pt x="52398" y="354269"/>
                        <a:pt x="54893" y="353437"/>
                      </a:cubicBezTo>
                      <a:cubicBezTo>
                        <a:pt x="57111" y="352606"/>
                        <a:pt x="59051" y="351220"/>
                        <a:pt x="61546" y="350943"/>
                      </a:cubicBezTo>
                      <a:cubicBezTo>
                        <a:pt x="68200" y="350112"/>
                        <a:pt x="73467" y="357040"/>
                        <a:pt x="77626" y="361197"/>
                      </a:cubicBezTo>
                      <a:cubicBezTo>
                        <a:pt x="82338" y="365631"/>
                        <a:pt x="88161" y="371727"/>
                        <a:pt x="95369" y="370896"/>
                      </a:cubicBezTo>
                      <a:cubicBezTo>
                        <a:pt x="102022" y="370341"/>
                        <a:pt x="106458" y="364245"/>
                        <a:pt x="112280" y="361474"/>
                      </a:cubicBezTo>
                      <a:cubicBezTo>
                        <a:pt x="119488" y="358148"/>
                        <a:pt x="128082" y="357871"/>
                        <a:pt x="135845" y="357594"/>
                      </a:cubicBezTo>
                      <a:cubicBezTo>
                        <a:pt x="142221" y="357594"/>
                        <a:pt x="148043" y="357594"/>
                        <a:pt x="153033" y="352883"/>
                      </a:cubicBezTo>
                      <a:cubicBezTo>
                        <a:pt x="154974" y="351220"/>
                        <a:pt x="156915" y="349280"/>
                        <a:pt x="159410" y="348172"/>
                      </a:cubicBezTo>
                      <a:cubicBezTo>
                        <a:pt x="162460" y="346786"/>
                        <a:pt x="166341" y="346509"/>
                        <a:pt x="169667" y="346509"/>
                      </a:cubicBezTo>
                      <a:cubicBezTo>
                        <a:pt x="177153" y="346509"/>
                        <a:pt x="184638" y="347063"/>
                        <a:pt x="192123" y="346509"/>
                      </a:cubicBezTo>
                      <a:cubicBezTo>
                        <a:pt x="194064" y="346509"/>
                        <a:pt x="195728" y="346509"/>
                        <a:pt x="197668" y="346509"/>
                      </a:cubicBezTo>
                      <a:cubicBezTo>
                        <a:pt x="199332" y="346509"/>
                        <a:pt x="201827" y="345955"/>
                        <a:pt x="203213" y="346786"/>
                      </a:cubicBezTo>
                      <a:cubicBezTo>
                        <a:pt x="203213" y="346786"/>
                        <a:pt x="203213" y="346786"/>
                        <a:pt x="202935" y="346786"/>
                      </a:cubicBezTo>
                      <a:cubicBezTo>
                        <a:pt x="204599" y="347618"/>
                        <a:pt x="206539" y="347618"/>
                        <a:pt x="208203" y="348172"/>
                      </a:cubicBezTo>
                      <a:cubicBezTo>
                        <a:pt x="209312" y="348449"/>
                        <a:pt x="210421" y="349003"/>
                        <a:pt x="211807" y="349280"/>
                      </a:cubicBezTo>
                      <a:cubicBezTo>
                        <a:pt x="215966" y="350112"/>
                        <a:pt x="220401" y="350112"/>
                        <a:pt x="224560" y="351220"/>
                      </a:cubicBezTo>
                      <a:cubicBezTo>
                        <a:pt x="227610" y="352051"/>
                        <a:pt x="229550" y="351220"/>
                        <a:pt x="232045" y="349003"/>
                      </a:cubicBezTo>
                      <a:cubicBezTo>
                        <a:pt x="233986" y="347341"/>
                        <a:pt x="235649" y="346786"/>
                        <a:pt x="238145" y="346509"/>
                      </a:cubicBezTo>
                      <a:cubicBezTo>
                        <a:pt x="240639" y="346509"/>
                        <a:pt x="242303" y="347063"/>
                        <a:pt x="244520" y="348172"/>
                      </a:cubicBezTo>
                      <a:cubicBezTo>
                        <a:pt x="246738" y="349280"/>
                        <a:pt x="249788" y="349835"/>
                        <a:pt x="250620" y="347063"/>
                      </a:cubicBezTo>
                      <a:cubicBezTo>
                        <a:pt x="251451" y="344846"/>
                        <a:pt x="249511" y="342352"/>
                        <a:pt x="251174" y="340412"/>
                      </a:cubicBezTo>
                      <a:cubicBezTo>
                        <a:pt x="252837" y="338750"/>
                        <a:pt x="256442" y="337918"/>
                        <a:pt x="258660" y="337641"/>
                      </a:cubicBezTo>
                      <a:cubicBezTo>
                        <a:pt x="264204" y="336810"/>
                        <a:pt x="270027" y="337641"/>
                        <a:pt x="275848" y="337641"/>
                      </a:cubicBezTo>
                      <a:cubicBezTo>
                        <a:pt x="280838" y="337641"/>
                        <a:pt x="284443" y="335979"/>
                        <a:pt x="288601" y="332930"/>
                      </a:cubicBezTo>
                      <a:cubicBezTo>
                        <a:pt x="292760" y="330159"/>
                        <a:pt x="295254" y="326556"/>
                        <a:pt x="298304" y="322954"/>
                      </a:cubicBezTo>
                      <a:cubicBezTo>
                        <a:pt x="302463" y="318243"/>
                        <a:pt x="308007" y="316303"/>
                        <a:pt x="313552" y="313809"/>
                      </a:cubicBezTo>
                      <a:cubicBezTo>
                        <a:pt x="318819" y="311592"/>
                        <a:pt x="322978" y="307712"/>
                        <a:pt x="327968" y="305218"/>
                      </a:cubicBezTo>
                      <a:cubicBezTo>
                        <a:pt x="329909" y="303001"/>
                        <a:pt x="331849" y="299953"/>
                        <a:pt x="334067" y="298290"/>
                      </a:cubicBezTo>
                      <a:cubicBezTo>
                        <a:pt x="342384" y="292193"/>
                        <a:pt x="347929" y="282771"/>
                        <a:pt x="355969" y="275843"/>
                      </a:cubicBezTo>
                      <a:cubicBezTo>
                        <a:pt x="359296" y="273072"/>
                        <a:pt x="362068" y="269469"/>
                        <a:pt x="365117" y="266144"/>
                      </a:cubicBezTo>
                      <a:cubicBezTo>
                        <a:pt x="367613" y="263372"/>
                        <a:pt x="370385" y="260047"/>
                        <a:pt x="372326" y="256999"/>
                      </a:cubicBezTo>
                      <a:cubicBezTo>
                        <a:pt x="374544" y="253396"/>
                        <a:pt x="376207" y="249516"/>
                        <a:pt x="378148" y="245637"/>
                      </a:cubicBezTo>
                      <a:cubicBezTo>
                        <a:pt x="380088" y="242034"/>
                        <a:pt x="382306" y="238709"/>
                        <a:pt x="384247" y="235383"/>
                      </a:cubicBezTo>
                      <a:cubicBezTo>
                        <a:pt x="386742" y="231503"/>
                        <a:pt x="388405" y="228178"/>
                        <a:pt x="391455" y="224852"/>
                      </a:cubicBezTo>
                      <a:cubicBezTo>
                        <a:pt x="394227" y="222081"/>
                        <a:pt x="397277" y="219310"/>
                        <a:pt x="400049" y="216262"/>
                      </a:cubicBezTo>
                      <a:cubicBezTo>
                        <a:pt x="404762" y="210996"/>
                        <a:pt x="408920" y="204900"/>
                        <a:pt x="414188" y="200189"/>
                      </a:cubicBezTo>
                      <a:cubicBezTo>
                        <a:pt x="416683" y="197972"/>
                        <a:pt x="418624" y="195201"/>
                        <a:pt x="421119" y="192983"/>
                      </a:cubicBezTo>
                      <a:cubicBezTo>
                        <a:pt x="423891" y="190490"/>
                        <a:pt x="427218" y="188550"/>
                        <a:pt x="429713" y="186055"/>
                      </a:cubicBezTo>
                      <a:cubicBezTo>
                        <a:pt x="434981" y="180790"/>
                        <a:pt x="433317" y="173031"/>
                        <a:pt x="435258" y="166657"/>
                      </a:cubicBezTo>
                      <a:cubicBezTo>
                        <a:pt x="436367" y="163332"/>
                        <a:pt x="436644" y="160006"/>
                        <a:pt x="437753" y="156681"/>
                      </a:cubicBezTo>
                      <a:cubicBezTo>
                        <a:pt x="438862" y="153078"/>
                        <a:pt x="439139" y="149475"/>
                        <a:pt x="441357" y="146427"/>
                      </a:cubicBezTo>
                      <a:cubicBezTo>
                        <a:pt x="442189" y="145042"/>
                        <a:pt x="443298" y="143933"/>
                        <a:pt x="444407" y="142547"/>
                      </a:cubicBezTo>
                      <a:cubicBezTo>
                        <a:pt x="445515" y="141162"/>
                        <a:pt x="445515" y="139499"/>
                        <a:pt x="446070" y="138114"/>
                      </a:cubicBezTo>
                      <a:cubicBezTo>
                        <a:pt x="446901" y="136173"/>
                        <a:pt x="447456" y="134234"/>
                        <a:pt x="447733" y="132294"/>
                      </a:cubicBezTo>
                      <a:lnTo>
                        <a:pt x="422505" y="132294"/>
                      </a:lnTo>
                      <a:close/>
                      <a:moveTo>
                        <a:pt x="352087" y="206840"/>
                      </a:moveTo>
                      <a:cubicBezTo>
                        <a:pt x="352087" y="209611"/>
                        <a:pt x="349869" y="212382"/>
                        <a:pt x="348483" y="214876"/>
                      </a:cubicBezTo>
                      <a:cubicBezTo>
                        <a:pt x="346820" y="217647"/>
                        <a:pt x="345434" y="220696"/>
                        <a:pt x="343770" y="223744"/>
                      </a:cubicBezTo>
                      <a:cubicBezTo>
                        <a:pt x="342662" y="225961"/>
                        <a:pt x="341830" y="228455"/>
                        <a:pt x="339612" y="229564"/>
                      </a:cubicBezTo>
                      <a:cubicBezTo>
                        <a:pt x="337394" y="230949"/>
                        <a:pt x="334622" y="230949"/>
                        <a:pt x="332127" y="231226"/>
                      </a:cubicBezTo>
                      <a:cubicBezTo>
                        <a:pt x="329077" y="231226"/>
                        <a:pt x="326028" y="231781"/>
                        <a:pt x="323532" y="233166"/>
                      </a:cubicBezTo>
                      <a:cubicBezTo>
                        <a:pt x="321037" y="234552"/>
                        <a:pt x="319374" y="237046"/>
                        <a:pt x="318819" y="239817"/>
                      </a:cubicBezTo>
                      <a:cubicBezTo>
                        <a:pt x="318265" y="242865"/>
                        <a:pt x="316601" y="243974"/>
                        <a:pt x="313829" y="245360"/>
                      </a:cubicBezTo>
                      <a:cubicBezTo>
                        <a:pt x="311057" y="246745"/>
                        <a:pt x="307453" y="244805"/>
                        <a:pt x="305235" y="243143"/>
                      </a:cubicBezTo>
                      <a:cubicBezTo>
                        <a:pt x="302740" y="241480"/>
                        <a:pt x="300522" y="238709"/>
                        <a:pt x="298581" y="236215"/>
                      </a:cubicBezTo>
                      <a:cubicBezTo>
                        <a:pt x="296918" y="233998"/>
                        <a:pt x="294978" y="231503"/>
                        <a:pt x="293036" y="229287"/>
                      </a:cubicBezTo>
                      <a:cubicBezTo>
                        <a:pt x="291373" y="227347"/>
                        <a:pt x="289710" y="225684"/>
                        <a:pt x="288878" y="223190"/>
                      </a:cubicBezTo>
                      <a:cubicBezTo>
                        <a:pt x="286937" y="218479"/>
                        <a:pt x="292205" y="213768"/>
                        <a:pt x="294978" y="210165"/>
                      </a:cubicBezTo>
                      <a:cubicBezTo>
                        <a:pt x="298581" y="205454"/>
                        <a:pt x="301077" y="199634"/>
                        <a:pt x="305789" y="195478"/>
                      </a:cubicBezTo>
                      <a:cubicBezTo>
                        <a:pt x="310780" y="191044"/>
                        <a:pt x="318265" y="188273"/>
                        <a:pt x="324918" y="187441"/>
                      </a:cubicBezTo>
                      <a:cubicBezTo>
                        <a:pt x="331018" y="186610"/>
                        <a:pt x="335177" y="189658"/>
                        <a:pt x="340166" y="192983"/>
                      </a:cubicBezTo>
                      <a:cubicBezTo>
                        <a:pt x="343216" y="195201"/>
                        <a:pt x="346266" y="197140"/>
                        <a:pt x="348761" y="199634"/>
                      </a:cubicBezTo>
                      <a:cubicBezTo>
                        <a:pt x="350701" y="201574"/>
                        <a:pt x="352642" y="203791"/>
                        <a:pt x="352365" y="206562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grpSp>
              <p:nvGrpSpPr>
                <p:cNvPr id="1166" name="Graphic 248">
                  <a:extLst>
                    <a:ext uri="{FF2B5EF4-FFF2-40B4-BE49-F238E27FC236}">
                      <a16:creationId xmlns:a16="http://schemas.microsoft.com/office/drawing/2014/main" id="{70349BD9-6584-8791-0A38-D62BE286C12C}"/>
                    </a:ext>
                  </a:extLst>
                </p:cNvPr>
                <p:cNvGrpSpPr/>
                <p:nvPr/>
              </p:nvGrpSpPr>
              <p:grpSpPr>
                <a:xfrm>
                  <a:off x="5286753" y="3304887"/>
                  <a:ext cx="128863" cy="50415"/>
                  <a:chOff x="5286753" y="3304887"/>
                  <a:chExt cx="128863" cy="50415"/>
                </a:xfrm>
                <a:grpFill/>
              </p:grpSpPr>
              <p:sp>
                <p:nvSpPr>
                  <p:cNvPr id="1278" name="Freeform 1277">
                    <a:extLst>
                      <a:ext uri="{FF2B5EF4-FFF2-40B4-BE49-F238E27FC236}">
                        <a16:creationId xmlns:a16="http://schemas.microsoft.com/office/drawing/2014/main" id="{354793F0-DB9F-0A4D-2393-3EC40C125C96}"/>
                      </a:ext>
                    </a:extLst>
                  </p:cNvPr>
                  <p:cNvSpPr/>
                  <p:nvPr/>
                </p:nvSpPr>
                <p:spPr>
                  <a:xfrm>
                    <a:off x="5289734" y="3317043"/>
                    <a:ext cx="10049" cy="11916"/>
                  </a:xfrm>
                  <a:custGeom>
                    <a:avLst/>
                    <a:gdLst>
                      <a:gd name="connsiteX0" fmla="*/ 69 w 10049"/>
                      <a:gd name="connsiteY0" fmla="*/ 3880 h 11916"/>
                      <a:gd name="connsiteX1" fmla="*/ 1733 w 10049"/>
                      <a:gd name="connsiteY1" fmla="*/ 1386 h 11916"/>
                      <a:gd name="connsiteX2" fmla="*/ 3119 w 10049"/>
                      <a:gd name="connsiteY2" fmla="*/ 1386 h 11916"/>
                      <a:gd name="connsiteX3" fmla="*/ 4228 w 10049"/>
                      <a:gd name="connsiteY3" fmla="*/ 554 h 11916"/>
                      <a:gd name="connsiteX4" fmla="*/ 7000 w 10049"/>
                      <a:gd name="connsiteY4" fmla="*/ 0 h 11916"/>
                      <a:gd name="connsiteX5" fmla="*/ 9495 w 10049"/>
                      <a:gd name="connsiteY5" fmla="*/ 1940 h 11916"/>
                      <a:gd name="connsiteX6" fmla="*/ 10050 w 10049"/>
                      <a:gd name="connsiteY6" fmla="*/ 3326 h 11916"/>
                      <a:gd name="connsiteX7" fmla="*/ 9495 w 10049"/>
                      <a:gd name="connsiteY7" fmla="*/ 4711 h 11916"/>
                      <a:gd name="connsiteX8" fmla="*/ 9495 w 10049"/>
                      <a:gd name="connsiteY8" fmla="*/ 7482 h 11916"/>
                      <a:gd name="connsiteX9" fmla="*/ 8941 w 10049"/>
                      <a:gd name="connsiteY9" fmla="*/ 10808 h 11916"/>
                      <a:gd name="connsiteX10" fmla="*/ 7555 w 10049"/>
                      <a:gd name="connsiteY10" fmla="*/ 11916 h 11916"/>
                      <a:gd name="connsiteX11" fmla="*/ 6723 w 10049"/>
                      <a:gd name="connsiteY11" fmla="*/ 11085 h 11916"/>
                      <a:gd name="connsiteX12" fmla="*/ 3951 w 10049"/>
                      <a:gd name="connsiteY12" fmla="*/ 7205 h 11916"/>
                      <a:gd name="connsiteX13" fmla="*/ 624 w 10049"/>
                      <a:gd name="connsiteY13" fmla="*/ 4434 h 119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10049" h="11916">
                        <a:moveTo>
                          <a:pt x="69" y="3880"/>
                        </a:moveTo>
                        <a:cubicBezTo>
                          <a:pt x="-208" y="2494"/>
                          <a:pt x="347" y="1663"/>
                          <a:pt x="1733" y="1386"/>
                        </a:cubicBezTo>
                        <a:cubicBezTo>
                          <a:pt x="2287" y="1386"/>
                          <a:pt x="2842" y="1386"/>
                          <a:pt x="3119" y="1386"/>
                        </a:cubicBezTo>
                        <a:cubicBezTo>
                          <a:pt x="3673" y="1386"/>
                          <a:pt x="3951" y="832"/>
                          <a:pt x="4228" y="554"/>
                        </a:cubicBezTo>
                        <a:cubicBezTo>
                          <a:pt x="5060" y="0"/>
                          <a:pt x="5891" y="0"/>
                          <a:pt x="7000" y="0"/>
                        </a:cubicBezTo>
                        <a:cubicBezTo>
                          <a:pt x="8109" y="0"/>
                          <a:pt x="8941" y="1109"/>
                          <a:pt x="9495" y="1940"/>
                        </a:cubicBezTo>
                        <a:cubicBezTo>
                          <a:pt x="9495" y="2217"/>
                          <a:pt x="10050" y="2771"/>
                          <a:pt x="10050" y="3326"/>
                        </a:cubicBezTo>
                        <a:cubicBezTo>
                          <a:pt x="10050" y="3880"/>
                          <a:pt x="9772" y="4157"/>
                          <a:pt x="9495" y="4711"/>
                        </a:cubicBezTo>
                        <a:cubicBezTo>
                          <a:pt x="9218" y="5542"/>
                          <a:pt x="9495" y="6651"/>
                          <a:pt x="9495" y="7482"/>
                        </a:cubicBezTo>
                        <a:cubicBezTo>
                          <a:pt x="9495" y="8591"/>
                          <a:pt x="9218" y="9699"/>
                          <a:pt x="8941" y="10808"/>
                        </a:cubicBezTo>
                        <a:cubicBezTo>
                          <a:pt x="8941" y="11362"/>
                          <a:pt x="8109" y="11916"/>
                          <a:pt x="7555" y="11916"/>
                        </a:cubicBezTo>
                        <a:cubicBezTo>
                          <a:pt x="7000" y="11916"/>
                          <a:pt x="7000" y="11362"/>
                          <a:pt x="6723" y="11085"/>
                        </a:cubicBezTo>
                        <a:cubicBezTo>
                          <a:pt x="6169" y="9699"/>
                          <a:pt x="5614" y="7760"/>
                          <a:pt x="3951" y="7205"/>
                        </a:cubicBezTo>
                        <a:cubicBezTo>
                          <a:pt x="2842" y="6928"/>
                          <a:pt x="901" y="5819"/>
                          <a:pt x="624" y="4434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279" name="Freeform 1278">
                    <a:extLst>
                      <a:ext uri="{FF2B5EF4-FFF2-40B4-BE49-F238E27FC236}">
                        <a16:creationId xmlns:a16="http://schemas.microsoft.com/office/drawing/2014/main" id="{07B528BE-D12E-2B3D-15E2-841DDDE2D265}"/>
                      </a:ext>
                    </a:extLst>
                  </p:cNvPr>
                  <p:cNvSpPr/>
                  <p:nvPr/>
                </p:nvSpPr>
                <p:spPr>
                  <a:xfrm>
                    <a:off x="5286753" y="3345598"/>
                    <a:ext cx="9811" cy="9704"/>
                  </a:xfrm>
                  <a:custGeom>
                    <a:avLst/>
                    <a:gdLst>
                      <a:gd name="connsiteX0" fmla="*/ 0 w 9811"/>
                      <a:gd name="connsiteY0" fmla="*/ 4700 h 9704"/>
                      <a:gd name="connsiteX1" fmla="*/ 4159 w 9811"/>
                      <a:gd name="connsiteY1" fmla="*/ 543 h 9704"/>
                      <a:gd name="connsiteX2" fmla="*/ 9703 w 9811"/>
                      <a:gd name="connsiteY2" fmla="*/ 1374 h 9704"/>
                      <a:gd name="connsiteX3" fmla="*/ 9149 w 9811"/>
                      <a:gd name="connsiteY3" fmla="*/ 4146 h 9704"/>
                      <a:gd name="connsiteX4" fmla="*/ 7486 w 9811"/>
                      <a:gd name="connsiteY4" fmla="*/ 7471 h 9704"/>
                      <a:gd name="connsiteX5" fmla="*/ 4436 w 9811"/>
                      <a:gd name="connsiteY5" fmla="*/ 9688 h 9704"/>
                      <a:gd name="connsiteX6" fmla="*/ 0 w 9811"/>
                      <a:gd name="connsiteY6" fmla="*/ 4977 h 97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9811" h="9704">
                        <a:moveTo>
                          <a:pt x="0" y="4700"/>
                        </a:moveTo>
                        <a:cubicBezTo>
                          <a:pt x="0" y="2206"/>
                          <a:pt x="1941" y="820"/>
                          <a:pt x="4159" y="543"/>
                        </a:cubicBezTo>
                        <a:cubicBezTo>
                          <a:pt x="5822" y="543"/>
                          <a:pt x="8872" y="-1120"/>
                          <a:pt x="9703" y="1374"/>
                        </a:cubicBezTo>
                        <a:cubicBezTo>
                          <a:pt x="9980" y="2483"/>
                          <a:pt x="9703" y="3037"/>
                          <a:pt x="9149" y="4146"/>
                        </a:cubicBezTo>
                        <a:cubicBezTo>
                          <a:pt x="8594" y="5254"/>
                          <a:pt x="8317" y="6362"/>
                          <a:pt x="7486" y="7471"/>
                        </a:cubicBezTo>
                        <a:cubicBezTo>
                          <a:pt x="6931" y="8302"/>
                          <a:pt x="5822" y="9688"/>
                          <a:pt x="4436" y="9688"/>
                        </a:cubicBezTo>
                        <a:cubicBezTo>
                          <a:pt x="2495" y="9965"/>
                          <a:pt x="277" y="6640"/>
                          <a:pt x="0" y="4977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280" name="Freeform 1279">
                    <a:extLst>
                      <a:ext uri="{FF2B5EF4-FFF2-40B4-BE49-F238E27FC236}">
                        <a16:creationId xmlns:a16="http://schemas.microsoft.com/office/drawing/2014/main" id="{24B8430A-6189-B295-3A4C-126160DDF312}"/>
                      </a:ext>
                    </a:extLst>
                  </p:cNvPr>
                  <p:cNvSpPr/>
                  <p:nvPr/>
                </p:nvSpPr>
                <p:spPr>
                  <a:xfrm>
                    <a:off x="5308101" y="3335033"/>
                    <a:ext cx="8800" cy="6612"/>
                  </a:xfrm>
                  <a:custGeom>
                    <a:avLst/>
                    <a:gdLst>
                      <a:gd name="connsiteX0" fmla="*/ 0 w 8800"/>
                      <a:gd name="connsiteY0" fmla="*/ 1131 h 6612"/>
                      <a:gd name="connsiteX1" fmla="*/ 3881 w 8800"/>
                      <a:gd name="connsiteY1" fmla="*/ 23 h 6612"/>
                      <a:gd name="connsiteX2" fmla="*/ 8317 w 8800"/>
                      <a:gd name="connsiteY2" fmla="*/ 1685 h 6612"/>
                      <a:gd name="connsiteX3" fmla="*/ 7762 w 8800"/>
                      <a:gd name="connsiteY3" fmla="*/ 6119 h 6612"/>
                      <a:gd name="connsiteX4" fmla="*/ 2218 w 8800"/>
                      <a:gd name="connsiteY4" fmla="*/ 6119 h 6612"/>
                      <a:gd name="connsiteX5" fmla="*/ 277 w 8800"/>
                      <a:gd name="connsiteY5" fmla="*/ 4456 h 6612"/>
                      <a:gd name="connsiteX6" fmla="*/ 277 w 8800"/>
                      <a:gd name="connsiteY6" fmla="*/ 1408 h 66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800" h="6612">
                        <a:moveTo>
                          <a:pt x="0" y="1131"/>
                        </a:moveTo>
                        <a:cubicBezTo>
                          <a:pt x="554" y="-254"/>
                          <a:pt x="2495" y="23"/>
                          <a:pt x="3881" y="23"/>
                        </a:cubicBezTo>
                        <a:cubicBezTo>
                          <a:pt x="5545" y="23"/>
                          <a:pt x="7208" y="23"/>
                          <a:pt x="8317" y="1685"/>
                        </a:cubicBezTo>
                        <a:cubicBezTo>
                          <a:pt x="9149" y="3071"/>
                          <a:pt x="8871" y="5011"/>
                          <a:pt x="7762" y="6119"/>
                        </a:cubicBezTo>
                        <a:cubicBezTo>
                          <a:pt x="6376" y="7228"/>
                          <a:pt x="3604" y="6119"/>
                          <a:pt x="2218" y="6119"/>
                        </a:cubicBezTo>
                        <a:cubicBezTo>
                          <a:pt x="1386" y="5842"/>
                          <a:pt x="554" y="5565"/>
                          <a:pt x="277" y="4456"/>
                        </a:cubicBezTo>
                        <a:cubicBezTo>
                          <a:pt x="277" y="3625"/>
                          <a:pt x="0" y="2240"/>
                          <a:pt x="277" y="1408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281" name="Freeform 1280">
                    <a:extLst>
                      <a:ext uri="{FF2B5EF4-FFF2-40B4-BE49-F238E27FC236}">
                        <a16:creationId xmlns:a16="http://schemas.microsoft.com/office/drawing/2014/main" id="{143D8AD2-7B1F-1944-0970-53258E08C3F5}"/>
                      </a:ext>
                    </a:extLst>
                  </p:cNvPr>
                  <p:cNvSpPr/>
                  <p:nvPr/>
                </p:nvSpPr>
                <p:spPr>
                  <a:xfrm>
                    <a:off x="5321130" y="3324904"/>
                    <a:ext cx="19822" cy="17039"/>
                  </a:xfrm>
                  <a:custGeom>
                    <a:avLst/>
                    <a:gdLst>
                      <a:gd name="connsiteX0" fmla="*/ 2218 w 19822"/>
                      <a:gd name="connsiteY0" fmla="*/ 9598 h 17039"/>
                      <a:gd name="connsiteX1" fmla="*/ 0 w 19822"/>
                      <a:gd name="connsiteY1" fmla="*/ 6826 h 17039"/>
                      <a:gd name="connsiteX2" fmla="*/ 3050 w 19822"/>
                      <a:gd name="connsiteY2" fmla="*/ 3501 h 17039"/>
                      <a:gd name="connsiteX3" fmla="*/ 8594 w 19822"/>
                      <a:gd name="connsiteY3" fmla="*/ 4055 h 17039"/>
                      <a:gd name="connsiteX4" fmla="*/ 11921 w 19822"/>
                      <a:gd name="connsiteY4" fmla="*/ 1838 h 17039"/>
                      <a:gd name="connsiteX5" fmla="*/ 18852 w 19822"/>
                      <a:gd name="connsiteY5" fmla="*/ 452 h 17039"/>
                      <a:gd name="connsiteX6" fmla="*/ 19129 w 19822"/>
                      <a:gd name="connsiteY6" fmla="*/ 4609 h 17039"/>
                      <a:gd name="connsiteX7" fmla="*/ 16911 w 19822"/>
                      <a:gd name="connsiteY7" fmla="*/ 7935 h 17039"/>
                      <a:gd name="connsiteX8" fmla="*/ 14416 w 19822"/>
                      <a:gd name="connsiteY8" fmla="*/ 10706 h 17039"/>
                      <a:gd name="connsiteX9" fmla="*/ 9426 w 19822"/>
                      <a:gd name="connsiteY9" fmla="*/ 14032 h 17039"/>
                      <a:gd name="connsiteX10" fmla="*/ 6377 w 19822"/>
                      <a:gd name="connsiteY10" fmla="*/ 16803 h 17039"/>
                      <a:gd name="connsiteX11" fmla="*/ 3050 w 19822"/>
                      <a:gd name="connsiteY11" fmla="*/ 13200 h 17039"/>
                      <a:gd name="connsiteX12" fmla="*/ 1941 w 19822"/>
                      <a:gd name="connsiteY12" fmla="*/ 10152 h 170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19822" h="17039">
                        <a:moveTo>
                          <a:pt x="2218" y="9598"/>
                        </a:moveTo>
                        <a:cubicBezTo>
                          <a:pt x="1386" y="8489"/>
                          <a:pt x="277" y="8212"/>
                          <a:pt x="0" y="6826"/>
                        </a:cubicBezTo>
                        <a:cubicBezTo>
                          <a:pt x="0" y="4886"/>
                          <a:pt x="1386" y="3778"/>
                          <a:pt x="3050" y="3501"/>
                        </a:cubicBezTo>
                        <a:cubicBezTo>
                          <a:pt x="4990" y="3501"/>
                          <a:pt x="6931" y="4332"/>
                          <a:pt x="8594" y="4055"/>
                        </a:cubicBezTo>
                        <a:cubicBezTo>
                          <a:pt x="9980" y="4055"/>
                          <a:pt x="10812" y="2670"/>
                          <a:pt x="11921" y="1838"/>
                        </a:cubicBezTo>
                        <a:cubicBezTo>
                          <a:pt x="13585" y="452"/>
                          <a:pt x="16911" y="-656"/>
                          <a:pt x="18852" y="452"/>
                        </a:cubicBezTo>
                        <a:cubicBezTo>
                          <a:pt x="20238" y="1284"/>
                          <a:pt x="19961" y="3224"/>
                          <a:pt x="19129" y="4609"/>
                        </a:cubicBezTo>
                        <a:cubicBezTo>
                          <a:pt x="18575" y="5718"/>
                          <a:pt x="17743" y="6826"/>
                          <a:pt x="16911" y="7935"/>
                        </a:cubicBezTo>
                        <a:cubicBezTo>
                          <a:pt x="16357" y="8766"/>
                          <a:pt x="15525" y="9875"/>
                          <a:pt x="14416" y="10706"/>
                        </a:cubicBezTo>
                        <a:cubicBezTo>
                          <a:pt x="12753" y="11814"/>
                          <a:pt x="11089" y="12646"/>
                          <a:pt x="9426" y="14032"/>
                        </a:cubicBezTo>
                        <a:cubicBezTo>
                          <a:pt x="8317" y="14863"/>
                          <a:pt x="7763" y="16249"/>
                          <a:pt x="6377" y="16803"/>
                        </a:cubicBezTo>
                        <a:cubicBezTo>
                          <a:pt x="3881" y="17911"/>
                          <a:pt x="3327" y="14863"/>
                          <a:pt x="3050" y="13200"/>
                        </a:cubicBezTo>
                        <a:cubicBezTo>
                          <a:pt x="3050" y="12092"/>
                          <a:pt x="3050" y="10983"/>
                          <a:pt x="1941" y="10152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282" name="Freeform 1281">
                    <a:extLst>
                      <a:ext uri="{FF2B5EF4-FFF2-40B4-BE49-F238E27FC236}">
                        <a16:creationId xmlns:a16="http://schemas.microsoft.com/office/drawing/2014/main" id="{F2645EB4-9A07-C6EE-C40B-D4408B8F7ED3}"/>
                      </a:ext>
                    </a:extLst>
                  </p:cNvPr>
                  <p:cNvSpPr/>
                  <p:nvPr/>
                </p:nvSpPr>
                <p:spPr>
                  <a:xfrm>
                    <a:off x="5350794" y="3336718"/>
                    <a:ext cx="12475" cy="14154"/>
                  </a:xfrm>
                  <a:custGeom>
                    <a:avLst/>
                    <a:gdLst>
                      <a:gd name="connsiteX0" fmla="*/ 3881 w 12475"/>
                      <a:gd name="connsiteY0" fmla="*/ 14133 h 14154"/>
                      <a:gd name="connsiteX1" fmla="*/ 3327 w 12475"/>
                      <a:gd name="connsiteY1" fmla="*/ 13579 h 14154"/>
                      <a:gd name="connsiteX2" fmla="*/ 1941 w 12475"/>
                      <a:gd name="connsiteY2" fmla="*/ 11639 h 14154"/>
                      <a:gd name="connsiteX3" fmla="*/ 1109 w 12475"/>
                      <a:gd name="connsiteY3" fmla="*/ 9145 h 14154"/>
                      <a:gd name="connsiteX4" fmla="*/ 0 w 12475"/>
                      <a:gd name="connsiteY4" fmla="*/ 6928 h 14154"/>
                      <a:gd name="connsiteX5" fmla="*/ 2495 w 12475"/>
                      <a:gd name="connsiteY5" fmla="*/ 1663 h 14154"/>
                      <a:gd name="connsiteX6" fmla="*/ 5545 w 12475"/>
                      <a:gd name="connsiteY6" fmla="*/ 554 h 14154"/>
                      <a:gd name="connsiteX7" fmla="*/ 6931 w 12475"/>
                      <a:gd name="connsiteY7" fmla="*/ 0 h 14154"/>
                      <a:gd name="connsiteX8" fmla="*/ 8872 w 12475"/>
                      <a:gd name="connsiteY8" fmla="*/ 0 h 14154"/>
                      <a:gd name="connsiteX9" fmla="*/ 12476 w 12475"/>
                      <a:gd name="connsiteY9" fmla="*/ 4157 h 14154"/>
                      <a:gd name="connsiteX10" fmla="*/ 8317 w 12475"/>
                      <a:gd name="connsiteY10" fmla="*/ 11085 h 14154"/>
                      <a:gd name="connsiteX11" fmla="*/ 3604 w 12475"/>
                      <a:gd name="connsiteY11" fmla="*/ 13856 h 141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12475" h="14154">
                        <a:moveTo>
                          <a:pt x="3881" y="14133"/>
                        </a:moveTo>
                        <a:cubicBezTo>
                          <a:pt x="3881" y="14133"/>
                          <a:pt x="3327" y="14133"/>
                          <a:pt x="3327" y="13579"/>
                        </a:cubicBezTo>
                        <a:cubicBezTo>
                          <a:pt x="2772" y="13025"/>
                          <a:pt x="2218" y="12470"/>
                          <a:pt x="1941" y="11639"/>
                        </a:cubicBezTo>
                        <a:cubicBezTo>
                          <a:pt x="1664" y="10808"/>
                          <a:pt x="1941" y="9977"/>
                          <a:pt x="1109" y="9145"/>
                        </a:cubicBezTo>
                        <a:cubicBezTo>
                          <a:pt x="555" y="8314"/>
                          <a:pt x="278" y="7760"/>
                          <a:pt x="0" y="6928"/>
                        </a:cubicBezTo>
                        <a:cubicBezTo>
                          <a:pt x="0" y="4711"/>
                          <a:pt x="555" y="2771"/>
                          <a:pt x="2495" y="1663"/>
                        </a:cubicBezTo>
                        <a:cubicBezTo>
                          <a:pt x="3604" y="1109"/>
                          <a:pt x="4436" y="832"/>
                          <a:pt x="5545" y="554"/>
                        </a:cubicBezTo>
                        <a:cubicBezTo>
                          <a:pt x="6099" y="554"/>
                          <a:pt x="6377" y="277"/>
                          <a:pt x="6931" y="0"/>
                        </a:cubicBezTo>
                        <a:cubicBezTo>
                          <a:pt x="7486" y="0"/>
                          <a:pt x="8317" y="0"/>
                          <a:pt x="8872" y="0"/>
                        </a:cubicBezTo>
                        <a:cubicBezTo>
                          <a:pt x="11089" y="0"/>
                          <a:pt x="12476" y="1940"/>
                          <a:pt x="12476" y="4157"/>
                        </a:cubicBezTo>
                        <a:cubicBezTo>
                          <a:pt x="12476" y="6928"/>
                          <a:pt x="9703" y="9145"/>
                          <a:pt x="8317" y="11085"/>
                        </a:cubicBezTo>
                        <a:cubicBezTo>
                          <a:pt x="7208" y="12748"/>
                          <a:pt x="5545" y="14965"/>
                          <a:pt x="3604" y="13856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283" name="Freeform 1282">
                    <a:extLst>
                      <a:ext uri="{FF2B5EF4-FFF2-40B4-BE49-F238E27FC236}">
                        <a16:creationId xmlns:a16="http://schemas.microsoft.com/office/drawing/2014/main" id="{E6477AC2-3166-A132-58A1-5C0E523CDBCE}"/>
                      </a:ext>
                    </a:extLst>
                  </p:cNvPr>
                  <p:cNvSpPr/>
                  <p:nvPr/>
                </p:nvSpPr>
                <p:spPr>
                  <a:xfrm>
                    <a:off x="5386003" y="3320368"/>
                    <a:ext cx="16923" cy="21615"/>
                  </a:xfrm>
                  <a:custGeom>
                    <a:avLst/>
                    <a:gdLst>
                      <a:gd name="connsiteX0" fmla="*/ 11644 w 16923"/>
                      <a:gd name="connsiteY0" fmla="*/ 5819 h 21615"/>
                      <a:gd name="connsiteX1" fmla="*/ 13030 w 16923"/>
                      <a:gd name="connsiteY1" fmla="*/ 1386 h 21615"/>
                      <a:gd name="connsiteX2" fmla="*/ 14139 w 16923"/>
                      <a:gd name="connsiteY2" fmla="*/ 0 h 21615"/>
                      <a:gd name="connsiteX3" fmla="*/ 16079 w 16923"/>
                      <a:gd name="connsiteY3" fmla="*/ 277 h 21615"/>
                      <a:gd name="connsiteX4" fmla="*/ 16079 w 16923"/>
                      <a:gd name="connsiteY4" fmla="*/ 12193 h 21615"/>
                      <a:gd name="connsiteX5" fmla="*/ 11921 w 16923"/>
                      <a:gd name="connsiteY5" fmla="*/ 18567 h 21615"/>
                      <a:gd name="connsiteX6" fmla="*/ 4436 w 16923"/>
                      <a:gd name="connsiteY6" fmla="*/ 21615 h 21615"/>
                      <a:gd name="connsiteX7" fmla="*/ 0 w 16923"/>
                      <a:gd name="connsiteY7" fmla="*/ 19676 h 21615"/>
                      <a:gd name="connsiteX8" fmla="*/ 4436 w 16923"/>
                      <a:gd name="connsiteY8" fmla="*/ 14964 h 21615"/>
                      <a:gd name="connsiteX9" fmla="*/ 8871 w 16923"/>
                      <a:gd name="connsiteY9" fmla="*/ 11085 h 21615"/>
                      <a:gd name="connsiteX10" fmla="*/ 11644 w 16923"/>
                      <a:gd name="connsiteY10" fmla="*/ 5819 h 216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6923" h="21615">
                        <a:moveTo>
                          <a:pt x="11644" y="5819"/>
                        </a:moveTo>
                        <a:cubicBezTo>
                          <a:pt x="11644" y="4157"/>
                          <a:pt x="12476" y="2771"/>
                          <a:pt x="13030" y="1386"/>
                        </a:cubicBezTo>
                        <a:cubicBezTo>
                          <a:pt x="13030" y="831"/>
                          <a:pt x="13307" y="277"/>
                          <a:pt x="14139" y="0"/>
                        </a:cubicBezTo>
                        <a:cubicBezTo>
                          <a:pt x="14693" y="0"/>
                          <a:pt x="15525" y="0"/>
                          <a:pt x="16079" y="277"/>
                        </a:cubicBezTo>
                        <a:cubicBezTo>
                          <a:pt x="17466" y="4157"/>
                          <a:pt x="16911" y="8314"/>
                          <a:pt x="16079" y="12193"/>
                        </a:cubicBezTo>
                        <a:cubicBezTo>
                          <a:pt x="15525" y="14687"/>
                          <a:pt x="13862" y="16627"/>
                          <a:pt x="11921" y="18567"/>
                        </a:cubicBezTo>
                        <a:cubicBezTo>
                          <a:pt x="9703" y="20507"/>
                          <a:pt x="7485" y="21338"/>
                          <a:pt x="4436" y="21615"/>
                        </a:cubicBezTo>
                        <a:cubicBezTo>
                          <a:pt x="2772" y="21615"/>
                          <a:pt x="0" y="21615"/>
                          <a:pt x="0" y="19676"/>
                        </a:cubicBezTo>
                        <a:cubicBezTo>
                          <a:pt x="0" y="17458"/>
                          <a:pt x="2772" y="15796"/>
                          <a:pt x="4436" y="14964"/>
                        </a:cubicBezTo>
                        <a:cubicBezTo>
                          <a:pt x="6099" y="13856"/>
                          <a:pt x="7762" y="12470"/>
                          <a:pt x="8871" y="11085"/>
                        </a:cubicBezTo>
                        <a:cubicBezTo>
                          <a:pt x="9980" y="9699"/>
                          <a:pt x="11644" y="7759"/>
                          <a:pt x="11644" y="5819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284" name="Freeform 1283">
                    <a:extLst>
                      <a:ext uri="{FF2B5EF4-FFF2-40B4-BE49-F238E27FC236}">
                        <a16:creationId xmlns:a16="http://schemas.microsoft.com/office/drawing/2014/main" id="{78049314-366D-EB3C-54A1-4B4816C003BA}"/>
                      </a:ext>
                    </a:extLst>
                  </p:cNvPr>
                  <p:cNvSpPr/>
                  <p:nvPr/>
                </p:nvSpPr>
                <p:spPr>
                  <a:xfrm>
                    <a:off x="5404024" y="3304887"/>
                    <a:ext cx="11592" cy="12432"/>
                  </a:xfrm>
                  <a:custGeom>
                    <a:avLst/>
                    <a:gdLst>
                      <a:gd name="connsiteX0" fmla="*/ 2772 w 11592"/>
                      <a:gd name="connsiteY0" fmla="*/ 12156 h 12432"/>
                      <a:gd name="connsiteX1" fmla="*/ 1386 w 11592"/>
                      <a:gd name="connsiteY1" fmla="*/ 11602 h 12432"/>
                      <a:gd name="connsiteX2" fmla="*/ 554 w 11592"/>
                      <a:gd name="connsiteY2" fmla="*/ 10493 h 12432"/>
                      <a:gd name="connsiteX3" fmla="*/ 0 w 11592"/>
                      <a:gd name="connsiteY3" fmla="*/ 7999 h 12432"/>
                      <a:gd name="connsiteX4" fmla="*/ 1386 w 11592"/>
                      <a:gd name="connsiteY4" fmla="*/ 5505 h 12432"/>
                      <a:gd name="connsiteX5" fmla="*/ 4159 w 11592"/>
                      <a:gd name="connsiteY5" fmla="*/ 4397 h 12432"/>
                      <a:gd name="connsiteX6" fmla="*/ 6376 w 11592"/>
                      <a:gd name="connsiteY6" fmla="*/ 3011 h 12432"/>
                      <a:gd name="connsiteX7" fmla="*/ 10535 w 11592"/>
                      <a:gd name="connsiteY7" fmla="*/ 240 h 12432"/>
                      <a:gd name="connsiteX8" fmla="*/ 11367 w 11592"/>
                      <a:gd name="connsiteY8" fmla="*/ 6059 h 12432"/>
                      <a:gd name="connsiteX9" fmla="*/ 6931 w 11592"/>
                      <a:gd name="connsiteY9" fmla="*/ 11047 h 12432"/>
                      <a:gd name="connsiteX10" fmla="*/ 3050 w 11592"/>
                      <a:gd name="connsiteY10" fmla="*/ 12433 h 124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1592" h="12432">
                        <a:moveTo>
                          <a:pt x="2772" y="12156"/>
                        </a:moveTo>
                        <a:cubicBezTo>
                          <a:pt x="2218" y="12156"/>
                          <a:pt x="1663" y="12156"/>
                          <a:pt x="1386" y="11602"/>
                        </a:cubicBezTo>
                        <a:cubicBezTo>
                          <a:pt x="1109" y="11325"/>
                          <a:pt x="831" y="10770"/>
                          <a:pt x="554" y="10493"/>
                        </a:cubicBezTo>
                        <a:cubicBezTo>
                          <a:pt x="277" y="9662"/>
                          <a:pt x="0" y="9108"/>
                          <a:pt x="0" y="7999"/>
                        </a:cubicBezTo>
                        <a:cubicBezTo>
                          <a:pt x="0" y="6890"/>
                          <a:pt x="554" y="6336"/>
                          <a:pt x="1386" y="5505"/>
                        </a:cubicBezTo>
                        <a:cubicBezTo>
                          <a:pt x="2218" y="4951"/>
                          <a:pt x="3050" y="4674"/>
                          <a:pt x="4159" y="4397"/>
                        </a:cubicBezTo>
                        <a:cubicBezTo>
                          <a:pt x="5268" y="4397"/>
                          <a:pt x="5822" y="3842"/>
                          <a:pt x="6376" y="3011"/>
                        </a:cubicBezTo>
                        <a:cubicBezTo>
                          <a:pt x="6931" y="2179"/>
                          <a:pt x="9426" y="-869"/>
                          <a:pt x="10535" y="240"/>
                        </a:cubicBezTo>
                        <a:cubicBezTo>
                          <a:pt x="11921" y="1348"/>
                          <a:pt x="11644" y="4674"/>
                          <a:pt x="11367" y="6059"/>
                        </a:cubicBezTo>
                        <a:cubicBezTo>
                          <a:pt x="10812" y="7999"/>
                          <a:pt x="8317" y="9939"/>
                          <a:pt x="6931" y="11047"/>
                        </a:cubicBezTo>
                        <a:cubicBezTo>
                          <a:pt x="6099" y="11602"/>
                          <a:pt x="4436" y="12433"/>
                          <a:pt x="3050" y="12433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1167" name="Graphic 248">
                  <a:extLst>
                    <a:ext uri="{FF2B5EF4-FFF2-40B4-BE49-F238E27FC236}">
                      <a16:creationId xmlns:a16="http://schemas.microsoft.com/office/drawing/2014/main" id="{80EBE4B6-1B75-C3A0-C9D6-980E2F9BA488}"/>
                    </a:ext>
                  </a:extLst>
                </p:cNvPr>
                <p:cNvGrpSpPr/>
                <p:nvPr/>
              </p:nvGrpSpPr>
              <p:grpSpPr>
                <a:xfrm>
                  <a:off x="7270976" y="4656096"/>
                  <a:ext cx="227385" cy="51311"/>
                  <a:chOff x="7270976" y="4656096"/>
                  <a:chExt cx="227385" cy="51311"/>
                </a:xfrm>
                <a:grpFill/>
              </p:grpSpPr>
              <p:sp>
                <p:nvSpPr>
                  <p:cNvPr id="1275" name="Freeform 1274">
                    <a:extLst>
                      <a:ext uri="{FF2B5EF4-FFF2-40B4-BE49-F238E27FC236}">
                        <a16:creationId xmlns:a16="http://schemas.microsoft.com/office/drawing/2014/main" id="{B84054ED-7CF2-FB76-C7F5-CD67EC32E11B}"/>
                      </a:ext>
                    </a:extLst>
                  </p:cNvPr>
                  <p:cNvSpPr/>
                  <p:nvPr/>
                </p:nvSpPr>
                <p:spPr>
                  <a:xfrm>
                    <a:off x="7270976" y="4692676"/>
                    <a:ext cx="17130" cy="14731"/>
                  </a:xfrm>
                  <a:custGeom>
                    <a:avLst/>
                    <a:gdLst>
                      <a:gd name="connsiteX0" fmla="*/ 2437 w 17130"/>
                      <a:gd name="connsiteY0" fmla="*/ 9145 h 14731"/>
                      <a:gd name="connsiteX1" fmla="*/ 1329 w 17130"/>
                      <a:gd name="connsiteY1" fmla="*/ 7205 h 14731"/>
                      <a:gd name="connsiteX2" fmla="*/ 219 w 17130"/>
                      <a:gd name="connsiteY2" fmla="*/ 5819 h 14731"/>
                      <a:gd name="connsiteX3" fmla="*/ 2992 w 17130"/>
                      <a:gd name="connsiteY3" fmla="*/ 832 h 14731"/>
                      <a:gd name="connsiteX4" fmla="*/ 7428 w 17130"/>
                      <a:gd name="connsiteY4" fmla="*/ 0 h 14731"/>
                      <a:gd name="connsiteX5" fmla="*/ 11864 w 17130"/>
                      <a:gd name="connsiteY5" fmla="*/ 554 h 14731"/>
                      <a:gd name="connsiteX6" fmla="*/ 15745 w 17130"/>
                      <a:gd name="connsiteY6" fmla="*/ 2494 h 14731"/>
                      <a:gd name="connsiteX7" fmla="*/ 17131 w 17130"/>
                      <a:gd name="connsiteY7" fmla="*/ 5819 h 14731"/>
                      <a:gd name="connsiteX8" fmla="*/ 15745 w 17130"/>
                      <a:gd name="connsiteY8" fmla="*/ 12470 h 14731"/>
                      <a:gd name="connsiteX9" fmla="*/ 11586 w 17130"/>
                      <a:gd name="connsiteY9" fmla="*/ 14688 h 14731"/>
                      <a:gd name="connsiteX10" fmla="*/ 7705 w 17130"/>
                      <a:gd name="connsiteY10" fmla="*/ 14133 h 14731"/>
                      <a:gd name="connsiteX11" fmla="*/ 6319 w 17130"/>
                      <a:gd name="connsiteY11" fmla="*/ 13025 h 14731"/>
                      <a:gd name="connsiteX12" fmla="*/ 3269 w 17130"/>
                      <a:gd name="connsiteY12" fmla="*/ 10808 h 14731"/>
                      <a:gd name="connsiteX13" fmla="*/ 2161 w 17130"/>
                      <a:gd name="connsiteY13" fmla="*/ 9145 h 147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17130" h="14731">
                        <a:moveTo>
                          <a:pt x="2437" y="9145"/>
                        </a:moveTo>
                        <a:cubicBezTo>
                          <a:pt x="2161" y="8591"/>
                          <a:pt x="1883" y="7760"/>
                          <a:pt x="1329" y="7205"/>
                        </a:cubicBezTo>
                        <a:cubicBezTo>
                          <a:pt x="1051" y="6651"/>
                          <a:pt x="497" y="6374"/>
                          <a:pt x="219" y="5819"/>
                        </a:cubicBezTo>
                        <a:cubicBezTo>
                          <a:pt x="-612" y="3603"/>
                          <a:pt x="1051" y="1940"/>
                          <a:pt x="2992" y="832"/>
                        </a:cubicBezTo>
                        <a:cubicBezTo>
                          <a:pt x="4378" y="0"/>
                          <a:pt x="5764" y="0"/>
                          <a:pt x="7428" y="0"/>
                        </a:cubicBezTo>
                        <a:cubicBezTo>
                          <a:pt x="9091" y="0"/>
                          <a:pt x="10200" y="0"/>
                          <a:pt x="11864" y="554"/>
                        </a:cubicBezTo>
                        <a:cubicBezTo>
                          <a:pt x="13250" y="1109"/>
                          <a:pt x="14359" y="1663"/>
                          <a:pt x="15745" y="2494"/>
                        </a:cubicBezTo>
                        <a:cubicBezTo>
                          <a:pt x="17131" y="3325"/>
                          <a:pt x="17131" y="4434"/>
                          <a:pt x="17131" y="5819"/>
                        </a:cubicBezTo>
                        <a:cubicBezTo>
                          <a:pt x="17131" y="8314"/>
                          <a:pt x="17131" y="10531"/>
                          <a:pt x="15745" y="12470"/>
                        </a:cubicBezTo>
                        <a:cubicBezTo>
                          <a:pt x="14636" y="13856"/>
                          <a:pt x="13250" y="14133"/>
                          <a:pt x="11586" y="14688"/>
                        </a:cubicBezTo>
                        <a:cubicBezTo>
                          <a:pt x="10200" y="14688"/>
                          <a:pt x="8814" y="14965"/>
                          <a:pt x="7705" y="14133"/>
                        </a:cubicBezTo>
                        <a:cubicBezTo>
                          <a:pt x="7150" y="13856"/>
                          <a:pt x="6596" y="13302"/>
                          <a:pt x="6319" y="13025"/>
                        </a:cubicBezTo>
                        <a:cubicBezTo>
                          <a:pt x="5210" y="12193"/>
                          <a:pt x="4101" y="11916"/>
                          <a:pt x="3269" y="10808"/>
                        </a:cubicBezTo>
                        <a:cubicBezTo>
                          <a:pt x="2715" y="10253"/>
                          <a:pt x="2437" y="9699"/>
                          <a:pt x="2161" y="9145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276" name="Freeform 1275">
                    <a:extLst>
                      <a:ext uri="{FF2B5EF4-FFF2-40B4-BE49-F238E27FC236}">
                        <a16:creationId xmlns:a16="http://schemas.microsoft.com/office/drawing/2014/main" id="{BD563AF9-EB03-13D5-5CEF-901A34F28E8B}"/>
                      </a:ext>
                    </a:extLst>
                  </p:cNvPr>
                  <p:cNvSpPr/>
                  <p:nvPr/>
                </p:nvSpPr>
                <p:spPr>
                  <a:xfrm>
                    <a:off x="7329754" y="4665963"/>
                    <a:ext cx="11413" cy="16219"/>
                  </a:xfrm>
                  <a:custGeom>
                    <a:avLst/>
                    <a:gdLst>
                      <a:gd name="connsiteX0" fmla="*/ 5760 w 11413"/>
                      <a:gd name="connsiteY0" fmla="*/ 15905 h 16219"/>
                      <a:gd name="connsiteX1" fmla="*/ 770 w 11413"/>
                      <a:gd name="connsiteY1" fmla="*/ 15073 h 16219"/>
                      <a:gd name="connsiteX2" fmla="*/ 1879 w 11413"/>
                      <a:gd name="connsiteY2" fmla="*/ 8145 h 16219"/>
                      <a:gd name="connsiteX3" fmla="*/ 4097 w 11413"/>
                      <a:gd name="connsiteY3" fmla="*/ 3711 h 16219"/>
                      <a:gd name="connsiteX4" fmla="*/ 5760 w 11413"/>
                      <a:gd name="connsiteY4" fmla="*/ 663 h 16219"/>
                      <a:gd name="connsiteX5" fmla="*/ 8810 w 11413"/>
                      <a:gd name="connsiteY5" fmla="*/ 109 h 16219"/>
                      <a:gd name="connsiteX6" fmla="*/ 10750 w 11413"/>
                      <a:gd name="connsiteY6" fmla="*/ 2880 h 16219"/>
                      <a:gd name="connsiteX7" fmla="*/ 11305 w 11413"/>
                      <a:gd name="connsiteY7" fmla="*/ 8976 h 16219"/>
                      <a:gd name="connsiteX8" fmla="*/ 5760 w 11413"/>
                      <a:gd name="connsiteY8" fmla="*/ 15905 h 16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1413" h="16219">
                        <a:moveTo>
                          <a:pt x="5760" y="15905"/>
                        </a:moveTo>
                        <a:cubicBezTo>
                          <a:pt x="4097" y="15905"/>
                          <a:pt x="1602" y="17013"/>
                          <a:pt x="770" y="15073"/>
                        </a:cubicBezTo>
                        <a:cubicBezTo>
                          <a:pt x="-616" y="12302"/>
                          <a:pt x="-62" y="10362"/>
                          <a:pt x="1879" y="8145"/>
                        </a:cubicBezTo>
                        <a:cubicBezTo>
                          <a:pt x="2988" y="6760"/>
                          <a:pt x="3819" y="5374"/>
                          <a:pt x="4097" y="3711"/>
                        </a:cubicBezTo>
                        <a:cubicBezTo>
                          <a:pt x="4097" y="2603"/>
                          <a:pt x="4374" y="1217"/>
                          <a:pt x="5760" y="663"/>
                        </a:cubicBezTo>
                        <a:cubicBezTo>
                          <a:pt x="6592" y="109"/>
                          <a:pt x="7978" y="-168"/>
                          <a:pt x="8810" y="109"/>
                        </a:cubicBezTo>
                        <a:cubicBezTo>
                          <a:pt x="10196" y="109"/>
                          <a:pt x="10473" y="1771"/>
                          <a:pt x="10750" y="2880"/>
                        </a:cubicBezTo>
                        <a:cubicBezTo>
                          <a:pt x="11305" y="4543"/>
                          <a:pt x="11582" y="7314"/>
                          <a:pt x="11305" y="8976"/>
                        </a:cubicBezTo>
                        <a:cubicBezTo>
                          <a:pt x="10473" y="11748"/>
                          <a:pt x="9641" y="15905"/>
                          <a:pt x="5760" y="15905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277" name="Freeform 1276">
                    <a:extLst>
                      <a:ext uri="{FF2B5EF4-FFF2-40B4-BE49-F238E27FC236}">
                        <a16:creationId xmlns:a16="http://schemas.microsoft.com/office/drawing/2014/main" id="{C103F202-EDE0-E269-4AF4-6E3A080383F2}"/>
                      </a:ext>
                    </a:extLst>
                  </p:cNvPr>
                  <p:cNvSpPr/>
                  <p:nvPr/>
                </p:nvSpPr>
                <p:spPr>
                  <a:xfrm>
                    <a:off x="7490312" y="4656096"/>
                    <a:ext cx="8049" cy="6171"/>
                  </a:xfrm>
                  <a:custGeom>
                    <a:avLst/>
                    <a:gdLst>
                      <a:gd name="connsiteX0" fmla="*/ 1007 w 8049"/>
                      <a:gd name="connsiteY0" fmla="*/ 5819 h 6171"/>
                      <a:gd name="connsiteX1" fmla="*/ 1284 w 8049"/>
                      <a:gd name="connsiteY1" fmla="*/ 2217 h 6171"/>
                      <a:gd name="connsiteX2" fmla="*/ 3780 w 8049"/>
                      <a:gd name="connsiteY2" fmla="*/ 831 h 6171"/>
                      <a:gd name="connsiteX3" fmla="*/ 5998 w 8049"/>
                      <a:gd name="connsiteY3" fmla="*/ 0 h 6171"/>
                      <a:gd name="connsiteX4" fmla="*/ 7938 w 8049"/>
                      <a:gd name="connsiteY4" fmla="*/ 2217 h 6171"/>
                      <a:gd name="connsiteX5" fmla="*/ 5166 w 8049"/>
                      <a:gd name="connsiteY5" fmla="*/ 5265 h 6171"/>
                      <a:gd name="connsiteX6" fmla="*/ 1284 w 8049"/>
                      <a:gd name="connsiteY6" fmla="*/ 5819 h 61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049" h="6171">
                        <a:moveTo>
                          <a:pt x="1007" y="5819"/>
                        </a:moveTo>
                        <a:cubicBezTo>
                          <a:pt x="-379" y="4711"/>
                          <a:pt x="-379" y="3048"/>
                          <a:pt x="1284" y="2217"/>
                        </a:cubicBezTo>
                        <a:cubicBezTo>
                          <a:pt x="2116" y="1940"/>
                          <a:pt x="2948" y="1663"/>
                          <a:pt x="3780" y="831"/>
                        </a:cubicBezTo>
                        <a:cubicBezTo>
                          <a:pt x="4334" y="277"/>
                          <a:pt x="5166" y="0"/>
                          <a:pt x="5998" y="0"/>
                        </a:cubicBezTo>
                        <a:cubicBezTo>
                          <a:pt x="6829" y="0"/>
                          <a:pt x="8493" y="1108"/>
                          <a:pt x="7938" y="2217"/>
                        </a:cubicBezTo>
                        <a:cubicBezTo>
                          <a:pt x="7384" y="3325"/>
                          <a:pt x="6275" y="4711"/>
                          <a:pt x="5166" y="5265"/>
                        </a:cubicBezTo>
                        <a:cubicBezTo>
                          <a:pt x="3780" y="5819"/>
                          <a:pt x="2394" y="6651"/>
                          <a:pt x="1284" y="5819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1168" name="Graphic 248">
                  <a:extLst>
                    <a:ext uri="{FF2B5EF4-FFF2-40B4-BE49-F238E27FC236}">
                      <a16:creationId xmlns:a16="http://schemas.microsoft.com/office/drawing/2014/main" id="{195C79C4-2E58-1D87-373D-D41A7A58A8CE}"/>
                    </a:ext>
                  </a:extLst>
                </p:cNvPr>
                <p:cNvGrpSpPr/>
                <p:nvPr/>
              </p:nvGrpSpPr>
              <p:grpSpPr>
                <a:xfrm>
                  <a:off x="6577348" y="4147300"/>
                  <a:ext cx="295985" cy="292972"/>
                  <a:chOff x="6577348" y="4147300"/>
                  <a:chExt cx="295985" cy="292972"/>
                </a:xfrm>
                <a:grpFill/>
              </p:grpSpPr>
              <p:sp>
                <p:nvSpPr>
                  <p:cNvPr id="1270" name="Freeform 1269">
                    <a:extLst>
                      <a:ext uri="{FF2B5EF4-FFF2-40B4-BE49-F238E27FC236}">
                        <a16:creationId xmlns:a16="http://schemas.microsoft.com/office/drawing/2014/main" id="{775C8D00-6942-84AB-8771-FA126D5CE526}"/>
                      </a:ext>
                    </a:extLst>
                  </p:cNvPr>
                  <p:cNvSpPr/>
                  <p:nvPr/>
                </p:nvSpPr>
                <p:spPr>
                  <a:xfrm>
                    <a:off x="6577348" y="4147300"/>
                    <a:ext cx="295985" cy="292972"/>
                  </a:xfrm>
                  <a:custGeom>
                    <a:avLst/>
                    <a:gdLst>
                      <a:gd name="connsiteX0" fmla="*/ 295462 w 295985"/>
                      <a:gd name="connsiteY0" fmla="*/ 258001 h 292972"/>
                      <a:gd name="connsiteX1" fmla="*/ 292690 w 295985"/>
                      <a:gd name="connsiteY1" fmla="*/ 259386 h 292972"/>
                      <a:gd name="connsiteX2" fmla="*/ 290195 w 295985"/>
                      <a:gd name="connsiteY2" fmla="*/ 261603 h 292972"/>
                      <a:gd name="connsiteX3" fmla="*/ 286868 w 295985"/>
                      <a:gd name="connsiteY3" fmla="*/ 263820 h 292972"/>
                      <a:gd name="connsiteX4" fmla="*/ 274393 w 295985"/>
                      <a:gd name="connsiteY4" fmla="*/ 269086 h 292972"/>
                      <a:gd name="connsiteX5" fmla="*/ 271620 w 295985"/>
                      <a:gd name="connsiteY5" fmla="*/ 272411 h 292972"/>
                      <a:gd name="connsiteX6" fmla="*/ 263303 w 295985"/>
                      <a:gd name="connsiteY6" fmla="*/ 277953 h 292972"/>
                      <a:gd name="connsiteX7" fmla="*/ 253323 w 295985"/>
                      <a:gd name="connsiteY7" fmla="*/ 277122 h 292972"/>
                      <a:gd name="connsiteX8" fmla="*/ 249164 w 295985"/>
                      <a:gd name="connsiteY8" fmla="*/ 278230 h 292972"/>
                      <a:gd name="connsiteX9" fmla="*/ 245283 w 295985"/>
                      <a:gd name="connsiteY9" fmla="*/ 281279 h 292972"/>
                      <a:gd name="connsiteX10" fmla="*/ 241401 w 295985"/>
                      <a:gd name="connsiteY10" fmla="*/ 283219 h 292972"/>
                      <a:gd name="connsiteX11" fmla="*/ 237520 w 295985"/>
                      <a:gd name="connsiteY11" fmla="*/ 283219 h 292972"/>
                      <a:gd name="connsiteX12" fmla="*/ 229203 w 295985"/>
                      <a:gd name="connsiteY12" fmla="*/ 283219 h 292972"/>
                      <a:gd name="connsiteX13" fmla="*/ 221995 w 295985"/>
                      <a:gd name="connsiteY13" fmla="*/ 287653 h 292972"/>
                      <a:gd name="connsiteX14" fmla="*/ 212292 w 295985"/>
                      <a:gd name="connsiteY14" fmla="*/ 291809 h 292972"/>
                      <a:gd name="connsiteX15" fmla="*/ 209243 w 295985"/>
                      <a:gd name="connsiteY15" fmla="*/ 290147 h 292972"/>
                      <a:gd name="connsiteX16" fmla="*/ 204529 w 295985"/>
                      <a:gd name="connsiteY16" fmla="*/ 287376 h 292972"/>
                      <a:gd name="connsiteX17" fmla="*/ 198708 w 295985"/>
                      <a:gd name="connsiteY17" fmla="*/ 288484 h 292972"/>
                      <a:gd name="connsiteX18" fmla="*/ 194549 w 295985"/>
                      <a:gd name="connsiteY18" fmla="*/ 291532 h 292972"/>
                      <a:gd name="connsiteX19" fmla="*/ 191777 w 295985"/>
                      <a:gd name="connsiteY19" fmla="*/ 292918 h 292972"/>
                      <a:gd name="connsiteX20" fmla="*/ 184846 w 295985"/>
                      <a:gd name="connsiteY20" fmla="*/ 287653 h 292972"/>
                      <a:gd name="connsiteX21" fmla="*/ 181242 w 295985"/>
                      <a:gd name="connsiteY21" fmla="*/ 284327 h 292972"/>
                      <a:gd name="connsiteX22" fmla="*/ 177638 w 295985"/>
                      <a:gd name="connsiteY22" fmla="*/ 284050 h 292972"/>
                      <a:gd name="connsiteX23" fmla="*/ 169598 w 295985"/>
                      <a:gd name="connsiteY23" fmla="*/ 286821 h 292972"/>
                      <a:gd name="connsiteX24" fmla="*/ 163222 w 295985"/>
                      <a:gd name="connsiteY24" fmla="*/ 288484 h 292972"/>
                      <a:gd name="connsiteX25" fmla="*/ 156568 w 295985"/>
                      <a:gd name="connsiteY25" fmla="*/ 287930 h 292972"/>
                      <a:gd name="connsiteX26" fmla="*/ 149082 w 295985"/>
                      <a:gd name="connsiteY26" fmla="*/ 285713 h 292972"/>
                      <a:gd name="connsiteX27" fmla="*/ 144369 w 295985"/>
                      <a:gd name="connsiteY27" fmla="*/ 283496 h 292972"/>
                      <a:gd name="connsiteX28" fmla="*/ 137993 w 295985"/>
                      <a:gd name="connsiteY28" fmla="*/ 270748 h 292972"/>
                      <a:gd name="connsiteX29" fmla="*/ 136052 w 295985"/>
                      <a:gd name="connsiteY29" fmla="*/ 253844 h 292972"/>
                      <a:gd name="connsiteX30" fmla="*/ 129953 w 295985"/>
                      <a:gd name="connsiteY30" fmla="*/ 238879 h 292972"/>
                      <a:gd name="connsiteX31" fmla="*/ 119142 w 295985"/>
                      <a:gd name="connsiteY31" fmla="*/ 236385 h 292972"/>
                      <a:gd name="connsiteX32" fmla="*/ 113874 w 295985"/>
                      <a:gd name="connsiteY32" fmla="*/ 234168 h 292972"/>
                      <a:gd name="connsiteX33" fmla="*/ 107497 w 295985"/>
                      <a:gd name="connsiteY33" fmla="*/ 232782 h 292972"/>
                      <a:gd name="connsiteX34" fmla="*/ 101676 w 295985"/>
                      <a:gd name="connsiteY34" fmla="*/ 232782 h 292972"/>
                      <a:gd name="connsiteX35" fmla="*/ 98349 w 295985"/>
                      <a:gd name="connsiteY35" fmla="*/ 231951 h 292972"/>
                      <a:gd name="connsiteX36" fmla="*/ 90586 w 295985"/>
                      <a:gd name="connsiteY36" fmla="*/ 229457 h 292972"/>
                      <a:gd name="connsiteX37" fmla="*/ 82546 w 295985"/>
                      <a:gd name="connsiteY37" fmla="*/ 225854 h 292972"/>
                      <a:gd name="connsiteX38" fmla="*/ 73120 w 295985"/>
                      <a:gd name="connsiteY38" fmla="*/ 219204 h 292972"/>
                      <a:gd name="connsiteX39" fmla="*/ 54823 w 295985"/>
                      <a:gd name="connsiteY39" fmla="*/ 210336 h 292972"/>
                      <a:gd name="connsiteX40" fmla="*/ 47338 w 295985"/>
                      <a:gd name="connsiteY40" fmla="*/ 207564 h 292972"/>
                      <a:gd name="connsiteX41" fmla="*/ 41793 w 295985"/>
                      <a:gd name="connsiteY41" fmla="*/ 204516 h 292972"/>
                      <a:gd name="connsiteX42" fmla="*/ 41793 w 295985"/>
                      <a:gd name="connsiteY42" fmla="*/ 204516 h 292972"/>
                      <a:gd name="connsiteX43" fmla="*/ 41793 w 295985"/>
                      <a:gd name="connsiteY43" fmla="*/ 203962 h 292972"/>
                      <a:gd name="connsiteX44" fmla="*/ 39020 w 295985"/>
                      <a:gd name="connsiteY44" fmla="*/ 193431 h 292972"/>
                      <a:gd name="connsiteX45" fmla="*/ 35971 w 295985"/>
                      <a:gd name="connsiteY45" fmla="*/ 186503 h 292972"/>
                      <a:gd name="connsiteX46" fmla="*/ 33199 w 295985"/>
                      <a:gd name="connsiteY46" fmla="*/ 177081 h 292972"/>
                      <a:gd name="connsiteX47" fmla="*/ 29872 w 295985"/>
                      <a:gd name="connsiteY47" fmla="*/ 163225 h 292972"/>
                      <a:gd name="connsiteX48" fmla="*/ 24882 w 295985"/>
                      <a:gd name="connsiteY48" fmla="*/ 155466 h 292972"/>
                      <a:gd name="connsiteX49" fmla="*/ 16287 w 295985"/>
                      <a:gd name="connsiteY49" fmla="*/ 152971 h 292972"/>
                      <a:gd name="connsiteX50" fmla="*/ 9357 w 295985"/>
                      <a:gd name="connsiteY50" fmla="*/ 146320 h 292972"/>
                      <a:gd name="connsiteX51" fmla="*/ 7970 w 295985"/>
                      <a:gd name="connsiteY51" fmla="*/ 130802 h 292972"/>
                      <a:gd name="connsiteX52" fmla="*/ 6030 w 295985"/>
                      <a:gd name="connsiteY52" fmla="*/ 123597 h 292972"/>
                      <a:gd name="connsiteX53" fmla="*/ 6584 w 295985"/>
                      <a:gd name="connsiteY53" fmla="*/ 115006 h 292972"/>
                      <a:gd name="connsiteX54" fmla="*/ 4921 w 295985"/>
                      <a:gd name="connsiteY54" fmla="*/ 108355 h 292972"/>
                      <a:gd name="connsiteX55" fmla="*/ 762 w 295985"/>
                      <a:gd name="connsiteY55" fmla="*/ 101704 h 292972"/>
                      <a:gd name="connsiteX56" fmla="*/ 485 w 295985"/>
                      <a:gd name="connsiteY56" fmla="*/ 93113 h 292972"/>
                      <a:gd name="connsiteX57" fmla="*/ 1040 w 295985"/>
                      <a:gd name="connsiteY57" fmla="*/ 90896 h 292972"/>
                      <a:gd name="connsiteX58" fmla="*/ 7139 w 295985"/>
                      <a:gd name="connsiteY58" fmla="*/ 90342 h 292972"/>
                      <a:gd name="connsiteX59" fmla="*/ 14069 w 295985"/>
                      <a:gd name="connsiteY59" fmla="*/ 86185 h 292972"/>
                      <a:gd name="connsiteX60" fmla="*/ 20723 w 295985"/>
                      <a:gd name="connsiteY60" fmla="*/ 76486 h 292972"/>
                      <a:gd name="connsiteX61" fmla="*/ 28209 w 295985"/>
                      <a:gd name="connsiteY61" fmla="*/ 67341 h 292972"/>
                      <a:gd name="connsiteX62" fmla="*/ 33476 w 295985"/>
                      <a:gd name="connsiteY62" fmla="*/ 61798 h 292972"/>
                      <a:gd name="connsiteX63" fmla="*/ 34030 w 295985"/>
                      <a:gd name="connsiteY63" fmla="*/ 53762 h 292972"/>
                      <a:gd name="connsiteX64" fmla="*/ 25991 w 295985"/>
                      <a:gd name="connsiteY64" fmla="*/ 49328 h 292972"/>
                      <a:gd name="connsiteX65" fmla="*/ 25991 w 295985"/>
                      <a:gd name="connsiteY65" fmla="*/ 41568 h 292972"/>
                      <a:gd name="connsiteX66" fmla="*/ 31258 w 295985"/>
                      <a:gd name="connsiteY66" fmla="*/ 36026 h 292972"/>
                      <a:gd name="connsiteX67" fmla="*/ 32367 w 295985"/>
                      <a:gd name="connsiteY67" fmla="*/ 34640 h 292972"/>
                      <a:gd name="connsiteX68" fmla="*/ 35416 w 295985"/>
                      <a:gd name="connsiteY68" fmla="*/ 17736 h 292972"/>
                      <a:gd name="connsiteX69" fmla="*/ 25159 w 295985"/>
                      <a:gd name="connsiteY69" fmla="*/ 4434 h 292972"/>
                      <a:gd name="connsiteX70" fmla="*/ 29317 w 295985"/>
                      <a:gd name="connsiteY70" fmla="*/ 0 h 292972"/>
                      <a:gd name="connsiteX71" fmla="*/ 62309 w 295985"/>
                      <a:gd name="connsiteY71" fmla="*/ 0 h 292972"/>
                      <a:gd name="connsiteX72" fmla="*/ 62309 w 295985"/>
                      <a:gd name="connsiteY72" fmla="*/ 7482 h 292972"/>
                      <a:gd name="connsiteX73" fmla="*/ 59813 w 295985"/>
                      <a:gd name="connsiteY73" fmla="*/ 16627 h 292972"/>
                      <a:gd name="connsiteX74" fmla="*/ 58150 w 295985"/>
                      <a:gd name="connsiteY74" fmla="*/ 24664 h 292972"/>
                      <a:gd name="connsiteX75" fmla="*/ 58150 w 295985"/>
                      <a:gd name="connsiteY75" fmla="*/ 27435 h 292972"/>
                      <a:gd name="connsiteX76" fmla="*/ 58150 w 295985"/>
                      <a:gd name="connsiteY76" fmla="*/ 31315 h 292972"/>
                      <a:gd name="connsiteX77" fmla="*/ 58150 w 295985"/>
                      <a:gd name="connsiteY77" fmla="*/ 32978 h 292972"/>
                      <a:gd name="connsiteX78" fmla="*/ 58150 w 295985"/>
                      <a:gd name="connsiteY78" fmla="*/ 33255 h 292972"/>
                      <a:gd name="connsiteX79" fmla="*/ 60091 w 295985"/>
                      <a:gd name="connsiteY79" fmla="*/ 39629 h 292972"/>
                      <a:gd name="connsiteX80" fmla="*/ 62031 w 295985"/>
                      <a:gd name="connsiteY80" fmla="*/ 44894 h 292972"/>
                      <a:gd name="connsiteX81" fmla="*/ 65912 w 295985"/>
                      <a:gd name="connsiteY81" fmla="*/ 43785 h 292972"/>
                      <a:gd name="connsiteX82" fmla="*/ 70902 w 295985"/>
                      <a:gd name="connsiteY82" fmla="*/ 38520 h 292972"/>
                      <a:gd name="connsiteX83" fmla="*/ 82546 w 295985"/>
                      <a:gd name="connsiteY83" fmla="*/ 40183 h 292972"/>
                      <a:gd name="connsiteX84" fmla="*/ 85596 w 295985"/>
                      <a:gd name="connsiteY84" fmla="*/ 47665 h 292972"/>
                      <a:gd name="connsiteX85" fmla="*/ 86150 w 295985"/>
                      <a:gd name="connsiteY85" fmla="*/ 52376 h 292972"/>
                      <a:gd name="connsiteX86" fmla="*/ 86150 w 295985"/>
                      <a:gd name="connsiteY86" fmla="*/ 54870 h 292972"/>
                      <a:gd name="connsiteX87" fmla="*/ 87814 w 295985"/>
                      <a:gd name="connsiteY87" fmla="*/ 49328 h 292972"/>
                      <a:gd name="connsiteX88" fmla="*/ 92249 w 295985"/>
                      <a:gd name="connsiteY88" fmla="*/ 40183 h 292972"/>
                      <a:gd name="connsiteX89" fmla="*/ 100566 w 295985"/>
                      <a:gd name="connsiteY89" fmla="*/ 40183 h 292972"/>
                      <a:gd name="connsiteX90" fmla="*/ 111656 w 295985"/>
                      <a:gd name="connsiteY90" fmla="*/ 40183 h 292972"/>
                      <a:gd name="connsiteX91" fmla="*/ 116369 w 295985"/>
                      <a:gd name="connsiteY91" fmla="*/ 33809 h 292972"/>
                      <a:gd name="connsiteX92" fmla="*/ 109715 w 295985"/>
                      <a:gd name="connsiteY92" fmla="*/ 28544 h 292972"/>
                      <a:gd name="connsiteX93" fmla="*/ 102508 w 295985"/>
                      <a:gd name="connsiteY93" fmla="*/ 25218 h 292972"/>
                      <a:gd name="connsiteX94" fmla="*/ 103894 w 295985"/>
                      <a:gd name="connsiteY94" fmla="*/ 20230 h 292972"/>
                      <a:gd name="connsiteX95" fmla="*/ 119418 w 295985"/>
                      <a:gd name="connsiteY95" fmla="*/ 9145 h 292972"/>
                      <a:gd name="connsiteX96" fmla="*/ 124686 w 295985"/>
                      <a:gd name="connsiteY96" fmla="*/ 3049 h 292972"/>
                      <a:gd name="connsiteX97" fmla="*/ 124686 w 295985"/>
                      <a:gd name="connsiteY97" fmla="*/ 1663 h 292972"/>
                      <a:gd name="connsiteX98" fmla="*/ 221441 w 295985"/>
                      <a:gd name="connsiteY98" fmla="*/ 55702 h 292972"/>
                      <a:gd name="connsiteX99" fmla="*/ 221441 w 295985"/>
                      <a:gd name="connsiteY99" fmla="*/ 68172 h 292972"/>
                      <a:gd name="connsiteX100" fmla="*/ 263026 w 295985"/>
                      <a:gd name="connsiteY100" fmla="*/ 98933 h 292972"/>
                      <a:gd name="connsiteX101" fmla="*/ 261640 w 295985"/>
                      <a:gd name="connsiteY101" fmla="*/ 100041 h 292972"/>
                      <a:gd name="connsiteX102" fmla="*/ 258035 w 295985"/>
                      <a:gd name="connsiteY102" fmla="*/ 103921 h 292972"/>
                      <a:gd name="connsiteX103" fmla="*/ 257481 w 295985"/>
                      <a:gd name="connsiteY103" fmla="*/ 108355 h 292972"/>
                      <a:gd name="connsiteX104" fmla="*/ 254154 w 295985"/>
                      <a:gd name="connsiteY104" fmla="*/ 116946 h 292972"/>
                      <a:gd name="connsiteX105" fmla="*/ 253323 w 295985"/>
                      <a:gd name="connsiteY105" fmla="*/ 125813 h 292972"/>
                      <a:gd name="connsiteX106" fmla="*/ 252214 w 295985"/>
                      <a:gd name="connsiteY106" fmla="*/ 131633 h 292972"/>
                      <a:gd name="connsiteX107" fmla="*/ 251105 w 295985"/>
                      <a:gd name="connsiteY107" fmla="*/ 141332 h 292972"/>
                      <a:gd name="connsiteX108" fmla="*/ 253045 w 295985"/>
                      <a:gd name="connsiteY108" fmla="*/ 144381 h 292972"/>
                      <a:gd name="connsiteX109" fmla="*/ 254986 w 295985"/>
                      <a:gd name="connsiteY109" fmla="*/ 145489 h 292972"/>
                      <a:gd name="connsiteX110" fmla="*/ 256372 w 295985"/>
                      <a:gd name="connsiteY110" fmla="*/ 147152 h 292972"/>
                      <a:gd name="connsiteX111" fmla="*/ 259145 w 295985"/>
                      <a:gd name="connsiteY111" fmla="*/ 149923 h 292972"/>
                      <a:gd name="connsiteX112" fmla="*/ 265521 w 295985"/>
                      <a:gd name="connsiteY112" fmla="*/ 156020 h 292972"/>
                      <a:gd name="connsiteX113" fmla="*/ 269125 w 295985"/>
                      <a:gd name="connsiteY113" fmla="*/ 162671 h 292972"/>
                      <a:gd name="connsiteX114" fmla="*/ 266907 w 295985"/>
                      <a:gd name="connsiteY114" fmla="*/ 166273 h 292972"/>
                      <a:gd name="connsiteX115" fmla="*/ 265521 w 295985"/>
                      <a:gd name="connsiteY115" fmla="*/ 170153 h 292972"/>
                      <a:gd name="connsiteX116" fmla="*/ 266630 w 295985"/>
                      <a:gd name="connsiteY116" fmla="*/ 176804 h 292972"/>
                      <a:gd name="connsiteX117" fmla="*/ 268848 w 295985"/>
                      <a:gd name="connsiteY117" fmla="*/ 184840 h 292972"/>
                      <a:gd name="connsiteX118" fmla="*/ 268848 w 295985"/>
                      <a:gd name="connsiteY118" fmla="*/ 188443 h 292972"/>
                      <a:gd name="connsiteX119" fmla="*/ 267184 w 295985"/>
                      <a:gd name="connsiteY119" fmla="*/ 189551 h 292972"/>
                      <a:gd name="connsiteX120" fmla="*/ 265521 w 295985"/>
                      <a:gd name="connsiteY120" fmla="*/ 193708 h 292972"/>
                      <a:gd name="connsiteX121" fmla="*/ 264966 w 295985"/>
                      <a:gd name="connsiteY121" fmla="*/ 203685 h 292972"/>
                      <a:gd name="connsiteX122" fmla="*/ 264966 w 295985"/>
                      <a:gd name="connsiteY122" fmla="*/ 208119 h 292972"/>
                      <a:gd name="connsiteX123" fmla="*/ 264966 w 295985"/>
                      <a:gd name="connsiteY123" fmla="*/ 211721 h 292972"/>
                      <a:gd name="connsiteX124" fmla="*/ 264966 w 295985"/>
                      <a:gd name="connsiteY124" fmla="*/ 216155 h 292972"/>
                      <a:gd name="connsiteX125" fmla="*/ 271620 w 295985"/>
                      <a:gd name="connsiteY125" fmla="*/ 220589 h 292972"/>
                      <a:gd name="connsiteX126" fmla="*/ 272452 w 295985"/>
                      <a:gd name="connsiteY126" fmla="*/ 228348 h 292972"/>
                      <a:gd name="connsiteX127" fmla="*/ 272729 w 295985"/>
                      <a:gd name="connsiteY127" fmla="*/ 236108 h 292972"/>
                      <a:gd name="connsiteX128" fmla="*/ 275224 w 295985"/>
                      <a:gd name="connsiteY128" fmla="*/ 243036 h 292972"/>
                      <a:gd name="connsiteX129" fmla="*/ 278551 w 295985"/>
                      <a:gd name="connsiteY129" fmla="*/ 244699 h 292972"/>
                      <a:gd name="connsiteX130" fmla="*/ 279660 w 295985"/>
                      <a:gd name="connsiteY130" fmla="*/ 248579 h 292972"/>
                      <a:gd name="connsiteX131" fmla="*/ 282155 w 295985"/>
                      <a:gd name="connsiteY131" fmla="*/ 251904 h 292972"/>
                      <a:gd name="connsiteX132" fmla="*/ 286868 w 295985"/>
                      <a:gd name="connsiteY132" fmla="*/ 249687 h 292972"/>
                      <a:gd name="connsiteX133" fmla="*/ 295740 w 295985"/>
                      <a:gd name="connsiteY133" fmla="*/ 251627 h 292972"/>
                      <a:gd name="connsiteX134" fmla="*/ 295740 w 295985"/>
                      <a:gd name="connsiteY134" fmla="*/ 256892 h 292972"/>
                      <a:gd name="connsiteX135" fmla="*/ 295740 w 295985"/>
                      <a:gd name="connsiteY135" fmla="*/ 258001 h 292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  <a:cxn ang="0">
                        <a:pos x="connsiteX98" y="connsiteY98"/>
                      </a:cxn>
                      <a:cxn ang="0">
                        <a:pos x="connsiteX99" y="connsiteY99"/>
                      </a:cxn>
                      <a:cxn ang="0">
                        <a:pos x="connsiteX100" y="connsiteY100"/>
                      </a:cxn>
                      <a:cxn ang="0">
                        <a:pos x="connsiteX101" y="connsiteY101"/>
                      </a:cxn>
                      <a:cxn ang="0">
                        <a:pos x="connsiteX102" y="connsiteY102"/>
                      </a:cxn>
                      <a:cxn ang="0">
                        <a:pos x="connsiteX103" y="connsiteY103"/>
                      </a:cxn>
                      <a:cxn ang="0">
                        <a:pos x="connsiteX104" y="connsiteY104"/>
                      </a:cxn>
                      <a:cxn ang="0">
                        <a:pos x="connsiteX105" y="connsiteY105"/>
                      </a:cxn>
                      <a:cxn ang="0">
                        <a:pos x="connsiteX106" y="connsiteY106"/>
                      </a:cxn>
                      <a:cxn ang="0">
                        <a:pos x="connsiteX107" y="connsiteY107"/>
                      </a:cxn>
                      <a:cxn ang="0">
                        <a:pos x="connsiteX108" y="connsiteY108"/>
                      </a:cxn>
                      <a:cxn ang="0">
                        <a:pos x="connsiteX109" y="connsiteY109"/>
                      </a:cxn>
                      <a:cxn ang="0">
                        <a:pos x="connsiteX110" y="connsiteY110"/>
                      </a:cxn>
                      <a:cxn ang="0">
                        <a:pos x="connsiteX111" y="connsiteY111"/>
                      </a:cxn>
                      <a:cxn ang="0">
                        <a:pos x="connsiteX112" y="connsiteY112"/>
                      </a:cxn>
                      <a:cxn ang="0">
                        <a:pos x="connsiteX113" y="connsiteY113"/>
                      </a:cxn>
                      <a:cxn ang="0">
                        <a:pos x="connsiteX114" y="connsiteY114"/>
                      </a:cxn>
                      <a:cxn ang="0">
                        <a:pos x="connsiteX115" y="connsiteY115"/>
                      </a:cxn>
                      <a:cxn ang="0">
                        <a:pos x="connsiteX116" y="connsiteY116"/>
                      </a:cxn>
                      <a:cxn ang="0">
                        <a:pos x="connsiteX117" y="connsiteY117"/>
                      </a:cxn>
                      <a:cxn ang="0">
                        <a:pos x="connsiteX118" y="connsiteY118"/>
                      </a:cxn>
                      <a:cxn ang="0">
                        <a:pos x="connsiteX119" y="connsiteY119"/>
                      </a:cxn>
                      <a:cxn ang="0">
                        <a:pos x="connsiteX120" y="connsiteY120"/>
                      </a:cxn>
                      <a:cxn ang="0">
                        <a:pos x="connsiteX121" y="connsiteY121"/>
                      </a:cxn>
                      <a:cxn ang="0">
                        <a:pos x="connsiteX122" y="connsiteY122"/>
                      </a:cxn>
                      <a:cxn ang="0">
                        <a:pos x="connsiteX123" y="connsiteY123"/>
                      </a:cxn>
                      <a:cxn ang="0">
                        <a:pos x="connsiteX124" y="connsiteY124"/>
                      </a:cxn>
                      <a:cxn ang="0">
                        <a:pos x="connsiteX125" y="connsiteY125"/>
                      </a:cxn>
                      <a:cxn ang="0">
                        <a:pos x="connsiteX126" y="connsiteY126"/>
                      </a:cxn>
                      <a:cxn ang="0">
                        <a:pos x="connsiteX127" y="connsiteY127"/>
                      </a:cxn>
                      <a:cxn ang="0">
                        <a:pos x="connsiteX128" y="connsiteY128"/>
                      </a:cxn>
                      <a:cxn ang="0">
                        <a:pos x="connsiteX129" y="connsiteY129"/>
                      </a:cxn>
                      <a:cxn ang="0">
                        <a:pos x="connsiteX130" y="connsiteY130"/>
                      </a:cxn>
                      <a:cxn ang="0">
                        <a:pos x="connsiteX131" y="connsiteY131"/>
                      </a:cxn>
                      <a:cxn ang="0">
                        <a:pos x="connsiteX132" y="connsiteY132"/>
                      </a:cxn>
                      <a:cxn ang="0">
                        <a:pos x="connsiteX133" y="connsiteY133"/>
                      </a:cxn>
                      <a:cxn ang="0">
                        <a:pos x="connsiteX134" y="connsiteY134"/>
                      </a:cxn>
                      <a:cxn ang="0">
                        <a:pos x="connsiteX135" y="connsiteY135"/>
                      </a:cxn>
                    </a:cxnLst>
                    <a:rect l="l" t="t" r="r" b="b"/>
                    <a:pathLst>
                      <a:path w="295985" h="292972">
                        <a:moveTo>
                          <a:pt x="295462" y="258001"/>
                        </a:moveTo>
                        <a:cubicBezTo>
                          <a:pt x="294630" y="258555"/>
                          <a:pt x="293522" y="258832"/>
                          <a:pt x="292690" y="259386"/>
                        </a:cubicBezTo>
                        <a:cubicBezTo>
                          <a:pt x="291581" y="259940"/>
                          <a:pt x="291027" y="260772"/>
                          <a:pt x="290195" y="261603"/>
                        </a:cubicBezTo>
                        <a:cubicBezTo>
                          <a:pt x="289086" y="262435"/>
                          <a:pt x="287977" y="262989"/>
                          <a:pt x="286868" y="263820"/>
                        </a:cubicBezTo>
                        <a:cubicBezTo>
                          <a:pt x="282987" y="266037"/>
                          <a:pt x="278274" y="266591"/>
                          <a:pt x="274393" y="269086"/>
                        </a:cubicBezTo>
                        <a:cubicBezTo>
                          <a:pt x="273007" y="269917"/>
                          <a:pt x="272452" y="271302"/>
                          <a:pt x="271620" y="272411"/>
                        </a:cubicBezTo>
                        <a:cubicBezTo>
                          <a:pt x="269679" y="275459"/>
                          <a:pt x="267184" y="278230"/>
                          <a:pt x="263303" y="277953"/>
                        </a:cubicBezTo>
                        <a:cubicBezTo>
                          <a:pt x="259976" y="277953"/>
                          <a:pt x="256649" y="276845"/>
                          <a:pt x="253323" y="277122"/>
                        </a:cubicBezTo>
                        <a:cubicBezTo>
                          <a:pt x="251936" y="277122"/>
                          <a:pt x="250273" y="277122"/>
                          <a:pt x="249164" y="278230"/>
                        </a:cubicBezTo>
                        <a:cubicBezTo>
                          <a:pt x="247778" y="279062"/>
                          <a:pt x="246669" y="280448"/>
                          <a:pt x="245283" y="281279"/>
                        </a:cubicBezTo>
                        <a:cubicBezTo>
                          <a:pt x="244174" y="282110"/>
                          <a:pt x="242788" y="282942"/>
                          <a:pt x="241401" y="283219"/>
                        </a:cubicBezTo>
                        <a:cubicBezTo>
                          <a:pt x="240015" y="283219"/>
                          <a:pt x="238629" y="283219"/>
                          <a:pt x="237520" y="283219"/>
                        </a:cubicBezTo>
                        <a:cubicBezTo>
                          <a:pt x="234748" y="283219"/>
                          <a:pt x="231976" y="282110"/>
                          <a:pt x="229203" y="283219"/>
                        </a:cubicBezTo>
                        <a:cubicBezTo>
                          <a:pt x="226708" y="284327"/>
                          <a:pt x="224491" y="285990"/>
                          <a:pt x="221995" y="287653"/>
                        </a:cubicBezTo>
                        <a:cubicBezTo>
                          <a:pt x="218946" y="289592"/>
                          <a:pt x="216174" y="292918"/>
                          <a:pt x="212292" y="291809"/>
                        </a:cubicBezTo>
                        <a:cubicBezTo>
                          <a:pt x="210906" y="291532"/>
                          <a:pt x="210074" y="290978"/>
                          <a:pt x="209243" y="290147"/>
                        </a:cubicBezTo>
                        <a:cubicBezTo>
                          <a:pt x="207857" y="289038"/>
                          <a:pt x="206193" y="288207"/>
                          <a:pt x="204529" y="287376"/>
                        </a:cubicBezTo>
                        <a:cubicBezTo>
                          <a:pt x="202866" y="286544"/>
                          <a:pt x="199816" y="286267"/>
                          <a:pt x="198708" y="288484"/>
                        </a:cubicBezTo>
                        <a:cubicBezTo>
                          <a:pt x="197321" y="289592"/>
                          <a:pt x="195935" y="290424"/>
                          <a:pt x="194549" y="291532"/>
                        </a:cubicBezTo>
                        <a:cubicBezTo>
                          <a:pt x="193717" y="292364"/>
                          <a:pt x="193163" y="293195"/>
                          <a:pt x="191777" y="292918"/>
                        </a:cubicBezTo>
                        <a:cubicBezTo>
                          <a:pt x="189004" y="292641"/>
                          <a:pt x="186509" y="289592"/>
                          <a:pt x="184846" y="287653"/>
                        </a:cubicBezTo>
                        <a:cubicBezTo>
                          <a:pt x="183737" y="286544"/>
                          <a:pt x="182905" y="285158"/>
                          <a:pt x="181242" y="284327"/>
                        </a:cubicBezTo>
                        <a:cubicBezTo>
                          <a:pt x="180133" y="283773"/>
                          <a:pt x="178747" y="283773"/>
                          <a:pt x="177638" y="284050"/>
                        </a:cubicBezTo>
                        <a:cubicBezTo>
                          <a:pt x="174588" y="284050"/>
                          <a:pt x="172093" y="285436"/>
                          <a:pt x="169598" y="286821"/>
                        </a:cubicBezTo>
                        <a:cubicBezTo>
                          <a:pt x="167380" y="287930"/>
                          <a:pt x="165716" y="288761"/>
                          <a:pt x="163222" y="288484"/>
                        </a:cubicBezTo>
                        <a:cubicBezTo>
                          <a:pt x="161004" y="288484"/>
                          <a:pt x="158786" y="288484"/>
                          <a:pt x="156568" y="287930"/>
                        </a:cubicBezTo>
                        <a:cubicBezTo>
                          <a:pt x="154073" y="287099"/>
                          <a:pt x="151578" y="286821"/>
                          <a:pt x="149082" y="285713"/>
                        </a:cubicBezTo>
                        <a:cubicBezTo>
                          <a:pt x="147419" y="285158"/>
                          <a:pt x="146033" y="284327"/>
                          <a:pt x="144369" y="283496"/>
                        </a:cubicBezTo>
                        <a:cubicBezTo>
                          <a:pt x="142983" y="279062"/>
                          <a:pt x="139934" y="275182"/>
                          <a:pt x="137993" y="270748"/>
                        </a:cubicBezTo>
                        <a:cubicBezTo>
                          <a:pt x="135221" y="265206"/>
                          <a:pt x="135498" y="259940"/>
                          <a:pt x="136052" y="253844"/>
                        </a:cubicBezTo>
                        <a:cubicBezTo>
                          <a:pt x="136330" y="247747"/>
                          <a:pt x="134944" y="242482"/>
                          <a:pt x="129953" y="238879"/>
                        </a:cubicBezTo>
                        <a:cubicBezTo>
                          <a:pt x="128290" y="237771"/>
                          <a:pt x="121082" y="233614"/>
                          <a:pt x="119142" y="236385"/>
                        </a:cubicBezTo>
                        <a:cubicBezTo>
                          <a:pt x="117478" y="235554"/>
                          <a:pt x="115814" y="234722"/>
                          <a:pt x="113874" y="234168"/>
                        </a:cubicBezTo>
                        <a:cubicBezTo>
                          <a:pt x="111933" y="233614"/>
                          <a:pt x="109438" y="232782"/>
                          <a:pt x="107497" y="232782"/>
                        </a:cubicBezTo>
                        <a:cubicBezTo>
                          <a:pt x="105557" y="232782"/>
                          <a:pt x="103616" y="232782"/>
                          <a:pt x="101676" y="232782"/>
                        </a:cubicBezTo>
                        <a:cubicBezTo>
                          <a:pt x="100566" y="232782"/>
                          <a:pt x="99458" y="232228"/>
                          <a:pt x="98349" y="231951"/>
                        </a:cubicBezTo>
                        <a:cubicBezTo>
                          <a:pt x="95577" y="231397"/>
                          <a:pt x="93359" y="230011"/>
                          <a:pt x="90586" y="229457"/>
                        </a:cubicBezTo>
                        <a:cubicBezTo>
                          <a:pt x="87814" y="228903"/>
                          <a:pt x="85042" y="227240"/>
                          <a:pt x="82546" y="225854"/>
                        </a:cubicBezTo>
                        <a:cubicBezTo>
                          <a:pt x="79219" y="223915"/>
                          <a:pt x="76170" y="221420"/>
                          <a:pt x="73120" y="219204"/>
                        </a:cubicBezTo>
                        <a:cubicBezTo>
                          <a:pt x="67576" y="215047"/>
                          <a:pt x="60922" y="212553"/>
                          <a:pt x="54823" y="210336"/>
                        </a:cubicBezTo>
                        <a:cubicBezTo>
                          <a:pt x="52328" y="209504"/>
                          <a:pt x="49556" y="208673"/>
                          <a:pt x="47338" y="207564"/>
                        </a:cubicBezTo>
                        <a:cubicBezTo>
                          <a:pt x="45397" y="206733"/>
                          <a:pt x="43457" y="205625"/>
                          <a:pt x="41793" y="204516"/>
                        </a:cubicBezTo>
                        <a:lnTo>
                          <a:pt x="41793" y="204516"/>
                        </a:lnTo>
                        <a:cubicBezTo>
                          <a:pt x="41793" y="204516"/>
                          <a:pt x="41793" y="204239"/>
                          <a:pt x="41793" y="203962"/>
                        </a:cubicBezTo>
                        <a:cubicBezTo>
                          <a:pt x="41516" y="200359"/>
                          <a:pt x="40407" y="196757"/>
                          <a:pt x="39020" y="193431"/>
                        </a:cubicBezTo>
                        <a:cubicBezTo>
                          <a:pt x="38189" y="191214"/>
                          <a:pt x="36802" y="188997"/>
                          <a:pt x="35971" y="186503"/>
                        </a:cubicBezTo>
                        <a:cubicBezTo>
                          <a:pt x="34585" y="183455"/>
                          <a:pt x="34030" y="180407"/>
                          <a:pt x="33199" y="177081"/>
                        </a:cubicBezTo>
                        <a:cubicBezTo>
                          <a:pt x="32090" y="172647"/>
                          <a:pt x="31258" y="167936"/>
                          <a:pt x="29872" y="163225"/>
                        </a:cubicBezTo>
                        <a:cubicBezTo>
                          <a:pt x="29040" y="160177"/>
                          <a:pt x="27931" y="156851"/>
                          <a:pt x="24882" y="155466"/>
                        </a:cubicBezTo>
                        <a:cubicBezTo>
                          <a:pt x="22110" y="154080"/>
                          <a:pt x="19060" y="154080"/>
                          <a:pt x="16287" y="152971"/>
                        </a:cubicBezTo>
                        <a:cubicBezTo>
                          <a:pt x="13238" y="151863"/>
                          <a:pt x="10465" y="149369"/>
                          <a:pt x="9357" y="146320"/>
                        </a:cubicBezTo>
                        <a:cubicBezTo>
                          <a:pt x="7416" y="141332"/>
                          <a:pt x="9357" y="135790"/>
                          <a:pt x="7970" y="130802"/>
                        </a:cubicBezTo>
                        <a:cubicBezTo>
                          <a:pt x="7139" y="128308"/>
                          <a:pt x="6307" y="126090"/>
                          <a:pt x="6030" y="123597"/>
                        </a:cubicBezTo>
                        <a:cubicBezTo>
                          <a:pt x="6030" y="120825"/>
                          <a:pt x="6307" y="118054"/>
                          <a:pt x="6584" y="115006"/>
                        </a:cubicBezTo>
                        <a:cubicBezTo>
                          <a:pt x="6584" y="112512"/>
                          <a:pt x="6307" y="110572"/>
                          <a:pt x="4921" y="108355"/>
                        </a:cubicBezTo>
                        <a:cubicBezTo>
                          <a:pt x="3534" y="106138"/>
                          <a:pt x="1594" y="104198"/>
                          <a:pt x="762" y="101704"/>
                        </a:cubicBezTo>
                        <a:cubicBezTo>
                          <a:pt x="-347" y="98933"/>
                          <a:pt x="-69" y="95884"/>
                          <a:pt x="485" y="93113"/>
                        </a:cubicBezTo>
                        <a:cubicBezTo>
                          <a:pt x="485" y="92282"/>
                          <a:pt x="762" y="91728"/>
                          <a:pt x="1040" y="90896"/>
                        </a:cubicBezTo>
                        <a:cubicBezTo>
                          <a:pt x="2980" y="90896"/>
                          <a:pt x="5198" y="90896"/>
                          <a:pt x="7139" y="90342"/>
                        </a:cubicBezTo>
                        <a:cubicBezTo>
                          <a:pt x="9911" y="89788"/>
                          <a:pt x="12406" y="88402"/>
                          <a:pt x="14069" y="86185"/>
                        </a:cubicBezTo>
                        <a:cubicBezTo>
                          <a:pt x="16565" y="83137"/>
                          <a:pt x="18505" y="79534"/>
                          <a:pt x="20723" y="76486"/>
                        </a:cubicBezTo>
                        <a:cubicBezTo>
                          <a:pt x="22941" y="73160"/>
                          <a:pt x="25436" y="70112"/>
                          <a:pt x="28209" y="67341"/>
                        </a:cubicBezTo>
                        <a:cubicBezTo>
                          <a:pt x="30149" y="65401"/>
                          <a:pt x="32090" y="64015"/>
                          <a:pt x="33476" y="61798"/>
                        </a:cubicBezTo>
                        <a:cubicBezTo>
                          <a:pt x="35139" y="59304"/>
                          <a:pt x="35971" y="55979"/>
                          <a:pt x="34030" y="53762"/>
                        </a:cubicBezTo>
                        <a:cubicBezTo>
                          <a:pt x="31813" y="51545"/>
                          <a:pt x="28209" y="51545"/>
                          <a:pt x="25991" y="49328"/>
                        </a:cubicBezTo>
                        <a:cubicBezTo>
                          <a:pt x="23496" y="47388"/>
                          <a:pt x="24327" y="44062"/>
                          <a:pt x="25991" y="41568"/>
                        </a:cubicBezTo>
                        <a:cubicBezTo>
                          <a:pt x="27377" y="39352"/>
                          <a:pt x="29595" y="37966"/>
                          <a:pt x="31258" y="36026"/>
                        </a:cubicBezTo>
                        <a:cubicBezTo>
                          <a:pt x="31813" y="35472"/>
                          <a:pt x="32090" y="35195"/>
                          <a:pt x="32367" y="34640"/>
                        </a:cubicBezTo>
                        <a:cubicBezTo>
                          <a:pt x="36248" y="29929"/>
                          <a:pt x="36248" y="23278"/>
                          <a:pt x="35416" y="17736"/>
                        </a:cubicBezTo>
                        <a:cubicBezTo>
                          <a:pt x="34585" y="11639"/>
                          <a:pt x="32367" y="4157"/>
                          <a:pt x="25159" y="4434"/>
                        </a:cubicBezTo>
                        <a:lnTo>
                          <a:pt x="29317" y="0"/>
                        </a:lnTo>
                        <a:lnTo>
                          <a:pt x="62309" y="0"/>
                        </a:lnTo>
                        <a:cubicBezTo>
                          <a:pt x="62309" y="2494"/>
                          <a:pt x="62585" y="4988"/>
                          <a:pt x="62309" y="7482"/>
                        </a:cubicBezTo>
                        <a:cubicBezTo>
                          <a:pt x="61477" y="10531"/>
                          <a:pt x="60645" y="13579"/>
                          <a:pt x="59813" y="16627"/>
                        </a:cubicBezTo>
                        <a:cubicBezTo>
                          <a:pt x="59259" y="19121"/>
                          <a:pt x="58427" y="21893"/>
                          <a:pt x="58150" y="24664"/>
                        </a:cubicBezTo>
                        <a:cubicBezTo>
                          <a:pt x="58150" y="25772"/>
                          <a:pt x="58150" y="26327"/>
                          <a:pt x="58150" y="27435"/>
                        </a:cubicBezTo>
                        <a:cubicBezTo>
                          <a:pt x="58427" y="28544"/>
                          <a:pt x="58150" y="29929"/>
                          <a:pt x="58150" y="31315"/>
                        </a:cubicBezTo>
                        <a:cubicBezTo>
                          <a:pt x="58150" y="31869"/>
                          <a:pt x="58150" y="32423"/>
                          <a:pt x="58150" y="32978"/>
                        </a:cubicBezTo>
                        <a:cubicBezTo>
                          <a:pt x="58150" y="33532"/>
                          <a:pt x="58150" y="33255"/>
                          <a:pt x="58150" y="33255"/>
                        </a:cubicBezTo>
                        <a:cubicBezTo>
                          <a:pt x="58704" y="35472"/>
                          <a:pt x="59259" y="37411"/>
                          <a:pt x="60091" y="39629"/>
                        </a:cubicBezTo>
                        <a:cubicBezTo>
                          <a:pt x="60645" y="41291"/>
                          <a:pt x="60922" y="43231"/>
                          <a:pt x="62031" y="44894"/>
                        </a:cubicBezTo>
                        <a:cubicBezTo>
                          <a:pt x="63417" y="47111"/>
                          <a:pt x="64803" y="44894"/>
                          <a:pt x="65912" y="43785"/>
                        </a:cubicBezTo>
                        <a:cubicBezTo>
                          <a:pt x="67298" y="41846"/>
                          <a:pt x="68684" y="39629"/>
                          <a:pt x="70902" y="38520"/>
                        </a:cubicBezTo>
                        <a:cubicBezTo>
                          <a:pt x="74229" y="36857"/>
                          <a:pt x="79774" y="37689"/>
                          <a:pt x="82546" y="40183"/>
                        </a:cubicBezTo>
                        <a:cubicBezTo>
                          <a:pt x="84487" y="42123"/>
                          <a:pt x="85318" y="45171"/>
                          <a:pt x="85596" y="47665"/>
                        </a:cubicBezTo>
                        <a:cubicBezTo>
                          <a:pt x="85596" y="49328"/>
                          <a:pt x="85873" y="50713"/>
                          <a:pt x="86150" y="52376"/>
                        </a:cubicBezTo>
                        <a:cubicBezTo>
                          <a:pt x="86150" y="52653"/>
                          <a:pt x="86150" y="54593"/>
                          <a:pt x="86150" y="54870"/>
                        </a:cubicBezTo>
                        <a:cubicBezTo>
                          <a:pt x="86150" y="54870"/>
                          <a:pt x="87536" y="49882"/>
                          <a:pt x="87814" y="49328"/>
                        </a:cubicBezTo>
                        <a:cubicBezTo>
                          <a:pt x="88646" y="46280"/>
                          <a:pt x="89754" y="42123"/>
                          <a:pt x="92249" y="40183"/>
                        </a:cubicBezTo>
                        <a:cubicBezTo>
                          <a:pt x="94745" y="38243"/>
                          <a:pt x="98072" y="39629"/>
                          <a:pt x="100566" y="40183"/>
                        </a:cubicBezTo>
                        <a:cubicBezTo>
                          <a:pt x="104171" y="41291"/>
                          <a:pt x="108052" y="41846"/>
                          <a:pt x="111656" y="40183"/>
                        </a:cubicBezTo>
                        <a:cubicBezTo>
                          <a:pt x="114151" y="39074"/>
                          <a:pt x="116924" y="36857"/>
                          <a:pt x="116369" y="33809"/>
                        </a:cubicBezTo>
                        <a:cubicBezTo>
                          <a:pt x="115814" y="30761"/>
                          <a:pt x="112211" y="29375"/>
                          <a:pt x="109715" y="28544"/>
                        </a:cubicBezTo>
                        <a:cubicBezTo>
                          <a:pt x="107497" y="27712"/>
                          <a:pt x="103894" y="27158"/>
                          <a:pt x="102508" y="25218"/>
                        </a:cubicBezTo>
                        <a:cubicBezTo>
                          <a:pt x="101121" y="23555"/>
                          <a:pt x="102784" y="21339"/>
                          <a:pt x="103894" y="20230"/>
                        </a:cubicBezTo>
                        <a:cubicBezTo>
                          <a:pt x="108329" y="15519"/>
                          <a:pt x="114428" y="13025"/>
                          <a:pt x="119418" y="9145"/>
                        </a:cubicBezTo>
                        <a:cubicBezTo>
                          <a:pt x="121359" y="7482"/>
                          <a:pt x="123854" y="5542"/>
                          <a:pt x="124686" y="3049"/>
                        </a:cubicBezTo>
                        <a:cubicBezTo>
                          <a:pt x="124686" y="2494"/>
                          <a:pt x="124686" y="2217"/>
                          <a:pt x="124686" y="1663"/>
                        </a:cubicBezTo>
                        <a:lnTo>
                          <a:pt x="221441" y="55702"/>
                        </a:lnTo>
                        <a:lnTo>
                          <a:pt x="221441" y="68172"/>
                        </a:lnTo>
                        <a:lnTo>
                          <a:pt x="263026" y="98933"/>
                        </a:lnTo>
                        <a:cubicBezTo>
                          <a:pt x="262472" y="99210"/>
                          <a:pt x="262194" y="99764"/>
                          <a:pt x="261640" y="100041"/>
                        </a:cubicBezTo>
                        <a:cubicBezTo>
                          <a:pt x="260254" y="101149"/>
                          <a:pt x="258867" y="102258"/>
                          <a:pt x="258035" y="103921"/>
                        </a:cubicBezTo>
                        <a:cubicBezTo>
                          <a:pt x="257481" y="105306"/>
                          <a:pt x="258035" y="106969"/>
                          <a:pt x="257481" y="108355"/>
                        </a:cubicBezTo>
                        <a:cubicBezTo>
                          <a:pt x="256649" y="111403"/>
                          <a:pt x="254986" y="113897"/>
                          <a:pt x="254154" y="116946"/>
                        </a:cubicBezTo>
                        <a:cubicBezTo>
                          <a:pt x="253323" y="119717"/>
                          <a:pt x="253323" y="123042"/>
                          <a:pt x="253323" y="125813"/>
                        </a:cubicBezTo>
                        <a:cubicBezTo>
                          <a:pt x="253323" y="128031"/>
                          <a:pt x="252768" y="129693"/>
                          <a:pt x="252214" y="131633"/>
                        </a:cubicBezTo>
                        <a:cubicBezTo>
                          <a:pt x="251382" y="134404"/>
                          <a:pt x="249718" y="138561"/>
                          <a:pt x="251105" y="141332"/>
                        </a:cubicBezTo>
                        <a:cubicBezTo>
                          <a:pt x="251659" y="142441"/>
                          <a:pt x="252214" y="143549"/>
                          <a:pt x="253045" y="144381"/>
                        </a:cubicBezTo>
                        <a:cubicBezTo>
                          <a:pt x="253600" y="144935"/>
                          <a:pt x="254431" y="144935"/>
                          <a:pt x="254986" y="145489"/>
                        </a:cubicBezTo>
                        <a:cubicBezTo>
                          <a:pt x="255541" y="146043"/>
                          <a:pt x="255817" y="146598"/>
                          <a:pt x="256372" y="147152"/>
                        </a:cubicBezTo>
                        <a:cubicBezTo>
                          <a:pt x="257204" y="147983"/>
                          <a:pt x="258313" y="149092"/>
                          <a:pt x="259145" y="149923"/>
                        </a:cubicBezTo>
                        <a:cubicBezTo>
                          <a:pt x="261362" y="151863"/>
                          <a:pt x="263303" y="154080"/>
                          <a:pt x="265521" y="156020"/>
                        </a:cubicBezTo>
                        <a:cubicBezTo>
                          <a:pt x="267184" y="157682"/>
                          <a:pt x="269402" y="160177"/>
                          <a:pt x="269125" y="162671"/>
                        </a:cubicBezTo>
                        <a:cubicBezTo>
                          <a:pt x="269125" y="164056"/>
                          <a:pt x="267739" y="164888"/>
                          <a:pt x="266907" y="166273"/>
                        </a:cubicBezTo>
                        <a:cubicBezTo>
                          <a:pt x="266353" y="167382"/>
                          <a:pt x="265798" y="169044"/>
                          <a:pt x="265521" y="170153"/>
                        </a:cubicBezTo>
                        <a:cubicBezTo>
                          <a:pt x="264966" y="172647"/>
                          <a:pt x="265244" y="174864"/>
                          <a:pt x="266630" y="176804"/>
                        </a:cubicBezTo>
                        <a:cubicBezTo>
                          <a:pt x="268571" y="179575"/>
                          <a:pt x="268293" y="181792"/>
                          <a:pt x="268848" y="184840"/>
                        </a:cubicBezTo>
                        <a:cubicBezTo>
                          <a:pt x="268848" y="185949"/>
                          <a:pt x="269679" y="187335"/>
                          <a:pt x="268848" y="188443"/>
                        </a:cubicBezTo>
                        <a:cubicBezTo>
                          <a:pt x="268571" y="188997"/>
                          <a:pt x="267739" y="188997"/>
                          <a:pt x="267184" y="189551"/>
                        </a:cubicBezTo>
                        <a:cubicBezTo>
                          <a:pt x="266353" y="190660"/>
                          <a:pt x="265798" y="192323"/>
                          <a:pt x="265521" y="193708"/>
                        </a:cubicBezTo>
                        <a:cubicBezTo>
                          <a:pt x="264966" y="197034"/>
                          <a:pt x="264966" y="200359"/>
                          <a:pt x="264966" y="203685"/>
                        </a:cubicBezTo>
                        <a:cubicBezTo>
                          <a:pt x="264966" y="205070"/>
                          <a:pt x="264966" y="206733"/>
                          <a:pt x="264966" y="208119"/>
                        </a:cubicBezTo>
                        <a:cubicBezTo>
                          <a:pt x="264966" y="209227"/>
                          <a:pt x="264966" y="210336"/>
                          <a:pt x="264966" y="211721"/>
                        </a:cubicBezTo>
                        <a:cubicBezTo>
                          <a:pt x="264966" y="213107"/>
                          <a:pt x="264412" y="215047"/>
                          <a:pt x="264966" y="216155"/>
                        </a:cubicBezTo>
                        <a:cubicBezTo>
                          <a:pt x="266076" y="218926"/>
                          <a:pt x="270234" y="218372"/>
                          <a:pt x="271620" y="220589"/>
                        </a:cubicBezTo>
                        <a:cubicBezTo>
                          <a:pt x="272729" y="222529"/>
                          <a:pt x="272452" y="226132"/>
                          <a:pt x="272452" y="228348"/>
                        </a:cubicBezTo>
                        <a:cubicBezTo>
                          <a:pt x="272452" y="230566"/>
                          <a:pt x="272729" y="233614"/>
                          <a:pt x="272729" y="236108"/>
                        </a:cubicBezTo>
                        <a:cubicBezTo>
                          <a:pt x="272729" y="238048"/>
                          <a:pt x="273283" y="242205"/>
                          <a:pt x="275224" y="243036"/>
                        </a:cubicBezTo>
                        <a:cubicBezTo>
                          <a:pt x="276610" y="243590"/>
                          <a:pt x="277719" y="243036"/>
                          <a:pt x="278551" y="244699"/>
                        </a:cubicBezTo>
                        <a:cubicBezTo>
                          <a:pt x="279382" y="245807"/>
                          <a:pt x="279106" y="247193"/>
                          <a:pt x="279660" y="248579"/>
                        </a:cubicBezTo>
                        <a:cubicBezTo>
                          <a:pt x="279937" y="249687"/>
                          <a:pt x="280769" y="251350"/>
                          <a:pt x="282155" y="251904"/>
                        </a:cubicBezTo>
                        <a:cubicBezTo>
                          <a:pt x="284096" y="253012"/>
                          <a:pt x="285482" y="250795"/>
                          <a:pt x="286868" y="249687"/>
                        </a:cubicBezTo>
                        <a:cubicBezTo>
                          <a:pt x="289086" y="248024"/>
                          <a:pt x="294630" y="248579"/>
                          <a:pt x="295740" y="251627"/>
                        </a:cubicBezTo>
                        <a:cubicBezTo>
                          <a:pt x="296294" y="253012"/>
                          <a:pt x="295740" y="255230"/>
                          <a:pt x="295740" y="256892"/>
                        </a:cubicBezTo>
                        <a:cubicBezTo>
                          <a:pt x="295740" y="257446"/>
                          <a:pt x="295740" y="257723"/>
                          <a:pt x="295740" y="258001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grpSp>
                <p:nvGrpSpPr>
                  <p:cNvPr id="1271" name="Graphic 248">
                    <a:extLst>
                      <a:ext uri="{FF2B5EF4-FFF2-40B4-BE49-F238E27FC236}">
                        <a16:creationId xmlns:a16="http://schemas.microsoft.com/office/drawing/2014/main" id="{2D4FFBC2-B0F1-B5AE-930B-5F0FEC5B24C7}"/>
                      </a:ext>
                    </a:extLst>
                  </p:cNvPr>
                  <p:cNvGrpSpPr/>
                  <p:nvPr/>
                </p:nvGrpSpPr>
                <p:grpSpPr>
                  <a:xfrm>
                    <a:off x="6838433" y="4251527"/>
                    <a:ext cx="21901" cy="85978"/>
                    <a:chOff x="6838433" y="4251527"/>
                    <a:chExt cx="21901" cy="85978"/>
                  </a:xfrm>
                  <a:grpFill/>
                </p:grpSpPr>
                <p:sp>
                  <p:nvSpPr>
                    <p:cNvPr id="1272" name="Freeform 1271">
                      <a:extLst>
                        <a:ext uri="{FF2B5EF4-FFF2-40B4-BE49-F238E27FC236}">
                          <a16:creationId xmlns:a16="http://schemas.microsoft.com/office/drawing/2014/main" id="{140DE129-C1BC-59E8-A04D-6D45906EB7B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850661" y="4251527"/>
                      <a:ext cx="6346" cy="16147"/>
                    </a:xfrm>
                    <a:custGeom>
                      <a:avLst/>
                      <a:gdLst>
                        <a:gd name="connsiteX0" fmla="*/ 5238 w 6346"/>
                        <a:gd name="connsiteY0" fmla="*/ 12441 h 16147"/>
                        <a:gd name="connsiteX1" fmla="*/ 3297 w 6346"/>
                        <a:gd name="connsiteY1" fmla="*/ 14935 h 16147"/>
                        <a:gd name="connsiteX2" fmla="*/ 2188 w 6346"/>
                        <a:gd name="connsiteY2" fmla="*/ 16043 h 16147"/>
                        <a:gd name="connsiteX3" fmla="*/ 525 w 6346"/>
                        <a:gd name="connsiteY3" fmla="*/ 15212 h 16147"/>
                        <a:gd name="connsiteX4" fmla="*/ 525 w 6346"/>
                        <a:gd name="connsiteY4" fmla="*/ 11610 h 16147"/>
                        <a:gd name="connsiteX5" fmla="*/ 1080 w 6346"/>
                        <a:gd name="connsiteY5" fmla="*/ 10778 h 16147"/>
                        <a:gd name="connsiteX6" fmla="*/ 1634 w 6346"/>
                        <a:gd name="connsiteY6" fmla="*/ 9947 h 16147"/>
                        <a:gd name="connsiteX7" fmla="*/ 2188 w 6346"/>
                        <a:gd name="connsiteY7" fmla="*/ 9115 h 16147"/>
                        <a:gd name="connsiteX8" fmla="*/ 2188 w 6346"/>
                        <a:gd name="connsiteY8" fmla="*/ 6899 h 16147"/>
                        <a:gd name="connsiteX9" fmla="*/ 1634 w 6346"/>
                        <a:gd name="connsiteY9" fmla="*/ 3573 h 16147"/>
                        <a:gd name="connsiteX10" fmla="*/ 1634 w 6346"/>
                        <a:gd name="connsiteY10" fmla="*/ 525 h 16147"/>
                        <a:gd name="connsiteX11" fmla="*/ 4961 w 6346"/>
                        <a:gd name="connsiteY11" fmla="*/ 525 h 16147"/>
                        <a:gd name="connsiteX12" fmla="*/ 6347 w 6346"/>
                        <a:gd name="connsiteY12" fmla="*/ 2187 h 16147"/>
                        <a:gd name="connsiteX13" fmla="*/ 6347 w 6346"/>
                        <a:gd name="connsiteY13" fmla="*/ 4127 h 16147"/>
                        <a:gd name="connsiteX14" fmla="*/ 6069 w 6346"/>
                        <a:gd name="connsiteY14" fmla="*/ 7453 h 16147"/>
                        <a:gd name="connsiteX15" fmla="*/ 5515 w 6346"/>
                        <a:gd name="connsiteY15" fmla="*/ 10224 h 16147"/>
                        <a:gd name="connsiteX16" fmla="*/ 5515 w 6346"/>
                        <a:gd name="connsiteY16" fmla="*/ 11333 h 16147"/>
                        <a:gd name="connsiteX17" fmla="*/ 5515 w 6346"/>
                        <a:gd name="connsiteY17" fmla="*/ 11887 h 1614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</a:cxnLst>
                      <a:rect l="l" t="t" r="r" b="b"/>
                      <a:pathLst>
                        <a:path w="6346" h="16147">
                          <a:moveTo>
                            <a:pt x="5238" y="12441"/>
                          </a:moveTo>
                          <a:cubicBezTo>
                            <a:pt x="4683" y="13272"/>
                            <a:pt x="3852" y="14381"/>
                            <a:pt x="3297" y="14935"/>
                          </a:cubicBezTo>
                          <a:cubicBezTo>
                            <a:pt x="3020" y="15212"/>
                            <a:pt x="2466" y="15766"/>
                            <a:pt x="2188" y="16043"/>
                          </a:cubicBezTo>
                          <a:cubicBezTo>
                            <a:pt x="1356" y="16321"/>
                            <a:pt x="802" y="16043"/>
                            <a:pt x="525" y="15212"/>
                          </a:cubicBezTo>
                          <a:cubicBezTo>
                            <a:pt x="-307" y="14104"/>
                            <a:pt x="-30" y="12718"/>
                            <a:pt x="525" y="11610"/>
                          </a:cubicBezTo>
                          <a:cubicBezTo>
                            <a:pt x="525" y="11333"/>
                            <a:pt x="802" y="11055"/>
                            <a:pt x="1080" y="10778"/>
                          </a:cubicBezTo>
                          <a:cubicBezTo>
                            <a:pt x="1080" y="10501"/>
                            <a:pt x="1634" y="10224"/>
                            <a:pt x="1634" y="9947"/>
                          </a:cubicBezTo>
                          <a:cubicBezTo>
                            <a:pt x="1634" y="9947"/>
                            <a:pt x="2188" y="9392"/>
                            <a:pt x="2188" y="9115"/>
                          </a:cubicBezTo>
                          <a:cubicBezTo>
                            <a:pt x="2188" y="8561"/>
                            <a:pt x="2188" y="7730"/>
                            <a:pt x="2188" y="6899"/>
                          </a:cubicBezTo>
                          <a:cubicBezTo>
                            <a:pt x="2188" y="5790"/>
                            <a:pt x="1911" y="4682"/>
                            <a:pt x="1634" y="3573"/>
                          </a:cubicBezTo>
                          <a:cubicBezTo>
                            <a:pt x="1634" y="2742"/>
                            <a:pt x="1080" y="1356"/>
                            <a:pt x="1634" y="525"/>
                          </a:cubicBezTo>
                          <a:cubicBezTo>
                            <a:pt x="2188" y="-307"/>
                            <a:pt x="4406" y="-29"/>
                            <a:pt x="4961" y="525"/>
                          </a:cubicBezTo>
                          <a:cubicBezTo>
                            <a:pt x="5515" y="1079"/>
                            <a:pt x="6069" y="1633"/>
                            <a:pt x="6347" y="2187"/>
                          </a:cubicBezTo>
                          <a:cubicBezTo>
                            <a:pt x="6347" y="2742"/>
                            <a:pt x="6347" y="3573"/>
                            <a:pt x="6347" y="4127"/>
                          </a:cubicBezTo>
                          <a:cubicBezTo>
                            <a:pt x="6347" y="5236"/>
                            <a:pt x="6347" y="6344"/>
                            <a:pt x="6069" y="7453"/>
                          </a:cubicBezTo>
                          <a:cubicBezTo>
                            <a:pt x="5793" y="8284"/>
                            <a:pt x="5793" y="9392"/>
                            <a:pt x="5515" y="10224"/>
                          </a:cubicBezTo>
                          <a:cubicBezTo>
                            <a:pt x="5515" y="10501"/>
                            <a:pt x="5515" y="11055"/>
                            <a:pt x="5515" y="11333"/>
                          </a:cubicBezTo>
                          <a:cubicBezTo>
                            <a:pt x="5515" y="11333"/>
                            <a:pt x="5515" y="11887"/>
                            <a:pt x="5515" y="11887"/>
                          </a:cubicBez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273" name="Freeform 1272">
                      <a:extLst>
                        <a:ext uri="{FF2B5EF4-FFF2-40B4-BE49-F238E27FC236}">
                          <a16:creationId xmlns:a16="http://schemas.microsoft.com/office/drawing/2014/main" id="{1F924FF7-4C12-7450-278C-8F749C2A116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838433" y="4272884"/>
                      <a:ext cx="11643" cy="21260"/>
                    </a:xfrm>
                    <a:custGeom>
                      <a:avLst/>
                      <a:gdLst>
                        <a:gd name="connsiteX0" fmla="*/ 9149 w 11643"/>
                        <a:gd name="connsiteY0" fmla="*/ 16580 h 21260"/>
                        <a:gd name="connsiteX1" fmla="*/ 10535 w 11643"/>
                        <a:gd name="connsiteY1" fmla="*/ 18519 h 21260"/>
                        <a:gd name="connsiteX2" fmla="*/ 11644 w 11643"/>
                        <a:gd name="connsiteY2" fmla="*/ 19905 h 21260"/>
                        <a:gd name="connsiteX3" fmla="*/ 10258 w 11643"/>
                        <a:gd name="connsiteY3" fmla="*/ 21014 h 21260"/>
                        <a:gd name="connsiteX4" fmla="*/ 8040 w 11643"/>
                        <a:gd name="connsiteY4" fmla="*/ 21014 h 21260"/>
                        <a:gd name="connsiteX5" fmla="*/ 6931 w 11643"/>
                        <a:gd name="connsiteY5" fmla="*/ 20182 h 21260"/>
                        <a:gd name="connsiteX6" fmla="*/ 5822 w 11643"/>
                        <a:gd name="connsiteY6" fmla="*/ 19628 h 21260"/>
                        <a:gd name="connsiteX7" fmla="*/ 3881 w 11643"/>
                        <a:gd name="connsiteY7" fmla="*/ 17965 h 21260"/>
                        <a:gd name="connsiteX8" fmla="*/ 1941 w 11643"/>
                        <a:gd name="connsiteY8" fmla="*/ 16580 h 21260"/>
                        <a:gd name="connsiteX9" fmla="*/ 0 w 11643"/>
                        <a:gd name="connsiteY9" fmla="*/ 12977 h 21260"/>
                        <a:gd name="connsiteX10" fmla="*/ 0 w 11643"/>
                        <a:gd name="connsiteY10" fmla="*/ 9929 h 21260"/>
                        <a:gd name="connsiteX11" fmla="*/ 1109 w 11643"/>
                        <a:gd name="connsiteY11" fmla="*/ 7435 h 21260"/>
                        <a:gd name="connsiteX12" fmla="*/ 2495 w 11643"/>
                        <a:gd name="connsiteY12" fmla="*/ 4109 h 21260"/>
                        <a:gd name="connsiteX13" fmla="*/ 3049 w 11643"/>
                        <a:gd name="connsiteY13" fmla="*/ 2447 h 21260"/>
                        <a:gd name="connsiteX14" fmla="*/ 3604 w 11643"/>
                        <a:gd name="connsiteY14" fmla="*/ 784 h 21260"/>
                        <a:gd name="connsiteX15" fmla="*/ 5267 w 11643"/>
                        <a:gd name="connsiteY15" fmla="*/ 230 h 21260"/>
                        <a:gd name="connsiteX16" fmla="*/ 6377 w 11643"/>
                        <a:gd name="connsiteY16" fmla="*/ 3278 h 21260"/>
                        <a:gd name="connsiteX17" fmla="*/ 7485 w 11643"/>
                        <a:gd name="connsiteY17" fmla="*/ 6881 h 21260"/>
                        <a:gd name="connsiteX18" fmla="*/ 7763 w 11643"/>
                        <a:gd name="connsiteY18" fmla="*/ 12977 h 21260"/>
                        <a:gd name="connsiteX19" fmla="*/ 9149 w 11643"/>
                        <a:gd name="connsiteY19" fmla="*/ 16580 h 2126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</a:cxnLst>
                      <a:rect l="l" t="t" r="r" b="b"/>
                      <a:pathLst>
                        <a:path w="11643" h="21260">
                          <a:moveTo>
                            <a:pt x="9149" y="16580"/>
                          </a:moveTo>
                          <a:cubicBezTo>
                            <a:pt x="9426" y="17134"/>
                            <a:pt x="9980" y="17688"/>
                            <a:pt x="10535" y="18519"/>
                          </a:cubicBezTo>
                          <a:cubicBezTo>
                            <a:pt x="10812" y="19074"/>
                            <a:pt x="11644" y="19351"/>
                            <a:pt x="11644" y="19905"/>
                          </a:cubicBezTo>
                          <a:cubicBezTo>
                            <a:pt x="11644" y="21014"/>
                            <a:pt x="11089" y="20737"/>
                            <a:pt x="10258" y="21014"/>
                          </a:cubicBezTo>
                          <a:cubicBezTo>
                            <a:pt x="9426" y="21014"/>
                            <a:pt x="8871" y="21568"/>
                            <a:pt x="8040" y="21014"/>
                          </a:cubicBezTo>
                          <a:cubicBezTo>
                            <a:pt x="7763" y="21014"/>
                            <a:pt x="7208" y="20460"/>
                            <a:pt x="6931" y="20182"/>
                          </a:cubicBezTo>
                          <a:cubicBezTo>
                            <a:pt x="6653" y="20182"/>
                            <a:pt x="6099" y="19905"/>
                            <a:pt x="5822" y="19628"/>
                          </a:cubicBezTo>
                          <a:cubicBezTo>
                            <a:pt x="5267" y="19074"/>
                            <a:pt x="4713" y="18519"/>
                            <a:pt x="3881" y="17965"/>
                          </a:cubicBezTo>
                          <a:cubicBezTo>
                            <a:pt x="3327" y="17411"/>
                            <a:pt x="2495" y="17134"/>
                            <a:pt x="1941" y="16580"/>
                          </a:cubicBezTo>
                          <a:cubicBezTo>
                            <a:pt x="832" y="15748"/>
                            <a:pt x="0" y="14363"/>
                            <a:pt x="0" y="12977"/>
                          </a:cubicBezTo>
                          <a:cubicBezTo>
                            <a:pt x="0" y="12146"/>
                            <a:pt x="0" y="11037"/>
                            <a:pt x="0" y="9929"/>
                          </a:cubicBezTo>
                          <a:cubicBezTo>
                            <a:pt x="0" y="9098"/>
                            <a:pt x="554" y="8266"/>
                            <a:pt x="1109" y="7435"/>
                          </a:cubicBezTo>
                          <a:cubicBezTo>
                            <a:pt x="1663" y="6326"/>
                            <a:pt x="1941" y="5218"/>
                            <a:pt x="2495" y="4109"/>
                          </a:cubicBezTo>
                          <a:cubicBezTo>
                            <a:pt x="2495" y="3555"/>
                            <a:pt x="2772" y="3001"/>
                            <a:pt x="3049" y="2447"/>
                          </a:cubicBezTo>
                          <a:cubicBezTo>
                            <a:pt x="3049" y="1892"/>
                            <a:pt x="3049" y="1338"/>
                            <a:pt x="3604" y="784"/>
                          </a:cubicBezTo>
                          <a:cubicBezTo>
                            <a:pt x="3881" y="230"/>
                            <a:pt x="4435" y="-325"/>
                            <a:pt x="5267" y="230"/>
                          </a:cubicBezTo>
                          <a:cubicBezTo>
                            <a:pt x="6099" y="784"/>
                            <a:pt x="6099" y="2447"/>
                            <a:pt x="6377" y="3278"/>
                          </a:cubicBezTo>
                          <a:cubicBezTo>
                            <a:pt x="6931" y="4663"/>
                            <a:pt x="7208" y="5495"/>
                            <a:pt x="7485" y="6881"/>
                          </a:cubicBezTo>
                          <a:cubicBezTo>
                            <a:pt x="7763" y="8820"/>
                            <a:pt x="7485" y="10760"/>
                            <a:pt x="7763" y="12977"/>
                          </a:cubicBezTo>
                          <a:cubicBezTo>
                            <a:pt x="7763" y="14363"/>
                            <a:pt x="8594" y="15471"/>
                            <a:pt x="9149" y="16580"/>
                          </a:cubicBez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274" name="Freeform 1273">
                      <a:extLst>
                        <a:ext uri="{FF2B5EF4-FFF2-40B4-BE49-F238E27FC236}">
                          <a16:creationId xmlns:a16="http://schemas.microsoft.com/office/drawing/2014/main" id="{AB476A22-81D7-3254-9328-269F18C23D1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850033" y="4325212"/>
                      <a:ext cx="10301" cy="12293"/>
                    </a:xfrm>
                    <a:custGeom>
                      <a:avLst/>
                      <a:gdLst>
                        <a:gd name="connsiteX0" fmla="*/ 6143 w 10301"/>
                        <a:gd name="connsiteY0" fmla="*/ 11085 h 12293"/>
                        <a:gd name="connsiteX1" fmla="*/ 6143 w 10301"/>
                        <a:gd name="connsiteY1" fmla="*/ 11085 h 12293"/>
                        <a:gd name="connsiteX2" fmla="*/ 3093 w 10301"/>
                        <a:gd name="connsiteY2" fmla="*/ 12193 h 12293"/>
                        <a:gd name="connsiteX3" fmla="*/ 43 w 10301"/>
                        <a:gd name="connsiteY3" fmla="*/ 11085 h 12293"/>
                        <a:gd name="connsiteX4" fmla="*/ 1707 w 10301"/>
                        <a:gd name="connsiteY4" fmla="*/ 8037 h 12293"/>
                        <a:gd name="connsiteX5" fmla="*/ 4480 w 10301"/>
                        <a:gd name="connsiteY5" fmla="*/ 1940 h 12293"/>
                        <a:gd name="connsiteX6" fmla="*/ 5866 w 10301"/>
                        <a:gd name="connsiteY6" fmla="*/ 277 h 12293"/>
                        <a:gd name="connsiteX7" fmla="*/ 7806 w 10301"/>
                        <a:gd name="connsiteY7" fmla="*/ 0 h 12293"/>
                        <a:gd name="connsiteX8" fmla="*/ 10301 w 10301"/>
                        <a:gd name="connsiteY8" fmla="*/ 3048 h 12293"/>
                        <a:gd name="connsiteX9" fmla="*/ 9469 w 10301"/>
                        <a:gd name="connsiteY9" fmla="*/ 4988 h 12293"/>
                        <a:gd name="connsiteX10" fmla="*/ 8083 w 10301"/>
                        <a:gd name="connsiteY10" fmla="*/ 9699 h 12293"/>
                        <a:gd name="connsiteX11" fmla="*/ 7252 w 10301"/>
                        <a:gd name="connsiteY11" fmla="*/ 10808 h 12293"/>
                        <a:gd name="connsiteX12" fmla="*/ 5866 w 10301"/>
                        <a:gd name="connsiteY12" fmla="*/ 11362 h 1229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</a:cxnLst>
                      <a:rect l="l" t="t" r="r" b="b"/>
                      <a:pathLst>
                        <a:path w="10301" h="12293">
                          <a:moveTo>
                            <a:pt x="6143" y="11085"/>
                          </a:moveTo>
                          <a:cubicBezTo>
                            <a:pt x="6143" y="11085"/>
                            <a:pt x="6143" y="11085"/>
                            <a:pt x="6143" y="11085"/>
                          </a:cubicBezTo>
                          <a:cubicBezTo>
                            <a:pt x="5034" y="11362"/>
                            <a:pt x="4202" y="11639"/>
                            <a:pt x="3093" y="12193"/>
                          </a:cubicBezTo>
                          <a:cubicBezTo>
                            <a:pt x="2261" y="12470"/>
                            <a:pt x="321" y="12193"/>
                            <a:pt x="43" y="11085"/>
                          </a:cubicBezTo>
                          <a:cubicBezTo>
                            <a:pt x="-234" y="9699"/>
                            <a:pt x="875" y="8868"/>
                            <a:pt x="1707" y="8037"/>
                          </a:cubicBezTo>
                          <a:cubicBezTo>
                            <a:pt x="3648" y="6374"/>
                            <a:pt x="3648" y="4157"/>
                            <a:pt x="4480" y="1940"/>
                          </a:cubicBezTo>
                          <a:cubicBezTo>
                            <a:pt x="4756" y="1386"/>
                            <a:pt x="5034" y="554"/>
                            <a:pt x="5866" y="277"/>
                          </a:cubicBezTo>
                          <a:cubicBezTo>
                            <a:pt x="6420" y="0"/>
                            <a:pt x="7252" y="0"/>
                            <a:pt x="7806" y="0"/>
                          </a:cubicBezTo>
                          <a:cubicBezTo>
                            <a:pt x="9192" y="0"/>
                            <a:pt x="10301" y="1663"/>
                            <a:pt x="10301" y="3048"/>
                          </a:cubicBezTo>
                          <a:cubicBezTo>
                            <a:pt x="10301" y="3602"/>
                            <a:pt x="9747" y="4434"/>
                            <a:pt x="9469" y="4988"/>
                          </a:cubicBezTo>
                          <a:cubicBezTo>
                            <a:pt x="8915" y="6651"/>
                            <a:pt x="8638" y="8314"/>
                            <a:pt x="8083" y="9699"/>
                          </a:cubicBezTo>
                          <a:cubicBezTo>
                            <a:pt x="8083" y="9976"/>
                            <a:pt x="7806" y="10530"/>
                            <a:pt x="7252" y="10808"/>
                          </a:cubicBezTo>
                          <a:cubicBezTo>
                            <a:pt x="6974" y="10808"/>
                            <a:pt x="6420" y="11085"/>
                            <a:pt x="5866" y="11362"/>
                          </a:cubicBez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</p:grpSp>
            </p:grpSp>
            <p:grpSp>
              <p:nvGrpSpPr>
                <p:cNvPr id="1169" name="Graphic 248">
                  <a:extLst>
                    <a:ext uri="{FF2B5EF4-FFF2-40B4-BE49-F238E27FC236}">
                      <a16:creationId xmlns:a16="http://schemas.microsoft.com/office/drawing/2014/main" id="{26167144-9835-47D3-6A5B-B6514E3CA174}"/>
                    </a:ext>
                  </a:extLst>
                </p:cNvPr>
                <p:cNvGrpSpPr/>
                <p:nvPr/>
              </p:nvGrpSpPr>
              <p:grpSpPr>
                <a:xfrm>
                  <a:off x="6006821" y="4019270"/>
                  <a:ext cx="77535" cy="72605"/>
                  <a:chOff x="6006821" y="4019270"/>
                  <a:chExt cx="77535" cy="72605"/>
                </a:xfrm>
                <a:grpFill/>
              </p:grpSpPr>
              <p:sp>
                <p:nvSpPr>
                  <p:cNvPr id="1268" name="Freeform 1267">
                    <a:extLst>
                      <a:ext uri="{FF2B5EF4-FFF2-40B4-BE49-F238E27FC236}">
                        <a16:creationId xmlns:a16="http://schemas.microsoft.com/office/drawing/2014/main" id="{EFC4575F-7978-0196-15CB-6B349C874FEE}"/>
                      </a:ext>
                    </a:extLst>
                  </p:cNvPr>
                  <p:cNvSpPr/>
                  <p:nvPr/>
                </p:nvSpPr>
                <p:spPr>
                  <a:xfrm>
                    <a:off x="6033170" y="4058621"/>
                    <a:ext cx="51186" cy="33254"/>
                  </a:xfrm>
                  <a:custGeom>
                    <a:avLst/>
                    <a:gdLst>
                      <a:gd name="connsiteX0" fmla="*/ 51187 w 51186"/>
                      <a:gd name="connsiteY0" fmla="*/ 32978 h 33254"/>
                      <a:gd name="connsiteX1" fmla="*/ 2671 w 51186"/>
                      <a:gd name="connsiteY1" fmla="*/ 32978 h 33254"/>
                      <a:gd name="connsiteX2" fmla="*/ 1839 w 51186"/>
                      <a:gd name="connsiteY2" fmla="*/ 31869 h 33254"/>
                      <a:gd name="connsiteX3" fmla="*/ 453 w 51186"/>
                      <a:gd name="connsiteY3" fmla="*/ 23555 h 33254"/>
                      <a:gd name="connsiteX4" fmla="*/ 4611 w 51186"/>
                      <a:gd name="connsiteY4" fmla="*/ 17736 h 33254"/>
                      <a:gd name="connsiteX5" fmla="*/ 12651 w 51186"/>
                      <a:gd name="connsiteY5" fmla="*/ 1940 h 33254"/>
                      <a:gd name="connsiteX6" fmla="*/ 12928 w 51186"/>
                      <a:gd name="connsiteY6" fmla="*/ 0 h 33254"/>
                      <a:gd name="connsiteX7" fmla="*/ 50632 w 51186"/>
                      <a:gd name="connsiteY7" fmla="*/ 2494 h 33254"/>
                      <a:gd name="connsiteX8" fmla="*/ 51187 w 51186"/>
                      <a:gd name="connsiteY8" fmla="*/ 33255 h 33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51186" h="33254">
                        <a:moveTo>
                          <a:pt x="51187" y="32978"/>
                        </a:moveTo>
                        <a:lnTo>
                          <a:pt x="2671" y="32978"/>
                        </a:lnTo>
                        <a:cubicBezTo>
                          <a:pt x="2393" y="32423"/>
                          <a:pt x="2116" y="32146"/>
                          <a:pt x="1839" y="31869"/>
                        </a:cubicBezTo>
                        <a:cubicBezTo>
                          <a:pt x="453" y="29375"/>
                          <a:pt x="-656" y="26327"/>
                          <a:pt x="453" y="23555"/>
                        </a:cubicBezTo>
                        <a:cubicBezTo>
                          <a:pt x="1284" y="21339"/>
                          <a:pt x="3225" y="19399"/>
                          <a:pt x="4611" y="17736"/>
                        </a:cubicBezTo>
                        <a:cubicBezTo>
                          <a:pt x="8215" y="13025"/>
                          <a:pt x="11265" y="7760"/>
                          <a:pt x="12651" y="1940"/>
                        </a:cubicBezTo>
                        <a:cubicBezTo>
                          <a:pt x="12651" y="1386"/>
                          <a:pt x="12651" y="554"/>
                          <a:pt x="12928" y="0"/>
                        </a:cubicBezTo>
                        <a:lnTo>
                          <a:pt x="50632" y="2494"/>
                        </a:lnTo>
                        <a:lnTo>
                          <a:pt x="51187" y="33255"/>
                        </a:ln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269" name="Freeform 1268">
                    <a:extLst>
                      <a:ext uri="{FF2B5EF4-FFF2-40B4-BE49-F238E27FC236}">
                        <a16:creationId xmlns:a16="http://schemas.microsoft.com/office/drawing/2014/main" id="{A9DE5FAD-27C1-9D84-4177-FE22205F4C84}"/>
                      </a:ext>
                    </a:extLst>
                  </p:cNvPr>
                  <p:cNvSpPr/>
                  <p:nvPr/>
                </p:nvSpPr>
                <p:spPr>
                  <a:xfrm>
                    <a:off x="6006821" y="4019270"/>
                    <a:ext cx="13216" cy="13398"/>
                  </a:xfrm>
                  <a:custGeom>
                    <a:avLst/>
                    <a:gdLst>
                      <a:gd name="connsiteX0" fmla="*/ 13216 w 13216"/>
                      <a:gd name="connsiteY0" fmla="*/ 2217 h 13398"/>
                      <a:gd name="connsiteX1" fmla="*/ 11276 w 13216"/>
                      <a:gd name="connsiteY1" fmla="*/ 0 h 13398"/>
                      <a:gd name="connsiteX2" fmla="*/ 7949 w 13216"/>
                      <a:gd name="connsiteY2" fmla="*/ 832 h 13398"/>
                      <a:gd name="connsiteX3" fmla="*/ 741 w 13216"/>
                      <a:gd name="connsiteY3" fmla="*/ 7205 h 13398"/>
                      <a:gd name="connsiteX4" fmla="*/ 741 w 13216"/>
                      <a:gd name="connsiteY4" fmla="*/ 9699 h 13398"/>
                      <a:gd name="connsiteX5" fmla="*/ 187 w 13216"/>
                      <a:gd name="connsiteY5" fmla="*/ 11916 h 13398"/>
                      <a:gd name="connsiteX6" fmla="*/ 4345 w 13216"/>
                      <a:gd name="connsiteY6" fmla="*/ 13302 h 13398"/>
                      <a:gd name="connsiteX7" fmla="*/ 9335 w 13216"/>
                      <a:gd name="connsiteY7" fmla="*/ 12193 h 13398"/>
                      <a:gd name="connsiteX8" fmla="*/ 12939 w 13216"/>
                      <a:gd name="connsiteY8" fmla="*/ 2217 h 133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3216" h="13398">
                        <a:moveTo>
                          <a:pt x="13216" y="2217"/>
                        </a:moveTo>
                        <a:cubicBezTo>
                          <a:pt x="13216" y="832"/>
                          <a:pt x="12939" y="0"/>
                          <a:pt x="11276" y="0"/>
                        </a:cubicBezTo>
                        <a:cubicBezTo>
                          <a:pt x="9890" y="0"/>
                          <a:pt x="8781" y="0"/>
                          <a:pt x="7949" y="832"/>
                        </a:cubicBezTo>
                        <a:cubicBezTo>
                          <a:pt x="6008" y="3048"/>
                          <a:pt x="741" y="3603"/>
                          <a:pt x="741" y="7205"/>
                        </a:cubicBezTo>
                        <a:cubicBezTo>
                          <a:pt x="741" y="8037"/>
                          <a:pt x="1018" y="8868"/>
                          <a:pt x="741" y="9699"/>
                        </a:cubicBezTo>
                        <a:cubicBezTo>
                          <a:pt x="464" y="10531"/>
                          <a:pt x="-368" y="11085"/>
                          <a:pt x="187" y="11916"/>
                        </a:cubicBezTo>
                        <a:cubicBezTo>
                          <a:pt x="1018" y="13302"/>
                          <a:pt x="2682" y="13579"/>
                          <a:pt x="4345" y="13302"/>
                        </a:cubicBezTo>
                        <a:cubicBezTo>
                          <a:pt x="6008" y="13025"/>
                          <a:pt x="7949" y="13579"/>
                          <a:pt x="9335" y="12193"/>
                        </a:cubicBezTo>
                        <a:cubicBezTo>
                          <a:pt x="12107" y="9976"/>
                          <a:pt x="12662" y="5542"/>
                          <a:pt x="12939" y="2217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1170" name="Graphic 248">
                  <a:extLst>
                    <a:ext uri="{FF2B5EF4-FFF2-40B4-BE49-F238E27FC236}">
                      <a16:creationId xmlns:a16="http://schemas.microsoft.com/office/drawing/2014/main" id="{CB23AA77-7534-0866-EE27-C415FE0E60C1}"/>
                    </a:ext>
                  </a:extLst>
                </p:cNvPr>
                <p:cNvGrpSpPr/>
                <p:nvPr/>
              </p:nvGrpSpPr>
              <p:grpSpPr>
                <a:xfrm>
                  <a:off x="5329725" y="3773715"/>
                  <a:ext cx="77647" cy="57112"/>
                  <a:chOff x="5329725" y="3773715"/>
                  <a:chExt cx="77647" cy="57112"/>
                </a:xfrm>
                <a:grpFill/>
              </p:grpSpPr>
              <p:sp>
                <p:nvSpPr>
                  <p:cNvPr id="1262" name="Freeform 1261">
                    <a:extLst>
                      <a:ext uri="{FF2B5EF4-FFF2-40B4-BE49-F238E27FC236}">
                        <a16:creationId xmlns:a16="http://schemas.microsoft.com/office/drawing/2014/main" id="{A6F3A37B-9A54-935D-6BE2-27DD67F8946E}"/>
                      </a:ext>
                    </a:extLst>
                  </p:cNvPr>
                  <p:cNvSpPr/>
                  <p:nvPr/>
                </p:nvSpPr>
                <p:spPr>
                  <a:xfrm>
                    <a:off x="5339012" y="3773715"/>
                    <a:ext cx="68360" cy="47135"/>
                  </a:xfrm>
                  <a:custGeom>
                    <a:avLst/>
                    <a:gdLst>
                      <a:gd name="connsiteX0" fmla="*/ 68061 w 68360"/>
                      <a:gd name="connsiteY0" fmla="*/ 25797 h 47135"/>
                      <a:gd name="connsiteX1" fmla="*/ 45882 w 68360"/>
                      <a:gd name="connsiteY1" fmla="*/ 31894 h 47135"/>
                      <a:gd name="connsiteX2" fmla="*/ 34793 w 68360"/>
                      <a:gd name="connsiteY2" fmla="*/ 47136 h 47135"/>
                      <a:gd name="connsiteX3" fmla="*/ 30912 w 68360"/>
                      <a:gd name="connsiteY3" fmla="*/ 45196 h 47135"/>
                      <a:gd name="connsiteX4" fmla="*/ 26476 w 68360"/>
                      <a:gd name="connsiteY4" fmla="*/ 42424 h 47135"/>
                      <a:gd name="connsiteX5" fmla="*/ 19545 w 68360"/>
                      <a:gd name="connsiteY5" fmla="*/ 39099 h 47135"/>
                      <a:gd name="connsiteX6" fmla="*/ 16496 w 68360"/>
                      <a:gd name="connsiteY6" fmla="*/ 36328 h 47135"/>
                      <a:gd name="connsiteX7" fmla="*/ 17050 w 68360"/>
                      <a:gd name="connsiteY7" fmla="*/ 33003 h 47135"/>
                      <a:gd name="connsiteX8" fmla="*/ 27308 w 68360"/>
                      <a:gd name="connsiteY8" fmla="*/ 31617 h 47135"/>
                      <a:gd name="connsiteX9" fmla="*/ 30357 w 68360"/>
                      <a:gd name="connsiteY9" fmla="*/ 26075 h 47135"/>
                      <a:gd name="connsiteX10" fmla="*/ 20654 w 68360"/>
                      <a:gd name="connsiteY10" fmla="*/ 22472 h 47135"/>
                      <a:gd name="connsiteX11" fmla="*/ 10674 w 68360"/>
                      <a:gd name="connsiteY11" fmla="*/ 22195 h 47135"/>
                      <a:gd name="connsiteX12" fmla="*/ 1248 w 68360"/>
                      <a:gd name="connsiteY12" fmla="*/ 21363 h 47135"/>
                      <a:gd name="connsiteX13" fmla="*/ 416 w 68360"/>
                      <a:gd name="connsiteY13" fmla="*/ 14435 h 47135"/>
                      <a:gd name="connsiteX14" fmla="*/ 1525 w 68360"/>
                      <a:gd name="connsiteY14" fmla="*/ 10833 h 47135"/>
                      <a:gd name="connsiteX15" fmla="*/ 5683 w 68360"/>
                      <a:gd name="connsiteY15" fmla="*/ 10555 h 47135"/>
                      <a:gd name="connsiteX16" fmla="*/ 17327 w 68360"/>
                      <a:gd name="connsiteY16" fmla="*/ 6122 h 47135"/>
                      <a:gd name="connsiteX17" fmla="*/ 44496 w 68360"/>
                      <a:gd name="connsiteY17" fmla="*/ 579 h 47135"/>
                      <a:gd name="connsiteX18" fmla="*/ 67784 w 68360"/>
                      <a:gd name="connsiteY18" fmla="*/ 302 h 47135"/>
                      <a:gd name="connsiteX19" fmla="*/ 64457 w 68360"/>
                      <a:gd name="connsiteY19" fmla="*/ 13881 h 47135"/>
                      <a:gd name="connsiteX20" fmla="*/ 67784 w 68360"/>
                      <a:gd name="connsiteY20" fmla="*/ 25797 h 471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68360" h="47135">
                        <a:moveTo>
                          <a:pt x="68061" y="25797"/>
                        </a:moveTo>
                        <a:cubicBezTo>
                          <a:pt x="70833" y="29677"/>
                          <a:pt x="53645" y="31340"/>
                          <a:pt x="45882" y="31894"/>
                        </a:cubicBezTo>
                        <a:cubicBezTo>
                          <a:pt x="39229" y="32448"/>
                          <a:pt x="35625" y="43533"/>
                          <a:pt x="34793" y="47136"/>
                        </a:cubicBezTo>
                        <a:cubicBezTo>
                          <a:pt x="33407" y="46304"/>
                          <a:pt x="32021" y="45750"/>
                          <a:pt x="30912" y="45196"/>
                        </a:cubicBezTo>
                        <a:cubicBezTo>
                          <a:pt x="29525" y="44364"/>
                          <a:pt x="28139" y="43256"/>
                          <a:pt x="26476" y="42424"/>
                        </a:cubicBezTo>
                        <a:cubicBezTo>
                          <a:pt x="24258" y="41039"/>
                          <a:pt x="21763" y="40208"/>
                          <a:pt x="19545" y="39099"/>
                        </a:cubicBezTo>
                        <a:cubicBezTo>
                          <a:pt x="18436" y="38545"/>
                          <a:pt x="17327" y="37436"/>
                          <a:pt x="16496" y="36328"/>
                        </a:cubicBezTo>
                        <a:cubicBezTo>
                          <a:pt x="15109" y="34942"/>
                          <a:pt x="15387" y="34111"/>
                          <a:pt x="17050" y="33003"/>
                        </a:cubicBezTo>
                        <a:cubicBezTo>
                          <a:pt x="20099" y="30785"/>
                          <a:pt x="23981" y="32448"/>
                          <a:pt x="27308" y="31617"/>
                        </a:cubicBezTo>
                        <a:cubicBezTo>
                          <a:pt x="29803" y="31062"/>
                          <a:pt x="31466" y="28568"/>
                          <a:pt x="30357" y="26075"/>
                        </a:cubicBezTo>
                        <a:cubicBezTo>
                          <a:pt x="28416" y="21918"/>
                          <a:pt x="24535" y="22472"/>
                          <a:pt x="20654" y="22472"/>
                        </a:cubicBezTo>
                        <a:cubicBezTo>
                          <a:pt x="17327" y="22472"/>
                          <a:pt x="14000" y="22472"/>
                          <a:pt x="10674" y="22195"/>
                        </a:cubicBezTo>
                        <a:cubicBezTo>
                          <a:pt x="7624" y="22195"/>
                          <a:pt x="4020" y="23303"/>
                          <a:pt x="1248" y="21363"/>
                        </a:cubicBezTo>
                        <a:cubicBezTo>
                          <a:pt x="-693" y="19978"/>
                          <a:pt x="139" y="16652"/>
                          <a:pt x="416" y="14435"/>
                        </a:cubicBezTo>
                        <a:cubicBezTo>
                          <a:pt x="416" y="13327"/>
                          <a:pt x="416" y="11664"/>
                          <a:pt x="1525" y="10833"/>
                        </a:cubicBezTo>
                        <a:cubicBezTo>
                          <a:pt x="2634" y="10278"/>
                          <a:pt x="4574" y="10833"/>
                          <a:pt x="5683" y="10555"/>
                        </a:cubicBezTo>
                        <a:cubicBezTo>
                          <a:pt x="5683" y="10555"/>
                          <a:pt x="10674" y="8616"/>
                          <a:pt x="17327" y="6122"/>
                        </a:cubicBezTo>
                        <a:cubicBezTo>
                          <a:pt x="23981" y="3905"/>
                          <a:pt x="35625" y="1134"/>
                          <a:pt x="44496" y="579"/>
                        </a:cubicBezTo>
                        <a:cubicBezTo>
                          <a:pt x="49764" y="25"/>
                          <a:pt x="59467" y="-252"/>
                          <a:pt x="67784" y="302"/>
                        </a:cubicBezTo>
                        <a:cubicBezTo>
                          <a:pt x="69170" y="8339"/>
                          <a:pt x="67784" y="11664"/>
                          <a:pt x="64457" y="13881"/>
                        </a:cubicBezTo>
                        <a:cubicBezTo>
                          <a:pt x="61130" y="16098"/>
                          <a:pt x="65012" y="22195"/>
                          <a:pt x="67784" y="25797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263" name="Freeform 1262">
                    <a:extLst>
                      <a:ext uri="{FF2B5EF4-FFF2-40B4-BE49-F238E27FC236}">
                        <a16:creationId xmlns:a16="http://schemas.microsoft.com/office/drawing/2014/main" id="{D44434A9-2D31-F5CA-C83E-A61D46A24D34}"/>
                      </a:ext>
                    </a:extLst>
                  </p:cNvPr>
                  <p:cNvSpPr/>
                  <p:nvPr/>
                </p:nvSpPr>
                <p:spPr>
                  <a:xfrm>
                    <a:off x="5351072" y="3813091"/>
                    <a:ext cx="3326" cy="3879"/>
                  </a:xfrm>
                  <a:custGeom>
                    <a:avLst/>
                    <a:gdLst>
                      <a:gd name="connsiteX0" fmla="*/ 3327 w 3326"/>
                      <a:gd name="connsiteY0" fmla="*/ 1940 h 3879"/>
                      <a:gd name="connsiteX1" fmla="*/ 1663 w 3326"/>
                      <a:gd name="connsiteY1" fmla="*/ 3880 h 3879"/>
                      <a:gd name="connsiteX2" fmla="*/ 0 w 3326"/>
                      <a:gd name="connsiteY2" fmla="*/ 1940 h 3879"/>
                      <a:gd name="connsiteX3" fmla="*/ 1663 w 3326"/>
                      <a:gd name="connsiteY3" fmla="*/ 0 h 3879"/>
                      <a:gd name="connsiteX4" fmla="*/ 3327 w 3326"/>
                      <a:gd name="connsiteY4" fmla="*/ 1940 h 3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26" h="3879">
                        <a:moveTo>
                          <a:pt x="3327" y="1940"/>
                        </a:moveTo>
                        <a:cubicBezTo>
                          <a:pt x="3327" y="3048"/>
                          <a:pt x="2495" y="3880"/>
                          <a:pt x="1663" y="3880"/>
                        </a:cubicBezTo>
                        <a:cubicBezTo>
                          <a:pt x="831" y="3880"/>
                          <a:pt x="0" y="3048"/>
                          <a:pt x="0" y="1940"/>
                        </a:cubicBezTo>
                        <a:cubicBezTo>
                          <a:pt x="0" y="832"/>
                          <a:pt x="831" y="0"/>
                          <a:pt x="1663" y="0"/>
                        </a:cubicBezTo>
                        <a:cubicBezTo>
                          <a:pt x="2495" y="0"/>
                          <a:pt x="3327" y="832"/>
                          <a:pt x="3327" y="1940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264" name="Freeform 1263">
                    <a:extLst>
                      <a:ext uri="{FF2B5EF4-FFF2-40B4-BE49-F238E27FC236}">
                        <a16:creationId xmlns:a16="http://schemas.microsoft.com/office/drawing/2014/main" id="{0A57BADE-87EF-9DDC-F42F-A7849B7FE7DC}"/>
                      </a:ext>
                    </a:extLst>
                  </p:cNvPr>
                  <p:cNvSpPr/>
                  <p:nvPr/>
                </p:nvSpPr>
                <p:spPr>
                  <a:xfrm>
                    <a:off x="5369924" y="3823622"/>
                    <a:ext cx="3881" cy="7205"/>
                  </a:xfrm>
                  <a:custGeom>
                    <a:avLst/>
                    <a:gdLst>
                      <a:gd name="connsiteX0" fmla="*/ 3881 w 3881"/>
                      <a:gd name="connsiteY0" fmla="*/ 3602 h 7205"/>
                      <a:gd name="connsiteX1" fmla="*/ 1941 w 3881"/>
                      <a:gd name="connsiteY1" fmla="*/ 7205 h 7205"/>
                      <a:gd name="connsiteX2" fmla="*/ 0 w 3881"/>
                      <a:gd name="connsiteY2" fmla="*/ 3602 h 7205"/>
                      <a:gd name="connsiteX3" fmla="*/ 1941 w 3881"/>
                      <a:gd name="connsiteY3" fmla="*/ 0 h 7205"/>
                      <a:gd name="connsiteX4" fmla="*/ 3881 w 3881"/>
                      <a:gd name="connsiteY4" fmla="*/ 3602 h 7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81" h="7205">
                        <a:moveTo>
                          <a:pt x="3881" y="3602"/>
                        </a:moveTo>
                        <a:cubicBezTo>
                          <a:pt x="3881" y="5542"/>
                          <a:pt x="3050" y="7205"/>
                          <a:pt x="1941" y="7205"/>
                        </a:cubicBezTo>
                        <a:cubicBezTo>
                          <a:pt x="832" y="7205"/>
                          <a:pt x="0" y="5542"/>
                          <a:pt x="0" y="3602"/>
                        </a:cubicBezTo>
                        <a:cubicBezTo>
                          <a:pt x="0" y="1663"/>
                          <a:pt x="832" y="0"/>
                          <a:pt x="1941" y="0"/>
                        </a:cubicBezTo>
                        <a:cubicBezTo>
                          <a:pt x="3050" y="0"/>
                          <a:pt x="3881" y="1663"/>
                          <a:pt x="3881" y="3602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265" name="Freeform 1264">
                    <a:extLst>
                      <a:ext uri="{FF2B5EF4-FFF2-40B4-BE49-F238E27FC236}">
                        <a16:creationId xmlns:a16="http://schemas.microsoft.com/office/drawing/2014/main" id="{EEF9DD28-C1DA-F77A-389A-71FC484F9841}"/>
                      </a:ext>
                    </a:extLst>
                  </p:cNvPr>
                  <p:cNvSpPr/>
                  <p:nvPr/>
                </p:nvSpPr>
                <p:spPr>
                  <a:xfrm>
                    <a:off x="5343309" y="3805054"/>
                    <a:ext cx="6099" cy="4988"/>
                  </a:xfrm>
                  <a:custGeom>
                    <a:avLst/>
                    <a:gdLst>
                      <a:gd name="connsiteX0" fmla="*/ 6099 w 6099"/>
                      <a:gd name="connsiteY0" fmla="*/ 2494 h 4988"/>
                      <a:gd name="connsiteX1" fmla="*/ 3050 w 6099"/>
                      <a:gd name="connsiteY1" fmla="*/ 4988 h 4988"/>
                      <a:gd name="connsiteX2" fmla="*/ 0 w 6099"/>
                      <a:gd name="connsiteY2" fmla="*/ 2494 h 4988"/>
                      <a:gd name="connsiteX3" fmla="*/ 3050 w 6099"/>
                      <a:gd name="connsiteY3" fmla="*/ 0 h 4988"/>
                      <a:gd name="connsiteX4" fmla="*/ 6099 w 6099"/>
                      <a:gd name="connsiteY4" fmla="*/ 2494 h 49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099" h="4988">
                        <a:moveTo>
                          <a:pt x="6099" y="2494"/>
                        </a:moveTo>
                        <a:cubicBezTo>
                          <a:pt x="6099" y="3880"/>
                          <a:pt x="4713" y="4988"/>
                          <a:pt x="3050" y="4988"/>
                        </a:cubicBezTo>
                        <a:cubicBezTo>
                          <a:pt x="1386" y="4988"/>
                          <a:pt x="0" y="3880"/>
                          <a:pt x="0" y="2494"/>
                        </a:cubicBezTo>
                        <a:cubicBezTo>
                          <a:pt x="0" y="1109"/>
                          <a:pt x="1386" y="0"/>
                          <a:pt x="3050" y="0"/>
                        </a:cubicBezTo>
                        <a:cubicBezTo>
                          <a:pt x="4713" y="0"/>
                          <a:pt x="6099" y="1109"/>
                          <a:pt x="6099" y="2494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266" name="Freeform 1265">
                    <a:extLst>
                      <a:ext uri="{FF2B5EF4-FFF2-40B4-BE49-F238E27FC236}">
                        <a16:creationId xmlns:a16="http://schemas.microsoft.com/office/drawing/2014/main" id="{6D713C68-C53D-97A3-4E45-A6E652799A1E}"/>
                      </a:ext>
                    </a:extLst>
                  </p:cNvPr>
                  <p:cNvSpPr/>
                  <p:nvPr/>
                </p:nvSpPr>
                <p:spPr>
                  <a:xfrm>
                    <a:off x="5329725" y="3805054"/>
                    <a:ext cx="8871" cy="4988"/>
                  </a:xfrm>
                  <a:custGeom>
                    <a:avLst/>
                    <a:gdLst>
                      <a:gd name="connsiteX0" fmla="*/ 8872 w 8871"/>
                      <a:gd name="connsiteY0" fmla="*/ 2494 h 4988"/>
                      <a:gd name="connsiteX1" fmla="*/ 4436 w 8871"/>
                      <a:gd name="connsiteY1" fmla="*/ 4988 h 4988"/>
                      <a:gd name="connsiteX2" fmla="*/ 0 w 8871"/>
                      <a:gd name="connsiteY2" fmla="*/ 2494 h 4988"/>
                      <a:gd name="connsiteX3" fmla="*/ 4436 w 8871"/>
                      <a:gd name="connsiteY3" fmla="*/ 0 h 4988"/>
                      <a:gd name="connsiteX4" fmla="*/ 8872 w 8871"/>
                      <a:gd name="connsiteY4" fmla="*/ 2494 h 49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71" h="4988">
                        <a:moveTo>
                          <a:pt x="8872" y="2494"/>
                        </a:moveTo>
                        <a:cubicBezTo>
                          <a:pt x="8872" y="3880"/>
                          <a:pt x="6931" y="4988"/>
                          <a:pt x="4436" y="4988"/>
                        </a:cubicBezTo>
                        <a:cubicBezTo>
                          <a:pt x="1941" y="4988"/>
                          <a:pt x="0" y="3880"/>
                          <a:pt x="0" y="2494"/>
                        </a:cubicBezTo>
                        <a:cubicBezTo>
                          <a:pt x="0" y="1109"/>
                          <a:pt x="1941" y="0"/>
                          <a:pt x="4436" y="0"/>
                        </a:cubicBezTo>
                        <a:cubicBezTo>
                          <a:pt x="6931" y="0"/>
                          <a:pt x="8872" y="1109"/>
                          <a:pt x="8872" y="2494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267" name="Freeform 1266">
                    <a:extLst>
                      <a:ext uri="{FF2B5EF4-FFF2-40B4-BE49-F238E27FC236}">
                        <a16:creationId xmlns:a16="http://schemas.microsoft.com/office/drawing/2014/main" id="{09E8922F-A75F-D120-7FB1-1FF2BAA542F3}"/>
                      </a:ext>
                    </a:extLst>
                  </p:cNvPr>
                  <p:cNvSpPr/>
                  <p:nvPr/>
                </p:nvSpPr>
                <p:spPr>
                  <a:xfrm>
                    <a:off x="5337765" y="3813922"/>
                    <a:ext cx="11089" cy="7205"/>
                  </a:xfrm>
                  <a:custGeom>
                    <a:avLst/>
                    <a:gdLst>
                      <a:gd name="connsiteX0" fmla="*/ 11089 w 11089"/>
                      <a:gd name="connsiteY0" fmla="*/ 3602 h 7205"/>
                      <a:gd name="connsiteX1" fmla="*/ 5545 w 11089"/>
                      <a:gd name="connsiteY1" fmla="*/ 7205 h 7205"/>
                      <a:gd name="connsiteX2" fmla="*/ 0 w 11089"/>
                      <a:gd name="connsiteY2" fmla="*/ 3602 h 7205"/>
                      <a:gd name="connsiteX3" fmla="*/ 5545 w 11089"/>
                      <a:gd name="connsiteY3" fmla="*/ 0 h 7205"/>
                      <a:gd name="connsiteX4" fmla="*/ 11089 w 11089"/>
                      <a:gd name="connsiteY4" fmla="*/ 3602 h 7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089" h="7205">
                        <a:moveTo>
                          <a:pt x="11089" y="3602"/>
                        </a:moveTo>
                        <a:cubicBezTo>
                          <a:pt x="11089" y="5542"/>
                          <a:pt x="8594" y="7205"/>
                          <a:pt x="5545" y="7205"/>
                        </a:cubicBezTo>
                        <a:cubicBezTo>
                          <a:pt x="2495" y="7205"/>
                          <a:pt x="0" y="5542"/>
                          <a:pt x="0" y="3602"/>
                        </a:cubicBezTo>
                        <a:cubicBezTo>
                          <a:pt x="0" y="1663"/>
                          <a:pt x="2495" y="0"/>
                          <a:pt x="5545" y="0"/>
                        </a:cubicBezTo>
                        <a:cubicBezTo>
                          <a:pt x="8594" y="0"/>
                          <a:pt x="11089" y="1663"/>
                          <a:pt x="11089" y="3602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sp>
              <p:nvSpPr>
                <p:cNvPr id="1171" name="Freeform 1170">
                  <a:extLst>
                    <a:ext uri="{FF2B5EF4-FFF2-40B4-BE49-F238E27FC236}">
                      <a16:creationId xmlns:a16="http://schemas.microsoft.com/office/drawing/2014/main" id="{4447E88E-013D-453C-52AB-9C94057E69E8}"/>
                    </a:ext>
                  </a:extLst>
                </p:cNvPr>
                <p:cNvSpPr/>
                <p:nvPr/>
              </p:nvSpPr>
              <p:spPr>
                <a:xfrm>
                  <a:off x="6511154" y="4916175"/>
                  <a:ext cx="63932" cy="58529"/>
                </a:xfrm>
                <a:custGeom>
                  <a:avLst/>
                  <a:gdLst>
                    <a:gd name="connsiteX0" fmla="*/ 63629 w 63932"/>
                    <a:gd name="connsiteY0" fmla="*/ 19537 h 58529"/>
                    <a:gd name="connsiteX1" fmla="*/ 60025 w 63932"/>
                    <a:gd name="connsiteY1" fmla="*/ 27573 h 58529"/>
                    <a:gd name="connsiteX2" fmla="*/ 55312 w 63932"/>
                    <a:gd name="connsiteY2" fmla="*/ 36442 h 58529"/>
                    <a:gd name="connsiteX3" fmla="*/ 51153 w 63932"/>
                    <a:gd name="connsiteY3" fmla="*/ 42261 h 58529"/>
                    <a:gd name="connsiteX4" fmla="*/ 43668 w 63932"/>
                    <a:gd name="connsiteY4" fmla="*/ 43924 h 58529"/>
                    <a:gd name="connsiteX5" fmla="*/ 35074 w 63932"/>
                    <a:gd name="connsiteY5" fmla="*/ 45863 h 58529"/>
                    <a:gd name="connsiteX6" fmla="*/ 30361 w 63932"/>
                    <a:gd name="connsiteY6" fmla="*/ 52514 h 58529"/>
                    <a:gd name="connsiteX7" fmla="*/ 25370 w 63932"/>
                    <a:gd name="connsiteY7" fmla="*/ 58057 h 58529"/>
                    <a:gd name="connsiteX8" fmla="*/ 16777 w 63932"/>
                    <a:gd name="connsiteY8" fmla="*/ 55840 h 58529"/>
                    <a:gd name="connsiteX9" fmla="*/ 10123 w 63932"/>
                    <a:gd name="connsiteY9" fmla="*/ 48912 h 58529"/>
                    <a:gd name="connsiteX10" fmla="*/ 4578 w 63932"/>
                    <a:gd name="connsiteY10" fmla="*/ 41984 h 58529"/>
                    <a:gd name="connsiteX11" fmla="*/ 419 w 63932"/>
                    <a:gd name="connsiteY11" fmla="*/ 35887 h 58529"/>
                    <a:gd name="connsiteX12" fmla="*/ 6519 w 63932"/>
                    <a:gd name="connsiteY12" fmla="*/ 22863 h 58529"/>
                    <a:gd name="connsiteX13" fmla="*/ 17331 w 63932"/>
                    <a:gd name="connsiteY13" fmla="*/ 8175 h 58529"/>
                    <a:gd name="connsiteX14" fmla="*/ 36460 w 63932"/>
                    <a:gd name="connsiteY14" fmla="*/ 138 h 58529"/>
                    <a:gd name="connsiteX15" fmla="*/ 51708 w 63932"/>
                    <a:gd name="connsiteY15" fmla="*/ 5681 h 58529"/>
                    <a:gd name="connsiteX16" fmla="*/ 60302 w 63932"/>
                    <a:gd name="connsiteY16" fmla="*/ 12332 h 58529"/>
                    <a:gd name="connsiteX17" fmla="*/ 63906 w 63932"/>
                    <a:gd name="connsiteY17" fmla="*/ 19260 h 58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63932" h="58529">
                      <a:moveTo>
                        <a:pt x="63629" y="19537"/>
                      </a:moveTo>
                      <a:cubicBezTo>
                        <a:pt x="63629" y="22308"/>
                        <a:pt x="61411" y="25079"/>
                        <a:pt x="60025" y="27573"/>
                      </a:cubicBezTo>
                      <a:cubicBezTo>
                        <a:pt x="58362" y="30345"/>
                        <a:pt x="56976" y="33393"/>
                        <a:pt x="55312" y="36442"/>
                      </a:cubicBezTo>
                      <a:cubicBezTo>
                        <a:pt x="54203" y="38658"/>
                        <a:pt x="53371" y="41153"/>
                        <a:pt x="51153" y="42261"/>
                      </a:cubicBezTo>
                      <a:cubicBezTo>
                        <a:pt x="48935" y="43647"/>
                        <a:pt x="46163" y="43647"/>
                        <a:pt x="43668" y="43924"/>
                      </a:cubicBezTo>
                      <a:cubicBezTo>
                        <a:pt x="40618" y="43924"/>
                        <a:pt x="37569" y="44478"/>
                        <a:pt x="35074" y="45863"/>
                      </a:cubicBezTo>
                      <a:cubicBezTo>
                        <a:pt x="32579" y="47249"/>
                        <a:pt x="30915" y="49743"/>
                        <a:pt x="30361" y="52514"/>
                      </a:cubicBezTo>
                      <a:cubicBezTo>
                        <a:pt x="29807" y="55563"/>
                        <a:pt x="28143" y="56671"/>
                        <a:pt x="25370" y="58057"/>
                      </a:cubicBezTo>
                      <a:cubicBezTo>
                        <a:pt x="22598" y="59443"/>
                        <a:pt x="18995" y="57503"/>
                        <a:pt x="16777" y="55840"/>
                      </a:cubicBezTo>
                      <a:cubicBezTo>
                        <a:pt x="14281" y="54177"/>
                        <a:pt x="12064" y="51406"/>
                        <a:pt x="10123" y="48912"/>
                      </a:cubicBezTo>
                      <a:cubicBezTo>
                        <a:pt x="8460" y="46695"/>
                        <a:pt x="6519" y="44201"/>
                        <a:pt x="4578" y="41984"/>
                      </a:cubicBezTo>
                      <a:cubicBezTo>
                        <a:pt x="2915" y="40044"/>
                        <a:pt x="1251" y="38381"/>
                        <a:pt x="419" y="35887"/>
                      </a:cubicBezTo>
                      <a:cubicBezTo>
                        <a:pt x="-1521" y="31176"/>
                        <a:pt x="3747" y="26465"/>
                        <a:pt x="6519" y="22863"/>
                      </a:cubicBezTo>
                      <a:cubicBezTo>
                        <a:pt x="10123" y="18151"/>
                        <a:pt x="12618" y="12332"/>
                        <a:pt x="17331" y="8175"/>
                      </a:cubicBezTo>
                      <a:cubicBezTo>
                        <a:pt x="22321" y="3741"/>
                        <a:pt x="29807" y="970"/>
                        <a:pt x="36460" y="138"/>
                      </a:cubicBezTo>
                      <a:cubicBezTo>
                        <a:pt x="42560" y="-693"/>
                        <a:pt x="46718" y="2355"/>
                        <a:pt x="51708" y="5681"/>
                      </a:cubicBezTo>
                      <a:cubicBezTo>
                        <a:pt x="54758" y="7898"/>
                        <a:pt x="57807" y="9838"/>
                        <a:pt x="60302" y="12332"/>
                      </a:cubicBezTo>
                      <a:cubicBezTo>
                        <a:pt x="62243" y="14272"/>
                        <a:pt x="64183" y="16489"/>
                        <a:pt x="63906" y="1926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172" name="Freeform 1171">
                  <a:extLst>
                    <a:ext uri="{FF2B5EF4-FFF2-40B4-BE49-F238E27FC236}">
                      <a16:creationId xmlns:a16="http://schemas.microsoft.com/office/drawing/2014/main" id="{88FAA10B-43BE-FB8D-B5E0-6E8040BECE9A}"/>
                    </a:ext>
                  </a:extLst>
                </p:cNvPr>
                <p:cNvSpPr/>
                <p:nvPr/>
              </p:nvSpPr>
              <p:spPr>
                <a:xfrm>
                  <a:off x="6610528" y="4830683"/>
                  <a:ext cx="36890" cy="44339"/>
                </a:xfrm>
                <a:custGeom>
                  <a:avLst/>
                  <a:gdLst>
                    <a:gd name="connsiteX0" fmla="*/ 34396 w 36890"/>
                    <a:gd name="connsiteY0" fmla="*/ 27158 h 44339"/>
                    <a:gd name="connsiteX1" fmla="*/ 34396 w 36890"/>
                    <a:gd name="connsiteY1" fmla="*/ 31592 h 44339"/>
                    <a:gd name="connsiteX2" fmla="*/ 34396 w 36890"/>
                    <a:gd name="connsiteY2" fmla="*/ 33532 h 44339"/>
                    <a:gd name="connsiteX3" fmla="*/ 31346 w 36890"/>
                    <a:gd name="connsiteY3" fmla="*/ 43231 h 44339"/>
                    <a:gd name="connsiteX4" fmla="*/ 26079 w 36890"/>
                    <a:gd name="connsiteY4" fmla="*/ 43785 h 44339"/>
                    <a:gd name="connsiteX5" fmla="*/ 20812 w 36890"/>
                    <a:gd name="connsiteY5" fmla="*/ 44340 h 44339"/>
                    <a:gd name="connsiteX6" fmla="*/ 15821 w 36890"/>
                    <a:gd name="connsiteY6" fmla="*/ 43231 h 44339"/>
                    <a:gd name="connsiteX7" fmla="*/ 12217 w 36890"/>
                    <a:gd name="connsiteY7" fmla="*/ 40183 h 44339"/>
                    <a:gd name="connsiteX8" fmla="*/ 8336 w 36890"/>
                    <a:gd name="connsiteY8" fmla="*/ 36857 h 44339"/>
                    <a:gd name="connsiteX9" fmla="*/ 5009 w 36890"/>
                    <a:gd name="connsiteY9" fmla="*/ 32423 h 44339"/>
                    <a:gd name="connsiteX10" fmla="*/ 19 w 36890"/>
                    <a:gd name="connsiteY10" fmla="*/ 23278 h 44339"/>
                    <a:gd name="connsiteX11" fmla="*/ 8613 w 36890"/>
                    <a:gd name="connsiteY11" fmla="*/ 10530 h 44339"/>
                    <a:gd name="connsiteX12" fmla="*/ 14435 w 36890"/>
                    <a:gd name="connsiteY12" fmla="*/ 4157 h 44339"/>
                    <a:gd name="connsiteX13" fmla="*/ 18039 w 36890"/>
                    <a:gd name="connsiteY13" fmla="*/ 0 h 44339"/>
                    <a:gd name="connsiteX14" fmla="*/ 23307 w 36890"/>
                    <a:gd name="connsiteY14" fmla="*/ 5265 h 44339"/>
                    <a:gd name="connsiteX15" fmla="*/ 29406 w 36890"/>
                    <a:gd name="connsiteY15" fmla="*/ 7205 h 44339"/>
                    <a:gd name="connsiteX16" fmla="*/ 34950 w 36890"/>
                    <a:gd name="connsiteY16" fmla="*/ 9699 h 44339"/>
                    <a:gd name="connsiteX17" fmla="*/ 36614 w 36890"/>
                    <a:gd name="connsiteY17" fmla="*/ 12470 h 44339"/>
                    <a:gd name="connsiteX18" fmla="*/ 36891 w 36890"/>
                    <a:gd name="connsiteY18" fmla="*/ 17458 h 44339"/>
                    <a:gd name="connsiteX19" fmla="*/ 36060 w 36890"/>
                    <a:gd name="connsiteY19" fmla="*/ 21338 h 44339"/>
                    <a:gd name="connsiteX20" fmla="*/ 34396 w 36890"/>
                    <a:gd name="connsiteY20" fmla="*/ 26881 h 443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36890" h="44339">
                      <a:moveTo>
                        <a:pt x="34396" y="27158"/>
                      </a:moveTo>
                      <a:cubicBezTo>
                        <a:pt x="34396" y="28820"/>
                        <a:pt x="34396" y="30206"/>
                        <a:pt x="34396" y="31592"/>
                      </a:cubicBezTo>
                      <a:cubicBezTo>
                        <a:pt x="34396" y="32146"/>
                        <a:pt x="34396" y="32977"/>
                        <a:pt x="34396" y="33532"/>
                      </a:cubicBezTo>
                      <a:cubicBezTo>
                        <a:pt x="34396" y="37134"/>
                        <a:pt x="35228" y="41014"/>
                        <a:pt x="31346" y="43231"/>
                      </a:cubicBezTo>
                      <a:cubicBezTo>
                        <a:pt x="29683" y="44340"/>
                        <a:pt x="27743" y="43785"/>
                        <a:pt x="26079" y="43785"/>
                      </a:cubicBezTo>
                      <a:cubicBezTo>
                        <a:pt x="24139" y="43785"/>
                        <a:pt x="22475" y="44340"/>
                        <a:pt x="20812" y="44340"/>
                      </a:cubicBezTo>
                      <a:cubicBezTo>
                        <a:pt x="19148" y="44340"/>
                        <a:pt x="17208" y="44062"/>
                        <a:pt x="15821" y="43231"/>
                      </a:cubicBezTo>
                      <a:cubicBezTo>
                        <a:pt x="14435" y="42676"/>
                        <a:pt x="13326" y="41291"/>
                        <a:pt x="12217" y="40183"/>
                      </a:cubicBezTo>
                      <a:cubicBezTo>
                        <a:pt x="10831" y="39074"/>
                        <a:pt x="9445" y="38243"/>
                        <a:pt x="8336" y="36857"/>
                      </a:cubicBezTo>
                      <a:cubicBezTo>
                        <a:pt x="7227" y="35471"/>
                        <a:pt x="6118" y="33809"/>
                        <a:pt x="5009" y="32423"/>
                      </a:cubicBezTo>
                      <a:cubicBezTo>
                        <a:pt x="2514" y="29929"/>
                        <a:pt x="-258" y="27158"/>
                        <a:pt x="19" y="23278"/>
                      </a:cubicBezTo>
                      <a:cubicBezTo>
                        <a:pt x="19" y="18290"/>
                        <a:pt x="5564" y="13579"/>
                        <a:pt x="8613" y="10530"/>
                      </a:cubicBezTo>
                      <a:cubicBezTo>
                        <a:pt x="10554" y="8591"/>
                        <a:pt x="12772" y="6651"/>
                        <a:pt x="14435" y="4157"/>
                      </a:cubicBezTo>
                      <a:cubicBezTo>
                        <a:pt x="15267" y="2771"/>
                        <a:pt x="16098" y="0"/>
                        <a:pt x="18039" y="0"/>
                      </a:cubicBezTo>
                      <a:cubicBezTo>
                        <a:pt x="20257" y="0"/>
                        <a:pt x="21643" y="3879"/>
                        <a:pt x="23307" y="5265"/>
                      </a:cubicBezTo>
                      <a:cubicBezTo>
                        <a:pt x="25247" y="6928"/>
                        <a:pt x="27188" y="6651"/>
                        <a:pt x="29406" y="7205"/>
                      </a:cubicBezTo>
                      <a:cubicBezTo>
                        <a:pt x="31346" y="7482"/>
                        <a:pt x="33287" y="8591"/>
                        <a:pt x="34950" y="9699"/>
                      </a:cubicBezTo>
                      <a:cubicBezTo>
                        <a:pt x="36060" y="10530"/>
                        <a:pt x="36614" y="11085"/>
                        <a:pt x="36614" y="12470"/>
                      </a:cubicBezTo>
                      <a:cubicBezTo>
                        <a:pt x="36614" y="14133"/>
                        <a:pt x="36891" y="15796"/>
                        <a:pt x="36891" y="17458"/>
                      </a:cubicBezTo>
                      <a:cubicBezTo>
                        <a:pt x="36891" y="18567"/>
                        <a:pt x="36337" y="19953"/>
                        <a:pt x="36060" y="21338"/>
                      </a:cubicBezTo>
                      <a:cubicBezTo>
                        <a:pt x="35505" y="23278"/>
                        <a:pt x="34674" y="24941"/>
                        <a:pt x="34396" y="26881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173" name="Freeform 1172">
                  <a:extLst>
                    <a:ext uri="{FF2B5EF4-FFF2-40B4-BE49-F238E27FC236}">
                      <a16:creationId xmlns:a16="http://schemas.microsoft.com/office/drawing/2014/main" id="{3120DBA9-BD2F-A3B2-7C7F-1B0DAE18A0B0}"/>
                    </a:ext>
                  </a:extLst>
                </p:cNvPr>
                <p:cNvSpPr/>
                <p:nvPr/>
              </p:nvSpPr>
              <p:spPr>
                <a:xfrm>
                  <a:off x="6319174" y="4604551"/>
                  <a:ext cx="250065" cy="257834"/>
                </a:xfrm>
                <a:custGeom>
                  <a:avLst/>
                  <a:gdLst>
                    <a:gd name="connsiteX0" fmla="*/ 250065 w 250065"/>
                    <a:gd name="connsiteY0" fmla="*/ 125536 h 257834"/>
                    <a:gd name="connsiteX1" fmla="*/ 245630 w 250065"/>
                    <a:gd name="connsiteY1" fmla="*/ 129970 h 257834"/>
                    <a:gd name="connsiteX2" fmla="*/ 228718 w 250065"/>
                    <a:gd name="connsiteY2" fmla="*/ 136621 h 257834"/>
                    <a:gd name="connsiteX3" fmla="*/ 213193 w 250065"/>
                    <a:gd name="connsiteY3" fmla="*/ 150200 h 257834"/>
                    <a:gd name="connsiteX4" fmla="*/ 193510 w 250065"/>
                    <a:gd name="connsiteY4" fmla="*/ 165996 h 257834"/>
                    <a:gd name="connsiteX5" fmla="*/ 186301 w 250065"/>
                    <a:gd name="connsiteY5" fmla="*/ 181515 h 257834"/>
                    <a:gd name="connsiteX6" fmla="*/ 163568 w 250065"/>
                    <a:gd name="connsiteY6" fmla="*/ 196757 h 257834"/>
                    <a:gd name="connsiteX7" fmla="*/ 153311 w 250065"/>
                    <a:gd name="connsiteY7" fmla="*/ 215601 h 257834"/>
                    <a:gd name="connsiteX8" fmla="*/ 126419 w 250065"/>
                    <a:gd name="connsiteY8" fmla="*/ 229457 h 257834"/>
                    <a:gd name="connsiteX9" fmla="*/ 88992 w 250065"/>
                    <a:gd name="connsiteY9" fmla="*/ 213107 h 257834"/>
                    <a:gd name="connsiteX10" fmla="*/ 74853 w 250065"/>
                    <a:gd name="connsiteY10" fmla="*/ 230289 h 257834"/>
                    <a:gd name="connsiteX11" fmla="*/ 54615 w 250065"/>
                    <a:gd name="connsiteY11" fmla="*/ 251904 h 257834"/>
                    <a:gd name="connsiteX12" fmla="*/ 22179 w 250065"/>
                    <a:gd name="connsiteY12" fmla="*/ 256892 h 257834"/>
                    <a:gd name="connsiteX13" fmla="*/ 18575 w 250065"/>
                    <a:gd name="connsiteY13" fmla="*/ 247747 h 257834"/>
                    <a:gd name="connsiteX14" fmla="*/ 22179 w 250065"/>
                    <a:gd name="connsiteY14" fmla="*/ 230843 h 257834"/>
                    <a:gd name="connsiteX15" fmla="*/ 0 w 250065"/>
                    <a:gd name="connsiteY15" fmla="*/ 197588 h 257834"/>
                    <a:gd name="connsiteX16" fmla="*/ 0 w 250065"/>
                    <a:gd name="connsiteY16" fmla="*/ 118608 h 257834"/>
                    <a:gd name="connsiteX17" fmla="*/ 28278 w 250065"/>
                    <a:gd name="connsiteY17" fmla="*/ 118608 h 257834"/>
                    <a:gd name="connsiteX18" fmla="*/ 28278 w 250065"/>
                    <a:gd name="connsiteY18" fmla="*/ 13856 h 257834"/>
                    <a:gd name="connsiteX19" fmla="*/ 90379 w 250065"/>
                    <a:gd name="connsiteY19" fmla="*/ 9977 h 257834"/>
                    <a:gd name="connsiteX20" fmla="*/ 100913 w 250065"/>
                    <a:gd name="connsiteY20" fmla="*/ 19399 h 257834"/>
                    <a:gd name="connsiteX21" fmla="*/ 122261 w 250065"/>
                    <a:gd name="connsiteY21" fmla="*/ 5820 h 257834"/>
                    <a:gd name="connsiteX22" fmla="*/ 139449 w 250065"/>
                    <a:gd name="connsiteY22" fmla="*/ 0 h 257834"/>
                    <a:gd name="connsiteX23" fmla="*/ 152756 w 250065"/>
                    <a:gd name="connsiteY23" fmla="*/ 17182 h 257834"/>
                    <a:gd name="connsiteX24" fmla="*/ 168281 w 250065"/>
                    <a:gd name="connsiteY24" fmla="*/ 49328 h 257834"/>
                    <a:gd name="connsiteX25" fmla="*/ 192400 w 250065"/>
                    <a:gd name="connsiteY25" fmla="*/ 65678 h 257834"/>
                    <a:gd name="connsiteX26" fmla="*/ 197391 w 250065"/>
                    <a:gd name="connsiteY26" fmla="*/ 75100 h 257834"/>
                    <a:gd name="connsiteX27" fmla="*/ 205431 w 250065"/>
                    <a:gd name="connsiteY27" fmla="*/ 77317 h 257834"/>
                    <a:gd name="connsiteX28" fmla="*/ 216243 w 250065"/>
                    <a:gd name="connsiteY28" fmla="*/ 103367 h 257834"/>
                    <a:gd name="connsiteX29" fmla="*/ 240916 w 250065"/>
                    <a:gd name="connsiteY29" fmla="*/ 112789 h 257834"/>
                    <a:gd name="connsiteX30" fmla="*/ 250065 w 250065"/>
                    <a:gd name="connsiteY30" fmla="*/ 125259 h 2578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250065" h="257834">
                      <a:moveTo>
                        <a:pt x="250065" y="125536"/>
                      </a:moveTo>
                      <a:cubicBezTo>
                        <a:pt x="248679" y="126368"/>
                        <a:pt x="247570" y="127753"/>
                        <a:pt x="245630" y="129970"/>
                      </a:cubicBezTo>
                      <a:cubicBezTo>
                        <a:pt x="240916" y="134959"/>
                        <a:pt x="238144" y="134959"/>
                        <a:pt x="228718" y="136621"/>
                      </a:cubicBezTo>
                      <a:cubicBezTo>
                        <a:pt x="219293" y="138284"/>
                        <a:pt x="219293" y="144103"/>
                        <a:pt x="213193" y="150200"/>
                      </a:cubicBezTo>
                      <a:cubicBezTo>
                        <a:pt x="206817" y="156297"/>
                        <a:pt x="199331" y="162671"/>
                        <a:pt x="193510" y="165996"/>
                      </a:cubicBezTo>
                      <a:cubicBezTo>
                        <a:pt x="187687" y="169322"/>
                        <a:pt x="186856" y="173479"/>
                        <a:pt x="186301" y="181515"/>
                      </a:cubicBezTo>
                      <a:cubicBezTo>
                        <a:pt x="185747" y="189551"/>
                        <a:pt x="169113" y="196479"/>
                        <a:pt x="163568" y="196757"/>
                      </a:cubicBezTo>
                      <a:cubicBezTo>
                        <a:pt x="158301" y="197311"/>
                        <a:pt x="155805" y="203130"/>
                        <a:pt x="153311" y="215601"/>
                      </a:cubicBezTo>
                      <a:cubicBezTo>
                        <a:pt x="150815" y="228071"/>
                        <a:pt x="132518" y="229457"/>
                        <a:pt x="126419" y="229457"/>
                      </a:cubicBezTo>
                      <a:cubicBezTo>
                        <a:pt x="120319" y="229457"/>
                        <a:pt x="98141" y="217541"/>
                        <a:pt x="88992" y="213107"/>
                      </a:cubicBezTo>
                      <a:cubicBezTo>
                        <a:pt x="79566" y="208673"/>
                        <a:pt x="77071" y="222806"/>
                        <a:pt x="74853" y="230289"/>
                      </a:cubicBezTo>
                      <a:cubicBezTo>
                        <a:pt x="72635" y="237771"/>
                        <a:pt x="66814" y="242759"/>
                        <a:pt x="54615" y="251904"/>
                      </a:cubicBezTo>
                      <a:cubicBezTo>
                        <a:pt x="42139" y="261049"/>
                        <a:pt x="26060" y="256892"/>
                        <a:pt x="22179" y="256892"/>
                      </a:cubicBezTo>
                      <a:cubicBezTo>
                        <a:pt x="18575" y="256892"/>
                        <a:pt x="18298" y="251904"/>
                        <a:pt x="18575" y="247747"/>
                      </a:cubicBezTo>
                      <a:cubicBezTo>
                        <a:pt x="18575" y="243867"/>
                        <a:pt x="21070" y="239710"/>
                        <a:pt x="22179" y="230843"/>
                      </a:cubicBezTo>
                      <a:cubicBezTo>
                        <a:pt x="23011" y="223915"/>
                        <a:pt x="6099" y="204516"/>
                        <a:pt x="0" y="197588"/>
                      </a:cubicBezTo>
                      <a:lnTo>
                        <a:pt x="0" y="118608"/>
                      </a:lnTo>
                      <a:lnTo>
                        <a:pt x="28278" y="118608"/>
                      </a:lnTo>
                      <a:lnTo>
                        <a:pt x="28278" y="13856"/>
                      </a:lnTo>
                      <a:cubicBezTo>
                        <a:pt x="28278" y="13856"/>
                        <a:pt x="87606" y="6097"/>
                        <a:pt x="90379" y="9977"/>
                      </a:cubicBezTo>
                      <a:cubicBezTo>
                        <a:pt x="92873" y="13856"/>
                        <a:pt x="95368" y="23833"/>
                        <a:pt x="100913" y="19399"/>
                      </a:cubicBezTo>
                      <a:cubicBezTo>
                        <a:pt x="106458" y="14965"/>
                        <a:pt x="112557" y="7205"/>
                        <a:pt x="122261" y="5820"/>
                      </a:cubicBezTo>
                      <a:cubicBezTo>
                        <a:pt x="130300" y="4711"/>
                        <a:pt x="140835" y="3326"/>
                        <a:pt x="139449" y="0"/>
                      </a:cubicBezTo>
                      <a:cubicBezTo>
                        <a:pt x="140003" y="554"/>
                        <a:pt x="148875" y="11085"/>
                        <a:pt x="152756" y="17182"/>
                      </a:cubicBezTo>
                      <a:cubicBezTo>
                        <a:pt x="156637" y="23555"/>
                        <a:pt x="163846" y="40737"/>
                        <a:pt x="168281" y="49328"/>
                      </a:cubicBezTo>
                      <a:cubicBezTo>
                        <a:pt x="172994" y="57919"/>
                        <a:pt x="187687" y="64570"/>
                        <a:pt x="192400" y="65678"/>
                      </a:cubicBezTo>
                      <a:cubicBezTo>
                        <a:pt x="197391" y="66509"/>
                        <a:pt x="196282" y="69280"/>
                        <a:pt x="197391" y="75100"/>
                      </a:cubicBezTo>
                      <a:cubicBezTo>
                        <a:pt x="198222" y="80920"/>
                        <a:pt x="200717" y="77317"/>
                        <a:pt x="205431" y="77317"/>
                      </a:cubicBezTo>
                      <a:cubicBezTo>
                        <a:pt x="210420" y="77317"/>
                        <a:pt x="212916" y="95607"/>
                        <a:pt x="216243" y="103367"/>
                      </a:cubicBezTo>
                      <a:cubicBezTo>
                        <a:pt x="219569" y="111126"/>
                        <a:pt x="231491" y="111126"/>
                        <a:pt x="240916" y="112789"/>
                      </a:cubicBezTo>
                      <a:cubicBezTo>
                        <a:pt x="250343" y="114451"/>
                        <a:pt x="250065" y="125259"/>
                        <a:pt x="250065" y="125259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174" name="Freeform 1173">
                  <a:extLst>
                    <a:ext uri="{FF2B5EF4-FFF2-40B4-BE49-F238E27FC236}">
                      <a16:creationId xmlns:a16="http://schemas.microsoft.com/office/drawing/2014/main" id="{A46FA348-5194-2D57-DE69-287B2FB488BA}"/>
                    </a:ext>
                  </a:extLst>
                </p:cNvPr>
                <p:cNvSpPr/>
                <p:nvPr/>
              </p:nvSpPr>
              <p:spPr>
                <a:xfrm>
                  <a:off x="6663635" y="4379251"/>
                  <a:ext cx="86591" cy="207430"/>
                </a:xfrm>
                <a:custGeom>
                  <a:avLst/>
                  <a:gdLst>
                    <a:gd name="connsiteX0" fmla="*/ 84420 w 86591"/>
                    <a:gd name="connsiteY0" fmla="*/ 173755 h 207430"/>
                    <a:gd name="connsiteX1" fmla="*/ 72222 w 86591"/>
                    <a:gd name="connsiteY1" fmla="*/ 182069 h 207430"/>
                    <a:gd name="connsiteX2" fmla="*/ 68340 w 86591"/>
                    <a:gd name="connsiteY2" fmla="*/ 203408 h 207430"/>
                    <a:gd name="connsiteX3" fmla="*/ 61132 w 86591"/>
                    <a:gd name="connsiteY3" fmla="*/ 198419 h 207430"/>
                    <a:gd name="connsiteX4" fmla="*/ 44775 w 86591"/>
                    <a:gd name="connsiteY4" fmla="*/ 180129 h 207430"/>
                    <a:gd name="connsiteX5" fmla="*/ 49489 w 86591"/>
                    <a:gd name="connsiteY5" fmla="*/ 156019 h 207430"/>
                    <a:gd name="connsiteX6" fmla="*/ 44775 w 86591"/>
                    <a:gd name="connsiteY6" fmla="*/ 133296 h 207430"/>
                    <a:gd name="connsiteX7" fmla="*/ 25369 w 86591"/>
                    <a:gd name="connsiteY7" fmla="*/ 133296 h 207430"/>
                    <a:gd name="connsiteX8" fmla="*/ 17607 w 86591"/>
                    <a:gd name="connsiteY8" fmla="*/ 124982 h 207430"/>
                    <a:gd name="connsiteX9" fmla="*/ 9290 w 86591"/>
                    <a:gd name="connsiteY9" fmla="*/ 123042 h 207430"/>
                    <a:gd name="connsiteX10" fmla="*/ 7072 w 86591"/>
                    <a:gd name="connsiteY10" fmla="*/ 122211 h 207430"/>
                    <a:gd name="connsiteX11" fmla="*/ 1249 w 86591"/>
                    <a:gd name="connsiteY11" fmla="*/ 110849 h 207430"/>
                    <a:gd name="connsiteX12" fmla="*/ 4854 w 86591"/>
                    <a:gd name="connsiteY12" fmla="*/ 103366 h 207430"/>
                    <a:gd name="connsiteX13" fmla="*/ 8180 w 86591"/>
                    <a:gd name="connsiteY13" fmla="*/ 88679 h 207430"/>
                    <a:gd name="connsiteX14" fmla="*/ 19547 w 86591"/>
                    <a:gd name="connsiteY14" fmla="*/ 78148 h 207430"/>
                    <a:gd name="connsiteX15" fmla="*/ 17883 w 86591"/>
                    <a:gd name="connsiteY15" fmla="*/ 71220 h 207430"/>
                    <a:gd name="connsiteX16" fmla="*/ 16497 w 86591"/>
                    <a:gd name="connsiteY16" fmla="*/ 43231 h 207430"/>
                    <a:gd name="connsiteX17" fmla="*/ 25092 w 86591"/>
                    <a:gd name="connsiteY17" fmla="*/ 27712 h 207430"/>
                    <a:gd name="connsiteX18" fmla="*/ 18161 w 86591"/>
                    <a:gd name="connsiteY18" fmla="*/ 15519 h 207430"/>
                    <a:gd name="connsiteX19" fmla="*/ 15389 w 86591"/>
                    <a:gd name="connsiteY19" fmla="*/ 0 h 207430"/>
                    <a:gd name="connsiteX20" fmla="*/ 21210 w 86591"/>
                    <a:gd name="connsiteY20" fmla="*/ 0 h 207430"/>
                    <a:gd name="connsiteX21" fmla="*/ 27587 w 86591"/>
                    <a:gd name="connsiteY21" fmla="*/ 1386 h 207430"/>
                    <a:gd name="connsiteX22" fmla="*/ 32855 w 86591"/>
                    <a:gd name="connsiteY22" fmla="*/ 3602 h 207430"/>
                    <a:gd name="connsiteX23" fmla="*/ 32577 w 86591"/>
                    <a:gd name="connsiteY23" fmla="*/ 4434 h 207430"/>
                    <a:gd name="connsiteX24" fmla="*/ 34518 w 86591"/>
                    <a:gd name="connsiteY24" fmla="*/ 10253 h 207430"/>
                    <a:gd name="connsiteX25" fmla="*/ 38399 w 86591"/>
                    <a:gd name="connsiteY25" fmla="*/ 18290 h 207430"/>
                    <a:gd name="connsiteX26" fmla="*/ 38954 w 86591"/>
                    <a:gd name="connsiteY26" fmla="*/ 31038 h 207430"/>
                    <a:gd name="connsiteX27" fmla="*/ 41448 w 86591"/>
                    <a:gd name="connsiteY27" fmla="*/ 41291 h 207430"/>
                    <a:gd name="connsiteX28" fmla="*/ 42280 w 86591"/>
                    <a:gd name="connsiteY28" fmla="*/ 56810 h 207430"/>
                    <a:gd name="connsiteX29" fmla="*/ 36736 w 86591"/>
                    <a:gd name="connsiteY29" fmla="*/ 69280 h 207430"/>
                    <a:gd name="connsiteX30" fmla="*/ 40062 w 86591"/>
                    <a:gd name="connsiteY30" fmla="*/ 80365 h 207430"/>
                    <a:gd name="connsiteX31" fmla="*/ 40617 w 86591"/>
                    <a:gd name="connsiteY31" fmla="*/ 91727 h 207430"/>
                    <a:gd name="connsiteX32" fmla="*/ 43389 w 86591"/>
                    <a:gd name="connsiteY32" fmla="*/ 100595 h 207430"/>
                    <a:gd name="connsiteX33" fmla="*/ 45607 w 86591"/>
                    <a:gd name="connsiteY33" fmla="*/ 104475 h 207430"/>
                    <a:gd name="connsiteX34" fmla="*/ 48657 w 86591"/>
                    <a:gd name="connsiteY34" fmla="*/ 108355 h 207430"/>
                    <a:gd name="connsiteX35" fmla="*/ 50320 w 86591"/>
                    <a:gd name="connsiteY35" fmla="*/ 110849 h 207430"/>
                    <a:gd name="connsiteX36" fmla="*/ 50320 w 86591"/>
                    <a:gd name="connsiteY36" fmla="*/ 111126 h 207430"/>
                    <a:gd name="connsiteX37" fmla="*/ 51706 w 86591"/>
                    <a:gd name="connsiteY37" fmla="*/ 113620 h 207430"/>
                    <a:gd name="connsiteX38" fmla="*/ 53370 w 86591"/>
                    <a:gd name="connsiteY38" fmla="*/ 118054 h 207430"/>
                    <a:gd name="connsiteX39" fmla="*/ 54756 w 86591"/>
                    <a:gd name="connsiteY39" fmla="*/ 127199 h 207430"/>
                    <a:gd name="connsiteX40" fmla="*/ 56696 w 86591"/>
                    <a:gd name="connsiteY40" fmla="*/ 130524 h 207430"/>
                    <a:gd name="connsiteX41" fmla="*/ 58082 w 86591"/>
                    <a:gd name="connsiteY41" fmla="*/ 125259 h 207430"/>
                    <a:gd name="connsiteX42" fmla="*/ 61132 w 86591"/>
                    <a:gd name="connsiteY42" fmla="*/ 125259 h 207430"/>
                    <a:gd name="connsiteX43" fmla="*/ 63627 w 86591"/>
                    <a:gd name="connsiteY43" fmla="*/ 128307 h 207430"/>
                    <a:gd name="connsiteX44" fmla="*/ 68063 w 86591"/>
                    <a:gd name="connsiteY44" fmla="*/ 126922 h 207430"/>
                    <a:gd name="connsiteX45" fmla="*/ 68063 w 86591"/>
                    <a:gd name="connsiteY45" fmla="*/ 123042 h 207430"/>
                    <a:gd name="connsiteX46" fmla="*/ 67509 w 86591"/>
                    <a:gd name="connsiteY46" fmla="*/ 117500 h 207430"/>
                    <a:gd name="connsiteX47" fmla="*/ 67509 w 86591"/>
                    <a:gd name="connsiteY47" fmla="*/ 115837 h 207430"/>
                    <a:gd name="connsiteX48" fmla="*/ 85252 w 86591"/>
                    <a:gd name="connsiteY48" fmla="*/ 173201 h 2074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</a:cxnLst>
                  <a:rect l="l" t="t" r="r" b="b"/>
                  <a:pathLst>
                    <a:path w="86591" h="207430">
                      <a:moveTo>
                        <a:pt x="84420" y="173755"/>
                      </a:moveTo>
                      <a:cubicBezTo>
                        <a:pt x="84420" y="181792"/>
                        <a:pt x="76380" y="179852"/>
                        <a:pt x="72222" y="182069"/>
                      </a:cubicBezTo>
                      <a:cubicBezTo>
                        <a:pt x="67786" y="184286"/>
                        <a:pt x="68617" y="194262"/>
                        <a:pt x="68340" y="203408"/>
                      </a:cubicBezTo>
                      <a:cubicBezTo>
                        <a:pt x="68340" y="212829"/>
                        <a:pt x="61687" y="203408"/>
                        <a:pt x="61132" y="198419"/>
                      </a:cubicBezTo>
                      <a:cubicBezTo>
                        <a:pt x="60300" y="193708"/>
                        <a:pt x="49765" y="186226"/>
                        <a:pt x="44775" y="180129"/>
                      </a:cubicBezTo>
                      <a:cubicBezTo>
                        <a:pt x="39785" y="174032"/>
                        <a:pt x="46439" y="159622"/>
                        <a:pt x="49489" y="156019"/>
                      </a:cubicBezTo>
                      <a:cubicBezTo>
                        <a:pt x="52538" y="152417"/>
                        <a:pt x="48379" y="141886"/>
                        <a:pt x="44775" y="133296"/>
                      </a:cubicBezTo>
                      <a:cubicBezTo>
                        <a:pt x="41172" y="124982"/>
                        <a:pt x="35072" y="134681"/>
                        <a:pt x="25369" y="133296"/>
                      </a:cubicBezTo>
                      <a:cubicBezTo>
                        <a:pt x="15665" y="131910"/>
                        <a:pt x="17607" y="126645"/>
                        <a:pt x="17607" y="124982"/>
                      </a:cubicBezTo>
                      <a:cubicBezTo>
                        <a:pt x="17607" y="123319"/>
                        <a:pt x="13171" y="123042"/>
                        <a:pt x="9290" y="123042"/>
                      </a:cubicBezTo>
                      <a:cubicBezTo>
                        <a:pt x="5408" y="123042"/>
                        <a:pt x="7626" y="122765"/>
                        <a:pt x="7072" y="122211"/>
                      </a:cubicBezTo>
                      <a:cubicBezTo>
                        <a:pt x="4854" y="120271"/>
                        <a:pt x="3467" y="115283"/>
                        <a:pt x="1249" y="110849"/>
                      </a:cubicBezTo>
                      <a:cubicBezTo>
                        <a:pt x="-1800" y="105583"/>
                        <a:pt x="1249" y="105860"/>
                        <a:pt x="4854" y="103366"/>
                      </a:cubicBezTo>
                      <a:cubicBezTo>
                        <a:pt x="8735" y="100872"/>
                        <a:pt x="8180" y="92004"/>
                        <a:pt x="8180" y="88679"/>
                      </a:cubicBezTo>
                      <a:cubicBezTo>
                        <a:pt x="8180" y="85353"/>
                        <a:pt x="15943" y="81197"/>
                        <a:pt x="19547" y="78148"/>
                      </a:cubicBezTo>
                      <a:cubicBezTo>
                        <a:pt x="23428" y="75100"/>
                        <a:pt x="19547" y="73991"/>
                        <a:pt x="17883" y="71220"/>
                      </a:cubicBezTo>
                      <a:cubicBezTo>
                        <a:pt x="16220" y="68449"/>
                        <a:pt x="16497" y="53762"/>
                        <a:pt x="16497" y="43231"/>
                      </a:cubicBezTo>
                      <a:cubicBezTo>
                        <a:pt x="16497" y="32700"/>
                        <a:pt x="19824" y="31315"/>
                        <a:pt x="25092" y="27712"/>
                      </a:cubicBezTo>
                      <a:cubicBezTo>
                        <a:pt x="30359" y="24109"/>
                        <a:pt x="23151" y="19399"/>
                        <a:pt x="18161" y="15519"/>
                      </a:cubicBezTo>
                      <a:cubicBezTo>
                        <a:pt x="13171" y="11916"/>
                        <a:pt x="15389" y="0"/>
                        <a:pt x="15389" y="0"/>
                      </a:cubicBezTo>
                      <a:cubicBezTo>
                        <a:pt x="17329" y="0"/>
                        <a:pt x="19270" y="0"/>
                        <a:pt x="21210" y="0"/>
                      </a:cubicBezTo>
                      <a:cubicBezTo>
                        <a:pt x="23151" y="0"/>
                        <a:pt x="25646" y="831"/>
                        <a:pt x="27587" y="1386"/>
                      </a:cubicBezTo>
                      <a:cubicBezTo>
                        <a:pt x="29250" y="1940"/>
                        <a:pt x="31191" y="2771"/>
                        <a:pt x="32855" y="3602"/>
                      </a:cubicBezTo>
                      <a:cubicBezTo>
                        <a:pt x="32855" y="3602"/>
                        <a:pt x="32855" y="4157"/>
                        <a:pt x="32577" y="4434"/>
                      </a:cubicBezTo>
                      <a:cubicBezTo>
                        <a:pt x="32023" y="6374"/>
                        <a:pt x="33686" y="8868"/>
                        <a:pt x="34518" y="10253"/>
                      </a:cubicBezTo>
                      <a:cubicBezTo>
                        <a:pt x="35904" y="12748"/>
                        <a:pt x="37290" y="15519"/>
                        <a:pt x="38399" y="18290"/>
                      </a:cubicBezTo>
                      <a:cubicBezTo>
                        <a:pt x="40062" y="22724"/>
                        <a:pt x="39785" y="26604"/>
                        <a:pt x="38954" y="31038"/>
                      </a:cubicBezTo>
                      <a:cubicBezTo>
                        <a:pt x="38122" y="34917"/>
                        <a:pt x="40062" y="37966"/>
                        <a:pt x="41448" y="41291"/>
                      </a:cubicBezTo>
                      <a:cubicBezTo>
                        <a:pt x="43666" y="46279"/>
                        <a:pt x="44221" y="51545"/>
                        <a:pt x="42280" y="56810"/>
                      </a:cubicBezTo>
                      <a:cubicBezTo>
                        <a:pt x="40617" y="60967"/>
                        <a:pt x="37013" y="64847"/>
                        <a:pt x="36736" y="69280"/>
                      </a:cubicBezTo>
                      <a:cubicBezTo>
                        <a:pt x="36458" y="73160"/>
                        <a:pt x="38954" y="76763"/>
                        <a:pt x="40062" y="80365"/>
                      </a:cubicBezTo>
                      <a:cubicBezTo>
                        <a:pt x="41172" y="84245"/>
                        <a:pt x="40894" y="87848"/>
                        <a:pt x="40617" y="91727"/>
                      </a:cubicBezTo>
                      <a:cubicBezTo>
                        <a:pt x="40617" y="95053"/>
                        <a:pt x="42003" y="97824"/>
                        <a:pt x="43389" y="100595"/>
                      </a:cubicBezTo>
                      <a:cubicBezTo>
                        <a:pt x="43944" y="101981"/>
                        <a:pt x="44498" y="103366"/>
                        <a:pt x="45607" y="104475"/>
                      </a:cubicBezTo>
                      <a:cubicBezTo>
                        <a:pt x="46716" y="105860"/>
                        <a:pt x="47547" y="107246"/>
                        <a:pt x="48657" y="108355"/>
                      </a:cubicBezTo>
                      <a:cubicBezTo>
                        <a:pt x="48934" y="108909"/>
                        <a:pt x="50320" y="110017"/>
                        <a:pt x="50320" y="110849"/>
                      </a:cubicBezTo>
                      <a:cubicBezTo>
                        <a:pt x="50320" y="111126"/>
                        <a:pt x="50320" y="111403"/>
                        <a:pt x="50320" y="111126"/>
                      </a:cubicBezTo>
                      <a:cubicBezTo>
                        <a:pt x="50597" y="111957"/>
                        <a:pt x="51152" y="112788"/>
                        <a:pt x="51706" y="113620"/>
                      </a:cubicBezTo>
                      <a:cubicBezTo>
                        <a:pt x="52261" y="115283"/>
                        <a:pt x="53092" y="116391"/>
                        <a:pt x="53370" y="118054"/>
                      </a:cubicBezTo>
                      <a:cubicBezTo>
                        <a:pt x="53924" y="121102"/>
                        <a:pt x="53647" y="124150"/>
                        <a:pt x="54756" y="127199"/>
                      </a:cubicBezTo>
                      <a:cubicBezTo>
                        <a:pt x="54756" y="128030"/>
                        <a:pt x="55864" y="130247"/>
                        <a:pt x="56696" y="130524"/>
                      </a:cubicBezTo>
                      <a:cubicBezTo>
                        <a:pt x="58082" y="130524"/>
                        <a:pt x="57806" y="126368"/>
                        <a:pt x="58082" y="125259"/>
                      </a:cubicBezTo>
                      <a:cubicBezTo>
                        <a:pt x="58637" y="123873"/>
                        <a:pt x="60300" y="124150"/>
                        <a:pt x="61132" y="125259"/>
                      </a:cubicBezTo>
                      <a:cubicBezTo>
                        <a:pt x="61964" y="126090"/>
                        <a:pt x="62518" y="127753"/>
                        <a:pt x="63627" y="128307"/>
                      </a:cubicBezTo>
                      <a:cubicBezTo>
                        <a:pt x="65291" y="129139"/>
                        <a:pt x="67509" y="128307"/>
                        <a:pt x="68063" y="126922"/>
                      </a:cubicBezTo>
                      <a:cubicBezTo>
                        <a:pt x="68340" y="125813"/>
                        <a:pt x="68063" y="124428"/>
                        <a:pt x="68063" y="123042"/>
                      </a:cubicBezTo>
                      <a:cubicBezTo>
                        <a:pt x="68063" y="121102"/>
                        <a:pt x="67786" y="119439"/>
                        <a:pt x="67509" y="117500"/>
                      </a:cubicBezTo>
                      <a:cubicBezTo>
                        <a:pt x="67509" y="116945"/>
                        <a:pt x="67509" y="116391"/>
                        <a:pt x="67509" y="115837"/>
                      </a:cubicBezTo>
                      <a:cubicBezTo>
                        <a:pt x="93846" y="137175"/>
                        <a:pt x="85252" y="165165"/>
                        <a:pt x="85252" y="173201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175" name="Freeform 1174">
                  <a:extLst>
                    <a:ext uri="{FF2B5EF4-FFF2-40B4-BE49-F238E27FC236}">
                      <a16:creationId xmlns:a16="http://schemas.microsoft.com/office/drawing/2014/main" id="{E075A8E0-BAD3-34A9-85DA-7C870770F6C1}"/>
                    </a:ext>
                  </a:extLst>
                </p:cNvPr>
                <p:cNvSpPr/>
                <p:nvPr/>
              </p:nvSpPr>
              <p:spPr>
                <a:xfrm>
                  <a:off x="6373512" y="4343502"/>
                  <a:ext cx="316935" cy="269425"/>
                </a:xfrm>
                <a:custGeom>
                  <a:avLst/>
                  <a:gdLst>
                    <a:gd name="connsiteX0" fmla="*/ 315215 w 316935"/>
                    <a:gd name="connsiteY0" fmla="*/ 64015 h 269425"/>
                    <a:gd name="connsiteX1" fmla="*/ 306621 w 316935"/>
                    <a:gd name="connsiteY1" fmla="*/ 79534 h 269425"/>
                    <a:gd name="connsiteX2" fmla="*/ 308007 w 316935"/>
                    <a:gd name="connsiteY2" fmla="*/ 107523 h 269425"/>
                    <a:gd name="connsiteX3" fmla="*/ 309670 w 316935"/>
                    <a:gd name="connsiteY3" fmla="*/ 114451 h 269425"/>
                    <a:gd name="connsiteX4" fmla="*/ 298304 w 316935"/>
                    <a:gd name="connsiteY4" fmla="*/ 124982 h 269425"/>
                    <a:gd name="connsiteX5" fmla="*/ 294977 w 316935"/>
                    <a:gd name="connsiteY5" fmla="*/ 139669 h 269425"/>
                    <a:gd name="connsiteX6" fmla="*/ 291373 w 316935"/>
                    <a:gd name="connsiteY6" fmla="*/ 147152 h 269425"/>
                    <a:gd name="connsiteX7" fmla="*/ 297195 w 316935"/>
                    <a:gd name="connsiteY7" fmla="*/ 158514 h 269425"/>
                    <a:gd name="connsiteX8" fmla="*/ 226777 w 316935"/>
                    <a:gd name="connsiteY8" fmla="*/ 183455 h 269425"/>
                    <a:gd name="connsiteX9" fmla="*/ 226777 w 316935"/>
                    <a:gd name="connsiteY9" fmla="*/ 203408 h 269425"/>
                    <a:gd name="connsiteX10" fmla="*/ 195450 w 316935"/>
                    <a:gd name="connsiteY10" fmla="*/ 207841 h 269425"/>
                    <a:gd name="connsiteX11" fmla="*/ 184638 w 316935"/>
                    <a:gd name="connsiteY11" fmla="*/ 219203 h 269425"/>
                    <a:gd name="connsiteX12" fmla="*/ 181311 w 316935"/>
                    <a:gd name="connsiteY12" fmla="*/ 228903 h 269425"/>
                    <a:gd name="connsiteX13" fmla="*/ 156914 w 316935"/>
                    <a:gd name="connsiteY13" fmla="*/ 241096 h 269425"/>
                    <a:gd name="connsiteX14" fmla="*/ 121428 w 316935"/>
                    <a:gd name="connsiteY14" fmla="*/ 269362 h 269425"/>
                    <a:gd name="connsiteX15" fmla="*/ 84833 w 316935"/>
                    <a:gd name="connsiteY15" fmla="*/ 261326 h 269425"/>
                    <a:gd name="connsiteX16" fmla="*/ 84833 w 316935"/>
                    <a:gd name="connsiteY16" fmla="*/ 261326 h 269425"/>
                    <a:gd name="connsiteX17" fmla="*/ 82061 w 316935"/>
                    <a:gd name="connsiteY17" fmla="*/ 258555 h 269425"/>
                    <a:gd name="connsiteX18" fmla="*/ 42416 w 316935"/>
                    <a:gd name="connsiteY18" fmla="*/ 256061 h 269425"/>
                    <a:gd name="connsiteX19" fmla="*/ 31882 w 316935"/>
                    <a:gd name="connsiteY19" fmla="*/ 252458 h 269425"/>
                    <a:gd name="connsiteX20" fmla="*/ 0 w 316935"/>
                    <a:gd name="connsiteY20" fmla="*/ 215878 h 269425"/>
                    <a:gd name="connsiteX21" fmla="*/ 0 w 316935"/>
                    <a:gd name="connsiteY21" fmla="*/ 129416 h 269425"/>
                    <a:gd name="connsiteX22" fmla="*/ 53229 w 316935"/>
                    <a:gd name="connsiteY22" fmla="*/ 129416 h 269425"/>
                    <a:gd name="connsiteX23" fmla="*/ 53783 w 316935"/>
                    <a:gd name="connsiteY23" fmla="*/ 115283 h 269425"/>
                    <a:gd name="connsiteX24" fmla="*/ 52951 w 316935"/>
                    <a:gd name="connsiteY24" fmla="*/ 74546 h 269425"/>
                    <a:gd name="connsiteX25" fmla="*/ 59605 w 316935"/>
                    <a:gd name="connsiteY25" fmla="*/ 71498 h 269425"/>
                    <a:gd name="connsiteX26" fmla="*/ 65427 w 316935"/>
                    <a:gd name="connsiteY26" fmla="*/ 85631 h 269425"/>
                    <a:gd name="connsiteX27" fmla="*/ 80952 w 316935"/>
                    <a:gd name="connsiteY27" fmla="*/ 83137 h 269425"/>
                    <a:gd name="connsiteX28" fmla="*/ 91487 w 316935"/>
                    <a:gd name="connsiteY28" fmla="*/ 85631 h 269425"/>
                    <a:gd name="connsiteX29" fmla="*/ 97586 w 316935"/>
                    <a:gd name="connsiteY29" fmla="*/ 95607 h 269425"/>
                    <a:gd name="connsiteX30" fmla="*/ 134459 w 316935"/>
                    <a:gd name="connsiteY30" fmla="*/ 99210 h 269425"/>
                    <a:gd name="connsiteX31" fmla="*/ 142498 w 316935"/>
                    <a:gd name="connsiteY31" fmla="*/ 91173 h 269425"/>
                    <a:gd name="connsiteX32" fmla="*/ 155251 w 316935"/>
                    <a:gd name="connsiteY32" fmla="*/ 110017 h 269425"/>
                    <a:gd name="connsiteX33" fmla="*/ 173271 w 316935"/>
                    <a:gd name="connsiteY33" fmla="*/ 115837 h 269425"/>
                    <a:gd name="connsiteX34" fmla="*/ 193509 w 316935"/>
                    <a:gd name="connsiteY34" fmla="*/ 141055 h 269425"/>
                    <a:gd name="connsiteX35" fmla="*/ 209589 w 316935"/>
                    <a:gd name="connsiteY35" fmla="*/ 136621 h 269425"/>
                    <a:gd name="connsiteX36" fmla="*/ 207371 w 316935"/>
                    <a:gd name="connsiteY36" fmla="*/ 107246 h 269425"/>
                    <a:gd name="connsiteX37" fmla="*/ 192123 w 316935"/>
                    <a:gd name="connsiteY37" fmla="*/ 110849 h 269425"/>
                    <a:gd name="connsiteX38" fmla="*/ 172716 w 316935"/>
                    <a:gd name="connsiteY38" fmla="*/ 91173 h 269425"/>
                    <a:gd name="connsiteX39" fmla="*/ 180202 w 316935"/>
                    <a:gd name="connsiteY39" fmla="*/ 60690 h 269425"/>
                    <a:gd name="connsiteX40" fmla="*/ 178261 w 316935"/>
                    <a:gd name="connsiteY40" fmla="*/ 46002 h 269425"/>
                    <a:gd name="connsiteX41" fmla="*/ 178816 w 316935"/>
                    <a:gd name="connsiteY41" fmla="*/ 33532 h 269425"/>
                    <a:gd name="connsiteX42" fmla="*/ 175212 w 316935"/>
                    <a:gd name="connsiteY42" fmla="*/ 21061 h 269425"/>
                    <a:gd name="connsiteX43" fmla="*/ 186578 w 316935"/>
                    <a:gd name="connsiteY43" fmla="*/ 11362 h 269425"/>
                    <a:gd name="connsiteX44" fmla="*/ 191568 w 316935"/>
                    <a:gd name="connsiteY44" fmla="*/ 4711 h 269425"/>
                    <a:gd name="connsiteX45" fmla="*/ 227886 w 316935"/>
                    <a:gd name="connsiteY45" fmla="*/ 0 h 269425"/>
                    <a:gd name="connsiteX46" fmla="*/ 228995 w 316935"/>
                    <a:gd name="connsiteY46" fmla="*/ 4157 h 269425"/>
                    <a:gd name="connsiteX47" fmla="*/ 234540 w 316935"/>
                    <a:gd name="connsiteY47" fmla="*/ 8591 h 269425"/>
                    <a:gd name="connsiteX48" fmla="*/ 239808 w 316935"/>
                    <a:gd name="connsiteY48" fmla="*/ 12470 h 269425"/>
                    <a:gd name="connsiteX49" fmla="*/ 243966 w 316935"/>
                    <a:gd name="connsiteY49" fmla="*/ 14133 h 269425"/>
                    <a:gd name="connsiteX50" fmla="*/ 245352 w 316935"/>
                    <a:gd name="connsiteY50" fmla="*/ 7482 h 269425"/>
                    <a:gd name="connsiteX51" fmla="*/ 250897 w 316935"/>
                    <a:gd name="connsiteY51" fmla="*/ 10531 h 269425"/>
                    <a:gd name="connsiteX52" fmla="*/ 258382 w 316935"/>
                    <a:gd name="connsiteY52" fmla="*/ 13302 h 269425"/>
                    <a:gd name="connsiteX53" fmla="*/ 276679 w 316935"/>
                    <a:gd name="connsiteY53" fmla="*/ 22170 h 269425"/>
                    <a:gd name="connsiteX54" fmla="*/ 286106 w 316935"/>
                    <a:gd name="connsiteY54" fmla="*/ 28821 h 269425"/>
                    <a:gd name="connsiteX55" fmla="*/ 294145 w 316935"/>
                    <a:gd name="connsiteY55" fmla="*/ 32423 h 269425"/>
                    <a:gd name="connsiteX56" fmla="*/ 301908 w 316935"/>
                    <a:gd name="connsiteY56" fmla="*/ 34917 h 269425"/>
                    <a:gd name="connsiteX57" fmla="*/ 305234 w 316935"/>
                    <a:gd name="connsiteY57" fmla="*/ 35749 h 269425"/>
                    <a:gd name="connsiteX58" fmla="*/ 308007 w 316935"/>
                    <a:gd name="connsiteY58" fmla="*/ 51268 h 269425"/>
                    <a:gd name="connsiteX59" fmla="*/ 314938 w 316935"/>
                    <a:gd name="connsiteY59" fmla="*/ 63461 h 2694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</a:cxnLst>
                  <a:rect l="l" t="t" r="r" b="b"/>
                  <a:pathLst>
                    <a:path w="316935" h="269425">
                      <a:moveTo>
                        <a:pt x="315215" y="64015"/>
                      </a:moveTo>
                      <a:cubicBezTo>
                        <a:pt x="309947" y="67895"/>
                        <a:pt x="306621" y="69280"/>
                        <a:pt x="306621" y="79534"/>
                      </a:cubicBezTo>
                      <a:cubicBezTo>
                        <a:pt x="306621" y="89788"/>
                        <a:pt x="306621" y="104752"/>
                        <a:pt x="308007" y="107523"/>
                      </a:cubicBezTo>
                      <a:cubicBezTo>
                        <a:pt x="309670" y="110295"/>
                        <a:pt x="313275" y="111403"/>
                        <a:pt x="309670" y="114451"/>
                      </a:cubicBezTo>
                      <a:cubicBezTo>
                        <a:pt x="306066" y="117500"/>
                        <a:pt x="298304" y="121657"/>
                        <a:pt x="298304" y="124982"/>
                      </a:cubicBezTo>
                      <a:cubicBezTo>
                        <a:pt x="298304" y="128308"/>
                        <a:pt x="298858" y="137175"/>
                        <a:pt x="294977" y="139669"/>
                      </a:cubicBezTo>
                      <a:cubicBezTo>
                        <a:pt x="291373" y="142164"/>
                        <a:pt x="288324" y="141886"/>
                        <a:pt x="291373" y="147152"/>
                      </a:cubicBezTo>
                      <a:cubicBezTo>
                        <a:pt x="293868" y="151308"/>
                        <a:pt x="294977" y="156297"/>
                        <a:pt x="297195" y="158514"/>
                      </a:cubicBezTo>
                      <a:cubicBezTo>
                        <a:pt x="297195" y="158514"/>
                        <a:pt x="234540" y="180406"/>
                        <a:pt x="226777" y="183455"/>
                      </a:cubicBezTo>
                      <a:cubicBezTo>
                        <a:pt x="221232" y="185949"/>
                        <a:pt x="224282" y="195925"/>
                        <a:pt x="226777" y="203408"/>
                      </a:cubicBezTo>
                      <a:cubicBezTo>
                        <a:pt x="226777" y="203408"/>
                        <a:pt x="202381" y="202576"/>
                        <a:pt x="195450" y="207841"/>
                      </a:cubicBezTo>
                      <a:cubicBezTo>
                        <a:pt x="188519" y="213107"/>
                        <a:pt x="184361" y="214769"/>
                        <a:pt x="184638" y="219203"/>
                      </a:cubicBezTo>
                      <a:cubicBezTo>
                        <a:pt x="184638" y="223637"/>
                        <a:pt x="188242" y="228626"/>
                        <a:pt x="181311" y="228903"/>
                      </a:cubicBezTo>
                      <a:cubicBezTo>
                        <a:pt x="174380" y="229457"/>
                        <a:pt x="161627" y="233336"/>
                        <a:pt x="156914" y="241096"/>
                      </a:cubicBezTo>
                      <a:cubicBezTo>
                        <a:pt x="151924" y="248856"/>
                        <a:pt x="135845" y="270748"/>
                        <a:pt x="121428" y="269362"/>
                      </a:cubicBezTo>
                      <a:cubicBezTo>
                        <a:pt x="107289" y="267977"/>
                        <a:pt x="85665" y="261603"/>
                        <a:pt x="84833" y="261326"/>
                      </a:cubicBezTo>
                      <a:lnTo>
                        <a:pt x="84833" y="261326"/>
                      </a:lnTo>
                      <a:cubicBezTo>
                        <a:pt x="84556" y="260495"/>
                        <a:pt x="83725" y="259663"/>
                        <a:pt x="82061" y="258555"/>
                      </a:cubicBezTo>
                      <a:cubicBezTo>
                        <a:pt x="75684" y="254675"/>
                        <a:pt x="55447" y="256892"/>
                        <a:pt x="42416" y="256061"/>
                      </a:cubicBezTo>
                      <a:cubicBezTo>
                        <a:pt x="37149" y="255784"/>
                        <a:pt x="33268" y="254675"/>
                        <a:pt x="31882" y="252458"/>
                      </a:cubicBezTo>
                      <a:cubicBezTo>
                        <a:pt x="26892" y="244976"/>
                        <a:pt x="0" y="226963"/>
                        <a:pt x="0" y="215878"/>
                      </a:cubicBezTo>
                      <a:lnTo>
                        <a:pt x="0" y="129416"/>
                      </a:lnTo>
                      <a:lnTo>
                        <a:pt x="53229" y="129416"/>
                      </a:lnTo>
                      <a:cubicBezTo>
                        <a:pt x="53229" y="129416"/>
                        <a:pt x="53229" y="120271"/>
                        <a:pt x="53783" y="115283"/>
                      </a:cubicBezTo>
                      <a:cubicBezTo>
                        <a:pt x="54337" y="110295"/>
                        <a:pt x="52951" y="74546"/>
                        <a:pt x="52951" y="74546"/>
                      </a:cubicBezTo>
                      <a:cubicBezTo>
                        <a:pt x="52951" y="74546"/>
                        <a:pt x="54892" y="67618"/>
                        <a:pt x="59605" y="71498"/>
                      </a:cubicBezTo>
                      <a:cubicBezTo>
                        <a:pt x="64595" y="75377"/>
                        <a:pt x="60714" y="86739"/>
                        <a:pt x="65427" y="85631"/>
                      </a:cubicBezTo>
                      <a:cubicBezTo>
                        <a:pt x="70140" y="84799"/>
                        <a:pt x="77348" y="85076"/>
                        <a:pt x="80952" y="83137"/>
                      </a:cubicBezTo>
                      <a:cubicBezTo>
                        <a:pt x="84833" y="80919"/>
                        <a:pt x="91210" y="82582"/>
                        <a:pt x="91487" y="85631"/>
                      </a:cubicBezTo>
                      <a:cubicBezTo>
                        <a:pt x="91487" y="88956"/>
                        <a:pt x="93150" y="93667"/>
                        <a:pt x="97586" y="95607"/>
                      </a:cubicBezTo>
                      <a:cubicBezTo>
                        <a:pt x="102022" y="97547"/>
                        <a:pt x="133904" y="104752"/>
                        <a:pt x="134459" y="99210"/>
                      </a:cubicBezTo>
                      <a:cubicBezTo>
                        <a:pt x="135013" y="93667"/>
                        <a:pt x="139448" y="86462"/>
                        <a:pt x="142498" y="91173"/>
                      </a:cubicBezTo>
                      <a:cubicBezTo>
                        <a:pt x="145825" y="96161"/>
                        <a:pt x="146379" y="109186"/>
                        <a:pt x="155251" y="110017"/>
                      </a:cubicBezTo>
                      <a:cubicBezTo>
                        <a:pt x="164399" y="110849"/>
                        <a:pt x="167172" y="109186"/>
                        <a:pt x="173271" y="115837"/>
                      </a:cubicBezTo>
                      <a:cubicBezTo>
                        <a:pt x="179370" y="122488"/>
                        <a:pt x="186578" y="142995"/>
                        <a:pt x="193509" y="141055"/>
                      </a:cubicBezTo>
                      <a:cubicBezTo>
                        <a:pt x="200440" y="138838"/>
                        <a:pt x="209866" y="146875"/>
                        <a:pt x="209589" y="136621"/>
                      </a:cubicBezTo>
                      <a:cubicBezTo>
                        <a:pt x="209589" y="126368"/>
                        <a:pt x="212084" y="102812"/>
                        <a:pt x="207371" y="107246"/>
                      </a:cubicBezTo>
                      <a:cubicBezTo>
                        <a:pt x="202381" y="111680"/>
                        <a:pt x="199054" y="115283"/>
                        <a:pt x="192123" y="110849"/>
                      </a:cubicBezTo>
                      <a:cubicBezTo>
                        <a:pt x="185469" y="106415"/>
                        <a:pt x="172716" y="98378"/>
                        <a:pt x="172716" y="91173"/>
                      </a:cubicBezTo>
                      <a:cubicBezTo>
                        <a:pt x="172716" y="83968"/>
                        <a:pt x="182975" y="68449"/>
                        <a:pt x="180202" y="60690"/>
                      </a:cubicBezTo>
                      <a:cubicBezTo>
                        <a:pt x="177430" y="52653"/>
                        <a:pt x="176044" y="50990"/>
                        <a:pt x="178261" y="46002"/>
                      </a:cubicBezTo>
                      <a:cubicBezTo>
                        <a:pt x="180479" y="41014"/>
                        <a:pt x="181033" y="36857"/>
                        <a:pt x="178816" y="33532"/>
                      </a:cubicBezTo>
                      <a:cubicBezTo>
                        <a:pt x="176598" y="29929"/>
                        <a:pt x="166617" y="28544"/>
                        <a:pt x="175212" y="21061"/>
                      </a:cubicBezTo>
                      <a:cubicBezTo>
                        <a:pt x="184083" y="13856"/>
                        <a:pt x="185747" y="15796"/>
                        <a:pt x="186578" y="11362"/>
                      </a:cubicBezTo>
                      <a:cubicBezTo>
                        <a:pt x="187410" y="6928"/>
                        <a:pt x="182697" y="6374"/>
                        <a:pt x="191568" y="4711"/>
                      </a:cubicBezTo>
                      <a:cubicBezTo>
                        <a:pt x="200163" y="2771"/>
                        <a:pt x="227886" y="0"/>
                        <a:pt x="227886" y="0"/>
                      </a:cubicBezTo>
                      <a:cubicBezTo>
                        <a:pt x="227886" y="1386"/>
                        <a:pt x="227886" y="3048"/>
                        <a:pt x="228995" y="4157"/>
                      </a:cubicBezTo>
                      <a:cubicBezTo>
                        <a:pt x="230381" y="6097"/>
                        <a:pt x="232599" y="7205"/>
                        <a:pt x="234540" y="8591"/>
                      </a:cubicBezTo>
                      <a:cubicBezTo>
                        <a:pt x="236480" y="9699"/>
                        <a:pt x="238144" y="11085"/>
                        <a:pt x="239808" y="12470"/>
                      </a:cubicBezTo>
                      <a:cubicBezTo>
                        <a:pt x="240916" y="13302"/>
                        <a:pt x="242580" y="14965"/>
                        <a:pt x="243966" y="14133"/>
                      </a:cubicBezTo>
                      <a:cubicBezTo>
                        <a:pt x="245629" y="13025"/>
                        <a:pt x="245629" y="9422"/>
                        <a:pt x="245352" y="7482"/>
                      </a:cubicBezTo>
                      <a:cubicBezTo>
                        <a:pt x="247015" y="8591"/>
                        <a:pt x="248956" y="9699"/>
                        <a:pt x="250897" y="10531"/>
                      </a:cubicBezTo>
                      <a:cubicBezTo>
                        <a:pt x="253392" y="11639"/>
                        <a:pt x="255887" y="12470"/>
                        <a:pt x="258382" y="13302"/>
                      </a:cubicBezTo>
                      <a:cubicBezTo>
                        <a:pt x="264759" y="15519"/>
                        <a:pt x="271412" y="18290"/>
                        <a:pt x="276679" y="22170"/>
                      </a:cubicBezTo>
                      <a:cubicBezTo>
                        <a:pt x="279729" y="24387"/>
                        <a:pt x="282779" y="26881"/>
                        <a:pt x="286106" y="28821"/>
                      </a:cubicBezTo>
                      <a:cubicBezTo>
                        <a:pt x="288600" y="30206"/>
                        <a:pt x="291373" y="31869"/>
                        <a:pt x="294145" y="32423"/>
                      </a:cubicBezTo>
                      <a:cubicBezTo>
                        <a:pt x="296917" y="32978"/>
                        <a:pt x="299135" y="34363"/>
                        <a:pt x="301908" y="34917"/>
                      </a:cubicBezTo>
                      <a:cubicBezTo>
                        <a:pt x="303016" y="34917"/>
                        <a:pt x="304126" y="35472"/>
                        <a:pt x="305234" y="35749"/>
                      </a:cubicBezTo>
                      <a:cubicBezTo>
                        <a:pt x="305234" y="35749"/>
                        <a:pt x="302740" y="47665"/>
                        <a:pt x="308007" y="51268"/>
                      </a:cubicBezTo>
                      <a:cubicBezTo>
                        <a:pt x="313275" y="54870"/>
                        <a:pt x="320482" y="59581"/>
                        <a:pt x="314938" y="63461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176" name="Freeform 1175">
                  <a:extLst>
                    <a:ext uri="{FF2B5EF4-FFF2-40B4-BE49-F238E27FC236}">
                      <a16:creationId xmlns:a16="http://schemas.microsoft.com/office/drawing/2014/main" id="{5A3AAD9D-44AF-3332-52DB-456D0B343E6D}"/>
                    </a:ext>
                  </a:extLst>
                </p:cNvPr>
                <p:cNvSpPr/>
                <p:nvPr/>
              </p:nvSpPr>
              <p:spPr>
                <a:xfrm>
                  <a:off x="6562862" y="4182735"/>
                  <a:ext cx="50312" cy="55183"/>
                </a:xfrm>
                <a:custGeom>
                  <a:avLst/>
                  <a:gdLst>
                    <a:gd name="connsiteX0" fmla="*/ 47962 w 50312"/>
                    <a:gd name="connsiteY0" fmla="*/ 26086 h 55183"/>
                    <a:gd name="connsiteX1" fmla="*/ 42694 w 50312"/>
                    <a:gd name="connsiteY1" fmla="*/ 31628 h 55183"/>
                    <a:gd name="connsiteX2" fmla="*/ 35209 w 50312"/>
                    <a:gd name="connsiteY2" fmla="*/ 40773 h 55183"/>
                    <a:gd name="connsiteX3" fmla="*/ 28555 w 50312"/>
                    <a:gd name="connsiteY3" fmla="*/ 50472 h 55183"/>
                    <a:gd name="connsiteX4" fmla="*/ 21624 w 50312"/>
                    <a:gd name="connsiteY4" fmla="*/ 54629 h 55183"/>
                    <a:gd name="connsiteX5" fmla="*/ 15525 w 50312"/>
                    <a:gd name="connsiteY5" fmla="*/ 55183 h 55183"/>
                    <a:gd name="connsiteX6" fmla="*/ 16080 w 50312"/>
                    <a:gd name="connsiteY6" fmla="*/ 50195 h 55183"/>
                    <a:gd name="connsiteX7" fmla="*/ 13585 w 50312"/>
                    <a:gd name="connsiteY7" fmla="*/ 43821 h 55183"/>
                    <a:gd name="connsiteX8" fmla="*/ 10535 w 50312"/>
                    <a:gd name="connsiteY8" fmla="*/ 36893 h 55183"/>
                    <a:gd name="connsiteX9" fmla="*/ 8595 w 50312"/>
                    <a:gd name="connsiteY9" fmla="*/ 35230 h 55183"/>
                    <a:gd name="connsiteX10" fmla="*/ 8040 w 50312"/>
                    <a:gd name="connsiteY10" fmla="*/ 35785 h 55183"/>
                    <a:gd name="connsiteX11" fmla="*/ 0 w 50312"/>
                    <a:gd name="connsiteY11" fmla="*/ 9735 h 55183"/>
                    <a:gd name="connsiteX12" fmla="*/ 23011 w 50312"/>
                    <a:gd name="connsiteY12" fmla="*/ 10844 h 55183"/>
                    <a:gd name="connsiteX13" fmla="*/ 28278 w 50312"/>
                    <a:gd name="connsiteY13" fmla="*/ 3361 h 55183"/>
                    <a:gd name="connsiteX14" fmla="*/ 46299 w 50312"/>
                    <a:gd name="connsiteY14" fmla="*/ 590 h 55183"/>
                    <a:gd name="connsiteX15" fmla="*/ 41031 w 50312"/>
                    <a:gd name="connsiteY15" fmla="*/ 6133 h 55183"/>
                    <a:gd name="connsiteX16" fmla="*/ 41031 w 50312"/>
                    <a:gd name="connsiteY16" fmla="*/ 13892 h 55183"/>
                    <a:gd name="connsiteX17" fmla="*/ 49071 w 50312"/>
                    <a:gd name="connsiteY17" fmla="*/ 18326 h 55183"/>
                    <a:gd name="connsiteX18" fmla="*/ 48516 w 50312"/>
                    <a:gd name="connsiteY18" fmla="*/ 26363 h 551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50312" h="55183">
                      <a:moveTo>
                        <a:pt x="47962" y="26086"/>
                      </a:moveTo>
                      <a:cubicBezTo>
                        <a:pt x="46575" y="28302"/>
                        <a:pt x="44635" y="29965"/>
                        <a:pt x="42694" y="31628"/>
                      </a:cubicBezTo>
                      <a:cubicBezTo>
                        <a:pt x="39922" y="34399"/>
                        <a:pt x="37427" y="37725"/>
                        <a:pt x="35209" y="40773"/>
                      </a:cubicBezTo>
                      <a:cubicBezTo>
                        <a:pt x="32991" y="43821"/>
                        <a:pt x="30773" y="47424"/>
                        <a:pt x="28555" y="50472"/>
                      </a:cubicBezTo>
                      <a:cubicBezTo>
                        <a:pt x="26615" y="52689"/>
                        <a:pt x="24397" y="54075"/>
                        <a:pt x="21624" y="54629"/>
                      </a:cubicBezTo>
                      <a:cubicBezTo>
                        <a:pt x="19684" y="55183"/>
                        <a:pt x="17466" y="54906"/>
                        <a:pt x="15525" y="55183"/>
                      </a:cubicBezTo>
                      <a:cubicBezTo>
                        <a:pt x="15803" y="53521"/>
                        <a:pt x="16080" y="51858"/>
                        <a:pt x="16080" y="50195"/>
                      </a:cubicBezTo>
                      <a:cubicBezTo>
                        <a:pt x="15803" y="47978"/>
                        <a:pt x="14417" y="45761"/>
                        <a:pt x="13585" y="43821"/>
                      </a:cubicBezTo>
                      <a:cubicBezTo>
                        <a:pt x="12476" y="41604"/>
                        <a:pt x="11367" y="39387"/>
                        <a:pt x="10535" y="36893"/>
                      </a:cubicBezTo>
                      <a:cubicBezTo>
                        <a:pt x="10258" y="36062"/>
                        <a:pt x="9703" y="34122"/>
                        <a:pt x="8595" y="35230"/>
                      </a:cubicBezTo>
                      <a:cubicBezTo>
                        <a:pt x="8595" y="35230"/>
                        <a:pt x="8040" y="35508"/>
                        <a:pt x="8040" y="35785"/>
                      </a:cubicBezTo>
                      <a:cubicBezTo>
                        <a:pt x="9426" y="23868"/>
                        <a:pt x="4990" y="17217"/>
                        <a:pt x="0" y="9735"/>
                      </a:cubicBezTo>
                      <a:cubicBezTo>
                        <a:pt x="6931" y="11398"/>
                        <a:pt x="19130" y="10844"/>
                        <a:pt x="23011" y="10844"/>
                      </a:cubicBezTo>
                      <a:cubicBezTo>
                        <a:pt x="26892" y="10844"/>
                        <a:pt x="27447" y="8627"/>
                        <a:pt x="28278" y="3361"/>
                      </a:cubicBezTo>
                      <a:cubicBezTo>
                        <a:pt x="29110" y="-1904"/>
                        <a:pt x="46299" y="590"/>
                        <a:pt x="46299" y="590"/>
                      </a:cubicBezTo>
                      <a:cubicBezTo>
                        <a:pt x="44357" y="2530"/>
                        <a:pt x="42417" y="3916"/>
                        <a:pt x="41031" y="6133"/>
                      </a:cubicBezTo>
                      <a:cubicBezTo>
                        <a:pt x="39368" y="8350"/>
                        <a:pt x="38813" y="11675"/>
                        <a:pt x="41031" y="13892"/>
                      </a:cubicBezTo>
                      <a:cubicBezTo>
                        <a:pt x="43249" y="15832"/>
                        <a:pt x="46853" y="16109"/>
                        <a:pt x="49071" y="18326"/>
                      </a:cubicBezTo>
                      <a:cubicBezTo>
                        <a:pt x="51288" y="20543"/>
                        <a:pt x="50180" y="24146"/>
                        <a:pt x="48516" y="26363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177" name="Freeform 1176">
                  <a:extLst>
                    <a:ext uri="{FF2B5EF4-FFF2-40B4-BE49-F238E27FC236}">
                      <a16:creationId xmlns:a16="http://schemas.microsoft.com/office/drawing/2014/main" id="{9D02D692-3ED6-80FD-F4A7-79BC3C11C6F9}"/>
                    </a:ext>
                  </a:extLst>
                </p:cNvPr>
                <p:cNvSpPr/>
                <p:nvPr/>
              </p:nvSpPr>
              <p:spPr>
                <a:xfrm>
                  <a:off x="6559784" y="4152004"/>
                  <a:ext cx="53700" cy="41752"/>
                </a:xfrm>
                <a:custGeom>
                  <a:avLst/>
                  <a:gdLst>
                    <a:gd name="connsiteX0" fmla="*/ 49931 w 53700"/>
                    <a:gd name="connsiteY0" fmla="*/ 29936 h 41752"/>
                    <a:gd name="connsiteX1" fmla="*/ 48822 w 53700"/>
                    <a:gd name="connsiteY1" fmla="*/ 31322 h 41752"/>
                    <a:gd name="connsiteX2" fmla="*/ 30801 w 53700"/>
                    <a:gd name="connsiteY2" fmla="*/ 34093 h 41752"/>
                    <a:gd name="connsiteX3" fmla="*/ 25534 w 53700"/>
                    <a:gd name="connsiteY3" fmla="*/ 41576 h 41752"/>
                    <a:gd name="connsiteX4" fmla="*/ 2524 w 53700"/>
                    <a:gd name="connsiteY4" fmla="*/ 40467 h 41752"/>
                    <a:gd name="connsiteX5" fmla="*/ 1692 w 53700"/>
                    <a:gd name="connsiteY5" fmla="*/ 39082 h 41752"/>
                    <a:gd name="connsiteX6" fmla="*/ 8346 w 53700"/>
                    <a:gd name="connsiteY6" fmla="*/ 26611 h 41752"/>
                    <a:gd name="connsiteX7" fmla="*/ 10564 w 53700"/>
                    <a:gd name="connsiteY7" fmla="*/ 15526 h 41752"/>
                    <a:gd name="connsiteX8" fmla="*/ 20267 w 53700"/>
                    <a:gd name="connsiteY8" fmla="*/ 1947 h 41752"/>
                    <a:gd name="connsiteX9" fmla="*/ 20821 w 53700"/>
                    <a:gd name="connsiteY9" fmla="*/ 2779 h 41752"/>
                    <a:gd name="connsiteX10" fmla="*/ 27752 w 53700"/>
                    <a:gd name="connsiteY10" fmla="*/ 6104 h 41752"/>
                    <a:gd name="connsiteX11" fmla="*/ 35237 w 53700"/>
                    <a:gd name="connsiteY11" fmla="*/ 3887 h 41752"/>
                    <a:gd name="connsiteX12" fmla="*/ 43000 w 53700"/>
                    <a:gd name="connsiteY12" fmla="*/ 7 h 41752"/>
                    <a:gd name="connsiteX13" fmla="*/ 53258 w 53700"/>
                    <a:gd name="connsiteY13" fmla="*/ 13309 h 41752"/>
                    <a:gd name="connsiteX14" fmla="*/ 50208 w 53700"/>
                    <a:gd name="connsiteY14" fmla="*/ 30214 h 417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53700" h="41752">
                      <a:moveTo>
                        <a:pt x="49931" y="29936"/>
                      </a:moveTo>
                      <a:cubicBezTo>
                        <a:pt x="49653" y="30491"/>
                        <a:pt x="49099" y="30768"/>
                        <a:pt x="48822" y="31322"/>
                      </a:cubicBezTo>
                      <a:cubicBezTo>
                        <a:pt x="48822" y="31322"/>
                        <a:pt x="31633" y="28828"/>
                        <a:pt x="30801" y="34093"/>
                      </a:cubicBezTo>
                      <a:cubicBezTo>
                        <a:pt x="29970" y="39359"/>
                        <a:pt x="29970" y="41576"/>
                        <a:pt x="25534" y="41576"/>
                      </a:cubicBezTo>
                      <a:cubicBezTo>
                        <a:pt x="21098" y="41576"/>
                        <a:pt x="9454" y="42407"/>
                        <a:pt x="2524" y="40467"/>
                      </a:cubicBezTo>
                      <a:cubicBezTo>
                        <a:pt x="2524" y="39913"/>
                        <a:pt x="1969" y="39636"/>
                        <a:pt x="1692" y="39082"/>
                      </a:cubicBezTo>
                      <a:cubicBezTo>
                        <a:pt x="-3298" y="31045"/>
                        <a:pt x="3910" y="28551"/>
                        <a:pt x="8346" y="26611"/>
                      </a:cubicBezTo>
                      <a:cubicBezTo>
                        <a:pt x="12781" y="24394"/>
                        <a:pt x="10564" y="21346"/>
                        <a:pt x="10564" y="15526"/>
                      </a:cubicBezTo>
                      <a:cubicBezTo>
                        <a:pt x="10564" y="9707"/>
                        <a:pt x="20267" y="1947"/>
                        <a:pt x="20267" y="1947"/>
                      </a:cubicBezTo>
                      <a:cubicBezTo>
                        <a:pt x="20267" y="2224"/>
                        <a:pt x="20544" y="2502"/>
                        <a:pt x="20821" y="2779"/>
                      </a:cubicBezTo>
                      <a:cubicBezTo>
                        <a:pt x="22208" y="4718"/>
                        <a:pt x="25534" y="5550"/>
                        <a:pt x="27752" y="6104"/>
                      </a:cubicBezTo>
                      <a:cubicBezTo>
                        <a:pt x="30801" y="6658"/>
                        <a:pt x="33019" y="5827"/>
                        <a:pt x="35237" y="3887"/>
                      </a:cubicBezTo>
                      <a:cubicBezTo>
                        <a:pt x="37455" y="1947"/>
                        <a:pt x="39950" y="7"/>
                        <a:pt x="43000" y="7"/>
                      </a:cubicBezTo>
                      <a:cubicBezTo>
                        <a:pt x="50485" y="-270"/>
                        <a:pt x="52703" y="7213"/>
                        <a:pt x="53258" y="13309"/>
                      </a:cubicBezTo>
                      <a:cubicBezTo>
                        <a:pt x="54089" y="18852"/>
                        <a:pt x="54089" y="25503"/>
                        <a:pt x="50208" y="30214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178" name="Freeform 1177">
                  <a:extLst>
                    <a:ext uri="{FF2B5EF4-FFF2-40B4-BE49-F238E27FC236}">
                      <a16:creationId xmlns:a16="http://schemas.microsoft.com/office/drawing/2014/main" id="{9B42B7B7-5C0B-96D8-A16A-B704634DD68D}"/>
                    </a:ext>
                  </a:extLst>
                </p:cNvPr>
                <p:cNvSpPr/>
                <p:nvPr/>
              </p:nvSpPr>
              <p:spPr>
                <a:xfrm>
                  <a:off x="6458622" y="4546585"/>
                  <a:ext cx="214503" cy="189876"/>
                </a:xfrm>
                <a:custGeom>
                  <a:avLst/>
                  <a:gdLst>
                    <a:gd name="connsiteX0" fmla="*/ 207371 w 214503"/>
                    <a:gd name="connsiteY0" fmla="*/ 84847 h 189876"/>
                    <a:gd name="connsiteX1" fmla="*/ 208480 w 214503"/>
                    <a:gd name="connsiteY1" fmla="*/ 91498 h 189876"/>
                    <a:gd name="connsiteX2" fmla="*/ 209034 w 214503"/>
                    <a:gd name="connsiteY2" fmla="*/ 108125 h 189876"/>
                    <a:gd name="connsiteX3" fmla="*/ 213470 w 214503"/>
                    <a:gd name="connsiteY3" fmla="*/ 119487 h 189876"/>
                    <a:gd name="connsiteX4" fmla="*/ 197668 w 214503"/>
                    <a:gd name="connsiteY4" fmla="*/ 141934 h 189876"/>
                    <a:gd name="connsiteX5" fmla="*/ 197668 w 214503"/>
                    <a:gd name="connsiteY5" fmla="*/ 157453 h 189876"/>
                    <a:gd name="connsiteX6" fmla="*/ 164954 w 214503"/>
                    <a:gd name="connsiteY6" fmla="*/ 189876 h 189876"/>
                    <a:gd name="connsiteX7" fmla="*/ 122815 w 214503"/>
                    <a:gd name="connsiteY7" fmla="*/ 183225 h 189876"/>
                    <a:gd name="connsiteX8" fmla="*/ 110616 w 214503"/>
                    <a:gd name="connsiteY8" fmla="*/ 183225 h 189876"/>
                    <a:gd name="connsiteX9" fmla="*/ 101467 w 214503"/>
                    <a:gd name="connsiteY9" fmla="*/ 170755 h 189876"/>
                    <a:gd name="connsiteX10" fmla="*/ 76794 w 214503"/>
                    <a:gd name="connsiteY10" fmla="*/ 161333 h 189876"/>
                    <a:gd name="connsiteX11" fmla="*/ 65982 w 214503"/>
                    <a:gd name="connsiteY11" fmla="*/ 135283 h 189876"/>
                    <a:gd name="connsiteX12" fmla="*/ 57942 w 214503"/>
                    <a:gd name="connsiteY12" fmla="*/ 133066 h 189876"/>
                    <a:gd name="connsiteX13" fmla="*/ 52951 w 214503"/>
                    <a:gd name="connsiteY13" fmla="*/ 123644 h 189876"/>
                    <a:gd name="connsiteX14" fmla="*/ 28832 w 214503"/>
                    <a:gd name="connsiteY14" fmla="*/ 107294 h 189876"/>
                    <a:gd name="connsiteX15" fmla="*/ 13307 w 214503"/>
                    <a:gd name="connsiteY15" fmla="*/ 75148 h 189876"/>
                    <a:gd name="connsiteX16" fmla="*/ 0 w 214503"/>
                    <a:gd name="connsiteY16" fmla="*/ 57966 h 189876"/>
                    <a:gd name="connsiteX17" fmla="*/ 36595 w 214503"/>
                    <a:gd name="connsiteY17" fmla="*/ 66003 h 189876"/>
                    <a:gd name="connsiteX18" fmla="*/ 72081 w 214503"/>
                    <a:gd name="connsiteY18" fmla="*/ 37736 h 189876"/>
                    <a:gd name="connsiteX19" fmla="*/ 96478 w 214503"/>
                    <a:gd name="connsiteY19" fmla="*/ 25543 h 189876"/>
                    <a:gd name="connsiteX20" fmla="*/ 99804 w 214503"/>
                    <a:gd name="connsiteY20" fmla="*/ 15844 h 189876"/>
                    <a:gd name="connsiteX21" fmla="*/ 110616 w 214503"/>
                    <a:gd name="connsiteY21" fmla="*/ 4482 h 189876"/>
                    <a:gd name="connsiteX22" fmla="*/ 141944 w 214503"/>
                    <a:gd name="connsiteY22" fmla="*/ 48 h 189876"/>
                    <a:gd name="connsiteX23" fmla="*/ 143884 w 214503"/>
                    <a:gd name="connsiteY23" fmla="*/ 6144 h 189876"/>
                    <a:gd name="connsiteX24" fmla="*/ 160518 w 214503"/>
                    <a:gd name="connsiteY24" fmla="*/ 10301 h 189876"/>
                    <a:gd name="connsiteX25" fmla="*/ 207648 w 214503"/>
                    <a:gd name="connsiteY25" fmla="*/ 28314 h 189876"/>
                    <a:gd name="connsiteX26" fmla="*/ 213470 w 214503"/>
                    <a:gd name="connsiteY26" fmla="*/ 72931 h 189876"/>
                    <a:gd name="connsiteX27" fmla="*/ 207648 w 214503"/>
                    <a:gd name="connsiteY27" fmla="*/ 84570 h 1898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214503" h="189876">
                      <a:moveTo>
                        <a:pt x="207371" y="84847"/>
                      </a:moveTo>
                      <a:cubicBezTo>
                        <a:pt x="204876" y="88450"/>
                        <a:pt x="206539" y="90390"/>
                        <a:pt x="208480" y="91498"/>
                      </a:cubicBezTo>
                      <a:cubicBezTo>
                        <a:pt x="210420" y="92606"/>
                        <a:pt x="208480" y="102306"/>
                        <a:pt x="209034" y="108125"/>
                      </a:cubicBezTo>
                      <a:cubicBezTo>
                        <a:pt x="209866" y="113945"/>
                        <a:pt x="213470" y="113945"/>
                        <a:pt x="213470" y="119487"/>
                      </a:cubicBezTo>
                      <a:cubicBezTo>
                        <a:pt x="213470" y="125030"/>
                        <a:pt x="201827" y="136669"/>
                        <a:pt x="197668" y="141934"/>
                      </a:cubicBezTo>
                      <a:cubicBezTo>
                        <a:pt x="193232" y="147200"/>
                        <a:pt x="196282" y="151910"/>
                        <a:pt x="197668" y="157453"/>
                      </a:cubicBezTo>
                      <a:cubicBezTo>
                        <a:pt x="199054" y="162995"/>
                        <a:pt x="164954" y="189876"/>
                        <a:pt x="164954" y="189876"/>
                      </a:cubicBezTo>
                      <a:cubicBezTo>
                        <a:pt x="156637" y="185442"/>
                        <a:pt x="133072" y="184888"/>
                        <a:pt x="122815" y="183225"/>
                      </a:cubicBezTo>
                      <a:cubicBezTo>
                        <a:pt x="115607" y="181840"/>
                        <a:pt x="112557" y="182117"/>
                        <a:pt x="110616" y="183225"/>
                      </a:cubicBezTo>
                      <a:cubicBezTo>
                        <a:pt x="110616" y="183225"/>
                        <a:pt x="110894" y="172418"/>
                        <a:pt x="101467" y="170755"/>
                      </a:cubicBezTo>
                      <a:cubicBezTo>
                        <a:pt x="92042" y="169092"/>
                        <a:pt x="80120" y="169092"/>
                        <a:pt x="76794" y="161333"/>
                      </a:cubicBezTo>
                      <a:cubicBezTo>
                        <a:pt x="73467" y="153573"/>
                        <a:pt x="70972" y="135560"/>
                        <a:pt x="65982" y="135283"/>
                      </a:cubicBezTo>
                      <a:cubicBezTo>
                        <a:pt x="60992" y="135283"/>
                        <a:pt x="58774" y="138886"/>
                        <a:pt x="57942" y="133066"/>
                      </a:cubicBezTo>
                      <a:cubicBezTo>
                        <a:pt x="57110" y="127247"/>
                        <a:pt x="57942" y="124753"/>
                        <a:pt x="52951" y="123644"/>
                      </a:cubicBezTo>
                      <a:cubicBezTo>
                        <a:pt x="47962" y="122813"/>
                        <a:pt x="33268" y="115885"/>
                        <a:pt x="28832" y="107294"/>
                      </a:cubicBezTo>
                      <a:cubicBezTo>
                        <a:pt x="24119" y="98703"/>
                        <a:pt x="17188" y="81521"/>
                        <a:pt x="13307" y="75148"/>
                      </a:cubicBezTo>
                      <a:cubicBezTo>
                        <a:pt x="9426" y="69051"/>
                        <a:pt x="554" y="58798"/>
                        <a:pt x="0" y="57966"/>
                      </a:cubicBezTo>
                      <a:cubicBezTo>
                        <a:pt x="554" y="57966"/>
                        <a:pt x="22179" y="64617"/>
                        <a:pt x="36595" y="66003"/>
                      </a:cubicBezTo>
                      <a:cubicBezTo>
                        <a:pt x="51011" y="67388"/>
                        <a:pt x="67091" y="45496"/>
                        <a:pt x="72081" y="37736"/>
                      </a:cubicBezTo>
                      <a:cubicBezTo>
                        <a:pt x="77071" y="29977"/>
                        <a:pt x="89547" y="26097"/>
                        <a:pt x="96478" y="25543"/>
                      </a:cubicBezTo>
                      <a:cubicBezTo>
                        <a:pt x="103408" y="24989"/>
                        <a:pt x="100081" y="20278"/>
                        <a:pt x="99804" y="15844"/>
                      </a:cubicBezTo>
                      <a:cubicBezTo>
                        <a:pt x="99804" y="11410"/>
                        <a:pt x="103685" y="9747"/>
                        <a:pt x="110616" y="4482"/>
                      </a:cubicBezTo>
                      <a:cubicBezTo>
                        <a:pt x="117547" y="-784"/>
                        <a:pt x="141944" y="48"/>
                        <a:pt x="141944" y="48"/>
                      </a:cubicBezTo>
                      <a:cubicBezTo>
                        <a:pt x="142776" y="2542"/>
                        <a:pt x="143330" y="4759"/>
                        <a:pt x="143884" y="6144"/>
                      </a:cubicBezTo>
                      <a:cubicBezTo>
                        <a:pt x="144994" y="11964"/>
                        <a:pt x="153311" y="8639"/>
                        <a:pt x="160518" y="10301"/>
                      </a:cubicBezTo>
                      <a:cubicBezTo>
                        <a:pt x="167727" y="11964"/>
                        <a:pt x="199054" y="26652"/>
                        <a:pt x="207648" y="28314"/>
                      </a:cubicBezTo>
                      <a:cubicBezTo>
                        <a:pt x="216243" y="29977"/>
                        <a:pt x="214856" y="67388"/>
                        <a:pt x="213470" y="72931"/>
                      </a:cubicBezTo>
                      <a:cubicBezTo>
                        <a:pt x="212361" y="78473"/>
                        <a:pt x="209866" y="80967"/>
                        <a:pt x="207648" y="8457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179" name="Freeform 1178">
                  <a:extLst>
                    <a:ext uri="{FF2B5EF4-FFF2-40B4-BE49-F238E27FC236}">
                      <a16:creationId xmlns:a16="http://schemas.microsoft.com/office/drawing/2014/main" id="{2B10DA80-20B1-C0E5-014E-9E18CB6BD5AC}"/>
                    </a:ext>
                  </a:extLst>
                </p:cNvPr>
                <p:cNvSpPr/>
                <p:nvPr/>
              </p:nvSpPr>
              <p:spPr>
                <a:xfrm>
                  <a:off x="6170869" y="3822236"/>
                  <a:ext cx="347080" cy="241650"/>
                </a:xfrm>
                <a:custGeom>
                  <a:avLst/>
                  <a:gdLst>
                    <a:gd name="connsiteX0" fmla="*/ 347081 w 347080"/>
                    <a:gd name="connsiteY0" fmla="*/ 157128 h 241650"/>
                    <a:gd name="connsiteX1" fmla="*/ 334883 w 347080"/>
                    <a:gd name="connsiteY1" fmla="*/ 159622 h 241650"/>
                    <a:gd name="connsiteX2" fmla="*/ 322962 w 347080"/>
                    <a:gd name="connsiteY2" fmla="*/ 160731 h 241650"/>
                    <a:gd name="connsiteX3" fmla="*/ 310764 w 347080"/>
                    <a:gd name="connsiteY3" fmla="*/ 157405 h 241650"/>
                    <a:gd name="connsiteX4" fmla="*/ 301337 w 347080"/>
                    <a:gd name="connsiteY4" fmla="*/ 152971 h 241650"/>
                    <a:gd name="connsiteX5" fmla="*/ 292188 w 347080"/>
                    <a:gd name="connsiteY5" fmla="*/ 162116 h 241650"/>
                    <a:gd name="connsiteX6" fmla="*/ 271673 w 347080"/>
                    <a:gd name="connsiteY6" fmla="*/ 160176 h 241650"/>
                    <a:gd name="connsiteX7" fmla="*/ 246168 w 347080"/>
                    <a:gd name="connsiteY7" fmla="*/ 171816 h 241650"/>
                    <a:gd name="connsiteX8" fmla="*/ 229256 w 347080"/>
                    <a:gd name="connsiteY8" fmla="*/ 165719 h 241650"/>
                    <a:gd name="connsiteX9" fmla="*/ 217613 w 347080"/>
                    <a:gd name="connsiteY9" fmla="*/ 180683 h 241650"/>
                    <a:gd name="connsiteX10" fmla="*/ 216227 w 347080"/>
                    <a:gd name="connsiteY10" fmla="*/ 183455 h 241650"/>
                    <a:gd name="connsiteX11" fmla="*/ 154126 w 347080"/>
                    <a:gd name="connsiteY11" fmla="*/ 168490 h 241650"/>
                    <a:gd name="connsiteX12" fmla="*/ 136937 w 347080"/>
                    <a:gd name="connsiteY12" fmla="*/ 158791 h 241650"/>
                    <a:gd name="connsiteX13" fmla="*/ 113372 w 347080"/>
                    <a:gd name="connsiteY13" fmla="*/ 174864 h 241650"/>
                    <a:gd name="connsiteX14" fmla="*/ 110323 w 347080"/>
                    <a:gd name="connsiteY14" fmla="*/ 198419 h 241650"/>
                    <a:gd name="connsiteX15" fmla="*/ 60421 w 347080"/>
                    <a:gd name="connsiteY15" fmla="*/ 200082 h 241650"/>
                    <a:gd name="connsiteX16" fmla="*/ 50440 w 347080"/>
                    <a:gd name="connsiteY16" fmla="*/ 228903 h 241650"/>
                    <a:gd name="connsiteX17" fmla="*/ 44619 w 347080"/>
                    <a:gd name="connsiteY17" fmla="*/ 241650 h 241650"/>
                    <a:gd name="connsiteX18" fmla="*/ 42401 w 347080"/>
                    <a:gd name="connsiteY18" fmla="*/ 228071 h 241650"/>
                    <a:gd name="connsiteX19" fmla="*/ 38797 w 347080"/>
                    <a:gd name="connsiteY19" fmla="*/ 216986 h 241650"/>
                    <a:gd name="connsiteX20" fmla="*/ 16618 w 347080"/>
                    <a:gd name="connsiteY20" fmla="*/ 193154 h 241650"/>
                    <a:gd name="connsiteX21" fmla="*/ 14123 w 347080"/>
                    <a:gd name="connsiteY21" fmla="*/ 179852 h 241650"/>
                    <a:gd name="connsiteX22" fmla="*/ 2756 w 347080"/>
                    <a:gd name="connsiteY22" fmla="*/ 147152 h 241650"/>
                    <a:gd name="connsiteX23" fmla="*/ 2756 w 347080"/>
                    <a:gd name="connsiteY23" fmla="*/ 128862 h 241650"/>
                    <a:gd name="connsiteX24" fmla="*/ 26875 w 347080"/>
                    <a:gd name="connsiteY24" fmla="*/ 92836 h 241650"/>
                    <a:gd name="connsiteX25" fmla="*/ 29925 w 347080"/>
                    <a:gd name="connsiteY25" fmla="*/ 91450 h 241650"/>
                    <a:gd name="connsiteX26" fmla="*/ 49609 w 347080"/>
                    <a:gd name="connsiteY26" fmla="*/ 89233 h 241650"/>
                    <a:gd name="connsiteX27" fmla="*/ 58203 w 347080"/>
                    <a:gd name="connsiteY27" fmla="*/ 85076 h 241650"/>
                    <a:gd name="connsiteX28" fmla="*/ 70956 w 347080"/>
                    <a:gd name="connsiteY28" fmla="*/ 88125 h 241650"/>
                    <a:gd name="connsiteX29" fmla="*/ 81768 w 347080"/>
                    <a:gd name="connsiteY29" fmla="*/ 81751 h 241650"/>
                    <a:gd name="connsiteX30" fmla="*/ 116145 w 347080"/>
                    <a:gd name="connsiteY30" fmla="*/ 74546 h 241650"/>
                    <a:gd name="connsiteX31" fmla="*/ 122521 w 347080"/>
                    <a:gd name="connsiteY31" fmla="*/ 61521 h 241650"/>
                    <a:gd name="connsiteX32" fmla="*/ 126680 w 347080"/>
                    <a:gd name="connsiteY32" fmla="*/ 52653 h 241650"/>
                    <a:gd name="connsiteX33" fmla="*/ 166324 w 347080"/>
                    <a:gd name="connsiteY33" fmla="*/ 42399 h 241650"/>
                    <a:gd name="connsiteX34" fmla="*/ 191553 w 347080"/>
                    <a:gd name="connsiteY34" fmla="*/ 16904 h 241650"/>
                    <a:gd name="connsiteX35" fmla="*/ 227316 w 347080"/>
                    <a:gd name="connsiteY35" fmla="*/ 0 h 241650"/>
                    <a:gd name="connsiteX36" fmla="*/ 227316 w 347080"/>
                    <a:gd name="connsiteY36" fmla="*/ 1940 h 241650"/>
                    <a:gd name="connsiteX37" fmla="*/ 243118 w 347080"/>
                    <a:gd name="connsiteY37" fmla="*/ 23555 h 241650"/>
                    <a:gd name="connsiteX38" fmla="*/ 247277 w 347080"/>
                    <a:gd name="connsiteY38" fmla="*/ 36026 h 241650"/>
                    <a:gd name="connsiteX39" fmla="*/ 247554 w 347080"/>
                    <a:gd name="connsiteY39" fmla="*/ 37966 h 241650"/>
                    <a:gd name="connsiteX40" fmla="*/ 242564 w 347080"/>
                    <a:gd name="connsiteY40" fmla="*/ 47111 h 241650"/>
                    <a:gd name="connsiteX41" fmla="*/ 241732 w 347080"/>
                    <a:gd name="connsiteY41" fmla="*/ 58196 h 241650"/>
                    <a:gd name="connsiteX42" fmla="*/ 258366 w 347080"/>
                    <a:gd name="connsiteY42" fmla="*/ 61798 h 241650"/>
                    <a:gd name="connsiteX43" fmla="*/ 261416 w 347080"/>
                    <a:gd name="connsiteY43" fmla="*/ 71497 h 241650"/>
                    <a:gd name="connsiteX44" fmla="*/ 275832 w 347080"/>
                    <a:gd name="connsiteY44" fmla="*/ 75100 h 241650"/>
                    <a:gd name="connsiteX45" fmla="*/ 290525 w 347080"/>
                    <a:gd name="connsiteY45" fmla="*/ 88956 h 241650"/>
                    <a:gd name="connsiteX46" fmla="*/ 316031 w 347080"/>
                    <a:gd name="connsiteY46" fmla="*/ 111680 h 241650"/>
                    <a:gd name="connsiteX47" fmla="*/ 318803 w 347080"/>
                    <a:gd name="connsiteY47" fmla="*/ 127476 h 241650"/>
                    <a:gd name="connsiteX48" fmla="*/ 341259 w 347080"/>
                    <a:gd name="connsiteY48" fmla="*/ 142441 h 241650"/>
                    <a:gd name="connsiteX49" fmla="*/ 346249 w 347080"/>
                    <a:gd name="connsiteY49" fmla="*/ 156851 h 2416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347080" h="241650">
                      <a:moveTo>
                        <a:pt x="347081" y="157128"/>
                      </a:moveTo>
                      <a:cubicBezTo>
                        <a:pt x="342368" y="155188"/>
                        <a:pt x="336823" y="157128"/>
                        <a:pt x="334883" y="159622"/>
                      </a:cubicBezTo>
                      <a:cubicBezTo>
                        <a:pt x="332111" y="162670"/>
                        <a:pt x="324625" y="162947"/>
                        <a:pt x="322962" y="160731"/>
                      </a:cubicBezTo>
                      <a:cubicBezTo>
                        <a:pt x="321021" y="158514"/>
                        <a:pt x="315199" y="157405"/>
                        <a:pt x="310764" y="157405"/>
                      </a:cubicBezTo>
                      <a:cubicBezTo>
                        <a:pt x="306328" y="157405"/>
                        <a:pt x="305219" y="156851"/>
                        <a:pt x="301337" y="152971"/>
                      </a:cubicBezTo>
                      <a:cubicBezTo>
                        <a:pt x="297456" y="149091"/>
                        <a:pt x="293852" y="156019"/>
                        <a:pt x="292188" y="162116"/>
                      </a:cubicBezTo>
                      <a:cubicBezTo>
                        <a:pt x="290525" y="168213"/>
                        <a:pt x="273891" y="163779"/>
                        <a:pt x="271673" y="160176"/>
                      </a:cubicBezTo>
                      <a:cubicBezTo>
                        <a:pt x="269455" y="156574"/>
                        <a:pt x="253653" y="167382"/>
                        <a:pt x="246168" y="171816"/>
                      </a:cubicBezTo>
                      <a:cubicBezTo>
                        <a:pt x="238405" y="176249"/>
                        <a:pt x="234524" y="169598"/>
                        <a:pt x="229256" y="165719"/>
                      </a:cubicBezTo>
                      <a:cubicBezTo>
                        <a:pt x="223989" y="161839"/>
                        <a:pt x="223157" y="173478"/>
                        <a:pt x="217613" y="180683"/>
                      </a:cubicBezTo>
                      <a:cubicBezTo>
                        <a:pt x="216781" y="181792"/>
                        <a:pt x="216504" y="182623"/>
                        <a:pt x="216227" y="183455"/>
                      </a:cubicBezTo>
                      <a:cubicBezTo>
                        <a:pt x="179632" y="187334"/>
                        <a:pt x="159394" y="174310"/>
                        <a:pt x="154126" y="168490"/>
                      </a:cubicBezTo>
                      <a:cubicBezTo>
                        <a:pt x="148859" y="162393"/>
                        <a:pt x="141928" y="159345"/>
                        <a:pt x="136937" y="158791"/>
                      </a:cubicBezTo>
                      <a:cubicBezTo>
                        <a:pt x="131948" y="157959"/>
                        <a:pt x="118640" y="169598"/>
                        <a:pt x="113372" y="174864"/>
                      </a:cubicBezTo>
                      <a:cubicBezTo>
                        <a:pt x="109491" y="178467"/>
                        <a:pt x="109769" y="189274"/>
                        <a:pt x="110323" y="198419"/>
                      </a:cubicBezTo>
                      <a:cubicBezTo>
                        <a:pt x="110323" y="198419"/>
                        <a:pt x="70401" y="198419"/>
                        <a:pt x="60421" y="200082"/>
                      </a:cubicBezTo>
                      <a:cubicBezTo>
                        <a:pt x="50440" y="201745"/>
                        <a:pt x="54599" y="221420"/>
                        <a:pt x="50440" y="228903"/>
                      </a:cubicBezTo>
                      <a:cubicBezTo>
                        <a:pt x="47946" y="233336"/>
                        <a:pt x="46005" y="237770"/>
                        <a:pt x="44619" y="241650"/>
                      </a:cubicBezTo>
                      <a:cubicBezTo>
                        <a:pt x="44619" y="241650"/>
                        <a:pt x="42955" y="231951"/>
                        <a:pt x="42401" y="228071"/>
                      </a:cubicBezTo>
                      <a:cubicBezTo>
                        <a:pt x="41846" y="224469"/>
                        <a:pt x="45450" y="223083"/>
                        <a:pt x="38797" y="216986"/>
                      </a:cubicBezTo>
                      <a:cubicBezTo>
                        <a:pt x="32143" y="210890"/>
                        <a:pt x="18558" y="198973"/>
                        <a:pt x="16618" y="193154"/>
                      </a:cubicBezTo>
                      <a:cubicBezTo>
                        <a:pt x="14677" y="187334"/>
                        <a:pt x="19390" y="188997"/>
                        <a:pt x="14123" y="179852"/>
                      </a:cubicBezTo>
                      <a:cubicBezTo>
                        <a:pt x="8855" y="170707"/>
                        <a:pt x="4420" y="154911"/>
                        <a:pt x="2756" y="147152"/>
                      </a:cubicBezTo>
                      <a:cubicBezTo>
                        <a:pt x="1093" y="139392"/>
                        <a:pt x="-2511" y="135235"/>
                        <a:pt x="2756" y="128862"/>
                      </a:cubicBezTo>
                      <a:cubicBezTo>
                        <a:pt x="7469" y="123319"/>
                        <a:pt x="19667" y="98932"/>
                        <a:pt x="26875" y="92836"/>
                      </a:cubicBezTo>
                      <a:cubicBezTo>
                        <a:pt x="27984" y="92004"/>
                        <a:pt x="29093" y="91450"/>
                        <a:pt x="29925" y="91450"/>
                      </a:cubicBezTo>
                      <a:cubicBezTo>
                        <a:pt x="36579" y="92281"/>
                        <a:pt x="46837" y="91450"/>
                        <a:pt x="49609" y="89233"/>
                      </a:cubicBezTo>
                      <a:cubicBezTo>
                        <a:pt x="52381" y="86739"/>
                        <a:pt x="56263" y="82860"/>
                        <a:pt x="58203" y="85076"/>
                      </a:cubicBezTo>
                      <a:cubicBezTo>
                        <a:pt x="60421" y="87293"/>
                        <a:pt x="67906" y="93113"/>
                        <a:pt x="70956" y="88125"/>
                      </a:cubicBezTo>
                      <a:cubicBezTo>
                        <a:pt x="74005" y="83137"/>
                        <a:pt x="75115" y="81751"/>
                        <a:pt x="81768" y="81751"/>
                      </a:cubicBezTo>
                      <a:cubicBezTo>
                        <a:pt x="88421" y="81751"/>
                        <a:pt x="111986" y="78980"/>
                        <a:pt x="116145" y="74546"/>
                      </a:cubicBezTo>
                      <a:cubicBezTo>
                        <a:pt x="120303" y="70112"/>
                        <a:pt x="124185" y="64569"/>
                        <a:pt x="122521" y="61521"/>
                      </a:cubicBezTo>
                      <a:cubicBezTo>
                        <a:pt x="120858" y="58473"/>
                        <a:pt x="121689" y="52653"/>
                        <a:pt x="126680" y="52653"/>
                      </a:cubicBezTo>
                      <a:cubicBezTo>
                        <a:pt x="131670" y="52653"/>
                        <a:pt x="149690" y="57641"/>
                        <a:pt x="166324" y="42399"/>
                      </a:cubicBezTo>
                      <a:cubicBezTo>
                        <a:pt x="182958" y="27158"/>
                        <a:pt x="188226" y="22447"/>
                        <a:pt x="191553" y="16904"/>
                      </a:cubicBezTo>
                      <a:cubicBezTo>
                        <a:pt x="194602" y="11916"/>
                        <a:pt x="203751" y="277"/>
                        <a:pt x="227316" y="0"/>
                      </a:cubicBezTo>
                      <a:cubicBezTo>
                        <a:pt x="227316" y="554"/>
                        <a:pt x="227316" y="1386"/>
                        <a:pt x="227316" y="1940"/>
                      </a:cubicBezTo>
                      <a:cubicBezTo>
                        <a:pt x="227593" y="6928"/>
                        <a:pt x="240346" y="19676"/>
                        <a:pt x="243118" y="23555"/>
                      </a:cubicBezTo>
                      <a:cubicBezTo>
                        <a:pt x="245614" y="26881"/>
                        <a:pt x="246445" y="31869"/>
                        <a:pt x="247277" y="36026"/>
                      </a:cubicBezTo>
                      <a:cubicBezTo>
                        <a:pt x="247277" y="36580"/>
                        <a:pt x="247277" y="37411"/>
                        <a:pt x="247554" y="37966"/>
                      </a:cubicBezTo>
                      <a:cubicBezTo>
                        <a:pt x="248386" y="42399"/>
                        <a:pt x="243950" y="45448"/>
                        <a:pt x="242564" y="47111"/>
                      </a:cubicBezTo>
                      <a:cubicBezTo>
                        <a:pt x="241178" y="48773"/>
                        <a:pt x="242009" y="52099"/>
                        <a:pt x="241732" y="58196"/>
                      </a:cubicBezTo>
                      <a:cubicBezTo>
                        <a:pt x="241455" y="64292"/>
                        <a:pt x="255039" y="61798"/>
                        <a:pt x="258366" y="61798"/>
                      </a:cubicBezTo>
                      <a:cubicBezTo>
                        <a:pt x="261693" y="61798"/>
                        <a:pt x="260862" y="66786"/>
                        <a:pt x="261416" y="71497"/>
                      </a:cubicBezTo>
                      <a:cubicBezTo>
                        <a:pt x="261970" y="76209"/>
                        <a:pt x="267792" y="74546"/>
                        <a:pt x="275832" y="75100"/>
                      </a:cubicBezTo>
                      <a:cubicBezTo>
                        <a:pt x="283871" y="75654"/>
                        <a:pt x="287753" y="83414"/>
                        <a:pt x="290525" y="88956"/>
                      </a:cubicBezTo>
                      <a:cubicBezTo>
                        <a:pt x="293298" y="94498"/>
                        <a:pt x="310209" y="108355"/>
                        <a:pt x="316031" y="111680"/>
                      </a:cubicBezTo>
                      <a:cubicBezTo>
                        <a:pt x="321853" y="115006"/>
                        <a:pt x="318249" y="122765"/>
                        <a:pt x="318803" y="127476"/>
                      </a:cubicBezTo>
                      <a:cubicBezTo>
                        <a:pt x="319635" y="132464"/>
                        <a:pt x="334605" y="139392"/>
                        <a:pt x="341259" y="142441"/>
                      </a:cubicBezTo>
                      <a:cubicBezTo>
                        <a:pt x="347913" y="145489"/>
                        <a:pt x="346249" y="156851"/>
                        <a:pt x="346249" y="156851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180" name="Freeform 1179">
                  <a:extLst>
                    <a:ext uri="{FF2B5EF4-FFF2-40B4-BE49-F238E27FC236}">
                      <a16:creationId xmlns:a16="http://schemas.microsoft.com/office/drawing/2014/main" id="{54999976-A03E-BD9D-A09D-782F1C73789B}"/>
                    </a:ext>
                  </a:extLst>
                </p:cNvPr>
                <p:cNvSpPr/>
                <p:nvPr/>
              </p:nvSpPr>
              <p:spPr>
                <a:xfrm>
                  <a:off x="5784389" y="3471400"/>
                  <a:ext cx="425940" cy="326726"/>
                </a:xfrm>
                <a:custGeom>
                  <a:avLst/>
                  <a:gdLst>
                    <a:gd name="connsiteX0" fmla="*/ 418069 w 425940"/>
                    <a:gd name="connsiteY0" fmla="*/ 110571 h 326726"/>
                    <a:gd name="connsiteX1" fmla="*/ 414188 w 425940"/>
                    <a:gd name="connsiteY1" fmla="*/ 178189 h 326726"/>
                    <a:gd name="connsiteX2" fmla="*/ 403099 w 425940"/>
                    <a:gd name="connsiteY2" fmla="*/ 195925 h 326726"/>
                    <a:gd name="connsiteX3" fmla="*/ 383138 w 425940"/>
                    <a:gd name="connsiteY3" fmla="*/ 219203 h 326726"/>
                    <a:gd name="connsiteX4" fmla="*/ 359018 w 425940"/>
                    <a:gd name="connsiteY4" fmla="*/ 254398 h 326726"/>
                    <a:gd name="connsiteX5" fmla="*/ 362345 w 425940"/>
                    <a:gd name="connsiteY5" fmla="*/ 275736 h 326726"/>
                    <a:gd name="connsiteX6" fmla="*/ 333790 w 425940"/>
                    <a:gd name="connsiteY6" fmla="*/ 287929 h 326726"/>
                    <a:gd name="connsiteX7" fmla="*/ 315215 w 425940"/>
                    <a:gd name="connsiteY7" fmla="*/ 287929 h 326726"/>
                    <a:gd name="connsiteX8" fmla="*/ 275017 w 425940"/>
                    <a:gd name="connsiteY8" fmla="*/ 286544 h 326726"/>
                    <a:gd name="connsiteX9" fmla="*/ 260323 w 425940"/>
                    <a:gd name="connsiteY9" fmla="*/ 297352 h 326726"/>
                    <a:gd name="connsiteX10" fmla="*/ 214579 w 425940"/>
                    <a:gd name="connsiteY10" fmla="*/ 288484 h 326726"/>
                    <a:gd name="connsiteX11" fmla="*/ 189074 w 425940"/>
                    <a:gd name="connsiteY11" fmla="*/ 292641 h 326726"/>
                    <a:gd name="connsiteX12" fmla="*/ 162182 w 425940"/>
                    <a:gd name="connsiteY12" fmla="*/ 276013 h 326726"/>
                    <a:gd name="connsiteX13" fmla="*/ 111448 w 425940"/>
                    <a:gd name="connsiteY13" fmla="*/ 279062 h 326726"/>
                    <a:gd name="connsiteX14" fmla="*/ 90378 w 425940"/>
                    <a:gd name="connsiteY14" fmla="*/ 326726 h 326726"/>
                    <a:gd name="connsiteX15" fmla="*/ 70695 w 425940"/>
                    <a:gd name="connsiteY15" fmla="*/ 313979 h 326726"/>
                    <a:gd name="connsiteX16" fmla="*/ 55170 w 425940"/>
                    <a:gd name="connsiteY16" fmla="*/ 320076 h 326726"/>
                    <a:gd name="connsiteX17" fmla="*/ 51843 w 425940"/>
                    <a:gd name="connsiteY17" fmla="*/ 312316 h 326726"/>
                    <a:gd name="connsiteX18" fmla="*/ 54615 w 425940"/>
                    <a:gd name="connsiteY18" fmla="*/ 304280 h 326726"/>
                    <a:gd name="connsiteX19" fmla="*/ 41585 w 425940"/>
                    <a:gd name="connsiteY19" fmla="*/ 305665 h 326726"/>
                    <a:gd name="connsiteX20" fmla="*/ 23288 w 425940"/>
                    <a:gd name="connsiteY20" fmla="*/ 294580 h 326726"/>
                    <a:gd name="connsiteX21" fmla="*/ 26892 w 425940"/>
                    <a:gd name="connsiteY21" fmla="*/ 285158 h 326726"/>
                    <a:gd name="connsiteX22" fmla="*/ 12476 w 425940"/>
                    <a:gd name="connsiteY22" fmla="*/ 276844 h 326726"/>
                    <a:gd name="connsiteX23" fmla="*/ 6654 w 425940"/>
                    <a:gd name="connsiteY23" fmla="*/ 268808 h 326726"/>
                    <a:gd name="connsiteX24" fmla="*/ 0 w 425940"/>
                    <a:gd name="connsiteY24" fmla="*/ 248301 h 326726"/>
                    <a:gd name="connsiteX25" fmla="*/ 555 w 425940"/>
                    <a:gd name="connsiteY25" fmla="*/ 244698 h 326726"/>
                    <a:gd name="connsiteX26" fmla="*/ 11644 w 425940"/>
                    <a:gd name="connsiteY26" fmla="*/ 237770 h 326726"/>
                    <a:gd name="connsiteX27" fmla="*/ 24674 w 425940"/>
                    <a:gd name="connsiteY27" fmla="*/ 232505 h 326726"/>
                    <a:gd name="connsiteX28" fmla="*/ 76794 w 425940"/>
                    <a:gd name="connsiteY28" fmla="*/ 229457 h 326726"/>
                    <a:gd name="connsiteX29" fmla="*/ 103963 w 425940"/>
                    <a:gd name="connsiteY29" fmla="*/ 209781 h 326726"/>
                    <a:gd name="connsiteX30" fmla="*/ 108953 w 425940"/>
                    <a:gd name="connsiteY30" fmla="*/ 129693 h 326726"/>
                    <a:gd name="connsiteX31" fmla="*/ 108398 w 425940"/>
                    <a:gd name="connsiteY31" fmla="*/ 125536 h 326726"/>
                    <a:gd name="connsiteX32" fmla="*/ 154420 w 425940"/>
                    <a:gd name="connsiteY32" fmla="*/ 112511 h 326726"/>
                    <a:gd name="connsiteX33" fmla="*/ 213470 w 425940"/>
                    <a:gd name="connsiteY33" fmla="*/ 65401 h 326726"/>
                    <a:gd name="connsiteX34" fmla="*/ 317433 w 425940"/>
                    <a:gd name="connsiteY34" fmla="*/ 0 h 326726"/>
                    <a:gd name="connsiteX35" fmla="*/ 359850 w 425940"/>
                    <a:gd name="connsiteY35" fmla="*/ 9145 h 326726"/>
                    <a:gd name="connsiteX36" fmla="*/ 378979 w 425940"/>
                    <a:gd name="connsiteY36" fmla="*/ 26049 h 326726"/>
                    <a:gd name="connsiteX37" fmla="*/ 399494 w 425940"/>
                    <a:gd name="connsiteY37" fmla="*/ 16350 h 326726"/>
                    <a:gd name="connsiteX38" fmla="*/ 407534 w 425940"/>
                    <a:gd name="connsiteY38" fmla="*/ 59304 h 326726"/>
                    <a:gd name="connsiteX39" fmla="*/ 422505 w 425940"/>
                    <a:gd name="connsiteY39" fmla="*/ 84245 h 326726"/>
                    <a:gd name="connsiteX40" fmla="*/ 417792 w 425940"/>
                    <a:gd name="connsiteY40" fmla="*/ 111126 h 3267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</a:cxnLst>
                  <a:rect l="l" t="t" r="r" b="b"/>
                  <a:pathLst>
                    <a:path w="425940" h="326726">
                      <a:moveTo>
                        <a:pt x="418069" y="110571"/>
                      </a:moveTo>
                      <a:cubicBezTo>
                        <a:pt x="413911" y="122211"/>
                        <a:pt x="413079" y="168490"/>
                        <a:pt x="414188" y="178189"/>
                      </a:cubicBezTo>
                      <a:cubicBezTo>
                        <a:pt x="415297" y="187888"/>
                        <a:pt x="408089" y="190106"/>
                        <a:pt x="403099" y="195925"/>
                      </a:cubicBezTo>
                      <a:cubicBezTo>
                        <a:pt x="397831" y="201745"/>
                        <a:pt x="387296" y="210890"/>
                        <a:pt x="383138" y="219203"/>
                      </a:cubicBezTo>
                      <a:cubicBezTo>
                        <a:pt x="379257" y="227517"/>
                        <a:pt x="364840" y="246361"/>
                        <a:pt x="359018" y="254398"/>
                      </a:cubicBezTo>
                      <a:cubicBezTo>
                        <a:pt x="354860" y="259940"/>
                        <a:pt x="357909" y="269085"/>
                        <a:pt x="362345" y="275736"/>
                      </a:cubicBezTo>
                      <a:cubicBezTo>
                        <a:pt x="341830" y="274073"/>
                        <a:pt x="339058" y="280724"/>
                        <a:pt x="333790" y="287929"/>
                      </a:cubicBezTo>
                      <a:cubicBezTo>
                        <a:pt x="328523" y="294857"/>
                        <a:pt x="320760" y="290146"/>
                        <a:pt x="315215" y="287929"/>
                      </a:cubicBezTo>
                      <a:cubicBezTo>
                        <a:pt x="309671" y="285713"/>
                        <a:pt x="288046" y="285158"/>
                        <a:pt x="275017" y="286544"/>
                      </a:cubicBezTo>
                      <a:cubicBezTo>
                        <a:pt x="261986" y="287929"/>
                        <a:pt x="266422" y="291532"/>
                        <a:pt x="260323" y="297352"/>
                      </a:cubicBezTo>
                      <a:cubicBezTo>
                        <a:pt x="254224" y="302894"/>
                        <a:pt x="226778" y="294026"/>
                        <a:pt x="214579" y="288484"/>
                      </a:cubicBezTo>
                      <a:cubicBezTo>
                        <a:pt x="202381" y="282941"/>
                        <a:pt x="195727" y="290701"/>
                        <a:pt x="189074" y="292641"/>
                      </a:cubicBezTo>
                      <a:cubicBezTo>
                        <a:pt x="182420" y="294857"/>
                        <a:pt x="181866" y="285713"/>
                        <a:pt x="162182" y="276013"/>
                      </a:cubicBezTo>
                      <a:cubicBezTo>
                        <a:pt x="142498" y="266591"/>
                        <a:pt x="123924" y="275182"/>
                        <a:pt x="111448" y="279062"/>
                      </a:cubicBezTo>
                      <a:cubicBezTo>
                        <a:pt x="98973" y="282664"/>
                        <a:pt x="90378" y="326726"/>
                        <a:pt x="90378" y="326726"/>
                      </a:cubicBezTo>
                      <a:cubicBezTo>
                        <a:pt x="87329" y="321461"/>
                        <a:pt x="76794" y="318967"/>
                        <a:pt x="70695" y="313979"/>
                      </a:cubicBezTo>
                      <a:cubicBezTo>
                        <a:pt x="62932" y="307605"/>
                        <a:pt x="55170" y="320076"/>
                        <a:pt x="55170" y="320076"/>
                      </a:cubicBezTo>
                      <a:cubicBezTo>
                        <a:pt x="52674" y="316473"/>
                        <a:pt x="49902" y="315365"/>
                        <a:pt x="51843" y="312316"/>
                      </a:cubicBezTo>
                      <a:cubicBezTo>
                        <a:pt x="54061" y="309268"/>
                        <a:pt x="55170" y="307051"/>
                        <a:pt x="54615" y="304280"/>
                      </a:cubicBezTo>
                      <a:cubicBezTo>
                        <a:pt x="54061" y="301231"/>
                        <a:pt x="44912" y="304280"/>
                        <a:pt x="41585" y="305665"/>
                      </a:cubicBezTo>
                      <a:cubicBezTo>
                        <a:pt x="38258" y="306774"/>
                        <a:pt x="27723" y="297906"/>
                        <a:pt x="23288" y="294580"/>
                      </a:cubicBezTo>
                      <a:cubicBezTo>
                        <a:pt x="18852" y="291255"/>
                        <a:pt x="22456" y="287098"/>
                        <a:pt x="26892" y="285158"/>
                      </a:cubicBezTo>
                      <a:cubicBezTo>
                        <a:pt x="31050" y="282941"/>
                        <a:pt x="18020" y="277122"/>
                        <a:pt x="12476" y="276844"/>
                      </a:cubicBezTo>
                      <a:cubicBezTo>
                        <a:pt x="6931" y="276290"/>
                        <a:pt x="6654" y="271579"/>
                        <a:pt x="6654" y="268808"/>
                      </a:cubicBezTo>
                      <a:cubicBezTo>
                        <a:pt x="6654" y="266037"/>
                        <a:pt x="832" y="255229"/>
                        <a:pt x="0" y="248301"/>
                      </a:cubicBezTo>
                      <a:cubicBezTo>
                        <a:pt x="0" y="246916"/>
                        <a:pt x="0" y="245807"/>
                        <a:pt x="555" y="244698"/>
                      </a:cubicBezTo>
                      <a:cubicBezTo>
                        <a:pt x="2218" y="240265"/>
                        <a:pt x="7486" y="237770"/>
                        <a:pt x="11644" y="237770"/>
                      </a:cubicBezTo>
                      <a:cubicBezTo>
                        <a:pt x="16911" y="237770"/>
                        <a:pt x="21902" y="235276"/>
                        <a:pt x="24674" y="232505"/>
                      </a:cubicBezTo>
                      <a:cubicBezTo>
                        <a:pt x="27446" y="229734"/>
                        <a:pt x="52674" y="228071"/>
                        <a:pt x="76794" y="229457"/>
                      </a:cubicBezTo>
                      <a:cubicBezTo>
                        <a:pt x="100913" y="230842"/>
                        <a:pt x="98141" y="218372"/>
                        <a:pt x="103963" y="209781"/>
                      </a:cubicBezTo>
                      <a:cubicBezTo>
                        <a:pt x="109785" y="201190"/>
                        <a:pt x="108398" y="139669"/>
                        <a:pt x="108953" y="129693"/>
                      </a:cubicBezTo>
                      <a:cubicBezTo>
                        <a:pt x="108953" y="127753"/>
                        <a:pt x="108953" y="126368"/>
                        <a:pt x="108398" y="125536"/>
                      </a:cubicBezTo>
                      <a:cubicBezTo>
                        <a:pt x="117547" y="124150"/>
                        <a:pt x="147489" y="118885"/>
                        <a:pt x="154420" y="112511"/>
                      </a:cubicBezTo>
                      <a:cubicBezTo>
                        <a:pt x="162737" y="105029"/>
                        <a:pt x="187965" y="81474"/>
                        <a:pt x="213470" y="65401"/>
                      </a:cubicBezTo>
                      <a:cubicBezTo>
                        <a:pt x="235649" y="51268"/>
                        <a:pt x="301076" y="10253"/>
                        <a:pt x="317433" y="0"/>
                      </a:cubicBezTo>
                      <a:cubicBezTo>
                        <a:pt x="326027" y="6651"/>
                        <a:pt x="359850" y="9145"/>
                        <a:pt x="359850" y="9145"/>
                      </a:cubicBezTo>
                      <a:lnTo>
                        <a:pt x="378979" y="26049"/>
                      </a:lnTo>
                      <a:lnTo>
                        <a:pt x="399494" y="16350"/>
                      </a:lnTo>
                      <a:cubicBezTo>
                        <a:pt x="399494" y="16350"/>
                        <a:pt x="404485" y="50713"/>
                        <a:pt x="407534" y="59304"/>
                      </a:cubicBezTo>
                      <a:cubicBezTo>
                        <a:pt x="410584" y="67895"/>
                        <a:pt x="414188" y="77317"/>
                        <a:pt x="422505" y="84245"/>
                      </a:cubicBezTo>
                      <a:cubicBezTo>
                        <a:pt x="430822" y="91173"/>
                        <a:pt x="421951" y="99486"/>
                        <a:pt x="417792" y="111126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181" name="Freeform 1180">
                  <a:extLst>
                    <a:ext uri="{FF2B5EF4-FFF2-40B4-BE49-F238E27FC236}">
                      <a16:creationId xmlns:a16="http://schemas.microsoft.com/office/drawing/2014/main" id="{9E944CE9-F032-A867-41AA-B215A6419023}"/>
                    </a:ext>
                  </a:extLst>
                </p:cNvPr>
                <p:cNvSpPr/>
                <p:nvPr/>
              </p:nvSpPr>
              <p:spPr>
                <a:xfrm>
                  <a:off x="6142822" y="3473617"/>
                  <a:ext cx="286967" cy="441732"/>
                </a:xfrm>
                <a:custGeom>
                  <a:avLst/>
                  <a:gdLst>
                    <a:gd name="connsiteX0" fmla="*/ 285582 w 286967"/>
                    <a:gd name="connsiteY0" fmla="*/ 214769 h 441732"/>
                    <a:gd name="connsiteX1" fmla="*/ 258413 w 286967"/>
                    <a:gd name="connsiteY1" fmla="*/ 220035 h 441732"/>
                    <a:gd name="connsiteX2" fmla="*/ 251483 w 286967"/>
                    <a:gd name="connsiteY2" fmla="*/ 244422 h 441732"/>
                    <a:gd name="connsiteX3" fmla="*/ 242888 w 286967"/>
                    <a:gd name="connsiteY3" fmla="*/ 248024 h 441732"/>
                    <a:gd name="connsiteX4" fmla="*/ 245383 w 286967"/>
                    <a:gd name="connsiteY4" fmla="*/ 259663 h 441732"/>
                    <a:gd name="connsiteX5" fmla="*/ 236512 w 286967"/>
                    <a:gd name="connsiteY5" fmla="*/ 267423 h 441732"/>
                    <a:gd name="connsiteX6" fmla="*/ 237066 w 286967"/>
                    <a:gd name="connsiteY6" fmla="*/ 281002 h 441732"/>
                    <a:gd name="connsiteX7" fmla="*/ 226808 w 286967"/>
                    <a:gd name="connsiteY7" fmla="*/ 295135 h 441732"/>
                    <a:gd name="connsiteX8" fmla="*/ 236512 w 286967"/>
                    <a:gd name="connsiteY8" fmla="*/ 301509 h 441732"/>
                    <a:gd name="connsiteX9" fmla="*/ 241502 w 286967"/>
                    <a:gd name="connsiteY9" fmla="*/ 310377 h 441732"/>
                    <a:gd name="connsiteX10" fmla="*/ 245660 w 286967"/>
                    <a:gd name="connsiteY10" fmla="*/ 316473 h 441732"/>
                    <a:gd name="connsiteX11" fmla="*/ 247601 w 286967"/>
                    <a:gd name="connsiteY11" fmla="*/ 326173 h 441732"/>
                    <a:gd name="connsiteX12" fmla="*/ 254532 w 286967"/>
                    <a:gd name="connsiteY12" fmla="*/ 337535 h 441732"/>
                    <a:gd name="connsiteX13" fmla="*/ 256472 w 286967"/>
                    <a:gd name="connsiteY13" fmla="*/ 348897 h 441732"/>
                    <a:gd name="connsiteX14" fmla="*/ 220709 w 286967"/>
                    <a:gd name="connsiteY14" fmla="*/ 365801 h 441732"/>
                    <a:gd name="connsiteX15" fmla="*/ 195481 w 286967"/>
                    <a:gd name="connsiteY15" fmla="*/ 391296 h 441732"/>
                    <a:gd name="connsiteX16" fmla="*/ 155837 w 286967"/>
                    <a:gd name="connsiteY16" fmla="*/ 401550 h 441732"/>
                    <a:gd name="connsiteX17" fmla="*/ 151678 w 286967"/>
                    <a:gd name="connsiteY17" fmla="*/ 410417 h 441732"/>
                    <a:gd name="connsiteX18" fmla="*/ 145302 w 286967"/>
                    <a:gd name="connsiteY18" fmla="*/ 423442 h 441732"/>
                    <a:gd name="connsiteX19" fmla="*/ 110924 w 286967"/>
                    <a:gd name="connsiteY19" fmla="*/ 430647 h 441732"/>
                    <a:gd name="connsiteX20" fmla="*/ 100112 w 286967"/>
                    <a:gd name="connsiteY20" fmla="*/ 437021 h 441732"/>
                    <a:gd name="connsiteX21" fmla="*/ 87359 w 286967"/>
                    <a:gd name="connsiteY21" fmla="*/ 433973 h 441732"/>
                    <a:gd name="connsiteX22" fmla="*/ 78766 w 286967"/>
                    <a:gd name="connsiteY22" fmla="*/ 438130 h 441732"/>
                    <a:gd name="connsiteX23" fmla="*/ 59082 w 286967"/>
                    <a:gd name="connsiteY23" fmla="*/ 440347 h 441732"/>
                    <a:gd name="connsiteX24" fmla="*/ 56032 w 286967"/>
                    <a:gd name="connsiteY24" fmla="*/ 441732 h 441732"/>
                    <a:gd name="connsiteX25" fmla="*/ 49933 w 286967"/>
                    <a:gd name="connsiteY25" fmla="*/ 419008 h 441732"/>
                    <a:gd name="connsiteX26" fmla="*/ 16110 w 286967"/>
                    <a:gd name="connsiteY26" fmla="*/ 381597 h 441732"/>
                    <a:gd name="connsiteX27" fmla="*/ 22210 w 286967"/>
                    <a:gd name="connsiteY27" fmla="*/ 374392 h 441732"/>
                    <a:gd name="connsiteX28" fmla="*/ 56032 w 286967"/>
                    <a:gd name="connsiteY28" fmla="*/ 371343 h 441732"/>
                    <a:gd name="connsiteX29" fmla="*/ 43279 w 286967"/>
                    <a:gd name="connsiteY29" fmla="*/ 350559 h 441732"/>
                    <a:gd name="connsiteX30" fmla="*/ 42170 w 286967"/>
                    <a:gd name="connsiteY30" fmla="*/ 321461 h 441732"/>
                    <a:gd name="connsiteX31" fmla="*/ 36349 w 286967"/>
                    <a:gd name="connsiteY31" fmla="*/ 304557 h 441732"/>
                    <a:gd name="connsiteX32" fmla="*/ 31081 w 286967"/>
                    <a:gd name="connsiteY32" fmla="*/ 307605 h 441732"/>
                    <a:gd name="connsiteX33" fmla="*/ 19437 w 286967"/>
                    <a:gd name="connsiteY33" fmla="*/ 305111 h 441732"/>
                    <a:gd name="connsiteX34" fmla="*/ 19992 w 286967"/>
                    <a:gd name="connsiteY34" fmla="*/ 291255 h 441732"/>
                    <a:gd name="connsiteX35" fmla="*/ 11120 w 286967"/>
                    <a:gd name="connsiteY35" fmla="*/ 279616 h 441732"/>
                    <a:gd name="connsiteX36" fmla="*/ 5298 w 286967"/>
                    <a:gd name="connsiteY36" fmla="*/ 272965 h 441732"/>
                    <a:gd name="connsiteX37" fmla="*/ 5298 w 286967"/>
                    <a:gd name="connsiteY37" fmla="*/ 272965 h 441732"/>
                    <a:gd name="connsiteX38" fmla="*/ 1971 w 286967"/>
                    <a:gd name="connsiteY38" fmla="*/ 251627 h 441732"/>
                    <a:gd name="connsiteX39" fmla="*/ 26091 w 286967"/>
                    <a:gd name="connsiteY39" fmla="*/ 216432 h 441732"/>
                    <a:gd name="connsiteX40" fmla="*/ 46052 w 286967"/>
                    <a:gd name="connsiteY40" fmla="*/ 193154 h 441732"/>
                    <a:gd name="connsiteX41" fmla="*/ 57141 w 286967"/>
                    <a:gd name="connsiteY41" fmla="*/ 175418 h 441732"/>
                    <a:gd name="connsiteX42" fmla="*/ 61022 w 286967"/>
                    <a:gd name="connsiteY42" fmla="*/ 107800 h 441732"/>
                    <a:gd name="connsiteX43" fmla="*/ 65735 w 286967"/>
                    <a:gd name="connsiteY43" fmla="*/ 80920 h 441732"/>
                    <a:gd name="connsiteX44" fmla="*/ 50765 w 286967"/>
                    <a:gd name="connsiteY44" fmla="*/ 55979 h 441732"/>
                    <a:gd name="connsiteX45" fmla="*/ 42725 w 286967"/>
                    <a:gd name="connsiteY45" fmla="*/ 13025 h 441732"/>
                    <a:gd name="connsiteX46" fmla="*/ 70171 w 286967"/>
                    <a:gd name="connsiteY46" fmla="*/ 0 h 441732"/>
                    <a:gd name="connsiteX47" fmla="*/ 286968 w 286967"/>
                    <a:gd name="connsiteY47" fmla="*/ 108909 h 441732"/>
                    <a:gd name="connsiteX48" fmla="*/ 286968 w 286967"/>
                    <a:gd name="connsiteY48" fmla="*/ 214215 h 4417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</a:cxnLst>
                  <a:rect l="l" t="t" r="r" b="b"/>
                  <a:pathLst>
                    <a:path w="286967" h="441732">
                      <a:moveTo>
                        <a:pt x="285582" y="214769"/>
                      </a:moveTo>
                      <a:cubicBezTo>
                        <a:pt x="286137" y="221420"/>
                        <a:pt x="265344" y="219203"/>
                        <a:pt x="258413" y="220035"/>
                      </a:cubicBezTo>
                      <a:cubicBezTo>
                        <a:pt x="251483" y="221143"/>
                        <a:pt x="252037" y="236385"/>
                        <a:pt x="251483" y="244422"/>
                      </a:cubicBezTo>
                      <a:cubicBezTo>
                        <a:pt x="250651" y="252181"/>
                        <a:pt x="247047" y="246361"/>
                        <a:pt x="242888" y="248024"/>
                      </a:cubicBezTo>
                      <a:cubicBezTo>
                        <a:pt x="238452" y="249687"/>
                        <a:pt x="242888" y="255507"/>
                        <a:pt x="245383" y="259663"/>
                      </a:cubicBezTo>
                      <a:cubicBezTo>
                        <a:pt x="247878" y="263820"/>
                        <a:pt x="239561" y="264928"/>
                        <a:pt x="236512" y="267423"/>
                      </a:cubicBezTo>
                      <a:cubicBezTo>
                        <a:pt x="233462" y="269917"/>
                        <a:pt x="235403" y="277122"/>
                        <a:pt x="237066" y="281002"/>
                      </a:cubicBezTo>
                      <a:cubicBezTo>
                        <a:pt x="238730" y="284881"/>
                        <a:pt x="232630" y="289315"/>
                        <a:pt x="226808" y="295135"/>
                      </a:cubicBezTo>
                      <a:cubicBezTo>
                        <a:pt x="221264" y="300954"/>
                        <a:pt x="232907" y="300677"/>
                        <a:pt x="236512" y="301509"/>
                      </a:cubicBezTo>
                      <a:cubicBezTo>
                        <a:pt x="240116" y="302340"/>
                        <a:pt x="241502" y="306497"/>
                        <a:pt x="241502" y="310377"/>
                      </a:cubicBezTo>
                      <a:cubicBezTo>
                        <a:pt x="241502" y="314256"/>
                        <a:pt x="243166" y="315642"/>
                        <a:pt x="245660" y="316473"/>
                      </a:cubicBezTo>
                      <a:cubicBezTo>
                        <a:pt x="247878" y="317305"/>
                        <a:pt x="247878" y="320076"/>
                        <a:pt x="247601" y="326173"/>
                      </a:cubicBezTo>
                      <a:cubicBezTo>
                        <a:pt x="247324" y="332546"/>
                        <a:pt x="250651" y="333655"/>
                        <a:pt x="254532" y="337535"/>
                      </a:cubicBezTo>
                      <a:cubicBezTo>
                        <a:pt x="257858" y="340860"/>
                        <a:pt x="256472" y="344740"/>
                        <a:pt x="256472" y="348897"/>
                      </a:cubicBezTo>
                      <a:cubicBezTo>
                        <a:pt x="232907" y="349451"/>
                        <a:pt x="223759" y="360813"/>
                        <a:pt x="220709" y="365801"/>
                      </a:cubicBezTo>
                      <a:cubicBezTo>
                        <a:pt x="217383" y="371066"/>
                        <a:pt x="212115" y="376055"/>
                        <a:pt x="195481" y="391296"/>
                      </a:cubicBezTo>
                      <a:cubicBezTo>
                        <a:pt x="178847" y="406538"/>
                        <a:pt x="160826" y="401550"/>
                        <a:pt x="155837" y="401550"/>
                      </a:cubicBezTo>
                      <a:cubicBezTo>
                        <a:pt x="150846" y="401550"/>
                        <a:pt x="150015" y="407369"/>
                        <a:pt x="151678" y="410417"/>
                      </a:cubicBezTo>
                      <a:cubicBezTo>
                        <a:pt x="153341" y="413466"/>
                        <a:pt x="149460" y="419008"/>
                        <a:pt x="145302" y="423442"/>
                      </a:cubicBezTo>
                      <a:cubicBezTo>
                        <a:pt x="141143" y="427876"/>
                        <a:pt x="117578" y="430647"/>
                        <a:pt x="110924" y="430647"/>
                      </a:cubicBezTo>
                      <a:cubicBezTo>
                        <a:pt x="104271" y="430647"/>
                        <a:pt x="102885" y="432033"/>
                        <a:pt x="100112" y="437021"/>
                      </a:cubicBezTo>
                      <a:cubicBezTo>
                        <a:pt x="97063" y="442009"/>
                        <a:pt x="89301" y="436190"/>
                        <a:pt x="87359" y="433973"/>
                      </a:cubicBezTo>
                      <a:cubicBezTo>
                        <a:pt x="85142" y="431756"/>
                        <a:pt x="81538" y="435636"/>
                        <a:pt x="78766" y="438130"/>
                      </a:cubicBezTo>
                      <a:cubicBezTo>
                        <a:pt x="75993" y="440624"/>
                        <a:pt x="65458" y="441178"/>
                        <a:pt x="59082" y="440347"/>
                      </a:cubicBezTo>
                      <a:cubicBezTo>
                        <a:pt x="58250" y="440347"/>
                        <a:pt x="57141" y="440624"/>
                        <a:pt x="56032" y="441732"/>
                      </a:cubicBezTo>
                      <a:cubicBezTo>
                        <a:pt x="56032" y="441732"/>
                        <a:pt x="57695" y="426768"/>
                        <a:pt x="49933" y="419008"/>
                      </a:cubicBezTo>
                      <a:cubicBezTo>
                        <a:pt x="42170" y="411249"/>
                        <a:pt x="14170" y="387694"/>
                        <a:pt x="16110" y="381597"/>
                      </a:cubicBezTo>
                      <a:cubicBezTo>
                        <a:pt x="18051" y="375223"/>
                        <a:pt x="13338" y="374669"/>
                        <a:pt x="22210" y="374392"/>
                      </a:cubicBezTo>
                      <a:cubicBezTo>
                        <a:pt x="31081" y="374392"/>
                        <a:pt x="62131" y="379380"/>
                        <a:pt x="56032" y="371343"/>
                      </a:cubicBezTo>
                      <a:cubicBezTo>
                        <a:pt x="49933" y="363307"/>
                        <a:pt x="41893" y="359150"/>
                        <a:pt x="43279" y="350559"/>
                      </a:cubicBezTo>
                      <a:cubicBezTo>
                        <a:pt x="44666" y="342246"/>
                        <a:pt x="43834" y="330052"/>
                        <a:pt x="42170" y="321461"/>
                      </a:cubicBezTo>
                      <a:cubicBezTo>
                        <a:pt x="40507" y="312871"/>
                        <a:pt x="40784" y="300400"/>
                        <a:pt x="36349" y="304557"/>
                      </a:cubicBezTo>
                      <a:cubicBezTo>
                        <a:pt x="35240" y="305943"/>
                        <a:pt x="33022" y="306774"/>
                        <a:pt x="31081" y="307605"/>
                      </a:cubicBezTo>
                      <a:cubicBezTo>
                        <a:pt x="25814" y="309545"/>
                        <a:pt x="19160" y="309545"/>
                        <a:pt x="19437" y="305111"/>
                      </a:cubicBezTo>
                      <a:cubicBezTo>
                        <a:pt x="19992" y="299015"/>
                        <a:pt x="17219" y="292087"/>
                        <a:pt x="19992" y="291255"/>
                      </a:cubicBezTo>
                      <a:cubicBezTo>
                        <a:pt x="22764" y="290424"/>
                        <a:pt x="17774" y="284881"/>
                        <a:pt x="11120" y="279616"/>
                      </a:cubicBezTo>
                      <a:cubicBezTo>
                        <a:pt x="9179" y="277953"/>
                        <a:pt x="6962" y="275736"/>
                        <a:pt x="5298" y="272965"/>
                      </a:cubicBezTo>
                      <a:lnTo>
                        <a:pt x="5298" y="272965"/>
                      </a:lnTo>
                      <a:cubicBezTo>
                        <a:pt x="862" y="266314"/>
                        <a:pt x="-2187" y="257446"/>
                        <a:pt x="1971" y="251627"/>
                      </a:cubicBezTo>
                      <a:cubicBezTo>
                        <a:pt x="7793" y="243590"/>
                        <a:pt x="22210" y="224746"/>
                        <a:pt x="26091" y="216432"/>
                      </a:cubicBezTo>
                      <a:cubicBezTo>
                        <a:pt x="29972" y="208118"/>
                        <a:pt x="40784" y="198974"/>
                        <a:pt x="46052" y="193154"/>
                      </a:cubicBezTo>
                      <a:cubicBezTo>
                        <a:pt x="51042" y="187334"/>
                        <a:pt x="58250" y="185118"/>
                        <a:pt x="57141" y="175418"/>
                      </a:cubicBezTo>
                      <a:cubicBezTo>
                        <a:pt x="56032" y="165996"/>
                        <a:pt x="56587" y="119439"/>
                        <a:pt x="61022" y="107800"/>
                      </a:cubicBezTo>
                      <a:cubicBezTo>
                        <a:pt x="65181" y="96161"/>
                        <a:pt x="74052" y="88125"/>
                        <a:pt x="65735" y="80920"/>
                      </a:cubicBezTo>
                      <a:cubicBezTo>
                        <a:pt x="57418" y="73992"/>
                        <a:pt x="53814" y="64570"/>
                        <a:pt x="50765" y="55979"/>
                      </a:cubicBezTo>
                      <a:cubicBezTo>
                        <a:pt x="47715" y="47388"/>
                        <a:pt x="42725" y="13025"/>
                        <a:pt x="42725" y="13025"/>
                      </a:cubicBezTo>
                      <a:lnTo>
                        <a:pt x="70171" y="0"/>
                      </a:lnTo>
                      <a:lnTo>
                        <a:pt x="286968" y="108909"/>
                      </a:lnTo>
                      <a:cubicBezTo>
                        <a:pt x="286968" y="108909"/>
                        <a:pt x="286414" y="207564"/>
                        <a:pt x="286968" y="214215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182" name="Freeform 1181">
                  <a:extLst>
                    <a:ext uri="{FF2B5EF4-FFF2-40B4-BE49-F238E27FC236}">
                      <a16:creationId xmlns:a16="http://schemas.microsoft.com/office/drawing/2014/main" id="{355F2C20-1DD9-3EB8-E619-0B434ED68A58}"/>
                    </a:ext>
                  </a:extLst>
                </p:cNvPr>
                <p:cNvSpPr/>
                <p:nvPr/>
              </p:nvSpPr>
              <p:spPr>
                <a:xfrm>
                  <a:off x="5628980" y="3707243"/>
                  <a:ext cx="213333" cy="155945"/>
                </a:xfrm>
                <a:custGeom>
                  <a:avLst/>
                  <a:gdLst>
                    <a:gd name="connsiteX0" fmla="*/ 211133 w 213333"/>
                    <a:gd name="connsiteY0" fmla="*/ 98366 h 155945"/>
                    <a:gd name="connsiteX1" fmla="*/ 182301 w 213333"/>
                    <a:gd name="connsiteY1" fmla="*/ 103631 h 155945"/>
                    <a:gd name="connsiteX2" fmla="*/ 173706 w 213333"/>
                    <a:gd name="connsiteY2" fmla="*/ 116379 h 155945"/>
                    <a:gd name="connsiteX3" fmla="*/ 153191 w 213333"/>
                    <a:gd name="connsiteY3" fmla="*/ 110282 h 155945"/>
                    <a:gd name="connsiteX4" fmla="*/ 149864 w 213333"/>
                    <a:gd name="connsiteY4" fmla="*/ 110836 h 155945"/>
                    <a:gd name="connsiteX5" fmla="*/ 135448 w 213333"/>
                    <a:gd name="connsiteY5" fmla="*/ 114716 h 155945"/>
                    <a:gd name="connsiteX6" fmla="*/ 103289 w 213333"/>
                    <a:gd name="connsiteY6" fmla="*/ 111390 h 155945"/>
                    <a:gd name="connsiteX7" fmla="*/ 71130 w 213333"/>
                    <a:gd name="connsiteY7" fmla="*/ 117764 h 155945"/>
                    <a:gd name="connsiteX8" fmla="*/ 73902 w 213333"/>
                    <a:gd name="connsiteY8" fmla="*/ 155453 h 155945"/>
                    <a:gd name="connsiteX9" fmla="*/ 73348 w 213333"/>
                    <a:gd name="connsiteY9" fmla="*/ 154899 h 155945"/>
                    <a:gd name="connsiteX10" fmla="*/ 43406 w 213333"/>
                    <a:gd name="connsiteY10" fmla="*/ 143259 h 155945"/>
                    <a:gd name="connsiteX11" fmla="*/ 22059 w 213333"/>
                    <a:gd name="connsiteY11" fmla="*/ 147416 h 155945"/>
                    <a:gd name="connsiteX12" fmla="*/ 13188 w 213333"/>
                    <a:gd name="connsiteY12" fmla="*/ 140765 h 155945"/>
                    <a:gd name="connsiteX13" fmla="*/ 5979 w 213333"/>
                    <a:gd name="connsiteY13" fmla="*/ 130235 h 155945"/>
                    <a:gd name="connsiteX14" fmla="*/ 435 w 213333"/>
                    <a:gd name="connsiteY14" fmla="*/ 129126 h 155945"/>
                    <a:gd name="connsiteX15" fmla="*/ 2376 w 213333"/>
                    <a:gd name="connsiteY15" fmla="*/ 113053 h 155945"/>
                    <a:gd name="connsiteX16" fmla="*/ 8475 w 213333"/>
                    <a:gd name="connsiteY16" fmla="*/ 103631 h 155945"/>
                    <a:gd name="connsiteX17" fmla="*/ 8752 w 213333"/>
                    <a:gd name="connsiteY17" fmla="*/ 87835 h 155945"/>
                    <a:gd name="connsiteX18" fmla="*/ 28158 w 213333"/>
                    <a:gd name="connsiteY18" fmla="*/ 79244 h 155945"/>
                    <a:gd name="connsiteX19" fmla="*/ 33980 w 213333"/>
                    <a:gd name="connsiteY19" fmla="*/ 65388 h 155945"/>
                    <a:gd name="connsiteX20" fmla="*/ 42575 w 213333"/>
                    <a:gd name="connsiteY20" fmla="*/ 44327 h 155945"/>
                    <a:gd name="connsiteX21" fmla="*/ 61149 w 213333"/>
                    <a:gd name="connsiteY21" fmla="*/ 49315 h 155945"/>
                    <a:gd name="connsiteX22" fmla="*/ 63922 w 213333"/>
                    <a:gd name="connsiteY22" fmla="*/ 39616 h 155945"/>
                    <a:gd name="connsiteX23" fmla="*/ 72239 w 213333"/>
                    <a:gd name="connsiteY23" fmla="*/ 37676 h 155945"/>
                    <a:gd name="connsiteX24" fmla="*/ 83605 w 213333"/>
                    <a:gd name="connsiteY24" fmla="*/ 23266 h 155945"/>
                    <a:gd name="connsiteX25" fmla="*/ 96912 w 213333"/>
                    <a:gd name="connsiteY25" fmla="*/ 23266 h 155945"/>
                    <a:gd name="connsiteX26" fmla="*/ 104952 w 213333"/>
                    <a:gd name="connsiteY26" fmla="*/ 15506 h 155945"/>
                    <a:gd name="connsiteX27" fmla="*/ 122973 w 213333"/>
                    <a:gd name="connsiteY27" fmla="*/ 8024 h 155945"/>
                    <a:gd name="connsiteX28" fmla="*/ 155963 w 213333"/>
                    <a:gd name="connsiteY28" fmla="*/ 8024 h 155945"/>
                    <a:gd name="connsiteX29" fmla="*/ 155409 w 213333"/>
                    <a:gd name="connsiteY29" fmla="*/ 11626 h 155945"/>
                    <a:gd name="connsiteX30" fmla="*/ 162062 w 213333"/>
                    <a:gd name="connsiteY30" fmla="*/ 32134 h 155945"/>
                    <a:gd name="connsiteX31" fmla="*/ 167884 w 213333"/>
                    <a:gd name="connsiteY31" fmla="*/ 40170 h 155945"/>
                    <a:gd name="connsiteX32" fmla="*/ 182301 w 213333"/>
                    <a:gd name="connsiteY32" fmla="*/ 48484 h 155945"/>
                    <a:gd name="connsiteX33" fmla="*/ 178697 w 213333"/>
                    <a:gd name="connsiteY33" fmla="*/ 57906 h 155945"/>
                    <a:gd name="connsiteX34" fmla="*/ 196994 w 213333"/>
                    <a:gd name="connsiteY34" fmla="*/ 68991 h 155945"/>
                    <a:gd name="connsiteX35" fmla="*/ 210024 w 213333"/>
                    <a:gd name="connsiteY35" fmla="*/ 67605 h 155945"/>
                    <a:gd name="connsiteX36" fmla="*/ 207252 w 213333"/>
                    <a:gd name="connsiteY36" fmla="*/ 75642 h 155945"/>
                    <a:gd name="connsiteX37" fmla="*/ 210578 w 213333"/>
                    <a:gd name="connsiteY37" fmla="*/ 83401 h 155945"/>
                    <a:gd name="connsiteX38" fmla="*/ 211133 w 213333"/>
                    <a:gd name="connsiteY38" fmla="*/ 97811 h 1559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</a:cxnLst>
                  <a:rect l="l" t="t" r="r" b="b"/>
                  <a:pathLst>
                    <a:path w="213333" h="155945">
                      <a:moveTo>
                        <a:pt x="211133" y="98366"/>
                      </a:moveTo>
                      <a:cubicBezTo>
                        <a:pt x="207252" y="100305"/>
                        <a:pt x="184796" y="99474"/>
                        <a:pt x="182301" y="103631"/>
                      </a:cubicBezTo>
                      <a:cubicBezTo>
                        <a:pt x="181192" y="105571"/>
                        <a:pt x="177033" y="110836"/>
                        <a:pt x="173706" y="116379"/>
                      </a:cubicBezTo>
                      <a:cubicBezTo>
                        <a:pt x="173706" y="116379"/>
                        <a:pt x="162617" y="109451"/>
                        <a:pt x="153191" y="110282"/>
                      </a:cubicBezTo>
                      <a:cubicBezTo>
                        <a:pt x="151805" y="110282"/>
                        <a:pt x="150696" y="110282"/>
                        <a:pt x="149864" y="110836"/>
                      </a:cubicBezTo>
                      <a:cubicBezTo>
                        <a:pt x="143210" y="111945"/>
                        <a:pt x="141547" y="114993"/>
                        <a:pt x="135448" y="114716"/>
                      </a:cubicBezTo>
                      <a:cubicBezTo>
                        <a:pt x="128240" y="114716"/>
                        <a:pt x="109665" y="109728"/>
                        <a:pt x="103289" y="111390"/>
                      </a:cubicBezTo>
                      <a:cubicBezTo>
                        <a:pt x="96912" y="113053"/>
                        <a:pt x="68635" y="109174"/>
                        <a:pt x="71130" y="117764"/>
                      </a:cubicBezTo>
                      <a:cubicBezTo>
                        <a:pt x="73625" y="126078"/>
                        <a:pt x="79724" y="160441"/>
                        <a:pt x="73902" y="155453"/>
                      </a:cubicBezTo>
                      <a:cubicBezTo>
                        <a:pt x="73902" y="155453"/>
                        <a:pt x="73625" y="155176"/>
                        <a:pt x="73348" y="154899"/>
                      </a:cubicBezTo>
                      <a:cubicBezTo>
                        <a:pt x="66417" y="147416"/>
                        <a:pt x="56436" y="137163"/>
                        <a:pt x="43406" y="143259"/>
                      </a:cubicBezTo>
                      <a:cubicBezTo>
                        <a:pt x="30653" y="149356"/>
                        <a:pt x="28158" y="151296"/>
                        <a:pt x="22059" y="147416"/>
                      </a:cubicBezTo>
                      <a:cubicBezTo>
                        <a:pt x="15683" y="143814"/>
                        <a:pt x="14019" y="145754"/>
                        <a:pt x="13188" y="140765"/>
                      </a:cubicBezTo>
                      <a:cubicBezTo>
                        <a:pt x="12356" y="135777"/>
                        <a:pt x="13188" y="130789"/>
                        <a:pt x="5979" y="130235"/>
                      </a:cubicBezTo>
                      <a:cubicBezTo>
                        <a:pt x="4039" y="130235"/>
                        <a:pt x="2098" y="129680"/>
                        <a:pt x="435" y="129126"/>
                      </a:cubicBezTo>
                      <a:cubicBezTo>
                        <a:pt x="-120" y="123307"/>
                        <a:pt x="-674" y="114993"/>
                        <a:pt x="2376" y="113053"/>
                      </a:cubicBezTo>
                      <a:cubicBezTo>
                        <a:pt x="7089" y="109451"/>
                        <a:pt x="9861" y="108896"/>
                        <a:pt x="8475" y="103631"/>
                      </a:cubicBezTo>
                      <a:cubicBezTo>
                        <a:pt x="7089" y="98366"/>
                        <a:pt x="3207" y="90052"/>
                        <a:pt x="8752" y="87835"/>
                      </a:cubicBezTo>
                      <a:cubicBezTo>
                        <a:pt x="14574" y="85618"/>
                        <a:pt x="26495" y="85618"/>
                        <a:pt x="28158" y="79244"/>
                      </a:cubicBezTo>
                      <a:cubicBezTo>
                        <a:pt x="29822" y="72593"/>
                        <a:pt x="30099" y="66774"/>
                        <a:pt x="33980" y="65388"/>
                      </a:cubicBezTo>
                      <a:cubicBezTo>
                        <a:pt x="37861" y="63726"/>
                        <a:pt x="38139" y="38230"/>
                        <a:pt x="42575" y="44327"/>
                      </a:cubicBezTo>
                      <a:cubicBezTo>
                        <a:pt x="47010" y="50424"/>
                        <a:pt x="61426" y="56520"/>
                        <a:pt x="61149" y="49315"/>
                      </a:cubicBezTo>
                      <a:cubicBezTo>
                        <a:pt x="61149" y="41833"/>
                        <a:pt x="60595" y="39616"/>
                        <a:pt x="63922" y="39616"/>
                      </a:cubicBezTo>
                      <a:cubicBezTo>
                        <a:pt x="67249" y="39616"/>
                        <a:pt x="69466" y="43496"/>
                        <a:pt x="72239" y="37676"/>
                      </a:cubicBezTo>
                      <a:cubicBezTo>
                        <a:pt x="75011" y="31857"/>
                        <a:pt x="76397" y="22711"/>
                        <a:pt x="83605" y="23266"/>
                      </a:cubicBezTo>
                      <a:cubicBezTo>
                        <a:pt x="90813" y="23820"/>
                        <a:pt x="94694" y="28808"/>
                        <a:pt x="96912" y="23266"/>
                      </a:cubicBezTo>
                      <a:cubicBezTo>
                        <a:pt x="99130" y="17723"/>
                        <a:pt x="94140" y="18832"/>
                        <a:pt x="104952" y="15506"/>
                      </a:cubicBezTo>
                      <a:cubicBezTo>
                        <a:pt x="115765" y="12181"/>
                        <a:pt x="118814" y="13012"/>
                        <a:pt x="122973" y="8024"/>
                      </a:cubicBezTo>
                      <a:cubicBezTo>
                        <a:pt x="126854" y="3036"/>
                        <a:pt x="131567" y="-7218"/>
                        <a:pt x="155963" y="8024"/>
                      </a:cubicBezTo>
                      <a:cubicBezTo>
                        <a:pt x="155686" y="9132"/>
                        <a:pt x="155409" y="10241"/>
                        <a:pt x="155409" y="11626"/>
                      </a:cubicBezTo>
                      <a:cubicBezTo>
                        <a:pt x="156241" y="18555"/>
                        <a:pt x="162062" y="29362"/>
                        <a:pt x="162062" y="32134"/>
                      </a:cubicBezTo>
                      <a:cubicBezTo>
                        <a:pt x="162062" y="34905"/>
                        <a:pt x="162062" y="39616"/>
                        <a:pt x="167884" y="40170"/>
                      </a:cubicBezTo>
                      <a:cubicBezTo>
                        <a:pt x="173429" y="40724"/>
                        <a:pt x="186459" y="46544"/>
                        <a:pt x="182301" y="48484"/>
                      </a:cubicBezTo>
                      <a:cubicBezTo>
                        <a:pt x="178142" y="50701"/>
                        <a:pt x="174261" y="54857"/>
                        <a:pt x="178697" y="57906"/>
                      </a:cubicBezTo>
                      <a:cubicBezTo>
                        <a:pt x="183132" y="61231"/>
                        <a:pt x="193944" y="70099"/>
                        <a:pt x="196994" y="68991"/>
                      </a:cubicBezTo>
                      <a:cubicBezTo>
                        <a:pt x="200321" y="67882"/>
                        <a:pt x="209469" y="64557"/>
                        <a:pt x="210024" y="67605"/>
                      </a:cubicBezTo>
                      <a:cubicBezTo>
                        <a:pt x="210578" y="70654"/>
                        <a:pt x="209192" y="72593"/>
                        <a:pt x="207252" y="75642"/>
                      </a:cubicBezTo>
                      <a:cubicBezTo>
                        <a:pt x="205034" y="78690"/>
                        <a:pt x="208083" y="79798"/>
                        <a:pt x="210578" y="83401"/>
                      </a:cubicBezTo>
                      <a:cubicBezTo>
                        <a:pt x="213074" y="87004"/>
                        <a:pt x="215014" y="95872"/>
                        <a:pt x="211133" y="97811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183" name="Freeform 1182">
                  <a:extLst>
                    <a:ext uri="{FF2B5EF4-FFF2-40B4-BE49-F238E27FC236}">
                      <a16:creationId xmlns:a16="http://schemas.microsoft.com/office/drawing/2014/main" id="{1A827957-53AB-108C-E517-69661AA0D844}"/>
                    </a:ext>
                  </a:extLst>
                </p:cNvPr>
                <p:cNvSpPr/>
                <p:nvPr/>
              </p:nvSpPr>
              <p:spPr>
                <a:xfrm>
                  <a:off x="5448563" y="3427614"/>
                  <a:ext cx="445055" cy="417055"/>
                </a:xfrm>
                <a:custGeom>
                  <a:avLst/>
                  <a:gdLst>
                    <a:gd name="connsiteX0" fmla="*/ 444778 w 445055"/>
                    <a:gd name="connsiteY0" fmla="*/ 173201 h 417055"/>
                    <a:gd name="connsiteX1" fmla="*/ 439788 w 445055"/>
                    <a:gd name="connsiteY1" fmla="*/ 253289 h 417055"/>
                    <a:gd name="connsiteX2" fmla="*/ 412619 w 445055"/>
                    <a:gd name="connsiteY2" fmla="*/ 272965 h 417055"/>
                    <a:gd name="connsiteX3" fmla="*/ 360499 w 445055"/>
                    <a:gd name="connsiteY3" fmla="*/ 276013 h 417055"/>
                    <a:gd name="connsiteX4" fmla="*/ 347469 w 445055"/>
                    <a:gd name="connsiteY4" fmla="*/ 281279 h 417055"/>
                    <a:gd name="connsiteX5" fmla="*/ 336380 w 445055"/>
                    <a:gd name="connsiteY5" fmla="*/ 288207 h 417055"/>
                    <a:gd name="connsiteX6" fmla="*/ 303389 w 445055"/>
                    <a:gd name="connsiteY6" fmla="*/ 288207 h 417055"/>
                    <a:gd name="connsiteX7" fmla="*/ 285369 w 445055"/>
                    <a:gd name="connsiteY7" fmla="*/ 295689 h 417055"/>
                    <a:gd name="connsiteX8" fmla="*/ 277329 w 445055"/>
                    <a:gd name="connsiteY8" fmla="*/ 303448 h 417055"/>
                    <a:gd name="connsiteX9" fmla="*/ 264022 w 445055"/>
                    <a:gd name="connsiteY9" fmla="*/ 303448 h 417055"/>
                    <a:gd name="connsiteX10" fmla="*/ 252655 w 445055"/>
                    <a:gd name="connsiteY10" fmla="*/ 317859 h 417055"/>
                    <a:gd name="connsiteX11" fmla="*/ 244338 w 445055"/>
                    <a:gd name="connsiteY11" fmla="*/ 319799 h 417055"/>
                    <a:gd name="connsiteX12" fmla="*/ 241566 w 445055"/>
                    <a:gd name="connsiteY12" fmla="*/ 329498 h 417055"/>
                    <a:gd name="connsiteX13" fmla="*/ 222991 w 445055"/>
                    <a:gd name="connsiteY13" fmla="*/ 324510 h 417055"/>
                    <a:gd name="connsiteX14" fmla="*/ 214397 w 445055"/>
                    <a:gd name="connsiteY14" fmla="*/ 345571 h 417055"/>
                    <a:gd name="connsiteX15" fmla="*/ 208575 w 445055"/>
                    <a:gd name="connsiteY15" fmla="*/ 359427 h 417055"/>
                    <a:gd name="connsiteX16" fmla="*/ 189168 w 445055"/>
                    <a:gd name="connsiteY16" fmla="*/ 368018 h 417055"/>
                    <a:gd name="connsiteX17" fmla="*/ 188891 w 445055"/>
                    <a:gd name="connsiteY17" fmla="*/ 383814 h 417055"/>
                    <a:gd name="connsiteX18" fmla="*/ 182792 w 445055"/>
                    <a:gd name="connsiteY18" fmla="*/ 393236 h 417055"/>
                    <a:gd name="connsiteX19" fmla="*/ 180851 w 445055"/>
                    <a:gd name="connsiteY19" fmla="*/ 409309 h 417055"/>
                    <a:gd name="connsiteX20" fmla="*/ 171980 w 445055"/>
                    <a:gd name="connsiteY20" fmla="*/ 409309 h 417055"/>
                    <a:gd name="connsiteX21" fmla="*/ 162000 w 445055"/>
                    <a:gd name="connsiteY21" fmla="*/ 413189 h 417055"/>
                    <a:gd name="connsiteX22" fmla="*/ 158118 w 445055"/>
                    <a:gd name="connsiteY22" fmla="*/ 402104 h 417055"/>
                    <a:gd name="connsiteX23" fmla="*/ 149801 w 445055"/>
                    <a:gd name="connsiteY23" fmla="*/ 405429 h 417055"/>
                    <a:gd name="connsiteX24" fmla="*/ 145920 w 445055"/>
                    <a:gd name="connsiteY24" fmla="*/ 412080 h 417055"/>
                    <a:gd name="connsiteX25" fmla="*/ 136771 w 445055"/>
                    <a:gd name="connsiteY25" fmla="*/ 416514 h 417055"/>
                    <a:gd name="connsiteX26" fmla="*/ 120969 w 445055"/>
                    <a:gd name="connsiteY26" fmla="*/ 409586 h 417055"/>
                    <a:gd name="connsiteX27" fmla="*/ 113206 w 445055"/>
                    <a:gd name="connsiteY27" fmla="*/ 414297 h 417055"/>
                    <a:gd name="connsiteX28" fmla="*/ 112097 w 445055"/>
                    <a:gd name="connsiteY28" fmla="*/ 413189 h 417055"/>
                    <a:gd name="connsiteX29" fmla="*/ 105998 w 445055"/>
                    <a:gd name="connsiteY29" fmla="*/ 403489 h 417055"/>
                    <a:gd name="connsiteX30" fmla="*/ 103503 w 445055"/>
                    <a:gd name="connsiteY30" fmla="*/ 393236 h 417055"/>
                    <a:gd name="connsiteX31" fmla="*/ 99067 w 445055"/>
                    <a:gd name="connsiteY31" fmla="*/ 389079 h 417055"/>
                    <a:gd name="connsiteX32" fmla="*/ 100453 w 445055"/>
                    <a:gd name="connsiteY32" fmla="*/ 380211 h 417055"/>
                    <a:gd name="connsiteX33" fmla="*/ 95186 w 445055"/>
                    <a:gd name="connsiteY33" fmla="*/ 371897 h 417055"/>
                    <a:gd name="connsiteX34" fmla="*/ 88810 w 445055"/>
                    <a:gd name="connsiteY34" fmla="*/ 360813 h 417055"/>
                    <a:gd name="connsiteX35" fmla="*/ 79107 w 445055"/>
                    <a:gd name="connsiteY35" fmla="*/ 353330 h 417055"/>
                    <a:gd name="connsiteX36" fmla="*/ 65799 w 445055"/>
                    <a:gd name="connsiteY36" fmla="*/ 365524 h 417055"/>
                    <a:gd name="connsiteX37" fmla="*/ 51937 w 445055"/>
                    <a:gd name="connsiteY37" fmla="*/ 362753 h 417055"/>
                    <a:gd name="connsiteX38" fmla="*/ 41126 w 445055"/>
                    <a:gd name="connsiteY38" fmla="*/ 368572 h 417055"/>
                    <a:gd name="connsiteX39" fmla="*/ 31700 w 445055"/>
                    <a:gd name="connsiteY39" fmla="*/ 360536 h 417055"/>
                    <a:gd name="connsiteX40" fmla="*/ 20887 w 445055"/>
                    <a:gd name="connsiteY40" fmla="*/ 364138 h 417055"/>
                    <a:gd name="connsiteX41" fmla="*/ 21165 w 445055"/>
                    <a:gd name="connsiteY41" fmla="*/ 356933 h 417055"/>
                    <a:gd name="connsiteX42" fmla="*/ 18115 w 445055"/>
                    <a:gd name="connsiteY42" fmla="*/ 330884 h 417055"/>
                    <a:gd name="connsiteX43" fmla="*/ 4253 w 445055"/>
                    <a:gd name="connsiteY43" fmla="*/ 320076 h 417055"/>
                    <a:gd name="connsiteX44" fmla="*/ 4253 w 445055"/>
                    <a:gd name="connsiteY44" fmla="*/ 308159 h 417055"/>
                    <a:gd name="connsiteX45" fmla="*/ 95 w 445055"/>
                    <a:gd name="connsiteY45" fmla="*/ 300400 h 417055"/>
                    <a:gd name="connsiteX46" fmla="*/ 95 w 445055"/>
                    <a:gd name="connsiteY46" fmla="*/ 291255 h 417055"/>
                    <a:gd name="connsiteX47" fmla="*/ 11184 w 445055"/>
                    <a:gd name="connsiteY47" fmla="*/ 285436 h 417055"/>
                    <a:gd name="connsiteX48" fmla="*/ 19501 w 445055"/>
                    <a:gd name="connsiteY48" fmla="*/ 265760 h 417055"/>
                    <a:gd name="connsiteX49" fmla="*/ 38353 w 445055"/>
                    <a:gd name="connsiteY49" fmla="*/ 275459 h 417055"/>
                    <a:gd name="connsiteX50" fmla="*/ 40017 w 445055"/>
                    <a:gd name="connsiteY50" fmla="*/ 270194 h 417055"/>
                    <a:gd name="connsiteX51" fmla="*/ 75780 w 445055"/>
                    <a:gd name="connsiteY51" fmla="*/ 270194 h 417055"/>
                    <a:gd name="connsiteX52" fmla="*/ 79661 w 445055"/>
                    <a:gd name="connsiteY52" fmla="*/ 267700 h 417055"/>
                    <a:gd name="connsiteX53" fmla="*/ 181960 w 445055"/>
                    <a:gd name="connsiteY53" fmla="*/ 267700 h 417055"/>
                    <a:gd name="connsiteX54" fmla="*/ 181960 w 445055"/>
                    <a:gd name="connsiteY54" fmla="*/ 244144 h 417055"/>
                    <a:gd name="connsiteX55" fmla="*/ 151742 w 445055"/>
                    <a:gd name="connsiteY55" fmla="*/ 0 h 417055"/>
                    <a:gd name="connsiteX56" fmla="*/ 192218 w 445055"/>
                    <a:gd name="connsiteY56" fmla="*/ 0 h 417055"/>
                    <a:gd name="connsiteX57" fmla="*/ 360776 w 445055"/>
                    <a:gd name="connsiteY57" fmla="*/ 110572 h 417055"/>
                    <a:gd name="connsiteX58" fmla="*/ 360776 w 445055"/>
                    <a:gd name="connsiteY58" fmla="*/ 123042 h 417055"/>
                    <a:gd name="connsiteX59" fmla="*/ 375193 w 445055"/>
                    <a:gd name="connsiteY59" fmla="*/ 128862 h 417055"/>
                    <a:gd name="connsiteX60" fmla="*/ 382955 w 445055"/>
                    <a:gd name="connsiteY60" fmla="*/ 135236 h 417055"/>
                    <a:gd name="connsiteX61" fmla="*/ 399589 w 445055"/>
                    <a:gd name="connsiteY61" fmla="*/ 140501 h 417055"/>
                    <a:gd name="connsiteX62" fmla="*/ 417055 w 445055"/>
                    <a:gd name="connsiteY62" fmla="*/ 152140 h 417055"/>
                    <a:gd name="connsiteX63" fmla="*/ 419827 w 445055"/>
                    <a:gd name="connsiteY63" fmla="*/ 168490 h 417055"/>
                    <a:gd name="connsiteX64" fmla="*/ 435075 w 445055"/>
                    <a:gd name="connsiteY64" fmla="*/ 170430 h 417055"/>
                    <a:gd name="connsiteX65" fmla="*/ 444501 w 445055"/>
                    <a:gd name="connsiteY65" fmla="*/ 168767 h 417055"/>
                    <a:gd name="connsiteX66" fmla="*/ 445056 w 445055"/>
                    <a:gd name="connsiteY66" fmla="*/ 172924 h 4170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</a:cxnLst>
                  <a:rect l="l" t="t" r="r" b="b"/>
                  <a:pathLst>
                    <a:path w="445055" h="417055">
                      <a:moveTo>
                        <a:pt x="444778" y="173201"/>
                      </a:moveTo>
                      <a:cubicBezTo>
                        <a:pt x="444224" y="183177"/>
                        <a:pt x="445610" y="244421"/>
                        <a:pt x="439788" y="253289"/>
                      </a:cubicBezTo>
                      <a:cubicBezTo>
                        <a:pt x="433966" y="261880"/>
                        <a:pt x="436739" y="274351"/>
                        <a:pt x="412619" y="272965"/>
                      </a:cubicBezTo>
                      <a:cubicBezTo>
                        <a:pt x="388500" y="271579"/>
                        <a:pt x="363272" y="272965"/>
                        <a:pt x="360499" y="276013"/>
                      </a:cubicBezTo>
                      <a:cubicBezTo>
                        <a:pt x="357727" y="278785"/>
                        <a:pt x="352459" y="281002"/>
                        <a:pt x="347469" y="281279"/>
                      </a:cubicBezTo>
                      <a:cubicBezTo>
                        <a:pt x="343311" y="281279"/>
                        <a:pt x="338043" y="283773"/>
                        <a:pt x="336380" y="288207"/>
                      </a:cubicBezTo>
                      <a:cubicBezTo>
                        <a:pt x="311983" y="272965"/>
                        <a:pt x="307270" y="283218"/>
                        <a:pt x="303389" y="288207"/>
                      </a:cubicBezTo>
                      <a:cubicBezTo>
                        <a:pt x="299508" y="293195"/>
                        <a:pt x="296458" y="292364"/>
                        <a:pt x="285369" y="295689"/>
                      </a:cubicBezTo>
                      <a:cubicBezTo>
                        <a:pt x="274279" y="299015"/>
                        <a:pt x="279269" y="297906"/>
                        <a:pt x="277329" y="303448"/>
                      </a:cubicBezTo>
                      <a:cubicBezTo>
                        <a:pt x="275111" y="308991"/>
                        <a:pt x="271230" y="304003"/>
                        <a:pt x="264022" y="303448"/>
                      </a:cubicBezTo>
                      <a:cubicBezTo>
                        <a:pt x="256814" y="302894"/>
                        <a:pt x="255427" y="312039"/>
                        <a:pt x="252655" y="317859"/>
                      </a:cubicBezTo>
                      <a:cubicBezTo>
                        <a:pt x="249883" y="323678"/>
                        <a:pt x="247388" y="319799"/>
                        <a:pt x="244338" y="319799"/>
                      </a:cubicBezTo>
                      <a:cubicBezTo>
                        <a:pt x="241289" y="319799"/>
                        <a:pt x="241289" y="322015"/>
                        <a:pt x="241566" y="329498"/>
                      </a:cubicBezTo>
                      <a:cubicBezTo>
                        <a:pt x="241566" y="336980"/>
                        <a:pt x="227427" y="330607"/>
                        <a:pt x="222991" y="324510"/>
                      </a:cubicBezTo>
                      <a:cubicBezTo>
                        <a:pt x="218555" y="318413"/>
                        <a:pt x="218278" y="343908"/>
                        <a:pt x="214397" y="345571"/>
                      </a:cubicBezTo>
                      <a:cubicBezTo>
                        <a:pt x="210516" y="347234"/>
                        <a:pt x="210238" y="353053"/>
                        <a:pt x="208575" y="359427"/>
                      </a:cubicBezTo>
                      <a:cubicBezTo>
                        <a:pt x="206911" y="365801"/>
                        <a:pt x="194713" y="365801"/>
                        <a:pt x="189168" y="368018"/>
                      </a:cubicBezTo>
                      <a:cubicBezTo>
                        <a:pt x="183347" y="370235"/>
                        <a:pt x="187505" y="378825"/>
                        <a:pt x="188891" y="383814"/>
                      </a:cubicBezTo>
                      <a:cubicBezTo>
                        <a:pt x="190277" y="388802"/>
                        <a:pt x="187505" y="389633"/>
                        <a:pt x="182792" y="393236"/>
                      </a:cubicBezTo>
                      <a:cubicBezTo>
                        <a:pt x="180020" y="395453"/>
                        <a:pt x="180297" y="403489"/>
                        <a:pt x="180851" y="409309"/>
                      </a:cubicBezTo>
                      <a:cubicBezTo>
                        <a:pt x="176416" y="408201"/>
                        <a:pt x="173089" y="406815"/>
                        <a:pt x="171980" y="409309"/>
                      </a:cubicBezTo>
                      <a:cubicBezTo>
                        <a:pt x="170039" y="412912"/>
                        <a:pt x="162000" y="419008"/>
                        <a:pt x="162000" y="413189"/>
                      </a:cubicBezTo>
                      <a:cubicBezTo>
                        <a:pt x="162000" y="407369"/>
                        <a:pt x="162831" y="399887"/>
                        <a:pt x="158118" y="402104"/>
                      </a:cubicBezTo>
                      <a:cubicBezTo>
                        <a:pt x="153128" y="404321"/>
                        <a:pt x="150356" y="401550"/>
                        <a:pt x="149801" y="405429"/>
                      </a:cubicBezTo>
                      <a:cubicBezTo>
                        <a:pt x="148969" y="409032"/>
                        <a:pt x="148969" y="412080"/>
                        <a:pt x="145920" y="412080"/>
                      </a:cubicBezTo>
                      <a:cubicBezTo>
                        <a:pt x="142870" y="412080"/>
                        <a:pt x="140098" y="419008"/>
                        <a:pt x="136771" y="416514"/>
                      </a:cubicBezTo>
                      <a:cubicBezTo>
                        <a:pt x="133444" y="414020"/>
                        <a:pt x="125959" y="405984"/>
                        <a:pt x="120969" y="409586"/>
                      </a:cubicBezTo>
                      <a:cubicBezTo>
                        <a:pt x="116533" y="412635"/>
                        <a:pt x="115147" y="415406"/>
                        <a:pt x="113206" y="414297"/>
                      </a:cubicBezTo>
                      <a:cubicBezTo>
                        <a:pt x="112929" y="414297"/>
                        <a:pt x="112375" y="413743"/>
                        <a:pt x="112097" y="413189"/>
                      </a:cubicBezTo>
                      <a:cubicBezTo>
                        <a:pt x="109602" y="409863"/>
                        <a:pt x="107107" y="409309"/>
                        <a:pt x="105998" y="403489"/>
                      </a:cubicBezTo>
                      <a:cubicBezTo>
                        <a:pt x="105167" y="397670"/>
                        <a:pt x="107662" y="391573"/>
                        <a:pt x="103503" y="393236"/>
                      </a:cubicBezTo>
                      <a:cubicBezTo>
                        <a:pt x="99345" y="394899"/>
                        <a:pt x="96572" y="393236"/>
                        <a:pt x="99067" y="389079"/>
                      </a:cubicBezTo>
                      <a:cubicBezTo>
                        <a:pt x="101562" y="384645"/>
                        <a:pt x="103780" y="382982"/>
                        <a:pt x="100453" y="380211"/>
                      </a:cubicBezTo>
                      <a:cubicBezTo>
                        <a:pt x="97127" y="377440"/>
                        <a:pt x="96850" y="376609"/>
                        <a:pt x="95186" y="371897"/>
                      </a:cubicBezTo>
                      <a:cubicBezTo>
                        <a:pt x="93523" y="367186"/>
                        <a:pt x="91582" y="363861"/>
                        <a:pt x="88810" y="360813"/>
                      </a:cubicBezTo>
                      <a:cubicBezTo>
                        <a:pt x="85760" y="357764"/>
                        <a:pt x="83542" y="348065"/>
                        <a:pt x="79107" y="353330"/>
                      </a:cubicBezTo>
                      <a:cubicBezTo>
                        <a:pt x="74394" y="358596"/>
                        <a:pt x="69958" y="367741"/>
                        <a:pt x="65799" y="365524"/>
                      </a:cubicBezTo>
                      <a:cubicBezTo>
                        <a:pt x="61641" y="363307"/>
                        <a:pt x="56096" y="359981"/>
                        <a:pt x="51937" y="362753"/>
                      </a:cubicBezTo>
                      <a:cubicBezTo>
                        <a:pt x="48056" y="365524"/>
                        <a:pt x="44729" y="371620"/>
                        <a:pt x="41126" y="368572"/>
                      </a:cubicBezTo>
                      <a:cubicBezTo>
                        <a:pt x="37521" y="365524"/>
                        <a:pt x="35581" y="357764"/>
                        <a:pt x="31700" y="360536"/>
                      </a:cubicBezTo>
                      <a:cubicBezTo>
                        <a:pt x="28095" y="363030"/>
                        <a:pt x="21996" y="367741"/>
                        <a:pt x="20887" y="364138"/>
                      </a:cubicBezTo>
                      <a:cubicBezTo>
                        <a:pt x="20887" y="363030"/>
                        <a:pt x="20887" y="360258"/>
                        <a:pt x="21165" y="356933"/>
                      </a:cubicBezTo>
                      <a:cubicBezTo>
                        <a:pt x="21996" y="348342"/>
                        <a:pt x="23660" y="334763"/>
                        <a:pt x="18115" y="330884"/>
                      </a:cubicBezTo>
                      <a:cubicBezTo>
                        <a:pt x="10352" y="325618"/>
                        <a:pt x="2867" y="325618"/>
                        <a:pt x="4253" y="320076"/>
                      </a:cubicBezTo>
                      <a:cubicBezTo>
                        <a:pt x="5639" y="314810"/>
                        <a:pt x="7026" y="309545"/>
                        <a:pt x="4253" y="308159"/>
                      </a:cubicBezTo>
                      <a:cubicBezTo>
                        <a:pt x="1481" y="306774"/>
                        <a:pt x="-460" y="304280"/>
                        <a:pt x="95" y="300400"/>
                      </a:cubicBezTo>
                      <a:cubicBezTo>
                        <a:pt x="649" y="297629"/>
                        <a:pt x="1481" y="294026"/>
                        <a:pt x="95" y="291255"/>
                      </a:cubicBezTo>
                      <a:cubicBezTo>
                        <a:pt x="927" y="291255"/>
                        <a:pt x="12570" y="295966"/>
                        <a:pt x="11184" y="285436"/>
                      </a:cubicBezTo>
                      <a:cubicBezTo>
                        <a:pt x="9798" y="274628"/>
                        <a:pt x="10075" y="258555"/>
                        <a:pt x="19501" y="265760"/>
                      </a:cubicBezTo>
                      <a:cubicBezTo>
                        <a:pt x="28927" y="273242"/>
                        <a:pt x="37244" y="279062"/>
                        <a:pt x="38353" y="275459"/>
                      </a:cubicBezTo>
                      <a:cubicBezTo>
                        <a:pt x="39739" y="271857"/>
                        <a:pt x="40017" y="270194"/>
                        <a:pt x="40017" y="270194"/>
                      </a:cubicBezTo>
                      <a:lnTo>
                        <a:pt x="75780" y="270194"/>
                      </a:lnTo>
                      <a:cubicBezTo>
                        <a:pt x="75780" y="270471"/>
                        <a:pt x="79661" y="267700"/>
                        <a:pt x="79661" y="267700"/>
                      </a:cubicBezTo>
                      <a:lnTo>
                        <a:pt x="181960" y="267700"/>
                      </a:lnTo>
                      <a:lnTo>
                        <a:pt x="181960" y="244144"/>
                      </a:lnTo>
                      <a:lnTo>
                        <a:pt x="151742" y="0"/>
                      </a:lnTo>
                      <a:lnTo>
                        <a:pt x="192218" y="0"/>
                      </a:lnTo>
                      <a:lnTo>
                        <a:pt x="360776" y="110572"/>
                      </a:lnTo>
                      <a:cubicBezTo>
                        <a:pt x="360776" y="110572"/>
                        <a:pt x="358004" y="122488"/>
                        <a:pt x="360776" y="123042"/>
                      </a:cubicBezTo>
                      <a:cubicBezTo>
                        <a:pt x="363549" y="123319"/>
                        <a:pt x="374361" y="125813"/>
                        <a:pt x="375193" y="128862"/>
                      </a:cubicBezTo>
                      <a:cubicBezTo>
                        <a:pt x="376024" y="131910"/>
                        <a:pt x="379074" y="135236"/>
                        <a:pt x="382955" y="135236"/>
                      </a:cubicBezTo>
                      <a:cubicBezTo>
                        <a:pt x="386836" y="135236"/>
                        <a:pt x="395431" y="136898"/>
                        <a:pt x="399589" y="140501"/>
                      </a:cubicBezTo>
                      <a:cubicBezTo>
                        <a:pt x="403748" y="144103"/>
                        <a:pt x="417332" y="146598"/>
                        <a:pt x="417055" y="152140"/>
                      </a:cubicBezTo>
                      <a:cubicBezTo>
                        <a:pt x="417055" y="157682"/>
                        <a:pt x="414837" y="168767"/>
                        <a:pt x="419827" y="168490"/>
                      </a:cubicBezTo>
                      <a:cubicBezTo>
                        <a:pt x="424817" y="168490"/>
                        <a:pt x="431748" y="172093"/>
                        <a:pt x="435075" y="170430"/>
                      </a:cubicBezTo>
                      <a:cubicBezTo>
                        <a:pt x="437848" y="169044"/>
                        <a:pt x="442838" y="164888"/>
                        <a:pt x="444501" y="168767"/>
                      </a:cubicBezTo>
                      <a:cubicBezTo>
                        <a:pt x="444778" y="169598"/>
                        <a:pt x="445056" y="170984"/>
                        <a:pt x="445056" y="172924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184" name="Freeform 1183">
                  <a:extLst>
                    <a:ext uri="{FF2B5EF4-FFF2-40B4-BE49-F238E27FC236}">
                      <a16:creationId xmlns:a16="http://schemas.microsoft.com/office/drawing/2014/main" id="{492CFCCF-A1E2-8E60-2A1B-B4CE684C4467}"/>
                    </a:ext>
                  </a:extLst>
                </p:cNvPr>
                <p:cNvSpPr/>
                <p:nvPr/>
              </p:nvSpPr>
              <p:spPr>
                <a:xfrm>
                  <a:off x="6670901" y="3715151"/>
                  <a:ext cx="407616" cy="311193"/>
                </a:xfrm>
                <a:custGeom>
                  <a:avLst/>
                  <a:gdLst>
                    <a:gd name="connsiteX0" fmla="*/ 407062 w 407616"/>
                    <a:gd name="connsiteY0" fmla="*/ 186342 h 311193"/>
                    <a:gd name="connsiteX1" fmla="*/ 327496 w 407616"/>
                    <a:gd name="connsiteY1" fmla="*/ 267816 h 311193"/>
                    <a:gd name="connsiteX2" fmla="*/ 287020 w 407616"/>
                    <a:gd name="connsiteY2" fmla="*/ 273081 h 311193"/>
                    <a:gd name="connsiteX3" fmla="*/ 267613 w 407616"/>
                    <a:gd name="connsiteY3" fmla="*/ 287214 h 311193"/>
                    <a:gd name="connsiteX4" fmla="*/ 250148 w 407616"/>
                    <a:gd name="connsiteY4" fmla="*/ 289985 h 311193"/>
                    <a:gd name="connsiteX5" fmla="*/ 242940 w 407616"/>
                    <a:gd name="connsiteY5" fmla="*/ 296359 h 311193"/>
                    <a:gd name="connsiteX6" fmla="*/ 238504 w 407616"/>
                    <a:gd name="connsiteY6" fmla="*/ 298576 h 311193"/>
                    <a:gd name="connsiteX7" fmla="*/ 222425 w 407616"/>
                    <a:gd name="connsiteY7" fmla="*/ 297467 h 311193"/>
                    <a:gd name="connsiteX8" fmla="*/ 210780 w 407616"/>
                    <a:gd name="connsiteY8" fmla="*/ 288877 h 311193"/>
                    <a:gd name="connsiteX9" fmla="*/ 193038 w 407616"/>
                    <a:gd name="connsiteY9" fmla="*/ 296082 h 311193"/>
                    <a:gd name="connsiteX10" fmla="*/ 180562 w 407616"/>
                    <a:gd name="connsiteY10" fmla="*/ 307721 h 311193"/>
                    <a:gd name="connsiteX11" fmla="*/ 170304 w 407616"/>
                    <a:gd name="connsiteY11" fmla="*/ 309938 h 311193"/>
                    <a:gd name="connsiteX12" fmla="*/ 142581 w 407616"/>
                    <a:gd name="connsiteY12" fmla="*/ 307721 h 311193"/>
                    <a:gd name="connsiteX13" fmla="*/ 107927 w 407616"/>
                    <a:gd name="connsiteY13" fmla="*/ 287768 h 311193"/>
                    <a:gd name="connsiteX14" fmla="*/ 89629 w 407616"/>
                    <a:gd name="connsiteY14" fmla="*/ 284443 h 311193"/>
                    <a:gd name="connsiteX15" fmla="*/ 81866 w 407616"/>
                    <a:gd name="connsiteY15" fmla="*/ 279455 h 311193"/>
                    <a:gd name="connsiteX16" fmla="*/ 81312 w 407616"/>
                    <a:gd name="connsiteY16" fmla="*/ 278623 h 311193"/>
                    <a:gd name="connsiteX17" fmla="*/ 75213 w 407616"/>
                    <a:gd name="connsiteY17" fmla="*/ 272249 h 311193"/>
                    <a:gd name="connsiteX18" fmla="*/ 78263 w 407616"/>
                    <a:gd name="connsiteY18" fmla="*/ 262827 h 311193"/>
                    <a:gd name="connsiteX19" fmla="*/ 62183 w 407616"/>
                    <a:gd name="connsiteY19" fmla="*/ 255345 h 311193"/>
                    <a:gd name="connsiteX20" fmla="*/ 52480 w 407616"/>
                    <a:gd name="connsiteY20" fmla="*/ 234284 h 311193"/>
                    <a:gd name="connsiteX21" fmla="*/ 21707 w 407616"/>
                    <a:gd name="connsiteY21" fmla="*/ 199366 h 311193"/>
                    <a:gd name="connsiteX22" fmla="*/ 4518 w 407616"/>
                    <a:gd name="connsiteY22" fmla="*/ 190776 h 311193"/>
                    <a:gd name="connsiteX23" fmla="*/ 5627 w 407616"/>
                    <a:gd name="connsiteY23" fmla="*/ 177196 h 311193"/>
                    <a:gd name="connsiteX24" fmla="*/ 26419 w 407616"/>
                    <a:gd name="connsiteY24" fmla="*/ 174148 h 311193"/>
                    <a:gd name="connsiteX25" fmla="*/ 32519 w 407616"/>
                    <a:gd name="connsiteY25" fmla="*/ 152810 h 311193"/>
                    <a:gd name="connsiteX26" fmla="*/ 30856 w 407616"/>
                    <a:gd name="connsiteY26" fmla="*/ 148376 h 311193"/>
                    <a:gd name="connsiteX27" fmla="*/ 36678 w 407616"/>
                    <a:gd name="connsiteY27" fmla="*/ 129255 h 311193"/>
                    <a:gd name="connsiteX28" fmla="*/ 38895 w 407616"/>
                    <a:gd name="connsiteY28" fmla="*/ 113458 h 311193"/>
                    <a:gd name="connsiteX29" fmla="*/ 55252 w 407616"/>
                    <a:gd name="connsiteY29" fmla="*/ 106253 h 311193"/>
                    <a:gd name="connsiteX30" fmla="*/ 61629 w 407616"/>
                    <a:gd name="connsiteY30" fmla="*/ 78541 h 311193"/>
                    <a:gd name="connsiteX31" fmla="*/ 76045 w 407616"/>
                    <a:gd name="connsiteY31" fmla="*/ 59420 h 311193"/>
                    <a:gd name="connsiteX32" fmla="*/ 88243 w 407616"/>
                    <a:gd name="connsiteY32" fmla="*/ 53600 h 311193"/>
                    <a:gd name="connsiteX33" fmla="*/ 97669 w 407616"/>
                    <a:gd name="connsiteY33" fmla="*/ 16189 h 311193"/>
                    <a:gd name="connsiteX34" fmla="*/ 99332 w 407616"/>
                    <a:gd name="connsiteY34" fmla="*/ 16743 h 311193"/>
                    <a:gd name="connsiteX35" fmla="*/ 112917 w 407616"/>
                    <a:gd name="connsiteY35" fmla="*/ 15912 h 311193"/>
                    <a:gd name="connsiteX36" fmla="*/ 119293 w 407616"/>
                    <a:gd name="connsiteY36" fmla="*/ 13140 h 311193"/>
                    <a:gd name="connsiteX37" fmla="*/ 126501 w 407616"/>
                    <a:gd name="connsiteY37" fmla="*/ 12309 h 311193"/>
                    <a:gd name="connsiteX38" fmla="*/ 138977 w 407616"/>
                    <a:gd name="connsiteY38" fmla="*/ 1779 h 311193"/>
                    <a:gd name="connsiteX39" fmla="*/ 154225 w 407616"/>
                    <a:gd name="connsiteY39" fmla="*/ 11478 h 311193"/>
                    <a:gd name="connsiteX40" fmla="*/ 166700 w 407616"/>
                    <a:gd name="connsiteY40" fmla="*/ 7044 h 311193"/>
                    <a:gd name="connsiteX41" fmla="*/ 174463 w 407616"/>
                    <a:gd name="connsiteY41" fmla="*/ 10646 h 311193"/>
                    <a:gd name="connsiteX42" fmla="*/ 181948 w 407616"/>
                    <a:gd name="connsiteY42" fmla="*/ 6767 h 311193"/>
                    <a:gd name="connsiteX43" fmla="*/ 196919 w 407616"/>
                    <a:gd name="connsiteY43" fmla="*/ 9538 h 311193"/>
                    <a:gd name="connsiteX44" fmla="*/ 207177 w 407616"/>
                    <a:gd name="connsiteY44" fmla="*/ 17297 h 311193"/>
                    <a:gd name="connsiteX45" fmla="*/ 221038 w 407616"/>
                    <a:gd name="connsiteY45" fmla="*/ 25611 h 311193"/>
                    <a:gd name="connsiteX46" fmla="*/ 254861 w 407616"/>
                    <a:gd name="connsiteY46" fmla="*/ 64408 h 311193"/>
                    <a:gd name="connsiteX47" fmla="*/ 252643 w 407616"/>
                    <a:gd name="connsiteY47" fmla="*/ 67733 h 311193"/>
                    <a:gd name="connsiteX48" fmla="*/ 245435 w 407616"/>
                    <a:gd name="connsiteY48" fmla="*/ 79927 h 311193"/>
                    <a:gd name="connsiteX49" fmla="*/ 238227 w 407616"/>
                    <a:gd name="connsiteY49" fmla="*/ 95168 h 311193"/>
                    <a:gd name="connsiteX50" fmla="*/ 241276 w 407616"/>
                    <a:gd name="connsiteY50" fmla="*/ 107362 h 311193"/>
                    <a:gd name="connsiteX51" fmla="*/ 271217 w 407616"/>
                    <a:gd name="connsiteY51" fmla="*/ 104314 h 311193"/>
                    <a:gd name="connsiteX52" fmla="*/ 264564 w 407616"/>
                    <a:gd name="connsiteY52" fmla="*/ 113458 h 311193"/>
                    <a:gd name="connsiteX53" fmla="*/ 283970 w 407616"/>
                    <a:gd name="connsiteY53" fmla="*/ 147822 h 311193"/>
                    <a:gd name="connsiteX54" fmla="*/ 364368 w 407616"/>
                    <a:gd name="connsiteY54" fmla="*/ 183016 h 311193"/>
                    <a:gd name="connsiteX55" fmla="*/ 407617 w 407616"/>
                    <a:gd name="connsiteY55" fmla="*/ 186342 h 3111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</a:cxnLst>
                  <a:rect l="l" t="t" r="r" b="b"/>
                  <a:pathLst>
                    <a:path w="407616" h="311193">
                      <a:moveTo>
                        <a:pt x="407062" y="186342"/>
                      </a:moveTo>
                      <a:cubicBezTo>
                        <a:pt x="407062" y="186342"/>
                        <a:pt x="332763" y="261719"/>
                        <a:pt x="327496" y="267816"/>
                      </a:cubicBezTo>
                      <a:cubicBezTo>
                        <a:pt x="321951" y="273912"/>
                        <a:pt x="292842" y="271418"/>
                        <a:pt x="287020" y="273081"/>
                      </a:cubicBezTo>
                      <a:cubicBezTo>
                        <a:pt x="281198" y="274744"/>
                        <a:pt x="273435" y="283888"/>
                        <a:pt x="267613" y="287214"/>
                      </a:cubicBezTo>
                      <a:cubicBezTo>
                        <a:pt x="261792" y="290539"/>
                        <a:pt x="253752" y="289985"/>
                        <a:pt x="250148" y="289985"/>
                      </a:cubicBezTo>
                      <a:cubicBezTo>
                        <a:pt x="246544" y="289985"/>
                        <a:pt x="245712" y="292202"/>
                        <a:pt x="242940" y="296359"/>
                      </a:cubicBezTo>
                      <a:cubicBezTo>
                        <a:pt x="242108" y="297467"/>
                        <a:pt x="240445" y="298299"/>
                        <a:pt x="238504" y="298576"/>
                      </a:cubicBezTo>
                      <a:cubicBezTo>
                        <a:pt x="233236" y="299407"/>
                        <a:pt x="225197" y="297744"/>
                        <a:pt x="222425" y="297467"/>
                      </a:cubicBezTo>
                      <a:cubicBezTo>
                        <a:pt x="218543" y="297467"/>
                        <a:pt x="215494" y="291371"/>
                        <a:pt x="210780" y="288877"/>
                      </a:cubicBezTo>
                      <a:cubicBezTo>
                        <a:pt x="205791" y="286383"/>
                        <a:pt x="199137" y="294419"/>
                        <a:pt x="193038" y="296082"/>
                      </a:cubicBezTo>
                      <a:cubicBezTo>
                        <a:pt x="186938" y="297744"/>
                        <a:pt x="181948" y="303841"/>
                        <a:pt x="180562" y="307721"/>
                      </a:cubicBezTo>
                      <a:cubicBezTo>
                        <a:pt x="179176" y="311878"/>
                        <a:pt x="173631" y="311878"/>
                        <a:pt x="170304" y="309938"/>
                      </a:cubicBezTo>
                      <a:cubicBezTo>
                        <a:pt x="166700" y="308275"/>
                        <a:pt x="149789" y="308552"/>
                        <a:pt x="142581" y="307721"/>
                      </a:cubicBezTo>
                      <a:cubicBezTo>
                        <a:pt x="135373" y="306890"/>
                        <a:pt x="114858" y="293311"/>
                        <a:pt x="107927" y="287768"/>
                      </a:cubicBezTo>
                      <a:cubicBezTo>
                        <a:pt x="100718" y="282226"/>
                        <a:pt x="94619" y="283888"/>
                        <a:pt x="89629" y="284443"/>
                      </a:cubicBezTo>
                      <a:cubicBezTo>
                        <a:pt x="84639" y="285274"/>
                        <a:pt x="83808" y="282503"/>
                        <a:pt x="81866" y="279455"/>
                      </a:cubicBezTo>
                      <a:cubicBezTo>
                        <a:pt x="81866" y="279177"/>
                        <a:pt x="81590" y="278900"/>
                        <a:pt x="81312" y="278623"/>
                      </a:cubicBezTo>
                      <a:cubicBezTo>
                        <a:pt x="79371" y="276129"/>
                        <a:pt x="77153" y="274744"/>
                        <a:pt x="75213" y="272249"/>
                      </a:cubicBezTo>
                      <a:cubicBezTo>
                        <a:pt x="72995" y="269478"/>
                        <a:pt x="78263" y="266430"/>
                        <a:pt x="78263" y="262827"/>
                      </a:cubicBezTo>
                      <a:cubicBezTo>
                        <a:pt x="78263" y="259225"/>
                        <a:pt x="68560" y="257562"/>
                        <a:pt x="62183" y="255345"/>
                      </a:cubicBezTo>
                      <a:cubicBezTo>
                        <a:pt x="56084" y="253128"/>
                        <a:pt x="53589" y="241766"/>
                        <a:pt x="52480" y="234284"/>
                      </a:cubicBezTo>
                      <a:cubicBezTo>
                        <a:pt x="51371" y="227078"/>
                        <a:pt x="26419" y="204077"/>
                        <a:pt x="21707" y="199366"/>
                      </a:cubicBezTo>
                      <a:cubicBezTo>
                        <a:pt x="16994" y="194655"/>
                        <a:pt x="14499" y="192161"/>
                        <a:pt x="4518" y="190776"/>
                      </a:cubicBezTo>
                      <a:cubicBezTo>
                        <a:pt x="-5462" y="189390"/>
                        <a:pt x="3964" y="181631"/>
                        <a:pt x="5627" y="177196"/>
                      </a:cubicBezTo>
                      <a:cubicBezTo>
                        <a:pt x="7291" y="172763"/>
                        <a:pt x="19212" y="173594"/>
                        <a:pt x="26419" y="174148"/>
                      </a:cubicBezTo>
                      <a:cubicBezTo>
                        <a:pt x="33628" y="174703"/>
                        <a:pt x="32242" y="157521"/>
                        <a:pt x="32519" y="152810"/>
                      </a:cubicBezTo>
                      <a:cubicBezTo>
                        <a:pt x="32519" y="150870"/>
                        <a:pt x="31964" y="149484"/>
                        <a:pt x="30856" y="148376"/>
                      </a:cubicBezTo>
                      <a:cubicBezTo>
                        <a:pt x="30856" y="148376"/>
                        <a:pt x="36678" y="135628"/>
                        <a:pt x="36678" y="129255"/>
                      </a:cubicBezTo>
                      <a:cubicBezTo>
                        <a:pt x="36678" y="122881"/>
                        <a:pt x="34460" y="118170"/>
                        <a:pt x="38895" y="113458"/>
                      </a:cubicBezTo>
                      <a:cubicBezTo>
                        <a:pt x="43331" y="108470"/>
                        <a:pt x="53034" y="120386"/>
                        <a:pt x="55252" y="106253"/>
                      </a:cubicBezTo>
                      <a:cubicBezTo>
                        <a:pt x="57470" y="91843"/>
                        <a:pt x="56915" y="85746"/>
                        <a:pt x="61629" y="78541"/>
                      </a:cubicBezTo>
                      <a:cubicBezTo>
                        <a:pt x="66064" y="71613"/>
                        <a:pt x="71332" y="61083"/>
                        <a:pt x="76045" y="59420"/>
                      </a:cubicBezTo>
                      <a:cubicBezTo>
                        <a:pt x="80758" y="57757"/>
                        <a:pt x="86580" y="59697"/>
                        <a:pt x="88243" y="53600"/>
                      </a:cubicBezTo>
                      <a:cubicBezTo>
                        <a:pt x="89907" y="47504"/>
                        <a:pt x="97392" y="17297"/>
                        <a:pt x="97669" y="16189"/>
                      </a:cubicBezTo>
                      <a:cubicBezTo>
                        <a:pt x="98224" y="16466"/>
                        <a:pt x="98778" y="16743"/>
                        <a:pt x="99332" y="16743"/>
                      </a:cubicBezTo>
                      <a:cubicBezTo>
                        <a:pt x="104323" y="16743"/>
                        <a:pt x="110145" y="18683"/>
                        <a:pt x="112917" y="15912"/>
                      </a:cubicBezTo>
                      <a:cubicBezTo>
                        <a:pt x="115412" y="13140"/>
                        <a:pt x="117076" y="11201"/>
                        <a:pt x="119293" y="13140"/>
                      </a:cubicBezTo>
                      <a:cubicBezTo>
                        <a:pt x="121511" y="15080"/>
                        <a:pt x="124283" y="16743"/>
                        <a:pt x="126501" y="12309"/>
                      </a:cubicBezTo>
                      <a:cubicBezTo>
                        <a:pt x="128719" y="7875"/>
                        <a:pt x="133986" y="-4595"/>
                        <a:pt x="138977" y="1779"/>
                      </a:cubicBezTo>
                      <a:cubicBezTo>
                        <a:pt x="144244" y="8152"/>
                        <a:pt x="149512" y="13972"/>
                        <a:pt x="154225" y="11478"/>
                      </a:cubicBezTo>
                      <a:cubicBezTo>
                        <a:pt x="159215" y="9261"/>
                        <a:pt x="165314" y="3718"/>
                        <a:pt x="166700" y="7044"/>
                      </a:cubicBezTo>
                      <a:cubicBezTo>
                        <a:pt x="168086" y="10369"/>
                        <a:pt x="170859" y="12863"/>
                        <a:pt x="174463" y="10646"/>
                      </a:cubicBezTo>
                      <a:cubicBezTo>
                        <a:pt x="178067" y="8430"/>
                        <a:pt x="180562" y="5658"/>
                        <a:pt x="181948" y="6767"/>
                      </a:cubicBezTo>
                      <a:cubicBezTo>
                        <a:pt x="183334" y="7875"/>
                        <a:pt x="194978" y="5935"/>
                        <a:pt x="196919" y="9538"/>
                      </a:cubicBezTo>
                      <a:cubicBezTo>
                        <a:pt x="198860" y="13140"/>
                        <a:pt x="202463" y="15912"/>
                        <a:pt x="207177" y="17297"/>
                      </a:cubicBezTo>
                      <a:cubicBezTo>
                        <a:pt x="211890" y="18683"/>
                        <a:pt x="217434" y="21177"/>
                        <a:pt x="221038" y="25611"/>
                      </a:cubicBezTo>
                      <a:cubicBezTo>
                        <a:pt x="224642" y="30045"/>
                        <a:pt x="254861" y="64408"/>
                        <a:pt x="254861" y="64408"/>
                      </a:cubicBezTo>
                      <a:cubicBezTo>
                        <a:pt x="254029" y="64685"/>
                        <a:pt x="253197" y="65794"/>
                        <a:pt x="252643" y="67733"/>
                      </a:cubicBezTo>
                      <a:cubicBezTo>
                        <a:pt x="250702" y="75216"/>
                        <a:pt x="248484" y="77156"/>
                        <a:pt x="245435" y="79927"/>
                      </a:cubicBezTo>
                      <a:cubicBezTo>
                        <a:pt x="242385" y="82698"/>
                        <a:pt x="237672" y="89626"/>
                        <a:pt x="238227" y="95168"/>
                      </a:cubicBezTo>
                      <a:cubicBezTo>
                        <a:pt x="238504" y="100711"/>
                        <a:pt x="235177" y="109579"/>
                        <a:pt x="241276" y="107362"/>
                      </a:cubicBezTo>
                      <a:cubicBezTo>
                        <a:pt x="247376" y="105422"/>
                        <a:pt x="270109" y="104314"/>
                        <a:pt x="271217" y="104314"/>
                      </a:cubicBezTo>
                      <a:cubicBezTo>
                        <a:pt x="268999" y="107362"/>
                        <a:pt x="266227" y="110965"/>
                        <a:pt x="264564" y="113458"/>
                      </a:cubicBezTo>
                      <a:cubicBezTo>
                        <a:pt x="260128" y="119832"/>
                        <a:pt x="270941" y="133688"/>
                        <a:pt x="283970" y="147822"/>
                      </a:cubicBezTo>
                      <a:cubicBezTo>
                        <a:pt x="297000" y="161955"/>
                        <a:pt x="345794" y="176365"/>
                        <a:pt x="364368" y="183016"/>
                      </a:cubicBezTo>
                      <a:cubicBezTo>
                        <a:pt x="382943" y="189667"/>
                        <a:pt x="407617" y="186342"/>
                        <a:pt x="407617" y="186342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185" name="Freeform 1184">
                  <a:extLst>
                    <a:ext uri="{FF2B5EF4-FFF2-40B4-BE49-F238E27FC236}">
                      <a16:creationId xmlns:a16="http://schemas.microsoft.com/office/drawing/2014/main" id="{7854A6BD-EAA3-78A8-AD66-CE7E8175D944}"/>
                    </a:ext>
                  </a:extLst>
                </p:cNvPr>
                <p:cNvSpPr/>
                <p:nvPr/>
              </p:nvSpPr>
              <p:spPr>
                <a:xfrm>
                  <a:off x="6578936" y="4004582"/>
                  <a:ext cx="148134" cy="153804"/>
                </a:xfrm>
                <a:custGeom>
                  <a:avLst/>
                  <a:gdLst>
                    <a:gd name="connsiteX0" fmla="*/ 119494 w 148134"/>
                    <a:gd name="connsiteY0" fmla="*/ 106969 h 153804"/>
                    <a:gd name="connsiteX1" fmla="*/ 116722 w 148134"/>
                    <a:gd name="connsiteY1" fmla="*/ 114729 h 153804"/>
                    <a:gd name="connsiteX2" fmla="*/ 107573 w 148134"/>
                    <a:gd name="connsiteY2" fmla="*/ 105861 h 153804"/>
                    <a:gd name="connsiteX3" fmla="*/ 92047 w 148134"/>
                    <a:gd name="connsiteY3" fmla="*/ 108355 h 153804"/>
                    <a:gd name="connsiteX4" fmla="*/ 84562 w 148134"/>
                    <a:gd name="connsiteY4" fmla="*/ 108909 h 153804"/>
                    <a:gd name="connsiteX5" fmla="*/ 78186 w 148134"/>
                    <a:gd name="connsiteY5" fmla="*/ 109463 h 153804"/>
                    <a:gd name="connsiteX6" fmla="*/ 70424 w 148134"/>
                    <a:gd name="connsiteY6" fmla="*/ 115283 h 153804"/>
                    <a:gd name="connsiteX7" fmla="*/ 64047 w 148134"/>
                    <a:gd name="connsiteY7" fmla="*/ 121934 h 153804"/>
                    <a:gd name="connsiteX8" fmla="*/ 59889 w 148134"/>
                    <a:gd name="connsiteY8" fmla="*/ 136344 h 153804"/>
                    <a:gd name="connsiteX9" fmla="*/ 60443 w 148134"/>
                    <a:gd name="connsiteY9" fmla="*/ 142995 h 153804"/>
                    <a:gd name="connsiteX10" fmla="*/ 27452 w 148134"/>
                    <a:gd name="connsiteY10" fmla="*/ 142995 h 153804"/>
                    <a:gd name="connsiteX11" fmla="*/ 23294 w 148134"/>
                    <a:gd name="connsiteY11" fmla="*/ 147429 h 153804"/>
                    <a:gd name="connsiteX12" fmla="*/ 15531 w 148134"/>
                    <a:gd name="connsiteY12" fmla="*/ 151309 h 153804"/>
                    <a:gd name="connsiteX13" fmla="*/ 8046 w 148134"/>
                    <a:gd name="connsiteY13" fmla="*/ 153526 h 153804"/>
                    <a:gd name="connsiteX14" fmla="*/ 1115 w 148134"/>
                    <a:gd name="connsiteY14" fmla="*/ 150200 h 153804"/>
                    <a:gd name="connsiteX15" fmla="*/ 560 w 148134"/>
                    <a:gd name="connsiteY15" fmla="*/ 149369 h 153804"/>
                    <a:gd name="connsiteX16" fmla="*/ 560 w 148134"/>
                    <a:gd name="connsiteY16" fmla="*/ 141332 h 153804"/>
                    <a:gd name="connsiteX17" fmla="*/ 2224 w 148134"/>
                    <a:gd name="connsiteY17" fmla="*/ 131633 h 153804"/>
                    <a:gd name="connsiteX18" fmla="*/ 3333 w 148134"/>
                    <a:gd name="connsiteY18" fmla="*/ 124428 h 153804"/>
                    <a:gd name="connsiteX19" fmla="*/ 4719 w 148134"/>
                    <a:gd name="connsiteY19" fmla="*/ 111680 h 153804"/>
                    <a:gd name="connsiteX20" fmla="*/ 5828 w 148134"/>
                    <a:gd name="connsiteY20" fmla="*/ 106969 h 153804"/>
                    <a:gd name="connsiteX21" fmla="*/ 6937 w 148134"/>
                    <a:gd name="connsiteY21" fmla="*/ 100872 h 153804"/>
                    <a:gd name="connsiteX22" fmla="*/ 9432 w 148134"/>
                    <a:gd name="connsiteY22" fmla="*/ 94499 h 153804"/>
                    <a:gd name="connsiteX23" fmla="*/ 17194 w 148134"/>
                    <a:gd name="connsiteY23" fmla="*/ 82860 h 153804"/>
                    <a:gd name="connsiteX24" fmla="*/ 21908 w 148134"/>
                    <a:gd name="connsiteY24" fmla="*/ 80088 h 153804"/>
                    <a:gd name="connsiteX25" fmla="*/ 28284 w 148134"/>
                    <a:gd name="connsiteY25" fmla="*/ 74269 h 153804"/>
                    <a:gd name="connsiteX26" fmla="*/ 34383 w 148134"/>
                    <a:gd name="connsiteY26" fmla="*/ 70112 h 153804"/>
                    <a:gd name="connsiteX27" fmla="*/ 38542 w 148134"/>
                    <a:gd name="connsiteY27" fmla="*/ 68172 h 153804"/>
                    <a:gd name="connsiteX28" fmla="*/ 42977 w 148134"/>
                    <a:gd name="connsiteY28" fmla="*/ 64292 h 153804"/>
                    <a:gd name="connsiteX29" fmla="*/ 46304 w 148134"/>
                    <a:gd name="connsiteY29" fmla="*/ 58196 h 153804"/>
                    <a:gd name="connsiteX30" fmla="*/ 39373 w 148134"/>
                    <a:gd name="connsiteY30" fmla="*/ 54593 h 153804"/>
                    <a:gd name="connsiteX31" fmla="*/ 36878 w 148134"/>
                    <a:gd name="connsiteY31" fmla="*/ 46557 h 153804"/>
                    <a:gd name="connsiteX32" fmla="*/ 31888 w 148134"/>
                    <a:gd name="connsiteY32" fmla="*/ 32701 h 153804"/>
                    <a:gd name="connsiteX33" fmla="*/ 34106 w 148134"/>
                    <a:gd name="connsiteY33" fmla="*/ 22170 h 153804"/>
                    <a:gd name="connsiteX34" fmla="*/ 33828 w 148134"/>
                    <a:gd name="connsiteY34" fmla="*/ 21616 h 153804"/>
                    <a:gd name="connsiteX35" fmla="*/ 41314 w 148134"/>
                    <a:gd name="connsiteY35" fmla="*/ 13025 h 153804"/>
                    <a:gd name="connsiteX36" fmla="*/ 54067 w 148134"/>
                    <a:gd name="connsiteY36" fmla="*/ 15242 h 153804"/>
                    <a:gd name="connsiteX37" fmla="*/ 62107 w 148134"/>
                    <a:gd name="connsiteY37" fmla="*/ 11916 h 153804"/>
                    <a:gd name="connsiteX38" fmla="*/ 73196 w 148134"/>
                    <a:gd name="connsiteY38" fmla="*/ 17459 h 153804"/>
                    <a:gd name="connsiteX39" fmla="*/ 79018 w 148134"/>
                    <a:gd name="connsiteY39" fmla="*/ 12748 h 153804"/>
                    <a:gd name="connsiteX40" fmla="*/ 93989 w 148134"/>
                    <a:gd name="connsiteY40" fmla="*/ 8037 h 153804"/>
                    <a:gd name="connsiteX41" fmla="*/ 110345 w 148134"/>
                    <a:gd name="connsiteY41" fmla="*/ 10254 h 153804"/>
                    <a:gd name="connsiteX42" fmla="*/ 118662 w 148134"/>
                    <a:gd name="connsiteY42" fmla="*/ 0 h 153804"/>
                    <a:gd name="connsiteX43" fmla="*/ 129197 w 148134"/>
                    <a:gd name="connsiteY43" fmla="*/ 14688 h 153804"/>
                    <a:gd name="connsiteX44" fmla="*/ 133910 w 148134"/>
                    <a:gd name="connsiteY44" fmla="*/ 28267 h 153804"/>
                    <a:gd name="connsiteX45" fmla="*/ 141673 w 148134"/>
                    <a:gd name="connsiteY45" fmla="*/ 43508 h 153804"/>
                    <a:gd name="connsiteX46" fmla="*/ 148049 w 148134"/>
                    <a:gd name="connsiteY46" fmla="*/ 63738 h 153804"/>
                    <a:gd name="connsiteX47" fmla="*/ 120048 w 148134"/>
                    <a:gd name="connsiteY47" fmla="*/ 106692 h 1538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</a:cxnLst>
                  <a:rect l="l" t="t" r="r" b="b"/>
                  <a:pathLst>
                    <a:path w="148134" h="153804">
                      <a:moveTo>
                        <a:pt x="119494" y="106969"/>
                      </a:moveTo>
                      <a:cubicBezTo>
                        <a:pt x="118385" y="109186"/>
                        <a:pt x="117276" y="111680"/>
                        <a:pt x="116722" y="114729"/>
                      </a:cubicBezTo>
                      <a:cubicBezTo>
                        <a:pt x="113672" y="111680"/>
                        <a:pt x="111177" y="108078"/>
                        <a:pt x="107573" y="105861"/>
                      </a:cubicBezTo>
                      <a:cubicBezTo>
                        <a:pt x="102306" y="102535"/>
                        <a:pt x="97038" y="106692"/>
                        <a:pt x="92047" y="108355"/>
                      </a:cubicBezTo>
                      <a:cubicBezTo>
                        <a:pt x="89553" y="109186"/>
                        <a:pt x="87335" y="109186"/>
                        <a:pt x="84562" y="108909"/>
                      </a:cubicBezTo>
                      <a:cubicBezTo>
                        <a:pt x="82344" y="108632"/>
                        <a:pt x="80404" y="108632"/>
                        <a:pt x="78186" y="109463"/>
                      </a:cubicBezTo>
                      <a:cubicBezTo>
                        <a:pt x="75413" y="110849"/>
                        <a:pt x="72919" y="113066"/>
                        <a:pt x="70424" y="115283"/>
                      </a:cubicBezTo>
                      <a:cubicBezTo>
                        <a:pt x="68206" y="117500"/>
                        <a:pt x="65988" y="119440"/>
                        <a:pt x="64047" y="121934"/>
                      </a:cubicBezTo>
                      <a:cubicBezTo>
                        <a:pt x="60721" y="126090"/>
                        <a:pt x="60166" y="131356"/>
                        <a:pt x="59889" y="136344"/>
                      </a:cubicBezTo>
                      <a:cubicBezTo>
                        <a:pt x="59889" y="138561"/>
                        <a:pt x="59889" y="140778"/>
                        <a:pt x="60443" y="142995"/>
                      </a:cubicBezTo>
                      <a:lnTo>
                        <a:pt x="27452" y="142995"/>
                      </a:lnTo>
                      <a:lnTo>
                        <a:pt x="23294" y="147429"/>
                      </a:lnTo>
                      <a:cubicBezTo>
                        <a:pt x="20244" y="147429"/>
                        <a:pt x="17749" y="149369"/>
                        <a:pt x="15531" y="151309"/>
                      </a:cubicBezTo>
                      <a:cubicBezTo>
                        <a:pt x="13313" y="153249"/>
                        <a:pt x="11095" y="154357"/>
                        <a:pt x="8046" y="153526"/>
                      </a:cubicBezTo>
                      <a:cubicBezTo>
                        <a:pt x="5828" y="152971"/>
                        <a:pt x="2501" y="152140"/>
                        <a:pt x="1115" y="150200"/>
                      </a:cubicBezTo>
                      <a:cubicBezTo>
                        <a:pt x="1115" y="149923"/>
                        <a:pt x="838" y="149646"/>
                        <a:pt x="560" y="149369"/>
                      </a:cubicBezTo>
                      <a:cubicBezTo>
                        <a:pt x="-548" y="146875"/>
                        <a:pt x="283" y="143549"/>
                        <a:pt x="560" y="141332"/>
                      </a:cubicBezTo>
                      <a:cubicBezTo>
                        <a:pt x="560" y="138007"/>
                        <a:pt x="1392" y="134959"/>
                        <a:pt x="2224" y="131633"/>
                      </a:cubicBezTo>
                      <a:cubicBezTo>
                        <a:pt x="2778" y="129139"/>
                        <a:pt x="3056" y="126922"/>
                        <a:pt x="3333" y="124428"/>
                      </a:cubicBezTo>
                      <a:cubicBezTo>
                        <a:pt x="3888" y="120271"/>
                        <a:pt x="4164" y="115837"/>
                        <a:pt x="4719" y="111680"/>
                      </a:cubicBezTo>
                      <a:cubicBezTo>
                        <a:pt x="4719" y="110018"/>
                        <a:pt x="5551" y="108632"/>
                        <a:pt x="5828" y="106969"/>
                      </a:cubicBezTo>
                      <a:cubicBezTo>
                        <a:pt x="6105" y="104752"/>
                        <a:pt x="6382" y="102812"/>
                        <a:pt x="6937" y="100872"/>
                      </a:cubicBezTo>
                      <a:cubicBezTo>
                        <a:pt x="7491" y="98656"/>
                        <a:pt x="8600" y="96716"/>
                        <a:pt x="9432" y="94499"/>
                      </a:cubicBezTo>
                      <a:cubicBezTo>
                        <a:pt x="11095" y="90065"/>
                        <a:pt x="13591" y="86185"/>
                        <a:pt x="17194" y="82860"/>
                      </a:cubicBezTo>
                      <a:cubicBezTo>
                        <a:pt x="18580" y="81751"/>
                        <a:pt x="20244" y="80920"/>
                        <a:pt x="21908" y="80088"/>
                      </a:cubicBezTo>
                      <a:cubicBezTo>
                        <a:pt x="24403" y="78703"/>
                        <a:pt x="26343" y="76209"/>
                        <a:pt x="28284" y="74269"/>
                      </a:cubicBezTo>
                      <a:cubicBezTo>
                        <a:pt x="30225" y="72606"/>
                        <a:pt x="32165" y="71221"/>
                        <a:pt x="34383" y="70112"/>
                      </a:cubicBezTo>
                      <a:cubicBezTo>
                        <a:pt x="35769" y="69280"/>
                        <a:pt x="37156" y="69003"/>
                        <a:pt x="38542" y="68172"/>
                      </a:cubicBezTo>
                      <a:cubicBezTo>
                        <a:pt x="40205" y="67341"/>
                        <a:pt x="41591" y="65678"/>
                        <a:pt x="42977" y="64292"/>
                      </a:cubicBezTo>
                      <a:cubicBezTo>
                        <a:pt x="44641" y="62630"/>
                        <a:pt x="46581" y="60690"/>
                        <a:pt x="46304" y="58196"/>
                      </a:cubicBezTo>
                      <a:cubicBezTo>
                        <a:pt x="45750" y="54870"/>
                        <a:pt x="41591" y="55424"/>
                        <a:pt x="39373" y="54593"/>
                      </a:cubicBezTo>
                      <a:cubicBezTo>
                        <a:pt x="36324" y="53485"/>
                        <a:pt x="37432" y="49051"/>
                        <a:pt x="36878" y="46557"/>
                      </a:cubicBezTo>
                      <a:cubicBezTo>
                        <a:pt x="35769" y="41846"/>
                        <a:pt x="31888" y="37966"/>
                        <a:pt x="31888" y="32701"/>
                      </a:cubicBezTo>
                      <a:cubicBezTo>
                        <a:pt x="31888" y="28821"/>
                        <a:pt x="36046" y="26050"/>
                        <a:pt x="34106" y="22170"/>
                      </a:cubicBezTo>
                      <a:cubicBezTo>
                        <a:pt x="34106" y="22170"/>
                        <a:pt x="34106" y="21893"/>
                        <a:pt x="33828" y="21616"/>
                      </a:cubicBezTo>
                      <a:cubicBezTo>
                        <a:pt x="33828" y="21616"/>
                        <a:pt x="37156" y="12748"/>
                        <a:pt x="41314" y="13025"/>
                      </a:cubicBezTo>
                      <a:cubicBezTo>
                        <a:pt x="45473" y="13579"/>
                        <a:pt x="48799" y="18290"/>
                        <a:pt x="54067" y="15242"/>
                      </a:cubicBezTo>
                      <a:cubicBezTo>
                        <a:pt x="59334" y="11916"/>
                        <a:pt x="61829" y="9145"/>
                        <a:pt x="62107" y="11916"/>
                      </a:cubicBezTo>
                      <a:cubicBezTo>
                        <a:pt x="62661" y="14688"/>
                        <a:pt x="69592" y="22170"/>
                        <a:pt x="73196" y="17459"/>
                      </a:cubicBezTo>
                      <a:cubicBezTo>
                        <a:pt x="76800" y="12748"/>
                        <a:pt x="74027" y="12748"/>
                        <a:pt x="79018" y="12748"/>
                      </a:cubicBezTo>
                      <a:cubicBezTo>
                        <a:pt x="84008" y="12748"/>
                        <a:pt x="90661" y="5820"/>
                        <a:pt x="93989" y="8037"/>
                      </a:cubicBezTo>
                      <a:cubicBezTo>
                        <a:pt x="97315" y="10254"/>
                        <a:pt x="106741" y="14411"/>
                        <a:pt x="110345" y="10254"/>
                      </a:cubicBezTo>
                      <a:cubicBezTo>
                        <a:pt x="112009" y="8314"/>
                        <a:pt x="115058" y="4157"/>
                        <a:pt x="118662" y="0"/>
                      </a:cubicBezTo>
                      <a:cubicBezTo>
                        <a:pt x="118662" y="0"/>
                        <a:pt x="123375" y="11362"/>
                        <a:pt x="129197" y="14688"/>
                      </a:cubicBezTo>
                      <a:cubicBezTo>
                        <a:pt x="135019" y="18290"/>
                        <a:pt x="133633" y="21062"/>
                        <a:pt x="133910" y="28267"/>
                      </a:cubicBezTo>
                      <a:cubicBezTo>
                        <a:pt x="133910" y="35472"/>
                        <a:pt x="141673" y="38243"/>
                        <a:pt x="141673" y="43508"/>
                      </a:cubicBezTo>
                      <a:cubicBezTo>
                        <a:pt x="141673" y="48774"/>
                        <a:pt x="146108" y="53208"/>
                        <a:pt x="148049" y="63738"/>
                      </a:cubicBezTo>
                      <a:cubicBezTo>
                        <a:pt x="149712" y="74269"/>
                        <a:pt x="126425" y="95607"/>
                        <a:pt x="120048" y="106692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grpSp>
              <p:nvGrpSpPr>
                <p:cNvPr id="1186" name="Graphic 248">
                  <a:extLst>
                    <a:ext uri="{FF2B5EF4-FFF2-40B4-BE49-F238E27FC236}">
                      <a16:creationId xmlns:a16="http://schemas.microsoft.com/office/drawing/2014/main" id="{60AA954B-43CE-9DB4-96A7-AD3BD21550E5}"/>
                    </a:ext>
                  </a:extLst>
                </p:cNvPr>
                <p:cNvGrpSpPr/>
                <p:nvPr/>
              </p:nvGrpSpPr>
              <p:grpSpPr>
                <a:xfrm>
                  <a:off x="6951034" y="4447739"/>
                  <a:ext cx="194851" cy="378199"/>
                  <a:chOff x="6951034" y="4447739"/>
                  <a:chExt cx="194851" cy="378199"/>
                </a:xfrm>
                <a:grpFill/>
              </p:grpSpPr>
              <p:sp>
                <p:nvSpPr>
                  <p:cNvPr id="1260" name="Freeform 1259">
                    <a:extLst>
                      <a:ext uri="{FF2B5EF4-FFF2-40B4-BE49-F238E27FC236}">
                        <a16:creationId xmlns:a16="http://schemas.microsoft.com/office/drawing/2014/main" id="{FC00D7D9-D8D8-686C-5A02-4D81427F259D}"/>
                      </a:ext>
                    </a:extLst>
                  </p:cNvPr>
                  <p:cNvSpPr/>
                  <p:nvPr/>
                </p:nvSpPr>
                <p:spPr>
                  <a:xfrm>
                    <a:off x="6951034" y="4447739"/>
                    <a:ext cx="194851" cy="378199"/>
                  </a:xfrm>
                  <a:custGeom>
                    <a:avLst/>
                    <a:gdLst>
                      <a:gd name="connsiteX0" fmla="*/ 142177 w 194851"/>
                      <a:gd name="connsiteY0" fmla="*/ 227756 h 378199"/>
                      <a:gd name="connsiteX1" fmla="*/ 138019 w 194851"/>
                      <a:gd name="connsiteY1" fmla="*/ 241612 h 378199"/>
                      <a:gd name="connsiteX2" fmla="*/ 134138 w 194851"/>
                      <a:gd name="connsiteY2" fmla="*/ 249094 h 378199"/>
                      <a:gd name="connsiteX3" fmla="*/ 131365 w 194851"/>
                      <a:gd name="connsiteY3" fmla="*/ 259070 h 378199"/>
                      <a:gd name="connsiteX4" fmla="*/ 126098 w 194851"/>
                      <a:gd name="connsiteY4" fmla="*/ 286228 h 378199"/>
                      <a:gd name="connsiteX5" fmla="*/ 119444 w 194851"/>
                      <a:gd name="connsiteY5" fmla="*/ 302579 h 378199"/>
                      <a:gd name="connsiteX6" fmla="*/ 104474 w 194851"/>
                      <a:gd name="connsiteY6" fmla="*/ 346641 h 378199"/>
                      <a:gd name="connsiteX7" fmla="*/ 96434 w 194851"/>
                      <a:gd name="connsiteY7" fmla="*/ 362714 h 378199"/>
                      <a:gd name="connsiteX8" fmla="*/ 85899 w 194851"/>
                      <a:gd name="connsiteY8" fmla="*/ 368256 h 378199"/>
                      <a:gd name="connsiteX9" fmla="*/ 72592 w 194851"/>
                      <a:gd name="connsiteY9" fmla="*/ 372690 h 378199"/>
                      <a:gd name="connsiteX10" fmla="*/ 59007 w 194851"/>
                      <a:gd name="connsiteY10" fmla="*/ 377679 h 378199"/>
                      <a:gd name="connsiteX11" fmla="*/ 33224 w 194851"/>
                      <a:gd name="connsiteY11" fmla="*/ 369642 h 378199"/>
                      <a:gd name="connsiteX12" fmla="*/ 12155 w 194851"/>
                      <a:gd name="connsiteY12" fmla="*/ 354400 h 378199"/>
                      <a:gd name="connsiteX13" fmla="*/ 9105 w 194851"/>
                      <a:gd name="connsiteY13" fmla="*/ 331122 h 378199"/>
                      <a:gd name="connsiteX14" fmla="*/ 4946 w 194851"/>
                      <a:gd name="connsiteY14" fmla="*/ 307844 h 378199"/>
                      <a:gd name="connsiteX15" fmla="*/ 234 w 194851"/>
                      <a:gd name="connsiteY15" fmla="*/ 280409 h 378199"/>
                      <a:gd name="connsiteX16" fmla="*/ 3006 w 194851"/>
                      <a:gd name="connsiteY16" fmla="*/ 268769 h 378199"/>
                      <a:gd name="connsiteX17" fmla="*/ 12432 w 194851"/>
                      <a:gd name="connsiteY17" fmla="*/ 249648 h 378199"/>
                      <a:gd name="connsiteX18" fmla="*/ 16868 w 194851"/>
                      <a:gd name="connsiteY18" fmla="*/ 242997 h 378199"/>
                      <a:gd name="connsiteX19" fmla="*/ 21858 w 194851"/>
                      <a:gd name="connsiteY19" fmla="*/ 232744 h 378199"/>
                      <a:gd name="connsiteX20" fmla="*/ 26848 w 194851"/>
                      <a:gd name="connsiteY20" fmla="*/ 224707 h 378199"/>
                      <a:gd name="connsiteX21" fmla="*/ 29621 w 194851"/>
                      <a:gd name="connsiteY21" fmla="*/ 206417 h 378199"/>
                      <a:gd name="connsiteX22" fmla="*/ 27125 w 194851"/>
                      <a:gd name="connsiteY22" fmla="*/ 193947 h 378199"/>
                      <a:gd name="connsiteX23" fmla="*/ 22412 w 194851"/>
                      <a:gd name="connsiteY23" fmla="*/ 185079 h 378199"/>
                      <a:gd name="connsiteX24" fmla="*/ 22135 w 194851"/>
                      <a:gd name="connsiteY24" fmla="*/ 174825 h 378199"/>
                      <a:gd name="connsiteX25" fmla="*/ 20472 w 194851"/>
                      <a:gd name="connsiteY25" fmla="*/ 165403 h 378199"/>
                      <a:gd name="connsiteX26" fmla="*/ 16590 w 194851"/>
                      <a:gd name="connsiteY26" fmla="*/ 157644 h 378199"/>
                      <a:gd name="connsiteX27" fmla="*/ 16036 w 194851"/>
                      <a:gd name="connsiteY27" fmla="*/ 147944 h 378199"/>
                      <a:gd name="connsiteX28" fmla="*/ 21858 w 194851"/>
                      <a:gd name="connsiteY28" fmla="*/ 141016 h 378199"/>
                      <a:gd name="connsiteX29" fmla="*/ 26016 w 194851"/>
                      <a:gd name="connsiteY29" fmla="*/ 131040 h 378199"/>
                      <a:gd name="connsiteX30" fmla="*/ 27679 w 194851"/>
                      <a:gd name="connsiteY30" fmla="*/ 119678 h 378199"/>
                      <a:gd name="connsiteX31" fmla="*/ 31561 w 194851"/>
                      <a:gd name="connsiteY31" fmla="*/ 112750 h 378199"/>
                      <a:gd name="connsiteX32" fmla="*/ 45145 w 194851"/>
                      <a:gd name="connsiteY32" fmla="*/ 114413 h 378199"/>
                      <a:gd name="connsiteX33" fmla="*/ 53462 w 194851"/>
                      <a:gd name="connsiteY33" fmla="*/ 109979 h 378199"/>
                      <a:gd name="connsiteX34" fmla="*/ 60671 w 194851"/>
                      <a:gd name="connsiteY34" fmla="*/ 104991 h 378199"/>
                      <a:gd name="connsiteX35" fmla="*/ 66215 w 194851"/>
                      <a:gd name="connsiteY35" fmla="*/ 104991 h 378199"/>
                      <a:gd name="connsiteX36" fmla="*/ 70374 w 194851"/>
                      <a:gd name="connsiteY36" fmla="*/ 103051 h 378199"/>
                      <a:gd name="connsiteX37" fmla="*/ 80354 w 194851"/>
                      <a:gd name="connsiteY37" fmla="*/ 106099 h 378199"/>
                      <a:gd name="connsiteX38" fmla="*/ 84512 w 194851"/>
                      <a:gd name="connsiteY38" fmla="*/ 100002 h 378199"/>
                      <a:gd name="connsiteX39" fmla="*/ 89780 w 194851"/>
                      <a:gd name="connsiteY39" fmla="*/ 91689 h 378199"/>
                      <a:gd name="connsiteX40" fmla="*/ 96157 w 194851"/>
                      <a:gd name="connsiteY40" fmla="*/ 87809 h 378199"/>
                      <a:gd name="connsiteX41" fmla="*/ 101147 w 194851"/>
                      <a:gd name="connsiteY41" fmla="*/ 93352 h 378199"/>
                      <a:gd name="connsiteX42" fmla="*/ 105305 w 194851"/>
                      <a:gd name="connsiteY42" fmla="*/ 85038 h 378199"/>
                      <a:gd name="connsiteX43" fmla="*/ 109464 w 194851"/>
                      <a:gd name="connsiteY43" fmla="*/ 75616 h 378199"/>
                      <a:gd name="connsiteX44" fmla="*/ 113900 w 194851"/>
                      <a:gd name="connsiteY44" fmla="*/ 73676 h 378199"/>
                      <a:gd name="connsiteX45" fmla="*/ 118336 w 194851"/>
                      <a:gd name="connsiteY45" fmla="*/ 75893 h 378199"/>
                      <a:gd name="connsiteX46" fmla="*/ 125821 w 194851"/>
                      <a:gd name="connsiteY46" fmla="*/ 73122 h 378199"/>
                      <a:gd name="connsiteX47" fmla="*/ 119167 w 194851"/>
                      <a:gd name="connsiteY47" fmla="*/ 67025 h 378199"/>
                      <a:gd name="connsiteX48" fmla="*/ 120830 w 194851"/>
                      <a:gd name="connsiteY48" fmla="*/ 57326 h 378199"/>
                      <a:gd name="connsiteX49" fmla="*/ 125543 w 194851"/>
                      <a:gd name="connsiteY49" fmla="*/ 55109 h 378199"/>
                      <a:gd name="connsiteX50" fmla="*/ 128039 w 194851"/>
                      <a:gd name="connsiteY50" fmla="*/ 49843 h 378199"/>
                      <a:gd name="connsiteX51" fmla="*/ 125266 w 194851"/>
                      <a:gd name="connsiteY51" fmla="*/ 40698 h 378199"/>
                      <a:gd name="connsiteX52" fmla="*/ 132197 w 194851"/>
                      <a:gd name="connsiteY52" fmla="*/ 46241 h 378199"/>
                      <a:gd name="connsiteX53" fmla="*/ 136356 w 194851"/>
                      <a:gd name="connsiteY53" fmla="*/ 41807 h 378199"/>
                      <a:gd name="connsiteX54" fmla="*/ 138573 w 194851"/>
                      <a:gd name="connsiteY54" fmla="*/ 36819 h 378199"/>
                      <a:gd name="connsiteX55" fmla="*/ 145504 w 194851"/>
                      <a:gd name="connsiteY55" fmla="*/ 36819 h 378199"/>
                      <a:gd name="connsiteX56" fmla="*/ 149940 w 194851"/>
                      <a:gd name="connsiteY56" fmla="*/ 17143 h 378199"/>
                      <a:gd name="connsiteX57" fmla="*/ 148554 w 194851"/>
                      <a:gd name="connsiteY57" fmla="*/ 10769 h 378199"/>
                      <a:gd name="connsiteX58" fmla="*/ 154099 w 194851"/>
                      <a:gd name="connsiteY58" fmla="*/ 3010 h 378199"/>
                      <a:gd name="connsiteX59" fmla="*/ 161029 w 194851"/>
                      <a:gd name="connsiteY59" fmla="*/ 516 h 378199"/>
                      <a:gd name="connsiteX60" fmla="*/ 163524 w 194851"/>
                      <a:gd name="connsiteY60" fmla="*/ 8829 h 378199"/>
                      <a:gd name="connsiteX61" fmla="*/ 175723 w 194851"/>
                      <a:gd name="connsiteY61" fmla="*/ 26011 h 378199"/>
                      <a:gd name="connsiteX62" fmla="*/ 181822 w 194851"/>
                      <a:gd name="connsiteY62" fmla="*/ 44301 h 378199"/>
                      <a:gd name="connsiteX63" fmla="*/ 186812 w 194851"/>
                      <a:gd name="connsiteY63" fmla="*/ 64254 h 378199"/>
                      <a:gd name="connsiteX64" fmla="*/ 194852 w 194851"/>
                      <a:gd name="connsiteY64" fmla="*/ 86423 h 378199"/>
                      <a:gd name="connsiteX65" fmla="*/ 190139 w 194851"/>
                      <a:gd name="connsiteY65" fmla="*/ 106099 h 378199"/>
                      <a:gd name="connsiteX66" fmla="*/ 187089 w 194851"/>
                      <a:gd name="connsiteY66" fmla="*/ 104436 h 378199"/>
                      <a:gd name="connsiteX67" fmla="*/ 181544 w 194851"/>
                      <a:gd name="connsiteY67" fmla="*/ 102496 h 378199"/>
                      <a:gd name="connsiteX68" fmla="*/ 178495 w 194851"/>
                      <a:gd name="connsiteY68" fmla="*/ 96954 h 378199"/>
                      <a:gd name="connsiteX69" fmla="*/ 173782 w 194851"/>
                      <a:gd name="connsiteY69" fmla="*/ 92520 h 378199"/>
                      <a:gd name="connsiteX70" fmla="*/ 171287 w 194851"/>
                      <a:gd name="connsiteY70" fmla="*/ 96677 h 378199"/>
                      <a:gd name="connsiteX71" fmla="*/ 171010 w 194851"/>
                      <a:gd name="connsiteY71" fmla="*/ 102219 h 378199"/>
                      <a:gd name="connsiteX72" fmla="*/ 173227 w 194851"/>
                      <a:gd name="connsiteY72" fmla="*/ 108039 h 378199"/>
                      <a:gd name="connsiteX73" fmla="*/ 174891 w 194851"/>
                      <a:gd name="connsiteY73" fmla="*/ 113304 h 378199"/>
                      <a:gd name="connsiteX74" fmla="*/ 173782 w 194851"/>
                      <a:gd name="connsiteY74" fmla="*/ 125775 h 378199"/>
                      <a:gd name="connsiteX75" fmla="*/ 174614 w 194851"/>
                      <a:gd name="connsiteY75" fmla="*/ 131594 h 378199"/>
                      <a:gd name="connsiteX76" fmla="*/ 178772 w 194851"/>
                      <a:gd name="connsiteY76" fmla="*/ 132149 h 378199"/>
                      <a:gd name="connsiteX77" fmla="*/ 170733 w 194851"/>
                      <a:gd name="connsiteY77" fmla="*/ 138799 h 378199"/>
                      <a:gd name="connsiteX78" fmla="*/ 163524 w 194851"/>
                      <a:gd name="connsiteY78" fmla="*/ 148776 h 378199"/>
                      <a:gd name="connsiteX79" fmla="*/ 161307 w 194851"/>
                      <a:gd name="connsiteY79" fmla="*/ 156258 h 378199"/>
                      <a:gd name="connsiteX80" fmla="*/ 161861 w 194851"/>
                      <a:gd name="connsiteY80" fmla="*/ 160969 h 378199"/>
                      <a:gd name="connsiteX81" fmla="*/ 159921 w 194851"/>
                      <a:gd name="connsiteY81" fmla="*/ 174548 h 378199"/>
                      <a:gd name="connsiteX82" fmla="*/ 157980 w 194851"/>
                      <a:gd name="connsiteY82" fmla="*/ 180368 h 378199"/>
                      <a:gd name="connsiteX83" fmla="*/ 153821 w 194851"/>
                      <a:gd name="connsiteY83" fmla="*/ 186741 h 378199"/>
                      <a:gd name="connsiteX84" fmla="*/ 148831 w 194851"/>
                      <a:gd name="connsiteY84" fmla="*/ 201429 h 378199"/>
                      <a:gd name="connsiteX85" fmla="*/ 142455 w 194851"/>
                      <a:gd name="connsiteY85" fmla="*/ 227478 h 3781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</a:cxnLst>
                    <a:rect l="l" t="t" r="r" b="b"/>
                    <a:pathLst>
                      <a:path w="194851" h="378199">
                        <a:moveTo>
                          <a:pt x="142177" y="227756"/>
                        </a:moveTo>
                        <a:cubicBezTo>
                          <a:pt x="139959" y="232190"/>
                          <a:pt x="139682" y="237178"/>
                          <a:pt x="138019" y="241612"/>
                        </a:cubicBezTo>
                        <a:cubicBezTo>
                          <a:pt x="137187" y="244383"/>
                          <a:pt x="135524" y="246600"/>
                          <a:pt x="134138" y="249094"/>
                        </a:cubicBezTo>
                        <a:cubicBezTo>
                          <a:pt x="132474" y="252142"/>
                          <a:pt x="131920" y="255745"/>
                          <a:pt x="131365" y="259070"/>
                        </a:cubicBezTo>
                        <a:cubicBezTo>
                          <a:pt x="130256" y="268215"/>
                          <a:pt x="128870" y="277638"/>
                          <a:pt x="126098" y="286228"/>
                        </a:cubicBezTo>
                        <a:cubicBezTo>
                          <a:pt x="124435" y="291771"/>
                          <a:pt x="121939" y="297036"/>
                          <a:pt x="119444" y="302579"/>
                        </a:cubicBezTo>
                        <a:cubicBezTo>
                          <a:pt x="113068" y="316712"/>
                          <a:pt x="109464" y="331953"/>
                          <a:pt x="104474" y="346641"/>
                        </a:cubicBezTo>
                        <a:cubicBezTo>
                          <a:pt x="102533" y="352183"/>
                          <a:pt x="100592" y="358280"/>
                          <a:pt x="96434" y="362714"/>
                        </a:cubicBezTo>
                        <a:cubicBezTo>
                          <a:pt x="93661" y="365762"/>
                          <a:pt x="89780" y="367148"/>
                          <a:pt x="85899" y="368256"/>
                        </a:cubicBezTo>
                        <a:cubicBezTo>
                          <a:pt x="81463" y="369642"/>
                          <a:pt x="77027" y="371028"/>
                          <a:pt x="72592" y="372690"/>
                        </a:cubicBezTo>
                        <a:cubicBezTo>
                          <a:pt x="68156" y="374630"/>
                          <a:pt x="63720" y="376847"/>
                          <a:pt x="59007" y="377679"/>
                        </a:cubicBezTo>
                        <a:cubicBezTo>
                          <a:pt x="49304" y="379895"/>
                          <a:pt x="40987" y="374630"/>
                          <a:pt x="33224" y="369642"/>
                        </a:cubicBezTo>
                        <a:cubicBezTo>
                          <a:pt x="26293" y="365485"/>
                          <a:pt x="16590" y="361605"/>
                          <a:pt x="12155" y="354400"/>
                        </a:cubicBezTo>
                        <a:cubicBezTo>
                          <a:pt x="7719" y="347472"/>
                          <a:pt x="9105" y="338604"/>
                          <a:pt x="9105" y="331122"/>
                        </a:cubicBezTo>
                        <a:cubicBezTo>
                          <a:pt x="9105" y="323085"/>
                          <a:pt x="7442" y="315603"/>
                          <a:pt x="4946" y="307844"/>
                        </a:cubicBezTo>
                        <a:cubicBezTo>
                          <a:pt x="2174" y="298976"/>
                          <a:pt x="-875" y="289831"/>
                          <a:pt x="234" y="280409"/>
                        </a:cubicBezTo>
                        <a:cubicBezTo>
                          <a:pt x="788" y="276529"/>
                          <a:pt x="1620" y="272372"/>
                          <a:pt x="3006" y="268769"/>
                        </a:cubicBezTo>
                        <a:cubicBezTo>
                          <a:pt x="5501" y="262118"/>
                          <a:pt x="8828" y="255745"/>
                          <a:pt x="12432" y="249648"/>
                        </a:cubicBezTo>
                        <a:cubicBezTo>
                          <a:pt x="13818" y="247154"/>
                          <a:pt x="15759" y="245491"/>
                          <a:pt x="16868" y="242997"/>
                        </a:cubicBezTo>
                        <a:cubicBezTo>
                          <a:pt x="18531" y="239672"/>
                          <a:pt x="19917" y="236069"/>
                          <a:pt x="21858" y="232744"/>
                        </a:cubicBezTo>
                        <a:cubicBezTo>
                          <a:pt x="23521" y="229972"/>
                          <a:pt x="25462" y="227478"/>
                          <a:pt x="26848" y="224707"/>
                        </a:cubicBezTo>
                        <a:cubicBezTo>
                          <a:pt x="30175" y="219165"/>
                          <a:pt x="30452" y="212791"/>
                          <a:pt x="29621" y="206417"/>
                        </a:cubicBezTo>
                        <a:cubicBezTo>
                          <a:pt x="29343" y="202260"/>
                          <a:pt x="28789" y="197826"/>
                          <a:pt x="27125" y="193947"/>
                        </a:cubicBezTo>
                        <a:cubicBezTo>
                          <a:pt x="25739" y="190898"/>
                          <a:pt x="22967" y="188404"/>
                          <a:pt x="22412" y="185079"/>
                        </a:cubicBezTo>
                        <a:cubicBezTo>
                          <a:pt x="21580" y="181753"/>
                          <a:pt x="22412" y="178151"/>
                          <a:pt x="22135" y="174825"/>
                        </a:cubicBezTo>
                        <a:cubicBezTo>
                          <a:pt x="22135" y="171777"/>
                          <a:pt x="21580" y="168452"/>
                          <a:pt x="20472" y="165403"/>
                        </a:cubicBezTo>
                        <a:cubicBezTo>
                          <a:pt x="19640" y="162632"/>
                          <a:pt x="17699" y="160415"/>
                          <a:pt x="16590" y="157644"/>
                        </a:cubicBezTo>
                        <a:cubicBezTo>
                          <a:pt x="15481" y="154595"/>
                          <a:pt x="15204" y="150993"/>
                          <a:pt x="16036" y="147944"/>
                        </a:cubicBezTo>
                        <a:cubicBezTo>
                          <a:pt x="16868" y="144896"/>
                          <a:pt x="19640" y="143233"/>
                          <a:pt x="21858" y="141016"/>
                        </a:cubicBezTo>
                        <a:cubicBezTo>
                          <a:pt x="24907" y="138245"/>
                          <a:pt x="25739" y="135197"/>
                          <a:pt x="26016" y="131040"/>
                        </a:cubicBezTo>
                        <a:cubicBezTo>
                          <a:pt x="26016" y="127160"/>
                          <a:pt x="27125" y="123558"/>
                          <a:pt x="27679" y="119678"/>
                        </a:cubicBezTo>
                        <a:cubicBezTo>
                          <a:pt x="28234" y="116630"/>
                          <a:pt x="27957" y="113304"/>
                          <a:pt x="31561" y="112750"/>
                        </a:cubicBezTo>
                        <a:cubicBezTo>
                          <a:pt x="35996" y="111919"/>
                          <a:pt x="40710" y="113858"/>
                          <a:pt x="45145" y="114413"/>
                        </a:cubicBezTo>
                        <a:cubicBezTo>
                          <a:pt x="49027" y="114967"/>
                          <a:pt x="51522" y="113027"/>
                          <a:pt x="53462" y="109979"/>
                        </a:cubicBezTo>
                        <a:cubicBezTo>
                          <a:pt x="55403" y="106930"/>
                          <a:pt x="56789" y="104713"/>
                          <a:pt x="60671" y="104991"/>
                        </a:cubicBezTo>
                        <a:cubicBezTo>
                          <a:pt x="62611" y="104991"/>
                          <a:pt x="64275" y="105268"/>
                          <a:pt x="66215" y="104991"/>
                        </a:cubicBezTo>
                        <a:cubicBezTo>
                          <a:pt x="67878" y="104713"/>
                          <a:pt x="68988" y="103605"/>
                          <a:pt x="70374" y="103051"/>
                        </a:cubicBezTo>
                        <a:cubicBezTo>
                          <a:pt x="73978" y="101665"/>
                          <a:pt x="77305" y="105268"/>
                          <a:pt x="80354" y="106099"/>
                        </a:cubicBezTo>
                        <a:cubicBezTo>
                          <a:pt x="84790" y="107485"/>
                          <a:pt x="83681" y="102773"/>
                          <a:pt x="84512" y="100002"/>
                        </a:cubicBezTo>
                        <a:cubicBezTo>
                          <a:pt x="85344" y="96954"/>
                          <a:pt x="87840" y="94183"/>
                          <a:pt x="89780" y="91689"/>
                        </a:cubicBezTo>
                        <a:cubicBezTo>
                          <a:pt x="90889" y="90026"/>
                          <a:pt x="93939" y="84760"/>
                          <a:pt x="96157" y="87809"/>
                        </a:cubicBezTo>
                        <a:cubicBezTo>
                          <a:pt x="97543" y="89749"/>
                          <a:pt x="97543" y="93629"/>
                          <a:pt x="101147" y="93352"/>
                        </a:cubicBezTo>
                        <a:cubicBezTo>
                          <a:pt x="104196" y="93074"/>
                          <a:pt x="104751" y="87255"/>
                          <a:pt x="105305" y="85038"/>
                        </a:cubicBezTo>
                        <a:cubicBezTo>
                          <a:pt x="106137" y="81435"/>
                          <a:pt x="106414" y="78387"/>
                          <a:pt x="109464" y="75616"/>
                        </a:cubicBezTo>
                        <a:cubicBezTo>
                          <a:pt x="110573" y="74507"/>
                          <a:pt x="112236" y="73676"/>
                          <a:pt x="113900" y="73676"/>
                        </a:cubicBezTo>
                        <a:cubicBezTo>
                          <a:pt x="115563" y="73676"/>
                          <a:pt x="116672" y="75339"/>
                          <a:pt x="118336" y="75893"/>
                        </a:cubicBezTo>
                        <a:cubicBezTo>
                          <a:pt x="120276" y="76447"/>
                          <a:pt x="125821" y="75616"/>
                          <a:pt x="125821" y="73122"/>
                        </a:cubicBezTo>
                        <a:cubicBezTo>
                          <a:pt x="125821" y="70073"/>
                          <a:pt x="120553" y="69242"/>
                          <a:pt x="119167" y="67025"/>
                        </a:cubicBezTo>
                        <a:cubicBezTo>
                          <a:pt x="117226" y="64254"/>
                          <a:pt x="117226" y="58988"/>
                          <a:pt x="120830" y="57326"/>
                        </a:cubicBezTo>
                        <a:cubicBezTo>
                          <a:pt x="122494" y="56494"/>
                          <a:pt x="124157" y="56494"/>
                          <a:pt x="125543" y="55109"/>
                        </a:cubicBezTo>
                        <a:cubicBezTo>
                          <a:pt x="126929" y="54000"/>
                          <a:pt x="127761" y="51783"/>
                          <a:pt x="128039" y="49843"/>
                        </a:cubicBezTo>
                        <a:cubicBezTo>
                          <a:pt x="128039" y="46518"/>
                          <a:pt x="124989" y="44301"/>
                          <a:pt x="125266" y="40698"/>
                        </a:cubicBezTo>
                        <a:cubicBezTo>
                          <a:pt x="126929" y="42638"/>
                          <a:pt x="129425" y="45963"/>
                          <a:pt x="132197" y="46241"/>
                        </a:cubicBezTo>
                        <a:cubicBezTo>
                          <a:pt x="134970" y="46518"/>
                          <a:pt x="135801" y="43747"/>
                          <a:pt x="136356" y="41807"/>
                        </a:cubicBezTo>
                        <a:cubicBezTo>
                          <a:pt x="136633" y="40144"/>
                          <a:pt x="136356" y="37096"/>
                          <a:pt x="138573" y="36819"/>
                        </a:cubicBezTo>
                        <a:cubicBezTo>
                          <a:pt x="140791" y="36264"/>
                          <a:pt x="143009" y="37927"/>
                          <a:pt x="145504" y="36819"/>
                        </a:cubicBezTo>
                        <a:cubicBezTo>
                          <a:pt x="152435" y="34047"/>
                          <a:pt x="152435" y="22963"/>
                          <a:pt x="149940" y="17143"/>
                        </a:cubicBezTo>
                        <a:cubicBezTo>
                          <a:pt x="149108" y="14926"/>
                          <a:pt x="147999" y="12986"/>
                          <a:pt x="148554" y="10769"/>
                        </a:cubicBezTo>
                        <a:cubicBezTo>
                          <a:pt x="149108" y="7721"/>
                          <a:pt x="151881" y="4950"/>
                          <a:pt x="154099" y="3010"/>
                        </a:cubicBezTo>
                        <a:cubicBezTo>
                          <a:pt x="155485" y="1624"/>
                          <a:pt x="158811" y="-1147"/>
                          <a:pt x="161029" y="516"/>
                        </a:cubicBezTo>
                        <a:cubicBezTo>
                          <a:pt x="162970" y="1901"/>
                          <a:pt x="162970" y="6612"/>
                          <a:pt x="163524" y="8829"/>
                        </a:cubicBezTo>
                        <a:cubicBezTo>
                          <a:pt x="165465" y="16312"/>
                          <a:pt x="171841" y="19914"/>
                          <a:pt x="175723" y="26011"/>
                        </a:cubicBezTo>
                        <a:cubicBezTo>
                          <a:pt x="179050" y="31553"/>
                          <a:pt x="180713" y="37927"/>
                          <a:pt x="181822" y="44301"/>
                        </a:cubicBezTo>
                        <a:cubicBezTo>
                          <a:pt x="182931" y="50952"/>
                          <a:pt x="183486" y="58157"/>
                          <a:pt x="186812" y="64254"/>
                        </a:cubicBezTo>
                        <a:cubicBezTo>
                          <a:pt x="190693" y="70904"/>
                          <a:pt x="194852" y="78664"/>
                          <a:pt x="194852" y="86423"/>
                        </a:cubicBezTo>
                        <a:cubicBezTo>
                          <a:pt x="194852" y="93074"/>
                          <a:pt x="192079" y="99725"/>
                          <a:pt x="190139" y="106099"/>
                        </a:cubicBezTo>
                        <a:cubicBezTo>
                          <a:pt x="190139" y="106099"/>
                          <a:pt x="187367" y="104713"/>
                          <a:pt x="187089" y="104436"/>
                        </a:cubicBezTo>
                        <a:cubicBezTo>
                          <a:pt x="185149" y="103605"/>
                          <a:pt x="183208" y="103051"/>
                          <a:pt x="181544" y="102496"/>
                        </a:cubicBezTo>
                        <a:cubicBezTo>
                          <a:pt x="182099" y="101111"/>
                          <a:pt x="179327" y="98062"/>
                          <a:pt x="178495" y="96954"/>
                        </a:cubicBezTo>
                        <a:cubicBezTo>
                          <a:pt x="177109" y="94737"/>
                          <a:pt x="177109" y="92243"/>
                          <a:pt x="173782" y="92520"/>
                        </a:cubicBezTo>
                        <a:cubicBezTo>
                          <a:pt x="173227" y="93906"/>
                          <a:pt x="171841" y="95291"/>
                          <a:pt x="171287" y="96677"/>
                        </a:cubicBezTo>
                        <a:cubicBezTo>
                          <a:pt x="170733" y="98062"/>
                          <a:pt x="170733" y="100557"/>
                          <a:pt x="171010" y="102219"/>
                        </a:cubicBezTo>
                        <a:cubicBezTo>
                          <a:pt x="171287" y="104159"/>
                          <a:pt x="172673" y="106099"/>
                          <a:pt x="173227" y="108039"/>
                        </a:cubicBezTo>
                        <a:cubicBezTo>
                          <a:pt x="173782" y="109979"/>
                          <a:pt x="174337" y="111642"/>
                          <a:pt x="174891" y="113304"/>
                        </a:cubicBezTo>
                        <a:cubicBezTo>
                          <a:pt x="176277" y="117461"/>
                          <a:pt x="174059" y="121618"/>
                          <a:pt x="173782" y="125775"/>
                        </a:cubicBezTo>
                        <a:cubicBezTo>
                          <a:pt x="173782" y="127437"/>
                          <a:pt x="173782" y="130209"/>
                          <a:pt x="174614" y="131594"/>
                        </a:cubicBezTo>
                        <a:cubicBezTo>
                          <a:pt x="175445" y="132980"/>
                          <a:pt x="177386" y="132703"/>
                          <a:pt x="178772" y="132149"/>
                        </a:cubicBezTo>
                        <a:cubicBezTo>
                          <a:pt x="179604" y="137691"/>
                          <a:pt x="174614" y="137414"/>
                          <a:pt x="170733" y="138799"/>
                        </a:cubicBezTo>
                        <a:cubicBezTo>
                          <a:pt x="166297" y="140462"/>
                          <a:pt x="164910" y="144619"/>
                          <a:pt x="163524" y="148776"/>
                        </a:cubicBezTo>
                        <a:cubicBezTo>
                          <a:pt x="162693" y="150993"/>
                          <a:pt x="161307" y="153764"/>
                          <a:pt x="161307" y="156258"/>
                        </a:cubicBezTo>
                        <a:cubicBezTo>
                          <a:pt x="161307" y="157921"/>
                          <a:pt x="161861" y="159306"/>
                          <a:pt x="161861" y="160969"/>
                        </a:cubicBezTo>
                        <a:cubicBezTo>
                          <a:pt x="161584" y="165403"/>
                          <a:pt x="161029" y="170114"/>
                          <a:pt x="159921" y="174548"/>
                        </a:cubicBezTo>
                        <a:cubicBezTo>
                          <a:pt x="159366" y="176488"/>
                          <a:pt x="159089" y="178705"/>
                          <a:pt x="157980" y="180368"/>
                        </a:cubicBezTo>
                        <a:cubicBezTo>
                          <a:pt x="156593" y="182585"/>
                          <a:pt x="154930" y="184524"/>
                          <a:pt x="153821" y="186741"/>
                        </a:cubicBezTo>
                        <a:cubicBezTo>
                          <a:pt x="151049" y="191730"/>
                          <a:pt x="149940" y="196164"/>
                          <a:pt x="148831" y="201429"/>
                        </a:cubicBezTo>
                        <a:cubicBezTo>
                          <a:pt x="146890" y="210020"/>
                          <a:pt x="146336" y="219442"/>
                          <a:pt x="142455" y="227478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261" name="Freeform 1260">
                    <a:extLst>
                      <a:ext uri="{FF2B5EF4-FFF2-40B4-BE49-F238E27FC236}">
                        <a16:creationId xmlns:a16="http://schemas.microsoft.com/office/drawing/2014/main" id="{1CA520F7-37C6-AB74-D254-A9D6FE5CC998}"/>
                      </a:ext>
                    </a:extLst>
                  </p:cNvPr>
                  <p:cNvSpPr/>
                  <p:nvPr/>
                </p:nvSpPr>
                <p:spPr>
                  <a:xfrm>
                    <a:off x="7081013" y="4475967"/>
                    <a:ext cx="7762" cy="7205"/>
                  </a:xfrm>
                  <a:custGeom>
                    <a:avLst/>
                    <a:gdLst>
                      <a:gd name="connsiteX0" fmla="*/ 7763 w 7762"/>
                      <a:gd name="connsiteY0" fmla="*/ 3602 h 7205"/>
                      <a:gd name="connsiteX1" fmla="*/ 3881 w 7762"/>
                      <a:gd name="connsiteY1" fmla="*/ 7205 h 7205"/>
                      <a:gd name="connsiteX2" fmla="*/ 0 w 7762"/>
                      <a:gd name="connsiteY2" fmla="*/ 3602 h 7205"/>
                      <a:gd name="connsiteX3" fmla="*/ 3881 w 7762"/>
                      <a:gd name="connsiteY3" fmla="*/ 0 h 7205"/>
                      <a:gd name="connsiteX4" fmla="*/ 7763 w 7762"/>
                      <a:gd name="connsiteY4" fmla="*/ 3602 h 7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62" h="7205">
                        <a:moveTo>
                          <a:pt x="7763" y="3602"/>
                        </a:moveTo>
                        <a:cubicBezTo>
                          <a:pt x="7763" y="5542"/>
                          <a:pt x="6099" y="7205"/>
                          <a:pt x="3881" y="7205"/>
                        </a:cubicBezTo>
                        <a:cubicBezTo>
                          <a:pt x="1663" y="7205"/>
                          <a:pt x="0" y="5542"/>
                          <a:pt x="0" y="3602"/>
                        </a:cubicBezTo>
                        <a:cubicBezTo>
                          <a:pt x="0" y="1663"/>
                          <a:pt x="1663" y="0"/>
                          <a:pt x="3881" y="0"/>
                        </a:cubicBezTo>
                        <a:cubicBezTo>
                          <a:pt x="6099" y="0"/>
                          <a:pt x="7763" y="1663"/>
                          <a:pt x="7763" y="3602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1187" name="Graphic 248">
                  <a:extLst>
                    <a:ext uri="{FF2B5EF4-FFF2-40B4-BE49-F238E27FC236}">
                      <a16:creationId xmlns:a16="http://schemas.microsoft.com/office/drawing/2014/main" id="{0E6C62CA-16B7-1742-1A50-4BC5040109B2}"/>
                    </a:ext>
                  </a:extLst>
                </p:cNvPr>
                <p:cNvGrpSpPr/>
                <p:nvPr/>
              </p:nvGrpSpPr>
              <p:grpSpPr>
                <a:xfrm>
                  <a:off x="5924947" y="4110720"/>
                  <a:ext cx="39921" cy="64292"/>
                  <a:chOff x="5924947" y="4110720"/>
                  <a:chExt cx="39921" cy="64292"/>
                </a:xfrm>
                <a:grpFill/>
              </p:grpSpPr>
              <p:grpSp>
                <p:nvGrpSpPr>
                  <p:cNvPr id="1246" name="Graphic 248">
                    <a:extLst>
                      <a:ext uri="{FF2B5EF4-FFF2-40B4-BE49-F238E27FC236}">
                        <a16:creationId xmlns:a16="http://schemas.microsoft.com/office/drawing/2014/main" id="{C9CFF2C6-A83A-39A7-E1EE-A07D016120CA}"/>
                      </a:ext>
                    </a:extLst>
                  </p:cNvPr>
                  <p:cNvGrpSpPr/>
                  <p:nvPr/>
                </p:nvGrpSpPr>
                <p:grpSpPr>
                  <a:xfrm>
                    <a:off x="5956829" y="4110720"/>
                    <a:ext cx="8039" cy="12193"/>
                    <a:chOff x="5956829" y="4110720"/>
                    <a:chExt cx="8039" cy="12193"/>
                  </a:xfrm>
                  <a:grpFill/>
                </p:grpSpPr>
                <p:sp>
                  <p:nvSpPr>
                    <p:cNvPr id="1251" name="Freeform 1250">
                      <a:extLst>
                        <a:ext uri="{FF2B5EF4-FFF2-40B4-BE49-F238E27FC236}">
                          <a16:creationId xmlns:a16="http://schemas.microsoft.com/office/drawing/2014/main" id="{2556DF59-42AC-98E3-CB70-51B81FBC4B3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56829" y="4112382"/>
                      <a:ext cx="7762" cy="9422"/>
                    </a:xfrm>
                    <a:custGeom>
                      <a:avLst/>
                      <a:gdLst>
                        <a:gd name="connsiteX0" fmla="*/ 554 w 7762"/>
                        <a:gd name="connsiteY0" fmla="*/ 5819 h 9422"/>
                        <a:gd name="connsiteX1" fmla="*/ 554 w 7762"/>
                        <a:gd name="connsiteY1" fmla="*/ 5819 h 9422"/>
                        <a:gd name="connsiteX2" fmla="*/ 554 w 7762"/>
                        <a:gd name="connsiteY2" fmla="*/ 5819 h 9422"/>
                        <a:gd name="connsiteX3" fmla="*/ 554 w 7762"/>
                        <a:gd name="connsiteY3" fmla="*/ 5542 h 9422"/>
                        <a:gd name="connsiteX4" fmla="*/ 554 w 7762"/>
                        <a:gd name="connsiteY4" fmla="*/ 5542 h 9422"/>
                        <a:gd name="connsiteX5" fmla="*/ 554 w 7762"/>
                        <a:gd name="connsiteY5" fmla="*/ 5542 h 9422"/>
                        <a:gd name="connsiteX6" fmla="*/ 277 w 7762"/>
                        <a:gd name="connsiteY6" fmla="*/ 5542 h 9422"/>
                        <a:gd name="connsiteX7" fmla="*/ 277 w 7762"/>
                        <a:gd name="connsiteY7" fmla="*/ 5265 h 9422"/>
                        <a:gd name="connsiteX8" fmla="*/ 0 w 7762"/>
                        <a:gd name="connsiteY8" fmla="*/ 5265 h 9422"/>
                        <a:gd name="connsiteX9" fmla="*/ 0 w 7762"/>
                        <a:gd name="connsiteY9" fmla="*/ 5265 h 9422"/>
                        <a:gd name="connsiteX10" fmla="*/ 277 w 7762"/>
                        <a:gd name="connsiteY10" fmla="*/ 4988 h 9422"/>
                        <a:gd name="connsiteX11" fmla="*/ 277 w 7762"/>
                        <a:gd name="connsiteY11" fmla="*/ 4988 h 9422"/>
                        <a:gd name="connsiteX12" fmla="*/ 554 w 7762"/>
                        <a:gd name="connsiteY12" fmla="*/ 4988 h 9422"/>
                        <a:gd name="connsiteX13" fmla="*/ 831 w 7762"/>
                        <a:gd name="connsiteY13" fmla="*/ 4988 h 9422"/>
                        <a:gd name="connsiteX14" fmla="*/ 831 w 7762"/>
                        <a:gd name="connsiteY14" fmla="*/ 5265 h 9422"/>
                        <a:gd name="connsiteX15" fmla="*/ 831 w 7762"/>
                        <a:gd name="connsiteY15" fmla="*/ 5265 h 9422"/>
                        <a:gd name="connsiteX16" fmla="*/ 1109 w 7762"/>
                        <a:gd name="connsiteY16" fmla="*/ 5265 h 9422"/>
                        <a:gd name="connsiteX17" fmla="*/ 1386 w 7762"/>
                        <a:gd name="connsiteY17" fmla="*/ 5265 h 9422"/>
                        <a:gd name="connsiteX18" fmla="*/ 1663 w 7762"/>
                        <a:gd name="connsiteY18" fmla="*/ 5265 h 9422"/>
                        <a:gd name="connsiteX19" fmla="*/ 1663 w 7762"/>
                        <a:gd name="connsiteY19" fmla="*/ 5265 h 9422"/>
                        <a:gd name="connsiteX20" fmla="*/ 1663 w 7762"/>
                        <a:gd name="connsiteY20" fmla="*/ 5265 h 9422"/>
                        <a:gd name="connsiteX21" fmla="*/ 1663 w 7762"/>
                        <a:gd name="connsiteY21" fmla="*/ 5265 h 9422"/>
                        <a:gd name="connsiteX22" fmla="*/ 1941 w 7762"/>
                        <a:gd name="connsiteY22" fmla="*/ 5265 h 9422"/>
                        <a:gd name="connsiteX23" fmla="*/ 1941 w 7762"/>
                        <a:gd name="connsiteY23" fmla="*/ 4988 h 9422"/>
                        <a:gd name="connsiteX24" fmla="*/ 2218 w 7762"/>
                        <a:gd name="connsiteY24" fmla="*/ 4988 h 9422"/>
                        <a:gd name="connsiteX25" fmla="*/ 2218 w 7762"/>
                        <a:gd name="connsiteY25" fmla="*/ 4988 h 9422"/>
                        <a:gd name="connsiteX26" fmla="*/ 2218 w 7762"/>
                        <a:gd name="connsiteY26" fmla="*/ 4711 h 9422"/>
                        <a:gd name="connsiteX27" fmla="*/ 2218 w 7762"/>
                        <a:gd name="connsiteY27" fmla="*/ 4434 h 9422"/>
                        <a:gd name="connsiteX28" fmla="*/ 2495 w 7762"/>
                        <a:gd name="connsiteY28" fmla="*/ 4434 h 9422"/>
                        <a:gd name="connsiteX29" fmla="*/ 2495 w 7762"/>
                        <a:gd name="connsiteY29" fmla="*/ 4157 h 9422"/>
                        <a:gd name="connsiteX30" fmla="*/ 2495 w 7762"/>
                        <a:gd name="connsiteY30" fmla="*/ 3880 h 9422"/>
                        <a:gd name="connsiteX31" fmla="*/ 2495 w 7762"/>
                        <a:gd name="connsiteY31" fmla="*/ 3880 h 9422"/>
                        <a:gd name="connsiteX32" fmla="*/ 2495 w 7762"/>
                        <a:gd name="connsiteY32" fmla="*/ 3880 h 9422"/>
                        <a:gd name="connsiteX33" fmla="*/ 2495 w 7762"/>
                        <a:gd name="connsiteY33" fmla="*/ 3603 h 9422"/>
                        <a:gd name="connsiteX34" fmla="*/ 2495 w 7762"/>
                        <a:gd name="connsiteY34" fmla="*/ 3603 h 9422"/>
                        <a:gd name="connsiteX35" fmla="*/ 2218 w 7762"/>
                        <a:gd name="connsiteY35" fmla="*/ 3603 h 9422"/>
                        <a:gd name="connsiteX36" fmla="*/ 2218 w 7762"/>
                        <a:gd name="connsiteY36" fmla="*/ 3326 h 9422"/>
                        <a:gd name="connsiteX37" fmla="*/ 2218 w 7762"/>
                        <a:gd name="connsiteY37" fmla="*/ 3326 h 9422"/>
                        <a:gd name="connsiteX38" fmla="*/ 2218 w 7762"/>
                        <a:gd name="connsiteY38" fmla="*/ 3326 h 9422"/>
                        <a:gd name="connsiteX39" fmla="*/ 2218 w 7762"/>
                        <a:gd name="connsiteY39" fmla="*/ 3048 h 9422"/>
                        <a:gd name="connsiteX40" fmla="*/ 2495 w 7762"/>
                        <a:gd name="connsiteY40" fmla="*/ 2771 h 9422"/>
                        <a:gd name="connsiteX41" fmla="*/ 2495 w 7762"/>
                        <a:gd name="connsiteY41" fmla="*/ 2771 h 9422"/>
                        <a:gd name="connsiteX42" fmla="*/ 2772 w 7762"/>
                        <a:gd name="connsiteY42" fmla="*/ 2771 h 9422"/>
                        <a:gd name="connsiteX43" fmla="*/ 2772 w 7762"/>
                        <a:gd name="connsiteY43" fmla="*/ 2494 h 9422"/>
                        <a:gd name="connsiteX44" fmla="*/ 2495 w 7762"/>
                        <a:gd name="connsiteY44" fmla="*/ 2494 h 9422"/>
                        <a:gd name="connsiteX45" fmla="*/ 2495 w 7762"/>
                        <a:gd name="connsiteY45" fmla="*/ 2217 h 9422"/>
                        <a:gd name="connsiteX46" fmla="*/ 2495 w 7762"/>
                        <a:gd name="connsiteY46" fmla="*/ 2217 h 9422"/>
                        <a:gd name="connsiteX47" fmla="*/ 2495 w 7762"/>
                        <a:gd name="connsiteY47" fmla="*/ 2217 h 9422"/>
                        <a:gd name="connsiteX48" fmla="*/ 2218 w 7762"/>
                        <a:gd name="connsiteY48" fmla="*/ 2217 h 9422"/>
                        <a:gd name="connsiteX49" fmla="*/ 2218 w 7762"/>
                        <a:gd name="connsiteY49" fmla="*/ 2217 h 9422"/>
                        <a:gd name="connsiteX50" fmla="*/ 2218 w 7762"/>
                        <a:gd name="connsiteY50" fmla="*/ 2217 h 9422"/>
                        <a:gd name="connsiteX51" fmla="*/ 2495 w 7762"/>
                        <a:gd name="connsiteY51" fmla="*/ 1940 h 9422"/>
                        <a:gd name="connsiteX52" fmla="*/ 2495 w 7762"/>
                        <a:gd name="connsiteY52" fmla="*/ 1940 h 9422"/>
                        <a:gd name="connsiteX53" fmla="*/ 2495 w 7762"/>
                        <a:gd name="connsiteY53" fmla="*/ 1663 h 9422"/>
                        <a:gd name="connsiteX54" fmla="*/ 2495 w 7762"/>
                        <a:gd name="connsiteY54" fmla="*/ 1663 h 9422"/>
                        <a:gd name="connsiteX55" fmla="*/ 2218 w 7762"/>
                        <a:gd name="connsiteY55" fmla="*/ 1386 h 9422"/>
                        <a:gd name="connsiteX56" fmla="*/ 2218 w 7762"/>
                        <a:gd name="connsiteY56" fmla="*/ 1386 h 9422"/>
                        <a:gd name="connsiteX57" fmla="*/ 2495 w 7762"/>
                        <a:gd name="connsiteY57" fmla="*/ 1386 h 9422"/>
                        <a:gd name="connsiteX58" fmla="*/ 2495 w 7762"/>
                        <a:gd name="connsiteY58" fmla="*/ 1109 h 9422"/>
                        <a:gd name="connsiteX59" fmla="*/ 2495 w 7762"/>
                        <a:gd name="connsiteY59" fmla="*/ 1109 h 9422"/>
                        <a:gd name="connsiteX60" fmla="*/ 2495 w 7762"/>
                        <a:gd name="connsiteY60" fmla="*/ 832 h 9422"/>
                        <a:gd name="connsiteX61" fmla="*/ 2495 w 7762"/>
                        <a:gd name="connsiteY61" fmla="*/ 832 h 9422"/>
                        <a:gd name="connsiteX62" fmla="*/ 2495 w 7762"/>
                        <a:gd name="connsiteY62" fmla="*/ 832 h 9422"/>
                        <a:gd name="connsiteX63" fmla="*/ 2495 w 7762"/>
                        <a:gd name="connsiteY63" fmla="*/ 554 h 9422"/>
                        <a:gd name="connsiteX64" fmla="*/ 2772 w 7762"/>
                        <a:gd name="connsiteY64" fmla="*/ 832 h 9422"/>
                        <a:gd name="connsiteX65" fmla="*/ 2772 w 7762"/>
                        <a:gd name="connsiteY65" fmla="*/ 832 h 9422"/>
                        <a:gd name="connsiteX66" fmla="*/ 2772 w 7762"/>
                        <a:gd name="connsiteY66" fmla="*/ 832 h 9422"/>
                        <a:gd name="connsiteX67" fmla="*/ 2772 w 7762"/>
                        <a:gd name="connsiteY67" fmla="*/ 832 h 9422"/>
                        <a:gd name="connsiteX68" fmla="*/ 3050 w 7762"/>
                        <a:gd name="connsiteY68" fmla="*/ 832 h 9422"/>
                        <a:gd name="connsiteX69" fmla="*/ 3604 w 7762"/>
                        <a:gd name="connsiteY69" fmla="*/ 832 h 9422"/>
                        <a:gd name="connsiteX70" fmla="*/ 3604 w 7762"/>
                        <a:gd name="connsiteY70" fmla="*/ 832 h 9422"/>
                        <a:gd name="connsiteX71" fmla="*/ 3604 w 7762"/>
                        <a:gd name="connsiteY71" fmla="*/ 554 h 9422"/>
                        <a:gd name="connsiteX72" fmla="*/ 3881 w 7762"/>
                        <a:gd name="connsiteY72" fmla="*/ 554 h 9422"/>
                        <a:gd name="connsiteX73" fmla="*/ 3881 w 7762"/>
                        <a:gd name="connsiteY73" fmla="*/ 554 h 9422"/>
                        <a:gd name="connsiteX74" fmla="*/ 3881 w 7762"/>
                        <a:gd name="connsiteY74" fmla="*/ 554 h 9422"/>
                        <a:gd name="connsiteX75" fmla="*/ 3881 w 7762"/>
                        <a:gd name="connsiteY75" fmla="*/ 554 h 9422"/>
                        <a:gd name="connsiteX76" fmla="*/ 3881 w 7762"/>
                        <a:gd name="connsiteY76" fmla="*/ 554 h 9422"/>
                        <a:gd name="connsiteX77" fmla="*/ 3881 w 7762"/>
                        <a:gd name="connsiteY77" fmla="*/ 0 h 9422"/>
                        <a:gd name="connsiteX78" fmla="*/ 3881 w 7762"/>
                        <a:gd name="connsiteY78" fmla="*/ 0 h 9422"/>
                        <a:gd name="connsiteX79" fmla="*/ 3881 w 7762"/>
                        <a:gd name="connsiteY79" fmla="*/ 0 h 9422"/>
                        <a:gd name="connsiteX80" fmla="*/ 4159 w 7762"/>
                        <a:gd name="connsiteY80" fmla="*/ 277 h 9422"/>
                        <a:gd name="connsiteX81" fmla="*/ 4159 w 7762"/>
                        <a:gd name="connsiteY81" fmla="*/ 277 h 9422"/>
                        <a:gd name="connsiteX82" fmla="*/ 4159 w 7762"/>
                        <a:gd name="connsiteY82" fmla="*/ 277 h 9422"/>
                        <a:gd name="connsiteX83" fmla="*/ 4159 w 7762"/>
                        <a:gd name="connsiteY83" fmla="*/ 277 h 9422"/>
                        <a:gd name="connsiteX84" fmla="*/ 4436 w 7762"/>
                        <a:gd name="connsiteY84" fmla="*/ 0 h 9422"/>
                        <a:gd name="connsiteX85" fmla="*/ 4436 w 7762"/>
                        <a:gd name="connsiteY85" fmla="*/ 0 h 9422"/>
                        <a:gd name="connsiteX86" fmla="*/ 4436 w 7762"/>
                        <a:gd name="connsiteY86" fmla="*/ 0 h 9422"/>
                        <a:gd name="connsiteX87" fmla="*/ 4436 w 7762"/>
                        <a:gd name="connsiteY87" fmla="*/ 277 h 9422"/>
                        <a:gd name="connsiteX88" fmla="*/ 4713 w 7762"/>
                        <a:gd name="connsiteY88" fmla="*/ 277 h 9422"/>
                        <a:gd name="connsiteX89" fmla="*/ 4713 w 7762"/>
                        <a:gd name="connsiteY89" fmla="*/ 277 h 9422"/>
                        <a:gd name="connsiteX90" fmla="*/ 4713 w 7762"/>
                        <a:gd name="connsiteY90" fmla="*/ 277 h 9422"/>
                        <a:gd name="connsiteX91" fmla="*/ 4990 w 7762"/>
                        <a:gd name="connsiteY91" fmla="*/ 277 h 9422"/>
                        <a:gd name="connsiteX92" fmla="*/ 4990 w 7762"/>
                        <a:gd name="connsiteY92" fmla="*/ 277 h 9422"/>
                        <a:gd name="connsiteX93" fmla="*/ 4990 w 7762"/>
                        <a:gd name="connsiteY93" fmla="*/ 277 h 9422"/>
                        <a:gd name="connsiteX94" fmla="*/ 4990 w 7762"/>
                        <a:gd name="connsiteY94" fmla="*/ 277 h 9422"/>
                        <a:gd name="connsiteX95" fmla="*/ 5267 w 7762"/>
                        <a:gd name="connsiteY95" fmla="*/ 277 h 9422"/>
                        <a:gd name="connsiteX96" fmla="*/ 5267 w 7762"/>
                        <a:gd name="connsiteY96" fmla="*/ 554 h 9422"/>
                        <a:gd name="connsiteX97" fmla="*/ 5545 w 7762"/>
                        <a:gd name="connsiteY97" fmla="*/ 554 h 9422"/>
                        <a:gd name="connsiteX98" fmla="*/ 5545 w 7762"/>
                        <a:gd name="connsiteY98" fmla="*/ 554 h 9422"/>
                        <a:gd name="connsiteX99" fmla="*/ 5545 w 7762"/>
                        <a:gd name="connsiteY99" fmla="*/ 554 h 9422"/>
                        <a:gd name="connsiteX100" fmla="*/ 5822 w 7762"/>
                        <a:gd name="connsiteY100" fmla="*/ 554 h 9422"/>
                        <a:gd name="connsiteX101" fmla="*/ 5822 w 7762"/>
                        <a:gd name="connsiteY101" fmla="*/ 554 h 9422"/>
                        <a:gd name="connsiteX102" fmla="*/ 5822 w 7762"/>
                        <a:gd name="connsiteY102" fmla="*/ 554 h 9422"/>
                        <a:gd name="connsiteX103" fmla="*/ 5822 w 7762"/>
                        <a:gd name="connsiteY103" fmla="*/ 554 h 9422"/>
                        <a:gd name="connsiteX104" fmla="*/ 5822 w 7762"/>
                        <a:gd name="connsiteY104" fmla="*/ 554 h 9422"/>
                        <a:gd name="connsiteX105" fmla="*/ 5822 w 7762"/>
                        <a:gd name="connsiteY105" fmla="*/ 554 h 9422"/>
                        <a:gd name="connsiteX106" fmla="*/ 5822 w 7762"/>
                        <a:gd name="connsiteY106" fmla="*/ 554 h 9422"/>
                        <a:gd name="connsiteX107" fmla="*/ 6099 w 7762"/>
                        <a:gd name="connsiteY107" fmla="*/ 554 h 9422"/>
                        <a:gd name="connsiteX108" fmla="*/ 6099 w 7762"/>
                        <a:gd name="connsiteY108" fmla="*/ 832 h 9422"/>
                        <a:gd name="connsiteX109" fmla="*/ 6376 w 7762"/>
                        <a:gd name="connsiteY109" fmla="*/ 554 h 9422"/>
                        <a:gd name="connsiteX110" fmla="*/ 6376 w 7762"/>
                        <a:gd name="connsiteY110" fmla="*/ 277 h 9422"/>
                        <a:gd name="connsiteX111" fmla="*/ 6376 w 7762"/>
                        <a:gd name="connsiteY111" fmla="*/ 277 h 9422"/>
                        <a:gd name="connsiteX112" fmla="*/ 6653 w 7762"/>
                        <a:gd name="connsiteY112" fmla="*/ 277 h 9422"/>
                        <a:gd name="connsiteX113" fmla="*/ 6653 w 7762"/>
                        <a:gd name="connsiteY113" fmla="*/ 277 h 9422"/>
                        <a:gd name="connsiteX114" fmla="*/ 6653 w 7762"/>
                        <a:gd name="connsiteY114" fmla="*/ 277 h 9422"/>
                        <a:gd name="connsiteX115" fmla="*/ 6653 w 7762"/>
                        <a:gd name="connsiteY115" fmla="*/ 554 h 9422"/>
                        <a:gd name="connsiteX116" fmla="*/ 6931 w 7762"/>
                        <a:gd name="connsiteY116" fmla="*/ 554 h 9422"/>
                        <a:gd name="connsiteX117" fmla="*/ 6931 w 7762"/>
                        <a:gd name="connsiteY117" fmla="*/ 554 h 9422"/>
                        <a:gd name="connsiteX118" fmla="*/ 6931 w 7762"/>
                        <a:gd name="connsiteY118" fmla="*/ 554 h 9422"/>
                        <a:gd name="connsiteX119" fmla="*/ 7208 w 7762"/>
                        <a:gd name="connsiteY119" fmla="*/ 832 h 9422"/>
                        <a:gd name="connsiteX120" fmla="*/ 7485 w 7762"/>
                        <a:gd name="connsiteY120" fmla="*/ 832 h 9422"/>
                        <a:gd name="connsiteX121" fmla="*/ 7485 w 7762"/>
                        <a:gd name="connsiteY121" fmla="*/ 832 h 9422"/>
                        <a:gd name="connsiteX122" fmla="*/ 7762 w 7762"/>
                        <a:gd name="connsiteY122" fmla="*/ 832 h 9422"/>
                        <a:gd name="connsiteX123" fmla="*/ 7762 w 7762"/>
                        <a:gd name="connsiteY123" fmla="*/ 1109 h 9422"/>
                        <a:gd name="connsiteX124" fmla="*/ 7762 w 7762"/>
                        <a:gd name="connsiteY124" fmla="*/ 1109 h 9422"/>
                        <a:gd name="connsiteX125" fmla="*/ 7485 w 7762"/>
                        <a:gd name="connsiteY125" fmla="*/ 1109 h 9422"/>
                        <a:gd name="connsiteX126" fmla="*/ 7485 w 7762"/>
                        <a:gd name="connsiteY126" fmla="*/ 1386 h 9422"/>
                        <a:gd name="connsiteX127" fmla="*/ 7762 w 7762"/>
                        <a:gd name="connsiteY127" fmla="*/ 1386 h 9422"/>
                        <a:gd name="connsiteX128" fmla="*/ 7762 w 7762"/>
                        <a:gd name="connsiteY128" fmla="*/ 1663 h 9422"/>
                        <a:gd name="connsiteX129" fmla="*/ 7485 w 7762"/>
                        <a:gd name="connsiteY129" fmla="*/ 1663 h 9422"/>
                        <a:gd name="connsiteX130" fmla="*/ 7485 w 7762"/>
                        <a:gd name="connsiteY130" fmla="*/ 1386 h 9422"/>
                        <a:gd name="connsiteX131" fmla="*/ 7485 w 7762"/>
                        <a:gd name="connsiteY131" fmla="*/ 1386 h 9422"/>
                        <a:gd name="connsiteX132" fmla="*/ 7485 w 7762"/>
                        <a:gd name="connsiteY132" fmla="*/ 1386 h 9422"/>
                        <a:gd name="connsiteX133" fmla="*/ 7485 w 7762"/>
                        <a:gd name="connsiteY133" fmla="*/ 1386 h 9422"/>
                        <a:gd name="connsiteX134" fmla="*/ 7208 w 7762"/>
                        <a:gd name="connsiteY134" fmla="*/ 1386 h 9422"/>
                        <a:gd name="connsiteX135" fmla="*/ 7208 w 7762"/>
                        <a:gd name="connsiteY135" fmla="*/ 1109 h 9422"/>
                        <a:gd name="connsiteX136" fmla="*/ 6931 w 7762"/>
                        <a:gd name="connsiteY136" fmla="*/ 1109 h 9422"/>
                        <a:gd name="connsiteX137" fmla="*/ 6653 w 7762"/>
                        <a:gd name="connsiteY137" fmla="*/ 1663 h 9422"/>
                        <a:gd name="connsiteX138" fmla="*/ 6653 w 7762"/>
                        <a:gd name="connsiteY138" fmla="*/ 1663 h 9422"/>
                        <a:gd name="connsiteX139" fmla="*/ 6931 w 7762"/>
                        <a:gd name="connsiteY139" fmla="*/ 1663 h 9422"/>
                        <a:gd name="connsiteX140" fmla="*/ 6931 w 7762"/>
                        <a:gd name="connsiteY140" fmla="*/ 1940 h 9422"/>
                        <a:gd name="connsiteX141" fmla="*/ 6931 w 7762"/>
                        <a:gd name="connsiteY141" fmla="*/ 1940 h 9422"/>
                        <a:gd name="connsiteX142" fmla="*/ 6653 w 7762"/>
                        <a:gd name="connsiteY142" fmla="*/ 1940 h 9422"/>
                        <a:gd name="connsiteX143" fmla="*/ 6376 w 7762"/>
                        <a:gd name="connsiteY143" fmla="*/ 1940 h 9422"/>
                        <a:gd name="connsiteX144" fmla="*/ 6376 w 7762"/>
                        <a:gd name="connsiteY144" fmla="*/ 1940 h 9422"/>
                        <a:gd name="connsiteX145" fmla="*/ 6099 w 7762"/>
                        <a:gd name="connsiteY145" fmla="*/ 1940 h 9422"/>
                        <a:gd name="connsiteX146" fmla="*/ 6099 w 7762"/>
                        <a:gd name="connsiteY146" fmla="*/ 2217 h 9422"/>
                        <a:gd name="connsiteX147" fmla="*/ 5822 w 7762"/>
                        <a:gd name="connsiteY147" fmla="*/ 2217 h 9422"/>
                        <a:gd name="connsiteX148" fmla="*/ 5822 w 7762"/>
                        <a:gd name="connsiteY148" fmla="*/ 2494 h 9422"/>
                        <a:gd name="connsiteX149" fmla="*/ 5822 w 7762"/>
                        <a:gd name="connsiteY149" fmla="*/ 2494 h 9422"/>
                        <a:gd name="connsiteX150" fmla="*/ 5545 w 7762"/>
                        <a:gd name="connsiteY150" fmla="*/ 2494 h 9422"/>
                        <a:gd name="connsiteX151" fmla="*/ 5545 w 7762"/>
                        <a:gd name="connsiteY151" fmla="*/ 2494 h 9422"/>
                        <a:gd name="connsiteX152" fmla="*/ 5545 w 7762"/>
                        <a:gd name="connsiteY152" fmla="*/ 2771 h 9422"/>
                        <a:gd name="connsiteX153" fmla="*/ 5545 w 7762"/>
                        <a:gd name="connsiteY153" fmla="*/ 2771 h 9422"/>
                        <a:gd name="connsiteX154" fmla="*/ 5545 w 7762"/>
                        <a:gd name="connsiteY154" fmla="*/ 2771 h 9422"/>
                        <a:gd name="connsiteX155" fmla="*/ 5545 w 7762"/>
                        <a:gd name="connsiteY155" fmla="*/ 2771 h 9422"/>
                        <a:gd name="connsiteX156" fmla="*/ 5545 w 7762"/>
                        <a:gd name="connsiteY156" fmla="*/ 2771 h 9422"/>
                        <a:gd name="connsiteX157" fmla="*/ 5545 w 7762"/>
                        <a:gd name="connsiteY157" fmla="*/ 2771 h 9422"/>
                        <a:gd name="connsiteX158" fmla="*/ 5545 w 7762"/>
                        <a:gd name="connsiteY158" fmla="*/ 2771 h 9422"/>
                        <a:gd name="connsiteX159" fmla="*/ 5545 w 7762"/>
                        <a:gd name="connsiteY159" fmla="*/ 2771 h 9422"/>
                        <a:gd name="connsiteX160" fmla="*/ 5267 w 7762"/>
                        <a:gd name="connsiteY160" fmla="*/ 2771 h 9422"/>
                        <a:gd name="connsiteX161" fmla="*/ 5267 w 7762"/>
                        <a:gd name="connsiteY161" fmla="*/ 3048 h 9422"/>
                        <a:gd name="connsiteX162" fmla="*/ 5267 w 7762"/>
                        <a:gd name="connsiteY162" fmla="*/ 3048 h 9422"/>
                        <a:gd name="connsiteX163" fmla="*/ 5545 w 7762"/>
                        <a:gd name="connsiteY163" fmla="*/ 3048 h 9422"/>
                        <a:gd name="connsiteX164" fmla="*/ 5822 w 7762"/>
                        <a:gd name="connsiteY164" fmla="*/ 2771 h 9422"/>
                        <a:gd name="connsiteX165" fmla="*/ 5822 w 7762"/>
                        <a:gd name="connsiteY165" fmla="*/ 2771 h 9422"/>
                        <a:gd name="connsiteX166" fmla="*/ 5822 w 7762"/>
                        <a:gd name="connsiteY166" fmla="*/ 2771 h 9422"/>
                        <a:gd name="connsiteX167" fmla="*/ 6099 w 7762"/>
                        <a:gd name="connsiteY167" fmla="*/ 2771 h 9422"/>
                        <a:gd name="connsiteX168" fmla="*/ 6376 w 7762"/>
                        <a:gd name="connsiteY168" fmla="*/ 2771 h 9422"/>
                        <a:gd name="connsiteX169" fmla="*/ 6376 w 7762"/>
                        <a:gd name="connsiteY169" fmla="*/ 2771 h 9422"/>
                        <a:gd name="connsiteX170" fmla="*/ 6376 w 7762"/>
                        <a:gd name="connsiteY170" fmla="*/ 2771 h 9422"/>
                        <a:gd name="connsiteX171" fmla="*/ 6376 w 7762"/>
                        <a:gd name="connsiteY171" fmla="*/ 2771 h 9422"/>
                        <a:gd name="connsiteX172" fmla="*/ 6376 w 7762"/>
                        <a:gd name="connsiteY172" fmla="*/ 2771 h 9422"/>
                        <a:gd name="connsiteX173" fmla="*/ 6376 w 7762"/>
                        <a:gd name="connsiteY173" fmla="*/ 2771 h 9422"/>
                        <a:gd name="connsiteX174" fmla="*/ 6376 w 7762"/>
                        <a:gd name="connsiteY174" fmla="*/ 2771 h 9422"/>
                        <a:gd name="connsiteX175" fmla="*/ 6376 w 7762"/>
                        <a:gd name="connsiteY175" fmla="*/ 3048 h 9422"/>
                        <a:gd name="connsiteX176" fmla="*/ 6653 w 7762"/>
                        <a:gd name="connsiteY176" fmla="*/ 3048 h 9422"/>
                        <a:gd name="connsiteX177" fmla="*/ 6653 w 7762"/>
                        <a:gd name="connsiteY177" fmla="*/ 3048 h 9422"/>
                        <a:gd name="connsiteX178" fmla="*/ 6653 w 7762"/>
                        <a:gd name="connsiteY178" fmla="*/ 3048 h 9422"/>
                        <a:gd name="connsiteX179" fmla="*/ 6653 w 7762"/>
                        <a:gd name="connsiteY179" fmla="*/ 3048 h 9422"/>
                        <a:gd name="connsiteX180" fmla="*/ 6931 w 7762"/>
                        <a:gd name="connsiteY180" fmla="*/ 3326 h 9422"/>
                        <a:gd name="connsiteX181" fmla="*/ 6931 w 7762"/>
                        <a:gd name="connsiteY181" fmla="*/ 3048 h 9422"/>
                        <a:gd name="connsiteX182" fmla="*/ 7208 w 7762"/>
                        <a:gd name="connsiteY182" fmla="*/ 3048 h 9422"/>
                        <a:gd name="connsiteX183" fmla="*/ 7208 w 7762"/>
                        <a:gd name="connsiteY183" fmla="*/ 3048 h 9422"/>
                        <a:gd name="connsiteX184" fmla="*/ 7208 w 7762"/>
                        <a:gd name="connsiteY184" fmla="*/ 3326 h 9422"/>
                        <a:gd name="connsiteX185" fmla="*/ 7208 w 7762"/>
                        <a:gd name="connsiteY185" fmla="*/ 3326 h 9422"/>
                        <a:gd name="connsiteX186" fmla="*/ 7208 w 7762"/>
                        <a:gd name="connsiteY186" fmla="*/ 3603 h 9422"/>
                        <a:gd name="connsiteX187" fmla="*/ 7208 w 7762"/>
                        <a:gd name="connsiteY187" fmla="*/ 3603 h 9422"/>
                        <a:gd name="connsiteX188" fmla="*/ 7208 w 7762"/>
                        <a:gd name="connsiteY188" fmla="*/ 3603 h 9422"/>
                        <a:gd name="connsiteX189" fmla="*/ 7485 w 7762"/>
                        <a:gd name="connsiteY189" fmla="*/ 3603 h 9422"/>
                        <a:gd name="connsiteX190" fmla="*/ 7485 w 7762"/>
                        <a:gd name="connsiteY190" fmla="*/ 3326 h 9422"/>
                        <a:gd name="connsiteX191" fmla="*/ 7485 w 7762"/>
                        <a:gd name="connsiteY191" fmla="*/ 3326 h 9422"/>
                        <a:gd name="connsiteX192" fmla="*/ 7485 w 7762"/>
                        <a:gd name="connsiteY192" fmla="*/ 3603 h 9422"/>
                        <a:gd name="connsiteX193" fmla="*/ 7485 w 7762"/>
                        <a:gd name="connsiteY193" fmla="*/ 3603 h 9422"/>
                        <a:gd name="connsiteX194" fmla="*/ 7485 w 7762"/>
                        <a:gd name="connsiteY194" fmla="*/ 3603 h 9422"/>
                        <a:gd name="connsiteX195" fmla="*/ 7485 w 7762"/>
                        <a:gd name="connsiteY195" fmla="*/ 3603 h 9422"/>
                        <a:gd name="connsiteX196" fmla="*/ 7762 w 7762"/>
                        <a:gd name="connsiteY196" fmla="*/ 3603 h 9422"/>
                        <a:gd name="connsiteX197" fmla="*/ 7485 w 7762"/>
                        <a:gd name="connsiteY197" fmla="*/ 3880 h 9422"/>
                        <a:gd name="connsiteX198" fmla="*/ 7762 w 7762"/>
                        <a:gd name="connsiteY198" fmla="*/ 3880 h 9422"/>
                        <a:gd name="connsiteX199" fmla="*/ 7762 w 7762"/>
                        <a:gd name="connsiteY199" fmla="*/ 3880 h 9422"/>
                        <a:gd name="connsiteX200" fmla="*/ 7485 w 7762"/>
                        <a:gd name="connsiteY200" fmla="*/ 4157 h 9422"/>
                        <a:gd name="connsiteX201" fmla="*/ 7485 w 7762"/>
                        <a:gd name="connsiteY201" fmla="*/ 4157 h 9422"/>
                        <a:gd name="connsiteX202" fmla="*/ 7208 w 7762"/>
                        <a:gd name="connsiteY202" fmla="*/ 4434 h 9422"/>
                        <a:gd name="connsiteX203" fmla="*/ 7208 w 7762"/>
                        <a:gd name="connsiteY203" fmla="*/ 4434 h 9422"/>
                        <a:gd name="connsiteX204" fmla="*/ 7208 w 7762"/>
                        <a:gd name="connsiteY204" fmla="*/ 4434 h 9422"/>
                        <a:gd name="connsiteX205" fmla="*/ 6931 w 7762"/>
                        <a:gd name="connsiteY205" fmla="*/ 4434 h 9422"/>
                        <a:gd name="connsiteX206" fmla="*/ 6931 w 7762"/>
                        <a:gd name="connsiteY206" fmla="*/ 4434 h 9422"/>
                        <a:gd name="connsiteX207" fmla="*/ 6931 w 7762"/>
                        <a:gd name="connsiteY207" fmla="*/ 4434 h 9422"/>
                        <a:gd name="connsiteX208" fmla="*/ 6653 w 7762"/>
                        <a:gd name="connsiteY208" fmla="*/ 4434 h 9422"/>
                        <a:gd name="connsiteX209" fmla="*/ 6653 w 7762"/>
                        <a:gd name="connsiteY209" fmla="*/ 4434 h 9422"/>
                        <a:gd name="connsiteX210" fmla="*/ 6653 w 7762"/>
                        <a:gd name="connsiteY210" fmla="*/ 4434 h 9422"/>
                        <a:gd name="connsiteX211" fmla="*/ 6376 w 7762"/>
                        <a:gd name="connsiteY211" fmla="*/ 4434 h 9422"/>
                        <a:gd name="connsiteX212" fmla="*/ 6376 w 7762"/>
                        <a:gd name="connsiteY212" fmla="*/ 4434 h 9422"/>
                        <a:gd name="connsiteX213" fmla="*/ 6376 w 7762"/>
                        <a:gd name="connsiteY213" fmla="*/ 4434 h 9422"/>
                        <a:gd name="connsiteX214" fmla="*/ 6376 w 7762"/>
                        <a:gd name="connsiteY214" fmla="*/ 4711 h 9422"/>
                        <a:gd name="connsiteX215" fmla="*/ 6376 w 7762"/>
                        <a:gd name="connsiteY215" fmla="*/ 4711 h 9422"/>
                        <a:gd name="connsiteX216" fmla="*/ 6376 w 7762"/>
                        <a:gd name="connsiteY216" fmla="*/ 4711 h 9422"/>
                        <a:gd name="connsiteX217" fmla="*/ 6099 w 7762"/>
                        <a:gd name="connsiteY217" fmla="*/ 4711 h 9422"/>
                        <a:gd name="connsiteX218" fmla="*/ 6099 w 7762"/>
                        <a:gd name="connsiteY218" fmla="*/ 4988 h 9422"/>
                        <a:gd name="connsiteX219" fmla="*/ 6099 w 7762"/>
                        <a:gd name="connsiteY219" fmla="*/ 4988 h 9422"/>
                        <a:gd name="connsiteX220" fmla="*/ 5822 w 7762"/>
                        <a:gd name="connsiteY220" fmla="*/ 4988 h 9422"/>
                        <a:gd name="connsiteX221" fmla="*/ 5822 w 7762"/>
                        <a:gd name="connsiteY221" fmla="*/ 4988 h 9422"/>
                        <a:gd name="connsiteX222" fmla="*/ 5822 w 7762"/>
                        <a:gd name="connsiteY222" fmla="*/ 5265 h 9422"/>
                        <a:gd name="connsiteX223" fmla="*/ 5822 w 7762"/>
                        <a:gd name="connsiteY223" fmla="*/ 5265 h 9422"/>
                        <a:gd name="connsiteX224" fmla="*/ 5822 w 7762"/>
                        <a:gd name="connsiteY224" fmla="*/ 4988 h 9422"/>
                        <a:gd name="connsiteX225" fmla="*/ 5545 w 7762"/>
                        <a:gd name="connsiteY225" fmla="*/ 5265 h 9422"/>
                        <a:gd name="connsiteX226" fmla="*/ 5545 w 7762"/>
                        <a:gd name="connsiteY226" fmla="*/ 5265 h 9422"/>
                        <a:gd name="connsiteX227" fmla="*/ 5545 w 7762"/>
                        <a:gd name="connsiteY227" fmla="*/ 5542 h 9422"/>
                        <a:gd name="connsiteX228" fmla="*/ 5545 w 7762"/>
                        <a:gd name="connsiteY228" fmla="*/ 5542 h 9422"/>
                        <a:gd name="connsiteX229" fmla="*/ 5545 w 7762"/>
                        <a:gd name="connsiteY229" fmla="*/ 5819 h 9422"/>
                        <a:gd name="connsiteX230" fmla="*/ 5822 w 7762"/>
                        <a:gd name="connsiteY230" fmla="*/ 5819 h 9422"/>
                        <a:gd name="connsiteX231" fmla="*/ 5822 w 7762"/>
                        <a:gd name="connsiteY231" fmla="*/ 5819 h 9422"/>
                        <a:gd name="connsiteX232" fmla="*/ 5822 w 7762"/>
                        <a:gd name="connsiteY232" fmla="*/ 6097 h 9422"/>
                        <a:gd name="connsiteX233" fmla="*/ 5822 w 7762"/>
                        <a:gd name="connsiteY233" fmla="*/ 6097 h 9422"/>
                        <a:gd name="connsiteX234" fmla="*/ 5822 w 7762"/>
                        <a:gd name="connsiteY234" fmla="*/ 6374 h 9422"/>
                        <a:gd name="connsiteX235" fmla="*/ 5822 w 7762"/>
                        <a:gd name="connsiteY235" fmla="*/ 6374 h 9422"/>
                        <a:gd name="connsiteX236" fmla="*/ 5822 w 7762"/>
                        <a:gd name="connsiteY236" fmla="*/ 6651 h 9422"/>
                        <a:gd name="connsiteX237" fmla="*/ 5822 w 7762"/>
                        <a:gd name="connsiteY237" fmla="*/ 6651 h 9422"/>
                        <a:gd name="connsiteX238" fmla="*/ 5822 w 7762"/>
                        <a:gd name="connsiteY238" fmla="*/ 6651 h 9422"/>
                        <a:gd name="connsiteX239" fmla="*/ 5822 w 7762"/>
                        <a:gd name="connsiteY239" fmla="*/ 6651 h 9422"/>
                        <a:gd name="connsiteX240" fmla="*/ 5822 w 7762"/>
                        <a:gd name="connsiteY240" fmla="*/ 6928 h 9422"/>
                        <a:gd name="connsiteX241" fmla="*/ 5545 w 7762"/>
                        <a:gd name="connsiteY241" fmla="*/ 6928 h 9422"/>
                        <a:gd name="connsiteX242" fmla="*/ 5822 w 7762"/>
                        <a:gd name="connsiteY242" fmla="*/ 6928 h 9422"/>
                        <a:gd name="connsiteX243" fmla="*/ 5822 w 7762"/>
                        <a:gd name="connsiteY243" fmla="*/ 6928 h 9422"/>
                        <a:gd name="connsiteX244" fmla="*/ 5545 w 7762"/>
                        <a:gd name="connsiteY244" fmla="*/ 7205 h 9422"/>
                        <a:gd name="connsiteX245" fmla="*/ 5545 w 7762"/>
                        <a:gd name="connsiteY245" fmla="*/ 7205 h 9422"/>
                        <a:gd name="connsiteX246" fmla="*/ 5545 w 7762"/>
                        <a:gd name="connsiteY246" fmla="*/ 7482 h 9422"/>
                        <a:gd name="connsiteX247" fmla="*/ 5545 w 7762"/>
                        <a:gd name="connsiteY247" fmla="*/ 7482 h 9422"/>
                        <a:gd name="connsiteX248" fmla="*/ 5545 w 7762"/>
                        <a:gd name="connsiteY248" fmla="*/ 7760 h 9422"/>
                        <a:gd name="connsiteX249" fmla="*/ 5545 w 7762"/>
                        <a:gd name="connsiteY249" fmla="*/ 7760 h 9422"/>
                        <a:gd name="connsiteX250" fmla="*/ 5545 w 7762"/>
                        <a:gd name="connsiteY250" fmla="*/ 8037 h 9422"/>
                        <a:gd name="connsiteX251" fmla="*/ 5545 w 7762"/>
                        <a:gd name="connsiteY251" fmla="*/ 8037 h 9422"/>
                        <a:gd name="connsiteX252" fmla="*/ 5545 w 7762"/>
                        <a:gd name="connsiteY252" fmla="*/ 8037 h 9422"/>
                        <a:gd name="connsiteX253" fmla="*/ 5267 w 7762"/>
                        <a:gd name="connsiteY253" fmla="*/ 8037 h 9422"/>
                        <a:gd name="connsiteX254" fmla="*/ 5267 w 7762"/>
                        <a:gd name="connsiteY254" fmla="*/ 7760 h 9422"/>
                        <a:gd name="connsiteX255" fmla="*/ 4990 w 7762"/>
                        <a:gd name="connsiteY255" fmla="*/ 7760 h 9422"/>
                        <a:gd name="connsiteX256" fmla="*/ 4713 w 7762"/>
                        <a:gd name="connsiteY256" fmla="*/ 8037 h 9422"/>
                        <a:gd name="connsiteX257" fmla="*/ 4713 w 7762"/>
                        <a:gd name="connsiteY257" fmla="*/ 8037 h 9422"/>
                        <a:gd name="connsiteX258" fmla="*/ 4436 w 7762"/>
                        <a:gd name="connsiteY258" fmla="*/ 8037 h 9422"/>
                        <a:gd name="connsiteX259" fmla="*/ 4436 w 7762"/>
                        <a:gd name="connsiteY259" fmla="*/ 8314 h 9422"/>
                        <a:gd name="connsiteX260" fmla="*/ 4159 w 7762"/>
                        <a:gd name="connsiteY260" fmla="*/ 8314 h 9422"/>
                        <a:gd name="connsiteX261" fmla="*/ 4159 w 7762"/>
                        <a:gd name="connsiteY261" fmla="*/ 8314 h 9422"/>
                        <a:gd name="connsiteX262" fmla="*/ 4159 w 7762"/>
                        <a:gd name="connsiteY262" fmla="*/ 8591 h 9422"/>
                        <a:gd name="connsiteX263" fmla="*/ 4159 w 7762"/>
                        <a:gd name="connsiteY263" fmla="*/ 8591 h 9422"/>
                        <a:gd name="connsiteX264" fmla="*/ 4436 w 7762"/>
                        <a:gd name="connsiteY264" fmla="*/ 8868 h 9422"/>
                        <a:gd name="connsiteX265" fmla="*/ 4436 w 7762"/>
                        <a:gd name="connsiteY265" fmla="*/ 8868 h 9422"/>
                        <a:gd name="connsiteX266" fmla="*/ 4436 w 7762"/>
                        <a:gd name="connsiteY266" fmla="*/ 9422 h 9422"/>
                        <a:gd name="connsiteX267" fmla="*/ 4159 w 7762"/>
                        <a:gd name="connsiteY267" fmla="*/ 9422 h 9422"/>
                        <a:gd name="connsiteX268" fmla="*/ 4159 w 7762"/>
                        <a:gd name="connsiteY268" fmla="*/ 9422 h 9422"/>
                        <a:gd name="connsiteX269" fmla="*/ 4159 w 7762"/>
                        <a:gd name="connsiteY269" fmla="*/ 9422 h 9422"/>
                        <a:gd name="connsiteX270" fmla="*/ 4159 w 7762"/>
                        <a:gd name="connsiteY270" fmla="*/ 9145 h 9422"/>
                        <a:gd name="connsiteX271" fmla="*/ 4159 w 7762"/>
                        <a:gd name="connsiteY271" fmla="*/ 9145 h 9422"/>
                        <a:gd name="connsiteX272" fmla="*/ 4159 w 7762"/>
                        <a:gd name="connsiteY272" fmla="*/ 9145 h 9422"/>
                        <a:gd name="connsiteX273" fmla="*/ 4159 w 7762"/>
                        <a:gd name="connsiteY273" fmla="*/ 9145 h 9422"/>
                        <a:gd name="connsiteX274" fmla="*/ 4159 w 7762"/>
                        <a:gd name="connsiteY274" fmla="*/ 9145 h 9422"/>
                        <a:gd name="connsiteX275" fmla="*/ 4159 w 7762"/>
                        <a:gd name="connsiteY275" fmla="*/ 8868 h 9422"/>
                        <a:gd name="connsiteX276" fmla="*/ 4159 w 7762"/>
                        <a:gd name="connsiteY276" fmla="*/ 8868 h 9422"/>
                        <a:gd name="connsiteX277" fmla="*/ 4159 w 7762"/>
                        <a:gd name="connsiteY277" fmla="*/ 8868 h 9422"/>
                        <a:gd name="connsiteX278" fmla="*/ 4159 w 7762"/>
                        <a:gd name="connsiteY278" fmla="*/ 8868 h 9422"/>
                        <a:gd name="connsiteX279" fmla="*/ 4159 w 7762"/>
                        <a:gd name="connsiteY279" fmla="*/ 8868 h 9422"/>
                        <a:gd name="connsiteX280" fmla="*/ 4159 w 7762"/>
                        <a:gd name="connsiteY280" fmla="*/ 8591 h 9422"/>
                        <a:gd name="connsiteX281" fmla="*/ 3881 w 7762"/>
                        <a:gd name="connsiteY281" fmla="*/ 8868 h 9422"/>
                        <a:gd name="connsiteX282" fmla="*/ 3881 w 7762"/>
                        <a:gd name="connsiteY282" fmla="*/ 8591 h 9422"/>
                        <a:gd name="connsiteX283" fmla="*/ 3604 w 7762"/>
                        <a:gd name="connsiteY283" fmla="*/ 8591 h 9422"/>
                        <a:gd name="connsiteX284" fmla="*/ 3604 w 7762"/>
                        <a:gd name="connsiteY284" fmla="*/ 8591 h 9422"/>
                        <a:gd name="connsiteX285" fmla="*/ 3604 w 7762"/>
                        <a:gd name="connsiteY285" fmla="*/ 8591 h 9422"/>
                        <a:gd name="connsiteX286" fmla="*/ 3327 w 7762"/>
                        <a:gd name="connsiteY286" fmla="*/ 8868 h 9422"/>
                        <a:gd name="connsiteX287" fmla="*/ 3327 w 7762"/>
                        <a:gd name="connsiteY287" fmla="*/ 8868 h 9422"/>
                        <a:gd name="connsiteX288" fmla="*/ 3050 w 7762"/>
                        <a:gd name="connsiteY288" fmla="*/ 8868 h 9422"/>
                        <a:gd name="connsiteX289" fmla="*/ 3050 w 7762"/>
                        <a:gd name="connsiteY289" fmla="*/ 8591 h 9422"/>
                        <a:gd name="connsiteX290" fmla="*/ 3050 w 7762"/>
                        <a:gd name="connsiteY290" fmla="*/ 8591 h 9422"/>
                        <a:gd name="connsiteX291" fmla="*/ 2772 w 7762"/>
                        <a:gd name="connsiteY291" fmla="*/ 8037 h 9422"/>
                        <a:gd name="connsiteX292" fmla="*/ 2772 w 7762"/>
                        <a:gd name="connsiteY292" fmla="*/ 8037 h 9422"/>
                        <a:gd name="connsiteX293" fmla="*/ 2772 w 7762"/>
                        <a:gd name="connsiteY293" fmla="*/ 8314 h 9422"/>
                        <a:gd name="connsiteX294" fmla="*/ 2495 w 7762"/>
                        <a:gd name="connsiteY294" fmla="*/ 8037 h 9422"/>
                        <a:gd name="connsiteX295" fmla="*/ 2495 w 7762"/>
                        <a:gd name="connsiteY295" fmla="*/ 8314 h 9422"/>
                        <a:gd name="connsiteX296" fmla="*/ 2495 w 7762"/>
                        <a:gd name="connsiteY296" fmla="*/ 8314 h 9422"/>
                        <a:gd name="connsiteX297" fmla="*/ 2495 w 7762"/>
                        <a:gd name="connsiteY297" fmla="*/ 8314 h 9422"/>
                        <a:gd name="connsiteX298" fmla="*/ 2495 w 7762"/>
                        <a:gd name="connsiteY298" fmla="*/ 8314 h 9422"/>
                        <a:gd name="connsiteX299" fmla="*/ 2495 w 7762"/>
                        <a:gd name="connsiteY299" fmla="*/ 8314 h 9422"/>
                        <a:gd name="connsiteX300" fmla="*/ 2495 w 7762"/>
                        <a:gd name="connsiteY300" fmla="*/ 8314 h 9422"/>
                        <a:gd name="connsiteX301" fmla="*/ 2218 w 7762"/>
                        <a:gd name="connsiteY301" fmla="*/ 8314 h 9422"/>
                        <a:gd name="connsiteX302" fmla="*/ 2218 w 7762"/>
                        <a:gd name="connsiteY302" fmla="*/ 8314 h 9422"/>
                        <a:gd name="connsiteX303" fmla="*/ 2218 w 7762"/>
                        <a:gd name="connsiteY303" fmla="*/ 8314 h 9422"/>
                        <a:gd name="connsiteX304" fmla="*/ 1941 w 7762"/>
                        <a:gd name="connsiteY304" fmla="*/ 8037 h 9422"/>
                        <a:gd name="connsiteX305" fmla="*/ 1941 w 7762"/>
                        <a:gd name="connsiteY305" fmla="*/ 7760 h 9422"/>
                        <a:gd name="connsiteX306" fmla="*/ 1941 w 7762"/>
                        <a:gd name="connsiteY306" fmla="*/ 7760 h 9422"/>
                        <a:gd name="connsiteX307" fmla="*/ 1663 w 7762"/>
                        <a:gd name="connsiteY307" fmla="*/ 7760 h 9422"/>
                        <a:gd name="connsiteX308" fmla="*/ 1663 w 7762"/>
                        <a:gd name="connsiteY308" fmla="*/ 7482 h 9422"/>
                        <a:gd name="connsiteX309" fmla="*/ 1663 w 7762"/>
                        <a:gd name="connsiteY309" fmla="*/ 7482 h 9422"/>
                        <a:gd name="connsiteX310" fmla="*/ 1386 w 7762"/>
                        <a:gd name="connsiteY310" fmla="*/ 7760 h 9422"/>
                        <a:gd name="connsiteX311" fmla="*/ 1109 w 7762"/>
                        <a:gd name="connsiteY311" fmla="*/ 7760 h 9422"/>
                        <a:gd name="connsiteX312" fmla="*/ 1109 w 7762"/>
                        <a:gd name="connsiteY312" fmla="*/ 7760 h 9422"/>
                        <a:gd name="connsiteX313" fmla="*/ 1109 w 7762"/>
                        <a:gd name="connsiteY313" fmla="*/ 7760 h 9422"/>
                        <a:gd name="connsiteX314" fmla="*/ 1109 w 7762"/>
                        <a:gd name="connsiteY314" fmla="*/ 7760 h 9422"/>
                        <a:gd name="connsiteX315" fmla="*/ 1109 w 7762"/>
                        <a:gd name="connsiteY315" fmla="*/ 8037 h 9422"/>
                        <a:gd name="connsiteX316" fmla="*/ 1109 w 7762"/>
                        <a:gd name="connsiteY316" fmla="*/ 8037 h 9422"/>
                        <a:gd name="connsiteX317" fmla="*/ 831 w 7762"/>
                        <a:gd name="connsiteY317" fmla="*/ 8037 h 9422"/>
                        <a:gd name="connsiteX318" fmla="*/ 831 w 7762"/>
                        <a:gd name="connsiteY318" fmla="*/ 7760 h 9422"/>
                        <a:gd name="connsiteX319" fmla="*/ 831 w 7762"/>
                        <a:gd name="connsiteY319" fmla="*/ 7760 h 9422"/>
                        <a:gd name="connsiteX320" fmla="*/ 831 w 7762"/>
                        <a:gd name="connsiteY320" fmla="*/ 7760 h 9422"/>
                        <a:gd name="connsiteX321" fmla="*/ 831 w 7762"/>
                        <a:gd name="connsiteY321" fmla="*/ 7760 h 9422"/>
                        <a:gd name="connsiteX322" fmla="*/ 831 w 7762"/>
                        <a:gd name="connsiteY322" fmla="*/ 7760 h 9422"/>
                        <a:gd name="connsiteX323" fmla="*/ 554 w 7762"/>
                        <a:gd name="connsiteY323" fmla="*/ 7482 h 9422"/>
                        <a:gd name="connsiteX324" fmla="*/ 554 w 7762"/>
                        <a:gd name="connsiteY324" fmla="*/ 7482 h 9422"/>
                        <a:gd name="connsiteX325" fmla="*/ 831 w 7762"/>
                        <a:gd name="connsiteY325" fmla="*/ 7482 h 9422"/>
                        <a:gd name="connsiteX326" fmla="*/ 831 w 7762"/>
                        <a:gd name="connsiteY326" fmla="*/ 7482 h 9422"/>
                        <a:gd name="connsiteX327" fmla="*/ 831 w 7762"/>
                        <a:gd name="connsiteY327" fmla="*/ 7482 h 9422"/>
                        <a:gd name="connsiteX328" fmla="*/ 831 w 7762"/>
                        <a:gd name="connsiteY328" fmla="*/ 7205 h 9422"/>
                        <a:gd name="connsiteX329" fmla="*/ 831 w 7762"/>
                        <a:gd name="connsiteY329" fmla="*/ 6928 h 9422"/>
                        <a:gd name="connsiteX330" fmla="*/ 831 w 7762"/>
                        <a:gd name="connsiteY330" fmla="*/ 6928 h 9422"/>
                        <a:gd name="connsiteX331" fmla="*/ 831 w 7762"/>
                        <a:gd name="connsiteY331" fmla="*/ 6651 h 9422"/>
                        <a:gd name="connsiteX332" fmla="*/ 831 w 7762"/>
                        <a:gd name="connsiteY332" fmla="*/ 6651 h 9422"/>
                        <a:gd name="connsiteX333" fmla="*/ 831 w 7762"/>
                        <a:gd name="connsiteY333" fmla="*/ 6651 h 9422"/>
                        <a:gd name="connsiteX334" fmla="*/ 554 w 7762"/>
                        <a:gd name="connsiteY334" fmla="*/ 6374 h 9422"/>
                        <a:gd name="connsiteX335" fmla="*/ 554 w 7762"/>
                        <a:gd name="connsiteY335" fmla="*/ 6374 h 9422"/>
                        <a:gd name="connsiteX336" fmla="*/ 554 w 7762"/>
                        <a:gd name="connsiteY336" fmla="*/ 6097 h 9422"/>
                        <a:gd name="connsiteX337" fmla="*/ 554 w 7762"/>
                        <a:gd name="connsiteY337" fmla="*/ 5819 h 9422"/>
                        <a:gd name="connsiteX338" fmla="*/ 554 w 7762"/>
                        <a:gd name="connsiteY338" fmla="*/ 5819 h 942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  <a:cxn ang="0">
                          <a:pos x="connsiteX48" y="connsiteY48"/>
                        </a:cxn>
                        <a:cxn ang="0">
                          <a:pos x="connsiteX49" y="connsiteY49"/>
                        </a:cxn>
                        <a:cxn ang="0">
                          <a:pos x="connsiteX50" y="connsiteY50"/>
                        </a:cxn>
                        <a:cxn ang="0">
                          <a:pos x="connsiteX51" y="connsiteY51"/>
                        </a:cxn>
                        <a:cxn ang="0">
                          <a:pos x="connsiteX52" y="connsiteY52"/>
                        </a:cxn>
                        <a:cxn ang="0">
                          <a:pos x="connsiteX53" y="connsiteY53"/>
                        </a:cxn>
                        <a:cxn ang="0">
                          <a:pos x="connsiteX54" y="connsiteY54"/>
                        </a:cxn>
                        <a:cxn ang="0">
                          <a:pos x="connsiteX55" y="connsiteY55"/>
                        </a:cxn>
                        <a:cxn ang="0">
                          <a:pos x="connsiteX56" y="connsiteY56"/>
                        </a:cxn>
                        <a:cxn ang="0">
                          <a:pos x="connsiteX57" y="connsiteY57"/>
                        </a:cxn>
                        <a:cxn ang="0">
                          <a:pos x="connsiteX58" y="connsiteY58"/>
                        </a:cxn>
                        <a:cxn ang="0">
                          <a:pos x="connsiteX59" y="connsiteY59"/>
                        </a:cxn>
                        <a:cxn ang="0">
                          <a:pos x="connsiteX60" y="connsiteY60"/>
                        </a:cxn>
                        <a:cxn ang="0">
                          <a:pos x="connsiteX61" y="connsiteY61"/>
                        </a:cxn>
                        <a:cxn ang="0">
                          <a:pos x="connsiteX62" y="connsiteY62"/>
                        </a:cxn>
                        <a:cxn ang="0">
                          <a:pos x="connsiteX63" y="connsiteY63"/>
                        </a:cxn>
                        <a:cxn ang="0">
                          <a:pos x="connsiteX64" y="connsiteY64"/>
                        </a:cxn>
                        <a:cxn ang="0">
                          <a:pos x="connsiteX65" y="connsiteY65"/>
                        </a:cxn>
                        <a:cxn ang="0">
                          <a:pos x="connsiteX66" y="connsiteY66"/>
                        </a:cxn>
                        <a:cxn ang="0">
                          <a:pos x="connsiteX67" y="connsiteY67"/>
                        </a:cxn>
                        <a:cxn ang="0">
                          <a:pos x="connsiteX68" y="connsiteY68"/>
                        </a:cxn>
                        <a:cxn ang="0">
                          <a:pos x="connsiteX69" y="connsiteY69"/>
                        </a:cxn>
                        <a:cxn ang="0">
                          <a:pos x="connsiteX70" y="connsiteY70"/>
                        </a:cxn>
                        <a:cxn ang="0">
                          <a:pos x="connsiteX71" y="connsiteY71"/>
                        </a:cxn>
                        <a:cxn ang="0">
                          <a:pos x="connsiteX72" y="connsiteY72"/>
                        </a:cxn>
                        <a:cxn ang="0">
                          <a:pos x="connsiteX73" y="connsiteY73"/>
                        </a:cxn>
                        <a:cxn ang="0">
                          <a:pos x="connsiteX74" y="connsiteY74"/>
                        </a:cxn>
                        <a:cxn ang="0">
                          <a:pos x="connsiteX75" y="connsiteY75"/>
                        </a:cxn>
                        <a:cxn ang="0">
                          <a:pos x="connsiteX76" y="connsiteY76"/>
                        </a:cxn>
                        <a:cxn ang="0">
                          <a:pos x="connsiteX77" y="connsiteY77"/>
                        </a:cxn>
                        <a:cxn ang="0">
                          <a:pos x="connsiteX78" y="connsiteY78"/>
                        </a:cxn>
                        <a:cxn ang="0">
                          <a:pos x="connsiteX79" y="connsiteY79"/>
                        </a:cxn>
                        <a:cxn ang="0">
                          <a:pos x="connsiteX80" y="connsiteY80"/>
                        </a:cxn>
                        <a:cxn ang="0">
                          <a:pos x="connsiteX81" y="connsiteY81"/>
                        </a:cxn>
                        <a:cxn ang="0">
                          <a:pos x="connsiteX82" y="connsiteY82"/>
                        </a:cxn>
                        <a:cxn ang="0">
                          <a:pos x="connsiteX83" y="connsiteY83"/>
                        </a:cxn>
                        <a:cxn ang="0">
                          <a:pos x="connsiteX84" y="connsiteY84"/>
                        </a:cxn>
                        <a:cxn ang="0">
                          <a:pos x="connsiteX85" y="connsiteY85"/>
                        </a:cxn>
                        <a:cxn ang="0">
                          <a:pos x="connsiteX86" y="connsiteY86"/>
                        </a:cxn>
                        <a:cxn ang="0">
                          <a:pos x="connsiteX87" y="connsiteY87"/>
                        </a:cxn>
                        <a:cxn ang="0">
                          <a:pos x="connsiteX88" y="connsiteY88"/>
                        </a:cxn>
                        <a:cxn ang="0">
                          <a:pos x="connsiteX89" y="connsiteY89"/>
                        </a:cxn>
                        <a:cxn ang="0">
                          <a:pos x="connsiteX90" y="connsiteY90"/>
                        </a:cxn>
                        <a:cxn ang="0">
                          <a:pos x="connsiteX91" y="connsiteY91"/>
                        </a:cxn>
                        <a:cxn ang="0">
                          <a:pos x="connsiteX92" y="connsiteY92"/>
                        </a:cxn>
                        <a:cxn ang="0">
                          <a:pos x="connsiteX93" y="connsiteY93"/>
                        </a:cxn>
                        <a:cxn ang="0">
                          <a:pos x="connsiteX94" y="connsiteY94"/>
                        </a:cxn>
                        <a:cxn ang="0">
                          <a:pos x="connsiteX95" y="connsiteY95"/>
                        </a:cxn>
                        <a:cxn ang="0">
                          <a:pos x="connsiteX96" y="connsiteY96"/>
                        </a:cxn>
                        <a:cxn ang="0">
                          <a:pos x="connsiteX97" y="connsiteY97"/>
                        </a:cxn>
                        <a:cxn ang="0">
                          <a:pos x="connsiteX98" y="connsiteY98"/>
                        </a:cxn>
                        <a:cxn ang="0">
                          <a:pos x="connsiteX99" y="connsiteY99"/>
                        </a:cxn>
                        <a:cxn ang="0">
                          <a:pos x="connsiteX100" y="connsiteY100"/>
                        </a:cxn>
                        <a:cxn ang="0">
                          <a:pos x="connsiteX101" y="connsiteY101"/>
                        </a:cxn>
                        <a:cxn ang="0">
                          <a:pos x="connsiteX102" y="connsiteY102"/>
                        </a:cxn>
                        <a:cxn ang="0">
                          <a:pos x="connsiteX103" y="connsiteY103"/>
                        </a:cxn>
                        <a:cxn ang="0">
                          <a:pos x="connsiteX104" y="connsiteY104"/>
                        </a:cxn>
                        <a:cxn ang="0">
                          <a:pos x="connsiteX105" y="connsiteY105"/>
                        </a:cxn>
                        <a:cxn ang="0">
                          <a:pos x="connsiteX106" y="connsiteY106"/>
                        </a:cxn>
                        <a:cxn ang="0">
                          <a:pos x="connsiteX107" y="connsiteY107"/>
                        </a:cxn>
                        <a:cxn ang="0">
                          <a:pos x="connsiteX108" y="connsiteY108"/>
                        </a:cxn>
                        <a:cxn ang="0">
                          <a:pos x="connsiteX109" y="connsiteY109"/>
                        </a:cxn>
                        <a:cxn ang="0">
                          <a:pos x="connsiteX110" y="connsiteY110"/>
                        </a:cxn>
                        <a:cxn ang="0">
                          <a:pos x="connsiteX111" y="connsiteY111"/>
                        </a:cxn>
                        <a:cxn ang="0">
                          <a:pos x="connsiteX112" y="connsiteY112"/>
                        </a:cxn>
                        <a:cxn ang="0">
                          <a:pos x="connsiteX113" y="connsiteY113"/>
                        </a:cxn>
                        <a:cxn ang="0">
                          <a:pos x="connsiteX114" y="connsiteY114"/>
                        </a:cxn>
                        <a:cxn ang="0">
                          <a:pos x="connsiteX115" y="connsiteY115"/>
                        </a:cxn>
                        <a:cxn ang="0">
                          <a:pos x="connsiteX116" y="connsiteY116"/>
                        </a:cxn>
                        <a:cxn ang="0">
                          <a:pos x="connsiteX117" y="connsiteY117"/>
                        </a:cxn>
                        <a:cxn ang="0">
                          <a:pos x="connsiteX118" y="connsiteY118"/>
                        </a:cxn>
                        <a:cxn ang="0">
                          <a:pos x="connsiteX119" y="connsiteY119"/>
                        </a:cxn>
                        <a:cxn ang="0">
                          <a:pos x="connsiteX120" y="connsiteY120"/>
                        </a:cxn>
                        <a:cxn ang="0">
                          <a:pos x="connsiteX121" y="connsiteY121"/>
                        </a:cxn>
                        <a:cxn ang="0">
                          <a:pos x="connsiteX122" y="connsiteY122"/>
                        </a:cxn>
                        <a:cxn ang="0">
                          <a:pos x="connsiteX123" y="connsiteY123"/>
                        </a:cxn>
                        <a:cxn ang="0">
                          <a:pos x="connsiteX124" y="connsiteY124"/>
                        </a:cxn>
                        <a:cxn ang="0">
                          <a:pos x="connsiteX125" y="connsiteY125"/>
                        </a:cxn>
                        <a:cxn ang="0">
                          <a:pos x="connsiteX126" y="connsiteY126"/>
                        </a:cxn>
                        <a:cxn ang="0">
                          <a:pos x="connsiteX127" y="connsiteY127"/>
                        </a:cxn>
                        <a:cxn ang="0">
                          <a:pos x="connsiteX128" y="connsiteY128"/>
                        </a:cxn>
                        <a:cxn ang="0">
                          <a:pos x="connsiteX129" y="connsiteY129"/>
                        </a:cxn>
                        <a:cxn ang="0">
                          <a:pos x="connsiteX130" y="connsiteY130"/>
                        </a:cxn>
                        <a:cxn ang="0">
                          <a:pos x="connsiteX131" y="connsiteY131"/>
                        </a:cxn>
                        <a:cxn ang="0">
                          <a:pos x="connsiteX132" y="connsiteY132"/>
                        </a:cxn>
                        <a:cxn ang="0">
                          <a:pos x="connsiteX133" y="connsiteY133"/>
                        </a:cxn>
                        <a:cxn ang="0">
                          <a:pos x="connsiteX134" y="connsiteY134"/>
                        </a:cxn>
                        <a:cxn ang="0">
                          <a:pos x="connsiteX135" y="connsiteY135"/>
                        </a:cxn>
                        <a:cxn ang="0">
                          <a:pos x="connsiteX136" y="connsiteY136"/>
                        </a:cxn>
                        <a:cxn ang="0">
                          <a:pos x="connsiteX137" y="connsiteY137"/>
                        </a:cxn>
                        <a:cxn ang="0">
                          <a:pos x="connsiteX138" y="connsiteY138"/>
                        </a:cxn>
                        <a:cxn ang="0">
                          <a:pos x="connsiteX139" y="connsiteY139"/>
                        </a:cxn>
                        <a:cxn ang="0">
                          <a:pos x="connsiteX140" y="connsiteY140"/>
                        </a:cxn>
                        <a:cxn ang="0">
                          <a:pos x="connsiteX141" y="connsiteY141"/>
                        </a:cxn>
                        <a:cxn ang="0">
                          <a:pos x="connsiteX142" y="connsiteY142"/>
                        </a:cxn>
                        <a:cxn ang="0">
                          <a:pos x="connsiteX143" y="connsiteY143"/>
                        </a:cxn>
                        <a:cxn ang="0">
                          <a:pos x="connsiteX144" y="connsiteY144"/>
                        </a:cxn>
                        <a:cxn ang="0">
                          <a:pos x="connsiteX145" y="connsiteY145"/>
                        </a:cxn>
                        <a:cxn ang="0">
                          <a:pos x="connsiteX146" y="connsiteY146"/>
                        </a:cxn>
                        <a:cxn ang="0">
                          <a:pos x="connsiteX147" y="connsiteY147"/>
                        </a:cxn>
                        <a:cxn ang="0">
                          <a:pos x="connsiteX148" y="connsiteY148"/>
                        </a:cxn>
                        <a:cxn ang="0">
                          <a:pos x="connsiteX149" y="connsiteY149"/>
                        </a:cxn>
                        <a:cxn ang="0">
                          <a:pos x="connsiteX150" y="connsiteY150"/>
                        </a:cxn>
                        <a:cxn ang="0">
                          <a:pos x="connsiteX151" y="connsiteY151"/>
                        </a:cxn>
                        <a:cxn ang="0">
                          <a:pos x="connsiteX152" y="connsiteY152"/>
                        </a:cxn>
                        <a:cxn ang="0">
                          <a:pos x="connsiteX153" y="connsiteY153"/>
                        </a:cxn>
                        <a:cxn ang="0">
                          <a:pos x="connsiteX154" y="connsiteY154"/>
                        </a:cxn>
                        <a:cxn ang="0">
                          <a:pos x="connsiteX155" y="connsiteY155"/>
                        </a:cxn>
                        <a:cxn ang="0">
                          <a:pos x="connsiteX156" y="connsiteY156"/>
                        </a:cxn>
                        <a:cxn ang="0">
                          <a:pos x="connsiteX157" y="connsiteY157"/>
                        </a:cxn>
                        <a:cxn ang="0">
                          <a:pos x="connsiteX158" y="connsiteY158"/>
                        </a:cxn>
                        <a:cxn ang="0">
                          <a:pos x="connsiteX159" y="connsiteY159"/>
                        </a:cxn>
                        <a:cxn ang="0">
                          <a:pos x="connsiteX160" y="connsiteY160"/>
                        </a:cxn>
                        <a:cxn ang="0">
                          <a:pos x="connsiteX161" y="connsiteY161"/>
                        </a:cxn>
                        <a:cxn ang="0">
                          <a:pos x="connsiteX162" y="connsiteY162"/>
                        </a:cxn>
                        <a:cxn ang="0">
                          <a:pos x="connsiteX163" y="connsiteY163"/>
                        </a:cxn>
                        <a:cxn ang="0">
                          <a:pos x="connsiteX164" y="connsiteY164"/>
                        </a:cxn>
                        <a:cxn ang="0">
                          <a:pos x="connsiteX165" y="connsiteY165"/>
                        </a:cxn>
                        <a:cxn ang="0">
                          <a:pos x="connsiteX166" y="connsiteY166"/>
                        </a:cxn>
                        <a:cxn ang="0">
                          <a:pos x="connsiteX167" y="connsiteY167"/>
                        </a:cxn>
                        <a:cxn ang="0">
                          <a:pos x="connsiteX168" y="connsiteY168"/>
                        </a:cxn>
                        <a:cxn ang="0">
                          <a:pos x="connsiteX169" y="connsiteY169"/>
                        </a:cxn>
                        <a:cxn ang="0">
                          <a:pos x="connsiteX170" y="connsiteY170"/>
                        </a:cxn>
                        <a:cxn ang="0">
                          <a:pos x="connsiteX171" y="connsiteY171"/>
                        </a:cxn>
                        <a:cxn ang="0">
                          <a:pos x="connsiteX172" y="connsiteY172"/>
                        </a:cxn>
                        <a:cxn ang="0">
                          <a:pos x="connsiteX173" y="connsiteY173"/>
                        </a:cxn>
                        <a:cxn ang="0">
                          <a:pos x="connsiteX174" y="connsiteY174"/>
                        </a:cxn>
                        <a:cxn ang="0">
                          <a:pos x="connsiteX175" y="connsiteY175"/>
                        </a:cxn>
                        <a:cxn ang="0">
                          <a:pos x="connsiteX176" y="connsiteY176"/>
                        </a:cxn>
                        <a:cxn ang="0">
                          <a:pos x="connsiteX177" y="connsiteY177"/>
                        </a:cxn>
                        <a:cxn ang="0">
                          <a:pos x="connsiteX178" y="connsiteY178"/>
                        </a:cxn>
                        <a:cxn ang="0">
                          <a:pos x="connsiteX179" y="connsiteY179"/>
                        </a:cxn>
                        <a:cxn ang="0">
                          <a:pos x="connsiteX180" y="connsiteY180"/>
                        </a:cxn>
                        <a:cxn ang="0">
                          <a:pos x="connsiteX181" y="connsiteY181"/>
                        </a:cxn>
                        <a:cxn ang="0">
                          <a:pos x="connsiteX182" y="connsiteY182"/>
                        </a:cxn>
                        <a:cxn ang="0">
                          <a:pos x="connsiteX183" y="connsiteY183"/>
                        </a:cxn>
                        <a:cxn ang="0">
                          <a:pos x="connsiteX184" y="connsiteY184"/>
                        </a:cxn>
                        <a:cxn ang="0">
                          <a:pos x="connsiteX185" y="connsiteY185"/>
                        </a:cxn>
                        <a:cxn ang="0">
                          <a:pos x="connsiteX186" y="connsiteY186"/>
                        </a:cxn>
                        <a:cxn ang="0">
                          <a:pos x="connsiteX187" y="connsiteY187"/>
                        </a:cxn>
                        <a:cxn ang="0">
                          <a:pos x="connsiteX188" y="connsiteY188"/>
                        </a:cxn>
                        <a:cxn ang="0">
                          <a:pos x="connsiteX189" y="connsiteY189"/>
                        </a:cxn>
                        <a:cxn ang="0">
                          <a:pos x="connsiteX190" y="connsiteY190"/>
                        </a:cxn>
                        <a:cxn ang="0">
                          <a:pos x="connsiteX191" y="connsiteY191"/>
                        </a:cxn>
                        <a:cxn ang="0">
                          <a:pos x="connsiteX192" y="connsiteY192"/>
                        </a:cxn>
                        <a:cxn ang="0">
                          <a:pos x="connsiteX193" y="connsiteY193"/>
                        </a:cxn>
                        <a:cxn ang="0">
                          <a:pos x="connsiteX194" y="connsiteY194"/>
                        </a:cxn>
                        <a:cxn ang="0">
                          <a:pos x="connsiteX195" y="connsiteY195"/>
                        </a:cxn>
                        <a:cxn ang="0">
                          <a:pos x="connsiteX196" y="connsiteY196"/>
                        </a:cxn>
                        <a:cxn ang="0">
                          <a:pos x="connsiteX197" y="connsiteY197"/>
                        </a:cxn>
                        <a:cxn ang="0">
                          <a:pos x="connsiteX198" y="connsiteY198"/>
                        </a:cxn>
                        <a:cxn ang="0">
                          <a:pos x="connsiteX199" y="connsiteY199"/>
                        </a:cxn>
                        <a:cxn ang="0">
                          <a:pos x="connsiteX200" y="connsiteY200"/>
                        </a:cxn>
                        <a:cxn ang="0">
                          <a:pos x="connsiteX201" y="connsiteY201"/>
                        </a:cxn>
                        <a:cxn ang="0">
                          <a:pos x="connsiteX202" y="connsiteY202"/>
                        </a:cxn>
                        <a:cxn ang="0">
                          <a:pos x="connsiteX203" y="connsiteY203"/>
                        </a:cxn>
                        <a:cxn ang="0">
                          <a:pos x="connsiteX204" y="connsiteY204"/>
                        </a:cxn>
                        <a:cxn ang="0">
                          <a:pos x="connsiteX205" y="connsiteY205"/>
                        </a:cxn>
                        <a:cxn ang="0">
                          <a:pos x="connsiteX206" y="connsiteY206"/>
                        </a:cxn>
                        <a:cxn ang="0">
                          <a:pos x="connsiteX207" y="connsiteY207"/>
                        </a:cxn>
                        <a:cxn ang="0">
                          <a:pos x="connsiteX208" y="connsiteY208"/>
                        </a:cxn>
                        <a:cxn ang="0">
                          <a:pos x="connsiteX209" y="connsiteY209"/>
                        </a:cxn>
                        <a:cxn ang="0">
                          <a:pos x="connsiteX210" y="connsiteY210"/>
                        </a:cxn>
                        <a:cxn ang="0">
                          <a:pos x="connsiteX211" y="connsiteY211"/>
                        </a:cxn>
                        <a:cxn ang="0">
                          <a:pos x="connsiteX212" y="connsiteY212"/>
                        </a:cxn>
                        <a:cxn ang="0">
                          <a:pos x="connsiteX213" y="connsiteY213"/>
                        </a:cxn>
                        <a:cxn ang="0">
                          <a:pos x="connsiteX214" y="connsiteY214"/>
                        </a:cxn>
                        <a:cxn ang="0">
                          <a:pos x="connsiteX215" y="connsiteY215"/>
                        </a:cxn>
                        <a:cxn ang="0">
                          <a:pos x="connsiteX216" y="connsiteY216"/>
                        </a:cxn>
                        <a:cxn ang="0">
                          <a:pos x="connsiteX217" y="connsiteY217"/>
                        </a:cxn>
                        <a:cxn ang="0">
                          <a:pos x="connsiteX218" y="connsiteY218"/>
                        </a:cxn>
                        <a:cxn ang="0">
                          <a:pos x="connsiteX219" y="connsiteY219"/>
                        </a:cxn>
                        <a:cxn ang="0">
                          <a:pos x="connsiteX220" y="connsiteY220"/>
                        </a:cxn>
                        <a:cxn ang="0">
                          <a:pos x="connsiteX221" y="connsiteY221"/>
                        </a:cxn>
                        <a:cxn ang="0">
                          <a:pos x="connsiteX222" y="connsiteY222"/>
                        </a:cxn>
                        <a:cxn ang="0">
                          <a:pos x="connsiteX223" y="connsiteY223"/>
                        </a:cxn>
                        <a:cxn ang="0">
                          <a:pos x="connsiteX224" y="connsiteY224"/>
                        </a:cxn>
                        <a:cxn ang="0">
                          <a:pos x="connsiteX225" y="connsiteY225"/>
                        </a:cxn>
                        <a:cxn ang="0">
                          <a:pos x="connsiteX226" y="connsiteY226"/>
                        </a:cxn>
                        <a:cxn ang="0">
                          <a:pos x="connsiteX227" y="connsiteY227"/>
                        </a:cxn>
                        <a:cxn ang="0">
                          <a:pos x="connsiteX228" y="connsiteY228"/>
                        </a:cxn>
                        <a:cxn ang="0">
                          <a:pos x="connsiteX229" y="connsiteY229"/>
                        </a:cxn>
                        <a:cxn ang="0">
                          <a:pos x="connsiteX230" y="connsiteY230"/>
                        </a:cxn>
                        <a:cxn ang="0">
                          <a:pos x="connsiteX231" y="connsiteY231"/>
                        </a:cxn>
                        <a:cxn ang="0">
                          <a:pos x="connsiteX232" y="connsiteY232"/>
                        </a:cxn>
                        <a:cxn ang="0">
                          <a:pos x="connsiteX233" y="connsiteY233"/>
                        </a:cxn>
                        <a:cxn ang="0">
                          <a:pos x="connsiteX234" y="connsiteY234"/>
                        </a:cxn>
                        <a:cxn ang="0">
                          <a:pos x="connsiteX235" y="connsiteY235"/>
                        </a:cxn>
                        <a:cxn ang="0">
                          <a:pos x="connsiteX236" y="connsiteY236"/>
                        </a:cxn>
                        <a:cxn ang="0">
                          <a:pos x="connsiteX237" y="connsiteY237"/>
                        </a:cxn>
                        <a:cxn ang="0">
                          <a:pos x="connsiteX238" y="connsiteY238"/>
                        </a:cxn>
                        <a:cxn ang="0">
                          <a:pos x="connsiteX239" y="connsiteY239"/>
                        </a:cxn>
                        <a:cxn ang="0">
                          <a:pos x="connsiteX240" y="connsiteY240"/>
                        </a:cxn>
                        <a:cxn ang="0">
                          <a:pos x="connsiteX241" y="connsiteY241"/>
                        </a:cxn>
                        <a:cxn ang="0">
                          <a:pos x="connsiteX242" y="connsiteY242"/>
                        </a:cxn>
                        <a:cxn ang="0">
                          <a:pos x="connsiteX243" y="connsiteY243"/>
                        </a:cxn>
                        <a:cxn ang="0">
                          <a:pos x="connsiteX244" y="connsiteY244"/>
                        </a:cxn>
                        <a:cxn ang="0">
                          <a:pos x="connsiteX245" y="connsiteY245"/>
                        </a:cxn>
                        <a:cxn ang="0">
                          <a:pos x="connsiteX246" y="connsiteY246"/>
                        </a:cxn>
                        <a:cxn ang="0">
                          <a:pos x="connsiteX247" y="connsiteY247"/>
                        </a:cxn>
                        <a:cxn ang="0">
                          <a:pos x="connsiteX248" y="connsiteY248"/>
                        </a:cxn>
                        <a:cxn ang="0">
                          <a:pos x="connsiteX249" y="connsiteY249"/>
                        </a:cxn>
                        <a:cxn ang="0">
                          <a:pos x="connsiteX250" y="connsiteY250"/>
                        </a:cxn>
                        <a:cxn ang="0">
                          <a:pos x="connsiteX251" y="connsiteY251"/>
                        </a:cxn>
                        <a:cxn ang="0">
                          <a:pos x="connsiteX252" y="connsiteY252"/>
                        </a:cxn>
                        <a:cxn ang="0">
                          <a:pos x="connsiteX253" y="connsiteY253"/>
                        </a:cxn>
                        <a:cxn ang="0">
                          <a:pos x="connsiteX254" y="connsiteY254"/>
                        </a:cxn>
                        <a:cxn ang="0">
                          <a:pos x="connsiteX255" y="connsiteY255"/>
                        </a:cxn>
                        <a:cxn ang="0">
                          <a:pos x="connsiteX256" y="connsiteY256"/>
                        </a:cxn>
                        <a:cxn ang="0">
                          <a:pos x="connsiteX257" y="connsiteY257"/>
                        </a:cxn>
                        <a:cxn ang="0">
                          <a:pos x="connsiteX258" y="connsiteY258"/>
                        </a:cxn>
                        <a:cxn ang="0">
                          <a:pos x="connsiteX259" y="connsiteY259"/>
                        </a:cxn>
                        <a:cxn ang="0">
                          <a:pos x="connsiteX260" y="connsiteY260"/>
                        </a:cxn>
                        <a:cxn ang="0">
                          <a:pos x="connsiteX261" y="connsiteY261"/>
                        </a:cxn>
                        <a:cxn ang="0">
                          <a:pos x="connsiteX262" y="connsiteY262"/>
                        </a:cxn>
                        <a:cxn ang="0">
                          <a:pos x="connsiteX263" y="connsiteY263"/>
                        </a:cxn>
                        <a:cxn ang="0">
                          <a:pos x="connsiteX264" y="connsiteY264"/>
                        </a:cxn>
                        <a:cxn ang="0">
                          <a:pos x="connsiteX265" y="connsiteY265"/>
                        </a:cxn>
                        <a:cxn ang="0">
                          <a:pos x="connsiteX266" y="connsiteY266"/>
                        </a:cxn>
                        <a:cxn ang="0">
                          <a:pos x="connsiteX267" y="connsiteY267"/>
                        </a:cxn>
                        <a:cxn ang="0">
                          <a:pos x="connsiteX268" y="connsiteY268"/>
                        </a:cxn>
                        <a:cxn ang="0">
                          <a:pos x="connsiteX269" y="connsiteY269"/>
                        </a:cxn>
                        <a:cxn ang="0">
                          <a:pos x="connsiteX270" y="connsiteY270"/>
                        </a:cxn>
                        <a:cxn ang="0">
                          <a:pos x="connsiteX271" y="connsiteY271"/>
                        </a:cxn>
                        <a:cxn ang="0">
                          <a:pos x="connsiteX272" y="connsiteY272"/>
                        </a:cxn>
                        <a:cxn ang="0">
                          <a:pos x="connsiteX273" y="connsiteY273"/>
                        </a:cxn>
                        <a:cxn ang="0">
                          <a:pos x="connsiteX274" y="connsiteY274"/>
                        </a:cxn>
                        <a:cxn ang="0">
                          <a:pos x="connsiteX275" y="connsiteY275"/>
                        </a:cxn>
                        <a:cxn ang="0">
                          <a:pos x="connsiteX276" y="connsiteY276"/>
                        </a:cxn>
                        <a:cxn ang="0">
                          <a:pos x="connsiteX277" y="connsiteY277"/>
                        </a:cxn>
                        <a:cxn ang="0">
                          <a:pos x="connsiteX278" y="connsiteY278"/>
                        </a:cxn>
                        <a:cxn ang="0">
                          <a:pos x="connsiteX279" y="connsiteY279"/>
                        </a:cxn>
                        <a:cxn ang="0">
                          <a:pos x="connsiteX280" y="connsiteY280"/>
                        </a:cxn>
                        <a:cxn ang="0">
                          <a:pos x="connsiteX281" y="connsiteY281"/>
                        </a:cxn>
                        <a:cxn ang="0">
                          <a:pos x="connsiteX282" y="connsiteY282"/>
                        </a:cxn>
                        <a:cxn ang="0">
                          <a:pos x="connsiteX283" y="connsiteY283"/>
                        </a:cxn>
                        <a:cxn ang="0">
                          <a:pos x="connsiteX284" y="connsiteY284"/>
                        </a:cxn>
                        <a:cxn ang="0">
                          <a:pos x="connsiteX285" y="connsiteY285"/>
                        </a:cxn>
                        <a:cxn ang="0">
                          <a:pos x="connsiteX286" y="connsiteY286"/>
                        </a:cxn>
                        <a:cxn ang="0">
                          <a:pos x="connsiteX287" y="connsiteY287"/>
                        </a:cxn>
                        <a:cxn ang="0">
                          <a:pos x="connsiteX288" y="connsiteY288"/>
                        </a:cxn>
                        <a:cxn ang="0">
                          <a:pos x="connsiteX289" y="connsiteY289"/>
                        </a:cxn>
                        <a:cxn ang="0">
                          <a:pos x="connsiteX290" y="connsiteY290"/>
                        </a:cxn>
                        <a:cxn ang="0">
                          <a:pos x="connsiteX291" y="connsiteY291"/>
                        </a:cxn>
                        <a:cxn ang="0">
                          <a:pos x="connsiteX292" y="connsiteY292"/>
                        </a:cxn>
                        <a:cxn ang="0">
                          <a:pos x="connsiteX293" y="connsiteY293"/>
                        </a:cxn>
                        <a:cxn ang="0">
                          <a:pos x="connsiteX294" y="connsiteY294"/>
                        </a:cxn>
                        <a:cxn ang="0">
                          <a:pos x="connsiteX295" y="connsiteY295"/>
                        </a:cxn>
                        <a:cxn ang="0">
                          <a:pos x="connsiteX296" y="connsiteY296"/>
                        </a:cxn>
                        <a:cxn ang="0">
                          <a:pos x="connsiteX297" y="connsiteY297"/>
                        </a:cxn>
                        <a:cxn ang="0">
                          <a:pos x="connsiteX298" y="connsiteY298"/>
                        </a:cxn>
                        <a:cxn ang="0">
                          <a:pos x="connsiteX299" y="connsiteY299"/>
                        </a:cxn>
                        <a:cxn ang="0">
                          <a:pos x="connsiteX300" y="connsiteY300"/>
                        </a:cxn>
                        <a:cxn ang="0">
                          <a:pos x="connsiteX301" y="connsiteY301"/>
                        </a:cxn>
                        <a:cxn ang="0">
                          <a:pos x="connsiteX302" y="connsiteY302"/>
                        </a:cxn>
                        <a:cxn ang="0">
                          <a:pos x="connsiteX303" y="connsiteY303"/>
                        </a:cxn>
                        <a:cxn ang="0">
                          <a:pos x="connsiteX304" y="connsiteY304"/>
                        </a:cxn>
                        <a:cxn ang="0">
                          <a:pos x="connsiteX305" y="connsiteY305"/>
                        </a:cxn>
                        <a:cxn ang="0">
                          <a:pos x="connsiteX306" y="connsiteY306"/>
                        </a:cxn>
                        <a:cxn ang="0">
                          <a:pos x="connsiteX307" y="connsiteY307"/>
                        </a:cxn>
                        <a:cxn ang="0">
                          <a:pos x="connsiteX308" y="connsiteY308"/>
                        </a:cxn>
                        <a:cxn ang="0">
                          <a:pos x="connsiteX309" y="connsiteY309"/>
                        </a:cxn>
                        <a:cxn ang="0">
                          <a:pos x="connsiteX310" y="connsiteY310"/>
                        </a:cxn>
                        <a:cxn ang="0">
                          <a:pos x="connsiteX311" y="connsiteY311"/>
                        </a:cxn>
                        <a:cxn ang="0">
                          <a:pos x="connsiteX312" y="connsiteY312"/>
                        </a:cxn>
                        <a:cxn ang="0">
                          <a:pos x="connsiteX313" y="connsiteY313"/>
                        </a:cxn>
                        <a:cxn ang="0">
                          <a:pos x="connsiteX314" y="connsiteY314"/>
                        </a:cxn>
                        <a:cxn ang="0">
                          <a:pos x="connsiteX315" y="connsiteY315"/>
                        </a:cxn>
                        <a:cxn ang="0">
                          <a:pos x="connsiteX316" y="connsiteY316"/>
                        </a:cxn>
                        <a:cxn ang="0">
                          <a:pos x="connsiteX317" y="connsiteY317"/>
                        </a:cxn>
                        <a:cxn ang="0">
                          <a:pos x="connsiteX318" y="connsiteY318"/>
                        </a:cxn>
                        <a:cxn ang="0">
                          <a:pos x="connsiteX319" y="connsiteY319"/>
                        </a:cxn>
                        <a:cxn ang="0">
                          <a:pos x="connsiteX320" y="connsiteY320"/>
                        </a:cxn>
                        <a:cxn ang="0">
                          <a:pos x="connsiteX321" y="connsiteY321"/>
                        </a:cxn>
                        <a:cxn ang="0">
                          <a:pos x="connsiteX322" y="connsiteY322"/>
                        </a:cxn>
                        <a:cxn ang="0">
                          <a:pos x="connsiteX323" y="connsiteY323"/>
                        </a:cxn>
                        <a:cxn ang="0">
                          <a:pos x="connsiteX324" y="connsiteY324"/>
                        </a:cxn>
                        <a:cxn ang="0">
                          <a:pos x="connsiteX325" y="connsiteY325"/>
                        </a:cxn>
                        <a:cxn ang="0">
                          <a:pos x="connsiteX326" y="connsiteY326"/>
                        </a:cxn>
                        <a:cxn ang="0">
                          <a:pos x="connsiteX327" y="connsiteY327"/>
                        </a:cxn>
                        <a:cxn ang="0">
                          <a:pos x="connsiteX328" y="connsiteY328"/>
                        </a:cxn>
                        <a:cxn ang="0">
                          <a:pos x="connsiteX329" y="connsiteY329"/>
                        </a:cxn>
                        <a:cxn ang="0">
                          <a:pos x="connsiteX330" y="connsiteY330"/>
                        </a:cxn>
                        <a:cxn ang="0">
                          <a:pos x="connsiteX331" y="connsiteY331"/>
                        </a:cxn>
                        <a:cxn ang="0">
                          <a:pos x="connsiteX332" y="connsiteY332"/>
                        </a:cxn>
                        <a:cxn ang="0">
                          <a:pos x="connsiteX333" y="connsiteY333"/>
                        </a:cxn>
                        <a:cxn ang="0">
                          <a:pos x="connsiteX334" y="connsiteY334"/>
                        </a:cxn>
                        <a:cxn ang="0">
                          <a:pos x="connsiteX335" y="connsiteY335"/>
                        </a:cxn>
                        <a:cxn ang="0">
                          <a:pos x="connsiteX336" y="connsiteY336"/>
                        </a:cxn>
                        <a:cxn ang="0">
                          <a:pos x="connsiteX337" y="connsiteY337"/>
                        </a:cxn>
                        <a:cxn ang="0">
                          <a:pos x="connsiteX338" y="connsiteY338"/>
                        </a:cxn>
                      </a:cxnLst>
                      <a:rect l="l" t="t" r="r" b="b"/>
                      <a:pathLst>
                        <a:path w="7762" h="9422">
                          <a:moveTo>
                            <a:pt x="554" y="5819"/>
                          </a:moveTo>
                          <a:lnTo>
                            <a:pt x="554" y="5819"/>
                          </a:lnTo>
                          <a:lnTo>
                            <a:pt x="554" y="5819"/>
                          </a:lnTo>
                          <a:lnTo>
                            <a:pt x="554" y="5542"/>
                          </a:lnTo>
                          <a:lnTo>
                            <a:pt x="554" y="5542"/>
                          </a:lnTo>
                          <a:lnTo>
                            <a:pt x="554" y="5542"/>
                          </a:lnTo>
                          <a:lnTo>
                            <a:pt x="277" y="5542"/>
                          </a:lnTo>
                          <a:lnTo>
                            <a:pt x="277" y="5265"/>
                          </a:lnTo>
                          <a:lnTo>
                            <a:pt x="0" y="5265"/>
                          </a:lnTo>
                          <a:lnTo>
                            <a:pt x="0" y="5265"/>
                          </a:lnTo>
                          <a:lnTo>
                            <a:pt x="277" y="4988"/>
                          </a:lnTo>
                          <a:lnTo>
                            <a:pt x="277" y="4988"/>
                          </a:lnTo>
                          <a:lnTo>
                            <a:pt x="554" y="4988"/>
                          </a:lnTo>
                          <a:lnTo>
                            <a:pt x="831" y="4988"/>
                          </a:lnTo>
                          <a:lnTo>
                            <a:pt x="831" y="5265"/>
                          </a:lnTo>
                          <a:lnTo>
                            <a:pt x="831" y="5265"/>
                          </a:lnTo>
                          <a:lnTo>
                            <a:pt x="1109" y="5265"/>
                          </a:lnTo>
                          <a:lnTo>
                            <a:pt x="1386" y="5265"/>
                          </a:lnTo>
                          <a:lnTo>
                            <a:pt x="1663" y="5265"/>
                          </a:lnTo>
                          <a:lnTo>
                            <a:pt x="1663" y="5265"/>
                          </a:lnTo>
                          <a:lnTo>
                            <a:pt x="1663" y="5265"/>
                          </a:lnTo>
                          <a:lnTo>
                            <a:pt x="1663" y="5265"/>
                          </a:lnTo>
                          <a:lnTo>
                            <a:pt x="1941" y="5265"/>
                          </a:lnTo>
                          <a:lnTo>
                            <a:pt x="1941" y="4988"/>
                          </a:lnTo>
                          <a:lnTo>
                            <a:pt x="2218" y="4988"/>
                          </a:lnTo>
                          <a:lnTo>
                            <a:pt x="2218" y="4988"/>
                          </a:lnTo>
                          <a:lnTo>
                            <a:pt x="2218" y="4711"/>
                          </a:lnTo>
                          <a:lnTo>
                            <a:pt x="2218" y="4434"/>
                          </a:lnTo>
                          <a:lnTo>
                            <a:pt x="2495" y="4434"/>
                          </a:lnTo>
                          <a:lnTo>
                            <a:pt x="2495" y="4157"/>
                          </a:lnTo>
                          <a:lnTo>
                            <a:pt x="2495" y="3880"/>
                          </a:lnTo>
                          <a:lnTo>
                            <a:pt x="2495" y="3880"/>
                          </a:lnTo>
                          <a:lnTo>
                            <a:pt x="2495" y="3880"/>
                          </a:lnTo>
                          <a:lnTo>
                            <a:pt x="2495" y="3603"/>
                          </a:lnTo>
                          <a:lnTo>
                            <a:pt x="2495" y="3603"/>
                          </a:lnTo>
                          <a:lnTo>
                            <a:pt x="2218" y="3603"/>
                          </a:lnTo>
                          <a:lnTo>
                            <a:pt x="2218" y="3326"/>
                          </a:lnTo>
                          <a:lnTo>
                            <a:pt x="2218" y="3326"/>
                          </a:lnTo>
                          <a:lnTo>
                            <a:pt x="2218" y="3326"/>
                          </a:lnTo>
                          <a:lnTo>
                            <a:pt x="2218" y="3048"/>
                          </a:lnTo>
                          <a:lnTo>
                            <a:pt x="2495" y="2771"/>
                          </a:lnTo>
                          <a:lnTo>
                            <a:pt x="2495" y="2771"/>
                          </a:lnTo>
                          <a:lnTo>
                            <a:pt x="2772" y="2771"/>
                          </a:lnTo>
                          <a:lnTo>
                            <a:pt x="2772" y="2494"/>
                          </a:lnTo>
                          <a:lnTo>
                            <a:pt x="2495" y="2494"/>
                          </a:lnTo>
                          <a:lnTo>
                            <a:pt x="2495" y="2217"/>
                          </a:lnTo>
                          <a:lnTo>
                            <a:pt x="2495" y="2217"/>
                          </a:lnTo>
                          <a:lnTo>
                            <a:pt x="2495" y="2217"/>
                          </a:lnTo>
                          <a:lnTo>
                            <a:pt x="2218" y="2217"/>
                          </a:lnTo>
                          <a:lnTo>
                            <a:pt x="2218" y="2217"/>
                          </a:lnTo>
                          <a:lnTo>
                            <a:pt x="2218" y="2217"/>
                          </a:lnTo>
                          <a:lnTo>
                            <a:pt x="2495" y="1940"/>
                          </a:lnTo>
                          <a:lnTo>
                            <a:pt x="2495" y="1940"/>
                          </a:lnTo>
                          <a:lnTo>
                            <a:pt x="2495" y="1663"/>
                          </a:lnTo>
                          <a:lnTo>
                            <a:pt x="2495" y="1663"/>
                          </a:lnTo>
                          <a:lnTo>
                            <a:pt x="2218" y="1386"/>
                          </a:lnTo>
                          <a:lnTo>
                            <a:pt x="2218" y="1386"/>
                          </a:lnTo>
                          <a:lnTo>
                            <a:pt x="2495" y="1386"/>
                          </a:lnTo>
                          <a:lnTo>
                            <a:pt x="2495" y="1109"/>
                          </a:lnTo>
                          <a:lnTo>
                            <a:pt x="2495" y="1109"/>
                          </a:lnTo>
                          <a:lnTo>
                            <a:pt x="2495" y="832"/>
                          </a:lnTo>
                          <a:lnTo>
                            <a:pt x="2495" y="832"/>
                          </a:lnTo>
                          <a:lnTo>
                            <a:pt x="2495" y="832"/>
                          </a:lnTo>
                          <a:lnTo>
                            <a:pt x="2495" y="554"/>
                          </a:lnTo>
                          <a:lnTo>
                            <a:pt x="2772" y="832"/>
                          </a:lnTo>
                          <a:lnTo>
                            <a:pt x="2772" y="832"/>
                          </a:lnTo>
                          <a:lnTo>
                            <a:pt x="2772" y="832"/>
                          </a:lnTo>
                          <a:lnTo>
                            <a:pt x="2772" y="832"/>
                          </a:lnTo>
                          <a:lnTo>
                            <a:pt x="3050" y="832"/>
                          </a:lnTo>
                          <a:lnTo>
                            <a:pt x="3604" y="832"/>
                          </a:lnTo>
                          <a:lnTo>
                            <a:pt x="3604" y="832"/>
                          </a:lnTo>
                          <a:lnTo>
                            <a:pt x="3604" y="554"/>
                          </a:lnTo>
                          <a:lnTo>
                            <a:pt x="3881" y="554"/>
                          </a:lnTo>
                          <a:lnTo>
                            <a:pt x="3881" y="554"/>
                          </a:lnTo>
                          <a:lnTo>
                            <a:pt x="3881" y="554"/>
                          </a:lnTo>
                          <a:lnTo>
                            <a:pt x="3881" y="554"/>
                          </a:lnTo>
                          <a:lnTo>
                            <a:pt x="3881" y="554"/>
                          </a:lnTo>
                          <a:lnTo>
                            <a:pt x="3881" y="0"/>
                          </a:lnTo>
                          <a:lnTo>
                            <a:pt x="3881" y="0"/>
                          </a:lnTo>
                          <a:lnTo>
                            <a:pt x="3881" y="0"/>
                          </a:lnTo>
                          <a:lnTo>
                            <a:pt x="4159" y="277"/>
                          </a:lnTo>
                          <a:lnTo>
                            <a:pt x="4159" y="277"/>
                          </a:lnTo>
                          <a:lnTo>
                            <a:pt x="4159" y="277"/>
                          </a:lnTo>
                          <a:lnTo>
                            <a:pt x="4159" y="277"/>
                          </a:lnTo>
                          <a:lnTo>
                            <a:pt x="4436" y="0"/>
                          </a:lnTo>
                          <a:lnTo>
                            <a:pt x="4436" y="0"/>
                          </a:lnTo>
                          <a:lnTo>
                            <a:pt x="4436" y="0"/>
                          </a:lnTo>
                          <a:lnTo>
                            <a:pt x="4436" y="277"/>
                          </a:lnTo>
                          <a:lnTo>
                            <a:pt x="4713" y="277"/>
                          </a:lnTo>
                          <a:lnTo>
                            <a:pt x="4713" y="277"/>
                          </a:lnTo>
                          <a:lnTo>
                            <a:pt x="4713" y="277"/>
                          </a:lnTo>
                          <a:lnTo>
                            <a:pt x="4990" y="277"/>
                          </a:lnTo>
                          <a:lnTo>
                            <a:pt x="4990" y="277"/>
                          </a:lnTo>
                          <a:lnTo>
                            <a:pt x="4990" y="277"/>
                          </a:lnTo>
                          <a:lnTo>
                            <a:pt x="4990" y="277"/>
                          </a:lnTo>
                          <a:lnTo>
                            <a:pt x="5267" y="277"/>
                          </a:lnTo>
                          <a:lnTo>
                            <a:pt x="5267" y="554"/>
                          </a:lnTo>
                          <a:lnTo>
                            <a:pt x="5545" y="554"/>
                          </a:lnTo>
                          <a:lnTo>
                            <a:pt x="5545" y="554"/>
                          </a:lnTo>
                          <a:lnTo>
                            <a:pt x="5545" y="554"/>
                          </a:lnTo>
                          <a:lnTo>
                            <a:pt x="5822" y="554"/>
                          </a:lnTo>
                          <a:lnTo>
                            <a:pt x="5822" y="554"/>
                          </a:lnTo>
                          <a:lnTo>
                            <a:pt x="5822" y="554"/>
                          </a:lnTo>
                          <a:lnTo>
                            <a:pt x="5822" y="554"/>
                          </a:lnTo>
                          <a:lnTo>
                            <a:pt x="5822" y="554"/>
                          </a:lnTo>
                          <a:lnTo>
                            <a:pt x="5822" y="554"/>
                          </a:lnTo>
                          <a:lnTo>
                            <a:pt x="5822" y="554"/>
                          </a:lnTo>
                          <a:lnTo>
                            <a:pt x="6099" y="554"/>
                          </a:lnTo>
                          <a:lnTo>
                            <a:pt x="6099" y="832"/>
                          </a:lnTo>
                          <a:lnTo>
                            <a:pt x="6376" y="554"/>
                          </a:lnTo>
                          <a:lnTo>
                            <a:pt x="6376" y="277"/>
                          </a:lnTo>
                          <a:lnTo>
                            <a:pt x="6376" y="277"/>
                          </a:lnTo>
                          <a:lnTo>
                            <a:pt x="6653" y="277"/>
                          </a:lnTo>
                          <a:lnTo>
                            <a:pt x="6653" y="277"/>
                          </a:lnTo>
                          <a:lnTo>
                            <a:pt x="6653" y="277"/>
                          </a:lnTo>
                          <a:lnTo>
                            <a:pt x="6653" y="554"/>
                          </a:lnTo>
                          <a:lnTo>
                            <a:pt x="6931" y="554"/>
                          </a:lnTo>
                          <a:lnTo>
                            <a:pt x="6931" y="554"/>
                          </a:lnTo>
                          <a:lnTo>
                            <a:pt x="6931" y="554"/>
                          </a:lnTo>
                          <a:lnTo>
                            <a:pt x="7208" y="832"/>
                          </a:lnTo>
                          <a:lnTo>
                            <a:pt x="7485" y="832"/>
                          </a:lnTo>
                          <a:lnTo>
                            <a:pt x="7485" y="832"/>
                          </a:lnTo>
                          <a:lnTo>
                            <a:pt x="7762" y="832"/>
                          </a:lnTo>
                          <a:lnTo>
                            <a:pt x="7762" y="1109"/>
                          </a:lnTo>
                          <a:lnTo>
                            <a:pt x="7762" y="1109"/>
                          </a:lnTo>
                          <a:lnTo>
                            <a:pt x="7485" y="1109"/>
                          </a:lnTo>
                          <a:lnTo>
                            <a:pt x="7485" y="1386"/>
                          </a:lnTo>
                          <a:lnTo>
                            <a:pt x="7762" y="1386"/>
                          </a:lnTo>
                          <a:lnTo>
                            <a:pt x="7762" y="1663"/>
                          </a:lnTo>
                          <a:lnTo>
                            <a:pt x="7485" y="1663"/>
                          </a:lnTo>
                          <a:lnTo>
                            <a:pt x="7485" y="1386"/>
                          </a:lnTo>
                          <a:lnTo>
                            <a:pt x="7485" y="1386"/>
                          </a:lnTo>
                          <a:lnTo>
                            <a:pt x="7485" y="1386"/>
                          </a:lnTo>
                          <a:lnTo>
                            <a:pt x="7485" y="1386"/>
                          </a:lnTo>
                          <a:lnTo>
                            <a:pt x="7208" y="1386"/>
                          </a:lnTo>
                          <a:lnTo>
                            <a:pt x="7208" y="1109"/>
                          </a:lnTo>
                          <a:lnTo>
                            <a:pt x="6931" y="1109"/>
                          </a:lnTo>
                          <a:lnTo>
                            <a:pt x="6653" y="1663"/>
                          </a:lnTo>
                          <a:lnTo>
                            <a:pt x="6653" y="1663"/>
                          </a:lnTo>
                          <a:lnTo>
                            <a:pt x="6931" y="1663"/>
                          </a:lnTo>
                          <a:lnTo>
                            <a:pt x="6931" y="1940"/>
                          </a:lnTo>
                          <a:lnTo>
                            <a:pt x="6931" y="1940"/>
                          </a:lnTo>
                          <a:lnTo>
                            <a:pt x="6653" y="1940"/>
                          </a:lnTo>
                          <a:lnTo>
                            <a:pt x="6376" y="1940"/>
                          </a:lnTo>
                          <a:lnTo>
                            <a:pt x="6376" y="1940"/>
                          </a:lnTo>
                          <a:lnTo>
                            <a:pt x="6099" y="1940"/>
                          </a:lnTo>
                          <a:lnTo>
                            <a:pt x="6099" y="2217"/>
                          </a:lnTo>
                          <a:lnTo>
                            <a:pt x="5822" y="2217"/>
                          </a:lnTo>
                          <a:lnTo>
                            <a:pt x="5822" y="2494"/>
                          </a:lnTo>
                          <a:lnTo>
                            <a:pt x="5822" y="2494"/>
                          </a:lnTo>
                          <a:lnTo>
                            <a:pt x="5545" y="2494"/>
                          </a:lnTo>
                          <a:lnTo>
                            <a:pt x="5545" y="2494"/>
                          </a:lnTo>
                          <a:lnTo>
                            <a:pt x="5545" y="2771"/>
                          </a:lnTo>
                          <a:lnTo>
                            <a:pt x="5545" y="2771"/>
                          </a:lnTo>
                          <a:lnTo>
                            <a:pt x="5545" y="2771"/>
                          </a:lnTo>
                          <a:lnTo>
                            <a:pt x="5545" y="2771"/>
                          </a:lnTo>
                          <a:lnTo>
                            <a:pt x="5545" y="2771"/>
                          </a:lnTo>
                          <a:lnTo>
                            <a:pt x="5545" y="2771"/>
                          </a:lnTo>
                          <a:lnTo>
                            <a:pt x="5545" y="2771"/>
                          </a:lnTo>
                          <a:lnTo>
                            <a:pt x="5545" y="2771"/>
                          </a:lnTo>
                          <a:lnTo>
                            <a:pt x="5267" y="2771"/>
                          </a:lnTo>
                          <a:lnTo>
                            <a:pt x="5267" y="3048"/>
                          </a:lnTo>
                          <a:lnTo>
                            <a:pt x="5267" y="3048"/>
                          </a:lnTo>
                          <a:lnTo>
                            <a:pt x="5545" y="3048"/>
                          </a:lnTo>
                          <a:lnTo>
                            <a:pt x="5822" y="2771"/>
                          </a:lnTo>
                          <a:lnTo>
                            <a:pt x="5822" y="2771"/>
                          </a:lnTo>
                          <a:lnTo>
                            <a:pt x="5822" y="2771"/>
                          </a:lnTo>
                          <a:lnTo>
                            <a:pt x="6099" y="2771"/>
                          </a:lnTo>
                          <a:lnTo>
                            <a:pt x="6376" y="2771"/>
                          </a:lnTo>
                          <a:lnTo>
                            <a:pt x="6376" y="2771"/>
                          </a:lnTo>
                          <a:lnTo>
                            <a:pt x="6376" y="2771"/>
                          </a:lnTo>
                          <a:lnTo>
                            <a:pt x="6376" y="2771"/>
                          </a:lnTo>
                          <a:lnTo>
                            <a:pt x="6376" y="2771"/>
                          </a:lnTo>
                          <a:lnTo>
                            <a:pt x="6376" y="2771"/>
                          </a:lnTo>
                          <a:lnTo>
                            <a:pt x="6376" y="2771"/>
                          </a:lnTo>
                          <a:lnTo>
                            <a:pt x="6376" y="3048"/>
                          </a:lnTo>
                          <a:lnTo>
                            <a:pt x="6653" y="3048"/>
                          </a:lnTo>
                          <a:lnTo>
                            <a:pt x="6653" y="3048"/>
                          </a:lnTo>
                          <a:lnTo>
                            <a:pt x="6653" y="3048"/>
                          </a:lnTo>
                          <a:lnTo>
                            <a:pt x="6653" y="3048"/>
                          </a:lnTo>
                          <a:lnTo>
                            <a:pt x="6931" y="3326"/>
                          </a:lnTo>
                          <a:lnTo>
                            <a:pt x="6931" y="3048"/>
                          </a:lnTo>
                          <a:lnTo>
                            <a:pt x="7208" y="3048"/>
                          </a:lnTo>
                          <a:lnTo>
                            <a:pt x="7208" y="3048"/>
                          </a:lnTo>
                          <a:lnTo>
                            <a:pt x="7208" y="3326"/>
                          </a:lnTo>
                          <a:lnTo>
                            <a:pt x="7208" y="3326"/>
                          </a:lnTo>
                          <a:lnTo>
                            <a:pt x="7208" y="3603"/>
                          </a:lnTo>
                          <a:lnTo>
                            <a:pt x="7208" y="3603"/>
                          </a:lnTo>
                          <a:lnTo>
                            <a:pt x="7208" y="3603"/>
                          </a:lnTo>
                          <a:lnTo>
                            <a:pt x="7485" y="3603"/>
                          </a:lnTo>
                          <a:lnTo>
                            <a:pt x="7485" y="3326"/>
                          </a:lnTo>
                          <a:lnTo>
                            <a:pt x="7485" y="3326"/>
                          </a:lnTo>
                          <a:lnTo>
                            <a:pt x="7485" y="3603"/>
                          </a:lnTo>
                          <a:lnTo>
                            <a:pt x="7485" y="3603"/>
                          </a:lnTo>
                          <a:lnTo>
                            <a:pt x="7485" y="3603"/>
                          </a:lnTo>
                          <a:lnTo>
                            <a:pt x="7485" y="3603"/>
                          </a:lnTo>
                          <a:lnTo>
                            <a:pt x="7762" y="3603"/>
                          </a:lnTo>
                          <a:lnTo>
                            <a:pt x="7485" y="3880"/>
                          </a:lnTo>
                          <a:lnTo>
                            <a:pt x="7762" y="3880"/>
                          </a:lnTo>
                          <a:lnTo>
                            <a:pt x="7762" y="3880"/>
                          </a:lnTo>
                          <a:lnTo>
                            <a:pt x="7485" y="4157"/>
                          </a:lnTo>
                          <a:lnTo>
                            <a:pt x="7485" y="4157"/>
                          </a:lnTo>
                          <a:lnTo>
                            <a:pt x="7208" y="4434"/>
                          </a:lnTo>
                          <a:lnTo>
                            <a:pt x="7208" y="4434"/>
                          </a:lnTo>
                          <a:lnTo>
                            <a:pt x="7208" y="4434"/>
                          </a:lnTo>
                          <a:lnTo>
                            <a:pt x="6931" y="4434"/>
                          </a:lnTo>
                          <a:lnTo>
                            <a:pt x="6931" y="4434"/>
                          </a:lnTo>
                          <a:lnTo>
                            <a:pt x="6931" y="4434"/>
                          </a:lnTo>
                          <a:lnTo>
                            <a:pt x="6653" y="4434"/>
                          </a:lnTo>
                          <a:lnTo>
                            <a:pt x="6653" y="4434"/>
                          </a:lnTo>
                          <a:lnTo>
                            <a:pt x="6653" y="4434"/>
                          </a:lnTo>
                          <a:lnTo>
                            <a:pt x="6376" y="4434"/>
                          </a:lnTo>
                          <a:lnTo>
                            <a:pt x="6376" y="4434"/>
                          </a:lnTo>
                          <a:lnTo>
                            <a:pt x="6376" y="4434"/>
                          </a:lnTo>
                          <a:lnTo>
                            <a:pt x="6376" y="4711"/>
                          </a:lnTo>
                          <a:lnTo>
                            <a:pt x="6376" y="4711"/>
                          </a:lnTo>
                          <a:lnTo>
                            <a:pt x="6376" y="4711"/>
                          </a:lnTo>
                          <a:lnTo>
                            <a:pt x="6099" y="4711"/>
                          </a:lnTo>
                          <a:lnTo>
                            <a:pt x="6099" y="4988"/>
                          </a:lnTo>
                          <a:lnTo>
                            <a:pt x="6099" y="4988"/>
                          </a:lnTo>
                          <a:lnTo>
                            <a:pt x="5822" y="4988"/>
                          </a:lnTo>
                          <a:lnTo>
                            <a:pt x="5822" y="4988"/>
                          </a:lnTo>
                          <a:lnTo>
                            <a:pt x="5822" y="5265"/>
                          </a:lnTo>
                          <a:lnTo>
                            <a:pt x="5822" y="5265"/>
                          </a:lnTo>
                          <a:lnTo>
                            <a:pt x="5822" y="4988"/>
                          </a:lnTo>
                          <a:lnTo>
                            <a:pt x="5545" y="5265"/>
                          </a:lnTo>
                          <a:lnTo>
                            <a:pt x="5545" y="5265"/>
                          </a:lnTo>
                          <a:lnTo>
                            <a:pt x="5545" y="5542"/>
                          </a:lnTo>
                          <a:lnTo>
                            <a:pt x="5545" y="5542"/>
                          </a:lnTo>
                          <a:lnTo>
                            <a:pt x="5545" y="5819"/>
                          </a:lnTo>
                          <a:lnTo>
                            <a:pt x="5822" y="5819"/>
                          </a:lnTo>
                          <a:lnTo>
                            <a:pt x="5822" y="5819"/>
                          </a:lnTo>
                          <a:lnTo>
                            <a:pt x="5822" y="6097"/>
                          </a:lnTo>
                          <a:lnTo>
                            <a:pt x="5822" y="6097"/>
                          </a:lnTo>
                          <a:lnTo>
                            <a:pt x="5822" y="6374"/>
                          </a:lnTo>
                          <a:lnTo>
                            <a:pt x="5822" y="6374"/>
                          </a:lnTo>
                          <a:lnTo>
                            <a:pt x="5822" y="6651"/>
                          </a:lnTo>
                          <a:lnTo>
                            <a:pt x="5822" y="6651"/>
                          </a:lnTo>
                          <a:lnTo>
                            <a:pt x="5822" y="6651"/>
                          </a:lnTo>
                          <a:lnTo>
                            <a:pt x="5822" y="6651"/>
                          </a:lnTo>
                          <a:lnTo>
                            <a:pt x="5822" y="6928"/>
                          </a:lnTo>
                          <a:lnTo>
                            <a:pt x="5545" y="6928"/>
                          </a:lnTo>
                          <a:lnTo>
                            <a:pt x="5822" y="6928"/>
                          </a:lnTo>
                          <a:lnTo>
                            <a:pt x="5822" y="6928"/>
                          </a:lnTo>
                          <a:lnTo>
                            <a:pt x="5545" y="7205"/>
                          </a:lnTo>
                          <a:lnTo>
                            <a:pt x="5545" y="7205"/>
                          </a:lnTo>
                          <a:lnTo>
                            <a:pt x="5545" y="7482"/>
                          </a:lnTo>
                          <a:lnTo>
                            <a:pt x="5545" y="7482"/>
                          </a:lnTo>
                          <a:lnTo>
                            <a:pt x="5545" y="7760"/>
                          </a:lnTo>
                          <a:lnTo>
                            <a:pt x="5545" y="7760"/>
                          </a:lnTo>
                          <a:lnTo>
                            <a:pt x="5545" y="8037"/>
                          </a:lnTo>
                          <a:lnTo>
                            <a:pt x="5545" y="8037"/>
                          </a:lnTo>
                          <a:lnTo>
                            <a:pt x="5545" y="8037"/>
                          </a:lnTo>
                          <a:lnTo>
                            <a:pt x="5267" y="8037"/>
                          </a:lnTo>
                          <a:lnTo>
                            <a:pt x="5267" y="7760"/>
                          </a:lnTo>
                          <a:lnTo>
                            <a:pt x="4990" y="7760"/>
                          </a:lnTo>
                          <a:lnTo>
                            <a:pt x="4713" y="8037"/>
                          </a:lnTo>
                          <a:lnTo>
                            <a:pt x="4713" y="8037"/>
                          </a:lnTo>
                          <a:lnTo>
                            <a:pt x="4436" y="8037"/>
                          </a:lnTo>
                          <a:lnTo>
                            <a:pt x="4436" y="8314"/>
                          </a:lnTo>
                          <a:lnTo>
                            <a:pt x="4159" y="8314"/>
                          </a:lnTo>
                          <a:lnTo>
                            <a:pt x="4159" y="8314"/>
                          </a:lnTo>
                          <a:lnTo>
                            <a:pt x="4159" y="8591"/>
                          </a:lnTo>
                          <a:lnTo>
                            <a:pt x="4159" y="8591"/>
                          </a:lnTo>
                          <a:lnTo>
                            <a:pt x="4436" y="8868"/>
                          </a:lnTo>
                          <a:lnTo>
                            <a:pt x="4436" y="8868"/>
                          </a:lnTo>
                          <a:lnTo>
                            <a:pt x="4436" y="9422"/>
                          </a:lnTo>
                          <a:lnTo>
                            <a:pt x="4159" y="9422"/>
                          </a:lnTo>
                          <a:lnTo>
                            <a:pt x="4159" y="9422"/>
                          </a:lnTo>
                          <a:lnTo>
                            <a:pt x="4159" y="9422"/>
                          </a:lnTo>
                          <a:lnTo>
                            <a:pt x="4159" y="9145"/>
                          </a:lnTo>
                          <a:lnTo>
                            <a:pt x="4159" y="9145"/>
                          </a:lnTo>
                          <a:lnTo>
                            <a:pt x="4159" y="9145"/>
                          </a:lnTo>
                          <a:lnTo>
                            <a:pt x="4159" y="9145"/>
                          </a:lnTo>
                          <a:lnTo>
                            <a:pt x="4159" y="9145"/>
                          </a:lnTo>
                          <a:lnTo>
                            <a:pt x="4159" y="8868"/>
                          </a:lnTo>
                          <a:lnTo>
                            <a:pt x="4159" y="8868"/>
                          </a:lnTo>
                          <a:lnTo>
                            <a:pt x="4159" y="8868"/>
                          </a:lnTo>
                          <a:lnTo>
                            <a:pt x="4159" y="8868"/>
                          </a:lnTo>
                          <a:lnTo>
                            <a:pt x="4159" y="8868"/>
                          </a:lnTo>
                          <a:lnTo>
                            <a:pt x="4159" y="8591"/>
                          </a:lnTo>
                          <a:lnTo>
                            <a:pt x="3881" y="8868"/>
                          </a:lnTo>
                          <a:lnTo>
                            <a:pt x="3881" y="8591"/>
                          </a:lnTo>
                          <a:lnTo>
                            <a:pt x="3604" y="8591"/>
                          </a:lnTo>
                          <a:lnTo>
                            <a:pt x="3604" y="8591"/>
                          </a:lnTo>
                          <a:lnTo>
                            <a:pt x="3604" y="8591"/>
                          </a:lnTo>
                          <a:lnTo>
                            <a:pt x="3327" y="8868"/>
                          </a:lnTo>
                          <a:lnTo>
                            <a:pt x="3327" y="8868"/>
                          </a:lnTo>
                          <a:lnTo>
                            <a:pt x="3050" y="8868"/>
                          </a:lnTo>
                          <a:lnTo>
                            <a:pt x="3050" y="8591"/>
                          </a:lnTo>
                          <a:lnTo>
                            <a:pt x="3050" y="8591"/>
                          </a:lnTo>
                          <a:lnTo>
                            <a:pt x="2772" y="8037"/>
                          </a:lnTo>
                          <a:lnTo>
                            <a:pt x="2772" y="8037"/>
                          </a:lnTo>
                          <a:lnTo>
                            <a:pt x="2772" y="8314"/>
                          </a:lnTo>
                          <a:lnTo>
                            <a:pt x="2495" y="8037"/>
                          </a:lnTo>
                          <a:lnTo>
                            <a:pt x="2495" y="8314"/>
                          </a:lnTo>
                          <a:lnTo>
                            <a:pt x="2495" y="8314"/>
                          </a:lnTo>
                          <a:lnTo>
                            <a:pt x="2495" y="8314"/>
                          </a:lnTo>
                          <a:lnTo>
                            <a:pt x="2495" y="8314"/>
                          </a:lnTo>
                          <a:lnTo>
                            <a:pt x="2495" y="8314"/>
                          </a:lnTo>
                          <a:lnTo>
                            <a:pt x="2495" y="8314"/>
                          </a:lnTo>
                          <a:lnTo>
                            <a:pt x="2218" y="8314"/>
                          </a:lnTo>
                          <a:lnTo>
                            <a:pt x="2218" y="8314"/>
                          </a:lnTo>
                          <a:lnTo>
                            <a:pt x="2218" y="8314"/>
                          </a:lnTo>
                          <a:lnTo>
                            <a:pt x="1941" y="8037"/>
                          </a:lnTo>
                          <a:lnTo>
                            <a:pt x="1941" y="7760"/>
                          </a:lnTo>
                          <a:lnTo>
                            <a:pt x="1941" y="7760"/>
                          </a:lnTo>
                          <a:lnTo>
                            <a:pt x="1663" y="7760"/>
                          </a:lnTo>
                          <a:lnTo>
                            <a:pt x="1663" y="7482"/>
                          </a:lnTo>
                          <a:lnTo>
                            <a:pt x="1663" y="7482"/>
                          </a:lnTo>
                          <a:lnTo>
                            <a:pt x="1386" y="7760"/>
                          </a:lnTo>
                          <a:lnTo>
                            <a:pt x="1109" y="7760"/>
                          </a:lnTo>
                          <a:lnTo>
                            <a:pt x="1109" y="7760"/>
                          </a:lnTo>
                          <a:lnTo>
                            <a:pt x="1109" y="7760"/>
                          </a:lnTo>
                          <a:lnTo>
                            <a:pt x="1109" y="7760"/>
                          </a:lnTo>
                          <a:lnTo>
                            <a:pt x="1109" y="8037"/>
                          </a:lnTo>
                          <a:lnTo>
                            <a:pt x="1109" y="8037"/>
                          </a:lnTo>
                          <a:lnTo>
                            <a:pt x="831" y="8037"/>
                          </a:lnTo>
                          <a:lnTo>
                            <a:pt x="831" y="7760"/>
                          </a:lnTo>
                          <a:lnTo>
                            <a:pt x="831" y="7760"/>
                          </a:lnTo>
                          <a:lnTo>
                            <a:pt x="831" y="7760"/>
                          </a:lnTo>
                          <a:lnTo>
                            <a:pt x="831" y="7760"/>
                          </a:lnTo>
                          <a:lnTo>
                            <a:pt x="831" y="7760"/>
                          </a:lnTo>
                          <a:lnTo>
                            <a:pt x="554" y="7482"/>
                          </a:lnTo>
                          <a:lnTo>
                            <a:pt x="554" y="7482"/>
                          </a:lnTo>
                          <a:lnTo>
                            <a:pt x="831" y="7482"/>
                          </a:lnTo>
                          <a:lnTo>
                            <a:pt x="831" y="7482"/>
                          </a:lnTo>
                          <a:lnTo>
                            <a:pt x="831" y="7482"/>
                          </a:lnTo>
                          <a:lnTo>
                            <a:pt x="831" y="7205"/>
                          </a:lnTo>
                          <a:lnTo>
                            <a:pt x="831" y="6928"/>
                          </a:lnTo>
                          <a:lnTo>
                            <a:pt x="831" y="6928"/>
                          </a:lnTo>
                          <a:lnTo>
                            <a:pt x="831" y="6651"/>
                          </a:lnTo>
                          <a:lnTo>
                            <a:pt x="831" y="6651"/>
                          </a:lnTo>
                          <a:lnTo>
                            <a:pt x="831" y="6651"/>
                          </a:lnTo>
                          <a:lnTo>
                            <a:pt x="554" y="6374"/>
                          </a:lnTo>
                          <a:lnTo>
                            <a:pt x="554" y="6374"/>
                          </a:lnTo>
                          <a:lnTo>
                            <a:pt x="554" y="6097"/>
                          </a:lnTo>
                          <a:lnTo>
                            <a:pt x="554" y="5819"/>
                          </a:lnTo>
                          <a:lnTo>
                            <a:pt x="554" y="5819"/>
                          </a:ln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252" name="Freeform 1251">
                      <a:extLst>
                        <a:ext uri="{FF2B5EF4-FFF2-40B4-BE49-F238E27FC236}">
                          <a16:creationId xmlns:a16="http://schemas.microsoft.com/office/drawing/2014/main" id="{9F7755A9-8E6C-E99B-4438-6D9EDCB3388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60987" y="4112105"/>
                      <a:ext cx="277" cy="277"/>
                    </a:xfrm>
                    <a:custGeom>
                      <a:avLst/>
                      <a:gdLst>
                        <a:gd name="connsiteX0" fmla="*/ 0 w 277"/>
                        <a:gd name="connsiteY0" fmla="*/ 0 h 277"/>
                        <a:gd name="connsiteX1" fmla="*/ 277 w 277"/>
                        <a:gd name="connsiteY1" fmla="*/ 0 h 277"/>
                        <a:gd name="connsiteX2" fmla="*/ 277 w 277"/>
                        <a:gd name="connsiteY2" fmla="*/ 0 h 277"/>
                        <a:gd name="connsiteX3" fmla="*/ 277 w 277"/>
                        <a:gd name="connsiteY3" fmla="*/ 277 h 277"/>
                        <a:gd name="connsiteX4" fmla="*/ 0 w 277"/>
                        <a:gd name="connsiteY4" fmla="*/ 277 h 277"/>
                        <a:gd name="connsiteX5" fmla="*/ 0 w 277"/>
                        <a:gd name="connsiteY5" fmla="*/ 277 h 277"/>
                        <a:gd name="connsiteX6" fmla="*/ 0 w 277"/>
                        <a:gd name="connsiteY6" fmla="*/ 277 h 277"/>
                        <a:gd name="connsiteX7" fmla="*/ 0 w 277"/>
                        <a:gd name="connsiteY7" fmla="*/ 0 h 277"/>
                        <a:gd name="connsiteX8" fmla="*/ 0 w 277"/>
                        <a:gd name="connsiteY8" fmla="*/ 0 h 27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277" h="277">
                          <a:moveTo>
                            <a:pt x="0" y="0"/>
                          </a:moveTo>
                          <a:lnTo>
                            <a:pt x="277" y="0"/>
                          </a:lnTo>
                          <a:lnTo>
                            <a:pt x="277" y="0"/>
                          </a:lnTo>
                          <a:lnTo>
                            <a:pt x="277" y="277"/>
                          </a:lnTo>
                          <a:lnTo>
                            <a:pt x="0" y="277"/>
                          </a:lnTo>
                          <a:lnTo>
                            <a:pt x="0" y="277"/>
                          </a:lnTo>
                          <a:lnTo>
                            <a:pt x="0" y="277"/>
                          </a:lnTo>
                          <a:lnTo>
                            <a:pt x="0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253" name="Freeform 1252">
                      <a:extLst>
                        <a:ext uri="{FF2B5EF4-FFF2-40B4-BE49-F238E27FC236}">
                          <a16:creationId xmlns:a16="http://schemas.microsoft.com/office/drawing/2014/main" id="{268B1D8A-D3BC-4A1E-DCBC-602361161AA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59878" y="4110720"/>
                      <a:ext cx="2772" cy="277"/>
                    </a:xfrm>
                    <a:custGeom>
                      <a:avLst/>
                      <a:gdLst>
                        <a:gd name="connsiteX0" fmla="*/ 0 w 2772"/>
                        <a:gd name="connsiteY0" fmla="*/ 0 h 277"/>
                        <a:gd name="connsiteX1" fmla="*/ 0 w 2772"/>
                        <a:gd name="connsiteY1" fmla="*/ 0 h 277"/>
                        <a:gd name="connsiteX2" fmla="*/ 0 w 2772"/>
                        <a:gd name="connsiteY2" fmla="*/ 0 h 277"/>
                        <a:gd name="connsiteX3" fmla="*/ 0 w 2772"/>
                        <a:gd name="connsiteY3" fmla="*/ 277 h 277"/>
                        <a:gd name="connsiteX4" fmla="*/ 0 w 2772"/>
                        <a:gd name="connsiteY4" fmla="*/ 277 h 277"/>
                        <a:gd name="connsiteX5" fmla="*/ 0 w 2772"/>
                        <a:gd name="connsiteY5" fmla="*/ 0 h 277"/>
                        <a:gd name="connsiteX6" fmla="*/ 0 w 2772"/>
                        <a:gd name="connsiteY6" fmla="*/ 0 h 27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2772" h="277">
                          <a:moveTo>
                            <a:pt x="0" y="0"/>
                          </a:moveTo>
                          <a:lnTo>
                            <a:pt x="0" y="0"/>
                          </a:lnTo>
                          <a:lnTo>
                            <a:pt x="0" y="0"/>
                          </a:lnTo>
                          <a:lnTo>
                            <a:pt x="0" y="277"/>
                          </a:lnTo>
                          <a:lnTo>
                            <a:pt x="0" y="277"/>
                          </a:lnTo>
                          <a:lnTo>
                            <a:pt x="0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254" name="Freeform 1253">
                      <a:extLst>
                        <a:ext uri="{FF2B5EF4-FFF2-40B4-BE49-F238E27FC236}">
                          <a16:creationId xmlns:a16="http://schemas.microsoft.com/office/drawing/2014/main" id="{21595CDD-D170-052E-26C6-089ADDEF8FF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60155" y="4121251"/>
                      <a:ext cx="2772" cy="277"/>
                    </a:xfrm>
                    <a:custGeom>
                      <a:avLst/>
                      <a:gdLst>
                        <a:gd name="connsiteX0" fmla="*/ 0 w 2772"/>
                        <a:gd name="connsiteY0" fmla="*/ 277 h 277"/>
                        <a:gd name="connsiteX1" fmla="*/ 0 w 2772"/>
                        <a:gd name="connsiteY1" fmla="*/ 0 h 277"/>
                        <a:gd name="connsiteX2" fmla="*/ 0 w 2772"/>
                        <a:gd name="connsiteY2" fmla="*/ 0 h 277"/>
                        <a:gd name="connsiteX3" fmla="*/ 0 w 2772"/>
                        <a:gd name="connsiteY3" fmla="*/ 0 h 277"/>
                        <a:gd name="connsiteX4" fmla="*/ 0 w 2772"/>
                        <a:gd name="connsiteY4" fmla="*/ 277 h 277"/>
                        <a:gd name="connsiteX5" fmla="*/ 0 w 2772"/>
                        <a:gd name="connsiteY5" fmla="*/ 277 h 277"/>
                        <a:gd name="connsiteX6" fmla="*/ 0 w 2772"/>
                        <a:gd name="connsiteY6" fmla="*/ 277 h 277"/>
                        <a:gd name="connsiteX7" fmla="*/ 0 w 2772"/>
                        <a:gd name="connsiteY7" fmla="*/ 277 h 27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2772" h="277">
                          <a:moveTo>
                            <a:pt x="0" y="277"/>
                          </a:moveTo>
                          <a:lnTo>
                            <a:pt x="0" y="0"/>
                          </a:lnTo>
                          <a:lnTo>
                            <a:pt x="0" y="0"/>
                          </a:lnTo>
                          <a:lnTo>
                            <a:pt x="0" y="0"/>
                          </a:lnTo>
                          <a:lnTo>
                            <a:pt x="0" y="277"/>
                          </a:lnTo>
                          <a:lnTo>
                            <a:pt x="0" y="277"/>
                          </a:lnTo>
                          <a:lnTo>
                            <a:pt x="0" y="277"/>
                          </a:lnTo>
                          <a:lnTo>
                            <a:pt x="0" y="277"/>
                          </a:ln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255" name="Freeform 1254">
                      <a:extLst>
                        <a:ext uri="{FF2B5EF4-FFF2-40B4-BE49-F238E27FC236}">
                          <a16:creationId xmlns:a16="http://schemas.microsoft.com/office/drawing/2014/main" id="{0E0F3C3D-7203-43EB-6B24-EC58AE34317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59878" y="4121528"/>
                      <a:ext cx="277" cy="2771"/>
                    </a:xfrm>
                    <a:custGeom>
                      <a:avLst/>
                      <a:gdLst>
                        <a:gd name="connsiteX0" fmla="*/ 277 w 277"/>
                        <a:gd name="connsiteY0" fmla="*/ 0 h 2771"/>
                        <a:gd name="connsiteX1" fmla="*/ 0 w 277"/>
                        <a:gd name="connsiteY1" fmla="*/ 0 h 2771"/>
                        <a:gd name="connsiteX2" fmla="*/ 277 w 277"/>
                        <a:gd name="connsiteY2" fmla="*/ 0 h 2771"/>
                        <a:gd name="connsiteX3" fmla="*/ 277 w 277"/>
                        <a:gd name="connsiteY3" fmla="*/ 0 h 2771"/>
                        <a:gd name="connsiteX4" fmla="*/ 277 w 277"/>
                        <a:gd name="connsiteY4" fmla="*/ 0 h 2771"/>
                        <a:gd name="connsiteX5" fmla="*/ 277 w 277"/>
                        <a:gd name="connsiteY5" fmla="*/ 0 h 2771"/>
                        <a:gd name="connsiteX6" fmla="*/ 277 w 277"/>
                        <a:gd name="connsiteY6" fmla="*/ 0 h 2771"/>
                        <a:gd name="connsiteX7" fmla="*/ 277 w 277"/>
                        <a:gd name="connsiteY7" fmla="*/ 0 h 2771"/>
                        <a:gd name="connsiteX8" fmla="*/ 277 w 277"/>
                        <a:gd name="connsiteY8" fmla="*/ 0 h 277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277" h="2771">
                          <a:moveTo>
                            <a:pt x="277" y="0"/>
                          </a:moveTo>
                          <a:lnTo>
                            <a:pt x="0" y="0"/>
                          </a:lnTo>
                          <a:lnTo>
                            <a:pt x="277" y="0"/>
                          </a:lnTo>
                          <a:lnTo>
                            <a:pt x="277" y="0"/>
                          </a:lnTo>
                          <a:lnTo>
                            <a:pt x="277" y="0"/>
                          </a:lnTo>
                          <a:lnTo>
                            <a:pt x="277" y="0"/>
                          </a:lnTo>
                          <a:lnTo>
                            <a:pt x="277" y="0"/>
                          </a:lnTo>
                          <a:lnTo>
                            <a:pt x="277" y="0"/>
                          </a:lnTo>
                          <a:lnTo>
                            <a:pt x="277" y="0"/>
                          </a:ln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256" name="Freeform 1255">
                      <a:extLst>
                        <a:ext uri="{FF2B5EF4-FFF2-40B4-BE49-F238E27FC236}">
                          <a16:creationId xmlns:a16="http://schemas.microsoft.com/office/drawing/2014/main" id="{AB2017CF-D5DC-E066-ECA4-016F2033AF3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62373" y="4122359"/>
                      <a:ext cx="554" cy="277"/>
                    </a:xfrm>
                    <a:custGeom>
                      <a:avLst/>
                      <a:gdLst>
                        <a:gd name="connsiteX0" fmla="*/ 277 w 554"/>
                        <a:gd name="connsiteY0" fmla="*/ 277 h 277"/>
                        <a:gd name="connsiteX1" fmla="*/ 277 w 554"/>
                        <a:gd name="connsiteY1" fmla="*/ 277 h 277"/>
                        <a:gd name="connsiteX2" fmla="*/ 277 w 554"/>
                        <a:gd name="connsiteY2" fmla="*/ 277 h 277"/>
                        <a:gd name="connsiteX3" fmla="*/ 0 w 554"/>
                        <a:gd name="connsiteY3" fmla="*/ 277 h 277"/>
                        <a:gd name="connsiteX4" fmla="*/ 277 w 554"/>
                        <a:gd name="connsiteY4" fmla="*/ 0 h 277"/>
                        <a:gd name="connsiteX5" fmla="*/ 277 w 554"/>
                        <a:gd name="connsiteY5" fmla="*/ 0 h 277"/>
                        <a:gd name="connsiteX6" fmla="*/ 554 w 554"/>
                        <a:gd name="connsiteY6" fmla="*/ 0 h 277"/>
                        <a:gd name="connsiteX7" fmla="*/ 554 w 554"/>
                        <a:gd name="connsiteY7" fmla="*/ 277 h 277"/>
                        <a:gd name="connsiteX8" fmla="*/ 554 w 554"/>
                        <a:gd name="connsiteY8" fmla="*/ 277 h 277"/>
                        <a:gd name="connsiteX9" fmla="*/ 554 w 554"/>
                        <a:gd name="connsiteY9" fmla="*/ 277 h 277"/>
                        <a:gd name="connsiteX10" fmla="*/ 554 w 554"/>
                        <a:gd name="connsiteY10" fmla="*/ 277 h 277"/>
                        <a:gd name="connsiteX11" fmla="*/ 277 w 554"/>
                        <a:gd name="connsiteY11" fmla="*/ 277 h 277"/>
                        <a:gd name="connsiteX12" fmla="*/ 277 w 554"/>
                        <a:gd name="connsiteY12" fmla="*/ 277 h 277"/>
                        <a:gd name="connsiteX13" fmla="*/ 277 w 554"/>
                        <a:gd name="connsiteY13" fmla="*/ 277 h 27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</a:cxnLst>
                      <a:rect l="l" t="t" r="r" b="b"/>
                      <a:pathLst>
                        <a:path w="554" h="277">
                          <a:moveTo>
                            <a:pt x="277" y="277"/>
                          </a:moveTo>
                          <a:lnTo>
                            <a:pt x="277" y="277"/>
                          </a:lnTo>
                          <a:lnTo>
                            <a:pt x="277" y="277"/>
                          </a:lnTo>
                          <a:lnTo>
                            <a:pt x="0" y="277"/>
                          </a:lnTo>
                          <a:lnTo>
                            <a:pt x="277" y="0"/>
                          </a:lnTo>
                          <a:lnTo>
                            <a:pt x="277" y="0"/>
                          </a:lnTo>
                          <a:lnTo>
                            <a:pt x="554" y="0"/>
                          </a:lnTo>
                          <a:lnTo>
                            <a:pt x="554" y="277"/>
                          </a:lnTo>
                          <a:lnTo>
                            <a:pt x="554" y="277"/>
                          </a:lnTo>
                          <a:lnTo>
                            <a:pt x="554" y="277"/>
                          </a:lnTo>
                          <a:lnTo>
                            <a:pt x="554" y="277"/>
                          </a:lnTo>
                          <a:lnTo>
                            <a:pt x="277" y="277"/>
                          </a:lnTo>
                          <a:lnTo>
                            <a:pt x="277" y="277"/>
                          </a:lnTo>
                          <a:lnTo>
                            <a:pt x="277" y="277"/>
                          </a:ln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257" name="Freeform 1256">
                      <a:extLst>
                        <a:ext uri="{FF2B5EF4-FFF2-40B4-BE49-F238E27FC236}">
                          <a16:creationId xmlns:a16="http://schemas.microsoft.com/office/drawing/2014/main" id="{63BFB7E3-1E6C-4E0A-8E98-C864E3A0D5B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60987" y="4112105"/>
                      <a:ext cx="277" cy="277"/>
                    </a:xfrm>
                    <a:custGeom>
                      <a:avLst/>
                      <a:gdLst>
                        <a:gd name="connsiteX0" fmla="*/ 277 w 277"/>
                        <a:gd name="connsiteY0" fmla="*/ 0 h 277"/>
                        <a:gd name="connsiteX1" fmla="*/ 277 w 277"/>
                        <a:gd name="connsiteY1" fmla="*/ 0 h 277"/>
                        <a:gd name="connsiteX2" fmla="*/ 277 w 277"/>
                        <a:gd name="connsiteY2" fmla="*/ 0 h 277"/>
                        <a:gd name="connsiteX3" fmla="*/ 277 w 277"/>
                        <a:gd name="connsiteY3" fmla="*/ 0 h 277"/>
                        <a:gd name="connsiteX4" fmla="*/ 0 w 277"/>
                        <a:gd name="connsiteY4" fmla="*/ 0 h 277"/>
                        <a:gd name="connsiteX5" fmla="*/ 0 w 277"/>
                        <a:gd name="connsiteY5" fmla="*/ 277 h 277"/>
                        <a:gd name="connsiteX6" fmla="*/ 0 w 277"/>
                        <a:gd name="connsiteY6" fmla="*/ 277 h 277"/>
                        <a:gd name="connsiteX7" fmla="*/ 0 w 277"/>
                        <a:gd name="connsiteY7" fmla="*/ 277 h 277"/>
                        <a:gd name="connsiteX8" fmla="*/ 0 w 277"/>
                        <a:gd name="connsiteY8" fmla="*/ 277 h 277"/>
                        <a:gd name="connsiteX9" fmla="*/ 0 w 277"/>
                        <a:gd name="connsiteY9" fmla="*/ 277 h 277"/>
                        <a:gd name="connsiteX10" fmla="*/ 277 w 277"/>
                        <a:gd name="connsiteY10" fmla="*/ 277 h 277"/>
                        <a:gd name="connsiteX11" fmla="*/ 277 w 277"/>
                        <a:gd name="connsiteY11" fmla="*/ 0 h 277"/>
                        <a:gd name="connsiteX12" fmla="*/ 277 w 277"/>
                        <a:gd name="connsiteY12" fmla="*/ 0 h 27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</a:cxnLst>
                      <a:rect l="l" t="t" r="r" b="b"/>
                      <a:pathLst>
                        <a:path w="277" h="277">
                          <a:moveTo>
                            <a:pt x="277" y="0"/>
                          </a:moveTo>
                          <a:lnTo>
                            <a:pt x="277" y="0"/>
                          </a:lnTo>
                          <a:lnTo>
                            <a:pt x="277" y="0"/>
                          </a:lnTo>
                          <a:lnTo>
                            <a:pt x="277" y="0"/>
                          </a:lnTo>
                          <a:lnTo>
                            <a:pt x="0" y="0"/>
                          </a:lnTo>
                          <a:lnTo>
                            <a:pt x="0" y="277"/>
                          </a:lnTo>
                          <a:lnTo>
                            <a:pt x="0" y="277"/>
                          </a:lnTo>
                          <a:lnTo>
                            <a:pt x="0" y="277"/>
                          </a:lnTo>
                          <a:lnTo>
                            <a:pt x="0" y="277"/>
                          </a:lnTo>
                          <a:lnTo>
                            <a:pt x="0" y="277"/>
                          </a:lnTo>
                          <a:lnTo>
                            <a:pt x="277" y="277"/>
                          </a:lnTo>
                          <a:lnTo>
                            <a:pt x="277" y="0"/>
                          </a:lnTo>
                          <a:lnTo>
                            <a:pt x="277" y="0"/>
                          </a:ln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258" name="Freeform 1257">
                      <a:extLst>
                        <a:ext uri="{FF2B5EF4-FFF2-40B4-BE49-F238E27FC236}">
                          <a16:creationId xmlns:a16="http://schemas.microsoft.com/office/drawing/2014/main" id="{8E83F48B-65C6-7B39-F00C-1D10E6B948F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64868" y="4112937"/>
                      <a:ext cx="2772" cy="277"/>
                    </a:xfrm>
                    <a:custGeom>
                      <a:avLst/>
                      <a:gdLst>
                        <a:gd name="connsiteX0" fmla="*/ 0 w 2772"/>
                        <a:gd name="connsiteY0" fmla="*/ 0 h 277"/>
                        <a:gd name="connsiteX1" fmla="*/ 0 w 2772"/>
                        <a:gd name="connsiteY1" fmla="*/ 277 h 277"/>
                        <a:gd name="connsiteX2" fmla="*/ 0 w 2772"/>
                        <a:gd name="connsiteY2" fmla="*/ 0 h 277"/>
                        <a:gd name="connsiteX3" fmla="*/ 0 w 2772"/>
                        <a:gd name="connsiteY3" fmla="*/ 0 h 277"/>
                        <a:gd name="connsiteX4" fmla="*/ 0 w 2772"/>
                        <a:gd name="connsiteY4" fmla="*/ 0 h 277"/>
                        <a:gd name="connsiteX5" fmla="*/ 0 w 2772"/>
                        <a:gd name="connsiteY5" fmla="*/ 0 h 27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2772" h="277">
                          <a:moveTo>
                            <a:pt x="0" y="0"/>
                          </a:moveTo>
                          <a:lnTo>
                            <a:pt x="0" y="277"/>
                          </a:lnTo>
                          <a:lnTo>
                            <a:pt x="0" y="0"/>
                          </a:lnTo>
                          <a:lnTo>
                            <a:pt x="0" y="0"/>
                          </a:lnTo>
                          <a:lnTo>
                            <a:pt x="0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259" name="Freeform 1258">
                      <a:extLst>
                        <a:ext uri="{FF2B5EF4-FFF2-40B4-BE49-F238E27FC236}">
                          <a16:creationId xmlns:a16="http://schemas.microsoft.com/office/drawing/2014/main" id="{0DB737D4-0515-8755-BB94-432C0275C37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62650" y="4122913"/>
                      <a:ext cx="2772" cy="2771"/>
                    </a:xfrm>
                    <a:custGeom>
                      <a:avLst/>
                      <a:gdLst>
                        <a:gd name="connsiteX0" fmla="*/ 0 w 2772"/>
                        <a:gd name="connsiteY0" fmla="*/ 0 h 2771"/>
                        <a:gd name="connsiteX1" fmla="*/ 0 w 2772"/>
                        <a:gd name="connsiteY1" fmla="*/ 0 h 2771"/>
                        <a:gd name="connsiteX2" fmla="*/ 0 w 2772"/>
                        <a:gd name="connsiteY2" fmla="*/ 0 h 2771"/>
                        <a:gd name="connsiteX3" fmla="*/ 0 w 2772"/>
                        <a:gd name="connsiteY3" fmla="*/ 0 h 2771"/>
                        <a:gd name="connsiteX4" fmla="*/ 0 w 2772"/>
                        <a:gd name="connsiteY4" fmla="*/ 0 h 2771"/>
                        <a:gd name="connsiteX5" fmla="*/ 0 w 2772"/>
                        <a:gd name="connsiteY5" fmla="*/ 0 h 277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2772" h="2771">
                          <a:moveTo>
                            <a:pt x="0" y="0"/>
                          </a:moveTo>
                          <a:lnTo>
                            <a:pt x="0" y="0"/>
                          </a:lnTo>
                          <a:lnTo>
                            <a:pt x="0" y="0"/>
                          </a:lnTo>
                          <a:lnTo>
                            <a:pt x="0" y="0"/>
                          </a:lnTo>
                          <a:lnTo>
                            <a:pt x="0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</p:grpSp>
              <p:sp>
                <p:nvSpPr>
                  <p:cNvPr id="1247" name="Freeform 1246">
                    <a:extLst>
                      <a:ext uri="{FF2B5EF4-FFF2-40B4-BE49-F238E27FC236}">
                        <a16:creationId xmlns:a16="http://schemas.microsoft.com/office/drawing/2014/main" id="{734BC62F-C2EA-A5DC-DB31-88F46D8CFB9F}"/>
                      </a:ext>
                    </a:extLst>
                  </p:cNvPr>
                  <p:cNvSpPr/>
                  <p:nvPr/>
                </p:nvSpPr>
                <p:spPr>
                  <a:xfrm>
                    <a:off x="5939086" y="4151180"/>
                    <a:ext cx="554" cy="277"/>
                  </a:xfrm>
                  <a:custGeom>
                    <a:avLst/>
                    <a:gdLst>
                      <a:gd name="connsiteX0" fmla="*/ 277 w 554"/>
                      <a:gd name="connsiteY0" fmla="*/ 277 h 277"/>
                      <a:gd name="connsiteX1" fmla="*/ 554 w 554"/>
                      <a:gd name="connsiteY1" fmla="*/ 0 h 277"/>
                      <a:gd name="connsiteX2" fmla="*/ 277 w 554"/>
                      <a:gd name="connsiteY2" fmla="*/ 0 h 277"/>
                      <a:gd name="connsiteX3" fmla="*/ 277 w 554"/>
                      <a:gd name="connsiteY3" fmla="*/ 277 h 277"/>
                      <a:gd name="connsiteX4" fmla="*/ 0 w 554"/>
                      <a:gd name="connsiteY4" fmla="*/ 277 h 277"/>
                      <a:gd name="connsiteX5" fmla="*/ 277 w 554"/>
                      <a:gd name="connsiteY5" fmla="*/ 277 h 277"/>
                      <a:gd name="connsiteX6" fmla="*/ 277 w 554"/>
                      <a:gd name="connsiteY6" fmla="*/ 277 h 2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54" h="277">
                        <a:moveTo>
                          <a:pt x="277" y="277"/>
                        </a:moveTo>
                        <a:lnTo>
                          <a:pt x="554" y="0"/>
                        </a:lnTo>
                        <a:lnTo>
                          <a:pt x="277" y="0"/>
                        </a:lnTo>
                        <a:lnTo>
                          <a:pt x="277" y="277"/>
                        </a:lnTo>
                        <a:lnTo>
                          <a:pt x="0" y="277"/>
                        </a:lnTo>
                        <a:lnTo>
                          <a:pt x="277" y="277"/>
                        </a:lnTo>
                        <a:lnTo>
                          <a:pt x="277" y="277"/>
                        </a:ln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grpSp>
                <p:nvGrpSpPr>
                  <p:cNvPr id="1248" name="Graphic 248">
                    <a:extLst>
                      <a:ext uri="{FF2B5EF4-FFF2-40B4-BE49-F238E27FC236}">
                        <a16:creationId xmlns:a16="http://schemas.microsoft.com/office/drawing/2014/main" id="{7A4D9452-F89A-3074-33DE-4CD152F02A40}"/>
                      </a:ext>
                    </a:extLst>
                  </p:cNvPr>
                  <p:cNvGrpSpPr/>
                  <p:nvPr/>
                </p:nvGrpSpPr>
                <p:grpSpPr>
                  <a:xfrm>
                    <a:off x="5924947" y="4151180"/>
                    <a:ext cx="17188" cy="23832"/>
                    <a:chOff x="5924947" y="4151180"/>
                    <a:chExt cx="17188" cy="23832"/>
                  </a:xfrm>
                  <a:grpFill/>
                </p:grpSpPr>
                <p:sp>
                  <p:nvSpPr>
                    <p:cNvPr id="1249" name="Freeform 1248">
                      <a:extLst>
                        <a:ext uri="{FF2B5EF4-FFF2-40B4-BE49-F238E27FC236}">
                          <a16:creationId xmlns:a16="http://schemas.microsoft.com/office/drawing/2014/main" id="{58EBE0AB-17C0-908B-B282-6FB4394B967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27719" y="4173904"/>
                      <a:ext cx="1108" cy="1108"/>
                    </a:xfrm>
                    <a:custGeom>
                      <a:avLst/>
                      <a:gdLst>
                        <a:gd name="connsiteX0" fmla="*/ 1109 w 1108"/>
                        <a:gd name="connsiteY0" fmla="*/ 0 h 1108"/>
                        <a:gd name="connsiteX1" fmla="*/ 831 w 1108"/>
                        <a:gd name="connsiteY1" fmla="*/ 277 h 1108"/>
                        <a:gd name="connsiteX2" fmla="*/ 831 w 1108"/>
                        <a:gd name="connsiteY2" fmla="*/ 277 h 1108"/>
                        <a:gd name="connsiteX3" fmla="*/ 831 w 1108"/>
                        <a:gd name="connsiteY3" fmla="*/ 277 h 1108"/>
                        <a:gd name="connsiteX4" fmla="*/ 831 w 1108"/>
                        <a:gd name="connsiteY4" fmla="*/ 277 h 1108"/>
                        <a:gd name="connsiteX5" fmla="*/ 831 w 1108"/>
                        <a:gd name="connsiteY5" fmla="*/ 554 h 1108"/>
                        <a:gd name="connsiteX6" fmla="*/ 1109 w 1108"/>
                        <a:gd name="connsiteY6" fmla="*/ 554 h 1108"/>
                        <a:gd name="connsiteX7" fmla="*/ 831 w 1108"/>
                        <a:gd name="connsiteY7" fmla="*/ 831 h 1108"/>
                        <a:gd name="connsiteX8" fmla="*/ 831 w 1108"/>
                        <a:gd name="connsiteY8" fmla="*/ 831 h 1108"/>
                        <a:gd name="connsiteX9" fmla="*/ 831 w 1108"/>
                        <a:gd name="connsiteY9" fmla="*/ 831 h 1108"/>
                        <a:gd name="connsiteX10" fmla="*/ 831 w 1108"/>
                        <a:gd name="connsiteY10" fmla="*/ 831 h 1108"/>
                        <a:gd name="connsiteX11" fmla="*/ 831 w 1108"/>
                        <a:gd name="connsiteY11" fmla="*/ 1108 h 1108"/>
                        <a:gd name="connsiteX12" fmla="*/ 554 w 1108"/>
                        <a:gd name="connsiteY12" fmla="*/ 1108 h 1108"/>
                        <a:gd name="connsiteX13" fmla="*/ 554 w 1108"/>
                        <a:gd name="connsiteY13" fmla="*/ 1108 h 1108"/>
                        <a:gd name="connsiteX14" fmla="*/ 554 w 1108"/>
                        <a:gd name="connsiteY14" fmla="*/ 1108 h 1108"/>
                        <a:gd name="connsiteX15" fmla="*/ 277 w 1108"/>
                        <a:gd name="connsiteY15" fmla="*/ 1108 h 1108"/>
                        <a:gd name="connsiteX16" fmla="*/ 277 w 1108"/>
                        <a:gd name="connsiteY16" fmla="*/ 1108 h 1108"/>
                        <a:gd name="connsiteX17" fmla="*/ 277 w 1108"/>
                        <a:gd name="connsiteY17" fmla="*/ 1108 h 1108"/>
                        <a:gd name="connsiteX18" fmla="*/ 277 w 1108"/>
                        <a:gd name="connsiteY18" fmla="*/ 831 h 1108"/>
                        <a:gd name="connsiteX19" fmla="*/ 277 w 1108"/>
                        <a:gd name="connsiteY19" fmla="*/ 831 h 1108"/>
                        <a:gd name="connsiteX20" fmla="*/ 277 w 1108"/>
                        <a:gd name="connsiteY20" fmla="*/ 831 h 1108"/>
                        <a:gd name="connsiteX21" fmla="*/ 0 w 1108"/>
                        <a:gd name="connsiteY21" fmla="*/ 831 h 1108"/>
                        <a:gd name="connsiteX22" fmla="*/ 0 w 1108"/>
                        <a:gd name="connsiteY22" fmla="*/ 831 h 1108"/>
                        <a:gd name="connsiteX23" fmla="*/ 0 w 1108"/>
                        <a:gd name="connsiteY23" fmla="*/ 554 h 1108"/>
                        <a:gd name="connsiteX24" fmla="*/ 277 w 1108"/>
                        <a:gd name="connsiteY24" fmla="*/ 554 h 1108"/>
                        <a:gd name="connsiteX25" fmla="*/ 277 w 1108"/>
                        <a:gd name="connsiteY25" fmla="*/ 277 h 1108"/>
                        <a:gd name="connsiteX26" fmla="*/ 277 w 1108"/>
                        <a:gd name="connsiteY26" fmla="*/ 277 h 1108"/>
                        <a:gd name="connsiteX27" fmla="*/ 554 w 1108"/>
                        <a:gd name="connsiteY27" fmla="*/ 277 h 1108"/>
                        <a:gd name="connsiteX28" fmla="*/ 554 w 1108"/>
                        <a:gd name="connsiteY28" fmla="*/ 277 h 1108"/>
                        <a:gd name="connsiteX29" fmla="*/ 831 w 1108"/>
                        <a:gd name="connsiteY29" fmla="*/ 277 h 1108"/>
                        <a:gd name="connsiteX30" fmla="*/ 831 w 1108"/>
                        <a:gd name="connsiteY30" fmla="*/ 277 h 1108"/>
                        <a:gd name="connsiteX31" fmla="*/ 831 w 1108"/>
                        <a:gd name="connsiteY31" fmla="*/ 0 h 1108"/>
                        <a:gd name="connsiteX32" fmla="*/ 1109 w 1108"/>
                        <a:gd name="connsiteY32" fmla="*/ 0 h 1108"/>
                        <a:gd name="connsiteX33" fmla="*/ 1109 w 1108"/>
                        <a:gd name="connsiteY33" fmla="*/ 0 h 110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</a:cxnLst>
                      <a:rect l="l" t="t" r="r" b="b"/>
                      <a:pathLst>
                        <a:path w="1108" h="1108">
                          <a:moveTo>
                            <a:pt x="1109" y="0"/>
                          </a:moveTo>
                          <a:lnTo>
                            <a:pt x="831" y="277"/>
                          </a:lnTo>
                          <a:lnTo>
                            <a:pt x="831" y="277"/>
                          </a:lnTo>
                          <a:lnTo>
                            <a:pt x="831" y="277"/>
                          </a:lnTo>
                          <a:lnTo>
                            <a:pt x="831" y="277"/>
                          </a:lnTo>
                          <a:lnTo>
                            <a:pt x="831" y="554"/>
                          </a:lnTo>
                          <a:lnTo>
                            <a:pt x="1109" y="554"/>
                          </a:lnTo>
                          <a:lnTo>
                            <a:pt x="831" y="831"/>
                          </a:lnTo>
                          <a:lnTo>
                            <a:pt x="831" y="831"/>
                          </a:lnTo>
                          <a:lnTo>
                            <a:pt x="831" y="831"/>
                          </a:lnTo>
                          <a:lnTo>
                            <a:pt x="831" y="831"/>
                          </a:lnTo>
                          <a:lnTo>
                            <a:pt x="831" y="1108"/>
                          </a:lnTo>
                          <a:lnTo>
                            <a:pt x="554" y="1108"/>
                          </a:lnTo>
                          <a:lnTo>
                            <a:pt x="554" y="1108"/>
                          </a:lnTo>
                          <a:lnTo>
                            <a:pt x="554" y="1108"/>
                          </a:lnTo>
                          <a:lnTo>
                            <a:pt x="277" y="1108"/>
                          </a:lnTo>
                          <a:lnTo>
                            <a:pt x="277" y="1108"/>
                          </a:lnTo>
                          <a:lnTo>
                            <a:pt x="277" y="1108"/>
                          </a:lnTo>
                          <a:lnTo>
                            <a:pt x="277" y="831"/>
                          </a:lnTo>
                          <a:lnTo>
                            <a:pt x="277" y="831"/>
                          </a:lnTo>
                          <a:lnTo>
                            <a:pt x="277" y="831"/>
                          </a:lnTo>
                          <a:lnTo>
                            <a:pt x="0" y="831"/>
                          </a:lnTo>
                          <a:lnTo>
                            <a:pt x="0" y="831"/>
                          </a:lnTo>
                          <a:lnTo>
                            <a:pt x="0" y="554"/>
                          </a:lnTo>
                          <a:lnTo>
                            <a:pt x="277" y="554"/>
                          </a:lnTo>
                          <a:lnTo>
                            <a:pt x="277" y="277"/>
                          </a:lnTo>
                          <a:lnTo>
                            <a:pt x="277" y="277"/>
                          </a:lnTo>
                          <a:lnTo>
                            <a:pt x="554" y="277"/>
                          </a:lnTo>
                          <a:lnTo>
                            <a:pt x="554" y="277"/>
                          </a:lnTo>
                          <a:lnTo>
                            <a:pt x="831" y="277"/>
                          </a:lnTo>
                          <a:lnTo>
                            <a:pt x="831" y="277"/>
                          </a:lnTo>
                          <a:lnTo>
                            <a:pt x="831" y="0"/>
                          </a:lnTo>
                          <a:lnTo>
                            <a:pt x="1109" y="0"/>
                          </a:lnTo>
                          <a:lnTo>
                            <a:pt x="1109" y="0"/>
                          </a:ln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250" name="Freeform 1249">
                      <a:extLst>
                        <a:ext uri="{FF2B5EF4-FFF2-40B4-BE49-F238E27FC236}">
                          <a16:creationId xmlns:a16="http://schemas.microsoft.com/office/drawing/2014/main" id="{6BAE36DA-A0E0-0E47-B431-7FC2E803E9F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24947" y="4151180"/>
                      <a:ext cx="17188" cy="21892"/>
                    </a:xfrm>
                    <a:custGeom>
                      <a:avLst/>
                      <a:gdLst>
                        <a:gd name="connsiteX0" fmla="*/ 17188 w 17188"/>
                        <a:gd name="connsiteY0" fmla="*/ 6651 h 21892"/>
                        <a:gd name="connsiteX1" fmla="*/ 16911 w 17188"/>
                        <a:gd name="connsiteY1" fmla="*/ 6928 h 21892"/>
                        <a:gd name="connsiteX2" fmla="*/ 16634 w 17188"/>
                        <a:gd name="connsiteY2" fmla="*/ 6928 h 21892"/>
                        <a:gd name="connsiteX3" fmla="*/ 16634 w 17188"/>
                        <a:gd name="connsiteY3" fmla="*/ 6928 h 21892"/>
                        <a:gd name="connsiteX4" fmla="*/ 16357 w 17188"/>
                        <a:gd name="connsiteY4" fmla="*/ 7205 h 21892"/>
                        <a:gd name="connsiteX5" fmla="*/ 16634 w 17188"/>
                        <a:gd name="connsiteY5" fmla="*/ 7205 h 21892"/>
                        <a:gd name="connsiteX6" fmla="*/ 16357 w 17188"/>
                        <a:gd name="connsiteY6" fmla="*/ 7482 h 21892"/>
                        <a:gd name="connsiteX7" fmla="*/ 16079 w 17188"/>
                        <a:gd name="connsiteY7" fmla="*/ 7760 h 21892"/>
                        <a:gd name="connsiteX8" fmla="*/ 16634 w 17188"/>
                        <a:gd name="connsiteY8" fmla="*/ 8037 h 21892"/>
                        <a:gd name="connsiteX9" fmla="*/ 16357 w 17188"/>
                        <a:gd name="connsiteY9" fmla="*/ 8037 h 21892"/>
                        <a:gd name="connsiteX10" fmla="*/ 16357 w 17188"/>
                        <a:gd name="connsiteY10" fmla="*/ 8314 h 21892"/>
                        <a:gd name="connsiteX11" fmla="*/ 16079 w 17188"/>
                        <a:gd name="connsiteY11" fmla="*/ 8591 h 21892"/>
                        <a:gd name="connsiteX12" fmla="*/ 16079 w 17188"/>
                        <a:gd name="connsiteY12" fmla="*/ 8868 h 21892"/>
                        <a:gd name="connsiteX13" fmla="*/ 16079 w 17188"/>
                        <a:gd name="connsiteY13" fmla="*/ 8868 h 21892"/>
                        <a:gd name="connsiteX14" fmla="*/ 16079 w 17188"/>
                        <a:gd name="connsiteY14" fmla="*/ 9145 h 21892"/>
                        <a:gd name="connsiteX15" fmla="*/ 16079 w 17188"/>
                        <a:gd name="connsiteY15" fmla="*/ 9145 h 21892"/>
                        <a:gd name="connsiteX16" fmla="*/ 16079 w 17188"/>
                        <a:gd name="connsiteY16" fmla="*/ 9145 h 21892"/>
                        <a:gd name="connsiteX17" fmla="*/ 16357 w 17188"/>
                        <a:gd name="connsiteY17" fmla="*/ 9422 h 21892"/>
                        <a:gd name="connsiteX18" fmla="*/ 16357 w 17188"/>
                        <a:gd name="connsiteY18" fmla="*/ 9422 h 21892"/>
                        <a:gd name="connsiteX19" fmla="*/ 16357 w 17188"/>
                        <a:gd name="connsiteY19" fmla="*/ 9699 h 21892"/>
                        <a:gd name="connsiteX20" fmla="*/ 16079 w 17188"/>
                        <a:gd name="connsiteY20" fmla="*/ 9699 h 21892"/>
                        <a:gd name="connsiteX21" fmla="*/ 16079 w 17188"/>
                        <a:gd name="connsiteY21" fmla="*/ 9976 h 21892"/>
                        <a:gd name="connsiteX22" fmla="*/ 16079 w 17188"/>
                        <a:gd name="connsiteY22" fmla="*/ 9976 h 21892"/>
                        <a:gd name="connsiteX23" fmla="*/ 16079 w 17188"/>
                        <a:gd name="connsiteY23" fmla="*/ 10254 h 21892"/>
                        <a:gd name="connsiteX24" fmla="*/ 16079 w 17188"/>
                        <a:gd name="connsiteY24" fmla="*/ 9976 h 21892"/>
                        <a:gd name="connsiteX25" fmla="*/ 15802 w 17188"/>
                        <a:gd name="connsiteY25" fmla="*/ 10254 h 21892"/>
                        <a:gd name="connsiteX26" fmla="*/ 15248 w 17188"/>
                        <a:gd name="connsiteY26" fmla="*/ 10808 h 21892"/>
                        <a:gd name="connsiteX27" fmla="*/ 14970 w 17188"/>
                        <a:gd name="connsiteY27" fmla="*/ 11085 h 21892"/>
                        <a:gd name="connsiteX28" fmla="*/ 15248 w 17188"/>
                        <a:gd name="connsiteY28" fmla="*/ 11085 h 21892"/>
                        <a:gd name="connsiteX29" fmla="*/ 15248 w 17188"/>
                        <a:gd name="connsiteY29" fmla="*/ 11085 h 21892"/>
                        <a:gd name="connsiteX30" fmla="*/ 15248 w 17188"/>
                        <a:gd name="connsiteY30" fmla="*/ 11085 h 21892"/>
                        <a:gd name="connsiteX31" fmla="*/ 14970 w 17188"/>
                        <a:gd name="connsiteY31" fmla="*/ 11085 h 21892"/>
                        <a:gd name="connsiteX32" fmla="*/ 14970 w 17188"/>
                        <a:gd name="connsiteY32" fmla="*/ 11362 h 21892"/>
                        <a:gd name="connsiteX33" fmla="*/ 14970 w 17188"/>
                        <a:gd name="connsiteY33" fmla="*/ 11639 h 21892"/>
                        <a:gd name="connsiteX34" fmla="*/ 14693 w 17188"/>
                        <a:gd name="connsiteY34" fmla="*/ 11639 h 21892"/>
                        <a:gd name="connsiteX35" fmla="*/ 14693 w 17188"/>
                        <a:gd name="connsiteY35" fmla="*/ 11639 h 21892"/>
                        <a:gd name="connsiteX36" fmla="*/ 14416 w 17188"/>
                        <a:gd name="connsiteY36" fmla="*/ 11916 h 21892"/>
                        <a:gd name="connsiteX37" fmla="*/ 14139 w 17188"/>
                        <a:gd name="connsiteY37" fmla="*/ 11916 h 21892"/>
                        <a:gd name="connsiteX38" fmla="*/ 13862 w 17188"/>
                        <a:gd name="connsiteY38" fmla="*/ 11916 h 21892"/>
                        <a:gd name="connsiteX39" fmla="*/ 13862 w 17188"/>
                        <a:gd name="connsiteY39" fmla="*/ 11916 h 21892"/>
                        <a:gd name="connsiteX40" fmla="*/ 13584 w 17188"/>
                        <a:gd name="connsiteY40" fmla="*/ 12193 h 21892"/>
                        <a:gd name="connsiteX41" fmla="*/ 13584 w 17188"/>
                        <a:gd name="connsiteY41" fmla="*/ 12470 h 21892"/>
                        <a:gd name="connsiteX42" fmla="*/ 13584 w 17188"/>
                        <a:gd name="connsiteY42" fmla="*/ 12470 h 21892"/>
                        <a:gd name="connsiteX43" fmla="*/ 13584 w 17188"/>
                        <a:gd name="connsiteY43" fmla="*/ 12748 h 21892"/>
                        <a:gd name="connsiteX44" fmla="*/ 13584 w 17188"/>
                        <a:gd name="connsiteY44" fmla="*/ 12748 h 21892"/>
                        <a:gd name="connsiteX45" fmla="*/ 13584 w 17188"/>
                        <a:gd name="connsiteY45" fmla="*/ 12748 h 21892"/>
                        <a:gd name="connsiteX46" fmla="*/ 13307 w 17188"/>
                        <a:gd name="connsiteY46" fmla="*/ 12748 h 21892"/>
                        <a:gd name="connsiteX47" fmla="*/ 13307 w 17188"/>
                        <a:gd name="connsiteY47" fmla="*/ 13025 h 21892"/>
                        <a:gd name="connsiteX48" fmla="*/ 13030 w 17188"/>
                        <a:gd name="connsiteY48" fmla="*/ 13025 h 21892"/>
                        <a:gd name="connsiteX49" fmla="*/ 13030 w 17188"/>
                        <a:gd name="connsiteY49" fmla="*/ 13025 h 21892"/>
                        <a:gd name="connsiteX50" fmla="*/ 12753 w 17188"/>
                        <a:gd name="connsiteY50" fmla="*/ 13302 h 21892"/>
                        <a:gd name="connsiteX51" fmla="*/ 13030 w 17188"/>
                        <a:gd name="connsiteY51" fmla="*/ 13302 h 21892"/>
                        <a:gd name="connsiteX52" fmla="*/ 13030 w 17188"/>
                        <a:gd name="connsiteY52" fmla="*/ 13579 h 21892"/>
                        <a:gd name="connsiteX53" fmla="*/ 12476 w 17188"/>
                        <a:gd name="connsiteY53" fmla="*/ 13579 h 21892"/>
                        <a:gd name="connsiteX54" fmla="*/ 12476 w 17188"/>
                        <a:gd name="connsiteY54" fmla="*/ 13579 h 21892"/>
                        <a:gd name="connsiteX55" fmla="*/ 12476 w 17188"/>
                        <a:gd name="connsiteY55" fmla="*/ 13856 h 21892"/>
                        <a:gd name="connsiteX56" fmla="*/ 12476 w 17188"/>
                        <a:gd name="connsiteY56" fmla="*/ 14133 h 21892"/>
                        <a:gd name="connsiteX57" fmla="*/ 12476 w 17188"/>
                        <a:gd name="connsiteY57" fmla="*/ 14133 h 21892"/>
                        <a:gd name="connsiteX58" fmla="*/ 12198 w 17188"/>
                        <a:gd name="connsiteY58" fmla="*/ 14133 h 21892"/>
                        <a:gd name="connsiteX59" fmla="*/ 11921 w 17188"/>
                        <a:gd name="connsiteY59" fmla="*/ 14133 h 21892"/>
                        <a:gd name="connsiteX60" fmla="*/ 11921 w 17188"/>
                        <a:gd name="connsiteY60" fmla="*/ 14133 h 21892"/>
                        <a:gd name="connsiteX61" fmla="*/ 12198 w 17188"/>
                        <a:gd name="connsiteY61" fmla="*/ 14411 h 21892"/>
                        <a:gd name="connsiteX62" fmla="*/ 11921 w 17188"/>
                        <a:gd name="connsiteY62" fmla="*/ 14411 h 21892"/>
                        <a:gd name="connsiteX63" fmla="*/ 11921 w 17188"/>
                        <a:gd name="connsiteY63" fmla="*/ 14965 h 21892"/>
                        <a:gd name="connsiteX64" fmla="*/ 11921 w 17188"/>
                        <a:gd name="connsiteY64" fmla="*/ 14965 h 21892"/>
                        <a:gd name="connsiteX65" fmla="*/ 11089 w 17188"/>
                        <a:gd name="connsiteY65" fmla="*/ 15519 h 21892"/>
                        <a:gd name="connsiteX66" fmla="*/ 10812 w 17188"/>
                        <a:gd name="connsiteY66" fmla="*/ 15519 h 21892"/>
                        <a:gd name="connsiteX67" fmla="*/ 11089 w 17188"/>
                        <a:gd name="connsiteY67" fmla="*/ 15519 h 21892"/>
                        <a:gd name="connsiteX68" fmla="*/ 11089 w 17188"/>
                        <a:gd name="connsiteY68" fmla="*/ 15796 h 21892"/>
                        <a:gd name="connsiteX69" fmla="*/ 10535 w 17188"/>
                        <a:gd name="connsiteY69" fmla="*/ 15796 h 21892"/>
                        <a:gd name="connsiteX70" fmla="*/ 10535 w 17188"/>
                        <a:gd name="connsiteY70" fmla="*/ 16073 h 21892"/>
                        <a:gd name="connsiteX71" fmla="*/ 10812 w 17188"/>
                        <a:gd name="connsiteY71" fmla="*/ 16350 h 21892"/>
                        <a:gd name="connsiteX72" fmla="*/ 10812 w 17188"/>
                        <a:gd name="connsiteY72" fmla="*/ 16627 h 21892"/>
                        <a:gd name="connsiteX73" fmla="*/ 10812 w 17188"/>
                        <a:gd name="connsiteY73" fmla="*/ 16627 h 21892"/>
                        <a:gd name="connsiteX74" fmla="*/ 10812 w 17188"/>
                        <a:gd name="connsiteY74" fmla="*/ 16904 h 21892"/>
                        <a:gd name="connsiteX75" fmla="*/ 10812 w 17188"/>
                        <a:gd name="connsiteY75" fmla="*/ 16904 h 21892"/>
                        <a:gd name="connsiteX76" fmla="*/ 10258 w 17188"/>
                        <a:gd name="connsiteY76" fmla="*/ 17182 h 21892"/>
                        <a:gd name="connsiteX77" fmla="*/ 9980 w 17188"/>
                        <a:gd name="connsiteY77" fmla="*/ 17459 h 21892"/>
                        <a:gd name="connsiteX78" fmla="*/ 9980 w 17188"/>
                        <a:gd name="connsiteY78" fmla="*/ 17459 h 21892"/>
                        <a:gd name="connsiteX79" fmla="*/ 9426 w 17188"/>
                        <a:gd name="connsiteY79" fmla="*/ 17459 h 21892"/>
                        <a:gd name="connsiteX80" fmla="*/ 9426 w 17188"/>
                        <a:gd name="connsiteY80" fmla="*/ 17459 h 21892"/>
                        <a:gd name="connsiteX81" fmla="*/ 9149 w 17188"/>
                        <a:gd name="connsiteY81" fmla="*/ 17459 h 21892"/>
                        <a:gd name="connsiteX82" fmla="*/ 9149 w 17188"/>
                        <a:gd name="connsiteY82" fmla="*/ 17736 h 21892"/>
                        <a:gd name="connsiteX83" fmla="*/ 8871 w 17188"/>
                        <a:gd name="connsiteY83" fmla="*/ 17736 h 21892"/>
                        <a:gd name="connsiteX84" fmla="*/ 8594 w 17188"/>
                        <a:gd name="connsiteY84" fmla="*/ 18290 h 21892"/>
                        <a:gd name="connsiteX85" fmla="*/ 8317 w 17188"/>
                        <a:gd name="connsiteY85" fmla="*/ 18290 h 21892"/>
                        <a:gd name="connsiteX86" fmla="*/ 8594 w 17188"/>
                        <a:gd name="connsiteY86" fmla="*/ 18567 h 21892"/>
                        <a:gd name="connsiteX87" fmla="*/ 8040 w 17188"/>
                        <a:gd name="connsiteY87" fmla="*/ 18290 h 21892"/>
                        <a:gd name="connsiteX88" fmla="*/ 7762 w 17188"/>
                        <a:gd name="connsiteY88" fmla="*/ 18567 h 21892"/>
                        <a:gd name="connsiteX89" fmla="*/ 7762 w 17188"/>
                        <a:gd name="connsiteY89" fmla="*/ 18844 h 21892"/>
                        <a:gd name="connsiteX90" fmla="*/ 7208 w 17188"/>
                        <a:gd name="connsiteY90" fmla="*/ 18567 h 21892"/>
                        <a:gd name="connsiteX91" fmla="*/ 7208 w 17188"/>
                        <a:gd name="connsiteY91" fmla="*/ 18844 h 21892"/>
                        <a:gd name="connsiteX92" fmla="*/ 7208 w 17188"/>
                        <a:gd name="connsiteY92" fmla="*/ 18567 h 21892"/>
                        <a:gd name="connsiteX93" fmla="*/ 6931 w 17188"/>
                        <a:gd name="connsiteY93" fmla="*/ 18290 h 21892"/>
                        <a:gd name="connsiteX94" fmla="*/ 6653 w 17188"/>
                        <a:gd name="connsiteY94" fmla="*/ 18290 h 21892"/>
                        <a:gd name="connsiteX95" fmla="*/ 6653 w 17188"/>
                        <a:gd name="connsiteY95" fmla="*/ 18290 h 21892"/>
                        <a:gd name="connsiteX96" fmla="*/ 6099 w 17188"/>
                        <a:gd name="connsiteY96" fmla="*/ 18290 h 21892"/>
                        <a:gd name="connsiteX97" fmla="*/ 6099 w 17188"/>
                        <a:gd name="connsiteY97" fmla="*/ 18567 h 21892"/>
                        <a:gd name="connsiteX98" fmla="*/ 5822 w 17188"/>
                        <a:gd name="connsiteY98" fmla="*/ 18844 h 21892"/>
                        <a:gd name="connsiteX99" fmla="*/ 5822 w 17188"/>
                        <a:gd name="connsiteY99" fmla="*/ 19399 h 21892"/>
                        <a:gd name="connsiteX100" fmla="*/ 5822 w 17188"/>
                        <a:gd name="connsiteY100" fmla="*/ 19399 h 21892"/>
                        <a:gd name="connsiteX101" fmla="*/ 5822 w 17188"/>
                        <a:gd name="connsiteY101" fmla="*/ 19676 h 21892"/>
                        <a:gd name="connsiteX102" fmla="*/ 5822 w 17188"/>
                        <a:gd name="connsiteY102" fmla="*/ 19953 h 21892"/>
                        <a:gd name="connsiteX103" fmla="*/ 5822 w 17188"/>
                        <a:gd name="connsiteY103" fmla="*/ 19953 h 21892"/>
                        <a:gd name="connsiteX104" fmla="*/ 5822 w 17188"/>
                        <a:gd name="connsiteY104" fmla="*/ 20230 h 21892"/>
                        <a:gd name="connsiteX105" fmla="*/ 5545 w 17188"/>
                        <a:gd name="connsiteY105" fmla="*/ 20230 h 21892"/>
                        <a:gd name="connsiteX106" fmla="*/ 5267 w 17188"/>
                        <a:gd name="connsiteY106" fmla="*/ 21061 h 21892"/>
                        <a:gd name="connsiteX107" fmla="*/ 5267 w 17188"/>
                        <a:gd name="connsiteY107" fmla="*/ 21061 h 21892"/>
                        <a:gd name="connsiteX108" fmla="*/ 4990 w 17188"/>
                        <a:gd name="connsiteY108" fmla="*/ 21061 h 21892"/>
                        <a:gd name="connsiteX109" fmla="*/ 4713 w 17188"/>
                        <a:gd name="connsiteY109" fmla="*/ 21061 h 21892"/>
                        <a:gd name="connsiteX110" fmla="*/ 4713 w 17188"/>
                        <a:gd name="connsiteY110" fmla="*/ 20784 h 21892"/>
                        <a:gd name="connsiteX111" fmla="*/ 4436 w 17188"/>
                        <a:gd name="connsiteY111" fmla="*/ 20507 h 21892"/>
                        <a:gd name="connsiteX112" fmla="*/ 4159 w 17188"/>
                        <a:gd name="connsiteY112" fmla="*/ 20507 h 21892"/>
                        <a:gd name="connsiteX113" fmla="*/ 4159 w 17188"/>
                        <a:gd name="connsiteY113" fmla="*/ 20784 h 21892"/>
                        <a:gd name="connsiteX114" fmla="*/ 4159 w 17188"/>
                        <a:gd name="connsiteY114" fmla="*/ 21061 h 21892"/>
                        <a:gd name="connsiteX115" fmla="*/ 4159 w 17188"/>
                        <a:gd name="connsiteY115" fmla="*/ 21339 h 21892"/>
                        <a:gd name="connsiteX116" fmla="*/ 4159 w 17188"/>
                        <a:gd name="connsiteY116" fmla="*/ 21339 h 21892"/>
                        <a:gd name="connsiteX117" fmla="*/ 4159 w 17188"/>
                        <a:gd name="connsiteY117" fmla="*/ 21339 h 21892"/>
                        <a:gd name="connsiteX118" fmla="*/ 3881 w 17188"/>
                        <a:gd name="connsiteY118" fmla="*/ 21616 h 21892"/>
                        <a:gd name="connsiteX119" fmla="*/ 3327 w 17188"/>
                        <a:gd name="connsiteY119" fmla="*/ 21616 h 21892"/>
                        <a:gd name="connsiteX120" fmla="*/ 3050 w 17188"/>
                        <a:gd name="connsiteY120" fmla="*/ 21893 h 21892"/>
                        <a:gd name="connsiteX121" fmla="*/ 2772 w 17188"/>
                        <a:gd name="connsiteY121" fmla="*/ 21616 h 21892"/>
                        <a:gd name="connsiteX122" fmla="*/ 2772 w 17188"/>
                        <a:gd name="connsiteY122" fmla="*/ 21339 h 21892"/>
                        <a:gd name="connsiteX123" fmla="*/ 2772 w 17188"/>
                        <a:gd name="connsiteY123" fmla="*/ 21339 h 21892"/>
                        <a:gd name="connsiteX124" fmla="*/ 2772 w 17188"/>
                        <a:gd name="connsiteY124" fmla="*/ 20784 h 21892"/>
                        <a:gd name="connsiteX125" fmla="*/ 2772 w 17188"/>
                        <a:gd name="connsiteY125" fmla="*/ 20784 h 21892"/>
                        <a:gd name="connsiteX126" fmla="*/ 2772 w 17188"/>
                        <a:gd name="connsiteY126" fmla="*/ 20507 h 21892"/>
                        <a:gd name="connsiteX127" fmla="*/ 2495 w 17188"/>
                        <a:gd name="connsiteY127" fmla="*/ 20230 h 21892"/>
                        <a:gd name="connsiteX128" fmla="*/ 2495 w 17188"/>
                        <a:gd name="connsiteY128" fmla="*/ 19953 h 21892"/>
                        <a:gd name="connsiteX129" fmla="*/ 3050 w 17188"/>
                        <a:gd name="connsiteY129" fmla="*/ 20230 h 21892"/>
                        <a:gd name="connsiteX130" fmla="*/ 3050 w 17188"/>
                        <a:gd name="connsiteY130" fmla="*/ 19953 h 21892"/>
                        <a:gd name="connsiteX131" fmla="*/ 3050 w 17188"/>
                        <a:gd name="connsiteY131" fmla="*/ 19676 h 21892"/>
                        <a:gd name="connsiteX132" fmla="*/ 3050 w 17188"/>
                        <a:gd name="connsiteY132" fmla="*/ 19399 h 21892"/>
                        <a:gd name="connsiteX133" fmla="*/ 3050 w 17188"/>
                        <a:gd name="connsiteY133" fmla="*/ 19121 h 21892"/>
                        <a:gd name="connsiteX134" fmla="*/ 3050 w 17188"/>
                        <a:gd name="connsiteY134" fmla="*/ 19121 h 21892"/>
                        <a:gd name="connsiteX135" fmla="*/ 3050 w 17188"/>
                        <a:gd name="connsiteY135" fmla="*/ 18844 h 21892"/>
                        <a:gd name="connsiteX136" fmla="*/ 3050 w 17188"/>
                        <a:gd name="connsiteY136" fmla="*/ 18844 h 21892"/>
                        <a:gd name="connsiteX137" fmla="*/ 3327 w 17188"/>
                        <a:gd name="connsiteY137" fmla="*/ 18567 h 21892"/>
                        <a:gd name="connsiteX138" fmla="*/ 3050 w 17188"/>
                        <a:gd name="connsiteY138" fmla="*/ 18290 h 21892"/>
                        <a:gd name="connsiteX139" fmla="*/ 3050 w 17188"/>
                        <a:gd name="connsiteY139" fmla="*/ 18290 h 21892"/>
                        <a:gd name="connsiteX140" fmla="*/ 3050 w 17188"/>
                        <a:gd name="connsiteY140" fmla="*/ 18013 h 21892"/>
                        <a:gd name="connsiteX141" fmla="*/ 3050 w 17188"/>
                        <a:gd name="connsiteY141" fmla="*/ 17459 h 21892"/>
                        <a:gd name="connsiteX142" fmla="*/ 2772 w 17188"/>
                        <a:gd name="connsiteY142" fmla="*/ 16904 h 21892"/>
                        <a:gd name="connsiteX143" fmla="*/ 2218 w 17188"/>
                        <a:gd name="connsiteY143" fmla="*/ 17182 h 21892"/>
                        <a:gd name="connsiteX144" fmla="*/ 1941 w 17188"/>
                        <a:gd name="connsiteY144" fmla="*/ 16627 h 21892"/>
                        <a:gd name="connsiteX145" fmla="*/ 1663 w 17188"/>
                        <a:gd name="connsiteY145" fmla="*/ 16904 h 21892"/>
                        <a:gd name="connsiteX146" fmla="*/ 1663 w 17188"/>
                        <a:gd name="connsiteY146" fmla="*/ 16627 h 21892"/>
                        <a:gd name="connsiteX147" fmla="*/ 1941 w 17188"/>
                        <a:gd name="connsiteY147" fmla="*/ 16350 h 21892"/>
                        <a:gd name="connsiteX148" fmla="*/ 1941 w 17188"/>
                        <a:gd name="connsiteY148" fmla="*/ 16350 h 21892"/>
                        <a:gd name="connsiteX149" fmla="*/ 1941 w 17188"/>
                        <a:gd name="connsiteY149" fmla="*/ 16073 h 21892"/>
                        <a:gd name="connsiteX150" fmla="*/ 1941 w 17188"/>
                        <a:gd name="connsiteY150" fmla="*/ 16073 h 21892"/>
                        <a:gd name="connsiteX151" fmla="*/ 1663 w 17188"/>
                        <a:gd name="connsiteY151" fmla="*/ 15796 h 21892"/>
                        <a:gd name="connsiteX152" fmla="*/ 1386 w 17188"/>
                        <a:gd name="connsiteY152" fmla="*/ 15796 h 21892"/>
                        <a:gd name="connsiteX153" fmla="*/ 1386 w 17188"/>
                        <a:gd name="connsiteY153" fmla="*/ 15519 h 21892"/>
                        <a:gd name="connsiteX154" fmla="*/ 1386 w 17188"/>
                        <a:gd name="connsiteY154" fmla="*/ 15519 h 21892"/>
                        <a:gd name="connsiteX155" fmla="*/ 1386 w 17188"/>
                        <a:gd name="connsiteY155" fmla="*/ 15242 h 21892"/>
                        <a:gd name="connsiteX156" fmla="*/ 1386 w 17188"/>
                        <a:gd name="connsiteY156" fmla="*/ 15242 h 21892"/>
                        <a:gd name="connsiteX157" fmla="*/ 1386 w 17188"/>
                        <a:gd name="connsiteY157" fmla="*/ 14965 h 21892"/>
                        <a:gd name="connsiteX158" fmla="*/ 1109 w 17188"/>
                        <a:gd name="connsiteY158" fmla="*/ 14965 h 21892"/>
                        <a:gd name="connsiteX159" fmla="*/ 831 w 17188"/>
                        <a:gd name="connsiteY159" fmla="*/ 14688 h 21892"/>
                        <a:gd name="connsiteX160" fmla="*/ 1109 w 17188"/>
                        <a:gd name="connsiteY160" fmla="*/ 14411 h 21892"/>
                        <a:gd name="connsiteX161" fmla="*/ 1109 w 17188"/>
                        <a:gd name="connsiteY161" fmla="*/ 13302 h 21892"/>
                        <a:gd name="connsiteX162" fmla="*/ 831 w 17188"/>
                        <a:gd name="connsiteY162" fmla="*/ 13025 h 21892"/>
                        <a:gd name="connsiteX163" fmla="*/ 554 w 17188"/>
                        <a:gd name="connsiteY163" fmla="*/ 12193 h 21892"/>
                        <a:gd name="connsiteX164" fmla="*/ 554 w 17188"/>
                        <a:gd name="connsiteY164" fmla="*/ 12193 h 21892"/>
                        <a:gd name="connsiteX165" fmla="*/ 277 w 17188"/>
                        <a:gd name="connsiteY165" fmla="*/ 11916 h 21892"/>
                        <a:gd name="connsiteX166" fmla="*/ 277 w 17188"/>
                        <a:gd name="connsiteY166" fmla="*/ 11916 h 21892"/>
                        <a:gd name="connsiteX167" fmla="*/ 277 w 17188"/>
                        <a:gd name="connsiteY167" fmla="*/ 11639 h 21892"/>
                        <a:gd name="connsiteX168" fmla="*/ 277 w 17188"/>
                        <a:gd name="connsiteY168" fmla="*/ 10808 h 21892"/>
                        <a:gd name="connsiteX169" fmla="*/ 277 w 17188"/>
                        <a:gd name="connsiteY169" fmla="*/ 10531 h 21892"/>
                        <a:gd name="connsiteX170" fmla="*/ 0 w 17188"/>
                        <a:gd name="connsiteY170" fmla="*/ 10254 h 21892"/>
                        <a:gd name="connsiteX171" fmla="*/ 277 w 17188"/>
                        <a:gd name="connsiteY171" fmla="*/ 10254 h 21892"/>
                        <a:gd name="connsiteX172" fmla="*/ 0 w 17188"/>
                        <a:gd name="connsiteY172" fmla="*/ 9976 h 21892"/>
                        <a:gd name="connsiteX173" fmla="*/ 277 w 17188"/>
                        <a:gd name="connsiteY173" fmla="*/ 9976 h 21892"/>
                        <a:gd name="connsiteX174" fmla="*/ 0 w 17188"/>
                        <a:gd name="connsiteY174" fmla="*/ 9422 h 21892"/>
                        <a:gd name="connsiteX175" fmla="*/ 0 w 17188"/>
                        <a:gd name="connsiteY175" fmla="*/ 9422 h 21892"/>
                        <a:gd name="connsiteX176" fmla="*/ 554 w 17188"/>
                        <a:gd name="connsiteY176" fmla="*/ 8037 h 21892"/>
                        <a:gd name="connsiteX177" fmla="*/ 831 w 17188"/>
                        <a:gd name="connsiteY177" fmla="*/ 7760 h 21892"/>
                        <a:gd name="connsiteX178" fmla="*/ 1109 w 17188"/>
                        <a:gd name="connsiteY178" fmla="*/ 7760 h 21892"/>
                        <a:gd name="connsiteX179" fmla="*/ 1663 w 17188"/>
                        <a:gd name="connsiteY179" fmla="*/ 5265 h 21892"/>
                        <a:gd name="connsiteX180" fmla="*/ 2495 w 17188"/>
                        <a:gd name="connsiteY180" fmla="*/ 4988 h 21892"/>
                        <a:gd name="connsiteX181" fmla="*/ 3050 w 17188"/>
                        <a:gd name="connsiteY181" fmla="*/ 4434 h 21892"/>
                        <a:gd name="connsiteX182" fmla="*/ 3604 w 17188"/>
                        <a:gd name="connsiteY182" fmla="*/ 4434 h 21892"/>
                        <a:gd name="connsiteX183" fmla="*/ 3881 w 17188"/>
                        <a:gd name="connsiteY183" fmla="*/ 3603 h 21892"/>
                        <a:gd name="connsiteX184" fmla="*/ 4436 w 17188"/>
                        <a:gd name="connsiteY184" fmla="*/ 3326 h 21892"/>
                        <a:gd name="connsiteX185" fmla="*/ 4713 w 17188"/>
                        <a:gd name="connsiteY185" fmla="*/ 2771 h 21892"/>
                        <a:gd name="connsiteX186" fmla="*/ 5822 w 17188"/>
                        <a:gd name="connsiteY186" fmla="*/ 2771 h 21892"/>
                        <a:gd name="connsiteX187" fmla="*/ 8594 w 17188"/>
                        <a:gd name="connsiteY187" fmla="*/ 554 h 21892"/>
                        <a:gd name="connsiteX188" fmla="*/ 8594 w 17188"/>
                        <a:gd name="connsiteY188" fmla="*/ 277 h 21892"/>
                        <a:gd name="connsiteX189" fmla="*/ 8594 w 17188"/>
                        <a:gd name="connsiteY189" fmla="*/ 277 h 21892"/>
                        <a:gd name="connsiteX190" fmla="*/ 8871 w 17188"/>
                        <a:gd name="connsiteY190" fmla="*/ 277 h 21892"/>
                        <a:gd name="connsiteX191" fmla="*/ 9149 w 17188"/>
                        <a:gd name="connsiteY191" fmla="*/ 277 h 21892"/>
                        <a:gd name="connsiteX192" fmla="*/ 9426 w 17188"/>
                        <a:gd name="connsiteY192" fmla="*/ 0 h 21892"/>
                        <a:gd name="connsiteX193" fmla="*/ 10258 w 17188"/>
                        <a:gd name="connsiteY193" fmla="*/ 277 h 21892"/>
                        <a:gd name="connsiteX194" fmla="*/ 10812 w 17188"/>
                        <a:gd name="connsiteY194" fmla="*/ 0 h 21892"/>
                        <a:gd name="connsiteX195" fmla="*/ 11089 w 17188"/>
                        <a:gd name="connsiteY195" fmla="*/ 0 h 21892"/>
                        <a:gd name="connsiteX196" fmla="*/ 11367 w 17188"/>
                        <a:gd name="connsiteY196" fmla="*/ 0 h 21892"/>
                        <a:gd name="connsiteX197" fmla="*/ 13030 w 17188"/>
                        <a:gd name="connsiteY197" fmla="*/ 554 h 21892"/>
                        <a:gd name="connsiteX198" fmla="*/ 13307 w 17188"/>
                        <a:gd name="connsiteY198" fmla="*/ 1109 h 21892"/>
                        <a:gd name="connsiteX199" fmla="*/ 14139 w 17188"/>
                        <a:gd name="connsiteY199" fmla="*/ 1663 h 21892"/>
                        <a:gd name="connsiteX200" fmla="*/ 14416 w 17188"/>
                        <a:gd name="connsiteY200" fmla="*/ 1663 h 21892"/>
                        <a:gd name="connsiteX201" fmla="*/ 14416 w 17188"/>
                        <a:gd name="connsiteY201" fmla="*/ 1663 h 21892"/>
                        <a:gd name="connsiteX202" fmla="*/ 14693 w 17188"/>
                        <a:gd name="connsiteY202" fmla="*/ 1663 h 21892"/>
                        <a:gd name="connsiteX203" fmla="*/ 14693 w 17188"/>
                        <a:gd name="connsiteY203" fmla="*/ 1940 h 21892"/>
                        <a:gd name="connsiteX204" fmla="*/ 14416 w 17188"/>
                        <a:gd name="connsiteY204" fmla="*/ 2217 h 21892"/>
                        <a:gd name="connsiteX205" fmla="*/ 14416 w 17188"/>
                        <a:gd name="connsiteY205" fmla="*/ 2771 h 21892"/>
                        <a:gd name="connsiteX206" fmla="*/ 14693 w 17188"/>
                        <a:gd name="connsiteY206" fmla="*/ 2771 h 21892"/>
                        <a:gd name="connsiteX207" fmla="*/ 14970 w 17188"/>
                        <a:gd name="connsiteY207" fmla="*/ 2771 h 21892"/>
                        <a:gd name="connsiteX208" fmla="*/ 14970 w 17188"/>
                        <a:gd name="connsiteY208" fmla="*/ 3048 h 21892"/>
                        <a:gd name="connsiteX209" fmla="*/ 14970 w 17188"/>
                        <a:gd name="connsiteY209" fmla="*/ 3603 h 21892"/>
                        <a:gd name="connsiteX210" fmla="*/ 15248 w 17188"/>
                        <a:gd name="connsiteY210" fmla="*/ 3880 h 21892"/>
                        <a:gd name="connsiteX211" fmla="*/ 15248 w 17188"/>
                        <a:gd name="connsiteY211" fmla="*/ 3880 h 21892"/>
                        <a:gd name="connsiteX212" fmla="*/ 15248 w 17188"/>
                        <a:gd name="connsiteY212" fmla="*/ 3603 h 21892"/>
                        <a:gd name="connsiteX213" fmla="*/ 15525 w 17188"/>
                        <a:gd name="connsiteY213" fmla="*/ 3880 h 21892"/>
                        <a:gd name="connsiteX214" fmla="*/ 15525 w 17188"/>
                        <a:gd name="connsiteY214" fmla="*/ 3880 h 21892"/>
                        <a:gd name="connsiteX215" fmla="*/ 15802 w 17188"/>
                        <a:gd name="connsiteY215" fmla="*/ 3603 h 21892"/>
                        <a:gd name="connsiteX216" fmla="*/ 15802 w 17188"/>
                        <a:gd name="connsiteY216" fmla="*/ 3603 h 21892"/>
                        <a:gd name="connsiteX217" fmla="*/ 15802 w 17188"/>
                        <a:gd name="connsiteY217" fmla="*/ 3880 h 21892"/>
                        <a:gd name="connsiteX218" fmla="*/ 15802 w 17188"/>
                        <a:gd name="connsiteY218" fmla="*/ 4157 h 21892"/>
                        <a:gd name="connsiteX219" fmla="*/ 16079 w 17188"/>
                        <a:gd name="connsiteY219" fmla="*/ 4434 h 21892"/>
                        <a:gd name="connsiteX220" fmla="*/ 16079 w 17188"/>
                        <a:gd name="connsiteY220" fmla="*/ 4434 h 21892"/>
                        <a:gd name="connsiteX221" fmla="*/ 15802 w 17188"/>
                        <a:gd name="connsiteY221" fmla="*/ 4988 h 21892"/>
                        <a:gd name="connsiteX222" fmla="*/ 16079 w 17188"/>
                        <a:gd name="connsiteY222" fmla="*/ 5265 h 21892"/>
                        <a:gd name="connsiteX223" fmla="*/ 16357 w 17188"/>
                        <a:gd name="connsiteY223" fmla="*/ 5265 h 21892"/>
                        <a:gd name="connsiteX224" fmla="*/ 16357 w 17188"/>
                        <a:gd name="connsiteY224" fmla="*/ 6097 h 21892"/>
                        <a:gd name="connsiteX225" fmla="*/ 16911 w 17188"/>
                        <a:gd name="connsiteY225" fmla="*/ 6374 h 21892"/>
                        <a:gd name="connsiteX226" fmla="*/ 17188 w 17188"/>
                        <a:gd name="connsiteY226" fmla="*/ 6651 h 21892"/>
                        <a:gd name="connsiteX227" fmla="*/ 17188 w 17188"/>
                        <a:gd name="connsiteY227" fmla="*/ 6651 h 2189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  <a:cxn ang="0">
                          <a:pos x="connsiteX48" y="connsiteY48"/>
                        </a:cxn>
                        <a:cxn ang="0">
                          <a:pos x="connsiteX49" y="connsiteY49"/>
                        </a:cxn>
                        <a:cxn ang="0">
                          <a:pos x="connsiteX50" y="connsiteY50"/>
                        </a:cxn>
                        <a:cxn ang="0">
                          <a:pos x="connsiteX51" y="connsiteY51"/>
                        </a:cxn>
                        <a:cxn ang="0">
                          <a:pos x="connsiteX52" y="connsiteY52"/>
                        </a:cxn>
                        <a:cxn ang="0">
                          <a:pos x="connsiteX53" y="connsiteY53"/>
                        </a:cxn>
                        <a:cxn ang="0">
                          <a:pos x="connsiteX54" y="connsiteY54"/>
                        </a:cxn>
                        <a:cxn ang="0">
                          <a:pos x="connsiteX55" y="connsiteY55"/>
                        </a:cxn>
                        <a:cxn ang="0">
                          <a:pos x="connsiteX56" y="connsiteY56"/>
                        </a:cxn>
                        <a:cxn ang="0">
                          <a:pos x="connsiteX57" y="connsiteY57"/>
                        </a:cxn>
                        <a:cxn ang="0">
                          <a:pos x="connsiteX58" y="connsiteY58"/>
                        </a:cxn>
                        <a:cxn ang="0">
                          <a:pos x="connsiteX59" y="connsiteY59"/>
                        </a:cxn>
                        <a:cxn ang="0">
                          <a:pos x="connsiteX60" y="connsiteY60"/>
                        </a:cxn>
                        <a:cxn ang="0">
                          <a:pos x="connsiteX61" y="connsiteY61"/>
                        </a:cxn>
                        <a:cxn ang="0">
                          <a:pos x="connsiteX62" y="connsiteY62"/>
                        </a:cxn>
                        <a:cxn ang="0">
                          <a:pos x="connsiteX63" y="connsiteY63"/>
                        </a:cxn>
                        <a:cxn ang="0">
                          <a:pos x="connsiteX64" y="connsiteY64"/>
                        </a:cxn>
                        <a:cxn ang="0">
                          <a:pos x="connsiteX65" y="connsiteY65"/>
                        </a:cxn>
                        <a:cxn ang="0">
                          <a:pos x="connsiteX66" y="connsiteY66"/>
                        </a:cxn>
                        <a:cxn ang="0">
                          <a:pos x="connsiteX67" y="connsiteY67"/>
                        </a:cxn>
                        <a:cxn ang="0">
                          <a:pos x="connsiteX68" y="connsiteY68"/>
                        </a:cxn>
                        <a:cxn ang="0">
                          <a:pos x="connsiteX69" y="connsiteY69"/>
                        </a:cxn>
                        <a:cxn ang="0">
                          <a:pos x="connsiteX70" y="connsiteY70"/>
                        </a:cxn>
                        <a:cxn ang="0">
                          <a:pos x="connsiteX71" y="connsiteY71"/>
                        </a:cxn>
                        <a:cxn ang="0">
                          <a:pos x="connsiteX72" y="connsiteY72"/>
                        </a:cxn>
                        <a:cxn ang="0">
                          <a:pos x="connsiteX73" y="connsiteY73"/>
                        </a:cxn>
                        <a:cxn ang="0">
                          <a:pos x="connsiteX74" y="connsiteY74"/>
                        </a:cxn>
                        <a:cxn ang="0">
                          <a:pos x="connsiteX75" y="connsiteY75"/>
                        </a:cxn>
                        <a:cxn ang="0">
                          <a:pos x="connsiteX76" y="connsiteY76"/>
                        </a:cxn>
                        <a:cxn ang="0">
                          <a:pos x="connsiteX77" y="connsiteY77"/>
                        </a:cxn>
                        <a:cxn ang="0">
                          <a:pos x="connsiteX78" y="connsiteY78"/>
                        </a:cxn>
                        <a:cxn ang="0">
                          <a:pos x="connsiteX79" y="connsiteY79"/>
                        </a:cxn>
                        <a:cxn ang="0">
                          <a:pos x="connsiteX80" y="connsiteY80"/>
                        </a:cxn>
                        <a:cxn ang="0">
                          <a:pos x="connsiteX81" y="connsiteY81"/>
                        </a:cxn>
                        <a:cxn ang="0">
                          <a:pos x="connsiteX82" y="connsiteY82"/>
                        </a:cxn>
                        <a:cxn ang="0">
                          <a:pos x="connsiteX83" y="connsiteY83"/>
                        </a:cxn>
                        <a:cxn ang="0">
                          <a:pos x="connsiteX84" y="connsiteY84"/>
                        </a:cxn>
                        <a:cxn ang="0">
                          <a:pos x="connsiteX85" y="connsiteY85"/>
                        </a:cxn>
                        <a:cxn ang="0">
                          <a:pos x="connsiteX86" y="connsiteY86"/>
                        </a:cxn>
                        <a:cxn ang="0">
                          <a:pos x="connsiteX87" y="connsiteY87"/>
                        </a:cxn>
                        <a:cxn ang="0">
                          <a:pos x="connsiteX88" y="connsiteY88"/>
                        </a:cxn>
                        <a:cxn ang="0">
                          <a:pos x="connsiteX89" y="connsiteY89"/>
                        </a:cxn>
                        <a:cxn ang="0">
                          <a:pos x="connsiteX90" y="connsiteY90"/>
                        </a:cxn>
                        <a:cxn ang="0">
                          <a:pos x="connsiteX91" y="connsiteY91"/>
                        </a:cxn>
                        <a:cxn ang="0">
                          <a:pos x="connsiteX92" y="connsiteY92"/>
                        </a:cxn>
                        <a:cxn ang="0">
                          <a:pos x="connsiteX93" y="connsiteY93"/>
                        </a:cxn>
                        <a:cxn ang="0">
                          <a:pos x="connsiteX94" y="connsiteY94"/>
                        </a:cxn>
                        <a:cxn ang="0">
                          <a:pos x="connsiteX95" y="connsiteY95"/>
                        </a:cxn>
                        <a:cxn ang="0">
                          <a:pos x="connsiteX96" y="connsiteY96"/>
                        </a:cxn>
                        <a:cxn ang="0">
                          <a:pos x="connsiteX97" y="connsiteY97"/>
                        </a:cxn>
                        <a:cxn ang="0">
                          <a:pos x="connsiteX98" y="connsiteY98"/>
                        </a:cxn>
                        <a:cxn ang="0">
                          <a:pos x="connsiteX99" y="connsiteY99"/>
                        </a:cxn>
                        <a:cxn ang="0">
                          <a:pos x="connsiteX100" y="connsiteY100"/>
                        </a:cxn>
                        <a:cxn ang="0">
                          <a:pos x="connsiteX101" y="connsiteY101"/>
                        </a:cxn>
                        <a:cxn ang="0">
                          <a:pos x="connsiteX102" y="connsiteY102"/>
                        </a:cxn>
                        <a:cxn ang="0">
                          <a:pos x="connsiteX103" y="connsiteY103"/>
                        </a:cxn>
                        <a:cxn ang="0">
                          <a:pos x="connsiteX104" y="connsiteY104"/>
                        </a:cxn>
                        <a:cxn ang="0">
                          <a:pos x="connsiteX105" y="connsiteY105"/>
                        </a:cxn>
                        <a:cxn ang="0">
                          <a:pos x="connsiteX106" y="connsiteY106"/>
                        </a:cxn>
                        <a:cxn ang="0">
                          <a:pos x="connsiteX107" y="connsiteY107"/>
                        </a:cxn>
                        <a:cxn ang="0">
                          <a:pos x="connsiteX108" y="connsiteY108"/>
                        </a:cxn>
                        <a:cxn ang="0">
                          <a:pos x="connsiteX109" y="connsiteY109"/>
                        </a:cxn>
                        <a:cxn ang="0">
                          <a:pos x="connsiteX110" y="connsiteY110"/>
                        </a:cxn>
                        <a:cxn ang="0">
                          <a:pos x="connsiteX111" y="connsiteY111"/>
                        </a:cxn>
                        <a:cxn ang="0">
                          <a:pos x="connsiteX112" y="connsiteY112"/>
                        </a:cxn>
                        <a:cxn ang="0">
                          <a:pos x="connsiteX113" y="connsiteY113"/>
                        </a:cxn>
                        <a:cxn ang="0">
                          <a:pos x="connsiteX114" y="connsiteY114"/>
                        </a:cxn>
                        <a:cxn ang="0">
                          <a:pos x="connsiteX115" y="connsiteY115"/>
                        </a:cxn>
                        <a:cxn ang="0">
                          <a:pos x="connsiteX116" y="connsiteY116"/>
                        </a:cxn>
                        <a:cxn ang="0">
                          <a:pos x="connsiteX117" y="connsiteY117"/>
                        </a:cxn>
                        <a:cxn ang="0">
                          <a:pos x="connsiteX118" y="connsiteY118"/>
                        </a:cxn>
                        <a:cxn ang="0">
                          <a:pos x="connsiteX119" y="connsiteY119"/>
                        </a:cxn>
                        <a:cxn ang="0">
                          <a:pos x="connsiteX120" y="connsiteY120"/>
                        </a:cxn>
                        <a:cxn ang="0">
                          <a:pos x="connsiteX121" y="connsiteY121"/>
                        </a:cxn>
                        <a:cxn ang="0">
                          <a:pos x="connsiteX122" y="connsiteY122"/>
                        </a:cxn>
                        <a:cxn ang="0">
                          <a:pos x="connsiteX123" y="connsiteY123"/>
                        </a:cxn>
                        <a:cxn ang="0">
                          <a:pos x="connsiteX124" y="connsiteY124"/>
                        </a:cxn>
                        <a:cxn ang="0">
                          <a:pos x="connsiteX125" y="connsiteY125"/>
                        </a:cxn>
                        <a:cxn ang="0">
                          <a:pos x="connsiteX126" y="connsiteY126"/>
                        </a:cxn>
                        <a:cxn ang="0">
                          <a:pos x="connsiteX127" y="connsiteY127"/>
                        </a:cxn>
                        <a:cxn ang="0">
                          <a:pos x="connsiteX128" y="connsiteY128"/>
                        </a:cxn>
                        <a:cxn ang="0">
                          <a:pos x="connsiteX129" y="connsiteY129"/>
                        </a:cxn>
                        <a:cxn ang="0">
                          <a:pos x="connsiteX130" y="connsiteY130"/>
                        </a:cxn>
                        <a:cxn ang="0">
                          <a:pos x="connsiteX131" y="connsiteY131"/>
                        </a:cxn>
                        <a:cxn ang="0">
                          <a:pos x="connsiteX132" y="connsiteY132"/>
                        </a:cxn>
                        <a:cxn ang="0">
                          <a:pos x="connsiteX133" y="connsiteY133"/>
                        </a:cxn>
                        <a:cxn ang="0">
                          <a:pos x="connsiteX134" y="connsiteY134"/>
                        </a:cxn>
                        <a:cxn ang="0">
                          <a:pos x="connsiteX135" y="connsiteY135"/>
                        </a:cxn>
                        <a:cxn ang="0">
                          <a:pos x="connsiteX136" y="connsiteY136"/>
                        </a:cxn>
                        <a:cxn ang="0">
                          <a:pos x="connsiteX137" y="connsiteY137"/>
                        </a:cxn>
                        <a:cxn ang="0">
                          <a:pos x="connsiteX138" y="connsiteY138"/>
                        </a:cxn>
                        <a:cxn ang="0">
                          <a:pos x="connsiteX139" y="connsiteY139"/>
                        </a:cxn>
                        <a:cxn ang="0">
                          <a:pos x="connsiteX140" y="connsiteY140"/>
                        </a:cxn>
                        <a:cxn ang="0">
                          <a:pos x="connsiteX141" y="connsiteY141"/>
                        </a:cxn>
                        <a:cxn ang="0">
                          <a:pos x="connsiteX142" y="connsiteY142"/>
                        </a:cxn>
                        <a:cxn ang="0">
                          <a:pos x="connsiteX143" y="connsiteY143"/>
                        </a:cxn>
                        <a:cxn ang="0">
                          <a:pos x="connsiteX144" y="connsiteY144"/>
                        </a:cxn>
                        <a:cxn ang="0">
                          <a:pos x="connsiteX145" y="connsiteY145"/>
                        </a:cxn>
                        <a:cxn ang="0">
                          <a:pos x="connsiteX146" y="connsiteY146"/>
                        </a:cxn>
                        <a:cxn ang="0">
                          <a:pos x="connsiteX147" y="connsiteY147"/>
                        </a:cxn>
                        <a:cxn ang="0">
                          <a:pos x="connsiteX148" y="connsiteY148"/>
                        </a:cxn>
                        <a:cxn ang="0">
                          <a:pos x="connsiteX149" y="connsiteY149"/>
                        </a:cxn>
                        <a:cxn ang="0">
                          <a:pos x="connsiteX150" y="connsiteY150"/>
                        </a:cxn>
                        <a:cxn ang="0">
                          <a:pos x="connsiteX151" y="connsiteY151"/>
                        </a:cxn>
                        <a:cxn ang="0">
                          <a:pos x="connsiteX152" y="connsiteY152"/>
                        </a:cxn>
                        <a:cxn ang="0">
                          <a:pos x="connsiteX153" y="connsiteY153"/>
                        </a:cxn>
                        <a:cxn ang="0">
                          <a:pos x="connsiteX154" y="connsiteY154"/>
                        </a:cxn>
                        <a:cxn ang="0">
                          <a:pos x="connsiteX155" y="connsiteY155"/>
                        </a:cxn>
                        <a:cxn ang="0">
                          <a:pos x="connsiteX156" y="connsiteY156"/>
                        </a:cxn>
                        <a:cxn ang="0">
                          <a:pos x="connsiteX157" y="connsiteY157"/>
                        </a:cxn>
                        <a:cxn ang="0">
                          <a:pos x="connsiteX158" y="connsiteY158"/>
                        </a:cxn>
                        <a:cxn ang="0">
                          <a:pos x="connsiteX159" y="connsiteY159"/>
                        </a:cxn>
                        <a:cxn ang="0">
                          <a:pos x="connsiteX160" y="connsiteY160"/>
                        </a:cxn>
                        <a:cxn ang="0">
                          <a:pos x="connsiteX161" y="connsiteY161"/>
                        </a:cxn>
                        <a:cxn ang="0">
                          <a:pos x="connsiteX162" y="connsiteY162"/>
                        </a:cxn>
                        <a:cxn ang="0">
                          <a:pos x="connsiteX163" y="connsiteY163"/>
                        </a:cxn>
                        <a:cxn ang="0">
                          <a:pos x="connsiteX164" y="connsiteY164"/>
                        </a:cxn>
                        <a:cxn ang="0">
                          <a:pos x="connsiteX165" y="connsiteY165"/>
                        </a:cxn>
                        <a:cxn ang="0">
                          <a:pos x="connsiteX166" y="connsiteY166"/>
                        </a:cxn>
                        <a:cxn ang="0">
                          <a:pos x="connsiteX167" y="connsiteY167"/>
                        </a:cxn>
                        <a:cxn ang="0">
                          <a:pos x="connsiteX168" y="connsiteY168"/>
                        </a:cxn>
                        <a:cxn ang="0">
                          <a:pos x="connsiteX169" y="connsiteY169"/>
                        </a:cxn>
                        <a:cxn ang="0">
                          <a:pos x="connsiteX170" y="connsiteY170"/>
                        </a:cxn>
                        <a:cxn ang="0">
                          <a:pos x="connsiteX171" y="connsiteY171"/>
                        </a:cxn>
                        <a:cxn ang="0">
                          <a:pos x="connsiteX172" y="connsiteY172"/>
                        </a:cxn>
                        <a:cxn ang="0">
                          <a:pos x="connsiteX173" y="connsiteY173"/>
                        </a:cxn>
                        <a:cxn ang="0">
                          <a:pos x="connsiteX174" y="connsiteY174"/>
                        </a:cxn>
                        <a:cxn ang="0">
                          <a:pos x="connsiteX175" y="connsiteY175"/>
                        </a:cxn>
                        <a:cxn ang="0">
                          <a:pos x="connsiteX176" y="connsiteY176"/>
                        </a:cxn>
                        <a:cxn ang="0">
                          <a:pos x="connsiteX177" y="connsiteY177"/>
                        </a:cxn>
                        <a:cxn ang="0">
                          <a:pos x="connsiteX178" y="connsiteY178"/>
                        </a:cxn>
                        <a:cxn ang="0">
                          <a:pos x="connsiteX179" y="connsiteY179"/>
                        </a:cxn>
                        <a:cxn ang="0">
                          <a:pos x="connsiteX180" y="connsiteY180"/>
                        </a:cxn>
                        <a:cxn ang="0">
                          <a:pos x="connsiteX181" y="connsiteY181"/>
                        </a:cxn>
                        <a:cxn ang="0">
                          <a:pos x="connsiteX182" y="connsiteY182"/>
                        </a:cxn>
                        <a:cxn ang="0">
                          <a:pos x="connsiteX183" y="connsiteY183"/>
                        </a:cxn>
                        <a:cxn ang="0">
                          <a:pos x="connsiteX184" y="connsiteY184"/>
                        </a:cxn>
                        <a:cxn ang="0">
                          <a:pos x="connsiteX185" y="connsiteY185"/>
                        </a:cxn>
                        <a:cxn ang="0">
                          <a:pos x="connsiteX186" y="connsiteY186"/>
                        </a:cxn>
                        <a:cxn ang="0">
                          <a:pos x="connsiteX187" y="connsiteY187"/>
                        </a:cxn>
                        <a:cxn ang="0">
                          <a:pos x="connsiteX188" y="connsiteY188"/>
                        </a:cxn>
                        <a:cxn ang="0">
                          <a:pos x="connsiteX189" y="connsiteY189"/>
                        </a:cxn>
                        <a:cxn ang="0">
                          <a:pos x="connsiteX190" y="connsiteY190"/>
                        </a:cxn>
                        <a:cxn ang="0">
                          <a:pos x="connsiteX191" y="connsiteY191"/>
                        </a:cxn>
                        <a:cxn ang="0">
                          <a:pos x="connsiteX192" y="connsiteY192"/>
                        </a:cxn>
                        <a:cxn ang="0">
                          <a:pos x="connsiteX193" y="connsiteY193"/>
                        </a:cxn>
                        <a:cxn ang="0">
                          <a:pos x="connsiteX194" y="connsiteY194"/>
                        </a:cxn>
                        <a:cxn ang="0">
                          <a:pos x="connsiteX195" y="connsiteY195"/>
                        </a:cxn>
                        <a:cxn ang="0">
                          <a:pos x="connsiteX196" y="connsiteY196"/>
                        </a:cxn>
                        <a:cxn ang="0">
                          <a:pos x="connsiteX197" y="connsiteY197"/>
                        </a:cxn>
                        <a:cxn ang="0">
                          <a:pos x="connsiteX198" y="connsiteY198"/>
                        </a:cxn>
                        <a:cxn ang="0">
                          <a:pos x="connsiteX199" y="connsiteY199"/>
                        </a:cxn>
                        <a:cxn ang="0">
                          <a:pos x="connsiteX200" y="connsiteY200"/>
                        </a:cxn>
                        <a:cxn ang="0">
                          <a:pos x="connsiteX201" y="connsiteY201"/>
                        </a:cxn>
                        <a:cxn ang="0">
                          <a:pos x="connsiteX202" y="connsiteY202"/>
                        </a:cxn>
                        <a:cxn ang="0">
                          <a:pos x="connsiteX203" y="connsiteY203"/>
                        </a:cxn>
                        <a:cxn ang="0">
                          <a:pos x="connsiteX204" y="connsiteY204"/>
                        </a:cxn>
                        <a:cxn ang="0">
                          <a:pos x="connsiteX205" y="connsiteY205"/>
                        </a:cxn>
                        <a:cxn ang="0">
                          <a:pos x="connsiteX206" y="connsiteY206"/>
                        </a:cxn>
                        <a:cxn ang="0">
                          <a:pos x="connsiteX207" y="connsiteY207"/>
                        </a:cxn>
                        <a:cxn ang="0">
                          <a:pos x="connsiteX208" y="connsiteY208"/>
                        </a:cxn>
                        <a:cxn ang="0">
                          <a:pos x="connsiteX209" y="connsiteY209"/>
                        </a:cxn>
                        <a:cxn ang="0">
                          <a:pos x="connsiteX210" y="connsiteY210"/>
                        </a:cxn>
                        <a:cxn ang="0">
                          <a:pos x="connsiteX211" y="connsiteY211"/>
                        </a:cxn>
                        <a:cxn ang="0">
                          <a:pos x="connsiteX212" y="connsiteY212"/>
                        </a:cxn>
                        <a:cxn ang="0">
                          <a:pos x="connsiteX213" y="connsiteY213"/>
                        </a:cxn>
                        <a:cxn ang="0">
                          <a:pos x="connsiteX214" y="connsiteY214"/>
                        </a:cxn>
                        <a:cxn ang="0">
                          <a:pos x="connsiteX215" y="connsiteY215"/>
                        </a:cxn>
                        <a:cxn ang="0">
                          <a:pos x="connsiteX216" y="connsiteY216"/>
                        </a:cxn>
                        <a:cxn ang="0">
                          <a:pos x="connsiteX217" y="connsiteY217"/>
                        </a:cxn>
                        <a:cxn ang="0">
                          <a:pos x="connsiteX218" y="connsiteY218"/>
                        </a:cxn>
                        <a:cxn ang="0">
                          <a:pos x="connsiteX219" y="connsiteY219"/>
                        </a:cxn>
                        <a:cxn ang="0">
                          <a:pos x="connsiteX220" y="connsiteY220"/>
                        </a:cxn>
                        <a:cxn ang="0">
                          <a:pos x="connsiteX221" y="connsiteY221"/>
                        </a:cxn>
                        <a:cxn ang="0">
                          <a:pos x="connsiteX222" y="connsiteY222"/>
                        </a:cxn>
                        <a:cxn ang="0">
                          <a:pos x="connsiteX223" y="connsiteY223"/>
                        </a:cxn>
                        <a:cxn ang="0">
                          <a:pos x="connsiteX224" y="connsiteY224"/>
                        </a:cxn>
                        <a:cxn ang="0">
                          <a:pos x="connsiteX225" y="connsiteY225"/>
                        </a:cxn>
                        <a:cxn ang="0">
                          <a:pos x="connsiteX226" y="connsiteY226"/>
                        </a:cxn>
                        <a:cxn ang="0">
                          <a:pos x="connsiteX227" y="connsiteY227"/>
                        </a:cxn>
                      </a:cxnLst>
                      <a:rect l="l" t="t" r="r" b="b"/>
                      <a:pathLst>
                        <a:path w="17188" h="21892">
                          <a:moveTo>
                            <a:pt x="17188" y="6651"/>
                          </a:moveTo>
                          <a:lnTo>
                            <a:pt x="16911" y="6928"/>
                          </a:lnTo>
                          <a:lnTo>
                            <a:pt x="16634" y="6928"/>
                          </a:lnTo>
                          <a:lnTo>
                            <a:pt x="16634" y="6928"/>
                          </a:lnTo>
                          <a:lnTo>
                            <a:pt x="16357" y="7205"/>
                          </a:lnTo>
                          <a:lnTo>
                            <a:pt x="16634" y="7205"/>
                          </a:lnTo>
                          <a:lnTo>
                            <a:pt x="16357" y="7482"/>
                          </a:lnTo>
                          <a:lnTo>
                            <a:pt x="16079" y="7760"/>
                          </a:lnTo>
                          <a:lnTo>
                            <a:pt x="16634" y="8037"/>
                          </a:lnTo>
                          <a:lnTo>
                            <a:pt x="16357" y="8037"/>
                          </a:lnTo>
                          <a:lnTo>
                            <a:pt x="16357" y="8314"/>
                          </a:lnTo>
                          <a:lnTo>
                            <a:pt x="16079" y="8591"/>
                          </a:lnTo>
                          <a:lnTo>
                            <a:pt x="16079" y="8868"/>
                          </a:lnTo>
                          <a:lnTo>
                            <a:pt x="16079" y="8868"/>
                          </a:lnTo>
                          <a:lnTo>
                            <a:pt x="16079" y="9145"/>
                          </a:lnTo>
                          <a:lnTo>
                            <a:pt x="16079" y="9145"/>
                          </a:lnTo>
                          <a:lnTo>
                            <a:pt x="16079" y="9145"/>
                          </a:lnTo>
                          <a:lnTo>
                            <a:pt x="16357" y="9422"/>
                          </a:lnTo>
                          <a:lnTo>
                            <a:pt x="16357" y="9422"/>
                          </a:lnTo>
                          <a:lnTo>
                            <a:pt x="16357" y="9699"/>
                          </a:lnTo>
                          <a:lnTo>
                            <a:pt x="16079" y="9699"/>
                          </a:lnTo>
                          <a:lnTo>
                            <a:pt x="16079" y="9976"/>
                          </a:lnTo>
                          <a:lnTo>
                            <a:pt x="16079" y="9976"/>
                          </a:lnTo>
                          <a:lnTo>
                            <a:pt x="16079" y="10254"/>
                          </a:lnTo>
                          <a:lnTo>
                            <a:pt x="16079" y="9976"/>
                          </a:lnTo>
                          <a:lnTo>
                            <a:pt x="15802" y="10254"/>
                          </a:lnTo>
                          <a:lnTo>
                            <a:pt x="15248" y="10808"/>
                          </a:lnTo>
                          <a:lnTo>
                            <a:pt x="14970" y="11085"/>
                          </a:lnTo>
                          <a:lnTo>
                            <a:pt x="15248" y="11085"/>
                          </a:lnTo>
                          <a:lnTo>
                            <a:pt x="15248" y="11085"/>
                          </a:lnTo>
                          <a:lnTo>
                            <a:pt x="15248" y="11085"/>
                          </a:lnTo>
                          <a:lnTo>
                            <a:pt x="14970" y="11085"/>
                          </a:lnTo>
                          <a:lnTo>
                            <a:pt x="14970" y="11362"/>
                          </a:lnTo>
                          <a:lnTo>
                            <a:pt x="14970" y="11639"/>
                          </a:lnTo>
                          <a:lnTo>
                            <a:pt x="14693" y="11639"/>
                          </a:lnTo>
                          <a:lnTo>
                            <a:pt x="14693" y="11639"/>
                          </a:lnTo>
                          <a:lnTo>
                            <a:pt x="14416" y="11916"/>
                          </a:lnTo>
                          <a:lnTo>
                            <a:pt x="14139" y="11916"/>
                          </a:lnTo>
                          <a:lnTo>
                            <a:pt x="13862" y="11916"/>
                          </a:lnTo>
                          <a:lnTo>
                            <a:pt x="13862" y="11916"/>
                          </a:lnTo>
                          <a:lnTo>
                            <a:pt x="13584" y="12193"/>
                          </a:lnTo>
                          <a:lnTo>
                            <a:pt x="13584" y="12470"/>
                          </a:lnTo>
                          <a:lnTo>
                            <a:pt x="13584" y="12470"/>
                          </a:lnTo>
                          <a:lnTo>
                            <a:pt x="13584" y="12748"/>
                          </a:lnTo>
                          <a:lnTo>
                            <a:pt x="13584" y="12748"/>
                          </a:lnTo>
                          <a:lnTo>
                            <a:pt x="13584" y="12748"/>
                          </a:lnTo>
                          <a:lnTo>
                            <a:pt x="13307" y="12748"/>
                          </a:lnTo>
                          <a:lnTo>
                            <a:pt x="13307" y="13025"/>
                          </a:lnTo>
                          <a:lnTo>
                            <a:pt x="13030" y="13025"/>
                          </a:lnTo>
                          <a:lnTo>
                            <a:pt x="13030" y="13025"/>
                          </a:lnTo>
                          <a:lnTo>
                            <a:pt x="12753" y="13302"/>
                          </a:lnTo>
                          <a:lnTo>
                            <a:pt x="13030" y="13302"/>
                          </a:lnTo>
                          <a:lnTo>
                            <a:pt x="13030" y="13579"/>
                          </a:lnTo>
                          <a:lnTo>
                            <a:pt x="12476" y="13579"/>
                          </a:lnTo>
                          <a:lnTo>
                            <a:pt x="12476" y="13579"/>
                          </a:lnTo>
                          <a:lnTo>
                            <a:pt x="12476" y="13856"/>
                          </a:lnTo>
                          <a:lnTo>
                            <a:pt x="12476" y="14133"/>
                          </a:lnTo>
                          <a:lnTo>
                            <a:pt x="12476" y="14133"/>
                          </a:lnTo>
                          <a:lnTo>
                            <a:pt x="12198" y="14133"/>
                          </a:lnTo>
                          <a:lnTo>
                            <a:pt x="11921" y="14133"/>
                          </a:lnTo>
                          <a:lnTo>
                            <a:pt x="11921" y="14133"/>
                          </a:lnTo>
                          <a:lnTo>
                            <a:pt x="12198" y="14411"/>
                          </a:lnTo>
                          <a:lnTo>
                            <a:pt x="11921" y="14411"/>
                          </a:lnTo>
                          <a:lnTo>
                            <a:pt x="11921" y="14965"/>
                          </a:lnTo>
                          <a:lnTo>
                            <a:pt x="11921" y="14965"/>
                          </a:lnTo>
                          <a:lnTo>
                            <a:pt x="11089" y="15519"/>
                          </a:lnTo>
                          <a:lnTo>
                            <a:pt x="10812" y="15519"/>
                          </a:lnTo>
                          <a:lnTo>
                            <a:pt x="11089" y="15519"/>
                          </a:lnTo>
                          <a:lnTo>
                            <a:pt x="11089" y="15796"/>
                          </a:lnTo>
                          <a:lnTo>
                            <a:pt x="10535" y="15796"/>
                          </a:lnTo>
                          <a:lnTo>
                            <a:pt x="10535" y="16073"/>
                          </a:lnTo>
                          <a:lnTo>
                            <a:pt x="10812" y="16350"/>
                          </a:lnTo>
                          <a:lnTo>
                            <a:pt x="10812" y="16627"/>
                          </a:lnTo>
                          <a:lnTo>
                            <a:pt x="10812" y="16627"/>
                          </a:lnTo>
                          <a:lnTo>
                            <a:pt x="10812" y="16904"/>
                          </a:lnTo>
                          <a:lnTo>
                            <a:pt x="10812" y="16904"/>
                          </a:lnTo>
                          <a:lnTo>
                            <a:pt x="10258" y="17182"/>
                          </a:lnTo>
                          <a:lnTo>
                            <a:pt x="9980" y="17459"/>
                          </a:lnTo>
                          <a:lnTo>
                            <a:pt x="9980" y="17459"/>
                          </a:lnTo>
                          <a:lnTo>
                            <a:pt x="9426" y="17459"/>
                          </a:lnTo>
                          <a:lnTo>
                            <a:pt x="9426" y="17459"/>
                          </a:lnTo>
                          <a:lnTo>
                            <a:pt x="9149" y="17459"/>
                          </a:lnTo>
                          <a:lnTo>
                            <a:pt x="9149" y="17736"/>
                          </a:lnTo>
                          <a:lnTo>
                            <a:pt x="8871" y="17736"/>
                          </a:lnTo>
                          <a:lnTo>
                            <a:pt x="8594" y="18290"/>
                          </a:lnTo>
                          <a:lnTo>
                            <a:pt x="8317" y="18290"/>
                          </a:lnTo>
                          <a:lnTo>
                            <a:pt x="8594" y="18567"/>
                          </a:lnTo>
                          <a:lnTo>
                            <a:pt x="8040" y="18290"/>
                          </a:lnTo>
                          <a:lnTo>
                            <a:pt x="7762" y="18567"/>
                          </a:lnTo>
                          <a:lnTo>
                            <a:pt x="7762" y="18844"/>
                          </a:lnTo>
                          <a:lnTo>
                            <a:pt x="7208" y="18567"/>
                          </a:lnTo>
                          <a:lnTo>
                            <a:pt x="7208" y="18844"/>
                          </a:lnTo>
                          <a:lnTo>
                            <a:pt x="7208" y="18567"/>
                          </a:lnTo>
                          <a:lnTo>
                            <a:pt x="6931" y="18290"/>
                          </a:lnTo>
                          <a:lnTo>
                            <a:pt x="6653" y="18290"/>
                          </a:lnTo>
                          <a:lnTo>
                            <a:pt x="6653" y="18290"/>
                          </a:lnTo>
                          <a:lnTo>
                            <a:pt x="6099" y="18290"/>
                          </a:lnTo>
                          <a:lnTo>
                            <a:pt x="6099" y="18567"/>
                          </a:lnTo>
                          <a:lnTo>
                            <a:pt x="5822" y="18844"/>
                          </a:lnTo>
                          <a:lnTo>
                            <a:pt x="5822" y="19399"/>
                          </a:lnTo>
                          <a:lnTo>
                            <a:pt x="5822" y="19399"/>
                          </a:lnTo>
                          <a:lnTo>
                            <a:pt x="5822" y="19676"/>
                          </a:lnTo>
                          <a:lnTo>
                            <a:pt x="5822" y="19953"/>
                          </a:lnTo>
                          <a:lnTo>
                            <a:pt x="5822" y="19953"/>
                          </a:lnTo>
                          <a:lnTo>
                            <a:pt x="5822" y="20230"/>
                          </a:lnTo>
                          <a:lnTo>
                            <a:pt x="5545" y="20230"/>
                          </a:lnTo>
                          <a:lnTo>
                            <a:pt x="5267" y="21061"/>
                          </a:lnTo>
                          <a:lnTo>
                            <a:pt x="5267" y="21061"/>
                          </a:lnTo>
                          <a:lnTo>
                            <a:pt x="4990" y="21061"/>
                          </a:lnTo>
                          <a:lnTo>
                            <a:pt x="4713" y="21061"/>
                          </a:lnTo>
                          <a:lnTo>
                            <a:pt x="4713" y="20784"/>
                          </a:lnTo>
                          <a:lnTo>
                            <a:pt x="4436" y="20507"/>
                          </a:lnTo>
                          <a:lnTo>
                            <a:pt x="4159" y="20507"/>
                          </a:lnTo>
                          <a:lnTo>
                            <a:pt x="4159" y="20784"/>
                          </a:lnTo>
                          <a:lnTo>
                            <a:pt x="4159" y="21061"/>
                          </a:lnTo>
                          <a:lnTo>
                            <a:pt x="4159" y="21339"/>
                          </a:lnTo>
                          <a:lnTo>
                            <a:pt x="4159" y="21339"/>
                          </a:lnTo>
                          <a:lnTo>
                            <a:pt x="4159" y="21339"/>
                          </a:lnTo>
                          <a:lnTo>
                            <a:pt x="3881" y="21616"/>
                          </a:lnTo>
                          <a:lnTo>
                            <a:pt x="3327" y="21616"/>
                          </a:lnTo>
                          <a:lnTo>
                            <a:pt x="3050" y="21893"/>
                          </a:lnTo>
                          <a:lnTo>
                            <a:pt x="2772" y="21616"/>
                          </a:lnTo>
                          <a:lnTo>
                            <a:pt x="2772" y="21339"/>
                          </a:lnTo>
                          <a:lnTo>
                            <a:pt x="2772" y="21339"/>
                          </a:lnTo>
                          <a:lnTo>
                            <a:pt x="2772" y="20784"/>
                          </a:lnTo>
                          <a:lnTo>
                            <a:pt x="2772" y="20784"/>
                          </a:lnTo>
                          <a:lnTo>
                            <a:pt x="2772" y="20507"/>
                          </a:lnTo>
                          <a:lnTo>
                            <a:pt x="2495" y="20230"/>
                          </a:lnTo>
                          <a:lnTo>
                            <a:pt x="2495" y="19953"/>
                          </a:lnTo>
                          <a:lnTo>
                            <a:pt x="3050" y="20230"/>
                          </a:lnTo>
                          <a:lnTo>
                            <a:pt x="3050" y="19953"/>
                          </a:lnTo>
                          <a:lnTo>
                            <a:pt x="3050" y="19676"/>
                          </a:lnTo>
                          <a:lnTo>
                            <a:pt x="3050" y="19399"/>
                          </a:lnTo>
                          <a:lnTo>
                            <a:pt x="3050" y="19121"/>
                          </a:lnTo>
                          <a:lnTo>
                            <a:pt x="3050" y="19121"/>
                          </a:lnTo>
                          <a:lnTo>
                            <a:pt x="3050" y="18844"/>
                          </a:lnTo>
                          <a:lnTo>
                            <a:pt x="3050" y="18844"/>
                          </a:lnTo>
                          <a:lnTo>
                            <a:pt x="3327" y="18567"/>
                          </a:lnTo>
                          <a:lnTo>
                            <a:pt x="3050" y="18290"/>
                          </a:lnTo>
                          <a:lnTo>
                            <a:pt x="3050" y="18290"/>
                          </a:lnTo>
                          <a:lnTo>
                            <a:pt x="3050" y="18013"/>
                          </a:lnTo>
                          <a:lnTo>
                            <a:pt x="3050" y="17459"/>
                          </a:lnTo>
                          <a:lnTo>
                            <a:pt x="2772" y="16904"/>
                          </a:lnTo>
                          <a:lnTo>
                            <a:pt x="2218" y="17182"/>
                          </a:lnTo>
                          <a:lnTo>
                            <a:pt x="1941" y="16627"/>
                          </a:lnTo>
                          <a:lnTo>
                            <a:pt x="1663" y="16904"/>
                          </a:lnTo>
                          <a:lnTo>
                            <a:pt x="1663" y="16627"/>
                          </a:lnTo>
                          <a:lnTo>
                            <a:pt x="1941" y="16350"/>
                          </a:lnTo>
                          <a:lnTo>
                            <a:pt x="1941" y="16350"/>
                          </a:lnTo>
                          <a:lnTo>
                            <a:pt x="1941" y="16073"/>
                          </a:lnTo>
                          <a:lnTo>
                            <a:pt x="1941" y="16073"/>
                          </a:lnTo>
                          <a:lnTo>
                            <a:pt x="1663" y="15796"/>
                          </a:lnTo>
                          <a:lnTo>
                            <a:pt x="1386" y="15796"/>
                          </a:lnTo>
                          <a:lnTo>
                            <a:pt x="1386" y="15519"/>
                          </a:lnTo>
                          <a:lnTo>
                            <a:pt x="1386" y="15519"/>
                          </a:lnTo>
                          <a:lnTo>
                            <a:pt x="1386" y="15242"/>
                          </a:lnTo>
                          <a:lnTo>
                            <a:pt x="1386" y="15242"/>
                          </a:lnTo>
                          <a:lnTo>
                            <a:pt x="1386" y="14965"/>
                          </a:lnTo>
                          <a:lnTo>
                            <a:pt x="1109" y="14965"/>
                          </a:lnTo>
                          <a:lnTo>
                            <a:pt x="831" y="14688"/>
                          </a:lnTo>
                          <a:lnTo>
                            <a:pt x="1109" y="14411"/>
                          </a:lnTo>
                          <a:lnTo>
                            <a:pt x="1109" y="13302"/>
                          </a:lnTo>
                          <a:lnTo>
                            <a:pt x="831" y="13025"/>
                          </a:lnTo>
                          <a:lnTo>
                            <a:pt x="554" y="12193"/>
                          </a:lnTo>
                          <a:lnTo>
                            <a:pt x="554" y="12193"/>
                          </a:lnTo>
                          <a:lnTo>
                            <a:pt x="277" y="11916"/>
                          </a:lnTo>
                          <a:lnTo>
                            <a:pt x="277" y="11916"/>
                          </a:lnTo>
                          <a:lnTo>
                            <a:pt x="277" y="11639"/>
                          </a:lnTo>
                          <a:lnTo>
                            <a:pt x="277" y="10808"/>
                          </a:lnTo>
                          <a:lnTo>
                            <a:pt x="277" y="10531"/>
                          </a:lnTo>
                          <a:lnTo>
                            <a:pt x="0" y="10254"/>
                          </a:lnTo>
                          <a:lnTo>
                            <a:pt x="277" y="10254"/>
                          </a:lnTo>
                          <a:lnTo>
                            <a:pt x="0" y="9976"/>
                          </a:lnTo>
                          <a:lnTo>
                            <a:pt x="277" y="9976"/>
                          </a:lnTo>
                          <a:lnTo>
                            <a:pt x="0" y="9422"/>
                          </a:lnTo>
                          <a:lnTo>
                            <a:pt x="0" y="9422"/>
                          </a:lnTo>
                          <a:lnTo>
                            <a:pt x="554" y="8037"/>
                          </a:lnTo>
                          <a:lnTo>
                            <a:pt x="831" y="7760"/>
                          </a:lnTo>
                          <a:lnTo>
                            <a:pt x="1109" y="7760"/>
                          </a:lnTo>
                          <a:lnTo>
                            <a:pt x="1663" y="5265"/>
                          </a:lnTo>
                          <a:lnTo>
                            <a:pt x="2495" y="4988"/>
                          </a:lnTo>
                          <a:lnTo>
                            <a:pt x="3050" y="4434"/>
                          </a:lnTo>
                          <a:lnTo>
                            <a:pt x="3604" y="4434"/>
                          </a:lnTo>
                          <a:lnTo>
                            <a:pt x="3881" y="3603"/>
                          </a:lnTo>
                          <a:lnTo>
                            <a:pt x="4436" y="3326"/>
                          </a:lnTo>
                          <a:lnTo>
                            <a:pt x="4713" y="2771"/>
                          </a:lnTo>
                          <a:lnTo>
                            <a:pt x="5822" y="2771"/>
                          </a:lnTo>
                          <a:lnTo>
                            <a:pt x="8594" y="554"/>
                          </a:lnTo>
                          <a:lnTo>
                            <a:pt x="8594" y="277"/>
                          </a:lnTo>
                          <a:lnTo>
                            <a:pt x="8594" y="277"/>
                          </a:lnTo>
                          <a:lnTo>
                            <a:pt x="8871" y="277"/>
                          </a:lnTo>
                          <a:lnTo>
                            <a:pt x="9149" y="277"/>
                          </a:lnTo>
                          <a:lnTo>
                            <a:pt x="9426" y="0"/>
                          </a:lnTo>
                          <a:lnTo>
                            <a:pt x="10258" y="277"/>
                          </a:lnTo>
                          <a:lnTo>
                            <a:pt x="10812" y="0"/>
                          </a:lnTo>
                          <a:lnTo>
                            <a:pt x="11089" y="0"/>
                          </a:lnTo>
                          <a:lnTo>
                            <a:pt x="11367" y="0"/>
                          </a:lnTo>
                          <a:lnTo>
                            <a:pt x="13030" y="554"/>
                          </a:lnTo>
                          <a:lnTo>
                            <a:pt x="13307" y="1109"/>
                          </a:lnTo>
                          <a:lnTo>
                            <a:pt x="14139" y="1663"/>
                          </a:lnTo>
                          <a:lnTo>
                            <a:pt x="14416" y="1663"/>
                          </a:lnTo>
                          <a:lnTo>
                            <a:pt x="14416" y="1663"/>
                          </a:lnTo>
                          <a:lnTo>
                            <a:pt x="14693" y="1663"/>
                          </a:lnTo>
                          <a:lnTo>
                            <a:pt x="14693" y="1940"/>
                          </a:lnTo>
                          <a:lnTo>
                            <a:pt x="14416" y="2217"/>
                          </a:lnTo>
                          <a:lnTo>
                            <a:pt x="14416" y="2771"/>
                          </a:lnTo>
                          <a:lnTo>
                            <a:pt x="14693" y="2771"/>
                          </a:lnTo>
                          <a:lnTo>
                            <a:pt x="14970" y="2771"/>
                          </a:lnTo>
                          <a:lnTo>
                            <a:pt x="14970" y="3048"/>
                          </a:lnTo>
                          <a:lnTo>
                            <a:pt x="14970" y="3603"/>
                          </a:lnTo>
                          <a:lnTo>
                            <a:pt x="15248" y="3880"/>
                          </a:lnTo>
                          <a:lnTo>
                            <a:pt x="15248" y="3880"/>
                          </a:lnTo>
                          <a:lnTo>
                            <a:pt x="15248" y="3603"/>
                          </a:lnTo>
                          <a:lnTo>
                            <a:pt x="15525" y="3880"/>
                          </a:lnTo>
                          <a:lnTo>
                            <a:pt x="15525" y="3880"/>
                          </a:lnTo>
                          <a:lnTo>
                            <a:pt x="15802" y="3603"/>
                          </a:lnTo>
                          <a:lnTo>
                            <a:pt x="15802" y="3603"/>
                          </a:lnTo>
                          <a:lnTo>
                            <a:pt x="15802" y="3880"/>
                          </a:lnTo>
                          <a:lnTo>
                            <a:pt x="15802" y="4157"/>
                          </a:lnTo>
                          <a:lnTo>
                            <a:pt x="16079" y="4434"/>
                          </a:lnTo>
                          <a:lnTo>
                            <a:pt x="16079" y="4434"/>
                          </a:lnTo>
                          <a:lnTo>
                            <a:pt x="15802" y="4988"/>
                          </a:lnTo>
                          <a:lnTo>
                            <a:pt x="16079" y="5265"/>
                          </a:lnTo>
                          <a:lnTo>
                            <a:pt x="16357" y="5265"/>
                          </a:lnTo>
                          <a:lnTo>
                            <a:pt x="16357" y="6097"/>
                          </a:lnTo>
                          <a:lnTo>
                            <a:pt x="16911" y="6374"/>
                          </a:lnTo>
                          <a:lnTo>
                            <a:pt x="17188" y="6651"/>
                          </a:lnTo>
                          <a:lnTo>
                            <a:pt x="17188" y="6651"/>
                          </a:ln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</p:grpSp>
            </p:grpSp>
            <p:grpSp>
              <p:nvGrpSpPr>
                <p:cNvPr id="1188" name="Graphic 248">
                  <a:extLst>
                    <a:ext uri="{FF2B5EF4-FFF2-40B4-BE49-F238E27FC236}">
                      <a16:creationId xmlns:a16="http://schemas.microsoft.com/office/drawing/2014/main" id="{FEA37090-0A87-7F86-9CBD-2CCA093FA34E}"/>
                    </a:ext>
                  </a:extLst>
                </p:cNvPr>
                <p:cNvGrpSpPr/>
                <p:nvPr/>
              </p:nvGrpSpPr>
              <p:grpSpPr>
                <a:xfrm>
                  <a:off x="5071620" y="3571164"/>
                  <a:ext cx="111448" cy="102535"/>
                  <a:chOff x="5071620" y="3571164"/>
                  <a:chExt cx="111448" cy="102535"/>
                </a:xfrm>
                <a:grpFill/>
              </p:grpSpPr>
              <p:sp>
                <p:nvSpPr>
                  <p:cNvPr id="1224" name="Freeform 1223">
                    <a:extLst>
                      <a:ext uri="{FF2B5EF4-FFF2-40B4-BE49-F238E27FC236}">
                        <a16:creationId xmlns:a16="http://schemas.microsoft.com/office/drawing/2014/main" id="{AC6779A2-0C9E-1F73-5171-1EFDE2E2680C}"/>
                      </a:ext>
                    </a:extLst>
                  </p:cNvPr>
                  <p:cNvSpPr/>
                  <p:nvPr/>
                </p:nvSpPr>
                <p:spPr>
                  <a:xfrm>
                    <a:off x="5096571" y="3669542"/>
                    <a:ext cx="3326" cy="4156"/>
                  </a:xfrm>
                  <a:custGeom>
                    <a:avLst/>
                    <a:gdLst>
                      <a:gd name="connsiteX0" fmla="*/ 3327 w 3326"/>
                      <a:gd name="connsiteY0" fmla="*/ 2217 h 4156"/>
                      <a:gd name="connsiteX1" fmla="*/ 3050 w 3326"/>
                      <a:gd name="connsiteY1" fmla="*/ 1940 h 4156"/>
                      <a:gd name="connsiteX2" fmla="*/ 3327 w 3326"/>
                      <a:gd name="connsiteY2" fmla="*/ 1940 h 4156"/>
                      <a:gd name="connsiteX3" fmla="*/ 3050 w 3326"/>
                      <a:gd name="connsiteY3" fmla="*/ 1663 h 4156"/>
                      <a:gd name="connsiteX4" fmla="*/ 2772 w 3326"/>
                      <a:gd name="connsiteY4" fmla="*/ 1108 h 4156"/>
                      <a:gd name="connsiteX5" fmla="*/ 2772 w 3326"/>
                      <a:gd name="connsiteY5" fmla="*/ 831 h 4156"/>
                      <a:gd name="connsiteX6" fmla="*/ 3050 w 3326"/>
                      <a:gd name="connsiteY6" fmla="*/ 554 h 4156"/>
                      <a:gd name="connsiteX7" fmla="*/ 3050 w 3326"/>
                      <a:gd name="connsiteY7" fmla="*/ 277 h 4156"/>
                      <a:gd name="connsiteX8" fmla="*/ 2772 w 3326"/>
                      <a:gd name="connsiteY8" fmla="*/ 277 h 4156"/>
                      <a:gd name="connsiteX9" fmla="*/ 2495 w 3326"/>
                      <a:gd name="connsiteY9" fmla="*/ 277 h 4156"/>
                      <a:gd name="connsiteX10" fmla="*/ 2218 w 3326"/>
                      <a:gd name="connsiteY10" fmla="*/ 0 h 4156"/>
                      <a:gd name="connsiteX11" fmla="*/ 1941 w 3326"/>
                      <a:gd name="connsiteY11" fmla="*/ 277 h 4156"/>
                      <a:gd name="connsiteX12" fmla="*/ 1386 w 3326"/>
                      <a:gd name="connsiteY12" fmla="*/ 554 h 4156"/>
                      <a:gd name="connsiteX13" fmla="*/ 832 w 3326"/>
                      <a:gd name="connsiteY13" fmla="*/ 554 h 4156"/>
                      <a:gd name="connsiteX14" fmla="*/ 554 w 3326"/>
                      <a:gd name="connsiteY14" fmla="*/ 554 h 4156"/>
                      <a:gd name="connsiteX15" fmla="*/ 554 w 3326"/>
                      <a:gd name="connsiteY15" fmla="*/ 554 h 4156"/>
                      <a:gd name="connsiteX16" fmla="*/ 554 w 3326"/>
                      <a:gd name="connsiteY16" fmla="*/ 1108 h 4156"/>
                      <a:gd name="connsiteX17" fmla="*/ 554 w 3326"/>
                      <a:gd name="connsiteY17" fmla="*/ 1108 h 4156"/>
                      <a:gd name="connsiteX18" fmla="*/ 554 w 3326"/>
                      <a:gd name="connsiteY18" fmla="*/ 1386 h 4156"/>
                      <a:gd name="connsiteX19" fmla="*/ 554 w 3326"/>
                      <a:gd name="connsiteY19" fmla="*/ 1386 h 4156"/>
                      <a:gd name="connsiteX20" fmla="*/ 0 w 3326"/>
                      <a:gd name="connsiteY20" fmla="*/ 1386 h 4156"/>
                      <a:gd name="connsiteX21" fmla="*/ 0 w 3326"/>
                      <a:gd name="connsiteY21" fmla="*/ 1663 h 4156"/>
                      <a:gd name="connsiteX22" fmla="*/ 0 w 3326"/>
                      <a:gd name="connsiteY22" fmla="*/ 1940 h 4156"/>
                      <a:gd name="connsiteX23" fmla="*/ 0 w 3326"/>
                      <a:gd name="connsiteY23" fmla="*/ 1940 h 4156"/>
                      <a:gd name="connsiteX24" fmla="*/ 0 w 3326"/>
                      <a:gd name="connsiteY24" fmla="*/ 2217 h 4156"/>
                      <a:gd name="connsiteX25" fmla="*/ 0 w 3326"/>
                      <a:gd name="connsiteY25" fmla="*/ 2217 h 4156"/>
                      <a:gd name="connsiteX26" fmla="*/ 0 w 3326"/>
                      <a:gd name="connsiteY26" fmla="*/ 2494 h 4156"/>
                      <a:gd name="connsiteX27" fmla="*/ 0 w 3326"/>
                      <a:gd name="connsiteY27" fmla="*/ 2771 h 4156"/>
                      <a:gd name="connsiteX28" fmla="*/ 0 w 3326"/>
                      <a:gd name="connsiteY28" fmla="*/ 2771 h 4156"/>
                      <a:gd name="connsiteX29" fmla="*/ 277 w 3326"/>
                      <a:gd name="connsiteY29" fmla="*/ 3048 h 4156"/>
                      <a:gd name="connsiteX30" fmla="*/ 277 w 3326"/>
                      <a:gd name="connsiteY30" fmla="*/ 2771 h 4156"/>
                      <a:gd name="connsiteX31" fmla="*/ 832 w 3326"/>
                      <a:gd name="connsiteY31" fmla="*/ 3602 h 4156"/>
                      <a:gd name="connsiteX32" fmla="*/ 1386 w 3326"/>
                      <a:gd name="connsiteY32" fmla="*/ 3879 h 4156"/>
                      <a:gd name="connsiteX33" fmla="*/ 1663 w 3326"/>
                      <a:gd name="connsiteY33" fmla="*/ 3879 h 4156"/>
                      <a:gd name="connsiteX34" fmla="*/ 1941 w 3326"/>
                      <a:gd name="connsiteY34" fmla="*/ 4157 h 4156"/>
                      <a:gd name="connsiteX35" fmla="*/ 1941 w 3326"/>
                      <a:gd name="connsiteY35" fmla="*/ 4157 h 4156"/>
                      <a:gd name="connsiteX36" fmla="*/ 2495 w 3326"/>
                      <a:gd name="connsiteY36" fmla="*/ 3602 h 4156"/>
                      <a:gd name="connsiteX37" fmla="*/ 3050 w 3326"/>
                      <a:gd name="connsiteY37" fmla="*/ 3325 h 4156"/>
                      <a:gd name="connsiteX38" fmla="*/ 3327 w 3326"/>
                      <a:gd name="connsiteY38" fmla="*/ 2494 h 4156"/>
                      <a:gd name="connsiteX39" fmla="*/ 3327 w 3326"/>
                      <a:gd name="connsiteY39" fmla="*/ 2494 h 4156"/>
                      <a:gd name="connsiteX40" fmla="*/ 3327 w 3326"/>
                      <a:gd name="connsiteY40" fmla="*/ 2217 h 4156"/>
                      <a:gd name="connsiteX41" fmla="*/ 3327 w 3326"/>
                      <a:gd name="connsiteY41" fmla="*/ 2217 h 41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</a:cxnLst>
                    <a:rect l="l" t="t" r="r" b="b"/>
                    <a:pathLst>
                      <a:path w="3326" h="4156">
                        <a:moveTo>
                          <a:pt x="3327" y="2217"/>
                        </a:moveTo>
                        <a:lnTo>
                          <a:pt x="3050" y="1940"/>
                        </a:lnTo>
                        <a:lnTo>
                          <a:pt x="3327" y="1940"/>
                        </a:lnTo>
                        <a:lnTo>
                          <a:pt x="3050" y="1663"/>
                        </a:lnTo>
                        <a:lnTo>
                          <a:pt x="2772" y="1108"/>
                        </a:lnTo>
                        <a:lnTo>
                          <a:pt x="2772" y="831"/>
                        </a:lnTo>
                        <a:lnTo>
                          <a:pt x="3050" y="554"/>
                        </a:lnTo>
                        <a:lnTo>
                          <a:pt x="3050" y="277"/>
                        </a:lnTo>
                        <a:lnTo>
                          <a:pt x="2772" y="277"/>
                        </a:lnTo>
                        <a:lnTo>
                          <a:pt x="2495" y="277"/>
                        </a:lnTo>
                        <a:lnTo>
                          <a:pt x="2218" y="0"/>
                        </a:lnTo>
                        <a:lnTo>
                          <a:pt x="1941" y="277"/>
                        </a:lnTo>
                        <a:lnTo>
                          <a:pt x="1386" y="554"/>
                        </a:lnTo>
                        <a:lnTo>
                          <a:pt x="832" y="554"/>
                        </a:lnTo>
                        <a:lnTo>
                          <a:pt x="554" y="554"/>
                        </a:lnTo>
                        <a:lnTo>
                          <a:pt x="554" y="554"/>
                        </a:lnTo>
                        <a:lnTo>
                          <a:pt x="554" y="1108"/>
                        </a:lnTo>
                        <a:lnTo>
                          <a:pt x="554" y="1108"/>
                        </a:lnTo>
                        <a:lnTo>
                          <a:pt x="554" y="1386"/>
                        </a:lnTo>
                        <a:lnTo>
                          <a:pt x="554" y="1386"/>
                        </a:lnTo>
                        <a:lnTo>
                          <a:pt x="0" y="1386"/>
                        </a:lnTo>
                        <a:lnTo>
                          <a:pt x="0" y="1663"/>
                        </a:lnTo>
                        <a:lnTo>
                          <a:pt x="0" y="1940"/>
                        </a:lnTo>
                        <a:lnTo>
                          <a:pt x="0" y="1940"/>
                        </a:lnTo>
                        <a:lnTo>
                          <a:pt x="0" y="2217"/>
                        </a:lnTo>
                        <a:lnTo>
                          <a:pt x="0" y="2217"/>
                        </a:lnTo>
                        <a:lnTo>
                          <a:pt x="0" y="2494"/>
                        </a:lnTo>
                        <a:lnTo>
                          <a:pt x="0" y="2771"/>
                        </a:lnTo>
                        <a:lnTo>
                          <a:pt x="0" y="2771"/>
                        </a:lnTo>
                        <a:lnTo>
                          <a:pt x="277" y="3048"/>
                        </a:lnTo>
                        <a:lnTo>
                          <a:pt x="277" y="2771"/>
                        </a:lnTo>
                        <a:lnTo>
                          <a:pt x="832" y="3602"/>
                        </a:lnTo>
                        <a:lnTo>
                          <a:pt x="1386" y="3879"/>
                        </a:lnTo>
                        <a:lnTo>
                          <a:pt x="1663" y="3879"/>
                        </a:lnTo>
                        <a:lnTo>
                          <a:pt x="1941" y="4157"/>
                        </a:lnTo>
                        <a:lnTo>
                          <a:pt x="1941" y="4157"/>
                        </a:lnTo>
                        <a:lnTo>
                          <a:pt x="2495" y="3602"/>
                        </a:lnTo>
                        <a:lnTo>
                          <a:pt x="3050" y="3325"/>
                        </a:lnTo>
                        <a:lnTo>
                          <a:pt x="3327" y="2494"/>
                        </a:lnTo>
                        <a:lnTo>
                          <a:pt x="3327" y="2494"/>
                        </a:lnTo>
                        <a:lnTo>
                          <a:pt x="3327" y="2217"/>
                        </a:lnTo>
                        <a:lnTo>
                          <a:pt x="3327" y="2217"/>
                        </a:ln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225" name="Freeform 1224">
                    <a:extLst>
                      <a:ext uri="{FF2B5EF4-FFF2-40B4-BE49-F238E27FC236}">
                        <a16:creationId xmlns:a16="http://schemas.microsoft.com/office/drawing/2014/main" id="{093ADBBD-A61B-E005-46E5-78EF7B6D7E2A}"/>
                      </a:ext>
                    </a:extLst>
                  </p:cNvPr>
                  <p:cNvSpPr/>
                  <p:nvPr/>
                </p:nvSpPr>
                <p:spPr>
                  <a:xfrm>
                    <a:off x="5098511" y="3666493"/>
                    <a:ext cx="831" cy="554"/>
                  </a:xfrm>
                  <a:custGeom>
                    <a:avLst/>
                    <a:gdLst>
                      <a:gd name="connsiteX0" fmla="*/ 278 w 831"/>
                      <a:gd name="connsiteY0" fmla="*/ 0 h 554"/>
                      <a:gd name="connsiteX1" fmla="*/ 278 w 831"/>
                      <a:gd name="connsiteY1" fmla="*/ 0 h 554"/>
                      <a:gd name="connsiteX2" fmla="*/ 0 w 831"/>
                      <a:gd name="connsiteY2" fmla="*/ 554 h 554"/>
                      <a:gd name="connsiteX3" fmla="*/ 278 w 831"/>
                      <a:gd name="connsiteY3" fmla="*/ 554 h 554"/>
                      <a:gd name="connsiteX4" fmla="*/ 555 w 831"/>
                      <a:gd name="connsiteY4" fmla="*/ 554 h 554"/>
                      <a:gd name="connsiteX5" fmla="*/ 832 w 831"/>
                      <a:gd name="connsiteY5" fmla="*/ 0 h 554"/>
                      <a:gd name="connsiteX6" fmla="*/ 555 w 831"/>
                      <a:gd name="connsiteY6" fmla="*/ 0 h 554"/>
                      <a:gd name="connsiteX7" fmla="*/ 278 w 831"/>
                      <a:gd name="connsiteY7" fmla="*/ 0 h 554"/>
                      <a:gd name="connsiteX8" fmla="*/ 278 w 831"/>
                      <a:gd name="connsiteY8" fmla="*/ 0 h 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831" h="554">
                        <a:moveTo>
                          <a:pt x="278" y="0"/>
                        </a:moveTo>
                        <a:lnTo>
                          <a:pt x="278" y="0"/>
                        </a:lnTo>
                        <a:lnTo>
                          <a:pt x="0" y="554"/>
                        </a:lnTo>
                        <a:lnTo>
                          <a:pt x="278" y="554"/>
                        </a:lnTo>
                        <a:lnTo>
                          <a:pt x="555" y="554"/>
                        </a:lnTo>
                        <a:lnTo>
                          <a:pt x="832" y="0"/>
                        </a:lnTo>
                        <a:lnTo>
                          <a:pt x="555" y="0"/>
                        </a:lnTo>
                        <a:lnTo>
                          <a:pt x="278" y="0"/>
                        </a:lnTo>
                        <a:lnTo>
                          <a:pt x="278" y="0"/>
                        </a:ln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226" name="Freeform 1225">
                    <a:extLst>
                      <a:ext uri="{FF2B5EF4-FFF2-40B4-BE49-F238E27FC236}">
                        <a16:creationId xmlns:a16="http://schemas.microsoft.com/office/drawing/2014/main" id="{5B26D870-D17A-0082-9BCE-D6422EBF600A}"/>
                      </a:ext>
                    </a:extLst>
                  </p:cNvPr>
                  <p:cNvSpPr/>
                  <p:nvPr/>
                </p:nvSpPr>
                <p:spPr>
                  <a:xfrm>
                    <a:off x="5099897" y="3666493"/>
                    <a:ext cx="554" cy="277"/>
                  </a:xfrm>
                  <a:custGeom>
                    <a:avLst/>
                    <a:gdLst>
                      <a:gd name="connsiteX0" fmla="*/ 278 w 554"/>
                      <a:gd name="connsiteY0" fmla="*/ 0 h 277"/>
                      <a:gd name="connsiteX1" fmla="*/ 0 w 554"/>
                      <a:gd name="connsiteY1" fmla="*/ 277 h 277"/>
                      <a:gd name="connsiteX2" fmla="*/ 0 w 554"/>
                      <a:gd name="connsiteY2" fmla="*/ 277 h 277"/>
                      <a:gd name="connsiteX3" fmla="*/ 555 w 554"/>
                      <a:gd name="connsiteY3" fmla="*/ 277 h 277"/>
                      <a:gd name="connsiteX4" fmla="*/ 555 w 554"/>
                      <a:gd name="connsiteY4" fmla="*/ 0 h 277"/>
                      <a:gd name="connsiteX5" fmla="*/ 278 w 554"/>
                      <a:gd name="connsiteY5" fmla="*/ 0 h 277"/>
                      <a:gd name="connsiteX6" fmla="*/ 278 w 554"/>
                      <a:gd name="connsiteY6" fmla="*/ 0 h 2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54" h="277">
                        <a:moveTo>
                          <a:pt x="278" y="0"/>
                        </a:moveTo>
                        <a:lnTo>
                          <a:pt x="0" y="277"/>
                        </a:lnTo>
                        <a:lnTo>
                          <a:pt x="0" y="277"/>
                        </a:lnTo>
                        <a:lnTo>
                          <a:pt x="555" y="277"/>
                        </a:lnTo>
                        <a:lnTo>
                          <a:pt x="555" y="0"/>
                        </a:lnTo>
                        <a:lnTo>
                          <a:pt x="278" y="0"/>
                        </a:lnTo>
                        <a:lnTo>
                          <a:pt x="278" y="0"/>
                        </a:ln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227" name="Freeform 1226">
                    <a:extLst>
                      <a:ext uri="{FF2B5EF4-FFF2-40B4-BE49-F238E27FC236}">
                        <a16:creationId xmlns:a16="http://schemas.microsoft.com/office/drawing/2014/main" id="{739ACAF0-6ABB-0214-4FFB-0776E58B917D}"/>
                      </a:ext>
                    </a:extLst>
                  </p:cNvPr>
                  <p:cNvSpPr/>
                  <p:nvPr/>
                </p:nvSpPr>
                <p:spPr>
                  <a:xfrm>
                    <a:off x="5100729" y="3666216"/>
                    <a:ext cx="554" cy="554"/>
                  </a:xfrm>
                  <a:custGeom>
                    <a:avLst/>
                    <a:gdLst>
                      <a:gd name="connsiteX0" fmla="*/ 277 w 554"/>
                      <a:gd name="connsiteY0" fmla="*/ 0 h 554"/>
                      <a:gd name="connsiteX1" fmla="*/ 277 w 554"/>
                      <a:gd name="connsiteY1" fmla="*/ 0 h 554"/>
                      <a:gd name="connsiteX2" fmla="*/ 277 w 554"/>
                      <a:gd name="connsiteY2" fmla="*/ 277 h 554"/>
                      <a:gd name="connsiteX3" fmla="*/ 277 w 554"/>
                      <a:gd name="connsiteY3" fmla="*/ 277 h 554"/>
                      <a:gd name="connsiteX4" fmla="*/ 0 w 554"/>
                      <a:gd name="connsiteY4" fmla="*/ 554 h 554"/>
                      <a:gd name="connsiteX5" fmla="*/ 0 w 554"/>
                      <a:gd name="connsiteY5" fmla="*/ 554 h 554"/>
                      <a:gd name="connsiteX6" fmla="*/ 277 w 554"/>
                      <a:gd name="connsiteY6" fmla="*/ 554 h 554"/>
                      <a:gd name="connsiteX7" fmla="*/ 554 w 554"/>
                      <a:gd name="connsiteY7" fmla="*/ 277 h 554"/>
                      <a:gd name="connsiteX8" fmla="*/ 554 w 554"/>
                      <a:gd name="connsiteY8" fmla="*/ 0 h 554"/>
                      <a:gd name="connsiteX9" fmla="*/ 277 w 554"/>
                      <a:gd name="connsiteY9" fmla="*/ 0 h 554"/>
                      <a:gd name="connsiteX10" fmla="*/ 277 w 554"/>
                      <a:gd name="connsiteY10" fmla="*/ 0 h 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554" h="554">
                        <a:moveTo>
                          <a:pt x="277" y="0"/>
                        </a:moveTo>
                        <a:lnTo>
                          <a:pt x="277" y="0"/>
                        </a:lnTo>
                        <a:lnTo>
                          <a:pt x="277" y="277"/>
                        </a:lnTo>
                        <a:lnTo>
                          <a:pt x="277" y="277"/>
                        </a:lnTo>
                        <a:lnTo>
                          <a:pt x="0" y="554"/>
                        </a:lnTo>
                        <a:lnTo>
                          <a:pt x="0" y="554"/>
                        </a:lnTo>
                        <a:lnTo>
                          <a:pt x="277" y="554"/>
                        </a:lnTo>
                        <a:lnTo>
                          <a:pt x="554" y="277"/>
                        </a:lnTo>
                        <a:lnTo>
                          <a:pt x="554" y="0"/>
                        </a:lnTo>
                        <a:lnTo>
                          <a:pt x="277" y="0"/>
                        </a:lnTo>
                        <a:lnTo>
                          <a:pt x="277" y="0"/>
                        </a:ln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228" name="Freeform 1227">
                    <a:extLst>
                      <a:ext uri="{FF2B5EF4-FFF2-40B4-BE49-F238E27FC236}">
                        <a16:creationId xmlns:a16="http://schemas.microsoft.com/office/drawing/2014/main" id="{891A8BF4-68B3-7838-7040-5C8FF1690C41}"/>
                      </a:ext>
                    </a:extLst>
                  </p:cNvPr>
                  <p:cNvSpPr/>
                  <p:nvPr/>
                </p:nvSpPr>
                <p:spPr>
                  <a:xfrm>
                    <a:off x="5101561" y="3666216"/>
                    <a:ext cx="277" cy="277"/>
                  </a:xfrm>
                  <a:custGeom>
                    <a:avLst/>
                    <a:gdLst>
                      <a:gd name="connsiteX0" fmla="*/ 0 w 277"/>
                      <a:gd name="connsiteY0" fmla="*/ 0 h 277"/>
                      <a:gd name="connsiteX1" fmla="*/ 0 w 277"/>
                      <a:gd name="connsiteY1" fmla="*/ 0 h 277"/>
                      <a:gd name="connsiteX2" fmla="*/ 0 w 277"/>
                      <a:gd name="connsiteY2" fmla="*/ 277 h 277"/>
                      <a:gd name="connsiteX3" fmla="*/ 277 w 277"/>
                      <a:gd name="connsiteY3" fmla="*/ 0 h 277"/>
                      <a:gd name="connsiteX4" fmla="*/ 0 w 277"/>
                      <a:gd name="connsiteY4" fmla="*/ 0 h 277"/>
                      <a:gd name="connsiteX5" fmla="*/ 0 w 277"/>
                      <a:gd name="connsiteY5" fmla="*/ 0 h 2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7" h="277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277"/>
                        </a:lnTo>
                        <a:lnTo>
                          <a:pt x="277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229" name="Freeform 1228">
                    <a:extLst>
                      <a:ext uri="{FF2B5EF4-FFF2-40B4-BE49-F238E27FC236}">
                        <a16:creationId xmlns:a16="http://schemas.microsoft.com/office/drawing/2014/main" id="{315B79B0-5198-72CC-159B-BD0D5BFF50A6}"/>
                      </a:ext>
                    </a:extLst>
                  </p:cNvPr>
                  <p:cNvSpPr/>
                  <p:nvPr/>
                </p:nvSpPr>
                <p:spPr>
                  <a:xfrm>
                    <a:off x="5101561" y="3665939"/>
                    <a:ext cx="2772" cy="277"/>
                  </a:xfrm>
                  <a:custGeom>
                    <a:avLst/>
                    <a:gdLst>
                      <a:gd name="connsiteX0" fmla="*/ 0 w 2772"/>
                      <a:gd name="connsiteY0" fmla="*/ 0 h 277"/>
                      <a:gd name="connsiteX1" fmla="*/ 0 w 2772"/>
                      <a:gd name="connsiteY1" fmla="*/ 277 h 277"/>
                      <a:gd name="connsiteX2" fmla="*/ 0 w 2772"/>
                      <a:gd name="connsiteY2" fmla="*/ 277 h 277"/>
                      <a:gd name="connsiteX3" fmla="*/ 0 w 2772"/>
                      <a:gd name="connsiteY3" fmla="*/ 277 h 277"/>
                      <a:gd name="connsiteX4" fmla="*/ 0 w 2772"/>
                      <a:gd name="connsiteY4" fmla="*/ 0 h 277"/>
                      <a:gd name="connsiteX5" fmla="*/ 0 w 2772"/>
                      <a:gd name="connsiteY5" fmla="*/ 0 h 2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72" h="277">
                        <a:moveTo>
                          <a:pt x="0" y="0"/>
                        </a:moveTo>
                        <a:lnTo>
                          <a:pt x="0" y="277"/>
                        </a:lnTo>
                        <a:lnTo>
                          <a:pt x="0" y="277"/>
                        </a:lnTo>
                        <a:lnTo>
                          <a:pt x="0" y="277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230" name="Freeform 1229">
                    <a:extLst>
                      <a:ext uri="{FF2B5EF4-FFF2-40B4-BE49-F238E27FC236}">
                        <a16:creationId xmlns:a16="http://schemas.microsoft.com/office/drawing/2014/main" id="{CC44FBF7-6D36-EF7A-4D3E-5079CD0F6536}"/>
                      </a:ext>
                    </a:extLst>
                  </p:cNvPr>
                  <p:cNvSpPr/>
                  <p:nvPr/>
                </p:nvSpPr>
                <p:spPr>
                  <a:xfrm>
                    <a:off x="5106551" y="3663168"/>
                    <a:ext cx="9148" cy="9976"/>
                  </a:xfrm>
                  <a:custGeom>
                    <a:avLst/>
                    <a:gdLst>
                      <a:gd name="connsiteX0" fmla="*/ 9149 w 9148"/>
                      <a:gd name="connsiteY0" fmla="*/ 6097 h 9976"/>
                      <a:gd name="connsiteX1" fmla="*/ 8872 w 9148"/>
                      <a:gd name="connsiteY1" fmla="*/ 4157 h 9976"/>
                      <a:gd name="connsiteX2" fmla="*/ 8872 w 9148"/>
                      <a:gd name="connsiteY2" fmla="*/ 3603 h 9976"/>
                      <a:gd name="connsiteX3" fmla="*/ 9149 w 9148"/>
                      <a:gd name="connsiteY3" fmla="*/ 3603 h 9976"/>
                      <a:gd name="connsiteX4" fmla="*/ 8872 w 9148"/>
                      <a:gd name="connsiteY4" fmla="*/ 2771 h 9976"/>
                      <a:gd name="connsiteX5" fmla="*/ 8872 w 9148"/>
                      <a:gd name="connsiteY5" fmla="*/ 2771 h 9976"/>
                      <a:gd name="connsiteX6" fmla="*/ 8872 w 9148"/>
                      <a:gd name="connsiteY6" fmla="*/ 2494 h 9976"/>
                      <a:gd name="connsiteX7" fmla="*/ 8594 w 9148"/>
                      <a:gd name="connsiteY7" fmla="*/ 2217 h 9976"/>
                      <a:gd name="connsiteX8" fmla="*/ 8594 w 9148"/>
                      <a:gd name="connsiteY8" fmla="*/ 2217 h 9976"/>
                      <a:gd name="connsiteX9" fmla="*/ 8594 w 9148"/>
                      <a:gd name="connsiteY9" fmla="*/ 1940 h 9976"/>
                      <a:gd name="connsiteX10" fmla="*/ 8317 w 9148"/>
                      <a:gd name="connsiteY10" fmla="*/ 1940 h 9976"/>
                      <a:gd name="connsiteX11" fmla="*/ 8317 w 9148"/>
                      <a:gd name="connsiteY11" fmla="*/ 1663 h 9976"/>
                      <a:gd name="connsiteX12" fmla="*/ 8317 w 9148"/>
                      <a:gd name="connsiteY12" fmla="*/ 1386 h 9976"/>
                      <a:gd name="connsiteX13" fmla="*/ 8040 w 9148"/>
                      <a:gd name="connsiteY13" fmla="*/ 1109 h 9976"/>
                      <a:gd name="connsiteX14" fmla="*/ 8040 w 9148"/>
                      <a:gd name="connsiteY14" fmla="*/ 832 h 9976"/>
                      <a:gd name="connsiteX15" fmla="*/ 7763 w 9148"/>
                      <a:gd name="connsiteY15" fmla="*/ 832 h 9976"/>
                      <a:gd name="connsiteX16" fmla="*/ 7486 w 9148"/>
                      <a:gd name="connsiteY16" fmla="*/ 554 h 9976"/>
                      <a:gd name="connsiteX17" fmla="*/ 7486 w 9148"/>
                      <a:gd name="connsiteY17" fmla="*/ 277 h 9976"/>
                      <a:gd name="connsiteX18" fmla="*/ 5545 w 9148"/>
                      <a:gd name="connsiteY18" fmla="*/ 0 h 9976"/>
                      <a:gd name="connsiteX19" fmla="*/ 4436 w 9148"/>
                      <a:gd name="connsiteY19" fmla="*/ 554 h 9976"/>
                      <a:gd name="connsiteX20" fmla="*/ 4436 w 9148"/>
                      <a:gd name="connsiteY20" fmla="*/ 832 h 9976"/>
                      <a:gd name="connsiteX21" fmla="*/ 2772 w 9148"/>
                      <a:gd name="connsiteY21" fmla="*/ 1386 h 9976"/>
                      <a:gd name="connsiteX22" fmla="*/ 1109 w 9148"/>
                      <a:gd name="connsiteY22" fmla="*/ 2771 h 9976"/>
                      <a:gd name="connsiteX23" fmla="*/ 277 w 9148"/>
                      <a:gd name="connsiteY23" fmla="*/ 4988 h 9976"/>
                      <a:gd name="connsiteX24" fmla="*/ 277 w 9148"/>
                      <a:gd name="connsiteY24" fmla="*/ 5265 h 9976"/>
                      <a:gd name="connsiteX25" fmla="*/ 0 w 9148"/>
                      <a:gd name="connsiteY25" fmla="*/ 5542 h 9976"/>
                      <a:gd name="connsiteX26" fmla="*/ 0 w 9148"/>
                      <a:gd name="connsiteY26" fmla="*/ 5542 h 9976"/>
                      <a:gd name="connsiteX27" fmla="*/ 277 w 9148"/>
                      <a:gd name="connsiteY27" fmla="*/ 6928 h 9976"/>
                      <a:gd name="connsiteX28" fmla="*/ 277 w 9148"/>
                      <a:gd name="connsiteY28" fmla="*/ 7205 h 9976"/>
                      <a:gd name="connsiteX29" fmla="*/ 1109 w 9148"/>
                      <a:gd name="connsiteY29" fmla="*/ 7760 h 9976"/>
                      <a:gd name="connsiteX30" fmla="*/ 1663 w 9148"/>
                      <a:gd name="connsiteY30" fmla="*/ 8314 h 9976"/>
                      <a:gd name="connsiteX31" fmla="*/ 3604 w 9148"/>
                      <a:gd name="connsiteY31" fmla="*/ 9976 h 9976"/>
                      <a:gd name="connsiteX32" fmla="*/ 5545 w 9148"/>
                      <a:gd name="connsiteY32" fmla="*/ 9976 h 9976"/>
                      <a:gd name="connsiteX33" fmla="*/ 6931 w 9148"/>
                      <a:gd name="connsiteY33" fmla="*/ 9699 h 9976"/>
                      <a:gd name="connsiteX34" fmla="*/ 9149 w 9148"/>
                      <a:gd name="connsiteY34" fmla="*/ 7205 h 9976"/>
                      <a:gd name="connsiteX35" fmla="*/ 9149 w 9148"/>
                      <a:gd name="connsiteY35" fmla="*/ 6097 h 9976"/>
                      <a:gd name="connsiteX36" fmla="*/ 9149 w 9148"/>
                      <a:gd name="connsiteY36" fmla="*/ 6097 h 9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</a:cxnLst>
                    <a:rect l="l" t="t" r="r" b="b"/>
                    <a:pathLst>
                      <a:path w="9148" h="9976">
                        <a:moveTo>
                          <a:pt x="9149" y="6097"/>
                        </a:moveTo>
                        <a:lnTo>
                          <a:pt x="8872" y="4157"/>
                        </a:lnTo>
                        <a:lnTo>
                          <a:pt x="8872" y="3603"/>
                        </a:lnTo>
                        <a:lnTo>
                          <a:pt x="9149" y="3603"/>
                        </a:lnTo>
                        <a:lnTo>
                          <a:pt x="8872" y="2771"/>
                        </a:lnTo>
                        <a:lnTo>
                          <a:pt x="8872" y="2771"/>
                        </a:lnTo>
                        <a:lnTo>
                          <a:pt x="8872" y="2494"/>
                        </a:lnTo>
                        <a:lnTo>
                          <a:pt x="8594" y="2217"/>
                        </a:lnTo>
                        <a:lnTo>
                          <a:pt x="8594" y="2217"/>
                        </a:lnTo>
                        <a:lnTo>
                          <a:pt x="8594" y="1940"/>
                        </a:lnTo>
                        <a:lnTo>
                          <a:pt x="8317" y="1940"/>
                        </a:lnTo>
                        <a:lnTo>
                          <a:pt x="8317" y="1663"/>
                        </a:lnTo>
                        <a:lnTo>
                          <a:pt x="8317" y="1386"/>
                        </a:lnTo>
                        <a:lnTo>
                          <a:pt x="8040" y="1109"/>
                        </a:lnTo>
                        <a:lnTo>
                          <a:pt x="8040" y="832"/>
                        </a:lnTo>
                        <a:lnTo>
                          <a:pt x="7763" y="832"/>
                        </a:lnTo>
                        <a:lnTo>
                          <a:pt x="7486" y="554"/>
                        </a:lnTo>
                        <a:lnTo>
                          <a:pt x="7486" y="277"/>
                        </a:lnTo>
                        <a:lnTo>
                          <a:pt x="5545" y="0"/>
                        </a:lnTo>
                        <a:lnTo>
                          <a:pt x="4436" y="554"/>
                        </a:lnTo>
                        <a:lnTo>
                          <a:pt x="4436" y="832"/>
                        </a:lnTo>
                        <a:lnTo>
                          <a:pt x="2772" y="1386"/>
                        </a:lnTo>
                        <a:lnTo>
                          <a:pt x="1109" y="2771"/>
                        </a:lnTo>
                        <a:lnTo>
                          <a:pt x="277" y="4988"/>
                        </a:lnTo>
                        <a:lnTo>
                          <a:pt x="277" y="5265"/>
                        </a:lnTo>
                        <a:lnTo>
                          <a:pt x="0" y="5542"/>
                        </a:lnTo>
                        <a:lnTo>
                          <a:pt x="0" y="5542"/>
                        </a:lnTo>
                        <a:lnTo>
                          <a:pt x="277" y="6928"/>
                        </a:lnTo>
                        <a:lnTo>
                          <a:pt x="277" y="7205"/>
                        </a:lnTo>
                        <a:lnTo>
                          <a:pt x="1109" y="7760"/>
                        </a:lnTo>
                        <a:lnTo>
                          <a:pt x="1663" y="8314"/>
                        </a:lnTo>
                        <a:lnTo>
                          <a:pt x="3604" y="9976"/>
                        </a:lnTo>
                        <a:lnTo>
                          <a:pt x="5545" y="9976"/>
                        </a:lnTo>
                        <a:lnTo>
                          <a:pt x="6931" y="9699"/>
                        </a:lnTo>
                        <a:lnTo>
                          <a:pt x="9149" y="7205"/>
                        </a:lnTo>
                        <a:lnTo>
                          <a:pt x="9149" y="6097"/>
                        </a:lnTo>
                        <a:lnTo>
                          <a:pt x="9149" y="6097"/>
                        </a:ln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231" name="Freeform 1230">
                    <a:extLst>
                      <a:ext uri="{FF2B5EF4-FFF2-40B4-BE49-F238E27FC236}">
                        <a16:creationId xmlns:a16="http://schemas.microsoft.com/office/drawing/2014/main" id="{86E95E14-3B5E-DEA8-2699-C1C067AC53A3}"/>
                      </a:ext>
                    </a:extLst>
                  </p:cNvPr>
                  <p:cNvSpPr/>
                  <p:nvPr/>
                </p:nvSpPr>
                <p:spPr>
                  <a:xfrm>
                    <a:off x="5136493" y="3650975"/>
                    <a:ext cx="14416" cy="18567"/>
                  </a:xfrm>
                  <a:custGeom>
                    <a:avLst/>
                    <a:gdLst>
                      <a:gd name="connsiteX0" fmla="*/ 14416 w 14416"/>
                      <a:gd name="connsiteY0" fmla="*/ 14688 h 18567"/>
                      <a:gd name="connsiteX1" fmla="*/ 14416 w 14416"/>
                      <a:gd name="connsiteY1" fmla="*/ 14411 h 18567"/>
                      <a:gd name="connsiteX2" fmla="*/ 14139 w 14416"/>
                      <a:gd name="connsiteY2" fmla="*/ 14411 h 18567"/>
                      <a:gd name="connsiteX3" fmla="*/ 14139 w 14416"/>
                      <a:gd name="connsiteY3" fmla="*/ 14411 h 18567"/>
                      <a:gd name="connsiteX4" fmla="*/ 14139 w 14416"/>
                      <a:gd name="connsiteY4" fmla="*/ 14133 h 18567"/>
                      <a:gd name="connsiteX5" fmla="*/ 14139 w 14416"/>
                      <a:gd name="connsiteY5" fmla="*/ 14133 h 18567"/>
                      <a:gd name="connsiteX6" fmla="*/ 14139 w 14416"/>
                      <a:gd name="connsiteY6" fmla="*/ 13856 h 18567"/>
                      <a:gd name="connsiteX7" fmla="*/ 14139 w 14416"/>
                      <a:gd name="connsiteY7" fmla="*/ 13579 h 18567"/>
                      <a:gd name="connsiteX8" fmla="*/ 13862 w 14416"/>
                      <a:gd name="connsiteY8" fmla="*/ 13579 h 18567"/>
                      <a:gd name="connsiteX9" fmla="*/ 13862 w 14416"/>
                      <a:gd name="connsiteY9" fmla="*/ 13302 h 18567"/>
                      <a:gd name="connsiteX10" fmla="*/ 13862 w 14416"/>
                      <a:gd name="connsiteY10" fmla="*/ 13025 h 18567"/>
                      <a:gd name="connsiteX11" fmla="*/ 13585 w 14416"/>
                      <a:gd name="connsiteY11" fmla="*/ 12748 h 18567"/>
                      <a:gd name="connsiteX12" fmla="*/ 13585 w 14416"/>
                      <a:gd name="connsiteY12" fmla="*/ 12748 h 18567"/>
                      <a:gd name="connsiteX13" fmla="*/ 13585 w 14416"/>
                      <a:gd name="connsiteY13" fmla="*/ 12748 h 18567"/>
                      <a:gd name="connsiteX14" fmla="*/ 13307 w 14416"/>
                      <a:gd name="connsiteY14" fmla="*/ 12470 h 18567"/>
                      <a:gd name="connsiteX15" fmla="*/ 13585 w 14416"/>
                      <a:gd name="connsiteY15" fmla="*/ 12193 h 18567"/>
                      <a:gd name="connsiteX16" fmla="*/ 12753 w 14416"/>
                      <a:gd name="connsiteY16" fmla="*/ 11916 h 18567"/>
                      <a:gd name="connsiteX17" fmla="*/ 12753 w 14416"/>
                      <a:gd name="connsiteY17" fmla="*/ 11639 h 18567"/>
                      <a:gd name="connsiteX18" fmla="*/ 12476 w 14416"/>
                      <a:gd name="connsiteY18" fmla="*/ 11639 h 18567"/>
                      <a:gd name="connsiteX19" fmla="*/ 12476 w 14416"/>
                      <a:gd name="connsiteY19" fmla="*/ 11362 h 18567"/>
                      <a:gd name="connsiteX20" fmla="*/ 12198 w 14416"/>
                      <a:gd name="connsiteY20" fmla="*/ 11085 h 18567"/>
                      <a:gd name="connsiteX21" fmla="*/ 12198 w 14416"/>
                      <a:gd name="connsiteY21" fmla="*/ 10808 h 18567"/>
                      <a:gd name="connsiteX22" fmla="*/ 11921 w 14416"/>
                      <a:gd name="connsiteY22" fmla="*/ 10531 h 18567"/>
                      <a:gd name="connsiteX23" fmla="*/ 11367 w 14416"/>
                      <a:gd name="connsiteY23" fmla="*/ 8868 h 18567"/>
                      <a:gd name="connsiteX24" fmla="*/ 10258 w 14416"/>
                      <a:gd name="connsiteY24" fmla="*/ 8868 h 18567"/>
                      <a:gd name="connsiteX25" fmla="*/ 10258 w 14416"/>
                      <a:gd name="connsiteY25" fmla="*/ 8314 h 18567"/>
                      <a:gd name="connsiteX26" fmla="*/ 9703 w 14416"/>
                      <a:gd name="connsiteY26" fmla="*/ 7760 h 18567"/>
                      <a:gd name="connsiteX27" fmla="*/ 9426 w 14416"/>
                      <a:gd name="connsiteY27" fmla="*/ 7760 h 18567"/>
                      <a:gd name="connsiteX28" fmla="*/ 9426 w 14416"/>
                      <a:gd name="connsiteY28" fmla="*/ 8037 h 18567"/>
                      <a:gd name="connsiteX29" fmla="*/ 9149 w 14416"/>
                      <a:gd name="connsiteY29" fmla="*/ 8037 h 18567"/>
                      <a:gd name="connsiteX30" fmla="*/ 8871 w 14416"/>
                      <a:gd name="connsiteY30" fmla="*/ 7760 h 18567"/>
                      <a:gd name="connsiteX31" fmla="*/ 8871 w 14416"/>
                      <a:gd name="connsiteY31" fmla="*/ 7760 h 18567"/>
                      <a:gd name="connsiteX32" fmla="*/ 8317 w 14416"/>
                      <a:gd name="connsiteY32" fmla="*/ 7760 h 18567"/>
                      <a:gd name="connsiteX33" fmla="*/ 8317 w 14416"/>
                      <a:gd name="connsiteY33" fmla="*/ 7205 h 18567"/>
                      <a:gd name="connsiteX34" fmla="*/ 8317 w 14416"/>
                      <a:gd name="connsiteY34" fmla="*/ 7205 h 18567"/>
                      <a:gd name="connsiteX35" fmla="*/ 8317 w 14416"/>
                      <a:gd name="connsiteY35" fmla="*/ 6928 h 18567"/>
                      <a:gd name="connsiteX36" fmla="*/ 7208 w 14416"/>
                      <a:gd name="connsiteY36" fmla="*/ 4988 h 18567"/>
                      <a:gd name="connsiteX37" fmla="*/ 6099 w 14416"/>
                      <a:gd name="connsiteY37" fmla="*/ 4711 h 18567"/>
                      <a:gd name="connsiteX38" fmla="*/ 5822 w 14416"/>
                      <a:gd name="connsiteY38" fmla="*/ 4157 h 18567"/>
                      <a:gd name="connsiteX39" fmla="*/ 5545 w 14416"/>
                      <a:gd name="connsiteY39" fmla="*/ 4157 h 18567"/>
                      <a:gd name="connsiteX40" fmla="*/ 5268 w 14416"/>
                      <a:gd name="connsiteY40" fmla="*/ 3880 h 18567"/>
                      <a:gd name="connsiteX41" fmla="*/ 5268 w 14416"/>
                      <a:gd name="connsiteY41" fmla="*/ 3880 h 18567"/>
                      <a:gd name="connsiteX42" fmla="*/ 4990 w 14416"/>
                      <a:gd name="connsiteY42" fmla="*/ 4157 h 18567"/>
                      <a:gd name="connsiteX43" fmla="*/ 4990 w 14416"/>
                      <a:gd name="connsiteY43" fmla="*/ 3880 h 18567"/>
                      <a:gd name="connsiteX44" fmla="*/ 4990 w 14416"/>
                      <a:gd name="connsiteY44" fmla="*/ 3880 h 18567"/>
                      <a:gd name="connsiteX45" fmla="*/ 4159 w 14416"/>
                      <a:gd name="connsiteY45" fmla="*/ 3603 h 18567"/>
                      <a:gd name="connsiteX46" fmla="*/ 3327 w 14416"/>
                      <a:gd name="connsiteY46" fmla="*/ 2217 h 18567"/>
                      <a:gd name="connsiteX47" fmla="*/ 3604 w 14416"/>
                      <a:gd name="connsiteY47" fmla="*/ 1663 h 18567"/>
                      <a:gd name="connsiteX48" fmla="*/ 3604 w 14416"/>
                      <a:gd name="connsiteY48" fmla="*/ 1386 h 18567"/>
                      <a:gd name="connsiteX49" fmla="*/ 3881 w 14416"/>
                      <a:gd name="connsiteY49" fmla="*/ 1109 h 18567"/>
                      <a:gd name="connsiteX50" fmla="*/ 3881 w 14416"/>
                      <a:gd name="connsiteY50" fmla="*/ 832 h 18567"/>
                      <a:gd name="connsiteX51" fmla="*/ 3327 w 14416"/>
                      <a:gd name="connsiteY51" fmla="*/ 832 h 18567"/>
                      <a:gd name="connsiteX52" fmla="*/ 3050 w 14416"/>
                      <a:gd name="connsiteY52" fmla="*/ 277 h 18567"/>
                      <a:gd name="connsiteX53" fmla="*/ 2495 w 14416"/>
                      <a:gd name="connsiteY53" fmla="*/ 277 h 18567"/>
                      <a:gd name="connsiteX54" fmla="*/ 2495 w 14416"/>
                      <a:gd name="connsiteY54" fmla="*/ 277 h 18567"/>
                      <a:gd name="connsiteX55" fmla="*/ 2495 w 14416"/>
                      <a:gd name="connsiteY55" fmla="*/ 832 h 18567"/>
                      <a:gd name="connsiteX56" fmla="*/ 2218 w 14416"/>
                      <a:gd name="connsiteY56" fmla="*/ 832 h 18567"/>
                      <a:gd name="connsiteX57" fmla="*/ 2218 w 14416"/>
                      <a:gd name="connsiteY57" fmla="*/ 554 h 18567"/>
                      <a:gd name="connsiteX58" fmla="*/ 1941 w 14416"/>
                      <a:gd name="connsiteY58" fmla="*/ 554 h 18567"/>
                      <a:gd name="connsiteX59" fmla="*/ 1386 w 14416"/>
                      <a:gd name="connsiteY59" fmla="*/ 0 h 18567"/>
                      <a:gd name="connsiteX60" fmla="*/ 1386 w 14416"/>
                      <a:gd name="connsiteY60" fmla="*/ 554 h 18567"/>
                      <a:gd name="connsiteX61" fmla="*/ 831 w 14416"/>
                      <a:gd name="connsiteY61" fmla="*/ 277 h 18567"/>
                      <a:gd name="connsiteX62" fmla="*/ 831 w 14416"/>
                      <a:gd name="connsiteY62" fmla="*/ 554 h 18567"/>
                      <a:gd name="connsiteX63" fmla="*/ 554 w 14416"/>
                      <a:gd name="connsiteY63" fmla="*/ 554 h 18567"/>
                      <a:gd name="connsiteX64" fmla="*/ 554 w 14416"/>
                      <a:gd name="connsiteY64" fmla="*/ 832 h 18567"/>
                      <a:gd name="connsiteX65" fmla="*/ 831 w 14416"/>
                      <a:gd name="connsiteY65" fmla="*/ 1109 h 18567"/>
                      <a:gd name="connsiteX66" fmla="*/ 831 w 14416"/>
                      <a:gd name="connsiteY66" fmla="*/ 1386 h 18567"/>
                      <a:gd name="connsiteX67" fmla="*/ 831 w 14416"/>
                      <a:gd name="connsiteY67" fmla="*/ 1386 h 18567"/>
                      <a:gd name="connsiteX68" fmla="*/ 831 w 14416"/>
                      <a:gd name="connsiteY68" fmla="*/ 1663 h 18567"/>
                      <a:gd name="connsiteX69" fmla="*/ 277 w 14416"/>
                      <a:gd name="connsiteY69" fmla="*/ 1663 h 18567"/>
                      <a:gd name="connsiteX70" fmla="*/ 277 w 14416"/>
                      <a:gd name="connsiteY70" fmla="*/ 1940 h 18567"/>
                      <a:gd name="connsiteX71" fmla="*/ 554 w 14416"/>
                      <a:gd name="connsiteY71" fmla="*/ 1940 h 18567"/>
                      <a:gd name="connsiteX72" fmla="*/ 831 w 14416"/>
                      <a:gd name="connsiteY72" fmla="*/ 3326 h 18567"/>
                      <a:gd name="connsiteX73" fmla="*/ 1386 w 14416"/>
                      <a:gd name="connsiteY73" fmla="*/ 3603 h 18567"/>
                      <a:gd name="connsiteX74" fmla="*/ 1386 w 14416"/>
                      <a:gd name="connsiteY74" fmla="*/ 4434 h 18567"/>
                      <a:gd name="connsiteX75" fmla="*/ 831 w 14416"/>
                      <a:gd name="connsiteY75" fmla="*/ 4711 h 18567"/>
                      <a:gd name="connsiteX76" fmla="*/ 1109 w 14416"/>
                      <a:gd name="connsiteY76" fmla="*/ 6097 h 18567"/>
                      <a:gd name="connsiteX77" fmla="*/ 831 w 14416"/>
                      <a:gd name="connsiteY77" fmla="*/ 6097 h 18567"/>
                      <a:gd name="connsiteX78" fmla="*/ 554 w 14416"/>
                      <a:gd name="connsiteY78" fmla="*/ 6374 h 18567"/>
                      <a:gd name="connsiteX79" fmla="*/ 554 w 14416"/>
                      <a:gd name="connsiteY79" fmla="*/ 6651 h 18567"/>
                      <a:gd name="connsiteX80" fmla="*/ 554 w 14416"/>
                      <a:gd name="connsiteY80" fmla="*/ 6928 h 18567"/>
                      <a:gd name="connsiteX81" fmla="*/ 554 w 14416"/>
                      <a:gd name="connsiteY81" fmla="*/ 7760 h 18567"/>
                      <a:gd name="connsiteX82" fmla="*/ 831 w 14416"/>
                      <a:gd name="connsiteY82" fmla="*/ 8037 h 18567"/>
                      <a:gd name="connsiteX83" fmla="*/ 554 w 14416"/>
                      <a:gd name="connsiteY83" fmla="*/ 8314 h 18567"/>
                      <a:gd name="connsiteX84" fmla="*/ 554 w 14416"/>
                      <a:gd name="connsiteY84" fmla="*/ 8314 h 18567"/>
                      <a:gd name="connsiteX85" fmla="*/ 554 w 14416"/>
                      <a:gd name="connsiteY85" fmla="*/ 8591 h 18567"/>
                      <a:gd name="connsiteX86" fmla="*/ 554 w 14416"/>
                      <a:gd name="connsiteY86" fmla="*/ 8868 h 18567"/>
                      <a:gd name="connsiteX87" fmla="*/ 554 w 14416"/>
                      <a:gd name="connsiteY87" fmla="*/ 8868 h 18567"/>
                      <a:gd name="connsiteX88" fmla="*/ 554 w 14416"/>
                      <a:gd name="connsiteY88" fmla="*/ 9145 h 18567"/>
                      <a:gd name="connsiteX89" fmla="*/ 554 w 14416"/>
                      <a:gd name="connsiteY89" fmla="*/ 10254 h 18567"/>
                      <a:gd name="connsiteX90" fmla="*/ 0 w 14416"/>
                      <a:gd name="connsiteY90" fmla="*/ 10531 h 18567"/>
                      <a:gd name="connsiteX91" fmla="*/ 0 w 14416"/>
                      <a:gd name="connsiteY91" fmla="*/ 10531 h 18567"/>
                      <a:gd name="connsiteX92" fmla="*/ 0 w 14416"/>
                      <a:gd name="connsiteY92" fmla="*/ 10808 h 18567"/>
                      <a:gd name="connsiteX93" fmla="*/ 0 w 14416"/>
                      <a:gd name="connsiteY93" fmla="*/ 11085 h 18567"/>
                      <a:gd name="connsiteX94" fmla="*/ 0 w 14416"/>
                      <a:gd name="connsiteY94" fmla="*/ 11085 h 18567"/>
                      <a:gd name="connsiteX95" fmla="*/ 0 w 14416"/>
                      <a:gd name="connsiteY95" fmla="*/ 11362 h 18567"/>
                      <a:gd name="connsiteX96" fmla="*/ 0 w 14416"/>
                      <a:gd name="connsiteY96" fmla="*/ 11639 h 18567"/>
                      <a:gd name="connsiteX97" fmla="*/ 554 w 14416"/>
                      <a:gd name="connsiteY97" fmla="*/ 11916 h 18567"/>
                      <a:gd name="connsiteX98" fmla="*/ 554 w 14416"/>
                      <a:gd name="connsiteY98" fmla="*/ 12193 h 18567"/>
                      <a:gd name="connsiteX99" fmla="*/ 831 w 14416"/>
                      <a:gd name="connsiteY99" fmla="*/ 12748 h 18567"/>
                      <a:gd name="connsiteX100" fmla="*/ 1386 w 14416"/>
                      <a:gd name="connsiteY100" fmla="*/ 13025 h 18567"/>
                      <a:gd name="connsiteX101" fmla="*/ 1386 w 14416"/>
                      <a:gd name="connsiteY101" fmla="*/ 13025 h 18567"/>
                      <a:gd name="connsiteX102" fmla="*/ 1941 w 14416"/>
                      <a:gd name="connsiteY102" fmla="*/ 13025 h 18567"/>
                      <a:gd name="connsiteX103" fmla="*/ 2772 w 14416"/>
                      <a:gd name="connsiteY103" fmla="*/ 14133 h 18567"/>
                      <a:gd name="connsiteX104" fmla="*/ 2218 w 14416"/>
                      <a:gd name="connsiteY104" fmla="*/ 14965 h 18567"/>
                      <a:gd name="connsiteX105" fmla="*/ 2495 w 14416"/>
                      <a:gd name="connsiteY105" fmla="*/ 15519 h 18567"/>
                      <a:gd name="connsiteX106" fmla="*/ 2772 w 14416"/>
                      <a:gd name="connsiteY106" fmla="*/ 15519 h 18567"/>
                      <a:gd name="connsiteX107" fmla="*/ 3604 w 14416"/>
                      <a:gd name="connsiteY107" fmla="*/ 16350 h 18567"/>
                      <a:gd name="connsiteX108" fmla="*/ 3881 w 14416"/>
                      <a:gd name="connsiteY108" fmla="*/ 16350 h 18567"/>
                      <a:gd name="connsiteX109" fmla="*/ 4436 w 14416"/>
                      <a:gd name="connsiteY109" fmla="*/ 16904 h 18567"/>
                      <a:gd name="connsiteX110" fmla="*/ 4713 w 14416"/>
                      <a:gd name="connsiteY110" fmla="*/ 16904 h 18567"/>
                      <a:gd name="connsiteX111" fmla="*/ 6376 w 14416"/>
                      <a:gd name="connsiteY111" fmla="*/ 18290 h 18567"/>
                      <a:gd name="connsiteX112" fmla="*/ 6654 w 14416"/>
                      <a:gd name="connsiteY112" fmla="*/ 18013 h 18567"/>
                      <a:gd name="connsiteX113" fmla="*/ 8317 w 14416"/>
                      <a:gd name="connsiteY113" fmla="*/ 18290 h 18567"/>
                      <a:gd name="connsiteX114" fmla="*/ 8317 w 14416"/>
                      <a:gd name="connsiteY114" fmla="*/ 18290 h 18567"/>
                      <a:gd name="connsiteX115" fmla="*/ 8594 w 14416"/>
                      <a:gd name="connsiteY115" fmla="*/ 18290 h 18567"/>
                      <a:gd name="connsiteX116" fmla="*/ 8871 w 14416"/>
                      <a:gd name="connsiteY116" fmla="*/ 18290 h 18567"/>
                      <a:gd name="connsiteX117" fmla="*/ 9426 w 14416"/>
                      <a:gd name="connsiteY117" fmla="*/ 18567 h 18567"/>
                      <a:gd name="connsiteX118" fmla="*/ 9703 w 14416"/>
                      <a:gd name="connsiteY118" fmla="*/ 18290 h 18567"/>
                      <a:gd name="connsiteX119" fmla="*/ 9980 w 14416"/>
                      <a:gd name="connsiteY119" fmla="*/ 18567 h 18567"/>
                      <a:gd name="connsiteX120" fmla="*/ 11089 w 14416"/>
                      <a:gd name="connsiteY120" fmla="*/ 18567 h 18567"/>
                      <a:gd name="connsiteX121" fmla="*/ 11089 w 14416"/>
                      <a:gd name="connsiteY121" fmla="*/ 18290 h 18567"/>
                      <a:gd name="connsiteX122" fmla="*/ 11367 w 14416"/>
                      <a:gd name="connsiteY122" fmla="*/ 18290 h 18567"/>
                      <a:gd name="connsiteX123" fmla="*/ 11644 w 14416"/>
                      <a:gd name="connsiteY123" fmla="*/ 18290 h 18567"/>
                      <a:gd name="connsiteX124" fmla="*/ 11644 w 14416"/>
                      <a:gd name="connsiteY124" fmla="*/ 18290 h 18567"/>
                      <a:gd name="connsiteX125" fmla="*/ 11644 w 14416"/>
                      <a:gd name="connsiteY125" fmla="*/ 18290 h 18567"/>
                      <a:gd name="connsiteX126" fmla="*/ 11921 w 14416"/>
                      <a:gd name="connsiteY126" fmla="*/ 18013 h 18567"/>
                      <a:gd name="connsiteX127" fmla="*/ 12198 w 14416"/>
                      <a:gd name="connsiteY127" fmla="*/ 18290 h 18567"/>
                      <a:gd name="connsiteX128" fmla="*/ 12198 w 14416"/>
                      <a:gd name="connsiteY128" fmla="*/ 18290 h 18567"/>
                      <a:gd name="connsiteX129" fmla="*/ 12198 w 14416"/>
                      <a:gd name="connsiteY129" fmla="*/ 17736 h 18567"/>
                      <a:gd name="connsiteX130" fmla="*/ 12476 w 14416"/>
                      <a:gd name="connsiteY130" fmla="*/ 17459 h 18567"/>
                      <a:gd name="connsiteX131" fmla="*/ 12476 w 14416"/>
                      <a:gd name="connsiteY131" fmla="*/ 17182 h 18567"/>
                      <a:gd name="connsiteX132" fmla="*/ 12476 w 14416"/>
                      <a:gd name="connsiteY132" fmla="*/ 16904 h 18567"/>
                      <a:gd name="connsiteX133" fmla="*/ 13307 w 14416"/>
                      <a:gd name="connsiteY133" fmla="*/ 16073 h 18567"/>
                      <a:gd name="connsiteX134" fmla="*/ 13030 w 14416"/>
                      <a:gd name="connsiteY134" fmla="*/ 15796 h 18567"/>
                      <a:gd name="connsiteX135" fmla="*/ 13307 w 14416"/>
                      <a:gd name="connsiteY135" fmla="*/ 15242 h 18567"/>
                      <a:gd name="connsiteX136" fmla="*/ 13585 w 14416"/>
                      <a:gd name="connsiteY136" fmla="*/ 15242 h 18567"/>
                      <a:gd name="connsiteX137" fmla="*/ 13585 w 14416"/>
                      <a:gd name="connsiteY137" fmla="*/ 15242 h 18567"/>
                      <a:gd name="connsiteX138" fmla="*/ 13585 w 14416"/>
                      <a:gd name="connsiteY138" fmla="*/ 14965 h 18567"/>
                      <a:gd name="connsiteX139" fmla="*/ 14416 w 14416"/>
                      <a:gd name="connsiteY139" fmla="*/ 14965 h 18567"/>
                      <a:gd name="connsiteX140" fmla="*/ 14416 w 14416"/>
                      <a:gd name="connsiteY140" fmla="*/ 14688 h 18567"/>
                      <a:gd name="connsiteX141" fmla="*/ 14416 w 14416"/>
                      <a:gd name="connsiteY141" fmla="*/ 14688 h 185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  <a:cxn ang="0">
                        <a:pos x="connsiteX98" y="connsiteY98"/>
                      </a:cxn>
                      <a:cxn ang="0">
                        <a:pos x="connsiteX99" y="connsiteY99"/>
                      </a:cxn>
                      <a:cxn ang="0">
                        <a:pos x="connsiteX100" y="connsiteY100"/>
                      </a:cxn>
                      <a:cxn ang="0">
                        <a:pos x="connsiteX101" y="connsiteY101"/>
                      </a:cxn>
                      <a:cxn ang="0">
                        <a:pos x="connsiteX102" y="connsiteY102"/>
                      </a:cxn>
                      <a:cxn ang="0">
                        <a:pos x="connsiteX103" y="connsiteY103"/>
                      </a:cxn>
                      <a:cxn ang="0">
                        <a:pos x="connsiteX104" y="connsiteY104"/>
                      </a:cxn>
                      <a:cxn ang="0">
                        <a:pos x="connsiteX105" y="connsiteY105"/>
                      </a:cxn>
                      <a:cxn ang="0">
                        <a:pos x="connsiteX106" y="connsiteY106"/>
                      </a:cxn>
                      <a:cxn ang="0">
                        <a:pos x="connsiteX107" y="connsiteY107"/>
                      </a:cxn>
                      <a:cxn ang="0">
                        <a:pos x="connsiteX108" y="connsiteY108"/>
                      </a:cxn>
                      <a:cxn ang="0">
                        <a:pos x="connsiteX109" y="connsiteY109"/>
                      </a:cxn>
                      <a:cxn ang="0">
                        <a:pos x="connsiteX110" y="connsiteY110"/>
                      </a:cxn>
                      <a:cxn ang="0">
                        <a:pos x="connsiteX111" y="connsiteY111"/>
                      </a:cxn>
                      <a:cxn ang="0">
                        <a:pos x="connsiteX112" y="connsiteY112"/>
                      </a:cxn>
                      <a:cxn ang="0">
                        <a:pos x="connsiteX113" y="connsiteY113"/>
                      </a:cxn>
                      <a:cxn ang="0">
                        <a:pos x="connsiteX114" y="connsiteY114"/>
                      </a:cxn>
                      <a:cxn ang="0">
                        <a:pos x="connsiteX115" y="connsiteY115"/>
                      </a:cxn>
                      <a:cxn ang="0">
                        <a:pos x="connsiteX116" y="connsiteY116"/>
                      </a:cxn>
                      <a:cxn ang="0">
                        <a:pos x="connsiteX117" y="connsiteY117"/>
                      </a:cxn>
                      <a:cxn ang="0">
                        <a:pos x="connsiteX118" y="connsiteY118"/>
                      </a:cxn>
                      <a:cxn ang="0">
                        <a:pos x="connsiteX119" y="connsiteY119"/>
                      </a:cxn>
                      <a:cxn ang="0">
                        <a:pos x="connsiteX120" y="connsiteY120"/>
                      </a:cxn>
                      <a:cxn ang="0">
                        <a:pos x="connsiteX121" y="connsiteY121"/>
                      </a:cxn>
                      <a:cxn ang="0">
                        <a:pos x="connsiteX122" y="connsiteY122"/>
                      </a:cxn>
                      <a:cxn ang="0">
                        <a:pos x="connsiteX123" y="connsiteY123"/>
                      </a:cxn>
                      <a:cxn ang="0">
                        <a:pos x="connsiteX124" y="connsiteY124"/>
                      </a:cxn>
                      <a:cxn ang="0">
                        <a:pos x="connsiteX125" y="connsiteY125"/>
                      </a:cxn>
                      <a:cxn ang="0">
                        <a:pos x="connsiteX126" y="connsiteY126"/>
                      </a:cxn>
                      <a:cxn ang="0">
                        <a:pos x="connsiteX127" y="connsiteY127"/>
                      </a:cxn>
                      <a:cxn ang="0">
                        <a:pos x="connsiteX128" y="connsiteY128"/>
                      </a:cxn>
                      <a:cxn ang="0">
                        <a:pos x="connsiteX129" y="connsiteY129"/>
                      </a:cxn>
                      <a:cxn ang="0">
                        <a:pos x="connsiteX130" y="connsiteY130"/>
                      </a:cxn>
                      <a:cxn ang="0">
                        <a:pos x="connsiteX131" y="connsiteY131"/>
                      </a:cxn>
                      <a:cxn ang="0">
                        <a:pos x="connsiteX132" y="connsiteY132"/>
                      </a:cxn>
                      <a:cxn ang="0">
                        <a:pos x="connsiteX133" y="connsiteY133"/>
                      </a:cxn>
                      <a:cxn ang="0">
                        <a:pos x="connsiteX134" y="connsiteY134"/>
                      </a:cxn>
                      <a:cxn ang="0">
                        <a:pos x="connsiteX135" y="connsiteY135"/>
                      </a:cxn>
                      <a:cxn ang="0">
                        <a:pos x="connsiteX136" y="connsiteY136"/>
                      </a:cxn>
                      <a:cxn ang="0">
                        <a:pos x="connsiteX137" y="connsiteY137"/>
                      </a:cxn>
                      <a:cxn ang="0">
                        <a:pos x="connsiteX138" y="connsiteY138"/>
                      </a:cxn>
                      <a:cxn ang="0">
                        <a:pos x="connsiteX139" y="connsiteY139"/>
                      </a:cxn>
                      <a:cxn ang="0">
                        <a:pos x="connsiteX140" y="connsiteY140"/>
                      </a:cxn>
                      <a:cxn ang="0">
                        <a:pos x="connsiteX141" y="connsiteY141"/>
                      </a:cxn>
                    </a:cxnLst>
                    <a:rect l="l" t="t" r="r" b="b"/>
                    <a:pathLst>
                      <a:path w="14416" h="18567">
                        <a:moveTo>
                          <a:pt x="14416" y="14688"/>
                        </a:moveTo>
                        <a:lnTo>
                          <a:pt x="14416" y="14411"/>
                        </a:lnTo>
                        <a:lnTo>
                          <a:pt x="14139" y="14411"/>
                        </a:lnTo>
                        <a:lnTo>
                          <a:pt x="14139" y="14411"/>
                        </a:lnTo>
                        <a:lnTo>
                          <a:pt x="14139" y="14133"/>
                        </a:lnTo>
                        <a:lnTo>
                          <a:pt x="14139" y="14133"/>
                        </a:lnTo>
                        <a:lnTo>
                          <a:pt x="14139" y="13856"/>
                        </a:lnTo>
                        <a:lnTo>
                          <a:pt x="14139" y="13579"/>
                        </a:lnTo>
                        <a:lnTo>
                          <a:pt x="13862" y="13579"/>
                        </a:lnTo>
                        <a:lnTo>
                          <a:pt x="13862" y="13302"/>
                        </a:lnTo>
                        <a:lnTo>
                          <a:pt x="13862" y="13025"/>
                        </a:lnTo>
                        <a:lnTo>
                          <a:pt x="13585" y="12748"/>
                        </a:lnTo>
                        <a:lnTo>
                          <a:pt x="13585" y="12748"/>
                        </a:lnTo>
                        <a:lnTo>
                          <a:pt x="13585" y="12748"/>
                        </a:lnTo>
                        <a:lnTo>
                          <a:pt x="13307" y="12470"/>
                        </a:lnTo>
                        <a:lnTo>
                          <a:pt x="13585" y="12193"/>
                        </a:lnTo>
                        <a:lnTo>
                          <a:pt x="12753" y="11916"/>
                        </a:lnTo>
                        <a:lnTo>
                          <a:pt x="12753" y="11639"/>
                        </a:lnTo>
                        <a:lnTo>
                          <a:pt x="12476" y="11639"/>
                        </a:lnTo>
                        <a:lnTo>
                          <a:pt x="12476" y="11362"/>
                        </a:lnTo>
                        <a:lnTo>
                          <a:pt x="12198" y="11085"/>
                        </a:lnTo>
                        <a:lnTo>
                          <a:pt x="12198" y="10808"/>
                        </a:lnTo>
                        <a:lnTo>
                          <a:pt x="11921" y="10531"/>
                        </a:lnTo>
                        <a:lnTo>
                          <a:pt x="11367" y="8868"/>
                        </a:lnTo>
                        <a:lnTo>
                          <a:pt x="10258" y="8868"/>
                        </a:lnTo>
                        <a:lnTo>
                          <a:pt x="10258" y="8314"/>
                        </a:lnTo>
                        <a:lnTo>
                          <a:pt x="9703" y="7760"/>
                        </a:lnTo>
                        <a:lnTo>
                          <a:pt x="9426" y="7760"/>
                        </a:lnTo>
                        <a:lnTo>
                          <a:pt x="9426" y="8037"/>
                        </a:lnTo>
                        <a:lnTo>
                          <a:pt x="9149" y="8037"/>
                        </a:lnTo>
                        <a:lnTo>
                          <a:pt x="8871" y="7760"/>
                        </a:lnTo>
                        <a:lnTo>
                          <a:pt x="8871" y="7760"/>
                        </a:lnTo>
                        <a:lnTo>
                          <a:pt x="8317" y="7760"/>
                        </a:lnTo>
                        <a:lnTo>
                          <a:pt x="8317" y="7205"/>
                        </a:lnTo>
                        <a:lnTo>
                          <a:pt x="8317" y="7205"/>
                        </a:lnTo>
                        <a:lnTo>
                          <a:pt x="8317" y="6928"/>
                        </a:lnTo>
                        <a:lnTo>
                          <a:pt x="7208" y="4988"/>
                        </a:lnTo>
                        <a:lnTo>
                          <a:pt x="6099" y="4711"/>
                        </a:lnTo>
                        <a:lnTo>
                          <a:pt x="5822" y="4157"/>
                        </a:lnTo>
                        <a:lnTo>
                          <a:pt x="5545" y="4157"/>
                        </a:lnTo>
                        <a:lnTo>
                          <a:pt x="5268" y="3880"/>
                        </a:lnTo>
                        <a:lnTo>
                          <a:pt x="5268" y="3880"/>
                        </a:lnTo>
                        <a:lnTo>
                          <a:pt x="4990" y="4157"/>
                        </a:lnTo>
                        <a:lnTo>
                          <a:pt x="4990" y="3880"/>
                        </a:lnTo>
                        <a:lnTo>
                          <a:pt x="4990" y="3880"/>
                        </a:lnTo>
                        <a:lnTo>
                          <a:pt x="4159" y="3603"/>
                        </a:lnTo>
                        <a:lnTo>
                          <a:pt x="3327" y="2217"/>
                        </a:lnTo>
                        <a:lnTo>
                          <a:pt x="3604" y="1663"/>
                        </a:lnTo>
                        <a:lnTo>
                          <a:pt x="3604" y="1386"/>
                        </a:lnTo>
                        <a:lnTo>
                          <a:pt x="3881" y="1109"/>
                        </a:lnTo>
                        <a:lnTo>
                          <a:pt x="3881" y="832"/>
                        </a:lnTo>
                        <a:lnTo>
                          <a:pt x="3327" y="832"/>
                        </a:lnTo>
                        <a:lnTo>
                          <a:pt x="3050" y="277"/>
                        </a:lnTo>
                        <a:lnTo>
                          <a:pt x="2495" y="277"/>
                        </a:lnTo>
                        <a:lnTo>
                          <a:pt x="2495" y="277"/>
                        </a:lnTo>
                        <a:lnTo>
                          <a:pt x="2495" y="832"/>
                        </a:lnTo>
                        <a:lnTo>
                          <a:pt x="2218" y="832"/>
                        </a:lnTo>
                        <a:lnTo>
                          <a:pt x="2218" y="554"/>
                        </a:lnTo>
                        <a:lnTo>
                          <a:pt x="1941" y="554"/>
                        </a:lnTo>
                        <a:lnTo>
                          <a:pt x="1386" y="0"/>
                        </a:lnTo>
                        <a:lnTo>
                          <a:pt x="1386" y="554"/>
                        </a:lnTo>
                        <a:lnTo>
                          <a:pt x="831" y="277"/>
                        </a:lnTo>
                        <a:lnTo>
                          <a:pt x="831" y="554"/>
                        </a:lnTo>
                        <a:lnTo>
                          <a:pt x="554" y="554"/>
                        </a:lnTo>
                        <a:lnTo>
                          <a:pt x="554" y="832"/>
                        </a:lnTo>
                        <a:lnTo>
                          <a:pt x="831" y="1109"/>
                        </a:lnTo>
                        <a:lnTo>
                          <a:pt x="831" y="1386"/>
                        </a:lnTo>
                        <a:lnTo>
                          <a:pt x="831" y="1386"/>
                        </a:lnTo>
                        <a:lnTo>
                          <a:pt x="831" y="1663"/>
                        </a:lnTo>
                        <a:lnTo>
                          <a:pt x="277" y="1663"/>
                        </a:lnTo>
                        <a:lnTo>
                          <a:pt x="277" y="1940"/>
                        </a:lnTo>
                        <a:lnTo>
                          <a:pt x="554" y="1940"/>
                        </a:lnTo>
                        <a:lnTo>
                          <a:pt x="831" y="3326"/>
                        </a:lnTo>
                        <a:lnTo>
                          <a:pt x="1386" y="3603"/>
                        </a:lnTo>
                        <a:lnTo>
                          <a:pt x="1386" y="4434"/>
                        </a:lnTo>
                        <a:lnTo>
                          <a:pt x="831" y="4711"/>
                        </a:lnTo>
                        <a:lnTo>
                          <a:pt x="1109" y="6097"/>
                        </a:lnTo>
                        <a:lnTo>
                          <a:pt x="831" y="6097"/>
                        </a:lnTo>
                        <a:lnTo>
                          <a:pt x="554" y="6374"/>
                        </a:lnTo>
                        <a:lnTo>
                          <a:pt x="554" y="6651"/>
                        </a:lnTo>
                        <a:lnTo>
                          <a:pt x="554" y="6928"/>
                        </a:lnTo>
                        <a:lnTo>
                          <a:pt x="554" y="7760"/>
                        </a:lnTo>
                        <a:lnTo>
                          <a:pt x="831" y="8037"/>
                        </a:lnTo>
                        <a:lnTo>
                          <a:pt x="554" y="8314"/>
                        </a:lnTo>
                        <a:lnTo>
                          <a:pt x="554" y="8314"/>
                        </a:lnTo>
                        <a:lnTo>
                          <a:pt x="554" y="8591"/>
                        </a:lnTo>
                        <a:lnTo>
                          <a:pt x="554" y="8868"/>
                        </a:lnTo>
                        <a:lnTo>
                          <a:pt x="554" y="8868"/>
                        </a:lnTo>
                        <a:lnTo>
                          <a:pt x="554" y="9145"/>
                        </a:lnTo>
                        <a:lnTo>
                          <a:pt x="554" y="10254"/>
                        </a:lnTo>
                        <a:lnTo>
                          <a:pt x="0" y="10531"/>
                        </a:lnTo>
                        <a:lnTo>
                          <a:pt x="0" y="10531"/>
                        </a:lnTo>
                        <a:lnTo>
                          <a:pt x="0" y="10808"/>
                        </a:lnTo>
                        <a:lnTo>
                          <a:pt x="0" y="11085"/>
                        </a:lnTo>
                        <a:lnTo>
                          <a:pt x="0" y="11085"/>
                        </a:lnTo>
                        <a:lnTo>
                          <a:pt x="0" y="11362"/>
                        </a:lnTo>
                        <a:lnTo>
                          <a:pt x="0" y="11639"/>
                        </a:lnTo>
                        <a:lnTo>
                          <a:pt x="554" y="11916"/>
                        </a:lnTo>
                        <a:lnTo>
                          <a:pt x="554" y="12193"/>
                        </a:lnTo>
                        <a:lnTo>
                          <a:pt x="831" y="12748"/>
                        </a:lnTo>
                        <a:lnTo>
                          <a:pt x="1386" y="13025"/>
                        </a:lnTo>
                        <a:lnTo>
                          <a:pt x="1386" y="13025"/>
                        </a:lnTo>
                        <a:lnTo>
                          <a:pt x="1941" y="13025"/>
                        </a:lnTo>
                        <a:lnTo>
                          <a:pt x="2772" y="14133"/>
                        </a:lnTo>
                        <a:lnTo>
                          <a:pt x="2218" y="14965"/>
                        </a:lnTo>
                        <a:lnTo>
                          <a:pt x="2495" y="15519"/>
                        </a:lnTo>
                        <a:lnTo>
                          <a:pt x="2772" y="15519"/>
                        </a:lnTo>
                        <a:lnTo>
                          <a:pt x="3604" y="16350"/>
                        </a:lnTo>
                        <a:lnTo>
                          <a:pt x="3881" y="16350"/>
                        </a:lnTo>
                        <a:lnTo>
                          <a:pt x="4436" y="16904"/>
                        </a:lnTo>
                        <a:lnTo>
                          <a:pt x="4713" y="16904"/>
                        </a:lnTo>
                        <a:lnTo>
                          <a:pt x="6376" y="18290"/>
                        </a:lnTo>
                        <a:lnTo>
                          <a:pt x="6654" y="18013"/>
                        </a:lnTo>
                        <a:lnTo>
                          <a:pt x="8317" y="18290"/>
                        </a:lnTo>
                        <a:lnTo>
                          <a:pt x="8317" y="18290"/>
                        </a:lnTo>
                        <a:lnTo>
                          <a:pt x="8594" y="18290"/>
                        </a:lnTo>
                        <a:lnTo>
                          <a:pt x="8871" y="18290"/>
                        </a:lnTo>
                        <a:lnTo>
                          <a:pt x="9426" y="18567"/>
                        </a:lnTo>
                        <a:lnTo>
                          <a:pt x="9703" y="18290"/>
                        </a:lnTo>
                        <a:lnTo>
                          <a:pt x="9980" y="18567"/>
                        </a:lnTo>
                        <a:lnTo>
                          <a:pt x="11089" y="18567"/>
                        </a:lnTo>
                        <a:lnTo>
                          <a:pt x="11089" y="18290"/>
                        </a:lnTo>
                        <a:lnTo>
                          <a:pt x="11367" y="18290"/>
                        </a:lnTo>
                        <a:lnTo>
                          <a:pt x="11644" y="18290"/>
                        </a:lnTo>
                        <a:lnTo>
                          <a:pt x="11644" y="18290"/>
                        </a:lnTo>
                        <a:lnTo>
                          <a:pt x="11644" y="18290"/>
                        </a:lnTo>
                        <a:lnTo>
                          <a:pt x="11921" y="18013"/>
                        </a:lnTo>
                        <a:lnTo>
                          <a:pt x="12198" y="18290"/>
                        </a:lnTo>
                        <a:lnTo>
                          <a:pt x="12198" y="18290"/>
                        </a:lnTo>
                        <a:lnTo>
                          <a:pt x="12198" y="17736"/>
                        </a:lnTo>
                        <a:lnTo>
                          <a:pt x="12476" y="17459"/>
                        </a:lnTo>
                        <a:lnTo>
                          <a:pt x="12476" y="17182"/>
                        </a:lnTo>
                        <a:lnTo>
                          <a:pt x="12476" y="16904"/>
                        </a:lnTo>
                        <a:lnTo>
                          <a:pt x="13307" y="16073"/>
                        </a:lnTo>
                        <a:lnTo>
                          <a:pt x="13030" y="15796"/>
                        </a:lnTo>
                        <a:lnTo>
                          <a:pt x="13307" y="15242"/>
                        </a:lnTo>
                        <a:lnTo>
                          <a:pt x="13585" y="15242"/>
                        </a:lnTo>
                        <a:lnTo>
                          <a:pt x="13585" y="15242"/>
                        </a:lnTo>
                        <a:lnTo>
                          <a:pt x="13585" y="14965"/>
                        </a:lnTo>
                        <a:lnTo>
                          <a:pt x="14416" y="14965"/>
                        </a:lnTo>
                        <a:lnTo>
                          <a:pt x="14416" y="14688"/>
                        </a:lnTo>
                        <a:lnTo>
                          <a:pt x="14416" y="14688"/>
                        </a:ln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232" name="Freeform 1231">
                    <a:extLst>
                      <a:ext uri="{FF2B5EF4-FFF2-40B4-BE49-F238E27FC236}">
                        <a16:creationId xmlns:a16="http://schemas.microsoft.com/office/drawing/2014/main" id="{AB4EDAE7-ED51-41FC-D399-D4596861A99B}"/>
                      </a:ext>
                    </a:extLst>
                  </p:cNvPr>
                  <p:cNvSpPr/>
                  <p:nvPr/>
                </p:nvSpPr>
                <p:spPr>
                  <a:xfrm>
                    <a:off x="5158671" y="3651252"/>
                    <a:ext cx="6376" cy="9145"/>
                  </a:xfrm>
                  <a:custGeom>
                    <a:avLst/>
                    <a:gdLst>
                      <a:gd name="connsiteX0" fmla="*/ 6376 w 6376"/>
                      <a:gd name="connsiteY0" fmla="*/ 6097 h 9145"/>
                      <a:gd name="connsiteX1" fmla="*/ 6376 w 6376"/>
                      <a:gd name="connsiteY1" fmla="*/ 6097 h 9145"/>
                      <a:gd name="connsiteX2" fmla="*/ 6099 w 6376"/>
                      <a:gd name="connsiteY2" fmla="*/ 6097 h 9145"/>
                      <a:gd name="connsiteX3" fmla="*/ 6376 w 6376"/>
                      <a:gd name="connsiteY3" fmla="*/ 5820 h 9145"/>
                      <a:gd name="connsiteX4" fmla="*/ 6099 w 6376"/>
                      <a:gd name="connsiteY4" fmla="*/ 4434 h 9145"/>
                      <a:gd name="connsiteX5" fmla="*/ 6099 w 6376"/>
                      <a:gd name="connsiteY5" fmla="*/ 4157 h 9145"/>
                      <a:gd name="connsiteX6" fmla="*/ 6099 w 6376"/>
                      <a:gd name="connsiteY6" fmla="*/ 4157 h 9145"/>
                      <a:gd name="connsiteX7" fmla="*/ 6099 w 6376"/>
                      <a:gd name="connsiteY7" fmla="*/ 3603 h 9145"/>
                      <a:gd name="connsiteX8" fmla="*/ 5822 w 6376"/>
                      <a:gd name="connsiteY8" fmla="*/ 3603 h 9145"/>
                      <a:gd name="connsiteX9" fmla="*/ 6099 w 6376"/>
                      <a:gd name="connsiteY9" fmla="*/ 3326 h 9145"/>
                      <a:gd name="connsiteX10" fmla="*/ 5822 w 6376"/>
                      <a:gd name="connsiteY10" fmla="*/ 3049 h 9145"/>
                      <a:gd name="connsiteX11" fmla="*/ 5822 w 6376"/>
                      <a:gd name="connsiteY11" fmla="*/ 2771 h 9145"/>
                      <a:gd name="connsiteX12" fmla="*/ 5822 w 6376"/>
                      <a:gd name="connsiteY12" fmla="*/ 2771 h 9145"/>
                      <a:gd name="connsiteX13" fmla="*/ 5822 w 6376"/>
                      <a:gd name="connsiteY13" fmla="*/ 2494 h 9145"/>
                      <a:gd name="connsiteX14" fmla="*/ 5545 w 6376"/>
                      <a:gd name="connsiteY14" fmla="*/ 2494 h 9145"/>
                      <a:gd name="connsiteX15" fmla="*/ 5822 w 6376"/>
                      <a:gd name="connsiteY15" fmla="*/ 2217 h 9145"/>
                      <a:gd name="connsiteX16" fmla="*/ 5545 w 6376"/>
                      <a:gd name="connsiteY16" fmla="*/ 1940 h 9145"/>
                      <a:gd name="connsiteX17" fmla="*/ 5545 w 6376"/>
                      <a:gd name="connsiteY17" fmla="*/ 1109 h 9145"/>
                      <a:gd name="connsiteX18" fmla="*/ 5545 w 6376"/>
                      <a:gd name="connsiteY18" fmla="*/ 1386 h 9145"/>
                      <a:gd name="connsiteX19" fmla="*/ 5268 w 6376"/>
                      <a:gd name="connsiteY19" fmla="*/ 1109 h 9145"/>
                      <a:gd name="connsiteX20" fmla="*/ 5268 w 6376"/>
                      <a:gd name="connsiteY20" fmla="*/ 1109 h 9145"/>
                      <a:gd name="connsiteX21" fmla="*/ 4990 w 6376"/>
                      <a:gd name="connsiteY21" fmla="*/ 832 h 9145"/>
                      <a:gd name="connsiteX22" fmla="*/ 4713 w 6376"/>
                      <a:gd name="connsiteY22" fmla="*/ 554 h 9145"/>
                      <a:gd name="connsiteX23" fmla="*/ 4159 w 6376"/>
                      <a:gd name="connsiteY23" fmla="*/ 1109 h 9145"/>
                      <a:gd name="connsiteX24" fmla="*/ 3881 w 6376"/>
                      <a:gd name="connsiteY24" fmla="*/ 1109 h 9145"/>
                      <a:gd name="connsiteX25" fmla="*/ 3604 w 6376"/>
                      <a:gd name="connsiteY25" fmla="*/ 832 h 9145"/>
                      <a:gd name="connsiteX26" fmla="*/ 3327 w 6376"/>
                      <a:gd name="connsiteY26" fmla="*/ 832 h 9145"/>
                      <a:gd name="connsiteX27" fmla="*/ 3327 w 6376"/>
                      <a:gd name="connsiteY27" fmla="*/ 832 h 9145"/>
                      <a:gd name="connsiteX28" fmla="*/ 3327 w 6376"/>
                      <a:gd name="connsiteY28" fmla="*/ 554 h 9145"/>
                      <a:gd name="connsiteX29" fmla="*/ 3327 w 6376"/>
                      <a:gd name="connsiteY29" fmla="*/ 0 h 9145"/>
                      <a:gd name="connsiteX30" fmla="*/ 2772 w 6376"/>
                      <a:gd name="connsiteY30" fmla="*/ 554 h 9145"/>
                      <a:gd name="connsiteX31" fmla="*/ 2772 w 6376"/>
                      <a:gd name="connsiteY31" fmla="*/ 554 h 9145"/>
                      <a:gd name="connsiteX32" fmla="*/ 2495 w 6376"/>
                      <a:gd name="connsiteY32" fmla="*/ 0 h 9145"/>
                      <a:gd name="connsiteX33" fmla="*/ 2218 w 6376"/>
                      <a:gd name="connsiteY33" fmla="*/ 277 h 9145"/>
                      <a:gd name="connsiteX34" fmla="*/ 2218 w 6376"/>
                      <a:gd name="connsiteY34" fmla="*/ 277 h 9145"/>
                      <a:gd name="connsiteX35" fmla="*/ 2495 w 6376"/>
                      <a:gd name="connsiteY35" fmla="*/ 277 h 9145"/>
                      <a:gd name="connsiteX36" fmla="*/ 2218 w 6376"/>
                      <a:gd name="connsiteY36" fmla="*/ 832 h 9145"/>
                      <a:gd name="connsiteX37" fmla="*/ 1663 w 6376"/>
                      <a:gd name="connsiteY37" fmla="*/ 832 h 9145"/>
                      <a:gd name="connsiteX38" fmla="*/ 1663 w 6376"/>
                      <a:gd name="connsiteY38" fmla="*/ 1109 h 9145"/>
                      <a:gd name="connsiteX39" fmla="*/ 1386 w 6376"/>
                      <a:gd name="connsiteY39" fmla="*/ 1940 h 9145"/>
                      <a:gd name="connsiteX40" fmla="*/ 554 w 6376"/>
                      <a:gd name="connsiteY40" fmla="*/ 2217 h 9145"/>
                      <a:gd name="connsiteX41" fmla="*/ 554 w 6376"/>
                      <a:gd name="connsiteY41" fmla="*/ 2494 h 9145"/>
                      <a:gd name="connsiteX42" fmla="*/ 554 w 6376"/>
                      <a:gd name="connsiteY42" fmla="*/ 2494 h 9145"/>
                      <a:gd name="connsiteX43" fmla="*/ 554 w 6376"/>
                      <a:gd name="connsiteY43" fmla="*/ 2771 h 9145"/>
                      <a:gd name="connsiteX44" fmla="*/ 277 w 6376"/>
                      <a:gd name="connsiteY44" fmla="*/ 2771 h 9145"/>
                      <a:gd name="connsiteX45" fmla="*/ 277 w 6376"/>
                      <a:gd name="connsiteY45" fmla="*/ 3326 h 9145"/>
                      <a:gd name="connsiteX46" fmla="*/ 554 w 6376"/>
                      <a:gd name="connsiteY46" fmla="*/ 3326 h 9145"/>
                      <a:gd name="connsiteX47" fmla="*/ 831 w 6376"/>
                      <a:gd name="connsiteY47" fmla="*/ 3603 h 9145"/>
                      <a:gd name="connsiteX48" fmla="*/ 831 w 6376"/>
                      <a:gd name="connsiteY48" fmla="*/ 3880 h 9145"/>
                      <a:gd name="connsiteX49" fmla="*/ 831 w 6376"/>
                      <a:gd name="connsiteY49" fmla="*/ 4157 h 9145"/>
                      <a:gd name="connsiteX50" fmla="*/ 831 w 6376"/>
                      <a:gd name="connsiteY50" fmla="*/ 4434 h 9145"/>
                      <a:gd name="connsiteX51" fmla="*/ 554 w 6376"/>
                      <a:gd name="connsiteY51" fmla="*/ 4711 h 9145"/>
                      <a:gd name="connsiteX52" fmla="*/ 0 w 6376"/>
                      <a:gd name="connsiteY52" fmla="*/ 7205 h 9145"/>
                      <a:gd name="connsiteX53" fmla="*/ 277 w 6376"/>
                      <a:gd name="connsiteY53" fmla="*/ 7482 h 9145"/>
                      <a:gd name="connsiteX54" fmla="*/ 277 w 6376"/>
                      <a:gd name="connsiteY54" fmla="*/ 8037 h 9145"/>
                      <a:gd name="connsiteX55" fmla="*/ 554 w 6376"/>
                      <a:gd name="connsiteY55" fmla="*/ 8037 h 9145"/>
                      <a:gd name="connsiteX56" fmla="*/ 1109 w 6376"/>
                      <a:gd name="connsiteY56" fmla="*/ 8314 h 9145"/>
                      <a:gd name="connsiteX57" fmla="*/ 1386 w 6376"/>
                      <a:gd name="connsiteY57" fmla="*/ 8868 h 9145"/>
                      <a:gd name="connsiteX58" fmla="*/ 1941 w 6376"/>
                      <a:gd name="connsiteY58" fmla="*/ 8868 h 9145"/>
                      <a:gd name="connsiteX59" fmla="*/ 2218 w 6376"/>
                      <a:gd name="connsiteY59" fmla="*/ 9145 h 9145"/>
                      <a:gd name="connsiteX60" fmla="*/ 3327 w 6376"/>
                      <a:gd name="connsiteY60" fmla="*/ 9145 h 9145"/>
                      <a:gd name="connsiteX61" fmla="*/ 6099 w 6376"/>
                      <a:gd name="connsiteY61" fmla="*/ 6928 h 9145"/>
                      <a:gd name="connsiteX62" fmla="*/ 6376 w 6376"/>
                      <a:gd name="connsiteY62" fmla="*/ 6651 h 9145"/>
                      <a:gd name="connsiteX63" fmla="*/ 6376 w 6376"/>
                      <a:gd name="connsiteY63" fmla="*/ 6374 h 9145"/>
                      <a:gd name="connsiteX64" fmla="*/ 6376 w 6376"/>
                      <a:gd name="connsiteY64" fmla="*/ 6374 h 9145"/>
                      <a:gd name="connsiteX65" fmla="*/ 6376 w 6376"/>
                      <a:gd name="connsiteY65" fmla="*/ 6097 h 9145"/>
                      <a:gd name="connsiteX66" fmla="*/ 6376 w 6376"/>
                      <a:gd name="connsiteY66" fmla="*/ 6097 h 91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</a:cxnLst>
                    <a:rect l="l" t="t" r="r" b="b"/>
                    <a:pathLst>
                      <a:path w="6376" h="9145">
                        <a:moveTo>
                          <a:pt x="6376" y="6097"/>
                        </a:moveTo>
                        <a:lnTo>
                          <a:pt x="6376" y="6097"/>
                        </a:lnTo>
                        <a:lnTo>
                          <a:pt x="6099" y="6097"/>
                        </a:lnTo>
                        <a:lnTo>
                          <a:pt x="6376" y="5820"/>
                        </a:lnTo>
                        <a:lnTo>
                          <a:pt x="6099" y="4434"/>
                        </a:lnTo>
                        <a:lnTo>
                          <a:pt x="6099" y="4157"/>
                        </a:lnTo>
                        <a:lnTo>
                          <a:pt x="6099" y="4157"/>
                        </a:lnTo>
                        <a:lnTo>
                          <a:pt x="6099" y="3603"/>
                        </a:lnTo>
                        <a:lnTo>
                          <a:pt x="5822" y="3603"/>
                        </a:lnTo>
                        <a:lnTo>
                          <a:pt x="6099" y="3326"/>
                        </a:lnTo>
                        <a:lnTo>
                          <a:pt x="5822" y="3049"/>
                        </a:lnTo>
                        <a:lnTo>
                          <a:pt x="5822" y="2771"/>
                        </a:lnTo>
                        <a:lnTo>
                          <a:pt x="5822" y="2771"/>
                        </a:lnTo>
                        <a:lnTo>
                          <a:pt x="5822" y="2494"/>
                        </a:lnTo>
                        <a:lnTo>
                          <a:pt x="5545" y="2494"/>
                        </a:lnTo>
                        <a:lnTo>
                          <a:pt x="5822" y="2217"/>
                        </a:lnTo>
                        <a:lnTo>
                          <a:pt x="5545" y="1940"/>
                        </a:lnTo>
                        <a:lnTo>
                          <a:pt x="5545" y="1109"/>
                        </a:lnTo>
                        <a:lnTo>
                          <a:pt x="5545" y="1386"/>
                        </a:lnTo>
                        <a:lnTo>
                          <a:pt x="5268" y="1109"/>
                        </a:lnTo>
                        <a:lnTo>
                          <a:pt x="5268" y="1109"/>
                        </a:lnTo>
                        <a:lnTo>
                          <a:pt x="4990" y="832"/>
                        </a:lnTo>
                        <a:lnTo>
                          <a:pt x="4713" y="554"/>
                        </a:lnTo>
                        <a:lnTo>
                          <a:pt x="4159" y="1109"/>
                        </a:lnTo>
                        <a:lnTo>
                          <a:pt x="3881" y="1109"/>
                        </a:lnTo>
                        <a:lnTo>
                          <a:pt x="3604" y="832"/>
                        </a:lnTo>
                        <a:lnTo>
                          <a:pt x="3327" y="832"/>
                        </a:lnTo>
                        <a:lnTo>
                          <a:pt x="3327" y="832"/>
                        </a:lnTo>
                        <a:lnTo>
                          <a:pt x="3327" y="554"/>
                        </a:lnTo>
                        <a:lnTo>
                          <a:pt x="3327" y="0"/>
                        </a:lnTo>
                        <a:lnTo>
                          <a:pt x="2772" y="554"/>
                        </a:lnTo>
                        <a:lnTo>
                          <a:pt x="2772" y="554"/>
                        </a:lnTo>
                        <a:lnTo>
                          <a:pt x="2495" y="0"/>
                        </a:lnTo>
                        <a:lnTo>
                          <a:pt x="2218" y="277"/>
                        </a:lnTo>
                        <a:lnTo>
                          <a:pt x="2218" y="277"/>
                        </a:lnTo>
                        <a:lnTo>
                          <a:pt x="2495" y="277"/>
                        </a:lnTo>
                        <a:lnTo>
                          <a:pt x="2218" y="832"/>
                        </a:lnTo>
                        <a:lnTo>
                          <a:pt x="1663" y="832"/>
                        </a:lnTo>
                        <a:lnTo>
                          <a:pt x="1663" y="1109"/>
                        </a:lnTo>
                        <a:lnTo>
                          <a:pt x="1386" y="1940"/>
                        </a:lnTo>
                        <a:lnTo>
                          <a:pt x="554" y="2217"/>
                        </a:lnTo>
                        <a:lnTo>
                          <a:pt x="554" y="2494"/>
                        </a:lnTo>
                        <a:lnTo>
                          <a:pt x="554" y="2494"/>
                        </a:lnTo>
                        <a:lnTo>
                          <a:pt x="554" y="2771"/>
                        </a:lnTo>
                        <a:lnTo>
                          <a:pt x="277" y="2771"/>
                        </a:lnTo>
                        <a:lnTo>
                          <a:pt x="277" y="3326"/>
                        </a:lnTo>
                        <a:lnTo>
                          <a:pt x="554" y="3326"/>
                        </a:lnTo>
                        <a:lnTo>
                          <a:pt x="831" y="3603"/>
                        </a:lnTo>
                        <a:lnTo>
                          <a:pt x="831" y="3880"/>
                        </a:lnTo>
                        <a:lnTo>
                          <a:pt x="831" y="4157"/>
                        </a:lnTo>
                        <a:lnTo>
                          <a:pt x="831" y="4434"/>
                        </a:lnTo>
                        <a:lnTo>
                          <a:pt x="554" y="4711"/>
                        </a:lnTo>
                        <a:lnTo>
                          <a:pt x="0" y="7205"/>
                        </a:lnTo>
                        <a:lnTo>
                          <a:pt x="277" y="7482"/>
                        </a:lnTo>
                        <a:lnTo>
                          <a:pt x="277" y="8037"/>
                        </a:lnTo>
                        <a:lnTo>
                          <a:pt x="554" y="8037"/>
                        </a:lnTo>
                        <a:lnTo>
                          <a:pt x="1109" y="8314"/>
                        </a:lnTo>
                        <a:lnTo>
                          <a:pt x="1386" y="8868"/>
                        </a:lnTo>
                        <a:lnTo>
                          <a:pt x="1941" y="8868"/>
                        </a:lnTo>
                        <a:lnTo>
                          <a:pt x="2218" y="9145"/>
                        </a:lnTo>
                        <a:lnTo>
                          <a:pt x="3327" y="9145"/>
                        </a:lnTo>
                        <a:lnTo>
                          <a:pt x="6099" y="6928"/>
                        </a:lnTo>
                        <a:lnTo>
                          <a:pt x="6376" y="6651"/>
                        </a:lnTo>
                        <a:lnTo>
                          <a:pt x="6376" y="6374"/>
                        </a:lnTo>
                        <a:lnTo>
                          <a:pt x="6376" y="6374"/>
                        </a:lnTo>
                        <a:lnTo>
                          <a:pt x="6376" y="6097"/>
                        </a:lnTo>
                        <a:lnTo>
                          <a:pt x="6376" y="6097"/>
                        </a:ln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233" name="Freeform 1232">
                    <a:extLst>
                      <a:ext uri="{FF2B5EF4-FFF2-40B4-BE49-F238E27FC236}">
                        <a16:creationId xmlns:a16="http://schemas.microsoft.com/office/drawing/2014/main" id="{36D96F68-ED3A-39A6-0A78-5796B679C82D}"/>
                      </a:ext>
                    </a:extLst>
                  </p:cNvPr>
                  <p:cNvSpPr/>
                  <p:nvPr/>
                </p:nvSpPr>
                <p:spPr>
                  <a:xfrm>
                    <a:off x="5171424" y="3615226"/>
                    <a:ext cx="554" cy="554"/>
                  </a:xfrm>
                  <a:custGeom>
                    <a:avLst/>
                    <a:gdLst>
                      <a:gd name="connsiteX0" fmla="*/ 0 w 554"/>
                      <a:gd name="connsiteY0" fmla="*/ 0 h 554"/>
                      <a:gd name="connsiteX1" fmla="*/ 0 w 554"/>
                      <a:gd name="connsiteY1" fmla="*/ 0 h 554"/>
                      <a:gd name="connsiteX2" fmla="*/ 277 w 554"/>
                      <a:gd name="connsiteY2" fmla="*/ 277 h 554"/>
                      <a:gd name="connsiteX3" fmla="*/ 554 w 554"/>
                      <a:gd name="connsiteY3" fmla="*/ 554 h 554"/>
                      <a:gd name="connsiteX4" fmla="*/ 554 w 554"/>
                      <a:gd name="connsiteY4" fmla="*/ 277 h 554"/>
                      <a:gd name="connsiteX5" fmla="*/ 0 w 554"/>
                      <a:gd name="connsiteY5" fmla="*/ 0 h 554"/>
                      <a:gd name="connsiteX6" fmla="*/ 0 w 554"/>
                      <a:gd name="connsiteY6" fmla="*/ 0 h 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54" h="554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277" y="277"/>
                        </a:lnTo>
                        <a:lnTo>
                          <a:pt x="554" y="554"/>
                        </a:lnTo>
                        <a:lnTo>
                          <a:pt x="554" y="277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234" name="Freeform 1233">
                    <a:extLst>
                      <a:ext uri="{FF2B5EF4-FFF2-40B4-BE49-F238E27FC236}">
                        <a16:creationId xmlns:a16="http://schemas.microsoft.com/office/drawing/2014/main" id="{AE97DE9B-B0AB-B140-B35F-EC5F5F13F1BE}"/>
                      </a:ext>
                    </a:extLst>
                  </p:cNvPr>
                  <p:cNvSpPr/>
                  <p:nvPr/>
                </p:nvSpPr>
                <p:spPr>
                  <a:xfrm>
                    <a:off x="5170315" y="3612732"/>
                    <a:ext cx="12198" cy="11361"/>
                  </a:xfrm>
                  <a:custGeom>
                    <a:avLst/>
                    <a:gdLst>
                      <a:gd name="connsiteX0" fmla="*/ 12198 w 12198"/>
                      <a:gd name="connsiteY0" fmla="*/ 6097 h 11361"/>
                      <a:gd name="connsiteX1" fmla="*/ 12198 w 12198"/>
                      <a:gd name="connsiteY1" fmla="*/ 5542 h 11361"/>
                      <a:gd name="connsiteX2" fmla="*/ 11921 w 12198"/>
                      <a:gd name="connsiteY2" fmla="*/ 5265 h 11361"/>
                      <a:gd name="connsiteX3" fmla="*/ 11921 w 12198"/>
                      <a:gd name="connsiteY3" fmla="*/ 5265 h 11361"/>
                      <a:gd name="connsiteX4" fmla="*/ 11921 w 12198"/>
                      <a:gd name="connsiteY4" fmla="*/ 4711 h 11361"/>
                      <a:gd name="connsiteX5" fmla="*/ 12198 w 12198"/>
                      <a:gd name="connsiteY5" fmla="*/ 4434 h 11361"/>
                      <a:gd name="connsiteX6" fmla="*/ 11921 w 12198"/>
                      <a:gd name="connsiteY6" fmla="*/ 3602 h 11361"/>
                      <a:gd name="connsiteX7" fmla="*/ 10812 w 12198"/>
                      <a:gd name="connsiteY7" fmla="*/ 2494 h 11361"/>
                      <a:gd name="connsiteX8" fmla="*/ 10812 w 12198"/>
                      <a:gd name="connsiteY8" fmla="*/ 2494 h 11361"/>
                      <a:gd name="connsiteX9" fmla="*/ 10535 w 12198"/>
                      <a:gd name="connsiteY9" fmla="*/ 2217 h 11361"/>
                      <a:gd name="connsiteX10" fmla="*/ 10535 w 12198"/>
                      <a:gd name="connsiteY10" fmla="*/ 2217 h 11361"/>
                      <a:gd name="connsiteX11" fmla="*/ 10535 w 12198"/>
                      <a:gd name="connsiteY11" fmla="*/ 1940 h 11361"/>
                      <a:gd name="connsiteX12" fmla="*/ 10535 w 12198"/>
                      <a:gd name="connsiteY12" fmla="*/ 1940 h 11361"/>
                      <a:gd name="connsiteX13" fmla="*/ 10535 w 12198"/>
                      <a:gd name="connsiteY13" fmla="*/ 1663 h 11361"/>
                      <a:gd name="connsiteX14" fmla="*/ 10812 w 12198"/>
                      <a:gd name="connsiteY14" fmla="*/ 1663 h 11361"/>
                      <a:gd name="connsiteX15" fmla="*/ 10535 w 12198"/>
                      <a:gd name="connsiteY15" fmla="*/ 1386 h 11361"/>
                      <a:gd name="connsiteX16" fmla="*/ 10258 w 12198"/>
                      <a:gd name="connsiteY16" fmla="*/ 1386 h 11361"/>
                      <a:gd name="connsiteX17" fmla="*/ 9980 w 12198"/>
                      <a:gd name="connsiteY17" fmla="*/ 1386 h 11361"/>
                      <a:gd name="connsiteX18" fmla="*/ 7763 w 12198"/>
                      <a:gd name="connsiteY18" fmla="*/ 554 h 11361"/>
                      <a:gd name="connsiteX19" fmla="*/ 7486 w 12198"/>
                      <a:gd name="connsiteY19" fmla="*/ 554 h 11361"/>
                      <a:gd name="connsiteX20" fmla="*/ 7486 w 12198"/>
                      <a:gd name="connsiteY20" fmla="*/ 554 h 11361"/>
                      <a:gd name="connsiteX21" fmla="*/ 7486 w 12198"/>
                      <a:gd name="connsiteY21" fmla="*/ 554 h 11361"/>
                      <a:gd name="connsiteX22" fmla="*/ 7486 w 12198"/>
                      <a:gd name="connsiteY22" fmla="*/ 277 h 11361"/>
                      <a:gd name="connsiteX23" fmla="*/ 7486 w 12198"/>
                      <a:gd name="connsiteY23" fmla="*/ 0 h 11361"/>
                      <a:gd name="connsiteX24" fmla="*/ 7208 w 12198"/>
                      <a:gd name="connsiteY24" fmla="*/ 0 h 11361"/>
                      <a:gd name="connsiteX25" fmla="*/ 6931 w 12198"/>
                      <a:gd name="connsiteY25" fmla="*/ 554 h 11361"/>
                      <a:gd name="connsiteX26" fmla="*/ 5268 w 12198"/>
                      <a:gd name="connsiteY26" fmla="*/ 1386 h 11361"/>
                      <a:gd name="connsiteX27" fmla="*/ 3327 w 12198"/>
                      <a:gd name="connsiteY27" fmla="*/ 1108 h 11361"/>
                      <a:gd name="connsiteX28" fmla="*/ 3327 w 12198"/>
                      <a:gd name="connsiteY28" fmla="*/ 1108 h 11361"/>
                      <a:gd name="connsiteX29" fmla="*/ 3327 w 12198"/>
                      <a:gd name="connsiteY29" fmla="*/ 1108 h 11361"/>
                      <a:gd name="connsiteX30" fmla="*/ 3050 w 12198"/>
                      <a:gd name="connsiteY30" fmla="*/ 831 h 11361"/>
                      <a:gd name="connsiteX31" fmla="*/ 2772 w 12198"/>
                      <a:gd name="connsiteY31" fmla="*/ 831 h 11361"/>
                      <a:gd name="connsiteX32" fmla="*/ 2495 w 12198"/>
                      <a:gd name="connsiteY32" fmla="*/ 554 h 11361"/>
                      <a:gd name="connsiteX33" fmla="*/ 2218 w 12198"/>
                      <a:gd name="connsiteY33" fmla="*/ 277 h 11361"/>
                      <a:gd name="connsiteX34" fmla="*/ 2218 w 12198"/>
                      <a:gd name="connsiteY34" fmla="*/ 277 h 11361"/>
                      <a:gd name="connsiteX35" fmla="*/ 2218 w 12198"/>
                      <a:gd name="connsiteY35" fmla="*/ 277 h 11361"/>
                      <a:gd name="connsiteX36" fmla="*/ 2218 w 12198"/>
                      <a:gd name="connsiteY36" fmla="*/ 277 h 11361"/>
                      <a:gd name="connsiteX37" fmla="*/ 1663 w 12198"/>
                      <a:gd name="connsiteY37" fmla="*/ 277 h 11361"/>
                      <a:gd name="connsiteX38" fmla="*/ 1663 w 12198"/>
                      <a:gd name="connsiteY38" fmla="*/ 554 h 11361"/>
                      <a:gd name="connsiteX39" fmla="*/ 1941 w 12198"/>
                      <a:gd name="connsiteY39" fmla="*/ 554 h 11361"/>
                      <a:gd name="connsiteX40" fmla="*/ 1941 w 12198"/>
                      <a:gd name="connsiteY40" fmla="*/ 554 h 11361"/>
                      <a:gd name="connsiteX41" fmla="*/ 1941 w 12198"/>
                      <a:gd name="connsiteY41" fmla="*/ 1108 h 11361"/>
                      <a:gd name="connsiteX42" fmla="*/ 1941 w 12198"/>
                      <a:gd name="connsiteY42" fmla="*/ 1108 h 11361"/>
                      <a:gd name="connsiteX43" fmla="*/ 1941 w 12198"/>
                      <a:gd name="connsiteY43" fmla="*/ 1108 h 11361"/>
                      <a:gd name="connsiteX44" fmla="*/ 2218 w 12198"/>
                      <a:gd name="connsiteY44" fmla="*/ 1663 h 11361"/>
                      <a:gd name="connsiteX45" fmla="*/ 1663 w 12198"/>
                      <a:gd name="connsiteY45" fmla="*/ 2217 h 11361"/>
                      <a:gd name="connsiteX46" fmla="*/ 1941 w 12198"/>
                      <a:gd name="connsiteY46" fmla="*/ 2494 h 11361"/>
                      <a:gd name="connsiteX47" fmla="*/ 1941 w 12198"/>
                      <a:gd name="connsiteY47" fmla="*/ 2494 h 11361"/>
                      <a:gd name="connsiteX48" fmla="*/ 2495 w 12198"/>
                      <a:gd name="connsiteY48" fmla="*/ 3879 h 11361"/>
                      <a:gd name="connsiteX49" fmla="*/ 2218 w 12198"/>
                      <a:gd name="connsiteY49" fmla="*/ 4434 h 11361"/>
                      <a:gd name="connsiteX50" fmla="*/ 2218 w 12198"/>
                      <a:gd name="connsiteY50" fmla="*/ 4711 h 11361"/>
                      <a:gd name="connsiteX51" fmla="*/ 1941 w 12198"/>
                      <a:gd name="connsiteY51" fmla="*/ 5265 h 11361"/>
                      <a:gd name="connsiteX52" fmla="*/ 1109 w 12198"/>
                      <a:gd name="connsiteY52" fmla="*/ 5819 h 11361"/>
                      <a:gd name="connsiteX53" fmla="*/ 832 w 12198"/>
                      <a:gd name="connsiteY53" fmla="*/ 5819 h 11361"/>
                      <a:gd name="connsiteX54" fmla="*/ 0 w 12198"/>
                      <a:gd name="connsiteY54" fmla="*/ 6374 h 11361"/>
                      <a:gd name="connsiteX55" fmla="*/ 0 w 12198"/>
                      <a:gd name="connsiteY55" fmla="*/ 6374 h 11361"/>
                      <a:gd name="connsiteX56" fmla="*/ 277 w 12198"/>
                      <a:gd name="connsiteY56" fmla="*/ 6651 h 11361"/>
                      <a:gd name="connsiteX57" fmla="*/ 277 w 12198"/>
                      <a:gd name="connsiteY57" fmla="*/ 6928 h 11361"/>
                      <a:gd name="connsiteX58" fmla="*/ 0 w 12198"/>
                      <a:gd name="connsiteY58" fmla="*/ 7205 h 11361"/>
                      <a:gd name="connsiteX59" fmla="*/ 0 w 12198"/>
                      <a:gd name="connsiteY59" fmla="*/ 7482 h 11361"/>
                      <a:gd name="connsiteX60" fmla="*/ 0 w 12198"/>
                      <a:gd name="connsiteY60" fmla="*/ 8314 h 11361"/>
                      <a:gd name="connsiteX61" fmla="*/ 277 w 12198"/>
                      <a:gd name="connsiteY61" fmla="*/ 9145 h 11361"/>
                      <a:gd name="connsiteX62" fmla="*/ 832 w 12198"/>
                      <a:gd name="connsiteY62" fmla="*/ 9699 h 11361"/>
                      <a:gd name="connsiteX63" fmla="*/ 2772 w 12198"/>
                      <a:gd name="connsiteY63" fmla="*/ 10253 h 11361"/>
                      <a:gd name="connsiteX64" fmla="*/ 3327 w 12198"/>
                      <a:gd name="connsiteY64" fmla="*/ 11085 h 11361"/>
                      <a:gd name="connsiteX65" fmla="*/ 6931 w 12198"/>
                      <a:gd name="connsiteY65" fmla="*/ 11362 h 11361"/>
                      <a:gd name="connsiteX66" fmla="*/ 7486 w 12198"/>
                      <a:gd name="connsiteY66" fmla="*/ 10530 h 11361"/>
                      <a:gd name="connsiteX67" fmla="*/ 11089 w 12198"/>
                      <a:gd name="connsiteY67" fmla="*/ 8314 h 11361"/>
                      <a:gd name="connsiteX68" fmla="*/ 11089 w 12198"/>
                      <a:gd name="connsiteY68" fmla="*/ 8036 h 11361"/>
                      <a:gd name="connsiteX69" fmla="*/ 11367 w 12198"/>
                      <a:gd name="connsiteY69" fmla="*/ 8036 h 11361"/>
                      <a:gd name="connsiteX70" fmla="*/ 11644 w 12198"/>
                      <a:gd name="connsiteY70" fmla="*/ 7759 h 11361"/>
                      <a:gd name="connsiteX71" fmla="*/ 11644 w 12198"/>
                      <a:gd name="connsiteY71" fmla="*/ 7205 h 11361"/>
                      <a:gd name="connsiteX72" fmla="*/ 11921 w 12198"/>
                      <a:gd name="connsiteY72" fmla="*/ 6928 h 11361"/>
                      <a:gd name="connsiteX73" fmla="*/ 12198 w 12198"/>
                      <a:gd name="connsiteY73" fmla="*/ 6651 h 11361"/>
                      <a:gd name="connsiteX74" fmla="*/ 12198 w 12198"/>
                      <a:gd name="connsiteY74" fmla="*/ 6651 h 11361"/>
                      <a:gd name="connsiteX75" fmla="*/ 12198 w 12198"/>
                      <a:gd name="connsiteY75" fmla="*/ 6374 h 11361"/>
                      <a:gd name="connsiteX76" fmla="*/ 12198 w 12198"/>
                      <a:gd name="connsiteY76" fmla="*/ 6097 h 11361"/>
                      <a:gd name="connsiteX77" fmla="*/ 12198 w 12198"/>
                      <a:gd name="connsiteY77" fmla="*/ 6097 h 113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</a:cxnLst>
                    <a:rect l="l" t="t" r="r" b="b"/>
                    <a:pathLst>
                      <a:path w="12198" h="11361">
                        <a:moveTo>
                          <a:pt x="12198" y="6097"/>
                        </a:moveTo>
                        <a:lnTo>
                          <a:pt x="12198" y="5542"/>
                        </a:lnTo>
                        <a:lnTo>
                          <a:pt x="11921" y="5265"/>
                        </a:lnTo>
                        <a:lnTo>
                          <a:pt x="11921" y="5265"/>
                        </a:lnTo>
                        <a:lnTo>
                          <a:pt x="11921" y="4711"/>
                        </a:lnTo>
                        <a:lnTo>
                          <a:pt x="12198" y="4434"/>
                        </a:lnTo>
                        <a:lnTo>
                          <a:pt x="11921" y="3602"/>
                        </a:lnTo>
                        <a:lnTo>
                          <a:pt x="10812" y="2494"/>
                        </a:lnTo>
                        <a:lnTo>
                          <a:pt x="10812" y="2494"/>
                        </a:lnTo>
                        <a:lnTo>
                          <a:pt x="10535" y="2217"/>
                        </a:lnTo>
                        <a:lnTo>
                          <a:pt x="10535" y="2217"/>
                        </a:lnTo>
                        <a:lnTo>
                          <a:pt x="10535" y="1940"/>
                        </a:lnTo>
                        <a:lnTo>
                          <a:pt x="10535" y="1940"/>
                        </a:lnTo>
                        <a:lnTo>
                          <a:pt x="10535" y="1663"/>
                        </a:lnTo>
                        <a:lnTo>
                          <a:pt x="10812" y="1663"/>
                        </a:lnTo>
                        <a:lnTo>
                          <a:pt x="10535" y="1386"/>
                        </a:lnTo>
                        <a:lnTo>
                          <a:pt x="10258" y="1386"/>
                        </a:lnTo>
                        <a:lnTo>
                          <a:pt x="9980" y="1386"/>
                        </a:lnTo>
                        <a:lnTo>
                          <a:pt x="7763" y="554"/>
                        </a:lnTo>
                        <a:lnTo>
                          <a:pt x="7486" y="554"/>
                        </a:lnTo>
                        <a:lnTo>
                          <a:pt x="7486" y="554"/>
                        </a:lnTo>
                        <a:lnTo>
                          <a:pt x="7486" y="554"/>
                        </a:lnTo>
                        <a:lnTo>
                          <a:pt x="7486" y="277"/>
                        </a:lnTo>
                        <a:lnTo>
                          <a:pt x="7486" y="0"/>
                        </a:lnTo>
                        <a:lnTo>
                          <a:pt x="7208" y="0"/>
                        </a:lnTo>
                        <a:lnTo>
                          <a:pt x="6931" y="554"/>
                        </a:lnTo>
                        <a:lnTo>
                          <a:pt x="5268" y="1386"/>
                        </a:lnTo>
                        <a:lnTo>
                          <a:pt x="3327" y="1108"/>
                        </a:lnTo>
                        <a:lnTo>
                          <a:pt x="3327" y="1108"/>
                        </a:lnTo>
                        <a:lnTo>
                          <a:pt x="3327" y="1108"/>
                        </a:lnTo>
                        <a:lnTo>
                          <a:pt x="3050" y="831"/>
                        </a:lnTo>
                        <a:lnTo>
                          <a:pt x="2772" y="831"/>
                        </a:lnTo>
                        <a:lnTo>
                          <a:pt x="2495" y="554"/>
                        </a:lnTo>
                        <a:lnTo>
                          <a:pt x="2218" y="277"/>
                        </a:lnTo>
                        <a:lnTo>
                          <a:pt x="2218" y="277"/>
                        </a:lnTo>
                        <a:lnTo>
                          <a:pt x="2218" y="277"/>
                        </a:lnTo>
                        <a:lnTo>
                          <a:pt x="2218" y="277"/>
                        </a:lnTo>
                        <a:lnTo>
                          <a:pt x="1663" y="277"/>
                        </a:lnTo>
                        <a:lnTo>
                          <a:pt x="1663" y="554"/>
                        </a:lnTo>
                        <a:lnTo>
                          <a:pt x="1941" y="554"/>
                        </a:lnTo>
                        <a:lnTo>
                          <a:pt x="1941" y="554"/>
                        </a:lnTo>
                        <a:lnTo>
                          <a:pt x="1941" y="1108"/>
                        </a:lnTo>
                        <a:lnTo>
                          <a:pt x="1941" y="1108"/>
                        </a:lnTo>
                        <a:lnTo>
                          <a:pt x="1941" y="1108"/>
                        </a:lnTo>
                        <a:lnTo>
                          <a:pt x="2218" y="1663"/>
                        </a:lnTo>
                        <a:lnTo>
                          <a:pt x="1663" y="2217"/>
                        </a:lnTo>
                        <a:lnTo>
                          <a:pt x="1941" y="2494"/>
                        </a:lnTo>
                        <a:lnTo>
                          <a:pt x="1941" y="2494"/>
                        </a:lnTo>
                        <a:lnTo>
                          <a:pt x="2495" y="3879"/>
                        </a:lnTo>
                        <a:lnTo>
                          <a:pt x="2218" y="4434"/>
                        </a:lnTo>
                        <a:lnTo>
                          <a:pt x="2218" y="4711"/>
                        </a:lnTo>
                        <a:lnTo>
                          <a:pt x="1941" y="5265"/>
                        </a:lnTo>
                        <a:lnTo>
                          <a:pt x="1109" y="5819"/>
                        </a:lnTo>
                        <a:lnTo>
                          <a:pt x="832" y="5819"/>
                        </a:lnTo>
                        <a:lnTo>
                          <a:pt x="0" y="6374"/>
                        </a:lnTo>
                        <a:lnTo>
                          <a:pt x="0" y="6374"/>
                        </a:lnTo>
                        <a:lnTo>
                          <a:pt x="277" y="6651"/>
                        </a:lnTo>
                        <a:lnTo>
                          <a:pt x="277" y="6928"/>
                        </a:lnTo>
                        <a:lnTo>
                          <a:pt x="0" y="7205"/>
                        </a:lnTo>
                        <a:lnTo>
                          <a:pt x="0" y="7482"/>
                        </a:lnTo>
                        <a:lnTo>
                          <a:pt x="0" y="8314"/>
                        </a:lnTo>
                        <a:lnTo>
                          <a:pt x="277" y="9145"/>
                        </a:lnTo>
                        <a:lnTo>
                          <a:pt x="832" y="9699"/>
                        </a:lnTo>
                        <a:lnTo>
                          <a:pt x="2772" y="10253"/>
                        </a:lnTo>
                        <a:lnTo>
                          <a:pt x="3327" y="11085"/>
                        </a:lnTo>
                        <a:lnTo>
                          <a:pt x="6931" y="11362"/>
                        </a:lnTo>
                        <a:lnTo>
                          <a:pt x="7486" y="10530"/>
                        </a:lnTo>
                        <a:lnTo>
                          <a:pt x="11089" y="8314"/>
                        </a:lnTo>
                        <a:lnTo>
                          <a:pt x="11089" y="8036"/>
                        </a:lnTo>
                        <a:lnTo>
                          <a:pt x="11367" y="8036"/>
                        </a:lnTo>
                        <a:lnTo>
                          <a:pt x="11644" y="7759"/>
                        </a:lnTo>
                        <a:lnTo>
                          <a:pt x="11644" y="7205"/>
                        </a:lnTo>
                        <a:lnTo>
                          <a:pt x="11921" y="6928"/>
                        </a:lnTo>
                        <a:lnTo>
                          <a:pt x="12198" y="6651"/>
                        </a:lnTo>
                        <a:lnTo>
                          <a:pt x="12198" y="6651"/>
                        </a:lnTo>
                        <a:lnTo>
                          <a:pt x="12198" y="6374"/>
                        </a:lnTo>
                        <a:lnTo>
                          <a:pt x="12198" y="6097"/>
                        </a:lnTo>
                        <a:lnTo>
                          <a:pt x="12198" y="6097"/>
                        </a:ln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235" name="Freeform 1234">
                    <a:extLst>
                      <a:ext uri="{FF2B5EF4-FFF2-40B4-BE49-F238E27FC236}">
                        <a16:creationId xmlns:a16="http://schemas.microsoft.com/office/drawing/2014/main" id="{89B625DC-527E-41DA-0783-1E89474D3009}"/>
                      </a:ext>
                    </a:extLst>
                  </p:cNvPr>
                  <p:cNvSpPr/>
                  <p:nvPr/>
                </p:nvSpPr>
                <p:spPr>
                  <a:xfrm>
                    <a:off x="5182513" y="3616057"/>
                    <a:ext cx="554" cy="277"/>
                  </a:xfrm>
                  <a:custGeom>
                    <a:avLst/>
                    <a:gdLst>
                      <a:gd name="connsiteX0" fmla="*/ 277 w 554"/>
                      <a:gd name="connsiteY0" fmla="*/ 0 h 277"/>
                      <a:gd name="connsiteX1" fmla="*/ 0 w 554"/>
                      <a:gd name="connsiteY1" fmla="*/ 0 h 277"/>
                      <a:gd name="connsiteX2" fmla="*/ 277 w 554"/>
                      <a:gd name="connsiteY2" fmla="*/ 277 h 277"/>
                      <a:gd name="connsiteX3" fmla="*/ 554 w 554"/>
                      <a:gd name="connsiteY3" fmla="*/ 0 h 277"/>
                      <a:gd name="connsiteX4" fmla="*/ 277 w 554"/>
                      <a:gd name="connsiteY4" fmla="*/ 0 h 277"/>
                      <a:gd name="connsiteX5" fmla="*/ 277 w 554"/>
                      <a:gd name="connsiteY5" fmla="*/ 0 h 2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54" h="277">
                        <a:moveTo>
                          <a:pt x="277" y="0"/>
                        </a:moveTo>
                        <a:lnTo>
                          <a:pt x="0" y="0"/>
                        </a:lnTo>
                        <a:lnTo>
                          <a:pt x="277" y="277"/>
                        </a:lnTo>
                        <a:lnTo>
                          <a:pt x="554" y="0"/>
                        </a:lnTo>
                        <a:lnTo>
                          <a:pt x="277" y="0"/>
                        </a:lnTo>
                        <a:lnTo>
                          <a:pt x="277" y="0"/>
                        </a:ln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236" name="Freeform 1235">
                    <a:extLst>
                      <a:ext uri="{FF2B5EF4-FFF2-40B4-BE49-F238E27FC236}">
                        <a16:creationId xmlns:a16="http://schemas.microsoft.com/office/drawing/2014/main" id="{D416FBDE-CE5E-4FD5-C24A-3305BF7CDCFB}"/>
                      </a:ext>
                    </a:extLst>
                  </p:cNvPr>
                  <p:cNvSpPr/>
                  <p:nvPr/>
                </p:nvSpPr>
                <p:spPr>
                  <a:xfrm>
                    <a:off x="5182236" y="3614672"/>
                    <a:ext cx="277" cy="277"/>
                  </a:xfrm>
                  <a:custGeom>
                    <a:avLst/>
                    <a:gdLst>
                      <a:gd name="connsiteX0" fmla="*/ 0 w 277"/>
                      <a:gd name="connsiteY0" fmla="*/ 277 h 277"/>
                      <a:gd name="connsiteX1" fmla="*/ 0 w 277"/>
                      <a:gd name="connsiteY1" fmla="*/ 277 h 277"/>
                      <a:gd name="connsiteX2" fmla="*/ 277 w 277"/>
                      <a:gd name="connsiteY2" fmla="*/ 277 h 277"/>
                      <a:gd name="connsiteX3" fmla="*/ 0 w 277"/>
                      <a:gd name="connsiteY3" fmla="*/ 0 h 277"/>
                      <a:gd name="connsiteX4" fmla="*/ 0 w 277"/>
                      <a:gd name="connsiteY4" fmla="*/ 277 h 277"/>
                      <a:gd name="connsiteX5" fmla="*/ 0 w 277"/>
                      <a:gd name="connsiteY5" fmla="*/ 277 h 2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7" h="277">
                        <a:moveTo>
                          <a:pt x="0" y="277"/>
                        </a:moveTo>
                        <a:lnTo>
                          <a:pt x="0" y="277"/>
                        </a:lnTo>
                        <a:lnTo>
                          <a:pt x="277" y="277"/>
                        </a:lnTo>
                        <a:lnTo>
                          <a:pt x="0" y="0"/>
                        </a:lnTo>
                        <a:lnTo>
                          <a:pt x="0" y="277"/>
                        </a:lnTo>
                        <a:lnTo>
                          <a:pt x="0" y="277"/>
                        </a:ln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237" name="Freeform 1236">
                    <a:extLst>
                      <a:ext uri="{FF2B5EF4-FFF2-40B4-BE49-F238E27FC236}">
                        <a16:creationId xmlns:a16="http://schemas.microsoft.com/office/drawing/2014/main" id="{DDF88A77-4214-FFCD-A03D-7DCB7A8151B2}"/>
                      </a:ext>
                    </a:extLst>
                  </p:cNvPr>
                  <p:cNvSpPr/>
                  <p:nvPr/>
                </p:nvSpPr>
                <p:spPr>
                  <a:xfrm>
                    <a:off x="5182236" y="3614395"/>
                    <a:ext cx="2772" cy="277"/>
                  </a:xfrm>
                  <a:custGeom>
                    <a:avLst/>
                    <a:gdLst>
                      <a:gd name="connsiteX0" fmla="*/ 0 w 2772"/>
                      <a:gd name="connsiteY0" fmla="*/ 277 h 277"/>
                      <a:gd name="connsiteX1" fmla="*/ 0 w 2772"/>
                      <a:gd name="connsiteY1" fmla="*/ 277 h 277"/>
                      <a:gd name="connsiteX2" fmla="*/ 0 w 2772"/>
                      <a:gd name="connsiteY2" fmla="*/ 0 h 277"/>
                      <a:gd name="connsiteX3" fmla="*/ 0 w 2772"/>
                      <a:gd name="connsiteY3" fmla="*/ 277 h 277"/>
                      <a:gd name="connsiteX4" fmla="*/ 0 w 2772"/>
                      <a:gd name="connsiteY4" fmla="*/ 277 h 277"/>
                      <a:gd name="connsiteX5" fmla="*/ 0 w 2772"/>
                      <a:gd name="connsiteY5" fmla="*/ 277 h 2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72" h="277">
                        <a:moveTo>
                          <a:pt x="0" y="277"/>
                        </a:moveTo>
                        <a:lnTo>
                          <a:pt x="0" y="277"/>
                        </a:lnTo>
                        <a:lnTo>
                          <a:pt x="0" y="0"/>
                        </a:lnTo>
                        <a:lnTo>
                          <a:pt x="0" y="277"/>
                        </a:lnTo>
                        <a:lnTo>
                          <a:pt x="0" y="277"/>
                        </a:lnTo>
                        <a:lnTo>
                          <a:pt x="0" y="277"/>
                        </a:ln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238" name="Freeform 1237">
                    <a:extLst>
                      <a:ext uri="{FF2B5EF4-FFF2-40B4-BE49-F238E27FC236}">
                        <a16:creationId xmlns:a16="http://schemas.microsoft.com/office/drawing/2014/main" id="{4AF68E01-61D6-1ABD-1BE3-63FD17088B92}"/>
                      </a:ext>
                    </a:extLst>
                  </p:cNvPr>
                  <p:cNvSpPr/>
                  <p:nvPr/>
                </p:nvSpPr>
                <p:spPr>
                  <a:xfrm>
                    <a:off x="5181127" y="3614118"/>
                    <a:ext cx="277" cy="277"/>
                  </a:xfrm>
                  <a:custGeom>
                    <a:avLst/>
                    <a:gdLst>
                      <a:gd name="connsiteX0" fmla="*/ 277 w 277"/>
                      <a:gd name="connsiteY0" fmla="*/ 277 h 277"/>
                      <a:gd name="connsiteX1" fmla="*/ 277 w 277"/>
                      <a:gd name="connsiteY1" fmla="*/ 277 h 277"/>
                      <a:gd name="connsiteX2" fmla="*/ 277 w 277"/>
                      <a:gd name="connsiteY2" fmla="*/ 0 h 277"/>
                      <a:gd name="connsiteX3" fmla="*/ 0 w 277"/>
                      <a:gd name="connsiteY3" fmla="*/ 277 h 277"/>
                      <a:gd name="connsiteX4" fmla="*/ 277 w 277"/>
                      <a:gd name="connsiteY4" fmla="*/ 277 h 277"/>
                      <a:gd name="connsiteX5" fmla="*/ 277 w 277"/>
                      <a:gd name="connsiteY5" fmla="*/ 277 h 2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7" h="277">
                        <a:moveTo>
                          <a:pt x="277" y="277"/>
                        </a:moveTo>
                        <a:lnTo>
                          <a:pt x="277" y="277"/>
                        </a:lnTo>
                        <a:lnTo>
                          <a:pt x="277" y="0"/>
                        </a:lnTo>
                        <a:lnTo>
                          <a:pt x="0" y="277"/>
                        </a:lnTo>
                        <a:lnTo>
                          <a:pt x="277" y="277"/>
                        </a:lnTo>
                        <a:lnTo>
                          <a:pt x="277" y="277"/>
                        </a:ln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239" name="Freeform 1238">
                    <a:extLst>
                      <a:ext uri="{FF2B5EF4-FFF2-40B4-BE49-F238E27FC236}">
                        <a16:creationId xmlns:a16="http://schemas.microsoft.com/office/drawing/2014/main" id="{E970AADF-88C4-57E1-27A0-C1819A00F5D0}"/>
                      </a:ext>
                    </a:extLst>
                  </p:cNvPr>
                  <p:cNvSpPr/>
                  <p:nvPr/>
                </p:nvSpPr>
                <p:spPr>
                  <a:xfrm>
                    <a:off x="5169206" y="3586405"/>
                    <a:ext cx="4990" cy="11361"/>
                  </a:xfrm>
                  <a:custGeom>
                    <a:avLst/>
                    <a:gdLst>
                      <a:gd name="connsiteX0" fmla="*/ 1386 w 4990"/>
                      <a:gd name="connsiteY0" fmla="*/ 6374 h 11361"/>
                      <a:gd name="connsiteX1" fmla="*/ 2218 w 4990"/>
                      <a:gd name="connsiteY1" fmla="*/ 7759 h 11361"/>
                      <a:gd name="connsiteX2" fmla="*/ 1941 w 4990"/>
                      <a:gd name="connsiteY2" fmla="*/ 8314 h 11361"/>
                      <a:gd name="connsiteX3" fmla="*/ 1941 w 4990"/>
                      <a:gd name="connsiteY3" fmla="*/ 8868 h 11361"/>
                      <a:gd name="connsiteX4" fmla="*/ 2218 w 4990"/>
                      <a:gd name="connsiteY4" fmla="*/ 9145 h 11361"/>
                      <a:gd name="connsiteX5" fmla="*/ 2772 w 4990"/>
                      <a:gd name="connsiteY5" fmla="*/ 10807 h 11361"/>
                      <a:gd name="connsiteX6" fmla="*/ 3050 w 4990"/>
                      <a:gd name="connsiteY6" fmla="*/ 11362 h 11361"/>
                      <a:gd name="connsiteX7" fmla="*/ 3050 w 4990"/>
                      <a:gd name="connsiteY7" fmla="*/ 11085 h 11361"/>
                      <a:gd name="connsiteX8" fmla="*/ 3327 w 4990"/>
                      <a:gd name="connsiteY8" fmla="*/ 11085 h 11361"/>
                      <a:gd name="connsiteX9" fmla="*/ 3604 w 4990"/>
                      <a:gd name="connsiteY9" fmla="*/ 10807 h 11361"/>
                      <a:gd name="connsiteX10" fmla="*/ 4436 w 4990"/>
                      <a:gd name="connsiteY10" fmla="*/ 11085 h 11361"/>
                      <a:gd name="connsiteX11" fmla="*/ 3881 w 4990"/>
                      <a:gd name="connsiteY11" fmla="*/ 9976 h 11361"/>
                      <a:gd name="connsiteX12" fmla="*/ 3881 w 4990"/>
                      <a:gd name="connsiteY12" fmla="*/ 8868 h 11361"/>
                      <a:gd name="connsiteX13" fmla="*/ 4436 w 4990"/>
                      <a:gd name="connsiteY13" fmla="*/ 8591 h 11361"/>
                      <a:gd name="connsiteX14" fmla="*/ 4436 w 4990"/>
                      <a:gd name="connsiteY14" fmla="*/ 8314 h 11361"/>
                      <a:gd name="connsiteX15" fmla="*/ 4713 w 4990"/>
                      <a:gd name="connsiteY15" fmla="*/ 8036 h 11361"/>
                      <a:gd name="connsiteX16" fmla="*/ 4990 w 4990"/>
                      <a:gd name="connsiteY16" fmla="*/ 7759 h 11361"/>
                      <a:gd name="connsiteX17" fmla="*/ 3881 w 4990"/>
                      <a:gd name="connsiteY17" fmla="*/ 4988 h 11361"/>
                      <a:gd name="connsiteX18" fmla="*/ 3881 w 4990"/>
                      <a:gd name="connsiteY18" fmla="*/ 4711 h 11361"/>
                      <a:gd name="connsiteX19" fmla="*/ 3881 w 4990"/>
                      <a:gd name="connsiteY19" fmla="*/ 4434 h 11361"/>
                      <a:gd name="connsiteX20" fmla="*/ 3881 w 4990"/>
                      <a:gd name="connsiteY20" fmla="*/ 4157 h 11361"/>
                      <a:gd name="connsiteX21" fmla="*/ 4159 w 4990"/>
                      <a:gd name="connsiteY21" fmla="*/ 4157 h 11361"/>
                      <a:gd name="connsiteX22" fmla="*/ 4159 w 4990"/>
                      <a:gd name="connsiteY22" fmla="*/ 4157 h 11361"/>
                      <a:gd name="connsiteX23" fmla="*/ 4436 w 4990"/>
                      <a:gd name="connsiteY23" fmla="*/ 3602 h 11361"/>
                      <a:gd name="connsiteX24" fmla="*/ 4713 w 4990"/>
                      <a:gd name="connsiteY24" fmla="*/ 3602 h 11361"/>
                      <a:gd name="connsiteX25" fmla="*/ 4713 w 4990"/>
                      <a:gd name="connsiteY25" fmla="*/ 3325 h 11361"/>
                      <a:gd name="connsiteX26" fmla="*/ 3881 w 4990"/>
                      <a:gd name="connsiteY26" fmla="*/ 1940 h 11361"/>
                      <a:gd name="connsiteX27" fmla="*/ 4159 w 4990"/>
                      <a:gd name="connsiteY27" fmla="*/ 554 h 11361"/>
                      <a:gd name="connsiteX28" fmla="*/ 3604 w 4990"/>
                      <a:gd name="connsiteY28" fmla="*/ 277 h 11361"/>
                      <a:gd name="connsiteX29" fmla="*/ 3604 w 4990"/>
                      <a:gd name="connsiteY29" fmla="*/ 554 h 11361"/>
                      <a:gd name="connsiteX30" fmla="*/ 3327 w 4990"/>
                      <a:gd name="connsiteY30" fmla="*/ 277 h 11361"/>
                      <a:gd name="connsiteX31" fmla="*/ 3327 w 4990"/>
                      <a:gd name="connsiteY31" fmla="*/ 0 h 11361"/>
                      <a:gd name="connsiteX32" fmla="*/ 2772 w 4990"/>
                      <a:gd name="connsiteY32" fmla="*/ 0 h 11361"/>
                      <a:gd name="connsiteX33" fmla="*/ 2495 w 4990"/>
                      <a:gd name="connsiteY33" fmla="*/ 277 h 11361"/>
                      <a:gd name="connsiteX34" fmla="*/ 1664 w 4990"/>
                      <a:gd name="connsiteY34" fmla="*/ 277 h 11361"/>
                      <a:gd name="connsiteX35" fmla="*/ 1386 w 4990"/>
                      <a:gd name="connsiteY35" fmla="*/ 554 h 11361"/>
                      <a:gd name="connsiteX36" fmla="*/ 278 w 4990"/>
                      <a:gd name="connsiteY36" fmla="*/ 1108 h 11361"/>
                      <a:gd name="connsiteX37" fmla="*/ 0 w 4990"/>
                      <a:gd name="connsiteY37" fmla="*/ 1663 h 11361"/>
                      <a:gd name="connsiteX38" fmla="*/ 0 w 4990"/>
                      <a:gd name="connsiteY38" fmla="*/ 2771 h 11361"/>
                      <a:gd name="connsiteX39" fmla="*/ 278 w 4990"/>
                      <a:gd name="connsiteY39" fmla="*/ 3048 h 11361"/>
                      <a:gd name="connsiteX40" fmla="*/ 0 w 4990"/>
                      <a:gd name="connsiteY40" fmla="*/ 3602 h 11361"/>
                      <a:gd name="connsiteX41" fmla="*/ 278 w 4990"/>
                      <a:gd name="connsiteY41" fmla="*/ 3879 h 11361"/>
                      <a:gd name="connsiteX42" fmla="*/ 555 w 4990"/>
                      <a:gd name="connsiteY42" fmla="*/ 3879 h 11361"/>
                      <a:gd name="connsiteX43" fmla="*/ 555 w 4990"/>
                      <a:gd name="connsiteY43" fmla="*/ 4434 h 11361"/>
                      <a:gd name="connsiteX44" fmla="*/ 278 w 4990"/>
                      <a:gd name="connsiteY44" fmla="*/ 4434 h 11361"/>
                      <a:gd name="connsiteX45" fmla="*/ 278 w 4990"/>
                      <a:gd name="connsiteY45" fmla="*/ 4711 h 11361"/>
                      <a:gd name="connsiteX46" fmla="*/ 278 w 4990"/>
                      <a:gd name="connsiteY46" fmla="*/ 4988 h 11361"/>
                      <a:gd name="connsiteX47" fmla="*/ 555 w 4990"/>
                      <a:gd name="connsiteY47" fmla="*/ 5819 h 11361"/>
                      <a:gd name="connsiteX48" fmla="*/ 278 w 4990"/>
                      <a:gd name="connsiteY48" fmla="*/ 6097 h 11361"/>
                      <a:gd name="connsiteX49" fmla="*/ 0 w 4990"/>
                      <a:gd name="connsiteY49" fmla="*/ 6374 h 11361"/>
                      <a:gd name="connsiteX50" fmla="*/ 278 w 4990"/>
                      <a:gd name="connsiteY50" fmla="*/ 6651 h 11361"/>
                      <a:gd name="connsiteX51" fmla="*/ 1386 w 4990"/>
                      <a:gd name="connsiteY51" fmla="*/ 6374 h 11361"/>
                      <a:gd name="connsiteX52" fmla="*/ 1386 w 4990"/>
                      <a:gd name="connsiteY52" fmla="*/ 6374 h 113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</a:cxnLst>
                    <a:rect l="l" t="t" r="r" b="b"/>
                    <a:pathLst>
                      <a:path w="4990" h="11361">
                        <a:moveTo>
                          <a:pt x="1386" y="6374"/>
                        </a:moveTo>
                        <a:lnTo>
                          <a:pt x="2218" y="7759"/>
                        </a:lnTo>
                        <a:lnTo>
                          <a:pt x="1941" y="8314"/>
                        </a:lnTo>
                        <a:lnTo>
                          <a:pt x="1941" y="8868"/>
                        </a:lnTo>
                        <a:lnTo>
                          <a:pt x="2218" y="9145"/>
                        </a:lnTo>
                        <a:lnTo>
                          <a:pt x="2772" y="10807"/>
                        </a:lnTo>
                        <a:lnTo>
                          <a:pt x="3050" y="11362"/>
                        </a:lnTo>
                        <a:lnTo>
                          <a:pt x="3050" y="11085"/>
                        </a:lnTo>
                        <a:lnTo>
                          <a:pt x="3327" y="11085"/>
                        </a:lnTo>
                        <a:lnTo>
                          <a:pt x="3604" y="10807"/>
                        </a:lnTo>
                        <a:lnTo>
                          <a:pt x="4436" y="11085"/>
                        </a:lnTo>
                        <a:lnTo>
                          <a:pt x="3881" y="9976"/>
                        </a:lnTo>
                        <a:lnTo>
                          <a:pt x="3881" y="8868"/>
                        </a:lnTo>
                        <a:lnTo>
                          <a:pt x="4436" y="8591"/>
                        </a:lnTo>
                        <a:lnTo>
                          <a:pt x="4436" y="8314"/>
                        </a:lnTo>
                        <a:lnTo>
                          <a:pt x="4713" y="8036"/>
                        </a:lnTo>
                        <a:lnTo>
                          <a:pt x="4990" y="7759"/>
                        </a:lnTo>
                        <a:lnTo>
                          <a:pt x="3881" y="4988"/>
                        </a:lnTo>
                        <a:lnTo>
                          <a:pt x="3881" y="4711"/>
                        </a:lnTo>
                        <a:lnTo>
                          <a:pt x="3881" y="4434"/>
                        </a:lnTo>
                        <a:lnTo>
                          <a:pt x="3881" y="4157"/>
                        </a:lnTo>
                        <a:lnTo>
                          <a:pt x="4159" y="4157"/>
                        </a:lnTo>
                        <a:lnTo>
                          <a:pt x="4159" y="4157"/>
                        </a:lnTo>
                        <a:lnTo>
                          <a:pt x="4436" y="3602"/>
                        </a:lnTo>
                        <a:lnTo>
                          <a:pt x="4713" y="3602"/>
                        </a:lnTo>
                        <a:lnTo>
                          <a:pt x="4713" y="3325"/>
                        </a:lnTo>
                        <a:lnTo>
                          <a:pt x="3881" y="1940"/>
                        </a:lnTo>
                        <a:lnTo>
                          <a:pt x="4159" y="554"/>
                        </a:lnTo>
                        <a:lnTo>
                          <a:pt x="3604" y="277"/>
                        </a:lnTo>
                        <a:lnTo>
                          <a:pt x="3604" y="554"/>
                        </a:lnTo>
                        <a:lnTo>
                          <a:pt x="3327" y="277"/>
                        </a:lnTo>
                        <a:lnTo>
                          <a:pt x="3327" y="0"/>
                        </a:lnTo>
                        <a:lnTo>
                          <a:pt x="2772" y="0"/>
                        </a:lnTo>
                        <a:lnTo>
                          <a:pt x="2495" y="277"/>
                        </a:lnTo>
                        <a:lnTo>
                          <a:pt x="1664" y="277"/>
                        </a:lnTo>
                        <a:lnTo>
                          <a:pt x="1386" y="554"/>
                        </a:lnTo>
                        <a:lnTo>
                          <a:pt x="278" y="1108"/>
                        </a:lnTo>
                        <a:lnTo>
                          <a:pt x="0" y="1663"/>
                        </a:lnTo>
                        <a:lnTo>
                          <a:pt x="0" y="2771"/>
                        </a:lnTo>
                        <a:lnTo>
                          <a:pt x="278" y="3048"/>
                        </a:lnTo>
                        <a:lnTo>
                          <a:pt x="0" y="3602"/>
                        </a:lnTo>
                        <a:lnTo>
                          <a:pt x="278" y="3879"/>
                        </a:lnTo>
                        <a:lnTo>
                          <a:pt x="555" y="3879"/>
                        </a:lnTo>
                        <a:lnTo>
                          <a:pt x="555" y="4434"/>
                        </a:lnTo>
                        <a:lnTo>
                          <a:pt x="278" y="4434"/>
                        </a:lnTo>
                        <a:lnTo>
                          <a:pt x="278" y="4711"/>
                        </a:lnTo>
                        <a:lnTo>
                          <a:pt x="278" y="4988"/>
                        </a:lnTo>
                        <a:lnTo>
                          <a:pt x="555" y="5819"/>
                        </a:lnTo>
                        <a:lnTo>
                          <a:pt x="278" y="6097"/>
                        </a:lnTo>
                        <a:lnTo>
                          <a:pt x="0" y="6374"/>
                        </a:lnTo>
                        <a:lnTo>
                          <a:pt x="278" y="6651"/>
                        </a:lnTo>
                        <a:lnTo>
                          <a:pt x="1386" y="6374"/>
                        </a:lnTo>
                        <a:lnTo>
                          <a:pt x="1386" y="6374"/>
                        </a:ln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240" name="Freeform 1239">
                    <a:extLst>
                      <a:ext uri="{FF2B5EF4-FFF2-40B4-BE49-F238E27FC236}">
                        <a16:creationId xmlns:a16="http://schemas.microsoft.com/office/drawing/2014/main" id="{61D43C7D-FE46-18BC-80CD-86CDA3BFFEC6}"/>
                      </a:ext>
                    </a:extLst>
                  </p:cNvPr>
                  <p:cNvSpPr/>
                  <p:nvPr/>
                </p:nvSpPr>
                <p:spPr>
                  <a:xfrm>
                    <a:off x="5109878" y="3593888"/>
                    <a:ext cx="17188" cy="8313"/>
                  </a:xfrm>
                  <a:custGeom>
                    <a:avLst/>
                    <a:gdLst>
                      <a:gd name="connsiteX0" fmla="*/ 16911 w 17188"/>
                      <a:gd name="connsiteY0" fmla="*/ 4157 h 8313"/>
                      <a:gd name="connsiteX1" fmla="*/ 16634 w 17188"/>
                      <a:gd name="connsiteY1" fmla="*/ 3880 h 8313"/>
                      <a:gd name="connsiteX2" fmla="*/ 16079 w 17188"/>
                      <a:gd name="connsiteY2" fmla="*/ 3880 h 8313"/>
                      <a:gd name="connsiteX3" fmla="*/ 16079 w 17188"/>
                      <a:gd name="connsiteY3" fmla="*/ 3603 h 8313"/>
                      <a:gd name="connsiteX4" fmla="*/ 15248 w 17188"/>
                      <a:gd name="connsiteY4" fmla="*/ 3048 h 8313"/>
                      <a:gd name="connsiteX5" fmla="*/ 10812 w 17188"/>
                      <a:gd name="connsiteY5" fmla="*/ 2771 h 8313"/>
                      <a:gd name="connsiteX6" fmla="*/ 10535 w 17188"/>
                      <a:gd name="connsiteY6" fmla="*/ 2494 h 8313"/>
                      <a:gd name="connsiteX7" fmla="*/ 10535 w 17188"/>
                      <a:gd name="connsiteY7" fmla="*/ 1940 h 8313"/>
                      <a:gd name="connsiteX8" fmla="*/ 8317 w 17188"/>
                      <a:gd name="connsiteY8" fmla="*/ 1386 h 8313"/>
                      <a:gd name="connsiteX9" fmla="*/ 5822 w 17188"/>
                      <a:gd name="connsiteY9" fmla="*/ 1663 h 8313"/>
                      <a:gd name="connsiteX10" fmla="*/ 5545 w 17188"/>
                      <a:gd name="connsiteY10" fmla="*/ 1386 h 8313"/>
                      <a:gd name="connsiteX11" fmla="*/ 4990 w 17188"/>
                      <a:gd name="connsiteY11" fmla="*/ 832 h 8313"/>
                      <a:gd name="connsiteX12" fmla="*/ 4713 w 17188"/>
                      <a:gd name="connsiteY12" fmla="*/ 554 h 8313"/>
                      <a:gd name="connsiteX13" fmla="*/ 3881 w 17188"/>
                      <a:gd name="connsiteY13" fmla="*/ 0 h 8313"/>
                      <a:gd name="connsiteX14" fmla="*/ 2495 w 17188"/>
                      <a:gd name="connsiteY14" fmla="*/ 554 h 8313"/>
                      <a:gd name="connsiteX15" fmla="*/ 2218 w 17188"/>
                      <a:gd name="connsiteY15" fmla="*/ 277 h 8313"/>
                      <a:gd name="connsiteX16" fmla="*/ 831 w 17188"/>
                      <a:gd name="connsiteY16" fmla="*/ 832 h 8313"/>
                      <a:gd name="connsiteX17" fmla="*/ 277 w 17188"/>
                      <a:gd name="connsiteY17" fmla="*/ 832 h 8313"/>
                      <a:gd name="connsiteX18" fmla="*/ 0 w 17188"/>
                      <a:gd name="connsiteY18" fmla="*/ 2494 h 8313"/>
                      <a:gd name="connsiteX19" fmla="*/ 1109 w 17188"/>
                      <a:gd name="connsiteY19" fmla="*/ 3603 h 8313"/>
                      <a:gd name="connsiteX20" fmla="*/ 2495 w 17188"/>
                      <a:gd name="connsiteY20" fmla="*/ 4157 h 8313"/>
                      <a:gd name="connsiteX21" fmla="*/ 3050 w 17188"/>
                      <a:gd name="connsiteY21" fmla="*/ 5265 h 8313"/>
                      <a:gd name="connsiteX22" fmla="*/ 3327 w 17188"/>
                      <a:gd name="connsiteY22" fmla="*/ 5542 h 8313"/>
                      <a:gd name="connsiteX23" fmla="*/ 3604 w 17188"/>
                      <a:gd name="connsiteY23" fmla="*/ 6374 h 8313"/>
                      <a:gd name="connsiteX24" fmla="*/ 3881 w 17188"/>
                      <a:gd name="connsiteY24" fmla="*/ 6651 h 8313"/>
                      <a:gd name="connsiteX25" fmla="*/ 4159 w 17188"/>
                      <a:gd name="connsiteY25" fmla="*/ 7760 h 8313"/>
                      <a:gd name="connsiteX26" fmla="*/ 4713 w 17188"/>
                      <a:gd name="connsiteY26" fmla="*/ 8314 h 8313"/>
                      <a:gd name="connsiteX27" fmla="*/ 4990 w 17188"/>
                      <a:gd name="connsiteY27" fmla="*/ 8314 h 8313"/>
                      <a:gd name="connsiteX28" fmla="*/ 6099 w 17188"/>
                      <a:gd name="connsiteY28" fmla="*/ 4711 h 8313"/>
                      <a:gd name="connsiteX29" fmla="*/ 6931 w 17188"/>
                      <a:gd name="connsiteY29" fmla="*/ 4157 h 8313"/>
                      <a:gd name="connsiteX30" fmla="*/ 7762 w 17188"/>
                      <a:gd name="connsiteY30" fmla="*/ 4157 h 8313"/>
                      <a:gd name="connsiteX31" fmla="*/ 8040 w 17188"/>
                      <a:gd name="connsiteY31" fmla="*/ 3880 h 8313"/>
                      <a:gd name="connsiteX32" fmla="*/ 10258 w 17188"/>
                      <a:gd name="connsiteY32" fmla="*/ 3603 h 8313"/>
                      <a:gd name="connsiteX33" fmla="*/ 13307 w 17188"/>
                      <a:gd name="connsiteY33" fmla="*/ 5265 h 8313"/>
                      <a:gd name="connsiteX34" fmla="*/ 13307 w 17188"/>
                      <a:gd name="connsiteY34" fmla="*/ 5265 h 8313"/>
                      <a:gd name="connsiteX35" fmla="*/ 13862 w 17188"/>
                      <a:gd name="connsiteY35" fmla="*/ 5265 h 8313"/>
                      <a:gd name="connsiteX36" fmla="*/ 13862 w 17188"/>
                      <a:gd name="connsiteY36" fmla="*/ 5265 h 8313"/>
                      <a:gd name="connsiteX37" fmla="*/ 14693 w 17188"/>
                      <a:gd name="connsiteY37" fmla="*/ 5542 h 8313"/>
                      <a:gd name="connsiteX38" fmla="*/ 15248 w 17188"/>
                      <a:gd name="connsiteY38" fmla="*/ 4988 h 8313"/>
                      <a:gd name="connsiteX39" fmla="*/ 16079 w 17188"/>
                      <a:gd name="connsiteY39" fmla="*/ 5542 h 8313"/>
                      <a:gd name="connsiteX40" fmla="*/ 16911 w 17188"/>
                      <a:gd name="connsiteY40" fmla="*/ 5265 h 8313"/>
                      <a:gd name="connsiteX41" fmla="*/ 17188 w 17188"/>
                      <a:gd name="connsiteY41" fmla="*/ 4711 h 8313"/>
                      <a:gd name="connsiteX42" fmla="*/ 17188 w 17188"/>
                      <a:gd name="connsiteY42" fmla="*/ 4157 h 8313"/>
                      <a:gd name="connsiteX43" fmla="*/ 16911 w 17188"/>
                      <a:gd name="connsiteY43" fmla="*/ 4157 h 8313"/>
                      <a:gd name="connsiteX44" fmla="*/ 16911 w 17188"/>
                      <a:gd name="connsiteY44" fmla="*/ 4157 h 83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</a:cxnLst>
                    <a:rect l="l" t="t" r="r" b="b"/>
                    <a:pathLst>
                      <a:path w="17188" h="8313">
                        <a:moveTo>
                          <a:pt x="16911" y="4157"/>
                        </a:moveTo>
                        <a:lnTo>
                          <a:pt x="16634" y="3880"/>
                        </a:lnTo>
                        <a:lnTo>
                          <a:pt x="16079" y="3880"/>
                        </a:lnTo>
                        <a:lnTo>
                          <a:pt x="16079" y="3603"/>
                        </a:lnTo>
                        <a:lnTo>
                          <a:pt x="15248" y="3048"/>
                        </a:lnTo>
                        <a:lnTo>
                          <a:pt x="10812" y="2771"/>
                        </a:lnTo>
                        <a:lnTo>
                          <a:pt x="10535" y="2494"/>
                        </a:lnTo>
                        <a:lnTo>
                          <a:pt x="10535" y="1940"/>
                        </a:lnTo>
                        <a:lnTo>
                          <a:pt x="8317" y="1386"/>
                        </a:lnTo>
                        <a:lnTo>
                          <a:pt x="5822" y="1663"/>
                        </a:lnTo>
                        <a:lnTo>
                          <a:pt x="5545" y="1386"/>
                        </a:lnTo>
                        <a:lnTo>
                          <a:pt x="4990" y="832"/>
                        </a:lnTo>
                        <a:lnTo>
                          <a:pt x="4713" y="554"/>
                        </a:lnTo>
                        <a:lnTo>
                          <a:pt x="3881" y="0"/>
                        </a:lnTo>
                        <a:lnTo>
                          <a:pt x="2495" y="554"/>
                        </a:lnTo>
                        <a:lnTo>
                          <a:pt x="2218" y="277"/>
                        </a:lnTo>
                        <a:lnTo>
                          <a:pt x="831" y="832"/>
                        </a:lnTo>
                        <a:lnTo>
                          <a:pt x="277" y="832"/>
                        </a:lnTo>
                        <a:lnTo>
                          <a:pt x="0" y="2494"/>
                        </a:lnTo>
                        <a:lnTo>
                          <a:pt x="1109" y="3603"/>
                        </a:lnTo>
                        <a:lnTo>
                          <a:pt x="2495" y="4157"/>
                        </a:lnTo>
                        <a:lnTo>
                          <a:pt x="3050" y="5265"/>
                        </a:lnTo>
                        <a:lnTo>
                          <a:pt x="3327" y="5542"/>
                        </a:lnTo>
                        <a:lnTo>
                          <a:pt x="3604" y="6374"/>
                        </a:lnTo>
                        <a:lnTo>
                          <a:pt x="3881" y="6651"/>
                        </a:lnTo>
                        <a:lnTo>
                          <a:pt x="4159" y="7760"/>
                        </a:lnTo>
                        <a:lnTo>
                          <a:pt x="4713" y="8314"/>
                        </a:lnTo>
                        <a:lnTo>
                          <a:pt x="4990" y="8314"/>
                        </a:lnTo>
                        <a:lnTo>
                          <a:pt x="6099" y="4711"/>
                        </a:lnTo>
                        <a:lnTo>
                          <a:pt x="6931" y="4157"/>
                        </a:lnTo>
                        <a:lnTo>
                          <a:pt x="7762" y="4157"/>
                        </a:lnTo>
                        <a:lnTo>
                          <a:pt x="8040" y="3880"/>
                        </a:lnTo>
                        <a:lnTo>
                          <a:pt x="10258" y="3603"/>
                        </a:lnTo>
                        <a:lnTo>
                          <a:pt x="13307" y="5265"/>
                        </a:lnTo>
                        <a:lnTo>
                          <a:pt x="13307" y="5265"/>
                        </a:lnTo>
                        <a:lnTo>
                          <a:pt x="13862" y="5265"/>
                        </a:lnTo>
                        <a:lnTo>
                          <a:pt x="13862" y="5265"/>
                        </a:lnTo>
                        <a:lnTo>
                          <a:pt x="14693" y="5542"/>
                        </a:lnTo>
                        <a:lnTo>
                          <a:pt x="15248" y="4988"/>
                        </a:lnTo>
                        <a:lnTo>
                          <a:pt x="16079" y="5542"/>
                        </a:lnTo>
                        <a:lnTo>
                          <a:pt x="16911" y="5265"/>
                        </a:lnTo>
                        <a:lnTo>
                          <a:pt x="17188" y="4711"/>
                        </a:lnTo>
                        <a:lnTo>
                          <a:pt x="17188" y="4157"/>
                        </a:lnTo>
                        <a:lnTo>
                          <a:pt x="16911" y="4157"/>
                        </a:lnTo>
                        <a:lnTo>
                          <a:pt x="16911" y="4157"/>
                        </a:ln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241" name="Freeform 1240">
                    <a:extLst>
                      <a:ext uri="{FF2B5EF4-FFF2-40B4-BE49-F238E27FC236}">
                        <a16:creationId xmlns:a16="http://schemas.microsoft.com/office/drawing/2014/main" id="{179ED295-C7AC-55C3-B76C-9F3CC9B48DE4}"/>
                      </a:ext>
                    </a:extLst>
                  </p:cNvPr>
                  <p:cNvSpPr/>
                  <p:nvPr/>
                </p:nvSpPr>
                <p:spPr>
                  <a:xfrm>
                    <a:off x="5102393" y="3596105"/>
                    <a:ext cx="1386" cy="831"/>
                  </a:xfrm>
                  <a:custGeom>
                    <a:avLst/>
                    <a:gdLst>
                      <a:gd name="connsiteX0" fmla="*/ 1109 w 1386"/>
                      <a:gd name="connsiteY0" fmla="*/ 0 h 831"/>
                      <a:gd name="connsiteX1" fmla="*/ 1109 w 1386"/>
                      <a:gd name="connsiteY1" fmla="*/ 0 h 831"/>
                      <a:gd name="connsiteX2" fmla="*/ 832 w 1386"/>
                      <a:gd name="connsiteY2" fmla="*/ 0 h 831"/>
                      <a:gd name="connsiteX3" fmla="*/ 555 w 1386"/>
                      <a:gd name="connsiteY3" fmla="*/ 0 h 831"/>
                      <a:gd name="connsiteX4" fmla="*/ 0 w 1386"/>
                      <a:gd name="connsiteY4" fmla="*/ 277 h 831"/>
                      <a:gd name="connsiteX5" fmla="*/ 277 w 1386"/>
                      <a:gd name="connsiteY5" fmla="*/ 554 h 831"/>
                      <a:gd name="connsiteX6" fmla="*/ 277 w 1386"/>
                      <a:gd name="connsiteY6" fmla="*/ 554 h 831"/>
                      <a:gd name="connsiteX7" fmla="*/ 277 w 1386"/>
                      <a:gd name="connsiteY7" fmla="*/ 831 h 831"/>
                      <a:gd name="connsiteX8" fmla="*/ 1109 w 1386"/>
                      <a:gd name="connsiteY8" fmla="*/ 831 h 831"/>
                      <a:gd name="connsiteX9" fmla="*/ 1386 w 1386"/>
                      <a:gd name="connsiteY9" fmla="*/ 831 h 831"/>
                      <a:gd name="connsiteX10" fmla="*/ 1386 w 1386"/>
                      <a:gd name="connsiteY10" fmla="*/ 554 h 831"/>
                      <a:gd name="connsiteX11" fmla="*/ 1386 w 1386"/>
                      <a:gd name="connsiteY11" fmla="*/ 554 h 831"/>
                      <a:gd name="connsiteX12" fmla="*/ 1386 w 1386"/>
                      <a:gd name="connsiteY12" fmla="*/ 0 h 831"/>
                      <a:gd name="connsiteX13" fmla="*/ 1109 w 1386"/>
                      <a:gd name="connsiteY13" fmla="*/ 0 h 831"/>
                      <a:gd name="connsiteX14" fmla="*/ 1109 w 1386"/>
                      <a:gd name="connsiteY14" fmla="*/ 0 h 8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1386" h="831">
                        <a:moveTo>
                          <a:pt x="1109" y="0"/>
                        </a:moveTo>
                        <a:lnTo>
                          <a:pt x="1109" y="0"/>
                        </a:lnTo>
                        <a:lnTo>
                          <a:pt x="832" y="0"/>
                        </a:lnTo>
                        <a:lnTo>
                          <a:pt x="555" y="0"/>
                        </a:lnTo>
                        <a:lnTo>
                          <a:pt x="0" y="277"/>
                        </a:lnTo>
                        <a:lnTo>
                          <a:pt x="277" y="554"/>
                        </a:lnTo>
                        <a:lnTo>
                          <a:pt x="277" y="554"/>
                        </a:lnTo>
                        <a:lnTo>
                          <a:pt x="277" y="831"/>
                        </a:lnTo>
                        <a:lnTo>
                          <a:pt x="1109" y="831"/>
                        </a:lnTo>
                        <a:lnTo>
                          <a:pt x="1386" y="831"/>
                        </a:lnTo>
                        <a:lnTo>
                          <a:pt x="1386" y="554"/>
                        </a:lnTo>
                        <a:lnTo>
                          <a:pt x="1386" y="554"/>
                        </a:lnTo>
                        <a:lnTo>
                          <a:pt x="1386" y="0"/>
                        </a:lnTo>
                        <a:lnTo>
                          <a:pt x="1109" y="0"/>
                        </a:lnTo>
                        <a:lnTo>
                          <a:pt x="1109" y="0"/>
                        </a:ln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242" name="Freeform 1241">
                    <a:extLst>
                      <a:ext uri="{FF2B5EF4-FFF2-40B4-BE49-F238E27FC236}">
                        <a16:creationId xmlns:a16="http://schemas.microsoft.com/office/drawing/2014/main" id="{6F5F8006-C4C7-D724-2A4D-FDC50043BDB0}"/>
                      </a:ext>
                    </a:extLst>
                  </p:cNvPr>
                  <p:cNvSpPr/>
                  <p:nvPr/>
                </p:nvSpPr>
                <p:spPr>
                  <a:xfrm>
                    <a:off x="5099343" y="3594165"/>
                    <a:ext cx="1109" cy="1108"/>
                  </a:xfrm>
                  <a:custGeom>
                    <a:avLst/>
                    <a:gdLst>
                      <a:gd name="connsiteX0" fmla="*/ 832 w 1109"/>
                      <a:gd name="connsiteY0" fmla="*/ 832 h 1108"/>
                      <a:gd name="connsiteX1" fmla="*/ 554 w 1109"/>
                      <a:gd name="connsiteY1" fmla="*/ 277 h 1108"/>
                      <a:gd name="connsiteX2" fmla="*/ 0 w 1109"/>
                      <a:gd name="connsiteY2" fmla="*/ 0 h 1108"/>
                      <a:gd name="connsiteX3" fmla="*/ 0 w 1109"/>
                      <a:gd name="connsiteY3" fmla="*/ 0 h 1108"/>
                      <a:gd name="connsiteX4" fmla="*/ 0 w 1109"/>
                      <a:gd name="connsiteY4" fmla="*/ 277 h 1108"/>
                      <a:gd name="connsiteX5" fmla="*/ 277 w 1109"/>
                      <a:gd name="connsiteY5" fmla="*/ 832 h 1108"/>
                      <a:gd name="connsiteX6" fmla="*/ 832 w 1109"/>
                      <a:gd name="connsiteY6" fmla="*/ 1109 h 1108"/>
                      <a:gd name="connsiteX7" fmla="*/ 1109 w 1109"/>
                      <a:gd name="connsiteY7" fmla="*/ 1109 h 1108"/>
                      <a:gd name="connsiteX8" fmla="*/ 832 w 1109"/>
                      <a:gd name="connsiteY8" fmla="*/ 832 h 1108"/>
                      <a:gd name="connsiteX9" fmla="*/ 832 w 1109"/>
                      <a:gd name="connsiteY9" fmla="*/ 832 h 11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109" h="1108">
                        <a:moveTo>
                          <a:pt x="832" y="832"/>
                        </a:moveTo>
                        <a:lnTo>
                          <a:pt x="554" y="277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277"/>
                        </a:lnTo>
                        <a:lnTo>
                          <a:pt x="277" y="832"/>
                        </a:lnTo>
                        <a:lnTo>
                          <a:pt x="832" y="1109"/>
                        </a:lnTo>
                        <a:lnTo>
                          <a:pt x="1109" y="1109"/>
                        </a:lnTo>
                        <a:lnTo>
                          <a:pt x="832" y="832"/>
                        </a:lnTo>
                        <a:lnTo>
                          <a:pt x="832" y="832"/>
                        </a:ln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243" name="Freeform 1242">
                    <a:extLst>
                      <a:ext uri="{FF2B5EF4-FFF2-40B4-BE49-F238E27FC236}">
                        <a16:creationId xmlns:a16="http://schemas.microsoft.com/office/drawing/2014/main" id="{B7AD75A2-500E-2C74-E449-1C29285D5683}"/>
                      </a:ext>
                    </a:extLst>
                  </p:cNvPr>
                  <p:cNvSpPr/>
                  <p:nvPr/>
                </p:nvSpPr>
                <p:spPr>
                  <a:xfrm>
                    <a:off x="5094907" y="3588345"/>
                    <a:ext cx="4435" cy="3048"/>
                  </a:xfrm>
                  <a:custGeom>
                    <a:avLst/>
                    <a:gdLst>
                      <a:gd name="connsiteX0" fmla="*/ 1941 w 4435"/>
                      <a:gd name="connsiteY0" fmla="*/ 2771 h 3048"/>
                      <a:gd name="connsiteX1" fmla="*/ 1941 w 4435"/>
                      <a:gd name="connsiteY1" fmla="*/ 3048 h 3048"/>
                      <a:gd name="connsiteX2" fmla="*/ 3050 w 4435"/>
                      <a:gd name="connsiteY2" fmla="*/ 3048 h 3048"/>
                      <a:gd name="connsiteX3" fmla="*/ 3050 w 4435"/>
                      <a:gd name="connsiteY3" fmla="*/ 3048 h 3048"/>
                      <a:gd name="connsiteX4" fmla="*/ 3604 w 4435"/>
                      <a:gd name="connsiteY4" fmla="*/ 3048 h 3048"/>
                      <a:gd name="connsiteX5" fmla="*/ 3881 w 4435"/>
                      <a:gd name="connsiteY5" fmla="*/ 3048 h 3048"/>
                      <a:gd name="connsiteX6" fmla="*/ 3881 w 4435"/>
                      <a:gd name="connsiteY6" fmla="*/ 3048 h 3048"/>
                      <a:gd name="connsiteX7" fmla="*/ 3881 w 4435"/>
                      <a:gd name="connsiteY7" fmla="*/ 3048 h 3048"/>
                      <a:gd name="connsiteX8" fmla="*/ 4159 w 4435"/>
                      <a:gd name="connsiteY8" fmla="*/ 3048 h 3048"/>
                      <a:gd name="connsiteX9" fmla="*/ 4436 w 4435"/>
                      <a:gd name="connsiteY9" fmla="*/ 2771 h 3048"/>
                      <a:gd name="connsiteX10" fmla="*/ 4159 w 4435"/>
                      <a:gd name="connsiteY10" fmla="*/ 2217 h 3048"/>
                      <a:gd name="connsiteX11" fmla="*/ 3881 w 4435"/>
                      <a:gd name="connsiteY11" fmla="*/ 2217 h 3048"/>
                      <a:gd name="connsiteX12" fmla="*/ 3604 w 4435"/>
                      <a:gd name="connsiteY12" fmla="*/ 2217 h 3048"/>
                      <a:gd name="connsiteX13" fmla="*/ 3327 w 4435"/>
                      <a:gd name="connsiteY13" fmla="*/ 2217 h 3048"/>
                      <a:gd name="connsiteX14" fmla="*/ 3327 w 4435"/>
                      <a:gd name="connsiteY14" fmla="*/ 2217 h 3048"/>
                      <a:gd name="connsiteX15" fmla="*/ 3050 w 4435"/>
                      <a:gd name="connsiteY15" fmla="*/ 2217 h 3048"/>
                      <a:gd name="connsiteX16" fmla="*/ 2772 w 4435"/>
                      <a:gd name="connsiteY16" fmla="*/ 2217 h 3048"/>
                      <a:gd name="connsiteX17" fmla="*/ 1663 w 4435"/>
                      <a:gd name="connsiteY17" fmla="*/ 554 h 3048"/>
                      <a:gd name="connsiteX18" fmla="*/ 1109 w 4435"/>
                      <a:gd name="connsiteY18" fmla="*/ 277 h 3048"/>
                      <a:gd name="connsiteX19" fmla="*/ 831 w 4435"/>
                      <a:gd name="connsiteY19" fmla="*/ 277 h 3048"/>
                      <a:gd name="connsiteX20" fmla="*/ 554 w 4435"/>
                      <a:gd name="connsiteY20" fmla="*/ 0 h 3048"/>
                      <a:gd name="connsiteX21" fmla="*/ 277 w 4435"/>
                      <a:gd name="connsiteY21" fmla="*/ 277 h 3048"/>
                      <a:gd name="connsiteX22" fmla="*/ 0 w 4435"/>
                      <a:gd name="connsiteY22" fmla="*/ 1109 h 3048"/>
                      <a:gd name="connsiteX23" fmla="*/ 277 w 4435"/>
                      <a:gd name="connsiteY23" fmla="*/ 1386 h 3048"/>
                      <a:gd name="connsiteX24" fmla="*/ 0 w 4435"/>
                      <a:gd name="connsiteY24" fmla="*/ 1663 h 3048"/>
                      <a:gd name="connsiteX25" fmla="*/ 277 w 4435"/>
                      <a:gd name="connsiteY25" fmla="*/ 1663 h 3048"/>
                      <a:gd name="connsiteX26" fmla="*/ 1386 w 4435"/>
                      <a:gd name="connsiteY26" fmla="*/ 2217 h 3048"/>
                      <a:gd name="connsiteX27" fmla="*/ 1941 w 4435"/>
                      <a:gd name="connsiteY27" fmla="*/ 2771 h 3048"/>
                      <a:gd name="connsiteX28" fmla="*/ 1941 w 4435"/>
                      <a:gd name="connsiteY28" fmla="*/ 2771 h 30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</a:cxnLst>
                    <a:rect l="l" t="t" r="r" b="b"/>
                    <a:pathLst>
                      <a:path w="4435" h="3048">
                        <a:moveTo>
                          <a:pt x="1941" y="2771"/>
                        </a:moveTo>
                        <a:lnTo>
                          <a:pt x="1941" y="3048"/>
                        </a:lnTo>
                        <a:lnTo>
                          <a:pt x="3050" y="3048"/>
                        </a:lnTo>
                        <a:lnTo>
                          <a:pt x="3050" y="3048"/>
                        </a:lnTo>
                        <a:lnTo>
                          <a:pt x="3604" y="3048"/>
                        </a:lnTo>
                        <a:lnTo>
                          <a:pt x="3881" y="3048"/>
                        </a:lnTo>
                        <a:lnTo>
                          <a:pt x="3881" y="3048"/>
                        </a:lnTo>
                        <a:lnTo>
                          <a:pt x="3881" y="3048"/>
                        </a:lnTo>
                        <a:lnTo>
                          <a:pt x="4159" y="3048"/>
                        </a:lnTo>
                        <a:lnTo>
                          <a:pt x="4436" y="2771"/>
                        </a:lnTo>
                        <a:lnTo>
                          <a:pt x="4159" y="2217"/>
                        </a:lnTo>
                        <a:lnTo>
                          <a:pt x="3881" y="2217"/>
                        </a:lnTo>
                        <a:lnTo>
                          <a:pt x="3604" y="2217"/>
                        </a:lnTo>
                        <a:lnTo>
                          <a:pt x="3327" y="2217"/>
                        </a:lnTo>
                        <a:lnTo>
                          <a:pt x="3327" y="2217"/>
                        </a:lnTo>
                        <a:lnTo>
                          <a:pt x="3050" y="2217"/>
                        </a:lnTo>
                        <a:lnTo>
                          <a:pt x="2772" y="2217"/>
                        </a:lnTo>
                        <a:lnTo>
                          <a:pt x="1663" y="554"/>
                        </a:lnTo>
                        <a:lnTo>
                          <a:pt x="1109" y="277"/>
                        </a:lnTo>
                        <a:lnTo>
                          <a:pt x="831" y="277"/>
                        </a:lnTo>
                        <a:lnTo>
                          <a:pt x="554" y="0"/>
                        </a:lnTo>
                        <a:lnTo>
                          <a:pt x="277" y="277"/>
                        </a:lnTo>
                        <a:lnTo>
                          <a:pt x="0" y="1109"/>
                        </a:lnTo>
                        <a:lnTo>
                          <a:pt x="277" y="1386"/>
                        </a:lnTo>
                        <a:lnTo>
                          <a:pt x="0" y="1663"/>
                        </a:lnTo>
                        <a:lnTo>
                          <a:pt x="277" y="1663"/>
                        </a:lnTo>
                        <a:lnTo>
                          <a:pt x="1386" y="2217"/>
                        </a:lnTo>
                        <a:lnTo>
                          <a:pt x="1941" y="2771"/>
                        </a:lnTo>
                        <a:lnTo>
                          <a:pt x="1941" y="2771"/>
                        </a:ln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244" name="Freeform 1243">
                    <a:extLst>
                      <a:ext uri="{FF2B5EF4-FFF2-40B4-BE49-F238E27FC236}">
                        <a16:creationId xmlns:a16="http://schemas.microsoft.com/office/drawing/2014/main" id="{51682D2E-35C0-EDE2-3EC1-6A9D5C1FFA6F}"/>
                      </a:ext>
                    </a:extLst>
                  </p:cNvPr>
                  <p:cNvSpPr/>
                  <p:nvPr/>
                </p:nvSpPr>
                <p:spPr>
                  <a:xfrm>
                    <a:off x="5082709" y="3583357"/>
                    <a:ext cx="9426" cy="6373"/>
                  </a:xfrm>
                  <a:custGeom>
                    <a:avLst/>
                    <a:gdLst>
                      <a:gd name="connsiteX0" fmla="*/ 9149 w 9426"/>
                      <a:gd name="connsiteY0" fmla="*/ 3049 h 6373"/>
                      <a:gd name="connsiteX1" fmla="*/ 9426 w 9426"/>
                      <a:gd name="connsiteY1" fmla="*/ 2771 h 6373"/>
                      <a:gd name="connsiteX2" fmla="*/ 8871 w 9426"/>
                      <a:gd name="connsiteY2" fmla="*/ 2494 h 6373"/>
                      <a:gd name="connsiteX3" fmla="*/ 8594 w 9426"/>
                      <a:gd name="connsiteY3" fmla="*/ 2494 h 6373"/>
                      <a:gd name="connsiteX4" fmla="*/ 7485 w 9426"/>
                      <a:gd name="connsiteY4" fmla="*/ 2494 h 6373"/>
                      <a:gd name="connsiteX5" fmla="*/ 7208 w 9426"/>
                      <a:gd name="connsiteY5" fmla="*/ 1940 h 6373"/>
                      <a:gd name="connsiteX6" fmla="*/ 7208 w 9426"/>
                      <a:gd name="connsiteY6" fmla="*/ 1109 h 6373"/>
                      <a:gd name="connsiteX7" fmla="*/ 7208 w 9426"/>
                      <a:gd name="connsiteY7" fmla="*/ 1109 h 6373"/>
                      <a:gd name="connsiteX8" fmla="*/ 7208 w 9426"/>
                      <a:gd name="connsiteY8" fmla="*/ 1109 h 6373"/>
                      <a:gd name="connsiteX9" fmla="*/ 7485 w 9426"/>
                      <a:gd name="connsiteY9" fmla="*/ 832 h 6373"/>
                      <a:gd name="connsiteX10" fmla="*/ 7208 w 9426"/>
                      <a:gd name="connsiteY10" fmla="*/ 277 h 6373"/>
                      <a:gd name="connsiteX11" fmla="*/ 6654 w 9426"/>
                      <a:gd name="connsiteY11" fmla="*/ 0 h 6373"/>
                      <a:gd name="connsiteX12" fmla="*/ 6377 w 9426"/>
                      <a:gd name="connsiteY12" fmla="*/ 277 h 6373"/>
                      <a:gd name="connsiteX13" fmla="*/ 6099 w 9426"/>
                      <a:gd name="connsiteY13" fmla="*/ 277 h 6373"/>
                      <a:gd name="connsiteX14" fmla="*/ 6099 w 9426"/>
                      <a:gd name="connsiteY14" fmla="*/ 554 h 6373"/>
                      <a:gd name="connsiteX15" fmla="*/ 5268 w 9426"/>
                      <a:gd name="connsiteY15" fmla="*/ 554 h 6373"/>
                      <a:gd name="connsiteX16" fmla="*/ 4990 w 9426"/>
                      <a:gd name="connsiteY16" fmla="*/ 554 h 6373"/>
                      <a:gd name="connsiteX17" fmla="*/ 4990 w 9426"/>
                      <a:gd name="connsiteY17" fmla="*/ 0 h 6373"/>
                      <a:gd name="connsiteX18" fmla="*/ 4713 w 9426"/>
                      <a:gd name="connsiteY18" fmla="*/ 277 h 6373"/>
                      <a:gd name="connsiteX19" fmla="*/ 4713 w 9426"/>
                      <a:gd name="connsiteY19" fmla="*/ 277 h 6373"/>
                      <a:gd name="connsiteX20" fmla="*/ 3881 w 9426"/>
                      <a:gd name="connsiteY20" fmla="*/ 554 h 6373"/>
                      <a:gd name="connsiteX21" fmla="*/ 3881 w 9426"/>
                      <a:gd name="connsiteY21" fmla="*/ 554 h 6373"/>
                      <a:gd name="connsiteX22" fmla="*/ 3881 w 9426"/>
                      <a:gd name="connsiteY22" fmla="*/ 832 h 6373"/>
                      <a:gd name="connsiteX23" fmla="*/ 3604 w 9426"/>
                      <a:gd name="connsiteY23" fmla="*/ 832 h 6373"/>
                      <a:gd name="connsiteX24" fmla="*/ 3881 w 9426"/>
                      <a:gd name="connsiteY24" fmla="*/ 1386 h 6373"/>
                      <a:gd name="connsiteX25" fmla="*/ 3881 w 9426"/>
                      <a:gd name="connsiteY25" fmla="*/ 1663 h 6373"/>
                      <a:gd name="connsiteX26" fmla="*/ 3604 w 9426"/>
                      <a:gd name="connsiteY26" fmla="*/ 1940 h 6373"/>
                      <a:gd name="connsiteX27" fmla="*/ 3050 w 9426"/>
                      <a:gd name="connsiteY27" fmla="*/ 1940 h 6373"/>
                      <a:gd name="connsiteX28" fmla="*/ 2772 w 9426"/>
                      <a:gd name="connsiteY28" fmla="*/ 1940 h 6373"/>
                      <a:gd name="connsiteX29" fmla="*/ 2495 w 9426"/>
                      <a:gd name="connsiteY29" fmla="*/ 1663 h 6373"/>
                      <a:gd name="connsiteX30" fmla="*/ 1941 w 9426"/>
                      <a:gd name="connsiteY30" fmla="*/ 1663 h 6373"/>
                      <a:gd name="connsiteX31" fmla="*/ 1941 w 9426"/>
                      <a:gd name="connsiteY31" fmla="*/ 1663 h 6373"/>
                      <a:gd name="connsiteX32" fmla="*/ 1663 w 9426"/>
                      <a:gd name="connsiteY32" fmla="*/ 1663 h 6373"/>
                      <a:gd name="connsiteX33" fmla="*/ 1386 w 9426"/>
                      <a:gd name="connsiteY33" fmla="*/ 2494 h 6373"/>
                      <a:gd name="connsiteX34" fmla="*/ 832 w 9426"/>
                      <a:gd name="connsiteY34" fmla="*/ 2494 h 6373"/>
                      <a:gd name="connsiteX35" fmla="*/ 277 w 9426"/>
                      <a:gd name="connsiteY35" fmla="*/ 2771 h 6373"/>
                      <a:gd name="connsiteX36" fmla="*/ 277 w 9426"/>
                      <a:gd name="connsiteY36" fmla="*/ 3326 h 6373"/>
                      <a:gd name="connsiteX37" fmla="*/ 0 w 9426"/>
                      <a:gd name="connsiteY37" fmla="*/ 3326 h 6373"/>
                      <a:gd name="connsiteX38" fmla="*/ 277 w 9426"/>
                      <a:gd name="connsiteY38" fmla="*/ 3603 h 6373"/>
                      <a:gd name="connsiteX39" fmla="*/ 277 w 9426"/>
                      <a:gd name="connsiteY39" fmla="*/ 3880 h 6373"/>
                      <a:gd name="connsiteX40" fmla="*/ 0 w 9426"/>
                      <a:gd name="connsiteY40" fmla="*/ 4157 h 6373"/>
                      <a:gd name="connsiteX41" fmla="*/ 832 w 9426"/>
                      <a:gd name="connsiteY41" fmla="*/ 4157 h 6373"/>
                      <a:gd name="connsiteX42" fmla="*/ 1109 w 9426"/>
                      <a:gd name="connsiteY42" fmla="*/ 4434 h 6373"/>
                      <a:gd name="connsiteX43" fmla="*/ 1109 w 9426"/>
                      <a:gd name="connsiteY43" fmla="*/ 4711 h 6373"/>
                      <a:gd name="connsiteX44" fmla="*/ 1109 w 9426"/>
                      <a:gd name="connsiteY44" fmla="*/ 4711 h 6373"/>
                      <a:gd name="connsiteX45" fmla="*/ 1109 w 9426"/>
                      <a:gd name="connsiteY45" fmla="*/ 4988 h 6373"/>
                      <a:gd name="connsiteX46" fmla="*/ 1386 w 9426"/>
                      <a:gd name="connsiteY46" fmla="*/ 5265 h 6373"/>
                      <a:gd name="connsiteX47" fmla="*/ 1386 w 9426"/>
                      <a:gd name="connsiteY47" fmla="*/ 4988 h 6373"/>
                      <a:gd name="connsiteX48" fmla="*/ 1941 w 9426"/>
                      <a:gd name="connsiteY48" fmla="*/ 5265 h 6373"/>
                      <a:gd name="connsiteX49" fmla="*/ 1941 w 9426"/>
                      <a:gd name="connsiteY49" fmla="*/ 5265 h 6373"/>
                      <a:gd name="connsiteX50" fmla="*/ 2495 w 9426"/>
                      <a:gd name="connsiteY50" fmla="*/ 5265 h 6373"/>
                      <a:gd name="connsiteX51" fmla="*/ 2495 w 9426"/>
                      <a:gd name="connsiteY51" fmla="*/ 5542 h 6373"/>
                      <a:gd name="connsiteX52" fmla="*/ 2772 w 9426"/>
                      <a:gd name="connsiteY52" fmla="*/ 5542 h 6373"/>
                      <a:gd name="connsiteX53" fmla="*/ 4713 w 9426"/>
                      <a:gd name="connsiteY53" fmla="*/ 6374 h 6373"/>
                      <a:gd name="connsiteX54" fmla="*/ 4990 w 9426"/>
                      <a:gd name="connsiteY54" fmla="*/ 6097 h 6373"/>
                      <a:gd name="connsiteX55" fmla="*/ 6931 w 9426"/>
                      <a:gd name="connsiteY55" fmla="*/ 5265 h 6373"/>
                      <a:gd name="connsiteX56" fmla="*/ 7208 w 9426"/>
                      <a:gd name="connsiteY56" fmla="*/ 5265 h 6373"/>
                      <a:gd name="connsiteX57" fmla="*/ 8871 w 9426"/>
                      <a:gd name="connsiteY57" fmla="*/ 4711 h 6373"/>
                      <a:gd name="connsiteX58" fmla="*/ 9149 w 9426"/>
                      <a:gd name="connsiteY58" fmla="*/ 4434 h 6373"/>
                      <a:gd name="connsiteX59" fmla="*/ 9149 w 9426"/>
                      <a:gd name="connsiteY59" fmla="*/ 3603 h 6373"/>
                      <a:gd name="connsiteX60" fmla="*/ 8871 w 9426"/>
                      <a:gd name="connsiteY60" fmla="*/ 3326 h 6373"/>
                      <a:gd name="connsiteX61" fmla="*/ 9149 w 9426"/>
                      <a:gd name="connsiteY61" fmla="*/ 3049 h 6373"/>
                      <a:gd name="connsiteX62" fmla="*/ 9149 w 9426"/>
                      <a:gd name="connsiteY62" fmla="*/ 3049 h 63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</a:cxnLst>
                    <a:rect l="l" t="t" r="r" b="b"/>
                    <a:pathLst>
                      <a:path w="9426" h="6373">
                        <a:moveTo>
                          <a:pt x="9149" y="3049"/>
                        </a:moveTo>
                        <a:lnTo>
                          <a:pt x="9426" y="2771"/>
                        </a:lnTo>
                        <a:lnTo>
                          <a:pt x="8871" y="2494"/>
                        </a:lnTo>
                        <a:lnTo>
                          <a:pt x="8594" y="2494"/>
                        </a:lnTo>
                        <a:lnTo>
                          <a:pt x="7485" y="2494"/>
                        </a:lnTo>
                        <a:lnTo>
                          <a:pt x="7208" y="1940"/>
                        </a:lnTo>
                        <a:lnTo>
                          <a:pt x="7208" y="1109"/>
                        </a:lnTo>
                        <a:lnTo>
                          <a:pt x="7208" y="1109"/>
                        </a:lnTo>
                        <a:lnTo>
                          <a:pt x="7208" y="1109"/>
                        </a:lnTo>
                        <a:lnTo>
                          <a:pt x="7485" y="832"/>
                        </a:lnTo>
                        <a:lnTo>
                          <a:pt x="7208" y="277"/>
                        </a:lnTo>
                        <a:lnTo>
                          <a:pt x="6654" y="0"/>
                        </a:lnTo>
                        <a:lnTo>
                          <a:pt x="6377" y="277"/>
                        </a:lnTo>
                        <a:lnTo>
                          <a:pt x="6099" y="277"/>
                        </a:lnTo>
                        <a:lnTo>
                          <a:pt x="6099" y="554"/>
                        </a:lnTo>
                        <a:lnTo>
                          <a:pt x="5268" y="554"/>
                        </a:lnTo>
                        <a:lnTo>
                          <a:pt x="4990" y="554"/>
                        </a:lnTo>
                        <a:lnTo>
                          <a:pt x="4990" y="0"/>
                        </a:lnTo>
                        <a:lnTo>
                          <a:pt x="4713" y="277"/>
                        </a:lnTo>
                        <a:lnTo>
                          <a:pt x="4713" y="277"/>
                        </a:lnTo>
                        <a:lnTo>
                          <a:pt x="3881" y="554"/>
                        </a:lnTo>
                        <a:lnTo>
                          <a:pt x="3881" y="554"/>
                        </a:lnTo>
                        <a:lnTo>
                          <a:pt x="3881" y="832"/>
                        </a:lnTo>
                        <a:lnTo>
                          <a:pt x="3604" y="832"/>
                        </a:lnTo>
                        <a:lnTo>
                          <a:pt x="3881" y="1386"/>
                        </a:lnTo>
                        <a:lnTo>
                          <a:pt x="3881" y="1663"/>
                        </a:lnTo>
                        <a:lnTo>
                          <a:pt x="3604" y="1940"/>
                        </a:lnTo>
                        <a:lnTo>
                          <a:pt x="3050" y="1940"/>
                        </a:lnTo>
                        <a:lnTo>
                          <a:pt x="2772" y="1940"/>
                        </a:lnTo>
                        <a:lnTo>
                          <a:pt x="2495" y="1663"/>
                        </a:lnTo>
                        <a:lnTo>
                          <a:pt x="1941" y="1663"/>
                        </a:lnTo>
                        <a:lnTo>
                          <a:pt x="1941" y="1663"/>
                        </a:lnTo>
                        <a:lnTo>
                          <a:pt x="1663" y="1663"/>
                        </a:lnTo>
                        <a:lnTo>
                          <a:pt x="1386" y="2494"/>
                        </a:lnTo>
                        <a:lnTo>
                          <a:pt x="832" y="2494"/>
                        </a:lnTo>
                        <a:lnTo>
                          <a:pt x="277" y="2771"/>
                        </a:lnTo>
                        <a:lnTo>
                          <a:pt x="277" y="3326"/>
                        </a:lnTo>
                        <a:lnTo>
                          <a:pt x="0" y="3326"/>
                        </a:lnTo>
                        <a:lnTo>
                          <a:pt x="277" y="3603"/>
                        </a:lnTo>
                        <a:lnTo>
                          <a:pt x="277" y="3880"/>
                        </a:lnTo>
                        <a:lnTo>
                          <a:pt x="0" y="4157"/>
                        </a:lnTo>
                        <a:lnTo>
                          <a:pt x="832" y="4157"/>
                        </a:lnTo>
                        <a:lnTo>
                          <a:pt x="1109" y="4434"/>
                        </a:lnTo>
                        <a:lnTo>
                          <a:pt x="1109" y="4711"/>
                        </a:lnTo>
                        <a:lnTo>
                          <a:pt x="1109" y="4711"/>
                        </a:lnTo>
                        <a:lnTo>
                          <a:pt x="1109" y="4988"/>
                        </a:lnTo>
                        <a:lnTo>
                          <a:pt x="1386" y="5265"/>
                        </a:lnTo>
                        <a:lnTo>
                          <a:pt x="1386" y="4988"/>
                        </a:lnTo>
                        <a:lnTo>
                          <a:pt x="1941" y="5265"/>
                        </a:lnTo>
                        <a:lnTo>
                          <a:pt x="1941" y="5265"/>
                        </a:lnTo>
                        <a:lnTo>
                          <a:pt x="2495" y="5265"/>
                        </a:lnTo>
                        <a:lnTo>
                          <a:pt x="2495" y="5542"/>
                        </a:lnTo>
                        <a:lnTo>
                          <a:pt x="2772" y="5542"/>
                        </a:lnTo>
                        <a:lnTo>
                          <a:pt x="4713" y="6374"/>
                        </a:lnTo>
                        <a:lnTo>
                          <a:pt x="4990" y="6097"/>
                        </a:lnTo>
                        <a:lnTo>
                          <a:pt x="6931" y="5265"/>
                        </a:lnTo>
                        <a:lnTo>
                          <a:pt x="7208" y="5265"/>
                        </a:lnTo>
                        <a:lnTo>
                          <a:pt x="8871" y="4711"/>
                        </a:lnTo>
                        <a:lnTo>
                          <a:pt x="9149" y="4434"/>
                        </a:lnTo>
                        <a:lnTo>
                          <a:pt x="9149" y="3603"/>
                        </a:lnTo>
                        <a:lnTo>
                          <a:pt x="8871" y="3326"/>
                        </a:lnTo>
                        <a:lnTo>
                          <a:pt x="9149" y="3049"/>
                        </a:lnTo>
                        <a:lnTo>
                          <a:pt x="9149" y="3049"/>
                        </a:ln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245" name="Freeform 1244">
                    <a:extLst>
                      <a:ext uri="{FF2B5EF4-FFF2-40B4-BE49-F238E27FC236}">
                        <a16:creationId xmlns:a16="http://schemas.microsoft.com/office/drawing/2014/main" id="{C3E7A2F4-0F65-592A-644B-DDB7DBB6206D}"/>
                      </a:ext>
                    </a:extLst>
                  </p:cNvPr>
                  <p:cNvSpPr/>
                  <p:nvPr/>
                </p:nvSpPr>
                <p:spPr>
                  <a:xfrm>
                    <a:off x="5071620" y="3571164"/>
                    <a:ext cx="16079" cy="12747"/>
                  </a:xfrm>
                  <a:custGeom>
                    <a:avLst/>
                    <a:gdLst>
                      <a:gd name="connsiteX0" fmla="*/ 11089 w 16079"/>
                      <a:gd name="connsiteY0" fmla="*/ 8314 h 12747"/>
                      <a:gd name="connsiteX1" fmla="*/ 14971 w 16079"/>
                      <a:gd name="connsiteY1" fmla="*/ 6374 h 12747"/>
                      <a:gd name="connsiteX2" fmla="*/ 16080 w 16079"/>
                      <a:gd name="connsiteY2" fmla="*/ 4988 h 12747"/>
                      <a:gd name="connsiteX3" fmla="*/ 16080 w 16079"/>
                      <a:gd name="connsiteY3" fmla="*/ 3879 h 12747"/>
                      <a:gd name="connsiteX4" fmla="*/ 15525 w 16079"/>
                      <a:gd name="connsiteY4" fmla="*/ 3879 h 12747"/>
                      <a:gd name="connsiteX5" fmla="*/ 15248 w 16079"/>
                      <a:gd name="connsiteY5" fmla="*/ 3602 h 12747"/>
                      <a:gd name="connsiteX6" fmla="*/ 14971 w 16079"/>
                      <a:gd name="connsiteY6" fmla="*/ 3602 h 12747"/>
                      <a:gd name="connsiteX7" fmla="*/ 14416 w 16079"/>
                      <a:gd name="connsiteY7" fmla="*/ 3048 h 12747"/>
                      <a:gd name="connsiteX8" fmla="*/ 14416 w 16079"/>
                      <a:gd name="connsiteY8" fmla="*/ 2771 h 12747"/>
                      <a:gd name="connsiteX9" fmla="*/ 13862 w 16079"/>
                      <a:gd name="connsiteY9" fmla="*/ 2217 h 12747"/>
                      <a:gd name="connsiteX10" fmla="*/ 13862 w 16079"/>
                      <a:gd name="connsiteY10" fmla="*/ 1386 h 12747"/>
                      <a:gd name="connsiteX11" fmla="*/ 11921 w 16079"/>
                      <a:gd name="connsiteY11" fmla="*/ 831 h 12747"/>
                      <a:gd name="connsiteX12" fmla="*/ 11089 w 16079"/>
                      <a:gd name="connsiteY12" fmla="*/ 277 h 12747"/>
                      <a:gd name="connsiteX13" fmla="*/ 11089 w 16079"/>
                      <a:gd name="connsiteY13" fmla="*/ 0 h 12747"/>
                      <a:gd name="connsiteX14" fmla="*/ 7208 w 16079"/>
                      <a:gd name="connsiteY14" fmla="*/ 1940 h 12747"/>
                      <a:gd name="connsiteX15" fmla="*/ 6654 w 16079"/>
                      <a:gd name="connsiteY15" fmla="*/ 1663 h 12747"/>
                      <a:gd name="connsiteX16" fmla="*/ 6377 w 16079"/>
                      <a:gd name="connsiteY16" fmla="*/ 2217 h 12747"/>
                      <a:gd name="connsiteX17" fmla="*/ 5822 w 16079"/>
                      <a:gd name="connsiteY17" fmla="*/ 2217 h 12747"/>
                      <a:gd name="connsiteX18" fmla="*/ 4436 w 16079"/>
                      <a:gd name="connsiteY18" fmla="*/ 3602 h 12747"/>
                      <a:gd name="connsiteX19" fmla="*/ 4436 w 16079"/>
                      <a:gd name="connsiteY19" fmla="*/ 3325 h 12747"/>
                      <a:gd name="connsiteX20" fmla="*/ 3050 w 16079"/>
                      <a:gd name="connsiteY20" fmla="*/ 4157 h 12747"/>
                      <a:gd name="connsiteX21" fmla="*/ 2495 w 16079"/>
                      <a:gd name="connsiteY21" fmla="*/ 4157 h 12747"/>
                      <a:gd name="connsiteX22" fmla="*/ 554 w 16079"/>
                      <a:gd name="connsiteY22" fmla="*/ 4988 h 12747"/>
                      <a:gd name="connsiteX23" fmla="*/ 554 w 16079"/>
                      <a:gd name="connsiteY23" fmla="*/ 5265 h 12747"/>
                      <a:gd name="connsiteX24" fmla="*/ 832 w 16079"/>
                      <a:gd name="connsiteY24" fmla="*/ 5265 h 12747"/>
                      <a:gd name="connsiteX25" fmla="*/ 0 w 16079"/>
                      <a:gd name="connsiteY25" fmla="*/ 6097 h 12747"/>
                      <a:gd name="connsiteX26" fmla="*/ 0 w 16079"/>
                      <a:gd name="connsiteY26" fmla="*/ 7482 h 12747"/>
                      <a:gd name="connsiteX27" fmla="*/ 1386 w 16079"/>
                      <a:gd name="connsiteY27" fmla="*/ 8591 h 12747"/>
                      <a:gd name="connsiteX28" fmla="*/ 1663 w 16079"/>
                      <a:gd name="connsiteY28" fmla="*/ 9976 h 12747"/>
                      <a:gd name="connsiteX29" fmla="*/ 1663 w 16079"/>
                      <a:gd name="connsiteY29" fmla="*/ 10530 h 12747"/>
                      <a:gd name="connsiteX30" fmla="*/ 1941 w 16079"/>
                      <a:gd name="connsiteY30" fmla="*/ 10530 h 12747"/>
                      <a:gd name="connsiteX31" fmla="*/ 1663 w 16079"/>
                      <a:gd name="connsiteY31" fmla="*/ 11639 h 12747"/>
                      <a:gd name="connsiteX32" fmla="*/ 2495 w 16079"/>
                      <a:gd name="connsiteY32" fmla="*/ 12748 h 12747"/>
                      <a:gd name="connsiteX33" fmla="*/ 4436 w 16079"/>
                      <a:gd name="connsiteY33" fmla="*/ 12193 h 12747"/>
                      <a:gd name="connsiteX34" fmla="*/ 6377 w 16079"/>
                      <a:gd name="connsiteY34" fmla="*/ 12748 h 12747"/>
                      <a:gd name="connsiteX35" fmla="*/ 6377 w 16079"/>
                      <a:gd name="connsiteY35" fmla="*/ 12470 h 12747"/>
                      <a:gd name="connsiteX36" fmla="*/ 6377 w 16079"/>
                      <a:gd name="connsiteY36" fmla="*/ 12193 h 12747"/>
                      <a:gd name="connsiteX37" fmla="*/ 7763 w 16079"/>
                      <a:gd name="connsiteY37" fmla="*/ 11916 h 12747"/>
                      <a:gd name="connsiteX38" fmla="*/ 8040 w 16079"/>
                      <a:gd name="connsiteY38" fmla="*/ 11085 h 12747"/>
                      <a:gd name="connsiteX39" fmla="*/ 11089 w 16079"/>
                      <a:gd name="connsiteY39" fmla="*/ 8314 h 12747"/>
                      <a:gd name="connsiteX40" fmla="*/ 11089 w 16079"/>
                      <a:gd name="connsiteY40" fmla="*/ 8314 h 127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</a:cxnLst>
                    <a:rect l="l" t="t" r="r" b="b"/>
                    <a:pathLst>
                      <a:path w="16079" h="12747">
                        <a:moveTo>
                          <a:pt x="11089" y="8314"/>
                        </a:moveTo>
                        <a:lnTo>
                          <a:pt x="14971" y="6374"/>
                        </a:lnTo>
                        <a:lnTo>
                          <a:pt x="16080" y="4988"/>
                        </a:lnTo>
                        <a:lnTo>
                          <a:pt x="16080" y="3879"/>
                        </a:lnTo>
                        <a:lnTo>
                          <a:pt x="15525" y="3879"/>
                        </a:lnTo>
                        <a:lnTo>
                          <a:pt x="15248" y="3602"/>
                        </a:lnTo>
                        <a:lnTo>
                          <a:pt x="14971" y="3602"/>
                        </a:lnTo>
                        <a:lnTo>
                          <a:pt x="14416" y="3048"/>
                        </a:lnTo>
                        <a:lnTo>
                          <a:pt x="14416" y="2771"/>
                        </a:lnTo>
                        <a:lnTo>
                          <a:pt x="13862" y="2217"/>
                        </a:lnTo>
                        <a:lnTo>
                          <a:pt x="13862" y="1386"/>
                        </a:lnTo>
                        <a:lnTo>
                          <a:pt x="11921" y="831"/>
                        </a:lnTo>
                        <a:lnTo>
                          <a:pt x="11089" y="277"/>
                        </a:lnTo>
                        <a:lnTo>
                          <a:pt x="11089" y="0"/>
                        </a:lnTo>
                        <a:lnTo>
                          <a:pt x="7208" y="1940"/>
                        </a:lnTo>
                        <a:lnTo>
                          <a:pt x="6654" y="1663"/>
                        </a:lnTo>
                        <a:lnTo>
                          <a:pt x="6377" y="2217"/>
                        </a:lnTo>
                        <a:lnTo>
                          <a:pt x="5822" y="2217"/>
                        </a:lnTo>
                        <a:lnTo>
                          <a:pt x="4436" y="3602"/>
                        </a:lnTo>
                        <a:lnTo>
                          <a:pt x="4436" y="3325"/>
                        </a:lnTo>
                        <a:lnTo>
                          <a:pt x="3050" y="4157"/>
                        </a:lnTo>
                        <a:lnTo>
                          <a:pt x="2495" y="4157"/>
                        </a:lnTo>
                        <a:lnTo>
                          <a:pt x="554" y="4988"/>
                        </a:lnTo>
                        <a:lnTo>
                          <a:pt x="554" y="5265"/>
                        </a:lnTo>
                        <a:lnTo>
                          <a:pt x="832" y="5265"/>
                        </a:lnTo>
                        <a:lnTo>
                          <a:pt x="0" y="6097"/>
                        </a:lnTo>
                        <a:lnTo>
                          <a:pt x="0" y="7482"/>
                        </a:lnTo>
                        <a:lnTo>
                          <a:pt x="1386" y="8591"/>
                        </a:lnTo>
                        <a:lnTo>
                          <a:pt x="1663" y="9976"/>
                        </a:lnTo>
                        <a:lnTo>
                          <a:pt x="1663" y="10530"/>
                        </a:lnTo>
                        <a:lnTo>
                          <a:pt x="1941" y="10530"/>
                        </a:lnTo>
                        <a:lnTo>
                          <a:pt x="1663" y="11639"/>
                        </a:lnTo>
                        <a:lnTo>
                          <a:pt x="2495" y="12748"/>
                        </a:lnTo>
                        <a:lnTo>
                          <a:pt x="4436" y="12193"/>
                        </a:lnTo>
                        <a:lnTo>
                          <a:pt x="6377" y="12748"/>
                        </a:lnTo>
                        <a:lnTo>
                          <a:pt x="6377" y="12470"/>
                        </a:lnTo>
                        <a:lnTo>
                          <a:pt x="6377" y="12193"/>
                        </a:lnTo>
                        <a:lnTo>
                          <a:pt x="7763" y="11916"/>
                        </a:lnTo>
                        <a:lnTo>
                          <a:pt x="8040" y="11085"/>
                        </a:lnTo>
                        <a:lnTo>
                          <a:pt x="11089" y="8314"/>
                        </a:lnTo>
                        <a:lnTo>
                          <a:pt x="11089" y="8314"/>
                        </a:ln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sp>
              <p:nvSpPr>
                <p:cNvPr id="1189" name="Freeform 1188">
                  <a:extLst>
                    <a:ext uri="{FF2B5EF4-FFF2-40B4-BE49-F238E27FC236}">
                      <a16:creationId xmlns:a16="http://schemas.microsoft.com/office/drawing/2014/main" id="{B64F10B2-E774-1D51-D01B-7F6E79A56EC1}"/>
                    </a:ext>
                  </a:extLst>
                </p:cNvPr>
                <p:cNvSpPr/>
                <p:nvPr/>
              </p:nvSpPr>
              <p:spPr>
                <a:xfrm>
                  <a:off x="7391238" y="4572405"/>
                  <a:ext cx="12753" cy="14964"/>
                </a:xfrm>
                <a:custGeom>
                  <a:avLst/>
                  <a:gdLst>
                    <a:gd name="connsiteX0" fmla="*/ 12753 w 12753"/>
                    <a:gd name="connsiteY0" fmla="*/ 6374 h 14964"/>
                    <a:gd name="connsiteX1" fmla="*/ 11921 w 12753"/>
                    <a:gd name="connsiteY1" fmla="*/ 5542 h 14964"/>
                    <a:gd name="connsiteX2" fmla="*/ 11921 w 12753"/>
                    <a:gd name="connsiteY2" fmla="*/ 4988 h 14964"/>
                    <a:gd name="connsiteX3" fmla="*/ 11921 w 12753"/>
                    <a:gd name="connsiteY3" fmla="*/ 4988 h 14964"/>
                    <a:gd name="connsiteX4" fmla="*/ 11921 w 12753"/>
                    <a:gd name="connsiteY4" fmla="*/ 4988 h 14964"/>
                    <a:gd name="connsiteX5" fmla="*/ 11644 w 12753"/>
                    <a:gd name="connsiteY5" fmla="*/ 4988 h 14964"/>
                    <a:gd name="connsiteX6" fmla="*/ 11644 w 12753"/>
                    <a:gd name="connsiteY6" fmla="*/ 4988 h 14964"/>
                    <a:gd name="connsiteX7" fmla="*/ 11367 w 12753"/>
                    <a:gd name="connsiteY7" fmla="*/ 4988 h 14964"/>
                    <a:gd name="connsiteX8" fmla="*/ 11367 w 12753"/>
                    <a:gd name="connsiteY8" fmla="*/ 4988 h 14964"/>
                    <a:gd name="connsiteX9" fmla="*/ 11367 w 12753"/>
                    <a:gd name="connsiteY9" fmla="*/ 4711 h 14964"/>
                    <a:gd name="connsiteX10" fmla="*/ 11367 w 12753"/>
                    <a:gd name="connsiteY10" fmla="*/ 4711 h 14964"/>
                    <a:gd name="connsiteX11" fmla="*/ 11367 w 12753"/>
                    <a:gd name="connsiteY11" fmla="*/ 4434 h 14964"/>
                    <a:gd name="connsiteX12" fmla="*/ 11367 w 12753"/>
                    <a:gd name="connsiteY12" fmla="*/ 4434 h 14964"/>
                    <a:gd name="connsiteX13" fmla="*/ 11367 w 12753"/>
                    <a:gd name="connsiteY13" fmla="*/ 4434 h 14964"/>
                    <a:gd name="connsiteX14" fmla="*/ 11367 w 12753"/>
                    <a:gd name="connsiteY14" fmla="*/ 4434 h 14964"/>
                    <a:gd name="connsiteX15" fmla="*/ 11644 w 12753"/>
                    <a:gd name="connsiteY15" fmla="*/ 3880 h 14964"/>
                    <a:gd name="connsiteX16" fmla="*/ 11367 w 12753"/>
                    <a:gd name="connsiteY16" fmla="*/ 3326 h 14964"/>
                    <a:gd name="connsiteX17" fmla="*/ 10813 w 12753"/>
                    <a:gd name="connsiteY17" fmla="*/ 3326 h 14964"/>
                    <a:gd name="connsiteX18" fmla="*/ 10813 w 12753"/>
                    <a:gd name="connsiteY18" fmla="*/ 3326 h 14964"/>
                    <a:gd name="connsiteX19" fmla="*/ 10535 w 12753"/>
                    <a:gd name="connsiteY19" fmla="*/ 3326 h 14964"/>
                    <a:gd name="connsiteX20" fmla="*/ 10535 w 12753"/>
                    <a:gd name="connsiteY20" fmla="*/ 3326 h 14964"/>
                    <a:gd name="connsiteX21" fmla="*/ 10535 w 12753"/>
                    <a:gd name="connsiteY21" fmla="*/ 3048 h 14964"/>
                    <a:gd name="connsiteX22" fmla="*/ 10258 w 12753"/>
                    <a:gd name="connsiteY22" fmla="*/ 3048 h 14964"/>
                    <a:gd name="connsiteX23" fmla="*/ 10258 w 12753"/>
                    <a:gd name="connsiteY23" fmla="*/ 2771 h 14964"/>
                    <a:gd name="connsiteX24" fmla="*/ 10258 w 12753"/>
                    <a:gd name="connsiteY24" fmla="*/ 2771 h 14964"/>
                    <a:gd name="connsiteX25" fmla="*/ 10258 w 12753"/>
                    <a:gd name="connsiteY25" fmla="*/ 2494 h 14964"/>
                    <a:gd name="connsiteX26" fmla="*/ 9981 w 12753"/>
                    <a:gd name="connsiteY26" fmla="*/ 2494 h 14964"/>
                    <a:gd name="connsiteX27" fmla="*/ 9703 w 12753"/>
                    <a:gd name="connsiteY27" fmla="*/ 2217 h 14964"/>
                    <a:gd name="connsiteX28" fmla="*/ 9703 w 12753"/>
                    <a:gd name="connsiteY28" fmla="*/ 2217 h 14964"/>
                    <a:gd name="connsiteX29" fmla="*/ 9703 w 12753"/>
                    <a:gd name="connsiteY29" fmla="*/ 1940 h 14964"/>
                    <a:gd name="connsiteX30" fmla="*/ 9703 w 12753"/>
                    <a:gd name="connsiteY30" fmla="*/ 1940 h 14964"/>
                    <a:gd name="connsiteX31" fmla="*/ 9703 w 12753"/>
                    <a:gd name="connsiteY31" fmla="*/ 1940 h 14964"/>
                    <a:gd name="connsiteX32" fmla="*/ 9703 w 12753"/>
                    <a:gd name="connsiteY32" fmla="*/ 1940 h 14964"/>
                    <a:gd name="connsiteX33" fmla="*/ 9703 w 12753"/>
                    <a:gd name="connsiteY33" fmla="*/ 1663 h 14964"/>
                    <a:gd name="connsiteX34" fmla="*/ 9703 w 12753"/>
                    <a:gd name="connsiteY34" fmla="*/ 1663 h 14964"/>
                    <a:gd name="connsiteX35" fmla="*/ 9703 w 12753"/>
                    <a:gd name="connsiteY35" fmla="*/ 1386 h 14964"/>
                    <a:gd name="connsiteX36" fmla="*/ 9703 w 12753"/>
                    <a:gd name="connsiteY36" fmla="*/ 1386 h 14964"/>
                    <a:gd name="connsiteX37" fmla="*/ 9703 w 12753"/>
                    <a:gd name="connsiteY37" fmla="*/ 1109 h 14964"/>
                    <a:gd name="connsiteX38" fmla="*/ 9703 w 12753"/>
                    <a:gd name="connsiteY38" fmla="*/ 1109 h 14964"/>
                    <a:gd name="connsiteX39" fmla="*/ 9703 w 12753"/>
                    <a:gd name="connsiteY39" fmla="*/ 1109 h 14964"/>
                    <a:gd name="connsiteX40" fmla="*/ 9703 w 12753"/>
                    <a:gd name="connsiteY40" fmla="*/ 1109 h 14964"/>
                    <a:gd name="connsiteX41" fmla="*/ 9703 w 12753"/>
                    <a:gd name="connsiteY41" fmla="*/ 832 h 14964"/>
                    <a:gd name="connsiteX42" fmla="*/ 9703 w 12753"/>
                    <a:gd name="connsiteY42" fmla="*/ 832 h 14964"/>
                    <a:gd name="connsiteX43" fmla="*/ 9703 w 12753"/>
                    <a:gd name="connsiteY43" fmla="*/ 832 h 14964"/>
                    <a:gd name="connsiteX44" fmla="*/ 9703 w 12753"/>
                    <a:gd name="connsiteY44" fmla="*/ 554 h 14964"/>
                    <a:gd name="connsiteX45" fmla="*/ 9149 w 12753"/>
                    <a:gd name="connsiteY45" fmla="*/ 554 h 14964"/>
                    <a:gd name="connsiteX46" fmla="*/ 9149 w 12753"/>
                    <a:gd name="connsiteY46" fmla="*/ 554 h 14964"/>
                    <a:gd name="connsiteX47" fmla="*/ 9149 w 12753"/>
                    <a:gd name="connsiteY47" fmla="*/ 554 h 14964"/>
                    <a:gd name="connsiteX48" fmla="*/ 8871 w 12753"/>
                    <a:gd name="connsiteY48" fmla="*/ 277 h 14964"/>
                    <a:gd name="connsiteX49" fmla="*/ 8871 w 12753"/>
                    <a:gd name="connsiteY49" fmla="*/ 554 h 14964"/>
                    <a:gd name="connsiteX50" fmla="*/ 8595 w 12753"/>
                    <a:gd name="connsiteY50" fmla="*/ 554 h 14964"/>
                    <a:gd name="connsiteX51" fmla="*/ 8595 w 12753"/>
                    <a:gd name="connsiteY51" fmla="*/ 277 h 14964"/>
                    <a:gd name="connsiteX52" fmla="*/ 8595 w 12753"/>
                    <a:gd name="connsiteY52" fmla="*/ 277 h 14964"/>
                    <a:gd name="connsiteX53" fmla="*/ 8595 w 12753"/>
                    <a:gd name="connsiteY53" fmla="*/ 277 h 14964"/>
                    <a:gd name="connsiteX54" fmla="*/ 8317 w 12753"/>
                    <a:gd name="connsiteY54" fmla="*/ 277 h 14964"/>
                    <a:gd name="connsiteX55" fmla="*/ 8595 w 12753"/>
                    <a:gd name="connsiteY55" fmla="*/ 0 h 14964"/>
                    <a:gd name="connsiteX56" fmla="*/ 8317 w 12753"/>
                    <a:gd name="connsiteY56" fmla="*/ 0 h 14964"/>
                    <a:gd name="connsiteX57" fmla="*/ 8317 w 12753"/>
                    <a:gd name="connsiteY57" fmla="*/ 0 h 14964"/>
                    <a:gd name="connsiteX58" fmla="*/ 7763 w 12753"/>
                    <a:gd name="connsiteY58" fmla="*/ 0 h 14964"/>
                    <a:gd name="connsiteX59" fmla="*/ 7485 w 12753"/>
                    <a:gd name="connsiteY59" fmla="*/ 0 h 14964"/>
                    <a:gd name="connsiteX60" fmla="*/ 7208 w 12753"/>
                    <a:gd name="connsiteY60" fmla="*/ 0 h 14964"/>
                    <a:gd name="connsiteX61" fmla="*/ 7208 w 12753"/>
                    <a:gd name="connsiteY61" fmla="*/ 277 h 14964"/>
                    <a:gd name="connsiteX62" fmla="*/ 7208 w 12753"/>
                    <a:gd name="connsiteY62" fmla="*/ 277 h 14964"/>
                    <a:gd name="connsiteX63" fmla="*/ 7208 w 12753"/>
                    <a:gd name="connsiteY63" fmla="*/ 277 h 14964"/>
                    <a:gd name="connsiteX64" fmla="*/ 7208 w 12753"/>
                    <a:gd name="connsiteY64" fmla="*/ 277 h 14964"/>
                    <a:gd name="connsiteX65" fmla="*/ 6931 w 12753"/>
                    <a:gd name="connsiteY65" fmla="*/ 554 h 14964"/>
                    <a:gd name="connsiteX66" fmla="*/ 7208 w 12753"/>
                    <a:gd name="connsiteY66" fmla="*/ 832 h 14964"/>
                    <a:gd name="connsiteX67" fmla="*/ 6931 w 12753"/>
                    <a:gd name="connsiteY67" fmla="*/ 832 h 14964"/>
                    <a:gd name="connsiteX68" fmla="*/ 6654 w 12753"/>
                    <a:gd name="connsiteY68" fmla="*/ 832 h 14964"/>
                    <a:gd name="connsiteX69" fmla="*/ 6654 w 12753"/>
                    <a:gd name="connsiteY69" fmla="*/ 832 h 14964"/>
                    <a:gd name="connsiteX70" fmla="*/ 6654 w 12753"/>
                    <a:gd name="connsiteY70" fmla="*/ 554 h 14964"/>
                    <a:gd name="connsiteX71" fmla="*/ 6654 w 12753"/>
                    <a:gd name="connsiteY71" fmla="*/ 554 h 14964"/>
                    <a:gd name="connsiteX72" fmla="*/ 6377 w 12753"/>
                    <a:gd name="connsiteY72" fmla="*/ 554 h 14964"/>
                    <a:gd name="connsiteX73" fmla="*/ 6377 w 12753"/>
                    <a:gd name="connsiteY73" fmla="*/ 277 h 14964"/>
                    <a:gd name="connsiteX74" fmla="*/ 6377 w 12753"/>
                    <a:gd name="connsiteY74" fmla="*/ 554 h 14964"/>
                    <a:gd name="connsiteX75" fmla="*/ 6377 w 12753"/>
                    <a:gd name="connsiteY75" fmla="*/ 554 h 14964"/>
                    <a:gd name="connsiteX76" fmla="*/ 6377 w 12753"/>
                    <a:gd name="connsiteY76" fmla="*/ 832 h 14964"/>
                    <a:gd name="connsiteX77" fmla="*/ 6099 w 12753"/>
                    <a:gd name="connsiteY77" fmla="*/ 1386 h 14964"/>
                    <a:gd name="connsiteX78" fmla="*/ 5545 w 12753"/>
                    <a:gd name="connsiteY78" fmla="*/ 1663 h 14964"/>
                    <a:gd name="connsiteX79" fmla="*/ 5545 w 12753"/>
                    <a:gd name="connsiteY79" fmla="*/ 1940 h 14964"/>
                    <a:gd name="connsiteX80" fmla="*/ 5545 w 12753"/>
                    <a:gd name="connsiteY80" fmla="*/ 2217 h 14964"/>
                    <a:gd name="connsiteX81" fmla="*/ 5268 w 12753"/>
                    <a:gd name="connsiteY81" fmla="*/ 2494 h 14964"/>
                    <a:gd name="connsiteX82" fmla="*/ 5268 w 12753"/>
                    <a:gd name="connsiteY82" fmla="*/ 2771 h 14964"/>
                    <a:gd name="connsiteX83" fmla="*/ 5268 w 12753"/>
                    <a:gd name="connsiteY83" fmla="*/ 2771 h 14964"/>
                    <a:gd name="connsiteX84" fmla="*/ 5268 w 12753"/>
                    <a:gd name="connsiteY84" fmla="*/ 3048 h 14964"/>
                    <a:gd name="connsiteX85" fmla="*/ 5545 w 12753"/>
                    <a:gd name="connsiteY85" fmla="*/ 3326 h 14964"/>
                    <a:gd name="connsiteX86" fmla="*/ 5268 w 12753"/>
                    <a:gd name="connsiteY86" fmla="*/ 3326 h 14964"/>
                    <a:gd name="connsiteX87" fmla="*/ 4990 w 12753"/>
                    <a:gd name="connsiteY87" fmla="*/ 3603 h 14964"/>
                    <a:gd name="connsiteX88" fmla="*/ 4990 w 12753"/>
                    <a:gd name="connsiteY88" fmla="*/ 4157 h 14964"/>
                    <a:gd name="connsiteX89" fmla="*/ 4990 w 12753"/>
                    <a:gd name="connsiteY89" fmla="*/ 4434 h 14964"/>
                    <a:gd name="connsiteX90" fmla="*/ 4990 w 12753"/>
                    <a:gd name="connsiteY90" fmla="*/ 4157 h 14964"/>
                    <a:gd name="connsiteX91" fmla="*/ 4713 w 12753"/>
                    <a:gd name="connsiteY91" fmla="*/ 4434 h 14964"/>
                    <a:gd name="connsiteX92" fmla="*/ 4713 w 12753"/>
                    <a:gd name="connsiteY92" fmla="*/ 4434 h 14964"/>
                    <a:gd name="connsiteX93" fmla="*/ 4713 w 12753"/>
                    <a:gd name="connsiteY93" fmla="*/ 4434 h 14964"/>
                    <a:gd name="connsiteX94" fmla="*/ 4990 w 12753"/>
                    <a:gd name="connsiteY94" fmla="*/ 4711 h 14964"/>
                    <a:gd name="connsiteX95" fmla="*/ 4990 w 12753"/>
                    <a:gd name="connsiteY95" fmla="*/ 4711 h 14964"/>
                    <a:gd name="connsiteX96" fmla="*/ 4713 w 12753"/>
                    <a:gd name="connsiteY96" fmla="*/ 4711 h 14964"/>
                    <a:gd name="connsiteX97" fmla="*/ 4436 w 12753"/>
                    <a:gd name="connsiteY97" fmla="*/ 4988 h 14964"/>
                    <a:gd name="connsiteX98" fmla="*/ 4436 w 12753"/>
                    <a:gd name="connsiteY98" fmla="*/ 4988 h 14964"/>
                    <a:gd name="connsiteX99" fmla="*/ 4159 w 12753"/>
                    <a:gd name="connsiteY99" fmla="*/ 5265 h 14964"/>
                    <a:gd name="connsiteX100" fmla="*/ 4159 w 12753"/>
                    <a:gd name="connsiteY100" fmla="*/ 5265 h 14964"/>
                    <a:gd name="connsiteX101" fmla="*/ 4159 w 12753"/>
                    <a:gd name="connsiteY101" fmla="*/ 4988 h 14964"/>
                    <a:gd name="connsiteX102" fmla="*/ 4159 w 12753"/>
                    <a:gd name="connsiteY102" fmla="*/ 4988 h 14964"/>
                    <a:gd name="connsiteX103" fmla="*/ 3327 w 12753"/>
                    <a:gd name="connsiteY103" fmla="*/ 5265 h 14964"/>
                    <a:gd name="connsiteX104" fmla="*/ 3050 w 12753"/>
                    <a:gd name="connsiteY104" fmla="*/ 5265 h 14964"/>
                    <a:gd name="connsiteX105" fmla="*/ 2218 w 12753"/>
                    <a:gd name="connsiteY105" fmla="*/ 5819 h 14964"/>
                    <a:gd name="connsiteX106" fmla="*/ 2496 w 12753"/>
                    <a:gd name="connsiteY106" fmla="*/ 6097 h 14964"/>
                    <a:gd name="connsiteX107" fmla="*/ 2496 w 12753"/>
                    <a:gd name="connsiteY107" fmla="*/ 6374 h 14964"/>
                    <a:gd name="connsiteX108" fmla="*/ 2218 w 12753"/>
                    <a:gd name="connsiteY108" fmla="*/ 6374 h 14964"/>
                    <a:gd name="connsiteX109" fmla="*/ 1941 w 12753"/>
                    <a:gd name="connsiteY109" fmla="*/ 6651 h 14964"/>
                    <a:gd name="connsiteX110" fmla="*/ 1941 w 12753"/>
                    <a:gd name="connsiteY110" fmla="*/ 6928 h 14964"/>
                    <a:gd name="connsiteX111" fmla="*/ 1941 w 12753"/>
                    <a:gd name="connsiteY111" fmla="*/ 6928 h 14964"/>
                    <a:gd name="connsiteX112" fmla="*/ 1941 w 12753"/>
                    <a:gd name="connsiteY112" fmla="*/ 7482 h 14964"/>
                    <a:gd name="connsiteX113" fmla="*/ 1664 w 12753"/>
                    <a:gd name="connsiteY113" fmla="*/ 7482 h 14964"/>
                    <a:gd name="connsiteX114" fmla="*/ 1664 w 12753"/>
                    <a:gd name="connsiteY114" fmla="*/ 7482 h 14964"/>
                    <a:gd name="connsiteX115" fmla="*/ 1386 w 12753"/>
                    <a:gd name="connsiteY115" fmla="*/ 8037 h 14964"/>
                    <a:gd name="connsiteX116" fmla="*/ 1386 w 12753"/>
                    <a:gd name="connsiteY116" fmla="*/ 9145 h 14964"/>
                    <a:gd name="connsiteX117" fmla="*/ 1664 w 12753"/>
                    <a:gd name="connsiteY117" fmla="*/ 9145 h 14964"/>
                    <a:gd name="connsiteX118" fmla="*/ 1386 w 12753"/>
                    <a:gd name="connsiteY118" fmla="*/ 9422 h 14964"/>
                    <a:gd name="connsiteX119" fmla="*/ 1386 w 12753"/>
                    <a:gd name="connsiteY119" fmla="*/ 10254 h 14964"/>
                    <a:gd name="connsiteX120" fmla="*/ 1386 w 12753"/>
                    <a:gd name="connsiteY120" fmla="*/ 10254 h 14964"/>
                    <a:gd name="connsiteX121" fmla="*/ 1386 w 12753"/>
                    <a:gd name="connsiteY121" fmla="*/ 10254 h 14964"/>
                    <a:gd name="connsiteX122" fmla="*/ 1664 w 12753"/>
                    <a:gd name="connsiteY122" fmla="*/ 10531 h 14964"/>
                    <a:gd name="connsiteX123" fmla="*/ 1664 w 12753"/>
                    <a:gd name="connsiteY123" fmla="*/ 10531 h 14964"/>
                    <a:gd name="connsiteX124" fmla="*/ 1386 w 12753"/>
                    <a:gd name="connsiteY124" fmla="*/ 10531 h 14964"/>
                    <a:gd name="connsiteX125" fmla="*/ 1386 w 12753"/>
                    <a:gd name="connsiteY125" fmla="*/ 10808 h 14964"/>
                    <a:gd name="connsiteX126" fmla="*/ 1386 w 12753"/>
                    <a:gd name="connsiteY126" fmla="*/ 10808 h 14964"/>
                    <a:gd name="connsiteX127" fmla="*/ 1386 w 12753"/>
                    <a:gd name="connsiteY127" fmla="*/ 11085 h 14964"/>
                    <a:gd name="connsiteX128" fmla="*/ 1664 w 12753"/>
                    <a:gd name="connsiteY128" fmla="*/ 11085 h 14964"/>
                    <a:gd name="connsiteX129" fmla="*/ 1664 w 12753"/>
                    <a:gd name="connsiteY129" fmla="*/ 11085 h 14964"/>
                    <a:gd name="connsiteX130" fmla="*/ 1664 w 12753"/>
                    <a:gd name="connsiteY130" fmla="*/ 11362 h 14964"/>
                    <a:gd name="connsiteX131" fmla="*/ 1386 w 12753"/>
                    <a:gd name="connsiteY131" fmla="*/ 11362 h 14964"/>
                    <a:gd name="connsiteX132" fmla="*/ 1386 w 12753"/>
                    <a:gd name="connsiteY132" fmla="*/ 11639 h 14964"/>
                    <a:gd name="connsiteX133" fmla="*/ 832 w 12753"/>
                    <a:gd name="connsiteY133" fmla="*/ 12748 h 14964"/>
                    <a:gd name="connsiteX134" fmla="*/ 278 w 12753"/>
                    <a:gd name="connsiteY134" fmla="*/ 12470 h 14964"/>
                    <a:gd name="connsiteX135" fmla="*/ 278 w 12753"/>
                    <a:gd name="connsiteY135" fmla="*/ 12470 h 14964"/>
                    <a:gd name="connsiteX136" fmla="*/ 278 w 12753"/>
                    <a:gd name="connsiteY136" fmla="*/ 12193 h 14964"/>
                    <a:gd name="connsiteX137" fmla="*/ 0 w 12753"/>
                    <a:gd name="connsiteY137" fmla="*/ 13025 h 14964"/>
                    <a:gd name="connsiteX138" fmla="*/ 0 w 12753"/>
                    <a:gd name="connsiteY138" fmla="*/ 13302 h 14964"/>
                    <a:gd name="connsiteX139" fmla="*/ 278 w 12753"/>
                    <a:gd name="connsiteY139" fmla="*/ 13025 h 14964"/>
                    <a:gd name="connsiteX140" fmla="*/ 278 w 12753"/>
                    <a:gd name="connsiteY140" fmla="*/ 13025 h 14964"/>
                    <a:gd name="connsiteX141" fmla="*/ 554 w 12753"/>
                    <a:gd name="connsiteY141" fmla="*/ 13025 h 14964"/>
                    <a:gd name="connsiteX142" fmla="*/ 1109 w 12753"/>
                    <a:gd name="connsiteY142" fmla="*/ 13579 h 14964"/>
                    <a:gd name="connsiteX143" fmla="*/ 1109 w 12753"/>
                    <a:gd name="connsiteY143" fmla="*/ 13856 h 14964"/>
                    <a:gd name="connsiteX144" fmla="*/ 1386 w 12753"/>
                    <a:gd name="connsiteY144" fmla="*/ 13856 h 14964"/>
                    <a:gd name="connsiteX145" fmla="*/ 1664 w 12753"/>
                    <a:gd name="connsiteY145" fmla="*/ 13856 h 14964"/>
                    <a:gd name="connsiteX146" fmla="*/ 1664 w 12753"/>
                    <a:gd name="connsiteY146" fmla="*/ 13856 h 14964"/>
                    <a:gd name="connsiteX147" fmla="*/ 1664 w 12753"/>
                    <a:gd name="connsiteY147" fmla="*/ 13856 h 14964"/>
                    <a:gd name="connsiteX148" fmla="*/ 1941 w 12753"/>
                    <a:gd name="connsiteY148" fmla="*/ 14133 h 14964"/>
                    <a:gd name="connsiteX149" fmla="*/ 2218 w 12753"/>
                    <a:gd name="connsiteY149" fmla="*/ 14133 h 14964"/>
                    <a:gd name="connsiteX150" fmla="*/ 2218 w 12753"/>
                    <a:gd name="connsiteY150" fmla="*/ 14133 h 14964"/>
                    <a:gd name="connsiteX151" fmla="*/ 3050 w 12753"/>
                    <a:gd name="connsiteY151" fmla="*/ 14411 h 14964"/>
                    <a:gd name="connsiteX152" fmla="*/ 3327 w 12753"/>
                    <a:gd name="connsiteY152" fmla="*/ 14411 h 14964"/>
                    <a:gd name="connsiteX153" fmla="*/ 3604 w 12753"/>
                    <a:gd name="connsiteY153" fmla="*/ 14133 h 14964"/>
                    <a:gd name="connsiteX154" fmla="*/ 3604 w 12753"/>
                    <a:gd name="connsiteY154" fmla="*/ 14133 h 14964"/>
                    <a:gd name="connsiteX155" fmla="*/ 3604 w 12753"/>
                    <a:gd name="connsiteY155" fmla="*/ 14133 h 14964"/>
                    <a:gd name="connsiteX156" fmla="*/ 4159 w 12753"/>
                    <a:gd name="connsiteY156" fmla="*/ 14411 h 14964"/>
                    <a:gd name="connsiteX157" fmla="*/ 4159 w 12753"/>
                    <a:gd name="connsiteY157" fmla="*/ 14688 h 14964"/>
                    <a:gd name="connsiteX158" fmla="*/ 4713 w 12753"/>
                    <a:gd name="connsiteY158" fmla="*/ 14688 h 14964"/>
                    <a:gd name="connsiteX159" fmla="*/ 5268 w 12753"/>
                    <a:gd name="connsiteY159" fmla="*/ 14688 h 14964"/>
                    <a:gd name="connsiteX160" fmla="*/ 5268 w 12753"/>
                    <a:gd name="connsiteY160" fmla="*/ 14688 h 14964"/>
                    <a:gd name="connsiteX161" fmla="*/ 5545 w 12753"/>
                    <a:gd name="connsiteY161" fmla="*/ 14965 h 14964"/>
                    <a:gd name="connsiteX162" fmla="*/ 7208 w 12753"/>
                    <a:gd name="connsiteY162" fmla="*/ 14411 h 14964"/>
                    <a:gd name="connsiteX163" fmla="*/ 7485 w 12753"/>
                    <a:gd name="connsiteY163" fmla="*/ 14133 h 14964"/>
                    <a:gd name="connsiteX164" fmla="*/ 7485 w 12753"/>
                    <a:gd name="connsiteY164" fmla="*/ 14133 h 14964"/>
                    <a:gd name="connsiteX165" fmla="*/ 8040 w 12753"/>
                    <a:gd name="connsiteY165" fmla="*/ 14133 h 14964"/>
                    <a:gd name="connsiteX166" fmla="*/ 8040 w 12753"/>
                    <a:gd name="connsiteY166" fmla="*/ 14133 h 14964"/>
                    <a:gd name="connsiteX167" fmla="*/ 9426 w 12753"/>
                    <a:gd name="connsiteY167" fmla="*/ 13579 h 14964"/>
                    <a:gd name="connsiteX168" fmla="*/ 9981 w 12753"/>
                    <a:gd name="connsiteY168" fmla="*/ 13025 h 14964"/>
                    <a:gd name="connsiteX169" fmla="*/ 9981 w 12753"/>
                    <a:gd name="connsiteY169" fmla="*/ 13025 h 14964"/>
                    <a:gd name="connsiteX170" fmla="*/ 10258 w 12753"/>
                    <a:gd name="connsiteY170" fmla="*/ 12748 h 14964"/>
                    <a:gd name="connsiteX171" fmla="*/ 10258 w 12753"/>
                    <a:gd name="connsiteY171" fmla="*/ 12748 h 14964"/>
                    <a:gd name="connsiteX172" fmla="*/ 9981 w 12753"/>
                    <a:gd name="connsiteY172" fmla="*/ 12470 h 14964"/>
                    <a:gd name="connsiteX173" fmla="*/ 10258 w 12753"/>
                    <a:gd name="connsiteY173" fmla="*/ 12748 h 14964"/>
                    <a:gd name="connsiteX174" fmla="*/ 10535 w 12753"/>
                    <a:gd name="connsiteY174" fmla="*/ 12748 h 14964"/>
                    <a:gd name="connsiteX175" fmla="*/ 10813 w 12753"/>
                    <a:gd name="connsiteY175" fmla="*/ 12470 h 14964"/>
                    <a:gd name="connsiteX176" fmla="*/ 10535 w 12753"/>
                    <a:gd name="connsiteY176" fmla="*/ 11916 h 14964"/>
                    <a:gd name="connsiteX177" fmla="*/ 10535 w 12753"/>
                    <a:gd name="connsiteY177" fmla="*/ 11916 h 14964"/>
                    <a:gd name="connsiteX178" fmla="*/ 10258 w 12753"/>
                    <a:gd name="connsiteY178" fmla="*/ 11639 h 14964"/>
                    <a:gd name="connsiteX179" fmla="*/ 9981 w 12753"/>
                    <a:gd name="connsiteY179" fmla="*/ 11362 h 14964"/>
                    <a:gd name="connsiteX180" fmla="*/ 9981 w 12753"/>
                    <a:gd name="connsiteY180" fmla="*/ 11362 h 14964"/>
                    <a:gd name="connsiteX181" fmla="*/ 10258 w 12753"/>
                    <a:gd name="connsiteY181" fmla="*/ 11085 h 14964"/>
                    <a:gd name="connsiteX182" fmla="*/ 10258 w 12753"/>
                    <a:gd name="connsiteY182" fmla="*/ 10531 h 14964"/>
                    <a:gd name="connsiteX183" fmla="*/ 10258 w 12753"/>
                    <a:gd name="connsiteY183" fmla="*/ 10531 h 14964"/>
                    <a:gd name="connsiteX184" fmla="*/ 10535 w 12753"/>
                    <a:gd name="connsiteY184" fmla="*/ 10808 h 14964"/>
                    <a:gd name="connsiteX185" fmla="*/ 10535 w 12753"/>
                    <a:gd name="connsiteY185" fmla="*/ 10808 h 14964"/>
                    <a:gd name="connsiteX186" fmla="*/ 10813 w 12753"/>
                    <a:gd name="connsiteY186" fmla="*/ 10808 h 14964"/>
                    <a:gd name="connsiteX187" fmla="*/ 10813 w 12753"/>
                    <a:gd name="connsiteY187" fmla="*/ 10808 h 14964"/>
                    <a:gd name="connsiteX188" fmla="*/ 10813 w 12753"/>
                    <a:gd name="connsiteY188" fmla="*/ 10808 h 14964"/>
                    <a:gd name="connsiteX189" fmla="*/ 11367 w 12753"/>
                    <a:gd name="connsiteY189" fmla="*/ 10254 h 14964"/>
                    <a:gd name="connsiteX190" fmla="*/ 11644 w 12753"/>
                    <a:gd name="connsiteY190" fmla="*/ 10254 h 14964"/>
                    <a:gd name="connsiteX191" fmla="*/ 11921 w 12753"/>
                    <a:gd name="connsiteY191" fmla="*/ 9976 h 14964"/>
                    <a:gd name="connsiteX192" fmla="*/ 12199 w 12753"/>
                    <a:gd name="connsiteY192" fmla="*/ 9699 h 14964"/>
                    <a:gd name="connsiteX193" fmla="*/ 11921 w 12753"/>
                    <a:gd name="connsiteY193" fmla="*/ 9699 h 14964"/>
                    <a:gd name="connsiteX194" fmla="*/ 11921 w 12753"/>
                    <a:gd name="connsiteY194" fmla="*/ 9145 h 14964"/>
                    <a:gd name="connsiteX195" fmla="*/ 12199 w 12753"/>
                    <a:gd name="connsiteY195" fmla="*/ 9145 h 14964"/>
                    <a:gd name="connsiteX196" fmla="*/ 12199 w 12753"/>
                    <a:gd name="connsiteY196" fmla="*/ 8868 h 14964"/>
                    <a:gd name="connsiteX197" fmla="*/ 12199 w 12753"/>
                    <a:gd name="connsiteY197" fmla="*/ 8591 h 14964"/>
                    <a:gd name="connsiteX198" fmla="*/ 12199 w 12753"/>
                    <a:gd name="connsiteY198" fmla="*/ 8314 h 14964"/>
                    <a:gd name="connsiteX199" fmla="*/ 12476 w 12753"/>
                    <a:gd name="connsiteY199" fmla="*/ 8591 h 14964"/>
                    <a:gd name="connsiteX200" fmla="*/ 12476 w 12753"/>
                    <a:gd name="connsiteY200" fmla="*/ 8314 h 14964"/>
                    <a:gd name="connsiteX201" fmla="*/ 12476 w 12753"/>
                    <a:gd name="connsiteY201" fmla="*/ 8314 h 14964"/>
                    <a:gd name="connsiteX202" fmla="*/ 12476 w 12753"/>
                    <a:gd name="connsiteY202" fmla="*/ 8037 h 14964"/>
                    <a:gd name="connsiteX203" fmla="*/ 12476 w 12753"/>
                    <a:gd name="connsiteY203" fmla="*/ 8037 h 14964"/>
                    <a:gd name="connsiteX204" fmla="*/ 12753 w 12753"/>
                    <a:gd name="connsiteY204" fmla="*/ 7760 h 14964"/>
                    <a:gd name="connsiteX205" fmla="*/ 12476 w 12753"/>
                    <a:gd name="connsiteY205" fmla="*/ 7482 h 14964"/>
                    <a:gd name="connsiteX206" fmla="*/ 12753 w 12753"/>
                    <a:gd name="connsiteY206" fmla="*/ 7482 h 14964"/>
                    <a:gd name="connsiteX207" fmla="*/ 12753 w 12753"/>
                    <a:gd name="connsiteY207" fmla="*/ 7205 h 14964"/>
                    <a:gd name="connsiteX208" fmla="*/ 12476 w 12753"/>
                    <a:gd name="connsiteY208" fmla="*/ 7205 h 14964"/>
                    <a:gd name="connsiteX209" fmla="*/ 12476 w 12753"/>
                    <a:gd name="connsiteY209" fmla="*/ 7205 h 14964"/>
                    <a:gd name="connsiteX210" fmla="*/ 12476 w 12753"/>
                    <a:gd name="connsiteY210" fmla="*/ 7205 h 14964"/>
                    <a:gd name="connsiteX211" fmla="*/ 12476 w 12753"/>
                    <a:gd name="connsiteY211" fmla="*/ 7205 h 14964"/>
                    <a:gd name="connsiteX212" fmla="*/ 12753 w 12753"/>
                    <a:gd name="connsiteY212" fmla="*/ 6928 h 14964"/>
                    <a:gd name="connsiteX213" fmla="*/ 12753 w 12753"/>
                    <a:gd name="connsiteY213" fmla="*/ 6928 h 14964"/>
                    <a:gd name="connsiteX214" fmla="*/ 12753 w 12753"/>
                    <a:gd name="connsiteY214" fmla="*/ 6374 h 14964"/>
                    <a:gd name="connsiteX215" fmla="*/ 12753 w 12753"/>
                    <a:gd name="connsiteY215" fmla="*/ 6374 h 149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</a:cxnLst>
                  <a:rect l="l" t="t" r="r" b="b"/>
                  <a:pathLst>
                    <a:path w="12753" h="14964">
                      <a:moveTo>
                        <a:pt x="12753" y="6374"/>
                      </a:moveTo>
                      <a:lnTo>
                        <a:pt x="11921" y="5542"/>
                      </a:lnTo>
                      <a:lnTo>
                        <a:pt x="11921" y="4988"/>
                      </a:lnTo>
                      <a:lnTo>
                        <a:pt x="11921" y="4988"/>
                      </a:lnTo>
                      <a:lnTo>
                        <a:pt x="11921" y="4988"/>
                      </a:lnTo>
                      <a:lnTo>
                        <a:pt x="11644" y="4988"/>
                      </a:lnTo>
                      <a:lnTo>
                        <a:pt x="11644" y="4988"/>
                      </a:lnTo>
                      <a:lnTo>
                        <a:pt x="11367" y="4988"/>
                      </a:lnTo>
                      <a:lnTo>
                        <a:pt x="11367" y="4988"/>
                      </a:lnTo>
                      <a:lnTo>
                        <a:pt x="11367" y="4711"/>
                      </a:lnTo>
                      <a:lnTo>
                        <a:pt x="11367" y="4711"/>
                      </a:lnTo>
                      <a:lnTo>
                        <a:pt x="11367" y="4434"/>
                      </a:lnTo>
                      <a:lnTo>
                        <a:pt x="11367" y="4434"/>
                      </a:lnTo>
                      <a:lnTo>
                        <a:pt x="11367" y="4434"/>
                      </a:lnTo>
                      <a:lnTo>
                        <a:pt x="11367" y="4434"/>
                      </a:lnTo>
                      <a:lnTo>
                        <a:pt x="11644" y="3880"/>
                      </a:lnTo>
                      <a:lnTo>
                        <a:pt x="11367" y="3326"/>
                      </a:lnTo>
                      <a:lnTo>
                        <a:pt x="10813" y="3326"/>
                      </a:lnTo>
                      <a:lnTo>
                        <a:pt x="10813" y="3326"/>
                      </a:lnTo>
                      <a:lnTo>
                        <a:pt x="10535" y="3326"/>
                      </a:lnTo>
                      <a:lnTo>
                        <a:pt x="10535" y="3326"/>
                      </a:lnTo>
                      <a:lnTo>
                        <a:pt x="10535" y="3048"/>
                      </a:lnTo>
                      <a:lnTo>
                        <a:pt x="10258" y="3048"/>
                      </a:lnTo>
                      <a:lnTo>
                        <a:pt x="10258" y="2771"/>
                      </a:lnTo>
                      <a:lnTo>
                        <a:pt x="10258" y="2771"/>
                      </a:lnTo>
                      <a:lnTo>
                        <a:pt x="10258" y="2494"/>
                      </a:lnTo>
                      <a:lnTo>
                        <a:pt x="9981" y="2494"/>
                      </a:lnTo>
                      <a:lnTo>
                        <a:pt x="9703" y="2217"/>
                      </a:lnTo>
                      <a:lnTo>
                        <a:pt x="9703" y="2217"/>
                      </a:lnTo>
                      <a:lnTo>
                        <a:pt x="9703" y="1940"/>
                      </a:lnTo>
                      <a:lnTo>
                        <a:pt x="9703" y="1940"/>
                      </a:lnTo>
                      <a:lnTo>
                        <a:pt x="9703" y="1940"/>
                      </a:lnTo>
                      <a:lnTo>
                        <a:pt x="9703" y="1940"/>
                      </a:lnTo>
                      <a:lnTo>
                        <a:pt x="9703" y="1663"/>
                      </a:lnTo>
                      <a:lnTo>
                        <a:pt x="9703" y="1663"/>
                      </a:lnTo>
                      <a:lnTo>
                        <a:pt x="9703" y="1386"/>
                      </a:lnTo>
                      <a:lnTo>
                        <a:pt x="9703" y="1386"/>
                      </a:lnTo>
                      <a:lnTo>
                        <a:pt x="9703" y="1109"/>
                      </a:lnTo>
                      <a:lnTo>
                        <a:pt x="9703" y="1109"/>
                      </a:lnTo>
                      <a:lnTo>
                        <a:pt x="9703" y="1109"/>
                      </a:lnTo>
                      <a:lnTo>
                        <a:pt x="9703" y="1109"/>
                      </a:lnTo>
                      <a:lnTo>
                        <a:pt x="9703" y="832"/>
                      </a:lnTo>
                      <a:lnTo>
                        <a:pt x="9703" y="832"/>
                      </a:lnTo>
                      <a:lnTo>
                        <a:pt x="9703" y="832"/>
                      </a:lnTo>
                      <a:lnTo>
                        <a:pt x="9703" y="554"/>
                      </a:lnTo>
                      <a:lnTo>
                        <a:pt x="9149" y="554"/>
                      </a:lnTo>
                      <a:lnTo>
                        <a:pt x="9149" y="554"/>
                      </a:lnTo>
                      <a:lnTo>
                        <a:pt x="9149" y="554"/>
                      </a:lnTo>
                      <a:lnTo>
                        <a:pt x="8871" y="277"/>
                      </a:lnTo>
                      <a:lnTo>
                        <a:pt x="8871" y="554"/>
                      </a:lnTo>
                      <a:lnTo>
                        <a:pt x="8595" y="554"/>
                      </a:lnTo>
                      <a:lnTo>
                        <a:pt x="8595" y="277"/>
                      </a:lnTo>
                      <a:lnTo>
                        <a:pt x="8595" y="277"/>
                      </a:lnTo>
                      <a:lnTo>
                        <a:pt x="8595" y="277"/>
                      </a:lnTo>
                      <a:lnTo>
                        <a:pt x="8317" y="277"/>
                      </a:lnTo>
                      <a:lnTo>
                        <a:pt x="8595" y="0"/>
                      </a:lnTo>
                      <a:lnTo>
                        <a:pt x="8317" y="0"/>
                      </a:lnTo>
                      <a:lnTo>
                        <a:pt x="8317" y="0"/>
                      </a:lnTo>
                      <a:lnTo>
                        <a:pt x="7763" y="0"/>
                      </a:lnTo>
                      <a:lnTo>
                        <a:pt x="7485" y="0"/>
                      </a:lnTo>
                      <a:lnTo>
                        <a:pt x="7208" y="0"/>
                      </a:lnTo>
                      <a:lnTo>
                        <a:pt x="7208" y="277"/>
                      </a:lnTo>
                      <a:lnTo>
                        <a:pt x="7208" y="277"/>
                      </a:lnTo>
                      <a:lnTo>
                        <a:pt x="7208" y="277"/>
                      </a:lnTo>
                      <a:lnTo>
                        <a:pt x="7208" y="277"/>
                      </a:lnTo>
                      <a:lnTo>
                        <a:pt x="6931" y="554"/>
                      </a:lnTo>
                      <a:lnTo>
                        <a:pt x="7208" y="832"/>
                      </a:lnTo>
                      <a:lnTo>
                        <a:pt x="6931" y="832"/>
                      </a:lnTo>
                      <a:lnTo>
                        <a:pt x="6654" y="832"/>
                      </a:lnTo>
                      <a:lnTo>
                        <a:pt x="6654" y="832"/>
                      </a:lnTo>
                      <a:lnTo>
                        <a:pt x="6654" y="554"/>
                      </a:lnTo>
                      <a:lnTo>
                        <a:pt x="6654" y="554"/>
                      </a:lnTo>
                      <a:lnTo>
                        <a:pt x="6377" y="554"/>
                      </a:lnTo>
                      <a:lnTo>
                        <a:pt x="6377" y="277"/>
                      </a:lnTo>
                      <a:lnTo>
                        <a:pt x="6377" y="554"/>
                      </a:lnTo>
                      <a:lnTo>
                        <a:pt x="6377" y="554"/>
                      </a:lnTo>
                      <a:lnTo>
                        <a:pt x="6377" y="832"/>
                      </a:lnTo>
                      <a:lnTo>
                        <a:pt x="6099" y="1386"/>
                      </a:lnTo>
                      <a:lnTo>
                        <a:pt x="5545" y="1663"/>
                      </a:lnTo>
                      <a:lnTo>
                        <a:pt x="5545" y="1940"/>
                      </a:lnTo>
                      <a:lnTo>
                        <a:pt x="5545" y="2217"/>
                      </a:lnTo>
                      <a:lnTo>
                        <a:pt x="5268" y="2494"/>
                      </a:lnTo>
                      <a:lnTo>
                        <a:pt x="5268" y="2771"/>
                      </a:lnTo>
                      <a:lnTo>
                        <a:pt x="5268" y="2771"/>
                      </a:lnTo>
                      <a:lnTo>
                        <a:pt x="5268" y="3048"/>
                      </a:lnTo>
                      <a:lnTo>
                        <a:pt x="5545" y="3326"/>
                      </a:lnTo>
                      <a:lnTo>
                        <a:pt x="5268" y="3326"/>
                      </a:lnTo>
                      <a:lnTo>
                        <a:pt x="4990" y="3603"/>
                      </a:lnTo>
                      <a:lnTo>
                        <a:pt x="4990" y="4157"/>
                      </a:lnTo>
                      <a:lnTo>
                        <a:pt x="4990" y="4434"/>
                      </a:lnTo>
                      <a:lnTo>
                        <a:pt x="4990" y="4157"/>
                      </a:lnTo>
                      <a:lnTo>
                        <a:pt x="4713" y="4434"/>
                      </a:lnTo>
                      <a:lnTo>
                        <a:pt x="4713" y="4434"/>
                      </a:lnTo>
                      <a:lnTo>
                        <a:pt x="4713" y="4434"/>
                      </a:lnTo>
                      <a:lnTo>
                        <a:pt x="4990" y="4711"/>
                      </a:lnTo>
                      <a:lnTo>
                        <a:pt x="4990" y="4711"/>
                      </a:lnTo>
                      <a:lnTo>
                        <a:pt x="4713" y="4711"/>
                      </a:lnTo>
                      <a:lnTo>
                        <a:pt x="4436" y="4988"/>
                      </a:lnTo>
                      <a:lnTo>
                        <a:pt x="4436" y="4988"/>
                      </a:lnTo>
                      <a:lnTo>
                        <a:pt x="4159" y="5265"/>
                      </a:lnTo>
                      <a:lnTo>
                        <a:pt x="4159" y="5265"/>
                      </a:lnTo>
                      <a:lnTo>
                        <a:pt x="4159" y="4988"/>
                      </a:lnTo>
                      <a:lnTo>
                        <a:pt x="4159" y="4988"/>
                      </a:lnTo>
                      <a:lnTo>
                        <a:pt x="3327" y="5265"/>
                      </a:lnTo>
                      <a:lnTo>
                        <a:pt x="3050" y="5265"/>
                      </a:lnTo>
                      <a:lnTo>
                        <a:pt x="2218" y="5819"/>
                      </a:lnTo>
                      <a:lnTo>
                        <a:pt x="2496" y="6097"/>
                      </a:lnTo>
                      <a:lnTo>
                        <a:pt x="2496" y="6374"/>
                      </a:lnTo>
                      <a:lnTo>
                        <a:pt x="2218" y="6374"/>
                      </a:lnTo>
                      <a:lnTo>
                        <a:pt x="1941" y="6651"/>
                      </a:lnTo>
                      <a:lnTo>
                        <a:pt x="1941" y="6928"/>
                      </a:lnTo>
                      <a:lnTo>
                        <a:pt x="1941" y="6928"/>
                      </a:lnTo>
                      <a:lnTo>
                        <a:pt x="1941" y="7482"/>
                      </a:lnTo>
                      <a:lnTo>
                        <a:pt x="1664" y="7482"/>
                      </a:lnTo>
                      <a:lnTo>
                        <a:pt x="1664" y="7482"/>
                      </a:lnTo>
                      <a:lnTo>
                        <a:pt x="1386" y="8037"/>
                      </a:lnTo>
                      <a:lnTo>
                        <a:pt x="1386" y="9145"/>
                      </a:lnTo>
                      <a:lnTo>
                        <a:pt x="1664" y="9145"/>
                      </a:lnTo>
                      <a:lnTo>
                        <a:pt x="1386" y="9422"/>
                      </a:lnTo>
                      <a:lnTo>
                        <a:pt x="1386" y="10254"/>
                      </a:lnTo>
                      <a:lnTo>
                        <a:pt x="1386" y="10254"/>
                      </a:lnTo>
                      <a:lnTo>
                        <a:pt x="1386" y="10254"/>
                      </a:lnTo>
                      <a:lnTo>
                        <a:pt x="1664" y="10531"/>
                      </a:lnTo>
                      <a:lnTo>
                        <a:pt x="1664" y="10531"/>
                      </a:lnTo>
                      <a:lnTo>
                        <a:pt x="1386" y="10531"/>
                      </a:lnTo>
                      <a:lnTo>
                        <a:pt x="1386" y="10808"/>
                      </a:lnTo>
                      <a:lnTo>
                        <a:pt x="1386" y="10808"/>
                      </a:lnTo>
                      <a:lnTo>
                        <a:pt x="1386" y="11085"/>
                      </a:lnTo>
                      <a:lnTo>
                        <a:pt x="1664" y="11085"/>
                      </a:lnTo>
                      <a:lnTo>
                        <a:pt x="1664" y="11085"/>
                      </a:lnTo>
                      <a:lnTo>
                        <a:pt x="1664" y="11362"/>
                      </a:lnTo>
                      <a:lnTo>
                        <a:pt x="1386" y="11362"/>
                      </a:lnTo>
                      <a:lnTo>
                        <a:pt x="1386" y="11639"/>
                      </a:lnTo>
                      <a:lnTo>
                        <a:pt x="832" y="12748"/>
                      </a:lnTo>
                      <a:lnTo>
                        <a:pt x="278" y="12470"/>
                      </a:lnTo>
                      <a:lnTo>
                        <a:pt x="278" y="12470"/>
                      </a:lnTo>
                      <a:lnTo>
                        <a:pt x="278" y="12193"/>
                      </a:lnTo>
                      <a:lnTo>
                        <a:pt x="0" y="13025"/>
                      </a:lnTo>
                      <a:lnTo>
                        <a:pt x="0" y="13302"/>
                      </a:lnTo>
                      <a:lnTo>
                        <a:pt x="278" y="13025"/>
                      </a:lnTo>
                      <a:lnTo>
                        <a:pt x="278" y="13025"/>
                      </a:lnTo>
                      <a:lnTo>
                        <a:pt x="554" y="13025"/>
                      </a:lnTo>
                      <a:lnTo>
                        <a:pt x="1109" y="13579"/>
                      </a:lnTo>
                      <a:lnTo>
                        <a:pt x="1109" y="13856"/>
                      </a:lnTo>
                      <a:lnTo>
                        <a:pt x="1386" y="13856"/>
                      </a:lnTo>
                      <a:lnTo>
                        <a:pt x="1664" y="13856"/>
                      </a:lnTo>
                      <a:lnTo>
                        <a:pt x="1664" y="13856"/>
                      </a:lnTo>
                      <a:lnTo>
                        <a:pt x="1664" y="13856"/>
                      </a:lnTo>
                      <a:lnTo>
                        <a:pt x="1941" y="14133"/>
                      </a:lnTo>
                      <a:lnTo>
                        <a:pt x="2218" y="14133"/>
                      </a:lnTo>
                      <a:lnTo>
                        <a:pt x="2218" y="14133"/>
                      </a:lnTo>
                      <a:lnTo>
                        <a:pt x="3050" y="14411"/>
                      </a:lnTo>
                      <a:lnTo>
                        <a:pt x="3327" y="14411"/>
                      </a:lnTo>
                      <a:lnTo>
                        <a:pt x="3604" y="14133"/>
                      </a:lnTo>
                      <a:lnTo>
                        <a:pt x="3604" y="14133"/>
                      </a:lnTo>
                      <a:lnTo>
                        <a:pt x="3604" y="14133"/>
                      </a:lnTo>
                      <a:lnTo>
                        <a:pt x="4159" y="14411"/>
                      </a:lnTo>
                      <a:lnTo>
                        <a:pt x="4159" y="14688"/>
                      </a:lnTo>
                      <a:lnTo>
                        <a:pt x="4713" y="14688"/>
                      </a:lnTo>
                      <a:lnTo>
                        <a:pt x="5268" y="14688"/>
                      </a:lnTo>
                      <a:lnTo>
                        <a:pt x="5268" y="14688"/>
                      </a:lnTo>
                      <a:lnTo>
                        <a:pt x="5545" y="14965"/>
                      </a:lnTo>
                      <a:lnTo>
                        <a:pt x="7208" y="14411"/>
                      </a:lnTo>
                      <a:lnTo>
                        <a:pt x="7485" y="14133"/>
                      </a:lnTo>
                      <a:lnTo>
                        <a:pt x="7485" y="14133"/>
                      </a:lnTo>
                      <a:lnTo>
                        <a:pt x="8040" y="14133"/>
                      </a:lnTo>
                      <a:lnTo>
                        <a:pt x="8040" y="14133"/>
                      </a:lnTo>
                      <a:lnTo>
                        <a:pt x="9426" y="13579"/>
                      </a:lnTo>
                      <a:lnTo>
                        <a:pt x="9981" y="13025"/>
                      </a:lnTo>
                      <a:lnTo>
                        <a:pt x="9981" y="13025"/>
                      </a:lnTo>
                      <a:lnTo>
                        <a:pt x="10258" y="12748"/>
                      </a:lnTo>
                      <a:lnTo>
                        <a:pt x="10258" y="12748"/>
                      </a:lnTo>
                      <a:lnTo>
                        <a:pt x="9981" y="12470"/>
                      </a:lnTo>
                      <a:lnTo>
                        <a:pt x="10258" y="12748"/>
                      </a:lnTo>
                      <a:lnTo>
                        <a:pt x="10535" y="12748"/>
                      </a:lnTo>
                      <a:lnTo>
                        <a:pt x="10813" y="12470"/>
                      </a:lnTo>
                      <a:lnTo>
                        <a:pt x="10535" y="11916"/>
                      </a:lnTo>
                      <a:lnTo>
                        <a:pt x="10535" y="11916"/>
                      </a:lnTo>
                      <a:lnTo>
                        <a:pt x="10258" y="11639"/>
                      </a:lnTo>
                      <a:lnTo>
                        <a:pt x="9981" y="11362"/>
                      </a:lnTo>
                      <a:lnTo>
                        <a:pt x="9981" y="11362"/>
                      </a:lnTo>
                      <a:lnTo>
                        <a:pt x="10258" y="11085"/>
                      </a:lnTo>
                      <a:lnTo>
                        <a:pt x="10258" y="10531"/>
                      </a:lnTo>
                      <a:lnTo>
                        <a:pt x="10258" y="10531"/>
                      </a:lnTo>
                      <a:lnTo>
                        <a:pt x="10535" y="10808"/>
                      </a:lnTo>
                      <a:lnTo>
                        <a:pt x="10535" y="10808"/>
                      </a:lnTo>
                      <a:lnTo>
                        <a:pt x="10813" y="10808"/>
                      </a:lnTo>
                      <a:lnTo>
                        <a:pt x="10813" y="10808"/>
                      </a:lnTo>
                      <a:lnTo>
                        <a:pt x="10813" y="10808"/>
                      </a:lnTo>
                      <a:lnTo>
                        <a:pt x="11367" y="10254"/>
                      </a:lnTo>
                      <a:lnTo>
                        <a:pt x="11644" y="10254"/>
                      </a:lnTo>
                      <a:lnTo>
                        <a:pt x="11921" y="9976"/>
                      </a:lnTo>
                      <a:lnTo>
                        <a:pt x="12199" y="9699"/>
                      </a:lnTo>
                      <a:lnTo>
                        <a:pt x="11921" y="9699"/>
                      </a:lnTo>
                      <a:lnTo>
                        <a:pt x="11921" y="9145"/>
                      </a:lnTo>
                      <a:lnTo>
                        <a:pt x="12199" y="9145"/>
                      </a:lnTo>
                      <a:lnTo>
                        <a:pt x="12199" y="8868"/>
                      </a:lnTo>
                      <a:lnTo>
                        <a:pt x="12199" y="8591"/>
                      </a:lnTo>
                      <a:lnTo>
                        <a:pt x="12199" y="8314"/>
                      </a:lnTo>
                      <a:lnTo>
                        <a:pt x="12476" y="8591"/>
                      </a:lnTo>
                      <a:lnTo>
                        <a:pt x="12476" y="8314"/>
                      </a:lnTo>
                      <a:lnTo>
                        <a:pt x="12476" y="8314"/>
                      </a:lnTo>
                      <a:lnTo>
                        <a:pt x="12476" y="8037"/>
                      </a:lnTo>
                      <a:lnTo>
                        <a:pt x="12476" y="8037"/>
                      </a:lnTo>
                      <a:lnTo>
                        <a:pt x="12753" y="7760"/>
                      </a:lnTo>
                      <a:lnTo>
                        <a:pt x="12476" y="7482"/>
                      </a:lnTo>
                      <a:lnTo>
                        <a:pt x="12753" y="7482"/>
                      </a:lnTo>
                      <a:lnTo>
                        <a:pt x="12753" y="7205"/>
                      </a:lnTo>
                      <a:lnTo>
                        <a:pt x="12476" y="7205"/>
                      </a:lnTo>
                      <a:lnTo>
                        <a:pt x="12476" y="7205"/>
                      </a:lnTo>
                      <a:lnTo>
                        <a:pt x="12476" y="7205"/>
                      </a:lnTo>
                      <a:lnTo>
                        <a:pt x="12476" y="7205"/>
                      </a:lnTo>
                      <a:lnTo>
                        <a:pt x="12753" y="6928"/>
                      </a:lnTo>
                      <a:lnTo>
                        <a:pt x="12753" y="6928"/>
                      </a:lnTo>
                      <a:lnTo>
                        <a:pt x="12753" y="6374"/>
                      </a:lnTo>
                      <a:lnTo>
                        <a:pt x="12753" y="6374"/>
                      </a:ln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grpSp>
              <p:nvGrpSpPr>
                <p:cNvPr id="1190" name="Graphic 248">
                  <a:extLst>
                    <a:ext uri="{FF2B5EF4-FFF2-40B4-BE49-F238E27FC236}">
                      <a16:creationId xmlns:a16="http://schemas.microsoft.com/office/drawing/2014/main" id="{03133372-E00C-2F23-0FEA-1A4C6468658D}"/>
                    </a:ext>
                  </a:extLst>
                </p:cNvPr>
                <p:cNvGrpSpPr/>
                <p:nvPr/>
              </p:nvGrpSpPr>
              <p:grpSpPr>
                <a:xfrm>
                  <a:off x="6944003" y="4423234"/>
                  <a:ext cx="62834" cy="50207"/>
                  <a:chOff x="6944003" y="4423234"/>
                  <a:chExt cx="62834" cy="50207"/>
                </a:xfrm>
                <a:grpFill/>
              </p:grpSpPr>
              <p:sp>
                <p:nvSpPr>
                  <p:cNvPr id="1217" name="Freeform 1216">
                    <a:extLst>
                      <a:ext uri="{FF2B5EF4-FFF2-40B4-BE49-F238E27FC236}">
                        <a16:creationId xmlns:a16="http://schemas.microsoft.com/office/drawing/2014/main" id="{6461F473-519F-FEB5-81E3-6409B3F1ABA5}"/>
                      </a:ext>
                    </a:extLst>
                  </p:cNvPr>
                  <p:cNvSpPr/>
                  <p:nvPr/>
                </p:nvSpPr>
                <p:spPr>
                  <a:xfrm>
                    <a:off x="6944003" y="4423234"/>
                    <a:ext cx="8503" cy="17672"/>
                  </a:xfrm>
                  <a:custGeom>
                    <a:avLst/>
                    <a:gdLst>
                      <a:gd name="connsiteX0" fmla="*/ 611 w 8503"/>
                      <a:gd name="connsiteY0" fmla="*/ 12827 h 17672"/>
                      <a:gd name="connsiteX1" fmla="*/ 56 w 8503"/>
                      <a:gd name="connsiteY1" fmla="*/ 10887 h 17672"/>
                      <a:gd name="connsiteX2" fmla="*/ 888 w 8503"/>
                      <a:gd name="connsiteY2" fmla="*/ 8670 h 17672"/>
                      <a:gd name="connsiteX3" fmla="*/ 1166 w 8503"/>
                      <a:gd name="connsiteY3" fmla="*/ 5899 h 17672"/>
                      <a:gd name="connsiteX4" fmla="*/ 1166 w 8503"/>
                      <a:gd name="connsiteY4" fmla="*/ 3682 h 17672"/>
                      <a:gd name="connsiteX5" fmla="*/ 3106 w 8503"/>
                      <a:gd name="connsiteY5" fmla="*/ 79 h 17672"/>
                      <a:gd name="connsiteX6" fmla="*/ 5324 w 8503"/>
                      <a:gd name="connsiteY6" fmla="*/ 3128 h 17672"/>
                      <a:gd name="connsiteX7" fmla="*/ 5324 w 8503"/>
                      <a:gd name="connsiteY7" fmla="*/ 6176 h 17672"/>
                      <a:gd name="connsiteX8" fmla="*/ 5879 w 8503"/>
                      <a:gd name="connsiteY8" fmla="*/ 9779 h 17672"/>
                      <a:gd name="connsiteX9" fmla="*/ 6987 w 8503"/>
                      <a:gd name="connsiteY9" fmla="*/ 12272 h 17672"/>
                      <a:gd name="connsiteX10" fmla="*/ 7265 w 8503"/>
                      <a:gd name="connsiteY10" fmla="*/ 13935 h 17672"/>
                      <a:gd name="connsiteX11" fmla="*/ 8373 w 8503"/>
                      <a:gd name="connsiteY11" fmla="*/ 16707 h 17672"/>
                      <a:gd name="connsiteX12" fmla="*/ 6156 w 8503"/>
                      <a:gd name="connsiteY12" fmla="*/ 17261 h 17672"/>
                      <a:gd name="connsiteX13" fmla="*/ 3661 w 8503"/>
                      <a:gd name="connsiteY13" fmla="*/ 15321 h 17672"/>
                      <a:gd name="connsiteX14" fmla="*/ 1166 w 8503"/>
                      <a:gd name="connsiteY14" fmla="*/ 14490 h 17672"/>
                      <a:gd name="connsiteX15" fmla="*/ 334 w 8503"/>
                      <a:gd name="connsiteY15" fmla="*/ 13381 h 176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503" h="17672">
                        <a:moveTo>
                          <a:pt x="611" y="12827"/>
                        </a:moveTo>
                        <a:cubicBezTo>
                          <a:pt x="611" y="12827"/>
                          <a:pt x="-220" y="11995"/>
                          <a:pt x="56" y="10887"/>
                        </a:cubicBezTo>
                        <a:cubicBezTo>
                          <a:pt x="56" y="9501"/>
                          <a:pt x="1166" y="10333"/>
                          <a:pt x="888" y="8670"/>
                        </a:cubicBezTo>
                        <a:cubicBezTo>
                          <a:pt x="888" y="7007"/>
                          <a:pt x="1443" y="6453"/>
                          <a:pt x="1166" y="5899"/>
                        </a:cubicBezTo>
                        <a:cubicBezTo>
                          <a:pt x="888" y="5344"/>
                          <a:pt x="1720" y="4513"/>
                          <a:pt x="1166" y="3682"/>
                        </a:cubicBezTo>
                        <a:cubicBezTo>
                          <a:pt x="611" y="2851"/>
                          <a:pt x="611" y="633"/>
                          <a:pt x="3106" y="79"/>
                        </a:cubicBezTo>
                        <a:cubicBezTo>
                          <a:pt x="5601" y="-475"/>
                          <a:pt x="5879" y="2019"/>
                          <a:pt x="5324" y="3128"/>
                        </a:cubicBezTo>
                        <a:cubicBezTo>
                          <a:pt x="4770" y="3959"/>
                          <a:pt x="5324" y="5067"/>
                          <a:pt x="5324" y="6176"/>
                        </a:cubicBezTo>
                        <a:cubicBezTo>
                          <a:pt x="5047" y="7284"/>
                          <a:pt x="5324" y="8947"/>
                          <a:pt x="5879" y="9779"/>
                        </a:cubicBezTo>
                        <a:cubicBezTo>
                          <a:pt x="6433" y="10610"/>
                          <a:pt x="6987" y="11164"/>
                          <a:pt x="6987" y="12272"/>
                        </a:cubicBezTo>
                        <a:cubicBezTo>
                          <a:pt x="6987" y="13381"/>
                          <a:pt x="6987" y="13104"/>
                          <a:pt x="7265" y="13935"/>
                        </a:cubicBezTo>
                        <a:cubicBezTo>
                          <a:pt x="7542" y="14767"/>
                          <a:pt x="8928" y="15598"/>
                          <a:pt x="8373" y="16707"/>
                        </a:cubicBezTo>
                        <a:cubicBezTo>
                          <a:pt x="7819" y="17538"/>
                          <a:pt x="7265" y="18092"/>
                          <a:pt x="6156" y="17261"/>
                        </a:cubicBezTo>
                        <a:cubicBezTo>
                          <a:pt x="5047" y="16429"/>
                          <a:pt x="5324" y="15044"/>
                          <a:pt x="3661" y="15321"/>
                        </a:cubicBezTo>
                        <a:cubicBezTo>
                          <a:pt x="2274" y="15321"/>
                          <a:pt x="1443" y="15321"/>
                          <a:pt x="1166" y="14490"/>
                        </a:cubicBezTo>
                        <a:cubicBezTo>
                          <a:pt x="888" y="13658"/>
                          <a:pt x="888" y="13658"/>
                          <a:pt x="334" y="13381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218" name="Freeform 1217">
                    <a:extLst>
                      <a:ext uri="{FF2B5EF4-FFF2-40B4-BE49-F238E27FC236}">
                        <a16:creationId xmlns:a16="http://schemas.microsoft.com/office/drawing/2014/main" id="{0CDF8879-6163-3E9E-4BFD-03A7025F6146}"/>
                      </a:ext>
                    </a:extLst>
                  </p:cNvPr>
                  <p:cNvSpPr/>
                  <p:nvPr/>
                </p:nvSpPr>
                <p:spPr>
                  <a:xfrm>
                    <a:off x="6955876" y="4449873"/>
                    <a:ext cx="7312" cy="4477"/>
                  </a:xfrm>
                  <a:custGeom>
                    <a:avLst/>
                    <a:gdLst>
                      <a:gd name="connsiteX0" fmla="*/ 3708 w 7312"/>
                      <a:gd name="connsiteY0" fmla="*/ 3369 h 4477"/>
                      <a:gd name="connsiteX1" fmla="*/ 3154 w 7312"/>
                      <a:gd name="connsiteY1" fmla="*/ 3369 h 4477"/>
                      <a:gd name="connsiteX2" fmla="*/ 2599 w 7312"/>
                      <a:gd name="connsiteY2" fmla="*/ 3369 h 4477"/>
                      <a:gd name="connsiteX3" fmla="*/ 2322 w 7312"/>
                      <a:gd name="connsiteY3" fmla="*/ 3369 h 4477"/>
                      <a:gd name="connsiteX4" fmla="*/ 936 w 7312"/>
                      <a:gd name="connsiteY4" fmla="*/ 3092 h 4477"/>
                      <a:gd name="connsiteX5" fmla="*/ 936 w 7312"/>
                      <a:gd name="connsiteY5" fmla="*/ 1984 h 4477"/>
                      <a:gd name="connsiteX6" fmla="*/ 381 w 7312"/>
                      <a:gd name="connsiteY6" fmla="*/ 1984 h 4477"/>
                      <a:gd name="connsiteX7" fmla="*/ 104 w 7312"/>
                      <a:gd name="connsiteY7" fmla="*/ 1153 h 4477"/>
                      <a:gd name="connsiteX8" fmla="*/ 936 w 7312"/>
                      <a:gd name="connsiteY8" fmla="*/ 44 h 4477"/>
                      <a:gd name="connsiteX9" fmla="*/ 2599 w 7312"/>
                      <a:gd name="connsiteY9" fmla="*/ 598 h 4477"/>
                      <a:gd name="connsiteX10" fmla="*/ 3708 w 7312"/>
                      <a:gd name="connsiteY10" fmla="*/ 1153 h 4477"/>
                      <a:gd name="connsiteX11" fmla="*/ 5372 w 7312"/>
                      <a:gd name="connsiteY11" fmla="*/ 2261 h 4477"/>
                      <a:gd name="connsiteX12" fmla="*/ 7312 w 7312"/>
                      <a:gd name="connsiteY12" fmla="*/ 3646 h 4477"/>
                      <a:gd name="connsiteX13" fmla="*/ 6480 w 7312"/>
                      <a:gd name="connsiteY13" fmla="*/ 4478 h 4477"/>
                      <a:gd name="connsiteX14" fmla="*/ 4817 w 7312"/>
                      <a:gd name="connsiteY14" fmla="*/ 3924 h 4477"/>
                      <a:gd name="connsiteX15" fmla="*/ 3985 w 7312"/>
                      <a:gd name="connsiteY15" fmla="*/ 3924 h 4477"/>
                      <a:gd name="connsiteX16" fmla="*/ 3708 w 7312"/>
                      <a:gd name="connsiteY16" fmla="*/ 3924 h 44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</a:cxnLst>
                    <a:rect l="l" t="t" r="r" b="b"/>
                    <a:pathLst>
                      <a:path w="7312" h="4477">
                        <a:moveTo>
                          <a:pt x="3708" y="3369"/>
                        </a:moveTo>
                        <a:cubicBezTo>
                          <a:pt x="3708" y="3369"/>
                          <a:pt x="3430" y="3924"/>
                          <a:pt x="3154" y="3369"/>
                        </a:cubicBezTo>
                        <a:cubicBezTo>
                          <a:pt x="2876" y="2815"/>
                          <a:pt x="2876" y="2815"/>
                          <a:pt x="2599" y="3369"/>
                        </a:cubicBezTo>
                        <a:cubicBezTo>
                          <a:pt x="2599" y="3646"/>
                          <a:pt x="2599" y="3646"/>
                          <a:pt x="2322" y="3369"/>
                        </a:cubicBezTo>
                        <a:cubicBezTo>
                          <a:pt x="2044" y="3092"/>
                          <a:pt x="658" y="3646"/>
                          <a:pt x="936" y="3092"/>
                        </a:cubicBezTo>
                        <a:cubicBezTo>
                          <a:pt x="1213" y="2538"/>
                          <a:pt x="1213" y="1984"/>
                          <a:pt x="936" y="1984"/>
                        </a:cubicBezTo>
                        <a:cubicBezTo>
                          <a:pt x="658" y="1984"/>
                          <a:pt x="381" y="1984"/>
                          <a:pt x="381" y="1984"/>
                        </a:cubicBezTo>
                        <a:cubicBezTo>
                          <a:pt x="381" y="1707"/>
                          <a:pt x="381" y="1430"/>
                          <a:pt x="104" y="1153"/>
                        </a:cubicBezTo>
                        <a:cubicBezTo>
                          <a:pt x="-173" y="875"/>
                          <a:pt x="104" y="-233"/>
                          <a:pt x="936" y="44"/>
                        </a:cubicBezTo>
                        <a:cubicBezTo>
                          <a:pt x="1767" y="44"/>
                          <a:pt x="1767" y="44"/>
                          <a:pt x="2599" y="598"/>
                        </a:cubicBezTo>
                        <a:cubicBezTo>
                          <a:pt x="3430" y="1153"/>
                          <a:pt x="2599" y="875"/>
                          <a:pt x="3708" y="1153"/>
                        </a:cubicBezTo>
                        <a:cubicBezTo>
                          <a:pt x="4817" y="1153"/>
                          <a:pt x="4540" y="1984"/>
                          <a:pt x="5372" y="2261"/>
                        </a:cubicBezTo>
                        <a:cubicBezTo>
                          <a:pt x="6203" y="2261"/>
                          <a:pt x="7312" y="3092"/>
                          <a:pt x="7312" y="3646"/>
                        </a:cubicBezTo>
                        <a:cubicBezTo>
                          <a:pt x="7312" y="4201"/>
                          <a:pt x="7312" y="4478"/>
                          <a:pt x="6480" y="4478"/>
                        </a:cubicBezTo>
                        <a:cubicBezTo>
                          <a:pt x="5926" y="4478"/>
                          <a:pt x="5648" y="3646"/>
                          <a:pt x="4817" y="3924"/>
                        </a:cubicBezTo>
                        <a:cubicBezTo>
                          <a:pt x="4262" y="3924"/>
                          <a:pt x="3985" y="3924"/>
                          <a:pt x="3985" y="3924"/>
                        </a:cubicBezTo>
                        <a:cubicBezTo>
                          <a:pt x="3985" y="3924"/>
                          <a:pt x="3985" y="3369"/>
                          <a:pt x="3708" y="3924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219" name="Freeform 1218">
                    <a:extLst>
                      <a:ext uri="{FF2B5EF4-FFF2-40B4-BE49-F238E27FC236}">
                        <a16:creationId xmlns:a16="http://schemas.microsoft.com/office/drawing/2014/main" id="{AAADEF81-7C42-32AC-4E2E-CE50766B31A0}"/>
                      </a:ext>
                    </a:extLst>
                  </p:cNvPr>
                  <p:cNvSpPr/>
                  <p:nvPr/>
                </p:nvSpPr>
                <p:spPr>
                  <a:xfrm>
                    <a:off x="6958476" y="4454074"/>
                    <a:ext cx="554" cy="1108"/>
                  </a:xfrm>
                  <a:custGeom>
                    <a:avLst/>
                    <a:gdLst>
                      <a:gd name="connsiteX0" fmla="*/ 554 w 554"/>
                      <a:gd name="connsiteY0" fmla="*/ 554 h 1108"/>
                      <a:gd name="connsiteX1" fmla="*/ 277 w 554"/>
                      <a:gd name="connsiteY1" fmla="*/ 1109 h 1108"/>
                      <a:gd name="connsiteX2" fmla="*/ 0 w 554"/>
                      <a:gd name="connsiteY2" fmla="*/ 554 h 1108"/>
                      <a:gd name="connsiteX3" fmla="*/ 277 w 554"/>
                      <a:gd name="connsiteY3" fmla="*/ 0 h 1108"/>
                      <a:gd name="connsiteX4" fmla="*/ 554 w 554"/>
                      <a:gd name="connsiteY4" fmla="*/ 554 h 11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4" h="1108">
                        <a:moveTo>
                          <a:pt x="554" y="554"/>
                        </a:moveTo>
                        <a:cubicBezTo>
                          <a:pt x="554" y="554"/>
                          <a:pt x="554" y="1109"/>
                          <a:pt x="277" y="1109"/>
                        </a:cubicBezTo>
                        <a:cubicBezTo>
                          <a:pt x="0" y="1109"/>
                          <a:pt x="0" y="1109"/>
                          <a:pt x="0" y="554"/>
                        </a:cubicBezTo>
                        <a:cubicBezTo>
                          <a:pt x="0" y="0"/>
                          <a:pt x="0" y="0"/>
                          <a:pt x="277" y="0"/>
                        </a:cubicBezTo>
                        <a:cubicBezTo>
                          <a:pt x="554" y="0"/>
                          <a:pt x="554" y="0"/>
                          <a:pt x="554" y="554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220" name="Freeform 1219">
                    <a:extLst>
                      <a:ext uri="{FF2B5EF4-FFF2-40B4-BE49-F238E27FC236}">
                        <a16:creationId xmlns:a16="http://schemas.microsoft.com/office/drawing/2014/main" id="{50694268-4CC1-AD23-A8F2-8CC244104D62}"/>
                      </a:ext>
                    </a:extLst>
                  </p:cNvPr>
                  <p:cNvSpPr/>
                  <p:nvPr/>
                </p:nvSpPr>
                <p:spPr>
                  <a:xfrm>
                    <a:off x="6956535" y="4454351"/>
                    <a:ext cx="1108" cy="554"/>
                  </a:xfrm>
                  <a:custGeom>
                    <a:avLst/>
                    <a:gdLst>
                      <a:gd name="connsiteX0" fmla="*/ 1109 w 1108"/>
                      <a:gd name="connsiteY0" fmla="*/ 277 h 554"/>
                      <a:gd name="connsiteX1" fmla="*/ 555 w 1108"/>
                      <a:gd name="connsiteY1" fmla="*/ 554 h 554"/>
                      <a:gd name="connsiteX2" fmla="*/ 0 w 1108"/>
                      <a:gd name="connsiteY2" fmla="*/ 277 h 554"/>
                      <a:gd name="connsiteX3" fmla="*/ 555 w 1108"/>
                      <a:gd name="connsiteY3" fmla="*/ 0 h 554"/>
                      <a:gd name="connsiteX4" fmla="*/ 1109 w 1108"/>
                      <a:gd name="connsiteY4" fmla="*/ 277 h 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08" h="554">
                        <a:moveTo>
                          <a:pt x="1109" y="277"/>
                        </a:moveTo>
                        <a:cubicBezTo>
                          <a:pt x="1109" y="430"/>
                          <a:pt x="861" y="554"/>
                          <a:pt x="555" y="554"/>
                        </a:cubicBezTo>
                        <a:cubicBezTo>
                          <a:pt x="249" y="554"/>
                          <a:pt x="0" y="430"/>
                          <a:pt x="0" y="277"/>
                        </a:cubicBezTo>
                        <a:cubicBezTo>
                          <a:pt x="0" y="124"/>
                          <a:pt x="249" y="0"/>
                          <a:pt x="555" y="0"/>
                        </a:cubicBezTo>
                        <a:cubicBezTo>
                          <a:pt x="861" y="0"/>
                          <a:pt x="1109" y="124"/>
                          <a:pt x="1109" y="277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221" name="Freeform 1220">
                    <a:extLst>
                      <a:ext uri="{FF2B5EF4-FFF2-40B4-BE49-F238E27FC236}">
                        <a16:creationId xmlns:a16="http://schemas.microsoft.com/office/drawing/2014/main" id="{6A8E3BCF-4455-2ABD-07EA-FA6B03E39F69}"/>
                      </a:ext>
                    </a:extLst>
                  </p:cNvPr>
                  <p:cNvSpPr/>
                  <p:nvPr/>
                </p:nvSpPr>
                <p:spPr>
                  <a:xfrm>
                    <a:off x="6973342" y="4444266"/>
                    <a:ext cx="9989" cy="9808"/>
                  </a:xfrm>
                  <a:custGeom>
                    <a:avLst/>
                    <a:gdLst>
                      <a:gd name="connsiteX0" fmla="*/ 8699 w 9989"/>
                      <a:gd name="connsiteY0" fmla="*/ 9254 h 9808"/>
                      <a:gd name="connsiteX1" fmla="*/ 8144 w 9989"/>
                      <a:gd name="connsiteY1" fmla="*/ 8146 h 9808"/>
                      <a:gd name="connsiteX2" fmla="*/ 5649 w 9989"/>
                      <a:gd name="connsiteY2" fmla="*/ 6206 h 9808"/>
                      <a:gd name="connsiteX3" fmla="*/ 3708 w 9989"/>
                      <a:gd name="connsiteY3" fmla="*/ 5097 h 9808"/>
                      <a:gd name="connsiteX4" fmla="*/ 936 w 9989"/>
                      <a:gd name="connsiteY4" fmla="*/ 3989 h 9808"/>
                      <a:gd name="connsiteX5" fmla="*/ 104 w 9989"/>
                      <a:gd name="connsiteY5" fmla="*/ 3157 h 9808"/>
                      <a:gd name="connsiteX6" fmla="*/ 2322 w 9989"/>
                      <a:gd name="connsiteY6" fmla="*/ 3711 h 9808"/>
                      <a:gd name="connsiteX7" fmla="*/ 4817 w 9989"/>
                      <a:gd name="connsiteY7" fmla="*/ 3711 h 9808"/>
                      <a:gd name="connsiteX8" fmla="*/ 6481 w 9989"/>
                      <a:gd name="connsiteY8" fmla="*/ 2049 h 9808"/>
                      <a:gd name="connsiteX9" fmla="*/ 6481 w 9989"/>
                      <a:gd name="connsiteY9" fmla="*/ 1218 h 9808"/>
                      <a:gd name="connsiteX10" fmla="*/ 7312 w 9989"/>
                      <a:gd name="connsiteY10" fmla="*/ 386 h 9808"/>
                      <a:gd name="connsiteX11" fmla="*/ 8699 w 9989"/>
                      <a:gd name="connsiteY11" fmla="*/ 663 h 9808"/>
                      <a:gd name="connsiteX12" fmla="*/ 8699 w 9989"/>
                      <a:gd name="connsiteY12" fmla="*/ 2049 h 9808"/>
                      <a:gd name="connsiteX13" fmla="*/ 9253 w 9989"/>
                      <a:gd name="connsiteY13" fmla="*/ 3711 h 9808"/>
                      <a:gd name="connsiteX14" fmla="*/ 9807 w 9989"/>
                      <a:gd name="connsiteY14" fmla="*/ 6206 h 9808"/>
                      <a:gd name="connsiteX15" fmla="*/ 9807 w 9989"/>
                      <a:gd name="connsiteY15" fmla="*/ 7314 h 9808"/>
                      <a:gd name="connsiteX16" fmla="*/ 9530 w 9989"/>
                      <a:gd name="connsiteY16" fmla="*/ 9808 h 9808"/>
                      <a:gd name="connsiteX17" fmla="*/ 8699 w 9989"/>
                      <a:gd name="connsiteY17" fmla="*/ 9531 h 98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989" h="9808">
                        <a:moveTo>
                          <a:pt x="8699" y="9254"/>
                        </a:moveTo>
                        <a:cubicBezTo>
                          <a:pt x="8699" y="9254"/>
                          <a:pt x="8699" y="8700"/>
                          <a:pt x="8144" y="8146"/>
                        </a:cubicBezTo>
                        <a:cubicBezTo>
                          <a:pt x="7589" y="7591"/>
                          <a:pt x="6203" y="6760"/>
                          <a:pt x="5649" y="6206"/>
                        </a:cubicBezTo>
                        <a:cubicBezTo>
                          <a:pt x="5094" y="5651"/>
                          <a:pt x="5094" y="5097"/>
                          <a:pt x="3708" y="5097"/>
                        </a:cubicBezTo>
                        <a:cubicBezTo>
                          <a:pt x="2045" y="5097"/>
                          <a:pt x="1768" y="3989"/>
                          <a:pt x="936" y="3989"/>
                        </a:cubicBezTo>
                        <a:cubicBezTo>
                          <a:pt x="104" y="3989"/>
                          <a:pt x="-173" y="3434"/>
                          <a:pt x="104" y="3157"/>
                        </a:cubicBezTo>
                        <a:cubicBezTo>
                          <a:pt x="382" y="2880"/>
                          <a:pt x="1490" y="3711"/>
                          <a:pt x="2322" y="3711"/>
                        </a:cubicBezTo>
                        <a:cubicBezTo>
                          <a:pt x="3154" y="3711"/>
                          <a:pt x="3708" y="3989"/>
                          <a:pt x="4817" y="3711"/>
                        </a:cubicBezTo>
                        <a:cubicBezTo>
                          <a:pt x="5926" y="3157"/>
                          <a:pt x="6481" y="2326"/>
                          <a:pt x="6481" y="2049"/>
                        </a:cubicBezTo>
                        <a:cubicBezTo>
                          <a:pt x="6481" y="1772"/>
                          <a:pt x="6757" y="2049"/>
                          <a:pt x="6481" y="1218"/>
                        </a:cubicBezTo>
                        <a:cubicBezTo>
                          <a:pt x="6203" y="386"/>
                          <a:pt x="7035" y="663"/>
                          <a:pt x="7312" y="386"/>
                        </a:cubicBezTo>
                        <a:cubicBezTo>
                          <a:pt x="7312" y="109"/>
                          <a:pt x="8699" y="-445"/>
                          <a:pt x="8699" y="663"/>
                        </a:cubicBezTo>
                        <a:cubicBezTo>
                          <a:pt x="8699" y="1772"/>
                          <a:pt x="8699" y="1218"/>
                          <a:pt x="8699" y="2049"/>
                        </a:cubicBezTo>
                        <a:cubicBezTo>
                          <a:pt x="9253" y="2603"/>
                          <a:pt x="8699" y="2880"/>
                          <a:pt x="9253" y="3711"/>
                        </a:cubicBezTo>
                        <a:cubicBezTo>
                          <a:pt x="9530" y="4543"/>
                          <a:pt x="10085" y="5928"/>
                          <a:pt x="9807" y="6206"/>
                        </a:cubicBezTo>
                        <a:cubicBezTo>
                          <a:pt x="9807" y="6206"/>
                          <a:pt x="9530" y="6760"/>
                          <a:pt x="9807" y="7314"/>
                        </a:cubicBezTo>
                        <a:cubicBezTo>
                          <a:pt x="10085" y="7868"/>
                          <a:pt x="10085" y="9808"/>
                          <a:pt x="9530" y="9808"/>
                        </a:cubicBezTo>
                        <a:cubicBezTo>
                          <a:pt x="8975" y="9808"/>
                          <a:pt x="8699" y="9808"/>
                          <a:pt x="8699" y="9531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222" name="Freeform 1221">
                    <a:extLst>
                      <a:ext uri="{FF2B5EF4-FFF2-40B4-BE49-F238E27FC236}">
                        <a16:creationId xmlns:a16="http://schemas.microsoft.com/office/drawing/2014/main" id="{B07D391B-2F23-9938-C22C-0C69F4801CDB}"/>
                      </a:ext>
                    </a:extLst>
                  </p:cNvPr>
                  <p:cNvSpPr/>
                  <p:nvPr/>
                </p:nvSpPr>
                <p:spPr>
                  <a:xfrm>
                    <a:off x="6998952" y="4463175"/>
                    <a:ext cx="5865" cy="10266"/>
                  </a:xfrm>
                  <a:custGeom>
                    <a:avLst/>
                    <a:gdLst>
                      <a:gd name="connsiteX0" fmla="*/ 3882 w 5865"/>
                      <a:gd name="connsiteY0" fmla="*/ 9743 h 10266"/>
                      <a:gd name="connsiteX1" fmla="*/ 3327 w 5865"/>
                      <a:gd name="connsiteY1" fmla="*/ 9743 h 10266"/>
                      <a:gd name="connsiteX2" fmla="*/ 2496 w 5865"/>
                      <a:gd name="connsiteY2" fmla="*/ 9743 h 10266"/>
                      <a:gd name="connsiteX3" fmla="*/ 1941 w 5865"/>
                      <a:gd name="connsiteY3" fmla="*/ 9466 h 10266"/>
                      <a:gd name="connsiteX4" fmla="*/ 1664 w 5865"/>
                      <a:gd name="connsiteY4" fmla="*/ 9466 h 10266"/>
                      <a:gd name="connsiteX5" fmla="*/ 1386 w 5865"/>
                      <a:gd name="connsiteY5" fmla="*/ 8634 h 10266"/>
                      <a:gd name="connsiteX6" fmla="*/ 1386 w 5865"/>
                      <a:gd name="connsiteY6" fmla="*/ 7526 h 10266"/>
                      <a:gd name="connsiteX7" fmla="*/ 832 w 5865"/>
                      <a:gd name="connsiteY7" fmla="*/ 6417 h 10266"/>
                      <a:gd name="connsiteX8" fmla="*/ 2496 w 5865"/>
                      <a:gd name="connsiteY8" fmla="*/ 7526 h 10266"/>
                      <a:gd name="connsiteX9" fmla="*/ 2496 w 5865"/>
                      <a:gd name="connsiteY9" fmla="*/ 6417 h 10266"/>
                      <a:gd name="connsiteX10" fmla="*/ 1664 w 5865"/>
                      <a:gd name="connsiteY10" fmla="*/ 5032 h 10266"/>
                      <a:gd name="connsiteX11" fmla="*/ 1386 w 5865"/>
                      <a:gd name="connsiteY11" fmla="*/ 3092 h 10266"/>
                      <a:gd name="connsiteX12" fmla="*/ 0 w 5865"/>
                      <a:gd name="connsiteY12" fmla="*/ 1706 h 10266"/>
                      <a:gd name="connsiteX13" fmla="*/ 1386 w 5865"/>
                      <a:gd name="connsiteY13" fmla="*/ 43 h 10266"/>
                      <a:gd name="connsiteX14" fmla="*/ 2772 w 5865"/>
                      <a:gd name="connsiteY14" fmla="*/ 1152 h 10266"/>
                      <a:gd name="connsiteX15" fmla="*/ 3050 w 5865"/>
                      <a:gd name="connsiteY15" fmla="*/ 1706 h 10266"/>
                      <a:gd name="connsiteX16" fmla="*/ 4159 w 5865"/>
                      <a:gd name="connsiteY16" fmla="*/ 1706 h 10266"/>
                      <a:gd name="connsiteX17" fmla="*/ 5822 w 5865"/>
                      <a:gd name="connsiteY17" fmla="*/ 3923 h 10266"/>
                      <a:gd name="connsiteX18" fmla="*/ 4713 w 5865"/>
                      <a:gd name="connsiteY18" fmla="*/ 5586 h 10266"/>
                      <a:gd name="connsiteX19" fmla="*/ 5268 w 5865"/>
                      <a:gd name="connsiteY19" fmla="*/ 6971 h 10266"/>
                      <a:gd name="connsiteX20" fmla="*/ 4713 w 5865"/>
                      <a:gd name="connsiteY20" fmla="*/ 7249 h 10266"/>
                      <a:gd name="connsiteX21" fmla="*/ 4713 w 5865"/>
                      <a:gd name="connsiteY21" fmla="*/ 7803 h 10266"/>
                      <a:gd name="connsiteX22" fmla="*/ 4159 w 5865"/>
                      <a:gd name="connsiteY22" fmla="*/ 9189 h 10266"/>
                      <a:gd name="connsiteX23" fmla="*/ 4990 w 5865"/>
                      <a:gd name="connsiteY23" fmla="*/ 10020 h 10266"/>
                      <a:gd name="connsiteX24" fmla="*/ 3882 w 5865"/>
                      <a:gd name="connsiteY24" fmla="*/ 10020 h 102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</a:cxnLst>
                    <a:rect l="l" t="t" r="r" b="b"/>
                    <a:pathLst>
                      <a:path w="5865" h="10266">
                        <a:moveTo>
                          <a:pt x="3882" y="9743"/>
                        </a:moveTo>
                        <a:cubicBezTo>
                          <a:pt x="3882" y="9743"/>
                          <a:pt x="3604" y="9189"/>
                          <a:pt x="3327" y="9743"/>
                        </a:cubicBezTo>
                        <a:cubicBezTo>
                          <a:pt x="3327" y="10020"/>
                          <a:pt x="2772" y="10297"/>
                          <a:pt x="2496" y="9743"/>
                        </a:cubicBezTo>
                        <a:cubicBezTo>
                          <a:pt x="2218" y="9466"/>
                          <a:pt x="1941" y="8911"/>
                          <a:pt x="1941" y="9466"/>
                        </a:cubicBezTo>
                        <a:cubicBezTo>
                          <a:pt x="1941" y="10020"/>
                          <a:pt x="1941" y="10297"/>
                          <a:pt x="1664" y="9466"/>
                        </a:cubicBezTo>
                        <a:cubicBezTo>
                          <a:pt x="1664" y="8911"/>
                          <a:pt x="1664" y="8634"/>
                          <a:pt x="1386" y="8634"/>
                        </a:cubicBezTo>
                        <a:cubicBezTo>
                          <a:pt x="1109" y="8634"/>
                          <a:pt x="1386" y="8080"/>
                          <a:pt x="1386" y="7526"/>
                        </a:cubicBezTo>
                        <a:cubicBezTo>
                          <a:pt x="1386" y="6971"/>
                          <a:pt x="554" y="6694"/>
                          <a:pt x="832" y="6417"/>
                        </a:cubicBezTo>
                        <a:cubicBezTo>
                          <a:pt x="832" y="5863"/>
                          <a:pt x="1941" y="7526"/>
                          <a:pt x="2496" y="7526"/>
                        </a:cubicBezTo>
                        <a:cubicBezTo>
                          <a:pt x="3050" y="7526"/>
                          <a:pt x="3327" y="6694"/>
                          <a:pt x="2496" y="6417"/>
                        </a:cubicBezTo>
                        <a:cubicBezTo>
                          <a:pt x="1941" y="6140"/>
                          <a:pt x="1109" y="5863"/>
                          <a:pt x="1664" y="5032"/>
                        </a:cubicBezTo>
                        <a:cubicBezTo>
                          <a:pt x="1941" y="4200"/>
                          <a:pt x="2218" y="3369"/>
                          <a:pt x="1386" y="3092"/>
                        </a:cubicBezTo>
                        <a:cubicBezTo>
                          <a:pt x="554" y="2815"/>
                          <a:pt x="0" y="2538"/>
                          <a:pt x="0" y="1706"/>
                        </a:cubicBezTo>
                        <a:cubicBezTo>
                          <a:pt x="0" y="875"/>
                          <a:pt x="1109" y="-234"/>
                          <a:pt x="1386" y="43"/>
                        </a:cubicBezTo>
                        <a:cubicBezTo>
                          <a:pt x="1664" y="321"/>
                          <a:pt x="2772" y="875"/>
                          <a:pt x="2772" y="1152"/>
                        </a:cubicBezTo>
                        <a:cubicBezTo>
                          <a:pt x="2772" y="1429"/>
                          <a:pt x="2772" y="1983"/>
                          <a:pt x="3050" y="1706"/>
                        </a:cubicBezTo>
                        <a:cubicBezTo>
                          <a:pt x="3327" y="1429"/>
                          <a:pt x="3050" y="1152"/>
                          <a:pt x="4159" y="1706"/>
                        </a:cubicBezTo>
                        <a:cubicBezTo>
                          <a:pt x="4990" y="2260"/>
                          <a:pt x="6099" y="3369"/>
                          <a:pt x="5822" y="3923"/>
                        </a:cubicBezTo>
                        <a:cubicBezTo>
                          <a:pt x="5268" y="4478"/>
                          <a:pt x="4436" y="5032"/>
                          <a:pt x="4713" y="5586"/>
                        </a:cubicBezTo>
                        <a:cubicBezTo>
                          <a:pt x="4990" y="6140"/>
                          <a:pt x="6099" y="6694"/>
                          <a:pt x="5268" y="6971"/>
                        </a:cubicBezTo>
                        <a:cubicBezTo>
                          <a:pt x="4436" y="7249"/>
                          <a:pt x="4159" y="6971"/>
                          <a:pt x="4713" y="7249"/>
                        </a:cubicBezTo>
                        <a:cubicBezTo>
                          <a:pt x="5268" y="7249"/>
                          <a:pt x="5545" y="7803"/>
                          <a:pt x="4713" y="7803"/>
                        </a:cubicBezTo>
                        <a:cubicBezTo>
                          <a:pt x="3882" y="7803"/>
                          <a:pt x="3882" y="8634"/>
                          <a:pt x="4159" y="9189"/>
                        </a:cubicBezTo>
                        <a:cubicBezTo>
                          <a:pt x="4436" y="9743"/>
                          <a:pt x="5268" y="9743"/>
                          <a:pt x="4990" y="10020"/>
                        </a:cubicBezTo>
                        <a:cubicBezTo>
                          <a:pt x="4713" y="10020"/>
                          <a:pt x="4159" y="10574"/>
                          <a:pt x="3882" y="10020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223" name="Freeform 1222">
                    <a:extLst>
                      <a:ext uri="{FF2B5EF4-FFF2-40B4-BE49-F238E27FC236}">
                        <a16:creationId xmlns:a16="http://schemas.microsoft.com/office/drawing/2014/main" id="{41858184-EFC7-C09E-4F6E-E05A80E06370}"/>
                      </a:ext>
                    </a:extLst>
                  </p:cNvPr>
                  <p:cNvSpPr/>
                  <p:nvPr/>
                </p:nvSpPr>
                <p:spPr>
                  <a:xfrm>
                    <a:off x="7005675" y="4465604"/>
                    <a:ext cx="1162" cy="2048"/>
                  </a:xfrm>
                  <a:custGeom>
                    <a:avLst/>
                    <a:gdLst>
                      <a:gd name="connsiteX0" fmla="*/ 485 w 1162"/>
                      <a:gd name="connsiteY0" fmla="*/ 1217 h 2048"/>
                      <a:gd name="connsiteX1" fmla="*/ 208 w 1162"/>
                      <a:gd name="connsiteY1" fmla="*/ 2049 h 2048"/>
                      <a:gd name="connsiteX2" fmla="*/ 208 w 1162"/>
                      <a:gd name="connsiteY2" fmla="*/ 663 h 2048"/>
                      <a:gd name="connsiteX3" fmla="*/ 1039 w 1162"/>
                      <a:gd name="connsiteY3" fmla="*/ 109 h 2048"/>
                      <a:gd name="connsiteX4" fmla="*/ 1039 w 1162"/>
                      <a:gd name="connsiteY4" fmla="*/ 1217 h 20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2" h="2048">
                        <a:moveTo>
                          <a:pt x="485" y="1217"/>
                        </a:moveTo>
                        <a:cubicBezTo>
                          <a:pt x="485" y="1217"/>
                          <a:pt x="485" y="2049"/>
                          <a:pt x="208" y="2049"/>
                        </a:cubicBezTo>
                        <a:cubicBezTo>
                          <a:pt x="-69" y="2049"/>
                          <a:pt x="-69" y="1217"/>
                          <a:pt x="208" y="663"/>
                        </a:cubicBezTo>
                        <a:cubicBezTo>
                          <a:pt x="208" y="109"/>
                          <a:pt x="762" y="-168"/>
                          <a:pt x="1039" y="109"/>
                        </a:cubicBezTo>
                        <a:cubicBezTo>
                          <a:pt x="1317" y="109"/>
                          <a:pt x="1039" y="663"/>
                          <a:pt x="1039" y="1217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1191" name="Graphic 248">
                  <a:extLst>
                    <a:ext uri="{FF2B5EF4-FFF2-40B4-BE49-F238E27FC236}">
                      <a16:creationId xmlns:a16="http://schemas.microsoft.com/office/drawing/2014/main" id="{4323C3AC-2BF4-A90E-9D53-F24334A794D1}"/>
                    </a:ext>
                  </a:extLst>
                </p:cNvPr>
                <p:cNvGrpSpPr/>
                <p:nvPr/>
              </p:nvGrpSpPr>
              <p:grpSpPr>
                <a:xfrm>
                  <a:off x="7029725" y="4233208"/>
                  <a:ext cx="285551" cy="173478"/>
                  <a:chOff x="7029725" y="4233208"/>
                  <a:chExt cx="285551" cy="173478"/>
                </a:xfrm>
                <a:grpFill/>
              </p:grpSpPr>
              <p:grpSp>
                <p:nvGrpSpPr>
                  <p:cNvPr id="1193" name="Graphic 248">
                    <a:extLst>
                      <a:ext uri="{FF2B5EF4-FFF2-40B4-BE49-F238E27FC236}">
                        <a16:creationId xmlns:a16="http://schemas.microsoft.com/office/drawing/2014/main" id="{B493DC6A-FA9C-1367-B114-6C91B3CBBF58}"/>
                      </a:ext>
                    </a:extLst>
                  </p:cNvPr>
                  <p:cNvGrpSpPr/>
                  <p:nvPr/>
                </p:nvGrpSpPr>
                <p:grpSpPr>
                  <a:xfrm>
                    <a:off x="7029725" y="4233208"/>
                    <a:ext cx="285551" cy="173478"/>
                    <a:chOff x="7029725" y="4233208"/>
                    <a:chExt cx="285551" cy="173478"/>
                  </a:xfrm>
                  <a:grpFill/>
                </p:grpSpPr>
                <p:sp>
                  <p:nvSpPr>
                    <p:cNvPr id="1207" name="Freeform 1206">
                      <a:extLst>
                        <a:ext uri="{FF2B5EF4-FFF2-40B4-BE49-F238E27FC236}">
                          <a16:creationId xmlns:a16="http://schemas.microsoft.com/office/drawing/2014/main" id="{1E7527D9-1882-D96E-5CBC-643E1B150CD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306959" y="4400035"/>
                      <a:ext cx="8317" cy="6650"/>
                    </a:xfrm>
                    <a:custGeom>
                      <a:avLst/>
                      <a:gdLst>
                        <a:gd name="connsiteX0" fmla="*/ 8317 w 8317"/>
                        <a:gd name="connsiteY0" fmla="*/ 3325 h 6650"/>
                        <a:gd name="connsiteX1" fmla="*/ 4159 w 8317"/>
                        <a:gd name="connsiteY1" fmla="*/ 6651 h 6650"/>
                        <a:gd name="connsiteX2" fmla="*/ 0 w 8317"/>
                        <a:gd name="connsiteY2" fmla="*/ 3325 h 6650"/>
                        <a:gd name="connsiteX3" fmla="*/ 4159 w 8317"/>
                        <a:gd name="connsiteY3" fmla="*/ 0 h 6650"/>
                        <a:gd name="connsiteX4" fmla="*/ 8317 w 8317"/>
                        <a:gd name="connsiteY4" fmla="*/ 3325 h 66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8317" h="6650">
                          <a:moveTo>
                            <a:pt x="8317" y="3325"/>
                          </a:moveTo>
                          <a:cubicBezTo>
                            <a:pt x="8317" y="4988"/>
                            <a:pt x="6377" y="6651"/>
                            <a:pt x="4159" y="6651"/>
                          </a:cubicBezTo>
                          <a:cubicBezTo>
                            <a:pt x="1941" y="6651"/>
                            <a:pt x="0" y="5265"/>
                            <a:pt x="0" y="3325"/>
                          </a:cubicBezTo>
                          <a:cubicBezTo>
                            <a:pt x="0" y="1386"/>
                            <a:pt x="1941" y="0"/>
                            <a:pt x="4159" y="0"/>
                          </a:cubicBezTo>
                          <a:cubicBezTo>
                            <a:pt x="6377" y="0"/>
                            <a:pt x="8317" y="1386"/>
                            <a:pt x="8317" y="3325"/>
                          </a:cubicBez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208" name="Freeform 1207">
                      <a:extLst>
                        <a:ext uri="{FF2B5EF4-FFF2-40B4-BE49-F238E27FC236}">
                          <a16:creationId xmlns:a16="http://schemas.microsoft.com/office/drawing/2014/main" id="{ECFB9894-3FFA-7107-EEE3-1A42DE3DDEE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98642" y="4310248"/>
                      <a:ext cx="6653" cy="7759"/>
                    </a:xfrm>
                    <a:custGeom>
                      <a:avLst/>
                      <a:gdLst>
                        <a:gd name="connsiteX0" fmla="*/ 6653 w 6653"/>
                        <a:gd name="connsiteY0" fmla="*/ 3880 h 7759"/>
                        <a:gd name="connsiteX1" fmla="*/ 3327 w 6653"/>
                        <a:gd name="connsiteY1" fmla="*/ 7760 h 7759"/>
                        <a:gd name="connsiteX2" fmla="*/ 0 w 6653"/>
                        <a:gd name="connsiteY2" fmla="*/ 3880 h 7759"/>
                        <a:gd name="connsiteX3" fmla="*/ 3327 w 6653"/>
                        <a:gd name="connsiteY3" fmla="*/ 0 h 7759"/>
                        <a:gd name="connsiteX4" fmla="*/ 6653 w 6653"/>
                        <a:gd name="connsiteY4" fmla="*/ 3880 h 775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6653" h="7759">
                          <a:moveTo>
                            <a:pt x="6653" y="3880"/>
                          </a:moveTo>
                          <a:cubicBezTo>
                            <a:pt x="6653" y="6097"/>
                            <a:pt x="5267" y="7760"/>
                            <a:pt x="3327" y="7760"/>
                          </a:cubicBezTo>
                          <a:cubicBezTo>
                            <a:pt x="1386" y="7760"/>
                            <a:pt x="0" y="6097"/>
                            <a:pt x="0" y="3880"/>
                          </a:cubicBezTo>
                          <a:cubicBezTo>
                            <a:pt x="0" y="1663"/>
                            <a:pt x="1386" y="0"/>
                            <a:pt x="3327" y="0"/>
                          </a:cubicBezTo>
                          <a:cubicBezTo>
                            <a:pt x="5267" y="0"/>
                            <a:pt x="6653" y="1663"/>
                            <a:pt x="6653" y="3880"/>
                          </a:cubicBez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209" name="Freeform 1208">
                      <a:extLst>
                        <a:ext uri="{FF2B5EF4-FFF2-40B4-BE49-F238E27FC236}">
                          <a16:creationId xmlns:a16="http://schemas.microsoft.com/office/drawing/2014/main" id="{7A42FB33-EF64-8ED8-3D53-BB74661587D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72305" y="4275330"/>
                      <a:ext cx="7207" cy="5542"/>
                    </a:xfrm>
                    <a:custGeom>
                      <a:avLst/>
                      <a:gdLst>
                        <a:gd name="connsiteX0" fmla="*/ 7208 w 7207"/>
                        <a:gd name="connsiteY0" fmla="*/ 2771 h 5542"/>
                        <a:gd name="connsiteX1" fmla="*/ 3604 w 7207"/>
                        <a:gd name="connsiteY1" fmla="*/ 5542 h 5542"/>
                        <a:gd name="connsiteX2" fmla="*/ 0 w 7207"/>
                        <a:gd name="connsiteY2" fmla="*/ 2771 h 5542"/>
                        <a:gd name="connsiteX3" fmla="*/ 3604 w 7207"/>
                        <a:gd name="connsiteY3" fmla="*/ 0 h 5542"/>
                        <a:gd name="connsiteX4" fmla="*/ 7208 w 7207"/>
                        <a:gd name="connsiteY4" fmla="*/ 2771 h 554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7207" h="5542">
                          <a:moveTo>
                            <a:pt x="7208" y="2771"/>
                          </a:moveTo>
                          <a:cubicBezTo>
                            <a:pt x="7208" y="4434"/>
                            <a:pt x="5545" y="5542"/>
                            <a:pt x="3604" y="5542"/>
                          </a:cubicBezTo>
                          <a:cubicBezTo>
                            <a:pt x="1663" y="5542"/>
                            <a:pt x="0" y="4157"/>
                            <a:pt x="0" y="2771"/>
                          </a:cubicBezTo>
                          <a:cubicBezTo>
                            <a:pt x="0" y="1386"/>
                            <a:pt x="1663" y="0"/>
                            <a:pt x="3604" y="0"/>
                          </a:cubicBezTo>
                          <a:cubicBezTo>
                            <a:pt x="5545" y="0"/>
                            <a:pt x="7208" y="1386"/>
                            <a:pt x="7208" y="2771"/>
                          </a:cubicBez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210" name="Freeform 1209">
                      <a:extLst>
                        <a:ext uri="{FF2B5EF4-FFF2-40B4-BE49-F238E27FC236}">
                          <a16:creationId xmlns:a16="http://schemas.microsoft.com/office/drawing/2014/main" id="{1739F151-2BF4-3FCE-F6F8-52A5244D8B3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77018" y="4241799"/>
                      <a:ext cx="5544" cy="6096"/>
                    </a:xfrm>
                    <a:custGeom>
                      <a:avLst/>
                      <a:gdLst>
                        <a:gd name="connsiteX0" fmla="*/ 5545 w 5544"/>
                        <a:gd name="connsiteY0" fmla="*/ 3048 h 6096"/>
                        <a:gd name="connsiteX1" fmla="*/ 2772 w 5544"/>
                        <a:gd name="connsiteY1" fmla="*/ 6097 h 6096"/>
                        <a:gd name="connsiteX2" fmla="*/ 0 w 5544"/>
                        <a:gd name="connsiteY2" fmla="*/ 3048 h 6096"/>
                        <a:gd name="connsiteX3" fmla="*/ 2772 w 5544"/>
                        <a:gd name="connsiteY3" fmla="*/ 0 h 6096"/>
                        <a:gd name="connsiteX4" fmla="*/ 5545 w 5544"/>
                        <a:gd name="connsiteY4" fmla="*/ 3048 h 60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5544" h="6096">
                          <a:moveTo>
                            <a:pt x="5545" y="3048"/>
                          </a:moveTo>
                          <a:cubicBezTo>
                            <a:pt x="5545" y="4711"/>
                            <a:pt x="4159" y="6097"/>
                            <a:pt x="2772" y="6097"/>
                          </a:cubicBezTo>
                          <a:cubicBezTo>
                            <a:pt x="1386" y="6097"/>
                            <a:pt x="0" y="4711"/>
                            <a:pt x="0" y="3048"/>
                          </a:cubicBezTo>
                          <a:cubicBezTo>
                            <a:pt x="0" y="1386"/>
                            <a:pt x="1386" y="0"/>
                            <a:pt x="2772" y="0"/>
                          </a:cubicBezTo>
                          <a:cubicBezTo>
                            <a:pt x="4159" y="0"/>
                            <a:pt x="5545" y="1386"/>
                            <a:pt x="5545" y="3048"/>
                          </a:cubicBez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211" name="Freeform 1210">
                      <a:extLst>
                        <a:ext uri="{FF2B5EF4-FFF2-40B4-BE49-F238E27FC236}">
                          <a16:creationId xmlns:a16="http://schemas.microsoft.com/office/drawing/2014/main" id="{DE552649-C28A-7116-6227-02D1A9E30F6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84780" y="4233208"/>
                      <a:ext cx="4990" cy="7205"/>
                    </a:xfrm>
                    <a:custGeom>
                      <a:avLst/>
                      <a:gdLst>
                        <a:gd name="connsiteX0" fmla="*/ 4990 w 4990"/>
                        <a:gd name="connsiteY0" fmla="*/ 3603 h 7205"/>
                        <a:gd name="connsiteX1" fmla="*/ 2495 w 4990"/>
                        <a:gd name="connsiteY1" fmla="*/ 7205 h 7205"/>
                        <a:gd name="connsiteX2" fmla="*/ 0 w 4990"/>
                        <a:gd name="connsiteY2" fmla="*/ 3603 h 7205"/>
                        <a:gd name="connsiteX3" fmla="*/ 2495 w 4990"/>
                        <a:gd name="connsiteY3" fmla="*/ 0 h 7205"/>
                        <a:gd name="connsiteX4" fmla="*/ 4990 w 4990"/>
                        <a:gd name="connsiteY4" fmla="*/ 3603 h 720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4990" h="7205">
                          <a:moveTo>
                            <a:pt x="4990" y="3603"/>
                          </a:moveTo>
                          <a:cubicBezTo>
                            <a:pt x="4990" y="5542"/>
                            <a:pt x="3881" y="7205"/>
                            <a:pt x="2495" y="7205"/>
                          </a:cubicBezTo>
                          <a:cubicBezTo>
                            <a:pt x="1109" y="7205"/>
                            <a:pt x="0" y="5542"/>
                            <a:pt x="0" y="3603"/>
                          </a:cubicBezTo>
                          <a:cubicBezTo>
                            <a:pt x="0" y="1663"/>
                            <a:pt x="1109" y="0"/>
                            <a:pt x="2495" y="0"/>
                          </a:cubicBezTo>
                          <a:cubicBezTo>
                            <a:pt x="3881" y="0"/>
                            <a:pt x="4990" y="1663"/>
                            <a:pt x="4990" y="3603"/>
                          </a:cubicBez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212" name="Freeform 1211">
                      <a:extLst>
                        <a:ext uri="{FF2B5EF4-FFF2-40B4-BE49-F238E27FC236}">
                          <a16:creationId xmlns:a16="http://schemas.microsoft.com/office/drawing/2014/main" id="{CC2B58D4-EC3B-7ACE-0A48-642F46B9E0E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02442" y="4308030"/>
                      <a:ext cx="5544" cy="5819"/>
                    </a:xfrm>
                    <a:custGeom>
                      <a:avLst/>
                      <a:gdLst>
                        <a:gd name="connsiteX0" fmla="*/ 5545 w 5544"/>
                        <a:gd name="connsiteY0" fmla="*/ 3049 h 5819"/>
                        <a:gd name="connsiteX1" fmla="*/ 2772 w 5544"/>
                        <a:gd name="connsiteY1" fmla="*/ 5820 h 5819"/>
                        <a:gd name="connsiteX2" fmla="*/ 0 w 5544"/>
                        <a:gd name="connsiteY2" fmla="*/ 3049 h 5819"/>
                        <a:gd name="connsiteX3" fmla="*/ 2772 w 5544"/>
                        <a:gd name="connsiteY3" fmla="*/ 0 h 5819"/>
                        <a:gd name="connsiteX4" fmla="*/ 5545 w 5544"/>
                        <a:gd name="connsiteY4" fmla="*/ 3049 h 581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5544" h="5819">
                          <a:moveTo>
                            <a:pt x="5545" y="3049"/>
                          </a:moveTo>
                          <a:cubicBezTo>
                            <a:pt x="5545" y="4711"/>
                            <a:pt x="4159" y="5820"/>
                            <a:pt x="2772" y="5820"/>
                          </a:cubicBezTo>
                          <a:cubicBezTo>
                            <a:pt x="1386" y="5820"/>
                            <a:pt x="0" y="4434"/>
                            <a:pt x="0" y="3049"/>
                          </a:cubicBezTo>
                          <a:cubicBezTo>
                            <a:pt x="0" y="1663"/>
                            <a:pt x="1386" y="0"/>
                            <a:pt x="2772" y="0"/>
                          </a:cubicBezTo>
                          <a:cubicBezTo>
                            <a:pt x="4159" y="0"/>
                            <a:pt x="5545" y="1386"/>
                            <a:pt x="5545" y="3049"/>
                          </a:cubicBez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213" name="Freeform 1212">
                      <a:extLst>
                        <a:ext uri="{FF2B5EF4-FFF2-40B4-BE49-F238E27FC236}">
                          <a16:creationId xmlns:a16="http://schemas.microsoft.com/office/drawing/2014/main" id="{0341FDA7-F640-9B33-F785-6EEBFF6E2AE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159471" y="4392830"/>
                      <a:ext cx="6653" cy="5542"/>
                    </a:xfrm>
                    <a:custGeom>
                      <a:avLst/>
                      <a:gdLst>
                        <a:gd name="connsiteX0" fmla="*/ 6653 w 6653"/>
                        <a:gd name="connsiteY0" fmla="*/ 2771 h 5542"/>
                        <a:gd name="connsiteX1" fmla="*/ 3327 w 6653"/>
                        <a:gd name="connsiteY1" fmla="*/ 5542 h 5542"/>
                        <a:gd name="connsiteX2" fmla="*/ 0 w 6653"/>
                        <a:gd name="connsiteY2" fmla="*/ 2771 h 5542"/>
                        <a:gd name="connsiteX3" fmla="*/ 3327 w 6653"/>
                        <a:gd name="connsiteY3" fmla="*/ 0 h 5542"/>
                        <a:gd name="connsiteX4" fmla="*/ 6653 w 6653"/>
                        <a:gd name="connsiteY4" fmla="*/ 2771 h 554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6653" h="5542">
                          <a:moveTo>
                            <a:pt x="6653" y="2771"/>
                          </a:moveTo>
                          <a:cubicBezTo>
                            <a:pt x="6653" y="4157"/>
                            <a:pt x="5267" y="5542"/>
                            <a:pt x="3327" y="5542"/>
                          </a:cubicBezTo>
                          <a:cubicBezTo>
                            <a:pt x="1386" y="5542"/>
                            <a:pt x="0" y="4434"/>
                            <a:pt x="0" y="2771"/>
                          </a:cubicBezTo>
                          <a:cubicBezTo>
                            <a:pt x="0" y="1108"/>
                            <a:pt x="1386" y="0"/>
                            <a:pt x="3327" y="0"/>
                          </a:cubicBezTo>
                          <a:cubicBezTo>
                            <a:pt x="5267" y="0"/>
                            <a:pt x="6653" y="1108"/>
                            <a:pt x="6653" y="2771"/>
                          </a:cubicBez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214" name="Freeform 1213">
                      <a:extLst>
                        <a:ext uri="{FF2B5EF4-FFF2-40B4-BE49-F238E27FC236}">
                          <a16:creationId xmlns:a16="http://schemas.microsoft.com/office/drawing/2014/main" id="{3CAE0812-0B13-7177-8F20-9AE61F58B7A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156698" y="4366503"/>
                      <a:ext cx="6099" cy="7205"/>
                    </a:xfrm>
                    <a:custGeom>
                      <a:avLst/>
                      <a:gdLst>
                        <a:gd name="connsiteX0" fmla="*/ 6099 w 6099"/>
                        <a:gd name="connsiteY0" fmla="*/ 3602 h 7205"/>
                        <a:gd name="connsiteX1" fmla="*/ 3049 w 6099"/>
                        <a:gd name="connsiteY1" fmla="*/ 7205 h 7205"/>
                        <a:gd name="connsiteX2" fmla="*/ 0 w 6099"/>
                        <a:gd name="connsiteY2" fmla="*/ 3602 h 7205"/>
                        <a:gd name="connsiteX3" fmla="*/ 3049 w 6099"/>
                        <a:gd name="connsiteY3" fmla="*/ 0 h 7205"/>
                        <a:gd name="connsiteX4" fmla="*/ 6099 w 6099"/>
                        <a:gd name="connsiteY4" fmla="*/ 3602 h 720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6099" h="7205">
                          <a:moveTo>
                            <a:pt x="6099" y="3602"/>
                          </a:moveTo>
                          <a:cubicBezTo>
                            <a:pt x="6099" y="5542"/>
                            <a:pt x="4713" y="7205"/>
                            <a:pt x="3049" y="7205"/>
                          </a:cubicBezTo>
                          <a:cubicBezTo>
                            <a:pt x="1386" y="7205"/>
                            <a:pt x="0" y="5542"/>
                            <a:pt x="0" y="3602"/>
                          </a:cubicBezTo>
                          <a:cubicBezTo>
                            <a:pt x="0" y="1663"/>
                            <a:pt x="1386" y="0"/>
                            <a:pt x="3049" y="0"/>
                          </a:cubicBezTo>
                          <a:cubicBezTo>
                            <a:pt x="4713" y="0"/>
                            <a:pt x="6099" y="1663"/>
                            <a:pt x="6099" y="3602"/>
                          </a:cubicBez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215" name="Freeform 1214">
                      <a:extLst>
                        <a:ext uri="{FF2B5EF4-FFF2-40B4-BE49-F238E27FC236}">
                          <a16:creationId xmlns:a16="http://schemas.microsoft.com/office/drawing/2014/main" id="{FA0C5DBD-FD85-BC69-42CC-04B7D0BDD72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029725" y="4370383"/>
                      <a:ext cx="9425" cy="6096"/>
                    </a:xfrm>
                    <a:custGeom>
                      <a:avLst/>
                      <a:gdLst>
                        <a:gd name="connsiteX0" fmla="*/ 9426 w 9425"/>
                        <a:gd name="connsiteY0" fmla="*/ 3049 h 6096"/>
                        <a:gd name="connsiteX1" fmla="*/ 4713 w 9425"/>
                        <a:gd name="connsiteY1" fmla="*/ 6097 h 6096"/>
                        <a:gd name="connsiteX2" fmla="*/ 0 w 9425"/>
                        <a:gd name="connsiteY2" fmla="*/ 3049 h 6096"/>
                        <a:gd name="connsiteX3" fmla="*/ 4713 w 9425"/>
                        <a:gd name="connsiteY3" fmla="*/ 0 h 6096"/>
                        <a:gd name="connsiteX4" fmla="*/ 9426 w 9425"/>
                        <a:gd name="connsiteY4" fmla="*/ 3049 h 60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9425" h="6096">
                          <a:moveTo>
                            <a:pt x="9426" y="3049"/>
                          </a:moveTo>
                          <a:cubicBezTo>
                            <a:pt x="9426" y="4711"/>
                            <a:pt x="7208" y="6097"/>
                            <a:pt x="4713" y="6097"/>
                          </a:cubicBezTo>
                          <a:cubicBezTo>
                            <a:pt x="2218" y="6097"/>
                            <a:pt x="0" y="4711"/>
                            <a:pt x="0" y="3049"/>
                          </a:cubicBezTo>
                          <a:cubicBezTo>
                            <a:pt x="0" y="1386"/>
                            <a:pt x="2218" y="0"/>
                            <a:pt x="4713" y="0"/>
                          </a:cubicBezTo>
                          <a:cubicBezTo>
                            <a:pt x="7208" y="0"/>
                            <a:pt x="9426" y="1386"/>
                            <a:pt x="9426" y="3049"/>
                          </a:cubicBez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216" name="Freeform 1215">
                      <a:extLst>
                        <a:ext uri="{FF2B5EF4-FFF2-40B4-BE49-F238E27FC236}">
                          <a16:creationId xmlns:a16="http://schemas.microsoft.com/office/drawing/2014/main" id="{7D019B87-FDA6-1D6B-44B7-D5F1A4E0B4A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064656" y="4381745"/>
                      <a:ext cx="4436" cy="3879"/>
                    </a:xfrm>
                    <a:custGeom>
                      <a:avLst/>
                      <a:gdLst>
                        <a:gd name="connsiteX0" fmla="*/ 4436 w 4436"/>
                        <a:gd name="connsiteY0" fmla="*/ 1940 h 3879"/>
                        <a:gd name="connsiteX1" fmla="*/ 2218 w 4436"/>
                        <a:gd name="connsiteY1" fmla="*/ 3879 h 3879"/>
                        <a:gd name="connsiteX2" fmla="*/ 0 w 4436"/>
                        <a:gd name="connsiteY2" fmla="*/ 1940 h 3879"/>
                        <a:gd name="connsiteX3" fmla="*/ 2218 w 4436"/>
                        <a:gd name="connsiteY3" fmla="*/ 0 h 3879"/>
                        <a:gd name="connsiteX4" fmla="*/ 4436 w 4436"/>
                        <a:gd name="connsiteY4" fmla="*/ 1940 h 387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4436" h="3879">
                          <a:moveTo>
                            <a:pt x="4436" y="1940"/>
                          </a:moveTo>
                          <a:cubicBezTo>
                            <a:pt x="4436" y="3048"/>
                            <a:pt x="3327" y="3879"/>
                            <a:pt x="2218" y="3879"/>
                          </a:cubicBezTo>
                          <a:cubicBezTo>
                            <a:pt x="1109" y="3879"/>
                            <a:pt x="0" y="3048"/>
                            <a:pt x="0" y="1940"/>
                          </a:cubicBezTo>
                          <a:cubicBezTo>
                            <a:pt x="0" y="831"/>
                            <a:pt x="1109" y="0"/>
                            <a:pt x="2218" y="0"/>
                          </a:cubicBezTo>
                          <a:cubicBezTo>
                            <a:pt x="3327" y="0"/>
                            <a:pt x="4436" y="831"/>
                            <a:pt x="4436" y="1940"/>
                          </a:cubicBez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</p:grpSp>
              <p:grpSp>
                <p:nvGrpSpPr>
                  <p:cNvPr id="1194" name="Graphic 248">
                    <a:extLst>
                      <a:ext uri="{FF2B5EF4-FFF2-40B4-BE49-F238E27FC236}">
                        <a16:creationId xmlns:a16="http://schemas.microsoft.com/office/drawing/2014/main" id="{9DD86E17-46F1-F7A9-4E82-96F0CB971AB6}"/>
                      </a:ext>
                    </a:extLst>
                  </p:cNvPr>
                  <p:cNvGrpSpPr/>
                  <p:nvPr/>
                </p:nvGrpSpPr>
                <p:grpSpPr>
                  <a:xfrm>
                    <a:off x="7212976" y="4257040"/>
                    <a:ext cx="18297" cy="25218"/>
                    <a:chOff x="7212976" y="4257040"/>
                    <a:chExt cx="18297" cy="25218"/>
                  </a:xfrm>
                  <a:grpFill/>
                </p:grpSpPr>
                <p:sp>
                  <p:nvSpPr>
                    <p:cNvPr id="1195" name="Freeform 1194">
                      <a:extLst>
                        <a:ext uri="{FF2B5EF4-FFF2-40B4-BE49-F238E27FC236}">
                          <a16:creationId xmlns:a16="http://schemas.microsoft.com/office/drawing/2014/main" id="{CA01E099-8C19-30CD-4160-38B2E190D05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13531" y="4257040"/>
                      <a:ext cx="17742" cy="25218"/>
                    </a:xfrm>
                    <a:custGeom>
                      <a:avLst/>
                      <a:gdLst>
                        <a:gd name="connsiteX0" fmla="*/ 17743 w 17742"/>
                        <a:gd name="connsiteY0" fmla="*/ 24387 h 25218"/>
                        <a:gd name="connsiteX1" fmla="*/ 17743 w 17742"/>
                        <a:gd name="connsiteY1" fmla="*/ 24109 h 25218"/>
                        <a:gd name="connsiteX2" fmla="*/ 17743 w 17742"/>
                        <a:gd name="connsiteY2" fmla="*/ 24109 h 25218"/>
                        <a:gd name="connsiteX3" fmla="*/ 17465 w 17742"/>
                        <a:gd name="connsiteY3" fmla="*/ 23832 h 25218"/>
                        <a:gd name="connsiteX4" fmla="*/ 17465 w 17742"/>
                        <a:gd name="connsiteY4" fmla="*/ 23832 h 25218"/>
                        <a:gd name="connsiteX5" fmla="*/ 17743 w 17742"/>
                        <a:gd name="connsiteY5" fmla="*/ 23555 h 25218"/>
                        <a:gd name="connsiteX6" fmla="*/ 17188 w 17742"/>
                        <a:gd name="connsiteY6" fmla="*/ 23278 h 25218"/>
                        <a:gd name="connsiteX7" fmla="*/ 16911 w 17742"/>
                        <a:gd name="connsiteY7" fmla="*/ 23278 h 25218"/>
                        <a:gd name="connsiteX8" fmla="*/ 16357 w 17742"/>
                        <a:gd name="connsiteY8" fmla="*/ 23001 h 25218"/>
                        <a:gd name="connsiteX9" fmla="*/ 16357 w 17742"/>
                        <a:gd name="connsiteY9" fmla="*/ 23001 h 25218"/>
                        <a:gd name="connsiteX10" fmla="*/ 16357 w 17742"/>
                        <a:gd name="connsiteY10" fmla="*/ 22724 h 25218"/>
                        <a:gd name="connsiteX11" fmla="*/ 16357 w 17742"/>
                        <a:gd name="connsiteY11" fmla="*/ 21615 h 25218"/>
                        <a:gd name="connsiteX12" fmla="*/ 15525 w 17742"/>
                        <a:gd name="connsiteY12" fmla="*/ 19399 h 25218"/>
                        <a:gd name="connsiteX13" fmla="*/ 15802 w 17742"/>
                        <a:gd name="connsiteY13" fmla="*/ 18290 h 25218"/>
                        <a:gd name="connsiteX14" fmla="*/ 16911 w 17742"/>
                        <a:gd name="connsiteY14" fmla="*/ 17736 h 25218"/>
                        <a:gd name="connsiteX15" fmla="*/ 16911 w 17742"/>
                        <a:gd name="connsiteY15" fmla="*/ 17458 h 25218"/>
                        <a:gd name="connsiteX16" fmla="*/ 16634 w 17742"/>
                        <a:gd name="connsiteY16" fmla="*/ 17458 h 25218"/>
                        <a:gd name="connsiteX17" fmla="*/ 16357 w 17742"/>
                        <a:gd name="connsiteY17" fmla="*/ 17181 h 25218"/>
                        <a:gd name="connsiteX18" fmla="*/ 16634 w 17742"/>
                        <a:gd name="connsiteY18" fmla="*/ 16904 h 25218"/>
                        <a:gd name="connsiteX19" fmla="*/ 16079 w 17742"/>
                        <a:gd name="connsiteY19" fmla="*/ 14964 h 25218"/>
                        <a:gd name="connsiteX20" fmla="*/ 16911 w 17742"/>
                        <a:gd name="connsiteY20" fmla="*/ 12748 h 25218"/>
                        <a:gd name="connsiteX21" fmla="*/ 17465 w 17742"/>
                        <a:gd name="connsiteY21" fmla="*/ 12193 h 25218"/>
                        <a:gd name="connsiteX22" fmla="*/ 17465 w 17742"/>
                        <a:gd name="connsiteY22" fmla="*/ 11639 h 25218"/>
                        <a:gd name="connsiteX23" fmla="*/ 17188 w 17742"/>
                        <a:gd name="connsiteY23" fmla="*/ 11639 h 25218"/>
                        <a:gd name="connsiteX24" fmla="*/ 16911 w 17742"/>
                        <a:gd name="connsiteY24" fmla="*/ 11916 h 25218"/>
                        <a:gd name="connsiteX25" fmla="*/ 14970 w 17742"/>
                        <a:gd name="connsiteY25" fmla="*/ 10530 h 25218"/>
                        <a:gd name="connsiteX26" fmla="*/ 14693 w 17742"/>
                        <a:gd name="connsiteY26" fmla="*/ 10530 h 25218"/>
                        <a:gd name="connsiteX27" fmla="*/ 14693 w 17742"/>
                        <a:gd name="connsiteY27" fmla="*/ 10807 h 25218"/>
                        <a:gd name="connsiteX28" fmla="*/ 14693 w 17742"/>
                        <a:gd name="connsiteY28" fmla="*/ 11085 h 25218"/>
                        <a:gd name="connsiteX29" fmla="*/ 14139 w 17742"/>
                        <a:gd name="connsiteY29" fmla="*/ 10807 h 25218"/>
                        <a:gd name="connsiteX30" fmla="*/ 13862 w 17742"/>
                        <a:gd name="connsiteY30" fmla="*/ 10807 h 25218"/>
                        <a:gd name="connsiteX31" fmla="*/ 13862 w 17742"/>
                        <a:gd name="connsiteY31" fmla="*/ 10807 h 25218"/>
                        <a:gd name="connsiteX32" fmla="*/ 13584 w 17742"/>
                        <a:gd name="connsiteY32" fmla="*/ 10807 h 25218"/>
                        <a:gd name="connsiteX33" fmla="*/ 13584 w 17742"/>
                        <a:gd name="connsiteY33" fmla="*/ 10530 h 25218"/>
                        <a:gd name="connsiteX34" fmla="*/ 13584 w 17742"/>
                        <a:gd name="connsiteY34" fmla="*/ 10530 h 25218"/>
                        <a:gd name="connsiteX35" fmla="*/ 13584 w 17742"/>
                        <a:gd name="connsiteY35" fmla="*/ 10530 h 25218"/>
                        <a:gd name="connsiteX36" fmla="*/ 13307 w 17742"/>
                        <a:gd name="connsiteY36" fmla="*/ 9976 h 25218"/>
                        <a:gd name="connsiteX37" fmla="*/ 13307 w 17742"/>
                        <a:gd name="connsiteY37" fmla="*/ 9976 h 25218"/>
                        <a:gd name="connsiteX38" fmla="*/ 13307 w 17742"/>
                        <a:gd name="connsiteY38" fmla="*/ 9699 h 25218"/>
                        <a:gd name="connsiteX39" fmla="*/ 13030 w 17742"/>
                        <a:gd name="connsiteY39" fmla="*/ 9699 h 25218"/>
                        <a:gd name="connsiteX40" fmla="*/ 12752 w 17742"/>
                        <a:gd name="connsiteY40" fmla="*/ 9699 h 25218"/>
                        <a:gd name="connsiteX41" fmla="*/ 12752 w 17742"/>
                        <a:gd name="connsiteY41" fmla="*/ 9699 h 25218"/>
                        <a:gd name="connsiteX42" fmla="*/ 12752 w 17742"/>
                        <a:gd name="connsiteY42" fmla="*/ 9422 h 25218"/>
                        <a:gd name="connsiteX43" fmla="*/ 12752 w 17742"/>
                        <a:gd name="connsiteY43" fmla="*/ 9422 h 25218"/>
                        <a:gd name="connsiteX44" fmla="*/ 11089 w 17742"/>
                        <a:gd name="connsiteY44" fmla="*/ 8314 h 25218"/>
                        <a:gd name="connsiteX45" fmla="*/ 10812 w 17742"/>
                        <a:gd name="connsiteY45" fmla="*/ 7482 h 25218"/>
                        <a:gd name="connsiteX46" fmla="*/ 10534 w 17742"/>
                        <a:gd name="connsiteY46" fmla="*/ 7205 h 25218"/>
                        <a:gd name="connsiteX47" fmla="*/ 10534 w 17742"/>
                        <a:gd name="connsiteY47" fmla="*/ 7205 h 25218"/>
                        <a:gd name="connsiteX48" fmla="*/ 10258 w 17742"/>
                        <a:gd name="connsiteY48" fmla="*/ 7205 h 25218"/>
                        <a:gd name="connsiteX49" fmla="*/ 10258 w 17742"/>
                        <a:gd name="connsiteY49" fmla="*/ 7205 h 25218"/>
                        <a:gd name="connsiteX50" fmla="*/ 10534 w 17742"/>
                        <a:gd name="connsiteY50" fmla="*/ 6928 h 25218"/>
                        <a:gd name="connsiteX51" fmla="*/ 10258 w 17742"/>
                        <a:gd name="connsiteY51" fmla="*/ 6928 h 25218"/>
                        <a:gd name="connsiteX52" fmla="*/ 9980 w 17742"/>
                        <a:gd name="connsiteY52" fmla="*/ 6651 h 25218"/>
                        <a:gd name="connsiteX53" fmla="*/ 9703 w 17742"/>
                        <a:gd name="connsiteY53" fmla="*/ 6651 h 25218"/>
                        <a:gd name="connsiteX54" fmla="*/ 9426 w 17742"/>
                        <a:gd name="connsiteY54" fmla="*/ 6651 h 25218"/>
                        <a:gd name="connsiteX55" fmla="*/ 9426 w 17742"/>
                        <a:gd name="connsiteY55" fmla="*/ 6651 h 25218"/>
                        <a:gd name="connsiteX56" fmla="*/ 9426 w 17742"/>
                        <a:gd name="connsiteY56" fmla="*/ 6374 h 25218"/>
                        <a:gd name="connsiteX57" fmla="*/ 9703 w 17742"/>
                        <a:gd name="connsiteY57" fmla="*/ 6374 h 25218"/>
                        <a:gd name="connsiteX58" fmla="*/ 9980 w 17742"/>
                        <a:gd name="connsiteY58" fmla="*/ 6097 h 25218"/>
                        <a:gd name="connsiteX59" fmla="*/ 9703 w 17742"/>
                        <a:gd name="connsiteY59" fmla="*/ 6097 h 25218"/>
                        <a:gd name="connsiteX60" fmla="*/ 9703 w 17742"/>
                        <a:gd name="connsiteY60" fmla="*/ 6097 h 25218"/>
                        <a:gd name="connsiteX61" fmla="*/ 9703 w 17742"/>
                        <a:gd name="connsiteY61" fmla="*/ 5819 h 25218"/>
                        <a:gd name="connsiteX62" fmla="*/ 9426 w 17742"/>
                        <a:gd name="connsiteY62" fmla="*/ 5819 h 25218"/>
                        <a:gd name="connsiteX63" fmla="*/ 9426 w 17742"/>
                        <a:gd name="connsiteY63" fmla="*/ 5819 h 25218"/>
                        <a:gd name="connsiteX64" fmla="*/ 9426 w 17742"/>
                        <a:gd name="connsiteY64" fmla="*/ 5819 h 25218"/>
                        <a:gd name="connsiteX65" fmla="*/ 9703 w 17742"/>
                        <a:gd name="connsiteY65" fmla="*/ 4711 h 25218"/>
                        <a:gd name="connsiteX66" fmla="*/ 9703 w 17742"/>
                        <a:gd name="connsiteY66" fmla="*/ 4434 h 25218"/>
                        <a:gd name="connsiteX67" fmla="*/ 9703 w 17742"/>
                        <a:gd name="connsiteY67" fmla="*/ 4434 h 25218"/>
                        <a:gd name="connsiteX68" fmla="*/ 9426 w 17742"/>
                        <a:gd name="connsiteY68" fmla="*/ 3325 h 25218"/>
                        <a:gd name="connsiteX69" fmla="*/ 9426 w 17742"/>
                        <a:gd name="connsiteY69" fmla="*/ 3325 h 25218"/>
                        <a:gd name="connsiteX70" fmla="*/ 9703 w 17742"/>
                        <a:gd name="connsiteY70" fmla="*/ 3048 h 25218"/>
                        <a:gd name="connsiteX71" fmla="*/ 9703 w 17742"/>
                        <a:gd name="connsiteY71" fmla="*/ 2771 h 25218"/>
                        <a:gd name="connsiteX72" fmla="*/ 10258 w 17742"/>
                        <a:gd name="connsiteY72" fmla="*/ 2217 h 25218"/>
                        <a:gd name="connsiteX73" fmla="*/ 9426 w 17742"/>
                        <a:gd name="connsiteY73" fmla="*/ 554 h 25218"/>
                        <a:gd name="connsiteX74" fmla="*/ 9426 w 17742"/>
                        <a:gd name="connsiteY74" fmla="*/ 554 h 25218"/>
                        <a:gd name="connsiteX75" fmla="*/ 9148 w 17742"/>
                        <a:gd name="connsiteY75" fmla="*/ 554 h 25218"/>
                        <a:gd name="connsiteX76" fmla="*/ 8871 w 17742"/>
                        <a:gd name="connsiteY76" fmla="*/ 277 h 25218"/>
                        <a:gd name="connsiteX77" fmla="*/ 8594 w 17742"/>
                        <a:gd name="connsiteY77" fmla="*/ 0 h 25218"/>
                        <a:gd name="connsiteX78" fmla="*/ 8317 w 17742"/>
                        <a:gd name="connsiteY78" fmla="*/ 277 h 25218"/>
                        <a:gd name="connsiteX79" fmla="*/ 7762 w 17742"/>
                        <a:gd name="connsiteY79" fmla="*/ 277 h 25218"/>
                        <a:gd name="connsiteX80" fmla="*/ 7485 w 17742"/>
                        <a:gd name="connsiteY80" fmla="*/ 0 h 25218"/>
                        <a:gd name="connsiteX81" fmla="*/ 7485 w 17742"/>
                        <a:gd name="connsiteY81" fmla="*/ 0 h 25218"/>
                        <a:gd name="connsiteX82" fmla="*/ 7485 w 17742"/>
                        <a:gd name="connsiteY82" fmla="*/ 0 h 25218"/>
                        <a:gd name="connsiteX83" fmla="*/ 6931 w 17742"/>
                        <a:gd name="connsiteY83" fmla="*/ 0 h 25218"/>
                        <a:gd name="connsiteX84" fmla="*/ 6931 w 17742"/>
                        <a:gd name="connsiteY84" fmla="*/ 554 h 25218"/>
                        <a:gd name="connsiteX85" fmla="*/ 6931 w 17742"/>
                        <a:gd name="connsiteY85" fmla="*/ 831 h 25218"/>
                        <a:gd name="connsiteX86" fmla="*/ 6931 w 17742"/>
                        <a:gd name="connsiteY86" fmla="*/ 1940 h 25218"/>
                        <a:gd name="connsiteX87" fmla="*/ 6653 w 17742"/>
                        <a:gd name="connsiteY87" fmla="*/ 1940 h 25218"/>
                        <a:gd name="connsiteX88" fmla="*/ 6931 w 17742"/>
                        <a:gd name="connsiteY88" fmla="*/ 2217 h 25218"/>
                        <a:gd name="connsiteX89" fmla="*/ 6653 w 17742"/>
                        <a:gd name="connsiteY89" fmla="*/ 2217 h 25218"/>
                        <a:gd name="connsiteX90" fmla="*/ 6653 w 17742"/>
                        <a:gd name="connsiteY90" fmla="*/ 2494 h 25218"/>
                        <a:gd name="connsiteX91" fmla="*/ 6931 w 17742"/>
                        <a:gd name="connsiteY91" fmla="*/ 4711 h 25218"/>
                        <a:gd name="connsiteX92" fmla="*/ 6099 w 17742"/>
                        <a:gd name="connsiteY92" fmla="*/ 5542 h 25218"/>
                        <a:gd name="connsiteX93" fmla="*/ 4990 w 17742"/>
                        <a:gd name="connsiteY93" fmla="*/ 5542 h 25218"/>
                        <a:gd name="connsiteX94" fmla="*/ 4159 w 17742"/>
                        <a:gd name="connsiteY94" fmla="*/ 5819 h 25218"/>
                        <a:gd name="connsiteX95" fmla="*/ 3049 w 17742"/>
                        <a:gd name="connsiteY95" fmla="*/ 5819 h 25218"/>
                        <a:gd name="connsiteX96" fmla="*/ 1941 w 17742"/>
                        <a:gd name="connsiteY96" fmla="*/ 6374 h 25218"/>
                        <a:gd name="connsiteX97" fmla="*/ 1941 w 17742"/>
                        <a:gd name="connsiteY97" fmla="*/ 6374 h 25218"/>
                        <a:gd name="connsiteX98" fmla="*/ 1941 w 17742"/>
                        <a:gd name="connsiteY98" fmla="*/ 6374 h 25218"/>
                        <a:gd name="connsiteX99" fmla="*/ 1941 w 17742"/>
                        <a:gd name="connsiteY99" fmla="*/ 6651 h 25218"/>
                        <a:gd name="connsiteX100" fmla="*/ 1941 w 17742"/>
                        <a:gd name="connsiteY100" fmla="*/ 6651 h 25218"/>
                        <a:gd name="connsiteX101" fmla="*/ 1663 w 17742"/>
                        <a:gd name="connsiteY101" fmla="*/ 6651 h 25218"/>
                        <a:gd name="connsiteX102" fmla="*/ 1663 w 17742"/>
                        <a:gd name="connsiteY102" fmla="*/ 6928 h 25218"/>
                        <a:gd name="connsiteX103" fmla="*/ 1386 w 17742"/>
                        <a:gd name="connsiteY103" fmla="*/ 6651 h 25218"/>
                        <a:gd name="connsiteX104" fmla="*/ 1109 w 17742"/>
                        <a:gd name="connsiteY104" fmla="*/ 6928 h 25218"/>
                        <a:gd name="connsiteX105" fmla="*/ 1109 w 17742"/>
                        <a:gd name="connsiteY105" fmla="*/ 6928 h 25218"/>
                        <a:gd name="connsiteX106" fmla="*/ 1109 w 17742"/>
                        <a:gd name="connsiteY106" fmla="*/ 7205 h 25218"/>
                        <a:gd name="connsiteX107" fmla="*/ 831 w 17742"/>
                        <a:gd name="connsiteY107" fmla="*/ 7205 h 25218"/>
                        <a:gd name="connsiteX108" fmla="*/ 831 w 17742"/>
                        <a:gd name="connsiteY108" fmla="*/ 7482 h 25218"/>
                        <a:gd name="connsiteX109" fmla="*/ 831 w 17742"/>
                        <a:gd name="connsiteY109" fmla="*/ 7482 h 25218"/>
                        <a:gd name="connsiteX110" fmla="*/ 1109 w 17742"/>
                        <a:gd name="connsiteY110" fmla="*/ 7482 h 25218"/>
                        <a:gd name="connsiteX111" fmla="*/ 1109 w 17742"/>
                        <a:gd name="connsiteY111" fmla="*/ 7759 h 25218"/>
                        <a:gd name="connsiteX112" fmla="*/ 1386 w 17742"/>
                        <a:gd name="connsiteY112" fmla="*/ 8036 h 25218"/>
                        <a:gd name="connsiteX113" fmla="*/ 1386 w 17742"/>
                        <a:gd name="connsiteY113" fmla="*/ 8314 h 25218"/>
                        <a:gd name="connsiteX114" fmla="*/ 1109 w 17742"/>
                        <a:gd name="connsiteY114" fmla="*/ 8314 h 25218"/>
                        <a:gd name="connsiteX115" fmla="*/ 1109 w 17742"/>
                        <a:gd name="connsiteY115" fmla="*/ 8314 h 25218"/>
                        <a:gd name="connsiteX116" fmla="*/ 831 w 17742"/>
                        <a:gd name="connsiteY116" fmla="*/ 8314 h 25218"/>
                        <a:gd name="connsiteX117" fmla="*/ 277 w 17742"/>
                        <a:gd name="connsiteY117" fmla="*/ 8036 h 25218"/>
                        <a:gd name="connsiteX118" fmla="*/ 277 w 17742"/>
                        <a:gd name="connsiteY118" fmla="*/ 8036 h 25218"/>
                        <a:gd name="connsiteX119" fmla="*/ 0 w 17742"/>
                        <a:gd name="connsiteY119" fmla="*/ 8314 h 25218"/>
                        <a:gd name="connsiteX120" fmla="*/ 0 w 17742"/>
                        <a:gd name="connsiteY120" fmla="*/ 8314 h 25218"/>
                        <a:gd name="connsiteX121" fmla="*/ 1386 w 17742"/>
                        <a:gd name="connsiteY121" fmla="*/ 9145 h 25218"/>
                        <a:gd name="connsiteX122" fmla="*/ 2217 w 17742"/>
                        <a:gd name="connsiteY122" fmla="*/ 8868 h 25218"/>
                        <a:gd name="connsiteX123" fmla="*/ 2217 w 17742"/>
                        <a:gd name="connsiteY123" fmla="*/ 8868 h 25218"/>
                        <a:gd name="connsiteX124" fmla="*/ 2217 w 17742"/>
                        <a:gd name="connsiteY124" fmla="*/ 8868 h 25218"/>
                        <a:gd name="connsiteX125" fmla="*/ 1941 w 17742"/>
                        <a:gd name="connsiteY125" fmla="*/ 8591 h 25218"/>
                        <a:gd name="connsiteX126" fmla="*/ 1941 w 17742"/>
                        <a:gd name="connsiteY126" fmla="*/ 8591 h 25218"/>
                        <a:gd name="connsiteX127" fmla="*/ 3049 w 17742"/>
                        <a:gd name="connsiteY127" fmla="*/ 8868 h 25218"/>
                        <a:gd name="connsiteX128" fmla="*/ 3327 w 17742"/>
                        <a:gd name="connsiteY128" fmla="*/ 9145 h 25218"/>
                        <a:gd name="connsiteX129" fmla="*/ 3327 w 17742"/>
                        <a:gd name="connsiteY129" fmla="*/ 9145 h 25218"/>
                        <a:gd name="connsiteX130" fmla="*/ 3604 w 17742"/>
                        <a:gd name="connsiteY130" fmla="*/ 9422 h 25218"/>
                        <a:gd name="connsiteX131" fmla="*/ 3327 w 17742"/>
                        <a:gd name="connsiteY131" fmla="*/ 9422 h 25218"/>
                        <a:gd name="connsiteX132" fmla="*/ 2772 w 17742"/>
                        <a:gd name="connsiteY132" fmla="*/ 9699 h 25218"/>
                        <a:gd name="connsiteX133" fmla="*/ 2772 w 17742"/>
                        <a:gd name="connsiteY133" fmla="*/ 9699 h 25218"/>
                        <a:gd name="connsiteX134" fmla="*/ 2772 w 17742"/>
                        <a:gd name="connsiteY134" fmla="*/ 9976 h 25218"/>
                        <a:gd name="connsiteX135" fmla="*/ 2772 w 17742"/>
                        <a:gd name="connsiteY135" fmla="*/ 9976 h 25218"/>
                        <a:gd name="connsiteX136" fmla="*/ 3049 w 17742"/>
                        <a:gd name="connsiteY136" fmla="*/ 9976 h 25218"/>
                        <a:gd name="connsiteX137" fmla="*/ 3604 w 17742"/>
                        <a:gd name="connsiteY137" fmla="*/ 10530 h 25218"/>
                        <a:gd name="connsiteX138" fmla="*/ 4159 w 17742"/>
                        <a:gd name="connsiteY138" fmla="*/ 10530 h 25218"/>
                        <a:gd name="connsiteX139" fmla="*/ 3881 w 17742"/>
                        <a:gd name="connsiteY139" fmla="*/ 10253 h 25218"/>
                        <a:gd name="connsiteX140" fmla="*/ 3881 w 17742"/>
                        <a:gd name="connsiteY140" fmla="*/ 10253 h 25218"/>
                        <a:gd name="connsiteX141" fmla="*/ 4435 w 17742"/>
                        <a:gd name="connsiteY141" fmla="*/ 9976 h 25218"/>
                        <a:gd name="connsiteX142" fmla="*/ 5545 w 17742"/>
                        <a:gd name="connsiteY142" fmla="*/ 10807 h 25218"/>
                        <a:gd name="connsiteX143" fmla="*/ 5822 w 17742"/>
                        <a:gd name="connsiteY143" fmla="*/ 11362 h 25218"/>
                        <a:gd name="connsiteX144" fmla="*/ 6376 w 17742"/>
                        <a:gd name="connsiteY144" fmla="*/ 11639 h 25218"/>
                        <a:gd name="connsiteX145" fmla="*/ 6653 w 17742"/>
                        <a:gd name="connsiteY145" fmla="*/ 11639 h 25218"/>
                        <a:gd name="connsiteX146" fmla="*/ 6931 w 17742"/>
                        <a:gd name="connsiteY146" fmla="*/ 11916 h 25218"/>
                        <a:gd name="connsiteX147" fmla="*/ 6931 w 17742"/>
                        <a:gd name="connsiteY147" fmla="*/ 11916 h 25218"/>
                        <a:gd name="connsiteX148" fmla="*/ 7208 w 17742"/>
                        <a:gd name="connsiteY148" fmla="*/ 11916 h 25218"/>
                        <a:gd name="connsiteX149" fmla="*/ 7208 w 17742"/>
                        <a:gd name="connsiteY149" fmla="*/ 11916 h 25218"/>
                        <a:gd name="connsiteX150" fmla="*/ 7762 w 17742"/>
                        <a:gd name="connsiteY150" fmla="*/ 11916 h 25218"/>
                        <a:gd name="connsiteX151" fmla="*/ 7762 w 17742"/>
                        <a:gd name="connsiteY151" fmla="*/ 11916 h 25218"/>
                        <a:gd name="connsiteX152" fmla="*/ 7762 w 17742"/>
                        <a:gd name="connsiteY152" fmla="*/ 11916 h 25218"/>
                        <a:gd name="connsiteX153" fmla="*/ 8317 w 17742"/>
                        <a:gd name="connsiteY153" fmla="*/ 11916 h 25218"/>
                        <a:gd name="connsiteX154" fmla="*/ 8871 w 17742"/>
                        <a:gd name="connsiteY154" fmla="*/ 12193 h 25218"/>
                        <a:gd name="connsiteX155" fmla="*/ 8871 w 17742"/>
                        <a:gd name="connsiteY155" fmla="*/ 12193 h 25218"/>
                        <a:gd name="connsiteX156" fmla="*/ 8594 w 17742"/>
                        <a:gd name="connsiteY156" fmla="*/ 12470 h 25218"/>
                        <a:gd name="connsiteX157" fmla="*/ 8594 w 17742"/>
                        <a:gd name="connsiteY157" fmla="*/ 12470 h 25218"/>
                        <a:gd name="connsiteX158" fmla="*/ 8871 w 17742"/>
                        <a:gd name="connsiteY158" fmla="*/ 12748 h 25218"/>
                        <a:gd name="connsiteX159" fmla="*/ 8871 w 17742"/>
                        <a:gd name="connsiteY159" fmla="*/ 12748 h 25218"/>
                        <a:gd name="connsiteX160" fmla="*/ 8871 w 17742"/>
                        <a:gd name="connsiteY160" fmla="*/ 12470 h 25218"/>
                        <a:gd name="connsiteX161" fmla="*/ 9148 w 17742"/>
                        <a:gd name="connsiteY161" fmla="*/ 12470 h 25218"/>
                        <a:gd name="connsiteX162" fmla="*/ 9148 w 17742"/>
                        <a:gd name="connsiteY162" fmla="*/ 12748 h 25218"/>
                        <a:gd name="connsiteX163" fmla="*/ 9148 w 17742"/>
                        <a:gd name="connsiteY163" fmla="*/ 12748 h 25218"/>
                        <a:gd name="connsiteX164" fmla="*/ 9426 w 17742"/>
                        <a:gd name="connsiteY164" fmla="*/ 13025 h 25218"/>
                        <a:gd name="connsiteX165" fmla="*/ 9426 w 17742"/>
                        <a:gd name="connsiteY165" fmla="*/ 13302 h 25218"/>
                        <a:gd name="connsiteX166" fmla="*/ 9426 w 17742"/>
                        <a:gd name="connsiteY166" fmla="*/ 13579 h 25218"/>
                        <a:gd name="connsiteX167" fmla="*/ 9703 w 17742"/>
                        <a:gd name="connsiteY167" fmla="*/ 13856 h 25218"/>
                        <a:gd name="connsiteX168" fmla="*/ 9703 w 17742"/>
                        <a:gd name="connsiteY168" fmla="*/ 14133 h 25218"/>
                        <a:gd name="connsiteX169" fmla="*/ 9980 w 17742"/>
                        <a:gd name="connsiteY169" fmla="*/ 14133 h 25218"/>
                        <a:gd name="connsiteX170" fmla="*/ 9980 w 17742"/>
                        <a:gd name="connsiteY170" fmla="*/ 14133 h 25218"/>
                        <a:gd name="connsiteX171" fmla="*/ 10258 w 17742"/>
                        <a:gd name="connsiteY171" fmla="*/ 14410 h 25218"/>
                        <a:gd name="connsiteX172" fmla="*/ 10258 w 17742"/>
                        <a:gd name="connsiteY172" fmla="*/ 14410 h 25218"/>
                        <a:gd name="connsiteX173" fmla="*/ 10258 w 17742"/>
                        <a:gd name="connsiteY173" fmla="*/ 14687 h 25218"/>
                        <a:gd name="connsiteX174" fmla="*/ 10534 w 17742"/>
                        <a:gd name="connsiteY174" fmla="*/ 14964 h 25218"/>
                        <a:gd name="connsiteX175" fmla="*/ 10812 w 17742"/>
                        <a:gd name="connsiteY175" fmla="*/ 15242 h 25218"/>
                        <a:gd name="connsiteX176" fmla="*/ 11089 w 17742"/>
                        <a:gd name="connsiteY176" fmla="*/ 14964 h 25218"/>
                        <a:gd name="connsiteX177" fmla="*/ 11089 w 17742"/>
                        <a:gd name="connsiteY177" fmla="*/ 14687 h 25218"/>
                        <a:gd name="connsiteX178" fmla="*/ 11366 w 17742"/>
                        <a:gd name="connsiteY178" fmla="*/ 14687 h 25218"/>
                        <a:gd name="connsiteX179" fmla="*/ 11644 w 17742"/>
                        <a:gd name="connsiteY179" fmla="*/ 14687 h 25218"/>
                        <a:gd name="connsiteX180" fmla="*/ 11921 w 17742"/>
                        <a:gd name="connsiteY180" fmla="*/ 15242 h 25218"/>
                        <a:gd name="connsiteX181" fmla="*/ 11921 w 17742"/>
                        <a:gd name="connsiteY181" fmla="*/ 15796 h 25218"/>
                        <a:gd name="connsiteX182" fmla="*/ 11921 w 17742"/>
                        <a:gd name="connsiteY182" fmla="*/ 15796 h 25218"/>
                        <a:gd name="connsiteX183" fmla="*/ 11644 w 17742"/>
                        <a:gd name="connsiteY183" fmla="*/ 15796 h 25218"/>
                        <a:gd name="connsiteX184" fmla="*/ 11366 w 17742"/>
                        <a:gd name="connsiteY184" fmla="*/ 15796 h 25218"/>
                        <a:gd name="connsiteX185" fmla="*/ 11366 w 17742"/>
                        <a:gd name="connsiteY185" fmla="*/ 15796 h 25218"/>
                        <a:gd name="connsiteX186" fmla="*/ 11366 w 17742"/>
                        <a:gd name="connsiteY186" fmla="*/ 16073 h 25218"/>
                        <a:gd name="connsiteX187" fmla="*/ 11644 w 17742"/>
                        <a:gd name="connsiteY187" fmla="*/ 16073 h 25218"/>
                        <a:gd name="connsiteX188" fmla="*/ 11644 w 17742"/>
                        <a:gd name="connsiteY188" fmla="*/ 16350 h 25218"/>
                        <a:gd name="connsiteX189" fmla="*/ 11644 w 17742"/>
                        <a:gd name="connsiteY189" fmla="*/ 16350 h 25218"/>
                        <a:gd name="connsiteX190" fmla="*/ 11644 w 17742"/>
                        <a:gd name="connsiteY190" fmla="*/ 16627 h 25218"/>
                        <a:gd name="connsiteX191" fmla="*/ 11921 w 17742"/>
                        <a:gd name="connsiteY191" fmla="*/ 16627 h 25218"/>
                        <a:gd name="connsiteX192" fmla="*/ 11921 w 17742"/>
                        <a:gd name="connsiteY192" fmla="*/ 16904 h 25218"/>
                        <a:gd name="connsiteX193" fmla="*/ 12198 w 17742"/>
                        <a:gd name="connsiteY193" fmla="*/ 16904 h 25218"/>
                        <a:gd name="connsiteX194" fmla="*/ 12476 w 17742"/>
                        <a:gd name="connsiteY194" fmla="*/ 17181 h 25218"/>
                        <a:gd name="connsiteX195" fmla="*/ 12752 w 17742"/>
                        <a:gd name="connsiteY195" fmla="*/ 17458 h 25218"/>
                        <a:gd name="connsiteX196" fmla="*/ 12752 w 17742"/>
                        <a:gd name="connsiteY196" fmla="*/ 17736 h 25218"/>
                        <a:gd name="connsiteX197" fmla="*/ 12752 w 17742"/>
                        <a:gd name="connsiteY197" fmla="*/ 18290 h 25218"/>
                        <a:gd name="connsiteX198" fmla="*/ 12752 w 17742"/>
                        <a:gd name="connsiteY198" fmla="*/ 18290 h 25218"/>
                        <a:gd name="connsiteX199" fmla="*/ 12752 w 17742"/>
                        <a:gd name="connsiteY199" fmla="*/ 18290 h 25218"/>
                        <a:gd name="connsiteX200" fmla="*/ 12198 w 17742"/>
                        <a:gd name="connsiteY200" fmla="*/ 18567 h 25218"/>
                        <a:gd name="connsiteX201" fmla="*/ 11921 w 17742"/>
                        <a:gd name="connsiteY201" fmla="*/ 18290 h 25218"/>
                        <a:gd name="connsiteX202" fmla="*/ 11366 w 17742"/>
                        <a:gd name="connsiteY202" fmla="*/ 18567 h 25218"/>
                        <a:gd name="connsiteX203" fmla="*/ 11089 w 17742"/>
                        <a:gd name="connsiteY203" fmla="*/ 18567 h 25218"/>
                        <a:gd name="connsiteX204" fmla="*/ 11089 w 17742"/>
                        <a:gd name="connsiteY204" fmla="*/ 18567 h 25218"/>
                        <a:gd name="connsiteX205" fmla="*/ 11089 w 17742"/>
                        <a:gd name="connsiteY205" fmla="*/ 18567 h 25218"/>
                        <a:gd name="connsiteX206" fmla="*/ 10534 w 17742"/>
                        <a:gd name="connsiteY206" fmla="*/ 18567 h 25218"/>
                        <a:gd name="connsiteX207" fmla="*/ 10258 w 17742"/>
                        <a:gd name="connsiteY207" fmla="*/ 18567 h 25218"/>
                        <a:gd name="connsiteX208" fmla="*/ 10258 w 17742"/>
                        <a:gd name="connsiteY208" fmla="*/ 18844 h 25218"/>
                        <a:gd name="connsiteX209" fmla="*/ 10258 w 17742"/>
                        <a:gd name="connsiteY209" fmla="*/ 18844 h 25218"/>
                        <a:gd name="connsiteX210" fmla="*/ 9980 w 17742"/>
                        <a:gd name="connsiteY210" fmla="*/ 19121 h 25218"/>
                        <a:gd name="connsiteX211" fmla="*/ 9980 w 17742"/>
                        <a:gd name="connsiteY211" fmla="*/ 19399 h 25218"/>
                        <a:gd name="connsiteX212" fmla="*/ 10258 w 17742"/>
                        <a:gd name="connsiteY212" fmla="*/ 19399 h 25218"/>
                        <a:gd name="connsiteX213" fmla="*/ 10258 w 17742"/>
                        <a:gd name="connsiteY213" fmla="*/ 19676 h 25218"/>
                        <a:gd name="connsiteX214" fmla="*/ 10258 w 17742"/>
                        <a:gd name="connsiteY214" fmla="*/ 19676 h 25218"/>
                        <a:gd name="connsiteX215" fmla="*/ 9980 w 17742"/>
                        <a:gd name="connsiteY215" fmla="*/ 19953 h 25218"/>
                        <a:gd name="connsiteX216" fmla="*/ 9703 w 17742"/>
                        <a:gd name="connsiteY216" fmla="*/ 19953 h 25218"/>
                        <a:gd name="connsiteX217" fmla="*/ 9703 w 17742"/>
                        <a:gd name="connsiteY217" fmla="*/ 19953 h 25218"/>
                        <a:gd name="connsiteX218" fmla="*/ 9980 w 17742"/>
                        <a:gd name="connsiteY218" fmla="*/ 19953 h 25218"/>
                        <a:gd name="connsiteX219" fmla="*/ 9980 w 17742"/>
                        <a:gd name="connsiteY219" fmla="*/ 20230 h 25218"/>
                        <a:gd name="connsiteX220" fmla="*/ 10534 w 17742"/>
                        <a:gd name="connsiteY220" fmla="*/ 20784 h 25218"/>
                        <a:gd name="connsiteX221" fmla="*/ 10258 w 17742"/>
                        <a:gd name="connsiteY221" fmla="*/ 20784 h 25218"/>
                        <a:gd name="connsiteX222" fmla="*/ 10258 w 17742"/>
                        <a:gd name="connsiteY222" fmla="*/ 21061 h 25218"/>
                        <a:gd name="connsiteX223" fmla="*/ 10534 w 17742"/>
                        <a:gd name="connsiteY223" fmla="*/ 21061 h 25218"/>
                        <a:gd name="connsiteX224" fmla="*/ 10534 w 17742"/>
                        <a:gd name="connsiteY224" fmla="*/ 21061 h 25218"/>
                        <a:gd name="connsiteX225" fmla="*/ 10534 w 17742"/>
                        <a:gd name="connsiteY225" fmla="*/ 20784 h 25218"/>
                        <a:gd name="connsiteX226" fmla="*/ 10812 w 17742"/>
                        <a:gd name="connsiteY226" fmla="*/ 20784 h 25218"/>
                        <a:gd name="connsiteX227" fmla="*/ 10812 w 17742"/>
                        <a:gd name="connsiteY227" fmla="*/ 20784 h 25218"/>
                        <a:gd name="connsiteX228" fmla="*/ 10812 w 17742"/>
                        <a:gd name="connsiteY228" fmla="*/ 20784 h 25218"/>
                        <a:gd name="connsiteX229" fmla="*/ 10812 w 17742"/>
                        <a:gd name="connsiteY229" fmla="*/ 20507 h 25218"/>
                        <a:gd name="connsiteX230" fmla="*/ 11089 w 17742"/>
                        <a:gd name="connsiteY230" fmla="*/ 20507 h 25218"/>
                        <a:gd name="connsiteX231" fmla="*/ 11089 w 17742"/>
                        <a:gd name="connsiteY231" fmla="*/ 20230 h 25218"/>
                        <a:gd name="connsiteX232" fmla="*/ 11089 w 17742"/>
                        <a:gd name="connsiteY232" fmla="*/ 20230 h 25218"/>
                        <a:gd name="connsiteX233" fmla="*/ 11089 w 17742"/>
                        <a:gd name="connsiteY233" fmla="*/ 20230 h 25218"/>
                        <a:gd name="connsiteX234" fmla="*/ 11644 w 17742"/>
                        <a:gd name="connsiteY234" fmla="*/ 19953 h 25218"/>
                        <a:gd name="connsiteX235" fmla="*/ 11644 w 17742"/>
                        <a:gd name="connsiteY235" fmla="*/ 19953 h 25218"/>
                        <a:gd name="connsiteX236" fmla="*/ 11921 w 17742"/>
                        <a:gd name="connsiteY236" fmla="*/ 19953 h 25218"/>
                        <a:gd name="connsiteX237" fmla="*/ 11921 w 17742"/>
                        <a:gd name="connsiteY237" fmla="*/ 20230 h 25218"/>
                        <a:gd name="connsiteX238" fmla="*/ 12198 w 17742"/>
                        <a:gd name="connsiteY238" fmla="*/ 20230 h 25218"/>
                        <a:gd name="connsiteX239" fmla="*/ 12198 w 17742"/>
                        <a:gd name="connsiteY239" fmla="*/ 20507 h 25218"/>
                        <a:gd name="connsiteX240" fmla="*/ 12198 w 17742"/>
                        <a:gd name="connsiteY240" fmla="*/ 20784 h 25218"/>
                        <a:gd name="connsiteX241" fmla="*/ 11921 w 17742"/>
                        <a:gd name="connsiteY241" fmla="*/ 21061 h 25218"/>
                        <a:gd name="connsiteX242" fmla="*/ 12198 w 17742"/>
                        <a:gd name="connsiteY242" fmla="*/ 21338 h 25218"/>
                        <a:gd name="connsiteX243" fmla="*/ 13307 w 17742"/>
                        <a:gd name="connsiteY243" fmla="*/ 21892 h 25218"/>
                        <a:gd name="connsiteX244" fmla="*/ 13307 w 17742"/>
                        <a:gd name="connsiteY244" fmla="*/ 22170 h 25218"/>
                        <a:gd name="connsiteX245" fmla="*/ 13030 w 17742"/>
                        <a:gd name="connsiteY245" fmla="*/ 22170 h 25218"/>
                        <a:gd name="connsiteX246" fmla="*/ 13030 w 17742"/>
                        <a:gd name="connsiteY246" fmla="*/ 22447 h 25218"/>
                        <a:gd name="connsiteX247" fmla="*/ 13307 w 17742"/>
                        <a:gd name="connsiteY247" fmla="*/ 22724 h 25218"/>
                        <a:gd name="connsiteX248" fmla="*/ 13862 w 17742"/>
                        <a:gd name="connsiteY248" fmla="*/ 22724 h 25218"/>
                        <a:gd name="connsiteX249" fmla="*/ 13862 w 17742"/>
                        <a:gd name="connsiteY249" fmla="*/ 23001 h 25218"/>
                        <a:gd name="connsiteX250" fmla="*/ 13862 w 17742"/>
                        <a:gd name="connsiteY250" fmla="*/ 23278 h 25218"/>
                        <a:gd name="connsiteX251" fmla="*/ 13862 w 17742"/>
                        <a:gd name="connsiteY251" fmla="*/ 23555 h 25218"/>
                        <a:gd name="connsiteX252" fmla="*/ 13862 w 17742"/>
                        <a:gd name="connsiteY252" fmla="*/ 23555 h 25218"/>
                        <a:gd name="connsiteX253" fmla="*/ 13862 w 17742"/>
                        <a:gd name="connsiteY253" fmla="*/ 23555 h 25218"/>
                        <a:gd name="connsiteX254" fmla="*/ 13862 w 17742"/>
                        <a:gd name="connsiteY254" fmla="*/ 23832 h 25218"/>
                        <a:gd name="connsiteX255" fmla="*/ 14139 w 17742"/>
                        <a:gd name="connsiteY255" fmla="*/ 24109 h 25218"/>
                        <a:gd name="connsiteX256" fmla="*/ 14416 w 17742"/>
                        <a:gd name="connsiteY256" fmla="*/ 24109 h 25218"/>
                        <a:gd name="connsiteX257" fmla="*/ 14693 w 17742"/>
                        <a:gd name="connsiteY257" fmla="*/ 24387 h 25218"/>
                        <a:gd name="connsiteX258" fmla="*/ 15248 w 17742"/>
                        <a:gd name="connsiteY258" fmla="*/ 24664 h 25218"/>
                        <a:gd name="connsiteX259" fmla="*/ 15525 w 17742"/>
                        <a:gd name="connsiteY259" fmla="*/ 24664 h 25218"/>
                        <a:gd name="connsiteX260" fmla="*/ 15525 w 17742"/>
                        <a:gd name="connsiteY260" fmla="*/ 24664 h 25218"/>
                        <a:gd name="connsiteX261" fmla="*/ 15525 w 17742"/>
                        <a:gd name="connsiteY261" fmla="*/ 24664 h 25218"/>
                        <a:gd name="connsiteX262" fmla="*/ 15802 w 17742"/>
                        <a:gd name="connsiteY262" fmla="*/ 24941 h 25218"/>
                        <a:gd name="connsiteX263" fmla="*/ 15802 w 17742"/>
                        <a:gd name="connsiteY263" fmla="*/ 25218 h 25218"/>
                        <a:gd name="connsiteX264" fmla="*/ 16079 w 17742"/>
                        <a:gd name="connsiteY264" fmla="*/ 25218 h 25218"/>
                        <a:gd name="connsiteX265" fmla="*/ 15802 w 17742"/>
                        <a:gd name="connsiteY265" fmla="*/ 24941 h 25218"/>
                        <a:gd name="connsiteX266" fmla="*/ 16079 w 17742"/>
                        <a:gd name="connsiteY266" fmla="*/ 24664 h 25218"/>
                        <a:gd name="connsiteX267" fmla="*/ 16357 w 17742"/>
                        <a:gd name="connsiteY267" fmla="*/ 24664 h 25218"/>
                        <a:gd name="connsiteX268" fmla="*/ 16634 w 17742"/>
                        <a:gd name="connsiteY268" fmla="*/ 24664 h 25218"/>
                        <a:gd name="connsiteX269" fmla="*/ 16634 w 17742"/>
                        <a:gd name="connsiteY269" fmla="*/ 24664 h 25218"/>
                        <a:gd name="connsiteX270" fmla="*/ 16911 w 17742"/>
                        <a:gd name="connsiteY270" fmla="*/ 24664 h 25218"/>
                        <a:gd name="connsiteX271" fmla="*/ 17465 w 17742"/>
                        <a:gd name="connsiteY271" fmla="*/ 24941 h 25218"/>
                        <a:gd name="connsiteX272" fmla="*/ 17743 w 17742"/>
                        <a:gd name="connsiteY272" fmla="*/ 24941 h 25218"/>
                        <a:gd name="connsiteX273" fmla="*/ 17743 w 17742"/>
                        <a:gd name="connsiteY273" fmla="*/ 24664 h 25218"/>
                        <a:gd name="connsiteX274" fmla="*/ 17743 w 17742"/>
                        <a:gd name="connsiteY274" fmla="*/ 24387 h 25218"/>
                        <a:gd name="connsiteX275" fmla="*/ 17743 w 17742"/>
                        <a:gd name="connsiteY275" fmla="*/ 24387 h 2521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  <a:cxn ang="0">
                          <a:pos x="connsiteX48" y="connsiteY48"/>
                        </a:cxn>
                        <a:cxn ang="0">
                          <a:pos x="connsiteX49" y="connsiteY49"/>
                        </a:cxn>
                        <a:cxn ang="0">
                          <a:pos x="connsiteX50" y="connsiteY50"/>
                        </a:cxn>
                        <a:cxn ang="0">
                          <a:pos x="connsiteX51" y="connsiteY51"/>
                        </a:cxn>
                        <a:cxn ang="0">
                          <a:pos x="connsiteX52" y="connsiteY52"/>
                        </a:cxn>
                        <a:cxn ang="0">
                          <a:pos x="connsiteX53" y="connsiteY53"/>
                        </a:cxn>
                        <a:cxn ang="0">
                          <a:pos x="connsiteX54" y="connsiteY54"/>
                        </a:cxn>
                        <a:cxn ang="0">
                          <a:pos x="connsiteX55" y="connsiteY55"/>
                        </a:cxn>
                        <a:cxn ang="0">
                          <a:pos x="connsiteX56" y="connsiteY56"/>
                        </a:cxn>
                        <a:cxn ang="0">
                          <a:pos x="connsiteX57" y="connsiteY57"/>
                        </a:cxn>
                        <a:cxn ang="0">
                          <a:pos x="connsiteX58" y="connsiteY58"/>
                        </a:cxn>
                        <a:cxn ang="0">
                          <a:pos x="connsiteX59" y="connsiteY59"/>
                        </a:cxn>
                        <a:cxn ang="0">
                          <a:pos x="connsiteX60" y="connsiteY60"/>
                        </a:cxn>
                        <a:cxn ang="0">
                          <a:pos x="connsiteX61" y="connsiteY61"/>
                        </a:cxn>
                        <a:cxn ang="0">
                          <a:pos x="connsiteX62" y="connsiteY62"/>
                        </a:cxn>
                        <a:cxn ang="0">
                          <a:pos x="connsiteX63" y="connsiteY63"/>
                        </a:cxn>
                        <a:cxn ang="0">
                          <a:pos x="connsiteX64" y="connsiteY64"/>
                        </a:cxn>
                        <a:cxn ang="0">
                          <a:pos x="connsiteX65" y="connsiteY65"/>
                        </a:cxn>
                        <a:cxn ang="0">
                          <a:pos x="connsiteX66" y="connsiteY66"/>
                        </a:cxn>
                        <a:cxn ang="0">
                          <a:pos x="connsiteX67" y="connsiteY67"/>
                        </a:cxn>
                        <a:cxn ang="0">
                          <a:pos x="connsiteX68" y="connsiteY68"/>
                        </a:cxn>
                        <a:cxn ang="0">
                          <a:pos x="connsiteX69" y="connsiteY69"/>
                        </a:cxn>
                        <a:cxn ang="0">
                          <a:pos x="connsiteX70" y="connsiteY70"/>
                        </a:cxn>
                        <a:cxn ang="0">
                          <a:pos x="connsiteX71" y="connsiteY71"/>
                        </a:cxn>
                        <a:cxn ang="0">
                          <a:pos x="connsiteX72" y="connsiteY72"/>
                        </a:cxn>
                        <a:cxn ang="0">
                          <a:pos x="connsiteX73" y="connsiteY73"/>
                        </a:cxn>
                        <a:cxn ang="0">
                          <a:pos x="connsiteX74" y="connsiteY74"/>
                        </a:cxn>
                        <a:cxn ang="0">
                          <a:pos x="connsiteX75" y="connsiteY75"/>
                        </a:cxn>
                        <a:cxn ang="0">
                          <a:pos x="connsiteX76" y="connsiteY76"/>
                        </a:cxn>
                        <a:cxn ang="0">
                          <a:pos x="connsiteX77" y="connsiteY77"/>
                        </a:cxn>
                        <a:cxn ang="0">
                          <a:pos x="connsiteX78" y="connsiteY78"/>
                        </a:cxn>
                        <a:cxn ang="0">
                          <a:pos x="connsiteX79" y="connsiteY79"/>
                        </a:cxn>
                        <a:cxn ang="0">
                          <a:pos x="connsiteX80" y="connsiteY80"/>
                        </a:cxn>
                        <a:cxn ang="0">
                          <a:pos x="connsiteX81" y="connsiteY81"/>
                        </a:cxn>
                        <a:cxn ang="0">
                          <a:pos x="connsiteX82" y="connsiteY82"/>
                        </a:cxn>
                        <a:cxn ang="0">
                          <a:pos x="connsiteX83" y="connsiteY83"/>
                        </a:cxn>
                        <a:cxn ang="0">
                          <a:pos x="connsiteX84" y="connsiteY84"/>
                        </a:cxn>
                        <a:cxn ang="0">
                          <a:pos x="connsiteX85" y="connsiteY85"/>
                        </a:cxn>
                        <a:cxn ang="0">
                          <a:pos x="connsiteX86" y="connsiteY86"/>
                        </a:cxn>
                        <a:cxn ang="0">
                          <a:pos x="connsiteX87" y="connsiteY87"/>
                        </a:cxn>
                        <a:cxn ang="0">
                          <a:pos x="connsiteX88" y="connsiteY88"/>
                        </a:cxn>
                        <a:cxn ang="0">
                          <a:pos x="connsiteX89" y="connsiteY89"/>
                        </a:cxn>
                        <a:cxn ang="0">
                          <a:pos x="connsiteX90" y="connsiteY90"/>
                        </a:cxn>
                        <a:cxn ang="0">
                          <a:pos x="connsiteX91" y="connsiteY91"/>
                        </a:cxn>
                        <a:cxn ang="0">
                          <a:pos x="connsiteX92" y="connsiteY92"/>
                        </a:cxn>
                        <a:cxn ang="0">
                          <a:pos x="connsiteX93" y="connsiteY93"/>
                        </a:cxn>
                        <a:cxn ang="0">
                          <a:pos x="connsiteX94" y="connsiteY94"/>
                        </a:cxn>
                        <a:cxn ang="0">
                          <a:pos x="connsiteX95" y="connsiteY95"/>
                        </a:cxn>
                        <a:cxn ang="0">
                          <a:pos x="connsiteX96" y="connsiteY96"/>
                        </a:cxn>
                        <a:cxn ang="0">
                          <a:pos x="connsiteX97" y="connsiteY97"/>
                        </a:cxn>
                        <a:cxn ang="0">
                          <a:pos x="connsiteX98" y="connsiteY98"/>
                        </a:cxn>
                        <a:cxn ang="0">
                          <a:pos x="connsiteX99" y="connsiteY99"/>
                        </a:cxn>
                        <a:cxn ang="0">
                          <a:pos x="connsiteX100" y="connsiteY100"/>
                        </a:cxn>
                        <a:cxn ang="0">
                          <a:pos x="connsiteX101" y="connsiteY101"/>
                        </a:cxn>
                        <a:cxn ang="0">
                          <a:pos x="connsiteX102" y="connsiteY102"/>
                        </a:cxn>
                        <a:cxn ang="0">
                          <a:pos x="connsiteX103" y="connsiteY103"/>
                        </a:cxn>
                        <a:cxn ang="0">
                          <a:pos x="connsiteX104" y="connsiteY104"/>
                        </a:cxn>
                        <a:cxn ang="0">
                          <a:pos x="connsiteX105" y="connsiteY105"/>
                        </a:cxn>
                        <a:cxn ang="0">
                          <a:pos x="connsiteX106" y="connsiteY106"/>
                        </a:cxn>
                        <a:cxn ang="0">
                          <a:pos x="connsiteX107" y="connsiteY107"/>
                        </a:cxn>
                        <a:cxn ang="0">
                          <a:pos x="connsiteX108" y="connsiteY108"/>
                        </a:cxn>
                        <a:cxn ang="0">
                          <a:pos x="connsiteX109" y="connsiteY109"/>
                        </a:cxn>
                        <a:cxn ang="0">
                          <a:pos x="connsiteX110" y="connsiteY110"/>
                        </a:cxn>
                        <a:cxn ang="0">
                          <a:pos x="connsiteX111" y="connsiteY111"/>
                        </a:cxn>
                        <a:cxn ang="0">
                          <a:pos x="connsiteX112" y="connsiteY112"/>
                        </a:cxn>
                        <a:cxn ang="0">
                          <a:pos x="connsiteX113" y="connsiteY113"/>
                        </a:cxn>
                        <a:cxn ang="0">
                          <a:pos x="connsiteX114" y="connsiteY114"/>
                        </a:cxn>
                        <a:cxn ang="0">
                          <a:pos x="connsiteX115" y="connsiteY115"/>
                        </a:cxn>
                        <a:cxn ang="0">
                          <a:pos x="connsiteX116" y="connsiteY116"/>
                        </a:cxn>
                        <a:cxn ang="0">
                          <a:pos x="connsiteX117" y="connsiteY117"/>
                        </a:cxn>
                        <a:cxn ang="0">
                          <a:pos x="connsiteX118" y="connsiteY118"/>
                        </a:cxn>
                        <a:cxn ang="0">
                          <a:pos x="connsiteX119" y="connsiteY119"/>
                        </a:cxn>
                        <a:cxn ang="0">
                          <a:pos x="connsiteX120" y="connsiteY120"/>
                        </a:cxn>
                        <a:cxn ang="0">
                          <a:pos x="connsiteX121" y="connsiteY121"/>
                        </a:cxn>
                        <a:cxn ang="0">
                          <a:pos x="connsiteX122" y="connsiteY122"/>
                        </a:cxn>
                        <a:cxn ang="0">
                          <a:pos x="connsiteX123" y="connsiteY123"/>
                        </a:cxn>
                        <a:cxn ang="0">
                          <a:pos x="connsiteX124" y="connsiteY124"/>
                        </a:cxn>
                        <a:cxn ang="0">
                          <a:pos x="connsiteX125" y="connsiteY125"/>
                        </a:cxn>
                        <a:cxn ang="0">
                          <a:pos x="connsiteX126" y="connsiteY126"/>
                        </a:cxn>
                        <a:cxn ang="0">
                          <a:pos x="connsiteX127" y="connsiteY127"/>
                        </a:cxn>
                        <a:cxn ang="0">
                          <a:pos x="connsiteX128" y="connsiteY128"/>
                        </a:cxn>
                        <a:cxn ang="0">
                          <a:pos x="connsiteX129" y="connsiteY129"/>
                        </a:cxn>
                        <a:cxn ang="0">
                          <a:pos x="connsiteX130" y="connsiteY130"/>
                        </a:cxn>
                        <a:cxn ang="0">
                          <a:pos x="connsiteX131" y="connsiteY131"/>
                        </a:cxn>
                        <a:cxn ang="0">
                          <a:pos x="connsiteX132" y="connsiteY132"/>
                        </a:cxn>
                        <a:cxn ang="0">
                          <a:pos x="connsiteX133" y="connsiteY133"/>
                        </a:cxn>
                        <a:cxn ang="0">
                          <a:pos x="connsiteX134" y="connsiteY134"/>
                        </a:cxn>
                        <a:cxn ang="0">
                          <a:pos x="connsiteX135" y="connsiteY135"/>
                        </a:cxn>
                        <a:cxn ang="0">
                          <a:pos x="connsiteX136" y="connsiteY136"/>
                        </a:cxn>
                        <a:cxn ang="0">
                          <a:pos x="connsiteX137" y="connsiteY137"/>
                        </a:cxn>
                        <a:cxn ang="0">
                          <a:pos x="connsiteX138" y="connsiteY138"/>
                        </a:cxn>
                        <a:cxn ang="0">
                          <a:pos x="connsiteX139" y="connsiteY139"/>
                        </a:cxn>
                        <a:cxn ang="0">
                          <a:pos x="connsiteX140" y="connsiteY140"/>
                        </a:cxn>
                        <a:cxn ang="0">
                          <a:pos x="connsiteX141" y="connsiteY141"/>
                        </a:cxn>
                        <a:cxn ang="0">
                          <a:pos x="connsiteX142" y="connsiteY142"/>
                        </a:cxn>
                        <a:cxn ang="0">
                          <a:pos x="connsiteX143" y="connsiteY143"/>
                        </a:cxn>
                        <a:cxn ang="0">
                          <a:pos x="connsiteX144" y="connsiteY144"/>
                        </a:cxn>
                        <a:cxn ang="0">
                          <a:pos x="connsiteX145" y="connsiteY145"/>
                        </a:cxn>
                        <a:cxn ang="0">
                          <a:pos x="connsiteX146" y="connsiteY146"/>
                        </a:cxn>
                        <a:cxn ang="0">
                          <a:pos x="connsiteX147" y="connsiteY147"/>
                        </a:cxn>
                        <a:cxn ang="0">
                          <a:pos x="connsiteX148" y="connsiteY148"/>
                        </a:cxn>
                        <a:cxn ang="0">
                          <a:pos x="connsiteX149" y="connsiteY149"/>
                        </a:cxn>
                        <a:cxn ang="0">
                          <a:pos x="connsiteX150" y="connsiteY150"/>
                        </a:cxn>
                        <a:cxn ang="0">
                          <a:pos x="connsiteX151" y="connsiteY151"/>
                        </a:cxn>
                        <a:cxn ang="0">
                          <a:pos x="connsiteX152" y="connsiteY152"/>
                        </a:cxn>
                        <a:cxn ang="0">
                          <a:pos x="connsiteX153" y="connsiteY153"/>
                        </a:cxn>
                        <a:cxn ang="0">
                          <a:pos x="connsiteX154" y="connsiteY154"/>
                        </a:cxn>
                        <a:cxn ang="0">
                          <a:pos x="connsiteX155" y="connsiteY155"/>
                        </a:cxn>
                        <a:cxn ang="0">
                          <a:pos x="connsiteX156" y="connsiteY156"/>
                        </a:cxn>
                        <a:cxn ang="0">
                          <a:pos x="connsiteX157" y="connsiteY157"/>
                        </a:cxn>
                        <a:cxn ang="0">
                          <a:pos x="connsiteX158" y="connsiteY158"/>
                        </a:cxn>
                        <a:cxn ang="0">
                          <a:pos x="connsiteX159" y="connsiteY159"/>
                        </a:cxn>
                        <a:cxn ang="0">
                          <a:pos x="connsiteX160" y="connsiteY160"/>
                        </a:cxn>
                        <a:cxn ang="0">
                          <a:pos x="connsiteX161" y="connsiteY161"/>
                        </a:cxn>
                        <a:cxn ang="0">
                          <a:pos x="connsiteX162" y="connsiteY162"/>
                        </a:cxn>
                        <a:cxn ang="0">
                          <a:pos x="connsiteX163" y="connsiteY163"/>
                        </a:cxn>
                        <a:cxn ang="0">
                          <a:pos x="connsiteX164" y="connsiteY164"/>
                        </a:cxn>
                        <a:cxn ang="0">
                          <a:pos x="connsiteX165" y="connsiteY165"/>
                        </a:cxn>
                        <a:cxn ang="0">
                          <a:pos x="connsiteX166" y="connsiteY166"/>
                        </a:cxn>
                        <a:cxn ang="0">
                          <a:pos x="connsiteX167" y="connsiteY167"/>
                        </a:cxn>
                        <a:cxn ang="0">
                          <a:pos x="connsiteX168" y="connsiteY168"/>
                        </a:cxn>
                        <a:cxn ang="0">
                          <a:pos x="connsiteX169" y="connsiteY169"/>
                        </a:cxn>
                        <a:cxn ang="0">
                          <a:pos x="connsiteX170" y="connsiteY170"/>
                        </a:cxn>
                        <a:cxn ang="0">
                          <a:pos x="connsiteX171" y="connsiteY171"/>
                        </a:cxn>
                        <a:cxn ang="0">
                          <a:pos x="connsiteX172" y="connsiteY172"/>
                        </a:cxn>
                        <a:cxn ang="0">
                          <a:pos x="connsiteX173" y="connsiteY173"/>
                        </a:cxn>
                        <a:cxn ang="0">
                          <a:pos x="connsiteX174" y="connsiteY174"/>
                        </a:cxn>
                        <a:cxn ang="0">
                          <a:pos x="connsiteX175" y="connsiteY175"/>
                        </a:cxn>
                        <a:cxn ang="0">
                          <a:pos x="connsiteX176" y="connsiteY176"/>
                        </a:cxn>
                        <a:cxn ang="0">
                          <a:pos x="connsiteX177" y="connsiteY177"/>
                        </a:cxn>
                        <a:cxn ang="0">
                          <a:pos x="connsiteX178" y="connsiteY178"/>
                        </a:cxn>
                        <a:cxn ang="0">
                          <a:pos x="connsiteX179" y="connsiteY179"/>
                        </a:cxn>
                        <a:cxn ang="0">
                          <a:pos x="connsiteX180" y="connsiteY180"/>
                        </a:cxn>
                        <a:cxn ang="0">
                          <a:pos x="connsiteX181" y="connsiteY181"/>
                        </a:cxn>
                        <a:cxn ang="0">
                          <a:pos x="connsiteX182" y="connsiteY182"/>
                        </a:cxn>
                        <a:cxn ang="0">
                          <a:pos x="connsiteX183" y="connsiteY183"/>
                        </a:cxn>
                        <a:cxn ang="0">
                          <a:pos x="connsiteX184" y="connsiteY184"/>
                        </a:cxn>
                        <a:cxn ang="0">
                          <a:pos x="connsiteX185" y="connsiteY185"/>
                        </a:cxn>
                        <a:cxn ang="0">
                          <a:pos x="connsiteX186" y="connsiteY186"/>
                        </a:cxn>
                        <a:cxn ang="0">
                          <a:pos x="connsiteX187" y="connsiteY187"/>
                        </a:cxn>
                        <a:cxn ang="0">
                          <a:pos x="connsiteX188" y="connsiteY188"/>
                        </a:cxn>
                        <a:cxn ang="0">
                          <a:pos x="connsiteX189" y="connsiteY189"/>
                        </a:cxn>
                        <a:cxn ang="0">
                          <a:pos x="connsiteX190" y="connsiteY190"/>
                        </a:cxn>
                        <a:cxn ang="0">
                          <a:pos x="connsiteX191" y="connsiteY191"/>
                        </a:cxn>
                        <a:cxn ang="0">
                          <a:pos x="connsiteX192" y="connsiteY192"/>
                        </a:cxn>
                        <a:cxn ang="0">
                          <a:pos x="connsiteX193" y="connsiteY193"/>
                        </a:cxn>
                        <a:cxn ang="0">
                          <a:pos x="connsiteX194" y="connsiteY194"/>
                        </a:cxn>
                        <a:cxn ang="0">
                          <a:pos x="connsiteX195" y="connsiteY195"/>
                        </a:cxn>
                        <a:cxn ang="0">
                          <a:pos x="connsiteX196" y="connsiteY196"/>
                        </a:cxn>
                        <a:cxn ang="0">
                          <a:pos x="connsiteX197" y="connsiteY197"/>
                        </a:cxn>
                        <a:cxn ang="0">
                          <a:pos x="connsiteX198" y="connsiteY198"/>
                        </a:cxn>
                        <a:cxn ang="0">
                          <a:pos x="connsiteX199" y="connsiteY199"/>
                        </a:cxn>
                        <a:cxn ang="0">
                          <a:pos x="connsiteX200" y="connsiteY200"/>
                        </a:cxn>
                        <a:cxn ang="0">
                          <a:pos x="connsiteX201" y="connsiteY201"/>
                        </a:cxn>
                        <a:cxn ang="0">
                          <a:pos x="connsiteX202" y="connsiteY202"/>
                        </a:cxn>
                        <a:cxn ang="0">
                          <a:pos x="connsiteX203" y="connsiteY203"/>
                        </a:cxn>
                        <a:cxn ang="0">
                          <a:pos x="connsiteX204" y="connsiteY204"/>
                        </a:cxn>
                        <a:cxn ang="0">
                          <a:pos x="connsiteX205" y="connsiteY205"/>
                        </a:cxn>
                        <a:cxn ang="0">
                          <a:pos x="connsiteX206" y="connsiteY206"/>
                        </a:cxn>
                        <a:cxn ang="0">
                          <a:pos x="connsiteX207" y="connsiteY207"/>
                        </a:cxn>
                        <a:cxn ang="0">
                          <a:pos x="connsiteX208" y="connsiteY208"/>
                        </a:cxn>
                        <a:cxn ang="0">
                          <a:pos x="connsiteX209" y="connsiteY209"/>
                        </a:cxn>
                        <a:cxn ang="0">
                          <a:pos x="connsiteX210" y="connsiteY210"/>
                        </a:cxn>
                        <a:cxn ang="0">
                          <a:pos x="connsiteX211" y="connsiteY211"/>
                        </a:cxn>
                        <a:cxn ang="0">
                          <a:pos x="connsiteX212" y="connsiteY212"/>
                        </a:cxn>
                        <a:cxn ang="0">
                          <a:pos x="connsiteX213" y="connsiteY213"/>
                        </a:cxn>
                        <a:cxn ang="0">
                          <a:pos x="connsiteX214" y="connsiteY214"/>
                        </a:cxn>
                        <a:cxn ang="0">
                          <a:pos x="connsiteX215" y="connsiteY215"/>
                        </a:cxn>
                        <a:cxn ang="0">
                          <a:pos x="connsiteX216" y="connsiteY216"/>
                        </a:cxn>
                        <a:cxn ang="0">
                          <a:pos x="connsiteX217" y="connsiteY217"/>
                        </a:cxn>
                        <a:cxn ang="0">
                          <a:pos x="connsiteX218" y="connsiteY218"/>
                        </a:cxn>
                        <a:cxn ang="0">
                          <a:pos x="connsiteX219" y="connsiteY219"/>
                        </a:cxn>
                        <a:cxn ang="0">
                          <a:pos x="connsiteX220" y="connsiteY220"/>
                        </a:cxn>
                        <a:cxn ang="0">
                          <a:pos x="connsiteX221" y="connsiteY221"/>
                        </a:cxn>
                        <a:cxn ang="0">
                          <a:pos x="connsiteX222" y="connsiteY222"/>
                        </a:cxn>
                        <a:cxn ang="0">
                          <a:pos x="connsiteX223" y="connsiteY223"/>
                        </a:cxn>
                        <a:cxn ang="0">
                          <a:pos x="connsiteX224" y="connsiteY224"/>
                        </a:cxn>
                        <a:cxn ang="0">
                          <a:pos x="connsiteX225" y="connsiteY225"/>
                        </a:cxn>
                        <a:cxn ang="0">
                          <a:pos x="connsiteX226" y="connsiteY226"/>
                        </a:cxn>
                        <a:cxn ang="0">
                          <a:pos x="connsiteX227" y="connsiteY227"/>
                        </a:cxn>
                        <a:cxn ang="0">
                          <a:pos x="connsiteX228" y="connsiteY228"/>
                        </a:cxn>
                        <a:cxn ang="0">
                          <a:pos x="connsiteX229" y="connsiteY229"/>
                        </a:cxn>
                        <a:cxn ang="0">
                          <a:pos x="connsiteX230" y="connsiteY230"/>
                        </a:cxn>
                        <a:cxn ang="0">
                          <a:pos x="connsiteX231" y="connsiteY231"/>
                        </a:cxn>
                        <a:cxn ang="0">
                          <a:pos x="connsiteX232" y="connsiteY232"/>
                        </a:cxn>
                        <a:cxn ang="0">
                          <a:pos x="connsiteX233" y="connsiteY233"/>
                        </a:cxn>
                        <a:cxn ang="0">
                          <a:pos x="connsiteX234" y="connsiteY234"/>
                        </a:cxn>
                        <a:cxn ang="0">
                          <a:pos x="connsiteX235" y="connsiteY235"/>
                        </a:cxn>
                        <a:cxn ang="0">
                          <a:pos x="connsiteX236" y="connsiteY236"/>
                        </a:cxn>
                        <a:cxn ang="0">
                          <a:pos x="connsiteX237" y="connsiteY237"/>
                        </a:cxn>
                        <a:cxn ang="0">
                          <a:pos x="connsiteX238" y="connsiteY238"/>
                        </a:cxn>
                        <a:cxn ang="0">
                          <a:pos x="connsiteX239" y="connsiteY239"/>
                        </a:cxn>
                        <a:cxn ang="0">
                          <a:pos x="connsiteX240" y="connsiteY240"/>
                        </a:cxn>
                        <a:cxn ang="0">
                          <a:pos x="connsiteX241" y="connsiteY241"/>
                        </a:cxn>
                        <a:cxn ang="0">
                          <a:pos x="connsiteX242" y="connsiteY242"/>
                        </a:cxn>
                        <a:cxn ang="0">
                          <a:pos x="connsiteX243" y="connsiteY243"/>
                        </a:cxn>
                        <a:cxn ang="0">
                          <a:pos x="connsiteX244" y="connsiteY244"/>
                        </a:cxn>
                        <a:cxn ang="0">
                          <a:pos x="connsiteX245" y="connsiteY245"/>
                        </a:cxn>
                        <a:cxn ang="0">
                          <a:pos x="connsiteX246" y="connsiteY246"/>
                        </a:cxn>
                        <a:cxn ang="0">
                          <a:pos x="connsiteX247" y="connsiteY247"/>
                        </a:cxn>
                        <a:cxn ang="0">
                          <a:pos x="connsiteX248" y="connsiteY248"/>
                        </a:cxn>
                        <a:cxn ang="0">
                          <a:pos x="connsiteX249" y="connsiteY249"/>
                        </a:cxn>
                        <a:cxn ang="0">
                          <a:pos x="connsiteX250" y="connsiteY250"/>
                        </a:cxn>
                        <a:cxn ang="0">
                          <a:pos x="connsiteX251" y="connsiteY251"/>
                        </a:cxn>
                        <a:cxn ang="0">
                          <a:pos x="connsiteX252" y="connsiteY252"/>
                        </a:cxn>
                        <a:cxn ang="0">
                          <a:pos x="connsiteX253" y="connsiteY253"/>
                        </a:cxn>
                        <a:cxn ang="0">
                          <a:pos x="connsiteX254" y="connsiteY254"/>
                        </a:cxn>
                        <a:cxn ang="0">
                          <a:pos x="connsiteX255" y="connsiteY255"/>
                        </a:cxn>
                        <a:cxn ang="0">
                          <a:pos x="connsiteX256" y="connsiteY256"/>
                        </a:cxn>
                        <a:cxn ang="0">
                          <a:pos x="connsiteX257" y="connsiteY257"/>
                        </a:cxn>
                        <a:cxn ang="0">
                          <a:pos x="connsiteX258" y="connsiteY258"/>
                        </a:cxn>
                        <a:cxn ang="0">
                          <a:pos x="connsiteX259" y="connsiteY259"/>
                        </a:cxn>
                        <a:cxn ang="0">
                          <a:pos x="connsiteX260" y="connsiteY260"/>
                        </a:cxn>
                        <a:cxn ang="0">
                          <a:pos x="connsiteX261" y="connsiteY261"/>
                        </a:cxn>
                        <a:cxn ang="0">
                          <a:pos x="connsiteX262" y="connsiteY262"/>
                        </a:cxn>
                        <a:cxn ang="0">
                          <a:pos x="connsiteX263" y="connsiteY263"/>
                        </a:cxn>
                        <a:cxn ang="0">
                          <a:pos x="connsiteX264" y="connsiteY264"/>
                        </a:cxn>
                        <a:cxn ang="0">
                          <a:pos x="connsiteX265" y="connsiteY265"/>
                        </a:cxn>
                        <a:cxn ang="0">
                          <a:pos x="connsiteX266" y="connsiteY266"/>
                        </a:cxn>
                        <a:cxn ang="0">
                          <a:pos x="connsiteX267" y="connsiteY267"/>
                        </a:cxn>
                        <a:cxn ang="0">
                          <a:pos x="connsiteX268" y="connsiteY268"/>
                        </a:cxn>
                        <a:cxn ang="0">
                          <a:pos x="connsiteX269" y="connsiteY269"/>
                        </a:cxn>
                        <a:cxn ang="0">
                          <a:pos x="connsiteX270" y="connsiteY270"/>
                        </a:cxn>
                        <a:cxn ang="0">
                          <a:pos x="connsiteX271" y="connsiteY271"/>
                        </a:cxn>
                        <a:cxn ang="0">
                          <a:pos x="connsiteX272" y="connsiteY272"/>
                        </a:cxn>
                        <a:cxn ang="0">
                          <a:pos x="connsiteX273" y="connsiteY273"/>
                        </a:cxn>
                        <a:cxn ang="0">
                          <a:pos x="connsiteX274" y="connsiteY274"/>
                        </a:cxn>
                        <a:cxn ang="0">
                          <a:pos x="connsiteX275" y="connsiteY275"/>
                        </a:cxn>
                      </a:cxnLst>
                      <a:rect l="l" t="t" r="r" b="b"/>
                      <a:pathLst>
                        <a:path w="17742" h="25218">
                          <a:moveTo>
                            <a:pt x="17743" y="24387"/>
                          </a:moveTo>
                          <a:lnTo>
                            <a:pt x="17743" y="24109"/>
                          </a:lnTo>
                          <a:lnTo>
                            <a:pt x="17743" y="24109"/>
                          </a:lnTo>
                          <a:lnTo>
                            <a:pt x="17465" y="23832"/>
                          </a:lnTo>
                          <a:lnTo>
                            <a:pt x="17465" y="23832"/>
                          </a:lnTo>
                          <a:lnTo>
                            <a:pt x="17743" y="23555"/>
                          </a:lnTo>
                          <a:lnTo>
                            <a:pt x="17188" y="23278"/>
                          </a:lnTo>
                          <a:lnTo>
                            <a:pt x="16911" y="23278"/>
                          </a:lnTo>
                          <a:lnTo>
                            <a:pt x="16357" y="23001"/>
                          </a:lnTo>
                          <a:lnTo>
                            <a:pt x="16357" y="23001"/>
                          </a:lnTo>
                          <a:lnTo>
                            <a:pt x="16357" y="22724"/>
                          </a:lnTo>
                          <a:lnTo>
                            <a:pt x="16357" y="21615"/>
                          </a:lnTo>
                          <a:lnTo>
                            <a:pt x="15525" y="19399"/>
                          </a:lnTo>
                          <a:lnTo>
                            <a:pt x="15802" y="18290"/>
                          </a:lnTo>
                          <a:lnTo>
                            <a:pt x="16911" y="17736"/>
                          </a:lnTo>
                          <a:lnTo>
                            <a:pt x="16911" y="17458"/>
                          </a:lnTo>
                          <a:lnTo>
                            <a:pt x="16634" y="17458"/>
                          </a:lnTo>
                          <a:lnTo>
                            <a:pt x="16357" y="17181"/>
                          </a:lnTo>
                          <a:lnTo>
                            <a:pt x="16634" y="16904"/>
                          </a:lnTo>
                          <a:lnTo>
                            <a:pt x="16079" y="14964"/>
                          </a:lnTo>
                          <a:lnTo>
                            <a:pt x="16911" y="12748"/>
                          </a:lnTo>
                          <a:lnTo>
                            <a:pt x="17465" y="12193"/>
                          </a:lnTo>
                          <a:lnTo>
                            <a:pt x="17465" y="11639"/>
                          </a:lnTo>
                          <a:lnTo>
                            <a:pt x="17188" y="11639"/>
                          </a:lnTo>
                          <a:lnTo>
                            <a:pt x="16911" y="11916"/>
                          </a:lnTo>
                          <a:lnTo>
                            <a:pt x="14970" y="10530"/>
                          </a:lnTo>
                          <a:lnTo>
                            <a:pt x="14693" y="10530"/>
                          </a:lnTo>
                          <a:lnTo>
                            <a:pt x="14693" y="10807"/>
                          </a:lnTo>
                          <a:lnTo>
                            <a:pt x="14693" y="11085"/>
                          </a:lnTo>
                          <a:lnTo>
                            <a:pt x="14139" y="10807"/>
                          </a:lnTo>
                          <a:lnTo>
                            <a:pt x="13862" y="10807"/>
                          </a:lnTo>
                          <a:lnTo>
                            <a:pt x="13862" y="10807"/>
                          </a:lnTo>
                          <a:lnTo>
                            <a:pt x="13584" y="10807"/>
                          </a:lnTo>
                          <a:lnTo>
                            <a:pt x="13584" y="10530"/>
                          </a:lnTo>
                          <a:lnTo>
                            <a:pt x="13584" y="10530"/>
                          </a:lnTo>
                          <a:lnTo>
                            <a:pt x="13584" y="10530"/>
                          </a:lnTo>
                          <a:lnTo>
                            <a:pt x="13307" y="9976"/>
                          </a:lnTo>
                          <a:lnTo>
                            <a:pt x="13307" y="9976"/>
                          </a:lnTo>
                          <a:lnTo>
                            <a:pt x="13307" y="9699"/>
                          </a:lnTo>
                          <a:lnTo>
                            <a:pt x="13030" y="9699"/>
                          </a:lnTo>
                          <a:lnTo>
                            <a:pt x="12752" y="9699"/>
                          </a:lnTo>
                          <a:lnTo>
                            <a:pt x="12752" y="9699"/>
                          </a:lnTo>
                          <a:lnTo>
                            <a:pt x="12752" y="9422"/>
                          </a:lnTo>
                          <a:lnTo>
                            <a:pt x="12752" y="9422"/>
                          </a:lnTo>
                          <a:lnTo>
                            <a:pt x="11089" y="8314"/>
                          </a:lnTo>
                          <a:lnTo>
                            <a:pt x="10812" y="7482"/>
                          </a:lnTo>
                          <a:lnTo>
                            <a:pt x="10534" y="7205"/>
                          </a:lnTo>
                          <a:lnTo>
                            <a:pt x="10534" y="7205"/>
                          </a:lnTo>
                          <a:lnTo>
                            <a:pt x="10258" y="7205"/>
                          </a:lnTo>
                          <a:lnTo>
                            <a:pt x="10258" y="7205"/>
                          </a:lnTo>
                          <a:lnTo>
                            <a:pt x="10534" y="6928"/>
                          </a:lnTo>
                          <a:lnTo>
                            <a:pt x="10258" y="6928"/>
                          </a:lnTo>
                          <a:lnTo>
                            <a:pt x="9980" y="6651"/>
                          </a:lnTo>
                          <a:lnTo>
                            <a:pt x="9703" y="6651"/>
                          </a:lnTo>
                          <a:lnTo>
                            <a:pt x="9426" y="6651"/>
                          </a:lnTo>
                          <a:lnTo>
                            <a:pt x="9426" y="6651"/>
                          </a:lnTo>
                          <a:lnTo>
                            <a:pt x="9426" y="6374"/>
                          </a:lnTo>
                          <a:lnTo>
                            <a:pt x="9703" y="6374"/>
                          </a:lnTo>
                          <a:lnTo>
                            <a:pt x="9980" y="6097"/>
                          </a:lnTo>
                          <a:lnTo>
                            <a:pt x="9703" y="6097"/>
                          </a:lnTo>
                          <a:lnTo>
                            <a:pt x="9703" y="6097"/>
                          </a:lnTo>
                          <a:lnTo>
                            <a:pt x="9703" y="5819"/>
                          </a:lnTo>
                          <a:lnTo>
                            <a:pt x="9426" y="5819"/>
                          </a:lnTo>
                          <a:lnTo>
                            <a:pt x="9426" y="5819"/>
                          </a:lnTo>
                          <a:lnTo>
                            <a:pt x="9426" y="5819"/>
                          </a:lnTo>
                          <a:lnTo>
                            <a:pt x="9703" y="4711"/>
                          </a:lnTo>
                          <a:lnTo>
                            <a:pt x="9703" y="4434"/>
                          </a:lnTo>
                          <a:lnTo>
                            <a:pt x="9703" y="4434"/>
                          </a:lnTo>
                          <a:lnTo>
                            <a:pt x="9426" y="3325"/>
                          </a:lnTo>
                          <a:lnTo>
                            <a:pt x="9426" y="3325"/>
                          </a:lnTo>
                          <a:lnTo>
                            <a:pt x="9703" y="3048"/>
                          </a:lnTo>
                          <a:lnTo>
                            <a:pt x="9703" y="2771"/>
                          </a:lnTo>
                          <a:lnTo>
                            <a:pt x="10258" y="2217"/>
                          </a:lnTo>
                          <a:lnTo>
                            <a:pt x="9426" y="554"/>
                          </a:lnTo>
                          <a:lnTo>
                            <a:pt x="9426" y="554"/>
                          </a:lnTo>
                          <a:lnTo>
                            <a:pt x="9148" y="554"/>
                          </a:lnTo>
                          <a:lnTo>
                            <a:pt x="8871" y="277"/>
                          </a:lnTo>
                          <a:lnTo>
                            <a:pt x="8594" y="0"/>
                          </a:lnTo>
                          <a:lnTo>
                            <a:pt x="8317" y="277"/>
                          </a:lnTo>
                          <a:lnTo>
                            <a:pt x="7762" y="277"/>
                          </a:lnTo>
                          <a:lnTo>
                            <a:pt x="7485" y="0"/>
                          </a:lnTo>
                          <a:lnTo>
                            <a:pt x="7485" y="0"/>
                          </a:lnTo>
                          <a:lnTo>
                            <a:pt x="7485" y="0"/>
                          </a:lnTo>
                          <a:lnTo>
                            <a:pt x="6931" y="0"/>
                          </a:lnTo>
                          <a:lnTo>
                            <a:pt x="6931" y="554"/>
                          </a:lnTo>
                          <a:lnTo>
                            <a:pt x="6931" y="831"/>
                          </a:lnTo>
                          <a:lnTo>
                            <a:pt x="6931" y="1940"/>
                          </a:lnTo>
                          <a:lnTo>
                            <a:pt x="6653" y="1940"/>
                          </a:lnTo>
                          <a:lnTo>
                            <a:pt x="6931" y="2217"/>
                          </a:lnTo>
                          <a:lnTo>
                            <a:pt x="6653" y="2217"/>
                          </a:lnTo>
                          <a:lnTo>
                            <a:pt x="6653" y="2494"/>
                          </a:lnTo>
                          <a:lnTo>
                            <a:pt x="6931" y="4711"/>
                          </a:lnTo>
                          <a:lnTo>
                            <a:pt x="6099" y="5542"/>
                          </a:lnTo>
                          <a:lnTo>
                            <a:pt x="4990" y="5542"/>
                          </a:lnTo>
                          <a:lnTo>
                            <a:pt x="4159" y="5819"/>
                          </a:lnTo>
                          <a:lnTo>
                            <a:pt x="3049" y="5819"/>
                          </a:lnTo>
                          <a:lnTo>
                            <a:pt x="1941" y="6374"/>
                          </a:lnTo>
                          <a:lnTo>
                            <a:pt x="1941" y="6374"/>
                          </a:lnTo>
                          <a:lnTo>
                            <a:pt x="1941" y="6374"/>
                          </a:lnTo>
                          <a:lnTo>
                            <a:pt x="1941" y="6651"/>
                          </a:lnTo>
                          <a:lnTo>
                            <a:pt x="1941" y="6651"/>
                          </a:lnTo>
                          <a:lnTo>
                            <a:pt x="1663" y="6651"/>
                          </a:lnTo>
                          <a:lnTo>
                            <a:pt x="1663" y="6928"/>
                          </a:lnTo>
                          <a:lnTo>
                            <a:pt x="1386" y="6651"/>
                          </a:lnTo>
                          <a:lnTo>
                            <a:pt x="1109" y="6928"/>
                          </a:lnTo>
                          <a:lnTo>
                            <a:pt x="1109" y="6928"/>
                          </a:lnTo>
                          <a:lnTo>
                            <a:pt x="1109" y="7205"/>
                          </a:lnTo>
                          <a:lnTo>
                            <a:pt x="831" y="7205"/>
                          </a:lnTo>
                          <a:lnTo>
                            <a:pt x="831" y="7482"/>
                          </a:lnTo>
                          <a:lnTo>
                            <a:pt x="831" y="7482"/>
                          </a:lnTo>
                          <a:lnTo>
                            <a:pt x="1109" y="7482"/>
                          </a:lnTo>
                          <a:lnTo>
                            <a:pt x="1109" y="7759"/>
                          </a:lnTo>
                          <a:lnTo>
                            <a:pt x="1386" y="8036"/>
                          </a:lnTo>
                          <a:lnTo>
                            <a:pt x="1386" y="8314"/>
                          </a:lnTo>
                          <a:lnTo>
                            <a:pt x="1109" y="8314"/>
                          </a:lnTo>
                          <a:lnTo>
                            <a:pt x="1109" y="8314"/>
                          </a:lnTo>
                          <a:lnTo>
                            <a:pt x="831" y="8314"/>
                          </a:lnTo>
                          <a:lnTo>
                            <a:pt x="277" y="8036"/>
                          </a:lnTo>
                          <a:lnTo>
                            <a:pt x="277" y="8036"/>
                          </a:lnTo>
                          <a:lnTo>
                            <a:pt x="0" y="8314"/>
                          </a:lnTo>
                          <a:lnTo>
                            <a:pt x="0" y="8314"/>
                          </a:lnTo>
                          <a:lnTo>
                            <a:pt x="1386" y="9145"/>
                          </a:lnTo>
                          <a:lnTo>
                            <a:pt x="2217" y="8868"/>
                          </a:lnTo>
                          <a:lnTo>
                            <a:pt x="2217" y="8868"/>
                          </a:lnTo>
                          <a:lnTo>
                            <a:pt x="2217" y="8868"/>
                          </a:lnTo>
                          <a:lnTo>
                            <a:pt x="1941" y="8591"/>
                          </a:lnTo>
                          <a:lnTo>
                            <a:pt x="1941" y="8591"/>
                          </a:lnTo>
                          <a:lnTo>
                            <a:pt x="3049" y="8868"/>
                          </a:lnTo>
                          <a:lnTo>
                            <a:pt x="3327" y="9145"/>
                          </a:lnTo>
                          <a:lnTo>
                            <a:pt x="3327" y="9145"/>
                          </a:lnTo>
                          <a:lnTo>
                            <a:pt x="3604" y="9422"/>
                          </a:lnTo>
                          <a:lnTo>
                            <a:pt x="3327" y="9422"/>
                          </a:lnTo>
                          <a:lnTo>
                            <a:pt x="2772" y="9699"/>
                          </a:lnTo>
                          <a:lnTo>
                            <a:pt x="2772" y="9699"/>
                          </a:lnTo>
                          <a:lnTo>
                            <a:pt x="2772" y="9976"/>
                          </a:lnTo>
                          <a:lnTo>
                            <a:pt x="2772" y="9976"/>
                          </a:lnTo>
                          <a:lnTo>
                            <a:pt x="3049" y="9976"/>
                          </a:lnTo>
                          <a:lnTo>
                            <a:pt x="3604" y="10530"/>
                          </a:lnTo>
                          <a:lnTo>
                            <a:pt x="4159" y="10530"/>
                          </a:lnTo>
                          <a:lnTo>
                            <a:pt x="3881" y="10253"/>
                          </a:lnTo>
                          <a:lnTo>
                            <a:pt x="3881" y="10253"/>
                          </a:lnTo>
                          <a:lnTo>
                            <a:pt x="4435" y="9976"/>
                          </a:lnTo>
                          <a:lnTo>
                            <a:pt x="5545" y="10807"/>
                          </a:lnTo>
                          <a:lnTo>
                            <a:pt x="5822" y="11362"/>
                          </a:lnTo>
                          <a:lnTo>
                            <a:pt x="6376" y="11639"/>
                          </a:lnTo>
                          <a:lnTo>
                            <a:pt x="6653" y="11639"/>
                          </a:lnTo>
                          <a:lnTo>
                            <a:pt x="6931" y="11916"/>
                          </a:lnTo>
                          <a:lnTo>
                            <a:pt x="6931" y="11916"/>
                          </a:lnTo>
                          <a:lnTo>
                            <a:pt x="7208" y="11916"/>
                          </a:lnTo>
                          <a:lnTo>
                            <a:pt x="7208" y="11916"/>
                          </a:lnTo>
                          <a:lnTo>
                            <a:pt x="7762" y="11916"/>
                          </a:lnTo>
                          <a:lnTo>
                            <a:pt x="7762" y="11916"/>
                          </a:lnTo>
                          <a:lnTo>
                            <a:pt x="7762" y="11916"/>
                          </a:lnTo>
                          <a:lnTo>
                            <a:pt x="8317" y="11916"/>
                          </a:lnTo>
                          <a:lnTo>
                            <a:pt x="8871" y="12193"/>
                          </a:lnTo>
                          <a:lnTo>
                            <a:pt x="8871" y="12193"/>
                          </a:lnTo>
                          <a:lnTo>
                            <a:pt x="8594" y="12470"/>
                          </a:lnTo>
                          <a:lnTo>
                            <a:pt x="8594" y="12470"/>
                          </a:lnTo>
                          <a:lnTo>
                            <a:pt x="8871" y="12748"/>
                          </a:lnTo>
                          <a:lnTo>
                            <a:pt x="8871" y="12748"/>
                          </a:lnTo>
                          <a:lnTo>
                            <a:pt x="8871" y="12470"/>
                          </a:lnTo>
                          <a:lnTo>
                            <a:pt x="9148" y="12470"/>
                          </a:lnTo>
                          <a:lnTo>
                            <a:pt x="9148" y="12748"/>
                          </a:lnTo>
                          <a:lnTo>
                            <a:pt x="9148" y="12748"/>
                          </a:lnTo>
                          <a:lnTo>
                            <a:pt x="9426" y="13025"/>
                          </a:lnTo>
                          <a:lnTo>
                            <a:pt x="9426" y="13302"/>
                          </a:lnTo>
                          <a:lnTo>
                            <a:pt x="9426" y="13579"/>
                          </a:lnTo>
                          <a:lnTo>
                            <a:pt x="9703" y="13856"/>
                          </a:lnTo>
                          <a:lnTo>
                            <a:pt x="9703" y="14133"/>
                          </a:lnTo>
                          <a:lnTo>
                            <a:pt x="9980" y="14133"/>
                          </a:lnTo>
                          <a:lnTo>
                            <a:pt x="9980" y="14133"/>
                          </a:lnTo>
                          <a:lnTo>
                            <a:pt x="10258" y="14410"/>
                          </a:lnTo>
                          <a:lnTo>
                            <a:pt x="10258" y="14410"/>
                          </a:lnTo>
                          <a:lnTo>
                            <a:pt x="10258" y="14687"/>
                          </a:lnTo>
                          <a:lnTo>
                            <a:pt x="10534" y="14964"/>
                          </a:lnTo>
                          <a:lnTo>
                            <a:pt x="10812" y="15242"/>
                          </a:lnTo>
                          <a:lnTo>
                            <a:pt x="11089" y="14964"/>
                          </a:lnTo>
                          <a:lnTo>
                            <a:pt x="11089" y="14687"/>
                          </a:lnTo>
                          <a:lnTo>
                            <a:pt x="11366" y="14687"/>
                          </a:lnTo>
                          <a:lnTo>
                            <a:pt x="11644" y="14687"/>
                          </a:lnTo>
                          <a:lnTo>
                            <a:pt x="11921" y="15242"/>
                          </a:lnTo>
                          <a:lnTo>
                            <a:pt x="11921" y="15796"/>
                          </a:lnTo>
                          <a:lnTo>
                            <a:pt x="11921" y="15796"/>
                          </a:lnTo>
                          <a:lnTo>
                            <a:pt x="11644" y="15796"/>
                          </a:lnTo>
                          <a:lnTo>
                            <a:pt x="11366" y="15796"/>
                          </a:lnTo>
                          <a:lnTo>
                            <a:pt x="11366" y="15796"/>
                          </a:lnTo>
                          <a:lnTo>
                            <a:pt x="11366" y="16073"/>
                          </a:lnTo>
                          <a:lnTo>
                            <a:pt x="11644" y="16073"/>
                          </a:lnTo>
                          <a:lnTo>
                            <a:pt x="11644" y="16350"/>
                          </a:lnTo>
                          <a:lnTo>
                            <a:pt x="11644" y="16350"/>
                          </a:lnTo>
                          <a:lnTo>
                            <a:pt x="11644" y="16627"/>
                          </a:lnTo>
                          <a:lnTo>
                            <a:pt x="11921" y="16627"/>
                          </a:lnTo>
                          <a:lnTo>
                            <a:pt x="11921" y="16904"/>
                          </a:lnTo>
                          <a:lnTo>
                            <a:pt x="12198" y="16904"/>
                          </a:lnTo>
                          <a:lnTo>
                            <a:pt x="12476" y="17181"/>
                          </a:lnTo>
                          <a:lnTo>
                            <a:pt x="12752" y="17458"/>
                          </a:lnTo>
                          <a:lnTo>
                            <a:pt x="12752" y="17736"/>
                          </a:lnTo>
                          <a:lnTo>
                            <a:pt x="12752" y="18290"/>
                          </a:lnTo>
                          <a:lnTo>
                            <a:pt x="12752" y="18290"/>
                          </a:lnTo>
                          <a:lnTo>
                            <a:pt x="12752" y="18290"/>
                          </a:lnTo>
                          <a:lnTo>
                            <a:pt x="12198" y="18567"/>
                          </a:lnTo>
                          <a:lnTo>
                            <a:pt x="11921" y="18290"/>
                          </a:lnTo>
                          <a:lnTo>
                            <a:pt x="11366" y="18567"/>
                          </a:lnTo>
                          <a:lnTo>
                            <a:pt x="11089" y="18567"/>
                          </a:lnTo>
                          <a:lnTo>
                            <a:pt x="11089" y="18567"/>
                          </a:lnTo>
                          <a:lnTo>
                            <a:pt x="11089" y="18567"/>
                          </a:lnTo>
                          <a:lnTo>
                            <a:pt x="10534" y="18567"/>
                          </a:lnTo>
                          <a:lnTo>
                            <a:pt x="10258" y="18567"/>
                          </a:lnTo>
                          <a:lnTo>
                            <a:pt x="10258" y="18844"/>
                          </a:lnTo>
                          <a:lnTo>
                            <a:pt x="10258" y="18844"/>
                          </a:lnTo>
                          <a:lnTo>
                            <a:pt x="9980" y="19121"/>
                          </a:lnTo>
                          <a:lnTo>
                            <a:pt x="9980" y="19399"/>
                          </a:lnTo>
                          <a:lnTo>
                            <a:pt x="10258" y="19399"/>
                          </a:lnTo>
                          <a:lnTo>
                            <a:pt x="10258" y="19676"/>
                          </a:lnTo>
                          <a:lnTo>
                            <a:pt x="10258" y="19676"/>
                          </a:lnTo>
                          <a:lnTo>
                            <a:pt x="9980" y="19953"/>
                          </a:lnTo>
                          <a:lnTo>
                            <a:pt x="9703" y="19953"/>
                          </a:lnTo>
                          <a:lnTo>
                            <a:pt x="9703" y="19953"/>
                          </a:lnTo>
                          <a:lnTo>
                            <a:pt x="9980" y="19953"/>
                          </a:lnTo>
                          <a:lnTo>
                            <a:pt x="9980" y="20230"/>
                          </a:lnTo>
                          <a:lnTo>
                            <a:pt x="10534" y="20784"/>
                          </a:lnTo>
                          <a:lnTo>
                            <a:pt x="10258" y="20784"/>
                          </a:lnTo>
                          <a:lnTo>
                            <a:pt x="10258" y="21061"/>
                          </a:lnTo>
                          <a:lnTo>
                            <a:pt x="10534" y="21061"/>
                          </a:lnTo>
                          <a:lnTo>
                            <a:pt x="10534" y="21061"/>
                          </a:lnTo>
                          <a:lnTo>
                            <a:pt x="10534" y="20784"/>
                          </a:lnTo>
                          <a:lnTo>
                            <a:pt x="10812" y="20784"/>
                          </a:lnTo>
                          <a:lnTo>
                            <a:pt x="10812" y="20784"/>
                          </a:lnTo>
                          <a:lnTo>
                            <a:pt x="10812" y="20784"/>
                          </a:lnTo>
                          <a:lnTo>
                            <a:pt x="10812" y="20507"/>
                          </a:lnTo>
                          <a:lnTo>
                            <a:pt x="11089" y="20507"/>
                          </a:lnTo>
                          <a:lnTo>
                            <a:pt x="11089" y="20230"/>
                          </a:lnTo>
                          <a:lnTo>
                            <a:pt x="11089" y="20230"/>
                          </a:lnTo>
                          <a:lnTo>
                            <a:pt x="11089" y="20230"/>
                          </a:lnTo>
                          <a:lnTo>
                            <a:pt x="11644" y="19953"/>
                          </a:lnTo>
                          <a:lnTo>
                            <a:pt x="11644" y="19953"/>
                          </a:lnTo>
                          <a:lnTo>
                            <a:pt x="11921" y="19953"/>
                          </a:lnTo>
                          <a:lnTo>
                            <a:pt x="11921" y="20230"/>
                          </a:lnTo>
                          <a:lnTo>
                            <a:pt x="12198" y="20230"/>
                          </a:lnTo>
                          <a:lnTo>
                            <a:pt x="12198" y="20507"/>
                          </a:lnTo>
                          <a:lnTo>
                            <a:pt x="12198" y="20784"/>
                          </a:lnTo>
                          <a:lnTo>
                            <a:pt x="11921" y="21061"/>
                          </a:lnTo>
                          <a:lnTo>
                            <a:pt x="12198" y="21338"/>
                          </a:lnTo>
                          <a:lnTo>
                            <a:pt x="13307" y="21892"/>
                          </a:lnTo>
                          <a:lnTo>
                            <a:pt x="13307" y="22170"/>
                          </a:lnTo>
                          <a:lnTo>
                            <a:pt x="13030" y="22170"/>
                          </a:lnTo>
                          <a:lnTo>
                            <a:pt x="13030" y="22447"/>
                          </a:lnTo>
                          <a:lnTo>
                            <a:pt x="13307" y="22724"/>
                          </a:lnTo>
                          <a:lnTo>
                            <a:pt x="13862" y="22724"/>
                          </a:lnTo>
                          <a:lnTo>
                            <a:pt x="13862" y="23001"/>
                          </a:lnTo>
                          <a:lnTo>
                            <a:pt x="13862" y="23278"/>
                          </a:lnTo>
                          <a:lnTo>
                            <a:pt x="13862" y="23555"/>
                          </a:lnTo>
                          <a:lnTo>
                            <a:pt x="13862" y="23555"/>
                          </a:lnTo>
                          <a:lnTo>
                            <a:pt x="13862" y="23555"/>
                          </a:lnTo>
                          <a:lnTo>
                            <a:pt x="13862" y="23832"/>
                          </a:lnTo>
                          <a:lnTo>
                            <a:pt x="14139" y="24109"/>
                          </a:lnTo>
                          <a:lnTo>
                            <a:pt x="14416" y="24109"/>
                          </a:lnTo>
                          <a:lnTo>
                            <a:pt x="14693" y="24387"/>
                          </a:lnTo>
                          <a:lnTo>
                            <a:pt x="15248" y="24664"/>
                          </a:lnTo>
                          <a:lnTo>
                            <a:pt x="15525" y="24664"/>
                          </a:lnTo>
                          <a:lnTo>
                            <a:pt x="15525" y="24664"/>
                          </a:lnTo>
                          <a:lnTo>
                            <a:pt x="15525" y="24664"/>
                          </a:lnTo>
                          <a:lnTo>
                            <a:pt x="15802" y="24941"/>
                          </a:lnTo>
                          <a:lnTo>
                            <a:pt x="15802" y="25218"/>
                          </a:lnTo>
                          <a:lnTo>
                            <a:pt x="16079" y="25218"/>
                          </a:lnTo>
                          <a:lnTo>
                            <a:pt x="15802" y="24941"/>
                          </a:lnTo>
                          <a:lnTo>
                            <a:pt x="16079" y="24664"/>
                          </a:lnTo>
                          <a:lnTo>
                            <a:pt x="16357" y="24664"/>
                          </a:lnTo>
                          <a:lnTo>
                            <a:pt x="16634" y="24664"/>
                          </a:lnTo>
                          <a:lnTo>
                            <a:pt x="16634" y="24664"/>
                          </a:lnTo>
                          <a:lnTo>
                            <a:pt x="16911" y="24664"/>
                          </a:lnTo>
                          <a:lnTo>
                            <a:pt x="17465" y="24941"/>
                          </a:lnTo>
                          <a:lnTo>
                            <a:pt x="17743" y="24941"/>
                          </a:lnTo>
                          <a:lnTo>
                            <a:pt x="17743" y="24664"/>
                          </a:lnTo>
                          <a:lnTo>
                            <a:pt x="17743" y="24387"/>
                          </a:lnTo>
                          <a:lnTo>
                            <a:pt x="17743" y="24387"/>
                          </a:ln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196" name="Freeform 1195">
                      <a:extLst>
                        <a:ext uri="{FF2B5EF4-FFF2-40B4-BE49-F238E27FC236}">
                          <a16:creationId xmlns:a16="http://schemas.microsoft.com/office/drawing/2014/main" id="{753F1FDC-5E68-3A61-14AC-116A0A48FC2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20462" y="4269788"/>
                      <a:ext cx="276" cy="277"/>
                    </a:xfrm>
                    <a:custGeom>
                      <a:avLst/>
                      <a:gdLst>
                        <a:gd name="connsiteX0" fmla="*/ 277 w 276"/>
                        <a:gd name="connsiteY0" fmla="*/ 0 h 277"/>
                        <a:gd name="connsiteX1" fmla="*/ 0 w 276"/>
                        <a:gd name="connsiteY1" fmla="*/ 0 h 277"/>
                        <a:gd name="connsiteX2" fmla="*/ 0 w 276"/>
                        <a:gd name="connsiteY2" fmla="*/ 0 h 277"/>
                        <a:gd name="connsiteX3" fmla="*/ 0 w 276"/>
                        <a:gd name="connsiteY3" fmla="*/ 0 h 277"/>
                        <a:gd name="connsiteX4" fmla="*/ 0 w 276"/>
                        <a:gd name="connsiteY4" fmla="*/ 277 h 277"/>
                        <a:gd name="connsiteX5" fmla="*/ 277 w 276"/>
                        <a:gd name="connsiteY5" fmla="*/ 0 h 277"/>
                        <a:gd name="connsiteX6" fmla="*/ 277 w 276"/>
                        <a:gd name="connsiteY6" fmla="*/ 0 h 277"/>
                        <a:gd name="connsiteX7" fmla="*/ 277 w 276"/>
                        <a:gd name="connsiteY7" fmla="*/ 0 h 277"/>
                        <a:gd name="connsiteX8" fmla="*/ 277 w 276"/>
                        <a:gd name="connsiteY8" fmla="*/ 0 h 27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276" h="277">
                          <a:moveTo>
                            <a:pt x="277" y="0"/>
                          </a:moveTo>
                          <a:lnTo>
                            <a:pt x="0" y="0"/>
                          </a:lnTo>
                          <a:lnTo>
                            <a:pt x="0" y="0"/>
                          </a:lnTo>
                          <a:lnTo>
                            <a:pt x="0" y="0"/>
                          </a:lnTo>
                          <a:lnTo>
                            <a:pt x="0" y="277"/>
                          </a:lnTo>
                          <a:lnTo>
                            <a:pt x="277" y="0"/>
                          </a:lnTo>
                          <a:lnTo>
                            <a:pt x="277" y="0"/>
                          </a:lnTo>
                          <a:lnTo>
                            <a:pt x="277" y="0"/>
                          </a:lnTo>
                          <a:lnTo>
                            <a:pt x="277" y="0"/>
                          </a:ln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197" name="Freeform 1196">
                      <a:extLst>
                        <a:ext uri="{FF2B5EF4-FFF2-40B4-BE49-F238E27FC236}">
                          <a16:creationId xmlns:a16="http://schemas.microsoft.com/office/drawing/2014/main" id="{C261CFCD-9539-F64E-A721-60321EAD046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16580" y="4268125"/>
                      <a:ext cx="1109" cy="1108"/>
                    </a:xfrm>
                    <a:custGeom>
                      <a:avLst/>
                      <a:gdLst>
                        <a:gd name="connsiteX0" fmla="*/ 1109 w 1109"/>
                        <a:gd name="connsiteY0" fmla="*/ 554 h 1108"/>
                        <a:gd name="connsiteX1" fmla="*/ 1109 w 1109"/>
                        <a:gd name="connsiteY1" fmla="*/ 277 h 1108"/>
                        <a:gd name="connsiteX2" fmla="*/ 832 w 1109"/>
                        <a:gd name="connsiteY2" fmla="*/ 277 h 1108"/>
                        <a:gd name="connsiteX3" fmla="*/ 554 w 1109"/>
                        <a:gd name="connsiteY3" fmla="*/ 0 h 1108"/>
                        <a:gd name="connsiteX4" fmla="*/ 0 w 1109"/>
                        <a:gd name="connsiteY4" fmla="*/ 0 h 1108"/>
                        <a:gd name="connsiteX5" fmla="*/ 0 w 1109"/>
                        <a:gd name="connsiteY5" fmla="*/ 0 h 1108"/>
                        <a:gd name="connsiteX6" fmla="*/ 278 w 1109"/>
                        <a:gd name="connsiteY6" fmla="*/ 277 h 1108"/>
                        <a:gd name="connsiteX7" fmla="*/ 278 w 1109"/>
                        <a:gd name="connsiteY7" fmla="*/ 277 h 1108"/>
                        <a:gd name="connsiteX8" fmla="*/ 832 w 1109"/>
                        <a:gd name="connsiteY8" fmla="*/ 1108 h 1108"/>
                        <a:gd name="connsiteX9" fmla="*/ 832 w 1109"/>
                        <a:gd name="connsiteY9" fmla="*/ 1108 h 1108"/>
                        <a:gd name="connsiteX10" fmla="*/ 1109 w 1109"/>
                        <a:gd name="connsiteY10" fmla="*/ 1108 h 1108"/>
                        <a:gd name="connsiteX11" fmla="*/ 1109 w 1109"/>
                        <a:gd name="connsiteY11" fmla="*/ 831 h 1108"/>
                        <a:gd name="connsiteX12" fmla="*/ 1109 w 1109"/>
                        <a:gd name="connsiteY12" fmla="*/ 554 h 1108"/>
                        <a:gd name="connsiteX13" fmla="*/ 1109 w 1109"/>
                        <a:gd name="connsiteY13" fmla="*/ 554 h 1108"/>
                        <a:gd name="connsiteX14" fmla="*/ 1109 w 1109"/>
                        <a:gd name="connsiteY14" fmla="*/ 554 h 110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</a:cxnLst>
                      <a:rect l="l" t="t" r="r" b="b"/>
                      <a:pathLst>
                        <a:path w="1109" h="1108">
                          <a:moveTo>
                            <a:pt x="1109" y="554"/>
                          </a:moveTo>
                          <a:lnTo>
                            <a:pt x="1109" y="277"/>
                          </a:lnTo>
                          <a:lnTo>
                            <a:pt x="832" y="277"/>
                          </a:lnTo>
                          <a:lnTo>
                            <a:pt x="554" y="0"/>
                          </a:lnTo>
                          <a:lnTo>
                            <a:pt x="0" y="0"/>
                          </a:lnTo>
                          <a:lnTo>
                            <a:pt x="0" y="0"/>
                          </a:lnTo>
                          <a:lnTo>
                            <a:pt x="278" y="277"/>
                          </a:lnTo>
                          <a:lnTo>
                            <a:pt x="278" y="277"/>
                          </a:lnTo>
                          <a:lnTo>
                            <a:pt x="832" y="1108"/>
                          </a:lnTo>
                          <a:lnTo>
                            <a:pt x="832" y="1108"/>
                          </a:lnTo>
                          <a:lnTo>
                            <a:pt x="1109" y="1108"/>
                          </a:lnTo>
                          <a:lnTo>
                            <a:pt x="1109" y="831"/>
                          </a:lnTo>
                          <a:lnTo>
                            <a:pt x="1109" y="554"/>
                          </a:lnTo>
                          <a:lnTo>
                            <a:pt x="1109" y="554"/>
                          </a:lnTo>
                          <a:lnTo>
                            <a:pt x="1109" y="554"/>
                          </a:ln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198" name="Freeform 1197">
                      <a:extLst>
                        <a:ext uri="{FF2B5EF4-FFF2-40B4-BE49-F238E27FC236}">
                          <a16:creationId xmlns:a16="http://schemas.microsoft.com/office/drawing/2014/main" id="{2B77B834-A1F4-D44A-1C13-350F6ED87B7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12976" y="4267017"/>
                      <a:ext cx="1386" cy="831"/>
                    </a:xfrm>
                    <a:custGeom>
                      <a:avLst/>
                      <a:gdLst>
                        <a:gd name="connsiteX0" fmla="*/ 1109 w 1386"/>
                        <a:gd name="connsiteY0" fmla="*/ 554 h 831"/>
                        <a:gd name="connsiteX1" fmla="*/ 1109 w 1386"/>
                        <a:gd name="connsiteY1" fmla="*/ 554 h 831"/>
                        <a:gd name="connsiteX2" fmla="*/ 1109 w 1386"/>
                        <a:gd name="connsiteY2" fmla="*/ 554 h 831"/>
                        <a:gd name="connsiteX3" fmla="*/ 1109 w 1386"/>
                        <a:gd name="connsiteY3" fmla="*/ 554 h 831"/>
                        <a:gd name="connsiteX4" fmla="*/ 278 w 1386"/>
                        <a:gd name="connsiteY4" fmla="*/ 0 h 831"/>
                        <a:gd name="connsiteX5" fmla="*/ 278 w 1386"/>
                        <a:gd name="connsiteY5" fmla="*/ 0 h 831"/>
                        <a:gd name="connsiteX6" fmla="*/ 0 w 1386"/>
                        <a:gd name="connsiteY6" fmla="*/ 277 h 831"/>
                        <a:gd name="connsiteX7" fmla="*/ 0 w 1386"/>
                        <a:gd name="connsiteY7" fmla="*/ 277 h 831"/>
                        <a:gd name="connsiteX8" fmla="*/ 0 w 1386"/>
                        <a:gd name="connsiteY8" fmla="*/ 277 h 831"/>
                        <a:gd name="connsiteX9" fmla="*/ 0 w 1386"/>
                        <a:gd name="connsiteY9" fmla="*/ 554 h 831"/>
                        <a:gd name="connsiteX10" fmla="*/ 278 w 1386"/>
                        <a:gd name="connsiteY10" fmla="*/ 831 h 831"/>
                        <a:gd name="connsiteX11" fmla="*/ 555 w 1386"/>
                        <a:gd name="connsiteY11" fmla="*/ 831 h 831"/>
                        <a:gd name="connsiteX12" fmla="*/ 555 w 1386"/>
                        <a:gd name="connsiteY12" fmla="*/ 831 h 831"/>
                        <a:gd name="connsiteX13" fmla="*/ 1386 w 1386"/>
                        <a:gd name="connsiteY13" fmla="*/ 831 h 831"/>
                        <a:gd name="connsiteX14" fmla="*/ 1386 w 1386"/>
                        <a:gd name="connsiteY14" fmla="*/ 831 h 831"/>
                        <a:gd name="connsiteX15" fmla="*/ 1109 w 1386"/>
                        <a:gd name="connsiteY15" fmla="*/ 554 h 831"/>
                        <a:gd name="connsiteX16" fmla="*/ 1109 w 1386"/>
                        <a:gd name="connsiteY16" fmla="*/ 554 h 83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</a:cxnLst>
                      <a:rect l="l" t="t" r="r" b="b"/>
                      <a:pathLst>
                        <a:path w="1386" h="831">
                          <a:moveTo>
                            <a:pt x="1109" y="554"/>
                          </a:moveTo>
                          <a:lnTo>
                            <a:pt x="1109" y="554"/>
                          </a:lnTo>
                          <a:lnTo>
                            <a:pt x="1109" y="554"/>
                          </a:lnTo>
                          <a:lnTo>
                            <a:pt x="1109" y="554"/>
                          </a:lnTo>
                          <a:lnTo>
                            <a:pt x="278" y="0"/>
                          </a:lnTo>
                          <a:lnTo>
                            <a:pt x="278" y="0"/>
                          </a:lnTo>
                          <a:lnTo>
                            <a:pt x="0" y="277"/>
                          </a:lnTo>
                          <a:lnTo>
                            <a:pt x="0" y="277"/>
                          </a:lnTo>
                          <a:lnTo>
                            <a:pt x="0" y="277"/>
                          </a:lnTo>
                          <a:lnTo>
                            <a:pt x="0" y="554"/>
                          </a:lnTo>
                          <a:lnTo>
                            <a:pt x="278" y="831"/>
                          </a:lnTo>
                          <a:lnTo>
                            <a:pt x="555" y="831"/>
                          </a:lnTo>
                          <a:lnTo>
                            <a:pt x="555" y="831"/>
                          </a:lnTo>
                          <a:lnTo>
                            <a:pt x="1386" y="831"/>
                          </a:lnTo>
                          <a:lnTo>
                            <a:pt x="1386" y="831"/>
                          </a:lnTo>
                          <a:lnTo>
                            <a:pt x="1109" y="554"/>
                          </a:lnTo>
                          <a:lnTo>
                            <a:pt x="1109" y="554"/>
                          </a:ln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199" name="Freeform 1198">
                      <a:extLst>
                        <a:ext uri="{FF2B5EF4-FFF2-40B4-BE49-F238E27FC236}">
                          <a16:creationId xmlns:a16="http://schemas.microsoft.com/office/drawing/2014/main" id="{59DA7F09-159C-B50D-CACD-0ED4F46E0E3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30996" y="4267848"/>
                      <a:ext cx="2772" cy="277"/>
                    </a:xfrm>
                    <a:custGeom>
                      <a:avLst/>
                      <a:gdLst>
                        <a:gd name="connsiteX0" fmla="*/ 0 w 2772"/>
                        <a:gd name="connsiteY0" fmla="*/ 277 h 277"/>
                        <a:gd name="connsiteX1" fmla="*/ 0 w 2772"/>
                        <a:gd name="connsiteY1" fmla="*/ 277 h 277"/>
                        <a:gd name="connsiteX2" fmla="*/ 0 w 2772"/>
                        <a:gd name="connsiteY2" fmla="*/ 277 h 277"/>
                        <a:gd name="connsiteX3" fmla="*/ 0 w 2772"/>
                        <a:gd name="connsiteY3" fmla="*/ 0 h 277"/>
                        <a:gd name="connsiteX4" fmla="*/ 0 w 2772"/>
                        <a:gd name="connsiteY4" fmla="*/ 0 h 277"/>
                        <a:gd name="connsiteX5" fmla="*/ 0 w 2772"/>
                        <a:gd name="connsiteY5" fmla="*/ 277 h 277"/>
                        <a:gd name="connsiteX6" fmla="*/ 0 w 2772"/>
                        <a:gd name="connsiteY6" fmla="*/ 277 h 277"/>
                        <a:gd name="connsiteX7" fmla="*/ 0 w 2772"/>
                        <a:gd name="connsiteY7" fmla="*/ 277 h 27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2772" h="277">
                          <a:moveTo>
                            <a:pt x="0" y="277"/>
                          </a:moveTo>
                          <a:lnTo>
                            <a:pt x="0" y="277"/>
                          </a:lnTo>
                          <a:lnTo>
                            <a:pt x="0" y="277"/>
                          </a:lnTo>
                          <a:lnTo>
                            <a:pt x="0" y="0"/>
                          </a:lnTo>
                          <a:lnTo>
                            <a:pt x="0" y="0"/>
                          </a:lnTo>
                          <a:lnTo>
                            <a:pt x="0" y="277"/>
                          </a:lnTo>
                          <a:lnTo>
                            <a:pt x="0" y="277"/>
                          </a:lnTo>
                          <a:lnTo>
                            <a:pt x="0" y="277"/>
                          </a:ln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200" name="Freeform 1199">
                      <a:extLst>
                        <a:ext uri="{FF2B5EF4-FFF2-40B4-BE49-F238E27FC236}">
                          <a16:creationId xmlns:a16="http://schemas.microsoft.com/office/drawing/2014/main" id="{6A725176-B518-996B-9083-A3AABD5D614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29610" y="4267571"/>
                      <a:ext cx="277" cy="277"/>
                    </a:xfrm>
                    <a:custGeom>
                      <a:avLst/>
                      <a:gdLst>
                        <a:gd name="connsiteX0" fmla="*/ 0 w 277"/>
                        <a:gd name="connsiteY0" fmla="*/ 277 h 277"/>
                        <a:gd name="connsiteX1" fmla="*/ 278 w 277"/>
                        <a:gd name="connsiteY1" fmla="*/ 277 h 277"/>
                        <a:gd name="connsiteX2" fmla="*/ 278 w 277"/>
                        <a:gd name="connsiteY2" fmla="*/ 0 h 277"/>
                        <a:gd name="connsiteX3" fmla="*/ 278 w 277"/>
                        <a:gd name="connsiteY3" fmla="*/ 0 h 277"/>
                        <a:gd name="connsiteX4" fmla="*/ 0 w 277"/>
                        <a:gd name="connsiteY4" fmla="*/ 0 h 277"/>
                        <a:gd name="connsiteX5" fmla="*/ 0 w 277"/>
                        <a:gd name="connsiteY5" fmla="*/ 277 h 277"/>
                        <a:gd name="connsiteX6" fmla="*/ 0 w 277"/>
                        <a:gd name="connsiteY6" fmla="*/ 277 h 277"/>
                        <a:gd name="connsiteX7" fmla="*/ 0 w 277"/>
                        <a:gd name="connsiteY7" fmla="*/ 277 h 27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277" h="277">
                          <a:moveTo>
                            <a:pt x="0" y="277"/>
                          </a:moveTo>
                          <a:lnTo>
                            <a:pt x="278" y="277"/>
                          </a:lnTo>
                          <a:lnTo>
                            <a:pt x="278" y="0"/>
                          </a:lnTo>
                          <a:lnTo>
                            <a:pt x="278" y="0"/>
                          </a:lnTo>
                          <a:lnTo>
                            <a:pt x="0" y="0"/>
                          </a:lnTo>
                          <a:lnTo>
                            <a:pt x="0" y="277"/>
                          </a:lnTo>
                          <a:lnTo>
                            <a:pt x="0" y="277"/>
                          </a:lnTo>
                          <a:lnTo>
                            <a:pt x="0" y="277"/>
                          </a:ln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201" name="Freeform 1200">
                      <a:extLst>
                        <a:ext uri="{FF2B5EF4-FFF2-40B4-BE49-F238E27FC236}">
                          <a16:creationId xmlns:a16="http://schemas.microsoft.com/office/drawing/2014/main" id="{513B9FC4-884E-0EFD-A328-144F8CB8926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27670" y="4263137"/>
                      <a:ext cx="2772" cy="277"/>
                    </a:xfrm>
                    <a:custGeom>
                      <a:avLst/>
                      <a:gdLst>
                        <a:gd name="connsiteX0" fmla="*/ 0 w 2772"/>
                        <a:gd name="connsiteY0" fmla="*/ 277 h 277"/>
                        <a:gd name="connsiteX1" fmla="*/ 0 w 2772"/>
                        <a:gd name="connsiteY1" fmla="*/ 0 h 277"/>
                        <a:gd name="connsiteX2" fmla="*/ 0 w 2772"/>
                        <a:gd name="connsiteY2" fmla="*/ 277 h 277"/>
                        <a:gd name="connsiteX3" fmla="*/ 0 w 2772"/>
                        <a:gd name="connsiteY3" fmla="*/ 277 h 27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2772" h="277">
                          <a:moveTo>
                            <a:pt x="0" y="277"/>
                          </a:moveTo>
                          <a:lnTo>
                            <a:pt x="0" y="0"/>
                          </a:lnTo>
                          <a:lnTo>
                            <a:pt x="0" y="277"/>
                          </a:lnTo>
                          <a:lnTo>
                            <a:pt x="0" y="277"/>
                          </a:ln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202" name="Freeform 1201">
                      <a:extLst>
                        <a:ext uri="{FF2B5EF4-FFF2-40B4-BE49-F238E27FC236}">
                          <a16:creationId xmlns:a16="http://schemas.microsoft.com/office/drawing/2014/main" id="{4624CD9C-6C6E-7EC8-9BD6-57BDFA2E242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27947" y="4262860"/>
                      <a:ext cx="554" cy="277"/>
                    </a:xfrm>
                    <a:custGeom>
                      <a:avLst/>
                      <a:gdLst>
                        <a:gd name="connsiteX0" fmla="*/ 277 w 554"/>
                        <a:gd name="connsiteY0" fmla="*/ 277 h 277"/>
                        <a:gd name="connsiteX1" fmla="*/ 554 w 554"/>
                        <a:gd name="connsiteY1" fmla="*/ 277 h 277"/>
                        <a:gd name="connsiteX2" fmla="*/ 554 w 554"/>
                        <a:gd name="connsiteY2" fmla="*/ 0 h 277"/>
                        <a:gd name="connsiteX3" fmla="*/ 554 w 554"/>
                        <a:gd name="connsiteY3" fmla="*/ 0 h 277"/>
                        <a:gd name="connsiteX4" fmla="*/ 277 w 554"/>
                        <a:gd name="connsiteY4" fmla="*/ 0 h 277"/>
                        <a:gd name="connsiteX5" fmla="*/ 0 w 554"/>
                        <a:gd name="connsiteY5" fmla="*/ 0 h 277"/>
                        <a:gd name="connsiteX6" fmla="*/ 0 w 554"/>
                        <a:gd name="connsiteY6" fmla="*/ 277 h 277"/>
                        <a:gd name="connsiteX7" fmla="*/ 277 w 554"/>
                        <a:gd name="connsiteY7" fmla="*/ 277 h 277"/>
                        <a:gd name="connsiteX8" fmla="*/ 277 w 554"/>
                        <a:gd name="connsiteY8" fmla="*/ 277 h 277"/>
                        <a:gd name="connsiteX9" fmla="*/ 277 w 554"/>
                        <a:gd name="connsiteY9" fmla="*/ 277 h 27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554" h="277">
                          <a:moveTo>
                            <a:pt x="277" y="277"/>
                          </a:moveTo>
                          <a:lnTo>
                            <a:pt x="554" y="277"/>
                          </a:lnTo>
                          <a:lnTo>
                            <a:pt x="554" y="0"/>
                          </a:lnTo>
                          <a:lnTo>
                            <a:pt x="554" y="0"/>
                          </a:lnTo>
                          <a:lnTo>
                            <a:pt x="277" y="0"/>
                          </a:lnTo>
                          <a:lnTo>
                            <a:pt x="0" y="0"/>
                          </a:lnTo>
                          <a:lnTo>
                            <a:pt x="0" y="277"/>
                          </a:lnTo>
                          <a:lnTo>
                            <a:pt x="277" y="277"/>
                          </a:lnTo>
                          <a:lnTo>
                            <a:pt x="277" y="277"/>
                          </a:lnTo>
                          <a:lnTo>
                            <a:pt x="277" y="277"/>
                          </a:ln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203" name="Freeform 1202">
                      <a:extLst>
                        <a:ext uri="{FF2B5EF4-FFF2-40B4-BE49-F238E27FC236}">
                          <a16:creationId xmlns:a16="http://schemas.microsoft.com/office/drawing/2014/main" id="{86623B27-D082-8CDD-99B0-1ED83B9B57D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27947" y="4263691"/>
                      <a:ext cx="554" cy="277"/>
                    </a:xfrm>
                    <a:custGeom>
                      <a:avLst/>
                      <a:gdLst>
                        <a:gd name="connsiteX0" fmla="*/ 0 w 554"/>
                        <a:gd name="connsiteY0" fmla="*/ 0 h 277"/>
                        <a:gd name="connsiteX1" fmla="*/ 0 w 554"/>
                        <a:gd name="connsiteY1" fmla="*/ 277 h 277"/>
                        <a:gd name="connsiteX2" fmla="*/ 277 w 554"/>
                        <a:gd name="connsiteY2" fmla="*/ 277 h 277"/>
                        <a:gd name="connsiteX3" fmla="*/ 554 w 554"/>
                        <a:gd name="connsiteY3" fmla="*/ 277 h 277"/>
                        <a:gd name="connsiteX4" fmla="*/ 554 w 554"/>
                        <a:gd name="connsiteY4" fmla="*/ 277 h 277"/>
                        <a:gd name="connsiteX5" fmla="*/ 554 w 554"/>
                        <a:gd name="connsiteY5" fmla="*/ 0 h 277"/>
                        <a:gd name="connsiteX6" fmla="*/ 0 w 554"/>
                        <a:gd name="connsiteY6" fmla="*/ 0 h 277"/>
                        <a:gd name="connsiteX7" fmla="*/ 0 w 554"/>
                        <a:gd name="connsiteY7" fmla="*/ 0 h 27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554" h="277">
                          <a:moveTo>
                            <a:pt x="0" y="0"/>
                          </a:moveTo>
                          <a:lnTo>
                            <a:pt x="0" y="277"/>
                          </a:lnTo>
                          <a:lnTo>
                            <a:pt x="277" y="277"/>
                          </a:lnTo>
                          <a:lnTo>
                            <a:pt x="554" y="277"/>
                          </a:lnTo>
                          <a:lnTo>
                            <a:pt x="554" y="277"/>
                          </a:lnTo>
                          <a:lnTo>
                            <a:pt x="554" y="0"/>
                          </a:lnTo>
                          <a:lnTo>
                            <a:pt x="0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204" name="Freeform 1203">
                      <a:extLst>
                        <a:ext uri="{FF2B5EF4-FFF2-40B4-BE49-F238E27FC236}">
                          <a16:creationId xmlns:a16="http://schemas.microsoft.com/office/drawing/2014/main" id="{A5935A26-C8B1-5D73-3514-59B8AA6E816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26561" y="4263968"/>
                      <a:ext cx="1386" cy="1108"/>
                    </a:xfrm>
                    <a:custGeom>
                      <a:avLst/>
                      <a:gdLst>
                        <a:gd name="connsiteX0" fmla="*/ 0 w 1386"/>
                        <a:gd name="connsiteY0" fmla="*/ 554 h 1108"/>
                        <a:gd name="connsiteX1" fmla="*/ 277 w 1386"/>
                        <a:gd name="connsiteY1" fmla="*/ 554 h 1108"/>
                        <a:gd name="connsiteX2" fmla="*/ 554 w 1386"/>
                        <a:gd name="connsiteY2" fmla="*/ 831 h 1108"/>
                        <a:gd name="connsiteX3" fmla="*/ 554 w 1386"/>
                        <a:gd name="connsiteY3" fmla="*/ 1108 h 1108"/>
                        <a:gd name="connsiteX4" fmla="*/ 1109 w 1386"/>
                        <a:gd name="connsiteY4" fmla="*/ 1108 h 1108"/>
                        <a:gd name="connsiteX5" fmla="*/ 1386 w 1386"/>
                        <a:gd name="connsiteY5" fmla="*/ 1108 h 1108"/>
                        <a:gd name="connsiteX6" fmla="*/ 1386 w 1386"/>
                        <a:gd name="connsiteY6" fmla="*/ 554 h 1108"/>
                        <a:gd name="connsiteX7" fmla="*/ 1386 w 1386"/>
                        <a:gd name="connsiteY7" fmla="*/ 554 h 1108"/>
                        <a:gd name="connsiteX8" fmla="*/ 1109 w 1386"/>
                        <a:gd name="connsiteY8" fmla="*/ 0 h 1108"/>
                        <a:gd name="connsiteX9" fmla="*/ 554 w 1386"/>
                        <a:gd name="connsiteY9" fmla="*/ 277 h 1108"/>
                        <a:gd name="connsiteX10" fmla="*/ 554 w 1386"/>
                        <a:gd name="connsiteY10" fmla="*/ 0 h 1108"/>
                        <a:gd name="connsiteX11" fmla="*/ 277 w 1386"/>
                        <a:gd name="connsiteY11" fmla="*/ 0 h 1108"/>
                        <a:gd name="connsiteX12" fmla="*/ 0 w 1386"/>
                        <a:gd name="connsiteY12" fmla="*/ 554 h 1108"/>
                        <a:gd name="connsiteX13" fmla="*/ 0 w 1386"/>
                        <a:gd name="connsiteY13" fmla="*/ 554 h 1108"/>
                        <a:gd name="connsiteX14" fmla="*/ 0 w 1386"/>
                        <a:gd name="connsiteY14" fmla="*/ 554 h 110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</a:cxnLst>
                      <a:rect l="l" t="t" r="r" b="b"/>
                      <a:pathLst>
                        <a:path w="1386" h="1108">
                          <a:moveTo>
                            <a:pt x="0" y="554"/>
                          </a:moveTo>
                          <a:lnTo>
                            <a:pt x="277" y="554"/>
                          </a:lnTo>
                          <a:lnTo>
                            <a:pt x="554" y="831"/>
                          </a:lnTo>
                          <a:lnTo>
                            <a:pt x="554" y="1108"/>
                          </a:lnTo>
                          <a:lnTo>
                            <a:pt x="1109" y="1108"/>
                          </a:lnTo>
                          <a:lnTo>
                            <a:pt x="1386" y="1108"/>
                          </a:lnTo>
                          <a:lnTo>
                            <a:pt x="1386" y="554"/>
                          </a:lnTo>
                          <a:lnTo>
                            <a:pt x="1386" y="554"/>
                          </a:lnTo>
                          <a:lnTo>
                            <a:pt x="1109" y="0"/>
                          </a:lnTo>
                          <a:lnTo>
                            <a:pt x="554" y="277"/>
                          </a:lnTo>
                          <a:lnTo>
                            <a:pt x="554" y="0"/>
                          </a:lnTo>
                          <a:lnTo>
                            <a:pt x="277" y="0"/>
                          </a:lnTo>
                          <a:lnTo>
                            <a:pt x="0" y="554"/>
                          </a:lnTo>
                          <a:lnTo>
                            <a:pt x="0" y="554"/>
                          </a:lnTo>
                          <a:lnTo>
                            <a:pt x="0" y="554"/>
                          </a:ln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205" name="Freeform 1204">
                      <a:extLst>
                        <a:ext uri="{FF2B5EF4-FFF2-40B4-BE49-F238E27FC236}">
                          <a16:creationId xmlns:a16="http://schemas.microsoft.com/office/drawing/2014/main" id="{13885B9C-2492-A04F-3EC5-32DBC2F48CA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27670" y="4265077"/>
                      <a:ext cx="277" cy="277"/>
                    </a:xfrm>
                    <a:custGeom>
                      <a:avLst/>
                      <a:gdLst>
                        <a:gd name="connsiteX0" fmla="*/ 278 w 277"/>
                        <a:gd name="connsiteY0" fmla="*/ 0 h 277"/>
                        <a:gd name="connsiteX1" fmla="*/ 278 w 277"/>
                        <a:gd name="connsiteY1" fmla="*/ 0 h 277"/>
                        <a:gd name="connsiteX2" fmla="*/ 0 w 277"/>
                        <a:gd name="connsiteY2" fmla="*/ 0 h 277"/>
                        <a:gd name="connsiteX3" fmla="*/ 0 w 277"/>
                        <a:gd name="connsiteY3" fmla="*/ 0 h 277"/>
                        <a:gd name="connsiteX4" fmla="*/ 0 w 277"/>
                        <a:gd name="connsiteY4" fmla="*/ 277 h 277"/>
                        <a:gd name="connsiteX5" fmla="*/ 278 w 277"/>
                        <a:gd name="connsiteY5" fmla="*/ 277 h 277"/>
                        <a:gd name="connsiteX6" fmla="*/ 278 w 277"/>
                        <a:gd name="connsiteY6" fmla="*/ 277 h 277"/>
                        <a:gd name="connsiteX7" fmla="*/ 278 w 277"/>
                        <a:gd name="connsiteY7" fmla="*/ 0 h 277"/>
                        <a:gd name="connsiteX8" fmla="*/ 278 w 277"/>
                        <a:gd name="connsiteY8" fmla="*/ 0 h 27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277" h="277">
                          <a:moveTo>
                            <a:pt x="278" y="0"/>
                          </a:moveTo>
                          <a:lnTo>
                            <a:pt x="278" y="0"/>
                          </a:lnTo>
                          <a:lnTo>
                            <a:pt x="0" y="0"/>
                          </a:lnTo>
                          <a:lnTo>
                            <a:pt x="0" y="0"/>
                          </a:lnTo>
                          <a:lnTo>
                            <a:pt x="0" y="277"/>
                          </a:lnTo>
                          <a:lnTo>
                            <a:pt x="278" y="277"/>
                          </a:lnTo>
                          <a:lnTo>
                            <a:pt x="278" y="277"/>
                          </a:lnTo>
                          <a:lnTo>
                            <a:pt x="278" y="0"/>
                          </a:lnTo>
                          <a:lnTo>
                            <a:pt x="278" y="0"/>
                          </a:ln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206" name="Freeform 1205">
                      <a:extLst>
                        <a:ext uri="{FF2B5EF4-FFF2-40B4-BE49-F238E27FC236}">
                          <a16:creationId xmlns:a16="http://schemas.microsoft.com/office/drawing/2014/main" id="{4967F20E-E976-D905-B369-A3091443A60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26838" y="4260643"/>
                      <a:ext cx="1941" cy="1940"/>
                    </a:xfrm>
                    <a:custGeom>
                      <a:avLst/>
                      <a:gdLst>
                        <a:gd name="connsiteX0" fmla="*/ 0 w 1941"/>
                        <a:gd name="connsiteY0" fmla="*/ 1663 h 1940"/>
                        <a:gd name="connsiteX1" fmla="*/ 278 w 1941"/>
                        <a:gd name="connsiteY1" fmla="*/ 1940 h 1940"/>
                        <a:gd name="connsiteX2" fmla="*/ 832 w 1941"/>
                        <a:gd name="connsiteY2" fmla="*/ 1663 h 1940"/>
                        <a:gd name="connsiteX3" fmla="*/ 1386 w 1941"/>
                        <a:gd name="connsiteY3" fmla="*/ 1386 h 1940"/>
                        <a:gd name="connsiteX4" fmla="*/ 1386 w 1941"/>
                        <a:gd name="connsiteY4" fmla="*/ 1386 h 1940"/>
                        <a:gd name="connsiteX5" fmla="*/ 1386 w 1941"/>
                        <a:gd name="connsiteY5" fmla="*/ 1109 h 1940"/>
                        <a:gd name="connsiteX6" fmla="*/ 1664 w 1941"/>
                        <a:gd name="connsiteY6" fmla="*/ 1109 h 1940"/>
                        <a:gd name="connsiteX7" fmla="*/ 1941 w 1941"/>
                        <a:gd name="connsiteY7" fmla="*/ 832 h 1940"/>
                        <a:gd name="connsiteX8" fmla="*/ 1941 w 1941"/>
                        <a:gd name="connsiteY8" fmla="*/ 832 h 1940"/>
                        <a:gd name="connsiteX9" fmla="*/ 1941 w 1941"/>
                        <a:gd name="connsiteY9" fmla="*/ 554 h 1940"/>
                        <a:gd name="connsiteX10" fmla="*/ 1664 w 1941"/>
                        <a:gd name="connsiteY10" fmla="*/ 277 h 1940"/>
                        <a:gd name="connsiteX11" fmla="*/ 1109 w 1941"/>
                        <a:gd name="connsiteY11" fmla="*/ 277 h 1940"/>
                        <a:gd name="connsiteX12" fmla="*/ 1109 w 1941"/>
                        <a:gd name="connsiteY12" fmla="*/ 277 h 1940"/>
                        <a:gd name="connsiteX13" fmla="*/ 1109 w 1941"/>
                        <a:gd name="connsiteY13" fmla="*/ 0 h 1940"/>
                        <a:gd name="connsiteX14" fmla="*/ 832 w 1941"/>
                        <a:gd name="connsiteY14" fmla="*/ 0 h 1940"/>
                        <a:gd name="connsiteX15" fmla="*/ 832 w 1941"/>
                        <a:gd name="connsiteY15" fmla="*/ 0 h 1940"/>
                        <a:gd name="connsiteX16" fmla="*/ 555 w 1941"/>
                        <a:gd name="connsiteY16" fmla="*/ 277 h 1940"/>
                        <a:gd name="connsiteX17" fmla="*/ 278 w 1941"/>
                        <a:gd name="connsiteY17" fmla="*/ 277 h 1940"/>
                        <a:gd name="connsiteX18" fmla="*/ 278 w 1941"/>
                        <a:gd name="connsiteY18" fmla="*/ 554 h 1940"/>
                        <a:gd name="connsiteX19" fmla="*/ 278 w 1941"/>
                        <a:gd name="connsiteY19" fmla="*/ 832 h 1940"/>
                        <a:gd name="connsiteX20" fmla="*/ 278 w 1941"/>
                        <a:gd name="connsiteY20" fmla="*/ 832 h 1940"/>
                        <a:gd name="connsiteX21" fmla="*/ 278 w 1941"/>
                        <a:gd name="connsiteY21" fmla="*/ 1109 h 1940"/>
                        <a:gd name="connsiteX22" fmla="*/ 0 w 1941"/>
                        <a:gd name="connsiteY22" fmla="*/ 1663 h 1940"/>
                        <a:gd name="connsiteX23" fmla="*/ 0 w 1941"/>
                        <a:gd name="connsiteY23" fmla="*/ 1663 h 1940"/>
                        <a:gd name="connsiteX24" fmla="*/ 0 w 1941"/>
                        <a:gd name="connsiteY24" fmla="*/ 1663 h 19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</a:cxnLst>
                      <a:rect l="l" t="t" r="r" b="b"/>
                      <a:pathLst>
                        <a:path w="1941" h="1940">
                          <a:moveTo>
                            <a:pt x="0" y="1663"/>
                          </a:moveTo>
                          <a:lnTo>
                            <a:pt x="278" y="1940"/>
                          </a:lnTo>
                          <a:lnTo>
                            <a:pt x="832" y="1663"/>
                          </a:lnTo>
                          <a:lnTo>
                            <a:pt x="1386" y="1386"/>
                          </a:lnTo>
                          <a:lnTo>
                            <a:pt x="1386" y="1386"/>
                          </a:lnTo>
                          <a:lnTo>
                            <a:pt x="1386" y="1109"/>
                          </a:lnTo>
                          <a:lnTo>
                            <a:pt x="1664" y="1109"/>
                          </a:lnTo>
                          <a:lnTo>
                            <a:pt x="1941" y="832"/>
                          </a:lnTo>
                          <a:lnTo>
                            <a:pt x="1941" y="832"/>
                          </a:lnTo>
                          <a:lnTo>
                            <a:pt x="1941" y="554"/>
                          </a:lnTo>
                          <a:lnTo>
                            <a:pt x="1664" y="277"/>
                          </a:lnTo>
                          <a:lnTo>
                            <a:pt x="1109" y="277"/>
                          </a:lnTo>
                          <a:lnTo>
                            <a:pt x="1109" y="277"/>
                          </a:lnTo>
                          <a:lnTo>
                            <a:pt x="1109" y="0"/>
                          </a:lnTo>
                          <a:lnTo>
                            <a:pt x="832" y="0"/>
                          </a:lnTo>
                          <a:lnTo>
                            <a:pt x="832" y="0"/>
                          </a:lnTo>
                          <a:lnTo>
                            <a:pt x="555" y="277"/>
                          </a:lnTo>
                          <a:lnTo>
                            <a:pt x="278" y="277"/>
                          </a:lnTo>
                          <a:lnTo>
                            <a:pt x="278" y="554"/>
                          </a:lnTo>
                          <a:lnTo>
                            <a:pt x="278" y="832"/>
                          </a:lnTo>
                          <a:lnTo>
                            <a:pt x="278" y="832"/>
                          </a:lnTo>
                          <a:lnTo>
                            <a:pt x="278" y="1109"/>
                          </a:lnTo>
                          <a:lnTo>
                            <a:pt x="0" y="1663"/>
                          </a:lnTo>
                          <a:lnTo>
                            <a:pt x="0" y="1663"/>
                          </a:lnTo>
                          <a:lnTo>
                            <a:pt x="0" y="1663"/>
                          </a:ln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</p:grpSp>
            </p:grpSp>
            <p:sp>
              <p:nvSpPr>
                <p:cNvPr id="1192" name="Freeform 1191">
                  <a:extLst>
                    <a:ext uri="{FF2B5EF4-FFF2-40B4-BE49-F238E27FC236}">
                      <a16:creationId xmlns:a16="http://schemas.microsoft.com/office/drawing/2014/main" id="{DB5431DE-DF29-AB16-3F9B-EB7D096C300C}"/>
                    </a:ext>
                  </a:extLst>
                </p:cNvPr>
                <p:cNvSpPr/>
                <p:nvPr/>
              </p:nvSpPr>
              <p:spPr>
                <a:xfrm>
                  <a:off x="6908291" y="3775125"/>
                  <a:ext cx="44214" cy="47736"/>
                </a:xfrm>
                <a:custGeom>
                  <a:avLst/>
                  <a:gdLst>
                    <a:gd name="connsiteX0" fmla="*/ 42144 w 44214"/>
                    <a:gd name="connsiteY0" fmla="*/ 17736 h 47736"/>
                    <a:gd name="connsiteX1" fmla="*/ 33551 w 44214"/>
                    <a:gd name="connsiteY1" fmla="*/ 21893 h 47736"/>
                    <a:gd name="connsiteX2" fmla="*/ 25510 w 44214"/>
                    <a:gd name="connsiteY2" fmla="*/ 29652 h 47736"/>
                    <a:gd name="connsiteX3" fmla="*/ 32719 w 44214"/>
                    <a:gd name="connsiteY3" fmla="*/ 35194 h 47736"/>
                    <a:gd name="connsiteX4" fmla="*/ 39926 w 44214"/>
                    <a:gd name="connsiteY4" fmla="*/ 35749 h 47736"/>
                    <a:gd name="connsiteX5" fmla="*/ 33551 w 44214"/>
                    <a:gd name="connsiteY5" fmla="*/ 44340 h 47736"/>
                    <a:gd name="connsiteX6" fmla="*/ 33551 w 44214"/>
                    <a:gd name="connsiteY6" fmla="*/ 44340 h 47736"/>
                    <a:gd name="connsiteX7" fmla="*/ 3609 w 44214"/>
                    <a:gd name="connsiteY7" fmla="*/ 47388 h 47736"/>
                    <a:gd name="connsiteX8" fmla="*/ 559 w 44214"/>
                    <a:gd name="connsiteY8" fmla="*/ 35194 h 47736"/>
                    <a:gd name="connsiteX9" fmla="*/ 7768 w 44214"/>
                    <a:gd name="connsiteY9" fmla="*/ 19953 h 47736"/>
                    <a:gd name="connsiteX10" fmla="*/ 14975 w 44214"/>
                    <a:gd name="connsiteY10" fmla="*/ 7759 h 47736"/>
                    <a:gd name="connsiteX11" fmla="*/ 17193 w 44214"/>
                    <a:gd name="connsiteY11" fmla="*/ 4434 h 47736"/>
                    <a:gd name="connsiteX12" fmla="*/ 25788 w 44214"/>
                    <a:gd name="connsiteY12" fmla="*/ 7759 h 47736"/>
                    <a:gd name="connsiteX13" fmla="*/ 29946 w 44214"/>
                    <a:gd name="connsiteY13" fmla="*/ 4711 h 47736"/>
                    <a:gd name="connsiteX14" fmla="*/ 36877 w 44214"/>
                    <a:gd name="connsiteY14" fmla="*/ 0 h 47736"/>
                    <a:gd name="connsiteX15" fmla="*/ 42422 w 44214"/>
                    <a:gd name="connsiteY15" fmla="*/ 18013 h 477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44214" h="47736">
                      <a:moveTo>
                        <a:pt x="42144" y="17736"/>
                      </a:moveTo>
                      <a:cubicBezTo>
                        <a:pt x="40204" y="20230"/>
                        <a:pt x="36323" y="20507"/>
                        <a:pt x="33551" y="21893"/>
                      </a:cubicBezTo>
                      <a:cubicBezTo>
                        <a:pt x="30501" y="23278"/>
                        <a:pt x="26342" y="26050"/>
                        <a:pt x="25510" y="29652"/>
                      </a:cubicBezTo>
                      <a:cubicBezTo>
                        <a:pt x="24679" y="33809"/>
                        <a:pt x="29669" y="34640"/>
                        <a:pt x="32719" y="35194"/>
                      </a:cubicBezTo>
                      <a:cubicBezTo>
                        <a:pt x="35214" y="35471"/>
                        <a:pt x="37709" y="35471"/>
                        <a:pt x="39926" y="35749"/>
                      </a:cubicBezTo>
                      <a:cubicBezTo>
                        <a:pt x="39926" y="35749"/>
                        <a:pt x="36877" y="39628"/>
                        <a:pt x="33551" y="44340"/>
                      </a:cubicBezTo>
                      <a:lnTo>
                        <a:pt x="33551" y="44340"/>
                      </a:lnTo>
                      <a:cubicBezTo>
                        <a:pt x="32719" y="44340"/>
                        <a:pt x="9708" y="45171"/>
                        <a:pt x="3609" y="47388"/>
                      </a:cubicBezTo>
                      <a:cubicBezTo>
                        <a:pt x="-2490" y="49605"/>
                        <a:pt x="1114" y="40737"/>
                        <a:pt x="559" y="35194"/>
                      </a:cubicBezTo>
                      <a:cubicBezTo>
                        <a:pt x="282" y="29652"/>
                        <a:pt x="4995" y="22724"/>
                        <a:pt x="7768" y="19953"/>
                      </a:cubicBezTo>
                      <a:cubicBezTo>
                        <a:pt x="10817" y="17181"/>
                        <a:pt x="13035" y="15519"/>
                        <a:pt x="14975" y="7759"/>
                      </a:cubicBezTo>
                      <a:cubicBezTo>
                        <a:pt x="15530" y="5819"/>
                        <a:pt x="16085" y="4711"/>
                        <a:pt x="17193" y="4434"/>
                      </a:cubicBezTo>
                      <a:cubicBezTo>
                        <a:pt x="19689" y="3325"/>
                        <a:pt x="23570" y="7205"/>
                        <a:pt x="25788" y="7759"/>
                      </a:cubicBezTo>
                      <a:cubicBezTo>
                        <a:pt x="28837" y="8314"/>
                        <a:pt x="28560" y="6651"/>
                        <a:pt x="29946" y="4711"/>
                      </a:cubicBezTo>
                      <a:cubicBezTo>
                        <a:pt x="31055" y="2494"/>
                        <a:pt x="36877" y="0"/>
                        <a:pt x="36877" y="0"/>
                      </a:cubicBezTo>
                      <a:cubicBezTo>
                        <a:pt x="41590" y="4434"/>
                        <a:pt x="47135" y="12193"/>
                        <a:pt x="42422" y="18013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275" name="Graphic 248">
                <a:extLst>
                  <a:ext uri="{FF2B5EF4-FFF2-40B4-BE49-F238E27FC236}">
                    <a16:creationId xmlns:a16="http://schemas.microsoft.com/office/drawing/2014/main" id="{9C66F1EC-54D6-5567-1DCF-2DEE470158A8}"/>
                  </a:ext>
                </a:extLst>
              </p:cNvPr>
              <p:cNvGrpSpPr/>
              <p:nvPr/>
            </p:nvGrpSpPr>
            <p:grpSpPr>
              <a:xfrm>
                <a:off x="3139954" y="1041509"/>
                <a:ext cx="1651895" cy="1230251"/>
                <a:chOff x="3802719" y="1040390"/>
                <a:chExt cx="1651895" cy="1230251"/>
              </a:xfrm>
              <a:grpFill/>
            </p:grpSpPr>
            <p:sp>
              <p:nvSpPr>
                <p:cNvPr id="1104" name="Freeform 1103">
                  <a:extLst>
                    <a:ext uri="{FF2B5EF4-FFF2-40B4-BE49-F238E27FC236}">
                      <a16:creationId xmlns:a16="http://schemas.microsoft.com/office/drawing/2014/main" id="{ACDC5412-6E3A-7DB5-280E-89CC1EC34A5C}"/>
                    </a:ext>
                  </a:extLst>
                </p:cNvPr>
                <p:cNvSpPr/>
                <p:nvPr/>
              </p:nvSpPr>
              <p:spPr>
                <a:xfrm>
                  <a:off x="3802719" y="1040390"/>
                  <a:ext cx="1651895" cy="1230251"/>
                </a:xfrm>
                <a:custGeom>
                  <a:avLst/>
                  <a:gdLst>
                    <a:gd name="connsiteX0" fmla="*/ 83170 w 1651895"/>
                    <a:gd name="connsiteY0" fmla="*/ 429358 h 1230251"/>
                    <a:gd name="connsiteX1" fmla="*/ 86497 w 1651895"/>
                    <a:gd name="connsiteY1" fmla="*/ 432407 h 1230251"/>
                    <a:gd name="connsiteX2" fmla="*/ 98972 w 1651895"/>
                    <a:gd name="connsiteY2" fmla="*/ 433515 h 1230251"/>
                    <a:gd name="connsiteX3" fmla="*/ 104240 w 1651895"/>
                    <a:gd name="connsiteY3" fmla="*/ 433515 h 1230251"/>
                    <a:gd name="connsiteX4" fmla="*/ 119211 w 1651895"/>
                    <a:gd name="connsiteY4" fmla="*/ 435178 h 1230251"/>
                    <a:gd name="connsiteX5" fmla="*/ 133350 w 1651895"/>
                    <a:gd name="connsiteY5" fmla="*/ 434347 h 1230251"/>
                    <a:gd name="connsiteX6" fmla="*/ 120042 w 1651895"/>
                    <a:gd name="connsiteY6" fmla="*/ 440720 h 1230251"/>
                    <a:gd name="connsiteX7" fmla="*/ 105903 w 1651895"/>
                    <a:gd name="connsiteY7" fmla="*/ 444600 h 1230251"/>
                    <a:gd name="connsiteX8" fmla="*/ 101745 w 1651895"/>
                    <a:gd name="connsiteY8" fmla="*/ 448480 h 1230251"/>
                    <a:gd name="connsiteX9" fmla="*/ 95646 w 1651895"/>
                    <a:gd name="connsiteY9" fmla="*/ 451805 h 1230251"/>
                    <a:gd name="connsiteX10" fmla="*/ 98418 w 1651895"/>
                    <a:gd name="connsiteY10" fmla="*/ 456516 h 1230251"/>
                    <a:gd name="connsiteX11" fmla="*/ 106735 w 1651895"/>
                    <a:gd name="connsiteY11" fmla="*/ 459842 h 1230251"/>
                    <a:gd name="connsiteX12" fmla="*/ 109508 w 1651895"/>
                    <a:gd name="connsiteY12" fmla="*/ 461227 h 1230251"/>
                    <a:gd name="connsiteX13" fmla="*/ 112834 w 1651895"/>
                    <a:gd name="connsiteY13" fmla="*/ 462613 h 1230251"/>
                    <a:gd name="connsiteX14" fmla="*/ 114775 w 1651895"/>
                    <a:gd name="connsiteY14" fmla="*/ 464553 h 1230251"/>
                    <a:gd name="connsiteX15" fmla="*/ 129745 w 1651895"/>
                    <a:gd name="connsiteY15" fmla="*/ 468155 h 1230251"/>
                    <a:gd name="connsiteX16" fmla="*/ 145825 w 1651895"/>
                    <a:gd name="connsiteY16" fmla="*/ 468710 h 1230251"/>
                    <a:gd name="connsiteX17" fmla="*/ 158301 w 1651895"/>
                    <a:gd name="connsiteY17" fmla="*/ 473698 h 1230251"/>
                    <a:gd name="connsiteX18" fmla="*/ 166063 w 1651895"/>
                    <a:gd name="connsiteY18" fmla="*/ 475361 h 1230251"/>
                    <a:gd name="connsiteX19" fmla="*/ 173549 w 1651895"/>
                    <a:gd name="connsiteY19" fmla="*/ 477023 h 1230251"/>
                    <a:gd name="connsiteX20" fmla="*/ 173549 w 1651895"/>
                    <a:gd name="connsiteY20" fmla="*/ 475638 h 1230251"/>
                    <a:gd name="connsiteX21" fmla="*/ 165232 w 1651895"/>
                    <a:gd name="connsiteY21" fmla="*/ 473421 h 1230251"/>
                    <a:gd name="connsiteX22" fmla="*/ 159964 w 1651895"/>
                    <a:gd name="connsiteY22" fmla="*/ 468155 h 1230251"/>
                    <a:gd name="connsiteX23" fmla="*/ 158023 w 1651895"/>
                    <a:gd name="connsiteY23" fmla="*/ 462336 h 1230251"/>
                    <a:gd name="connsiteX24" fmla="*/ 165232 w 1651895"/>
                    <a:gd name="connsiteY24" fmla="*/ 459010 h 1230251"/>
                    <a:gd name="connsiteX25" fmla="*/ 177984 w 1651895"/>
                    <a:gd name="connsiteY25" fmla="*/ 465938 h 1230251"/>
                    <a:gd name="connsiteX26" fmla="*/ 183529 w 1651895"/>
                    <a:gd name="connsiteY26" fmla="*/ 459842 h 1230251"/>
                    <a:gd name="connsiteX27" fmla="*/ 191569 w 1651895"/>
                    <a:gd name="connsiteY27" fmla="*/ 458179 h 1230251"/>
                    <a:gd name="connsiteX28" fmla="*/ 197668 w 1651895"/>
                    <a:gd name="connsiteY28" fmla="*/ 460673 h 1230251"/>
                    <a:gd name="connsiteX29" fmla="*/ 195727 w 1651895"/>
                    <a:gd name="connsiteY29" fmla="*/ 467047 h 1230251"/>
                    <a:gd name="connsiteX30" fmla="*/ 202381 w 1651895"/>
                    <a:gd name="connsiteY30" fmla="*/ 470927 h 1230251"/>
                    <a:gd name="connsiteX31" fmla="*/ 210420 w 1651895"/>
                    <a:gd name="connsiteY31" fmla="*/ 473144 h 1230251"/>
                    <a:gd name="connsiteX32" fmla="*/ 225668 w 1651895"/>
                    <a:gd name="connsiteY32" fmla="*/ 462336 h 1230251"/>
                    <a:gd name="connsiteX33" fmla="*/ 230382 w 1651895"/>
                    <a:gd name="connsiteY33" fmla="*/ 455685 h 1230251"/>
                    <a:gd name="connsiteX34" fmla="*/ 234817 w 1651895"/>
                    <a:gd name="connsiteY34" fmla="*/ 460396 h 1230251"/>
                    <a:gd name="connsiteX35" fmla="*/ 244520 w 1651895"/>
                    <a:gd name="connsiteY35" fmla="*/ 465384 h 1230251"/>
                    <a:gd name="connsiteX36" fmla="*/ 247570 w 1651895"/>
                    <a:gd name="connsiteY36" fmla="*/ 465384 h 1230251"/>
                    <a:gd name="connsiteX37" fmla="*/ 256164 w 1651895"/>
                    <a:gd name="connsiteY37" fmla="*/ 465938 h 1230251"/>
                    <a:gd name="connsiteX38" fmla="*/ 276680 w 1651895"/>
                    <a:gd name="connsiteY38" fmla="*/ 463167 h 1230251"/>
                    <a:gd name="connsiteX39" fmla="*/ 317987 w 1651895"/>
                    <a:gd name="connsiteY39" fmla="*/ 464830 h 1230251"/>
                    <a:gd name="connsiteX40" fmla="*/ 337671 w 1651895"/>
                    <a:gd name="connsiteY40" fmla="*/ 467324 h 1230251"/>
                    <a:gd name="connsiteX41" fmla="*/ 345157 w 1651895"/>
                    <a:gd name="connsiteY41" fmla="*/ 472312 h 1230251"/>
                    <a:gd name="connsiteX42" fmla="*/ 352919 w 1651895"/>
                    <a:gd name="connsiteY42" fmla="*/ 473698 h 1230251"/>
                    <a:gd name="connsiteX43" fmla="*/ 368167 w 1651895"/>
                    <a:gd name="connsiteY43" fmla="*/ 479517 h 1230251"/>
                    <a:gd name="connsiteX44" fmla="*/ 375375 w 1651895"/>
                    <a:gd name="connsiteY44" fmla="*/ 484228 h 1230251"/>
                    <a:gd name="connsiteX45" fmla="*/ 383415 w 1651895"/>
                    <a:gd name="connsiteY45" fmla="*/ 486168 h 1230251"/>
                    <a:gd name="connsiteX46" fmla="*/ 394504 w 1651895"/>
                    <a:gd name="connsiteY46" fmla="*/ 490879 h 1230251"/>
                    <a:gd name="connsiteX47" fmla="*/ 397276 w 1651895"/>
                    <a:gd name="connsiteY47" fmla="*/ 496145 h 1230251"/>
                    <a:gd name="connsiteX48" fmla="*/ 399772 w 1651895"/>
                    <a:gd name="connsiteY48" fmla="*/ 503073 h 1230251"/>
                    <a:gd name="connsiteX49" fmla="*/ 397554 w 1651895"/>
                    <a:gd name="connsiteY49" fmla="*/ 505290 h 1230251"/>
                    <a:gd name="connsiteX50" fmla="*/ 395336 w 1651895"/>
                    <a:gd name="connsiteY50" fmla="*/ 506952 h 1230251"/>
                    <a:gd name="connsiteX51" fmla="*/ 392841 w 1651895"/>
                    <a:gd name="connsiteY51" fmla="*/ 507507 h 1230251"/>
                    <a:gd name="connsiteX52" fmla="*/ 392841 w 1651895"/>
                    <a:gd name="connsiteY52" fmla="*/ 512218 h 1230251"/>
                    <a:gd name="connsiteX53" fmla="*/ 399217 w 1651895"/>
                    <a:gd name="connsiteY53" fmla="*/ 512772 h 1230251"/>
                    <a:gd name="connsiteX54" fmla="*/ 404762 w 1651895"/>
                    <a:gd name="connsiteY54" fmla="*/ 514712 h 1230251"/>
                    <a:gd name="connsiteX55" fmla="*/ 408366 w 1651895"/>
                    <a:gd name="connsiteY55" fmla="*/ 519977 h 1230251"/>
                    <a:gd name="connsiteX56" fmla="*/ 414188 w 1651895"/>
                    <a:gd name="connsiteY56" fmla="*/ 523026 h 1230251"/>
                    <a:gd name="connsiteX57" fmla="*/ 417515 w 1651895"/>
                    <a:gd name="connsiteY57" fmla="*/ 528568 h 1230251"/>
                    <a:gd name="connsiteX58" fmla="*/ 429713 w 1651895"/>
                    <a:gd name="connsiteY58" fmla="*/ 531339 h 1230251"/>
                    <a:gd name="connsiteX59" fmla="*/ 433040 w 1651895"/>
                    <a:gd name="connsiteY59" fmla="*/ 534942 h 1230251"/>
                    <a:gd name="connsiteX60" fmla="*/ 430544 w 1651895"/>
                    <a:gd name="connsiteY60" fmla="*/ 540207 h 1230251"/>
                    <a:gd name="connsiteX61" fmla="*/ 441357 w 1651895"/>
                    <a:gd name="connsiteY61" fmla="*/ 544364 h 1230251"/>
                    <a:gd name="connsiteX62" fmla="*/ 448842 w 1651895"/>
                    <a:gd name="connsiteY62" fmla="*/ 552401 h 1230251"/>
                    <a:gd name="connsiteX63" fmla="*/ 440248 w 1651895"/>
                    <a:gd name="connsiteY63" fmla="*/ 558774 h 1230251"/>
                    <a:gd name="connsiteX64" fmla="*/ 437475 w 1651895"/>
                    <a:gd name="connsiteY64" fmla="*/ 569582 h 1230251"/>
                    <a:gd name="connsiteX65" fmla="*/ 426386 w 1651895"/>
                    <a:gd name="connsiteY65" fmla="*/ 572076 h 1230251"/>
                    <a:gd name="connsiteX66" fmla="*/ 434149 w 1651895"/>
                    <a:gd name="connsiteY66" fmla="*/ 575124 h 1230251"/>
                    <a:gd name="connsiteX67" fmla="*/ 439971 w 1651895"/>
                    <a:gd name="connsiteY67" fmla="*/ 573185 h 1230251"/>
                    <a:gd name="connsiteX68" fmla="*/ 444961 w 1651895"/>
                    <a:gd name="connsiteY68" fmla="*/ 569305 h 1230251"/>
                    <a:gd name="connsiteX69" fmla="*/ 450506 w 1651895"/>
                    <a:gd name="connsiteY69" fmla="*/ 569305 h 1230251"/>
                    <a:gd name="connsiteX70" fmla="*/ 448842 w 1651895"/>
                    <a:gd name="connsiteY70" fmla="*/ 575402 h 1230251"/>
                    <a:gd name="connsiteX71" fmla="*/ 453555 w 1651895"/>
                    <a:gd name="connsiteY71" fmla="*/ 577619 h 1230251"/>
                    <a:gd name="connsiteX72" fmla="*/ 459931 w 1651895"/>
                    <a:gd name="connsiteY72" fmla="*/ 580113 h 1230251"/>
                    <a:gd name="connsiteX73" fmla="*/ 461595 w 1651895"/>
                    <a:gd name="connsiteY73" fmla="*/ 591752 h 1230251"/>
                    <a:gd name="connsiteX74" fmla="*/ 462704 w 1651895"/>
                    <a:gd name="connsiteY74" fmla="*/ 602282 h 1230251"/>
                    <a:gd name="connsiteX75" fmla="*/ 471852 w 1651895"/>
                    <a:gd name="connsiteY75" fmla="*/ 608379 h 1230251"/>
                    <a:gd name="connsiteX76" fmla="*/ 475734 w 1651895"/>
                    <a:gd name="connsiteY76" fmla="*/ 614199 h 1230251"/>
                    <a:gd name="connsiteX77" fmla="*/ 477397 w 1651895"/>
                    <a:gd name="connsiteY77" fmla="*/ 619464 h 1230251"/>
                    <a:gd name="connsiteX78" fmla="*/ 472961 w 1651895"/>
                    <a:gd name="connsiteY78" fmla="*/ 628055 h 1230251"/>
                    <a:gd name="connsiteX79" fmla="*/ 468526 w 1651895"/>
                    <a:gd name="connsiteY79" fmla="*/ 630549 h 1230251"/>
                    <a:gd name="connsiteX80" fmla="*/ 482942 w 1651895"/>
                    <a:gd name="connsiteY80" fmla="*/ 631934 h 1230251"/>
                    <a:gd name="connsiteX81" fmla="*/ 489873 w 1651895"/>
                    <a:gd name="connsiteY81" fmla="*/ 634983 h 1230251"/>
                    <a:gd name="connsiteX82" fmla="*/ 490427 w 1651895"/>
                    <a:gd name="connsiteY82" fmla="*/ 641911 h 1230251"/>
                    <a:gd name="connsiteX83" fmla="*/ 496249 w 1651895"/>
                    <a:gd name="connsiteY83" fmla="*/ 645513 h 1230251"/>
                    <a:gd name="connsiteX84" fmla="*/ 497081 w 1651895"/>
                    <a:gd name="connsiteY84" fmla="*/ 651333 h 1230251"/>
                    <a:gd name="connsiteX85" fmla="*/ 490705 w 1651895"/>
                    <a:gd name="connsiteY85" fmla="*/ 653273 h 1230251"/>
                    <a:gd name="connsiteX86" fmla="*/ 495695 w 1651895"/>
                    <a:gd name="connsiteY86" fmla="*/ 659092 h 1230251"/>
                    <a:gd name="connsiteX87" fmla="*/ 492922 w 1651895"/>
                    <a:gd name="connsiteY87" fmla="*/ 662695 h 1230251"/>
                    <a:gd name="connsiteX88" fmla="*/ 484882 w 1651895"/>
                    <a:gd name="connsiteY88" fmla="*/ 659647 h 1230251"/>
                    <a:gd name="connsiteX89" fmla="*/ 471021 w 1651895"/>
                    <a:gd name="connsiteY89" fmla="*/ 659092 h 1230251"/>
                    <a:gd name="connsiteX90" fmla="*/ 484605 w 1651895"/>
                    <a:gd name="connsiteY90" fmla="*/ 667683 h 1230251"/>
                    <a:gd name="connsiteX91" fmla="*/ 481001 w 1651895"/>
                    <a:gd name="connsiteY91" fmla="*/ 674888 h 1230251"/>
                    <a:gd name="connsiteX92" fmla="*/ 477397 w 1651895"/>
                    <a:gd name="connsiteY92" fmla="*/ 682371 h 1230251"/>
                    <a:gd name="connsiteX93" fmla="*/ 470743 w 1651895"/>
                    <a:gd name="connsiteY93" fmla="*/ 688190 h 1230251"/>
                    <a:gd name="connsiteX94" fmla="*/ 479338 w 1651895"/>
                    <a:gd name="connsiteY94" fmla="*/ 689576 h 1230251"/>
                    <a:gd name="connsiteX95" fmla="*/ 486823 w 1651895"/>
                    <a:gd name="connsiteY95" fmla="*/ 684033 h 1230251"/>
                    <a:gd name="connsiteX96" fmla="*/ 494308 w 1651895"/>
                    <a:gd name="connsiteY96" fmla="*/ 679045 h 1230251"/>
                    <a:gd name="connsiteX97" fmla="*/ 483219 w 1651895"/>
                    <a:gd name="connsiteY97" fmla="*/ 694010 h 1230251"/>
                    <a:gd name="connsiteX98" fmla="*/ 465753 w 1651895"/>
                    <a:gd name="connsiteY98" fmla="*/ 698721 h 1230251"/>
                    <a:gd name="connsiteX99" fmla="*/ 471852 w 1651895"/>
                    <a:gd name="connsiteY99" fmla="*/ 705649 h 1230251"/>
                    <a:gd name="connsiteX100" fmla="*/ 481001 w 1651895"/>
                    <a:gd name="connsiteY100" fmla="*/ 710083 h 1230251"/>
                    <a:gd name="connsiteX101" fmla="*/ 489873 w 1651895"/>
                    <a:gd name="connsiteY101" fmla="*/ 715348 h 1230251"/>
                    <a:gd name="connsiteX102" fmla="*/ 499576 w 1651895"/>
                    <a:gd name="connsiteY102" fmla="*/ 712577 h 1230251"/>
                    <a:gd name="connsiteX103" fmla="*/ 510942 w 1651895"/>
                    <a:gd name="connsiteY103" fmla="*/ 711191 h 1230251"/>
                    <a:gd name="connsiteX104" fmla="*/ 509833 w 1651895"/>
                    <a:gd name="connsiteY104" fmla="*/ 702600 h 1230251"/>
                    <a:gd name="connsiteX105" fmla="*/ 525359 w 1651895"/>
                    <a:gd name="connsiteY105" fmla="*/ 696781 h 1230251"/>
                    <a:gd name="connsiteX106" fmla="*/ 522309 w 1651895"/>
                    <a:gd name="connsiteY106" fmla="*/ 687082 h 1230251"/>
                    <a:gd name="connsiteX107" fmla="*/ 519259 w 1651895"/>
                    <a:gd name="connsiteY107" fmla="*/ 678214 h 1230251"/>
                    <a:gd name="connsiteX108" fmla="*/ 515101 w 1651895"/>
                    <a:gd name="connsiteY108" fmla="*/ 670177 h 1230251"/>
                    <a:gd name="connsiteX109" fmla="*/ 520368 w 1651895"/>
                    <a:gd name="connsiteY109" fmla="*/ 669623 h 1230251"/>
                    <a:gd name="connsiteX110" fmla="*/ 520368 w 1651895"/>
                    <a:gd name="connsiteY110" fmla="*/ 675166 h 1230251"/>
                    <a:gd name="connsiteX111" fmla="*/ 522586 w 1651895"/>
                    <a:gd name="connsiteY111" fmla="*/ 680154 h 1230251"/>
                    <a:gd name="connsiteX112" fmla="*/ 526745 w 1651895"/>
                    <a:gd name="connsiteY112" fmla="*/ 684588 h 1230251"/>
                    <a:gd name="connsiteX113" fmla="*/ 528131 w 1651895"/>
                    <a:gd name="connsiteY113" fmla="*/ 690684 h 1230251"/>
                    <a:gd name="connsiteX114" fmla="*/ 544488 w 1651895"/>
                    <a:gd name="connsiteY114" fmla="*/ 689022 h 1230251"/>
                    <a:gd name="connsiteX115" fmla="*/ 541438 w 1651895"/>
                    <a:gd name="connsiteY115" fmla="*/ 696781 h 1230251"/>
                    <a:gd name="connsiteX116" fmla="*/ 534784 w 1651895"/>
                    <a:gd name="connsiteY116" fmla="*/ 700938 h 1230251"/>
                    <a:gd name="connsiteX117" fmla="*/ 533121 w 1651895"/>
                    <a:gd name="connsiteY117" fmla="*/ 707589 h 1230251"/>
                    <a:gd name="connsiteX118" fmla="*/ 544488 w 1651895"/>
                    <a:gd name="connsiteY118" fmla="*/ 703709 h 1230251"/>
                    <a:gd name="connsiteX119" fmla="*/ 557795 w 1651895"/>
                    <a:gd name="connsiteY119" fmla="*/ 702600 h 1230251"/>
                    <a:gd name="connsiteX120" fmla="*/ 569439 w 1651895"/>
                    <a:gd name="connsiteY120" fmla="*/ 701769 h 1230251"/>
                    <a:gd name="connsiteX121" fmla="*/ 576092 w 1651895"/>
                    <a:gd name="connsiteY121" fmla="*/ 700384 h 1230251"/>
                    <a:gd name="connsiteX122" fmla="*/ 575538 w 1651895"/>
                    <a:gd name="connsiteY122" fmla="*/ 708143 h 1230251"/>
                    <a:gd name="connsiteX123" fmla="*/ 580251 w 1651895"/>
                    <a:gd name="connsiteY123" fmla="*/ 712854 h 1230251"/>
                    <a:gd name="connsiteX124" fmla="*/ 574429 w 1651895"/>
                    <a:gd name="connsiteY124" fmla="*/ 717011 h 1230251"/>
                    <a:gd name="connsiteX125" fmla="*/ 566944 w 1651895"/>
                    <a:gd name="connsiteY125" fmla="*/ 721445 h 1230251"/>
                    <a:gd name="connsiteX126" fmla="*/ 576092 w 1651895"/>
                    <a:gd name="connsiteY126" fmla="*/ 729204 h 1230251"/>
                    <a:gd name="connsiteX127" fmla="*/ 583300 w 1651895"/>
                    <a:gd name="connsiteY127" fmla="*/ 730867 h 1230251"/>
                    <a:gd name="connsiteX128" fmla="*/ 580251 w 1651895"/>
                    <a:gd name="connsiteY128" fmla="*/ 735578 h 1230251"/>
                    <a:gd name="connsiteX129" fmla="*/ 588845 w 1651895"/>
                    <a:gd name="connsiteY129" fmla="*/ 736132 h 1230251"/>
                    <a:gd name="connsiteX130" fmla="*/ 587182 w 1651895"/>
                    <a:gd name="connsiteY130" fmla="*/ 740289 h 1230251"/>
                    <a:gd name="connsiteX131" fmla="*/ 596054 w 1651895"/>
                    <a:gd name="connsiteY131" fmla="*/ 746663 h 1230251"/>
                    <a:gd name="connsiteX132" fmla="*/ 590509 w 1651895"/>
                    <a:gd name="connsiteY132" fmla="*/ 753314 h 1230251"/>
                    <a:gd name="connsiteX133" fmla="*/ 602430 w 1651895"/>
                    <a:gd name="connsiteY133" fmla="*/ 761628 h 1230251"/>
                    <a:gd name="connsiteX134" fmla="*/ 588845 w 1651895"/>
                    <a:gd name="connsiteY134" fmla="*/ 764122 h 1230251"/>
                    <a:gd name="connsiteX135" fmla="*/ 570825 w 1651895"/>
                    <a:gd name="connsiteY135" fmla="*/ 758302 h 1230251"/>
                    <a:gd name="connsiteX136" fmla="*/ 554468 w 1651895"/>
                    <a:gd name="connsiteY136" fmla="*/ 748603 h 1230251"/>
                    <a:gd name="connsiteX137" fmla="*/ 538943 w 1651895"/>
                    <a:gd name="connsiteY137" fmla="*/ 744169 h 1230251"/>
                    <a:gd name="connsiteX138" fmla="*/ 522309 w 1651895"/>
                    <a:gd name="connsiteY138" fmla="*/ 742783 h 1230251"/>
                    <a:gd name="connsiteX139" fmla="*/ 505952 w 1651895"/>
                    <a:gd name="connsiteY139" fmla="*/ 740289 h 1230251"/>
                    <a:gd name="connsiteX140" fmla="*/ 500408 w 1651895"/>
                    <a:gd name="connsiteY140" fmla="*/ 750820 h 1230251"/>
                    <a:gd name="connsiteX141" fmla="*/ 516487 w 1651895"/>
                    <a:gd name="connsiteY141" fmla="*/ 760519 h 1230251"/>
                    <a:gd name="connsiteX142" fmla="*/ 532012 w 1651895"/>
                    <a:gd name="connsiteY142" fmla="*/ 768001 h 1230251"/>
                    <a:gd name="connsiteX143" fmla="*/ 548646 w 1651895"/>
                    <a:gd name="connsiteY143" fmla="*/ 770495 h 1230251"/>
                    <a:gd name="connsiteX144" fmla="*/ 564449 w 1651895"/>
                    <a:gd name="connsiteY144" fmla="*/ 779363 h 1230251"/>
                    <a:gd name="connsiteX145" fmla="*/ 597994 w 1651895"/>
                    <a:gd name="connsiteY145" fmla="*/ 779363 h 1230251"/>
                    <a:gd name="connsiteX146" fmla="*/ 609083 w 1651895"/>
                    <a:gd name="connsiteY146" fmla="*/ 783243 h 1230251"/>
                    <a:gd name="connsiteX147" fmla="*/ 607420 w 1651895"/>
                    <a:gd name="connsiteY147" fmla="*/ 796545 h 1230251"/>
                    <a:gd name="connsiteX148" fmla="*/ 599103 w 1651895"/>
                    <a:gd name="connsiteY148" fmla="*/ 808461 h 1230251"/>
                    <a:gd name="connsiteX149" fmla="*/ 596054 w 1651895"/>
                    <a:gd name="connsiteY149" fmla="*/ 819269 h 1230251"/>
                    <a:gd name="connsiteX150" fmla="*/ 603539 w 1651895"/>
                    <a:gd name="connsiteY150" fmla="*/ 819546 h 1230251"/>
                    <a:gd name="connsiteX151" fmla="*/ 611301 w 1651895"/>
                    <a:gd name="connsiteY151" fmla="*/ 820100 h 1230251"/>
                    <a:gd name="connsiteX152" fmla="*/ 614905 w 1651895"/>
                    <a:gd name="connsiteY152" fmla="*/ 825366 h 1230251"/>
                    <a:gd name="connsiteX153" fmla="*/ 612133 w 1651895"/>
                    <a:gd name="connsiteY153" fmla="*/ 827305 h 1230251"/>
                    <a:gd name="connsiteX154" fmla="*/ 612688 w 1651895"/>
                    <a:gd name="connsiteY154" fmla="*/ 831462 h 1230251"/>
                    <a:gd name="connsiteX155" fmla="*/ 605479 w 1651895"/>
                    <a:gd name="connsiteY155" fmla="*/ 832016 h 1230251"/>
                    <a:gd name="connsiteX156" fmla="*/ 601598 w 1651895"/>
                    <a:gd name="connsiteY156" fmla="*/ 827305 h 1230251"/>
                    <a:gd name="connsiteX157" fmla="*/ 591617 w 1651895"/>
                    <a:gd name="connsiteY157" fmla="*/ 827305 h 1230251"/>
                    <a:gd name="connsiteX158" fmla="*/ 587736 w 1651895"/>
                    <a:gd name="connsiteY158" fmla="*/ 840884 h 1230251"/>
                    <a:gd name="connsiteX159" fmla="*/ 598826 w 1651895"/>
                    <a:gd name="connsiteY159" fmla="*/ 840330 h 1230251"/>
                    <a:gd name="connsiteX160" fmla="*/ 597717 w 1651895"/>
                    <a:gd name="connsiteY160" fmla="*/ 848921 h 1230251"/>
                    <a:gd name="connsiteX161" fmla="*/ 590509 w 1651895"/>
                    <a:gd name="connsiteY161" fmla="*/ 852524 h 1230251"/>
                    <a:gd name="connsiteX162" fmla="*/ 572766 w 1651895"/>
                    <a:gd name="connsiteY162" fmla="*/ 852524 h 1230251"/>
                    <a:gd name="connsiteX163" fmla="*/ 556132 w 1651895"/>
                    <a:gd name="connsiteY163" fmla="*/ 851138 h 1230251"/>
                    <a:gd name="connsiteX164" fmla="*/ 546151 w 1651895"/>
                    <a:gd name="connsiteY164" fmla="*/ 861114 h 1230251"/>
                    <a:gd name="connsiteX165" fmla="*/ 561122 w 1651895"/>
                    <a:gd name="connsiteY165" fmla="*/ 867211 h 1230251"/>
                    <a:gd name="connsiteX166" fmla="*/ 577479 w 1651895"/>
                    <a:gd name="connsiteY166" fmla="*/ 865271 h 1230251"/>
                    <a:gd name="connsiteX167" fmla="*/ 581914 w 1651895"/>
                    <a:gd name="connsiteY167" fmla="*/ 859729 h 1230251"/>
                    <a:gd name="connsiteX168" fmla="*/ 590786 w 1651895"/>
                    <a:gd name="connsiteY168" fmla="*/ 856403 h 1230251"/>
                    <a:gd name="connsiteX169" fmla="*/ 586627 w 1651895"/>
                    <a:gd name="connsiteY169" fmla="*/ 868597 h 1230251"/>
                    <a:gd name="connsiteX170" fmla="*/ 590231 w 1651895"/>
                    <a:gd name="connsiteY170" fmla="*/ 873030 h 1230251"/>
                    <a:gd name="connsiteX171" fmla="*/ 603262 w 1651895"/>
                    <a:gd name="connsiteY171" fmla="*/ 880236 h 1230251"/>
                    <a:gd name="connsiteX172" fmla="*/ 614628 w 1651895"/>
                    <a:gd name="connsiteY172" fmla="*/ 880236 h 1230251"/>
                    <a:gd name="connsiteX173" fmla="*/ 614628 w 1651895"/>
                    <a:gd name="connsiteY173" fmla="*/ 880513 h 1230251"/>
                    <a:gd name="connsiteX174" fmla="*/ 615460 w 1651895"/>
                    <a:gd name="connsiteY174" fmla="*/ 881898 h 1230251"/>
                    <a:gd name="connsiteX175" fmla="*/ 612965 w 1651895"/>
                    <a:gd name="connsiteY175" fmla="*/ 883838 h 1230251"/>
                    <a:gd name="connsiteX176" fmla="*/ 606311 w 1651895"/>
                    <a:gd name="connsiteY176" fmla="*/ 888826 h 1230251"/>
                    <a:gd name="connsiteX177" fmla="*/ 616291 w 1651895"/>
                    <a:gd name="connsiteY177" fmla="*/ 892983 h 1230251"/>
                    <a:gd name="connsiteX178" fmla="*/ 614905 w 1651895"/>
                    <a:gd name="connsiteY178" fmla="*/ 900466 h 1230251"/>
                    <a:gd name="connsiteX179" fmla="*/ 601598 w 1651895"/>
                    <a:gd name="connsiteY179" fmla="*/ 898249 h 1230251"/>
                    <a:gd name="connsiteX180" fmla="*/ 596054 w 1651895"/>
                    <a:gd name="connsiteY180" fmla="*/ 893260 h 1230251"/>
                    <a:gd name="connsiteX181" fmla="*/ 587736 w 1651895"/>
                    <a:gd name="connsiteY181" fmla="*/ 892706 h 1230251"/>
                    <a:gd name="connsiteX182" fmla="*/ 581360 w 1651895"/>
                    <a:gd name="connsiteY182" fmla="*/ 880790 h 1230251"/>
                    <a:gd name="connsiteX183" fmla="*/ 571934 w 1651895"/>
                    <a:gd name="connsiteY183" fmla="*/ 883284 h 1230251"/>
                    <a:gd name="connsiteX184" fmla="*/ 569439 w 1651895"/>
                    <a:gd name="connsiteY184" fmla="*/ 886887 h 1230251"/>
                    <a:gd name="connsiteX185" fmla="*/ 565558 w 1651895"/>
                    <a:gd name="connsiteY185" fmla="*/ 890489 h 1230251"/>
                    <a:gd name="connsiteX186" fmla="*/ 558072 w 1651895"/>
                    <a:gd name="connsiteY186" fmla="*/ 891598 h 1230251"/>
                    <a:gd name="connsiteX187" fmla="*/ 551141 w 1651895"/>
                    <a:gd name="connsiteY187" fmla="*/ 889381 h 1230251"/>
                    <a:gd name="connsiteX188" fmla="*/ 545042 w 1651895"/>
                    <a:gd name="connsiteY188" fmla="*/ 892429 h 1230251"/>
                    <a:gd name="connsiteX189" fmla="*/ 537280 w 1651895"/>
                    <a:gd name="connsiteY189" fmla="*/ 895754 h 1230251"/>
                    <a:gd name="connsiteX190" fmla="*/ 537280 w 1651895"/>
                    <a:gd name="connsiteY190" fmla="*/ 895200 h 1230251"/>
                    <a:gd name="connsiteX191" fmla="*/ 534784 w 1651895"/>
                    <a:gd name="connsiteY191" fmla="*/ 896309 h 1230251"/>
                    <a:gd name="connsiteX192" fmla="*/ 525359 w 1651895"/>
                    <a:gd name="connsiteY192" fmla="*/ 899634 h 1230251"/>
                    <a:gd name="connsiteX193" fmla="*/ 518150 w 1651895"/>
                    <a:gd name="connsiteY193" fmla="*/ 911273 h 1230251"/>
                    <a:gd name="connsiteX194" fmla="*/ 529240 w 1651895"/>
                    <a:gd name="connsiteY194" fmla="*/ 912105 h 1230251"/>
                    <a:gd name="connsiteX195" fmla="*/ 538666 w 1651895"/>
                    <a:gd name="connsiteY195" fmla="*/ 910996 h 1230251"/>
                    <a:gd name="connsiteX196" fmla="*/ 550032 w 1651895"/>
                    <a:gd name="connsiteY196" fmla="*/ 908502 h 1230251"/>
                    <a:gd name="connsiteX197" fmla="*/ 561954 w 1651895"/>
                    <a:gd name="connsiteY197" fmla="*/ 908502 h 1230251"/>
                    <a:gd name="connsiteX198" fmla="*/ 575815 w 1651895"/>
                    <a:gd name="connsiteY198" fmla="*/ 910165 h 1230251"/>
                    <a:gd name="connsiteX199" fmla="*/ 587182 w 1651895"/>
                    <a:gd name="connsiteY199" fmla="*/ 907948 h 1230251"/>
                    <a:gd name="connsiteX200" fmla="*/ 586073 w 1651895"/>
                    <a:gd name="connsiteY200" fmla="*/ 915430 h 1230251"/>
                    <a:gd name="connsiteX201" fmla="*/ 593558 w 1651895"/>
                    <a:gd name="connsiteY201" fmla="*/ 916816 h 1230251"/>
                    <a:gd name="connsiteX202" fmla="*/ 601598 w 1651895"/>
                    <a:gd name="connsiteY202" fmla="*/ 916816 h 1230251"/>
                    <a:gd name="connsiteX203" fmla="*/ 609638 w 1651895"/>
                    <a:gd name="connsiteY203" fmla="*/ 915707 h 1230251"/>
                    <a:gd name="connsiteX204" fmla="*/ 605479 w 1651895"/>
                    <a:gd name="connsiteY204" fmla="*/ 920973 h 1230251"/>
                    <a:gd name="connsiteX205" fmla="*/ 611856 w 1651895"/>
                    <a:gd name="connsiteY205" fmla="*/ 923467 h 1230251"/>
                    <a:gd name="connsiteX206" fmla="*/ 616846 w 1651895"/>
                    <a:gd name="connsiteY206" fmla="*/ 924852 h 1230251"/>
                    <a:gd name="connsiteX207" fmla="*/ 608252 w 1651895"/>
                    <a:gd name="connsiteY207" fmla="*/ 925684 h 1230251"/>
                    <a:gd name="connsiteX208" fmla="*/ 600212 w 1651895"/>
                    <a:gd name="connsiteY208" fmla="*/ 926792 h 1230251"/>
                    <a:gd name="connsiteX209" fmla="*/ 605202 w 1651895"/>
                    <a:gd name="connsiteY209" fmla="*/ 931780 h 1230251"/>
                    <a:gd name="connsiteX210" fmla="*/ 589123 w 1651895"/>
                    <a:gd name="connsiteY210" fmla="*/ 933166 h 1230251"/>
                    <a:gd name="connsiteX211" fmla="*/ 574429 w 1651895"/>
                    <a:gd name="connsiteY211" fmla="*/ 937600 h 1230251"/>
                    <a:gd name="connsiteX212" fmla="*/ 561676 w 1651895"/>
                    <a:gd name="connsiteY212" fmla="*/ 947576 h 1230251"/>
                    <a:gd name="connsiteX213" fmla="*/ 545874 w 1651895"/>
                    <a:gd name="connsiteY213" fmla="*/ 955336 h 1230251"/>
                    <a:gd name="connsiteX214" fmla="*/ 536725 w 1651895"/>
                    <a:gd name="connsiteY214" fmla="*/ 966143 h 1230251"/>
                    <a:gd name="connsiteX215" fmla="*/ 543656 w 1651895"/>
                    <a:gd name="connsiteY215" fmla="*/ 970023 h 1230251"/>
                    <a:gd name="connsiteX216" fmla="*/ 553359 w 1651895"/>
                    <a:gd name="connsiteY216" fmla="*/ 970023 h 1230251"/>
                    <a:gd name="connsiteX217" fmla="*/ 563617 w 1651895"/>
                    <a:gd name="connsiteY217" fmla="*/ 971409 h 1230251"/>
                    <a:gd name="connsiteX218" fmla="*/ 574429 w 1651895"/>
                    <a:gd name="connsiteY218" fmla="*/ 968083 h 1230251"/>
                    <a:gd name="connsiteX219" fmla="*/ 566112 w 1651895"/>
                    <a:gd name="connsiteY219" fmla="*/ 973072 h 1230251"/>
                    <a:gd name="connsiteX220" fmla="*/ 553914 w 1651895"/>
                    <a:gd name="connsiteY220" fmla="*/ 974457 h 1230251"/>
                    <a:gd name="connsiteX221" fmla="*/ 545042 w 1651895"/>
                    <a:gd name="connsiteY221" fmla="*/ 977505 h 1230251"/>
                    <a:gd name="connsiteX222" fmla="*/ 538389 w 1651895"/>
                    <a:gd name="connsiteY222" fmla="*/ 982771 h 1230251"/>
                    <a:gd name="connsiteX223" fmla="*/ 549755 w 1651895"/>
                    <a:gd name="connsiteY223" fmla="*/ 986650 h 1230251"/>
                    <a:gd name="connsiteX224" fmla="*/ 560290 w 1651895"/>
                    <a:gd name="connsiteY224" fmla="*/ 993301 h 1230251"/>
                    <a:gd name="connsiteX225" fmla="*/ 582192 w 1651895"/>
                    <a:gd name="connsiteY225" fmla="*/ 978614 h 1230251"/>
                    <a:gd name="connsiteX226" fmla="*/ 596885 w 1651895"/>
                    <a:gd name="connsiteY226" fmla="*/ 978060 h 1230251"/>
                    <a:gd name="connsiteX227" fmla="*/ 599657 w 1651895"/>
                    <a:gd name="connsiteY227" fmla="*/ 981939 h 1230251"/>
                    <a:gd name="connsiteX228" fmla="*/ 586073 w 1651895"/>
                    <a:gd name="connsiteY228" fmla="*/ 982217 h 1230251"/>
                    <a:gd name="connsiteX229" fmla="*/ 577201 w 1651895"/>
                    <a:gd name="connsiteY229" fmla="*/ 987482 h 1230251"/>
                    <a:gd name="connsiteX230" fmla="*/ 554746 w 1651895"/>
                    <a:gd name="connsiteY230" fmla="*/ 1000506 h 1230251"/>
                    <a:gd name="connsiteX231" fmla="*/ 562231 w 1651895"/>
                    <a:gd name="connsiteY231" fmla="*/ 1005218 h 1230251"/>
                    <a:gd name="connsiteX232" fmla="*/ 561399 w 1651895"/>
                    <a:gd name="connsiteY232" fmla="*/ 1010483 h 1230251"/>
                    <a:gd name="connsiteX233" fmla="*/ 563894 w 1651895"/>
                    <a:gd name="connsiteY233" fmla="*/ 1012423 h 1230251"/>
                    <a:gd name="connsiteX234" fmla="*/ 564726 w 1651895"/>
                    <a:gd name="connsiteY234" fmla="*/ 1015194 h 1230251"/>
                    <a:gd name="connsiteX235" fmla="*/ 575261 w 1651895"/>
                    <a:gd name="connsiteY235" fmla="*/ 1016302 h 1230251"/>
                    <a:gd name="connsiteX236" fmla="*/ 579974 w 1651895"/>
                    <a:gd name="connsiteY236" fmla="*/ 1013531 h 1230251"/>
                    <a:gd name="connsiteX237" fmla="*/ 586073 w 1651895"/>
                    <a:gd name="connsiteY237" fmla="*/ 1012977 h 1230251"/>
                    <a:gd name="connsiteX238" fmla="*/ 578588 w 1651895"/>
                    <a:gd name="connsiteY238" fmla="*/ 1019628 h 1230251"/>
                    <a:gd name="connsiteX239" fmla="*/ 569993 w 1651895"/>
                    <a:gd name="connsiteY239" fmla="*/ 1025725 h 1230251"/>
                    <a:gd name="connsiteX240" fmla="*/ 566666 w 1651895"/>
                    <a:gd name="connsiteY240" fmla="*/ 1034038 h 1230251"/>
                    <a:gd name="connsiteX241" fmla="*/ 566112 w 1651895"/>
                    <a:gd name="connsiteY241" fmla="*/ 1044569 h 1230251"/>
                    <a:gd name="connsiteX242" fmla="*/ 574429 w 1651895"/>
                    <a:gd name="connsiteY242" fmla="*/ 1045955 h 1230251"/>
                    <a:gd name="connsiteX243" fmla="*/ 580806 w 1651895"/>
                    <a:gd name="connsiteY243" fmla="*/ 1034593 h 1230251"/>
                    <a:gd name="connsiteX244" fmla="*/ 587459 w 1651895"/>
                    <a:gd name="connsiteY244" fmla="*/ 1025447 h 1230251"/>
                    <a:gd name="connsiteX245" fmla="*/ 596331 w 1651895"/>
                    <a:gd name="connsiteY245" fmla="*/ 1029604 h 1230251"/>
                    <a:gd name="connsiteX246" fmla="*/ 602707 w 1651895"/>
                    <a:gd name="connsiteY246" fmla="*/ 1023231 h 1230251"/>
                    <a:gd name="connsiteX247" fmla="*/ 597162 w 1651895"/>
                    <a:gd name="connsiteY247" fmla="*/ 1014917 h 1230251"/>
                    <a:gd name="connsiteX248" fmla="*/ 597162 w 1651895"/>
                    <a:gd name="connsiteY248" fmla="*/ 1007712 h 1230251"/>
                    <a:gd name="connsiteX249" fmla="*/ 602707 w 1651895"/>
                    <a:gd name="connsiteY249" fmla="*/ 1014363 h 1230251"/>
                    <a:gd name="connsiteX250" fmla="*/ 607143 w 1651895"/>
                    <a:gd name="connsiteY250" fmla="*/ 1021568 h 1230251"/>
                    <a:gd name="connsiteX251" fmla="*/ 616291 w 1651895"/>
                    <a:gd name="connsiteY251" fmla="*/ 1022676 h 1230251"/>
                    <a:gd name="connsiteX252" fmla="*/ 624608 w 1651895"/>
                    <a:gd name="connsiteY252" fmla="*/ 1022122 h 1230251"/>
                    <a:gd name="connsiteX253" fmla="*/ 624608 w 1651895"/>
                    <a:gd name="connsiteY253" fmla="*/ 1033207 h 1230251"/>
                    <a:gd name="connsiteX254" fmla="*/ 631816 w 1651895"/>
                    <a:gd name="connsiteY254" fmla="*/ 1040412 h 1230251"/>
                    <a:gd name="connsiteX255" fmla="*/ 622668 w 1651895"/>
                    <a:gd name="connsiteY255" fmla="*/ 1040412 h 1230251"/>
                    <a:gd name="connsiteX256" fmla="*/ 611301 w 1651895"/>
                    <a:gd name="connsiteY256" fmla="*/ 1040966 h 1230251"/>
                    <a:gd name="connsiteX257" fmla="*/ 617678 w 1651895"/>
                    <a:gd name="connsiteY257" fmla="*/ 1047063 h 1230251"/>
                    <a:gd name="connsiteX258" fmla="*/ 611579 w 1651895"/>
                    <a:gd name="connsiteY258" fmla="*/ 1050943 h 1230251"/>
                    <a:gd name="connsiteX259" fmla="*/ 606865 w 1651895"/>
                    <a:gd name="connsiteY259" fmla="*/ 1049834 h 1230251"/>
                    <a:gd name="connsiteX260" fmla="*/ 602707 w 1651895"/>
                    <a:gd name="connsiteY260" fmla="*/ 1050666 h 1230251"/>
                    <a:gd name="connsiteX261" fmla="*/ 598826 w 1651895"/>
                    <a:gd name="connsiteY261" fmla="*/ 1046509 h 1230251"/>
                    <a:gd name="connsiteX262" fmla="*/ 601875 w 1651895"/>
                    <a:gd name="connsiteY262" fmla="*/ 1043738 h 1230251"/>
                    <a:gd name="connsiteX263" fmla="*/ 602430 w 1651895"/>
                    <a:gd name="connsiteY263" fmla="*/ 1038749 h 1230251"/>
                    <a:gd name="connsiteX264" fmla="*/ 595499 w 1651895"/>
                    <a:gd name="connsiteY264" fmla="*/ 1041521 h 1230251"/>
                    <a:gd name="connsiteX265" fmla="*/ 593281 w 1651895"/>
                    <a:gd name="connsiteY265" fmla="*/ 1047063 h 1230251"/>
                    <a:gd name="connsiteX266" fmla="*/ 586073 w 1651895"/>
                    <a:gd name="connsiteY266" fmla="*/ 1050666 h 1230251"/>
                    <a:gd name="connsiteX267" fmla="*/ 579697 w 1651895"/>
                    <a:gd name="connsiteY267" fmla="*/ 1056208 h 1230251"/>
                    <a:gd name="connsiteX268" fmla="*/ 579697 w 1651895"/>
                    <a:gd name="connsiteY268" fmla="*/ 1061751 h 1230251"/>
                    <a:gd name="connsiteX269" fmla="*/ 589954 w 1651895"/>
                    <a:gd name="connsiteY269" fmla="*/ 1062305 h 1230251"/>
                    <a:gd name="connsiteX270" fmla="*/ 581914 w 1651895"/>
                    <a:gd name="connsiteY270" fmla="*/ 1068124 h 1230251"/>
                    <a:gd name="connsiteX271" fmla="*/ 582469 w 1651895"/>
                    <a:gd name="connsiteY271" fmla="*/ 1075607 h 1230251"/>
                    <a:gd name="connsiteX272" fmla="*/ 588291 w 1651895"/>
                    <a:gd name="connsiteY272" fmla="*/ 1075607 h 1230251"/>
                    <a:gd name="connsiteX273" fmla="*/ 593004 w 1651895"/>
                    <a:gd name="connsiteY273" fmla="*/ 1072835 h 1230251"/>
                    <a:gd name="connsiteX274" fmla="*/ 602984 w 1651895"/>
                    <a:gd name="connsiteY274" fmla="*/ 1071173 h 1230251"/>
                    <a:gd name="connsiteX275" fmla="*/ 596608 w 1651895"/>
                    <a:gd name="connsiteY275" fmla="*/ 1076715 h 1230251"/>
                    <a:gd name="connsiteX276" fmla="*/ 592449 w 1651895"/>
                    <a:gd name="connsiteY276" fmla="*/ 1081980 h 1230251"/>
                    <a:gd name="connsiteX277" fmla="*/ 597994 w 1651895"/>
                    <a:gd name="connsiteY277" fmla="*/ 1085583 h 1230251"/>
                    <a:gd name="connsiteX278" fmla="*/ 606588 w 1651895"/>
                    <a:gd name="connsiteY278" fmla="*/ 1085583 h 1230251"/>
                    <a:gd name="connsiteX279" fmla="*/ 596331 w 1651895"/>
                    <a:gd name="connsiteY279" fmla="*/ 1093897 h 1230251"/>
                    <a:gd name="connsiteX280" fmla="*/ 612133 w 1651895"/>
                    <a:gd name="connsiteY280" fmla="*/ 1091680 h 1230251"/>
                    <a:gd name="connsiteX281" fmla="*/ 609083 w 1651895"/>
                    <a:gd name="connsiteY281" fmla="*/ 1101102 h 1230251"/>
                    <a:gd name="connsiteX282" fmla="*/ 618509 w 1651895"/>
                    <a:gd name="connsiteY282" fmla="*/ 1099162 h 1230251"/>
                    <a:gd name="connsiteX283" fmla="*/ 622113 w 1651895"/>
                    <a:gd name="connsiteY283" fmla="*/ 1097499 h 1230251"/>
                    <a:gd name="connsiteX284" fmla="*/ 621282 w 1651895"/>
                    <a:gd name="connsiteY284" fmla="*/ 1102488 h 1230251"/>
                    <a:gd name="connsiteX285" fmla="*/ 618232 w 1651895"/>
                    <a:gd name="connsiteY285" fmla="*/ 1107198 h 1230251"/>
                    <a:gd name="connsiteX286" fmla="*/ 617123 w 1651895"/>
                    <a:gd name="connsiteY286" fmla="*/ 1112741 h 1230251"/>
                    <a:gd name="connsiteX287" fmla="*/ 616014 w 1651895"/>
                    <a:gd name="connsiteY287" fmla="*/ 1122163 h 1230251"/>
                    <a:gd name="connsiteX288" fmla="*/ 622945 w 1651895"/>
                    <a:gd name="connsiteY288" fmla="*/ 1127428 h 1230251"/>
                    <a:gd name="connsiteX289" fmla="*/ 633480 w 1651895"/>
                    <a:gd name="connsiteY289" fmla="*/ 1127983 h 1230251"/>
                    <a:gd name="connsiteX290" fmla="*/ 634034 w 1651895"/>
                    <a:gd name="connsiteY290" fmla="*/ 1137682 h 1230251"/>
                    <a:gd name="connsiteX291" fmla="*/ 640688 w 1651895"/>
                    <a:gd name="connsiteY291" fmla="*/ 1140730 h 1230251"/>
                    <a:gd name="connsiteX292" fmla="*/ 649282 w 1651895"/>
                    <a:gd name="connsiteY292" fmla="*/ 1135465 h 1230251"/>
                    <a:gd name="connsiteX293" fmla="*/ 651223 w 1651895"/>
                    <a:gd name="connsiteY293" fmla="*/ 1141562 h 1230251"/>
                    <a:gd name="connsiteX294" fmla="*/ 651500 w 1651895"/>
                    <a:gd name="connsiteY294" fmla="*/ 1147104 h 1230251"/>
                    <a:gd name="connsiteX295" fmla="*/ 640411 w 1651895"/>
                    <a:gd name="connsiteY295" fmla="*/ 1151538 h 1230251"/>
                    <a:gd name="connsiteX296" fmla="*/ 650946 w 1651895"/>
                    <a:gd name="connsiteY296" fmla="*/ 1157080 h 1230251"/>
                    <a:gd name="connsiteX297" fmla="*/ 662590 w 1651895"/>
                    <a:gd name="connsiteY297" fmla="*/ 1160683 h 1230251"/>
                    <a:gd name="connsiteX298" fmla="*/ 650114 w 1651895"/>
                    <a:gd name="connsiteY298" fmla="*/ 1166503 h 1230251"/>
                    <a:gd name="connsiteX299" fmla="*/ 664253 w 1651895"/>
                    <a:gd name="connsiteY299" fmla="*/ 1166503 h 1230251"/>
                    <a:gd name="connsiteX300" fmla="*/ 662312 w 1651895"/>
                    <a:gd name="connsiteY300" fmla="*/ 1172045 h 1230251"/>
                    <a:gd name="connsiteX301" fmla="*/ 665362 w 1651895"/>
                    <a:gd name="connsiteY301" fmla="*/ 1175648 h 1230251"/>
                    <a:gd name="connsiteX302" fmla="*/ 671184 w 1651895"/>
                    <a:gd name="connsiteY302" fmla="*/ 1173708 h 1230251"/>
                    <a:gd name="connsiteX303" fmla="*/ 675897 w 1651895"/>
                    <a:gd name="connsiteY303" fmla="*/ 1171491 h 1230251"/>
                    <a:gd name="connsiteX304" fmla="*/ 675897 w 1651895"/>
                    <a:gd name="connsiteY304" fmla="*/ 1175371 h 1230251"/>
                    <a:gd name="connsiteX305" fmla="*/ 673679 w 1651895"/>
                    <a:gd name="connsiteY305" fmla="*/ 1178419 h 1230251"/>
                    <a:gd name="connsiteX306" fmla="*/ 674788 w 1651895"/>
                    <a:gd name="connsiteY306" fmla="*/ 1181467 h 1230251"/>
                    <a:gd name="connsiteX307" fmla="*/ 678946 w 1651895"/>
                    <a:gd name="connsiteY307" fmla="*/ 1185901 h 1230251"/>
                    <a:gd name="connsiteX308" fmla="*/ 673679 w 1651895"/>
                    <a:gd name="connsiteY308" fmla="*/ 1190335 h 1230251"/>
                    <a:gd name="connsiteX309" fmla="*/ 675620 w 1651895"/>
                    <a:gd name="connsiteY309" fmla="*/ 1195046 h 1230251"/>
                    <a:gd name="connsiteX310" fmla="*/ 680610 w 1651895"/>
                    <a:gd name="connsiteY310" fmla="*/ 1192552 h 1230251"/>
                    <a:gd name="connsiteX311" fmla="*/ 686432 w 1651895"/>
                    <a:gd name="connsiteY311" fmla="*/ 1190889 h 1230251"/>
                    <a:gd name="connsiteX312" fmla="*/ 693085 w 1651895"/>
                    <a:gd name="connsiteY312" fmla="*/ 1190889 h 1230251"/>
                    <a:gd name="connsiteX313" fmla="*/ 695580 w 1651895"/>
                    <a:gd name="connsiteY313" fmla="*/ 1187564 h 1230251"/>
                    <a:gd name="connsiteX314" fmla="*/ 700293 w 1651895"/>
                    <a:gd name="connsiteY314" fmla="*/ 1185624 h 1230251"/>
                    <a:gd name="connsiteX315" fmla="*/ 702789 w 1651895"/>
                    <a:gd name="connsiteY315" fmla="*/ 1187841 h 1230251"/>
                    <a:gd name="connsiteX316" fmla="*/ 704729 w 1651895"/>
                    <a:gd name="connsiteY316" fmla="*/ 1191444 h 1230251"/>
                    <a:gd name="connsiteX317" fmla="*/ 712214 w 1651895"/>
                    <a:gd name="connsiteY317" fmla="*/ 1191721 h 1230251"/>
                    <a:gd name="connsiteX318" fmla="*/ 716650 w 1651895"/>
                    <a:gd name="connsiteY318" fmla="*/ 1185347 h 1230251"/>
                    <a:gd name="connsiteX319" fmla="*/ 724413 w 1651895"/>
                    <a:gd name="connsiteY319" fmla="*/ 1184516 h 1230251"/>
                    <a:gd name="connsiteX320" fmla="*/ 728294 w 1651895"/>
                    <a:gd name="connsiteY320" fmla="*/ 1183130 h 1230251"/>
                    <a:gd name="connsiteX321" fmla="*/ 728571 w 1651895"/>
                    <a:gd name="connsiteY321" fmla="*/ 1178973 h 1230251"/>
                    <a:gd name="connsiteX322" fmla="*/ 729680 w 1651895"/>
                    <a:gd name="connsiteY322" fmla="*/ 1175093 h 1230251"/>
                    <a:gd name="connsiteX323" fmla="*/ 733562 w 1651895"/>
                    <a:gd name="connsiteY323" fmla="*/ 1174539 h 1230251"/>
                    <a:gd name="connsiteX324" fmla="*/ 736888 w 1651895"/>
                    <a:gd name="connsiteY324" fmla="*/ 1172045 h 1230251"/>
                    <a:gd name="connsiteX325" fmla="*/ 740215 w 1651895"/>
                    <a:gd name="connsiteY325" fmla="*/ 1179527 h 1230251"/>
                    <a:gd name="connsiteX326" fmla="*/ 746314 w 1651895"/>
                    <a:gd name="connsiteY326" fmla="*/ 1181190 h 1230251"/>
                    <a:gd name="connsiteX327" fmla="*/ 735225 w 1651895"/>
                    <a:gd name="connsiteY327" fmla="*/ 1191444 h 1230251"/>
                    <a:gd name="connsiteX328" fmla="*/ 733839 w 1651895"/>
                    <a:gd name="connsiteY328" fmla="*/ 1193938 h 1230251"/>
                    <a:gd name="connsiteX329" fmla="*/ 731066 w 1651895"/>
                    <a:gd name="connsiteY329" fmla="*/ 1197817 h 1230251"/>
                    <a:gd name="connsiteX330" fmla="*/ 735779 w 1651895"/>
                    <a:gd name="connsiteY330" fmla="*/ 1198649 h 1230251"/>
                    <a:gd name="connsiteX331" fmla="*/ 741601 w 1651895"/>
                    <a:gd name="connsiteY331" fmla="*/ 1196709 h 1230251"/>
                    <a:gd name="connsiteX332" fmla="*/ 746869 w 1651895"/>
                    <a:gd name="connsiteY332" fmla="*/ 1198926 h 1230251"/>
                    <a:gd name="connsiteX333" fmla="*/ 749364 w 1651895"/>
                    <a:gd name="connsiteY333" fmla="*/ 1203083 h 1230251"/>
                    <a:gd name="connsiteX334" fmla="*/ 754631 w 1651895"/>
                    <a:gd name="connsiteY334" fmla="*/ 1200589 h 1230251"/>
                    <a:gd name="connsiteX335" fmla="*/ 759899 w 1651895"/>
                    <a:gd name="connsiteY335" fmla="*/ 1198649 h 1230251"/>
                    <a:gd name="connsiteX336" fmla="*/ 758235 w 1651895"/>
                    <a:gd name="connsiteY336" fmla="*/ 1202528 h 1230251"/>
                    <a:gd name="connsiteX337" fmla="*/ 754908 w 1651895"/>
                    <a:gd name="connsiteY337" fmla="*/ 1206962 h 1230251"/>
                    <a:gd name="connsiteX338" fmla="*/ 751859 w 1651895"/>
                    <a:gd name="connsiteY338" fmla="*/ 1214999 h 1230251"/>
                    <a:gd name="connsiteX339" fmla="*/ 760730 w 1651895"/>
                    <a:gd name="connsiteY339" fmla="*/ 1208348 h 1230251"/>
                    <a:gd name="connsiteX340" fmla="*/ 768770 w 1651895"/>
                    <a:gd name="connsiteY340" fmla="*/ 1205854 h 1230251"/>
                    <a:gd name="connsiteX341" fmla="*/ 761008 w 1651895"/>
                    <a:gd name="connsiteY341" fmla="*/ 1221927 h 1230251"/>
                    <a:gd name="connsiteX342" fmla="*/ 769602 w 1651895"/>
                    <a:gd name="connsiteY342" fmla="*/ 1224144 h 1230251"/>
                    <a:gd name="connsiteX343" fmla="*/ 778473 w 1651895"/>
                    <a:gd name="connsiteY343" fmla="*/ 1214445 h 1230251"/>
                    <a:gd name="connsiteX344" fmla="*/ 779582 w 1651895"/>
                    <a:gd name="connsiteY344" fmla="*/ 1223867 h 1230251"/>
                    <a:gd name="connsiteX345" fmla="*/ 788177 w 1651895"/>
                    <a:gd name="connsiteY345" fmla="*/ 1230241 h 1230251"/>
                    <a:gd name="connsiteX346" fmla="*/ 793721 w 1651895"/>
                    <a:gd name="connsiteY346" fmla="*/ 1223313 h 1230251"/>
                    <a:gd name="connsiteX347" fmla="*/ 802870 w 1651895"/>
                    <a:gd name="connsiteY347" fmla="*/ 1224698 h 1230251"/>
                    <a:gd name="connsiteX348" fmla="*/ 803424 w 1651895"/>
                    <a:gd name="connsiteY348" fmla="*/ 1214168 h 1230251"/>
                    <a:gd name="connsiteX349" fmla="*/ 798712 w 1651895"/>
                    <a:gd name="connsiteY349" fmla="*/ 1209734 h 1230251"/>
                    <a:gd name="connsiteX350" fmla="*/ 796771 w 1651895"/>
                    <a:gd name="connsiteY350" fmla="*/ 1204191 h 1230251"/>
                    <a:gd name="connsiteX351" fmla="*/ 790395 w 1651895"/>
                    <a:gd name="connsiteY351" fmla="*/ 1201697 h 1230251"/>
                    <a:gd name="connsiteX352" fmla="*/ 782632 w 1651895"/>
                    <a:gd name="connsiteY352" fmla="*/ 1199480 h 1230251"/>
                    <a:gd name="connsiteX353" fmla="*/ 788731 w 1651895"/>
                    <a:gd name="connsiteY353" fmla="*/ 1196709 h 1230251"/>
                    <a:gd name="connsiteX354" fmla="*/ 794276 w 1651895"/>
                    <a:gd name="connsiteY354" fmla="*/ 1200589 h 1230251"/>
                    <a:gd name="connsiteX355" fmla="*/ 804533 w 1651895"/>
                    <a:gd name="connsiteY355" fmla="*/ 1205854 h 1230251"/>
                    <a:gd name="connsiteX356" fmla="*/ 811187 w 1651895"/>
                    <a:gd name="connsiteY356" fmla="*/ 1202251 h 1230251"/>
                    <a:gd name="connsiteX357" fmla="*/ 806474 w 1651895"/>
                    <a:gd name="connsiteY357" fmla="*/ 1195323 h 1230251"/>
                    <a:gd name="connsiteX358" fmla="*/ 799543 w 1651895"/>
                    <a:gd name="connsiteY358" fmla="*/ 1190058 h 1230251"/>
                    <a:gd name="connsiteX359" fmla="*/ 804533 w 1651895"/>
                    <a:gd name="connsiteY359" fmla="*/ 1187287 h 1230251"/>
                    <a:gd name="connsiteX360" fmla="*/ 808138 w 1651895"/>
                    <a:gd name="connsiteY360" fmla="*/ 1189504 h 1230251"/>
                    <a:gd name="connsiteX361" fmla="*/ 812573 w 1651895"/>
                    <a:gd name="connsiteY361" fmla="*/ 1189504 h 1230251"/>
                    <a:gd name="connsiteX362" fmla="*/ 802593 w 1651895"/>
                    <a:gd name="connsiteY362" fmla="*/ 1183130 h 1230251"/>
                    <a:gd name="connsiteX363" fmla="*/ 797603 w 1651895"/>
                    <a:gd name="connsiteY363" fmla="*/ 1178696 h 1230251"/>
                    <a:gd name="connsiteX364" fmla="*/ 804533 w 1651895"/>
                    <a:gd name="connsiteY364" fmla="*/ 1178419 h 1230251"/>
                    <a:gd name="connsiteX365" fmla="*/ 805088 w 1651895"/>
                    <a:gd name="connsiteY365" fmla="*/ 1172045 h 1230251"/>
                    <a:gd name="connsiteX366" fmla="*/ 810632 w 1651895"/>
                    <a:gd name="connsiteY366" fmla="*/ 1174539 h 1230251"/>
                    <a:gd name="connsiteX367" fmla="*/ 815346 w 1651895"/>
                    <a:gd name="connsiteY367" fmla="*/ 1177587 h 1230251"/>
                    <a:gd name="connsiteX368" fmla="*/ 821168 w 1651895"/>
                    <a:gd name="connsiteY368" fmla="*/ 1175093 h 1230251"/>
                    <a:gd name="connsiteX369" fmla="*/ 826158 w 1651895"/>
                    <a:gd name="connsiteY369" fmla="*/ 1171214 h 1230251"/>
                    <a:gd name="connsiteX370" fmla="*/ 818950 w 1651895"/>
                    <a:gd name="connsiteY370" fmla="*/ 1164840 h 1230251"/>
                    <a:gd name="connsiteX371" fmla="*/ 812019 w 1651895"/>
                    <a:gd name="connsiteY371" fmla="*/ 1157912 h 1230251"/>
                    <a:gd name="connsiteX372" fmla="*/ 818672 w 1651895"/>
                    <a:gd name="connsiteY372" fmla="*/ 1159297 h 1230251"/>
                    <a:gd name="connsiteX373" fmla="*/ 825326 w 1651895"/>
                    <a:gd name="connsiteY373" fmla="*/ 1160129 h 1230251"/>
                    <a:gd name="connsiteX374" fmla="*/ 822277 w 1651895"/>
                    <a:gd name="connsiteY374" fmla="*/ 1154586 h 1230251"/>
                    <a:gd name="connsiteX375" fmla="*/ 817841 w 1651895"/>
                    <a:gd name="connsiteY375" fmla="*/ 1152924 h 1230251"/>
                    <a:gd name="connsiteX376" fmla="*/ 820613 w 1651895"/>
                    <a:gd name="connsiteY376" fmla="*/ 1150984 h 1230251"/>
                    <a:gd name="connsiteX377" fmla="*/ 826989 w 1651895"/>
                    <a:gd name="connsiteY377" fmla="*/ 1151538 h 1230251"/>
                    <a:gd name="connsiteX378" fmla="*/ 834197 w 1651895"/>
                    <a:gd name="connsiteY378" fmla="*/ 1147658 h 1230251"/>
                    <a:gd name="connsiteX379" fmla="*/ 832811 w 1651895"/>
                    <a:gd name="connsiteY379" fmla="*/ 1143502 h 1230251"/>
                    <a:gd name="connsiteX380" fmla="*/ 828653 w 1651895"/>
                    <a:gd name="connsiteY380" fmla="*/ 1141562 h 1230251"/>
                    <a:gd name="connsiteX381" fmla="*/ 825603 w 1651895"/>
                    <a:gd name="connsiteY381" fmla="*/ 1138790 h 1230251"/>
                    <a:gd name="connsiteX382" fmla="*/ 827821 w 1651895"/>
                    <a:gd name="connsiteY382" fmla="*/ 1135465 h 1230251"/>
                    <a:gd name="connsiteX383" fmla="*/ 821722 w 1651895"/>
                    <a:gd name="connsiteY383" fmla="*/ 1130477 h 1230251"/>
                    <a:gd name="connsiteX384" fmla="*/ 815900 w 1651895"/>
                    <a:gd name="connsiteY384" fmla="*/ 1125489 h 1230251"/>
                    <a:gd name="connsiteX385" fmla="*/ 821999 w 1651895"/>
                    <a:gd name="connsiteY385" fmla="*/ 1123549 h 1230251"/>
                    <a:gd name="connsiteX386" fmla="*/ 817009 w 1651895"/>
                    <a:gd name="connsiteY386" fmla="*/ 1119669 h 1230251"/>
                    <a:gd name="connsiteX387" fmla="*/ 812019 w 1651895"/>
                    <a:gd name="connsiteY387" fmla="*/ 1117175 h 1230251"/>
                    <a:gd name="connsiteX388" fmla="*/ 809801 w 1651895"/>
                    <a:gd name="connsiteY388" fmla="*/ 1111355 h 1230251"/>
                    <a:gd name="connsiteX389" fmla="*/ 821168 w 1651895"/>
                    <a:gd name="connsiteY389" fmla="*/ 1109970 h 1230251"/>
                    <a:gd name="connsiteX390" fmla="*/ 824217 w 1651895"/>
                    <a:gd name="connsiteY390" fmla="*/ 1102765 h 1230251"/>
                    <a:gd name="connsiteX391" fmla="*/ 829485 w 1651895"/>
                    <a:gd name="connsiteY391" fmla="*/ 1104150 h 1230251"/>
                    <a:gd name="connsiteX392" fmla="*/ 840297 w 1651895"/>
                    <a:gd name="connsiteY392" fmla="*/ 1112187 h 1230251"/>
                    <a:gd name="connsiteX393" fmla="*/ 841960 w 1651895"/>
                    <a:gd name="connsiteY393" fmla="*/ 1101102 h 1230251"/>
                    <a:gd name="connsiteX394" fmla="*/ 835029 w 1651895"/>
                    <a:gd name="connsiteY394" fmla="*/ 1092234 h 1230251"/>
                    <a:gd name="connsiteX395" fmla="*/ 847782 w 1651895"/>
                    <a:gd name="connsiteY395" fmla="*/ 1095282 h 1230251"/>
                    <a:gd name="connsiteX396" fmla="*/ 850000 w 1651895"/>
                    <a:gd name="connsiteY396" fmla="*/ 1090848 h 1230251"/>
                    <a:gd name="connsiteX397" fmla="*/ 844455 w 1651895"/>
                    <a:gd name="connsiteY397" fmla="*/ 1086414 h 1230251"/>
                    <a:gd name="connsiteX398" fmla="*/ 841683 w 1651895"/>
                    <a:gd name="connsiteY398" fmla="*/ 1079209 h 1230251"/>
                    <a:gd name="connsiteX399" fmla="*/ 852495 w 1651895"/>
                    <a:gd name="connsiteY399" fmla="*/ 1082257 h 1230251"/>
                    <a:gd name="connsiteX400" fmla="*/ 861644 w 1651895"/>
                    <a:gd name="connsiteY400" fmla="*/ 1084197 h 1230251"/>
                    <a:gd name="connsiteX401" fmla="*/ 863030 w 1651895"/>
                    <a:gd name="connsiteY401" fmla="*/ 1074221 h 1230251"/>
                    <a:gd name="connsiteX402" fmla="*/ 854436 w 1651895"/>
                    <a:gd name="connsiteY402" fmla="*/ 1068124 h 1230251"/>
                    <a:gd name="connsiteX403" fmla="*/ 864693 w 1651895"/>
                    <a:gd name="connsiteY403" fmla="*/ 1068679 h 1230251"/>
                    <a:gd name="connsiteX404" fmla="*/ 876060 w 1651895"/>
                    <a:gd name="connsiteY404" fmla="*/ 1066739 h 1230251"/>
                    <a:gd name="connsiteX405" fmla="*/ 872179 w 1651895"/>
                    <a:gd name="connsiteY405" fmla="*/ 1060642 h 1230251"/>
                    <a:gd name="connsiteX406" fmla="*/ 872456 w 1651895"/>
                    <a:gd name="connsiteY406" fmla="*/ 1054545 h 1230251"/>
                    <a:gd name="connsiteX407" fmla="*/ 866079 w 1651895"/>
                    <a:gd name="connsiteY407" fmla="*/ 1047340 h 1230251"/>
                    <a:gd name="connsiteX408" fmla="*/ 860535 w 1651895"/>
                    <a:gd name="connsiteY408" fmla="*/ 1049557 h 1230251"/>
                    <a:gd name="connsiteX409" fmla="*/ 854436 w 1651895"/>
                    <a:gd name="connsiteY409" fmla="*/ 1045955 h 1230251"/>
                    <a:gd name="connsiteX410" fmla="*/ 861921 w 1651895"/>
                    <a:gd name="connsiteY410" fmla="*/ 1039581 h 1230251"/>
                    <a:gd name="connsiteX411" fmla="*/ 868574 w 1651895"/>
                    <a:gd name="connsiteY411" fmla="*/ 1042629 h 1230251"/>
                    <a:gd name="connsiteX412" fmla="*/ 874951 w 1651895"/>
                    <a:gd name="connsiteY412" fmla="*/ 1043460 h 1230251"/>
                    <a:gd name="connsiteX413" fmla="*/ 881882 w 1651895"/>
                    <a:gd name="connsiteY413" fmla="*/ 1043460 h 1230251"/>
                    <a:gd name="connsiteX414" fmla="*/ 880496 w 1651895"/>
                    <a:gd name="connsiteY414" fmla="*/ 1039026 h 1230251"/>
                    <a:gd name="connsiteX415" fmla="*/ 876614 w 1651895"/>
                    <a:gd name="connsiteY415" fmla="*/ 1034593 h 1230251"/>
                    <a:gd name="connsiteX416" fmla="*/ 879941 w 1651895"/>
                    <a:gd name="connsiteY416" fmla="*/ 1029050 h 1230251"/>
                    <a:gd name="connsiteX417" fmla="*/ 876614 w 1651895"/>
                    <a:gd name="connsiteY417" fmla="*/ 1024339 h 1230251"/>
                    <a:gd name="connsiteX418" fmla="*/ 873842 w 1651895"/>
                    <a:gd name="connsiteY418" fmla="*/ 1018242 h 1230251"/>
                    <a:gd name="connsiteX419" fmla="*/ 863584 w 1651895"/>
                    <a:gd name="connsiteY419" fmla="*/ 1014363 h 1230251"/>
                    <a:gd name="connsiteX420" fmla="*/ 867465 w 1651895"/>
                    <a:gd name="connsiteY420" fmla="*/ 1008820 h 1230251"/>
                    <a:gd name="connsiteX421" fmla="*/ 877723 w 1651895"/>
                    <a:gd name="connsiteY421" fmla="*/ 1011869 h 1230251"/>
                    <a:gd name="connsiteX422" fmla="*/ 889644 w 1651895"/>
                    <a:gd name="connsiteY422" fmla="*/ 1011869 h 1230251"/>
                    <a:gd name="connsiteX423" fmla="*/ 891585 w 1651895"/>
                    <a:gd name="connsiteY423" fmla="*/ 1007712 h 1230251"/>
                    <a:gd name="connsiteX424" fmla="*/ 893803 w 1651895"/>
                    <a:gd name="connsiteY424" fmla="*/ 1003555 h 1230251"/>
                    <a:gd name="connsiteX425" fmla="*/ 888536 w 1651895"/>
                    <a:gd name="connsiteY425" fmla="*/ 997458 h 1230251"/>
                    <a:gd name="connsiteX426" fmla="*/ 885486 w 1651895"/>
                    <a:gd name="connsiteY426" fmla="*/ 993301 h 1230251"/>
                    <a:gd name="connsiteX427" fmla="*/ 891862 w 1651895"/>
                    <a:gd name="connsiteY427" fmla="*/ 991639 h 1230251"/>
                    <a:gd name="connsiteX428" fmla="*/ 896575 w 1651895"/>
                    <a:gd name="connsiteY428" fmla="*/ 988590 h 1230251"/>
                    <a:gd name="connsiteX429" fmla="*/ 900734 w 1651895"/>
                    <a:gd name="connsiteY429" fmla="*/ 984156 h 1230251"/>
                    <a:gd name="connsiteX430" fmla="*/ 907942 w 1651895"/>
                    <a:gd name="connsiteY430" fmla="*/ 987482 h 1230251"/>
                    <a:gd name="connsiteX431" fmla="*/ 913487 w 1651895"/>
                    <a:gd name="connsiteY431" fmla="*/ 982771 h 1230251"/>
                    <a:gd name="connsiteX432" fmla="*/ 917090 w 1651895"/>
                    <a:gd name="connsiteY432" fmla="*/ 987205 h 1230251"/>
                    <a:gd name="connsiteX433" fmla="*/ 923467 w 1651895"/>
                    <a:gd name="connsiteY433" fmla="*/ 987482 h 1230251"/>
                    <a:gd name="connsiteX434" fmla="*/ 929566 w 1651895"/>
                    <a:gd name="connsiteY434" fmla="*/ 986650 h 1230251"/>
                    <a:gd name="connsiteX435" fmla="*/ 936774 w 1651895"/>
                    <a:gd name="connsiteY435" fmla="*/ 985265 h 1230251"/>
                    <a:gd name="connsiteX436" fmla="*/ 935665 w 1651895"/>
                    <a:gd name="connsiteY436" fmla="*/ 973072 h 1230251"/>
                    <a:gd name="connsiteX437" fmla="*/ 947309 w 1651895"/>
                    <a:gd name="connsiteY437" fmla="*/ 965035 h 1230251"/>
                    <a:gd name="connsiteX438" fmla="*/ 946200 w 1651895"/>
                    <a:gd name="connsiteY438" fmla="*/ 951733 h 1230251"/>
                    <a:gd name="connsiteX439" fmla="*/ 952299 w 1651895"/>
                    <a:gd name="connsiteY439" fmla="*/ 952564 h 1230251"/>
                    <a:gd name="connsiteX440" fmla="*/ 958398 w 1651895"/>
                    <a:gd name="connsiteY440" fmla="*/ 953119 h 1230251"/>
                    <a:gd name="connsiteX441" fmla="*/ 965329 w 1651895"/>
                    <a:gd name="connsiteY441" fmla="*/ 955059 h 1230251"/>
                    <a:gd name="connsiteX442" fmla="*/ 960894 w 1651895"/>
                    <a:gd name="connsiteY442" fmla="*/ 961987 h 1230251"/>
                    <a:gd name="connsiteX443" fmla="*/ 953131 w 1651895"/>
                    <a:gd name="connsiteY443" fmla="*/ 966421 h 1230251"/>
                    <a:gd name="connsiteX444" fmla="*/ 953131 w 1651895"/>
                    <a:gd name="connsiteY444" fmla="*/ 971409 h 1230251"/>
                    <a:gd name="connsiteX445" fmla="*/ 949804 w 1651895"/>
                    <a:gd name="connsiteY445" fmla="*/ 983048 h 1230251"/>
                    <a:gd name="connsiteX446" fmla="*/ 963389 w 1651895"/>
                    <a:gd name="connsiteY446" fmla="*/ 984711 h 1230251"/>
                    <a:gd name="connsiteX447" fmla="*/ 966161 w 1651895"/>
                    <a:gd name="connsiteY447" fmla="*/ 978337 h 1230251"/>
                    <a:gd name="connsiteX448" fmla="*/ 969211 w 1651895"/>
                    <a:gd name="connsiteY448" fmla="*/ 972240 h 1230251"/>
                    <a:gd name="connsiteX449" fmla="*/ 975864 w 1651895"/>
                    <a:gd name="connsiteY449" fmla="*/ 971132 h 1230251"/>
                    <a:gd name="connsiteX450" fmla="*/ 982518 w 1651895"/>
                    <a:gd name="connsiteY450" fmla="*/ 973349 h 1230251"/>
                    <a:gd name="connsiteX451" fmla="*/ 989171 w 1651895"/>
                    <a:gd name="connsiteY451" fmla="*/ 967529 h 1230251"/>
                    <a:gd name="connsiteX452" fmla="*/ 993330 w 1651895"/>
                    <a:gd name="connsiteY452" fmla="*/ 970855 h 1230251"/>
                    <a:gd name="connsiteX453" fmla="*/ 998875 w 1651895"/>
                    <a:gd name="connsiteY453" fmla="*/ 975011 h 1230251"/>
                    <a:gd name="connsiteX454" fmla="*/ 1004142 w 1651895"/>
                    <a:gd name="connsiteY454" fmla="*/ 968637 h 1230251"/>
                    <a:gd name="connsiteX455" fmla="*/ 1009687 w 1651895"/>
                    <a:gd name="connsiteY455" fmla="*/ 964481 h 1230251"/>
                    <a:gd name="connsiteX456" fmla="*/ 1009687 w 1651895"/>
                    <a:gd name="connsiteY456" fmla="*/ 956167 h 1230251"/>
                    <a:gd name="connsiteX457" fmla="*/ 1007746 w 1651895"/>
                    <a:gd name="connsiteY457" fmla="*/ 948131 h 1230251"/>
                    <a:gd name="connsiteX458" fmla="*/ 1011905 w 1651895"/>
                    <a:gd name="connsiteY458" fmla="*/ 948962 h 1230251"/>
                    <a:gd name="connsiteX459" fmla="*/ 1017449 w 1651895"/>
                    <a:gd name="connsiteY459" fmla="*/ 955059 h 1230251"/>
                    <a:gd name="connsiteX460" fmla="*/ 1024103 w 1651895"/>
                    <a:gd name="connsiteY460" fmla="*/ 950902 h 1230251"/>
                    <a:gd name="connsiteX461" fmla="*/ 1028539 w 1651895"/>
                    <a:gd name="connsiteY461" fmla="*/ 956998 h 1230251"/>
                    <a:gd name="connsiteX462" fmla="*/ 1035192 w 1651895"/>
                    <a:gd name="connsiteY462" fmla="*/ 954227 h 1230251"/>
                    <a:gd name="connsiteX463" fmla="*/ 1041569 w 1651895"/>
                    <a:gd name="connsiteY463" fmla="*/ 948685 h 1230251"/>
                    <a:gd name="connsiteX464" fmla="*/ 1044895 w 1651895"/>
                    <a:gd name="connsiteY464" fmla="*/ 942865 h 1230251"/>
                    <a:gd name="connsiteX465" fmla="*/ 1042678 w 1651895"/>
                    <a:gd name="connsiteY465" fmla="*/ 934274 h 1230251"/>
                    <a:gd name="connsiteX466" fmla="*/ 1047113 w 1651895"/>
                    <a:gd name="connsiteY466" fmla="*/ 934274 h 1230251"/>
                    <a:gd name="connsiteX467" fmla="*/ 1050718 w 1651895"/>
                    <a:gd name="connsiteY467" fmla="*/ 936768 h 1230251"/>
                    <a:gd name="connsiteX468" fmla="*/ 1053212 w 1651895"/>
                    <a:gd name="connsiteY468" fmla="*/ 929009 h 1230251"/>
                    <a:gd name="connsiteX469" fmla="*/ 1061529 w 1651895"/>
                    <a:gd name="connsiteY469" fmla="*/ 922358 h 1230251"/>
                    <a:gd name="connsiteX470" fmla="*/ 1068738 w 1651895"/>
                    <a:gd name="connsiteY470" fmla="*/ 904899 h 1230251"/>
                    <a:gd name="connsiteX471" fmla="*/ 1069846 w 1651895"/>
                    <a:gd name="connsiteY471" fmla="*/ 900466 h 1230251"/>
                    <a:gd name="connsiteX472" fmla="*/ 1074560 w 1651895"/>
                    <a:gd name="connsiteY472" fmla="*/ 898526 h 1230251"/>
                    <a:gd name="connsiteX473" fmla="*/ 1078995 w 1651895"/>
                    <a:gd name="connsiteY473" fmla="*/ 890489 h 1230251"/>
                    <a:gd name="connsiteX474" fmla="*/ 1089253 w 1651895"/>
                    <a:gd name="connsiteY474" fmla="*/ 889658 h 1230251"/>
                    <a:gd name="connsiteX475" fmla="*/ 1092580 w 1651895"/>
                    <a:gd name="connsiteY475" fmla="*/ 886332 h 1230251"/>
                    <a:gd name="connsiteX476" fmla="*/ 1099511 w 1651895"/>
                    <a:gd name="connsiteY476" fmla="*/ 884947 h 1230251"/>
                    <a:gd name="connsiteX477" fmla="*/ 1107551 w 1651895"/>
                    <a:gd name="connsiteY477" fmla="*/ 880513 h 1230251"/>
                    <a:gd name="connsiteX478" fmla="*/ 1108105 w 1651895"/>
                    <a:gd name="connsiteY478" fmla="*/ 871645 h 1230251"/>
                    <a:gd name="connsiteX479" fmla="*/ 1097570 w 1651895"/>
                    <a:gd name="connsiteY479" fmla="*/ 869151 h 1230251"/>
                    <a:gd name="connsiteX480" fmla="*/ 1098402 w 1651895"/>
                    <a:gd name="connsiteY480" fmla="*/ 865271 h 1230251"/>
                    <a:gd name="connsiteX481" fmla="*/ 1101174 w 1651895"/>
                    <a:gd name="connsiteY481" fmla="*/ 860837 h 1230251"/>
                    <a:gd name="connsiteX482" fmla="*/ 1093411 w 1651895"/>
                    <a:gd name="connsiteY482" fmla="*/ 855849 h 1230251"/>
                    <a:gd name="connsiteX483" fmla="*/ 1097293 w 1651895"/>
                    <a:gd name="connsiteY483" fmla="*/ 850307 h 1230251"/>
                    <a:gd name="connsiteX484" fmla="*/ 1110600 w 1651895"/>
                    <a:gd name="connsiteY484" fmla="*/ 862500 h 1230251"/>
                    <a:gd name="connsiteX485" fmla="*/ 1118362 w 1651895"/>
                    <a:gd name="connsiteY485" fmla="*/ 865825 h 1230251"/>
                    <a:gd name="connsiteX486" fmla="*/ 1119749 w 1651895"/>
                    <a:gd name="connsiteY486" fmla="*/ 874416 h 1230251"/>
                    <a:gd name="connsiteX487" fmla="*/ 1136106 w 1651895"/>
                    <a:gd name="connsiteY487" fmla="*/ 873585 h 1230251"/>
                    <a:gd name="connsiteX488" fmla="*/ 1141927 w 1651895"/>
                    <a:gd name="connsiteY488" fmla="*/ 867211 h 1230251"/>
                    <a:gd name="connsiteX489" fmla="*/ 1150244 w 1651895"/>
                    <a:gd name="connsiteY489" fmla="*/ 872199 h 1230251"/>
                    <a:gd name="connsiteX490" fmla="*/ 1159393 w 1651895"/>
                    <a:gd name="connsiteY490" fmla="*/ 873308 h 1230251"/>
                    <a:gd name="connsiteX491" fmla="*/ 1161888 w 1651895"/>
                    <a:gd name="connsiteY491" fmla="*/ 863608 h 1230251"/>
                    <a:gd name="connsiteX492" fmla="*/ 1169928 w 1651895"/>
                    <a:gd name="connsiteY492" fmla="*/ 863054 h 1230251"/>
                    <a:gd name="connsiteX493" fmla="*/ 1176582 w 1651895"/>
                    <a:gd name="connsiteY493" fmla="*/ 869705 h 1230251"/>
                    <a:gd name="connsiteX494" fmla="*/ 1182958 w 1651895"/>
                    <a:gd name="connsiteY494" fmla="*/ 863885 h 1230251"/>
                    <a:gd name="connsiteX495" fmla="*/ 1190166 w 1651895"/>
                    <a:gd name="connsiteY495" fmla="*/ 863054 h 1230251"/>
                    <a:gd name="connsiteX496" fmla="*/ 1199315 w 1651895"/>
                    <a:gd name="connsiteY496" fmla="*/ 863054 h 1230251"/>
                    <a:gd name="connsiteX497" fmla="*/ 1207909 w 1651895"/>
                    <a:gd name="connsiteY497" fmla="*/ 855572 h 1230251"/>
                    <a:gd name="connsiteX498" fmla="*/ 1216781 w 1651895"/>
                    <a:gd name="connsiteY498" fmla="*/ 851415 h 1230251"/>
                    <a:gd name="connsiteX499" fmla="*/ 1226484 w 1651895"/>
                    <a:gd name="connsiteY499" fmla="*/ 855572 h 1230251"/>
                    <a:gd name="connsiteX500" fmla="*/ 1232306 w 1651895"/>
                    <a:gd name="connsiteY500" fmla="*/ 854463 h 1230251"/>
                    <a:gd name="connsiteX501" fmla="*/ 1238405 w 1651895"/>
                    <a:gd name="connsiteY501" fmla="*/ 850861 h 1230251"/>
                    <a:gd name="connsiteX502" fmla="*/ 1252544 w 1651895"/>
                    <a:gd name="connsiteY502" fmla="*/ 850307 h 1230251"/>
                    <a:gd name="connsiteX503" fmla="*/ 1259752 w 1651895"/>
                    <a:gd name="connsiteY503" fmla="*/ 846704 h 1230251"/>
                    <a:gd name="connsiteX504" fmla="*/ 1266128 w 1651895"/>
                    <a:gd name="connsiteY504" fmla="*/ 845595 h 1230251"/>
                    <a:gd name="connsiteX505" fmla="*/ 1277495 w 1651895"/>
                    <a:gd name="connsiteY505" fmla="*/ 840607 h 1230251"/>
                    <a:gd name="connsiteX506" fmla="*/ 1286921 w 1651895"/>
                    <a:gd name="connsiteY506" fmla="*/ 827583 h 1230251"/>
                    <a:gd name="connsiteX507" fmla="*/ 1291634 w 1651895"/>
                    <a:gd name="connsiteY507" fmla="*/ 830077 h 1230251"/>
                    <a:gd name="connsiteX508" fmla="*/ 1293020 w 1651895"/>
                    <a:gd name="connsiteY508" fmla="*/ 825643 h 1230251"/>
                    <a:gd name="connsiteX509" fmla="*/ 1295792 w 1651895"/>
                    <a:gd name="connsiteY509" fmla="*/ 822040 h 1230251"/>
                    <a:gd name="connsiteX510" fmla="*/ 1305218 w 1651895"/>
                    <a:gd name="connsiteY510" fmla="*/ 822040 h 1230251"/>
                    <a:gd name="connsiteX511" fmla="*/ 1308823 w 1651895"/>
                    <a:gd name="connsiteY511" fmla="*/ 810124 h 1230251"/>
                    <a:gd name="connsiteX512" fmla="*/ 1313535 w 1651895"/>
                    <a:gd name="connsiteY512" fmla="*/ 814558 h 1230251"/>
                    <a:gd name="connsiteX513" fmla="*/ 1321021 w 1651895"/>
                    <a:gd name="connsiteY513" fmla="*/ 814004 h 1230251"/>
                    <a:gd name="connsiteX514" fmla="*/ 1319080 w 1651895"/>
                    <a:gd name="connsiteY514" fmla="*/ 810401 h 1230251"/>
                    <a:gd name="connsiteX515" fmla="*/ 1318249 w 1651895"/>
                    <a:gd name="connsiteY515" fmla="*/ 804859 h 1230251"/>
                    <a:gd name="connsiteX516" fmla="*/ 1325457 w 1651895"/>
                    <a:gd name="connsiteY516" fmla="*/ 804859 h 1230251"/>
                    <a:gd name="connsiteX517" fmla="*/ 1330169 w 1651895"/>
                    <a:gd name="connsiteY517" fmla="*/ 805413 h 1230251"/>
                    <a:gd name="connsiteX518" fmla="*/ 1332942 w 1651895"/>
                    <a:gd name="connsiteY518" fmla="*/ 799870 h 1230251"/>
                    <a:gd name="connsiteX519" fmla="*/ 1330169 w 1651895"/>
                    <a:gd name="connsiteY519" fmla="*/ 794051 h 1230251"/>
                    <a:gd name="connsiteX520" fmla="*/ 1347081 w 1651895"/>
                    <a:gd name="connsiteY520" fmla="*/ 795991 h 1230251"/>
                    <a:gd name="connsiteX521" fmla="*/ 1356507 w 1651895"/>
                    <a:gd name="connsiteY521" fmla="*/ 787677 h 1230251"/>
                    <a:gd name="connsiteX522" fmla="*/ 1374250 w 1651895"/>
                    <a:gd name="connsiteY522" fmla="*/ 780749 h 1230251"/>
                    <a:gd name="connsiteX523" fmla="*/ 1365101 w 1651895"/>
                    <a:gd name="connsiteY523" fmla="*/ 774375 h 1230251"/>
                    <a:gd name="connsiteX524" fmla="*/ 1345140 w 1651895"/>
                    <a:gd name="connsiteY524" fmla="*/ 777146 h 1230251"/>
                    <a:gd name="connsiteX525" fmla="*/ 1325734 w 1651895"/>
                    <a:gd name="connsiteY525" fmla="*/ 776592 h 1230251"/>
                    <a:gd name="connsiteX526" fmla="*/ 1309100 w 1651895"/>
                    <a:gd name="connsiteY526" fmla="*/ 771327 h 1230251"/>
                    <a:gd name="connsiteX527" fmla="*/ 1294684 w 1651895"/>
                    <a:gd name="connsiteY527" fmla="*/ 764122 h 1230251"/>
                    <a:gd name="connsiteX528" fmla="*/ 1262524 w 1651895"/>
                    <a:gd name="connsiteY528" fmla="*/ 771881 h 1230251"/>
                    <a:gd name="connsiteX529" fmla="*/ 1248385 w 1651895"/>
                    <a:gd name="connsiteY529" fmla="*/ 776869 h 1230251"/>
                    <a:gd name="connsiteX530" fmla="*/ 1233415 w 1651895"/>
                    <a:gd name="connsiteY530" fmla="*/ 783797 h 1230251"/>
                    <a:gd name="connsiteX531" fmla="*/ 1212900 w 1651895"/>
                    <a:gd name="connsiteY531" fmla="*/ 782689 h 1230251"/>
                    <a:gd name="connsiteX532" fmla="*/ 1218167 w 1651895"/>
                    <a:gd name="connsiteY532" fmla="*/ 777978 h 1230251"/>
                    <a:gd name="connsiteX533" fmla="*/ 1234246 w 1651895"/>
                    <a:gd name="connsiteY533" fmla="*/ 772990 h 1230251"/>
                    <a:gd name="connsiteX534" fmla="*/ 1252267 w 1651895"/>
                    <a:gd name="connsiteY534" fmla="*/ 768556 h 1230251"/>
                    <a:gd name="connsiteX535" fmla="*/ 1258643 w 1651895"/>
                    <a:gd name="connsiteY535" fmla="*/ 765230 h 1230251"/>
                    <a:gd name="connsiteX536" fmla="*/ 1254485 w 1651895"/>
                    <a:gd name="connsiteY536" fmla="*/ 761905 h 1230251"/>
                    <a:gd name="connsiteX537" fmla="*/ 1234246 w 1651895"/>
                    <a:gd name="connsiteY537" fmla="*/ 762459 h 1230251"/>
                    <a:gd name="connsiteX538" fmla="*/ 1214563 w 1651895"/>
                    <a:gd name="connsiteY538" fmla="*/ 765784 h 1230251"/>
                    <a:gd name="connsiteX539" fmla="*/ 1206800 w 1651895"/>
                    <a:gd name="connsiteY539" fmla="*/ 763845 h 1230251"/>
                    <a:gd name="connsiteX540" fmla="*/ 1200147 w 1651895"/>
                    <a:gd name="connsiteY540" fmla="*/ 760796 h 1230251"/>
                    <a:gd name="connsiteX541" fmla="*/ 1190443 w 1651895"/>
                    <a:gd name="connsiteY541" fmla="*/ 763013 h 1230251"/>
                    <a:gd name="connsiteX542" fmla="*/ 1202919 w 1651895"/>
                    <a:gd name="connsiteY542" fmla="*/ 758579 h 1230251"/>
                    <a:gd name="connsiteX543" fmla="*/ 1213454 w 1651895"/>
                    <a:gd name="connsiteY543" fmla="*/ 752760 h 1230251"/>
                    <a:gd name="connsiteX544" fmla="*/ 1215117 w 1651895"/>
                    <a:gd name="connsiteY544" fmla="*/ 746663 h 1230251"/>
                    <a:gd name="connsiteX545" fmla="*/ 1217058 w 1651895"/>
                    <a:gd name="connsiteY545" fmla="*/ 741398 h 1230251"/>
                    <a:gd name="connsiteX546" fmla="*/ 1209573 w 1651895"/>
                    <a:gd name="connsiteY546" fmla="*/ 734469 h 1230251"/>
                    <a:gd name="connsiteX547" fmla="*/ 1218167 w 1651895"/>
                    <a:gd name="connsiteY547" fmla="*/ 734747 h 1230251"/>
                    <a:gd name="connsiteX548" fmla="*/ 1221771 w 1651895"/>
                    <a:gd name="connsiteY548" fmla="*/ 729204 h 1230251"/>
                    <a:gd name="connsiteX549" fmla="*/ 1254762 w 1651895"/>
                    <a:gd name="connsiteY549" fmla="*/ 733084 h 1230251"/>
                    <a:gd name="connsiteX550" fmla="*/ 1282485 w 1651895"/>
                    <a:gd name="connsiteY550" fmla="*/ 729204 h 1230251"/>
                    <a:gd name="connsiteX551" fmla="*/ 1284703 w 1651895"/>
                    <a:gd name="connsiteY551" fmla="*/ 717565 h 1230251"/>
                    <a:gd name="connsiteX552" fmla="*/ 1273059 w 1651895"/>
                    <a:gd name="connsiteY552" fmla="*/ 710914 h 1230251"/>
                    <a:gd name="connsiteX553" fmla="*/ 1238959 w 1651895"/>
                    <a:gd name="connsiteY553" fmla="*/ 711468 h 1230251"/>
                    <a:gd name="connsiteX554" fmla="*/ 1225375 w 1651895"/>
                    <a:gd name="connsiteY554" fmla="*/ 707589 h 1230251"/>
                    <a:gd name="connsiteX555" fmla="*/ 1210682 w 1651895"/>
                    <a:gd name="connsiteY555" fmla="*/ 706757 h 1230251"/>
                    <a:gd name="connsiteX556" fmla="*/ 1219276 w 1651895"/>
                    <a:gd name="connsiteY556" fmla="*/ 703709 h 1230251"/>
                    <a:gd name="connsiteX557" fmla="*/ 1227316 w 1651895"/>
                    <a:gd name="connsiteY557" fmla="*/ 702046 h 1230251"/>
                    <a:gd name="connsiteX558" fmla="*/ 1227316 w 1651895"/>
                    <a:gd name="connsiteY558" fmla="*/ 695672 h 1230251"/>
                    <a:gd name="connsiteX559" fmla="*/ 1219276 w 1651895"/>
                    <a:gd name="connsiteY559" fmla="*/ 692901 h 1230251"/>
                    <a:gd name="connsiteX560" fmla="*/ 1207632 w 1651895"/>
                    <a:gd name="connsiteY560" fmla="*/ 686527 h 1230251"/>
                    <a:gd name="connsiteX561" fmla="*/ 1203751 w 1651895"/>
                    <a:gd name="connsiteY561" fmla="*/ 681539 h 1230251"/>
                    <a:gd name="connsiteX562" fmla="*/ 1207909 w 1651895"/>
                    <a:gd name="connsiteY562" fmla="*/ 679322 h 1230251"/>
                    <a:gd name="connsiteX563" fmla="*/ 1214840 w 1651895"/>
                    <a:gd name="connsiteY563" fmla="*/ 684311 h 1230251"/>
                    <a:gd name="connsiteX564" fmla="*/ 1222048 w 1651895"/>
                    <a:gd name="connsiteY564" fmla="*/ 686250 h 1230251"/>
                    <a:gd name="connsiteX565" fmla="*/ 1234801 w 1651895"/>
                    <a:gd name="connsiteY565" fmla="*/ 699552 h 1230251"/>
                    <a:gd name="connsiteX566" fmla="*/ 1251990 w 1651895"/>
                    <a:gd name="connsiteY566" fmla="*/ 702878 h 1230251"/>
                    <a:gd name="connsiteX567" fmla="*/ 1276941 w 1651895"/>
                    <a:gd name="connsiteY567" fmla="*/ 702878 h 1230251"/>
                    <a:gd name="connsiteX568" fmla="*/ 1286644 w 1651895"/>
                    <a:gd name="connsiteY568" fmla="*/ 705649 h 1230251"/>
                    <a:gd name="connsiteX569" fmla="*/ 1291357 w 1651895"/>
                    <a:gd name="connsiteY569" fmla="*/ 711468 h 1230251"/>
                    <a:gd name="connsiteX570" fmla="*/ 1307714 w 1651895"/>
                    <a:gd name="connsiteY570" fmla="*/ 718674 h 1230251"/>
                    <a:gd name="connsiteX571" fmla="*/ 1317140 w 1651895"/>
                    <a:gd name="connsiteY571" fmla="*/ 728373 h 1230251"/>
                    <a:gd name="connsiteX572" fmla="*/ 1321021 w 1651895"/>
                    <a:gd name="connsiteY572" fmla="*/ 742506 h 1230251"/>
                    <a:gd name="connsiteX573" fmla="*/ 1327120 w 1651895"/>
                    <a:gd name="connsiteY573" fmla="*/ 753868 h 1230251"/>
                    <a:gd name="connsiteX574" fmla="*/ 1340427 w 1651895"/>
                    <a:gd name="connsiteY574" fmla="*/ 759410 h 1230251"/>
                    <a:gd name="connsiteX575" fmla="*/ 1355398 w 1651895"/>
                    <a:gd name="connsiteY575" fmla="*/ 760796 h 1230251"/>
                    <a:gd name="connsiteX576" fmla="*/ 1365378 w 1651895"/>
                    <a:gd name="connsiteY576" fmla="*/ 753037 h 1230251"/>
                    <a:gd name="connsiteX577" fmla="*/ 1369259 w 1651895"/>
                    <a:gd name="connsiteY577" fmla="*/ 744446 h 1230251"/>
                    <a:gd name="connsiteX578" fmla="*/ 1371755 w 1651895"/>
                    <a:gd name="connsiteY578" fmla="*/ 747494 h 1230251"/>
                    <a:gd name="connsiteX579" fmla="*/ 1375082 w 1651895"/>
                    <a:gd name="connsiteY579" fmla="*/ 760796 h 1230251"/>
                    <a:gd name="connsiteX580" fmla="*/ 1387557 w 1651895"/>
                    <a:gd name="connsiteY580" fmla="*/ 762459 h 1230251"/>
                    <a:gd name="connsiteX581" fmla="*/ 1392270 w 1651895"/>
                    <a:gd name="connsiteY581" fmla="*/ 756639 h 1230251"/>
                    <a:gd name="connsiteX582" fmla="*/ 1389498 w 1651895"/>
                    <a:gd name="connsiteY582" fmla="*/ 750543 h 1230251"/>
                    <a:gd name="connsiteX583" fmla="*/ 1393379 w 1651895"/>
                    <a:gd name="connsiteY583" fmla="*/ 746940 h 1230251"/>
                    <a:gd name="connsiteX584" fmla="*/ 1388666 w 1651895"/>
                    <a:gd name="connsiteY584" fmla="*/ 741675 h 1230251"/>
                    <a:gd name="connsiteX585" fmla="*/ 1388666 w 1651895"/>
                    <a:gd name="connsiteY585" fmla="*/ 738072 h 1230251"/>
                    <a:gd name="connsiteX586" fmla="*/ 1391716 w 1651895"/>
                    <a:gd name="connsiteY586" fmla="*/ 736132 h 1230251"/>
                    <a:gd name="connsiteX587" fmla="*/ 1377854 w 1651895"/>
                    <a:gd name="connsiteY587" fmla="*/ 729481 h 1230251"/>
                    <a:gd name="connsiteX588" fmla="*/ 1387834 w 1651895"/>
                    <a:gd name="connsiteY588" fmla="*/ 723939 h 1230251"/>
                    <a:gd name="connsiteX589" fmla="*/ 1388666 w 1651895"/>
                    <a:gd name="connsiteY589" fmla="*/ 712300 h 1230251"/>
                    <a:gd name="connsiteX590" fmla="*/ 1377022 w 1651895"/>
                    <a:gd name="connsiteY590" fmla="*/ 708420 h 1230251"/>
                    <a:gd name="connsiteX591" fmla="*/ 1371477 w 1651895"/>
                    <a:gd name="connsiteY591" fmla="*/ 720613 h 1230251"/>
                    <a:gd name="connsiteX592" fmla="*/ 1368428 w 1651895"/>
                    <a:gd name="connsiteY592" fmla="*/ 711468 h 1230251"/>
                    <a:gd name="connsiteX593" fmla="*/ 1372864 w 1651895"/>
                    <a:gd name="connsiteY593" fmla="*/ 703432 h 1230251"/>
                    <a:gd name="connsiteX594" fmla="*/ 1377576 w 1651895"/>
                    <a:gd name="connsiteY594" fmla="*/ 695950 h 1230251"/>
                    <a:gd name="connsiteX595" fmla="*/ 1364547 w 1651895"/>
                    <a:gd name="connsiteY595" fmla="*/ 697058 h 1230251"/>
                    <a:gd name="connsiteX596" fmla="*/ 1351239 w 1651895"/>
                    <a:gd name="connsiteY596" fmla="*/ 703986 h 1230251"/>
                    <a:gd name="connsiteX597" fmla="*/ 1355398 w 1651895"/>
                    <a:gd name="connsiteY597" fmla="*/ 694287 h 1230251"/>
                    <a:gd name="connsiteX598" fmla="*/ 1359834 w 1651895"/>
                    <a:gd name="connsiteY598" fmla="*/ 686805 h 1230251"/>
                    <a:gd name="connsiteX599" fmla="*/ 1349576 w 1651895"/>
                    <a:gd name="connsiteY599" fmla="*/ 684588 h 1230251"/>
                    <a:gd name="connsiteX600" fmla="*/ 1342368 w 1651895"/>
                    <a:gd name="connsiteY600" fmla="*/ 679322 h 1230251"/>
                    <a:gd name="connsiteX601" fmla="*/ 1332942 w 1651895"/>
                    <a:gd name="connsiteY601" fmla="*/ 676828 h 1230251"/>
                    <a:gd name="connsiteX602" fmla="*/ 1326011 w 1651895"/>
                    <a:gd name="connsiteY602" fmla="*/ 671840 h 1230251"/>
                    <a:gd name="connsiteX603" fmla="*/ 1305496 w 1651895"/>
                    <a:gd name="connsiteY603" fmla="*/ 666021 h 1230251"/>
                    <a:gd name="connsiteX604" fmla="*/ 1283871 w 1651895"/>
                    <a:gd name="connsiteY604" fmla="*/ 675997 h 1230251"/>
                    <a:gd name="connsiteX605" fmla="*/ 1286367 w 1651895"/>
                    <a:gd name="connsiteY605" fmla="*/ 668792 h 1230251"/>
                    <a:gd name="connsiteX606" fmla="*/ 1281653 w 1651895"/>
                    <a:gd name="connsiteY606" fmla="*/ 666298 h 1230251"/>
                    <a:gd name="connsiteX607" fmla="*/ 1276941 w 1651895"/>
                    <a:gd name="connsiteY607" fmla="*/ 663526 h 1230251"/>
                    <a:gd name="connsiteX608" fmla="*/ 1307714 w 1651895"/>
                    <a:gd name="connsiteY608" fmla="*/ 654658 h 1230251"/>
                    <a:gd name="connsiteX609" fmla="*/ 1302723 w 1651895"/>
                    <a:gd name="connsiteY609" fmla="*/ 651056 h 1230251"/>
                    <a:gd name="connsiteX610" fmla="*/ 1294684 w 1651895"/>
                    <a:gd name="connsiteY610" fmla="*/ 647176 h 1230251"/>
                    <a:gd name="connsiteX611" fmla="*/ 1281376 w 1651895"/>
                    <a:gd name="connsiteY611" fmla="*/ 644405 h 1230251"/>
                    <a:gd name="connsiteX612" fmla="*/ 1275277 w 1651895"/>
                    <a:gd name="connsiteY612" fmla="*/ 646622 h 1230251"/>
                    <a:gd name="connsiteX613" fmla="*/ 1267237 w 1651895"/>
                    <a:gd name="connsiteY613" fmla="*/ 649116 h 1230251"/>
                    <a:gd name="connsiteX614" fmla="*/ 1258366 w 1651895"/>
                    <a:gd name="connsiteY614" fmla="*/ 652441 h 1230251"/>
                    <a:gd name="connsiteX615" fmla="*/ 1256980 w 1651895"/>
                    <a:gd name="connsiteY615" fmla="*/ 644682 h 1230251"/>
                    <a:gd name="connsiteX616" fmla="*/ 1246445 w 1651895"/>
                    <a:gd name="connsiteY616" fmla="*/ 643019 h 1230251"/>
                    <a:gd name="connsiteX617" fmla="*/ 1238128 w 1651895"/>
                    <a:gd name="connsiteY617" fmla="*/ 641357 h 1230251"/>
                    <a:gd name="connsiteX618" fmla="*/ 1234524 w 1651895"/>
                    <a:gd name="connsiteY618" fmla="*/ 641911 h 1230251"/>
                    <a:gd name="connsiteX619" fmla="*/ 1234246 w 1651895"/>
                    <a:gd name="connsiteY619" fmla="*/ 637477 h 1230251"/>
                    <a:gd name="connsiteX620" fmla="*/ 1231751 w 1651895"/>
                    <a:gd name="connsiteY620" fmla="*/ 628609 h 1230251"/>
                    <a:gd name="connsiteX621" fmla="*/ 1237019 w 1651895"/>
                    <a:gd name="connsiteY621" fmla="*/ 622512 h 1230251"/>
                    <a:gd name="connsiteX622" fmla="*/ 1248663 w 1651895"/>
                    <a:gd name="connsiteY622" fmla="*/ 621958 h 1230251"/>
                    <a:gd name="connsiteX623" fmla="*/ 1255871 w 1651895"/>
                    <a:gd name="connsiteY623" fmla="*/ 616139 h 1230251"/>
                    <a:gd name="connsiteX624" fmla="*/ 1248940 w 1651895"/>
                    <a:gd name="connsiteY624" fmla="*/ 611982 h 1230251"/>
                    <a:gd name="connsiteX625" fmla="*/ 1242009 w 1651895"/>
                    <a:gd name="connsiteY625" fmla="*/ 611982 h 1230251"/>
                    <a:gd name="connsiteX626" fmla="*/ 1233692 w 1651895"/>
                    <a:gd name="connsiteY626" fmla="*/ 609211 h 1230251"/>
                    <a:gd name="connsiteX627" fmla="*/ 1251990 w 1651895"/>
                    <a:gd name="connsiteY627" fmla="*/ 610873 h 1230251"/>
                    <a:gd name="connsiteX628" fmla="*/ 1271673 w 1651895"/>
                    <a:gd name="connsiteY628" fmla="*/ 614753 h 1230251"/>
                    <a:gd name="connsiteX629" fmla="*/ 1292743 w 1651895"/>
                    <a:gd name="connsiteY629" fmla="*/ 608933 h 1230251"/>
                    <a:gd name="connsiteX630" fmla="*/ 1293852 w 1651895"/>
                    <a:gd name="connsiteY630" fmla="*/ 593969 h 1230251"/>
                    <a:gd name="connsiteX631" fmla="*/ 1284980 w 1651895"/>
                    <a:gd name="connsiteY631" fmla="*/ 590089 h 1230251"/>
                    <a:gd name="connsiteX632" fmla="*/ 1280822 w 1651895"/>
                    <a:gd name="connsiteY632" fmla="*/ 582052 h 1230251"/>
                    <a:gd name="connsiteX633" fmla="*/ 1294406 w 1651895"/>
                    <a:gd name="connsiteY633" fmla="*/ 588426 h 1230251"/>
                    <a:gd name="connsiteX634" fmla="*/ 1304664 w 1651895"/>
                    <a:gd name="connsiteY634" fmla="*/ 600065 h 1230251"/>
                    <a:gd name="connsiteX635" fmla="*/ 1323239 w 1651895"/>
                    <a:gd name="connsiteY635" fmla="*/ 595632 h 1230251"/>
                    <a:gd name="connsiteX636" fmla="*/ 1334883 w 1651895"/>
                    <a:gd name="connsiteY636" fmla="*/ 606162 h 1230251"/>
                    <a:gd name="connsiteX637" fmla="*/ 1349021 w 1651895"/>
                    <a:gd name="connsiteY637" fmla="*/ 611982 h 1230251"/>
                    <a:gd name="connsiteX638" fmla="*/ 1376745 w 1651895"/>
                    <a:gd name="connsiteY638" fmla="*/ 620018 h 1230251"/>
                    <a:gd name="connsiteX639" fmla="*/ 1390884 w 1651895"/>
                    <a:gd name="connsiteY639" fmla="*/ 613367 h 1230251"/>
                    <a:gd name="connsiteX640" fmla="*/ 1404745 w 1651895"/>
                    <a:gd name="connsiteY640" fmla="*/ 610596 h 1230251"/>
                    <a:gd name="connsiteX641" fmla="*/ 1419162 w 1651895"/>
                    <a:gd name="connsiteY641" fmla="*/ 609488 h 1230251"/>
                    <a:gd name="connsiteX642" fmla="*/ 1424152 w 1651895"/>
                    <a:gd name="connsiteY642" fmla="*/ 600343 h 1230251"/>
                    <a:gd name="connsiteX643" fmla="*/ 1425538 w 1651895"/>
                    <a:gd name="connsiteY643" fmla="*/ 587041 h 1230251"/>
                    <a:gd name="connsiteX644" fmla="*/ 1416112 w 1651895"/>
                    <a:gd name="connsiteY644" fmla="*/ 582052 h 1230251"/>
                    <a:gd name="connsiteX645" fmla="*/ 1401419 w 1651895"/>
                    <a:gd name="connsiteY645" fmla="*/ 582330 h 1230251"/>
                    <a:gd name="connsiteX646" fmla="*/ 1389220 w 1651895"/>
                    <a:gd name="connsiteY646" fmla="*/ 576510 h 1230251"/>
                    <a:gd name="connsiteX647" fmla="*/ 1386725 w 1651895"/>
                    <a:gd name="connsiteY647" fmla="*/ 597848 h 1230251"/>
                    <a:gd name="connsiteX648" fmla="*/ 1379240 w 1651895"/>
                    <a:gd name="connsiteY648" fmla="*/ 587872 h 1230251"/>
                    <a:gd name="connsiteX649" fmla="*/ 1372309 w 1651895"/>
                    <a:gd name="connsiteY649" fmla="*/ 576510 h 1230251"/>
                    <a:gd name="connsiteX650" fmla="*/ 1368428 w 1651895"/>
                    <a:gd name="connsiteY650" fmla="*/ 571799 h 1230251"/>
                    <a:gd name="connsiteX651" fmla="*/ 1374527 w 1651895"/>
                    <a:gd name="connsiteY651" fmla="*/ 568196 h 1230251"/>
                    <a:gd name="connsiteX652" fmla="*/ 1368428 w 1651895"/>
                    <a:gd name="connsiteY652" fmla="*/ 563208 h 1230251"/>
                    <a:gd name="connsiteX653" fmla="*/ 1376468 w 1651895"/>
                    <a:gd name="connsiteY653" fmla="*/ 560437 h 1230251"/>
                    <a:gd name="connsiteX654" fmla="*/ 1379240 w 1651895"/>
                    <a:gd name="connsiteY654" fmla="*/ 554340 h 1230251"/>
                    <a:gd name="connsiteX655" fmla="*/ 1387002 w 1651895"/>
                    <a:gd name="connsiteY655" fmla="*/ 554063 h 1230251"/>
                    <a:gd name="connsiteX656" fmla="*/ 1399755 w 1651895"/>
                    <a:gd name="connsiteY656" fmla="*/ 557666 h 1230251"/>
                    <a:gd name="connsiteX657" fmla="*/ 1420825 w 1651895"/>
                    <a:gd name="connsiteY657" fmla="*/ 557666 h 1230251"/>
                    <a:gd name="connsiteX658" fmla="*/ 1436073 w 1651895"/>
                    <a:gd name="connsiteY658" fmla="*/ 565148 h 1230251"/>
                    <a:gd name="connsiteX659" fmla="*/ 1454648 w 1651895"/>
                    <a:gd name="connsiteY659" fmla="*/ 565148 h 1230251"/>
                    <a:gd name="connsiteX660" fmla="*/ 1460192 w 1651895"/>
                    <a:gd name="connsiteY660" fmla="*/ 552401 h 1230251"/>
                    <a:gd name="connsiteX661" fmla="*/ 1446885 w 1651895"/>
                    <a:gd name="connsiteY661" fmla="*/ 541316 h 1230251"/>
                    <a:gd name="connsiteX662" fmla="*/ 1430806 w 1651895"/>
                    <a:gd name="connsiteY662" fmla="*/ 546027 h 1230251"/>
                    <a:gd name="connsiteX663" fmla="*/ 1420271 w 1651895"/>
                    <a:gd name="connsiteY663" fmla="*/ 543255 h 1230251"/>
                    <a:gd name="connsiteX664" fmla="*/ 1413340 w 1651895"/>
                    <a:gd name="connsiteY664" fmla="*/ 543255 h 1230251"/>
                    <a:gd name="connsiteX665" fmla="*/ 1412231 w 1651895"/>
                    <a:gd name="connsiteY665" fmla="*/ 535496 h 1230251"/>
                    <a:gd name="connsiteX666" fmla="*/ 1401696 w 1651895"/>
                    <a:gd name="connsiteY666" fmla="*/ 523580 h 1230251"/>
                    <a:gd name="connsiteX667" fmla="*/ 1394210 w 1651895"/>
                    <a:gd name="connsiteY667" fmla="*/ 524965 h 1230251"/>
                    <a:gd name="connsiteX668" fmla="*/ 1387280 w 1651895"/>
                    <a:gd name="connsiteY668" fmla="*/ 525520 h 1230251"/>
                    <a:gd name="connsiteX669" fmla="*/ 1381181 w 1651895"/>
                    <a:gd name="connsiteY669" fmla="*/ 525520 h 1230251"/>
                    <a:gd name="connsiteX670" fmla="*/ 1378131 w 1651895"/>
                    <a:gd name="connsiteY670" fmla="*/ 519423 h 1230251"/>
                    <a:gd name="connsiteX671" fmla="*/ 1399755 w 1651895"/>
                    <a:gd name="connsiteY671" fmla="*/ 520254 h 1230251"/>
                    <a:gd name="connsiteX672" fmla="*/ 1412785 w 1651895"/>
                    <a:gd name="connsiteY672" fmla="*/ 518037 h 1230251"/>
                    <a:gd name="connsiteX673" fmla="*/ 1402805 w 1651895"/>
                    <a:gd name="connsiteY673" fmla="*/ 505844 h 1230251"/>
                    <a:gd name="connsiteX674" fmla="*/ 1389220 w 1651895"/>
                    <a:gd name="connsiteY674" fmla="*/ 499193 h 1230251"/>
                    <a:gd name="connsiteX675" fmla="*/ 1377022 w 1651895"/>
                    <a:gd name="connsiteY675" fmla="*/ 496976 h 1230251"/>
                    <a:gd name="connsiteX676" fmla="*/ 1370646 w 1651895"/>
                    <a:gd name="connsiteY676" fmla="*/ 492265 h 1230251"/>
                    <a:gd name="connsiteX677" fmla="*/ 1377576 w 1651895"/>
                    <a:gd name="connsiteY677" fmla="*/ 487554 h 1230251"/>
                    <a:gd name="connsiteX678" fmla="*/ 1393379 w 1651895"/>
                    <a:gd name="connsiteY678" fmla="*/ 493651 h 1230251"/>
                    <a:gd name="connsiteX679" fmla="*/ 1400587 w 1651895"/>
                    <a:gd name="connsiteY679" fmla="*/ 498362 h 1230251"/>
                    <a:gd name="connsiteX680" fmla="*/ 1405300 w 1651895"/>
                    <a:gd name="connsiteY680" fmla="*/ 502241 h 1230251"/>
                    <a:gd name="connsiteX681" fmla="*/ 1417221 w 1651895"/>
                    <a:gd name="connsiteY681" fmla="*/ 510278 h 1230251"/>
                    <a:gd name="connsiteX682" fmla="*/ 1424429 w 1651895"/>
                    <a:gd name="connsiteY682" fmla="*/ 510278 h 1230251"/>
                    <a:gd name="connsiteX683" fmla="*/ 1428033 w 1651895"/>
                    <a:gd name="connsiteY683" fmla="*/ 508338 h 1230251"/>
                    <a:gd name="connsiteX684" fmla="*/ 1431915 w 1651895"/>
                    <a:gd name="connsiteY684" fmla="*/ 508338 h 1230251"/>
                    <a:gd name="connsiteX685" fmla="*/ 1433023 w 1651895"/>
                    <a:gd name="connsiteY685" fmla="*/ 514435 h 1230251"/>
                    <a:gd name="connsiteX686" fmla="*/ 1437736 w 1651895"/>
                    <a:gd name="connsiteY686" fmla="*/ 518314 h 1230251"/>
                    <a:gd name="connsiteX687" fmla="*/ 1446331 w 1651895"/>
                    <a:gd name="connsiteY687" fmla="*/ 515266 h 1230251"/>
                    <a:gd name="connsiteX688" fmla="*/ 1449935 w 1651895"/>
                    <a:gd name="connsiteY688" fmla="*/ 508892 h 1230251"/>
                    <a:gd name="connsiteX689" fmla="*/ 1448549 w 1651895"/>
                    <a:gd name="connsiteY689" fmla="*/ 505290 h 1230251"/>
                    <a:gd name="connsiteX690" fmla="*/ 1444944 w 1651895"/>
                    <a:gd name="connsiteY690" fmla="*/ 497530 h 1230251"/>
                    <a:gd name="connsiteX691" fmla="*/ 1443004 w 1651895"/>
                    <a:gd name="connsiteY691" fmla="*/ 491157 h 1230251"/>
                    <a:gd name="connsiteX692" fmla="*/ 1447717 w 1651895"/>
                    <a:gd name="connsiteY692" fmla="*/ 490048 h 1230251"/>
                    <a:gd name="connsiteX693" fmla="*/ 1443281 w 1651895"/>
                    <a:gd name="connsiteY693" fmla="*/ 482289 h 1230251"/>
                    <a:gd name="connsiteX694" fmla="*/ 1434687 w 1651895"/>
                    <a:gd name="connsiteY694" fmla="*/ 475638 h 1230251"/>
                    <a:gd name="connsiteX695" fmla="*/ 1437736 w 1651895"/>
                    <a:gd name="connsiteY695" fmla="*/ 468155 h 1230251"/>
                    <a:gd name="connsiteX696" fmla="*/ 1428865 w 1651895"/>
                    <a:gd name="connsiteY696" fmla="*/ 462613 h 1230251"/>
                    <a:gd name="connsiteX697" fmla="*/ 1418330 w 1651895"/>
                    <a:gd name="connsiteY697" fmla="*/ 462059 h 1230251"/>
                    <a:gd name="connsiteX698" fmla="*/ 1413063 w 1651895"/>
                    <a:gd name="connsiteY698" fmla="*/ 463167 h 1230251"/>
                    <a:gd name="connsiteX699" fmla="*/ 1408904 w 1651895"/>
                    <a:gd name="connsiteY699" fmla="*/ 458733 h 1230251"/>
                    <a:gd name="connsiteX700" fmla="*/ 1403914 w 1651895"/>
                    <a:gd name="connsiteY700" fmla="*/ 455685 h 1230251"/>
                    <a:gd name="connsiteX701" fmla="*/ 1393102 w 1651895"/>
                    <a:gd name="connsiteY701" fmla="*/ 459565 h 1230251"/>
                    <a:gd name="connsiteX702" fmla="*/ 1385616 w 1651895"/>
                    <a:gd name="connsiteY702" fmla="*/ 459565 h 1230251"/>
                    <a:gd name="connsiteX703" fmla="*/ 1385616 w 1651895"/>
                    <a:gd name="connsiteY703" fmla="*/ 454576 h 1230251"/>
                    <a:gd name="connsiteX704" fmla="*/ 1385616 w 1651895"/>
                    <a:gd name="connsiteY704" fmla="*/ 447094 h 1230251"/>
                    <a:gd name="connsiteX705" fmla="*/ 1382012 w 1651895"/>
                    <a:gd name="connsiteY705" fmla="*/ 441275 h 1230251"/>
                    <a:gd name="connsiteX706" fmla="*/ 1378408 w 1651895"/>
                    <a:gd name="connsiteY706" fmla="*/ 440166 h 1230251"/>
                    <a:gd name="connsiteX707" fmla="*/ 1375636 w 1651895"/>
                    <a:gd name="connsiteY707" fmla="*/ 442660 h 1230251"/>
                    <a:gd name="connsiteX708" fmla="*/ 1370368 w 1651895"/>
                    <a:gd name="connsiteY708" fmla="*/ 441829 h 1230251"/>
                    <a:gd name="connsiteX709" fmla="*/ 1365101 w 1651895"/>
                    <a:gd name="connsiteY709" fmla="*/ 439612 h 1230251"/>
                    <a:gd name="connsiteX710" fmla="*/ 1362606 w 1651895"/>
                    <a:gd name="connsiteY710" fmla="*/ 434347 h 1230251"/>
                    <a:gd name="connsiteX711" fmla="*/ 1367873 w 1651895"/>
                    <a:gd name="connsiteY711" fmla="*/ 430190 h 1230251"/>
                    <a:gd name="connsiteX712" fmla="*/ 1369537 w 1651895"/>
                    <a:gd name="connsiteY712" fmla="*/ 423539 h 1230251"/>
                    <a:gd name="connsiteX713" fmla="*/ 1375636 w 1651895"/>
                    <a:gd name="connsiteY713" fmla="*/ 422430 h 1230251"/>
                    <a:gd name="connsiteX714" fmla="*/ 1383399 w 1651895"/>
                    <a:gd name="connsiteY714" fmla="*/ 431853 h 1230251"/>
                    <a:gd name="connsiteX715" fmla="*/ 1390329 w 1651895"/>
                    <a:gd name="connsiteY715" fmla="*/ 436841 h 1230251"/>
                    <a:gd name="connsiteX716" fmla="*/ 1398369 w 1651895"/>
                    <a:gd name="connsiteY716" fmla="*/ 434624 h 1230251"/>
                    <a:gd name="connsiteX717" fmla="*/ 1400587 w 1651895"/>
                    <a:gd name="connsiteY717" fmla="*/ 427973 h 1230251"/>
                    <a:gd name="connsiteX718" fmla="*/ 1388943 w 1651895"/>
                    <a:gd name="connsiteY718" fmla="*/ 424093 h 1230251"/>
                    <a:gd name="connsiteX719" fmla="*/ 1406132 w 1651895"/>
                    <a:gd name="connsiteY719" fmla="*/ 422707 h 1230251"/>
                    <a:gd name="connsiteX720" fmla="*/ 1420271 w 1651895"/>
                    <a:gd name="connsiteY720" fmla="*/ 417165 h 1230251"/>
                    <a:gd name="connsiteX721" fmla="*/ 1451043 w 1651895"/>
                    <a:gd name="connsiteY721" fmla="*/ 422153 h 1230251"/>
                    <a:gd name="connsiteX722" fmla="*/ 1466291 w 1651895"/>
                    <a:gd name="connsiteY722" fmla="*/ 426310 h 1230251"/>
                    <a:gd name="connsiteX723" fmla="*/ 1478490 w 1651895"/>
                    <a:gd name="connsiteY723" fmla="*/ 425479 h 1230251"/>
                    <a:gd name="connsiteX724" fmla="*/ 1474054 w 1651895"/>
                    <a:gd name="connsiteY724" fmla="*/ 399152 h 1230251"/>
                    <a:gd name="connsiteX725" fmla="*/ 1457420 w 1651895"/>
                    <a:gd name="connsiteY725" fmla="*/ 401092 h 1230251"/>
                    <a:gd name="connsiteX726" fmla="*/ 1442449 w 1651895"/>
                    <a:gd name="connsiteY726" fmla="*/ 399984 h 1230251"/>
                    <a:gd name="connsiteX727" fmla="*/ 1426924 w 1651895"/>
                    <a:gd name="connsiteY727" fmla="*/ 390561 h 1230251"/>
                    <a:gd name="connsiteX728" fmla="*/ 1419439 w 1651895"/>
                    <a:gd name="connsiteY728" fmla="*/ 377537 h 1230251"/>
                    <a:gd name="connsiteX729" fmla="*/ 1433301 w 1651895"/>
                    <a:gd name="connsiteY729" fmla="*/ 375874 h 1230251"/>
                    <a:gd name="connsiteX730" fmla="*/ 1456034 w 1651895"/>
                    <a:gd name="connsiteY730" fmla="*/ 383079 h 1230251"/>
                    <a:gd name="connsiteX731" fmla="*/ 1457697 w 1651895"/>
                    <a:gd name="connsiteY731" fmla="*/ 376705 h 1230251"/>
                    <a:gd name="connsiteX732" fmla="*/ 1437182 w 1651895"/>
                    <a:gd name="connsiteY732" fmla="*/ 365620 h 1230251"/>
                    <a:gd name="connsiteX733" fmla="*/ 1406686 w 1651895"/>
                    <a:gd name="connsiteY733" fmla="*/ 360632 h 1230251"/>
                    <a:gd name="connsiteX734" fmla="*/ 1391161 w 1651895"/>
                    <a:gd name="connsiteY734" fmla="*/ 381416 h 1230251"/>
                    <a:gd name="connsiteX735" fmla="*/ 1388111 w 1651895"/>
                    <a:gd name="connsiteY735" fmla="*/ 385296 h 1230251"/>
                    <a:gd name="connsiteX736" fmla="*/ 1388666 w 1651895"/>
                    <a:gd name="connsiteY736" fmla="*/ 380031 h 1230251"/>
                    <a:gd name="connsiteX737" fmla="*/ 1384507 w 1651895"/>
                    <a:gd name="connsiteY737" fmla="*/ 378091 h 1230251"/>
                    <a:gd name="connsiteX738" fmla="*/ 1379240 w 1651895"/>
                    <a:gd name="connsiteY738" fmla="*/ 376982 h 1230251"/>
                    <a:gd name="connsiteX739" fmla="*/ 1378131 w 1651895"/>
                    <a:gd name="connsiteY739" fmla="*/ 371163 h 1230251"/>
                    <a:gd name="connsiteX740" fmla="*/ 1382290 w 1651895"/>
                    <a:gd name="connsiteY740" fmla="*/ 366175 h 1230251"/>
                    <a:gd name="connsiteX741" fmla="*/ 1385616 w 1651895"/>
                    <a:gd name="connsiteY741" fmla="*/ 363958 h 1230251"/>
                    <a:gd name="connsiteX742" fmla="*/ 1387834 w 1651895"/>
                    <a:gd name="connsiteY742" fmla="*/ 361186 h 1230251"/>
                    <a:gd name="connsiteX743" fmla="*/ 1391438 w 1651895"/>
                    <a:gd name="connsiteY743" fmla="*/ 357307 h 1230251"/>
                    <a:gd name="connsiteX744" fmla="*/ 1385893 w 1651895"/>
                    <a:gd name="connsiteY744" fmla="*/ 355090 h 1230251"/>
                    <a:gd name="connsiteX745" fmla="*/ 1396428 w 1651895"/>
                    <a:gd name="connsiteY745" fmla="*/ 352041 h 1230251"/>
                    <a:gd name="connsiteX746" fmla="*/ 1398092 w 1651895"/>
                    <a:gd name="connsiteY746" fmla="*/ 339848 h 1230251"/>
                    <a:gd name="connsiteX747" fmla="*/ 1400587 w 1651895"/>
                    <a:gd name="connsiteY747" fmla="*/ 333474 h 1230251"/>
                    <a:gd name="connsiteX748" fmla="*/ 1405577 w 1651895"/>
                    <a:gd name="connsiteY748" fmla="*/ 328763 h 1230251"/>
                    <a:gd name="connsiteX749" fmla="*/ 1405577 w 1651895"/>
                    <a:gd name="connsiteY749" fmla="*/ 321835 h 1230251"/>
                    <a:gd name="connsiteX750" fmla="*/ 1398646 w 1651895"/>
                    <a:gd name="connsiteY750" fmla="*/ 321835 h 1230251"/>
                    <a:gd name="connsiteX751" fmla="*/ 1396151 w 1651895"/>
                    <a:gd name="connsiteY751" fmla="*/ 319341 h 1230251"/>
                    <a:gd name="connsiteX752" fmla="*/ 1403636 w 1651895"/>
                    <a:gd name="connsiteY752" fmla="*/ 314630 h 1230251"/>
                    <a:gd name="connsiteX753" fmla="*/ 1406132 w 1651895"/>
                    <a:gd name="connsiteY753" fmla="*/ 308256 h 1230251"/>
                    <a:gd name="connsiteX754" fmla="*/ 1415281 w 1651895"/>
                    <a:gd name="connsiteY754" fmla="*/ 304654 h 1230251"/>
                    <a:gd name="connsiteX755" fmla="*/ 1425261 w 1651895"/>
                    <a:gd name="connsiteY755" fmla="*/ 303822 h 1230251"/>
                    <a:gd name="connsiteX756" fmla="*/ 1433855 w 1651895"/>
                    <a:gd name="connsiteY756" fmla="*/ 303822 h 1230251"/>
                    <a:gd name="connsiteX757" fmla="*/ 1435241 w 1651895"/>
                    <a:gd name="connsiteY757" fmla="*/ 294677 h 1230251"/>
                    <a:gd name="connsiteX758" fmla="*/ 1439954 w 1651895"/>
                    <a:gd name="connsiteY758" fmla="*/ 293292 h 1230251"/>
                    <a:gd name="connsiteX759" fmla="*/ 1442449 w 1651895"/>
                    <a:gd name="connsiteY759" fmla="*/ 289689 h 1230251"/>
                    <a:gd name="connsiteX760" fmla="*/ 1441618 w 1651895"/>
                    <a:gd name="connsiteY760" fmla="*/ 273893 h 1230251"/>
                    <a:gd name="connsiteX761" fmla="*/ 1448826 w 1651895"/>
                    <a:gd name="connsiteY761" fmla="*/ 260868 h 1230251"/>
                    <a:gd name="connsiteX762" fmla="*/ 1456034 w 1651895"/>
                    <a:gd name="connsiteY762" fmla="*/ 256157 h 1230251"/>
                    <a:gd name="connsiteX763" fmla="*/ 1477104 w 1651895"/>
                    <a:gd name="connsiteY763" fmla="*/ 252277 h 1230251"/>
                    <a:gd name="connsiteX764" fmla="*/ 1487361 w 1651895"/>
                    <a:gd name="connsiteY764" fmla="*/ 252000 h 1230251"/>
                    <a:gd name="connsiteX765" fmla="*/ 1495401 w 1651895"/>
                    <a:gd name="connsiteY765" fmla="*/ 243964 h 1230251"/>
                    <a:gd name="connsiteX766" fmla="*/ 1502609 w 1651895"/>
                    <a:gd name="connsiteY766" fmla="*/ 236759 h 1230251"/>
                    <a:gd name="connsiteX767" fmla="*/ 1494569 w 1651895"/>
                    <a:gd name="connsiteY767" fmla="*/ 236204 h 1230251"/>
                    <a:gd name="connsiteX768" fmla="*/ 1473222 w 1651895"/>
                    <a:gd name="connsiteY768" fmla="*/ 238699 h 1230251"/>
                    <a:gd name="connsiteX769" fmla="*/ 1452430 w 1651895"/>
                    <a:gd name="connsiteY769" fmla="*/ 240361 h 1230251"/>
                    <a:gd name="connsiteX770" fmla="*/ 1433855 w 1651895"/>
                    <a:gd name="connsiteY770" fmla="*/ 243687 h 1230251"/>
                    <a:gd name="connsiteX771" fmla="*/ 1419439 w 1651895"/>
                    <a:gd name="connsiteY771" fmla="*/ 250060 h 1230251"/>
                    <a:gd name="connsiteX772" fmla="*/ 1418607 w 1651895"/>
                    <a:gd name="connsiteY772" fmla="*/ 242024 h 1230251"/>
                    <a:gd name="connsiteX773" fmla="*/ 1422489 w 1651895"/>
                    <a:gd name="connsiteY773" fmla="*/ 232325 h 1230251"/>
                    <a:gd name="connsiteX774" fmla="*/ 1439123 w 1651895"/>
                    <a:gd name="connsiteY774" fmla="*/ 222903 h 1230251"/>
                    <a:gd name="connsiteX775" fmla="*/ 1446885 w 1651895"/>
                    <a:gd name="connsiteY775" fmla="*/ 230939 h 1230251"/>
                    <a:gd name="connsiteX776" fmla="*/ 1452152 w 1651895"/>
                    <a:gd name="connsiteY776" fmla="*/ 231216 h 1230251"/>
                    <a:gd name="connsiteX777" fmla="*/ 1455757 w 1651895"/>
                    <a:gd name="connsiteY777" fmla="*/ 229276 h 1230251"/>
                    <a:gd name="connsiteX778" fmla="*/ 1455479 w 1651895"/>
                    <a:gd name="connsiteY778" fmla="*/ 224565 h 1230251"/>
                    <a:gd name="connsiteX779" fmla="*/ 1468509 w 1651895"/>
                    <a:gd name="connsiteY779" fmla="*/ 222903 h 1230251"/>
                    <a:gd name="connsiteX780" fmla="*/ 1485975 w 1651895"/>
                    <a:gd name="connsiteY780" fmla="*/ 225120 h 1230251"/>
                    <a:gd name="connsiteX781" fmla="*/ 1496787 w 1651895"/>
                    <a:gd name="connsiteY781" fmla="*/ 224288 h 1230251"/>
                    <a:gd name="connsiteX782" fmla="*/ 1517857 w 1651895"/>
                    <a:gd name="connsiteY782" fmla="*/ 222625 h 1230251"/>
                    <a:gd name="connsiteX783" fmla="*/ 1533659 w 1651895"/>
                    <a:gd name="connsiteY783" fmla="*/ 212926 h 1230251"/>
                    <a:gd name="connsiteX784" fmla="*/ 1536709 w 1651895"/>
                    <a:gd name="connsiteY784" fmla="*/ 204613 h 1230251"/>
                    <a:gd name="connsiteX785" fmla="*/ 1525897 w 1651895"/>
                    <a:gd name="connsiteY785" fmla="*/ 202673 h 1230251"/>
                    <a:gd name="connsiteX786" fmla="*/ 1506490 w 1651895"/>
                    <a:gd name="connsiteY786" fmla="*/ 201564 h 1230251"/>
                    <a:gd name="connsiteX787" fmla="*/ 1489302 w 1651895"/>
                    <a:gd name="connsiteY787" fmla="*/ 201564 h 1230251"/>
                    <a:gd name="connsiteX788" fmla="*/ 1482094 w 1651895"/>
                    <a:gd name="connsiteY788" fmla="*/ 203504 h 1230251"/>
                    <a:gd name="connsiteX789" fmla="*/ 1473777 w 1651895"/>
                    <a:gd name="connsiteY789" fmla="*/ 203504 h 1230251"/>
                    <a:gd name="connsiteX790" fmla="*/ 1464905 w 1651895"/>
                    <a:gd name="connsiteY790" fmla="*/ 200179 h 1230251"/>
                    <a:gd name="connsiteX791" fmla="*/ 1454370 w 1651895"/>
                    <a:gd name="connsiteY791" fmla="*/ 198239 h 1230251"/>
                    <a:gd name="connsiteX792" fmla="*/ 1443835 w 1651895"/>
                    <a:gd name="connsiteY792" fmla="*/ 199347 h 1230251"/>
                    <a:gd name="connsiteX793" fmla="*/ 1433578 w 1651895"/>
                    <a:gd name="connsiteY793" fmla="*/ 200456 h 1230251"/>
                    <a:gd name="connsiteX794" fmla="*/ 1417775 w 1651895"/>
                    <a:gd name="connsiteY794" fmla="*/ 203781 h 1230251"/>
                    <a:gd name="connsiteX795" fmla="*/ 1413340 w 1651895"/>
                    <a:gd name="connsiteY795" fmla="*/ 201010 h 1230251"/>
                    <a:gd name="connsiteX796" fmla="*/ 1417498 w 1651895"/>
                    <a:gd name="connsiteY796" fmla="*/ 199624 h 1230251"/>
                    <a:gd name="connsiteX797" fmla="*/ 1426647 w 1651895"/>
                    <a:gd name="connsiteY797" fmla="*/ 198239 h 1230251"/>
                    <a:gd name="connsiteX798" fmla="*/ 1429419 w 1651895"/>
                    <a:gd name="connsiteY798" fmla="*/ 196299 h 1230251"/>
                    <a:gd name="connsiteX799" fmla="*/ 1436350 w 1651895"/>
                    <a:gd name="connsiteY799" fmla="*/ 194359 h 1230251"/>
                    <a:gd name="connsiteX800" fmla="*/ 1445499 w 1651895"/>
                    <a:gd name="connsiteY800" fmla="*/ 194359 h 1230251"/>
                    <a:gd name="connsiteX801" fmla="*/ 1465183 w 1651895"/>
                    <a:gd name="connsiteY801" fmla="*/ 196299 h 1230251"/>
                    <a:gd name="connsiteX802" fmla="*/ 1478213 w 1651895"/>
                    <a:gd name="connsiteY802" fmla="*/ 196299 h 1230251"/>
                    <a:gd name="connsiteX803" fmla="*/ 1490134 w 1651895"/>
                    <a:gd name="connsiteY803" fmla="*/ 189648 h 1230251"/>
                    <a:gd name="connsiteX804" fmla="*/ 1502609 w 1651895"/>
                    <a:gd name="connsiteY804" fmla="*/ 188817 h 1230251"/>
                    <a:gd name="connsiteX805" fmla="*/ 1516748 w 1651895"/>
                    <a:gd name="connsiteY805" fmla="*/ 194082 h 1230251"/>
                    <a:gd name="connsiteX806" fmla="*/ 1540867 w 1651895"/>
                    <a:gd name="connsiteY806" fmla="*/ 189925 h 1230251"/>
                    <a:gd name="connsiteX807" fmla="*/ 1563046 w 1651895"/>
                    <a:gd name="connsiteY807" fmla="*/ 181057 h 1230251"/>
                    <a:gd name="connsiteX808" fmla="*/ 1585502 w 1651895"/>
                    <a:gd name="connsiteY808" fmla="*/ 176900 h 1230251"/>
                    <a:gd name="connsiteX809" fmla="*/ 1591324 w 1651895"/>
                    <a:gd name="connsiteY809" fmla="*/ 167201 h 1230251"/>
                    <a:gd name="connsiteX810" fmla="*/ 1602968 w 1651895"/>
                    <a:gd name="connsiteY810" fmla="*/ 162213 h 1230251"/>
                    <a:gd name="connsiteX811" fmla="*/ 1618216 w 1651895"/>
                    <a:gd name="connsiteY811" fmla="*/ 156670 h 1230251"/>
                    <a:gd name="connsiteX812" fmla="*/ 1634296 w 1651895"/>
                    <a:gd name="connsiteY812" fmla="*/ 149742 h 1230251"/>
                    <a:gd name="connsiteX813" fmla="*/ 1637899 w 1651895"/>
                    <a:gd name="connsiteY813" fmla="*/ 146417 h 1230251"/>
                    <a:gd name="connsiteX814" fmla="*/ 1649266 w 1651895"/>
                    <a:gd name="connsiteY814" fmla="*/ 140597 h 1230251"/>
                    <a:gd name="connsiteX815" fmla="*/ 1642890 w 1651895"/>
                    <a:gd name="connsiteY815" fmla="*/ 132284 h 1230251"/>
                    <a:gd name="connsiteX816" fmla="*/ 1627642 w 1651895"/>
                    <a:gd name="connsiteY816" fmla="*/ 127850 h 1230251"/>
                    <a:gd name="connsiteX817" fmla="*/ 1592710 w 1651895"/>
                    <a:gd name="connsiteY817" fmla="*/ 121199 h 1230251"/>
                    <a:gd name="connsiteX818" fmla="*/ 1563046 w 1651895"/>
                    <a:gd name="connsiteY818" fmla="*/ 112608 h 1230251"/>
                    <a:gd name="connsiteX819" fmla="*/ 1520907 w 1651895"/>
                    <a:gd name="connsiteY819" fmla="*/ 116488 h 1230251"/>
                    <a:gd name="connsiteX820" fmla="*/ 1509540 w 1651895"/>
                    <a:gd name="connsiteY820" fmla="*/ 116488 h 1230251"/>
                    <a:gd name="connsiteX821" fmla="*/ 1503995 w 1651895"/>
                    <a:gd name="connsiteY821" fmla="*/ 120090 h 1230251"/>
                    <a:gd name="connsiteX822" fmla="*/ 1497619 w 1651895"/>
                    <a:gd name="connsiteY822" fmla="*/ 123416 h 1230251"/>
                    <a:gd name="connsiteX823" fmla="*/ 1499282 w 1651895"/>
                    <a:gd name="connsiteY823" fmla="*/ 129790 h 1230251"/>
                    <a:gd name="connsiteX824" fmla="*/ 1492629 w 1651895"/>
                    <a:gd name="connsiteY824" fmla="*/ 132284 h 1230251"/>
                    <a:gd name="connsiteX825" fmla="*/ 1494569 w 1651895"/>
                    <a:gd name="connsiteY825" fmla="*/ 135055 h 1230251"/>
                    <a:gd name="connsiteX826" fmla="*/ 1490411 w 1651895"/>
                    <a:gd name="connsiteY826" fmla="*/ 136718 h 1230251"/>
                    <a:gd name="connsiteX827" fmla="*/ 1485698 w 1651895"/>
                    <a:gd name="connsiteY827" fmla="*/ 142260 h 1230251"/>
                    <a:gd name="connsiteX828" fmla="*/ 1478213 w 1651895"/>
                    <a:gd name="connsiteY828" fmla="*/ 144200 h 1230251"/>
                    <a:gd name="connsiteX829" fmla="*/ 1469341 w 1651895"/>
                    <a:gd name="connsiteY829" fmla="*/ 141983 h 1230251"/>
                    <a:gd name="connsiteX830" fmla="*/ 1464905 w 1651895"/>
                    <a:gd name="connsiteY830" fmla="*/ 141152 h 1230251"/>
                    <a:gd name="connsiteX831" fmla="*/ 1460747 w 1651895"/>
                    <a:gd name="connsiteY831" fmla="*/ 140874 h 1230251"/>
                    <a:gd name="connsiteX832" fmla="*/ 1453261 w 1651895"/>
                    <a:gd name="connsiteY832" fmla="*/ 139212 h 1230251"/>
                    <a:gd name="connsiteX833" fmla="*/ 1445499 w 1651895"/>
                    <a:gd name="connsiteY833" fmla="*/ 140874 h 1230251"/>
                    <a:gd name="connsiteX834" fmla="*/ 1438291 w 1651895"/>
                    <a:gd name="connsiteY834" fmla="*/ 145031 h 1230251"/>
                    <a:gd name="connsiteX835" fmla="*/ 1429419 w 1651895"/>
                    <a:gd name="connsiteY835" fmla="*/ 146971 h 1230251"/>
                    <a:gd name="connsiteX836" fmla="*/ 1433578 w 1651895"/>
                    <a:gd name="connsiteY836" fmla="*/ 131175 h 1230251"/>
                    <a:gd name="connsiteX837" fmla="*/ 1422489 w 1651895"/>
                    <a:gd name="connsiteY837" fmla="*/ 135055 h 1230251"/>
                    <a:gd name="connsiteX838" fmla="*/ 1415003 w 1651895"/>
                    <a:gd name="connsiteY838" fmla="*/ 139766 h 1230251"/>
                    <a:gd name="connsiteX839" fmla="*/ 1408072 w 1651895"/>
                    <a:gd name="connsiteY839" fmla="*/ 142814 h 1230251"/>
                    <a:gd name="connsiteX840" fmla="*/ 1396151 w 1651895"/>
                    <a:gd name="connsiteY840" fmla="*/ 151128 h 1230251"/>
                    <a:gd name="connsiteX841" fmla="*/ 1381181 w 1651895"/>
                    <a:gd name="connsiteY841" fmla="*/ 163044 h 1230251"/>
                    <a:gd name="connsiteX842" fmla="*/ 1355398 w 1651895"/>
                    <a:gd name="connsiteY842" fmla="*/ 176623 h 1230251"/>
                    <a:gd name="connsiteX843" fmla="*/ 1344863 w 1651895"/>
                    <a:gd name="connsiteY843" fmla="*/ 181611 h 1230251"/>
                    <a:gd name="connsiteX844" fmla="*/ 1339318 w 1651895"/>
                    <a:gd name="connsiteY844" fmla="*/ 184106 h 1230251"/>
                    <a:gd name="connsiteX845" fmla="*/ 1333219 w 1651895"/>
                    <a:gd name="connsiteY845" fmla="*/ 188539 h 1230251"/>
                    <a:gd name="connsiteX846" fmla="*/ 1327397 w 1651895"/>
                    <a:gd name="connsiteY846" fmla="*/ 191034 h 1230251"/>
                    <a:gd name="connsiteX847" fmla="*/ 1322130 w 1651895"/>
                    <a:gd name="connsiteY847" fmla="*/ 194636 h 1230251"/>
                    <a:gd name="connsiteX848" fmla="*/ 1316862 w 1651895"/>
                    <a:gd name="connsiteY848" fmla="*/ 196576 h 1230251"/>
                    <a:gd name="connsiteX849" fmla="*/ 1310763 w 1651895"/>
                    <a:gd name="connsiteY849" fmla="*/ 199347 h 1230251"/>
                    <a:gd name="connsiteX850" fmla="*/ 1321021 w 1651895"/>
                    <a:gd name="connsiteY850" fmla="*/ 191588 h 1230251"/>
                    <a:gd name="connsiteX851" fmla="*/ 1329892 w 1651895"/>
                    <a:gd name="connsiteY851" fmla="*/ 181611 h 1230251"/>
                    <a:gd name="connsiteX852" fmla="*/ 1335714 w 1651895"/>
                    <a:gd name="connsiteY852" fmla="*/ 171358 h 1230251"/>
                    <a:gd name="connsiteX853" fmla="*/ 1348744 w 1651895"/>
                    <a:gd name="connsiteY853" fmla="*/ 163598 h 1230251"/>
                    <a:gd name="connsiteX854" fmla="*/ 1357339 w 1651895"/>
                    <a:gd name="connsiteY854" fmla="*/ 153899 h 1230251"/>
                    <a:gd name="connsiteX855" fmla="*/ 1368428 w 1651895"/>
                    <a:gd name="connsiteY855" fmla="*/ 149742 h 1230251"/>
                    <a:gd name="connsiteX856" fmla="*/ 1370646 w 1651895"/>
                    <a:gd name="connsiteY856" fmla="*/ 144754 h 1230251"/>
                    <a:gd name="connsiteX857" fmla="*/ 1378131 w 1651895"/>
                    <a:gd name="connsiteY857" fmla="*/ 134501 h 1230251"/>
                    <a:gd name="connsiteX858" fmla="*/ 1383121 w 1651895"/>
                    <a:gd name="connsiteY858" fmla="*/ 126464 h 1230251"/>
                    <a:gd name="connsiteX859" fmla="*/ 1380626 w 1651895"/>
                    <a:gd name="connsiteY859" fmla="*/ 119813 h 1230251"/>
                    <a:gd name="connsiteX860" fmla="*/ 1377022 w 1651895"/>
                    <a:gd name="connsiteY860" fmla="*/ 110114 h 1230251"/>
                    <a:gd name="connsiteX861" fmla="*/ 1365933 w 1651895"/>
                    <a:gd name="connsiteY861" fmla="*/ 105957 h 1230251"/>
                    <a:gd name="connsiteX862" fmla="*/ 1342368 w 1651895"/>
                    <a:gd name="connsiteY862" fmla="*/ 108174 h 1230251"/>
                    <a:gd name="connsiteX863" fmla="*/ 1330724 w 1651895"/>
                    <a:gd name="connsiteY863" fmla="*/ 109283 h 1230251"/>
                    <a:gd name="connsiteX864" fmla="*/ 1321298 w 1651895"/>
                    <a:gd name="connsiteY864" fmla="*/ 113439 h 1230251"/>
                    <a:gd name="connsiteX865" fmla="*/ 1318249 w 1651895"/>
                    <a:gd name="connsiteY865" fmla="*/ 124247 h 1230251"/>
                    <a:gd name="connsiteX866" fmla="*/ 1310486 w 1651895"/>
                    <a:gd name="connsiteY866" fmla="*/ 130344 h 1230251"/>
                    <a:gd name="connsiteX867" fmla="*/ 1304664 w 1651895"/>
                    <a:gd name="connsiteY867" fmla="*/ 133115 h 1230251"/>
                    <a:gd name="connsiteX868" fmla="*/ 1298010 w 1651895"/>
                    <a:gd name="connsiteY868" fmla="*/ 135055 h 1230251"/>
                    <a:gd name="connsiteX869" fmla="*/ 1283871 w 1651895"/>
                    <a:gd name="connsiteY869" fmla="*/ 138380 h 1230251"/>
                    <a:gd name="connsiteX870" fmla="*/ 1267237 w 1651895"/>
                    <a:gd name="connsiteY870" fmla="*/ 140874 h 1230251"/>
                    <a:gd name="connsiteX871" fmla="*/ 1253376 w 1651895"/>
                    <a:gd name="connsiteY871" fmla="*/ 145308 h 1230251"/>
                    <a:gd name="connsiteX872" fmla="*/ 1246999 w 1651895"/>
                    <a:gd name="connsiteY872" fmla="*/ 146971 h 1230251"/>
                    <a:gd name="connsiteX873" fmla="*/ 1241177 w 1651895"/>
                    <a:gd name="connsiteY873" fmla="*/ 149465 h 1230251"/>
                    <a:gd name="connsiteX874" fmla="*/ 1235910 w 1651895"/>
                    <a:gd name="connsiteY874" fmla="*/ 147525 h 1230251"/>
                    <a:gd name="connsiteX875" fmla="*/ 1234246 w 1651895"/>
                    <a:gd name="connsiteY875" fmla="*/ 145031 h 1230251"/>
                    <a:gd name="connsiteX876" fmla="*/ 1232583 w 1651895"/>
                    <a:gd name="connsiteY876" fmla="*/ 142814 h 1230251"/>
                    <a:gd name="connsiteX877" fmla="*/ 1284426 w 1651895"/>
                    <a:gd name="connsiteY877" fmla="*/ 127850 h 1230251"/>
                    <a:gd name="connsiteX878" fmla="*/ 1292188 w 1651895"/>
                    <a:gd name="connsiteY878" fmla="*/ 117873 h 1230251"/>
                    <a:gd name="connsiteX879" fmla="*/ 1268346 w 1651895"/>
                    <a:gd name="connsiteY879" fmla="*/ 112885 h 1230251"/>
                    <a:gd name="connsiteX880" fmla="*/ 1233969 w 1651895"/>
                    <a:gd name="connsiteY880" fmla="*/ 114548 h 1230251"/>
                    <a:gd name="connsiteX881" fmla="*/ 1199038 w 1651895"/>
                    <a:gd name="connsiteY881" fmla="*/ 115102 h 1230251"/>
                    <a:gd name="connsiteX882" fmla="*/ 1166324 w 1651895"/>
                    <a:gd name="connsiteY882" fmla="*/ 115379 h 1230251"/>
                    <a:gd name="connsiteX883" fmla="*/ 1136383 w 1651895"/>
                    <a:gd name="connsiteY883" fmla="*/ 119536 h 1230251"/>
                    <a:gd name="connsiteX884" fmla="*/ 1082045 w 1651895"/>
                    <a:gd name="connsiteY884" fmla="*/ 131175 h 1230251"/>
                    <a:gd name="connsiteX885" fmla="*/ 1085372 w 1651895"/>
                    <a:gd name="connsiteY885" fmla="*/ 121753 h 1230251"/>
                    <a:gd name="connsiteX886" fmla="*/ 1095907 w 1651895"/>
                    <a:gd name="connsiteY886" fmla="*/ 114271 h 1230251"/>
                    <a:gd name="connsiteX887" fmla="*/ 1111154 w 1651895"/>
                    <a:gd name="connsiteY887" fmla="*/ 110945 h 1230251"/>
                    <a:gd name="connsiteX888" fmla="*/ 1122244 w 1651895"/>
                    <a:gd name="connsiteY888" fmla="*/ 109005 h 1230251"/>
                    <a:gd name="connsiteX889" fmla="*/ 1145254 w 1651895"/>
                    <a:gd name="connsiteY889" fmla="*/ 107066 h 1230251"/>
                    <a:gd name="connsiteX890" fmla="*/ 1156344 w 1651895"/>
                    <a:gd name="connsiteY890" fmla="*/ 104571 h 1230251"/>
                    <a:gd name="connsiteX891" fmla="*/ 1147472 w 1651895"/>
                    <a:gd name="connsiteY891" fmla="*/ 101800 h 1230251"/>
                    <a:gd name="connsiteX892" fmla="*/ 1135551 w 1651895"/>
                    <a:gd name="connsiteY892" fmla="*/ 100138 h 1230251"/>
                    <a:gd name="connsiteX893" fmla="*/ 1122798 w 1651895"/>
                    <a:gd name="connsiteY893" fmla="*/ 100138 h 1230251"/>
                    <a:gd name="connsiteX894" fmla="*/ 1138601 w 1651895"/>
                    <a:gd name="connsiteY894" fmla="*/ 95149 h 1230251"/>
                    <a:gd name="connsiteX895" fmla="*/ 1165492 w 1651895"/>
                    <a:gd name="connsiteY895" fmla="*/ 95426 h 1230251"/>
                    <a:gd name="connsiteX896" fmla="*/ 1176027 w 1651895"/>
                    <a:gd name="connsiteY896" fmla="*/ 96812 h 1230251"/>
                    <a:gd name="connsiteX897" fmla="*/ 1187394 w 1651895"/>
                    <a:gd name="connsiteY897" fmla="*/ 98475 h 1230251"/>
                    <a:gd name="connsiteX898" fmla="*/ 1200147 w 1651895"/>
                    <a:gd name="connsiteY898" fmla="*/ 97366 h 1230251"/>
                    <a:gd name="connsiteX899" fmla="*/ 1207632 w 1651895"/>
                    <a:gd name="connsiteY899" fmla="*/ 96535 h 1230251"/>
                    <a:gd name="connsiteX900" fmla="*/ 1217058 w 1651895"/>
                    <a:gd name="connsiteY900" fmla="*/ 95426 h 1230251"/>
                    <a:gd name="connsiteX901" fmla="*/ 1230088 w 1651895"/>
                    <a:gd name="connsiteY901" fmla="*/ 95426 h 1230251"/>
                    <a:gd name="connsiteX902" fmla="*/ 1235910 w 1651895"/>
                    <a:gd name="connsiteY902" fmla="*/ 95426 h 1230251"/>
                    <a:gd name="connsiteX903" fmla="*/ 1241454 w 1651895"/>
                    <a:gd name="connsiteY903" fmla="*/ 96258 h 1230251"/>
                    <a:gd name="connsiteX904" fmla="*/ 1251158 w 1651895"/>
                    <a:gd name="connsiteY904" fmla="*/ 96812 h 1230251"/>
                    <a:gd name="connsiteX905" fmla="*/ 1256425 w 1651895"/>
                    <a:gd name="connsiteY905" fmla="*/ 96812 h 1230251"/>
                    <a:gd name="connsiteX906" fmla="*/ 1263079 w 1651895"/>
                    <a:gd name="connsiteY906" fmla="*/ 98198 h 1230251"/>
                    <a:gd name="connsiteX907" fmla="*/ 1285258 w 1651895"/>
                    <a:gd name="connsiteY907" fmla="*/ 98198 h 1230251"/>
                    <a:gd name="connsiteX908" fmla="*/ 1303832 w 1651895"/>
                    <a:gd name="connsiteY908" fmla="*/ 96812 h 1230251"/>
                    <a:gd name="connsiteX909" fmla="*/ 1326011 w 1651895"/>
                    <a:gd name="connsiteY909" fmla="*/ 89884 h 1230251"/>
                    <a:gd name="connsiteX910" fmla="*/ 1349853 w 1651895"/>
                    <a:gd name="connsiteY910" fmla="*/ 89607 h 1230251"/>
                    <a:gd name="connsiteX911" fmla="*/ 1367873 w 1651895"/>
                    <a:gd name="connsiteY911" fmla="*/ 84896 h 1230251"/>
                    <a:gd name="connsiteX912" fmla="*/ 1387557 w 1651895"/>
                    <a:gd name="connsiteY912" fmla="*/ 76859 h 1230251"/>
                    <a:gd name="connsiteX913" fmla="*/ 1394488 w 1651895"/>
                    <a:gd name="connsiteY913" fmla="*/ 66606 h 1230251"/>
                    <a:gd name="connsiteX914" fmla="*/ 1377576 w 1651895"/>
                    <a:gd name="connsiteY914" fmla="*/ 58292 h 1230251"/>
                    <a:gd name="connsiteX915" fmla="*/ 1358170 w 1651895"/>
                    <a:gd name="connsiteY915" fmla="*/ 54412 h 1230251"/>
                    <a:gd name="connsiteX916" fmla="*/ 1336823 w 1651895"/>
                    <a:gd name="connsiteY916" fmla="*/ 57461 h 1230251"/>
                    <a:gd name="connsiteX917" fmla="*/ 1331001 w 1651895"/>
                    <a:gd name="connsiteY917" fmla="*/ 56629 h 1230251"/>
                    <a:gd name="connsiteX918" fmla="*/ 1325457 w 1651895"/>
                    <a:gd name="connsiteY918" fmla="*/ 49424 h 1230251"/>
                    <a:gd name="connsiteX919" fmla="*/ 1318803 w 1651895"/>
                    <a:gd name="connsiteY919" fmla="*/ 46930 h 1230251"/>
                    <a:gd name="connsiteX920" fmla="*/ 1305496 w 1651895"/>
                    <a:gd name="connsiteY920" fmla="*/ 50256 h 1230251"/>
                    <a:gd name="connsiteX921" fmla="*/ 1290248 w 1651895"/>
                    <a:gd name="connsiteY921" fmla="*/ 56629 h 1230251"/>
                    <a:gd name="connsiteX922" fmla="*/ 1276941 w 1651895"/>
                    <a:gd name="connsiteY922" fmla="*/ 56629 h 1230251"/>
                    <a:gd name="connsiteX923" fmla="*/ 1301060 w 1651895"/>
                    <a:gd name="connsiteY923" fmla="*/ 43328 h 1230251"/>
                    <a:gd name="connsiteX924" fmla="*/ 1293297 w 1651895"/>
                    <a:gd name="connsiteY924" fmla="*/ 32797 h 1230251"/>
                    <a:gd name="connsiteX925" fmla="*/ 1280267 w 1651895"/>
                    <a:gd name="connsiteY925" fmla="*/ 31966 h 1230251"/>
                    <a:gd name="connsiteX926" fmla="*/ 1240900 w 1651895"/>
                    <a:gd name="connsiteY926" fmla="*/ 36122 h 1230251"/>
                    <a:gd name="connsiteX927" fmla="*/ 1189889 w 1651895"/>
                    <a:gd name="connsiteY927" fmla="*/ 35291 h 1230251"/>
                    <a:gd name="connsiteX928" fmla="*/ 1156344 w 1651895"/>
                    <a:gd name="connsiteY928" fmla="*/ 36400 h 1230251"/>
                    <a:gd name="connsiteX929" fmla="*/ 1144700 w 1651895"/>
                    <a:gd name="connsiteY929" fmla="*/ 38617 h 1230251"/>
                    <a:gd name="connsiteX930" fmla="*/ 1128343 w 1651895"/>
                    <a:gd name="connsiteY930" fmla="*/ 40556 h 1230251"/>
                    <a:gd name="connsiteX931" fmla="*/ 1110045 w 1651895"/>
                    <a:gd name="connsiteY931" fmla="*/ 43882 h 1230251"/>
                    <a:gd name="connsiteX932" fmla="*/ 1086758 w 1651895"/>
                    <a:gd name="connsiteY932" fmla="*/ 45267 h 1230251"/>
                    <a:gd name="connsiteX933" fmla="*/ 1062361 w 1651895"/>
                    <a:gd name="connsiteY933" fmla="*/ 52195 h 1230251"/>
                    <a:gd name="connsiteX934" fmla="*/ 1043232 w 1651895"/>
                    <a:gd name="connsiteY934" fmla="*/ 53858 h 1230251"/>
                    <a:gd name="connsiteX935" fmla="*/ 1024657 w 1651895"/>
                    <a:gd name="connsiteY935" fmla="*/ 53027 h 1230251"/>
                    <a:gd name="connsiteX936" fmla="*/ 1019113 w 1651895"/>
                    <a:gd name="connsiteY936" fmla="*/ 56629 h 1230251"/>
                    <a:gd name="connsiteX937" fmla="*/ 1013291 w 1651895"/>
                    <a:gd name="connsiteY937" fmla="*/ 54135 h 1230251"/>
                    <a:gd name="connsiteX938" fmla="*/ 1010241 w 1651895"/>
                    <a:gd name="connsiteY938" fmla="*/ 46376 h 1230251"/>
                    <a:gd name="connsiteX939" fmla="*/ 1026875 w 1651895"/>
                    <a:gd name="connsiteY939" fmla="*/ 48039 h 1230251"/>
                    <a:gd name="connsiteX940" fmla="*/ 1039351 w 1651895"/>
                    <a:gd name="connsiteY940" fmla="*/ 46653 h 1230251"/>
                    <a:gd name="connsiteX941" fmla="*/ 1049886 w 1651895"/>
                    <a:gd name="connsiteY941" fmla="*/ 44159 h 1230251"/>
                    <a:gd name="connsiteX942" fmla="*/ 1067074 w 1651895"/>
                    <a:gd name="connsiteY942" fmla="*/ 45267 h 1230251"/>
                    <a:gd name="connsiteX943" fmla="*/ 1077609 w 1651895"/>
                    <a:gd name="connsiteY943" fmla="*/ 43605 h 1230251"/>
                    <a:gd name="connsiteX944" fmla="*/ 1079827 w 1651895"/>
                    <a:gd name="connsiteY944" fmla="*/ 40002 h 1230251"/>
                    <a:gd name="connsiteX945" fmla="*/ 1076223 w 1651895"/>
                    <a:gd name="connsiteY945" fmla="*/ 37785 h 1230251"/>
                    <a:gd name="connsiteX946" fmla="*/ 1072896 w 1651895"/>
                    <a:gd name="connsiteY946" fmla="*/ 34737 h 1230251"/>
                    <a:gd name="connsiteX947" fmla="*/ 1072896 w 1651895"/>
                    <a:gd name="connsiteY947" fmla="*/ 33351 h 1230251"/>
                    <a:gd name="connsiteX948" fmla="*/ 1077332 w 1651895"/>
                    <a:gd name="connsiteY948" fmla="*/ 33351 h 1230251"/>
                    <a:gd name="connsiteX949" fmla="*/ 1082600 w 1651895"/>
                    <a:gd name="connsiteY949" fmla="*/ 33351 h 1230251"/>
                    <a:gd name="connsiteX950" fmla="*/ 1085926 w 1651895"/>
                    <a:gd name="connsiteY950" fmla="*/ 33351 h 1230251"/>
                    <a:gd name="connsiteX951" fmla="*/ 1090362 w 1651895"/>
                    <a:gd name="connsiteY951" fmla="*/ 32797 h 1230251"/>
                    <a:gd name="connsiteX952" fmla="*/ 1095907 w 1651895"/>
                    <a:gd name="connsiteY952" fmla="*/ 32797 h 1230251"/>
                    <a:gd name="connsiteX953" fmla="*/ 1112818 w 1651895"/>
                    <a:gd name="connsiteY953" fmla="*/ 35291 h 1230251"/>
                    <a:gd name="connsiteX954" fmla="*/ 1122244 w 1651895"/>
                    <a:gd name="connsiteY954" fmla="*/ 36400 h 1230251"/>
                    <a:gd name="connsiteX955" fmla="*/ 1151631 w 1651895"/>
                    <a:gd name="connsiteY955" fmla="*/ 31688 h 1230251"/>
                    <a:gd name="connsiteX956" fmla="*/ 1182126 w 1651895"/>
                    <a:gd name="connsiteY956" fmla="*/ 29472 h 1230251"/>
                    <a:gd name="connsiteX957" fmla="*/ 1212345 w 1651895"/>
                    <a:gd name="connsiteY957" fmla="*/ 29472 h 1230251"/>
                    <a:gd name="connsiteX958" fmla="*/ 1239237 w 1651895"/>
                    <a:gd name="connsiteY958" fmla="*/ 32243 h 1230251"/>
                    <a:gd name="connsiteX959" fmla="*/ 1263633 w 1651895"/>
                    <a:gd name="connsiteY959" fmla="*/ 29472 h 1230251"/>
                    <a:gd name="connsiteX960" fmla="*/ 1273891 w 1651895"/>
                    <a:gd name="connsiteY960" fmla="*/ 21158 h 1230251"/>
                    <a:gd name="connsiteX961" fmla="*/ 1261416 w 1651895"/>
                    <a:gd name="connsiteY961" fmla="*/ 19772 h 1230251"/>
                    <a:gd name="connsiteX962" fmla="*/ 1246168 w 1651895"/>
                    <a:gd name="connsiteY962" fmla="*/ 18941 h 1230251"/>
                    <a:gd name="connsiteX963" fmla="*/ 1219830 w 1651895"/>
                    <a:gd name="connsiteY963" fmla="*/ 11736 h 1230251"/>
                    <a:gd name="connsiteX964" fmla="*/ 1184621 w 1651895"/>
                    <a:gd name="connsiteY964" fmla="*/ 5639 h 1230251"/>
                    <a:gd name="connsiteX965" fmla="*/ 1156898 w 1651895"/>
                    <a:gd name="connsiteY965" fmla="*/ 3145 h 1230251"/>
                    <a:gd name="connsiteX966" fmla="*/ 1125848 w 1651895"/>
                    <a:gd name="connsiteY966" fmla="*/ 97 h 1230251"/>
                    <a:gd name="connsiteX967" fmla="*/ 1096738 w 1651895"/>
                    <a:gd name="connsiteY967" fmla="*/ 2314 h 1230251"/>
                    <a:gd name="connsiteX968" fmla="*/ 1064302 w 1651895"/>
                    <a:gd name="connsiteY968" fmla="*/ 928 h 1230251"/>
                    <a:gd name="connsiteX969" fmla="*/ 1059589 w 1651895"/>
                    <a:gd name="connsiteY969" fmla="*/ 1759 h 1230251"/>
                    <a:gd name="connsiteX970" fmla="*/ 1055985 w 1651895"/>
                    <a:gd name="connsiteY970" fmla="*/ 10350 h 1230251"/>
                    <a:gd name="connsiteX971" fmla="*/ 1041569 w 1651895"/>
                    <a:gd name="connsiteY971" fmla="*/ 1482 h 1230251"/>
                    <a:gd name="connsiteX972" fmla="*/ 1022162 w 1651895"/>
                    <a:gd name="connsiteY972" fmla="*/ 3976 h 1230251"/>
                    <a:gd name="connsiteX973" fmla="*/ 999152 w 1651895"/>
                    <a:gd name="connsiteY973" fmla="*/ 5639 h 1230251"/>
                    <a:gd name="connsiteX974" fmla="*/ 981132 w 1651895"/>
                    <a:gd name="connsiteY974" fmla="*/ 10073 h 1230251"/>
                    <a:gd name="connsiteX975" fmla="*/ 980577 w 1651895"/>
                    <a:gd name="connsiteY975" fmla="*/ 14784 h 1230251"/>
                    <a:gd name="connsiteX976" fmla="*/ 973646 w 1651895"/>
                    <a:gd name="connsiteY976" fmla="*/ 12013 h 1230251"/>
                    <a:gd name="connsiteX977" fmla="*/ 957012 w 1651895"/>
                    <a:gd name="connsiteY977" fmla="*/ 12013 h 1230251"/>
                    <a:gd name="connsiteX978" fmla="*/ 939269 w 1651895"/>
                    <a:gd name="connsiteY978" fmla="*/ 16170 h 1230251"/>
                    <a:gd name="connsiteX979" fmla="*/ 923467 w 1651895"/>
                    <a:gd name="connsiteY979" fmla="*/ 17278 h 1230251"/>
                    <a:gd name="connsiteX980" fmla="*/ 941764 w 1651895"/>
                    <a:gd name="connsiteY980" fmla="*/ 27809 h 1230251"/>
                    <a:gd name="connsiteX981" fmla="*/ 973646 w 1651895"/>
                    <a:gd name="connsiteY981" fmla="*/ 31688 h 1230251"/>
                    <a:gd name="connsiteX982" fmla="*/ 963666 w 1651895"/>
                    <a:gd name="connsiteY982" fmla="*/ 34737 h 1230251"/>
                    <a:gd name="connsiteX983" fmla="*/ 950081 w 1651895"/>
                    <a:gd name="connsiteY983" fmla="*/ 35845 h 1230251"/>
                    <a:gd name="connsiteX984" fmla="*/ 940378 w 1651895"/>
                    <a:gd name="connsiteY984" fmla="*/ 36400 h 1230251"/>
                    <a:gd name="connsiteX985" fmla="*/ 932893 w 1651895"/>
                    <a:gd name="connsiteY985" fmla="*/ 36400 h 1230251"/>
                    <a:gd name="connsiteX986" fmla="*/ 948972 w 1651895"/>
                    <a:gd name="connsiteY986" fmla="*/ 39448 h 1230251"/>
                    <a:gd name="connsiteX987" fmla="*/ 958121 w 1651895"/>
                    <a:gd name="connsiteY987" fmla="*/ 39725 h 1230251"/>
                    <a:gd name="connsiteX988" fmla="*/ 958398 w 1651895"/>
                    <a:gd name="connsiteY988" fmla="*/ 41388 h 1230251"/>
                    <a:gd name="connsiteX989" fmla="*/ 949804 w 1651895"/>
                    <a:gd name="connsiteY989" fmla="*/ 43050 h 1230251"/>
                    <a:gd name="connsiteX990" fmla="*/ 939546 w 1651895"/>
                    <a:gd name="connsiteY990" fmla="*/ 43050 h 1230251"/>
                    <a:gd name="connsiteX991" fmla="*/ 928735 w 1651895"/>
                    <a:gd name="connsiteY991" fmla="*/ 42773 h 1230251"/>
                    <a:gd name="connsiteX992" fmla="*/ 927903 w 1651895"/>
                    <a:gd name="connsiteY992" fmla="*/ 56352 h 1230251"/>
                    <a:gd name="connsiteX993" fmla="*/ 918477 w 1651895"/>
                    <a:gd name="connsiteY993" fmla="*/ 52195 h 1230251"/>
                    <a:gd name="connsiteX994" fmla="*/ 910991 w 1651895"/>
                    <a:gd name="connsiteY994" fmla="*/ 44436 h 1230251"/>
                    <a:gd name="connsiteX995" fmla="*/ 880219 w 1651895"/>
                    <a:gd name="connsiteY995" fmla="*/ 45267 h 1230251"/>
                    <a:gd name="connsiteX996" fmla="*/ 869684 w 1651895"/>
                    <a:gd name="connsiteY996" fmla="*/ 43328 h 1230251"/>
                    <a:gd name="connsiteX997" fmla="*/ 862198 w 1651895"/>
                    <a:gd name="connsiteY997" fmla="*/ 36954 h 1230251"/>
                    <a:gd name="connsiteX998" fmla="*/ 844455 w 1651895"/>
                    <a:gd name="connsiteY998" fmla="*/ 33905 h 1230251"/>
                    <a:gd name="connsiteX999" fmla="*/ 838633 w 1651895"/>
                    <a:gd name="connsiteY999" fmla="*/ 27532 h 1230251"/>
                    <a:gd name="connsiteX1000" fmla="*/ 829207 w 1651895"/>
                    <a:gd name="connsiteY1000" fmla="*/ 25869 h 1230251"/>
                    <a:gd name="connsiteX1001" fmla="*/ 787622 w 1651895"/>
                    <a:gd name="connsiteY1001" fmla="*/ 27809 h 1230251"/>
                    <a:gd name="connsiteX1002" fmla="*/ 787345 w 1651895"/>
                    <a:gd name="connsiteY1002" fmla="*/ 29194 h 1230251"/>
                    <a:gd name="connsiteX1003" fmla="*/ 800098 w 1651895"/>
                    <a:gd name="connsiteY1003" fmla="*/ 30857 h 1230251"/>
                    <a:gd name="connsiteX1004" fmla="*/ 805088 w 1651895"/>
                    <a:gd name="connsiteY1004" fmla="*/ 35845 h 1230251"/>
                    <a:gd name="connsiteX1005" fmla="*/ 801761 w 1651895"/>
                    <a:gd name="connsiteY1005" fmla="*/ 35845 h 1230251"/>
                    <a:gd name="connsiteX1006" fmla="*/ 798434 w 1651895"/>
                    <a:gd name="connsiteY1006" fmla="*/ 34737 h 1230251"/>
                    <a:gd name="connsiteX1007" fmla="*/ 791504 w 1651895"/>
                    <a:gd name="connsiteY1007" fmla="*/ 33074 h 1230251"/>
                    <a:gd name="connsiteX1008" fmla="*/ 784850 w 1651895"/>
                    <a:gd name="connsiteY1008" fmla="*/ 31688 h 1230251"/>
                    <a:gd name="connsiteX1009" fmla="*/ 768493 w 1651895"/>
                    <a:gd name="connsiteY1009" fmla="*/ 30857 h 1230251"/>
                    <a:gd name="connsiteX1010" fmla="*/ 763780 w 1651895"/>
                    <a:gd name="connsiteY1010" fmla="*/ 31688 h 1230251"/>
                    <a:gd name="connsiteX1011" fmla="*/ 757958 w 1651895"/>
                    <a:gd name="connsiteY1011" fmla="*/ 31411 h 1230251"/>
                    <a:gd name="connsiteX1012" fmla="*/ 746314 w 1651895"/>
                    <a:gd name="connsiteY1012" fmla="*/ 31688 h 1230251"/>
                    <a:gd name="connsiteX1013" fmla="*/ 748255 w 1651895"/>
                    <a:gd name="connsiteY1013" fmla="*/ 35568 h 1230251"/>
                    <a:gd name="connsiteX1014" fmla="*/ 751859 w 1651895"/>
                    <a:gd name="connsiteY1014" fmla="*/ 39171 h 1230251"/>
                    <a:gd name="connsiteX1015" fmla="*/ 758790 w 1651895"/>
                    <a:gd name="connsiteY1015" fmla="*/ 45822 h 1230251"/>
                    <a:gd name="connsiteX1016" fmla="*/ 764612 w 1651895"/>
                    <a:gd name="connsiteY1016" fmla="*/ 48039 h 1230251"/>
                    <a:gd name="connsiteX1017" fmla="*/ 780691 w 1651895"/>
                    <a:gd name="connsiteY1017" fmla="*/ 50256 h 1230251"/>
                    <a:gd name="connsiteX1018" fmla="*/ 869129 w 1651895"/>
                    <a:gd name="connsiteY1018" fmla="*/ 58292 h 1230251"/>
                    <a:gd name="connsiteX1019" fmla="*/ 895189 w 1651895"/>
                    <a:gd name="connsiteY1019" fmla="*/ 70208 h 1230251"/>
                    <a:gd name="connsiteX1020" fmla="*/ 896298 w 1651895"/>
                    <a:gd name="connsiteY1020" fmla="*/ 79076 h 1230251"/>
                    <a:gd name="connsiteX1021" fmla="*/ 884377 w 1651895"/>
                    <a:gd name="connsiteY1021" fmla="*/ 76305 h 1230251"/>
                    <a:gd name="connsiteX1022" fmla="*/ 868020 w 1651895"/>
                    <a:gd name="connsiteY1022" fmla="*/ 64943 h 1230251"/>
                    <a:gd name="connsiteX1023" fmla="*/ 857762 w 1651895"/>
                    <a:gd name="connsiteY1023" fmla="*/ 61341 h 1230251"/>
                    <a:gd name="connsiteX1024" fmla="*/ 852218 w 1651895"/>
                    <a:gd name="connsiteY1024" fmla="*/ 68546 h 1230251"/>
                    <a:gd name="connsiteX1025" fmla="*/ 843623 w 1651895"/>
                    <a:gd name="connsiteY1025" fmla="*/ 71594 h 1230251"/>
                    <a:gd name="connsiteX1026" fmla="*/ 819504 w 1651895"/>
                    <a:gd name="connsiteY1026" fmla="*/ 58015 h 1230251"/>
                    <a:gd name="connsiteX1027" fmla="*/ 800375 w 1651895"/>
                    <a:gd name="connsiteY1027" fmla="*/ 58015 h 1230251"/>
                    <a:gd name="connsiteX1028" fmla="*/ 774870 w 1651895"/>
                    <a:gd name="connsiteY1028" fmla="*/ 57738 h 1230251"/>
                    <a:gd name="connsiteX1029" fmla="*/ 764057 w 1651895"/>
                    <a:gd name="connsiteY1029" fmla="*/ 56907 h 1230251"/>
                    <a:gd name="connsiteX1030" fmla="*/ 757126 w 1651895"/>
                    <a:gd name="connsiteY1030" fmla="*/ 56907 h 1230251"/>
                    <a:gd name="connsiteX1031" fmla="*/ 757126 w 1651895"/>
                    <a:gd name="connsiteY1031" fmla="*/ 63003 h 1230251"/>
                    <a:gd name="connsiteX1032" fmla="*/ 788731 w 1651895"/>
                    <a:gd name="connsiteY1032" fmla="*/ 84064 h 1230251"/>
                    <a:gd name="connsiteX1033" fmla="*/ 810632 w 1651895"/>
                    <a:gd name="connsiteY1033" fmla="*/ 89053 h 1230251"/>
                    <a:gd name="connsiteX1034" fmla="*/ 821722 w 1651895"/>
                    <a:gd name="connsiteY1034" fmla="*/ 93487 h 1230251"/>
                    <a:gd name="connsiteX1035" fmla="*/ 807860 w 1651895"/>
                    <a:gd name="connsiteY1035" fmla="*/ 95149 h 1230251"/>
                    <a:gd name="connsiteX1036" fmla="*/ 781800 w 1651895"/>
                    <a:gd name="connsiteY1036" fmla="*/ 92655 h 1230251"/>
                    <a:gd name="connsiteX1037" fmla="*/ 770434 w 1651895"/>
                    <a:gd name="connsiteY1037" fmla="*/ 95149 h 1230251"/>
                    <a:gd name="connsiteX1038" fmla="*/ 771820 w 1651895"/>
                    <a:gd name="connsiteY1038" fmla="*/ 100969 h 1230251"/>
                    <a:gd name="connsiteX1039" fmla="*/ 774038 w 1651895"/>
                    <a:gd name="connsiteY1039" fmla="*/ 109005 h 1230251"/>
                    <a:gd name="connsiteX1040" fmla="*/ 769602 w 1651895"/>
                    <a:gd name="connsiteY1040" fmla="*/ 122862 h 1230251"/>
                    <a:gd name="connsiteX1041" fmla="*/ 751582 w 1651895"/>
                    <a:gd name="connsiteY1041" fmla="*/ 122307 h 1230251"/>
                    <a:gd name="connsiteX1042" fmla="*/ 734116 w 1651895"/>
                    <a:gd name="connsiteY1042" fmla="*/ 110391 h 1230251"/>
                    <a:gd name="connsiteX1043" fmla="*/ 720531 w 1651895"/>
                    <a:gd name="connsiteY1043" fmla="*/ 100969 h 1230251"/>
                    <a:gd name="connsiteX1044" fmla="*/ 685046 w 1651895"/>
                    <a:gd name="connsiteY1044" fmla="*/ 95426 h 1230251"/>
                    <a:gd name="connsiteX1045" fmla="*/ 675342 w 1651895"/>
                    <a:gd name="connsiteY1045" fmla="*/ 89884 h 1230251"/>
                    <a:gd name="connsiteX1046" fmla="*/ 663144 w 1651895"/>
                    <a:gd name="connsiteY1046" fmla="*/ 84619 h 1230251"/>
                    <a:gd name="connsiteX1047" fmla="*/ 657599 w 1651895"/>
                    <a:gd name="connsiteY1047" fmla="*/ 83510 h 1230251"/>
                    <a:gd name="connsiteX1048" fmla="*/ 642629 w 1651895"/>
                    <a:gd name="connsiteY1048" fmla="*/ 76305 h 1230251"/>
                    <a:gd name="connsiteX1049" fmla="*/ 602430 w 1651895"/>
                    <a:gd name="connsiteY1049" fmla="*/ 74642 h 1230251"/>
                    <a:gd name="connsiteX1050" fmla="*/ 591063 w 1651895"/>
                    <a:gd name="connsiteY1050" fmla="*/ 79353 h 1230251"/>
                    <a:gd name="connsiteX1051" fmla="*/ 601044 w 1651895"/>
                    <a:gd name="connsiteY1051" fmla="*/ 91270 h 1230251"/>
                    <a:gd name="connsiteX1052" fmla="*/ 604371 w 1651895"/>
                    <a:gd name="connsiteY1052" fmla="*/ 97089 h 1230251"/>
                    <a:gd name="connsiteX1053" fmla="*/ 612133 w 1651895"/>
                    <a:gd name="connsiteY1053" fmla="*/ 100969 h 1230251"/>
                    <a:gd name="connsiteX1054" fmla="*/ 620450 w 1651895"/>
                    <a:gd name="connsiteY1054" fmla="*/ 105957 h 1230251"/>
                    <a:gd name="connsiteX1055" fmla="*/ 628767 w 1651895"/>
                    <a:gd name="connsiteY1055" fmla="*/ 109837 h 1230251"/>
                    <a:gd name="connsiteX1056" fmla="*/ 629599 w 1651895"/>
                    <a:gd name="connsiteY1056" fmla="*/ 115102 h 1230251"/>
                    <a:gd name="connsiteX1057" fmla="*/ 616846 w 1651895"/>
                    <a:gd name="connsiteY1057" fmla="*/ 116211 h 1230251"/>
                    <a:gd name="connsiteX1058" fmla="*/ 599380 w 1651895"/>
                    <a:gd name="connsiteY1058" fmla="*/ 111500 h 1230251"/>
                    <a:gd name="connsiteX1059" fmla="*/ 606311 w 1651895"/>
                    <a:gd name="connsiteY1059" fmla="*/ 118151 h 1230251"/>
                    <a:gd name="connsiteX1060" fmla="*/ 611579 w 1651895"/>
                    <a:gd name="connsiteY1060" fmla="*/ 119536 h 1230251"/>
                    <a:gd name="connsiteX1061" fmla="*/ 614905 w 1651895"/>
                    <a:gd name="connsiteY1061" fmla="*/ 121476 h 1230251"/>
                    <a:gd name="connsiteX1062" fmla="*/ 620450 w 1651895"/>
                    <a:gd name="connsiteY1062" fmla="*/ 125633 h 1230251"/>
                    <a:gd name="connsiteX1063" fmla="*/ 623499 w 1651895"/>
                    <a:gd name="connsiteY1063" fmla="*/ 130898 h 1230251"/>
                    <a:gd name="connsiteX1064" fmla="*/ 611856 w 1651895"/>
                    <a:gd name="connsiteY1064" fmla="*/ 128404 h 1230251"/>
                    <a:gd name="connsiteX1065" fmla="*/ 600489 w 1651895"/>
                    <a:gd name="connsiteY1065" fmla="*/ 121199 h 1230251"/>
                    <a:gd name="connsiteX1066" fmla="*/ 589400 w 1651895"/>
                    <a:gd name="connsiteY1066" fmla="*/ 117319 h 1230251"/>
                    <a:gd name="connsiteX1067" fmla="*/ 579419 w 1651895"/>
                    <a:gd name="connsiteY1067" fmla="*/ 113994 h 1230251"/>
                    <a:gd name="connsiteX1068" fmla="*/ 568884 w 1651895"/>
                    <a:gd name="connsiteY1068" fmla="*/ 112608 h 1230251"/>
                    <a:gd name="connsiteX1069" fmla="*/ 557241 w 1651895"/>
                    <a:gd name="connsiteY1069" fmla="*/ 109005 h 1230251"/>
                    <a:gd name="connsiteX1070" fmla="*/ 544211 w 1651895"/>
                    <a:gd name="connsiteY1070" fmla="*/ 107066 h 1230251"/>
                    <a:gd name="connsiteX1071" fmla="*/ 539775 w 1651895"/>
                    <a:gd name="connsiteY1071" fmla="*/ 115379 h 1230251"/>
                    <a:gd name="connsiteX1072" fmla="*/ 536448 w 1651895"/>
                    <a:gd name="connsiteY1072" fmla="*/ 120645 h 1230251"/>
                    <a:gd name="connsiteX1073" fmla="*/ 532012 w 1651895"/>
                    <a:gd name="connsiteY1073" fmla="*/ 124524 h 1230251"/>
                    <a:gd name="connsiteX1074" fmla="*/ 528685 w 1651895"/>
                    <a:gd name="connsiteY1074" fmla="*/ 128958 h 1230251"/>
                    <a:gd name="connsiteX1075" fmla="*/ 526467 w 1651895"/>
                    <a:gd name="connsiteY1075" fmla="*/ 133392 h 1230251"/>
                    <a:gd name="connsiteX1076" fmla="*/ 526467 w 1651895"/>
                    <a:gd name="connsiteY1076" fmla="*/ 138935 h 1230251"/>
                    <a:gd name="connsiteX1077" fmla="*/ 521477 w 1651895"/>
                    <a:gd name="connsiteY1077" fmla="*/ 138935 h 1230251"/>
                    <a:gd name="connsiteX1078" fmla="*/ 517319 w 1651895"/>
                    <a:gd name="connsiteY1078" fmla="*/ 133946 h 1230251"/>
                    <a:gd name="connsiteX1079" fmla="*/ 517873 w 1651895"/>
                    <a:gd name="connsiteY1079" fmla="*/ 127296 h 1230251"/>
                    <a:gd name="connsiteX1080" fmla="*/ 525359 w 1651895"/>
                    <a:gd name="connsiteY1080" fmla="*/ 110668 h 1230251"/>
                    <a:gd name="connsiteX1081" fmla="*/ 514824 w 1651895"/>
                    <a:gd name="connsiteY1081" fmla="*/ 94595 h 1230251"/>
                    <a:gd name="connsiteX1082" fmla="*/ 505675 w 1651895"/>
                    <a:gd name="connsiteY1082" fmla="*/ 89607 h 1230251"/>
                    <a:gd name="connsiteX1083" fmla="*/ 497635 w 1651895"/>
                    <a:gd name="connsiteY1083" fmla="*/ 84896 h 1230251"/>
                    <a:gd name="connsiteX1084" fmla="*/ 478506 w 1651895"/>
                    <a:gd name="connsiteY1084" fmla="*/ 85173 h 1230251"/>
                    <a:gd name="connsiteX1085" fmla="*/ 471021 w 1651895"/>
                    <a:gd name="connsiteY1085" fmla="*/ 90161 h 1230251"/>
                    <a:gd name="connsiteX1086" fmla="*/ 455218 w 1651895"/>
                    <a:gd name="connsiteY1086" fmla="*/ 91547 h 1230251"/>
                    <a:gd name="connsiteX1087" fmla="*/ 437475 w 1651895"/>
                    <a:gd name="connsiteY1087" fmla="*/ 93764 h 1230251"/>
                    <a:gd name="connsiteX1088" fmla="*/ 427772 w 1651895"/>
                    <a:gd name="connsiteY1088" fmla="*/ 96258 h 1230251"/>
                    <a:gd name="connsiteX1089" fmla="*/ 409752 w 1651895"/>
                    <a:gd name="connsiteY1089" fmla="*/ 99583 h 1230251"/>
                    <a:gd name="connsiteX1090" fmla="*/ 390346 w 1651895"/>
                    <a:gd name="connsiteY1090" fmla="*/ 101523 h 1230251"/>
                    <a:gd name="connsiteX1091" fmla="*/ 375929 w 1651895"/>
                    <a:gd name="connsiteY1091" fmla="*/ 104294 h 1230251"/>
                    <a:gd name="connsiteX1092" fmla="*/ 369553 w 1651895"/>
                    <a:gd name="connsiteY1092" fmla="*/ 113162 h 1230251"/>
                    <a:gd name="connsiteX1093" fmla="*/ 384247 w 1651895"/>
                    <a:gd name="connsiteY1093" fmla="*/ 120922 h 1230251"/>
                    <a:gd name="connsiteX1094" fmla="*/ 404207 w 1651895"/>
                    <a:gd name="connsiteY1094" fmla="*/ 126741 h 1230251"/>
                    <a:gd name="connsiteX1095" fmla="*/ 416960 w 1651895"/>
                    <a:gd name="connsiteY1095" fmla="*/ 134224 h 1230251"/>
                    <a:gd name="connsiteX1096" fmla="*/ 431653 w 1651895"/>
                    <a:gd name="connsiteY1096" fmla="*/ 142260 h 1230251"/>
                    <a:gd name="connsiteX1097" fmla="*/ 445515 w 1651895"/>
                    <a:gd name="connsiteY1097" fmla="*/ 151128 h 1230251"/>
                    <a:gd name="connsiteX1098" fmla="*/ 422227 w 1651895"/>
                    <a:gd name="connsiteY1098" fmla="*/ 143646 h 1230251"/>
                    <a:gd name="connsiteX1099" fmla="*/ 414188 w 1651895"/>
                    <a:gd name="connsiteY1099" fmla="*/ 135609 h 1230251"/>
                    <a:gd name="connsiteX1100" fmla="*/ 401990 w 1651895"/>
                    <a:gd name="connsiteY1100" fmla="*/ 132284 h 1230251"/>
                    <a:gd name="connsiteX1101" fmla="*/ 388405 w 1651895"/>
                    <a:gd name="connsiteY1101" fmla="*/ 130067 h 1230251"/>
                    <a:gd name="connsiteX1102" fmla="*/ 381197 w 1651895"/>
                    <a:gd name="connsiteY1102" fmla="*/ 123970 h 1230251"/>
                    <a:gd name="connsiteX1103" fmla="*/ 362068 w 1651895"/>
                    <a:gd name="connsiteY1103" fmla="*/ 115933 h 1230251"/>
                    <a:gd name="connsiteX1104" fmla="*/ 329077 w 1651895"/>
                    <a:gd name="connsiteY1104" fmla="*/ 119259 h 1230251"/>
                    <a:gd name="connsiteX1105" fmla="*/ 311611 w 1651895"/>
                    <a:gd name="connsiteY1105" fmla="*/ 125633 h 1230251"/>
                    <a:gd name="connsiteX1106" fmla="*/ 321314 w 1651895"/>
                    <a:gd name="connsiteY1106" fmla="*/ 133946 h 1230251"/>
                    <a:gd name="connsiteX1107" fmla="*/ 316324 w 1651895"/>
                    <a:gd name="connsiteY1107" fmla="*/ 146694 h 1230251"/>
                    <a:gd name="connsiteX1108" fmla="*/ 317156 w 1651895"/>
                    <a:gd name="connsiteY1108" fmla="*/ 151405 h 1230251"/>
                    <a:gd name="connsiteX1109" fmla="*/ 317156 w 1651895"/>
                    <a:gd name="connsiteY1109" fmla="*/ 156393 h 1230251"/>
                    <a:gd name="connsiteX1110" fmla="*/ 312997 w 1651895"/>
                    <a:gd name="connsiteY1110" fmla="*/ 163876 h 1230251"/>
                    <a:gd name="connsiteX1111" fmla="*/ 305789 w 1651895"/>
                    <a:gd name="connsiteY1111" fmla="*/ 166093 h 1230251"/>
                    <a:gd name="connsiteX1112" fmla="*/ 290818 w 1651895"/>
                    <a:gd name="connsiteY1112" fmla="*/ 158887 h 1230251"/>
                    <a:gd name="connsiteX1113" fmla="*/ 283610 w 1651895"/>
                    <a:gd name="connsiteY1113" fmla="*/ 160273 h 1230251"/>
                    <a:gd name="connsiteX1114" fmla="*/ 274462 w 1651895"/>
                    <a:gd name="connsiteY1114" fmla="*/ 161936 h 1230251"/>
                    <a:gd name="connsiteX1115" fmla="*/ 263095 w 1651895"/>
                    <a:gd name="connsiteY1115" fmla="*/ 163321 h 1230251"/>
                    <a:gd name="connsiteX1116" fmla="*/ 263927 w 1651895"/>
                    <a:gd name="connsiteY1116" fmla="*/ 169695 h 1230251"/>
                    <a:gd name="connsiteX1117" fmla="*/ 267808 w 1651895"/>
                    <a:gd name="connsiteY1117" fmla="*/ 173852 h 1230251"/>
                    <a:gd name="connsiteX1118" fmla="*/ 272244 w 1651895"/>
                    <a:gd name="connsiteY1118" fmla="*/ 180226 h 1230251"/>
                    <a:gd name="connsiteX1119" fmla="*/ 274739 w 1651895"/>
                    <a:gd name="connsiteY1119" fmla="*/ 186600 h 1230251"/>
                    <a:gd name="connsiteX1120" fmla="*/ 266422 w 1651895"/>
                    <a:gd name="connsiteY1120" fmla="*/ 179949 h 1230251"/>
                    <a:gd name="connsiteX1121" fmla="*/ 263650 w 1651895"/>
                    <a:gd name="connsiteY1121" fmla="*/ 175515 h 1230251"/>
                    <a:gd name="connsiteX1122" fmla="*/ 260877 w 1651895"/>
                    <a:gd name="connsiteY1122" fmla="*/ 172743 h 1230251"/>
                    <a:gd name="connsiteX1123" fmla="*/ 258936 w 1651895"/>
                    <a:gd name="connsiteY1123" fmla="*/ 170527 h 1230251"/>
                    <a:gd name="connsiteX1124" fmla="*/ 252560 w 1651895"/>
                    <a:gd name="connsiteY1124" fmla="*/ 170249 h 1230251"/>
                    <a:gd name="connsiteX1125" fmla="*/ 247016 w 1651895"/>
                    <a:gd name="connsiteY1125" fmla="*/ 171912 h 1230251"/>
                    <a:gd name="connsiteX1126" fmla="*/ 237590 w 1651895"/>
                    <a:gd name="connsiteY1126" fmla="*/ 175792 h 1230251"/>
                    <a:gd name="connsiteX1127" fmla="*/ 232599 w 1651895"/>
                    <a:gd name="connsiteY1127" fmla="*/ 177455 h 1230251"/>
                    <a:gd name="connsiteX1128" fmla="*/ 228995 w 1651895"/>
                    <a:gd name="connsiteY1128" fmla="*/ 178286 h 1230251"/>
                    <a:gd name="connsiteX1129" fmla="*/ 229273 w 1651895"/>
                    <a:gd name="connsiteY1129" fmla="*/ 178286 h 1230251"/>
                    <a:gd name="connsiteX1130" fmla="*/ 221233 w 1651895"/>
                    <a:gd name="connsiteY1130" fmla="*/ 180780 h 1230251"/>
                    <a:gd name="connsiteX1131" fmla="*/ 216243 w 1651895"/>
                    <a:gd name="connsiteY1131" fmla="*/ 183551 h 1230251"/>
                    <a:gd name="connsiteX1132" fmla="*/ 200717 w 1651895"/>
                    <a:gd name="connsiteY1132" fmla="*/ 188817 h 1230251"/>
                    <a:gd name="connsiteX1133" fmla="*/ 189074 w 1651895"/>
                    <a:gd name="connsiteY1133" fmla="*/ 193805 h 1230251"/>
                    <a:gd name="connsiteX1134" fmla="*/ 165232 w 1651895"/>
                    <a:gd name="connsiteY1134" fmla="*/ 204613 h 1230251"/>
                    <a:gd name="connsiteX1135" fmla="*/ 151647 w 1651895"/>
                    <a:gd name="connsiteY1135" fmla="*/ 210986 h 1230251"/>
                    <a:gd name="connsiteX1136" fmla="*/ 145548 w 1651895"/>
                    <a:gd name="connsiteY1136" fmla="*/ 218746 h 1230251"/>
                    <a:gd name="connsiteX1137" fmla="*/ 153033 w 1651895"/>
                    <a:gd name="connsiteY1137" fmla="*/ 224842 h 1230251"/>
                    <a:gd name="connsiteX1138" fmla="*/ 160241 w 1651895"/>
                    <a:gd name="connsiteY1138" fmla="*/ 231770 h 1230251"/>
                    <a:gd name="connsiteX1139" fmla="*/ 175212 w 1651895"/>
                    <a:gd name="connsiteY1139" fmla="*/ 227337 h 1230251"/>
                    <a:gd name="connsiteX1140" fmla="*/ 186301 w 1651895"/>
                    <a:gd name="connsiteY1140" fmla="*/ 233710 h 1230251"/>
                    <a:gd name="connsiteX1141" fmla="*/ 200440 w 1651895"/>
                    <a:gd name="connsiteY1141" fmla="*/ 232325 h 1230251"/>
                    <a:gd name="connsiteX1142" fmla="*/ 212361 w 1651895"/>
                    <a:gd name="connsiteY1142" fmla="*/ 232048 h 1230251"/>
                    <a:gd name="connsiteX1143" fmla="*/ 224560 w 1651895"/>
                    <a:gd name="connsiteY1143" fmla="*/ 231216 h 1230251"/>
                    <a:gd name="connsiteX1144" fmla="*/ 235372 w 1651895"/>
                    <a:gd name="connsiteY1144" fmla="*/ 224288 h 1230251"/>
                    <a:gd name="connsiteX1145" fmla="*/ 240085 w 1651895"/>
                    <a:gd name="connsiteY1145" fmla="*/ 230939 h 1230251"/>
                    <a:gd name="connsiteX1146" fmla="*/ 227886 w 1651895"/>
                    <a:gd name="connsiteY1146" fmla="*/ 233987 h 1230251"/>
                    <a:gd name="connsiteX1147" fmla="*/ 215411 w 1651895"/>
                    <a:gd name="connsiteY1147" fmla="*/ 237036 h 1230251"/>
                    <a:gd name="connsiteX1148" fmla="*/ 214302 w 1651895"/>
                    <a:gd name="connsiteY1148" fmla="*/ 247844 h 1230251"/>
                    <a:gd name="connsiteX1149" fmla="*/ 214302 w 1651895"/>
                    <a:gd name="connsiteY1149" fmla="*/ 252000 h 1230251"/>
                    <a:gd name="connsiteX1150" fmla="*/ 216243 w 1651895"/>
                    <a:gd name="connsiteY1150" fmla="*/ 258374 h 1230251"/>
                    <a:gd name="connsiteX1151" fmla="*/ 215134 w 1651895"/>
                    <a:gd name="connsiteY1151" fmla="*/ 261145 h 1230251"/>
                    <a:gd name="connsiteX1152" fmla="*/ 211807 w 1651895"/>
                    <a:gd name="connsiteY1152" fmla="*/ 267796 h 1230251"/>
                    <a:gd name="connsiteX1153" fmla="*/ 207371 w 1651895"/>
                    <a:gd name="connsiteY1153" fmla="*/ 273616 h 1230251"/>
                    <a:gd name="connsiteX1154" fmla="*/ 203212 w 1651895"/>
                    <a:gd name="connsiteY1154" fmla="*/ 277773 h 1230251"/>
                    <a:gd name="connsiteX1155" fmla="*/ 194618 w 1651895"/>
                    <a:gd name="connsiteY1155" fmla="*/ 286363 h 1230251"/>
                    <a:gd name="connsiteX1156" fmla="*/ 182975 w 1651895"/>
                    <a:gd name="connsiteY1156" fmla="*/ 290243 h 1230251"/>
                    <a:gd name="connsiteX1157" fmla="*/ 169667 w 1651895"/>
                    <a:gd name="connsiteY1157" fmla="*/ 289689 h 1230251"/>
                    <a:gd name="connsiteX1158" fmla="*/ 156083 w 1651895"/>
                    <a:gd name="connsiteY1158" fmla="*/ 290243 h 1230251"/>
                    <a:gd name="connsiteX1159" fmla="*/ 142776 w 1651895"/>
                    <a:gd name="connsiteY1159" fmla="*/ 288858 h 1230251"/>
                    <a:gd name="connsiteX1160" fmla="*/ 130023 w 1651895"/>
                    <a:gd name="connsiteY1160" fmla="*/ 291352 h 1230251"/>
                    <a:gd name="connsiteX1161" fmla="*/ 102299 w 1651895"/>
                    <a:gd name="connsiteY1161" fmla="*/ 299388 h 1230251"/>
                    <a:gd name="connsiteX1162" fmla="*/ 108398 w 1651895"/>
                    <a:gd name="connsiteY1162" fmla="*/ 306870 h 1230251"/>
                    <a:gd name="connsiteX1163" fmla="*/ 101745 w 1651895"/>
                    <a:gd name="connsiteY1163" fmla="*/ 308810 h 1230251"/>
                    <a:gd name="connsiteX1164" fmla="*/ 94814 w 1651895"/>
                    <a:gd name="connsiteY1164" fmla="*/ 311582 h 1230251"/>
                    <a:gd name="connsiteX1165" fmla="*/ 80675 w 1651895"/>
                    <a:gd name="connsiteY1165" fmla="*/ 314907 h 1230251"/>
                    <a:gd name="connsiteX1166" fmla="*/ 68200 w 1651895"/>
                    <a:gd name="connsiteY1166" fmla="*/ 317678 h 1230251"/>
                    <a:gd name="connsiteX1167" fmla="*/ 54615 w 1651895"/>
                    <a:gd name="connsiteY1167" fmla="*/ 319618 h 1230251"/>
                    <a:gd name="connsiteX1168" fmla="*/ 42694 w 1651895"/>
                    <a:gd name="connsiteY1168" fmla="*/ 322389 h 1230251"/>
                    <a:gd name="connsiteX1169" fmla="*/ 13584 w 1651895"/>
                    <a:gd name="connsiteY1169" fmla="*/ 323221 h 1230251"/>
                    <a:gd name="connsiteX1170" fmla="*/ 7485 w 1651895"/>
                    <a:gd name="connsiteY1170" fmla="*/ 325992 h 1230251"/>
                    <a:gd name="connsiteX1171" fmla="*/ 7208 w 1651895"/>
                    <a:gd name="connsiteY1171" fmla="*/ 333197 h 1230251"/>
                    <a:gd name="connsiteX1172" fmla="*/ 2495 w 1651895"/>
                    <a:gd name="connsiteY1172" fmla="*/ 338462 h 1230251"/>
                    <a:gd name="connsiteX1173" fmla="*/ 0 w 1651895"/>
                    <a:gd name="connsiteY1173" fmla="*/ 345113 h 1230251"/>
                    <a:gd name="connsiteX1174" fmla="*/ 9703 w 1651895"/>
                    <a:gd name="connsiteY1174" fmla="*/ 346776 h 1230251"/>
                    <a:gd name="connsiteX1175" fmla="*/ 17743 w 1651895"/>
                    <a:gd name="connsiteY1175" fmla="*/ 348993 h 1230251"/>
                    <a:gd name="connsiteX1176" fmla="*/ 32436 w 1651895"/>
                    <a:gd name="connsiteY1176" fmla="*/ 356198 h 1230251"/>
                    <a:gd name="connsiteX1177" fmla="*/ 45189 w 1651895"/>
                    <a:gd name="connsiteY1177" fmla="*/ 363680 h 1230251"/>
                    <a:gd name="connsiteX1178" fmla="*/ 58496 w 1651895"/>
                    <a:gd name="connsiteY1178" fmla="*/ 367283 h 1230251"/>
                    <a:gd name="connsiteX1179" fmla="*/ 67645 w 1651895"/>
                    <a:gd name="connsiteY1179" fmla="*/ 367283 h 1230251"/>
                    <a:gd name="connsiteX1180" fmla="*/ 76794 w 1651895"/>
                    <a:gd name="connsiteY1180" fmla="*/ 366452 h 1230251"/>
                    <a:gd name="connsiteX1181" fmla="*/ 65982 w 1651895"/>
                    <a:gd name="connsiteY1181" fmla="*/ 374488 h 1230251"/>
                    <a:gd name="connsiteX1182" fmla="*/ 89824 w 1651895"/>
                    <a:gd name="connsiteY1182" fmla="*/ 372826 h 1230251"/>
                    <a:gd name="connsiteX1183" fmla="*/ 97309 w 1651895"/>
                    <a:gd name="connsiteY1183" fmla="*/ 383356 h 1230251"/>
                    <a:gd name="connsiteX1184" fmla="*/ 111171 w 1651895"/>
                    <a:gd name="connsiteY1184" fmla="*/ 386682 h 1230251"/>
                    <a:gd name="connsiteX1185" fmla="*/ 123646 w 1651895"/>
                    <a:gd name="connsiteY1185" fmla="*/ 380585 h 1230251"/>
                    <a:gd name="connsiteX1186" fmla="*/ 142221 w 1651895"/>
                    <a:gd name="connsiteY1186" fmla="*/ 383633 h 1230251"/>
                    <a:gd name="connsiteX1187" fmla="*/ 161350 w 1651895"/>
                    <a:gd name="connsiteY1187" fmla="*/ 380585 h 1230251"/>
                    <a:gd name="connsiteX1188" fmla="*/ 181588 w 1651895"/>
                    <a:gd name="connsiteY1188" fmla="*/ 380585 h 1230251"/>
                    <a:gd name="connsiteX1189" fmla="*/ 185747 w 1651895"/>
                    <a:gd name="connsiteY1189" fmla="*/ 383633 h 1230251"/>
                    <a:gd name="connsiteX1190" fmla="*/ 175766 w 1651895"/>
                    <a:gd name="connsiteY1190" fmla="*/ 391670 h 1230251"/>
                    <a:gd name="connsiteX1191" fmla="*/ 175212 w 1651895"/>
                    <a:gd name="connsiteY1191" fmla="*/ 394164 h 1230251"/>
                    <a:gd name="connsiteX1192" fmla="*/ 177152 w 1651895"/>
                    <a:gd name="connsiteY1192" fmla="*/ 396381 h 1230251"/>
                    <a:gd name="connsiteX1193" fmla="*/ 180757 w 1651895"/>
                    <a:gd name="connsiteY1193" fmla="*/ 400261 h 1230251"/>
                    <a:gd name="connsiteX1194" fmla="*/ 174103 w 1651895"/>
                    <a:gd name="connsiteY1194" fmla="*/ 407189 h 1230251"/>
                    <a:gd name="connsiteX1195" fmla="*/ 157746 w 1651895"/>
                    <a:gd name="connsiteY1195" fmla="*/ 406912 h 1230251"/>
                    <a:gd name="connsiteX1196" fmla="*/ 141112 w 1651895"/>
                    <a:gd name="connsiteY1196" fmla="*/ 404140 h 1230251"/>
                    <a:gd name="connsiteX1197" fmla="*/ 121151 w 1651895"/>
                    <a:gd name="connsiteY1197" fmla="*/ 403309 h 1230251"/>
                    <a:gd name="connsiteX1198" fmla="*/ 104794 w 1651895"/>
                    <a:gd name="connsiteY1198" fmla="*/ 400538 h 1230251"/>
                    <a:gd name="connsiteX1199" fmla="*/ 85665 w 1651895"/>
                    <a:gd name="connsiteY1199" fmla="*/ 399984 h 1230251"/>
                    <a:gd name="connsiteX1200" fmla="*/ 64318 w 1651895"/>
                    <a:gd name="connsiteY1200" fmla="*/ 400815 h 1230251"/>
                    <a:gd name="connsiteX1201" fmla="*/ 53783 w 1651895"/>
                    <a:gd name="connsiteY1201" fmla="*/ 403032 h 1230251"/>
                    <a:gd name="connsiteX1202" fmla="*/ 46298 w 1651895"/>
                    <a:gd name="connsiteY1202" fmla="*/ 408020 h 1230251"/>
                    <a:gd name="connsiteX1203" fmla="*/ 46021 w 1651895"/>
                    <a:gd name="connsiteY1203" fmla="*/ 417165 h 1230251"/>
                    <a:gd name="connsiteX1204" fmla="*/ 48793 w 1651895"/>
                    <a:gd name="connsiteY1204" fmla="*/ 417719 h 1230251"/>
                    <a:gd name="connsiteX1205" fmla="*/ 56001 w 1651895"/>
                    <a:gd name="connsiteY1205" fmla="*/ 417719 h 1230251"/>
                    <a:gd name="connsiteX1206" fmla="*/ 62655 w 1651895"/>
                    <a:gd name="connsiteY1206" fmla="*/ 417719 h 1230251"/>
                    <a:gd name="connsiteX1207" fmla="*/ 63486 w 1651895"/>
                    <a:gd name="connsiteY1207" fmla="*/ 420490 h 1230251"/>
                    <a:gd name="connsiteX1208" fmla="*/ 64595 w 1651895"/>
                    <a:gd name="connsiteY1208" fmla="*/ 423816 h 1230251"/>
                    <a:gd name="connsiteX1209" fmla="*/ 73190 w 1651895"/>
                    <a:gd name="connsiteY1209" fmla="*/ 423816 h 1230251"/>
                    <a:gd name="connsiteX1210" fmla="*/ 77071 w 1651895"/>
                    <a:gd name="connsiteY1210" fmla="*/ 421045 h 1230251"/>
                    <a:gd name="connsiteX1211" fmla="*/ 81229 w 1651895"/>
                    <a:gd name="connsiteY1211" fmla="*/ 415502 h 1230251"/>
                    <a:gd name="connsiteX1212" fmla="*/ 84279 w 1651895"/>
                    <a:gd name="connsiteY1212" fmla="*/ 415225 h 1230251"/>
                    <a:gd name="connsiteX1213" fmla="*/ 87051 w 1651895"/>
                    <a:gd name="connsiteY1213" fmla="*/ 415779 h 1230251"/>
                    <a:gd name="connsiteX1214" fmla="*/ 81784 w 1651895"/>
                    <a:gd name="connsiteY1214" fmla="*/ 426033 h 12302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  <a:cxn ang="0">
                      <a:pos x="connsiteX384" y="connsiteY384"/>
                    </a:cxn>
                    <a:cxn ang="0">
                      <a:pos x="connsiteX385" y="connsiteY385"/>
                    </a:cxn>
                    <a:cxn ang="0">
                      <a:pos x="connsiteX386" y="connsiteY386"/>
                    </a:cxn>
                    <a:cxn ang="0">
                      <a:pos x="connsiteX387" y="connsiteY387"/>
                    </a:cxn>
                    <a:cxn ang="0">
                      <a:pos x="connsiteX388" y="connsiteY388"/>
                    </a:cxn>
                    <a:cxn ang="0">
                      <a:pos x="connsiteX389" y="connsiteY389"/>
                    </a:cxn>
                    <a:cxn ang="0">
                      <a:pos x="connsiteX390" y="connsiteY390"/>
                    </a:cxn>
                    <a:cxn ang="0">
                      <a:pos x="connsiteX391" y="connsiteY391"/>
                    </a:cxn>
                    <a:cxn ang="0">
                      <a:pos x="connsiteX392" y="connsiteY392"/>
                    </a:cxn>
                    <a:cxn ang="0">
                      <a:pos x="connsiteX393" y="connsiteY393"/>
                    </a:cxn>
                    <a:cxn ang="0">
                      <a:pos x="connsiteX394" y="connsiteY394"/>
                    </a:cxn>
                    <a:cxn ang="0">
                      <a:pos x="connsiteX395" y="connsiteY395"/>
                    </a:cxn>
                    <a:cxn ang="0">
                      <a:pos x="connsiteX396" y="connsiteY396"/>
                    </a:cxn>
                    <a:cxn ang="0">
                      <a:pos x="connsiteX397" y="connsiteY397"/>
                    </a:cxn>
                    <a:cxn ang="0">
                      <a:pos x="connsiteX398" y="connsiteY398"/>
                    </a:cxn>
                    <a:cxn ang="0">
                      <a:pos x="connsiteX399" y="connsiteY399"/>
                    </a:cxn>
                    <a:cxn ang="0">
                      <a:pos x="connsiteX400" y="connsiteY400"/>
                    </a:cxn>
                    <a:cxn ang="0">
                      <a:pos x="connsiteX401" y="connsiteY401"/>
                    </a:cxn>
                    <a:cxn ang="0">
                      <a:pos x="connsiteX402" y="connsiteY402"/>
                    </a:cxn>
                    <a:cxn ang="0">
                      <a:pos x="connsiteX403" y="connsiteY403"/>
                    </a:cxn>
                    <a:cxn ang="0">
                      <a:pos x="connsiteX404" y="connsiteY404"/>
                    </a:cxn>
                    <a:cxn ang="0">
                      <a:pos x="connsiteX405" y="connsiteY405"/>
                    </a:cxn>
                    <a:cxn ang="0">
                      <a:pos x="connsiteX406" y="connsiteY406"/>
                    </a:cxn>
                    <a:cxn ang="0">
                      <a:pos x="connsiteX407" y="connsiteY407"/>
                    </a:cxn>
                    <a:cxn ang="0">
                      <a:pos x="connsiteX408" y="connsiteY408"/>
                    </a:cxn>
                    <a:cxn ang="0">
                      <a:pos x="connsiteX409" y="connsiteY409"/>
                    </a:cxn>
                    <a:cxn ang="0">
                      <a:pos x="connsiteX410" y="connsiteY410"/>
                    </a:cxn>
                    <a:cxn ang="0">
                      <a:pos x="connsiteX411" y="connsiteY411"/>
                    </a:cxn>
                    <a:cxn ang="0">
                      <a:pos x="connsiteX412" y="connsiteY412"/>
                    </a:cxn>
                    <a:cxn ang="0">
                      <a:pos x="connsiteX413" y="connsiteY413"/>
                    </a:cxn>
                    <a:cxn ang="0">
                      <a:pos x="connsiteX414" y="connsiteY414"/>
                    </a:cxn>
                    <a:cxn ang="0">
                      <a:pos x="connsiteX415" y="connsiteY415"/>
                    </a:cxn>
                    <a:cxn ang="0">
                      <a:pos x="connsiteX416" y="connsiteY416"/>
                    </a:cxn>
                    <a:cxn ang="0">
                      <a:pos x="connsiteX417" y="connsiteY417"/>
                    </a:cxn>
                    <a:cxn ang="0">
                      <a:pos x="connsiteX418" y="connsiteY418"/>
                    </a:cxn>
                    <a:cxn ang="0">
                      <a:pos x="connsiteX419" y="connsiteY419"/>
                    </a:cxn>
                    <a:cxn ang="0">
                      <a:pos x="connsiteX420" y="connsiteY420"/>
                    </a:cxn>
                    <a:cxn ang="0">
                      <a:pos x="connsiteX421" y="connsiteY421"/>
                    </a:cxn>
                    <a:cxn ang="0">
                      <a:pos x="connsiteX422" y="connsiteY422"/>
                    </a:cxn>
                    <a:cxn ang="0">
                      <a:pos x="connsiteX423" y="connsiteY423"/>
                    </a:cxn>
                    <a:cxn ang="0">
                      <a:pos x="connsiteX424" y="connsiteY424"/>
                    </a:cxn>
                    <a:cxn ang="0">
                      <a:pos x="connsiteX425" y="connsiteY425"/>
                    </a:cxn>
                    <a:cxn ang="0">
                      <a:pos x="connsiteX426" y="connsiteY426"/>
                    </a:cxn>
                    <a:cxn ang="0">
                      <a:pos x="connsiteX427" y="connsiteY427"/>
                    </a:cxn>
                    <a:cxn ang="0">
                      <a:pos x="connsiteX428" y="connsiteY428"/>
                    </a:cxn>
                    <a:cxn ang="0">
                      <a:pos x="connsiteX429" y="connsiteY429"/>
                    </a:cxn>
                    <a:cxn ang="0">
                      <a:pos x="connsiteX430" y="connsiteY430"/>
                    </a:cxn>
                    <a:cxn ang="0">
                      <a:pos x="connsiteX431" y="connsiteY431"/>
                    </a:cxn>
                    <a:cxn ang="0">
                      <a:pos x="connsiteX432" y="connsiteY432"/>
                    </a:cxn>
                    <a:cxn ang="0">
                      <a:pos x="connsiteX433" y="connsiteY433"/>
                    </a:cxn>
                    <a:cxn ang="0">
                      <a:pos x="connsiteX434" y="connsiteY434"/>
                    </a:cxn>
                    <a:cxn ang="0">
                      <a:pos x="connsiteX435" y="connsiteY435"/>
                    </a:cxn>
                    <a:cxn ang="0">
                      <a:pos x="connsiteX436" y="connsiteY436"/>
                    </a:cxn>
                    <a:cxn ang="0">
                      <a:pos x="connsiteX437" y="connsiteY437"/>
                    </a:cxn>
                    <a:cxn ang="0">
                      <a:pos x="connsiteX438" y="connsiteY438"/>
                    </a:cxn>
                    <a:cxn ang="0">
                      <a:pos x="connsiteX439" y="connsiteY439"/>
                    </a:cxn>
                    <a:cxn ang="0">
                      <a:pos x="connsiteX440" y="connsiteY440"/>
                    </a:cxn>
                    <a:cxn ang="0">
                      <a:pos x="connsiteX441" y="connsiteY441"/>
                    </a:cxn>
                    <a:cxn ang="0">
                      <a:pos x="connsiteX442" y="connsiteY442"/>
                    </a:cxn>
                    <a:cxn ang="0">
                      <a:pos x="connsiteX443" y="connsiteY443"/>
                    </a:cxn>
                    <a:cxn ang="0">
                      <a:pos x="connsiteX444" y="connsiteY444"/>
                    </a:cxn>
                    <a:cxn ang="0">
                      <a:pos x="connsiteX445" y="connsiteY445"/>
                    </a:cxn>
                    <a:cxn ang="0">
                      <a:pos x="connsiteX446" y="connsiteY446"/>
                    </a:cxn>
                    <a:cxn ang="0">
                      <a:pos x="connsiteX447" y="connsiteY447"/>
                    </a:cxn>
                    <a:cxn ang="0">
                      <a:pos x="connsiteX448" y="connsiteY448"/>
                    </a:cxn>
                    <a:cxn ang="0">
                      <a:pos x="connsiteX449" y="connsiteY449"/>
                    </a:cxn>
                    <a:cxn ang="0">
                      <a:pos x="connsiteX450" y="connsiteY450"/>
                    </a:cxn>
                    <a:cxn ang="0">
                      <a:pos x="connsiteX451" y="connsiteY451"/>
                    </a:cxn>
                    <a:cxn ang="0">
                      <a:pos x="connsiteX452" y="connsiteY452"/>
                    </a:cxn>
                    <a:cxn ang="0">
                      <a:pos x="connsiteX453" y="connsiteY453"/>
                    </a:cxn>
                    <a:cxn ang="0">
                      <a:pos x="connsiteX454" y="connsiteY454"/>
                    </a:cxn>
                    <a:cxn ang="0">
                      <a:pos x="connsiteX455" y="connsiteY455"/>
                    </a:cxn>
                    <a:cxn ang="0">
                      <a:pos x="connsiteX456" y="connsiteY456"/>
                    </a:cxn>
                    <a:cxn ang="0">
                      <a:pos x="connsiteX457" y="connsiteY457"/>
                    </a:cxn>
                    <a:cxn ang="0">
                      <a:pos x="connsiteX458" y="connsiteY458"/>
                    </a:cxn>
                    <a:cxn ang="0">
                      <a:pos x="connsiteX459" y="connsiteY459"/>
                    </a:cxn>
                    <a:cxn ang="0">
                      <a:pos x="connsiteX460" y="connsiteY460"/>
                    </a:cxn>
                    <a:cxn ang="0">
                      <a:pos x="connsiteX461" y="connsiteY461"/>
                    </a:cxn>
                    <a:cxn ang="0">
                      <a:pos x="connsiteX462" y="connsiteY462"/>
                    </a:cxn>
                    <a:cxn ang="0">
                      <a:pos x="connsiteX463" y="connsiteY463"/>
                    </a:cxn>
                    <a:cxn ang="0">
                      <a:pos x="connsiteX464" y="connsiteY464"/>
                    </a:cxn>
                    <a:cxn ang="0">
                      <a:pos x="connsiteX465" y="connsiteY465"/>
                    </a:cxn>
                    <a:cxn ang="0">
                      <a:pos x="connsiteX466" y="connsiteY466"/>
                    </a:cxn>
                    <a:cxn ang="0">
                      <a:pos x="connsiteX467" y="connsiteY467"/>
                    </a:cxn>
                    <a:cxn ang="0">
                      <a:pos x="connsiteX468" y="connsiteY468"/>
                    </a:cxn>
                    <a:cxn ang="0">
                      <a:pos x="connsiteX469" y="connsiteY469"/>
                    </a:cxn>
                    <a:cxn ang="0">
                      <a:pos x="connsiteX470" y="connsiteY470"/>
                    </a:cxn>
                    <a:cxn ang="0">
                      <a:pos x="connsiteX471" y="connsiteY471"/>
                    </a:cxn>
                    <a:cxn ang="0">
                      <a:pos x="connsiteX472" y="connsiteY472"/>
                    </a:cxn>
                    <a:cxn ang="0">
                      <a:pos x="connsiteX473" y="connsiteY473"/>
                    </a:cxn>
                    <a:cxn ang="0">
                      <a:pos x="connsiteX474" y="connsiteY474"/>
                    </a:cxn>
                    <a:cxn ang="0">
                      <a:pos x="connsiteX475" y="connsiteY475"/>
                    </a:cxn>
                    <a:cxn ang="0">
                      <a:pos x="connsiteX476" y="connsiteY476"/>
                    </a:cxn>
                    <a:cxn ang="0">
                      <a:pos x="connsiteX477" y="connsiteY477"/>
                    </a:cxn>
                    <a:cxn ang="0">
                      <a:pos x="connsiteX478" y="connsiteY478"/>
                    </a:cxn>
                    <a:cxn ang="0">
                      <a:pos x="connsiteX479" y="connsiteY479"/>
                    </a:cxn>
                    <a:cxn ang="0">
                      <a:pos x="connsiteX480" y="connsiteY480"/>
                    </a:cxn>
                    <a:cxn ang="0">
                      <a:pos x="connsiteX481" y="connsiteY481"/>
                    </a:cxn>
                    <a:cxn ang="0">
                      <a:pos x="connsiteX482" y="connsiteY482"/>
                    </a:cxn>
                    <a:cxn ang="0">
                      <a:pos x="connsiteX483" y="connsiteY483"/>
                    </a:cxn>
                    <a:cxn ang="0">
                      <a:pos x="connsiteX484" y="connsiteY484"/>
                    </a:cxn>
                    <a:cxn ang="0">
                      <a:pos x="connsiteX485" y="connsiteY485"/>
                    </a:cxn>
                    <a:cxn ang="0">
                      <a:pos x="connsiteX486" y="connsiteY486"/>
                    </a:cxn>
                    <a:cxn ang="0">
                      <a:pos x="connsiteX487" y="connsiteY487"/>
                    </a:cxn>
                    <a:cxn ang="0">
                      <a:pos x="connsiteX488" y="connsiteY488"/>
                    </a:cxn>
                    <a:cxn ang="0">
                      <a:pos x="connsiteX489" y="connsiteY489"/>
                    </a:cxn>
                    <a:cxn ang="0">
                      <a:pos x="connsiteX490" y="connsiteY490"/>
                    </a:cxn>
                    <a:cxn ang="0">
                      <a:pos x="connsiteX491" y="connsiteY491"/>
                    </a:cxn>
                    <a:cxn ang="0">
                      <a:pos x="connsiteX492" y="connsiteY492"/>
                    </a:cxn>
                    <a:cxn ang="0">
                      <a:pos x="connsiteX493" y="connsiteY493"/>
                    </a:cxn>
                    <a:cxn ang="0">
                      <a:pos x="connsiteX494" y="connsiteY494"/>
                    </a:cxn>
                    <a:cxn ang="0">
                      <a:pos x="connsiteX495" y="connsiteY495"/>
                    </a:cxn>
                    <a:cxn ang="0">
                      <a:pos x="connsiteX496" y="connsiteY496"/>
                    </a:cxn>
                    <a:cxn ang="0">
                      <a:pos x="connsiteX497" y="connsiteY497"/>
                    </a:cxn>
                    <a:cxn ang="0">
                      <a:pos x="connsiteX498" y="connsiteY498"/>
                    </a:cxn>
                    <a:cxn ang="0">
                      <a:pos x="connsiteX499" y="connsiteY499"/>
                    </a:cxn>
                    <a:cxn ang="0">
                      <a:pos x="connsiteX500" y="connsiteY500"/>
                    </a:cxn>
                    <a:cxn ang="0">
                      <a:pos x="connsiteX501" y="connsiteY501"/>
                    </a:cxn>
                    <a:cxn ang="0">
                      <a:pos x="connsiteX502" y="connsiteY502"/>
                    </a:cxn>
                    <a:cxn ang="0">
                      <a:pos x="connsiteX503" y="connsiteY503"/>
                    </a:cxn>
                    <a:cxn ang="0">
                      <a:pos x="connsiteX504" y="connsiteY504"/>
                    </a:cxn>
                    <a:cxn ang="0">
                      <a:pos x="connsiteX505" y="connsiteY505"/>
                    </a:cxn>
                    <a:cxn ang="0">
                      <a:pos x="connsiteX506" y="connsiteY506"/>
                    </a:cxn>
                    <a:cxn ang="0">
                      <a:pos x="connsiteX507" y="connsiteY507"/>
                    </a:cxn>
                    <a:cxn ang="0">
                      <a:pos x="connsiteX508" y="connsiteY508"/>
                    </a:cxn>
                    <a:cxn ang="0">
                      <a:pos x="connsiteX509" y="connsiteY509"/>
                    </a:cxn>
                    <a:cxn ang="0">
                      <a:pos x="connsiteX510" y="connsiteY510"/>
                    </a:cxn>
                    <a:cxn ang="0">
                      <a:pos x="connsiteX511" y="connsiteY511"/>
                    </a:cxn>
                    <a:cxn ang="0">
                      <a:pos x="connsiteX512" y="connsiteY512"/>
                    </a:cxn>
                    <a:cxn ang="0">
                      <a:pos x="connsiteX513" y="connsiteY513"/>
                    </a:cxn>
                    <a:cxn ang="0">
                      <a:pos x="connsiteX514" y="connsiteY514"/>
                    </a:cxn>
                    <a:cxn ang="0">
                      <a:pos x="connsiteX515" y="connsiteY515"/>
                    </a:cxn>
                    <a:cxn ang="0">
                      <a:pos x="connsiteX516" y="connsiteY516"/>
                    </a:cxn>
                    <a:cxn ang="0">
                      <a:pos x="connsiteX517" y="connsiteY517"/>
                    </a:cxn>
                    <a:cxn ang="0">
                      <a:pos x="connsiteX518" y="connsiteY518"/>
                    </a:cxn>
                    <a:cxn ang="0">
                      <a:pos x="connsiteX519" y="connsiteY519"/>
                    </a:cxn>
                    <a:cxn ang="0">
                      <a:pos x="connsiteX520" y="connsiteY520"/>
                    </a:cxn>
                    <a:cxn ang="0">
                      <a:pos x="connsiteX521" y="connsiteY521"/>
                    </a:cxn>
                    <a:cxn ang="0">
                      <a:pos x="connsiteX522" y="connsiteY522"/>
                    </a:cxn>
                    <a:cxn ang="0">
                      <a:pos x="connsiteX523" y="connsiteY523"/>
                    </a:cxn>
                    <a:cxn ang="0">
                      <a:pos x="connsiteX524" y="connsiteY524"/>
                    </a:cxn>
                    <a:cxn ang="0">
                      <a:pos x="connsiteX525" y="connsiteY525"/>
                    </a:cxn>
                    <a:cxn ang="0">
                      <a:pos x="connsiteX526" y="connsiteY526"/>
                    </a:cxn>
                    <a:cxn ang="0">
                      <a:pos x="connsiteX527" y="connsiteY527"/>
                    </a:cxn>
                    <a:cxn ang="0">
                      <a:pos x="connsiteX528" y="connsiteY528"/>
                    </a:cxn>
                    <a:cxn ang="0">
                      <a:pos x="connsiteX529" y="connsiteY529"/>
                    </a:cxn>
                    <a:cxn ang="0">
                      <a:pos x="connsiteX530" y="connsiteY530"/>
                    </a:cxn>
                    <a:cxn ang="0">
                      <a:pos x="connsiteX531" y="connsiteY531"/>
                    </a:cxn>
                    <a:cxn ang="0">
                      <a:pos x="connsiteX532" y="connsiteY532"/>
                    </a:cxn>
                    <a:cxn ang="0">
                      <a:pos x="connsiteX533" y="connsiteY533"/>
                    </a:cxn>
                    <a:cxn ang="0">
                      <a:pos x="connsiteX534" y="connsiteY534"/>
                    </a:cxn>
                    <a:cxn ang="0">
                      <a:pos x="connsiteX535" y="connsiteY535"/>
                    </a:cxn>
                    <a:cxn ang="0">
                      <a:pos x="connsiteX536" y="connsiteY536"/>
                    </a:cxn>
                    <a:cxn ang="0">
                      <a:pos x="connsiteX537" y="connsiteY537"/>
                    </a:cxn>
                    <a:cxn ang="0">
                      <a:pos x="connsiteX538" y="connsiteY538"/>
                    </a:cxn>
                    <a:cxn ang="0">
                      <a:pos x="connsiteX539" y="connsiteY539"/>
                    </a:cxn>
                    <a:cxn ang="0">
                      <a:pos x="connsiteX540" y="connsiteY540"/>
                    </a:cxn>
                    <a:cxn ang="0">
                      <a:pos x="connsiteX541" y="connsiteY541"/>
                    </a:cxn>
                    <a:cxn ang="0">
                      <a:pos x="connsiteX542" y="connsiteY542"/>
                    </a:cxn>
                    <a:cxn ang="0">
                      <a:pos x="connsiteX543" y="connsiteY543"/>
                    </a:cxn>
                    <a:cxn ang="0">
                      <a:pos x="connsiteX544" y="connsiteY544"/>
                    </a:cxn>
                    <a:cxn ang="0">
                      <a:pos x="connsiteX545" y="connsiteY545"/>
                    </a:cxn>
                    <a:cxn ang="0">
                      <a:pos x="connsiteX546" y="connsiteY546"/>
                    </a:cxn>
                    <a:cxn ang="0">
                      <a:pos x="connsiteX547" y="connsiteY547"/>
                    </a:cxn>
                    <a:cxn ang="0">
                      <a:pos x="connsiteX548" y="connsiteY548"/>
                    </a:cxn>
                    <a:cxn ang="0">
                      <a:pos x="connsiteX549" y="connsiteY549"/>
                    </a:cxn>
                    <a:cxn ang="0">
                      <a:pos x="connsiteX550" y="connsiteY550"/>
                    </a:cxn>
                    <a:cxn ang="0">
                      <a:pos x="connsiteX551" y="connsiteY551"/>
                    </a:cxn>
                    <a:cxn ang="0">
                      <a:pos x="connsiteX552" y="connsiteY552"/>
                    </a:cxn>
                    <a:cxn ang="0">
                      <a:pos x="connsiteX553" y="connsiteY553"/>
                    </a:cxn>
                    <a:cxn ang="0">
                      <a:pos x="connsiteX554" y="connsiteY554"/>
                    </a:cxn>
                    <a:cxn ang="0">
                      <a:pos x="connsiteX555" y="connsiteY555"/>
                    </a:cxn>
                    <a:cxn ang="0">
                      <a:pos x="connsiteX556" y="connsiteY556"/>
                    </a:cxn>
                    <a:cxn ang="0">
                      <a:pos x="connsiteX557" y="connsiteY557"/>
                    </a:cxn>
                    <a:cxn ang="0">
                      <a:pos x="connsiteX558" y="connsiteY558"/>
                    </a:cxn>
                    <a:cxn ang="0">
                      <a:pos x="connsiteX559" y="connsiteY559"/>
                    </a:cxn>
                    <a:cxn ang="0">
                      <a:pos x="connsiteX560" y="connsiteY560"/>
                    </a:cxn>
                    <a:cxn ang="0">
                      <a:pos x="connsiteX561" y="connsiteY561"/>
                    </a:cxn>
                    <a:cxn ang="0">
                      <a:pos x="connsiteX562" y="connsiteY562"/>
                    </a:cxn>
                    <a:cxn ang="0">
                      <a:pos x="connsiteX563" y="connsiteY563"/>
                    </a:cxn>
                    <a:cxn ang="0">
                      <a:pos x="connsiteX564" y="connsiteY564"/>
                    </a:cxn>
                    <a:cxn ang="0">
                      <a:pos x="connsiteX565" y="connsiteY565"/>
                    </a:cxn>
                    <a:cxn ang="0">
                      <a:pos x="connsiteX566" y="connsiteY566"/>
                    </a:cxn>
                    <a:cxn ang="0">
                      <a:pos x="connsiteX567" y="connsiteY567"/>
                    </a:cxn>
                    <a:cxn ang="0">
                      <a:pos x="connsiteX568" y="connsiteY568"/>
                    </a:cxn>
                    <a:cxn ang="0">
                      <a:pos x="connsiteX569" y="connsiteY569"/>
                    </a:cxn>
                    <a:cxn ang="0">
                      <a:pos x="connsiteX570" y="connsiteY570"/>
                    </a:cxn>
                    <a:cxn ang="0">
                      <a:pos x="connsiteX571" y="connsiteY571"/>
                    </a:cxn>
                    <a:cxn ang="0">
                      <a:pos x="connsiteX572" y="connsiteY572"/>
                    </a:cxn>
                    <a:cxn ang="0">
                      <a:pos x="connsiteX573" y="connsiteY573"/>
                    </a:cxn>
                    <a:cxn ang="0">
                      <a:pos x="connsiteX574" y="connsiteY574"/>
                    </a:cxn>
                    <a:cxn ang="0">
                      <a:pos x="connsiteX575" y="connsiteY575"/>
                    </a:cxn>
                    <a:cxn ang="0">
                      <a:pos x="connsiteX576" y="connsiteY576"/>
                    </a:cxn>
                    <a:cxn ang="0">
                      <a:pos x="connsiteX577" y="connsiteY577"/>
                    </a:cxn>
                    <a:cxn ang="0">
                      <a:pos x="connsiteX578" y="connsiteY578"/>
                    </a:cxn>
                    <a:cxn ang="0">
                      <a:pos x="connsiteX579" y="connsiteY579"/>
                    </a:cxn>
                    <a:cxn ang="0">
                      <a:pos x="connsiteX580" y="connsiteY580"/>
                    </a:cxn>
                    <a:cxn ang="0">
                      <a:pos x="connsiteX581" y="connsiteY581"/>
                    </a:cxn>
                    <a:cxn ang="0">
                      <a:pos x="connsiteX582" y="connsiteY582"/>
                    </a:cxn>
                    <a:cxn ang="0">
                      <a:pos x="connsiteX583" y="connsiteY583"/>
                    </a:cxn>
                    <a:cxn ang="0">
                      <a:pos x="connsiteX584" y="connsiteY584"/>
                    </a:cxn>
                    <a:cxn ang="0">
                      <a:pos x="connsiteX585" y="connsiteY585"/>
                    </a:cxn>
                    <a:cxn ang="0">
                      <a:pos x="connsiteX586" y="connsiteY586"/>
                    </a:cxn>
                    <a:cxn ang="0">
                      <a:pos x="connsiteX587" y="connsiteY587"/>
                    </a:cxn>
                    <a:cxn ang="0">
                      <a:pos x="connsiteX588" y="connsiteY588"/>
                    </a:cxn>
                    <a:cxn ang="0">
                      <a:pos x="connsiteX589" y="connsiteY589"/>
                    </a:cxn>
                    <a:cxn ang="0">
                      <a:pos x="connsiteX590" y="connsiteY590"/>
                    </a:cxn>
                    <a:cxn ang="0">
                      <a:pos x="connsiteX591" y="connsiteY591"/>
                    </a:cxn>
                    <a:cxn ang="0">
                      <a:pos x="connsiteX592" y="connsiteY592"/>
                    </a:cxn>
                    <a:cxn ang="0">
                      <a:pos x="connsiteX593" y="connsiteY593"/>
                    </a:cxn>
                    <a:cxn ang="0">
                      <a:pos x="connsiteX594" y="connsiteY594"/>
                    </a:cxn>
                    <a:cxn ang="0">
                      <a:pos x="connsiteX595" y="connsiteY595"/>
                    </a:cxn>
                    <a:cxn ang="0">
                      <a:pos x="connsiteX596" y="connsiteY596"/>
                    </a:cxn>
                    <a:cxn ang="0">
                      <a:pos x="connsiteX597" y="connsiteY597"/>
                    </a:cxn>
                    <a:cxn ang="0">
                      <a:pos x="connsiteX598" y="connsiteY598"/>
                    </a:cxn>
                    <a:cxn ang="0">
                      <a:pos x="connsiteX599" y="connsiteY599"/>
                    </a:cxn>
                    <a:cxn ang="0">
                      <a:pos x="connsiteX600" y="connsiteY600"/>
                    </a:cxn>
                    <a:cxn ang="0">
                      <a:pos x="connsiteX601" y="connsiteY601"/>
                    </a:cxn>
                    <a:cxn ang="0">
                      <a:pos x="connsiteX602" y="connsiteY602"/>
                    </a:cxn>
                    <a:cxn ang="0">
                      <a:pos x="connsiteX603" y="connsiteY603"/>
                    </a:cxn>
                    <a:cxn ang="0">
                      <a:pos x="connsiteX604" y="connsiteY604"/>
                    </a:cxn>
                    <a:cxn ang="0">
                      <a:pos x="connsiteX605" y="connsiteY605"/>
                    </a:cxn>
                    <a:cxn ang="0">
                      <a:pos x="connsiteX606" y="connsiteY606"/>
                    </a:cxn>
                    <a:cxn ang="0">
                      <a:pos x="connsiteX607" y="connsiteY607"/>
                    </a:cxn>
                    <a:cxn ang="0">
                      <a:pos x="connsiteX608" y="connsiteY608"/>
                    </a:cxn>
                    <a:cxn ang="0">
                      <a:pos x="connsiteX609" y="connsiteY609"/>
                    </a:cxn>
                    <a:cxn ang="0">
                      <a:pos x="connsiteX610" y="connsiteY610"/>
                    </a:cxn>
                    <a:cxn ang="0">
                      <a:pos x="connsiteX611" y="connsiteY611"/>
                    </a:cxn>
                    <a:cxn ang="0">
                      <a:pos x="connsiteX612" y="connsiteY612"/>
                    </a:cxn>
                    <a:cxn ang="0">
                      <a:pos x="connsiteX613" y="connsiteY613"/>
                    </a:cxn>
                    <a:cxn ang="0">
                      <a:pos x="connsiteX614" y="connsiteY614"/>
                    </a:cxn>
                    <a:cxn ang="0">
                      <a:pos x="connsiteX615" y="connsiteY615"/>
                    </a:cxn>
                    <a:cxn ang="0">
                      <a:pos x="connsiteX616" y="connsiteY616"/>
                    </a:cxn>
                    <a:cxn ang="0">
                      <a:pos x="connsiteX617" y="connsiteY617"/>
                    </a:cxn>
                    <a:cxn ang="0">
                      <a:pos x="connsiteX618" y="connsiteY618"/>
                    </a:cxn>
                    <a:cxn ang="0">
                      <a:pos x="connsiteX619" y="connsiteY619"/>
                    </a:cxn>
                    <a:cxn ang="0">
                      <a:pos x="connsiteX620" y="connsiteY620"/>
                    </a:cxn>
                    <a:cxn ang="0">
                      <a:pos x="connsiteX621" y="connsiteY621"/>
                    </a:cxn>
                    <a:cxn ang="0">
                      <a:pos x="connsiteX622" y="connsiteY622"/>
                    </a:cxn>
                    <a:cxn ang="0">
                      <a:pos x="connsiteX623" y="connsiteY623"/>
                    </a:cxn>
                    <a:cxn ang="0">
                      <a:pos x="connsiteX624" y="connsiteY624"/>
                    </a:cxn>
                    <a:cxn ang="0">
                      <a:pos x="connsiteX625" y="connsiteY625"/>
                    </a:cxn>
                    <a:cxn ang="0">
                      <a:pos x="connsiteX626" y="connsiteY626"/>
                    </a:cxn>
                    <a:cxn ang="0">
                      <a:pos x="connsiteX627" y="connsiteY627"/>
                    </a:cxn>
                    <a:cxn ang="0">
                      <a:pos x="connsiteX628" y="connsiteY628"/>
                    </a:cxn>
                    <a:cxn ang="0">
                      <a:pos x="connsiteX629" y="connsiteY629"/>
                    </a:cxn>
                    <a:cxn ang="0">
                      <a:pos x="connsiteX630" y="connsiteY630"/>
                    </a:cxn>
                    <a:cxn ang="0">
                      <a:pos x="connsiteX631" y="connsiteY631"/>
                    </a:cxn>
                    <a:cxn ang="0">
                      <a:pos x="connsiteX632" y="connsiteY632"/>
                    </a:cxn>
                    <a:cxn ang="0">
                      <a:pos x="connsiteX633" y="connsiteY633"/>
                    </a:cxn>
                    <a:cxn ang="0">
                      <a:pos x="connsiteX634" y="connsiteY634"/>
                    </a:cxn>
                    <a:cxn ang="0">
                      <a:pos x="connsiteX635" y="connsiteY635"/>
                    </a:cxn>
                    <a:cxn ang="0">
                      <a:pos x="connsiteX636" y="connsiteY636"/>
                    </a:cxn>
                    <a:cxn ang="0">
                      <a:pos x="connsiteX637" y="connsiteY637"/>
                    </a:cxn>
                    <a:cxn ang="0">
                      <a:pos x="connsiteX638" y="connsiteY638"/>
                    </a:cxn>
                    <a:cxn ang="0">
                      <a:pos x="connsiteX639" y="connsiteY639"/>
                    </a:cxn>
                    <a:cxn ang="0">
                      <a:pos x="connsiteX640" y="connsiteY640"/>
                    </a:cxn>
                    <a:cxn ang="0">
                      <a:pos x="connsiteX641" y="connsiteY641"/>
                    </a:cxn>
                    <a:cxn ang="0">
                      <a:pos x="connsiteX642" y="connsiteY642"/>
                    </a:cxn>
                    <a:cxn ang="0">
                      <a:pos x="connsiteX643" y="connsiteY643"/>
                    </a:cxn>
                    <a:cxn ang="0">
                      <a:pos x="connsiteX644" y="connsiteY644"/>
                    </a:cxn>
                    <a:cxn ang="0">
                      <a:pos x="connsiteX645" y="connsiteY645"/>
                    </a:cxn>
                    <a:cxn ang="0">
                      <a:pos x="connsiteX646" y="connsiteY646"/>
                    </a:cxn>
                    <a:cxn ang="0">
                      <a:pos x="connsiteX647" y="connsiteY647"/>
                    </a:cxn>
                    <a:cxn ang="0">
                      <a:pos x="connsiteX648" y="connsiteY648"/>
                    </a:cxn>
                    <a:cxn ang="0">
                      <a:pos x="connsiteX649" y="connsiteY649"/>
                    </a:cxn>
                    <a:cxn ang="0">
                      <a:pos x="connsiteX650" y="connsiteY650"/>
                    </a:cxn>
                    <a:cxn ang="0">
                      <a:pos x="connsiteX651" y="connsiteY651"/>
                    </a:cxn>
                    <a:cxn ang="0">
                      <a:pos x="connsiteX652" y="connsiteY652"/>
                    </a:cxn>
                    <a:cxn ang="0">
                      <a:pos x="connsiteX653" y="connsiteY653"/>
                    </a:cxn>
                    <a:cxn ang="0">
                      <a:pos x="connsiteX654" y="connsiteY654"/>
                    </a:cxn>
                    <a:cxn ang="0">
                      <a:pos x="connsiteX655" y="connsiteY655"/>
                    </a:cxn>
                    <a:cxn ang="0">
                      <a:pos x="connsiteX656" y="connsiteY656"/>
                    </a:cxn>
                    <a:cxn ang="0">
                      <a:pos x="connsiteX657" y="connsiteY657"/>
                    </a:cxn>
                    <a:cxn ang="0">
                      <a:pos x="connsiteX658" y="connsiteY658"/>
                    </a:cxn>
                    <a:cxn ang="0">
                      <a:pos x="connsiteX659" y="connsiteY659"/>
                    </a:cxn>
                    <a:cxn ang="0">
                      <a:pos x="connsiteX660" y="connsiteY660"/>
                    </a:cxn>
                    <a:cxn ang="0">
                      <a:pos x="connsiteX661" y="connsiteY661"/>
                    </a:cxn>
                    <a:cxn ang="0">
                      <a:pos x="connsiteX662" y="connsiteY662"/>
                    </a:cxn>
                    <a:cxn ang="0">
                      <a:pos x="connsiteX663" y="connsiteY663"/>
                    </a:cxn>
                    <a:cxn ang="0">
                      <a:pos x="connsiteX664" y="connsiteY664"/>
                    </a:cxn>
                    <a:cxn ang="0">
                      <a:pos x="connsiteX665" y="connsiteY665"/>
                    </a:cxn>
                    <a:cxn ang="0">
                      <a:pos x="connsiteX666" y="connsiteY666"/>
                    </a:cxn>
                    <a:cxn ang="0">
                      <a:pos x="connsiteX667" y="connsiteY667"/>
                    </a:cxn>
                    <a:cxn ang="0">
                      <a:pos x="connsiteX668" y="connsiteY668"/>
                    </a:cxn>
                    <a:cxn ang="0">
                      <a:pos x="connsiteX669" y="connsiteY669"/>
                    </a:cxn>
                    <a:cxn ang="0">
                      <a:pos x="connsiteX670" y="connsiteY670"/>
                    </a:cxn>
                    <a:cxn ang="0">
                      <a:pos x="connsiteX671" y="connsiteY671"/>
                    </a:cxn>
                    <a:cxn ang="0">
                      <a:pos x="connsiteX672" y="connsiteY672"/>
                    </a:cxn>
                    <a:cxn ang="0">
                      <a:pos x="connsiteX673" y="connsiteY673"/>
                    </a:cxn>
                    <a:cxn ang="0">
                      <a:pos x="connsiteX674" y="connsiteY674"/>
                    </a:cxn>
                    <a:cxn ang="0">
                      <a:pos x="connsiteX675" y="connsiteY675"/>
                    </a:cxn>
                    <a:cxn ang="0">
                      <a:pos x="connsiteX676" y="connsiteY676"/>
                    </a:cxn>
                    <a:cxn ang="0">
                      <a:pos x="connsiteX677" y="connsiteY677"/>
                    </a:cxn>
                    <a:cxn ang="0">
                      <a:pos x="connsiteX678" y="connsiteY678"/>
                    </a:cxn>
                    <a:cxn ang="0">
                      <a:pos x="connsiteX679" y="connsiteY679"/>
                    </a:cxn>
                    <a:cxn ang="0">
                      <a:pos x="connsiteX680" y="connsiteY680"/>
                    </a:cxn>
                    <a:cxn ang="0">
                      <a:pos x="connsiteX681" y="connsiteY681"/>
                    </a:cxn>
                    <a:cxn ang="0">
                      <a:pos x="connsiteX682" y="connsiteY682"/>
                    </a:cxn>
                    <a:cxn ang="0">
                      <a:pos x="connsiteX683" y="connsiteY683"/>
                    </a:cxn>
                    <a:cxn ang="0">
                      <a:pos x="connsiteX684" y="connsiteY684"/>
                    </a:cxn>
                    <a:cxn ang="0">
                      <a:pos x="connsiteX685" y="connsiteY685"/>
                    </a:cxn>
                    <a:cxn ang="0">
                      <a:pos x="connsiteX686" y="connsiteY686"/>
                    </a:cxn>
                    <a:cxn ang="0">
                      <a:pos x="connsiteX687" y="connsiteY687"/>
                    </a:cxn>
                    <a:cxn ang="0">
                      <a:pos x="connsiteX688" y="connsiteY688"/>
                    </a:cxn>
                    <a:cxn ang="0">
                      <a:pos x="connsiteX689" y="connsiteY689"/>
                    </a:cxn>
                    <a:cxn ang="0">
                      <a:pos x="connsiteX690" y="connsiteY690"/>
                    </a:cxn>
                    <a:cxn ang="0">
                      <a:pos x="connsiteX691" y="connsiteY691"/>
                    </a:cxn>
                    <a:cxn ang="0">
                      <a:pos x="connsiteX692" y="connsiteY692"/>
                    </a:cxn>
                    <a:cxn ang="0">
                      <a:pos x="connsiteX693" y="connsiteY693"/>
                    </a:cxn>
                    <a:cxn ang="0">
                      <a:pos x="connsiteX694" y="connsiteY694"/>
                    </a:cxn>
                    <a:cxn ang="0">
                      <a:pos x="connsiteX695" y="connsiteY695"/>
                    </a:cxn>
                    <a:cxn ang="0">
                      <a:pos x="connsiteX696" y="connsiteY696"/>
                    </a:cxn>
                    <a:cxn ang="0">
                      <a:pos x="connsiteX697" y="connsiteY697"/>
                    </a:cxn>
                    <a:cxn ang="0">
                      <a:pos x="connsiteX698" y="connsiteY698"/>
                    </a:cxn>
                    <a:cxn ang="0">
                      <a:pos x="connsiteX699" y="connsiteY699"/>
                    </a:cxn>
                    <a:cxn ang="0">
                      <a:pos x="connsiteX700" y="connsiteY700"/>
                    </a:cxn>
                    <a:cxn ang="0">
                      <a:pos x="connsiteX701" y="connsiteY701"/>
                    </a:cxn>
                    <a:cxn ang="0">
                      <a:pos x="connsiteX702" y="connsiteY702"/>
                    </a:cxn>
                    <a:cxn ang="0">
                      <a:pos x="connsiteX703" y="connsiteY703"/>
                    </a:cxn>
                    <a:cxn ang="0">
                      <a:pos x="connsiteX704" y="connsiteY704"/>
                    </a:cxn>
                    <a:cxn ang="0">
                      <a:pos x="connsiteX705" y="connsiteY705"/>
                    </a:cxn>
                    <a:cxn ang="0">
                      <a:pos x="connsiteX706" y="connsiteY706"/>
                    </a:cxn>
                    <a:cxn ang="0">
                      <a:pos x="connsiteX707" y="connsiteY707"/>
                    </a:cxn>
                    <a:cxn ang="0">
                      <a:pos x="connsiteX708" y="connsiteY708"/>
                    </a:cxn>
                    <a:cxn ang="0">
                      <a:pos x="connsiteX709" y="connsiteY709"/>
                    </a:cxn>
                    <a:cxn ang="0">
                      <a:pos x="connsiteX710" y="connsiteY710"/>
                    </a:cxn>
                    <a:cxn ang="0">
                      <a:pos x="connsiteX711" y="connsiteY711"/>
                    </a:cxn>
                    <a:cxn ang="0">
                      <a:pos x="connsiteX712" y="connsiteY712"/>
                    </a:cxn>
                    <a:cxn ang="0">
                      <a:pos x="connsiteX713" y="connsiteY713"/>
                    </a:cxn>
                    <a:cxn ang="0">
                      <a:pos x="connsiteX714" y="connsiteY714"/>
                    </a:cxn>
                    <a:cxn ang="0">
                      <a:pos x="connsiteX715" y="connsiteY715"/>
                    </a:cxn>
                    <a:cxn ang="0">
                      <a:pos x="connsiteX716" y="connsiteY716"/>
                    </a:cxn>
                    <a:cxn ang="0">
                      <a:pos x="connsiteX717" y="connsiteY717"/>
                    </a:cxn>
                    <a:cxn ang="0">
                      <a:pos x="connsiteX718" y="connsiteY718"/>
                    </a:cxn>
                    <a:cxn ang="0">
                      <a:pos x="connsiteX719" y="connsiteY719"/>
                    </a:cxn>
                    <a:cxn ang="0">
                      <a:pos x="connsiteX720" y="connsiteY720"/>
                    </a:cxn>
                    <a:cxn ang="0">
                      <a:pos x="connsiteX721" y="connsiteY721"/>
                    </a:cxn>
                    <a:cxn ang="0">
                      <a:pos x="connsiteX722" y="connsiteY722"/>
                    </a:cxn>
                    <a:cxn ang="0">
                      <a:pos x="connsiteX723" y="connsiteY723"/>
                    </a:cxn>
                    <a:cxn ang="0">
                      <a:pos x="connsiteX724" y="connsiteY724"/>
                    </a:cxn>
                    <a:cxn ang="0">
                      <a:pos x="connsiteX725" y="connsiteY725"/>
                    </a:cxn>
                    <a:cxn ang="0">
                      <a:pos x="connsiteX726" y="connsiteY726"/>
                    </a:cxn>
                    <a:cxn ang="0">
                      <a:pos x="connsiteX727" y="connsiteY727"/>
                    </a:cxn>
                    <a:cxn ang="0">
                      <a:pos x="connsiteX728" y="connsiteY728"/>
                    </a:cxn>
                    <a:cxn ang="0">
                      <a:pos x="connsiteX729" y="connsiteY729"/>
                    </a:cxn>
                    <a:cxn ang="0">
                      <a:pos x="connsiteX730" y="connsiteY730"/>
                    </a:cxn>
                    <a:cxn ang="0">
                      <a:pos x="connsiteX731" y="connsiteY731"/>
                    </a:cxn>
                    <a:cxn ang="0">
                      <a:pos x="connsiteX732" y="connsiteY732"/>
                    </a:cxn>
                    <a:cxn ang="0">
                      <a:pos x="connsiteX733" y="connsiteY733"/>
                    </a:cxn>
                    <a:cxn ang="0">
                      <a:pos x="connsiteX734" y="connsiteY734"/>
                    </a:cxn>
                    <a:cxn ang="0">
                      <a:pos x="connsiteX735" y="connsiteY735"/>
                    </a:cxn>
                    <a:cxn ang="0">
                      <a:pos x="connsiteX736" y="connsiteY736"/>
                    </a:cxn>
                    <a:cxn ang="0">
                      <a:pos x="connsiteX737" y="connsiteY737"/>
                    </a:cxn>
                    <a:cxn ang="0">
                      <a:pos x="connsiteX738" y="connsiteY738"/>
                    </a:cxn>
                    <a:cxn ang="0">
                      <a:pos x="connsiteX739" y="connsiteY739"/>
                    </a:cxn>
                    <a:cxn ang="0">
                      <a:pos x="connsiteX740" y="connsiteY740"/>
                    </a:cxn>
                    <a:cxn ang="0">
                      <a:pos x="connsiteX741" y="connsiteY741"/>
                    </a:cxn>
                    <a:cxn ang="0">
                      <a:pos x="connsiteX742" y="connsiteY742"/>
                    </a:cxn>
                    <a:cxn ang="0">
                      <a:pos x="connsiteX743" y="connsiteY743"/>
                    </a:cxn>
                    <a:cxn ang="0">
                      <a:pos x="connsiteX744" y="connsiteY744"/>
                    </a:cxn>
                    <a:cxn ang="0">
                      <a:pos x="connsiteX745" y="connsiteY745"/>
                    </a:cxn>
                    <a:cxn ang="0">
                      <a:pos x="connsiteX746" y="connsiteY746"/>
                    </a:cxn>
                    <a:cxn ang="0">
                      <a:pos x="connsiteX747" y="connsiteY747"/>
                    </a:cxn>
                    <a:cxn ang="0">
                      <a:pos x="connsiteX748" y="connsiteY748"/>
                    </a:cxn>
                    <a:cxn ang="0">
                      <a:pos x="connsiteX749" y="connsiteY749"/>
                    </a:cxn>
                    <a:cxn ang="0">
                      <a:pos x="connsiteX750" y="connsiteY750"/>
                    </a:cxn>
                    <a:cxn ang="0">
                      <a:pos x="connsiteX751" y="connsiteY751"/>
                    </a:cxn>
                    <a:cxn ang="0">
                      <a:pos x="connsiteX752" y="connsiteY752"/>
                    </a:cxn>
                    <a:cxn ang="0">
                      <a:pos x="connsiteX753" y="connsiteY753"/>
                    </a:cxn>
                    <a:cxn ang="0">
                      <a:pos x="connsiteX754" y="connsiteY754"/>
                    </a:cxn>
                    <a:cxn ang="0">
                      <a:pos x="connsiteX755" y="connsiteY755"/>
                    </a:cxn>
                    <a:cxn ang="0">
                      <a:pos x="connsiteX756" y="connsiteY756"/>
                    </a:cxn>
                    <a:cxn ang="0">
                      <a:pos x="connsiteX757" y="connsiteY757"/>
                    </a:cxn>
                    <a:cxn ang="0">
                      <a:pos x="connsiteX758" y="connsiteY758"/>
                    </a:cxn>
                    <a:cxn ang="0">
                      <a:pos x="connsiteX759" y="connsiteY759"/>
                    </a:cxn>
                    <a:cxn ang="0">
                      <a:pos x="connsiteX760" y="connsiteY760"/>
                    </a:cxn>
                    <a:cxn ang="0">
                      <a:pos x="connsiteX761" y="connsiteY761"/>
                    </a:cxn>
                    <a:cxn ang="0">
                      <a:pos x="connsiteX762" y="connsiteY762"/>
                    </a:cxn>
                    <a:cxn ang="0">
                      <a:pos x="connsiteX763" y="connsiteY763"/>
                    </a:cxn>
                    <a:cxn ang="0">
                      <a:pos x="connsiteX764" y="connsiteY764"/>
                    </a:cxn>
                    <a:cxn ang="0">
                      <a:pos x="connsiteX765" y="connsiteY765"/>
                    </a:cxn>
                    <a:cxn ang="0">
                      <a:pos x="connsiteX766" y="connsiteY766"/>
                    </a:cxn>
                    <a:cxn ang="0">
                      <a:pos x="connsiteX767" y="connsiteY767"/>
                    </a:cxn>
                    <a:cxn ang="0">
                      <a:pos x="connsiteX768" y="connsiteY768"/>
                    </a:cxn>
                    <a:cxn ang="0">
                      <a:pos x="connsiteX769" y="connsiteY769"/>
                    </a:cxn>
                    <a:cxn ang="0">
                      <a:pos x="connsiteX770" y="connsiteY770"/>
                    </a:cxn>
                    <a:cxn ang="0">
                      <a:pos x="connsiteX771" y="connsiteY771"/>
                    </a:cxn>
                    <a:cxn ang="0">
                      <a:pos x="connsiteX772" y="connsiteY772"/>
                    </a:cxn>
                    <a:cxn ang="0">
                      <a:pos x="connsiteX773" y="connsiteY773"/>
                    </a:cxn>
                    <a:cxn ang="0">
                      <a:pos x="connsiteX774" y="connsiteY774"/>
                    </a:cxn>
                    <a:cxn ang="0">
                      <a:pos x="connsiteX775" y="connsiteY775"/>
                    </a:cxn>
                    <a:cxn ang="0">
                      <a:pos x="connsiteX776" y="connsiteY776"/>
                    </a:cxn>
                    <a:cxn ang="0">
                      <a:pos x="connsiteX777" y="connsiteY777"/>
                    </a:cxn>
                    <a:cxn ang="0">
                      <a:pos x="connsiteX778" y="connsiteY778"/>
                    </a:cxn>
                    <a:cxn ang="0">
                      <a:pos x="connsiteX779" y="connsiteY779"/>
                    </a:cxn>
                    <a:cxn ang="0">
                      <a:pos x="connsiteX780" y="connsiteY780"/>
                    </a:cxn>
                    <a:cxn ang="0">
                      <a:pos x="connsiteX781" y="connsiteY781"/>
                    </a:cxn>
                    <a:cxn ang="0">
                      <a:pos x="connsiteX782" y="connsiteY782"/>
                    </a:cxn>
                    <a:cxn ang="0">
                      <a:pos x="connsiteX783" y="connsiteY783"/>
                    </a:cxn>
                    <a:cxn ang="0">
                      <a:pos x="connsiteX784" y="connsiteY784"/>
                    </a:cxn>
                    <a:cxn ang="0">
                      <a:pos x="connsiteX785" y="connsiteY785"/>
                    </a:cxn>
                    <a:cxn ang="0">
                      <a:pos x="connsiteX786" y="connsiteY786"/>
                    </a:cxn>
                    <a:cxn ang="0">
                      <a:pos x="connsiteX787" y="connsiteY787"/>
                    </a:cxn>
                    <a:cxn ang="0">
                      <a:pos x="connsiteX788" y="connsiteY788"/>
                    </a:cxn>
                    <a:cxn ang="0">
                      <a:pos x="connsiteX789" y="connsiteY789"/>
                    </a:cxn>
                    <a:cxn ang="0">
                      <a:pos x="connsiteX790" y="connsiteY790"/>
                    </a:cxn>
                    <a:cxn ang="0">
                      <a:pos x="connsiteX791" y="connsiteY791"/>
                    </a:cxn>
                    <a:cxn ang="0">
                      <a:pos x="connsiteX792" y="connsiteY792"/>
                    </a:cxn>
                    <a:cxn ang="0">
                      <a:pos x="connsiteX793" y="connsiteY793"/>
                    </a:cxn>
                    <a:cxn ang="0">
                      <a:pos x="connsiteX794" y="connsiteY794"/>
                    </a:cxn>
                    <a:cxn ang="0">
                      <a:pos x="connsiteX795" y="connsiteY795"/>
                    </a:cxn>
                    <a:cxn ang="0">
                      <a:pos x="connsiteX796" y="connsiteY796"/>
                    </a:cxn>
                    <a:cxn ang="0">
                      <a:pos x="connsiteX797" y="connsiteY797"/>
                    </a:cxn>
                    <a:cxn ang="0">
                      <a:pos x="connsiteX798" y="connsiteY798"/>
                    </a:cxn>
                    <a:cxn ang="0">
                      <a:pos x="connsiteX799" y="connsiteY799"/>
                    </a:cxn>
                    <a:cxn ang="0">
                      <a:pos x="connsiteX800" y="connsiteY800"/>
                    </a:cxn>
                    <a:cxn ang="0">
                      <a:pos x="connsiteX801" y="connsiteY801"/>
                    </a:cxn>
                    <a:cxn ang="0">
                      <a:pos x="connsiteX802" y="connsiteY802"/>
                    </a:cxn>
                    <a:cxn ang="0">
                      <a:pos x="connsiteX803" y="connsiteY803"/>
                    </a:cxn>
                    <a:cxn ang="0">
                      <a:pos x="connsiteX804" y="connsiteY804"/>
                    </a:cxn>
                    <a:cxn ang="0">
                      <a:pos x="connsiteX805" y="connsiteY805"/>
                    </a:cxn>
                    <a:cxn ang="0">
                      <a:pos x="connsiteX806" y="connsiteY806"/>
                    </a:cxn>
                    <a:cxn ang="0">
                      <a:pos x="connsiteX807" y="connsiteY807"/>
                    </a:cxn>
                    <a:cxn ang="0">
                      <a:pos x="connsiteX808" y="connsiteY808"/>
                    </a:cxn>
                    <a:cxn ang="0">
                      <a:pos x="connsiteX809" y="connsiteY809"/>
                    </a:cxn>
                    <a:cxn ang="0">
                      <a:pos x="connsiteX810" y="connsiteY810"/>
                    </a:cxn>
                    <a:cxn ang="0">
                      <a:pos x="connsiteX811" y="connsiteY811"/>
                    </a:cxn>
                    <a:cxn ang="0">
                      <a:pos x="connsiteX812" y="connsiteY812"/>
                    </a:cxn>
                    <a:cxn ang="0">
                      <a:pos x="connsiteX813" y="connsiteY813"/>
                    </a:cxn>
                    <a:cxn ang="0">
                      <a:pos x="connsiteX814" y="connsiteY814"/>
                    </a:cxn>
                    <a:cxn ang="0">
                      <a:pos x="connsiteX815" y="connsiteY815"/>
                    </a:cxn>
                    <a:cxn ang="0">
                      <a:pos x="connsiteX816" y="connsiteY816"/>
                    </a:cxn>
                    <a:cxn ang="0">
                      <a:pos x="connsiteX817" y="connsiteY817"/>
                    </a:cxn>
                    <a:cxn ang="0">
                      <a:pos x="connsiteX818" y="connsiteY818"/>
                    </a:cxn>
                    <a:cxn ang="0">
                      <a:pos x="connsiteX819" y="connsiteY819"/>
                    </a:cxn>
                    <a:cxn ang="0">
                      <a:pos x="connsiteX820" y="connsiteY820"/>
                    </a:cxn>
                    <a:cxn ang="0">
                      <a:pos x="connsiteX821" y="connsiteY821"/>
                    </a:cxn>
                    <a:cxn ang="0">
                      <a:pos x="connsiteX822" y="connsiteY822"/>
                    </a:cxn>
                    <a:cxn ang="0">
                      <a:pos x="connsiteX823" y="connsiteY823"/>
                    </a:cxn>
                    <a:cxn ang="0">
                      <a:pos x="connsiteX824" y="connsiteY824"/>
                    </a:cxn>
                    <a:cxn ang="0">
                      <a:pos x="connsiteX825" y="connsiteY825"/>
                    </a:cxn>
                    <a:cxn ang="0">
                      <a:pos x="connsiteX826" y="connsiteY826"/>
                    </a:cxn>
                    <a:cxn ang="0">
                      <a:pos x="connsiteX827" y="connsiteY827"/>
                    </a:cxn>
                    <a:cxn ang="0">
                      <a:pos x="connsiteX828" y="connsiteY828"/>
                    </a:cxn>
                    <a:cxn ang="0">
                      <a:pos x="connsiteX829" y="connsiteY829"/>
                    </a:cxn>
                    <a:cxn ang="0">
                      <a:pos x="connsiteX830" y="connsiteY830"/>
                    </a:cxn>
                    <a:cxn ang="0">
                      <a:pos x="connsiteX831" y="connsiteY831"/>
                    </a:cxn>
                    <a:cxn ang="0">
                      <a:pos x="connsiteX832" y="connsiteY832"/>
                    </a:cxn>
                    <a:cxn ang="0">
                      <a:pos x="connsiteX833" y="connsiteY833"/>
                    </a:cxn>
                    <a:cxn ang="0">
                      <a:pos x="connsiteX834" y="connsiteY834"/>
                    </a:cxn>
                    <a:cxn ang="0">
                      <a:pos x="connsiteX835" y="connsiteY835"/>
                    </a:cxn>
                    <a:cxn ang="0">
                      <a:pos x="connsiteX836" y="connsiteY836"/>
                    </a:cxn>
                    <a:cxn ang="0">
                      <a:pos x="connsiteX837" y="connsiteY837"/>
                    </a:cxn>
                    <a:cxn ang="0">
                      <a:pos x="connsiteX838" y="connsiteY838"/>
                    </a:cxn>
                    <a:cxn ang="0">
                      <a:pos x="connsiteX839" y="connsiteY839"/>
                    </a:cxn>
                    <a:cxn ang="0">
                      <a:pos x="connsiteX840" y="connsiteY840"/>
                    </a:cxn>
                    <a:cxn ang="0">
                      <a:pos x="connsiteX841" y="connsiteY841"/>
                    </a:cxn>
                    <a:cxn ang="0">
                      <a:pos x="connsiteX842" y="connsiteY842"/>
                    </a:cxn>
                    <a:cxn ang="0">
                      <a:pos x="connsiteX843" y="connsiteY843"/>
                    </a:cxn>
                    <a:cxn ang="0">
                      <a:pos x="connsiteX844" y="connsiteY844"/>
                    </a:cxn>
                    <a:cxn ang="0">
                      <a:pos x="connsiteX845" y="connsiteY845"/>
                    </a:cxn>
                    <a:cxn ang="0">
                      <a:pos x="connsiteX846" y="connsiteY846"/>
                    </a:cxn>
                    <a:cxn ang="0">
                      <a:pos x="connsiteX847" y="connsiteY847"/>
                    </a:cxn>
                    <a:cxn ang="0">
                      <a:pos x="connsiteX848" y="connsiteY848"/>
                    </a:cxn>
                    <a:cxn ang="0">
                      <a:pos x="connsiteX849" y="connsiteY849"/>
                    </a:cxn>
                    <a:cxn ang="0">
                      <a:pos x="connsiteX850" y="connsiteY850"/>
                    </a:cxn>
                    <a:cxn ang="0">
                      <a:pos x="connsiteX851" y="connsiteY851"/>
                    </a:cxn>
                    <a:cxn ang="0">
                      <a:pos x="connsiteX852" y="connsiteY852"/>
                    </a:cxn>
                    <a:cxn ang="0">
                      <a:pos x="connsiteX853" y="connsiteY853"/>
                    </a:cxn>
                    <a:cxn ang="0">
                      <a:pos x="connsiteX854" y="connsiteY854"/>
                    </a:cxn>
                    <a:cxn ang="0">
                      <a:pos x="connsiteX855" y="connsiteY855"/>
                    </a:cxn>
                    <a:cxn ang="0">
                      <a:pos x="connsiteX856" y="connsiteY856"/>
                    </a:cxn>
                    <a:cxn ang="0">
                      <a:pos x="connsiteX857" y="connsiteY857"/>
                    </a:cxn>
                    <a:cxn ang="0">
                      <a:pos x="connsiteX858" y="connsiteY858"/>
                    </a:cxn>
                    <a:cxn ang="0">
                      <a:pos x="connsiteX859" y="connsiteY859"/>
                    </a:cxn>
                    <a:cxn ang="0">
                      <a:pos x="connsiteX860" y="connsiteY860"/>
                    </a:cxn>
                    <a:cxn ang="0">
                      <a:pos x="connsiteX861" y="connsiteY861"/>
                    </a:cxn>
                    <a:cxn ang="0">
                      <a:pos x="connsiteX862" y="connsiteY862"/>
                    </a:cxn>
                    <a:cxn ang="0">
                      <a:pos x="connsiteX863" y="connsiteY863"/>
                    </a:cxn>
                    <a:cxn ang="0">
                      <a:pos x="connsiteX864" y="connsiteY864"/>
                    </a:cxn>
                    <a:cxn ang="0">
                      <a:pos x="connsiteX865" y="connsiteY865"/>
                    </a:cxn>
                    <a:cxn ang="0">
                      <a:pos x="connsiteX866" y="connsiteY866"/>
                    </a:cxn>
                    <a:cxn ang="0">
                      <a:pos x="connsiteX867" y="connsiteY867"/>
                    </a:cxn>
                    <a:cxn ang="0">
                      <a:pos x="connsiteX868" y="connsiteY868"/>
                    </a:cxn>
                    <a:cxn ang="0">
                      <a:pos x="connsiteX869" y="connsiteY869"/>
                    </a:cxn>
                    <a:cxn ang="0">
                      <a:pos x="connsiteX870" y="connsiteY870"/>
                    </a:cxn>
                    <a:cxn ang="0">
                      <a:pos x="connsiteX871" y="connsiteY871"/>
                    </a:cxn>
                    <a:cxn ang="0">
                      <a:pos x="connsiteX872" y="connsiteY872"/>
                    </a:cxn>
                    <a:cxn ang="0">
                      <a:pos x="connsiteX873" y="connsiteY873"/>
                    </a:cxn>
                    <a:cxn ang="0">
                      <a:pos x="connsiteX874" y="connsiteY874"/>
                    </a:cxn>
                    <a:cxn ang="0">
                      <a:pos x="connsiteX875" y="connsiteY875"/>
                    </a:cxn>
                    <a:cxn ang="0">
                      <a:pos x="connsiteX876" y="connsiteY876"/>
                    </a:cxn>
                    <a:cxn ang="0">
                      <a:pos x="connsiteX877" y="connsiteY877"/>
                    </a:cxn>
                    <a:cxn ang="0">
                      <a:pos x="connsiteX878" y="connsiteY878"/>
                    </a:cxn>
                    <a:cxn ang="0">
                      <a:pos x="connsiteX879" y="connsiteY879"/>
                    </a:cxn>
                    <a:cxn ang="0">
                      <a:pos x="connsiteX880" y="connsiteY880"/>
                    </a:cxn>
                    <a:cxn ang="0">
                      <a:pos x="connsiteX881" y="connsiteY881"/>
                    </a:cxn>
                    <a:cxn ang="0">
                      <a:pos x="connsiteX882" y="connsiteY882"/>
                    </a:cxn>
                    <a:cxn ang="0">
                      <a:pos x="connsiteX883" y="connsiteY883"/>
                    </a:cxn>
                    <a:cxn ang="0">
                      <a:pos x="connsiteX884" y="connsiteY884"/>
                    </a:cxn>
                    <a:cxn ang="0">
                      <a:pos x="connsiteX885" y="connsiteY885"/>
                    </a:cxn>
                    <a:cxn ang="0">
                      <a:pos x="connsiteX886" y="connsiteY886"/>
                    </a:cxn>
                    <a:cxn ang="0">
                      <a:pos x="connsiteX887" y="connsiteY887"/>
                    </a:cxn>
                    <a:cxn ang="0">
                      <a:pos x="connsiteX888" y="connsiteY888"/>
                    </a:cxn>
                    <a:cxn ang="0">
                      <a:pos x="connsiteX889" y="connsiteY889"/>
                    </a:cxn>
                    <a:cxn ang="0">
                      <a:pos x="connsiteX890" y="connsiteY890"/>
                    </a:cxn>
                    <a:cxn ang="0">
                      <a:pos x="connsiteX891" y="connsiteY891"/>
                    </a:cxn>
                    <a:cxn ang="0">
                      <a:pos x="connsiteX892" y="connsiteY892"/>
                    </a:cxn>
                    <a:cxn ang="0">
                      <a:pos x="connsiteX893" y="connsiteY893"/>
                    </a:cxn>
                    <a:cxn ang="0">
                      <a:pos x="connsiteX894" y="connsiteY894"/>
                    </a:cxn>
                    <a:cxn ang="0">
                      <a:pos x="connsiteX895" y="connsiteY895"/>
                    </a:cxn>
                    <a:cxn ang="0">
                      <a:pos x="connsiteX896" y="connsiteY896"/>
                    </a:cxn>
                    <a:cxn ang="0">
                      <a:pos x="connsiteX897" y="connsiteY897"/>
                    </a:cxn>
                    <a:cxn ang="0">
                      <a:pos x="connsiteX898" y="connsiteY898"/>
                    </a:cxn>
                    <a:cxn ang="0">
                      <a:pos x="connsiteX899" y="connsiteY899"/>
                    </a:cxn>
                    <a:cxn ang="0">
                      <a:pos x="connsiteX900" y="connsiteY900"/>
                    </a:cxn>
                    <a:cxn ang="0">
                      <a:pos x="connsiteX901" y="connsiteY901"/>
                    </a:cxn>
                    <a:cxn ang="0">
                      <a:pos x="connsiteX902" y="connsiteY902"/>
                    </a:cxn>
                    <a:cxn ang="0">
                      <a:pos x="connsiteX903" y="connsiteY903"/>
                    </a:cxn>
                    <a:cxn ang="0">
                      <a:pos x="connsiteX904" y="connsiteY904"/>
                    </a:cxn>
                    <a:cxn ang="0">
                      <a:pos x="connsiteX905" y="connsiteY905"/>
                    </a:cxn>
                    <a:cxn ang="0">
                      <a:pos x="connsiteX906" y="connsiteY906"/>
                    </a:cxn>
                    <a:cxn ang="0">
                      <a:pos x="connsiteX907" y="connsiteY907"/>
                    </a:cxn>
                    <a:cxn ang="0">
                      <a:pos x="connsiteX908" y="connsiteY908"/>
                    </a:cxn>
                    <a:cxn ang="0">
                      <a:pos x="connsiteX909" y="connsiteY909"/>
                    </a:cxn>
                    <a:cxn ang="0">
                      <a:pos x="connsiteX910" y="connsiteY910"/>
                    </a:cxn>
                    <a:cxn ang="0">
                      <a:pos x="connsiteX911" y="connsiteY911"/>
                    </a:cxn>
                    <a:cxn ang="0">
                      <a:pos x="connsiteX912" y="connsiteY912"/>
                    </a:cxn>
                    <a:cxn ang="0">
                      <a:pos x="connsiteX913" y="connsiteY913"/>
                    </a:cxn>
                    <a:cxn ang="0">
                      <a:pos x="connsiteX914" y="connsiteY914"/>
                    </a:cxn>
                    <a:cxn ang="0">
                      <a:pos x="connsiteX915" y="connsiteY915"/>
                    </a:cxn>
                    <a:cxn ang="0">
                      <a:pos x="connsiteX916" y="connsiteY916"/>
                    </a:cxn>
                    <a:cxn ang="0">
                      <a:pos x="connsiteX917" y="connsiteY917"/>
                    </a:cxn>
                    <a:cxn ang="0">
                      <a:pos x="connsiteX918" y="connsiteY918"/>
                    </a:cxn>
                    <a:cxn ang="0">
                      <a:pos x="connsiteX919" y="connsiteY919"/>
                    </a:cxn>
                    <a:cxn ang="0">
                      <a:pos x="connsiteX920" y="connsiteY920"/>
                    </a:cxn>
                    <a:cxn ang="0">
                      <a:pos x="connsiteX921" y="connsiteY921"/>
                    </a:cxn>
                    <a:cxn ang="0">
                      <a:pos x="connsiteX922" y="connsiteY922"/>
                    </a:cxn>
                    <a:cxn ang="0">
                      <a:pos x="connsiteX923" y="connsiteY923"/>
                    </a:cxn>
                    <a:cxn ang="0">
                      <a:pos x="connsiteX924" y="connsiteY924"/>
                    </a:cxn>
                    <a:cxn ang="0">
                      <a:pos x="connsiteX925" y="connsiteY925"/>
                    </a:cxn>
                    <a:cxn ang="0">
                      <a:pos x="connsiteX926" y="connsiteY926"/>
                    </a:cxn>
                    <a:cxn ang="0">
                      <a:pos x="connsiteX927" y="connsiteY927"/>
                    </a:cxn>
                    <a:cxn ang="0">
                      <a:pos x="connsiteX928" y="connsiteY928"/>
                    </a:cxn>
                    <a:cxn ang="0">
                      <a:pos x="connsiteX929" y="connsiteY929"/>
                    </a:cxn>
                    <a:cxn ang="0">
                      <a:pos x="connsiteX930" y="connsiteY930"/>
                    </a:cxn>
                    <a:cxn ang="0">
                      <a:pos x="connsiteX931" y="connsiteY931"/>
                    </a:cxn>
                    <a:cxn ang="0">
                      <a:pos x="connsiteX932" y="connsiteY932"/>
                    </a:cxn>
                    <a:cxn ang="0">
                      <a:pos x="connsiteX933" y="connsiteY933"/>
                    </a:cxn>
                    <a:cxn ang="0">
                      <a:pos x="connsiteX934" y="connsiteY934"/>
                    </a:cxn>
                    <a:cxn ang="0">
                      <a:pos x="connsiteX935" y="connsiteY935"/>
                    </a:cxn>
                    <a:cxn ang="0">
                      <a:pos x="connsiteX936" y="connsiteY936"/>
                    </a:cxn>
                    <a:cxn ang="0">
                      <a:pos x="connsiteX937" y="connsiteY937"/>
                    </a:cxn>
                    <a:cxn ang="0">
                      <a:pos x="connsiteX938" y="connsiteY938"/>
                    </a:cxn>
                    <a:cxn ang="0">
                      <a:pos x="connsiteX939" y="connsiteY939"/>
                    </a:cxn>
                    <a:cxn ang="0">
                      <a:pos x="connsiteX940" y="connsiteY940"/>
                    </a:cxn>
                    <a:cxn ang="0">
                      <a:pos x="connsiteX941" y="connsiteY941"/>
                    </a:cxn>
                    <a:cxn ang="0">
                      <a:pos x="connsiteX942" y="connsiteY942"/>
                    </a:cxn>
                    <a:cxn ang="0">
                      <a:pos x="connsiteX943" y="connsiteY943"/>
                    </a:cxn>
                    <a:cxn ang="0">
                      <a:pos x="connsiteX944" y="connsiteY944"/>
                    </a:cxn>
                    <a:cxn ang="0">
                      <a:pos x="connsiteX945" y="connsiteY945"/>
                    </a:cxn>
                    <a:cxn ang="0">
                      <a:pos x="connsiteX946" y="connsiteY946"/>
                    </a:cxn>
                    <a:cxn ang="0">
                      <a:pos x="connsiteX947" y="connsiteY947"/>
                    </a:cxn>
                    <a:cxn ang="0">
                      <a:pos x="connsiteX948" y="connsiteY948"/>
                    </a:cxn>
                    <a:cxn ang="0">
                      <a:pos x="connsiteX949" y="connsiteY949"/>
                    </a:cxn>
                    <a:cxn ang="0">
                      <a:pos x="connsiteX950" y="connsiteY950"/>
                    </a:cxn>
                    <a:cxn ang="0">
                      <a:pos x="connsiteX951" y="connsiteY951"/>
                    </a:cxn>
                    <a:cxn ang="0">
                      <a:pos x="connsiteX952" y="connsiteY952"/>
                    </a:cxn>
                    <a:cxn ang="0">
                      <a:pos x="connsiteX953" y="connsiteY953"/>
                    </a:cxn>
                    <a:cxn ang="0">
                      <a:pos x="connsiteX954" y="connsiteY954"/>
                    </a:cxn>
                    <a:cxn ang="0">
                      <a:pos x="connsiteX955" y="connsiteY955"/>
                    </a:cxn>
                    <a:cxn ang="0">
                      <a:pos x="connsiteX956" y="connsiteY956"/>
                    </a:cxn>
                    <a:cxn ang="0">
                      <a:pos x="connsiteX957" y="connsiteY957"/>
                    </a:cxn>
                    <a:cxn ang="0">
                      <a:pos x="connsiteX958" y="connsiteY958"/>
                    </a:cxn>
                    <a:cxn ang="0">
                      <a:pos x="connsiteX959" y="connsiteY959"/>
                    </a:cxn>
                    <a:cxn ang="0">
                      <a:pos x="connsiteX960" y="connsiteY960"/>
                    </a:cxn>
                    <a:cxn ang="0">
                      <a:pos x="connsiteX961" y="connsiteY961"/>
                    </a:cxn>
                    <a:cxn ang="0">
                      <a:pos x="connsiteX962" y="connsiteY962"/>
                    </a:cxn>
                    <a:cxn ang="0">
                      <a:pos x="connsiteX963" y="connsiteY963"/>
                    </a:cxn>
                    <a:cxn ang="0">
                      <a:pos x="connsiteX964" y="connsiteY964"/>
                    </a:cxn>
                    <a:cxn ang="0">
                      <a:pos x="connsiteX965" y="connsiteY965"/>
                    </a:cxn>
                    <a:cxn ang="0">
                      <a:pos x="connsiteX966" y="connsiteY966"/>
                    </a:cxn>
                    <a:cxn ang="0">
                      <a:pos x="connsiteX967" y="connsiteY967"/>
                    </a:cxn>
                    <a:cxn ang="0">
                      <a:pos x="connsiteX968" y="connsiteY968"/>
                    </a:cxn>
                    <a:cxn ang="0">
                      <a:pos x="connsiteX969" y="connsiteY969"/>
                    </a:cxn>
                    <a:cxn ang="0">
                      <a:pos x="connsiteX970" y="connsiteY970"/>
                    </a:cxn>
                    <a:cxn ang="0">
                      <a:pos x="connsiteX971" y="connsiteY971"/>
                    </a:cxn>
                    <a:cxn ang="0">
                      <a:pos x="connsiteX972" y="connsiteY972"/>
                    </a:cxn>
                    <a:cxn ang="0">
                      <a:pos x="connsiteX973" y="connsiteY973"/>
                    </a:cxn>
                    <a:cxn ang="0">
                      <a:pos x="connsiteX974" y="connsiteY974"/>
                    </a:cxn>
                    <a:cxn ang="0">
                      <a:pos x="connsiteX975" y="connsiteY975"/>
                    </a:cxn>
                    <a:cxn ang="0">
                      <a:pos x="connsiteX976" y="connsiteY976"/>
                    </a:cxn>
                    <a:cxn ang="0">
                      <a:pos x="connsiteX977" y="connsiteY977"/>
                    </a:cxn>
                    <a:cxn ang="0">
                      <a:pos x="connsiteX978" y="connsiteY978"/>
                    </a:cxn>
                    <a:cxn ang="0">
                      <a:pos x="connsiteX979" y="connsiteY979"/>
                    </a:cxn>
                    <a:cxn ang="0">
                      <a:pos x="connsiteX980" y="connsiteY980"/>
                    </a:cxn>
                    <a:cxn ang="0">
                      <a:pos x="connsiteX981" y="connsiteY981"/>
                    </a:cxn>
                    <a:cxn ang="0">
                      <a:pos x="connsiteX982" y="connsiteY982"/>
                    </a:cxn>
                    <a:cxn ang="0">
                      <a:pos x="connsiteX983" y="connsiteY983"/>
                    </a:cxn>
                    <a:cxn ang="0">
                      <a:pos x="connsiteX984" y="connsiteY984"/>
                    </a:cxn>
                    <a:cxn ang="0">
                      <a:pos x="connsiteX985" y="connsiteY985"/>
                    </a:cxn>
                    <a:cxn ang="0">
                      <a:pos x="connsiteX986" y="connsiteY986"/>
                    </a:cxn>
                    <a:cxn ang="0">
                      <a:pos x="connsiteX987" y="connsiteY987"/>
                    </a:cxn>
                    <a:cxn ang="0">
                      <a:pos x="connsiteX988" y="connsiteY988"/>
                    </a:cxn>
                    <a:cxn ang="0">
                      <a:pos x="connsiteX989" y="connsiteY989"/>
                    </a:cxn>
                    <a:cxn ang="0">
                      <a:pos x="connsiteX990" y="connsiteY990"/>
                    </a:cxn>
                    <a:cxn ang="0">
                      <a:pos x="connsiteX991" y="connsiteY991"/>
                    </a:cxn>
                    <a:cxn ang="0">
                      <a:pos x="connsiteX992" y="connsiteY992"/>
                    </a:cxn>
                    <a:cxn ang="0">
                      <a:pos x="connsiteX993" y="connsiteY993"/>
                    </a:cxn>
                    <a:cxn ang="0">
                      <a:pos x="connsiteX994" y="connsiteY994"/>
                    </a:cxn>
                    <a:cxn ang="0">
                      <a:pos x="connsiteX995" y="connsiteY995"/>
                    </a:cxn>
                    <a:cxn ang="0">
                      <a:pos x="connsiteX996" y="connsiteY996"/>
                    </a:cxn>
                    <a:cxn ang="0">
                      <a:pos x="connsiteX997" y="connsiteY997"/>
                    </a:cxn>
                    <a:cxn ang="0">
                      <a:pos x="connsiteX998" y="connsiteY998"/>
                    </a:cxn>
                    <a:cxn ang="0">
                      <a:pos x="connsiteX999" y="connsiteY999"/>
                    </a:cxn>
                    <a:cxn ang="0">
                      <a:pos x="connsiteX1000" y="connsiteY1000"/>
                    </a:cxn>
                    <a:cxn ang="0">
                      <a:pos x="connsiteX1001" y="connsiteY1001"/>
                    </a:cxn>
                    <a:cxn ang="0">
                      <a:pos x="connsiteX1002" y="connsiteY1002"/>
                    </a:cxn>
                    <a:cxn ang="0">
                      <a:pos x="connsiteX1003" y="connsiteY1003"/>
                    </a:cxn>
                    <a:cxn ang="0">
                      <a:pos x="connsiteX1004" y="connsiteY1004"/>
                    </a:cxn>
                    <a:cxn ang="0">
                      <a:pos x="connsiteX1005" y="connsiteY1005"/>
                    </a:cxn>
                    <a:cxn ang="0">
                      <a:pos x="connsiteX1006" y="connsiteY1006"/>
                    </a:cxn>
                    <a:cxn ang="0">
                      <a:pos x="connsiteX1007" y="connsiteY1007"/>
                    </a:cxn>
                    <a:cxn ang="0">
                      <a:pos x="connsiteX1008" y="connsiteY1008"/>
                    </a:cxn>
                    <a:cxn ang="0">
                      <a:pos x="connsiteX1009" y="connsiteY1009"/>
                    </a:cxn>
                    <a:cxn ang="0">
                      <a:pos x="connsiteX1010" y="connsiteY1010"/>
                    </a:cxn>
                    <a:cxn ang="0">
                      <a:pos x="connsiteX1011" y="connsiteY1011"/>
                    </a:cxn>
                    <a:cxn ang="0">
                      <a:pos x="connsiteX1012" y="connsiteY1012"/>
                    </a:cxn>
                    <a:cxn ang="0">
                      <a:pos x="connsiteX1013" y="connsiteY1013"/>
                    </a:cxn>
                    <a:cxn ang="0">
                      <a:pos x="connsiteX1014" y="connsiteY1014"/>
                    </a:cxn>
                    <a:cxn ang="0">
                      <a:pos x="connsiteX1015" y="connsiteY1015"/>
                    </a:cxn>
                    <a:cxn ang="0">
                      <a:pos x="connsiteX1016" y="connsiteY1016"/>
                    </a:cxn>
                    <a:cxn ang="0">
                      <a:pos x="connsiteX1017" y="connsiteY1017"/>
                    </a:cxn>
                    <a:cxn ang="0">
                      <a:pos x="connsiteX1018" y="connsiteY1018"/>
                    </a:cxn>
                    <a:cxn ang="0">
                      <a:pos x="connsiteX1019" y="connsiteY1019"/>
                    </a:cxn>
                    <a:cxn ang="0">
                      <a:pos x="connsiteX1020" y="connsiteY1020"/>
                    </a:cxn>
                    <a:cxn ang="0">
                      <a:pos x="connsiteX1021" y="connsiteY1021"/>
                    </a:cxn>
                    <a:cxn ang="0">
                      <a:pos x="connsiteX1022" y="connsiteY1022"/>
                    </a:cxn>
                    <a:cxn ang="0">
                      <a:pos x="connsiteX1023" y="connsiteY1023"/>
                    </a:cxn>
                    <a:cxn ang="0">
                      <a:pos x="connsiteX1024" y="connsiteY1024"/>
                    </a:cxn>
                    <a:cxn ang="0">
                      <a:pos x="connsiteX1025" y="connsiteY1025"/>
                    </a:cxn>
                    <a:cxn ang="0">
                      <a:pos x="connsiteX1026" y="connsiteY1026"/>
                    </a:cxn>
                    <a:cxn ang="0">
                      <a:pos x="connsiteX1027" y="connsiteY1027"/>
                    </a:cxn>
                    <a:cxn ang="0">
                      <a:pos x="connsiteX1028" y="connsiteY1028"/>
                    </a:cxn>
                    <a:cxn ang="0">
                      <a:pos x="connsiteX1029" y="connsiteY1029"/>
                    </a:cxn>
                    <a:cxn ang="0">
                      <a:pos x="connsiteX1030" y="connsiteY1030"/>
                    </a:cxn>
                    <a:cxn ang="0">
                      <a:pos x="connsiteX1031" y="connsiteY1031"/>
                    </a:cxn>
                    <a:cxn ang="0">
                      <a:pos x="connsiteX1032" y="connsiteY1032"/>
                    </a:cxn>
                    <a:cxn ang="0">
                      <a:pos x="connsiteX1033" y="connsiteY1033"/>
                    </a:cxn>
                    <a:cxn ang="0">
                      <a:pos x="connsiteX1034" y="connsiteY1034"/>
                    </a:cxn>
                    <a:cxn ang="0">
                      <a:pos x="connsiteX1035" y="connsiteY1035"/>
                    </a:cxn>
                    <a:cxn ang="0">
                      <a:pos x="connsiteX1036" y="connsiteY1036"/>
                    </a:cxn>
                    <a:cxn ang="0">
                      <a:pos x="connsiteX1037" y="connsiteY1037"/>
                    </a:cxn>
                    <a:cxn ang="0">
                      <a:pos x="connsiteX1038" y="connsiteY1038"/>
                    </a:cxn>
                    <a:cxn ang="0">
                      <a:pos x="connsiteX1039" y="connsiteY1039"/>
                    </a:cxn>
                    <a:cxn ang="0">
                      <a:pos x="connsiteX1040" y="connsiteY1040"/>
                    </a:cxn>
                    <a:cxn ang="0">
                      <a:pos x="connsiteX1041" y="connsiteY1041"/>
                    </a:cxn>
                    <a:cxn ang="0">
                      <a:pos x="connsiteX1042" y="connsiteY1042"/>
                    </a:cxn>
                    <a:cxn ang="0">
                      <a:pos x="connsiteX1043" y="connsiteY1043"/>
                    </a:cxn>
                    <a:cxn ang="0">
                      <a:pos x="connsiteX1044" y="connsiteY1044"/>
                    </a:cxn>
                    <a:cxn ang="0">
                      <a:pos x="connsiteX1045" y="connsiteY1045"/>
                    </a:cxn>
                    <a:cxn ang="0">
                      <a:pos x="connsiteX1046" y="connsiteY1046"/>
                    </a:cxn>
                    <a:cxn ang="0">
                      <a:pos x="connsiteX1047" y="connsiteY1047"/>
                    </a:cxn>
                    <a:cxn ang="0">
                      <a:pos x="connsiteX1048" y="connsiteY1048"/>
                    </a:cxn>
                    <a:cxn ang="0">
                      <a:pos x="connsiteX1049" y="connsiteY1049"/>
                    </a:cxn>
                    <a:cxn ang="0">
                      <a:pos x="connsiteX1050" y="connsiteY1050"/>
                    </a:cxn>
                    <a:cxn ang="0">
                      <a:pos x="connsiteX1051" y="connsiteY1051"/>
                    </a:cxn>
                    <a:cxn ang="0">
                      <a:pos x="connsiteX1052" y="connsiteY1052"/>
                    </a:cxn>
                    <a:cxn ang="0">
                      <a:pos x="connsiteX1053" y="connsiteY1053"/>
                    </a:cxn>
                    <a:cxn ang="0">
                      <a:pos x="connsiteX1054" y="connsiteY1054"/>
                    </a:cxn>
                    <a:cxn ang="0">
                      <a:pos x="connsiteX1055" y="connsiteY1055"/>
                    </a:cxn>
                    <a:cxn ang="0">
                      <a:pos x="connsiteX1056" y="connsiteY1056"/>
                    </a:cxn>
                    <a:cxn ang="0">
                      <a:pos x="connsiteX1057" y="connsiteY1057"/>
                    </a:cxn>
                    <a:cxn ang="0">
                      <a:pos x="connsiteX1058" y="connsiteY1058"/>
                    </a:cxn>
                    <a:cxn ang="0">
                      <a:pos x="connsiteX1059" y="connsiteY1059"/>
                    </a:cxn>
                    <a:cxn ang="0">
                      <a:pos x="connsiteX1060" y="connsiteY1060"/>
                    </a:cxn>
                    <a:cxn ang="0">
                      <a:pos x="connsiteX1061" y="connsiteY1061"/>
                    </a:cxn>
                    <a:cxn ang="0">
                      <a:pos x="connsiteX1062" y="connsiteY1062"/>
                    </a:cxn>
                    <a:cxn ang="0">
                      <a:pos x="connsiteX1063" y="connsiteY1063"/>
                    </a:cxn>
                    <a:cxn ang="0">
                      <a:pos x="connsiteX1064" y="connsiteY1064"/>
                    </a:cxn>
                    <a:cxn ang="0">
                      <a:pos x="connsiteX1065" y="connsiteY1065"/>
                    </a:cxn>
                    <a:cxn ang="0">
                      <a:pos x="connsiteX1066" y="connsiteY1066"/>
                    </a:cxn>
                    <a:cxn ang="0">
                      <a:pos x="connsiteX1067" y="connsiteY1067"/>
                    </a:cxn>
                    <a:cxn ang="0">
                      <a:pos x="connsiteX1068" y="connsiteY1068"/>
                    </a:cxn>
                    <a:cxn ang="0">
                      <a:pos x="connsiteX1069" y="connsiteY1069"/>
                    </a:cxn>
                    <a:cxn ang="0">
                      <a:pos x="connsiteX1070" y="connsiteY1070"/>
                    </a:cxn>
                    <a:cxn ang="0">
                      <a:pos x="connsiteX1071" y="connsiteY1071"/>
                    </a:cxn>
                    <a:cxn ang="0">
                      <a:pos x="connsiteX1072" y="connsiteY1072"/>
                    </a:cxn>
                    <a:cxn ang="0">
                      <a:pos x="connsiteX1073" y="connsiteY1073"/>
                    </a:cxn>
                    <a:cxn ang="0">
                      <a:pos x="connsiteX1074" y="connsiteY1074"/>
                    </a:cxn>
                    <a:cxn ang="0">
                      <a:pos x="connsiteX1075" y="connsiteY1075"/>
                    </a:cxn>
                    <a:cxn ang="0">
                      <a:pos x="connsiteX1076" y="connsiteY1076"/>
                    </a:cxn>
                    <a:cxn ang="0">
                      <a:pos x="connsiteX1077" y="connsiteY1077"/>
                    </a:cxn>
                    <a:cxn ang="0">
                      <a:pos x="connsiteX1078" y="connsiteY1078"/>
                    </a:cxn>
                    <a:cxn ang="0">
                      <a:pos x="connsiteX1079" y="connsiteY1079"/>
                    </a:cxn>
                    <a:cxn ang="0">
                      <a:pos x="connsiteX1080" y="connsiteY1080"/>
                    </a:cxn>
                    <a:cxn ang="0">
                      <a:pos x="connsiteX1081" y="connsiteY1081"/>
                    </a:cxn>
                    <a:cxn ang="0">
                      <a:pos x="connsiteX1082" y="connsiteY1082"/>
                    </a:cxn>
                    <a:cxn ang="0">
                      <a:pos x="connsiteX1083" y="connsiteY1083"/>
                    </a:cxn>
                    <a:cxn ang="0">
                      <a:pos x="connsiteX1084" y="connsiteY1084"/>
                    </a:cxn>
                    <a:cxn ang="0">
                      <a:pos x="connsiteX1085" y="connsiteY1085"/>
                    </a:cxn>
                    <a:cxn ang="0">
                      <a:pos x="connsiteX1086" y="connsiteY1086"/>
                    </a:cxn>
                    <a:cxn ang="0">
                      <a:pos x="connsiteX1087" y="connsiteY1087"/>
                    </a:cxn>
                    <a:cxn ang="0">
                      <a:pos x="connsiteX1088" y="connsiteY1088"/>
                    </a:cxn>
                    <a:cxn ang="0">
                      <a:pos x="connsiteX1089" y="connsiteY1089"/>
                    </a:cxn>
                    <a:cxn ang="0">
                      <a:pos x="connsiteX1090" y="connsiteY1090"/>
                    </a:cxn>
                    <a:cxn ang="0">
                      <a:pos x="connsiteX1091" y="connsiteY1091"/>
                    </a:cxn>
                    <a:cxn ang="0">
                      <a:pos x="connsiteX1092" y="connsiteY1092"/>
                    </a:cxn>
                    <a:cxn ang="0">
                      <a:pos x="connsiteX1093" y="connsiteY1093"/>
                    </a:cxn>
                    <a:cxn ang="0">
                      <a:pos x="connsiteX1094" y="connsiteY1094"/>
                    </a:cxn>
                    <a:cxn ang="0">
                      <a:pos x="connsiteX1095" y="connsiteY1095"/>
                    </a:cxn>
                    <a:cxn ang="0">
                      <a:pos x="connsiteX1096" y="connsiteY1096"/>
                    </a:cxn>
                    <a:cxn ang="0">
                      <a:pos x="connsiteX1097" y="connsiteY1097"/>
                    </a:cxn>
                    <a:cxn ang="0">
                      <a:pos x="connsiteX1098" y="connsiteY1098"/>
                    </a:cxn>
                    <a:cxn ang="0">
                      <a:pos x="connsiteX1099" y="connsiteY1099"/>
                    </a:cxn>
                    <a:cxn ang="0">
                      <a:pos x="connsiteX1100" y="connsiteY1100"/>
                    </a:cxn>
                    <a:cxn ang="0">
                      <a:pos x="connsiteX1101" y="connsiteY1101"/>
                    </a:cxn>
                    <a:cxn ang="0">
                      <a:pos x="connsiteX1102" y="connsiteY1102"/>
                    </a:cxn>
                    <a:cxn ang="0">
                      <a:pos x="connsiteX1103" y="connsiteY1103"/>
                    </a:cxn>
                    <a:cxn ang="0">
                      <a:pos x="connsiteX1104" y="connsiteY1104"/>
                    </a:cxn>
                    <a:cxn ang="0">
                      <a:pos x="connsiteX1105" y="connsiteY1105"/>
                    </a:cxn>
                    <a:cxn ang="0">
                      <a:pos x="connsiteX1106" y="connsiteY1106"/>
                    </a:cxn>
                    <a:cxn ang="0">
                      <a:pos x="connsiteX1107" y="connsiteY1107"/>
                    </a:cxn>
                    <a:cxn ang="0">
                      <a:pos x="connsiteX1108" y="connsiteY1108"/>
                    </a:cxn>
                    <a:cxn ang="0">
                      <a:pos x="connsiteX1109" y="connsiteY1109"/>
                    </a:cxn>
                    <a:cxn ang="0">
                      <a:pos x="connsiteX1110" y="connsiteY1110"/>
                    </a:cxn>
                    <a:cxn ang="0">
                      <a:pos x="connsiteX1111" y="connsiteY1111"/>
                    </a:cxn>
                    <a:cxn ang="0">
                      <a:pos x="connsiteX1112" y="connsiteY1112"/>
                    </a:cxn>
                    <a:cxn ang="0">
                      <a:pos x="connsiteX1113" y="connsiteY1113"/>
                    </a:cxn>
                    <a:cxn ang="0">
                      <a:pos x="connsiteX1114" y="connsiteY1114"/>
                    </a:cxn>
                    <a:cxn ang="0">
                      <a:pos x="connsiteX1115" y="connsiteY1115"/>
                    </a:cxn>
                    <a:cxn ang="0">
                      <a:pos x="connsiteX1116" y="connsiteY1116"/>
                    </a:cxn>
                    <a:cxn ang="0">
                      <a:pos x="connsiteX1117" y="connsiteY1117"/>
                    </a:cxn>
                    <a:cxn ang="0">
                      <a:pos x="connsiteX1118" y="connsiteY1118"/>
                    </a:cxn>
                    <a:cxn ang="0">
                      <a:pos x="connsiteX1119" y="connsiteY1119"/>
                    </a:cxn>
                    <a:cxn ang="0">
                      <a:pos x="connsiteX1120" y="connsiteY1120"/>
                    </a:cxn>
                    <a:cxn ang="0">
                      <a:pos x="connsiteX1121" y="connsiteY1121"/>
                    </a:cxn>
                    <a:cxn ang="0">
                      <a:pos x="connsiteX1122" y="connsiteY1122"/>
                    </a:cxn>
                    <a:cxn ang="0">
                      <a:pos x="connsiteX1123" y="connsiteY1123"/>
                    </a:cxn>
                    <a:cxn ang="0">
                      <a:pos x="connsiteX1124" y="connsiteY1124"/>
                    </a:cxn>
                    <a:cxn ang="0">
                      <a:pos x="connsiteX1125" y="connsiteY1125"/>
                    </a:cxn>
                    <a:cxn ang="0">
                      <a:pos x="connsiteX1126" y="connsiteY1126"/>
                    </a:cxn>
                    <a:cxn ang="0">
                      <a:pos x="connsiteX1127" y="connsiteY1127"/>
                    </a:cxn>
                    <a:cxn ang="0">
                      <a:pos x="connsiteX1128" y="connsiteY1128"/>
                    </a:cxn>
                    <a:cxn ang="0">
                      <a:pos x="connsiteX1129" y="connsiteY1129"/>
                    </a:cxn>
                    <a:cxn ang="0">
                      <a:pos x="connsiteX1130" y="connsiteY1130"/>
                    </a:cxn>
                    <a:cxn ang="0">
                      <a:pos x="connsiteX1131" y="connsiteY1131"/>
                    </a:cxn>
                    <a:cxn ang="0">
                      <a:pos x="connsiteX1132" y="connsiteY1132"/>
                    </a:cxn>
                    <a:cxn ang="0">
                      <a:pos x="connsiteX1133" y="connsiteY1133"/>
                    </a:cxn>
                    <a:cxn ang="0">
                      <a:pos x="connsiteX1134" y="connsiteY1134"/>
                    </a:cxn>
                    <a:cxn ang="0">
                      <a:pos x="connsiteX1135" y="connsiteY1135"/>
                    </a:cxn>
                    <a:cxn ang="0">
                      <a:pos x="connsiteX1136" y="connsiteY1136"/>
                    </a:cxn>
                    <a:cxn ang="0">
                      <a:pos x="connsiteX1137" y="connsiteY1137"/>
                    </a:cxn>
                    <a:cxn ang="0">
                      <a:pos x="connsiteX1138" y="connsiteY1138"/>
                    </a:cxn>
                    <a:cxn ang="0">
                      <a:pos x="connsiteX1139" y="connsiteY1139"/>
                    </a:cxn>
                    <a:cxn ang="0">
                      <a:pos x="connsiteX1140" y="connsiteY1140"/>
                    </a:cxn>
                    <a:cxn ang="0">
                      <a:pos x="connsiteX1141" y="connsiteY1141"/>
                    </a:cxn>
                    <a:cxn ang="0">
                      <a:pos x="connsiteX1142" y="connsiteY1142"/>
                    </a:cxn>
                    <a:cxn ang="0">
                      <a:pos x="connsiteX1143" y="connsiteY1143"/>
                    </a:cxn>
                    <a:cxn ang="0">
                      <a:pos x="connsiteX1144" y="connsiteY1144"/>
                    </a:cxn>
                    <a:cxn ang="0">
                      <a:pos x="connsiteX1145" y="connsiteY1145"/>
                    </a:cxn>
                    <a:cxn ang="0">
                      <a:pos x="connsiteX1146" y="connsiteY1146"/>
                    </a:cxn>
                    <a:cxn ang="0">
                      <a:pos x="connsiteX1147" y="connsiteY1147"/>
                    </a:cxn>
                    <a:cxn ang="0">
                      <a:pos x="connsiteX1148" y="connsiteY1148"/>
                    </a:cxn>
                    <a:cxn ang="0">
                      <a:pos x="connsiteX1149" y="connsiteY1149"/>
                    </a:cxn>
                    <a:cxn ang="0">
                      <a:pos x="connsiteX1150" y="connsiteY1150"/>
                    </a:cxn>
                    <a:cxn ang="0">
                      <a:pos x="connsiteX1151" y="connsiteY1151"/>
                    </a:cxn>
                    <a:cxn ang="0">
                      <a:pos x="connsiteX1152" y="connsiteY1152"/>
                    </a:cxn>
                    <a:cxn ang="0">
                      <a:pos x="connsiteX1153" y="connsiteY1153"/>
                    </a:cxn>
                    <a:cxn ang="0">
                      <a:pos x="connsiteX1154" y="connsiteY1154"/>
                    </a:cxn>
                    <a:cxn ang="0">
                      <a:pos x="connsiteX1155" y="connsiteY1155"/>
                    </a:cxn>
                    <a:cxn ang="0">
                      <a:pos x="connsiteX1156" y="connsiteY1156"/>
                    </a:cxn>
                    <a:cxn ang="0">
                      <a:pos x="connsiteX1157" y="connsiteY1157"/>
                    </a:cxn>
                    <a:cxn ang="0">
                      <a:pos x="connsiteX1158" y="connsiteY1158"/>
                    </a:cxn>
                    <a:cxn ang="0">
                      <a:pos x="connsiteX1159" y="connsiteY1159"/>
                    </a:cxn>
                    <a:cxn ang="0">
                      <a:pos x="connsiteX1160" y="connsiteY1160"/>
                    </a:cxn>
                    <a:cxn ang="0">
                      <a:pos x="connsiteX1161" y="connsiteY1161"/>
                    </a:cxn>
                    <a:cxn ang="0">
                      <a:pos x="connsiteX1162" y="connsiteY1162"/>
                    </a:cxn>
                    <a:cxn ang="0">
                      <a:pos x="connsiteX1163" y="connsiteY1163"/>
                    </a:cxn>
                    <a:cxn ang="0">
                      <a:pos x="connsiteX1164" y="connsiteY1164"/>
                    </a:cxn>
                    <a:cxn ang="0">
                      <a:pos x="connsiteX1165" y="connsiteY1165"/>
                    </a:cxn>
                    <a:cxn ang="0">
                      <a:pos x="connsiteX1166" y="connsiteY1166"/>
                    </a:cxn>
                    <a:cxn ang="0">
                      <a:pos x="connsiteX1167" y="connsiteY1167"/>
                    </a:cxn>
                    <a:cxn ang="0">
                      <a:pos x="connsiteX1168" y="connsiteY1168"/>
                    </a:cxn>
                    <a:cxn ang="0">
                      <a:pos x="connsiteX1169" y="connsiteY1169"/>
                    </a:cxn>
                    <a:cxn ang="0">
                      <a:pos x="connsiteX1170" y="connsiteY1170"/>
                    </a:cxn>
                    <a:cxn ang="0">
                      <a:pos x="connsiteX1171" y="connsiteY1171"/>
                    </a:cxn>
                    <a:cxn ang="0">
                      <a:pos x="connsiteX1172" y="connsiteY1172"/>
                    </a:cxn>
                    <a:cxn ang="0">
                      <a:pos x="connsiteX1173" y="connsiteY1173"/>
                    </a:cxn>
                    <a:cxn ang="0">
                      <a:pos x="connsiteX1174" y="connsiteY1174"/>
                    </a:cxn>
                    <a:cxn ang="0">
                      <a:pos x="connsiteX1175" y="connsiteY1175"/>
                    </a:cxn>
                    <a:cxn ang="0">
                      <a:pos x="connsiteX1176" y="connsiteY1176"/>
                    </a:cxn>
                    <a:cxn ang="0">
                      <a:pos x="connsiteX1177" y="connsiteY1177"/>
                    </a:cxn>
                    <a:cxn ang="0">
                      <a:pos x="connsiteX1178" y="connsiteY1178"/>
                    </a:cxn>
                    <a:cxn ang="0">
                      <a:pos x="connsiteX1179" y="connsiteY1179"/>
                    </a:cxn>
                    <a:cxn ang="0">
                      <a:pos x="connsiteX1180" y="connsiteY1180"/>
                    </a:cxn>
                    <a:cxn ang="0">
                      <a:pos x="connsiteX1181" y="connsiteY1181"/>
                    </a:cxn>
                    <a:cxn ang="0">
                      <a:pos x="connsiteX1182" y="connsiteY1182"/>
                    </a:cxn>
                    <a:cxn ang="0">
                      <a:pos x="connsiteX1183" y="connsiteY1183"/>
                    </a:cxn>
                    <a:cxn ang="0">
                      <a:pos x="connsiteX1184" y="connsiteY1184"/>
                    </a:cxn>
                    <a:cxn ang="0">
                      <a:pos x="connsiteX1185" y="connsiteY1185"/>
                    </a:cxn>
                    <a:cxn ang="0">
                      <a:pos x="connsiteX1186" y="connsiteY1186"/>
                    </a:cxn>
                    <a:cxn ang="0">
                      <a:pos x="connsiteX1187" y="connsiteY1187"/>
                    </a:cxn>
                    <a:cxn ang="0">
                      <a:pos x="connsiteX1188" y="connsiteY1188"/>
                    </a:cxn>
                    <a:cxn ang="0">
                      <a:pos x="connsiteX1189" y="connsiteY1189"/>
                    </a:cxn>
                    <a:cxn ang="0">
                      <a:pos x="connsiteX1190" y="connsiteY1190"/>
                    </a:cxn>
                    <a:cxn ang="0">
                      <a:pos x="connsiteX1191" y="connsiteY1191"/>
                    </a:cxn>
                    <a:cxn ang="0">
                      <a:pos x="connsiteX1192" y="connsiteY1192"/>
                    </a:cxn>
                    <a:cxn ang="0">
                      <a:pos x="connsiteX1193" y="connsiteY1193"/>
                    </a:cxn>
                    <a:cxn ang="0">
                      <a:pos x="connsiteX1194" y="connsiteY1194"/>
                    </a:cxn>
                    <a:cxn ang="0">
                      <a:pos x="connsiteX1195" y="connsiteY1195"/>
                    </a:cxn>
                    <a:cxn ang="0">
                      <a:pos x="connsiteX1196" y="connsiteY1196"/>
                    </a:cxn>
                    <a:cxn ang="0">
                      <a:pos x="connsiteX1197" y="connsiteY1197"/>
                    </a:cxn>
                    <a:cxn ang="0">
                      <a:pos x="connsiteX1198" y="connsiteY1198"/>
                    </a:cxn>
                    <a:cxn ang="0">
                      <a:pos x="connsiteX1199" y="connsiteY1199"/>
                    </a:cxn>
                    <a:cxn ang="0">
                      <a:pos x="connsiteX1200" y="connsiteY1200"/>
                    </a:cxn>
                    <a:cxn ang="0">
                      <a:pos x="connsiteX1201" y="connsiteY1201"/>
                    </a:cxn>
                    <a:cxn ang="0">
                      <a:pos x="connsiteX1202" y="connsiteY1202"/>
                    </a:cxn>
                    <a:cxn ang="0">
                      <a:pos x="connsiteX1203" y="connsiteY1203"/>
                    </a:cxn>
                    <a:cxn ang="0">
                      <a:pos x="connsiteX1204" y="connsiteY1204"/>
                    </a:cxn>
                    <a:cxn ang="0">
                      <a:pos x="connsiteX1205" y="connsiteY1205"/>
                    </a:cxn>
                    <a:cxn ang="0">
                      <a:pos x="connsiteX1206" y="connsiteY1206"/>
                    </a:cxn>
                    <a:cxn ang="0">
                      <a:pos x="connsiteX1207" y="connsiteY1207"/>
                    </a:cxn>
                    <a:cxn ang="0">
                      <a:pos x="connsiteX1208" y="connsiteY1208"/>
                    </a:cxn>
                    <a:cxn ang="0">
                      <a:pos x="connsiteX1209" y="connsiteY1209"/>
                    </a:cxn>
                    <a:cxn ang="0">
                      <a:pos x="connsiteX1210" y="connsiteY1210"/>
                    </a:cxn>
                    <a:cxn ang="0">
                      <a:pos x="connsiteX1211" y="connsiteY1211"/>
                    </a:cxn>
                    <a:cxn ang="0">
                      <a:pos x="connsiteX1212" y="connsiteY1212"/>
                    </a:cxn>
                    <a:cxn ang="0">
                      <a:pos x="connsiteX1213" y="connsiteY1213"/>
                    </a:cxn>
                    <a:cxn ang="0">
                      <a:pos x="connsiteX1214" y="connsiteY1214"/>
                    </a:cxn>
                  </a:cxnLst>
                  <a:rect l="l" t="t" r="r" b="b"/>
                  <a:pathLst>
                    <a:path w="1651895" h="1230251">
                      <a:moveTo>
                        <a:pt x="83170" y="429358"/>
                      </a:moveTo>
                      <a:cubicBezTo>
                        <a:pt x="83447" y="430744"/>
                        <a:pt x="85388" y="431853"/>
                        <a:pt x="86497" y="432407"/>
                      </a:cubicBezTo>
                      <a:cubicBezTo>
                        <a:pt x="90378" y="434069"/>
                        <a:pt x="94814" y="433792"/>
                        <a:pt x="98972" y="433515"/>
                      </a:cubicBezTo>
                      <a:cubicBezTo>
                        <a:pt x="100636" y="433515"/>
                        <a:pt x="102577" y="433515"/>
                        <a:pt x="104240" y="433515"/>
                      </a:cubicBezTo>
                      <a:cubicBezTo>
                        <a:pt x="109508" y="434069"/>
                        <a:pt x="113943" y="435178"/>
                        <a:pt x="119211" y="435178"/>
                      </a:cubicBezTo>
                      <a:cubicBezTo>
                        <a:pt x="123924" y="435178"/>
                        <a:pt x="128359" y="433792"/>
                        <a:pt x="133350" y="434347"/>
                      </a:cubicBezTo>
                      <a:cubicBezTo>
                        <a:pt x="136122" y="440998"/>
                        <a:pt x="123646" y="440720"/>
                        <a:pt x="120042" y="440720"/>
                      </a:cubicBezTo>
                      <a:cubicBezTo>
                        <a:pt x="115052" y="440720"/>
                        <a:pt x="110339" y="441829"/>
                        <a:pt x="105903" y="444600"/>
                      </a:cubicBezTo>
                      <a:cubicBezTo>
                        <a:pt x="104240" y="445709"/>
                        <a:pt x="103131" y="447094"/>
                        <a:pt x="101745" y="448480"/>
                      </a:cubicBezTo>
                      <a:cubicBezTo>
                        <a:pt x="99804" y="450420"/>
                        <a:pt x="97586" y="450143"/>
                        <a:pt x="95646" y="451805"/>
                      </a:cubicBezTo>
                      <a:cubicBezTo>
                        <a:pt x="92042" y="454576"/>
                        <a:pt x="96200" y="455962"/>
                        <a:pt x="98418" y="456516"/>
                      </a:cubicBezTo>
                      <a:cubicBezTo>
                        <a:pt x="101468" y="457348"/>
                        <a:pt x="104240" y="458456"/>
                        <a:pt x="106735" y="459842"/>
                      </a:cubicBezTo>
                      <a:cubicBezTo>
                        <a:pt x="107567" y="460396"/>
                        <a:pt x="108676" y="460673"/>
                        <a:pt x="109508" y="461227"/>
                      </a:cubicBezTo>
                      <a:cubicBezTo>
                        <a:pt x="110616" y="461782"/>
                        <a:pt x="111725" y="461782"/>
                        <a:pt x="112834" y="462613"/>
                      </a:cubicBezTo>
                      <a:cubicBezTo>
                        <a:pt x="113666" y="463167"/>
                        <a:pt x="113943" y="463999"/>
                        <a:pt x="114775" y="464553"/>
                      </a:cubicBezTo>
                      <a:cubicBezTo>
                        <a:pt x="119211" y="468155"/>
                        <a:pt x="124201" y="468155"/>
                        <a:pt x="129745" y="468155"/>
                      </a:cubicBezTo>
                      <a:cubicBezTo>
                        <a:pt x="135013" y="468155"/>
                        <a:pt x="140280" y="468710"/>
                        <a:pt x="145825" y="468710"/>
                      </a:cubicBezTo>
                      <a:cubicBezTo>
                        <a:pt x="150538" y="468710"/>
                        <a:pt x="154142" y="472035"/>
                        <a:pt x="158301" y="473698"/>
                      </a:cubicBezTo>
                      <a:cubicBezTo>
                        <a:pt x="160796" y="474806"/>
                        <a:pt x="163568" y="474529"/>
                        <a:pt x="166063" y="475361"/>
                      </a:cubicBezTo>
                      <a:cubicBezTo>
                        <a:pt x="168558" y="476192"/>
                        <a:pt x="170776" y="477300"/>
                        <a:pt x="173549" y="477023"/>
                      </a:cubicBezTo>
                      <a:cubicBezTo>
                        <a:pt x="173549" y="476746"/>
                        <a:pt x="173549" y="476192"/>
                        <a:pt x="173549" y="475638"/>
                      </a:cubicBezTo>
                      <a:cubicBezTo>
                        <a:pt x="170776" y="475361"/>
                        <a:pt x="167727" y="475083"/>
                        <a:pt x="165232" y="473421"/>
                      </a:cubicBezTo>
                      <a:cubicBezTo>
                        <a:pt x="163291" y="472035"/>
                        <a:pt x="161627" y="469818"/>
                        <a:pt x="159964" y="468155"/>
                      </a:cubicBezTo>
                      <a:cubicBezTo>
                        <a:pt x="158578" y="466493"/>
                        <a:pt x="156637" y="464553"/>
                        <a:pt x="158023" y="462336"/>
                      </a:cubicBezTo>
                      <a:cubicBezTo>
                        <a:pt x="159410" y="460396"/>
                        <a:pt x="163013" y="458733"/>
                        <a:pt x="165232" y="459010"/>
                      </a:cubicBezTo>
                      <a:cubicBezTo>
                        <a:pt x="170499" y="459842"/>
                        <a:pt x="171053" y="470650"/>
                        <a:pt x="177984" y="465938"/>
                      </a:cubicBezTo>
                      <a:cubicBezTo>
                        <a:pt x="180202" y="464276"/>
                        <a:pt x="181311" y="461504"/>
                        <a:pt x="183529" y="459842"/>
                      </a:cubicBezTo>
                      <a:cubicBezTo>
                        <a:pt x="185747" y="458179"/>
                        <a:pt x="189074" y="458179"/>
                        <a:pt x="191569" y="458179"/>
                      </a:cubicBezTo>
                      <a:cubicBezTo>
                        <a:pt x="193509" y="458179"/>
                        <a:pt x="197668" y="458179"/>
                        <a:pt x="197668" y="460673"/>
                      </a:cubicBezTo>
                      <a:cubicBezTo>
                        <a:pt x="197668" y="462890"/>
                        <a:pt x="195173" y="464830"/>
                        <a:pt x="195727" y="467047"/>
                      </a:cubicBezTo>
                      <a:cubicBezTo>
                        <a:pt x="196282" y="469541"/>
                        <a:pt x="200440" y="470095"/>
                        <a:pt x="202381" y="470927"/>
                      </a:cubicBezTo>
                      <a:cubicBezTo>
                        <a:pt x="204876" y="471758"/>
                        <a:pt x="207648" y="473144"/>
                        <a:pt x="210420" y="473144"/>
                      </a:cubicBezTo>
                      <a:cubicBezTo>
                        <a:pt x="216797" y="472867"/>
                        <a:pt x="223174" y="467878"/>
                        <a:pt x="225668" y="462336"/>
                      </a:cubicBezTo>
                      <a:cubicBezTo>
                        <a:pt x="226500" y="460396"/>
                        <a:pt x="227609" y="455962"/>
                        <a:pt x="230382" y="455685"/>
                      </a:cubicBezTo>
                      <a:cubicBezTo>
                        <a:pt x="233154" y="455408"/>
                        <a:pt x="233431" y="458733"/>
                        <a:pt x="234817" y="460396"/>
                      </a:cubicBezTo>
                      <a:cubicBezTo>
                        <a:pt x="237035" y="462613"/>
                        <a:pt x="241471" y="464553"/>
                        <a:pt x="244520" y="465384"/>
                      </a:cubicBezTo>
                      <a:cubicBezTo>
                        <a:pt x="245629" y="465661"/>
                        <a:pt x="246461" y="465384"/>
                        <a:pt x="247570" y="465384"/>
                      </a:cubicBezTo>
                      <a:cubicBezTo>
                        <a:pt x="250897" y="465661"/>
                        <a:pt x="252837" y="467324"/>
                        <a:pt x="256164" y="465938"/>
                      </a:cubicBezTo>
                      <a:cubicBezTo>
                        <a:pt x="262263" y="463444"/>
                        <a:pt x="270026" y="462059"/>
                        <a:pt x="276680" y="463167"/>
                      </a:cubicBezTo>
                      <a:cubicBezTo>
                        <a:pt x="290264" y="465384"/>
                        <a:pt x="304126" y="465107"/>
                        <a:pt x="317987" y="464830"/>
                      </a:cubicBezTo>
                      <a:cubicBezTo>
                        <a:pt x="324364" y="464830"/>
                        <a:pt x="331849" y="463722"/>
                        <a:pt x="337671" y="467324"/>
                      </a:cubicBezTo>
                      <a:cubicBezTo>
                        <a:pt x="340166" y="468987"/>
                        <a:pt x="342661" y="470650"/>
                        <a:pt x="345157" y="472312"/>
                      </a:cubicBezTo>
                      <a:cubicBezTo>
                        <a:pt x="347651" y="473698"/>
                        <a:pt x="350147" y="473421"/>
                        <a:pt x="352919" y="473698"/>
                      </a:cubicBezTo>
                      <a:cubicBezTo>
                        <a:pt x="358741" y="474252"/>
                        <a:pt x="363731" y="475638"/>
                        <a:pt x="368167" y="479517"/>
                      </a:cubicBezTo>
                      <a:cubicBezTo>
                        <a:pt x="370385" y="481457"/>
                        <a:pt x="372602" y="483397"/>
                        <a:pt x="375375" y="484228"/>
                      </a:cubicBezTo>
                      <a:cubicBezTo>
                        <a:pt x="377870" y="485060"/>
                        <a:pt x="380642" y="485060"/>
                        <a:pt x="383415" y="486168"/>
                      </a:cubicBezTo>
                      <a:cubicBezTo>
                        <a:pt x="387019" y="487554"/>
                        <a:pt x="391455" y="488108"/>
                        <a:pt x="394504" y="490879"/>
                      </a:cubicBezTo>
                      <a:cubicBezTo>
                        <a:pt x="396445" y="492542"/>
                        <a:pt x="396722" y="493928"/>
                        <a:pt x="397276" y="496145"/>
                      </a:cubicBezTo>
                      <a:cubicBezTo>
                        <a:pt x="397831" y="498362"/>
                        <a:pt x="400326" y="500856"/>
                        <a:pt x="399772" y="503073"/>
                      </a:cubicBezTo>
                      <a:cubicBezTo>
                        <a:pt x="399772" y="504458"/>
                        <a:pt x="398663" y="504458"/>
                        <a:pt x="397554" y="505290"/>
                      </a:cubicBezTo>
                      <a:cubicBezTo>
                        <a:pt x="396722" y="505844"/>
                        <a:pt x="396167" y="506675"/>
                        <a:pt x="395336" y="506952"/>
                      </a:cubicBezTo>
                      <a:cubicBezTo>
                        <a:pt x="394504" y="507230"/>
                        <a:pt x="393673" y="506952"/>
                        <a:pt x="392841" y="507507"/>
                      </a:cubicBezTo>
                      <a:cubicBezTo>
                        <a:pt x="391177" y="508615"/>
                        <a:pt x="391455" y="511109"/>
                        <a:pt x="392841" y="512218"/>
                      </a:cubicBezTo>
                      <a:cubicBezTo>
                        <a:pt x="394504" y="513326"/>
                        <a:pt x="397554" y="513326"/>
                        <a:pt x="399217" y="512772"/>
                      </a:cubicBezTo>
                      <a:cubicBezTo>
                        <a:pt x="401990" y="512218"/>
                        <a:pt x="403098" y="512218"/>
                        <a:pt x="404762" y="514712"/>
                      </a:cubicBezTo>
                      <a:cubicBezTo>
                        <a:pt x="405871" y="516652"/>
                        <a:pt x="406702" y="518592"/>
                        <a:pt x="408366" y="519977"/>
                      </a:cubicBezTo>
                      <a:cubicBezTo>
                        <a:pt x="410029" y="521363"/>
                        <a:pt x="412524" y="521363"/>
                        <a:pt x="414188" y="523026"/>
                      </a:cubicBezTo>
                      <a:cubicBezTo>
                        <a:pt x="415851" y="524688"/>
                        <a:pt x="416128" y="527182"/>
                        <a:pt x="417515" y="528568"/>
                      </a:cubicBezTo>
                      <a:cubicBezTo>
                        <a:pt x="420841" y="531616"/>
                        <a:pt x="425554" y="530231"/>
                        <a:pt x="429713" y="531339"/>
                      </a:cubicBezTo>
                      <a:cubicBezTo>
                        <a:pt x="431653" y="531893"/>
                        <a:pt x="433040" y="532725"/>
                        <a:pt x="433040" y="534942"/>
                      </a:cubicBezTo>
                      <a:cubicBezTo>
                        <a:pt x="433040" y="537159"/>
                        <a:pt x="430544" y="538267"/>
                        <a:pt x="430544" y="540207"/>
                      </a:cubicBezTo>
                      <a:cubicBezTo>
                        <a:pt x="430544" y="545195"/>
                        <a:pt x="438584" y="543810"/>
                        <a:pt x="441357" y="544364"/>
                      </a:cubicBezTo>
                      <a:cubicBezTo>
                        <a:pt x="445238" y="545195"/>
                        <a:pt x="449674" y="547689"/>
                        <a:pt x="448842" y="552401"/>
                      </a:cubicBezTo>
                      <a:cubicBezTo>
                        <a:pt x="448010" y="557666"/>
                        <a:pt x="440525" y="553232"/>
                        <a:pt x="440248" y="558774"/>
                      </a:cubicBezTo>
                      <a:cubicBezTo>
                        <a:pt x="440248" y="561823"/>
                        <a:pt x="441080" y="568474"/>
                        <a:pt x="437475" y="569582"/>
                      </a:cubicBezTo>
                      <a:cubicBezTo>
                        <a:pt x="433871" y="570691"/>
                        <a:pt x="428604" y="568474"/>
                        <a:pt x="426386" y="572076"/>
                      </a:cubicBezTo>
                      <a:cubicBezTo>
                        <a:pt x="422227" y="578450"/>
                        <a:pt x="430544" y="576510"/>
                        <a:pt x="434149" y="575124"/>
                      </a:cubicBezTo>
                      <a:cubicBezTo>
                        <a:pt x="436089" y="574293"/>
                        <a:pt x="438307" y="574016"/>
                        <a:pt x="439971" y="573185"/>
                      </a:cubicBezTo>
                      <a:cubicBezTo>
                        <a:pt x="441911" y="572353"/>
                        <a:pt x="443297" y="570413"/>
                        <a:pt x="444961" y="569305"/>
                      </a:cubicBezTo>
                      <a:cubicBezTo>
                        <a:pt x="446347" y="568196"/>
                        <a:pt x="449397" y="567088"/>
                        <a:pt x="450506" y="569305"/>
                      </a:cubicBezTo>
                      <a:cubicBezTo>
                        <a:pt x="452169" y="571799"/>
                        <a:pt x="448288" y="573185"/>
                        <a:pt x="448842" y="575402"/>
                      </a:cubicBezTo>
                      <a:cubicBezTo>
                        <a:pt x="449119" y="577064"/>
                        <a:pt x="452446" y="577342"/>
                        <a:pt x="453555" y="577619"/>
                      </a:cubicBezTo>
                      <a:cubicBezTo>
                        <a:pt x="455773" y="578173"/>
                        <a:pt x="457991" y="578727"/>
                        <a:pt x="459931" y="580113"/>
                      </a:cubicBezTo>
                      <a:cubicBezTo>
                        <a:pt x="464922" y="583438"/>
                        <a:pt x="462704" y="587041"/>
                        <a:pt x="461595" y="591752"/>
                      </a:cubicBezTo>
                      <a:cubicBezTo>
                        <a:pt x="460486" y="596463"/>
                        <a:pt x="457159" y="599234"/>
                        <a:pt x="462704" y="602282"/>
                      </a:cubicBezTo>
                      <a:cubicBezTo>
                        <a:pt x="466031" y="603945"/>
                        <a:pt x="469080" y="606162"/>
                        <a:pt x="471852" y="608379"/>
                      </a:cubicBezTo>
                      <a:cubicBezTo>
                        <a:pt x="473793" y="610042"/>
                        <a:pt x="474348" y="612259"/>
                        <a:pt x="475734" y="614199"/>
                      </a:cubicBezTo>
                      <a:cubicBezTo>
                        <a:pt x="477397" y="616139"/>
                        <a:pt x="478229" y="616693"/>
                        <a:pt x="477397" y="619464"/>
                      </a:cubicBezTo>
                      <a:cubicBezTo>
                        <a:pt x="476011" y="623344"/>
                        <a:pt x="478783" y="627778"/>
                        <a:pt x="472961" y="628055"/>
                      </a:cubicBezTo>
                      <a:cubicBezTo>
                        <a:pt x="471021" y="628055"/>
                        <a:pt x="469080" y="628055"/>
                        <a:pt x="468526" y="630549"/>
                      </a:cubicBezTo>
                      <a:cubicBezTo>
                        <a:pt x="473239" y="632489"/>
                        <a:pt x="478229" y="630549"/>
                        <a:pt x="482942" y="631934"/>
                      </a:cubicBezTo>
                      <a:cubicBezTo>
                        <a:pt x="484882" y="632766"/>
                        <a:pt x="488209" y="633320"/>
                        <a:pt x="489873" y="634983"/>
                      </a:cubicBezTo>
                      <a:cubicBezTo>
                        <a:pt x="492091" y="637200"/>
                        <a:pt x="489873" y="639417"/>
                        <a:pt x="490427" y="641911"/>
                      </a:cubicBezTo>
                      <a:cubicBezTo>
                        <a:pt x="490982" y="644128"/>
                        <a:pt x="494586" y="644128"/>
                        <a:pt x="496249" y="645513"/>
                      </a:cubicBezTo>
                      <a:cubicBezTo>
                        <a:pt x="497913" y="646899"/>
                        <a:pt x="499853" y="649947"/>
                        <a:pt x="497081" y="651333"/>
                      </a:cubicBezTo>
                      <a:cubicBezTo>
                        <a:pt x="495140" y="652164"/>
                        <a:pt x="491813" y="650502"/>
                        <a:pt x="490705" y="653273"/>
                      </a:cubicBezTo>
                      <a:cubicBezTo>
                        <a:pt x="489596" y="656321"/>
                        <a:pt x="494308" y="657707"/>
                        <a:pt x="495695" y="659092"/>
                      </a:cubicBezTo>
                      <a:cubicBezTo>
                        <a:pt x="497913" y="661309"/>
                        <a:pt x="495417" y="662695"/>
                        <a:pt x="492922" y="662695"/>
                      </a:cubicBezTo>
                      <a:cubicBezTo>
                        <a:pt x="489873" y="662695"/>
                        <a:pt x="487377" y="660755"/>
                        <a:pt x="484882" y="659647"/>
                      </a:cubicBezTo>
                      <a:cubicBezTo>
                        <a:pt x="481278" y="657707"/>
                        <a:pt x="473516" y="652441"/>
                        <a:pt x="471021" y="659092"/>
                      </a:cubicBezTo>
                      <a:cubicBezTo>
                        <a:pt x="468248" y="667129"/>
                        <a:pt x="482665" y="663249"/>
                        <a:pt x="484605" y="667683"/>
                      </a:cubicBezTo>
                      <a:cubicBezTo>
                        <a:pt x="485714" y="670177"/>
                        <a:pt x="482387" y="672949"/>
                        <a:pt x="481001" y="674888"/>
                      </a:cubicBezTo>
                      <a:cubicBezTo>
                        <a:pt x="479615" y="677105"/>
                        <a:pt x="479338" y="680431"/>
                        <a:pt x="477397" y="682371"/>
                      </a:cubicBezTo>
                      <a:cubicBezTo>
                        <a:pt x="475734" y="684033"/>
                        <a:pt x="469912" y="685142"/>
                        <a:pt x="470743" y="688190"/>
                      </a:cubicBezTo>
                      <a:cubicBezTo>
                        <a:pt x="471575" y="691516"/>
                        <a:pt x="477397" y="690684"/>
                        <a:pt x="479338" y="689576"/>
                      </a:cubicBezTo>
                      <a:cubicBezTo>
                        <a:pt x="482110" y="688190"/>
                        <a:pt x="484882" y="686527"/>
                        <a:pt x="486823" y="684033"/>
                      </a:cubicBezTo>
                      <a:cubicBezTo>
                        <a:pt x="489041" y="681539"/>
                        <a:pt x="490705" y="678768"/>
                        <a:pt x="494308" y="679045"/>
                      </a:cubicBezTo>
                      <a:cubicBezTo>
                        <a:pt x="495417" y="686250"/>
                        <a:pt x="490427" y="692624"/>
                        <a:pt x="483219" y="694010"/>
                      </a:cubicBezTo>
                      <a:cubicBezTo>
                        <a:pt x="478506" y="694841"/>
                        <a:pt x="467140" y="692347"/>
                        <a:pt x="465753" y="698721"/>
                      </a:cubicBezTo>
                      <a:cubicBezTo>
                        <a:pt x="464922" y="702600"/>
                        <a:pt x="468526" y="704818"/>
                        <a:pt x="471852" y="705649"/>
                      </a:cubicBezTo>
                      <a:cubicBezTo>
                        <a:pt x="475734" y="706757"/>
                        <a:pt x="478506" y="706757"/>
                        <a:pt x="481001" y="710083"/>
                      </a:cubicBezTo>
                      <a:cubicBezTo>
                        <a:pt x="483496" y="713131"/>
                        <a:pt x="485714" y="715902"/>
                        <a:pt x="489873" y="715348"/>
                      </a:cubicBezTo>
                      <a:cubicBezTo>
                        <a:pt x="493199" y="715071"/>
                        <a:pt x="496249" y="712854"/>
                        <a:pt x="499576" y="712577"/>
                      </a:cubicBezTo>
                      <a:cubicBezTo>
                        <a:pt x="502625" y="712300"/>
                        <a:pt x="508447" y="713685"/>
                        <a:pt x="510942" y="711191"/>
                      </a:cubicBezTo>
                      <a:cubicBezTo>
                        <a:pt x="513438" y="708697"/>
                        <a:pt x="509833" y="705372"/>
                        <a:pt x="509833" y="702600"/>
                      </a:cubicBezTo>
                      <a:cubicBezTo>
                        <a:pt x="509833" y="696781"/>
                        <a:pt x="522864" y="703432"/>
                        <a:pt x="525359" y="696781"/>
                      </a:cubicBezTo>
                      <a:cubicBezTo>
                        <a:pt x="526745" y="693178"/>
                        <a:pt x="523695" y="689853"/>
                        <a:pt x="522309" y="687082"/>
                      </a:cubicBezTo>
                      <a:cubicBezTo>
                        <a:pt x="520923" y="684311"/>
                        <a:pt x="520646" y="680985"/>
                        <a:pt x="519259" y="678214"/>
                      </a:cubicBezTo>
                      <a:cubicBezTo>
                        <a:pt x="517873" y="675997"/>
                        <a:pt x="513992" y="673226"/>
                        <a:pt x="515101" y="670177"/>
                      </a:cubicBezTo>
                      <a:cubicBezTo>
                        <a:pt x="515933" y="667683"/>
                        <a:pt x="519537" y="666575"/>
                        <a:pt x="520368" y="669623"/>
                      </a:cubicBezTo>
                      <a:cubicBezTo>
                        <a:pt x="520923" y="671286"/>
                        <a:pt x="520091" y="673503"/>
                        <a:pt x="520368" y="675166"/>
                      </a:cubicBezTo>
                      <a:cubicBezTo>
                        <a:pt x="520368" y="677105"/>
                        <a:pt x="521200" y="678491"/>
                        <a:pt x="522586" y="680154"/>
                      </a:cubicBezTo>
                      <a:cubicBezTo>
                        <a:pt x="523973" y="681539"/>
                        <a:pt x="525636" y="682648"/>
                        <a:pt x="526745" y="684588"/>
                      </a:cubicBezTo>
                      <a:cubicBezTo>
                        <a:pt x="527854" y="686527"/>
                        <a:pt x="527854" y="688467"/>
                        <a:pt x="528131" y="690684"/>
                      </a:cubicBezTo>
                      <a:cubicBezTo>
                        <a:pt x="529517" y="700106"/>
                        <a:pt x="539498" y="691239"/>
                        <a:pt x="544488" y="689022"/>
                      </a:cubicBezTo>
                      <a:cubicBezTo>
                        <a:pt x="543933" y="691516"/>
                        <a:pt x="543656" y="695118"/>
                        <a:pt x="541438" y="696781"/>
                      </a:cubicBezTo>
                      <a:cubicBezTo>
                        <a:pt x="539498" y="698444"/>
                        <a:pt x="536725" y="699275"/>
                        <a:pt x="534784" y="700938"/>
                      </a:cubicBezTo>
                      <a:cubicBezTo>
                        <a:pt x="533121" y="702600"/>
                        <a:pt x="531181" y="705372"/>
                        <a:pt x="533121" y="707589"/>
                      </a:cubicBezTo>
                      <a:cubicBezTo>
                        <a:pt x="536448" y="711468"/>
                        <a:pt x="541993" y="705926"/>
                        <a:pt x="544488" y="703709"/>
                      </a:cubicBezTo>
                      <a:cubicBezTo>
                        <a:pt x="548369" y="700384"/>
                        <a:pt x="553359" y="701215"/>
                        <a:pt x="557795" y="702600"/>
                      </a:cubicBezTo>
                      <a:cubicBezTo>
                        <a:pt x="561399" y="703709"/>
                        <a:pt x="565558" y="702600"/>
                        <a:pt x="569439" y="701769"/>
                      </a:cubicBezTo>
                      <a:cubicBezTo>
                        <a:pt x="569993" y="700106"/>
                        <a:pt x="574429" y="700106"/>
                        <a:pt x="576092" y="700384"/>
                      </a:cubicBezTo>
                      <a:cubicBezTo>
                        <a:pt x="576092" y="702600"/>
                        <a:pt x="574152" y="706203"/>
                        <a:pt x="575538" y="708143"/>
                      </a:cubicBezTo>
                      <a:cubicBezTo>
                        <a:pt x="576647" y="710083"/>
                        <a:pt x="581637" y="709529"/>
                        <a:pt x="580251" y="712854"/>
                      </a:cubicBezTo>
                      <a:cubicBezTo>
                        <a:pt x="579697" y="714517"/>
                        <a:pt x="576092" y="716180"/>
                        <a:pt x="574429" y="717011"/>
                      </a:cubicBezTo>
                      <a:cubicBezTo>
                        <a:pt x="571934" y="718396"/>
                        <a:pt x="568884" y="719505"/>
                        <a:pt x="566944" y="721445"/>
                      </a:cubicBezTo>
                      <a:cubicBezTo>
                        <a:pt x="561676" y="726710"/>
                        <a:pt x="572489" y="729204"/>
                        <a:pt x="576092" y="729204"/>
                      </a:cubicBezTo>
                      <a:cubicBezTo>
                        <a:pt x="578033" y="729204"/>
                        <a:pt x="581914" y="728650"/>
                        <a:pt x="583300" y="730867"/>
                      </a:cubicBezTo>
                      <a:cubicBezTo>
                        <a:pt x="584687" y="733361"/>
                        <a:pt x="578310" y="733361"/>
                        <a:pt x="580251" y="735578"/>
                      </a:cubicBezTo>
                      <a:cubicBezTo>
                        <a:pt x="581637" y="737241"/>
                        <a:pt x="586627" y="735578"/>
                        <a:pt x="588845" y="736132"/>
                      </a:cubicBezTo>
                      <a:cubicBezTo>
                        <a:pt x="592449" y="737241"/>
                        <a:pt x="589954" y="740012"/>
                        <a:pt x="587182" y="740289"/>
                      </a:cubicBezTo>
                      <a:cubicBezTo>
                        <a:pt x="589123" y="741398"/>
                        <a:pt x="596608" y="743615"/>
                        <a:pt x="596054" y="746663"/>
                      </a:cubicBezTo>
                      <a:cubicBezTo>
                        <a:pt x="595776" y="749434"/>
                        <a:pt x="589400" y="750265"/>
                        <a:pt x="590509" y="753314"/>
                      </a:cubicBezTo>
                      <a:cubicBezTo>
                        <a:pt x="592172" y="757194"/>
                        <a:pt x="601875" y="756639"/>
                        <a:pt x="602430" y="761628"/>
                      </a:cubicBezTo>
                      <a:cubicBezTo>
                        <a:pt x="602984" y="766893"/>
                        <a:pt x="591340" y="764676"/>
                        <a:pt x="588845" y="764122"/>
                      </a:cubicBezTo>
                      <a:cubicBezTo>
                        <a:pt x="582746" y="762459"/>
                        <a:pt x="576924" y="760242"/>
                        <a:pt x="570825" y="758302"/>
                      </a:cubicBezTo>
                      <a:cubicBezTo>
                        <a:pt x="564172" y="756362"/>
                        <a:pt x="559736" y="752760"/>
                        <a:pt x="554468" y="748603"/>
                      </a:cubicBezTo>
                      <a:cubicBezTo>
                        <a:pt x="549755" y="745000"/>
                        <a:pt x="544488" y="744723"/>
                        <a:pt x="538943" y="744169"/>
                      </a:cubicBezTo>
                      <a:cubicBezTo>
                        <a:pt x="533398" y="743615"/>
                        <a:pt x="527854" y="743337"/>
                        <a:pt x="522309" y="742783"/>
                      </a:cubicBezTo>
                      <a:cubicBezTo>
                        <a:pt x="517042" y="742229"/>
                        <a:pt x="511220" y="740012"/>
                        <a:pt x="505952" y="740289"/>
                      </a:cubicBezTo>
                      <a:cubicBezTo>
                        <a:pt x="500685" y="740566"/>
                        <a:pt x="498467" y="746109"/>
                        <a:pt x="500408" y="750820"/>
                      </a:cubicBezTo>
                      <a:cubicBezTo>
                        <a:pt x="502903" y="756916"/>
                        <a:pt x="510942" y="758302"/>
                        <a:pt x="516487" y="760519"/>
                      </a:cubicBezTo>
                      <a:cubicBezTo>
                        <a:pt x="522032" y="762736"/>
                        <a:pt x="526467" y="766893"/>
                        <a:pt x="532012" y="768001"/>
                      </a:cubicBezTo>
                      <a:cubicBezTo>
                        <a:pt x="537557" y="769387"/>
                        <a:pt x="543379" y="768001"/>
                        <a:pt x="548646" y="770495"/>
                      </a:cubicBezTo>
                      <a:cubicBezTo>
                        <a:pt x="554191" y="773267"/>
                        <a:pt x="558349" y="777423"/>
                        <a:pt x="564449" y="779363"/>
                      </a:cubicBezTo>
                      <a:cubicBezTo>
                        <a:pt x="575538" y="782689"/>
                        <a:pt x="586627" y="779363"/>
                        <a:pt x="597994" y="779363"/>
                      </a:cubicBezTo>
                      <a:cubicBezTo>
                        <a:pt x="601875" y="779363"/>
                        <a:pt x="607143" y="779363"/>
                        <a:pt x="609083" y="783243"/>
                      </a:cubicBezTo>
                      <a:cubicBezTo>
                        <a:pt x="611301" y="787123"/>
                        <a:pt x="610192" y="793219"/>
                        <a:pt x="607420" y="796545"/>
                      </a:cubicBezTo>
                      <a:cubicBezTo>
                        <a:pt x="604093" y="800147"/>
                        <a:pt x="602707" y="804859"/>
                        <a:pt x="599103" y="808461"/>
                      </a:cubicBezTo>
                      <a:cubicBezTo>
                        <a:pt x="596331" y="811232"/>
                        <a:pt x="589677" y="815943"/>
                        <a:pt x="596054" y="819269"/>
                      </a:cubicBezTo>
                      <a:cubicBezTo>
                        <a:pt x="597994" y="820377"/>
                        <a:pt x="601321" y="819546"/>
                        <a:pt x="603539" y="819546"/>
                      </a:cubicBezTo>
                      <a:cubicBezTo>
                        <a:pt x="606311" y="819546"/>
                        <a:pt x="608529" y="819269"/>
                        <a:pt x="611301" y="820100"/>
                      </a:cubicBezTo>
                      <a:cubicBezTo>
                        <a:pt x="613242" y="820932"/>
                        <a:pt x="617123" y="822871"/>
                        <a:pt x="614905" y="825366"/>
                      </a:cubicBezTo>
                      <a:cubicBezTo>
                        <a:pt x="613796" y="826474"/>
                        <a:pt x="612688" y="825920"/>
                        <a:pt x="612133" y="827305"/>
                      </a:cubicBezTo>
                      <a:cubicBezTo>
                        <a:pt x="611856" y="828414"/>
                        <a:pt x="612688" y="830077"/>
                        <a:pt x="612688" y="831462"/>
                      </a:cubicBezTo>
                      <a:cubicBezTo>
                        <a:pt x="610470" y="831462"/>
                        <a:pt x="607697" y="832571"/>
                        <a:pt x="605479" y="832016"/>
                      </a:cubicBezTo>
                      <a:cubicBezTo>
                        <a:pt x="602984" y="831462"/>
                        <a:pt x="602707" y="829245"/>
                        <a:pt x="601598" y="827305"/>
                      </a:cubicBezTo>
                      <a:cubicBezTo>
                        <a:pt x="599380" y="822594"/>
                        <a:pt x="594667" y="823703"/>
                        <a:pt x="591617" y="827305"/>
                      </a:cubicBezTo>
                      <a:cubicBezTo>
                        <a:pt x="588845" y="830354"/>
                        <a:pt x="586627" y="836728"/>
                        <a:pt x="587736" y="840884"/>
                      </a:cubicBezTo>
                      <a:cubicBezTo>
                        <a:pt x="589400" y="846704"/>
                        <a:pt x="595499" y="840607"/>
                        <a:pt x="598826" y="840330"/>
                      </a:cubicBezTo>
                      <a:cubicBezTo>
                        <a:pt x="598826" y="843101"/>
                        <a:pt x="599380" y="846427"/>
                        <a:pt x="597717" y="848921"/>
                      </a:cubicBezTo>
                      <a:cubicBezTo>
                        <a:pt x="596054" y="851138"/>
                        <a:pt x="593004" y="851969"/>
                        <a:pt x="590509" y="852524"/>
                      </a:cubicBezTo>
                      <a:cubicBezTo>
                        <a:pt x="584132" y="854186"/>
                        <a:pt x="578865" y="854740"/>
                        <a:pt x="572766" y="852524"/>
                      </a:cubicBezTo>
                      <a:cubicBezTo>
                        <a:pt x="566944" y="850307"/>
                        <a:pt x="562231" y="849198"/>
                        <a:pt x="556132" y="851138"/>
                      </a:cubicBezTo>
                      <a:cubicBezTo>
                        <a:pt x="551973" y="852524"/>
                        <a:pt x="543656" y="855295"/>
                        <a:pt x="546151" y="861114"/>
                      </a:cubicBezTo>
                      <a:cubicBezTo>
                        <a:pt x="548369" y="866657"/>
                        <a:pt x="556132" y="867211"/>
                        <a:pt x="561122" y="867211"/>
                      </a:cubicBezTo>
                      <a:cubicBezTo>
                        <a:pt x="566112" y="867211"/>
                        <a:pt x="573320" y="868597"/>
                        <a:pt x="577479" y="865271"/>
                      </a:cubicBezTo>
                      <a:cubicBezTo>
                        <a:pt x="579419" y="863885"/>
                        <a:pt x="580251" y="861391"/>
                        <a:pt x="581914" y="859729"/>
                      </a:cubicBezTo>
                      <a:cubicBezTo>
                        <a:pt x="584132" y="857789"/>
                        <a:pt x="587736" y="856126"/>
                        <a:pt x="590786" y="856403"/>
                      </a:cubicBezTo>
                      <a:cubicBezTo>
                        <a:pt x="599103" y="856957"/>
                        <a:pt x="587736" y="865825"/>
                        <a:pt x="586627" y="868597"/>
                      </a:cubicBezTo>
                      <a:cubicBezTo>
                        <a:pt x="585518" y="871368"/>
                        <a:pt x="588014" y="872199"/>
                        <a:pt x="590231" y="873030"/>
                      </a:cubicBezTo>
                      <a:cubicBezTo>
                        <a:pt x="594945" y="874970"/>
                        <a:pt x="598826" y="878019"/>
                        <a:pt x="603262" y="880236"/>
                      </a:cubicBezTo>
                      <a:cubicBezTo>
                        <a:pt x="607420" y="882176"/>
                        <a:pt x="610192" y="881067"/>
                        <a:pt x="614628" y="880236"/>
                      </a:cubicBezTo>
                      <a:cubicBezTo>
                        <a:pt x="614628" y="880236"/>
                        <a:pt x="614628" y="880236"/>
                        <a:pt x="614628" y="880513"/>
                      </a:cubicBezTo>
                      <a:cubicBezTo>
                        <a:pt x="614628" y="879958"/>
                        <a:pt x="615460" y="881344"/>
                        <a:pt x="615460" y="881898"/>
                      </a:cubicBezTo>
                      <a:cubicBezTo>
                        <a:pt x="615460" y="882730"/>
                        <a:pt x="613519" y="883284"/>
                        <a:pt x="612965" y="883838"/>
                      </a:cubicBezTo>
                      <a:cubicBezTo>
                        <a:pt x="610470" y="885224"/>
                        <a:pt x="607697" y="886055"/>
                        <a:pt x="606311" y="888826"/>
                      </a:cubicBezTo>
                      <a:cubicBezTo>
                        <a:pt x="602430" y="895477"/>
                        <a:pt x="614351" y="890489"/>
                        <a:pt x="616291" y="892983"/>
                      </a:cubicBezTo>
                      <a:cubicBezTo>
                        <a:pt x="617955" y="894923"/>
                        <a:pt x="616291" y="898803"/>
                        <a:pt x="614905" y="900466"/>
                      </a:cubicBezTo>
                      <a:cubicBezTo>
                        <a:pt x="611301" y="904622"/>
                        <a:pt x="604648" y="901851"/>
                        <a:pt x="601598" y="898249"/>
                      </a:cubicBezTo>
                      <a:cubicBezTo>
                        <a:pt x="599935" y="896309"/>
                        <a:pt x="598548" y="894369"/>
                        <a:pt x="596054" y="893260"/>
                      </a:cubicBezTo>
                      <a:cubicBezTo>
                        <a:pt x="593281" y="892429"/>
                        <a:pt x="590509" y="892983"/>
                        <a:pt x="587736" y="892706"/>
                      </a:cubicBezTo>
                      <a:cubicBezTo>
                        <a:pt x="580806" y="892152"/>
                        <a:pt x="579697" y="886609"/>
                        <a:pt x="581360" y="880790"/>
                      </a:cubicBezTo>
                      <a:cubicBezTo>
                        <a:pt x="578310" y="879404"/>
                        <a:pt x="574429" y="880790"/>
                        <a:pt x="571934" y="883284"/>
                      </a:cubicBezTo>
                      <a:cubicBezTo>
                        <a:pt x="570825" y="884115"/>
                        <a:pt x="570271" y="885778"/>
                        <a:pt x="569439" y="886887"/>
                      </a:cubicBezTo>
                      <a:cubicBezTo>
                        <a:pt x="568330" y="888826"/>
                        <a:pt x="567221" y="889381"/>
                        <a:pt x="565558" y="890489"/>
                      </a:cubicBezTo>
                      <a:cubicBezTo>
                        <a:pt x="563063" y="891875"/>
                        <a:pt x="560567" y="892152"/>
                        <a:pt x="558072" y="891598"/>
                      </a:cubicBezTo>
                      <a:cubicBezTo>
                        <a:pt x="555855" y="891043"/>
                        <a:pt x="553359" y="889381"/>
                        <a:pt x="551141" y="889381"/>
                      </a:cubicBezTo>
                      <a:cubicBezTo>
                        <a:pt x="548924" y="889381"/>
                        <a:pt x="546706" y="891321"/>
                        <a:pt x="545042" y="892429"/>
                      </a:cubicBezTo>
                      <a:cubicBezTo>
                        <a:pt x="542547" y="893815"/>
                        <a:pt x="540052" y="895200"/>
                        <a:pt x="537280" y="895754"/>
                      </a:cubicBezTo>
                      <a:cubicBezTo>
                        <a:pt x="537280" y="895754"/>
                        <a:pt x="537280" y="895200"/>
                        <a:pt x="537280" y="895200"/>
                      </a:cubicBezTo>
                      <a:cubicBezTo>
                        <a:pt x="536448" y="895200"/>
                        <a:pt x="535616" y="895754"/>
                        <a:pt x="534784" y="896309"/>
                      </a:cubicBezTo>
                      <a:cubicBezTo>
                        <a:pt x="531735" y="897694"/>
                        <a:pt x="528408" y="897971"/>
                        <a:pt x="525359" y="899634"/>
                      </a:cubicBezTo>
                      <a:cubicBezTo>
                        <a:pt x="522586" y="901020"/>
                        <a:pt x="512883" y="909056"/>
                        <a:pt x="518150" y="911273"/>
                      </a:cubicBezTo>
                      <a:cubicBezTo>
                        <a:pt x="521477" y="912659"/>
                        <a:pt x="525913" y="912105"/>
                        <a:pt x="529240" y="912105"/>
                      </a:cubicBezTo>
                      <a:cubicBezTo>
                        <a:pt x="532290" y="912105"/>
                        <a:pt x="535616" y="911827"/>
                        <a:pt x="538666" y="910996"/>
                      </a:cubicBezTo>
                      <a:cubicBezTo>
                        <a:pt x="542547" y="909888"/>
                        <a:pt x="545874" y="908779"/>
                        <a:pt x="550032" y="908502"/>
                      </a:cubicBezTo>
                      <a:cubicBezTo>
                        <a:pt x="553914" y="908502"/>
                        <a:pt x="558072" y="908225"/>
                        <a:pt x="561954" y="908502"/>
                      </a:cubicBezTo>
                      <a:cubicBezTo>
                        <a:pt x="566666" y="908779"/>
                        <a:pt x="571102" y="910442"/>
                        <a:pt x="575815" y="910165"/>
                      </a:cubicBezTo>
                      <a:cubicBezTo>
                        <a:pt x="579697" y="909888"/>
                        <a:pt x="583023" y="907948"/>
                        <a:pt x="587182" y="907948"/>
                      </a:cubicBezTo>
                      <a:cubicBezTo>
                        <a:pt x="587736" y="910719"/>
                        <a:pt x="583578" y="912382"/>
                        <a:pt x="586073" y="915430"/>
                      </a:cubicBezTo>
                      <a:cubicBezTo>
                        <a:pt x="587736" y="917647"/>
                        <a:pt x="591063" y="916539"/>
                        <a:pt x="593558" y="916816"/>
                      </a:cubicBezTo>
                      <a:cubicBezTo>
                        <a:pt x="596054" y="917093"/>
                        <a:pt x="598826" y="917647"/>
                        <a:pt x="601598" y="916816"/>
                      </a:cubicBezTo>
                      <a:cubicBezTo>
                        <a:pt x="604371" y="916262"/>
                        <a:pt x="606865" y="915707"/>
                        <a:pt x="609638" y="915707"/>
                      </a:cubicBezTo>
                      <a:cubicBezTo>
                        <a:pt x="608252" y="916816"/>
                        <a:pt x="605479" y="919033"/>
                        <a:pt x="605479" y="920973"/>
                      </a:cubicBezTo>
                      <a:cubicBezTo>
                        <a:pt x="605479" y="923744"/>
                        <a:pt x="609915" y="923467"/>
                        <a:pt x="611856" y="923467"/>
                      </a:cubicBezTo>
                      <a:cubicBezTo>
                        <a:pt x="612965" y="923467"/>
                        <a:pt x="617955" y="922912"/>
                        <a:pt x="616846" y="924852"/>
                      </a:cubicBezTo>
                      <a:cubicBezTo>
                        <a:pt x="615737" y="926792"/>
                        <a:pt x="609638" y="925961"/>
                        <a:pt x="608252" y="925684"/>
                      </a:cubicBezTo>
                      <a:cubicBezTo>
                        <a:pt x="606588" y="925684"/>
                        <a:pt x="600489" y="924298"/>
                        <a:pt x="600212" y="926792"/>
                      </a:cubicBezTo>
                      <a:cubicBezTo>
                        <a:pt x="599935" y="929286"/>
                        <a:pt x="604648" y="929840"/>
                        <a:pt x="605202" y="931780"/>
                      </a:cubicBezTo>
                      <a:cubicBezTo>
                        <a:pt x="606034" y="934274"/>
                        <a:pt x="591340" y="932889"/>
                        <a:pt x="589123" y="933166"/>
                      </a:cubicBezTo>
                      <a:cubicBezTo>
                        <a:pt x="584132" y="933166"/>
                        <a:pt x="578310" y="934552"/>
                        <a:pt x="574429" y="937600"/>
                      </a:cubicBezTo>
                      <a:cubicBezTo>
                        <a:pt x="569993" y="940648"/>
                        <a:pt x="566389" y="944805"/>
                        <a:pt x="561676" y="947576"/>
                      </a:cubicBezTo>
                      <a:cubicBezTo>
                        <a:pt x="556686" y="950625"/>
                        <a:pt x="550587" y="951733"/>
                        <a:pt x="545874" y="955336"/>
                      </a:cubicBezTo>
                      <a:cubicBezTo>
                        <a:pt x="543102" y="957553"/>
                        <a:pt x="536448" y="962264"/>
                        <a:pt x="536725" y="966143"/>
                      </a:cubicBezTo>
                      <a:cubicBezTo>
                        <a:pt x="536725" y="969469"/>
                        <a:pt x="541161" y="970023"/>
                        <a:pt x="543656" y="970023"/>
                      </a:cubicBezTo>
                      <a:cubicBezTo>
                        <a:pt x="546983" y="970023"/>
                        <a:pt x="550032" y="968915"/>
                        <a:pt x="553359" y="970023"/>
                      </a:cubicBezTo>
                      <a:cubicBezTo>
                        <a:pt x="556963" y="971132"/>
                        <a:pt x="560013" y="972240"/>
                        <a:pt x="563617" y="971409"/>
                      </a:cubicBezTo>
                      <a:cubicBezTo>
                        <a:pt x="567221" y="970577"/>
                        <a:pt x="570825" y="969192"/>
                        <a:pt x="574429" y="968083"/>
                      </a:cubicBezTo>
                      <a:cubicBezTo>
                        <a:pt x="575538" y="971963"/>
                        <a:pt x="568607" y="972794"/>
                        <a:pt x="566112" y="973072"/>
                      </a:cubicBezTo>
                      <a:cubicBezTo>
                        <a:pt x="561954" y="973626"/>
                        <a:pt x="557795" y="973349"/>
                        <a:pt x="553914" y="974457"/>
                      </a:cubicBezTo>
                      <a:cubicBezTo>
                        <a:pt x="550864" y="975288"/>
                        <a:pt x="548092" y="975843"/>
                        <a:pt x="545042" y="977505"/>
                      </a:cubicBezTo>
                      <a:cubicBezTo>
                        <a:pt x="543102" y="978614"/>
                        <a:pt x="538389" y="980277"/>
                        <a:pt x="538389" y="982771"/>
                      </a:cubicBezTo>
                      <a:cubicBezTo>
                        <a:pt x="542824" y="982771"/>
                        <a:pt x="546429" y="983325"/>
                        <a:pt x="549755" y="986650"/>
                      </a:cubicBezTo>
                      <a:cubicBezTo>
                        <a:pt x="552805" y="989699"/>
                        <a:pt x="555577" y="993578"/>
                        <a:pt x="560290" y="993301"/>
                      </a:cubicBezTo>
                      <a:cubicBezTo>
                        <a:pt x="569993" y="992747"/>
                        <a:pt x="573597" y="981385"/>
                        <a:pt x="582192" y="978614"/>
                      </a:cubicBezTo>
                      <a:cubicBezTo>
                        <a:pt x="586627" y="977228"/>
                        <a:pt x="592172" y="977228"/>
                        <a:pt x="596885" y="978060"/>
                      </a:cubicBezTo>
                      <a:cubicBezTo>
                        <a:pt x="599103" y="978614"/>
                        <a:pt x="604093" y="980277"/>
                        <a:pt x="599657" y="981939"/>
                      </a:cubicBezTo>
                      <a:cubicBezTo>
                        <a:pt x="595499" y="983325"/>
                        <a:pt x="590509" y="981939"/>
                        <a:pt x="586073" y="982217"/>
                      </a:cubicBezTo>
                      <a:cubicBezTo>
                        <a:pt x="581914" y="982494"/>
                        <a:pt x="579974" y="984711"/>
                        <a:pt x="577201" y="987482"/>
                      </a:cubicBezTo>
                      <a:cubicBezTo>
                        <a:pt x="570548" y="994133"/>
                        <a:pt x="560013" y="992193"/>
                        <a:pt x="554746" y="1000506"/>
                      </a:cubicBezTo>
                      <a:cubicBezTo>
                        <a:pt x="558904" y="1000506"/>
                        <a:pt x="564172" y="999398"/>
                        <a:pt x="562231" y="1005218"/>
                      </a:cubicBezTo>
                      <a:cubicBezTo>
                        <a:pt x="561676" y="1006603"/>
                        <a:pt x="560567" y="1009097"/>
                        <a:pt x="561399" y="1010483"/>
                      </a:cubicBezTo>
                      <a:cubicBezTo>
                        <a:pt x="561954" y="1011591"/>
                        <a:pt x="563063" y="1011591"/>
                        <a:pt x="563894" y="1012423"/>
                      </a:cubicBezTo>
                      <a:cubicBezTo>
                        <a:pt x="564726" y="1013531"/>
                        <a:pt x="564449" y="1014086"/>
                        <a:pt x="564726" y="1015194"/>
                      </a:cubicBezTo>
                      <a:cubicBezTo>
                        <a:pt x="565835" y="1018519"/>
                        <a:pt x="573043" y="1018519"/>
                        <a:pt x="575261" y="1016302"/>
                      </a:cubicBezTo>
                      <a:cubicBezTo>
                        <a:pt x="577479" y="1014086"/>
                        <a:pt x="576647" y="1012700"/>
                        <a:pt x="579974" y="1013531"/>
                      </a:cubicBezTo>
                      <a:cubicBezTo>
                        <a:pt x="582192" y="1014086"/>
                        <a:pt x="583855" y="1012977"/>
                        <a:pt x="586073" y="1012977"/>
                      </a:cubicBezTo>
                      <a:cubicBezTo>
                        <a:pt x="585241" y="1017134"/>
                        <a:pt x="582192" y="1018242"/>
                        <a:pt x="578588" y="1019628"/>
                      </a:cubicBezTo>
                      <a:cubicBezTo>
                        <a:pt x="574983" y="1020737"/>
                        <a:pt x="572489" y="1022676"/>
                        <a:pt x="569993" y="1025725"/>
                      </a:cubicBezTo>
                      <a:cubicBezTo>
                        <a:pt x="568053" y="1028219"/>
                        <a:pt x="567221" y="1030713"/>
                        <a:pt x="566666" y="1034038"/>
                      </a:cubicBezTo>
                      <a:cubicBezTo>
                        <a:pt x="566112" y="1037364"/>
                        <a:pt x="565003" y="1041243"/>
                        <a:pt x="566112" y="1044569"/>
                      </a:cubicBezTo>
                      <a:cubicBezTo>
                        <a:pt x="567498" y="1048726"/>
                        <a:pt x="571657" y="1048449"/>
                        <a:pt x="574429" y="1045955"/>
                      </a:cubicBezTo>
                      <a:cubicBezTo>
                        <a:pt x="577756" y="1042906"/>
                        <a:pt x="579142" y="1038472"/>
                        <a:pt x="580806" y="1034593"/>
                      </a:cubicBezTo>
                      <a:cubicBezTo>
                        <a:pt x="581914" y="1031544"/>
                        <a:pt x="583855" y="1026279"/>
                        <a:pt x="587459" y="1025447"/>
                      </a:cubicBezTo>
                      <a:cubicBezTo>
                        <a:pt x="590786" y="1024893"/>
                        <a:pt x="593004" y="1029050"/>
                        <a:pt x="596331" y="1029604"/>
                      </a:cubicBezTo>
                      <a:cubicBezTo>
                        <a:pt x="600212" y="1030436"/>
                        <a:pt x="603262" y="1027110"/>
                        <a:pt x="602707" y="1023231"/>
                      </a:cubicBezTo>
                      <a:cubicBezTo>
                        <a:pt x="602153" y="1019628"/>
                        <a:pt x="599657" y="1017411"/>
                        <a:pt x="597162" y="1014917"/>
                      </a:cubicBezTo>
                      <a:cubicBezTo>
                        <a:pt x="595222" y="1012977"/>
                        <a:pt x="593281" y="1009097"/>
                        <a:pt x="597162" y="1007712"/>
                      </a:cubicBezTo>
                      <a:cubicBezTo>
                        <a:pt x="601321" y="1006049"/>
                        <a:pt x="602430" y="1011314"/>
                        <a:pt x="602707" y="1014363"/>
                      </a:cubicBezTo>
                      <a:cubicBezTo>
                        <a:pt x="602984" y="1017965"/>
                        <a:pt x="604371" y="1019351"/>
                        <a:pt x="607143" y="1021568"/>
                      </a:cubicBezTo>
                      <a:cubicBezTo>
                        <a:pt x="610470" y="1024339"/>
                        <a:pt x="612410" y="1024616"/>
                        <a:pt x="616291" y="1022676"/>
                      </a:cubicBezTo>
                      <a:cubicBezTo>
                        <a:pt x="618787" y="1021291"/>
                        <a:pt x="622945" y="1017965"/>
                        <a:pt x="624608" y="1022122"/>
                      </a:cubicBezTo>
                      <a:cubicBezTo>
                        <a:pt x="625995" y="1025725"/>
                        <a:pt x="623777" y="1029604"/>
                        <a:pt x="624608" y="1033207"/>
                      </a:cubicBezTo>
                      <a:cubicBezTo>
                        <a:pt x="625163" y="1037364"/>
                        <a:pt x="631262" y="1037087"/>
                        <a:pt x="631816" y="1040412"/>
                      </a:cubicBezTo>
                      <a:cubicBezTo>
                        <a:pt x="632648" y="1045400"/>
                        <a:pt x="624054" y="1041243"/>
                        <a:pt x="622668" y="1040412"/>
                      </a:cubicBezTo>
                      <a:cubicBezTo>
                        <a:pt x="619064" y="1037641"/>
                        <a:pt x="614628" y="1036532"/>
                        <a:pt x="611301" y="1040966"/>
                      </a:cubicBezTo>
                      <a:cubicBezTo>
                        <a:pt x="608252" y="1045123"/>
                        <a:pt x="614905" y="1046232"/>
                        <a:pt x="617678" y="1047063"/>
                      </a:cubicBezTo>
                      <a:cubicBezTo>
                        <a:pt x="618232" y="1050943"/>
                        <a:pt x="614628" y="1052328"/>
                        <a:pt x="611579" y="1050943"/>
                      </a:cubicBezTo>
                      <a:cubicBezTo>
                        <a:pt x="609915" y="1050111"/>
                        <a:pt x="608806" y="1049557"/>
                        <a:pt x="606865" y="1049834"/>
                      </a:cubicBezTo>
                      <a:cubicBezTo>
                        <a:pt x="605479" y="1050111"/>
                        <a:pt x="604371" y="1050943"/>
                        <a:pt x="602707" y="1050666"/>
                      </a:cubicBezTo>
                      <a:cubicBezTo>
                        <a:pt x="600766" y="1050666"/>
                        <a:pt x="597717" y="1048726"/>
                        <a:pt x="598826" y="1046509"/>
                      </a:cubicBezTo>
                      <a:cubicBezTo>
                        <a:pt x="599380" y="1045400"/>
                        <a:pt x="601321" y="1045123"/>
                        <a:pt x="601875" y="1043738"/>
                      </a:cubicBezTo>
                      <a:cubicBezTo>
                        <a:pt x="602707" y="1042352"/>
                        <a:pt x="602707" y="1040412"/>
                        <a:pt x="602430" y="1038749"/>
                      </a:cubicBezTo>
                      <a:cubicBezTo>
                        <a:pt x="600212" y="1038472"/>
                        <a:pt x="597162" y="1039581"/>
                        <a:pt x="595499" y="1041521"/>
                      </a:cubicBezTo>
                      <a:cubicBezTo>
                        <a:pt x="594113" y="1043183"/>
                        <a:pt x="594667" y="1045400"/>
                        <a:pt x="593281" y="1047063"/>
                      </a:cubicBezTo>
                      <a:cubicBezTo>
                        <a:pt x="591063" y="1049834"/>
                        <a:pt x="589677" y="1050666"/>
                        <a:pt x="586073" y="1050666"/>
                      </a:cubicBezTo>
                      <a:cubicBezTo>
                        <a:pt x="582469" y="1050666"/>
                        <a:pt x="581360" y="1053160"/>
                        <a:pt x="579697" y="1056208"/>
                      </a:cubicBezTo>
                      <a:cubicBezTo>
                        <a:pt x="580806" y="1057871"/>
                        <a:pt x="579142" y="1060088"/>
                        <a:pt x="579697" y="1061751"/>
                      </a:cubicBezTo>
                      <a:cubicBezTo>
                        <a:pt x="583023" y="1062305"/>
                        <a:pt x="586350" y="1061751"/>
                        <a:pt x="589954" y="1062305"/>
                      </a:cubicBezTo>
                      <a:cubicBezTo>
                        <a:pt x="588014" y="1065630"/>
                        <a:pt x="584132" y="1065353"/>
                        <a:pt x="581914" y="1068124"/>
                      </a:cubicBezTo>
                      <a:cubicBezTo>
                        <a:pt x="579974" y="1070618"/>
                        <a:pt x="578033" y="1074775"/>
                        <a:pt x="582469" y="1075607"/>
                      </a:cubicBezTo>
                      <a:cubicBezTo>
                        <a:pt x="584132" y="1075884"/>
                        <a:pt x="586627" y="1076161"/>
                        <a:pt x="588291" y="1075607"/>
                      </a:cubicBezTo>
                      <a:cubicBezTo>
                        <a:pt x="589954" y="1075052"/>
                        <a:pt x="591340" y="1073667"/>
                        <a:pt x="593004" y="1072835"/>
                      </a:cubicBezTo>
                      <a:cubicBezTo>
                        <a:pt x="595776" y="1071450"/>
                        <a:pt x="599935" y="1070618"/>
                        <a:pt x="602984" y="1071173"/>
                      </a:cubicBezTo>
                      <a:cubicBezTo>
                        <a:pt x="602984" y="1075329"/>
                        <a:pt x="599103" y="1074498"/>
                        <a:pt x="596608" y="1076715"/>
                      </a:cubicBezTo>
                      <a:cubicBezTo>
                        <a:pt x="595222" y="1077824"/>
                        <a:pt x="593004" y="1080318"/>
                        <a:pt x="592449" y="1081980"/>
                      </a:cubicBezTo>
                      <a:cubicBezTo>
                        <a:pt x="590786" y="1086137"/>
                        <a:pt x="595222" y="1085583"/>
                        <a:pt x="597994" y="1085583"/>
                      </a:cubicBezTo>
                      <a:cubicBezTo>
                        <a:pt x="600766" y="1085583"/>
                        <a:pt x="603816" y="1085583"/>
                        <a:pt x="606588" y="1085583"/>
                      </a:cubicBezTo>
                      <a:cubicBezTo>
                        <a:pt x="604371" y="1086692"/>
                        <a:pt x="592172" y="1089463"/>
                        <a:pt x="596331" y="1093897"/>
                      </a:cubicBezTo>
                      <a:cubicBezTo>
                        <a:pt x="600766" y="1098608"/>
                        <a:pt x="607420" y="1091403"/>
                        <a:pt x="612133" y="1091680"/>
                      </a:cubicBezTo>
                      <a:cubicBezTo>
                        <a:pt x="610747" y="1094451"/>
                        <a:pt x="606588" y="1098053"/>
                        <a:pt x="609083" y="1101102"/>
                      </a:cubicBezTo>
                      <a:cubicBezTo>
                        <a:pt x="611856" y="1104704"/>
                        <a:pt x="616014" y="1101102"/>
                        <a:pt x="618509" y="1099162"/>
                      </a:cubicBezTo>
                      <a:cubicBezTo>
                        <a:pt x="619341" y="1098608"/>
                        <a:pt x="621005" y="1096945"/>
                        <a:pt x="622113" y="1097499"/>
                      </a:cubicBezTo>
                      <a:cubicBezTo>
                        <a:pt x="623777" y="1098331"/>
                        <a:pt x="622113" y="1101656"/>
                        <a:pt x="621282" y="1102488"/>
                      </a:cubicBezTo>
                      <a:cubicBezTo>
                        <a:pt x="620450" y="1104150"/>
                        <a:pt x="618787" y="1105536"/>
                        <a:pt x="618232" y="1107198"/>
                      </a:cubicBezTo>
                      <a:cubicBezTo>
                        <a:pt x="617678" y="1108861"/>
                        <a:pt x="617678" y="1110801"/>
                        <a:pt x="617123" y="1112741"/>
                      </a:cubicBezTo>
                      <a:cubicBezTo>
                        <a:pt x="616014" y="1116066"/>
                        <a:pt x="614628" y="1118561"/>
                        <a:pt x="616014" y="1122163"/>
                      </a:cubicBezTo>
                      <a:cubicBezTo>
                        <a:pt x="617123" y="1124934"/>
                        <a:pt x="619896" y="1127151"/>
                        <a:pt x="622945" y="1127428"/>
                      </a:cubicBezTo>
                      <a:cubicBezTo>
                        <a:pt x="626272" y="1127706"/>
                        <a:pt x="630153" y="1126874"/>
                        <a:pt x="633480" y="1127983"/>
                      </a:cubicBezTo>
                      <a:cubicBezTo>
                        <a:pt x="638470" y="1129922"/>
                        <a:pt x="635143" y="1134634"/>
                        <a:pt x="634034" y="1137682"/>
                      </a:cubicBezTo>
                      <a:cubicBezTo>
                        <a:pt x="632371" y="1142670"/>
                        <a:pt x="637639" y="1142670"/>
                        <a:pt x="640688" y="1140730"/>
                      </a:cubicBezTo>
                      <a:cubicBezTo>
                        <a:pt x="644015" y="1138790"/>
                        <a:pt x="645124" y="1135742"/>
                        <a:pt x="649282" y="1135465"/>
                      </a:cubicBezTo>
                      <a:cubicBezTo>
                        <a:pt x="648728" y="1138236"/>
                        <a:pt x="649282" y="1139345"/>
                        <a:pt x="651223" y="1141562"/>
                      </a:cubicBezTo>
                      <a:cubicBezTo>
                        <a:pt x="652609" y="1143224"/>
                        <a:pt x="653164" y="1145164"/>
                        <a:pt x="651500" y="1147104"/>
                      </a:cubicBezTo>
                      <a:cubicBezTo>
                        <a:pt x="648728" y="1150152"/>
                        <a:pt x="641797" y="1146550"/>
                        <a:pt x="640411" y="1151538"/>
                      </a:cubicBezTo>
                      <a:cubicBezTo>
                        <a:pt x="639302" y="1156526"/>
                        <a:pt x="648173" y="1155972"/>
                        <a:pt x="650946" y="1157080"/>
                      </a:cubicBezTo>
                      <a:cubicBezTo>
                        <a:pt x="654827" y="1158743"/>
                        <a:pt x="658431" y="1160406"/>
                        <a:pt x="662590" y="1160683"/>
                      </a:cubicBezTo>
                      <a:cubicBezTo>
                        <a:pt x="662035" y="1166503"/>
                        <a:pt x="648450" y="1161237"/>
                        <a:pt x="650114" y="1166503"/>
                      </a:cubicBezTo>
                      <a:cubicBezTo>
                        <a:pt x="652887" y="1174816"/>
                        <a:pt x="659817" y="1165671"/>
                        <a:pt x="664253" y="1166503"/>
                      </a:cubicBezTo>
                      <a:cubicBezTo>
                        <a:pt x="664807" y="1168720"/>
                        <a:pt x="662590" y="1170105"/>
                        <a:pt x="662312" y="1172045"/>
                      </a:cubicBezTo>
                      <a:cubicBezTo>
                        <a:pt x="662312" y="1173985"/>
                        <a:pt x="663421" y="1175093"/>
                        <a:pt x="665362" y="1175648"/>
                      </a:cubicBezTo>
                      <a:cubicBezTo>
                        <a:pt x="667857" y="1176202"/>
                        <a:pt x="669243" y="1175371"/>
                        <a:pt x="671184" y="1173708"/>
                      </a:cubicBezTo>
                      <a:cubicBezTo>
                        <a:pt x="672570" y="1172599"/>
                        <a:pt x="673956" y="1170936"/>
                        <a:pt x="675897" y="1171491"/>
                      </a:cubicBezTo>
                      <a:cubicBezTo>
                        <a:pt x="675897" y="1172599"/>
                        <a:pt x="676174" y="1174262"/>
                        <a:pt x="675897" y="1175371"/>
                      </a:cubicBezTo>
                      <a:cubicBezTo>
                        <a:pt x="675342" y="1176756"/>
                        <a:pt x="674233" y="1177033"/>
                        <a:pt x="673679" y="1178419"/>
                      </a:cubicBezTo>
                      <a:cubicBezTo>
                        <a:pt x="673124" y="1179804"/>
                        <a:pt x="673679" y="1180636"/>
                        <a:pt x="674788" y="1181467"/>
                      </a:cubicBezTo>
                      <a:cubicBezTo>
                        <a:pt x="676451" y="1182576"/>
                        <a:pt x="679778" y="1182853"/>
                        <a:pt x="678946" y="1185901"/>
                      </a:cubicBezTo>
                      <a:cubicBezTo>
                        <a:pt x="678115" y="1188395"/>
                        <a:pt x="675620" y="1188949"/>
                        <a:pt x="673679" y="1190335"/>
                      </a:cubicBezTo>
                      <a:cubicBezTo>
                        <a:pt x="672015" y="1191721"/>
                        <a:pt x="673679" y="1194492"/>
                        <a:pt x="675620" y="1195046"/>
                      </a:cubicBezTo>
                      <a:cubicBezTo>
                        <a:pt x="678115" y="1195877"/>
                        <a:pt x="679224" y="1194215"/>
                        <a:pt x="680610" y="1192552"/>
                      </a:cubicBezTo>
                      <a:cubicBezTo>
                        <a:pt x="681996" y="1190612"/>
                        <a:pt x="684214" y="1190612"/>
                        <a:pt x="686432" y="1190889"/>
                      </a:cubicBezTo>
                      <a:cubicBezTo>
                        <a:pt x="688372" y="1190889"/>
                        <a:pt x="691145" y="1192275"/>
                        <a:pt x="693085" y="1190889"/>
                      </a:cubicBezTo>
                      <a:cubicBezTo>
                        <a:pt x="693917" y="1190335"/>
                        <a:pt x="694749" y="1188395"/>
                        <a:pt x="695580" y="1187564"/>
                      </a:cubicBezTo>
                      <a:cubicBezTo>
                        <a:pt x="696966" y="1186178"/>
                        <a:pt x="698075" y="1185347"/>
                        <a:pt x="700293" y="1185624"/>
                      </a:cubicBezTo>
                      <a:cubicBezTo>
                        <a:pt x="702234" y="1185624"/>
                        <a:pt x="702511" y="1185901"/>
                        <a:pt x="702789" y="1187841"/>
                      </a:cubicBezTo>
                      <a:cubicBezTo>
                        <a:pt x="702789" y="1189781"/>
                        <a:pt x="702789" y="1190058"/>
                        <a:pt x="704729" y="1191444"/>
                      </a:cubicBezTo>
                      <a:cubicBezTo>
                        <a:pt x="707224" y="1193106"/>
                        <a:pt x="709997" y="1193938"/>
                        <a:pt x="712214" y="1191721"/>
                      </a:cubicBezTo>
                      <a:cubicBezTo>
                        <a:pt x="714432" y="1189781"/>
                        <a:pt x="713878" y="1186455"/>
                        <a:pt x="716650" y="1185347"/>
                      </a:cubicBezTo>
                      <a:cubicBezTo>
                        <a:pt x="719145" y="1184238"/>
                        <a:pt x="721640" y="1185070"/>
                        <a:pt x="724413" y="1184516"/>
                      </a:cubicBezTo>
                      <a:cubicBezTo>
                        <a:pt x="725245" y="1184516"/>
                        <a:pt x="727740" y="1183684"/>
                        <a:pt x="728294" y="1183130"/>
                      </a:cubicBezTo>
                      <a:cubicBezTo>
                        <a:pt x="729126" y="1182299"/>
                        <a:pt x="728571" y="1180082"/>
                        <a:pt x="728571" y="1178973"/>
                      </a:cubicBezTo>
                      <a:cubicBezTo>
                        <a:pt x="728571" y="1177587"/>
                        <a:pt x="728571" y="1176202"/>
                        <a:pt x="729680" y="1175093"/>
                      </a:cubicBezTo>
                      <a:cubicBezTo>
                        <a:pt x="730789" y="1174262"/>
                        <a:pt x="732175" y="1174539"/>
                        <a:pt x="733562" y="1174539"/>
                      </a:cubicBezTo>
                      <a:cubicBezTo>
                        <a:pt x="734393" y="1172876"/>
                        <a:pt x="734116" y="1171214"/>
                        <a:pt x="736888" y="1172045"/>
                      </a:cubicBezTo>
                      <a:cubicBezTo>
                        <a:pt x="738829" y="1175093"/>
                        <a:pt x="735779" y="1178419"/>
                        <a:pt x="740215" y="1179527"/>
                      </a:cubicBezTo>
                      <a:cubicBezTo>
                        <a:pt x="742156" y="1180082"/>
                        <a:pt x="746869" y="1177033"/>
                        <a:pt x="746314" y="1181190"/>
                      </a:cubicBezTo>
                      <a:cubicBezTo>
                        <a:pt x="745482" y="1187564"/>
                        <a:pt x="735225" y="1184793"/>
                        <a:pt x="735225" y="1191444"/>
                      </a:cubicBezTo>
                      <a:cubicBezTo>
                        <a:pt x="738274" y="1191998"/>
                        <a:pt x="734948" y="1193660"/>
                        <a:pt x="733839" y="1193938"/>
                      </a:cubicBezTo>
                      <a:cubicBezTo>
                        <a:pt x="732175" y="1194492"/>
                        <a:pt x="730235" y="1195600"/>
                        <a:pt x="731066" y="1197817"/>
                      </a:cubicBezTo>
                      <a:cubicBezTo>
                        <a:pt x="731898" y="1200589"/>
                        <a:pt x="734116" y="1199757"/>
                        <a:pt x="735779" y="1198649"/>
                      </a:cubicBezTo>
                      <a:cubicBezTo>
                        <a:pt x="737720" y="1197263"/>
                        <a:pt x="739106" y="1196432"/>
                        <a:pt x="741601" y="1196709"/>
                      </a:cubicBezTo>
                      <a:cubicBezTo>
                        <a:pt x="743265" y="1196709"/>
                        <a:pt x="746037" y="1197263"/>
                        <a:pt x="746869" y="1198926"/>
                      </a:cubicBezTo>
                      <a:cubicBezTo>
                        <a:pt x="747978" y="1200866"/>
                        <a:pt x="746591" y="1202251"/>
                        <a:pt x="749364" y="1203083"/>
                      </a:cubicBezTo>
                      <a:cubicBezTo>
                        <a:pt x="751859" y="1203914"/>
                        <a:pt x="752691" y="1201974"/>
                        <a:pt x="754631" y="1200589"/>
                      </a:cubicBezTo>
                      <a:cubicBezTo>
                        <a:pt x="756017" y="1199480"/>
                        <a:pt x="757958" y="1198649"/>
                        <a:pt x="759899" y="1198649"/>
                      </a:cubicBezTo>
                      <a:cubicBezTo>
                        <a:pt x="759899" y="1201143"/>
                        <a:pt x="759899" y="1201143"/>
                        <a:pt x="758235" y="1202528"/>
                      </a:cubicBezTo>
                      <a:cubicBezTo>
                        <a:pt x="756849" y="1203637"/>
                        <a:pt x="756017" y="1205300"/>
                        <a:pt x="754908" y="1206962"/>
                      </a:cubicBezTo>
                      <a:cubicBezTo>
                        <a:pt x="753522" y="1208902"/>
                        <a:pt x="751027" y="1212505"/>
                        <a:pt x="751859" y="1214999"/>
                      </a:cubicBezTo>
                      <a:cubicBezTo>
                        <a:pt x="756572" y="1215553"/>
                        <a:pt x="757681" y="1210842"/>
                        <a:pt x="760730" y="1208348"/>
                      </a:cubicBezTo>
                      <a:cubicBezTo>
                        <a:pt x="762948" y="1206408"/>
                        <a:pt x="765721" y="1205577"/>
                        <a:pt x="768770" y="1205854"/>
                      </a:cubicBezTo>
                      <a:cubicBezTo>
                        <a:pt x="766275" y="1210842"/>
                        <a:pt x="761839" y="1216385"/>
                        <a:pt x="761008" y="1221927"/>
                      </a:cubicBezTo>
                      <a:cubicBezTo>
                        <a:pt x="760176" y="1227192"/>
                        <a:pt x="766553" y="1226084"/>
                        <a:pt x="769602" y="1224144"/>
                      </a:cubicBezTo>
                      <a:cubicBezTo>
                        <a:pt x="772929" y="1221927"/>
                        <a:pt x="774592" y="1215553"/>
                        <a:pt x="778473" y="1214445"/>
                      </a:cubicBezTo>
                      <a:cubicBezTo>
                        <a:pt x="783464" y="1213336"/>
                        <a:pt x="779860" y="1221927"/>
                        <a:pt x="779582" y="1223867"/>
                      </a:cubicBezTo>
                      <a:cubicBezTo>
                        <a:pt x="778751" y="1228301"/>
                        <a:pt x="784573" y="1229964"/>
                        <a:pt x="788177" y="1230241"/>
                      </a:cubicBezTo>
                      <a:cubicBezTo>
                        <a:pt x="793444" y="1230518"/>
                        <a:pt x="790949" y="1225530"/>
                        <a:pt x="793721" y="1223313"/>
                      </a:cubicBezTo>
                      <a:cubicBezTo>
                        <a:pt x="796216" y="1221373"/>
                        <a:pt x="799821" y="1226361"/>
                        <a:pt x="802870" y="1224698"/>
                      </a:cubicBezTo>
                      <a:cubicBezTo>
                        <a:pt x="807306" y="1222481"/>
                        <a:pt x="807029" y="1216939"/>
                        <a:pt x="803424" y="1214168"/>
                      </a:cubicBezTo>
                      <a:cubicBezTo>
                        <a:pt x="801761" y="1212782"/>
                        <a:pt x="799821" y="1211951"/>
                        <a:pt x="798712" y="1209734"/>
                      </a:cubicBezTo>
                      <a:cubicBezTo>
                        <a:pt x="797880" y="1208071"/>
                        <a:pt x="798157" y="1205854"/>
                        <a:pt x="796771" y="1204191"/>
                      </a:cubicBezTo>
                      <a:cubicBezTo>
                        <a:pt x="795385" y="1202251"/>
                        <a:pt x="792612" y="1202251"/>
                        <a:pt x="790395" y="1201697"/>
                      </a:cubicBezTo>
                      <a:cubicBezTo>
                        <a:pt x="787622" y="1201143"/>
                        <a:pt x="785127" y="1200589"/>
                        <a:pt x="782632" y="1199480"/>
                      </a:cubicBezTo>
                      <a:cubicBezTo>
                        <a:pt x="783741" y="1197817"/>
                        <a:pt x="786790" y="1196709"/>
                        <a:pt x="788731" y="1196709"/>
                      </a:cubicBezTo>
                      <a:cubicBezTo>
                        <a:pt x="790949" y="1196709"/>
                        <a:pt x="792612" y="1199480"/>
                        <a:pt x="794276" y="1200589"/>
                      </a:cubicBezTo>
                      <a:cubicBezTo>
                        <a:pt x="796494" y="1202251"/>
                        <a:pt x="801484" y="1206685"/>
                        <a:pt x="804533" y="1205854"/>
                      </a:cubicBezTo>
                      <a:cubicBezTo>
                        <a:pt x="805088" y="1201697"/>
                        <a:pt x="808138" y="1202528"/>
                        <a:pt x="811187" y="1202251"/>
                      </a:cubicBezTo>
                      <a:cubicBezTo>
                        <a:pt x="812019" y="1198649"/>
                        <a:pt x="809801" y="1196155"/>
                        <a:pt x="806474" y="1195323"/>
                      </a:cubicBezTo>
                      <a:cubicBezTo>
                        <a:pt x="803424" y="1194492"/>
                        <a:pt x="801484" y="1192829"/>
                        <a:pt x="799543" y="1190058"/>
                      </a:cubicBezTo>
                      <a:cubicBezTo>
                        <a:pt x="797048" y="1186455"/>
                        <a:pt x="802038" y="1185901"/>
                        <a:pt x="804533" y="1187287"/>
                      </a:cubicBezTo>
                      <a:cubicBezTo>
                        <a:pt x="805920" y="1188118"/>
                        <a:pt x="806751" y="1189227"/>
                        <a:pt x="808138" y="1189504"/>
                      </a:cubicBezTo>
                      <a:cubicBezTo>
                        <a:pt x="809524" y="1189781"/>
                        <a:pt x="811187" y="1189504"/>
                        <a:pt x="812573" y="1189504"/>
                      </a:cubicBezTo>
                      <a:cubicBezTo>
                        <a:pt x="813128" y="1183684"/>
                        <a:pt x="806197" y="1183684"/>
                        <a:pt x="802593" y="1183130"/>
                      </a:cubicBezTo>
                      <a:cubicBezTo>
                        <a:pt x="801207" y="1182853"/>
                        <a:pt x="796216" y="1181190"/>
                        <a:pt x="797603" y="1178696"/>
                      </a:cubicBezTo>
                      <a:cubicBezTo>
                        <a:pt x="798434" y="1177033"/>
                        <a:pt x="803147" y="1178142"/>
                        <a:pt x="804533" y="1178419"/>
                      </a:cubicBezTo>
                      <a:cubicBezTo>
                        <a:pt x="804811" y="1176479"/>
                        <a:pt x="803702" y="1173708"/>
                        <a:pt x="805088" y="1172045"/>
                      </a:cubicBezTo>
                      <a:cubicBezTo>
                        <a:pt x="807029" y="1169551"/>
                        <a:pt x="809524" y="1172876"/>
                        <a:pt x="810632" y="1174539"/>
                      </a:cubicBezTo>
                      <a:cubicBezTo>
                        <a:pt x="812019" y="1176479"/>
                        <a:pt x="813128" y="1177310"/>
                        <a:pt x="815346" y="1177587"/>
                      </a:cubicBezTo>
                      <a:cubicBezTo>
                        <a:pt x="818118" y="1177865"/>
                        <a:pt x="818950" y="1176479"/>
                        <a:pt x="821168" y="1175093"/>
                      </a:cubicBezTo>
                      <a:cubicBezTo>
                        <a:pt x="823108" y="1173985"/>
                        <a:pt x="826435" y="1174539"/>
                        <a:pt x="826158" y="1171214"/>
                      </a:cubicBezTo>
                      <a:cubicBezTo>
                        <a:pt x="825880" y="1167888"/>
                        <a:pt x="821999" y="1165671"/>
                        <a:pt x="818950" y="1164840"/>
                      </a:cubicBezTo>
                      <a:cubicBezTo>
                        <a:pt x="816732" y="1164008"/>
                        <a:pt x="808415" y="1162069"/>
                        <a:pt x="812019" y="1157912"/>
                      </a:cubicBezTo>
                      <a:cubicBezTo>
                        <a:pt x="813960" y="1155695"/>
                        <a:pt x="817009" y="1157912"/>
                        <a:pt x="818672" y="1159297"/>
                      </a:cubicBezTo>
                      <a:cubicBezTo>
                        <a:pt x="820890" y="1160683"/>
                        <a:pt x="822831" y="1160406"/>
                        <a:pt x="825326" y="1160129"/>
                      </a:cubicBezTo>
                      <a:cubicBezTo>
                        <a:pt x="825880" y="1157635"/>
                        <a:pt x="824217" y="1155972"/>
                        <a:pt x="822277" y="1154586"/>
                      </a:cubicBezTo>
                      <a:cubicBezTo>
                        <a:pt x="821168" y="1153755"/>
                        <a:pt x="818950" y="1154032"/>
                        <a:pt x="817841" y="1152924"/>
                      </a:cubicBezTo>
                      <a:cubicBezTo>
                        <a:pt x="816177" y="1151261"/>
                        <a:pt x="819227" y="1150984"/>
                        <a:pt x="820613" y="1150984"/>
                      </a:cubicBezTo>
                      <a:cubicBezTo>
                        <a:pt x="822831" y="1150984"/>
                        <a:pt x="824772" y="1151815"/>
                        <a:pt x="826989" y="1151538"/>
                      </a:cubicBezTo>
                      <a:cubicBezTo>
                        <a:pt x="829485" y="1151261"/>
                        <a:pt x="832257" y="1149044"/>
                        <a:pt x="834197" y="1147658"/>
                      </a:cubicBezTo>
                      <a:cubicBezTo>
                        <a:pt x="833089" y="1146550"/>
                        <a:pt x="834197" y="1144887"/>
                        <a:pt x="832811" y="1143502"/>
                      </a:cubicBezTo>
                      <a:cubicBezTo>
                        <a:pt x="831980" y="1142393"/>
                        <a:pt x="830039" y="1142116"/>
                        <a:pt x="828653" y="1141562"/>
                      </a:cubicBezTo>
                      <a:cubicBezTo>
                        <a:pt x="827544" y="1141285"/>
                        <a:pt x="825603" y="1140453"/>
                        <a:pt x="825603" y="1138790"/>
                      </a:cubicBezTo>
                      <a:cubicBezTo>
                        <a:pt x="825603" y="1137405"/>
                        <a:pt x="827544" y="1136573"/>
                        <a:pt x="827821" y="1135465"/>
                      </a:cubicBezTo>
                      <a:cubicBezTo>
                        <a:pt x="828376" y="1132971"/>
                        <a:pt x="823663" y="1131031"/>
                        <a:pt x="821722" y="1130477"/>
                      </a:cubicBezTo>
                      <a:cubicBezTo>
                        <a:pt x="818950" y="1129645"/>
                        <a:pt x="815346" y="1129368"/>
                        <a:pt x="815900" y="1125489"/>
                      </a:cubicBezTo>
                      <a:cubicBezTo>
                        <a:pt x="817563" y="1125489"/>
                        <a:pt x="821722" y="1125489"/>
                        <a:pt x="821999" y="1123549"/>
                      </a:cubicBezTo>
                      <a:cubicBezTo>
                        <a:pt x="822277" y="1121609"/>
                        <a:pt x="818395" y="1119946"/>
                        <a:pt x="817009" y="1119669"/>
                      </a:cubicBezTo>
                      <a:cubicBezTo>
                        <a:pt x="814514" y="1119115"/>
                        <a:pt x="813682" y="1119669"/>
                        <a:pt x="812019" y="1117175"/>
                      </a:cubicBezTo>
                      <a:cubicBezTo>
                        <a:pt x="810910" y="1115512"/>
                        <a:pt x="809246" y="1113295"/>
                        <a:pt x="809801" y="1111355"/>
                      </a:cubicBezTo>
                      <a:cubicBezTo>
                        <a:pt x="812850" y="1111078"/>
                        <a:pt x="819227" y="1113018"/>
                        <a:pt x="821168" y="1109970"/>
                      </a:cubicBezTo>
                      <a:cubicBezTo>
                        <a:pt x="822554" y="1107753"/>
                        <a:pt x="822277" y="1104704"/>
                        <a:pt x="824217" y="1102765"/>
                      </a:cubicBezTo>
                      <a:cubicBezTo>
                        <a:pt x="826158" y="1100548"/>
                        <a:pt x="828098" y="1102210"/>
                        <a:pt x="829485" y="1104150"/>
                      </a:cubicBezTo>
                      <a:cubicBezTo>
                        <a:pt x="832257" y="1108030"/>
                        <a:pt x="834475" y="1113018"/>
                        <a:pt x="840297" y="1112187"/>
                      </a:cubicBezTo>
                      <a:cubicBezTo>
                        <a:pt x="845564" y="1111355"/>
                        <a:pt x="844732" y="1104150"/>
                        <a:pt x="841960" y="1101102"/>
                      </a:cubicBezTo>
                      <a:cubicBezTo>
                        <a:pt x="840297" y="1099162"/>
                        <a:pt x="831148" y="1095559"/>
                        <a:pt x="835029" y="1092234"/>
                      </a:cubicBezTo>
                      <a:cubicBezTo>
                        <a:pt x="839188" y="1088631"/>
                        <a:pt x="843623" y="1096391"/>
                        <a:pt x="847782" y="1095282"/>
                      </a:cubicBezTo>
                      <a:cubicBezTo>
                        <a:pt x="850000" y="1094728"/>
                        <a:pt x="850831" y="1092788"/>
                        <a:pt x="850000" y="1090848"/>
                      </a:cubicBezTo>
                      <a:cubicBezTo>
                        <a:pt x="849168" y="1088631"/>
                        <a:pt x="846396" y="1087523"/>
                        <a:pt x="844455" y="1086414"/>
                      </a:cubicBezTo>
                      <a:cubicBezTo>
                        <a:pt x="841683" y="1084752"/>
                        <a:pt x="836415" y="1081426"/>
                        <a:pt x="841683" y="1079209"/>
                      </a:cubicBezTo>
                      <a:cubicBezTo>
                        <a:pt x="845841" y="1077547"/>
                        <a:pt x="849445" y="1080041"/>
                        <a:pt x="852495" y="1082257"/>
                      </a:cubicBezTo>
                      <a:cubicBezTo>
                        <a:pt x="854990" y="1084197"/>
                        <a:pt x="859426" y="1087523"/>
                        <a:pt x="861644" y="1084197"/>
                      </a:cubicBezTo>
                      <a:cubicBezTo>
                        <a:pt x="863584" y="1081149"/>
                        <a:pt x="866079" y="1076992"/>
                        <a:pt x="863030" y="1074221"/>
                      </a:cubicBezTo>
                      <a:cubicBezTo>
                        <a:pt x="861366" y="1072835"/>
                        <a:pt x="853881" y="1070896"/>
                        <a:pt x="854436" y="1068124"/>
                      </a:cubicBezTo>
                      <a:cubicBezTo>
                        <a:pt x="855267" y="1063967"/>
                        <a:pt x="862753" y="1067847"/>
                        <a:pt x="864693" y="1068679"/>
                      </a:cubicBezTo>
                      <a:cubicBezTo>
                        <a:pt x="867188" y="1069787"/>
                        <a:pt x="876337" y="1071173"/>
                        <a:pt x="876060" y="1066739"/>
                      </a:cubicBezTo>
                      <a:cubicBezTo>
                        <a:pt x="876060" y="1064522"/>
                        <a:pt x="873010" y="1062582"/>
                        <a:pt x="872179" y="1060642"/>
                      </a:cubicBezTo>
                      <a:cubicBezTo>
                        <a:pt x="871070" y="1058425"/>
                        <a:pt x="871624" y="1056762"/>
                        <a:pt x="872456" y="1054545"/>
                      </a:cubicBezTo>
                      <a:cubicBezTo>
                        <a:pt x="873842" y="1050666"/>
                        <a:pt x="870793" y="1045677"/>
                        <a:pt x="866079" y="1047340"/>
                      </a:cubicBezTo>
                      <a:cubicBezTo>
                        <a:pt x="864139" y="1048171"/>
                        <a:pt x="862753" y="1049557"/>
                        <a:pt x="860535" y="1049557"/>
                      </a:cubicBezTo>
                      <a:cubicBezTo>
                        <a:pt x="858317" y="1049557"/>
                        <a:pt x="855822" y="1047340"/>
                        <a:pt x="854436" y="1045955"/>
                      </a:cubicBezTo>
                      <a:cubicBezTo>
                        <a:pt x="850000" y="1041243"/>
                        <a:pt x="858040" y="1038195"/>
                        <a:pt x="861921" y="1039581"/>
                      </a:cubicBezTo>
                      <a:cubicBezTo>
                        <a:pt x="864139" y="1040412"/>
                        <a:pt x="866357" y="1041798"/>
                        <a:pt x="868574" y="1042629"/>
                      </a:cubicBezTo>
                      <a:cubicBezTo>
                        <a:pt x="870793" y="1043183"/>
                        <a:pt x="872733" y="1043183"/>
                        <a:pt x="874951" y="1043460"/>
                      </a:cubicBezTo>
                      <a:cubicBezTo>
                        <a:pt x="876892" y="1043460"/>
                        <a:pt x="879941" y="1044569"/>
                        <a:pt x="881882" y="1043460"/>
                      </a:cubicBezTo>
                      <a:cubicBezTo>
                        <a:pt x="884654" y="1042352"/>
                        <a:pt x="881882" y="1040412"/>
                        <a:pt x="880496" y="1039026"/>
                      </a:cubicBezTo>
                      <a:cubicBezTo>
                        <a:pt x="879110" y="1037641"/>
                        <a:pt x="876892" y="1036532"/>
                        <a:pt x="876614" y="1034593"/>
                      </a:cubicBezTo>
                      <a:cubicBezTo>
                        <a:pt x="880773" y="1034593"/>
                        <a:pt x="882991" y="1032376"/>
                        <a:pt x="879941" y="1029050"/>
                      </a:cubicBezTo>
                      <a:cubicBezTo>
                        <a:pt x="878555" y="1027387"/>
                        <a:pt x="877446" y="1026279"/>
                        <a:pt x="876614" y="1024339"/>
                      </a:cubicBezTo>
                      <a:cubicBezTo>
                        <a:pt x="875783" y="1022399"/>
                        <a:pt x="875505" y="1019628"/>
                        <a:pt x="873842" y="1018242"/>
                      </a:cubicBezTo>
                      <a:cubicBezTo>
                        <a:pt x="871070" y="1016025"/>
                        <a:pt x="866634" y="1016580"/>
                        <a:pt x="863584" y="1014363"/>
                      </a:cubicBezTo>
                      <a:cubicBezTo>
                        <a:pt x="859426" y="1011314"/>
                        <a:pt x="864416" y="1008820"/>
                        <a:pt x="867465" y="1008820"/>
                      </a:cubicBezTo>
                      <a:cubicBezTo>
                        <a:pt x="871070" y="1008820"/>
                        <a:pt x="874119" y="1011037"/>
                        <a:pt x="877723" y="1011869"/>
                      </a:cubicBezTo>
                      <a:cubicBezTo>
                        <a:pt x="880773" y="1012423"/>
                        <a:pt x="886595" y="1012977"/>
                        <a:pt x="889644" y="1011869"/>
                      </a:cubicBezTo>
                      <a:cubicBezTo>
                        <a:pt x="891862" y="1011037"/>
                        <a:pt x="891308" y="1009652"/>
                        <a:pt x="891585" y="1007712"/>
                      </a:cubicBezTo>
                      <a:cubicBezTo>
                        <a:pt x="891585" y="1005495"/>
                        <a:pt x="892694" y="1005495"/>
                        <a:pt x="893803" y="1003555"/>
                      </a:cubicBezTo>
                      <a:cubicBezTo>
                        <a:pt x="895744" y="1000229"/>
                        <a:pt x="890476" y="998844"/>
                        <a:pt x="888536" y="997458"/>
                      </a:cubicBezTo>
                      <a:cubicBezTo>
                        <a:pt x="887149" y="996627"/>
                        <a:pt x="884654" y="995241"/>
                        <a:pt x="885486" y="993301"/>
                      </a:cubicBezTo>
                      <a:cubicBezTo>
                        <a:pt x="886318" y="991084"/>
                        <a:pt x="889922" y="991639"/>
                        <a:pt x="891862" y="991639"/>
                      </a:cubicBezTo>
                      <a:cubicBezTo>
                        <a:pt x="894635" y="991639"/>
                        <a:pt x="895466" y="991084"/>
                        <a:pt x="896575" y="988590"/>
                      </a:cubicBezTo>
                      <a:cubicBezTo>
                        <a:pt x="897407" y="986650"/>
                        <a:pt x="898239" y="984433"/>
                        <a:pt x="900734" y="984156"/>
                      </a:cubicBezTo>
                      <a:cubicBezTo>
                        <a:pt x="903783" y="983879"/>
                        <a:pt x="904338" y="988590"/>
                        <a:pt x="907942" y="987482"/>
                      </a:cubicBezTo>
                      <a:cubicBezTo>
                        <a:pt x="910160" y="986928"/>
                        <a:pt x="911269" y="983048"/>
                        <a:pt x="913487" y="982771"/>
                      </a:cubicBezTo>
                      <a:cubicBezTo>
                        <a:pt x="915427" y="982771"/>
                        <a:pt x="915981" y="986096"/>
                        <a:pt x="917090" y="987205"/>
                      </a:cubicBezTo>
                      <a:cubicBezTo>
                        <a:pt x="919031" y="989422"/>
                        <a:pt x="920972" y="988590"/>
                        <a:pt x="923467" y="987482"/>
                      </a:cubicBezTo>
                      <a:cubicBezTo>
                        <a:pt x="925685" y="986650"/>
                        <a:pt x="927071" y="986096"/>
                        <a:pt x="929566" y="986650"/>
                      </a:cubicBezTo>
                      <a:cubicBezTo>
                        <a:pt x="932061" y="987205"/>
                        <a:pt x="934556" y="987482"/>
                        <a:pt x="936774" y="985265"/>
                      </a:cubicBezTo>
                      <a:cubicBezTo>
                        <a:pt x="941210" y="980831"/>
                        <a:pt x="934279" y="977783"/>
                        <a:pt x="935665" y="973072"/>
                      </a:cubicBezTo>
                      <a:cubicBezTo>
                        <a:pt x="937329" y="966698"/>
                        <a:pt x="945369" y="971409"/>
                        <a:pt x="947309" y="965035"/>
                      </a:cubicBezTo>
                      <a:cubicBezTo>
                        <a:pt x="948418" y="961987"/>
                        <a:pt x="941764" y="953673"/>
                        <a:pt x="946200" y="951733"/>
                      </a:cubicBezTo>
                      <a:cubicBezTo>
                        <a:pt x="947863" y="951179"/>
                        <a:pt x="950636" y="952564"/>
                        <a:pt x="952299" y="952564"/>
                      </a:cubicBezTo>
                      <a:cubicBezTo>
                        <a:pt x="954517" y="952564"/>
                        <a:pt x="956458" y="952564"/>
                        <a:pt x="958398" y="953119"/>
                      </a:cubicBezTo>
                      <a:cubicBezTo>
                        <a:pt x="960062" y="953396"/>
                        <a:pt x="964497" y="953396"/>
                        <a:pt x="965329" y="955059"/>
                      </a:cubicBezTo>
                      <a:cubicBezTo>
                        <a:pt x="966161" y="957276"/>
                        <a:pt x="962280" y="960878"/>
                        <a:pt x="960894" y="961987"/>
                      </a:cubicBezTo>
                      <a:cubicBezTo>
                        <a:pt x="958676" y="963927"/>
                        <a:pt x="955626" y="964481"/>
                        <a:pt x="953131" y="966421"/>
                      </a:cubicBezTo>
                      <a:cubicBezTo>
                        <a:pt x="950636" y="968637"/>
                        <a:pt x="952299" y="969192"/>
                        <a:pt x="953131" y="971409"/>
                      </a:cubicBezTo>
                      <a:cubicBezTo>
                        <a:pt x="954794" y="976120"/>
                        <a:pt x="944537" y="976951"/>
                        <a:pt x="949804" y="983048"/>
                      </a:cubicBezTo>
                      <a:cubicBezTo>
                        <a:pt x="953131" y="986928"/>
                        <a:pt x="958953" y="987205"/>
                        <a:pt x="963389" y="984711"/>
                      </a:cubicBezTo>
                      <a:cubicBezTo>
                        <a:pt x="965884" y="983325"/>
                        <a:pt x="965884" y="980831"/>
                        <a:pt x="966161" y="978337"/>
                      </a:cubicBezTo>
                      <a:cubicBezTo>
                        <a:pt x="966161" y="975566"/>
                        <a:pt x="966993" y="973903"/>
                        <a:pt x="969211" y="972240"/>
                      </a:cubicBezTo>
                      <a:cubicBezTo>
                        <a:pt x="971428" y="970300"/>
                        <a:pt x="973369" y="969192"/>
                        <a:pt x="975864" y="971132"/>
                      </a:cubicBezTo>
                      <a:cubicBezTo>
                        <a:pt x="978082" y="972517"/>
                        <a:pt x="979745" y="975288"/>
                        <a:pt x="982518" y="973349"/>
                      </a:cubicBezTo>
                      <a:cubicBezTo>
                        <a:pt x="985013" y="971686"/>
                        <a:pt x="985845" y="968360"/>
                        <a:pt x="989171" y="967529"/>
                      </a:cubicBezTo>
                      <a:cubicBezTo>
                        <a:pt x="991944" y="966698"/>
                        <a:pt x="992776" y="968637"/>
                        <a:pt x="993330" y="970855"/>
                      </a:cubicBezTo>
                      <a:cubicBezTo>
                        <a:pt x="994162" y="973626"/>
                        <a:pt x="995548" y="975843"/>
                        <a:pt x="998875" y="975011"/>
                      </a:cubicBezTo>
                      <a:cubicBezTo>
                        <a:pt x="1002202" y="974180"/>
                        <a:pt x="1002479" y="971132"/>
                        <a:pt x="1004142" y="968637"/>
                      </a:cubicBezTo>
                      <a:cubicBezTo>
                        <a:pt x="1005528" y="966698"/>
                        <a:pt x="1008301" y="966421"/>
                        <a:pt x="1009687" y="964481"/>
                      </a:cubicBezTo>
                      <a:cubicBezTo>
                        <a:pt x="1011627" y="961987"/>
                        <a:pt x="1010519" y="958661"/>
                        <a:pt x="1009687" y="956167"/>
                      </a:cubicBezTo>
                      <a:cubicBezTo>
                        <a:pt x="1008855" y="953673"/>
                        <a:pt x="1007469" y="950625"/>
                        <a:pt x="1007746" y="948131"/>
                      </a:cubicBezTo>
                      <a:cubicBezTo>
                        <a:pt x="1008301" y="944528"/>
                        <a:pt x="1010796" y="947022"/>
                        <a:pt x="1011905" y="948962"/>
                      </a:cubicBezTo>
                      <a:cubicBezTo>
                        <a:pt x="1013291" y="950902"/>
                        <a:pt x="1014400" y="955890"/>
                        <a:pt x="1017449" y="955059"/>
                      </a:cubicBezTo>
                      <a:cubicBezTo>
                        <a:pt x="1019667" y="954504"/>
                        <a:pt x="1021608" y="950347"/>
                        <a:pt x="1024103" y="950902"/>
                      </a:cubicBezTo>
                      <a:cubicBezTo>
                        <a:pt x="1026044" y="951179"/>
                        <a:pt x="1026875" y="955613"/>
                        <a:pt x="1028539" y="956998"/>
                      </a:cubicBezTo>
                      <a:cubicBezTo>
                        <a:pt x="1031311" y="959215"/>
                        <a:pt x="1033529" y="956444"/>
                        <a:pt x="1035192" y="954227"/>
                      </a:cubicBezTo>
                      <a:cubicBezTo>
                        <a:pt x="1037133" y="951456"/>
                        <a:pt x="1038242" y="950070"/>
                        <a:pt x="1041569" y="948685"/>
                      </a:cubicBezTo>
                      <a:cubicBezTo>
                        <a:pt x="1044341" y="947576"/>
                        <a:pt x="1045173" y="945914"/>
                        <a:pt x="1044895" y="942865"/>
                      </a:cubicBezTo>
                      <a:cubicBezTo>
                        <a:pt x="1044895" y="939817"/>
                        <a:pt x="1043787" y="937046"/>
                        <a:pt x="1042678" y="934274"/>
                      </a:cubicBezTo>
                      <a:cubicBezTo>
                        <a:pt x="1043509" y="934274"/>
                        <a:pt x="1046282" y="933720"/>
                        <a:pt x="1047113" y="934274"/>
                      </a:cubicBezTo>
                      <a:cubicBezTo>
                        <a:pt x="1048222" y="934829"/>
                        <a:pt x="1048777" y="937323"/>
                        <a:pt x="1050718" y="936768"/>
                      </a:cubicBezTo>
                      <a:cubicBezTo>
                        <a:pt x="1053212" y="935937"/>
                        <a:pt x="1052935" y="930949"/>
                        <a:pt x="1053212" y="929009"/>
                      </a:cubicBezTo>
                      <a:cubicBezTo>
                        <a:pt x="1054044" y="925407"/>
                        <a:pt x="1058203" y="924021"/>
                        <a:pt x="1061529" y="922358"/>
                      </a:cubicBezTo>
                      <a:cubicBezTo>
                        <a:pt x="1067074" y="922358"/>
                        <a:pt x="1067906" y="908779"/>
                        <a:pt x="1068738" y="904899"/>
                      </a:cubicBezTo>
                      <a:cubicBezTo>
                        <a:pt x="1069015" y="903514"/>
                        <a:pt x="1068738" y="901574"/>
                        <a:pt x="1069846" y="900466"/>
                      </a:cubicBezTo>
                      <a:cubicBezTo>
                        <a:pt x="1070955" y="899080"/>
                        <a:pt x="1073173" y="899634"/>
                        <a:pt x="1074560" y="898526"/>
                      </a:cubicBezTo>
                      <a:cubicBezTo>
                        <a:pt x="1077609" y="896309"/>
                        <a:pt x="1074560" y="891875"/>
                        <a:pt x="1078995" y="890489"/>
                      </a:cubicBezTo>
                      <a:cubicBezTo>
                        <a:pt x="1082322" y="889381"/>
                        <a:pt x="1086203" y="891043"/>
                        <a:pt x="1089253" y="889658"/>
                      </a:cubicBezTo>
                      <a:cubicBezTo>
                        <a:pt x="1090639" y="888826"/>
                        <a:pt x="1091194" y="887441"/>
                        <a:pt x="1092580" y="886332"/>
                      </a:cubicBezTo>
                      <a:cubicBezTo>
                        <a:pt x="1094520" y="884947"/>
                        <a:pt x="1097293" y="884947"/>
                        <a:pt x="1099511" y="884947"/>
                      </a:cubicBezTo>
                      <a:cubicBezTo>
                        <a:pt x="1103392" y="884670"/>
                        <a:pt x="1105333" y="883561"/>
                        <a:pt x="1107551" y="880513"/>
                      </a:cubicBezTo>
                      <a:cubicBezTo>
                        <a:pt x="1109491" y="878019"/>
                        <a:pt x="1110045" y="874139"/>
                        <a:pt x="1108105" y="871645"/>
                      </a:cubicBezTo>
                      <a:cubicBezTo>
                        <a:pt x="1105055" y="867488"/>
                        <a:pt x="1101174" y="871091"/>
                        <a:pt x="1097570" y="869151"/>
                      </a:cubicBezTo>
                      <a:cubicBezTo>
                        <a:pt x="1094798" y="867765"/>
                        <a:pt x="1096461" y="866102"/>
                        <a:pt x="1098402" y="865271"/>
                      </a:cubicBezTo>
                      <a:cubicBezTo>
                        <a:pt x="1100620" y="864163"/>
                        <a:pt x="1101728" y="863608"/>
                        <a:pt x="1101174" y="860837"/>
                      </a:cubicBezTo>
                      <a:cubicBezTo>
                        <a:pt x="1098679" y="859174"/>
                        <a:pt x="1095075" y="858066"/>
                        <a:pt x="1093411" y="855849"/>
                      </a:cubicBezTo>
                      <a:cubicBezTo>
                        <a:pt x="1091194" y="853078"/>
                        <a:pt x="1093966" y="850307"/>
                        <a:pt x="1097293" y="850307"/>
                      </a:cubicBezTo>
                      <a:cubicBezTo>
                        <a:pt x="1103946" y="850307"/>
                        <a:pt x="1106164" y="859174"/>
                        <a:pt x="1110600" y="862500"/>
                      </a:cubicBezTo>
                      <a:cubicBezTo>
                        <a:pt x="1112818" y="864163"/>
                        <a:pt x="1116699" y="863608"/>
                        <a:pt x="1118362" y="865825"/>
                      </a:cubicBezTo>
                      <a:cubicBezTo>
                        <a:pt x="1120303" y="868042"/>
                        <a:pt x="1118362" y="871922"/>
                        <a:pt x="1119749" y="874416"/>
                      </a:cubicBezTo>
                      <a:cubicBezTo>
                        <a:pt x="1122798" y="879681"/>
                        <a:pt x="1132779" y="877464"/>
                        <a:pt x="1136106" y="873585"/>
                      </a:cubicBezTo>
                      <a:cubicBezTo>
                        <a:pt x="1137769" y="871368"/>
                        <a:pt x="1138878" y="867488"/>
                        <a:pt x="1141927" y="867211"/>
                      </a:cubicBezTo>
                      <a:cubicBezTo>
                        <a:pt x="1145254" y="866934"/>
                        <a:pt x="1148027" y="870536"/>
                        <a:pt x="1150244" y="872199"/>
                      </a:cubicBezTo>
                      <a:cubicBezTo>
                        <a:pt x="1152740" y="874139"/>
                        <a:pt x="1156898" y="876079"/>
                        <a:pt x="1159393" y="873308"/>
                      </a:cubicBezTo>
                      <a:cubicBezTo>
                        <a:pt x="1161888" y="870536"/>
                        <a:pt x="1159948" y="866380"/>
                        <a:pt x="1161888" y="863608"/>
                      </a:cubicBezTo>
                      <a:cubicBezTo>
                        <a:pt x="1163552" y="861114"/>
                        <a:pt x="1167710" y="861391"/>
                        <a:pt x="1169928" y="863054"/>
                      </a:cubicBezTo>
                      <a:cubicBezTo>
                        <a:pt x="1172423" y="864717"/>
                        <a:pt x="1173532" y="868874"/>
                        <a:pt x="1176582" y="869705"/>
                      </a:cubicBezTo>
                      <a:cubicBezTo>
                        <a:pt x="1179909" y="870536"/>
                        <a:pt x="1181295" y="865825"/>
                        <a:pt x="1182958" y="863885"/>
                      </a:cubicBezTo>
                      <a:cubicBezTo>
                        <a:pt x="1185176" y="860837"/>
                        <a:pt x="1187117" y="861114"/>
                        <a:pt x="1190166" y="863054"/>
                      </a:cubicBezTo>
                      <a:cubicBezTo>
                        <a:pt x="1193493" y="865271"/>
                        <a:pt x="1195711" y="865271"/>
                        <a:pt x="1199315" y="863054"/>
                      </a:cubicBezTo>
                      <a:cubicBezTo>
                        <a:pt x="1202642" y="861114"/>
                        <a:pt x="1205137" y="858066"/>
                        <a:pt x="1207909" y="855572"/>
                      </a:cubicBezTo>
                      <a:cubicBezTo>
                        <a:pt x="1210127" y="853632"/>
                        <a:pt x="1213731" y="851138"/>
                        <a:pt x="1216781" y="851415"/>
                      </a:cubicBezTo>
                      <a:cubicBezTo>
                        <a:pt x="1219830" y="851692"/>
                        <a:pt x="1223711" y="854463"/>
                        <a:pt x="1226484" y="855572"/>
                      </a:cubicBezTo>
                      <a:cubicBezTo>
                        <a:pt x="1228147" y="854740"/>
                        <a:pt x="1230365" y="855018"/>
                        <a:pt x="1232306" y="854463"/>
                      </a:cubicBezTo>
                      <a:cubicBezTo>
                        <a:pt x="1234801" y="853632"/>
                        <a:pt x="1235910" y="851692"/>
                        <a:pt x="1238405" y="850861"/>
                      </a:cubicBezTo>
                      <a:cubicBezTo>
                        <a:pt x="1242841" y="848921"/>
                        <a:pt x="1248108" y="850861"/>
                        <a:pt x="1252544" y="850307"/>
                      </a:cubicBezTo>
                      <a:cubicBezTo>
                        <a:pt x="1255316" y="850029"/>
                        <a:pt x="1257257" y="847812"/>
                        <a:pt x="1259752" y="846704"/>
                      </a:cubicBezTo>
                      <a:cubicBezTo>
                        <a:pt x="1261970" y="845595"/>
                        <a:pt x="1263910" y="845595"/>
                        <a:pt x="1266128" y="845595"/>
                      </a:cubicBezTo>
                      <a:cubicBezTo>
                        <a:pt x="1270287" y="845595"/>
                        <a:pt x="1276386" y="846150"/>
                        <a:pt x="1277495" y="840607"/>
                      </a:cubicBezTo>
                      <a:cubicBezTo>
                        <a:pt x="1278604" y="835342"/>
                        <a:pt x="1281376" y="830077"/>
                        <a:pt x="1286921" y="827583"/>
                      </a:cubicBezTo>
                      <a:cubicBezTo>
                        <a:pt x="1288584" y="829522"/>
                        <a:pt x="1288584" y="830631"/>
                        <a:pt x="1291634" y="830077"/>
                      </a:cubicBezTo>
                      <a:cubicBezTo>
                        <a:pt x="1291634" y="828691"/>
                        <a:pt x="1292466" y="827028"/>
                        <a:pt x="1293020" y="825643"/>
                      </a:cubicBezTo>
                      <a:cubicBezTo>
                        <a:pt x="1293575" y="824257"/>
                        <a:pt x="1294129" y="822594"/>
                        <a:pt x="1295792" y="822040"/>
                      </a:cubicBezTo>
                      <a:cubicBezTo>
                        <a:pt x="1298565" y="821209"/>
                        <a:pt x="1302446" y="822040"/>
                        <a:pt x="1305218" y="822040"/>
                      </a:cubicBezTo>
                      <a:cubicBezTo>
                        <a:pt x="1305218" y="819269"/>
                        <a:pt x="1303832" y="809570"/>
                        <a:pt x="1308823" y="810124"/>
                      </a:cubicBezTo>
                      <a:cubicBezTo>
                        <a:pt x="1310763" y="810124"/>
                        <a:pt x="1311595" y="813726"/>
                        <a:pt x="1313535" y="814558"/>
                      </a:cubicBezTo>
                      <a:cubicBezTo>
                        <a:pt x="1315753" y="815666"/>
                        <a:pt x="1318803" y="815112"/>
                        <a:pt x="1321021" y="814004"/>
                      </a:cubicBezTo>
                      <a:cubicBezTo>
                        <a:pt x="1321575" y="812341"/>
                        <a:pt x="1319912" y="811510"/>
                        <a:pt x="1319080" y="810401"/>
                      </a:cubicBezTo>
                      <a:cubicBezTo>
                        <a:pt x="1317971" y="808738"/>
                        <a:pt x="1317971" y="806798"/>
                        <a:pt x="1318249" y="804859"/>
                      </a:cubicBezTo>
                      <a:cubicBezTo>
                        <a:pt x="1320466" y="804859"/>
                        <a:pt x="1323239" y="804304"/>
                        <a:pt x="1325457" y="804859"/>
                      </a:cubicBezTo>
                      <a:cubicBezTo>
                        <a:pt x="1327397" y="805413"/>
                        <a:pt x="1328229" y="806244"/>
                        <a:pt x="1330169" y="805413"/>
                      </a:cubicBezTo>
                      <a:cubicBezTo>
                        <a:pt x="1332387" y="804304"/>
                        <a:pt x="1333774" y="802364"/>
                        <a:pt x="1332942" y="799870"/>
                      </a:cubicBezTo>
                      <a:cubicBezTo>
                        <a:pt x="1332110" y="797653"/>
                        <a:pt x="1330169" y="796822"/>
                        <a:pt x="1330169" y="794051"/>
                      </a:cubicBezTo>
                      <a:cubicBezTo>
                        <a:pt x="1335160" y="794882"/>
                        <a:pt x="1342091" y="797376"/>
                        <a:pt x="1347081" y="795991"/>
                      </a:cubicBezTo>
                      <a:cubicBezTo>
                        <a:pt x="1351517" y="794882"/>
                        <a:pt x="1352903" y="789617"/>
                        <a:pt x="1356507" y="787677"/>
                      </a:cubicBezTo>
                      <a:cubicBezTo>
                        <a:pt x="1362051" y="784629"/>
                        <a:pt x="1369537" y="785460"/>
                        <a:pt x="1374250" y="780749"/>
                      </a:cubicBezTo>
                      <a:cubicBezTo>
                        <a:pt x="1380349" y="774652"/>
                        <a:pt x="1368705" y="774098"/>
                        <a:pt x="1365101" y="774375"/>
                      </a:cubicBezTo>
                      <a:cubicBezTo>
                        <a:pt x="1358448" y="775206"/>
                        <a:pt x="1351794" y="777146"/>
                        <a:pt x="1345140" y="777146"/>
                      </a:cubicBezTo>
                      <a:cubicBezTo>
                        <a:pt x="1338764" y="777146"/>
                        <a:pt x="1332110" y="777146"/>
                        <a:pt x="1325734" y="776592"/>
                      </a:cubicBezTo>
                      <a:cubicBezTo>
                        <a:pt x="1319912" y="776038"/>
                        <a:pt x="1314367" y="774098"/>
                        <a:pt x="1309100" y="771327"/>
                      </a:cubicBezTo>
                      <a:cubicBezTo>
                        <a:pt x="1304387" y="768833"/>
                        <a:pt x="1299951" y="764953"/>
                        <a:pt x="1294684" y="764122"/>
                      </a:cubicBezTo>
                      <a:cubicBezTo>
                        <a:pt x="1283594" y="762182"/>
                        <a:pt x="1272505" y="767724"/>
                        <a:pt x="1262524" y="771881"/>
                      </a:cubicBezTo>
                      <a:cubicBezTo>
                        <a:pt x="1257811" y="773821"/>
                        <a:pt x="1253099" y="774652"/>
                        <a:pt x="1248385" y="776869"/>
                      </a:cubicBezTo>
                      <a:cubicBezTo>
                        <a:pt x="1243395" y="779363"/>
                        <a:pt x="1238959" y="782412"/>
                        <a:pt x="1233415" y="783797"/>
                      </a:cubicBezTo>
                      <a:cubicBezTo>
                        <a:pt x="1227038" y="785183"/>
                        <a:pt x="1218999" y="785183"/>
                        <a:pt x="1212900" y="782689"/>
                      </a:cubicBezTo>
                      <a:cubicBezTo>
                        <a:pt x="1205969" y="779918"/>
                        <a:pt x="1215394" y="778255"/>
                        <a:pt x="1218167" y="777978"/>
                      </a:cubicBezTo>
                      <a:cubicBezTo>
                        <a:pt x="1224266" y="777423"/>
                        <a:pt x="1228979" y="776315"/>
                        <a:pt x="1234246" y="772990"/>
                      </a:cubicBezTo>
                      <a:cubicBezTo>
                        <a:pt x="1239791" y="769664"/>
                        <a:pt x="1245890" y="769941"/>
                        <a:pt x="1252267" y="768556"/>
                      </a:cubicBezTo>
                      <a:cubicBezTo>
                        <a:pt x="1253930" y="768278"/>
                        <a:pt x="1258089" y="767447"/>
                        <a:pt x="1258643" y="765230"/>
                      </a:cubicBezTo>
                      <a:cubicBezTo>
                        <a:pt x="1259198" y="763013"/>
                        <a:pt x="1256148" y="762182"/>
                        <a:pt x="1254485" y="761905"/>
                      </a:cubicBezTo>
                      <a:cubicBezTo>
                        <a:pt x="1248108" y="760519"/>
                        <a:pt x="1240623" y="761905"/>
                        <a:pt x="1234246" y="762459"/>
                      </a:cubicBezTo>
                      <a:cubicBezTo>
                        <a:pt x="1227593" y="763013"/>
                        <a:pt x="1221217" y="765507"/>
                        <a:pt x="1214563" y="765784"/>
                      </a:cubicBezTo>
                      <a:cubicBezTo>
                        <a:pt x="1211791" y="765784"/>
                        <a:pt x="1209295" y="765507"/>
                        <a:pt x="1206800" y="763845"/>
                      </a:cubicBezTo>
                      <a:cubicBezTo>
                        <a:pt x="1204583" y="762459"/>
                        <a:pt x="1202642" y="761073"/>
                        <a:pt x="1200147" y="760796"/>
                      </a:cubicBezTo>
                      <a:cubicBezTo>
                        <a:pt x="1196820" y="760796"/>
                        <a:pt x="1193493" y="761905"/>
                        <a:pt x="1190443" y="763013"/>
                      </a:cubicBezTo>
                      <a:cubicBezTo>
                        <a:pt x="1190998" y="758302"/>
                        <a:pt x="1199869" y="759133"/>
                        <a:pt x="1202919" y="758579"/>
                      </a:cubicBezTo>
                      <a:cubicBezTo>
                        <a:pt x="1206800" y="758025"/>
                        <a:pt x="1211236" y="756085"/>
                        <a:pt x="1213454" y="752760"/>
                      </a:cubicBezTo>
                      <a:cubicBezTo>
                        <a:pt x="1214563" y="750820"/>
                        <a:pt x="1214840" y="748880"/>
                        <a:pt x="1215117" y="746663"/>
                      </a:cubicBezTo>
                      <a:cubicBezTo>
                        <a:pt x="1215117" y="744446"/>
                        <a:pt x="1215949" y="743337"/>
                        <a:pt x="1217058" y="741398"/>
                      </a:cubicBezTo>
                      <a:cubicBezTo>
                        <a:pt x="1219830" y="736132"/>
                        <a:pt x="1212068" y="737518"/>
                        <a:pt x="1209573" y="734469"/>
                      </a:cubicBezTo>
                      <a:cubicBezTo>
                        <a:pt x="1212622" y="733915"/>
                        <a:pt x="1215394" y="735024"/>
                        <a:pt x="1218167" y="734747"/>
                      </a:cubicBezTo>
                      <a:cubicBezTo>
                        <a:pt x="1222048" y="734469"/>
                        <a:pt x="1221494" y="731975"/>
                        <a:pt x="1221771" y="729204"/>
                      </a:cubicBezTo>
                      <a:cubicBezTo>
                        <a:pt x="1232028" y="734192"/>
                        <a:pt x="1243395" y="732807"/>
                        <a:pt x="1254762" y="733084"/>
                      </a:cubicBezTo>
                      <a:cubicBezTo>
                        <a:pt x="1263079" y="733084"/>
                        <a:pt x="1276386" y="737241"/>
                        <a:pt x="1282485" y="729204"/>
                      </a:cubicBezTo>
                      <a:cubicBezTo>
                        <a:pt x="1284980" y="726156"/>
                        <a:pt x="1286089" y="721445"/>
                        <a:pt x="1284703" y="717565"/>
                      </a:cubicBezTo>
                      <a:cubicBezTo>
                        <a:pt x="1283040" y="712854"/>
                        <a:pt x="1277772" y="711468"/>
                        <a:pt x="1273059" y="710914"/>
                      </a:cubicBezTo>
                      <a:cubicBezTo>
                        <a:pt x="1261693" y="709806"/>
                        <a:pt x="1250326" y="713963"/>
                        <a:pt x="1238959" y="711468"/>
                      </a:cubicBezTo>
                      <a:cubicBezTo>
                        <a:pt x="1234246" y="710637"/>
                        <a:pt x="1230088" y="708697"/>
                        <a:pt x="1225375" y="707589"/>
                      </a:cubicBezTo>
                      <a:cubicBezTo>
                        <a:pt x="1220385" y="706480"/>
                        <a:pt x="1215672" y="706480"/>
                        <a:pt x="1210682" y="706757"/>
                      </a:cubicBezTo>
                      <a:cubicBezTo>
                        <a:pt x="1213454" y="705095"/>
                        <a:pt x="1216226" y="703986"/>
                        <a:pt x="1219276" y="703709"/>
                      </a:cubicBezTo>
                      <a:cubicBezTo>
                        <a:pt x="1221771" y="703709"/>
                        <a:pt x="1225375" y="703709"/>
                        <a:pt x="1227316" y="702046"/>
                      </a:cubicBezTo>
                      <a:cubicBezTo>
                        <a:pt x="1229256" y="700384"/>
                        <a:pt x="1229256" y="697612"/>
                        <a:pt x="1227316" y="695672"/>
                      </a:cubicBezTo>
                      <a:cubicBezTo>
                        <a:pt x="1225375" y="693455"/>
                        <a:pt x="1222048" y="693178"/>
                        <a:pt x="1219276" y="692901"/>
                      </a:cubicBezTo>
                      <a:cubicBezTo>
                        <a:pt x="1214008" y="692624"/>
                        <a:pt x="1211513" y="689576"/>
                        <a:pt x="1207632" y="686527"/>
                      </a:cubicBezTo>
                      <a:cubicBezTo>
                        <a:pt x="1206246" y="685419"/>
                        <a:pt x="1203751" y="683756"/>
                        <a:pt x="1203751" y="681539"/>
                      </a:cubicBezTo>
                      <a:cubicBezTo>
                        <a:pt x="1203751" y="679322"/>
                        <a:pt x="1205969" y="678768"/>
                        <a:pt x="1207909" y="679322"/>
                      </a:cubicBezTo>
                      <a:cubicBezTo>
                        <a:pt x="1210682" y="680154"/>
                        <a:pt x="1212622" y="682648"/>
                        <a:pt x="1214840" y="684311"/>
                      </a:cubicBezTo>
                      <a:cubicBezTo>
                        <a:pt x="1217335" y="685973"/>
                        <a:pt x="1219276" y="686250"/>
                        <a:pt x="1222048" y="686250"/>
                      </a:cubicBezTo>
                      <a:cubicBezTo>
                        <a:pt x="1230642" y="686250"/>
                        <a:pt x="1230642" y="693733"/>
                        <a:pt x="1234801" y="699552"/>
                      </a:cubicBezTo>
                      <a:cubicBezTo>
                        <a:pt x="1238405" y="704818"/>
                        <a:pt x="1246722" y="702046"/>
                        <a:pt x="1251990" y="702878"/>
                      </a:cubicBezTo>
                      <a:cubicBezTo>
                        <a:pt x="1260307" y="704263"/>
                        <a:pt x="1268346" y="702878"/>
                        <a:pt x="1276941" y="702878"/>
                      </a:cubicBezTo>
                      <a:cubicBezTo>
                        <a:pt x="1280267" y="702878"/>
                        <a:pt x="1284149" y="703155"/>
                        <a:pt x="1286644" y="705649"/>
                      </a:cubicBezTo>
                      <a:cubicBezTo>
                        <a:pt x="1288584" y="707312"/>
                        <a:pt x="1289693" y="709806"/>
                        <a:pt x="1291357" y="711468"/>
                      </a:cubicBezTo>
                      <a:cubicBezTo>
                        <a:pt x="1295792" y="716457"/>
                        <a:pt x="1301615" y="717565"/>
                        <a:pt x="1307714" y="718674"/>
                      </a:cubicBezTo>
                      <a:cubicBezTo>
                        <a:pt x="1312981" y="719505"/>
                        <a:pt x="1314922" y="724216"/>
                        <a:pt x="1317140" y="728373"/>
                      </a:cubicBezTo>
                      <a:cubicBezTo>
                        <a:pt x="1319635" y="733084"/>
                        <a:pt x="1321021" y="736964"/>
                        <a:pt x="1321021" y="742506"/>
                      </a:cubicBezTo>
                      <a:cubicBezTo>
                        <a:pt x="1321021" y="748049"/>
                        <a:pt x="1322130" y="750820"/>
                        <a:pt x="1327120" y="753868"/>
                      </a:cubicBezTo>
                      <a:cubicBezTo>
                        <a:pt x="1331278" y="756362"/>
                        <a:pt x="1335714" y="758025"/>
                        <a:pt x="1340427" y="759410"/>
                      </a:cubicBezTo>
                      <a:cubicBezTo>
                        <a:pt x="1345417" y="760796"/>
                        <a:pt x="1350130" y="762459"/>
                        <a:pt x="1355398" y="760796"/>
                      </a:cubicBezTo>
                      <a:cubicBezTo>
                        <a:pt x="1360388" y="759410"/>
                        <a:pt x="1363715" y="758302"/>
                        <a:pt x="1365378" y="753037"/>
                      </a:cubicBezTo>
                      <a:cubicBezTo>
                        <a:pt x="1366210" y="750543"/>
                        <a:pt x="1367042" y="746109"/>
                        <a:pt x="1369259" y="744446"/>
                      </a:cubicBezTo>
                      <a:cubicBezTo>
                        <a:pt x="1371477" y="742506"/>
                        <a:pt x="1371755" y="745554"/>
                        <a:pt x="1371755" y="747494"/>
                      </a:cubicBezTo>
                      <a:cubicBezTo>
                        <a:pt x="1371755" y="751928"/>
                        <a:pt x="1368705" y="759965"/>
                        <a:pt x="1375082" y="760796"/>
                      </a:cubicBezTo>
                      <a:cubicBezTo>
                        <a:pt x="1379240" y="761350"/>
                        <a:pt x="1383399" y="764122"/>
                        <a:pt x="1387557" y="762459"/>
                      </a:cubicBezTo>
                      <a:cubicBezTo>
                        <a:pt x="1390052" y="761628"/>
                        <a:pt x="1392270" y="759688"/>
                        <a:pt x="1392270" y="756639"/>
                      </a:cubicBezTo>
                      <a:cubicBezTo>
                        <a:pt x="1392270" y="754422"/>
                        <a:pt x="1389498" y="752760"/>
                        <a:pt x="1389498" y="750543"/>
                      </a:cubicBezTo>
                      <a:cubicBezTo>
                        <a:pt x="1389498" y="748326"/>
                        <a:pt x="1391716" y="747771"/>
                        <a:pt x="1393379" y="746940"/>
                      </a:cubicBezTo>
                      <a:cubicBezTo>
                        <a:pt x="1393933" y="745000"/>
                        <a:pt x="1389498" y="743337"/>
                        <a:pt x="1388666" y="741675"/>
                      </a:cubicBezTo>
                      <a:cubicBezTo>
                        <a:pt x="1388111" y="740843"/>
                        <a:pt x="1387834" y="738904"/>
                        <a:pt x="1388666" y="738072"/>
                      </a:cubicBezTo>
                      <a:cubicBezTo>
                        <a:pt x="1389220" y="737241"/>
                        <a:pt x="1390884" y="737241"/>
                        <a:pt x="1391716" y="736132"/>
                      </a:cubicBezTo>
                      <a:cubicBezTo>
                        <a:pt x="1389220" y="734469"/>
                        <a:pt x="1377299" y="733638"/>
                        <a:pt x="1377854" y="729481"/>
                      </a:cubicBezTo>
                      <a:cubicBezTo>
                        <a:pt x="1381735" y="728650"/>
                        <a:pt x="1386725" y="728373"/>
                        <a:pt x="1387834" y="723939"/>
                      </a:cubicBezTo>
                      <a:cubicBezTo>
                        <a:pt x="1388666" y="720613"/>
                        <a:pt x="1390607" y="715348"/>
                        <a:pt x="1388666" y="712300"/>
                      </a:cubicBezTo>
                      <a:cubicBezTo>
                        <a:pt x="1386448" y="708974"/>
                        <a:pt x="1380903" y="706757"/>
                        <a:pt x="1377022" y="708420"/>
                      </a:cubicBezTo>
                      <a:cubicBezTo>
                        <a:pt x="1372864" y="710360"/>
                        <a:pt x="1372586" y="716457"/>
                        <a:pt x="1371477" y="720613"/>
                      </a:cubicBezTo>
                      <a:cubicBezTo>
                        <a:pt x="1367319" y="719228"/>
                        <a:pt x="1370368" y="714517"/>
                        <a:pt x="1368428" y="711468"/>
                      </a:cubicBezTo>
                      <a:cubicBezTo>
                        <a:pt x="1365656" y="707312"/>
                        <a:pt x="1368705" y="705095"/>
                        <a:pt x="1372864" y="703432"/>
                      </a:cubicBezTo>
                      <a:cubicBezTo>
                        <a:pt x="1375636" y="702323"/>
                        <a:pt x="1383121" y="698721"/>
                        <a:pt x="1377576" y="695950"/>
                      </a:cubicBezTo>
                      <a:cubicBezTo>
                        <a:pt x="1372864" y="693455"/>
                        <a:pt x="1368982" y="694841"/>
                        <a:pt x="1364547" y="697058"/>
                      </a:cubicBezTo>
                      <a:cubicBezTo>
                        <a:pt x="1360111" y="699275"/>
                        <a:pt x="1356507" y="704818"/>
                        <a:pt x="1351239" y="703986"/>
                      </a:cubicBezTo>
                      <a:cubicBezTo>
                        <a:pt x="1350962" y="699829"/>
                        <a:pt x="1352071" y="697058"/>
                        <a:pt x="1355398" y="694287"/>
                      </a:cubicBezTo>
                      <a:cubicBezTo>
                        <a:pt x="1357339" y="692624"/>
                        <a:pt x="1362329" y="689853"/>
                        <a:pt x="1359834" y="686805"/>
                      </a:cubicBezTo>
                      <a:cubicBezTo>
                        <a:pt x="1357616" y="684311"/>
                        <a:pt x="1352348" y="685142"/>
                        <a:pt x="1349576" y="684588"/>
                      </a:cubicBezTo>
                      <a:cubicBezTo>
                        <a:pt x="1346249" y="684033"/>
                        <a:pt x="1344863" y="681539"/>
                        <a:pt x="1342368" y="679322"/>
                      </a:cubicBezTo>
                      <a:cubicBezTo>
                        <a:pt x="1339595" y="676828"/>
                        <a:pt x="1336546" y="677105"/>
                        <a:pt x="1332942" y="676828"/>
                      </a:cubicBezTo>
                      <a:cubicBezTo>
                        <a:pt x="1329338" y="676274"/>
                        <a:pt x="1327952" y="674334"/>
                        <a:pt x="1326011" y="671840"/>
                      </a:cubicBezTo>
                      <a:cubicBezTo>
                        <a:pt x="1321298" y="665466"/>
                        <a:pt x="1312704" y="665466"/>
                        <a:pt x="1305496" y="666021"/>
                      </a:cubicBezTo>
                      <a:cubicBezTo>
                        <a:pt x="1297733" y="666852"/>
                        <a:pt x="1290525" y="672117"/>
                        <a:pt x="1283871" y="675997"/>
                      </a:cubicBezTo>
                      <a:cubicBezTo>
                        <a:pt x="1283317" y="673226"/>
                        <a:pt x="1287198" y="671286"/>
                        <a:pt x="1286367" y="668792"/>
                      </a:cubicBezTo>
                      <a:cubicBezTo>
                        <a:pt x="1285812" y="667406"/>
                        <a:pt x="1283040" y="666852"/>
                        <a:pt x="1281653" y="666298"/>
                      </a:cubicBezTo>
                      <a:cubicBezTo>
                        <a:pt x="1279990" y="665466"/>
                        <a:pt x="1278327" y="664635"/>
                        <a:pt x="1276941" y="663526"/>
                      </a:cubicBezTo>
                      <a:cubicBezTo>
                        <a:pt x="1281376" y="662972"/>
                        <a:pt x="1312426" y="663526"/>
                        <a:pt x="1307714" y="654658"/>
                      </a:cubicBezTo>
                      <a:cubicBezTo>
                        <a:pt x="1306882" y="652719"/>
                        <a:pt x="1304387" y="651887"/>
                        <a:pt x="1302723" y="651056"/>
                      </a:cubicBezTo>
                      <a:cubicBezTo>
                        <a:pt x="1299951" y="649947"/>
                        <a:pt x="1297456" y="648562"/>
                        <a:pt x="1294684" y="647176"/>
                      </a:cubicBezTo>
                      <a:cubicBezTo>
                        <a:pt x="1290525" y="644959"/>
                        <a:pt x="1285812" y="643019"/>
                        <a:pt x="1281376" y="644405"/>
                      </a:cubicBezTo>
                      <a:cubicBezTo>
                        <a:pt x="1279436" y="644959"/>
                        <a:pt x="1277495" y="646068"/>
                        <a:pt x="1275277" y="646622"/>
                      </a:cubicBezTo>
                      <a:cubicBezTo>
                        <a:pt x="1272505" y="647453"/>
                        <a:pt x="1269733" y="648285"/>
                        <a:pt x="1267237" y="649116"/>
                      </a:cubicBezTo>
                      <a:cubicBezTo>
                        <a:pt x="1266406" y="650779"/>
                        <a:pt x="1260307" y="652996"/>
                        <a:pt x="1258366" y="652441"/>
                      </a:cubicBezTo>
                      <a:cubicBezTo>
                        <a:pt x="1258920" y="649393"/>
                        <a:pt x="1260029" y="646345"/>
                        <a:pt x="1256980" y="644682"/>
                      </a:cubicBezTo>
                      <a:cubicBezTo>
                        <a:pt x="1253930" y="643019"/>
                        <a:pt x="1249772" y="643296"/>
                        <a:pt x="1246445" y="643019"/>
                      </a:cubicBezTo>
                      <a:cubicBezTo>
                        <a:pt x="1243673" y="643019"/>
                        <a:pt x="1240900" y="641080"/>
                        <a:pt x="1238128" y="641357"/>
                      </a:cubicBezTo>
                      <a:cubicBezTo>
                        <a:pt x="1237019" y="641357"/>
                        <a:pt x="1235355" y="642465"/>
                        <a:pt x="1234524" y="641911"/>
                      </a:cubicBezTo>
                      <a:cubicBezTo>
                        <a:pt x="1233137" y="641080"/>
                        <a:pt x="1233969" y="638862"/>
                        <a:pt x="1234246" y="637477"/>
                      </a:cubicBezTo>
                      <a:cubicBezTo>
                        <a:pt x="1234801" y="633874"/>
                        <a:pt x="1233415" y="631934"/>
                        <a:pt x="1231751" y="628609"/>
                      </a:cubicBezTo>
                      <a:cubicBezTo>
                        <a:pt x="1229811" y="624729"/>
                        <a:pt x="1233415" y="623067"/>
                        <a:pt x="1237019" y="622512"/>
                      </a:cubicBezTo>
                      <a:cubicBezTo>
                        <a:pt x="1240900" y="621681"/>
                        <a:pt x="1244782" y="622512"/>
                        <a:pt x="1248663" y="621958"/>
                      </a:cubicBezTo>
                      <a:cubicBezTo>
                        <a:pt x="1250881" y="621404"/>
                        <a:pt x="1256980" y="618910"/>
                        <a:pt x="1255871" y="616139"/>
                      </a:cubicBezTo>
                      <a:cubicBezTo>
                        <a:pt x="1255039" y="613921"/>
                        <a:pt x="1251158" y="612536"/>
                        <a:pt x="1248940" y="611982"/>
                      </a:cubicBezTo>
                      <a:cubicBezTo>
                        <a:pt x="1246722" y="611705"/>
                        <a:pt x="1244504" y="611982"/>
                        <a:pt x="1242009" y="611982"/>
                      </a:cubicBezTo>
                      <a:cubicBezTo>
                        <a:pt x="1239514" y="611982"/>
                        <a:pt x="1234246" y="612259"/>
                        <a:pt x="1233692" y="609211"/>
                      </a:cubicBezTo>
                      <a:cubicBezTo>
                        <a:pt x="1240345" y="607271"/>
                        <a:pt x="1245613" y="608102"/>
                        <a:pt x="1251990" y="610873"/>
                      </a:cubicBezTo>
                      <a:cubicBezTo>
                        <a:pt x="1258366" y="613644"/>
                        <a:pt x="1264742" y="614199"/>
                        <a:pt x="1271673" y="614753"/>
                      </a:cubicBezTo>
                      <a:cubicBezTo>
                        <a:pt x="1279990" y="615307"/>
                        <a:pt x="1286644" y="615030"/>
                        <a:pt x="1292743" y="608933"/>
                      </a:cubicBezTo>
                      <a:cubicBezTo>
                        <a:pt x="1297178" y="604499"/>
                        <a:pt x="1301892" y="597294"/>
                        <a:pt x="1293852" y="593969"/>
                      </a:cubicBezTo>
                      <a:cubicBezTo>
                        <a:pt x="1290802" y="592860"/>
                        <a:pt x="1287475" y="592306"/>
                        <a:pt x="1284980" y="590089"/>
                      </a:cubicBezTo>
                      <a:cubicBezTo>
                        <a:pt x="1282762" y="588149"/>
                        <a:pt x="1281653" y="584824"/>
                        <a:pt x="1280822" y="582052"/>
                      </a:cubicBezTo>
                      <a:cubicBezTo>
                        <a:pt x="1285812" y="583161"/>
                        <a:pt x="1290525" y="584824"/>
                        <a:pt x="1294406" y="588426"/>
                      </a:cubicBezTo>
                      <a:cubicBezTo>
                        <a:pt x="1298010" y="592029"/>
                        <a:pt x="1300506" y="597017"/>
                        <a:pt x="1304664" y="600065"/>
                      </a:cubicBezTo>
                      <a:cubicBezTo>
                        <a:pt x="1311872" y="605331"/>
                        <a:pt x="1316031" y="591475"/>
                        <a:pt x="1323239" y="595632"/>
                      </a:cubicBezTo>
                      <a:cubicBezTo>
                        <a:pt x="1327674" y="598403"/>
                        <a:pt x="1330724" y="603114"/>
                        <a:pt x="1334883" y="606162"/>
                      </a:cubicBezTo>
                      <a:cubicBezTo>
                        <a:pt x="1339041" y="609211"/>
                        <a:pt x="1344031" y="610596"/>
                        <a:pt x="1349021" y="611982"/>
                      </a:cubicBezTo>
                      <a:cubicBezTo>
                        <a:pt x="1358725" y="615030"/>
                        <a:pt x="1365656" y="622512"/>
                        <a:pt x="1376745" y="620018"/>
                      </a:cubicBezTo>
                      <a:cubicBezTo>
                        <a:pt x="1382012" y="618910"/>
                        <a:pt x="1386171" y="615861"/>
                        <a:pt x="1390884" y="613367"/>
                      </a:cubicBezTo>
                      <a:cubicBezTo>
                        <a:pt x="1395319" y="611150"/>
                        <a:pt x="1399755" y="610596"/>
                        <a:pt x="1404745" y="610596"/>
                      </a:cubicBezTo>
                      <a:cubicBezTo>
                        <a:pt x="1409181" y="610596"/>
                        <a:pt x="1415003" y="611427"/>
                        <a:pt x="1419162" y="609488"/>
                      </a:cubicBezTo>
                      <a:cubicBezTo>
                        <a:pt x="1422489" y="607825"/>
                        <a:pt x="1423320" y="603668"/>
                        <a:pt x="1424152" y="600343"/>
                      </a:cubicBezTo>
                      <a:cubicBezTo>
                        <a:pt x="1424984" y="596186"/>
                        <a:pt x="1426647" y="591198"/>
                        <a:pt x="1425538" y="587041"/>
                      </a:cubicBezTo>
                      <a:cubicBezTo>
                        <a:pt x="1424429" y="582607"/>
                        <a:pt x="1420271" y="581775"/>
                        <a:pt x="1416112" y="582052"/>
                      </a:cubicBezTo>
                      <a:cubicBezTo>
                        <a:pt x="1411122" y="582330"/>
                        <a:pt x="1406409" y="583715"/>
                        <a:pt x="1401419" y="582330"/>
                      </a:cubicBezTo>
                      <a:cubicBezTo>
                        <a:pt x="1397260" y="581221"/>
                        <a:pt x="1393379" y="577064"/>
                        <a:pt x="1389220" y="576510"/>
                      </a:cubicBezTo>
                      <a:cubicBezTo>
                        <a:pt x="1381181" y="575679"/>
                        <a:pt x="1390884" y="597571"/>
                        <a:pt x="1386725" y="597848"/>
                      </a:cubicBezTo>
                      <a:cubicBezTo>
                        <a:pt x="1384230" y="597848"/>
                        <a:pt x="1380349" y="589535"/>
                        <a:pt x="1379240" y="587872"/>
                      </a:cubicBezTo>
                      <a:cubicBezTo>
                        <a:pt x="1377022" y="583992"/>
                        <a:pt x="1375082" y="580113"/>
                        <a:pt x="1372309" y="576510"/>
                      </a:cubicBezTo>
                      <a:cubicBezTo>
                        <a:pt x="1371200" y="574847"/>
                        <a:pt x="1369814" y="573462"/>
                        <a:pt x="1368428" y="571799"/>
                      </a:cubicBezTo>
                      <a:cubicBezTo>
                        <a:pt x="1370091" y="571245"/>
                        <a:pt x="1377576" y="571522"/>
                        <a:pt x="1374527" y="568196"/>
                      </a:cubicBezTo>
                      <a:cubicBezTo>
                        <a:pt x="1372586" y="566257"/>
                        <a:pt x="1367873" y="567088"/>
                        <a:pt x="1368428" y="563208"/>
                      </a:cubicBezTo>
                      <a:cubicBezTo>
                        <a:pt x="1371200" y="562931"/>
                        <a:pt x="1374527" y="562654"/>
                        <a:pt x="1376468" y="560437"/>
                      </a:cubicBezTo>
                      <a:cubicBezTo>
                        <a:pt x="1378131" y="558774"/>
                        <a:pt x="1377854" y="556003"/>
                        <a:pt x="1379240" y="554340"/>
                      </a:cubicBezTo>
                      <a:cubicBezTo>
                        <a:pt x="1381181" y="552123"/>
                        <a:pt x="1384507" y="553232"/>
                        <a:pt x="1387002" y="554063"/>
                      </a:cubicBezTo>
                      <a:cubicBezTo>
                        <a:pt x="1391161" y="555172"/>
                        <a:pt x="1395319" y="557111"/>
                        <a:pt x="1399755" y="557666"/>
                      </a:cubicBezTo>
                      <a:cubicBezTo>
                        <a:pt x="1406964" y="558497"/>
                        <a:pt x="1414172" y="554618"/>
                        <a:pt x="1420825" y="557666"/>
                      </a:cubicBezTo>
                      <a:cubicBezTo>
                        <a:pt x="1426370" y="560437"/>
                        <a:pt x="1429697" y="564871"/>
                        <a:pt x="1436073" y="565148"/>
                      </a:cubicBezTo>
                      <a:cubicBezTo>
                        <a:pt x="1442172" y="565425"/>
                        <a:pt x="1448826" y="567088"/>
                        <a:pt x="1454648" y="565148"/>
                      </a:cubicBezTo>
                      <a:cubicBezTo>
                        <a:pt x="1460469" y="563208"/>
                        <a:pt x="1464351" y="557943"/>
                        <a:pt x="1460192" y="552401"/>
                      </a:cubicBezTo>
                      <a:cubicBezTo>
                        <a:pt x="1457420" y="548798"/>
                        <a:pt x="1451875" y="541038"/>
                        <a:pt x="1446885" y="541316"/>
                      </a:cubicBezTo>
                      <a:cubicBezTo>
                        <a:pt x="1440786" y="541870"/>
                        <a:pt x="1437736" y="548244"/>
                        <a:pt x="1430806" y="546027"/>
                      </a:cubicBezTo>
                      <a:cubicBezTo>
                        <a:pt x="1427201" y="544918"/>
                        <a:pt x="1424152" y="543533"/>
                        <a:pt x="1420271" y="543255"/>
                      </a:cubicBezTo>
                      <a:cubicBezTo>
                        <a:pt x="1418053" y="543255"/>
                        <a:pt x="1415558" y="544364"/>
                        <a:pt x="1413340" y="543255"/>
                      </a:cubicBezTo>
                      <a:cubicBezTo>
                        <a:pt x="1410290" y="541870"/>
                        <a:pt x="1412231" y="537990"/>
                        <a:pt x="1412231" y="535496"/>
                      </a:cubicBezTo>
                      <a:cubicBezTo>
                        <a:pt x="1412231" y="530508"/>
                        <a:pt x="1405300" y="526351"/>
                        <a:pt x="1401696" y="523580"/>
                      </a:cubicBezTo>
                      <a:cubicBezTo>
                        <a:pt x="1399755" y="524965"/>
                        <a:pt x="1396706" y="524965"/>
                        <a:pt x="1394210" y="524965"/>
                      </a:cubicBezTo>
                      <a:cubicBezTo>
                        <a:pt x="1391993" y="524965"/>
                        <a:pt x="1389498" y="525242"/>
                        <a:pt x="1387280" y="525520"/>
                      </a:cubicBezTo>
                      <a:cubicBezTo>
                        <a:pt x="1385616" y="525520"/>
                        <a:pt x="1382567" y="526628"/>
                        <a:pt x="1381181" y="525520"/>
                      </a:cubicBezTo>
                      <a:cubicBezTo>
                        <a:pt x="1379517" y="524688"/>
                        <a:pt x="1378131" y="521086"/>
                        <a:pt x="1378131" y="519423"/>
                      </a:cubicBezTo>
                      <a:cubicBezTo>
                        <a:pt x="1385339" y="519423"/>
                        <a:pt x="1392547" y="519423"/>
                        <a:pt x="1399755" y="520254"/>
                      </a:cubicBezTo>
                      <a:cubicBezTo>
                        <a:pt x="1403636" y="520809"/>
                        <a:pt x="1410845" y="523026"/>
                        <a:pt x="1412785" y="518037"/>
                      </a:cubicBezTo>
                      <a:cubicBezTo>
                        <a:pt x="1415281" y="512218"/>
                        <a:pt x="1406686" y="507784"/>
                        <a:pt x="1402805" y="505844"/>
                      </a:cubicBezTo>
                      <a:cubicBezTo>
                        <a:pt x="1398369" y="503350"/>
                        <a:pt x="1394210" y="500579"/>
                        <a:pt x="1389220" y="499193"/>
                      </a:cubicBezTo>
                      <a:cubicBezTo>
                        <a:pt x="1385339" y="498085"/>
                        <a:pt x="1381181" y="497808"/>
                        <a:pt x="1377022" y="496976"/>
                      </a:cubicBezTo>
                      <a:cubicBezTo>
                        <a:pt x="1374527" y="496422"/>
                        <a:pt x="1370646" y="495313"/>
                        <a:pt x="1370646" y="492265"/>
                      </a:cubicBezTo>
                      <a:cubicBezTo>
                        <a:pt x="1370646" y="488940"/>
                        <a:pt x="1375082" y="487554"/>
                        <a:pt x="1377576" y="487554"/>
                      </a:cubicBezTo>
                      <a:cubicBezTo>
                        <a:pt x="1383676" y="487554"/>
                        <a:pt x="1388111" y="491157"/>
                        <a:pt x="1393379" y="493651"/>
                      </a:cubicBezTo>
                      <a:cubicBezTo>
                        <a:pt x="1396151" y="495036"/>
                        <a:pt x="1398369" y="496145"/>
                        <a:pt x="1400587" y="498362"/>
                      </a:cubicBezTo>
                      <a:cubicBezTo>
                        <a:pt x="1402250" y="499747"/>
                        <a:pt x="1403914" y="500856"/>
                        <a:pt x="1405300" y="502241"/>
                      </a:cubicBezTo>
                      <a:cubicBezTo>
                        <a:pt x="1408904" y="505567"/>
                        <a:pt x="1412508" y="508615"/>
                        <a:pt x="1417221" y="510278"/>
                      </a:cubicBezTo>
                      <a:cubicBezTo>
                        <a:pt x="1419439" y="511109"/>
                        <a:pt x="1422489" y="511664"/>
                        <a:pt x="1424429" y="510278"/>
                      </a:cubicBezTo>
                      <a:cubicBezTo>
                        <a:pt x="1425815" y="509169"/>
                        <a:pt x="1426092" y="508338"/>
                        <a:pt x="1428033" y="508338"/>
                      </a:cubicBezTo>
                      <a:cubicBezTo>
                        <a:pt x="1429419" y="508338"/>
                        <a:pt x="1430806" y="508338"/>
                        <a:pt x="1431915" y="508338"/>
                      </a:cubicBezTo>
                      <a:cubicBezTo>
                        <a:pt x="1431915" y="508338"/>
                        <a:pt x="1432746" y="513881"/>
                        <a:pt x="1433023" y="514435"/>
                      </a:cubicBezTo>
                      <a:cubicBezTo>
                        <a:pt x="1433855" y="516375"/>
                        <a:pt x="1435518" y="517483"/>
                        <a:pt x="1437736" y="518314"/>
                      </a:cubicBezTo>
                      <a:cubicBezTo>
                        <a:pt x="1441063" y="519423"/>
                        <a:pt x="1444113" y="517760"/>
                        <a:pt x="1446331" y="515266"/>
                      </a:cubicBezTo>
                      <a:cubicBezTo>
                        <a:pt x="1447717" y="513603"/>
                        <a:pt x="1450489" y="511386"/>
                        <a:pt x="1449935" y="508892"/>
                      </a:cubicBezTo>
                      <a:cubicBezTo>
                        <a:pt x="1449935" y="507784"/>
                        <a:pt x="1449103" y="506398"/>
                        <a:pt x="1448549" y="505290"/>
                      </a:cubicBezTo>
                      <a:cubicBezTo>
                        <a:pt x="1447162" y="502796"/>
                        <a:pt x="1446053" y="500024"/>
                        <a:pt x="1444944" y="497530"/>
                      </a:cubicBezTo>
                      <a:cubicBezTo>
                        <a:pt x="1444390" y="495868"/>
                        <a:pt x="1441895" y="492819"/>
                        <a:pt x="1443004" y="491157"/>
                      </a:cubicBezTo>
                      <a:cubicBezTo>
                        <a:pt x="1444113" y="489494"/>
                        <a:pt x="1446608" y="491434"/>
                        <a:pt x="1447717" y="490048"/>
                      </a:cubicBezTo>
                      <a:cubicBezTo>
                        <a:pt x="1450212" y="487000"/>
                        <a:pt x="1445499" y="483397"/>
                        <a:pt x="1443281" y="482289"/>
                      </a:cubicBezTo>
                      <a:cubicBezTo>
                        <a:pt x="1439677" y="480626"/>
                        <a:pt x="1436905" y="478686"/>
                        <a:pt x="1434687" y="475638"/>
                      </a:cubicBezTo>
                      <a:cubicBezTo>
                        <a:pt x="1432192" y="472035"/>
                        <a:pt x="1437182" y="471481"/>
                        <a:pt x="1437736" y="468155"/>
                      </a:cubicBezTo>
                      <a:cubicBezTo>
                        <a:pt x="1438568" y="463167"/>
                        <a:pt x="1431915" y="463722"/>
                        <a:pt x="1428865" y="462613"/>
                      </a:cubicBezTo>
                      <a:cubicBezTo>
                        <a:pt x="1425815" y="461504"/>
                        <a:pt x="1421380" y="459842"/>
                        <a:pt x="1418330" y="462059"/>
                      </a:cubicBezTo>
                      <a:cubicBezTo>
                        <a:pt x="1416389" y="463444"/>
                        <a:pt x="1415281" y="464276"/>
                        <a:pt x="1413063" y="463167"/>
                      </a:cubicBezTo>
                      <a:cubicBezTo>
                        <a:pt x="1411676" y="462336"/>
                        <a:pt x="1410290" y="459842"/>
                        <a:pt x="1408904" y="458733"/>
                      </a:cubicBezTo>
                      <a:cubicBezTo>
                        <a:pt x="1407518" y="457348"/>
                        <a:pt x="1405854" y="456239"/>
                        <a:pt x="1403914" y="455685"/>
                      </a:cubicBezTo>
                      <a:cubicBezTo>
                        <a:pt x="1400033" y="455131"/>
                        <a:pt x="1396706" y="458179"/>
                        <a:pt x="1393102" y="459565"/>
                      </a:cubicBezTo>
                      <a:cubicBezTo>
                        <a:pt x="1391161" y="460396"/>
                        <a:pt x="1387002" y="461782"/>
                        <a:pt x="1385616" y="459565"/>
                      </a:cubicBezTo>
                      <a:cubicBezTo>
                        <a:pt x="1384785" y="458179"/>
                        <a:pt x="1385616" y="455962"/>
                        <a:pt x="1385616" y="454576"/>
                      </a:cubicBezTo>
                      <a:cubicBezTo>
                        <a:pt x="1385616" y="452082"/>
                        <a:pt x="1385616" y="449588"/>
                        <a:pt x="1385616" y="447094"/>
                      </a:cubicBezTo>
                      <a:cubicBezTo>
                        <a:pt x="1385339" y="444877"/>
                        <a:pt x="1383953" y="442383"/>
                        <a:pt x="1382012" y="441275"/>
                      </a:cubicBezTo>
                      <a:cubicBezTo>
                        <a:pt x="1381181" y="440720"/>
                        <a:pt x="1379517" y="440166"/>
                        <a:pt x="1378408" y="440166"/>
                      </a:cubicBezTo>
                      <a:cubicBezTo>
                        <a:pt x="1376190" y="440166"/>
                        <a:pt x="1376745" y="440998"/>
                        <a:pt x="1375636" y="442660"/>
                      </a:cubicBezTo>
                      <a:cubicBezTo>
                        <a:pt x="1373973" y="445431"/>
                        <a:pt x="1372309" y="443214"/>
                        <a:pt x="1370368" y="441829"/>
                      </a:cubicBezTo>
                      <a:cubicBezTo>
                        <a:pt x="1368705" y="440998"/>
                        <a:pt x="1366765" y="440720"/>
                        <a:pt x="1365101" y="439612"/>
                      </a:cubicBezTo>
                      <a:cubicBezTo>
                        <a:pt x="1362883" y="438503"/>
                        <a:pt x="1362051" y="436841"/>
                        <a:pt x="1362606" y="434347"/>
                      </a:cubicBezTo>
                      <a:cubicBezTo>
                        <a:pt x="1363160" y="431575"/>
                        <a:pt x="1365933" y="431575"/>
                        <a:pt x="1367873" y="430190"/>
                      </a:cubicBezTo>
                      <a:cubicBezTo>
                        <a:pt x="1370368" y="428250"/>
                        <a:pt x="1369259" y="426310"/>
                        <a:pt x="1369537" y="423539"/>
                      </a:cubicBezTo>
                      <a:cubicBezTo>
                        <a:pt x="1370091" y="419936"/>
                        <a:pt x="1373418" y="420768"/>
                        <a:pt x="1375636" y="422430"/>
                      </a:cubicBezTo>
                      <a:cubicBezTo>
                        <a:pt x="1378685" y="424924"/>
                        <a:pt x="1380626" y="428804"/>
                        <a:pt x="1383399" y="431853"/>
                      </a:cubicBezTo>
                      <a:cubicBezTo>
                        <a:pt x="1385062" y="434069"/>
                        <a:pt x="1387557" y="436563"/>
                        <a:pt x="1390329" y="436841"/>
                      </a:cubicBezTo>
                      <a:cubicBezTo>
                        <a:pt x="1392824" y="437118"/>
                        <a:pt x="1396151" y="435732"/>
                        <a:pt x="1398369" y="434624"/>
                      </a:cubicBezTo>
                      <a:cubicBezTo>
                        <a:pt x="1401141" y="433238"/>
                        <a:pt x="1403636" y="430744"/>
                        <a:pt x="1400587" y="427973"/>
                      </a:cubicBezTo>
                      <a:cubicBezTo>
                        <a:pt x="1397537" y="425479"/>
                        <a:pt x="1392824" y="424924"/>
                        <a:pt x="1388943" y="424093"/>
                      </a:cubicBezTo>
                      <a:cubicBezTo>
                        <a:pt x="1394765" y="424093"/>
                        <a:pt x="1400587" y="424370"/>
                        <a:pt x="1406132" y="422707"/>
                      </a:cubicBezTo>
                      <a:cubicBezTo>
                        <a:pt x="1410845" y="421045"/>
                        <a:pt x="1415281" y="418273"/>
                        <a:pt x="1420271" y="417165"/>
                      </a:cubicBezTo>
                      <a:cubicBezTo>
                        <a:pt x="1430806" y="414394"/>
                        <a:pt x="1441063" y="419105"/>
                        <a:pt x="1451043" y="422153"/>
                      </a:cubicBezTo>
                      <a:cubicBezTo>
                        <a:pt x="1456034" y="423539"/>
                        <a:pt x="1461301" y="424924"/>
                        <a:pt x="1466291" y="426310"/>
                      </a:cubicBezTo>
                      <a:cubicBezTo>
                        <a:pt x="1470173" y="427141"/>
                        <a:pt x="1475163" y="428527"/>
                        <a:pt x="1478490" y="425479"/>
                      </a:cubicBezTo>
                      <a:cubicBezTo>
                        <a:pt x="1485143" y="419382"/>
                        <a:pt x="1483757" y="401646"/>
                        <a:pt x="1474054" y="399152"/>
                      </a:cubicBezTo>
                      <a:cubicBezTo>
                        <a:pt x="1468787" y="397766"/>
                        <a:pt x="1462688" y="399984"/>
                        <a:pt x="1457420" y="401092"/>
                      </a:cubicBezTo>
                      <a:cubicBezTo>
                        <a:pt x="1452152" y="401923"/>
                        <a:pt x="1447440" y="401923"/>
                        <a:pt x="1442449" y="399984"/>
                      </a:cubicBezTo>
                      <a:cubicBezTo>
                        <a:pt x="1436905" y="397766"/>
                        <a:pt x="1431637" y="394441"/>
                        <a:pt x="1426924" y="390561"/>
                      </a:cubicBezTo>
                      <a:cubicBezTo>
                        <a:pt x="1423875" y="387790"/>
                        <a:pt x="1418053" y="382525"/>
                        <a:pt x="1419439" y="377537"/>
                      </a:cubicBezTo>
                      <a:cubicBezTo>
                        <a:pt x="1421102" y="372271"/>
                        <a:pt x="1429697" y="374765"/>
                        <a:pt x="1433301" y="375874"/>
                      </a:cubicBezTo>
                      <a:cubicBezTo>
                        <a:pt x="1440786" y="378091"/>
                        <a:pt x="1448271" y="381971"/>
                        <a:pt x="1456034" y="383079"/>
                      </a:cubicBezTo>
                      <a:cubicBezTo>
                        <a:pt x="1462133" y="383910"/>
                        <a:pt x="1461301" y="380031"/>
                        <a:pt x="1457697" y="376705"/>
                      </a:cubicBezTo>
                      <a:cubicBezTo>
                        <a:pt x="1452152" y="371440"/>
                        <a:pt x="1444390" y="368114"/>
                        <a:pt x="1437182" y="365620"/>
                      </a:cubicBezTo>
                      <a:cubicBezTo>
                        <a:pt x="1428310" y="362572"/>
                        <a:pt x="1416112" y="358138"/>
                        <a:pt x="1406686" y="360632"/>
                      </a:cubicBezTo>
                      <a:cubicBezTo>
                        <a:pt x="1395874" y="363403"/>
                        <a:pt x="1396151" y="373657"/>
                        <a:pt x="1391161" y="381416"/>
                      </a:cubicBezTo>
                      <a:cubicBezTo>
                        <a:pt x="1390329" y="382802"/>
                        <a:pt x="1389220" y="383910"/>
                        <a:pt x="1388111" y="385296"/>
                      </a:cubicBezTo>
                      <a:cubicBezTo>
                        <a:pt x="1388111" y="383356"/>
                        <a:pt x="1388666" y="381693"/>
                        <a:pt x="1388666" y="380031"/>
                      </a:cubicBezTo>
                      <a:cubicBezTo>
                        <a:pt x="1388389" y="377814"/>
                        <a:pt x="1386171" y="378091"/>
                        <a:pt x="1384507" y="378091"/>
                      </a:cubicBezTo>
                      <a:cubicBezTo>
                        <a:pt x="1382567" y="378091"/>
                        <a:pt x="1380626" y="378645"/>
                        <a:pt x="1379240" y="376982"/>
                      </a:cubicBezTo>
                      <a:cubicBezTo>
                        <a:pt x="1378131" y="375597"/>
                        <a:pt x="1377576" y="372826"/>
                        <a:pt x="1378131" y="371163"/>
                      </a:cubicBezTo>
                      <a:cubicBezTo>
                        <a:pt x="1378685" y="369223"/>
                        <a:pt x="1380903" y="367560"/>
                        <a:pt x="1382290" y="366175"/>
                      </a:cubicBezTo>
                      <a:cubicBezTo>
                        <a:pt x="1383399" y="365343"/>
                        <a:pt x="1384785" y="365066"/>
                        <a:pt x="1385616" y="363958"/>
                      </a:cubicBezTo>
                      <a:cubicBezTo>
                        <a:pt x="1386448" y="363126"/>
                        <a:pt x="1387002" y="362018"/>
                        <a:pt x="1387834" y="361186"/>
                      </a:cubicBezTo>
                      <a:cubicBezTo>
                        <a:pt x="1388666" y="360355"/>
                        <a:pt x="1391161" y="358415"/>
                        <a:pt x="1391438" y="357307"/>
                      </a:cubicBezTo>
                      <a:cubicBezTo>
                        <a:pt x="1391993" y="355090"/>
                        <a:pt x="1387557" y="354813"/>
                        <a:pt x="1385893" y="355090"/>
                      </a:cubicBezTo>
                      <a:cubicBezTo>
                        <a:pt x="1385616" y="353150"/>
                        <a:pt x="1394765" y="353150"/>
                        <a:pt x="1396428" y="352041"/>
                      </a:cubicBezTo>
                      <a:cubicBezTo>
                        <a:pt x="1398369" y="350933"/>
                        <a:pt x="1397815" y="342065"/>
                        <a:pt x="1398092" y="339848"/>
                      </a:cubicBezTo>
                      <a:cubicBezTo>
                        <a:pt x="1398924" y="337631"/>
                        <a:pt x="1399201" y="335414"/>
                        <a:pt x="1400587" y="333474"/>
                      </a:cubicBezTo>
                      <a:cubicBezTo>
                        <a:pt x="1402250" y="331534"/>
                        <a:pt x="1404745" y="331257"/>
                        <a:pt x="1405577" y="328763"/>
                      </a:cubicBezTo>
                      <a:cubicBezTo>
                        <a:pt x="1406409" y="327100"/>
                        <a:pt x="1406964" y="323498"/>
                        <a:pt x="1405577" y="321835"/>
                      </a:cubicBezTo>
                      <a:cubicBezTo>
                        <a:pt x="1403636" y="319618"/>
                        <a:pt x="1400587" y="321281"/>
                        <a:pt x="1398646" y="321835"/>
                      </a:cubicBezTo>
                      <a:cubicBezTo>
                        <a:pt x="1396706" y="322389"/>
                        <a:pt x="1394765" y="321835"/>
                        <a:pt x="1396151" y="319341"/>
                      </a:cubicBezTo>
                      <a:cubicBezTo>
                        <a:pt x="1397537" y="316570"/>
                        <a:pt x="1401141" y="316293"/>
                        <a:pt x="1403636" y="314630"/>
                      </a:cubicBezTo>
                      <a:cubicBezTo>
                        <a:pt x="1406409" y="312690"/>
                        <a:pt x="1405300" y="310750"/>
                        <a:pt x="1406132" y="308256"/>
                      </a:cubicBezTo>
                      <a:cubicBezTo>
                        <a:pt x="1406964" y="305485"/>
                        <a:pt x="1412785" y="305208"/>
                        <a:pt x="1415281" y="304654"/>
                      </a:cubicBezTo>
                      <a:cubicBezTo>
                        <a:pt x="1419162" y="303545"/>
                        <a:pt x="1421657" y="303268"/>
                        <a:pt x="1425261" y="303822"/>
                      </a:cubicBezTo>
                      <a:cubicBezTo>
                        <a:pt x="1428033" y="304376"/>
                        <a:pt x="1431083" y="303822"/>
                        <a:pt x="1433855" y="303822"/>
                      </a:cubicBezTo>
                      <a:cubicBezTo>
                        <a:pt x="1434409" y="300774"/>
                        <a:pt x="1432746" y="296894"/>
                        <a:pt x="1435241" y="294677"/>
                      </a:cubicBezTo>
                      <a:cubicBezTo>
                        <a:pt x="1436905" y="293292"/>
                        <a:pt x="1437736" y="293569"/>
                        <a:pt x="1439954" y="293292"/>
                      </a:cubicBezTo>
                      <a:cubicBezTo>
                        <a:pt x="1441895" y="293292"/>
                        <a:pt x="1442172" y="291629"/>
                        <a:pt x="1442449" y="289689"/>
                      </a:cubicBezTo>
                      <a:cubicBezTo>
                        <a:pt x="1443004" y="284424"/>
                        <a:pt x="1439677" y="278881"/>
                        <a:pt x="1441618" y="273893"/>
                      </a:cubicBezTo>
                      <a:cubicBezTo>
                        <a:pt x="1443281" y="269459"/>
                        <a:pt x="1444944" y="264194"/>
                        <a:pt x="1448826" y="260868"/>
                      </a:cubicBezTo>
                      <a:cubicBezTo>
                        <a:pt x="1451043" y="258928"/>
                        <a:pt x="1453816" y="257543"/>
                        <a:pt x="1456034" y="256157"/>
                      </a:cubicBezTo>
                      <a:cubicBezTo>
                        <a:pt x="1462688" y="251446"/>
                        <a:pt x="1469341" y="252000"/>
                        <a:pt x="1477104" y="252277"/>
                      </a:cubicBezTo>
                      <a:cubicBezTo>
                        <a:pt x="1480431" y="252277"/>
                        <a:pt x="1484312" y="253109"/>
                        <a:pt x="1487361" y="252000"/>
                      </a:cubicBezTo>
                      <a:cubicBezTo>
                        <a:pt x="1490965" y="250615"/>
                        <a:pt x="1492906" y="246735"/>
                        <a:pt x="1495401" y="243964"/>
                      </a:cubicBezTo>
                      <a:cubicBezTo>
                        <a:pt x="1496233" y="242855"/>
                        <a:pt x="1502886" y="238144"/>
                        <a:pt x="1502609" y="236759"/>
                      </a:cubicBezTo>
                      <a:cubicBezTo>
                        <a:pt x="1502332" y="234819"/>
                        <a:pt x="1495678" y="235927"/>
                        <a:pt x="1494569" y="236204"/>
                      </a:cubicBezTo>
                      <a:cubicBezTo>
                        <a:pt x="1487361" y="237036"/>
                        <a:pt x="1480153" y="237867"/>
                        <a:pt x="1473222" y="238699"/>
                      </a:cubicBezTo>
                      <a:cubicBezTo>
                        <a:pt x="1466291" y="239530"/>
                        <a:pt x="1459360" y="239530"/>
                        <a:pt x="1452430" y="240361"/>
                      </a:cubicBezTo>
                      <a:cubicBezTo>
                        <a:pt x="1446608" y="241193"/>
                        <a:pt x="1439123" y="240915"/>
                        <a:pt x="1433855" y="243687"/>
                      </a:cubicBezTo>
                      <a:cubicBezTo>
                        <a:pt x="1428865" y="246458"/>
                        <a:pt x="1426370" y="255603"/>
                        <a:pt x="1419439" y="250060"/>
                      </a:cubicBezTo>
                      <a:cubicBezTo>
                        <a:pt x="1416389" y="247566"/>
                        <a:pt x="1416389" y="245072"/>
                        <a:pt x="1418607" y="242024"/>
                      </a:cubicBezTo>
                      <a:cubicBezTo>
                        <a:pt x="1421102" y="238699"/>
                        <a:pt x="1421934" y="236204"/>
                        <a:pt x="1422489" y="232325"/>
                      </a:cubicBezTo>
                      <a:cubicBezTo>
                        <a:pt x="1423598" y="224011"/>
                        <a:pt x="1433301" y="226505"/>
                        <a:pt x="1439123" y="222903"/>
                      </a:cubicBezTo>
                      <a:cubicBezTo>
                        <a:pt x="1439123" y="227337"/>
                        <a:pt x="1442726" y="229831"/>
                        <a:pt x="1446885" y="230939"/>
                      </a:cubicBezTo>
                      <a:cubicBezTo>
                        <a:pt x="1448549" y="231216"/>
                        <a:pt x="1450489" y="231770"/>
                        <a:pt x="1452152" y="231216"/>
                      </a:cubicBezTo>
                      <a:cubicBezTo>
                        <a:pt x="1453539" y="230939"/>
                        <a:pt x="1454370" y="229553"/>
                        <a:pt x="1455757" y="229276"/>
                      </a:cubicBezTo>
                      <a:cubicBezTo>
                        <a:pt x="1456034" y="227614"/>
                        <a:pt x="1454648" y="226228"/>
                        <a:pt x="1455479" y="224565"/>
                      </a:cubicBezTo>
                      <a:cubicBezTo>
                        <a:pt x="1457143" y="220408"/>
                        <a:pt x="1465183" y="221794"/>
                        <a:pt x="1468509" y="222903"/>
                      </a:cubicBezTo>
                      <a:cubicBezTo>
                        <a:pt x="1474054" y="225120"/>
                        <a:pt x="1479876" y="225120"/>
                        <a:pt x="1485975" y="225120"/>
                      </a:cubicBezTo>
                      <a:cubicBezTo>
                        <a:pt x="1489579" y="225120"/>
                        <a:pt x="1492906" y="224288"/>
                        <a:pt x="1496787" y="224288"/>
                      </a:cubicBezTo>
                      <a:cubicBezTo>
                        <a:pt x="1503995" y="224288"/>
                        <a:pt x="1510649" y="224288"/>
                        <a:pt x="1517857" y="222625"/>
                      </a:cubicBezTo>
                      <a:cubicBezTo>
                        <a:pt x="1523679" y="221240"/>
                        <a:pt x="1529501" y="217637"/>
                        <a:pt x="1533659" y="212926"/>
                      </a:cubicBezTo>
                      <a:cubicBezTo>
                        <a:pt x="1535600" y="210709"/>
                        <a:pt x="1539481" y="207384"/>
                        <a:pt x="1536709" y="204613"/>
                      </a:cubicBezTo>
                      <a:cubicBezTo>
                        <a:pt x="1534491" y="202118"/>
                        <a:pt x="1528947" y="202673"/>
                        <a:pt x="1525897" y="202673"/>
                      </a:cubicBezTo>
                      <a:cubicBezTo>
                        <a:pt x="1519243" y="202673"/>
                        <a:pt x="1512867" y="202396"/>
                        <a:pt x="1506490" y="201564"/>
                      </a:cubicBezTo>
                      <a:cubicBezTo>
                        <a:pt x="1501223" y="201010"/>
                        <a:pt x="1494569" y="200456"/>
                        <a:pt x="1489302" y="201564"/>
                      </a:cubicBezTo>
                      <a:cubicBezTo>
                        <a:pt x="1486807" y="202118"/>
                        <a:pt x="1484312" y="202673"/>
                        <a:pt x="1482094" y="203504"/>
                      </a:cubicBezTo>
                      <a:cubicBezTo>
                        <a:pt x="1479876" y="204058"/>
                        <a:pt x="1475995" y="204335"/>
                        <a:pt x="1473777" y="203504"/>
                      </a:cubicBezTo>
                      <a:cubicBezTo>
                        <a:pt x="1470727" y="202396"/>
                        <a:pt x="1467955" y="201010"/>
                        <a:pt x="1464905" y="200179"/>
                      </a:cubicBezTo>
                      <a:cubicBezTo>
                        <a:pt x="1461578" y="199347"/>
                        <a:pt x="1457697" y="198516"/>
                        <a:pt x="1454370" y="198239"/>
                      </a:cubicBezTo>
                      <a:cubicBezTo>
                        <a:pt x="1450766" y="197962"/>
                        <a:pt x="1447440" y="198793"/>
                        <a:pt x="1443835" y="199347"/>
                      </a:cubicBezTo>
                      <a:cubicBezTo>
                        <a:pt x="1440232" y="199901"/>
                        <a:pt x="1437182" y="200456"/>
                        <a:pt x="1433578" y="200456"/>
                      </a:cubicBezTo>
                      <a:cubicBezTo>
                        <a:pt x="1428033" y="200456"/>
                        <a:pt x="1423043" y="204890"/>
                        <a:pt x="1417775" y="203781"/>
                      </a:cubicBezTo>
                      <a:cubicBezTo>
                        <a:pt x="1416667" y="203781"/>
                        <a:pt x="1413340" y="202673"/>
                        <a:pt x="1413340" y="201010"/>
                      </a:cubicBezTo>
                      <a:cubicBezTo>
                        <a:pt x="1413340" y="199070"/>
                        <a:pt x="1416389" y="199624"/>
                        <a:pt x="1417498" y="199624"/>
                      </a:cubicBezTo>
                      <a:cubicBezTo>
                        <a:pt x="1420825" y="199901"/>
                        <a:pt x="1423598" y="199624"/>
                        <a:pt x="1426647" y="198239"/>
                      </a:cubicBezTo>
                      <a:cubicBezTo>
                        <a:pt x="1427479" y="197684"/>
                        <a:pt x="1428588" y="196853"/>
                        <a:pt x="1429419" y="196299"/>
                      </a:cubicBezTo>
                      <a:cubicBezTo>
                        <a:pt x="1431637" y="194636"/>
                        <a:pt x="1433578" y="194082"/>
                        <a:pt x="1436350" y="194359"/>
                      </a:cubicBezTo>
                      <a:cubicBezTo>
                        <a:pt x="1439400" y="194913"/>
                        <a:pt x="1442449" y="194359"/>
                        <a:pt x="1445499" y="194359"/>
                      </a:cubicBezTo>
                      <a:cubicBezTo>
                        <a:pt x="1452152" y="194359"/>
                        <a:pt x="1458806" y="194913"/>
                        <a:pt x="1465183" y="196299"/>
                      </a:cubicBezTo>
                      <a:cubicBezTo>
                        <a:pt x="1469618" y="197407"/>
                        <a:pt x="1474054" y="198793"/>
                        <a:pt x="1478213" y="196299"/>
                      </a:cubicBezTo>
                      <a:cubicBezTo>
                        <a:pt x="1482371" y="194082"/>
                        <a:pt x="1485421" y="191034"/>
                        <a:pt x="1490134" y="189648"/>
                      </a:cubicBezTo>
                      <a:cubicBezTo>
                        <a:pt x="1494015" y="188539"/>
                        <a:pt x="1498451" y="187708"/>
                        <a:pt x="1502609" y="188817"/>
                      </a:cubicBezTo>
                      <a:cubicBezTo>
                        <a:pt x="1507322" y="190202"/>
                        <a:pt x="1511758" y="192973"/>
                        <a:pt x="1516748" y="194082"/>
                      </a:cubicBezTo>
                      <a:cubicBezTo>
                        <a:pt x="1525065" y="195745"/>
                        <a:pt x="1533659" y="194359"/>
                        <a:pt x="1540867" y="189925"/>
                      </a:cubicBezTo>
                      <a:cubicBezTo>
                        <a:pt x="1547244" y="186045"/>
                        <a:pt x="1555284" y="181334"/>
                        <a:pt x="1563046" y="181057"/>
                      </a:cubicBezTo>
                      <a:cubicBezTo>
                        <a:pt x="1569977" y="180780"/>
                        <a:pt x="1581898" y="184660"/>
                        <a:pt x="1585502" y="176900"/>
                      </a:cubicBezTo>
                      <a:cubicBezTo>
                        <a:pt x="1587166" y="173298"/>
                        <a:pt x="1587166" y="169141"/>
                        <a:pt x="1591324" y="167201"/>
                      </a:cubicBezTo>
                      <a:cubicBezTo>
                        <a:pt x="1595205" y="165538"/>
                        <a:pt x="1599364" y="164430"/>
                        <a:pt x="1602968" y="162213"/>
                      </a:cubicBezTo>
                      <a:cubicBezTo>
                        <a:pt x="1607958" y="159442"/>
                        <a:pt x="1613503" y="159719"/>
                        <a:pt x="1618216" y="156670"/>
                      </a:cubicBezTo>
                      <a:cubicBezTo>
                        <a:pt x="1623206" y="153345"/>
                        <a:pt x="1629582" y="153345"/>
                        <a:pt x="1634296" y="149742"/>
                      </a:cubicBezTo>
                      <a:cubicBezTo>
                        <a:pt x="1635682" y="148634"/>
                        <a:pt x="1636513" y="147525"/>
                        <a:pt x="1637899" y="146417"/>
                      </a:cubicBezTo>
                      <a:cubicBezTo>
                        <a:pt x="1641504" y="143923"/>
                        <a:pt x="1645385" y="142537"/>
                        <a:pt x="1649266" y="140597"/>
                      </a:cubicBezTo>
                      <a:cubicBezTo>
                        <a:pt x="1656751" y="136718"/>
                        <a:pt x="1646216" y="133392"/>
                        <a:pt x="1642890" y="132284"/>
                      </a:cubicBezTo>
                      <a:cubicBezTo>
                        <a:pt x="1637899" y="130344"/>
                        <a:pt x="1633187" y="128958"/>
                        <a:pt x="1627642" y="127850"/>
                      </a:cubicBezTo>
                      <a:cubicBezTo>
                        <a:pt x="1615998" y="125633"/>
                        <a:pt x="1604077" y="123970"/>
                        <a:pt x="1592710" y="121199"/>
                      </a:cubicBezTo>
                      <a:cubicBezTo>
                        <a:pt x="1582730" y="118982"/>
                        <a:pt x="1573304" y="113717"/>
                        <a:pt x="1563046" y="112608"/>
                      </a:cubicBezTo>
                      <a:cubicBezTo>
                        <a:pt x="1548630" y="111222"/>
                        <a:pt x="1535323" y="118428"/>
                        <a:pt x="1520907" y="116488"/>
                      </a:cubicBezTo>
                      <a:cubicBezTo>
                        <a:pt x="1517302" y="115933"/>
                        <a:pt x="1513144" y="115379"/>
                        <a:pt x="1509540" y="116488"/>
                      </a:cubicBezTo>
                      <a:cubicBezTo>
                        <a:pt x="1507322" y="117319"/>
                        <a:pt x="1505936" y="118705"/>
                        <a:pt x="1503995" y="120090"/>
                      </a:cubicBezTo>
                      <a:cubicBezTo>
                        <a:pt x="1502055" y="121476"/>
                        <a:pt x="1499559" y="122030"/>
                        <a:pt x="1497619" y="123416"/>
                      </a:cubicBezTo>
                      <a:cubicBezTo>
                        <a:pt x="1494015" y="125910"/>
                        <a:pt x="1500114" y="127018"/>
                        <a:pt x="1499282" y="129790"/>
                      </a:cubicBezTo>
                      <a:cubicBezTo>
                        <a:pt x="1497619" y="130344"/>
                        <a:pt x="1491520" y="129512"/>
                        <a:pt x="1492629" y="132284"/>
                      </a:cubicBezTo>
                      <a:cubicBezTo>
                        <a:pt x="1493183" y="133669"/>
                        <a:pt x="1495678" y="133392"/>
                        <a:pt x="1494569" y="135055"/>
                      </a:cubicBezTo>
                      <a:cubicBezTo>
                        <a:pt x="1494015" y="136163"/>
                        <a:pt x="1491520" y="135886"/>
                        <a:pt x="1490411" y="136718"/>
                      </a:cubicBezTo>
                      <a:cubicBezTo>
                        <a:pt x="1488193" y="137826"/>
                        <a:pt x="1487361" y="140874"/>
                        <a:pt x="1485698" y="142260"/>
                      </a:cubicBezTo>
                      <a:cubicBezTo>
                        <a:pt x="1483757" y="143923"/>
                        <a:pt x="1480431" y="144477"/>
                        <a:pt x="1478213" y="144200"/>
                      </a:cubicBezTo>
                      <a:cubicBezTo>
                        <a:pt x="1475163" y="143646"/>
                        <a:pt x="1472391" y="142537"/>
                        <a:pt x="1469341" y="141983"/>
                      </a:cubicBezTo>
                      <a:cubicBezTo>
                        <a:pt x="1467955" y="141983"/>
                        <a:pt x="1466291" y="141429"/>
                        <a:pt x="1464905" y="141152"/>
                      </a:cubicBezTo>
                      <a:cubicBezTo>
                        <a:pt x="1463519" y="141152"/>
                        <a:pt x="1462133" y="141152"/>
                        <a:pt x="1460747" y="140874"/>
                      </a:cubicBezTo>
                      <a:cubicBezTo>
                        <a:pt x="1458252" y="140043"/>
                        <a:pt x="1456311" y="138658"/>
                        <a:pt x="1453261" y="139212"/>
                      </a:cubicBezTo>
                      <a:cubicBezTo>
                        <a:pt x="1450766" y="139489"/>
                        <a:pt x="1448271" y="140320"/>
                        <a:pt x="1445499" y="140874"/>
                      </a:cubicBezTo>
                      <a:cubicBezTo>
                        <a:pt x="1442449" y="141429"/>
                        <a:pt x="1440786" y="143646"/>
                        <a:pt x="1438291" y="145031"/>
                      </a:cubicBezTo>
                      <a:cubicBezTo>
                        <a:pt x="1435518" y="146694"/>
                        <a:pt x="1432746" y="146971"/>
                        <a:pt x="1429419" y="146971"/>
                      </a:cubicBezTo>
                      <a:cubicBezTo>
                        <a:pt x="1428588" y="140874"/>
                        <a:pt x="1434132" y="136718"/>
                        <a:pt x="1433578" y="131175"/>
                      </a:cubicBezTo>
                      <a:cubicBezTo>
                        <a:pt x="1429142" y="129790"/>
                        <a:pt x="1425815" y="132561"/>
                        <a:pt x="1422489" y="135055"/>
                      </a:cubicBezTo>
                      <a:cubicBezTo>
                        <a:pt x="1419993" y="136718"/>
                        <a:pt x="1417498" y="138658"/>
                        <a:pt x="1415003" y="139766"/>
                      </a:cubicBezTo>
                      <a:cubicBezTo>
                        <a:pt x="1412785" y="140874"/>
                        <a:pt x="1410290" y="141429"/>
                        <a:pt x="1408072" y="142814"/>
                      </a:cubicBezTo>
                      <a:cubicBezTo>
                        <a:pt x="1403914" y="145308"/>
                        <a:pt x="1400310" y="148357"/>
                        <a:pt x="1396151" y="151128"/>
                      </a:cubicBezTo>
                      <a:cubicBezTo>
                        <a:pt x="1390884" y="154731"/>
                        <a:pt x="1386448" y="159442"/>
                        <a:pt x="1381181" y="163044"/>
                      </a:cubicBezTo>
                      <a:cubicBezTo>
                        <a:pt x="1373141" y="168864"/>
                        <a:pt x="1364547" y="172743"/>
                        <a:pt x="1355398" y="176623"/>
                      </a:cubicBezTo>
                      <a:cubicBezTo>
                        <a:pt x="1351794" y="178286"/>
                        <a:pt x="1348190" y="179672"/>
                        <a:pt x="1344863" y="181611"/>
                      </a:cubicBezTo>
                      <a:cubicBezTo>
                        <a:pt x="1343200" y="182720"/>
                        <a:pt x="1340982" y="182997"/>
                        <a:pt x="1339318" y="184106"/>
                      </a:cubicBezTo>
                      <a:cubicBezTo>
                        <a:pt x="1337100" y="185491"/>
                        <a:pt x="1335437" y="187431"/>
                        <a:pt x="1333219" y="188539"/>
                      </a:cubicBezTo>
                      <a:cubicBezTo>
                        <a:pt x="1331278" y="189371"/>
                        <a:pt x="1329338" y="190202"/>
                        <a:pt x="1327397" y="191034"/>
                      </a:cubicBezTo>
                      <a:cubicBezTo>
                        <a:pt x="1325457" y="191865"/>
                        <a:pt x="1324070" y="193805"/>
                        <a:pt x="1322130" y="194636"/>
                      </a:cubicBezTo>
                      <a:cubicBezTo>
                        <a:pt x="1320466" y="195190"/>
                        <a:pt x="1318526" y="195745"/>
                        <a:pt x="1316862" y="196576"/>
                      </a:cubicBezTo>
                      <a:cubicBezTo>
                        <a:pt x="1314922" y="197684"/>
                        <a:pt x="1313535" y="199901"/>
                        <a:pt x="1310763" y="199347"/>
                      </a:cubicBezTo>
                      <a:cubicBezTo>
                        <a:pt x="1313535" y="194913"/>
                        <a:pt x="1316308" y="193528"/>
                        <a:pt x="1321021" y="191588"/>
                      </a:cubicBezTo>
                      <a:cubicBezTo>
                        <a:pt x="1325457" y="189648"/>
                        <a:pt x="1329060" y="186877"/>
                        <a:pt x="1329892" y="181611"/>
                      </a:cubicBezTo>
                      <a:cubicBezTo>
                        <a:pt x="1330447" y="176900"/>
                        <a:pt x="1331833" y="174406"/>
                        <a:pt x="1335714" y="171358"/>
                      </a:cubicBezTo>
                      <a:cubicBezTo>
                        <a:pt x="1339873" y="168310"/>
                        <a:pt x="1344863" y="166647"/>
                        <a:pt x="1348744" y="163598"/>
                      </a:cubicBezTo>
                      <a:cubicBezTo>
                        <a:pt x="1352071" y="161104"/>
                        <a:pt x="1353734" y="156116"/>
                        <a:pt x="1357339" y="153899"/>
                      </a:cubicBezTo>
                      <a:cubicBezTo>
                        <a:pt x="1360665" y="151959"/>
                        <a:pt x="1365656" y="153345"/>
                        <a:pt x="1368428" y="149742"/>
                      </a:cubicBezTo>
                      <a:cubicBezTo>
                        <a:pt x="1369537" y="148357"/>
                        <a:pt x="1369814" y="146417"/>
                        <a:pt x="1370646" y="144754"/>
                      </a:cubicBezTo>
                      <a:cubicBezTo>
                        <a:pt x="1372586" y="141152"/>
                        <a:pt x="1375636" y="137549"/>
                        <a:pt x="1378131" y="134501"/>
                      </a:cubicBezTo>
                      <a:cubicBezTo>
                        <a:pt x="1380072" y="132284"/>
                        <a:pt x="1383121" y="129512"/>
                        <a:pt x="1383121" y="126464"/>
                      </a:cubicBezTo>
                      <a:cubicBezTo>
                        <a:pt x="1383121" y="123970"/>
                        <a:pt x="1381458" y="122030"/>
                        <a:pt x="1380626" y="119813"/>
                      </a:cubicBezTo>
                      <a:cubicBezTo>
                        <a:pt x="1379517" y="116765"/>
                        <a:pt x="1379240" y="112885"/>
                        <a:pt x="1377022" y="110114"/>
                      </a:cubicBezTo>
                      <a:cubicBezTo>
                        <a:pt x="1374527" y="107343"/>
                        <a:pt x="1369259" y="106511"/>
                        <a:pt x="1365933" y="105957"/>
                      </a:cubicBezTo>
                      <a:cubicBezTo>
                        <a:pt x="1357616" y="104294"/>
                        <a:pt x="1350685" y="106511"/>
                        <a:pt x="1342368" y="108174"/>
                      </a:cubicBezTo>
                      <a:cubicBezTo>
                        <a:pt x="1338209" y="109005"/>
                        <a:pt x="1334883" y="109005"/>
                        <a:pt x="1330724" y="109283"/>
                      </a:cubicBezTo>
                      <a:cubicBezTo>
                        <a:pt x="1326843" y="109283"/>
                        <a:pt x="1323239" y="109560"/>
                        <a:pt x="1321298" y="113439"/>
                      </a:cubicBezTo>
                      <a:cubicBezTo>
                        <a:pt x="1319635" y="116765"/>
                        <a:pt x="1319080" y="120645"/>
                        <a:pt x="1318249" y="124247"/>
                      </a:cubicBezTo>
                      <a:cubicBezTo>
                        <a:pt x="1317417" y="128958"/>
                        <a:pt x="1314644" y="129235"/>
                        <a:pt x="1310486" y="130344"/>
                      </a:cubicBezTo>
                      <a:cubicBezTo>
                        <a:pt x="1308268" y="130898"/>
                        <a:pt x="1306605" y="132284"/>
                        <a:pt x="1304664" y="133115"/>
                      </a:cubicBezTo>
                      <a:cubicBezTo>
                        <a:pt x="1302446" y="133946"/>
                        <a:pt x="1300228" y="134501"/>
                        <a:pt x="1298010" y="135055"/>
                      </a:cubicBezTo>
                      <a:cubicBezTo>
                        <a:pt x="1293297" y="136441"/>
                        <a:pt x="1288861" y="137826"/>
                        <a:pt x="1283871" y="138380"/>
                      </a:cubicBezTo>
                      <a:cubicBezTo>
                        <a:pt x="1278327" y="138935"/>
                        <a:pt x="1272782" y="139489"/>
                        <a:pt x="1267237" y="140874"/>
                      </a:cubicBezTo>
                      <a:cubicBezTo>
                        <a:pt x="1262247" y="141983"/>
                        <a:pt x="1258089" y="143923"/>
                        <a:pt x="1253376" y="145308"/>
                      </a:cubicBezTo>
                      <a:cubicBezTo>
                        <a:pt x="1251435" y="145863"/>
                        <a:pt x="1248940" y="146417"/>
                        <a:pt x="1246999" y="146971"/>
                      </a:cubicBezTo>
                      <a:cubicBezTo>
                        <a:pt x="1245059" y="147803"/>
                        <a:pt x="1243118" y="148911"/>
                        <a:pt x="1241177" y="149465"/>
                      </a:cubicBezTo>
                      <a:cubicBezTo>
                        <a:pt x="1238405" y="150297"/>
                        <a:pt x="1237019" y="150297"/>
                        <a:pt x="1235910" y="147525"/>
                      </a:cubicBezTo>
                      <a:cubicBezTo>
                        <a:pt x="1235633" y="146417"/>
                        <a:pt x="1235355" y="145863"/>
                        <a:pt x="1234246" y="145031"/>
                      </a:cubicBezTo>
                      <a:cubicBezTo>
                        <a:pt x="1233415" y="144200"/>
                        <a:pt x="1231751" y="144754"/>
                        <a:pt x="1232583" y="142814"/>
                      </a:cubicBezTo>
                      <a:cubicBezTo>
                        <a:pt x="1249217" y="135886"/>
                        <a:pt x="1267515" y="134224"/>
                        <a:pt x="1284426" y="127850"/>
                      </a:cubicBezTo>
                      <a:cubicBezTo>
                        <a:pt x="1287753" y="126464"/>
                        <a:pt x="1297456" y="122584"/>
                        <a:pt x="1292188" y="117873"/>
                      </a:cubicBezTo>
                      <a:cubicBezTo>
                        <a:pt x="1286644" y="112608"/>
                        <a:pt x="1275277" y="112885"/>
                        <a:pt x="1268346" y="112885"/>
                      </a:cubicBezTo>
                      <a:cubicBezTo>
                        <a:pt x="1256980" y="112885"/>
                        <a:pt x="1245336" y="113717"/>
                        <a:pt x="1233969" y="114548"/>
                      </a:cubicBezTo>
                      <a:cubicBezTo>
                        <a:pt x="1222325" y="115379"/>
                        <a:pt x="1210682" y="115379"/>
                        <a:pt x="1199038" y="115102"/>
                      </a:cubicBezTo>
                      <a:cubicBezTo>
                        <a:pt x="1188226" y="115102"/>
                        <a:pt x="1177136" y="114548"/>
                        <a:pt x="1166324" y="115379"/>
                      </a:cubicBezTo>
                      <a:cubicBezTo>
                        <a:pt x="1156344" y="116211"/>
                        <a:pt x="1146363" y="117873"/>
                        <a:pt x="1136383" y="119536"/>
                      </a:cubicBezTo>
                      <a:cubicBezTo>
                        <a:pt x="1118085" y="122862"/>
                        <a:pt x="1099788" y="125910"/>
                        <a:pt x="1082045" y="131175"/>
                      </a:cubicBezTo>
                      <a:cubicBezTo>
                        <a:pt x="1082877" y="128127"/>
                        <a:pt x="1083708" y="124524"/>
                        <a:pt x="1085372" y="121753"/>
                      </a:cubicBezTo>
                      <a:cubicBezTo>
                        <a:pt x="1087590" y="118151"/>
                        <a:pt x="1091748" y="115933"/>
                        <a:pt x="1095907" y="114271"/>
                      </a:cubicBezTo>
                      <a:cubicBezTo>
                        <a:pt x="1100897" y="112608"/>
                        <a:pt x="1106164" y="112054"/>
                        <a:pt x="1111154" y="110945"/>
                      </a:cubicBezTo>
                      <a:cubicBezTo>
                        <a:pt x="1114759" y="110391"/>
                        <a:pt x="1118640" y="109283"/>
                        <a:pt x="1122244" y="109005"/>
                      </a:cubicBezTo>
                      <a:cubicBezTo>
                        <a:pt x="1130006" y="108451"/>
                        <a:pt x="1137492" y="107620"/>
                        <a:pt x="1145254" y="107066"/>
                      </a:cubicBezTo>
                      <a:cubicBezTo>
                        <a:pt x="1147195" y="107066"/>
                        <a:pt x="1155789" y="107066"/>
                        <a:pt x="1156344" y="104571"/>
                      </a:cubicBezTo>
                      <a:cubicBezTo>
                        <a:pt x="1157175" y="102077"/>
                        <a:pt x="1148858" y="102077"/>
                        <a:pt x="1147472" y="101800"/>
                      </a:cubicBezTo>
                      <a:cubicBezTo>
                        <a:pt x="1143591" y="101246"/>
                        <a:pt x="1139433" y="100415"/>
                        <a:pt x="1135551" y="100138"/>
                      </a:cubicBezTo>
                      <a:cubicBezTo>
                        <a:pt x="1131393" y="99860"/>
                        <a:pt x="1126957" y="100138"/>
                        <a:pt x="1122798" y="100138"/>
                      </a:cubicBezTo>
                      <a:cubicBezTo>
                        <a:pt x="1119471" y="95149"/>
                        <a:pt x="1136106" y="95149"/>
                        <a:pt x="1138601" y="95149"/>
                      </a:cubicBezTo>
                      <a:cubicBezTo>
                        <a:pt x="1147472" y="95149"/>
                        <a:pt x="1156621" y="94595"/>
                        <a:pt x="1165492" y="95426"/>
                      </a:cubicBezTo>
                      <a:cubicBezTo>
                        <a:pt x="1169096" y="95981"/>
                        <a:pt x="1172701" y="95704"/>
                        <a:pt x="1176027" y="96812"/>
                      </a:cubicBezTo>
                      <a:cubicBezTo>
                        <a:pt x="1179909" y="97921"/>
                        <a:pt x="1183512" y="98475"/>
                        <a:pt x="1187394" y="98475"/>
                      </a:cubicBezTo>
                      <a:cubicBezTo>
                        <a:pt x="1191830" y="98475"/>
                        <a:pt x="1195988" y="98475"/>
                        <a:pt x="1200147" y="97366"/>
                      </a:cubicBezTo>
                      <a:cubicBezTo>
                        <a:pt x="1202919" y="96812"/>
                        <a:pt x="1205137" y="96535"/>
                        <a:pt x="1207632" y="96535"/>
                      </a:cubicBezTo>
                      <a:cubicBezTo>
                        <a:pt x="1210959" y="96535"/>
                        <a:pt x="1214008" y="95426"/>
                        <a:pt x="1217058" y="95426"/>
                      </a:cubicBezTo>
                      <a:cubicBezTo>
                        <a:pt x="1221494" y="95426"/>
                        <a:pt x="1225652" y="95426"/>
                        <a:pt x="1230088" y="95426"/>
                      </a:cubicBezTo>
                      <a:cubicBezTo>
                        <a:pt x="1232028" y="95426"/>
                        <a:pt x="1233969" y="95426"/>
                        <a:pt x="1235910" y="95426"/>
                      </a:cubicBezTo>
                      <a:cubicBezTo>
                        <a:pt x="1237851" y="95426"/>
                        <a:pt x="1239514" y="95981"/>
                        <a:pt x="1241454" y="96258"/>
                      </a:cubicBezTo>
                      <a:cubicBezTo>
                        <a:pt x="1244504" y="96812"/>
                        <a:pt x="1247831" y="96812"/>
                        <a:pt x="1251158" y="96812"/>
                      </a:cubicBezTo>
                      <a:cubicBezTo>
                        <a:pt x="1252821" y="96812"/>
                        <a:pt x="1254762" y="96812"/>
                        <a:pt x="1256425" y="96812"/>
                      </a:cubicBezTo>
                      <a:cubicBezTo>
                        <a:pt x="1258920" y="96812"/>
                        <a:pt x="1260861" y="97921"/>
                        <a:pt x="1263079" y="98198"/>
                      </a:cubicBezTo>
                      <a:cubicBezTo>
                        <a:pt x="1270564" y="99029"/>
                        <a:pt x="1277772" y="98198"/>
                        <a:pt x="1285258" y="98198"/>
                      </a:cubicBezTo>
                      <a:cubicBezTo>
                        <a:pt x="1291634" y="98198"/>
                        <a:pt x="1297456" y="96812"/>
                        <a:pt x="1303832" y="96812"/>
                      </a:cubicBezTo>
                      <a:cubicBezTo>
                        <a:pt x="1311040" y="93210"/>
                        <a:pt x="1317971" y="90438"/>
                        <a:pt x="1326011" y="89884"/>
                      </a:cubicBezTo>
                      <a:cubicBezTo>
                        <a:pt x="1334051" y="89330"/>
                        <a:pt x="1341813" y="89884"/>
                        <a:pt x="1349853" y="89607"/>
                      </a:cubicBezTo>
                      <a:cubicBezTo>
                        <a:pt x="1356230" y="89053"/>
                        <a:pt x="1362051" y="87113"/>
                        <a:pt x="1367873" y="84896"/>
                      </a:cubicBezTo>
                      <a:cubicBezTo>
                        <a:pt x="1374527" y="82402"/>
                        <a:pt x="1381181" y="80185"/>
                        <a:pt x="1387557" y="76859"/>
                      </a:cubicBezTo>
                      <a:cubicBezTo>
                        <a:pt x="1390884" y="75197"/>
                        <a:pt x="1398092" y="71317"/>
                        <a:pt x="1394488" y="66606"/>
                      </a:cubicBezTo>
                      <a:cubicBezTo>
                        <a:pt x="1391161" y="61895"/>
                        <a:pt x="1382844" y="59955"/>
                        <a:pt x="1377576" y="58292"/>
                      </a:cubicBezTo>
                      <a:cubicBezTo>
                        <a:pt x="1371200" y="56075"/>
                        <a:pt x="1364824" y="54135"/>
                        <a:pt x="1358170" y="54412"/>
                      </a:cubicBezTo>
                      <a:cubicBezTo>
                        <a:pt x="1350962" y="54412"/>
                        <a:pt x="1343754" y="56075"/>
                        <a:pt x="1336823" y="57461"/>
                      </a:cubicBezTo>
                      <a:cubicBezTo>
                        <a:pt x="1334605" y="57738"/>
                        <a:pt x="1332942" y="58015"/>
                        <a:pt x="1331001" y="56629"/>
                      </a:cubicBezTo>
                      <a:cubicBezTo>
                        <a:pt x="1328229" y="54690"/>
                        <a:pt x="1327674" y="51641"/>
                        <a:pt x="1325457" y="49424"/>
                      </a:cubicBezTo>
                      <a:cubicBezTo>
                        <a:pt x="1323793" y="47762"/>
                        <a:pt x="1321021" y="47207"/>
                        <a:pt x="1318803" y="46930"/>
                      </a:cubicBezTo>
                      <a:cubicBezTo>
                        <a:pt x="1313813" y="46653"/>
                        <a:pt x="1309932" y="48316"/>
                        <a:pt x="1305496" y="50256"/>
                      </a:cubicBezTo>
                      <a:cubicBezTo>
                        <a:pt x="1300228" y="52473"/>
                        <a:pt x="1296347" y="55798"/>
                        <a:pt x="1290248" y="56629"/>
                      </a:cubicBezTo>
                      <a:cubicBezTo>
                        <a:pt x="1286644" y="56907"/>
                        <a:pt x="1279990" y="58569"/>
                        <a:pt x="1276941" y="56629"/>
                      </a:cubicBezTo>
                      <a:cubicBezTo>
                        <a:pt x="1283871" y="55521"/>
                        <a:pt x="1302723" y="54412"/>
                        <a:pt x="1301060" y="43328"/>
                      </a:cubicBezTo>
                      <a:cubicBezTo>
                        <a:pt x="1300506" y="39171"/>
                        <a:pt x="1296901" y="35014"/>
                        <a:pt x="1293297" y="32797"/>
                      </a:cubicBezTo>
                      <a:cubicBezTo>
                        <a:pt x="1289139" y="30580"/>
                        <a:pt x="1284703" y="31134"/>
                        <a:pt x="1280267" y="31966"/>
                      </a:cubicBezTo>
                      <a:cubicBezTo>
                        <a:pt x="1267237" y="34183"/>
                        <a:pt x="1254207" y="35845"/>
                        <a:pt x="1240900" y="36122"/>
                      </a:cubicBezTo>
                      <a:cubicBezTo>
                        <a:pt x="1223989" y="36122"/>
                        <a:pt x="1206800" y="35014"/>
                        <a:pt x="1189889" y="35291"/>
                      </a:cubicBezTo>
                      <a:cubicBezTo>
                        <a:pt x="1178800" y="35291"/>
                        <a:pt x="1167710" y="35291"/>
                        <a:pt x="1156344" y="36400"/>
                      </a:cubicBezTo>
                      <a:cubicBezTo>
                        <a:pt x="1152185" y="36677"/>
                        <a:pt x="1148858" y="38339"/>
                        <a:pt x="1144700" y="38617"/>
                      </a:cubicBezTo>
                      <a:cubicBezTo>
                        <a:pt x="1139155" y="39171"/>
                        <a:pt x="1133888" y="39725"/>
                        <a:pt x="1128343" y="40556"/>
                      </a:cubicBezTo>
                      <a:cubicBezTo>
                        <a:pt x="1122244" y="41388"/>
                        <a:pt x="1116145" y="42496"/>
                        <a:pt x="1110045" y="43882"/>
                      </a:cubicBezTo>
                      <a:cubicBezTo>
                        <a:pt x="1102283" y="45545"/>
                        <a:pt x="1094520" y="45267"/>
                        <a:pt x="1086758" y="45267"/>
                      </a:cubicBezTo>
                      <a:cubicBezTo>
                        <a:pt x="1077609" y="45267"/>
                        <a:pt x="1070124" y="47484"/>
                        <a:pt x="1062361" y="52195"/>
                      </a:cubicBezTo>
                      <a:cubicBezTo>
                        <a:pt x="1055985" y="55798"/>
                        <a:pt x="1050163" y="54690"/>
                        <a:pt x="1043232" y="53858"/>
                      </a:cubicBezTo>
                      <a:cubicBezTo>
                        <a:pt x="1037133" y="53027"/>
                        <a:pt x="1030479" y="50810"/>
                        <a:pt x="1024657" y="53027"/>
                      </a:cubicBezTo>
                      <a:cubicBezTo>
                        <a:pt x="1022439" y="53858"/>
                        <a:pt x="1021053" y="55521"/>
                        <a:pt x="1019113" y="56629"/>
                      </a:cubicBezTo>
                      <a:cubicBezTo>
                        <a:pt x="1015786" y="58292"/>
                        <a:pt x="1014954" y="56629"/>
                        <a:pt x="1013291" y="54135"/>
                      </a:cubicBezTo>
                      <a:cubicBezTo>
                        <a:pt x="1012182" y="52473"/>
                        <a:pt x="1009687" y="48316"/>
                        <a:pt x="1010241" y="46376"/>
                      </a:cubicBezTo>
                      <a:cubicBezTo>
                        <a:pt x="1015786" y="44990"/>
                        <a:pt x="1021330" y="48039"/>
                        <a:pt x="1026875" y="48039"/>
                      </a:cubicBezTo>
                      <a:cubicBezTo>
                        <a:pt x="1031034" y="48039"/>
                        <a:pt x="1036301" y="50256"/>
                        <a:pt x="1039351" y="46653"/>
                      </a:cubicBezTo>
                      <a:cubicBezTo>
                        <a:pt x="1042123" y="43605"/>
                        <a:pt x="1045727" y="44159"/>
                        <a:pt x="1049886" y="44159"/>
                      </a:cubicBezTo>
                      <a:cubicBezTo>
                        <a:pt x="1055708" y="44159"/>
                        <a:pt x="1061252" y="44990"/>
                        <a:pt x="1067074" y="45267"/>
                      </a:cubicBezTo>
                      <a:cubicBezTo>
                        <a:pt x="1070401" y="45267"/>
                        <a:pt x="1074837" y="45822"/>
                        <a:pt x="1077609" y="43605"/>
                      </a:cubicBezTo>
                      <a:cubicBezTo>
                        <a:pt x="1078441" y="43050"/>
                        <a:pt x="1079827" y="41111"/>
                        <a:pt x="1079827" y="40002"/>
                      </a:cubicBezTo>
                      <a:cubicBezTo>
                        <a:pt x="1079550" y="38617"/>
                        <a:pt x="1077332" y="38339"/>
                        <a:pt x="1076223" y="37785"/>
                      </a:cubicBezTo>
                      <a:cubicBezTo>
                        <a:pt x="1074837" y="37231"/>
                        <a:pt x="1073728" y="35568"/>
                        <a:pt x="1072896" y="34737"/>
                      </a:cubicBezTo>
                      <a:cubicBezTo>
                        <a:pt x="1072896" y="34183"/>
                        <a:pt x="1072896" y="33905"/>
                        <a:pt x="1072896" y="33351"/>
                      </a:cubicBezTo>
                      <a:cubicBezTo>
                        <a:pt x="1074282" y="33351"/>
                        <a:pt x="1075946" y="33351"/>
                        <a:pt x="1077332" y="33351"/>
                      </a:cubicBezTo>
                      <a:cubicBezTo>
                        <a:pt x="1078995" y="33351"/>
                        <a:pt x="1080936" y="33351"/>
                        <a:pt x="1082600" y="33351"/>
                      </a:cubicBezTo>
                      <a:cubicBezTo>
                        <a:pt x="1083708" y="33351"/>
                        <a:pt x="1084817" y="33351"/>
                        <a:pt x="1085926" y="33351"/>
                      </a:cubicBezTo>
                      <a:cubicBezTo>
                        <a:pt x="1087590" y="33351"/>
                        <a:pt x="1088976" y="32797"/>
                        <a:pt x="1090362" y="32797"/>
                      </a:cubicBezTo>
                      <a:cubicBezTo>
                        <a:pt x="1092303" y="32797"/>
                        <a:pt x="1093966" y="32797"/>
                        <a:pt x="1095907" y="32797"/>
                      </a:cubicBezTo>
                      <a:cubicBezTo>
                        <a:pt x="1101451" y="33074"/>
                        <a:pt x="1107273" y="34183"/>
                        <a:pt x="1112818" y="35291"/>
                      </a:cubicBezTo>
                      <a:cubicBezTo>
                        <a:pt x="1115868" y="35845"/>
                        <a:pt x="1119194" y="36122"/>
                        <a:pt x="1122244" y="36400"/>
                      </a:cubicBezTo>
                      <a:cubicBezTo>
                        <a:pt x="1132502" y="36954"/>
                        <a:pt x="1141650" y="33905"/>
                        <a:pt x="1151631" y="31688"/>
                      </a:cubicBezTo>
                      <a:cubicBezTo>
                        <a:pt x="1161611" y="29472"/>
                        <a:pt x="1171869" y="29194"/>
                        <a:pt x="1182126" y="29472"/>
                      </a:cubicBezTo>
                      <a:cubicBezTo>
                        <a:pt x="1192107" y="29472"/>
                        <a:pt x="1202087" y="29194"/>
                        <a:pt x="1212345" y="29472"/>
                      </a:cubicBezTo>
                      <a:cubicBezTo>
                        <a:pt x="1221494" y="29472"/>
                        <a:pt x="1230088" y="30857"/>
                        <a:pt x="1239237" y="32243"/>
                      </a:cubicBezTo>
                      <a:cubicBezTo>
                        <a:pt x="1247554" y="33351"/>
                        <a:pt x="1255593" y="31966"/>
                        <a:pt x="1263633" y="29472"/>
                      </a:cubicBezTo>
                      <a:cubicBezTo>
                        <a:pt x="1265574" y="28917"/>
                        <a:pt x="1280822" y="23929"/>
                        <a:pt x="1273891" y="21158"/>
                      </a:cubicBezTo>
                      <a:cubicBezTo>
                        <a:pt x="1270010" y="19772"/>
                        <a:pt x="1265297" y="20049"/>
                        <a:pt x="1261416" y="19772"/>
                      </a:cubicBezTo>
                      <a:cubicBezTo>
                        <a:pt x="1256425" y="19772"/>
                        <a:pt x="1251158" y="19495"/>
                        <a:pt x="1246168" y="18941"/>
                      </a:cubicBezTo>
                      <a:cubicBezTo>
                        <a:pt x="1237019" y="17832"/>
                        <a:pt x="1228425" y="14507"/>
                        <a:pt x="1219830" y="11736"/>
                      </a:cubicBezTo>
                      <a:cubicBezTo>
                        <a:pt x="1208464" y="8133"/>
                        <a:pt x="1196543" y="6470"/>
                        <a:pt x="1184621" y="5639"/>
                      </a:cubicBezTo>
                      <a:cubicBezTo>
                        <a:pt x="1175195" y="5085"/>
                        <a:pt x="1166047" y="4808"/>
                        <a:pt x="1156898" y="3145"/>
                      </a:cubicBezTo>
                      <a:cubicBezTo>
                        <a:pt x="1146641" y="1482"/>
                        <a:pt x="1136383" y="-458"/>
                        <a:pt x="1125848" y="97"/>
                      </a:cubicBezTo>
                      <a:cubicBezTo>
                        <a:pt x="1116145" y="374"/>
                        <a:pt x="1106442" y="2314"/>
                        <a:pt x="1096738" y="2314"/>
                      </a:cubicBezTo>
                      <a:cubicBezTo>
                        <a:pt x="1085926" y="2314"/>
                        <a:pt x="1075114" y="928"/>
                        <a:pt x="1064302" y="928"/>
                      </a:cubicBezTo>
                      <a:cubicBezTo>
                        <a:pt x="1062638" y="928"/>
                        <a:pt x="1060975" y="928"/>
                        <a:pt x="1059589" y="1759"/>
                      </a:cubicBezTo>
                      <a:cubicBezTo>
                        <a:pt x="1055985" y="3976"/>
                        <a:pt x="1056262" y="6470"/>
                        <a:pt x="1055985" y="10350"/>
                      </a:cubicBezTo>
                      <a:cubicBezTo>
                        <a:pt x="1051272" y="7302"/>
                        <a:pt x="1046836" y="3422"/>
                        <a:pt x="1041569" y="1482"/>
                      </a:cubicBezTo>
                      <a:cubicBezTo>
                        <a:pt x="1034915" y="-1012"/>
                        <a:pt x="1028261" y="928"/>
                        <a:pt x="1022162" y="3976"/>
                      </a:cubicBezTo>
                      <a:cubicBezTo>
                        <a:pt x="1014400" y="7856"/>
                        <a:pt x="1007469" y="6747"/>
                        <a:pt x="999152" y="5639"/>
                      </a:cubicBezTo>
                      <a:cubicBezTo>
                        <a:pt x="994162" y="4808"/>
                        <a:pt x="981409" y="2036"/>
                        <a:pt x="981132" y="10073"/>
                      </a:cubicBezTo>
                      <a:cubicBezTo>
                        <a:pt x="981132" y="11181"/>
                        <a:pt x="981963" y="13953"/>
                        <a:pt x="980577" y="14784"/>
                      </a:cubicBezTo>
                      <a:cubicBezTo>
                        <a:pt x="978914" y="15615"/>
                        <a:pt x="974755" y="12567"/>
                        <a:pt x="973646" y="12013"/>
                      </a:cubicBezTo>
                      <a:cubicBezTo>
                        <a:pt x="967270" y="8687"/>
                        <a:pt x="962557" y="6470"/>
                        <a:pt x="957012" y="12013"/>
                      </a:cubicBezTo>
                      <a:cubicBezTo>
                        <a:pt x="951468" y="17555"/>
                        <a:pt x="946755" y="18941"/>
                        <a:pt x="939269" y="16170"/>
                      </a:cubicBezTo>
                      <a:cubicBezTo>
                        <a:pt x="934834" y="14507"/>
                        <a:pt x="925685" y="10350"/>
                        <a:pt x="923467" y="17278"/>
                      </a:cubicBezTo>
                      <a:cubicBezTo>
                        <a:pt x="920140" y="26700"/>
                        <a:pt x="936497" y="27809"/>
                        <a:pt x="941764" y="27809"/>
                      </a:cubicBezTo>
                      <a:cubicBezTo>
                        <a:pt x="952854" y="28086"/>
                        <a:pt x="963111" y="28640"/>
                        <a:pt x="973646" y="31688"/>
                      </a:cubicBezTo>
                      <a:cubicBezTo>
                        <a:pt x="973369" y="33628"/>
                        <a:pt x="965606" y="34460"/>
                        <a:pt x="963666" y="34737"/>
                      </a:cubicBezTo>
                      <a:cubicBezTo>
                        <a:pt x="959230" y="35568"/>
                        <a:pt x="954517" y="35568"/>
                        <a:pt x="950081" y="35845"/>
                      </a:cubicBezTo>
                      <a:cubicBezTo>
                        <a:pt x="946755" y="35845"/>
                        <a:pt x="943705" y="36400"/>
                        <a:pt x="940378" y="36400"/>
                      </a:cubicBezTo>
                      <a:cubicBezTo>
                        <a:pt x="937883" y="36400"/>
                        <a:pt x="935111" y="36122"/>
                        <a:pt x="932893" y="36400"/>
                      </a:cubicBezTo>
                      <a:cubicBezTo>
                        <a:pt x="937883" y="39171"/>
                        <a:pt x="943428" y="39171"/>
                        <a:pt x="948972" y="39448"/>
                      </a:cubicBezTo>
                      <a:cubicBezTo>
                        <a:pt x="951745" y="39448"/>
                        <a:pt x="955072" y="39171"/>
                        <a:pt x="958121" y="39725"/>
                      </a:cubicBezTo>
                      <a:cubicBezTo>
                        <a:pt x="960062" y="40279"/>
                        <a:pt x="960339" y="40279"/>
                        <a:pt x="958398" y="41388"/>
                      </a:cubicBezTo>
                      <a:cubicBezTo>
                        <a:pt x="956180" y="42773"/>
                        <a:pt x="952299" y="42773"/>
                        <a:pt x="949804" y="43050"/>
                      </a:cubicBezTo>
                      <a:cubicBezTo>
                        <a:pt x="946477" y="43328"/>
                        <a:pt x="942873" y="43605"/>
                        <a:pt x="939546" y="43050"/>
                      </a:cubicBezTo>
                      <a:cubicBezTo>
                        <a:pt x="935943" y="43050"/>
                        <a:pt x="932061" y="41665"/>
                        <a:pt x="928735" y="42773"/>
                      </a:cubicBezTo>
                      <a:cubicBezTo>
                        <a:pt x="919586" y="45267"/>
                        <a:pt x="934279" y="53304"/>
                        <a:pt x="927903" y="56352"/>
                      </a:cubicBezTo>
                      <a:cubicBezTo>
                        <a:pt x="924298" y="58015"/>
                        <a:pt x="920140" y="54967"/>
                        <a:pt x="918477" y="52195"/>
                      </a:cubicBezTo>
                      <a:cubicBezTo>
                        <a:pt x="916259" y="48593"/>
                        <a:pt x="915150" y="45822"/>
                        <a:pt x="910991" y="44436"/>
                      </a:cubicBezTo>
                      <a:cubicBezTo>
                        <a:pt x="901288" y="41111"/>
                        <a:pt x="890199" y="44436"/>
                        <a:pt x="880219" y="45267"/>
                      </a:cubicBezTo>
                      <a:cubicBezTo>
                        <a:pt x="876614" y="45545"/>
                        <a:pt x="873010" y="45545"/>
                        <a:pt x="869684" y="43328"/>
                      </a:cubicBezTo>
                      <a:cubicBezTo>
                        <a:pt x="866911" y="41388"/>
                        <a:pt x="864971" y="38617"/>
                        <a:pt x="862198" y="36954"/>
                      </a:cubicBezTo>
                      <a:cubicBezTo>
                        <a:pt x="856654" y="33905"/>
                        <a:pt x="848614" y="39448"/>
                        <a:pt x="844455" y="33905"/>
                      </a:cubicBezTo>
                      <a:cubicBezTo>
                        <a:pt x="842514" y="31411"/>
                        <a:pt x="841683" y="28917"/>
                        <a:pt x="838633" y="27532"/>
                      </a:cubicBezTo>
                      <a:cubicBezTo>
                        <a:pt x="835861" y="26423"/>
                        <a:pt x="832257" y="26146"/>
                        <a:pt x="829207" y="25869"/>
                      </a:cubicBezTo>
                      <a:cubicBezTo>
                        <a:pt x="815623" y="23652"/>
                        <a:pt x="800098" y="20049"/>
                        <a:pt x="787622" y="27809"/>
                      </a:cubicBezTo>
                      <a:cubicBezTo>
                        <a:pt x="787622" y="28086"/>
                        <a:pt x="787345" y="28917"/>
                        <a:pt x="787345" y="29194"/>
                      </a:cubicBezTo>
                      <a:cubicBezTo>
                        <a:pt x="791226" y="31411"/>
                        <a:pt x="795939" y="30303"/>
                        <a:pt x="800098" y="30857"/>
                      </a:cubicBezTo>
                      <a:cubicBezTo>
                        <a:pt x="803702" y="30857"/>
                        <a:pt x="805642" y="31966"/>
                        <a:pt x="805088" y="35845"/>
                      </a:cubicBezTo>
                      <a:cubicBezTo>
                        <a:pt x="803979" y="35845"/>
                        <a:pt x="802870" y="35845"/>
                        <a:pt x="801761" y="35845"/>
                      </a:cubicBezTo>
                      <a:cubicBezTo>
                        <a:pt x="800652" y="35845"/>
                        <a:pt x="799543" y="35014"/>
                        <a:pt x="798434" y="34737"/>
                      </a:cubicBezTo>
                      <a:cubicBezTo>
                        <a:pt x="796216" y="34183"/>
                        <a:pt x="793721" y="33905"/>
                        <a:pt x="791504" y="33074"/>
                      </a:cubicBezTo>
                      <a:cubicBezTo>
                        <a:pt x="789286" y="32243"/>
                        <a:pt x="787068" y="31688"/>
                        <a:pt x="784850" y="31688"/>
                      </a:cubicBezTo>
                      <a:cubicBezTo>
                        <a:pt x="779305" y="31688"/>
                        <a:pt x="774038" y="30303"/>
                        <a:pt x="768493" y="30857"/>
                      </a:cubicBezTo>
                      <a:cubicBezTo>
                        <a:pt x="766830" y="30857"/>
                        <a:pt x="765444" y="31688"/>
                        <a:pt x="763780" y="31688"/>
                      </a:cubicBezTo>
                      <a:cubicBezTo>
                        <a:pt x="761839" y="31688"/>
                        <a:pt x="759899" y="31688"/>
                        <a:pt x="757958" y="31411"/>
                      </a:cubicBezTo>
                      <a:cubicBezTo>
                        <a:pt x="754077" y="31411"/>
                        <a:pt x="750196" y="30857"/>
                        <a:pt x="746314" y="31688"/>
                      </a:cubicBezTo>
                      <a:cubicBezTo>
                        <a:pt x="746314" y="33905"/>
                        <a:pt x="746591" y="34460"/>
                        <a:pt x="748255" y="35568"/>
                      </a:cubicBezTo>
                      <a:cubicBezTo>
                        <a:pt x="749087" y="36122"/>
                        <a:pt x="752136" y="38617"/>
                        <a:pt x="751859" y="39171"/>
                      </a:cubicBezTo>
                      <a:cubicBezTo>
                        <a:pt x="754077" y="41388"/>
                        <a:pt x="756295" y="43605"/>
                        <a:pt x="758790" y="45822"/>
                      </a:cubicBezTo>
                      <a:cubicBezTo>
                        <a:pt x="760453" y="47207"/>
                        <a:pt x="762671" y="47484"/>
                        <a:pt x="764612" y="48039"/>
                      </a:cubicBezTo>
                      <a:cubicBezTo>
                        <a:pt x="769879" y="49701"/>
                        <a:pt x="775424" y="49979"/>
                        <a:pt x="780691" y="50256"/>
                      </a:cubicBezTo>
                      <a:cubicBezTo>
                        <a:pt x="810078" y="53027"/>
                        <a:pt x="839742" y="56075"/>
                        <a:pt x="869129" y="58292"/>
                      </a:cubicBezTo>
                      <a:cubicBezTo>
                        <a:pt x="879110" y="59124"/>
                        <a:pt x="889367" y="61341"/>
                        <a:pt x="895189" y="70208"/>
                      </a:cubicBezTo>
                      <a:cubicBezTo>
                        <a:pt x="896575" y="72425"/>
                        <a:pt x="898793" y="76859"/>
                        <a:pt x="896298" y="79076"/>
                      </a:cubicBezTo>
                      <a:cubicBezTo>
                        <a:pt x="893248" y="81570"/>
                        <a:pt x="887149" y="77968"/>
                        <a:pt x="884377" y="76305"/>
                      </a:cubicBezTo>
                      <a:cubicBezTo>
                        <a:pt x="878555" y="72980"/>
                        <a:pt x="873288" y="68823"/>
                        <a:pt x="868020" y="64943"/>
                      </a:cubicBezTo>
                      <a:cubicBezTo>
                        <a:pt x="865525" y="63280"/>
                        <a:pt x="861089" y="59678"/>
                        <a:pt x="857762" y="61341"/>
                      </a:cubicBezTo>
                      <a:cubicBezTo>
                        <a:pt x="855267" y="62726"/>
                        <a:pt x="853881" y="66329"/>
                        <a:pt x="852218" y="68546"/>
                      </a:cubicBezTo>
                      <a:cubicBezTo>
                        <a:pt x="850000" y="71317"/>
                        <a:pt x="846950" y="72702"/>
                        <a:pt x="843623" y="71594"/>
                      </a:cubicBezTo>
                      <a:cubicBezTo>
                        <a:pt x="834475" y="69377"/>
                        <a:pt x="828930" y="59955"/>
                        <a:pt x="819504" y="58015"/>
                      </a:cubicBezTo>
                      <a:cubicBezTo>
                        <a:pt x="813405" y="56907"/>
                        <a:pt x="806751" y="57461"/>
                        <a:pt x="800375" y="58015"/>
                      </a:cubicBezTo>
                      <a:cubicBezTo>
                        <a:pt x="791781" y="58292"/>
                        <a:pt x="783464" y="58292"/>
                        <a:pt x="774870" y="57738"/>
                      </a:cubicBezTo>
                      <a:cubicBezTo>
                        <a:pt x="771265" y="57738"/>
                        <a:pt x="767661" y="57184"/>
                        <a:pt x="764057" y="56907"/>
                      </a:cubicBezTo>
                      <a:cubicBezTo>
                        <a:pt x="761839" y="56907"/>
                        <a:pt x="759344" y="56352"/>
                        <a:pt x="757126" y="56907"/>
                      </a:cubicBezTo>
                      <a:cubicBezTo>
                        <a:pt x="753522" y="57738"/>
                        <a:pt x="755740" y="61063"/>
                        <a:pt x="757126" y="63003"/>
                      </a:cubicBezTo>
                      <a:cubicBezTo>
                        <a:pt x="765166" y="73257"/>
                        <a:pt x="776533" y="80462"/>
                        <a:pt x="788731" y="84064"/>
                      </a:cubicBezTo>
                      <a:cubicBezTo>
                        <a:pt x="795939" y="86282"/>
                        <a:pt x="803424" y="87390"/>
                        <a:pt x="810632" y="89053"/>
                      </a:cubicBezTo>
                      <a:cubicBezTo>
                        <a:pt x="812019" y="89330"/>
                        <a:pt x="822277" y="90993"/>
                        <a:pt x="821722" y="93487"/>
                      </a:cubicBezTo>
                      <a:cubicBezTo>
                        <a:pt x="821445" y="96258"/>
                        <a:pt x="809524" y="95149"/>
                        <a:pt x="807860" y="95149"/>
                      </a:cubicBezTo>
                      <a:cubicBezTo>
                        <a:pt x="798989" y="94872"/>
                        <a:pt x="790395" y="93487"/>
                        <a:pt x="781800" y="92655"/>
                      </a:cubicBezTo>
                      <a:cubicBezTo>
                        <a:pt x="779028" y="92655"/>
                        <a:pt x="770988" y="90715"/>
                        <a:pt x="770434" y="95149"/>
                      </a:cubicBezTo>
                      <a:cubicBezTo>
                        <a:pt x="770434" y="97089"/>
                        <a:pt x="771265" y="99306"/>
                        <a:pt x="771820" y="100969"/>
                      </a:cubicBezTo>
                      <a:cubicBezTo>
                        <a:pt x="772652" y="103740"/>
                        <a:pt x="773483" y="106234"/>
                        <a:pt x="774038" y="109005"/>
                      </a:cubicBezTo>
                      <a:cubicBezTo>
                        <a:pt x="774870" y="113994"/>
                        <a:pt x="774592" y="119813"/>
                        <a:pt x="769602" y="122862"/>
                      </a:cubicBezTo>
                      <a:cubicBezTo>
                        <a:pt x="764335" y="126187"/>
                        <a:pt x="757126" y="124524"/>
                        <a:pt x="751582" y="122307"/>
                      </a:cubicBezTo>
                      <a:cubicBezTo>
                        <a:pt x="744928" y="119536"/>
                        <a:pt x="739383" y="115102"/>
                        <a:pt x="734116" y="110391"/>
                      </a:cubicBezTo>
                      <a:cubicBezTo>
                        <a:pt x="729957" y="106789"/>
                        <a:pt x="725799" y="103186"/>
                        <a:pt x="720531" y="100969"/>
                      </a:cubicBezTo>
                      <a:cubicBezTo>
                        <a:pt x="709165" y="96812"/>
                        <a:pt x="696412" y="99029"/>
                        <a:pt x="685046" y="95426"/>
                      </a:cubicBezTo>
                      <a:cubicBezTo>
                        <a:pt x="681441" y="94318"/>
                        <a:pt x="678392" y="92378"/>
                        <a:pt x="675342" y="89884"/>
                      </a:cubicBezTo>
                      <a:cubicBezTo>
                        <a:pt x="672293" y="87390"/>
                        <a:pt x="667025" y="85727"/>
                        <a:pt x="663144" y="84619"/>
                      </a:cubicBezTo>
                      <a:cubicBezTo>
                        <a:pt x="661481" y="84064"/>
                        <a:pt x="659540" y="84064"/>
                        <a:pt x="657599" y="83510"/>
                      </a:cubicBezTo>
                      <a:cubicBezTo>
                        <a:pt x="652332" y="82125"/>
                        <a:pt x="647342" y="79076"/>
                        <a:pt x="642629" y="76305"/>
                      </a:cubicBezTo>
                      <a:cubicBezTo>
                        <a:pt x="630153" y="69377"/>
                        <a:pt x="615460" y="72980"/>
                        <a:pt x="602430" y="74642"/>
                      </a:cubicBezTo>
                      <a:cubicBezTo>
                        <a:pt x="599103" y="74919"/>
                        <a:pt x="589400" y="73534"/>
                        <a:pt x="591063" y="79353"/>
                      </a:cubicBezTo>
                      <a:cubicBezTo>
                        <a:pt x="592449" y="84619"/>
                        <a:pt x="598826" y="86559"/>
                        <a:pt x="601044" y="91270"/>
                      </a:cubicBezTo>
                      <a:cubicBezTo>
                        <a:pt x="602153" y="93487"/>
                        <a:pt x="602707" y="95426"/>
                        <a:pt x="604371" y="97089"/>
                      </a:cubicBezTo>
                      <a:cubicBezTo>
                        <a:pt x="606588" y="99029"/>
                        <a:pt x="609361" y="99860"/>
                        <a:pt x="612133" y="100969"/>
                      </a:cubicBezTo>
                      <a:cubicBezTo>
                        <a:pt x="614905" y="102355"/>
                        <a:pt x="617678" y="104294"/>
                        <a:pt x="620450" y="105957"/>
                      </a:cubicBezTo>
                      <a:cubicBezTo>
                        <a:pt x="623222" y="107620"/>
                        <a:pt x="625995" y="108451"/>
                        <a:pt x="628767" y="109837"/>
                      </a:cubicBezTo>
                      <a:cubicBezTo>
                        <a:pt x="631262" y="111222"/>
                        <a:pt x="632371" y="113162"/>
                        <a:pt x="629599" y="115102"/>
                      </a:cubicBezTo>
                      <a:cubicBezTo>
                        <a:pt x="625995" y="117319"/>
                        <a:pt x="620727" y="117042"/>
                        <a:pt x="616846" y="116211"/>
                      </a:cubicBezTo>
                      <a:cubicBezTo>
                        <a:pt x="611024" y="115102"/>
                        <a:pt x="605202" y="112885"/>
                        <a:pt x="599380" y="111500"/>
                      </a:cubicBezTo>
                      <a:cubicBezTo>
                        <a:pt x="599103" y="115656"/>
                        <a:pt x="602984" y="117042"/>
                        <a:pt x="606311" y="118151"/>
                      </a:cubicBezTo>
                      <a:cubicBezTo>
                        <a:pt x="607974" y="118705"/>
                        <a:pt x="609915" y="118705"/>
                        <a:pt x="611579" y="119536"/>
                      </a:cubicBezTo>
                      <a:cubicBezTo>
                        <a:pt x="612688" y="120090"/>
                        <a:pt x="613796" y="120922"/>
                        <a:pt x="614905" y="121476"/>
                      </a:cubicBezTo>
                      <a:cubicBezTo>
                        <a:pt x="617123" y="122862"/>
                        <a:pt x="619064" y="123693"/>
                        <a:pt x="620450" y="125633"/>
                      </a:cubicBezTo>
                      <a:cubicBezTo>
                        <a:pt x="621836" y="127296"/>
                        <a:pt x="623777" y="128404"/>
                        <a:pt x="623499" y="130898"/>
                      </a:cubicBezTo>
                      <a:cubicBezTo>
                        <a:pt x="619341" y="130898"/>
                        <a:pt x="615460" y="130621"/>
                        <a:pt x="611856" y="128404"/>
                      </a:cubicBezTo>
                      <a:cubicBezTo>
                        <a:pt x="607974" y="126187"/>
                        <a:pt x="604648" y="123139"/>
                        <a:pt x="600489" y="121199"/>
                      </a:cubicBezTo>
                      <a:cubicBezTo>
                        <a:pt x="596885" y="119536"/>
                        <a:pt x="593004" y="118705"/>
                        <a:pt x="589400" y="117319"/>
                      </a:cubicBezTo>
                      <a:cubicBezTo>
                        <a:pt x="586073" y="116211"/>
                        <a:pt x="583023" y="114548"/>
                        <a:pt x="579419" y="113994"/>
                      </a:cubicBezTo>
                      <a:cubicBezTo>
                        <a:pt x="575815" y="113439"/>
                        <a:pt x="572489" y="113162"/>
                        <a:pt x="568884" y="112608"/>
                      </a:cubicBezTo>
                      <a:cubicBezTo>
                        <a:pt x="565003" y="111777"/>
                        <a:pt x="561122" y="110114"/>
                        <a:pt x="557241" y="109005"/>
                      </a:cubicBezTo>
                      <a:cubicBezTo>
                        <a:pt x="553082" y="107620"/>
                        <a:pt x="548646" y="106789"/>
                        <a:pt x="544211" y="107066"/>
                      </a:cubicBezTo>
                      <a:cubicBezTo>
                        <a:pt x="539775" y="107343"/>
                        <a:pt x="540329" y="112054"/>
                        <a:pt x="539775" y="115379"/>
                      </a:cubicBezTo>
                      <a:cubicBezTo>
                        <a:pt x="538666" y="117042"/>
                        <a:pt x="537834" y="118982"/>
                        <a:pt x="536448" y="120645"/>
                      </a:cubicBezTo>
                      <a:cubicBezTo>
                        <a:pt x="535339" y="122307"/>
                        <a:pt x="533676" y="123139"/>
                        <a:pt x="532012" y="124524"/>
                      </a:cubicBezTo>
                      <a:cubicBezTo>
                        <a:pt x="530626" y="125910"/>
                        <a:pt x="529794" y="127296"/>
                        <a:pt x="528685" y="128958"/>
                      </a:cubicBezTo>
                      <a:cubicBezTo>
                        <a:pt x="527854" y="130344"/>
                        <a:pt x="526745" y="131729"/>
                        <a:pt x="526467" y="133392"/>
                      </a:cubicBezTo>
                      <a:cubicBezTo>
                        <a:pt x="526190" y="135055"/>
                        <a:pt x="527022" y="137272"/>
                        <a:pt x="526467" y="138935"/>
                      </a:cubicBezTo>
                      <a:cubicBezTo>
                        <a:pt x="525359" y="140874"/>
                        <a:pt x="523141" y="140043"/>
                        <a:pt x="521477" y="138935"/>
                      </a:cubicBezTo>
                      <a:cubicBezTo>
                        <a:pt x="519814" y="137826"/>
                        <a:pt x="518150" y="135886"/>
                        <a:pt x="517319" y="133946"/>
                      </a:cubicBezTo>
                      <a:cubicBezTo>
                        <a:pt x="516487" y="132007"/>
                        <a:pt x="517319" y="129512"/>
                        <a:pt x="517873" y="127296"/>
                      </a:cubicBezTo>
                      <a:cubicBezTo>
                        <a:pt x="520646" y="122030"/>
                        <a:pt x="524527" y="116488"/>
                        <a:pt x="525359" y="110668"/>
                      </a:cubicBezTo>
                      <a:cubicBezTo>
                        <a:pt x="526190" y="102909"/>
                        <a:pt x="521477" y="97921"/>
                        <a:pt x="514824" y="94595"/>
                      </a:cubicBezTo>
                      <a:cubicBezTo>
                        <a:pt x="511774" y="92932"/>
                        <a:pt x="508725" y="91547"/>
                        <a:pt x="505675" y="89607"/>
                      </a:cubicBezTo>
                      <a:cubicBezTo>
                        <a:pt x="503180" y="87944"/>
                        <a:pt x="500685" y="86004"/>
                        <a:pt x="497635" y="84896"/>
                      </a:cubicBezTo>
                      <a:cubicBezTo>
                        <a:pt x="492091" y="82679"/>
                        <a:pt x="484051" y="82679"/>
                        <a:pt x="478506" y="85173"/>
                      </a:cubicBezTo>
                      <a:cubicBezTo>
                        <a:pt x="475734" y="86282"/>
                        <a:pt x="473793" y="88776"/>
                        <a:pt x="471021" y="90161"/>
                      </a:cubicBezTo>
                      <a:cubicBezTo>
                        <a:pt x="465753" y="92655"/>
                        <a:pt x="460486" y="90993"/>
                        <a:pt x="455218" y="91547"/>
                      </a:cubicBezTo>
                      <a:cubicBezTo>
                        <a:pt x="449397" y="92101"/>
                        <a:pt x="443297" y="92655"/>
                        <a:pt x="437475" y="93764"/>
                      </a:cubicBezTo>
                      <a:cubicBezTo>
                        <a:pt x="434149" y="94318"/>
                        <a:pt x="430822" y="95149"/>
                        <a:pt x="427772" y="96258"/>
                      </a:cubicBezTo>
                      <a:cubicBezTo>
                        <a:pt x="421950" y="98198"/>
                        <a:pt x="416128" y="99583"/>
                        <a:pt x="409752" y="99583"/>
                      </a:cubicBezTo>
                      <a:cubicBezTo>
                        <a:pt x="403098" y="99583"/>
                        <a:pt x="396999" y="100138"/>
                        <a:pt x="390346" y="101523"/>
                      </a:cubicBezTo>
                      <a:cubicBezTo>
                        <a:pt x="385633" y="102355"/>
                        <a:pt x="380642" y="103186"/>
                        <a:pt x="375929" y="104294"/>
                      </a:cubicBezTo>
                      <a:cubicBezTo>
                        <a:pt x="371771" y="105403"/>
                        <a:pt x="364285" y="108451"/>
                        <a:pt x="369553" y="113162"/>
                      </a:cubicBezTo>
                      <a:cubicBezTo>
                        <a:pt x="373434" y="116765"/>
                        <a:pt x="379256" y="119536"/>
                        <a:pt x="384247" y="120922"/>
                      </a:cubicBezTo>
                      <a:cubicBezTo>
                        <a:pt x="390900" y="123139"/>
                        <a:pt x="397831" y="123970"/>
                        <a:pt x="404207" y="126741"/>
                      </a:cubicBezTo>
                      <a:cubicBezTo>
                        <a:pt x="408920" y="128681"/>
                        <a:pt x="412524" y="132007"/>
                        <a:pt x="416960" y="134224"/>
                      </a:cubicBezTo>
                      <a:cubicBezTo>
                        <a:pt x="422227" y="136718"/>
                        <a:pt x="427218" y="138658"/>
                        <a:pt x="431653" y="142260"/>
                      </a:cubicBezTo>
                      <a:cubicBezTo>
                        <a:pt x="436089" y="145586"/>
                        <a:pt x="440248" y="149188"/>
                        <a:pt x="445515" y="151128"/>
                      </a:cubicBezTo>
                      <a:cubicBezTo>
                        <a:pt x="436644" y="150851"/>
                        <a:pt x="428604" y="150574"/>
                        <a:pt x="422227" y="143646"/>
                      </a:cubicBezTo>
                      <a:cubicBezTo>
                        <a:pt x="419732" y="140874"/>
                        <a:pt x="417515" y="137549"/>
                        <a:pt x="414188" y="135609"/>
                      </a:cubicBezTo>
                      <a:cubicBezTo>
                        <a:pt x="410584" y="133115"/>
                        <a:pt x="406148" y="132561"/>
                        <a:pt x="401990" y="132284"/>
                      </a:cubicBezTo>
                      <a:cubicBezTo>
                        <a:pt x="397554" y="132007"/>
                        <a:pt x="392564" y="132007"/>
                        <a:pt x="388405" y="130067"/>
                      </a:cubicBezTo>
                      <a:cubicBezTo>
                        <a:pt x="385356" y="128681"/>
                        <a:pt x="383692" y="126187"/>
                        <a:pt x="381197" y="123970"/>
                      </a:cubicBezTo>
                      <a:cubicBezTo>
                        <a:pt x="376207" y="119536"/>
                        <a:pt x="368721" y="116488"/>
                        <a:pt x="362068" y="115933"/>
                      </a:cubicBezTo>
                      <a:cubicBezTo>
                        <a:pt x="350978" y="114825"/>
                        <a:pt x="340166" y="118428"/>
                        <a:pt x="329077" y="119259"/>
                      </a:cubicBezTo>
                      <a:cubicBezTo>
                        <a:pt x="325750" y="119259"/>
                        <a:pt x="308561" y="119259"/>
                        <a:pt x="311611" y="125633"/>
                      </a:cubicBezTo>
                      <a:cubicBezTo>
                        <a:pt x="313275" y="129512"/>
                        <a:pt x="318542" y="131175"/>
                        <a:pt x="321314" y="133946"/>
                      </a:cubicBezTo>
                      <a:cubicBezTo>
                        <a:pt x="325473" y="138380"/>
                        <a:pt x="317156" y="142260"/>
                        <a:pt x="316324" y="146694"/>
                      </a:cubicBezTo>
                      <a:cubicBezTo>
                        <a:pt x="316324" y="148080"/>
                        <a:pt x="317156" y="150020"/>
                        <a:pt x="317156" y="151405"/>
                      </a:cubicBezTo>
                      <a:cubicBezTo>
                        <a:pt x="317156" y="153068"/>
                        <a:pt x="317156" y="154731"/>
                        <a:pt x="317156" y="156393"/>
                      </a:cubicBezTo>
                      <a:cubicBezTo>
                        <a:pt x="316601" y="159165"/>
                        <a:pt x="315215" y="161936"/>
                        <a:pt x="312997" y="163876"/>
                      </a:cubicBezTo>
                      <a:cubicBezTo>
                        <a:pt x="310502" y="166370"/>
                        <a:pt x="308007" y="166647"/>
                        <a:pt x="305789" y="166093"/>
                      </a:cubicBezTo>
                      <a:cubicBezTo>
                        <a:pt x="300522" y="164707"/>
                        <a:pt x="296641" y="159442"/>
                        <a:pt x="290818" y="158887"/>
                      </a:cubicBezTo>
                      <a:cubicBezTo>
                        <a:pt x="288324" y="158887"/>
                        <a:pt x="285828" y="159719"/>
                        <a:pt x="283610" y="160273"/>
                      </a:cubicBezTo>
                      <a:cubicBezTo>
                        <a:pt x="280561" y="161104"/>
                        <a:pt x="277511" y="161936"/>
                        <a:pt x="274462" y="161936"/>
                      </a:cubicBezTo>
                      <a:cubicBezTo>
                        <a:pt x="270581" y="161936"/>
                        <a:pt x="266699" y="161381"/>
                        <a:pt x="263095" y="163321"/>
                      </a:cubicBezTo>
                      <a:cubicBezTo>
                        <a:pt x="262818" y="165261"/>
                        <a:pt x="263095" y="167755"/>
                        <a:pt x="263927" y="169695"/>
                      </a:cubicBezTo>
                      <a:cubicBezTo>
                        <a:pt x="264759" y="171358"/>
                        <a:pt x="266699" y="172466"/>
                        <a:pt x="267808" y="173852"/>
                      </a:cubicBezTo>
                      <a:cubicBezTo>
                        <a:pt x="269194" y="176069"/>
                        <a:pt x="270581" y="178286"/>
                        <a:pt x="272244" y="180226"/>
                      </a:cubicBezTo>
                      <a:cubicBezTo>
                        <a:pt x="273907" y="182166"/>
                        <a:pt x="275293" y="183828"/>
                        <a:pt x="274739" y="186600"/>
                      </a:cubicBezTo>
                      <a:cubicBezTo>
                        <a:pt x="271967" y="184937"/>
                        <a:pt x="268640" y="182720"/>
                        <a:pt x="266422" y="179949"/>
                      </a:cubicBezTo>
                      <a:cubicBezTo>
                        <a:pt x="265313" y="178563"/>
                        <a:pt x="264759" y="176900"/>
                        <a:pt x="263650" y="175515"/>
                      </a:cubicBezTo>
                      <a:cubicBezTo>
                        <a:pt x="262818" y="174406"/>
                        <a:pt x="261986" y="173575"/>
                        <a:pt x="260877" y="172743"/>
                      </a:cubicBezTo>
                      <a:cubicBezTo>
                        <a:pt x="260045" y="172189"/>
                        <a:pt x="259768" y="171081"/>
                        <a:pt x="258936" y="170527"/>
                      </a:cubicBezTo>
                      <a:cubicBezTo>
                        <a:pt x="257550" y="169695"/>
                        <a:pt x="253946" y="169972"/>
                        <a:pt x="252560" y="170249"/>
                      </a:cubicBezTo>
                      <a:cubicBezTo>
                        <a:pt x="250897" y="170249"/>
                        <a:pt x="248679" y="171358"/>
                        <a:pt x="247016" y="171912"/>
                      </a:cubicBezTo>
                      <a:cubicBezTo>
                        <a:pt x="243689" y="173021"/>
                        <a:pt x="240916" y="174961"/>
                        <a:pt x="237590" y="175792"/>
                      </a:cubicBezTo>
                      <a:cubicBezTo>
                        <a:pt x="235926" y="176069"/>
                        <a:pt x="234263" y="176900"/>
                        <a:pt x="232599" y="177455"/>
                      </a:cubicBezTo>
                      <a:cubicBezTo>
                        <a:pt x="231491" y="177732"/>
                        <a:pt x="230382" y="178286"/>
                        <a:pt x="228995" y="178286"/>
                      </a:cubicBezTo>
                      <a:cubicBezTo>
                        <a:pt x="228995" y="178286"/>
                        <a:pt x="230104" y="178009"/>
                        <a:pt x="229273" y="178286"/>
                      </a:cubicBezTo>
                      <a:cubicBezTo>
                        <a:pt x="226500" y="178840"/>
                        <a:pt x="224005" y="179949"/>
                        <a:pt x="221233" y="180780"/>
                      </a:cubicBezTo>
                      <a:cubicBezTo>
                        <a:pt x="219292" y="181334"/>
                        <a:pt x="218183" y="182720"/>
                        <a:pt x="216243" y="183551"/>
                      </a:cubicBezTo>
                      <a:cubicBezTo>
                        <a:pt x="211252" y="185491"/>
                        <a:pt x="205708" y="187154"/>
                        <a:pt x="200717" y="188817"/>
                      </a:cubicBezTo>
                      <a:cubicBezTo>
                        <a:pt x="196836" y="190202"/>
                        <a:pt x="192955" y="192419"/>
                        <a:pt x="189074" y="193805"/>
                      </a:cubicBezTo>
                      <a:cubicBezTo>
                        <a:pt x="181034" y="197130"/>
                        <a:pt x="173549" y="201564"/>
                        <a:pt x="165232" y="204613"/>
                      </a:cubicBezTo>
                      <a:cubicBezTo>
                        <a:pt x="160518" y="206275"/>
                        <a:pt x="156083" y="208492"/>
                        <a:pt x="151647" y="210986"/>
                      </a:cubicBezTo>
                      <a:cubicBezTo>
                        <a:pt x="148875" y="212372"/>
                        <a:pt x="143607" y="214866"/>
                        <a:pt x="145548" y="218746"/>
                      </a:cubicBezTo>
                      <a:cubicBezTo>
                        <a:pt x="146934" y="221517"/>
                        <a:pt x="150538" y="222903"/>
                        <a:pt x="153033" y="224842"/>
                      </a:cubicBezTo>
                      <a:cubicBezTo>
                        <a:pt x="155528" y="226782"/>
                        <a:pt x="157192" y="230662"/>
                        <a:pt x="160241" y="231770"/>
                      </a:cubicBezTo>
                      <a:cubicBezTo>
                        <a:pt x="165509" y="233433"/>
                        <a:pt x="170499" y="228445"/>
                        <a:pt x="175212" y="227337"/>
                      </a:cubicBezTo>
                      <a:cubicBezTo>
                        <a:pt x="180479" y="226228"/>
                        <a:pt x="182420" y="231216"/>
                        <a:pt x="186301" y="233710"/>
                      </a:cubicBezTo>
                      <a:cubicBezTo>
                        <a:pt x="191014" y="236482"/>
                        <a:pt x="195727" y="233710"/>
                        <a:pt x="200440" y="232325"/>
                      </a:cubicBezTo>
                      <a:cubicBezTo>
                        <a:pt x="204599" y="231216"/>
                        <a:pt x="208203" y="231493"/>
                        <a:pt x="212361" y="232048"/>
                      </a:cubicBezTo>
                      <a:cubicBezTo>
                        <a:pt x="216520" y="232602"/>
                        <a:pt x="220678" y="233156"/>
                        <a:pt x="224560" y="231216"/>
                      </a:cubicBezTo>
                      <a:cubicBezTo>
                        <a:pt x="228164" y="229276"/>
                        <a:pt x="230936" y="224565"/>
                        <a:pt x="235372" y="224288"/>
                      </a:cubicBezTo>
                      <a:cubicBezTo>
                        <a:pt x="238699" y="224011"/>
                        <a:pt x="242302" y="227614"/>
                        <a:pt x="240085" y="230939"/>
                      </a:cubicBezTo>
                      <a:cubicBezTo>
                        <a:pt x="237590" y="234265"/>
                        <a:pt x="231491" y="233710"/>
                        <a:pt x="227886" y="233987"/>
                      </a:cubicBezTo>
                      <a:cubicBezTo>
                        <a:pt x="224005" y="233987"/>
                        <a:pt x="218460" y="234265"/>
                        <a:pt x="215411" y="237036"/>
                      </a:cubicBezTo>
                      <a:cubicBezTo>
                        <a:pt x="212084" y="240084"/>
                        <a:pt x="214302" y="243964"/>
                        <a:pt x="214302" y="247844"/>
                      </a:cubicBezTo>
                      <a:cubicBezTo>
                        <a:pt x="214302" y="249229"/>
                        <a:pt x="214025" y="250615"/>
                        <a:pt x="214302" y="252000"/>
                      </a:cubicBezTo>
                      <a:cubicBezTo>
                        <a:pt x="214579" y="254217"/>
                        <a:pt x="215965" y="256157"/>
                        <a:pt x="216243" y="258374"/>
                      </a:cubicBezTo>
                      <a:cubicBezTo>
                        <a:pt x="216243" y="260037"/>
                        <a:pt x="215965" y="260037"/>
                        <a:pt x="215134" y="261145"/>
                      </a:cubicBezTo>
                      <a:cubicBezTo>
                        <a:pt x="213747" y="263362"/>
                        <a:pt x="213470" y="265856"/>
                        <a:pt x="211807" y="267796"/>
                      </a:cubicBezTo>
                      <a:cubicBezTo>
                        <a:pt x="210143" y="269736"/>
                        <a:pt x="208757" y="271676"/>
                        <a:pt x="207371" y="273616"/>
                      </a:cubicBezTo>
                      <a:cubicBezTo>
                        <a:pt x="206262" y="275279"/>
                        <a:pt x="204321" y="276387"/>
                        <a:pt x="203212" y="277773"/>
                      </a:cubicBezTo>
                      <a:cubicBezTo>
                        <a:pt x="200440" y="280821"/>
                        <a:pt x="197391" y="283592"/>
                        <a:pt x="194618" y="286363"/>
                      </a:cubicBezTo>
                      <a:cubicBezTo>
                        <a:pt x="191569" y="289689"/>
                        <a:pt x="187410" y="290520"/>
                        <a:pt x="182975" y="290243"/>
                      </a:cubicBezTo>
                      <a:cubicBezTo>
                        <a:pt x="178539" y="290243"/>
                        <a:pt x="174103" y="289412"/>
                        <a:pt x="169667" y="289689"/>
                      </a:cubicBezTo>
                      <a:cubicBezTo>
                        <a:pt x="165232" y="289689"/>
                        <a:pt x="160518" y="290520"/>
                        <a:pt x="156083" y="290243"/>
                      </a:cubicBezTo>
                      <a:cubicBezTo>
                        <a:pt x="151647" y="290243"/>
                        <a:pt x="147211" y="288858"/>
                        <a:pt x="142776" y="288858"/>
                      </a:cubicBezTo>
                      <a:cubicBezTo>
                        <a:pt x="138894" y="288858"/>
                        <a:pt x="133904" y="290243"/>
                        <a:pt x="130023" y="291352"/>
                      </a:cubicBezTo>
                      <a:cubicBezTo>
                        <a:pt x="120874" y="294677"/>
                        <a:pt x="111448" y="296063"/>
                        <a:pt x="102299" y="299388"/>
                      </a:cubicBezTo>
                      <a:cubicBezTo>
                        <a:pt x="105349" y="300220"/>
                        <a:pt x="114220" y="302437"/>
                        <a:pt x="108398" y="306870"/>
                      </a:cubicBezTo>
                      <a:cubicBezTo>
                        <a:pt x="106458" y="308256"/>
                        <a:pt x="103963" y="308256"/>
                        <a:pt x="101745" y="308810"/>
                      </a:cubicBezTo>
                      <a:cubicBezTo>
                        <a:pt x="99250" y="309365"/>
                        <a:pt x="97032" y="310750"/>
                        <a:pt x="94814" y="311582"/>
                      </a:cubicBezTo>
                      <a:cubicBezTo>
                        <a:pt x="90101" y="313521"/>
                        <a:pt x="85665" y="314076"/>
                        <a:pt x="80675" y="314907"/>
                      </a:cubicBezTo>
                      <a:cubicBezTo>
                        <a:pt x="76517" y="315461"/>
                        <a:pt x="72358" y="316847"/>
                        <a:pt x="68200" y="317678"/>
                      </a:cubicBezTo>
                      <a:cubicBezTo>
                        <a:pt x="63764" y="318787"/>
                        <a:pt x="59328" y="318232"/>
                        <a:pt x="54615" y="319618"/>
                      </a:cubicBezTo>
                      <a:cubicBezTo>
                        <a:pt x="50734" y="320727"/>
                        <a:pt x="46852" y="321558"/>
                        <a:pt x="42694" y="322389"/>
                      </a:cubicBezTo>
                      <a:cubicBezTo>
                        <a:pt x="33268" y="324606"/>
                        <a:pt x="23287" y="322944"/>
                        <a:pt x="13584" y="323221"/>
                      </a:cubicBezTo>
                      <a:cubicBezTo>
                        <a:pt x="11089" y="323221"/>
                        <a:pt x="8594" y="323221"/>
                        <a:pt x="7485" y="325992"/>
                      </a:cubicBezTo>
                      <a:cubicBezTo>
                        <a:pt x="6653" y="328209"/>
                        <a:pt x="7762" y="330980"/>
                        <a:pt x="7208" y="333197"/>
                      </a:cubicBezTo>
                      <a:cubicBezTo>
                        <a:pt x="6376" y="335414"/>
                        <a:pt x="4159" y="336800"/>
                        <a:pt x="2495" y="338462"/>
                      </a:cubicBezTo>
                      <a:cubicBezTo>
                        <a:pt x="554" y="340402"/>
                        <a:pt x="277" y="342619"/>
                        <a:pt x="0" y="345113"/>
                      </a:cubicBezTo>
                      <a:cubicBezTo>
                        <a:pt x="3050" y="346499"/>
                        <a:pt x="6653" y="346222"/>
                        <a:pt x="9703" y="346776"/>
                      </a:cubicBezTo>
                      <a:cubicBezTo>
                        <a:pt x="12476" y="347330"/>
                        <a:pt x="15525" y="347885"/>
                        <a:pt x="17743" y="348993"/>
                      </a:cubicBezTo>
                      <a:cubicBezTo>
                        <a:pt x="22733" y="351210"/>
                        <a:pt x="27446" y="354258"/>
                        <a:pt x="32436" y="356198"/>
                      </a:cubicBezTo>
                      <a:cubicBezTo>
                        <a:pt x="36595" y="357861"/>
                        <a:pt x="42417" y="360078"/>
                        <a:pt x="45189" y="363680"/>
                      </a:cubicBezTo>
                      <a:cubicBezTo>
                        <a:pt x="48793" y="368392"/>
                        <a:pt x="53229" y="367283"/>
                        <a:pt x="58496" y="367283"/>
                      </a:cubicBezTo>
                      <a:cubicBezTo>
                        <a:pt x="61546" y="367283"/>
                        <a:pt x="64595" y="367283"/>
                        <a:pt x="67645" y="367283"/>
                      </a:cubicBezTo>
                      <a:cubicBezTo>
                        <a:pt x="70972" y="367283"/>
                        <a:pt x="73744" y="366452"/>
                        <a:pt x="76794" y="366452"/>
                      </a:cubicBezTo>
                      <a:cubicBezTo>
                        <a:pt x="74853" y="367006"/>
                        <a:pt x="58219" y="371440"/>
                        <a:pt x="65982" y="374488"/>
                      </a:cubicBezTo>
                      <a:cubicBezTo>
                        <a:pt x="73467" y="377537"/>
                        <a:pt x="82061" y="373934"/>
                        <a:pt x="89824" y="372826"/>
                      </a:cubicBezTo>
                      <a:cubicBezTo>
                        <a:pt x="95923" y="371994"/>
                        <a:pt x="95368" y="379199"/>
                        <a:pt x="97309" y="383356"/>
                      </a:cubicBezTo>
                      <a:cubicBezTo>
                        <a:pt x="100081" y="389730"/>
                        <a:pt x="105626" y="390838"/>
                        <a:pt x="111171" y="386682"/>
                      </a:cubicBezTo>
                      <a:cubicBezTo>
                        <a:pt x="115329" y="383356"/>
                        <a:pt x="117825" y="379199"/>
                        <a:pt x="123646" y="380585"/>
                      </a:cubicBezTo>
                      <a:cubicBezTo>
                        <a:pt x="130023" y="382248"/>
                        <a:pt x="135567" y="384465"/>
                        <a:pt x="142221" y="383633"/>
                      </a:cubicBezTo>
                      <a:cubicBezTo>
                        <a:pt x="148597" y="382802"/>
                        <a:pt x="154974" y="380862"/>
                        <a:pt x="161350" y="380585"/>
                      </a:cubicBezTo>
                      <a:cubicBezTo>
                        <a:pt x="167727" y="380585"/>
                        <a:pt x="175489" y="378368"/>
                        <a:pt x="181588" y="380585"/>
                      </a:cubicBezTo>
                      <a:cubicBezTo>
                        <a:pt x="182975" y="381139"/>
                        <a:pt x="185469" y="381971"/>
                        <a:pt x="185747" y="383633"/>
                      </a:cubicBezTo>
                      <a:cubicBezTo>
                        <a:pt x="186578" y="388344"/>
                        <a:pt x="177430" y="388621"/>
                        <a:pt x="175766" y="391670"/>
                      </a:cubicBezTo>
                      <a:cubicBezTo>
                        <a:pt x="175212" y="392501"/>
                        <a:pt x="174935" y="393055"/>
                        <a:pt x="175212" y="394164"/>
                      </a:cubicBezTo>
                      <a:cubicBezTo>
                        <a:pt x="175212" y="395827"/>
                        <a:pt x="175766" y="395549"/>
                        <a:pt x="177152" y="396381"/>
                      </a:cubicBezTo>
                      <a:cubicBezTo>
                        <a:pt x="178539" y="397212"/>
                        <a:pt x="180202" y="398598"/>
                        <a:pt x="180757" y="400261"/>
                      </a:cubicBezTo>
                      <a:cubicBezTo>
                        <a:pt x="182143" y="404972"/>
                        <a:pt x="177984" y="406634"/>
                        <a:pt x="174103" y="407189"/>
                      </a:cubicBezTo>
                      <a:cubicBezTo>
                        <a:pt x="168835" y="407743"/>
                        <a:pt x="163013" y="407189"/>
                        <a:pt x="157746" y="406912"/>
                      </a:cubicBezTo>
                      <a:cubicBezTo>
                        <a:pt x="152201" y="406634"/>
                        <a:pt x="146657" y="404972"/>
                        <a:pt x="141112" y="404140"/>
                      </a:cubicBezTo>
                      <a:cubicBezTo>
                        <a:pt x="134459" y="403309"/>
                        <a:pt x="127805" y="403863"/>
                        <a:pt x="121151" y="403309"/>
                      </a:cubicBezTo>
                      <a:cubicBezTo>
                        <a:pt x="115607" y="402755"/>
                        <a:pt x="110339" y="401092"/>
                        <a:pt x="104794" y="400538"/>
                      </a:cubicBezTo>
                      <a:cubicBezTo>
                        <a:pt x="98418" y="399706"/>
                        <a:pt x="92042" y="399984"/>
                        <a:pt x="85665" y="399984"/>
                      </a:cubicBezTo>
                      <a:cubicBezTo>
                        <a:pt x="78457" y="399984"/>
                        <a:pt x="71526" y="399706"/>
                        <a:pt x="64318" y="400815"/>
                      </a:cubicBezTo>
                      <a:cubicBezTo>
                        <a:pt x="60714" y="401369"/>
                        <a:pt x="57387" y="401923"/>
                        <a:pt x="53783" y="403032"/>
                      </a:cubicBezTo>
                      <a:cubicBezTo>
                        <a:pt x="51011" y="403863"/>
                        <a:pt x="47130" y="404972"/>
                        <a:pt x="46298" y="408020"/>
                      </a:cubicBezTo>
                      <a:cubicBezTo>
                        <a:pt x="45744" y="409960"/>
                        <a:pt x="44635" y="415502"/>
                        <a:pt x="46021" y="417165"/>
                      </a:cubicBezTo>
                      <a:cubicBezTo>
                        <a:pt x="46575" y="417996"/>
                        <a:pt x="47684" y="417719"/>
                        <a:pt x="48793" y="417719"/>
                      </a:cubicBezTo>
                      <a:cubicBezTo>
                        <a:pt x="51288" y="417719"/>
                        <a:pt x="53783" y="417719"/>
                        <a:pt x="56001" y="417719"/>
                      </a:cubicBezTo>
                      <a:cubicBezTo>
                        <a:pt x="57387" y="417719"/>
                        <a:pt x="61546" y="416888"/>
                        <a:pt x="62655" y="417719"/>
                      </a:cubicBezTo>
                      <a:cubicBezTo>
                        <a:pt x="63209" y="418273"/>
                        <a:pt x="63209" y="419936"/>
                        <a:pt x="63486" y="420490"/>
                      </a:cubicBezTo>
                      <a:cubicBezTo>
                        <a:pt x="63764" y="421599"/>
                        <a:pt x="64318" y="422707"/>
                        <a:pt x="64595" y="423816"/>
                      </a:cubicBezTo>
                      <a:cubicBezTo>
                        <a:pt x="65150" y="425479"/>
                        <a:pt x="72081" y="424093"/>
                        <a:pt x="73190" y="423816"/>
                      </a:cubicBezTo>
                      <a:cubicBezTo>
                        <a:pt x="75130" y="423262"/>
                        <a:pt x="76239" y="422707"/>
                        <a:pt x="77071" y="421045"/>
                      </a:cubicBezTo>
                      <a:cubicBezTo>
                        <a:pt x="78180" y="418828"/>
                        <a:pt x="79012" y="416888"/>
                        <a:pt x="81229" y="415502"/>
                      </a:cubicBezTo>
                      <a:cubicBezTo>
                        <a:pt x="82061" y="414948"/>
                        <a:pt x="83170" y="415225"/>
                        <a:pt x="84279" y="415225"/>
                      </a:cubicBezTo>
                      <a:cubicBezTo>
                        <a:pt x="85111" y="415225"/>
                        <a:pt x="86497" y="414948"/>
                        <a:pt x="87051" y="415779"/>
                      </a:cubicBezTo>
                      <a:cubicBezTo>
                        <a:pt x="88437" y="419105"/>
                        <a:pt x="80952" y="421876"/>
                        <a:pt x="81784" y="426033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105" name="Freeform 1104">
                  <a:extLst>
                    <a:ext uri="{FF2B5EF4-FFF2-40B4-BE49-F238E27FC236}">
                      <a16:creationId xmlns:a16="http://schemas.microsoft.com/office/drawing/2014/main" id="{75B96DC0-3D27-A518-47A3-C3621AFB5FC0}"/>
                    </a:ext>
                  </a:extLst>
                </p:cNvPr>
                <p:cNvSpPr/>
                <p:nvPr/>
              </p:nvSpPr>
              <p:spPr>
                <a:xfrm>
                  <a:off x="5039026" y="1662111"/>
                  <a:ext cx="58747" cy="24069"/>
                </a:xfrm>
                <a:custGeom>
                  <a:avLst/>
                  <a:gdLst>
                    <a:gd name="connsiteX0" fmla="*/ 28713 w 58747"/>
                    <a:gd name="connsiteY0" fmla="*/ 24070 h 24069"/>
                    <a:gd name="connsiteX1" fmla="*/ 25386 w 58747"/>
                    <a:gd name="connsiteY1" fmla="*/ 19081 h 24069"/>
                    <a:gd name="connsiteX2" fmla="*/ 14574 w 58747"/>
                    <a:gd name="connsiteY2" fmla="*/ 17973 h 24069"/>
                    <a:gd name="connsiteX3" fmla="*/ 9861 w 58747"/>
                    <a:gd name="connsiteY3" fmla="*/ 17419 h 24069"/>
                    <a:gd name="connsiteX4" fmla="*/ 4316 w 58747"/>
                    <a:gd name="connsiteY4" fmla="*/ 17973 h 24069"/>
                    <a:gd name="connsiteX5" fmla="*/ 158 w 58747"/>
                    <a:gd name="connsiteY5" fmla="*/ 10768 h 24069"/>
                    <a:gd name="connsiteX6" fmla="*/ 7366 w 58747"/>
                    <a:gd name="connsiteY6" fmla="*/ 4117 h 24069"/>
                    <a:gd name="connsiteX7" fmla="*/ 14019 w 58747"/>
                    <a:gd name="connsiteY7" fmla="*/ 3563 h 24069"/>
                    <a:gd name="connsiteX8" fmla="*/ 19564 w 58747"/>
                    <a:gd name="connsiteY8" fmla="*/ 1069 h 24069"/>
                    <a:gd name="connsiteX9" fmla="*/ 34257 w 58747"/>
                    <a:gd name="connsiteY9" fmla="*/ 2177 h 24069"/>
                    <a:gd name="connsiteX10" fmla="*/ 50337 w 58747"/>
                    <a:gd name="connsiteY10" fmla="*/ 3840 h 24069"/>
                    <a:gd name="connsiteX11" fmla="*/ 56991 w 58747"/>
                    <a:gd name="connsiteY11" fmla="*/ 4671 h 24069"/>
                    <a:gd name="connsiteX12" fmla="*/ 58654 w 58747"/>
                    <a:gd name="connsiteY12" fmla="*/ 10214 h 24069"/>
                    <a:gd name="connsiteX13" fmla="*/ 52832 w 58747"/>
                    <a:gd name="connsiteY13" fmla="*/ 16033 h 24069"/>
                    <a:gd name="connsiteX14" fmla="*/ 42297 w 58747"/>
                    <a:gd name="connsiteY14" fmla="*/ 18804 h 24069"/>
                    <a:gd name="connsiteX15" fmla="*/ 42297 w 58747"/>
                    <a:gd name="connsiteY15" fmla="*/ 18804 h 24069"/>
                    <a:gd name="connsiteX16" fmla="*/ 38416 w 58747"/>
                    <a:gd name="connsiteY16" fmla="*/ 19913 h 24069"/>
                    <a:gd name="connsiteX17" fmla="*/ 33148 w 58747"/>
                    <a:gd name="connsiteY17" fmla="*/ 21853 h 24069"/>
                    <a:gd name="connsiteX18" fmla="*/ 28713 w 58747"/>
                    <a:gd name="connsiteY18" fmla="*/ 23516 h 240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58747" h="24069">
                      <a:moveTo>
                        <a:pt x="28713" y="24070"/>
                      </a:moveTo>
                      <a:cubicBezTo>
                        <a:pt x="26772" y="23516"/>
                        <a:pt x="26495" y="20744"/>
                        <a:pt x="25386" y="19081"/>
                      </a:cubicBezTo>
                      <a:cubicBezTo>
                        <a:pt x="22891" y="15756"/>
                        <a:pt x="18178" y="18804"/>
                        <a:pt x="14574" y="17973"/>
                      </a:cubicBezTo>
                      <a:cubicBezTo>
                        <a:pt x="12910" y="17696"/>
                        <a:pt x="11524" y="17142"/>
                        <a:pt x="9861" y="17419"/>
                      </a:cubicBezTo>
                      <a:cubicBezTo>
                        <a:pt x="8197" y="17419"/>
                        <a:pt x="6257" y="18250"/>
                        <a:pt x="4316" y="17973"/>
                      </a:cubicBezTo>
                      <a:cubicBezTo>
                        <a:pt x="1544" y="17696"/>
                        <a:pt x="712" y="12985"/>
                        <a:pt x="158" y="10768"/>
                      </a:cubicBezTo>
                      <a:cubicBezTo>
                        <a:pt x="-951" y="6334"/>
                        <a:pt x="4039" y="4671"/>
                        <a:pt x="7366" y="4117"/>
                      </a:cubicBezTo>
                      <a:cubicBezTo>
                        <a:pt x="9583" y="4117"/>
                        <a:pt x="11801" y="4117"/>
                        <a:pt x="14019" y="3563"/>
                      </a:cubicBezTo>
                      <a:cubicBezTo>
                        <a:pt x="15960" y="3008"/>
                        <a:pt x="17900" y="1900"/>
                        <a:pt x="19564" y="1069"/>
                      </a:cubicBezTo>
                      <a:cubicBezTo>
                        <a:pt x="24554" y="-1148"/>
                        <a:pt x="29267" y="514"/>
                        <a:pt x="34257" y="2177"/>
                      </a:cubicBezTo>
                      <a:cubicBezTo>
                        <a:pt x="39525" y="3840"/>
                        <a:pt x="44792" y="4117"/>
                        <a:pt x="50337" y="3840"/>
                      </a:cubicBezTo>
                      <a:cubicBezTo>
                        <a:pt x="52555" y="3840"/>
                        <a:pt x="55327" y="3285"/>
                        <a:pt x="56991" y="4671"/>
                      </a:cubicBezTo>
                      <a:cubicBezTo>
                        <a:pt x="58654" y="6057"/>
                        <a:pt x="58931" y="8274"/>
                        <a:pt x="58654" y="10214"/>
                      </a:cubicBezTo>
                      <a:cubicBezTo>
                        <a:pt x="58377" y="12985"/>
                        <a:pt x="55604" y="15756"/>
                        <a:pt x="52832" y="16033"/>
                      </a:cubicBezTo>
                      <a:cubicBezTo>
                        <a:pt x="49228" y="16310"/>
                        <a:pt x="45624" y="17696"/>
                        <a:pt x="42297" y="18804"/>
                      </a:cubicBezTo>
                      <a:cubicBezTo>
                        <a:pt x="42297" y="18804"/>
                        <a:pt x="42297" y="18804"/>
                        <a:pt x="42297" y="18804"/>
                      </a:cubicBezTo>
                      <a:cubicBezTo>
                        <a:pt x="40911" y="19359"/>
                        <a:pt x="39802" y="19636"/>
                        <a:pt x="38416" y="19913"/>
                      </a:cubicBezTo>
                      <a:cubicBezTo>
                        <a:pt x="36475" y="20190"/>
                        <a:pt x="34534" y="20467"/>
                        <a:pt x="33148" y="21853"/>
                      </a:cubicBezTo>
                      <a:cubicBezTo>
                        <a:pt x="32040" y="22961"/>
                        <a:pt x="30653" y="24347"/>
                        <a:pt x="28713" y="23516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106" name="Freeform 1105">
                  <a:extLst>
                    <a:ext uri="{FF2B5EF4-FFF2-40B4-BE49-F238E27FC236}">
                      <a16:creationId xmlns:a16="http://schemas.microsoft.com/office/drawing/2014/main" id="{493AF831-C4CA-5724-76CA-66A77CDE591C}"/>
                    </a:ext>
                  </a:extLst>
                </p:cNvPr>
                <p:cNvSpPr/>
                <p:nvPr/>
              </p:nvSpPr>
              <p:spPr>
                <a:xfrm>
                  <a:off x="5099023" y="1649601"/>
                  <a:ext cx="49536" cy="13301"/>
                </a:xfrm>
                <a:custGeom>
                  <a:avLst/>
                  <a:gdLst>
                    <a:gd name="connsiteX0" fmla="*/ 2815 w 49536"/>
                    <a:gd name="connsiteY0" fmla="*/ 8036 h 13301"/>
                    <a:gd name="connsiteX1" fmla="*/ 320 w 49536"/>
                    <a:gd name="connsiteY1" fmla="*/ 6928 h 13301"/>
                    <a:gd name="connsiteX2" fmla="*/ 320 w 49536"/>
                    <a:gd name="connsiteY2" fmla="*/ 3603 h 13301"/>
                    <a:gd name="connsiteX3" fmla="*/ 8360 w 49536"/>
                    <a:gd name="connsiteY3" fmla="*/ 554 h 13301"/>
                    <a:gd name="connsiteX4" fmla="*/ 13350 w 49536"/>
                    <a:gd name="connsiteY4" fmla="*/ 0 h 13301"/>
                    <a:gd name="connsiteX5" fmla="*/ 20558 w 49536"/>
                    <a:gd name="connsiteY5" fmla="*/ 277 h 13301"/>
                    <a:gd name="connsiteX6" fmla="*/ 24994 w 49536"/>
                    <a:gd name="connsiteY6" fmla="*/ 1108 h 13301"/>
                    <a:gd name="connsiteX7" fmla="*/ 29984 w 49536"/>
                    <a:gd name="connsiteY7" fmla="*/ 4157 h 13301"/>
                    <a:gd name="connsiteX8" fmla="*/ 33311 w 49536"/>
                    <a:gd name="connsiteY8" fmla="*/ 5819 h 13301"/>
                    <a:gd name="connsiteX9" fmla="*/ 37747 w 49536"/>
                    <a:gd name="connsiteY9" fmla="*/ 6928 h 13301"/>
                    <a:gd name="connsiteX10" fmla="*/ 45787 w 49536"/>
                    <a:gd name="connsiteY10" fmla="*/ 9145 h 13301"/>
                    <a:gd name="connsiteX11" fmla="*/ 49390 w 49536"/>
                    <a:gd name="connsiteY11" fmla="*/ 11085 h 13301"/>
                    <a:gd name="connsiteX12" fmla="*/ 47450 w 49536"/>
                    <a:gd name="connsiteY12" fmla="*/ 13302 h 13301"/>
                    <a:gd name="connsiteX13" fmla="*/ 41905 w 49536"/>
                    <a:gd name="connsiteY13" fmla="*/ 13302 h 13301"/>
                    <a:gd name="connsiteX14" fmla="*/ 37469 w 49536"/>
                    <a:gd name="connsiteY14" fmla="*/ 13302 h 13301"/>
                    <a:gd name="connsiteX15" fmla="*/ 29430 w 49536"/>
                    <a:gd name="connsiteY15" fmla="*/ 12748 h 13301"/>
                    <a:gd name="connsiteX16" fmla="*/ 23053 w 49536"/>
                    <a:gd name="connsiteY16" fmla="*/ 12748 h 13301"/>
                    <a:gd name="connsiteX17" fmla="*/ 12241 w 49536"/>
                    <a:gd name="connsiteY17" fmla="*/ 9422 h 13301"/>
                    <a:gd name="connsiteX18" fmla="*/ 2815 w 49536"/>
                    <a:gd name="connsiteY18" fmla="*/ 8314 h 133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49536" h="13301">
                      <a:moveTo>
                        <a:pt x="2815" y="8036"/>
                      </a:moveTo>
                      <a:cubicBezTo>
                        <a:pt x="1706" y="8036"/>
                        <a:pt x="874" y="8036"/>
                        <a:pt x="320" y="6928"/>
                      </a:cubicBezTo>
                      <a:cubicBezTo>
                        <a:pt x="43" y="6374"/>
                        <a:pt x="-234" y="4157"/>
                        <a:pt x="320" y="3603"/>
                      </a:cubicBezTo>
                      <a:cubicBezTo>
                        <a:pt x="1152" y="554"/>
                        <a:pt x="5865" y="831"/>
                        <a:pt x="8360" y="554"/>
                      </a:cubicBezTo>
                      <a:cubicBezTo>
                        <a:pt x="10023" y="554"/>
                        <a:pt x="11687" y="0"/>
                        <a:pt x="13350" y="0"/>
                      </a:cubicBezTo>
                      <a:cubicBezTo>
                        <a:pt x="15845" y="0"/>
                        <a:pt x="18063" y="0"/>
                        <a:pt x="20558" y="277"/>
                      </a:cubicBezTo>
                      <a:cubicBezTo>
                        <a:pt x="21944" y="277"/>
                        <a:pt x="23608" y="277"/>
                        <a:pt x="24994" y="1108"/>
                      </a:cubicBezTo>
                      <a:cubicBezTo>
                        <a:pt x="26934" y="1940"/>
                        <a:pt x="28321" y="3325"/>
                        <a:pt x="29984" y="4157"/>
                      </a:cubicBezTo>
                      <a:cubicBezTo>
                        <a:pt x="31093" y="4711"/>
                        <a:pt x="32202" y="5265"/>
                        <a:pt x="33311" y="5819"/>
                      </a:cubicBezTo>
                      <a:cubicBezTo>
                        <a:pt x="34697" y="6374"/>
                        <a:pt x="36360" y="6374"/>
                        <a:pt x="37747" y="6928"/>
                      </a:cubicBezTo>
                      <a:cubicBezTo>
                        <a:pt x="40519" y="7759"/>
                        <a:pt x="43014" y="8591"/>
                        <a:pt x="45787" y="9145"/>
                      </a:cubicBezTo>
                      <a:cubicBezTo>
                        <a:pt x="46896" y="9145"/>
                        <a:pt x="48836" y="9699"/>
                        <a:pt x="49390" y="11085"/>
                      </a:cubicBezTo>
                      <a:cubicBezTo>
                        <a:pt x="49945" y="12748"/>
                        <a:pt x="48836" y="13025"/>
                        <a:pt x="47450" y="13302"/>
                      </a:cubicBezTo>
                      <a:cubicBezTo>
                        <a:pt x="45509" y="13302"/>
                        <a:pt x="43846" y="13302"/>
                        <a:pt x="41905" y="13302"/>
                      </a:cubicBezTo>
                      <a:cubicBezTo>
                        <a:pt x="40242" y="13302"/>
                        <a:pt x="38856" y="13302"/>
                        <a:pt x="37469" y="13302"/>
                      </a:cubicBezTo>
                      <a:cubicBezTo>
                        <a:pt x="34697" y="13302"/>
                        <a:pt x="31925" y="12748"/>
                        <a:pt x="29430" y="12748"/>
                      </a:cubicBezTo>
                      <a:cubicBezTo>
                        <a:pt x="27212" y="12748"/>
                        <a:pt x="25271" y="12748"/>
                        <a:pt x="23053" y="12748"/>
                      </a:cubicBezTo>
                      <a:cubicBezTo>
                        <a:pt x="19449" y="12193"/>
                        <a:pt x="15845" y="10531"/>
                        <a:pt x="12241" y="9422"/>
                      </a:cubicBezTo>
                      <a:cubicBezTo>
                        <a:pt x="9191" y="8591"/>
                        <a:pt x="5865" y="8314"/>
                        <a:pt x="2815" y="8314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107" name="Freeform 1106">
                  <a:extLst>
                    <a:ext uri="{FF2B5EF4-FFF2-40B4-BE49-F238E27FC236}">
                      <a16:creationId xmlns:a16="http://schemas.microsoft.com/office/drawing/2014/main" id="{880B683A-0043-2E48-B93B-738FE79A53DC}"/>
                    </a:ext>
                  </a:extLst>
                </p:cNvPr>
                <p:cNvSpPr/>
                <p:nvPr/>
              </p:nvSpPr>
              <p:spPr>
                <a:xfrm>
                  <a:off x="5114868" y="1669914"/>
                  <a:ext cx="69953" cy="22722"/>
                </a:xfrm>
                <a:custGeom>
                  <a:avLst/>
                  <a:gdLst>
                    <a:gd name="connsiteX0" fmla="*/ 35486 w 69953"/>
                    <a:gd name="connsiteY0" fmla="*/ 9892 h 22722"/>
                    <a:gd name="connsiteX1" fmla="*/ 30496 w 69953"/>
                    <a:gd name="connsiteY1" fmla="*/ 9061 h 22722"/>
                    <a:gd name="connsiteX2" fmla="*/ 21070 w 69953"/>
                    <a:gd name="connsiteY2" fmla="*/ 9892 h 22722"/>
                    <a:gd name="connsiteX3" fmla="*/ 14139 w 69953"/>
                    <a:gd name="connsiteY3" fmla="*/ 11001 h 22722"/>
                    <a:gd name="connsiteX4" fmla="*/ 9426 w 69953"/>
                    <a:gd name="connsiteY4" fmla="*/ 8784 h 22722"/>
                    <a:gd name="connsiteX5" fmla="*/ 3881 w 69953"/>
                    <a:gd name="connsiteY5" fmla="*/ 7675 h 22722"/>
                    <a:gd name="connsiteX6" fmla="*/ 0 w 69953"/>
                    <a:gd name="connsiteY6" fmla="*/ 6013 h 22722"/>
                    <a:gd name="connsiteX7" fmla="*/ 6377 w 69953"/>
                    <a:gd name="connsiteY7" fmla="*/ 2410 h 22722"/>
                    <a:gd name="connsiteX8" fmla="*/ 16634 w 69953"/>
                    <a:gd name="connsiteY8" fmla="*/ 1856 h 22722"/>
                    <a:gd name="connsiteX9" fmla="*/ 33268 w 69953"/>
                    <a:gd name="connsiteY9" fmla="*/ 193 h 22722"/>
                    <a:gd name="connsiteX10" fmla="*/ 48516 w 69953"/>
                    <a:gd name="connsiteY10" fmla="*/ 2964 h 22722"/>
                    <a:gd name="connsiteX11" fmla="*/ 52952 w 69953"/>
                    <a:gd name="connsiteY11" fmla="*/ 5459 h 22722"/>
                    <a:gd name="connsiteX12" fmla="*/ 59883 w 69953"/>
                    <a:gd name="connsiteY12" fmla="*/ 5459 h 22722"/>
                    <a:gd name="connsiteX13" fmla="*/ 69863 w 69953"/>
                    <a:gd name="connsiteY13" fmla="*/ 7675 h 22722"/>
                    <a:gd name="connsiteX14" fmla="*/ 65982 w 69953"/>
                    <a:gd name="connsiteY14" fmla="*/ 12387 h 22722"/>
                    <a:gd name="connsiteX15" fmla="*/ 67922 w 69953"/>
                    <a:gd name="connsiteY15" fmla="*/ 17652 h 22722"/>
                    <a:gd name="connsiteX16" fmla="*/ 67922 w 69953"/>
                    <a:gd name="connsiteY16" fmla="*/ 22363 h 22722"/>
                    <a:gd name="connsiteX17" fmla="*/ 61823 w 69953"/>
                    <a:gd name="connsiteY17" fmla="*/ 22086 h 22722"/>
                    <a:gd name="connsiteX18" fmla="*/ 53506 w 69953"/>
                    <a:gd name="connsiteY18" fmla="*/ 20977 h 22722"/>
                    <a:gd name="connsiteX19" fmla="*/ 52952 w 69953"/>
                    <a:gd name="connsiteY19" fmla="*/ 20423 h 22722"/>
                    <a:gd name="connsiteX20" fmla="*/ 49902 w 69953"/>
                    <a:gd name="connsiteY20" fmla="*/ 19037 h 22722"/>
                    <a:gd name="connsiteX21" fmla="*/ 45744 w 69953"/>
                    <a:gd name="connsiteY21" fmla="*/ 17929 h 22722"/>
                    <a:gd name="connsiteX22" fmla="*/ 43248 w 69953"/>
                    <a:gd name="connsiteY22" fmla="*/ 15712 h 22722"/>
                    <a:gd name="connsiteX23" fmla="*/ 35209 w 69953"/>
                    <a:gd name="connsiteY23" fmla="*/ 10724 h 227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69953" h="22722">
                      <a:moveTo>
                        <a:pt x="35486" y="9892"/>
                      </a:moveTo>
                      <a:cubicBezTo>
                        <a:pt x="33823" y="9061"/>
                        <a:pt x="32437" y="8507"/>
                        <a:pt x="30496" y="9061"/>
                      </a:cubicBezTo>
                      <a:cubicBezTo>
                        <a:pt x="27169" y="10170"/>
                        <a:pt x="24397" y="9338"/>
                        <a:pt x="21070" y="9892"/>
                      </a:cubicBezTo>
                      <a:cubicBezTo>
                        <a:pt x="18575" y="10170"/>
                        <a:pt x="16634" y="11832"/>
                        <a:pt x="14139" y="11001"/>
                      </a:cubicBezTo>
                      <a:cubicBezTo>
                        <a:pt x="12476" y="10447"/>
                        <a:pt x="11089" y="9338"/>
                        <a:pt x="9426" y="8784"/>
                      </a:cubicBezTo>
                      <a:cubicBezTo>
                        <a:pt x="7763" y="8230"/>
                        <a:pt x="5822" y="7398"/>
                        <a:pt x="3881" y="7675"/>
                      </a:cubicBezTo>
                      <a:cubicBezTo>
                        <a:pt x="2495" y="7675"/>
                        <a:pt x="0" y="7675"/>
                        <a:pt x="0" y="6013"/>
                      </a:cubicBezTo>
                      <a:cubicBezTo>
                        <a:pt x="0" y="3519"/>
                        <a:pt x="4713" y="2687"/>
                        <a:pt x="6377" y="2410"/>
                      </a:cubicBezTo>
                      <a:cubicBezTo>
                        <a:pt x="9703" y="1856"/>
                        <a:pt x="13307" y="1856"/>
                        <a:pt x="16634" y="1856"/>
                      </a:cubicBezTo>
                      <a:cubicBezTo>
                        <a:pt x="22179" y="1856"/>
                        <a:pt x="27723" y="747"/>
                        <a:pt x="33268" y="193"/>
                      </a:cubicBezTo>
                      <a:cubicBezTo>
                        <a:pt x="38258" y="-361"/>
                        <a:pt x="44080" y="193"/>
                        <a:pt x="48516" y="2964"/>
                      </a:cubicBezTo>
                      <a:cubicBezTo>
                        <a:pt x="49902" y="4073"/>
                        <a:pt x="51288" y="5181"/>
                        <a:pt x="52952" y="5459"/>
                      </a:cubicBezTo>
                      <a:cubicBezTo>
                        <a:pt x="55170" y="5459"/>
                        <a:pt x="57388" y="5181"/>
                        <a:pt x="59883" y="5459"/>
                      </a:cubicBezTo>
                      <a:cubicBezTo>
                        <a:pt x="61546" y="5459"/>
                        <a:pt x="70972" y="4627"/>
                        <a:pt x="69863" y="7675"/>
                      </a:cubicBezTo>
                      <a:cubicBezTo>
                        <a:pt x="69309" y="9615"/>
                        <a:pt x="65982" y="9615"/>
                        <a:pt x="65982" y="12387"/>
                      </a:cubicBezTo>
                      <a:cubicBezTo>
                        <a:pt x="65982" y="14049"/>
                        <a:pt x="67368" y="15989"/>
                        <a:pt x="67922" y="17652"/>
                      </a:cubicBezTo>
                      <a:cubicBezTo>
                        <a:pt x="68477" y="19037"/>
                        <a:pt x="70140" y="21255"/>
                        <a:pt x="67922" y="22363"/>
                      </a:cubicBezTo>
                      <a:cubicBezTo>
                        <a:pt x="65982" y="23194"/>
                        <a:pt x="63764" y="22363"/>
                        <a:pt x="61823" y="22086"/>
                      </a:cubicBezTo>
                      <a:cubicBezTo>
                        <a:pt x="59051" y="21532"/>
                        <a:pt x="56279" y="21532"/>
                        <a:pt x="53506" y="20977"/>
                      </a:cubicBezTo>
                      <a:cubicBezTo>
                        <a:pt x="53506" y="20700"/>
                        <a:pt x="53506" y="20423"/>
                        <a:pt x="52952" y="20423"/>
                      </a:cubicBezTo>
                      <a:cubicBezTo>
                        <a:pt x="52120" y="19869"/>
                        <a:pt x="51011" y="19315"/>
                        <a:pt x="49902" y="19037"/>
                      </a:cubicBezTo>
                      <a:cubicBezTo>
                        <a:pt x="48516" y="18483"/>
                        <a:pt x="46853" y="18483"/>
                        <a:pt x="45744" y="17929"/>
                      </a:cubicBezTo>
                      <a:cubicBezTo>
                        <a:pt x="44912" y="17375"/>
                        <a:pt x="44080" y="16266"/>
                        <a:pt x="43248" y="15712"/>
                      </a:cubicBezTo>
                      <a:cubicBezTo>
                        <a:pt x="40476" y="14049"/>
                        <a:pt x="37981" y="12109"/>
                        <a:pt x="35209" y="10724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108" name="Freeform 1107">
                  <a:extLst>
                    <a:ext uri="{FF2B5EF4-FFF2-40B4-BE49-F238E27FC236}">
                      <a16:creationId xmlns:a16="http://schemas.microsoft.com/office/drawing/2014/main" id="{CF06D031-DE90-991A-E610-413DE71143A4}"/>
                    </a:ext>
                  </a:extLst>
                </p:cNvPr>
                <p:cNvSpPr/>
                <p:nvPr/>
              </p:nvSpPr>
              <p:spPr>
                <a:xfrm>
                  <a:off x="5115259" y="1682083"/>
                  <a:ext cx="67809" cy="36570"/>
                </a:xfrm>
                <a:custGeom>
                  <a:avLst/>
                  <a:gdLst>
                    <a:gd name="connsiteX0" fmla="*/ 42581 w 67809"/>
                    <a:gd name="connsiteY0" fmla="*/ 10194 h 36570"/>
                    <a:gd name="connsiteX1" fmla="*/ 38422 w 67809"/>
                    <a:gd name="connsiteY1" fmla="*/ 5761 h 36570"/>
                    <a:gd name="connsiteX2" fmla="*/ 37313 w 67809"/>
                    <a:gd name="connsiteY2" fmla="*/ 2989 h 36570"/>
                    <a:gd name="connsiteX3" fmla="*/ 32601 w 67809"/>
                    <a:gd name="connsiteY3" fmla="*/ 1049 h 36570"/>
                    <a:gd name="connsiteX4" fmla="*/ 17630 w 67809"/>
                    <a:gd name="connsiteY4" fmla="*/ 1049 h 36570"/>
                    <a:gd name="connsiteX5" fmla="*/ 12085 w 67809"/>
                    <a:gd name="connsiteY5" fmla="*/ 2158 h 36570"/>
                    <a:gd name="connsiteX6" fmla="*/ 5709 w 67809"/>
                    <a:gd name="connsiteY6" fmla="*/ 1326 h 36570"/>
                    <a:gd name="connsiteX7" fmla="*/ 2937 w 67809"/>
                    <a:gd name="connsiteY7" fmla="*/ 11303 h 36570"/>
                    <a:gd name="connsiteX8" fmla="*/ 10699 w 67809"/>
                    <a:gd name="connsiteY8" fmla="*/ 14351 h 36570"/>
                    <a:gd name="connsiteX9" fmla="*/ 15412 w 67809"/>
                    <a:gd name="connsiteY9" fmla="*/ 20171 h 36570"/>
                    <a:gd name="connsiteX10" fmla="*/ 34264 w 67809"/>
                    <a:gd name="connsiteY10" fmla="*/ 23219 h 36570"/>
                    <a:gd name="connsiteX11" fmla="*/ 46462 w 67809"/>
                    <a:gd name="connsiteY11" fmla="*/ 32918 h 36570"/>
                    <a:gd name="connsiteX12" fmla="*/ 57274 w 67809"/>
                    <a:gd name="connsiteY12" fmla="*/ 36521 h 36570"/>
                    <a:gd name="connsiteX13" fmla="*/ 63928 w 67809"/>
                    <a:gd name="connsiteY13" fmla="*/ 34027 h 36570"/>
                    <a:gd name="connsiteX14" fmla="*/ 62819 w 67809"/>
                    <a:gd name="connsiteY14" fmla="*/ 27930 h 36570"/>
                    <a:gd name="connsiteX15" fmla="*/ 47294 w 67809"/>
                    <a:gd name="connsiteY15" fmla="*/ 20448 h 36570"/>
                    <a:gd name="connsiteX16" fmla="*/ 65314 w 67809"/>
                    <a:gd name="connsiteY16" fmla="*/ 19894 h 36570"/>
                    <a:gd name="connsiteX17" fmla="*/ 67809 w 67809"/>
                    <a:gd name="connsiteY17" fmla="*/ 18508 h 36570"/>
                    <a:gd name="connsiteX18" fmla="*/ 66423 w 67809"/>
                    <a:gd name="connsiteY18" fmla="*/ 16291 h 36570"/>
                    <a:gd name="connsiteX19" fmla="*/ 63651 w 67809"/>
                    <a:gd name="connsiteY19" fmla="*/ 16014 h 36570"/>
                    <a:gd name="connsiteX20" fmla="*/ 58938 w 67809"/>
                    <a:gd name="connsiteY20" fmla="*/ 14628 h 36570"/>
                    <a:gd name="connsiteX21" fmla="*/ 56720 w 67809"/>
                    <a:gd name="connsiteY21" fmla="*/ 14074 h 36570"/>
                    <a:gd name="connsiteX22" fmla="*/ 53116 w 67809"/>
                    <a:gd name="connsiteY22" fmla="*/ 13243 h 36570"/>
                    <a:gd name="connsiteX23" fmla="*/ 49235 w 67809"/>
                    <a:gd name="connsiteY23" fmla="*/ 12689 h 36570"/>
                    <a:gd name="connsiteX24" fmla="*/ 42581 w 67809"/>
                    <a:gd name="connsiteY24" fmla="*/ 9917 h 365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67809" h="36570">
                      <a:moveTo>
                        <a:pt x="42581" y="10194"/>
                      </a:moveTo>
                      <a:cubicBezTo>
                        <a:pt x="40918" y="9086"/>
                        <a:pt x="38977" y="7700"/>
                        <a:pt x="38422" y="5761"/>
                      </a:cubicBezTo>
                      <a:cubicBezTo>
                        <a:pt x="38145" y="4652"/>
                        <a:pt x="38145" y="3821"/>
                        <a:pt x="37313" y="2989"/>
                      </a:cubicBezTo>
                      <a:cubicBezTo>
                        <a:pt x="36205" y="1881"/>
                        <a:pt x="34264" y="1326"/>
                        <a:pt x="32601" y="1049"/>
                      </a:cubicBezTo>
                      <a:cubicBezTo>
                        <a:pt x="27610" y="-59"/>
                        <a:pt x="22343" y="-613"/>
                        <a:pt x="17630" y="1049"/>
                      </a:cubicBezTo>
                      <a:cubicBezTo>
                        <a:pt x="15689" y="1881"/>
                        <a:pt x="14026" y="2435"/>
                        <a:pt x="12085" y="2158"/>
                      </a:cubicBezTo>
                      <a:cubicBezTo>
                        <a:pt x="9868" y="2158"/>
                        <a:pt x="7927" y="1604"/>
                        <a:pt x="5709" y="1326"/>
                      </a:cubicBezTo>
                      <a:cubicBezTo>
                        <a:pt x="-390" y="772"/>
                        <a:pt x="-2054" y="7977"/>
                        <a:pt x="2937" y="11303"/>
                      </a:cubicBezTo>
                      <a:cubicBezTo>
                        <a:pt x="5431" y="12966"/>
                        <a:pt x="8481" y="12689"/>
                        <a:pt x="10699" y="14351"/>
                      </a:cubicBezTo>
                      <a:cubicBezTo>
                        <a:pt x="12640" y="16014"/>
                        <a:pt x="13471" y="18508"/>
                        <a:pt x="15412" y="20171"/>
                      </a:cubicBezTo>
                      <a:cubicBezTo>
                        <a:pt x="20402" y="24605"/>
                        <a:pt x="28442" y="22111"/>
                        <a:pt x="34264" y="23219"/>
                      </a:cubicBezTo>
                      <a:cubicBezTo>
                        <a:pt x="39254" y="24328"/>
                        <a:pt x="42581" y="29593"/>
                        <a:pt x="46462" y="32918"/>
                      </a:cubicBezTo>
                      <a:cubicBezTo>
                        <a:pt x="49789" y="35967"/>
                        <a:pt x="52839" y="36798"/>
                        <a:pt x="57274" y="36521"/>
                      </a:cubicBezTo>
                      <a:cubicBezTo>
                        <a:pt x="59770" y="36521"/>
                        <a:pt x="61987" y="35967"/>
                        <a:pt x="63928" y="34027"/>
                      </a:cubicBezTo>
                      <a:cubicBezTo>
                        <a:pt x="65869" y="31810"/>
                        <a:pt x="65592" y="29316"/>
                        <a:pt x="62819" y="27930"/>
                      </a:cubicBezTo>
                      <a:cubicBezTo>
                        <a:pt x="57552" y="25436"/>
                        <a:pt x="50066" y="26822"/>
                        <a:pt x="47294" y="20448"/>
                      </a:cubicBezTo>
                      <a:cubicBezTo>
                        <a:pt x="53116" y="19894"/>
                        <a:pt x="59492" y="19617"/>
                        <a:pt x="65314" y="19894"/>
                      </a:cubicBezTo>
                      <a:cubicBezTo>
                        <a:pt x="66423" y="19894"/>
                        <a:pt x="67532" y="19894"/>
                        <a:pt x="67809" y="18508"/>
                      </a:cubicBezTo>
                      <a:cubicBezTo>
                        <a:pt x="67809" y="17400"/>
                        <a:pt x="67255" y="16568"/>
                        <a:pt x="66423" y="16291"/>
                      </a:cubicBezTo>
                      <a:cubicBezTo>
                        <a:pt x="65592" y="16291"/>
                        <a:pt x="64482" y="16291"/>
                        <a:pt x="63651" y="16014"/>
                      </a:cubicBezTo>
                      <a:cubicBezTo>
                        <a:pt x="61987" y="15737"/>
                        <a:pt x="60601" y="14905"/>
                        <a:pt x="58938" y="14628"/>
                      </a:cubicBezTo>
                      <a:cubicBezTo>
                        <a:pt x="58106" y="14628"/>
                        <a:pt x="57274" y="14628"/>
                        <a:pt x="56720" y="14074"/>
                      </a:cubicBezTo>
                      <a:cubicBezTo>
                        <a:pt x="55611" y="13797"/>
                        <a:pt x="54502" y="13243"/>
                        <a:pt x="53116" y="13243"/>
                      </a:cubicBezTo>
                      <a:cubicBezTo>
                        <a:pt x="51730" y="13243"/>
                        <a:pt x="50621" y="13243"/>
                        <a:pt x="49235" y="12689"/>
                      </a:cubicBezTo>
                      <a:cubicBezTo>
                        <a:pt x="46739" y="12134"/>
                        <a:pt x="44799" y="11303"/>
                        <a:pt x="42581" y="9917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109" name="Freeform 1108">
                  <a:extLst>
                    <a:ext uri="{FF2B5EF4-FFF2-40B4-BE49-F238E27FC236}">
                      <a16:creationId xmlns:a16="http://schemas.microsoft.com/office/drawing/2014/main" id="{629380DD-0337-9DD5-D30D-A97E8A392CB3}"/>
                    </a:ext>
                  </a:extLst>
                </p:cNvPr>
                <p:cNvSpPr/>
                <p:nvPr/>
              </p:nvSpPr>
              <p:spPr>
                <a:xfrm>
                  <a:off x="5197207" y="1663734"/>
                  <a:ext cx="10274" cy="6258"/>
                </a:xfrm>
                <a:custGeom>
                  <a:avLst/>
                  <a:gdLst>
                    <a:gd name="connsiteX0" fmla="*/ 1109 w 10274"/>
                    <a:gd name="connsiteY0" fmla="*/ 4988 h 6258"/>
                    <a:gd name="connsiteX1" fmla="*/ 1109 w 10274"/>
                    <a:gd name="connsiteY1" fmla="*/ 4711 h 6258"/>
                    <a:gd name="connsiteX2" fmla="*/ 0 w 10274"/>
                    <a:gd name="connsiteY2" fmla="*/ 3603 h 6258"/>
                    <a:gd name="connsiteX3" fmla="*/ 0 w 10274"/>
                    <a:gd name="connsiteY3" fmla="*/ 1386 h 6258"/>
                    <a:gd name="connsiteX4" fmla="*/ 4436 w 10274"/>
                    <a:gd name="connsiteY4" fmla="*/ 0 h 6258"/>
                    <a:gd name="connsiteX5" fmla="*/ 8871 w 10274"/>
                    <a:gd name="connsiteY5" fmla="*/ 1663 h 6258"/>
                    <a:gd name="connsiteX6" fmla="*/ 9980 w 10274"/>
                    <a:gd name="connsiteY6" fmla="*/ 5819 h 6258"/>
                    <a:gd name="connsiteX7" fmla="*/ 5545 w 10274"/>
                    <a:gd name="connsiteY7" fmla="*/ 5819 h 6258"/>
                    <a:gd name="connsiteX8" fmla="*/ 3327 w 10274"/>
                    <a:gd name="connsiteY8" fmla="*/ 5265 h 6258"/>
                    <a:gd name="connsiteX9" fmla="*/ 831 w 10274"/>
                    <a:gd name="connsiteY9" fmla="*/ 4711 h 62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0274" h="6258">
                      <a:moveTo>
                        <a:pt x="1109" y="4988"/>
                      </a:moveTo>
                      <a:cubicBezTo>
                        <a:pt x="1663" y="5265"/>
                        <a:pt x="1109" y="4988"/>
                        <a:pt x="1109" y="4711"/>
                      </a:cubicBezTo>
                      <a:cubicBezTo>
                        <a:pt x="1109" y="4434"/>
                        <a:pt x="277" y="4157"/>
                        <a:pt x="0" y="3603"/>
                      </a:cubicBezTo>
                      <a:cubicBezTo>
                        <a:pt x="0" y="3325"/>
                        <a:pt x="0" y="1663"/>
                        <a:pt x="0" y="1386"/>
                      </a:cubicBezTo>
                      <a:cubicBezTo>
                        <a:pt x="554" y="277"/>
                        <a:pt x="3327" y="0"/>
                        <a:pt x="4436" y="0"/>
                      </a:cubicBezTo>
                      <a:cubicBezTo>
                        <a:pt x="5545" y="0"/>
                        <a:pt x="7762" y="554"/>
                        <a:pt x="8871" y="1663"/>
                      </a:cubicBezTo>
                      <a:cubicBezTo>
                        <a:pt x="9703" y="2494"/>
                        <a:pt x="10812" y="4988"/>
                        <a:pt x="9980" y="5819"/>
                      </a:cubicBezTo>
                      <a:cubicBezTo>
                        <a:pt x="8871" y="6651"/>
                        <a:pt x="6931" y="6097"/>
                        <a:pt x="5545" y="5819"/>
                      </a:cubicBezTo>
                      <a:cubicBezTo>
                        <a:pt x="4713" y="5819"/>
                        <a:pt x="4159" y="5542"/>
                        <a:pt x="3327" y="5265"/>
                      </a:cubicBezTo>
                      <a:cubicBezTo>
                        <a:pt x="2495" y="5265"/>
                        <a:pt x="1663" y="5265"/>
                        <a:pt x="831" y="4711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110" name="Freeform 1109">
                  <a:extLst>
                    <a:ext uri="{FF2B5EF4-FFF2-40B4-BE49-F238E27FC236}">
                      <a16:creationId xmlns:a16="http://schemas.microsoft.com/office/drawing/2014/main" id="{6B15A330-7AF5-AA7D-FF63-C8E89CB81AB7}"/>
                    </a:ext>
                  </a:extLst>
                </p:cNvPr>
                <p:cNvSpPr/>
                <p:nvPr/>
              </p:nvSpPr>
              <p:spPr>
                <a:xfrm>
                  <a:off x="5015539" y="1775759"/>
                  <a:ext cx="76893" cy="25618"/>
                </a:xfrm>
                <a:custGeom>
                  <a:avLst/>
                  <a:gdLst>
                    <a:gd name="connsiteX0" fmla="*/ 37783 w 76893"/>
                    <a:gd name="connsiteY0" fmla="*/ 22933 h 25618"/>
                    <a:gd name="connsiteX1" fmla="*/ 30852 w 76893"/>
                    <a:gd name="connsiteY1" fmla="*/ 22933 h 25618"/>
                    <a:gd name="connsiteX2" fmla="*/ 21426 w 76893"/>
                    <a:gd name="connsiteY2" fmla="*/ 22933 h 25618"/>
                    <a:gd name="connsiteX3" fmla="*/ 14772 w 76893"/>
                    <a:gd name="connsiteY3" fmla="*/ 24596 h 25618"/>
                    <a:gd name="connsiteX4" fmla="*/ 8951 w 76893"/>
                    <a:gd name="connsiteY4" fmla="*/ 25150 h 25618"/>
                    <a:gd name="connsiteX5" fmla="*/ 2020 w 76893"/>
                    <a:gd name="connsiteY5" fmla="*/ 25427 h 25618"/>
                    <a:gd name="connsiteX6" fmla="*/ 634 w 76893"/>
                    <a:gd name="connsiteY6" fmla="*/ 21271 h 25618"/>
                    <a:gd name="connsiteX7" fmla="*/ 8951 w 76893"/>
                    <a:gd name="connsiteY7" fmla="*/ 14620 h 25618"/>
                    <a:gd name="connsiteX8" fmla="*/ 16991 w 76893"/>
                    <a:gd name="connsiteY8" fmla="*/ 9632 h 25618"/>
                    <a:gd name="connsiteX9" fmla="*/ 23921 w 76893"/>
                    <a:gd name="connsiteY9" fmla="*/ 5198 h 25618"/>
                    <a:gd name="connsiteX10" fmla="*/ 43051 w 76893"/>
                    <a:gd name="connsiteY10" fmla="*/ 2426 h 25618"/>
                    <a:gd name="connsiteX11" fmla="*/ 57467 w 76893"/>
                    <a:gd name="connsiteY11" fmla="*/ 1318 h 25618"/>
                    <a:gd name="connsiteX12" fmla="*/ 66061 w 76893"/>
                    <a:gd name="connsiteY12" fmla="*/ 209 h 25618"/>
                    <a:gd name="connsiteX13" fmla="*/ 72437 w 76893"/>
                    <a:gd name="connsiteY13" fmla="*/ 1318 h 25618"/>
                    <a:gd name="connsiteX14" fmla="*/ 75210 w 76893"/>
                    <a:gd name="connsiteY14" fmla="*/ 14897 h 25618"/>
                    <a:gd name="connsiteX15" fmla="*/ 68833 w 76893"/>
                    <a:gd name="connsiteY15" fmla="*/ 20439 h 25618"/>
                    <a:gd name="connsiteX16" fmla="*/ 61625 w 76893"/>
                    <a:gd name="connsiteY16" fmla="*/ 23488 h 25618"/>
                    <a:gd name="connsiteX17" fmla="*/ 51645 w 76893"/>
                    <a:gd name="connsiteY17" fmla="*/ 20162 h 25618"/>
                    <a:gd name="connsiteX18" fmla="*/ 44159 w 76893"/>
                    <a:gd name="connsiteY18" fmla="*/ 22656 h 25618"/>
                    <a:gd name="connsiteX19" fmla="*/ 37506 w 76893"/>
                    <a:gd name="connsiteY19" fmla="*/ 22933 h 256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76893" h="25618">
                      <a:moveTo>
                        <a:pt x="37783" y="22933"/>
                      </a:moveTo>
                      <a:cubicBezTo>
                        <a:pt x="35565" y="22933"/>
                        <a:pt x="33347" y="22933"/>
                        <a:pt x="30852" y="22933"/>
                      </a:cubicBezTo>
                      <a:cubicBezTo>
                        <a:pt x="27803" y="22656"/>
                        <a:pt x="24753" y="22379"/>
                        <a:pt x="21426" y="22933"/>
                      </a:cubicBezTo>
                      <a:cubicBezTo>
                        <a:pt x="19208" y="23211"/>
                        <a:pt x="16991" y="24042"/>
                        <a:pt x="14772" y="24596"/>
                      </a:cubicBezTo>
                      <a:cubicBezTo>
                        <a:pt x="12832" y="25150"/>
                        <a:pt x="10891" y="24873"/>
                        <a:pt x="8951" y="25150"/>
                      </a:cubicBezTo>
                      <a:cubicBezTo>
                        <a:pt x="6733" y="25150"/>
                        <a:pt x="4238" y="25982"/>
                        <a:pt x="2020" y="25427"/>
                      </a:cubicBezTo>
                      <a:cubicBezTo>
                        <a:pt x="-198" y="24873"/>
                        <a:pt x="-475" y="23211"/>
                        <a:pt x="634" y="21271"/>
                      </a:cubicBezTo>
                      <a:cubicBezTo>
                        <a:pt x="2574" y="18222"/>
                        <a:pt x="5901" y="16282"/>
                        <a:pt x="8951" y="14620"/>
                      </a:cubicBezTo>
                      <a:cubicBezTo>
                        <a:pt x="11723" y="12957"/>
                        <a:pt x="14495" y="11571"/>
                        <a:pt x="16991" y="9632"/>
                      </a:cubicBezTo>
                      <a:cubicBezTo>
                        <a:pt x="19208" y="7969"/>
                        <a:pt x="21149" y="6306"/>
                        <a:pt x="23921" y="5198"/>
                      </a:cubicBezTo>
                      <a:cubicBezTo>
                        <a:pt x="30020" y="2981"/>
                        <a:pt x="36674" y="2981"/>
                        <a:pt x="43051" y="2426"/>
                      </a:cubicBezTo>
                      <a:cubicBezTo>
                        <a:pt x="47763" y="2149"/>
                        <a:pt x="52754" y="1595"/>
                        <a:pt x="57467" y="1318"/>
                      </a:cubicBezTo>
                      <a:cubicBezTo>
                        <a:pt x="60239" y="1318"/>
                        <a:pt x="63288" y="487"/>
                        <a:pt x="66061" y="209"/>
                      </a:cubicBezTo>
                      <a:cubicBezTo>
                        <a:pt x="68279" y="-68"/>
                        <a:pt x="70497" y="-345"/>
                        <a:pt x="72437" y="1318"/>
                      </a:cubicBezTo>
                      <a:cubicBezTo>
                        <a:pt x="76041" y="4366"/>
                        <a:pt x="78814" y="11017"/>
                        <a:pt x="75210" y="14897"/>
                      </a:cubicBezTo>
                      <a:cubicBezTo>
                        <a:pt x="73269" y="16837"/>
                        <a:pt x="71051" y="18499"/>
                        <a:pt x="68833" y="20439"/>
                      </a:cubicBezTo>
                      <a:cubicBezTo>
                        <a:pt x="67170" y="21825"/>
                        <a:pt x="63843" y="24596"/>
                        <a:pt x="61625" y="23488"/>
                      </a:cubicBezTo>
                      <a:cubicBezTo>
                        <a:pt x="58298" y="22102"/>
                        <a:pt x="55249" y="19885"/>
                        <a:pt x="51645" y="20162"/>
                      </a:cubicBezTo>
                      <a:cubicBezTo>
                        <a:pt x="48872" y="20162"/>
                        <a:pt x="46932" y="22379"/>
                        <a:pt x="44159" y="22656"/>
                      </a:cubicBezTo>
                      <a:cubicBezTo>
                        <a:pt x="41942" y="22656"/>
                        <a:pt x="39724" y="22656"/>
                        <a:pt x="37506" y="22933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111" name="Freeform 1110">
                  <a:extLst>
                    <a:ext uri="{FF2B5EF4-FFF2-40B4-BE49-F238E27FC236}">
                      <a16:creationId xmlns:a16="http://schemas.microsoft.com/office/drawing/2014/main" id="{257B9A65-03E3-11A8-FC86-D6C33B655BBE}"/>
                    </a:ext>
                  </a:extLst>
                </p:cNvPr>
                <p:cNvSpPr/>
                <p:nvPr/>
              </p:nvSpPr>
              <p:spPr>
                <a:xfrm>
                  <a:off x="5187525" y="1602796"/>
                  <a:ext cx="41116" cy="14340"/>
                </a:xfrm>
                <a:custGeom>
                  <a:avLst/>
                  <a:gdLst>
                    <a:gd name="connsiteX0" fmla="*/ 1642 w 41116"/>
                    <a:gd name="connsiteY0" fmla="*/ 9670 h 14340"/>
                    <a:gd name="connsiteX1" fmla="*/ 1920 w 41116"/>
                    <a:gd name="connsiteY1" fmla="*/ 4128 h 14340"/>
                    <a:gd name="connsiteX2" fmla="*/ 9128 w 41116"/>
                    <a:gd name="connsiteY2" fmla="*/ 802 h 14340"/>
                    <a:gd name="connsiteX3" fmla="*/ 17168 w 41116"/>
                    <a:gd name="connsiteY3" fmla="*/ 248 h 14340"/>
                    <a:gd name="connsiteX4" fmla="*/ 25485 w 41116"/>
                    <a:gd name="connsiteY4" fmla="*/ 248 h 14340"/>
                    <a:gd name="connsiteX5" fmla="*/ 33524 w 41116"/>
                    <a:gd name="connsiteY5" fmla="*/ 3019 h 14340"/>
                    <a:gd name="connsiteX6" fmla="*/ 37683 w 41116"/>
                    <a:gd name="connsiteY6" fmla="*/ 5790 h 14340"/>
                    <a:gd name="connsiteX7" fmla="*/ 41010 w 41116"/>
                    <a:gd name="connsiteY7" fmla="*/ 8284 h 14340"/>
                    <a:gd name="connsiteX8" fmla="*/ 28534 w 41116"/>
                    <a:gd name="connsiteY8" fmla="*/ 10779 h 14340"/>
                    <a:gd name="connsiteX9" fmla="*/ 20217 w 41116"/>
                    <a:gd name="connsiteY9" fmla="*/ 12718 h 14340"/>
                    <a:gd name="connsiteX10" fmla="*/ 13009 w 41116"/>
                    <a:gd name="connsiteY10" fmla="*/ 13827 h 14340"/>
                    <a:gd name="connsiteX11" fmla="*/ 7464 w 41116"/>
                    <a:gd name="connsiteY11" fmla="*/ 10779 h 14340"/>
                    <a:gd name="connsiteX12" fmla="*/ 1088 w 41116"/>
                    <a:gd name="connsiteY12" fmla="*/ 9670 h 143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41116" h="14340">
                      <a:moveTo>
                        <a:pt x="1642" y="9670"/>
                      </a:moveTo>
                      <a:cubicBezTo>
                        <a:pt x="-853" y="8007"/>
                        <a:pt x="-298" y="5513"/>
                        <a:pt x="1920" y="4128"/>
                      </a:cubicBezTo>
                      <a:cubicBezTo>
                        <a:pt x="4138" y="2742"/>
                        <a:pt x="6910" y="1633"/>
                        <a:pt x="9128" y="802"/>
                      </a:cubicBezTo>
                      <a:cubicBezTo>
                        <a:pt x="11900" y="-306"/>
                        <a:pt x="14395" y="-29"/>
                        <a:pt x="17168" y="248"/>
                      </a:cubicBezTo>
                      <a:cubicBezTo>
                        <a:pt x="19940" y="248"/>
                        <a:pt x="22712" y="-29"/>
                        <a:pt x="25485" y="248"/>
                      </a:cubicBezTo>
                      <a:cubicBezTo>
                        <a:pt x="28257" y="802"/>
                        <a:pt x="31029" y="1633"/>
                        <a:pt x="33524" y="3019"/>
                      </a:cubicBezTo>
                      <a:cubicBezTo>
                        <a:pt x="34911" y="3851"/>
                        <a:pt x="36297" y="4959"/>
                        <a:pt x="37683" y="5790"/>
                      </a:cubicBezTo>
                      <a:cubicBezTo>
                        <a:pt x="38514" y="6345"/>
                        <a:pt x="40732" y="7176"/>
                        <a:pt x="41010" y="8284"/>
                      </a:cubicBezTo>
                      <a:cubicBezTo>
                        <a:pt x="42396" y="11333"/>
                        <a:pt x="29920" y="11056"/>
                        <a:pt x="28534" y="10779"/>
                      </a:cubicBezTo>
                      <a:cubicBezTo>
                        <a:pt x="25485" y="10779"/>
                        <a:pt x="22989" y="11333"/>
                        <a:pt x="20217" y="12718"/>
                      </a:cubicBezTo>
                      <a:cubicBezTo>
                        <a:pt x="17999" y="14104"/>
                        <a:pt x="15504" y="14935"/>
                        <a:pt x="13009" y="13827"/>
                      </a:cubicBezTo>
                      <a:cubicBezTo>
                        <a:pt x="11069" y="12718"/>
                        <a:pt x="9960" y="11056"/>
                        <a:pt x="7464" y="10779"/>
                      </a:cubicBezTo>
                      <a:cubicBezTo>
                        <a:pt x="5524" y="10501"/>
                        <a:pt x="3029" y="10779"/>
                        <a:pt x="1088" y="967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112" name="Freeform 1111">
                  <a:extLst>
                    <a:ext uri="{FF2B5EF4-FFF2-40B4-BE49-F238E27FC236}">
                      <a16:creationId xmlns:a16="http://schemas.microsoft.com/office/drawing/2014/main" id="{528D895D-C8F4-0D87-8C41-A63A6BBE1D9B}"/>
                    </a:ext>
                  </a:extLst>
                </p:cNvPr>
                <p:cNvSpPr/>
                <p:nvPr/>
              </p:nvSpPr>
              <p:spPr>
                <a:xfrm>
                  <a:off x="5267130" y="1544987"/>
                  <a:ext cx="41260" cy="27533"/>
                </a:xfrm>
                <a:custGeom>
                  <a:avLst/>
                  <a:gdLst>
                    <a:gd name="connsiteX0" fmla="*/ 4376 w 41260"/>
                    <a:gd name="connsiteY0" fmla="*/ 3187 h 27533"/>
                    <a:gd name="connsiteX1" fmla="*/ 12970 w 41260"/>
                    <a:gd name="connsiteY1" fmla="*/ 1801 h 27533"/>
                    <a:gd name="connsiteX2" fmla="*/ 17683 w 41260"/>
                    <a:gd name="connsiteY2" fmla="*/ 3187 h 27533"/>
                    <a:gd name="connsiteX3" fmla="*/ 21564 w 41260"/>
                    <a:gd name="connsiteY3" fmla="*/ 970 h 27533"/>
                    <a:gd name="connsiteX4" fmla="*/ 26000 w 41260"/>
                    <a:gd name="connsiteY4" fmla="*/ 7621 h 27533"/>
                    <a:gd name="connsiteX5" fmla="*/ 24614 w 41260"/>
                    <a:gd name="connsiteY5" fmla="*/ 17597 h 27533"/>
                    <a:gd name="connsiteX6" fmla="*/ 40971 w 41260"/>
                    <a:gd name="connsiteY6" fmla="*/ 19814 h 27533"/>
                    <a:gd name="connsiteX7" fmla="*/ 35426 w 41260"/>
                    <a:gd name="connsiteY7" fmla="*/ 27297 h 27533"/>
                    <a:gd name="connsiteX8" fmla="*/ 27941 w 41260"/>
                    <a:gd name="connsiteY8" fmla="*/ 27020 h 27533"/>
                    <a:gd name="connsiteX9" fmla="*/ 23505 w 41260"/>
                    <a:gd name="connsiteY9" fmla="*/ 26742 h 27533"/>
                    <a:gd name="connsiteX10" fmla="*/ 14079 w 41260"/>
                    <a:gd name="connsiteY10" fmla="*/ 23694 h 27533"/>
                    <a:gd name="connsiteX11" fmla="*/ 4930 w 41260"/>
                    <a:gd name="connsiteY11" fmla="*/ 22863 h 27533"/>
                    <a:gd name="connsiteX12" fmla="*/ 1326 w 41260"/>
                    <a:gd name="connsiteY12" fmla="*/ 11224 h 27533"/>
                    <a:gd name="connsiteX13" fmla="*/ 4653 w 41260"/>
                    <a:gd name="connsiteY13" fmla="*/ 3741 h 275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41260" h="27533">
                      <a:moveTo>
                        <a:pt x="4376" y="3187"/>
                      </a:moveTo>
                      <a:cubicBezTo>
                        <a:pt x="6039" y="-1524"/>
                        <a:pt x="9089" y="-139"/>
                        <a:pt x="12970" y="1801"/>
                      </a:cubicBezTo>
                      <a:cubicBezTo>
                        <a:pt x="14356" y="2633"/>
                        <a:pt x="16020" y="3741"/>
                        <a:pt x="17683" y="3187"/>
                      </a:cubicBezTo>
                      <a:cubicBezTo>
                        <a:pt x="19069" y="2633"/>
                        <a:pt x="20178" y="1247"/>
                        <a:pt x="21564" y="970"/>
                      </a:cubicBezTo>
                      <a:cubicBezTo>
                        <a:pt x="26000" y="-693"/>
                        <a:pt x="27109" y="4295"/>
                        <a:pt x="26000" y="7621"/>
                      </a:cubicBezTo>
                      <a:cubicBezTo>
                        <a:pt x="24891" y="10669"/>
                        <a:pt x="21842" y="14549"/>
                        <a:pt x="24614" y="17597"/>
                      </a:cubicBezTo>
                      <a:cubicBezTo>
                        <a:pt x="28773" y="22308"/>
                        <a:pt x="38753" y="13718"/>
                        <a:pt x="40971" y="19814"/>
                      </a:cubicBezTo>
                      <a:cubicBezTo>
                        <a:pt x="42357" y="23417"/>
                        <a:pt x="38476" y="26465"/>
                        <a:pt x="35426" y="27297"/>
                      </a:cubicBezTo>
                      <a:cubicBezTo>
                        <a:pt x="32931" y="27851"/>
                        <a:pt x="30436" y="27297"/>
                        <a:pt x="27941" y="27020"/>
                      </a:cubicBezTo>
                      <a:cubicBezTo>
                        <a:pt x="26555" y="27020"/>
                        <a:pt x="24891" y="27020"/>
                        <a:pt x="23505" y="26742"/>
                      </a:cubicBezTo>
                      <a:cubicBezTo>
                        <a:pt x="20455" y="26188"/>
                        <a:pt x="17406" y="24525"/>
                        <a:pt x="14079" y="23694"/>
                      </a:cubicBezTo>
                      <a:cubicBezTo>
                        <a:pt x="11029" y="22863"/>
                        <a:pt x="7980" y="23417"/>
                        <a:pt x="4930" y="22863"/>
                      </a:cubicBezTo>
                      <a:cubicBezTo>
                        <a:pt x="-1169" y="21754"/>
                        <a:pt x="-614" y="15935"/>
                        <a:pt x="1326" y="11224"/>
                      </a:cubicBezTo>
                      <a:cubicBezTo>
                        <a:pt x="2435" y="8729"/>
                        <a:pt x="3544" y="6235"/>
                        <a:pt x="4653" y="3741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113" name="Freeform 1112">
                  <a:extLst>
                    <a:ext uri="{FF2B5EF4-FFF2-40B4-BE49-F238E27FC236}">
                      <a16:creationId xmlns:a16="http://schemas.microsoft.com/office/drawing/2014/main" id="{20B49174-2148-7182-7581-C6A8DDD41818}"/>
                    </a:ext>
                  </a:extLst>
                </p:cNvPr>
                <p:cNvSpPr/>
                <p:nvPr/>
              </p:nvSpPr>
              <p:spPr>
                <a:xfrm>
                  <a:off x="5220699" y="1562335"/>
                  <a:ext cx="24045" cy="20503"/>
                </a:xfrm>
                <a:custGeom>
                  <a:avLst/>
                  <a:gdLst>
                    <a:gd name="connsiteX0" fmla="*/ 5340 w 24045"/>
                    <a:gd name="connsiteY0" fmla="*/ 19094 h 20503"/>
                    <a:gd name="connsiteX1" fmla="*/ 3122 w 24045"/>
                    <a:gd name="connsiteY1" fmla="*/ 14660 h 20503"/>
                    <a:gd name="connsiteX2" fmla="*/ 904 w 24045"/>
                    <a:gd name="connsiteY2" fmla="*/ 4683 h 20503"/>
                    <a:gd name="connsiteX3" fmla="*/ 5340 w 24045"/>
                    <a:gd name="connsiteY3" fmla="*/ 1912 h 20503"/>
                    <a:gd name="connsiteX4" fmla="*/ 10330 w 24045"/>
                    <a:gd name="connsiteY4" fmla="*/ 527 h 20503"/>
                    <a:gd name="connsiteX5" fmla="*/ 13657 w 24045"/>
                    <a:gd name="connsiteY5" fmla="*/ 6901 h 20503"/>
                    <a:gd name="connsiteX6" fmla="*/ 18924 w 24045"/>
                    <a:gd name="connsiteY6" fmla="*/ 9117 h 20503"/>
                    <a:gd name="connsiteX7" fmla="*/ 23915 w 24045"/>
                    <a:gd name="connsiteY7" fmla="*/ 11889 h 20503"/>
                    <a:gd name="connsiteX8" fmla="*/ 19202 w 24045"/>
                    <a:gd name="connsiteY8" fmla="*/ 17431 h 20503"/>
                    <a:gd name="connsiteX9" fmla="*/ 11994 w 24045"/>
                    <a:gd name="connsiteY9" fmla="*/ 20479 h 20503"/>
                    <a:gd name="connsiteX10" fmla="*/ 9221 w 24045"/>
                    <a:gd name="connsiteY10" fmla="*/ 19925 h 20503"/>
                    <a:gd name="connsiteX11" fmla="*/ 5063 w 24045"/>
                    <a:gd name="connsiteY11" fmla="*/ 19371 h 205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4045" h="20503">
                      <a:moveTo>
                        <a:pt x="5340" y="19094"/>
                      </a:moveTo>
                      <a:cubicBezTo>
                        <a:pt x="3677" y="18262"/>
                        <a:pt x="3399" y="16323"/>
                        <a:pt x="3122" y="14660"/>
                      </a:cubicBezTo>
                      <a:cubicBezTo>
                        <a:pt x="2568" y="11889"/>
                        <a:pt x="-1868" y="7455"/>
                        <a:pt x="904" y="4683"/>
                      </a:cubicBezTo>
                      <a:cubicBezTo>
                        <a:pt x="2013" y="3575"/>
                        <a:pt x="3954" y="3021"/>
                        <a:pt x="5340" y="1912"/>
                      </a:cubicBezTo>
                      <a:cubicBezTo>
                        <a:pt x="6726" y="804"/>
                        <a:pt x="8390" y="-859"/>
                        <a:pt x="10330" y="527"/>
                      </a:cubicBezTo>
                      <a:cubicBezTo>
                        <a:pt x="12548" y="1912"/>
                        <a:pt x="12548" y="4961"/>
                        <a:pt x="13657" y="6901"/>
                      </a:cubicBezTo>
                      <a:cubicBezTo>
                        <a:pt x="15043" y="8840"/>
                        <a:pt x="16984" y="8840"/>
                        <a:pt x="18924" y="9117"/>
                      </a:cubicBezTo>
                      <a:cubicBezTo>
                        <a:pt x="20865" y="9117"/>
                        <a:pt x="23360" y="9395"/>
                        <a:pt x="23915" y="11889"/>
                      </a:cubicBezTo>
                      <a:cubicBezTo>
                        <a:pt x="24746" y="14937"/>
                        <a:pt x="21420" y="16045"/>
                        <a:pt x="19202" y="17431"/>
                      </a:cubicBezTo>
                      <a:cubicBezTo>
                        <a:pt x="16984" y="18539"/>
                        <a:pt x="14489" y="20757"/>
                        <a:pt x="11994" y="20479"/>
                      </a:cubicBezTo>
                      <a:cubicBezTo>
                        <a:pt x="11162" y="20479"/>
                        <a:pt x="10330" y="19925"/>
                        <a:pt x="9221" y="19925"/>
                      </a:cubicBezTo>
                      <a:cubicBezTo>
                        <a:pt x="7835" y="19925"/>
                        <a:pt x="6449" y="19925"/>
                        <a:pt x="5063" y="19371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114" name="Freeform 1113">
                  <a:extLst>
                    <a:ext uri="{FF2B5EF4-FFF2-40B4-BE49-F238E27FC236}">
                      <a16:creationId xmlns:a16="http://schemas.microsoft.com/office/drawing/2014/main" id="{903C5C30-D51F-E5E0-07A3-997521A2E4D7}"/>
                    </a:ext>
                  </a:extLst>
                </p:cNvPr>
                <p:cNvSpPr/>
                <p:nvPr/>
              </p:nvSpPr>
              <p:spPr>
                <a:xfrm>
                  <a:off x="5244762" y="1342567"/>
                  <a:ext cx="14333" cy="12508"/>
                </a:xfrm>
                <a:custGeom>
                  <a:avLst/>
                  <a:gdLst>
                    <a:gd name="connsiteX0" fmla="*/ 4565 w 14333"/>
                    <a:gd name="connsiteY0" fmla="*/ 11345 h 12508"/>
                    <a:gd name="connsiteX1" fmla="*/ 1238 w 14333"/>
                    <a:gd name="connsiteY1" fmla="*/ 5802 h 12508"/>
                    <a:gd name="connsiteX2" fmla="*/ 5951 w 14333"/>
                    <a:gd name="connsiteY2" fmla="*/ 3862 h 12508"/>
                    <a:gd name="connsiteX3" fmla="*/ 9832 w 14333"/>
                    <a:gd name="connsiteY3" fmla="*/ 1091 h 12508"/>
                    <a:gd name="connsiteX4" fmla="*/ 13991 w 14333"/>
                    <a:gd name="connsiteY4" fmla="*/ 10791 h 12508"/>
                    <a:gd name="connsiteX5" fmla="*/ 10110 w 14333"/>
                    <a:gd name="connsiteY5" fmla="*/ 12453 h 12508"/>
                    <a:gd name="connsiteX6" fmla="*/ 4842 w 14333"/>
                    <a:gd name="connsiteY6" fmla="*/ 11345 h 125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4333" h="12508">
                      <a:moveTo>
                        <a:pt x="4565" y="11345"/>
                      </a:moveTo>
                      <a:cubicBezTo>
                        <a:pt x="2070" y="10513"/>
                        <a:pt x="-2089" y="8574"/>
                        <a:pt x="1238" y="5802"/>
                      </a:cubicBezTo>
                      <a:cubicBezTo>
                        <a:pt x="2624" y="4694"/>
                        <a:pt x="4288" y="4417"/>
                        <a:pt x="5951" y="3862"/>
                      </a:cubicBezTo>
                      <a:cubicBezTo>
                        <a:pt x="7614" y="3308"/>
                        <a:pt x="8723" y="2200"/>
                        <a:pt x="9832" y="1091"/>
                      </a:cubicBezTo>
                      <a:cubicBezTo>
                        <a:pt x="15654" y="-3620"/>
                        <a:pt x="14268" y="8296"/>
                        <a:pt x="13991" y="10791"/>
                      </a:cubicBezTo>
                      <a:cubicBezTo>
                        <a:pt x="12328" y="10513"/>
                        <a:pt x="11219" y="12176"/>
                        <a:pt x="10110" y="12453"/>
                      </a:cubicBezTo>
                      <a:cubicBezTo>
                        <a:pt x="8446" y="12730"/>
                        <a:pt x="6228" y="11899"/>
                        <a:pt x="4842" y="11345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115" name="Freeform 1114">
                  <a:extLst>
                    <a:ext uri="{FF2B5EF4-FFF2-40B4-BE49-F238E27FC236}">
                      <a16:creationId xmlns:a16="http://schemas.microsoft.com/office/drawing/2014/main" id="{1AE8FB98-E959-B201-617F-5DB3DBBC77F6}"/>
                    </a:ext>
                  </a:extLst>
                </p:cNvPr>
                <p:cNvSpPr/>
                <p:nvPr/>
              </p:nvSpPr>
              <p:spPr>
                <a:xfrm>
                  <a:off x="5273615" y="1355154"/>
                  <a:ext cx="12029" cy="8545"/>
                </a:xfrm>
                <a:custGeom>
                  <a:avLst/>
                  <a:gdLst>
                    <a:gd name="connsiteX0" fmla="*/ 3990 w 12029"/>
                    <a:gd name="connsiteY0" fmla="*/ 975 h 8545"/>
                    <a:gd name="connsiteX1" fmla="*/ 12029 w 12029"/>
                    <a:gd name="connsiteY1" fmla="*/ 2637 h 8545"/>
                    <a:gd name="connsiteX2" fmla="*/ 3158 w 12029"/>
                    <a:gd name="connsiteY2" fmla="*/ 8457 h 8545"/>
                    <a:gd name="connsiteX3" fmla="*/ 108 w 12029"/>
                    <a:gd name="connsiteY3" fmla="*/ 6240 h 8545"/>
                    <a:gd name="connsiteX4" fmla="*/ 4267 w 12029"/>
                    <a:gd name="connsiteY4" fmla="*/ 975 h 85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029" h="8545">
                      <a:moveTo>
                        <a:pt x="3990" y="975"/>
                      </a:moveTo>
                      <a:cubicBezTo>
                        <a:pt x="5930" y="-411"/>
                        <a:pt x="11752" y="-688"/>
                        <a:pt x="12029" y="2637"/>
                      </a:cubicBezTo>
                      <a:cubicBezTo>
                        <a:pt x="12029" y="5686"/>
                        <a:pt x="5376" y="7903"/>
                        <a:pt x="3158" y="8457"/>
                      </a:cubicBezTo>
                      <a:cubicBezTo>
                        <a:pt x="1217" y="8734"/>
                        <a:pt x="-447" y="8457"/>
                        <a:pt x="108" y="6240"/>
                      </a:cubicBezTo>
                      <a:cubicBezTo>
                        <a:pt x="385" y="4300"/>
                        <a:pt x="2603" y="2360"/>
                        <a:pt x="4267" y="975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116" name="Freeform 1115">
                  <a:extLst>
                    <a:ext uri="{FF2B5EF4-FFF2-40B4-BE49-F238E27FC236}">
                      <a16:creationId xmlns:a16="http://schemas.microsoft.com/office/drawing/2014/main" id="{69C437AB-721D-6051-2F74-6B45D325E91F}"/>
                    </a:ext>
                  </a:extLst>
                </p:cNvPr>
                <p:cNvSpPr/>
                <p:nvPr/>
              </p:nvSpPr>
              <p:spPr>
                <a:xfrm>
                  <a:off x="5289114" y="1326887"/>
                  <a:ext cx="12684" cy="13919"/>
                </a:xfrm>
                <a:custGeom>
                  <a:avLst/>
                  <a:gdLst>
                    <a:gd name="connsiteX0" fmla="*/ 1521 w 12684"/>
                    <a:gd name="connsiteY0" fmla="*/ 5131 h 13919"/>
                    <a:gd name="connsiteX1" fmla="*/ 6789 w 12684"/>
                    <a:gd name="connsiteY1" fmla="*/ 420 h 13919"/>
                    <a:gd name="connsiteX2" fmla="*/ 12610 w 12684"/>
                    <a:gd name="connsiteY2" fmla="*/ 5409 h 13919"/>
                    <a:gd name="connsiteX3" fmla="*/ 4016 w 12684"/>
                    <a:gd name="connsiteY3" fmla="*/ 13445 h 13919"/>
                    <a:gd name="connsiteX4" fmla="*/ 1521 w 12684"/>
                    <a:gd name="connsiteY4" fmla="*/ 5409 h 139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684" h="13919">
                      <a:moveTo>
                        <a:pt x="1521" y="5131"/>
                      </a:moveTo>
                      <a:cubicBezTo>
                        <a:pt x="2907" y="3469"/>
                        <a:pt x="4848" y="1252"/>
                        <a:pt x="6789" y="420"/>
                      </a:cubicBezTo>
                      <a:cubicBezTo>
                        <a:pt x="10392" y="-1242"/>
                        <a:pt x="12056" y="2360"/>
                        <a:pt x="12610" y="5409"/>
                      </a:cubicBezTo>
                      <a:cubicBezTo>
                        <a:pt x="13442" y="9843"/>
                        <a:pt x="7066" y="12059"/>
                        <a:pt x="4016" y="13445"/>
                      </a:cubicBezTo>
                      <a:cubicBezTo>
                        <a:pt x="-974" y="15939"/>
                        <a:pt x="-697" y="7903"/>
                        <a:pt x="1521" y="5409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117" name="Freeform 1116">
                  <a:extLst>
                    <a:ext uri="{FF2B5EF4-FFF2-40B4-BE49-F238E27FC236}">
                      <a16:creationId xmlns:a16="http://schemas.microsoft.com/office/drawing/2014/main" id="{C7A50DB8-11A8-A535-7A0A-6AEF052D13D0}"/>
                    </a:ext>
                  </a:extLst>
                </p:cNvPr>
                <p:cNvSpPr/>
                <p:nvPr/>
              </p:nvSpPr>
              <p:spPr>
                <a:xfrm>
                  <a:off x="4507974" y="1083019"/>
                  <a:ext cx="50789" cy="10398"/>
                </a:xfrm>
                <a:custGeom>
                  <a:avLst/>
                  <a:gdLst>
                    <a:gd name="connsiteX0" fmla="*/ 34129 w 50789"/>
                    <a:gd name="connsiteY0" fmla="*/ 1530 h 10398"/>
                    <a:gd name="connsiteX1" fmla="*/ 47159 w 50789"/>
                    <a:gd name="connsiteY1" fmla="*/ 5687 h 10398"/>
                    <a:gd name="connsiteX2" fmla="*/ 50763 w 50789"/>
                    <a:gd name="connsiteY2" fmla="*/ 7627 h 10398"/>
                    <a:gd name="connsiteX3" fmla="*/ 48268 w 50789"/>
                    <a:gd name="connsiteY3" fmla="*/ 10398 h 10398"/>
                    <a:gd name="connsiteX4" fmla="*/ 33574 w 50789"/>
                    <a:gd name="connsiteY4" fmla="*/ 8458 h 10398"/>
                    <a:gd name="connsiteX5" fmla="*/ 18049 w 50789"/>
                    <a:gd name="connsiteY5" fmla="*/ 7350 h 10398"/>
                    <a:gd name="connsiteX6" fmla="*/ 8900 w 50789"/>
                    <a:gd name="connsiteY6" fmla="*/ 7350 h 10398"/>
                    <a:gd name="connsiteX7" fmla="*/ 306 w 50789"/>
                    <a:gd name="connsiteY7" fmla="*/ 6519 h 10398"/>
                    <a:gd name="connsiteX8" fmla="*/ 16386 w 50789"/>
                    <a:gd name="connsiteY8" fmla="*/ 145 h 10398"/>
                    <a:gd name="connsiteX9" fmla="*/ 34129 w 50789"/>
                    <a:gd name="connsiteY9" fmla="*/ 1253 h 103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0789" h="10398">
                      <a:moveTo>
                        <a:pt x="34129" y="1530"/>
                      </a:moveTo>
                      <a:cubicBezTo>
                        <a:pt x="38564" y="2639"/>
                        <a:pt x="43000" y="4302"/>
                        <a:pt x="47159" y="5687"/>
                      </a:cubicBezTo>
                      <a:cubicBezTo>
                        <a:pt x="47990" y="5964"/>
                        <a:pt x="50486" y="6519"/>
                        <a:pt x="50763" y="7627"/>
                      </a:cubicBezTo>
                      <a:cubicBezTo>
                        <a:pt x="51040" y="9013"/>
                        <a:pt x="49099" y="9844"/>
                        <a:pt x="48268" y="10398"/>
                      </a:cubicBezTo>
                      <a:cubicBezTo>
                        <a:pt x="43278" y="10398"/>
                        <a:pt x="38564" y="9013"/>
                        <a:pt x="33574" y="8458"/>
                      </a:cubicBezTo>
                      <a:cubicBezTo>
                        <a:pt x="28307" y="7904"/>
                        <a:pt x="23316" y="7350"/>
                        <a:pt x="18049" y="7350"/>
                      </a:cubicBezTo>
                      <a:cubicBezTo>
                        <a:pt x="14999" y="7350"/>
                        <a:pt x="11950" y="7350"/>
                        <a:pt x="8900" y="7350"/>
                      </a:cubicBezTo>
                      <a:cubicBezTo>
                        <a:pt x="7237" y="7350"/>
                        <a:pt x="1692" y="8458"/>
                        <a:pt x="306" y="6519"/>
                      </a:cubicBezTo>
                      <a:cubicBezTo>
                        <a:pt x="-2466" y="2639"/>
                        <a:pt x="14445" y="422"/>
                        <a:pt x="16386" y="145"/>
                      </a:cubicBezTo>
                      <a:cubicBezTo>
                        <a:pt x="22485" y="-132"/>
                        <a:pt x="28307" y="-132"/>
                        <a:pt x="34129" y="1253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118" name="Freeform 1117">
                  <a:extLst>
                    <a:ext uri="{FF2B5EF4-FFF2-40B4-BE49-F238E27FC236}">
                      <a16:creationId xmlns:a16="http://schemas.microsoft.com/office/drawing/2014/main" id="{55A93A5D-984F-49D6-1CDE-27A3DF07658A}"/>
                    </a:ext>
                  </a:extLst>
                </p:cNvPr>
                <p:cNvSpPr/>
                <p:nvPr/>
              </p:nvSpPr>
              <p:spPr>
                <a:xfrm>
                  <a:off x="4491368" y="1104379"/>
                  <a:ext cx="81090" cy="44607"/>
                </a:xfrm>
                <a:custGeom>
                  <a:avLst/>
                  <a:gdLst>
                    <a:gd name="connsiteX0" fmla="*/ 32159 w 81090"/>
                    <a:gd name="connsiteY0" fmla="*/ 23679 h 44607"/>
                    <a:gd name="connsiteX1" fmla="*/ 14416 w 81090"/>
                    <a:gd name="connsiteY1" fmla="*/ 14811 h 44607"/>
                    <a:gd name="connsiteX2" fmla="*/ 6377 w 81090"/>
                    <a:gd name="connsiteY2" fmla="*/ 10377 h 44607"/>
                    <a:gd name="connsiteX3" fmla="*/ 0 w 81090"/>
                    <a:gd name="connsiteY3" fmla="*/ 4834 h 44607"/>
                    <a:gd name="connsiteX4" fmla="*/ 20515 w 81090"/>
                    <a:gd name="connsiteY4" fmla="*/ 1786 h 44607"/>
                    <a:gd name="connsiteX5" fmla="*/ 32714 w 81090"/>
                    <a:gd name="connsiteY5" fmla="*/ 123 h 44607"/>
                    <a:gd name="connsiteX6" fmla="*/ 39090 w 81090"/>
                    <a:gd name="connsiteY6" fmla="*/ 123 h 44607"/>
                    <a:gd name="connsiteX7" fmla="*/ 44357 w 81090"/>
                    <a:gd name="connsiteY7" fmla="*/ 2617 h 44607"/>
                    <a:gd name="connsiteX8" fmla="*/ 55170 w 81090"/>
                    <a:gd name="connsiteY8" fmla="*/ 8714 h 44607"/>
                    <a:gd name="connsiteX9" fmla="*/ 62932 w 81090"/>
                    <a:gd name="connsiteY9" fmla="*/ 11762 h 44607"/>
                    <a:gd name="connsiteX10" fmla="*/ 69031 w 81090"/>
                    <a:gd name="connsiteY10" fmla="*/ 15919 h 44607"/>
                    <a:gd name="connsiteX11" fmla="*/ 80675 w 81090"/>
                    <a:gd name="connsiteY11" fmla="*/ 23679 h 44607"/>
                    <a:gd name="connsiteX12" fmla="*/ 72636 w 81090"/>
                    <a:gd name="connsiteY12" fmla="*/ 28390 h 44607"/>
                    <a:gd name="connsiteX13" fmla="*/ 70140 w 81090"/>
                    <a:gd name="connsiteY13" fmla="*/ 31715 h 44607"/>
                    <a:gd name="connsiteX14" fmla="*/ 71527 w 81090"/>
                    <a:gd name="connsiteY14" fmla="*/ 43908 h 44607"/>
                    <a:gd name="connsiteX15" fmla="*/ 56556 w 81090"/>
                    <a:gd name="connsiteY15" fmla="*/ 38089 h 44607"/>
                    <a:gd name="connsiteX16" fmla="*/ 45466 w 81090"/>
                    <a:gd name="connsiteY16" fmla="*/ 29498 h 44607"/>
                    <a:gd name="connsiteX17" fmla="*/ 32714 w 81090"/>
                    <a:gd name="connsiteY17" fmla="*/ 23124 h 446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81090" h="44607">
                      <a:moveTo>
                        <a:pt x="32159" y="23679"/>
                      </a:moveTo>
                      <a:cubicBezTo>
                        <a:pt x="25783" y="21462"/>
                        <a:pt x="19961" y="18690"/>
                        <a:pt x="14416" y="14811"/>
                      </a:cubicBezTo>
                      <a:cubicBezTo>
                        <a:pt x="11921" y="13148"/>
                        <a:pt x="9149" y="11762"/>
                        <a:pt x="6377" y="10377"/>
                      </a:cubicBezTo>
                      <a:cubicBezTo>
                        <a:pt x="4436" y="9268"/>
                        <a:pt x="0" y="7328"/>
                        <a:pt x="0" y="4834"/>
                      </a:cubicBezTo>
                      <a:cubicBezTo>
                        <a:pt x="0" y="-1262"/>
                        <a:pt x="16912" y="2617"/>
                        <a:pt x="20515" y="1786"/>
                      </a:cubicBezTo>
                      <a:cubicBezTo>
                        <a:pt x="24674" y="677"/>
                        <a:pt x="28278" y="400"/>
                        <a:pt x="32714" y="123"/>
                      </a:cubicBezTo>
                      <a:cubicBezTo>
                        <a:pt x="34654" y="123"/>
                        <a:pt x="37149" y="-154"/>
                        <a:pt x="39090" y="123"/>
                      </a:cubicBezTo>
                      <a:cubicBezTo>
                        <a:pt x="41031" y="123"/>
                        <a:pt x="42694" y="1786"/>
                        <a:pt x="44357" y="2617"/>
                      </a:cubicBezTo>
                      <a:cubicBezTo>
                        <a:pt x="47962" y="4834"/>
                        <a:pt x="51011" y="7605"/>
                        <a:pt x="55170" y="8714"/>
                      </a:cubicBezTo>
                      <a:cubicBezTo>
                        <a:pt x="57942" y="9545"/>
                        <a:pt x="60437" y="10377"/>
                        <a:pt x="62932" y="11762"/>
                      </a:cubicBezTo>
                      <a:cubicBezTo>
                        <a:pt x="65150" y="13148"/>
                        <a:pt x="66814" y="14811"/>
                        <a:pt x="69031" y="15919"/>
                      </a:cubicBezTo>
                      <a:cubicBezTo>
                        <a:pt x="71527" y="17305"/>
                        <a:pt x="83448" y="18967"/>
                        <a:pt x="80675" y="23679"/>
                      </a:cubicBezTo>
                      <a:cubicBezTo>
                        <a:pt x="79289" y="26173"/>
                        <a:pt x="75408" y="27558"/>
                        <a:pt x="72636" y="28390"/>
                      </a:cubicBezTo>
                      <a:cubicBezTo>
                        <a:pt x="70695" y="29221"/>
                        <a:pt x="68754" y="29498"/>
                        <a:pt x="70140" y="31715"/>
                      </a:cubicBezTo>
                      <a:cubicBezTo>
                        <a:pt x="72636" y="35872"/>
                        <a:pt x="78735" y="40860"/>
                        <a:pt x="71527" y="43908"/>
                      </a:cubicBezTo>
                      <a:cubicBezTo>
                        <a:pt x="65982" y="46402"/>
                        <a:pt x="60714" y="41691"/>
                        <a:pt x="56556" y="38089"/>
                      </a:cubicBezTo>
                      <a:cubicBezTo>
                        <a:pt x="52952" y="35040"/>
                        <a:pt x="49348" y="31992"/>
                        <a:pt x="45466" y="29498"/>
                      </a:cubicBezTo>
                      <a:cubicBezTo>
                        <a:pt x="41308" y="27004"/>
                        <a:pt x="37149" y="24787"/>
                        <a:pt x="32714" y="23124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119" name="Freeform 1118">
                  <a:extLst>
                    <a:ext uri="{FF2B5EF4-FFF2-40B4-BE49-F238E27FC236}">
                      <a16:creationId xmlns:a16="http://schemas.microsoft.com/office/drawing/2014/main" id="{EC2754F9-2636-71BE-BA5A-14D559EFB73A}"/>
                    </a:ext>
                  </a:extLst>
                </p:cNvPr>
                <p:cNvSpPr/>
                <p:nvPr/>
              </p:nvSpPr>
              <p:spPr>
                <a:xfrm>
                  <a:off x="4335151" y="1129490"/>
                  <a:ext cx="55295" cy="23785"/>
                </a:xfrm>
                <a:custGeom>
                  <a:avLst/>
                  <a:gdLst>
                    <a:gd name="connsiteX0" fmla="*/ 20650 w 55295"/>
                    <a:gd name="connsiteY0" fmla="*/ 19352 h 23785"/>
                    <a:gd name="connsiteX1" fmla="*/ 9006 w 55295"/>
                    <a:gd name="connsiteY1" fmla="*/ 14918 h 23785"/>
                    <a:gd name="connsiteX2" fmla="*/ 689 w 55295"/>
                    <a:gd name="connsiteY2" fmla="*/ 9929 h 23785"/>
                    <a:gd name="connsiteX3" fmla="*/ 3739 w 55295"/>
                    <a:gd name="connsiteY3" fmla="*/ 507 h 23785"/>
                    <a:gd name="connsiteX4" fmla="*/ 16769 w 55295"/>
                    <a:gd name="connsiteY4" fmla="*/ 3833 h 23785"/>
                    <a:gd name="connsiteX5" fmla="*/ 28413 w 55295"/>
                    <a:gd name="connsiteY5" fmla="*/ 9929 h 23785"/>
                    <a:gd name="connsiteX6" fmla="*/ 41443 w 55295"/>
                    <a:gd name="connsiteY6" fmla="*/ 13809 h 23785"/>
                    <a:gd name="connsiteX7" fmla="*/ 46987 w 55295"/>
                    <a:gd name="connsiteY7" fmla="*/ 16857 h 23785"/>
                    <a:gd name="connsiteX8" fmla="*/ 53364 w 55295"/>
                    <a:gd name="connsiteY8" fmla="*/ 18797 h 23785"/>
                    <a:gd name="connsiteX9" fmla="*/ 54473 w 55295"/>
                    <a:gd name="connsiteY9" fmla="*/ 22400 h 23785"/>
                    <a:gd name="connsiteX10" fmla="*/ 50314 w 55295"/>
                    <a:gd name="connsiteY10" fmla="*/ 22954 h 23785"/>
                    <a:gd name="connsiteX11" fmla="*/ 41997 w 55295"/>
                    <a:gd name="connsiteY11" fmla="*/ 23785 h 23785"/>
                    <a:gd name="connsiteX12" fmla="*/ 33957 w 55295"/>
                    <a:gd name="connsiteY12" fmla="*/ 23231 h 23785"/>
                    <a:gd name="connsiteX13" fmla="*/ 28135 w 55295"/>
                    <a:gd name="connsiteY13" fmla="*/ 21846 h 23785"/>
                    <a:gd name="connsiteX14" fmla="*/ 20650 w 55295"/>
                    <a:gd name="connsiteY14" fmla="*/ 19629 h 237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55295" h="23785">
                      <a:moveTo>
                        <a:pt x="20650" y="19352"/>
                      </a:moveTo>
                      <a:cubicBezTo>
                        <a:pt x="16769" y="17135"/>
                        <a:pt x="13165" y="15749"/>
                        <a:pt x="9006" y="14918"/>
                      </a:cubicBezTo>
                      <a:cubicBezTo>
                        <a:pt x="5402" y="14363"/>
                        <a:pt x="2075" y="13532"/>
                        <a:pt x="689" y="9929"/>
                      </a:cubicBezTo>
                      <a:cubicBezTo>
                        <a:pt x="-697" y="6604"/>
                        <a:pt x="-142" y="1893"/>
                        <a:pt x="3739" y="507"/>
                      </a:cubicBezTo>
                      <a:cubicBezTo>
                        <a:pt x="8175" y="-1156"/>
                        <a:pt x="13165" y="1616"/>
                        <a:pt x="16769" y="3833"/>
                      </a:cubicBezTo>
                      <a:cubicBezTo>
                        <a:pt x="20650" y="6050"/>
                        <a:pt x="24254" y="7990"/>
                        <a:pt x="28413" y="9929"/>
                      </a:cubicBezTo>
                      <a:cubicBezTo>
                        <a:pt x="32571" y="11869"/>
                        <a:pt x="37284" y="12146"/>
                        <a:pt x="41443" y="13809"/>
                      </a:cubicBezTo>
                      <a:cubicBezTo>
                        <a:pt x="43383" y="14640"/>
                        <a:pt x="45047" y="16026"/>
                        <a:pt x="46987" y="16857"/>
                      </a:cubicBezTo>
                      <a:cubicBezTo>
                        <a:pt x="48928" y="17966"/>
                        <a:pt x="51423" y="17966"/>
                        <a:pt x="53364" y="18797"/>
                      </a:cubicBezTo>
                      <a:cubicBezTo>
                        <a:pt x="55027" y="19629"/>
                        <a:pt x="56136" y="21014"/>
                        <a:pt x="54473" y="22400"/>
                      </a:cubicBezTo>
                      <a:cubicBezTo>
                        <a:pt x="53086" y="23508"/>
                        <a:pt x="51700" y="22954"/>
                        <a:pt x="50314" y="22954"/>
                      </a:cubicBezTo>
                      <a:cubicBezTo>
                        <a:pt x="47542" y="22954"/>
                        <a:pt x="44769" y="23508"/>
                        <a:pt x="41997" y="23785"/>
                      </a:cubicBezTo>
                      <a:cubicBezTo>
                        <a:pt x="39225" y="23785"/>
                        <a:pt x="36730" y="23508"/>
                        <a:pt x="33957" y="23231"/>
                      </a:cubicBezTo>
                      <a:cubicBezTo>
                        <a:pt x="32017" y="23231"/>
                        <a:pt x="30076" y="22400"/>
                        <a:pt x="28135" y="21846"/>
                      </a:cubicBezTo>
                      <a:cubicBezTo>
                        <a:pt x="25640" y="21291"/>
                        <a:pt x="22868" y="21014"/>
                        <a:pt x="20650" y="19629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120" name="Freeform 1119">
                  <a:extLst>
                    <a:ext uri="{FF2B5EF4-FFF2-40B4-BE49-F238E27FC236}">
                      <a16:creationId xmlns:a16="http://schemas.microsoft.com/office/drawing/2014/main" id="{4657D4F5-6A38-B536-AF8F-959B4772C710}"/>
                    </a:ext>
                  </a:extLst>
                </p:cNvPr>
                <p:cNvSpPr/>
                <p:nvPr/>
              </p:nvSpPr>
              <p:spPr>
                <a:xfrm>
                  <a:off x="4317523" y="1759318"/>
                  <a:ext cx="15130" cy="15910"/>
                </a:xfrm>
                <a:custGeom>
                  <a:avLst/>
                  <a:gdLst>
                    <a:gd name="connsiteX0" fmla="*/ 5287 w 15130"/>
                    <a:gd name="connsiteY0" fmla="*/ 3902 h 15910"/>
                    <a:gd name="connsiteX1" fmla="*/ 6951 w 15130"/>
                    <a:gd name="connsiteY1" fmla="*/ 1131 h 15910"/>
                    <a:gd name="connsiteX2" fmla="*/ 10000 w 15130"/>
                    <a:gd name="connsiteY2" fmla="*/ 23 h 15910"/>
                    <a:gd name="connsiteX3" fmla="*/ 11386 w 15130"/>
                    <a:gd name="connsiteY3" fmla="*/ 3071 h 15910"/>
                    <a:gd name="connsiteX4" fmla="*/ 12495 w 15130"/>
                    <a:gd name="connsiteY4" fmla="*/ 6119 h 15910"/>
                    <a:gd name="connsiteX5" fmla="*/ 14713 w 15130"/>
                    <a:gd name="connsiteY5" fmla="*/ 8891 h 15910"/>
                    <a:gd name="connsiteX6" fmla="*/ 7783 w 15130"/>
                    <a:gd name="connsiteY6" fmla="*/ 14710 h 15910"/>
                    <a:gd name="connsiteX7" fmla="*/ 1960 w 15130"/>
                    <a:gd name="connsiteY7" fmla="*/ 9999 h 15910"/>
                    <a:gd name="connsiteX8" fmla="*/ 574 w 15130"/>
                    <a:gd name="connsiteY8" fmla="*/ 6674 h 15910"/>
                    <a:gd name="connsiteX9" fmla="*/ 5287 w 15130"/>
                    <a:gd name="connsiteY9" fmla="*/ 3625 h 159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130" h="15910">
                      <a:moveTo>
                        <a:pt x="5287" y="3902"/>
                      </a:moveTo>
                      <a:cubicBezTo>
                        <a:pt x="6674" y="3071"/>
                        <a:pt x="6396" y="2240"/>
                        <a:pt x="6951" y="1131"/>
                      </a:cubicBezTo>
                      <a:cubicBezTo>
                        <a:pt x="7505" y="-254"/>
                        <a:pt x="8614" y="23"/>
                        <a:pt x="10000" y="23"/>
                      </a:cubicBezTo>
                      <a:cubicBezTo>
                        <a:pt x="10000" y="1131"/>
                        <a:pt x="11109" y="1962"/>
                        <a:pt x="11386" y="3071"/>
                      </a:cubicBezTo>
                      <a:cubicBezTo>
                        <a:pt x="11664" y="4456"/>
                        <a:pt x="11386" y="5011"/>
                        <a:pt x="12495" y="6119"/>
                      </a:cubicBezTo>
                      <a:cubicBezTo>
                        <a:pt x="13327" y="6951"/>
                        <a:pt x="14159" y="7782"/>
                        <a:pt x="14713" y="8891"/>
                      </a:cubicBezTo>
                      <a:cubicBezTo>
                        <a:pt x="16654" y="13047"/>
                        <a:pt x="11386" y="18313"/>
                        <a:pt x="7783" y="14710"/>
                      </a:cubicBezTo>
                      <a:cubicBezTo>
                        <a:pt x="5842" y="12770"/>
                        <a:pt x="4178" y="11385"/>
                        <a:pt x="1960" y="9999"/>
                      </a:cubicBezTo>
                      <a:cubicBezTo>
                        <a:pt x="574" y="9168"/>
                        <a:pt x="-812" y="8336"/>
                        <a:pt x="574" y="6674"/>
                      </a:cubicBezTo>
                      <a:cubicBezTo>
                        <a:pt x="1683" y="5288"/>
                        <a:pt x="3624" y="4734"/>
                        <a:pt x="5287" y="3625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121" name="Freeform 1120">
                  <a:extLst>
                    <a:ext uri="{FF2B5EF4-FFF2-40B4-BE49-F238E27FC236}">
                      <a16:creationId xmlns:a16="http://schemas.microsoft.com/office/drawing/2014/main" id="{745D0465-80EC-B7A5-B63E-FC3D412786D9}"/>
                    </a:ext>
                  </a:extLst>
                </p:cNvPr>
                <p:cNvSpPr/>
                <p:nvPr/>
              </p:nvSpPr>
              <p:spPr>
                <a:xfrm>
                  <a:off x="4339167" y="1756508"/>
                  <a:ext cx="19406" cy="10592"/>
                </a:xfrm>
                <a:custGeom>
                  <a:avLst/>
                  <a:gdLst>
                    <a:gd name="connsiteX0" fmla="*/ 0 w 19406"/>
                    <a:gd name="connsiteY0" fmla="*/ 3664 h 10592"/>
                    <a:gd name="connsiteX1" fmla="*/ 831 w 19406"/>
                    <a:gd name="connsiteY1" fmla="*/ 1725 h 10592"/>
                    <a:gd name="connsiteX2" fmla="*/ 14416 w 19406"/>
                    <a:gd name="connsiteY2" fmla="*/ 2279 h 10592"/>
                    <a:gd name="connsiteX3" fmla="*/ 17188 w 19406"/>
                    <a:gd name="connsiteY3" fmla="*/ 3664 h 10592"/>
                    <a:gd name="connsiteX4" fmla="*/ 19406 w 19406"/>
                    <a:gd name="connsiteY4" fmla="*/ 6713 h 10592"/>
                    <a:gd name="connsiteX5" fmla="*/ 14416 w 19406"/>
                    <a:gd name="connsiteY5" fmla="*/ 10592 h 10592"/>
                    <a:gd name="connsiteX6" fmla="*/ 6099 w 19406"/>
                    <a:gd name="connsiteY6" fmla="*/ 8930 h 10592"/>
                    <a:gd name="connsiteX7" fmla="*/ 0 w 19406"/>
                    <a:gd name="connsiteY7" fmla="*/ 3942 h 105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9406" h="10592">
                      <a:moveTo>
                        <a:pt x="0" y="3664"/>
                      </a:moveTo>
                      <a:cubicBezTo>
                        <a:pt x="0" y="3110"/>
                        <a:pt x="0" y="2279"/>
                        <a:pt x="831" y="1725"/>
                      </a:cubicBezTo>
                      <a:cubicBezTo>
                        <a:pt x="3881" y="-1601"/>
                        <a:pt x="10812" y="616"/>
                        <a:pt x="14416" y="2279"/>
                      </a:cubicBezTo>
                      <a:cubicBezTo>
                        <a:pt x="15525" y="2833"/>
                        <a:pt x="16357" y="2833"/>
                        <a:pt x="17188" y="3664"/>
                      </a:cubicBezTo>
                      <a:cubicBezTo>
                        <a:pt x="18020" y="4496"/>
                        <a:pt x="18575" y="5881"/>
                        <a:pt x="19406" y="6713"/>
                      </a:cubicBezTo>
                      <a:cubicBezTo>
                        <a:pt x="18297" y="8375"/>
                        <a:pt x="16911" y="10592"/>
                        <a:pt x="14416" y="10592"/>
                      </a:cubicBezTo>
                      <a:cubicBezTo>
                        <a:pt x="11644" y="10592"/>
                        <a:pt x="8594" y="9761"/>
                        <a:pt x="6099" y="8930"/>
                      </a:cubicBezTo>
                      <a:cubicBezTo>
                        <a:pt x="4159" y="8375"/>
                        <a:pt x="0" y="6436"/>
                        <a:pt x="0" y="3942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122" name="Freeform 1121">
                  <a:extLst>
                    <a:ext uri="{FF2B5EF4-FFF2-40B4-BE49-F238E27FC236}">
                      <a16:creationId xmlns:a16="http://schemas.microsoft.com/office/drawing/2014/main" id="{9FD91C9F-267C-2BFB-8F9E-128875BD5D7D}"/>
                    </a:ext>
                  </a:extLst>
                </p:cNvPr>
                <p:cNvSpPr/>
                <p:nvPr/>
              </p:nvSpPr>
              <p:spPr>
                <a:xfrm>
                  <a:off x="4387406" y="1824983"/>
                  <a:ext cx="17507" cy="20978"/>
                </a:xfrm>
                <a:custGeom>
                  <a:avLst/>
                  <a:gdLst>
                    <a:gd name="connsiteX0" fmla="*/ 11921 w 17507"/>
                    <a:gd name="connsiteY0" fmla="*/ 36 h 20978"/>
                    <a:gd name="connsiteX1" fmla="*/ 17466 w 17507"/>
                    <a:gd name="connsiteY1" fmla="*/ 5856 h 20978"/>
                    <a:gd name="connsiteX2" fmla="*/ 14416 w 17507"/>
                    <a:gd name="connsiteY2" fmla="*/ 14169 h 20978"/>
                    <a:gd name="connsiteX3" fmla="*/ 4990 w 17507"/>
                    <a:gd name="connsiteY3" fmla="*/ 20820 h 20978"/>
                    <a:gd name="connsiteX4" fmla="*/ 0 w 17507"/>
                    <a:gd name="connsiteY4" fmla="*/ 12507 h 20978"/>
                    <a:gd name="connsiteX5" fmla="*/ 4159 w 17507"/>
                    <a:gd name="connsiteY5" fmla="*/ 4470 h 20978"/>
                    <a:gd name="connsiteX6" fmla="*/ 11644 w 17507"/>
                    <a:gd name="connsiteY6" fmla="*/ 313 h 209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7507" h="20978">
                      <a:moveTo>
                        <a:pt x="11921" y="36"/>
                      </a:moveTo>
                      <a:cubicBezTo>
                        <a:pt x="15248" y="867"/>
                        <a:pt x="17189" y="2253"/>
                        <a:pt x="17466" y="5856"/>
                      </a:cubicBezTo>
                      <a:cubicBezTo>
                        <a:pt x="17743" y="8904"/>
                        <a:pt x="16634" y="11952"/>
                        <a:pt x="14416" y="14169"/>
                      </a:cubicBezTo>
                      <a:cubicBezTo>
                        <a:pt x="11921" y="16940"/>
                        <a:pt x="9426" y="21929"/>
                        <a:pt x="4990" y="20820"/>
                      </a:cubicBezTo>
                      <a:cubicBezTo>
                        <a:pt x="832" y="19712"/>
                        <a:pt x="0" y="16109"/>
                        <a:pt x="0" y="12507"/>
                      </a:cubicBezTo>
                      <a:cubicBezTo>
                        <a:pt x="0" y="8627"/>
                        <a:pt x="2495" y="7518"/>
                        <a:pt x="4159" y="4470"/>
                      </a:cubicBezTo>
                      <a:cubicBezTo>
                        <a:pt x="5822" y="1144"/>
                        <a:pt x="7486" y="-795"/>
                        <a:pt x="11644" y="313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123" name="Freeform 1122">
                  <a:extLst>
                    <a:ext uri="{FF2B5EF4-FFF2-40B4-BE49-F238E27FC236}">
                      <a16:creationId xmlns:a16="http://schemas.microsoft.com/office/drawing/2014/main" id="{0A75A664-7DD0-4ACE-4396-18F1ECDAC679}"/>
                    </a:ext>
                  </a:extLst>
                </p:cNvPr>
                <p:cNvSpPr/>
                <p:nvPr/>
              </p:nvSpPr>
              <p:spPr>
                <a:xfrm>
                  <a:off x="4293063" y="1808792"/>
                  <a:ext cx="78507" cy="51636"/>
                </a:xfrm>
                <a:custGeom>
                  <a:avLst/>
                  <a:gdLst>
                    <a:gd name="connsiteX0" fmla="*/ 30302 w 78507"/>
                    <a:gd name="connsiteY0" fmla="*/ 50867 h 51636"/>
                    <a:gd name="connsiteX1" fmla="*/ 25866 w 78507"/>
                    <a:gd name="connsiteY1" fmla="*/ 48373 h 51636"/>
                    <a:gd name="connsiteX2" fmla="*/ 21430 w 78507"/>
                    <a:gd name="connsiteY2" fmla="*/ 46710 h 51636"/>
                    <a:gd name="connsiteX3" fmla="*/ 23925 w 78507"/>
                    <a:gd name="connsiteY3" fmla="*/ 41999 h 51636"/>
                    <a:gd name="connsiteX4" fmla="*/ 30302 w 78507"/>
                    <a:gd name="connsiteY4" fmla="*/ 42276 h 51636"/>
                    <a:gd name="connsiteX5" fmla="*/ 35015 w 78507"/>
                    <a:gd name="connsiteY5" fmla="*/ 41445 h 51636"/>
                    <a:gd name="connsiteX6" fmla="*/ 28084 w 78507"/>
                    <a:gd name="connsiteY6" fmla="*/ 39505 h 51636"/>
                    <a:gd name="connsiteX7" fmla="*/ 21707 w 78507"/>
                    <a:gd name="connsiteY7" fmla="*/ 36457 h 51636"/>
                    <a:gd name="connsiteX8" fmla="*/ 15608 w 78507"/>
                    <a:gd name="connsiteY8" fmla="*/ 35071 h 51636"/>
                    <a:gd name="connsiteX9" fmla="*/ 8400 w 78507"/>
                    <a:gd name="connsiteY9" fmla="*/ 35071 h 51636"/>
                    <a:gd name="connsiteX10" fmla="*/ 2301 w 78507"/>
                    <a:gd name="connsiteY10" fmla="*/ 33963 h 51636"/>
                    <a:gd name="connsiteX11" fmla="*/ 1192 w 78507"/>
                    <a:gd name="connsiteY11" fmla="*/ 29252 h 51636"/>
                    <a:gd name="connsiteX12" fmla="*/ 8955 w 78507"/>
                    <a:gd name="connsiteY12" fmla="*/ 27312 h 51636"/>
                    <a:gd name="connsiteX13" fmla="*/ 4519 w 78507"/>
                    <a:gd name="connsiteY13" fmla="*/ 24540 h 51636"/>
                    <a:gd name="connsiteX14" fmla="*/ 4242 w 78507"/>
                    <a:gd name="connsiteY14" fmla="*/ 19275 h 51636"/>
                    <a:gd name="connsiteX15" fmla="*/ 15608 w 78507"/>
                    <a:gd name="connsiteY15" fmla="*/ 20384 h 51636"/>
                    <a:gd name="connsiteX16" fmla="*/ 15608 w 78507"/>
                    <a:gd name="connsiteY16" fmla="*/ 18444 h 51636"/>
                    <a:gd name="connsiteX17" fmla="*/ 3410 w 78507"/>
                    <a:gd name="connsiteY17" fmla="*/ 13178 h 51636"/>
                    <a:gd name="connsiteX18" fmla="*/ 2578 w 78507"/>
                    <a:gd name="connsiteY18" fmla="*/ 2925 h 51636"/>
                    <a:gd name="connsiteX19" fmla="*/ 16163 w 78507"/>
                    <a:gd name="connsiteY19" fmla="*/ 154 h 51636"/>
                    <a:gd name="connsiteX20" fmla="*/ 31134 w 78507"/>
                    <a:gd name="connsiteY20" fmla="*/ 1816 h 51636"/>
                    <a:gd name="connsiteX21" fmla="*/ 53867 w 78507"/>
                    <a:gd name="connsiteY21" fmla="*/ 14841 h 51636"/>
                    <a:gd name="connsiteX22" fmla="*/ 65511 w 78507"/>
                    <a:gd name="connsiteY22" fmla="*/ 20384 h 51636"/>
                    <a:gd name="connsiteX23" fmla="*/ 75491 w 78507"/>
                    <a:gd name="connsiteY23" fmla="*/ 23986 h 51636"/>
                    <a:gd name="connsiteX24" fmla="*/ 78263 w 78507"/>
                    <a:gd name="connsiteY24" fmla="*/ 34517 h 51636"/>
                    <a:gd name="connsiteX25" fmla="*/ 73828 w 78507"/>
                    <a:gd name="connsiteY25" fmla="*/ 39505 h 51636"/>
                    <a:gd name="connsiteX26" fmla="*/ 67174 w 78507"/>
                    <a:gd name="connsiteY26" fmla="*/ 41722 h 51636"/>
                    <a:gd name="connsiteX27" fmla="*/ 49985 w 78507"/>
                    <a:gd name="connsiteY27" fmla="*/ 46156 h 51636"/>
                    <a:gd name="connsiteX28" fmla="*/ 43332 w 78507"/>
                    <a:gd name="connsiteY28" fmla="*/ 46710 h 51636"/>
                    <a:gd name="connsiteX29" fmla="*/ 38064 w 78507"/>
                    <a:gd name="connsiteY29" fmla="*/ 50036 h 51636"/>
                    <a:gd name="connsiteX30" fmla="*/ 30024 w 78507"/>
                    <a:gd name="connsiteY30" fmla="*/ 50867 h 516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78507" h="51636">
                      <a:moveTo>
                        <a:pt x="30302" y="50867"/>
                      </a:moveTo>
                      <a:cubicBezTo>
                        <a:pt x="28915" y="50036"/>
                        <a:pt x="27529" y="49204"/>
                        <a:pt x="25866" y="48373"/>
                      </a:cubicBezTo>
                      <a:cubicBezTo>
                        <a:pt x="24480" y="47819"/>
                        <a:pt x="22816" y="47542"/>
                        <a:pt x="21430" y="46710"/>
                      </a:cubicBezTo>
                      <a:cubicBezTo>
                        <a:pt x="16995" y="44770"/>
                        <a:pt x="20321" y="41999"/>
                        <a:pt x="23925" y="41999"/>
                      </a:cubicBezTo>
                      <a:cubicBezTo>
                        <a:pt x="26143" y="41999"/>
                        <a:pt x="28084" y="41999"/>
                        <a:pt x="30302" y="42276"/>
                      </a:cubicBezTo>
                      <a:cubicBezTo>
                        <a:pt x="31688" y="42276"/>
                        <a:pt x="34183" y="42830"/>
                        <a:pt x="35015" y="41445"/>
                      </a:cubicBezTo>
                      <a:cubicBezTo>
                        <a:pt x="32797" y="40336"/>
                        <a:pt x="30302" y="40059"/>
                        <a:pt x="28084" y="39505"/>
                      </a:cubicBezTo>
                      <a:cubicBezTo>
                        <a:pt x="25589" y="38951"/>
                        <a:pt x="23648" y="37842"/>
                        <a:pt x="21707" y="36457"/>
                      </a:cubicBezTo>
                      <a:cubicBezTo>
                        <a:pt x="19767" y="35071"/>
                        <a:pt x="18103" y="34794"/>
                        <a:pt x="15608" y="35071"/>
                      </a:cubicBezTo>
                      <a:cubicBezTo>
                        <a:pt x="13113" y="35071"/>
                        <a:pt x="10895" y="35071"/>
                        <a:pt x="8400" y="35071"/>
                      </a:cubicBezTo>
                      <a:cubicBezTo>
                        <a:pt x="6182" y="35071"/>
                        <a:pt x="4242" y="35071"/>
                        <a:pt x="2301" y="33963"/>
                      </a:cubicBezTo>
                      <a:cubicBezTo>
                        <a:pt x="638" y="32854"/>
                        <a:pt x="-1303" y="30637"/>
                        <a:pt x="1192" y="29252"/>
                      </a:cubicBezTo>
                      <a:cubicBezTo>
                        <a:pt x="3133" y="28420"/>
                        <a:pt x="7846" y="29252"/>
                        <a:pt x="8955" y="27312"/>
                      </a:cubicBezTo>
                      <a:cubicBezTo>
                        <a:pt x="10064" y="25372"/>
                        <a:pt x="5628" y="25095"/>
                        <a:pt x="4519" y="24540"/>
                      </a:cubicBezTo>
                      <a:cubicBezTo>
                        <a:pt x="1192" y="23432"/>
                        <a:pt x="361" y="20384"/>
                        <a:pt x="4242" y="19275"/>
                      </a:cubicBezTo>
                      <a:cubicBezTo>
                        <a:pt x="7846" y="18167"/>
                        <a:pt x="12004" y="19275"/>
                        <a:pt x="15608" y="20384"/>
                      </a:cubicBezTo>
                      <a:cubicBezTo>
                        <a:pt x="15608" y="19829"/>
                        <a:pt x="15608" y="18998"/>
                        <a:pt x="15608" y="18444"/>
                      </a:cubicBezTo>
                      <a:cubicBezTo>
                        <a:pt x="11172" y="17612"/>
                        <a:pt x="6460" y="16781"/>
                        <a:pt x="3410" y="13178"/>
                      </a:cubicBezTo>
                      <a:cubicBezTo>
                        <a:pt x="1192" y="10407"/>
                        <a:pt x="-194" y="5696"/>
                        <a:pt x="2578" y="2925"/>
                      </a:cubicBezTo>
                      <a:cubicBezTo>
                        <a:pt x="5905" y="-401"/>
                        <a:pt x="12004" y="-123"/>
                        <a:pt x="16163" y="154"/>
                      </a:cubicBezTo>
                      <a:cubicBezTo>
                        <a:pt x="21153" y="154"/>
                        <a:pt x="26143" y="431"/>
                        <a:pt x="31134" y="1816"/>
                      </a:cubicBezTo>
                      <a:cubicBezTo>
                        <a:pt x="39728" y="4033"/>
                        <a:pt x="46659" y="10407"/>
                        <a:pt x="53867" y="14841"/>
                      </a:cubicBezTo>
                      <a:cubicBezTo>
                        <a:pt x="57471" y="17058"/>
                        <a:pt x="61352" y="19552"/>
                        <a:pt x="65511" y="20384"/>
                      </a:cubicBezTo>
                      <a:cubicBezTo>
                        <a:pt x="69114" y="21215"/>
                        <a:pt x="72996" y="21215"/>
                        <a:pt x="75491" y="23986"/>
                      </a:cubicBezTo>
                      <a:cubicBezTo>
                        <a:pt x="77709" y="26480"/>
                        <a:pt x="79095" y="31191"/>
                        <a:pt x="78263" y="34517"/>
                      </a:cubicBezTo>
                      <a:cubicBezTo>
                        <a:pt x="77709" y="36734"/>
                        <a:pt x="75768" y="38397"/>
                        <a:pt x="73828" y="39505"/>
                      </a:cubicBezTo>
                      <a:cubicBezTo>
                        <a:pt x="71610" y="40891"/>
                        <a:pt x="69392" y="40891"/>
                        <a:pt x="67174" y="41722"/>
                      </a:cubicBezTo>
                      <a:cubicBezTo>
                        <a:pt x="61629" y="43939"/>
                        <a:pt x="56085" y="46710"/>
                        <a:pt x="49985" y="46156"/>
                      </a:cubicBezTo>
                      <a:cubicBezTo>
                        <a:pt x="47768" y="46156"/>
                        <a:pt x="45550" y="45325"/>
                        <a:pt x="43332" y="46710"/>
                      </a:cubicBezTo>
                      <a:cubicBezTo>
                        <a:pt x="41668" y="47819"/>
                        <a:pt x="40282" y="49204"/>
                        <a:pt x="38064" y="50036"/>
                      </a:cubicBezTo>
                      <a:cubicBezTo>
                        <a:pt x="35292" y="51144"/>
                        <a:pt x="32797" y="52530"/>
                        <a:pt x="30024" y="50867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124" name="Freeform 1123">
                  <a:extLst>
                    <a:ext uri="{FF2B5EF4-FFF2-40B4-BE49-F238E27FC236}">
                      <a16:creationId xmlns:a16="http://schemas.microsoft.com/office/drawing/2014/main" id="{EA711E03-C0A1-A2E3-A3D7-92DCE35F921E}"/>
                    </a:ext>
                  </a:extLst>
                </p:cNvPr>
                <p:cNvSpPr/>
                <p:nvPr/>
              </p:nvSpPr>
              <p:spPr>
                <a:xfrm>
                  <a:off x="4288737" y="1797474"/>
                  <a:ext cx="9113" cy="8189"/>
                </a:xfrm>
                <a:custGeom>
                  <a:avLst/>
                  <a:gdLst>
                    <a:gd name="connsiteX0" fmla="*/ 528 w 9113"/>
                    <a:gd name="connsiteY0" fmla="*/ 2604 h 8189"/>
                    <a:gd name="connsiteX1" fmla="*/ 1637 w 9113"/>
                    <a:gd name="connsiteY1" fmla="*/ 109 h 8189"/>
                    <a:gd name="connsiteX2" fmla="*/ 6627 w 9113"/>
                    <a:gd name="connsiteY2" fmla="*/ 3435 h 8189"/>
                    <a:gd name="connsiteX3" fmla="*/ 8568 w 9113"/>
                    <a:gd name="connsiteY3" fmla="*/ 4266 h 8189"/>
                    <a:gd name="connsiteX4" fmla="*/ 7736 w 9113"/>
                    <a:gd name="connsiteY4" fmla="*/ 8146 h 8189"/>
                    <a:gd name="connsiteX5" fmla="*/ 3023 w 9113"/>
                    <a:gd name="connsiteY5" fmla="*/ 6760 h 8189"/>
                    <a:gd name="connsiteX6" fmla="*/ 805 w 9113"/>
                    <a:gd name="connsiteY6" fmla="*/ 2604 h 81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113" h="8189">
                      <a:moveTo>
                        <a:pt x="528" y="2604"/>
                      </a:moveTo>
                      <a:cubicBezTo>
                        <a:pt x="-304" y="1218"/>
                        <a:pt x="-304" y="-445"/>
                        <a:pt x="1637" y="109"/>
                      </a:cubicBezTo>
                      <a:cubicBezTo>
                        <a:pt x="3300" y="664"/>
                        <a:pt x="4964" y="2604"/>
                        <a:pt x="6627" y="3435"/>
                      </a:cubicBezTo>
                      <a:cubicBezTo>
                        <a:pt x="7459" y="3712"/>
                        <a:pt x="8013" y="3435"/>
                        <a:pt x="8568" y="4266"/>
                      </a:cubicBezTo>
                      <a:cubicBezTo>
                        <a:pt x="9399" y="5375"/>
                        <a:pt x="9399" y="7592"/>
                        <a:pt x="7736" y="8146"/>
                      </a:cubicBezTo>
                      <a:cubicBezTo>
                        <a:pt x="6073" y="8423"/>
                        <a:pt x="4409" y="7315"/>
                        <a:pt x="3023" y="6760"/>
                      </a:cubicBezTo>
                      <a:cubicBezTo>
                        <a:pt x="805" y="5652"/>
                        <a:pt x="1914" y="4543"/>
                        <a:pt x="805" y="2604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125" name="Freeform 1124">
                  <a:extLst>
                    <a:ext uri="{FF2B5EF4-FFF2-40B4-BE49-F238E27FC236}">
                      <a16:creationId xmlns:a16="http://schemas.microsoft.com/office/drawing/2014/main" id="{47D56F7F-B66C-1024-F137-A2AABCEBAA6A}"/>
                    </a:ext>
                  </a:extLst>
                </p:cNvPr>
                <p:cNvSpPr/>
                <p:nvPr/>
              </p:nvSpPr>
              <p:spPr>
                <a:xfrm>
                  <a:off x="4343963" y="1746054"/>
                  <a:ext cx="28966" cy="9376"/>
                </a:xfrm>
                <a:custGeom>
                  <a:avLst/>
                  <a:gdLst>
                    <a:gd name="connsiteX0" fmla="*/ 5461 w 28966"/>
                    <a:gd name="connsiteY0" fmla="*/ 7468 h 9376"/>
                    <a:gd name="connsiteX1" fmla="*/ 1026 w 28966"/>
                    <a:gd name="connsiteY1" fmla="*/ 6636 h 9376"/>
                    <a:gd name="connsiteX2" fmla="*/ 1303 w 28966"/>
                    <a:gd name="connsiteY2" fmla="*/ 3034 h 9376"/>
                    <a:gd name="connsiteX3" fmla="*/ 17105 w 28966"/>
                    <a:gd name="connsiteY3" fmla="*/ 1094 h 9376"/>
                    <a:gd name="connsiteX4" fmla="*/ 25700 w 28966"/>
                    <a:gd name="connsiteY4" fmla="*/ 262 h 9376"/>
                    <a:gd name="connsiteX5" fmla="*/ 27363 w 28966"/>
                    <a:gd name="connsiteY5" fmla="*/ 6359 h 9376"/>
                    <a:gd name="connsiteX6" fmla="*/ 15719 w 28966"/>
                    <a:gd name="connsiteY6" fmla="*/ 9130 h 9376"/>
                    <a:gd name="connsiteX7" fmla="*/ 10729 w 28966"/>
                    <a:gd name="connsiteY7" fmla="*/ 9130 h 9376"/>
                    <a:gd name="connsiteX8" fmla="*/ 5184 w 28966"/>
                    <a:gd name="connsiteY8" fmla="*/ 7468 h 93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8966" h="9376">
                      <a:moveTo>
                        <a:pt x="5461" y="7468"/>
                      </a:moveTo>
                      <a:cubicBezTo>
                        <a:pt x="4075" y="7468"/>
                        <a:pt x="2135" y="7468"/>
                        <a:pt x="1026" y="6636"/>
                      </a:cubicBezTo>
                      <a:cubicBezTo>
                        <a:pt x="-638" y="5528"/>
                        <a:pt x="-83" y="4142"/>
                        <a:pt x="1303" y="3034"/>
                      </a:cubicBezTo>
                      <a:cubicBezTo>
                        <a:pt x="5739" y="-15"/>
                        <a:pt x="12115" y="1648"/>
                        <a:pt x="17105" y="1094"/>
                      </a:cubicBezTo>
                      <a:cubicBezTo>
                        <a:pt x="19878" y="817"/>
                        <a:pt x="23205" y="-569"/>
                        <a:pt x="25700" y="262"/>
                      </a:cubicBezTo>
                      <a:cubicBezTo>
                        <a:pt x="28195" y="1094"/>
                        <a:pt x="30690" y="4973"/>
                        <a:pt x="27363" y="6359"/>
                      </a:cubicBezTo>
                      <a:cubicBezTo>
                        <a:pt x="23482" y="8022"/>
                        <a:pt x="19878" y="8853"/>
                        <a:pt x="15719" y="9130"/>
                      </a:cubicBezTo>
                      <a:cubicBezTo>
                        <a:pt x="14056" y="9130"/>
                        <a:pt x="12670" y="9685"/>
                        <a:pt x="10729" y="9130"/>
                      </a:cubicBezTo>
                      <a:cubicBezTo>
                        <a:pt x="8788" y="8576"/>
                        <a:pt x="7125" y="7745"/>
                        <a:pt x="5184" y="7468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126" name="Freeform 1125">
                  <a:extLst>
                    <a:ext uri="{FF2B5EF4-FFF2-40B4-BE49-F238E27FC236}">
                      <a16:creationId xmlns:a16="http://schemas.microsoft.com/office/drawing/2014/main" id="{A9524B2E-027F-7691-8CBA-67702735BCE9}"/>
                    </a:ext>
                  </a:extLst>
                </p:cNvPr>
                <p:cNvSpPr/>
                <p:nvPr/>
              </p:nvSpPr>
              <p:spPr>
                <a:xfrm>
                  <a:off x="4327810" y="1913149"/>
                  <a:ext cx="34432" cy="20916"/>
                </a:xfrm>
                <a:custGeom>
                  <a:avLst/>
                  <a:gdLst>
                    <a:gd name="connsiteX0" fmla="*/ 2486 w 34432"/>
                    <a:gd name="connsiteY0" fmla="*/ 17730 h 20916"/>
                    <a:gd name="connsiteX1" fmla="*/ 1377 w 34432"/>
                    <a:gd name="connsiteY1" fmla="*/ 15790 h 20916"/>
                    <a:gd name="connsiteX2" fmla="*/ 268 w 34432"/>
                    <a:gd name="connsiteY2" fmla="*/ 10802 h 20916"/>
                    <a:gd name="connsiteX3" fmla="*/ 4704 w 34432"/>
                    <a:gd name="connsiteY3" fmla="*/ 9970 h 20916"/>
                    <a:gd name="connsiteX4" fmla="*/ 8862 w 34432"/>
                    <a:gd name="connsiteY4" fmla="*/ 9139 h 20916"/>
                    <a:gd name="connsiteX5" fmla="*/ 11080 w 34432"/>
                    <a:gd name="connsiteY5" fmla="*/ 5259 h 20916"/>
                    <a:gd name="connsiteX6" fmla="*/ 8862 w 34432"/>
                    <a:gd name="connsiteY6" fmla="*/ 548 h 20916"/>
                    <a:gd name="connsiteX7" fmla="*/ 18288 w 34432"/>
                    <a:gd name="connsiteY7" fmla="*/ 3042 h 20916"/>
                    <a:gd name="connsiteX8" fmla="*/ 28546 w 34432"/>
                    <a:gd name="connsiteY8" fmla="*/ 6368 h 20916"/>
                    <a:gd name="connsiteX9" fmla="*/ 32704 w 34432"/>
                    <a:gd name="connsiteY9" fmla="*/ 12742 h 20916"/>
                    <a:gd name="connsiteX10" fmla="*/ 26328 w 34432"/>
                    <a:gd name="connsiteY10" fmla="*/ 11910 h 20916"/>
                    <a:gd name="connsiteX11" fmla="*/ 22447 w 34432"/>
                    <a:gd name="connsiteY11" fmla="*/ 13296 h 20916"/>
                    <a:gd name="connsiteX12" fmla="*/ 9971 w 34432"/>
                    <a:gd name="connsiteY12" fmla="*/ 18561 h 20916"/>
                    <a:gd name="connsiteX13" fmla="*/ 4704 w 34432"/>
                    <a:gd name="connsiteY13" fmla="*/ 20778 h 20916"/>
                    <a:gd name="connsiteX14" fmla="*/ 1931 w 34432"/>
                    <a:gd name="connsiteY14" fmla="*/ 20224 h 20916"/>
                    <a:gd name="connsiteX15" fmla="*/ 2486 w 34432"/>
                    <a:gd name="connsiteY15" fmla="*/ 17730 h 209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4432" h="20916">
                      <a:moveTo>
                        <a:pt x="2486" y="17730"/>
                      </a:moveTo>
                      <a:cubicBezTo>
                        <a:pt x="2486" y="16621"/>
                        <a:pt x="1931" y="16344"/>
                        <a:pt x="1377" y="15790"/>
                      </a:cubicBezTo>
                      <a:cubicBezTo>
                        <a:pt x="-10" y="14404"/>
                        <a:pt x="-287" y="12742"/>
                        <a:pt x="268" y="10802"/>
                      </a:cubicBezTo>
                      <a:cubicBezTo>
                        <a:pt x="1654" y="10248"/>
                        <a:pt x="3040" y="9970"/>
                        <a:pt x="4704" y="9970"/>
                      </a:cubicBezTo>
                      <a:cubicBezTo>
                        <a:pt x="6644" y="9970"/>
                        <a:pt x="7476" y="10802"/>
                        <a:pt x="8862" y="9139"/>
                      </a:cubicBezTo>
                      <a:cubicBezTo>
                        <a:pt x="9694" y="8031"/>
                        <a:pt x="11080" y="6645"/>
                        <a:pt x="11080" y="5259"/>
                      </a:cubicBezTo>
                      <a:cubicBezTo>
                        <a:pt x="11080" y="3320"/>
                        <a:pt x="8307" y="2488"/>
                        <a:pt x="8862" y="548"/>
                      </a:cubicBezTo>
                      <a:cubicBezTo>
                        <a:pt x="12466" y="-1114"/>
                        <a:pt x="15238" y="1380"/>
                        <a:pt x="18288" y="3042"/>
                      </a:cubicBezTo>
                      <a:cubicBezTo>
                        <a:pt x="21615" y="4705"/>
                        <a:pt x="25219" y="5537"/>
                        <a:pt x="28546" y="6368"/>
                      </a:cubicBezTo>
                      <a:cubicBezTo>
                        <a:pt x="30486" y="6922"/>
                        <a:pt x="37695" y="11356"/>
                        <a:pt x="32704" y="12742"/>
                      </a:cubicBezTo>
                      <a:cubicBezTo>
                        <a:pt x="30486" y="13296"/>
                        <a:pt x="28546" y="12188"/>
                        <a:pt x="26328" y="11910"/>
                      </a:cubicBezTo>
                      <a:cubicBezTo>
                        <a:pt x="24664" y="11910"/>
                        <a:pt x="23833" y="12465"/>
                        <a:pt x="22447" y="13296"/>
                      </a:cubicBezTo>
                      <a:cubicBezTo>
                        <a:pt x="18288" y="15236"/>
                        <a:pt x="14130" y="16344"/>
                        <a:pt x="9971" y="18561"/>
                      </a:cubicBezTo>
                      <a:cubicBezTo>
                        <a:pt x="8307" y="19393"/>
                        <a:pt x="6367" y="20224"/>
                        <a:pt x="4704" y="20778"/>
                      </a:cubicBezTo>
                      <a:cubicBezTo>
                        <a:pt x="3872" y="20778"/>
                        <a:pt x="2208" y="21333"/>
                        <a:pt x="1931" y="20224"/>
                      </a:cubicBezTo>
                      <a:cubicBezTo>
                        <a:pt x="1654" y="19393"/>
                        <a:pt x="2486" y="18561"/>
                        <a:pt x="2486" y="1773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127" name="Freeform 1126">
                  <a:extLst>
                    <a:ext uri="{FF2B5EF4-FFF2-40B4-BE49-F238E27FC236}">
                      <a16:creationId xmlns:a16="http://schemas.microsoft.com/office/drawing/2014/main" id="{AB6A0145-0710-08C7-0B3B-7DFEF0558F69}"/>
                    </a:ext>
                  </a:extLst>
                </p:cNvPr>
                <p:cNvSpPr/>
                <p:nvPr/>
              </p:nvSpPr>
              <p:spPr>
                <a:xfrm>
                  <a:off x="4354323" y="1911481"/>
                  <a:ext cx="31419" cy="9699"/>
                </a:xfrm>
                <a:custGeom>
                  <a:avLst/>
                  <a:gdLst>
                    <a:gd name="connsiteX0" fmla="*/ 1478 w 31419"/>
                    <a:gd name="connsiteY0" fmla="*/ 277 h 9699"/>
                    <a:gd name="connsiteX1" fmla="*/ 9240 w 31419"/>
                    <a:gd name="connsiteY1" fmla="*/ 1108 h 9699"/>
                    <a:gd name="connsiteX2" fmla="*/ 15062 w 31419"/>
                    <a:gd name="connsiteY2" fmla="*/ 1108 h 9699"/>
                    <a:gd name="connsiteX3" fmla="*/ 20884 w 31419"/>
                    <a:gd name="connsiteY3" fmla="*/ 1663 h 9699"/>
                    <a:gd name="connsiteX4" fmla="*/ 31419 w 31419"/>
                    <a:gd name="connsiteY4" fmla="*/ 2771 h 9699"/>
                    <a:gd name="connsiteX5" fmla="*/ 23379 w 31419"/>
                    <a:gd name="connsiteY5" fmla="*/ 3880 h 9699"/>
                    <a:gd name="connsiteX6" fmla="*/ 21993 w 31419"/>
                    <a:gd name="connsiteY6" fmla="*/ 5265 h 9699"/>
                    <a:gd name="connsiteX7" fmla="*/ 14508 w 31419"/>
                    <a:gd name="connsiteY7" fmla="*/ 9699 h 9699"/>
                    <a:gd name="connsiteX8" fmla="*/ 10627 w 31419"/>
                    <a:gd name="connsiteY8" fmla="*/ 7482 h 9699"/>
                    <a:gd name="connsiteX9" fmla="*/ 4250 w 31419"/>
                    <a:gd name="connsiteY9" fmla="*/ 3048 h 9699"/>
                    <a:gd name="connsiteX10" fmla="*/ 1478 w 31419"/>
                    <a:gd name="connsiteY10" fmla="*/ 0 h 96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1419" h="9699">
                      <a:moveTo>
                        <a:pt x="1478" y="277"/>
                      </a:moveTo>
                      <a:cubicBezTo>
                        <a:pt x="3973" y="-277"/>
                        <a:pt x="6745" y="277"/>
                        <a:pt x="9240" y="1108"/>
                      </a:cubicBezTo>
                      <a:cubicBezTo>
                        <a:pt x="11181" y="1663"/>
                        <a:pt x="13122" y="1108"/>
                        <a:pt x="15062" y="1108"/>
                      </a:cubicBezTo>
                      <a:cubicBezTo>
                        <a:pt x="17003" y="1108"/>
                        <a:pt x="18944" y="1663"/>
                        <a:pt x="20884" y="1663"/>
                      </a:cubicBezTo>
                      <a:cubicBezTo>
                        <a:pt x="24488" y="1940"/>
                        <a:pt x="27815" y="2217"/>
                        <a:pt x="31419" y="2771"/>
                      </a:cubicBezTo>
                      <a:cubicBezTo>
                        <a:pt x="29479" y="4988"/>
                        <a:pt x="25874" y="2771"/>
                        <a:pt x="23379" y="3880"/>
                      </a:cubicBezTo>
                      <a:cubicBezTo>
                        <a:pt x="23102" y="3880"/>
                        <a:pt x="22271" y="4711"/>
                        <a:pt x="21993" y="5265"/>
                      </a:cubicBezTo>
                      <a:cubicBezTo>
                        <a:pt x="20330" y="6651"/>
                        <a:pt x="16726" y="9422"/>
                        <a:pt x="14508" y="9699"/>
                      </a:cubicBezTo>
                      <a:cubicBezTo>
                        <a:pt x="13122" y="9699"/>
                        <a:pt x="11736" y="8314"/>
                        <a:pt x="10627" y="7482"/>
                      </a:cubicBezTo>
                      <a:cubicBezTo>
                        <a:pt x="8686" y="5819"/>
                        <a:pt x="6745" y="3880"/>
                        <a:pt x="4250" y="3048"/>
                      </a:cubicBezTo>
                      <a:cubicBezTo>
                        <a:pt x="3141" y="2771"/>
                        <a:pt x="-2680" y="831"/>
                        <a:pt x="1478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128" name="Freeform 1127">
                  <a:extLst>
                    <a:ext uri="{FF2B5EF4-FFF2-40B4-BE49-F238E27FC236}">
                      <a16:creationId xmlns:a16="http://schemas.microsoft.com/office/drawing/2014/main" id="{A3D2244B-9A2A-F009-16FF-AA92C513AF72}"/>
                    </a:ext>
                  </a:extLst>
                </p:cNvPr>
                <p:cNvSpPr/>
                <p:nvPr/>
              </p:nvSpPr>
              <p:spPr>
                <a:xfrm>
                  <a:off x="4393038" y="1920833"/>
                  <a:ext cx="12734" cy="9695"/>
                </a:xfrm>
                <a:custGeom>
                  <a:avLst/>
                  <a:gdLst>
                    <a:gd name="connsiteX0" fmla="*/ 5734 w 12734"/>
                    <a:gd name="connsiteY0" fmla="*/ 624 h 9695"/>
                    <a:gd name="connsiteX1" fmla="*/ 8506 w 12734"/>
                    <a:gd name="connsiteY1" fmla="*/ 2286 h 9695"/>
                    <a:gd name="connsiteX2" fmla="*/ 12110 w 12734"/>
                    <a:gd name="connsiteY2" fmla="*/ 3395 h 9695"/>
                    <a:gd name="connsiteX3" fmla="*/ 12110 w 12734"/>
                    <a:gd name="connsiteY3" fmla="*/ 6166 h 9695"/>
                    <a:gd name="connsiteX4" fmla="*/ 5734 w 12734"/>
                    <a:gd name="connsiteY4" fmla="*/ 9491 h 9695"/>
                    <a:gd name="connsiteX5" fmla="*/ 1298 w 12734"/>
                    <a:gd name="connsiteY5" fmla="*/ 7552 h 9695"/>
                    <a:gd name="connsiteX6" fmla="*/ 467 w 12734"/>
                    <a:gd name="connsiteY6" fmla="*/ 1178 h 9695"/>
                    <a:gd name="connsiteX7" fmla="*/ 5457 w 12734"/>
                    <a:gd name="connsiteY7" fmla="*/ 901 h 96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2734" h="9695">
                      <a:moveTo>
                        <a:pt x="5734" y="624"/>
                      </a:moveTo>
                      <a:cubicBezTo>
                        <a:pt x="6566" y="1178"/>
                        <a:pt x="7120" y="2286"/>
                        <a:pt x="8506" y="2286"/>
                      </a:cubicBezTo>
                      <a:cubicBezTo>
                        <a:pt x="9893" y="2286"/>
                        <a:pt x="11001" y="2009"/>
                        <a:pt x="12110" y="3395"/>
                      </a:cubicBezTo>
                      <a:cubicBezTo>
                        <a:pt x="12942" y="4226"/>
                        <a:pt x="12942" y="5335"/>
                        <a:pt x="12110" y="6166"/>
                      </a:cubicBezTo>
                      <a:cubicBezTo>
                        <a:pt x="10724" y="7552"/>
                        <a:pt x="7675" y="8937"/>
                        <a:pt x="5734" y="9491"/>
                      </a:cubicBezTo>
                      <a:cubicBezTo>
                        <a:pt x="3516" y="10046"/>
                        <a:pt x="2407" y="9491"/>
                        <a:pt x="1298" y="7552"/>
                      </a:cubicBezTo>
                      <a:cubicBezTo>
                        <a:pt x="467" y="5889"/>
                        <a:pt x="-642" y="3118"/>
                        <a:pt x="467" y="1178"/>
                      </a:cubicBezTo>
                      <a:cubicBezTo>
                        <a:pt x="1576" y="-485"/>
                        <a:pt x="4070" y="-208"/>
                        <a:pt x="5457" y="901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129" name="Freeform 1128">
                  <a:extLst>
                    <a:ext uri="{FF2B5EF4-FFF2-40B4-BE49-F238E27FC236}">
                      <a16:creationId xmlns:a16="http://schemas.microsoft.com/office/drawing/2014/main" id="{95BF61C8-6157-45A1-9987-89C9DEDF5601}"/>
                    </a:ext>
                  </a:extLst>
                </p:cNvPr>
                <p:cNvSpPr/>
                <p:nvPr/>
              </p:nvSpPr>
              <p:spPr>
                <a:xfrm>
                  <a:off x="4333263" y="1900457"/>
                  <a:ext cx="11187" cy="7420"/>
                </a:xfrm>
                <a:custGeom>
                  <a:avLst/>
                  <a:gdLst>
                    <a:gd name="connsiteX0" fmla="*/ 359 w 11187"/>
                    <a:gd name="connsiteY0" fmla="*/ 5758 h 7420"/>
                    <a:gd name="connsiteX1" fmla="*/ 2577 w 11187"/>
                    <a:gd name="connsiteY1" fmla="*/ 770 h 7420"/>
                    <a:gd name="connsiteX2" fmla="*/ 8121 w 11187"/>
                    <a:gd name="connsiteY2" fmla="*/ 1601 h 7420"/>
                    <a:gd name="connsiteX3" fmla="*/ 10894 w 11187"/>
                    <a:gd name="connsiteY3" fmla="*/ 2987 h 7420"/>
                    <a:gd name="connsiteX4" fmla="*/ 6735 w 11187"/>
                    <a:gd name="connsiteY4" fmla="*/ 7421 h 7420"/>
                    <a:gd name="connsiteX5" fmla="*/ 3409 w 11187"/>
                    <a:gd name="connsiteY5" fmla="*/ 6867 h 7420"/>
                    <a:gd name="connsiteX6" fmla="*/ 359 w 11187"/>
                    <a:gd name="connsiteY6" fmla="*/ 5758 h 74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1187" h="7420">
                      <a:moveTo>
                        <a:pt x="359" y="5758"/>
                      </a:moveTo>
                      <a:cubicBezTo>
                        <a:pt x="-750" y="3818"/>
                        <a:pt x="913" y="1878"/>
                        <a:pt x="2577" y="770"/>
                      </a:cubicBezTo>
                      <a:cubicBezTo>
                        <a:pt x="5072" y="-893"/>
                        <a:pt x="5904" y="493"/>
                        <a:pt x="8121" y="1601"/>
                      </a:cubicBezTo>
                      <a:cubicBezTo>
                        <a:pt x="8953" y="2155"/>
                        <a:pt x="10339" y="2155"/>
                        <a:pt x="10894" y="2987"/>
                      </a:cubicBezTo>
                      <a:cubicBezTo>
                        <a:pt x="12280" y="4927"/>
                        <a:pt x="8399" y="7144"/>
                        <a:pt x="6735" y="7421"/>
                      </a:cubicBezTo>
                      <a:cubicBezTo>
                        <a:pt x="5626" y="7421"/>
                        <a:pt x="4518" y="6867"/>
                        <a:pt x="3409" y="6867"/>
                      </a:cubicBezTo>
                      <a:cubicBezTo>
                        <a:pt x="2300" y="6867"/>
                        <a:pt x="1191" y="6867"/>
                        <a:pt x="359" y="5758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130" name="Freeform 1129">
                  <a:extLst>
                    <a:ext uri="{FF2B5EF4-FFF2-40B4-BE49-F238E27FC236}">
                      <a16:creationId xmlns:a16="http://schemas.microsoft.com/office/drawing/2014/main" id="{4527A167-F5AA-AD91-B3E6-5D02CE0ADE9F}"/>
                    </a:ext>
                  </a:extLst>
                </p:cNvPr>
                <p:cNvSpPr/>
                <p:nvPr/>
              </p:nvSpPr>
              <p:spPr>
                <a:xfrm>
                  <a:off x="4321444" y="1951759"/>
                  <a:ext cx="83126" cy="49354"/>
                </a:xfrm>
                <a:custGeom>
                  <a:avLst/>
                  <a:gdLst>
                    <a:gd name="connsiteX0" fmla="*/ 26040 w 83126"/>
                    <a:gd name="connsiteY0" fmla="*/ 2675 h 49354"/>
                    <a:gd name="connsiteX1" fmla="*/ 16337 w 83126"/>
                    <a:gd name="connsiteY1" fmla="*/ 4892 h 49354"/>
                    <a:gd name="connsiteX2" fmla="*/ 5802 w 83126"/>
                    <a:gd name="connsiteY2" fmla="*/ 6000 h 49354"/>
                    <a:gd name="connsiteX3" fmla="*/ 534 w 83126"/>
                    <a:gd name="connsiteY3" fmla="*/ 6832 h 49354"/>
                    <a:gd name="connsiteX4" fmla="*/ 1089 w 83126"/>
                    <a:gd name="connsiteY4" fmla="*/ 10989 h 49354"/>
                    <a:gd name="connsiteX5" fmla="*/ 12733 w 83126"/>
                    <a:gd name="connsiteY5" fmla="*/ 13206 h 49354"/>
                    <a:gd name="connsiteX6" fmla="*/ 19664 w 83126"/>
                    <a:gd name="connsiteY6" fmla="*/ 15146 h 49354"/>
                    <a:gd name="connsiteX7" fmla="*/ 27704 w 83126"/>
                    <a:gd name="connsiteY7" fmla="*/ 15700 h 49354"/>
                    <a:gd name="connsiteX8" fmla="*/ 32139 w 83126"/>
                    <a:gd name="connsiteY8" fmla="*/ 13206 h 49354"/>
                    <a:gd name="connsiteX9" fmla="*/ 37961 w 83126"/>
                    <a:gd name="connsiteY9" fmla="*/ 13206 h 49354"/>
                    <a:gd name="connsiteX10" fmla="*/ 37684 w 83126"/>
                    <a:gd name="connsiteY10" fmla="*/ 17917 h 49354"/>
                    <a:gd name="connsiteX11" fmla="*/ 29921 w 83126"/>
                    <a:gd name="connsiteY11" fmla="*/ 19857 h 49354"/>
                    <a:gd name="connsiteX12" fmla="*/ 23822 w 83126"/>
                    <a:gd name="connsiteY12" fmla="*/ 21796 h 49354"/>
                    <a:gd name="connsiteX13" fmla="*/ 18278 w 83126"/>
                    <a:gd name="connsiteY13" fmla="*/ 24568 h 49354"/>
                    <a:gd name="connsiteX14" fmla="*/ 18278 w 83126"/>
                    <a:gd name="connsiteY14" fmla="*/ 30110 h 49354"/>
                    <a:gd name="connsiteX15" fmla="*/ 27149 w 83126"/>
                    <a:gd name="connsiteY15" fmla="*/ 30664 h 49354"/>
                    <a:gd name="connsiteX16" fmla="*/ 13287 w 83126"/>
                    <a:gd name="connsiteY16" fmla="*/ 33990 h 49354"/>
                    <a:gd name="connsiteX17" fmla="*/ 4693 w 83126"/>
                    <a:gd name="connsiteY17" fmla="*/ 41195 h 49354"/>
                    <a:gd name="connsiteX18" fmla="*/ 7743 w 83126"/>
                    <a:gd name="connsiteY18" fmla="*/ 49232 h 49354"/>
                    <a:gd name="connsiteX19" fmla="*/ 18278 w 83126"/>
                    <a:gd name="connsiteY19" fmla="*/ 44521 h 49354"/>
                    <a:gd name="connsiteX20" fmla="*/ 27704 w 83126"/>
                    <a:gd name="connsiteY20" fmla="*/ 37870 h 49354"/>
                    <a:gd name="connsiteX21" fmla="*/ 37961 w 83126"/>
                    <a:gd name="connsiteY21" fmla="*/ 34544 h 49354"/>
                    <a:gd name="connsiteX22" fmla="*/ 55150 w 83126"/>
                    <a:gd name="connsiteY22" fmla="*/ 23182 h 49354"/>
                    <a:gd name="connsiteX23" fmla="*/ 65962 w 83126"/>
                    <a:gd name="connsiteY23" fmla="*/ 18194 h 49354"/>
                    <a:gd name="connsiteX24" fmla="*/ 77606 w 83126"/>
                    <a:gd name="connsiteY24" fmla="*/ 16808 h 49354"/>
                    <a:gd name="connsiteX25" fmla="*/ 78992 w 83126"/>
                    <a:gd name="connsiteY25" fmla="*/ 12651 h 49354"/>
                    <a:gd name="connsiteX26" fmla="*/ 82873 w 83126"/>
                    <a:gd name="connsiteY26" fmla="*/ 10435 h 49354"/>
                    <a:gd name="connsiteX27" fmla="*/ 78437 w 83126"/>
                    <a:gd name="connsiteY27" fmla="*/ 9049 h 49354"/>
                    <a:gd name="connsiteX28" fmla="*/ 71784 w 83126"/>
                    <a:gd name="connsiteY28" fmla="*/ 10712 h 49354"/>
                    <a:gd name="connsiteX29" fmla="*/ 62358 w 83126"/>
                    <a:gd name="connsiteY29" fmla="*/ 7109 h 49354"/>
                    <a:gd name="connsiteX30" fmla="*/ 60140 w 83126"/>
                    <a:gd name="connsiteY30" fmla="*/ 2952 h 49354"/>
                    <a:gd name="connsiteX31" fmla="*/ 54595 w 83126"/>
                    <a:gd name="connsiteY31" fmla="*/ 2398 h 49354"/>
                    <a:gd name="connsiteX32" fmla="*/ 46833 w 83126"/>
                    <a:gd name="connsiteY32" fmla="*/ 458 h 49354"/>
                    <a:gd name="connsiteX33" fmla="*/ 38238 w 83126"/>
                    <a:gd name="connsiteY33" fmla="*/ 181 h 49354"/>
                    <a:gd name="connsiteX34" fmla="*/ 32416 w 83126"/>
                    <a:gd name="connsiteY34" fmla="*/ 1012 h 49354"/>
                    <a:gd name="connsiteX35" fmla="*/ 25763 w 83126"/>
                    <a:gd name="connsiteY35" fmla="*/ 2398 h 493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</a:cxnLst>
                  <a:rect l="l" t="t" r="r" b="b"/>
                  <a:pathLst>
                    <a:path w="83126" h="49354">
                      <a:moveTo>
                        <a:pt x="26040" y="2675"/>
                      </a:moveTo>
                      <a:cubicBezTo>
                        <a:pt x="22713" y="3507"/>
                        <a:pt x="19664" y="4061"/>
                        <a:pt x="16337" y="4892"/>
                      </a:cubicBezTo>
                      <a:cubicBezTo>
                        <a:pt x="12733" y="5723"/>
                        <a:pt x="9406" y="5446"/>
                        <a:pt x="5802" y="6000"/>
                      </a:cubicBezTo>
                      <a:cubicBezTo>
                        <a:pt x="4416" y="6000"/>
                        <a:pt x="1643" y="6000"/>
                        <a:pt x="534" y="6832"/>
                      </a:cubicBezTo>
                      <a:cubicBezTo>
                        <a:pt x="-575" y="7940"/>
                        <a:pt x="257" y="10157"/>
                        <a:pt x="1089" y="10989"/>
                      </a:cubicBezTo>
                      <a:cubicBezTo>
                        <a:pt x="3862" y="14037"/>
                        <a:pt x="9129" y="12929"/>
                        <a:pt x="12733" y="13206"/>
                      </a:cubicBezTo>
                      <a:cubicBezTo>
                        <a:pt x="15228" y="13206"/>
                        <a:pt x="17446" y="14591"/>
                        <a:pt x="19664" y="15146"/>
                      </a:cubicBezTo>
                      <a:cubicBezTo>
                        <a:pt x="21882" y="15700"/>
                        <a:pt x="25208" y="16808"/>
                        <a:pt x="27704" y="15700"/>
                      </a:cubicBezTo>
                      <a:cubicBezTo>
                        <a:pt x="29367" y="14868"/>
                        <a:pt x="30199" y="13760"/>
                        <a:pt x="32139" y="13206"/>
                      </a:cubicBezTo>
                      <a:cubicBezTo>
                        <a:pt x="33803" y="12929"/>
                        <a:pt x="36298" y="12374"/>
                        <a:pt x="37961" y="13206"/>
                      </a:cubicBezTo>
                      <a:cubicBezTo>
                        <a:pt x="39902" y="14314"/>
                        <a:pt x="39347" y="16808"/>
                        <a:pt x="37684" y="17917"/>
                      </a:cubicBezTo>
                      <a:cubicBezTo>
                        <a:pt x="35466" y="19580"/>
                        <a:pt x="32416" y="19302"/>
                        <a:pt x="29921" y="19857"/>
                      </a:cubicBezTo>
                      <a:cubicBezTo>
                        <a:pt x="27704" y="20134"/>
                        <a:pt x="25486" y="20688"/>
                        <a:pt x="23822" y="21796"/>
                      </a:cubicBezTo>
                      <a:cubicBezTo>
                        <a:pt x="22159" y="22905"/>
                        <a:pt x="19941" y="23459"/>
                        <a:pt x="18278" y="24568"/>
                      </a:cubicBezTo>
                      <a:cubicBezTo>
                        <a:pt x="16614" y="25676"/>
                        <a:pt x="16337" y="28725"/>
                        <a:pt x="18278" y="30110"/>
                      </a:cubicBezTo>
                      <a:cubicBezTo>
                        <a:pt x="20496" y="31496"/>
                        <a:pt x="24654" y="30664"/>
                        <a:pt x="27149" y="30664"/>
                      </a:cubicBezTo>
                      <a:cubicBezTo>
                        <a:pt x="22713" y="31773"/>
                        <a:pt x="18000" y="32604"/>
                        <a:pt x="13287" y="33990"/>
                      </a:cubicBezTo>
                      <a:cubicBezTo>
                        <a:pt x="9406" y="35098"/>
                        <a:pt x="5802" y="37038"/>
                        <a:pt x="4693" y="41195"/>
                      </a:cubicBezTo>
                      <a:cubicBezTo>
                        <a:pt x="3862" y="43966"/>
                        <a:pt x="4139" y="48400"/>
                        <a:pt x="7743" y="49232"/>
                      </a:cubicBezTo>
                      <a:cubicBezTo>
                        <a:pt x="11347" y="50063"/>
                        <a:pt x="15505" y="46460"/>
                        <a:pt x="18278" y="44521"/>
                      </a:cubicBezTo>
                      <a:cubicBezTo>
                        <a:pt x="21327" y="42304"/>
                        <a:pt x="24099" y="39532"/>
                        <a:pt x="27704" y="37870"/>
                      </a:cubicBezTo>
                      <a:cubicBezTo>
                        <a:pt x="31030" y="36484"/>
                        <a:pt x="34634" y="35930"/>
                        <a:pt x="37961" y="34544"/>
                      </a:cubicBezTo>
                      <a:cubicBezTo>
                        <a:pt x="44338" y="32050"/>
                        <a:pt x="49605" y="27062"/>
                        <a:pt x="55150" y="23182"/>
                      </a:cubicBezTo>
                      <a:cubicBezTo>
                        <a:pt x="58477" y="20965"/>
                        <a:pt x="62081" y="19025"/>
                        <a:pt x="65962" y="18194"/>
                      </a:cubicBezTo>
                      <a:cubicBezTo>
                        <a:pt x="69843" y="17363"/>
                        <a:pt x="73724" y="17363"/>
                        <a:pt x="77606" y="16808"/>
                      </a:cubicBezTo>
                      <a:cubicBezTo>
                        <a:pt x="77606" y="15423"/>
                        <a:pt x="78160" y="13483"/>
                        <a:pt x="78992" y="12651"/>
                      </a:cubicBezTo>
                      <a:cubicBezTo>
                        <a:pt x="80101" y="11543"/>
                        <a:pt x="82041" y="11820"/>
                        <a:pt x="82873" y="10435"/>
                      </a:cubicBezTo>
                      <a:cubicBezTo>
                        <a:pt x="84259" y="7940"/>
                        <a:pt x="79546" y="8772"/>
                        <a:pt x="78437" y="9049"/>
                      </a:cubicBezTo>
                      <a:cubicBezTo>
                        <a:pt x="76220" y="9603"/>
                        <a:pt x="74279" y="10989"/>
                        <a:pt x="71784" y="10712"/>
                      </a:cubicBezTo>
                      <a:cubicBezTo>
                        <a:pt x="68457" y="10712"/>
                        <a:pt x="63467" y="11266"/>
                        <a:pt x="62358" y="7109"/>
                      </a:cubicBezTo>
                      <a:cubicBezTo>
                        <a:pt x="61803" y="5446"/>
                        <a:pt x="62081" y="3784"/>
                        <a:pt x="60140" y="2952"/>
                      </a:cubicBezTo>
                      <a:cubicBezTo>
                        <a:pt x="58477" y="2121"/>
                        <a:pt x="56536" y="2398"/>
                        <a:pt x="54595" y="2398"/>
                      </a:cubicBezTo>
                      <a:cubicBezTo>
                        <a:pt x="51823" y="2398"/>
                        <a:pt x="49328" y="1567"/>
                        <a:pt x="46833" y="458"/>
                      </a:cubicBezTo>
                      <a:cubicBezTo>
                        <a:pt x="44338" y="-373"/>
                        <a:pt x="40733" y="181"/>
                        <a:pt x="38238" y="181"/>
                      </a:cubicBezTo>
                      <a:cubicBezTo>
                        <a:pt x="35743" y="181"/>
                        <a:pt x="34357" y="181"/>
                        <a:pt x="32416" y="1012"/>
                      </a:cubicBezTo>
                      <a:cubicBezTo>
                        <a:pt x="30199" y="1844"/>
                        <a:pt x="27981" y="1844"/>
                        <a:pt x="25763" y="2398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131" name="Freeform 1130">
                  <a:extLst>
                    <a:ext uri="{FF2B5EF4-FFF2-40B4-BE49-F238E27FC236}">
                      <a16:creationId xmlns:a16="http://schemas.microsoft.com/office/drawing/2014/main" id="{AA4BFB1C-F3EE-A7B6-CEE3-1690F151575E}"/>
                    </a:ext>
                  </a:extLst>
                </p:cNvPr>
                <p:cNvSpPr/>
                <p:nvPr/>
              </p:nvSpPr>
              <p:spPr>
                <a:xfrm>
                  <a:off x="4410070" y="2066370"/>
                  <a:ext cx="9998" cy="9997"/>
                </a:xfrm>
                <a:custGeom>
                  <a:avLst/>
                  <a:gdLst>
                    <a:gd name="connsiteX0" fmla="*/ 347 w 9998"/>
                    <a:gd name="connsiteY0" fmla="*/ 9721 h 9997"/>
                    <a:gd name="connsiteX1" fmla="*/ 347 w 9998"/>
                    <a:gd name="connsiteY1" fmla="*/ 3624 h 9997"/>
                    <a:gd name="connsiteX2" fmla="*/ 1733 w 9998"/>
                    <a:gd name="connsiteY2" fmla="*/ 21 h 9997"/>
                    <a:gd name="connsiteX3" fmla="*/ 4228 w 9998"/>
                    <a:gd name="connsiteY3" fmla="*/ 1684 h 9997"/>
                    <a:gd name="connsiteX4" fmla="*/ 7000 w 9998"/>
                    <a:gd name="connsiteY4" fmla="*/ 1407 h 9997"/>
                    <a:gd name="connsiteX5" fmla="*/ 8386 w 9998"/>
                    <a:gd name="connsiteY5" fmla="*/ 8612 h 9997"/>
                    <a:gd name="connsiteX6" fmla="*/ 4505 w 9998"/>
                    <a:gd name="connsiteY6" fmla="*/ 9166 h 9997"/>
                    <a:gd name="connsiteX7" fmla="*/ 347 w 9998"/>
                    <a:gd name="connsiteY7" fmla="*/ 9998 h 99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9998" h="9997">
                      <a:moveTo>
                        <a:pt x="347" y="9721"/>
                      </a:moveTo>
                      <a:cubicBezTo>
                        <a:pt x="347" y="7781"/>
                        <a:pt x="347" y="5564"/>
                        <a:pt x="347" y="3624"/>
                      </a:cubicBezTo>
                      <a:cubicBezTo>
                        <a:pt x="347" y="2238"/>
                        <a:pt x="-1040" y="-256"/>
                        <a:pt x="1733" y="21"/>
                      </a:cubicBezTo>
                      <a:cubicBezTo>
                        <a:pt x="2842" y="21"/>
                        <a:pt x="3396" y="1407"/>
                        <a:pt x="4228" y="1684"/>
                      </a:cubicBezTo>
                      <a:cubicBezTo>
                        <a:pt x="5337" y="1961"/>
                        <a:pt x="5891" y="1407"/>
                        <a:pt x="7000" y="1407"/>
                      </a:cubicBezTo>
                      <a:cubicBezTo>
                        <a:pt x="11990" y="853"/>
                        <a:pt x="9495" y="6118"/>
                        <a:pt x="8386" y="8612"/>
                      </a:cubicBezTo>
                      <a:cubicBezTo>
                        <a:pt x="8109" y="9443"/>
                        <a:pt x="5059" y="9166"/>
                        <a:pt x="4505" y="9166"/>
                      </a:cubicBezTo>
                      <a:cubicBezTo>
                        <a:pt x="3119" y="9166"/>
                        <a:pt x="1733" y="9998"/>
                        <a:pt x="347" y="9998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132" name="Freeform 1131">
                  <a:extLst>
                    <a:ext uri="{FF2B5EF4-FFF2-40B4-BE49-F238E27FC236}">
                      <a16:creationId xmlns:a16="http://schemas.microsoft.com/office/drawing/2014/main" id="{A511E52E-5F07-29BC-0EF0-427760C2C42D}"/>
                    </a:ext>
                  </a:extLst>
                </p:cNvPr>
                <p:cNvSpPr/>
                <p:nvPr/>
              </p:nvSpPr>
              <p:spPr>
                <a:xfrm>
                  <a:off x="4522555" y="2217700"/>
                  <a:ext cx="19709" cy="15317"/>
                </a:xfrm>
                <a:custGeom>
                  <a:avLst/>
                  <a:gdLst>
                    <a:gd name="connsiteX0" fmla="*/ 4023 w 19709"/>
                    <a:gd name="connsiteY0" fmla="*/ 10531 h 15317"/>
                    <a:gd name="connsiteX1" fmla="*/ 7072 w 19709"/>
                    <a:gd name="connsiteY1" fmla="*/ 9699 h 15317"/>
                    <a:gd name="connsiteX2" fmla="*/ 8736 w 19709"/>
                    <a:gd name="connsiteY2" fmla="*/ 8314 h 15317"/>
                    <a:gd name="connsiteX3" fmla="*/ 10676 w 19709"/>
                    <a:gd name="connsiteY3" fmla="*/ 6374 h 15317"/>
                    <a:gd name="connsiteX4" fmla="*/ 11785 w 19709"/>
                    <a:gd name="connsiteY4" fmla="*/ 4434 h 15317"/>
                    <a:gd name="connsiteX5" fmla="*/ 14280 w 19709"/>
                    <a:gd name="connsiteY5" fmla="*/ 0 h 15317"/>
                    <a:gd name="connsiteX6" fmla="*/ 16776 w 19709"/>
                    <a:gd name="connsiteY6" fmla="*/ 3048 h 15317"/>
                    <a:gd name="connsiteX7" fmla="*/ 19271 w 19709"/>
                    <a:gd name="connsiteY7" fmla="*/ 3048 h 15317"/>
                    <a:gd name="connsiteX8" fmla="*/ 19271 w 19709"/>
                    <a:gd name="connsiteY8" fmla="*/ 4988 h 15317"/>
                    <a:gd name="connsiteX9" fmla="*/ 13726 w 19709"/>
                    <a:gd name="connsiteY9" fmla="*/ 8591 h 15317"/>
                    <a:gd name="connsiteX10" fmla="*/ 12063 w 19709"/>
                    <a:gd name="connsiteY10" fmla="*/ 11639 h 15317"/>
                    <a:gd name="connsiteX11" fmla="*/ 10399 w 19709"/>
                    <a:gd name="connsiteY11" fmla="*/ 14133 h 15317"/>
                    <a:gd name="connsiteX12" fmla="*/ 5686 w 19709"/>
                    <a:gd name="connsiteY12" fmla="*/ 14687 h 15317"/>
                    <a:gd name="connsiteX13" fmla="*/ 2082 w 19709"/>
                    <a:gd name="connsiteY13" fmla="*/ 15242 h 15317"/>
                    <a:gd name="connsiteX14" fmla="*/ 1528 w 19709"/>
                    <a:gd name="connsiteY14" fmla="*/ 10531 h 15317"/>
                    <a:gd name="connsiteX15" fmla="*/ 4577 w 19709"/>
                    <a:gd name="connsiteY15" fmla="*/ 9976 h 153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9709" h="15317">
                      <a:moveTo>
                        <a:pt x="4023" y="10531"/>
                      </a:moveTo>
                      <a:cubicBezTo>
                        <a:pt x="5132" y="10531"/>
                        <a:pt x="6240" y="10253"/>
                        <a:pt x="7072" y="9699"/>
                      </a:cubicBezTo>
                      <a:cubicBezTo>
                        <a:pt x="7627" y="9422"/>
                        <a:pt x="8181" y="8868"/>
                        <a:pt x="8736" y="8314"/>
                      </a:cubicBezTo>
                      <a:cubicBezTo>
                        <a:pt x="9567" y="7759"/>
                        <a:pt x="10122" y="7205"/>
                        <a:pt x="10676" y="6374"/>
                      </a:cubicBezTo>
                      <a:cubicBezTo>
                        <a:pt x="11231" y="5819"/>
                        <a:pt x="11508" y="5265"/>
                        <a:pt x="11785" y="4434"/>
                      </a:cubicBezTo>
                      <a:cubicBezTo>
                        <a:pt x="12063" y="3325"/>
                        <a:pt x="12617" y="0"/>
                        <a:pt x="14280" y="0"/>
                      </a:cubicBezTo>
                      <a:cubicBezTo>
                        <a:pt x="14003" y="1663"/>
                        <a:pt x="14835" y="3325"/>
                        <a:pt x="16776" y="3048"/>
                      </a:cubicBezTo>
                      <a:cubicBezTo>
                        <a:pt x="17607" y="3048"/>
                        <a:pt x="18439" y="2771"/>
                        <a:pt x="19271" y="3048"/>
                      </a:cubicBezTo>
                      <a:cubicBezTo>
                        <a:pt x="20102" y="3603"/>
                        <a:pt x="19548" y="4434"/>
                        <a:pt x="19271" y="4988"/>
                      </a:cubicBezTo>
                      <a:cubicBezTo>
                        <a:pt x="17607" y="6651"/>
                        <a:pt x="15389" y="7205"/>
                        <a:pt x="13726" y="8591"/>
                      </a:cubicBezTo>
                      <a:cubicBezTo>
                        <a:pt x="12617" y="9422"/>
                        <a:pt x="12340" y="10253"/>
                        <a:pt x="12063" y="11639"/>
                      </a:cubicBezTo>
                      <a:cubicBezTo>
                        <a:pt x="12063" y="12748"/>
                        <a:pt x="11785" y="14133"/>
                        <a:pt x="10399" y="14133"/>
                      </a:cubicBezTo>
                      <a:cubicBezTo>
                        <a:pt x="8736" y="14133"/>
                        <a:pt x="7072" y="14133"/>
                        <a:pt x="5686" y="14687"/>
                      </a:cubicBezTo>
                      <a:cubicBezTo>
                        <a:pt x="4577" y="14964"/>
                        <a:pt x="3468" y="15519"/>
                        <a:pt x="2082" y="15242"/>
                      </a:cubicBezTo>
                      <a:cubicBezTo>
                        <a:pt x="-136" y="14410"/>
                        <a:pt x="-968" y="11362"/>
                        <a:pt x="1528" y="10531"/>
                      </a:cubicBezTo>
                      <a:cubicBezTo>
                        <a:pt x="2637" y="10253"/>
                        <a:pt x="3746" y="10253"/>
                        <a:pt x="4577" y="9976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133" name="Freeform 1132">
                  <a:extLst>
                    <a:ext uri="{FF2B5EF4-FFF2-40B4-BE49-F238E27FC236}">
                      <a16:creationId xmlns:a16="http://schemas.microsoft.com/office/drawing/2014/main" id="{7E223934-F253-9C45-5D5D-881FB7120FDE}"/>
                    </a:ext>
                  </a:extLst>
                </p:cNvPr>
                <p:cNvSpPr/>
                <p:nvPr/>
              </p:nvSpPr>
              <p:spPr>
                <a:xfrm>
                  <a:off x="4608596" y="2218417"/>
                  <a:ext cx="15056" cy="8982"/>
                </a:xfrm>
                <a:custGeom>
                  <a:avLst/>
                  <a:gdLst>
                    <a:gd name="connsiteX0" fmla="*/ 5310 w 15056"/>
                    <a:gd name="connsiteY0" fmla="*/ 4826 h 8982"/>
                    <a:gd name="connsiteX1" fmla="*/ 3092 w 15056"/>
                    <a:gd name="connsiteY1" fmla="*/ 3717 h 8982"/>
                    <a:gd name="connsiteX2" fmla="*/ 320 w 15056"/>
                    <a:gd name="connsiteY2" fmla="*/ 2886 h 8982"/>
                    <a:gd name="connsiteX3" fmla="*/ 320 w 15056"/>
                    <a:gd name="connsiteY3" fmla="*/ 392 h 8982"/>
                    <a:gd name="connsiteX4" fmla="*/ 2815 w 15056"/>
                    <a:gd name="connsiteY4" fmla="*/ 115 h 8982"/>
                    <a:gd name="connsiteX5" fmla="*/ 5865 w 15056"/>
                    <a:gd name="connsiteY5" fmla="*/ 2609 h 8982"/>
                    <a:gd name="connsiteX6" fmla="*/ 12796 w 15056"/>
                    <a:gd name="connsiteY6" fmla="*/ 3440 h 8982"/>
                    <a:gd name="connsiteX7" fmla="*/ 14736 w 15056"/>
                    <a:gd name="connsiteY7" fmla="*/ 3994 h 8982"/>
                    <a:gd name="connsiteX8" fmla="*/ 14736 w 15056"/>
                    <a:gd name="connsiteY8" fmla="*/ 6489 h 8982"/>
                    <a:gd name="connsiteX9" fmla="*/ 13073 w 15056"/>
                    <a:gd name="connsiteY9" fmla="*/ 7597 h 8982"/>
                    <a:gd name="connsiteX10" fmla="*/ 10300 w 15056"/>
                    <a:gd name="connsiteY10" fmla="*/ 8983 h 8982"/>
                    <a:gd name="connsiteX11" fmla="*/ 4756 w 15056"/>
                    <a:gd name="connsiteY11" fmla="*/ 5380 h 89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5056" h="8982">
                      <a:moveTo>
                        <a:pt x="5310" y="4826"/>
                      </a:moveTo>
                      <a:cubicBezTo>
                        <a:pt x="4479" y="4549"/>
                        <a:pt x="3924" y="3994"/>
                        <a:pt x="3092" y="3717"/>
                      </a:cubicBezTo>
                      <a:cubicBezTo>
                        <a:pt x="2261" y="3440"/>
                        <a:pt x="875" y="3440"/>
                        <a:pt x="320" y="2886"/>
                      </a:cubicBezTo>
                      <a:cubicBezTo>
                        <a:pt x="-234" y="2332"/>
                        <a:pt x="43" y="669"/>
                        <a:pt x="320" y="392"/>
                      </a:cubicBezTo>
                      <a:cubicBezTo>
                        <a:pt x="875" y="115"/>
                        <a:pt x="2261" y="-162"/>
                        <a:pt x="2815" y="115"/>
                      </a:cubicBezTo>
                      <a:cubicBezTo>
                        <a:pt x="3924" y="115"/>
                        <a:pt x="4756" y="2055"/>
                        <a:pt x="5865" y="2609"/>
                      </a:cubicBezTo>
                      <a:cubicBezTo>
                        <a:pt x="7806" y="3994"/>
                        <a:pt x="10578" y="3440"/>
                        <a:pt x="12796" y="3440"/>
                      </a:cubicBezTo>
                      <a:cubicBezTo>
                        <a:pt x="13627" y="3440"/>
                        <a:pt x="14182" y="3440"/>
                        <a:pt x="14736" y="3994"/>
                      </a:cubicBezTo>
                      <a:cubicBezTo>
                        <a:pt x="15014" y="4549"/>
                        <a:pt x="15291" y="5657"/>
                        <a:pt x="14736" y="6489"/>
                      </a:cubicBezTo>
                      <a:cubicBezTo>
                        <a:pt x="14459" y="7043"/>
                        <a:pt x="13627" y="7320"/>
                        <a:pt x="13073" y="7597"/>
                      </a:cubicBezTo>
                      <a:cubicBezTo>
                        <a:pt x="12241" y="8151"/>
                        <a:pt x="11132" y="8706"/>
                        <a:pt x="10300" y="8983"/>
                      </a:cubicBezTo>
                      <a:cubicBezTo>
                        <a:pt x="8637" y="7320"/>
                        <a:pt x="6974" y="6212"/>
                        <a:pt x="4756" y="538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134" name="Freeform 1133">
                  <a:extLst>
                    <a:ext uri="{FF2B5EF4-FFF2-40B4-BE49-F238E27FC236}">
                      <a16:creationId xmlns:a16="http://schemas.microsoft.com/office/drawing/2014/main" id="{417E528F-5521-B192-7BC1-BA11F66D74E5}"/>
                    </a:ext>
                  </a:extLst>
                </p:cNvPr>
                <p:cNvSpPr/>
                <p:nvPr/>
              </p:nvSpPr>
              <p:spPr>
                <a:xfrm>
                  <a:off x="4622741" y="2151873"/>
                  <a:ext cx="15093" cy="18716"/>
                </a:xfrm>
                <a:custGeom>
                  <a:avLst/>
                  <a:gdLst>
                    <a:gd name="connsiteX0" fmla="*/ 5581 w 15093"/>
                    <a:gd name="connsiteY0" fmla="*/ 8740 h 18716"/>
                    <a:gd name="connsiteX1" fmla="*/ 2808 w 15093"/>
                    <a:gd name="connsiteY1" fmla="*/ 6246 h 18716"/>
                    <a:gd name="connsiteX2" fmla="*/ 36 w 15093"/>
                    <a:gd name="connsiteY2" fmla="*/ 4583 h 18716"/>
                    <a:gd name="connsiteX3" fmla="*/ 1977 w 15093"/>
                    <a:gd name="connsiteY3" fmla="*/ 1535 h 18716"/>
                    <a:gd name="connsiteX4" fmla="*/ 5858 w 15093"/>
                    <a:gd name="connsiteY4" fmla="*/ 149 h 18716"/>
                    <a:gd name="connsiteX5" fmla="*/ 8076 w 15093"/>
                    <a:gd name="connsiteY5" fmla="*/ 4306 h 18716"/>
                    <a:gd name="connsiteX6" fmla="*/ 11403 w 15093"/>
                    <a:gd name="connsiteY6" fmla="*/ 7354 h 18716"/>
                    <a:gd name="connsiteX7" fmla="*/ 15007 w 15093"/>
                    <a:gd name="connsiteY7" fmla="*/ 12342 h 18716"/>
                    <a:gd name="connsiteX8" fmla="*/ 13898 w 15093"/>
                    <a:gd name="connsiteY8" fmla="*/ 14560 h 18716"/>
                    <a:gd name="connsiteX9" fmla="*/ 12789 w 15093"/>
                    <a:gd name="connsiteY9" fmla="*/ 17885 h 18716"/>
                    <a:gd name="connsiteX10" fmla="*/ 10016 w 15093"/>
                    <a:gd name="connsiteY10" fmla="*/ 18716 h 18716"/>
                    <a:gd name="connsiteX11" fmla="*/ 8353 w 15093"/>
                    <a:gd name="connsiteY11" fmla="*/ 17608 h 18716"/>
                    <a:gd name="connsiteX12" fmla="*/ 5304 w 15093"/>
                    <a:gd name="connsiteY12" fmla="*/ 16222 h 18716"/>
                    <a:gd name="connsiteX13" fmla="*/ 5858 w 15093"/>
                    <a:gd name="connsiteY13" fmla="*/ 9017 h 187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5093" h="18716">
                      <a:moveTo>
                        <a:pt x="5581" y="8740"/>
                      </a:moveTo>
                      <a:cubicBezTo>
                        <a:pt x="5026" y="7632"/>
                        <a:pt x="3917" y="6800"/>
                        <a:pt x="2808" y="6246"/>
                      </a:cubicBezTo>
                      <a:cubicBezTo>
                        <a:pt x="1977" y="5969"/>
                        <a:pt x="313" y="5414"/>
                        <a:pt x="36" y="4583"/>
                      </a:cubicBezTo>
                      <a:cubicBezTo>
                        <a:pt x="-241" y="3475"/>
                        <a:pt x="1145" y="2089"/>
                        <a:pt x="1977" y="1535"/>
                      </a:cubicBezTo>
                      <a:cubicBezTo>
                        <a:pt x="2808" y="703"/>
                        <a:pt x="4472" y="-405"/>
                        <a:pt x="5858" y="149"/>
                      </a:cubicBezTo>
                      <a:cubicBezTo>
                        <a:pt x="7244" y="981"/>
                        <a:pt x="7522" y="3197"/>
                        <a:pt x="8076" y="4306"/>
                      </a:cubicBezTo>
                      <a:cubicBezTo>
                        <a:pt x="8908" y="5692"/>
                        <a:pt x="9739" y="6800"/>
                        <a:pt x="11403" y="7354"/>
                      </a:cubicBezTo>
                      <a:cubicBezTo>
                        <a:pt x="13343" y="8186"/>
                        <a:pt x="15561" y="9848"/>
                        <a:pt x="15007" y="12342"/>
                      </a:cubicBezTo>
                      <a:cubicBezTo>
                        <a:pt x="15007" y="13174"/>
                        <a:pt x="14175" y="13728"/>
                        <a:pt x="13898" y="14560"/>
                      </a:cubicBezTo>
                      <a:cubicBezTo>
                        <a:pt x="13343" y="15668"/>
                        <a:pt x="13343" y="17054"/>
                        <a:pt x="12789" y="17885"/>
                      </a:cubicBezTo>
                      <a:cubicBezTo>
                        <a:pt x="12234" y="18439"/>
                        <a:pt x="10848" y="18716"/>
                        <a:pt x="10016" y="18716"/>
                      </a:cubicBezTo>
                      <a:cubicBezTo>
                        <a:pt x="9185" y="18716"/>
                        <a:pt x="8908" y="18162"/>
                        <a:pt x="8353" y="17608"/>
                      </a:cubicBezTo>
                      <a:cubicBezTo>
                        <a:pt x="7522" y="17054"/>
                        <a:pt x="6413" y="16499"/>
                        <a:pt x="5304" y="16222"/>
                      </a:cubicBezTo>
                      <a:cubicBezTo>
                        <a:pt x="6690" y="14005"/>
                        <a:pt x="7244" y="11511"/>
                        <a:pt x="5858" y="9017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135" name="Freeform 1134">
                  <a:extLst>
                    <a:ext uri="{FF2B5EF4-FFF2-40B4-BE49-F238E27FC236}">
                      <a16:creationId xmlns:a16="http://schemas.microsoft.com/office/drawing/2014/main" id="{A5B3EA47-9B96-1E85-1DAF-645DBC6FC198}"/>
                    </a:ext>
                  </a:extLst>
                </p:cNvPr>
                <p:cNvSpPr/>
                <p:nvPr/>
              </p:nvSpPr>
              <p:spPr>
                <a:xfrm>
                  <a:off x="4771844" y="2027690"/>
                  <a:ext cx="7705" cy="4704"/>
                </a:xfrm>
                <a:custGeom>
                  <a:avLst/>
                  <a:gdLst>
                    <a:gd name="connsiteX0" fmla="*/ 640 w 7705"/>
                    <a:gd name="connsiteY0" fmla="*/ 3230 h 4704"/>
                    <a:gd name="connsiteX1" fmla="*/ 640 w 7705"/>
                    <a:gd name="connsiteY1" fmla="*/ 1013 h 4704"/>
                    <a:gd name="connsiteX2" fmla="*/ 3413 w 7705"/>
                    <a:gd name="connsiteY2" fmla="*/ 182 h 4704"/>
                    <a:gd name="connsiteX3" fmla="*/ 6740 w 7705"/>
                    <a:gd name="connsiteY3" fmla="*/ 459 h 4704"/>
                    <a:gd name="connsiteX4" fmla="*/ 7294 w 7705"/>
                    <a:gd name="connsiteY4" fmla="*/ 2676 h 4704"/>
                    <a:gd name="connsiteX5" fmla="*/ 1472 w 7705"/>
                    <a:gd name="connsiteY5" fmla="*/ 4339 h 4704"/>
                    <a:gd name="connsiteX6" fmla="*/ 640 w 7705"/>
                    <a:gd name="connsiteY6" fmla="*/ 3507 h 47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705" h="4704">
                      <a:moveTo>
                        <a:pt x="640" y="3230"/>
                      </a:moveTo>
                      <a:cubicBezTo>
                        <a:pt x="86" y="2399"/>
                        <a:pt x="-469" y="1568"/>
                        <a:pt x="640" y="1013"/>
                      </a:cubicBezTo>
                      <a:cubicBezTo>
                        <a:pt x="1195" y="459"/>
                        <a:pt x="2581" y="182"/>
                        <a:pt x="3413" y="182"/>
                      </a:cubicBezTo>
                      <a:cubicBezTo>
                        <a:pt x="4522" y="-95"/>
                        <a:pt x="5908" y="-95"/>
                        <a:pt x="6740" y="459"/>
                      </a:cubicBezTo>
                      <a:cubicBezTo>
                        <a:pt x="7571" y="1013"/>
                        <a:pt x="8126" y="1845"/>
                        <a:pt x="7294" y="2676"/>
                      </a:cubicBezTo>
                      <a:cubicBezTo>
                        <a:pt x="6185" y="3785"/>
                        <a:pt x="3135" y="5447"/>
                        <a:pt x="1472" y="4339"/>
                      </a:cubicBezTo>
                      <a:cubicBezTo>
                        <a:pt x="1472" y="4339"/>
                        <a:pt x="917" y="3785"/>
                        <a:pt x="640" y="3507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sp>
            <p:nvSpPr>
              <p:cNvPr id="276" name="Freeform 275">
                <a:extLst>
                  <a:ext uri="{FF2B5EF4-FFF2-40B4-BE49-F238E27FC236}">
                    <a16:creationId xmlns:a16="http://schemas.microsoft.com/office/drawing/2014/main" id="{BDDBC246-F351-7C89-BB6F-5215123F2AA5}"/>
                  </a:ext>
                </a:extLst>
              </p:cNvPr>
              <p:cNvSpPr/>
              <p:nvPr/>
            </p:nvSpPr>
            <p:spPr>
              <a:xfrm>
                <a:off x="2699706" y="3606038"/>
                <a:ext cx="31573" cy="80696"/>
              </a:xfrm>
              <a:custGeom>
                <a:avLst/>
                <a:gdLst>
                  <a:gd name="connsiteX0" fmla="*/ 28832 w 31573"/>
                  <a:gd name="connsiteY0" fmla="*/ 25272 h 80696"/>
                  <a:gd name="connsiteX1" fmla="*/ 28832 w 31573"/>
                  <a:gd name="connsiteY1" fmla="*/ 48273 h 80696"/>
                  <a:gd name="connsiteX2" fmla="*/ 20238 w 31573"/>
                  <a:gd name="connsiteY2" fmla="*/ 68503 h 80696"/>
                  <a:gd name="connsiteX3" fmla="*/ 14416 w 31573"/>
                  <a:gd name="connsiteY3" fmla="*/ 80696 h 80696"/>
                  <a:gd name="connsiteX4" fmla="*/ 0 w 31573"/>
                  <a:gd name="connsiteY4" fmla="*/ 80696 h 80696"/>
                  <a:gd name="connsiteX5" fmla="*/ 0 w 31573"/>
                  <a:gd name="connsiteY5" fmla="*/ 28875 h 80696"/>
                  <a:gd name="connsiteX6" fmla="*/ 8872 w 31573"/>
                  <a:gd name="connsiteY6" fmla="*/ 24995 h 80696"/>
                  <a:gd name="connsiteX7" fmla="*/ 19129 w 31573"/>
                  <a:gd name="connsiteY7" fmla="*/ 12524 h 80696"/>
                  <a:gd name="connsiteX8" fmla="*/ 29387 w 31573"/>
                  <a:gd name="connsiteY8" fmla="*/ 1439 h 80696"/>
                  <a:gd name="connsiteX9" fmla="*/ 30496 w 31573"/>
                  <a:gd name="connsiteY9" fmla="*/ 10585 h 80696"/>
                  <a:gd name="connsiteX10" fmla="*/ 27169 w 31573"/>
                  <a:gd name="connsiteY10" fmla="*/ 18621 h 80696"/>
                  <a:gd name="connsiteX11" fmla="*/ 28832 w 31573"/>
                  <a:gd name="connsiteY11" fmla="*/ 25826 h 806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1573" h="80696">
                    <a:moveTo>
                      <a:pt x="28832" y="25272"/>
                    </a:moveTo>
                    <a:cubicBezTo>
                      <a:pt x="31328" y="32754"/>
                      <a:pt x="30496" y="40514"/>
                      <a:pt x="28832" y="48273"/>
                    </a:cubicBezTo>
                    <a:cubicBezTo>
                      <a:pt x="27446" y="55755"/>
                      <a:pt x="24397" y="62129"/>
                      <a:pt x="20238" y="68503"/>
                    </a:cubicBezTo>
                    <a:cubicBezTo>
                      <a:pt x="18575" y="70997"/>
                      <a:pt x="13030" y="77094"/>
                      <a:pt x="14416" y="80696"/>
                    </a:cubicBezTo>
                    <a:lnTo>
                      <a:pt x="0" y="80696"/>
                    </a:lnTo>
                    <a:lnTo>
                      <a:pt x="0" y="28875"/>
                    </a:lnTo>
                    <a:cubicBezTo>
                      <a:pt x="0" y="28875"/>
                      <a:pt x="4436" y="25272"/>
                      <a:pt x="8872" y="24995"/>
                    </a:cubicBezTo>
                    <a:cubicBezTo>
                      <a:pt x="13307" y="24995"/>
                      <a:pt x="16634" y="15850"/>
                      <a:pt x="19129" y="12524"/>
                    </a:cubicBezTo>
                    <a:cubicBezTo>
                      <a:pt x="21624" y="8922"/>
                      <a:pt x="25228" y="7536"/>
                      <a:pt x="29387" y="1439"/>
                    </a:cubicBezTo>
                    <a:cubicBezTo>
                      <a:pt x="33545" y="-4657"/>
                      <a:pt x="30496" y="10585"/>
                      <a:pt x="30496" y="10585"/>
                    </a:cubicBezTo>
                    <a:cubicBezTo>
                      <a:pt x="29110" y="13078"/>
                      <a:pt x="27446" y="15573"/>
                      <a:pt x="27169" y="18621"/>
                    </a:cubicBezTo>
                    <a:cubicBezTo>
                      <a:pt x="27169" y="21115"/>
                      <a:pt x="28001" y="23332"/>
                      <a:pt x="28832" y="25826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7" name="Freeform 276">
                <a:extLst>
                  <a:ext uri="{FF2B5EF4-FFF2-40B4-BE49-F238E27FC236}">
                    <a16:creationId xmlns:a16="http://schemas.microsoft.com/office/drawing/2014/main" id="{2D970E6C-4CA3-604B-2250-E012018CC6F0}"/>
                  </a:ext>
                </a:extLst>
              </p:cNvPr>
              <p:cNvSpPr/>
              <p:nvPr/>
            </p:nvSpPr>
            <p:spPr>
              <a:xfrm>
                <a:off x="2607942" y="3634358"/>
                <a:ext cx="120319" cy="111957"/>
              </a:xfrm>
              <a:custGeom>
                <a:avLst/>
                <a:gdLst>
                  <a:gd name="connsiteX0" fmla="*/ 93428 w 120319"/>
                  <a:gd name="connsiteY0" fmla="*/ 77317 h 111957"/>
                  <a:gd name="connsiteX1" fmla="*/ 92042 w 120319"/>
                  <a:gd name="connsiteY1" fmla="*/ 90065 h 111957"/>
                  <a:gd name="connsiteX2" fmla="*/ 92042 w 120319"/>
                  <a:gd name="connsiteY2" fmla="*/ 92005 h 111957"/>
                  <a:gd name="connsiteX3" fmla="*/ 81507 w 120319"/>
                  <a:gd name="connsiteY3" fmla="*/ 99764 h 111957"/>
                  <a:gd name="connsiteX4" fmla="*/ 74853 w 120319"/>
                  <a:gd name="connsiteY4" fmla="*/ 103644 h 111957"/>
                  <a:gd name="connsiteX5" fmla="*/ 68754 w 120319"/>
                  <a:gd name="connsiteY5" fmla="*/ 111957 h 111957"/>
                  <a:gd name="connsiteX6" fmla="*/ 54615 w 120319"/>
                  <a:gd name="connsiteY6" fmla="*/ 108078 h 111957"/>
                  <a:gd name="connsiteX7" fmla="*/ 47961 w 120319"/>
                  <a:gd name="connsiteY7" fmla="*/ 108078 h 111957"/>
                  <a:gd name="connsiteX8" fmla="*/ 39090 w 120319"/>
                  <a:gd name="connsiteY8" fmla="*/ 104752 h 111957"/>
                  <a:gd name="connsiteX9" fmla="*/ 27169 w 120319"/>
                  <a:gd name="connsiteY9" fmla="*/ 101981 h 111957"/>
                  <a:gd name="connsiteX10" fmla="*/ 16911 w 120319"/>
                  <a:gd name="connsiteY10" fmla="*/ 96993 h 111957"/>
                  <a:gd name="connsiteX11" fmla="*/ 9149 w 120319"/>
                  <a:gd name="connsiteY11" fmla="*/ 90065 h 111957"/>
                  <a:gd name="connsiteX12" fmla="*/ 0 w 120319"/>
                  <a:gd name="connsiteY12" fmla="*/ 77872 h 111957"/>
                  <a:gd name="connsiteX13" fmla="*/ 23010 w 120319"/>
                  <a:gd name="connsiteY13" fmla="*/ 48774 h 111957"/>
                  <a:gd name="connsiteX14" fmla="*/ 60437 w 120319"/>
                  <a:gd name="connsiteY14" fmla="*/ 46834 h 111957"/>
                  <a:gd name="connsiteX15" fmla="*/ 59605 w 120319"/>
                  <a:gd name="connsiteY15" fmla="*/ 38243 h 111957"/>
                  <a:gd name="connsiteX16" fmla="*/ 34100 w 120319"/>
                  <a:gd name="connsiteY16" fmla="*/ 14965 h 111957"/>
                  <a:gd name="connsiteX17" fmla="*/ 42694 w 120319"/>
                  <a:gd name="connsiteY17" fmla="*/ 14965 h 111957"/>
                  <a:gd name="connsiteX18" fmla="*/ 44912 w 120319"/>
                  <a:gd name="connsiteY18" fmla="*/ 0 h 111957"/>
                  <a:gd name="connsiteX19" fmla="*/ 91764 w 120319"/>
                  <a:gd name="connsiteY19" fmla="*/ 0 h 111957"/>
                  <a:gd name="connsiteX20" fmla="*/ 91764 w 120319"/>
                  <a:gd name="connsiteY20" fmla="*/ 51822 h 111957"/>
                  <a:gd name="connsiteX21" fmla="*/ 106181 w 120319"/>
                  <a:gd name="connsiteY21" fmla="*/ 51822 h 111957"/>
                  <a:gd name="connsiteX22" fmla="*/ 108121 w 120319"/>
                  <a:gd name="connsiteY22" fmla="*/ 53762 h 111957"/>
                  <a:gd name="connsiteX23" fmla="*/ 117270 w 120319"/>
                  <a:gd name="connsiteY23" fmla="*/ 56256 h 111957"/>
                  <a:gd name="connsiteX24" fmla="*/ 120320 w 120319"/>
                  <a:gd name="connsiteY24" fmla="*/ 56810 h 111957"/>
                  <a:gd name="connsiteX25" fmla="*/ 98695 w 120319"/>
                  <a:gd name="connsiteY25" fmla="*/ 70666 h 111957"/>
                  <a:gd name="connsiteX26" fmla="*/ 93428 w 120319"/>
                  <a:gd name="connsiteY26" fmla="*/ 77040 h 1119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120319" h="111957">
                    <a:moveTo>
                      <a:pt x="93428" y="77317"/>
                    </a:moveTo>
                    <a:cubicBezTo>
                      <a:pt x="94537" y="80088"/>
                      <a:pt x="93428" y="85354"/>
                      <a:pt x="92042" y="90065"/>
                    </a:cubicBezTo>
                    <a:cubicBezTo>
                      <a:pt x="92042" y="90619"/>
                      <a:pt x="92042" y="91173"/>
                      <a:pt x="92042" y="92005"/>
                    </a:cubicBezTo>
                    <a:cubicBezTo>
                      <a:pt x="88160" y="92005"/>
                      <a:pt x="83447" y="94221"/>
                      <a:pt x="81507" y="99764"/>
                    </a:cubicBezTo>
                    <a:cubicBezTo>
                      <a:pt x="79566" y="105306"/>
                      <a:pt x="78734" y="101704"/>
                      <a:pt x="74853" y="103644"/>
                    </a:cubicBezTo>
                    <a:cubicBezTo>
                      <a:pt x="70972" y="105584"/>
                      <a:pt x="68754" y="111957"/>
                      <a:pt x="68754" y="111957"/>
                    </a:cubicBezTo>
                    <a:cubicBezTo>
                      <a:pt x="64318" y="109463"/>
                      <a:pt x="59605" y="107246"/>
                      <a:pt x="54615" y="108078"/>
                    </a:cubicBezTo>
                    <a:cubicBezTo>
                      <a:pt x="52397" y="108355"/>
                      <a:pt x="50456" y="108632"/>
                      <a:pt x="47961" y="108078"/>
                    </a:cubicBezTo>
                    <a:cubicBezTo>
                      <a:pt x="44635" y="107523"/>
                      <a:pt x="42139" y="105584"/>
                      <a:pt x="39090" y="104752"/>
                    </a:cubicBezTo>
                    <a:cubicBezTo>
                      <a:pt x="35209" y="103644"/>
                      <a:pt x="31050" y="102812"/>
                      <a:pt x="27169" y="101981"/>
                    </a:cubicBezTo>
                    <a:cubicBezTo>
                      <a:pt x="22733" y="101149"/>
                      <a:pt x="19961" y="100041"/>
                      <a:pt x="16911" y="96993"/>
                    </a:cubicBezTo>
                    <a:cubicBezTo>
                      <a:pt x="14416" y="94499"/>
                      <a:pt x="11644" y="92282"/>
                      <a:pt x="9149" y="90065"/>
                    </a:cubicBezTo>
                    <a:cubicBezTo>
                      <a:pt x="5267" y="86739"/>
                      <a:pt x="3050" y="82028"/>
                      <a:pt x="0" y="77872"/>
                    </a:cubicBezTo>
                    <a:cubicBezTo>
                      <a:pt x="0" y="77872"/>
                      <a:pt x="17188" y="48774"/>
                      <a:pt x="23010" y="48774"/>
                    </a:cubicBezTo>
                    <a:cubicBezTo>
                      <a:pt x="28832" y="48774"/>
                      <a:pt x="59328" y="50990"/>
                      <a:pt x="60437" y="46834"/>
                    </a:cubicBezTo>
                    <a:cubicBezTo>
                      <a:pt x="61269" y="42677"/>
                      <a:pt x="62655" y="40183"/>
                      <a:pt x="59605" y="38243"/>
                    </a:cubicBezTo>
                    <a:cubicBezTo>
                      <a:pt x="56279" y="36026"/>
                      <a:pt x="30496" y="15242"/>
                      <a:pt x="34100" y="14965"/>
                    </a:cubicBezTo>
                    <a:cubicBezTo>
                      <a:pt x="37704" y="14965"/>
                      <a:pt x="42694" y="14965"/>
                      <a:pt x="42694" y="14965"/>
                    </a:cubicBezTo>
                    <a:lnTo>
                      <a:pt x="44912" y="0"/>
                    </a:lnTo>
                    <a:lnTo>
                      <a:pt x="91764" y="0"/>
                    </a:lnTo>
                    <a:lnTo>
                      <a:pt x="91764" y="51822"/>
                    </a:lnTo>
                    <a:lnTo>
                      <a:pt x="106181" y="51822"/>
                    </a:lnTo>
                    <a:cubicBezTo>
                      <a:pt x="106458" y="52653"/>
                      <a:pt x="107012" y="53208"/>
                      <a:pt x="108121" y="53762"/>
                    </a:cubicBezTo>
                    <a:cubicBezTo>
                      <a:pt x="110894" y="55147"/>
                      <a:pt x="114220" y="55424"/>
                      <a:pt x="117270" y="56256"/>
                    </a:cubicBezTo>
                    <a:cubicBezTo>
                      <a:pt x="118379" y="56256"/>
                      <a:pt x="119211" y="56533"/>
                      <a:pt x="120320" y="56810"/>
                    </a:cubicBezTo>
                    <a:cubicBezTo>
                      <a:pt x="120320" y="56810"/>
                      <a:pt x="105349" y="67064"/>
                      <a:pt x="98695" y="70666"/>
                    </a:cubicBezTo>
                    <a:cubicBezTo>
                      <a:pt x="92042" y="74546"/>
                      <a:pt x="92319" y="74269"/>
                      <a:pt x="93428" y="77040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8" name="Freeform 277">
                <a:extLst>
                  <a:ext uri="{FF2B5EF4-FFF2-40B4-BE49-F238E27FC236}">
                    <a16:creationId xmlns:a16="http://schemas.microsoft.com/office/drawing/2014/main" id="{AF5010B1-FA74-CFC4-9E87-C353C57A51B2}"/>
                  </a:ext>
                </a:extLst>
              </p:cNvPr>
              <p:cNvSpPr/>
              <p:nvPr/>
            </p:nvSpPr>
            <p:spPr>
              <a:xfrm>
                <a:off x="2676418" y="3726639"/>
                <a:ext cx="65718" cy="35839"/>
              </a:xfrm>
              <a:custGeom>
                <a:avLst/>
                <a:gdLst>
                  <a:gd name="connsiteX0" fmla="*/ 64319 w 65718"/>
                  <a:gd name="connsiteY0" fmla="*/ 26604 h 35839"/>
                  <a:gd name="connsiteX1" fmla="*/ 60437 w 65718"/>
                  <a:gd name="connsiteY1" fmla="*/ 27158 h 35839"/>
                  <a:gd name="connsiteX2" fmla="*/ 54893 w 65718"/>
                  <a:gd name="connsiteY2" fmla="*/ 33255 h 35839"/>
                  <a:gd name="connsiteX3" fmla="*/ 37704 w 65718"/>
                  <a:gd name="connsiteY3" fmla="*/ 34640 h 35839"/>
                  <a:gd name="connsiteX4" fmla="*/ 30496 w 65718"/>
                  <a:gd name="connsiteY4" fmla="*/ 32701 h 35839"/>
                  <a:gd name="connsiteX5" fmla="*/ 25506 w 65718"/>
                  <a:gd name="connsiteY5" fmla="*/ 28266 h 35839"/>
                  <a:gd name="connsiteX6" fmla="*/ 23011 w 65718"/>
                  <a:gd name="connsiteY6" fmla="*/ 26327 h 35839"/>
                  <a:gd name="connsiteX7" fmla="*/ 19129 w 65718"/>
                  <a:gd name="connsiteY7" fmla="*/ 26327 h 35839"/>
                  <a:gd name="connsiteX8" fmla="*/ 11921 w 65718"/>
                  <a:gd name="connsiteY8" fmla="*/ 26327 h 35839"/>
                  <a:gd name="connsiteX9" fmla="*/ 4436 w 65718"/>
                  <a:gd name="connsiteY9" fmla="*/ 23555 h 35839"/>
                  <a:gd name="connsiteX10" fmla="*/ 1386 w 65718"/>
                  <a:gd name="connsiteY10" fmla="*/ 20784 h 35839"/>
                  <a:gd name="connsiteX11" fmla="*/ 0 w 65718"/>
                  <a:gd name="connsiteY11" fmla="*/ 19953 h 35839"/>
                  <a:gd name="connsiteX12" fmla="*/ 6099 w 65718"/>
                  <a:gd name="connsiteY12" fmla="*/ 11639 h 35839"/>
                  <a:gd name="connsiteX13" fmla="*/ 12753 w 65718"/>
                  <a:gd name="connsiteY13" fmla="*/ 7760 h 35839"/>
                  <a:gd name="connsiteX14" fmla="*/ 23288 w 65718"/>
                  <a:gd name="connsiteY14" fmla="*/ 0 h 35839"/>
                  <a:gd name="connsiteX15" fmla="*/ 39922 w 65718"/>
                  <a:gd name="connsiteY15" fmla="*/ 14133 h 35839"/>
                  <a:gd name="connsiteX16" fmla="*/ 62378 w 65718"/>
                  <a:gd name="connsiteY16" fmla="*/ 15242 h 35839"/>
                  <a:gd name="connsiteX17" fmla="*/ 64041 w 65718"/>
                  <a:gd name="connsiteY17" fmla="*/ 26604 h 358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65718" h="35839">
                    <a:moveTo>
                      <a:pt x="64319" y="26604"/>
                    </a:moveTo>
                    <a:cubicBezTo>
                      <a:pt x="62932" y="26604"/>
                      <a:pt x="61823" y="26604"/>
                      <a:pt x="60437" y="27158"/>
                    </a:cubicBezTo>
                    <a:cubicBezTo>
                      <a:pt x="57942" y="28266"/>
                      <a:pt x="56833" y="31315"/>
                      <a:pt x="54893" y="33255"/>
                    </a:cubicBezTo>
                    <a:cubicBezTo>
                      <a:pt x="49902" y="37689"/>
                      <a:pt x="43803" y="35194"/>
                      <a:pt x="37704" y="34640"/>
                    </a:cubicBezTo>
                    <a:cubicBezTo>
                      <a:pt x="35209" y="34363"/>
                      <a:pt x="32436" y="34640"/>
                      <a:pt x="30496" y="32701"/>
                    </a:cubicBezTo>
                    <a:cubicBezTo>
                      <a:pt x="28832" y="31315"/>
                      <a:pt x="27169" y="29375"/>
                      <a:pt x="25506" y="28266"/>
                    </a:cubicBezTo>
                    <a:cubicBezTo>
                      <a:pt x="24674" y="27712"/>
                      <a:pt x="23842" y="26604"/>
                      <a:pt x="23011" y="26327"/>
                    </a:cubicBezTo>
                    <a:cubicBezTo>
                      <a:pt x="21902" y="26050"/>
                      <a:pt x="20238" y="26327"/>
                      <a:pt x="19129" y="26327"/>
                    </a:cubicBezTo>
                    <a:cubicBezTo>
                      <a:pt x="16634" y="26327"/>
                      <a:pt x="14416" y="26327"/>
                      <a:pt x="11921" y="26327"/>
                    </a:cubicBezTo>
                    <a:cubicBezTo>
                      <a:pt x="9426" y="26327"/>
                      <a:pt x="6377" y="25218"/>
                      <a:pt x="4436" y="23555"/>
                    </a:cubicBezTo>
                    <a:cubicBezTo>
                      <a:pt x="3327" y="22447"/>
                      <a:pt x="2772" y="21616"/>
                      <a:pt x="1386" y="20784"/>
                    </a:cubicBezTo>
                    <a:cubicBezTo>
                      <a:pt x="832" y="20784"/>
                      <a:pt x="555" y="20230"/>
                      <a:pt x="0" y="19953"/>
                    </a:cubicBezTo>
                    <a:cubicBezTo>
                      <a:pt x="0" y="19953"/>
                      <a:pt x="1941" y="13579"/>
                      <a:pt x="6099" y="11639"/>
                    </a:cubicBezTo>
                    <a:cubicBezTo>
                      <a:pt x="9981" y="9699"/>
                      <a:pt x="11089" y="13302"/>
                      <a:pt x="12753" y="7760"/>
                    </a:cubicBezTo>
                    <a:cubicBezTo>
                      <a:pt x="14694" y="2217"/>
                      <a:pt x="19406" y="277"/>
                      <a:pt x="23288" y="0"/>
                    </a:cubicBezTo>
                    <a:cubicBezTo>
                      <a:pt x="24951" y="4711"/>
                      <a:pt x="36040" y="10808"/>
                      <a:pt x="39922" y="14133"/>
                    </a:cubicBezTo>
                    <a:cubicBezTo>
                      <a:pt x="44357" y="17736"/>
                      <a:pt x="56002" y="14965"/>
                      <a:pt x="62378" y="15242"/>
                    </a:cubicBezTo>
                    <a:cubicBezTo>
                      <a:pt x="68754" y="15796"/>
                      <a:pt x="64041" y="26604"/>
                      <a:pt x="64041" y="26604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9" name="Freeform 278">
                <a:extLst>
                  <a:ext uri="{FF2B5EF4-FFF2-40B4-BE49-F238E27FC236}">
                    <a16:creationId xmlns:a16="http://schemas.microsoft.com/office/drawing/2014/main" id="{2FADA6E2-0D6D-A013-D7CC-EFC18106BB88}"/>
                  </a:ext>
                </a:extLst>
              </p:cNvPr>
              <p:cNvSpPr/>
              <p:nvPr/>
            </p:nvSpPr>
            <p:spPr>
              <a:xfrm>
                <a:off x="2744885" y="3715555"/>
                <a:ext cx="118112" cy="113963"/>
              </a:xfrm>
              <a:custGeom>
                <a:avLst/>
                <a:gdLst>
                  <a:gd name="connsiteX0" fmla="*/ 114785 w 118112"/>
                  <a:gd name="connsiteY0" fmla="*/ 28821 h 113963"/>
                  <a:gd name="connsiteX1" fmla="*/ 110904 w 118112"/>
                  <a:gd name="connsiteY1" fmla="*/ 37134 h 113963"/>
                  <a:gd name="connsiteX2" fmla="*/ 108409 w 118112"/>
                  <a:gd name="connsiteY2" fmla="*/ 45448 h 113963"/>
                  <a:gd name="connsiteX3" fmla="*/ 108409 w 118112"/>
                  <a:gd name="connsiteY3" fmla="*/ 51545 h 113963"/>
                  <a:gd name="connsiteX4" fmla="*/ 108409 w 118112"/>
                  <a:gd name="connsiteY4" fmla="*/ 59858 h 113963"/>
                  <a:gd name="connsiteX5" fmla="*/ 107300 w 118112"/>
                  <a:gd name="connsiteY5" fmla="*/ 65124 h 113963"/>
                  <a:gd name="connsiteX6" fmla="*/ 103696 w 118112"/>
                  <a:gd name="connsiteY6" fmla="*/ 80088 h 113963"/>
                  <a:gd name="connsiteX7" fmla="*/ 105360 w 118112"/>
                  <a:gd name="connsiteY7" fmla="*/ 90896 h 113963"/>
                  <a:gd name="connsiteX8" fmla="*/ 103973 w 118112"/>
                  <a:gd name="connsiteY8" fmla="*/ 102258 h 113963"/>
                  <a:gd name="connsiteX9" fmla="*/ 107854 w 118112"/>
                  <a:gd name="connsiteY9" fmla="*/ 113066 h 113963"/>
                  <a:gd name="connsiteX10" fmla="*/ 89280 w 118112"/>
                  <a:gd name="connsiteY10" fmla="*/ 112234 h 113963"/>
                  <a:gd name="connsiteX11" fmla="*/ 72091 w 118112"/>
                  <a:gd name="connsiteY11" fmla="*/ 106138 h 113963"/>
                  <a:gd name="connsiteX12" fmla="*/ 69873 w 118112"/>
                  <a:gd name="connsiteY12" fmla="*/ 94776 h 113963"/>
                  <a:gd name="connsiteX13" fmla="*/ 56844 w 118112"/>
                  <a:gd name="connsiteY13" fmla="*/ 85076 h 113963"/>
                  <a:gd name="connsiteX14" fmla="*/ 46863 w 118112"/>
                  <a:gd name="connsiteY14" fmla="*/ 76486 h 113963"/>
                  <a:gd name="connsiteX15" fmla="*/ 44645 w 118112"/>
                  <a:gd name="connsiteY15" fmla="*/ 86739 h 113963"/>
                  <a:gd name="connsiteX16" fmla="*/ 49635 w 118112"/>
                  <a:gd name="connsiteY16" fmla="*/ 92282 h 113963"/>
                  <a:gd name="connsiteX17" fmla="*/ 50467 w 118112"/>
                  <a:gd name="connsiteY17" fmla="*/ 99210 h 113963"/>
                  <a:gd name="connsiteX18" fmla="*/ 41318 w 118112"/>
                  <a:gd name="connsiteY18" fmla="*/ 94498 h 113963"/>
                  <a:gd name="connsiteX19" fmla="*/ 36051 w 118112"/>
                  <a:gd name="connsiteY19" fmla="*/ 91173 h 113963"/>
                  <a:gd name="connsiteX20" fmla="*/ 31061 w 118112"/>
                  <a:gd name="connsiteY20" fmla="*/ 87570 h 113963"/>
                  <a:gd name="connsiteX21" fmla="*/ 31892 w 118112"/>
                  <a:gd name="connsiteY21" fmla="*/ 87848 h 113963"/>
                  <a:gd name="connsiteX22" fmla="*/ 28565 w 118112"/>
                  <a:gd name="connsiteY22" fmla="*/ 83691 h 113963"/>
                  <a:gd name="connsiteX23" fmla="*/ 18862 w 118112"/>
                  <a:gd name="connsiteY23" fmla="*/ 78148 h 113963"/>
                  <a:gd name="connsiteX24" fmla="*/ 8882 w 118112"/>
                  <a:gd name="connsiteY24" fmla="*/ 65401 h 113963"/>
                  <a:gd name="connsiteX25" fmla="*/ 11 w 118112"/>
                  <a:gd name="connsiteY25" fmla="*/ 54316 h 113963"/>
                  <a:gd name="connsiteX26" fmla="*/ 20526 w 118112"/>
                  <a:gd name="connsiteY26" fmla="*/ 46557 h 113963"/>
                  <a:gd name="connsiteX27" fmla="*/ 24962 w 118112"/>
                  <a:gd name="connsiteY27" fmla="*/ 31315 h 113963"/>
                  <a:gd name="connsiteX28" fmla="*/ 36605 w 118112"/>
                  <a:gd name="connsiteY28" fmla="*/ 29375 h 113963"/>
                  <a:gd name="connsiteX29" fmla="*/ 44645 w 118112"/>
                  <a:gd name="connsiteY29" fmla="*/ 24387 h 113963"/>
                  <a:gd name="connsiteX30" fmla="*/ 53517 w 118112"/>
                  <a:gd name="connsiteY30" fmla="*/ 27989 h 113963"/>
                  <a:gd name="connsiteX31" fmla="*/ 74864 w 118112"/>
                  <a:gd name="connsiteY31" fmla="*/ 3603 h 113963"/>
                  <a:gd name="connsiteX32" fmla="*/ 89280 w 118112"/>
                  <a:gd name="connsiteY32" fmla="*/ 6928 h 113963"/>
                  <a:gd name="connsiteX33" fmla="*/ 103142 w 118112"/>
                  <a:gd name="connsiteY33" fmla="*/ 3325 h 113963"/>
                  <a:gd name="connsiteX34" fmla="*/ 113122 w 118112"/>
                  <a:gd name="connsiteY34" fmla="*/ 0 h 113963"/>
                  <a:gd name="connsiteX35" fmla="*/ 115340 w 118112"/>
                  <a:gd name="connsiteY35" fmla="*/ 3048 h 113963"/>
                  <a:gd name="connsiteX36" fmla="*/ 118112 w 118112"/>
                  <a:gd name="connsiteY36" fmla="*/ 11085 h 113963"/>
                  <a:gd name="connsiteX37" fmla="*/ 114231 w 118112"/>
                  <a:gd name="connsiteY37" fmla="*/ 29652 h 113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118112" h="113963">
                    <a:moveTo>
                      <a:pt x="114785" y="28821"/>
                    </a:moveTo>
                    <a:cubicBezTo>
                      <a:pt x="113399" y="31592"/>
                      <a:pt x="112290" y="34363"/>
                      <a:pt x="110904" y="37134"/>
                    </a:cubicBezTo>
                    <a:cubicBezTo>
                      <a:pt x="109518" y="39906"/>
                      <a:pt x="108686" y="42122"/>
                      <a:pt x="108409" y="45448"/>
                    </a:cubicBezTo>
                    <a:cubicBezTo>
                      <a:pt x="108409" y="47388"/>
                      <a:pt x="108409" y="49605"/>
                      <a:pt x="108409" y="51545"/>
                    </a:cubicBezTo>
                    <a:cubicBezTo>
                      <a:pt x="108409" y="53485"/>
                      <a:pt x="108132" y="57087"/>
                      <a:pt x="108409" y="59858"/>
                    </a:cubicBezTo>
                    <a:cubicBezTo>
                      <a:pt x="108409" y="61798"/>
                      <a:pt x="108409" y="63184"/>
                      <a:pt x="107300" y="65124"/>
                    </a:cubicBezTo>
                    <a:cubicBezTo>
                      <a:pt x="105082" y="69558"/>
                      <a:pt x="103419" y="75100"/>
                      <a:pt x="103696" y="80088"/>
                    </a:cubicBezTo>
                    <a:cubicBezTo>
                      <a:pt x="103973" y="83691"/>
                      <a:pt x="105360" y="87293"/>
                      <a:pt x="105360" y="90896"/>
                    </a:cubicBezTo>
                    <a:cubicBezTo>
                      <a:pt x="105360" y="94776"/>
                      <a:pt x="104251" y="98378"/>
                      <a:pt x="103973" y="102258"/>
                    </a:cubicBezTo>
                    <a:cubicBezTo>
                      <a:pt x="103973" y="106138"/>
                      <a:pt x="105637" y="109740"/>
                      <a:pt x="107854" y="113066"/>
                    </a:cubicBezTo>
                    <a:cubicBezTo>
                      <a:pt x="107854" y="113066"/>
                      <a:pt x="93438" y="115560"/>
                      <a:pt x="89280" y="112234"/>
                    </a:cubicBezTo>
                    <a:cubicBezTo>
                      <a:pt x="85121" y="108909"/>
                      <a:pt x="80686" y="105583"/>
                      <a:pt x="72091" y="106138"/>
                    </a:cubicBezTo>
                    <a:cubicBezTo>
                      <a:pt x="74032" y="102535"/>
                      <a:pt x="72923" y="97270"/>
                      <a:pt x="69873" y="94776"/>
                    </a:cubicBezTo>
                    <a:cubicBezTo>
                      <a:pt x="65438" y="91173"/>
                      <a:pt x="59616" y="90619"/>
                      <a:pt x="56844" y="85076"/>
                    </a:cubicBezTo>
                    <a:cubicBezTo>
                      <a:pt x="54903" y="81197"/>
                      <a:pt x="52408" y="75654"/>
                      <a:pt x="46863" y="76486"/>
                    </a:cubicBezTo>
                    <a:cubicBezTo>
                      <a:pt x="41873" y="77317"/>
                      <a:pt x="42150" y="83414"/>
                      <a:pt x="44645" y="86739"/>
                    </a:cubicBezTo>
                    <a:cubicBezTo>
                      <a:pt x="46031" y="88679"/>
                      <a:pt x="48249" y="90342"/>
                      <a:pt x="49635" y="92282"/>
                    </a:cubicBezTo>
                    <a:cubicBezTo>
                      <a:pt x="50744" y="93944"/>
                      <a:pt x="51853" y="97270"/>
                      <a:pt x="50467" y="99210"/>
                    </a:cubicBezTo>
                    <a:cubicBezTo>
                      <a:pt x="48527" y="101704"/>
                      <a:pt x="43259" y="95607"/>
                      <a:pt x="41318" y="94498"/>
                    </a:cubicBezTo>
                    <a:cubicBezTo>
                      <a:pt x="39378" y="93390"/>
                      <a:pt x="37714" y="92282"/>
                      <a:pt x="36051" y="91173"/>
                    </a:cubicBezTo>
                    <a:cubicBezTo>
                      <a:pt x="34665" y="90065"/>
                      <a:pt x="32170" y="88956"/>
                      <a:pt x="31061" y="87570"/>
                    </a:cubicBezTo>
                    <a:cubicBezTo>
                      <a:pt x="31061" y="87293"/>
                      <a:pt x="31615" y="87570"/>
                      <a:pt x="31892" y="87848"/>
                    </a:cubicBezTo>
                    <a:cubicBezTo>
                      <a:pt x="30783" y="86462"/>
                      <a:pt x="29674" y="85354"/>
                      <a:pt x="28565" y="83691"/>
                    </a:cubicBezTo>
                    <a:cubicBezTo>
                      <a:pt x="26348" y="80642"/>
                      <a:pt x="21912" y="80088"/>
                      <a:pt x="18862" y="78148"/>
                    </a:cubicBezTo>
                    <a:cubicBezTo>
                      <a:pt x="14149" y="75377"/>
                      <a:pt x="13040" y="69003"/>
                      <a:pt x="8882" y="65401"/>
                    </a:cubicBezTo>
                    <a:cubicBezTo>
                      <a:pt x="5001" y="62075"/>
                      <a:pt x="-267" y="60135"/>
                      <a:pt x="11" y="54316"/>
                    </a:cubicBezTo>
                    <a:cubicBezTo>
                      <a:pt x="11" y="54316"/>
                      <a:pt x="18585" y="52099"/>
                      <a:pt x="20526" y="46557"/>
                    </a:cubicBezTo>
                    <a:cubicBezTo>
                      <a:pt x="22466" y="41014"/>
                      <a:pt x="16367" y="32146"/>
                      <a:pt x="24962" y="31315"/>
                    </a:cubicBezTo>
                    <a:cubicBezTo>
                      <a:pt x="33556" y="30483"/>
                      <a:pt x="32447" y="32701"/>
                      <a:pt x="36605" y="29375"/>
                    </a:cubicBezTo>
                    <a:cubicBezTo>
                      <a:pt x="40764" y="26050"/>
                      <a:pt x="41873" y="21061"/>
                      <a:pt x="44645" y="24387"/>
                    </a:cubicBezTo>
                    <a:cubicBezTo>
                      <a:pt x="47695" y="27989"/>
                      <a:pt x="48527" y="33532"/>
                      <a:pt x="53517" y="27989"/>
                    </a:cubicBezTo>
                    <a:cubicBezTo>
                      <a:pt x="58507" y="22447"/>
                      <a:pt x="69042" y="832"/>
                      <a:pt x="74864" y="3603"/>
                    </a:cubicBezTo>
                    <a:cubicBezTo>
                      <a:pt x="80686" y="6374"/>
                      <a:pt x="85121" y="10253"/>
                      <a:pt x="89280" y="6928"/>
                    </a:cubicBezTo>
                    <a:cubicBezTo>
                      <a:pt x="93438" y="3603"/>
                      <a:pt x="95379" y="4711"/>
                      <a:pt x="103142" y="3325"/>
                    </a:cubicBezTo>
                    <a:cubicBezTo>
                      <a:pt x="110904" y="1940"/>
                      <a:pt x="113122" y="0"/>
                      <a:pt x="113122" y="0"/>
                    </a:cubicBezTo>
                    <a:cubicBezTo>
                      <a:pt x="113954" y="1109"/>
                      <a:pt x="114785" y="1940"/>
                      <a:pt x="115340" y="3048"/>
                    </a:cubicBezTo>
                    <a:cubicBezTo>
                      <a:pt x="117280" y="5542"/>
                      <a:pt x="117835" y="8037"/>
                      <a:pt x="118112" y="11085"/>
                    </a:cubicBezTo>
                    <a:cubicBezTo>
                      <a:pt x="118112" y="17736"/>
                      <a:pt x="117558" y="23555"/>
                      <a:pt x="114231" y="29652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0" name="Freeform 279">
                <a:extLst>
                  <a:ext uri="{FF2B5EF4-FFF2-40B4-BE49-F238E27FC236}">
                    <a16:creationId xmlns:a16="http://schemas.microsoft.com/office/drawing/2014/main" id="{98A0C7DA-8521-8258-1B19-E00836884A44}"/>
                  </a:ext>
                </a:extLst>
              </p:cNvPr>
              <p:cNvSpPr/>
              <p:nvPr/>
            </p:nvSpPr>
            <p:spPr>
              <a:xfrm>
                <a:off x="2790573" y="3816710"/>
                <a:ext cx="89334" cy="85070"/>
              </a:xfrm>
              <a:custGeom>
                <a:avLst/>
                <a:gdLst>
                  <a:gd name="connsiteX0" fmla="*/ 80464 w 89334"/>
                  <a:gd name="connsiteY0" fmla="*/ 48768 h 85070"/>
                  <a:gd name="connsiteX1" fmla="*/ 84067 w 89334"/>
                  <a:gd name="connsiteY1" fmla="*/ 64009 h 85070"/>
                  <a:gd name="connsiteX2" fmla="*/ 79077 w 89334"/>
                  <a:gd name="connsiteY2" fmla="*/ 85071 h 85070"/>
                  <a:gd name="connsiteX3" fmla="*/ 77968 w 89334"/>
                  <a:gd name="connsiteY3" fmla="*/ 85071 h 85070"/>
                  <a:gd name="connsiteX4" fmla="*/ 74364 w 89334"/>
                  <a:gd name="connsiteY4" fmla="*/ 77865 h 85070"/>
                  <a:gd name="connsiteX5" fmla="*/ 73255 w 89334"/>
                  <a:gd name="connsiteY5" fmla="*/ 68998 h 85070"/>
                  <a:gd name="connsiteX6" fmla="*/ 67711 w 89334"/>
                  <a:gd name="connsiteY6" fmla="*/ 72877 h 85070"/>
                  <a:gd name="connsiteX7" fmla="*/ 61334 w 89334"/>
                  <a:gd name="connsiteY7" fmla="*/ 73432 h 85070"/>
                  <a:gd name="connsiteX8" fmla="*/ 59948 w 89334"/>
                  <a:gd name="connsiteY8" fmla="*/ 65672 h 85070"/>
                  <a:gd name="connsiteX9" fmla="*/ 58285 w 89334"/>
                  <a:gd name="connsiteY9" fmla="*/ 55696 h 85070"/>
                  <a:gd name="connsiteX10" fmla="*/ 52740 w 89334"/>
                  <a:gd name="connsiteY10" fmla="*/ 51262 h 85070"/>
                  <a:gd name="connsiteX11" fmla="*/ 48859 w 89334"/>
                  <a:gd name="connsiteY11" fmla="*/ 48214 h 85070"/>
                  <a:gd name="connsiteX12" fmla="*/ 43314 w 89334"/>
                  <a:gd name="connsiteY12" fmla="*/ 46273 h 85070"/>
                  <a:gd name="connsiteX13" fmla="*/ 38324 w 89334"/>
                  <a:gd name="connsiteY13" fmla="*/ 41840 h 85070"/>
                  <a:gd name="connsiteX14" fmla="*/ 31116 w 89334"/>
                  <a:gd name="connsiteY14" fmla="*/ 34635 h 85070"/>
                  <a:gd name="connsiteX15" fmla="*/ 22799 w 89334"/>
                  <a:gd name="connsiteY15" fmla="*/ 28538 h 85070"/>
                  <a:gd name="connsiteX16" fmla="*/ 18640 w 89334"/>
                  <a:gd name="connsiteY16" fmla="*/ 32972 h 85070"/>
                  <a:gd name="connsiteX17" fmla="*/ 25017 w 89334"/>
                  <a:gd name="connsiteY17" fmla="*/ 37960 h 85070"/>
                  <a:gd name="connsiteX18" fmla="*/ 25294 w 89334"/>
                  <a:gd name="connsiteY18" fmla="*/ 44888 h 85070"/>
                  <a:gd name="connsiteX19" fmla="*/ 11432 w 89334"/>
                  <a:gd name="connsiteY19" fmla="*/ 37683 h 85070"/>
                  <a:gd name="connsiteX20" fmla="*/ 3115 w 89334"/>
                  <a:gd name="connsiteY20" fmla="*/ 29646 h 85070"/>
                  <a:gd name="connsiteX21" fmla="*/ 3392 w 89334"/>
                  <a:gd name="connsiteY21" fmla="*/ 29646 h 85070"/>
                  <a:gd name="connsiteX22" fmla="*/ 897 w 89334"/>
                  <a:gd name="connsiteY22" fmla="*/ 18284 h 85070"/>
                  <a:gd name="connsiteX23" fmla="*/ 3947 w 89334"/>
                  <a:gd name="connsiteY23" fmla="*/ 13296 h 85070"/>
                  <a:gd name="connsiteX24" fmla="*/ 3670 w 89334"/>
                  <a:gd name="connsiteY24" fmla="*/ 6645 h 85070"/>
                  <a:gd name="connsiteX25" fmla="*/ 11987 w 89334"/>
                  <a:gd name="connsiteY25" fmla="*/ 1380 h 85070"/>
                  <a:gd name="connsiteX26" fmla="*/ 25294 w 89334"/>
                  <a:gd name="connsiteY26" fmla="*/ 5537 h 85070"/>
                  <a:gd name="connsiteX27" fmla="*/ 25848 w 89334"/>
                  <a:gd name="connsiteY27" fmla="*/ 4705 h 85070"/>
                  <a:gd name="connsiteX28" fmla="*/ 43037 w 89334"/>
                  <a:gd name="connsiteY28" fmla="*/ 10802 h 85070"/>
                  <a:gd name="connsiteX29" fmla="*/ 61612 w 89334"/>
                  <a:gd name="connsiteY29" fmla="*/ 11633 h 85070"/>
                  <a:gd name="connsiteX30" fmla="*/ 62721 w 89334"/>
                  <a:gd name="connsiteY30" fmla="*/ 13573 h 85070"/>
                  <a:gd name="connsiteX31" fmla="*/ 74087 w 89334"/>
                  <a:gd name="connsiteY31" fmla="*/ 27706 h 85070"/>
                  <a:gd name="connsiteX32" fmla="*/ 83236 w 89334"/>
                  <a:gd name="connsiteY32" fmla="*/ 40177 h 85070"/>
                  <a:gd name="connsiteX33" fmla="*/ 89335 w 89334"/>
                  <a:gd name="connsiteY33" fmla="*/ 42948 h 85070"/>
                  <a:gd name="connsiteX34" fmla="*/ 79909 w 89334"/>
                  <a:gd name="connsiteY34" fmla="*/ 48768 h 850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89334" h="85070">
                    <a:moveTo>
                      <a:pt x="80464" y="48768"/>
                    </a:moveTo>
                    <a:cubicBezTo>
                      <a:pt x="80464" y="53202"/>
                      <a:pt x="85454" y="59298"/>
                      <a:pt x="84067" y="64009"/>
                    </a:cubicBezTo>
                    <a:cubicBezTo>
                      <a:pt x="82681" y="68721"/>
                      <a:pt x="76582" y="79251"/>
                      <a:pt x="79077" y="85071"/>
                    </a:cubicBezTo>
                    <a:cubicBezTo>
                      <a:pt x="78800" y="85071"/>
                      <a:pt x="78246" y="85071"/>
                      <a:pt x="77968" y="85071"/>
                    </a:cubicBezTo>
                    <a:cubicBezTo>
                      <a:pt x="74919" y="85071"/>
                      <a:pt x="74364" y="80083"/>
                      <a:pt x="74364" y="77865"/>
                    </a:cubicBezTo>
                    <a:cubicBezTo>
                      <a:pt x="74364" y="75094"/>
                      <a:pt x="75750" y="71492"/>
                      <a:pt x="73255" y="68998"/>
                    </a:cubicBezTo>
                    <a:cubicBezTo>
                      <a:pt x="70206" y="65949"/>
                      <a:pt x="68820" y="70937"/>
                      <a:pt x="67711" y="72877"/>
                    </a:cubicBezTo>
                    <a:cubicBezTo>
                      <a:pt x="66324" y="75371"/>
                      <a:pt x="63275" y="75094"/>
                      <a:pt x="61334" y="73432"/>
                    </a:cubicBezTo>
                    <a:cubicBezTo>
                      <a:pt x="58839" y="71492"/>
                      <a:pt x="59116" y="68443"/>
                      <a:pt x="59948" y="65672"/>
                    </a:cubicBezTo>
                    <a:cubicBezTo>
                      <a:pt x="61057" y="62070"/>
                      <a:pt x="61057" y="58467"/>
                      <a:pt x="58285" y="55696"/>
                    </a:cubicBezTo>
                    <a:cubicBezTo>
                      <a:pt x="56621" y="54033"/>
                      <a:pt x="54681" y="52647"/>
                      <a:pt x="52740" y="51262"/>
                    </a:cubicBezTo>
                    <a:cubicBezTo>
                      <a:pt x="51354" y="50153"/>
                      <a:pt x="50245" y="48768"/>
                      <a:pt x="48859" y="48214"/>
                    </a:cubicBezTo>
                    <a:cubicBezTo>
                      <a:pt x="46918" y="47105"/>
                      <a:pt x="45255" y="47659"/>
                      <a:pt x="43314" y="46273"/>
                    </a:cubicBezTo>
                    <a:cubicBezTo>
                      <a:pt x="41373" y="44888"/>
                      <a:pt x="39710" y="43502"/>
                      <a:pt x="38324" y="41840"/>
                    </a:cubicBezTo>
                    <a:cubicBezTo>
                      <a:pt x="36106" y="39068"/>
                      <a:pt x="33334" y="37406"/>
                      <a:pt x="31116" y="34635"/>
                    </a:cubicBezTo>
                    <a:cubicBezTo>
                      <a:pt x="28621" y="31863"/>
                      <a:pt x="26680" y="29646"/>
                      <a:pt x="22799" y="28538"/>
                    </a:cubicBezTo>
                    <a:cubicBezTo>
                      <a:pt x="19472" y="27706"/>
                      <a:pt x="15868" y="29369"/>
                      <a:pt x="18640" y="32972"/>
                    </a:cubicBezTo>
                    <a:cubicBezTo>
                      <a:pt x="20304" y="34912"/>
                      <a:pt x="23353" y="36020"/>
                      <a:pt x="25017" y="37960"/>
                    </a:cubicBezTo>
                    <a:cubicBezTo>
                      <a:pt x="26680" y="39900"/>
                      <a:pt x="28066" y="42948"/>
                      <a:pt x="25294" y="44888"/>
                    </a:cubicBezTo>
                    <a:cubicBezTo>
                      <a:pt x="20581" y="48214"/>
                      <a:pt x="14205" y="40731"/>
                      <a:pt x="11432" y="37683"/>
                    </a:cubicBezTo>
                    <a:cubicBezTo>
                      <a:pt x="8660" y="34912"/>
                      <a:pt x="5888" y="32140"/>
                      <a:pt x="3115" y="29646"/>
                    </a:cubicBezTo>
                    <a:cubicBezTo>
                      <a:pt x="3115" y="29646"/>
                      <a:pt x="3115" y="29646"/>
                      <a:pt x="3392" y="29646"/>
                    </a:cubicBezTo>
                    <a:cubicBezTo>
                      <a:pt x="1729" y="26044"/>
                      <a:pt x="-1598" y="22441"/>
                      <a:pt x="897" y="18284"/>
                    </a:cubicBezTo>
                    <a:cubicBezTo>
                      <a:pt x="2006" y="16622"/>
                      <a:pt x="3392" y="15236"/>
                      <a:pt x="3947" y="13296"/>
                    </a:cubicBezTo>
                    <a:cubicBezTo>
                      <a:pt x="4501" y="11079"/>
                      <a:pt x="3947" y="8862"/>
                      <a:pt x="3670" y="6645"/>
                    </a:cubicBezTo>
                    <a:cubicBezTo>
                      <a:pt x="3392" y="1103"/>
                      <a:pt x="6997" y="-1945"/>
                      <a:pt x="11987" y="1380"/>
                    </a:cubicBezTo>
                    <a:cubicBezTo>
                      <a:pt x="15036" y="3320"/>
                      <a:pt x="22244" y="10525"/>
                      <a:pt x="25294" y="5537"/>
                    </a:cubicBezTo>
                    <a:cubicBezTo>
                      <a:pt x="25294" y="5537"/>
                      <a:pt x="25571" y="4983"/>
                      <a:pt x="25848" y="4705"/>
                    </a:cubicBezTo>
                    <a:cubicBezTo>
                      <a:pt x="34442" y="4151"/>
                      <a:pt x="38878" y="7476"/>
                      <a:pt x="43037" y="10802"/>
                    </a:cubicBezTo>
                    <a:cubicBezTo>
                      <a:pt x="47196" y="14127"/>
                      <a:pt x="61612" y="11633"/>
                      <a:pt x="61612" y="11633"/>
                    </a:cubicBezTo>
                    <a:cubicBezTo>
                      <a:pt x="62166" y="12188"/>
                      <a:pt x="62443" y="12742"/>
                      <a:pt x="62721" y="13573"/>
                    </a:cubicBezTo>
                    <a:cubicBezTo>
                      <a:pt x="66324" y="18561"/>
                      <a:pt x="70483" y="22996"/>
                      <a:pt x="74087" y="27706"/>
                    </a:cubicBezTo>
                    <a:cubicBezTo>
                      <a:pt x="77137" y="31863"/>
                      <a:pt x="79355" y="36852"/>
                      <a:pt x="83236" y="40177"/>
                    </a:cubicBezTo>
                    <a:cubicBezTo>
                      <a:pt x="85176" y="41840"/>
                      <a:pt x="87117" y="42394"/>
                      <a:pt x="89335" y="42948"/>
                    </a:cubicBezTo>
                    <a:cubicBezTo>
                      <a:pt x="88781" y="42948"/>
                      <a:pt x="79909" y="44611"/>
                      <a:pt x="79909" y="48768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grpSp>
            <p:nvGrpSpPr>
              <p:cNvPr id="281" name="Graphic 248">
                <a:extLst>
                  <a:ext uri="{FF2B5EF4-FFF2-40B4-BE49-F238E27FC236}">
                    <a16:creationId xmlns:a16="http://schemas.microsoft.com/office/drawing/2014/main" id="{840312C0-2B79-878C-2317-5599A4F2E303}"/>
                  </a:ext>
                </a:extLst>
              </p:cNvPr>
              <p:cNvGrpSpPr/>
              <p:nvPr/>
            </p:nvGrpSpPr>
            <p:grpSpPr>
              <a:xfrm>
                <a:off x="2816395" y="3482564"/>
                <a:ext cx="287495" cy="95792"/>
                <a:chOff x="3479160" y="3481445"/>
                <a:chExt cx="287495" cy="95792"/>
              </a:xfrm>
              <a:grpFill/>
            </p:grpSpPr>
            <p:sp>
              <p:nvSpPr>
                <p:cNvPr id="1097" name="Freeform 1096">
                  <a:extLst>
                    <a:ext uri="{FF2B5EF4-FFF2-40B4-BE49-F238E27FC236}">
                      <a16:creationId xmlns:a16="http://schemas.microsoft.com/office/drawing/2014/main" id="{4520177B-7172-0F6C-1D40-96AC7595A20A}"/>
                    </a:ext>
                  </a:extLst>
                </p:cNvPr>
                <p:cNvSpPr/>
                <p:nvPr/>
              </p:nvSpPr>
              <p:spPr>
                <a:xfrm>
                  <a:off x="3493241" y="3481445"/>
                  <a:ext cx="273413" cy="95792"/>
                </a:xfrm>
                <a:custGeom>
                  <a:avLst/>
                  <a:gdLst>
                    <a:gd name="connsiteX0" fmla="*/ 18104 w 273413"/>
                    <a:gd name="connsiteY0" fmla="*/ 29306 h 95792"/>
                    <a:gd name="connsiteX1" fmla="*/ 11728 w 273413"/>
                    <a:gd name="connsiteY1" fmla="*/ 30691 h 95792"/>
                    <a:gd name="connsiteX2" fmla="*/ 7847 w 273413"/>
                    <a:gd name="connsiteY2" fmla="*/ 35402 h 95792"/>
                    <a:gd name="connsiteX3" fmla="*/ 84 w 273413"/>
                    <a:gd name="connsiteY3" fmla="*/ 31245 h 95792"/>
                    <a:gd name="connsiteX4" fmla="*/ 1193 w 273413"/>
                    <a:gd name="connsiteY4" fmla="*/ 27088 h 95792"/>
                    <a:gd name="connsiteX5" fmla="*/ 2302 w 273413"/>
                    <a:gd name="connsiteY5" fmla="*/ 23486 h 95792"/>
                    <a:gd name="connsiteX6" fmla="*/ 6460 w 273413"/>
                    <a:gd name="connsiteY6" fmla="*/ 17944 h 95792"/>
                    <a:gd name="connsiteX7" fmla="*/ 16718 w 273413"/>
                    <a:gd name="connsiteY7" fmla="*/ 15172 h 95792"/>
                    <a:gd name="connsiteX8" fmla="*/ 26976 w 273413"/>
                    <a:gd name="connsiteY8" fmla="*/ 9907 h 95792"/>
                    <a:gd name="connsiteX9" fmla="*/ 67452 w 273413"/>
                    <a:gd name="connsiteY9" fmla="*/ 485 h 95792"/>
                    <a:gd name="connsiteX10" fmla="*/ 92126 w 273413"/>
                    <a:gd name="connsiteY10" fmla="*/ 762 h 95792"/>
                    <a:gd name="connsiteX11" fmla="*/ 115691 w 273413"/>
                    <a:gd name="connsiteY11" fmla="*/ 8244 h 95792"/>
                    <a:gd name="connsiteX12" fmla="*/ 151454 w 273413"/>
                    <a:gd name="connsiteY12" fmla="*/ 24595 h 95792"/>
                    <a:gd name="connsiteX13" fmla="*/ 160880 w 273413"/>
                    <a:gd name="connsiteY13" fmla="*/ 28751 h 95792"/>
                    <a:gd name="connsiteX14" fmla="*/ 168088 w 273413"/>
                    <a:gd name="connsiteY14" fmla="*/ 30968 h 95792"/>
                    <a:gd name="connsiteX15" fmla="*/ 170583 w 273413"/>
                    <a:gd name="connsiteY15" fmla="*/ 26257 h 95792"/>
                    <a:gd name="connsiteX16" fmla="*/ 169751 w 273413"/>
                    <a:gd name="connsiteY16" fmla="*/ 23486 h 95792"/>
                    <a:gd name="connsiteX17" fmla="*/ 171969 w 273413"/>
                    <a:gd name="connsiteY17" fmla="*/ 24317 h 95792"/>
                    <a:gd name="connsiteX18" fmla="*/ 186108 w 273413"/>
                    <a:gd name="connsiteY18" fmla="*/ 36511 h 95792"/>
                    <a:gd name="connsiteX19" fmla="*/ 189712 w 273413"/>
                    <a:gd name="connsiteY19" fmla="*/ 39836 h 95792"/>
                    <a:gd name="connsiteX20" fmla="*/ 192485 w 273413"/>
                    <a:gd name="connsiteY20" fmla="*/ 41222 h 95792"/>
                    <a:gd name="connsiteX21" fmla="*/ 200247 w 273413"/>
                    <a:gd name="connsiteY21" fmla="*/ 47596 h 95792"/>
                    <a:gd name="connsiteX22" fmla="*/ 229357 w 273413"/>
                    <a:gd name="connsiteY22" fmla="*/ 58680 h 95792"/>
                    <a:gd name="connsiteX23" fmla="*/ 251258 w 273413"/>
                    <a:gd name="connsiteY23" fmla="*/ 70597 h 95792"/>
                    <a:gd name="connsiteX24" fmla="*/ 263179 w 273413"/>
                    <a:gd name="connsiteY24" fmla="*/ 74754 h 95792"/>
                    <a:gd name="connsiteX25" fmla="*/ 272328 w 273413"/>
                    <a:gd name="connsiteY25" fmla="*/ 80296 h 95792"/>
                    <a:gd name="connsiteX26" fmla="*/ 259298 w 273413"/>
                    <a:gd name="connsiteY26" fmla="*/ 92490 h 95792"/>
                    <a:gd name="connsiteX27" fmla="*/ 245159 w 273413"/>
                    <a:gd name="connsiteY27" fmla="*/ 92767 h 95792"/>
                    <a:gd name="connsiteX28" fmla="*/ 233515 w 273413"/>
                    <a:gd name="connsiteY28" fmla="*/ 90827 h 95792"/>
                    <a:gd name="connsiteX29" fmla="*/ 201911 w 273413"/>
                    <a:gd name="connsiteY29" fmla="*/ 94152 h 95792"/>
                    <a:gd name="connsiteX30" fmla="*/ 187217 w 273413"/>
                    <a:gd name="connsiteY30" fmla="*/ 95261 h 95792"/>
                    <a:gd name="connsiteX31" fmla="*/ 186663 w 273413"/>
                    <a:gd name="connsiteY31" fmla="*/ 88333 h 95792"/>
                    <a:gd name="connsiteX32" fmla="*/ 193594 w 273413"/>
                    <a:gd name="connsiteY32" fmla="*/ 77248 h 95792"/>
                    <a:gd name="connsiteX33" fmla="*/ 190267 w 273413"/>
                    <a:gd name="connsiteY33" fmla="*/ 71151 h 95792"/>
                    <a:gd name="connsiteX34" fmla="*/ 174742 w 273413"/>
                    <a:gd name="connsiteY34" fmla="*/ 68380 h 95792"/>
                    <a:gd name="connsiteX35" fmla="*/ 161157 w 273413"/>
                    <a:gd name="connsiteY35" fmla="*/ 59235 h 95792"/>
                    <a:gd name="connsiteX36" fmla="*/ 152840 w 273413"/>
                    <a:gd name="connsiteY36" fmla="*/ 46764 h 95792"/>
                    <a:gd name="connsiteX37" fmla="*/ 138979 w 273413"/>
                    <a:gd name="connsiteY37" fmla="*/ 43439 h 95792"/>
                    <a:gd name="connsiteX38" fmla="*/ 130384 w 273413"/>
                    <a:gd name="connsiteY38" fmla="*/ 44270 h 95792"/>
                    <a:gd name="connsiteX39" fmla="*/ 120958 w 273413"/>
                    <a:gd name="connsiteY39" fmla="*/ 40668 h 95792"/>
                    <a:gd name="connsiteX40" fmla="*/ 116245 w 273413"/>
                    <a:gd name="connsiteY40" fmla="*/ 37619 h 95792"/>
                    <a:gd name="connsiteX41" fmla="*/ 112641 w 273413"/>
                    <a:gd name="connsiteY41" fmla="*/ 34294 h 95792"/>
                    <a:gd name="connsiteX42" fmla="*/ 109037 w 273413"/>
                    <a:gd name="connsiteY42" fmla="*/ 33739 h 95792"/>
                    <a:gd name="connsiteX43" fmla="*/ 105988 w 273413"/>
                    <a:gd name="connsiteY43" fmla="*/ 32354 h 95792"/>
                    <a:gd name="connsiteX44" fmla="*/ 100720 w 273413"/>
                    <a:gd name="connsiteY44" fmla="*/ 31245 h 95792"/>
                    <a:gd name="connsiteX45" fmla="*/ 93789 w 273413"/>
                    <a:gd name="connsiteY45" fmla="*/ 31245 h 95792"/>
                    <a:gd name="connsiteX46" fmla="*/ 89631 w 273413"/>
                    <a:gd name="connsiteY46" fmla="*/ 30414 h 95792"/>
                    <a:gd name="connsiteX47" fmla="*/ 89631 w 273413"/>
                    <a:gd name="connsiteY47" fmla="*/ 28474 h 95792"/>
                    <a:gd name="connsiteX48" fmla="*/ 87967 w 273413"/>
                    <a:gd name="connsiteY48" fmla="*/ 26257 h 95792"/>
                    <a:gd name="connsiteX49" fmla="*/ 80759 w 273413"/>
                    <a:gd name="connsiteY49" fmla="*/ 26257 h 95792"/>
                    <a:gd name="connsiteX50" fmla="*/ 68284 w 273413"/>
                    <a:gd name="connsiteY50" fmla="*/ 26257 h 95792"/>
                    <a:gd name="connsiteX51" fmla="*/ 64125 w 273413"/>
                    <a:gd name="connsiteY51" fmla="*/ 23209 h 95792"/>
                    <a:gd name="connsiteX52" fmla="*/ 69393 w 273413"/>
                    <a:gd name="connsiteY52" fmla="*/ 20992 h 95792"/>
                    <a:gd name="connsiteX53" fmla="*/ 73551 w 273413"/>
                    <a:gd name="connsiteY53" fmla="*/ 18775 h 95792"/>
                    <a:gd name="connsiteX54" fmla="*/ 73551 w 273413"/>
                    <a:gd name="connsiteY54" fmla="*/ 16558 h 95792"/>
                    <a:gd name="connsiteX55" fmla="*/ 70502 w 273413"/>
                    <a:gd name="connsiteY55" fmla="*/ 14618 h 95792"/>
                    <a:gd name="connsiteX56" fmla="*/ 58858 w 273413"/>
                    <a:gd name="connsiteY56" fmla="*/ 13510 h 95792"/>
                    <a:gd name="connsiteX57" fmla="*/ 48877 w 273413"/>
                    <a:gd name="connsiteY57" fmla="*/ 14341 h 95792"/>
                    <a:gd name="connsiteX58" fmla="*/ 40006 w 273413"/>
                    <a:gd name="connsiteY58" fmla="*/ 18498 h 95792"/>
                    <a:gd name="connsiteX59" fmla="*/ 29194 w 273413"/>
                    <a:gd name="connsiteY59" fmla="*/ 27088 h 95792"/>
                    <a:gd name="connsiteX60" fmla="*/ 18104 w 273413"/>
                    <a:gd name="connsiteY60" fmla="*/ 29029 h 957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</a:cxnLst>
                  <a:rect l="l" t="t" r="r" b="b"/>
                  <a:pathLst>
                    <a:path w="273413" h="95792">
                      <a:moveTo>
                        <a:pt x="18104" y="29306"/>
                      </a:moveTo>
                      <a:cubicBezTo>
                        <a:pt x="15609" y="29029"/>
                        <a:pt x="13391" y="28474"/>
                        <a:pt x="11728" y="30691"/>
                      </a:cubicBezTo>
                      <a:cubicBezTo>
                        <a:pt x="10342" y="32354"/>
                        <a:pt x="9787" y="34294"/>
                        <a:pt x="7847" y="35402"/>
                      </a:cubicBezTo>
                      <a:cubicBezTo>
                        <a:pt x="4797" y="37342"/>
                        <a:pt x="-748" y="35402"/>
                        <a:pt x="84" y="31245"/>
                      </a:cubicBezTo>
                      <a:cubicBezTo>
                        <a:pt x="84" y="29860"/>
                        <a:pt x="916" y="28474"/>
                        <a:pt x="1193" y="27088"/>
                      </a:cubicBezTo>
                      <a:cubicBezTo>
                        <a:pt x="1470" y="25980"/>
                        <a:pt x="1748" y="24595"/>
                        <a:pt x="2302" y="23486"/>
                      </a:cubicBezTo>
                      <a:cubicBezTo>
                        <a:pt x="3411" y="21546"/>
                        <a:pt x="4520" y="19329"/>
                        <a:pt x="6460" y="17944"/>
                      </a:cubicBezTo>
                      <a:cubicBezTo>
                        <a:pt x="9510" y="15727"/>
                        <a:pt x="13391" y="16004"/>
                        <a:pt x="16718" y="15172"/>
                      </a:cubicBezTo>
                      <a:cubicBezTo>
                        <a:pt x="20599" y="14341"/>
                        <a:pt x="23649" y="12401"/>
                        <a:pt x="26976" y="9907"/>
                      </a:cubicBezTo>
                      <a:cubicBezTo>
                        <a:pt x="38620" y="1870"/>
                        <a:pt x="53867" y="1316"/>
                        <a:pt x="67452" y="485"/>
                      </a:cubicBezTo>
                      <a:cubicBezTo>
                        <a:pt x="75769" y="-69"/>
                        <a:pt x="84086" y="-346"/>
                        <a:pt x="92126" y="762"/>
                      </a:cubicBezTo>
                      <a:cubicBezTo>
                        <a:pt x="100443" y="2148"/>
                        <a:pt x="108205" y="4919"/>
                        <a:pt x="115691" y="8244"/>
                      </a:cubicBezTo>
                      <a:cubicBezTo>
                        <a:pt x="127612" y="13510"/>
                        <a:pt x="139533" y="19052"/>
                        <a:pt x="151454" y="24595"/>
                      </a:cubicBezTo>
                      <a:cubicBezTo>
                        <a:pt x="154504" y="25980"/>
                        <a:pt x="157553" y="27643"/>
                        <a:pt x="160880" y="28751"/>
                      </a:cubicBezTo>
                      <a:cubicBezTo>
                        <a:pt x="163098" y="29583"/>
                        <a:pt x="165593" y="30691"/>
                        <a:pt x="168088" y="30968"/>
                      </a:cubicBezTo>
                      <a:cubicBezTo>
                        <a:pt x="171415" y="31245"/>
                        <a:pt x="171415" y="28751"/>
                        <a:pt x="170583" y="26257"/>
                      </a:cubicBezTo>
                      <a:cubicBezTo>
                        <a:pt x="170583" y="25703"/>
                        <a:pt x="169474" y="24040"/>
                        <a:pt x="169751" y="23486"/>
                      </a:cubicBezTo>
                      <a:cubicBezTo>
                        <a:pt x="170306" y="22932"/>
                        <a:pt x="171415" y="24040"/>
                        <a:pt x="171969" y="24317"/>
                      </a:cubicBezTo>
                      <a:cubicBezTo>
                        <a:pt x="176960" y="27920"/>
                        <a:pt x="181672" y="32354"/>
                        <a:pt x="186108" y="36511"/>
                      </a:cubicBezTo>
                      <a:cubicBezTo>
                        <a:pt x="187217" y="37619"/>
                        <a:pt x="188326" y="38728"/>
                        <a:pt x="189712" y="39836"/>
                      </a:cubicBezTo>
                      <a:cubicBezTo>
                        <a:pt x="190544" y="40390"/>
                        <a:pt x="191653" y="40668"/>
                        <a:pt x="192485" y="41222"/>
                      </a:cubicBezTo>
                      <a:cubicBezTo>
                        <a:pt x="195257" y="42885"/>
                        <a:pt x="197752" y="45379"/>
                        <a:pt x="200247" y="47596"/>
                      </a:cubicBezTo>
                      <a:cubicBezTo>
                        <a:pt x="210228" y="50644"/>
                        <a:pt x="220208" y="53970"/>
                        <a:pt x="229357" y="58680"/>
                      </a:cubicBezTo>
                      <a:cubicBezTo>
                        <a:pt x="236842" y="62560"/>
                        <a:pt x="243496" y="67549"/>
                        <a:pt x="251258" y="70597"/>
                      </a:cubicBezTo>
                      <a:cubicBezTo>
                        <a:pt x="255139" y="72259"/>
                        <a:pt x="259298" y="73368"/>
                        <a:pt x="263179" y="74754"/>
                      </a:cubicBezTo>
                      <a:cubicBezTo>
                        <a:pt x="266229" y="75862"/>
                        <a:pt x="270387" y="77248"/>
                        <a:pt x="272328" y="80296"/>
                      </a:cubicBezTo>
                      <a:cubicBezTo>
                        <a:pt x="277318" y="87224"/>
                        <a:pt x="263734" y="91658"/>
                        <a:pt x="259298" y="92490"/>
                      </a:cubicBezTo>
                      <a:cubicBezTo>
                        <a:pt x="254585" y="93321"/>
                        <a:pt x="249872" y="93321"/>
                        <a:pt x="245159" y="92767"/>
                      </a:cubicBezTo>
                      <a:cubicBezTo>
                        <a:pt x="241278" y="92212"/>
                        <a:pt x="237397" y="91381"/>
                        <a:pt x="233515" y="90827"/>
                      </a:cubicBezTo>
                      <a:cubicBezTo>
                        <a:pt x="222980" y="89441"/>
                        <a:pt x="212446" y="92212"/>
                        <a:pt x="201911" y="94152"/>
                      </a:cubicBezTo>
                      <a:cubicBezTo>
                        <a:pt x="197475" y="94983"/>
                        <a:pt x="191653" y="96646"/>
                        <a:pt x="187217" y="95261"/>
                      </a:cubicBezTo>
                      <a:cubicBezTo>
                        <a:pt x="183613" y="94152"/>
                        <a:pt x="185277" y="90827"/>
                        <a:pt x="186663" y="88333"/>
                      </a:cubicBezTo>
                      <a:cubicBezTo>
                        <a:pt x="188881" y="84453"/>
                        <a:pt x="191930" y="81405"/>
                        <a:pt x="193594" y="77248"/>
                      </a:cubicBezTo>
                      <a:cubicBezTo>
                        <a:pt x="194980" y="73922"/>
                        <a:pt x="193594" y="71982"/>
                        <a:pt x="190267" y="71151"/>
                      </a:cubicBezTo>
                      <a:cubicBezTo>
                        <a:pt x="184999" y="69765"/>
                        <a:pt x="179732" y="69765"/>
                        <a:pt x="174742" y="68380"/>
                      </a:cubicBezTo>
                      <a:cubicBezTo>
                        <a:pt x="169197" y="66717"/>
                        <a:pt x="164484" y="63946"/>
                        <a:pt x="161157" y="59235"/>
                      </a:cubicBezTo>
                      <a:cubicBezTo>
                        <a:pt x="158107" y="55355"/>
                        <a:pt x="156444" y="50090"/>
                        <a:pt x="152840" y="46764"/>
                      </a:cubicBezTo>
                      <a:cubicBezTo>
                        <a:pt x="149236" y="42885"/>
                        <a:pt x="143969" y="42608"/>
                        <a:pt x="138979" y="43439"/>
                      </a:cubicBezTo>
                      <a:cubicBezTo>
                        <a:pt x="135929" y="43716"/>
                        <a:pt x="133156" y="45379"/>
                        <a:pt x="130384" y="44270"/>
                      </a:cubicBezTo>
                      <a:cubicBezTo>
                        <a:pt x="127057" y="43162"/>
                        <a:pt x="124008" y="42053"/>
                        <a:pt x="120958" y="40668"/>
                      </a:cubicBezTo>
                      <a:cubicBezTo>
                        <a:pt x="119295" y="39836"/>
                        <a:pt x="117631" y="38728"/>
                        <a:pt x="116245" y="37619"/>
                      </a:cubicBezTo>
                      <a:cubicBezTo>
                        <a:pt x="115136" y="36511"/>
                        <a:pt x="114027" y="34848"/>
                        <a:pt x="112641" y="34294"/>
                      </a:cubicBezTo>
                      <a:cubicBezTo>
                        <a:pt x="111532" y="33739"/>
                        <a:pt x="110146" y="34017"/>
                        <a:pt x="109037" y="33739"/>
                      </a:cubicBezTo>
                      <a:cubicBezTo>
                        <a:pt x="107928" y="33462"/>
                        <a:pt x="107097" y="32631"/>
                        <a:pt x="105988" y="32354"/>
                      </a:cubicBezTo>
                      <a:cubicBezTo>
                        <a:pt x="104324" y="31800"/>
                        <a:pt x="102383" y="31523"/>
                        <a:pt x="100720" y="31245"/>
                      </a:cubicBezTo>
                      <a:cubicBezTo>
                        <a:pt x="98502" y="31245"/>
                        <a:pt x="96007" y="31245"/>
                        <a:pt x="93789" y="31245"/>
                      </a:cubicBezTo>
                      <a:cubicBezTo>
                        <a:pt x="92680" y="31245"/>
                        <a:pt x="89908" y="31800"/>
                        <a:pt x="89631" y="30414"/>
                      </a:cubicBezTo>
                      <a:cubicBezTo>
                        <a:pt x="89631" y="29860"/>
                        <a:pt x="89631" y="29029"/>
                        <a:pt x="89631" y="28474"/>
                      </a:cubicBezTo>
                      <a:cubicBezTo>
                        <a:pt x="89354" y="27643"/>
                        <a:pt x="88799" y="26811"/>
                        <a:pt x="87967" y="26257"/>
                      </a:cubicBezTo>
                      <a:cubicBezTo>
                        <a:pt x="85749" y="25149"/>
                        <a:pt x="82977" y="25703"/>
                        <a:pt x="80759" y="26257"/>
                      </a:cubicBezTo>
                      <a:cubicBezTo>
                        <a:pt x="76601" y="27088"/>
                        <a:pt x="72442" y="28197"/>
                        <a:pt x="68284" y="26257"/>
                      </a:cubicBezTo>
                      <a:cubicBezTo>
                        <a:pt x="67175" y="25703"/>
                        <a:pt x="64125" y="24872"/>
                        <a:pt x="64125" y="23209"/>
                      </a:cubicBezTo>
                      <a:cubicBezTo>
                        <a:pt x="64125" y="20992"/>
                        <a:pt x="67729" y="20992"/>
                        <a:pt x="69393" y="20992"/>
                      </a:cubicBezTo>
                      <a:cubicBezTo>
                        <a:pt x="71611" y="20992"/>
                        <a:pt x="72997" y="20992"/>
                        <a:pt x="73551" y="18775"/>
                      </a:cubicBezTo>
                      <a:cubicBezTo>
                        <a:pt x="73551" y="18221"/>
                        <a:pt x="74106" y="17112"/>
                        <a:pt x="73551" y="16558"/>
                      </a:cubicBezTo>
                      <a:cubicBezTo>
                        <a:pt x="72997" y="15449"/>
                        <a:pt x="71333" y="14895"/>
                        <a:pt x="70502" y="14618"/>
                      </a:cubicBezTo>
                      <a:cubicBezTo>
                        <a:pt x="66620" y="13232"/>
                        <a:pt x="62739" y="12955"/>
                        <a:pt x="58858" y="13510"/>
                      </a:cubicBezTo>
                      <a:cubicBezTo>
                        <a:pt x="55531" y="14064"/>
                        <a:pt x="52204" y="13510"/>
                        <a:pt x="48877" y="14341"/>
                      </a:cubicBezTo>
                      <a:cubicBezTo>
                        <a:pt x="45550" y="14895"/>
                        <a:pt x="42778" y="16558"/>
                        <a:pt x="40006" y="18498"/>
                      </a:cubicBezTo>
                      <a:cubicBezTo>
                        <a:pt x="36124" y="20992"/>
                        <a:pt x="33352" y="24872"/>
                        <a:pt x="29194" y="27088"/>
                      </a:cubicBezTo>
                      <a:cubicBezTo>
                        <a:pt x="25590" y="29029"/>
                        <a:pt x="21986" y="29583"/>
                        <a:pt x="18104" y="29029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98" name="Freeform 1097">
                  <a:extLst>
                    <a:ext uri="{FF2B5EF4-FFF2-40B4-BE49-F238E27FC236}">
                      <a16:creationId xmlns:a16="http://schemas.microsoft.com/office/drawing/2014/main" id="{4A75902E-1730-8A93-9250-81B7E2DD62C1}"/>
                    </a:ext>
                  </a:extLst>
                </p:cNvPr>
                <p:cNvSpPr/>
                <p:nvPr/>
              </p:nvSpPr>
              <p:spPr>
                <a:xfrm>
                  <a:off x="3479160" y="3515702"/>
                  <a:ext cx="13905" cy="6965"/>
                </a:xfrm>
                <a:custGeom>
                  <a:avLst/>
                  <a:gdLst>
                    <a:gd name="connsiteX0" fmla="*/ 7235 w 13905"/>
                    <a:gd name="connsiteY0" fmla="*/ 868 h 6965"/>
                    <a:gd name="connsiteX1" fmla="*/ 9730 w 13905"/>
                    <a:gd name="connsiteY1" fmla="*/ 1145 h 6965"/>
                    <a:gd name="connsiteX2" fmla="*/ 13611 w 13905"/>
                    <a:gd name="connsiteY2" fmla="*/ 5579 h 6965"/>
                    <a:gd name="connsiteX3" fmla="*/ 7512 w 13905"/>
                    <a:gd name="connsiteY3" fmla="*/ 6965 h 6965"/>
                    <a:gd name="connsiteX4" fmla="*/ 3076 w 13905"/>
                    <a:gd name="connsiteY4" fmla="*/ 6411 h 6965"/>
                    <a:gd name="connsiteX5" fmla="*/ 27 w 13905"/>
                    <a:gd name="connsiteY5" fmla="*/ 1700 h 6965"/>
                    <a:gd name="connsiteX6" fmla="*/ 6958 w 13905"/>
                    <a:gd name="connsiteY6" fmla="*/ 591 h 69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3905" h="6965">
                      <a:moveTo>
                        <a:pt x="7235" y="868"/>
                      </a:moveTo>
                      <a:cubicBezTo>
                        <a:pt x="8067" y="868"/>
                        <a:pt x="8898" y="868"/>
                        <a:pt x="9730" y="1145"/>
                      </a:cubicBezTo>
                      <a:cubicBezTo>
                        <a:pt x="11116" y="1700"/>
                        <a:pt x="14997" y="3639"/>
                        <a:pt x="13611" y="5579"/>
                      </a:cubicBezTo>
                      <a:cubicBezTo>
                        <a:pt x="12502" y="7242"/>
                        <a:pt x="8898" y="6688"/>
                        <a:pt x="7512" y="6965"/>
                      </a:cubicBezTo>
                      <a:cubicBezTo>
                        <a:pt x="6126" y="6965"/>
                        <a:pt x="4462" y="6965"/>
                        <a:pt x="3076" y="6411"/>
                      </a:cubicBezTo>
                      <a:cubicBezTo>
                        <a:pt x="1690" y="5579"/>
                        <a:pt x="-250" y="3362"/>
                        <a:pt x="27" y="1700"/>
                      </a:cubicBezTo>
                      <a:cubicBezTo>
                        <a:pt x="859" y="-1072"/>
                        <a:pt x="5294" y="314"/>
                        <a:pt x="6958" y="591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99" name="Freeform 1098">
                  <a:extLst>
                    <a:ext uri="{FF2B5EF4-FFF2-40B4-BE49-F238E27FC236}">
                      <a16:creationId xmlns:a16="http://schemas.microsoft.com/office/drawing/2014/main" id="{CE05304F-875C-4DC7-E1C8-427475E1F840}"/>
                    </a:ext>
                  </a:extLst>
                </p:cNvPr>
                <p:cNvSpPr/>
                <p:nvPr/>
              </p:nvSpPr>
              <p:spPr>
                <a:xfrm>
                  <a:off x="3526871" y="3516435"/>
                  <a:ext cx="17465" cy="15099"/>
                </a:xfrm>
                <a:custGeom>
                  <a:avLst/>
                  <a:gdLst>
                    <a:gd name="connsiteX0" fmla="*/ 1663 w 17465"/>
                    <a:gd name="connsiteY0" fmla="*/ 13714 h 15099"/>
                    <a:gd name="connsiteX1" fmla="*/ 0 w 17465"/>
                    <a:gd name="connsiteY1" fmla="*/ 8172 h 15099"/>
                    <a:gd name="connsiteX2" fmla="*/ 4436 w 17465"/>
                    <a:gd name="connsiteY2" fmla="*/ 2075 h 15099"/>
                    <a:gd name="connsiteX3" fmla="*/ 11367 w 17465"/>
                    <a:gd name="connsiteY3" fmla="*/ 967 h 15099"/>
                    <a:gd name="connsiteX4" fmla="*/ 14139 w 17465"/>
                    <a:gd name="connsiteY4" fmla="*/ 3738 h 15099"/>
                    <a:gd name="connsiteX5" fmla="*/ 16357 w 17465"/>
                    <a:gd name="connsiteY5" fmla="*/ 5955 h 15099"/>
                    <a:gd name="connsiteX6" fmla="*/ 17466 w 17465"/>
                    <a:gd name="connsiteY6" fmla="*/ 9557 h 15099"/>
                    <a:gd name="connsiteX7" fmla="*/ 14693 w 17465"/>
                    <a:gd name="connsiteY7" fmla="*/ 12606 h 15099"/>
                    <a:gd name="connsiteX8" fmla="*/ 8317 w 17465"/>
                    <a:gd name="connsiteY8" fmla="*/ 15100 h 15099"/>
                    <a:gd name="connsiteX9" fmla="*/ 5822 w 17465"/>
                    <a:gd name="connsiteY9" fmla="*/ 14268 h 15099"/>
                    <a:gd name="connsiteX10" fmla="*/ 1941 w 17465"/>
                    <a:gd name="connsiteY10" fmla="*/ 13714 h 150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7465" h="15099">
                      <a:moveTo>
                        <a:pt x="1663" y="13714"/>
                      </a:moveTo>
                      <a:cubicBezTo>
                        <a:pt x="1109" y="12052"/>
                        <a:pt x="0" y="9835"/>
                        <a:pt x="0" y="8172"/>
                      </a:cubicBezTo>
                      <a:cubicBezTo>
                        <a:pt x="0" y="5401"/>
                        <a:pt x="3050" y="4015"/>
                        <a:pt x="4436" y="2075"/>
                      </a:cubicBezTo>
                      <a:cubicBezTo>
                        <a:pt x="6099" y="-142"/>
                        <a:pt x="8871" y="-696"/>
                        <a:pt x="11367" y="967"/>
                      </a:cubicBezTo>
                      <a:cubicBezTo>
                        <a:pt x="12476" y="1798"/>
                        <a:pt x="13307" y="2906"/>
                        <a:pt x="14139" y="3738"/>
                      </a:cubicBezTo>
                      <a:cubicBezTo>
                        <a:pt x="14970" y="4292"/>
                        <a:pt x="15802" y="4847"/>
                        <a:pt x="16357" y="5955"/>
                      </a:cubicBezTo>
                      <a:cubicBezTo>
                        <a:pt x="16911" y="7063"/>
                        <a:pt x="17466" y="8449"/>
                        <a:pt x="17466" y="9557"/>
                      </a:cubicBezTo>
                      <a:cubicBezTo>
                        <a:pt x="17466" y="11497"/>
                        <a:pt x="16079" y="12052"/>
                        <a:pt x="14693" y="12606"/>
                      </a:cubicBezTo>
                      <a:cubicBezTo>
                        <a:pt x="12476" y="13437"/>
                        <a:pt x="10535" y="14546"/>
                        <a:pt x="8317" y="15100"/>
                      </a:cubicBezTo>
                      <a:cubicBezTo>
                        <a:pt x="7762" y="14268"/>
                        <a:pt x="6653" y="14268"/>
                        <a:pt x="5822" y="14268"/>
                      </a:cubicBezTo>
                      <a:cubicBezTo>
                        <a:pt x="5267" y="14268"/>
                        <a:pt x="1941" y="14268"/>
                        <a:pt x="1941" y="13714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100" name="Freeform 1099">
                  <a:extLst>
                    <a:ext uri="{FF2B5EF4-FFF2-40B4-BE49-F238E27FC236}">
                      <a16:creationId xmlns:a16="http://schemas.microsoft.com/office/drawing/2014/main" id="{0F565BC5-4EF6-1063-9FD3-B13EC91D6FD1}"/>
                    </a:ext>
                  </a:extLst>
                </p:cNvPr>
                <p:cNvSpPr/>
                <p:nvPr/>
              </p:nvSpPr>
              <p:spPr>
                <a:xfrm>
                  <a:off x="3570244" y="3520400"/>
                  <a:ext cx="6337" cy="7833"/>
                </a:xfrm>
                <a:custGeom>
                  <a:avLst/>
                  <a:gdLst>
                    <a:gd name="connsiteX0" fmla="*/ 2925 w 6337"/>
                    <a:gd name="connsiteY0" fmla="*/ 1159 h 7833"/>
                    <a:gd name="connsiteX1" fmla="*/ 5697 w 6337"/>
                    <a:gd name="connsiteY1" fmla="*/ 604 h 7833"/>
                    <a:gd name="connsiteX2" fmla="*/ 5697 w 6337"/>
                    <a:gd name="connsiteY2" fmla="*/ 5038 h 7833"/>
                    <a:gd name="connsiteX3" fmla="*/ 3756 w 6337"/>
                    <a:gd name="connsiteY3" fmla="*/ 7809 h 7833"/>
                    <a:gd name="connsiteX4" fmla="*/ 152 w 6337"/>
                    <a:gd name="connsiteY4" fmla="*/ 3930 h 7833"/>
                    <a:gd name="connsiteX5" fmla="*/ 1816 w 6337"/>
                    <a:gd name="connsiteY5" fmla="*/ 2544 h 7833"/>
                    <a:gd name="connsiteX6" fmla="*/ 2925 w 6337"/>
                    <a:gd name="connsiteY6" fmla="*/ 604 h 78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337" h="7833">
                      <a:moveTo>
                        <a:pt x="2925" y="1159"/>
                      </a:moveTo>
                      <a:cubicBezTo>
                        <a:pt x="3479" y="50"/>
                        <a:pt x="4865" y="-504"/>
                        <a:pt x="5697" y="604"/>
                      </a:cubicBezTo>
                      <a:cubicBezTo>
                        <a:pt x="6806" y="1990"/>
                        <a:pt x="6251" y="3653"/>
                        <a:pt x="5697" y="5038"/>
                      </a:cubicBezTo>
                      <a:cubicBezTo>
                        <a:pt x="5420" y="5869"/>
                        <a:pt x="4865" y="7532"/>
                        <a:pt x="3756" y="7809"/>
                      </a:cubicBezTo>
                      <a:cubicBezTo>
                        <a:pt x="2093" y="8087"/>
                        <a:pt x="-680" y="5869"/>
                        <a:pt x="152" y="3930"/>
                      </a:cubicBezTo>
                      <a:cubicBezTo>
                        <a:pt x="429" y="3375"/>
                        <a:pt x="1261" y="3098"/>
                        <a:pt x="1816" y="2544"/>
                      </a:cubicBezTo>
                      <a:cubicBezTo>
                        <a:pt x="2370" y="1990"/>
                        <a:pt x="2647" y="1436"/>
                        <a:pt x="2925" y="604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101" name="Freeform 1100">
                  <a:extLst>
                    <a:ext uri="{FF2B5EF4-FFF2-40B4-BE49-F238E27FC236}">
                      <a16:creationId xmlns:a16="http://schemas.microsoft.com/office/drawing/2014/main" id="{95DE748A-FFC3-E041-670E-6C6703B2DEAD}"/>
                    </a:ext>
                  </a:extLst>
                </p:cNvPr>
                <p:cNvSpPr/>
                <p:nvPr/>
              </p:nvSpPr>
              <p:spPr>
                <a:xfrm>
                  <a:off x="3629114" y="3538172"/>
                  <a:ext cx="9703" cy="9206"/>
                </a:xfrm>
                <a:custGeom>
                  <a:avLst/>
                  <a:gdLst>
                    <a:gd name="connsiteX0" fmla="*/ 1997 w 9703"/>
                    <a:gd name="connsiteY0" fmla="*/ 3894 h 9206"/>
                    <a:gd name="connsiteX1" fmla="*/ 1997 w 9703"/>
                    <a:gd name="connsiteY1" fmla="*/ 3894 h 9206"/>
                    <a:gd name="connsiteX2" fmla="*/ 888 w 9703"/>
                    <a:gd name="connsiteY2" fmla="*/ 2785 h 9206"/>
                    <a:gd name="connsiteX3" fmla="*/ 56 w 9703"/>
                    <a:gd name="connsiteY3" fmla="*/ 568 h 9206"/>
                    <a:gd name="connsiteX4" fmla="*/ 5600 w 9703"/>
                    <a:gd name="connsiteY4" fmla="*/ 2785 h 9206"/>
                    <a:gd name="connsiteX5" fmla="*/ 9482 w 9703"/>
                    <a:gd name="connsiteY5" fmla="*/ 8328 h 9206"/>
                    <a:gd name="connsiteX6" fmla="*/ 5600 w 9703"/>
                    <a:gd name="connsiteY6" fmla="*/ 8328 h 9206"/>
                    <a:gd name="connsiteX7" fmla="*/ 3660 w 9703"/>
                    <a:gd name="connsiteY7" fmla="*/ 6942 h 9206"/>
                    <a:gd name="connsiteX8" fmla="*/ 2274 w 9703"/>
                    <a:gd name="connsiteY8" fmla="*/ 4725 h 92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703" h="9206">
                      <a:moveTo>
                        <a:pt x="1997" y="3894"/>
                      </a:moveTo>
                      <a:cubicBezTo>
                        <a:pt x="2551" y="4725"/>
                        <a:pt x="1997" y="3894"/>
                        <a:pt x="1997" y="3894"/>
                      </a:cubicBezTo>
                      <a:cubicBezTo>
                        <a:pt x="1719" y="3340"/>
                        <a:pt x="1442" y="3063"/>
                        <a:pt x="888" y="2785"/>
                      </a:cubicBezTo>
                      <a:cubicBezTo>
                        <a:pt x="610" y="2508"/>
                        <a:pt x="-221" y="1123"/>
                        <a:pt x="56" y="568"/>
                      </a:cubicBezTo>
                      <a:cubicBezTo>
                        <a:pt x="610" y="-1371"/>
                        <a:pt x="4769" y="2231"/>
                        <a:pt x="5600" y="2785"/>
                      </a:cubicBezTo>
                      <a:cubicBezTo>
                        <a:pt x="7264" y="3617"/>
                        <a:pt x="10591" y="6388"/>
                        <a:pt x="9482" y="8328"/>
                      </a:cubicBezTo>
                      <a:cubicBezTo>
                        <a:pt x="8650" y="9991"/>
                        <a:pt x="6709" y="8882"/>
                        <a:pt x="5600" y="8328"/>
                      </a:cubicBezTo>
                      <a:cubicBezTo>
                        <a:pt x="5046" y="7773"/>
                        <a:pt x="4214" y="7496"/>
                        <a:pt x="3660" y="6942"/>
                      </a:cubicBezTo>
                      <a:cubicBezTo>
                        <a:pt x="3106" y="6388"/>
                        <a:pt x="2828" y="5280"/>
                        <a:pt x="2274" y="4725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102" name="Freeform 1101">
                  <a:extLst>
                    <a:ext uri="{FF2B5EF4-FFF2-40B4-BE49-F238E27FC236}">
                      <a16:creationId xmlns:a16="http://schemas.microsoft.com/office/drawing/2014/main" id="{FF236240-74CE-042D-1EC7-1F0469C70677}"/>
                    </a:ext>
                  </a:extLst>
                </p:cNvPr>
                <p:cNvSpPr/>
                <p:nvPr/>
              </p:nvSpPr>
              <p:spPr>
                <a:xfrm>
                  <a:off x="3651626" y="3554259"/>
                  <a:ext cx="7595" cy="3820"/>
                </a:xfrm>
                <a:custGeom>
                  <a:avLst/>
                  <a:gdLst>
                    <a:gd name="connsiteX0" fmla="*/ 0 w 7595"/>
                    <a:gd name="connsiteY0" fmla="*/ 2494 h 3820"/>
                    <a:gd name="connsiteX1" fmla="*/ 831 w 7595"/>
                    <a:gd name="connsiteY1" fmla="*/ 277 h 3820"/>
                    <a:gd name="connsiteX2" fmla="*/ 3881 w 7595"/>
                    <a:gd name="connsiteY2" fmla="*/ 0 h 3820"/>
                    <a:gd name="connsiteX3" fmla="*/ 7485 w 7595"/>
                    <a:gd name="connsiteY3" fmla="*/ 1386 h 3820"/>
                    <a:gd name="connsiteX4" fmla="*/ 5267 w 7595"/>
                    <a:gd name="connsiteY4" fmla="*/ 3603 h 3820"/>
                    <a:gd name="connsiteX5" fmla="*/ 0 w 7595"/>
                    <a:gd name="connsiteY5" fmla="*/ 2494 h 38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595" h="3820">
                      <a:moveTo>
                        <a:pt x="0" y="2494"/>
                      </a:moveTo>
                      <a:cubicBezTo>
                        <a:pt x="554" y="1940"/>
                        <a:pt x="0" y="832"/>
                        <a:pt x="831" y="277"/>
                      </a:cubicBezTo>
                      <a:cubicBezTo>
                        <a:pt x="1663" y="0"/>
                        <a:pt x="3050" y="0"/>
                        <a:pt x="3881" y="0"/>
                      </a:cubicBezTo>
                      <a:cubicBezTo>
                        <a:pt x="5267" y="0"/>
                        <a:pt x="6653" y="0"/>
                        <a:pt x="7485" y="1386"/>
                      </a:cubicBezTo>
                      <a:cubicBezTo>
                        <a:pt x="8040" y="2771"/>
                        <a:pt x="6376" y="3326"/>
                        <a:pt x="5267" y="3603"/>
                      </a:cubicBezTo>
                      <a:cubicBezTo>
                        <a:pt x="3327" y="4157"/>
                        <a:pt x="1941" y="3603"/>
                        <a:pt x="0" y="2494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103" name="Freeform 1102">
                  <a:extLst>
                    <a:ext uri="{FF2B5EF4-FFF2-40B4-BE49-F238E27FC236}">
                      <a16:creationId xmlns:a16="http://schemas.microsoft.com/office/drawing/2014/main" id="{322A7B46-11C2-9EF3-DF8F-7B70C9527BC5}"/>
                    </a:ext>
                  </a:extLst>
                </p:cNvPr>
                <p:cNvSpPr/>
                <p:nvPr/>
              </p:nvSpPr>
              <p:spPr>
                <a:xfrm>
                  <a:off x="3645834" y="3496826"/>
                  <a:ext cx="15667" cy="7318"/>
                </a:xfrm>
                <a:custGeom>
                  <a:avLst/>
                  <a:gdLst>
                    <a:gd name="connsiteX0" fmla="*/ 525 w 15667"/>
                    <a:gd name="connsiteY0" fmla="*/ 3395 h 7318"/>
                    <a:gd name="connsiteX1" fmla="*/ 525 w 15667"/>
                    <a:gd name="connsiteY1" fmla="*/ 346 h 7318"/>
                    <a:gd name="connsiteX2" fmla="*/ 4129 w 15667"/>
                    <a:gd name="connsiteY2" fmla="*/ 69 h 7318"/>
                    <a:gd name="connsiteX3" fmla="*/ 7456 w 15667"/>
                    <a:gd name="connsiteY3" fmla="*/ 1455 h 7318"/>
                    <a:gd name="connsiteX4" fmla="*/ 14387 w 15667"/>
                    <a:gd name="connsiteY4" fmla="*/ 3949 h 7318"/>
                    <a:gd name="connsiteX5" fmla="*/ 14941 w 15667"/>
                    <a:gd name="connsiteY5" fmla="*/ 6720 h 7318"/>
                    <a:gd name="connsiteX6" fmla="*/ 9951 w 15667"/>
                    <a:gd name="connsiteY6" fmla="*/ 7274 h 7318"/>
                    <a:gd name="connsiteX7" fmla="*/ 4961 w 15667"/>
                    <a:gd name="connsiteY7" fmla="*/ 6720 h 7318"/>
                    <a:gd name="connsiteX8" fmla="*/ 1079 w 15667"/>
                    <a:gd name="connsiteY8" fmla="*/ 3395 h 73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5667" h="7318">
                      <a:moveTo>
                        <a:pt x="525" y="3395"/>
                      </a:moveTo>
                      <a:cubicBezTo>
                        <a:pt x="-30" y="2563"/>
                        <a:pt x="-307" y="901"/>
                        <a:pt x="525" y="346"/>
                      </a:cubicBezTo>
                      <a:cubicBezTo>
                        <a:pt x="1079" y="-208"/>
                        <a:pt x="3297" y="69"/>
                        <a:pt x="4129" y="69"/>
                      </a:cubicBezTo>
                      <a:cubicBezTo>
                        <a:pt x="5238" y="69"/>
                        <a:pt x="6347" y="901"/>
                        <a:pt x="7456" y="1455"/>
                      </a:cubicBezTo>
                      <a:cubicBezTo>
                        <a:pt x="9674" y="2563"/>
                        <a:pt x="12169" y="2563"/>
                        <a:pt x="14387" y="3949"/>
                      </a:cubicBezTo>
                      <a:cubicBezTo>
                        <a:pt x="15496" y="4780"/>
                        <a:pt x="16327" y="5889"/>
                        <a:pt x="14941" y="6720"/>
                      </a:cubicBezTo>
                      <a:cubicBezTo>
                        <a:pt x="13555" y="7551"/>
                        <a:pt x="11614" y="7274"/>
                        <a:pt x="9951" y="7274"/>
                      </a:cubicBezTo>
                      <a:cubicBezTo>
                        <a:pt x="8287" y="7274"/>
                        <a:pt x="6347" y="7274"/>
                        <a:pt x="4961" y="6720"/>
                      </a:cubicBezTo>
                      <a:cubicBezTo>
                        <a:pt x="3575" y="5889"/>
                        <a:pt x="1911" y="5058"/>
                        <a:pt x="1079" y="3395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sp>
            <p:nvSpPr>
              <p:cNvPr id="282" name="Freeform 281">
                <a:extLst>
                  <a:ext uri="{FF2B5EF4-FFF2-40B4-BE49-F238E27FC236}">
                    <a16:creationId xmlns:a16="http://schemas.microsoft.com/office/drawing/2014/main" id="{ED27C3F9-7AFA-2B03-7B83-FCD3CCE82D5C}"/>
                  </a:ext>
                </a:extLst>
              </p:cNvPr>
              <p:cNvSpPr/>
              <p:nvPr/>
            </p:nvSpPr>
            <p:spPr>
              <a:xfrm>
                <a:off x="3169028" y="3574256"/>
                <a:ext cx="96010" cy="64868"/>
              </a:xfrm>
              <a:custGeom>
                <a:avLst/>
                <a:gdLst>
                  <a:gd name="connsiteX0" fmla="*/ 92632 w 96010"/>
                  <a:gd name="connsiteY0" fmla="*/ 45138 h 64868"/>
                  <a:gd name="connsiteX1" fmla="*/ 82651 w 96010"/>
                  <a:gd name="connsiteY1" fmla="*/ 46246 h 64868"/>
                  <a:gd name="connsiteX2" fmla="*/ 64908 w 96010"/>
                  <a:gd name="connsiteY2" fmla="*/ 42089 h 64868"/>
                  <a:gd name="connsiteX3" fmla="*/ 50215 w 96010"/>
                  <a:gd name="connsiteY3" fmla="*/ 45692 h 64868"/>
                  <a:gd name="connsiteX4" fmla="*/ 45502 w 96010"/>
                  <a:gd name="connsiteY4" fmla="*/ 48463 h 64868"/>
                  <a:gd name="connsiteX5" fmla="*/ 39403 w 96010"/>
                  <a:gd name="connsiteY5" fmla="*/ 47909 h 64868"/>
                  <a:gd name="connsiteX6" fmla="*/ 24709 w 96010"/>
                  <a:gd name="connsiteY6" fmla="*/ 46800 h 64868"/>
                  <a:gd name="connsiteX7" fmla="*/ 16115 w 96010"/>
                  <a:gd name="connsiteY7" fmla="*/ 63150 h 64868"/>
                  <a:gd name="connsiteX8" fmla="*/ 5303 w 96010"/>
                  <a:gd name="connsiteY8" fmla="*/ 57885 h 64868"/>
                  <a:gd name="connsiteX9" fmla="*/ 4194 w 96010"/>
                  <a:gd name="connsiteY9" fmla="*/ 56777 h 64868"/>
                  <a:gd name="connsiteX10" fmla="*/ 4194 w 96010"/>
                  <a:gd name="connsiteY10" fmla="*/ 56777 h 64868"/>
                  <a:gd name="connsiteX11" fmla="*/ 867 w 96010"/>
                  <a:gd name="connsiteY11" fmla="*/ 38487 h 64868"/>
                  <a:gd name="connsiteX12" fmla="*/ 5303 w 96010"/>
                  <a:gd name="connsiteY12" fmla="*/ 31281 h 64868"/>
                  <a:gd name="connsiteX13" fmla="*/ 2253 w 96010"/>
                  <a:gd name="connsiteY13" fmla="*/ 26293 h 64868"/>
                  <a:gd name="connsiteX14" fmla="*/ 6135 w 96010"/>
                  <a:gd name="connsiteY14" fmla="*/ 21305 h 64868"/>
                  <a:gd name="connsiteX15" fmla="*/ 3362 w 96010"/>
                  <a:gd name="connsiteY15" fmla="*/ 4955 h 64868"/>
                  <a:gd name="connsiteX16" fmla="*/ 11402 w 96010"/>
                  <a:gd name="connsiteY16" fmla="*/ 2184 h 64868"/>
                  <a:gd name="connsiteX17" fmla="*/ 33026 w 96010"/>
                  <a:gd name="connsiteY17" fmla="*/ 2184 h 64868"/>
                  <a:gd name="connsiteX18" fmla="*/ 48274 w 96010"/>
                  <a:gd name="connsiteY18" fmla="*/ 8834 h 64868"/>
                  <a:gd name="connsiteX19" fmla="*/ 54374 w 96010"/>
                  <a:gd name="connsiteY19" fmla="*/ 11051 h 64868"/>
                  <a:gd name="connsiteX20" fmla="*/ 60195 w 96010"/>
                  <a:gd name="connsiteY20" fmla="*/ 17148 h 64868"/>
                  <a:gd name="connsiteX21" fmla="*/ 75720 w 96010"/>
                  <a:gd name="connsiteY21" fmla="*/ 28787 h 64868"/>
                  <a:gd name="connsiteX22" fmla="*/ 86533 w 96010"/>
                  <a:gd name="connsiteY22" fmla="*/ 28787 h 64868"/>
                  <a:gd name="connsiteX23" fmla="*/ 94295 w 96010"/>
                  <a:gd name="connsiteY23" fmla="*/ 31004 h 64868"/>
                  <a:gd name="connsiteX24" fmla="*/ 92354 w 96010"/>
                  <a:gd name="connsiteY24" fmla="*/ 44860 h 64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96010" h="64868">
                    <a:moveTo>
                      <a:pt x="92632" y="45138"/>
                    </a:moveTo>
                    <a:cubicBezTo>
                      <a:pt x="89582" y="48740"/>
                      <a:pt x="86533" y="47909"/>
                      <a:pt x="82651" y="46246"/>
                    </a:cubicBezTo>
                    <a:cubicBezTo>
                      <a:pt x="77107" y="44029"/>
                      <a:pt x="71008" y="42366"/>
                      <a:pt x="64908" y="42089"/>
                    </a:cubicBezTo>
                    <a:cubicBezTo>
                      <a:pt x="59641" y="41812"/>
                      <a:pt x="54651" y="42643"/>
                      <a:pt x="50215" y="45692"/>
                    </a:cubicBezTo>
                    <a:cubicBezTo>
                      <a:pt x="48829" y="46800"/>
                      <a:pt x="47443" y="47909"/>
                      <a:pt x="45502" y="48463"/>
                    </a:cubicBezTo>
                    <a:cubicBezTo>
                      <a:pt x="43561" y="49017"/>
                      <a:pt x="41343" y="48463"/>
                      <a:pt x="39403" y="47909"/>
                    </a:cubicBezTo>
                    <a:cubicBezTo>
                      <a:pt x="34690" y="46523"/>
                      <a:pt x="29145" y="43198"/>
                      <a:pt x="24709" y="46800"/>
                    </a:cubicBezTo>
                    <a:cubicBezTo>
                      <a:pt x="19719" y="50680"/>
                      <a:pt x="19165" y="57885"/>
                      <a:pt x="16115" y="63150"/>
                    </a:cubicBezTo>
                    <a:cubicBezTo>
                      <a:pt x="12788" y="68416"/>
                      <a:pt x="7521" y="60102"/>
                      <a:pt x="5303" y="57885"/>
                    </a:cubicBezTo>
                    <a:cubicBezTo>
                      <a:pt x="5026" y="57608"/>
                      <a:pt x="4471" y="57054"/>
                      <a:pt x="4194" y="56777"/>
                    </a:cubicBezTo>
                    <a:lnTo>
                      <a:pt x="4194" y="56777"/>
                    </a:lnTo>
                    <a:cubicBezTo>
                      <a:pt x="4194" y="55945"/>
                      <a:pt x="3362" y="41535"/>
                      <a:pt x="867" y="38487"/>
                    </a:cubicBezTo>
                    <a:cubicBezTo>
                      <a:pt x="-1628" y="35438"/>
                      <a:pt x="1699" y="34330"/>
                      <a:pt x="5303" y="31281"/>
                    </a:cubicBezTo>
                    <a:cubicBezTo>
                      <a:pt x="8907" y="28233"/>
                      <a:pt x="4194" y="28510"/>
                      <a:pt x="2253" y="26293"/>
                    </a:cubicBezTo>
                    <a:cubicBezTo>
                      <a:pt x="590" y="24076"/>
                      <a:pt x="3917" y="22136"/>
                      <a:pt x="6135" y="21305"/>
                    </a:cubicBezTo>
                    <a:cubicBezTo>
                      <a:pt x="8353" y="20474"/>
                      <a:pt x="3362" y="4955"/>
                      <a:pt x="3362" y="4955"/>
                    </a:cubicBezTo>
                    <a:cubicBezTo>
                      <a:pt x="6135" y="4123"/>
                      <a:pt x="8630" y="3015"/>
                      <a:pt x="11402" y="2184"/>
                    </a:cubicBezTo>
                    <a:cubicBezTo>
                      <a:pt x="18610" y="-588"/>
                      <a:pt x="25818" y="-865"/>
                      <a:pt x="33026" y="2184"/>
                    </a:cubicBezTo>
                    <a:cubicBezTo>
                      <a:pt x="38294" y="4400"/>
                      <a:pt x="42729" y="7449"/>
                      <a:pt x="48274" y="8834"/>
                    </a:cubicBezTo>
                    <a:cubicBezTo>
                      <a:pt x="50492" y="9389"/>
                      <a:pt x="52710" y="9943"/>
                      <a:pt x="54374" y="11051"/>
                    </a:cubicBezTo>
                    <a:cubicBezTo>
                      <a:pt x="56869" y="12714"/>
                      <a:pt x="58532" y="14931"/>
                      <a:pt x="60195" y="17148"/>
                    </a:cubicBezTo>
                    <a:cubicBezTo>
                      <a:pt x="64354" y="22690"/>
                      <a:pt x="68512" y="27956"/>
                      <a:pt x="75720" y="28787"/>
                    </a:cubicBezTo>
                    <a:cubicBezTo>
                      <a:pt x="79325" y="29341"/>
                      <a:pt x="82928" y="28787"/>
                      <a:pt x="86533" y="28787"/>
                    </a:cubicBezTo>
                    <a:cubicBezTo>
                      <a:pt x="89028" y="28787"/>
                      <a:pt x="92354" y="28787"/>
                      <a:pt x="94295" y="31004"/>
                    </a:cubicBezTo>
                    <a:cubicBezTo>
                      <a:pt x="97899" y="34607"/>
                      <a:pt x="95127" y="41535"/>
                      <a:pt x="92354" y="44860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3" name="Freeform 282">
                <a:extLst>
                  <a:ext uri="{FF2B5EF4-FFF2-40B4-BE49-F238E27FC236}">
                    <a16:creationId xmlns:a16="http://schemas.microsoft.com/office/drawing/2014/main" id="{060063BA-89EA-A343-EFD2-BDD1D4CCB907}"/>
                  </a:ext>
                </a:extLst>
              </p:cNvPr>
              <p:cNvSpPr/>
              <p:nvPr/>
            </p:nvSpPr>
            <p:spPr>
              <a:xfrm>
                <a:off x="3101010" y="3574982"/>
                <a:ext cx="75377" cy="56327"/>
              </a:xfrm>
              <a:custGeom>
                <a:avLst/>
                <a:gdLst>
                  <a:gd name="connsiteX0" fmla="*/ 73598 w 75377"/>
                  <a:gd name="connsiteY0" fmla="*/ 30832 h 56327"/>
                  <a:gd name="connsiteX1" fmla="*/ 69162 w 75377"/>
                  <a:gd name="connsiteY1" fmla="*/ 38038 h 56327"/>
                  <a:gd name="connsiteX2" fmla="*/ 72489 w 75377"/>
                  <a:gd name="connsiteY2" fmla="*/ 56327 h 56327"/>
                  <a:gd name="connsiteX3" fmla="*/ 57518 w 75377"/>
                  <a:gd name="connsiteY3" fmla="*/ 48014 h 56327"/>
                  <a:gd name="connsiteX4" fmla="*/ 49201 w 75377"/>
                  <a:gd name="connsiteY4" fmla="*/ 49122 h 56327"/>
                  <a:gd name="connsiteX5" fmla="*/ 40052 w 75377"/>
                  <a:gd name="connsiteY5" fmla="*/ 49122 h 56327"/>
                  <a:gd name="connsiteX6" fmla="*/ 28132 w 75377"/>
                  <a:gd name="connsiteY6" fmla="*/ 47460 h 56327"/>
                  <a:gd name="connsiteX7" fmla="*/ 23973 w 75377"/>
                  <a:gd name="connsiteY7" fmla="*/ 47737 h 56327"/>
                  <a:gd name="connsiteX8" fmla="*/ 20369 w 75377"/>
                  <a:gd name="connsiteY8" fmla="*/ 52171 h 56327"/>
                  <a:gd name="connsiteX9" fmla="*/ 17319 w 75377"/>
                  <a:gd name="connsiteY9" fmla="*/ 54388 h 56327"/>
                  <a:gd name="connsiteX10" fmla="*/ 14824 w 75377"/>
                  <a:gd name="connsiteY10" fmla="*/ 53556 h 56327"/>
                  <a:gd name="connsiteX11" fmla="*/ 12052 w 75377"/>
                  <a:gd name="connsiteY11" fmla="*/ 51617 h 56327"/>
                  <a:gd name="connsiteX12" fmla="*/ 8725 w 75377"/>
                  <a:gd name="connsiteY12" fmla="*/ 47183 h 56327"/>
                  <a:gd name="connsiteX13" fmla="*/ 6507 w 75377"/>
                  <a:gd name="connsiteY13" fmla="*/ 45797 h 56327"/>
                  <a:gd name="connsiteX14" fmla="*/ 5121 w 75377"/>
                  <a:gd name="connsiteY14" fmla="*/ 44966 h 56327"/>
                  <a:gd name="connsiteX15" fmla="*/ 4567 w 75377"/>
                  <a:gd name="connsiteY15" fmla="*/ 44966 h 56327"/>
                  <a:gd name="connsiteX16" fmla="*/ 131 w 75377"/>
                  <a:gd name="connsiteY16" fmla="*/ 39423 h 56327"/>
                  <a:gd name="connsiteX17" fmla="*/ 5398 w 75377"/>
                  <a:gd name="connsiteY17" fmla="*/ 36375 h 56327"/>
                  <a:gd name="connsiteX18" fmla="*/ 12052 w 75377"/>
                  <a:gd name="connsiteY18" fmla="*/ 34435 h 56327"/>
                  <a:gd name="connsiteX19" fmla="*/ 27577 w 75377"/>
                  <a:gd name="connsiteY19" fmla="*/ 36375 h 56327"/>
                  <a:gd name="connsiteX20" fmla="*/ 35062 w 75377"/>
                  <a:gd name="connsiteY20" fmla="*/ 38038 h 56327"/>
                  <a:gd name="connsiteX21" fmla="*/ 38666 w 75377"/>
                  <a:gd name="connsiteY21" fmla="*/ 38315 h 56327"/>
                  <a:gd name="connsiteX22" fmla="*/ 45597 w 75377"/>
                  <a:gd name="connsiteY22" fmla="*/ 36652 h 56327"/>
                  <a:gd name="connsiteX23" fmla="*/ 53360 w 75377"/>
                  <a:gd name="connsiteY23" fmla="*/ 36929 h 56327"/>
                  <a:gd name="connsiteX24" fmla="*/ 55578 w 75377"/>
                  <a:gd name="connsiteY24" fmla="*/ 33881 h 56327"/>
                  <a:gd name="connsiteX25" fmla="*/ 50587 w 75377"/>
                  <a:gd name="connsiteY25" fmla="*/ 31109 h 56327"/>
                  <a:gd name="connsiteX26" fmla="*/ 48092 w 75377"/>
                  <a:gd name="connsiteY26" fmla="*/ 29170 h 56327"/>
                  <a:gd name="connsiteX27" fmla="*/ 45320 w 75377"/>
                  <a:gd name="connsiteY27" fmla="*/ 24181 h 56327"/>
                  <a:gd name="connsiteX28" fmla="*/ 41993 w 75377"/>
                  <a:gd name="connsiteY28" fmla="*/ 18639 h 56327"/>
                  <a:gd name="connsiteX29" fmla="*/ 35617 w 75377"/>
                  <a:gd name="connsiteY29" fmla="*/ 8940 h 56327"/>
                  <a:gd name="connsiteX30" fmla="*/ 33953 w 75377"/>
                  <a:gd name="connsiteY30" fmla="*/ 2843 h 56327"/>
                  <a:gd name="connsiteX31" fmla="*/ 39775 w 75377"/>
                  <a:gd name="connsiteY31" fmla="*/ 72 h 56327"/>
                  <a:gd name="connsiteX32" fmla="*/ 61677 w 75377"/>
                  <a:gd name="connsiteY32" fmla="*/ 4229 h 56327"/>
                  <a:gd name="connsiteX33" fmla="*/ 70548 w 75377"/>
                  <a:gd name="connsiteY33" fmla="*/ 4783 h 56327"/>
                  <a:gd name="connsiteX34" fmla="*/ 71934 w 75377"/>
                  <a:gd name="connsiteY34" fmla="*/ 4506 h 56327"/>
                  <a:gd name="connsiteX35" fmla="*/ 74707 w 75377"/>
                  <a:gd name="connsiteY35" fmla="*/ 20856 h 56327"/>
                  <a:gd name="connsiteX36" fmla="*/ 70826 w 75377"/>
                  <a:gd name="connsiteY36" fmla="*/ 25844 h 56327"/>
                  <a:gd name="connsiteX37" fmla="*/ 73875 w 75377"/>
                  <a:gd name="connsiteY37" fmla="*/ 30832 h 56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75377" h="56327">
                    <a:moveTo>
                      <a:pt x="73598" y="30832"/>
                    </a:moveTo>
                    <a:cubicBezTo>
                      <a:pt x="69994" y="33881"/>
                      <a:pt x="66667" y="34712"/>
                      <a:pt x="69162" y="38038"/>
                    </a:cubicBezTo>
                    <a:cubicBezTo>
                      <a:pt x="71657" y="41086"/>
                      <a:pt x="72489" y="55496"/>
                      <a:pt x="72489" y="56327"/>
                    </a:cubicBezTo>
                    <a:cubicBezTo>
                      <a:pt x="68331" y="51894"/>
                      <a:pt x="63617" y="47737"/>
                      <a:pt x="57518" y="48014"/>
                    </a:cubicBezTo>
                    <a:cubicBezTo>
                      <a:pt x="54746" y="48014"/>
                      <a:pt x="51974" y="48845"/>
                      <a:pt x="49201" y="49122"/>
                    </a:cubicBezTo>
                    <a:cubicBezTo>
                      <a:pt x="46152" y="49399"/>
                      <a:pt x="43102" y="49122"/>
                      <a:pt x="40052" y="49122"/>
                    </a:cubicBezTo>
                    <a:cubicBezTo>
                      <a:pt x="35894" y="48568"/>
                      <a:pt x="32013" y="47460"/>
                      <a:pt x="28132" y="47460"/>
                    </a:cubicBezTo>
                    <a:cubicBezTo>
                      <a:pt x="26745" y="47460"/>
                      <a:pt x="25082" y="46905"/>
                      <a:pt x="23973" y="47737"/>
                    </a:cubicBezTo>
                    <a:cubicBezTo>
                      <a:pt x="22587" y="48845"/>
                      <a:pt x="21755" y="50785"/>
                      <a:pt x="20369" y="52171"/>
                    </a:cubicBezTo>
                    <a:cubicBezTo>
                      <a:pt x="19537" y="53002"/>
                      <a:pt x="18706" y="54665"/>
                      <a:pt x="17319" y="54388"/>
                    </a:cubicBezTo>
                    <a:cubicBezTo>
                      <a:pt x="16488" y="54388"/>
                      <a:pt x="15379" y="53833"/>
                      <a:pt x="14824" y="53556"/>
                    </a:cubicBezTo>
                    <a:cubicBezTo>
                      <a:pt x="13715" y="53279"/>
                      <a:pt x="12884" y="52448"/>
                      <a:pt x="12052" y="51617"/>
                    </a:cubicBezTo>
                    <a:cubicBezTo>
                      <a:pt x="10666" y="50231"/>
                      <a:pt x="10111" y="48291"/>
                      <a:pt x="8725" y="47183"/>
                    </a:cubicBezTo>
                    <a:cubicBezTo>
                      <a:pt x="7893" y="46628"/>
                      <a:pt x="7339" y="46351"/>
                      <a:pt x="6507" y="45797"/>
                    </a:cubicBezTo>
                    <a:cubicBezTo>
                      <a:pt x="5953" y="45797"/>
                      <a:pt x="5676" y="45243"/>
                      <a:pt x="5121" y="44966"/>
                    </a:cubicBezTo>
                    <a:lnTo>
                      <a:pt x="4567" y="44966"/>
                    </a:lnTo>
                    <a:cubicBezTo>
                      <a:pt x="2626" y="43303"/>
                      <a:pt x="-701" y="42194"/>
                      <a:pt x="131" y="39423"/>
                    </a:cubicBezTo>
                    <a:cubicBezTo>
                      <a:pt x="685" y="36929"/>
                      <a:pt x="3458" y="37206"/>
                      <a:pt x="5398" y="36375"/>
                    </a:cubicBezTo>
                    <a:cubicBezTo>
                      <a:pt x="7616" y="35543"/>
                      <a:pt x="9834" y="34712"/>
                      <a:pt x="12052" y="34435"/>
                    </a:cubicBezTo>
                    <a:cubicBezTo>
                      <a:pt x="17597" y="34158"/>
                      <a:pt x="22587" y="34435"/>
                      <a:pt x="27577" y="36375"/>
                    </a:cubicBezTo>
                    <a:cubicBezTo>
                      <a:pt x="30072" y="37206"/>
                      <a:pt x="32290" y="37760"/>
                      <a:pt x="35062" y="38038"/>
                    </a:cubicBezTo>
                    <a:cubicBezTo>
                      <a:pt x="36171" y="38038"/>
                      <a:pt x="37558" y="38592"/>
                      <a:pt x="38666" y="38315"/>
                    </a:cubicBezTo>
                    <a:cubicBezTo>
                      <a:pt x="41161" y="38315"/>
                      <a:pt x="43379" y="36375"/>
                      <a:pt x="45597" y="36652"/>
                    </a:cubicBezTo>
                    <a:cubicBezTo>
                      <a:pt x="48092" y="36652"/>
                      <a:pt x="50865" y="37206"/>
                      <a:pt x="53360" y="36929"/>
                    </a:cubicBezTo>
                    <a:cubicBezTo>
                      <a:pt x="55023" y="36929"/>
                      <a:pt x="55855" y="35543"/>
                      <a:pt x="55578" y="33881"/>
                    </a:cubicBezTo>
                    <a:cubicBezTo>
                      <a:pt x="55578" y="31664"/>
                      <a:pt x="52251" y="31109"/>
                      <a:pt x="50587" y="31109"/>
                    </a:cubicBezTo>
                    <a:cubicBezTo>
                      <a:pt x="49201" y="31109"/>
                      <a:pt x="48647" y="30555"/>
                      <a:pt x="48092" y="29170"/>
                    </a:cubicBezTo>
                    <a:cubicBezTo>
                      <a:pt x="47261" y="27507"/>
                      <a:pt x="46152" y="25844"/>
                      <a:pt x="45320" y="24181"/>
                    </a:cubicBezTo>
                    <a:cubicBezTo>
                      <a:pt x="44211" y="22242"/>
                      <a:pt x="43102" y="20579"/>
                      <a:pt x="41993" y="18639"/>
                    </a:cubicBezTo>
                    <a:cubicBezTo>
                      <a:pt x="40052" y="15314"/>
                      <a:pt x="37558" y="12265"/>
                      <a:pt x="35617" y="8940"/>
                    </a:cubicBezTo>
                    <a:cubicBezTo>
                      <a:pt x="34508" y="7277"/>
                      <a:pt x="33122" y="4783"/>
                      <a:pt x="33953" y="2843"/>
                    </a:cubicBezTo>
                    <a:cubicBezTo>
                      <a:pt x="34785" y="626"/>
                      <a:pt x="37835" y="349"/>
                      <a:pt x="39775" y="72"/>
                    </a:cubicBezTo>
                    <a:cubicBezTo>
                      <a:pt x="47261" y="-483"/>
                      <a:pt x="54469" y="2289"/>
                      <a:pt x="61677" y="4229"/>
                    </a:cubicBezTo>
                    <a:cubicBezTo>
                      <a:pt x="64726" y="5060"/>
                      <a:pt x="67499" y="5337"/>
                      <a:pt x="70548" y="4783"/>
                    </a:cubicBezTo>
                    <a:cubicBezTo>
                      <a:pt x="71103" y="4783"/>
                      <a:pt x="71380" y="4783"/>
                      <a:pt x="71934" y="4506"/>
                    </a:cubicBezTo>
                    <a:cubicBezTo>
                      <a:pt x="71934" y="4506"/>
                      <a:pt x="77202" y="20302"/>
                      <a:pt x="74707" y="20856"/>
                    </a:cubicBezTo>
                    <a:cubicBezTo>
                      <a:pt x="72489" y="21687"/>
                      <a:pt x="69162" y="23350"/>
                      <a:pt x="70826" y="25844"/>
                    </a:cubicBezTo>
                    <a:cubicBezTo>
                      <a:pt x="72489" y="28061"/>
                      <a:pt x="77479" y="27784"/>
                      <a:pt x="73875" y="30832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grpSp>
            <p:nvGrpSpPr>
              <p:cNvPr id="284" name="Graphic 248">
                <a:extLst>
                  <a:ext uri="{FF2B5EF4-FFF2-40B4-BE49-F238E27FC236}">
                    <a16:creationId xmlns:a16="http://schemas.microsoft.com/office/drawing/2014/main" id="{C98E35E5-DE7D-D0C2-0809-2A3C477F00A6}"/>
                  </a:ext>
                </a:extLst>
              </p:cNvPr>
              <p:cNvGrpSpPr/>
              <p:nvPr/>
            </p:nvGrpSpPr>
            <p:grpSpPr>
              <a:xfrm>
                <a:off x="2868503" y="3859381"/>
                <a:ext cx="157558" cy="64649"/>
                <a:chOff x="3531268" y="3858262"/>
                <a:chExt cx="157558" cy="64649"/>
              </a:xfrm>
              <a:grpFill/>
            </p:grpSpPr>
            <p:sp>
              <p:nvSpPr>
                <p:cNvPr id="1094" name="Freeform 1093">
                  <a:extLst>
                    <a:ext uri="{FF2B5EF4-FFF2-40B4-BE49-F238E27FC236}">
                      <a16:creationId xmlns:a16="http://schemas.microsoft.com/office/drawing/2014/main" id="{58C5DF26-2AD1-4815-ED7B-CFCBBDFDFDA6}"/>
                    </a:ext>
                  </a:extLst>
                </p:cNvPr>
                <p:cNvSpPr/>
                <p:nvPr/>
              </p:nvSpPr>
              <p:spPr>
                <a:xfrm>
                  <a:off x="3531268" y="3858262"/>
                  <a:ext cx="157558" cy="64649"/>
                </a:xfrm>
                <a:custGeom>
                  <a:avLst/>
                  <a:gdLst>
                    <a:gd name="connsiteX0" fmla="*/ 154735 w 157558"/>
                    <a:gd name="connsiteY0" fmla="*/ 49882 h 64649"/>
                    <a:gd name="connsiteX1" fmla="*/ 135606 w 157558"/>
                    <a:gd name="connsiteY1" fmla="*/ 64292 h 64649"/>
                    <a:gd name="connsiteX2" fmla="*/ 133665 w 157558"/>
                    <a:gd name="connsiteY2" fmla="*/ 62629 h 64649"/>
                    <a:gd name="connsiteX3" fmla="*/ 127844 w 157558"/>
                    <a:gd name="connsiteY3" fmla="*/ 52376 h 64649"/>
                    <a:gd name="connsiteX4" fmla="*/ 125903 w 157558"/>
                    <a:gd name="connsiteY4" fmla="*/ 42122 h 64649"/>
                    <a:gd name="connsiteX5" fmla="*/ 127289 w 157558"/>
                    <a:gd name="connsiteY5" fmla="*/ 38797 h 64649"/>
                    <a:gd name="connsiteX6" fmla="*/ 131170 w 157558"/>
                    <a:gd name="connsiteY6" fmla="*/ 37689 h 64649"/>
                    <a:gd name="connsiteX7" fmla="*/ 134774 w 157558"/>
                    <a:gd name="connsiteY7" fmla="*/ 37134 h 64649"/>
                    <a:gd name="connsiteX8" fmla="*/ 133111 w 157558"/>
                    <a:gd name="connsiteY8" fmla="*/ 33255 h 64649"/>
                    <a:gd name="connsiteX9" fmla="*/ 127566 w 157558"/>
                    <a:gd name="connsiteY9" fmla="*/ 29652 h 64649"/>
                    <a:gd name="connsiteX10" fmla="*/ 123408 w 157558"/>
                    <a:gd name="connsiteY10" fmla="*/ 28543 h 64649"/>
                    <a:gd name="connsiteX11" fmla="*/ 115091 w 157558"/>
                    <a:gd name="connsiteY11" fmla="*/ 21893 h 64649"/>
                    <a:gd name="connsiteX12" fmla="*/ 105110 w 157558"/>
                    <a:gd name="connsiteY12" fmla="*/ 17458 h 64649"/>
                    <a:gd name="connsiteX13" fmla="*/ 91803 w 157558"/>
                    <a:gd name="connsiteY13" fmla="*/ 18013 h 64649"/>
                    <a:gd name="connsiteX14" fmla="*/ 84872 w 157558"/>
                    <a:gd name="connsiteY14" fmla="*/ 25772 h 64649"/>
                    <a:gd name="connsiteX15" fmla="*/ 83209 w 157558"/>
                    <a:gd name="connsiteY15" fmla="*/ 31038 h 64649"/>
                    <a:gd name="connsiteX16" fmla="*/ 78219 w 157558"/>
                    <a:gd name="connsiteY16" fmla="*/ 33255 h 64649"/>
                    <a:gd name="connsiteX17" fmla="*/ 72951 w 157558"/>
                    <a:gd name="connsiteY17" fmla="*/ 35194 h 64649"/>
                    <a:gd name="connsiteX18" fmla="*/ 68238 w 157558"/>
                    <a:gd name="connsiteY18" fmla="*/ 37411 h 64649"/>
                    <a:gd name="connsiteX19" fmla="*/ 65743 w 157558"/>
                    <a:gd name="connsiteY19" fmla="*/ 41568 h 64649"/>
                    <a:gd name="connsiteX20" fmla="*/ 68515 w 157558"/>
                    <a:gd name="connsiteY20" fmla="*/ 46556 h 64649"/>
                    <a:gd name="connsiteX21" fmla="*/ 78773 w 157558"/>
                    <a:gd name="connsiteY21" fmla="*/ 53762 h 64649"/>
                    <a:gd name="connsiteX22" fmla="*/ 75169 w 157558"/>
                    <a:gd name="connsiteY22" fmla="*/ 62352 h 64649"/>
                    <a:gd name="connsiteX23" fmla="*/ 69624 w 157558"/>
                    <a:gd name="connsiteY23" fmla="*/ 62352 h 64649"/>
                    <a:gd name="connsiteX24" fmla="*/ 65743 w 157558"/>
                    <a:gd name="connsiteY24" fmla="*/ 64015 h 64649"/>
                    <a:gd name="connsiteX25" fmla="*/ 57426 w 157558"/>
                    <a:gd name="connsiteY25" fmla="*/ 63184 h 64649"/>
                    <a:gd name="connsiteX26" fmla="*/ 52436 w 157558"/>
                    <a:gd name="connsiteY26" fmla="*/ 54039 h 64649"/>
                    <a:gd name="connsiteX27" fmla="*/ 46891 w 157558"/>
                    <a:gd name="connsiteY27" fmla="*/ 46002 h 64649"/>
                    <a:gd name="connsiteX28" fmla="*/ 40515 w 157558"/>
                    <a:gd name="connsiteY28" fmla="*/ 53762 h 64649"/>
                    <a:gd name="connsiteX29" fmla="*/ 36079 w 157558"/>
                    <a:gd name="connsiteY29" fmla="*/ 46002 h 64649"/>
                    <a:gd name="connsiteX30" fmla="*/ 28871 w 157558"/>
                    <a:gd name="connsiteY30" fmla="*/ 36303 h 64649"/>
                    <a:gd name="connsiteX31" fmla="*/ 21663 w 157558"/>
                    <a:gd name="connsiteY31" fmla="*/ 36857 h 64649"/>
                    <a:gd name="connsiteX32" fmla="*/ 13900 w 157558"/>
                    <a:gd name="connsiteY32" fmla="*/ 35749 h 64649"/>
                    <a:gd name="connsiteX33" fmla="*/ 5583 w 157558"/>
                    <a:gd name="connsiteY33" fmla="*/ 37966 h 64649"/>
                    <a:gd name="connsiteX34" fmla="*/ 593 w 157558"/>
                    <a:gd name="connsiteY34" fmla="*/ 42122 h 64649"/>
                    <a:gd name="connsiteX35" fmla="*/ 5583 w 157558"/>
                    <a:gd name="connsiteY35" fmla="*/ 21061 h 64649"/>
                    <a:gd name="connsiteX36" fmla="*/ 1979 w 157558"/>
                    <a:gd name="connsiteY36" fmla="*/ 5819 h 64649"/>
                    <a:gd name="connsiteX37" fmla="*/ 11405 w 157558"/>
                    <a:gd name="connsiteY37" fmla="*/ 0 h 64649"/>
                    <a:gd name="connsiteX38" fmla="*/ 11405 w 157558"/>
                    <a:gd name="connsiteY38" fmla="*/ 0 h 64649"/>
                    <a:gd name="connsiteX39" fmla="*/ 17504 w 157558"/>
                    <a:gd name="connsiteY39" fmla="*/ 2217 h 64649"/>
                    <a:gd name="connsiteX40" fmla="*/ 24158 w 157558"/>
                    <a:gd name="connsiteY40" fmla="*/ 14410 h 64649"/>
                    <a:gd name="connsiteX41" fmla="*/ 34693 w 157558"/>
                    <a:gd name="connsiteY41" fmla="*/ 19676 h 64649"/>
                    <a:gd name="connsiteX42" fmla="*/ 51881 w 157558"/>
                    <a:gd name="connsiteY42" fmla="*/ 24387 h 64649"/>
                    <a:gd name="connsiteX43" fmla="*/ 68238 w 157558"/>
                    <a:gd name="connsiteY43" fmla="*/ 18844 h 64649"/>
                    <a:gd name="connsiteX44" fmla="*/ 81823 w 157558"/>
                    <a:gd name="connsiteY44" fmla="*/ 9699 h 64649"/>
                    <a:gd name="connsiteX45" fmla="*/ 102892 w 157558"/>
                    <a:gd name="connsiteY45" fmla="*/ 4157 h 64649"/>
                    <a:gd name="connsiteX46" fmla="*/ 120081 w 157558"/>
                    <a:gd name="connsiteY46" fmla="*/ 7482 h 64649"/>
                    <a:gd name="connsiteX47" fmla="*/ 149190 w 157558"/>
                    <a:gd name="connsiteY47" fmla="*/ 20230 h 64649"/>
                    <a:gd name="connsiteX48" fmla="*/ 157507 w 157558"/>
                    <a:gd name="connsiteY48" fmla="*/ 31869 h 64649"/>
                    <a:gd name="connsiteX49" fmla="*/ 154458 w 157558"/>
                    <a:gd name="connsiteY49" fmla="*/ 37689 h 64649"/>
                    <a:gd name="connsiteX50" fmla="*/ 154181 w 157558"/>
                    <a:gd name="connsiteY50" fmla="*/ 50159 h 646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</a:cxnLst>
                  <a:rect l="l" t="t" r="r" b="b"/>
                  <a:pathLst>
                    <a:path w="157558" h="64649">
                      <a:moveTo>
                        <a:pt x="154735" y="49882"/>
                      </a:moveTo>
                      <a:cubicBezTo>
                        <a:pt x="148082" y="53484"/>
                        <a:pt x="135606" y="64292"/>
                        <a:pt x="135606" y="64292"/>
                      </a:cubicBezTo>
                      <a:cubicBezTo>
                        <a:pt x="135052" y="63738"/>
                        <a:pt x="134497" y="63184"/>
                        <a:pt x="133665" y="62629"/>
                      </a:cubicBezTo>
                      <a:cubicBezTo>
                        <a:pt x="130339" y="59858"/>
                        <a:pt x="129230" y="56533"/>
                        <a:pt x="127844" y="52376"/>
                      </a:cubicBezTo>
                      <a:cubicBezTo>
                        <a:pt x="126735" y="48773"/>
                        <a:pt x="126180" y="45725"/>
                        <a:pt x="125903" y="42122"/>
                      </a:cubicBezTo>
                      <a:cubicBezTo>
                        <a:pt x="125903" y="40183"/>
                        <a:pt x="125903" y="39351"/>
                        <a:pt x="127289" y="38797"/>
                      </a:cubicBezTo>
                      <a:cubicBezTo>
                        <a:pt x="128398" y="38243"/>
                        <a:pt x="129784" y="37689"/>
                        <a:pt x="131170" y="37689"/>
                      </a:cubicBezTo>
                      <a:cubicBezTo>
                        <a:pt x="132556" y="37689"/>
                        <a:pt x="133943" y="38797"/>
                        <a:pt x="134774" y="37134"/>
                      </a:cubicBezTo>
                      <a:cubicBezTo>
                        <a:pt x="135606" y="35471"/>
                        <a:pt x="134774" y="34086"/>
                        <a:pt x="133111" y="33255"/>
                      </a:cubicBezTo>
                      <a:cubicBezTo>
                        <a:pt x="131170" y="32146"/>
                        <a:pt x="129507" y="31038"/>
                        <a:pt x="127566" y="29652"/>
                      </a:cubicBezTo>
                      <a:cubicBezTo>
                        <a:pt x="126180" y="28543"/>
                        <a:pt x="125071" y="28821"/>
                        <a:pt x="123408" y="28543"/>
                      </a:cubicBezTo>
                      <a:cubicBezTo>
                        <a:pt x="119527" y="28266"/>
                        <a:pt x="117586" y="24387"/>
                        <a:pt x="115091" y="21893"/>
                      </a:cubicBezTo>
                      <a:cubicBezTo>
                        <a:pt x="112318" y="19121"/>
                        <a:pt x="108991" y="18013"/>
                        <a:pt x="105110" y="17458"/>
                      </a:cubicBezTo>
                      <a:cubicBezTo>
                        <a:pt x="100952" y="16904"/>
                        <a:pt x="95962" y="16904"/>
                        <a:pt x="91803" y="18013"/>
                      </a:cubicBezTo>
                      <a:cubicBezTo>
                        <a:pt x="87645" y="19399"/>
                        <a:pt x="85427" y="21615"/>
                        <a:pt x="84872" y="25772"/>
                      </a:cubicBezTo>
                      <a:cubicBezTo>
                        <a:pt x="84872" y="27712"/>
                        <a:pt x="84595" y="29652"/>
                        <a:pt x="83209" y="31038"/>
                      </a:cubicBezTo>
                      <a:cubicBezTo>
                        <a:pt x="81823" y="32423"/>
                        <a:pt x="79882" y="32700"/>
                        <a:pt x="78219" y="33255"/>
                      </a:cubicBezTo>
                      <a:cubicBezTo>
                        <a:pt x="76555" y="33809"/>
                        <a:pt x="74892" y="34640"/>
                        <a:pt x="72951" y="35194"/>
                      </a:cubicBezTo>
                      <a:cubicBezTo>
                        <a:pt x="71288" y="35749"/>
                        <a:pt x="69624" y="35749"/>
                        <a:pt x="68238" y="37411"/>
                      </a:cubicBezTo>
                      <a:cubicBezTo>
                        <a:pt x="67406" y="38520"/>
                        <a:pt x="66298" y="40183"/>
                        <a:pt x="65743" y="41568"/>
                      </a:cubicBezTo>
                      <a:cubicBezTo>
                        <a:pt x="64912" y="43785"/>
                        <a:pt x="66852" y="45448"/>
                        <a:pt x="68515" y="46556"/>
                      </a:cubicBezTo>
                      <a:cubicBezTo>
                        <a:pt x="71842" y="49050"/>
                        <a:pt x="76278" y="50436"/>
                        <a:pt x="78773" y="53762"/>
                      </a:cubicBezTo>
                      <a:cubicBezTo>
                        <a:pt x="80991" y="56810"/>
                        <a:pt x="78773" y="61798"/>
                        <a:pt x="75169" y="62352"/>
                      </a:cubicBezTo>
                      <a:cubicBezTo>
                        <a:pt x="73229" y="62629"/>
                        <a:pt x="71565" y="62352"/>
                        <a:pt x="69624" y="62352"/>
                      </a:cubicBezTo>
                      <a:cubicBezTo>
                        <a:pt x="68238" y="62629"/>
                        <a:pt x="67129" y="63738"/>
                        <a:pt x="65743" y="64015"/>
                      </a:cubicBezTo>
                      <a:cubicBezTo>
                        <a:pt x="63248" y="64847"/>
                        <a:pt x="59644" y="65124"/>
                        <a:pt x="57426" y="63184"/>
                      </a:cubicBezTo>
                      <a:cubicBezTo>
                        <a:pt x="54376" y="60690"/>
                        <a:pt x="52990" y="57919"/>
                        <a:pt x="52436" y="54039"/>
                      </a:cubicBezTo>
                      <a:cubicBezTo>
                        <a:pt x="52436" y="51822"/>
                        <a:pt x="51604" y="43231"/>
                        <a:pt x="46891" y="46002"/>
                      </a:cubicBezTo>
                      <a:cubicBezTo>
                        <a:pt x="43841" y="47942"/>
                        <a:pt x="45782" y="54316"/>
                        <a:pt x="40515" y="53762"/>
                      </a:cubicBezTo>
                      <a:cubicBezTo>
                        <a:pt x="37465" y="53484"/>
                        <a:pt x="36356" y="48496"/>
                        <a:pt x="36079" y="46002"/>
                      </a:cubicBezTo>
                      <a:cubicBezTo>
                        <a:pt x="35247" y="42122"/>
                        <a:pt x="33030" y="37134"/>
                        <a:pt x="28871" y="36303"/>
                      </a:cubicBezTo>
                      <a:cubicBezTo>
                        <a:pt x="26376" y="35749"/>
                        <a:pt x="24158" y="36303"/>
                        <a:pt x="21663" y="36857"/>
                      </a:cubicBezTo>
                      <a:cubicBezTo>
                        <a:pt x="18613" y="37411"/>
                        <a:pt x="16673" y="36303"/>
                        <a:pt x="13900" y="35749"/>
                      </a:cubicBezTo>
                      <a:cubicBezTo>
                        <a:pt x="11128" y="35194"/>
                        <a:pt x="7801" y="36303"/>
                        <a:pt x="5583" y="37966"/>
                      </a:cubicBezTo>
                      <a:cubicBezTo>
                        <a:pt x="4197" y="39074"/>
                        <a:pt x="2534" y="41568"/>
                        <a:pt x="593" y="42122"/>
                      </a:cubicBezTo>
                      <a:cubicBezTo>
                        <a:pt x="-1902" y="36303"/>
                        <a:pt x="4197" y="25772"/>
                        <a:pt x="5583" y="21061"/>
                      </a:cubicBezTo>
                      <a:cubicBezTo>
                        <a:pt x="6970" y="16350"/>
                        <a:pt x="1979" y="10253"/>
                        <a:pt x="1979" y="5819"/>
                      </a:cubicBezTo>
                      <a:cubicBezTo>
                        <a:pt x="1979" y="1386"/>
                        <a:pt x="10851" y="0"/>
                        <a:pt x="11405" y="0"/>
                      </a:cubicBezTo>
                      <a:lnTo>
                        <a:pt x="11405" y="0"/>
                      </a:lnTo>
                      <a:cubicBezTo>
                        <a:pt x="13346" y="554"/>
                        <a:pt x="15564" y="1109"/>
                        <a:pt x="17504" y="2217"/>
                      </a:cubicBezTo>
                      <a:cubicBezTo>
                        <a:pt x="21663" y="4711"/>
                        <a:pt x="22217" y="10253"/>
                        <a:pt x="24158" y="14410"/>
                      </a:cubicBezTo>
                      <a:cubicBezTo>
                        <a:pt x="26376" y="19121"/>
                        <a:pt x="29980" y="19399"/>
                        <a:pt x="34693" y="19676"/>
                      </a:cubicBezTo>
                      <a:cubicBezTo>
                        <a:pt x="40792" y="19953"/>
                        <a:pt x="46059" y="23001"/>
                        <a:pt x="51881" y="24387"/>
                      </a:cubicBezTo>
                      <a:cubicBezTo>
                        <a:pt x="58535" y="26050"/>
                        <a:pt x="63525" y="23278"/>
                        <a:pt x="68238" y="18844"/>
                      </a:cubicBezTo>
                      <a:cubicBezTo>
                        <a:pt x="72397" y="14687"/>
                        <a:pt x="76001" y="11362"/>
                        <a:pt x="81823" y="9699"/>
                      </a:cubicBezTo>
                      <a:cubicBezTo>
                        <a:pt x="88754" y="7759"/>
                        <a:pt x="95962" y="5542"/>
                        <a:pt x="102892" y="4157"/>
                      </a:cubicBezTo>
                      <a:cubicBezTo>
                        <a:pt x="109269" y="3048"/>
                        <a:pt x="114536" y="4157"/>
                        <a:pt x="120081" y="7482"/>
                      </a:cubicBezTo>
                      <a:cubicBezTo>
                        <a:pt x="129507" y="12748"/>
                        <a:pt x="140596" y="13302"/>
                        <a:pt x="149190" y="20230"/>
                      </a:cubicBezTo>
                      <a:cubicBezTo>
                        <a:pt x="153072" y="23278"/>
                        <a:pt x="155290" y="27435"/>
                        <a:pt x="157507" y="31869"/>
                      </a:cubicBezTo>
                      <a:cubicBezTo>
                        <a:pt x="157507" y="31869"/>
                        <a:pt x="153072" y="30483"/>
                        <a:pt x="154458" y="37689"/>
                      </a:cubicBezTo>
                      <a:cubicBezTo>
                        <a:pt x="155844" y="44894"/>
                        <a:pt x="160834" y="46279"/>
                        <a:pt x="154181" y="50159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95" name="Freeform 1094">
                  <a:extLst>
                    <a:ext uri="{FF2B5EF4-FFF2-40B4-BE49-F238E27FC236}">
                      <a16:creationId xmlns:a16="http://schemas.microsoft.com/office/drawing/2014/main" id="{4A15F7E4-84BB-191F-E113-F926F52FB6DC}"/>
                    </a:ext>
                  </a:extLst>
                </p:cNvPr>
                <p:cNvSpPr/>
                <p:nvPr/>
              </p:nvSpPr>
              <p:spPr>
                <a:xfrm>
                  <a:off x="3562837" y="3911812"/>
                  <a:ext cx="7282" cy="11018"/>
                </a:xfrm>
                <a:custGeom>
                  <a:avLst/>
                  <a:gdLst>
                    <a:gd name="connsiteX0" fmla="*/ 352 w 7282"/>
                    <a:gd name="connsiteY0" fmla="*/ 6585 h 11018"/>
                    <a:gd name="connsiteX1" fmla="*/ 906 w 7282"/>
                    <a:gd name="connsiteY1" fmla="*/ 2705 h 11018"/>
                    <a:gd name="connsiteX2" fmla="*/ 3956 w 7282"/>
                    <a:gd name="connsiteY2" fmla="*/ 488 h 11018"/>
                    <a:gd name="connsiteX3" fmla="*/ 5619 w 7282"/>
                    <a:gd name="connsiteY3" fmla="*/ 5754 h 11018"/>
                    <a:gd name="connsiteX4" fmla="*/ 7283 w 7282"/>
                    <a:gd name="connsiteY4" fmla="*/ 9079 h 11018"/>
                    <a:gd name="connsiteX5" fmla="*/ 6728 w 7282"/>
                    <a:gd name="connsiteY5" fmla="*/ 10465 h 11018"/>
                    <a:gd name="connsiteX6" fmla="*/ 4233 w 7282"/>
                    <a:gd name="connsiteY6" fmla="*/ 11019 h 11018"/>
                    <a:gd name="connsiteX7" fmla="*/ 3401 w 7282"/>
                    <a:gd name="connsiteY7" fmla="*/ 9911 h 11018"/>
                    <a:gd name="connsiteX8" fmla="*/ 352 w 7282"/>
                    <a:gd name="connsiteY8" fmla="*/ 7139 h 110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282" h="11018">
                      <a:moveTo>
                        <a:pt x="352" y="6585"/>
                      </a:moveTo>
                      <a:cubicBezTo>
                        <a:pt x="-480" y="5199"/>
                        <a:pt x="352" y="3814"/>
                        <a:pt x="906" y="2705"/>
                      </a:cubicBezTo>
                      <a:cubicBezTo>
                        <a:pt x="1461" y="1874"/>
                        <a:pt x="2847" y="-1174"/>
                        <a:pt x="3956" y="488"/>
                      </a:cubicBezTo>
                      <a:cubicBezTo>
                        <a:pt x="5065" y="1874"/>
                        <a:pt x="4788" y="4091"/>
                        <a:pt x="5619" y="5754"/>
                      </a:cubicBezTo>
                      <a:cubicBezTo>
                        <a:pt x="6174" y="6862"/>
                        <a:pt x="7006" y="7694"/>
                        <a:pt x="7283" y="9079"/>
                      </a:cubicBezTo>
                      <a:cubicBezTo>
                        <a:pt x="7283" y="9911"/>
                        <a:pt x="7283" y="10188"/>
                        <a:pt x="6728" y="10465"/>
                      </a:cubicBezTo>
                      <a:cubicBezTo>
                        <a:pt x="6174" y="10465"/>
                        <a:pt x="4788" y="11019"/>
                        <a:pt x="4233" y="11019"/>
                      </a:cubicBezTo>
                      <a:cubicBezTo>
                        <a:pt x="3679" y="11019"/>
                        <a:pt x="3679" y="10465"/>
                        <a:pt x="3401" y="9911"/>
                      </a:cubicBezTo>
                      <a:cubicBezTo>
                        <a:pt x="2847" y="8525"/>
                        <a:pt x="1183" y="8248"/>
                        <a:pt x="352" y="7139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96" name="Freeform 1095">
                  <a:extLst>
                    <a:ext uri="{FF2B5EF4-FFF2-40B4-BE49-F238E27FC236}">
                      <a16:creationId xmlns:a16="http://schemas.microsoft.com/office/drawing/2014/main" id="{35F1F784-DC62-1C07-E06A-886C149A1DA2}"/>
                    </a:ext>
                  </a:extLst>
                </p:cNvPr>
                <p:cNvSpPr/>
                <p:nvPr/>
              </p:nvSpPr>
              <p:spPr>
                <a:xfrm>
                  <a:off x="3636656" y="3889534"/>
                  <a:ext cx="9426" cy="8910"/>
                </a:xfrm>
                <a:custGeom>
                  <a:avLst/>
                  <a:gdLst>
                    <a:gd name="connsiteX0" fmla="*/ 831 w 9426"/>
                    <a:gd name="connsiteY0" fmla="*/ 3645 h 8910"/>
                    <a:gd name="connsiteX1" fmla="*/ 2218 w 9426"/>
                    <a:gd name="connsiteY1" fmla="*/ 3091 h 8910"/>
                    <a:gd name="connsiteX2" fmla="*/ 3050 w 9426"/>
                    <a:gd name="connsiteY2" fmla="*/ 1706 h 8910"/>
                    <a:gd name="connsiteX3" fmla="*/ 5822 w 9426"/>
                    <a:gd name="connsiteY3" fmla="*/ 320 h 8910"/>
                    <a:gd name="connsiteX4" fmla="*/ 8594 w 9426"/>
                    <a:gd name="connsiteY4" fmla="*/ 320 h 8910"/>
                    <a:gd name="connsiteX5" fmla="*/ 9426 w 9426"/>
                    <a:gd name="connsiteY5" fmla="*/ 2814 h 8910"/>
                    <a:gd name="connsiteX6" fmla="*/ 9149 w 9426"/>
                    <a:gd name="connsiteY6" fmla="*/ 4200 h 8910"/>
                    <a:gd name="connsiteX7" fmla="*/ 8871 w 9426"/>
                    <a:gd name="connsiteY7" fmla="*/ 6971 h 8910"/>
                    <a:gd name="connsiteX8" fmla="*/ 6099 w 9426"/>
                    <a:gd name="connsiteY8" fmla="*/ 8911 h 8910"/>
                    <a:gd name="connsiteX9" fmla="*/ 3604 w 9426"/>
                    <a:gd name="connsiteY9" fmla="*/ 8079 h 8910"/>
                    <a:gd name="connsiteX10" fmla="*/ 831 w 9426"/>
                    <a:gd name="connsiteY10" fmla="*/ 8079 h 8910"/>
                    <a:gd name="connsiteX11" fmla="*/ 0 w 9426"/>
                    <a:gd name="connsiteY11" fmla="*/ 6140 h 8910"/>
                    <a:gd name="connsiteX12" fmla="*/ 1109 w 9426"/>
                    <a:gd name="connsiteY12" fmla="*/ 4200 h 89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9426" h="8910">
                      <a:moveTo>
                        <a:pt x="831" y="3645"/>
                      </a:moveTo>
                      <a:cubicBezTo>
                        <a:pt x="1386" y="3645"/>
                        <a:pt x="1663" y="3368"/>
                        <a:pt x="2218" y="3091"/>
                      </a:cubicBezTo>
                      <a:cubicBezTo>
                        <a:pt x="2772" y="2814"/>
                        <a:pt x="2772" y="2260"/>
                        <a:pt x="3050" y="1706"/>
                      </a:cubicBezTo>
                      <a:cubicBezTo>
                        <a:pt x="3604" y="874"/>
                        <a:pt x="4990" y="597"/>
                        <a:pt x="5822" y="320"/>
                      </a:cubicBezTo>
                      <a:cubicBezTo>
                        <a:pt x="6654" y="43"/>
                        <a:pt x="8040" y="-234"/>
                        <a:pt x="8594" y="320"/>
                      </a:cubicBezTo>
                      <a:cubicBezTo>
                        <a:pt x="9426" y="597"/>
                        <a:pt x="9426" y="1983"/>
                        <a:pt x="9426" y="2814"/>
                      </a:cubicBezTo>
                      <a:cubicBezTo>
                        <a:pt x="9426" y="3368"/>
                        <a:pt x="9426" y="3645"/>
                        <a:pt x="9149" y="4200"/>
                      </a:cubicBezTo>
                      <a:cubicBezTo>
                        <a:pt x="9149" y="5031"/>
                        <a:pt x="9426" y="6417"/>
                        <a:pt x="8871" y="6971"/>
                      </a:cubicBezTo>
                      <a:cubicBezTo>
                        <a:pt x="8040" y="7802"/>
                        <a:pt x="7208" y="8634"/>
                        <a:pt x="6099" y="8911"/>
                      </a:cubicBezTo>
                      <a:cubicBezTo>
                        <a:pt x="5268" y="8911"/>
                        <a:pt x="4436" y="8356"/>
                        <a:pt x="3604" y="8079"/>
                      </a:cubicBezTo>
                      <a:cubicBezTo>
                        <a:pt x="2772" y="8079"/>
                        <a:pt x="1663" y="8356"/>
                        <a:pt x="831" y="8079"/>
                      </a:cubicBezTo>
                      <a:cubicBezTo>
                        <a:pt x="277" y="7802"/>
                        <a:pt x="0" y="6694"/>
                        <a:pt x="0" y="6140"/>
                      </a:cubicBezTo>
                      <a:cubicBezTo>
                        <a:pt x="0" y="5308"/>
                        <a:pt x="0" y="4477"/>
                        <a:pt x="1109" y="420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285" name="Graphic 248">
                <a:extLst>
                  <a:ext uri="{FF2B5EF4-FFF2-40B4-BE49-F238E27FC236}">
                    <a16:creationId xmlns:a16="http://schemas.microsoft.com/office/drawing/2014/main" id="{880969B3-3D20-2622-0CE3-887C0E638AFC}"/>
                  </a:ext>
                </a:extLst>
              </p:cNvPr>
              <p:cNvGrpSpPr/>
              <p:nvPr/>
            </p:nvGrpSpPr>
            <p:grpSpPr>
              <a:xfrm>
                <a:off x="1300782" y="1076750"/>
                <a:ext cx="2389204" cy="1838286"/>
                <a:chOff x="1963547" y="1075631"/>
                <a:chExt cx="2389204" cy="1838286"/>
              </a:xfrm>
              <a:grpFill/>
            </p:grpSpPr>
            <p:sp>
              <p:nvSpPr>
                <p:cNvPr id="977" name="Freeform 976">
                  <a:extLst>
                    <a:ext uri="{FF2B5EF4-FFF2-40B4-BE49-F238E27FC236}">
                      <a16:creationId xmlns:a16="http://schemas.microsoft.com/office/drawing/2014/main" id="{81381231-1628-A7B6-D2B7-8FD309EF1589}"/>
                    </a:ext>
                  </a:extLst>
                </p:cNvPr>
                <p:cNvSpPr/>
                <p:nvPr/>
              </p:nvSpPr>
              <p:spPr>
                <a:xfrm>
                  <a:off x="1963547" y="1728759"/>
                  <a:ext cx="2306600" cy="1185158"/>
                </a:xfrm>
                <a:custGeom>
                  <a:avLst/>
                  <a:gdLst>
                    <a:gd name="connsiteX0" fmla="*/ 2302153 w 2306600"/>
                    <a:gd name="connsiteY0" fmla="*/ 830910 h 1185158"/>
                    <a:gd name="connsiteX1" fmla="*/ 2296331 w 2306600"/>
                    <a:gd name="connsiteY1" fmla="*/ 825645 h 1185158"/>
                    <a:gd name="connsiteX2" fmla="*/ 2297994 w 2306600"/>
                    <a:gd name="connsiteY2" fmla="*/ 822319 h 1185158"/>
                    <a:gd name="connsiteX3" fmla="*/ 2300489 w 2306600"/>
                    <a:gd name="connsiteY3" fmla="*/ 817608 h 1185158"/>
                    <a:gd name="connsiteX4" fmla="*/ 2298826 w 2306600"/>
                    <a:gd name="connsiteY4" fmla="*/ 806800 h 1185158"/>
                    <a:gd name="connsiteX5" fmla="*/ 2303262 w 2306600"/>
                    <a:gd name="connsiteY5" fmla="*/ 798487 h 1185158"/>
                    <a:gd name="connsiteX6" fmla="*/ 2294667 w 2306600"/>
                    <a:gd name="connsiteY6" fmla="*/ 790173 h 1185158"/>
                    <a:gd name="connsiteX7" fmla="*/ 2288291 w 2306600"/>
                    <a:gd name="connsiteY7" fmla="*/ 780474 h 1185158"/>
                    <a:gd name="connsiteX8" fmla="*/ 2276093 w 2306600"/>
                    <a:gd name="connsiteY8" fmla="*/ 779088 h 1185158"/>
                    <a:gd name="connsiteX9" fmla="*/ 2269716 w 2306600"/>
                    <a:gd name="connsiteY9" fmla="*/ 782968 h 1185158"/>
                    <a:gd name="connsiteX10" fmla="*/ 2263894 w 2306600"/>
                    <a:gd name="connsiteY10" fmla="*/ 785185 h 1185158"/>
                    <a:gd name="connsiteX11" fmla="*/ 2266390 w 2306600"/>
                    <a:gd name="connsiteY11" fmla="*/ 772160 h 1185158"/>
                    <a:gd name="connsiteX12" fmla="*/ 2256409 w 2306600"/>
                    <a:gd name="connsiteY12" fmla="*/ 764401 h 1185158"/>
                    <a:gd name="connsiteX13" fmla="*/ 2246429 w 2306600"/>
                    <a:gd name="connsiteY13" fmla="*/ 762461 h 1185158"/>
                    <a:gd name="connsiteX14" fmla="*/ 2234508 w 2306600"/>
                    <a:gd name="connsiteY14" fmla="*/ 764678 h 1185158"/>
                    <a:gd name="connsiteX15" fmla="*/ 2219537 w 2306600"/>
                    <a:gd name="connsiteY15" fmla="*/ 768558 h 1185158"/>
                    <a:gd name="connsiteX16" fmla="*/ 2211497 w 2306600"/>
                    <a:gd name="connsiteY16" fmla="*/ 777426 h 1185158"/>
                    <a:gd name="connsiteX17" fmla="*/ 2202626 w 2306600"/>
                    <a:gd name="connsiteY17" fmla="*/ 782414 h 1185158"/>
                    <a:gd name="connsiteX18" fmla="*/ 2194309 w 2306600"/>
                    <a:gd name="connsiteY18" fmla="*/ 787956 h 1185158"/>
                    <a:gd name="connsiteX19" fmla="*/ 2186823 w 2306600"/>
                    <a:gd name="connsiteY19" fmla="*/ 794330 h 1185158"/>
                    <a:gd name="connsiteX20" fmla="*/ 2177952 w 2306600"/>
                    <a:gd name="connsiteY20" fmla="*/ 793222 h 1185158"/>
                    <a:gd name="connsiteX21" fmla="*/ 2171853 w 2306600"/>
                    <a:gd name="connsiteY21" fmla="*/ 782968 h 1185158"/>
                    <a:gd name="connsiteX22" fmla="*/ 2175734 w 2306600"/>
                    <a:gd name="connsiteY22" fmla="*/ 781305 h 1185158"/>
                    <a:gd name="connsiteX23" fmla="*/ 2179615 w 2306600"/>
                    <a:gd name="connsiteY23" fmla="*/ 785462 h 1185158"/>
                    <a:gd name="connsiteX24" fmla="*/ 2182110 w 2306600"/>
                    <a:gd name="connsiteY24" fmla="*/ 791836 h 1185158"/>
                    <a:gd name="connsiteX25" fmla="*/ 2187101 w 2306600"/>
                    <a:gd name="connsiteY25" fmla="*/ 783522 h 1185158"/>
                    <a:gd name="connsiteX26" fmla="*/ 2189873 w 2306600"/>
                    <a:gd name="connsiteY26" fmla="*/ 778534 h 1185158"/>
                    <a:gd name="connsiteX27" fmla="*/ 2195140 w 2306600"/>
                    <a:gd name="connsiteY27" fmla="*/ 776594 h 1185158"/>
                    <a:gd name="connsiteX28" fmla="*/ 2207061 w 2306600"/>
                    <a:gd name="connsiteY28" fmla="*/ 773269 h 1185158"/>
                    <a:gd name="connsiteX29" fmla="*/ 2211774 w 2306600"/>
                    <a:gd name="connsiteY29" fmla="*/ 770498 h 1185158"/>
                    <a:gd name="connsiteX30" fmla="*/ 2208725 w 2306600"/>
                    <a:gd name="connsiteY30" fmla="*/ 767172 h 1185158"/>
                    <a:gd name="connsiteX31" fmla="*/ 2225636 w 2306600"/>
                    <a:gd name="connsiteY31" fmla="*/ 761630 h 1185158"/>
                    <a:gd name="connsiteX32" fmla="*/ 2234230 w 2306600"/>
                    <a:gd name="connsiteY32" fmla="*/ 759136 h 1185158"/>
                    <a:gd name="connsiteX33" fmla="*/ 2241993 w 2306600"/>
                    <a:gd name="connsiteY33" fmla="*/ 753593 h 1185158"/>
                    <a:gd name="connsiteX34" fmla="*/ 2251696 w 2306600"/>
                    <a:gd name="connsiteY34" fmla="*/ 753593 h 1185158"/>
                    <a:gd name="connsiteX35" fmla="*/ 2260290 w 2306600"/>
                    <a:gd name="connsiteY35" fmla="*/ 751653 h 1185158"/>
                    <a:gd name="connsiteX36" fmla="*/ 2257518 w 2306600"/>
                    <a:gd name="connsiteY36" fmla="*/ 746942 h 1185158"/>
                    <a:gd name="connsiteX37" fmla="*/ 2250865 w 2306600"/>
                    <a:gd name="connsiteY37" fmla="*/ 742508 h 1185158"/>
                    <a:gd name="connsiteX38" fmla="*/ 2247538 w 2306600"/>
                    <a:gd name="connsiteY38" fmla="*/ 735303 h 1185158"/>
                    <a:gd name="connsiteX39" fmla="*/ 2238666 w 2306600"/>
                    <a:gd name="connsiteY39" fmla="*/ 736134 h 1185158"/>
                    <a:gd name="connsiteX40" fmla="*/ 2227577 w 2306600"/>
                    <a:gd name="connsiteY40" fmla="*/ 741677 h 1185158"/>
                    <a:gd name="connsiteX41" fmla="*/ 2223141 w 2306600"/>
                    <a:gd name="connsiteY41" fmla="*/ 737797 h 1185158"/>
                    <a:gd name="connsiteX42" fmla="*/ 2215378 w 2306600"/>
                    <a:gd name="connsiteY42" fmla="*/ 724772 h 1185158"/>
                    <a:gd name="connsiteX43" fmla="*/ 2204566 w 2306600"/>
                    <a:gd name="connsiteY43" fmla="*/ 733640 h 1185158"/>
                    <a:gd name="connsiteX44" fmla="*/ 2195418 w 2306600"/>
                    <a:gd name="connsiteY44" fmla="*/ 739737 h 1185158"/>
                    <a:gd name="connsiteX45" fmla="*/ 2195418 w 2306600"/>
                    <a:gd name="connsiteY45" fmla="*/ 730592 h 1185158"/>
                    <a:gd name="connsiteX46" fmla="*/ 2195140 w 2306600"/>
                    <a:gd name="connsiteY46" fmla="*/ 722833 h 1185158"/>
                    <a:gd name="connsiteX47" fmla="*/ 2186269 w 2306600"/>
                    <a:gd name="connsiteY47" fmla="*/ 725327 h 1185158"/>
                    <a:gd name="connsiteX48" fmla="*/ 2175734 w 2306600"/>
                    <a:gd name="connsiteY48" fmla="*/ 728375 h 1185158"/>
                    <a:gd name="connsiteX49" fmla="*/ 2179338 w 2306600"/>
                    <a:gd name="connsiteY49" fmla="*/ 720616 h 1185158"/>
                    <a:gd name="connsiteX50" fmla="*/ 2183219 w 2306600"/>
                    <a:gd name="connsiteY50" fmla="*/ 713965 h 1185158"/>
                    <a:gd name="connsiteX51" fmla="*/ 2177120 w 2306600"/>
                    <a:gd name="connsiteY51" fmla="*/ 709808 h 1185158"/>
                    <a:gd name="connsiteX52" fmla="*/ 2178229 w 2306600"/>
                    <a:gd name="connsiteY52" fmla="*/ 702603 h 1185158"/>
                    <a:gd name="connsiteX53" fmla="*/ 2172130 w 2306600"/>
                    <a:gd name="connsiteY53" fmla="*/ 703157 h 1185158"/>
                    <a:gd name="connsiteX54" fmla="*/ 2165476 w 2306600"/>
                    <a:gd name="connsiteY54" fmla="*/ 703434 h 1185158"/>
                    <a:gd name="connsiteX55" fmla="*/ 2161041 w 2306600"/>
                    <a:gd name="connsiteY55" fmla="*/ 698723 h 1185158"/>
                    <a:gd name="connsiteX56" fmla="*/ 2155773 w 2306600"/>
                    <a:gd name="connsiteY56" fmla="*/ 696783 h 1185158"/>
                    <a:gd name="connsiteX57" fmla="*/ 2152169 w 2306600"/>
                    <a:gd name="connsiteY57" fmla="*/ 692626 h 1185158"/>
                    <a:gd name="connsiteX58" fmla="*/ 2152169 w 2306600"/>
                    <a:gd name="connsiteY58" fmla="*/ 687638 h 1185158"/>
                    <a:gd name="connsiteX59" fmla="*/ 2142189 w 2306600"/>
                    <a:gd name="connsiteY59" fmla="*/ 686252 h 1185158"/>
                    <a:gd name="connsiteX60" fmla="*/ 2138862 w 2306600"/>
                    <a:gd name="connsiteY60" fmla="*/ 683481 h 1185158"/>
                    <a:gd name="connsiteX61" fmla="*/ 2141634 w 2306600"/>
                    <a:gd name="connsiteY61" fmla="*/ 679324 h 1185158"/>
                    <a:gd name="connsiteX62" fmla="*/ 2134981 w 2306600"/>
                    <a:gd name="connsiteY62" fmla="*/ 678493 h 1185158"/>
                    <a:gd name="connsiteX63" fmla="*/ 2136644 w 2306600"/>
                    <a:gd name="connsiteY63" fmla="*/ 674613 h 1185158"/>
                    <a:gd name="connsiteX64" fmla="*/ 2133317 w 2306600"/>
                    <a:gd name="connsiteY64" fmla="*/ 672396 h 1185158"/>
                    <a:gd name="connsiteX65" fmla="*/ 2128604 w 2306600"/>
                    <a:gd name="connsiteY65" fmla="*/ 667962 h 1185158"/>
                    <a:gd name="connsiteX66" fmla="*/ 2129159 w 2306600"/>
                    <a:gd name="connsiteY66" fmla="*/ 663529 h 1185158"/>
                    <a:gd name="connsiteX67" fmla="*/ 2133317 w 2306600"/>
                    <a:gd name="connsiteY67" fmla="*/ 665191 h 1185158"/>
                    <a:gd name="connsiteX68" fmla="*/ 2143020 w 2306600"/>
                    <a:gd name="connsiteY68" fmla="*/ 665191 h 1185158"/>
                    <a:gd name="connsiteX69" fmla="*/ 2145516 w 2306600"/>
                    <a:gd name="connsiteY69" fmla="*/ 662420 h 1185158"/>
                    <a:gd name="connsiteX70" fmla="*/ 2152724 w 2306600"/>
                    <a:gd name="connsiteY70" fmla="*/ 656046 h 1185158"/>
                    <a:gd name="connsiteX71" fmla="*/ 2150228 w 2306600"/>
                    <a:gd name="connsiteY71" fmla="*/ 649395 h 1185158"/>
                    <a:gd name="connsiteX72" fmla="*/ 2144684 w 2306600"/>
                    <a:gd name="connsiteY72" fmla="*/ 648287 h 1185158"/>
                    <a:gd name="connsiteX73" fmla="*/ 2139416 w 2306600"/>
                    <a:gd name="connsiteY73" fmla="*/ 647455 h 1185158"/>
                    <a:gd name="connsiteX74" fmla="*/ 2137753 w 2306600"/>
                    <a:gd name="connsiteY74" fmla="*/ 638588 h 1185158"/>
                    <a:gd name="connsiteX75" fmla="*/ 2128327 w 2306600"/>
                    <a:gd name="connsiteY75" fmla="*/ 637756 h 1185158"/>
                    <a:gd name="connsiteX76" fmla="*/ 2133594 w 2306600"/>
                    <a:gd name="connsiteY76" fmla="*/ 630274 h 1185158"/>
                    <a:gd name="connsiteX77" fmla="*/ 2128327 w 2306600"/>
                    <a:gd name="connsiteY77" fmla="*/ 622514 h 1185158"/>
                    <a:gd name="connsiteX78" fmla="*/ 2121396 w 2306600"/>
                    <a:gd name="connsiteY78" fmla="*/ 616695 h 1185158"/>
                    <a:gd name="connsiteX79" fmla="*/ 2117515 w 2306600"/>
                    <a:gd name="connsiteY79" fmla="*/ 609767 h 1185158"/>
                    <a:gd name="connsiteX80" fmla="*/ 2111693 w 2306600"/>
                    <a:gd name="connsiteY80" fmla="*/ 613647 h 1185158"/>
                    <a:gd name="connsiteX81" fmla="*/ 2103930 w 2306600"/>
                    <a:gd name="connsiteY81" fmla="*/ 617249 h 1185158"/>
                    <a:gd name="connsiteX82" fmla="*/ 2110029 w 2306600"/>
                    <a:gd name="connsiteY82" fmla="*/ 608936 h 1185158"/>
                    <a:gd name="connsiteX83" fmla="*/ 2117237 w 2306600"/>
                    <a:gd name="connsiteY83" fmla="*/ 598405 h 1185158"/>
                    <a:gd name="connsiteX84" fmla="*/ 2112802 w 2306600"/>
                    <a:gd name="connsiteY84" fmla="*/ 599236 h 1185158"/>
                    <a:gd name="connsiteX85" fmla="*/ 2107811 w 2306600"/>
                    <a:gd name="connsiteY85" fmla="*/ 600622 h 1185158"/>
                    <a:gd name="connsiteX86" fmla="*/ 2095613 w 2306600"/>
                    <a:gd name="connsiteY86" fmla="*/ 605887 h 1185158"/>
                    <a:gd name="connsiteX87" fmla="*/ 2106425 w 2306600"/>
                    <a:gd name="connsiteY87" fmla="*/ 595634 h 1185158"/>
                    <a:gd name="connsiteX88" fmla="*/ 2111138 w 2306600"/>
                    <a:gd name="connsiteY88" fmla="*/ 585380 h 1185158"/>
                    <a:gd name="connsiteX89" fmla="*/ 2101990 w 2306600"/>
                    <a:gd name="connsiteY89" fmla="*/ 581500 h 1185158"/>
                    <a:gd name="connsiteX90" fmla="*/ 2097831 w 2306600"/>
                    <a:gd name="connsiteY90" fmla="*/ 573464 h 1185158"/>
                    <a:gd name="connsiteX91" fmla="*/ 2092841 w 2306600"/>
                    <a:gd name="connsiteY91" fmla="*/ 576235 h 1185158"/>
                    <a:gd name="connsiteX92" fmla="*/ 2087296 w 2306600"/>
                    <a:gd name="connsiteY92" fmla="*/ 576789 h 1185158"/>
                    <a:gd name="connsiteX93" fmla="*/ 2090069 w 2306600"/>
                    <a:gd name="connsiteY93" fmla="*/ 573464 h 1185158"/>
                    <a:gd name="connsiteX94" fmla="*/ 2093673 w 2306600"/>
                    <a:gd name="connsiteY94" fmla="*/ 569584 h 1185158"/>
                    <a:gd name="connsiteX95" fmla="*/ 2090623 w 2306600"/>
                    <a:gd name="connsiteY95" fmla="*/ 563210 h 1185158"/>
                    <a:gd name="connsiteX96" fmla="*/ 2086742 w 2306600"/>
                    <a:gd name="connsiteY96" fmla="*/ 561271 h 1185158"/>
                    <a:gd name="connsiteX97" fmla="*/ 2083138 w 2306600"/>
                    <a:gd name="connsiteY97" fmla="*/ 559608 h 1185158"/>
                    <a:gd name="connsiteX98" fmla="*/ 2085078 w 2306600"/>
                    <a:gd name="connsiteY98" fmla="*/ 552680 h 1185158"/>
                    <a:gd name="connsiteX99" fmla="*/ 2079534 w 2306600"/>
                    <a:gd name="connsiteY99" fmla="*/ 548523 h 1185158"/>
                    <a:gd name="connsiteX100" fmla="*/ 2077870 w 2306600"/>
                    <a:gd name="connsiteY100" fmla="*/ 542426 h 1185158"/>
                    <a:gd name="connsiteX101" fmla="*/ 2067058 w 2306600"/>
                    <a:gd name="connsiteY101" fmla="*/ 534113 h 1185158"/>
                    <a:gd name="connsiteX102" fmla="*/ 2068444 w 2306600"/>
                    <a:gd name="connsiteY102" fmla="*/ 522196 h 1185158"/>
                    <a:gd name="connsiteX103" fmla="*/ 2060959 w 2306600"/>
                    <a:gd name="connsiteY103" fmla="*/ 519979 h 1185158"/>
                    <a:gd name="connsiteX104" fmla="*/ 2057909 w 2306600"/>
                    <a:gd name="connsiteY104" fmla="*/ 528016 h 1185158"/>
                    <a:gd name="connsiteX105" fmla="*/ 2052087 w 2306600"/>
                    <a:gd name="connsiteY105" fmla="*/ 533835 h 1185158"/>
                    <a:gd name="connsiteX106" fmla="*/ 2051533 w 2306600"/>
                    <a:gd name="connsiteY106" fmla="*/ 543535 h 1185158"/>
                    <a:gd name="connsiteX107" fmla="*/ 2043770 w 2306600"/>
                    <a:gd name="connsiteY107" fmla="*/ 546860 h 1185158"/>
                    <a:gd name="connsiteX108" fmla="*/ 2045434 w 2306600"/>
                    <a:gd name="connsiteY108" fmla="*/ 554065 h 1185158"/>
                    <a:gd name="connsiteX109" fmla="*/ 2051533 w 2306600"/>
                    <a:gd name="connsiteY109" fmla="*/ 555451 h 1185158"/>
                    <a:gd name="connsiteX110" fmla="*/ 2052919 w 2306600"/>
                    <a:gd name="connsiteY110" fmla="*/ 560162 h 1185158"/>
                    <a:gd name="connsiteX111" fmla="*/ 2047097 w 2306600"/>
                    <a:gd name="connsiteY111" fmla="*/ 559885 h 1185158"/>
                    <a:gd name="connsiteX112" fmla="*/ 2041830 w 2306600"/>
                    <a:gd name="connsiteY112" fmla="*/ 568476 h 1185158"/>
                    <a:gd name="connsiteX113" fmla="*/ 2035176 w 2306600"/>
                    <a:gd name="connsiteY113" fmla="*/ 569307 h 1185158"/>
                    <a:gd name="connsiteX114" fmla="*/ 2035453 w 2306600"/>
                    <a:gd name="connsiteY114" fmla="*/ 574850 h 1185158"/>
                    <a:gd name="connsiteX115" fmla="*/ 2042939 w 2306600"/>
                    <a:gd name="connsiteY115" fmla="*/ 576789 h 1185158"/>
                    <a:gd name="connsiteX116" fmla="*/ 2038503 w 2306600"/>
                    <a:gd name="connsiteY116" fmla="*/ 579006 h 1185158"/>
                    <a:gd name="connsiteX117" fmla="*/ 2032127 w 2306600"/>
                    <a:gd name="connsiteY117" fmla="*/ 579283 h 1185158"/>
                    <a:gd name="connsiteX118" fmla="*/ 2031572 w 2306600"/>
                    <a:gd name="connsiteY118" fmla="*/ 585380 h 1185158"/>
                    <a:gd name="connsiteX119" fmla="*/ 2034344 w 2306600"/>
                    <a:gd name="connsiteY119" fmla="*/ 591477 h 1185158"/>
                    <a:gd name="connsiteX120" fmla="*/ 2030463 w 2306600"/>
                    <a:gd name="connsiteY120" fmla="*/ 598682 h 1185158"/>
                    <a:gd name="connsiteX121" fmla="*/ 2027691 w 2306600"/>
                    <a:gd name="connsiteY121" fmla="*/ 593417 h 1185158"/>
                    <a:gd name="connsiteX122" fmla="*/ 2025473 w 2306600"/>
                    <a:gd name="connsiteY122" fmla="*/ 588983 h 1185158"/>
                    <a:gd name="connsiteX123" fmla="*/ 2020483 w 2306600"/>
                    <a:gd name="connsiteY123" fmla="*/ 586211 h 1185158"/>
                    <a:gd name="connsiteX124" fmla="*/ 2015770 w 2306600"/>
                    <a:gd name="connsiteY124" fmla="*/ 583995 h 1185158"/>
                    <a:gd name="connsiteX125" fmla="*/ 2012166 w 2306600"/>
                    <a:gd name="connsiteY125" fmla="*/ 594802 h 1185158"/>
                    <a:gd name="connsiteX126" fmla="*/ 2006067 w 2306600"/>
                    <a:gd name="connsiteY126" fmla="*/ 600622 h 1185158"/>
                    <a:gd name="connsiteX127" fmla="*/ 2001354 w 2306600"/>
                    <a:gd name="connsiteY127" fmla="*/ 601453 h 1185158"/>
                    <a:gd name="connsiteX128" fmla="*/ 1988601 w 2306600"/>
                    <a:gd name="connsiteY128" fmla="*/ 608658 h 1185158"/>
                    <a:gd name="connsiteX129" fmla="*/ 1984165 w 2306600"/>
                    <a:gd name="connsiteY129" fmla="*/ 615032 h 1185158"/>
                    <a:gd name="connsiteX130" fmla="*/ 1983888 w 2306600"/>
                    <a:gd name="connsiteY130" fmla="*/ 609490 h 1185158"/>
                    <a:gd name="connsiteX131" fmla="*/ 1983334 w 2306600"/>
                    <a:gd name="connsiteY131" fmla="*/ 603393 h 1185158"/>
                    <a:gd name="connsiteX132" fmla="*/ 1977234 w 2306600"/>
                    <a:gd name="connsiteY132" fmla="*/ 606719 h 1185158"/>
                    <a:gd name="connsiteX133" fmla="*/ 1978066 w 2306600"/>
                    <a:gd name="connsiteY133" fmla="*/ 598959 h 1185158"/>
                    <a:gd name="connsiteX134" fmla="*/ 1972244 w 2306600"/>
                    <a:gd name="connsiteY134" fmla="*/ 600345 h 1185158"/>
                    <a:gd name="connsiteX135" fmla="*/ 1963927 w 2306600"/>
                    <a:gd name="connsiteY135" fmla="*/ 611707 h 1185158"/>
                    <a:gd name="connsiteX136" fmla="*/ 1954224 w 2306600"/>
                    <a:gd name="connsiteY136" fmla="*/ 617803 h 1185158"/>
                    <a:gd name="connsiteX137" fmla="*/ 1953115 w 2306600"/>
                    <a:gd name="connsiteY137" fmla="*/ 618358 h 1185158"/>
                    <a:gd name="connsiteX138" fmla="*/ 1945907 w 2306600"/>
                    <a:gd name="connsiteY138" fmla="*/ 623623 h 1185158"/>
                    <a:gd name="connsiteX139" fmla="*/ 1943689 w 2306600"/>
                    <a:gd name="connsiteY139" fmla="*/ 625286 h 1185158"/>
                    <a:gd name="connsiteX140" fmla="*/ 1939253 w 2306600"/>
                    <a:gd name="connsiteY140" fmla="*/ 625286 h 1185158"/>
                    <a:gd name="connsiteX141" fmla="*/ 1960046 w 2306600"/>
                    <a:gd name="connsiteY141" fmla="*/ 607827 h 1185158"/>
                    <a:gd name="connsiteX142" fmla="*/ 1966699 w 2306600"/>
                    <a:gd name="connsiteY142" fmla="*/ 600068 h 1185158"/>
                    <a:gd name="connsiteX143" fmla="*/ 1966699 w 2306600"/>
                    <a:gd name="connsiteY143" fmla="*/ 588706 h 1185158"/>
                    <a:gd name="connsiteX144" fmla="*/ 1959491 w 2306600"/>
                    <a:gd name="connsiteY144" fmla="*/ 583717 h 1185158"/>
                    <a:gd name="connsiteX145" fmla="*/ 1945907 w 2306600"/>
                    <a:gd name="connsiteY145" fmla="*/ 580946 h 1185158"/>
                    <a:gd name="connsiteX146" fmla="*/ 1933709 w 2306600"/>
                    <a:gd name="connsiteY146" fmla="*/ 584549 h 1185158"/>
                    <a:gd name="connsiteX147" fmla="*/ 1930659 w 2306600"/>
                    <a:gd name="connsiteY147" fmla="*/ 589537 h 1185158"/>
                    <a:gd name="connsiteX148" fmla="*/ 1925391 w 2306600"/>
                    <a:gd name="connsiteY148" fmla="*/ 592308 h 1185158"/>
                    <a:gd name="connsiteX149" fmla="*/ 1919292 w 2306600"/>
                    <a:gd name="connsiteY149" fmla="*/ 590645 h 1185158"/>
                    <a:gd name="connsiteX150" fmla="*/ 1916797 w 2306600"/>
                    <a:gd name="connsiteY150" fmla="*/ 588983 h 1185158"/>
                    <a:gd name="connsiteX151" fmla="*/ 1912361 w 2306600"/>
                    <a:gd name="connsiteY151" fmla="*/ 586211 h 1185158"/>
                    <a:gd name="connsiteX152" fmla="*/ 1920956 w 2306600"/>
                    <a:gd name="connsiteY152" fmla="*/ 582055 h 1185158"/>
                    <a:gd name="connsiteX153" fmla="*/ 1924560 w 2306600"/>
                    <a:gd name="connsiteY153" fmla="*/ 575127 h 1185158"/>
                    <a:gd name="connsiteX154" fmla="*/ 1925669 w 2306600"/>
                    <a:gd name="connsiteY154" fmla="*/ 581500 h 1185158"/>
                    <a:gd name="connsiteX155" fmla="*/ 1931768 w 2306600"/>
                    <a:gd name="connsiteY155" fmla="*/ 575127 h 1185158"/>
                    <a:gd name="connsiteX156" fmla="*/ 1936481 w 2306600"/>
                    <a:gd name="connsiteY156" fmla="*/ 568476 h 1185158"/>
                    <a:gd name="connsiteX157" fmla="*/ 1937312 w 2306600"/>
                    <a:gd name="connsiteY157" fmla="*/ 564596 h 1185158"/>
                    <a:gd name="connsiteX158" fmla="*/ 1926223 w 2306600"/>
                    <a:gd name="connsiteY158" fmla="*/ 559331 h 1185158"/>
                    <a:gd name="connsiteX159" fmla="*/ 1932045 w 2306600"/>
                    <a:gd name="connsiteY159" fmla="*/ 547414 h 1185158"/>
                    <a:gd name="connsiteX160" fmla="*/ 1915688 w 2306600"/>
                    <a:gd name="connsiteY160" fmla="*/ 543535 h 1185158"/>
                    <a:gd name="connsiteX161" fmla="*/ 1906817 w 2306600"/>
                    <a:gd name="connsiteY161" fmla="*/ 540763 h 1185158"/>
                    <a:gd name="connsiteX162" fmla="*/ 1910975 w 2306600"/>
                    <a:gd name="connsiteY162" fmla="*/ 537715 h 1185158"/>
                    <a:gd name="connsiteX163" fmla="*/ 1924837 w 2306600"/>
                    <a:gd name="connsiteY163" fmla="*/ 535775 h 1185158"/>
                    <a:gd name="connsiteX164" fmla="*/ 1927055 w 2306600"/>
                    <a:gd name="connsiteY164" fmla="*/ 524968 h 1185158"/>
                    <a:gd name="connsiteX165" fmla="*/ 1922342 w 2306600"/>
                    <a:gd name="connsiteY165" fmla="*/ 521088 h 1185158"/>
                    <a:gd name="connsiteX166" fmla="*/ 1923173 w 2306600"/>
                    <a:gd name="connsiteY166" fmla="*/ 515545 h 1185158"/>
                    <a:gd name="connsiteX167" fmla="*/ 1929827 w 2306600"/>
                    <a:gd name="connsiteY167" fmla="*/ 508894 h 1185158"/>
                    <a:gd name="connsiteX168" fmla="*/ 1935372 w 2306600"/>
                    <a:gd name="connsiteY168" fmla="*/ 503352 h 1185158"/>
                    <a:gd name="connsiteX169" fmla="*/ 1931213 w 2306600"/>
                    <a:gd name="connsiteY169" fmla="*/ 496978 h 1185158"/>
                    <a:gd name="connsiteX170" fmla="*/ 1925391 w 2306600"/>
                    <a:gd name="connsiteY170" fmla="*/ 501135 h 1185158"/>
                    <a:gd name="connsiteX171" fmla="*/ 1922619 w 2306600"/>
                    <a:gd name="connsiteY171" fmla="*/ 496701 h 1185158"/>
                    <a:gd name="connsiteX172" fmla="*/ 1921510 w 2306600"/>
                    <a:gd name="connsiteY172" fmla="*/ 490604 h 1185158"/>
                    <a:gd name="connsiteX173" fmla="*/ 1914579 w 2306600"/>
                    <a:gd name="connsiteY173" fmla="*/ 489773 h 1185158"/>
                    <a:gd name="connsiteX174" fmla="*/ 1898777 w 2306600"/>
                    <a:gd name="connsiteY174" fmla="*/ 490050 h 1185158"/>
                    <a:gd name="connsiteX175" fmla="*/ 1888242 w 2306600"/>
                    <a:gd name="connsiteY175" fmla="*/ 486725 h 1185158"/>
                    <a:gd name="connsiteX176" fmla="*/ 1874935 w 2306600"/>
                    <a:gd name="connsiteY176" fmla="*/ 480351 h 1185158"/>
                    <a:gd name="connsiteX177" fmla="*/ 1874935 w 2306600"/>
                    <a:gd name="connsiteY177" fmla="*/ 473977 h 1185158"/>
                    <a:gd name="connsiteX178" fmla="*/ 1876044 w 2306600"/>
                    <a:gd name="connsiteY178" fmla="*/ 468158 h 1185158"/>
                    <a:gd name="connsiteX179" fmla="*/ 1863845 w 2306600"/>
                    <a:gd name="connsiteY179" fmla="*/ 470097 h 1185158"/>
                    <a:gd name="connsiteX180" fmla="*/ 1858578 w 2306600"/>
                    <a:gd name="connsiteY180" fmla="*/ 465386 h 1185158"/>
                    <a:gd name="connsiteX181" fmla="*/ 1857746 w 2306600"/>
                    <a:gd name="connsiteY181" fmla="*/ 458181 h 1185158"/>
                    <a:gd name="connsiteX182" fmla="*/ 1853033 w 2306600"/>
                    <a:gd name="connsiteY182" fmla="*/ 455687 h 1185158"/>
                    <a:gd name="connsiteX183" fmla="*/ 1850815 w 2306600"/>
                    <a:gd name="connsiteY183" fmla="*/ 452362 h 1185158"/>
                    <a:gd name="connsiteX184" fmla="*/ 1845548 w 2306600"/>
                    <a:gd name="connsiteY184" fmla="*/ 446265 h 1185158"/>
                    <a:gd name="connsiteX185" fmla="*/ 1833072 w 2306600"/>
                    <a:gd name="connsiteY185" fmla="*/ 440722 h 1185158"/>
                    <a:gd name="connsiteX186" fmla="*/ 1825033 w 2306600"/>
                    <a:gd name="connsiteY186" fmla="*/ 435734 h 1185158"/>
                    <a:gd name="connsiteX187" fmla="*/ 1815884 w 2306600"/>
                    <a:gd name="connsiteY187" fmla="*/ 436011 h 1185158"/>
                    <a:gd name="connsiteX188" fmla="*/ 1800359 w 2306600"/>
                    <a:gd name="connsiteY188" fmla="*/ 442385 h 1185158"/>
                    <a:gd name="connsiteX189" fmla="*/ 1788715 w 2306600"/>
                    <a:gd name="connsiteY189" fmla="*/ 445988 h 1185158"/>
                    <a:gd name="connsiteX190" fmla="*/ 1772636 w 2306600"/>
                    <a:gd name="connsiteY190" fmla="*/ 441554 h 1185158"/>
                    <a:gd name="connsiteX191" fmla="*/ 1760714 w 2306600"/>
                    <a:gd name="connsiteY191" fmla="*/ 441000 h 1185158"/>
                    <a:gd name="connsiteX192" fmla="*/ 1756001 w 2306600"/>
                    <a:gd name="connsiteY192" fmla="*/ 436011 h 1185158"/>
                    <a:gd name="connsiteX193" fmla="*/ 1747130 w 2306600"/>
                    <a:gd name="connsiteY193" fmla="*/ 434626 h 1185158"/>
                    <a:gd name="connsiteX194" fmla="*/ 1735763 w 2306600"/>
                    <a:gd name="connsiteY194" fmla="*/ 432963 h 1185158"/>
                    <a:gd name="connsiteX195" fmla="*/ 1726060 w 2306600"/>
                    <a:gd name="connsiteY195" fmla="*/ 429083 h 1185158"/>
                    <a:gd name="connsiteX196" fmla="*/ 1709980 w 2306600"/>
                    <a:gd name="connsiteY196" fmla="*/ 432686 h 1185158"/>
                    <a:gd name="connsiteX197" fmla="*/ 1702218 w 2306600"/>
                    <a:gd name="connsiteY197" fmla="*/ 442939 h 1185158"/>
                    <a:gd name="connsiteX198" fmla="*/ 1703604 w 2306600"/>
                    <a:gd name="connsiteY198" fmla="*/ 454856 h 1185158"/>
                    <a:gd name="connsiteX199" fmla="*/ 1707208 w 2306600"/>
                    <a:gd name="connsiteY199" fmla="*/ 460952 h 1185158"/>
                    <a:gd name="connsiteX200" fmla="*/ 1709149 w 2306600"/>
                    <a:gd name="connsiteY200" fmla="*/ 464001 h 1185158"/>
                    <a:gd name="connsiteX201" fmla="*/ 1709980 w 2306600"/>
                    <a:gd name="connsiteY201" fmla="*/ 465386 h 1185158"/>
                    <a:gd name="connsiteX202" fmla="*/ 1710812 w 2306600"/>
                    <a:gd name="connsiteY202" fmla="*/ 466218 h 1185158"/>
                    <a:gd name="connsiteX203" fmla="*/ 1713307 w 2306600"/>
                    <a:gd name="connsiteY203" fmla="*/ 469820 h 1185158"/>
                    <a:gd name="connsiteX204" fmla="*/ 1714139 w 2306600"/>
                    <a:gd name="connsiteY204" fmla="*/ 472592 h 1185158"/>
                    <a:gd name="connsiteX205" fmla="*/ 1713030 w 2306600"/>
                    <a:gd name="connsiteY205" fmla="*/ 475917 h 1185158"/>
                    <a:gd name="connsiteX206" fmla="*/ 1710535 w 2306600"/>
                    <a:gd name="connsiteY206" fmla="*/ 479520 h 1185158"/>
                    <a:gd name="connsiteX207" fmla="*/ 1709703 w 2306600"/>
                    <a:gd name="connsiteY207" fmla="*/ 485062 h 1185158"/>
                    <a:gd name="connsiteX208" fmla="*/ 1708872 w 2306600"/>
                    <a:gd name="connsiteY208" fmla="*/ 490881 h 1185158"/>
                    <a:gd name="connsiteX209" fmla="*/ 1706376 w 2306600"/>
                    <a:gd name="connsiteY209" fmla="*/ 494207 h 1185158"/>
                    <a:gd name="connsiteX210" fmla="*/ 1701386 w 2306600"/>
                    <a:gd name="connsiteY210" fmla="*/ 498087 h 1185158"/>
                    <a:gd name="connsiteX211" fmla="*/ 1700277 w 2306600"/>
                    <a:gd name="connsiteY211" fmla="*/ 499749 h 1185158"/>
                    <a:gd name="connsiteX212" fmla="*/ 1700277 w 2306600"/>
                    <a:gd name="connsiteY212" fmla="*/ 500581 h 1185158"/>
                    <a:gd name="connsiteX213" fmla="*/ 1700277 w 2306600"/>
                    <a:gd name="connsiteY213" fmla="*/ 500581 h 1185158"/>
                    <a:gd name="connsiteX214" fmla="*/ 1700832 w 2306600"/>
                    <a:gd name="connsiteY214" fmla="*/ 501135 h 1185158"/>
                    <a:gd name="connsiteX215" fmla="*/ 1702218 w 2306600"/>
                    <a:gd name="connsiteY215" fmla="*/ 501966 h 1185158"/>
                    <a:gd name="connsiteX216" fmla="*/ 1703881 w 2306600"/>
                    <a:gd name="connsiteY216" fmla="*/ 501412 h 1185158"/>
                    <a:gd name="connsiteX217" fmla="*/ 1707763 w 2306600"/>
                    <a:gd name="connsiteY217" fmla="*/ 500858 h 1185158"/>
                    <a:gd name="connsiteX218" fmla="*/ 1713030 w 2306600"/>
                    <a:gd name="connsiteY218" fmla="*/ 500858 h 1185158"/>
                    <a:gd name="connsiteX219" fmla="*/ 1715803 w 2306600"/>
                    <a:gd name="connsiteY219" fmla="*/ 502244 h 1185158"/>
                    <a:gd name="connsiteX220" fmla="*/ 1712198 w 2306600"/>
                    <a:gd name="connsiteY220" fmla="*/ 505292 h 1185158"/>
                    <a:gd name="connsiteX221" fmla="*/ 1710535 w 2306600"/>
                    <a:gd name="connsiteY221" fmla="*/ 508340 h 1185158"/>
                    <a:gd name="connsiteX222" fmla="*/ 1715803 w 2306600"/>
                    <a:gd name="connsiteY222" fmla="*/ 509449 h 1185158"/>
                    <a:gd name="connsiteX223" fmla="*/ 1717466 w 2306600"/>
                    <a:gd name="connsiteY223" fmla="*/ 511943 h 1185158"/>
                    <a:gd name="connsiteX224" fmla="*/ 1713030 w 2306600"/>
                    <a:gd name="connsiteY224" fmla="*/ 515268 h 1185158"/>
                    <a:gd name="connsiteX225" fmla="*/ 1709703 w 2306600"/>
                    <a:gd name="connsiteY225" fmla="*/ 519702 h 1185158"/>
                    <a:gd name="connsiteX226" fmla="*/ 1711921 w 2306600"/>
                    <a:gd name="connsiteY226" fmla="*/ 525245 h 1185158"/>
                    <a:gd name="connsiteX227" fmla="*/ 1713862 w 2306600"/>
                    <a:gd name="connsiteY227" fmla="*/ 527739 h 1185158"/>
                    <a:gd name="connsiteX228" fmla="*/ 1717466 w 2306600"/>
                    <a:gd name="connsiteY228" fmla="*/ 538824 h 1185158"/>
                    <a:gd name="connsiteX229" fmla="*/ 1715525 w 2306600"/>
                    <a:gd name="connsiteY229" fmla="*/ 544643 h 1185158"/>
                    <a:gd name="connsiteX230" fmla="*/ 1714694 w 2306600"/>
                    <a:gd name="connsiteY230" fmla="*/ 550740 h 1185158"/>
                    <a:gd name="connsiteX231" fmla="*/ 1709149 w 2306600"/>
                    <a:gd name="connsiteY231" fmla="*/ 550740 h 1185158"/>
                    <a:gd name="connsiteX232" fmla="*/ 1706931 w 2306600"/>
                    <a:gd name="connsiteY232" fmla="*/ 555451 h 1185158"/>
                    <a:gd name="connsiteX233" fmla="*/ 1705267 w 2306600"/>
                    <a:gd name="connsiteY233" fmla="*/ 561271 h 1185158"/>
                    <a:gd name="connsiteX234" fmla="*/ 1700832 w 2306600"/>
                    <a:gd name="connsiteY234" fmla="*/ 565427 h 1185158"/>
                    <a:gd name="connsiteX235" fmla="*/ 1696396 w 2306600"/>
                    <a:gd name="connsiteY235" fmla="*/ 570970 h 1185158"/>
                    <a:gd name="connsiteX236" fmla="*/ 1690851 w 2306600"/>
                    <a:gd name="connsiteY236" fmla="*/ 575404 h 1185158"/>
                    <a:gd name="connsiteX237" fmla="*/ 1689465 w 2306600"/>
                    <a:gd name="connsiteY237" fmla="*/ 588151 h 1185158"/>
                    <a:gd name="connsiteX238" fmla="*/ 1695841 w 2306600"/>
                    <a:gd name="connsiteY238" fmla="*/ 593694 h 1185158"/>
                    <a:gd name="connsiteX239" fmla="*/ 1704158 w 2306600"/>
                    <a:gd name="connsiteY239" fmla="*/ 598128 h 1185158"/>
                    <a:gd name="connsiteX240" fmla="*/ 1721347 w 2306600"/>
                    <a:gd name="connsiteY240" fmla="*/ 608936 h 1185158"/>
                    <a:gd name="connsiteX241" fmla="*/ 1741308 w 2306600"/>
                    <a:gd name="connsiteY241" fmla="*/ 638588 h 1185158"/>
                    <a:gd name="connsiteX242" fmla="*/ 1741862 w 2306600"/>
                    <a:gd name="connsiteY242" fmla="*/ 678493 h 1185158"/>
                    <a:gd name="connsiteX243" fmla="*/ 1718852 w 2306600"/>
                    <a:gd name="connsiteY243" fmla="*/ 714796 h 1185158"/>
                    <a:gd name="connsiteX244" fmla="*/ 1704990 w 2306600"/>
                    <a:gd name="connsiteY244" fmla="*/ 723941 h 1185158"/>
                    <a:gd name="connsiteX245" fmla="*/ 1678653 w 2306600"/>
                    <a:gd name="connsiteY245" fmla="*/ 734472 h 1185158"/>
                    <a:gd name="connsiteX246" fmla="*/ 1671999 w 2306600"/>
                    <a:gd name="connsiteY246" fmla="*/ 736134 h 1185158"/>
                    <a:gd name="connsiteX247" fmla="*/ 1667564 w 2306600"/>
                    <a:gd name="connsiteY247" fmla="*/ 736134 h 1185158"/>
                    <a:gd name="connsiteX248" fmla="*/ 1659801 w 2306600"/>
                    <a:gd name="connsiteY248" fmla="*/ 742508 h 1185158"/>
                    <a:gd name="connsiteX249" fmla="*/ 1666178 w 2306600"/>
                    <a:gd name="connsiteY249" fmla="*/ 754979 h 1185158"/>
                    <a:gd name="connsiteX250" fmla="*/ 1671445 w 2306600"/>
                    <a:gd name="connsiteY250" fmla="*/ 761353 h 1185158"/>
                    <a:gd name="connsiteX251" fmla="*/ 1674217 w 2306600"/>
                    <a:gd name="connsiteY251" fmla="*/ 767726 h 1185158"/>
                    <a:gd name="connsiteX252" fmla="*/ 1674772 w 2306600"/>
                    <a:gd name="connsiteY252" fmla="*/ 775763 h 1185158"/>
                    <a:gd name="connsiteX253" fmla="*/ 1673940 w 2306600"/>
                    <a:gd name="connsiteY253" fmla="*/ 781859 h 1185158"/>
                    <a:gd name="connsiteX254" fmla="*/ 1677267 w 2306600"/>
                    <a:gd name="connsiteY254" fmla="*/ 788233 h 1185158"/>
                    <a:gd name="connsiteX255" fmla="*/ 1677267 w 2306600"/>
                    <a:gd name="connsiteY255" fmla="*/ 795993 h 1185158"/>
                    <a:gd name="connsiteX256" fmla="*/ 1680594 w 2306600"/>
                    <a:gd name="connsiteY256" fmla="*/ 802367 h 1185158"/>
                    <a:gd name="connsiteX257" fmla="*/ 1681148 w 2306600"/>
                    <a:gd name="connsiteY257" fmla="*/ 808186 h 1185158"/>
                    <a:gd name="connsiteX258" fmla="*/ 1683089 w 2306600"/>
                    <a:gd name="connsiteY258" fmla="*/ 814283 h 1185158"/>
                    <a:gd name="connsiteX259" fmla="*/ 1689742 w 2306600"/>
                    <a:gd name="connsiteY259" fmla="*/ 822874 h 1185158"/>
                    <a:gd name="connsiteX260" fmla="*/ 1688911 w 2306600"/>
                    <a:gd name="connsiteY260" fmla="*/ 835067 h 1185158"/>
                    <a:gd name="connsiteX261" fmla="*/ 1677544 w 2306600"/>
                    <a:gd name="connsiteY261" fmla="*/ 843381 h 1185158"/>
                    <a:gd name="connsiteX262" fmla="*/ 1681148 w 2306600"/>
                    <a:gd name="connsiteY262" fmla="*/ 850863 h 1185158"/>
                    <a:gd name="connsiteX263" fmla="*/ 1685584 w 2306600"/>
                    <a:gd name="connsiteY263" fmla="*/ 857791 h 1185158"/>
                    <a:gd name="connsiteX264" fmla="*/ 1681980 w 2306600"/>
                    <a:gd name="connsiteY264" fmla="*/ 862502 h 1185158"/>
                    <a:gd name="connsiteX265" fmla="*/ 1678930 w 2306600"/>
                    <a:gd name="connsiteY265" fmla="*/ 868044 h 1185158"/>
                    <a:gd name="connsiteX266" fmla="*/ 1673663 w 2306600"/>
                    <a:gd name="connsiteY266" fmla="*/ 862779 h 1185158"/>
                    <a:gd name="connsiteX267" fmla="*/ 1668950 w 2306600"/>
                    <a:gd name="connsiteY267" fmla="*/ 855297 h 1185158"/>
                    <a:gd name="connsiteX268" fmla="*/ 1662296 w 2306600"/>
                    <a:gd name="connsiteY268" fmla="*/ 858622 h 1185158"/>
                    <a:gd name="connsiteX269" fmla="*/ 1660078 w 2306600"/>
                    <a:gd name="connsiteY269" fmla="*/ 863888 h 1185158"/>
                    <a:gd name="connsiteX270" fmla="*/ 1660910 w 2306600"/>
                    <a:gd name="connsiteY270" fmla="*/ 871370 h 1185158"/>
                    <a:gd name="connsiteX271" fmla="*/ 1664237 w 2306600"/>
                    <a:gd name="connsiteY271" fmla="*/ 882178 h 1185158"/>
                    <a:gd name="connsiteX272" fmla="*/ 1660356 w 2306600"/>
                    <a:gd name="connsiteY272" fmla="*/ 877467 h 1185158"/>
                    <a:gd name="connsiteX273" fmla="*/ 1653425 w 2306600"/>
                    <a:gd name="connsiteY273" fmla="*/ 872756 h 1185158"/>
                    <a:gd name="connsiteX274" fmla="*/ 1636236 w 2306600"/>
                    <a:gd name="connsiteY274" fmla="*/ 871370 h 1185158"/>
                    <a:gd name="connsiteX275" fmla="*/ 1629305 w 2306600"/>
                    <a:gd name="connsiteY275" fmla="*/ 873864 h 1185158"/>
                    <a:gd name="connsiteX276" fmla="*/ 1629860 w 2306600"/>
                    <a:gd name="connsiteY276" fmla="*/ 869430 h 1185158"/>
                    <a:gd name="connsiteX277" fmla="*/ 1634850 w 2306600"/>
                    <a:gd name="connsiteY277" fmla="*/ 865273 h 1185158"/>
                    <a:gd name="connsiteX278" fmla="*/ 1632909 w 2306600"/>
                    <a:gd name="connsiteY278" fmla="*/ 860285 h 1185158"/>
                    <a:gd name="connsiteX279" fmla="*/ 1628474 w 2306600"/>
                    <a:gd name="connsiteY279" fmla="*/ 856405 h 1185158"/>
                    <a:gd name="connsiteX280" fmla="*/ 1624315 w 2306600"/>
                    <a:gd name="connsiteY280" fmla="*/ 848369 h 1185158"/>
                    <a:gd name="connsiteX281" fmla="*/ 1613780 w 2306600"/>
                    <a:gd name="connsiteY281" fmla="*/ 837007 h 1185158"/>
                    <a:gd name="connsiteX282" fmla="*/ 1605740 w 2306600"/>
                    <a:gd name="connsiteY282" fmla="*/ 833959 h 1185158"/>
                    <a:gd name="connsiteX283" fmla="*/ 1603800 w 2306600"/>
                    <a:gd name="connsiteY283" fmla="*/ 830079 h 1185158"/>
                    <a:gd name="connsiteX284" fmla="*/ 1605463 w 2306600"/>
                    <a:gd name="connsiteY284" fmla="*/ 824536 h 1185158"/>
                    <a:gd name="connsiteX285" fmla="*/ 1598809 w 2306600"/>
                    <a:gd name="connsiteY285" fmla="*/ 819271 h 1185158"/>
                    <a:gd name="connsiteX286" fmla="*/ 1586889 w 2306600"/>
                    <a:gd name="connsiteY286" fmla="*/ 805138 h 1185158"/>
                    <a:gd name="connsiteX287" fmla="*/ 1591047 w 2306600"/>
                    <a:gd name="connsiteY287" fmla="*/ 791282 h 1185158"/>
                    <a:gd name="connsiteX288" fmla="*/ 1591879 w 2306600"/>
                    <a:gd name="connsiteY288" fmla="*/ 780474 h 1185158"/>
                    <a:gd name="connsiteX289" fmla="*/ 1587720 w 2306600"/>
                    <a:gd name="connsiteY289" fmla="*/ 770220 h 1185158"/>
                    <a:gd name="connsiteX290" fmla="*/ 1585780 w 2306600"/>
                    <a:gd name="connsiteY290" fmla="*/ 749990 h 1185158"/>
                    <a:gd name="connsiteX291" fmla="*/ 1589661 w 2306600"/>
                    <a:gd name="connsiteY291" fmla="*/ 735857 h 1185158"/>
                    <a:gd name="connsiteX292" fmla="*/ 1581898 w 2306600"/>
                    <a:gd name="connsiteY292" fmla="*/ 728375 h 1185158"/>
                    <a:gd name="connsiteX293" fmla="*/ 1570532 w 2306600"/>
                    <a:gd name="connsiteY293" fmla="*/ 722001 h 1185158"/>
                    <a:gd name="connsiteX294" fmla="*/ 1556393 w 2306600"/>
                    <a:gd name="connsiteY294" fmla="*/ 719230 h 1185158"/>
                    <a:gd name="connsiteX295" fmla="*/ 1541699 w 2306600"/>
                    <a:gd name="connsiteY295" fmla="*/ 720616 h 1185158"/>
                    <a:gd name="connsiteX296" fmla="*/ 1528669 w 2306600"/>
                    <a:gd name="connsiteY296" fmla="*/ 721170 h 1185158"/>
                    <a:gd name="connsiteX297" fmla="*/ 1514253 w 2306600"/>
                    <a:gd name="connsiteY297" fmla="*/ 722278 h 1185158"/>
                    <a:gd name="connsiteX298" fmla="*/ 1503164 w 2306600"/>
                    <a:gd name="connsiteY298" fmla="*/ 731978 h 1185158"/>
                    <a:gd name="connsiteX299" fmla="*/ 1503164 w 2306600"/>
                    <a:gd name="connsiteY299" fmla="*/ 727544 h 1185158"/>
                    <a:gd name="connsiteX300" fmla="*/ 1504273 w 2306600"/>
                    <a:gd name="connsiteY300" fmla="*/ 725604 h 1185158"/>
                    <a:gd name="connsiteX301" fmla="*/ 1506491 w 2306600"/>
                    <a:gd name="connsiteY301" fmla="*/ 714519 h 1185158"/>
                    <a:gd name="connsiteX302" fmla="*/ 1502332 w 2306600"/>
                    <a:gd name="connsiteY302" fmla="*/ 711471 h 1185158"/>
                    <a:gd name="connsiteX303" fmla="*/ 1495401 w 2306600"/>
                    <a:gd name="connsiteY303" fmla="*/ 707868 h 1185158"/>
                    <a:gd name="connsiteX304" fmla="*/ 1475163 w 2306600"/>
                    <a:gd name="connsiteY304" fmla="*/ 699554 h 1185158"/>
                    <a:gd name="connsiteX305" fmla="*/ 1455757 w 2306600"/>
                    <a:gd name="connsiteY305" fmla="*/ 697337 h 1185158"/>
                    <a:gd name="connsiteX306" fmla="*/ 1443558 w 2306600"/>
                    <a:gd name="connsiteY306" fmla="*/ 691795 h 1185158"/>
                    <a:gd name="connsiteX307" fmla="*/ 1439400 w 2306600"/>
                    <a:gd name="connsiteY307" fmla="*/ 685144 h 1185158"/>
                    <a:gd name="connsiteX308" fmla="*/ 1433024 w 2306600"/>
                    <a:gd name="connsiteY308" fmla="*/ 675722 h 1185158"/>
                    <a:gd name="connsiteX309" fmla="*/ 1427479 w 2306600"/>
                    <a:gd name="connsiteY309" fmla="*/ 670179 h 1185158"/>
                    <a:gd name="connsiteX310" fmla="*/ 1419162 w 2306600"/>
                    <a:gd name="connsiteY310" fmla="*/ 667408 h 1185158"/>
                    <a:gd name="connsiteX311" fmla="*/ 1402805 w 2306600"/>
                    <a:gd name="connsiteY311" fmla="*/ 660203 h 1185158"/>
                    <a:gd name="connsiteX312" fmla="*/ 1385894 w 2306600"/>
                    <a:gd name="connsiteY312" fmla="*/ 655769 h 1185158"/>
                    <a:gd name="connsiteX313" fmla="*/ 1365378 w 2306600"/>
                    <a:gd name="connsiteY313" fmla="*/ 646070 h 1185158"/>
                    <a:gd name="connsiteX314" fmla="*/ 1357339 w 2306600"/>
                    <a:gd name="connsiteY314" fmla="*/ 644407 h 1185158"/>
                    <a:gd name="connsiteX315" fmla="*/ 1351239 w 2306600"/>
                    <a:gd name="connsiteY315" fmla="*/ 645516 h 1185158"/>
                    <a:gd name="connsiteX316" fmla="*/ 1334883 w 2306600"/>
                    <a:gd name="connsiteY316" fmla="*/ 650781 h 1185158"/>
                    <a:gd name="connsiteX317" fmla="*/ 1317417 w 2306600"/>
                    <a:gd name="connsiteY317" fmla="*/ 654938 h 1185158"/>
                    <a:gd name="connsiteX318" fmla="*/ 1307714 w 2306600"/>
                    <a:gd name="connsiteY318" fmla="*/ 654938 h 1185158"/>
                    <a:gd name="connsiteX319" fmla="*/ 1311040 w 2306600"/>
                    <a:gd name="connsiteY319" fmla="*/ 648564 h 1185158"/>
                    <a:gd name="connsiteX320" fmla="*/ 1312704 w 2306600"/>
                    <a:gd name="connsiteY320" fmla="*/ 642744 h 1185158"/>
                    <a:gd name="connsiteX321" fmla="*/ 1309932 w 2306600"/>
                    <a:gd name="connsiteY321" fmla="*/ 629997 h 1185158"/>
                    <a:gd name="connsiteX322" fmla="*/ 1304110 w 2306600"/>
                    <a:gd name="connsiteY322" fmla="*/ 618358 h 1185158"/>
                    <a:gd name="connsiteX323" fmla="*/ 1304110 w 2306600"/>
                    <a:gd name="connsiteY323" fmla="*/ 614478 h 1185158"/>
                    <a:gd name="connsiteX324" fmla="*/ 1300783 w 2306600"/>
                    <a:gd name="connsiteY324" fmla="*/ 603670 h 1185158"/>
                    <a:gd name="connsiteX325" fmla="*/ 1298010 w 2306600"/>
                    <a:gd name="connsiteY325" fmla="*/ 594525 h 1185158"/>
                    <a:gd name="connsiteX326" fmla="*/ 1285258 w 2306600"/>
                    <a:gd name="connsiteY326" fmla="*/ 587320 h 1185158"/>
                    <a:gd name="connsiteX327" fmla="*/ 1273059 w 2306600"/>
                    <a:gd name="connsiteY327" fmla="*/ 588706 h 1185158"/>
                    <a:gd name="connsiteX328" fmla="*/ 1257257 w 2306600"/>
                    <a:gd name="connsiteY328" fmla="*/ 583717 h 1185158"/>
                    <a:gd name="connsiteX329" fmla="*/ 1250326 w 2306600"/>
                    <a:gd name="connsiteY329" fmla="*/ 574850 h 1185158"/>
                    <a:gd name="connsiteX330" fmla="*/ 1253930 w 2306600"/>
                    <a:gd name="connsiteY330" fmla="*/ 562933 h 1185158"/>
                    <a:gd name="connsiteX331" fmla="*/ 1247831 w 2306600"/>
                    <a:gd name="connsiteY331" fmla="*/ 549077 h 1185158"/>
                    <a:gd name="connsiteX332" fmla="*/ 1250603 w 2306600"/>
                    <a:gd name="connsiteY332" fmla="*/ 537715 h 1185158"/>
                    <a:gd name="connsiteX333" fmla="*/ 1249772 w 2306600"/>
                    <a:gd name="connsiteY333" fmla="*/ 526630 h 1185158"/>
                    <a:gd name="connsiteX334" fmla="*/ 1251712 w 2306600"/>
                    <a:gd name="connsiteY334" fmla="*/ 515822 h 1185158"/>
                    <a:gd name="connsiteX335" fmla="*/ 1259752 w 2306600"/>
                    <a:gd name="connsiteY335" fmla="*/ 503075 h 1185158"/>
                    <a:gd name="connsiteX336" fmla="*/ 1269178 w 2306600"/>
                    <a:gd name="connsiteY336" fmla="*/ 493376 h 1185158"/>
                    <a:gd name="connsiteX337" fmla="*/ 1270287 w 2306600"/>
                    <a:gd name="connsiteY337" fmla="*/ 482014 h 1185158"/>
                    <a:gd name="connsiteX338" fmla="*/ 1274168 w 2306600"/>
                    <a:gd name="connsiteY338" fmla="*/ 472592 h 1185158"/>
                    <a:gd name="connsiteX339" fmla="*/ 1286367 w 2306600"/>
                    <a:gd name="connsiteY339" fmla="*/ 465109 h 1185158"/>
                    <a:gd name="connsiteX340" fmla="*/ 1288307 w 2306600"/>
                    <a:gd name="connsiteY340" fmla="*/ 456796 h 1185158"/>
                    <a:gd name="connsiteX341" fmla="*/ 1294129 w 2306600"/>
                    <a:gd name="connsiteY341" fmla="*/ 449590 h 1185158"/>
                    <a:gd name="connsiteX342" fmla="*/ 1295793 w 2306600"/>
                    <a:gd name="connsiteY342" fmla="*/ 444602 h 1185158"/>
                    <a:gd name="connsiteX343" fmla="*/ 1296624 w 2306600"/>
                    <a:gd name="connsiteY343" fmla="*/ 441000 h 1185158"/>
                    <a:gd name="connsiteX344" fmla="*/ 1303278 w 2306600"/>
                    <a:gd name="connsiteY344" fmla="*/ 439891 h 1185158"/>
                    <a:gd name="connsiteX345" fmla="*/ 1309654 w 2306600"/>
                    <a:gd name="connsiteY345" fmla="*/ 434072 h 1185158"/>
                    <a:gd name="connsiteX346" fmla="*/ 1327397 w 2306600"/>
                    <a:gd name="connsiteY346" fmla="*/ 431578 h 1185158"/>
                    <a:gd name="connsiteX347" fmla="*/ 1321021 w 2306600"/>
                    <a:gd name="connsiteY347" fmla="*/ 427421 h 1185158"/>
                    <a:gd name="connsiteX348" fmla="*/ 1312704 w 2306600"/>
                    <a:gd name="connsiteY348" fmla="*/ 424649 h 1185158"/>
                    <a:gd name="connsiteX349" fmla="*/ 1318249 w 2306600"/>
                    <a:gd name="connsiteY349" fmla="*/ 419384 h 1185158"/>
                    <a:gd name="connsiteX350" fmla="*/ 1329061 w 2306600"/>
                    <a:gd name="connsiteY350" fmla="*/ 420215 h 1185158"/>
                    <a:gd name="connsiteX351" fmla="*/ 1338487 w 2306600"/>
                    <a:gd name="connsiteY351" fmla="*/ 422710 h 1185158"/>
                    <a:gd name="connsiteX352" fmla="*/ 1345140 w 2306600"/>
                    <a:gd name="connsiteY352" fmla="*/ 417998 h 1185158"/>
                    <a:gd name="connsiteX353" fmla="*/ 1349299 w 2306600"/>
                    <a:gd name="connsiteY353" fmla="*/ 414673 h 1185158"/>
                    <a:gd name="connsiteX354" fmla="*/ 1354289 w 2306600"/>
                    <a:gd name="connsiteY354" fmla="*/ 413842 h 1185158"/>
                    <a:gd name="connsiteX355" fmla="*/ 1362883 w 2306600"/>
                    <a:gd name="connsiteY355" fmla="*/ 408022 h 1185158"/>
                    <a:gd name="connsiteX356" fmla="*/ 1359834 w 2306600"/>
                    <a:gd name="connsiteY356" fmla="*/ 399708 h 1185158"/>
                    <a:gd name="connsiteX357" fmla="*/ 1352903 w 2306600"/>
                    <a:gd name="connsiteY357" fmla="*/ 393612 h 1185158"/>
                    <a:gd name="connsiteX358" fmla="*/ 1345418 w 2306600"/>
                    <a:gd name="connsiteY358" fmla="*/ 392780 h 1185158"/>
                    <a:gd name="connsiteX359" fmla="*/ 1341259 w 2306600"/>
                    <a:gd name="connsiteY359" fmla="*/ 390564 h 1185158"/>
                    <a:gd name="connsiteX360" fmla="*/ 1337655 w 2306600"/>
                    <a:gd name="connsiteY360" fmla="*/ 386407 h 1185158"/>
                    <a:gd name="connsiteX361" fmla="*/ 1328506 w 2306600"/>
                    <a:gd name="connsiteY361" fmla="*/ 386961 h 1185158"/>
                    <a:gd name="connsiteX362" fmla="*/ 1315753 w 2306600"/>
                    <a:gd name="connsiteY362" fmla="*/ 392226 h 1185158"/>
                    <a:gd name="connsiteX363" fmla="*/ 1313813 w 2306600"/>
                    <a:gd name="connsiteY363" fmla="*/ 386961 h 1185158"/>
                    <a:gd name="connsiteX364" fmla="*/ 1315476 w 2306600"/>
                    <a:gd name="connsiteY364" fmla="*/ 383081 h 1185158"/>
                    <a:gd name="connsiteX365" fmla="*/ 1307436 w 2306600"/>
                    <a:gd name="connsiteY365" fmla="*/ 379756 h 1185158"/>
                    <a:gd name="connsiteX366" fmla="*/ 1297733 w 2306600"/>
                    <a:gd name="connsiteY366" fmla="*/ 375876 h 1185158"/>
                    <a:gd name="connsiteX367" fmla="*/ 1293575 w 2306600"/>
                    <a:gd name="connsiteY367" fmla="*/ 376153 h 1185158"/>
                    <a:gd name="connsiteX368" fmla="*/ 1289139 w 2306600"/>
                    <a:gd name="connsiteY368" fmla="*/ 374768 h 1185158"/>
                    <a:gd name="connsiteX369" fmla="*/ 1278881 w 2306600"/>
                    <a:gd name="connsiteY369" fmla="*/ 369779 h 1185158"/>
                    <a:gd name="connsiteX370" fmla="*/ 1274723 w 2306600"/>
                    <a:gd name="connsiteY370" fmla="*/ 365068 h 1185158"/>
                    <a:gd name="connsiteX371" fmla="*/ 1277218 w 2306600"/>
                    <a:gd name="connsiteY371" fmla="*/ 363128 h 1185158"/>
                    <a:gd name="connsiteX372" fmla="*/ 1279436 w 2306600"/>
                    <a:gd name="connsiteY372" fmla="*/ 363683 h 1185158"/>
                    <a:gd name="connsiteX373" fmla="*/ 1279713 w 2306600"/>
                    <a:gd name="connsiteY373" fmla="*/ 363405 h 1185158"/>
                    <a:gd name="connsiteX374" fmla="*/ 1283317 w 2306600"/>
                    <a:gd name="connsiteY374" fmla="*/ 366177 h 1185158"/>
                    <a:gd name="connsiteX375" fmla="*/ 1292743 w 2306600"/>
                    <a:gd name="connsiteY375" fmla="*/ 372551 h 1185158"/>
                    <a:gd name="connsiteX376" fmla="*/ 1301060 w 2306600"/>
                    <a:gd name="connsiteY376" fmla="*/ 375599 h 1185158"/>
                    <a:gd name="connsiteX377" fmla="*/ 1311872 w 2306600"/>
                    <a:gd name="connsiteY377" fmla="*/ 378093 h 1185158"/>
                    <a:gd name="connsiteX378" fmla="*/ 1326566 w 2306600"/>
                    <a:gd name="connsiteY378" fmla="*/ 377816 h 1185158"/>
                    <a:gd name="connsiteX379" fmla="*/ 1335714 w 2306600"/>
                    <a:gd name="connsiteY379" fmla="*/ 379201 h 1185158"/>
                    <a:gd name="connsiteX380" fmla="*/ 1346249 w 2306600"/>
                    <a:gd name="connsiteY380" fmla="*/ 384190 h 1185158"/>
                    <a:gd name="connsiteX381" fmla="*/ 1364547 w 2306600"/>
                    <a:gd name="connsiteY381" fmla="*/ 383913 h 1185158"/>
                    <a:gd name="connsiteX382" fmla="*/ 1377022 w 2306600"/>
                    <a:gd name="connsiteY382" fmla="*/ 378370 h 1185158"/>
                    <a:gd name="connsiteX383" fmla="*/ 1373973 w 2306600"/>
                    <a:gd name="connsiteY383" fmla="*/ 369779 h 1185158"/>
                    <a:gd name="connsiteX384" fmla="*/ 1380072 w 2306600"/>
                    <a:gd name="connsiteY384" fmla="*/ 367285 h 1185158"/>
                    <a:gd name="connsiteX385" fmla="*/ 1382013 w 2306600"/>
                    <a:gd name="connsiteY385" fmla="*/ 362020 h 1185158"/>
                    <a:gd name="connsiteX386" fmla="*/ 1391438 w 2306600"/>
                    <a:gd name="connsiteY386" fmla="*/ 367008 h 1185158"/>
                    <a:gd name="connsiteX387" fmla="*/ 1396151 w 2306600"/>
                    <a:gd name="connsiteY387" fmla="*/ 370888 h 1185158"/>
                    <a:gd name="connsiteX388" fmla="*/ 1402251 w 2306600"/>
                    <a:gd name="connsiteY388" fmla="*/ 371165 h 1185158"/>
                    <a:gd name="connsiteX389" fmla="*/ 1410290 w 2306600"/>
                    <a:gd name="connsiteY389" fmla="*/ 370611 h 1185158"/>
                    <a:gd name="connsiteX390" fmla="*/ 1418885 w 2306600"/>
                    <a:gd name="connsiteY390" fmla="*/ 367008 h 1185158"/>
                    <a:gd name="connsiteX391" fmla="*/ 1430528 w 2306600"/>
                    <a:gd name="connsiteY391" fmla="*/ 362297 h 1185158"/>
                    <a:gd name="connsiteX392" fmla="*/ 1436350 w 2306600"/>
                    <a:gd name="connsiteY392" fmla="*/ 357586 h 1185158"/>
                    <a:gd name="connsiteX393" fmla="*/ 1439677 w 2306600"/>
                    <a:gd name="connsiteY393" fmla="*/ 352321 h 1185158"/>
                    <a:gd name="connsiteX394" fmla="*/ 1445776 w 2306600"/>
                    <a:gd name="connsiteY394" fmla="*/ 339296 h 1185158"/>
                    <a:gd name="connsiteX395" fmla="*/ 1459638 w 2306600"/>
                    <a:gd name="connsiteY395" fmla="*/ 323777 h 1185158"/>
                    <a:gd name="connsiteX396" fmla="*/ 1461856 w 2306600"/>
                    <a:gd name="connsiteY396" fmla="*/ 317958 h 1185158"/>
                    <a:gd name="connsiteX397" fmla="*/ 1456311 w 2306600"/>
                    <a:gd name="connsiteY397" fmla="*/ 314909 h 1185158"/>
                    <a:gd name="connsiteX398" fmla="*/ 1438846 w 2306600"/>
                    <a:gd name="connsiteY398" fmla="*/ 313801 h 1185158"/>
                    <a:gd name="connsiteX399" fmla="*/ 1422489 w 2306600"/>
                    <a:gd name="connsiteY399" fmla="*/ 312969 h 1185158"/>
                    <a:gd name="connsiteX400" fmla="*/ 1404191 w 2306600"/>
                    <a:gd name="connsiteY400" fmla="*/ 309367 h 1185158"/>
                    <a:gd name="connsiteX401" fmla="*/ 1378408 w 2306600"/>
                    <a:gd name="connsiteY401" fmla="*/ 290800 h 1185158"/>
                    <a:gd name="connsiteX402" fmla="*/ 1344031 w 2306600"/>
                    <a:gd name="connsiteY402" fmla="*/ 285811 h 1185158"/>
                    <a:gd name="connsiteX403" fmla="*/ 1356507 w 2306600"/>
                    <a:gd name="connsiteY403" fmla="*/ 286089 h 1185158"/>
                    <a:gd name="connsiteX404" fmla="*/ 1371200 w 2306600"/>
                    <a:gd name="connsiteY404" fmla="*/ 286089 h 1185158"/>
                    <a:gd name="connsiteX405" fmla="*/ 1385617 w 2306600"/>
                    <a:gd name="connsiteY405" fmla="*/ 287751 h 1185158"/>
                    <a:gd name="connsiteX406" fmla="*/ 1391161 w 2306600"/>
                    <a:gd name="connsiteY406" fmla="*/ 288583 h 1185158"/>
                    <a:gd name="connsiteX407" fmla="*/ 1394488 w 2306600"/>
                    <a:gd name="connsiteY407" fmla="*/ 289137 h 1185158"/>
                    <a:gd name="connsiteX408" fmla="*/ 1398092 w 2306600"/>
                    <a:gd name="connsiteY408" fmla="*/ 290522 h 1185158"/>
                    <a:gd name="connsiteX409" fmla="*/ 1398092 w 2306600"/>
                    <a:gd name="connsiteY409" fmla="*/ 290522 h 1185158"/>
                    <a:gd name="connsiteX410" fmla="*/ 1408904 w 2306600"/>
                    <a:gd name="connsiteY410" fmla="*/ 292739 h 1185158"/>
                    <a:gd name="connsiteX411" fmla="*/ 1416944 w 2306600"/>
                    <a:gd name="connsiteY411" fmla="*/ 296065 h 1185158"/>
                    <a:gd name="connsiteX412" fmla="*/ 1429142 w 2306600"/>
                    <a:gd name="connsiteY412" fmla="*/ 302439 h 1185158"/>
                    <a:gd name="connsiteX413" fmla="*/ 1436350 w 2306600"/>
                    <a:gd name="connsiteY413" fmla="*/ 309090 h 1185158"/>
                    <a:gd name="connsiteX414" fmla="*/ 1446885 w 2306600"/>
                    <a:gd name="connsiteY414" fmla="*/ 309367 h 1185158"/>
                    <a:gd name="connsiteX415" fmla="*/ 1461301 w 2306600"/>
                    <a:gd name="connsiteY415" fmla="*/ 302439 h 1185158"/>
                    <a:gd name="connsiteX416" fmla="*/ 1472391 w 2306600"/>
                    <a:gd name="connsiteY416" fmla="*/ 290800 h 1185158"/>
                    <a:gd name="connsiteX417" fmla="*/ 1484034 w 2306600"/>
                    <a:gd name="connsiteY417" fmla="*/ 281932 h 1185158"/>
                    <a:gd name="connsiteX418" fmla="*/ 1489857 w 2306600"/>
                    <a:gd name="connsiteY418" fmla="*/ 272509 h 1185158"/>
                    <a:gd name="connsiteX419" fmla="*/ 1479322 w 2306600"/>
                    <a:gd name="connsiteY419" fmla="*/ 267798 h 1185158"/>
                    <a:gd name="connsiteX420" fmla="*/ 1469341 w 2306600"/>
                    <a:gd name="connsiteY420" fmla="*/ 263919 h 1185158"/>
                    <a:gd name="connsiteX421" fmla="*/ 1476549 w 2306600"/>
                    <a:gd name="connsiteY421" fmla="*/ 256436 h 1185158"/>
                    <a:gd name="connsiteX422" fmla="*/ 1503441 w 2306600"/>
                    <a:gd name="connsiteY422" fmla="*/ 258376 h 1185158"/>
                    <a:gd name="connsiteX423" fmla="*/ 1508708 w 2306600"/>
                    <a:gd name="connsiteY423" fmla="*/ 266136 h 1185158"/>
                    <a:gd name="connsiteX424" fmla="*/ 1521739 w 2306600"/>
                    <a:gd name="connsiteY424" fmla="*/ 268907 h 1185158"/>
                    <a:gd name="connsiteX425" fmla="*/ 1525897 w 2306600"/>
                    <a:gd name="connsiteY425" fmla="*/ 267798 h 1185158"/>
                    <a:gd name="connsiteX426" fmla="*/ 1528392 w 2306600"/>
                    <a:gd name="connsiteY426" fmla="*/ 265859 h 1185158"/>
                    <a:gd name="connsiteX427" fmla="*/ 1539759 w 2306600"/>
                    <a:gd name="connsiteY427" fmla="*/ 268907 h 1185158"/>
                    <a:gd name="connsiteX428" fmla="*/ 1546967 w 2306600"/>
                    <a:gd name="connsiteY428" fmla="*/ 265027 h 1185158"/>
                    <a:gd name="connsiteX429" fmla="*/ 1537818 w 2306600"/>
                    <a:gd name="connsiteY429" fmla="*/ 256436 h 1185158"/>
                    <a:gd name="connsiteX430" fmla="*/ 1527560 w 2306600"/>
                    <a:gd name="connsiteY430" fmla="*/ 248400 h 1185158"/>
                    <a:gd name="connsiteX431" fmla="*/ 1514530 w 2306600"/>
                    <a:gd name="connsiteY431" fmla="*/ 243135 h 1185158"/>
                    <a:gd name="connsiteX432" fmla="*/ 1518689 w 2306600"/>
                    <a:gd name="connsiteY432" fmla="*/ 238146 h 1185158"/>
                    <a:gd name="connsiteX433" fmla="*/ 1519798 w 2306600"/>
                    <a:gd name="connsiteY433" fmla="*/ 235098 h 1185158"/>
                    <a:gd name="connsiteX434" fmla="*/ 1525342 w 2306600"/>
                    <a:gd name="connsiteY434" fmla="*/ 239532 h 1185158"/>
                    <a:gd name="connsiteX435" fmla="*/ 1531719 w 2306600"/>
                    <a:gd name="connsiteY435" fmla="*/ 244243 h 1185158"/>
                    <a:gd name="connsiteX436" fmla="*/ 1537818 w 2306600"/>
                    <a:gd name="connsiteY436" fmla="*/ 245075 h 1185158"/>
                    <a:gd name="connsiteX437" fmla="*/ 1543085 w 2306600"/>
                    <a:gd name="connsiteY437" fmla="*/ 245075 h 1185158"/>
                    <a:gd name="connsiteX438" fmla="*/ 1543917 w 2306600"/>
                    <a:gd name="connsiteY438" fmla="*/ 252557 h 1185158"/>
                    <a:gd name="connsiteX439" fmla="*/ 1548630 w 2306600"/>
                    <a:gd name="connsiteY439" fmla="*/ 257268 h 1185158"/>
                    <a:gd name="connsiteX440" fmla="*/ 1554452 w 2306600"/>
                    <a:gd name="connsiteY440" fmla="*/ 261148 h 1185158"/>
                    <a:gd name="connsiteX441" fmla="*/ 1558333 w 2306600"/>
                    <a:gd name="connsiteY441" fmla="*/ 265581 h 1185158"/>
                    <a:gd name="connsiteX442" fmla="*/ 1569423 w 2306600"/>
                    <a:gd name="connsiteY442" fmla="*/ 258376 h 1185158"/>
                    <a:gd name="connsiteX443" fmla="*/ 1577185 w 2306600"/>
                    <a:gd name="connsiteY443" fmla="*/ 253665 h 1185158"/>
                    <a:gd name="connsiteX444" fmla="*/ 1583007 w 2306600"/>
                    <a:gd name="connsiteY444" fmla="*/ 248954 h 1185158"/>
                    <a:gd name="connsiteX445" fmla="*/ 1589106 w 2306600"/>
                    <a:gd name="connsiteY445" fmla="*/ 246737 h 1185158"/>
                    <a:gd name="connsiteX446" fmla="*/ 1594928 w 2306600"/>
                    <a:gd name="connsiteY446" fmla="*/ 241472 h 1185158"/>
                    <a:gd name="connsiteX447" fmla="*/ 1601582 w 2306600"/>
                    <a:gd name="connsiteY447" fmla="*/ 238978 h 1185158"/>
                    <a:gd name="connsiteX448" fmla="*/ 1606849 w 2306600"/>
                    <a:gd name="connsiteY448" fmla="*/ 237038 h 1185158"/>
                    <a:gd name="connsiteX449" fmla="*/ 1609067 w 2306600"/>
                    <a:gd name="connsiteY449" fmla="*/ 229556 h 1185158"/>
                    <a:gd name="connsiteX450" fmla="*/ 1612948 w 2306600"/>
                    <a:gd name="connsiteY450" fmla="*/ 223459 h 1185158"/>
                    <a:gd name="connsiteX451" fmla="*/ 1615166 w 2306600"/>
                    <a:gd name="connsiteY451" fmla="*/ 216808 h 1185158"/>
                    <a:gd name="connsiteX452" fmla="*/ 1612117 w 2306600"/>
                    <a:gd name="connsiteY452" fmla="*/ 209880 h 1185158"/>
                    <a:gd name="connsiteX453" fmla="*/ 1601028 w 2306600"/>
                    <a:gd name="connsiteY453" fmla="*/ 199349 h 1185158"/>
                    <a:gd name="connsiteX454" fmla="*/ 1593819 w 2306600"/>
                    <a:gd name="connsiteY454" fmla="*/ 192698 h 1185158"/>
                    <a:gd name="connsiteX455" fmla="*/ 1595206 w 2306600"/>
                    <a:gd name="connsiteY455" fmla="*/ 184108 h 1185158"/>
                    <a:gd name="connsiteX456" fmla="*/ 1585780 w 2306600"/>
                    <a:gd name="connsiteY456" fmla="*/ 181336 h 1185158"/>
                    <a:gd name="connsiteX457" fmla="*/ 1585225 w 2306600"/>
                    <a:gd name="connsiteY457" fmla="*/ 176902 h 1185158"/>
                    <a:gd name="connsiteX458" fmla="*/ 1581898 w 2306600"/>
                    <a:gd name="connsiteY458" fmla="*/ 173577 h 1185158"/>
                    <a:gd name="connsiteX459" fmla="*/ 1577463 w 2306600"/>
                    <a:gd name="connsiteY459" fmla="*/ 167203 h 1185158"/>
                    <a:gd name="connsiteX460" fmla="*/ 1587166 w 2306600"/>
                    <a:gd name="connsiteY460" fmla="*/ 165818 h 1185158"/>
                    <a:gd name="connsiteX461" fmla="*/ 1597146 w 2306600"/>
                    <a:gd name="connsiteY461" fmla="*/ 165818 h 1185158"/>
                    <a:gd name="connsiteX462" fmla="*/ 1605186 w 2306600"/>
                    <a:gd name="connsiteY462" fmla="*/ 164155 h 1185158"/>
                    <a:gd name="connsiteX463" fmla="*/ 1614335 w 2306600"/>
                    <a:gd name="connsiteY463" fmla="*/ 159998 h 1185158"/>
                    <a:gd name="connsiteX464" fmla="*/ 1611285 w 2306600"/>
                    <a:gd name="connsiteY464" fmla="*/ 152793 h 1185158"/>
                    <a:gd name="connsiteX465" fmla="*/ 1617384 w 2306600"/>
                    <a:gd name="connsiteY465" fmla="*/ 135057 h 1185158"/>
                    <a:gd name="connsiteX466" fmla="*/ 1609345 w 2306600"/>
                    <a:gd name="connsiteY466" fmla="*/ 131177 h 1185158"/>
                    <a:gd name="connsiteX467" fmla="*/ 1599364 w 2306600"/>
                    <a:gd name="connsiteY467" fmla="*/ 131177 h 1185158"/>
                    <a:gd name="connsiteX468" fmla="*/ 1590770 w 2306600"/>
                    <a:gd name="connsiteY468" fmla="*/ 127575 h 1185158"/>
                    <a:gd name="connsiteX469" fmla="*/ 1584948 w 2306600"/>
                    <a:gd name="connsiteY469" fmla="*/ 120647 h 1185158"/>
                    <a:gd name="connsiteX470" fmla="*/ 1576354 w 2306600"/>
                    <a:gd name="connsiteY470" fmla="*/ 120647 h 1185158"/>
                    <a:gd name="connsiteX471" fmla="*/ 1565819 w 2306600"/>
                    <a:gd name="connsiteY471" fmla="*/ 117044 h 1185158"/>
                    <a:gd name="connsiteX472" fmla="*/ 1577463 w 2306600"/>
                    <a:gd name="connsiteY472" fmla="*/ 115381 h 1185158"/>
                    <a:gd name="connsiteX473" fmla="*/ 1584116 w 2306600"/>
                    <a:gd name="connsiteY473" fmla="*/ 110670 h 1185158"/>
                    <a:gd name="connsiteX474" fmla="*/ 1574967 w 2306600"/>
                    <a:gd name="connsiteY474" fmla="*/ 108453 h 1185158"/>
                    <a:gd name="connsiteX475" fmla="*/ 1563878 w 2306600"/>
                    <a:gd name="connsiteY475" fmla="*/ 108453 h 1185158"/>
                    <a:gd name="connsiteX476" fmla="*/ 1552512 w 2306600"/>
                    <a:gd name="connsiteY476" fmla="*/ 107622 h 1185158"/>
                    <a:gd name="connsiteX477" fmla="*/ 1541422 w 2306600"/>
                    <a:gd name="connsiteY477" fmla="*/ 106236 h 1185158"/>
                    <a:gd name="connsiteX478" fmla="*/ 1532273 w 2306600"/>
                    <a:gd name="connsiteY478" fmla="*/ 104019 h 1185158"/>
                    <a:gd name="connsiteX479" fmla="*/ 1522847 w 2306600"/>
                    <a:gd name="connsiteY479" fmla="*/ 105959 h 1185158"/>
                    <a:gd name="connsiteX480" fmla="*/ 1518134 w 2306600"/>
                    <a:gd name="connsiteY480" fmla="*/ 104296 h 1185158"/>
                    <a:gd name="connsiteX481" fmla="*/ 1511481 w 2306600"/>
                    <a:gd name="connsiteY481" fmla="*/ 102911 h 1185158"/>
                    <a:gd name="connsiteX482" fmla="*/ 1500114 w 2306600"/>
                    <a:gd name="connsiteY482" fmla="*/ 106514 h 1185158"/>
                    <a:gd name="connsiteX483" fmla="*/ 1502887 w 2306600"/>
                    <a:gd name="connsiteY483" fmla="*/ 120647 h 1185158"/>
                    <a:gd name="connsiteX484" fmla="*/ 1501500 w 2306600"/>
                    <a:gd name="connsiteY484" fmla="*/ 128683 h 1185158"/>
                    <a:gd name="connsiteX485" fmla="*/ 1508431 w 2306600"/>
                    <a:gd name="connsiteY485" fmla="*/ 132563 h 1185158"/>
                    <a:gd name="connsiteX486" fmla="*/ 1521184 w 2306600"/>
                    <a:gd name="connsiteY486" fmla="*/ 141985 h 1185158"/>
                    <a:gd name="connsiteX487" fmla="*/ 1516471 w 2306600"/>
                    <a:gd name="connsiteY487" fmla="*/ 143925 h 1185158"/>
                    <a:gd name="connsiteX488" fmla="*/ 1512035 w 2306600"/>
                    <a:gd name="connsiteY488" fmla="*/ 145311 h 1185158"/>
                    <a:gd name="connsiteX489" fmla="*/ 1518966 w 2306600"/>
                    <a:gd name="connsiteY489" fmla="*/ 150576 h 1185158"/>
                    <a:gd name="connsiteX490" fmla="*/ 1517580 w 2306600"/>
                    <a:gd name="connsiteY490" fmla="*/ 157227 h 1185158"/>
                    <a:gd name="connsiteX491" fmla="*/ 1513144 w 2306600"/>
                    <a:gd name="connsiteY491" fmla="*/ 157781 h 1185158"/>
                    <a:gd name="connsiteX492" fmla="*/ 1504273 w 2306600"/>
                    <a:gd name="connsiteY492" fmla="*/ 156673 h 1185158"/>
                    <a:gd name="connsiteX493" fmla="*/ 1497896 w 2306600"/>
                    <a:gd name="connsiteY493" fmla="*/ 157504 h 1185158"/>
                    <a:gd name="connsiteX494" fmla="*/ 1495124 w 2306600"/>
                    <a:gd name="connsiteY494" fmla="*/ 164986 h 1185158"/>
                    <a:gd name="connsiteX495" fmla="*/ 1492352 w 2306600"/>
                    <a:gd name="connsiteY495" fmla="*/ 184108 h 1185158"/>
                    <a:gd name="connsiteX496" fmla="*/ 1484589 w 2306600"/>
                    <a:gd name="connsiteY496" fmla="*/ 191867 h 1185158"/>
                    <a:gd name="connsiteX497" fmla="*/ 1478213 w 2306600"/>
                    <a:gd name="connsiteY497" fmla="*/ 198518 h 1185158"/>
                    <a:gd name="connsiteX498" fmla="*/ 1476826 w 2306600"/>
                    <a:gd name="connsiteY498" fmla="*/ 218194 h 1185158"/>
                    <a:gd name="connsiteX499" fmla="*/ 1465460 w 2306600"/>
                    <a:gd name="connsiteY499" fmla="*/ 216808 h 1185158"/>
                    <a:gd name="connsiteX500" fmla="*/ 1461301 w 2306600"/>
                    <a:gd name="connsiteY500" fmla="*/ 223459 h 1185158"/>
                    <a:gd name="connsiteX501" fmla="*/ 1456311 w 2306600"/>
                    <a:gd name="connsiteY501" fmla="*/ 229556 h 1185158"/>
                    <a:gd name="connsiteX502" fmla="*/ 1451044 w 2306600"/>
                    <a:gd name="connsiteY502" fmla="*/ 224013 h 1185158"/>
                    <a:gd name="connsiteX503" fmla="*/ 1444945 w 2306600"/>
                    <a:gd name="connsiteY503" fmla="*/ 215699 h 1185158"/>
                    <a:gd name="connsiteX504" fmla="*/ 1428865 w 2306600"/>
                    <a:gd name="connsiteY504" fmla="*/ 202398 h 1185158"/>
                    <a:gd name="connsiteX505" fmla="*/ 1423320 w 2306600"/>
                    <a:gd name="connsiteY505" fmla="*/ 185493 h 1185158"/>
                    <a:gd name="connsiteX506" fmla="*/ 1426093 w 2306600"/>
                    <a:gd name="connsiteY506" fmla="*/ 176071 h 1185158"/>
                    <a:gd name="connsiteX507" fmla="*/ 1431637 w 2306600"/>
                    <a:gd name="connsiteY507" fmla="*/ 176902 h 1185158"/>
                    <a:gd name="connsiteX508" fmla="*/ 1438291 w 2306600"/>
                    <a:gd name="connsiteY508" fmla="*/ 164432 h 1185158"/>
                    <a:gd name="connsiteX509" fmla="*/ 1433855 w 2306600"/>
                    <a:gd name="connsiteY509" fmla="*/ 158890 h 1185158"/>
                    <a:gd name="connsiteX510" fmla="*/ 1428865 w 2306600"/>
                    <a:gd name="connsiteY510" fmla="*/ 154733 h 1185158"/>
                    <a:gd name="connsiteX511" fmla="*/ 1420548 w 2306600"/>
                    <a:gd name="connsiteY511" fmla="*/ 144479 h 1185158"/>
                    <a:gd name="connsiteX512" fmla="*/ 1416389 w 2306600"/>
                    <a:gd name="connsiteY512" fmla="*/ 137551 h 1185158"/>
                    <a:gd name="connsiteX513" fmla="*/ 1400864 w 2306600"/>
                    <a:gd name="connsiteY513" fmla="*/ 133117 h 1185158"/>
                    <a:gd name="connsiteX514" fmla="*/ 1388943 w 2306600"/>
                    <a:gd name="connsiteY514" fmla="*/ 146696 h 1185158"/>
                    <a:gd name="connsiteX515" fmla="*/ 1388389 w 2306600"/>
                    <a:gd name="connsiteY515" fmla="*/ 161938 h 1185158"/>
                    <a:gd name="connsiteX516" fmla="*/ 1383399 w 2306600"/>
                    <a:gd name="connsiteY516" fmla="*/ 167203 h 1185158"/>
                    <a:gd name="connsiteX517" fmla="*/ 1380349 w 2306600"/>
                    <a:gd name="connsiteY517" fmla="*/ 172469 h 1185158"/>
                    <a:gd name="connsiteX518" fmla="*/ 1377022 w 2306600"/>
                    <a:gd name="connsiteY518" fmla="*/ 175794 h 1185158"/>
                    <a:gd name="connsiteX519" fmla="*/ 1368428 w 2306600"/>
                    <a:gd name="connsiteY519" fmla="*/ 173023 h 1185158"/>
                    <a:gd name="connsiteX520" fmla="*/ 1364824 w 2306600"/>
                    <a:gd name="connsiteY520" fmla="*/ 167757 h 1185158"/>
                    <a:gd name="connsiteX521" fmla="*/ 1370646 w 2306600"/>
                    <a:gd name="connsiteY521" fmla="*/ 158612 h 1185158"/>
                    <a:gd name="connsiteX522" fmla="*/ 1363715 w 2306600"/>
                    <a:gd name="connsiteY522" fmla="*/ 140045 h 1185158"/>
                    <a:gd name="connsiteX523" fmla="*/ 1356230 w 2306600"/>
                    <a:gd name="connsiteY523" fmla="*/ 135334 h 1185158"/>
                    <a:gd name="connsiteX524" fmla="*/ 1347081 w 2306600"/>
                    <a:gd name="connsiteY524" fmla="*/ 133117 h 1185158"/>
                    <a:gd name="connsiteX525" fmla="*/ 1355398 w 2306600"/>
                    <a:gd name="connsiteY525" fmla="*/ 126189 h 1185158"/>
                    <a:gd name="connsiteX526" fmla="*/ 1363715 w 2306600"/>
                    <a:gd name="connsiteY526" fmla="*/ 121201 h 1185158"/>
                    <a:gd name="connsiteX527" fmla="*/ 1361220 w 2306600"/>
                    <a:gd name="connsiteY527" fmla="*/ 116490 h 1185158"/>
                    <a:gd name="connsiteX528" fmla="*/ 1345695 w 2306600"/>
                    <a:gd name="connsiteY528" fmla="*/ 113996 h 1185158"/>
                    <a:gd name="connsiteX529" fmla="*/ 1340982 w 2306600"/>
                    <a:gd name="connsiteY529" fmla="*/ 109008 h 1185158"/>
                    <a:gd name="connsiteX530" fmla="*/ 1334883 w 2306600"/>
                    <a:gd name="connsiteY530" fmla="*/ 111225 h 1185158"/>
                    <a:gd name="connsiteX531" fmla="*/ 1328229 w 2306600"/>
                    <a:gd name="connsiteY531" fmla="*/ 115104 h 1185158"/>
                    <a:gd name="connsiteX532" fmla="*/ 1321575 w 2306600"/>
                    <a:gd name="connsiteY532" fmla="*/ 113996 h 1185158"/>
                    <a:gd name="connsiteX533" fmla="*/ 1311872 w 2306600"/>
                    <a:gd name="connsiteY533" fmla="*/ 112610 h 1185158"/>
                    <a:gd name="connsiteX534" fmla="*/ 1304664 w 2306600"/>
                    <a:gd name="connsiteY534" fmla="*/ 111502 h 1185158"/>
                    <a:gd name="connsiteX535" fmla="*/ 1317417 w 2306600"/>
                    <a:gd name="connsiteY535" fmla="*/ 100140 h 1185158"/>
                    <a:gd name="connsiteX536" fmla="*/ 1324625 w 2306600"/>
                    <a:gd name="connsiteY536" fmla="*/ 93489 h 1185158"/>
                    <a:gd name="connsiteX537" fmla="*/ 1317140 w 2306600"/>
                    <a:gd name="connsiteY537" fmla="*/ 89609 h 1185158"/>
                    <a:gd name="connsiteX538" fmla="*/ 1311040 w 2306600"/>
                    <a:gd name="connsiteY538" fmla="*/ 87392 h 1185158"/>
                    <a:gd name="connsiteX539" fmla="*/ 1315199 w 2306600"/>
                    <a:gd name="connsiteY539" fmla="*/ 85729 h 1185158"/>
                    <a:gd name="connsiteX540" fmla="*/ 1320744 w 2306600"/>
                    <a:gd name="connsiteY540" fmla="*/ 84621 h 1185158"/>
                    <a:gd name="connsiteX541" fmla="*/ 1328229 w 2306600"/>
                    <a:gd name="connsiteY541" fmla="*/ 85452 h 1185158"/>
                    <a:gd name="connsiteX542" fmla="*/ 1335714 w 2306600"/>
                    <a:gd name="connsiteY542" fmla="*/ 84344 h 1185158"/>
                    <a:gd name="connsiteX543" fmla="*/ 1333219 w 2306600"/>
                    <a:gd name="connsiteY543" fmla="*/ 80464 h 1185158"/>
                    <a:gd name="connsiteX544" fmla="*/ 1325734 w 2306600"/>
                    <a:gd name="connsiteY544" fmla="*/ 75199 h 1185158"/>
                    <a:gd name="connsiteX545" fmla="*/ 1320466 w 2306600"/>
                    <a:gd name="connsiteY545" fmla="*/ 63837 h 1185158"/>
                    <a:gd name="connsiteX546" fmla="*/ 1307714 w 2306600"/>
                    <a:gd name="connsiteY546" fmla="*/ 60234 h 1185158"/>
                    <a:gd name="connsiteX547" fmla="*/ 1301615 w 2306600"/>
                    <a:gd name="connsiteY547" fmla="*/ 50535 h 1185158"/>
                    <a:gd name="connsiteX548" fmla="*/ 1299119 w 2306600"/>
                    <a:gd name="connsiteY548" fmla="*/ 37233 h 1185158"/>
                    <a:gd name="connsiteX549" fmla="*/ 1294961 w 2306600"/>
                    <a:gd name="connsiteY549" fmla="*/ 22823 h 1185158"/>
                    <a:gd name="connsiteX550" fmla="*/ 1283317 w 2306600"/>
                    <a:gd name="connsiteY550" fmla="*/ 17003 h 1185158"/>
                    <a:gd name="connsiteX551" fmla="*/ 1278327 w 2306600"/>
                    <a:gd name="connsiteY551" fmla="*/ 6195 h 1185158"/>
                    <a:gd name="connsiteX552" fmla="*/ 1264465 w 2306600"/>
                    <a:gd name="connsiteY552" fmla="*/ 5641 h 1185158"/>
                    <a:gd name="connsiteX553" fmla="*/ 1253930 w 2306600"/>
                    <a:gd name="connsiteY553" fmla="*/ 376 h 1185158"/>
                    <a:gd name="connsiteX554" fmla="*/ 1242841 w 2306600"/>
                    <a:gd name="connsiteY554" fmla="*/ 3978 h 1185158"/>
                    <a:gd name="connsiteX555" fmla="*/ 1231197 w 2306600"/>
                    <a:gd name="connsiteY555" fmla="*/ 10352 h 1185158"/>
                    <a:gd name="connsiteX556" fmla="*/ 1218999 w 2306600"/>
                    <a:gd name="connsiteY556" fmla="*/ 16172 h 1185158"/>
                    <a:gd name="connsiteX557" fmla="*/ 1225375 w 2306600"/>
                    <a:gd name="connsiteY557" fmla="*/ 19774 h 1185158"/>
                    <a:gd name="connsiteX558" fmla="*/ 1232029 w 2306600"/>
                    <a:gd name="connsiteY558" fmla="*/ 23931 h 1185158"/>
                    <a:gd name="connsiteX559" fmla="*/ 1224821 w 2306600"/>
                    <a:gd name="connsiteY559" fmla="*/ 28642 h 1185158"/>
                    <a:gd name="connsiteX560" fmla="*/ 1211236 w 2306600"/>
                    <a:gd name="connsiteY560" fmla="*/ 27534 h 1185158"/>
                    <a:gd name="connsiteX561" fmla="*/ 1205137 w 2306600"/>
                    <a:gd name="connsiteY561" fmla="*/ 34462 h 1185158"/>
                    <a:gd name="connsiteX562" fmla="*/ 1203751 w 2306600"/>
                    <a:gd name="connsiteY562" fmla="*/ 48872 h 1185158"/>
                    <a:gd name="connsiteX563" fmla="*/ 1207078 w 2306600"/>
                    <a:gd name="connsiteY563" fmla="*/ 59957 h 1185158"/>
                    <a:gd name="connsiteX564" fmla="*/ 1221494 w 2306600"/>
                    <a:gd name="connsiteY564" fmla="*/ 57186 h 1185158"/>
                    <a:gd name="connsiteX565" fmla="*/ 1204860 w 2306600"/>
                    <a:gd name="connsiteY565" fmla="*/ 80741 h 1185158"/>
                    <a:gd name="connsiteX566" fmla="*/ 1212068 w 2306600"/>
                    <a:gd name="connsiteY566" fmla="*/ 95429 h 1185158"/>
                    <a:gd name="connsiteX567" fmla="*/ 1227316 w 2306600"/>
                    <a:gd name="connsiteY567" fmla="*/ 105682 h 1185158"/>
                    <a:gd name="connsiteX568" fmla="*/ 1236742 w 2306600"/>
                    <a:gd name="connsiteY568" fmla="*/ 108453 h 1185158"/>
                    <a:gd name="connsiteX569" fmla="*/ 1246722 w 2306600"/>
                    <a:gd name="connsiteY569" fmla="*/ 110947 h 1185158"/>
                    <a:gd name="connsiteX570" fmla="*/ 1259475 w 2306600"/>
                    <a:gd name="connsiteY570" fmla="*/ 112610 h 1185158"/>
                    <a:gd name="connsiteX571" fmla="*/ 1264465 w 2306600"/>
                    <a:gd name="connsiteY571" fmla="*/ 119815 h 1185158"/>
                    <a:gd name="connsiteX572" fmla="*/ 1274723 w 2306600"/>
                    <a:gd name="connsiteY572" fmla="*/ 119815 h 1185158"/>
                    <a:gd name="connsiteX573" fmla="*/ 1285535 w 2306600"/>
                    <a:gd name="connsiteY573" fmla="*/ 126466 h 1185158"/>
                    <a:gd name="connsiteX574" fmla="*/ 1271673 w 2306600"/>
                    <a:gd name="connsiteY574" fmla="*/ 128683 h 1185158"/>
                    <a:gd name="connsiteX575" fmla="*/ 1263079 w 2306600"/>
                    <a:gd name="connsiteY575" fmla="*/ 136165 h 1185158"/>
                    <a:gd name="connsiteX576" fmla="*/ 1261138 w 2306600"/>
                    <a:gd name="connsiteY576" fmla="*/ 141154 h 1185158"/>
                    <a:gd name="connsiteX577" fmla="*/ 1257257 w 2306600"/>
                    <a:gd name="connsiteY577" fmla="*/ 145588 h 1185158"/>
                    <a:gd name="connsiteX578" fmla="*/ 1256148 w 2306600"/>
                    <a:gd name="connsiteY578" fmla="*/ 155841 h 1185158"/>
                    <a:gd name="connsiteX579" fmla="*/ 1268346 w 2306600"/>
                    <a:gd name="connsiteY579" fmla="*/ 152516 h 1185158"/>
                    <a:gd name="connsiteX580" fmla="*/ 1269455 w 2306600"/>
                    <a:gd name="connsiteY580" fmla="*/ 145588 h 1185158"/>
                    <a:gd name="connsiteX581" fmla="*/ 1275000 w 2306600"/>
                    <a:gd name="connsiteY581" fmla="*/ 142539 h 1185158"/>
                    <a:gd name="connsiteX582" fmla="*/ 1277218 w 2306600"/>
                    <a:gd name="connsiteY582" fmla="*/ 154733 h 1185158"/>
                    <a:gd name="connsiteX583" fmla="*/ 1286644 w 2306600"/>
                    <a:gd name="connsiteY583" fmla="*/ 160275 h 1185158"/>
                    <a:gd name="connsiteX584" fmla="*/ 1267237 w 2306600"/>
                    <a:gd name="connsiteY584" fmla="*/ 173854 h 1185158"/>
                    <a:gd name="connsiteX585" fmla="*/ 1258089 w 2306600"/>
                    <a:gd name="connsiteY585" fmla="*/ 181059 h 1185158"/>
                    <a:gd name="connsiteX586" fmla="*/ 1248940 w 2306600"/>
                    <a:gd name="connsiteY586" fmla="*/ 186325 h 1185158"/>
                    <a:gd name="connsiteX587" fmla="*/ 1238405 w 2306600"/>
                    <a:gd name="connsiteY587" fmla="*/ 183276 h 1185158"/>
                    <a:gd name="connsiteX588" fmla="*/ 1231197 w 2306600"/>
                    <a:gd name="connsiteY588" fmla="*/ 191036 h 1185158"/>
                    <a:gd name="connsiteX589" fmla="*/ 1225375 w 2306600"/>
                    <a:gd name="connsiteY589" fmla="*/ 196024 h 1185158"/>
                    <a:gd name="connsiteX590" fmla="*/ 1223435 w 2306600"/>
                    <a:gd name="connsiteY590" fmla="*/ 200458 h 1185158"/>
                    <a:gd name="connsiteX591" fmla="*/ 1230920 w 2306600"/>
                    <a:gd name="connsiteY591" fmla="*/ 205446 h 1185158"/>
                    <a:gd name="connsiteX592" fmla="*/ 1234247 w 2306600"/>
                    <a:gd name="connsiteY592" fmla="*/ 207386 h 1185158"/>
                    <a:gd name="connsiteX593" fmla="*/ 1236187 w 2306600"/>
                    <a:gd name="connsiteY593" fmla="*/ 210988 h 1185158"/>
                    <a:gd name="connsiteX594" fmla="*/ 1238128 w 2306600"/>
                    <a:gd name="connsiteY594" fmla="*/ 214314 h 1185158"/>
                    <a:gd name="connsiteX595" fmla="*/ 1237851 w 2306600"/>
                    <a:gd name="connsiteY595" fmla="*/ 218471 h 1185158"/>
                    <a:gd name="connsiteX596" fmla="*/ 1237851 w 2306600"/>
                    <a:gd name="connsiteY596" fmla="*/ 224013 h 1185158"/>
                    <a:gd name="connsiteX597" fmla="*/ 1235633 w 2306600"/>
                    <a:gd name="connsiteY597" fmla="*/ 235929 h 1185158"/>
                    <a:gd name="connsiteX598" fmla="*/ 1233415 w 2306600"/>
                    <a:gd name="connsiteY598" fmla="*/ 231218 h 1185158"/>
                    <a:gd name="connsiteX599" fmla="*/ 1227039 w 2306600"/>
                    <a:gd name="connsiteY599" fmla="*/ 228170 h 1185158"/>
                    <a:gd name="connsiteX600" fmla="*/ 1227870 w 2306600"/>
                    <a:gd name="connsiteY600" fmla="*/ 224013 h 1185158"/>
                    <a:gd name="connsiteX601" fmla="*/ 1229811 w 2306600"/>
                    <a:gd name="connsiteY601" fmla="*/ 219856 h 1185158"/>
                    <a:gd name="connsiteX602" fmla="*/ 1221217 w 2306600"/>
                    <a:gd name="connsiteY602" fmla="*/ 222905 h 1185158"/>
                    <a:gd name="connsiteX603" fmla="*/ 1212345 w 2306600"/>
                    <a:gd name="connsiteY603" fmla="*/ 223736 h 1185158"/>
                    <a:gd name="connsiteX604" fmla="*/ 1210682 w 2306600"/>
                    <a:gd name="connsiteY604" fmla="*/ 215145 h 1185158"/>
                    <a:gd name="connsiteX605" fmla="*/ 1204860 w 2306600"/>
                    <a:gd name="connsiteY605" fmla="*/ 211543 h 1185158"/>
                    <a:gd name="connsiteX606" fmla="*/ 1213177 w 2306600"/>
                    <a:gd name="connsiteY606" fmla="*/ 202675 h 1185158"/>
                    <a:gd name="connsiteX607" fmla="*/ 1212068 w 2306600"/>
                    <a:gd name="connsiteY607" fmla="*/ 193253 h 1185158"/>
                    <a:gd name="connsiteX608" fmla="*/ 1217890 w 2306600"/>
                    <a:gd name="connsiteY608" fmla="*/ 179119 h 1185158"/>
                    <a:gd name="connsiteX609" fmla="*/ 1208741 w 2306600"/>
                    <a:gd name="connsiteY609" fmla="*/ 185493 h 1185158"/>
                    <a:gd name="connsiteX610" fmla="*/ 1198206 w 2306600"/>
                    <a:gd name="connsiteY610" fmla="*/ 188542 h 1185158"/>
                    <a:gd name="connsiteX611" fmla="*/ 1199592 w 2306600"/>
                    <a:gd name="connsiteY611" fmla="*/ 179951 h 1185158"/>
                    <a:gd name="connsiteX612" fmla="*/ 1194602 w 2306600"/>
                    <a:gd name="connsiteY612" fmla="*/ 174685 h 1185158"/>
                    <a:gd name="connsiteX613" fmla="*/ 1189335 w 2306600"/>
                    <a:gd name="connsiteY613" fmla="*/ 172469 h 1185158"/>
                    <a:gd name="connsiteX614" fmla="*/ 1187949 w 2306600"/>
                    <a:gd name="connsiteY614" fmla="*/ 165541 h 1185158"/>
                    <a:gd name="connsiteX615" fmla="*/ 1178523 w 2306600"/>
                    <a:gd name="connsiteY615" fmla="*/ 166372 h 1185158"/>
                    <a:gd name="connsiteX616" fmla="*/ 1170206 w 2306600"/>
                    <a:gd name="connsiteY616" fmla="*/ 167203 h 1185158"/>
                    <a:gd name="connsiteX617" fmla="*/ 1159671 w 2306600"/>
                    <a:gd name="connsiteY617" fmla="*/ 171914 h 1185158"/>
                    <a:gd name="connsiteX618" fmla="*/ 1148027 w 2306600"/>
                    <a:gd name="connsiteY618" fmla="*/ 175240 h 1185158"/>
                    <a:gd name="connsiteX619" fmla="*/ 1150522 w 2306600"/>
                    <a:gd name="connsiteY619" fmla="*/ 182999 h 1185158"/>
                    <a:gd name="connsiteX620" fmla="*/ 1159948 w 2306600"/>
                    <a:gd name="connsiteY620" fmla="*/ 191036 h 1185158"/>
                    <a:gd name="connsiteX621" fmla="*/ 1169651 w 2306600"/>
                    <a:gd name="connsiteY621" fmla="*/ 188542 h 1185158"/>
                    <a:gd name="connsiteX622" fmla="*/ 1178800 w 2306600"/>
                    <a:gd name="connsiteY622" fmla="*/ 193530 h 1185158"/>
                    <a:gd name="connsiteX623" fmla="*/ 1184899 w 2306600"/>
                    <a:gd name="connsiteY623" fmla="*/ 201843 h 1185158"/>
                    <a:gd name="connsiteX624" fmla="*/ 1175473 w 2306600"/>
                    <a:gd name="connsiteY624" fmla="*/ 204060 h 1185158"/>
                    <a:gd name="connsiteX625" fmla="*/ 1163829 w 2306600"/>
                    <a:gd name="connsiteY625" fmla="*/ 201566 h 1185158"/>
                    <a:gd name="connsiteX626" fmla="*/ 1153571 w 2306600"/>
                    <a:gd name="connsiteY626" fmla="*/ 191313 h 1185158"/>
                    <a:gd name="connsiteX627" fmla="*/ 1144423 w 2306600"/>
                    <a:gd name="connsiteY627" fmla="*/ 187987 h 1185158"/>
                    <a:gd name="connsiteX628" fmla="*/ 1142759 w 2306600"/>
                    <a:gd name="connsiteY628" fmla="*/ 199349 h 1185158"/>
                    <a:gd name="connsiteX629" fmla="*/ 1131670 w 2306600"/>
                    <a:gd name="connsiteY629" fmla="*/ 201566 h 1185158"/>
                    <a:gd name="connsiteX630" fmla="*/ 1117254 w 2306600"/>
                    <a:gd name="connsiteY630" fmla="*/ 198241 h 1185158"/>
                    <a:gd name="connsiteX631" fmla="*/ 1085926 w 2306600"/>
                    <a:gd name="connsiteY631" fmla="*/ 198795 h 1185158"/>
                    <a:gd name="connsiteX632" fmla="*/ 1070678 w 2306600"/>
                    <a:gd name="connsiteY632" fmla="*/ 202398 h 1185158"/>
                    <a:gd name="connsiteX633" fmla="*/ 1054876 w 2306600"/>
                    <a:gd name="connsiteY633" fmla="*/ 202398 h 1185158"/>
                    <a:gd name="connsiteX634" fmla="*/ 1043787 w 2306600"/>
                    <a:gd name="connsiteY634" fmla="*/ 201289 h 1185158"/>
                    <a:gd name="connsiteX635" fmla="*/ 1032420 w 2306600"/>
                    <a:gd name="connsiteY635" fmla="*/ 196024 h 1185158"/>
                    <a:gd name="connsiteX636" fmla="*/ 1018558 w 2306600"/>
                    <a:gd name="connsiteY636" fmla="*/ 187156 h 1185158"/>
                    <a:gd name="connsiteX637" fmla="*/ 1001370 w 2306600"/>
                    <a:gd name="connsiteY637" fmla="*/ 187987 h 1185158"/>
                    <a:gd name="connsiteX638" fmla="*/ 985845 w 2306600"/>
                    <a:gd name="connsiteY638" fmla="*/ 185770 h 1185158"/>
                    <a:gd name="connsiteX639" fmla="*/ 978359 w 2306600"/>
                    <a:gd name="connsiteY639" fmla="*/ 176348 h 1185158"/>
                    <a:gd name="connsiteX640" fmla="*/ 971706 w 2306600"/>
                    <a:gd name="connsiteY640" fmla="*/ 175517 h 1185158"/>
                    <a:gd name="connsiteX641" fmla="*/ 965884 w 2306600"/>
                    <a:gd name="connsiteY641" fmla="*/ 171360 h 1185158"/>
                    <a:gd name="connsiteX642" fmla="*/ 962280 w 2306600"/>
                    <a:gd name="connsiteY642" fmla="*/ 166372 h 1185158"/>
                    <a:gd name="connsiteX643" fmla="*/ 957012 w 2306600"/>
                    <a:gd name="connsiteY643" fmla="*/ 166372 h 1185158"/>
                    <a:gd name="connsiteX644" fmla="*/ 940378 w 2306600"/>
                    <a:gd name="connsiteY644" fmla="*/ 172469 h 1185158"/>
                    <a:gd name="connsiteX645" fmla="*/ 934556 w 2306600"/>
                    <a:gd name="connsiteY645" fmla="*/ 176902 h 1185158"/>
                    <a:gd name="connsiteX646" fmla="*/ 928180 w 2306600"/>
                    <a:gd name="connsiteY646" fmla="*/ 179119 h 1185158"/>
                    <a:gd name="connsiteX647" fmla="*/ 915427 w 2306600"/>
                    <a:gd name="connsiteY647" fmla="*/ 181336 h 1185158"/>
                    <a:gd name="connsiteX648" fmla="*/ 908219 w 2306600"/>
                    <a:gd name="connsiteY648" fmla="*/ 187433 h 1185158"/>
                    <a:gd name="connsiteX649" fmla="*/ 902397 w 2306600"/>
                    <a:gd name="connsiteY649" fmla="*/ 193530 h 1185158"/>
                    <a:gd name="connsiteX650" fmla="*/ 896575 w 2306600"/>
                    <a:gd name="connsiteY650" fmla="*/ 201566 h 1185158"/>
                    <a:gd name="connsiteX651" fmla="*/ 898793 w 2306600"/>
                    <a:gd name="connsiteY651" fmla="*/ 205446 h 1185158"/>
                    <a:gd name="connsiteX652" fmla="*/ 899348 w 2306600"/>
                    <a:gd name="connsiteY652" fmla="*/ 209603 h 1185158"/>
                    <a:gd name="connsiteX653" fmla="*/ 903229 w 2306600"/>
                    <a:gd name="connsiteY653" fmla="*/ 213483 h 1185158"/>
                    <a:gd name="connsiteX654" fmla="*/ 907665 w 2306600"/>
                    <a:gd name="connsiteY654" fmla="*/ 218748 h 1185158"/>
                    <a:gd name="connsiteX655" fmla="*/ 909605 w 2306600"/>
                    <a:gd name="connsiteY655" fmla="*/ 224290 h 1185158"/>
                    <a:gd name="connsiteX656" fmla="*/ 910160 w 2306600"/>
                    <a:gd name="connsiteY656" fmla="*/ 229001 h 1185158"/>
                    <a:gd name="connsiteX657" fmla="*/ 914873 w 2306600"/>
                    <a:gd name="connsiteY657" fmla="*/ 240086 h 1185158"/>
                    <a:gd name="connsiteX658" fmla="*/ 911546 w 2306600"/>
                    <a:gd name="connsiteY658" fmla="*/ 241472 h 1185158"/>
                    <a:gd name="connsiteX659" fmla="*/ 903784 w 2306600"/>
                    <a:gd name="connsiteY659" fmla="*/ 235929 h 1185158"/>
                    <a:gd name="connsiteX660" fmla="*/ 897684 w 2306600"/>
                    <a:gd name="connsiteY660" fmla="*/ 243135 h 1185158"/>
                    <a:gd name="connsiteX661" fmla="*/ 903506 w 2306600"/>
                    <a:gd name="connsiteY661" fmla="*/ 251725 h 1185158"/>
                    <a:gd name="connsiteX662" fmla="*/ 907110 w 2306600"/>
                    <a:gd name="connsiteY662" fmla="*/ 257545 h 1185158"/>
                    <a:gd name="connsiteX663" fmla="*/ 906833 w 2306600"/>
                    <a:gd name="connsiteY663" fmla="*/ 259208 h 1185158"/>
                    <a:gd name="connsiteX664" fmla="*/ 900457 w 2306600"/>
                    <a:gd name="connsiteY664" fmla="*/ 253942 h 1185158"/>
                    <a:gd name="connsiteX665" fmla="*/ 893803 w 2306600"/>
                    <a:gd name="connsiteY665" fmla="*/ 246737 h 1185158"/>
                    <a:gd name="connsiteX666" fmla="*/ 884931 w 2306600"/>
                    <a:gd name="connsiteY666" fmla="*/ 239809 h 1185158"/>
                    <a:gd name="connsiteX667" fmla="*/ 881327 w 2306600"/>
                    <a:gd name="connsiteY667" fmla="*/ 235652 h 1185158"/>
                    <a:gd name="connsiteX668" fmla="*/ 881327 w 2306600"/>
                    <a:gd name="connsiteY668" fmla="*/ 230387 h 1185158"/>
                    <a:gd name="connsiteX669" fmla="*/ 890199 w 2306600"/>
                    <a:gd name="connsiteY669" fmla="*/ 233158 h 1185158"/>
                    <a:gd name="connsiteX670" fmla="*/ 893248 w 2306600"/>
                    <a:gd name="connsiteY670" fmla="*/ 230110 h 1185158"/>
                    <a:gd name="connsiteX671" fmla="*/ 890476 w 2306600"/>
                    <a:gd name="connsiteY671" fmla="*/ 225953 h 1185158"/>
                    <a:gd name="connsiteX672" fmla="*/ 885209 w 2306600"/>
                    <a:gd name="connsiteY672" fmla="*/ 223182 h 1185158"/>
                    <a:gd name="connsiteX673" fmla="*/ 883823 w 2306600"/>
                    <a:gd name="connsiteY673" fmla="*/ 216254 h 1185158"/>
                    <a:gd name="connsiteX674" fmla="*/ 880219 w 2306600"/>
                    <a:gd name="connsiteY674" fmla="*/ 209049 h 1185158"/>
                    <a:gd name="connsiteX675" fmla="*/ 876060 w 2306600"/>
                    <a:gd name="connsiteY675" fmla="*/ 210157 h 1185158"/>
                    <a:gd name="connsiteX676" fmla="*/ 876060 w 2306600"/>
                    <a:gd name="connsiteY676" fmla="*/ 218194 h 1185158"/>
                    <a:gd name="connsiteX677" fmla="*/ 871070 w 2306600"/>
                    <a:gd name="connsiteY677" fmla="*/ 220134 h 1185158"/>
                    <a:gd name="connsiteX678" fmla="*/ 870515 w 2306600"/>
                    <a:gd name="connsiteY678" fmla="*/ 212097 h 1185158"/>
                    <a:gd name="connsiteX679" fmla="*/ 870515 w 2306600"/>
                    <a:gd name="connsiteY679" fmla="*/ 204615 h 1185158"/>
                    <a:gd name="connsiteX680" fmla="*/ 861921 w 2306600"/>
                    <a:gd name="connsiteY680" fmla="*/ 204615 h 1185158"/>
                    <a:gd name="connsiteX681" fmla="*/ 851941 w 2306600"/>
                    <a:gd name="connsiteY681" fmla="*/ 201843 h 1185158"/>
                    <a:gd name="connsiteX682" fmla="*/ 843346 w 2306600"/>
                    <a:gd name="connsiteY682" fmla="*/ 197132 h 1185158"/>
                    <a:gd name="connsiteX683" fmla="*/ 834752 w 2306600"/>
                    <a:gd name="connsiteY683" fmla="*/ 197687 h 1185158"/>
                    <a:gd name="connsiteX684" fmla="*/ 817286 w 2306600"/>
                    <a:gd name="connsiteY684" fmla="*/ 198795 h 1185158"/>
                    <a:gd name="connsiteX685" fmla="*/ 787068 w 2306600"/>
                    <a:gd name="connsiteY685" fmla="*/ 202952 h 1185158"/>
                    <a:gd name="connsiteX686" fmla="*/ 755740 w 2306600"/>
                    <a:gd name="connsiteY686" fmla="*/ 202952 h 1185158"/>
                    <a:gd name="connsiteX687" fmla="*/ 742710 w 2306600"/>
                    <a:gd name="connsiteY687" fmla="*/ 201843 h 1185158"/>
                    <a:gd name="connsiteX688" fmla="*/ 729680 w 2306600"/>
                    <a:gd name="connsiteY688" fmla="*/ 198795 h 1185158"/>
                    <a:gd name="connsiteX689" fmla="*/ 716650 w 2306600"/>
                    <a:gd name="connsiteY689" fmla="*/ 198795 h 1185158"/>
                    <a:gd name="connsiteX690" fmla="*/ 705007 w 2306600"/>
                    <a:gd name="connsiteY690" fmla="*/ 196578 h 1185158"/>
                    <a:gd name="connsiteX691" fmla="*/ 694749 w 2306600"/>
                    <a:gd name="connsiteY691" fmla="*/ 193530 h 1185158"/>
                    <a:gd name="connsiteX692" fmla="*/ 696690 w 2306600"/>
                    <a:gd name="connsiteY692" fmla="*/ 186325 h 1185158"/>
                    <a:gd name="connsiteX693" fmla="*/ 704452 w 2306600"/>
                    <a:gd name="connsiteY693" fmla="*/ 182722 h 1185158"/>
                    <a:gd name="connsiteX694" fmla="*/ 709720 w 2306600"/>
                    <a:gd name="connsiteY694" fmla="*/ 177457 h 1185158"/>
                    <a:gd name="connsiteX695" fmla="*/ 728571 w 2306600"/>
                    <a:gd name="connsiteY695" fmla="*/ 175794 h 1185158"/>
                    <a:gd name="connsiteX696" fmla="*/ 730512 w 2306600"/>
                    <a:gd name="connsiteY696" fmla="*/ 164432 h 1185158"/>
                    <a:gd name="connsiteX697" fmla="*/ 713324 w 2306600"/>
                    <a:gd name="connsiteY697" fmla="*/ 152516 h 1185158"/>
                    <a:gd name="connsiteX698" fmla="*/ 689759 w 2306600"/>
                    <a:gd name="connsiteY698" fmla="*/ 142539 h 1185158"/>
                    <a:gd name="connsiteX699" fmla="*/ 680056 w 2306600"/>
                    <a:gd name="connsiteY699" fmla="*/ 141985 h 1185158"/>
                    <a:gd name="connsiteX700" fmla="*/ 672847 w 2306600"/>
                    <a:gd name="connsiteY700" fmla="*/ 144202 h 1185158"/>
                    <a:gd name="connsiteX701" fmla="*/ 667025 w 2306600"/>
                    <a:gd name="connsiteY701" fmla="*/ 149467 h 1185158"/>
                    <a:gd name="connsiteX702" fmla="*/ 659263 w 2306600"/>
                    <a:gd name="connsiteY702" fmla="*/ 148082 h 1185158"/>
                    <a:gd name="connsiteX703" fmla="*/ 650669 w 2306600"/>
                    <a:gd name="connsiteY703" fmla="*/ 146142 h 1185158"/>
                    <a:gd name="connsiteX704" fmla="*/ 641520 w 2306600"/>
                    <a:gd name="connsiteY704" fmla="*/ 143648 h 1185158"/>
                    <a:gd name="connsiteX705" fmla="*/ 619064 w 2306600"/>
                    <a:gd name="connsiteY705" fmla="*/ 138383 h 1185158"/>
                    <a:gd name="connsiteX706" fmla="*/ 600489 w 2306600"/>
                    <a:gd name="connsiteY706" fmla="*/ 128683 h 1185158"/>
                    <a:gd name="connsiteX707" fmla="*/ 589123 w 2306600"/>
                    <a:gd name="connsiteY707" fmla="*/ 126466 h 1185158"/>
                    <a:gd name="connsiteX708" fmla="*/ 581083 w 2306600"/>
                    <a:gd name="connsiteY708" fmla="*/ 127020 h 1185158"/>
                    <a:gd name="connsiteX709" fmla="*/ 571657 w 2306600"/>
                    <a:gd name="connsiteY709" fmla="*/ 125358 h 1185158"/>
                    <a:gd name="connsiteX710" fmla="*/ 564449 w 2306600"/>
                    <a:gd name="connsiteY710" fmla="*/ 122032 h 1185158"/>
                    <a:gd name="connsiteX711" fmla="*/ 556409 w 2306600"/>
                    <a:gd name="connsiteY711" fmla="*/ 119815 h 1185158"/>
                    <a:gd name="connsiteX712" fmla="*/ 542547 w 2306600"/>
                    <a:gd name="connsiteY712" fmla="*/ 114827 h 1185158"/>
                    <a:gd name="connsiteX713" fmla="*/ 533953 w 2306600"/>
                    <a:gd name="connsiteY713" fmla="*/ 110393 h 1185158"/>
                    <a:gd name="connsiteX714" fmla="*/ 526745 w 2306600"/>
                    <a:gd name="connsiteY714" fmla="*/ 105959 h 1185158"/>
                    <a:gd name="connsiteX715" fmla="*/ 502071 w 2306600"/>
                    <a:gd name="connsiteY715" fmla="*/ 101248 h 1185158"/>
                    <a:gd name="connsiteX716" fmla="*/ 483219 w 2306600"/>
                    <a:gd name="connsiteY716" fmla="*/ 107345 h 1185158"/>
                    <a:gd name="connsiteX717" fmla="*/ 481001 w 2306600"/>
                    <a:gd name="connsiteY717" fmla="*/ 115381 h 1185158"/>
                    <a:gd name="connsiteX718" fmla="*/ 469080 w 2306600"/>
                    <a:gd name="connsiteY718" fmla="*/ 120092 h 1185158"/>
                    <a:gd name="connsiteX719" fmla="*/ 459931 w 2306600"/>
                    <a:gd name="connsiteY719" fmla="*/ 122309 h 1185158"/>
                    <a:gd name="connsiteX720" fmla="*/ 453832 w 2306600"/>
                    <a:gd name="connsiteY720" fmla="*/ 124249 h 1185158"/>
                    <a:gd name="connsiteX721" fmla="*/ 448565 w 2306600"/>
                    <a:gd name="connsiteY721" fmla="*/ 124804 h 1185158"/>
                    <a:gd name="connsiteX722" fmla="*/ 453832 w 2306600"/>
                    <a:gd name="connsiteY722" fmla="*/ 117044 h 1185158"/>
                    <a:gd name="connsiteX723" fmla="*/ 456327 w 2306600"/>
                    <a:gd name="connsiteY723" fmla="*/ 110116 h 1185158"/>
                    <a:gd name="connsiteX724" fmla="*/ 446624 w 2306600"/>
                    <a:gd name="connsiteY724" fmla="*/ 109285 h 1185158"/>
                    <a:gd name="connsiteX725" fmla="*/ 446070 w 2306600"/>
                    <a:gd name="connsiteY725" fmla="*/ 100971 h 1185158"/>
                    <a:gd name="connsiteX726" fmla="*/ 444406 w 2306600"/>
                    <a:gd name="connsiteY726" fmla="*/ 86284 h 1185158"/>
                    <a:gd name="connsiteX727" fmla="*/ 437198 w 2306600"/>
                    <a:gd name="connsiteY727" fmla="*/ 90718 h 1185158"/>
                    <a:gd name="connsiteX728" fmla="*/ 429713 w 2306600"/>
                    <a:gd name="connsiteY728" fmla="*/ 94597 h 1185158"/>
                    <a:gd name="connsiteX729" fmla="*/ 428604 w 2306600"/>
                    <a:gd name="connsiteY729" fmla="*/ 101802 h 1185158"/>
                    <a:gd name="connsiteX730" fmla="*/ 429159 w 2306600"/>
                    <a:gd name="connsiteY730" fmla="*/ 107345 h 1185158"/>
                    <a:gd name="connsiteX731" fmla="*/ 422782 w 2306600"/>
                    <a:gd name="connsiteY731" fmla="*/ 110947 h 1185158"/>
                    <a:gd name="connsiteX732" fmla="*/ 425832 w 2306600"/>
                    <a:gd name="connsiteY732" fmla="*/ 113442 h 1185158"/>
                    <a:gd name="connsiteX733" fmla="*/ 428604 w 2306600"/>
                    <a:gd name="connsiteY733" fmla="*/ 116767 h 1185158"/>
                    <a:gd name="connsiteX734" fmla="*/ 423614 w 2306600"/>
                    <a:gd name="connsiteY734" fmla="*/ 125912 h 1185158"/>
                    <a:gd name="connsiteX735" fmla="*/ 415574 w 2306600"/>
                    <a:gd name="connsiteY735" fmla="*/ 125912 h 1185158"/>
                    <a:gd name="connsiteX736" fmla="*/ 396168 w 2306600"/>
                    <a:gd name="connsiteY736" fmla="*/ 113442 h 1185158"/>
                    <a:gd name="connsiteX737" fmla="*/ 388128 w 2306600"/>
                    <a:gd name="connsiteY737" fmla="*/ 107068 h 1185158"/>
                    <a:gd name="connsiteX738" fmla="*/ 384801 w 2306600"/>
                    <a:gd name="connsiteY738" fmla="*/ 97923 h 1185158"/>
                    <a:gd name="connsiteX739" fmla="*/ 375098 w 2306600"/>
                    <a:gd name="connsiteY739" fmla="*/ 83235 h 1185158"/>
                    <a:gd name="connsiteX740" fmla="*/ 356523 w 2306600"/>
                    <a:gd name="connsiteY740" fmla="*/ 65499 h 1185158"/>
                    <a:gd name="connsiteX741" fmla="*/ 348761 w 2306600"/>
                    <a:gd name="connsiteY741" fmla="*/ 68825 h 1185158"/>
                    <a:gd name="connsiteX742" fmla="*/ 350978 w 2306600"/>
                    <a:gd name="connsiteY742" fmla="*/ 76584 h 1185158"/>
                    <a:gd name="connsiteX743" fmla="*/ 360127 w 2306600"/>
                    <a:gd name="connsiteY743" fmla="*/ 81850 h 1185158"/>
                    <a:gd name="connsiteX744" fmla="*/ 356523 w 2306600"/>
                    <a:gd name="connsiteY744" fmla="*/ 86561 h 1185158"/>
                    <a:gd name="connsiteX745" fmla="*/ 347652 w 2306600"/>
                    <a:gd name="connsiteY745" fmla="*/ 89055 h 1185158"/>
                    <a:gd name="connsiteX746" fmla="*/ 340444 w 2306600"/>
                    <a:gd name="connsiteY746" fmla="*/ 97646 h 1185158"/>
                    <a:gd name="connsiteX747" fmla="*/ 322146 w 2306600"/>
                    <a:gd name="connsiteY747" fmla="*/ 111779 h 1185158"/>
                    <a:gd name="connsiteX748" fmla="*/ 319928 w 2306600"/>
                    <a:gd name="connsiteY748" fmla="*/ 105959 h 1185158"/>
                    <a:gd name="connsiteX749" fmla="*/ 326859 w 2306600"/>
                    <a:gd name="connsiteY749" fmla="*/ 97091 h 1185158"/>
                    <a:gd name="connsiteX750" fmla="*/ 317710 w 2306600"/>
                    <a:gd name="connsiteY750" fmla="*/ 100140 h 1185158"/>
                    <a:gd name="connsiteX751" fmla="*/ 298304 w 2306600"/>
                    <a:gd name="connsiteY751" fmla="*/ 104019 h 1185158"/>
                    <a:gd name="connsiteX752" fmla="*/ 281670 w 2306600"/>
                    <a:gd name="connsiteY752" fmla="*/ 117321 h 1185158"/>
                    <a:gd name="connsiteX753" fmla="*/ 275848 w 2306600"/>
                    <a:gd name="connsiteY753" fmla="*/ 128406 h 1185158"/>
                    <a:gd name="connsiteX754" fmla="*/ 272521 w 2306600"/>
                    <a:gd name="connsiteY754" fmla="*/ 132840 h 1185158"/>
                    <a:gd name="connsiteX755" fmla="*/ 268917 w 2306600"/>
                    <a:gd name="connsiteY755" fmla="*/ 128129 h 1185158"/>
                    <a:gd name="connsiteX756" fmla="*/ 262264 w 2306600"/>
                    <a:gd name="connsiteY756" fmla="*/ 121478 h 1185158"/>
                    <a:gd name="connsiteX757" fmla="*/ 248125 w 2306600"/>
                    <a:gd name="connsiteY757" fmla="*/ 125912 h 1185158"/>
                    <a:gd name="connsiteX758" fmla="*/ 231213 w 2306600"/>
                    <a:gd name="connsiteY758" fmla="*/ 136997 h 1185158"/>
                    <a:gd name="connsiteX759" fmla="*/ 225391 w 2306600"/>
                    <a:gd name="connsiteY759" fmla="*/ 141154 h 1185158"/>
                    <a:gd name="connsiteX760" fmla="*/ 227332 w 2306600"/>
                    <a:gd name="connsiteY760" fmla="*/ 145588 h 1185158"/>
                    <a:gd name="connsiteX761" fmla="*/ 230382 w 2306600"/>
                    <a:gd name="connsiteY761" fmla="*/ 149745 h 1185158"/>
                    <a:gd name="connsiteX762" fmla="*/ 225669 w 2306600"/>
                    <a:gd name="connsiteY762" fmla="*/ 153070 h 1185158"/>
                    <a:gd name="connsiteX763" fmla="*/ 208203 w 2306600"/>
                    <a:gd name="connsiteY763" fmla="*/ 153070 h 1185158"/>
                    <a:gd name="connsiteX764" fmla="*/ 209866 w 2306600"/>
                    <a:gd name="connsiteY764" fmla="*/ 141154 h 1185158"/>
                    <a:gd name="connsiteX765" fmla="*/ 226223 w 2306600"/>
                    <a:gd name="connsiteY765" fmla="*/ 133117 h 1185158"/>
                    <a:gd name="connsiteX766" fmla="*/ 238699 w 2306600"/>
                    <a:gd name="connsiteY766" fmla="*/ 125358 h 1185158"/>
                    <a:gd name="connsiteX767" fmla="*/ 251451 w 2306600"/>
                    <a:gd name="connsiteY767" fmla="*/ 114827 h 1185158"/>
                    <a:gd name="connsiteX768" fmla="*/ 267531 w 2306600"/>
                    <a:gd name="connsiteY768" fmla="*/ 115659 h 1185158"/>
                    <a:gd name="connsiteX769" fmla="*/ 282224 w 2306600"/>
                    <a:gd name="connsiteY769" fmla="*/ 108731 h 1185158"/>
                    <a:gd name="connsiteX770" fmla="*/ 287492 w 2306600"/>
                    <a:gd name="connsiteY770" fmla="*/ 104296 h 1185158"/>
                    <a:gd name="connsiteX771" fmla="*/ 295809 w 2306600"/>
                    <a:gd name="connsiteY771" fmla="*/ 101525 h 1185158"/>
                    <a:gd name="connsiteX772" fmla="*/ 310780 w 2306600"/>
                    <a:gd name="connsiteY772" fmla="*/ 87392 h 1185158"/>
                    <a:gd name="connsiteX773" fmla="*/ 300522 w 2306600"/>
                    <a:gd name="connsiteY773" fmla="*/ 84067 h 1185158"/>
                    <a:gd name="connsiteX774" fmla="*/ 292759 w 2306600"/>
                    <a:gd name="connsiteY774" fmla="*/ 87392 h 1185158"/>
                    <a:gd name="connsiteX775" fmla="*/ 283888 w 2306600"/>
                    <a:gd name="connsiteY775" fmla="*/ 87392 h 1185158"/>
                    <a:gd name="connsiteX776" fmla="*/ 275571 w 2306600"/>
                    <a:gd name="connsiteY776" fmla="*/ 88223 h 1185158"/>
                    <a:gd name="connsiteX777" fmla="*/ 270303 w 2306600"/>
                    <a:gd name="connsiteY777" fmla="*/ 94043 h 1185158"/>
                    <a:gd name="connsiteX778" fmla="*/ 270303 w 2306600"/>
                    <a:gd name="connsiteY778" fmla="*/ 94320 h 1185158"/>
                    <a:gd name="connsiteX779" fmla="*/ 265313 w 2306600"/>
                    <a:gd name="connsiteY779" fmla="*/ 99586 h 1185158"/>
                    <a:gd name="connsiteX780" fmla="*/ 258105 w 2306600"/>
                    <a:gd name="connsiteY780" fmla="*/ 99308 h 1185158"/>
                    <a:gd name="connsiteX781" fmla="*/ 251174 w 2306600"/>
                    <a:gd name="connsiteY781" fmla="*/ 97923 h 1185158"/>
                    <a:gd name="connsiteX782" fmla="*/ 245907 w 2306600"/>
                    <a:gd name="connsiteY782" fmla="*/ 103465 h 1185158"/>
                    <a:gd name="connsiteX783" fmla="*/ 240362 w 2306600"/>
                    <a:gd name="connsiteY783" fmla="*/ 107068 h 1185158"/>
                    <a:gd name="connsiteX784" fmla="*/ 227055 w 2306600"/>
                    <a:gd name="connsiteY784" fmla="*/ 107068 h 1185158"/>
                    <a:gd name="connsiteX785" fmla="*/ 219847 w 2306600"/>
                    <a:gd name="connsiteY785" fmla="*/ 108731 h 1185158"/>
                    <a:gd name="connsiteX786" fmla="*/ 209312 w 2306600"/>
                    <a:gd name="connsiteY786" fmla="*/ 115104 h 1185158"/>
                    <a:gd name="connsiteX787" fmla="*/ 201549 w 2306600"/>
                    <a:gd name="connsiteY787" fmla="*/ 122587 h 1185158"/>
                    <a:gd name="connsiteX788" fmla="*/ 197114 w 2306600"/>
                    <a:gd name="connsiteY788" fmla="*/ 128406 h 1185158"/>
                    <a:gd name="connsiteX789" fmla="*/ 183252 w 2306600"/>
                    <a:gd name="connsiteY789" fmla="*/ 135611 h 1185158"/>
                    <a:gd name="connsiteX790" fmla="*/ 180479 w 2306600"/>
                    <a:gd name="connsiteY790" fmla="*/ 141985 h 1185158"/>
                    <a:gd name="connsiteX791" fmla="*/ 183806 w 2306600"/>
                    <a:gd name="connsiteY791" fmla="*/ 150022 h 1185158"/>
                    <a:gd name="connsiteX792" fmla="*/ 180479 w 2306600"/>
                    <a:gd name="connsiteY792" fmla="*/ 155841 h 1185158"/>
                    <a:gd name="connsiteX793" fmla="*/ 174103 w 2306600"/>
                    <a:gd name="connsiteY793" fmla="*/ 152516 h 1185158"/>
                    <a:gd name="connsiteX794" fmla="*/ 163568 w 2306600"/>
                    <a:gd name="connsiteY794" fmla="*/ 146419 h 1185158"/>
                    <a:gd name="connsiteX795" fmla="*/ 158024 w 2306600"/>
                    <a:gd name="connsiteY795" fmla="*/ 149190 h 1185158"/>
                    <a:gd name="connsiteX796" fmla="*/ 158024 w 2306600"/>
                    <a:gd name="connsiteY796" fmla="*/ 155287 h 1185158"/>
                    <a:gd name="connsiteX797" fmla="*/ 153033 w 2306600"/>
                    <a:gd name="connsiteY797" fmla="*/ 155287 h 1185158"/>
                    <a:gd name="connsiteX798" fmla="*/ 148320 w 2306600"/>
                    <a:gd name="connsiteY798" fmla="*/ 154456 h 1185158"/>
                    <a:gd name="connsiteX799" fmla="*/ 143330 w 2306600"/>
                    <a:gd name="connsiteY799" fmla="*/ 151961 h 1185158"/>
                    <a:gd name="connsiteX800" fmla="*/ 138894 w 2306600"/>
                    <a:gd name="connsiteY800" fmla="*/ 148636 h 1185158"/>
                    <a:gd name="connsiteX801" fmla="*/ 127528 w 2306600"/>
                    <a:gd name="connsiteY801" fmla="*/ 147250 h 1185158"/>
                    <a:gd name="connsiteX802" fmla="*/ 117547 w 2306600"/>
                    <a:gd name="connsiteY802" fmla="*/ 145588 h 1185158"/>
                    <a:gd name="connsiteX803" fmla="*/ 108676 w 2306600"/>
                    <a:gd name="connsiteY803" fmla="*/ 138660 h 1185158"/>
                    <a:gd name="connsiteX804" fmla="*/ 74021 w 2306600"/>
                    <a:gd name="connsiteY804" fmla="*/ 130623 h 1185158"/>
                    <a:gd name="connsiteX805" fmla="*/ 64041 w 2306600"/>
                    <a:gd name="connsiteY805" fmla="*/ 125912 h 1185158"/>
                    <a:gd name="connsiteX806" fmla="*/ 59605 w 2306600"/>
                    <a:gd name="connsiteY806" fmla="*/ 123695 h 1185158"/>
                    <a:gd name="connsiteX807" fmla="*/ 54338 w 2306600"/>
                    <a:gd name="connsiteY807" fmla="*/ 120647 h 1185158"/>
                    <a:gd name="connsiteX808" fmla="*/ 51843 w 2306600"/>
                    <a:gd name="connsiteY808" fmla="*/ 118984 h 1185158"/>
                    <a:gd name="connsiteX809" fmla="*/ 41862 w 2306600"/>
                    <a:gd name="connsiteY809" fmla="*/ 118153 h 1185158"/>
                    <a:gd name="connsiteX810" fmla="*/ 29110 w 2306600"/>
                    <a:gd name="connsiteY810" fmla="*/ 116767 h 1185158"/>
                    <a:gd name="connsiteX811" fmla="*/ 20515 w 2306600"/>
                    <a:gd name="connsiteY811" fmla="*/ 116213 h 1185158"/>
                    <a:gd name="connsiteX812" fmla="*/ 11921 w 2306600"/>
                    <a:gd name="connsiteY812" fmla="*/ 113442 h 1185158"/>
                    <a:gd name="connsiteX813" fmla="*/ 0 w 2306600"/>
                    <a:gd name="connsiteY813" fmla="*/ 110393 h 1185158"/>
                    <a:gd name="connsiteX814" fmla="*/ 0 w 2306600"/>
                    <a:gd name="connsiteY814" fmla="*/ 525522 h 1185158"/>
                    <a:gd name="connsiteX815" fmla="*/ 25783 w 2306600"/>
                    <a:gd name="connsiteY815" fmla="*/ 525522 h 1185158"/>
                    <a:gd name="connsiteX816" fmla="*/ 48516 w 2306600"/>
                    <a:gd name="connsiteY816" fmla="*/ 519148 h 1185158"/>
                    <a:gd name="connsiteX817" fmla="*/ 55447 w 2306600"/>
                    <a:gd name="connsiteY817" fmla="*/ 533004 h 1185158"/>
                    <a:gd name="connsiteX818" fmla="*/ 85943 w 2306600"/>
                    <a:gd name="connsiteY818" fmla="*/ 559885 h 1185158"/>
                    <a:gd name="connsiteX819" fmla="*/ 94814 w 2306600"/>
                    <a:gd name="connsiteY819" fmla="*/ 573464 h 1185158"/>
                    <a:gd name="connsiteX820" fmla="*/ 115052 w 2306600"/>
                    <a:gd name="connsiteY820" fmla="*/ 569030 h 1185158"/>
                    <a:gd name="connsiteX821" fmla="*/ 124478 w 2306600"/>
                    <a:gd name="connsiteY821" fmla="*/ 555728 h 1185158"/>
                    <a:gd name="connsiteX822" fmla="*/ 141944 w 2306600"/>
                    <a:gd name="connsiteY822" fmla="*/ 543812 h 1185158"/>
                    <a:gd name="connsiteX823" fmla="*/ 181034 w 2306600"/>
                    <a:gd name="connsiteY823" fmla="*/ 577067 h 1185158"/>
                    <a:gd name="connsiteX824" fmla="*/ 206262 w 2306600"/>
                    <a:gd name="connsiteY824" fmla="*/ 598959 h 1185158"/>
                    <a:gd name="connsiteX825" fmla="*/ 235095 w 2306600"/>
                    <a:gd name="connsiteY825" fmla="*/ 638310 h 1185158"/>
                    <a:gd name="connsiteX826" fmla="*/ 245075 w 2306600"/>
                    <a:gd name="connsiteY826" fmla="*/ 663806 h 1185158"/>
                    <a:gd name="connsiteX827" fmla="*/ 293314 w 2306600"/>
                    <a:gd name="connsiteY827" fmla="*/ 686252 h 1185158"/>
                    <a:gd name="connsiteX828" fmla="*/ 296363 w 2306600"/>
                    <a:gd name="connsiteY828" fmla="*/ 704543 h 1185158"/>
                    <a:gd name="connsiteX829" fmla="*/ 299136 w 2306600"/>
                    <a:gd name="connsiteY829" fmla="*/ 720339 h 1185158"/>
                    <a:gd name="connsiteX830" fmla="*/ 299967 w 2306600"/>
                    <a:gd name="connsiteY830" fmla="*/ 714242 h 1185158"/>
                    <a:gd name="connsiteX831" fmla="*/ 301076 w 2306600"/>
                    <a:gd name="connsiteY831" fmla="*/ 706482 h 1185158"/>
                    <a:gd name="connsiteX832" fmla="*/ 309948 w 2306600"/>
                    <a:gd name="connsiteY832" fmla="*/ 711471 h 1185158"/>
                    <a:gd name="connsiteX833" fmla="*/ 301908 w 2306600"/>
                    <a:gd name="connsiteY833" fmla="*/ 722555 h 1185158"/>
                    <a:gd name="connsiteX834" fmla="*/ 300522 w 2306600"/>
                    <a:gd name="connsiteY834" fmla="*/ 727544 h 1185158"/>
                    <a:gd name="connsiteX835" fmla="*/ 306067 w 2306600"/>
                    <a:gd name="connsiteY835" fmla="*/ 732255 h 1185158"/>
                    <a:gd name="connsiteX836" fmla="*/ 294700 w 2306600"/>
                    <a:gd name="connsiteY836" fmla="*/ 738074 h 1185158"/>
                    <a:gd name="connsiteX837" fmla="*/ 294977 w 2306600"/>
                    <a:gd name="connsiteY837" fmla="*/ 743617 h 1185158"/>
                    <a:gd name="connsiteX838" fmla="*/ 294977 w 2306600"/>
                    <a:gd name="connsiteY838" fmla="*/ 749159 h 1185158"/>
                    <a:gd name="connsiteX839" fmla="*/ 291928 w 2306600"/>
                    <a:gd name="connsiteY839" fmla="*/ 755810 h 1185158"/>
                    <a:gd name="connsiteX840" fmla="*/ 297195 w 2306600"/>
                    <a:gd name="connsiteY840" fmla="*/ 760244 h 1185158"/>
                    <a:gd name="connsiteX841" fmla="*/ 303849 w 2306600"/>
                    <a:gd name="connsiteY841" fmla="*/ 758027 h 1185158"/>
                    <a:gd name="connsiteX842" fmla="*/ 312443 w 2306600"/>
                    <a:gd name="connsiteY842" fmla="*/ 759690 h 1185158"/>
                    <a:gd name="connsiteX843" fmla="*/ 303849 w 2306600"/>
                    <a:gd name="connsiteY843" fmla="*/ 762738 h 1185158"/>
                    <a:gd name="connsiteX844" fmla="*/ 301908 w 2306600"/>
                    <a:gd name="connsiteY844" fmla="*/ 768281 h 1185158"/>
                    <a:gd name="connsiteX845" fmla="*/ 296086 w 2306600"/>
                    <a:gd name="connsiteY845" fmla="*/ 773269 h 1185158"/>
                    <a:gd name="connsiteX846" fmla="*/ 302463 w 2306600"/>
                    <a:gd name="connsiteY846" fmla="*/ 777703 h 1185158"/>
                    <a:gd name="connsiteX847" fmla="*/ 307730 w 2306600"/>
                    <a:gd name="connsiteY847" fmla="*/ 779643 h 1185158"/>
                    <a:gd name="connsiteX848" fmla="*/ 310225 w 2306600"/>
                    <a:gd name="connsiteY848" fmla="*/ 786571 h 1185158"/>
                    <a:gd name="connsiteX849" fmla="*/ 316879 w 2306600"/>
                    <a:gd name="connsiteY849" fmla="*/ 786016 h 1185158"/>
                    <a:gd name="connsiteX850" fmla="*/ 320760 w 2306600"/>
                    <a:gd name="connsiteY850" fmla="*/ 780474 h 1185158"/>
                    <a:gd name="connsiteX851" fmla="*/ 326305 w 2306600"/>
                    <a:gd name="connsiteY851" fmla="*/ 775763 h 1185158"/>
                    <a:gd name="connsiteX852" fmla="*/ 329631 w 2306600"/>
                    <a:gd name="connsiteY852" fmla="*/ 769666 h 1185158"/>
                    <a:gd name="connsiteX853" fmla="*/ 336840 w 2306600"/>
                    <a:gd name="connsiteY853" fmla="*/ 768835 h 1185158"/>
                    <a:gd name="connsiteX854" fmla="*/ 331295 w 2306600"/>
                    <a:gd name="connsiteY854" fmla="*/ 780197 h 1185158"/>
                    <a:gd name="connsiteX855" fmla="*/ 341275 w 2306600"/>
                    <a:gd name="connsiteY855" fmla="*/ 784908 h 1185158"/>
                    <a:gd name="connsiteX856" fmla="*/ 347374 w 2306600"/>
                    <a:gd name="connsiteY856" fmla="*/ 786294 h 1185158"/>
                    <a:gd name="connsiteX857" fmla="*/ 343216 w 2306600"/>
                    <a:gd name="connsiteY857" fmla="*/ 789065 h 1185158"/>
                    <a:gd name="connsiteX858" fmla="*/ 336840 w 2306600"/>
                    <a:gd name="connsiteY858" fmla="*/ 790727 h 1185158"/>
                    <a:gd name="connsiteX859" fmla="*/ 331849 w 2306600"/>
                    <a:gd name="connsiteY859" fmla="*/ 790173 h 1185158"/>
                    <a:gd name="connsiteX860" fmla="*/ 328800 w 2306600"/>
                    <a:gd name="connsiteY860" fmla="*/ 798764 h 1185158"/>
                    <a:gd name="connsiteX861" fmla="*/ 336285 w 2306600"/>
                    <a:gd name="connsiteY861" fmla="*/ 800427 h 1185158"/>
                    <a:gd name="connsiteX862" fmla="*/ 339335 w 2306600"/>
                    <a:gd name="connsiteY862" fmla="*/ 806800 h 1185158"/>
                    <a:gd name="connsiteX863" fmla="*/ 339057 w 2306600"/>
                    <a:gd name="connsiteY863" fmla="*/ 815114 h 1185158"/>
                    <a:gd name="connsiteX864" fmla="*/ 349592 w 2306600"/>
                    <a:gd name="connsiteY864" fmla="*/ 813174 h 1185158"/>
                    <a:gd name="connsiteX865" fmla="*/ 350424 w 2306600"/>
                    <a:gd name="connsiteY865" fmla="*/ 824259 h 1185158"/>
                    <a:gd name="connsiteX866" fmla="*/ 354305 w 2306600"/>
                    <a:gd name="connsiteY866" fmla="*/ 828416 h 1185158"/>
                    <a:gd name="connsiteX867" fmla="*/ 357078 w 2306600"/>
                    <a:gd name="connsiteY867" fmla="*/ 834513 h 1185158"/>
                    <a:gd name="connsiteX868" fmla="*/ 363731 w 2306600"/>
                    <a:gd name="connsiteY868" fmla="*/ 828693 h 1185158"/>
                    <a:gd name="connsiteX869" fmla="*/ 371494 w 2306600"/>
                    <a:gd name="connsiteY869" fmla="*/ 823705 h 1185158"/>
                    <a:gd name="connsiteX870" fmla="*/ 375098 w 2306600"/>
                    <a:gd name="connsiteY870" fmla="*/ 814283 h 1185158"/>
                    <a:gd name="connsiteX871" fmla="*/ 379811 w 2306600"/>
                    <a:gd name="connsiteY871" fmla="*/ 812897 h 1185158"/>
                    <a:gd name="connsiteX872" fmla="*/ 374543 w 2306600"/>
                    <a:gd name="connsiteY872" fmla="*/ 827308 h 1185158"/>
                    <a:gd name="connsiteX873" fmla="*/ 385910 w 2306600"/>
                    <a:gd name="connsiteY873" fmla="*/ 830633 h 1185158"/>
                    <a:gd name="connsiteX874" fmla="*/ 382306 w 2306600"/>
                    <a:gd name="connsiteY874" fmla="*/ 833404 h 1185158"/>
                    <a:gd name="connsiteX875" fmla="*/ 385910 w 2306600"/>
                    <a:gd name="connsiteY875" fmla="*/ 837838 h 1185158"/>
                    <a:gd name="connsiteX876" fmla="*/ 385910 w 2306600"/>
                    <a:gd name="connsiteY876" fmla="*/ 841441 h 1185158"/>
                    <a:gd name="connsiteX877" fmla="*/ 377316 w 2306600"/>
                    <a:gd name="connsiteY877" fmla="*/ 834790 h 1185158"/>
                    <a:gd name="connsiteX878" fmla="*/ 368999 w 2306600"/>
                    <a:gd name="connsiteY878" fmla="*/ 833681 h 1185158"/>
                    <a:gd name="connsiteX879" fmla="*/ 362900 w 2306600"/>
                    <a:gd name="connsiteY879" fmla="*/ 840887 h 1185158"/>
                    <a:gd name="connsiteX880" fmla="*/ 354860 w 2306600"/>
                    <a:gd name="connsiteY880" fmla="*/ 845875 h 1185158"/>
                    <a:gd name="connsiteX881" fmla="*/ 361236 w 2306600"/>
                    <a:gd name="connsiteY881" fmla="*/ 853634 h 1185158"/>
                    <a:gd name="connsiteX882" fmla="*/ 367613 w 2306600"/>
                    <a:gd name="connsiteY882" fmla="*/ 849477 h 1185158"/>
                    <a:gd name="connsiteX883" fmla="*/ 372048 w 2306600"/>
                    <a:gd name="connsiteY883" fmla="*/ 850586 h 1185158"/>
                    <a:gd name="connsiteX884" fmla="*/ 386742 w 2306600"/>
                    <a:gd name="connsiteY884" fmla="*/ 851140 h 1185158"/>
                    <a:gd name="connsiteX885" fmla="*/ 381197 w 2306600"/>
                    <a:gd name="connsiteY885" fmla="*/ 856405 h 1185158"/>
                    <a:gd name="connsiteX886" fmla="*/ 368444 w 2306600"/>
                    <a:gd name="connsiteY886" fmla="*/ 856405 h 1185158"/>
                    <a:gd name="connsiteX887" fmla="*/ 364286 w 2306600"/>
                    <a:gd name="connsiteY887" fmla="*/ 862502 h 1185158"/>
                    <a:gd name="connsiteX888" fmla="*/ 371217 w 2306600"/>
                    <a:gd name="connsiteY888" fmla="*/ 863610 h 1185158"/>
                    <a:gd name="connsiteX889" fmla="*/ 369553 w 2306600"/>
                    <a:gd name="connsiteY889" fmla="*/ 866936 h 1185158"/>
                    <a:gd name="connsiteX890" fmla="*/ 368999 w 2306600"/>
                    <a:gd name="connsiteY890" fmla="*/ 866382 h 1185158"/>
                    <a:gd name="connsiteX891" fmla="*/ 366226 w 2306600"/>
                    <a:gd name="connsiteY891" fmla="*/ 871093 h 1185158"/>
                    <a:gd name="connsiteX892" fmla="*/ 369553 w 2306600"/>
                    <a:gd name="connsiteY892" fmla="*/ 873033 h 1185158"/>
                    <a:gd name="connsiteX893" fmla="*/ 373157 w 2306600"/>
                    <a:gd name="connsiteY893" fmla="*/ 874418 h 1185158"/>
                    <a:gd name="connsiteX894" fmla="*/ 375375 w 2306600"/>
                    <a:gd name="connsiteY894" fmla="*/ 877467 h 1185158"/>
                    <a:gd name="connsiteX895" fmla="*/ 381197 w 2306600"/>
                    <a:gd name="connsiteY895" fmla="*/ 875527 h 1185158"/>
                    <a:gd name="connsiteX896" fmla="*/ 385633 w 2306600"/>
                    <a:gd name="connsiteY896" fmla="*/ 869430 h 1185158"/>
                    <a:gd name="connsiteX897" fmla="*/ 386187 w 2306600"/>
                    <a:gd name="connsiteY897" fmla="*/ 875250 h 1185158"/>
                    <a:gd name="connsiteX898" fmla="*/ 392009 w 2306600"/>
                    <a:gd name="connsiteY898" fmla="*/ 874695 h 1185158"/>
                    <a:gd name="connsiteX899" fmla="*/ 394781 w 2306600"/>
                    <a:gd name="connsiteY899" fmla="*/ 873033 h 1185158"/>
                    <a:gd name="connsiteX900" fmla="*/ 397277 w 2306600"/>
                    <a:gd name="connsiteY900" fmla="*/ 874141 h 1185158"/>
                    <a:gd name="connsiteX901" fmla="*/ 399772 w 2306600"/>
                    <a:gd name="connsiteY901" fmla="*/ 880515 h 1185158"/>
                    <a:gd name="connsiteX902" fmla="*/ 405594 w 2306600"/>
                    <a:gd name="connsiteY902" fmla="*/ 886334 h 1185158"/>
                    <a:gd name="connsiteX903" fmla="*/ 412525 w 2306600"/>
                    <a:gd name="connsiteY903" fmla="*/ 880792 h 1185158"/>
                    <a:gd name="connsiteX904" fmla="*/ 413911 w 2306600"/>
                    <a:gd name="connsiteY904" fmla="*/ 876081 h 1185158"/>
                    <a:gd name="connsiteX905" fmla="*/ 417238 w 2306600"/>
                    <a:gd name="connsiteY905" fmla="*/ 875527 h 1185158"/>
                    <a:gd name="connsiteX906" fmla="*/ 417792 w 2306600"/>
                    <a:gd name="connsiteY906" fmla="*/ 879129 h 1185158"/>
                    <a:gd name="connsiteX907" fmla="*/ 417792 w 2306600"/>
                    <a:gd name="connsiteY907" fmla="*/ 887443 h 1185158"/>
                    <a:gd name="connsiteX908" fmla="*/ 421950 w 2306600"/>
                    <a:gd name="connsiteY908" fmla="*/ 891877 h 1185158"/>
                    <a:gd name="connsiteX909" fmla="*/ 427772 w 2306600"/>
                    <a:gd name="connsiteY909" fmla="*/ 894648 h 1185158"/>
                    <a:gd name="connsiteX910" fmla="*/ 432485 w 2306600"/>
                    <a:gd name="connsiteY910" fmla="*/ 890214 h 1185158"/>
                    <a:gd name="connsiteX911" fmla="*/ 434426 w 2306600"/>
                    <a:gd name="connsiteY911" fmla="*/ 882732 h 1185158"/>
                    <a:gd name="connsiteX912" fmla="*/ 437198 w 2306600"/>
                    <a:gd name="connsiteY912" fmla="*/ 887997 h 1185158"/>
                    <a:gd name="connsiteX913" fmla="*/ 435258 w 2306600"/>
                    <a:gd name="connsiteY913" fmla="*/ 894925 h 1185158"/>
                    <a:gd name="connsiteX914" fmla="*/ 438307 w 2306600"/>
                    <a:gd name="connsiteY914" fmla="*/ 899082 h 1185158"/>
                    <a:gd name="connsiteX915" fmla="*/ 444684 w 2306600"/>
                    <a:gd name="connsiteY915" fmla="*/ 897974 h 1185158"/>
                    <a:gd name="connsiteX916" fmla="*/ 444684 w 2306600"/>
                    <a:gd name="connsiteY916" fmla="*/ 902407 h 1185158"/>
                    <a:gd name="connsiteX917" fmla="*/ 444684 w 2306600"/>
                    <a:gd name="connsiteY917" fmla="*/ 909613 h 1185158"/>
                    <a:gd name="connsiteX918" fmla="*/ 456605 w 2306600"/>
                    <a:gd name="connsiteY918" fmla="*/ 918481 h 1185158"/>
                    <a:gd name="connsiteX919" fmla="*/ 459100 w 2306600"/>
                    <a:gd name="connsiteY919" fmla="*/ 909058 h 1185158"/>
                    <a:gd name="connsiteX920" fmla="*/ 463536 w 2306600"/>
                    <a:gd name="connsiteY920" fmla="*/ 903793 h 1185158"/>
                    <a:gd name="connsiteX921" fmla="*/ 461872 w 2306600"/>
                    <a:gd name="connsiteY921" fmla="*/ 910444 h 1185158"/>
                    <a:gd name="connsiteX922" fmla="*/ 462981 w 2306600"/>
                    <a:gd name="connsiteY922" fmla="*/ 917372 h 1185158"/>
                    <a:gd name="connsiteX923" fmla="*/ 468249 w 2306600"/>
                    <a:gd name="connsiteY923" fmla="*/ 918758 h 1185158"/>
                    <a:gd name="connsiteX924" fmla="*/ 467140 w 2306600"/>
                    <a:gd name="connsiteY924" fmla="*/ 930120 h 1185158"/>
                    <a:gd name="connsiteX925" fmla="*/ 472407 w 2306600"/>
                    <a:gd name="connsiteY925" fmla="*/ 929288 h 1185158"/>
                    <a:gd name="connsiteX926" fmla="*/ 475734 w 2306600"/>
                    <a:gd name="connsiteY926" fmla="*/ 926794 h 1185158"/>
                    <a:gd name="connsiteX927" fmla="*/ 477675 w 2306600"/>
                    <a:gd name="connsiteY927" fmla="*/ 925132 h 1185158"/>
                    <a:gd name="connsiteX928" fmla="*/ 478783 w 2306600"/>
                    <a:gd name="connsiteY928" fmla="*/ 927348 h 1185158"/>
                    <a:gd name="connsiteX929" fmla="*/ 482665 w 2306600"/>
                    <a:gd name="connsiteY929" fmla="*/ 932614 h 1185158"/>
                    <a:gd name="connsiteX930" fmla="*/ 485992 w 2306600"/>
                    <a:gd name="connsiteY930" fmla="*/ 933999 h 1185158"/>
                    <a:gd name="connsiteX931" fmla="*/ 488209 w 2306600"/>
                    <a:gd name="connsiteY931" fmla="*/ 934554 h 1185158"/>
                    <a:gd name="connsiteX932" fmla="*/ 487378 w 2306600"/>
                    <a:gd name="connsiteY932" fmla="*/ 937048 h 1185158"/>
                    <a:gd name="connsiteX933" fmla="*/ 490150 w 2306600"/>
                    <a:gd name="connsiteY933" fmla="*/ 947024 h 1185158"/>
                    <a:gd name="connsiteX934" fmla="*/ 490982 w 2306600"/>
                    <a:gd name="connsiteY934" fmla="*/ 947856 h 1185158"/>
                    <a:gd name="connsiteX935" fmla="*/ 1239791 w 2306600"/>
                    <a:gd name="connsiteY935" fmla="*/ 947856 h 1185158"/>
                    <a:gd name="connsiteX936" fmla="*/ 1244227 w 2306600"/>
                    <a:gd name="connsiteY936" fmla="*/ 934554 h 1185158"/>
                    <a:gd name="connsiteX937" fmla="*/ 1252544 w 2306600"/>
                    <a:gd name="connsiteY937" fmla="*/ 938156 h 1185158"/>
                    <a:gd name="connsiteX938" fmla="*/ 1264188 w 2306600"/>
                    <a:gd name="connsiteY938" fmla="*/ 958940 h 1185158"/>
                    <a:gd name="connsiteX939" fmla="*/ 1284426 w 2306600"/>
                    <a:gd name="connsiteY939" fmla="*/ 963929 h 1185158"/>
                    <a:gd name="connsiteX940" fmla="*/ 1308545 w 2306600"/>
                    <a:gd name="connsiteY940" fmla="*/ 962266 h 1185158"/>
                    <a:gd name="connsiteX941" fmla="*/ 1318803 w 2306600"/>
                    <a:gd name="connsiteY941" fmla="*/ 973351 h 1185158"/>
                    <a:gd name="connsiteX942" fmla="*/ 1329615 w 2306600"/>
                    <a:gd name="connsiteY942" fmla="*/ 970857 h 1185158"/>
                    <a:gd name="connsiteX943" fmla="*/ 1342091 w 2306600"/>
                    <a:gd name="connsiteY943" fmla="*/ 979170 h 1185158"/>
                    <a:gd name="connsiteX944" fmla="*/ 1358725 w 2306600"/>
                    <a:gd name="connsiteY944" fmla="*/ 975568 h 1185158"/>
                    <a:gd name="connsiteX945" fmla="*/ 1368151 w 2306600"/>
                    <a:gd name="connsiteY945" fmla="*/ 979725 h 1185158"/>
                    <a:gd name="connsiteX946" fmla="*/ 1391993 w 2306600"/>
                    <a:gd name="connsiteY946" fmla="*/ 982496 h 1185158"/>
                    <a:gd name="connsiteX947" fmla="*/ 1391993 w 2306600"/>
                    <a:gd name="connsiteY947" fmla="*/ 982496 h 1185158"/>
                    <a:gd name="connsiteX948" fmla="*/ 1395874 w 2306600"/>
                    <a:gd name="connsiteY948" fmla="*/ 978893 h 1185158"/>
                    <a:gd name="connsiteX949" fmla="*/ 1405855 w 2306600"/>
                    <a:gd name="connsiteY949" fmla="*/ 966977 h 1185158"/>
                    <a:gd name="connsiteX950" fmla="*/ 1415281 w 2306600"/>
                    <a:gd name="connsiteY950" fmla="*/ 963097 h 1185158"/>
                    <a:gd name="connsiteX951" fmla="*/ 1423320 w 2306600"/>
                    <a:gd name="connsiteY951" fmla="*/ 953121 h 1185158"/>
                    <a:gd name="connsiteX952" fmla="*/ 1435796 w 2306600"/>
                    <a:gd name="connsiteY952" fmla="*/ 948133 h 1185158"/>
                    <a:gd name="connsiteX953" fmla="*/ 1451321 w 2306600"/>
                    <a:gd name="connsiteY953" fmla="*/ 952844 h 1185158"/>
                    <a:gd name="connsiteX954" fmla="*/ 1482926 w 2306600"/>
                    <a:gd name="connsiteY954" fmla="*/ 964483 h 1185158"/>
                    <a:gd name="connsiteX955" fmla="*/ 1489025 w 2306600"/>
                    <a:gd name="connsiteY955" fmla="*/ 977508 h 1185158"/>
                    <a:gd name="connsiteX956" fmla="*/ 1503441 w 2306600"/>
                    <a:gd name="connsiteY956" fmla="*/ 982496 h 1185158"/>
                    <a:gd name="connsiteX957" fmla="*/ 1517025 w 2306600"/>
                    <a:gd name="connsiteY957" fmla="*/ 983881 h 1185158"/>
                    <a:gd name="connsiteX958" fmla="*/ 1519243 w 2306600"/>
                    <a:gd name="connsiteY958" fmla="*/ 994689 h 1185158"/>
                    <a:gd name="connsiteX959" fmla="*/ 1522293 w 2306600"/>
                    <a:gd name="connsiteY959" fmla="*/ 1000232 h 1185158"/>
                    <a:gd name="connsiteX960" fmla="*/ 1526729 w 2306600"/>
                    <a:gd name="connsiteY960" fmla="*/ 1006605 h 1185158"/>
                    <a:gd name="connsiteX961" fmla="*/ 1527838 w 2306600"/>
                    <a:gd name="connsiteY961" fmla="*/ 1016305 h 1185158"/>
                    <a:gd name="connsiteX962" fmla="*/ 1529224 w 2306600"/>
                    <a:gd name="connsiteY962" fmla="*/ 1022124 h 1185158"/>
                    <a:gd name="connsiteX963" fmla="*/ 1538927 w 2306600"/>
                    <a:gd name="connsiteY963" fmla="*/ 1033763 h 1185158"/>
                    <a:gd name="connsiteX964" fmla="*/ 1555284 w 2306600"/>
                    <a:gd name="connsiteY964" fmla="*/ 1040414 h 1185158"/>
                    <a:gd name="connsiteX965" fmla="*/ 1573027 w 2306600"/>
                    <a:gd name="connsiteY965" fmla="*/ 1044571 h 1185158"/>
                    <a:gd name="connsiteX966" fmla="*/ 1584948 w 2306600"/>
                    <a:gd name="connsiteY966" fmla="*/ 1045957 h 1185158"/>
                    <a:gd name="connsiteX967" fmla="*/ 1599364 w 2306600"/>
                    <a:gd name="connsiteY967" fmla="*/ 1044017 h 1185158"/>
                    <a:gd name="connsiteX968" fmla="*/ 1610454 w 2306600"/>
                    <a:gd name="connsiteY968" fmla="*/ 1049005 h 1185158"/>
                    <a:gd name="connsiteX969" fmla="*/ 1623206 w 2306600"/>
                    <a:gd name="connsiteY969" fmla="*/ 1053162 h 1185158"/>
                    <a:gd name="connsiteX970" fmla="*/ 1646771 w 2306600"/>
                    <a:gd name="connsiteY970" fmla="*/ 1065078 h 1185158"/>
                    <a:gd name="connsiteX971" fmla="*/ 1650375 w 2306600"/>
                    <a:gd name="connsiteY971" fmla="*/ 1074777 h 1185158"/>
                    <a:gd name="connsiteX972" fmla="*/ 1656474 w 2306600"/>
                    <a:gd name="connsiteY972" fmla="*/ 1087525 h 1185158"/>
                    <a:gd name="connsiteX973" fmla="*/ 1655920 w 2306600"/>
                    <a:gd name="connsiteY973" fmla="*/ 1092790 h 1185158"/>
                    <a:gd name="connsiteX974" fmla="*/ 1650652 w 2306600"/>
                    <a:gd name="connsiteY974" fmla="*/ 1095839 h 1185158"/>
                    <a:gd name="connsiteX975" fmla="*/ 1644830 w 2306600"/>
                    <a:gd name="connsiteY975" fmla="*/ 1099996 h 1185158"/>
                    <a:gd name="connsiteX976" fmla="*/ 1631800 w 2306600"/>
                    <a:gd name="connsiteY976" fmla="*/ 1093345 h 1185158"/>
                    <a:gd name="connsiteX977" fmla="*/ 1620711 w 2306600"/>
                    <a:gd name="connsiteY977" fmla="*/ 1091682 h 1185158"/>
                    <a:gd name="connsiteX978" fmla="*/ 1614057 w 2306600"/>
                    <a:gd name="connsiteY978" fmla="*/ 1101658 h 1185158"/>
                    <a:gd name="connsiteX979" fmla="*/ 1607127 w 2306600"/>
                    <a:gd name="connsiteY979" fmla="*/ 1109972 h 1185158"/>
                    <a:gd name="connsiteX980" fmla="*/ 1604077 w 2306600"/>
                    <a:gd name="connsiteY980" fmla="*/ 1119671 h 1185158"/>
                    <a:gd name="connsiteX981" fmla="*/ 1602691 w 2306600"/>
                    <a:gd name="connsiteY981" fmla="*/ 1130756 h 1185158"/>
                    <a:gd name="connsiteX982" fmla="*/ 1596037 w 2306600"/>
                    <a:gd name="connsiteY982" fmla="*/ 1138516 h 1185158"/>
                    <a:gd name="connsiteX983" fmla="*/ 1581621 w 2306600"/>
                    <a:gd name="connsiteY983" fmla="*/ 1150432 h 1185158"/>
                    <a:gd name="connsiteX984" fmla="*/ 1575245 w 2306600"/>
                    <a:gd name="connsiteY984" fmla="*/ 1165119 h 1185158"/>
                    <a:gd name="connsiteX985" fmla="*/ 1582730 w 2306600"/>
                    <a:gd name="connsiteY985" fmla="*/ 1169276 h 1185158"/>
                    <a:gd name="connsiteX986" fmla="*/ 1577740 w 2306600"/>
                    <a:gd name="connsiteY986" fmla="*/ 1173156 h 1185158"/>
                    <a:gd name="connsiteX987" fmla="*/ 1567205 w 2306600"/>
                    <a:gd name="connsiteY987" fmla="*/ 1181469 h 1185158"/>
                    <a:gd name="connsiteX988" fmla="*/ 1575799 w 2306600"/>
                    <a:gd name="connsiteY988" fmla="*/ 1184795 h 1185158"/>
                    <a:gd name="connsiteX989" fmla="*/ 1588275 w 2306600"/>
                    <a:gd name="connsiteY989" fmla="*/ 1184241 h 1185158"/>
                    <a:gd name="connsiteX990" fmla="*/ 1603800 w 2306600"/>
                    <a:gd name="connsiteY990" fmla="*/ 1167613 h 1185158"/>
                    <a:gd name="connsiteX991" fmla="*/ 1624592 w 2306600"/>
                    <a:gd name="connsiteY991" fmla="*/ 1161794 h 1185158"/>
                    <a:gd name="connsiteX992" fmla="*/ 1643444 w 2306600"/>
                    <a:gd name="connsiteY992" fmla="*/ 1160685 h 1185158"/>
                    <a:gd name="connsiteX993" fmla="*/ 1652039 w 2306600"/>
                    <a:gd name="connsiteY993" fmla="*/ 1157637 h 1185158"/>
                    <a:gd name="connsiteX994" fmla="*/ 1660633 w 2306600"/>
                    <a:gd name="connsiteY994" fmla="*/ 1156806 h 1185158"/>
                    <a:gd name="connsiteX995" fmla="*/ 1675881 w 2306600"/>
                    <a:gd name="connsiteY995" fmla="*/ 1150432 h 1185158"/>
                    <a:gd name="connsiteX996" fmla="*/ 1673663 w 2306600"/>
                    <a:gd name="connsiteY996" fmla="*/ 1142672 h 1185158"/>
                    <a:gd name="connsiteX997" fmla="*/ 1663405 w 2306600"/>
                    <a:gd name="connsiteY997" fmla="*/ 1141287 h 1185158"/>
                    <a:gd name="connsiteX998" fmla="*/ 1662573 w 2306600"/>
                    <a:gd name="connsiteY998" fmla="*/ 1133804 h 1185158"/>
                    <a:gd name="connsiteX999" fmla="*/ 1674495 w 2306600"/>
                    <a:gd name="connsiteY999" fmla="*/ 1125491 h 1185158"/>
                    <a:gd name="connsiteX1000" fmla="*/ 1699723 w 2306600"/>
                    <a:gd name="connsiteY1000" fmla="*/ 1119117 h 1185158"/>
                    <a:gd name="connsiteX1001" fmla="*/ 1704990 w 2306600"/>
                    <a:gd name="connsiteY1001" fmla="*/ 1117731 h 1185158"/>
                    <a:gd name="connsiteX1002" fmla="*/ 1709980 w 2306600"/>
                    <a:gd name="connsiteY1002" fmla="*/ 1116069 h 1185158"/>
                    <a:gd name="connsiteX1003" fmla="*/ 1721070 w 2306600"/>
                    <a:gd name="connsiteY1003" fmla="*/ 1116900 h 1185158"/>
                    <a:gd name="connsiteX1004" fmla="*/ 1725228 w 2306600"/>
                    <a:gd name="connsiteY1004" fmla="*/ 1120780 h 1185158"/>
                    <a:gd name="connsiteX1005" fmla="*/ 1731882 w 2306600"/>
                    <a:gd name="connsiteY1005" fmla="*/ 1122442 h 1185158"/>
                    <a:gd name="connsiteX1006" fmla="*/ 1735209 w 2306600"/>
                    <a:gd name="connsiteY1006" fmla="*/ 1114960 h 1185158"/>
                    <a:gd name="connsiteX1007" fmla="*/ 1742140 w 2306600"/>
                    <a:gd name="connsiteY1007" fmla="*/ 1113297 h 1185158"/>
                    <a:gd name="connsiteX1008" fmla="*/ 1749071 w 2306600"/>
                    <a:gd name="connsiteY1008" fmla="*/ 1108032 h 1185158"/>
                    <a:gd name="connsiteX1009" fmla="*/ 1756279 w 2306600"/>
                    <a:gd name="connsiteY1009" fmla="*/ 1107201 h 1185158"/>
                    <a:gd name="connsiteX1010" fmla="*/ 1787883 w 2306600"/>
                    <a:gd name="connsiteY1010" fmla="*/ 1085031 h 1185158"/>
                    <a:gd name="connsiteX1011" fmla="*/ 1881866 w 2306600"/>
                    <a:gd name="connsiteY1011" fmla="*/ 1084754 h 1185158"/>
                    <a:gd name="connsiteX1012" fmla="*/ 1884915 w 2306600"/>
                    <a:gd name="connsiteY1012" fmla="*/ 1074223 h 1185158"/>
                    <a:gd name="connsiteX1013" fmla="*/ 1905985 w 2306600"/>
                    <a:gd name="connsiteY1013" fmla="*/ 1070066 h 1185158"/>
                    <a:gd name="connsiteX1014" fmla="*/ 1915134 w 2306600"/>
                    <a:gd name="connsiteY1014" fmla="*/ 1046234 h 1185158"/>
                    <a:gd name="connsiteX1015" fmla="*/ 1944243 w 2306600"/>
                    <a:gd name="connsiteY1015" fmla="*/ 1001340 h 1185158"/>
                    <a:gd name="connsiteX1016" fmla="*/ 1951729 w 2306600"/>
                    <a:gd name="connsiteY1016" fmla="*/ 1010208 h 1185158"/>
                    <a:gd name="connsiteX1017" fmla="*/ 1971967 w 2306600"/>
                    <a:gd name="connsiteY1017" fmla="*/ 1005497 h 1185158"/>
                    <a:gd name="connsiteX1018" fmla="*/ 1982779 w 2306600"/>
                    <a:gd name="connsiteY1018" fmla="*/ 1017413 h 1185158"/>
                    <a:gd name="connsiteX1019" fmla="*/ 1984720 w 2306600"/>
                    <a:gd name="connsiteY1019" fmla="*/ 1062030 h 1185158"/>
                    <a:gd name="connsiteX1020" fmla="*/ 1992759 w 2306600"/>
                    <a:gd name="connsiteY1020" fmla="*/ 1064801 h 1185158"/>
                    <a:gd name="connsiteX1021" fmla="*/ 1993591 w 2306600"/>
                    <a:gd name="connsiteY1021" fmla="*/ 1076994 h 1185158"/>
                    <a:gd name="connsiteX1022" fmla="*/ 2003571 w 2306600"/>
                    <a:gd name="connsiteY1022" fmla="*/ 1084200 h 1185158"/>
                    <a:gd name="connsiteX1023" fmla="*/ 2003571 w 2306600"/>
                    <a:gd name="connsiteY1023" fmla="*/ 1083645 h 1185158"/>
                    <a:gd name="connsiteX1024" fmla="*/ 2008839 w 2306600"/>
                    <a:gd name="connsiteY1024" fmla="*/ 1082537 h 1185158"/>
                    <a:gd name="connsiteX1025" fmla="*/ 2014938 w 2306600"/>
                    <a:gd name="connsiteY1025" fmla="*/ 1081983 h 1185158"/>
                    <a:gd name="connsiteX1026" fmla="*/ 2021037 w 2306600"/>
                    <a:gd name="connsiteY1026" fmla="*/ 1078657 h 1185158"/>
                    <a:gd name="connsiteX1027" fmla="*/ 2026305 w 2306600"/>
                    <a:gd name="connsiteY1027" fmla="*/ 1072006 h 1185158"/>
                    <a:gd name="connsiteX1028" fmla="*/ 2029909 w 2306600"/>
                    <a:gd name="connsiteY1028" fmla="*/ 1073669 h 1185158"/>
                    <a:gd name="connsiteX1029" fmla="*/ 2033513 w 2306600"/>
                    <a:gd name="connsiteY1029" fmla="*/ 1077272 h 1185158"/>
                    <a:gd name="connsiteX1030" fmla="*/ 2046266 w 2306600"/>
                    <a:gd name="connsiteY1030" fmla="*/ 1069512 h 1185158"/>
                    <a:gd name="connsiteX1031" fmla="*/ 2051533 w 2306600"/>
                    <a:gd name="connsiteY1031" fmla="*/ 1065078 h 1185158"/>
                    <a:gd name="connsiteX1032" fmla="*/ 2057909 w 2306600"/>
                    <a:gd name="connsiteY1032" fmla="*/ 1061476 h 1185158"/>
                    <a:gd name="connsiteX1033" fmla="*/ 2062345 w 2306600"/>
                    <a:gd name="connsiteY1033" fmla="*/ 1056210 h 1185158"/>
                    <a:gd name="connsiteX1034" fmla="*/ 2067058 w 2306600"/>
                    <a:gd name="connsiteY1034" fmla="*/ 1053716 h 1185158"/>
                    <a:gd name="connsiteX1035" fmla="*/ 2070108 w 2306600"/>
                    <a:gd name="connsiteY1035" fmla="*/ 1057873 h 1185158"/>
                    <a:gd name="connsiteX1036" fmla="*/ 2075652 w 2306600"/>
                    <a:gd name="connsiteY1036" fmla="*/ 1058427 h 1185158"/>
                    <a:gd name="connsiteX1037" fmla="*/ 2077870 w 2306600"/>
                    <a:gd name="connsiteY1037" fmla="*/ 1062584 h 1185158"/>
                    <a:gd name="connsiteX1038" fmla="*/ 2073157 w 2306600"/>
                    <a:gd name="connsiteY1038" fmla="*/ 1065632 h 1185158"/>
                    <a:gd name="connsiteX1039" fmla="*/ 2070385 w 2306600"/>
                    <a:gd name="connsiteY1039" fmla="*/ 1074777 h 1185158"/>
                    <a:gd name="connsiteX1040" fmla="*/ 2075929 w 2306600"/>
                    <a:gd name="connsiteY1040" fmla="*/ 1075055 h 1185158"/>
                    <a:gd name="connsiteX1041" fmla="*/ 2082306 w 2306600"/>
                    <a:gd name="connsiteY1041" fmla="*/ 1074223 h 1185158"/>
                    <a:gd name="connsiteX1042" fmla="*/ 2098940 w 2306600"/>
                    <a:gd name="connsiteY1042" fmla="*/ 1071175 h 1185158"/>
                    <a:gd name="connsiteX1043" fmla="*/ 2082583 w 2306600"/>
                    <a:gd name="connsiteY1043" fmla="*/ 1080043 h 1185158"/>
                    <a:gd name="connsiteX1044" fmla="*/ 2066781 w 2306600"/>
                    <a:gd name="connsiteY1044" fmla="*/ 1075332 h 1185158"/>
                    <a:gd name="connsiteX1045" fmla="*/ 2049315 w 2306600"/>
                    <a:gd name="connsiteY1045" fmla="*/ 1086417 h 1185158"/>
                    <a:gd name="connsiteX1046" fmla="*/ 2028522 w 2306600"/>
                    <a:gd name="connsiteY1046" fmla="*/ 1103044 h 1185158"/>
                    <a:gd name="connsiteX1047" fmla="*/ 2024087 w 2306600"/>
                    <a:gd name="connsiteY1047" fmla="*/ 1115514 h 1185158"/>
                    <a:gd name="connsiteX1048" fmla="*/ 2034344 w 2306600"/>
                    <a:gd name="connsiteY1048" fmla="*/ 1129647 h 1185158"/>
                    <a:gd name="connsiteX1049" fmla="*/ 2048206 w 2306600"/>
                    <a:gd name="connsiteY1049" fmla="*/ 1132142 h 1185158"/>
                    <a:gd name="connsiteX1050" fmla="*/ 2062622 w 2306600"/>
                    <a:gd name="connsiteY1050" fmla="*/ 1124659 h 1185158"/>
                    <a:gd name="connsiteX1051" fmla="*/ 2070108 w 2306600"/>
                    <a:gd name="connsiteY1051" fmla="*/ 1110803 h 1185158"/>
                    <a:gd name="connsiteX1052" fmla="*/ 2080088 w 2306600"/>
                    <a:gd name="connsiteY1052" fmla="*/ 1099441 h 1185158"/>
                    <a:gd name="connsiteX1053" fmla="*/ 2093950 w 2306600"/>
                    <a:gd name="connsiteY1053" fmla="*/ 1099441 h 1185158"/>
                    <a:gd name="connsiteX1054" fmla="*/ 2127495 w 2306600"/>
                    <a:gd name="connsiteY1054" fmla="*/ 1087802 h 1185158"/>
                    <a:gd name="connsiteX1055" fmla="*/ 2161318 w 2306600"/>
                    <a:gd name="connsiteY1055" fmla="*/ 1076440 h 1185158"/>
                    <a:gd name="connsiteX1056" fmla="*/ 2143852 w 2306600"/>
                    <a:gd name="connsiteY1056" fmla="*/ 1061753 h 1185158"/>
                    <a:gd name="connsiteX1057" fmla="*/ 2132208 w 2306600"/>
                    <a:gd name="connsiteY1057" fmla="*/ 1060644 h 1185158"/>
                    <a:gd name="connsiteX1058" fmla="*/ 2115851 w 2306600"/>
                    <a:gd name="connsiteY1058" fmla="*/ 1062584 h 1185158"/>
                    <a:gd name="connsiteX1059" fmla="*/ 2101990 w 2306600"/>
                    <a:gd name="connsiteY1059" fmla="*/ 1057042 h 1185158"/>
                    <a:gd name="connsiteX1060" fmla="*/ 2087296 w 2306600"/>
                    <a:gd name="connsiteY1060" fmla="*/ 1049836 h 1185158"/>
                    <a:gd name="connsiteX1061" fmla="*/ 2071217 w 2306600"/>
                    <a:gd name="connsiteY1061" fmla="*/ 1040691 h 1185158"/>
                    <a:gd name="connsiteX1062" fmla="*/ 2062622 w 2306600"/>
                    <a:gd name="connsiteY1062" fmla="*/ 1024618 h 1185158"/>
                    <a:gd name="connsiteX1063" fmla="*/ 2058464 w 2306600"/>
                    <a:gd name="connsiteY1063" fmla="*/ 1019630 h 1185158"/>
                    <a:gd name="connsiteX1064" fmla="*/ 2055137 w 2306600"/>
                    <a:gd name="connsiteY1064" fmla="*/ 1016027 h 1185158"/>
                    <a:gd name="connsiteX1065" fmla="*/ 2059295 w 2306600"/>
                    <a:gd name="connsiteY1065" fmla="*/ 1001340 h 1185158"/>
                    <a:gd name="connsiteX1066" fmla="*/ 2063454 w 2306600"/>
                    <a:gd name="connsiteY1066" fmla="*/ 989147 h 1185158"/>
                    <a:gd name="connsiteX1067" fmla="*/ 2057078 w 2306600"/>
                    <a:gd name="connsiteY1067" fmla="*/ 991364 h 1185158"/>
                    <a:gd name="connsiteX1068" fmla="*/ 2046543 w 2306600"/>
                    <a:gd name="connsiteY1068" fmla="*/ 994135 h 1185158"/>
                    <a:gd name="connsiteX1069" fmla="*/ 2030463 w 2306600"/>
                    <a:gd name="connsiteY1069" fmla="*/ 986376 h 1185158"/>
                    <a:gd name="connsiteX1070" fmla="*/ 2034067 w 2306600"/>
                    <a:gd name="connsiteY1070" fmla="*/ 980002 h 1185158"/>
                    <a:gd name="connsiteX1071" fmla="*/ 2048761 w 2306600"/>
                    <a:gd name="connsiteY1071" fmla="*/ 984436 h 1185158"/>
                    <a:gd name="connsiteX1072" fmla="*/ 2063454 w 2306600"/>
                    <a:gd name="connsiteY1072" fmla="*/ 975845 h 1185158"/>
                    <a:gd name="connsiteX1073" fmla="*/ 2075375 w 2306600"/>
                    <a:gd name="connsiteY1073" fmla="*/ 963097 h 1185158"/>
                    <a:gd name="connsiteX1074" fmla="*/ 2073435 w 2306600"/>
                    <a:gd name="connsiteY1074" fmla="*/ 950627 h 1185158"/>
                    <a:gd name="connsiteX1075" fmla="*/ 2039612 w 2306600"/>
                    <a:gd name="connsiteY1075" fmla="*/ 939819 h 1185158"/>
                    <a:gd name="connsiteX1076" fmla="*/ 1996086 w 2306600"/>
                    <a:gd name="connsiteY1076" fmla="*/ 949795 h 1185158"/>
                    <a:gd name="connsiteX1077" fmla="*/ 1975571 w 2306600"/>
                    <a:gd name="connsiteY1077" fmla="*/ 959772 h 1185158"/>
                    <a:gd name="connsiteX1078" fmla="*/ 1956442 w 2306600"/>
                    <a:gd name="connsiteY1078" fmla="*/ 969194 h 1185158"/>
                    <a:gd name="connsiteX1079" fmla="*/ 1941194 w 2306600"/>
                    <a:gd name="connsiteY1079" fmla="*/ 981941 h 1185158"/>
                    <a:gd name="connsiteX1080" fmla="*/ 1934540 w 2306600"/>
                    <a:gd name="connsiteY1080" fmla="*/ 989147 h 1185158"/>
                    <a:gd name="connsiteX1081" fmla="*/ 1922896 w 2306600"/>
                    <a:gd name="connsiteY1081" fmla="*/ 1001894 h 1185158"/>
                    <a:gd name="connsiteX1082" fmla="*/ 1919015 w 2306600"/>
                    <a:gd name="connsiteY1082" fmla="*/ 1005497 h 1185158"/>
                    <a:gd name="connsiteX1083" fmla="*/ 1914856 w 2306600"/>
                    <a:gd name="connsiteY1083" fmla="*/ 1011871 h 1185158"/>
                    <a:gd name="connsiteX1084" fmla="*/ 1902658 w 2306600"/>
                    <a:gd name="connsiteY1084" fmla="*/ 1021293 h 1185158"/>
                    <a:gd name="connsiteX1085" fmla="*/ 1894064 w 2306600"/>
                    <a:gd name="connsiteY1085" fmla="*/ 1024341 h 1185158"/>
                    <a:gd name="connsiteX1086" fmla="*/ 1886856 w 2306600"/>
                    <a:gd name="connsiteY1086" fmla="*/ 1025727 h 1185158"/>
                    <a:gd name="connsiteX1087" fmla="*/ 1891569 w 2306600"/>
                    <a:gd name="connsiteY1087" fmla="*/ 1021016 h 1185158"/>
                    <a:gd name="connsiteX1088" fmla="*/ 1897945 w 2306600"/>
                    <a:gd name="connsiteY1088" fmla="*/ 1016859 h 1185158"/>
                    <a:gd name="connsiteX1089" fmla="*/ 1903767 w 2306600"/>
                    <a:gd name="connsiteY1089" fmla="*/ 1011871 h 1185158"/>
                    <a:gd name="connsiteX1090" fmla="*/ 1909312 w 2306600"/>
                    <a:gd name="connsiteY1090" fmla="*/ 1005497 h 1185158"/>
                    <a:gd name="connsiteX1091" fmla="*/ 1915688 w 2306600"/>
                    <a:gd name="connsiteY1091" fmla="*/ 997460 h 1185158"/>
                    <a:gd name="connsiteX1092" fmla="*/ 1925114 w 2306600"/>
                    <a:gd name="connsiteY1092" fmla="*/ 990255 h 1185158"/>
                    <a:gd name="connsiteX1093" fmla="*/ 1927055 w 2306600"/>
                    <a:gd name="connsiteY1093" fmla="*/ 981110 h 1185158"/>
                    <a:gd name="connsiteX1094" fmla="*/ 1916243 w 2306600"/>
                    <a:gd name="connsiteY1094" fmla="*/ 976953 h 1185158"/>
                    <a:gd name="connsiteX1095" fmla="*/ 1906262 w 2306600"/>
                    <a:gd name="connsiteY1095" fmla="*/ 974182 h 1185158"/>
                    <a:gd name="connsiteX1096" fmla="*/ 1896836 w 2306600"/>
                    <a:gd name="connsiteY1096" fmla="*/ 969194 h 1185158"/>
                    <a:gd name="connsiteX1097" fmla="*/ 1901272 w 2306600"/>
                    <a:gd name="connsiteY1097" fmla="*/ 969194 h 1185158"/>
                    <a:gd name="connsiteX1098" fmla="*/ 1906539 w 2306600"/>
                    <a:gd name="connsiteY1098" fmla="*/ 969748 h 1185158"/>
                    <a:gd name="connsiteX1099" fmla="*/ 1915411 w 2306600"/>
                    <a:gd name="connsiteY1099" fmla="*/ 973628 h 1185158"/>
                    <a:gd name="connsiteX1100" fmla="*/ 1926778 w 2306600"/>
                    <a:gd name="connsiteY1100" fmla="*/ 975845 h 1185158"/>
                    <a:gd name="connsiteX1101" fmla="*/ 1936204 w 2306600"/>
                    <a:gd name="connsiteY1101" fmla="*/ 969748 h 1185158"/>
                    <a:gd name="connsiteX1102" fmla="*/ 1944521 w 2306600"/>
                    <a:gd name="connsiteY1102" fmla="*/ 961157 h 1185158"/>
                    <a:gd name="connsiteX1103" fmla="*/ 1953946 w 2306600"/>
                    <a:gd name="connsiteY1103" fmla="*/ 953121 h 1185158"/>
                    <a:gd name="connsiteX1104" fmla="*/ 1964759 w 2306600"/>
                    <a:gd name="connsiteY1104" fmla="*/ 943144 h 1185158"/>
                    <a:gd name="connsiteX1105" fmla="*/ 1973353 w 2306600"/>
                    <a:gd name="connsiteY1105" fmla="*/ 938156 h 1185158"/>
                    <a:gd name="connsiteX1106" fmla="*/ 1980284 w 2306600"/>
                    <a:gd name="connsiteY1106" fmla="*/ 935939 h 1185158"/>
                    <a:gd name="connsiteX1107" fmla="*/ 1984442 w 2306600"/>
                    <a:gd name="connsiteY1107" fmla="*/ 935108 h 1185158"/>
                    <a:gd name="connsiteX1108" fmla="*/ 1990264 w 2306600"/>
                    <a:gd name="connsiteY1108" fmla="*/ 932614 h 1185158"/>
                    <a:gd name="connsiteX1109" fmla="*/ 1996363 w 2306600"/>
                    <a:gd name="connsiteY1109" fmla="*/ 928734 h 1185158"/>
                    <a:gd name="connsiteX1110" fmla="*/ 1998304 w 2306600"/>
                    <a:gd name="connsiteY1110" fmla="*/ 920698 h 1185158"/>
                    <a:gd name="connsiteX1111" fmla="*/ 2003294 w 2306600"/>
                    <a:gd name="connsiteY1111" fmla="*/ 913492 h 1185158"/>
                    <a:gd name="connsiteX1112" fmla="*/ 2012443 w 2306600"/>
                    <a:gd name="connsiteY1112" fmla="*/ 905733 h 1185158"/>
                    <a:gd name="connsiteX1113" fmla="*/ 2021314 w 2306600"/>
                    <a:gd name="connsiteY1113" fmla="*/ 902962 h 1185158"/>
                    <a:gd name="connsiteX1114" fmla="*/ 2029077 w 2306600"/>
                    <a:gd name="connsiteY1114" fmla="*/ 904902 h 1185158"/>
                    <a:gd name="connsiteX1115" fmla="*/ 2037948 w 2306600"/>
                    <a:gd name="connsiteY1115" fmla="*/ 904625 h 1185158"/>
                    <a:gd name="connsiteX1116" fmla="*/ 2043493 w 2306600"/>
                    <a:gd name="connsiteY1116" fmla="*/ 903516 h 1185158"/>
                    <a:gd name="connsiteX1117" fmla="*/ 2049315 w 2306600"/>
                    <a:gd name="connsiteY1117" fmla="*/ 903516 h 1185158"/>
                    <a:gd name="connsiteX1118" fmla="*/ 2060959 w 2306600"/>
                    <a:gd name="connsiteY1118" fmla="*/ 903793 h 1185158"/>
                    <a:gd name="connsiteX1119" fmla="*/ 2065949 w 2306600"/>
                    <a:gd name="connsiteY1119" fmla="*/ 904070 h 1185158"/>
                    <a:gd name="connsiteX1120" fmla="*/ 2070662 w 2306600"/>
                    <a:gd name="connsiteY1120" fmla="*/ 904902 h 1185158"/>
                    <a:gd name="connsiteX1121" fmla="*/ 2073712 w 2306600"/>
                    <a:gd name="connsiteY1121" fmla="*/ 905179 h 1185158"/>
                    <a:gd name="connsiteX1122" fmla="*/ 2077038 w 2306600"/>
                    <a:gd name="connsiteY1122" fmla="*/ 904902 h 1185158"/>
                    <a:gd name="connsiteX1123" fmla="*/ 2078425 w 2306600"/>
                    <a:gd name="connsiteY1123" fmla="*/ 904902 h 1185158"/>
                    <a:gd name="connsiteX1124" fmla="*/ 2078147 w 2306600"/>
                    <a:gd name="connsiteY1124" fmla="*/ 905456 h 1185158"/>
                    <a:gd name="connsiteX1125" fmla="*/ 2082029 w 2306600"/>
                    <a:gd name="connsiteY1125" fmla="*/ 904625 h 1185158"/>
                    <a:gd name="connsiteX1126" fmla="*/ 2092286 w 2306600"/>
                    <a:gd name="connsiteY1126" fmla="*/ 901853 h 1185158"/>
                    <a:gd name="connsiteX1127" fmla="*/ 2102267 w 2306600"/>
                    <a:gd name="connsiteY1127" fmla="*/ 901022 h 1185158"/>
                    <a:gd name="connsiteX1128" fmla="*/ 2122228 w 2306600"/>
                    <a:gd name="connsiteY1128" fmla="*/ 900468 h 1185158"/>
                    <a:gd name="connsiteX1129" fmla="*/ 2139693 w 2306600"/>
                    <a:gd name="connsiteY1129" fmla="*/ 904347 h 1185158"/>
                    <a:gd name="connsiteX1130" fmla="*/ 2171298 w 2306600"/>
                    <a:gd name="connsiteY1130" fmla="*/ 907396 h 1185158"/>
                    <a:gd name="connsiteX1131" fmla="*/ 2187101 w 2306600"/>
                    <a:gd name="connsiteY1131" fmla="*/ 904902 h 1185158"/>
                    <a:gd name="connsiteX1132" fmla="*/ 2199299 w 2306600"/>
                    <a:gd name="connsiteY1132" fmla="*/ 897142 h 1185158"/>
                    <a:gd name="connsiteX1133" fmla="*/ 2220923 w 2306600"/>
                    <a:gd name="connsiteY1133" fmla="*/ 878298 h 1185158"/>
                    <a:gd name="connsiteX1134" fmla="*/ 2229517 w 2306600"/>
                    <a:gd name="connsiteY1134" fmla="*/ 869984 h 1185158"/>
                    <a:gd name="connsiteX1135" fmla="*/ 2242270 w 2306600"/>
                    <a:gd name="connsiteY1135" fmla="*/ 864165 h 1185158"/>
                    <a:gd name="connsiteX1136" fmla="*/ 2256132 w 2306600"/>
                    <a:gd name="connsiteY1136" fmla="*/ 859731 h 1185158"/>
                    <a:gd name="connsiteX1137" fmla="*/ 2267221 w 2306600"/>
                    <a:gd name="connsiteY1137" fmla="*/ 860285 h 1185158"/>
                    <a:gd name="connsiteX1138" fmla="*/ 2290786 w 2306600"/>
                    <a:gd name="connsiteY1138" fmla="*/ 849200 h 1185158"/>
                    <a:gd name="connsiteX1139" fmla="*/ 2305202 w 2306600"/>
                    <a:gd name="connsiteY1139" fmla="*/ 830079 h 1185158"/>
                    <a:gd name="connsiteX1140" fmla="*/ 616292 w 2306600"/>
                    <a:gd name="connsiteY1140" fmla="*/ 284703 h 1185158"/>
                    <a:gd name="connsiteX1141" fmla="*/ 624054 w 2306600"/>
                    <a:gd name="connsiteY1141" fmla="*/ 286643 h 1185158"/>
                    <a:gd name="connsiteX1142" fmla="*/ 626272 w 2306600"/>
                    <a:gd name="connsiteY1142" fmla="*/ 288028 h 1185158"/>
                    <a:gd name="connsiteX1143" fmla="*/ 624054 w 2306600"/>
                    <a:gd name="connsiteY1143" fmla="*/ 289968 h 1185158"/>
                    <a:gd name="connsiteX1144" fmla="*/ 613519 w 2306600"/>
                    <a:gd name="connsiteY1144" fmla="*/ 293571 h 1185158"/>
                    <a:gd name="connsiteX1145" fmla="*/ 606588 w 2306600"/>
                    <a:gd name="connsiteY1145" fmla="*/ 296619 h 1185158"/>
                    <a:gd name="connsiteX1146" fmla="*/ 600489 w 2306600"/>
                    <a:gd name="connsiteY1146" fmla="*/ 295234 h 1185158"/>
                    <a:gd name="connsiteX1147" fmla="*/ 591063 w 2306600"/>
                    <a:gd name="connsiteY1147" fmla="*/ 289691 h 1185158"/>
                    <a:gd name="connsiteX1148" fmla="*/ 578588 w 2306600"/>
                    <a:gd name="connsiteY1148" fmla="*/ 290800 h 1185158"/>
                    <a:gd name="connsiteX1149" fmla="*/ 568885 w 2306600"/>
                    <a:gd name="connsiteY1149" fmla="*/ 293294 h 1185158"/>
                    <a:gd name="connsiteX1150" fmla="*/ 568330 w 2306600"/>
                    <a:gd name="connsiteY1150" fmla="*/ 298559 h 1185158"/>
                    <a:gd name="connsiteX1151" fmla="*/ 577202 w 2306600"/>
                    <a:gd name="connsiteY1151" fmla="*/ 306873 h 1185158"/>
                    <a:gd name="connsiteX1152" fmla="*/ 578033 w 2306600"/>
                    <a:gd name="connsiteY1152" fmla="*/ 309367 h 1185158"/>
                    <a:gd name="connsiteX1153" fmla="*/ 573875 w 2306600"/>
                    <a:gd name="connsiteY1153" fmla="*/ 311029 h 1185158"/>
                    <a:gd name="connsiteX1154" fmla="*/ 561122 w 2306600"/>
                    <a:gd name="connsiteY1154" fmla="*/ 313246 h 1185158"/>
                    <a:gd name="connsiteX1155" fmla="*/ 555023 w 2306600"/>
                    <a:gd name="connsiteY1155" fmla="*/ 316849 h 1185158"/>
                    <a:gd name="connsiteX1156" fmla="*/ 546983 w 2306600"/>
                    <a:gd name="connsiteY1156" fmla="*/ 323777 h 1185158"/>
                    <a:gd name="connsiteX1157" fmla="*/ 539498 w 2306600"/>
                    <a:gd name="connsiteY1157" fmla="*/ 330428 h 1185158"/>
                    <a:gd name="connsiteX1158" fmla="*/ 532012 w 2306600"/>
                    <a:gd name="connsiteY1158" fmla="*/ 334308 h 1185158"/>
                    <a:gd name="connsiteX1159" fmla="*/ 526468 w 2306600"/>
                    <a:gd name="connsiteY1159" fmla="*/ 332645 h 1185158"/>
                    <a:gd name="connsiteX1160" fmla="*/ 529240 w 2306600"/>
                    <a:gd name="connsiteY1160" fmla="*/ 327380 h 1185158"/>
                    <a:gd name="connsiteX1161" fmla="*/ 535894 w 2306600"/>
                    <a:gd name="connsiteY1161" fmla="*/ 323777 h 1185158"/>
                    <a:gd name="connsiteX1162" fmla="*/ 549478 w 2306600"/>
                    <a:gd name="connsiteY1162" fmla="*/ 312969 h 1185158"/>
                    <a:gd name="connsiteX1163" fmla="*/ 556132 w 2306600"/>
                    <a:gd name="connsiteY1163" fmla="*/ 302162 h 1185158"/>
                    <a:gd name="connsiteX1164" fmla="*/ 544765 w 2306600"/>
                    <a:gd name="connsiteY1164" fmla="*/ 298282 h 1185158"/>
                    <a:gd name="connsiteX1165" fmla="*/ 538112 w 2306600"/>
                    <a:gd name="connsiteY1165" fmla="*/ 301885 h 1185158"/>
                    <a:gd name="connsiteX1166" fmla="*/ 530626 w 2306600"/>
                    <a:gd name="connsiteY1166" fmla="*/ 306041 h 1185158"/>
                    <a:gd name="connsiteX1167" fmla="*/ 525082 w 2306600"/>
                    <a:gd name="connsiteY1167" fmla="*/ 309090 h 1185158"/>
                    <a:gd name="connsiteX1168" fmla="*/ 523141 w 2306600"/>
                    <a:gd name="connsiteY1168" fmla="*/ 314078 h 1185158"/>
                    <a:gd name="connsiteX1169" fmla="*/ 515933 w 2306600"/>
                    <a:gd name="connsiteY1169" fmla="*/ 320174 h 1185158"/>
                    <a:gd name="connsiteX1170" fmla="*/ 509002 w 2306600"/>
                    <a:gd name="connsiteY1170" fmla="*/ 324886 h 1185158"/>
                    <a:gd name="connsiteX1171" fmla="*/ 497358 w 2306600"/>
                    <a:gd name="connsiteY1171" fmla="*/ 324331 h 1185158"/>
                    <a:gd name="connsiteX1172" fmla="*/ 488487 w 2306600"/>
                    <a:gd name="connsiteY1172" fmla="*/ 323223 h 1185158"/>
                    <a:gd name="connsiteX1173" fmla="*/ 478783 w 2306600"/>
                    <a:gd name="connsiteY1173" fmla="*/ 321006 h 1185158"/>
                    <a:gd name="connsiteX1174" fmla="*/ 476288 w 2306600"/>
                    <a:gd name="connsiteY1174" fmla="*/ 317126 h 1185158"/>
                    <a:gd name="connsiteX1175" fmla="*/ 488209 w 2306600"/>
                    <a:gd name="connsiteY1175" fmla="*/ 315186 h 1185158"/>
                    <a:gd name="connsiteX1176" fmla="*/ 491536 w 2306600"/>
                    <a:gd name="connsiteY1176" fmla="*/ 313523 h 1185158"/>
                    <a:gd name="connsiteX1177" fmla="*/ 490982 w 2306600"/>
                    <a:gd name="connsiteY1177" fmla="*/ 310475 h 1185158"/>
                    <a:gd name="connsiteX1178" fmla="*/ 492091 w 2306600"/>
                    <a:gd name="connsiteY1178" fmla="*/ 302716 h 1185158"/>
                    <a:gd name="connsiteX1179" fmla="*/ 502903 w 2306600"/>
                    <a:gd name="connsiteY1179" fmla="*/ 296342 h 1185158"/>
                    <a:gd name="connsiteX1180" fmla="*/ 495417 w 2306600"/>
                    <a:gd name="connsiteY1180" fmla="*/ 284980 h 1185158"/>
                    <a:gd name="connsiteX1181" fmla="*/ 502903 w 2306600"/>
                    <a:gd name="connsiteY1181" fmla="*/ 281932 h 1185158"/>
                    <a:gd name="connsiteX1182" fmla="*/ 514269 w 2306600"/>
                    <a:gd name="connsiteY1182" fmla="*/ 281932 h 1185158"/>
                    <a:gd name="connsiteX1183" fmla="*/ 532567 w 2306600"/>
                    <a:gd name="connsiteY1183" fmla="*/ 278052 h 1185158"/>
                    <a:gd name="connsiteX1184" fmla="*/ 525636 w 2306600"/>
                    <a:gd name="connsiteY1184" fmla="*/ 270570 h 1185158"/>
                    <a:gd name="connsiteX1185" fmla="*/ 515933 w 2306600"/>
                    <a:gd name="connsiteY1185" fmla="*/ 267244 h 1185158"/>
                    <a:gd name="connsiteX1186" fmla="*/ 499022 w 2306600"/>
                    <a:gd name="connsiteY1186" fmla="*/ 268076 h 1185158"/>
                    <a:gd name="connsiteX1187" fmla="*/ 491813 w 2306600"/>
                    <a:gd name="connsiteY1187" fmla="*/ 268907 h 1185158"/>
                    <a:gd name="connsiteX1188" fmla="*/ 484051 w 2306600"/>
                    <a:gd name="connsiteY1188" fmla="*/ 271955 h 1185158"/>
                    <a:gd name="connsiteX1189" fmla="*/ 474902 w 2306600"/>
                    <a:gd name="connsiteY1189" fmla="*/ 273895 h 1185158"/>
                    <a:gd name="connsiteX1190" fmla="*/ 459931 w 2306600"/>
                    <a:gd name="connsiteY1190" fmla="*/ 273341 h 1185158"/>
                    <a:gd name="connsiteX1191" fmla="*/ 448565 w 2306600"/>
                    <a:gd name="connsiteY1191" fmla="*/ 273895 h 1185158"/>
                    <a:gd name="connsiteX1192" fmla="*/ 430267 w 2306600"/>
                    <a:gd name="connsiteY1192" fmla="*/ 275558 h 1185158"/>
                    <a:gd name="connsiteX1193" fmla="*/ 434980 w 2306600"/>
                    <a:gd name="connsiteY1193" fmla="*/ 266690 h 1185158"/>
                    <a:gd name="connsiteX1194" fmla="*/ 456605 w 2306600"/>
                    <a:gd name="connsiteY1194" fmla="*/ 265581 h 1185158"/>
                    <a:gd name="connsiteX1195" fmla="*/ 476843 w 2306600"/>
                    <a:gd name="connsiteY1195" fmla="*/ 259485 h 1185158"/>
                    <a:gd name="connsiteX1196" fmla="*/ 493477 w 2306600"/>
                    <a:gd name="connsiteY1196" fmla="*/ 254774 h 1185158"/>
                    <a:gd name="connsiteX1197" fmla="*/ 510388 w 2306600"/>
                    <a:gd name="connsiteY1197" fmla="*/ 252834 h 1185158"/>
                    <a:gd name="connsiteX1198" fmla="*/ 527854 w 2306600"/>
                    <a:gd name="connsiteY1198" fmla="*/ 244797 h 1185158"/>
                    <a:gd name="connsiteX1199" fmla="*/ 544211 w 2306600"/>
                    <a:gd name="connsiteY1199" fmla="*/ 237315 h 1185158"/>
                    <a:gd name="connsiteX1200" fmla="*/ 560845 w 2306600"/>
                    <a:gd name="connsiteY1200" fmla="*/ 235375 h 1185158"/>
                    <a:gd name="connsiteX1201" fmla="*/ 589677 w 2306600"/>
                    <a:gd name="connsiteY1201" fmla="*/ 239809 h 1185158"/>
                    <a:gd name="connsiteX1202" fmla="*/ 583855 w 2306600"/>
                    <a:gd name="connsiteY1202" fmla="*/ 243135 h 1185158"/>
                    <a:gd name="connsiteX1203" fmla="*/ 571380 w 2306600"/>
                    <a:gd name="connsiteY1203" fmla="*/ 247014 h 1185158"/>
                    <a:gd name="connsiteX1204" fmla="*/ 557795 w 2306600"/>
                    <a:gd name="connsiteY1204" fmla="*/ 256991 h 1185158"/>
                    <a:gd name="connsiteX1205" fmla="*/ 563063 w 2306600"/>
                    <a:gd name="connsiteY1205" fmla="*/ 261425 h 1185158"/>
                    <a:gd name="connsiteX1206" fmla="*/ 570825 w 2306600"/>
                    <a:gd name="connsiteY1206" fmla="*/ 263919 h 1185158"/>
                    <a:gd name="connsiteX1207" fmla="*/ 586350 w 2306600"/>
                    <a:gd name="connsiteY1207" fmla="*/ 265304 h 1185158"/>
                    <a:gd name="connsiteX1208" fmla="*/ 592727 w 2306600"/>
                    <a:gd name="connsiteY1208" fmla="*/ 265581 h 1185158"/>
                    <a:gd name="connsiteX1209" fmla="*/ 599658 w 2306600"/>
                    <a:gd name="connsiteY1209" fmla="*/ 265027 h 1185158"/>
                    <a:gd name="connsiteX1210" fmla="*/ 607420 w 2306600"/>
                    <a:gd name="connsiteY1210" fmla="*/ 263087 h 1185158"/>
                    <a:gd name="connsiteX1211" fmla="*/ 612133 w 2306600"/>
                    <a:gd name="connsiteY1211" fmla="*/ 258099 h 1185158"/>
                    <a:gd name="connsiteX1212" fmla="*/ 616292 w 2306600"/>
                    <a:gd name="connsiteY1212" fmla="*/ 254774 h 1185158"/>
                    <a:gd name="connsiteX1213" fmla="*/ 625718 w 2306600"/>
                    <a:gd name="connsiteY1213" fmla="*/ 251448 h 1185158"/>
                    <a:gd name="connsiteX1214" fmla="*/ 629044 w 2306600"/>
                    <a:gd name="connsiteY1214" fmla="*/ 253942 h 1185158"/>
                    <a:gd name="connsiteX1215" fmla="*/ 627104 w 2306600"/>
                    <a:gd name="connsiteY1215" fmla="*/ 257545 h 1185158"/>
                    <a:gd name="connsiteX1216" fmla="*/ 625995 w 2306600"/>
                    <a:gd name="connsiteY1216" fmla="*/ 260316 h 1185158"/>
                    <a:gd name="connsiteX1217" fmla="*/ 631540 w 2306600"/>
                    <a:gd name="connsiteY1217" fmla="*/ 262256 h 1185158"/>
                    <a:gd name="connsiteX1218" fmla="*/ 633480 w 2306600"/>
                    <a:gd name="connsiteY1218" fmla="*/ 268907 h 1185158"/>
                    <a:gd name="connsiteX1219" fmla="*/ 627658 w 2306600"/>
                    <a:gd name="connsiteY1219" fmla="*/ 275558 h 1185158"/>
                    <a:gd name="connsiteX1220" fmla="*/ 620450 w 2306600"/>
                    <a:gd name="connsiteY1220" fmla="*/ 278883 h 1185158"/>
                    <a:gd name="connsiteX1221" fmla="*/ 615737 w 2306600"/>
                    <a:gd name="connsiteY1221" fmla="*/ 283872 h 1185158"/>
                    <a:gd name="connsiteX1222" fmla="*/ 859703 w 2306600"/>
                    <a:gd name="connsiteY1222" fmla="*/ 427143 h 1185158"/>
                    <a:gd name="connsiteX1223" fmla="*/ 850832 w 2306600"/>
                    <a:gd name="connsiteY1223" fmla="*/ 423264 h 1185158"/>
                    <a:gd name="connsiteX1224" fmla="*/ 838356 w 2306600"/>
                    <a:gd name="connsiteY1224" fmla="*/ 419107 h 1185158"/>
                    <a:gd name="connsiteX1225" fmla="*/ 832257 w 2306600"/>
                    <a:gd name="connsiteY1225" fmla="*/ 423264 h 1185158"/>
                    <a:gd name="connsiteX1226" fmla="*/ 838911 w 2306600"/>
                    <a:gd name="connsiteY1226" fmla="*/ 428806 h 1185158"/>
                    <a:gd name="connsiteX1227" fmla="*/ 839465 w 2306600"/>
                    <a:gd name="connsiteY1227" fmla="*/ 429915 h 1185158"/>
                    <a:gd name="connsiteX1228" fmla="*/ 837802 w 2306600"/>
                    <a:gd name="connsiteY1228" fmla="*/ 429915 h 1185158"/>
                    <a:gd name="connsiteX1229" fmla="*/ 834752 w 2306600"/>
                    <a:gd name="connsiteY1229" fmla="*/ 429915 h 1185158"/>
                    <a:gd name="connsiteX1230" fmla="*/ 827544 w 2306600"/>
                    <a:gd name="connsiteY1230" fmla="*/ 429361 h 1185158"/>
                    <a:gd name="connsiteX1231" fmla="*/ 822277 w 2306600"/>
                    <a:gd name="connsiteY1231" fmla="*/ 429361 h 1185158"/>
                    <a:gd name="connsiteX1232" fmla="*/ 825326 w 2306600"/>
                    <a:gd name="connsiteY1232" fmla="*/ 433794 h 1185158"/>
                    <a:gd name="connsiteX1233" fmla="*/ 827544 w 2306600"/>
                    <a:gd name="connsiteY1233" fmla="*/ 437120 h 1185158"/>
                    <a:gd name="connsiteX1234" fmla="*/ 825049 w 2306600"/>
                    <a:gd name="connsiteY1234" fmla="*/ 439060 h 1185158"/>
                    <a:gd name="connsiteX1235" fmla="*/ 809247 w 2306600"/>
                    <a:gd name="connsiteY1235" fmla="*/ 438506 h 1185158"/>
                    <a:gd name="connsiteX1236" fmla="*/ 798989 w 2306600"/>
                    <a:gd name="connsiteY1236" fmla="*/ 441831 h 1185158"/>
                    <a:gd name="connsiteX1237" fmla="*/ 797048 w 2306600"/>
                    <a:gd name="connsiteY1237" fmla="*/ 447096 h 1185158"/>
                    <a:gd name="connsiteX1238" fmla="*/ 794276 w 2306600"/>
                    <a:gd name="connsiteY1238" fmla="*/ 453747 h 1185158"/>
                    <a:gd name="connsiteX1239" fmla="*/ 784018 w 2306600"/>
                    <a:gd name="connsiteY1239" fmla="*/ 465386 h 1185158"/>
                    <a:gd name="connsiteX1240" fmla="*/ 772374 w 2306600"/>
                    <a:gd name="connsiteY1240" fmla="*/ 473146 h 1185158"/>
                    <a:gd name="connsiteX1241" fmla="*/ 758513 w 2306600"/>
                    <a:gd name="connsiteY1241" fmla="*/ 476194 h 1185158"/>
                    <a:gd name="connsiteX1242" fmla="*/ 752136 w 2306600"/>
                    <a:gd name="connsiteY1242" fmla="*/ 475917 h 1185158"/>
                    <a:gd name="connsiteX1243" fmla="*/ 747146 w 2306600"/>
                    <a:gd name="connsiteY1243" fmla="*/ 476194 h 1185158"/>
                    <a:gd name="connsiteX1244" fmla="*/ 742156 w 2306600"/>
                    <a:gd name="connsiteY1244" fmla="*/ 478688 h 1185158"/>
                    <a:gd name="connsiteX1245" fmla="*/ 737997 w 2306600"/>
                    <a:gd name="connsiteY1245" fmla="*/ 482291 h 1185158"/>
                    <a:gd name="connsiteX1246" fmla="*/ 736611 w 2306600"/>
                    <a:gd name="connsiteY1246" fmla="*/ 485339 h 1185158"/>
                    <a:gd name="connsiteX1247" fmla="*/ 736611 w 2306600"/>
                    <a:gd name="connsiteY1247" fmla="*/ 487279 h 1185158"/>
                    <a:gd name="connsiteX1248" fmla="*/ 736611 w 2306600"/>
                    <a:gd name="connsiteY1248" fmla="*/ 488387 h 1185158"/>
                    <a:gd name="connsiteX1249" fmla="*/ 736611 w 2306600"/>
                    <a:gd name="connsiteY1249" fmla="*/ 488387 h 1185158"/>
                    <a:gd name="connsiteX1250" fmla="*/ 737443 w 2306600"/>
                    <a:gd name="connsiteY1250" fmla="*/ 492544 h 1185158"/>
                    <a:gd name="connsiteX1251" fmla="*/ 734671 w 2306600"/>
                    <a:gd name="connsiteY1251" fmla="*/ 494207 h 1185158"/>
                    <a:gd name="connsiteX1252" fmla="*/ 726631 w 2306600"/>
                    <a:gd name="connsiteY1252" fmla="*/ 495316 h 1185158"/>
                    <a:gd name="connsiteX1253" fmla="*/ 717482 w 2306600"/>
                    <a:gd name="connsiteY1253" fmla="*/ 495870 h 1185158"/>
                    <a:gd name="connsiteX1254" fmla="*/ 709720 w 2306600"/>
                    <a:gd name="connsiteY1254" fmla="*/ 496701 h 1185158"/>
                    <a:gd name="connsiteX1255" fmla="*/ 696135 w 2306600"/>
                    <a:gd name="connsiteY1255" fmla="*/ 498087 h 1185158"/>
                    <a:gd name="connsiteX1256" fmla="*/ 690313 w 2306600"/>
                    <a:gd name="connsiteY1256" fmla="*/ 500304 h 1185158"/>
                    <a:gd name="connsiteX1257" fmla="*/ 684491 w 2306600"/>
                    <a:gd name="connsiteY1257" fmla="*/ 501135 h 1185158"/>
                    <a:gd name="connsiteX1258" fmla="*/ 679778 w 2306600"/>
                    <a:gd name="connsiteY1258" fmla="*/ 501135 h 1185158"/>
                    <a:gd name="connsiteX1259" fmla="*/ 674233 w 2306600"/>
                    <a:gd name="connsiteY1259" fmla="*/ 500581 h 1185158"/>
                    <a:gd name="connsiteX1260" fmla="*/ 672016 w 2306600"/>
                    <a:gd name="connsiteY1260" fmla="*/ 500027 h 1185158"/>
                    <a:gd name="connsiteX1261" fmla="*/ 670629 w 2306600"/>
                    <a:gd name="connsiteY1261" fmla="*/ 498641 h 1185158"/>
                    <a:gd name="connsiteX1262" fmla="*/ 667857 w 2306600"/>
                    <a:gd name="connsiteY1262" fmla="*/ 496424 h 1185158"/>
                    <a:gd name="connsiteX1263" fmla="*/ 662312 w 2306600"/>
                    <a:gd name="connsiteY1263" fmla="*/ 495038 h 1185158"/>
                    <a:gd name="connsiteX1264" fmla="*/ 658154 w 2306600"/>
                    <a:gd name="connsiteY1264" fmla="*/ 494484 h 1185158"/>
                    <a:gd name="connsiteX1265" fmla="*/ 654550 w 2306600"/>
                    <a:gd name="connsiteY1265" fmla="*/ 493930 h 1185158"/>
                    <a:gd name="connsiteX1266" fmla="*/ 644570 w 2306600"/>
                    <a:gd name="connsiteY1266" fmla="*/ 493099 h 1185158"/>
                    <a:gd name="connsiteX1267" fmla="*/ 640688 w 2306600"/>
                    <a:gd name="connsiteY1267" fmla="*/ 491159 h 1185158"/>
                    <a:gd name="connsiteX1268" fmla="*/ 637084 w 2306600"/>
                    <a:gd name="connsiteY1268" fmla="*/ 488665 h 1185158"/>
                    <a:gd name="connsiteX1269" fmla="*/ 631817 w 2306600"/>
                    <a:gd name="connsiteY1269" fmla="*/ 486171 h 1185158"/>
                    <a:gd name="connsiteX1270" fmla="*/ 633757 w 2306600"/>
                    <a:gd name="connsiteY1270" fmla="*/ 483399 h 1185158"/>
                    <a:gd name="connsiteX1271" fmla="*/ 642074 w 2306600"/>
                    <a:gd name="connsiteY1271" fmla="*/ 482845 h 1185158"/>
                    <a:gd name="connsiteX1272" fmla="*/ 655936 w 2306600"/>
                    <a:gd name="connsiteY1272" fmla="*/ 485893 h 1185158"/>
                    <a:gd name="connsiteX1273" fmla="*/ 662035 w 2306600"/>
                    <a:gd name="connsiteY1273" fmla="*/ 484231 h 1185158"/>
                    <a:gd name="connsiteX1274" fmla="*/ 670352 w 2306600"/>
                    <a:gd name="connsiteY1274" fmla="*/ 484508 h 1185158"/>
                    <a:gd name="connsiteX1275" fmla="*/ 678669 w 2306600"/>
                    <a:gd name="connsiteY1275" fmla="*/ 485339 h 1185158"/>
                    <a:gd name="connsiteX1276" fmla="*/ 681996 w 2306600"/>
                    <a:gd name="connsiteY1276" fmla="*/ 481182 h 1185158"/>
                    <a:gd name="connsiteX1277" fmla="*/ 685877 w 2306600"/>
                    <a:gd name="connsiteY1277" fmla="*/ 466495 h 1185158"/>
                    <a:gd name="connsiteX1278" fmla="*/ 693363 w 2306600"/>
                    <a:gd name="connsiteY1278" fmla="*/ 464001 h 1185158"/>
                    <a:gd name="connsiteX1279" fmla="*/ 703620 w 2306600"/>
                    <a:gd name="connsiteY1279" fmla="*/ 463724 h 1185158"/>
                    <a:gd name="connsiteX1280" fmla="*/ 711106 w 2306600"/>
                    <a:gd name="connsiteY1280" fmla="*/ 461230 h 1185158"/>
                    <a:gd name="connsiteX1281" fmla="*/ 710828 w 2306600"/>
                    <a:gd name="connsiteY1281" fmla="*/ 456518 h 1185158"/>
                    <a:gd name="connsiteX1282" fmla="*/ 702511 w 2306600"/>
                    <a:gd name="connsiteY1282" fmla="*/ 450699 h 1185158"/>
                    <a:gd name="connsiteX1283" fmla="*/ 696135 w 2306600"/>
                    <a:gd name="connsiteY1283" fmla="*/ 440722 h 1185158"/>
                    <a:gd name="connsiteX1284" fmla="*/ 693640 w 2306600"/>
                    <a:gd name="connsiteY1284" fmla="*/ 436011 h 1185158"/>
                    <a:gd name="connsiteX1285" fmla="*/ 689204 w 2306600"/>
                    <a:gd name="connsiteY1285" fmla="*/ 434072 h 1185158"/>
                    <a:gd name="connsiteX1286" fmla="*/ 679778 w 2306600"/>
                    <a:gd name="connsiteY1286" fmla="*/ 431300 h 1185158"/>
                    <a:gd name="connsiteX1287" fmla="*/ 679501 w 2306600"/>
                    <a:gd name="connsiteY1287" fmla="*/ 422710 h 1185158"/>
                    <a:gd name="connsiteX1288" fmla="*/ 685877 w 2306600"/>
                    <a:gd name="connsiteY1288" fmla="*/ 423541 h 1185158"/>
                    <a:gd name="connsiteX1289" fmla="*/ 693086 w 2306600"/>
                    <a:gd name="connsiteY1289" fmla="*/ 426866 h 1185158"/>
                    <a:gd name="connsiteX1290" fmla="*/ 706670 w 2306600"/>
                    <a:gd name="connsiteY1290" fmla="*/ 435457 h 1185158"/>
                    <a:gd name="connsiteX1291" fmla="*/ 712769 w 2306600"/>
                    <a:gd name="connsiteY1291" fmla="*/ 437951 h 1185158"/>
                    <a:gd name="connsiteX1292" fmla="*/ 719423 w 2306600"/>
                    <a:gd name="connsiteY1292" fmla="*/ 436843 h 1185158"/>
                    <a:gd name="connsiteX1293" fmla="*/ 726076 w 2306600"/>
                    <a:gd name="connsiteY1293" fmla="*/ 436843 h 1185158"/>
                    <a:gd name="connsiteX1294" fmla="*/ 731066 w 2306600"/>
                    <a:gd name="connsiteY1294" fmla="*/ 442108 h 1185158"/>
                    <a:gd name="connsiteX1295" fmla="*/ 735225 w 2306600"/>
                    <a:gd name="connsiteY1295" fmla="*/ 448205 h 1185158"/>
                    <a:gd name="connsiteX1296" fmla="*/ 740493 w 2306600"/>
                    <a:gd name="connsiteY1296" fmla="*/ 451530 h 1185158"/>
                    <a:gd name="connsiteX1297" fmla="*/ 754077 w 2306600"/>
                    <a:gd name="connsiteY1297" fmla="*/ 454856 h 1185158"/>
                    <a:gd name="connsiteX1298" fmla="*/ 763780 w 2306600"/>
                    <a:gd name="connsiteY1298" fmla="*/ 452084 h 1185158"/>
                    <a:gd name="connsiteX1299" fmla="*/ 763780 w 2306600"/>
                    <a:gd name="connsiteY1299" fmla="*/ 452084 h 1185158"/>
                    <a:gd name="connsiteX1300" fmla="*/ 763780 w 2306600"/>
                    <a:gd name="connsiteY1300" fmla="*/ 452084 h 1185158"/>
                    <a:gd name="connsiteX1301" fmla="*/ 765166 w 2306600"/>
                    <a:gd name="connsiteY1301" fmla="*/ 452084 h 1185158"/>
                    <a:gd name="connsiteX1302" fmla="*/ 768493 w 2306600"/>
                    <a:gd name="connsiteY1302" fmla="*/ 451530 h 1185158"/>
                    <a:gd name="connsiteX1303" fmla="*/ 772097 w 2306600"/>
                    <a:gd name="connsiteY1303" fmla="*/ 450699 h 1185158"/>
                    <a:gd name="connsiteX1304" fmla="*/ 776256 w 2306600"/>
                    <a:gd name="connsiteY1304" fmla="*/ 449313 h 1185158"/>
                    <a:gd name="connsiteX1305" fmla="*/ 780691 w 2306600"/>
                    <a:gd name="connsiteY1305" fmla="*/ 446542 h 1185158"/>
                    <a:gd name="connsiteX1306" fmla="*/ 785127 w 2306600"/>
                    <a:gd name="connsiteY1306" fmla="*/ 442662 h 1185158"/>
                    <a:gd name="connsiteX1307" fmla="*/ 789563 w 2306600"/>
                    <a:gd name="connsiteY1307" fmla="*/ 438783 h 1185158"/>
                    <a:gd name="connsiteX1308" fmla="*/ 795939 w 2306600"/>
                    <a:gd name="connsiteY1308" fmla="*/ 433240 h 1185158"/>
                    <a:gd name="connsiteX1309" fmla="*/ 798712 w 2306600"/>
                    <a:gd name="connsiteY1309" fmla="*/ 430469 h 1185158"/>
                    <a:gd name="connsiteX1310" fmla="*/ 803147 w 2306600"/>
                    <a:gd name="connsiteY1310" fmla="*/ 424372 h 1185158"/>
                    <a:gd name="connsiteX1311" fmla="*/ 809801 w 2306600"/>
                    <a:gd name="connsiteY1311" fmla="*/ 419107 h 1185158"/>
                    <a:gd name="connsiteX1312" fmla="*/ 814237 w 2306600"/>
                    <a:gd name="connsiteY1312" fmla="*/ 416613 h 1185158"/>
                    <a:gd name="connsiteX1313" fmla="*/ 830039 w 2306600"/>
                    <a:gd name="connsiteY1313" fmla="*/ 414396 h 1185158"/>
                    <a:gd name="connsiteX1314" fmla="*/ 842792 w 2306600"/>
                    <a:gd name="connsiteY1314" fmla="*/ 415504 h 1185158"/>
                    <a:gd name="connsiteX1315" fmla="*/ 855822 w 2306600"/>
                    <a:gd name="connsiteY1315" fmla="*/ 416059 h 1185158"/>
                    <a:gd name="connsiteX1316" fmla="*/ 864139 w 2306600"/>
                    <a:gd name="connsiteY1316" fmla="*/ 421601 h 1185158"/>
                    <a:gd name="connsiteX1317" fmla="*/ 860535 w 2306600"/>
                    <a:gd name="connsiteY1317" fmla="*/ 427421 h 1185158"/>
                    <a:gd name="connsiteX1318" fmla="*/ 1208741 w 2306600"/>
                    <a:gd name="connsiteY1318" fmla="*/ 886889 h 1185158"/>
                    <a:gd name="connsiteX1319" fmla="*/ 1202087 w 2306600"/>
                    <a:gd name="connsiteY1319" fmla="*/ 889937 h 1185158"/>
                    <a:gd name="connsiteX1320" fmla="*/ 1199315 w 2306600"/>
                    <a:gd name="connsiteY1320" fmla="*/ 897142 h 1185158"/>
                    <a:gd name="connsiteX1321" fmla="*/ 1192384 w 2306600"/>
                    <a:gd name="connsiteY1321" fmla="*/ 896865 h 1185158"/>
                    <a:gd name="connsiteX1322" fmla="*/ 1187671 w 2306600"/>
                    <a:gd name="connsiteY1322" fmla="*/ 890491 h 1185158"/>
                    <a:gd name="connsiteX1323" fmla="*/ 1188226 w 2306600"/>
                    <a:gd name="connsiteY1323" fmla="*/ 884672 h 1185158"/>
                    <a:gd name="connsiteX1324" fmla="*/ 1188226 w 2306600"/>
                    <a:gd name="connsiteY1324" fmla="*/ 878852 h 1185158"/>
                    <a:gd name="connsiteX1325" fmla="*/ 1194325 w 2306600"/>
                    <a:gd name="connsiteY1325" fmla="*/ 869430 h 1185158"/>
                    <a:gd name="connsiteX1326" fmla="*/ 1195434 w 2306600"/>
                    <a:gd name="connsiteY1326" fmla="*/ 866936 h 1185158"/>
                    <a:gd name="connsiteX1327" fmla="*/ 1193216 w 2306600"/>
                    <a:gd name="connsiteY1327" fmla="*/ 864719 h 1185158"/>
                    <a:gd name="connsiteX1328" fmla="*/ 1192939 w 2306600"/>
                    <a:gd name="connsiteY1328" fmla="*/ 857237 h 1185158"/>
                    <a:gd name="connsiteX1329" fmla="*/ 1186562 w 2306600"/>
                    <a:gd name="connsiteY1329" fmla="*/ 856960 h 1185158"/>
                    <a:gd name="connsiteX1330" fmla="*/ 1183513 w 2306600"/>
                    <a:gd name="connsiteY1330" fmla="*/ 861948 h 1185158"/>
                    <a:gd name="connsiteX1331" fmla="*/ 1181849 w 2306600"/>
                    <a:gd name="connsiteY1331" fmla="*/ 862779 h 1185158"/>
                    <a:gd name="connsiteX1332" fmla="*/ 1181849 w 2306600"/>
                    <a:gd name="connsiteY1332" fmla="*/ 858068 h 1185158"/>
                    <a:gd name="connsiteX1333" fmla="*/ 1181849 w 2306600"/>
                    <a:gd name="connsiteY1333" fmla="*/ 853080 h 1185158"/>
                    <a:gd name="connsiteX1334" fmla="*/ 1181572 w 2306600"/>
                    <a:gd name="connsiteY1334" fmla="*/ 848092 h 1185158"/>
                    <a:gd name="connsiteX1335" fmla="*/ 1180463 w 2306600"/>
                    <a:gd name="connsiteY1335" fmla="*/ 843381 h 1185158"/>
                    <a:gd name="connsiteX1336" fmla="*/ 1175473 w 2306600"/>
                    <a:gd name="connsiteY1336" fmla="*/ 844212 h 1185158"/>
                    <a:gd name="connsiteX1337" fmla="*/ 1170760 w 2306600"/>
                    <a:gd name="connsiteY1337" fmla="*/ 838115 h 1185158"/>
                    <a:gd name="connsiteX1338" fmla="*/ 1169651 w 2306600"/>
                    <a:gd name="connsiteY1338" fmla="*/ 841441 h 1185158"/>
                    <a:gd name="connsiteX1339" fmla="*/ 1169097 w 2306600"/>
                    <a:gd name="connsiteY1339" fmla="*/ 846152 h 1185158"/>
                    <a:gd name="connsiteX1340" fmla="*/ 1167433 w 2306600"/>
                    <a:gd name="connsiteY1340" fmla="*/ 848369 h 1185158"/>
                    <a:gd name="connsiteX1341" fmla="*/ 1162720 w 2306600"/>
                    <a:gd name="connsiteY1341" fmla="*/ 845320 h 1185158"/>
                    <a:gd name="connsiteX1342" fmla="*/ 1158007 w 2306600"/>
                    <a:gd name="connsiteY1342" fmla="*/ 840332 h 1185158"/>
                    <a:gd name="connsiteX1343" fmla="*/ 1156621 w 2306600"/>
                    <a:gd name="connsiteY1343" fmla="*/ 838669 h 1185158"/>
                    <a:gd name="connsiteX1344" fmla="*/ 1153571 w 2306600"/>
                    <a:gd name="connsiteY1344" fmla="*/ 836175 h 1185158"/>
                    <a:gd name="connsiteX1345" fmla="*/ 1151631 w 2306600"/>
                    <a:gd name="connsiteY1345" fmla="*/ 834790 h 1185158"/>
                    <a:gd name="connsiteX1346" fmla="*/ 1150522 w 2306600"/>
                    <a:gd name="connsiteY1346" fmla="*/ 833127 h 1185158"/>
                    <a:gd name="connsiteX1347" fmla="*/ 1145809 w 2306600"/>
                    <a:gd name="connsiteY1347" fmla="*/ 824536 h 1185158"/>
                    <a:gd name="connsiteX1348" fmla="*/ 1143868 w 2306600"/>
                    <a:gd name="connsiteY1348" fmla="*/ 821211 h 1185158"/>
                    <a:gd name="connsiteX1349" fmla="*/ 1143591 w 2306600"/>
                    <a:gd name="connsiteY1349" fmla="*/ 815391 h 1185158"/>
                    <a:gd name="connsiteX1350" fmla="*/ 1143591 w 2306600"/>
                    <a:gd name="connsiteY1350" fmla="*/ 808463 h 1185158"/>
                    <a:gd name="connsiteX1351" fmla="*/ 1141373 w 2306600"/>
                    <a:gd name="connsiteY1351" fmla="*/ 804306 h 1185158"/>
                    <a:gd name="connsiteX1352" fmla="*/ 1135828 w 2306600"/>
                    <a:gd name="connsiteY1352" fmla="*/ 802921 h 1185158"/>
                    <a:gd name="connsiteX1353" fmla="*/ 1131116 w 2306600"/>
                    <a:gd name="connsiteY1353" fmla="*/ 801535 h 1185158"/>
                    <a:gd name="connsiteX1354" fmla="*/ 1128620 w 2306600"/>
                    <a:gd name="connsiteY1354" fmla="*/ 798487 h 1185158"/>
                    <a:gd name="connsiteX1355" fmla="*/ 1129452 w 2306600"/>
                    <a:gd name="connsiteY1355" fmla="*/ 792667 h 1185158"/>
                    <a:gd name="connsiteX1356" fmla="*/ 1132779 w 2306600"/>
                    <a:gd name="connsiteY1356" fmla="*/ 786294 h 1185158"/>
                    <a:gd name="connsiteX1357" fmla="*/ 1134997 w 2306600"/>
                    <a:gd name="connsiteY1357" fmla="*/ 778257 h 1185158"/>
                    <a:gd name="connsiteX1358" fmla="*/ 1138324 w 2306600"/>
                    <a:gd name="connsiteY1358" fmla="*/ 772437 h 1185158"/>
                    <a:gd name="connsiteX1359" fmla="*/ 1146641 w 2306600"/>
                    <a:gd name="connsiteY1359" fmla="*/ 772437 h 1185158"/>
                    <a:gd name="connsiteX1360" fmla="*/ 1153017 w 2306600"/>
                    <a:gd name="connsiteY1360" fmla="*/ 771606 h 1185158"/>
                    <a:gd name="connsiteX1361" fmla="*/ 1153849 w 2306600"/>
                    <a:gd name="connsiteY1361" fmla="*/ 768558 h 1185158"/>
                    <a:gd name="connsiteX1362" fmla="*/ 1154403 w 2306600"/>
                    <a:gd name="connsiteY1362" fmla="*/ 763569 h 1185158"/>
                    <a:gd name="connsiteX1363" fmla="*/ 1159393 w 2306600"/>
                    <a:gd name="connsiteY1363" fmla="*/ 753593 h 1185158"/>
                    <a:gd name="connsiteX1364" fmla="*/ 1162166 w 2306600"/>
                    <a:gd name="connsiteY1364" fmla="*/ 752485 h 1185158"/>
                    <a:gd name="connsiteX1365" fmla="*/ 1162720 w 2306600"/>
                    <a:gd name="connsiteY1365" fmla="*/ 754702 h 1185158"/>
                    <a:gd name="connsiteX1366" fmla="*/ 1160225 w 2306600"/>
                    <a:gd name="connsiteY1366" fmla="*/ 763292 h 1185158"/>
                    <a:gd name="connsiteX1367" fmla="*/ 1163552 w 2306600"/>
                    <a:gd name="connsiteY1367" fmla="*/ 767172 h 1185158"/>
                    <a:gd name="connsiteX1368" fmla="*/ 1167156 w 2306600"/>
                    <a:gd name="connsiteY1368" fmla="*/ 772437 h 1185158"/>
                    <a:gd name="connsiteX1369" fmla="*/ 1168542 w 2306600"/>
                    <a:gd name="connsiteY1369" fmla="*/ 782691 h 1185158"/>
                    <a:gd name="connsiteX1370" fmla="*/ 1176859 w 2306600"/>
                    <a:gd name="connsiteY1370" fmla="*/ 789619 h 1185158"/>
                    <a:gd name="connsiteX1371" fmla="*/ 1180463 w 2306600"/>
                    <a:gd name="connsiteY1371" fmla="*/ 798210 h 1185158"/>
                    <a:gd name="connsiteX1372" fmla="*/ 1179077 w 2306600"/>
                    <a:gd name="connsiteY1372" fmla="*/ 809295 h 1185158"/>
                    <a:gd name="connsiteX1373" fmla="*/ 1184344 w 2306600"/>
                    <a:gd name="connsiteY1373" fmla="*/ 817054 h 1185158"/>
                    <a:gd name="connsiteX1374" fmla="*/ 1187394 w 2306600"/>
                    <a:gd name="connsiteY1374" fmla="*/ 828139 h 1185158"/>
                    <a:gd name="connsiteX1375" fmla="*/ 1189057 w 2306600"/>
                    <a:gd name="connsiteY1375" fmla="*/ 837007 h 1185158"/>
                    <a:gd name="connsiteX1376" fmla="*/ 1193493 w 2306600"/>
                    <a:gd name="connsiteY1376" fmla="*/ 845320 h 1185158"/>
                    <a:gd name="connsiteX1377" fmla="*/ 1196543 w 2306600"/>
                    <a:gd name="connsiteY1377" fmla="*/ 850309 h 1185158"/>
                    <a:gd name="connsiteX1378" fmla="*/ 1199038 w 2306600"/>
                    <a:gd name="connsiteY1378" fmla="*/ 854188 h 1185158"/>
                    <a:gd name="connsiteX1379" fmla="*/ 1205414 w 2306600"/>
                    <a:gd name="connsiteY1379" fmla="*/ 861948 h 1185158"/>
                    <a:gd name="connsiteX1380" fmla="*/ 1208741 w 2306600"/>
                    <a:gd name="connsiteY1380" fmla="*/ 870538 h 1185158"/>
                    <a:gd name="connsiteX1381" fmla="*/ 1207632 w 2306600"/>
                    <a:gd name="connsiteY1381" fmla="*/ 874418 h 1185158"/>
                    <a:gd name="connsiteX1382" fmla="*/ 1206523 w 2306600"/>
                    <a:gd name="connsiteY1382" fmla="*/ 877467 h 1185158"/>
                    <a:gd name="connsiteX1383" fmla="*/ 1207909 w 2306600"/>
                    <a:gd name="connsiteY1383" fmla="*/ 882178 h 1185158"/>
                    <a:gd name="connsiteX1384" fmla="*/ 1208741 w 2306600"/>
                    <a:gd name="connsiteY1384" fmla="*/ 887166 h 11851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  <a:cxn ang="0">
                      <a:pos x="connsiteX384" y="connsiteY384"/>
                    </a:cxn>
                    <a:cxn ang="0">
                      <a:pos x="connsiteX385" y="connsiteY385"/>
                    </a:cxn>
                    <a:cxn ang="0">
                      <a:pos x="connsiteX386" y="connsiteY386"/>
                    </a:cxn>
                    <a:cxn ang="0">
                      <a:pos x="connsiteX387" y="connsiteY387"/>
                    </a:cxn>
                    <a:cxn ang="0">
                      <a:pos x="connsiteX388" y="connsiteY388"/>
                    </a:cxn>
                    <a:cxn ang="0">
                      <a:pos x="connsiteX389" y="connsiteY389"/>
                    </a:cxn>
                    <a:cxn ang="0">
                      <a:pos x="connsiteX390" y="connsiteY390"/>
                    </a:cxn>
                    <a:cxn ang="0">
                      <a:pos x="connsiteX391" y="connsiteY391"/>
                    </a:cxn>
                    <a:cxn ang="0">
                      <a:pos x="connsiteX392" y="connsiteY392"/>
                    </a:cxn>
                    <a:cxn ang="0">
                      <a:pos x="connsiteX393" y="connsiteY393"/>
                    </a:cxn>
                    <a:cxn ang="0">
                      <a:pos x="connsiteX394" y="connsiteY394"/>
                    </a:cxn>
                    <a:cxn ang="0">
                      <a:pos x="connsiteX395" y="connsiteY395"/>
                    </a:cxn>
                    <a:cxn ang="0">
                      <a:pos x="connsiteX396" y="connsiteY396"/>
                    </a:cxn>
                    <a:cxn ang="0">
                      <a:pos x="connsiteX397" y="connsiteY397"/>
                    </a:cxn>
                    <a:cxn ang="0">
                      <a:pos x="connsiteX398" y="connsiteY398"/>
                    </a:cxn>
                    <a:cxn ang="0">
                      <a:pos x="connsiteX399" y="connsiteY399"/>
                    </a:cxn>
                    <a:cxn ang="0">
                      <a:pos x="connsiteX400" y="connsiteY400"/>
                    </a:cxn>
                    <a:cxn ang="0">
                      <a:pos x="connsiteX401" y="connsiteY401"/>
                    </a:cxn>
                    <a:cxn ang="0">
                      <a:pos x="connsiteX402" y="connsiteY402"/>
                    </a:cxn>
                    <a:cxn ang="0">
                      <a:pos x="connsiteX403" y="connsiteY403"/>
                    </a:cxn>
                    <a:cxn ang="0">
                      <a:pos x="connsiteX404" y="connsiteY404"/>
                    </a:cxn>
                    <a:cxn ang="0">
                      <a:pos x="connsiteX405" y="connsiteY405"/>
                    </a:cxn>
                    <a:cxn ang="0">
                      <a:pos x="connsiteX406" y="connsiteY406"/>
                    </a:cxn>
                    <a:cxn ang="0">
                      <a:pos x="connsiteX407" y="connsiteY407"/>
                    </a:cxn>
                    <a:cxn ang="0">
                      <a:pos x="connsiteX408" y="connsiteY408"/>
                    </a:cxn>
                    <a:cxn ang="0">
                      <a:pos x="connsiteX409" y="connsiteY409"/>
                    </a:cxn>
                    <a:cxn ang="0">
                      <a:pos x="connsiteX410" y="connsiteY410"/>
                    </a:cxn>
                    <a:cxn ang="0">
                      <a:pos x="connsiteX411" y="connsiteY411"/>
                    </a:cxn>
                    <a:cxn ang="0">
                      <a:pos x="connsiteX412" y="connsiteY412"/>
                    </a:cxn>
                    <a:cxn ang="0">
                      <a:pos x="connsiteX413" y="connsiteY413"/>
                    </a:cxn>
                    <a:cxn ang="0">
                      <a:pos x="connsiteX414" y="connsiteY414"/>
                    </a:cxn>
                    <a:cxn ang="0">
                      <a:pos x="connsiteX415" y="connsiteY415"/>
                    </a:cxn>
                    <a:cxn ang="0">
                      <a:pos x="connsiteX416" y="connsiteY416"/>
                    </a:cxn>
                    <a:cxn ang="0">
                      <a:pos x="connsiteX417" y="connsiteY417"/>
                    </a:cxn>
                    <a:cxn ang="0">
                      <a:pos x="connsiteX418" y="connsiteY418"/>
                    </a:cxn>
                    <a:cxn ang="0">
                      <a:pos x="connsiteX419" y="connsiteY419"/>
                    </a:cxn>
                    <a:cxn ang="0">
                      <a:pos x="connsiteX420" y="connsiteY420"/>
                    </a:cxn>
                    <a:cxn ang="0">
                      <a:pos x="connsiteX421" y="connsiteY421"/>
                    </a:cxn>
                    <a:cxn ang="0">
                      <a:pos x="connsiteX422" y="connsiteY422"/>
                    </a:cxn>
                    <a:cxn ang="0">
                      <a:pos x="connsiteX423" y="connsiteY423"/>
                    </a:cxn>
                    <a:cxn ang="0">
                      <a:pos x="connsiteX424" y="connsiteY424"/>
                    </a:cxn>
                    <a:cxn ang="0">
                      <a:pos x="connsiteX425" y="connsiteY425"/>
                    </a:cxn>
                    <a:cxn ang="0">
                      <a:pos x="connsiteX426" y="connsiteY426"/>
                    </a:cxn>
                    <a:cxn ang="0">
                      <a:pos x="connsiteX427" y="connsiteY427"/>
                    </a:cxn>
                    <a:cxn ang="0">
                      <a:pos x="connsiteX428" y="connsiteY428"/>
                    </a:cxn>
                    <a:cxn ang="0">
                      <a:pos x="connsiteX429" y="connsiteY429"/>
                    </a:cxn>
                    <a:cxn ang="0">
                      <a:pos x="connsiteX430" y="connsiteY430"/>
                    </a:cxn>
                    <a:cxn ang="0">
                      <a:pos x="connsiteX431" y="connsiteY431"/>
                    </a:cxn>
                    <a:cxn ang="0">
                      <a:pos x="connsiteX432" y="connsiteY432"/>
                    </a:cxn>
                    <a:cxn ang="0">
                      <a:pos x="connsiteX433" y="connsiteY433"/>
                    </a:cxn>
                    <a:cxn ang="0">
                      <a:pos x="connsiteX434" y="connsiteY434"/>
                    </a:cxn>
                    <a:cxn ang="0">
                      <a:pos x="connsiteX435" y="connsiteY435"/>
                    </a:cxn>
                    <a:cxn ang="0">
                      <a:pos x="connsiteX436" y="connsiteY436"/>
                    </a:cxn>
                    <a:cxn ang="0">
                      <a:pos x="connsiteX437" y="connsiteY437"/>
                    </a:cxn>
                    <a:cxn ang="0">
                      <a:pos x="connsiteX438" y="connsiteY438"/>
                    </a:cxn>
                    <a:cxn ang="0">
                      <a:pos x="connsiteX439" y="connsiteY439"/>
                    </a:cxn>
                    <a:cxn ang="0">
                      <a:pos x="connsiteX440" y="connsiteY440"/>
                    </a:cxn>
                    <a:cxn ang="0">
                      <a:pos x="connsiteX441" y="connsiteY441"/>
                    </a:cxn>
                    <a:cxn ang="0">
                      <a:pos x="connsiteX442" y="connsiteY442"/>
                    </a:cxn>
                    <a:cxn ang="0">
                      <a:pos x="connsiteX443" y="connsiteY443"/>
                    </a:cxn>
                    <a:cxn ang="0">
                      <a:pos x="connsiteX444" y="connsiteY444"/>
                    </a:cxn>
                    <a:cxn ang="0">
                      <a:pos x="connsiteX445" y="connsiteY445"/>
                    </a:cxn>
                    <a:cxn ang="0">
                      <a:pos x="connsiteX446" y="connsiteY446"/>
                    </a:cxn>
                    <a:cxn ang="0">
                      <a:pos x="connsiteX447" y="connsiteY447"/>
                    </a:cxn>
                    <a:cxn ang="0">
                      <a:pos x="connsiteX448" y="connsiteY448"/>
                    </a:cxn>
                    <a:cxn ang="0">
                      <a:pos x="connsiteX449" y="connsiteY449"/>
                    </a:cxn>
                    <a:cxn ang="0">
                      <a:pos x="connsiteX450" y="connsiteY450"/>
                    </a:cxn>
                    <a:cxn ang="0">
                      <a:pos x="connsiteX451" y="connsiteY451"/>
                    </a:cxn>
                    <a:cxn ang="0">
                      <a:pos x="connsiteX452" y="connsiteY452"/>
                    </a:cxn>
                    <a:cxn ang="0">
                      <a:pos x="connsiteX453" y="connsiteY453"/>
                    </a:cxn>
                    <a:cxn ang="0">
                      <a:pos x="connsiteX454" y="connsiteY454"/>
                    </a:cxn>
                    <a:cxn ang="0">
                      <a:pos x="connsiteX455" y="connsiteY455"/>
                    </a:cxn>
                    <a:cxn ang="0">
                      <a:pos x="connsiteX456" y="connsiteY456"/>
                    </a:cxn>
                    <a:cxn ang="0">
                      <a:pos x="connsiteX457" y="connsiteY457"/>
                    </a:cxn>
                    <a:cxn ang="0">
                      <a:pos x="connsiteX458" y="connsiteY458"/>
                    </a:cxn>
                    <a:cxn ang="0">
                      <a:pos x="connsiteX459" y="connsiteY459"/>
                    </a:cxn>
                    <a:cxn ang="0">
                      <a:pos x="connsiteX460" y="connsiteY460"/>
                    </a:cxn>
                    <a:cxn ang="0">
                      <a:pos x="connsiteX461" y="connsiteY461"/>
                    </a:cxn>
                    <a:cxn ang="0">
                      <a:pos x="connsiteX462" y="connsiteY462"/>
                    </a:cxn>
                    <a:cxn ang="0">
                      <a:pos x="connsiteX463" y="connsiteY463"/>
                    </a:cxn>
                    <a:cxn ang="0">
                      <a:pos x="connsiteX464" y="connsiteY464"/>
                    </a:cxn>
                    <a:cxn ang="0">
                      <a:pos x="connsiteX465" y="connsiteY465"/>
                    </a:cxn>
                    <a:cxn ang="0">
                      <a:pos x="connsiteX466" y="connsiteY466"/>
                    </a:cxn>
                    <a:cxn ang="0">
                      <a:pos x="connsiteX467" y="connsiteY467"/>
                    </a:cxn>
                    <a:cxn ang="0">
                      <a:pos x="connsiteX468" y="connsiteY468"/>
                    </a:cxn>
                    <a:cxn ang="0">
                      <a:pos x="connsiteX469" y="connsiteY469"/>
                    </a:cxn>
                    <a:cxn ang="0">
                      <a:pos x="connsiteX470" y="connsiteY470"/>
                    </a:cxn>
                    <a:cxn ang="0">
                      <a:pos x="connsiteX471" y="connsiteY471"/>
                    </a:cxn>
                    <a:cxn ang="0">
                      <a:pos x="connsiteX472" y="connsiteY472"/>
                    </a:cxn>
                    <a:cxn ang="0">
                      <a:pos x="connsiteX473" y="connsiteY473"/>
                    </a:cxn>
                    <a:cxn ang="0">
                      <a:pos x="connsiteX474" y="connsiteY474"/>
                    </a:cxn>
                    <a:cxn ang="0">
                      <a:pos x="connsiteX475" y="connsiteY475"/>
                    </a:cxn>
                    <a:cxn ang="0">
                      <a:pos x="connsiteX476" y="connsiteY476"/>
                    </a:cxn>
                    <a:cxn ang="0">
                      <a:pos x="connsiteX477" y="connsiteY477"/>
                    </a:cxn>
                    <a:cxn ang="0">
                      <a:pos x="connsiteX478" y="connsiteY478"/>
                    </a:cxn>
                    <a:cxn ang="0">
                      <a:pos x="connsiteX479" y="connsiteY479"/>
                    </a:cxn>
                    <a:cxn ang="0">
                      <a:pos x="connsiteX480" y="connsiteY480"/>
                    </a:cxn>
                    <a:cxn ang="0">
                      <a:pos x="connsiteX481" y="connsiteY481"/>
                    </a:cxn>
                    <a:cxn ang="0">
                      <a:pos x="connsiteX482" y="connsiteY482"/>
                    </a:cxn>
                    <a:cxn ang="0">
                      <a:pos x="connsiteX483" y="connsiteY483"/>
                    </a:cxn>
                    <a:cxn ang="0">
                      <a:pos x="connsiteX484" y="connsiteY484"/>
                    </a:cxn>
                    <a:cxn ang="0">
                      <a:pos x="connsiteX485" y="connsiteY485"/>
                    </a:cxn>
                    <a:cxn ang="0">
                      <a:pos x="connsiteX486" y="connsiteY486"/>
                    </a:cxn>
                    <a:cxn ang="0">
                      <a:pos x="connsiteX487" y="connsiteY487"/>
                    </a:cxn>
                    <a:cxn ang="0">
                      <a:pos x="connsiteX488" y="connsiteY488"/>
                    </a:cxn>
                    <a:cxn ang="0">
                      <a:pos x="connsiteX489" y="connsiteY489"/>
                    </a:cxn>
                    <a:cxn ang="0">
                      <a:pos x="connsiteX490" y="connsiteY490"/>
                    </a:cxn>
                    <a:cxn ang="0">
                      <a:pos x="connsiteX491" y="connsiteY491"/>
                    </a:cxn>
                    <a:cxn ang="0">
                      <a:pos x="connsiteX492" y="connsiteY492"/>
                    </a:cxn>
                    <a:cxn ang="0">
                      <a:pos x="connsiteX493" y="connsiteY493"/>
                    </a:cxn>
                    <a:cxn ang="0">
                      <a:pos x="connsiteX494" y="connsiteY494"/>
                    </a:cxn>
                    <a:cxn ang="0">
                      <a:pos x="connsiteX495" y="connsiteY495"/>
                    </a:cxn>
                    <a:cxn ang="0">
                      <a:pos x="connsiteX496" y="connsiteY496"/>
                    </a:cxn>
                    <a:cxn ang="0">
                      <a:pos x="connsiteX497" y="connsiteY497"/>
                    </a:cxn>
                    <a:cxn ang="0">
                      <a:pos x="connsiteX498" y="connsiteY498"/>
                    </a:cxn>
                    <a:cxn ang="0">
                      <a:pos x="connsiteX499" y="connsiteY499"/>
                    </a:cxn>
                    <a:cxn ang="0">
                      <a:pos x="connsiteX500" y="connsiteY500"/>
                    </a:cxn>
                    <a:cxn ang="0">
                      <a:pos x="connsiteX501" y="connsiteY501"/>
                    </a:cxn>
                    <a:cxn ang="0">
                      <a:pos x="connsiteX502" y="connsiteY502"/>
                    </a:cxn>
                    <a:cxn ang="0">
                      <a:pos x="connsiteX503" y="connsiteY503"/>
                    </a:cxn>
                    <a:cxn ang="0">
                      <a:pos x="connsiteX504" y="connsiteY504"/>
                    </a:cxn>
                    <a:cxn ang="0">
                      <a:pos x="connsiteX505" y="connsiteY505"/>
                    </a:cxn>
                    <a:cxn ang="0">
                      <a:pos x="connsiteX506" y="connsiteY506"/>
                    </a:cxn>
                    <a:cxn ang="0">
                      <a:pos x="connsiteX507" y="connsiteY507"/>
                    </a:cxn>
                    <a:cxn ang="0">
                      <a:pos x="connsiteX508" y="connsiteY508"/>
                    </a:cxn>
                    <a:cxn ang="0">
                      <a:pos x="connsiteX509" y="connsiteY509"/>
                    </a:cxn>
                    <a:cxn ang="0">
                      <a:pos x="connsiteX510" y="connsiteY510"/>
                    </a:cxn>
                    <a:cxn ang="0">
                      <a:pos x="connsiteX511" y="connsiteY511"/>
                    </a:cxn>
                    <a:cxn ang="0">
                      <a:pos x="connsiteX512" y="connsiteY512"/>
                    </a:cxn>
                    <a:cxn ang="0">
                      <a:pos x="connsiteX513" y="connsiteY513"/>
                    </a:cxn>
                    <a:cxn ang="0">
                      <a:pos x="connsiteX514" y="connsiteY514"/>
                    </a:cxn>
                    <a:cxn ang="0">
                      <a:pos x="connsiteX515" y="connsiteY515"/>
                    </a:cxn>
                    <a:cxn ang="0">
                      <a:pos x="connsiteX516" y="connsiteY516"/>
                    </a:cxn>
                    <a:cxn ang="0">
                      <a:pos x="connsiteX517" y="connsiteY517"/>
                    </a:cxn>
                    <a:cxn ang="0">
                      <a:pos x="connsiteX518" y="connsiteY518"/>
                    </a:cxn>
                    <a:cxn ang="0">
                      <a:pos x="connsiteX519" y="connsiteY519"/>
                    </a:cxn>
                    <a:cxn ang="0">
                      <a:pos x="connsiteX520" y="connsiteY520"/>
                    </a:cxn>
                    <a:cxn ang="0">
                      <a:pos x="connsiteX521" y="connsiteY521"/>
                    </a:cxn>
                    <a:cxn ang="0">
                      <a:pos x="connsiteX522" y="connsiteY522"/>
                    </a:cxn>
                    <a:cxn ang="0">
                      <a:pos x="connsiteX523" y="connsiteY523"/>
                    </a:cxn>
                    <a:cxn ang="0">
                      <a:pos x="connsiteX524" y="connsiteY524"/>
                    </a:cxn>
                    <a:cxn ang="0">
                      <a:pos x="connsiteX525" y="connsiteY525"/>
                    </a:cxn>
                    <a:cxn ang="0">
                      <a:pos x="connsiteX526" y="connsiteY526"/>
                    </a:cxn>
                    <a:cxn ang="0">
                      <a:pos x="connsiteX527" y="connsiteY527"/>
                    </a:cxn>
                    <a:cxn ang="0">
                      <a:pos x="connsiteX528" y="connsiteY528"/>
                    </a:cxn>
                    <a:cxn ang="0">
                      <a:pos x="connsiteX529" y="connsiteY529"/>
                    </a:cxn>
                    <a:cxn ang="0">
                      <a:pos x="connsiteX530" y="connsiteY530"/>
                    </a:cxn>
                    <a:cxn ang="0">
                      <a:pos x="connsiteX531" y="connsiteY531"/>
                    </a:cxn>
                    <a:cxn ang="0">
                      <a:pos x="connsiteX532" y="connsiteY532"/>
                    </a:cxn>
                    <a:cxn ang="0">
                      <a:pos x="connsiteX533" y="connsiteY533"/>
                    </a:cxn>
                    <a:cxn ang="0">
                      <a:pos x="connsiteX534" y="connsiteY534"/>
                    </a:cxn>
                    <a:cxn ang="0">
                      <a:pos x="connsiteX535" y="connsiteY535"/>
                    </a:cxn>
                    <a:cxn ang="0">
                      <a:pos x="connsiteX536" y="connsiteY536"/>
                    </a:cxn>
                    <a:cxn ang="0">
                      <a:pos x="connsiteX537" y="connsiteY537"/>
                    </a:cxn>
                    <a:cxn ang="0">
                      <a:pos x="connsiteX538" y="connsiteY538"/>
                    </a:cxn>
                    <a:cxn ang="0">
                      <a:pos x="connsiteX539" y="connsiteY539"/>
                    </a:cxn>
                    <a:cxn ang="0">
                      <a:pos x="connsiteX540" y="connsiteY540"/>
                    </a:cxn>
                    <a:cxn ang="0">
                      <a:pos x="connsiteX541" y="connsiteY541"/>
                    </a:cxn>
                    <a:cxn ang="0">
                      <a:pos x="connsiteX542" y="connsiteY542"/>
                    </a:cxn>
                    <a:cxn ang="0">
                      <a:pos x="connsiteX543" y="connsiteY543"/>
                    </a:cxn>
                    <a:cxn ang="0">
                      <a:pos x="connsiteX544" y="connsiteY544"/>
                    </a:cxn>
                    <a:cxn ang="0">
                      <a:pos x="connsiteX545" y="connsiteY545"/>
                    </a:cxn>
                    <a:cxn ang="0">
                      <a:pos x="connsiteX546" y="connsiteY546"/>
                    </a:cxn>
                    <a:cxn ang="0">
                      <a:pos x="connsiteX547" y="connsiteY547"/>
                    </a:cxn>
                    <a:cxn ang="0">
                      <a:pos x="connsiteX548" y="connsiteY548"/>
                    </a:cxn>
                    <a:cxn ang="0">
                      <a:pos x="connsiteX549" y="connsiteY549"/>
                    </a:cxn>
                    <a:cxn ang="0">
                      <a:pos x="connsiteX550" y="connsiteY550"/>
                    </a:cxn>
                    <a:cxn ang="0">
                      <a:pos x="connsiteX551" y="connsiteY551"/>
                    </a:cxn>
                    <a:cxn ang="0">
                      <a:pos x="connsiteX552" y="connsiteY552"/>
                    </a:cxn>
                    <a:cxn ang="0">
                      <a:pos x="connsiteX553" y="connsiteY553"/>
                    </a:cxn>
                    <a:cxn ang="0">
                      <a:pos x="connsiteX554" y="connsiteY554"/>
                    </a:cxn>
                    <a:cxn ang="0">
                      <a:pos x="connsiteX555" y="connsiteY555"/>
                    </a:cxn>
                    <a:cxn ang="0">
                      <a:pos x="connsiteX556" y="connsiteY556"/>
                    </a:cxn>
                    <a:cxn ang="0">
                      <a:pos x="connsiteX557" y="connsiteY557"/>
                    </a:cxn>
                    <a:cxn ang="0">
                      <a:pos x="connsiteX558" y="connsiteY558"/>
                    </a:cxn>
                    <a:cxn ang="0">
                      <a:pos x="connsiteX559" y="connsiteY559"/>
                    </a:cxn>
                    <a:cxn ang="0">
                      <a:pos x="connsiteX560" y="connsiteY560"/>
                    </a:cxn>
                    <a:cxn ang="0">
                      <a:pos x="connsiteX561" y="connsiteY561"/>
                    </a:cxn>
                    <a:cxn ang="0">
                      <a:pos x="connsiteX562" y="connsiteY562"/>
                    </a:cxn>
                    <a:cxn ang="0">
                      <a:pos x="connsiteX563" y="connsiteY563"/>
                    </a:cxn>
                    <a:cxn ang="0">
                      <a:pos x="connsiteX564" y="connsiteY564"/>
                    </a:cxn>
                    <a:cxn ang="0">
                      <a:pos x="connsiteX565" y="connsiteY565"/>
                    </a:cxn>
                    <a:cxn ang="0">
                      <a:pos x="connsiteX566" y="connsiteY566"/>
                    </a:cxn>
                    <a:cxn ang="0">
                      <a:pos x="connsiteX567" y="connsiteY567"/>
                    </a:cxn>
                    <a:cxn ang="0">
                      <a:pos x="connsiteX568" y="connsiteY568"/>
                    </a:cxn>
                    <a:cxn ang="0">
                      <a:pos x="connsiteX569" y="connsiteY569"/>
                    </a:cxn>
                    <a:cxn ang="0">
                      <a:pos x="connsiteX570" y="connsiteY570"/>
                    </a:cxn>
                    <a:cxn ang="0">
                      <a:pos x="connsiteX571" y="connsiteY571"/>
                    </a:cxn>
                    <a:cxn ang="0">
                      <a:pos x="connsiteX572" y="connsiteY572"/>
                    </a:cxn>
                    <a:cxn ang="0">
                      <a:pos x="connsiteX573" y="connsiteY573"/>
                    </a:cxn>
                    <a:cxn ang="0">
                      <a:pos x="connsiteX574" y="connsiteY574"/>
                    </a:cxn>
                    <a:cxn ang="0">
                      <a:pos x="connsiteX575" y="connsiteY575"/>
                    </a:cxn>
                    <a:cxn ang="0">
                      <a:pos x="connsiteX576" y="connsiteY576"/>
                    </a:cxn>
                    <a:cxn ang="0">
                      <a:pos x="connsiteX577" y="connsiteY577"/>
                    </a:cxn>
                    <a:cxn ang="0">
                      <a:pos x="connsiteX578" y="connsiteY578"/>
                    </a:cxn>
                    <a:cxn ang="0">
                      <a:pos x="connsiteX579" y="connsiteY579"/>
                    </a:cxn>
                    <a:cxn ang="0">
                      <a:pos x="connsiteX580" y="connsiteY580"/>
                    </a:cxn>
                    <a:cxn ang="0">
                      <a:pos x="connsiteX581" y="connsiteY581"/>
                    </a:cxn>
                    <a:cxn ang="0">
                      <a:pos x="connsiteX582" y="connsiteY582"/>
                    </a:cxn>
                    <a:cxn ang="0">
                      <a:pos x="connsiteX583" y="connsiteY583"/>
                    </a:cxn>
                    <a:cxn ang="0">
                      <a:pos x="connsiteX584" y="connsiteY584"/>
                    </a:cxn>
                    <a:cxn ang="0">
                      <a:pos x="connsiteX585" y="connsiteY585"/>
                    </a:cxn>
                    <a:cxn ang="0">
                      <a:pos x="connsiteX586" y="connsiteY586"/>
                    </a:cxn>
                    <a:cxn ang="0">
                      <a:pos x="connsiteX587" y="connsiteY587"/>
                    </a:cxn>
                    <a:cxn ang="0">
                      <a:pos x="connsiteX588" y="connsiteY588"/>
                    </a:cxn>
                    <a:cxn ang="0">
                      <a:pos x="connsiteX589" y="connsiteY589"/>
                    </a:cxn>
                    <a:cxn ang="0">
                      <a:pos x="connsiteX590" y="connsiteY590"/>
                    </a:cxn>
                    <a:cxn ang="0">
                      <a:pos x="connsiteX591" y="connsiteY591"/>
                    </a:cxn>
                    <a:cxn ang="0">
                      <a:pos x="connsiteX592" y="connsiteY592"/>
                    </a:cxn>
                    <a:cxn ang="0">
                      <a:pos x="connsiteX593" y="connsiteY593"/>
                    </a:cxn>
                    <a:cxn ang="0">
                      <a:pos x="connsiteX594" y="connsiteY594"/>
                    </a:cxn>
                    <a:cxn ang="0">
                      <a:pos x="connsiteX595" y="connsiteY595"/>
                    </a:cxn>
                    <a:cxn ang="0">
                      <a:pos x="connsiteX596" y="connsiteY596"/>
                    </a:cxn>
                    <a:cxn ang="0">
                      <a:pos x="connsiteX597" y="connsiteY597"/>
                    </a:cxn>
                    <a:cxn ang="0">
                      <a:pos x="connsiteX598" y="connsiteY598"/>
                    </a:cxn>
                    <a:cxn ang="0">
                      <a:pos x="connsiteX599" y="connsiteY599"/>
                    </a:cxn>
                    <a:cxn ang="0">
                      <a:pos x="connsiteX600" y="connsiteY600"/>
                    </a:cxn>
                    <a:cxn ang="0">
                      <a:pos x="connsiteX601" y="connsiteY601"/>
                    </a:cxn>
                    <a:cxn ang="0">
                      <a:pos x="connsiteX602" y="connsiteY602"/>
                    </a:cxn>
                    <a:cxn ang="0">
                      <a:pos x="connsiteX603" y="connsiteY603"/>
                    </a:cxn>
                    <a:cxn ang="0">
                      <a:pos x="connsiteX604" y="connsiteY604"/>
                    </a:cxn>
                    <a:cxn ang="0">
                      <a:pos x="connsiteX605" y="connsiteY605"/>
                    </a:cxn>
                    <a:cxn ang="0">
                      <a:pos x="connsiteX606" y="connsiteY606"/>
                    </a:cxn>
                    <a:cxn ang="0">
                      <a:pos x="connsiteX607" y="connsiteY607"/>
                    </a:cxn>
                    <a:cxn ang="0">
                      <a:pos x="connsiteX608" y="connsiteY608"/>
                    </a:cxn>
                    <a:cxn ang="0">
                      <a:pos x="connsiteX609" y="connsiteY609"/>
                    </a:cxn>
                    <a:cxn ang="0">
                      <a:pos x="connsiteX610" y="connsiteY610"/>
                    </a:cxn>
                    <a:cxn ang="0">
                      <a:pos x="connsiteX611" y="connsiteY611"/>
                    </a:cxn>
                    <a:cxn ang="0">
                      <a:pos x="connsiteX612" y="connsiteY612"/>
                    </a:cxn>
                    <a:cxn ang="0">
                      <a:pos x="connsiteX613" y="connsiteY613"/>
                    </a:cxn>
                    <a:cxn ang="0">
                      <a:pos x="connsiteX614" y="connsiteY614"/>
                    </a:cxn>
                    <a:cxn ang="0">
                      <a:pos x="connsiteX615" y="connsiteY615"/>
                    </a:cxn>
                    <a:cxn ang="0">
                      <a:pos x="connsiteX616" y="connsiteY616"/>
                    </a:cxn>
                    <a:cxn ang="0">
                      <a:pos x="connsiteX617" y="connsiteY617"/>
                    </a:cxn>
                    <a:cxn ang="0">
                      <a:pos x="connsiteX618" y="connsiteY618"/>
                    </a:cxn>
                    <a:cxn ang="0">
                      <a:pos x="connsiteX619" y="connsiteY619"/>
                    </a:cxn>
                    <a:cxn ang="0">
                      <a:pos x="connsiteX620" y="connsiteY620"/>
                    </a:cxn>
                    <a:cxn ang="0">
                      <a:pos x="connsiteX621" y="connsiteY621"/>
                    </a:cxn>
                    <a:cxn ang="0">
                      <a:pos x="connsiteX622" y="connsiteY622"/>
                    </a:cxn>
                    <a:cxn ang="0">
                      <a:pos x="connsiteX623" y="connsiteY623"/>
                    </a:cxn>
                    <a:cxn ang="0">
                      <a:pos x="connsiteX624" y="connsiteY624"/>
                    </a:cxn>
                    <a:cxn ang="0">
                      <a:pos x="connsiteX625" y="connsiteY625"/>
                    </a:cxn>
                    <a:cxn ang="0">
                      <a:pos x="connsiteX626" y="connsiteY626"/>
                    </a:cxn>
                    <a:cxn ang="0">
                      <a:pos x="connsiteX627" y="connsiteY627"/>
                    </a:cxn>
                    <a:cxn ang="0">
                      <a:pos x="connsiteX628" y="connsiteY628"/>
                    </a:cxn>
                    <a:cxn ang="0">
                      <a:pos x="connsiteX629" y="connsiteY629"/>
                    </a:cxn>
                    <a:cxn ang="0">
                      <a:pos x="connsiteX630" y="connsiteY630"/>
                    </a:cxn>
                    <a:cxn ang="0">
                      <a:pos x="connsiteX631" y="connsiteY631"/>
                    </a:cxn>
                    <a:cxn ang="0">
                      <a:pos x="connsiteX632" y="connsiteY632"/>
                    </a:cxn>
                    <a:cxn ang="0">
                      <a:pos x="connsiteX633" y="connsiteY633"/>
                    </a:cxn>
                    <a:cxn ang="0">
                      <a:pos x="connsiteX634" y="connsiteY634"/>
                    </a:cxn>
                    <a:cxn ang="0">
                      <a:pos x="connsiteX635" y="connsiteY635"/>
                    </a:cxn>
                    <a:cxn ang="0">
                      <a:pos x="connsiteX636" y="connsiteY636"/>
                    </a:cxn>
                    <a:cxn ang="0">
                      <a:pos x="connsiteX637" y="connsiteY637"/>
                    </a:cxn>
                    <a:cxn ang="0">
                      <a:pos x="connsiteX638" y="connsiteY638"/>
                    </a:cxn>
                    <a:cxn ang="0">
                      <a:pos x="connsiteX639" y="connsiteY639"/>
                    </a:cxn>
                    <a:cxn ang="0">
                      <a:pos x="connsiteX640" y="connsiteY640"/>
                    </a:cxn>
                    <a:cxn ang="0">
                      <a:pos x="connsiteX641" y="connsiteY641"/>
                    </a:cxn>
                    <a:cxn ang="0">
                      <a:pos x="connsiteX642" y="connsiteY642"/>
                    </a:cxn>
                    <a:cxn ang="0">
                      <a:pos x="connsiteX643" y="connsiteY643"/>
                    </a:cxn>
                    <a:cxn ang="0">
                      <a:pos x="connsiteX644" y="connsiteY644"/>
                    </a:cxn>
                    <a:cxn ang="0">
                      <a:pos x="connsiteX645" y="connsiteY645"/>
                    </a:cxn>
                    <a:cxn ang="0">
                      <a:pos x="connsiteX646" y="connsiteY646"/>
                    </a:cxn>
                    <a:cxn ang="0">
                      <a:pos x="connsiteX647" y="connsiteY647"/>
                    </a:cxn>
                    <a:cxn ang="0">
                      <a:pos x="connsiteX648" y="connsiteY648"/>
                    </a:cxn>
                    <a:cxn ang="0">
                      <a:pos x="connsiteX649" y="connsiteY649"/>
                    </a:cxn>
                    <a:cxn ang="0">
                      <a:pos x="connsiteX650" y="connsiteY650"/>
                    </a:cxn>
                    <a:cxn ang="0">
                      <a:pos x="connsiteX651" y="connsiteY651"/>
                    </a:cxn>
                    <a:cxn ang="0">
                      <a:pos x="connsiteX652" y="connsiteY652"/>
                    </a:cxn>
                    <a:cxn ang="0">
                      <a:pos x="connsiteX653" y="connsiteY653"/>
                    </a:cxn>
                    <a:cxn ang="0">
                      <a:pos x="connsiteX654" y="connsiteY654"/>
                    </a:cxn>
                    <a:cxn ang="0">
                      <a:pos x="connsiteX655" y="connsiteY655"/>
                    </a:cxn>
                    <a:cxn ang="0">
                      <a:pos x="connsiteX656" y="connsiteY656"/>
                    </a:cxn>
                    <a:cxn ang="0">
                      <a:pos x="connsiteX657" y="connsiteY657"/>
                    </a:cxn>
                    <a:cxn ang="0">
                      <a:pos x="connsiteX658" y="connsiteY658"/>
                    </a:cxn>
                    <a:cxn ang="0">
                      <a:pos x="connsiteX659" y="connsiteY659"/>
                    </a:cxn>
                    <a:cxn ang="0">
                      <a:pos x="connsiteX660" y="connsiteY660"/>
                    </a:cxn>
                    <a:cxn ang="0">
                      <a:pos x="connsiteX661" y="connsiteY661"/>
                    </a:cxn>
                    <a:cxn ang="0">
                      <a:pos x="connsiteX662" y="connsiteY662"/>
                    </a:cxn>
                    <a:cxn ang="0">
                      <a:pos x="connsiteX663" y="connsiteY663"/>
                    </a:cxn>
                    <a:cxn ang="0">
                      <a:pos x="connsiteX664" y="connsiteY664"/>
                    </a:cxn>
                    <a:cxn ang="0">
                      <a:pos x="connsiteX665" y="connsiteY665"/>
                    </a:cxn>
                    <a:cxn ang="0">
                      <a:pos x="connsiteX666" y="connsiteY666"/>
                    </a:cxn>
                    <a:cxn ang="0">
                      <a:pos x="connsiteX667" y="connsiteY667"/>
                    </a:cxn>
                    <a:cxn ang="0">
                      <a:pos x="connsiteX668" y="connsiteY668"/>
                    </a:cxn>
                    <a:cxn ang="0">
                      <a:pos x="connsiteX669" y="connsiteY669"/>
                    </a:cxn>
                    <a:cxn ang="0">
                      <a:pos x="connsiteX670" y="connsiteY670"/>
                    </a:cxn>
                    <a:cxn ang="0">
                      <a:pos x="connsiteX671" y="connsiteY671"/>
                    </a:cxn>
                    <a:cxn ang="0">
                      <a:pos x="connsiteX672" y="connsiteY672"/>
                    </a:cxn>
                    <a:cxn ang="0">
                      <a:pos x="connsiteX673" y="connsiteY673"/>
                    </a:cxn>
                    <a:cxn ang="0">
                      <a:pos x="connsiteX674" y="connsiteY674"/>
                    </a:cxn>
                    <a:cxn ang="0">
                      <a:pos x="connsiteX675" y="connsiteY675"/>
                    </a:cxn>
                    <a:cxn ang="0">
                      <a:pos x="connsiteX676" y="connsiteY676"/>
                    </a:cxn>
                    <a:cxn ang="0">
                      <a:pos x="connsiteX677" y="connsiteY677"/>
                    </a:cxn>
                    <a:cxn ang="0">
                      <a:pos x="connsiteX678" y="connsiteY678"/>
                    </a:cxn>
                    <a:cxn ang="0">
                      <a:pos x="connsiteX679" y="connsiteY679"/>
                    </a:cxn>
                    <a:cxn ang="0">
                      <a:pos x="connsiteX680" y="connsiteY680"/>
                    </a:cxn>
                    <a:cxn ang="0">
                      <a:pos x="connsiteX681" y="connsiteY681"/>
                    </a:cxn>
                    <a:cxn ang="0">
                      <a:pos x="connsiteX682" y="connsiteY682"/>
                    </a:cxn>
                    <a:cxn ang="0">
                      <a:pos x="connsiteX683" y="connsiteY683"/>
                    </a:cxn>
                    <a:cxn ang="0">
                      <a:pos x="connsiteX684" y="connsiteY684"/>
                    </a:cxn>
                    <a:cxn ang="0">
                      <a:pos x="connsiteX685" y="connsiteY685"/>
                    </a:cxn>
                    <a:cxn ang="0">
                      <a:pos x="connsiteX686" y="connsiteY686"/>
                    </a:cxn>
                    <a:cxn ang="0">
                      <a:pos x="connsiteX687" y="connsiteY687"/>
                    </a:cxn>
                    <a:cxn ang="0">
                      <a:pos x="connsiteX688" y="connsiteY688"/>
                    </a:cxn>
                    <a:cxn ang="0">
                      <a:pos x="connsiteX689" y="connsiteY689"/>
                    </a:cxn>
                    <a:cxn ang="0">
                      <a:pos x="connsiteX690" y="connsiteY690"/>
                    </a:cxn>
                    <a:cxn ang="0">
                      <a:pos x="connsiteX691" y="connsiteY691"/>
                    </a:cxn>
                    <a:cxn ang="0">
                      <a:pos x="connsiteX692" y="connsiteY692"/>
                    </a:cxn>
                    <a:cxn ang="0">
                      <a:pos x="connsiteX693" y="connsiteY693"/>
                    </a:cxn>
                    <a:cxn ang="0">
                      <a:pos x="connsiteX694" y="connsiteY694"/>
                    </a:cxn>
                    <a:cxn ang="0">
                      <a:pos x="connsiteX695" y="connsiteY695"/>
                    </a:cxn>
                    <a:cxn ang="0">
                      <a:pos x="connsiteX696" y="connsiteY696"/>
                    </a:cxn>
                    <a:cxn ang="0">
                      <a:pos x="connsiteX697" y="connsiteY697"/>
                    </a:cxn>
                    <a:cxn ang="0">
                      <a:pos x="connsiteX698" y="connsiteY698"/>
                    </a:cxn>
                    <a:cxn ang="0">
                      <a:pos x="connsiteX699" y="connsiteY699"/>
                    </a:cxn>
                    <a:cxn ang="0">
                      <a:pos x="connsiteX700" y="connsiteY700"/>
                    </a:cxn>
                    <a:cxn ang="0">
                      <a:pos x="connsiteX701" y="connsiteY701"/>
                    </a:cxn>
                    <a:cxn ang="0">
                      <a:pos x="connsiteX702" y="connsiteY702"/>
                    </a:cxn>
                    <a:cxn ang="0">
                      <a:pos x="connsiteX703" y="connsiteY703"/>
                    </a:cxn>
                    <a:cxn ang="0">
                      <a:pos x="connsiteX704" y="connsiteY704"/>
                    </a:cxn>
                    <a:cxn ang="0">
                      <a:pos x="connsiteX705" y="connsiteY705"/>
                    </a:cxn>
                    <a:cxn ang="0">
                      <a:pos x="connsiteX706" y="connsiteY706"/>
                    </a:cxn>
                    <a:cxn ang="0">
                      <a:pos x="connsiteX707" y="connsiteY707"/>
                    </a:cxn>
                    <a:cxn ang="0">
                      <a:pos x="connsiteX708" y="connsiteY708"/>
                    </a:cxn>
                    <a:cxn ang="0">
                      <a:pos x="connsiteX709" y="connsiteY709"/>
                    </a:cxn>
                    <a:cxn ang="0">
                      <a:pos x="connsiteX710" y="connsiteY710"/>
                    </a:cxn>
                    <a:cxn ang="0">
                      <a:pos x="connsiteX711" y="connsiteY711"/>
                    </a:cxn>
                    <a:cxn ang="0">
                      <a:pos x="connsiteX712" y="connsiteY712"/>
                    </a:cxn>
                    <a:cxn ang="0">
                      <a:pos x="connsiteX713" y="connsiteY713"/>
                    </a:cxn>
                    <a:cxn ang="0">
                      <a:pos x="connsiteX714" y="connsiteY714"/>
                    </a:cxn>
                    <a:cxn ang="0">
                      <a:pos x="connsiteX715" y="connsiteY715"/>
                    </a:cxn>
                    <a:cxn ang="0">
                      <a:pos x="connsiteX716" y="connsiteY716"/>
                    </a:cxn>
                    <a:cxn ang="0">
                      <a:pos x="connsiteX717" y="connsiteY717"/>
                    </a:cxn>
                    <a:cxn ang="0">
                      <a:pos x="connsiteX718" y="connsiteY718"/>
                    </a:cxn>
                    <a:cxn ang="0">
                      <a:pos x="connsiteX719" y="connsiteY719"/>
                    </a:cxn>
                    <a:cxn ang="0">
                      <a:pos x="connsiteX720" y="connsiteY720"/>
                    </a:cxn>
                    <a:cxn ang="0">
                      <a:pos x="connsiteX721" y="connsiteY721"/>
                    </a:cxn>
                    <a:cxn ang="0">
                      <a:pos x="connsiteX722" y="connsiteY722"/>
                    </a:cxn>
                    <a:cxn ang="0">
                      <a:pos x="connsiteX723" y="connsiteY723"/>
                    </a:cxn>
                    <a:cxn ang="0">
                      <a:pos x="connsiteX724" y="connsiteY724"/>
                    </a:cxn>
                    <a:cxn ang="0">
                      <a:pos x="connsiteX725" y="connsiteY725"/>
                    </a:cxn>
                    <a:cxn ang="0">
                      <a:pos x="connsiteX726" y="connsiteY726"/>
                    </a:cxn>
                    <a:cxn ang="0">
                      <a:pos x="connsiteX727" y="connsiteY727"/>
                    </a:cxn>
                    <a:cxn ang="0">
                      <a:pos x="connsiteX728" y="connsiteY728"/>
                    </a:cxn>
                    <a:cxn ang="0">
                      <a:pos x="connsiteX729" y="connsiteY729"/>
                    </a:cxn>
                    <a:cxn ang="0">
                      <a:pos x="connsiteX730" y="connsiteY730"/>
                    </a:cxn>
                    <a:cxn ang="0">
                      <a:pos x="connsiteX731" y="connsiteY731"/>
                    </a:cxn>
                    <a:cxn ang="0">
                      <a:pos x="connsiteX732" y="connsiteY732"/>
                    </a:cxn>
                    <a:cxn ang="0">
                      <a:pos x="connsiteX733" y="connsiteY733"/>
                    </a:cxn>
                    <a:cxn ang="0">
                      <a:pos x="connsiteX734" y="connsiteY734"/>
                    </a:cxn>
                    <a:cxn ang="0">
                      <a:pos x="connsiteX735" y="connsiteY735"/>
                    </a:cxn>
                    <a:cxn ang="0">
                      <a:pos x="connsiteX736" y="connsiteY736"/>
                    </a:cxn>
                    <a:cxn ang="0">
                      <a:pos x="connsiteX737" y="connsiteY737"/>
                    </a:cxn>
                    <a:cxn ang="0">
                      <a:pos x="connsiteX738" y="connsiteY738"/>
                    </a:cxn>
                    <a:cxn ang="0">
                      <a:pos x="connsiteX739" y="connsiteY739"/>
                    </a:cxn>
                    <a:cxn ang="0">
                      <a:pos x="connsiteX740" y="connsiteY740"/>
                    </a:cxn>
                    <a:cxn ang="0">
                      <a:pos x="connsiteX741" y="connsiteY741"/>
                    </a:cxn>
                    <a:cxn ang="0">
                      <a:pos x="connsiteX742" y="connsiteY742"/>
                    </a:cxn>
                    <a:cxn ang="0">
                      <a:pos x="connsiteX743" y="connsiteY743"/>
                    </a:cxn>
                    <a:cxn ang="0">
                      <a:pos x="connsiteX744" y="connsiteY744"/>
                    </a:cxn>
                    <a:cxn ang="0">
                      <a:pos x="connsiteX745" y="connsiteY745"/>
                    </a:cxn>
                    <a:cxn ang="0">
                      <a:pos x="connsiteX746" y="connsiteY746"/>
                    </a:cxn>
                    <a:cxn ang="0">
                      <a:pos x="connsiteX747" y="connsiteY747"/>
                    </a:cxn>
                    <a:cxn ang="0">
                      <a:pos x="connsiteX748" y="connsiteY748"/>
                    </a:cxn>
                    <a:cxn ang="0">
                      <a:pos x="connsiteX749" y="connsiteY749"/>
                    </a:cxn>
                    <a:cxn ang="0">
                      <a:pos x="connsiteX750" y="connsiteY750"/>
                    </a:cxn>
                    <a:cxn ang="0">
                      <a:pos x="connsiteX751" y="connsiteY751"/>
                    </a:cxn>
                    <a:cxn ang="0">
                      <a:pos x="connsiteX752" y="connsiteY752"/>
                    </a:cxn>
                    <a:cxn ang="0">
                      <a:pos x="connsiteX753" y="connsiteY753"/>
                    </a:cxn>
                    <a:cxn ang="0">
                      <a:pos x="connsiteX754" y="connsiteY754"/>
                    </a:cxn>
                    <a:cxn ang="0">
                      <a:pos x="connsiteX755" y="connsiteY755"/>
                    </a:cxn>
                    <a:cxn ang="0">
                      <a:pos x="connsiteX756" y="connsiteY756"/>
                    </a:cxn>
                    <a:cxn ang="0">
                      <a:pos x="connsiteX757" y="connsiteY757"/>
                    </a:cxn>
                    <a:cxn ang="0">
                      <a:pos x="connsiteX758" y="connsiteY758"/>
                    </a:cxn>
                    <a:cxn ang="0">
                      <a:pos x="connsiteX759" y="connsiteY759"/>
                    </a:cxn>
                    <a:cxn ang="0">
                      <a:pos x="connsiteX760" y="connsiteY760"/>
                    </a:cxn>
                    <a:cxn ang="0">
                      <a:pos x="connsiteX761" y="connsiteY761"/>
                    </a:cxn>
                    <a:cxn ang="0">
                      <a:pos x="connsiteX762" y="connsiteY762"/>
                    </a:cxn>
                    <a:cxn ang="0">
                      <a:pos x="connsiteX763" y="connsiteY763"/>
                    </a:cxn>
                    <a:cxn ang="0">
                      <a:pos x="connsiteX764" y="connsiteY764"/>
                    </a:cxn>
                    <a:cxn ang="0">
                      <a:pos x="connsiteX765" y="connsiteY765"/>
                    </a:cxn>
                    <a:cxn ang="0">
                      <a:pos x="connsiteX766" y="connsiteY766"/>
                    </a:cxn>
                    <a:cxn ang="0">
                      <a:pos x="connsiteX767" y="connsiteY767"/>
                    </a:cxn>
                    <a:cxn ang="0">
                      <a:pos x="connsiteX768" y="connsiteY768"/>
                    </a:cxn>
                    <a:cxn ang="0">
                      <a:pos x="connsiteX769" y="connsiteY769"/>
                    </a:cxn>
                    <a:cxn ang="0">
                      <a:pos x="connsiteX770" y="connsiteY770"/>
                    </a:cxn>
                    <a:cxn ang="0">
                      <a:pos x="connsiteX771" y="connsiteY771"/>
                    </a:cxn>
                    <a:cxn ang="0">
                      <a:pos x="connsiteX772" y="connsiteY772"/>
                    </a:cxn>
                    <a:cxn ang="0">
                      <a:pos x="connsiteX773" y="connsiteY773"/>
                    </a:cxn>
                    <a:cxn ang="0">
                      <a:pos x="connsiteX774" y="connsiteY774"/>
                    </a:cxn>
                    <a:cxn ang="0">
                      <a:pos x="connsiteX775" y="connsiteY775"/>
                    </a:cxn>
                    <a:cxn ang="0">
                      <a:pos x="connsiteX776" y="connsiteY776"/>
                    </a:cxn>
                    <a:cxn ang="0">
                      <a:pos x="connsiteX777" y="connsiteY777"/>
                    </a:cxn>
                    <a:cxn ang="0">
                      <a:pos x="connsiteX778" y="connsiteY778"/>
                    </a:cxn>
                    <a:cxn ang="0">
                      <a:pos x="connsiteX779" y="connsiteY779"/>
                    </a:cxn>
                    <a:cxn ang="0">
                      <a:pos x="connsiteX780" y="connsiteY780"/>
                    </a:cxn>
                    <a:cxn ang="0">
                      <a:pos x="connsiteX781" y="connsiteY781"/>
                    </a:cxn>
                    <a:cxn ang="0">
                      <a:pos x="connsiteX782" y="connsiteY782"/>
                    </a:cxn>
                    <a:cxn ang="0">
                      <a:pos x="connsiteX783" y="connsiteY783"/>
                    </a:cxn>
                    <a:cxn ang="0">
                      <a:pos x="connsiteX784" y="connsiteY784"/>
                    </a:cxn>
                    <a:cxn ang="0">
                      <a:pos x="connsiteX785" y="connsiteY785"/>
                    </a:cxn>
                    <a:cxn ang="0">
                      <a:pos x="connsiteX786" y="connsiteY786"/>
                    </a:cxn>
                    <a:cxn ang="0">
                      <a:pos x="connsiteX787" y="connsiteY787"/>
                    </a:cxn>
                    <a:cxn ang="0">
                      <a:pos x="connsiteX788" y="connsiteY788"/>
                    </a:cxn>
                    <a:cxn ang="0">
                      <a:pos x="connsiteX789" y="connsiteY789"/>
                    </a:cxn>
                    <a:cxn ang="0">
                      <a:pos x="connsiteX790" y="connsiteY790"/>
                    </a:cxn>
                    <a:cxn ang="0">
                      <a:pos x="connsiteX791" y="connsiteY791"/>
                    </a:cxn>
                    <a:cxn ang="0">
                      <a:pos x="connsiteX792" y="connsiteY792"/>
                    </a:cxn>
                    <a:cxn ang="0">
                      <a:pos x="connsiteX793" y="connsiteY793"/>
                    </a:cxn>
                    <a:cxn ang="0">
                      <a:pos x="connsiteX794" y="connsiteY794"/>
                    </a:cxn>
                    <a:cxn ang="0">
                      <a:pos x="connsiteX795" y="connsiteY795"/>
                    </a:cxn>
                    <a:cxn ang="0">
                      <a:pos x="connsiteX796" y="connsiteY796"/>
                    </a:cxn>
                    <a:cxn ang="0">
                      <a:pos x="connsiteX797" y="connsiteY797"/>
                    </a:cxn>
                    <a:cxn ang="0">
                      <a:pos x="connsiteX798" y="connsiteY798"/>
                    </a:cxn>
                    <a:cxn ang="0">
                      <a:pos x="connsiteX799" y="connsiteY799"/>
                    </a:cxn>
                    <a:cxn ang="0">
                      <a:pos x="connsiteX800" y="connsiteY800"/>
                    </a:cxn>
                    <a:cxn ang="0">
                      <a:pos x="connsiteX801" y="connsiteY801"/>
                    </a:cxn>
                    <a:cxn ang="0">
                      <a:pos x="connsiteX802" y="connsiteY802"/>
                    </a:cxn>
                    <a:cxn ang="0">
                      <a:pos x="connsiteX803" y="connsiteY803"/>
                    </a:cxn>
                    <a:cxn ang="0">
                      <a:pos x="connsiteX804" y="connsiteY804"/>
                    </a:cxn>
                    <a:cxn ang="0">
                      <a:pos x="connsiteX805" y="connsiteY805"/>
                    </a:cxn>
                    <a:cxn ang="0">
                      <a:pos x="connsiteX806" y="connsiteY806"/>
                    </a:cxn>
                    <a:cxn ang="0">
                      <a:pos x="connsiteX807" y="connsiteY807"/>
                    </a:cxn>
                    <a:cxn ang="0">
                      <a:pos x="connsiteX808" y="connsiteY808"/>
                    </a:cxn>
                    <a:cxn ang="0">
                      <a:pos x="connsiteX809" y="connsiteY809"/>
                    </a:cxn>
                    <a:cxn ang="0">
                      <a:pos x="connsiteX810" y="connsiteY810"/>
                    </a:cxn>
                    <a:cxn ang="0">
                      <a:pos x="connsiteX811" y="connsiteY811"/>
                    </a:cxn>
                    <a:cxn ang="0">
                      <a:pos x="connsiteX812" y="connsiteY812"/>
                    </a:cxn>
                    <a:cxn ang="0">
                      <a:pos x="connsiteX813" y="connsiteY813"/>
                    </a:cxn>
                    <a:cxn ang="0">
                      <a:pos x="connsiteX814" y="connsiteY814"/>
                    </a:cxn>
                    <a:cxn ang="0">
                      <a:pos x="connsiteX815" y="connsiteY815"/>
                    </a:cxn>
                    <a:cxn ang="0">
                      <a:pos x="connsiteX816" y="connsiteY816"/>
                    </a:cxn>
                    <a:cxn ang="0">
                      <a:pos x="connsiteX817" y="connsiteY817"/>
                    </a:cxn>
                    <a:cxn ang="0">
                      <a:pos x="connsiteX818" y="connsiteY818"/>
                    </a:cxn>
                    <a:cxn ang="0">
                      <a:pos x="connsiteX819" y="connsiteY819"/>
                    </a:cxn>
                    <a:cxn ang="0">
                      <a:pos x="connsiteX820" y="connsiteY820"/>
                    </a:cxn>
                    <a:cxn ang="0">
                      <a:pos x="connsiteX821" y="connsiteY821"/>
                    </a:cxn>
                    <a:cxn ang="0">
                      <a:pos x="connsiteX822" y="connsiteY822"/>
                    </a:cxn>
                    <a:cxn ang="0">
                      <a:pos x="connsiteX823" y="connsiteY823"/>
                    </a:cxn>
                    <a:cxn ang="0">
                      <a:pos x="connsiteX824" y="connsiteY824"/>
                    </a:cxn>
                    <a:cxn ang="0">
                      <a:pos x="connsiteX825" y="connsiteY825"/>
                    </a:cxn>
                    <a:cxn ang="0">
                      <a:pos x="connsiteX826" y="connsiteY826"/>
                    </a:cxn>
                    <a:cxn ang="0">
                      <a:pos x="connsiteX827" y="connsiteY827"/>
                    </a:cxn>
                    <a:cxn ang="0">
                      <a:pos x="connsiteX828" y="connsiteY828"/>
                    </a:cxn>
                    <a:cxn ang="0">
                      <a:pos x="connsiteX829" y="connsiteY829"/>
                    </a:cxn>
                    <a:cxn ang="0">
                      <a:pos x="connsiteX830" y="connsiteY830"/>
                    </a:cxn>
                    <a:cxn ang="0">
                      <a:pos x="connsiteX831" y="connsiteY831"/>
                    </a:cxn>
                    <a:cxn ang="0">
                      <a:pos x="connsiteX832" y="connsiteY832"/>
                    </a:cxn>
                    <a:cxn ang="0">
                      <a:pos x="connsiteX833" y="connsiteY833"/>
                    </a:cxn>
                    <a:cxn ang="0">
                      <a:pos x="connsiteX834" y="connsiteY834"/>
                    </a:cxn>
                    <a:cxn ang="0">
                      <a:pos x="connsiteX835" y="connsiteY835"/>
                    </a:cxn>
                    <a:cxn ang="0">
                      <a:pos x="connsiteX836" y="connsiteY836"/>
                    </a:cxn>
                    <a:cxn ang="0">
                      <a:pos x="connsiteX837" y="connsiteY837"/>
                    </a:cxn>
                    <a:cxn ang="0">
                      <a:pos x="connsiteX838" y="connsiteY838"/>
                    </a:cxn>
                    <a:cxn ang="0">
                      <a:pos x="connsiteX839" y="connsiteY839"/>
                    </a:cxn>
                    <a:cxn ang="0">
                      <a:pos x="connsiteX840" y="connsiteY840"/>
                    </a:cxn>
                    <a:cxn ang="0">
                      <a:pos x="connsiteX841" y="connsiteY841"/>
                    </a:cxn>
                    <a:cxn ang="0">
                      <a:pos x="connsiteX842" y="connsiteY842"/>
                    </a:cxn>
                    <a:cxn ang="0">
                      <a:pos x="connsiteX843" y="connsiteY843"/>
                    </a:cxn>
                    <a:cxn ang="0">
                      <a:pos x="connsiteX844" y="connsiteY844"/>
                    </a:cxn>
                    <a:cxn ang="0">
                      <a:pos x="connsiteX845" y="connsiteY845"/>
                    </a:cxn>
                    <a:cxn ang="0">
                      <a:pos x="connsiteX846" y="connsiteY846"/>
                    </a:cxn>
                    <a:cxn ang="0">
                      <a:pos x="connsiteX847" y="connsiteY847"/>
                    </a:cxn>
                    <a:cxn ang="0">
                      <a:pos x="connsiteX848" y="connsiteY848"/>
                    </a:cxn>
                    <a:cxn ang="0">
                      <a:pos x="connsiteX849" y="connsiteY849"/>
                    </a:cxn>
                    <a:cxn ang="0">
                      <a:pos x="connsiteX850" y="connsiteY850"/>
                    </a:cxn>
                    <a:cxn ang="0">
                      <a:pos x="connsiteX851" y="connsiteY851"/>
                    </a:cxn>
                    <a:cxn ang="0">
                      <a:pos x="connsiteX852" y="connsiteY852"/>
                    </a:cxn>
                    <a:cxn ang="0">
                      <a:pos x="connsiteX853" y="connsiteY853"/>
                    </a:cxn>
                    <a:cxn ang="0">
                      <a:pos x="connsiteX854" y="connsiteY854"/>
                    </a:cxn>
                    <a:cxn ang="0">
                      <a:pos x="connsiteX855" y="connsiteY855"/>
                    </a:cxn>
                    <a:cxn ang="0">
                      <a:pos x="connsiteX856" y="connsiteY856"/>
                    </a:cxn>
                    <a:cxn ang="0">
                      <a:pos x="connsiteX857" y="connsiteY857"/>
                    </a:cxn>
                    <a:cxn ang="0">
                      <a:pos x="connsiteX858" y="connsiteY858"/>
                    </a:cxn>
                    <a:cxn ang="0">
                      <a:pos x="connsiteX859" y="connsiteY859"/>
                    </a:cxn>
                    <a:cxn ang="0">
                      <a:pos x="connsiteX860" y="connsiteY860"/>
                    </a:cxn>
                    <a:cxn ang="0">
                      <a:pos x="connsiteX861" y="connsiteY861"/>
                    </a:cxn>
                    <a:cxn ang="0">
                      <a:pos x="connsiteX862" y="connsiteY862"/>
                    </a:cxn>
                    <a:cxn ang="0">
                      <a:pos x="connsiteX863" y="connsiteY863"/>
                    </a:cxn>
                    <a:cxn ang="0">
                      <a:pos x="connsiteX864" y="connsiteY864"/>
                    </a:cxn>
                    <a:cxn ang="0">
                      <a:pos x="connsiteX865" y="connsiteY865"/>
                    </a:cxn>
                    <a:cxn ang="0">
                      <a:pos x="connsiteX866" y="connsiteY866"/>
                    </a:cxn>
                    <a:cxn ang="0">
                      <a:pos x="connsiteX867" y="connsiteY867"/>
                    </a:cxn>
                    <a:cxn ang="0">
                      <a:pos x="connsiteX868" y="connsiteY868"/>
                    </a:cxn>
                    <a:cxn ang="0">
                      <a:pos x="connsiteX869" y="connsiteY869"/>
                    </a:cxn>
                    <a:cxn ang="0">
                      <a:pos x="connsiteX870" y="connsiteY870"/>
                    </a:cxn>
                    <a:cxn ang="0">
                      <a:pos x="connsiteX871" y="connsiteY871"/>
                    </a:cxn>
                    <a:cxn ang="0">
                      <a:pos x="connsiteX872" y="connsiteY872"/>
                    </a:cxn>
                    <a:cxn ang="0">
                      <a:pos x="connsiteX873" y="connsiteY873"/>
                    </a:cxn>
                    <a:cxn ang="0">
                      <a:pos x="connsiteX874" y="connsiteY874"/>
                    </a:cxn>
                    <a:cxn ang="0">
                      <a:pos x="connsiteX875" y="connsiteY875"/>
                    </a:cxn>
                    <a:cxn ang="0">
                      <a:pos x="connsiteX876" y="connsiteY876"/>
                    </a:cxn>
                    <a:cxn ang="0">
                      <a:pos x="connsiteX877" y="connsiteY877"/>
                    </a:cxn>
                    <a:cxn ang="0">
                      <a:pos x="connsiteX878" y="connsiteY878"/>
                    </a:cxn>
                    <a:cxn ang="0">
                      <a:pos x="connsiteX879" y="connsiteY879"/>
                    </a:cxn>
                    <a:cxn ang="0">
                      <a:pos x="connsiteX880" y="connsiteY880"/>
                    </a:cxn>
                    <a:cxn ang="0">
                      <a:pos x="connsiteX881" y="connsiteY881"/>
                    </a:cxn>
                    <a:cxn ang="0">
                      <a:pos x="connsiteX882" y="connsiteY882"/>
                    </a:cxn>
                    <a:cxn ang="0">
                      <a:pos x="connsiteX883" y="connsiteY883"/>
                    </a:cxn>
                    <a:cxn ang="0">
                      <a:pos x="connsiteX884" y="connsiteY884"/>
                    </a:cxn>
                    <a:cxn ang="0">
                      <a:pos x="connsiteX885" y="connsiteY885"/>
                    </a:cxn>
                    <a:cxn ang="0">
                      <a:pos x="connsiteX886" y="connsiteY886"/>
                    </a:cxn>
                    <a:cxn ang="0">
                      <a:pos x="connsiteX887" y="connsiteY887"/>
                    </a:cxn>
                    <a:cxn ang="0">
                      <a:pos x="connsiteX888" y="connsiteY888"/>
                    </a:cxn>
                    <a:cxn ang="0">
                      <a:pos x="connsiteX889" y="connsiteY889"/>
                    </a:cxn>
                    <a:cxn ang="0">
                      <a:pos x="connsiteX890" y="connsiteY890"/>
                    </a:cxn>
                    <a:cxn ang="0">
                      <a:pos x="connsiteX891" y="connsiteY891"/>
                    </a:cxn>
                    <a:cxn ang="0">
                      <a:pos x="connsiteX892" y="connsiteY892"/>
                    </a:cxn>
                    <a:cxn ang="0">
                      <a:pos x="connsiteX893" y="connsiteY893"/>
                    </a:cxn>
                    <a:cxn ang="0">
                      <a:pos x="connsiteX894" y="connsiteY894"/>
                    </a:cxn>
                    <a:cxn ang="0">
                      <a:pos x="connsiteX895" y="connsiteY895"/>
                    </a:cxn>
                    <a:cxn ang="0">
                      <a:pos x="connsiteX896" y="connsiteY896"/>
                    </a:cxn>
                    <a:cxn ang="0">
                      <a:pos x="connsiteX897" y="connsiteY897"/>
                    </a:cxn>
                    <a:cxn ang="0">
                      <a:pos x="connsiteX898" y="connsiteY898"/>
                    </a:cxn>
                    <a:cxn ang="0">
                      <a:pos x="connsiteX899" y="connsiteY899"/>
                    </a:cxn>
                    <a:cxn ang="0">
                      <a:pos x="connsiteX900" y="connsiteY900"/>
                    </a:cxn>
                    <a:cxn ang="0">
                      <a:pos x="connsiteX901" y="connsiteY901"/>
                    </a:cxn>
                    <a:cxn ang="0">
                      <a:pos x="connsiteX902" y="connsiteY902"/>
                    </a:cxn>
                    <a:cxn ang="0">
                      <a:pos x="connsiteX903" y="connsiteY903"/>
                    </a:cxn>
                    <a:cxn ang="0">
                      <a:pos x="connsiteX904" y="connsiteY904"/>
                    </a:cxn>
                    <a:cxn ang="0">
                      <a:pos x="connsiteX905" y="connsiteY905"/>
                    </a:cxn>
                    <a:cxn ang="0">
                      <a:pos x="connsiteX906" y="connsiteY906"/>
                    </a:cxn>
                    <a:cxn ang="0">
                      <a:pos x="connsiteX907" y="connsiteY907"/>
                    </a:cxn>
                    <a:cxn ang="0">
                      <a:pos x="connsiteX908" y="connsiteY908"/>
                    </a:cxn>
                    <a:cxn ang="0">
                      <a:pos x="connsiteX909" y="connsiteY909"/>
                    </a:cxn>
                    <a:cxn ang="0">
                      <a:pos x="connsiteX910" y="connsiteY910"/>
                    </a:cxn>
                    <a:cxn ang="0">
                      <a:pos x="connsiteX911" y="connsiteY911"/>
                    </a:cxn>
                    <a:cxn ang="0">
                      <a:pos x="connsiteX912" y="connsiteY912"/>
                    </a:cxn>
                    <a:cxn ang="0">
                      <a:pos x="connsiteX913" y="connsiteY913"/>
                    </a:cxn>
                    <a:cxn ang="0">
                      <a:pos x="connsiteX914" y="connsiteY914"/>
                    </a:cxn>
                    <a:cxn ang="0">
                      <a:pos x="connsiteX915" y="connsiteY915"/>
                    </a:cxn>
                    <a:cxn ang="0">
                      <a:pos x="connsiteX916" y="connsiteY916"/>
                    </a:cxn>
                    <a:cxn ang="0">
                      <a:pos x="connsiteX917" y="connsiteY917"/>
                    </a:cxn>
                    <a:cxn ang="0">
                      <a:pos x="connsiteX918" y="connsiteY918"/>
                    </a:cxn>
                    <a:cxn ang="0">
                      <a:pos x="connsiteX919" y="connsiteY919"/>
                    </a:cxn>
                    <a:cxn ang="0">
                      <a:pos x="connsiteX920" y="connsiteY920"/>
                    </a:cxn>
                    <a:cxn ang="0">
                      <a:pos x="connsiteX921" y="connsiteY921"/>
                    </a:cxn>
                    <a:cxn ang="0">
                      <a:pos x="connsiteX922" y="connsiteY922"/>
                    </a:cxn>
                    <a:cxn ang="0">
                      <a:pos x="connsiteX923" y="connsiteY923"/>
                    </a:cxn>
                    <a:cxn ang="0">
                      <a:pos x="connsiteX924" y="connsiteY924"/>
                    </a:cxn>
                    <a:cxn ang="0">
                      <a:pos x="connsiteX925" y="connsiteY925"/>
                    </a:cxn>
                    <a:cxn ang="0">
                      <a:pos x="connsiteX926" y="connsiteY926"/>
                    </a:cxn>
                    <a:cxn ang="0">
                      <a:pos x="connsiteX927" y="connsiteY927"/>
                    </a:cxn>
                    <a:cxn ang="0">
                      <a:pos x="connsiteX928" y="connsiteY928"/>
                    </a:cxn>
                    <a:cxn ang="0">
                      <a:pos x="connsiteX929" y="connsiteY929"/>
                    </a:cxn>
                    <a:cxn ang="0">
                      <a:pos x="connsiteX930" y="connsiteY930"/>
                    </a:cxn>
                    <a:cxn ang="0">
                      <a:pos x="connsiteX931" y="connsiteY931"/>
                    </a:cxn>
                    <a:cxn ang="0">
                      <a:pos x="connsiteX932" y="connsiteY932"/>
                    </a:cxn>
                    <a:cxn ang="0">
                      <a:pos x="connsiteX933" y="connsiteY933"/>
                    </a:cxn>
                    <a:cxn ang="0">
                      <a:pos x="connsiteX934" y="connsiteY934"/>
                    </a:cxn>
                    <a:cxn ang="0">
                      <a:pos x="connsiteX935" y="connsiteY935"/>
                    </a:cxn>
                    <a:cxn ang="0">
                      <a:pos x="connsiteX936" y="connsiteY936"/>
                    </a:cxn>
                    <a:cxn ang="0">
                      <a:pos x="connsiteX937" y="connsiteY937"/>
                    </a:cxn>
                    <a:cxn ang="0">
                      <a:pos x="connsiteX938" y="connsiteY938"/>
                    </a:cxn>
                    <a:cxn ang="0">
                      <a:pos x="connsiteX939" y="connsiteY939"/>
                    </a:cxn>
                    <a:cxn ang="0">
                      <a:pos x="connsiteX940" y="connsiteY940"/>
                    </a:cxn>
                    <a:cxn ang="0">
                      <a:pos x="connsiteX941" y="connsiteY941"/>
                    </a:cxn>
                    <a:cxn ang="0">
                      <a:pos x="connsiteX942" y="connsiteY942"/>
                    </a:cxn>
                    <a:cxn ang="0">
                      <a:pos x="connsiteX943" y="connsiteY943"/>
                    </a:cxn>
                    <a:cxn ang="0">
                      <a:pos x="connsiteX944" y="connsiteY944"/>
                    </a:cxn>
                    <a:cxn ang="0">
                      <a:pos x="connsiteX945" y="connsiteY945"/>
                    </a:cxn>
                    <a:cxn ang="0">
                      <a:pos x="connsiteX946" y="connsiteY946"/>
                    </a:cxn>
                    <a:cxn ang="0">
                      <a:pos x="connsiteX947" y="connsiteY947"/>
                    </a:cxn>
                    <a:cxn ang="0">
                      <a:pos x="connsiteX948" y="connsiteY948"/>
                    </a:cxn>
                    <a:cxn ang="0">
                      <a:pos x="connsiteX949" y="connsiteY949"/>
                    </a:cxn>
                    <a:cxn ang="0">
                      <a:pos x="connsiteX950" y="connsiteY950"/>
                    </a:cxn>
                    <a:cxn ang="0">
                      <a:pos x="connsiteX951" y="connsiteY951"/>
                    </a:cxn>
                    <a:cxn ang="0">
                      <a:pos x="connsiteX952" y="connsiteY952"/>
                    </a:cxn>
                    <a:cxn ang="0">
                      <a:pos x="connsiteX953" y="connsiteY953"/>
                    </a:cxn>
                    <a:cxn ang="0">
                      <a:pos x="connsiteX954" y="connsiteY954"/>
                    </a:cxn>
                    <a:cxn ang="0">
                      <a:pos x="connsiteX955" y="connsiteY955"/>
                    </a:cxn>
                    <a:cxn ang="0">
                      <a:pos x="connsiteX956" y="connsiteY956"/>
                    </a:cxn>
                    <a:cxn ang="0">
                      <a:pos x="connsiteX957" y="connsiteY957"/>
                    </a:cxn>
                    <a:cxn ang="0">
                      <a:pos x="connsiteX958" y="connsiteY958"/>
                    </a:cxn>
                    <a:cxn ang="0">
                      <a:pos x="connsiteX959" y="connsiteY959"/>
                    </a:cxn>
                    <a:cxn ang="0">
                      <a:pos x="connsiteX960" y="connsiteY960"/>
                    </a:cxn>
                    <a:cxn ang="0">
                      <a:pos x="connsiteX961" y="connsiteY961"/>
                    </a:cxn>
                    <a:cxn ang="0">
                      <a:pos x="connsiteX962" y="connsiteY962"/>
                    </a:cxn>
                    <a:cxn ang="0">
                      <a:pos x="connsiteX963" y="connsiteY963"/>
                    </a:cxn>
                    <a:cxn ang="0">
                      <a:pos x="connsiteX964" y="connsiteY964"/>
                    </a:cxn>
                    <a:cxn ang="0">
                      <a:pos x="connsiteX965" y="connsiteY965"/>
                    </a:cxn>
                    <a:cxn ang="0">
                      <a:pos x="connsiteX966" y="connsiteY966"/>
                    </a:cxn>
                    <a:cxn ang="0">
                      <a:pos x="connsiteX967" y="connsiteY967"/>
                    </a:cxn>
                    <a:cxn ang="0">
                      <a:pos x="connsiteX968" y="connsiteY968"/>
                    </a:cxn>
                    <a:cxn ang="0">
                      <a:pos x="connsiteX969" y="connsiteY969"/>
                    </a:cxn>
                    <a:cxn ang="0">
                      <a:pos x="connsiteX970" y="connsiteY970"/>
                    </a:cxn>
                    <a:cxn ang="0">
                      <a:pos x="connsiteX971" y="connsiteY971"/>
                    </a:cxn>
                    <a:cxn ang="0">
                      <a:pos x="connsiteX972" y="connsiteY972"/>
                    </a:cxn>
                    <a:cxn ang="0">
                      <a:pos x="connsiteX973" y="connsiteY973"/>
                    </a:cxn>
                    <a:cxn ang="0">
                      <a:pos x="connsiteX974" y="connsiteY974"/>
                    </a:cxn>
                    <a:cxn ang="0">
                      <a:pos x="connsiteX975" y="connsiteY975"/>
                    </a:cxn>
                    <a:cxn ang="0">
                      <a:pos x="connsiteX976" y="connsiteY976"/>
                    </a:cxn>
                    <a:cxn ang="0">
                      <a:pos x="connsiteX977" y="connsiteY977"/>
                    </a:cxn>
                    <a:cxn ang="0">
                      <a:pos x="connsiteX978" y="connsiteY978"/>
                    </a:cxn>
                    <a:cxn ang="0">
                      <a:pos x="connsiteX979" y="connsiteY979"/>
                    </a:cxn>
                    <a:cxn ang="0">
                      <a:pos x="connsiteX980" y="connsiteY980"/>
                    </a:cxn>
                    <a:cxn ang="0">
                      <a:pos x="connsiteX981" y="connsiteY981"/>
                    </a:cxn>
                    <a:cxn ang="0">
                      <a:pos x="connsiteX982" y="connsiteY982"/>
                    </a:cxn>
                    <a:cxn ang="0">
                      <a:pos x="connsiteX983" y="connsiteY983"/>
                    </a:cxn>
                    <a:cxn ang="0">
                      <a:pos x="connsiteX984" y="connsiteY984"/>
                    </a:cxn>
                    <a:cxn ang="0">
                      <a:pos x="connsiteX985" y="connsiteY985"/>
                    </a:cxn>
                    <a:cxn ang="0">
                      <a:pos x="connsiteX986" y="connsiteY986"/>
                    </a:cxn>
                    <a:cxn ang="0">
                      <a:pos x="connsiteX987" y="connsiteY987"/>
                    </a:cxn>
                    <a:cxn ang="0">
                      <a:pos x="connsiteX988" y="connsiteY988"/>
                    </a:cxn>
                    <a:cxn ang="0">
                      <a:pos x="connsiteX989" y="connsiteY989"/>
                    </a:cxn>
                    <a:cxn ang="0">
                      <a:pos x="connsiteX990" y="connsiteY990"/>
                    </a:cxn>
                    <a:cxn ang="0">
                      <a:pos x="connsiteX991" y="connsiteY991"/>
                    </a:cxn>
                    <a:cxn ang="0">
                      <a:pos x="connsiteX992" y="connsiteY992"/>
                    </a:cxn>
                    <a:cxn ang="0">
                      <a:pos x="connsiteX993" y="connsiteY993"/>
                    </a:cxn>
                    <a:cxn ang="0">
                      <a:pos x="connsiteX994" y="connsiteY994"/>
                    </a:cxn>
                    <a:cxn ang="0">
                      <a:pos x="connsiteX995" y="connsiteY995"/>
                    </a:cxn>
                    <a:cxn ang="0">
                      <a:pos x="connsiteX996" y="connsiteY996"/>
                    </a:cxn>
                    <a:cxn ang="0">
                      <a:pos x="connsiteX997" y="connsiteY997"/>
                    </a:cxn>
                    <a:cxn ang="0">
                      <a:pos x="connsiteX998" y="connsiteY998"/>
                    </a:cxn>
                    <a:cxn ang="0">
                      <a:pos x="connsiteX999" y="connsiteY999"/>
                    </a:cxn>
                    <a:cxn ang="0">
                      <a:pos x="connsiteX1000" y="connsiteY1000"/>
                    </a:cxn>
                    <a:cxn ang="0">
                      <a:pos x="connsiteX1001" y="connsiteY1001"/>
                    </a:cxn>
                    <a:cxn ang="0">
                      <a:pos x="connsiteX1002" y="connsiteY1002"/>
                    </a:cxn>
                    <a:cxn ang="0">
                      <a:pos x="connsiteX1003" y="connsiteY1003"/>
                    </a:cxn>
                    <a:cxn ang="0">
                      <a:pos x="connsiteX1004" y="connsiteY1004"/>
                    </a:cxn>
                    <a:cxn ang="0">
                      <a:pos x="connsiteX1005" y="connsiteY1005"/>
                    </a:cxn>
                    <a:cxn ang="0">
                      <a:pos x="connsiteX1006" y="connsiteY1006"/>
                    </a:cxn>
                    <a:cxn ang="0">
                      <a:pos x="connsiteX1007" y="connsiteY1007"/>
                    </a:cxn>
                    <a:cxn ang="0">
                      <a:pos x="connsiteX1008" y="connsiteY1008"/>
                    </a:cxn>
                    <a:cxn ang="0">
                      <a:pos x="connsiteX1009" y="connsiteY1009"/>
                    </a:cxn>
                    <a:cxn ang="0">
                      <a:pos x="connsiteX1010" y="connsiteY1010"/>
                    </a:cxn>
                    <a:cxn ang="0">
                      <a:pos x="connsiteX1011" y="connsiteY1011"/>
                    </a:cxn>
                    <a:cxn ang="0">
                      <a:pos x="connsiteX1012" y="connsiteY1012"/>
                    </a:cxn>
                    <a:cxn ang="0">
                      <a:pos x="connsiteX1013" y="connsiteY1013"/>
                    </a:cxn>
                    <a:cxn ang="0">
                      <a:pos x="connsiteX1014" y="connsiteY1014"/>
                    </a:cxn>
                    <a:cxn ang="0">
                      <a:pos x="connsiteX1015" y="connsiteY1015"/>
                    </a:cxn>
                    <a:cxn ang="0">
                      <a:pos x="connsiteX1016" y="connsiteY1016"/>
                    </a:cxn>
                    <a:cxn ang="0">
                      <a:pos x="connsiteX1017" y="connsiteY1017"/>
                    </a:cxn>
                    <a:cxn ang="0">
                      <a:pos x="connsiteX1018" y="connsiteY1018"/>
                    </a:cxn>
                    <a:cxn ang="0">
                      <a:pos x="connsiteX1019" y="connsiteY1019"/>
                    </a:cxn>
                    <a:cxn ang="0">
                      <a:pos x="connsiteX1020" y="connsiteY1020"/>
                    </a:cxn>
                    <a:cxn ang="0">
                      <a:pos x="connsiteX1021" y="connsiteY1021"/>
                    </a:cxn>
                    <a:cxn ang="0">
                      <a:pos x="connsiteX1022" y="connsiteY1022"/>
                    </a:cxn>
                    <a:cxn ang="0">
                      <a:pos x="connsiteX1023" y="connsiteY1023"/>
                    </a:cxn>
                    <a:cxn ang="0">
                      <a:pos x="connsiteX1024" y="connsiteY1024"/>
                    </a:cxn>
                    <a:cxn ang="0">
                      <a:pos x="connsiteX1025" y="connsiteY1025"/>
                    </a:cxn>
                    <a:cxn ang="0">
                      <a:pos x="connsiteX1026" y="connsiteY1026"/>
                    </a:cxn>
                    <a:cxn ang="0">
                      <a:pos x="connsiteX1027" y="connsiteY1027"/>
                    </a:cxn>
                    <a:cxn ang="0">
                      <a:pos x="connsiteX1028" y="connsiteY1028"/>
                    </a:cxn>
                    <a:cxn ang="0">
                      <a:pos x="connsiteX1029" y="connsiteY1029"/>
                    </a:cxn>
                    <a:cxn ang="0">
                      <a:pos x="connsiteX1030" y="connsiteY1030"/>
                    </a:cxn>
                    <a:cxn ang="0">
                      <a:pos x="connsiteX1031" y="connsiteY1031"/>
                    </a:cxn>
                    <a:cxn ang="0">
                      <a:pos x="connsiteX1032" y="connsiteY1032"/>
                    </a:cxn>
                    <a:cxn ang="0">
                      <a:pos x="connsiteX1033" y="connsiteY1033"/>
                    </a:cxn>
                    <a:cxn ang="0">
                      <a:pos x="connsiteX1034" y="connsiteY1034"/>
                    </a:cxn>
                    <a:cxn ang="0">
                      <a:pos x="connsiteX1035" y="connsiteY1035"/>
                    </a:cxn>
                    <a:cxn ang="0">
                      <a:pos x="connsiteX1036" y="connsiteY1036"/>
                    </a:cxn>
                    <a:cxn ang="0">
                      <a:pos x="connsiteX1037" y="connsiteY1037"/>
                    </a:cxn>
                    <a:cxn ang="0">
                      <a:pos x="connsiteX1038" y="connsiteY1038"/>
                    </a:cxn>
                    <a:cxn ang="0">
                      <a:pos x="connsiteX1039" y="connsiteY1039"/>
                    </a:cxn>
                    <a:cxn ang="0">
                      <a:pos x="connsiteX1040" y="connsiteY1040"/>
                    </a:cxn>
                    <a:cxn ang="0">
                      <a:pos x="connsiteX1041" y="connsiteY1041"/>
                    </a:cxn>
                    <a:cxn ang="0">
                      <a:pos x="connsiteX1042" y="connsiteY1042"/>
                    </a:cxn>
                    <a:cxn ang="0">
                      <a:pos x="connsiteX1043" y="connsiteY1043"/>
                    </a:cxn>
                    <a:cxn ang="0">
                      <a:pos x="connsiteX1044" y="connsiteY1044"/>
                    </a:cxn>
                    <a:cxn ang="0">
                      <a:pos x="connsiteX1045" y="connsiteY1045"/>
                    </a:cxn>
                    <a:cxn ang="0">
                      <a:pos x="connsiteX1046" y="connsiteY1046"/>
                    </a:cxn>
                    <a:cxn ang="0">
                      <a:pos x="connsiteX1047" y="connsiteY1047"/>
                    </a:cxn>
                    <a:cxn ang="0">
                      <a:pos x="connsiteX1048" y="connsiteY1048"/>
                    </a:cxn>
                    <a:cxn ang="0">
                      <a:pos x="connsiteX1049" y="connsiteY1049"/>
                    </a:cxn>
                    <a:cxn ang="0">
                      <a:pos x="connsiteX1050" y="connsiteY1050"/>
                    </a:cxn>
                    <a:cxn ang="0">
                      <a:pos x="connsiteX1051" y="connsiteY1051"/>
                    </a:cxn>
                    <a:cxn ang="0">
                      <a:pos x="connsiteX1052" y="connsiteY1052"/>
                    </a:cxn>
                    <a:cxn ang="0">
                      <a:pos x="connsiteX1053" y="connsiteY1053"/>
                    </a:cxn>
                    <a:cxn ang="0">
                      <a:pos x="connsiteX1054" y="connsiteY1054"/>
                    </a:cxn>
                    <a:cxn ang="0">
                      <a:pos x="connsiteX1055" y="connsiteY1055"/>
                    </a:cxn>
                    <a:cxn ang="0">
                      <a:pos x="connsiteX1056" y="connsiteY1056"/>
                    </a:cxn>
                    <a:cxn ang="0">
                      <a:pos x="connsiteX1057" y="connsiteY1057"/>
                    </a:cxn>
                    <a:cxn ang="0">
                      <a:pos x="connsiteX1058" y="connsiteY1058"/>
                    </a:cxn>
                    <a:cxn ang="0">
                      <a:pos x="connsiteX1059" y="connsiteY1059"/>
                    </a:cxn>
                    <a:cxn ang="0">
                      <a:pos x="connsiteX1060" y="connsiteY1060"/>
                    </a:cxn>
                    <a:cxn ang="0">
                      <a:pos x="connsiteX1061" y="connsiteY1061"/>
                    </a:cxn>
                    <a:cxn ang="0">
                      <a:pos x="connsiteX1062" y="connsiteY1062"/>
                    </a:cxn>
                    <a:cxn ang="0">
                      <a:pos x="connsiteX1063" y="connsiteY1063"/>
                    </a:cxn>
                    <a:cxn ang="0">
                      <a:pos x="connsiteX1064" y="connsiteY1064"/>
                    </a:cxn>
                    <a:cxn ang="0">
                      <a:pos x="connsiteX1065" y="connsiteY1065"/>
                    </a:cxn>
                    <a:cxn ang="0">
                      <a:pos x="connsiteX1066" y="connsiteY1066"/>
                    </a:cxn>
                    <a:cxn ang="0">
                      <a:pos x="connsiteX1067" y="connsiteY1067"/>
                    </a:cxn>
                    <a:cxn ang="0">
                      <a:pos x="connsiteX1068" y="connsiteY1068"/>
                    </a:cxn>
                    <a:cxn ang="0">
                      <a:pos x="connsiteX1069" y="connsiteY1069"/>
                    </a:cxn>
                    <a:cxn ang="0">
                      <a:pos x="connsiteX1070" y="connsiteY1070"/>
                    </a:cxn>
                    <a:cxn ang="0">
                      <a:pos x="connsiteX1071" y="connsiteY1071"/>
                    </a:cxn>
                    <a:cxn ang="0">
                      <a:pos x="connsiteX1072" y="connsiteY1072"/>
                    </a:cxn>
                    <a:cxn ang="0">
                      <a:pos x="connsiteX1073" y="connsiteY1073"/>
                    </a:cxn>
                    <a:cxn ang="0">
                      <a:pos x="connsiteX1074" y="connsiteY1074"/>
                    </a:cxn>
                    <a:cxn ang="0">
                      <a:pos x="connsiteX1075" y="connsiteY1075"/>
                    </a:cxn>
                    <a:cxn ang="0">
                      <a:pos x="connsiteX1076" y="connsiteY1076"/>
                    </a:cxn>
                    <a:cxn ang="0">
                      <a:pos x="connsiteX1077" y="connsiteY1077"/>
                    </a:cxn>
                    <a:cxn ang="0">
                      <a:pos x="connsiteX1078" y="connsiteY1078"/>
                    </a:cxn>
                    <a:cxn ang="0">
                      <a:pos x="connsiteX1079" y="connsiteY1079"/>
                    </a:cxn>
                    <a:cxn ang="0">
                      <a:pos x="connsiteX1080" y="connsiteY1080"/>
                    </a:cxn>
                    <a:cxn ang="0">
                      <a:pos x="connsiteX1081" y="connsiteY1081"/>
                    </a:cxn>
                    <a:cxn ang="0">
                      <a:pos x="connsiteX1082" y="connsiteY1082"/>
                    </a:cxn>
                    <a:cxn ang="0">
                      <a:pos x="connsiteX1083" y="connsiteY1083"/>
                    </a:cxn>
                    <a:cxn ang="0">
                      <a:pos x="connsiteX1084" y="connsiteY1084"/>
                    </a:cxn>
                    <a:cxn ang="0">
                      <a:pos x="connsiteX1085" y="connsiteY1085"/>
                    </a:cxn>
                    <a:cxn ang="0">
                      <a:pos x="connsiteX1086" y="connsiteY1086"/>
                    </a:cxn>
                    <a:cxn ang="0">
                      <a:pos x="connsiteX1087" y="connsiteY1087"/>
                    </a:cxn>
                    <a:cxn ang="0">
                      <a:pos x="connsiteX1088" y="connsiteY1088"/>
                    </a:cxn>
                    <a:cxn ang="0">
                      <a:pos x="connsiteX1089" y="connsiteY1089"/>
                    </a:cxn>
                    <a:cxn ang="0">
                      <a:pos x="connsiteX1090" y="connsiteY1090"/>
                    </a:cxn>
                    <a:cxn ang="0">
                      <a:pos x="connsiteX1091" y="connsiteY1091"/>
                    </a:cxn>
                    <a:cxn ang="0">
                      <a:pos x="connsiteX1092" y="connsiteY1092"/>
                    </a:cxn>
                    <a:cxn ang="0">
                      <a:pos x="connsiteX1093" y="connsiteY1093"/>
                    </a:cxn>
                    <a:cxn ang="0">
                      <a:pos x="connsiteX1094" y="connsiteY1094"/>
                    </a:cxn>
                    <a:cxn ang="0">
                      <a:pos x="connsiteX1095" y="connsiteY1095"/>
                    </a:cxn>
                    <a:cxn ang="0">
                      <a:pos x="connsiteX1096" y="connsiteY1096"/>
                    </a:cxn>
                    <a:cxn ang="0">
                      <a:pos x="connsiteX1097" y="connsiteY1097"/>
                    </a:cxn>
                    <a:cxn ang="0">
                      <a:pos x="connsiteX1098" y="connsiteY1098"/>
                    </a:cxn>
                    <a:cxn ang="0">
                      <a:pos x="connsiteX1099" y="connsiteY1099"/>
                    </a:cxn>
                    <a:cxn ang="0">
                      <a:pos x="connsiteX1100" y="connsiteY1100"/>
                    </a:cxn>
                    <a:cxn ang="0">
                      <a:pos x="connsiteX1101" y="connsiteY1101"/>
                    </a:cxn>
                    <a:cxn ang="0">
                      <a:pos x="connsiteX1102" y="connsiteY1102"/>
                    </a:cxn>
                    <a:cxn ang="0">
                      <a:pos x="connsiteX1103" y="connsiteY1103"/>
                    </a:cxn>
                    <a:cxn ang="0">
                      <a:pos x="connsiteX1104" y="connsiteY1104"/>
                    </a:cxn>
                    <a:cxn ang="0">
                      <a:pos x="connsiteX1105" y="connsiteY1105"/>
                    </a:cxn>
                    <a:cxn ang="0">
                      <a:pos x="connsiteX1106" y="connsiteY1106"/>
                    </a:cxn>
                    <a:cxn ang="0">
                      <a:pos x="connsiteX1107" y="connsiteY1107"/>
                    </a:cxn>
                    <a:cxn ang="0">
                      <a:pos x="connsiteX1108" y="connsiteY1108"/>
                    </a:cxn>
                    <a:cxn ang="0">
                      <a:pos x="connsiteX1109" y="connsiteY1109"/>
                    </a:cxn>
                    <a:cxn ang="0">
                      <a:pos x="connsiteX1110" y="connsiteY1110"/>
                    </a:cxn>
                    <a:cxn ang="0">
                      <a:pos x="connsiteX1111" y="connsiteY1111"/>
                    </a:cxn>
                    <a:cxn ang="0">
                      <a:pos x="connsiteX1112" y="connsiteY1112"/>
                    </a:cxn>
                    <a:cxn ang="0">
                      <a:pos x="connsiteX1113" y="connsiteY1113"/>
                    </a:cxn>
                    <a:cxn ang="0">
                      <a:pos x="connsiteX1114" y="connsiteY1114"/>
                    </a:cxn>
                    <a:cxn ang="0">
                      <a:pos x="connsiteX1115" y="connsiteY1115"/>
                    </a:cxn>
                    <a:cxn ang="0">
                      <a:pos x="connsiteX1116" y="connsiteY1116"/>
                    </a:cxn>
                    <a:cxn ang="0">
                      <a:pos x="connsiteX1117" y="connsiteY1117"/>
                    </a:cxn>
                    <a:cxn ang="0">
                      <a:pos x="connsiteX1118" y="connsiteY1118"/>
                    </a:cxn>
                    <a:cxn ang="0">
                      <a:pos x="connsiteX1119" y="connsiteY1119"/>
                    </a:cxn>
                    <a:cxn ang="0">
                      <a:pos x="connsiteX1120" y="connsiteY1120"/>
                    </a:cxn>
                    <a:cxn ang="0">
                      <a:pos x="connsiteX1121" y="connsiteY1121"/>
                    </a:cxn>
                    <a:cxn ang="0">
                      <a:pos x="connsiteX1122" y="connsiteY1122"/>
                    </a:cxn>
                    <a:cxn ang="0">
                      <a:pos x="connsiteX1123" y="connsiteY1123"/>
                    </a:cxn>
                    <a:cxn ang="0">
                      <a:pos x="connsiteX1124" y="connsiteY1124"/>
                    </a:cxn>
                    <a:cxn ang="0">
                      <a:pos x="connsiteX1125" y="connsiteY1125"/>
                    </a:cxn>
                    <a:cxn ang="0">
                      <a:pos x="connsiteX1126" y="connsiteY1126"/>
                    </a:cxn>
                    <a:cxn ang="0">
                      <a:pos x="connsiteX1127" y="connsiteY1127"/>
                    </a:cxn>
                    <a:cxn ang="0">
                      <a:pos x="connsiteX1128" y="connsiteY1128"/>
                    </a:cxn>
                    <a:cxn ang="0">
                      <a:pos x="connsiteX1129" y="connsiteY1129"/>
                    </a:cxn>
                    <a:cxn ang="0">
                      <a:pos x="connsiteX1130" y="connsiteY1130"/>
                    </a:cxn>
                    <a:cxn ang="0">
                      <a:pos x="connsiteX1131" y="connsiteY1131"/>
                    </a:cxn>
                    <a:cxn ang="0">
                      <a:pos x="connsiteX1132" y="connsiteY1132"/>
                    </a:cxn>
                    <a:cxn ang="0">
                      <a:pos x="connsiteX1133" y="connsiteY1133"/>
                    </a:cxn>
                    <a:cxn ang="0">
                      <a:pos x="connsiteX1134" y="connsiteY1134"/>
                    </a:cxn>
                    <a:cxn ang="0">
                      <a:pos x="connsiteX1135" y="connsiteY1135"/>
                    </a:cxn>
                    <a:cxn ang="0">
                      <a:pos x="connsiteX1136" y="connsiteY1136"/>
                    </a:cxn>
                    <a:cxn ang="0">
                      <a:pos x="connsiteX1137" y="connsiteY1137"/>
                    </a:cxn>
                    <a:cxn ang="0">
                      <a:pos x="connsiteX1138" y="connsiteY1138"/>
                    </a:cxn>
                    <a:cxn ang="0">
                      <a:pos x="connsiteX1139" y="connsiteY1139"/>
                    </a:cxn>
                    <a:cxn ang="0">
                      <a:pos x="connsiteX1140" y="connsiteY1140"/>
                    </a:cxn>
                    <a:cxn ang="0">
                      <a:pos x="connsiteX1141" y="connsiteY1141"/>
                    </a:cxn>
                    <a:cxn ang="0">
                      <a:pos x="connsiteX1142" y="connsiteY1142"/>
                    </a:cxn>
                    <a:cxn ang="0">
                      <a:pos x="connsiteX1143" y="connsiteY1143"/>
                    </a:cxn>
                    <a:cxn ang="0">
                      <a:pos x="connsiteX1144" y="connsiteY1144"/>
                    </a:cxn>
                    <a:cxn ang="0">
                      <a:pos x="connsiteX1145" y="connsiteY1145"/>
                    </a:cxn>
                    <a:cxn ang="0">
                      <a:pos x="connsiteX1146" y="connsiteY1146"/>
                    </a:cxn>
                    <a:cxn ang="0">
                      <a:pos x="connsiteX1147" y="connsiteY1147"/>
                    </a:cxn>
                    <a:cxn ang="0">
                      <a:pos x="connsiteX1148" y="connsiteY1148"/>
                    </a:cxn>
                    <a:cxn ang="0">
                      <a:pos x="connsiteX1149" y="connsiteY1149"/>
                    </a:cxn>
                    <a:cxn ang="0">
                      <a:pos x="connsiteX1150" y="connsiteY1150"/>
                    </a:cxn>
                    <a:cxn ang="0">
                      <a:pos x="connsiteX1151" y="connsiteY1151"/>
                    </a:cxn>
                    <a:cxn ang="0">
                      <a:pos x="connsiteX1152" y="connsiteY1152"/>
                    </a:cxn>
                    <a:cxn ang="0">
                      <a:pos x="connsiteX1153" y="connsiteY1153"/>
                    </a:cxn>
                    <a:cxn ang="0">
                      <a:pos x="connsiteX1154" y="connsiteY1154"/>
                    </a:cxn>
                    <a:cxn ang="0">
                      <a:pos x="connsiteX1155" y="connsiteY1155"/>
                    </a:cxn>
                    <a:cxn ang="0">
                      <a:pos x="connsiteX1156" y="connsiteY1156"/>
                    </a:cxn>
                    <a:cxn ang="0">
                      <a:pos x="connsiteX1157" y="connsiteY1157"/>
                    </a:cxn>
                    <a:cxn ang="0">
                      <a:pos x="connsiteX1158" y="connsiteY1158"/>
                    </a:cxn>
                    <a:cxn ang="0">
                      <a:pos x="connsiteX1159" y="connsiteY1159"/>
                    </a:cxn>
                    <a:cxn ang="0">
                      <a:pos x="connsiteX1160" y="connsiteY1160"/>
                    </a:cxn>
                    <a:cxn ang="0">
                      <a:pos x="connsiteX1161" y="connsiteY1161"/>
                    </a:cxn>
                    <a:cxn ang="0">
                      <a:pos x="connsiteX1162" y="connsiteY1162"/>
                    </a:cxn>
                    <a:cxn ang="0">
                      <a:pos x="connsiteX1163" y="connsiteY1163"/>
                    </a:cxn>
                    <a:cxn ang="0">
                      <a:pos x="connsiteX1164" y="connsiteY1164"/>
                    </a:cxn>
                    <a:cxn ang="0">
                      <a:pos x="connsiteX1165" y="connsiteY1165"/>
                    </a:cxn>
                    <a:cxn ang="0">
                      <a:pos x="connsiteX1166" y="connsiteY1166"/>
                    </a:cxn>
                    <a:cxn ang="0">
                      <a:pos x="connsiteX1167" y="connsiteY1167"/>
                    </a:cxn>
                    <a:cxn ang="0">
                      <a:pos x="connsiteX1168" y="connsiteY1168"/>
                    </a:cxn>
                    <a:cxn ang="0">
                      <a:pos x="connsiteX1169" y="connsiteY1169"/>
                    </a:cxn>
                    <a:cxn ang="0">
                      <a:pos x="connsiteX1170" y="connsiteY1170"/>
                    </a:cxn>
                    <a:cxn ang="0">
                      <a:pos x="connsiteX1171" y="connsiteY1171"/>
                    </a:cxn>
                    <a:cxn ang="0">
                      <a:pos x="connsiteX1172" y="connsiteY1172"/>
                    </a:cxn>
                    <a:cxn ang="0">
                      <a:pos x="connsiteX1173" y="connsiteY1173"/>
                    </a:cxn>
                    <a:cxn ang="0">
                      <a:pos x="connsiteX1174" y="connsiteY1174"/>
                    </a:cxn>
                    <a:cxn ang="0">
                      <a:pos x="connsiteX1175" y="connsiteY1175"/>
                    </a:cxn>
                    <a:cxn ang="0">
                      <a:pos x="connsiteX1176" y="connsiteY1176"/>
                    </a:cxn>
                    <a:cxn ang="0">
                      <a:pos x="connsiteX1177" y="connsiteY1177"/>
                    </a:cxn>
                    <a:cxn ang="0">
                      <a:pos x="connsiteX1178" y="connsiteY1178"/>
                    </a:cxn>
                    <a:cxn ang="0">
                      <a:pos x="connsiteX1179" y="connsiteY1179"/>
                    </a:cxn>
                    <a:cxn ang="0">
                      <a:pos x="connsiteX1180" y="connsiteY1180"/>
                    </a:cxn>
                    <a:cxn ang="0">
                      <a:pos x="connsiteX1181" y="connsiteY1181"/>
                    </a:cxn>
                    <a:cxn ang="0">
                      <a:pos x="connsiteX1182" y="connsiteY1182"/>
                    </a:cxn>
                    <a:cxn ang="0">
                      <a:pos x="connsiteX1183" y="connsiteY1183"/>
                    </a:cxn>
                    <a:cxn ang="0">
                      <a:pos x="connsiteX1184" y="connsiteY1184"/>
                    </a:cxn>
                    <a:cxn ang="0">
                      <a:pos x="connsiteX1185" y="connsiteY1185"/>
                    </a:cxn>
                    <a:cxn ang="0">
                      <a:pos x="connsiteX1186" y="connsiteY1186"/>
                    </a:cxn>
                    <a:cxn ang="0">
                      <a:pos x="connsiteX1187" y="connsiteY1187"/>
                    </a:cxn>
                    <a:cxn ang="0">
                      <a:pos x="connsiteX1188" y="connsiteY1188"/>
                    </a:cxn>
                    <a:cxn ang="0">
                      <a:pos x="connsiteX1189" y="connsiteY1189"/>
                    </a:cxn>
                    <a:cxn ang="0">
                      <a:pos x="connsiteX1190" y="connsiteY1190"/>
                    </a:cxn>
                    <a:cxn ang="0">
                      <a:pos x="connsiteX1191" y="connsiteY1191"/>
                    </a:cxn>
                    <a:cxn ang="0">
                      <a:pos x="connsiteX1192" y="connsiteY1192"/>
                    </a:cxn>
                    <a:cxn ang="0">
                      <a:pos x="connsiteX1193" y="connsiteY1193"/>
                    </a:cxn>
                    <a:cxn ang="0">
                      <a:pos x="connsiteX1194" y="connsiteY1194"/>
                    </a:cxn>
                    <a:cxn ang="0">
                      <a:pos x="connsiteX1195" y="connsiteY1195"/>
                    </a:cxn>
                    <a:cxn ang="0">
                      <a:pos x="connsiteX1196" y="connsiteY1196"/>
                    </a:cxn>
                    <a:cxn ang="0">
                      <a:pos x="connsiteX1197" y="connsiteY1197"/>
                    </a:cxn>
                    <a:cxn ang="0">
                      <a:pos x="connsiteX1198" y="connsiteY1198"/>
                    </a:cxn>
                    <a:cxn ang="0">
                      <a:pos x="connsiteX1199" y="connsiteY1199"/>
                    </a:cxn>
                    <a:cxn ang="0">
                      <a:pos x="connsiteX1200" y="connsiteY1200"/>
                    </a:cxn>
                    <a:cxn ang="0">
                      <a:pos x="connsiteX1201" y="connsiteY1201"/>
                    </a:cxn>
                    <a:cxn ang="0">
                      <a:pos x="connsiteX1202" y="connsiteY1202"/>
                    </a:cxn>
                    <a:cxn ang="0">
                      <a:pos x="connsiteX1203" y="connsiteY1203"/>
                    </a:cxn>
                    <a:cxn ang="0">
                      <a:pos x="connsiteX1204" y="connsiteY1204"/>
                    </a:cxn>
                    <a:cxn ang="0">
                      <a:pos x="connsiteX1205" y="connsiteY1205"/>
                    </a:cxn>
                    <a:cxn ang="0">
                      <a:pos x="connsiteX1206" y="connsiteY1206"/>
                    </a:cxn>
                    <a:cxn ang="0">
                      <a:pos x="connsiteX1207" y="connsiteY1207"/>
                    </a:cxn>
                    <a:cxn ang="0">
                      <a:pos x="connsiteX1208" y="connsiteY1208"/>
                    </a:cxn>
                    <a:cxn ang="0">
                      <a:pos x="connsiteX1209" y="connsiteY1209"/>
                    </a:cxn>
                    <a:cxn ang="0">
                      <a:pos x="connsiteX1210" y="connsiteY1210"/>
                    </a:cxn>
                    <a:cxn ang="0">
                      <a:pos x="connsiteX1211" y="connsiteY1211"/>
                    </a:cxn>
                    <a:cxn ang="0">
                      <a:pos x="connsiteX1212" y="connsiteY1212"/>
                    </a:cxn>
                    <a:cxn ang="0">
                      <a:pos x="connsiteX1213" y="connsiteY1213"/>
                    </a:cxn>
                    <a:cxn ang="0">
                      <a:pos x="connsiteX1214" y="connsiteY1214"/>
                    </a:cxn>
                    <a:cxn ang="0">
                      <a:pos x="connsiteX1215" y="connsiteY1215"/>
                    </a:cxn>
                    <a:cxn ang="0">
                      <a:pos x="connsiteX1216" y="connsiteY1216"/>
                    </a:cxn>
                    <a:cxn ang="0">
                      <a:pos x="connsiteX1217" y="connsiteY1217"/>
                    </a:cxn>
                    <a:cxn ang="0">
                      <a:pos x="connsiteX1218" y="connsiteY1218"/>
                    </a:cxn>
                    <a:cxn ang="0">
                      <a:pos x="connsiteX1219" y="connsiteY1219"/>
                    </a:cxn>
                    <a:cxn ang="0">
                      <a:pos x="connsiteX1220" y="connsiteY1220"/>
                    </a:cxn>
                    <a:cxn ang="0">
                      <a:pos x="connsiteX1221" y="connsiteY1221"/>
                    </a:cxn>
                    <a:cxn ang="0">
                      <a:pos x="connsiteX1222" y="connsiteY1222"/>
                    </a:cxn>
                    <a:cxn ang="0">
                      <a:pos x="connsiteX1223" y="connsiteY1223"/>
                    </a:cxn>
                    <a:cxn ang="0">
                      <a:pos x="connsiteX1224" y="connsiteY1224"/>
                    </a:cxn>
                    <a:cxn ang="0">
                      <a:pos x="connsiteX1225" y="connsiteY1225"/>
                    </a:cxn>
                    <a:cxn ang="0">
                      <a:pos x="connsiteX1226" y="connsiteY1226"/>
                    </a:cxn>
                    <a:cxn ang="0">
                      <a:pos x="connsiteX1227" y="connsiteY1227"/>
                    </a:cxn>
                    <a:cxn ang="0">
                      <a:pos x="connsiteX1228" y="connsiteY1228"/>
                    </a:cxn>
                    <a:cxn ang="0">
                      <a:pos x="connsiteX1229" y="connsiteY1229"/>
                    </a:cxn>
                    <a:cxn ang="0">
                      <a:pos x="connsiteX1230" y="connsiteY1230"/>
                    </a:cxn>
                    <a:cxn ang="0">
                      <a:pos x="connsiteX1231" y="connsiteY1231"/>
                    </a:cxn>
                    <a:cxn ang="0">
                      <a:pos x="connsiteX1232" y="connsiteY1232"/>
                    </a:cxn>
                    <a:cxn ang="0">
                      <a:pos x="connsiteX1233" y="connsiteY1233"/>
                    </a:cxn>
                    <a:cxn ang="0">
                      <a:pos x="connsiteX1234" y="connsiteY1234"/>
                    </a:cxn>
                    <a:cxn ang="0">
                      <a:pos x="connsiteX1235" y="connsiteY1235"/>
                    </a:cxn>
                    <a:cxn ang="0">
                      <a:pos x="connsiteX1236" y="connsiteY1236"/>
                    </a:cxn>
                    <a:cxn ang="0">
                      <a:pos x="connsiteX1237" y="connsiteY1237"/>
                    </a:cxn>
                    <a:cxn ang="0">
                      <a:pos x="connsiteX1238" y="connsiteY1238"/>
                    </a:cxn>
                    <a:cxn ang="0">
                      <a:pos x="connsiteX1239" y="connsiteY1239"/>
                    </a:cxn>
                    <a:cxn ang="0">
                      <a:pos x="connsiteX1240" y="connsiteY1240"/>
                    </a:cxn>
                    <a:cxn ang="0">
                      <a:pos x="connsiteX1241" y="connsiteY1241"/>
                    </a:cxn>
                    <a:cxn ang="0">
                      <a:pos x="connsiteX1242" y="connsiteY1242"/>
                    </a:cxn>
                    <a:cxn ang="0">
                      <a:pos x="connsiteX1243" y="connsiteY1243"/>
                    </a:cxn>
                    <a:cxn ang="0">
                      <a:pos x="connsiteX1244" y="connsiteY1244"/>
                    </a:cxn>
                    <a:cxn ang="0">
                      <a:pos x="connsiteX1245" y="connsiteY1245"/>
                    </a:cxn>
                    <a:cxn ang="0">
                      <a:pos x="connsiteX1246" y="connsiteY1246"/>
                    </a:cxn>
                    <a:cxn ang="0">
                      <a:pos x="connsiteX1247" y="connsiteY1247"/>
                    </a:cxn>
                    <a:cxn ang="0">
                      <a:pos x="connsiteX1248" y="connsiteY1248"/>
                    </a:cxn>
                    <a:cxn ang="0">
                      <a:pos x="connsiteX1249" y="connsiteY1249"/>
                    </a:cxn>
                    <a:cxn ang="0">
                      <a:pos x="connsiteX1250" y="connsiteY1250"/>
                    </a:cxn>
                    <a:cxn ang="0">
                      <a:pos x="connsiteX1251" y="connsiteY1251"/>
                    </a:cxn>
                    <a:cxn ang="0">
                      <a:pos x="connsiteX1252" y="connsiteY1252"/>
                    </a:cxn>
                    <a:cxn ang="0">
                      <a:pos x="connsiteX1253" y="connsiteY1253"/>
                    </a:cxn>
                    <a:cxn ang="0">
                      <a:pos x="connsiteX1254" y="connsiteY1254"/>
                    </a:cxn>
                    <a:cxn ang="0">
                      <a:pos x="connsiteX1255" y="connsiteY1255"/>
                    </a:cxn>
                    <a:cxn ang="0">
                      <a:pos x="connsiteX1256" y="connsiteY1256"/>
                    </a:cxn>
                    <a:cxn ang="0">
                      <a:pos x="connsiteX1257" y="connsiteY1257"/>
                    </a:cxn>
                    <a:cxn ang="0">
                      <a:pos x="connsiteX1258" y="connsiteY1258"/>
                    </a:cxn>
                    <a:cxn ang="0">
                      <a:pos x="connsiteX1259" y="connsiteY1259"/>
                    </a:cxn>
                    <a:cxn ang="0">
                      <a:pos x="connsiteX1260" y="connsiteY1260"/>
                    </a:cxn>
                    <a:cxn ang="0">
                      <a:pos x="connsiteX1261" y="connsiteY1261"/>
                    </a:cxn>
                    <a:cxn ang="0">
                      <a:pos x="connsiteX1262" y="connsiteY1262"/>
                    </a:cxn>
                    <a:cxn ang="0">
                      <a:pos x="connsiteX1263" y="connsiteY1263"/>
                    </a:cxn>
                    <a:cxn ang="0">
                      <a:pos x="connsiteX1264" y="connsiteY1264"/>
                    </a:cxn>
                    <a:cxn ang="0">
                      <a:pos x="connsiteX1265" y="connsiteY1265"/>
                    </a:cxn>
                    <a:cxn ang="0">
                      <a:pos x="connsiteX1266" y="connsiteY1266"/>
                    </a:cxn>
                    <a:cxn ang="0">
                      <a:pos x="connsiteX1267" y="connsiteY1267"/>
                    </a:cxn>
                    <a:cxn ang="0">
                      <a:pos x="connsiteX1268" y="connsiteY1268"/>
                    </a:cxn>
                    <a:cxn ang="0">
                      <a:pos x="connsiteX1269" y="connsiteY1269"/>
                    </a:cxn>
                    <a:cxn ang="0">
                      <a:pos x="connsiteX1270" y="connsiteY1270"/>
                    </a:cxn>
                    <a:cxn ang="0">
                      <a:pos x="connsiteX1271" y="connsiteY1271"/>
                    </a:cxn>
                    <a:cxn ang="0">
                      <a:pos x="connsiteX1272" y="connsiteY1272"/>
                    </a:cxn>
                    <a:cxn ang="0">
                      <a:pos x="connsiteX1273" y="connsiteY1273"/>
                    </a:cxn>
                    <a:cxn ang="0">
                      <a:pos x="connsiteX1274" y="connsiteY1274"/>
                    </a:cxn>
                    <a:cxn ang="0">
                      <a:pos x="connsiteX1275" y="connsiteY1275"/>
                    </a:cxn>
                    <a:cxn ang="0">
                      <a:pos x="connsiteX1276" y="connsiteY1276"/>
                    </a:cxn>
                    <a:cxn ang="0">
                      <a:pos x="connsiteX1277" y="connsiteY1277"/>
                    </a:cxn>
                    <a:cxn ang="0">
                      <a:pos x="connsiteX1278" y="connsiteY1278"/>
                    </a:cxn>
                    <a:cxn ang="0">
                      <a:pos x="connsiteX1279" y="connsiteY1279"/>
                    </a:cxn>
                    <a:cxn ang="0">
                      <a:pos x="connsiteX1280" y="connsiteY1280"/>
                    </a:cxn>
                    <a:cxn ang="0">
                      <a:pos x="connsiteX1281" y="connsiteY1281"/>
                    </a:cxn>
                    <a:cxn ang="0">
                      <a:pos x="connsiteX1282" y="connsiteY1282"/>
                    </a:cxn>
                    <a:cxn ang="0">
                      <a:pos x="connsiteX1283" y="connsiteY1283"/>
                    </a:cxn>
                    <a:cxn ang="0">
                      <a:pos x="connsiteX1284" y="connsiteY1284"/>
                    </a:cxn>
                    <a:cxn ang="0">
                      <a:pos x="connsiteX1285" y="connsiteY1285"/>
                    </a:cxn>
                    <a:cxn ang="0">
                      <a:pos x="connsiteX1286" y="connsiteY1286"/>
                    </a:cxn>
                    <a:cxn ang="0">
                      <a:pos x="connsiteX1287" y="connsiteY1287"/>
                    </a:cxn>
                    <a:cxn ang="0">
                      <a:pos x="connsiteX1288" y="connsiteY1288"/>
                    </a:cxn>
                    <a:cxn ang="0">
                      <a:pos x="connsiteX1289" y="connsiteY1289"/>
                    </a:cxn>
                    <a:cxn ang="0">
                      <a:pos x="connsiteX1290" y="connsiteY1290"/>
                    </a:cxn>
                    <a:cxn ang="0">
                      <a:pos x="connsiteX1291" y="connsiteY1291"/>
                    </a:cxn>
                    <a:cxn ang="0">
                      <a:pos x="connsiteX1292" y="connsiteY1292"/>
                    </a:cxn>
                    <a:cxn ang="0">
                      <a:pos x="connsiteX1293" y="connsiteY1293"/>
                    </a:cxn>
                    <a:cxn ang="0">
                      <a:pos x="connsiteX1294" y="connsiteY1294"/>
                    </a:cxn>
                    <a:cxn ang="0">
                      <a:pos x="connsiteX1295" y="connsiteY1295"/>
                    </a:cxn>
                    <a:cxn ang="0">
                      <a:pos x="connsiteX1296" y="connsiteY1296"/>
                    </a:cxn>
                    <a:cxn ang="0">
                      <a:pos x="connsiteX1297" y="connsiteY1297"/>
                    </a:cxn>
                    <a:cxn ang="0">
                      <a:pos x="connsiteX1298" y="connsiteY1298"/>
                    </a:cxn>
                    <a:cxn ang="0">
                      <a:pos x="connsiteX1299" y="connsiteY1299"/>
                    </a:cxn>
                    <a:cxn ang="0">
                      <a:pos x="connsiteX1300" y="connsiteY1300"/>
                    </a:cxn>
                    <a:cxn ang="0">
                      <a:pos x="connsiteX1301" y="connsiteY1301"/>
                    </a:cxn>
                    <a:cxn ang="0">
                      <a:pos x="connsiteX1302" y="connsiteY1302"/>
                    </a:cxn>
                    <a:cxn ang="0">
                      <a:pos x="connsiteX1303" y="connsiteY1303"/>
                    </a:cxn>
                    <a:cxn ang="0">
                      <a:pos x="connsiteX1304" y="connsiteY1304"/>
                    </a:cxn>
                    <a:cxn ang="0">
                      <a:pos x="connsiteX1305" y="connsiteY1305"/>
                    </a:cxn>
                    <a:cxn ang="0">
                      <a:pos x="connsiteX1306" y="connsiteY1306"/>
                    </a:cxn>
                    <a:cxn ang="0">
                      <a:pos x="connsiteX1307" y="connsiteY1307"/>
                    </a:cxn>
                    <a:cxn ang="0">
                      <a:pos x="connsiteX1308" y="connsiteY1308"/>
                    </a:cxn>
                    <a:cxn ang="0">
                      <a:pos x="connsiteX1309" y="connsiteY1309"/>
                    </a:cxn>
                    <a:cxn ang="0">
                      <a:pos x="connsiteX1310" y="connsiteY1310"/>
                    </a:cxn>
                    <a:cxn ang="0">
                      <a:pos x="connsiteX1311" y="connsiteY1311"/>
                    </a:cxn>
                    <a:cxn ang="0">
                      <a:pos x="connsiteX1312" y="connsiteY1312"/>
                    </a:cxn>
                    <a:cxn ang="0">
                      <a:pos x="connsiteX1313" y="connsiteY1313"/>
                    </a:cxn>
                    <a:cxn ang="0">
                      <a:pos x="connsiteX1314" y="connsiteY1314"/>
                    </a:cxn>
                    <a:cxn ang="0">
                      <a:pos x="connsiteX1315" y="connsiteY1315"/>
                    </a:cxn>
                    <a:cxn ang="0">
                      <a:pos x="connsiteX1316" y="connsiteY1316"/>
                    </a:cxn>
                    <a:cxn ang="0">
                      <a:pos x="connsiteX1317" y="connsiteY1317"/>
                    </a:cxn>
                    <a:cxn ang="0">
                      <a:pos x="connsiteX1318" y="connsiteY1318"/>
                    </a:cxn>
                    <a:cxn ang="0">
                      <a:pos x="connsiteX1319" y="connsiteY1319"/>
                    </a:cxn>
                    <a:cxn ang="0">
                      <a:pos x="connsiteX1320" y="connsiteY1320"/>
                    </a:cxn>
                    <a:cxn ang="0">
                      <a:pos x="connsiteX1321" y="connsiteY1321"/>
                    </a:cxn>
                    <a:cxn ang="0">
                      <a:pos x="connsiteX1322" y="connsiteY1322"/>
                    </a:cxn>
                    <a:cxn ang="0">
                      <a:pos x="connsiteX1323" y="connsiteY1323"/>
                    </a:cxn>
                    <a:cxn ang="0">
                      <a:pos x="connsiteX1324" y="connsiteY1324"/>
                    </a:cxn>
                    <a:cxn ang="0">
                      <a:pos x="connsiteX1325" y="connsiteY1325"/>
                    </a:cxn>
                    <a:cxn ang="0">
                      <a:pos x="connsiteX1326" y="connsiteY1326"/>
                    </a:cxn>
                    <a:cxn ang="0">
                      <a:pos x="connsiteX1327" y="connsiteY1327"/>
                    </a:cxn>
                    <a:cxn ang="0">
                      <a:pos x="connsiteX1328" y="connsiteY1328"/>
                    </a:cxn>
                    <a:cxn ang="0">
                      <a:pos x="connsiteX1329" y="connsiteY1329"/>
                    </a:cxn>
                    <a:cxn ang="0">
                      <a:pos x="connsiteX1330" y="connsiteY1330"/>
                    </a:cxn>
                    <a:cxn ang="0">
                      <a:pos x="connsiteX1331" y="connsiteY1331"/>
                    </a:cxn>
                    <a:cxn ang="0">
                      <a:pos x="connsiteX1332" y="connsiteY1332"/>
                    </a:cxn>
                    <a:cxn ang="0">
                      <a:pos x="connsiteX1333" y="connsiteY1333"/>
                    </a:cxn>
                    <a:cxn ang="0">
                      <a:pos x="connsiteX1334" y="connsiteY1334"/>
                    </a:cxn>
                    <a:cxn ang="0">
                      <a:pos x="connsiteX1335" y="connsiteY1335"/>
                    </a:cxn>
                    <a:cxn ang="0">
                      <a:pos x="connsiteX1336" y="connsiteY1336"/>
                    </a:cxn>
                    <a:cxn ang="0">
                      <a:pos x="connsiteX1337" y="connsiteY1337"/>
                    </a:cxn>
                    <a:cxn ang="0">
                      <a:pos x="connsiteX1338" y="connsiteY1338"/>
                    </a:cxn>
                    <a:cxn ang="0">
                      <a:pos x="connsiteX1339" y="connsiteY1339"/>
                    </a:cxn>
                    <a:cxn ang="0">
                      <a:pos x="connsiteX1340" y="connsiteY1340"/>
                    </a:cxn>
                    <a:cxn ang="0">
                      <a:pos x="connsiteX1341" y="connsiteY1341"/>
                    </a:cxn>
                    <a:cxn ang="0">
                      <a:pos x="connsiteX1342" y="connsiteY1342"/>
                    </a:cxn>
                    <a:cxn ang="0">
                      <a:pos x="connsiteX1343" y="connsiteY1343"/>
                    </a:cxn>
                    <a:cxn ang="0">
                      <a:pos x="connsiteX1344" y="connsiteY1344"/>
                    </a:cxn>
                    <a:cxn ang="0">
                      <a:pos x="connsiteX1345" y="connsiteY1345"/>
                    </a:cxn>
                    <a:cxn ang="0">
                      <a:pos x="connsiteX1346" y="connsiteY1346"/>
                    </a:cxn>
                    <a:cxn ang="0">
                      <a:pos x="connsiteX1347" y="connsiteY1347"/>
                    </a:cxn>
                    <a:cxn ang="0">
                      <a:pos x="connsiteX1348" y="connsiteY1348"/>
                    </a:cxn>
                    <a:cxn ang="0">
                      <a:pos x="connsiteX1349" y="connsiteY1349"/>
                    </a:cxn>
                    <a:cxn ang="0">
                      <a:pos x="connsiteX1350" y="connsiteY1350"/>
                    </a:cxn>
                    <a:cxn ang="0">
                      <a:pos x="connsiteX1351" y="connsiteY1351"/>
                    </a:cxn>
                    <a:cxn ang="0">
                      <a:pos x="connsiteX1352" y="connsiteY1352"/>
                    </a:cxn>
                    <a:cxn ang="0">
                      <a:pos x="connsiteX1353" y="connsiteY1353"/>
                    </a:cxn>
                    <a:cxn ang="0">
                      <a:pos x="connsiteX1354" y="connsiteY1354"/>
                    </a:cxn>
                    <a:cxn ang="0">
                      <a:pos x="connsiteX1355" y="connsiteY1355"/>
                    </a:cxn>
                    <a:cxn ang="0">
                      <a:pos x="connsiteX1356" y="connsiteY1356"/>
                    </a:cxn>
                    <a:cxn ang="0">
                      <a:pos x="connsiteX1357" y="connsiteY1357"/>
                    </a:cxn>
                    <a:cxn ang="0">
                      <a:pos x="connsiteX1358" y="connsiteY1358"/>
                    </a:cxn>
                    <a:cxn ang="0">
                      <a:pos x="connsiteX1359" y="connsiteY1359"/>
                    </a:cxn>
                    <a:cxn ang="0">
                      <a:pos x="connsiteX1360" y="connsiteY1360"/>
                    </a:cxn>
                    <a:cxn ang="0">
                      <a:pos x="connsiteX1361" y="connsiteY1361"/>
                    </a:cxn>
                    <a:cxn ang="0">
                      <a:pos x="connsiteX1362" y="connsiteY1362"/>
                    </a:cxn>
                    <a:cxn ang="0">
                      <a:pos x="connsiteX1363" y="connsiteY1363"/>
                    </a:cxn>
                    <a:cxn ang="0">
                      <a:pos x="connsiteX1364" y="connsiteY1364"/>
                    </a:cxn>
                    <a:cxn ang="0">
                      <a:pos x="connsiteX1365" y="connsiteY1365"/>
                    </a:cxn>
                    <a:cxn ang="0">
                      <a:pos x="connsiteX1366" y="connsiteY1366"/>
                    </a:cxn>
                    <a:cxn ang="0">
                      <a:pos x="connsiteX1367" y="connsiteY1367"/>
                    </a:cxn>
                    <a:cxn ang="0">
                      <a:pos x="connsiteX1368" y="connsiteY1368"/>
                    </a:cxn>
                    <a:cxn ang="0">
                      <a:pos x="connsiteX1369" y="connsiteY1369"/>
                    </a:cxn>
                    <a:cxn ang="0">
                      <a:pos x="connsiteX1370" y="connsiteY1370"/>
                    </a:cxn>
                    <a:cxn ang="0">
                      <a:pos x="connsiteX1371" y="connsiteY1371"/>
                    </a:cxn>
                    <a:cxn ang="0">
                      <a:pos x="connsiteX1372" y="connsiteY1372"/>
                    </a:cxn>
                    <a:cxn ang="0">
                      <a:pos x="connsiteX1373" y="connsiteY1373"/>
                    </a:cxn>
                    <a:cxn ang="0">
                      <a:pos x="connsiteX1374" y="connsiteY1374"/>
                    </a:cxn>
                    <a:cxn ang="0">
                      <a:pos x="connsiteX1375" y="connsiteY1375"/>
                    </a:cxn>
                    <a:cxn ang="0">
                      <a:pos x="connsiteX1376" y="connsiteY1376"/>
                    </a:cxn>
                    <a:cxn ang="0">
                      <a:pos x="connsiteX1377" y="connsiteY1377"/>
                    </a:cxn>
                    <a:cxn ang="0">
                      <a:pos x="connsiteX1378" y="connsiteY1378"/>
                    </a:cxn>
                    <a:cxn ang="0">
                      <a:pos x="connsiteX1379" y="connsiteY1379"/>
                    </a:cxn>
                    <a:cxn ang="0">
                      <a:pos x="connsiteX1380" y="connsiteY1380"/>
                    </a:cxn>
                    <a:cxn ang="0">
                      <a:pos x="connsiteX1381" y="connsiteY1381"/>
                    </a:cxn>
                    <a:cxn ang="0">
                      <a:pos x="connsiteX1382" y="connsiteY1382"/>
                    </a:cxn>
                    <a:cxn ang="0">
                      <a:pos x="connsiteX1383" y="connsiteY1383"/>
                    </a:cxn>
                    <a:cxn ang="0">
                      <a:pos x="connsiteX1384" y="connsiteY1384"/>
                    </a:cxn>
                  </a:cxnLst>
                  <a:rect l="l" t="t" r="r" b="b"/>
                  <a:pathLst>
                    <a:path w="2306600" h="1185158">
                      <a:moveTo>
                        <a:pt x="2302153" y="830910"/>
                      </a:moveTo>
                      <a:cubicBezTo>
                        <a:pt x="2300767" y="829247"/>
                        <a:pt x="2296331" y="827862"/>
                        <a:pt x="2296331" y="825645"/>
                      </a:cubicBezTo>
                      <a:cubicBezTo>
                        <a:pt x="2296331" y="824536"/>
                        <a:pt x="2297440" y="823151"/>
                        <a:pt x="2297994" y="822319"/>
                      </a:cubicBezTo>
                      <a:cubicBezTo>
                        <a:pt x="2299103" y="820934"/>
                        <a:pt x="2300212" y="819271"/>
                        <a:pt x="2300489" y="817608"/>
                      </a:cubicBezTo>
                      <a:cubicBezTo>
                        <a:pt x="2301598" y="813728"/>
                        <a:pt x="2299658" y="810403"/>
                        <a:pt x="2298826" y="806800"/>
                      </a:cubicBezTo>
                      <a:cubicBezTo>
                        <a:pt x="2297994" y="802921"/>
                        <a:pt x="2300489" y="800704"/>
                        <a:pt x="2303262" y="798487"/>
                      </a:cubicBezTo>
                      <a:cubicBezTo>
                        <a:pt x="2302153" y="793499"/>
                        <a:pt x="2298549" y="792667"/>
                        <a:pt x="2294667" y="790173"/>
                      </a:cubicBezTo>
                      <a:cubicBezTo>
                        <a:pt x="2291063" y="787956"/>
                        <a:pt x="2290232" y="783522"/>
                        <a:pt x="2288291" y="780474"/>
                      </a:cubicBezTo>
                      <a:cubicBezTo>
                        <a:pt x="2285796" y="776594"/>
                        <a:pt x="2279697" y="777980"/>
                        <a:pt x="2276093" y="779088"/>
                      </a:cubicBezTo>
                      <a:cubicBezTo>
                        <a:pt x="2273320" y="779920"/>
                        <a:pt x="2271657" y="780751"/>
                        <a:pt x="2269716" y="782968"/>
                      </a:cubicBezTo>
                      <a:cubicBezTo>
                        <a:pt x="2268053" y="784631"/>
                        <a:pt x="2266390" y="785739"/>
                        <a:pt x="2263894" y="785185"/>
                      </a:cubicBezTo>
                      <a:cubicBezTo>
                        <a:pt x="2265003" y="781305"/>
                        <a:pt x="2267499" y="776317"/>
                        <a:pt x="2266390" y="772160"/>
                      </a:cubicBezTo>
                      <a:cubicBezTo>
                        <a:pt x="2265281" y="768003"/>
                        <a:pt x="2259736" y="766064"/>
                        <a:pt x="2256409" y="764401"/>
                      </a:cubicBezTo>
                      <a:cubicBezTo>
                        <a:pt x="2253082" y="762738"/>
                        <a:pt x="2250310" y="761630"/>
                        <a:pt x="2246429" y="762461"/>
                      </a:cubicBezTo>
                      <a:cubicBezTo>
                        <a:pt x="2242270" y="763292"/>
                        <a:pt x="2238389" y="764124"/>
                        <a:pt x="2234508" y="764678"/>
                      </a:cubicBezTo>
                      <a:cubicBezTo>
                        <a:pt x="2229240" y="765232"/>
                        <a:pt x="2223973" y="765786"/>
                        <a:pt x="2219537" y="768558"/>
                      </a:cubicBezTo>
                      <a:cubicBezTo>
                        <a:pt x="2215933" y="770775"/>
                        <a:pt x="2214547" y="774654"/>
                        <a:pt x="2211497" y="777426"/>
                      </a:cubicBezTo>
                      <a:cubicBezTo>
                        <a:pt x="2209002" y="779920"/>
                        <a:pt x="2205952" y="781028"/>
                        <a:pt x="2202626" y="782414"/>
                      </a:cubicBezTo>
                      <a:cubicBezTo>
                        <a:pt x="2199576" y="783799"/>
                        <a:pt x="2196804" y="785739"/>
                        <a:pt x="2194309" y="787956"/>
                      </a:cubicBezTo>
                      <a:cubicBezTo>
                        <a:pt x="2191814" y="790173"/>
                        <a:pt x="2189596" y="792944"/>
                        <a:pt x="2186823" y="794330"/>
                      </a:cubicBezTo>
                      <a:cubicBezTo>
                        <a:pt x="2184328" y="795439"/>
                        <a:pt x="2180170" y="794607"/>
                        <a:pt x="2177952" y="793222"/>
                      </a:cubicBezTo>
                      <a:cubicBezTo>
                        <a:pt x="2175457" y="791559"/>
                        <a:pt x="2171021" y="786571"/>
                        <a:pt x="2171853" y="782968"/>
                      </a:cubicBezTo>
                      <a:cubicBezTo>
                        <a:pt x="2172407" y="781305"/>
                        <a:pt x="2174348" y="780751"/>
                        <a:pt x="2175734" y="781305"/>
                      </a:cubicBezTo>
                      <a:cubicBezTo>
                        <a:pt x="2177952" y="781859"/>
                        <a:pt x="2178784" y="783522"/>
                        <a:pt x="2179615" y="785462"/>
                      </a:cubicBezTo>
                      <a:cubicBezTo>
                        <a:pt x="2180447" y="787125"/>
                        <a:pt x="2180447" y="791005"/>
                        <a:pt x="2182110" y="791836"/>
                      </a:cubicBezTo>
                      <a:cubicBezTo>
                        <a:pt x="2185160" y="793222"/>
                        <a:pt x="2186823" y="785462"/>
                        <a:pt x="2187101" y="783522"/>
                      </a:cubicBezTo>
                      <a:cubicBezTo>
                        <a:pt x="2187378" y="781582"/>
                        <a:pt x="2187932" y="779920"/>
                        <a:pt x="2189873" y="778534"/>
                      </a:cubicBezTo>
                      <a:cubicBezTo>
                        <a:pt x="2191259" y="777426"/>
                        <a:pt x="2193477" y="777149"/>
                        <a:pt x="2195140" y="776594"/>
                      </a:cubicBezTo>
                      <a:cubicBezTo>
                        <a:pt x="2199299" y="775209"/>
                        <a:pt x="2202903" y="774100"/>
                        <a:pt x="2207061" y="773269"/>
                      </a:cubicBezTo>
                      <a:cubicBezTo>
                        <a:pt x="2208448" y="772992"/>
                        <a:pt x="2211497" y="772160"/>
                        <a:pt x="2211774" y="770498"/>
                      </a:cubicBezTo>
                      <a:cubicBezTo>
                        <a:pt x="2212052" y="768835"/>
                        <a:pt x="2210111" y="767726"/>
                        <a:pt x="2208725" y="767172"/>
                      </a:cubicBezTo>
                      <a:cubicBezTo>
                        <a:pt x="2214547" y="765786"/>
                        <a:pt x="2219537" y="762461"/>
                        <a:pt x="2225636" y="761630"/>
                      </a:cubicBezTo>
                      <a:cubicBezTo>
                        <a:pt x="2228686" y="761353"/>
                        <a:pt x="2231735" y="760798"/>
                        <a:pt x="2234230" y="759136"/>
                      </a:cubicBezTo>
                      <a:cubicBezTo>
                        <a:pt x="2237003" y="757473"/>
                        <a:pt x="2238943" y="754702"/>
                        <a:pt x="2241993" y="753593"/>
                      </a:cubicBezTo>
                      <a:cubicBezTo>
                        <a:pt x="2245042" y="752762"/>
                        <a:pt x="2248647" y="753593"/>
                        <a:pt x="2251696" y="753593"/>
                      </a:cubicBezTo>
                      <a:cubicBezTo>
                        <a:pt x="2254191" y="753593"/>
                        <a:pt x="2258627" y="753870"/>
                        <a:pt x="2260290" y="751653"/>
                      </a:cubicBezTo>
                      <a:cubicBezTo>
                        <a:pt x="2261676" y="749436"/>
                        <a:pt x="2259182" y="748051"/>
                        <a:pt x="2257518" y="746942"/>
                      </a:cubicBezTo>
                      <a:cubicBezTo>
                        <a:pt x="2255023" y="745557"/>
                        <a:pt x="2252528" y="745002"/>
                        <a:pt x="2250865" y="742508"/>
                      </a:cubicBezTo>
                      <a:cubicBezTo>
                        <a:pt x="2249478" y="740291"/>
                        <a:pt x="2249201" y="737243"/>
                        <a:pt x="2247538" y="735303"/>
                      </a:cubicBezTo>
                      <a:cubicBezTo>
                        <a:pt x="2245042" y="732809"/>
                        <a:pt x="2241161" y="734749"/>
                        <a:pt x="2238666" y="736134"/>
                      </a:cubicBezTo>
                      <a:cubicBezTo>
                        <a:pt x="2235062" y="737797"/>
                        <a:pt x="2231458" y="740845"/>
                        <a:pt x="2227577" y="741677"/>
                      </a:cubicBezTo>
                      <a:cubicBezTo>
                        <a:pt x="2224804" y="742231"/>
                        <a:pt x="2223695" y="740291"/>
                        <a:pt x="2223141" y="737797"/>
                      </a:cubicBezTo>
                      <a:cubicBezTo>
                        <a:pt x="2222309" y="733917"/>
                        <a:pt x="2221755" y="722555"/>
                        <a:pt x="2215378" y="724772"/>
                      </a:cubicBezTo>
                      <a:cubicBezTo>
                        <a:pt x="2211220" y="726158"/>
                        <a:pt x="2207616" y="730592"/>
                        <a:pt x="2204566" y="733640"/>
                      </a:cubicBezTo>
                      <a:cubicBezTo>
                        <a:pt x="2203180" y="735026"/>
                        <a:pt x="2197913" y="741123"/>
                        <a:pt x="2195418" y="739737"/>
                      </a:cubicBezTo>
                      <a:cubicBezTo>
                        <a:pt x="2193200" y="738629"/>
                        <a:pt x="2195418" y="732255"/>
                        <a:pt x="2195418" y="730592"/>
                      </a:cubicBezTo>
                      <a:cubicBezTo>
                        <a:pt x="2195695" y="728652"/>
                        <a:pt x="2197358" y="723941"/>
                        <a:pt x="2195140" y="722833"/>
                      </a:cubicBezTo>
                      <a:cubicBezTo>
                        <a:pt x="2192923" y="721724"/>
                        <a:pt x="2188487" y="724495"/>
                        <a:pt x="2186269" y="725327"/>
                      </a:cubicBezTo>
                      <a:cubicBezTo>
                        <a:pt x="2182942" y="726712"/>
                        <a:pt x="2179338" y="727544"/>
                        <a:pt x="2175734" y="728375"/>
                      </a:cubicBezTo>
                      <a:cubicBezTo>
                        <a:pt x="2175179" y="725604"/>
                        <a:pt x="2177397" y="722555"/>
                        <a:pt x="2179338" y="720616"/>
                      </a:cubicBezTo>
                      <a:cubicBezTo>
                        <a:pt x="2181278" y="718953"/>
                        <a:pt x="2185437" y="716459"/>
                        <a:pt x="2183219" y="713965"/>
                      </a:cubicBezTo>
                      <a:cubicBezTo>
                        <a:pt x="2181556" y="712025"/>
                        <a:pt x="2178506" y="712302"/>
                        <a:pt x="2177120" y="709808"/>
                      </a:cubicBezTo>
                      <a:cubicBezTo>
                        <a:pt x="2175734" y="707037"/>
                        <a:pt x="2178784" y="705097"/>
                        <a:pt x="2178229" y="702603"/>
                      </a:cubicBezTo>
                      <a:cubicBezTo>
                        <a:pt x="2176288" y="702603"/>
                        <a:pt x="2174348" y="702603"/>
                        <a:pt x="2172130" y="703157"/>
                      </a:cubicBezTo>
                      <a:cubicBezTo>
                        <a:pt x="2169912" y="703434"/>
                        <a:pt x="2167694" y="704265"/>
                        <a:pt x="2165476" y="703434"/>
                      </a:cubicBezTo>
                      <a:cubicBezTo>
                        <a:pt x="2163258" y="702603"/>
                        <a:pt x="2162704" y="700386"/>
                        <a:pt x="2161041" y="698723"/>
                      </a:cubicBezTo>
                      <a:cubicBezTo>
                        <a:pt x="2159654" y="697060"/>
                        <a:pt x="2157714" y="697615"/>
                        <a:pt x="2155773" y="696783"/>
                      </a:cubicBezTo>
                      <a:cubicBezTo>
                        <a:pt x="2153833" y="696229"/>
                        <a:pt x="2152446" y="694566"/>
                        <a:pt x="2152169" y="692626"/>
                      </a:cubicBezTo>
                      <a:cubicBezTo>
                        <a:pt x="2151892" y="690964"/>
                        <a:pt x="2152724" y="689024"/>
                        <a:pt x="2152169" y="687638"/>
                      </a:cubicBezTo>
                      <a:cubicBezTo>
                        <a:pt x="2150783" y="684590"/>
                        <a:pt x="2144684" y="686530"/>
                        <a:pt x="2142189" y="686252"/>
                      </a:cubicBezTo>
                      <a:cubicBezTo>
                        <a:pt x="2140525" y="686252"/>
                        <a:pt x="2137753" y="685421"/>
                        <a:pt x="2138862" y="683481"/>
                      </a:cubicBezTo>
                      <a:cubicBezTo>
                        <a:pt x="2139416" y="682373"/>
                        <a:pt x="2142743" y="680710"/>
                        <a:pt x="2141634" y="679324"/>
                      </a:cubicBezTo>
                      <a:cubicBezTo>
                        <a:pt x="2140525" y="677939"/>
                        <a:pt x="2136367" y="680156"/>
                        <a:pt x="2134981" y="678493"/>
                      </a:cubicBezTo>
                      <a:cubicBezTo>
                        <a:pt x="2134149" y="677107"/>
                        <a:pt x="2136644" y="675999"/>
                        <a:pt x="2136644" y="674613"/>
                      </a:cubicBezTo>
                      <a:cubicBezTo>
                        <a:pt x="2136644" y="672951"/>
                        <a:pt x="2134426" y="672951"/>
                        <a:pt x="2133317" y="672396"/>
                      </a:cubicBezTo>
                      <a:cubicBezTo>
                        <a:pt x="2131376" y="671565"/>
                        <a:pt x="2129436" y="669902"/>
                        <a:pt x="2128604" y="667962"/>
                      </a:cubicBezTo>
                      <a:cubicBezTo>
                        <a:pt x="2127773" y="666577"/>
                        <a:pt x="2127218" y="664083"/>
                        <a:pt x="2129159" y="663529"/>
                      </a:cubicBezTo>
                      <a:cubicBezTo>
                        <a:pt x="2130545" y="663251"/>
                        <a:pt x="2132208" y="664637"/>
                        <a:pt x="2133317" y="665191"/>
                      </a:cubicBezTo>
                      <a:cubicBezTo>
                        <a:pt x="2136644" y="666854"/>
                        <a:pt x="2139971" y="667962"/>
                        <a:pt x="2143020" y="665191"/>
                      </a:cubicBezTo>
                      <a:cubicBezTo>
                        <a:pt x="2143852" y="664360"/>
                        <a:pt x="2144684" y="663251"/>
                        <a:pt x="2145516" y="662420"/>
                      </a:cubicBezTo>
                      <a:cubicBezTo>
                        <a:pt x="2147733" y="660203"/>
                        <a:pt x="2150506" y="658263"/>
                        <a:pt x="2152724" y="656046"/>
                      </a:cubicBezTo>
                      <a:cubicBezTo>
                        <a:pt x="2154387" y="654106"/>
                        <a:pt x="2151892" y="651058"/>
                        <a:pt x="2150228" y="649395"/>
                      </a:cubicBezTo>
                      <a:cubicBezTo>
                        <a:pt x="2148565" y="648010"/>
                        <a:pt x="2146902" y="648010"/>
                        <a:pt x="2144684" y="648287"/>
                      </a:cubicBezTo>
                      <a:cubicBezTo>
                        <a:pt x="2143020" y="648287"/>
                        <a:pt x="2140525" y="649118"/>
                        <a:pt x="2139416" y="647455"/>
                      </a:cubicBezTo>
                      <a:cubicBezTo>
                        <a:pt x="2137476" y="644961"/>
                        <a:pt x="2142189" y="639142"/>
                        <a:pt x="2137753" y="638588"/>
                      </a:cubicBezTo>
                      <a:cubicBezTo>
                        <a:pt x="2134981" y="638310"/>
                        <a:pt x="2129713" y="641359"/>
                        <a:pt x="2128327" y="637756"/>
                      </a:cubicBezTo>
                      <a:cubicBezTo>
                        <a:pt x="2127218" y="634154"/>
                        <a:pt x="2132763" y="633045"/>
                        <a:pt x="2133594" y="630274"/>
                      </a:cubicBezTo>
                      <a:cubicBezTo>
                        <a:pt x="2134426" y="626948"/>
                        <a:pt x="2130822" y="623623"/>
                        <a:pt x="2128327" y="622514"/>
                      </a:cubicBezTo>
                      <a:cubicBezTo>
                        <a:pt x="2125000" y="621129"/>
                        <a:pt x="2121396" y="621129"/>
                        <a:pt x="2121396" y="616695"/>
                      </a:cubicBezTo>
                      <a:cubicBezTo>
                        <a:pt x="2121396" y="613924"/>
                        <a:pt x="2121951" y="608381"/>
                        <a:pt x="2117515" y="609767"/>
                      </a:cubicBezTo>
                      <a:cubicBezTo>
                        <a:pt x="2115297" y="610321"/>
                        <a:pt x="2113634" y="612261"/>
                        <a:pt x="2111693" y="613647"/>
                      </a:cubicBezTo>
                      <a:cubicBezTo>
                        <a:pt x="2109198" y="615309"/>
                        <a:pt x="2106703" y="616418"/>
                        <a:pt x="2103930" y="617249"/>
                      </a:cubicBezTo>
                      <a:cubicBezTo>
                        <a:pt x="2104762" y="613369"/>
                        <a:pt x="2106980" y="611430"/>
                        <a:pt x="2110029" y="608936"/>
                      </a:cubicBezTo>
                      <a:cubicBezTo>
                        <a:pt x="2111416" y="607827"/>
                        <a:pt x="2120287" y="600345"/>
                        <a:pt x="2117237" y="598405"/>
                      </a:cubicBezTo>
                      <a:cubicBezTo>
                        <a:pt x="2116406" y="597851"/>
                        <a:pt x="2113911" y="598959"/>
                        <a:pt x="2112802" y="599236"/>
                      </a:cubicBezTo>
                      <a:cubicBezTo>
                        <a:pt x="2111138" y="599513"/>
                        <a:pt x="2109475" y="599791"/>
                        <a:pt x="2107811" y="600622"/>
                      </a:cubicBezTo>
                      <a:cubicBezTo>
                        <a:pt x="2103653" y="602285"/>
                        <a:pt x="2100049" y="604779"/>
                        <a:pt x="2095613" y="605887"/>
                      </a:cubicBezTo>
                      <a:cubicBezTo>
                        <a:pt x="2097000" y="599791"/>
                        <a:pt x="2101712" y="598682"/>
                        <a:pt x="2106425" y="595634"/>
                      </a:cubicBezTo>
                      <a:cubicBezTo>
                        <a:pt x="2108920" y="593971"/>
                        <a:pt x="2115020" y="588706"/>
                        <a:pt x="2111138" y="585380"/>
                      </a:cubicBezTo>
                      <a:cubicBezTo>
                        <a:pt x="2108643" y="583163"/>
                        <a:pt x="2102821" y="585657"/>
                        <a:pt x="2101990" y="581500"/>
                      </a:cubicBezTo>
                      <a:cubicBezTo>
                        <a:pt x="2101435" y="578729"/>
                        <a:pt x="2103099" y="572078"/>
                        <a:pt x="2097831" y="573464"/>
                      </a:cubicBezTo>
                      <a:cubicBezTo>
                        <a:pt x="2095891" y="574018"/>
                        <a:pt x="2094504" y="575404"/>
                        <a:pt x="2092841" y="576235"/>
                      </a:cubicBezTo>
                      <a:cubicBezTo>
                        <a:pt x="2090900" y="577067"/>
                        <a:pt x="2089237" y="577067"/>
                        <a:pt x="2087296" y="576789"/>
                      </a:cubicBezTo>
                      <a:cubicBezTo>
                        <a:pt x="2087296" y="575404"/>
                        <a:pt x="2089237" y="574572"/>
                        <a:pt x="2090069" y="573464"/>
                      </a:cubicBezTo>
                      <a:cubicBezTo>
                        <a:pt x="2091177" y="572078"/>
                        <a:pt x="2092841" y="570970"/>
                        <a:pt x="2093673" y="569584"/>
                      </a:cubicBezTo>
                      <a:cubicBezTo>
                        <a:pt x="2095613" y="566813"/>
                        <a:pt x="2092841" y="564319"/>
                        <a:pt x="2090623" y="563210"/>
                      </a:cubicBezTo>
                      <a:cubicBezTo>
                        <a:pt x="2089237" y="562656"/>
                        <a:pt x="2088128" y="561825"/>
                        <a:pt x="2086742" y="561271"/>
                      </a:cubicBezTo>
                      <a:cubicBezTo>
                        <a:pt x="2085633" y="560716"/>
                        <a:pt x="2083692" y="560716"/>
                        <a:pt x="2083138" y="559608"/>
                      </a:cubicBezTo>
                      <a:cubicBezTo>
                        <a:pt x="2081474" y="557114"/>
                        <a:pt x="2083692" y="554620"/>
                        <a:pt x="2085078" y="552680"/>
                      </a:cubicBezTo>
                      <a:cubicBezTo>
                        <a:pt x="2083415" y="551294"/>
                        <a:pt x="2080920" y="550186"/>
                        <a:pt x="2079534" y="548523"/>
                      </a:cubicBezTo>
                      <a:cubicBezTo>
                        <a:pt x="2078147" y="546860"/>
                        <a:pt x="2077870" y="544643"/>
                        <a:pt x="2077870" y="542426"/>
                      </a:cubicBezTo>
                      <a:cubicBezTo>
                        <a:pt x="2077870" y="536884"/>
                        <a:pt x="2071217" y="536053"/>
                        <a:pt x="2067058" y="534113"/>
                      </a:cubicBezTo>
                      <a:cubicBezTo>
                        <a:pt x="2067058" y="530233"/>
                        <a:pt x="2069276" y="526076"/>
                        <a:pt x="2068444" y="522196"/>
                      </a:cubicBezTo>
                      <a:cubicBezTo>
                        <a:pt x="2067612" y="518594"/>
                        <a:pt x="2063454" y="518871"/>
                        <a:pt x="2060959" y="519979"/>
                      </a:cubicBezTo>
                      <a:cubicBezTo>
                        <a:pt x="2057632" y="521642"/>
                        <a:pt x="2058741" y="524968"/>
                        <a:pt x="2057909" y="528016"/>
                      </a:cubicBezTo>
                      <a:cubicBezTo>
                        <a:pt x="2057078" y="531064"/>
                        <a:pt x="2053474" y="531064"/>
                        <a:pt x="2052087" y="533835"/>
                      </a:cubicBezTo>
                      <a:cubicBezTo>
                        <a:pt x="2050978" y="536607"/>
                        <a:pt x="2051810" y="540486"/>
                        <a:pt x="2051533" y="543535"/>
                      </a:cubicBezTo>
                      <a:cubicBezTo>
                        <a:pt x="2048206" y="543812"/>
                        <a:pt x="2045434" y="542981"/>
                        <a:pt x="2043770" y="546860"/>
                      </a:cubicBezTo>
                      <a:cubicBezTo>
                        <a:pt x="2042939" y="549077"/>
                        <a:pt x="2042939" y="552957"/>
                        <a:pt x="2045434" y="554065"/>
                      </a:cubicBezTo>
                      <a:cubicBezTo>
                        <a:pt x="2047375" y="554897"/>
                        <a:pt x="2049870" y="554065"/>
                        <a:pt x="2051533" y="555451"/>
                      </a:cubicBezTo>
                      <a:cubicBezTo>
                        <a:pt x="2052642" y="556282"/>
                        <a:pt x="2054305" y="559054"/>
                        <a:pt x="2052919" y="560162"/>
                      </a:cubicBezTo>
                      <a:cubicBezTo>
                        <a:pt x="2051533" y="561271"/>
                        <a:pt x="2048761" y="559331"/>
                        <a:pt x="2047097" y="559885"/>
                      </a:cubicBezTo>
                      <a:cubicBezTo>
                        <a:pt x="2042107" y="560993"/>
                        <a:pt x="2045711" y="567367"/>
                        <a:pt x="2041830" y="568476"/>
                      </a:cubicBezTo>
                      <a:cubicBezTo>
                        <a:pt x="2039612" y="569030"/>
                        <a:pt x="2036839" y="567644"/>
                        <a:pt x="2035176" y="569307"/>
                      </a:cubicBezTo>
                      <a:cubicBezTo>
                        <a:pt x="2033790" y="570693"/>
                        <a:pt x="2033790" y="573741"/>
                        <a:pt x="2035453" y="574850"/>
                      </a:cubicBezTo>
                      <a:cubicBezTo>
                        <a:pt x="2037394" y="575958"/>
                        <a:pt x="2041553" y="574572"/>
                        <a:pt x="2042939" y="576789"/>
                      </a:cubicBezTo>
                      <a:cubicBezTo>
                        <a:pt x="2044325" y="579006"/>
                        <a:pt x="2039889" y="579006"/>
                        <a:pt x="2038503" y="579006"/>
                      </a:cubicBezTo>
                      <a:cubicBezTo>
                        <a:pt x="2036285" y="579006"/>
                        <a:pt x="2034067" y="577898"/>
                        <a:pt x="2032127" y="579283"/>
                      </a:cubicBezTo>
                      <a:cubicBezTo>
                        <a:pt x="2030186" y="580946"/>
                        <a:pt x="2030463" y="583440"/>
                        <a:pt x="2031572" y="585380"/>
                      </a:cubicBezTo>
                      <a:cubicBezTo>
                        <a:pt x="2032681" y="587597"/>
                        <a:pt x="2034344" y="588983"/>
                        <a:pt x="2034344" y="591477"/>
                      </a:cubicBezTo>
                      <a:cubicBezTo>
                        <a:pt x="2034344" y="593694"/>
                        <a:pt x="2033513" y="598682"/>
                        <a:pt x="2030463" y="598682"/>
                      </a:cubicBezTo>
                      <a:cubicBezTo>
                        <a:pt x="2027691" y="598682"/>
                        <a:pt x="2027691" y="595356"/>
                        <a:pt x="2027691" y="593417"/>
                      </a:cubicBezTo>
                      <a:cubicBezTo>
                        <a:pt x="2027691" y="591200"/>
                        <a:pt x="2027691" y="590091"/>
                        <a:pt x="2025473" y="588983"/>
                      </a:cubicBezTo>
                      <a:cubicBezTo>
                        <a:pt x="2023810" y="587874"/>
                        <a:pt x="2022146" y="587320"/>
                        <a:pt x="2020483" y="586211"/>
                      </a:cubicBezTo>
                      <a:cubicBezTo>
                        <a:pt x="2019096" y="585380"/>
                        <a:pt x="2017433" y="583440"/>
                        <a:pt x="2015770" y="583995"/>
                      </a:cubicBezTo>
                      <a:cubicBezTo>
                        <a:pt x="2012443" y="585103"/>
                        <a:pt x="2012443" y="592031"/>
                        <a:pt x="2012166" y="594802"/>
                      </a:cubicBezTo>
                      <a:cubicBezTo>
                        <a:pt x="2010225" y="596742"/>
                        <a:pt x="2008285" y="599513"/>
                        <a:pt x="2006067" y="600622"/>
                      </a:cubicBezTo>
                      <a:cubicBezTo>
                        <a:pt x="2004680" y="601453"/>
                        <a:pt x="2003017" y="601176"/>
                        <a:pt x="2001354" y="601453"/>
                      </a:cubicBezTo>
                      <a:cubicBezTo>
                        <a:pt x="1996641" y="602007"/>
                        <a:pt x="1991096" y="604224"/>
                        <a:pt x="1988601" y="608658"/>
                      </a:cubicBezTo>
                      <a:cubicBezTo>
                        <a:pt x="1988046" y="609767"/>
                        <a:pt x="1986383" y="615864"/>
                        <a:pt x="1984165" y="615032"/>
                      </a:cubicBezTo>
                      <a:cubicBezTo>
                        <a:pt x="1982779" y="614478"/>
                        <a:pt x="1983611" y="610598"/>
                        <a:pt x="1983888" y="609490"/>
                      </a:cubicBezTo>
                      <a:cubicBezTo>
                        <a:pt x="1984165" y="608104"/>
                        <a:pt x="1986660" y="603393"/>
                        <a:pt x="1983334" y="603393"/>
                      </a:cubicBezTo>
                      <a:cubicBezTo>
                        <a:pt x="1981115" y="603393"/>
                        <a:pt x="1979729" y="606719"/>
                        <a:pt x="1977234" y="606719"/>
                      </a:cubicBezTo>
                      <a:cubicBezTo>
                        <a:pt x="1976957" y="604501"/>
                        <a:pt x="1979452" y="600899"/>
                        <a:pt x="1978066" y="598959"/>
                      </a:cubicBezTo>
                      <a:cubicBezTo>
                        <a:pt x="1976680" y="597019"/>
                        <a:pt x="1973353" y="599513"/>
                        <a:pt x="1972244" y="600345"/>
                      </a:cubicBezTo>
                      <a:cubicBezTo>
                        <a:pt x="1968640" y="603393"/>
                        <a:pt x="1966977" y="608381"/>
                        <a:pt x="1963927" y="611707"/>
                      </a:cubicBezTo>
                      <a:cubicBezTo>
                        <a:pt x="1961432" y="614478"/>
                        <a:pt x="1957828" y="616418"/>
                        <a:pt x="1954224" y="617803"/>
                      </a:cubicBezTo>
                      <a:cubicBezTo>
                        <a:pt x="1954501" y="617249"/>
                        <a:pt x="1954224" y="617803"/>
                        <a:pt x="1953115" y="618358"/>
                      </a:cubicBezTo>
                      <a:cubicBezTo>
                        <a:pt x="1950620" y="620020"/>
                        <a:pt x="1947847" y="621406"/>
                        <a:pt x="1945907" y="623623"/>
                      </a:cubicBezTo>
                      <a:cubicBezTo>
                        <a:pt x="1945352" y="624454"/>
                        <a:pt x="1944798" y="625009"/>
                        <a:pt x="1943689" y="625286"/>
                      </a:cubicBezTo>
                      <a:cubicBezTo>
                        <a:pt x="1943135" y="625286"/>
                        <a:pt x="1938976" y="625840"/>
                        <a:pt x="1939253" y="625286"/>
                      </a:cubicBezTo>
                      <a:cubicBezTo>
                        <a:pt x="1944521" y="617803"/>
                        <a:pt x="1953115" y="613647"/>
                        <a:pt x="1960046" y="607827"/>
                      </a:cubicBezTo>
                      <a:cubicBezTo>
                        <a:pt x="1962818" y="605610"/>
                        <a:pt x="1965590" y="603393"/>
                        <a:pt x="1966699" y="600068"/>
                      </a:cubicBezTo>
                      <a:cubicBezTo>
                        <a:pt x="1968086" y="596465"/>
                        <a:pt x="1967808" y="592031"/>
                        <a:pt x="1966699" y="588706"/>
                      </a:cubicBezTo>
                      <a:cubicBezTo>
                        <a:pt x="1965313" y="585103"/>
                        <a:pt x="1963095" y="584272"/>
                        <a:pt x="1959491" y="583717"/>
                      </a:cubicBezTo>
                      <a:cubicBezTo>
                        <a:pt x="1954778" y="583163"/>
                        <a:pt x="1950343" y="582055"/>
                        <a:pt x="1945907" y="580946"/>
                      </a:cubicBezTo>
                      <a:cubicBezTo>
                        <a:pt x="1940917" y="579561"/>
                        <a:pt x="1937035" y="580115"/>
                        <a:pt x="1933709" y="584549"/>
                      </a:cubicBezTo>
                      <a:cubicBezTo>
                        <a:pt x="1932600" y="586211"/>
                        <a:pt x="1931768" y="587874"/>
                        <a:pt x="1930659" y="589537"/>
                      </a:cubicBezTo>
                      <a:cubicBezTo>
                        <a:pt x="1929550" y="591200"/>
                        <a:pt x="1927332" y="592031"/>
                        <a:pt x="1925391" y="592308"/>
                      </a:cubicBezTo>
                      <a:cubicBezTo>
                        <a:pt x="1924282" y="591200"/>
                        <a:pt x="1920956" y="591200"/>
                        <a:pt x="1919292" y="590645"/>
                      </a:cubicBezTo>
                      <a:cubicBezTo>
                        <a:pt x="1918183" y="590368"/>
                        <a:pt x="1917629" y="589537"/>
                        <a:pt x="1916797" y="588983"/>
                      </a:cubicBezTo>
                      <a:cubicBezTo>
                        <a:pt x="1915134" y="587874"/>
                        <a:pt x="1912916" y="588428"/>
                        <a:pt x="1912361" y="586211"/>
                      </a:cubicBezTo>
                      <a:cubicBezTo>
                        <a:pt x="1910698" y="581500"/>
                        <a:pt x="1918183" y="582055"/>
                        <a:pt x="1920956" y="582055"/>
                      </a:cubicBezTo>
                      <a:cubicBezTo>
                        <a:pt x="1921510" y="580669"/>
                        <a:pt x="1921787" y="574018"/>
                        <a:pt x="1924560" y="575127"/>
                      </a:cubicBezTo>
                      <a:cubicBezTo>
                        <a:pt x="1924560" y="576789"/>
                        <a:pt x="1924560" y="580115"/>
                        <a:pt x="1925669" y="581500"/>
                      </a:cubicBezTo>
                      <a:cubicBezTo>
                        <a:pt x="1928164" y="584272"/>
                        <a:pt x="1930936" y="576512"/>
                        <a:pt x="1931768" y="575127"/>
                      </a:cubicBezTo>
                      <a:cubicBezTo>
                        <a:pt x="1933154" y="572632"/>
                        <a:pt x="1934818" y="570693"/>
                        <a:pt x="1936481" y="568476"/>
                      </a:cubicBezTo>
                      <a:cubicBezTo>
                        <a:pt x="1937312" y="567367"/>
                        <a:pt x="1938976" y="565704"/>
                        <a:pt x="1937312" y="564596"/>
                      </a:cubicBezTo>
                      <a:cubicBezTo>
                        <a:pt x="1934818" y="562933"/>
                        <a:pt x="1924560" y="565150"/>
                        <a:pt x="1926223" y="559331"/>
                      </a:cubicBezTo>
                      <a:cubicBezTo>
                        <a:pt x="1927609" y="555174"/>
                        <a:pt x="1935095" y="552680"/>
                        <a:pt x="1932045" y="547414"/>
                      </a:cubicBezTo>
                      <a:cubicBezTo>
                        <a:pt x="1928441" y="541318"/>
                        <a:pt x="1921233" y="543535"/>
                        <a:pt x="1915688" y="543535"/>
                      </a:cubicBezTo>
                      <a:cubicBezTo>
                        <a:pt x="1913193" y="543535"/>
                        <a:pt x="1908480" y="543535"/>
                        <a:pt x="1906817" y="540763"/>
                      </a:cubicBezTo>
                      <a:cubicBezTo>
                        <a:pt x="1905430" y="538269"/>
                        <a:pt x="1909312" y="537992"/>
                        <a:pt x="1910975" y="537715"/>
                      </a:cubicBezTo>
                      <a:cubicBezTo>
                        <a:pt x="1915688" y="537715"/>
                        <a:pt x="1921787" y="540486"/>
                        <a:pt x="1924837" y="535775"/>
                      </a:cubicBezTo>
                      <a:cubicBezTo>
                        <a:pt x="1927055" y="532450"/>
                        <a:pt x="1930382" y="528570"/>
                        <a:pt x="1927055" y="524968"/>
                      </a:cubicBezTo>
                      <a:cubicBezTo>
                        <a:pt x="1925669" y="523582"/>
                        <a:pt x="1923451" y="522751"/>
                        <a:pt x="1922342" y="521088"/>
                      </a:cubicBezTo>
                      <a:cubicBezTo>
                        <a:pt x="1921233" y="519148"/>
                        <a:pt x="1922342" y="517208"/>
                        <a:pt x="1923173" y="515545"/>
                      </a:cubicBezTo>
                      <a:cubicBezTo>
                        <a:pt x="1924837" y="512774"/>
                        <a:pt x="1927332" y="510834"/>
                        <a:pt x="1929827" y="508894"/>
                      </a:cubicBezTo>
                      <a:cubicBezTo>
                        <a:pt x="1932045" y="507232"/>
                        <a:pt x="1934263" y="505846"/>
                        <a:pt x="1935372" y="503352"/>
                      </a:cubicBezTo>
                      <a:cubicBezTo>
                        <a:pt x="1936758" y="500027"/>
                        <a:pt x="1935649" y="492821"/>
                        <a:pt x="1931213" y="496978"/>
                      </a:cubicBezTo>
                      <a:cubicBezTo>
                        <a:pt x="1929827" y="498364"/>
                        <a:pt x="1927887" y="501135"/>
                        <a:pt x="1925391" y="501135"/>
                      </a:cubicBezTo>
                      <a:cubicBezTo>
                        <a:pt x="1922896" y="501135"/>
                        <a:pt x="1922619" y="498641"/>
                        <a:pt x="1922619" y="496701"/>
                      </a:cubicBezTo>
                      <a:cubicBezTo>
                        <a:pt x="1922619" y="494761"/>
                        <a:pt x="1922896" y="491990"/>
                        <a:pt x="1921510" y="490604"/>
                      </a:cubicBezTo>
                      <a:cubicBezTo>
                        <a:pt x="1919847" y="488942"/>
                        <a:pt x="1916520" y="489496"/>
                        <a:pt x="1914579" y="489773"/>
                      </a:cubicBezTo>
                      <a:cubicBezTo>
                        <a:pt x="1909312" y="490327"/>
                        <a:pt x="1904044" y="491713"/>
                        <a:pt x="1898777" y="490050"/>
                      </a:cubicBezTo>
                      <a:cubicBezTo>
                        <a:pt x="1895173" y="488942"/>
                        <a:pt x="1891846" y="487833"/>
                        <a:pt x="1888242" y="486725"/>
                      </a:cubicBezTo>
                      <a:cubicBezTo>
                        <a:pt x="1884084" y="485339"/>
                        <a:pt x="1877430" y="484231"/>
                        <a:pt x="1874935" y="480351"/>
                      </a:cubicBezTo>
                      <a:cubicBezTo>
                        <a:pt x="1873548" y="478411"/>
                        <a:pt x="1874103" y="475917"/>
                        <a:pt x="1874935" y="473977"/>
                      </a:cubicBezTo>
                      <a:cubicBezTo>
                        <a:pt x="1875489" y="472314"/>
                        <a:pt x="1877153" y="469820"/>
                        <a:pt x="1876044" y="468158"/>
                      </a:cubicBezTo>
                      <a:cubicBezTo>
                        <a:pt x="1873548" y="464001"/>
                        <a:pt x="1866618" y="468989"/>
                        <a:pt x="1863845" y="470097"/>
                      </a:cubicBezTo>
                      <a:cubicBezTo>
                        <a:pt x="1860519" y="471483"/>
                        <a:pt x="1859132" y="468158"/>
                        <a:pt x="1858578" y="465386"/>
                      </a:cubicBezTo>
                      <a:cubicBezTo>
                        <a:pt x="1858023" y="462892"/>
                        <a:pt x="1859964" y="459844"/>
                        <a:pt x="1857746" y="458181"/>
                      </a:cubicBezTo>
                      <a:cubicBezTo>
                        <a:pt x="1856360" y="457073"/>
                        <a:pt x="1854420" y="456796"/>
                        <a:pt x="1853033" y="455687"/>
                      </a:cubicBezTo>
                      <a:cubicBezTo>
                        <a:pt x="1851924" y="454856"/>
                        <a:pt x="1851370" y="453747"/>
                        <a:pt x="1850815" y="452362"/>
                      </a:cubicBezTo>
                      <a:cubicBezTo>
                        <a:pt x="1849429" y="449867"/>
                        <a:pt x="1848320" y="447373"/>
                        <a:pt x="1845548" y="446265"/>
                      </a:cubicBezTo>
                      <a:cubicBezTo>
                        <a:pt x="1841389" y="444325"/>
                        <a:pt x="1836954" y="443494"/>
                        <a:pt x="1833072" y="440722"/>
                      </a:cubicBezTo>
                      <a:cubicBezTo>
                        <a:pt x="1830577" y="438783"/>
                        <a:pt x="1828082" y="436843"/>
                        <a:pt x="1825033" y="435734"/>
                      </a:cubicBezTo>
                      <a:cubicBezTo>
                        <a:pt x="1821983" y="434626"/>
                        <a:pt x="1818934" y="435180"/>
                        <a:pt x="1815884" y="436011"/>
                      </a:cubicBezTo>
                      <a:cubicBezTo>
                        <a:pt x="1810616" y="437397"/>
                        <a:pt x="1805072" y="439614"/>
                        <a:pt x="1800359" y="442385"/>
                      </a:cubicBezTo>
                      <a:cubicBezTo>
                        <a:pt x="1796478" y="444602"/>
                        <a:pt x="1793428" y="447373"/>
                        <a:pt x="1788715" y="445988"/>
                      </a:cubicBezTo>
                      <a:cubicBezTo>
                        <a:pt x="1783170" y="444325"/>
                        <a:pt x="1778735" y="440445"/>
                        <a:pt x="1772636" y="441554"/>
                      </a:cubicBezTo>
                      <a:cubicBezTo>
                        <a:pt x="1768200" y="442385"/>
                        <a:pt x="1764319" y="445434"/>
                        <a:pt x="1760714" y="441000"/>
                      </a:cubicBezTo>
                      <a:cubicBezTo>
                        <a:pt x="1759328" y="439337"/>
                        <a:pt x="1757942" y="437120"/>
                        <a:pt x="1756001" y="436011"/>
                      </a:cubicBezTo>
                      <a:cubicBezTo>
                        <a:pt x="1753229" y="434626"/>
                        <a:pt x="1750179" y="434626"/>
                        <a:pt x="1747130" y="434626"/>
                      </a:cubicBezTo>
                      <a:cubicBezTo>
                        <a:pt x="1743248" y="434626"/>
                        <a:pt x="1739367" y="434072"/>
                        <a:pt x="1735763" y="432963"/>
                      </a:cubicBezTo>
                      <a:cubicBezTo>
                        <a:pt x="1732437" y="431855"/>
                        <a:pt x="1729387" y="430192"/>
                        <a:pt x="1726060" y="429083"/>
                      </a:cubicBezTo>
                      <a:cubicBezTo>
                        <a:pt x="1720238" y="426866"/>
                        <a:pt x="1714971" y="429638"/>
                        <a:pt x="1709980" y="432686"/>
                      </a:cubicBezTo>
                      <a:cubicBezTo>
                        <a:pt x="1705822" y="435180"/>
                        <a:pt x="1702495" y="437674"/>
                        <a:pt x="1702218" y="442939"/>
                      </a:cubicBezTo>
                      <a:cubicBezTo>
                        <a:pt x="1702218" y="446819"/>
                        <a:pt x="1702218" y="451253"/>
                        <a:pt x="1703604" y="454856"/>
                      </a:cubicBezTo>
                      <a:cubicBezTo>
                        <a:pt x="1704713" y="457073"/>
                        <a:pt x="1706099" y="459012"/>
                        <a:pt x="1707208" y="460952"/>
                      </a:cubicBezTo>
                      <a:cubicBezTo>
                        <a:pt x="1707763" y="462061"/>
                        <a:pt x="1708594" y="463169"/>
                        <a:pt x="1709149" y="464001"/>
                      </a:cubicBezTo>
                      <a:cubicBezTo>
                        <a:pt x="1709149" y="464555"/>
                        <a:pt x="1709703" y="464832"/>
                        <a:pt x="1709980" y="465386"/>
                      </a:cubicBezTo>
                      <a:cubicBezTo>
                        <a:pt x="1709980" y="465386"/>
                        <a:pt x="1710535" y="465941"/>
                        <a:pt x="1710812" y="466218"/>
                      </a:cubicBezTo>
                      <a:cubicBezTo>
                        <a:pt x="1711644" y="467326"/>
                        <a:pt x="1712753" y="468435"/>
                        <a:pt x="1713307" y="469820"/>
                      </a:cubicBezTo>
                      <a:cubicBezTo>
                        <a:pt x="1713862" y="470652"/>
                        <a:pt x="1714139" y="471483"/>
                        <a:pt x="1714139" y="472592"/>
                      </a:cubicBezTo>
                      <a:cubicBezTo>
                        <a:pt x="1714139" y="473700"/>
                        <a:pt x="1713585" y="475086"/>
                        <a:pt x="1713030" y="475917"/>
                      </a:cubicBezTo>
                      <a:cubicBezTo>
                        <a:pt x="1712198" y="477303"/>
                        <a:pt x="1711089" y="478134"/>
                        <a:pt x="1710535" y="479520"/>
                      </a:cubicBezTo>
                      <a:cubicBezTo>
                        <a:pt x="1709703" y="481182"/>
                        <a:pt x="1709703" y="483122"/>
                        <a:pt x="1709703" y="485062"/>
                      </a:cubicBezTo>
                      <a:cubicBezTo>
                        <a:pt x="1709703" y="487002"/>
                        <a:pt x="1709426" y="488942"/>
                        <a:pt x="1708872" y="490881"/>
                      </a:cubicBezTo>
                      <a:cubicBezTo>
                        <a:pt x="1708594" y="492544"/>
                        <a:pt x="1707763" y="493376"/>
                        <a:pt x="1706376" y="494207"/>
                      </a:cubicBezTo>
                      <a:cubicBezTo>
                        <a:pt x="1704436" y="495316"/>
                        <a:pt x="1702772" y="496424"/>
                        <a:pt x="1701386" y="498087"/>
                      </a:cubicBezTo>
                      <a:cubicBezTo>
                        <a:pt x="1701109" y="498641"/>
                        <a:pt x="1700555" y="499195"/>
                        <a:pt x="1700277" y="499749"/>
                      </a:cubicBezTo>
                      <a:cubicBezTo>
                        <a:pt x="1700277" y="499749"/>
                        <a:pt x="1700277" y="500304"/>
                        <a:pt x="1700277" y="500581"/>
                      </a:cubicBezTo>
                      <a:cubicBezTo>
                        <a:pt x="1700277" y="500581"/>
                        <a:pt x="1700277" y="500581"/>
                        <a:pt x="1700277" y="500581"/>
                      </a:cubicBezTo>
                      <a:cubicBezTo>
                        <a:pt x="1700277" y="500581"/>
                        <a:pt x="1700832" y="501135"/>
                        <a:pt x="1700832" y="501135"/>
                      </a:cubicBezTo>
                      <a:cubicBezTo>
                        <a:pt x="1701109" y="501412"/>
                        <a:pt x="1701663" y="501966"/>
                        <a:pt x="1702218" y="501966"/>
                      </a:cubicBezTo>
                      <a:cubicBezTo>
                        <a:pt x="1702772" y="501966"/>
                        <a:pt x="1703327" y="501412"/>
                        <a:pt x="1703881" y="501412"/>
                      </a:cubicBezTo>
                      <a:cubicBezTo>
                        <a:pt x="1705267" y="501135"/>
                        <a:pt x="1706376" y="500858"/>
                        <a:pt x="1707763" y="500858"/>
                      </a:cubicBezTo>
                      <a:cubicBezTo>
                        <a:pt x="1709703" y="500858"/>
                        <a:pt x="1711089" y="500858"/>
                        <a:pt x="1713030" y="500858"/>
                      </a:cubicBezTo>
                      <a:cubicBezTo>
                        <a:pt x="1713862" y="500858"/>
                        <a:pt x="1716357" y="500581"/>
                        <a:pt x="1715803" y="502244"/>
                      </a:cubicBezTo>
                      <a:cubicBezTo>
                        <a:pt x="1715248" y="503906"/>
                        <a:pt x="1713307" y="504461"/>
                        <a:pt x="1712198" y="505292"/>
                      </a:cubicBezTo>
                      <a:cubicBezTo>
                        <a:pt x="1711089" y="505846"/>
                        <a:pt x="1709149" y="507232"/>
                        <a:pt x="1710535" y="508340"/>
                      </a:cubicBezTo>
                      <a:cubicBezTo>
                        <a:pt x="1711644" y="509726"/>
                        <a:pt x="1714139" y="509172"/>
                        <a:pt x="1715803" y="509449"/>
                      </a:cubicBezTo>
                      <a:cubicBezTo>
                        <a:pt x="1717189" y="509449"/>
                        <a:pt x="1718297" y="510557"/>
                        <a:pt x="1717466" y="511943"/>
                      </a:cubicBezTo>
                      <a:cubicBezTo>
                        <a:pt x="1716634" y="513606"/>
                        <a:pt x="1714416" y="514437"/>
                        <a:pt x="1713030" y="515268"/>
                      </a:cubicBezTo>
                      <a:cubicBezTo>
                        <a:pt x="1711367" y="516377"/>
                        <a:pt x="1709703" y="517485"/>
                        <a:pt x="1709703" y="519702"/>
                      </a:cubicBezTo>
                      <a:cubicBezTo>
                        <a:pt x="1709703" y="521642"/>
                        <a:pt x="1710812" y="523582"/>
                        <a:pt x="1711921" y="525245"/>
                      </a:cubicBezTo>
                      <a:cubicBezTo>
                        <a:pt x="1712476" y="526076"/>
                        <a:pt x="1713307" y="526907"/>
                        <a:pt x="1713862" y="527739"/>
                      </a:cubicBezTo>
                      <a:cubicBezTo>
                        <a:pt x="1717189" y="531064"/>
                        <a:pt x="1721070" y="533835"/>
                        <a:pt x="1717466" y="538824"/>
                      </a:cubicBezTo>
                      <a:cubicBezTo>
                        <a:pt x="1716080" y="540763"/>
                        <a:pt x="1715248" y="542149"/>
                        <a:pt x="1715525" y="544643"/>
                      </a:cubicBezTo>
                      <a:cubicBezTo>
                        <a:pt x="1715525" y="546306"/>
                        <a:pt x="1716357" y="549631"/>
                        <a:pt x="1714694" y="550740"/>
                      </a:cubicBezTo>
                      <a:cubicBezTo>
                        <a:pt x="1713030" y="551848"/>
                        <a:pt x="1710812" y="550186"/>
                        <a:pt x="1709149" y="550740"/>
                      </a:cubicBezTo>
                      <a:cubicBezTo>
                        <a:pt x="1706931" y="551017"/>
                        <a:pt x="1707208" y="553788"/>
                        <a:pt x="1706931" y="555451"/>
                      </a:cubicBezTo>
                      <a:cubicBezTo>
                        <a:pt x="1706931" y="557668"/>
                        <a:pt x="1706931" y="559608"/>
                        <a:pt x="1705267" y="561271"/>
                      </a:cubicBezTo>
                      <a:cubicBezTo>
                        <a:pt x="1703881" y="562656"/>
                        <a:pt x="1702218" y="563765"/>
                        <a:pt x="1700832" y="565427"/>
                      </a:cubicBezTo>
                      <a:cubicBezTo>
                        <a:pt x="1699446" y="567367"/>
                        <a:pt x="1698059" y="569307"/>
                        <a:pt x="1696396" y="570970"/>
                      </a:cubicBezTo>
                      <a:cubicBezTo>
                        <a:pt x="1694732" y="572632"/>
                        <a:pt x="1692515" y="573741"/>
                        <a:pt x="1690851" y="575404"/>
                      </a:cubicBezTo>
                      <a:cubicBezTo>
                        <a:pt x="1687802" y="579006"/>
                        <a:pt x="1688633" y="583717"/>
                        <a:pt x="1689465" y="588151"/>
                      </a:cubicBezTo>
                      <a:cubicBezTo>
                        <a:pt x="1691406" y="590091"/>
                        <a:pt x="1693069" y="592585"/>
                        <a:pt x="1695841" y="593694"/>
                      </a:cubicBezTo>
                      <a:cubicBezTo>
                        <a:pt x="1698614" y="594802"/>
                        <a:pt x="1701386" y="596742"/>
                        <a:pt x="1704158" y="598128"/>
                      </a:cubicBezTo>
                      <a:cubicBezTo>
                        <a:pt x="1709980" y="601453"/>
                        <a:pt x="1715803" y="605056"/>
                        <a:pt x="1721347" y="608936"/>
                      </a:cubicBezTo>
                      <a:cubicBezTo>
                        <a:pt x="1731328" y="616418"/>
                        <a:pt x="1738536" y="626394"/>
                        <a:pt x="1741308" y="638588"/>
                      </a:cubicBezTo>
                      <a:cubicBezTo>
                        <a:pt x="1744357" y="651335"/>
                        <a:pt x="1744635" y="665746"/>
                        <a:pt x="1741862" y="678493"/>
                      </a:cubicBezTo>
                      <a:cubicBezTo>
                        <a:pt x="1738813" y="692903"/>
                        <a:pt x="1730219" y="705374"/>
                        <a:pt x="1718852" y="714796"/>
                      </a:cubicBezTo>
                      <a:cubicBezTo>
                        <a:pt x="1714694" y="718121"/>
                        <a:pt x="1709980" y="721170"/>
                        <a:pt x="1704990" y="723941"/>
                      </a:cubicBezTo>
                      <a:cubicBezTo>
                        <a:pt x="1696673" y="728375"/>
                        <a:pt x="1687524" y="731146"/>
                        <a:pt x="1678653" y="734472"/>
                      </a:cubicBezTo>
                      <a:cubicBezTo>
                        <a:pt x="1676435" y="735303"/>
                        <a:pt x="1674217" y="736134"/>
                        <a:pt x="1671999" y="736134"/>
                      </a:cubicBezTo>
                      <a:cubicBezTo>
                        <a:pt x="1670613" y="736134"/>
                        <a:pt x="1668950" y="736134"/>
                        <a:pt x="1667564" y="736134"/>
                      </a:cubicBezTo>
                      <a:cubicBezTo>
                        <a:pt x="1664237" y="736689"/>
                        <a:pt x="1659247" y="738351"/>
                        <a:pt x="1659801" y="742508"/>
                      </a:cubicBezTo>
                      <a:cubicBezTo>
                        <a:pt x="1660356" y="746665"/>
                        <a:pt x="1664237" y="751099"/>
                        <a:pt x="1666178" y="754979"/>
                      </a:cubicBezTo>
                      <a:cubicBezTo>
                        <a:pt x="1667564" y="757473"/>
                        <a:pt x="1669504" y="759413"/>
                        <a:pt x="1671445" y="761353"/>
                      </a:cubicBezTo>
                      <a:cubicBezTo>
                        <a:pt x="1673386" y="763292"/>
                        <a:pt x="1674495" y="764955"/>
                        <a:pt x="1674217" y="767726"/>
                      </a:cubicBezTo>
                      <a:cubicBezTo>
                        <a:pt x="1673663" y="770775"/>
                        <a:pt x="1673663" y="772992"/>
                        <a:pt x="1674772" y="775763"/>
                      </a:cubicBezTo>
                      <a:cubicBezTo>
                        <a:pt x="1675604" y="778257"/>
                        <a:pt x="1675881" y="779920"/>
                        <a:pt x="1673940" y="781859"/>
                      </a:cubicBezTo>
                      <a:cubicBezTo>
                        <a:pt x="1673663" y="785185"/>
                        <a:pt x="1675604" y="786016"/>
                        <a:pt x="1677267" y="788233"/>
                      </a:cubicBezTo>
                      <a:cubicBezTo>
                        <a:pt x="1679207" y="791005"/>
                        <a:pt x="1677267" y="793222"/>
                        <a:pt x="1677267" y="795993"/>
                      </a:cubicBezTo>
                      <a:cubicBezTo>
                        <a:pt x="1677267" y="798487"/>
                        <a:pt x="1679762" y="799872"/>
                        <a:pt x="1680594" y="802367"/>
                      </a:cubicBezTo>
                      <a:cubicBezTo>
                        <a:pt x="1681148" y="804306"/>
                        <a:pt x="1680594" y="806246"/>
                        <a:pt x="1681148" y="808186"/>
                      </a:cubicBezTo>
                      <a:cubicBezTo>
                        <a:pt x="1681703" y="810403"/>
                        <a:pt x="1682257" y="812343"/>
                        <a:pt x="1683089" y="814283"/>
                      </a:cubicBezTo>
                      <a:cubicBezTo>
                        <a:pt x="1684752" y="817608"/>
                        <a:pt x="1687802" y="819825"/>
                        <a:pt x="1689742" y="822874"/>
                      </a:cubicBezTo>
                      <a:cubicBezTo>
                        <a:pt x="1691960" y="826476"/>
                        <a:pt x="1692238" y="832019"/>
                        <a:pt x="1688911" y="835067"/>
                      </a:cubicBezTo>
                      <a:cubicBezTo>
                        <a:pt x="1686138" y="837838"/>
                        <a:pt x="1677267" y="838115"/>
                        <a:pt x="1677544" y="843381"/>
                      </a:cubicBezTo>
                      <a:cubicBezTo>
                        <a:pt x="1677544" y="845875"/>
                        <a:pt x="1679485" y="848923"/>
                        <a:pt x="1681148" y="850863"/>
                      </a:cubicBezTo>
                      <a:cubicBezTo>
                        <a:pt x="1683089" y="853080"/>
                        <a:pt x="1685307" y="854743"/>
                        <a:pt x="1685584" y="857791"/>
                      </a:cubicBezTo>
                      <a:cubicBezTo>
                        <a:pt x="1685861" y="861116"/>
                        <a:pt x="1683921" y="860839"/>
                        <a:pt x="1681980" y="862502"/>
                      </a:cubicBezTo>
                      <a:cubicBezTo>
                        <a:pt x="1680316" y="863888"/>
                        <a:pt x="1681148" y="867213"/>
                        <a:pt x="1678930" y="868044"/>
                      </a:cubicBezTo>
                      <a:cubicBezTo>
                        <a:pt x="1676435" y="869153"/>
                        <a:pt x="1674495" y="864442"/>
                        <a:pt x="1673663" y="862779"/>
                      </a:cubicBezTo>
                      <a:cubicBezTo>
                        <a:pt x="1672554" y="860285"/>
                        <a:pt x="1671722" y="856405"/>
                        <a:pt x="1668950" y="855297"/>
                      </a:cubicBezTo>
                      <a:cubicBezTo>
                        <a:pt x="1666178" y="854188"/>
                        <a:pt x="1663960" y="856682"/>
                        <a:pt x="1662296" y="858622"/>
                      </a:cubicBezTo>
                      <a:cubicBezTo>
                        <a:pt x="1660633" y="860285"/>
                        <a:pt x="1660078" y="861393"/>
                        <a:pt x="1660078" y="863888"/>
                      </a:cubicBezTo>
                      <a:cubicBezTo>
                        <a:pt x="1660078" y="866382"/>
                        <a:pt x="1660078" y="868876"/>
                        <a:pt x="1660910" y="871370"/>
                      </a:cubicBezTo>
                      <a:cubicBezTo>
                        <a:pt x="1662573" y="874973"/>
                        <a:pt x="1663682" y="878298"/>
                        <a:pt x="1664237" y="882178"/>
                      </a:cubicBezTo>
                      <a:cubicBezTo>
                        <a:pt x="1662851" y="880792"/>
                        <a:pt x="1661742" y="879129"/>
                        <a:pt x="1660356" y="877467"/>
                      </a:cubicBezTo>
                      <a:cubicBezTo>
                        <a:pt x="1658692" y="875250"/>
                        <a:pt x="1655920" y="873864"/>
                        <a:pt x="1653425" y="872756"/>
                      </a:cubicBezTo>
                      <a:cubicBezTo>
                        <a:pt x="1647880" y="869984"/>
                        <a:pt x="1641781" y="868044"/>
                        <a:pt x="1636236" y="871370"/>
                      </a:cubicBezTo>
                      <a:cubicBezTo>
                        <a:pt x="1634296" y="872478"/>
                        <a:pt x="1631523" y="874973"/>
                        <a:pt x="1629305" y="873864"/>
                      </a:cubicBezTo>
                      <a:cubicBezTo>
                        <a:pt x="1627088" y="872756"/>
                        <a:pt x="1628196" y="870538"/>
                        <a:pt x="1629860" y="869430"/>
                      </a:cubicBezTo>
                      <a:cubicBezTo>
                        <a:pt x="1631523" y="868044"/>
                        <a:pt x="1634018" y="867490"/>
                        <a:pt x="1634850" y="865273"/>
                      </a:cubicBezTo>
                      <a:cubicBezTo>
                        <a:pt x="1635405" y="863333"/>
                        <a:pt x="1634296" y="861393"/>
                        <a:pt x="1632909" y="860285"/>
                      </a:cubicBezTo>
                      <a:cubicBezTo>
                        <a:pt x="1631246" y="858899"/>
                        <a:pt x="1629860" y="858068"/>
                        <a:pt x="1628474" y="856405"/>
                      </a:cubicBezTo>
                      <a:cubicBezTo>
                        <a:pt x="1626810" y="853911"/>
                        <a:pt x="1625701" y="851140"/>
                        <a:pt x="1624315" y="848369"/>
                      </a:cubicBezTo>
                      <a:cubicBezTo>
                        <a:pt x="1621820" y="844212"/>
                        <a:pt x="1617662" y="840055"/>
                        <a:pt x="1613780" y="837007"/>
                      </a:cubicBezTo>
                      <a:cubicBezTo>
                        <a:pt x="1611285" y="835067"/>
                        <a:pt x="1608513" y="834790"/>
                        <a:pt x="1605740" y="833959"/>
                      </a:cubicBezTo>
                      <a:cubicBezTo>
                        <a:pt x="1603523" y="833127"/>
                        <a:pt x="1601859" y="832296"/>
                        <a:pt x="1603800" y="830079"/>
                      </a:cubicBezTo>
                      <a:cubicBezTo>
                        <a:pt x="1605186" y="828139"/>
                        <a:pt x="1607127" y="827030"/>
                        <a:pt x="1605463" y="824536"/>
                      </a:cubicBezTo>
                      <a:cubicBezTo>
                        <a:pt x="1604077" y="822042"/>
                        <a:pt x="1601305" y="820657"/>
                        <a:pt x="1598809" y="819271"/>
                      </a:cubicBezTo>
                      <a:cubicBezTo>
                        <a:pt x="1593265" y="816223"/>
                        <a:pt x="1586889" y="812066"/>
                        <a:pt x="1586889" y="805138"/>
                      </a:cubicBezTo>
                      <a:cubicBezTo>
                        <a:pt x="1586889" y="800427"/>
                        <a:pt x="1589383" y="795716"/>
                        <a:pt x="1591047" y="791282"/>
                      </a:cubicBezTo>
                      <a:cubicBezTo>
                        <a:pt x="1591324" y="787956"/>
                        <a:pt x="1592156" y="783799"/>
                        <a:pt x="1591879" y="780474"/>
                      </a:cubicBezTo>
                      <a:cubicBezTo>
                        <a:pt x="1591879" y="777149"/>
                        <a:pt x="1589106" y="773269"/>
                        <a:pt x="1587720" y="770220"/>
                      </a:cubicBezTo>
                      <a:cubicBezTo>
                        <a:pt x="1584948" y="763847"/>
                        <a:pt x="1583284" y="756918"/>
                        <a:pt x="1585780" y="749990"/>
                      </a:cubicBezTo>
                      <a:cubicBezTo>
                        <a:pt x="1587443" y="745280"/>
                        <a:pt x="1590215" y="741123"/>
                        <a:pt x="1589661" y="735857"/>
                      </a:cubicBezTo>
                      <a:cubicBezTo>
                        <a:pt x="1589106" y="730869"/>
                        <a:pt x="1586611" y="728652"/>
                        <a:pt x="1581898" y="728375"/>
                      </a:cubicBezTo>
                      <a:cubicBezTo>
                        <a:pt x="1576631" y="728098"/>
                        <a:pt x="1574136" y="725604"/>
                        <a:pt x="1570532" y="722001"/>
                      </a:cubicBezTo>
                      <a:cubicBezTo>
                        <a:pt x="1566096" y="717844"/>
                        <a:pt x="1561938" y="718121"/>
                        <a:pt x="1556393" y="719230"/>
                      </a:cubicBezTo>
                      <a:cubicBezTo>
                        <a:pt x="1551403" y="720339"/>
                        <a:pt x="1546690" y="720061"/>
                        <a:pt x="1541699" y="720616"/>
                      </a:cubicBezTo>
                      <a:cubicBezTo>
                        <a:pt x="1537264" y="720893"/>
                        <a:pt x="1533105" y="722001"/>
                        <a:pt x="1528669" y="721170"/>
                      </a:cubicBezTo>
                      <a:cubicBezTo>
                        <a:pt x="1523679" y="720339"/>
                        <a:pt x="1518412" y="718399"/>
                        <a:pt x="1514253" y="722278"/>
                      </a:cubicBezTo>
                      <a:cubicBezTo>
                        <a:pt x="1510372" y="725604"/>
                        <a:pt x="1507599" y="729206"/>
                        <a:pt x="1503164" y="731978"/>
                      </a:cubicBezTo>
                      <a:cubicBezTo>
                        <a:pt x="1503164" y="730592"/>
                        <a:pt x="1503164" y="728652"/>
                        <a:pt x="1503164" y="727544"/>
                      </a:cubicBezTo>
                      <a:cubicBezTo>
                        <a:pt x="1503164" y="726989"/>
                        <a:pt x="1503996" y="726158"/>
                        <a:pt x="1504273" y="725604"/>
                      </a:cubicBezTo>
                      <a:cubicBezTo>
                        <a:pt x="1505659" y="723387"/>
                        <a:pt x="1507599" y="717290"/>
                        <a:pt x="1506491" y="714519"/>
                      </a:cubicBezTo>
                      <a:cubicBezTo>
                        <a:pt x="1505936" y="712856"/>
                        <a:pt x="1503718" y="712025"/>
                        <a:pt x="1502332" y="711471"/>
                      </a:cubicBezTo>
                      <a:cubicBezTo>
                        <a:pt x="1500114" y="710362"/>
                        <a:pt x="1497619" y="708976"/>
                        <a:pt x="1495401" y="707868"/>
                      </a:cubicBezTo>
                      <a:cubicBezTo>
                        <a:pt x="1489025" y="704543"/>
                        <a:pt x="1482094" y="701494"/>
                        <a:pt x="1475163" y="699554"/>
                      </a:cubicBezTo>
                      <a:cubicBezTo>
                        <a:pt x="1468787" y="697892"/>
                        <a:pt x="1462410" y="698446"/>
                        <a:pt x="1455757" y="697337"/>
                      </a:cubicBezTo>
                      <a:cubicBezTo>
                        <a:pt x="1451044" y="696783"/>
                        <a:pt x="1446608" y="695120"/>
                        <a:pt x="1443558" y="691795"/>
                      </a:cubicBezTo>
                      <a:cubicBezTo>
                        <a:pt x="1441895" y="689855"/>
                        <a:pt x="1440786" y="687361"/>
                        <a:pt x="1439400" y="685144"/>
                      </a:cubicBezTo>
                      <a:cubicBezTo>
                        <a:pt x="1437459" y="681819"/>
                        <a:pt x="1435241" y="678770"/>
                        <a:pt x="1433024" y="675722"/>
                      </a:cubicBezTo>
                      <a:cubicBezTo>
                        <a:pt x="1431360" y="673782"/>
                        <a:pt x="1429697" y="671288"/>
                        <a:pt x="1427479" y="670179"/>
                      </a:cubicBezTo>
                      <a:cubicBezTo>
                        <a:pt x="1424984" y="669071"/>
                        <a:pt x="1421934" y="668517"/>
                        <a:pt x="1419162" y="667408"/>
                      </a:cubicBezTo>
                      <a:cubicBezTo>
                        <a:pt x="1413617" y="665191"/>
                        <a:pt x="1408350" y="662420"/>
                        <a:pt x="1402805" y="660203"/>
                      </a:cubicBezTo>
                      <a:cubicBezTo>
                        <a:pt x="1397260" y="657986"/>
                        <a:pt x="1391438" y="657986"/>
                        <a:pt x="1385894" y="655769"/>
                      </a:cubicBezTo>
                      <a:cubicBezTo>
                        <a:pt x="1378963" y="652998"/>
                        <a:pt x="1372309" y="649118"/>
                        <a:pt x="1365378" y="646070"/>
                      </a:cubicBezTo>
                      <a:cubicBezTo>
                        <a:pt x="1362883" y="644961"/>
                        <a:pt x="1360111" y="644130"/>
                        <a:pt x="1357339" y="644407"/>
                      </a:cubicBezTo>
                      <a:cubicBezTo>
                        <a:pt x="1355398" y="644407"/>
                        <a:pt x="1353457" y="645238"/>
                        <a:pt x="1351239" y="645516"/>
                      </a:cubicBezTo>
                      <a:cubicBezTo>
                        <a:pt x="1345418" y="646347"/>
                        <a:pt x="1340427" y="649395"/>
                        <a:pt x="1334883" y="650781"/>
                      </a:cubicBezTo>
                      <a:cubicBezTo>
                        <a:pt x="1329061" y="652166"/>
                        <a:pt x="1323239" y="653275"/>
                        <a:pt x="1317417" y="654938"/>
                      </a:cubicBezTo>
                      <a:cubicBezTo>
                        <a:pt x="1314922" y="655492"/>
                        <a:pt x="1307714" y="660480"/>
                        <a:pt x="1307714" y="654938"/>
                      </a:cubicBezTo>
                      <a:cubicBezTo>
                        <a:pt x="1307714" y="652444"/>
                        <a:pt x="1309654" y="650504"/>
                        <a:pt x="1311040" y="648564"/>
                      </a:cubicBezTo>
                      <a:cubicBezTo>
                        <a:pt x="1312149" y="646624"/>
                        <a:pt x="1312704" y="644961"/>
                        <a:pt x="1312704" y="642744"/>
                      </a:cubicBezTo>
                      <a:cubicBezTo>
                        <a:pt x="1312704" y="638310"/>
                        <a:pt x="1311872" y="634154"/>
                        <a:pt x="1309932" y="629997"/>
                      </a:cubicBezTo>
                      <a:cubicBezTo>
                        <a:pt x="1308268" y="626117"/>
                        <a:pt x="1304941" y="622792"/>
                        <a:pt x="1304110" y="618358"/>
                      </a:cubicBezTo>
                      <a:cubicBezTo>
                        <a:pt x="1303832" y="616972"/>
                        <a:pt x="1304110" y="615864"/>
                        <a:pt x="1304110" y="614478"/>
                      </a:cubicBezTo>
                      <a:cubicBezTo>
                        <a:pt x="1303832" y="610598"/>
                        <a:pt x="1302169" y="607273"/>
                        <a:pt x="1300783" y="603670"/>
                      </a:cubicBezTo>
                      <a:cubicBezTo>
                        <a:pt x="1299397" y="600622"/>
                        <a:pt x="1299397" y="597573"/>
                        <a:pt x="1298010" y="594525"/>
                      </a:cubicBezTo>
                      <a:cubicBezTo>
                        <a:pt x="1295515" y="589537"/>
                        <a:pt x="1290525" y="587320"/>
                        <a:pt x="1285258" y="587320"/>
                      </a:cubicBezTo>
                      <a:cubicBezTo>
                        <a:pt x="1281099" y="587320"/>
                        <a:pt x="1277218" y="588706"/>
                        <a:pt x="1273059" y="588706"/>
                      </a:cubicBezTo>
                      <a:cubicBezTo>
                        <a:pt x="1267515" y="588706"/>
                        <a:pt x="1261970" y="585934"/>
                        <a:pt x="1257257" y="583717"/>
                      </a:cubicBezTo>
                      <a:cubicBezTo>
                        <a:pt x="1253930" y="582055"/>
                        <a:pt x="1248386" y="579283"/>
                        <a:pt x="1250326" y="574850"/>
                      </a:cubicBezTo>
                      <a:cubicBezTo>
                        <a:pt x="1251990" y="570693"/>
                        <a:pt x="1254762" y="567922"/>
                        <a:pt x="1253930" y="562933"/>
                      </a:cubicBezTo>
                      <a:cubicBezTo>
                        <a:pt x="1252821" y="557945"/>
                        <a:pt x="1248940" y="554065"/>
                        <a:pt x="1247831" y="549077"/>
                      </a:cubicBezTo>
                      <a:cubicBezTo>
                        <a:pt x="1246999" y="544920"/>
                        <a:pt x="1249494" y="541595"/>
                        <a:pt x="1250603" y="537715"/>
                      </a:cubicBezTo>
                      <a:cubicBezTo>
                        <a:pt x="1251990" y="533835"/>
                        <a:pt x="1250603" y="530510"/>
                        <a:pt x="1249772" y="526630"/>
                      </a:cubicBezTo>
                      <a:cubicBezTo>
                        <a:pt x="1248663" y="522751"/>
                        <a:pt x="1249772" y="519425"/>
                        <a:pt x="1251712" y="515822"/>
                      </a:cubicBezTo>
                      <a:cubicBezTo>
                        <a:pt x="1254207" y="511389"/>
                        <a:pt x="1256703" y="506955"/>
                        <a:pt x="1259752" y="503075"/>
                      </a:cubicBezTo>
                      <a:cubicBezTo>
                        <a:pt x="1262524" y="499472"/>
                        <a:pt x="1266406" y="496701"/>
                        <a:pt x="1269178" y="493376"/>
                      </a:cubicBezTo>
                      <a:cubicBezTo>
                        <a:pt x="1271951" y="489773"/>
                        <a:pt x="1271396" y="486171"/>
                        <a:pt x="1270287" y="482014"/>
                      </a:cubicBezTo>
                      <a:cubicBezTo>
                        <a:pt x="1269178" y="477580"/>
                        <a:pt x="1270287" y="474808"/>
                        <a:pt x="1274168" y="472592"/>
                      </a:cubicBezTo>
                      <a:cubicBezTo>
                        <a:pt x="1278327" y="470375"/>
                        <a:pt x="1283872" y="468989"/>
                        <a:pt x="1286367" y="465109"/>
                      </a:cubicBezTo>
                      <a:cubicBezTo>
                        <a:pt x="1288030" y="462338"/>
                        <a:pt x="1286921" y="459567"/>
                        <a:pt x="1288307" y="456796"/>
                      </a:cubicBezTo>
                      <a:cubicBezTo>
                        <a:pt x="1289416" y="454024"/>
                        <a:pt x="1292466" y="452362"/>
                        <a:pt x="1294129" y="449590"/>
                      </a:cubicBezTo>
                      <a:cubicBezTo>
                        <a:pt x="1294961" y="447928"/>
                        <a:pt x="1295238" y="446265"/>
                        <a:pt x="1295793" y="444602"/>
                      </a:cubicBezTo>
                      <a:cubicBezTo>
                        <a:pt x="1295793" y="443494"/>
                        <a:pt x="1295793" y="441831"/>
                        <a:pt x="1296624" y="441000"/>
                      </a:cubicBezTo>
                      <a:cubicBezTo>
                        <a:pt x="1298010" y="439337"/>
                        <a:pt x="1301337" y="440445"/>
                        <a:pt x="1303278" y="439891"/>
                      </a:cubicBezTo>
                      <a:cubicBezTo>
                        <a:pt x="1306327" y="439060"/>
                        <a:pt x="1307436" y="436011"/>
                        <a:pt x="1309654" y="434072"/>
                      </a:cubicBezTo>
                      <a:cubicBezTo>
                        <a:pt x="1314367" y="430192"/>
                        <a:pt x="1321853" y="431300"/>
                        <a:pt x="1327397" y="431578"/>
                      </a:cubicBezTo>
                      <a:cubicBezTo>
                        <a:pt x="1325734" y="429361"/>
                        <a:pt x="1323793" y="427975"/>
                        <a:pt x="1321021" y="427421"/>
                      </a:cubicBezTo>
                      <a:cubicBezTo>
                        <a:pt x="1318249" y="426589"/>
                        <a:pt x="1314922" y="426589"/>
                        <a:pt x="1312704" y="424649"/>
                      </a:cubicBezTo>
                      <a:cubicBezTo>
                        <a:pt x="1308268" y="420493"/>
                        <a:pt x="1315753" y="419661"/>
                        <a:pt x="1318249" y="419384"/>
                      </a:cubicBezTo>
                      <a:cubicBezTo>
                        <a:pt x="1322130" y="418830"/>
                        <a:pt x="1325457" y="419661"/>
                        <a:pt x="1329061" y="420215"/>
                      </a:cubicBezTo>
                      <a:cubicBezTo>
                        <a:pt x="1332388" y="420493"/>
                        <a:pt x="1335437" y="423541"/>
                        <a:pt x="1338487" y="422710"/>
                      </a:cubicBezTo>
                      <a:cubicBezTo>
                        <a:pt x="1340705" y="422155"/>
                        <a:pt x="1343477" y="419661"/>
                        <a:pt x="1345140" y="417998"/>
                      </a:cubicBezTo>
                      <a:cubicBezTo>
                        <a:pt x="1346249" y="416613"/>
                        <a:pt x="1347358" y="415227"/>
                        <a:pt x="1349299" y="414673"/>
                      </a:cubicBezTo>
                      <a:cubicBezTo>
                        <a:pt x="1350962" y="414119"/>
                        <a:pt x="1352626" y="414396"/>
                        <a:pt x="1354289" y="413842"/>
                      </a:cubicBezTo>
                      <a:cubicBezTo>
                        <a:pt x="1356784" y="413287"/>
                        <a:pt x="1361774" y="410516"/>
                        <a:pt x="1362883" y="408022"/>
                      </a:cubicBezTo>
                      <a:cubicBezTo>
                        <a:pt x="1364547" y="404697"/>
                        <a:pt x="1361497" y="402202"/>
                        <a:pt x="1359834" y="399708"/>
                      </a:cubicBezTo>
                      <a:cubicBezTo>
                        <a:pt x="1357893" y="396937"/>
                        <a:pt x="1356230" y="394443"/>
                        <a:pt x="1352903" y="393612"/>
                      </a:cubicBezTo>
                      <a:cubicBezTo>
                        <a:pt x="1350408" y="392780"/>
                        <a:pt x="1347913" y="393335"/>
                        <a:pt x="1345418" y="392780"/>
                      </a:cubicBezTo>
                      <a:cubicBezTo>
                        <a:pt x="1343754" y="392503"/>
                        <a:pt x="1342368" y="391672"/>
                        <a:pt x="1341259" y="390564"/>
                      </a:cubicBezTo>
                      <a:cubicBezTo>
                        <a:pt x="1340150" y="389178"/>
                        <a:pt x="1339318" y="387515"/>
                        <a:pt x="1337655" y="386407"/>
                      </a:cubicBezTo>
                      <a:cubicBezTo>
                        <a:pt x="1335437" y="385021"/>
                        <a:pt x="1331001" y="386129"/>
                        <a:pt x="1328506" y="386961"/>
                      </a:cubicBezTo>
                      <a:cubicBezTo>
                        <a:pt x="1324625" y="388346"/>
                        <a:pt x="1320189" y="394443"/>
                        <a:pt x="1315753" y="392226"/>
                      </a:cubicBezTo>
                      <a:cubicBezTo>
                        <a:pt x="1313813" y="391395"/>
                        <a:pt x="1313536" y="388901"/>
                        <a:pt x="1313813" y="386961"/>
                      </a:cubicBezTo>
                      <a:cubicBezTo>
                        <a:pt x="1313813" y="385575"/>
                        <a:pt x="1315476" y="384467"/>
                        <a:pt x="1315476" y="383081"/>
                      </a:cubicBezTo>
                      <a:cubicBezTo>
                        <a:pt x="1315476" y="380310"/>
                        <a:pt x="1309377" y="380587"/>
                        <a:pt x="1307436" y="379756"/>
                      </a:cubicBezTo>
                      <a:cubicBezTo>
                        <a:pt x="1304387" y="378647"/>
                        <a:pt x="1301337" y="376430"/>
                        <a:pt x="1297733" y="375876"/>
                      </a:cubicBezTo>
                      <a:cubicBezTo>
                        <a:pt x="1296347" y="375876"/>
                        <a:pt x="1294961" y="376153"/>
                        <a:pt x="1293575" y="376153"/>
                      </a:cubicBezTo>
                      <a:cubicBezTo>
                        <a:pt x="1292189" y="376153"/>
                        <a:pt x="1290525" y="375322"/>
                        <a:pt x="1289139" y="374768"/>
                      </a:cubicBezTo>
                      <a:cubicBezTo>
                        <a:pt x="1285535" y="373382"/>
                        <a:pt x="1282208" y="371442"/>
                        <a:pt x="1278881" y="369779"/>
                      </a:cubicBezTo>
                      <a:cubicBezTo>
                        <a:pt x="1276941" y="368948"/>
                        <a:pt x="1275277" y="367562"/>
                        <a:pt x="1274723" y="365068"/>
                      </a:cubicBezTo>
                      <a:cubicBezTo>
                        <a:pt x="1274168" y="362851"/>
                        <a:pt x="1275277" y="362574"/>
                        <a:pt x="1277218" y="363128"/>
                      </a:cubicBezTo>
                      <a:cubicBezTo>
                        <a:pt x="1278050" y="363128"/>
                        <a:pt x="1278881" y="363405"/>
                        <a:pt x="1279436" y="363683"/>
                      </a:cubicBezTo>
                      <a:cubicBezTo>
                        <a:pt x="1279436" y="363683"/>
                        <a:pt x="1279436" y="363405"/>
                        <a:pt x="1279713" y="363405"/>
                      </a:cubicBezTo>
                      <a:cubicBezTo>
                        <a:pt x="1281099" y="363683"/>
                        <a:pt x="1282485" y="365345"/>
                        <a:pt x="1283317" y="366177"/>
                      </a:cubicBezTo>
                      <a:cubicBezTo>
                        <a:pt x="1286089" y="368117"/>
                        <a:pt x="1289416" y="371996"/>
                        <a:pt x="1292743" y="372551"/>
                      </a:cubicBezTo>
                      <a:cubicBezTo>
                        <a:pt x="1296070" y="373105"/>
                        <a:pt x="1298288" y="373382"/>
                        <a:pt x="1301060" y="375599"/>
                      </a:cubicBezTo>
                      <a:cubicBezTo>
                        <a:pt x="1304110" y="378093"/>
                        <a:pt x="1307991" y="378093"/>
                        <a:pt x="1311872" y="378093"/>
                      </a:cubicBezTo>
                      <a:cubicBezTo>
                        <a:pt x="1316862" y="378093"/>
                        <a:pt x="1321575" y="377816"/>
                        <a:pt x="1326566" y="377816"/>
                      </a:cubicBezTo>
                      <a:cubicBezTo>
                        <a:pt x="1329892" y="377816"/>
                        <a:pt x="1332942" y="377262"/>
                        <a:pt x="1335714" y="379201"/>
                      </a:cubicBezTo>
                      <a:cubicBezTo>
                        <a:pt x="1339318" y="381418"/>
                        <a:pt x="1342091" y="383358"/>
                        <a:pt x="1346249" y="384190"/>
                      </a:cubicBezTo>
                      <a:cubicBezTo>
                        <a:pt x="1352348" y="385298"/>
                        <a:pt x="1358448" y="385021"/>
                        <a:pt x="1364547" y="383913"/>
                      </a:cubicBezTo>
                      <a:cubicBezTo>
                        <a:pt x="1368151" y="383358"/>
                        <a:pt x="1375082" y="381973"/>
                        <a:pt x="1377022" y="378370"/>
                      </a:cubicBezTo>
                      <a:cubicBezTo>
                        <a:pt x="1378963" y="374490"/>
                        <a:pt x="1374250" y="373105"/>
                        <a:pt x="1373973" y="369779"/>
                      </a:cubicBezTo>
                      <a:cubicBezTo>
                        <a:pt x="1375636" y="368948"/>
                        <a:pt x="1378686" y="368948"/>
                        <a:pt x="1380072" y="367285"/>
                      </a:cubicBezTo>
                      <a:cubicBezTo>
                        <a:pt x="1381458" y="365623"/>
                        <a:pt x="1379517" y="363128"/>
                        <a:pt x="1382013" y="362020"/>
                      </a:cubicBezTo>
                      <a:cubicBezTo>
                        <a:pt x="1386725" y="359803"/>
                        <a:pt x="1388666" y="363960"/>
                        <a:pt x="1391438" y="367008"/>
                      </a:cubicBezTo>
                      <a:cubicBezTo>
                        <a:pt x="1392825" y="368671"/>
                        <a:pt x="1394211" y="370333"/>
                        <a:pt x="1396151" y="370888"/>
                      </a:cubicBezTo>
                      <a:cubicBezTo>
                        <a:pt x="1398092" y="371442"/>
                        <a:pt x="1400310" y="371165"/>
                        <a:pt x="1402251" y="371165"/>
                      </a:cubicBezTo>
                      <a:cubicBezTo>
                        <a:pt x="1405023" y="371165"/>
                        <a:pt x="1407518" y="371165"/>
                        <a:pt x="1410290" y="370611"/>
                      </a:cubicBezTo>
                      <a:cubicBezTo>
                        <a:pt x="1413340" y="369779"/>
                        <a:pt x="1416112" y="368394"/>
                        <a:pt x="1418885" y="367008"/>
                      </a:cubicBezTo>
                      <a:cubicBezTo>
                        <a:pt x="1422211" y="365345"/>
                        <a:pt x="1426647" y="362020"/>
                        <a:pt x="1430528" y="362297"/>
                      </a:cubicBezTo>
                      <a:cubicBezTo>
                        <a:pt x="1432469" y="360911"/>
                        <a:pt x="1434410" y="359249"/>
                        <a:pt x="1436350" y="357586"/>
                      </a:cubicBezTo>
                      <a:cubicBezTo>
                        <a:pt x="1438291" y="356200"/>
                        <a:pt x="1438846" y="354538"/>
                        <a:pt x="1439677" y="352321"/>
                      </a:cubicBezTo>
                      <a:cubicBezTo>
                        <a:pt x="1441618" y="347887"/>
                        <a:pt x="1443558" y="343453"/>
                        <a:pt x="1445776" y="339296"/>
                      </a:cubicBezTo>
                      <a:cubicBezTo>
                        <a:pt x="1449103" y="333199"/>
                        <a:pt x="1455202" y="329319"/>
                        <a:pt x="1459638" y="323777"/>
                      </a:cubicBezTo>
                      <a:cubicBezTo>
                        <a:pt x="1460747" y="322114"/>
                        <a:pt x="1462688" y="319897"/>
                        <a:pt x="1461856" y="317958"/>
                      </a:cubicBezTo>
                      <a:cubicBezTo>
                        <a:pt x="1461024" y="316018"/>
                        <a:pt x="1458252" y="315186"/>
                        <a:pt x="1456311" y="314909"/>
                      </a:cubicBezTo>
                      <a:cubicBezTo>
                        <a:pt x="1450489" y="313801"/>
                        <a:pt x="1444667" y="314078"/>
                        <a:pt x="1438846" y="313801"/>
                      </a:cubicBezTo>
                      <a:cubicBezTo>
                        <a:pt x="1433301" y="313801"/>
                        <a:pt x="1428033" y="313246"/>
                        <a:pt x="1422489" y="312969"/>
                      </a:cubicBezTo>
                      <a:cubicBezTo>
                        <a:pt x="1416389" y="312969"/>
                        <a:pt x="1410013" y="312415"/>
                        <a:pt x="1404191" y="309367"/>
                      </a:cubicBezTo>
                      <a:cubicBezTo>
                        <a:pt x="1394765" y="304379"/>
                        <a:pt x="1390052" y="291908"/>
                        <a:pt x="1378408" y="290800"/>
                      </a:cubicBezTo>
                      <a:cubicBezTo>
                        <a:pt x="1367042" y="289691"/>
                        <a:pt x="1353180" y="294679"/>
                        <a:pt x="1344031" y="285811"/>
                      </a:cubicBezTo>
                      <a:cubicBezTo>
                        <a:pt x="1348190" y="285257"/>
                        <a:pt x="1352348" y="286089"/>
                        <a:pt x="1356507" y="286089"/>
                      </a:cubicBezTo>
                      <a:lnTo>
                        <a:pt x="1371200" y="286089"/>
                      </a:lnTo>
                      <a:cubicBezTo>
                        <a:pt x="1376190" y="286089"/>
                        <a:pt x="1380904" y="286643"/>
                        <a:pt x="1385617" y="287751"/>
                      </a:cubicBezTo>
                      <a:cubicBezTo>
                        <a:pt x="1387557" y="288305"/>
                        <a:pt x="1389221" y="288305"/>
                        <a:pt x="1391161" y="288583"/>
                      </a:cubicBezTo>
                      <a:cubicBezTo>
                        <a:pt x="1392270" y="288583"/>
                        <a:pt x="1393379" y="288583"/>
                        <a:pt x="1394488" y="289137"/>
                      </a:cubicBezTo>
                      <a:cubicBezTo>
                        <a:pt x="1395874" y="289414"/>
                        <a:pt x="1396706" y="290245"/>
                        <a:pt x="1398092" y="290522"/>
                      </a:cubicBezTo>
                      <a:cubicBezTo>
                        <a:pt x="1398092" y="290522"/>
                        <a:pt x="1398092" y="290522"/>
                        <a:pt x="1398092" y="290522"/>
                      </a:cubicBezTo>
                      <a:cubicBezTo>
                        <a:pt x="1401696" y="291354"/>
                        <a:pt x="1405300" y="291908"/>
                        <a:pt x="1408904" y="292739"/>
                      </a:cubicBezTo>
                      <a:cubicBezTo>
                        <a:pt x="1411676" y="293294"/>
                        <a:pt x="1414172" y="294956"/>
                        <a:pt x="1416944" y="296065"/>
                      </a:cubicBezTo>
                      <a:cubicBezTo>
                        <a:pt x="1421102" y="298005"/>
                        <a:pt x="1425538" y="299667"/>
                        <a:pt x="1429142" y="302439"/>
                      </a:cubicBezTo>
                      <a:cubicBezTo>
                        <a:pt x="1431637" y="304656"/>
                        <a:pt x="1433578" y="307427"/>
                        <a:pt x="1436350" y="309090"/>
                      </a:cubicBezTo>
                      <a:cubicBezTo>
                        <a:pt x="1439677" y="311029"/>
                        <a:pt x="1443281" y="310752"/>
                        <a:pt x="1446885" y="309367"/>
                      </a:cubicBezTo>
                      <a:cubicBezTo>
                        <a:pt x="1451875" y="307704"/>
                        <a:pt x="1456866" y="305210"/>
                        <a:pt x="1461301" y="302439"/>
                      </a:cubicBezTo>
                      <a:cubicBezTo>
                        <a:pt x="1466014" y="299390"/>
                        <a:pt x="1469064" y="295511"/>
                        <a:pt x="1472391" y="290800"/>
                      </a:cubicBezTo>
                      <a:cubicBezTo>
                        <a:pt x="1475440" y="286643"/>
                        <a:pt x="1479322" y="284426"/>
                        <a:pt x="1484034" y="281932"/>
                      </a:cubicBezTo>
                      <a:cubicBezTo>
                        <a:pt x="1487361" y="279992"/>
                        <a:pt x="1491520" y="276944"/>
                        <a:pt x="1489857" y="272509"/>
                      </a:cubicBezTo>
                      <a:cubicBezTo>
                        <a:pt x="1488193" y="268353"/>
                        <a:pt x="1483203" y="267798"/>
                        <a:pt x="1479322" y="267798"/>
                      </a:cubicBezTo>
                      <a:cubicBezTo>
                        <a:pt x="1476272" y="267798"/>
                        <a:pt x="1469896" y="267798"/>
                        <a:pt x="1469341" y="263919"/>
                      </a:cubicBezTo>
                      <a:cubicBezTo>
                        <a:pt x="1468787" y="260039"/>
                        <a:pt x="1473500" y="257545"/>
                        <a:pt x="1476549" y="256436"/>
                      </a:cubicBezTo>
                      <a:cubicBezTo>
                        <a:pt x="1484312" y="253942"/>
                        <a:pt x="1497065" y="252003"/>
                        <a:pt x="1503441" y="258376"/>
                      </a:cubicBezTo>
                      <a:cubicBezTo>
                        <a:pt x="1505659" y="260593"/>
                        <a:pt x="1505936" y="264473"/>
                        <a:pt x="1508708" y="266136"/>
                      </a:cubicBezTo>
                      <a:cubicBezTo>
                        <a:pt x="1512035" y="268353"/>
                        <a:pt x="1517857" y="268907"/>
                        <a:pt x="1521739" y="268907"/>
                      </a:cubicBezTo>
                      <a:cubicBezTo>
                        <a:pt x="1523125" y="268907"/>
                        <a:pt x="1524788" y="268907"/>
                        <a:pt x="1525897" y="267798"/>
                      </a:cubicBezTo>
                      <a:cubicBezTo>
                        <a:pt x="1526729" y="267244"/>
                        <a:pt x="1527283" y="266136"/>
                        <a:pt x="1528392" y="265859"/>
                      </a:cubicBezTo>
                      <a:cubicBezTo>
                        <a:pt x="1531996" y="264473"/>
                        <a:pt x="1536709" y="267798"/>
                        <a:pt x="1539759" y="268907"/>
                      </a:cubicBezTo>
                      <a:cubicBezTo>
                        <a:pt x="1543363" y="270015"/>
                        <a:pt x="1547521" y="270015"/>
                        <a:pt x="1546967" y="265027"/>
                      </a:cubicBezTo>
                      <a:cubicBezTo>
                        <a:pt x="1546412" y="260316"/>
                        <a:pt x="1541699" y="258099"/>
                        <a:pt x="1537818" y="256436"/>
                      </a:cubicBezTo>
                      <a:cubicBezTo>
                        <a:pt x="1533382" y="254497"/>
                        <a:pt x="1530887" y="252003"/>
                        <a:pt x="1527560" y="248400"/>
                      </a:cubicBezTo>
                      <a:cubicBezTo>
                        <a:pt x="1524233" y="244243"/>
                        <a:pt x="1519798" y="243412"/>
                        <a:pt x="1514530" y="243135"/>
                      </a:cubicBezTo>
                      <a:cubicBezTo>
                        <a:pt x="1517025" y="242303"/>
                        <a:pt x="1518689" y="240918"/>
                        <a:pt x="1518689" y="238146"/>
                      </a:cubicBezTo>
                      <a:cubicBezTo>
                        <a:pt x="1518689" y="236761"/>
                        <a:pt x="1517857" y="234544"/>
                        <a:pt x="1519798" y="235098"/>
                      </a:cubicBezTo>
                      <a:cubicBezTo>
                        <a:pt x="1521739" y="235652"/>
                        <a:pt x="1523956" y="238424"/>
                        <a:pt x="1525342" y="239532"/>
                      </a:cubicBezTo>
                      <a:cubicBezTo>
                        <a:pt x="1527560" y="241195"/>
                        <a:pt x="1529501" y="242857"/>
                        <a:pt x="1531719" y="244243"/>
                      </a:cubicBezTo>
                      <a:cubicBezTo>
                        <a:pt x="1533659" y="245629"/>
                        <a:pt x="1535600" y="245906"/>
                        <a:pt x="1537818" y="245075"/>
                      </a:cubicBezTo>
                      <a:cubicBezTo>
                        <a:pt x="1539481" y="244520"/>
                        <a:pt x="1541699" y="243412"/>
                        <a:pt x="1543085" y="245075"/>
                      </a:cubicBezTo>
                      <a:cubicBezTo>
                        <a:pt x="1544472" y="247014"/>
                        <a:pt x="1543640" y="250340"/>
                        <a:pt x="1543917" y="252557"/>
                      </a:cubicBezTo>
                      <a:cubicBezTo>
                        <a:pt x="1544195" y="255328"/>
                        <a:pt x="1546135" y="256436"/>
                        <a:pt x="1548630" y="257268"/>
                      </a:cubicBezTo>
                      <a:cubicBezTo>
                        <a:pt x="1551125" y="258099"/>
                        <a:pt x="1553066" y="258931"/>
                        <a:pt x="1554452" y="261148"/>
                      </a:cubicBezTo>
                      <a:cubicBezTo>
                        <a:pt x="1555561" y="262810"/>
                        <a:pt x="1556115" y="265027"/>
                        <a:pt x="1558333" y="265581"/>
                      </a:cubicBezTo>
                      <a:cubicBezTo>
                        <a:pt x="1563046" y="266413"/>
                        <a:pt x="1565819" y="260316"/>
                        <a:pt x="1569423" y="258376"/>
                      </a:cubicBezTo>
                      <a:cubicBezTo>
                        <a:pt x="1571918" y="256713"/>
                        <a:pt x="1574690" y="255605"/>
                        <a:pt x="1577185" y="253665"/>
                      </a:cubicBezTo>
                      <a:cubicBezTo>
                        <a:pt x="1579126" y="252280"/>
                        <a:pt x="1580789" y="250063"/>
                        <a:pt x="1583007" y="248954"/>
                      </a:cubicBezTo>
                      <a:cubicBezTo>
                        <a:pt x="1584948" y="247846"/>
                        <a:pt x="1587166" y="247846"/>
                        <a:pt x="1589106" y="246737"/>
                      </a:cubicBezTo>
                      <a:cubicBezTo>
                        <a:pt x="1591601" y="245352"/>
                        <a:pt x="1592988" y="243135"/>
                        <a:pt x="1594928" y="241472"/>
                      </a:cubicBezTo>
                      <a:cubicBezTo>
                        <a:pt x="1596869" y="239809"/>
                        <a:pt x="1598809" y="238978"/>
                        <a:pt x="1601582" y="238978"/>
                      </a:cubicBezTo>
                      <a:cubicBezTo>
                        <a:pt x="1603523" y="238978"/>
                        <a:pt x="1605740" y="238978"/>
                        <a:pt x="1606849" y="237038"/>
                      </a:cubicBezTo>
                      <a:cubicBezTo>
                        <a:pt x="1608236" y="234821"/>
                        <a:pt x="1608236" y="231773"/>
                        <a:pt x="1609067" y="229556"/>
                      </a:cubicBezTo>
                      <a:cubicBezTo>
                        <a:pt x="1609899" y="227339"/>
                        <a:pt x="1611285" y="225122"/>
                        <a:pt x="1612948" y="223459"/>
                      </a:cubicBezTo>
                      <a:cubicBezTo>
                        <a:pt x="1613503" y="221242"/>
                        <a:pt x="1615166" y="219025"/>
                        <a:pt x="1615166" y="216808"/>
                      </a:cubicBezTo>
                      <a:cubicBezTo>
                        <a:pt x="1615166" y="214591"/>
                        <a:pt x="1613226" y="211820"/>
                        <a:pt x="1612117" y="209880"/>
                      </a:cubicBezTo>
                      <a:cubicBezTo>
                        <a:pt x="1609622" y="205446"/>
                        <a:pt x="1605740" y="201289"/>
                        <a:pt x="1601028" y="199349"/>
                      </a:cubicBezTo>
                      <a:cubicBezTo>
                        <a:pt x="1597978" y="197964"/>
                        <a:pt x="1591047" y="197132"/>
                        <a:pt x="1593819" y="192698"/>
                      </a:cubicBezTo>
                      <a:cubicBezTo>
                        <a:pt x="1595206" y="190204"/>
                        <a:pt x="1600750" y="185216"/>
                        <a:pt x="1595206" y="184108"/>
                      </a:cubicBezTo>
                      <a:cubicBezTo>
                        <a:pt x="1592433" y="183553"/>
                        <a:pt x="1586889" y="184662"/>
                        <a:pt x="1585780" y="181336"/>
                      </a:cubicBezTo>
                      <a:cubicBezTo>
                        <a:pt x="1585225" y="179951"/>
                        <a:pt x="1585780" y="178565"/>
                        <a:pt x="1585225" y="176902"/>
                      </a:cubicBezTo>
                      <a:cubicBezTo>
                        <a:pt x="1584671" y="175517"/>
                        <a:pt x="1583284" y="174408"/>
                        <a:pt x="1581898" y="173577"/>
                      </a:cubicBezTo>
                      <a:cubicBezTo>
                        <a:pt x="1579680" y="172191"/>
                        <a:pt x="1574690" y="170529"/>
                        <a:pt x="1577463" y="167203"/>
                      </a:cubicBezTo>
                      <a:cubicBezTo>
                        <a:pt x="1579958" y="164432"/>
                        <a:pt x="1584116" y="164986"/>
                        <a:pt x="1587166" y="165818"/>
                      </a:cubicBezTo>
                      <a:cubicBezTo>
                        <a:pt x="1590770" y="166649"/>
                        <a:pt x="1593542" y="166926"/>
                        <a:pt x="1597146" y="165818"/>
                      </a:cubicBezTo>
                      <a:cubicBezTo>
                        <a:pt x="1599919" y="164709"/>
                        <a:pt x="1602414" y="164155"/>
                        <a:pt x="1605186" y="164155"/>
                      </a:cubicBezTo>
                      <a:cubicBezTo>
                        <a:pt x="1608513" y="164155"/>
                        <a:pt x="1612394" y="163046"/>
                        <a:pt x="1614335" y="159998"/>
                      </a:cubicBezTo>
                      <a:cubicBezTo>
                        <a:pt x="1616275" y="156950"/>
                        <a:pt x="1613503" y="154733"/>
                        <a:pt x="1611285" y="152793"/>
                      </a:cubicBezTo>
                      <a:cubicBezTo>
                        <a:pt x="1604631" y="146696"/>
                        <a:pt x="1619879" y="141431"/>
                        <a:pt x="1617384" y="135057"/>
                      </a:cubicBezTo>
                      <a:cubicBezTo>
                        <a:pt x="1616275" y="132286"/>
                        <a:pt x="1611840" y="131455"/>
                        <a:pt x="1609345" y="131177"/>
                      </a:cubicBezTo>
                      <a:cubicBezTo>
                        <a:pt x="1606018" y="130623"/>
                        <a:pt x="1602691" y="131177"/>
                        <a:pt x="1599364" y="131177"/>
                      </a:cubicBezTo>
                      <a:cubicBezTo>
                        <a:pt x="1596037" y="131177"/>
                        <a:pt x="1592988" y="130346"/>
                        <a:pt x="1590770" y="127575"/>
                      </a:cubicBezTo>
                      <a:cubicBezTo>
                        <a:pt x="1588829" y="125081"/>
                        <a:pt x="1587720" y="122032"/>
                        <a:pt x="1584948" y="120647"/>
                      </a:cubicBezTo>
                      <a:cubicBezTo>
                        <a:pt x="1582175" y="119261"/>
                        <a:pt x="1579126" y="120370"/>
                        <a:pt x="1576354" y="120647"/>
                      </a:cubicBezTo>
                      <a:cubicBezTo>
                        <a:pt x="1572472" y="121201"/>
                        <a:pt x="1569146" y="119261"/>
                        <a:pt x="1565819" y="117044"/>
                      </a:cubicBezTo>
                      <a:cubicBezTo>
                        <a:pt x="1569700" y="115936"/>
                        <a:pt x="1573304" y="115381"/>
                        <a:pt x="1577463" y="115381"/>
                      </a:cubicBezTo>
                      <a:cubicBezTo>
                        <a:pt x="1580235" y="115381"/>
                        <a:pt x="1586057" y="114827"/>
                        <a:pt x="1584116" y="110670"/>
                      </a:cubicBezTo>
                      <a:cubicBezTo>
                        <a:pt x="1582453" y="107345"/>
                        <a:pt x="1577740" y="108453"/>
                        <a:pt x="1574967" y="108453"/>
                      </a:cubicBezTo>
                      <a:cubicBezTo>
                        <a:pt x="1571086" y="108453"/>
                        <a:pt x="1567482" y="108453"/>
                        <a:pt x="1563878" y="108453"/>
                      </a:cubicBezTo>
                      <a:cubicBezTo>
                        <a:pt x="1559997" y="108453"/>
                        <a:pt x="1556393" y="107899"/>
                        <a:pt x="1552512" y="107622"/>
                      </a:cubicBezTo>
                      <a:cubicBezTo>
                        <a:pt x="1548630" y="107345"/>
                        <a:pt x="1545026" y="107068"/>
                        <a:pt x="1541422" y="106236"/>
                      </a:cubicBezTo>
                      <a:cubicBezTo>
                        <a:pt x="1538373" y="105682"/>
                        <a:pt x="1535323" y="104296"/>
                        <a:pt x="1532273" y="104019"/>
                      </a:cubicBezTo>
                      <a:cubicBezTo>
                        <a:pt x="1528947" y="104019"/>
                        <a:pt x="1526174" y="106236"/>
                        <a:pt x="1522847" y="105959"/>
                      </a:cubicBezTo>
                      <a:cubicBezTo>
                        <a:pt x="1521184" y="105959"/>
                        <a:pt x="1519521" y="104851"/>
                        <a:pt x="1518134" y="104296"/>
                      </a:cubicBezTo>
                      <a:cubicBezTo>
                        <a:pt x="1515916" y="103465"/>
                        <a:pt x="1513699" y="102911"/>
                        <a:pt x="1511481" y="102911"/>
                      </a:cubicBezTo>
                      <a:cubicBezTo>
                        <a:pt x="1508154" y="102911"/>
                        <a:pt x="1502055" y="103188"/>
                        <a:pt x="1500114" y="106514"/>
                      </a:cubicBezTo>
                      <a:cubicBezTo>
                        <a:pt x="1497342" y="111502"/>
                        <a:pt x="1504827" y="115659"/>
                        <a:pt x="1502887" y="120647"/>
                      </a:cubicBezTo>
                      <a:cubicBezTo>
                        <a:pt x="1501778" y="123418"/>
                        <a:pt x="1500114" y="125635"/>
                        <a:pt x="1501500" y="128683"/>
                      </a:cubicBezTo>
                      <a:cubicBezTo>
                        <a:pt x="1502887" y="131455"/>
                        <a:pt x="1505382" y="132009"/>
                        <a:pt x="1508431" y="132563"/>
                      </a:cubicBezTo>
                      <a:cubicBezTo>
                        <a:pt x="1511481" y="133117"/>
                        <a:pt x="1525897" y="136720"/>
                        <a:pt x="1521184" y="141985"/>
                      </a:cubicBezTo>
                      <a:cubicBezTo>
                        <a:pt x="1520075" y="143371"/>
                        <a:pt x="1518134" y="143648"/>
                        <a:pt x="1516471" y="143925"/>
                      </a:cubicBezTo>
                      <a:cubicBezTo>
                        <a:pt x="1515362" y="143925"/>
                        <a:pt x="1512867" y="143925"/>
                        <a:pt x="1512035" y="145311"/>
                      </a:cubicBezTo>
                      <a:cubicBezTo>
                        <a:pt x="1510372" y="147805"/>
                        <a:pt x="1517580" y="149745"/>
                        <a:pt x="1518966" y="150576"/>
                      </a:cubicBezTo>
                      <a:cubicBezTo>
                        <a:pt x="1521461" y="152516"/>
                        <a:pt x="1519798" y="155564"/>
                        <a:pt x="1517580" y="157227"/>
                      </a:cubicBezTo>
                      <a:cubicBezTo>
                        <a:pt x="1516194" y="158058"/>
                        <a:pt x="1514808" y="157781"/>
                        <a:pt x="1513144" y="157781"/>
                      </a:cubicBezTo>
                      <a:cubicBezTo>
                        <a:pt x="1510095" y="157504"/>
                        <a:pt x="1507322" y="156950"/>
                        <a:pt x="1504273" y="156673"/>
                      </a:cubicBezTo>
                      <a:cubicBezTo>
                        <a:pt x="1502055" y="156396"/>
                        <a:pt x="1499837" y="155841"/>
                        <a:pt x="1497896" y="157504"/>
                      </a:cubicBezTo>
                      <a:cubicBezTo>
                        <a:pt x="1495679" y="159167"/>
                        <a:pt x="1495124" y="162492"/>
                        <a:pt x="1495124" y="164986"/>
                      </a:cubicBezTo>
                      <a:cubicBezTo>
                        <a:pt x="1494847" y="171914"/>
                        <a:pt x="1496510" y="178288"/>
                        <a:pt x="1492352" y="184108"/>
                      </a:cubicBezTo>
                      <a:cubicBezTo>
                        <a:pt x="1490134" y="187156"/>
                        <a:pt x="1487361" y="189650"/>
                        <a:pt x="1484589" y="191867"/>
                      </a:cubicBezTo>
                      <a:cubicBezTo>
                        <a:pt x="1482371" y="193807"/>
                        <a:pt x="1479322" y="195747"/>
                        <a:pt x="1478213" y="198518"/>
                      </a:cubicBezTo>
                      <a:cubicBezTo>
                        <a:pt x="1475440" y="204615"/>
                        <a:pt x="1479876" y="212097"/>
                        <a:pt x="1476826" y="218194"/>
                      </a:cubicBezTo>
                      <a:cubicBezTo>
                        <a:pt x="1473777" y="224290"/>
                        <a:pt x="1469064" y="215977"/>
                        <a:pt x="1465460" y="216808"/>
                      </a:cubicBezTo>
                      <a:cubicBezTo>
                        <a:pt x="1463242" y="217362"/>
                        <a:pt x="1462133" y="221519"/>
                        <a:pt x="1461301" y="223459"/>
                      </a:cubicBezTo>
                      <a:cubicBezTo>
                        <a:pt x="1460470" y="225399"/>
                        <a:pt x="1459083" y="229556"/>
                        <a:pt x="1456311" y="229556"/>
                      </a:cubicBezTo>
                      <a:cubicBezTo>
                        <a:pt x="1453816" y="229556"/>
                        <a:pt x="1451875" y="225676"/>
                        <a:pt x="1451044" y="224013"/>
                      </a:cubicBezTo>
                      <a:cubicBezTo>
                        <a:pt x="1449380" y="220965"/>
                        <a:pt x="1447440" y="218194"/>
                        <a:pt x="1444945" y="215699"/>
                      </a:cubicBezTo>
                      <a:cubicBezTo>
                        <a:pt x="1439955" y="210711"/>
                        <a:pt x="1433855" y="207386"/>
                        <a:pt x="1428865" y="202398"/>
                      </a:cubicBezTo>
                      <a:cubicBezTo>
                        <a:pt x="1424152" y="197687"/>
                        <a:pt x="1422766" y="192421"/>
                        <a:pt x="1423320" y="185493"/>
                      </a:cubicBezTo>
                      <a:cubicBezTo>
                        <a:pt x="1423320" y="182722"/>
                        <a:pt x="1423875" y="178011"/>
                        <a:pt x="1426093" y="176071"/>
                      </a:cubicBezTo>
                      <a:cubicBezTo>
                        <a:pt x="1427756" y="174408"/>
                        <a:pt x="1429974" y="175794"/>
                        <a:pt x="1431637" y="176902"/>
                      </a:cubicBezTo>
                      <a:cubicBezTo>
                        <a:pt x="1437737" y="177457"/>
                        <a:pt x="1438291" y="168589"/>
                        <a:pt x="1438291" y="164432"/>
                      </a:cubicBezTo>
                      <a:cubicBezTo>
                        <a:pt x="1438291" y="161384"/>
                        <a:pt x="1436073" y="160552"/>
                        <a:pt x="1433855" y="158890"/>
                      </a:cubicBezTo>
                      <a:cubicBezTo>
                        <a:pt x="1432469" y="157781"/>
                        <a:pt x="1430528" y="154733"/>
                        <a:pt x="1428865" y="154733"/>
                      </a:cubicBezTo>
                      <a:cubicBezTo>
                        <a:pt x="1426093" y="151407"/>
                        <a:pt x="1423320" y="147805"/>
                        <a:pt x="1420548" y="144479"/>
                      </a:cubicBezTo>
                      <a:cubicBezTo>
                        <a:pt x="1418885" y="142262"/>
                        <a:pt x="1418053" y="139768"/>
                        <a:pt x="1416389" y="137551"/>
                      </a:cubicBezTo>
                      <a:cubicBezTo>
                        <a:pt x="1413063" y="132840"/>
                        <a:pt x="1406409" y="132009"/>
                        <a:pt x="1400864" y="133117"/>
                      </a:cubicBezTo>
                      <a:cubicBezTo>
                        <a:pt x="1394488" y="134503"/>
                        <a:pt x="1389498" y="140322"/>
                        <a:pt x="1388943" y="146696"/>
                      </a:cubicBezTo>
                      <a:cubicBezTo>
                        <a:pt x="1388389" y="151961"/>
                        <a:pt x="1391438" y="156950"/>
                        <a:pt x="1388389" y="161938"/>
                      </a:cubicBezTo>
                      <a:cubicBezTo>
                        <a:pt x="1387003" y="164155"/>
                        <a:pt x="1385062" y="165263"/>
                        <a:pt x="1383399" y="167203"/>
                      </a:cubicBezTo>
                      <a:cubicBezTo>
                        <a:pt x="1381735" y="168866"/>
                        <a:pt x="1381181" y="170529"/>
                        <a:pt x="1380349" y="172469"/>
                      </a:cubicBezTo>
                      <a:cubicBezTo>
                        <a:pt x="1379795" y="174131"/>
                        <a:pt x="1378963" y="175794"/>
                        <a:pt x="1377022" y="175794"/>
                      </a:cubicBezTo>
                      <a:cubicBezTo>
                        <a:pt x="1374250" y="175794"/>
                        <a:pt x="1370646" y="174408"/>
                        <a:pt x="1368428" y="173023"/>
                      </a:cubicBezTo>
                      <a:cubicBezTo>
                        <a:pt x="1366210" y="171914"/>
                        <a:pt x="1363715" y="170529"/>
                        <a:pt x="1364824" y="167757"/>
                      </a:cubicBezTo>
                      <a:cubicBezTo>
                        <a:pt x="1366210" y="164432"/>
                        <a:pt x="1369260" y="161938"/>
                        <a:pt x="1370646" y="158612"/>
                      </a:cubicBezTo>
                      <a:cubicBezTo>
                        <a:pt x="1373695" y="151407"/>
                        <a:pt x="1368428" y="145033"/>
                        <a:pt x="1363715" y="140045"/>
                      </a:cubicBezTo>
                      <a:cubicBezTo>
                        <a:pt x="1361497" y="137828"/>
                        <a:pt x="1359279" y="136165"/>
                        <a:pt x="1356230" y="135334"/>
                      </a:cubicBezTo>
                      <a:cubicBezTo>
                        <a:pt x="1353457" y="134503"/>
                        <a:pt x="1349853" y="134503"/>
                        <a:pt x="1347081" y="133117"/>
                      </a:cubicBezTo>
                      <a:cubicBezTo>
                        <a:pt x="1340705" y="129792"/>
                        <a:pt x="1353735" y="126743"/>
                        <a:pt x="1355398" y="126189"/>
                      </a:cubicBezTo>
                      <a:cubicBezTo>
                        <a:pt x="1358448" y="125358"/>
                        <a:pt x="1362052" y="123972"/>
                        <a:pt x="1363715" y="121201"/>
                      </a:cubicBezTo>
                      <a:cubicBezTo>
                        <a:pt x="1365101" y="118707"/>
                        <a:pt x="1363715" y="117044"/>
                        <a:pt x="1361220" y="116490"/>
                      </a:cubicBezTo>
                      <a:cubicBezTo>
                        <a:pt x="1355398" y="115381"/>
                        <a:pt x="1349853" y="119538"/>
                        <a:pt x="1345695" y="113996"/>
                      </a:cubicBezTo>
                      <a:cubicBezTo>
                        <a:pt x="1344309" y="112333"/>
                        <a:pt x="1343200" y="109839"/>
                        <a:pt x="1340982" y="109008"/>
                      </a:cubicBezTo>
                      <a:cubicBezTo>
                        <a:pt x="1338764" y="108176"/>
                        <a:pt x="1336546" y="109839"/>
                        <a:pt x="1334883" y="111225"/>
                      </a:cubicBezTo>
                      <a:cubicBezTo>
                        <a:pt x="1332942" y="112610"/>
                        <a:pt x="1330724" y="114550"/>
                        <a:pt x="1328229" y="115104"/>
                      </a:cubicBezTo>
                      <a:cubicBezTo>
                        <a:pt x="1326011" y="115659"/>
                        <a:pt x="1323793" y="114550"/>
                        <a:pt x="1321575" y="113996"/>
                      </a:cubicBezTo>
                      <a:cubicBezTo>
                        <a:pt x="1318526" y="113164"/>
                        <a:pt x="1315199" y="112610"/>
                        <a:pt x="1311872" y="112610"/>
                      </a:cubicBezTo>
                      <a:cubicBezTo>
                        <a:pt x="1310209" y="112610"/>
                        <a:pt x="1305773" y="113442"/>
                        <a:pt x="1304664" y="111502"/>
                      </a:cubicBezTo>
                      <a:cubicBezTo>
                        <a:pt x="1302446" y="107622"/>
                        <a:pt x="1315199" y="101525"/>
                        <a:pt x="1317417" y="100140"/>
                      </a:cubicBezTo>
                      <a:cubicBezTo>
                        <a:pt x="1319635" y="98754"/>
                        <a:pt x="1324348" y="96537"/>
                        <a:pt x="1324625" y="93489"/>
                      </a:cubicBezTo>
                      <a:cubicBezTo>
                        <a:pt x="1324625" y="90163"/>
                        <a:pt x="1319357" y="89886"/>
                        <a:pt x="1317140" y="89609"/>
                      </a:cubicBezTo>
                      <a:cubicBezTo>
                        <a:pt x="1316031" y="89609"/>
                        <a:pt x="1310209" y="89609"/>
                        <a:pt x="1311040" y="87392"/>
                      </a:cubicBezTo>
                      <a:cubicBezTo>
                        <a:pt x="1311595" y="86561"/>
                        <a:pt x="1314367" y="85729"/>
                        <a:pt x="1315199" y="85729"/>
                      </a:cubicBezTo>
                      <a:cubicBezTo>
                        <a:pt x="1317140" y="85175"/>
                        <a:pt x="1318803" y="84898"/>
                        <a:pt x="1320744" y="84621"/>
                      </a:cubicBezTo>
                      <a:cubicBezTo>
                        <a:pt x="1323516" y="84344"/>
                        <a:pt x="1325734" y="84898"/>
                        <a:pt x="1328229" y="85452"/>
                      </a:cubicBezTo>
                      <a:cubicBezTo>
                        <a:pt x="1330724" y="86006"/>
                        <a:pt x="1333219" y="85175"/>
                        <a:pt x="1335714" y="84344"/>
                      </a:cubicBezTo>
                      <a:cubicBezTo>
                        <a:pt x="1335160" y="82958"/>
                        <a:pt x="1334328" y="81573"/>
                        <a:pt x="1333219" y="80464"/>
                      </a:cubicBezTo>
                      <a:cubicBezTo>
                        <a:pt x="1331001" y="78247"/>
                        <a:pt x="1327397" y="77970"/>
                        <a:pt x="1325734" y="75199"/>
                      </a:cubicBezTo>
                      <a:cubicBezTo>
                        <a:pt x="1323516" y="71596"/>
                        <a:pt x="1324070" y="66608"/>
                        <a:pt x="1320466" y="63837"/>
                      </a:cubicBezTo>
                      <a:cubicBezTo>
                        <a:pt x="1316862" y="60788"/>
                        <a:pt x="1311872" y="62174"/>
                        <a:pt x="1307714" y="60234"/>
                      </a:cubicBezTo>
                      <a:cubicBezTo>
                        <a:pt x="1303832" y="58571"/>
                        <a:pt x="1303001" y="53860"/>
                        <a:pt x="1301615" y="50535"/>
                      </a:cubicBezTo>
                      <a:cubicBezTo>
                        <a:pt x="1299951" y="46101"/>
                        <a:pt x="1298842" y="41944"/>
                        <a:pt x="1299119" y="37233"/>
                      </a:cubicBezTo>
                      <a:cubicBezTo>
                        <a:pt x="1299119" y="31968"/>
                        <a:pt x="1299674" y="26148"/>
                        <a:pt x="1294961" y="22823"/>
                      </a:cubicBezTo>
                      <a:cubicBezTo>
                        <a:pt x="1291634" y="20606"/>
                        <a:pt x="1285535" y="20606"/>
                        <a:pt x="1283317" y="17003"/>
                      </a:cubicBezTo>
                      <a:cubicBezTo>
                        <a:pt x="1281099" y="13401"/>
                        <a:pt x="1282485" y="8689"/>
                        <a:pt x="1278327" y="6195"/>
                      </a:cubicBezTo>
                      <a:cubicBezTo>
                        <a:pt x="1273891" y="3978"/>
                        <a:pt x="1268901" y="6195"/>
                        <a:pt x="1264465" y="5641"/>
                      </a:cubicBezTo>
                      <a:cubicBezTo>
                        <a:pt x="1260584" y="5087"/>
                        <a:pt x="1257811" y="1484"/>
                        <a:pt x="1253930" y="376"/>
                      </a:cubicBezTo>
                      <a:cubicBezTo>
                        <a:pt x="1249494" y="-733"/>
                        <a:pt x="1245613" y="653"/>
                        <a:pt x="1242841" y="3978"/>
                      </a:cubicBezTo>
                      <a:cubicBezTo>
                        <a:pt x="1239514" y="7858"/>
                        <a:pt x="1235910" y="9244"/>
                        <a:pt x="1231197" y="10352"/>
                      </a:cubicBezTo>
                      <a:cubicBezTo>
                        <a:pt x="1229256" y="10907"/>
                        <a:pt x="1217058" y="13123"/>
                        <a:pt x="1218999" y="16172"/>
                      </a:cubicBezTo>
                      <a:cubicBezTo>
                        <a:pt x="1220108" y="17835"/>
                        <a:pt x="1223712" y="18943"/>
                        <a:pt x="1225375" y="19774"/>
                      </a:cubicBezTo>
                      <a:cubicBezTo>
                        <a:pt x="1227593" y="20883"/>
                        <a:pt x="1230365" y="21991"/>
                        <a:pt x="1232029" y="23931"/>
                      </a:cubicBezTo>
                      <a:cubicBezTo>
                        <a:pt x="1235078" y="28088"/>
                        <a:pt x="1227316" y="28919"/>
                        <a:pt x="1224821" y="28642"/>
                      </a:cubicBezTo>
                      <a:cubicBezTo>
                        <a:pt x="1220385" y="28642"/>
                        <a:pt x="1215672" y="26702"/>
                        <a:pt x="1211236" y="27534"/>
                      </a:cubicBezTo>
                      <a:cubicBezTo>
                        <a:pt x="1207355" y="28088"/>
                        <a:pt x="1205691" y="30859"/>
                        <a:pt x="1205137" y="34462"/>
                      </a:cubicBezTo>
                      <a:cubicBezTo>
                        <a:pt x="1204583" y="39173"/>
                        <a:pt x="1204305" y="44161"/>
                        <a:pt x="1203751" y="48872"/>
                      </a:cubicBezTo>
                      <a:cubicBezTo>
                        <a:pt x="1203196" y="52752"/>
                        <a:pt x="1202365" y="58294"/>
                        <a:pt x="1207078" y="59957"/>
                      </a:cubicBezTo>
                      <a:cubicBezTo>
                        <a:pt x="1211791" y="61343"/>
                        <a:pt x="1217335" y="58849"/>
                        <a:pt x="1221494" y="57186"/>
                      </a:cubicBezTo>
                      <a:cubicBezTo>
                        <a:pt x="1214008" y="62728"/>
                        <a:pt x="1205137" y="70765"/>
                        <a:pt x="1204860" y="80741"/>
                      </a:cubicBezTo>
                      <a:cubicBezTo>
                        <a:pt x="1204860" y="87115"/>
                        <a:pt x="1208741" y="90440"/>
                        <a:pt x="1212068" y="95429"/>
                      </a:cubicBezTo>
                      <a:cubicBezTo>
                        <a:pt x="1215949" y="101248"/>
                        <a:pt x="1220385" y="104574"/>
                        <a:pt x="1227316" y="105682"/>
                      </a:cubicBezTo>
                      <a:cubicBezTo>
                        <a:pt x="1230920" y="106236"/>
                        <a:pt x="1233692" y="106514"/>
                        <a:pt x="1236742" y="108453"/>
                      </a:cubicBezTo>
                      <a:cubicBezTo>
                        <a:pt x="1240069" y="110393"/>
                        <a:pt x="1242841" y="112056"/>
                        <a:pt x="1246722" y="110947"/>
                      </a:cubicBezTo>
                      <a:cubicBezTo>
                        <a:pt x="1251435" y="109562"/>
                        <a:pt x="1256980" y="106236"/>
                        <a:pt x="1259475" y="112610"/>
                      </a:cubicBezTo>
                      <a:cubicBezTo>
                        <a:pt x="1260584" y="115659"/>
                        <a:pt x="1260861" y="118707"/>
                        <a:pt x="1264465" y="119815"/>
                      </a:cubicBezTo>
                      <a:cubicBezTo>
                        <a:pt x="1267792" y="120647"/>
                        <a:pt x="1271396" y="119815"/>
                        <a:pt x="1274723" y="119815"/>
                      </a:cubicBezTo>
                      <a:cubicBezTo>
                        <a:pt x="1278604" y="119815"/>
                        <a:pt x="1290525" y="119538"/>
                        <a:pt x="1285535" y="126466"/>
                      </a:cubicBezTo>
                      <a:cubicBezTo>
                        <a:pt x="1282208" y="131177"/>
                        <a:pt x="1276664" y="128683"/>
                        <a:pt x="1271673" y="128683"/>
                      </a:cubicBezTo>
                      <a:cubicBezTo>
                        <a:pt x="1267515" y="128683"/>
                        <a:pt x="1264465" y="132563"/>
                        <a:pt x="1263079" y="136165"/>
                      </a:cubicBezTo>
                      <a:cubicBezTo>
                        <a:pt x="1262524" y="137828"/>
                        <a:pt x="1262247" y="139768"/>
                        <a:pt x="1261138" y="141154"/>
                      </a:cubicBezTo>
                      <a:cubicBezTo>
                        <a:pt x="1260307" y="142816"/>
                        <a:pt x="1258643" y="144202"/>
                        <a:pt x="1257257" y="145588"/>
                      </a:cubicBezTo>
                      <a:cubicBezTo>
                        <a:pt x="1255039" y="147805"/>
                        <a:pt x="1252267" y="153624"/>
                        <a:pt x="1256148" y="155841"/>
                      </a:cubicBezTo>
                      <a:cubicBezTo>
                        <a:pt x="1259752" y="158058"/>
                        <a:pt x="1266683" y="156118"/>
                        <a:pt x="1268346" y="152516"/>
                      </a:cubicBezTo>
                      <a:cubicBezTo>
                        <a:pt x="1269455" y="150299"/>
                        <a:pt x="1268901" y="147805"/>
                        <a:pt x="1269455" y="145588"/>
                      </a:cubicBezTo>
                      <a:cubicBezTo>
                        <a:pt x="1270287" y="143371"/>
                        <a:pt x="1272782" y="142262"/>
                        <a:pt x="1275000" y="142539"/>
                      </a:cubicBezTo>
                      <a:cubicBezTo>
                        <a:pt x="1282208" y="143094"/>
                        <a:pt x="1276386" y="150853"/>
                        <a:pt x="1277218" y="154733"/>
                      </a:cubicBezTo>
                      <a:cubicBezTo>
                        <a:pt x="1278050" y="158612"/>
                        <a:pt x="1283317" y="159998"/>
                        <a:pt x="1286644" y="160275"/>
                      </a:cubicBezTo>
                      <a:cubicBezTo>
                        <a:pt x="1281099" y="166372"/>
                        <a:pt x="1273614" y="169143"/>
                        <a:pt x="1267237" y="173854"/>
                      </a:cubicBezTo>
                      <a:cubicBezTo>
                        <a:pt x="1264188" y="176348"/>
                        <a:pt x="1260584" y="178011"/>
                        <a:pt x="1258089" y="181059"/>
                      </a:cubicBezTo>
                      <a:cubicBezTo>
                        <a:pt x="1255594" y="184108"/>
                        <a:pt x="1253653" y="187433"/>
                        <a:pt x="1248940" y="186325"/>
                      </a:cubicBezTo>
                      <a:cubicBezTo>
                        <a:pt x="1245613" y="185493"/>
                        <a:pt x="1242009" y="181614"/>
                        <a:pt x="1238405" y="183276"/>
                      </a:cubicBezTo>
                      <a:cubicBezTo>
                        <a:pt x="1235356" y="184662"/>
                        <a:pt x="1233415" y="188542"/>
                        <a:pt x="1231197" y="191036"/>
                      </a:cubicBezTo>
                      <a:cubicBezTo>
                        <a:pt x="1229534" y="192975"/>
                        <a:pt x="1227593" y="194361"/>
                        <a:pt x="1225375" y="196024"/>
                      </a:cubicBezTo>
                      <a:cubicBezTo>
                        <a:pt x="1223989" y="197132"/>
                        <a:pt x="1222603" y="198518"/>
                        <a:pt x="1223435" y="200458"/>
                      </a:cubicBezTo>
                      <a:cubicBezTo>
                        <a:pt x="1224543" y="202952"/>
                        <a:pt x="1228702" y="204338"/>
                        <a:pt x="1230920" y="205446"/>
                      </a:cubicBezTo>
                      <a:cubicBezTo>
                        <a:pt x="1232029" y="206000"/>
                        <a:pt x="1233138" y="206555"/>
                        <a:pt x="1234247" y="207386"/>
                      </a:cubicBezTo>
                      <a:cubicBezTo>
                        <a:pt x="1235078" y="208494"/>
                        <a:pt x="1235633" y="209880"/>
                        <a:pt x="1236187" y="210988"/>
                      </a:cubicBezTo>
                      <a:cubicBezTo>
                        <a:pt x="1236742" y="212097"/>
                        <a:pt x="1237851" y="212928"/>
                        <a:pt x="1238128" y="214314"/>
                      </a:cubicBezTo>
                      <a:cubicBezTo>
                        <a:pt x="1238405" y="215699"/>
                        <a:pt x="1238128" y="217085"/>
                        <a:pt x="1237851" y="218471"/>
                      </a:cubicBezTo>
                      <a:cubicBezTo>
                        <a:pt x="1237573" y="220411"/>
                        <a:pt x="1237851" y="222073"/>
                        <a:pt x="1237851" y="224013"/>
                      </a:cubicBezTo>
                      <a:cubicBezTo>
                        <a:pt x="1238405" y="226784"/>
                        <a:pt x="1239514" y="235098"/>
                        <a:pt x="1235633" y="235929"/>
                      </a:cubicBezTo>
                      <a:cubicBezTo>
                        <a:pt x="1233138" y="236484"/>
                        <a:pt x="1233969" y="232604"/>
                        <a:pt x="1233415" y="231218"/>
                      </a:cubicBezTo>
                      <a:cubicBezTo>
                        <a:pt x="1232306" y="228170"/>
                        <a:pt x="1229534" y="228170"/>
                        <a:pt x="1227039" y="228170"/>
                      </a:cubicBezTo>
                      <a:cubicBezTo>
                        <a:pt x="1227039" y="226784"/>
                        <a:pt x="1227039" y="225399"/>
                        <a:pt x="1227870" y="224013"/>
                      </a:cubicBezTo>
                      <a:cubicBezTo>
                        <a:pt x="1228702" y="222350"/>
                        <a:pt x="1230088" y="221796"/>
                        <a:pt x="1229811" y="219856"/>
                      </a:cubicBezTo>
                      <a:cubicBezTo>
                        <a:pt x="1227039" y="219856"/>
                        <a:pt x="1223435" y="221242"/>
                        <a:pt x="1221217" y="222905"/>
                      </a:cubicBezTo>
                      <a:cubicBezTo>
                        <a:pt x="1218999" y="224567"/>
                        <a:pt x="1214840" y="226507"/>
                        <a:pt x="1212345" y="223736"/>
                      </a:cubicBezTo>
                      <a:cubicBezTo>
                        <a:pt x="1210682" y="221519"/>
                        <a:pt x="1210959" y="217916"/>
                        <a:pt x="1210682" y="215145"/>
                      </a:cubicBezTo>
                      <a:cubicBezTo>
                        <a:pt x="1210404" y="212097"/>
                        <a:pt x="1207355" y="212097"/>
                        <a:pt x="1204860" y="211543"/>
                      </a:cubicBezTo>
                      <a:cubicBezTo>
                        <a:pt x="1205414" y="206277"/>
                        <a:pt x="1209850" y="206000"/>
                        <a:pt x="1213177" y="202675"/>
                      </a:cubicBezTo>
                      <a:cubicBezTo>
                        <a:pt x="1216781" y="199072"/>
                        <a:pt x="1211791" y="197132"/>
                        <a:pt x="1212068" y="193253"/>
                      </a:cubicBezTo>
                      <a:cubicBezTo>
                        <a:pt x="1212068" y="189373"/>
                        <a:pt x="1220939" y="182722"/>
                        <a:pt x="1217890" y="179119"/>
                      </a:cubicBezTo>
                      <a:cubicBezTo>
                        <a:pt x="1215395" y="175794"/>
                        <a:pt x="1210404" y="184385"/>
                        <a:pt x="1208741" y="185493"/>
                      </a:cubicBezTo>
                      <a:cubicBezTo>
                        <a:pt x="1205969" y="187710"/>
                        <a:pt x="1201256" y="187710"/>
                        <a:pt x="1198206" y="188542"/>
                      </a:cubicBezTo>
                      <a:cubicBezTo>
                        <a:pt x="1197929" y="185493"/>
                        <a:pt x="1199870" y="182999"/>
                        <a:pt x="1199592" y="179951"/>
                      </a:cubicBezTo>
                      <a:cubicBezTo>
                        <a:pt x="1199592" y="176902"/>
                        <a:pt x="1197652" y="174685"/>
                        <a:pt x="1194602" y="174685"/>
                      </a:cubicBezTo>
                      <a:cubicBezTo>
                        <a:pt x="1192661" y="174685"/>
                        <a:pt x="1189889" y="174685"/>
                        <a:pt x="1189335" y="172469"/>
                      </a:cubicBezTo>
                      <a:cubicBezTo>
                        <a:pt x="1188780" y="169974"/>
                        <a:pt x="1189335" y="167757"/>
                        <a:pt x="1187949" y="165541"/>
                      </a:cubicBezTo>
                      <a:cubicBezTo>
                        <a:pt x="1184899" y="165541"/>
                        <a:pt x="1181572" y="166095"/>
                        <a:pt x="1178523" y="166372"/>
                      </a:cubicBezTo>
                      <a:cubicBezTo>
                        <a:pt x="1175750" y="166372"/>
                        <a:pt x="1172978" y="166372"/>
                        <a:pt x="1170206" y="167203"/>
                      </a:cubicBezTo>
                      <a:cubicBezTo>
                        <a:pt x="1166324" y="168312"/>
                        <a:pt x="1163552" y="171083"/>
                        <a:pt x="1159671" y="171914"/>
                      </a:cubicBezTo>
                      <a:cubicBezTo>
                        <a:pt x="1156067" y="172469"/>
                        <a:pt x="1150245" y="171914"/>
                        <a:pt x="1148027" y="175240"/>
                      </a:cubicBezTo>
                      <a:cubicBezTo>
                        <a:pt x="1146086" y="178011"/>
                        <a:pt x="1148581" y="181059"/>
                        <a:pt x="1150522" y="182999"/>
                      </a:cubicBezTo>
                      <a:cubicBezTo>
                        <a:pt x="1153294" y="185770"/>
                        <a:pt x="1156344" y="189650"/>
                        <a:pt x="1159948" y="191036"/>
                      </a:cubicBezTo>
                      <a:cubicBezTo>
                        <a:pt x="1163552" y="192421"/>
                        <a:pt x="1166047" y="189096"/>
                        <a:pt x="1169651" y="188542"/>
                      </a:cubicBezTo>
                      <a:cubicBezTo>
                        <a:pt x="1173532" y="187987"/>
                        <a:pt x="1176582" y="190759"/>
                        <a:pt x="1178800" y="193530"/>
                      </a:cubicBezTo>
                      <a:cubicBezTo>
                        <a:pt x="1180740" y="195747"/>
                        <a:pt x="1184344" y="198795"/>
                        <a:pt x="1184899" y="201843"/>
                      </a:cubicBezTo>
                      <a:cubicBezTo>
                        <a:pt x="1185453" y="206555"/>
                        <a:pt x="1177691" y="204615"/>
                        <a:pt x="1175473" y="204060"/>
                      </a:cubicBezTo>
                      <a:cubicBezTo>
                        <a:pt x="1171592" y="203229"/>
                        <a:pt x="1167433" y="202952"/>
                        <a:pt x="1163829" y="201566"/>
                      </a:cubicBezTo>
                      <a:cubicBezTo>
                        <a:pt x="1159116" y="199626"/>
                        <a:pt x="1156344" y="195193"/>
                        <a:pt x="1153571" y="191313"/>
                      </a:cubicBezTo>
                      <a:cubicBezTo>
                        <a:pt x="1151631" y="188542"/>
                        <a:pt x="1147750" y="184385"/>
                        <a:pt x="1144423" y="187987"/>
                      </a:cubicBezTo>
                      <a:cubicBezTo>
                        <a:pt x="1141373" y="191313"/>
                        <a:pt x="1144145" y="195747"/>
                        <a:pt x="1142759" y="199349"/>
                      </a:cubicBezTo>
                      <a:cubicBezTo>
                        <a:pt x="1141373" y="202952"/>
                        <a:pt x="1134442" y="201843"/>
                        <a:pt x="1131670" y="201566"/>
                      </a:cubicBezTo>
                      <a:cubicBezTo>
                        <a:pt x="1126680" y="201012"/>
                        <a:pt x="1121967" y="199349"/>
                        <a:pt x="1117254" y="198241"/>
                      </a:cubicBezTo>
                      <a:cubicBezTo>
                        <a:pt x="1106996" y="195470"/>
                        <a:pt x="1096184" y="196024"/>
                        <a:pt x="1085926" y="198795"/>
                      </a:cubicBezTo>
                      <a:cubicBezTo>
                        <a:pt x="1080659" y="200181"/>
                        <a:pt x="1075946" y="202121"/>
                        <a:pt x="1070678" y="202398"/>
                      </a:cubicBezTo>
                      <a:cubicBezTo>
                        <a:pt x="1065411" y="202398"/>
                        <a:pt x="1060421" y="202121"/>
                        <a:pt x="1054876" y="202398"/>
                      </a:cubicBezTo>
                      <a:cubicBezTo>
                        <a:pt x="1050995" y="202398"/>
                        <a:pt x="1047391" y="202952"/>
                        <a:pt x="1043787" y="201289"/>
                      </a:cubicBezTo>
                      <a:cubicBezTo>
                        <a:pt x="1039905" y="199349"/>
                        <a:pt x="1036024" y="198518"/>
                        <a:pt x="1032420" y="196024"/>
                      </a:cubicBezTo>
                      <a:cubicBezTo>
                        <a:pt x="1027984" y="192698"/>
                        <a:pt x="1024380" y="188265"/>
                        <a:pt x="1018558" y="187156"/>
                      </a:cubicBezTo>
                      <a:cubicBezTo>
                        <a:pt x="1013014" y="186047"/>
                        <a:pt x="1006915" y="187156"/>
                        <a:pt x="1001370" y="187987"/>
                      </a:cubicBezTo>
                      <a:cubicBezTo>
                        <a:pt x="996102" y="189096"/>
                        <a:pt x="990280" y="190204"/>
                        <a:pt x="985845" y="185770"/>
                      </a:cubicBezTo>
                      <a:cubicBezTo>
                        <a:pt x="983072" y="182999"/>
                        <a:pt x="982518" y="177457"/>
                        <a:pt x="978359" y="176348"/>
                      </a:cubicBezTo>
                      <a:cubicBezTo>
                        <a:pt x="976142" y="175794"/>
                        <a:pt x="973924" y="176071"/>
                        <a:pt x="971706" y="175517"/>
                      </a:cubicBezTo>
                      <a:cubicBezTo>
                        <a:pt x="969211" y="174963"/>
                        <a:pt x="967270" y="173300"/>
                        <a:pt x="965884" y="171360"/>
                      </a:cubicBezTo>
                      <a:cubicBezTo>
                        <a:pt x="964775" y="169974"/>
                        <a:pt x="963943" y="167480"/>
                        <a:pt x="962280" y="166372"/>
                      </a:cubicBezTo>
                      <a:cubicBezTo>
                        <a:pt x="960617" y="165263"/>
                        <a:pt x="958953" y="165818"/>
                        <a:pt x="957012" y="166372"/>
                      </a:cubicBezTo>
                      <a:cubicBezTo>
                        <a:pt x="951191" y="167757"/>
                        <a:pt x="945091" y="168866"/>
                        <a:pt x="940378" y="172469"/>
                      </a:cubicBezTo>
                      <a:cubicBezTo>
                        <a:pt x="938438" y="173854"/>
                        <a:pt x="936774" y="175794"/>
                        <a:pt x="934556" y="176902"/>
                      </a:cubicBezTo>
                      <a:cubicBezTo>
                        <a:pt x="932616" y="178011"/>
                        <a:pt x="930398" y="178565"/>
                        <a:pt x="928180" y="179119"/>
                      </a:cubicBezTo>
                      <a:cubicBezTo>
                        <a:pt x="924022" y="179951"/>
                        <a:pt x="919863" y="181336"/>
                        <a:pt x="915427" y="181336"/>
                      </a:cubicBezTo>
                      <a:cubicBezTo>
                        <a:pt x="912932" y="183276"/>
                        <a:pt x="910437" y="185216"/>
                        <a:pt x="908219" y="187433"/>
                      </a:cubicBezTo>
                      <a:cubicBezTo>
                        <a:pt x="906001" y="189373"/>
                        <a:pt x="904338" y="191590"/>
                        <a:pt x="902397" y="193530"/>
                      </a:cubicBezTo>
                      <a:cubicBezTo>
                        <a:pt x="900179" y="195470"/>
                        <a:pt x="893526" y="198241"/>
                        <a:pt x="896575" y="201566"/>
                      </a:cubicBezTo>
                      <a:cubicBezTo>
                        <a:pt x="897684" y="202952"/>
                        <a:pt x="898793" y="203506"/>
                        <a:pt x="898793" y="205446"/>
                      </a:cubicBezTo>
                      <a:cubicBezTo>
                        <a:pt x="898793" y="207109"/>
                        <a:pt x="898239" y="208217"/>
                        <a:pt x="899348" y="209603"/>
                      </a:cubicBezTo>
                      <a:cubicBezTo>
                        <a:pt x="900457" y="210988"/>
                        <a:pt x="902120" y="211820"/>
                        <a:pt x="903229" y="213483"/>
                      </a:cubicBezTo>
                      <a:cubicBezTo>
                        <a:pt x="904615" y="215422"/>
                        <a:pt x="906279" y="217085"/>
                        <a:pt x="907665" y="218748"/>
                      </a:cubicBezTo>
                      <a:cubicBezTo>
                        <a:pt x="909051" y="220411"/>
                        <a:pt x="909883" y="222073"/>
                        <a:pt x="909605" y="224290"/>
                      </a:cubicBezTo>
                      <a:cubicBezTo>
                        <a:pt x="909605" y="226230"/>
                        <a:pt x="909605" y="227339"/>
                        <a:pt x="910160" y="229001"/>
                      </a:cubicBezTo>
                      <a:cubicBezTo>
                        <a:pt x="911546" y="232050"/>
                        <a:pt x="915427" y="236484"/>
                        <a:pt x="914873" y="240086"/>
                      </a:cubicBezTo>
                      <a:cubicBezTo>
                        <a:pt x="914596" y="242303"/>
                        <a:pt x="912932" y="242857"/>
                        <a:pt x="911546" y="241472"/>
                      </a:cubicBezTo>
                      <a:cubicBezTo>
                        <a:pt x="909051" y="239532"/>
                        <a:pt x="907388" y="237038"/>
                        <a:pt x="903784" y="235929"/>
                      </a:cubicBezTo>
                      <a:cubicBezTo>
                        <a:pt x="899071" y="234544"/>
                        <a:pt x="894912" y="238701"/>
                        <a:pt x="897684" y="243135"/>
                      </a:cubicBezTo>
                      <a:cubicBezTo>
                        <a:pt x="899348" y="245906"/>
                        <a:pt x="901566" y="248677"/>
                        <a:pt x="903506" y="251725"/>
                      </a:cubicBezTo>
                      <a:cubicBezTo>
                        <a:pt x="904615" y="253665"/>
                        <a:pt x="906001" y="255605"/>
                        <a:pt x="907110" y="257545"/>
                      </a:cubicBezTo>
                      <a:cubicBezTo>
                        <a:pt x="907665" y="258653"/>
                        <a:pt x="908219" y="259762"/>
                        <a:pt x="906833" y="259208"/>
                      </a:cubicBezTo>
                      <a:cubicBezTo>
                        <a:pt x="904615" y="258653"/>
                        <a:pt x="901843" y="255605"/>
                        <a:pt x="900457" y="253942"/>
                      </a:cubicBezTo>
                      <a:cubicBezTo>
                        <a:pt x="898239" y="251725"/>
                        <a:pt x="895744" y="249231"/>
                        <a:pt x="893803" y="246737"/>
                      </a:cubicBezTo>
                      <a:cubicBezTo>
                        <a:pt x="891585" y="243689"/>
                        <a:pt x="887981" y="242026"/>
                        <a:pt x="884931" y="239809"/>
                      </a:cubicBezTo>
                      <a:cubicBezTo>
                        <a:pt x="883545" y="238701"/>
                        <a:pt x="881882" y="237592"/>
                        <a:pt x="881327" y="235652"/>
                      </a:cubicBezTo>
                      <a:cubicBezTo>
                        <a:pt x="880773" y="234267"/>
                        <a:pt x="879941" y="231495"/>
                        <a:pt x="881327" y="230387"/>
                      </a:cubicBezTo>
                      <a:cubicBezTo>
                        <a:pt x="883545" y="228170"/>
                        <a:pt x="887704" y="233158"/>
                        <a:pt x="890199" y="233158"/>
                      </a:cubicBezTo>
                      <a:cubicBezTo>
                        <a:pt x="891862" y="233158"/>
                        <a:pt x="893248" y="231773"/>
                        <a:pt x="893248" y="230110"/>
                      </a:cubicBezTo>
                      <a:cubicBezTo>
                        <a:pt x="893248" y="228170"/>
                        <a:pt x="891862" y="226784"/>
                        <a:pt x="890476" y="225953"/>
                      </a:cubicBezTo>
                      <a:cubicBezTo>
                        <a:pt x="888813" y="224844"/>
                        <a:pt x="886595" y="224567"/>
                        <a:pt x="885209" y="223182"/>
                      </a:cubicBezTo>
                      <a:cubicBezTo>
                        <a:pt x="883545" y="221519"/>
                        <a:pt x="883823" y="218471"/>
                        <a:pt x="883823" y="216254"/>
                      </a:cubicBezTo>
                      <a:cubicBezTo>
                        <a:pt x="883545" y="213483"/>
                        <a:pt x="882991" y="210434"/>
                        <a:pt x="880219" y="209049"/>
                      </a:cubicBezTo>
                      <a:cubicBezTo>
                        <a:pt x="878555" y="208217"/>
                        <a:pt x="876614" y="208217"/>
                        <a:pt x="876060" y="210157"/>
                      </a:cubicBezTo>
                      <a:cubicBezTo>
                        <a:pt x="875506" y="212928"/>
                        <a:pt x="877169" y="215422"/>
                        <a:pt x="876060" y="218194"/>
                      </a:cubicBezTo>
                      <a:cubicBezTo>
                        <a:pt x="875228" y="220134"/>
                        <a:pt x="873010" y="222628"/>
                        <a:pt x="871070" y="220134"/>
                      </a:cubicBezTo>
                      <a:cubicBezTo>
                        <a:pt x="869406" y="217916"/>
                        <a:pt x="870238" y="214591"/>
                        <a:pt x="870515" y="212097"/>
                      </a:cubicBezTo>
                      <a:cubicBezTo>
                        <a:pt x="870515" y="209603"/>
                        <a:pt x="870515" y="207109"/>
                        <a:pt x="870515" y="204615"/>
                      </a:cubicBezTo>
                      <a:cubicBezTo>
                        <a:pt x="867466" y="204060"/>
                        <a:pt x="864693" y="204615"/>
                        <a:pt x="861921" y="204615"/>
                      </a:cubicBezTo>
                      <a:cubicBezTo>
                        <a:pt x="858040" y="204892"/>
                        <a:pt x="854990" y="204338"/>
                        <a:pt x="851941" y="201843"/>
                      </a:cubicBezTo>
                      <a:cubicBezTo>
                        <a:pt x="849446" y="199626"/>
                        <a:pt x="846673" y="197410"/>
                        <a:pt x="843346" y="197132"/>
                      </a:cubicBezTo>
                      <a:cubicBezTo>
                        <a:pt x="840574" y="197132"/>
                        <a:pt x="837524" y="197687"/>
                        <a:pt x="834752" y="197687"/>
                      </a:cubicBezTo>
                      <a:cubicBezTo>
                        <a:pt x="828930" y="197687"/>
                        <a:pt x="823108" y="197687"/>
                        <a:pt x="817286" y="198795"/>
                      </a:cubicBezTo>
                      <a:cubicBezTo>
                        <a:pt x="807306" y="200458"/>
                        <a:pt x="797048" y="201843"/>
                        <a:pt x="787068" y="202952"/>
                      </a:cubicBezTo>
                      <a:cubicBezTo>
                        <a:pt x="776810" y="204060"/>
                        <a:pt x="765998" y="203229"/>
                        <a:pt x="755740" y="202952"/>
                      </a:cubicBezTo>
                      <a:cubicBezTo>
                        <a:pt x="751305" y="202952"/>
                        <a:pt x="747146" y="202675"/>
                        <a:pt x="742710" y="201843"/>
                      </a:cubicBezTo>
                      <a:cubicBezTo>
                        <a:pt x="738275" y="201012"/>
                        <a:pt x="734116" y="199349"/>
                        <a:pt x="729680" y="198795"/>
                      </a:cubicBezTo>
                      <a:cubicBezTo>
                        <a:pt x="725245" y="198241"/>
                        <a:pt x="721086" y="198795"/>
                        <a:pt x="716650" y="198795"/>
                      </a:cubicBezTo>
                      <a:cubicBezTo>
                        <a:pt x="712769" y="198795"/>
                        <a:pt x="708888" y="197410"/>
                        <a:pt x="705007" y="196578"/>
                      </a:cubicBezTo>
                      <a:cubicBezTo>
                        <a:pt x="701957" y="196024"/>
                        <a:pt x="696967" y="196024"/>
                        <a:pt x="694749" y="193530"/>
                      </a:cubicBezTo>
                      <a:cubicBezTo>
                        <a:pt x="692808" y="191036"/>
                        <a:pt x="694749" y="187987"/>
                        <a:pt x="696690" y="186325"/>
                      </a:cubicBezTo>
                      <a:cubicBezTo>
                        <a:pt x="699185" y="184662"/>
                        <a:pt x="702234" y="184662"/>
                        <a:pt x="704452" y="182722"/>
                      </a:cubicBezTo>
                      <a:cubicBezTo>
                        <a:pt x="706393" y="180782"/>
                        <a:pt x="706947" y="178842"/>
                        <a:pt x="709720" y="177457"/>
                      </a:cubicBezTo>
                      <a:cubicBezTo>
                        <a:pt x="715819" y="174685"/>
                        <a:pt x="722195" y="175517"/>
                        <a:pt x="728571" y="175794"/>
                      </a:cubicBezTo>
                      <a:cubicBezTo>
                        <a:pt x="736057" y="175794"/>
                        <a:pt x="734671" y="168034"/>
                        <a:pt x="730512" y="164432"/>
                      </a:cubicBezTo>
                      <a:cubicBezTo>
                        <a:pt x="725522" y="159721"/>
                        <a:pt x="719423" y="155841"/>
                        <a:pt x="713324" y="152516"/>
                      </a:cubicBezTo>
                      <a:cubicBezTo>
                        <a:pt x="705838" y="148359"/>
                        <a:pt x="698630" y="143371"/>
                        <a:pt x="689759" y="142539"/>
                      </a:cubicBezTo>
                      <a:cubicBezTo>
                        <a:pt x="686432" y="142262"/>
                        <a:pt x="683105" y="142262"/>
                        <a:pt x="680056" y="141985"/>
                      </a:cubicBezTo>
                      <a:cubicBezTo>
                        <a:pt x="677283" y="141985"/>
                        <a:pt x="674511" y="141431"/>
                        <a:pt x="672847" y="144202"/>
                      </a:cubicBezTo>
                      <a:cubicBezTo>
                        <a:pt x="671184" y="146696"/>
                        <a:pt x="670075" y="148913"/>
                        <a:pt x="667025" y="149467"/>
                      </a:cubicBezTo>
                      <a:cubicBezTo>
                        <a:pt x="664253" y="150022"/>
                        <a:pt x="661758" y="148913"/>
                        <a:pt x="659263" y="148082"/>
                      </a:cubicBezTo>
                      <a:cubicBezTo>
                        <a:pt x="656491" y="147250"/>
                        <a:pt x="653718" y="146973"/>
                        <a:pt x="650669" y="146142"/>
                      </a:cubicBezTo>
                      <a:cubicBezTo>
                        <a:pt x="647619" y="145311"/>
                        <a:pt x="644570" y="144202"/>
                        <a:pt x="641520" y="143648"/>
                      </a:cubicBezTo>
                      <a:cubicBezTo>
                        <a:pt x="633757" y="141985"/>
                        <a:pt x="626272" y="141985"/>
                        <a:pt x="619064" y="138383"/>
                      </a:cubicBezTo>
                      <a:cubicBezTo>
                        <a:pt x="612965" y="135057"/>
                        <a:pt x="607420" y="130900"/>
                        <a:pt x="600489" y="128683"/>
                      </a:cubicBezTo>
                      <a:cubicBezTo>
                        <a:pt x="596885" y="127575"/>
                        <a:pt x="593004" y="126743"/>
                        <a:pt x="589123" y="126466"/>
                      </a:cubicBezTo>
                      <a:cubicBezTo>
                        <a:pt x="586350" y="126466"/>
                        <a:pt x="583855" y="127020"/>
                        <a:pt x="581083" y="127020"/>
                      </a:cubicBezTo>
                      <a:cubicBezTo>
                        <a:pt x="578033" y="127020"/>
                        <a:pt x="574429" y="126743"/>
                        <a:pt x="571657" y="125358"/>
                      </a:cubicBezTo>
                      <a:cubicBezTo>
                        <a:pt x="569162" y="124249"/>
                        <a:pt x="566944" y="122864"/>
                        <a:pt x="564449" y="122032"/>
                      </a:cubicBezTo>
                      <a:cubicBezTo>
                        <a:pt x="561676" y="121201"/>
                        <a:pt x="559181" y="120647"/>
                        <a:pt x="556409" y="119815"/>
                      </a:cubicBezTo>
                      <a:cubicBezTo>
                        <a:pt x="551696" y="118153"/>
                        <a:pt x="546983" y="116490"/>
                        <a:pt x="542547" y="114827"/>
                      </a:cubicBezTo>
                      <a:cubicBezTo>
                        <a:pt x="539498" y="113719"/>
                        <a:pt x="536725" y="112333"/>
                        <a:pt x="533953" y="110393"/>
                      </a:cubicBezTo>
                      <a:cubicBezTo>
                        <a:pt x="531735" y="108453"/>
                        <a:pt x="529517" y="107068"/>
                        <a:pt x="526745" y="105959"/>
                      </a:cubicBezTo>
                      <a:cubicBezTo>
                        <a:pt x="518982" y="103188"/>
                        <a:pt x="510388" y="102634"/>
                        <a:pt x="502071" y="101248"/>
                      </a:cubicBezTo>
                      <a:cubicBezTo>
                        <a:pt x="495972" y="100140"/>
                        <a:pt x="485437" y="99863"/>
                        <a:pt x="483219" y="107345"/>
                      </a:cubicBezTo>
                      <a:cubicBezTo>
                        <a:pt x="482388" y="110116"/>
                        <a:pt x="483219" y="112887"/>
                        <a:pt x="481001" y="115381"/>
                      </a:cubicBezTo>
                      <a:cubicBezTo>
                        <a:pt x="478229" y="118430"/>
                        <a:pt x="473239" y="119261"/>
                        <a:pt x="469080" y="120092"/>
                      </a:cubicBezTo>
                      <a:cubicBezTo>
                        <a:pt x="466031" y="120647"/>
                        <a:pt x="462981" y="121201"/>
                        <a:pt x="459931" y="122309"/>
                      </a:cubicBezTo>
                      <a:cubicBezTo>
                        <a:pt x="457991" y="123141"/>
                        <a:pt x="456050" y="123695"/>
                        <a:pt x="453832" y="124249"/>
                      </a:cubicBezTo>
                      <a:cubicBezTo>
                        <a:pt x="452446" y="124526"/>
                        <a:pt x="449951" y="125358"/>
                        <a:pt x="448565" y="124804"/>
                      </a:cubicBezTo>
                      <a:cubicBezTo>
                        <a:pt x="445515" y="123418"/>
                        <a:pt x="452446" y="118153"/>
                        <a:pt x="453832" y="117044"/>
                      </a:cubicBezTo>
                      <a:cubicBezTo>
                        <a:pt x="455218" y="115659"/>
                        <a:pt x="461040" y="110947"/>
                        <a:pt x="456327" y="110116"/>
                      </a:cubicBezTo>
                      <a:cubicBezTo>
                        <a:pt x="453555" y="109562"/>
                        <a:pt x="449119" y="111502"/>
                        <a:pt x="446624" y="109285"/>
                      </a:cubicBezTo>
                      <a:cubicBezTo>
                        <a:pt x="444406" y="107622"/>
                        <a:pt x="445515" y="103188"/>
                        <a:pt x="446070" y="100971"/>
                      </a:cubicBezTo>
                      <a:cubicBezTo>
                        <a:pt x="447179" y="96814"/>
                        <a:pt x="453278" y="86561"/>
                        <a:pt x="444406" y="86284"/>
                      </a:cubicBezTo>
                      <a:cubicBezTo>
                        <a:pt x="441080" y="86284"/>
                        <a:pt x="439416" y="88501"/>
                        <a:pt x="437198" y="90718"/>
                      </a:cubicBezTo>
                      <a:cubicBezTo>
                        <a:pt x="434980" y="92935"/>
                        <a:pt x="432208" y="93212"/>
                        <a:pt x="429713" y="94597"/>
                      </a:cubicBezTo>
                      <a:cubicBezTo>
                        <a:pt x="426663" y="96260"/>
                        <a:pt x="426663" y="99031"/>
                        <a:pt x="428604" y="101802"/>
                      </a:cubicBezTo>
                      <a:cubicBezTo>
                        <a:pt x="429990" y="104019"/>
                        <a:pt x="432208" y="105959"/>
                        <a:pt x="429159" y="107345"/>
                      </a:cubicBezTo>
                      <a:cubicBezTo>
                        <a:pt x="427772" y="107899"/>
                        <a:pt x="422505" y="108731"/>
                        <a:pt x="422782" y="110947"/>
                      </a:cubicBezTo>
                      <a:cubicBezTo>
                        <a:pt x="422782" y="111779"/>
                        <a:pt x="425000" y="112887"/>
                        <a:pt x="425832" y="113442"/>
                      </a:cubicBezTo>
                      <a:cubicBezTo>
                        <a:pt x="426941" y="114273"/>
                        <a:pt x="428327" y="115381"/>
                        <a:pt x="428604" y="116767"/>
                      </a:cubicBezTo>
                      <a:cubicBezTo>
                        <a:pt x="429713" y="120370"/>
                        <a:pt x="426109" y="124249"/>
                        <a:pt x="423614" y="125912"/>
                      </a:cubicBezTo>
                      <a:cubicBezTo>
                        <a:pt x="420842" y="127852"/>
                        <a:pt x="418346" y="128129"/>
                        <a:pt x="415574" y="125912"/>
                      </a:cubicBezTo>
                      <a:cubicBezTo>
                        <a:pt x="409198" y="121755"/>
                        <a:pt x="402821" y="117321"/>
                        <a:pt x="396168" y="113442"/>
                      </a:cubicBezTo>
                      <a:cubicBezTo>
                        <a:pt x="393118" y="111779"/>
                        <a:pt x="390068" y="109839"/>
                        <a:pt x="388128" y="107068"/>
                      </a:cubicBezTo>
                      <a:cubicBezTo>
                        <a:pt x="386187" y="104296"/>
                        <a:pt x="385633" y="100971"/>
                        <a:pt x="384801" y="97923"/>
                      </a:cubicBezTo>
                      <a:cubicBezTo>
                        <a:pt x="383138" y="91826"/>
                        <a:pt x="379256" y="87946"/>
                        <a:pt x="375098" y="83235"/>
                      </a:cubicBezTo>
                      <a:cubicBezTo>
                        <a:pt x="369276" y="77139"/>
                        <a:pt x="365117" y="68271"/>
                        <a:pt x="356523" y="65499"/>
                      </a:cubicBezTo>
                      <a:cubicBezTo>
                        <a:pt x="353196" y="64391"/>
                        <a:pt x="349592" y="64668"/>
                        <a:pt x="348761" y="68825"/>
                      </a:cubicBezTo>
                      <a:cubicBezTo>
                        <a:pt x="348206" y="71596"/>
                        <a:pt x="348761" y="74645"/>
                        <a:pt x="350978" y="76584"/>
                      </a:cubicBezTo>
                      <a:cubicBezTo>
                        <a:pt x="353751" y="78801"/>
                        <a:pt x="357355" y="79355"/>
                        <a:pt x="360127" y="81850"/>
                      </a:cubicBezTo>
                      <a:cubicBezTo>
                        <a:pt x="363177" y="84621"/>
                        <a:pt x="359296" y="86284"/>
                        <a:pt x="356523" y="86561"/>
                      </a:cubicBezTo>
                      <a:cubicBezTo>
                        <a:pt x="353751" y="87115"/>
                        <a:pt x="349869" y="86561"/>
                        <a:pt x="347652" y="89055"/>
                      </a:cubicBezTo>
                      <a:cubicBezTo>
                        <a:pt x="344879" y="91549"/>
                        <a:pt x="342939" y="94874"/>
                        <a:pt x="340444" y="97646"/>
                      </a:cubicBezTo>
                      <a:cubicBezTo>
                        <a:pt x="334899" y="103188"/>
                        <a:pt x="331018" y="111502"/>
                        <a:pt x="322146" y="111779"/>
                      </a:cubicBezTo>
                      <a:cubicBezTo>
                        <a:pt x="317433" y="111779"/>
                        <a:pt x="317433" y="109008"/>
                        <a:pt x="319928" y="105959"/>
                      </a:cubicBezTo>
                      <a:cubicBezTo>
                        <a:pt x="322423" y="102911"/>
                        <a:pt x="325196" y="100417"/>
                        <a:pt x="326859" y="97091"/>
                      </a:cubicBezTo>
                      <a:cubicBezTo>
                        <a:pt x="323810" y="98200"/>
                        <a:pt x="320760" y="99308"/>
                        <a:pt x="317710" y="100140"/>
                      </a:cubicBezTo>
                      <a:cubicBezTo>
                        <a:pt x="311334" y="102080"/>
                        <a:pt x="304680" y="102357"/>
                        <a:pt x="298304" y="104019"/>
                      </a:cubicBezTo>
                      <a:cubicBezTo>
                        <a:pt x="290541" y="105682"/>
                        <a:pt x="285551" y="110947"/>
                        <a:pt x="281670" y="117321"/>
                      </a:cubicBezTo>
                      <a:cubicBezTo>
                        <a:pt x="279452" y="120924"/>
                        <a:pt x="277789" y="124804"/>
                        <a:pt x="275848" y="128406"/>
                      </a:cubicBezTo>
                      <a:cubicBezTo>
                        <a:pt x="275294" y="129515"/>
                        <a:pt x="274185" y="133117"/>
                        <a:pt x="272521" y="132840"/>
                      </a:cubicBezTo>
                      <a:cubicBezTo>
                        <a:pt x="271135" y="132840"/>
                        <a:pt x="269472" y="129237"/>
                        <a:pt x="268917" y="128129"/>
                      </a:cubicBezTo>
                      <a:cubicBezTo>
                        <a:pt x="267254" y="125635"/>
                        <a:pt x="265036" y="123141"/>
                        <a:pt x="262264" y="121478"/>
                      </a:cubicBezTo>
                      <a:cubicBezTo>
                        <a:pt x="256442" y="118430"/>
                        <a:pt x="252006" y="121755"/>
                        <a:pt x="248125" y="125912"/>
                      </a:cubicBezTo>
                      <a:cubicBezTo>
                        <a:pt x="243134" y="130900"/>
                        <a:pt x="237590" y="133949"/>
                        <a:pt x="231213" y="136997"/>
                      </a:cubicBezTo>
                      <a:cubicBezTo>
                        <a:pt x="229273" y="137828"/>
                        <a:pt x="226223" y="139214"/>
                        <a:pt x="225391" y="141154"/>
                      </a:cubicBezTo>
                      <a:cubicBezTo>
                        <a:pt x="224837" y="142816"/>
                        <a:pt x="226223" y="144479"/>
                        <a:pt x="227332" y="145588"/>
                      </a:cubicBezTo>
                      <a:cubicBezTo>
                        <a:pt x="228441" y="146696"/>
                        <a:pt x="230382" y="148082"/>
                        <a:pt x="230382" y="149745"/>
                      </a:cubicBezTo>
                      <a:cubicBezTo>
                        <a:pt x="230382" y="151684"/>
                        <a:pt x="227055" y="152516"/>
                        <a:pt x="225669" y="153070"/>
                      </a:cubicBezTo>
                      <a:cubicBezTo>
                        <a:pt x="220956" y="154456"/>
                        <a:pt x="212361" y="156396"/>
                        <a:pt x="208203" y="153070"/>
                      </a:cubicBezTo>
                      <a:cubicBezTo>
                        <a:pt x="204599" y="150022"/>
                        <a:pt x="207371" y="144202"/>
                        <a:pt x="209866" y="141154"/>
                      </a:cubicBezTo>
                      <a:cubicBezTo>
                        <a:pt x="214025" y="136165"/>
                        <a:pt x="220401" y="134780"/>
                        <a:pt x="226223" y="133117"/>
                      </a:cubicBezTo>
                      <a:cubicBezTo>
                        <a:pt x="231768" y="131732"/>
                        <a:pt x="235095" y="129792"/>
                        <a:pt x="238699" y="125358"/>
                      </a:cubicBezTo>
                      <a:cubicBezTo>
                        <a:pt x="242025" y="120924"/>
                        <a:pt x="245630" y="116213"/>
                        <a:pt x="251451" y="114827"/>
                      </a:cubicBezTo>
                      <a:cubicBezTo>
                        <a:pt x="256719" y="113442"/>
                        <a:pt x="261986" y="115659"/>
                        <a:pt x="267531" y="115659"/>
                      </a:cubicBezTo>
                      <a:cubicBezTo>
                        <a:pt x="273630" y="115659"/>
                        <a:pt x="278343" y="112887"/>
                        <a:pt x="282224" y="108731"/>
                      </a:cubicBezTo>
                      <a:cubicBezTo>
                        <a:pt x="283888" y="107068"/>
                        <a:pt x="285274" y="105405"/>
                        <a:pt x="287492" y="104296"/>
                      </a:cubicBezTo>
                      <a:cubicBezTo>
                        <a:pt x="289987" y="102911"/>
                        <a:pt x="293036" y="102357"/>
                        <a:pt x="295809" y="101525"/>
                      </a:cubicBezTo>
                      <a:cubicBezTo>
                        <a:pt x="302185" y="99308"/>
                        <a:pt x="310502" y="94874"/>
                        <a:pt x="310780" y="87392"/>
                      </a:cubicBezTo>
                      <a:cubicBezTo>
                        <a:pt x="310780" y="80741"/>
                        <a:pt x="304680" y="81850"/>
                        <a:pt x="300522" y="84067"/>
                      </a:cubicBezTo>
                      <a:cubicBezTo>
                        <a:pt x="298027" y="85452"/>
                        <a:pt x="295532" y="86838"/>
                        <a:pt x="292759" y="87392"/>
                      </a:cubicBezTo>
                      <a:cubicBezTo>
                        <a:pt x="289710" y="87946"/>
                        <a:pt x="286660" y="87392"/>
                        <a:pt x="283888" y="87392"/>
                      </a:cubicBezTo>
                      <a:cubicBezTo>
                        <a:pt x="281115" y="87392"/>
                        <a:pt x="278066" y="87115"/>
                        <a:pt x="275571" y="88223"/>
                      </a:cubicBezTo>
                      <a:cubicBezTo>
                        <a:pt x="273076" y="89332"/>
                        <a:pt x="271690" y="91826"/>
                        <a:pt x="270303" y="94043"/>
                      </a:cubicBezTo>
                      <a:cubicBezTo>
                        <a:pt x="270303" y="94043"/>
                        <a:pt x="270303" y="94043"/>
                        <a:pt x="270303" y="94320"/>
                      </a:cubicBezTo>
                      <a:cubicBezTo>
                        <a:pt x="268917" y="96260"/>
                        <a:pt x="267254" y="98754"/>
                        <a:pt x="265313" y="99586"/>
                      </a:cubicBezTo>
                      <a:cubicBezTo>
                        <a:pt x="263095" y="100417"/>
                        <a:pt x="260323" y="100417"/>
                        <a:pt x="258105" y="99308"/>
                      </a:cubicBezTo>
                      <a:cubicBezTo>
                        <a:pt x="255887" y="98200"/>
                        <a:pt x="253669" y="97091"/>
                        <a:pt x="251174" y="97923"/>
                      </a:cubicBezTo>
                      <a:cubicBezTo>
                        <a:pt x="248679" y="98754"/>
                        <a:pt x="247293" y="101248"/>
                        <a:pt x="245907" y="103465"/>
                      </a:cubicBezTo>
                      <a:cubicBezTo>
                        <a:pt x="244520" y="105405"/>
                        <a:pt x="242857" y="106236"/>
                        <a:pt x="240362" y="107068"/>
                      </a:cubicBezTo>
                      <a:cubicBezTo>
                        <a:pt x="235649" y="108176"/>
                        <a:pt x="231491" y="107622"/>
                        <a:pt x="227055" y="107068"/>
                      </a:cubicBezTo>
                      <a:cubicBezTo>
                        <a:pt x="224282" y="106514"/>
                        <a:pt x="222342" y="107068"/>
                        <a:pt x="219847" y="108731"/>
                      </a:cubicBezTo>
                      <a:cubicBezTo>
                        <a:pt x="216243" y="110670"/>
                        <a:pt x="212639" y="112887"/>
                        <a:pt x="209312" y="115104"/>
                      </a:cubicBezTo>
                      <a:cubicBezTo>
                        <a:pt x="206262" y="117044"/>
                        <a:pt x="203490" y="119538"/>
                        <a:pt x="201549" y="122587"/>
                      </a:cubicBezTo>
                      <a:cubicBezTo>
                        <a:pt x="200163" y="124526"/>
                        <a:pt x="199054" y="126743"/>
                        <a:pt x="197114" y="128406"/>
                      </a:cubicBezTo>
                      <a:cubicBezTo>
                        <a:pt x="192955" y="131732"/>
                        <a:pt x="187133" y="132009"/>
                        <a:pt x="183252" y="135611"/>
                      </a:cubicBezTo>
                      <a:cubicBezTo>
                        <a:pt x="181588" y="137274"/>
                        <a:pt x="180479" y="139491"/>
                        <a:pt x="180479" y="141985"/>
                      </a:cubicBezTo>
                      <a:cubicBezTo>
                        <a:pt x="180479" y="145033"/>
                        <a:pt x="182697" y="147250"/>
                        <a:pt x="183806" y="150022"/>
                      </a:cubicBezTo>
                      <a:cubicBezTo>
                        <a:pt x="184638" y="152793"/>
                        <a:pt x="183806" y="155564"/>
                        <a:pt x="180479" y="155841"/>
                      </a:cubicBezTo>
                      <a:cubicBezTo>
                        <a:pt x="177707" y="155841"/>
                        <a:pt x="175766" y="154178"/>
                        <a:pt x="174103" y="152516"/>
                      </a:cubicBezTo>
                      <a:cubicBezTo>
                        <a:pt x="170776" y="149190"/>
                        <a:pt x="168281" y="146142"/>
                        <a:pt x="163568" y="146419"/>
                      </a:cubicBezTo>
                      <a:cubicBezTo>
                        <a:pt x="161350" y="146419"/>
                        <a:pt x="158578" y="146419"/>
                        <a:pt x="158024" y="149190"/>
                      </a:cubicBezTo>
                      <a:cubicBezTo>
                        <a:pt x="157469" y="151130"/>
                        <a:pt x="158024" y="153347"/>
                        <a:pt x="158024" y="155287"/>
                      </a:cubicBezTo>
                      <a:cubicBezTo>
                        <a:pt x="156360" y="155287"/>
                        <a:pt x="154697" y="155287"/>
                        <a:pt x="153033" y="155287"/>
                      </a:cubicBezTo>
                      <a:cubicBezTo>
                        <a:pt x="151647" y="155287"/>
                        <a:pt x="149707" y="155010"/>
                        <a:pt x="148320" y="154456"/>
                      </a:cubicBezTo>
                      <a:cubicBezTo>
                        <a:pt x="146102" y="153901"/>
                        <a:pt x="144994" y="153624"/>
                        <a:pt x="143330" y="151961"/>
                      </a:cubicBezTo>
                      <a:cubicBezTo>
                        <a:pt x="141944" y="150853"/>
                        <a:pt x="140558" y="149467"/>
                        <a:pt x="138894" y="148636"/>
                      </a:cubicBezTo>
                      <a:cubicBezTo>
                        <a:pt x="135568" y="146696"/>
                        <a:pt x="131132" y="148082"/>
                        <a:pt x="127528" y="147250"/>
                      </a:cubicBezTo>
                      <a:cubicBezTo>
                        <a:pt x="125864" y="146973"/>
                        <a:pt x="118102" y="143371"/>
                        <a:pt x="117547" y="145588"/>
                      </a:cubicBezTo>
                      <a:cubicBezTo>
                        <a:pt x="114498" y="143371"/>
                        <a:pt x="111725" y="140877"/>
                        <a:pt x="108676" y="138660"/>
                      </a:cubicBezTo>
                      <a:cubicBezTo>
                        <a:pt x="98418" y="130900"/>
                        <a:pt x="85388" y="135334"/>
                        <a:pt x="74021" y="130623"/>
                      </a:cubicBezTo>
                      <a:cubicBezTo>
                        <a:pt x="70417" y="129237"/>
                        <a:pt x="67645" y="126743"/>
                        <a:pt x="64041" y="125912"/>
                      </a:cubicBezTo>
                      <a:cubicBezTo>
                        <a:pt x="62378" y="125358"/>
                        <a:pt x="60992" y="124804"/>
                        <a:pt x="59605" y="123695"/>
                      </a:cubicBezTo>
                      <a:cubicBezTo>
                        <a:pt x="57942" y="122309"/>
                        <a:pt x="56279" y="121755"/>
                        <a:pt x="54338" y="120647"/>
                      </a:cubicBezTo>
                      <a:cubicBezTo>
                        <a:pt x="53506" y="120092"/>
                        <a:pt x="52675" y="119538"/>
                        <a:pt x="51843" y="118984"/>
                      </a:cubicBezTo>
                      <a:cubicBezTo>
                        <a:pt x="48793" y="117598"/>
                        <a:pt x="44912" y="118153"/>
                        <a:pt x="41862" y="118153"/>
                      </a:cubicBezTo>
                      <a:cubicBezTo>
                        <a:pt x="37427" y="118153"/>
                        <a:pt x="33545" y="117044"/>
                        <a:pt x="29110" y="116767"/>
                      </a:cubicBezTo>
                      <a:cubicBezTo>
                        <a:pt x="26060" y="116767"/>
                        <a:pt x="23288" y="116767"/>
                        <a:pt x="20515" y="116213"/>
                      </a:cubicBezTo>
                      <a:cubicBezTo>
                        <a:pt x="17466" y="115659"/>
                        <a:pt x="14693" y="114550"/>
                        <a:pt x="11921" y="113442"/>
                      </a:cubicBezTo>
                      <a:cubicBezTo>
                        <a:pt x="8040" y="112056"/>
                        <a:pt x="3881" y="111225"/>
                        <a:pt x="0" y="110393"/>
                      </a:cubicBezTo>
                      <a:lnTo>
                        <a:pt x="0" y="525522"/>
                      </a:lnTo>
                      <a:cubicBezTo>
                        <a:pt x="0" y="525522"/>
                        <a:pt x="14693" y="525245"/>
                        <a:pt x="25783" y="525522"/>
                      </a:cubicBezTo>
                      <a:cubicBezTo>
                        <a:pt x="36872" y="525799"/>
                        <a:pt x="42971" y="521088"/>
                        <a:pt x="48516" y="519148"/>
                      </a:cubicBezTo>
                      <a:cubicBezTo>
                        <a:pt x="54061" y="517485"/>
                        <a:pt x="51011" y="525522"/>
                        <a:pt x="55447" y="533004"/>
                      </a:cubicBezTo>
                      <a:cubicBezTo>
                        <a:pt x="59883" y="540763"/>
                        <a:pt x="75962" y="553511"/>
                        <a:pt x="85943" y="559885"/>
                      </a:cubicBezTo>
                      <a:cubicBezTo>
                        <a:pt x="95646" y="566259"/>
                        <a:pt x="91487" y="565427"/>
                        <a:pt x="94814" y="573464"/>
                      </a:cubicBezTo>
                      <a:cubicBezTo>
                        <a:pt x="97864" y="581500"/>
                        <a:pt x="108399" y="569030"/>
                        <a:pt x="115052" y="569030"/>
                      </a:cubicBezTo>
                      <a:cubicBezTo>
                        <a:pt x="121706" y="569030"/>
                        <a:pt x="121983" y="562102"/>
                        <a:pt x="124478" y="555728"/>
                      </a:cubicBezTo>
                      <a:cubicBezTo>
                        <a:pt x="126696" y="549354"/>
                        <a:pt x="134736" y="546860"/>
                        <a:pt x="141944" y="543812"/>
                      </a:cubicBezTo>
                      <a:cubicBezTo>
                        <a:pt x="149152" y="540763"/>
                        <a:pt x="175212" y="570416"/>
                        <a:pt x="181034" y="577067"/>
                      </a:cubicBezTo>
                      <a:cubicBezTo>
                        <a:pt x="186856" y="583717"/>
                        <a:pt x="199331" y="592862"/>
                        <a:pt x="206262" y="598959"/>
                      </a:cubicBezTo>
                      <a:cubicBezTo>
                        <a:pt x="213193" y="605333"/>
                        <a:pt x="229273" y="630828"/>
                        <a:pt x="235095" y="638310"/>
                      </a:cubicBezTo>
                      <a:cubicBezTo>
                        <a:pt x="240916" y="646070"/>
                        <a:pt x="238976" y="656601"/>
                        <a:pt x="245075" y="663806"/>
                      </a:cubicBezTo>
                      <a:cubicBezTo>
                        <a:pt x="250897" y="671011"/>
                        <a:pt x="287492" y="684867"/>
                        <a:pt x="293314" y="686252"/>
                      </a:cubicBezTo>
                      <a:cubicBezTo>
                        <a:pt x="299136" y="687361"/>
                        <a:pt x="293314" y="700386"/>
                        <a:pt x="296363" y="704543"/>
                      </a:cubicBezTo>
                      <a:cubicBezTo>
                        <a:pt x="299413" y="708699"/>
                        <a:pt x="299136" y="720339"/>
                        <a:pt x="299136" y="720339"/>
                      </a:cubicBezTo>
                      <a:cubicBezTo>
                        <a:pt x="299690" y="718399"/>
                        <a:pt x="299690" y="716459"/>
                        <a:pt x="299967" y="714242"/>
                      </a:cubicBezTo>
                      <a:cubicBezTo>
                        <a:pt x="299967" y="712025"/>
                        <a:pt x="299967" y="708422"/>
                        <a:pt x="301076" y="706482"/>
                      </a:cubicBezTo>
                      <a:cubicBezTo>
                        <a:pt x="303572" y="703157"/>
                        <a:pt x="309116" y="708976"/>
                        <a:pt x="309948" y="711471"/>
                      </a:cubicBezTo>
                      <a:cubicBezTo>
                        <a:pt x="311889" y="717290"/>
                        <a:pt x="306067" y="720061"/>
                        <a:pt x="301908" y="722555"/>
                      </a:cubicBezTo>
                      <a:cubicBezTo>
                        <a:pt x="299690" y="723941"/>
                        <a:pt x="298027" y="725604"/>
                        <a:pt x="300522" y="727544"/>
                      </a:cubicBezTo>
                      <a:cubicBezTo>
                        <a:pt x="301908" y="728652"/>
                        <a:pt x="306067" y="730038"/>
                        <a:pt x="306067" y="732255"/>
                      </a:cubicBezTo>
                      <a:cubicBezTo>
                        <a:pt x="306067" y="735857"/>
                        <a:pt x="296918" y="735303"/>
                        <a:pt x="294700" y="738074"/>
                      </a:cubicBezTo>
                      <a:cubicBezTo>
                        <a:pt x="293314" y="740014"/>
                        <a:pt x="293868" y="741677"/>
                        <a:pt x="294977" y="743617"/>
                      </a:cubicBezTo>
                      <a:cubicBezTo>
                        <a:pt x="296363" y="745834"/>
                        <a:pt x="296641" y="746942"/>
                        <a:pt x="294977" y="749159"/>
                      </a:cubicBezTo>
                      <a:cubicBezTo>
                        <a:pt x="293591" y="751099"/>
                        <a:pt x="291096" y="753039"/>
                        <a:pt x="291928" y="755810"/>
                      </a:cubicBezTo>
                      <a:cubicBezTo>
                        <a:pt x="292482" y="757750"/>
                        <a:pt x="295254" y="759967"/>
                        <a:pt x="297195" y="760244"/>
                      </a:cubicBezTo>
                      <a:cubicBezTo>
                        <a:pt x="299413" y="760521"/>
                        <a:pt x="301631" y="758581"/>
                        <a:pt x="303849" y="758027"/>
                      </a:cubicBezTo>
                      <a:cubicBezTo>
                        <a:pt x="305235" y="757750"/>
                        <a:pt x="312443" y="756918"/>
                        <a:pt x="312443" y="759690"/>
                      </a:cubicBezTo>
                      <a:cubicBezTo>
                        <a:pt x="312443" y="761907"/>
                        <a:pt x="305235" y="762184"/>
                        <a:pt x="303849" y="762738"/>
                      </a:cubicBezTo>
                      <a:cubicBezTo>
                        <a:pt x="300522" y="763847"/>
                        <a:pt x="301631" y="765509"/>
                        <a:pt x="301908" y="768281"/>
                      </a:cubicBezTo>
                      <a:cubicBezTo>
                        <a:pt x="301908" y="772437"/>
                        <a:pt x="292205" y="766341"/>
                        <a:pt x="296086" y="773269"/>
                      </a:cubicBezTo>
                      <a:cubicBezTo>
                        <a:pt x="297472" y="775763"/>
                        <a:pt x="299690" y="777426"/>
                        <a:pt x="302463" y="777703"/>
                      </a:cubicBezTo>
                      <a:cubicBezTo>
                        <a:pt x="304680" y="777703"/>
                        <a:pt x="306621" y="777426"/>
                        <a:pt x="307730" y="779643"/>
                      </a:cubicBezTo>
                      <a:cubicBezTo>
                        <a:pt x="308839" y="781859"/>
                        <a:pt x="308007" y="784908"/>
                        <a:pt x="310225" y="786571"/>
                      </a:cubicBezTo>
                      <a:cubicBezTo>
                        <a:pt x="312166" y="788233"/>
                        <a:pt x="315215" y="787679"/>
                        <a:pt x="316879" y="786016"/>
                      </a:cubicBezTo>
                      <a:cubicBezTo>
                        <a:pt x="318542" y="784354"/>
                        <a:pt x="319097" y="782137"/>
                        <a:pt x="320760" y="780474"/>
                      </a:cubicBezTo>
                      <a:cubicBezTo>
                        <a:pt x="322423" y="778811"/>
                        <a:pt x="324918" y="777703"/>
                        <a:pt x="326305" y="775763"/>
                      </a:cubicBezTo>
                      <a:cubicBezTo>
                        <a:pt x="327691" y="773823"/>
                        <a:pt x="327968" y="771329"/>
                        <a:pt x="329631" y="769666"/>
                      </a:cubicBezTo>
                      <a:cubicBezTo>
                        <a:pt x="331295" y="768003"/>
                        <a:pt x="334899" y="766895"/>
                        <a:pt x="336840" y="768835"/>
                      </a:cubicBezTo>
                      <a:cubicBezTo>
                        <a:pt x="341275" y="772992"/>
                        <a:pt x="331295" y="776594"/>
                        <a:pt x="331295" y="780197"/>
                      </a:cubicBezTo>
                      <a:cubicBezTo>
                        <a:pt x="331295" y="786016"/>
                        <a:pt x="337671" y="785185"/>
                        <a:pt x="341275" y="784908"/>
                      </a:cubicBezTo>
                      <a:cubicBezTo>
                        <a:pt x="342384" y="784908"/>
                        <a:pt x="347097" y="784354"/>
                        <a:pt x="347374" y="786294"/>
                      </a:cubicBezTo>
                      <a:cubicBezTo>
                        <a:pt x="347374" y="787956"/>
                        <a:pt x="344325" y="788510"/>
                        <a:pt x="343216" y="789065"/>
                      </a:cubicBezTo>
                      <a:cubicBezTo>
                        <a:pt x="341275" y="789896"/>
                        <a:pt x="339057" y="790727"/>
                        <a:pt x="336840" y="790727"/>
                      </a:cubicBezTo>
                      <a:cubicBezTo>
                        <a:pt x="335176" y="790727"/>
                        <a:pt x="333513" y="789896"/>
                        <a:pt x="331849" y="790173"/>
                      </a:cubicBezTo>
                      <a:cubicBezTo>
                        <a:pt x="327968" y="790727"/>
                        <a:pt x="322701" y="796824"/>
                        <a:pt x="328800" y="798764"/>
                      </a:cubicBezTo>
                      <a:cubicBezTo>
                        <a:pt x="331295" y="799595"/>
                        <a:pt x="334344" y="798487"/>
                        <a:pt x="336285" y="800427"/>
                      </a:cubicBezTo>
                      <a:cubicBezTo>
                        <a:pt x="337671" y="801812"/>
                        <a:pt x="339057" y="804583"/>
                        <a:pt x="339335" y="806800"/>
                      </a:cubicBezTo>
                      <a:cubicBezTo>
                        <a:pt x="339612" y="809572"/>
                        <a:pt x="337948" y="812620"/>
                        <a:pt x="339057" y="815114"/>
                      </a:cubicBezTo>
                      <a:cubicBezTo>
                        <a:pt x="340998" y="820102"/>
                        <a:pt x="349315" y="807355"/>
                        <a:pt x="349592" y="813174"/>
                      </a:cubicBezTo>
                      <a:cubicBezTo>
                        <a:pt x="349592" y="816223"/>
                        <a:pt x="342661" y="825645"/>
                        <a:pt x="350424" y="824259"/>
                      </a:cubicBezTo>
                      <a:cubicBezTo>
                        <a:pt x="353751" y="823705"/>
                        <a:pt x="354028" y="825091"/>
                        <a:pt x="354305" y="828416"/>
                      </a:cubicBezTo>
                      <a:cubicBezTo>
                        <a:pt x="354305" y="830079"/>
                        <a:pt x="354028" y="835898"/>
                        <a:pt x="357078" y="834513"/>
                      </a:cubicBezTo>
                      <a:cubicBezTo>
                        <a:pt x="359573" y="833404"/>
                        <a:pt x="361513" y="830356"/>
                        <a:pt x="363731" y="828693"/>
                      </a:cubicBezTo>
                      <a:cubicBezTo>
                        <a:pt x="366226" y="827030"/>
                        <a:pt x="369276" y="825922"/>
                        <a:pt x="371494" y="823705"/>
                      </a:cubicBezTo>
                      <a:cubicBezTo>
                        <a:pt x="374266" y="821211"/>
                        <a:pt x="373989" y="817608"/>
                        <a:pt x="375098" y="814283"/>
                      </a:cubicBezTo>
                      <a:cubicBezTo>
                        <a:pt x="375652" y="811512"/>
                        <a:pt x="378147" y="810126"/>
                        <a:pt x="379811" y="812897"/>
                      </a:cubicBezTo>
                      <a:cubicBezTo>
                        <a:pt x="383138" y="818440"/>
                        <a:pt x="370108" y="822874"/>
                        <a:pt x="374543" y="827308"/>
                      </a:cubicBezTo>
                      <a:cubicBezTo>
                        <a:pt x="378425" y="831187"/>
                        <a:pt x="385356" y="822596"/>
                        <a:pt x="385910" y="830633"/>
                      </a:cubicBezTo>
                      <a:cubicBezTo>
                        <a:pt x="384247" y="831187"/>
                        <a:pt x="380643" y="830633"/>
                        <a:pt x="382306" y="833404"/>
                      </a:cubicBezTo>
                      <a:cubicBezTo>
                        <a:pt x="383415" y="834790"/>
                        <a:pt x="385078" y="836175"/>
                        <a:pt x="385910" y="837838"/>
                      </a:cubicBezTo>
                      <a:cubicBezTo>
                        <a:pt x="386464" y="839224"/>
                        <a:pt x="385910" y="840055"/>
                        <a:pt x="385910" y="841441"/>
                      </a:cubicBezTo>
                      <a:cubicBezTo>
                        <a:pt x="382306" y="840055"/>
                        <a:pt x="380088" y="837561"/>
                        <a:pt x="377316" y="834790"/>
                      </a:cubicBezTo>
                      <a:cubicBezTo>
                        <a:pt x="374821" y="832296"/>
                        <a:pt x="371771" y="830356"/>
                        <a:pt x="368999" y="833681"/>
                      </a:cubicBezTo>
                      <a:cubicBezTo>
                        <a:pt x="366781" y="836175"/>
                        <a:pt x="365672" y="838947"/>
                        <a:pt x="362900" y="840887"/>
                      </a:cubicBezTo>
                      <a:cubicBezTo>
                        <a:pt x="360405" y="842549"/>
                        <a:pt x="356800" y="843381"/>
                        <a:pt x="354860" y="845875"/>
                      </a:cubicBezTo>
                      <a:cubicBezTo>
                        <a:pt x="352088" y="849477"/>
                        <a:pt x="357355" y="854743"/>
                        <a:pt x="361236" y="853634"/>
                      </a:cubicBezTo>
                      <a:cubicBezTo>
                        <a:pt x="363731" y="853080"/>
                        <a:pt x="365395" y="850586"/>
                        <a:pt x="367613" y="849477"/>
                      </a:cubicBezTo>
                      <a:cubicBezTo>
                        <a:pt x="369830" y="848369"/>
                        <a:pt x="370662" y="849200"/>
                        <a:pt x="372048" y="850586"/>
                      </a:cubicBezTo>
                      <a:cubicBezTo>
                        <a:pt x="375652" y="854465"/>
                        <a:pt x="382306" y="851417"/>
                        <a:pt x="386742" y="851140"/>
                      </a:cubicBezTo>
                      <a:cubicBezTo>
                        <a:pt x="387296" y="854743"/>
                        <a:pt x="384801" y="856682"/>
                        <a:pt x="381197" y="856405"/>
                      </a:cubicBezTo>
                      <a:cubicBezTo>
                        <a:pt x="376761" y="855851"/>
                        <a:pt x="372880" y="854743"/>
                        <a:pt x="368444" y="856405"/>
                      </a:cubicBezTo>
                      <a:cubicBezTo>
                        <a:pt x="366226" y="857237"/>
                        <a:pt x="358464" y="860839"/>
                        <a:pt x="364286" y="862502"/>
                      </a:cubicBezTo>
                      <a:cubicBezTo>
                        <a:pt x="365949" y="863056"/>
                        <a:pt x="370108" y="862225"/>
                        <a:pt x="371217" y="863610"/>
                      </a:cubicBezTo>
                      <a:cubicBezTo>
                        <a:pt x="372326" y="864719"/>
                        <a:pt x="370939" y="866659"/>
                        <a:pt x="369553" y="866936"/>
                      </a:cubicBezTo>
                      <a:cubicBezTo>
                        <a:pt x="369553" y="866936"/>
                        <a:pt x="368999" y="866936"/>
                        <a:pt x="368999" y="866382"/>
                      </a:cubicBezTo>
                      <a:cubicBezTo>
                        <a:pt x="368167" y="867490"/>
                        <a:pt x="366226" y="869707"/>
                        <a:pt x="366226" y="871093"/>
                      </a:cubicBezTo>
                      <a:cubicBezTo>
                        <a:pt x="366226" y="872478"/>
                        <a:pt x="368167" y="872756"/>
                        <a:pt x="369553" y="873033"/>
                      </a:cubicBezTo>
                      <a:cubicBezTo>
                        <a:pt x="370939" y="873033"/>
                        <a:pt x="372326" y="873587"/>
                        <a:pt x="373157" y="874418"/>
                      </a:cubicBezTo>
                      <a:cubicBezTo>
                        <a:pt x="374266" y="875250"/>
                        <a:pt x="374543" y="876635"/>
                        <a:pt x="375375" y="877467"/>
                      </a:cubicBezTo>
                      <a:cubicBezTo>
                        <a:pt x="377039" y="879684"/>
                        <a:pt x="379811" y="877467"/>
                        <a:pt x="381197" y="875527"/>
                      </a:cubicBezTo>
                      <a:cubicBezTo>
                        <a:pt x="382860" y="873587"/>
                        <a:pt x="382029" y="869153"/>
                        <a:pt x="385633" y="869430"/>
                      </a:cubicBezTo>
                      <a:cubicBezTo>
                        <a:pt x="385633" y="871093"/>
                        <a:pt x="385078" y="873864"/>
                        <a:pt x="386187" y="875250"/>
                      </a:cubicBezTo>
                      <a:cubicBezTo>
                        <a:pt x="387573" y="877189"/>
                        <a:pt x="390346" y="876081"/>
                        <a:pt x="392009" y="874695"/>
                      </a:cubicBezTo>
                      <a:cubicBezTo>
                        <a:pt x="393118" y="873864"/>
                        <a:pt x="393118" y="873033"/>
                        <a:pt x="394781" y="873033"/>
                      </a:cubicBezTo>
                      <a:cubicBezTo>
                        <a:pt x="396168" y="873033"/>
                        <a:pt x="396445" y="873033"/>
                        <a:pt x="397277" y="874141"/>
                      </a:cubicBezTo>
                      <a:cubicBezTo>
                        <a:pt x="398108" y="874973"/>
                        <a:pt x="401158" y="879406"/>
                        <a:pt x="399772" y="880515"/>
                      </a:cubicBezTo>
                      <a:cubicBezTo>
                        <a:pt x="400881" y="883009"/>
                        <a:pt x="402267" y="886612"/>
                        <a:pt x="405594" y="886334"/>
                      </a:cubicBezTo>
                      <a:cubicBezTo>
                        <a:pt x="408643" y="886057"/>
                        <a:pt x="411970" y="884118"/>
                        <a:pt x="412525" y="880792"/>
                      </a:cubicBezTo>
                      <a:cubicBezTo>
                        <a:pt x="412802" y="879406"/>
                        <a:pt x="412525" y="877467"/>
                        <a:pt x="413911" y="876081"/>
                      </a:cubicBezTo>
                      <a:cubicBezTo>
                        <a:pt x="414742" y="875250"/>
                        <a:pt x="416129" y="874695"/>
                        <a:pt x="417238" y="875527"/>
                      </a:cubicBezTo>
                      <a:cubicBezTo>
                        <a:pt x="418346" y="876358"/>
                        <a:pt x="417792" y="878021"/>
                        <a:pt x="417792" y="879129"/>
                      </a:cubicBezTo>
                      <a:cubicBezTo>
                        <a:pt x="417238" y="881901"/>
                        <a:pt x="416683" y="884672"/>
                        <a:pt x="417792" y="887443"/>
                      </a:cubicBezTo>
                      <a:cubicBezTo>
                        <a:pt x="418346" y="889660"/>
                        <a:pt x="420287" y="890491"/>
                        <a:pt x="421950" y="891877"/>
                      </a:cubicBezTo>
                      <a:cubicBezTo>
                        <a:pt x="423614" y="893262"/>
                        <a:pt x="425277" y="895202"/>
                        <a:pt x="427772" y="894648"/>
                      </a:cubicBezTo>
                      <a:cubicBezTo>
                        <a:pt x="429713" y="894094"/>
                        <a:pt x="431931" y="892154"/>
                        <a:pt x="432485" y="890214"/>
                      </a:cubicBezTo>
                      <a:cubicBezTo>
                        <a:pt x="433317" y="887997"/>
                        <a:pt x="432485" y="884118"/>
                        <a:pt x="434426" y="882732"/>
                      </a:cubicBezTo>
                      <a:cubicBezTo>
                        <a:pt x="437198" y="880515"/>
                        <a:pt x="437476" y="886612"/>
                        <a:pt x="437198" y="887997"/>
                      </a:cubicBezTo>
                      <a:cubicBezTo>
                        <a:pt x="436644" y="890491"/>
                        <a:pt x="435258" y="892154"/>
                        <a:pt x="435258" y="894925"/>
                      </a:cubicBezTo>
                      <a:cubicBezTo>
                        <a:pt x="435258" y="897419"/>
                        <a:pt x="435535" y="899082"/>
                        <a:pt x="438307" y="899082"/>
                      </a:cubicBezTo>
                      <a:cubicBezTo>
                        <a:pt x="440248" y="899082"/>
                        <a:pt x="442743" y="897419"/>
                        <a:pt x="444684" y="897974"/>
                      </a:cubicBezTo>
                      <a:cubicBezTo>
                        <a:pt x="447179" y="898528"/>
                        <a:pt x="444961" y="901022"/>
                        <a:pt x="444684" y="902407"/>
                      </a:cubicBezTo>
                      <a:cubicBezTo>
                        <a:pt x="443852" y="904347"/>
                        <a:pt x="444684" y="907396"/>
                        <a:pt x="444684" y="909613"/>
                      </a:cubicBezTo>
                      <a:cubicBezTo>
                        <a:pt x="444961" y="915432"/>
                        <a:pt x="450506" y="920698"/>
                        <a:pt x="456605" y="918481"/>
                      </a:cubicBezTo>
                      <a:cubicBezTo>
                        <a:pt x="460209" y="917095"/>
                        <a:pt x="458823" y="912107"/>
                        <a:pt x="459100" y="909058"/>
                      </a:cubicBezTo>
                      <a:cubicBezTo>
                        <a:pt x="459100" y="907119"/>
                        <a:pt x="460486" y="901299"/>
                        <a:pt x="463536" y="903793"/>
                      </a:cubicBezTo>
                      <a:cubicBezTo>
                        <a:pt x="466031" y="906010"/>
                        <a:pt x="462704" y="908504"/>
                        <a:pt x="461872" y="910444"/>
                      </a:cubicBezTo>
                      <a:cubicBezTo>
                        <a:pt x="460763" y="912661"/>
                        <a:pt x="462149" y="915155"/>
                        <a:pt x="462981" y="917372"/>
                      </a:cubicBezTo>
                      <a:cubicBezTo>
                        <a:pt x="464645" y="917372"/>
                        <a:pt x="467140" y="917372"/>
                        <a:pt x="468249" y="918758"/>
                      </a:cubicBezTo>
                      <a:cubicBezTo>
                        <a:pt x="471021" y="921806"/>
                        <a:pt x="464645" y="927071"/>
                        <a:pt x="467140" y="930120"/>
                      </a:cubicBezTo>
                      <a:cubicBezTo>
                        <a:pt x="468526" y="931783"/>
                        <a:pt x="471298" y="930120"/>
                        <a:pt x="472407" y="929288"/>
                      </a:cubicBezTo>
                      <a:cubicBezTo>
                        <a:pt x="473516" y="928457"/>
                        <a:pt x="474625" y="927626"/>
                        <a:pt x="475734" y="926794"/>
                      </a:cubicBezTo>
                      <a:cubicBezTo>
                        <a:pt x="476288" y="926517"/>
                        <a:pt x="477120" y="925409"/>
                        <a:pt x="477675" y="925132"/>
                      </a:cubicBezTo>
                      <a:cubicBezTo>
                        <a:pt x="478783" y="925132"/>
                        <a:pt x="478506" y="926240"/>
                        <a:pt x="478783" y="927348"/>
                      </a:cubicBezTo>
                      <a:cubicBezTo>
                        <a:pt x="479338" y="929566"/>
                        <a:pt x="480447" y="931505"/>
                        <a:pt x="482665" y="932614"/>
                      </a:cubicBezTo>
                      <a:cubicBezTo>
                        <a:pt x="483774" y="933168"/>
                        <a:pt x="484883" y="933722"/>
                        <a:pt x="485992" y="933999"/>
                      </a:cubicBezTo>
                      <a:cubicBezTo>
                        <a:pt x="486546" y="933999"/>
                        <a:pt x="487655" y="933999"/>
                        <a:pt x="488209" y="934554"/>
                      </a:cubicBezTo>
                      <a:cubicBezTo>
                        <a:pt x="489041" y="935385"/>
                        <a:pt x="488209" y="935939"/>
                        <a:pt x="487378" y="937048"/>
                      </a:cubicBezTo>
                      <a:cubicBezTo>
                        <a:pt x="484605" y="941205"/>
                        <a:pt x="486823" y="944253"/>
                        <a:pt x="490150" y="947024"/>
                      </a:cubicBezTo>
                      <a:cubicBezTo>
                        <a:pt x="490427" y="947024"/>
                        <a:pt x="490705" y="947578"/>
                        <a:pt x="490982" y="947856"/>
                      </a:cubicBezTo>
                      <a:lnTo>
                        <a:pt x="1239791" y="947856"/>
                      </a:lnTo>
                      <a:cubicBezTo>
                        <a:pt x="1239791" y="947856"/>
                        <a:pt x="1240069" y="933999"/>
                        <a:pt x="1244227" y="934554"/>
                      </a:cubicBezTo>
                      <a:cubicBezTo>
                        <a:pt x="1248386" y="935108"/>
                        <a:pt x="1250603" y="932891"/>
                        <a:pt x="1252544" y="938156"/>
                      </a:cubicBezTo>
                      <a:cubicBezTo>
                        <a:pt x="1254485" y="943422"/>
                        <a:pt x="1256980" y="957278"/>
                        <a:pt x="1264188" y="958940"/>
                      </a:cubicBezTo>
                      <a:cubicBezTo>
                        <a:pt x="1271396" y="960603"/>
                        <a:pt x="1277495" y="966977"/>
                        <a:pt x="1284426" y="963929"/>
                      </a:cubicBezTo>
                      <a:cubicBezTo>
                        <a:pt x="1291357" y="960603"/>
                        <a:pt x="1304387" y="955615"/>
                        <a:pt x="1308545" y="962266"/>
                      </a:cubicBezTo>
                      <a:cubicBezTo>
                        <a:pt x="1312704" y="968917"/>
                        <a:pt x="1315753" y="976122"/>
                        <a:pt x="1318803" y="973351"/>
                      </a:cubicBezTo>
                      <a:cubicBezTo>
                        <a:pt x="1321853" y="970857"/>
                        <a:pt x="1326843" y="965591"/>
                        <a:pt x="1329615" y="970857"/>
                      </a:cubicBezTo>
                      <a:cubicBezTo>
                        <a:pt x="1332665" y="976122"/>
                        <a:pt x="1336823" y="980833"/>
                        <a:pt x="1342091" y="979170"/>
                      </a:cubicBezTo>
                      <a:cubicBezTo>
                        <a:pt x="1347358" y="977230"/>
                        <a:pt x="1354289" y="969748"/>
                        <a:pt x="1358725" y="975568"/>
                      </a:cubicBezTo>
                      <a:cubicBezTo>
                        <a:pt x="1363160" y="981110"/>
                        <a:pt x="1356507" y="979447"/>
                        <a:pt x="1368151" y="979725"/>
                      </a:cubicBezTo>
                      <a:cubicBezTo>
                        <a:pt x="1375636" y="979725"/>
                        <a:pt x="1384508" y="981941"/>
                        <a:pt x="1391993" y="982496"/>
                      </a:cubicBezTo>
                      <a:lnTo>
                        <a:pt x="1391993" y="982496"/>
                      </a:lnTo>
                      <a:cubicBezTo>
                        <a:pt x="1393379" y="981664"/>
                        <a:pt x="1394488" y="980556"/>
                        <a:pt x="1395874" y="978893"/>
                      </a:cubicBezTo>
                      <a:cubicBezTo>
                        <a:pt x="1399201" y="974736"/>
                        <a:pt x="1401696" y="970025"/>
                        <a:pt x="1405855" y="966977"/>
                      </a:cubicBezTo>
                      <a:cubicBezTo>
                        <a:pt x="1408904" y="965037"/>
                        <a:pt x="1412231" y="965037"/>
                        <a:pt x="1415281" y="963097"/>
                      </a:cubicBezTo>
                      <a:cubicBezTo>
                        <a:pt x="1418885" y="960880"/>
                        <a:pt x="1420825" y="956169"/>
                        <a:pt x="1423320" y="953121"/>
                      </a:cubicBezTo>
                      <a:cubicBezTo>
                        <a:pt x="1426647" y="949518"/>
                        <a:pt x="1430806" y="946747"/>
                        <a:pt x="1435796" y="948133"/>
                      </a:cubicBezTo>
                      <a:cubicBezTo>
                        <a:pt x="1441063" y="949518"/>
                        <a:pt x="1445776" y="952012"/>
                        <a:pt x="1451321" y="952844"/>
                      </a:cubicBezTo>
                      <a:cubicBezTo>
                        <a:pt x="1463242" y="954229"/>
                        <a:pt x="1476272" y="952012"/>
                        <a:pt x="1482926" y="964483"/>
                      </a:cubicBezTo>
                      <a:cubicBezTo>
                        <a:pt x="1485143" y="968640"/>
                        <a:pt x="1485975" y="973905"/>
                        <a:pt x="1489025" y="977508"/>
                      </a:cubicBezTo>
                      <a:cubicBezTo>
                        <a:pt x="1492629" y="981941"/>
                        <a:pt x="1498174" y="982496"/>
                        <a:pt x="1503441" y="982496"/>
                      </a:cubicBezTo>
                      <a:cubicBezTo>
                        <a:pt x="1507045" y="982496"/>
                        <a:pt x="1514253" y="980833"/>
                        <a:pt x="1517025" y="983881"/>
                      </a:cubicBezTo>
                      <a:cubicBezTo>
                        <a:pt x="1519243" y="986376"/>
                        <a:pt x="1518412" y="991364"/>
                        <a:pt x="1519243" y="994689"/>
                      </a:cubicBezTo>
                      <a:cubicBezTo>
                        <a:pt x="1519798" y="997183"/>
                        <a:pt x="1520352" y="998569"/>
                        <a:pt x="1522293" y="1000232"/>
                      </a:cubicBezTo>
                      <a:cubicBezTo>
                        <a:pt x="1524788" y="1002449"/>
                        <a:pt x="1526451" y="1003557"/>
                        <a:pt x="1526729" y="1006605"/>
                      </a:cubicBezTo>
                      <a:cubicBezTo>
                        <a:pt x="1527006" y="1009931"/>
                        <a:pt x="1527560" y="1012979"/>
                        <a:pt x="1527838" y="1016305"/>
                      </a:cubicBezTo>
                      <a:cubicBezTo>
                        <a:pt x="1527838" y="1018245"/>
                        <a:pt x="1528115" y="1020462"/>
                        <a:pt x="1529224" y="1022124"/>
                      </a:cubicBezTo>
                      <a:cubicBezTo>
                        <a:pt x="1531719" y="1026281"/>
                        <a:pt x="1534768" y="1031269"/>
                        <a:pt x="1538927" y="1033763"/>
                      </a:cubicBezTo>
                      <a:cubicBezTo>
                        <a:pt x="1543363" y="1036812"/>
                        <a:pt x="1549739" y="1040137"/>
                        <a:pt x="1555284" y="1040414"/>
                      </a:cubicBezTo>
                      <a:cubicBezTo>
                        <a:pt x="1561383" y="1040414"/>
                        <a:pt x="1567205" y="1043463"/>
                        <a:pt x="1573027" y="1044571"/>
                      </a:cubicBezTo>
                      <a:cubicBezTo>
                        <a:pt x="1576908" y="1045402"/>
                        <a:pt x="1580789" y="1045957"/>
                        <a:pt x="1584948" y="1045957"/>
                      </a:cubicBezTo>
                      <a:cubicBezTo>
                        <a:pt x="1589938" y="1045957"/>
                        <a:pt x="1594651" y="1043740"/>
                        <a:pt x="1599364" y="1044017"/>
                      </a:cubicBezTo>
                      <a:cubicBezTo>
                        <a:pt x="1603523" y="1044017"/>
                        <a:pt x="1607127" y="1047065"/>
                        <a:pt x="1610454" y="1049005"/>
                      </a:cubicBezTo>
                      <a:cubicBezTo>
                        <a:pt x="1614612" y="1051499"/>
                        <a:pt x="1618771" y="1052608"/>
                        <a:pt x="1623206" y="1053162"/>
                      </a:cubicBezTo>
                      <a:cubicBezTo>
                        <a:pt x="1632078" y="1054270"/>
                        <a:pt x="1642335" y="1056210"/>
                        <a:pt x="1646771" y="1065078"/>
                      </a:cubicBezTo>
                      <a:cubicBezTo>
                        <a:pt x="1648434" y="1068127"/>
                        <a:pt x="1648989" y="1071729"/>
                        <a:pt x="1650375" y="1074777"/>
                      </a:cubicBezTo>
                      <a:cubicBezTo>
                        <a:pt x="1652316" y="1078934"/>
                        <a:pt x="1654811" y="1083091"/>
                        <a:pt x="1656474" y="1087525"/>
                      </a:cubicBezTo>
                      <a:cubicBezTo>
                        <a:pt x="1657306" y="1089465"/>
                        <a:pt x="1658415" y="1091682"/>
                        <a:pt x="1655920" y="1092790"/>
                      </a:cubicBezTo>
                      <a:cubicBezTo>
                        <a:pt x="1653702" y="1093622"/>
                        <a:pt x="1652316" y="1093899"/>
                        <a:pt x="1650652" y="1095839"/>
                      </a:cubicBezTo>
                      <a:cubicBezTo>
                        <a:pt x="1648989" y="1098056"/>
                        <a:pt x="1647880" y="1100273"/>
                        <a:pt x="1644830" y="1099996"/>
                      </a:cubicBezTo>
                      <a:cubicBezTo>
                        <a:pt x="1640117" y="1099718"/>
                        <a:pt x="1635682" y="1095561"/>
                        <a:pt x="1631800" y="1093345"/>
                      </a:cubicBezTo>
                      <a:cubicBezTo>
                        <a:pt x="1628474" y="1091405"/>
                        <a:pt x="1624038" y="1088911"/>
                        <a:pt x="1620711" y="1091682"/>
                      </a:cubicBezTo>
                      <a:cubicBezTo>
                        <a:pt x="1617662" y="1094176"/>
                        <a:pt x="1616275" y="1098333"/>
                        <a:pt x="1614057" y="1101658"/>
                      </a:cubicBezTo>
                      <a:cubicBezTo>
                        <a:pt x="1611840" y="1104706"/>
                        <a:pt x="1609067" y="1106924"/>
                        <a:pt x="1607127" y="1109972"/>
                      </a:cubicBezTo>
                      <a:cubicBezTo>
                        <a:pt x="1604909" y="1113020"/>
                        <a:pt x="1604354" y="1116346"/>
                        <a:pt x="1604077" y="1119671"/>
                      </a:cubicBezTo>
                      <a:cubicBezTo>
                        <a:pt x="1604077" y="1123551"/>
                        <a:pt x="1604077" y="1127431"/>
                        <a:pt x="1602691" y="1130756"/>
                      </a:cubicBezTo>
                      <a:cubicBezTo>
                        <a:pt x="1601582" y="1134081"/>
                        <a:pt x="1599087" y="1136575"/>
                        <a:pt x="1596037" y="1138516"/>
                      </a:cubicBezTo>
                      <a:cubicBezTo>
                        <a:pt x="1591047" y="1142118"/>
                        <a:pt x="1585502" y="1145444"/>
                        <a:pt x="1581621" y="1150432"/>
                      </a:cubicBezTo>
                      <a:cubicBezTo>
                        <a:pt x="1578572" y="1154311"/>
                        <a:pt x="1574690" y="1159854"/>
                        <a:pt x="1575245" y="1165119"/>
                      </a:cubicBezTo>
                      <a:cubicBezTo>
                        <a:pt x="1577185" y="1165673"/>
                        <a:pt x="1582175" y="1166782"/>
                        <a:pt x="1582730" y="1169276"/>
                      </a:cubicBezTo>
                      <a:cubicBezTo>
                        <a:pt x="1583284" y="1171770"/>
                        <a:pt x="1579403" y="1172601"/>
                        <a:pt x="1577740" y="1173156"/>
                      </a:cubicBezTo>
                      <a:cubicBezTo>
                        <a:pt x="1574690" y="1173987"/>
                        <a:pt x="1563046" y="1175650"/>
                        <a:pt x="1567205" y="1181469"/>
                      </a:cubicBezTo>
                      <a:cubicBezTo>
                        <a:pt x="1568868" y="1183963"/>
                        <a:pt x="1573027" y="1184518"/>
                        <a:pt x="1575799" y="1184795"/>
                      </a:cubicBezTo>
                      <a:cubicBezTo>
                        <a:pt x="1579680" y="1185349"/>
                        <a:pt x="1584116" y="1185349"/>
                        <a:pt x="1588275" y="1184241"/>
                      </a:cubicBezTo>
                      <a:cubicBezTo>
                        <a:pt x="1596592" y="1182024"/>
                        <a:pt x="1597978" y="1172601"/>
                        <a:pt x="1603800" y="1167613"/>
                      </a:cubicBezTo>
                      <a:cubicBezTo>
                        <a:pt x="1609067" y="1163179"/>
                        <a:pt x="1617939" y="1162348"/>
                        <a:pt x="1624592" y="1161794"/>
                      </a:cubicBezTo>
                      <a:cubicBezTo>
                        <a:pt x="1630969" y="1161239"/>
                        <a:pt x="1637345" y="1162902"/>
                        <a:pt x="1643444" y="1160685"/>
                      </a:cubicBezTo>
                      <a:cubicBezTo>
                        <a:pt x="1646216" y="1159577"/>
                        <a:pt x="1648989" y="1158191"/>
                        <a:pt x="1652039" y="1157637"/>
                      </a:cubicBezTo>
                      <a:cubicBezTo>
                        <a:pt x="1654811" y="1157083"/>
                        <a:pt x="1657861" y="1157083"/>
                        <a:pt x="1660633" y="1156806"/>
                      </a:cubicBezTo>
                      <a:cubicBezTo>
                        <a:pt x="1665900" y="1156806"/>
                        <a:pt x="1673108" y="1155697"/>
                        <a:pt x="1675881" y="1150432"/>
                      </a:cubicBezTo>
                      <a:cubicBezTo>
                        <a:pt x="1677267" y="1147383"/>
                        <a:pt x="1676435" y="1144335"/>
                        <a:pt x="1673663" y="1142672"/>
                      </a:cubicBezTo>
                      <a:cubicBezTo>
                        <a:pt x="1670336" y="1141009"/>
                        <a:pt x="1666732" y="1141564"/>
                        <a:pt x="1663405" y="1141287"/>
                      </a:cubicBezTo>
                      <a:cubicBezTo>
                        <a:pt x="1658138" y="1140732"/>
                        <a:pt x="1660910" y="1136575"/>
                        <a:pt x="1662573" y="1133804"/>
                      </a:cubicBezTo>
                      <a:cubicBezTo>
                        <a:pt x="1664791" y="1129647"/>
                        <a:pt x="1670613" y="1127708"/>
                        <a:pt x="1674495" y="1125491"/>
                      </a:cubicBezTo>
                      <a:cubicBezTo>
                        <a:pt x="1682812" y="1122996"/>
                        <a:pt x="1691129" y="1119948"/>
                        <a:pt x="1699723" y="1119117"/>
                      </a:cubicBezTo>
                      <a:cubicBezTo>
                        <a:pt x="1701941" y="1119117"/>
                        <a:pt x="1702772" y="1118840"/>
                        <a:pt x="1704990" y="1117731"/>
                      </a:cubicBezTo>
                      <a:cubicBezTo>
                        <a:pt x="1706654" y="1116900"/>
                        <a:pt x="1708317" y="1116346"/>
                        <a:pt x="1709980" y="1116069"/>
                      </a:cubicBezTo>
                      <a:cubicBezTo>
                        <a:pt x="1713585" y="1115514"/>
                        <a:pt x="1717466" y="1115514"/>
                        <a:pt x="1721070" y="1116900"/>
                      </a:cubicBezTo>
                      <a:cubicBezTo>
                        <a:pt x="1723288" y="1117731"/>
                        <a:pt x="1723842" y="1119117"/>
                        <a:pt x="1725228" y="1120780"/>
                      </a:cubicBezTo>
                      <a:cubicBezTo>
                        <a:pt x="1726892" y="1122719"/>
                        <a:pt x="1729387" y="1122442"/>
                        <a:pt x="1731882" y="1122442"/>
                      </a:cubicBezTo>
                      <a:cubicBezTo>
                        <a:pt x="1732159" y="1120225"/>
                        <a:pt x="1733823" y="1116623"/>
                        <a:pt x="1735209" y="1114960"/>
                      </a:cubicBezTo>
                      <a:cubicBezTo>
                        <a:pt x="1736872" y="1113020"/>
                        <a:pt x="1739645" y="1113852"/>
                        <a:pt x="1742140" y="1113297"/>
                      </a:cubicBezTo>
                      <a:cubicBezTo>
                        <a:pt x="1744912" y="1112743"/>
                        <a:pt x="1746853" y="1109695"/>
                        <a:pt x="1749071" y="1108032"/>
                      </a:cubicBezTo>
                      <a:cubicBezTo>
                        <a:pt x="1751288" y="1106369"/>
                        <a:pt x="1753783" y="1106646"/>
                        <a:pt x="1756279" y="1107201"/>
                      </a:cubicBezTo>
                      <a:cubicBezTo>
                        <a:pt x="1763210" y="1101104"/>
                        <a:pt x="1780398" y="1085862"/>
                        <a:pt x="1787883" y="1085031"/>
                      </a:cubicBezTo>
                      <a:cubicBezTo>
                        <a:pt x="1797309" y="1083922"/>
                        <a:pt x="1881866" y="1084754"/>
                        <a:pt x="1881866" y="1084754"/>
                      </a:cubicBezTo>
                      <a:cubicBezTo>
                        <a:pt x="1881866" y="1084754"/>
                        <a:pt x="1881866" y="1074500"/>
                        <a:pt x="1884915" y="1074223"/>
                      </a:cubicBezTo>
                      <a:cubicBezTo>
                        <a:pt x="1887965" y="1073946"/>
                        <a:pt x="1901272" y="1077272"/>
                        <a:pt x="1905985" y="1070066"/>
                      </a:cubicBezTo>
                      <a:cubicBezTo>
                        <a:pt x="1910421" y="1062861"/>
                        <a:pt x="1912916" y="1053439"/>
                        <a:pt x="1915134" y="1046234"/>
                      </a:cubicBezTo>
                      <a:cubicBezTo>
                        <a:pt x="1917352" y="1039029"/>
                        <a:pt x="1940917" y="999954"/>
                        <a:pt x="1944243" y="1001340"/>
                      </a:cubicBezTo>
                      <a:cubicBezTo>
                        <a:pt x="1947570" y="1002726"/>
                        <a:pt x="1943412" y="1012425"/>
                        <a:pt x="1951729" y="1010208"/>
                      </a:cubicBezTo>
                      <a:cubicBezTo>
                        <a:pt x="1960323" y="1007991"/>
                        <a:pt x="1970026" y="1003003"/>
                        <a:pt x="1971967" y="1005497"/>
                      </a:cubicBezTo>
                      <a:cubicBezTo>
                        <a:pt x="1973907" y="1007991"/>
                        <a:pt x="1982224" y="1009377"/>
                        <a:pt x="1982779" y="1017413"/>
                      </a:cubicBezTo>
                      <a:cubicBezTo>
                        <a:pt x="1983334" y="1025173"/>
                        <a:pt x="1980838" y="1062861"/>
                        <a:pt x="1984720" y="1062030"/>
                      </a:cubicBezTo>
                      <a:cubicBezTo>
                        <a:pt x="1988601" y="1061476"/>
                        <a:pt x="1993314" y="1058427"/>
                        <a:pt x="1992759" y="1064801"/>
                      </a:cubicBezTo>
                      <a:cubicBezTo>
                        <a:pt x="1992205" y="1071175"/>
                        <a:pt x="1988324" y="1076440"/>
                        <a:pt x="1993591" y="1076994"/>
                      </a:cubicBezTo>
                      <a:cubicBezTo>
                        <a:pt x="1999136" y="1077272"/>
                        <a:pt x="2003571" y="1084200"/>
                        <a:pt x="2003571" y="1084200"/>
                      </a:cubicBezTo>
                      <a:cubicBezTo>
                        <a:pt x="2003571" y="1084200"/>
                        <a:pt x="2003571" y="1083922"/>
                        <a:pt x="2003571" y="1083645"/>
                      </a:cubicBezTo>
                      <a:cubicBezTo>
                        <a:pt x="2004680" y="1081983"/>
                        <a:pt x="2007176" y="1082260"/>
                        <a:pt x="2008839" y="1082537"/>
                      </a:cubicBezTo>
                      <a:cubicBezTo>
                        <a:pt x="2011057" y="1082537"/>
                        <a:pt x="2012720" y="1082537"/>
                        <a:pt x="2014938" y="1081983"/>
                      </a:cubicBezTo>
                      <a:cubicBezTo>
                        <a:pt x="2017156" y="1081428"/>
                        <a:pt x="2019374" y="1080320"/>
                        <a:pt x="2021037" y="1078657"/>
                      </a:cubicBezTo>
                      <a:cubicBezTo>
                        <a:pt x="2022978" y="1076717"/>
                        <a:pt x="2024087" y="1073669"/>
                        <a:pt x="2026305" y="1072006"/>
                      </a:cubicBezTo>
                      <a:cubicBezTo>
                        <a:pt x="2028245" y="1070343"/>
                        <a:pt x="2029354" y="1071729"/>
                        <a:pt x="2029909" y="1073669"/>
                      </a:cubicBezTo>
                      <a:cubicBezTo>
                        <a:pt x="2030463" y="1075609"/>
                        <a:pt x="2030740" y="1077549"/>
                        <a:pt x="2033513" y="1077272"/>
                      </a:cubicBezTo>
                      <a:cubicBezTo>
                        <a:pt x="2038226" y="1076994"/>
                        <a:pt x="2042939" y="1072560"/>
                        <a:pt x="2046266" y="1069512"/>
                      </a:cubicBezTo>
                      <a:cubicBezTo>
                        <a:pt x="2047929" y="1068127"/>
                        <a:pt x="2049592" y="1066464"/>
                        <a:pt x="2051533" y="1065078"/>
                      </a:cubicBezTo>
                      <a:cubicBezTo>
                        <a:pt x="2053474" y="1063692"/>
                        <a:pt x="2055969" y="1062861"/>
                        <a:pt x="2057909" y="1061476"/>
                      </a:cubicBezTo>
                      <a:cubicBezTo>
                        <a:pt x="2060127" y="1060090"/>
                        <a:pt x="2060959" y="1058427"/>
                        <a:pt x="2062345" y="1056210"/>
                      </a:cubicBezTo>
                      <a:cubicBezTo>
                        <a:pt x="2063454" y="1054547"/>
                        <a:pt x="2064840" y="1052885"/>
                        <a:pt x="2067058" y="1053716"/>
                      </a:cubicBezTo>
                      <a:cubicBezTo>
                        <a:pt x="2068721" y="1054547"/>
                        <a:pt x="2068721" y="1056764"/>
                        <a:pt x="2070108" y="1057873"/>
                      </a:cubicBezTo>
                      <a:cubicBezTo>
                        <a:pt x="2071494" y="1058981"/>
                        <a:pt x="2073989" y="1057873"/>
                        <a:pt x="2075652" y="1058427"/>
                      </a:cubicBezTo>
                      <a:cubicBezTo>
                        <a:pt x="2077593" y="1058981"/>
                        <a:pt x="2078979" y="1060644"/>
                        <a:pt x="2077870" y="1062584"/>
                      </a:cubicBezTo>
                      <a:cubicBezTo>
                        <a:pt x="2076761" y="1064524"/>
                        <a:pt x="2074821" y="1064801"/>
                        <a:pt x="2073157" y="1065632"/>
                      </a:cubicBezTo>
                      <a:cubicBezTo>
                        <a:pt x="2070108" y="1066741"/>
                        <a:pt x="2066504" y="1072283"/>
                        <a:pt x="2070385" y="1074777"/>
                      </a:cubicBezTo>
                      <a:cubicBezTo>
                        <a:pt x="2072048" y="1075886"/>
                        <a:pt x="2074266" y="1075332"/>
                        <a:pt x="2075929" y="1075055"/>
                      </a:cubicBezTo>
                      <a:cubicBezTo>
                        <a:pt x="2078147" y="1074777"/>
                        <a:pt x="2080365" y="1074777"/>
                        <a:pt x="2082306" y="1074223"/>
                      </a:cubicBezTo>
                      <a:cubicBezTo>
                        <a:pt x="2088128" y="1073392"/>
                        <a:pt x="2093118" y="1070898"/>
                        <a:pt x="2098940" y="1071175"/>
                      </a:cubicBezTo>
                      <a:cubicBezTo>
                        <a:pt x="2094504" y="1075609"/>
                        <a:pt x="2089514" y="1080597"/>
                        <a:pt x="2082583" y="1080043"/>
                      </a:cubicBezTo>
                      <a:cubicBezTo>
                        <a:pt x="2077038" y="1079488"/>
                        <a:pt x="2072326" y="1075332"/>
                        <a:pt x="2066781" y="1075332"/>
                      </a:cubicBezTo>
                      <a:cubicBezTo>
                        <a:pt x="2059850" y="1075332"/>
                        <a:pt x="2054028" y="1082260"/>
                        <a:pt x="2049315" y="1086417"/>
                      </a:cubicBezTo>
                      <a:cubicBezTo>
                        <a:pt x="2042661" y="1092236"/>
                        <a:pt x="2035453" y="1097501"/>
                        <a:pt x="2028522" y="1103044"/>
                      </a:cubicBezTo>
                      <a:cubicBezTo>
                        <a:pt x="2024087" y="1106369"/>
                        <a:pt x="2021869" y="1109972"/>
                        <a:pt x="2024087" y="1115514"/>
                      </a:cubicBezTo>
                      <a:cubicBezTo>
                        <a:pt x="2026027" y="1120780"/>
                        <a:pt x="2029909" y="1126045"/>
                        <a:pt x="2034344" y="1129647"/>
                      </a:cubicBezTo>
                      <a:cubicBezTo>
                        <a:pt x="2038503" y="1132973"/>
                        <a:pt x="2043216" y="1133250"/>
                        <a:pt x="2048206" y="1132142"/>
                      </a:cubicBezTo>
                      <a:cubicBezTo>
                        <a:pt x="2053474" y="1130756"/>
                        <a:pt x="2058741" y="1128539"/>
                        <a:pt x="2062622" y="1124659"/>
                      </a:cubicBezTo>
                      <a:cubicBezTo>
                        <a:pt x="2066504" y="1120780"/>
                        <a:pt x="2067890" y="1115791"/>
                        <a:pt x="2070108" y="1110803"/>
                      </a:cubicBezTo>
                      <a:cubicBezTo>
                        <a:pt x="2072048" y="1106092"/>
                        <a:pt x="2074821" y="1101381"/>
                        <a:pt x="2080088" y="1099441"/>
                      </a:cubicBezTo>
                      <a:cubicBezTo>
                        <a:pt x="2084524" y="1097778"/>
                        <a:pt x="2089237" y="1099164"/>
                        <a:pt x="2093950" y="1099441"/>
                      </a:cubicBezTo>
                      <a:cubicBezTo>
                        <a:pt x="2106148" y="1100550"/>
                        <a:pt x="2116406" y="1091682"/>
                        <a:pt x="2127495" y="1087802"/>
                      </a:cubicBezTo>
                      <a:cubicBezTo>
                        <a:pt x="2138307" y="1083922"/>
                        <a:pt x="2152446" y="1084754"/>
                        <a:pt x="2161318" y="1076440"/>
                      </a:cubicBezTo>
                      <a:cubicBezTo>
                        <a:pt x="2170467" y="1067849"/>
                        <a:pt x="2148842" y="1063138"/>
                        <a:pt x="2143852" y="1061753"/>
                      </a:cubicBezTo>
                      <a:cubicBezTo>
                        <a:pt x="2139971" y="1060644"/>
                        <a:pt x="2136367" y="1060090"/>
                        <a:pt x="2132208" y="1060644"/>
                      </a:cubicBezTo>
                      <a:cubicBezTo>
                        <a:pt x="2126663" y="1061198"/>
                        <a:pt x="2121396" y="1062861"/>
                        <a:pt x="2115851" y="1062584"/>
                      </a:cubicBezTo>
                      <a:cubicBezTo>
                        <a:pt x="2110584" y="1062584"/>
                        <a:pt x="2106425" y="1060090"/>
                        <a:pt x="2101990" y="1057042"/>
                      </a:cubicBezTo>
                      <a:cubicBezTo>
                        <a:pt x="2097277" y="1053716"/>
                        <a:pt x="2092563" y="1051499"/>
                        <a:pt x="2087296" y="1049836"/>
                      </a:cubicBezTo>
                      <a:cubicBezTo>
                        <a:pt x="2081197" y="1047896"/>
                        <a:pt x="2075375" y="1045680"/>
                        <a:pt x="2071217" y="1040691"/>
                      </a:cubicBezTo>
                      <a:cubicBezTo>
                        <a:pt x="2067335" y="1035980"/>
                        <a:pt x="2065949" y="1029884"/>
                        <a:pt x="2062622" y="1024618"/>
                      </a:cubicBezTo>
                      <a:cubicBezTo>
                        <a:pt x="2061513" y="1022678"/>
                        <a:pt x="2060127" y="1021016"/>
                        <a:pt x="2058464" y="1019630"/>
                      </a:cubicBezTo>
                      <a:cubicBezTo>
                        <a:pt x="2057355" y="1018522"/>
                        <a:pt x="2055969" y="1017413"/>
                        <a:pt x="2055137" y="1016027"/>
                      </a:cubicBezTo>
                      <a:cubicBezTo>
                        <a:pt x="2053196" y="1011594"/>
                        <a:pt x="2057355" y="1004943"/>
                        <a:pt x="2059295" y="1001340"/>
                      </a:cubicBezTo>
                      <a:cubicBezTo>
                        <a:pt x="2060127" y="999954"/>
                        <a:pt x="2066226" y="989978"/>
                        <a:pt x="2063454" y="989147"/>
                      </a:cubicBezTo>
                      <a:cubicBezTo>
                        <a:pt x="2061791" y="988592"/>
                        <a:pt x="2058464" y="990809"/>
                        <a:pt x="2057078" y="991364"/>
                      </a:cubicBezTo>
                      <a:cubicBezTo>
                        <a:pt x="2053751" y="992749"/>
                        <a:pt x="2050147" y="993858"/>
                        <a:pt x="2046543" y="994135"/>
                      </a:cubicBezTo>
                      <a:cubicBezTo>
                        <a:pt x="2040167" y="994689"/>
                        <a:pt x="2033236" y="992472"/>
                        <a:pt x="2030463" y="986376"/>
                      </a:cubicBezTo>
                      <a:cubicBezTo>
                        <a:pt x="2028800" y="982773"/>
                        <a:pt x="2029631" y="978616"/>
                        <a:pt x="2034067" y="980002"/>
                      </a:cubicBezTo>
                      <a:cubicBezTo>
                        <a:pt x="2039058" y="981387"/>
                        <a:pt x="2043216" y="984713"/>
                        <a:pt x="2048761" y="984436"/>
                      </a:cubicBezTo>
                      <a:cubicBezTo>
                        <a:pt x="2054583" y="984436"/>
                        <a:pt x="2059295" y="979725"/>
                        <a:pt x="2063454" y="975845"/>
                      </a:cubicBezTo>
                      <a:cubicBezTo>
                        <a:pt x="2067335" y="971965"/>
                        <a:pt x="2072326" y="967808"/>
                        <a:pt x="2075375" y="963097"/>
                      </a:cubicBezTo>
                      <a:cubicBezTo>
                        <a:pt x="2078147" y="958663"/>
                        <a:pt x="2076761" y="954229"/>
                        <a:pt x="2073435" y="950627"/>
                      </a:cubicBezTo>
                      <a:cubicBezTo>
                        <a:pt x="2064840" y="940927"/>
                        <a:pt x="2052087" y="938156"/>
                        <a:pt x="2039612" y="939819"/>
                      </a:cubicBezTo>
                      <a:cubicBezTo>
                        <a:pt x="2024919" y="941759"/>
                        <a:pt x="2009948" y="943976"/>
                        <a:pt x="1996086" y="949795"/>
                      </a:cubicBezTo>
                      <a:cubicBezTo>
                        <a:pt x="1989155" y="952844"/>
                        <a:pt x="1982224" y="956446"/>
                        <a:pt x="1975571" y="959772"/>
                      </a:cubicBezTo>
                      <a:cubicBezTo>
                        <a:pt x="1969194" y="962820"/>
                        <a:pt x="1962541" y="965591"/>
                        <a:pt x="1956442" y="969194"/>
                      </a:cubicBezTo>
                      <a:cubicBezTo>
                        <a:pt x="1950620" y="972519"/>
                        <a:pt x="1945629" y="976953"/>
                        <a:pt x="1941194" y="981941"/>
                      </a:cubicBezTo>
                      <a:cubicBezTo>
                        <a:pt x="1938976" y="984436"/>
                        <a:pt x="1936758" y="986653"/>
                        <a:pt x="1934540" y="989147"/>
                      </a:cubicBezTo>
                      <a:cubicBezTo>
                        <a:pt x="1930659" y="993304"/>
                        <a:pt x="1926778" y="997737"/>
                        <a:pt x="1922896" y="1001894"/>
                      </a:cubicBezTo>
                      <a:cubicBezTo>
                        <a:pt x="1921787" y="1003280"/>
                        <a:pt x="1920124" y="1004111"/>
                        <a:pt x="1919015" y="1005497"/>
                      </a:cubicBezTo>
                      <a:cubicBezTo>
                        <a:pt x="1917352" y="1007437"/>
                        <a:pt x="1916243" y="1009931"/>
                        <a:pt x="1914856" y="1011871"/>
                      </a:cubicBezTo>
                      <a:cubicBezTo>
                        <a:pt x="1911807" y="1015750"/>
                        <a:pt x="1907094" y="1019353"/>
                        <a:pt x="1902658" y="1021293"/>
                      </a:cubicBezTo>
                      <a:cubicBezTo>
                        <a:pt x="1899886" y="1022678"/>
                        <a:pt x="1896836" y="1022955"/>
                        <a:pt x="1894064" y="1024341"/>
                      </a:cubicBezTo>
                      <a:cubicBezTo>
                        <a:pt x="1891569" y="1025450"/>
                        <a:pt x="1889628" y="1026281"/>
                        <a:pt x="1886856" y="1025727"/>
                      </a:cubicBezTo>
                      <a:cubicBezTo>
                        <a:pt x="1886302" y="1023510"/>
                        <a:pt x="1890183" y="1021847"/>
                        <a:pt x="1891569" y="1021016"/>
                      </a:cubicBezTo>
                      <a:cubicBezTo>
                        <a:pt x="1893787" y="1019630"/>
                        <a:pt x="1896005" y="1018245"/>
                        <a:pt x="1897945" y="1016859"/>
                      </a:cubicBezTo>
                      <a:cubicBezTo>
                        <a:pt x="1900163" y="1015473"/>
                        <a:pt x="1902104" y="1013811"/>
                        <a:pt x="1903767" y="1011871"/>
                      </a:cubicBezTo>
                      <a:cubicBezTo>
                        <a:pt x="1905430" y="1010208"/>
                        <a:pt x="1907094" y="1006328"/>
                        <a:pt x="1909312" y="1005497"/>
                      </a:cubicBezTo>
                      <a:cubicBezTo>
                        <a:pt x="1910698" y="1002449"/>
                        <a:pt x="1912639" y="999123"/>
                        <a:pt x="1915688" y="997460"/>
                      </a:cubicBezTo>
                      <a:cubicBezTo>
                        <a:pt x="1919015" y="995243"/>
                        <a:pt x="1922342" y="993026"/>
                        <a:pt x="1925114" y="990255"/>
                      </a:cubicBezTo>
                      <a:cubicBezTo>
                        <a:pt x="1927887" y="987761"/>
                        <a:pt x="1929827" y="984436"/>
                        <a:pt x="1927055" y="981110"/>
                      </a:cubicBezTo>
                      <a:cubicBezTo>
                        <a:pt x="1924560" y="978062"/>
                        <a:pt x="1920124" y="977508"/>
                        <a:pt x="1916243" y="976953"/>
                      </a:cubicBezTo>
                      <a:cubicBezTo>
                        <a:pt x="1912639" y="976399"/>
                        <a:pt x="1909312" y="976122"/>
                        <a:pt x="1906262" y="974182"/>
                      </a:cubicBezTo>
                      <a:cubicBezTo>
                        <a:pt x="1903213" y="972242"/>
                        <a:pt x="1900163" y="970580"/>
                        <a:pt x="1896836" y="969194"/>
                      </a:cubicBezTo>
                      <a:cubicBezTo>
                        <a:pt x="1898222" y="969194"/>
                        <a:pt x="1899886" y="969194"/>
                        <a:pt x="1901272" y="969194"/>
                      </a:cubicBezTo>
                      <a:cubicBezTo>
                        <a:pt x="1902936" y="969194"/>
                        <a:pt x="1904876" y="969471"/>
                        <a:pt x="1906539" y="969748"/>
                      </a:cubicBezTo>
                      <a:cubicBezTo>
                        <a:pt x="1909866" y="970580"/>
                        <a:pt x="1912361" y="972242"/>
                        <a:pt x="1915411" y="973628"/>
                      </a:cubicBezTo>
                      <a:cubicBezTo>
                        <a:pt x="1918738" y="975291"/>
                        <a:pt x="1923173" y="977508"/>
                        <a:pt x="1926778" y="975845"/>
                      </a:cubicBezTo>
                      <a:cubicBezTo>
                        <a:pt x="1929827" y="974736"/>
                        <a:pt x="1933709" y="971965"/>
                        <a:pt x="1936204" y="969748"/>
                      </a:cubicBezTo>
                      <a:cubicBezTo>
                        <a:pt x="1939253" y="967254"/>
                        <a:pt x="1941194" y="963652"/>
                        <a:pt x="1944521" y="961157"/>
                      </a:cubicBezTo>
                      <a:cubicBezTo>
                        <a:pt x="1947570" y="958663"/>
                        <a:pt x="1950897" y="955892"/>
                        <a:pt x="1953946" y="953121"/>
                      </a:cubicBezTo>
                      <a:cubicBezTo>
                        <a:pt x="1957551" y="949795"/>
                        <a:pt x="1961155" y="946470"/>
                        <a:pt x="1964759" y="943144"/>
                      </a:cubicBezTo>
                      <a:cubicBezTo>
                        <a:pt x="1967254" y="940927"/>
                        <a:pt x="1970303" y="938988"/>
                        <a:pt x="1973353" y="938156"/>
                      </a:cubicBezTo>
                      <a:cubicBezTo>
                        <a:pt x="1975848" y="937602"/>
                        <a:pt x="1978066" y="936771"/>
                        <a:pt x="1980284" y="935939"/>
                      </a:cubicBezTo>
                      <a:cubicBezTo>
                        <a:pt x="1981670" y="935662"/>
                        <a:pt x="1983056" y="935385"/>
                        <a:pt x="1984442" y="935108"/>
                      </a:cubicBezTo>
                      <a:cubicBezTo>
                        <a:pt x="1986383" y="934554"/>
                        <a:pt x="1988324" y="933722"/>
                        <a:pt x="1990264" y="932614"/>
                      </a:cubicBezTo>
                      <a:cubicBezTo>
                        <a:pt x="1992205" y="931505"/>
                        <a:pt x="1994977" y="930397"/>
                        <a:pt x="1996363" y="928734"/>
                      </a:cubicBezTo>
                      <a:cubicBezTo>
                        <a:pt x="1997750" y="926517"/>
                        <a:pt x="1998027" y="923192"/>
                        <a:pt x="1998304" y="920698"/>
                      </a:cubicBezTo>
                      <a:cubicBezTo>
                        <a:pt x="1998304" y="917926"/>
                        <a:pt x="2001076" y="915155"/>
                        <a:pt x="2003294" y="913492"/>
                      </a:cubicBezTo>
                      <a:cubicBezTo>
                        <a:pt x="2006067" y="910721"/>
                        <a:pt x="2009393" y="908504"/>
                        <a:pt x="2012443" y="905733"/>
                      </a:cubicBezTo>
                      <a:cubicBezTo>
                        <a:pt x="2014938" y="903516"/>
                        <a:pt x="2017988" y="902685"/>
                        <a:pt x="2021314" y="902962"/>
                      </a:cubicBezTo>
                      <a:cubicBezTo>
                        <a:pt x="2024087" y="902962"/>
                        <a:pt x="2026305" y="904902"/>
                        <a:pt x="2029077" y="904902"/>
                      </a:cubicBezTo>
                      <a:cubicBezTo>
                        <a:pt x="2031849" y="904902"/>
                        <a:pt x="2034899" y="904902"/>
                        <a:pt x="2037948" y="904625"/>
                      </a:cubicBezTo>
                      <a:cubicBezTo>
                        <a:pt x="2039889" y="904625"/>
                        <a:pt x="2041830" y="903793"/>
                        <a:pt x="2043493" y="903516"/>
                      </a:cubicBezTo>
                      <a:cubicBezTo>
                        <a:pt x="2045434" y="903239"/>
                        <a:pt x="2047375" y="903516"/>
                        <a:pt x="2049315" y="903516"/>
                      </a:cubicBezTo>
                      <a:cubicBezTo>
                        <a:pt x="2053196" y="903516"/>
                        <a:pt x="2057078" y="903516"/>
                        <a:pt x="2060959" y="903793"/>
                      </a:cubicBezTo>
                      <a:cubicBezTo>
                        <a:pt x="2062622" y="903793"/>
                        <a:pt x="2064286" y="903793"/>
                        <a:pt x="2065949" y="904070"/>
                      </a:cubicBezTo>
                      <a:cubicBezTo>
                        <a:pt x="2067335" y="904347"/>
                        <a:pt x="2068999" y="904902"/>
                        <a:pt x="2070662" y="904902"/>
                      </a:cubicBezTo>
                      <a:cubicBezTo>
                        <a:pt x="2071771" y="904902"/>
                        <a:pt x="2072880" y="904902"/>
                        <a:pt x="2073712" y="905179"/>
                      </a:cubicBezTo>
                      <a:cubicBezTo>
                        <a:pt x="2074821" y="905179"/>
                        <a:pt x="2075929" y="905179"/>
                        <a:pt x="2077038" y="904902"/>
                      </a:cubicBezTo>
                      <a:cubicBezTo>
                        <a:pt x="2077593" y="904902"/>
                        <a:pt x="2077870" y="904902"/>
                        <a:pt x="2078425" y="904902"/>
                      </a:cubicBezTo>
                      <a:cubicBezTo>
                        <a:pt x="2078425" y="904902"/>
                        <a:pt x="2078147" y="905456"/>
                        <a:pt x="2078147" y="905456"/>
                      </a:cubicBezTo>
                      <a:cubicBezTo>
                        <a:pt x="2079256" y="905456"/>
                        <a:pt x="2080920" y="904902"/>
                        <a:pt x="2082029" y="904625"/>
                      </a:cubicBezTo>
                      <a:cubicBezTo>
                        <a:pt x="2085355" y="903793"/>
                        <a:pt x="2088960" y="901853"/>
                        <a:pt x="2092286" y="901853"/>
                      </a:cubicBezTo>
                      <a:cubicBezTo>
                        <a:pt x="2095613" y="901853"/>
                        <a:pt x="2098940" y="901576"/>
                        <a:pt x="2102267" y="901022"/>
                      </a:cubicBezTo>
                      <a:cubicBezTo>
                        <a:pt x="2108920" y="900191"/>
                        <a:pt x="2115574" y="899636"/>
                        <a:pt x="2122228" y="900468"/>
                      </a:cubicBezTo>
                      <a:cubicBezTo>
                        <a:pt x="2128050" y="901022"/>
                        <a:pt x="2133872" y="902962"/>
                        <a:pt x="2139693" y="904347"/>
                      </a:cubicBezTo>
                      <a:cubicBezTo>
                        <a:pt x="2150228" y="907119"/>
                        <a:pt x="2160209" y="907950"/>
                        <a:pt x="2171298" y="907396"/>
                      </a:cubicBezTo>
                      <a:cubicBezTo>
                        <a:pt x="2176566" y="907396"/>
                        <a:pt x="2182110" y="906842"/>
                        <a:pt x="2187101" y="904902"/>
                      </a:cubicBezTo>
                      <a:cubicBezTo>
                        <a:pt x="2191814" y="903239"/>
                        <a:pt x="2195418" y="900191"/>
                        <a:pt x="2199299" y="897142"/>
                      </a:cubicBezTo>
                      <a:cubicBezTo>
                        <a:pt x="2206784" y="891046"/>
                        <a:pt x="2214547" y="885780"/>
                        <a:pt x="2220923" y="878298"/>
                      </a:cubicBezTo>
                      <a:cubicBezTo>
                        <a:pt x="2223418" y="875250"/>
                        <a:pt x="2226191" y="872201"/>
                        <a:pt x="2229517" y="869984"/>
                      </a:cubicBezTo>
                      <a:cubicBezTo>
                        <a:pt x="2233399" y="867490"/>
                        <a:pt x="2237834" y="865828"/>
                        <a:pt x="2242270" y="864165"/>
                      </a:cubicBezTo>
                      <a:cubicBezTo>
                        <a:pt x="2246706" y="862225"/>
                        <a:pt x="2251419" y="860285"/>
                        <a:pt x="2256132" y="859731"/>
                      </a:cubicBezTo>
                      <a:cubicBezTo>
                        <a:pt x="2260013" y="859454"/>
                        <a:pt x="2263617" y="860285"/>
                        <a:pt x="2267221" y="860285"/>
                      </a:cubicBezTo>
                      <a:cubicBezTo>
                        <a:pt x="2276093" y="860285"/>
                        <a:pt x="2283578" y="853911"/>
                        <a:pt x="2290786" y="849200"/>
                      </a:cubicBezTo>
                      <a:cubicBezTo>
                        <a:pt x="2295776" y="846152"/>
                        <a:pt x="2311301" y="837838"/>
                        <a:pt x="2305202" y="830079"/>
                      </a:cubicBezTo>
                      <a:close/>
                      <a:moveTo>
                        <a:pt x="616292" y="284703"/>
                      </a:moveTo>
                      <a:cubicBezTo>
                        <a:pt x="617400" y="286643"/>
                        <a:pt x="622391" y="286366"/>
                        <a:pt x="624054" y="286643"/>
                      </a:cubicBezTo>
                      <a:cubicBezTo>
                        <a:pt x="624609" y="286643"/>
                        <a:pt x="626272" y="286920"/>
                        <a:pt x="626272" y="288028"/>
                      </a:cubicBezTo>
                      <a:cubicBezTo>
                        <a:pt x="626272" y="288860"/>
                        <a:pt x="624609" y="289691"/>
                        <a:pt x="624054" y="289968"/>
                      </a:cubicBezTo>
                      <a:cubicBezTo>
                        <a:pt x="620727" y="291631"/>
                        <a:pt x="617123" y="292462"/>
                        <a:pt x="613519" y="293571"/>
                      </a:cubicBezTo>
                      <a:cubicBezTo>
                        <a:pt x="611024" y="294402"/>
                        <a:pt x="608806" y="295511"/>
                        <a:pt x="606588" y="296619"/>
                      </a:cubicBezTo>
                      <a:cubicBezTo>
                        <a:pt x="604371" y="297450"/>
                        <a:pt x="602430" y="296619"/>
                        <a:pt x="600489" y="295234"/>
                      </a:cubicBezTo>
                      <a:cubicBezTo>
                        <a:pt x="597440" y="293017"/>
                        <a:pt x="594667" y="290522"/>
                        <a:pt x="591063" y="289691"/>
                      </a:cubicBezTo>
                      <a:cubicBezTo>
                        <a:pt x="586905" y="288583"/>
                        <a:pt x="582469" y="289691"/>
                        <a:pt x="578588" y="290800"/>
                      </a:cubicBezTo>
                      <a:cubicBezTo>
                        <a:pt x="575538" y="291631"/>
                        <a:pt x="571934" y="292185"/>
                        <a:pt x="568885" y="293294"/>
                      </a:cubicBezTo>
                      <a:cubicBezTo>
                        <a:pt x="566112" y="294402"/>
                        <a:pt x="566944" y="296619"/>
                        <a:pt x="568330" y="298559"/>
                      </a:cubicBezTo>
                      <a:cubicBezTo>
                        <a:pt x="570825" y="301885"/>
                        <a:pt x="574429" y="303824"/>
                        <a:pt x="577202" y="306873"/>
                      </a:cubicBezTo>
                      <a:cubicBezTo>
                        <a:pt x="577756" y="307427"/>
                        <a:pt x="578865" y="308535"/>
                        <a:pt x="578033" y="309367"/>
                      </a:cubicBezTo>
                      <a:cubicBezTo>
                        <a:pt x="577202" y="310475"/>
                        <a:pt x="574984" y="310752"/>
                        <a:pt x="573875" y="311029"/>
                      </a:cubicBezTo>
                      <a:cubicBezTo>
                        <a:pt x="569716" y="311861"/>
                        <a:pt x="565280" y="312138"/>
                        <a:pt x="561122" y="313246"/>
                      </a:cubicBezTo>
                      <a:cubicBezTo>
                        <a:pt x="558627" y="313801"/>
                        <a:pt x="556963" y="315186"/>
                        <a:pt x="555023" y="316849"/>
                      </a:cubicBezTo>
                      <a:cubicBezTo>
                        <a:pt x="552250" y="319343"/>
                        <a:pt x="549755" y="321560"/>
                        <a:pt x="546983" y="323777"/>
                      </a:cubicBezTo>
                      <a:cubicBezTo>
                        <a:pt x="544488" y="325994"/>
                        <a:pt x="542270" y="328488"/>
                        <a:pt x="539498" y="330428"/>
                      </a:cubicBezTo>
                      <a:cubicBezTo>
                        <a:pt x="537280" y="332368"/>
                        <a:pt x="534785" y="333754"/>
                        <a:pt x="532012" y="334308"/>
                      </a:cubicBezTo>
                      <a:cubicBezTo>
                        <a:pt x="530349" y="334585"/>
                        <a:pt x="527022" y="334862"/>
                        <a:pt x="526468" y="332645"/>
                      </a:cubicBezTo>
                      <a:cubicBezTo>
                        <a:pt x="525913" y="330705"/>
                        <a:pt x="527854" y="328488"/>
                        <a:pt x="529240" y="327380"/>
                      </a:cubicBezTo>
                      <a:cubicBezTo>
                        <a:pt x="531181" y="325717"/>
                        <a:pt x="533676" y="324886"/>
                        <a:pt x="535894" y="323777"/>
                      </a:cubicBezTo>
                      <a:cubicBezTo>
                        <a:pt x="541161" y="321006"/>
                        <a:pt x="544765" y="316295"/>
                        <a:pt x="549478" y="312969"/>
                      </a:cubicBezTo>
                      <a:cubicBezTo>
                        <a:pt x="552528" y="310752"/>
                        <a:pt x="559459" y="306595"/>
                        <a:pt x="556132" y="302162"/>
                      </a:cubicBezTo>
                      <a:cubicBezTo>
                        <a:pt x="553914" y="299113"/>
                        <a:pt x="548092" y="297450"/>
                        <a:pt x="544765" y="298282"/>
                      </a:cubicBezTo>
                      <a:cubicBezTo>
                        <a:pt x="542270" y="298836"/>
                        <a:pt x="540052" y="300499"/>
                        <a:pt x="538112" y="301885"/>
                      </a:cubicBezTo>
                      <a:cubicBezTo>
                        <a:pt x="535616" y="303547"/>
                        <a:pt x="533399" y="304933"/>
                        <a:pt x="530626" y="306041"/>
                      </a:cubicBezTo>
                      <a:cubicBezTo>
                        <a:pt x="528686" y="306873"/>
                        <a:pt x="526745" y="307704"/>
                        <a:pt x="525082" y="309090"/>
                      </a:cubicBezTo>
                      <a:cubicBezTo>
                        <a:pt x="523418" y="310752"/>
                        <a:pt x="523695" y="311861"/>
                        <a:pt x="523141" y="314078"/>
                      </a:cubicBezTo>
                      <a:cubicBezTo>
                        <a:pt x="520369" y="316018"/>
                        <a:pt x="518151" y="317680"/>
                        <a:pt x="515933" y="320174"/>
                      </a:cubicBezTo>
                      <a:cubicBezTo>
                        <a:pt x="513992" y="322391"/>
                        <a:pt x="512051" y="324331"/>
                        <a:pt x="509002" y="324886"/>
                      </a:cubicBezTo>
                      <a:cubicBezTo>
                        <a:pt x="505121" y="325717"/>
                        <a:pt x="501239" y="324886"/>
                        <a:pt x="497358" y="324331"/>
                      </a:cubicBezTo>
                      <a:cubicBezTo>
                        <a:pt x="494309" y="324054"/>
                        <a:pt x="491536" y="323500"/>
                        <a:pt x="488487" y="323223"/>
                      </a:cubicBezTo>
                      <a:cubicBezTo>
                        <a:pt x="485160" y="322946"/>
                        <a:pt x="481833" y="322114"/>
                        <a:pt x="478783" y="321006"/>
                      </a:cubicBezTo>
                      <a:cubicBezTo>
                        <a:pt x="477397" y="320452"/>
                        <a:pt x="472962" y="318512"/>
                        <a:pt x="476288" y="317126"/>
                      </a:cubicBezTo>
                      <a:cubicBezTo>
                        <a:pt x="479892" y="315463"/>
                        <a:pt x="484605" y="316018"/>
                        <a:pt x="488209" y="315186"/>
                      </a:cubicBezTo>
                      <a:cubicBezTo>
                        <a:pt x="489318" y="315186"/>
                        <a:pt x="490982" y="314632"/>
                        <a:pt x="491536" y="313523"/>
                      </a:cubicBezTo>
                      <a:cubicBezTo>
                        <a:pt x="491813" y="312692"/>
                        <a:pt x="491536" y="311307"/>
                        <a:pt x="490982" y="310475"/>
                      </a:cubicBezTo>
                      <a:cubicBezTo>
                        <a:pt x="489596" y="307427"/>
                        <a:pt x="489318" y="305210"/>
                        <a:pt x="492091" y="302716"/>
                      </a:cubicBezTo>
                      <a:cubicBezTo>
                        <a:pt x="495140" y="299945"/>
                        <a:pt x="499576" y="299113"/>
                        <a:pt x="502903" y="296342"/>
                      </a:cubicBezTo>
                      <a:cubicBezTo>
                        <a:pt x="508447" y="291354"/>
                        <a:pt x="494031" y="289137"/>
                        <a:pt x="495417" y="284980"/>
                      </a:cubicBezTo>
                      <a:cubicBezTo>
                        <a:pt x="496249" y="282763"/>
                        <a:pt x="501239" y="282209"/>
                        <a:pt x="502903" y="281932"/>
                      </a:cubicBezTo>
                      <a:cubicBezTo>
                        <a:pt x="506784" y="281377"/>
                        <a:pt x="510388" y="281932"/>
                        <a:pt x="514269" y="281932"/>
                      </a:cubicBezTo>
                      <a:cubicBezTo>
                        <a:pt x="517596" y="282209"/>
                        <a:pt x="533953" y="285257"/>
                        <a:pt x="532567" y="278052"/>
                      </a:cubicBezTo>
                      <a:cubicBezTo>
                        <a:pt x="532012" y="274726"/>
                        <a:pt x="528131" y="272232"/>
                        <a:pt x="525636" y="270570"/>
                      </a:cubicBezTo>
                      <a:cubicBezTo>
                        <a:pt x="522587" y="268907"/>
                        <a:pt x="519260" y="267521"/>
                        <a:pt x="515933" y="267244"/>
                      </a:cubicBezTo>
                      <a:cubicBezTo>
                        <a:pt x="510388" y="266690"/>
                        <a:pt x="504566" y="267798"/>
                        <a:pt x="499022" y="268076"/>
                      </a:cubicBezTo>
                      <a:cubicBezTo>
                        <a:pt x="496526" y="268076"/>
                        <a:pt x="494309" y="268076"/>
                        <a:pt x="491813" y="268907"/>
                      </a:cubicBezTo>
                      <a:cubicBezTo>
                        <a:pt x="489318" y="270015"/>
                        <a:pt x="486546" y="270847"/>
                        <a:pt x="484051" y="271955"/>
                      </a:cubicBezTo>
                      <a:cubicBezTo>
                        <a:pt x="481001" y="273064"/>
                        <a:pt x="478229" y="273618"/>
                        <a:pt x="474902" y="273895"/>
                      </a:cubicBezTo>
                      <a:cubicBezTo>
                        <a:pt x="469912" y="273895"/>
                        <a:pt x="464922" y="273895"/>
                        <a:pt x="459931" y="273341"/>
                      </a:cubicBezTo>
                      <a:cubicBezTo>
                        <a:pt x="456050" y="273064"/>
                        <a:pt x="452169" y="272509"/>
                        <a:pt x="448565" y="273895"/>
                      </a:cubicBezTo>
                      <a:cubicBezTo>
                        <a:pt x="443297" y="276112"/>
                        <a:pt x="433872" y="284980"/>
                        <a:pt x="430267" y="275558"/>
                      </a:cubicBezTo>
                      <a:cubicBezTo>
                        <a:pt x="428604" y="271401"/>
                        <a:pt x="430822" y="267798"/>
                        <a:pt x="434980" y="266690"/>
                      </a:cubicBezTo>
                      <a:cubicBezTo>
                        <a:pt x="441911" y="265027"/>
                        <a:pt x="449674" y="266413"/>
                        <a:pt x="456605" y="265581"/>
                      </a:cubicBezTo>
                      <a:cubicBezTo>
                        <a:pt x="463813" y="265027"/>
                        <a:pt x="470189" y="262533"/>
                        <a:pt x="476843" y="259485"/>
                      </a:cubicBezTo>
                      <a:cubicBezTo>
                        <a:pt x="482110" y="256991"/>
                        <a:pt x="487378" y="255051"/>
                        <a:pt x="493477" y="254774"/>
                      </a:cubicBezTo>
                      <a:cubicBezTo>
                        <a:pt x="499299" y="254220"/>
                        <a:pt x="504843" y="254497"/>
                        <a:pt x="510388" y="252834"/>
                      </a:cubicBezTo>
                      <a:cubicBezTo>
                        <a:pt x="516487" y="251171"/>
                        <a:pt x="522309" y="248123"/>
                        <a:pt x="527854" y="244797"/>
                      </a:cubicBezTo>
                      <a:cubicBezTo>
                        <a:pt x="533121" y="241749"/>
                        <a:pt x="538389" y="238978"/>
                        <a:pt x="544211" y="237315"/>
                      </a:cubicBezTo>
                      <a:cubicBezTo>
                        <a:pt x="549478" y="235929"/>
                        <a:pt x="555300" y="235375"/>
                        <a:pt x="560845" y="235375"/>
                      </a:cubicBezTo>
                      <a:cubicBezTo>
                        <a:pt x="563894" y="235375"/>
                        <a:pt x="590786" y="235375"/>
                        <a:pt x="589677" y="239809"/>
                      </a:cubicBezTo>
                      <a:cubicBezTo>
                        <a:pt x="589123" y="241472"/>
                        <a:pt x="585241" y="242580"/>
                        <a:pt x="583855" y="243135"/>
                      </a:cubicBezTo>
                      <a:cubicBezTo>
                        <a:pt x="579697" y="244520"/>
                        <a:pt x="575538" y="245906"/>
                        <a:pt x="571380" y="247014"/>
                      </a:cubicBezTo>
                      <a:cubicBezTo>
                        <a:pt x="568053" y="248123"/>
                        <a:pt x="555577" y="251448"/>
                        <a:pt x="557795" y="256991"/>
                      </a:cubicBezTo>
                      <a:cubicBezTo>
                        <a:pt x="558627" y="259208"/>
                        <a:pt x="561122" y="260316"/>
                        <a:pt x="563063" y="261425"/>
                      </a:cubicBezTo>
                      <a:cubicBezTo>
                        <a:pt x="565558" y="262533"/>
                        <a:pt x="568330" y="263364"/>
                        <a:pt x="570825" y="263919"/>
                      </a:cubicBezTo>
                      <a:cubicBezTo>
                        <a:pt x="575815" y="265027"/>
                        <a:pt x="581083" y="265027"/>
                        <a:pt x="586350" y="265304"/>
                      </a:cubicBezTo>
                      <a:cubicBezTo>
                        <a:pt x="588568" y="265304"/>
                        <a:pt x="590509" y="265859"/>
                        <a:pt x="592727" y="265581"/>
                      </a:cubicBezTo>
                      <a:cubicBezTo>
                        <a:pt x="594945" y="265581"/>
                        <a:pt x="597440" y="265304"/>
                        <a:pt x="599658" y="265027"/>
                      </a:cubicBezTo>
                      <a:cubicBezTo>
                        <a:pt x="602153" y="264750"/>
                        <a:pt x="604925" y="264196"/>
                        <a:pt x="607420" y="263087"/>
                      </a:cubicBezTo>
                      <a:cubicBezTo>
                        <a:pt x="609915" y="261979"/>
                        <a:pt x="611024" y="260593"/>
                        <a:pt x="612133" y="258099"/>
                      </a:cubicBezTo>
                      <a:cubicBezTo>
                        <a:pt x="612965" y="256159"/>
                        <a:pt x="614628" y="255605"/>
                        <a:pt x="616292" y="254774"/>
                      </a:cubicBezTo>
                      <a:cubicBezTo>
                        <a:pt x="619341" y="253388"/>
                        <a:pt x="622668" y="252280"/>
                        <a:pt x="625718" y="251448"/>
                      </a:cubicBezTo>
                      <a:cubicBezTo>
                        <a:pt x="627936" y="250894"/>
                        <a:pt x="629876" y="251448"/>
                        <a:pt x="629044" y="253942"/>
                      </a:cubicBezTo>
                      <a:cubicBezTo>
                        <a:pt x="628490" y="255328"/>
                        <a:pt x="627658" y="256436"/>
                        <a:pt x="627104" y="257545"/>
                      </a:cubicBezTo>
                      <a:cubicBezTo>
                        <a:pt x="626827" y="258376"/>
                        <a:pt x="625718" y="259485"/>
                        <a:pt x="625995" y="260316"/>
                      </a:cubicBezTo>
                      <a:cubicBezTo>
                        <a:pt x="626272" y="261979"/>
                        <a:pt x="630431" y="261702"/>
                        <a:pt x="631540" y="262256"/>
                      </a:cubicBezTo>
                      <a:cubicBezTo>
                        <a:pt x="634589" y="263364"/>
                        <a:pt x="634589" y="266136"/>
                        <a:pt x="633480" y="268907"/>
                      </a:cubicBezTo>
                      <a:cubicBezTo>
                        <a:pt x="632371" y="271678"/>
                        <a:pt x="630153" y="274172"/>
                        <a:pt x="627658" y="275558"/>
                      </a:cubicBezTo>
                      <a:cubicBezTo>
                        <a:pt x="625440" y="276944"/>
                        <a:pt x="622668" y="277775"/>
                        <a:pt x="620450" y="278883"/>
                      </a:cubicBezTo>
                      <a:cubicBezTo>
                        <a:pt x="619341" y="279715"/>
                        <a:pt x="614905" y="281932"/>
                        <a:pt x="615737" y="283872"/>
                      </a:cubicBezTo>
                      <a:close/>
                      <a:moveTo>
                        <a:pt x="859703" y="427143"/>
                      </a:moveTo>
                      <a:cubicBezTo>
                        <a:pt x="856376" y="427698"/>
                        <a:pt x="853327" y="424927"/>
                        <a:pt x="850832" y="423264"/>
                      </a:cubicBezTo>
                      <a:cubicBezTo>
                        <a:pt x="846951" y="421047"/>
                        <a:pt x="842792" y="419107"/>
                        <a:pt x="838356" y="419107"/>
                      </a:cubicBezTo>
                      <a:cubicBezTo>
                        <a:pt x="836138" y="419107"/>
                        <a:pt x="831148" y="419938"/>
                        <a:pt x="832257" y="423264"/>
                      </a:cubicBezTo>
                      <a:cubicBezTo>
                        <a:pt x="833089" y="426035"/>
                        <a:pt x="836693" y="427421"/>
                        <a:pt x="838911" y="428806"/>
                      </a:cubicBezTo>
                      <a:cubicBezTo>
                        <a:pt x="839465" y="429083"/>
                        <a:pt x="840297" y="429361"/>
                        <a:pt x="839465" y="429915"/>
                      </a:cubicBezTo>
                      <a:cubicBezTo>
                        <a:pt x="839188" y="429915"/>
                        <a:pt x="838356" y="429915"/>
                        <a:pt x="837802" y="429915"/>
                      </a:cubicBezTo>
                      <a:cubicBezTo>
                        <a:pt x="836693" y="429915"/>
                        <a:pt x="835861" y="429915"/>
                        <a:pt x="834752" y="429915"/>
                      </a:cubicBezTo>
                      <a:cubicBezTo>
                        <a:pt x="832257" y="429915"/>
                        <a:pt x="830039" y="429361"/>
                        <a:pt x="827544" y="429361"/>
                      </a:cubicBezTo>
                      <a:cubicBezTo>
                        <a:pt x="825881" y="429361"/>
                        <a:pt x="823940" y="428806"/>
                        <a:pt x="822277" y="429361"/>
                      </a:cubicBezTo>
                      <a:cubicBezTo>
                        <a:pt x="820059" y="429915"/>
                        <a:pt x="824494" y="432963"/>
                        <a:pt x="825326" y="433794"/>
                      </a:cubicBezTo>
                      <a:cubicBezTo>
                        <a:pt x="826158" y="434626"/>
                        <a:pt x="827544" y="435734"/>
                        <a:pt x="827544" y="437120"/>
                      </a:cubicBezTo>
                      <a:cubicBezTo>
                        <a:pt x="827544" y="438506"/>
                        <a:pt x="826158" y="438783"/>
                        <a:pt x="825049" y="439060"/>
                      </a:cubicBezTo>
                      <a:cubicBezTo>
                        <a:pt x="820059" y="440168"/>
                        <a:pt x="814237" y="439060"/>
                        <a:pt x="809247" y="438506"/>
                      </a:cubicBezTo>
                      <a:cubicBezTo>
                        <a:pt x="805365" y="438506"/>
                        <a:pt x="800930" y="438506"/>
                        <a:pt x="798989" y="441831"/>
                      </a:cubicBezTo>
                      <a:cubicBezTo>
                        <a:pt x="798157" y="443494"/>
                        <a:pt x="797603" y="445434"/>
                        <a:pt x="797048" y="447096"/>
                      </a:cubicBezTo>
                      <a:cubicBezTo>
                        <a:pt x="796217" y="449313"/>
                        <a:pt x="795385" y="451530"/>
                        <a:pt x="794276" y="453747"/>
                      </a:cubicBezTo>
                      <a:cubicBezTo>
                        <a:pt x="791781" y="458181"/>
                        <a:pt x="788177" y="462061"/>
                        <a:pt x="784018" y="465386"/>
                      </a:cubicBezTo>
                      <a:cubicBezTo>
                        <a:pt x="780414" y="468435"/>
                        <a:pt x="776533" y="471206"/>
                        <a:pt x="772374" y="473146"/>
                      </a:cubicBezTo>
                      <a:cubicBezTo>
                        <a:pt x="767939" y="475363"/>
                        <a:pt x="763226" y="475917"/>
                        <a:pt x="758513" y="476194"/>
                      </a:cubicBezTo>
                      <a:cubicBezTo>
                        <a:pt x="756295" y="476194"/>
                        <a:pt x="754077" y="476194"/>
                        <a:pt x="752136" y="475917"/>
                      </a:cubicBezTo>
                      <a:cubicBezTo>
                        <a:pt x="750750" y="475640"/>
                        <a:pt x="748532" y="475640"/>
                        <a:pt x="747146" y="476194"/>
                      </a:cubicBezTo>
                      <a:cubicBezTo>
                        <a:pt x="745483" y="477025"/>
                        <a:pt x="743819" y="478134"/>
                        <a:pt x="742156" y="478688"/>
                      </a:cubicBezTo>
                      <a:cubicBezTo>
                        <a:pt x="740493" y="479520"/>
                        <a:pt x="739106" y="480905"/>
                        <a:pt x="737997" y="482291"/>
                      </a:cubicBezTo>
                      <a:cubicBezTo>
                        <a:pt x="737166" y="483122"/>
                        <a:pt x="736611" y="484231"/>
                        <a:pt x="736611" y="485339"/>
                      </a:cubicBezTo>
                      <a:cubicBezTo>
                        <a:pt x="736611" y="486171"/>
                        <a:pt x="736611" y="486725"/>
                        <a:pt x="736611" y="487279"/>
                      </a:cubicBezTo>
                      <a:cubicBezTo>
                        <a:pt x="736611" y="487556"/>
                        <a:pt x="736611" y="488110"/>
                        <a:pt x="736611" y="488387"/>
                      </a:cubicBezTo>
                      <a:cubicBezTo>
                        <a:pt x="736611" y="488387"/>
                        <a:pt x="736611" y="488110"/>
                        <a:pt x="736611" y="488387"/>
                      </a:cubicBezTo>
                      <a:cubicBezTo>
                        <a:pt x="736611" y="489773"/>
                        <a:pt x="737720" y="491159"/>
                        <a:pt x="737443" y="492544"/>
                      </a:cubicBezTo>
                      <a:cubicBezTo>
                        <a:pt x="737443" y="493653"/>
                        <a:pt x="735780" y="493930"/>
                        <a:pt x="734671" y="494207"/>
                      </a:cubicBezTo>
                      <a:cubicBezTo>
                        <a:pt x="732176" y="495038"/>
                        <a:pt x="729403" y="495038"/>
                        <a:pt x="726631" y="495316"/>
                      </a:cubicBezTo>
                      <a:cubicBezTo>
                        <a:pt x="723581" y="495316"/>
                        <a:pt x="720532" y="495593"/>
                        <a:pt x="717482" y="495870"/>
                      </a:cubicBezTo>
                      <a:cubicBezTo>
                        <a:pt x="714987" y="495870"/>
                        <a:pt x="712215" y="496424"/>
                        <a:pt x="709720" y="496701"/>
                      </a:cubicBezTo>
                      <a:cubicBezTo>
                        <a:pt x="705007" y="497255"/>
                        <a:pt x="700571" y="497532"/>
                        <a:pt x="696135" y="498087"/>
                      </a:cubicBezTo>
                      <a:cubicBezTo>
                        <a:pt x="693917" y="498364"/>
                        <a:pt x="692254" y="499749"/>
                        <a:pt x="690313" y="500304"/>
                      </a:cubicBezTo>
                      <a:cubicBezTo>
                        <a:pt x="688373" y="500858"/>
                        <a:pt x="686432" y="501412"/>
                        <a:pt x="684491" y="501135"/>
                      </a:cubicBezTo>
                      <a:cubicBezTo>
                        <a:pt x="682828" y="501135"/>
                        <a:pt x="681164" y="501412"/>
                        <a:pt x="679778" y="501135"/>
                      </a:cubicBezTo>
                      <a:cubicBezTo>
                        <a:pt x="677838" y="500858"/>
                        <a:pt x="676174" y="500858"/>
                        <a:pt x="674233" y="500581"/>
                      </a:cubicBezTo>
                      <a:cubicBezTo>
                        <a:pt x="673402" y="500581"/>
                        <a:pt x="672570" y="500581"/>
                        <a:pt x="672016" y="500027"/>
                      </a:cubicBezTo>
                      <a:cubicBezTo>
                        <a:pt x="671461" y="499749"/>
                        <a:pt x="671184" y="499195"/>
                        <a:pt x="670629" y="498641"/>
                      </a:cubicBezTo>
                      <a:cubicBezTo>
                        <a:pt x="669798" y="497810"/>
                        <a:pt x="668689" y="496978"/>
                        <a:pt x="667857" y="496424"/>
                      </a:cubicBezTo>
                      <a:cubicBezTo>
                        <a:pt x="666194" y="495593"/>
                        <a:pt x="663976" y="495593"/>
                        <a:pt x="662312" y="495038"/>
                      </a:cubicBezTo>
                      <a:cubicBezTo>
                        <a:pt x="660926" y="494761"/>
                        <a:pt x="659540" y="495038"/>
                        <a:pt x="658154" y="494484"/>
                      </a:cubicBezTo>
                      <a:cubicBezTo>
                        <a:pt x="656768" y="494207"/>
                        <a:pt x="655936" y="493930"/>
                        <a:pt x="654550" y="493930"/>
                      </a:cubicBezTo>
                      <a:cubicBezTo>
                        <a:pt x="651223" y="493930"/>
                        <a:pt x="647896" y="493930"/>
                        <a:pt x="644570" y="493099"/>
                      </a:cubicBezTo>
                      <a:cubicBezTo>
                        <a:pt x="642906" y="492821"/>
                        <a:pt x="641520" y="492544"/>
                        <a:pt x="640688" y="491159"/>
                      </a:cubicBezTo>
                      <a:cubicBezTo>
                        <a:pt x="639857" y="490050"/>
                        <a:pt x="638470" y="489219"/>
                        <a:pt x="637084" y="488665"/>
                      </a:cubicBezTo>
                      <a:cubicBezTo>
                        <a:pt x="635421" y="487833"/>
                        <a:pt x="632926" y="487556"/>
                        <a:pt x="631817" y="486171"/>
                      </a:cubicBezTo>
                      <a:cubicBezTo>
                        <a:pt x="630708" y="484785"/>
                        <a:pt x="632648" y="483953"/>
                        <a:pt x="633757" y="483399"/>
                      </a:cubicBezTo>
                      <a:cubicBezTo>
                        <a:pt x="636253" y="482568"/>
                        <a:pt x="639302" y="482291"/>
                        <a:pt x="642074" y="482845"/>
                      </a:cubicBezTo>
                      <a:cubicBezTo>
                        <a:pt x="646787" y="483399"/>
                        <a:pt x="651223" y="486725"/>
                        <a:pt x="655936" y="485893"/>
                      </a:cubicBezTo>
                      <a:cubicBezTo>
                        <a:pt x="658154" y="485616"/>
                        <a:pt x="660095" y="484785"/>
                        <a:pt x="662035" y="484231"/>
                      </a:cubicBezTo>
                      <a:cubicBezTo>
                        <a:pt x="664808" y="483676"/>
                        <a:pt x="667580" y="484231"/>
                        <a:pt x="670352" y="484508"/>
                      </a:cubicBezTo>
                      <a:cubicBezTo>
                        <a:pt x="673125" y="485062"/>
                        <a:pt x="675897" y="485893"/>
                        <a:pt x="678669" y="485339"/>
                      </a:cubicBezTo>
                      <a:cubicBezTo>
                        <a:pt x="680887" y="484785"/>
                        <a:pt x="681719" y="483122"/>
                        <a:pt x="681996" y="481182"/>
                      </a:cubicBezTo>
                      <a:cubicBezTo>
                        <a:pt x="682828" y="476194"/>
                        <a:pt x="681442" y="470097"/>
                        <a:pt x="685877" y="466495"/>
                      </a:cubicBezTo>
                      <a:cubicBezTo>
                        <a:pt x="687818" y="464832"/>
                        <a:pt x="690590" y="464278"/>
                        <a:pt x="693363" y="464001"/>
                      </a:cubicBezTo>
                      <a:cubicBezTo>
                        <a:pt x="696690" y="464001"/>
                        <a:pt x="700016" y="464001"/>
                        <a:pt x="703620" y="463724"/>
                      </a:cubicBezTo>
                      <a:cubicBezTo>
                        <a:pt x="705838" y="463724"/>
                        <a:pt x="709165" y="463169"/>
                        <a:pt x="711106" y="461230"/>
                      </a:cubicBezTo>
                      <a:cubicBezTo>
                        <a:pt x="712492" y="459844"/>
                        <a:pt x="711937" y="457904"/>
                        <a:pt x="710828" y="456518"/>
                      </a:cubicBezTo>
                      <a:cubicBezTo>
                        <a:pt x="708611" y="453470"/>
                        <a:pt x="705284" y="452639"/>
                        <a:pt x="702511" y="450699"/>
                      </a:cubicBezTo>
                      <a:cubicBezTo>
                        <a:pt x="699185" y="448205"/>
                        <a:pt x="697244" y="444602"/>
                        <a:pt x="696135" y="440722"/>
                      </a:cubicBezTo>
                      <a:cubicBezTo>
                        <a:pt x="695581" y="439060"/>
                        <a:pt x="695026" y="437397"/>
                        <a:pt x="693640" y="436011"/>
                      </a:cubicBezTo>
                      <a:cubicBezTo>
                        <a:pt x="692531" y="434903"/>
                        <a:pt x="690868" y="434349"/>
                        <a:pt x="689204" y="434072"/>
                      </a:cubicBezTo>
                      <a:cubicBezTo>
                        <a:pt x="685877" y="433517"/>
                        <a:pt x="682273" y="434072"/>
                        <a:pt x="679778" y="431300"/>
                      </a:cubicBezTo>
                      <a:cubicBezTo>
                        <a:pt x="678115" y="429361"/>
                        <a:pt x="675620" y="423818"/>
                        <a:pt x="679501" y="422710"/>
                      </a:cubicBezTo>
                      <a:cubicBezTo>
                        <a:pt x="681442" y="422155"/>
                        <a:pt x="683937" y="422710"/>
                        <a:pt x="685877" y="423541"/>
                      </a:cubicBezTo>
                      <a:cubicBezTo>
                        <a:pt x="688373" y="424372"/>
                        <a:pt x="690868" y="425758"/>
                        <a:pt x="693086" y="426866"/>
                      </a:cubicBezTo>
                      <a:cubicBezTo>
                        <a:pt x="697798" y="429361"/>
                        <a:pt x="701957" y="432409"/>
                        <a:pt x="706670" y="435457"/>
                      </a:cubicBezTo>
                      <a:cubicBezTo>
                        <a:pt x="708611" y="436566"/>
                        <a:pt x="710551" y="437674"/>
                        <a:pt x="712769" y="437951"/>
                      </a:cubicBezTo>
                      <a:cubicBezTo>
                        <a:pt x="714987" y="437951"/>
                        <a:pt x="717205" y="437397"/>
                        <a:pt x="719423" y="436843"/>
                      </a:cubicBezTo>
                      <a:cubicBezTo>
                        <a:pt x="721641" y="436289"/>
                        <a:pt x="723858" y="436011"/>
                        <a:pt x="726076" y="436843"/>
                      </a:cubicBezTo>
                      <a:cubicBezTo>
                        <a:pt x="728294" y="437951"/>
                        <a:pt x="729680" y="439891"/>
                        <a:pt x="731066" y="442108"/>
                      </a:cubicBezTo>
                      <a:cubicBezTo>
                        <a:pt x="732453" y="444325"/>
                        <a:pt x="733562" y="446542"/>
                        <a:pt x="735225" y="448205"/>
                      </a:cubicBezTo>
                      <a:cubicBezTo>
                        <a:pt x="736611" y="449867"/>
                        <a:pt x="738552" y="450699"/>
                        <a:pt x="740493" y="451530"/>
                      </a:cubicBezTo>
                      <a:cubicBezTo>
                        <a:pt x="744651" y="453193"/>
                        <a:pt x="749641" y="454856"/>
                        <a:pt x="754077" y="454856"/>
                      </a:cubicBezTo>
                      <a:cubicBezTo>
                        <a:pt x="757681" y="454856"/>
                        <a:pt x="760453" y="452916"/>
                        <a:pt x="763780" y="452084"/>
                      </a:cubicBezTo>
                      <a:cubicBezTo>
                        <a:pt x="763780" y="452084"/>
                        <a:pt x="763780" y="452084"/>
                        <a:pt x="763780" y="452084"/>
                      </a:cubicBezTo>
                      <a:cubicBezTo>
                        <a:pt x="763780" y="452084"/>
                        <a:pt x="763780" y="452084"/>
                        <a:pt x="763780" y="452084"/>
                      </a:cubicBezTo>
                      <a:cubicBezTo>
                        <a:pt x="764335" y="452084"/>
                        <a:pt x="764612" y="452084"/>
                        <a:pt x="765166" y="452084"/>
                      </a:cubicBezTo>
                      <a:cubicBezTo>
                        <a:pt x="766275" y="452084"/>
                        <a:pt x="767384" y="451807"/>
                        <a:pt x="768493" y="451530"/>
                      </a:cubicBezTo>
                      <a:cubicBezTo>
                        <a:pt x="769602" y="451530"/>
                        <a:pt x="770988" y="450976"/>
                        <a:pt x="772097" y="450699"/>
                      </a:cubicBezTo>
                      <a:cubicBezTo>
                        <a:pt x="773483" y="450422"/>
                        <a:pt x="774870" y="449867"/>
                        <a:pt x="776256" y="449313"/>
                      </a:cubicBezTo>
                      <a:cubicBezTo>
                        <a:pt x="777919" y="448759"/>
                        <a:pt x="779305" y="447373"/>
                        <a:pt x="780691" y="446542"/>
                      </a:cubicBezTo>
                      <a:cubicBezTo>
                        <a:pt x="782355" y="445434"/>
                        <a:pt x="783741" y="444325"/>
                        <a:pt x="785127" y="442662"/>
                      </a:cubicBezTo>
                      <a:cubicBezTo>
                        <a:pt x="786513" y="441277"/>
                        <a:pt x="788454" y="440445"/>
                        <a:pt x="789563" y="438783"/>
                      </a:cubicBezTo>
                      <a:cubicBezTo>
                        <a:pt x="791504" y="436566"/>
                        <a:pt x="793722" y="434903"/>
                        <a:pt x="795939" y="433240"/>
                      </a:cubicBezTo>
                      <a:cubicBezTo>
                        <a:pt x="797048" y="432409"/>
                        <a:pt x="797880" y="431578"/>
                        <a:pt x="798712" y="430469"/>
                      </a:cubicBezTo>
                      <a:cubicBezTo>
                        <a:pt x="800375" y="428529"/>
                        <a:pt x="800930" y="425481"/>
                        <a:pt x="803147" y="424372"/>
                      </a:cubicBezTo>
                      <a:cubicBezTo>
                        <a:pt x="805643" y="422987"/>
                        <a:pt x="807583" y="420770"/>
                        <a:pt x="809801" y="419107"/>
                      </a:cubicBezTo>
                      <a:cubicBezTo>
                        <a:pt x="811187" y="418276"/>
                        <a:pt x="812573" y="417167"/>
                        <a:pt x="814237" y="416613"/>
                      </a:cubicBezTo>
                      <a:cubicBezTo>
                        <a:pt x="819227" y="414396"/>
                        <a:pt x="824772" y="413842"/>
                        <a:pt x="830039" y="414396"/>
                      </a:cubicBezTo>
                      <a:cubicBezTo>
                        <a:pt x="834475" y="414673"/>
                        <a:pt x="838633" y="415504"/>
                        <a:pt x="842792" y="415504"/>
                      </a:cubicBezTo>
                      <a:cubicBezTo>
                        <a:pt x="847228" y="415504"/>
                        <a:pt x="851663" y="415227"/>
                        <a:pt x="855822" y="416059"/>
                      </a:cubicBezTo>
                      <a:cubicBezTo>
                        <a:pt x="859149" y="416613"/>
                        <a:pt x="863307" y="417998"/>
                        <a:pt x="864139" y="421601"/>
                      </a:cubicBezTo>
                      <a:cubicBezTo>
                        <a:pt x="864693" y="424095"/>
                        <a:pt x="863307" y="426866"/>
                        <a:pt x="860535" y="427421"/>
                      </a:cubicBezTo>
                      <a:close/>
                      <a:moveTo>
                        <a:pt x="1208741" y="886889"/>
                      </a:moveTo>
                      <a:cubicBezTo>
                        <a:pt x="1207632" y="889383"/>
                        <a:pt x="1203474" y="887720"/>
                        <a:pt x="1202087" y="889937"/>
                      </a:cubicBezTo>
                      <a:cubicBezTo>
                        <a:pt x="1200424" y="892154"/>
                        <a:pt x="1202087" y="895479"/>
                        <a:pt x="1199315" y="897142"/>
                      </a:cubicBezTo>
                      <a:cubicBezTo>
                        <a:pt x="1197374" y="898528"/>
                        <a:pt x="1194602" y="897697"/>
                        <a:pt x="1192384" y="896865"/>
                      </a:cubicBezTo>
                      <a:cubicBezTo>
                        <a:pt x="1189612" y="895757"/>
                        <a:pt x="1187671" y="893817"/>
                        <a:pt x="1187671" y="890491"/>
                      </a:cubicBezTo>
                      <a:cubicBezTo>
                        <a:pt x="1187671" y="888551"/>
                        <a:pt x="1187949" y="886612"/>
                        <a:pt x="1188226" y="884672"/>
                      </a:cubicBezTo>
                      <a:cubicBezTo>
                        <a:pt x="1188226" y="882732"/>
                        <a:pt x="1188226" y="880792"/>
                        <a:pt x="1188226" y="878852"/>
                      </a:cubicBezTo>
                      <a:cubicBezTo>
                        <a:pt x="1188503" y="874418"/>
                        <a:pt x="1191275" y="872201"/>
                        <a:pt x="1194325" y="869430"/>
                      </a:cubicBezTo>
                      <a:cubicBezTo>
                        <a:pt x="1195157" y="868876"/>
                        <a:pt x="1195988" y="868044"/>
                        <a:pt x="1195434" y="866936"/>
                      </a:cubicBezTo>
                      <a:cubicBezTo>
                        <a:pt x="1194879" y="866105"/>
                        <a:pt x="1193770" y="865550"/>
                        <a:pt x="1193216" y="864719"/>
                      </a:cubicBezTo>
                      <a:cubicBezTo>
                        <a:pt x="1191830" y="862502"/>
                        <a:pt x="1193770" y="859731"/>
                        <a:pt x="1192939" y="857237"/>
                      </a:cubicBezTo>
                      <a:cubicBezTo>
                        <a:pt x="1191553" y="853911"/>
                        <a:pt x="1188226" y="854743"/>
                        <a:pt x="1186562" y="856960"/>
                      </a:cubicBezTo>
                      <a:cubicBezTo>
                        <a:pt x="1185453" y="858345"/>
                        <a:pt x="1184622" y="860285"/>
                        <a:pt x="1183513" y="861948"/>
                      </a:cubicBezTo>
                      <a:cubicBezTo>
                        <a:pt x="1183236" y="862502"/>
                        <a:pt x="1182404" y="863888"/>
                        <a:pt x="1181849" y="862779"/>
                      </a:cubicBezTo>
                      <a:cubicBezTo>
                        <a:pt x="1181295" y="861671"/>
                        <a:pt x="1181849" y="859454"/>
                        <a:pt x="1181849" y="858068"/>
                      </a:cubicBezTo>
                      <a:cubicBezTo>
                        <a:pt x="1181849" y="856405"/>
                        <a:pt x="1181849" y="854743"/>
                        <a:pt x="1181849" y="853080"/>
                      </a:cubicBezTo>
                      <a:cubicBezTo>
                        <a:pt x="1181849" y="851417"/>
                        <a:pt x="1181849" y="849754"/>
                        <a:pt x="1181572" y="848092"/>
                      </a:cubicBezTo>
                      <a:cubicBezTo>
                        <a:pt x="1181572" y="846429"/>
                        <a:pt x="1181572" y="844489"/>
                        <a:pt x="1180463" y="843381"/>
                      </a:cubicBezTo>
                      <a:cubicBezTo>
                        <a:pt x="1178800" y="840887"/>
                        <a:pt x="1177136" y="845043"/>
                        <a:pt x="1175473" y="844212"/>
                      </a:cubicBezTo>
                      <a:cubicBezTo>
                        <a:pt x="1174087" y="843381"/>
                        <a:pt x="1172978" y="836453"/>
                        <a:pt x="1170760" y="838115"/>
                      </a:cubicBezTo>
                      <a:cubicBezTo>
                        <a:pt x="1169928" y="838669"/>
                        <a:pt x="1169651" y="840609"/>
                        <a:pt x="1169651" y="841441"/>
                      </a:cubicBezTo>
                      <a:cubicBezTo>
                        <a:pt x="1169651" y="843104"/>
                        <a:pt x="1169651" y="844489"/>
                        <a:pt x="1169097" y="846152"/>
                      </a:cubicBezTo>
                      <a:cubicBezTo>
                        <a:pt x="1169097" y="847260"/>
                        <a:pt x="1169097" y="848923"/>
                        <a:pt x="1167433" y="848369"/>
                      </a:cubicBezTo>
                      <a:cubicBezTo>
                        <a:pt x="1165770" y="847537"/>
                        <a:pt x="1164384" y="846152"/>
                        <a:pt x="1162720" y="845320"/>
                      </a:cubicBezTo>
                      <a:cubicBezTo>
                        <a:pt x="1160780" y="843935"/>
                        <a:pt x="1159393" y="842272"/>
                        <a:pt x="1158007" y="840332"/>
                      </a:cubicBezTo>
                      <a:cubicBezTo>
                        <a:pt x="1157730" y="839778"/>
                        <a:pt x="1157175" y="839224"/>
                        <a:pt x="1156621" y="838669"/>
                      </a:cubicBezTo>
                      <a:cubicBezTo>
                        <a:pt x="1155789" y="837838"/>
                        <a:pt x="1154680" y="836730"/>
                        <a:pt x="1153571" y="836175"/>
                      </a:cubicBezTo>
                      <a:cubicBezTo>
                        <a:pt x="1152740" y="835898"/>
                        <a:pt x="1152185" y="835621"/>
                        <a:pt x="1151631" y="834790"/>
                      </a:cubicBezTo>
                      <a:cubicBezTo>
                        <a:pt x="1151354" y="834236"/>
                        <a:pt x="1151076" y="833681"/>
                        <a:pt x="1150522" y="833127"/>
                      </a:cubicBezTo>
                      <a:cubicBezTo>
                        <a:pt x="1148581" y="830356"/>
                        <a:pt x="1147195" y="827585"/>
                        <a:pt x="1145809" y="824536"/>
                      </a:cubicBezTo>
                      <a:cubicBezTo>
                        <a:pt x="1145254" y="823428"/>
                        <a:pt x="1144423" y="822319"/>
                        <a:pt x="1143868" y="821211"/>
                      </a:cubicBezTo>
                      <a:cubicBezTo>
                        <a:pt x="1143037" y="819271"/>
                        <a:pt x="1143868" y="817331"/>
                        <a:pt x="1143591" y="815391"/>
                      </a:cubicBezTo>
                      <a:cubicBezTo>
                        <a:pt x="1143591" y="813174"/>
                        <a:pt x="1144145" y="810680"/>
                        <a:pt x="1143591" y="808463"/>
                      </a:cubicBezTo>
                      <a:cubicBezTo>
                        <a:pt x="1143591" y="807078"/>
                        <a:pt x="1142482" y="804861"/>
                        <a:pt x="1141373" y="804306"/>
                      </a:cubicBezTo>
                      <a:cubicBezTo>
                        <a:pt x="1139710" y="803475"/>
                        <a:pt x="1137769" y="803198"/>
                        <a:pt x="1135828" y="802921"/>
                      </a:cubicBezTo>
                      <a:cubicBezTo>
                        <a:pt x="1133888" y="802921"/>
                        <a:pt x="1132779" y="802644"/>
                        <a:pt x="1131116" y="801535"/>
                      </a:cubicBezTo>
                      <a:cubicBezTo>
                        <a:pt x="1130007" y="800704"/>
                        <a:pt x="1129175" y="799872"/>
                        <a:pt x="1128620" y="798487"/>
                      </a:cubicBezTo>
                      <a:cubicBezTo>
                        <a:pt x="1127789" y="796547"/>
                        <a:pt x="1128620" y="794607"/>
                        <a:pt x="1129452" y="792667"/>
                      </a:cubicBezTo>
                      <a:cubicBezTo>
                        <a:pt x="1130561" y="790450"/>
                        <a:pt x="1131947" y="788510"/>
                        <a:pt x="1132779" y="786294"/>
                      </a:cubicBezTo>
                      <a:cubicBezTo>
                        <a:pt x="1133888" y="783799"/>
                        <a:pt x="1134442" y="781028"/>
                        <a:pt x="1134997" y="778257"/>
                      </a:cubicBezTo>
                      <a:cubicBezTo>
                        <a:pt x="1135551" y="776040"/>
                        <a:pt x="1136106" y="773546"/>
                        <a:pt x="1138324" y="772437"/>
                      </a:cubicBezTo>
                      <a:cubicBezTo>
                        <a:pt x="1140819" y="771329"/>
                        <a:pt x="1144145" y="772160"/>
                        <a:pt x="1146641" y="772437"/>
                      </a:cubicBezTo>
                      <a:cubicBezTo>
                        <a:pt x="1148581" y="772437"/>
                        <a:pt x="1151908" y="773546"/>
                        <a:pt x="1153017" y="771606"/>
                      </a:cubicBezTo>
                      <a:cubicBezTo>
                        <a:pt x="1153571" y="770775"/>
                        <a:pt x="1153571" y="769389"/>
                        <a:pt x="1153849" y="768558"/>
                      </a:cubicBezTo>
                      <a:cubicBezTo>
                        <a:pt x="1153849" y="766895"/>
                        <a:pt x="1153849" y="765232"/>
                        <a:pt x="1154403" y="763569"/>
                      </a:cubicBezTo>
                      <a:cubicBezTo>
                        <a:pt x="1155235" y="759967"/>
                        <a:pt x="1156621" y="756087"/>
                        <a:pt x="1159393" y="753593"/>
                      </a:cubicBezTo>
                      <a:cubicBezTo>
                        <a:pt x="1159948" y="753039"/>
                        <a:pt x="1161057" y="752208"/>
                        <a:pt x="1162166" y="752485"/>
                      </a:cubicBezTo>
                      <a:cubicBezTo>
                        <a:pt x="1162998" y="752762"/>
                        <a:pt x="1162998" y="754147"/>
                        <a:pt x="1162720" y="754702"/>
                      </a:cubicBezTo>
                      <a:cubicBezTo>
                        <a:pt x="1162443" y="757750"/>
                        <a:pt x="1160502" y="760521"/>
                        <a:pt x="1160225" y="763292"/>
                      </a:cubicBezTo>
                      <a:cubicBezTo>
                        <a:pt x="1160225" y="765786"/>
                        <a:pt x="1161611" y="766341"/>
                        <a:pt x="1163552" y="767172"/>
                      </a:cubicBezTo>
                      <a:cubicBezTo>
                        <a:pt x="1166047" y="768281"/>
                        <a:pt x="1166879" y="769943"/>
                        <a:pt x="1167156" y="772437"/>
                      </a:cubicBezTo>
                      <a:cubicBezTo>
                        <a:pt x="1167156" y="775763"/>
                        <a:pt x="1167156" y="779365"/>
                        <a:pt x="1168542" y="782691"/>
                      </a:cubicBezTo>
                      <a:cubicBezTo>
                        <a:pt x="1170206" y="786016"/>
                        <a:pt x="1173810" y="787402"/>
                        <a:pt x="1176859" y="789619"/>
                      </a:cubicBezTo>
                      <a:cubicBezTo>
                        <a:pt x="1179909" y="791836"/>
                        <a:pt x="1180740" y="794607"/>
                        <a:pt x="1180463" y="798210"/>
                      </a:cubicBezTo>
                      <a:cubicBezTo>
                        <a:pt x="1179909" y="801812"/>
                        <a:pt x="1178245" y="805415"/>
                        <a:pt x="1179077" y="809295"/>
                      </a:cubicBezTo>
                      <a:cubicBezTo>
                        <a:pt x="1179632" y="812620"/>
                        <a:pt x="1182404" y="814560"/>
                        <a:pt x="1184344" y="817054"/>
                      </a:cubicBezTo>
                      <a:cubicBezTo>
                        <a:pt x="1186840" y="820379"/>
                        <a:pt x="1187117" y="824259"/>
                        <a:pt x="1187394" y="828139"/>
                      </a:cubicBezTo>
                      <a:cubicBezTo>
                        <a:pt x="1187394" y="831187"/>
                        <a:pt x="1187949" y="834236"/>
                        <a:pt x="1189057" y="837007"/>
                      </a:cubicBezTo>
                      <a:cubicBezTo>
                        <a:pt x="1190166" y="840055"/>
                        <a:pt x="1191830" y="842826"/>
                        <a:pt x="1193493" y="845320"/>
                      </a:cubicBezTo>
                      <a:cubicBezTo>
                        <a:pt x="1194602" y="846983"/>
                        <a:pt x="1195434" y="848646"/>
                        <a:pt x="1196543" y="850309"/>
                      </a:cubicBezTo>
                      <a:cubicBezTo>
                        <a:pt x="1197374" y="851694"/>
                        <a:pt x="1198206" y="853080"/>
                        <a:pt x="1199038" y="854188"/>
                      </a:cubicBezTo>
                      <a:cubicBezTo>
                        <a:pt x="1200978" y="856960"/>
                        <a:pt x="1203474" y="859177"/>
                        <a:pt x="1205414" y="861948"/>
                      </a:cubicBezTo>
                      <a:cubicBezTo>
                        <a:pt x="1207355" y="864442"/>
                        <a:pt x="1209018" y="867213"/>
                        <a:pt x="1208741" y="870538"/>
                      </a:cubicBezTo>
                      <a:cubicBezTo>
                        <a:pt x="1208741" y="871924"/>
                        <a:pt x="1208464" y="873033"/>
                        <a:pt x="1207632" y="874418"/>
                      </a:cubicBezTo>
                      <a:cubicBezTo>
                        <a:pt x="1207078" y="875527"/>
                        <a:pt x="1206523" y="876358"/>
                        <a:pt x="1206523" y="877467"/>
                      </a:cubicBezTo>
                      <a:cubicBezTo>
                        <a:pt x="1206523" y="879129"/>
                        <a:pt x="1207355" y="880792"/>
                        <a:pt x="1207909" y="882178"/>
                      </a:cubicBezTo>
                      <a:cubicBezTo>
                        <a:pt x="1208464" y="883563"/>
                        <a:pt x="1209295" y="885503"/>
                        <a:pt x="1208741" y="887166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78" name="Freeform 977">
                  <a:extLst>
                    <a:ext uri="{FF2B5EF4-FFF2-40B4-BE49-F238E27FC236}">
                      <a16:creationId xmlns:a16="http://schemas.microsoft.com/office/drawing/2014/main" id="{0EAA0A45-B3F4-48A3-210F-0055381FB7D1}"/>
                    </a:ext>
                  </a:extLst>
                </p:cNvPr>
                <p:cNvSpPr/>
                <p:nvPr/>
              </p:nvSpPr>
              <p:spPr>
                <a:xfrm>
                  <a:off x="4036384" y="2745136"/>
                  <a:ext cx="12796" cy="17687"/>
                </a:xfrm>
                <a:custGeom>
                  <a:avLst/>
                  <a:gdLst>
                    <a:gd name="connsiteX0" fmla="*/ 1430 w 12796"/>
                    <a:gd name="connsiteY0" fmla="*/ 12120 h 17687"/>
                    <a:gd name="connsiteX1" fmla="*/ 44 w 12796"/>
                    <a:gd name="connsiteY1" fmla="*/ 9349 h 17687"/>
                    <a:gd name="connsiteX2" fmla="*/ 2539 w 12796"/>
                    <a:gd name="connsiteY2" fmla="*/ 4361 h 17687"/>
                    <a:gd name="connsiteX3" fmla="*/ 6697 w 12796"/>
                    <a:gd name="connsiteY3" fmla="*/ 758 h 17687"/>
                    <a:gd name="connsiteX4" fmla="*/ 10302 w 12796"/>
                    <a:gd name="connsiteY4" fmla="*/ 758 h 17687"/>
                    <a:gd name="connsiteX5" fmla="*/ 10302 w 12796"/>
                    <a:gd name="connsiteY5" fmla="*/ 2698 h 17687"/>
                    <a:gd name="connsiteX6" fmla="*/ 8638 w 12796"/>
                    <a:gd name="connsiteY6" fmla="*/ 5746 h 17687"/>
                    <a:gd name="connsiteX7" fmla="*/ 7252 w 12796"/>
                    <a:gd name="connsiteY7" fmla="*/ 11289 h 17687"/>
                    <a:gd name="connsiteX8" fmla="*/ 11410 w 12796"/>
                    <a:gd name="connsiteY8" fmla="*/ 13506 h 17687"/>
                    <a:gd name="connsiteX9" fmla="*/ 12796 w 12796"/>
                    <a:gd name="connsiteY9" fmla="*/ 14891 h 17687"/>
                    <a:gd name="connsiteX10" fmla="*/ 11688 w 12796"/>
                    <a:gd name="connsiteY10" fmla="*/ 17109 h 17687"/>
                    <a:gd name="connsiteX11" fmla="*/ 8915 w 12796"/>
                    <a:gd name="connsiteY11" fmla="*/ 17386 h 17687"/>
                    <a:gd name="connsiteX12" fmla="*/ 6420 w 12796"/>
                    <a:gd name="connsiteY12" fmla="*/ 16000 h 17687"/>
                    <a:gd name="connsiteX13" fmla="*/ 3925 w 12796"/>
                    <a:gd name="connsiteY13" fmla="*/ 15169 h 17687"/>
                    <a:gd name="connsiteX14" fmla="*/ 1430 w 12796"/>
                    <a:gd name="connsiteY14" fmla="*/ 12674 h 176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2796" h="17687">
                      <a:moveTo>
                        <a:pt x="1430" y="12120"/>
                      </a:moveTo>
                      <a:cubicBezTo>
                        <a:pt x="876" y="11012"/>
                        <a:pt x="-233" y="10458"/>
                        <a:pt x="44" y="9349"/>
                      </a:cubicBezTo>
                      <a:cubicBezTo>
                        <a:pt x="44" y="7409"/>
                        <a:pt x="1430" y="5746"/>
                        <a:pt x="2539" y="4361"/>
                      </a:cubicBezTo>
                      <a:cubicBezTo>
                        <a:pt x="3648" y="2975"/>
                        <a:pt x="5034" y="1590"/>
                        <a:pt x="6697" y="758"/>
                      </a:cubicBezTo>
                      <a:cubicBezTo>
                        <a:pt x="7529" y="204"/>
                        <a:pt x="9470" y="-627"/>
                        <a:pt x="10302" y="758"/>
                      </a:cubicBezTo>
                      <a:cubicBezTo>
                        <a:pt x="10579" y="1313"/>
                        <a:pt x="10302" y="2144"/>
                        <a:pt x="10302" y="2698"/>
                      </a:cubicBezTo>
                      <a:cubicBezTo>
                        <a:pt x="9747" y="3807"/>
                        <a:pt x="9193" y="4638"/>
                        <a:pt x="8638" y="5746"/>
                      </a:cubicBezTo>
                      <a:cubicBezTo>
                        <a:pt x="8084" y="7132"/>
                        <a:pt x="6420" y="9626"/>
                        <a:pt x="7252" y="11289"/>
                      </a:cubicBezTo>
                      <a:cubicBezTo>
                        <a:pt x="8084" y="12397"/>
                        <a:pt x="10302" y="12674"/>
                        <a:pt x="11410" y="13506"/>
                      </a:cubicBezTo>
                      <a:cubicBezTo>
                        <a:pt x="11965" y="13783"/>
                        <a:pt x="12796" y="14337"/>
                        <a:pt x="12796" y="14891"/>
                      </a:cubicBezTo>
                      <a:cubicBezTo>
                        <a:pt x="12796" y="15723"/>
                        <a:pt x="12242" y="16554"/>
                        <a:pt x="11688" y="17109"/>
                      </a:cubicBezTo>
                      <a:cubicBezTo>
                        <a:pt x="10856" y="17663"/>
                        <a:pt x="10024" y="17940"/>
                        <a:pt x="8915" y="17386"/>
                      </a:cubicBezTo>
                      <a:cubicBezTo>
                        <a:pt x="8084" y="16831"/>
                        <a:pt x="7252" y="16277"/>
                        <a:pt x="6420" y="16000"/>
                      </a:cubicBezTo>
                      <a:cubicBezTo>
                        <a:pt x="5588" y="15723"/>
                        <a:pt x="4757" y="15446"/>
                        <a:pt x="3925" y="15169"/>
                      </a:cubicBezTo>
                      <a:cubicBezTo>
                        <a:pt x="2539" y="14614"/>
                        <a:pt x="2262" y="13783"/>
                        <a:pt x="1430" y="12674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79" name="Freeform 978">
                  <a:extLst>
                    <a:ext uri="{FF2B5EF4-FFF2-40B4-BE49-F238E27FC236}">
                      <a16:creationId xmlns:a16="http://schemas.microsoft.com/office/drawing/2014/main" id="{73EBED79-9F50-CE43-F1BF-5F4EF4BF9477}"/>
                    </a:ext>
                  </a:extLst>
                </p:cNvPr>
                <p:cNvSpPr/>
                <p:nvPr/>
              </p:nvSpPr>
              <p:spPr>
                <a:xfrm>
                  <a:off x="4053325" y="2761540"/>
                  <a:ext cx="45828" cy="20120"/>
                </a:xfrm>
                <a:custGeom>
                  <a:avLst/>
                  <a:gdLst>
                    <a:gd name="connsiteX0" fmla="*/ 6113 w 45828"/>
                    <a:gd name="connsiteY0" fmla="*/ 10127 h 20120"/>
                    <a:gd name="connsiteX1" fmla="*/ 4450 w 45828"/>
                    <a:gd name="connsiteY1" fmla="*/ 8742 h 20120"/>
                    <a:gd name="connsiteX2" fmla="*/ 1677 w 45828"/>
                    <a:gd name="connsiteY2" fmla="*/ 8465 h 20120"/>
                    <a:gd name="connsiteX3" fmla="*/ 14 w 45828"/>
                    <a:gd name="connsiteY3" fmla="*/ 5139 h 20120"/>
                    <a:gd name="connsiteX4" fmla="*/ 568 w 45828"/>
                    <a:gd name="connsiteY4" fmla="*/ 3199 h 20120"/>
                    <a:gd name="connsiteX5" fmla="*/ 3064 w 45828"/>
                    <a:gd name="connsiteY5" fmla="*/ 2091 h 20120"/>
                    <a:gd name="connsiteX6" fmla="*/ 13044 w 45828"/>
                    <a:gd name="connsiteY6" fmla="*/ 2091 h 20120"/>
                    <a:gd name="connsiteX7" fmla="*/ 16648 w 45828"/>
                    <a:gd name="connsiteY7" fmla="*/ 2922 h 20120"/>
                    <a:gd name="connsiteX8" fmla="*/ 20529 w 45828"/>
                    <a:gd name="connsiteY8" fmla="*/ 2922 h 20120"/>
                    <a:gd name="connsiteX9" fmla="*/ 33836 w 45828"/>
                    <a:gd name="connsiteY9" fmla="*/ 1814 h 20120"/>
                    <a:gd name="connsiteX10" fmla="*/ 39658 w 45828"/>
                    <a:gd name="connsiteY10" fmla="*/ 1259 h 20120"/>
                    <a:gd name="connsiteX11" fmla="*/ 44371 w 45828"/>
                    <a:gd name="connsiteY11" fmla="*/ 151 h 20120"/>
                    <a:gd name="connsiteX12" fmla="*/ 45757 w 45828"/>
                    <a:gd name="connsiteY12" fmla="*/ 3199 h 20120"/>
                    <a:gd name="connsiteX13" fmla="*/ 41599 w 45828"/>
                    <a:gd name="connsiteY13" fmla="*/ 6525 h 20120"/>
                    <a:gd name="connsiteX14" fmla="*/ 34945 w 45828"/>
                    <a:gd name="connsiteY14" fmla="*/ 9573 h 20120"/>
                    <a:gd name="connsiteX15" fmla="*/ 33005 w 45828"/>
                    <a:gd name="connsiteY15" fmla="*/ 14284 h 20120"/>
                    <a:gd name="connsiteX16" fmla="*/ 27183 w 45828"/>
                    <a:gd name="connsiteY16" fmla="*/ 20104 h 20120"/>
                    <a:gd name="connsiteX17" fmla="*/ 18866 w 45828"/>
                    <a:gd name="connsiteY17" fmla="*/ 15670 h 20120"/>
                    <a:gd name="connsiteX18" fmla="*/ 18589 w 45828"/>
                    <a:gd name="connsiteY18" fmla="*/ 11513 h 20120"/>
                    <a:gd name="connsiteX19" fmla="*/ 17757 w 45828"/>
                    <a:gd name="connsiteY19" fmla="*/ 9850 h 20120"/>
                    <a:gd name="connsiteX20" fmla="*/ 15539 w 45828"/>
                    <a:gd name="connsiteY20" fmla="*/ 9850 h 20120"/>
                    <a:gd name="connsiteX21" fmla="*/ 10272 w 45828"/>
                    <a:gd name="connsiteY21" fmla="*/ 11790 h 20120"/>
                    <a:gd name="connsiteX22" fmla="*/ 6113 w 45828"/>
                    <a:gd name="connsiteY22" fmla="*/ 10959 h 201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45828" h="20120">
                      <a:moveTo>
                        <a:pt x="6113" y="10127"/>
                      </a:moveTo>
                      <a:cubicBezTo>
                        <a:pt x="5558" y="9573"/>
                        <a:pt x="5281" y="9019"/>
                        <a:pt x="4450" y="8742"/>
                      </a:cubicBezTo>
                      <a:cubicBezTo>
                        <a:pt x="3618" y="8465"/>
                        <a:pt x="2509" y="8742"/>
                        <a:pt x="1677" y="8465"/>
                      </a:cubicBezTo>
                      <a:cubicBezTo>
                        <a:pt x="-263" y="8187"/>
                        <a:pt x="14" y="6802"/>
                        <a:pt x="14" y="5139"/>
                      </a:cubicBezTo>
                      <a:cubicBezTo>
                        <a:pt x="14" y="4585"/>
                        <a:pt x="14" y="3754"/>
                        <a:pt x="568" y="3199"/>
                      </a:cubicBezTo>
                      <a:cubicBezTo>
                        <a:pt x="1123" y="2368"/>
                        <a:pt x="2232" y="2091"/>
                        <a:pt x="3064" y="2091"/>
                      </a:cubicBezTo>
                      <a:cubicBezTo>
                        <a:pt x="6390" y="1259"/>
                        <a:pt x="9717" y="1259"/>
                        <a:pt x="13044" y="2091"/>
                      </a:cubicBezTo>
                      <a:cubicBezTo>
                        <a:pt x="14153" y="2091"/>
                        <a:pt x="15262" y="2645"/>
                        <a:pt x="16648" y="2922"/>
                      </a:cubicBezTo>
                      <a:cubicBezTo>
                        <a:pt x="18034" y="2922"/>
                        <a:pt x="19143" y="2922"/>
                        <a:pt x="20529" y="2922"/>
                      </a:cubicBezTo>
                      <a:cubicBezTo>
                        <a:pt x="24965" y="2922"/>
                        <a:pt x="29401" y="2091"/>
                        <a:pt x="33836" y="1814"/>
                      </a:cubicBezTo>
                      <a:cubicBezTo>
                        <a:pt x="35777" y="1814"/>
                        <a:pt x="37718" y="1814"/>
                        <a:pt x="39658" y="1259"/>
                      </a:cubicBezTo>
                      <a:cubicBezTo>
                        <a:pt x="41044" y="705"/>
                        <a:pt x="42708" y="-403"/>
                        <a:pt x="44371" y="151"/>
                      </a:cubicBezTo>
                      <a:cubicBezTo>
                        <a:pt x="45480" y="428"/>
                        <a:pt x="46035" y="2091"/>
                        <a:pt x="45757" y="3199"/>
                      </a:cubicBezTo>
                      <a:cubicBezTo>
                        <a:pt x="45203" y="4862"/>
                        <a:pt x="43262" y="5694"/>
                        <a:pt x="41599" y="6525"/>
                      </a:cubicBezTo>
                      <a:cubicBezTo>
                        <a:pt x="39381" y="7356"/>
                        <a:pt x="36886" y="7910"/>
                        <a:pt x="34945" y="9573"/>
                      </a:cubicBezTo>
                      <a:cubicBezTo>
                        <a:pt x="33559" y="10959"/>
                        <a:pt x="33282" y="12622"/>
                        <a:pt x="33005" y="14284"/>
                      </a:cubicBezTo>
                      <a:cubicBezTo>
                        <a:pt x="32450" y="17055"/>
                        <a:pt x="30787" y="20381"/>
                        <a:pt x="27183" y="20104"/>
                      </a:cubicBezTo>
                      <a:cubicBezTo>
                        <a:pt x="24410" y="19827"/>
                        <a:pt x="20252" y="18164"/>
                        <a:pt x="18866" y="15670"/>
                      </a:cubicBezTo>
                      <a:cubicBezTo>
                        <a:pt x="18311" y="14284"/>
                        <a:pt x="18589" y="12899"/>
                        <a:pt x="18589" y="11513"/>
                      </a:cubicBezTo>
                      <a:cubicBezTo>
                        <a:pt x="18589" y="10959"/>
                        <a:pt x="18589" y="10127"/>
                        <a:pt x="17757" y="9850"/>
                      </a:cubicBezTo>
                      <a:cubicBezTo>
                        <a:pt x="17202" y="9573"/>
                        <a:pt x="16093" y="9850"/>
                        <a:pt x="15539" y="9850"/>
                      </a:cubicBezTo>
                      <a:cubicBezTo>
                        <a:pt x="13875" y="9850"/>
                        <a:pt x="11935" y="10959"/>
                        <a:pt x="10272" y="11790"/>
                      </a:cubicBezTo>
                      <a:cubicBezTo>
                        <a:pt x="8885" y="12344"/>
                        <a:pt x="6945" y="12067"/>
                        <a:pt x="6113" y="10959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80" name="Freeform 979">
                  <a:extLst>
                    <a:ext uri="{FF2B5EF4-FFF2-40B4-BE49-F238E27FC236}">
                      <a16:creationId xmlns:a16="http://schemas.microsoft.com/office/drawing/2014/main" id="{B92ED552-D556-D2DF-62ED-947FAA505437}"/>
                    </a:ext>
                  </a:extLst>
                </p:cNvPr>
                <p:cNvSpPr/>
                <p:nvPr/>
              </p:nvSpPr>
              <p:spPr>
                <a:xfrm>
                  <a:off x="4100095" y="2721508"/>
                  <a:ext cx="17888" cy="18447"/>
                </a:xfrm>
                <a:custGeom>
                  <a:avLst/>
                  <a:gdLst>
                    <a:gd name="connsiteX0" fmla="*/ 7582 w 17888"/>
                    <a:gd name="connsiteY0" fmla="*/ 11639 h 18447"/>
                    <a:gd name="connsiteX1" fmla="*/ 7305 w 17888"/>
                    <a:gd name="connsiteY1" fmla="*/ 13302 h 18447"/>
                    <a:gd name="connsiteX2" fmla="*/ 5364 w 17888"/>
                    <a:gd name="connsiteY2" fmla="*/ 18013 h 18447"/>
                    <a:gd name="connsiteX3" fmla="*/ 97 w 17888"/>
                    <a:gd name="connsiteY3" fmla="*/ 15796 h 18447"/>
                    <a:gd name="connsiteX4" fmla="*/ 1483 w 17888"/>
                    <a:gd name="connsiteY4" fmla="*/ 9976 h 18447"/>
                    <a:gd name="connsiteX5" fmla="*/ 3146 w 17888"/>
                    <a:gd name="connsiteY5" fmla="*/ 7759 h 18447"/>
                    <a:gd name="connsiteX6" fmla="*/ 5087 w 17888"/>
                    <a:gd name="connsiteY6" fmla="*/ 5819 h 18447"/>
                    <a:gd name="connsiteX7" fmla="*/ 7859 w 17888"/>
                    <a:gd name="connsiteY7" fmla="*/ 3603 h 18447"/>
                    <a:gd name="connsiteX8" fmla="*/ 9800 w 17888"/>
                    <a:gd name="connsiteY8" fmla="*/ 2217 h 18447"/>
                    <a:gd name="connsiteX9" fmla="*/ 13958 w 17888"/>
                    <a:gd name="connsiteY9" fmla="*/ 0 h 18447"/>
                    <a:gd name="connsiteX10" fmla="*/ 17562 w 17888"/>
                    <a:gd name="connsiteY10" fmla="*/ 1940 h 18447"/>
                    <a:gd name="connsiteX11" fmla="*/ 15899 w 17888"/>
                    <a:gd name="connsiteY11" fmla="*/ 5265 h 18447"/>
                    <a:gd name="connsiteX12" fmla="*/ 12849 w 17888"/>
                    <a:gd name="connsiteY12" fmla="*/ 5819 h 18447"/>
                    <a:gd name="connsiteX13" fmla="*/ 10632 w 17888"/>
                    <a:gd name="connsiteY13" fmla="*/ 6374 h 18447"/>
                    <a:gd name="connsiteX14" fmla="*/ 9523 w 17888"/>
                    <a:gd name="connsiteY14" fmla="*/ 7482 h 18447"/>
                    <a:gd name="connsiteX15" fmla="*/ 8691 w 17888"/>
                    <a:gd name="connsiteY15" fmla="*/ 8591 h 18447"/>
                    <a:gd name="connsiteX16" fmla="*/ 7305 w 17888"/>
                    <a:gd name="connsiteY16" fmla="*/ 11085 h 184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7888" h="18447">
                      <a:moveTo>
                        <a:pt x="7582" y="11639"/>
                      </a:moveTo>
                      <a:cubicBezTo>
                        <a:pt x="7582" y="12193"/>
                        <a:pt x="7305" y="12748"/>
                        <a:pt x="7305" y="13302"/>
                      </a:cubicBezTo>
                      <a:cubicBezTo>
                        <a:pt x="7305" y="14687"/>
                        <a:pt x="6750" y="17182"/>
                        <a:pt x="5364" y="18013"/>
                      </a:cubicBezTo>
                      <a:cubicBezTo>
                        <a:pt x="3424" y="19121"/>
                        <a:pt x="651" y="18013"/>
                        <a:pt x="97" y="15796"/>
                      </a:cubicBezTo>
                      <a:cubicBezTo>
                        <a:pt x="-181" y="13579"/>
                        <a:pt x="97" y="11639"/>
                        <a:pt x="1483" y="9976"/>
                      </a:cubicBezTo>
                      <a:cubicBezTo>
                        <a:pt x="2037" y="9145"/>
                        <a:pt x="2592" y="8314"/>
                        <a:pt x="3146" y="7759"/>
                      </a:cubicBezTo>
                      <a:cubicBezTo>
                        <a:pt x="3701" y="6928"/>
                        <a:pt x="4532" y="6651"/>
                        <a:pt x="5087" y="5819"/>
                      </a:cubicBezTo>
                      <a:cubicBezTo>
                        <a:pt x="5918" y="4988"/>
                        <a:pt x="6750" y="4157"/>
                        <a:pt x="7859" y="3603"/>
                      </a:cubicBezTo>
                      <a:cubicBezTo>
                        <a:pt x="8691" y="3325"/>
                        <a:pt x="9245" y="2771"/>
                        <a:pt x="9800" y="2217"/>
                      </a:cubicBezTo>
                      <a:cubicBezTo>
                        <a:pt x="10909" y="1108"/>
                        <a:pt x="12295" y="0"/>
                        <a:pt x="13958" y="0"/>
                      </a:cubicBezTo>
                      <a:cubicBezTo>
                        <a:pt x="15344" y="0"/>
                        <a:pt x="17008" y="554"/>
                        <a:pt x="17562" y="1940"/>
                      </a:cubicBezTo>
                      <a:cubicBezTo>
                        <a:pt x="18394" y="3325"/>
                        <a:pt x="17562" y="4988"/>
                        <a:pt x="15899" y="5265"/>
                      </a:cubicBezTo>
                      <a:cubicBezTo>
                        <a:pt x="14790" y="5542"/>
                        <a:pt x="13681" y="5542"/>
                        <a:pt x="12849" y="5819"/>
                      </a:cubicBezTo>
                      <a:cubicBezTo>
                        <a:pt x="12018" y="5819"/>
                        <a:pt x="11186" y="6097"/>
                        <a:pt x="10632" y="6374"/>
                      </a:cubicBezTo>
                      <a:cubicBezTo>
                        <a:pt x="10077" y="6374"/>
                        <a:pt x="9800" y="6928"/>
                        <a:pt x="9523" y="7482"/>
                      </a:cubicBezTo>
                      <a:cubicBezTo>
                        <a:pt x="9523" y="8036"/>
                        <a:pt x="8968" y="8314"/>
                        <a:pt x="8691" y="8591"/>
                      </a:cubicBezTo>
                      <a:cubicBezTo>
                        <a:pt x="8136" y="9145"/>
                        <a:pt x="7582" y="10254"/>
                        <a:pt x="7305" y="11085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81" name="Freeform 980">
                  <a:extLst>
                    <a:ext uri="{FF2B5EF4-FFF2-40B4-BE49-F238E27FC236}">
                      <a16:creationId xmlns:a16="http://schemas.microsoft.com/office/drawing/2014/main" id="{45E6E7F5-0237-209A-9361-CF203FC2092B}"/>
                    </a:ext>
                  </a:extLst>
                </p:cNvPr>
                <p:cNvSpPr/>
                <p:nvPr/>
              </p:nvSpPr>
              <p:spPr>
                <a:xfrm>
                  <a:off x="4114707" y="2745195"/>
                  <a:ext cx="31306" cy="46701"/>
                </a:xfrm>
                <a:custGeom>
                  <a:avLst/>
                  <a:gdLst>
                    <a:gd name="connsiteX0" fmla="*/ 11267 w 31306"/>
                    <a:gd name="connsiteY0" fmla="*/ 39219 h 46701"/>
                    <a:gd name="connsiteX1" fmla="*/ 10712 w 31306"/>
                    <a:gd name="connsiteY1" fmla="*/ 42545 h 46701"/>
                    <a:gd name="connsiteX2" fmla="*/ 6277 w 31306"/>
                    <a:gd name="connsiteY2" fmla="*/ 46701 h 46701"/>
                    <a:gd name="connsiteX3" fmla="*/ 178 w 31306"/>
                    <a:gd name="connsiteY3" fmla="*/ 32845 h 46701"/>
                    <a:gd name="connsiteX4" fmla="*/ 4891 w 31306"/>
                    <a:gd name="connsiteY4" fmla="*/ 22869 h 46701"/>
                    <a:gd name="connsiteX5" fmla="*/ 14317 w 31306"/>
                    <a:gd name="connsiteY5" fmla="*/ 11230 h 46701"/>
                    <a:gd name="connsiteX6" fmla="*/ 20416 w 31306"/>
                    <a:gd name="connsiteY6" fmla="*/ 1808 h 46701"/>
                    <a:gd name="connsiteX7" fmla="*/ 29010 w 31306"/>
                    <a:gd name="connsiteY7" fmla="*/ 1531 h 46701"/>
                    <a:gd name="connsiteX8" fmla="*/ 30396 w 31306"/>
                    <a:gd name="connsiteY8" fmla="*/ 10399 h 46701"/>
                    <a:gd name="connsiteX9" fmla="*/ 26238 w 31306"/>
                    <a:gd name="connsiteY9" fmla="*/ 18712 h 46701"/>
                    <a:gd name="connsiteX10" fmla="*/ 25683 w 31306"/>
                    <a:gd name="connsiteY10" fmla="*/ 21206 h 46701"/>
                    <a:gd name="connsiteX11" fmla="*/ 24852 w 31306"/>
                    <a:gd name="connsiteY11" fmla="*/ 24532 h 46701"/>
                    <a:gd name="connsiteX12" fmla="*/ 22356 w 31306"/>
                    <a:gd name="connsiteY12" fmla="*/ 29243 h 46701"/>
                    <a:gd name="connsiteX13" fmla="*/ 20138 w 31306"/>
                    <a:gd name="connsiteY13" fmla="*/ 32014 h 46701"/>
                    <a:gd name="connsiteX14" fmla="*/ 17921 w 31306"/>
                    <a:gd name="connsiteY14" fmla="*/ 34231 h 46701"/>
                    <a:gd name="connsiteX15" fmla="*/ 15980 w 31306"/>
                    <a:gd name="connsiteY15" fmla="*/ 35062 h 46701"/>
                    <a:gd name="connsiteX16" fmla="*/ 14317 w 31306"/>
                    <a:gd name="connsiteY16" fmla="*/ 35617 h 46701"/>
                    <a:gd name="connsiteX17" fmla="*/ 13208 w 31306"/>
                    <a:gd name="connsiteY17" fmla="*/ 36171 h 46701"/>
                    <a:gd name="connsiteX18" fmla="*/ 11544 w 31306"/>
                    <a:gd name="connsiteY18" fmla="*/ 39219 h 467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31306" h="46701">
                      <a:moveTo>
                        <a:pt x="11267" y="39219"/>
                      </a:moveTo>
                      <a:cubicBezTo>
                        <a:pt x="10990" y="40328"/>
                        <a:pt x="10712" y="41436"/>
                        <a:pt x="10712" y="42545"/>
                      </a:cubicBezTo>
                      <a:cubicBezTo>
                        <a:pt x="10435" y="45039"/>
                        <a:pt x="9049" y="46701"/>
                        <a:pt x="6277" y="46701"/>
                      </a:cubicBezTo>
                      <a:cubicBezTo>
                        <a:pt x="-931" y="46701"/>
                        <a:pt x="-99" y="37556"/>
                        <a:pt x="178" y="32845"/>
                      </a:cubicBezTo>
                      <a:cubicBezTo>
                        <a:pt x="455" y="28966"/>
                        <a:pt x="2395" y="25917"/>
                        <a:pt x="4891" y="22869"/>
                      </a:cubicBezTo>
                      <a:cubicBezTo>
                        <a:pt x="7940" y="18989"/>
                        <a:pt x="11544" y="15387"/>
                        <a:pt x="14317" y="11230"/>
                      </a:cubicBezTo>
                      <a:cubicBezTo>
                        <a:pt x="16257" y="8182"/>
                        <a:pt x="17366" y="4302"/>
                        <a:pt x="20416" y="1808"/>
                      </a:cubicBezTo>
                      <a:cubicBezTo>
                        <a:pt x="22911" y="-409"/>
                        <a:pt x="26238" y="-686"/>
                        <a:pt x="29010" y="1531"/>
                      </a:cubicBezTo>
                      <a:cubicBezTo>
                        <a:pt x="31782" y="3748"/>
                        <a:pt x="31782" y="7350"/>
                        <a:pt x="30396" y="10399"/>
                      </a:cubicBezTo>
                      <a:cubicBezTo>
                        <a:pt x="29287" y="13170"/>
                        <a:pt x="27069" y="15664"/>
                        <a:pt x="26238" y="18712"/>
                      </a:cubicBezTo>
                      <a:cubicBezTo>
                        <a:pt x="25960" y="19544"/>
                        <a:pt x="25683" y="20375"/>
                        <a:pt x="25683" y="21206"/>
                      </a:cubicBezTo>
                      <a:cubicBezTo>
                        <a:pt x="25683" y="22315"/>
                        <a:pt x="25129" y="23423"/>
                        <a:pt x="24852" y="24532"/>
                      </a:cubicBezTo>
                      <a:cubicBezTo>
                        <a:pt x="24297" y="26195"/>
                        <a:pt x="23465" y="27857"/>
                        <a:pt x="22356" y="29243"/>
                      </a:cubicBezTo>
                      <a:cubicBezTo>
                        <a:pt x="21525" y="30351"/>
                        <a:pt x="20693" y="31183"/>
                        <a:pt x="20138" y="32014"/>
                      </a:cubicBezTo>
                      <a:cubicBezTo>
                        <a:pt x="19584" y="32845"/>
                        <a:pt x="18752" y="33677"/>
                        <a:pt x="17921" y="34231"/>
                      </a:cubicBezTo>
                      <a:cubicBezTo>
                        <a:pt x="17366" y="34785"/>
                        <a:pt x="16535" y="35062"/>
                        <a:pt x="15980" y="35062"/>
                      </a:cubicBezTo>
                      <a:cubicBezTo>
                        <a:pt x="15426" y="35062"/>
                        <a:pt x="14871" y="35617"/>
                        <a:pt x="14317" y="35617"/>
                      </a:cubicBezTo>
                      <a:cubicBezTo>
                        <a:pt x="14039" y="35617"/>
                        <a:pt x="13485" y="35617"/>
                        <a:pt x="13208" y="36171"/>
                      </a:cubicBezTo>
                      <a:cubicBezTo>
                        <a:pt x="12376" y="36725"/>
                        <a:pt x="12099" y="38388"/>
                        <a:pt x="11544" y="39219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82" name="Freeform 981">
                  <a:extLst>
                    <a:ext uri="{FF2B5EF4-FFF2-40B4-BE49-F238E27FC236}">
                      <a16:creationId xmlns:a16="http://schemas.microsoft.com/office/drawing/2014/main" id="{E716CD46-7922-706B-C343-98B807D0FC6C}"/>
                    </a:ext>
                  </a:extLst>
                </p:cNvPr>
                <p:cNvSpPr/>
                <p:nvPr/>
              </p:nvSpPr>
              <p:spPr>
                <a:xfrm>
                  <a:off x="4133024" y="2769640"/>
                  <a:ext cx="26772" cy="23538"/>
                </a:xfrm>
                <a:custGeom>
                  <a:avLst/>
                  <a:gdLst>
                    <a:gd name="connsiteX0" fmla="*/ 7643 w 26772"/>
                    <a:gd name="connsiteY0" fmla="*/ 21702 h 23538"/>
                    <a:gd name="connsiteX1" fmla="*/ 2653 w 26772"/>
                    <a:gd name="connsiteY1" fmla="*/ 23365 h 23538"/>
                    <a:gd name="connsiteX2" fmla="*/ 435 w 26772"/>
                    <a:gd name="connsiteY2" fmla="*/ 18654 h 23538"/>
                    <a:gd name="connsiteX3" fmla="*/ 6257 w 26772"/>
                    <a:gd name="connsiteY3" fmla="*/ 13112 h 23538"/>
                    <a:gd name="connsiteX4" fmla="*/ 9029 w 26772"/>
                    <a:gd name="connsiteY4" fmla="*/ 7015 h 23538"/>
                    <a:gd name="connsiteX5" fmla="*/ 12079 w 26772"/>
                    <a:gd name="connsiteY5" fmla="*/ 918 h 23538"/>
                    <a:gd name="connsiteX6" fmla="*/ 17346 w 26772"/>
                    <a:gd name="connsiteY6" fmla="*/ 364 h 23538"/>
                    <a:gd name="connsiteX7" fmla="*/ 23446 w 26772"/>
                    <a:gd name="connsiteY7" fmla="*/ 2858 h 23538"/>
                    <a:gd name="connsiteX8" fmla="*/ 26772 w 26772"/>
                    <a:gd name="connsiteY8" fmla="*/ 7292 h 23538"/>
                    <a:gd name="connsiteX9" fmla="*/ 25109 w 26772"/>
                    <a:gd name="connsiteY9" fmla="*/ 13389 h 23538"/>
                    <a:gd name="connsiteX10" fmla="*/ 20950 w 26772"/>
                    <a:gd name="connsiteY10" fmla="*/ 15606 h 23538"/>
                    <a:gd name="connsiteX11" fmla="*/ 16238 w 26772"/>
                    <a:gd name="connsiteY11" fmla="*/ 16991 h 23538"/>
                    <a:gd name="connsiteX12" fmla="*/ 13465 w 26772"/>
                    <a:gd name="connsiteY12" fmla="*/ 18100 h 23538"/>
                    <a:gd name="connsiteX13" fmla="*/ 12079 w 26772"/>
                    <a:gd name="connsiteY13" fmla="*/ 18931 h 23538"/>
                    <a:gd name="connsiteX14" fmla="*/ 10138 w 26772"/>
                    <a:gd name="connsiteY14" fmla="*/ 20317 h 23538"/>
                    <a:gd name="connsiteX15" fmla="*/ 7643 w 26772"/>
                    <a:gd name="connsiteY15" fmla="*/ 21980 h 235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26772" h="23538">
                      <a:moveTo>
                        <a:pt x="7643" y="21702"/>
                      </a:moveTo>
                      <a:cubicBezTo>
                        <a:pt x="6257" y="23088"/>
                        <a:pt x="4594" y="23919"/>
                        <a:pt x="2653" y="23365"/>
                      </a:cubicBezTo>
                      <a:cubicBezTo>
                        <a:pt x="435" y="22811"/>
                        <a:pt x="-674" y="20871"/>
                        <a:pt x="435" y="18654"/>
                      </a:cubicBezTo>
                      <a:cubicBezTo>
                        <a:pt x="1544" y="16160"/>
                        <a:pt x="4316" y="14774"/>
                        <a:pt x="6257" y="13112"/>
                      </a:cubicBezTo>
                      <a:cubicBezTo>
                        <a:pt x="8198" y="11449"/>
                        <a:pt x="8475" y="9232"/>
                        <a:pt x="9029" y="7015"/>
                      </a:cubicBezTo>
                      <a:cubicBezTo>
                        <a:pt x="9584" y="4798"/>
                        <a:pt x="10415" y="2304"/>
                        <a:pt x="12079" y="918"/>
                      </a:cubicBezTo>
                      <a:cubicBezTo>
                        <a:pt x="13742" y="-190"/>
                        <a:pt x="15683" y="-190"/>
                        <a:pt x="17346" y="364"/>
                      </a:cubicBezTo>
                      <a:cubicBezTo>
                        <a:pt x="19287" y="918"/>
                        <a:pt x="21505" y="1750"/>
                        <a:pt x="23446" y="2858"/>
                      </a:cubicBezTo>
                      <a:cubicBezTo>
                        <a:pt x="25109" y="3967"/>
                        <a:pt x="26495" y="5352"/>
                        <a:pt x="26772" y="7292"/>
                      </a:cubicBezTo>
                      <a:cubicBezTo>
                        <a:pt x="26772" y="9509"/>
                        <a:pt x="26772" y="12003"/>
                        <a:pt x="25109" y="13389"/>
                      </a:cubicBezTo>
                      <a:cubicBezTo>
                        <a:pt x="24000" y="14497"/>
                        <a:pt x="22337" y="15052"/>
                        <a:pt x="20950" y="15606"/>
                      </a:cubicBezTo>
                      <a:cubicBezTo>
                        <a:pt x="19287" y="15883"/>
                        <a:pt x="17901" y="16437"/>
                        <a:pt x="16238" y="16991"/>
                      </a:cubicBezTo>
                      <a:cubicBezTo>
                        <a:pt x="15406" y="17268"/>
                        <a:pt x="14297" y="17546"/>
                        <a:pt x="13465" y="18100"/>
                      </a:cubicBezTo>
                      <a:cubicBezTo>
                        <a:pt x="12911" y="18100"/>
                        <a:pt x="12356" y="18654"/>
                        <a:pt x="12079" y="18931"/>
                      </a:cubicBezTo>
                      <a:cubicBezTo>
                        <a:pt x="11524" y="19485"/>
                        <a:pt x="10693" y="19763"/>
                        <a:pt x="10138" y="20317"/>
                      </a:cubicBezTo>
                      <a:cubicBezTo>
                        <a:pt x="9307" y="20871"/>
                        <a:pt x="8475" y="21148"/>
                        <a:pt x="7643" y="2198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83" name="Freeform 982">
                  <a:extLst>
                    <a:ext uri="{FF2B5EF4-FFF2-40B4-BE49-F238E27FC236}">
                      <a16:creationId xmlns:a16="http://schemas.microsoft.com/office/drawing/2014/main" id="{E50FF75B-2E07-A3F1-21F4-14C9A6619CB5}"/>
                    </a:ext>
                  </a:extLst>
                </p:cNvPr>
                <p:cNvSpPr/>
                <p:nvPr/>
              </p:nvSpPr>
              <p:spPr>
                <a:xfrm>
                  <a:off x="4036890" y="2646562"/>
                  <a:ext cx="70232" cy="28433"/>
                </a:xfrm>
                <a:custGeom>
                  <a:avLst/>
                  <a:gdLst>
                    <a:gd name="connsiteX0" fmla="*/ 23380 w 70232"/>
                    <a:gd name="connsiteY0" fmla="*/ 15642 h 28433"/>
                    <a:gd name="connsiteX1" fmla="*/ 22271 w 70232"/>
                    <a:gd name="connsiteY1" fmla="*/ 15088 h 28433"/>
                    <a:gd name="connsiteX2" fmla="*/ 18667 w 70232"/>
                    <a:gd name="connsiteY2" fmla="*/ 12871 h 28433"/>
                    <a:gd name="connsiteX3" fmla="*/ 9241 w 70232"/>
                    <a:gd name="connsiteY3" fmla="*/ 5666 h 28433"/>
                    <a:gd name="connsiteX4" fmla="*/ 4251 w 70232"/>
                    <a:gd name="connsiteY4" fmla="*/ 3726 h 28433"/>
                    <a:gd name="connsiteX5" fmla="*/ 369 w 70232"/>
                    <a:gd name="connsiteY5" fmla="*/ 1786 h 28433"/>
                    <a:gd name="connsiteX6" fmla="*/ 1755 w 70232"/>
                    <a:gd name="connsiteY6" fmla="*/ 123 h 28433"/>
                    <a:gd name="connsiteX7" fmla="*/ 10073 w 70232"/>
                    <a:gd name="connsiteY7" fmla="*/ 123 h 28433"/>
                    <a:gd name="connsiteX8" fmla="*/ 19221 w 70232"/>
                    <a:gd name="connsiteY8" fmla="*/ 123 h 28433"/>
                    <a:gd name="connsiteX9" fmla="*/ 26984 w 70232"/>
                    <a:gd name="connsiteY9" fmla="*/ 677 h 28433"/>
                    <a:gd name="connsiteX10" fmla="*/ 35578 w 70232"/>
                    <a:gd name="connsiteY10" fmla="*/ 3449 h 28433"/>
                    <a:gd name="connsiteX11" fmla="*/ 44172 w 70232"/>
                    <a:gd name="connsiteY11" fmla="*/ 6774 h 28433"/>
                    <a:gd name="connsiteX12" fmla="*/ 51935 w 70232"/>
                    <a:gd name="connsiteY12" fmla="*/ 10100 h 28433"/>
                    <a:gd name="connsiteX13" fmla="*/ 58311 w 70232"/>
                    <a:gd name="connsiteY13" fmla="*/ 13979 h 28433"/>
                    <a:gd name="connsiteX14" fmla="*/ 63579 w 70232"/>
                    <a:gd name="connsiteY14" fmla="*/ 17582 h 28433"/>
                    <a:gd name="connsiteX15" fmla="*/ 68015 w 70232"/>
                    <a:gd name="connsiteY15" fmla="*/ 20630 h 28433"/>
                    <a:gd name="connsiteX16" fmla="*/ 70232 w 70232"/>
                    <a:gd name="connsiteY16" fmla="*/ 24510 h 28433"/>
                    <a:gd name="connsiteX17" fmla="*/ 68292 w 70232"/>
                    <a:gd name="connsiteY17" fmla="*/ 27835 h 28433"/>
                    <a:gd name="connsiteX18" fmla="*/ 62192 w 70232"/>
                    <a:gd name="connsiteY18" fmla="*/ 28390 h 28433"/>
                    <a:gd name="connsiteX19" fmla="*/ 53321 w 70232"/>
                    <a:gd name="connsiteY19" fmla="*/ 27558 h 28433"/>
                    <a:gd name="connsiteX20" fmla="*/ 51103 w 70232"/>
                    <a:gd name="connsiteY20" fmla="*/ 27558 h 28433"/>
                    <a:gd name="connsiteX21" fmla="*/ 48885 w 70232"/>
                    <a:gd name="connsiteY21" fmla="*/ 27004 h 28433"/>
                    <a:gd name="connsiteX22" fmla="*/ 44727 w 70232"/>
                    <a:gd name="connsiteY22" fmla="*/ 25618 h 28433"/>
                    <a:gd name="connsiteX23" fmla="*/ 41400 w 70232"/>
                    <a:gd name="connsiteY23" fmla="*/ 24510 h 28433"/>
                    <a:gd name="connsiteX24" fmla="*/ 39459 w 70232"/>
                    <a:gd name="connsiteY24" fmla="*/ 23956 h 28433"/>
                    <a:gd name="connsiteX25" fmla="*/ 38073 w 70232"/>
                    <a:gd name="connsiteY25" fmla="*/ 23679 h 28433"/>
                    <a:gd name="connsiteX26" fmla="*/ 34746 w 70232"/>
                    <a:gd name="connsiteY26" fmla="*/ 21462 h 28433"/>
                    <a:gd name="connsiteX27" fmla="*/ 31697 w 70232"/>
                    <a:gd name="connsiteY27" fmla="*/ 18967 h 28433"/>
                    <a:gd name="connsiteX28" fmla="*/ 26984 w 70232"/>
                    <a:gd name="connsiteY28" fmla="*/ 17582 h 28433"/>
                    <a:gd name="connsiteX29" fmla="*/ 22825 w 70232"/>
                    <a:gd name="connsiteY29" fmla="*/ 15642 h 284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</a:cxnLst>
                  <a:rect l="l" t="t" r="r" b="b"/>
                  <a:pathLst>
                    <a:path w="70232" h="28433">
                      <a:moveTo>
                        <a:pt x="23380" y="15642"/>
                      </a:moveTo>
                      <a:cubicBezTo>
                        <a:pt x="23102" y="15642"/>
                        <a:pt x="22548" y="15365"/>
                        <a:pt x="22271" y="15088"/>
                      </a:cubicBezTo>
                      <a:cubicBezTo>
                        <a:pt x="21162" y="14534"/>
                        <a:pt x="19776" y="13702"/>
                        <a:pt x="18667" y="12871"/>
                      </a:cubicBezTo>
                      <a:cubicBezTo>
                        <a:pt x="15340" y="10377"/>
                        <a:pt x="12568" y="7606"/>
                        <a:pt x="9241" y="5666"/>
                      </a:cubicBezTo>
                      <a:cubicBezTo>
                        <a:pt x="7577" y="4834"/>
                        <a:pt x="5914" y="4280"/>
                        <a:pt x="4251" y="3726"/>
                      </a:cubicBezTo>
                      <a:cubicBezTo>
                        <a:pt x="2864" y="3171"/>
                        <a:pt x="1201" y="2894"/>
                        <a:pt x="369" y="1786"/>
                      </a:cubicBezTo>
                      <a:cubicBezTo>
                        <a:pt x="-740" y="677"/>
                        <a:pt x="924" y="400"/>
                        <a:pt x="1755" y="123"/>
                      </a:cubicBezTo>
                      <a:cubicBezTo>
                        <a:pt x="4528" y="-154"/>
                        <a:pt x="7300" y="123"/>
                        <a:pt x="10073" y="123"/>
                      </a:cubicBezTo>
                      <a:cubicBezTo>
                        <a:pt x="13122" y="123"/>
                        <a:pt x="16172" y="123"/>
                        <a:pt x="19221" y="123"/>
                      </a:cubicBezTo>
                      <a:cubicBezTo>
                        <a:pt x="21993" y="123"/>
                        <a:pt x="24489" y="123"/>
                        <a:pt x="26984" y="677"/>
                      </a:cubicBezTo>
                      <a:cubicBezTo>
                        <a:pt x="30033" y="1232"/>
                        <a:pt x="32806" y="2340"/>
                        <a:pt x="35578" y="3449"/>
                      </a:cubicBezTo>
                      <a:cubicBezTo>
                        <a:pt x="38350" y="4557"/>
                        <a:pt x="41400" y="5666"/>
                        <a:pt x="44172" y="6774"/>
                      </a:cubicBezTo>
                      <a:cubicBezTo>
                        <a:pt x="46667" y="7883"/>
                        <a:pt x="49440" y="8714"/>
                        <a:pt x="51935" y="10100"/>
                      </a:cubicBezTo>
                      <a:cubicBezTo>
                        <a:pt x="54153" y="11208"/>
                        <a:pt x="56370" y="12594"/>
                        <a:pt x="58311" y="13979"/>
                      </a:cubicBezTo>
                      <a:cubicBezTo>
                        <a:pt x="59975" y="15088"/>
                        <a:pt x="61915" y="16473"/>
                        <a:pt x="63579" y="17582"/>
                      </a:cubicBezTo>
                      <a:cubicBezTo>
                        <a:pt x="64965" y="18413"/>
                        <a:pt x="66628" y="19245"/>
                        <a:pt x="68015" y="20630"/>
                      </a:cubicBezTo>
                      <a:cubicBezTo>
                        <a:pt x="69123" y="21739"/>
                        <a:pt x="70232" y="23124"/>
                        <a:pt x="70232" y="24510"/>
                      </a:cubicBezTo>
                      <a:cubicBezTo>
                        <a:pt x="70232" y="25896"/>
                        <a:pt x="69678" y="27281"/>
                        <a:pt x="68292" y="27835"/>
                      </a:cubicBezTo>
                      <a:cubicBezTo>
                        <a:pt x="66351" y="28667"/>
                        <a:pt x="64133" y="28390"/>
                        <a:pt x="62192" y="28390"/>
                      </a:cubicBezTo>
                      <a:cubicBezTo>
                        <a:pt x="59143" y="28390"/>
                        <a:pt x="56370" y="27835"/>
                        <a:pt x="53321" y="27558"/>
                      </a:cubicBezTo>
                      <a:cubicBezTo>
                        <a:pt x="52489" y="27558"/>
                        <a:pt x="51935" y="27558"/>
                        <a:pt x="51103" y="27558"/>
                      </a:cubicBezTo>
                      <a:cubicBezTo>
                        <a:pt x="50271" y="27558"/>
                        <a:pt x="49717" y="27004"/>
                        <a:pt x="48885" y="27004"/>
                      </a:cubicBezTo>
                      <a:cubicBezTo>
                        <a:pt x="47499" y="26450"/>
                        <a:pt x="46113" y="26173"/>
                        <a:pt x="44727" y="25618"/>
                      </a:cubicBezTo>
                      <a:cubicBezTo>
                        <a:pt x="43618" y="25341"/>
                        <a:pt x="42509" y="25064"/>
                        <a:pt x="41400" y="24510"/>
                      </a:cubicBezTo>
                      <a:cubicBezTo>
                        <a:pt x="40845" y="24510"/>
                        <a:pt x="40014" y="23956"/>
                        <a:pt x="39459" y="23956"/>
                      </a:cubicBezTo>
                      <a:cubicBezTo>
                        <a:pt x="38905" y="23956"/>
                        <a:pt x="38627" y="23956"/>
                        <a:pt x="38073" y="23679"/>
                      </a:cubicBezTo>
                      <a:cubicBezTo>
                        <a:pt x="36964" y="23124"/>
                        <a:pt x="35578" y="22293"/>
                        <a:pt x="34746" y="21462"/>
                      </a:cubicBezTo>
                      <a:cubicBezTo>
                        <a:pt x="33637" y="20630"/>
                        <a:pt x="32806" y="19799"/>
                        <a:pt x="31697" y="18967"/>
                      </a:cubicBezTo>
                      <a:cubicBezTo>
                        <a:pt x="30310" y="18136"/>
                        <a:pt x="28370" y="18136"/>
                        <a:pt x="26984" y="17582"/>
                      </a:cubicBezTo>
                      <a:cubicBezTo>
                        <a:pt x="25598" y="17028"/>
                        <a:pt x="24211" y="16473"/>
                        <a:pt x="22825" y="15642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grpSp>
              <p:nvGrpSpPr>
                <p:cNvPr id="984" name="Graphic 248">
                  <a:extLst>
                    <a:ext uri="{FF2B5EF4-FFF2-40B4-BE49-F238E27FC236}">
                      <a16:creationId xmlns:a16="http://schemas.microsoft.com/office/drawing/2014/main" id="{B07D423B-D90C-1827-E79F-E769B67C8F19}"/>
                    </a:ext>
                  </a:extLst>
                </p:cNvPr>
                <p:cNvGrpSpPr/>
                <p:nvPr/>
              </p:nvGrpSpPr>
              <p:grpSpPr>
                <a:xfrm>
                  <a:off x="4172669" y="2584148"/>
                  <a:ext cx="180082" cy="173741"/>
                  <a:chOff x="4172669" y="2584148"/>
                  <a:chExt cx="180082" cy="173741"/>
                </a:xfrm>
                <a:grpFill/>
              </p:grpSpPr>
              <p:sp>
                <p:nvSpPr>
                  <p:cNvPr id="1085" name="Freeform 1084">
                    <a:extLst>
                      <a:ext uri="{FF2B5EF4-FFF2-40B4-BE49-F238E27FC236}">
                        <a16:creationId xmlns:a16="http://schemas.microsoft.com/office/drawing/2014/main" id="{40B7148C-AD2A-B327-F2C4-34D4ED1EAD64}"/>
                      </a:ext>
                    </a:extLst>
                  </p:cNvPr>
                  <p:cNvSpPr/>
                  <p:nvPr/>
                </p:nvSpPr>
                <p:spPr>
                  <a:xfrm>
                    <a:off x="4311617" y="2706932"/>
                    <a:ext cx="41134" cy="50957"/>
                  </a:xfrm>
                  <a:custGeom>
                    <a:avLst/>
                    <a:gdLst>
                      <a:gd name="connsiteX0" fmla="*/ 16461 w 41134"/>
                      <a:gd name="connsiteY0" fmla="*/ 20673 h 50957"/>
                      <a:gd name="connsiteX1" fmla="*/ 13134 w 41134"/>
                      <a:gd name="connsiteY1" fmla="*/ 18179 h 50957"/>
                      <a:gd name="connsiteX2" fmla="*/ 9252 w 41134"/>
                      <a:gd name="connsiteY2" fmla="*/ 22613 h 50957"/>
                      <a:gd name="connsiteX3" fmla="*/ 6758 w 41134"/>
                      <a:gd name="connsiteY3" fmla="*/ 28155 h 50957"/>
                      <a:gd name="connsiteX4" fmla="*/ 3153 w 41134"/>
                      <a:gd name="connsiteY4" fmla="*/ 33143 h 50957"/>
                      <a:gd name="connsiteX5" fmla="*/ 104 w 41134"/>
                      <a:gd name="connsiteY5" fmla="*/ 37854 h 50957"/>
                      <a:gd name="connsiteX6" fmla="*/ 935 w 41134"/>
                      <a:gd name="connsiteY6" fmla="*/ 43120 h 50957"/>
                      <a:gd name="connsiteX7" fmla="*/ 6758 w 41134"/>
                      <a:gd name="connsiteY7" fmla="*/ 41180 h 50957"/>
                      <a:gd name="connsiteX8" fmla="*/ 10639 w 41134"/>
                      <a:gd name="connsiteY8" fmla="*/ 37300 h 50957"/>
                      <a:gd name="connsiteX9" fmla="*/ 13688 w 41134"/>
                      <a:gd name="connsiteY9" fmla="*/ 35083 h 50957"/>
                      <a:gd name="connsiteX10" fmla="*/ 14797 w 41134"/>
                      <a:gd name="connsiteY10" fmla="*/ 38963 h 50957"/>
                      <a:gd name="connsiteX11" fmla="*/ 13688 w 41134"/>
                      <a:gd name="connsiteY11" fmla="*/ 47276 h 50957"/>
                      <a:gd name="connsiteX12" fmla="*/ 16461 w 41134"/>
                      <a:gd name="connsiteY12" fmla="*/ 50879 h 50957"/>
                      <a:gd name="connsiteX13" fmla="*/ 21728 w 41134"/>
                      <a:gd name="connsiteY13" fmla="*/ 47554 h 50957"/>
                      <a:gd name="connsiteX14" fmla="*/ 25332 w 41134"/>
                      <a:gd name="connsiteY14" fmla="*/ 48662 h 50957"/>
                      <a:gd name="connsiteX15" fmla="*/ 29214 w 41134"/>
                      <a:gd name="connsiteY15" fmla="*/ 50048 h 50957"/>
                      <a:gd name="connsiteX16" fmla="*/ 33926 w 41134"/>
                      <a:gd name="connsiteY16" fmla="*/ 44782 h 50957"/>
                      <a:gd name="connsiteX17" fmla="*/ 35313 w 41134"/>
                      <a:gd name="connsiteY17" fmla="*/ 38131 h 50957"/>
                      <a:gd name="connsiteX18" fmla="*/ 35313 w 41134"/>
                      <a:gd name="connsiteY18" fmla="*/ 31480 h 50957"/>
                      <a:gd name="connsiteX19" fmla="*/ 41134 w 41134"/>
                      <a:gd name="connsiteY19" fmla="*/ 22336 h 50957"/>
                      <a:gd name="connsiteX20" fmla="*/ 41134 w 41134"/>
                      <a:gd name="connsiteY20" fmla="*/ 19841 h 50957"/>
                      <a:gd name="connsiteX21" fmla="*/ 38640 w 41134"/>
                      <a:gd name="connsiteY21" fmla="*/ 19287 h 50957"/>
                      <a:gd name="connsiteX22" fmla="*/ 37253 w 41134"/>
                      <a:gd name="connsiteY22" fmla="*/ 17347 h 50957"/>
                      <a:gd name="connsiteX23" fmla="*/ 35867 w 41134"/>
                      <a:gd name="connsiteY23" fmla="*/ 15685 h 50957"/>
                      <a:gd name="connsiteX24" fmla="*/ 33372 w 41134"/>
                      <a:gd name="connsiteY24" fmla="*/ 16793 h 50957"/>
                      <a:gd name="connsiteX25" fmla="*/ 30323 w 41134"/>
                      <a:gd name="connsiteY25" fmla="*/ 19841 h 50957"/>
                      <a:gd name="connsiteX26" fmla="*/ 27827 w 41134"/>
                      <a:gd name="connsiteY26" fmla="*/ 21227 h 50957"/>
                      <a:gd name="connsiteX27" fmla="*/ 26441 w 41134"/>
                      <a:gd name="connsiteY27" fmla="*/ 15962 h 50957"/>
                      <a:gd name="connsiteX28" fmla="*/ 29491 w 41134"/>
                      <a:gd name="connsiteY28" fmla="*/ 10142 h 50957"/>
                      <a:gd name="connsiteX29" fmla="*/ 32263 w 41134"/>
                      <a:gd name="connsiteY29" fmla="*/ 5708 h 50957"/>
                      <a:gd name="connsiteX30" fmla="*/ 34481 w 41134"/>
                      <a:gd name="connsiteY30" fmla="*/ 720 h 50957"/>
                      <a:gd name="connsiteX31" fmla="*/ 29214 w 41134"/>
                      <a:gd name="connsiteY31" fmla="*/ 1274 h 50957"/>
                      <a:gd name="connsiteX32" fmla="*/ 22560 w 41134"/>
                      <a:gd name="connsiteY32" fmla="*/ 4600 h 50957"/>
                      <a:gd name="connsiteX33" fmla="*/ 20619 w 41134"/>
                      <a:gd name="connsiteY33" fmla="*/ 8202 h 50957"/>
                      <a:gd name="connsiteX34" fmla="*/ 19510 w 41134"/>
                      <a:gd name="connsiteY34" fmla="*/ 13191 h 50957"/>
                      <a:gd name="connsiteX35" fmla="*/ 17847 w 41134"/>
                      <a:gd name="connsiteY35" fmla="*/ 17070 h 50957"/>
                      <a:gd name="connsiteX36" fmla="*/ 15629 w 41134"/>
                      <a:gd name="connsiteY36" fmla="*/ 19841 h 509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</a:cxnLst>
                    <a:rect l="l" t="t" r="r" b="b"/>
                    <a:pathLst>
                      <a:path w="41134" h="50957">
                        <a:moveTo>
                          <a:pt x="16461" y="20673"/>
                        </a:moveTo>
                        <a:cubicBezTo>
                          <a:pt x="15075" y="20673"/>
                          <a:pt x="14520" y="18179"/>
                          <a:pt x="13134" y="18179"/>
                        </a:cubicBezTo>
                        <a:cubicBezTo>
                          <a:pt x="11193" y="18179"/>
                          <a:pt x="9807" y="21227"/>
                          <a:pt x="9252" y="22613"/>
                        </a:cubicBezTo>
                        <a:cubicBezTo>
                          <a:pt x="8421" y="24552"/>
                          <a:pt x="7866" y="26492"/>
                          <a:pt x="6758" y="28155"/>
                        </a:cubicBezTo>
                        <a:cubicBezTo>
                          <a:pt x="5926" y="29818"/>
                          <a:pt x="4540" y="31480"/>
                          <a:pt x="3153" y="33143"/>
                        </a:cubicBezTo>
                        <a:cubicBezTo>
                          <a:pt x="2044" y="34529"/>
                          <a:pt x="658" y="36192"/>
                          <a:pt x="104" y="37854"/>
                        </a:cubicBezTo>
                        <a:cubicBezTo>
                          <a:pt x="-173" y="39517"/>
                          <a:pt x="104" y="41734"/>
                          <a:pt x="935" y="43120"/>
                        </a:cubicBezTo>
                        <a:cubicBezTo>
                          <a:pt x="2599" y="45060"/>
                          <a:pt x="5371" y="42565"/>
                          <a:pt x="6758" y="41180"/>
                        </a:cubicBezTo>
                        <a:cubicBezTo>
                          <a:pt x="8144" y="40071"/>
                          <a:pt x="9252" y="38686"/>
                          <a:pt x="10639" y="37300"/>
                        </a:cubicBezTo>
                        <a:cubicBezTo>
                          <a:pt x="11470" y="36469"/>
                          <a:pt x="12579" y="35360"/>
                          <a:pt x="13688" y="35083"/>
                        </a:cubicBezTo>
                        <a:cubicBezTo>
                          <a:pt x="15629" y="34252"/>
                          <a:pt x="15075" y="38131"/>
                          <a:pt x="14797" y="38963"/>
                        </a:cubicBezTo>
                        <a:cubicBezTo>
                          <a:pt x="14243" y="41734"/>
                          <a:pt x="13688" y="44505"/>
                          <a:pt x="13688" y="47276"/>
                        </a:cubicBezTo>
                        <a:cubicBezTo>
                          <a:pt x="13688" y="48939"/>
                          <a:pt x="14520" y="51433"/>
                          <a:pt x="16461" y="50879"/>
                        </a:cubicBezTo>
                        <a:cubicBezTo>
                          <a:pt x="18401" y="50602"/>
                          <a:pt x="20065" y="48662"/>
                          <a:pt x="21728" y="47554"/>
                        </a:cubicBezTo>
                        <a:cubicBezTo>
                          <a:pt x="23392" y="46722"/>
                          <a:pt x="24223" y="47554"/>
                          <a:pt x="25332" y="48662"/>
                        </a:cubicBezTo>
                        <a:cubicBezTo>
                          <a:pt x="26441" y="50048"/>
                          <a:pt x="27550" y="50879"/>
                          <a:pt x="29214" y="50048"/>
                        </a:cubicBezTo>
                        <a:cubicBezTo>
                          <a:pt x="31154" y="48939"/>
                          <a:pt x="32817" y="46722"/>
                          <a:pt x="33926" y="44782"/>
                        </a:cubicBezTo>
                        <a:cubicBezTo>
                          <a:pt x="35035" y="42843"/>
                          <a:pt x="35590" y="40625"/>
                          <a:pt x="35313" y="38131"/>
                        </a:cubicBezTo>
                        <a:cubicBezTo>
                          <a:pt x="35313" y="35915"/>
                          <a:pt x="35035" y="33697"/>
                          <a:pt x="35313" y="31480"/>
                        </a:cubicBezTo>
                        <a:cubicBezTo>
                          <a:pt x="36422" y="27878"/>
                          <a:pt x="40580" y="26215"/>
                          <a:pt x="41134" y="22336"/>
                        </a:cubicBezTo>
                        <a:cubicBezTo>
                          <a:pt x="41134" y="21504"/>
                          <a:pt x="41134" y="20673"/>
                          <a:pt x="41134" y="19841"/>
                        </a:cubicBezTo>
                        <a:cubicBezTo>
                          <a:pt x="40303" y="19841"/>
                          <a:pt x="39471" y="19841"/>
                          <a:pt x="38640" y="19287"/>
                        </a:cubicBezTo>
                        <a:cubicBezTo>
                          <a:pt x="38085" y="18733"/>
                          <a:pt x="37531" y="18179"/>
                          <a:pt x="37253" y="17347"/>
                        </a:cubicBezTo>
                        <a:cubicBezTo>
                          <a:pt x="36976" y="16793"/>
                          <a:pt x="36699" y="15962"/>
                          <a:pt x="35867" y="15685"/>
                        </a:cubicBezTo>
                        <a:cubicBezTo>
                          <a:pt x="35035" y="15685"/>
                          <a:pt x="33926" y="16239"/>
                          <a:pt x="33372" y="16793"/>
                        </a:cubicBezTo>
                        <a:cubicBezTo>
                          <a:pt x="32263" y="17902"/>
                          <a:pt x="31431" y="19010"/>
                          <a:pt x="30323" y="19841"/>
                        </a:cubicBezTo>
                        <a:cubicBezTo>
                          <a:pt x="29768" y="20396"/>
                          <a:pt x="28659" y="21504"/>
                          <a:pt x="27827" y="21227"/>
                        </a:cubicBezTo>
                        <a:cubicBezTo>
                          <a:pt x="25887" y="20950"/>
                          <a:pt x="25887" y="17347"/>
                          <a:pt x="26441" y="15962"/>
                        </a:cubicBezTo>
                        <a:cubicBezTo>
                          <a:pt x="26996" y="13745"/>
                          <a:pt x="28382" y="12082"/>
                          <a:pt x="29491" y="10142"/>
                        </a:cubicBezTo>
                        <a:cubicBezTo>
                          <a:pt x="30323" y="8479"/>
                          <a:pt x="31154" y="7094"/>
                          <a:pt x="32263" y="5708"/>
                        </a:cubicBezTo>
                        <a:cubicBezTo>
                          <a:pt x="33095" y="4600"/>
                          <a:pt x="35035" y="2383"/>
                          <a:pt x="34481" y="720"/>
                        </a:cubicBezTo>
                        <a:cubicBezTo>
                          <a:pt x="33649" y="-943"/>
                          <a:pt x="30323" y="720"/>
                          <a:pt x="29214" y="1274"/>
                        </a:cubicBezTo>
                        <a:cubicBezTo>
                          <a:pt x="26996" y="2106"/>
                          <a:pt x="24500" y="2660"/>
                          <a:pt x="22560" y="4600"/>
                        </a:cubicBezTo>
                        <a:cubicBezTo>
                          <a:pt x="21451" y="5708"/>
                          <a:pt x="20619" y="6817"/>
                          <a:pt x="20619" y="8202"/>
                        </a:cubicBezTo>
                        <a:cubicBezTo>
                          <a:pt x="20619" y="9865"/>
                          <a:pt x="19787" y="11528"/>
                          <a:pt x="19510" y="13191"/>
                        </a:cubicBezTo>
                        <a:cubicBezTo>
                          <a:pt x="19233" y="14576"/>
                          <a:pt x="18678" y="15962"/>
                          <a:pt x="17847" y="17070"/>
                        </a:cubicBezTo>
                        <a:cubicBezTo>
                          <a:pt x="17015" y="17902"/>
                          <a:pt x="17015" y="19564"/>
                          <a:pt x="15629" y="19841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086" name="Freeform 1085">
                    <a:extLst>
                      <a:ext uri="{FF2B5EF4-FFF2-40B4-BE49-F238E27FC236}">
                        <a16:creationId xmlns:a16="http://schemas.microsoft.com/office/drawing/2014/main" id="{388ACB1A-0829-84CC-5E91-EFA0C2A76835}"/>
                      </a:ext>
                    </a:extLst>
                  </p:cNvPr>
                  <p:cNvSpPr/>
                  <p:nvPr/>
                </p:nvSpPr>
                <p:spPr>
                  <a:xfrm>
                    <a:off x="4172669" y="2584856"/>
                    <a:ext cx="171840" cy="164016"/>
                  </a:xfrm>
                  <a:custGeom>
                    <a:avLst/>
                    <a:gdLst>
                      <a:gd name="connsiteX0" fmla="*/ 108834 w 171840"/>
                      <a:gd name="connsiteY0" fmla="*/ 134989 h 164016"/>
                      <a:gd name="connsiteX1" fmla="*/ 111329 w 171840"/>
                      <a:gd name="connsiteY1" fmla="*/ 137206 h 164016"/>
                      <a:gd name="connsiteX2" fmla="*/ 119091 w 171840"/>
                      <a:gd name="connsiteY2" fmla="*/ 133603 h 164016"/>
                      <a:gd name="connsiteX3" fmla="*/ 121586 w 171840"/>
                      <a:gd name="connsiteY3" fmla="*/ 135266 h 164016"/>
                      <a:gd name="connsiteX4" fmla="*/ 123804 w 171840"/>
                      <a:gd name="connsiteY4" fmla="*/ 137483 h 164016"/>
                      <a:gd name="connsiteX5" fmla="*/ 117151 w 171840"/>
                      <a:gd name="connsiteY5" fmla="*/ 141917 h 164016"/>
                      <a:gd name="connsiteX6" fmla="*/ 112992 w 171840"/>
                      <a:gd name="connsiteY6" fmla="*/ 143303 h 164016"/>
                      <a:gd name="connsiteX7" fmla="*/ 109388 w 171840"/>
                      <a:gd name="connsiteY7" fmla="*/ 146074 h 164016"/>
                      <a:gd name="connsiteX8" fmla="*/ 102735 w 171840"/>
                      <a:gd name="connsiteY8" fmla="*/ 151893 h 164016"/>
                      <a:gd name="connsiteX9" fmla="*/ 95804 w 171840"/>
                      <a:gd name="connsiteY9" fmla="*/ 157990 h 164016"/>
                      <a:gd name="connsiteX10" fmla="*/ 93863 w 171840"/>
                      <a:gd name="connsiteY10" fmla="*/ 162701 h 164016"/>
                      <a:gd name="connsiteX11" fmla="*/ 104121 w 171840"/>
                      <a:gd name="connsiteY11" fmla="*/ 163533 h 164016"/>
                      <a:gd name="connsiteX12" fmla="*/ 113824 w 171840"/>
                      <a:gd name="connsiteY12" fmla="*/ 161593 h 164016"/>
                      <a:gd name="connsiteX13" fmla="*/ 119369 w 171840"/>
                      <a:gd name="connsiteY13" fmla="*/ 151893 h 164016"/>
                      <a:gd name="connsiteX14" fmla="*/ 124636 w 171840"/>
                      <a:gd name="connsiteY14" fmla="*/ 145520 h 164016"/>
                      <a:gd name="connsiteX15" fmla="*/ 133508 w 171840"/>
                      <a:gd name="connsiteY15" fmla="*/ 144965 h 164016"/>
                      <a:gd name="connsiteX16" fmla="*/ 135448 w 171840"/>
                      <a:gd name="connsiteY16" fmla="*/ 138869 h 164016"/>
                      <a:gd name="connsiteX17" fmla="*/ 140993 w 171840"/>
                      <a:gd name="connsiteY17" fmla="*/ 130555 h 164016"/>
                      <a:gd name="connsiteX18" fmla="*/ 144320 w 171840"/>
                      <a:gd name="connsiteY18" fmla="*/ 137760 h 164016"/>
                      <a:gd name="connsiteX19" fmla="*/ 150973 w 171840"/>
                      <a:gd name="connsiteY19" fmla="*/ 133049 h 164016"/>
                      <a:gd name="connsiteX20" fmla="*/ 152359 w 171840"/>
                      <a:gd name="connsiteY20" fmla="*/ 128892 h 164016"/>
                      <a:gd name="connsiteX21" fmla="*/ 155409 w 171840"/>
                      <a:gd name="connsiteY21" fmla="*/ 124458 h 164016"/>
                      <a:gd name="connsiteX22" fmla="*/ 149033 w 171840"/>
                      <a:gd name="connsiteY22" fmla="*/ 122241 h 164016"/>
                      <a:gd name="connsiteX23" fmla="*/ 153191 w 171840"/>
                      <a:gd name="connsiteY23" fmla="*/ 120024 h 164016"/>
                      <a:gd name="connsiteX24" fmla="*/ 155686 w 171840"/>
                      <a:gd name="connsiteY24" fmla="*/ 119747 h 164016"/>
                      <a:gd name="connsiteX25" fmla="*/ 161231 w 171840"/>
                      <a:gd name="connsiteY25" fmla="*/ 117530 h 164016"/>
                      <a:gd name="connsiteX26" fmla="*/ 170934 w 171840"/>
                      <a:gd name="connsiteY26" fmla="*/ 105614 h 164016"/>
                      <a:gd name="connsiteX27" fmla="*/ 162340 w 171840"/>
                      <a:gd name="connsiteY27" fmla="*/ 106723 h 164016"/>
                      <a:gd name="connsiteX28" fmla="*/ 153468 w 171840"/>
                      <a:gd name="connsiteY28" fmla="*/ 111988 h 164016"/>
                      <a:gd name="connsiteX29" fmla="*/ 143488 w 171840"/>
                      <a:gd name="connsiteY29" fmla="*/ 111988 h 164016"/>
                      <a:gd name="connsiteX30" fmla="*/ 150419 w 171840"/>
                      <a:gd name="connsiteY30" fmla="*/ 107277 h 164016"/>
                      <a:gd name="connsiteX31" fmla="*/ 152914 w 171840"/>
                      <a:gd name="connsiteY31" fmla="*/ 104783 h 164016"/>
                      <a:gd name="connsiteX32" fmla="*/ 150142 w 171840"/>
                      <a:gd name="connsiteY32" fmla="*/ 102843 h 164016"/>
                      <a:gd name="connsiteX33" fmla="*/ 144874 w 171840"/>
                      <a:gd name="connsiteY33" fmla="*/ 99795 h 164016"/>
                      <a:gd name="connsiteX34" fmla="*/ 149864 w 171840"/>
                      <a:gd name="connsiteY34" fmla="*/ 94529 h 164016"/>
                      <a:gd name="connsiteX35" fmla="*/ 156795 w 171840"/>
                      <a:gd name="connsiteY35" fmla="*/ 89541 h 164016"/>
                      <a:gd name="connsiteX36" fmla="*/ 156795 w 171840"/>
                      <a:gd name="connsiteY36" fmla="*/ 82613 h 164016"/>
                      <a:gd name="connsiteX37" fmla="*/ 150419 w 171840"/>
                      <a:gd name="connsiteY37" fmla="*/ 78456 h 164016"/>
                      <a:gd name="connsiteX38" fmla="*/ 143765 w 171840"/>
                      <a:gd name="connsiteY38" fmla="*/ 76793 h 164016"/>
                      <a:gd name="connsiteX39" fmla="*/ 137389 w 171840"/>
                      <a:gd name="connsiteY39" fmla="*/ 80119 h 164016"/>
                      <a:gd name="connsiteX40" fmla="*/ 132121 w 171840"/>
                      <a:gd name="connsiteY40" fmla="*/ 83167 h 164016"/>
                      <a:gd name="connsiteX41" fmla="*/ 128794 w 171840"/>
                      <a:gd name="connsiteY41" fmla="*/ 75962 h 164016"/>
                      <a:gd name="connsiteX42" fmla="*/ 121586 w 171840"/>
                      <a:gd name="connsiteY42" fmla="*/ 80119 h 164016"/>
                      <a:gd name="connsiteX43" fmla="*/ 114656 w 171840"/>
                      <a:gd name="connsiteY43" fmla="*/ 85661 h 164016"/>
                      <a:gd name="connsiteX44" fmla="*/ 108002 w 171840"/>
                      <a:gd name="connsiteY44" fmla="*/ 87324 h 164016"/>
                      <a:gd name="connsiteX45" fmla="*/ 109943 w 171840"/>
                      <a:gd name="connsiteY45" fmla="*/ 82059 h 164016"/>
                      <a:gd name="connsiteX46" fmla="*/ 111883 w 171840"/>
                      <a:gd name="connsiteY46" fmla="*/ 77348 h 164016"/>
                      <a:gd name="connsiteX47" fmla="*/ 103566 w 171840"/>
                      <a:gd name="connsiteY47" fmla="*/ 76239 h 164016"/>
                      <a:gd name="connsiteX48" fmla="*/ 94418 w 171840"/>
                      <a:gd name="connsiteY48" fmla="*/ 78179 h 164016"/>
                      <a:gd name="connsiteX49" fmla="*/ 88873 w 171840"/>
                      <a:gd name="connsiteY49" fmla="*/ 72082 h 164016"/>
                      <a:gd name="connsiteX50" fmla="*/ 96635 w 171840"/>
                      <a:gd name="connsiteY50" fmla="*/ 64877 h 164016"/>
                      <a:gd name="connsiteX51" fmla="*/ 97467 w 171840"/>
                      <a:gd name="connsiteY51" fmla="*/ 58503 h 164016"/>
                      <a:gd name="connsiteX52" fmla="*/ 86655 w 171840"/>
                      <a:gd name="connsiteY52" fmla="*/ 56009 h 164016"/>
                      <a:gd name="connsiteX53" fmla="*/ 79724 w 171840"/>
                      <a:gd name="connsiteY53" fmla="*/ 57118 h 164016"/>
                      <a:gd name="connsiteX54" fmla="*/ 72793 w 171840"/>
                      <a:gd name="connsiteY54" fmla="*/ 70142 h 164016"/>
                      <a:gd name="connsiteX55" fmla="*/ 68912 w 171840"/>
                      <a:gd name="connsiteY55" fmla="*/ 72359 h 164016"/>
                      <a:gd name="connsiteX56" fmla="*/ 66417 w 171840"/>
                      <a:gd name="connsiteY56" fmla="*/ 68757 h 164016"/>
                      <a:gd name="connsiteX57" fmla="*/ 69189 w 171840"/>
                      <a:gd name="connsiteY57" fmla="*/ 58780 h 164016"/>
                      <a:gd name="connsiteX58" fmla="*/ 75288 w 171840"/>
                      <a:gd name="connsiteY58" fmla="*/ 47696 h 164016"/>
                      <a:gd name="connsiteX59" fmla="*/ 83605 w 171840"/>
                      <a:gd name="connsiteY59" fmla="*/ 35779 h 164016"/>
                      <a:gd name="connsiteX60" fmla="*/ 88318 w 171840"/>
                      <a:gd name="connsiteY60" fmla="*/ 28574 h 164016"/>
                      <a:gd name="connsiteX61" fmla="*/ 93031 w 171840"/>
                      <a:gd name="connsiteY61" fmla="*/ 21646 h 164016"/>
                      <a:gd name="connsiteX62" fmla="*/ 96081 w 171840"/>
                      <a:gd name="connsiteY62" fmla="*/ 14441 h 164016"/>
                      <a:gd name="connsiteX63" fmla="*/ 94695 w 171840"/>
                      <a:gd name="connsiteY63" fmla="*/ 13333 h 164016"/>
                      <a:gd name="connsiteX64" fmla="*/ 93031 w 171840"/>
                      <a:gd name="connsiteY64" fmla="*/ 12501 h 164016"/>
                      <a:gd name="connsiteX65" fmla="*/ 90813 w 171840"/>
                      <a:gd name="connsiteY65" fmla="*/ 11393 h 164016"/>
                      <a:gd name="connsiteX66" fmla="*/ 93309 w 171840"/>
                      <a:gd name="connsiteY66" fmla="*/ 3633 h 164016"/>
                      <a:gd name="connsiteX67" fmla="*/ 80556 w 171840"/>
                      <a:gd name="connsiteY67" fmla="*/ 3633 h 164016"/>
                      <a:gd name="connsiteX68" fmla="*/ 68635 w 171840"/>
                      <a:gd name="connsiteY68" fmla="*/ 15272 h 164016"/>
                      <a:gd name="connsiteX69" fmla="*/ 63367 w 171840"/>
                      <a:gd name="connsiteY69" fmla="*/ 22755 h 164016"/>
                      <a:gd name="connsiteX70" fmla="*/ 60041 w 171840"/>
                      <a:gd name="connsiteY70" fmla="*/ 28574 h 164016"/>
                      <a:gd name="connsiteX71" fmla="*/ 54219 w 171840"/>
                      <a:gd name="connsiteY71" fmla="*/ 33839 h 164016"/>
                      <a:gd name="connsiteX72" fmla="*/ 49228 w 171840"/>
                      <a:gd name="connsiteY72" fmla="*/ 43262 h 164016"/>
                      <a:gd name="connsiteX73" fmla="*/ 45070 w 171840"/>
                      <a:gd name="connsiteY73" fmla="*/ 53238 h 164016"/>
                      <a:gd name="connsiteX74" fmla="*/ 42575 w 171840"/>
                      <a:gd name="connsiteY74" fmla="*/ 59889 h 164016"/>
                      <a:gd name="connsiteX75" fmla="*/ 37585 w 171840"/>
                      <a:gd name="connsiteY75" fmla="*/ 66540 h 164016"/>
                      <a:gd name="connsiteX76" fmla="*/ 33149 w 171840"/>
                      <a:gd name="connsiteY76" fmla="*/ 73745 h 164016"/>
                      <a:gd name="connsiteX77" fmla="*/ 31485 w 171840"/>
                      <a:gd name="connsiteY77" fmla="*/ 80673 h 164016"/>
                      <a:gd name="connsiteX78" fmla="*/ 37030 w 171840"/>
                      <a:gd name="connsiteY78" fmla="*/ 83721 h 164016"/>
                      <a:gd name="connsiteX79" fmla="*/ 38971 w 171840"/>
                      <a:gd name="connsiteY79" fmla="*/ 84553 h 164016"/>
                      <a:gd name="connsiteX80" fmla="*/ 37307 w 171840"/>
                      <a:gd name="connsiteY80" fmla="*/ 86493 h 164016"/>
                      <a:gd name="connsiteX81" fmla="*/ 36753 w 171840"/>
                      <a:gd name="connsiteY81" fmla="*/ 89541 h 164016"/>
                      <a:gd name="connsiteX82" fmla="*/ 36753 w 171840"/>
                      <a:gd name="connsiteY82" fmla="*/ 92035 h 164016"/>
                      <a:gd name="connsiteX83" fmla="*/ 28713 w 171840"/>
                      <a:gd name="connsiteY83" fmla="*/ 92589 h 164016"/>
                      <a:gd name="connsiteX84" fmla="*/ 22059 w 171840"/>
                      <a:gd name="connsiteY84" fmla="*/ 91481 h 164016"/>
                      <a:gd name="connsiteX85" fmla="*/ 19287 w 171840"/>
                      <a:gd name="connsiteY85" fmla="*/ 97577 h 164016"/>
                      <a:gd name="connsiteX86" fmla="*/ 19287 w 171840"/>
                      <a:gd name="connsiteY86" fmla="*/ 101734 h 164016"/>
                      <a:gd name="connsiteX87" fmla="*/ 17624 w 171840"/>
                      <a:gd name="connsiteY87" fmla="*/ 105891 h 164016"/>
                      <a:gd name="connsiteX88" fmla="*/ 24554 w 171840"/>
                      <a:gd name="connsiteY88" fmla="*/ 108662 h 164016"/>
                      <a:gd name="connsiteX89" fmla="*/ 18733 w 171840"/>
                      <a:gd name="connsiteY89" fmla="*/ 114759 h 164016"/>
                      <a:gd name="connsiteX90" fmla="*/ 1544 w 171840"/>
                      <a:gd name="connsiteY90" fmla="*/ 130278 h 164016"/>
                      <a:gd name="connsiteX91" fmla="*/ 712 w 171840"/>
                      <a:gd name="connsiteY91" fmla="*/ 136652 h 164016"/>
                      <a:gd name="connsiteX92" fmla="*/ 6811 w 171840"/>
                      <a:gd name="connsiteY92" fmla="*/ 140531 h 164016"/>
                      <a:gd name="connsiteX93" fmla="*/ 15683 w 171840"/>
                      <a:gd name="connsiteY93" fmla="*/ 141086 h 164016"/>
                      <a:gd name="connsiteX94" fmla="*/ 24832 w 171840"/>
                      <a:gd name="connsiteY94" fmla="*/ 137206 h 164016"/>
                      <a:gd name="connsiteX95" fmla="*/ 31762 w 171840"/>
                      <a:gd name="connsiteY95" fmla="*/ 136652 h 164016"/>
                      <a:gd name="connsiteX96" fmla="*/ 38693 w 171840"/>
                      <a:gd name="connsiteY96" fmla="*/ 138314 h 164016"/>
                      <a:gd name="connsiteX97" fmla="*/ 48396 w 171840"/>
                      <a:gd name="connsiteY97" fmla="*/ 137206 h 164016"/>
                      <a:gd name="connsiteX98" fmla="*/ 56714 w 171840"/>
                      <a:gd name="connsiteY98" fmla="*/ 140531 h 164016"/>
                      <a:gd name="connsiteX99" fmla="*/ 66694 w 171840"/>
                      <a:gd name="connsiteY99" fmla="*/ 140531 h 164016"/>
                      <a:gd name="connsiteX100" fmla="*/ 75011 w 171840"/>
                      <a:gd name="connsiteY100" fmla="*/ 140809 h 164016"/>
                      <a:gd name="connsiteX101" fmla="*/ 83605 w 171840"/>
                      <a:gd name="connsiteY101" fmla="*/ 139423 h 164016"/>
                      <a:gd name="connsiteX102" fmla="*/ 88041 w 171840"/>
                      <a:gd name="connsiteY102" fmla="*/ 133326 h 164016"/>
                      <a:gd name="connsiteX103" fmla="*/ 93309 w 171840"/>
                      <a:gd name="connsiteY103" fmla="*/ 130001 h 164016"/>
                      <a:gd name="connsiteX104" fmla="*/ 96912 w 171840"/>
                      <a:gd name="connsiteY104" fmla="*/ 130001 h 164016"/>
                      <a:gd name="connsiteX105" fmla="*/ 96358 w 171840"/>
                      <a:gd name="connsiteY105" fmla="*/ 134158 h 164016"/>
                      <a:gd name="connsiteX106" fmla="*/ 97190 w 171840"/>
                      <a:gd name="connsiteY106" fmla="*/ 136097 h 164016"/>
                      <a:gd name="connsiteX107" fmla="*/ 98021 w 171840"/>
                      <a:gd name="connsiteY107" fmla="*/ 138592 h 164016"/>
                      <a:gd name="connsiteX108" fmla="*/ 98853 w 171840"/>
                      <a:gd name="connsiteY108" fmla="*/ 141086 h 164016"/>
                      <a:gd name="connsiteX109" fmla="*/ 100517 w 171840"/>
                      <a:gd name="connsiteY109" fmla="*/ 141363 h 164016"/>
                      <a:gd name="connsiteX110" fmla="*/ 103566 w 171840"/>
                      <a:gd name="connsiteY110" fmla="*/ 140809 h 164016"/>
                      <a:gd name="connsiteX111" fmla="*/ 106893 w 171840"/>
                      <a:gd name="connsiteY111" fmla="*/ 137483 h 164016"/>
                      <a:gd name="connsiteX112" fmla="*/ 109111 w 171840"/>
                      <a:gd name="connsiteY112" fmla="*/ 134712 h 1640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  <a:cxn ang="0">
                        <a:pos x="connsiteX98" y="connsiteY98"/>
                      </a:cxn>
                      <a:cxn ang="0">
                        <a:pos x="connsiteX99" y="connsiteY99"/>
                      </a:cxn>
                      <a:cxn ang="0">
                        <a:pos x="connsiteX100" y="connsiteY100"/>
                      </a:cxn>
                      <a:cxn ang="0">
                        <a:pos x="connsiteX101" y="connsiteY101"/>
                      </a:cxn>
                      <a:cxn ang="0">
                        <a:pos x="connsiteX102" y="connsiteY102"/>
                      </a:cxn>
                      <a:cxn ang="0">
                        <a:pos x="connsiteX103" y="connsiteY103"/>
                      </a:cxn>
                      <a:cxn ang="0">
                        <a:pos x="connsiteX104" y="connsiteY104"/>
                      </a:cxn>
                      <a:cxn ang="0">
                        <a:pos x="connsiteX105" y="connsiteY105"/>
                      </a:cxn>
                      <a:cxn ang="0">
                        <a:pos x="connsiteX106" y="connsiteY106"/>
                      </a:cxn>
                      <a:cxn ang="0">
                        <a:pos x="connsiteX107" y="connsiteY107"/>
                      </a:cxn>
                      <a:cxn ang="0">
                        <a:pos x="connsiteX108" y="connsiteY108"/>
                      </a:cxn>
                      <a:cxn ang="0">
                        <a:pos x="connsiteX109" y="connsiteY109"/>
                      </a:cxn>
                      <a:cxn ang="0">
                        <a:pos x="connsiteX110" y="connsiteY110"/>
                      </a:cxn>
                      <a:cxn ang="0">
                        <a:pos x="connsiteX111" y="connsiteY111"/>
                      </a:cxn>
                      <a:cxn ang="0">
                        <a:pos x="connsiteX112" y="connsiteY112"/>
                      </a:cxn>
                    </a:cxnLst>
                    <a:rect l="l" t="t" r="r" b="b"/>
                    <a:pathLst>
                      <a:path w="171840" h="164016">
                        <a:moveTo>
                          <a:pt x="108834" y="134989"/>
                        </a:moveTo>
                        <a:cubicBezTo>
                          <a:pt x="110220" y="134435"/>
                          <a:pt x="110774" y="136375"/>
                          <a:pt x="111329" y="137206"/>
                        </a:cubicBezTo>
                        <a:cubicBezTo>
                          <a:pt x="114101" y="140254"/>
                          <a:pt x="116596" y="134158"/>
                          <a:pt x="119091" y="133603"/>
                        </a:cubicBezTo>
                        <a:cubicBezTo>
                          <a:pt x="120200" y="133603"/>
                          <a:pt x="121032" y="134712"/>
                          <a:pt x="121586" y="135266"/>
                        </a:cubicBezTo>
                        <a:cubicBezTo>
                          <a:pt x="122141" y="135820"/>
                          <a:pt x="123527" y="136929"/>
                          <a:pt x="123804" y="137483"/>
                        </a:cubicBezTo>
                        <a:cubicBezTo>
                          <a:pt x="124359" y="139423"/>
                          <a:pt x="118537" y="141363"/>
                          <a:pt x="117151" y="141917"/>
                        </a:cubicBezTo>
                        <a:cubicBezTo>
                          <a:pt x="115765" y="142471"/>
                          <a:pt x="114378" y="142471"/>
                          <a:pt x="112992" y="143303"/>
                        </a:cubicBezTo>
                        <a:cubicBezTo>
                          <a:pt x="111606" y="143857"/>
                          <a:pt x="110497" y="144965"/>
                          <a:pt x="109388" y="146074"/>
                        </a:cubicBezTo>
                        <a:cubicBezTo>
                          <a:pt x="107170" y="148291"/>
                          <a:pt x="104952" y="149954"/>
                          <a:pt x="102735" y="151893"/>
                        </a:cubicBezTo>
                        <a:cubicBezTo>
                          <a:pt x="100239" y="153833"/>
                          <a:pt x="98576" y="156327"/>
                          <a:pt x="95804" y="157990"/>
                        </a:cubicBezTo>
                        <a:cubicBezTo>
                          <a:pt x="94418" y="158821"/>
                          <a:pt x="90536" y="161315"/>
                          <a:pt x="93863" y="162701"/>
                        </a:cubicBezTo>
                        <a:cubicBezTo>
                          <a:pt x="96912" y="164087"/>
                          <a:pt x="100794" y="162701"/>
                          <a:pt x="104121" y="163533"/>
                        </a:cubicBezTo>
                        <a:cubicBezTo>
                          <a:pt x="107725" y="164364"/>
                          <a:pt x="110774" y="164364"/>
                          <a:pt x="113824" y="161593"/>
                        </a:cubicBezTo>
                        <a:cubicBezTo>
                          <a:pt x="116596" y="159099"/>
                          <a:pt x="117983" y="155219"/>
                          <a:pt x="119369" y="151893"/>
                        </a:cubicBezTo>
                        <a:cubicBezTo>
                          <a:pt x="120477" y="149122"/>
                          <a:pt x="121864" y="146628"/>
                          <a:pt x="124636" y="145520"/>
                        </a:cubicBezTo>
                        <a:cubicBezTo>
                          <a:pt x="127408" y="144688"/>
                          <a:pt x="130458" y="145797"/>
                          <a:pt x="133508" y="144965"/>
                        </a:cubicBezTo>
                        <a:cubicBezTo>
                          <a:pt x="136557" y="143857"/>
                          <a:pt x="136003" y="141363"/>
                          <a:pt x="135448" y="138869"/>
                        </a:cubicBezTo>
                        <a:cubicBezTo>
                          <a:pt x="134894" y="135820"/>
                          <a:pt x="137666" y="130832"/>
                          <a:pt x="140993" y="130555"/>
                        </a:cubicBezTo>
                        <a:cubicBezTo>
                          <a:pt x="144042" y="130001"/>
                          <a:pt x="142102" y="136652"/>
                          <a:pt x="144320" y="137760"/>
                        </a:cubicBezTo>
                        <a:cubicBezTo>
                          <a:pt x="147092" y="139423"/>
                          <a:pt x="150419" y="135266"/>
                          <a:pt x="150973" y="133049"/>
                        </a:cubicBezTo>
                        <a:cubicBezTo>
                          <a:pt x="151251" y="131386"/>
                          <a:pt x="151528" y="130278"/>
                          <a:pt x="152359" y="128892"/>
                        </a:cubicBezTo>
                        <a:cubicBezTo>
                          <a:pt x="153191" y="127507"/>
                          <a:pt x="154854" y="126121"/>
                          <a:pt x="155409" y="124458"/>
                        </a:cubicBezTo>
                        <a:cubicBezTo>
                          <a:pt x="155963" y="122241"/>
                          <a:pt x="149864" y="123904"/>
                          <a:pt x="149033" y="122241"/>
                        </a:cubicBezTo>
                        <a:cubicBezTo>
                          <a:pt x="147924" y="120579"/>
                          <a:pt x="152359" y="120024"/>
                          <a:pt x="153191" y="120024"/>
                        </a:cubicBezTo>
                        <a:cubicBezTo>
                          <a:pt x="154023" y="120024"/>
                          <a:pt x="154854" y="120024"/>
                          <a:pt x="155686" y="119747"/>
                        </a:cubicBezTo>
                        <a:cubicBezTo>
                          <a:pt x="157627" y="119193"/>
                          <a:pt x="159568" y="118085"/>
                          <a:pt x="161231" y="117530"/>
                        </a:cubicBezTo>
                        <a:cubicBezTo>
                          <a:pt x="163726" y="115868"/>
                          <a:pt x="175093" y="109217"/>
                          <a:pt x="170934" y="105614"/>
                        </a:cubicBezTo>
                        <a:cubicBezTo>
                          <a:pt x="168716" y="103674"/>
                          <a:pt x="164558" y="105337"/>
                          <a:pt x="162340" y="106723"/>
                        </a:cubicBezTo>
                        <a:cubicBezTo>
                          <a:pt x="159290" y="108662"/>
                          <a:pt x="156795" y="110879"/>
                          <a:pt x="153468" y="111988"/>
                        </a:cubicBezTo>
                        <a:cubicBezTo>
                          <a:pt x="150142" y="112819"/>
                          <a:pt x="146815" y="112542"/>
                          <a:pt x="143488" y="111988"/>
                        </a:cubicBezTo>
                        <a:cubicBezTo>
                          <a:pt x="144320" y="108940"/>
                          <a:pt x="147924" y="108385"/>
                          <a:pt x="150419" y="107277"/>
                        </a:cubicBezTo>
                        <a:cubicBezTo>
                          <a:pt x="151251" y="106723"/>
                          <a:pt x="153191" y="105891"/>
                          <a:pt x="152914" y="104783"/>
                        </a:cubicBezTo>
                        <a:cubicBezTo>
                          <a:pt x="152914" y="103674"/>
                          <a:pt x="151251" y="103120"/>
                          <a:pt x="150142" y="102843"/>
                        </a:cubicBezTo>
                        <a:cubicBezTo>
                          <a:pt x="148201" y="102289"/>
                          <a:pt x="145428" y="102012"/>
                          <a:pt x="144874" y="99795"/>
                        </a:cubicBezTo>
                        <a:cubicBezTo>
                          <a:pt x="144320" y="96746"/>
                          <a:pt x="147646" y="95361"/>
                          <a:pt x="149864" y="94529"/>
                        </a:cubicBezTo>
                        <a:cubicBezTo>
                          <a:pt x="152637" y="93421"/>
                          <a:pt x="155409" y="92589"/>
                          <a:pt x="156795" y="89541"/>
                        </a:cubicBezTo>
                        <a:cubicBezTo>
                          <a:pt x="157904" y="87324"/>
                          <a:pt x="158181" y="84830"/>
                          <a:pt x="156795" y="82613"/>
                        </a:cubicBezTo>
                        <a:cubicBezTo>
                          <a:pt x="155132" y="80673"/>
                          <a:pt x="152914" y="79287"/>
                          <a:pt x="150419" y="78456"/>
                        </a:cubicBezTo>
                        <a:cubicBezTo>
                          <a:pt x="148201" y="77625"/>
                          <a:pt x="145983" y="76793"/>
                          <a:pt x="143765" y="76793"/>
                        </a:cubicBezTo>
                        <a:cubicBezTo>
                          <a:pt x="140993" y="76793"/>
                          <a:pt x="139607" y="78733"/>
                          <a:pt x="137389" y="80119"/>
                        </a:cubicBezTo>
                        <a:cubicBezTo>
                          <a:pt x="135448" y="81227"/>
                          <a:pt x="133508" y="81782"/>
                          <a:pt x="132121" y="83167"/>
                        </a:cubicBezTo>
                        <a:cubicBezTo>
                          <a:pt x="132121" y="80950"/>
                          <a:pt x="132676" y="74576"/>
                          <a:pt x="128794" y="75962"/>
                        </a:cubicBezTo>
                        <a:cubicBezTo>
                          <a:pt x="126300" y="76793"/>
                          <a:pt x="124082" y="78733"/>
                          <a:pt x="121586" y="80119"/>
                        </a:cubicBezTo>
                        <a:cubicBezTo>
                          <a:pt x="118814" y="81504"/>
                          <a:pt x="116874" y="83721"/>
                          <a:pt x="114656" y="85661"/>
                        </a:cubicBezTo>
                        <a:cubicBezTo>
                          <a:pt x="113547" y="86493"/>
                          <a:pt x="107725" y="91204"/>
                          <a:pt x="108002" y="87324"/>
                        </a:cubicBezTo>
                        <a:cubicBezTo>
                          <a:pt x="108002" y="85384"/>
                          <a:pt x="109388" y="83444"/>
                          <a:pt x="109943" y="82059"/>
                        </a:cubicBezTo>
                        <a:cubicBezTo>
                          <a:pt x="110497" y="80673"/>
                          <a:pt x="111883" y="78733"/>
                          <a:pt x="111883" y="77348"/>
                        </a:cubicBezTo>
                        <a:cubicBezTo>
                          <a:pt x="111883" y="74299"/>
                          <a:pt x="105507" y="75962"/>
                          <a:pt x="103566" y="76239"/>
                        </a:cubicBezTo>
                        <a:cubicBezTo>
                          <a:pt x="100794" y="76793"/>
                          <a:pt x="97190" y="78733"/>
                          <a:pt x="94418" y="78179"/>
                        </a:cubicBezTo>
                        <a:cubicBezTo>
                          <a:pt x="91922" y="77625"/>
                          <a:pt x="88873" y="74854"/>
                          <a:pt x="88873" y="72082"/>
                        </a:cubicBezTo>
                        <a:cubicBezTo>
                          <a:pt x="88873" y="68203"/>
                          <a:pt x="94140" y="66540"/>
                          <a:pt x="96635" y="64877"/>
                        </a:cubicBezTo>
                        <a:cubicBezTo>
                          <a:pt x="99408" y="63214"/>
                          <a:pt x="101071" y="60443"/>
                          <a:pt x="97467" y="58503"/>
                        </a:cubicBezTo>
                        <a:cubicBezTo>
                          <a:pt x="94140" y="56841"/>
                          <a:pt x="90259" y="56841"/>
                          <a:pt x="86655" y="56009"/>
                        </a:cubicBezTo>
                        <a:cubicBezTo>
                          <a:pt x="83883" y="55455"/>
                          <a:pt x="81665" y="54624"/>
                          <a:pt x="79724" y="57118"/>
                        </a:cubicBezTo>
                        <a:cubicBezTo>
                          <a:pt x="76675" y="60998"/>
                          <a:pt x="75843" y="66263"/>
                          <a:pt x="72793" y="70142"/>
                        </a:cubicBezTo>
                        <a:cubicBezTo>
                          <a:pt x="71961" y="71251"/>
                          <a:pt x="70575" y="72914"/>
                          <a:pt x="68912" y="72359"/>
                        </a:cubicBezTo>
                        <a:cubicBezTo>
                          <a:pt x="67526" y="71805"/>
                          <a:pt x="66694" y="70142"/>
                          <a:pt x="66417" y="68757"/>
                        </a:cubicBezTo>
                        <a:cubicBezTo>
                          <a:pt x="65585" y="65154"/>
                          <a:pt x="67249" y="61829"/>
                          <a:pt x="69189" y="58780"/>
                        </a:cubicBezTo>
                        <a:cubicBezTo>
                          <a:pt x="71407" y="55178"/>
                          <a:pt x="73348" y="51298"/>
                          <a:pt x="75288" y="47696"/>
                        </a:cubicBezTo>
                        <a:cubicBezTo>
                          <a:pt x="77784" y="43262"/>
                          <a:pt x="80556" y="39659"/>
                          <a:pt x="83605" y="35779"/>
                        </a:cubicBezTo>
                        <a:cubicBezTo>
                          <a:pt x="85269" y="33562"/>
                          <a:pt x="86932" y="31068"/>
                          <a:pt x="88318" y="28574"/>
                        </a:cubicBezTo>
                        <a:cubicBezTo>
                          <a:pt x="89704" y="26357"/>
                          <a:pt x="91645" y="24140"/>
                          <a:pt x="93031" y="21646"/>
                        </a:cubicBezTo>
                        <a:cubicBezTo>
                          <a:pt x="94418" y="19429"/>
                          <a:pt x="95249" y="17212"/>
                          <a:pt x="96081" y="14441"/>
                        </a:cubicBezTo>
                        <a:cubicBezTo>
                          <a:pt x="95526" y="14441"/>
                          <a:pt x="95249" y="13610"/>
                          <a:pt x="94695" y="13333"/>
                        </a:cubicBezTo>
                        <a:cubicBezTo>
                          <a:pt x="94140" y="13055"/>
                          <a:pt x="93586" y="12778"/>
                          <a:pt x="93031" y="12501"/>
                        </a:cubicBezTo>
                        <a:cubicBezTo>
                          <a:pt x="92200" y="12224"/>
                          <a:pt x="91091" y="11947"/>
                          <a:pt x="90813" y="11393"/>
                        </a:cubicBezTo>
                        <a:cubicBezTo>
                          <a:pt x="89982" y="8898"/>
                          <a:pt x="92477" y="5850"/>
                          <a:pt x="93309" y="3633"/>
                        </a:cubicBezTo>
                        <a:cubicBezTo>
                          <a:pt x="93031" y="-3295"/>
                          <a:pt x="83883" y="1416"/>
                          <a:pt x="80556" y="3633"/>
                        </a:cubicBezTo>
                        <a:cubicBezTo>
                          <a:pt x="75566" y="6682"/>
                          <a:pt x="72239" y="11116"/>
                          <a:pt x="68635" y="15272"/>
                        </a:cubicBezTo>
                        <a:cubicBezTo>
                          <a:pt x="66694" y="17489"/>
                          <a:pt x="64753" y="19983"/>
                          <a:pt x="63367" y="22755"/>
                        </a:cubicBezTo>
                        <a:cubicBezTo>
                          <a:pt x="62258" y="24694"/>
                          <a:pt x="61427" y="26911"/>
                          <a:pt x="60041" y="28574"/>
                        </a:cubicBezTo>
                        <a:cubicBezTo>
                          <a:pt x="58377" y="30514"/>
                          <a:pt x="56159" y="32177"/>
                          <a:pt x="54219" y="33839"/>
                        </a:cubicBezTo>
                        <a:cubicBezTo>
                          <a:pt x="51723" y="36611"/>
                          <a:pt x="50337" y="39659"/>
                          <a:pt x="49228" y="43262"/>
                        </a:cubicBezTo>
                        <a:cubicBezTo>
                          <a:pt x="48119" y="46864"/>
                          <a:pt x="46733" y="49913"/>
                          <a:pt x="45070" y="53238"/>
                        </a:cubicBezTo>
                        <a:cubicBezTo>
                          <a:pt x="43961" y="55455"/>
                          <a:pt x="43684" y="57672"/>
                          <a:pt x="42575" y="59889"/>
                        </a:cubicBezTo>
                        <a:cubicBezTo>
                          <a:pt x="41188" y="62383"/>
                          <a:pt x="39248" y="64323"/>
                          <a:pt x="37585" y="66540"/>
                        </a:cubicBezTo>
                        <a:cubicBezTo>
                          <a:pt x="35921" y="68757"/>
                          <a:pt x="34535" y="71251"/>
                          <a:pt x="33149" y="73745"/>
                        </a:cubicBezTo>
                        <a:cubicBezTo>
                          <a:pt x="32040" y="75685"/>
                          <a:pt x="31208" y="78456"/>
                          <a:pt x="31485" y="80673"/>
                        </a:cubicBezTo>
                        <a:cubicBezTo>
                          <a:pt x="31485" y="83444"/>
                          <a:pt x="34812" y="83444"/>
                          <a:pt x="37030" y="83721"/>
                        </a:cubicBezTo>
                        <a:cubicBezTo>
                          <a:pt x="37585" y="83721"/>
                          <a:pt x="38971" y="83721"/>
                          <a:pt x="38971" y="84553"/>
                        </a:cubicBezTo>
                        <a:cubicBezTo>
                          <a:pt x="38971" y="85107"/>
                          <a:pt x="37585" y="85938"/>
                          <a:pt x="37307" y="86493"/>
                        </a:cubicBezTo>
                        <a:cubicBezTo>
                          <a:pt x="36753" y="87324"/>
                          <a:pt x="36753" y="88432"/>
                          <a:pt x="36753" y="89541"/>
                        </a:cubicBezTo>
                        <a:cubicBezTo>
                          <a:pt x="36753" y="90372"/>
                          <a:pt x="37307" y="91204"/>
                          <a:pt x="36753" y="92035"/>
                        </a:cubicBezTo>
                        <a:cubicBezTo>
                          <a:pt x="35367" y="93975"/>
                          <a:pt x="30376" y="93144"/>
                          <a:pt x="28713" y="92589"/>
                        </a:cubicBezTo>
                        <a:cubicBezTo>
                          <a:pt x="26495" y="92035"/>
                          <a:pt x="24277" y="90927"/>
                          <a:pt x="22059" y="91481"/>
                        </a:cubicBezTo>
                        <a:cubicBezTo>
                          <a:pt x="18733" y="92312"/>
                          <a:pt x="19010" y="94806"/>
                          <a:pt x="19287" y="97577"/>
                        </a:cubicBezTo>
                        <a:cubicBezTo>
                          <a:pt x="19287" y="98963"/>
                          <a:pt x="19287" y="100626"/>
                          <a:pt x="19287" y="101734"/>
                        </a:cubicBezTo>
                        <a:cubicBezTo>
                          <a:pt x="19010" y="103120"/>
                          <a:pt x="17901" y="104506"/>
                          <a:pt x="17624" y="105891"/>
                        </a:cubicBezTo>
                        <a:cubicBezTo>
                          <a:pt x="19564" y="105891"/>
                          <a:pt x="24277" y="105891"/>
                          <a:pt x="24554" y="108662"/>
                        </a:cubicBezTo>
                        <a:cubicBezTo>
                          <a:pt x="24832" y="111156"/>
                          <a:pt x="20396" y="113651"/>
                          <a:pt x="18733" y="114759"/>
                        </a:cubicBezTo>
                        <a:cubicBezTo>
                          <a:pt x="12079" y="119193"/>
                          <a:pt x="6257" y="123904"/>
                          <a:pt x="1544" y="130278"/>
                        </a:cubicBezTo>
                        <a:cubicBezTo>
                          <a:pt x="158" y="132218"/>
                          <a:pt x="-674" y="134435"/>
                          <a:pt x="712" y="136652"/>
                        </a:cubicBezTo>
                        <a:cubicBezTo>
                          <a:pt x="2099" y="138592"/>
                          <a:pt x="4594" y="139977"/>
                          <a:pt x="6811" y="140531"/>
                        </a:cubicBezTo>
                        <a:cubicBezTo>
                          <a:pt x="9584" y="141086"/>
                          <a:pt x="12911" y="141363"/>
                          <a:pt x="15683" y="141086"/>
                        </a:cubicBezTo>
                        <a:cubicBezTo>
                          <a:pt x="19287" y="140809"/>
                          <a:pt x="21782" y="138869"/>
                          <a:pt x="24832" y="137206"/>
                        </a:cubicBezTo>
                        <a:cubicBezTo>
                          <a:pt x="27050" y="135820"/>
                          <a:pt x="29268" y="134989"/>
                          <a:pt x="31762" y="136652"/>
                        </a:cubicBezTo>
                        <a:cubicBezTo>
                          <a:pt x="33980" y="138314"/>
                          <a:pt x="35644" y="138869"/>
                          <a:pt x="38693" y="138314"/>
                        </a:cubicBezTo>
                        <a:cubicBezTo>
                          <a:pt x="42020" y="137760"/>
                          <a:pt x="45070" y="136375"/>
                          <a:pt x="48396" y="137206"/>
                        </a:cubicBezTo>
                        <a:cubicBezTo>
                          <a:pt x="51169" y="137760"/>
                          <a:pt x="53664" y="139977"/>
                          <a:pt x="56714" y="140531"/>
                        </a:cubicBezTo>
                        <a:cubicBezTo>
                          <a:pt x="60041" y="141363"/>
                          <a:pt x="63367" y="141086"/>
                          <a:pt x="66694" y="140531"/>
                        </a:cubicBezTo>
                        <a:cubicBezTo>
                          <a:pt x="69744" y="139977"/>
                          <a:pt x="71961" y="140254"/>
                          <a:pt x="75011" y="140809"/>
                        </a:cubicBezTo>
                        <a:cubicBezTo>
                          <a:pt x="78061" y="141363"/>
                          <a:pt x="81387" y="141917"/>
                          <a:pt x="83605" y="139423"/>
                        </a:cubicBezTo>
                        <a:cubicBezTo>
                          <a:pt x="85269" y="137483"/>
                          <a:pt x="86101" y="134989"/>
                          <a:pt x="88041" y="133326"/>
                        </a:cubicBezTo>
                        <a:cubicBezTo>
                          <a:pt x="89704" y="131941"/>
                          <a:pt x="91368" y="130555"/>
                          <a:pt x="93309" y="130001"/>
                        </a:cubicBezTo>
                        <a:cubicBezTo>
                          <a:pt x="94140" y="129724"/>
                          <a:pt x="96081" y="129169"/>
                          <a:pt x="96912" y="130001"/>
                        </a:cubicBezTo>
                        <a:cubicBezTo>
                          <a:pt x="97744" y="131386"/>
                          <a:pt x="96358" y="132772"/>
                          <a:pt x="96358" y="134158"/>
                        </a:cubicBezTo>
                        <a:cubicBezTo>
                          <a:pt x="96358" y="134989"/>
                          <a:pt x="96912" y="135543"/>
                          <a:pt x="97190" y="136097"/>
                        </a:cubicBezTo>
                        <a:cubicBezTo>
                          <a:pt x="97467" y="136929"/>
                          <a:pt x="97744" y="137760"/>
                          <a:pt x="98021" y="138592"/>
                        </a:cubicBezTo>
                        <a:cubicBezTo>
                          <a:pt x="98021" y="139423"/>
                          <a:pt x="98299" y="140531"/>
                          <a:pt x="98853" y="141086"/>
                        </a:cubicBezTo>
                        <a:cubicBezTo>
                          <a:pt x="99408" y="141640"/>
                          <a:pt x="99685" y="141640"/>
                          <a:pt x="100517" y="141363"/>
                        </a:cubicBezTo>
                        <a:cubicBezTo>
                          <a:pt x="101626" y="141363"/>
                          <a:pt x="102457" y="141363"/>
                          <a:pt x="103566" y="140809"/>
                        </a:cubicBezTo>
                        <a:cubicBezTo>
                          <a:pt x="104952" y="139977"/>
                          <a:pt x="106061" y="138592"/>
                          <a:pt x="106893" y="137483"/>
                        </a:cubicBezTo>
                        <a:cubicBezTo>
                          <a:pt x="107447" y="136652"/>
                          <a:pt x="108002" y="134989"/>
                          <a:pt x="109111" y="134712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087" name="Freeform 1086">
                    <a:extLst>
                      <a:ext uri="{FF2B5EF4-FFF2-40B4-BE49-F238E27FC236}">
                        <a16:creationId xmlns:a16="http://schemas.microsoft.com/office/drawing/2014/main" id="{A7100961-039B-ED98-5C35-F7E799E45F01}"/>
                      </a:ext>
                    </a:extLst>
                  </p:cNvPr>
                  <p:cNvSpPr/>
                  <p:nvPr/>
                </p:nvSpPr>
                <p:spPr>
                  <a:xfrm>
                    <a:off x="4261017" y="2722894"/>
                    <a:ext cx="8187" cy="6743"/>
                  </a:xfrm>
                  <a:custGeom>
                    <a:avLst/>
                    <a:gdLst>
                      <a:gd name="connsiteX0" fmla="*/ 525 w 8187"/>
                      <a:gd name="connsiteY0" fmla="*/ 6374 h 6743"/>
                      <a:gd name="connsiteX1" fmla="*/ 525 w 8187"/>
                      <a:gd name="connsiteY1" fmla="*/ 2494 h 6743"/>
                      <a:gd name="connsiteX2" fmla="*/ 4406 w 8187"/>
                      <a:gd name="connsiteY2" fmla="*/ 0 h 6743"/>
                      <a:gd name="connsiteX3" fmla="*/ 6070 w 8187"/>
                      <a:gd name="connsiteY3" fmla="*/ 831 h 6743"/>
                      <a:gd name="connsiteX4" fmla="*/ 7456 w 8187"/>
                      <a:gd name="connsiteY4" fmla="*/ 2217 h 6743"/>
                      <a:gd name="connsiteX5" fmla="*/ 7456 w 8187"/>
                      <a:gd name="connsiteY5" fmla="*/ 5542 h 6743"/>
                      <a:gd name="connsiteX6" fmla="*/ 4129 w 8187"/>
                      <a:gd name="connsiteY6" fmla="*/ 6374 h 6743"/>
                      <a:gd name="connsiteX7" fmla="*/ 525 w 8187"/>
                      <a:gd name="connsiteY7" fmla="*/ 6374 h 67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8187" h="6743">
                        <a:moveTo>
                          <a:pt x="525" y="6374"/>
                        </a:moveTo>
                        <a:cubicBezTo>
                          <a:pt x="-30" y="5265"/>
                          <a:pt x="-307" y="3325"/>
                          <a:pt x="525" y="2494"/>
                        </a:cubicBezTo>
                        <a:cubicBezTo>
                          <a:pt x="1357" y="1386"/>
                          <a:pt x="2743" y="0"/>
                          <a:pt x="4406" y="0"/>
                        </a:cubicBezTo>
                        <a:cubicBezTo>
                          <a:pt x="5515" y="0"/>
                          <a:pt x="5515" y="0"/>
                          <a:pt x="6070" y="831"/>
                        </a:cubicBezTo>
                        <a:cubicBezTo>
                          <a:pt x="6624" y="1386"/>
                          <a:pt x="7178" y="1663"/>
                          <a:pt x="7456" y="2217"/>
                        </a:cubicBezTo>
                        <a:cubicBezTo>
                          <a:pt x="8287" y="3048"/>
                          <a:pt x="8565" y="4711"/>
                          <a:pt x="7456" y="5542"/>
                        </a:cubicBezTo>
                        <a:cubicBezTo>
                          <a:pt x="6624" y="6374"/>
                          <a:pt x="5238" y="6374"/>
                          <a:pt x="4129" y="6374"/>
                        </a:cubicBezTo>
                        <a:cubicBezTo>
                          <a:pt x="3575" y="6374"/>
                          <a:pt x="802" y="7205"/>
                          <a:pt x="525" y="6374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088" name="Freeform 1087">
                    <a:extLst>
                      <a:ext uri="{FF2B5EF4-FFF2-40B4-BE49-F238E27FC236}">
                        <a16:creationId xmlns:a16="http://schemas.microsoft.com/office/drawing/2014/main" id="{384A45A4-BE0B-970A-96E8-1A7CB0D1E948}"/>
                      </a:ext>
                    </a:extLst>
                  </p:cNvPr>
                  <p:cNvSpPr/>
                  <p:nvPr/>
                </p:nvSpPr>
                <p:spPr>
                  <a:xfrm>
                    <a:off x="4173104" y="2683762"/>
                    <a:ext cx="12783" cy="11214"/>
                  </a:xfrm>
                  <a:custGeom>
                    <a:avLst/>
                    <a:gdLst>
                      <a:gd name="connsiteX0" fmla="*/ 3327 w 12783"/>
                      <a:gd name="connsiteY0" fmla="*/ 10588 h 11214"/>
                      <a:gd name="connsiteX1" fmla="*/ 1663 w 12783"/>
                      <a:gd name="connsiteY1" fmla="*/ 10034 h 11214"/>
                      <a:gd name="connsiteX2" fmla="*/ 0 w 12783"/>
                      <a:gd name="connsiteY2" fmla="*/ 9757 h 11214"/>
                      <a:gd name="connsiteX3" fmla="*/ 5268 w 12783"/>
                      <a:gd name="connsiteY3" fmla="*/ 4769 h 11214"/>
                      <a:gd name="connsiteX4" fmla="*/ 9980 w 12783"/>
                      <a:gd name="connsiteY4" fmla="*/ 57 h 11214"/>
                      <a:gd name="connsiteX5" fmla="*/ 11921 w 12783"/>
                      <a:gd name="connsiteY5" fmla="*/ 4492 h 11214"/>
                      <a:gd name="connsiteX6" fmla="*/ 11921 w 12783"/>
                      <a:gd name="connsiteY6" fmla="*/ 10034 h 11214"/>
                      <a:gd name="connsiteX7" fmla="*/ 6099 w 12783"/>
                      <a:gd name="connsiteY7" fmla="*/ 11142 h 11214"/>
                      <a:gd name="connsiteX8" fmla="*/ 3327 w 12783"/>
                      <a:gd name="connsiteY8" fmla="*/ 10865 h 112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2783" h="11214">
                        <a:moveTo>
                          <a:pt x="3327" y="10588"/>
                        </a:moveTo>
                        <a:cubicBezTo>
                          <a:pt x="3050" y="10588"/>
                          <a:pt x="2218" y="10311"/>
                          <a:pt x="1663" y="10034"/>
                        </a:cubicBezTo>
                        <a:cubicBezTo>
                          <a:pt x="1109" y="10034"/>
                          <a:pt x="831" y="9757"/>
                          <a:pt x="0" y="9757"/>
                        </a:cubicBezTo>
                        <a:cubicBezTo>
                          <a:pt x="0" y="7263"/>
                          <a:pt x="3604" y="6154"/>
                          <a:pt x="5268" y="4769"/>
                        </a:cubicBezTo>
                        <a:cubicBezTo>
                          <a:pt x="6654" y="3383"/>
                          <a:pt x="8040" y="612"/>
                          <a:pt x="9980" y="57"/>
                        </a:cubicBezTo>
                        <a:cubicBezTo>
                          <a:pt x="12753" y="-497"/>
                          <a:pt x="11921" y="3106"/>
                          <a:pt x="11921" y="4492"/>
                        </a:cubicBezTo>
                        <a:cubicBezTo>
                          <a:pt x="11921" y="6154"/>
                          <a:pt x="13862" y="8648"/>
                          <a:pt x="11921" y="10034"/>
                        </a:cubicBezTo>
                        <a:cubicBezTo>
                          <a:pt x="10812" y="10865"/>
                          <a:pt x="7485" y="11420"/>
                          <a:pt x="6099" y="11142"/>
                        </a:cubicBezTo>
                        <a:cubicBezTo>
                          <a:pt x="4990" y="11142"/>
                          <a:pt x="4159" y="10865"/>
                          <a:pt x="3327" y="10865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089" name="Freeform 1088">
                    <a:extLst>
                      <a:ext uri="{FF2B5EF4-FFF2-40B4-BE49-F238E27FC236}">
                        <a16:creationId xmlns:a16="http://schemas.microsoft.com/office/drawing/2014/main" id="{871D4942-C99F-D9F6-B68F-F4563947C35F}"/>
                      </a:ext>
                    </a:extLst>
                  </p:cNvPr>
                  <p:cNvSpPr/>
                  <p:nvPr/>
                </p:nvSpPr>
                <p:spPr>
                  <a:xfrm>
                    <a:off x="4306939" y="2649702"/>
                    <a:ext cx="11747" cy="6440"/>
                  </a:xfrm>
                  <a:custGeom>
                    <a:avLst/>
                    <a:gdLst>
                      <a:gd name="connsiteX0" fmla="*/ 624 w 11747"/>
                      <a:gd name="connsiteY0" fmla="*/ 1416 h 6440"/>
                      <a:gd name="connsiteX1" fmla="*/ 5614 w 11747"/>
                      <a:gd name="connsiteY1" fmla="*/ 31 h 6440"/>
                      <a:gd name="connsiteX2" fmla="*/ 10881 w 11747"/>
                      <a:gd name="connsiteY2" fmla="*/ 862 h 6440"/>
                      <a:gd name="connsiteX3" fmla="*/ 10050 w 11747"/>
                      <a:gd name="connsiteY3" fmla="*/ 4742 h 6440"/>
                      <a:gd name="connsiteX4" fmla="*/ 4228 w 11747"/>
                      <a:gd name="connsiteY4" fmla="*/ 6405 h 6440"/>
                      <a:gd name="connsiteX5" fmla="*/ 2287 w 11747"/>
                      <a:gd name="connsiteY5" fmla="*/ 5573 h 6440"/>
                      <a:gd name="connsiteX6" fmla="*/ 624 w 11747"/>
                      <a:gd name="connsiteY6" fmla="*/ 4742 h 6440"/>
                      <a:gd name="connsiteX7" fmla="*/ 624 w 11747"/>
                      <a:gd name="connsiteY7" fmla="*/ 1139 h 6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1747" h="6440">
                        <a:moveTo>
                          <a:pt x="624" y="1416"/>
                        </a:moveTo>
                        <a:cubicBezTo>
                          <a:pt x="1733" y="308"/>
                          <a:pt x="3951" y="31"/>
                          <a:pt x="5614" y="31"/>
                        </a:cubicBezTo>
                        <a:cubicBezTo>
                          <a:pt x="7278" y="31"/>
                          <a:pt x="9772" y="-246"/>
                          <a:pt x="10881" y="862"/>
                        </a:cubicBezTo>
                        <a:cubicBezTo>
                          <a:pt x="12268" y="2248"/>
                          <a:pt x="11990" y="4465"/>
                          <a:pt x="10050" y="4742"/>
                        </a:cubicBezTo>
                        <a:cubicBezTo>
                          <a:pt x="8109" y="5296"/>
                          <a:pt x="6446" y="6682"/>
                          <a:pt x="4228" y="6405"/>
                        </a:cubicBezTo>
                        <a:cubicBezTo>
                          <a:pt x="3396" y="6405"/>
                          <a:pt x="2842" y="5850"/>
                          <a:pt x="2287" y="5573"/>
                        </a:cubicBezTo>
                        <a:cubicBezTo>
                          <a:pt x="1733" y="5296"/>
                          <a:pt x="901" y="5296"/>
                          <a:pt x="624" y="4742"/>
                        </a:cubicBezTo>
                        <a:cubicBezTo>
                          <a:pt x="-208" y="3911"/>
                          <a:pt x="-208" y="1971"/>
                          <a:pt x="624" y="1139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090" name="Freeform 1089">
                    <a:extLst>
                      <a:ext uri="{FF2B5EF4-FFF2-40B4-BE49-F238E27FC236}">
                        <a16:creationId xmlns:a16="http://schemas.microsoft.com/office/drawing/2014/main" id="{C0B1B12A-0701-0D64-7E9F-43A299FA25D8}"/>
                      </a:ext>
                    </a:extLst>
                  </p:cNvPr>
                  <p:cNvSpPr/>
                  <p:nvPr/>
                </p:nvSpPr>
                <p:spPr>
                  <a:xfrm>
                    <a:off x="4292374" y="2653128"/>
                    <a:ext cx="8300" cy="6703"/>
                  </a:xfrm>
                  <a:custGeom>
                    <a:avLst/>
                    <a:gdLst>
                      <a:gd name="connsiteX0" fmla="*/ 8258 w 8300"/>
                      <a:gd name="connsiteY0" fmla="*/ 1039 h 6703"/>
                      <a:gd name="connsiteX1" fmla="*/ 1050 w 8300"/>
                      <a:gd name="connsiteY1" fmla="*/ 6305 h 6703"/>
                      <a:gd name="connsiteX2" fmla="*/ 1050 w 8300"/>
                      <a:gd name="connsiteY2" fmla="*/ 1871 h 6703"/>
                      <a:gd name="connsiteX3" fmla="*/ 4654 w 8300"/>
                      <a:gd name="connsiteY3" fmla="*/ 208 h 6703"/>
                      <a:gd name="connsiteX4" fmla="*/ 8258 w 8300"/>
                      <a:gd name="connsiteY4" fmla="*/ 1039 h 6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00" h="6703">
                        <a:moveTo>
                          <a:pt x="8258" y="1039"/>
                        </a:moveTo>
                        <a:cubicBezTo>
                          <a:pt x="8812" y="4088"/>
                          <a:pt x="3822" y="7967"/>
                          <a:pt x="1050" y="6305"/>
                        </a:cubicBezTo>
                        <a:cubicBezTo>
                          <a:pt x="-614" y="5473"/>
                          <a:pt x="-59" y="3256"/>
                          <a:pt x="1050" y="1871"/>
                        </a:cubicBezTo>
                        <a:cubicBezTo>
                          <a:pt x="1881" y="762"/>
                          <a:pt x="3268" y="485"/>
                          <a:pt x="4654" y="208"/>
                        </a:cubicBezTo>
                        <a:cubicBezTo>
                          <a:pt x="5763" y="208"/>
                          <a:pt x="7981" y="-624"/>
                          <a:pt x="8258" y="1039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091" name="Freeform 1090">
                    <a:extLst>
                      <a:ext uri="{FF2B5EF4-FFF2-40B4-BE49-F238E27FC236}">
                        <a16:creationId xmlns:a16="http://schemas.microsoft.com/office/drawing/2014/main" id="{C569BADD-A4FE-A15A-298C-CC60996DF8E5}"/>
                      </a:ext>
                    </a:extLst>
                  </p:cNvPr>
                  <p:cNvSpPr/>
                  <p:nvPr/>
                </p:nvSpPr>
                <p:spPr>
                  <a:xfrm>
                    <a:off x="4274017" y="2641240"/>
                    <a:ext cx="4892" cy="4336"/>
                  </a:xfrm>
                  <a:custGeom>
                    <a:avLst/>
                    <a:gdLst>
                      <a:gd name="connsiteX0" fmla="*/ 3604 w 4892"/>
                      <a:gd name="connsiteY0" fmla="*/ 179 h 4336"/>
                      <a:gd name="connsiteX1" fmla="*/ 4713 w 4892"/>
                      <a:gd name="connsiteY1" fmla="*/ 2396 h 4336"/>
                      <a:gd name="connsiteX2" fmla="*/ 1386 w 4892"/>
                      <a:gd name="connsiteY2" fmla="*/ 4336 h 4336"/>
                      <a:gd name="connsiteX3" fmla="*/ 0 w 4892"/>
                      <a:gd name="connsiteY3" fmla="*/ 1288 h 4336"/>
                      <a:gd name="connsiteX4" fmla="*/ 3604 w 4892"/>
                      <a:gd name="connsiteY4" fmla="*/ 179 h 43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92" h="4336">
                        <a:moveTo>
                          <a:pt x="3604" y="179"/>
                        </a:moveTo>
                        <a:cubicBezTo>
                          <a:pt x="4436" y="179"/>
                          <a:pt x="5267" y="1565"/>
                          <a:pt x="4713" y="2396"/>
                        </a:cubicBezTo>
                        <a:cubicBezTo>
                          <a:pt x="4159" y="3505"/>
                          <a:pt x="2495" y="4059"/>
                          <a:pt x="1386" y="4336"/>
                        </a:cubicBezTo>
                        <a:cubicBezTo>
                          <a:pt x="1109" y="3228"/>
                          <a:pt x="554" y="2396"/>
                          <a:pt x="0" y="1288"/>
                        </a:cubicBezTo>
                        <a:cubicBezTo>
                          <a:pt x="831" y="457"/>
                          <a:pt x="2218" y="-375"/>
                          <a:pt x="3604" y="179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092" name="Freeform 1091">
                    <a:extLst>
                      <a:ext uri="{FF2B5EF4-FFF2-40B4-BE49-F238E27FC236}">
                        <a16:creationId xmlns:a16="http://schemas.microsoft.com/office/drawing/2014/main" id="{E9656480-4724-3DBC-A5BF-B59913B604F3}"/>
                      </a:ext>
                    </a:extLst>
                  </p:cNvPr>
                  <p:cNvSpPr/>
                  <p:nvPr/>
                </p:nvSpPr>
                <p:spPr>
                  <a:xfrm>
                    <a:off x="4269581" y="2612599"/>
                    <a:ext cx="7840" cy="3879"/>
                  </a:xfrm>
                  <a:custGeom>
                    <a:avLst/>
                    <a:gdLst>
                      <a:gd name="connsiteX0" fmla="*/ 832 w 7840"/>
                      <a:gd name="connsiteY0" fmla="*/ 1663 h 3879"/>
                      <a:gd name="connsiteX1" fmla="*/ 4713 w 7840"/>
                      <a:gd name="connsiteY1" fmla="*/ 0 h 3879"/>
                      <a:gd name="connsiteX2" fmla="*/ 7486 w 7840"/>
                      <a:gd name="connsiteY2" fmla="*/ 2217 h 3879"/>
                      <a:gd name="connsiteX3" fmla="*/ 1664 w 7840"/>
                      <a:gd name="connsiteY3" fmla="*/ 3880 h 3879"/>
                      <a:gd name="connsiteX4" fmla="*/ 0 w 7840"/>
                      <a:gd name="connsiteY4" fmla="*/ 3325 h 3879"/>
                      <a:gd name="connsiteX5" fmla="*/ 555 w 7840"/>
                      <a:gd name="connsiteY5" fmla="*/ 1663 h 3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840" h="3879">
                        <a:moveTo>
                          <a:pt x="832" y="1663"/>
                        </a:moveTo>
                        <a:cubicBezTo>
                          <a:pt x="1941" y="554"/>
                          <a:pt x="3050" y="0"/>
                          <a:pt x="4713" y="0"/>
                        </a:cubicBezTo>
                        <a:cubicBezTo>
                          <a:pt x="5822" y="0"/>
                          <a:pt x="8872" y="277"/>
                          <a:pt x="7486" y="2217"/>
                        </a:cubicBezTo>
                        <a:cubicBezTo>
                          <a:pt x="6654" y="3325"/>
                          <a:pt x="3050" y="3880"/>
                          <a:pt x="1664" y="3880"/>
                        </a:cubicBezTo>
                        <a:cubicBezTo>
                          <a:pt x="832" y="3880"/>
                          <a:pt x="278" y="3880"/>
                          <a:pt x="0" y="3325"/>
                        </a:cubicBezTo>
                        <a:cubicBezTo>
                          <a:pt x="0" y="2771"/>
                          <a:pt x="0" y="2217"/>
                          <a:pt x="555" y="1663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093" name="Freeform 1092">
                    <a:extLst>
                      <a:ext uri="{FF2B5EF4-FFF2-40B4-BE49-F238E27FC236}">
                        <a16:creationId xmlns:a16="http://schemas.microsoft.com/office/drawing/2014/main" id="{FCF42E92-37E1-9BE7-4FC2-F2FD4EB899AB}"/>
                      </a:ext>
                    </a:extLst>
                  </p:cNvPr>
                  <p:cNvSpPr/>
                  <p:nvPr/>
                </p:nvSpPr>
                <p:spPr>
                  <a:xfrm>
                    <a:off x="4266847" y="2584148"/>
                    <a:ext cx="12257" cy="12389"/>
                  </a:xfrm>
                  <a:custGeom>
                    <a:avLst/>
                    <a:gdLst>
                      <a:gd name="connsiteX0" fmla="*/ 2457 w 12257"/>
                      <a:gd name="connsiteY0" fmla="*/ 10715 h 12389"/>
                      <a:gd name="connsiteX1" fmla="*/ 516 w 12257"/>
                      <a:gd name="connsiteY1" fmla="*/ 6835 h 12389"/>
                      <a:gd name="connsiteX2" fmla="*/ 2180 w 12257"/>
                      <a:gd name="connsiteY2" fmla="*/ 3787 h 12389"/>
                      <a:gd name="connsiteX3" fmla="*/ 2734 w 12257"/>
                      <a:gd name="connsiteY3" fmla="*/ 1015 h 12389"/>
                      <a:gd name="connsiteX4" fmla="*/ 8279 w 12257"/>
                      <a:gd name="connsiteY4" fmla="*/ 738 h 12389"/>
                      <a:gd name="connsiteX5" fmla="*/ 11606 w 12257"/>
                      <a:gd name="connsiteY5" fmla="*/ 4618 h 12389"/>
                      <a:gd name="connsiteX6" fmla="*/ 8002 w 12257"/>
                      <a:gd name="connsiteY6" fmla="*/ 10992 h 12389"/>
                      <a:gd name="connsiteX7" fmla="*/ 2180 w 12257"/>
                      <a:gd name="connsiteY7" fmla="*/ 10992 h 12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2257" h="12389">
                        <a:moveTo>
                          <a:pt x="2457" y="10715"/>
                        </a:moveTo>
                        <a:cubicBezTo>
                          <a:pt x="794" y="9606"/>
                          <a:pt x="-870" y="9052"/>
                          <a:pt x="516" y="6835"/>
                        </a:cubicBezTo>
                        <a:cubicBezTo>
                          <a:pt x="1071" y="5727"/>
                          <a:pt x="1903" y="4895"/>
                          <a:pt x="2180" y="3787"/>
                        </a:cubicBezTo>
                        <a:cubicBezTo>
                          <a:pt x="2180" y="2955"/>
                          <a:pt x="2180" y="1847"/>
                          <a:pt x="2734" y="1015"/>
                        </a:cubicBezTo>
                        <a:cubicBezTo>
                          <a:pt x="3843" y="-924"/>
                          <a:pt x="6615" y="461"/>
                          <a:pt x="8279" y="738"/>
                        </a:cubicBezTo>
                        <a:cubicBezTo>
                          <a:pt x="10774" y="1015"/>
                          <a:pt x="13546" y="1570"/>
                          <a:pt x="11606" y="4618"/>
                        </a:cubicBezTo>
                        <a:cubicBezTo>
                          <a:pt x="10220" y="6558"/>
                          <a:pt x="9665" y="9052"/>
                          <a:pt x="8002" y="10992"/>
                        </a:cubicBezTo>
                        <a:cubicBezTo>
                          <a:pt x="6061" y="13486"/>
                          <a:pt x="4120" y="12100"/>
                          <a:pt x="2180" y="10992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sp>
              <p:nvSpPr>
                <p:cNvPr id="985" name="Freeform 984">
                  <a:extLst>
                    <a:ext uri="{FF2B5EF4-FFF2-40B4-BE49-F238E27FC236}">
                      <a16:creationId xmlns:a16="http://schemas.microsoft.com/office/drawing/2014/main" id="{20AA52E1-0978-FA8F-4699-9F0F88038F3B}"/>
                    </a:ext>
                  </a:extLst>
                </p:cNvPr>
                <p:cNvSpPr/>
                <p:nvPr/>
              </p:nvSpPr>
              <p:spPr>
                <a:xfrm>
                  <a:off x="3559706" y="2525860"/>
                  <a:ext cx="31760" cy="17568"/>
                </a:xfrm>
                <a:custGeom>
                  <a:avLst/>
                  <a:gdLst>
                    <a:gd name="connsiteX0" fmla="*/ 6532 w 31760"/>
                    <a:gd name="connsiteY0" fmla="*/ 6928 h 17568"/>
                    <a:gd name="connsiteX1" fmla="*/ 3205 w 31760"/>
                    <a:gd name="connsiteY1" fmla="*/ 6097 h 17568"/>
                    <a:gd name="connsiteX2" fmla="*/ 433 w 31760"/>
                    <a:gd name="connsiteY2" fmla="*/ 2771 h 17568"/>
                    <a:gd name="connsiteX3" fmla="*/ 6255 w 31760"/>
                    <a:gd name="connsiteY3" fmla="*/ 832 h 17568"/>
                    <a:gd name="connsiteX4" fmla="*/ 15681 w 31760"/>
                    <a:gd name="connsiteY4" fmla="*/ 0 h 17568"/>
                    <a:gd name="connsiteX5" fmla="*/ 24829 w 31760"/>
                    <a:gd name="connsiteY5" fmla="*/ 832 h 17568"/>
                    <a:gd name="connsiteX6" fmla="*/ 28988 w 31760"/>
                    <a:gd name="connsiteY6" fmla="*/ 5542 h 17568"/>
                    <a:gd name="connsiteX7" fmla="*/ 31760 w 31760"/>
                    <a:gd name="connsiteY7" fmla="*/ 11362 h 17568"/>
                    <a:gd name="connsiteX8" fmla="*/ 31760 w 31760"/>
                    <a:gd name="connsiteY8" fmla="*/ 14965 h 17568"/>
                    <a:gd name="connsiteX9" fmla="*/ 30651 w 31760"/>
                    <a:gd name="connsiteY9" fmla="*/ 17459 h 17568"/>
                    <a:gd name="connsiteX10" fmla="*/ 23998 w 31760"/>
                    <a:gd name="connsiteY10" fmla="*/ 14965 h 17568"/>
                    <a:gd name="connsiteX11" fmla="*/ 17067 w 31760"/>
                    <a:gd name="connsiteY11" fmla="*/ 9699 h 17568"/>
                    <a:gd name="connsiteX12" fmla="*/ 11799 w 31760"/>
                    <a:gd name="connsiteY12" fmla="*/ 8037 h 17568"/>
                    <a:gd name="connsiteX13" fmla="*/ 9581 w 31760"/>
                    <a:gd name="connsiteY13" fmla="*/ 7205 h 17568"/>
                    <a:gd name="connsiteX14" fmla="*/ 6532 w 31760"/>
                    <a:gd name="connsiteY14" fmla="*/ 6651 h 175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1760" h="17568">
                      <a:moveTo>
                        <a:pt x="6532" y="6928"/>
                      </a:moveTo>
                      <a:cubicBezTo>
                        <a:pt x="5423" y="6928"/>
                        <a:pt x="4314" y="6374"/>
                        <a:pt x="3205" y="6097"/>
                      </a:cubicBezTo>
                      <a:cubicBezTo>
                        <a:pt x="1264" y="6097"/>
                        <a:pt x="-953" y="5265"/>
                        <a:pt x="433" y="2771"/>
                      </a:cubicBezTo>
                      <a:cubicBezTo>
                        <a:pt x="1542" y="1109"/>
                        <a:pt x="4314" y="1109"/>
                        <a:pt x="6255" y="832"/>
                      </a:cubicBezTo>
                      <a:cubicBezTo>
                        <a:pt x="9304" y="832"/>
                        <a:pt x="12354" y="0"/>
                        <a:pt x="15681" y="0"/>
                      </a:cubicBezTo>
                      <a:cubicBezTo>
                        <a:pt x="18730" y="0"/>
                        <a:pt x="21780" y="277"/>
                        <a:pt x="24829" y="832"/>
                      </a:cubicBezTo>
                      <a:cubicBezTo>
                        <a:pt x="27325" y="1109"/>
                        <a:pt x="28434" y="3325"/>
                        <a:pt x="28988" y="5542"/>
                      </a:cubicBezTo>
                      <a:cubicBezTo>
                        <a:pt x="29543" y="7760"/>
                        <a:pt x="31483" y="9422"/>
                        <a:pt x="31760" y="11362"/>
                      </a:cubicBezTo>
                      <a:cubicBezTo>
                        <a:pt x="31760" y="12470"/>
                        <a:pt x="31760" y="13856"/>
                        <a:pt x="31760" y="14965"/>
                      </a:cubicBezTo>
                      <a:cubicBezTo>
                        <a:pt x="31760" y="16073"/>
                        <a:pt x="31760" y="16905"/>
                        <a:pt x="30651" y="17459"/>
                      </a:cubicBezTo>
                      <a:cubicBezTo>
                        <a:pt x="28434" y="18013"/>
                        <a:pt x="25661" y="16350"/>
                        <a:pt x="23998" y="14965"/>
                      </a:cubicBezTo>
                      <a:cubicBezTo>
                        <a:pt x="21780" y="13025"/>
                        <a:pt x="19562" y="11085"/>
                        <a:pt x="17067" y="9699"/>
                      </a:cubicBezTo>
                      <a:cubicBezTo>
                        <a:pt x="15403" y="8868"/>
                        <a:pt x="13463" y="8314"/>
                        <a:pt x="11799" y="8037"/>
                      </a:cubicBezTo>
                      <a:cubicBezTo>
                        <a:pt x="10968" y="8037"/>
                        <a:pt x="10413" y="7482"/>
                        <a:pt x="9581" y="7205"/>
                      </a:cubicBezTo>
                      <a:cubicBezTo>
                        <a:pt x="8472" y="6651"/>
                        <a:pt x="7641" y="6651"/>
                        <a:pt x="6532" y="6651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86" name="Freeform 985">
                  <a:extLst>
                    <a:ext uri="{FF2B5EF4-FFF2-40B4-BE49-F238E27FC236}">
                      <a16:creationId xmlns:a16="http://schemas.microsoft.com/office/drawing/2014/main" id="{9EA5F29B-C295-79EA-6964-6AC921B78BE6}"/>
                    </a:ext>
                  </a:extLst>
                </p:cNvPr>
                <p:cNvSpPr/>
                <p:nvPr/>
              </p:nvSpPr>
              <p:spPr>
                <a:xfrm>
                  <a:off x="3621228" y="2565488"/>
                  <a:ext cx="10227" cy="6821"/>
                </a:xfrm>
                <a:custGeom>
                  <a:avLst/>
                  <a:gdLst>
                    <a:gd name="connsiteX0" fmla="*/ 734 w 10227"/>
                    <a:gd name="connsiteY0" fmla="*/ 3048 h 6821"/>
                    <a:gd name="connsiteX1" fmla="*/ 3230 w 10227"/>
                    <a:gd name="connsiteY1" fmla="*/ 2217 h 6821"/>
                    <a:gd name="connsiteX2" fmla="*/ 5170 w 10227"/>
                    <a:gd name="connsiteY2" fmla="*/ 831 h 6821"/>
                    <a:gd name="connsiteX3" fmla="*/ 9051 w 10227"/>
                    <a:gd name="connsiteY3" fmla="*/ 831 h 6821"/>
                    <a:gd name="connsiteX4" fmla="*/ 9883 w 10227"/>
                    <a:gd name="connsiteY4" fmla="*/ 4711 h 6821"/>
                    <a:gd name="connsiteX5" fmla="*/ 3230 w 10227"/>
                    <a:gd name="connsiteY5" fmla="*/ 6651 h 6821"/>
                    <a:gd name="connsiteX6" fmla="*/ 457 w 10227"/>
                    <a:gd name="connsiteY6" fmla="*/ 3048 h 68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0227" h="6821">
                      <a:moveTo>
                        <a:pt x="734" y="3048"/>
                      </a:moveTo>
                      <a:cubicBezTo>
                        <a:pt x="1289" y="2494"/>
                        <a:pt x="2675" y="2494"/>
                        <a:pt x="3230" y="2217"/>
                      </a:cubicBezTo>
                      <a:cubicBezTo>
                        <a:pt x="4061" y="1940"/>
                        <a:pt x="4616" y="1663"/>
                        <a:pt x="5170" y="831"/>
                      </a:cubicBezTo>
                      <a:cubicBezTo>
                        <a:pt x="6279" y="-277"/>
                        <a:pt x="7942" y="-277"/>
                        <a:pt x="9051" y="831"/>
                      </a:cubicBezTo>
                      <a:cubicBezTo>
                        <a:pt x="9883" y="1663"/>
                        <a:pt x="10715" y="3325"/>
                        <a:pt x="9883" y="4711"/>
                      </a:cubicBezTo>
                      <a:cubicBezTo>
                        <a:pt x="8774" y="6374"/>
                        <a:pt x="4893" y="7205"/>
                        <a:pt x="3230" y="6651"/>
                      </a:cubicBezTo>
                      <a:cubicBezTo>
                        <a:pt x="2121" y="6374"/>
                        <a:pt x="-1206" y="4434"/>
                        <a:pt x="457" y="3048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87" name="Freeform 986">
                  <a:extLst>
                    <a:ext uri="{FF2B5EF4-FFF2-40B4-BE49-F238E27FC236}">
                      <a16:creationId xmlns:a16="http://schemas.microsoft.com/office/drawing/2014/main" id="{F37C7730-F022-BF2C-5B88-5A4D34BF3A8E}"/>
                    </a:ext>
                  </a:extLst>
                </p:cNvPr>
                <p:cNvSpPr/>
                <p:nvPr/>
              </p:nvSpPr>
              <p:spPr>
                <a:xfrm>
                  <a:off x="3613965" y="2399492"/>
                  <a:ext cx="35169" cy="29394"/>
                </a:xfrm>
                <a:custGeom>
                  <a:avLst/>
                  <a:gdLst>
                    <a:gd name="connsiteX0" fmla="*/ 17700 w 35169"/>
                    <a:gd name="connsiteY0" fmla="*/ 21893 h 29394"/>
                    <a:gd name="connsiteX1" fmla="*/ 14651 w 35169"/>
                    <a:gd name="connsiteY1" fmla="*/ 24110 h 29394"/>
                    <a:gd name="connsiteX2" fmla="*/ 4670 w 35169"/>
                    <a:gd name="connsiteY2" fmla="*/ 29375 h 29394"/>
                    <a:gd name="connsiteX3" fmla="*/ 234 w 35169"/>
                    <a:gd name="connsiteY3" fmla="*/ 24941 h 29394"/>
                    <a:gd name="connsiteX4" fmla="*/ 6611 w 35169"/>
                    <a:gd name="connsiteY4" fmla="*/ 17736 h 29394"/>
                    <a:gd name="connsiteX5" fmla="*/ 13542 w 35169"/>
                    <a:gd name="connsiteY5" fmla="*/ 11362 h 29394"/>
                    <a:gd name="connsiteX6" fmla="*/ 16314 w 35169"/>
                    <a:gd name="connsiteY6" fmla="*/ 2771 h 29394"/>
                    <a:gd name="connsiteX7" fmla="*/ 18809 w 35169"/>
                    <a:gd name="connsiteY7" fmla="*/ 0 h 29394"/>
                    <a:gd name="connsiteX8" fmla="*/ 22136 w 35169"/>
                    <a:gd name="connsiteY8" fmla="*/ 2494 h 29394"/>
                    <a:gd name="connsiteX9" fmla="*/ 28789 w 35169"/>
                    <a:gd name="connsiteY9" fmla="*/ 6097 h 29394"/>
                    <a:gd name="connsiteX10" fmla="*/ 32671 w 35169"/>
                    <a:gd name="connsiteY10" fmla="*/ 4157 h 29394"/>
                    <a:gd name="connsiteX11" fmla="*/ 34057 w 35169"/>
                    <a:gd name="connsiteY11" fmla="*/ 12193 h 29394"/>
                    <a:gd name="connsiteX12" fmla="*/ 30730 w 35169"/>
                    <a:gd name="connsiteY12" fmla="*/ 14410 h 29394"/>
                    <a:gd name="connsiteX13" fmla="*/ 26572 w 35169"/>
                    <a:gd name="connsiteY13" fmla="*/ 17459 h 29394"/>
                    <a:gd name="connsiteX14" fmla="*/ 23245 w 35169"/>
                    <a:gd name="connsiteY14" fmla="*/ 20230 h 29394"/>
                    <a:gd name="connsiteX15" fmla="*/ 18809 w 35169"/>
                    <a:gd name="connsiteY15" fmla="*/ 26050 h 29394"/>
                    <a:gd name="connsiteX16" fmla="*/ 17977 w 35169"/>
                    <a:gd name="connsiteY16" fmla="*/ 21893 h 293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35169" h="29394">
                      <a:moveTo>
                        <a:pt x="17700" y="21893"/>
                      </a:moveTo>
                      <a:cubicBezTo>
                        <a:pt x="16591" y="21338"/>
                        <a:pt x="15205" y="23555"/>
                        <a:pt x="14651" y="24110"/>
                      </a:cubicBezTo>
                      <a:cubicBezTo>
                        <a:pt x="11878" y="26881"/>
                        <a:pt x="8829" y="29652"/>
                        <a:pt x="4670" y="29375"/>
                      </a:cubicBezTo>
                      <a:cubicBezTo>
                        <a:pt x="2175" y="29098"/>
                        <a:pt x="-875" y="27989"/>
                        <a:pt x="234" y="24941"/>
                      </a:cubicBezTo>
                      <a:cubicBezTo>
                        <a:pt x="1066" y="21893"/>
                        <a:pt x="4115" y="19399"/>
                        <a:pt x="6611" y="17736"/>
                      </a:cubicBezTo>
                      <a:cubicBezTo>
                        <a:pt x="9106" y="15796"/>
                        <a:pt x="11878" y="14133"/>
                        <a:pt x="13542" y="11362"/>
                      </a:cubicBezTo>
                      <a:cubicBezTo>
                        <a:pt x="15205" y="8868"/>
                        <a:pt x="15205" y="5542"/>
                        <a:pt x="16314" y="2771"/>
                      </a:cubicBezTo>
                      <a:cubicBezTo>
                        <a:pt x="16869" y="1663"/>
                        <a:pt x="17423" y="0"/>
                        <a:pt x="18809" y="0"/>
                      </a:cubicBezTo>
                      <a:cubicBezTo>
                        <a:pt x="20195" y="0"/>
                        <a:pt x="21304" y="1386"/>
                        <a:pt x="22136" y="2494"/>
                      </a:cubicBezTo>
                      <a:cubicBezTo>
                        <a:pt x="23799" y="4988"/>
                        <a:pt x="25463" y="8314"/>
                        <a:pt x="28789" y="6097"/>
                      </a:cubicBezTo>
                      <a:cubicBezTo>
                        <a:pt x="29898" y="5542"/>
                        <a:pt x="31285" y="4157"/>
                        <a:pt x="32671" y="4157"/>
                      </a:cubicBezTo>
                      <a:cubicBezTo>
                        <a:pt x="35720" y="4434"/>
                        <a:pt x="35720" y="10531"/>
                        <a:pt x="34057" y="12193"/>
                      </a:cubicBezTo>
                      <a:cubicBezTo>
                        <a:pt x="33225" y="13025"/>
                        <a:pt x="31839" y="13579"/>
                        <a:pt x="30730" y="14410"/>
                      </a:cubicBezTo>
                      <a:cubicBezTo>
                        <a:pt x="29344" y="15519"/>
                        <a:pt x="27958" y="16627"/>
                        <a:pt x="26572" y="17459"/>
                      </a:cubicBezTo>
                      <a:cubicBezTo>
                        <a:pt x="25186" y="18290"/>
                        <a:pt x="24077" y="18844"/>
                        <a:pt x="23245" y="20230"/>
                      </a:cubicBezTo>
                      <a:cubicBezTo>
                        <a:pt x="22413" y="22170"/>
                        <a:pt x="22136" y="26604"/>
                        <a:pt x="18809" y="26050"/>
                      </a:cubicBezTo>
                      <a:cubicBezTo>
                        <a:pt x="18809" y="24941"/>
                        <a:pt x="19363" y="22447"/>
                        <a:pt x="17977" y="21893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88" name="Freeform 987">
                  <a:extLst>
                    <a:ext uri="{FF2B5EF4-FFF2-40B4-BE49-F238E27FC236}">
                      <a16:creationId xmlns:a16="http://schemas.microsoft.com/office/drawing/2014/main" id="{A7D44DE3-B38A-B032-9DAE-F0289B00F071}"/>
                    </a:ext>
                  </a:extLst>
                </p:cNvPr>
                <p:cNvSpPr/>
                <p:nvPr/>
              </p:nvSpPr>
              <p:spPr>
                <a:xfrm>
                  <a:off x="3610583" y="2398920"/>
                  <a:ext cx="16924" cy="13874"/>
                </a:xfrm>
                <a:custGeom>
                  <a:avLst/>
                  <a:gdLst>
                    <a:gd name="connsiteX0" fmla="*/ 844 w 16924"/>
                    <a:gd name="connsiteY0" fmla="*/ 13874 h 13874"/>
                    <a:gd name="connsiteX1" fmla="*/ 844 w 16924"/>
                    <a:gd name="connsiteY1" fmla="*/ 11103 h 13874"/>
                    <a:gd name="connsiteX2" fmla="*/ 10270 w 16924"/>
                    <a:gd name="connsiteY2" fmla="*/ 3898 h 13874"/>
                    <a:gd name="connsiteX3" fmla="*/ 16647 w 16924"/>
                    <a:gd name="connsiteY3" fmla="*/ 1127 h 13874"/>
                    <a:gd name="connsiteX4" fmla="*/ 11934 w 16924"/>
                    <a:gd name="connsiteY4" fmla="*/ 7500 h 13874"/>
                    <a:gd name="connsiteX5" fmla="*/ 6389 w 16924"/>
                    <a:gd name="connsiteY5" fmla="*/ 11934 h 13874"/>
                    <a:gd name="connsiteX6" fmla="*/ 4171 w 16924"/>
                    <a:gd name="connsiteY6" fmla="*/ 12766 h 13874"/>
                    <a:gd name="connsiteX7" fmla="*/ 1122 w 16924"/>
                    <a:gd name="connsiteY7" fmla="*/ 13597 h 138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6924" h="13874">
                      <a:moveTo>
                        <a:pt x="844" y="13874"/>
                      </a:moveTo>
                      <a:cubicBezTo>
                        <a:pt x="-542" y="13597"/>
                        <a:pt x="13" y="12211"/>
                        <a:pt x="844" y="11103"/>
                      </a:cubicBezTo>
                      <a:cubicBezTo>
                        <a:pt x="3062" y="7777"/>
                        <a:pt x="7221" y="6392"/>
                        <a:pt x="10270" y="3898"/>
                      </a:cubicBezTo>
                      <a:cubicBezTo>
                        <a:pt x="11656" y="2789"/>
                        <a:pt x="15260" y="-2199"/>
                        <a:pt x="16647" y="1127"/>
                      </a:cubicBezTo>
                      <a:cubicBezTo>
                        <a:pt x="18033" y="4452"/>
                        <a:pt x="13874" y="5838"/>
                        <a:pt x="11934" y="7500"/>
                      </a:cubicBezTo>
                      <a:cubicBezTo>
                        <a:pt x="10270" y="8886"/>
                        <a:pt x="8607" y="10826"/>
                        <a:pt x="6389" y="11934"/>
                      </a:cubicBezTo>
                      <a:cubicBezTo>
                        <a:pt x="5557" y="12211"/>
                        <a:pt x="5003" y="12488"/>
                        <a:pt x="4171" y="12766"/>
                      </a:cubicBezTo>
                      <a:cubicBezTo>
                        <a:pt x="3339" y="13320"/>
                        <a:pt x="2231" y="13874"/>
                        <a:pt x="1122" y="13597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89" name="Freeform 988">
                  <a:extLst>
                    <a:ext uri="{FF2B5EF4-FFF2-40B4-BE49-F238E27FC236}">
                      <a16:creationId xmlns:a16="http://schemas.microsoft.com/office/drawing/2014/main" id="{291DD04F-A549-6C3E-09E8-1EAE5EB8173C}"/>
                    </a:ext>
                  </a:extLst>
                </p:cNvPr>
                <p:cNvSpPr/>
                <p:nvPr/>
              </p:nvSpPr>
              <p:spPr>
                <a:xfrm>
                  <a:off x="3649131" y="2229894"/>
                  <a:ext cx="11255" cy="5665"/>
                </a:xfrm>
                <a:custGeom>
                  <a:avLst/>
                  <a:gdLst>
                    <a:gd name="connsiteX0" fmla="*/ 3881 w 11255"/>
                    <a:gd name="connsiteY0" fmla="*/ 1386 h 5665"/>
                    <a:gd name="connsiteX1" fmla="*/ 6099 w 11255"/>
                    <a:gd name="connsiteY1" fmla="*/ 831 h 5665"/>
                    <a:gd name="connsiteX2" fmla="*/ 8040 w 11255"/>
                    <a:gd name="connsiteY2" fmla="*/ 0 h 5665"/>
                    <a:gd name="connsiteX3" fmla="*/ 10535 w 11255"/>
                    <a:gd name="connsiteY3" fmla="*/ 277 h 5665"/>
                    <a:gd name="connsiteX4" fmla="*/ 11089 w 11255"/>
                    <a:gd name="connsiteY4" fmla="*/ 2771 h 5665"/>
                    <a:gd name="connsiteX5" fmla="*/ 6931 w 11255"/>
                    <a:gd name="connsiteY5" fmla="*/ 4988 h 5665"/>
                    <a:gd name="connsiteX6" fmla="*/ 3604 w 11255"/>
                    <a:gd name="connsiteY6" fmla="*/ 5542 h 5665"/>
                    <a:gd name="connsiteX7" fmla="*/ 1386 w 11255"/>
                    <a:gd name="connsiteY7" fmla="*/ 5542 h 5665"/>
                    <a:gd name="connsiteX8" fmla="*/ 0 w 11255"/>
                    <a:gd name="connsiteY8" fmla="*/ 4157 h 5665"/>
                    <a:gd name="connsiteX9" fmla="*/ 1386 w 11255"/>
                    <a:gd name="connsiteY9" fmla="*/ 2217 h 5665"/>
                    <a:gd name="connsiteX10" fmla="*/ 3881 w 11255"/>
                    <a:gd name="connsiteY10" fmla="*/ 1109 h 56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1255" h="5665">
                      <a:moveTo>
                        <a:pt x="3881" y="1386"/>
                      </a:moveTo>
                      <a:cubicBezTo>
                        <a:pt x="4713" y="1386"/>
                        <a:pt x="5268" y="1109"/>
                        <a:pt x="6099" y="831"/>
                      </a:cubicBezTo>
                      <a:cubicBezTo>
                        <a:pt x="6654" y="831"/>
                        <a:pt x="7485" y="277"/>
                        <a:pt x="8040" y="0"/>
                      </a:cubicBezTo>
                      <a:cubicBezTo>
                        <a:pt x="8871" y="0"/>
                        <a:pt x="9703" y="0"/>
                        <a:pt x="10535" y="277"/>
                      </a:cubicBezTo>
                      <a:cubicBezTo>
                        <a:pt x="11367" y="831"/>
                        <a:pt x="11367" y="1940"/>
                        <a:pt x="11089" y="2771"/>
                      </a:cubicBezTo>
                      <a:cubicBezTo>
                        <a:pt x="10535" y="4434"/>
                        <a:pt x="8317" y="4434"/>
                        <a:pt x="6931" y="4988"/>
                      </a:cubicBezTo>
                      <a:cubicBezTo>
                        <a:pt x="5822" y="4988"/>
                        <a:pt x="4713" y="5265"/>
                        <a:pt x="3604" y="5542"/>
                      </a:cubicBezTo>
                      <a:cubicBezTo>
                        <a:pt x="2772" y="5542"/>
                        <a:pt x="2218" y="5820"/>
                        <a:pt x="1386" y="5542"/>
                      </a:cubicBezTo>
                      <a:cubicBezTo>
                        <a:pt x="554" y="5542"/>
                        <a:pt x="0" y="4988"/>
                        <a:pt x="0" y="4157"/>
                      </a:cubicBezTo>
                      <a:cubicBezTo>
                        <a:pt x="0" y="3325"/>
                        <a:pt x="831" y="2494"/>
                        <a:pt x="1386" y="2217"/>
                      </a:cubicBezTo>
                      <a:cubicBezTo>
                        <a:pt x="2218" y="1663"/>
                        <a:pt x="3050" y="1386"/>
                        <a:pt x="3881" y="1109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90" name="Freeform 989">
                  <a:extLst>
                    <a:ext uri="{FF2B5EF4-FFF2-40B4-BE49-F238E27FC236}">
                      <a16:creationId xmlns:a16="http://schemas.microsoft.com/office/drawing/2014/main" id="{E7015F8C-714F-B648-E1B7-075CA2439A0C}"/>
                    </a:ext>
                  </a:extLst>
                </p:cNvPr>
                <p:cNvSpPr/>
                <p:nvPr/>
              </p:nvSpPr>
              <p:spPr>
                <a:xfrm>
                  <a:off x="3605113" y="2164687"/>
                  <a:ext cx="29135" cy="35378"/>
                </a:xfrm>
                <a:custGeom>
                  <a:avLst/>
                  <a:gdLst>
                    <a:gd name="connsiteX0" fmla="*/ 4651 w 29135"/>
                    <a:gd name="connsiteY0" fmla="*/ 5348 h 35378"/>
                    <a:gd name="connsiteX1" fmla="*/ 11028 w 29135"/>
                    <a:gd name="connsiteY1" fmla="*/ 360 h 35378"/>
                    <a:gd name="connsiteX2" fmla="*/ 19622 w 29135"/>
                    <a:gd name="connsiteY2" fmla="*/ 637 h 35378"/>
                    <a:gd name="connsiteX3" fmla="*/ 25998 w 29135"/>
                    <a:gd name="connsiteY3" fmla="*/ 5348 h 35378"/>
                    <a:gd name="connsiteX4" fmla="*/ 29048 w 29135"/>
                    <a:gd name="connsiteY4" fmla="*/ 12276 h 35378"/>
                    <a:gd name="connsiteX5" fmla="*/ 23780 w 29135"/>
                    <a:gd name="connsiteY5" fmla="*/ 20590 h 35378"/>
                    <a:gd name="connsiteX6" fmla="*/ 19899 w 29135"/>
                    <a:gd name="connsiteY6" fmla="*/ 27795 h 35378"/>
                    <a:gd name="connsiteX7" fmla="*/ 15186 w 29135"/>
                    <a:gd name="connsiteY7" fmla="*/ 34446 h 35378"/>
                    <a:gd name="connsiteX8" fmla="*/ 8810 w 29135"/>
                    <a:gd name="connsiteY8" fmla="*/ 32783 h 35378"/>
                    <a:gd name="connsiteX9" fmla="*/ 3265 w 29135"/>
                    <a:gd name="connsiteY9" fmla="*/ 28904 h 35378"/>
                    <a:gd name="connsiteX10" fmla="*/ 1602 w 29135"/>
                    <a:gd name="connsiteY10" fmla="*/ 26409 h 35378"/>
                    <a:gd name="connsiteX11" fmla="*/ 493 w 29135"/>
                    <a:gd name="connsiteY11" fmla="*/ 22807 h 35378"/>
                    <a:gd name="connsiteX12" fmla="*/ 493 w 29135"/>
                    <a:gd name="connsiteY12" fmla="*/ 22807 h 35378"/>
                    <a:gd name="connsiteX13" fmla="*/ 493 w 29135"/>
                    <a:gd name="connsiteY13" fmla="*/ 21976 h 35378"/>
                    <a:gd name="connsiteX14" fmla="*/ 493 w 29135"/>
                    <a:gd name="connsiteY14" fmla="*/ 15047 h 35378"/>
                    <a:gd name="connsiteX15" fmla="*/ 2434 w 29135"/>
                    <a:gd name="connsiteY15" fmla="*/ 8674 h 35378"/>
                    <a:gd name="connsiteX16" fmla="*/ 4651 w 29135"/>
                    <a:gd name="connsiteY16" fmla="*/ 5071 h 353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29135" h="35378">
                      <a:moveTo>
                        <a:pt x="4651" y="5348"/>
                      </a:moveTo>
                      <a:cubicBezTo>
                        <a:pt x="6315" y="3408"/>
                        <a:pt x="8533" y="1191"/>
                        <a:pt x="11028" y="360"/>
                      </a:cubicBezTo>
                      <a:cubicBezTo>
                        <a:pt x="13523" y="-471"/>
                        <a:pt x="16850" y="360"/>
                        <a:pt x="19622" y="637"/>
                      </a:cubicBezTo>
                      <a:cubicBezTo>
                        <a:pt x="22671" y="914"/>
                        <a:pt x="24335" y="2854"/>
                        <a:pt x="25998" y="5348"/>
                      </a:cubicBezTo>
                      <a:cubicBezTo>
                        <a:pt x="27385" y="7288"/>
                        <a:pt x="29602" y="9505"/>
                        <a:pt x="29048" y="12276"/>
                      </a:cubicBezTo>
                      <a:cubicBezTo>
                        <a:pt x="28494" y="15602"/>
                        <a:pt x="25444" y="18096"/>
                        <a:pt x="23780" y="20590"/>
                      </a:cubicBezTo>
                      <a:cubicBezTo>
                        <a:pt x="22117" y="22807"/>
                        <a:pt x="21285" y="25578"/>
                        <a:pt x="19899" y="27795"/>
                      </a:cubicBezTo>
                      <a:cubicBezTo>
                        <a:pt x="18513" y="30012"/>
                        <a:pt x="16850" y="32506"/>
                        <a:pt x="15186" y="34446"/>
                      </a:cubicBezTo>
                      <a:cubicBezTo>
                        <a:pt x="12968" y="36663"/>
                        <a:pt x="10751" y="34446"/>
                        <a:pt x="8810" y="32783"/>
                      </a:cubicBezTo>
                      <a:cubicBezTo>
                        <a:pt x="7146" y="31398"/>
                        <a:pt x="5206" y="30012"/>
                        <a:pt x="3265" y="28904"/>
                      </a:cubicBezTo>
                      <a:cubicBezTo>
                        <a:pt x="2156" y="28072"/>
                        <a:pt x="2156" y="27518"/>
                        <a:pt x="1602" y="26409"/>
                      </a:cubicBezTo>
                      <a:cubicBezTo>
                        <a:pt x="1325" y="25301"/>
                        <a:pt x="770" y="23915"/>
                        <a:pt x="493" y="22807"/>
                      </a:cubicBezTo>
                      <a:cubicBezTo>
                        <a:pt x="493" y="22807"/>
                        <a:pt x="493" y="22807"/>
                        <a:pt x="493" y="22807"/>
                      </a:cubicBezTo>
                      <a:cubicBezTo>
                        <a:pt x="493" y="22530"/>
                        <a:pt x="493" y="22253"/>
                        <a:pt x="493" y="21976"/>
                      </a:cubicBezTo>
                      <a:cubicBezTo>
                        <a:pt x="493" y="19759"/>
                        <a:pt x="-616" y="17264"/>
                        <a:pt x="493" y="15047"/>
                      </a:cubicBezTo>
                      <a:cubicBezTo>
                        <a:pt x="1325" y="12831"/>
                        <a:pt x="1879" y="10891"/>
                        <a:pt x="2434" y="8674"/>
                      </a:cubicBezTo>
                      <a:cubicBezTo>
                        <a:pt x="2988" y="7288"/>
                        <a:pt x="3543" y="6180"/>
                        <a:pt x="4651" y="5071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91" name="Freeform 990">
                  <a:extLst>
                    <a:ext uri="{FF2B5EF4-FFF2-40B4-BE49-F238E27FC236}">
                      <a16:creationId xmlns:a16="http://schemas.microsoft.com/office/drawing/2014/main" id="{AF37DF3F-F513-AE34-BDC9-8B3E29407ABF}"/>
                    </a:ext>
                  </a:extLst>
                </p:cNvPr>
                <p:cNvSpPr/>
                <p:nvPr/>
              </p:nvSpPr>
              <p:spPr>
                <a:xfrm>
                  <a:off x="3508851" y="2139829"/>
                  <a:ext cx="52189" cy="37234"/>
                </a:xfrm>
                <a:custGeom>
                  <a:avLst/>
                  <a:gdLst>
                    <a:gd name="connsiteX0" fmla="*/ 35763 w 52189"/>
                    <a:gd name="connsiteY0" fmla="*/ 24110 h 37234"/>
                    <a:gd name="connsiteX1" fmla="*/ 41862 w 52189"/>
                    <a:gd name="connsiteY1" fmla="*/ 19953 h 37234"/>
                    <a:gd name="connsiteX2" fmla="*/ 46852 w 52189"/>
                    <a:gd name="connsiteY2" fmla="*/ 14410 h 37234"/>
                    <a:gd name="connsiteX3" fmla="*/ 51565 w 52189"/>
                    <a:gd name="connsiteY3" fmla="*/ 8314 h 37234"/>
                    <a:gd name="connsiteX4" fmla="*/ 51565 w 52189"/>
                    <a:gd name="connsiteY4" fmla="*/ 2494 h 37234"/>
                    <a:gd name="connsiteX5" fmla="*/ 46575 w 52189"/>
                    <a:gd name="connsiteY5" fmla="*/ 0 h 37234"/>
                    <a:gd name="connsiteX6" fmla="*/ 41030 w 52189"/>
                    <a:gd name="connsiteY6" fmla="*/ 277 h 37234"/>
                    <a:gd name="connsiteX7" fmla="*/ 34654 w 52189"/>
                    <a:gd name="connsiteY7" fmla="*/ 4157 h 37234"/>
                    <a:gd name="connsiteX8" fmla="*/ 27446 w 52189"/>
                    <a:gd name="connsiteY8" fmla="*/ 6651 h 37234"/>
                    <a:gd name="connsiteX9" fmla="*/ 21070 w 52189"/>
                    <a:gd name="connsiteY9" fmla="*/ 7205 h 37234"/>
                    <a:gd name="connsiteX10" fmla="*/ 18020 w 52189"/>
                    <a:gd name="connsiteY10" fmla="*/ 3880 h 37234"/>
                    <a:gd name="connsiteX11" fmla="*/ 12476 w 52189"/>
                    <a:gd name="connsiteY11" fmla="*/ 6374 h 37234"/>
                    <a:gd name="connsiteX12" fmla="*/ 7762 w 52189"/>
                    <a:gd name="connsiteY12" fmla="*/ 10531 h 37234"/>
                    <a:gd name="connsiteX13" fmla="*/ 4990 w 52189"/>
                    <a:gd name="connsiteY13" fmla="*/ 16073 h 37234"/>
                    <a:gd name="connsiteX14" fmla="*/ 554 w 52189"/>
                    <a:gd name="connsiteY14" fmla="*/ 21338 h 37234"/>
                    <a:gd name="connsiteX15" fmla="*/ 0 w 52189"/>
                    <a:gd name="connsiteY15" fmla="*/ 26327 h 37234"/>
                    <a:gd name="connsiteX16" fmla="*/ 1663 w 52189"/>
                    <a:gd name="connsiteY16" fmla="*/ 31869 h 37234"/>
                    <a:gd name="connsiteX17" fmla="*/ 3604 w 52189"/>
                    <a:gd name="connsiteY17" fmla="*/ 34640 h 37234"/>
                    <a:gd name="connsiteX18" fmla="*/ 5267 w 52189"/>
                    <a:gd name="connsiteY18" fmla="*/ 36857 h 37234"/>
                    <a:gd name="connsiteX19" fmla="*/ 11367 w 52189"/>
                    <a:gd name="connsiteY19" fmla="*/ 36026 h 37234"/>
                    <a:gd name="connsiteX20" fmla="*/ 18575 w 52189"/>
                    <a:gd name="connsiteY20" fmla="*/ 35472 h 37234"/>
                    <a:gd name="connsiteX21" fmla="*/ 24951 w 52189"/>
                    <a:gd name="connsiteY21" fmla="*/ 34086 h 37234"/>
                    <a:gd name="connsiteX22" fmla="*/ 26892 w 52189"/>
                    <a:gd name="connsiteY22" fmla="*/ 33255 h 37234"/>
                    <a:gd name="connsiteX23" fmla="*/ 28001 w 52189"/>
                    <a:gd name="connsiteY23" fmla="*/ 31869 h 37234"/>
                    <a:gd name="connsiteX24" fmla="*/ 31604 w 52189"/>
                    <a:gd name="connsiteY24" fmla="*/ 27989 h 37234"/>
                    <a:gd name="connsiteX25" fmla="*/ 35763 w 52189"/>
                    <a:gd name="connsiteY25" fmla="*/ 24664 h 372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</a:cxnLst>
                  <a:rect l="l" t="t" r="r" b="b"/>
                  <a:pathLst>
                    <a:path w="52189" h="37234">
                      <a:moveTo>
                        <a:pt x="35763" y="24110"/>
                      </a:moveTo>
                      <a:cubicBezTo>
                        <a:pt x="38258" y="23001"/>
                        <a:pt x="39921" y="21893"/>
                        <a:pt x="41862" y="19953"/>
                      </a:cubicBezTo>
                      <a:cubicBezTo>
                        <a:pt x="43803" y="18290"/>
                        <a:pt x="45189" y="16350"/>
                        <a:pt x="46852" y="14410"/>
                      </a:cubicBezTo>
                      <a:cubicBezTo>
                        <a:pt x="48516" y="12470"/>
                        <a:pt x="50456" y="10531"/>
                        <a:pt x="51565" y="8314"/>
                      </a:cubicBezTo>
                      <a:cubicBezTo>
                        <a:pt x="52397" y="6374"/>
                        <a:pt x="52397" y="4434"/>
                        <a:pt x="51565" y="2494"/>
                      </a:cubicBezTo>
                      <a:cubicBezTo>
                        <a:pt x="50456" y="554"/>
                        <a:pt x="48516" y="0"/>
                        <a:pt x="46575" y="0"/>
                      </a:cubicBezTo>
                      <a:cubicBezTo>
                        <a:pt x="44635" y="0"/>
                        <a:pt x="42694" y="0"/>
                        <a:pt x="41030" y="277"/>
                      </a:cubicBezTo>
                      <a:cubicBezTo>
                        <a:pt x="38535" y="1109"/>
                        <a:pt x="36872" y="2771"/>
                        <a:pt x="34654" y="4157"/>
                      </a:cubicBezTo>
                      <a:cubicBezTo>
                        <a:pt x="32436" y="5542"/>
                        <a:pt x="29941" y="6097"/>
                        <a:pt x="27446" y="6651"/>
                      </a:cubicBezTo>
                      <a:cubicBezTo>
                        <a:pt x="25783" y="6928"/>
                        <a:pt x="22733" y="8037"/>
                        <a:pt x="21070" y="7205"/>
                      </a:cubicBezTo>
                      <a:cubicBezTo>
                        <a:pt x="19684" y="6374"/>
                        <a:pt x="19406" y="4434"/>
                        <a:pt x="18020" y="3880"/>
                      </a:cubicBezTo>
                      <a:cubicBezTo>
                        <a:pt x="16357" y="3325"/>
                        <a:pt x="13862" y="5542"/>
                        <a:pt x="12476" y="6374"/>
                      </a:cubicBezTo>
                      <a:cubicBezTo>
                        <a:pt x="10812" y="7482"/>
                        <a:pt x="8594" y="8591"/>
                        <a:pt x="7762" y="10531"/>
                      </a:cubicBezTo>
                      <a:cubicBezTo>
                        <a:pt x="6931" y="12470"/>
                        <a:pt x="6653" y="14410"/>
                        <a:pt x="4990" y="16073"/>
                      </a:cubicBezTo>
                      <a:cubicBezTo>
                        <a:pt x="3604" y="17736"/>
                        <a:pt x="1386" y="19121"/>
                        <a:pt x="554" y="21338"/>
                      </a:cubicBezTo>
                      <a:cubicBezTo>
                        <a:pt x="0" y="23001"/>
                        <a:pt x="0" y="24664"/>
                        <a:pt x="0" y="26327"/>
                      </a:cubicBezTo>
                      <a:cubicBezTo>
                        <a:pt x="0" y="28544"/>
                        <a:pt x="554" y="30206"/>
                        <a:pt x="1663" y="31869"/>
                      </a:cubicBezTo>
                      <a:cubicBezTo>
                        <a:pt x="2218" y="32700"/>
                        <a:pt x="3050" y="33809"/>
                        <a:pt x="3604" y="34640"/>
                      </a:cubicBezTo>
                      <a:cubicBezTo>
                        <a:pt x="4159" y="35472"/>
                        <a:pt x="4713" y="36303"/>
                        <a:pt x="5267" y="36857"/>
                      </a:cubicBezTo>
                      <a:cubicBezTo>
                        <a:pt x="6931" y="37966"/>
                        <a:pt x="9703" y="36303"/>
                        <a:pt x="11367" y="36026"/>
                      </a:cubicBezTo>
                      <a:cubicBezTo>
                        <a:pt x="13584" y="35472"/>
                        <a:pt x="16357" y="35472"/>
                        <a:pt x="18575" y="35472"/>
                      </a:cubicBezTo>
                      <a:cubicBezTo>
                        <a:pt x="20793" y="35472"/>
                        <a:pt x="22733" y="34640"/>
                        <a:pt x="24951" y="34086"/>
                      </a:cubicBezTo>
                      <a:cubicBezTo>
                        <a:pt x="25505" y="34086"/>
                        <a:pt x="26337" y="33532"/>
                        <a:pt x="26892" y="33255"/>
                      </a:cubicBezTo>
                      <a:cubicBezTo>
                        <a:pt x="27446" y="32978"/>
                        <a:pt x="27446" y="32146"/>
                        <a:pt x="28001" y="31869"/>
                      </a:cubicBezTo>
                      <a:cubicBezTo>
                        <a:pt x="29110" y="30483"/>
                        <a:pt x="30496" y="29375"/>
                        <a:pt x="31604" y="27989"/>
                      </a:cubicBezTo>
                      <a:cubicBezTo>
                        <a:pt x="32436" y="26604"/>
                        <a:pt x="34377" y="25218"/>
                        <a:pt x="35763" y="24664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92" name="Freeform 991">
                  <a:extLst>
                    <a:ext uri="{FF2B5EF4-FFF2-40B4-BE49-F238E27FC236}">
                      <a16:creationId xmlns:a16="http://schemas.microsoft.com/office/drawing/2014/main" id="{35072DE3-4BBE-0F37-F9FD-1EAD7F2FFD0B}"/>
                    </a:ext>
                  </a:extLst>
                </p:cNvPr>
                <p:cNvSpPr/>
                <p:nvPr/>
              </p:nvSpPr>
              <p:spPr>
                <a:xfrm>
                  <a:off x="3653266" y="2117966"/>
                  <a:ext cx="27470" cy="17151"/>
                </a:xfrm>
                <a:custGeom>
                  <a:avLst/>
                  <a:gdLst>
                    <a:gd name="connsiteX0" fmla="*/ 13054 w 27470"/>
                    <a:gd name="connsiteY0" fmla="*/ 15489 h 17151"/>
                    <a:gd name="connsiteX1" fmla="*/ 8064 w 27470"/>
                    <a:gd name="connsiteY1" fmla="*/ 11055 h 17151"/>
                    <a:gd name="connsiteX2" fmla="*/ 3073 w 27470"/>
                    <a:gd name="connsiteY2" fmla="*/ 7453 h 17151"/>
                    <a:gd name="connsiteX3" fmla="*/ 24 w 27470"/>
                    <a:gd name="connsiteY3" fmla="*/ 4681 h 17151"/>
                    <a:gd name="connsiteX4" fmla="*/ 5014 w 27470"/>
                    <a:gd name="connsiteY4" fmla="*/ 525 h 17151"/>
                    <a:gd name="connsiteX5" fmla="*/ 11113 w 27470"/>
                    <a:gd name="connsiteY5" fmla="*/ 525 h 17151"/>
                    <a:gd name="connsiteX6" fmla="*/ 23866 w 27470"/>
                    <a:gd name="connsiteY6" fmla="*/ 4404 h 17151"/>
                    <a:gd name="connsiteX7" fmla="*/ 27470 w 27470"/>
                    <a:gd name="connsiteY7" fmla="*/ 9947 h 17151"/>
                    <a:gd name="connsiteX8" fmla="*/ 26915 w 27470"/>
                    <a:gd name="connsiteY8" fmla="*/ 13549 h 17151"/>
                    <a:gd name="connsiteX9" fmla="*/ 24975 w 27470"/>
                    <a:gd name="connsiteY9" fmla="*/ 14658 h 17151"/>
                    <a:gd name="connsiteX10" fmla="*/ 18875 w 27470"/>
                    <a:gd name="connsiteY10" fmla="*/ 17152 h 17151"/>
                    <a:gd name="connsiteX11" fmla="*/ 16658 w 27470"/>
                    <a:gd name="connsiteY11" fmla="*/ 16875 h 17151"/>
                    <a:gd name="connsiteX12" fmla="*/ 13331 w 27470"/>
                    <a:gd name="connsiteY12" fmla="*/ 15766 h 171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27470" h="17151">
                      <a:moveTo>
                        <a:pt x="13054" y="15489"/>
                      </a:moveTo>
                      <a:cubicBezTo>
                        <a:pt x="11113" y="14381"/>
                        <a:pt x="9450" y="12718"/>
                        <a:pt x="8064" y="11055"/>
                      </a:cubicBezTo>
                      <a:cubicBezTo>
                        <a:pt x="6677" y="9393"/>
                        <a:pt x="5014" y="8284"/>
                        <a:pt x="3073" y="7453"/>
                      </a:cubicBezTo>
                      <a:cubicBezTo>
                        <a:pt x="1964" y="6899"/>
                        <a:pt x="-253" y="6344"/>
                        <a:pt x="24" y="4681"/>
                      </a:cubicBezTo>
                      <a:cubicBezTo>
                        <a:pt x="578" y="2742"/>
                        <a:pt x="3350" y="1356"/>
                        <a:pt x="5014" y="525"/>
                      </a:cubicBezTo>
                      <a:cubicBezTo>
                        <a:pt x="6955" y="-307"/>
                        <a:pt x="8895" y="-29"/>
                        <a:pt x="11113" y="525"/>
                      </a:cubicBezTo>
                      <a:cubicBezTo>
                        <a:pt x="15272" y="1356"/>
                        <a:pt x="20539" y="1079"/>
                        <a:pt x="23866" y="4404"/>
                      </a:cubicBezTo>
                      <a:cubicBezTo>
                        <a:pt x="25252" y="5790"/>
                        <a:pt x="26915" y="7730"/>
                        <a:pt x="27470" y="9947"/>
                      </a:cubicBezTo>
                      <a:cubicBezTo>
                        <a:pt x="27470" y="11055"/>
                        <a:pt x="27470" y="12718"/>
                        <a:pt x="26915" y="13549"/>
                      </a:cubicBezTo>
                      <a:cubicBezTo>
                        <a:pt x="26361" y="14104"/>
                        <a:pt x="25529" y="14381"/>
                        <a:pt x="24975" y="14658"/>
                      </a:cubicBezTo>
                      <a:cubicBezTo>
                        <a:pt x="23034" y="15489"/>
                        <a:pt x="21093" y="16875"/>
                        <a:pt x="18875" y="17152"/>
                      </a:cubicBezTo>
                      <a:cubicBezTo>
                        <a:pt x="18044" y="17152"/>
                        <a:pt x="17489" y="17152"/>
                        <a:pt x="16658" y="16875"/>
                      </a:cubicBezTo>
                      <a:cubicBezTo>
                        <a:pt x="15549" y="16598"/>
                        <a:pt x="14440" y="16321"/>
                        <a:pt x="13331" y="15766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93" name="Freeform 992">
                  <a:extLst>
                    <a:ext uri="{FF2B5EF4-FFF2-40B4-BE49-F238E27FC236}">
                      <a16:creationId xmlns:a16="http://schemas.microsoft.com/office/drawing/2014/main" id="{50AC9924-099A-0858-9558-856C05FBEAD6}"/>
                    </a:ext>
                  </a:extLst>
                </p:cNvPr>
                <p:cNvSpPr/>
                <p:nvPr/>
              </p:nvSpPr>
              <p:spPr>
                <a:xfrm>
                  <a:off x="3681541" y="2110331"/>
                  <a:ext cx="25060" cy="14256"/>
                </a:xfrm>
                <a:custGeom>
                  <a:avLst/>
                  <a:gdLst>
                    <a:gd name="connsiteX0" fmla="*/ 2799 w 25060"/>
                    <a:gd name="connsiteY0" fmla="*/ 5111 h 14256"/>
                    <a:gd name="connsiteX1" fmla="*/ 27 w 25060"/>
                    <a:gd name="connsiteY1" fmla="*/ 1786 h 14256"/>
                    <a:gd name="connsiteX2" fmla="*/ 2245 w 25060"/>
                    <a:gd name="connsiteY2" fmla="*/ 123 h 14256"/>
                    <a:gd name="connsiteX3" fmla="*/ 5849 w 25060"/>
                    <a:gd name="connsiteY3" fmla="*/ 123 h 14256"/>
                    <a:gd name="connsiteX4" fmla="*/ 8344 w 25060"/>
                    <a:gd name="connsiteY4" fmla="*/ 677 h 14256"/>
                    <a:gd name="connsiteX5" fmla="*/ 10285 w 25060"/>
                    <a:gd name="connsiteY5" fmla="*/ 1786 h 14256"/>
                    <a:gd name="connsiteX6" fmla="*/ 13057 w 25060"/>
                    <a:gd name="connsiteY6" fmla="*/ 3726 h 14256"/>
                    <a:gd name="connsiteX7" fmla="*/ 15552 w 25060"/>
                    <a:gd name="connsiteY7" fmla="*/ 5943 h 14256"/>
                    <a:gd name="connsiteX8" fmla="*/ 23315 w 25060"/>
                    <a:gd name="connsiteY8" fmla="*/ 8714 h 14256"/>
                    <a:gd name="connsiteX9" fmla="*/ 24424 w 25060"/>
                    <a:gd name="connsiteY9" fmla="*/ 11208 h 14256"/>
                    <a:gd name="connsiteX10" fmla="*/ 21374 w 25060"/>
                    <a:gd name="connsiteY10" fmla="*/ 13425 h 14256"/>
                    <a:gd name="connsiteX11" fmla="*/ 15829 w 25060"/>
                    <a:gd name="connsiteY11" fmla="*/ 14256 h 14256"/>
                    <a:gd name="connsiteX12" fmla="*/ 10839 w 25060"/>
                    <a:gd name="connsiteY12" fmla="*/ 12594 h 14256"/>
                    <a:gd name="connsiteX13" fmla="*/ 6126 w 25060"/>
                    <a:gd name="connsiteY13" fmla="*/ 8160 h 14256"/>
                    <a:gd name="connsiteX14" fmla="*/ 2799 w 25060"/>
                    <a:gd name="connsiteY14" fmla="*/ 5111 h 142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25060" h="14256">
                      <a:moveTo>
                        <a:pt x="2799" y="5111"/>
                      </a:moveTo>
                      <a:cubicBezTo>
                        <a:pt x="1690" y="4280"/>
                        <a:pt x="-250" y="3726"/>
                        <a:pt x="27" y="1786"/>
                      </a:cubicBezTo>
                      <a:cubicBezTo>
                        <a:pt x="27" y="955"/>
                        <a:pt x="1413" y="400"/>
                        <a:pt x="2245" y="123"/>
                      </a:cubicBezTo>
                      <a:cubicBezTo>
                        <a:pt x="3354" y="-154"/>
                        <a:pt x="4740" y="123"/>
                        <a:pt x="5849" y="123"/>
                      </a:cubicBezTo>
                      <a:cubicBezTo>
                        <a:pt x="6958" y="123"/>
                        <a:pt x="7512" y="123"/>
                        <a:pt x="8344" y="677"/>
                      </a:cubicBezTo>
                      <a:cubicBezTo>
                        <a:pt x="8898" y="955"/>
                        <a:pt x="9730" y="1509"/>
                        <a:pt x="10285" y="1786"/>
                      </a:cubicBezTo>
                      <a:cubicBezTo>
                        <a:pt x="11116" y="2617"/>
                        <a:pt x="12225" y="3171"/>
                        <a:pt x="13057" y="3726"/>
                      </a:cubicBezTo>
                      <a:cubicBezTo>
                        <a:pt x="13888" y="4557"/>
                        <a:pt x="14720" y="5111"/>
                        <a:pt x="15552" y="5943"/>
                      </a:cubicBezTo>
                      <a:cubicBezTo>
                        <a:pt x="17770" y="7606"/>
                        <a:pt x="20542" y="8160"/>
                        <a:pt x="23315" y="8714"/>
                      </a:cubicBezTo>
                      <a:cubicBezTo>
                        <a:pt x="24701" y="8991"/>
                        <a:pt x="25810" y="10100"/>
                        <a:pt x="24424" y="11208"/>
                      </a:cubicBezTo>
                      <a:cubicBezTo>
                        <a:pt x="23592" y="12039"/>
                        <a:pt x="22483" y="13148"/>
                        <a:pt x="21374" y="13425"/>
                      </a:cubicBezTo>
                      <a:cubicBezTo>
                        <a:pt x="19710" y="13979"/>
                        <a:pt x="17770" y="13979"/>
                        <a:pt x="15829" y="14256"/>
                      </a:cubicBezTo>
                      <a:cubicBezTo>
                        <a:pt x="14443" y="13148"/>
                        <a:pt x="12225" y="13425"/>
                        <a:pt x="10839" y="12594"/>
                      </a:cubicBezTo>
                      <a:cubicBezTo>
                        <a:pt x="8898" y="11485"/>
                        <a:pt x="7512" y="9545"/>
                        <a:pt x="6126" y="8160"/>
                      </a:cubicBezTo>
                      <a:cubicBezTo>
                        <a:pt x="5017" y="7051"/>
                        <a:pt x="3908" y="6220"/>
                        <a:pt x="2799" y="5111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94" name="Freeform 993">
                  <a:extLst>
                    <a:ext uri="{FF2B5EF4-FFF2-40B4-BE49-F238E27FC236}">
                      <a16:creationId xmlns:a16="http://schemas.microsoft.com/office/drawing/2014/main" id="{41878686-996A-9E37-FAEA-5F37525909B2}"/>
                    </a:ext>
                  </a:extLst>
                </p:cNvPr>
                <p:cNvSpPr/>
                <p:nvPr/>
              </p:nvSpPr>
              <p:spPr>
                <a:xfrm>
                  <a:off x="3664656" y="2096035"/>
                  <a:ext cx="14970" cy="5173"/>
                </a:xfrm>
                <a:custGeom>
                  <a:avLst/>
                  <a:gdLst>
                    <a:gd name="connsiteX0" fmla="*/ 1386 w 14970"/>
                    <a:gd name="connsiteY0" fmla="*/ 3889 h 5173"/>
                    <a:gd name="connsiteX1" fmla="*/ 0 w 14970"/>
                    <a:gd name="connsiteY1" fmla="*/ 2226 h 5173"/>
                    <a:gd name="connsiteX2" fmla="*/ 5822 w 14970"/>
                    <a:gd name="connsiteY2" fmla="*/ 9 h 5173"/>
                    <a:gd name="connsiteX3" fmla="*/ 9980 w 14970"/>
                    <a:gd name="connsiteY3" fmla="*/ 9 h 5173"/>
                    <a:gd name="connsiteX4" fmla="*/ 13307 w 14970"/>
                    <a:gd name="connsiteY4" fmla="*/ 9 h 5173"/>
                    <a:gd name="connsiteX5" fmla="*/ 14971 w 14970"/>
                    <a:gd name="connsiteY5" fmla="*/ 1672 h 5173"/>
                    <a:gd name="connsiteX6" fmla="*/ 13030 w 14970"/>
                    <a:gd name="connsiteY6" fmla="*/ 3612 h 5173"/>
                    <a:gd name="connsiteX7" fmla="*/ 6377 w 14970"/>
                    <a:gd name="connsiteY7" fmla="*/ 4997 h 5173"/>
                    <a:gd name="connsiteX8" fmla="*/ 4436 w 14970"/>
                    <a:gd name="connsiteY8" fmla="*/ 4443 h 5173"/>
                    <a:gd name="connsiteX9" fmla="*/ 1109 w 14970"/>
                    <a:gd name="connsiteY9" fmla="*/ 3889 h 51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4970" h="5173">
                      <a:moveTo>
                        <a:pt x="1386" y="3889"/>
                      </a:moveTo>
                      <a:cubicBezTo>
                        <a:pt x="554" y="3889"/>
                        <a:pt x="0" y="3335"/>
                        <a:pt x="0" y="2226"/>
                      </a:cubicBezTo>
                      <a:cubicBezTo>
                        <a:pt x="0" y="-268"/>
                        <a:pt x="4436" y="9"/>
                        <a:pt x="5822" y="9"/>
                      </a:cubicBezTo>
                      <a:cubicBezTo>
                        <a:pt x="7208" y="9"/>
                        <a:pt x="8594" y="9"/>
                        <a:pt x="9980" y="9"/>
                      </a:cubicBezTo>
                      <a:cubicBezTo>
                        <a:pt x="11089" y="9"/>
                        <a:pt x="12198" y="9"/>
                        <a:pt x="13307" y="9"/>
                      </a:cubicBezTo>
                      <a:cubicBezTo>
                        <a:pt x="13862" y="9"/>
                        <a:pt x="14971" y="1118"/>
                        <a:pt x="14971" y="1672"/>
                      </a:cubicBezTo>
                      <a:cubicBezTo>
                        <a:pt x="14971" y="2503"/>
                        <a:pt x="13862" y="3057"/>
                        <a:pt x="13030" y="3612"/>
                      </a:cubicBezTo>
                      <a:cubicBezTo>
                        <a:pt x="11089" y="4720"/>
                        <a:pt x="8871" y="5552"/>
                        <a:pt x="6377" y="4997"/>
                      </a:cubicBezTo>
                      <a:cubicBezTo>
                        <a:pt x="5822" y="4997"/>
                        <a:pt x="4990" y="4720"/>
                        <a:pt x="4436" y="4443"/>
                      </a:cubicBezTo>
                      <a:cubicBezTo>
                        <a:pt x="3327" y="4443"/>
                        <a:pt x="2218" y="4443"/>
                        <a:pt x="1109" y="3889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95" name="Freeform 994">
                  <a:extLst>
                    <a:ext uri="{FF2B5EF4-FFF2-40B4-BE49-F238E27FC236}">
                      <a16:creationId xmlns:a16="http://schemas.microsoft.com/office/drawing/2014/main" id="{A4BC8423-D93A-34DB-4CE7-741136180040}"/>
                    </a:ext>
                  </a:extLst>
                </p:cNvPr>
                <p:cNvSpPr/>
                <p:nvPr/>
              </p:nvSpPr>
              <p:spPr>
                <a:xfrm>
                  <a:off x="3418772" y="2014952"/>
                  <a:ext cx="187430" cy="118043"/>
                </a:xfrm>
                <a:custGeom>
                  <a:avLst/>
                  <a:gdLst>
                    <a:gd name="connsiteX0" fmla="*/ 25483 w 187430"/>
                    <a:gd name="connsiteY0" fmla="*/ 49223 h 118043"/>
                    <a:gd name="connsiteX1" fmla="*/ 28532 w 187430"/>
                    <a:gd name="connsiteY1" fmla="*/ 38415 h 118043"/>
                    <a:gd name="connsiteX2" fmla="*/ 30750 w 187430"/>
                    <a:gd name="connsiteY2" fmla="*/ 10980 h 118043"/>
                    <a:gd name="connsiteX3" fmla="*/ 37958 w 187430"/>
                    <a:gd name="connsiteY3" fmla="*/ 1558 h 118043"/>
                    <a:gd name="connsiteX4" fmla="*/ 48771 w 187430"/>
                    <a:gd name="connsiteY4" fmla="*/ 1004 h 118043"/>
                    <a:gd name="connsiteX5" fmla="*/ 53206 w 187430"/>
                    <a:gd name="connsiteY5" fmla="*/ 8209 h 118043"/>
                    <a:gd name="connsiteX6" fmla="*/ 52097 w 187430"/>
                    <a:gd name="connsiteY6" fmla="*/ 14860 h 118043"/>
                    <a:gd name="connsiteX7" fmla="*/ 57088 w 187430"/>
                    <a:gd name="connsiteY7" fmla="*/ 23451 h 118043"/>
                    <a:gd name="connsiteX8" fmla="*/ 64850 w 187430"/>
                    <a:gd name="connsiteY8" fmla="*/ 23451 h 118043"/>
                    <a:gd name="connsiteX9" fmla="*/ 73722 w 187430"/>
                    <a:gd name="connsiteY9" fmla="*/ 21511 h 118043"/>
                    <a:gd name="connsiteX10" fmla="*/ 83979 w 187430"/>
                    <a:gd name="connsiteY10" fmla="*/ 29270 h 118043"/>
                    <a:gd name="connsiteX11" fmla="*/ 98118 w 187430"/>
                    <a:gd name="connsiteY11" fmla="*/ 32873 h 118043"/>
                    <a:gd name="connsiteX12" fmla="*/ 111980 w 187430"/>
                    <a:gd name="connsiteY12" fmla="*/ 37861 h 118043"/>
                    <a:gd name="connsiteX13" fmla="*/ 133881 w 187430"/>
                    <a:gd name="connsiteY13" fmla="*/ 51440 h 118043"/>
                    <a:gd name="connsiteX14" fmla="*/ 141644 w 187430"/>
                    <a:gd name="connsiteY14" fmla="*/ 60031 h 118043"/>
                    <a:gd name="connsiteX15" fmla="*/ 146634 w 187430"/>
                    <a:gd name="connsiteY15" fmla="*/ 68899 h 118043"/>
                    <a:gd name="connsiteX16" fmla="*/ 145248 w 187430"/>
                    <a:gd name="connsiteY16" fmla="*/ 77490 h 118043"/>
                    <a:gd name="connsiteX17" fmla="*/ 144971 w 187430"/>
                    <a:gd name="connsiteY17" fmla="*/ 80815 h 118043"/>
                    <a:gd name="connsiteX18" fmla="*/ 148020 w 187430"/>
                    <a:gd name="connsiteY18" fmla="*/ 80261 h 118043"/>
                    <a:gd name="connsiteX19" fmla="*/ 150793 w 187430"/>
                    <a:gd name="connsiteY19" fmla="*/ 78598 h 118043"/>
                    <a:gd name="connsiteX20" fmla="*/ 156892 w 187430"/>
                    <a:gd name="connsiteY20" fmla="*/ 78044 h 118043"/>
                    <a:gd name="connsiteX21" fmla="*/ 164100 w 187430"/>
                    <a:gd name="connsiteY21" fmla="*/ 77767 h 118043"/>
                    <a:gd name="connsiteX22" fmla="*/ 169368 w 187430"/>
                    <a:gd name="connsiteY22" fmla="*/ 79430 h 118043"/>
                    <a:gd name="connsiteX23" fmla="*/ 175467 w 187430"/>
                    <a:gd name="connsiteY23" fmla="*/ 85526 h 118043"/>
                    <a:gd name="connsiteX24" fmla="*/ 181011 w 187430"/>
                    <a:gd name="connsiteY24" fmla="*/ 90791 h 118043"/>
                    <a:gd name="connsiteX25" fmla="*/ 185170 w 187430"/>
                    <a:gd name="connsiteY25" fmla="*/ 92177 h 118043"/>
                    <a:gd name="connsiteX26" fmla="*/ 187388 w 187430"/>
                    <a:gd name="connsiteY26" fmla="*/ 93563 h 118043"/>
                    <a:gd name="connsiteX27" fmla="*/ 181843 w 187430"/>
                    <a:gd name="connsiteY27" fmla="*/ 96611 h 118043"/>
                    <a:gd name="connsiteX28" fmla="*/ 173803 w 187430"/>
                    <a:gd name="connsiteY28" fmla="*/ 99105 h 118043"/>
                    <a:gd name="connsiteX29" fmla="*/ 168536 w 187430"/>
                    <a:gd name="connsiteY29" fmla="*/ 103816 h 118043"/>
                    <a:gd name="connsiteX30" fmla="*/ 163823 w 187430"/>
                    <a:gd name="connsiteY30" fmla="*/ 104648 h 118043"/>
                    <a:gd name="connsiteX31" fmla="*/ 155506 w 187430"/>
                    <a:gd name="connsiteY31" fmla="*/ 101045 h 118043"/>
                    <a:gd name="connsiteX32" fmla="*/ 138317 w 187430"/>
                    <a:gd name="connsiteY32" fmla="*/ 95225 h 118043"/>
                    <a:gd name="connsiteX33" fmla="*/ 130832 w 187430"/>
                    <a:gd name="connsiteY33" fmla="*/ 94117 h 118043"/>
                    <a:gd name="connsiteX34" fmla="*/ 125010 w 187430"/>
                    <a:gd name="connsiteY34" fmla="*/ 92177 h 118043"/>
                    <a:gd name="connsiteX35" fmla="*/ 126673 w 187430"/>
                    <a:gd name="connsiteY35" fmla="*/ 84972 h 118043"/>
                    <a:gd name="connsiteX36" fmla="*/ 120574 w 187430"/>
                    <a:gd name="connsiteY36" fmla="*/ 83586 h 118043"/>
                    <a:gd name="connsiteX37" fmla="*/ 111980 w 187430"/>
                    <a:gd name="connsiteY37" fmla="*/ 79984 h 118043"/>
                    <a:gd name="connsiteX38" fmla="*/ 110039 w 187430"/>
                    <a:gd name="connsiteY38" fmla="*/ 76381 h 118043"/>
                    <a:gd name="connsiteX39" fmla="*/ 102554 w 187430"/>
                    <a:gd name="connsiteY39" fmla="*/ 77212 h 118043"/>
                    <a:gd name="connsiteX40" fmla="*/ 95623 w 187430"/>
                    <a:gd name="connsiteY40" fmla="*/ 81646 h 118043"/>
                    <a:gd name="connsiteX41" fmla="*/ 93682 w 187430"/>
                    <a:gd name="connsiteY41" fmla="*/ 92454 h 118043"/>
                    <a:gd name="connsiteX42" fmla="*/ 80098 w 187430"/>
                    <a:gd name="connsiteY42" fmla="*/ 96334 h 118043"/>
                    <a:gd name="connsiteX43" fmla="*/ 75385 w 187430"/>
                    <a:gd name="connsiteY43" fmla="*/ 97997 h 118043"/>
                    <a:gd name="connsiteX44" fmla="*/ 72890 w 187430"/>
                    <a:gd name="connsiteY44" fmla="*/ 102431 h 118043"/>
                    <a:gd name="connsiteX45" fmla="*/ 52375 w 187430"/>
                    <a:gd name="connsiteY45" fmla="*/ 117949 h 118043"/>
                    <a:gd name="connsiteX46" fmla="*/ 42949 w 187430"/>
                    <a:gd name="connsiteY46" fmla="*/ 103262 h 118043"/>
                    <a:gd name="connsiteX47" fmla="*/ 38790 w 187430"/>
                    <a:gd name="connsiteY47" fmla="*/ 93008 h 118043"/>
                    <a:gd name="connsiteX48" fmla="*/ 27701 w 187430"/>
                    <a:gd name="connsiteY48" fmla="*/ 93840 h 118043"/>
                    <a:gd name="connsiteX49" fmla="*/ 23542 w 187430"/>
                    <a:gd name="connsiteY49" fmla="*/ 94671 h 118043"/>
                    <a:gd name="connsiteX50" fmla="*/ 19384 w 187430"/>
                    <a:gd name="connsiteY50" fmla="*/ 94671 h 118043"/>
                    <a:gd name="connsiteX51" fmla="*/ 12453 w 187430"/>
                    <a:gd name="connsiteY51" fmla="*/ 95503 h 118043"/>
                    <a:gd name="connsiteX52" fmla="*/ 9681 w 187430"/>
                    <a:gd name="connsiteY52" fmla="*/ 95503 h 118043"/>
                    <a:gd name="connsiteX53" fmla="*/ 3581 w 187430"/>
                    <a:gd name="connsiteY53" fmla="*/ 96334 h 118043"/>
                    <a:gd name="connsiteX54" fmla="*/ 255 w 187430"/>
                    <a:gd name="connsiteY54" fmla="*/ 93563 h 118043"/>
                    <a:gd name="connsiteX55" fmla="*/ 5522 w 187430"/>
                    <a:gd name="connsiteY55" fmla="*/ 88297 h 118043"/>
                    <a:gd name="connsiteX56" fmla="*/ 12453 w 187430"/>
                    <a:gd name="connsiteY56" fmla="*/ 84140 h 118043"/>
                    <a:gd name="connsiteX57" fmla="*/ 20215 w 187430"/>
                    <a:gd name="connsiteY57" fmla="*/ 80815 h 118043"/>
                    <a:gd name="connsiteX58" fmla="*/ 24929 w 187430"/>
                    <a:gd name="connsiteY58" fmla="*/ 77212 h 118043"/>
                    <a:gd name="connsiteX59" fmla="*/ 23265 w 187430"/>
                    <a:gd name="connsiteY59" fmla="*/ 71116 h 118043"/>
                    <a:gd name="connsiteX60" fmla="*/ 21047 w 187430"/>
                    <a:gd name="connsiteY60" fmla="*/ 65296 h 118043"/>
                    <a:gd name="connsiteX61" fmla="*/ 19938 w 187430"/>
                    <a:gd name="connsiteY61" fmla="*/ 62802 h 118043"/>
                    <a:gd name="connsiteX62" fmla="*/ 20215 w 187430"/>
                    <a:gd name="connsiteY62" fmla="*/ 58922 h 118043"/>
                    <a:gd name="connsiteX63" fmla="*/ 21602 w 187430"/>
                    <a:gd name="connsiteY63" fmla="*/ 56705 h 118043"/>
                    <a:gd name="connsiteX64" fmla="*/ 24651 w 187430"/>
                    <a:gd name="connsiteY64" fmla="*/ 48669 h 1180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</a:cxnLst>
                  <a:rect l="l" t="t" r="r" b="b"/>
                  <a:pathLst>
                    <a:path w="187430" h="118043">
                      <a:moveTo>
                        <a:pt x="25483" y="49223"/>
                      </a:moveTo>
                      <a:cubicBezTo>
                        <a:pt x="26869" y="45621"/>
                        <a:pt x="27978" y="42295"/>
                        <a:pt x="28532" y="38415"/>
                      </a:cubicBezTo>
                      <a:cubicBezTo>
                        <a:pt x="29641" y="29270"/>
                        <a:pt x="27701" y="19848"/>
                        <a:pt x="30750" y="10980"/>
                      </a:cubicBezTo>
                      <a:cubicBezTo>
                        <a:pt x="32137" y="7101"/>
                        <a:pt x="34354" y="3498"/>
                        <a:pt x="37958" y="1558"/>
                      </a:cubicBezTo>
                      <a:cubicBezTo>
                        <a:pt x="41285" y="-104"/>
                        <a:pt x="45444" y="-659"/>
                        <a:pt x="48771" y="1004"/>
                      </a:cubicBezTo>
                      <a:cubicBezTo>
                        <a:pt x="51543" y="2389"/>
                        <a:pt x="53484" y="4884"/>
                        <a:pt x="53206" y="8209"/>
                      </a:cubicBezTo>
                      <a:cubicBezTo>
                        <a:pt x="53206" y="10426"/>
                        <a:pt x="51820" y="12366"/>
                        <a:pt x="52097" y="14860"/>
                      </a:cubicBezTo>
                      <a:cubicBezTo>
                        <a:pt x="52652" y="17908"/>
                        <a:pt x="54870" y="21234"/>
                        <a:pt x="57088" y="23451"/>
                      </a:cubicBezTo>
                      <a:cubicBezTo>
                        <a:pt x="59583" y="25945"/>
                        <a:pt x="62078" y="25668"/>
                        <a:pt x="64850" y="23451"/>
                      </a:cubicBezTo>
                      <a:cubicBezTo>
                        <a:pt x="67622" y="21511"/>
                        <a:pt x="70395" y="19848"/>
                        <a:pt x="73722" y="21511"/>
                      </a:cubicBezTo>
                      <a:cubicBezTo>
                        <a:pt x="77603" y="23451"/>
                        <a:pt x="80098" y="27330"/>
                        <a:pt x="83979" y="29270"/>
                      </a:cubicBezTo>
                      <a:cubicBezTo>
                        <a:pt x="88415" y="31487"/>
                        <a:pt x="93405" y="32042"/>
                        <a:pt x="98118" y="32873"/>
                      </a:cubicBezTo>
                      <a:cubicBezTo>
                        <a:pt x="103108" y="33981"/>
                        <a:pt x="107544" y="35644"/>
                        <a:pt x="111980" y="37861"/>
                      </a:cubicBezTo>
                      <a:cubicBezTo>
                        <a:pt x="119465" y="41741"/>
                        <a:pt x="127228" y="46175"/>
                        <a:pt x="133881" y="51440"/>
                      </a:cubicBezTo>
                      <a:cubicBezTo>
                        <a:pt x="136931" y="53934"/>
                        <a:pt x="139426" y="56705"/>
                        <a:pt x="141644" y="60031"/>
                      </a:cubicBezTo>
                      <a:cubicBezTo>
                        <a:pt x="143585" y="62802"/>
                        <a:pt x="145803" y="65850"/>
                        <a:pt x="146634" y="68899"/>
                      </a:cubicBezTo>
                      <a:cubicBezTo>
                        <a:pt x="147466" y="71947"/>
                        <a:pt x="146357" y="74718"/>
                        <a:pt x="145248" y="77490"/>
                      </a:cubicBezTo>
                      <a:cubicBezTo>
                        <a:pt x="144971" y="78321"/>
                        <a:pt x="143862" y="79984"/>
                        <a:pt x="144971" y="80815"/>
                      </a:cubicBezTo>
                      <a:cubicBezTo>
                        <a:pt x="145803" y="81646"/>
                        <a:pt x="147466" y="80815"/>
                        <a:pt x="148020" y="80261"/>
                      </a:cubicBezTo>
                      <a:cubicBezTo>
                        <a:pt x="148852" y="79430"/>
                        <a:pt x="149406" y="78875"/>
                        <a:pt x="150793" y="78598"/>
                      </a:cubicBezTo>
                      <a:cubicBezTo>
                        <a:pt x="152733" y="78044"/>
                        <a:pt x="154951" y="78044"/>
                        <a:pt x="156892" y="78044"/>
                      </a:cubicBezTo>
                      <a:cubicBezTo>
                        <a:pt x="159387" y="78044"/>
                        <a:pt x="161605" y="77767"/>
                        <a:pt x="164100" y="77767"/>
                      </a:cubicBezTo>
                      <a:cubicBezTo>
                        <a:pt x="166041" y="77767"/>
                        <a:pt x="167704" y="78598"/>
                        <a:pt x="169368" y="79430"/>
                      </a:cubicBezTo>
                      <a:cubicBezTo>
                        <a:pt x="171863" y="81092"/>
                        <a:pt x="174080" y="83032"/>
                        <a:pt x="175467" y="85526"/>
                      </a:cubicBezTo>
                      <a:cubicBezTo>
                        <a:pt x="176853" y="88020"/>
                        <a:pt x="178239" y="89960"/>
                        <a:pt x="181011" y="90791"/>
                      </a:cubicBezTo>
                      <a:cubicBezTo>
                        <a:pt x="182397" y="91346"/>
                        <a:pt x="183784" y="91623"/>
                        <a:pt x="185170" y="92177"/>
                      </a:cubicBezTo>
                      <a:cubicBezTo>
                        <a:pt x="185724" y="92177"/>
                        <a:pt x="187388" y="92731"/>
                        <a:pt x="187388" y="93563"/>
                      </a:cubicBezTo>
                      <a:cubicBezTo>
                        <a:pt x="187942" y="95503"/>
                        <a:pt x="182952" y="96334"/>
                        <a:pt x="181843" y="96611"/>
                      </a:cubicBezTo>
                      <a:cubicBezTo>
                        <a:pt x="179071" y="97165"/>
                        <a:pt x="176298" y="97442"/>
                        <a:pt x="173803" y="99105"/>
                      </a:cubicBezTo>
                      <a:cubicBezTo>
                        <a:pt x="171585" y="100214"/>
                        <a:pt x="170199" y="102153"/>
                        <a:pt x="168536" y="103816"/>
                      </a:cubicBezTo>
                      <a:cubicBezTo>
                        <a:pt x="167150" y="105202"/>
                        <a:pt x="165486" y="105202"/>
                        <a:pt x="163823" y="104648"/>
                      </a:cubicBezTo>
                      <a:cubicBezTo>
                        <a:pt x="161051" y="103816"/>
                        <a:pt x="158278" y="102431"/>
                        <a:pt x="155506" y="101045"/>
                      </a:cubicBezTo>
                      <a:cubicBezTo>
                        <a:pt x="149961" y="98274"/>
                        <a:pt x="143862" y="97442"/>
                        <a:pt x="138317" y="95225"/>
                      </a:cubicBezTo>
                      <a:cubicBezTo>
                        <a:pt x="135822" y="94394"/>
                        <a:pt x="133604" y="94117"/>
                        <a:pt x="130832" y="94117"/>
                      </a:cubicBezTo>
                      <a:cubicBezTo>
                        <a:pt x="129169" y="94117"/>
                        <a:pt x="125287" y="94671"/>
                        <a:pt x="125010" y="92177"/>
                      </a:cubicBezTo>
                      <a:cubicBezTo>
                        <a:pt x="125010" y="89683"/>
                        <a:pt x="127228" y="87466"/>
                        <a:pt x="126673" y="84972"/>
                      </a:cubicBezTo>
                      <a:cubicBezTo>
                        <a:pt x="126119" y="82478"/>
                        <a:pt x="122238" y="83309"/>
                        <a:pt x="120574" y="83586"/>
                      </a:cubicBezTo>
                      <a:cubicBezTo>
                        <a:pt x="117802" y="83863"/>
                        <a:pt x="111148" y="84972"/>
                        <a:pt x="111980" y="79984"/>
                      </a:cubicBezTo>
                      <a:cubicBezTo>
                        <a:pt x="112257" y="78044"/>
                        <a:pt x="111980" y="77212"/>
                        <a:pt x="110039" y="76381"/>
                      </a:cubicBezTo>
                      <a:cubicBezTo>
                        <a:pt x="107821" y="75550"/>
                        <a:pt x="104772" y="76381"/>
                        <a:pt x="102554" y="77212"/>
                      </a:cubicBezTo>
                      <a:cubicBezTo>
                        <a:pt x="99782" y="78044"/>
                        <a:pt x="96732" y="78875"/>
                        <a:pt x="95623" y="81646"/>
                      </a:cubicBezTo>
                      <a:cubicBezTo>
                        <a:pt x="94237" y="84972"/>
                        <a:pt x="95900" y="89406"/>
                        <a:pt x="93682" y="92454"/>
                      </a:cubicBezTo>
                      <a:cubicBezTo>
                        <a:pt x="90910" y="96057"/>
                        <a:pt x="84256" y="95780"/>
                        <a:pt x="80098" y="96334"/>
                      </a:cubicBezTo>
                      <a:cubicBezTo>
                        <a:pt x="78435" y="96334"/>
                        <a:pt x="76494" y="96888"/>
                        <a:pt x="75385" y="97997"/>
                      </a:cubicBezTo>
                      <a:cubicBezTo>
                        <a:pt x="74276" y="99105"/>
                        <a:pt x="73722" y="101045"/>
                        <a:pt x="72890" y="102431"/>
                      </a:cubicBezTo>
                      <a:cubicBezTo>
                        <a:pt x="69286" y="110190"/>
                        <a:pt x="62078" y="119058"/>
                        <a:pt x="52375" y="117949"/>
                      </a:cubicBezTo>
                      <a:cubicBezTo>
                        <a:pt x="45444" y="117118"/>
                        <a:pt x="42671" y="109359"/>
                        <a:pt x="42949" y="103262"/>
                      </a:cubicBezTo>
                      <a:cubicBezTo>
                        <a:pt x="42949" y="99105"/>
                        <a:pt x="43503" y="94394"/>
                        <a:pt x="38790" y="93008"/>
                      </a:cubicBezTo>
                      <a:cubicBezTo>
                        <a:pt x="35186" y="91900"/>
                        <a:pt x="31305" y="92731"/>
                        <a:pt x="27701" y="93840"/>
                      </a:cubicBezTo>
                      <a:cubicBezTo>
                        <a:pt x="26315" y="94394"/>
                        <a:pt x="25206" y="94671"/>
                        <a:pt x="23542" y="94671"/>
                      </a:cubicBezTo>
                      <a:cubicBezTo>
                        <a:pt x="22156" y="94671"/>
                        <a:pt x="20770" y="94671"/>
                        <a:pt x="19384" y="94671"/>
                      </a:cubicBezTo>
                      <a:cubicBezTo>
                        <a:pt x="17166" y="94948"/>
                        <a:pt x="14948" y="95503"/>
                        <a:pt x="12453" y="95503"/>
                      </a:cubicBezTo>
                      <a:cubicBezTo>
                        <a:pt x="11344" y="95503"/>
                        <a:pt x="10512" y="95503"/>
                        <a:pt x="9681" y="95503"/>
                      </a:cubicBezTo>
                      <a:cubicBezTo>
                        <a:pt x="7740" y="95503"/>
                        <a:pt x="5799" y="96057"/>
                        <a:pt x="3581" y="96334"/>
                      </a:cubicBezTo>
                      <a:cubicBezTo>
                        <a:pt x="1918" y="96334"/>
                        <a:pt x="-854" y="96057"/>
                        <a:pt x="255" y="93563"/>
                      </a:cubicBezTo>
                      <a:cubicBezTo>
                        <a:pt x="1364" y="91346"/>
                        <a:pt x="3304" y="89406"/>
                        <a:pt x="5522" y="88297"/>
                      </a:cubicBezTo>
                      <a:cubicBezTo>
                        <a:pt x="7740" y="86912"/>
                        <a:pt x="9958" y="85249"/>
                        <a:pt x="12453" y="84140"/>
                      </a:cubicBezTo>
                      <a:cubicBezTo>
                        <a:pt x="15225" y="83032"/>
                        <a:pt x="17720" y="81924"/>
                        <a:pt x="20215" y="80815"/>
                      </a:cubicBezTo>
                      <a:cubicBezTo>
                        <a:pt x="22156" y="79984"/>
                        <a:pt x="24374" y="79430"/>
                        <a:pt x="24929" y="77212"/>
                      </a:cubicBezTo>
                      <a:cubicBezTo>
                        <a:pt x="25483" y="74995"/>
                        <a:pt x="24374" y="73056"/>
                        <a:pt x="23265" y="71116"/>
                      </a:cubicBezTo>
                      <a:cubicBezTo>
                        <a:pt x="22156" y="69176"/>
                        <a:pt x="21879" y="67236"/>
                        <a:pt x="21047" y="65296"/>
                      </a:cubicBezTo>
                      <a:cubicBezTo>
                        <a:pt x="20770" y="64465"/>
                        <a:pt x="20215" y="63634"/>
                        <a:pt x="19938" y="62802"/>
                      </a:cubicBezTo>
                      <a:cubicBezTo>
                        <a:pt x="19938" y="61694"/>
                        <a:pt x="19938" y="60031"/>
                        <a:pt x="20215" y="58922"/>
                      </a:cubicBezTo>
                      <a:cubicBezTo>
                        <a:pt x="20493" y="58091"/>
                        <a:pt x="21047" y="57537"/>
                        <a:pt x="21602" y="56705"/>
                      </a:cubicBezTo>
                      <a:cubicBezTo>
                        <a:pt x="22711" y="54211"/>
                        <a:pt x="23542" y="51440"/>
                        <a:pt x="24651" y="48669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96" name="Freeform 995">
                  <a:extLst>
                    <a:ext uri="{FF2B5EF4-FFF2-40B4-BE49-F238E27FC236}">
                      <a16:creationId xmlns:a16="http://schemas.microsoft.com/office/drawing/2014/main" id="{E76B6E5E-40A4-45DA-781D-46966E9FF9B1}"/>
                    </a:ext>
                  </a:extLst>
                </p:cNvPr>
                <p:cNvSpPr/>
                <p:nvPr/>
              </p:nvSpPr>
              <p:spPr>
                <a:xfrm>
                  <a:off x="3473555" y="2008196"/>
                  <a:ext cx="13883" cy="21061"/>
                </a:xfrm>
                <a:custGeom>
                  <a:avLst/>
                  <a:gdLst>
                    <a:gd name="connsiteX0" fmla="*/ 11453 w 13883"/>
                    <a:gd name="connsiteY0" fmla="*/ 9976 h 21061"/>
                    <a:gd name="connsiteX1" fmla="*/ 13671 w 13883"/>
                    <a:gd name="connsiteY1" fmla="*/ 14687 h 21061"/>
                    <a:gd name="connsiteX2" fmla="*/ 12285 w 13883"/>
                    <a:gd name="connsiteY2" fmla="*/ 19121 h 21061"/>
                    <a:gd name="connsiteX3" fmla="*/ 9790 w 13883"/>
                    <a:gd name="connsiteY3" fmla="*/ 20230 h 21061"/>
                    <a:gd name="connsiteX4" fmla="*/ 7849 w 13883"/>
                    <a:gd name="connsiteY4" fmla="*/ 21061 h 21061"/>
                    <a:gd name="connsiteX5" fmla="*/ 4800 w 13883"/>
                    <a:gd name="connsiteY5" fmla="*/ 17736 h 21061"/>
                    <a:gd name="connsiteX6" fmla="*/ 3414 w 13883"/>
                    <a:gd name="connsiteY6" fmla="*/ 16627 h 21061"/>
                    <a:gd name="connsiteX7" fmla="*/ 2859 w 13883"/>
                    <a:gd name="connsiteY7" fmla="*/ 14410 h 21061"/>
                    <a:gd name="connsiteX8" fmla="*/ 1750 w 13883"/>
                    <a:gd name="connsiteY8" fmla="*/ 8868 h 21061"/>
                    <a:gd name="connsiteX9" fmla="*/ 87 w 13883"/>
                    <a:gd name="connsiteY9" fmla="*/ 4988 h 21061"/>
                    <a:gd name="connsiteX10" fmla="*/ 2582 w 13883"/>
                    <a:gd name="connsiteY10" fmla="*/ 0 h 21061"/>
                    <a:gd name="connsiteX11" fmla="*/ 4800 w 13883"/>
                    <a:gd name="connsiteY11" fmla="*/ 1386 h 21061"/>
                    <a:gd name="connsiteX12" fmla="*/ 6740 w 13883"/>
                    <a:gd name="connsiteY12" fmla="*/ 3325 h 21061"/>
                    <a:gd name="connsiteX13" fmla="*/ 7849 w 13883"/>
                    <a:gd name="connsiteY13" fmla="*/ 5542 h 21061"/>
                    <a:gd name="connsiteX14" fmla="*/ 11453 w 13883"/>
                    <a:gd name="connsiteY14" fmla="*/ 10254 h 210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3883" h="21061">
                      <a:moveTo>
                        <a:pt x="11453" y="9976"/>
                      </a:moveTo>
                      <a:cubicBezTo>
                        <a:pt x="12285" y="11362"/>
                        <a:pt x="13394" y="13025"/>
                        <a:pt x="13671" y="14687"/>
                      </a:cubicBezTo>
                      <a:cubicBezTo>
                        <a:pt x="14225" y="16350"/>
                        <a:pt x="13671" y="18290"/>
                        <a:pt x="12285" y="19121"/>
                      </a:cubicBezTo>
                      <a:cubicBezTo>
                        <a:pt x="11453" y="19676"/>
                        <a:pt x="10622" y="19676"/>
                        <a:pt x="9790" y="20230"/>
                      </a:cubicBezTo>
                      <a:cubicBezTo>
                        <a:pt x="9235" y="20507"/>
                        <a:pt x="8681" y="21061"/>
                        <a:pt x="7849" y="21061"/>
                      </a:cubicBezTo>
                      <a:cubicBezTo>
                        <a:pt x="6186" y="21061"/>
                        <a:pt x="5908" y="18567"/>
                        <a:pt x="4800" y="17736"/>
                      </a:cubicBezTo>
                      <a:cubicBezTo>
                        <a:pt x="4522" y="17182"/>
                        <a:pt x="3691" y="17182"/>
                        <a:pt x="3414" y="16627"/>
                      </a:cubicBezTo>
                      <a:cubicBezTo>
                        <a:pt x="2859" y="16073"/>
                        <a:pt x="2859" y="15242"/>
                        <a:pt x="2859" y="14410"/>
                      </a:cubicBezTo>
                      <a:cubicBezTo>
                        <a:pt x="2859" y="12470"/>
                        <a:pt x="2859" y="10808"/>
                        <a:pt x="1750" y="8868"/>
                      </a:cubicBezTo>
                      <a:cubicBezTo>
                        <a:pt x="1196" y="7482"/>
                        <a:pt x="364" y="6651"/>
                        <a:pt x="87" y="4988"/>
                      </a:cubicBezTo>
                      <a:cubicBezTo>
                        <a:pt x="-191" y="3048"/>
                        <a:pt x="87" y="277"/>
                        <a:pt x="2582" y="0"/>
                      </a:cubicBezTo>
                      <a:cubicBezTo>
                        <a:pt x="3691" y="0"/>
                        <a:pt x="3968" y="554"/>
                        <a:pt x="4800" y="1386"/>
                      </a:cubicBezTo>
                      <a:cubicBezTo>
                        <a:pt x="5354" y="1940"/>
                        <a:pt x="6186" y="2494"/>
                        <a:pt x="6740" y="3325"/>
                      </a:cubicBezTo>
                      <a:cubicBezTo>
                        <a:pt x="7295" y="4157"/>
                        <a:pt x="7295" y="4988"/>
                        <a:pt x="7849" y="5542"/>
                      </a:cubicBezTo>
                      <a:cubicBezTo>
                        <a:pt x="8958" y="7205"/>
                        <a:pt x="10344" y="8314"/>
                        <a:pt x="11453" y="10254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97" name="Freeform 996">
                  <a:extLst>
                    <a:ext uri="{FF2B5EF4-FFF2-40B4-BE49-F238E27FC236}">
                      <a16:creationId xmlns:a16="http://schemas.microsoft.com/office/drawing/2014/main" id="{7DE13D28-A879-95C4-B260-136018AEE848}"/>
                    </a:ext>
                  </a:extLst>
                </p:cNvPr>
                <p:cNvSpPr/>
                <p:nvPr/>
              </p:nvSpPr>
              <p:spPr>
                <a:xfrm>
                  <a:off x="3492735" y="2002556"/>
                  <a:ext cx="28980" cy="24743"/>
                </a:xfrm>
                <a:custGeom>
                  <a:avLst/>
                  <a:gdLst>
                    <a:gd name="connsiteX0" fmla="*/ 5304 w 28980"/>
                    <a:gd name="connsiteY0" fmla="*/ 8689 h 24743"/>
                    <a:gd name="connsiteX1" fmla="*/ 1977 w 28980"/>
                    <a:gd name="connsiteY1" fmla="*/ 5086 h 24743"/>
                    <a:gd name="connsiteX2" fmla="*/ 36 w 28980"/>
                    <a:gd name="connsiteY2" fmla="*/ 2038 h 24743"/>
                    <a:gd name="connsiteX3" fmla="*/ 6413 w 28980"/>
                    <a:gd name="connsiteY3" fmla="*/ 375 h 24743"/>
                    <a:gd name="connsiteX4" fmla="*/ 13343 w 28980"/>
                    <a:gd name="connsiteY4" fmla="*/ 5918 h 24743"/>
                    <a:gd name="connsiteX5" fmla="*/ 19442 w 28980"/>
                    <a:gd name="connsiteY5" fmla="*/ 10906 h 24743"/>
                    <a:gd name="connsiteX6" fmla="*/ 24155 w 28980"/>
                    <a:gd name="connsiteY6" fmla="*/ 17280 h 24743"/>
                    <a:gd name="connsiteX7" fmla="*/ 27205 w 28980"/>
                    <a:gd name="connsiteY7" fmla="*/ 20605 h 24743"/>
                    <a:gd name="connsiteX8" fmla="*/ 28868 w 28980"/>
                    <a:gd name="connsiteY8" fmla="*/ 24208 h 24743"/>
                    <a:gd name="connsiteX9" fmla="*/ 22215 w 28980"/>
                    <a:gd name="connsiteY9" fmla="*/ 22268 h 24743"/>
                    <a:gd name="connsiteX10" fmla="*/ 18056 w 28980"/>
                    <a:gd name="connsiteY10" fmla="*/ 24485 h 24743"/>
                    <a:gd name="connsiteX11" fmla="*/ 15284 w 28980"/>
                    <a:gd name="connsiteY11" fmla="*/ 21159 h 24743"/>
                    <a:gd name="connsiteX12" fmla="*/ 12789 w 28980"/>
                    <a:gd name="connsiteY12" fmla="*/ 18665 h 24743"/>
                    <a:gd name="connsiteX13" fmla="*/ 6690 w 28980"/>
                    <a:gd name="connsiteY13" fmla="*/ 13954 h 24743"/>
                    <a:gd name="connsiteX14" fmla="*/ 5026 w 28980"/>
                    <a:gd name="connsiteY14" fmla="*/ 9243 h 247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28980" h="24743">
                      <a:moveTo>
                        <a:pt x="5304" y="8689"/>
                      </a:moveTo>
                      <a:cubicBezTo>
                        <a:pt x="4472" y="7303"/>
                        <a:pt x="3086" y="6195"/>
                        <a:pt x="1977" y="5086"/>
                      </a:cubicBezTo>
                      <a:cubicBezTo>
                        <a:pt x="1145" y="4255"/>
                        <a:pt x="-241" y="3146"/>
                        <a:pt x="36" y="2038"/>
                      </a:cubicBezTo>
                      <a:cubicBezTo>
                        <a:pt x="36" y="-456"/>
                        <a:pt x="4749" y="-179"/>
                        <a:pt x="6413" y="375"/>
                      </a:cubicBezTo>
                      <a:cubicBezTo>
                        <a:pt x="9185" y="1206"/>
                        <a:pt x="11125" y="3978"/>
                        <a:pt x="13343" y="5918"/>
                      </a:cubicBezTo>
                      <a:cubicBezTo>
                        <a:pt x="15561" y="7580"/>
                        <a:pt x="17779" y="8689"/>
                        <a:pt x="19442" y="10906"/>
                      </a:cubicBezTo>
                      <a:cubicBezTo>
                        <a:pt x="21106" y="13123"/>
                        <a:pt x="22215" y="15340"/>
                        <a:pt x="24155" y="17280"/>
                      </a:cubicBezTo>
                      <a:cubicBezTo>
                        <a:pt x="25264" y="18388"/>
                        <a:pt x="26373" y="19496"/>
                        <a:pt x="27205" y="20605"/>
                      </a:cubicBezTo>
                      <a:cubicBezTo>
                        <a:pt x="27759" y="21159"/>
                        <a:pt x="29423" y="23099"/>
                        <a:pt x="28868" y="24208"/>
                      </a:cubicBezTo>
                      <a:cubicBezTo>
                        <a:pt x="28314" y="25593"/>
                        <a:pt x="23601" y="21713"/>
                        <a:pt x="22215" y="22268"/>
                      </a:cubicBezTo>
                      <a:cubicBezTo>
                        <a:pt x="20551" y="22822"/>
                        <a:pt x="20274" y="25593"/>
                        <a:pt x="18056" y="24485"/>
                      </a:cubicBezTo>
                      <a:cubicBezTo>
                        <a:pt x="16947" y="23931"/>
                        <a:pt x="16116" y="21991"/>
                        <a:pt x="15284" y="21159"/>
                      </a:cubicBezTo>
                      <a:cubicBezTo>
                        <a:pt x="14730" y="20051"/>
                        <a:pt x="13898" y="19219"/>
                        <a:pt x="12789" y="18665"/>
                      </a:cubicBezTo>
                      <a:cubicBezTo>
                        <a:pt x="10294" y="17557"/>
                        <a:pt x="7521" y="17002"/>
                        <a:pt x="6690" y="13954"/>
                      </a:cubicBezTo>
                      <a:cubicBezTo>
                        <a:pt x="6135" y="12291"/>
                        <a:pt x="6135" y="10629"/>
                        <a:pt x="5026" y="9243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98" name="Freeform 997">
                  <a:extLst>
                    <a:ext uri="{FF2B5EF4-FFF2-40B4-BE49-F238E27FC236}">
                      <a16:creationId xmlns:a16="http://schemas.microsoft.com/office/drawing/2014/main" id="{685808E9-19B4-BBC0-73E7-21A7A6F8F194}"/>
                    </a:ext>
                  </a:extLst>
                </p:cNvPr>
                <p:cNvSpPr/>
                <p:nvPr/>
              </p:nvSpPr>
              <p:spPr>
                <a:xfrm>
                  <a:off x="3424364" y="1904553"/>
                  <a:ext cx="16010" cy="23959"/>
                </a:xfrm>
                <a:custGeom>
                  <a:avLst/>
                  <a:gdLst>
                    <a:gd name="connsiteX0" fmla="*/ 15456 w 16010"/>
                    <a:gd name="connsiteY0" fmla="*/ 15796 h 23959"/>
                    <a:gd name="connsiteX1" fmla="*/ 11297 w 16010"/>
                    <a:gd name="connsiteY1" fmla="*/ 22170 h 23959"/>
                    <a:gd name="connsiteX2" fmla="*/ 7139 w 16010"/>
                    <a:gd name="connsiteY2" fmla="*/ 23832 h 23959"/>
                    <a:gd name="connsiteX3" fmla="*/ 2148 w 16010"/>
                    <a:gd name="connsiteY3" fmla="*/ 17736 h 23959"/>
                    <a:gd name="connsiteX4" fmla="*/ 1039 w 16010"/>
                    <a:gd name="connsiteY4" fmla="*/ 15242 h 23959"/>
                    <a:gd name="connsiteX5" fmla="*/ 1871 w 16010"/>
                    <a:gd name="connsiteY5" fmla="*/ 10808 h 23959"/>
                    <a:gd name="connsiteX6" fmla="*/ 208 w 16010"/>
                    <a:gd name="connsiteY6" fmla="*/ 9145 h 23959"/>
                    <a:gd name="connsiteX7" fmla="*/ 208 w 16010"/>
                    <a:gd name="connsiteY7" fmla="*/ 6928 h 23959"/>
                    <a:gd name="connsiteX8" fmla="*/ 1871 w 16010"/>
                    <a:gd name="connsiteY8" fmla="*/ 4711 h 23959"/>
                    <a:gd name="connsiteX9" fmla="*/ 8802 w 16010"/>
                    <a:gd name="connsiteY9" fmla="*/ 0 h 23959"/>
                    <a:gd name="connsiteX10" fmla="*/ 16010 w 16010"/>
                    <a:gd name="connsiteY10" fmla="*/ 6928 h 23959"/>
                    <a:gd name="connsiteX11" fmla="*/ 15456 w 16010"/>
                    <a:gd name="connsiteY11" fmla="*/ 14687 h 23959"/>
                    <a:gd name="connsiteX12" fmla="*/ 15456 w 16010"/>
                    <a:gd name="connsiteY12" fmla="*/ 15519 h 239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6010" h="23959">
                      <a:moveTo>
                        <a:pt x="15456" y="15796"/>
                      </a:moveTo>
                      <a:cubicBezTo>
                        <a:pt x="14624" y="18013"/>
                        <a:pt x="13238" y="20507"/>
                        <a:pt x="11297" y="22170"/>
                      </a:cubicBezTo>
                      <a:cubicBezTo>
                        <a:pt x="10188" y="23001"/>
                        <a:pt x="8525" y="24387"/>
                        <a:pt x="7139" y="23832"/>
                      </a:cubicBezTo>
                      <a:cubicBezTo>
                        <a:pt x="4921" y="23001"/>
                        <a:pt x="3812" y="19399"/>
                        <a:pt x="2148" y="17736"/>
                      </a:cubicBezTo>
                      <a:cubicBezTo>
                        <a:pt x="1594" y="16904"/>
                        <a:pt x="762" y="16350"/>
                        <a:pt x="1039" y="15242"/>
                      </a:cubicBezTo>
                      <a:cubicBezTo>
                        <a:pt x="1039" y="13856"/>
                        <a:pt x="2703" y="12470"/>
                        <a:pt x="1871" y="10808"/>
                      </a:cubicBezTo>
                      <a:cubicBezTo>
                        <a:pt x="1594" y="9976"/>
                        <a:pt x="762" y="9976"/>
                        <a:pt x="208" y="9145"/>
                      </a:cubicBezTo>
                      <a:cubicBezTo>
                        <a:pt x="-69" y="8591"/>
                        <a:pt x="-69" y="7759"/>
                        <a:pt x="208" y="6928"/>
                      </a:cubicBezTo>
                      <a:cubicBezTo>
                        <a:pt x="762" y="6097"/>
                        <a:pt x="1594" y="5542"/>
                        <a:pt x="1871" y="4711"/>
                      </a:cubicBezTo>
                      <a:cubicBezTo>
                        <a:pt x="3257" y="2494"/>
                        <a:pt x="5753" y="0"/>
                        <a:pt x="8802" y="0"/>
                      </a:cubicBezTo>
                      <a:cubicBezTo>
                        <a:pt x="12683" y="0"/>
                        <a:pt x="15733" y="3325"/>
                        <a:pt x="16010" y="6928"/>
                      </a:cubicBezTo>
                      <a:cubicBezTo>
                        <a:pt x="16010" y="9422"/>
                        <a:pt x="16010" y="12193"/>
                        <a:pt x="15456" y="14687"/>
                      </a:cubicBezTo>
                      <a:cubicBezTo>
                        <a:pt x="15456" y="14964"/>
                        <a:pt x="15456" y="15242"/>
                        <a:pt x="15456" y="15519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99" name="Freeform 998">
                  <a:extLst>
                    <a:ext uri="{FF2B5EF4-FFF2-40B4-BE49-F238E27FC236}">
                      <a16:creationId xmlns:a16="http://schemas.microsoft.com/office/drawing/2014/main" id="{33F175ED-19A5-754A-80E6-0BEF23F5C970}"/>
                    </a:ext>
                  </a:extLst>
                </p:cNvPr>
                <p:cNvSpPr/>
                <p:nvPr/>
              </p:nvSpPr>
              <p:spPr>
                <a:xfrm>
                  <a:off x="2369696" y="1591405"/>
                  <a:ext cx="286125" cy="176311"/>
                </a:xfrm>
                <a:custGeom>
                  <a:avLst/>
                  <a:gdLst>
                    <a:gd name="connsiteX0" fmla="*/ 21624 w 286125"/>
                    <a:gd name="connsiteY0" fmla="*/ 91450 h 176311"/>
                    <a:gd name="connsiteX1" fmla="*/ 25783 w 286125"/>
                    <a:gd name="connsiteY1" fmla="*/ 87848 h 176311"/>
                    <a:gd name="connsiteX2" fmla="*/ 37427 w 286125"/>
                    <a:gd name="connsiteY2" fmla="*/ 82305 h 176311"/>
                    <a:gd name="connsiteX3" fmla="*/ 34100 w 286125"/>
                    <a:gd name="connsiteY3" fmla="*/ 76763 h 176311"/>
                    <a:gd name="connsiteX4" fmla="*/ 31050 w 286125"/>
                    <a:gd name="connsiteY4" fmla="*/ 72883 h 176311"/>
                    <a:gd name="connsiteX5" fmla="*/ 35486 w 286125"/>
                    <a:gd name="connsiteY5" fmla="*/ 67618 h 176311"/>
                    <a:gd name="connsiteX6" fmla="*/ 42139 w 286125"/>
                    <a:gd name="connsiteY6" fmla="*/ 60690 h 176311"/>
                    <a:gd name="connsiteX7" fmla="*/ 47130 w 286125"/>
                    <a:gd name="connsiteY7" fmla="*/ 50713 h 176311"/>
                    <a:gd name="connsiteX8" fmla="*/ 52397 w 286125"/>
                    <a:gd name="connsiteY8" fmla="*/ 45448 h 176311"/>
                    <a:gd name="connsiteX9" fmla="*/ 55170 w 286125"/>
                    <a:gd name="connsiteY9" fmla="*/ 40737 h 176311"/>
                    <a:gd name="connsiteX10" fmla="*/ 51288 w 286125"/>
                    <a:gd name="connsiteY10" fmla="*/ 37689 h 176311"/>
                    <a:gd name="connsiteX11" fmla="*/ 46575 w 286125"/>
                    <a:gd name="connsiteY11" fmla="*/ 34086 h 176311"/>
                    <a:gd name="connsiteX12" fmla="*/ 44635 w 286125"/>
                    <a:gd name="connsiteY12" fmla="*/ 27989 h 176311"/>
                    <a:gd name="connsiteX13" fmla="*/ 42139 w 286125"/>
                    <a:gd name="connsiteY13" fmla="*/ 20784 h 176311"/>
                    <a:gd name="connsiteX14" fmla="*/ 37981 w 286125"/>
                    <a:gd name="connsiteY14" fmla="*/ 15242 h 176311"/>
                    <a:gd name="connsiteX15" fmla="*/ 37149 w 286125"/>
                    <a:gd name="connsiteY15" fmla="*/ 11916 h 176311"/>
                    <a:gd name="connsiteX16" fmla="*/ 44080 w 286125"/>
                    <a:gd name="connsiteY16" fmla="*/ 9422 h 176311"/>
                    <a:gd name="connsiteX17" fmla="*/ 55447 w 286125"/>
                    <a:gd name="connsiteY17" fmla="*/ 6928 h 176311"/>
                    <a:gd name="connsiteX18" fmla="*/ 77071 w 286125"/>
                    <a:gd name="connsiteY18" fmla="*/ 3880 h 176311"/>
                    <a:gd name="connsiteX19" fmla="*/ 98972 w 286125"/>
                    <a:gd name="connsiteY19" fmla="*/ 1108 h 176311"/>
                    <a:gd name="connsiteX20" fmla="*/ 119211 w 286125"/>
                    <a:gd name="connsiteY20" fmla="*/ 0 h 176311"/>
                    <a:gd name="connsiteX21" fmla="*/ 128637 w 286125"/>
                    <a:gd name="connsiteY21" fmla="*/ 1108 h 176311"/>
                    <a:gd name="connsiteX22" fmla="*/ 135290 w 286125"/>
                    <a:gd name="connsiteY22" fmla="*/ 6097 h 176311"/>
                    <a:gd name="connsiteX23" fmla="*/ 141667 w 286125"/>
                    <a:gd name="connsiteY23" fmla="*/ 11085 h 176311"/>
                    <a:gd name="connsiteX24" fmla="*/ 151647 w 286125"/>
                    <a:gd name="connsiteY24" fmla="*/ 11916 h 176311"/>
                    <a:gd name="connsiteX25" fmla="*/ 167172 w 286125"/>
                    <a:gd name="connsiteY25" fmla="*/ 18290 h 176311"/>
                    <a:gd name="connsiteX26" fmla="*/ 168004 w 286125"/>
                    <a:gd name="connsiteY26" fmla="*/ 20784 h 176311"/>
                    <a:gd name="connsiteX27" fmla="*/ 169667 w 286125"/>
                    <a:gd name="connsiteY27" fmla="*/ 19676 h 176311"/>
                    <a:gd name="connsiteX28" fmla="*/ 172717 w 286125"/>
                    <a:gd name="connsiteY28" fmla="*/ 18290 h 176311"/>
                    <a:gd name="connsiteX29" fmla="*/ 181034 w 286125"/>
                    <a:gd name="connsiteY29" fmla="*/ 19676 h 176311"/>
                    <a:gd name="connsiteX30" fmla="*/ 186579 w 286125"/>
                    <a:gd name="connsiteY30" fmla="*/ 25495 h 176311"/>
                    <a:gd name="connsiteX31" fmla="*/ 189905 w 286125"/>
                    <a:gd name="connsiteY31" fmla="*/ 24664 h 176311"/>
                    <a:gd name="connsiteX32" fmla="*/ 197945 w 286125"/>
                    <a:gd name="connsiteY32" fmla="*/ 16904 h 176311"/>
                    <a:gd name="connsiteX33" fmla="*/ 220124 w 286125"/>
                    <a:gd name="connsiteY33" fmla="*/ 15796 h 176311"/>
                    <a:gd name="connsiteX34" fmla="*/ 225669 w 286125"/>
                    <a:gd name="connsiteY34" fmla="*/ 17736 h 176311"/>
                    <a:gd name="connsiteX35" fmla="*/ 230104 w 286125"/>
                    <a:gd name="connsiteY35" fmla="*/ 18844 h 176311"/>
                    <a:gd name="connsiteX36" fmla="*/ 239530 w 286125"/>
                    <a:gd name="connsiteY36" fmla="*/ 25218 h 176311"/>
                    <a:gd name="connsiteX37" fmla="*/ 251174 w 286125"/>
                    <a:gd name="connsiteY37" fmla="*/ 32146 h 176311"/>
                    <a:gd name="connsiteX38" fmla="*/ 260877 w 286125"/>
                    <a:gd name="connsiteY38" fmla="*/ 35749 h 176311"/>
                    <a:gd name="connsiteX39" fmla="*/ 282779 w 286125"/>
                    <a:gd name="connsiteY39" fmla="*/ 48219 h 176311"/>
                    <a:gd name="connsiteX40" fmla="*/ 285828 w 286125"/>
                    <a:gd name="connsiteY40" fmla="*/ 55424 h 176311"/>
                    <a:gd name="connsiteX41" fmla="*/ 278898 w 286125"/>
                    <a:gd name="connsiteY41" fmla="*/ 61521 h 176311"/>
                    <a:gd name="connsiteX42" fmla="*/ 266699 w 286125"/>
                    <a:gd name="connsiteY42" fmla="*/ 63738 h 176311"/>
                    <a:gd name="connsiteX43" fmla="*/ 253392 w 286125"/>
                    <a:gd name="connsiteY43" fmla="*/ 70112 h 176311"/>
                    <a:gd name="connsiteX44" fmla="*/ 236481 w 286125"/>
                    <a:gd name="connsiteY44" fmla="*/ 76209 h 176311"/>
                    <a:gd name="connsiteX45" fmla="*/ 220956 w 286125"/>
                    <a:gd name="connsiteY45" fmla="*/ 83691 h 176311"/>
                    <a:gd name="connsiteX46" fmla="*/ 204321 w 286125"/>
                    <a:gd name="connsiteY46" fmla="*/ 90065 h 176311"/>
                    <a:gd name="connsiteX47" fmla="*/ 191014 w 286125"/>
                    <a:gd name="connsiteY47" fmla="*/ 96438 h 176311"/>
                    <a:gd name="connsiteX48" fmla="*/ 180479 w 286125"/>
                    <a:gd name="connsiteY48" fmla="*/ 105029 h 176311"/>
                    <a:gd name="connsiteX49" fmla="*/ 174935 w 286125"/>
                    <a:gd name="connsiteY49" fmla="*/ 117223 h 176311"/>
                    <a:gd name="connsiteX50" fmla="*/ 165509 w 286125"/>
                    <a:gd name="connsiteY50" fmla="*/ 120825 h 176311"/>
                    <a:gd name="connsiteX51" fmla="*/ 156637 w 286125"/>
                    <a:gd name="connsiteY51" fmla="*/ 122211 h 176311"/>
                    <a:gd name="connsiteX52" fmla="*/ 154974 w 286125"/>
                    <a:gd name="connsiteY52" fmla="*/ 126922 h 176311"/>
                    <a:gd name="connsiteX53" fmla="*/ 153588 w 286125"/>
                    <a:gd name="connsiteY53" fmla="*/ 133296 h 176311"/>
                    <a:gd name="connsiteX54" fmla="*/ 150538 w 286125"/>
                    <a:gd name="connsiteY54" fmla="*/ 144103 h 176311"/>
                    <a:gd name="connsiteX55" fmla="*/ 147211 w 286125"/>
                    <a:gd name="connsiteY55" fmla="*/ 154634 h 176311"/>
                    <a:gd name="connsiteX56" fmla="*/ 138894 w 286125"/>
                    <a:gd name="connsiteY56" fmla="*/ 157405 h 176311"/>
                    <a:gd name="connsiteX57" fmla="*/ 134736 w 286125"/>
                    <a:gd name="connsiteY57" fmla="*/ 158237 h 176311"/>
                    <a:gd name="connsiteX58" fmla="*/ 131686 w 286125"/>
                    <a:gd name="connsiteY58" fmla="*/ 160176 h 176311"/>
                    <a:gd name="connsiteX59" fmla="*/ 125587 w 286125"/>
                    <a:gd name="connsiteY59" fmla="*/ 162670 h 176311"/>
                    <a:gd name="connsiteX60" fmla="*/ 115607 w 286125"/>
                    <a:gd name="connsiteY60" fmla="*/ 162116 h 176311"/>
                    <a:gd name="connsiteX61" fmla="*/ 108121 w 286125"/>
                    <a:gd name="connsiteY61" fmla="*/ 163502 h 176311"/>
                    <a:gd name="connsiteX62" fmla="*/ 97864 w 286125"/>
                    <a:gd name="connsiteY62" fmla="*/ 171538 h 176311"/>
                    <a:gd name="connsiteX63" fmla="*/ 86497 w 286125"/>
                    <a:gd name="connsiteY63" fmla="*/ 175418 h 176311"/>
                    <a:gd name="connsiteX64" fmla="*/ 70140 w 286125"/>
                    <a:gd name="connsiteY64" fmla="*/ 170984 h 176311"/>
                    <a:gd name="connsiteX65" fmla="*/ 65150 w 286125"/>
                    <a:gd name="connsiteY65" fmla="*/ 161562 h 176311"/>
                    <a:gd name="connsiteX66" fmla="*/ 55724 w 286125"/>
                    <a:gd name="connsiteY66" fmla="*/ 152140 h 176311"/>
                    <a:gd name="connsiteX67" fmla="*/ 41862 w 286125"/>
                    <a:gd name="connsiteY67" fmla="*/ 144935 h 176311"/>
                    <a:gd name="connsiteX68" fmla="*/ 22456 w 286125"/>
                    <a:gd name="connsiteY68" fmla="*/ 136621 h 176311"/>
                    <a:gd name="connsiteX69" fmla="*/ 16357 w 286125"/>
                    <a:gd name="connsiteY69" fmla="*/ 134958 h 176311"/>
                    <a:gd name="connsiteX70" fmla="*/ 15525 w 286125"/>
                    <a:gd name="connsiteY70" fmla="*/ 134681 h 176311"/>
                    <a:gd name="connsiteX71" fmla="*/ 8594 w 286125"/>
                    <a:gd name="connsiteY71" fmla="*/ 133296 h 176311"/>
                    <a:gd name="connsiteX72" fmla="*/ 0 w 286125"/>
                    <a:gd name="connsiteY72" fmla="*/ 134404 h 176311"/>
                    <a:gd name="connsiteX73" fmla="*/ 1386 w 286125"/>
                    <a:gd name="connsiteY73" fmla="*/ 131356 h 176311"/>
                    <a:gd name="connsiteX74" fmla="*/ 5822 w 286125"/>
                    <a:gd name="connsiteY74" fmla="*/ 127199 h 176311"/>
                    <a:gd name="connsiteX75" fmla="*/ 11089 w 286125"/>
                    <a:gd name="connsiteY75" fmla="*/ 118885 h 176311"/>
                    <a:gd name="connsiteX76" fmla="*/ 16080 w 286125"/>
                    <a:gd name="connsiteY76" fmla="*/ 112788 h 176311"/>
                    <a:gd name="connsiteX77" fmla="*/ 19961 w 286125"/>
                    <a:gd name="connsiteY77" fmla="*/ 105860 h 176311"/>
                    <a:gd name="connsiteX78" fmla="*/ 23565 w 286125"/>
                    <a:gd name="connsiteY78" fmla="*/ 97824 h 176311"/>
                    <a:gd name="connsiteX79" fmla="*/ 21901 w 286125"/>
                    <a:gd name="connsiteY79" fmla="*/ 90896 h 176311"/>
                    <a:gd name="connsiteX80" fmla="*/ 21901 w 286125"/>
                    <a:gd name="connsiteY80" fmla="*/ 90342 h 1763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</a:cxnLst>
                  <a:rect l="l" t="t" r="r" b="b"/>
                  <a:pathLst>
                    <a:path w="286125" h="176311">
                      <a:moveTo>
                        <a:pt x="21624" y="91450"/>
                      </a:moveTo>
                      <a:cubicBezTo>
                        <a:pt x="21624" y="89233"/>
                        <a:pt x="23842" y="88125"/>
                        <a:pt x="25783" y="87848"/>
                      </a:cubicBezTo>
                      <a:cubicBezTo>
                        <a:pt x="29387" y="87570"/>
                        <a:pt x="37427" y="87848"/>
                        <a:pt x="37427" y="82305"/>
                      </a:cubicBezTo>
                      <a:cubicBezTo>
                        <a:pt x="37427" y="80088"/>
                        <a:pt x="35763" y="78148"/>
                        <a:pt x="34100" y="76763"/>
                      </a:cubicBezTo>
                      <a:cubicBezTo>
                        <a:pt x="32991" y="75654"/>
                        <a:pt x="31050" y="74546"/>
                        <a:pt x="31050" y="72883"/>
                      </a:cubicBezTo>
                      <a:cubicBezTo>
                        <a:pt x="31050" y="70666"/>
                        <a:pt x="34100" y="69003"/>
                        <a:pt x="35486" y="67618"/>
                      </a:cubicBezTo>
                      <a:cubicBezTo>
                        <a:pt x="37704" y="65401"/>
                        <a:pt x="40199" y="63461"/>
                        <a:pt x="42139" y="60690"/>
                      </a:cubicBezTo>
                      <a:cubicBezTo>
                        <a:pt x="44357" y="57641"/>
                        <a:pt x="44635" y="53762"/>
                        <a:pt x="47130" y="50713"/>
                      </a:cubicBezTo>
                      <a:cubicBezTo>
                        <a:pt x="48793" y="48773"/>
                        <a:pt x="50734" y="47111"/>
                        <a:pt x="52397" y="45448"/>
                      </a:cubicBezTo>
                      <a:cubicBezTo>
                        <a:pt x="53506" y="44340"/>
                        <a:pt x="55447" y="42400"/>
                        <a:pt x="55170" y="40737"/>
                      </a:cubicBezTo>
                      <a:cubicBezTo>
                        <a:pt x="54892" y="39074"/>
                        <a:pt x="52674" y="38520"/>
                        <a:pt x="51288" y="37689"/>
                      </a:cubicBezTo>
                      <a:cubicBezTo>
                        <a:pt x="49348" y="36857"/>
                        <a:pt x="47684" y="35749"/>
                        <a:pt x="46575" y="34086"/>
                      </a:cubicBezTo>
                      <a:cubicBezTo>
                        <a:pt x="45466" y="32146"/>
                        <a:pt x="44912" y="29929"/>
                        <a:pt x="44635" y="27989"/>
                      </a:cubicBezTo>
                      <a:cubicBezTo>
                        <a:pt x="44080" y="25495"/>
                        <a:pt x="43526" y="23001"/>
                        <a:pt x="42139" y="20784"/>
                      </a:cubicBezTo>
                      <a:cubicBezTo>
                        <a:pt x="41031" y="18844"/>
                        <a:pt x="39367" y="17181"/>
                        <a:pt x="37981" y="15242"/>
                      </a:cubicBezTo>
                      <a:cubicBezTo>
                        <a:pt x="37149" y="14410"/>
                        <a:pt x="36040" y="13025"/>
                        <a:pt x="37149" y="11916"/>
                      </a:cubicBezTo>
                      <a:cubicBezTo>
                        <a:pt x="38535" y="10253"/>
                        <a:pt x="41862" y="9976"/>
                        <a:pt x="44080" y="9422"/>
                      </a:cubicBezTo>
                      <a:cubicBezTo>
                        <a:pt x="47961" y="8591"/>
                        <a:pt x="51565" y="7759"/>
                        <a:pt x="55447" y="6928"/>
                      </a:cubicBezTo>
                      <a:cubicBezTo>
                        <a:pt x="62655" y="5542"/>
                        <a:pt x="69863" y="4711"/>
                        <a:pt x="77071" y="3880"/>
                      </a:cubicBezTo>
                      <a:cubicBezTo>
                        <a:pt x="84279" y="2771"/>
                        <a:pt x="91764" y="1663"/>
                        <a:pt x="98972" y="1108"/>
                      </a:cubicBezTo>
                      <a:cubicBezTo>
                        <a:pt x="105626" y="554"/>
                        <a:pt x="112280" y="277"/>
                        <a:pt x="119211" y="0"/>
                      </a:cubicBezTo>
                      <a:cubicBezTo>
                        <a:pt x="122260" y="0"/>
                        <a:pt x="125587" y="0"/>
                        <a:pt x="128637" y="1108"/>
                      </a:cubicBezTo>
                      <a:cubicBezTo>
                        <a:pt x="131409" y="2217"/>
                        <a:pt x="133350" y="4157"/>
                        <a:pt x="135290" y="6097"/>
                      </a:cubicBezTo>
                      <a:cubicBezTo>
                        <a:pt x="137231" y="8036"/>
                        <a:pt x="138894" y="10253"/>
                        <a:pt x="141667" y="11085"/>
                      </a:cubicBezTo>
                      <a:cubicBezTo>
                        <a:pt x="144716" y="12193"/>
                        <a:pt x="148320" y="11916"/>
                        <a:pt x="151647" y="11916"/>
                      </a:cubicBezTo>
                      <a:cubicBezTo>
                        <a:pt x="157192" y="11916"/>
                        <a:pt x="165232" y="11916"/>
                        <a:pt x="167172" y="18290"/>
                      </a:cubicBezTo>
                      <a:cubicBezTo>
                        <a:pt x="167172" y="18844"/>
                        <a:pt x="167172" y="20784"/>
                        <a:pt x="168004" y="20784"/>
                      </a:cubicBezTo>
                      <a:cubicBezTo>
                        <a:pt x="168281" y="20784"/>
                        <a:pt x="169390" y="19953"/>
                        <a:pt x="169667" y="19676"/>
                      </a:cubicBezTo>
                      <a:cubicBezTo>
                        <a:pt x="170499" y="19121"/>
                        <a:pt x="171608" y="18567"/>
                        <a:pt x="172717" y="18290"/>
                      </a:cubicBezTo>
                      <a:cubicBezTo>
                        <a:pt x="175489" y="17459"/>
                        <a:pt x="178539" y="18290"/>
                        <a:pt x="181034" y="19676"/>
                      </a:cubicBezTo>
                      <a:cubicBezTo>
                        <a:pt x="183529" y="21338"/>
                        <a:pt x="184915" y="23555"/>
                        <a:pt x="186579" y="25495"/>
                      </a:cubicBezTo>
                      <a:cubicBezTo>
                        <a:pt x="187965" y="27158"/>
                        <a:pt x="188796" y="26049"/>
                        <a:pt x="189905" y="24664"/>
                      </a:cubicBezTo>
                      <a:cubicBezTo>
                        <a:pt x="192123" y="21615"/>
                        <a:pt x="194618" y="18844"/>
                        <a:pt x="197945" y="16904"/>
                      </a:cubicBezTo>
                      <a:cubicBezTo>
                        <a:pt x="204599" y="13025"/>
                        <a:pt x="213193" y="13579"/>
                        <a:pt x="220124" y="15796"/>
                      </a:cubicBezTo>
                      <a:cubicBezTo>
                        <a:pt x="222065" y="16350"/>
                        <a:pt x="224005" y="17181"/>
                        <a:pt x="225669" y="17736"/>
                      </a:cubicBezTo>
                      <a:cubicBezTo>
                        <a:pt x="227055" y="18013"/>
                        <a:pt x="228718" y="18290"/>
                        <a:pt x="230104" y="18844"/>
                      </a:cubicBezTo>
                      <a:cubicBezTo>
                        <a:pt x="233431" y="20230"/>
                        <a:pt x="236481" y="23278"/>
                        <a:pt x="239530" y="25218"/>
                      </a:cubicBezTo>
                      <a:cubicBezTo>
                        <a:pt x="243134" y="27712"/>
                        <a:pt x="247016" y="30483"/>
                        <a:pt x="251174" y="32146"/>
                      </a:cubicBezTo>
                      <a:cubicBezTo>
                        <a:pt x="254501" y="33532"/>
                        <a:pt x="257828" y="34363"/>
                        <a:pt x="260877" y="35749"/>
                      </a:cubicBezTo>
                      <a:cubicBezTo>
                        <a:pt x="268363" y="39074"/>
                        <a:pt x="276680" y="42400"/>
                        <a:pt x="282779" y="48219"/>
                      </a:cubicBezTo>
                      <a:cubicBezTo>
                        <a:pt x="284719" y="50159"/>
                        <a:pt x="286937" y="52653"/>
                        <a:pt x="285828" y="55424"/>
                      </a:cubicBezTo>
                      <a:cubicBezTo>
                        <a:pt x="284719" y="58473"/>
                        <a:pt x="281947" y="60413"/>
                        <a:pt x="278898" y="61521"/>
                      </a:cubicBezTo>
                      <a:cubicBezTo>
                        <a:pt x="275016" y="62907"/>
                        <a:pt x="270581" y="62629"/>
                        <a:pt x="266699" y="63738"/>
                      </a:cubicBezTo>
                      <a:cubicBezTo>
                        <a:pt x="261986" y="65124"/>
                        <a:pt x="257828" y="68172"/>
                        <a:pt x="253392" y="70112"/>
                      </a:cubicBezTo>
                      <a:cubicBezTo>
                        <a:pt x="247847" y="72606"/>
                        <a:pt x="242025" y="73991"/>
                        <a:pt x="236481" y="76209"/>
                      </a:cubicBezTo>
                      <a:cubicBezTo>
                        <a:pt x="231213" y="78425"/>
                        <a:pt x="226223" y="81474"/>
                        <a:pt x="220956" y="83691"/>
                      </a:cubicBezTo>
                      <a:cubicBezTo>
                        <a:pt x="215411" y="85908"/>
                        <a:pt x="209589" y="87570"/>
                        <a:pt x="204321" y="90065"/>
                      </a:cubicBezTo>
                      <a:cubicBezTo>
                        <a:pt x="199886" y="92004"/>
                        <a:pt x="195450" y="94221"/>
                        <a:pt x="191014" y="96438"/>
                      </a:cubicBezTo>
                      <a:cubicBezTo>
                        <a:pt x="186579" y="98378"/>
                        <a:pt x="182975" y="100872"/>
                        <a:pt x="180479" y="105029"/>
                      </a:cubicBezTo>
                      <a:cubicBezTo>
                        <a:pt x="178262" y="108909"/>
                        <a:pt x="177430" y="113620"/>
                        <a:pt x="174935" y="117223"/>
                      </a:cubicBezTo>
                      <a:cubicBezTo>
                        <a:pt x="172717" y="120271"/>
                        <a:pt x="169113" y="120825"/>
                        <a:pt x="165509" y="120825"/>
                      </a:cubicBezTo>
                      <a:cubicBezTo>
                        <a:pt x="162736" y="120825"/>
                        <a:pt x="158578" y="119717"/>
                        <a:pt x="156637" y="122211"/>
                      </a:cubicBezTo>
                      <a:cubicBezTo>
                        <a:pt x="155528" y="123596"/>
                        <a:pt x="155251" y="125259"/>
                        <a:pt x="154974" y="126922"/>
                      </a:cubicBezTo>
                      <a:cubicBezTo>
                        <a:pt x="154419" y="129139"/>
                        <a:pt x="154142" y="131079"/>
                        <a:pt x="153588" y="133296"/>
                      </a:cubicBezTo>
                      <a:cubicBezTo>
                        <a:pt x="152479" y="136898"/>
                        <a:pt x="151093" y="140501"/>
                        <a:pt x="150538" y="144103"/>
                      </a:cubicBezTo>
                      <a:cubicBezTo>
                        <a:pt x="149984" y="147706"/>
                        <a:pt x="150538" y="151863"/>
                        <a:pt x="147211" y="154634"/>
                      </a:cubicBezTo>
                      <a:cubicBezTo>
                        <a:pt x="144993" y="156574"/>
                        <a:pt x="141667" y="157128"/>
                        <a:pt x="138894" y="157405"/>
                      </a:cubicBezTo>
                      <a:cubicBezTo>
                        <a:pt x="137508" y="157405"/>
                        <a:pt x="136122" y="157682"/>
                        <a:pt x="134736" y="158237"/>
                      </a:cubicBezTo>
                      <a:cubicBezTo>
                        <a:pt x="133627" y="158791"/>
                        <a:pt x="132795" y="159622"/>
                        <a:pt x="131686" y="160176"/>
                      </a:cubicBezTo>
                      <a:cubicBezTo>
                        <a:pt x="129746" y="161008"/>
                        <a:pt x="127528" y="161839"/>
                        <a:pt x="125587" y="162670"/>
                      </a:cubicBezTo>
                      <a:cubicBezTo>
                        <a:pt x="122260" y="162948"/>
                        <a:pt x="118933" y="162948"/>
                        <a:pt x="115607" y="162116"/>
                      </a:cubicBezTo>
                      <a:cubicBezTo>
                        <a:pt x="112557" y="161285"/>
                        <a:pt x="110616" y="161008"/>
                        <a:pt x="108121" y="163502"/>
                      </a:cubicBezTo>
                      <a:cubicBezTo>
                        <a:pt x="104794" y="166550"/>
                        <a:pt x="102022" y="169598"/>
                        <a:pt x="97864" y="171538"/>
                      </a:cubicBezTo>
                      <a:cubicBezTo>
                        <a:pt x="94260" y="173201"/>
                        <a:pt x="90101" y="174310"/>
                        <a:pt x="86497" y="175418"/>
                      </a:cubicBezTo>
                      <a:cubicBezTo>
                        <a:pt x="80675" y="177358"/>
                        <a:pt x="74021" y="176249"/>
                        <a:pt x="70140" y="170984"/>
                      </a:cubicBezTo>
                      <a:cubicBezTo>
                        <a:pt x="67922" y="168213"/>
                        <a:pt x="66813" y="164610"/>
                        <a:pt x="65150" y="161562"/>
                      </a:cubicBezTo>
                      <a:cubicBezTo>
                        <a:pt x="62932" y="157682"/>
                        <a:pt x="59605" y="154634"/>
                        <a:pt x="55724" y="152140"/>
                      </a:cubicBezTo>
                      <a:cubicBezTo>
                        <a:pt x="51288" y="149092"/>
                        <a:pt x="46575" y="147429"/>
                        <a:pt x="41862" y="144935"/>
                      </a:cubicBezTo>
                      <a:cubicBezTo>
                        <a:pt x="35486" y="141609"/>
                        <a:pt x="28832" y="139115"/>
                        <a:pt x="22456" y="136621"/>
                      </a:cubicBezTo>
                      <a:cubicBezTo>
                        <a:pt x="20515" y="135790"/>
                        <a:pt x="18297" y="135513"/>
                        <a:pt x="16357" y="134958"/>
                      </a:cubicBezTo>
                      <a:cubicBezTo>
                        <a:pt x="15525" y="134958"/>
                        <a:pt x="15248" y="134958"/>
                        <a:pt x="15525" y="134681"/>
                      </a:cubicBezTo>
                      <a:cubicBezTo>
                        <a:pt x="13030" y="134127"/>
                        <a:pt x="10812" y="133850"/>
                        <a:pt x="8594" y="133296"/>
                      </a:cubicBezTo>
                      <a:cubicBezTo>
                        <a:pt x="5822" y="132741"/>
                        <a:pt x="3050" y="134958"/>
                        <a:pt x="0" y="134404"/>
                      </a:cubicBezTo>
                      <a:cubicBezTo>
                        <a:pt x="0" y="133019"/>
                        <a:pt x="277" y="132187"/>
                        <a:pt x="1386" y="131356"/>
                      </a:cubicBezTo>
                      <a:cubicBezTo>
                        <a:pt x="3050" y="129970"/>
                        <a:pt x="4159" y="128584"/>
                        <a:pt x="5822" y="127199"/>
                      </a:cubicBezTo>
                      <a:cubicBezTo>
                        <a:pt x="8317" y="124982"/>
                        <a:pt x="9426" y="121656"/>
                        <a:pt x="11089" y="118885"/>
                      </a:cubicBezTo>
                      <a:cubicBezTo>
                        <a:pt x="12476" y="116668"/>
                        <a:pt x="14416" y="115006"/>
                        <a:pt x="16080" y="112788"/>
                      </a:cubicBezTo>
                      <a:cubicBezTo>
                        <a:pt x="17743" y="110572"/>
                        <a:pt x="18852" y="108355"/>
                        <a:pt x="19961" y="105860"/>
                      </a:cubicBezTo>
                      <a:cubicBezTo>
                        <a:pt x="21070" y="103089"/>
                        <a:pt x="23288" y="100872"/>
                        <a:pt x="23565" y="97824"/>
                      </a:cubicBezTo>
                      <a:cubicBezTo>
                        <a:pt x="23842" y="95330"/>
                        <a:pt x="22456" y="93113"/>
                        <a:pt x="21901" y="90896"/>
                      </a:cubicBezTo>
                      <a:cubicBezTo>
                        <a:pt x="21901" y="90896"/>
                        <a:pt x="21901" y="90619"/>
                        <a:pt x="21901" y="90342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00" name="Freeform 999">
                  <a:extLst>
                    <a:ext uri="{FF2B5EF4-FFF2-40B4-BE49-F238E27FC236}">
                      <a16:creationId xmlns:a16="http://schemas.microsoft.com/office/drawing/2014/main" id="{73116C6B-C285-9F4C-C9E3-D443CC1B9E12}"/>
                    </a:ext>
                  </a:extLst>
                </p:cNvPr>
                <p:cNvSpPr/>
                <p:nvPr/>
              </p:nvSpPr>
              <p:spPr>
                <a:xfrm>
                  <a:off x="2554107" y="1653137"/>
                  <a:ext cx="492928" cy="242695"/>
                </a:xfrm>
                <a:custGeom>
                  <a:avLst/>
                  <a:gdLst>
                    <a:gd name="connsiteX0" fmla="*/ 281065 w 492928"/>
                    <a:gd name="connsiteY0" fmla="*/ 226198 h 242695"/>
                    <a:gd name="connsiteX1" fmla="*/ 272747 w 492928"/>
                    <a:gd name="connsiteY1" fmla="*/ 230632 h 242695"/>
                    <a:gd name="connsiteX2" fmla="*/ 264708 w 492928"/>
                    <a:gd name="connsiteY2" fmla="*/ 233126 h 242695"/>
                    <a:gd name="connsiteX3" fmla="*/ 259440 w 492928"/>
                    <a:gd name="connsiteY3" fmla="*/ 235620 h 242695"/>
                    <a:gd name="connsiteX4" fmla="*/ 252509 w 492928"/>
                    <a:gd name="connsiteY4" fmla="*/ 237006 h 242695"/>
                    <a:gd name="connsiteX5" fmla="*/ 243638 w 492928"/>
                    <a:gd name="connsiteY5" fmla="*/ 236451 h 242695"/>
                    <a:gd name="connsiteX6" fmla="*/ 234766 w 492928"/>
                    <a:gd name="connsiteY6" fmla="*/ 236174 h 242695"/>
                    <a:gd name="connsiteX7" fmla="*/ 230331 w 492928"/>
                    <a:gd name="connsiteY7" fmla="*/ 237006 h 242695"/>
                    <a:gd name="connsiteX8" fmla="*/ 226449 w 492928"/>
                    <a:gd name="connsiteY8" fmla="*/ 237837 h 242695"/>
                    <a:gd name="connsiteX9" fmla="*/ 223123 w 492928"/>
                    <a:gd name="connsiteY9" fmla="*/ 242548 h 242695"/>
                    <a:gd name="connsiteX10" fmla="*/ 216469 w 492928"/>
                    <a:gd name="connsiteY10" fmla="*/ 240885 h 242695"/>
                    <a:gd name="connsiteX11" fmla="*/ 213697 w 492928"/>
                    <a:gd name="connsiteY11" fmla="*/ 238946 h 242695"/>
                    <a:gd name="connsiteX12" fmla="*/ 211201 w 492928"/>
                    <a:gd name="connsiteY12" fmla="*/ 238946 h 242695"/>
                    <a:gd name="connsiteX13" fmla="*/ 204271 w 492928"/>
                    <a:gd name="connsiteY13" fmla="*/ 240331 h 242695"/>
                    <a:gd name="connsiteX14" fmla="*/ 195399 w 492928"/>
                    <a:gd name="connsiteY14" fmla="*/ 240331 h 242695"/>
                    <a:gd name="connsiteX15" fmla="*/ 189300 w 492928"/>
                    <a:gd name="connsiteY15" fmla="*/ 240885 h 242695"/>
                    <a:gd name="connsiteX16" fmla="*/ 172666 w 492928"/>
                    <a:gd name="connsiteY16" fmla="*/ 240054 h 242695"/>
                    <a:gd name="connsiteX17" fmla="*/ 159913 w 492928"/>
                    <a:gd name="connsiteY17" fmla="*/ 234789 h 242695"/>
                    <a:gd name="connsiteX18" fmla="*/ 152705 w 492928"/>
                    <a:gd name="connsiteY18" fmla="*/ 225090 h 242695"/>
                    <a:gd name="connsiteX19" fmla="*/ 140784 w 492928"/>
                    <a:gd name="connsiteY19" fmla="*/ 205968 h 242695"/>
                    <a:gd name="connsiteX20" fmla="*/ 125259 w 492928"/>
                    <a:gd name="connsiteY20" fmla="*/ 203751 h 242695"/>
                    <a:gd name="connsiteX21" fmla="*/ 103357 w 492928"/>
                    <a:gd name="connsiteY21" fmla="*/ 204305 h 242695"/>
                    <a:gd name="connsiteX22" fmla="*/ 62604 w 492928"/>
                    <a:gd name="connsiteY22" fmla="*/ 193775 h 242695"/>
                    <a:gd name="connsiteX23" fmla="*/ 50960 w 492928"/>
                    <a:gd name="connsiteY23" fmla="*/ 171882 h 242695"/>
                    <a:gd name="connsiteX24" fmla="*/ 63436 w 492928"/>
                    <a:gd name="connsiteY24" fmla="*/ 162737 h 242695"/>
                    <a:gd name="connsiteX25" fmla="*/ 137180 w 492928"/>
                    <a:gd name="connsiteY25" fmla="*/ 155255 h 242695"/>
                    <a:gd name="connsiteX26" fmla="*/ 175438 w 492928"/>
                    <a:gd name="connsiteY26" fmla="*/ 160243 h 242695"/>
                    <a:gd name="connsiteX27" fmla="*/ 181815 w 492928"/>
                    <a:gd name="connsiteY27" fmla="*/ 159689 h 242695"/>
                    <a:gd name="connsiteX28" fmla="*/ 187359 w 492928"/>
                    <a:gd name="connsiteY28" fmla="*/ 156086 h 242695"/>
                    <a:gd name="connsiteX29" fmla="*/ 187359 w 492928"/>
                    <a:gd name="connsiteY29" fmla="*/ 156086 h 242695"/>
                    <a:gd name="connsiteX30" fmla="*/ 196231 w 492928"/>
                    <a:gd name="connsiteY30" fmla="*/ 153038 h 242695"/>
                    <a:gd name="connsiteX31" fmla="*/ 185973 w 492928"/>
                    <a:gd name="connsiteY31" fmla="*/ 148327 h 242695"/>
                    <a:gd name="connsiteX32" fmla="*/ 177379 w 492928"/>
                    <a:gd name="connsiteY32" fmla="*/ 146664 h 242695"/>
                    <a:gd name="connsiteX33" fmla="*/ 173221 w 492928"/>
                    <a:gd name="connsiteY33" fmla="*/ 146110 h 242695"/>
                    <a:gd name="connsiteX34" fmla="*/ 166012 w 492928"/>
                    <a:gd name="connsiteY34" fmla="*/ 143061 h 242695"/>
                    <a:gd name="connsiteX35" fmla="*/ 159913 w 492928"/>
                    <a:gd name="connsiteY35" fmla="*/ 141399 h 242695"/>
                    <a:gd name="connsiteX36" fmla="*/ 153260 w 492928"/>
                    <a:gd name="connsiteY36" fmla="*/ 138905 h 242695"/>
                    <a:gd name="connsiteX37" fmla="*/ 147160 w 492928"/>
                    <a:gd name="connsiteY37" fmla="*/ 137242 h 242695"/>
                    <a:gd name="connsiteX38" fmla="*/ 140507 w 492928"/>
                    <a:gd name="connsiteY38" fmla="*/ 135579 h 242695"/>
                    <a:gd name="connsiteX39" fmla="*/ 135794 w 492928"/>
                    <a:gd name="connsiteY39" fmla="*/ 135579 h 242695"/>
                    <a:gd name="connsiteX40" fmla="*/ 129695 w 492928"/>
                    <a:gd name="connsiteY40" fmla="*/ 135579 h 242695"/>
                    <a:gd name="connsiteX41" fmla="*/ 119714 w 492928"/>
                    <a:gd name="connsiteY41" fmla="*/ 137519 h 242695"/>
                    <a:gd name="connsiteX42" fmla="*/ 108902 w 492928"/>
                    <a:gd name="connsiteY42" fmla="*/ 138073 h 242695"/>
                    <a:gd name="connsiteX43" fmla="*/ 101140 w 492928"/>
                    <a:gd name="connsiteY43" fmla="*/ 139459 h 242695"/>
                    <a:gd name="connsiteX44" fmla="*/ 97813 w 492928"/>
                    <a:gd name="connsiteY44" fmla="*/ 140013 h 242695"/>
                    <a:gd name="connsiteX45" fmla="*/ 97258 w 492928"/>
                    <a:gd name="connsiteY45" fmla="*/ 140567 h 242695"/>
                    <a:gd name="connsiteX46" fmla="*/ 95040 w 492928"/>
                    <a:gd name="connsiteY46" fmla="*/ 140844 h 242695"/>
                    <a:gd name="connsiteX47" fmla="*/ 78129 w 492928"/>
                    <a:gd name="connsiteY47" fmla="*/ 138905 h 242695"/>
                    <a:gd name="connsiteX48" fmla="*/ 67872 w 492928"/>
                    <a:gd name="connsiteY48" fmla="*/ 137519 h 242695"/>
                    <a:gd name="connsiteX49" fmla="*/ 55673 w 492928"/>
                    <a:gd name="connsiteY49" fmla="*/ 141121 h 242695"/>
                    <a:gd name="connsiteX50" fmla="*/ 44029 w 492928"/>
                    <a:gd name="connsiteY50" fmla="*/ 140013 h 242695"/>
                    <a:gd name="connsiteX51" fmla="*/ 25732 w 492928"/>
                    <a:gd name="connsiteY51" fmla="*/ 128097 h 242695"/>
                    <a:gd name="connsiteX52" fmla="*/ 20742 w 492928"/>
                    <a:gd name="connsiteY52" fmla="*/ 120892 h 242695"/>
                    <a:gd name="connsiteX53" fmla="*/ 26009 w 492928"/>
                    <a:gd name="connsiteY53" fmla="*/ 117012 h 242695"/>
                    <a:gd name="connsiteX54" fmla="*/ 36544 w 492928"/>
                    <a:gd name="connsiteY54" fmla="*/ 113409 h 242695"/>
                    <a:gd name="connsiteX55" fmla="*/ 48742 w 492928"/>
                    <a:gd name="connsiteY55" fmla="*/ 107590 h 242695"/>
                    <a:gd name="connsiteX56" fmla="*/ 75080 w 492928"/>
                    <a:gd name="connsiteY56" fmla="*/ 100385 h 242695"/>
                    <a:gd name="connsiteX57" fmla="*/ 81733 w 492928"/>
                    <a:gd name="connsiteY57" fmla="*/ 97059 h 242695"/>
                    <a:gd name="connsiteX58" fmla="*/ 78406 w 492928"/>
                    <a:gd name="connsiteY58" fmla="*/ 97059 h 242695"/>
                    <a:gd name="connsiteX59" fmla="*/ 72307 w 492928"/>
                    <a:gd name="connsiteY59" fmla="*/ 98168 h 242695"/>
                    <a:gd name="connsiteX60" fmla="*/ 60663 w 492928"/>
                    <a:gd name="connsiteY60" fmla="*/ 99830 h 242695"/>
                    <a:gd name="connsiteX61" fmla="*/ 50128 w 492928"/>
                    <a:gd name="connsiteY61" fmla="*/ 99276 h 242695"/>
                    <a:gd name="connsiteX62" fmla="*/ 42643 w 492928"/>
                    <a:gd name="connsiteY62" fmla="*/ 98999 h 242695"/>
                    <a:gd name="connsiteX63" fmla="*/ 35158 w 492928"/>
                    <a:gd name="connsiteY63" fmla="*/ 100662 h 242695"/>
                    <a:gd name="connsiteX64" fmla="*/ 24900 w 492928"/>
                    <a:gd name="connsiteY64" fmla="*/ 101216 h 242695"/>
                    <a:gd name="connsiteX65" fmla="*/ 24346 w 492928"/>
                    <a:gd name="connsiteY65" fmla="*/ 96505 h 242695"/>
                    <a:gd name="connsiteX66" fmla="*/ 26841 w 492928"/>
                    <a:gd name="connsiteY66" fmla="*/ 92902 h 242695"/>
                    <a:gd name="connsiteX67" fmla="*/ 29059 w 492928"/>
                    <a:gd name="connsiteY67" fmla="*/ 90962 h 242695"/>
                    <a:gd name="connsiteX68" fmla="*/ 33217 w 492928"/>
                    <a:gd name="connsiteY68" fmla="*/ 85420 h 242695"/>
                    <a:gd name="connsiteX69" fmla="*/ 21573 w 492928"/>
                    <a:gd name="connsiteY69" fmla="*/ 89577 h 242695"/>
                    <a:gd name="connsiteX70" fmla="*/ 14920 w 492928"/>
                    <a:gd name="connsiteY70" fmla="*/ 87637 h 242695"/>
                    <a:gd name="connsiteX71" fmla="*/ 781 w 492928"/>
                    <a:gd name="connsiteY71" fmla="*/ 86529 h 242695"/>
                    <a:gd name="connsiteX72" fmla="*/ 1335 w 492928"/>
                    <a:gd name="connsiteY72" fmla="*/ 76829 h 242695"/>
                    <a:gd name="connsiteX73" fmla="*/ 6603 w 492928"/>
                    <a:gd name="connsiteY73" fmla="*/ 68516 h 242695"/>
                    <a:gd name="connsiteX74" fmla="*/ 14920 w 492928"/>
                    <a:gd name="connsiteY74" fmla="*/ 62142 h 242695"/>
                    <a:gd name="connsiteX75" fmla="*/ 20187 w 492928"/>
                    <a:gd name="connsiteY75" fmla="*/ 58262 h 242695"/>
                    <a:gd name="connsiteX76" fmla="*/ 23514 w 492928"/>
                    <a:gd name="connsiteY76" fmla="*/ 55214 h 242695"/>
                    <a:gd name="connsiteX77" fmla="*/ 19910 w 492928"/>
                    <a:gd name="connsiteY77" fmla="*/ 51057 h 242695"/>
                    <a:gd name="connsiteX78" fmla="*/ 17138 w 492928"/>
                    <a:gd name="connsiteY78" fmla="*/ 44683 h 242695"/>
                    <a:gd name="connsiteX79" fmla="*/ 26564 w 492928"/>
                    <a:gd name="connsiteY79" fmla="*/ 36924 h 242695"/>
                    <a:gd name="connsiteX80" fmla="*/ 38485 w 492928"/>
                    <a:gd name="connsiteY80" fmla="*/ 29719 h 242695"/>
                    <a:gd name="connsiteX81" fmla="*/ 54287 w 492928"/>
                    <a:gd name="connsiteY81" fmla="*/ 22236 h 242695"/>
                    <a:gd name="connsiteX82" fmla="*/ 72584 w 492928"/>
                    <a:gd name="connsiteY82" fmla="*/ 17248 h 242695"/>
                    <a:gd name="connsiteX83" fmla="*/ 101971 w 492928"/>
                    <a:gd name="connsiteY83" fmla="*/ 5609 h 242695"/>
                    <a:gd name="connsiteX84" fmla="*/ 113061 w 492928"/>
                    <a:gd name="connsiteY84" fmla="*/ 621 h 242695"/>
                    <a:gd name="connsiteX85" fmla="*/ 123318 w 492928"/>
                    <a:gd name="connsiteY85" fmla="*/ 898 h 242695"/>
                    <a:gd name="connsiteX86" fmla="*/ 134408 w 492928"/>
                    <a:gd name="connsiteY86" fmla="*/ 6440 h 242695"/>
                    <a:gd name="connsiteX87" fmla="*/ 138289 w 492928"/>
                    <a:gd name="connsiteY87" fmla="*/ 14754 h 242695"/>
                    <a:gd name="connsiteX88" fmla="*/ 137734 w 492928"/>
                    <a:gd name="connsiteY88" fmla="*/ 24453 h 242695"/>
                    <a:gd name="connsiteX89" fmla="*/ 132744 w 492928"/>
                    <a:gd name="connsiteY89" fmla="*/ 31381 h 242695"/>
                    <a:gd name="connsiteX90" fmla="*/ 125813 w 492928"/>
                    <a:gd name="connsiteY90" fmla="*/ 36924 h 242695"/>
                    <a:gd name="connsiteX91" fmla="*/ 130804 w 492928"/>
                    <a:gd name="connsiteY91" fmla="*/ 38864 h 242695"/>
                    <a:gd name="connsiteX92" fmla="*/ 142725 w 492928"/>
                    <a:gd name="connsiteY92" fmla="*/ 37478 h 242695"/>
                    <a:gd name="connsiteX93" fmla="*/ 148824 w 492928"/>
                    <a:gd name="connsiteY93" fmla="*/ 37478 h 242695"/>
                    <a:gd name="connsiteX94" fmla="*/ 150210 w 492928"/>
                    <a:gd name="connsiteY94" fmla="*/ 34984 h 242695"/>
                    <a:gd name="connsiteX95" fmla="*/ 152151 w 492928"/>
                    <a:gd name="connsiteY95" fmla="*/ 29996 h 242695"/>
                    <a:gd name="connsiteX96" fmla="*/ 160190 w 492928"/>
                    <a:gd name="connsiteY96" fmla="*/ 20573 h 242695"/>
                    <a:gd name="connsiteX97" fmla="*/ 181260 w 492928"/>
                    <a:gd name="connsiteY97" fmla="*/ 25007 h 242695"/>
                    <a:gd name="connsiteX98" fmla="*/ 193181 w 492928"/>
                    <a:gd name="connsiteY98" fmla="*/ 31936 h 242695"/>
                    <a:gd name="connsiteX99" fmla="*/ 203162 w 492928"/>
                    <a:gd name="connsiteY99" fmla="*/ 36092 h 242695"/>
                    <a:gd name="connsiteX100" fmla="*/ 205657 w 492928"/>
                    <a:gd name="connsiteY100" fmla="*/ 48840 h 242695"/>
                    <a:gd name="connsiteX101" fmla="*/ 196231 w 492928"/>
                    <a:gd name="connsiteY101" fmla="*/ 54660 h 242695"/>
                    <a:gd name="connsiteX102" fmla="*/ 196785 w 492928"/>
                    <a:gd name="connsiteY102" fmla="*/ 60202 h 242695"/>
                    <a:gd name="connsiteX103" fmla="*/ 210647 w 492928"/>
                    <a:gd name="connsiteY103" fmla="*/ 54937 h 242695"/>
                    <a:gd name="connsiteX104" fmla="*/ 216192 w 492928"/>
                    <a:gd name="connsiteY104" fmla="*/ 54105 h 242695"/>
                    <a:gd name="connsiteX105" fmla="*/ 222014 w 492928"/>
                    <a:gd name="connsiteY105" fmla="*/ 43852 h 242695"/>
                    <a:gd name="connsiteX106" fmla="*/ 226172 w 492928"/>
                    <a:gd name="connsiteY106" fmla="*/ 41635 h 242695"/>
                    <a:gd name="connsiteX107" fmla="*/ 229499 w 492928"/>
                    <a:gd name="connsiteY107" fmla="*/ 42743 h 242695"/>
                    <a:gd name="connsiteX108" fmla="*/ 240866 w 492928"/>
                    <a:gd name="connsiteY108" fmla="*/ 46346 h 242695"/>
                    <a:gd name="connsiteX109" fmla="*/ 248351 w 492928"/>
                    <a:gd name="connsiteY109" fmla="*/ 48286 h 242695"/>
                    <a:gd name="connsiteX110" fmla="*/ 249737 w 492928"/>
                    <a:gd name="connsiteY110" fmla="*/ 40803 h 242695"/>
                    <a:gd name="connsiteX111" fmla="*/ 241697 w 492928"/>
                    <a:gd name="connsiteY111" fmla="*/ 33875 h 242695"/>
                    <a:gd name="connsiteX112" fmla="*/ 231440 w 492928"/>
                    <a:gd name="connsiteY112" fmla="*/ 26393 h 242695"/>
                    <a:gd name="connsiteX113" fmla="*/ 230054 w 492928"/>
                    <a:gd name="connsiteY113" fmla="*/ 20851 h 242695"/>
                    <a:gd name="connsiteX114" fmla="*/ 238648 w 492928"/>
                    <a:gd name="connsiteY114" fmla="*/ 20019 h 242695"/>
                    <a:gd name="connsiteX115" fmla="*/ 250292 w 492928"/>
                    <a:gd name="connsiteY115" fmla="*/ 21682 h 242695"/>
                    <a:gd name="connsiteX116" fmla="*/ 255836 w 492928"/>
                    <a:gd name="connsiteY116" fmla="*/ 26670 h 242695"/>
                    <a:gd name="connsiteX117" fmla="*/ 261381 w 492928"/>
                    <a:gd name="connsiteY117" fmla="*/ 32490 h 242695"/>
                    <a:gd name="connsiteX118" fmla="*/ 269143 w 492928"/>
                    <a:gd name="connsiteY118" fmla="*/ 32767 h 242695"/>
                    <a:gd name="connsiteX119" fmla="*/ 279124 w 492928"/>
                    <a:gd name="connsiteY119" fmla="*/ 40803 h 242695"/>
                    <a:gd name="connsiteX120" fmla="*/ 284391 w 492928"/>
                    <a:gd name="connsiteY120" fmla="*/ 44683 h 242695"/>
                    <a:gd name="connsiteX121" fmla="*/ 286055 w 492928"/>
                    <a:gd name="connsiteY121" fmla="*/ 55768 h 242695"/>
                    <a:gd name="connsiteX122" fmla="*/ 288273 w 492928"/>
                    <a:gd name="connsiteY122" fmla="*/ 63250 h 242695"/>
                    <a:gd name="connsiteX123" fmla="*/ 293263 w 492928"/>
                    <a:gd name="connsiteY123" fmla="*/ 68793 h 242695"/>
                    <a:gd name="connsiteX124" fmla="*/ 297421 w 492928"/>
                    <a:gd name="connsiteY124" fmla="*/ 85143 h 242695"/>
                    <a:gd name="connsiteX125" fmla="*/ 302412 w 492928"/>
                    <a:gd name="connsiteY125" fmla="*/ 89300 h 242695"/>
                    <a:gd name="connsiteX126" fmla="*/ 307125 w 492928"/>
                    <a:gd name="connsiteY126" fmla="*/ 87637 h 242695"/>
                    <a:gd name="connsiteX127" fmla="*/ 314333 w 492928"/>
                    <a:gd name="connsiteY127" fmla="*/ 85420 h 242695"/>
                    <a:gd name="connsiteX128" fmla="*/ 319877 w 492928"/>
                    <a:gd name="connsiteY128" fmla="*/ 82649 h 242695"/>
                    <a:gd name="connsiteX129" fmla="*/ 313501 w 492928"/>
                    <a:gd name="connsiteY129" fmla="*/ 69347 h 242695"/>
                    <a:gd name="connsiteX130" fmla="*/ 307125 w 492928"/>
                    <a:gd name="connsiteY130" fmla="*/ 64359 h 242695"/>
                    <a:gd name="connsiteX131" fmla="*/ 306016 w 492928"/>
                    <a:gd name="connsiteY131" fmla="*/ 57154 h 242695"/>
                    <a:gd name="connsiteX132" fmla="*/ 304629 w 492928"/>
                    <a:gd name="connsiteY132" fmla="*/ 49117 h 242695"/>
                    <a:gd name="connsiteX133" fmla="*/ 301580 w 492928"/>
                    <a:gd name="connsiteY133" fmla="*/ 41635 h 242695"/>
                    <a:gd name="connsiteX134" fmla="*/ 298530 w 492928"/>
                    <a:gd name="connsiteY134" fmla="*/ 28887 h 242695"/>
                    <a:gd name="connsiteX135" fmla="*/ 294095 w 492928"/>
                    <a:gd name="connsiteY135" fmla="*/ 16140 h 242695"/>
                    <a:gd name="connsiteX136" fmla="*/ 298808 w 492928"/>
                    <a:gd name="connsiteY136" fmla="*/ 6440 h 242695"/>
                    <a:gd name="connsiteX137" fmla="*/ 303243 w 492928"/>
                    <a:gd name="connsiteY137" fmla="*/ 2006 h 242695"/>
                    <a:gd name="connsiteX138" fmla="*/ 311006 w 492928"/>
                    <a:gd name="connsiteY138" fmla="*/ 3115 h 242695"/>
                    <a:gd name="connsiteX139" fmla="*/ 314333 w 492928"/>
                    <a:gd name="connsiteY139" fmla="*/ 4500 h 242695"/>
                    <a:gd name="connsiteX140" fmla="*/ 316828 w 492928"/>
                    <a:gd name="connsiteY140" fmla="*/ 6440 h 242695"/>
                    <a:gd name="connsiteX141" fmla="*/ 322650 w 492928"/>
                    <a:gd name="connsiteY141" fmla="*/ 10874 h 242695"/>
                    <a:gd name="connsiteX142" fmla="*/ 325145 w 492928"/>
                    <a:gd name="connsiteY142" fmla="*/ 11151 h 242695"/>
                    <a:gd name="connsiteX143" fmla="*/ 326531 w 492928"/>
                    <a:gd name="connsiteY143" fmla="*/ 10043 h 242695"/>
                    <a:gd name="connsiteX144" fmla="*/ 329303 w 492928"/>
                    <a:gd name="connsiteY144" fmla="*/ 9489 h 242695"/>
                    <a:gd name="connsiteX145" fmla="*/ 331521 w 492928"/>
                    <a:gd name="connsiteY145" fmla="*/ 8380 h 242695"/>
                    <a:gd name="connsiteX146" fmla="*/ 335125 w 492928"/>
                    <a:gd name="connsiteY146" fmla="*/ 8380 h 242695"/>
                    <a:gd name="connsiteX147" fmla="*/ 338729 w 492928"/>
                    <a:gd name="connsiteY147" fmla="*/ 8380 h 242695"/>
                    <a:gd name="connsiteX148" fmla="*/ 340670 w 492928"/>
                    <a:gd name="connsiteY148" fmla="*/ 8380 h 242695"/>
                    <a:gd name="connsiteX149" fmla="*/ 345106 w 492928"/>
                    <a:gd name="connsiteY149" fmla="*/ 11983 h 242695"/>
                    <a:gd name="connsiteX150" fmla="*/ 348155 w 492928"/>
                    <a:gd name="connsiteY150" fmla="*/ 16971 h 242695"/>
                    <a:gd name="connsiteX151" fmla="*/ 354254 w 492928"/>
                    <a:gd name="connsiteY151" fmla="*/ 19188 h 242695"/>
                    <a:gd name="connsiteX152" fmla="*/ 361740 w 492928"/>
                    <a:gd name="connsiteY152" fmla="*/ 20851 h 242695"/>
                    <a:gd name="connsiteX153" fmla="*/ 370057 w 492928"/>
                    <a:gd name="connsiteY153" fmla="*/ 31658 h 242695"/>
                    <a:gd name="connsiteX154" fmla="*/ 374770 w 492928"/>
                    <a:gd name="connsiteY154" fmla="*/ 45792 h 242695"/>
                    <a:gd name="connsiteX155" fmla="*/ 379760 w 492928"/>
                    <a:gd name="connsiteY155" fmla="*/ 59925 h 242695"/>
                    <a:gd name="connsiteX156" fmla="*/ 380592 w 492928"/>
                    <a:gd name="connsiteY156" fmla="*/ 64636 h 242695"/>
                    <a:gd name="connsiteX157" fmla="*/ 382809 w 492928"/>
                    <a:gd name="connsiteY157" fmla="*/ 69624 h 242695"/>
                    <a:gd name="connsiteX158" fmla="*/ 385859 w 492928"/>
                    <a:gd name="connsiteY158" fmla="*/ 75444 h 242695"/>
                    <a:gd name="connsiteX159" fmla="*/ 388354 w 492928"/>
                    <a:gd name="connsiteY159" fmla="*/ 80432 h 242695"/>
                    <a:gd name="connsiteX160" fmla="*/ 392236 w 492928"/>
                    <a:gd name="connsiteY160" fmla="*/ 86251 h 242695"/>
                    <a:gd name="connsiteX161" fmla="*/ 396948 w 492928"/>
                    <a:gd name="connsiteY161" fmla="*/ 92625 h 242695"/>
                    <a:gd name="connsiteX162" fmla="*/ 401107 w 492928"/>
                    <a:gd name="connsiteY162" fmla="*/ 99276 h 242695"/>
                    <a:gd name="connsiteX163" fmla="*/ 399998 w 492928"/>
                    <a:gd name="connsiteY163" fmla="*/ 107867 h 242695"/>
                    <a:gd name="connsiteX164" fmla="*/ 396117 w 492928"/>
                    <a:gd name="connsiteY164" fmla="*/ 116458 h 242695"/>
                    <a:gd name="connsiteX165" fmla="*/ 396671 w 492928"/>
                    <a:gd name="connsiteY165" fmla="*/ 120337 h 242695"/>
                    <a:gd name="connsiteX166" fmla="*/ 400275 w 492928"/>
                    <a:gd name="connsiteY166" fmla="*/ 122554 h 242695"/>
                    <a:gd name="connsiteX167" fmla="*/ 406652 w 492928"/>
                    <a:gd name="connsiteY167" fmla="*/ 128651 h 242695"/>
                    <a:gd name="connsiteX168" fmla="*/ 409978 w 492928"/>
                    <a:gd name="connsiteY168" fmla="*/ 131422 h 242695"/>
                    <a:gd name="connsiteX169" fmla="*/ 413860 w 492928"/>
                    <a:gd name="connsiteY169" fmla="*/ 135579 h 242695"/>
                    <a:gd name="connsiteX170" fmla="*/ 421899 w 492928"/>
                    <a:gd name="connsiteY170" fmla="*/ 141676 h 242695"/>
                    <a:gd name="connsiteX171" fmla="*/ 426890 w 492928"/>
                    <a:gd name="connsiteY171" fmla="*/ 143061 h 242695"/>
                    <a:gd name="connsiteX172" fmla="*/ 431603 w 492928"/>
                    <a:gd name="connsiteY172" fmla="*/ 143893 h 242695"/>
                    <a:gd name="connsiteX173" fmla="*/ 434929 w 492928"/>
                    <a:gd name="connsiteY173" fmla="*/ 141399 h 242695"/>
                    <a:gd name="connsiteX174" fmla="*/ 439088 w 492928"/>
                    <a:gd name="connsiteY174" fmla="*/ 140290 h 242695"/>
                    <a:gd name="connsiteX175" fmla="*/ 447128 w 492928"/>
                    <a:gd name="connsiteY175" fmla="*/ 145278 h 242695"/>
                    <a:gd name="connsiteX176" fmla="*/ 453227 w 492928"/>
                    <a:gd name="connsiteY176" fmla="*/ 149435 h 242695"/>
                    <a:gd name="connsiteX177" fmla="*/ 457108 w 492928"/>
                    <a:gd name="connsiteY177" fmla="*/ 154146 h 242695"/>
                    <a:gd name="connsiteX178" fmla="*/ 462930 w 492928"/>
                    <a:gd name="connsiteY178" fmla="*/ 158580 h 242695"/>
                    <a:gd name="connsiteX179" fmla="*/ 471802 w 492928"/>
                    <a:gd name="connsiteY179" fmla="*/ 156363 h 242695"/>
                    <a:gd name="connsiteX180" fmla="*/ 476515 w 492928"/>
                    <a:gd name="connsiteY180" fmla="*/ 159966 h 242695"/>
                    <a:gd name="connsiteX181" fmla="*/ 481782 w 492928"/>
                    <a:gd name="connsiteY181" fmla="*/ 163845 h 242695"/>
                    <a:gd name="connsiteX182" fmla="*/ 489822 w 492928"/>
                    <a:gd name="connsiteY182" fmla="*/ 163845 h 242695"/>
                    <a:gd name="connsiteX183" fmla="*/ 492317 w 492928"/>
                    <a:gd name="connsiteY183" fmla="*/ 169942 h 242695"/>
                    <a:gd name="connsiteX184" fmla="*/ 492871 w 492928"/>
                    <a:gd name="connsiteY184" fmla="*/ 178810 h 242695"/>
                    <a:gd name="connsiteX185" fmla="*/ 489822 w 492928"/>
                    <a:gd name="connsiteY185" fmla="*/ 185461 h 242695"/>
                    <a:gd name="connsiteX186" fmla="*/ 484277 w 492928"/>
                    <a:gd name="connsiteY186" fmla="*/ 183244 h 242695"/>
                    <a:gd name="connsiteX187" fmla="*/ 480396 w 492928"/>
                    <a:gd name="connsiteY187" fmla="*/ 175762 h 242695"/>
                    <a:gd name="connsiteX188" fmla="*/ 474574 w 492928"/>
                    <a:gd name="connsiteY188" fmla="*/ 181027 h 242695"/>
                    <a:gd name="connsiteX189" fmla="*/ 469584 w 492928"/>
                    <a:gd name="connsiteY189" fmla="*/ 185738 h 242695"/>
                    <a:gd name="connsiteX190" fmla="*/ 467366 w 492928"/>
                    <a:gd name="connsiteY190" fmla="*/ 182690 h 242695"/>
                    <a:gd name="connsiteX191" fmla="*/ 464316 w 492928"/>
                    <a:gd name="connsiteY191" fmla="*/ 178533 h 242695"/>
                    <a:gd name="connsiteX192" fmla="*/ 457386 w 492928"/>
                    <a:gd name="connsiteY192" fmla="*/ 176593 h 242695"/>
                    <a:gd name="connsiteX193" fmla="*/ 452118 w 492928"/>
                    <a:gd name="connsiteY193" fmla="*/ 182967 h 242695"/>
                    <a:gd name="connsiteX194" fmla="*/ 446019 w 492928"/>
                    <a:gd name="connsiteY194" fmla="*/ 191003 h 242695"/>
                    <a:gd name="connsiteX195" fmla="*/ 440197 w 492928"/>
                    <a:gd name="connsiteY195" fmla="*/ 192389 h 242695"/>
                    <a:gd name="connsiteX196" fmla="*/ 431880 w 492928"/>
                    <a:gd name="connsiteY196" fmla="*/ 186847 h 242695"/>
                    <a:gd name="connsiteX197" fmla="*/ 425781 w 492928"/>
                    <a:gd name="connsiteY197" fmla="*/ 187401 h 242695"/>
                    <a:gd name="connsiteX198" fmla="*/ 429385 w 492928"/>
                    <a:gd name="connsiteY198" fmla="*/ 193775 h 242695"/>
                    <a:gd name="connsiteX199" fmla="*/ 432989 w 492928"/>
                    <a:gd name="connsiteY199" fmla="*/ 202088 h 242695"/>
                    <a:gd name="connsiteX200" fmla="*/ 436593 w 492928"/>
                    <a:gd name="connsiteY200" fmla="*/ 207631 h 242695"/>
                    <a:gd name="connsiteX201" fmla="*/ 446019 w 492928"/>
                    <a:gd name="connsiteY201" fmla="*/ 201257 h 242695"/>
                    <a:gd name="connsiteX202" fmla="*/ 456554 w 492928"/>
                    <a:gd name="connsiteY202" fmla="*/ 194883 h 242695"/>
                    <a:gd name="connsiteX203" fmla="*/ 461821 w 492928"/>
                    <a:gd name="connsiteY203" fmla="*/ 199040 h 242695"/>
                    <a:gd name="connsiteX204" fmla="*/ 461267 w 492928"/>
                    <a:gd name="connsiteY204" fmla="*/ 204582 h 242695"/>
                    <a:gd name="connsiteX205" fmla="*/ 466534 w 492928"/>
                    <a:gd name="connsiteY205" fmla="*/ 209848 h 242695"/>
                    <a:gd name="connsiteX206" fmla="*/ 470138 w 492928"/>
                    <a:gd name="connsiteY206" fmla="*/ 215944 h 242695"/>
                    <a:gd name="connsiteX207" fmla="*/ 465980 w 492928"/>
                    <a:gd name="connsiteY207" fmla="*/ 218716 h 242695"/>
                    <a:gd name="connsiteX208" fmla="*/ 459603 w 492928"/>
                    <a:gd name="connsiteY208" fmla="*/ 221210 h 242695"/>
                    <a:gd name="connsiteX209" fmla="*/ 449900 w 492928"/>
                    <a:gd name="connsiteY209" fmla="*/ 226198 h 242695"/>
                    <a:gd name="connsiteX210" fmla="*/ 440752 w 492928"/>
                    <a:gd name="connsiteY210" fmla="*/ 227861 h 242695"/>
                    <a:gd name="connsiteX211" fmla="*/ 417741 w 492928"/>
                    <a:gd name="connsiteY211" fmla="*/ 225644 h 242695"/>
                    <a:gd name="connsiteX212" fmla="*/ 401107 w 492928"/>
                    <a:gd name="connsiteY212" fmla="*/ 222595 h 242695"/>
                    <a:gd name="connsiteX213" fmla="*/ 390295 w 492928"/>
                    <a:gd name="connsiteY213" fmla="*/ 220933 h 242695"/>
                    <a:gd name="connsiteX214" fmla="*/ 386691 w 492928"/>
                    <a:gd name="connsiteY214" fmla="*/ 222318 h 242695"/>
                    <a:gd name="connsiteX215" fmla="*/ 380869 w 492928"/>
                    <a:gd name="connsiteY215" fmla="*/ 223704 h 242695"/>
                    <a:gd name="connsiteX216" fmla="*/ 378374 w 492928"/>
                    <a:gd name="connsiteY216" fmla="*/ 221210 h 242695"/>
                    <a:gd name="connsiteX217" fmla="*/ 383087 w 492928"/>
                    <a:gd name="connsiteY217" fmla="*/ 215944 h 242695"/>
                    <a:gd name="connsiteX218" fmla="*/ 376433 w 492928"/>
                    <a:gd name="connsiteY218" fmla="*/ 214005 h 242695"/>
                    <a:gd name="connsiteX219" fmla="*/ 365344 w 492928"/>
                    <a:gd name="connsiteY219" fmla="*/ 213727 h 242695"/>
                    <a:gd name="connsiteX220" fmla="*/ 357858 w 492928"/>
                    <a:gd name="connsiteY220" fmla="*/ 211233 h 242695"/>
                    <a:gd name="connsiteX221" fmla="*/ 348710 w 492928"/>
                    <a:gd name="connsiteY221" fmla="*/ 210402 h 242695"/>
                    <a:gd name="connsiteX222" fmla="*/ 344828 w 492928"/>
                    <a:gd name="connsiteY222" fmla="*/ 209016 h 242695"/>
                    <a:gd name="connsiteX223" fmla="*/ 347046 w 492928"/>
                    <a:gd name="connsiteY223" fmla="*/ 203751 h 242695"/>
                    <a:gd name="connsiteX224" fmla="*/ 340115 w 492928"/>
                    <a:gd name="connsiteY224" fmla="*/ 195437 h 242695"/>
                    <a:gd name="connsiteX225" fmla="*/ 329026 w 492928"/>
                    <a:gd name="connsiteY225" fmla="*/ 207354 h 242695"/>
                    <a:gd name="connsiteX226" fmla="*/ 314333 w 492928"/>
                    <a:gd name="connsiteY226" fmla="*/ 220101 h 242695"/>
                    <a:gd name="connsiteX227" fmla="*/ 297421 w 492928"/>
                    <a:gd name="connsiteY227" fmla="*/ 220933 h 242695"/>
                    <a:gd name="connsiteX228" fmla="*/ 281896 w 492928"/>
                    <a:gd name="connsiteY228" fmla="*/ 227029 h 2426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</a:cxnLst>
                  <a:rect l="l" t="t" r="r" b="b"/>
                  <a:pathLst>
                    <a:path w="492928" h="242695">
                      <a:moveTo>
                        <a:pt x="281065" y="226198"/>
                      </a:moveTo>
                      <a:cubicBezTo>
                        <a:pt x="278570" y="228138"/>
                        <a:pt x="275520" y="229523"/>
                        <a:pt x="272747" y="230632"/>
                      </a:cubicBezTo>
                      <a:cubicBezTo>
                        <a:pt x="270252" y="231740"/>
                        <a:pt x="267480" y="232295"/>
                        <a:pt x="264708" y="233126"/>
                      </a:cubicBezTo>
                      <a:cubicBezTo>
                        <a:pt x="262490" y="233680"/>
                        <a:pt x="261104" y="234512"/>
                        <a:pt x="259440" y="235620"/>
                      </a:cubicBezTo>
                      <a:cubicBezTo>
                        <a:pt x="257500" y="237006"/>
                        <a:pt x="254727" y="237006"/>
                        <a:pt x="252509" y="237006"/>
                      </a:cubicBezTo>
                      <a:cubicBezTo>
                        <a:pt x="249460" y="237006"/>
                        <a:pt x="246410" y="237006"/>
                        <a:pt x="243638" y="236451"/>
                      </a:cubicBezTo>
                      <a:cubicBezTo>
                        <a:pt x="240866" y="236174"/>
                        <a:pt x="237816" y="235897"/>
                        <a:pt x="234766" y="236174"/>
                      </a:cubicBezTo>
                      <a:cubicBezTo>
                        <a:pt x="233380" y="236174"/>
                        <a:pt x="231994" y="236729"/>
                        <a:pt x="230331" y="237006"/>
                      </a:cubicBezTo>
                      <a:cubicBezTo>
                        <a:pt x="229222" y="237006"/>
                        <a:pt x="227558" y="237006"/>
                        <a:pt x="226449" y="237837"/>
                      </a:cubicBezTo>
                      <a:cubicBezTo>
                        <a:pt x="224786" y="239223"/>
                        <a:pt x="225895" y="241994"/>
                        <a:pt x="223123" y="242548"/>
                      </a:cubicBezTo>
                      <a:cubicBezTo>
                        <a:pt x="220905" y="243102"/>
                        <a:pt x="218132" y="241994"/>
                        <a:pt x="216469" y="240885"/>
                      </a:cubicBezTo>
                      <a:cubicBezTo>
                        <a:pt x="215637" y="240331"/>
                        <a:pt x="214528" y="239223"/>
                        <a:pt x="213697" y="238946"/>
                      </a:cubicBezTo>
                      <a:cubicBezTo>
                        <a:pt x="212865" y="238668"/>
                        <a:pt x="212033" y="238946"/>
                        <a:pt x="211201" y="238946"/>
                      </a:cubicBezTo>
                      <a:cubicBezTo>
                        <a:pt x="208984" y="239223"/>
                        <a:pt x="206489" y="240054"/>
                        <a:pt x="204271" y="240331"/>
                      </a:cubicBezTo>
                      <a:cubicBezTo>
                        <a:pt x="201221" y="240885"/>
                        <a:pt x="198449" y="240331"/>
                        <a:pt x="195399" y="240331"/>
                      </a:cubicBezTo>
                      <a:cubicBezTo>
                        <a:pt x="193459" y="240331"/>
                        <a:pt x="191518" y="240885"/>
                        <a:pt x="189300" y="240885"/>
                      </a:cubicBezTo>
                      <a:cubicBezTo>
                        <a:pt x="183755" y="240885"/>
                        <a:pt x="178211" y="240885"/>
                        <a:pt x="172666" y="240054"/>
                      </a:cubicBezTo>
                      <a:cubicBezTo>
                        <a:pt x="168230" y="238946"/>
                        <a:pt x="163517" y="237560"/>
                        <a:pt x="159913" y="234789"/>
                      </a:cubicBezTo>
                      <a:cubicBezTo>
                        <a:pt x="156586" y="232295"/>
                        <a:pt x="154368" y="228969"/>
                        <a:pt x="152705" y="225090"/>
                      </a:cubicBezTo>
                      <a:cubicBezTo>
                        <a:pt x="149656" y="218161"/>
                        <a:pt x="148547" y="209294"/>
                        <a:pt x="140784" y="205968"/>
                      </a:cubicBezTo>
                      <a:cubicBezTo>
                        <a:pt x="136071" y="203751"/>
                        <a:pt x="130526" y="203751"/>
                        <a:pt x="125259" y="203751"/>
                      </a:cubicBezTo>
                      <a:cubicBezTo>
                        <a:pt x="118051" y="203751"/>
                        <a:pt x="110565" y="204305"/>
                        <a:pt x="103357" y="204305"/>
                      </a:cubicBezTo>
                      <a:cubicBezTo>
                        <a:pt x="89496" y="204305"/>
                        <a:pt x="74248" y="202643"/>
                        <a:pt x="62604" y="193775"/>
                      </a:cubicBezTo>
                      <a:cubicBezTo>
                        <a:pt x="56228" y="188786"/>
                        <a:pt x="49851" y="180473"/>
                        <a:pt x="50960" y="171882"/>
                      </a:cubicBezTo>
                      <a:cubicBezTo>
                        <a:pt x="51792" y="165508"/>
                        <a:pt x="58168" y="163845"/>
                        <a:pt x="63436" y="162737"/>
                      </a:cubicBezTo>
                      <a:cubicBezTo>
                        <a:pt x="87555" y="157472"/>
                        <a:pt x="112229" y="152761"/>
                        <a:pt x="137180" y="155255"/>
                      </a:cubicBezTo>
                      <a:cubicBezTo>
                        <a:pt x="149933" y="156640"/>
                        <a:pt x="162408" y="159966"/>
                        <a:pt x="175438" y="160243"/>
                      </a:cubicBezTo>
                      <a:cubicBezTo>
                        <a:pt x="177379" y="160243"/>
                        <a:pt x="180151" y="160520"/>
                        <a:pt x="181815" y="159689"/>
                      </a:cubicBezTo>
                      <a:cubicBezTo>
                        <a:pt x="183755" y="158857"/>
                        <a:pt x="185696" y="157195"/>
                        <a:pt x="187359" y="156086"/>
                      </a:cubicBezTo>
                      <a:cubicBezTo>
                        <a:pt x="187637" y="156086"/>
                        <a:pt x="187637" y="156086"/>
                        <a:pt x="187359" y="156086"/>
                      </a:cubicBezTo>
                      <a:cubicBezTo>
                        <a:pt x="188468" y="155255"/>
                        <a:pt x="198172" y="155809"/>
                        <a:pt x="196231" y="153038"/>
                      </a:cubicBezTo>
                      <a:cubicBezTo>
                        <a:pt x="194290" y="150267"/>
                        <a:pt x="189023" y="149158"/>
                        <a:pt x="185973" y="148327"/>
                      </a:cubicBezTo>
                      <a:cubicBezTo>
                        <a:pt x="183201" y="147495"/>
                        <a:pt x="180429" y="146941"/>
                        <a:pt x="177379" y="146664"/>
                      </a:cubicBezTo>
                      <a:cubicBezTo>
                        <a:pt x="175993" y="146664"/>
                        <a:pt x="174329" y="146664"/>
                        <a:pt x="173221" y="146110"/>
                      </a:cubicBezTo>
                      <a:cubicBezTo>
                        <a:pt x="170725" y="145278"/>
                        <a:pt x="168508" y="143893"/>
                        <a:pt x="166012" y="143061"/>
                      </a:cubicBezTo>
                      <a:cubicBezTo>
                        <a:pt x="164072" y="142507"/>
                        <a:pt x="161854" y="142230"/>
                        <a:pt x="159913" y="141399"/>
                      </a:cubicBezTo>
                      <a:cubicBezTo>
                        <a:pt x="157695" y="140567"/>
                        <a:pt x="155477" y="139736"/>
                        <a:pt x="153260" y="138905"/>
                      </a:cubicBezTo>
                      <a:cubicBezTo>
                        <a:pt x="151319" y="138073"/>
                        <a:pt x="149101" y="137796"/>
                        <a:pt x="147160" y="137242"/>
                      </a:cubicBezTo>
                      <a:cubicBezTo>
                        <a:pt x="144943" y="136688"/>
                        <a:pt x="142725" y="135856"/>
                        <a:pt x="140507" y="135579"/>
                      </a:cubicBezTo>
                      <a:cubicBezTo>
                        <a:pt x="138843" y="135579"/>
                        <a:pt x="137457" y="135579"/>
                        <a:pt x="135794" y="135579"/>
                      </a:cubicBezTo>
                      <a:cubicBezTo>
                        <a:pt x="133853" y="135579"/>
                        <a:pt x="131635" y="135579"/>
                        <a:pt x="129695" y="135579"/>
                      </a:cubicBezTo>
                      <a:cubicBezTo>
                        <a:pt x="126368" y="136133"/>
                        <a:pt x="123041" y="137242"/>
                        <a:pt x="119714" y="137519"/>
                      </a:cubicBezTo>
                      <a:cubicBezTo>
                        <a:pt x="116110" y="138073"/>
                        <a:pt x="112506" y="136688"/>
                        <a:pt x="108902" y="138073"/>
                      </a:cubicBezTo>
                      <a:cubicBezTo>
                        <a:pt x="106407" y="138905"/>
                        <a:pt x="103635" y="138905"/>
                        <a:pt x="101140" y="139459"/>
                      </a:cubicBezTo>
                      <a:cubicBezTo>
                        <a:pt x="100031" y="139459"/>
                        <a:pt x="98644" y="139459"/>
                        <a:pt x="97813" y="140013"/>
                      </a:cubicBezTo>
                      <a:cubicBezTo>
                        <a:pt x="97813" y="140013"/>
                        <a:pt x="97258" y="140567"/>
                        <a:pt x="97258" y="140567"/>
                      </a:cubicBezTo>
                      <a:cubicBezTo>
                        <a:pt x="96427" y="140567"/>
                        <a:pt x="95872" y="140844"/>
                        <a:pt x="95040" y="140844"/>
                      </a:cubicBezTo>
                      <a:cubicBezTo>
                        <a:pt x="89218" y="141399"/>
                        <a:pt x="83674" y="141953"/>
                        <a:pt x="78129" y="138905"/>
                      </a:cubicBezTo>
                      <a:cubicBezTo>
                        <a:pt x="74802" y="137242"/>
                        <a:pt x="71476" y="136965"/>
                        <a:pt x="67872" y="137519"/>
                      </a:cubicBezTo>
                      <a:cubicBezTo>
                        <a:pt x="63713" y="138350"/>
                        <a:pt x="59832" y="140290"/>
                        <a:pt x="55673" y="141121"/>
                      </a:cubicBezTo>
                      <a:cubicBezTo>
                        <a:pt x="51792" y="141953"/>
                        <a:pt x="47911" y="141121"/>
                        <a:pt x="44029" y="140013"/>
                      </a:cubicBezTo>
                      <a:cubicBezTo>
                        <a:pt x="36821" y="137519"/>
                        <a:pt x="30999" y="133362"/>
                        <a:pt x="25732" y="128097"/>
                      </a:cubicBezTo>
                      <a:cubicBezTo>
                        <a:pt x="24068" y="126434"/>
                        <a:pt x="20742" y="123663"/>
                        <a:pt x="20742" y="120892"/>
                      </a:cubicBezTo>
                      <a:cubicBezTo>
                        <a:pt x="20742" y="118398"/>
                        <a:pt x="24346" y="117566"/>
                        <a:pt x="26009" y="117012"/>
                      </a:cubicBezTo>
                      <a:cubicBezTo>
                        <a:pt x="29613" y="115903"/>
                        <a:pt x="33217" y="114795"/>
                        <a:pt x="36544" y="113409"/>
                      </a:cubicBezTo>
                      <a:cubicBezTo>
                        <a:pt x="40702" y="111470"/>
                        <a:pt x="44584" y="109530"/>
                        <a:pt x="48742" y="107590"/>
                      </a:cubicBezTo>
                      <a:cubicBezTo>
                        <a:pt x="57336" y="103987"/>
                        <a:pt x="66485" y="103156"/>
                        <a:pt x="75080" y="100385"/>
                      </a:cubicBezTo>
                      <a:cubicBezTo>
                        <a:pt x="75634" y="100385"/>
                        <a:pt x="82565" y="97891"/>
                        <a:pt x="81733" y="97059"/>
                      </a:cubicBezTo>
                      <a:cubicBezTo>
                        <a:pt x="81456" y="96505"/>
                        <a:pt x="78684" y="97059"/>
                        <a:pt x="78406" y="97059"/>
                      </a:cubicBezTo>
                      <a:cubicBezTo>
                        <a:pt x="76466" y="97336"/>
                        <a:pt x="74248" y="97891"/>
                        <a:pt x="72307" y="98168"/>
                      </a:cubicBezTo>
                      <a:cubicBezTo>
                        <a:pt x="68426" y="98999"/>
                        <a:pt x="64545" y="99553"/>
                        <a:pt x="60663" y="99830"/>
                      </a:cubicBezTo>
                      <a:cubicBezTo>
                        <a:pt x="57059" y="99830"/>
                        <a:pt x="53732" y="99830"/>
                        <a:pt x="50128" y="99276"/>
                      </a:cubicBezTo>
                      <a:cubicBezTo>
                        <a:pt x="47633" y="99276"/>
                        <a:pt x="45138" y="98722"/>
                        <a:pt x="42643" y="98999"/>
                      </a:cubicBezTo>
                      <a:cubicBezTo>
                        <a:pt x="40148" y="98999"/>
                        <a:pt x="37653" y="100107"/>
                        <a:pt x="35158" y="100662"/>
                      </a:cubicBezTo>
                      <a:cubicBezTo>
                        <a:pt x="32108" y="101216"/>
                        <a:pt x="27950" y="102324"/>
                        <a:pt x="24900" y="101216"/>
                      </a:cubicBezTo>
                      <a:cubicBezTo>
                        <a:pt x="22682" y="100385"/>
                        <a:pt x="23237" y="97891"/>
                        <a:pt x="24346" y="96505"/>
                      </a:cubicBezTo>
                      <a:cubicBezTo>
                        <a:pt x="25177" y="96505"/>
                        <a:pt x="26286" y="93734"/>
                        <a:pt x="26841" y="92902"/>
                      </a:cubicBezTo>
                      <a:cubicBezTo>
                        <a:pt x="27395" y="92071"/>
                        <a:pt x="28227" y="91517"/>
                        <a:pt x="29059" y="90962"/>
                      </a:cubicBezTo>
                      <a:cubicBezTo>
                        <a:pt x="30445" y="90131"/>
                        <a:pt x="34049" y="87360"/>
                        <a:pt x="33217" y="85420"/>
                      </a:cubicBezTo>
                      <a:cubicBezTo>
                        <a:pt x="29336" y="86806"/>
                        <a:pt x="26009" y="89577"/>
                        <a:pt x="21573" y="89577"/>
                      </a:cubicBezTo>
                      <a:cubicBezTo>
                        <a:pt x="19078" y="89577"/>
                        <a:pt x="17138" y="88468"/>
                        <a:pt x="14920" y="87637"/>
                      </a:cubicBezTo>
                      <a:cubicBezTo>
                        <a:pt x="10761" y="85974"/>
                        <a:pt x="3553" y="90962"/>
                        <a:pt x="781" y="86529"/>
                      </a:cubicBezTo>
                      <a:cubicBezTo>
                        <a:pt x="-883" y="83757"/>
                        <a:pt x="503" y="79601"/>
                        <a:pt x="1335" y="76829"/>
                      </a:cubicBezTo>
                      <a:cubicBezTo>
                        <a:pt x="2444" y="73781"/>
                        <a:pt x="4108" y="71010"/>
                        <a:pt x="6603" y="68516"/>
                      </a:cubicBezTo>
                      <a:cubicBezTo>
                        <a:pt x="9098" y="66021"/>
                        <a:pt x="12147" y="64082"/>
                        <a:pt x="14920" y="62142"/>
                      </a:cubicBezTo>
                      <a:cubicBezTo>
                        <a:pt x="16583" y="61033"/>
                        <a:pt x="18524" y="59648"/>
                        <a:pt x="20187" y="58262"/>
                      </a:cubicBezTo>
                      <a:cubicBezTo>
                        <a:pt x="21296" y="57431"/>
                        <a:pt x="22682" y="56322"/>
                        <a:pt x="23514" y="55214"/>
                      </a:cubicBezTo>
                      <a:cubicBezTo>
                        <a:pt x="24623" y="52997"/>
                        <a:pt x="21573" y="51888"/>
                        <a:pt x="19910" y="51057"/>
                      </a:cubicBezTo>
                      <a:cubicBezTo>
                        <a:pt x="17415" y="49671"/>
                        <a:pt x="15751" y="47454"/>
                        <a:pt x="17138" y="44683"/>
                      </a:cubicBezTo>
                      <a:cubicBezTo>
                        <a:pt x="19078" y="41081"/>
                        <a:pt x="23237" y="38864"/>
                        <a:pt x="26564" y="36924"/>
                      </a:cubicBezTo>
                      <a:cubicBezTo>
                        <a:pt x="30445" y="34430"/>
                        <a:pt x="34326" y="32213"/>
                        <a:pt x="38485" y="29719"/>
                      </a:cubicBezTo>
                      <a:cubicBezTo>
                        <a:pt x="43475" y="26670"/>
                        <a:pt x="48742" y="24176"/>
                        <a:pt x="54287" y="22236"/>
                      </a:cubicBezTo>
                      <a:cubicBezTo>
                        <a:pt x="60109" y="20296"/>
                        <a:pt x="66485" y="18911"/>
                        <a:pt x="72584" y="17248"/>
                      </a:cubicBezTo>
                      <a:cubicBezTo>
                        <a:pt x="82842" y="14754"/>
                        <a:pt x="92268" y="10043"/>
                        <a:pt x="101971" y="5609"/>
                      </a:cubicBezTo>
                      <a:cubicBezTo>
                        <a:pt x="105575" y="3946"/>
                        <a:pt x="109179" y="2006"/>
                        <a:pt x="113061" y="621"/>
                      </a:cubicBezTo>
                      <a:cubicBezTo>
                        <a:pt x="116388" y="-488"/>
                        <a:pt x="119992" y="67"/>
                        <a:pt x="123318" y="898"/>
                      </a:cubicBezTo>
                      <a:cubicBezTo>
                        <a:pt x="127200" y="2006"/>
                        <a:pt x="131358" y="3669"/>
                        <a:pt x="134408" y="6440"/>
                      </a:cubicBezTo>
                      <a:cubicBezTo>
                        <a:pt x="136903" y="8657"/>
                        <a:pt x="138012" y="11428"/>
                        <a:pt x="138289" y="14754"/>
                      </a:cubicBezTo>
                      <a:cubicBezTo>
                        <a:pt x="138289" y="17802"/>
                        <a:pt x="138289" y="21405"/>
                        <a:pt x="137734" y="24453"/>
                      </a:cubicBezTo>
                      <a:cubicBezTo>
                        <a:pt x="137180" y="27501"/>
                        <a:pt x="135239" y="29719"/>
                        <a:pt x="132744" y="31381"/>
                      </a:cubicBezTo>
                      <a:cubicBezTo>
                        <a:pt x="130804" y="32767"/>
                        <a:pt x="126922" y="34430"/>
                        <a:pt x="125813" y="36924"/>
                      </a:cubicBezTo>
                      <a:cubicBezTo>
                        <a:pt x="124705" y="39418"/>
                        <a:pt x="129695" y="38864"/>
                        <a:pt x="130804" y="38864"/>
                      </a:cubicBezTo>
                      <a:cubicBezTo>
                        <a:pt x="134685" y="38586"/>
                        <a:pt x="138843" y="37478"/>
                        <a:pt x="142725" y="37478"/>
                      </a:cubicBezTo>
                      <a:cubicBezTo>
                        <a:pt x="144388" y="37478"/>
                        <a:pt x="147438" y="38309"/>
                        <a:pt x="148824" y="37478"/>
                      </a:cubicBezTo>
                      <a:cubicBezTo>
                        <a:pt x="149656" y="36924"/>
                        <a:pt x="149933" y="35815"/>
                        <a:pt x="150210" y="34984"/>
                      </a:cubicBezTo>
                      <a:cubicBezTo>
                        <a:pt x="150764" y="33321"/>
                        <a:pt x="151596" y="31658"/>
                        <a:pt x="152151" y="29996"/>
                      </a:cubicBezTo>
                      <a:cubicBezTo>
                        <a:pt x="153814" y="26116"/>
                        <a:pt x="156309" y="22513"/>
                        <a:pt x="160190" y="20573"/>
                      </a:cubicBezTo>
                      <a:cubicBezTo>
                        <a:pt x="167121" y="16971"/>
                        <a:pt x="175161" y="21405"/>
                        <a:pt x="181260" y="25007"/>
                      </a:cubicBezTo>
                      <a:cubicBezTo>
                        <a:pt x="185142" y="27501"/>
                        <a:pt x="189023" y="29996"/>
                        <a:pt x="193181" y="31936"/>
                      </a:cubicBezTo>
                      <a:cubicBezTo>
                        <a:pt x="196508" y="33598"/>
                        <a:pt x="199835" y="34707"/>
                        <a:pt x="203162" y="36092"/>
                      </a:cubicBezTo>
                      <a:cubicBezTo>
                        <a:pt x="208984" y="38309"/>
                        <a:pt x="211201" y="44960"/>
                        <a:pt x="205657" y="48840"/>
                      </a:cubicBezTo>
                      <a:cubicBezTo>
                        <a:pt x="202607" y="51057"/>
                        <a:pt x="198726" y="51888"/>
                        <a:pt x="196231" y="54660"/>
                      </a:cubicBezTo>
                      <a:cubicBezTo>
                        <a:pt x="194567" y="56322"/>
                        <a:pt x="194013" y="59370"/>
                        <a:pt x="196785" y="60202"/>
                      </a:cubicBezTo>
                      <a:cubicBezTo>
                        <a:pt x="202330" y="62142"/>
                        <a:pt x="205380" y="53274"/>
                        <a:pt x="210647" y="54937"/>
                      </a:cubicBezTo>
                      <a:cubicBezTo>
                        <a:pt x="212865" y="55768"/>
                        <a:pt x="214528" y="56322"/>
                        <a:pt x="216192" y="54105"/>
                      </a:cubicBezTo>
                      <a:cubicBezTo>
                        <a:pt x="218687" y="51057"/>
                        <a:pt x="219518" y="46623"/>
                        <a:pt x="222014" y="43852"/>
                      </a:cubicBezTo>
                      <a:cubicBezTo>
                        <a:pt x="223123" y="42743"/>
                        <a:pt x="224509" y="41912"/>
                        <a:pt x="226172" y="41635"/>
                      </a:cubicBezTo>
                      <a:cubicBezTo>
                        <a:pt x="227558" y="41635"/>
                        <a:pt x="228390" y="42189"/>
                        <a:pt x="229499" y="42743"/>
                      </a:cubicBezTo>
                      <a:cubicBezTo>
                        <a:pt x="232826" y="44406"/>
                        <a:pt x="237262" y="45237"/>
                        <a:pt x="240866" y="46346"/>
                      </a:cubicBezTo>
                      <a:cubicBezTo>
                        <a:pt x="243361" y="47177"/>
                        <a:pt x="245856" y="48009"/>
                        <a:pt x="248351" y="48286"/>
                      </a:cubicBezTo>
                      <a:cubicBezTo>
                        <a:pt x="251955" y="48286"/>
                        <a:pt x="250292" y="42743"/>
                        <a:pt x="249737" y="40803"/>
                      </a:cubicBezTo>
                      <a:cubicBezTo>
                        <a:pt x="248351" y="37201"/>
                        <a:pt x="244747" y="35815"/>
                        <a:pt x="241697" y="33875"/>
                      </a:cubicBezTo>
                      <a:cubicBezTo>
                        <a:pt x="238093" y="31658"/>
                        <a:pt x="233935" y="29719"/>
                        <a:pt x="231440" y="26393"/>
                      </a:cubicBezTo>
                      <a:cubicBezTo>
                        <a:pt x="230331" y="25007"/>
                        <a:pt x="228667" y="22513"/>
                        <a:pt x="230054" y="20851"/>
                      </a:cubicBezTo>
                      <a:cubicBezTo>
                        <a:pt x="231717" y="18911"/>
                        <a:pt x="236430" y="19742"/>
                        <a:pt x="238648" y="20019"/>
                      </a:cubicBezTo>
                      <a:cubicBezTo>
                        <a:pt x="242529" y="20296"/>
                        <a:pt x="246410" y="20573"/>
                        <a:pt x="250292" y="21682"/>
                      </a:cubicBezTo>
                      <a:cubicBezTo>
                        <a:pt x="253064" y="22513"/>
                        <a:pt x="254450" y="24176"/>
                        <a:pt x="255836" y="26670"/>
                      </a:cubicBezTo>
                      <a:cubicBezTo>
                        <a:pt x="257222" y="29164"/>
                        <a:pt x="258609" y="31658"/>
                        <a:pt x="261381" y="32490"/>
                      </a:cubicBezTo>
                      <a:cubicBezTo>
                        <a:pt x="263876" y="33321"/>
                        <a:pt x="266648" y="32490"/>
                        <a:pt x="269143" y="32767"/>
                      </a:cubicBezTo>
                      <a:cubicBezTo>
                        <a:pt x="273856" y="33321"/>
                        <a:pt x="274965" y="39141"/>
                        <a:pt x="279124" y="40803"/>
                      </a:cubicBezTo>
                      <a:cubicBezTo>
                        <a:pt x="281342" y="41635"/>
                        <a:pt x="283282" y="42466"/>
                        <a:pt x="284391" y="44683"/>
                      </a:cubicBezTo>
                      <a:cubicBezTo>
                        <a:pt x="286055" y="48009"/>
                        <a:pt x="285778" y="52165"/>
                        <a:pt x="286055" y="55768"/>
                      </a:cubicBezTo>
                      <a:cubicBezTo>
                        <a:pt x="286055" y="58539"/>
                        <a:pt x="286332" y="61310"/>
                        <a:pt x="288273" y="63250"/>
                      </a:cubicBezTo>
                      <a:cubicBezTo>
                        <a:pt x="289936" y="65190"/>
                        <a:pt x="292154" y="66299"/>
                        <a:pt x="293263" y="68793"/>
                      </a:cubicBezTo>
                      <a:cubicBezTo>
                        <a:pt x="295758" y="74058"/>
                        <a:pt x="294095" y="80155"/>
                        <a:pt x="297421" y="85143"/>
                      </a:cubicBezTo>
                      <a:cubicBezTo>
                        <a:pt x="298530" y="86806"/>
                        <a:pt x="300194" y="88746"/>
                        <a:pt x="302412" y="89300"/>
                      </a:cubicBezTo>
                      <a:cubicBezTo>
                        <a:pt x="304075" y="89577"/>
                        <a:pt x="305738" y="88468"/>
                        <a:pt x="307125" y="87637"/>
                      </a:cubicBezTo>
                      <a:cubicBezTo>
                        <a:pt x="309342" y="86529"/>
                        <a:pt x="311838" y="85974"/>
                        <a:pt x="314333" y="85420"/>
                      </a:cubicBezTo>
                      <a:cubicBezTo>
                        <a:pt x="316550" y="85143"/>
                        <a:pt x="318768" y="84866"/>
                        <a:pt x="319877" y="82649"/>
                      </a:cubicBezTo>
                      <a:cubicBezTo>
                        <a:pt x="322650" y="77383"/>
                        <a:pt x="317659" y="71841"/>
                        <a:pt x="313501" y="69347"/>
                      </a:cubicBezTo>
                      <a:cubicBezTo>
                        <a:pt x="311283" y="67961"/>
                        <a:pt x="308511" y="66576"/>
                        <a:pt x="307125" y="64359"/>
                      </a:cubicBezTo>
                      <a:cubicBezTo>
                        <a:pt x="305738" y="62142"/>
                        <a:pt x="306016" y="59648"/>
                        <a:pt x="306016" y="57154"/>
                      </a:cubicBezTo>
                      <a:cubicBezTo>
                        <a:pt x="306016" y="54382"/>
                        <a:pt x="305738" y="51888"/>
                        <a:pt x="304629" y="49117"/>
                      </a:cubicBezTo>
                      <a:cubicBezTo>
                        <a:pt x="303798" y="46623"/>
                        <a:pt x="302412" y="44406"/>
                        <a:pt x="301580" y="41635"/>
                      </a:cubicBezTo>
                      <a:cubicBezTo>
                        <a:pt x="300471" y="37201"/>
                        <a:pt x="300748" y="33044"/>
                        <a:pt x="298530" y="28887"/>
                      </a:cubicBezTo>
                      <a:cubicBezTo>
                        <a:pt x="296312" y="24730"/>
                        <a:pt x="293817" y="21128"/>
                        <a:pt x="294095" y="16140"/>
                      </a:cubicBezTo>
                      <a:cubicBezTo>
                        <a:pt x="294095" y="12537"/>
                        <a:pt x="296867" y="9489"/>
                        <a:pt x="298808" y="6440"/>
                      </a:cubicBezTo>
                      <a:cubicBezTo>
                        <a:pt x="299916" y="4500"/>
                        <a:pt x="301303" y="2561"/>
                        <a:pt x="303243" y="2006"/>
                      </a:cubicBezTo>
                      <a:cubicBezTo>
                        <a:pt x="305738" y="1175"/>
                        <a:pt x="308511" y="2006"/>
                        <a:pt x="311006" y="3115"/>
                      </a:cubicBezTo>
                      <a:cubicBezTo>
                        <a:pt x="312115" y="3392"/>
                        <a:pt x="313224" y="3946"/>
                        <a:pt x="314333" y="4500"/>
                      </a:cubicBezTo>
                      <a:cubicBezTo>
                        <a:pt x="315164" y="5055"/>
                        <a:pt x="315996" y="5609"/>
                        <a:pt x="316828" y="6440"/>
                      </a:cubicBezTo>
                      <a:cubicBezTo>
                        <a:pt x="318768" y="8103"/>
                        <a:pt x="320432" y="9489"/>
                        <a:pt x="322650" y="10874"/>
                      </a:cubicBezTo>
                      <a:cubicBezTo>
                        <a:pt x="323481" y="11428"/>
                        <a:pt x="324313" y="11983"/>
                        <a:pt x="325145" y="11151"/>
                      </a:cubicBezTo>
                      <a:cubicBezTo>
                        <a:pt x="325699" y="10597"/>
                        <a:pt x="325699" y="10320"/>
                        <a:pt x="326531" y="10043"/>
                      </a:cubicBezTo>
                      <a:cubicBezTo>
                        <a:pt x="327363" y="9766"/>
                        <a:pt x="328472" y="10043"/>
                        <a:pt x="329303" y="9489"/>
                      </a:cubicBezTo>
                      <a:cubicBezTo>
                        <a:pt x="330135" y="9212"/>
                        <a:pt x="330690" y="8657"/>
                        <a:pt x="331521" y="8380"/>
                      </a:cubicBezTo>
                      <a:cubicBezTo>
                        <a:pt x="332630" y="7826"/>
                        <a:pt x="334016" y="8103"/>
                        <a:pt x="335125" y="8380"/>
                      </a:cubicBezTo>
                      <a:cubicBezTo>
                        <a:pt x="336234" y="8380"/>
                        <a:pt x="337343" y="8657"/>
                        <a:pt x="338729" y="8380"/>
                      </a:cubicBezTo>
                      <a:cubicBezTo>
                        <a:pt x="339284" y="8380"/>
                        <a:pt x="340115" y="8103"/>
                        <a:pt x="340670" y="8380"/>
                      </a:cubicBezTo>
                      <a:cubicBezTo>
                        <a:pt x="342333" y="8657"/>
                        <a:pt x="343997" y="10597"/>
                        <a:pt x="345106" y="11983"/>
                      </a:cubicBezTo>
                      <a:cubicBezTo>
                        <a:pt x="346215" y="13368"/>
                        <a:pt x="346769" y="15308"/>
                        <a:pt x="348155" y="16971"/>
                      </a:cubicBezTo>
                      <a:cubicBezTo>
                        <a:pt x="349819" y="18911"/>
                        <a:pt x="351759" y="18911"/>
                        <a:pt x="354254" y="19188"/>
                      </a:cubicBezTo>
                      <a:cubicBezTo>
                        <a:pt x="356749" y="19188"/>
                        <a:pt x="359245" y="20019"/>
                        <a:pt x="361740" y="20851"/>
                      </a:cubicBezTo>
                      <a:cubicBezTo>
                        <a:pt x="366730" y="22791"/>
                        <a:pt x="368671" y="26670"/>
                        <a:pt x="370057" y="31658"/>
                      </a:cubicBezTo>
                      <a:cubicBezTo>
                        <a:pt x="371166" y="36647"/>
                        <a:pt x="372829" y="41081"/>
                        <a:pt x="374770" y="45792"/>
                      </a:cubicBezTo>
                      <a:cubicBezTo>
                        <a:pt x="376710" y="50503"/>
                        <a:pt x="378374" y="55214"/>
                        <a:pt x="379760" y="59925"/>
                      </a:cubicBezTo>
                      <a:cubicBezTo>
                        <a:pt x="380037" y="61588"/>
                        <a:pt x="380037" y="62973"/>
                        <a:pt x="380592" y="64636"/>
                      </a:cubicBezTo>
                      <a:cubicBezTo>
                        <a:pt x="381146" y="66299"/>
                        <a:pt x="381978" y="67961"/>
                        <a:pt x="382809" y="69624"/>
                      </a:cubicBezTo>
                      <a:cubicBezTo>
                        <a:pt x="383918" y="71564"/>
                        <a:pt x="384750" y="73504"/>
                        <a:pt x="385859" y="75444"/>
                      </a:cubicBezTo>
                      <a:cubicBezTo>
                        <a:pt x="386691" y="77106"/>
                        <a:pt x="387245" y="79046"/>
                        <a:pt x="388354" y="80432"/>
                      </a:cubicBezTo>
                      <a:cubicBezTo>
                        <a:pt x="389463" y="82372"/>
                        <a:pt x="391127" y="84311"/>
                        <a:pt x="392236" y="86251"/>
                      </a:cubicBezTo>
                      <a:cubicBezTo>
                        <a:pt x="393622" y="88468"/>
                        <a:pt x="395008" y="90962"/>
                        <a:pt x="396948" y="92625"/>
                      </a:cubicBezTo>
                      <a:cubicBezTo>
                        <a:pt x="399166" y="94565"/>
                        <a:pt x="401384" y="95951"/>
                        <a:pt x="401107" y="99276"/>
                      </a:cubicBezTo>
                      <a:cubicBezTo>
                        <a:pt x="401107" y="102324"/>
                        <a:pt x="401107" y="105096"/>
                        <a:pt x="399998" y="107867"/>
                      </a:cubicBezTo>
                      <a:cubicBezTo>
                        <a:pt x="398612" y="110638"/>
                        <a:pt x="396671" y="113132"/>
                        <a:pt x="396117" y="116458"/>
                      </a:cubicBezTo>
                      <a:cubicBezTo>
                        <a:pt x="396117" y="117843"/>
                        <a:pt x="395840" y="119229"/>
                        <a:pt x="396671" y="120337"/>
                      </a:cubicBezTo>
                      <a:cubicBezTo>
                        <a:pt x="397503" y="121446"/>
                        <a:pt x="399166" y="121723"/>
                        <a:pt x="400275" y="122554"/>
                      </a:cubicBezTo>
                      <a:cubicBezTo>
                        <a:pt x="402770" y="124217"/>
                        <a:pt x="404434" y="126711"/>
                        <a:pt x="406652" y="128651"/>
                      </a:cubicBezTo>
                      <a:cubicBezTo>
                        <a:pt x="407761" y="129760"/>
                        <a:pt x="408870" y="130591"/>
                        <a:pt x="409978" y="131422"/>
                      </a:cubicBezTo>
                      <a:cubicBezTo>
                        <a:pt x="411365" y="132808"/>
                        <a:pt x="412474" y="134193"/>
                        <a:pt x="413860" y="135579"/>
                      </a:cubicBezTo>
                      <a:cubicBezTo>
                        <a:pt x="416355" y="138073"/>
                        <a:pt x="418573" y="140290"/>
                        <a:pt x="421899" y="141676"/>
                      </a:cubicBezTo>
                      <a:cubicBezTo>
                        <a:pt x="423563" y="142507"/>
                        <a:pt x="425226" y="142784"/>
                        <a:pt x="426890" y="143061"/>
                      </a:cubicBezTo>
                      <a:cubicBezTo>
                        <a:pt x="428276" y="143061"/>
                        <a:pt x="430216" y="143893"/>
                        <a:pt x="431603" y="143893"/>
                      </a:cubicBezTo>
                      <a:cubicBezTo>
                        <a:pt x="433266" y="143893"/>
                        <a:pt x="433821" y="142230"/>
                        <a:pt x="434929" y="141399"/>
                      </a:cubicBezTo>
                      <a:cubicBezTo>
                        <a:pt x="436038" y="140567"/>
                        <a:pt x="437702" y="140290"/>
                        <a:pt x="439088" y="140290"/>
                      </a:cubicBezTo>
                      <a:cubicBezTo>
                        <a:pt x="442415" y="140290"/>
                        <a:pt x="444633" y="143616"/>
                        <a:pt x="447128" y="145278"/>
                      </a:cubicBezTo>
                      <a:cubicBezTo>
                        <a:pt x="449346" y="146664"/>
                        <a:pt x="451286" y="147495"/>
                        <a:pt x="453227" y="149435"/>
                      </a:cubicBezTo>
                      <a:cubicBezTo>
                        <a:pt x="454613" y="150821"/>
                        <a:pt x="455999" y="152484"/>
                        <a:pt x="457108" y="154146"/>
                      </a:cubicBezTo>
                      <a:cubicBezTo>
                        <a:pt x="458494" y="156363"/>
                        <a:pt x="459881" y="158580"/>
                        <a:pt x="462930" y="158580"/>
                      </a:cubicBezTo>
                      <a:cubicBezTo>
                        <a:pt x="465980" y="158580"/>
                        <a:pt x="468752" y="156640"/>
                        <a:pt x="471802" y="156363"/>
                      </a:cubicBezTo>
                      <a:cubicBezTo>
                        <a:pt x="474574" y="156363"/>
                        <a:pt x="475406" y="157749"/>
                        <a:pt x="476515" y="159966"/>
                      </a:cubicBezTo>
                      <a:cubicBezTo>
                        <a:pt x="477624" y="162460"/>
                        <a:pt x="479010" y="163845"/>
                        <a:pt x="481782" y="163845"/>
                      </a:cubicBezTo>
                      <a:cubicBezTo>
                        <a:pt x="484277" y="163845"/>
                        <a:pt x="487327" y="162737"/>
                        <a:pt x="489822" y="163845"/>
                      </a:cubicBezTo>
                      <a:cubicBezTo>
                        <a:pt x="492040" y="164677"/>
                        <a:pt x="492040" y="168002"/>
                        <a:pt x="492317" y="169942"/>
                      </a:cubicBezTo>
                      <a:cubicBezTo>
                        <a:pt x="492317" y="172990"/>
                        <a:pt x="493149" y="175762"/>
                        <a:pt x="492871" y="178810"/>
                      </a:cubicBezTo>
                      <a:cubicBezTo>
                        <a:pt x="492871" y="181304"/>
                        <a:pt x="492040" y="184075"/>
                        <a:pt x="489822" y="185461"/>
                      </a:cubicBezTo>
                      <a:cubicBezTo>
                        <a:pt x="487327" y="187124"/>
                        <a:pt x="485386" y="185461"/>
                        <a:pt x="484277" y="183244"/>
                      </a:cubicBezTo>
                      <a:cubicBezTo>
                        <a:pt x="483168" y="181304"/>
                        <a:pt x="482614" y="176593"/>
                        <a:pt x="480396" y="175762"/>
                      </a:cubicBezTo>
                      <a:cubicBezTo>
                        <a:pt x="477901" y="174653"/>
                        <a:pt x="475406" y="179641"/>
                        <a:pt x="474574" y="181027"/>
                      </a:cubicBezTo>
                      <a:cubicBezTo>
                        <a:pt x="473742" y="182413"/>
                        <a:pt x="471802" y="186847"/>
                        <a:pt x="469584" y="185738"/>
                      </a:cubicBezTo>
                      <a:cubicBezTo>
                        <a:pt x="468475" y="185184"/>
                        <a:pt x="467920" y="183521"/>
                        <a:pt x="467366" y="182690"/>
                      </a:cubicBezTo>
                      <a:cubicBezTo>
                        <a:pt x="466534" y="181304"/>
                        <a:pt x="465425" y="179641"/>
                        <a:pt x="464316" y="178533"/>
                      </a:cubicBezTo>
                      <a:cubicBezTo>
                        <a:pt x="462376" y="176593"/>
                        <a:pt x="459881" y="175208"/>
                        <a:pt x="457386" y="176593"/>
                      </a:cubicBezTo>
                      <a:cubicBezTo>
                        <a:pt x="454890" y="177979"/>
                        <a:pt x="453504" y="180750"/>
                        <a:pt x="452118" y="182967"/>
                      </a:cubicBezTo>
                      <a:cubicBezTo>
                        <a:pt x="450177" y="185738"/>
                        <a:pt x="448237" y="188509"/>
                        <a:pt x="446019" y="191003"/>
                      </a:cubicBezTo>
                      <a:cubicBezTo>
                        <a:pt x="444356" y="192666"/>
                        <a:pt x="442415" y="193775"/>
                        <a:pt x="440197" y="192389"/>
                      </a:cubicBezTo>
                      <a:cubicBezTo>
                        <a:pt x="437425" y="190726"/>
                        <a:pt x="434929" y="188232"/>
                        <a:pt x="431880" y="186847"/>
                      </a:cubicBezTo>
                      <a:cubicBezTo>
                        <a:pt x="430494" y="186292"/>
                        <a:pt x="426335" y="184630"/>
                        <a:pt x="425781" y="187401"/>
                      </a:cubicBezTo>
                      <a:cubicBezTo>
                        <a:pt x="425226" y="189618"/>
                        <a:pt x="428276" y="192389"/>
                        <a:pt x="429385" y="193775"/>
                      </a:cubicBezTo>
                      <a:cubicBezTo>
                        <a:pt x="431325" y="196269"/>
                        <a:pt x="432157" y="199040"/>
                        <a:pt x="432989" y="202088"/>
                      </a:cubicBezTo>
                      <a:cubicBezTo>
                        <a:pt x="433543" y="204028"/>
                        <a:pt x="433821" y="207631"/>
                        <a:pt x="436593" y="207631"/>
                      </a:cubicBezTo>
                      <a:cubicBezTo>
                        <a:pt x="440197" y="207631"/>
                        <a:pt x="443524" y="203474"/>
                        <a:pt x="446019" y="201257"/>
                      </a:cubicBezTo>
                      <a:cubicBezTo>
                        <a:pt x="448791" y="198763"/>
                        <a:pt x="452395" y="195160"/>
                        <a:pt x="456554" y="194883"/>
                      </a:cubicBezTo>
                      <a:cubicBezTo>
                        <a:pt x="459049" y="194883"/>
                        <a:pt x="461544" y="196546"/>
                        <a:pt x="461821" y="199040"/>
                      </a:cubicBezTo>
                      <a:cubicBezTo>
                        <a:pt x="462098" y="200980"/>
                        <a:pt x="460990" y="202920"/>
                        <a:pt x="461267" y="204582"/>
                      </a:cubicBezTo>
                      <a:cubicBezTo>
                        <a:pt x="461544" y="207077"/>
                        <a:pt x="464871" y="208462"/>
                        <a:pt x="466534" y="209848"/>
                      </a:cubicBezTo>
                      <a:cubicBezTo>
                        <a:pt x="468198" y="210956"/>
                        <a:pt x="472079" y="213450"/>
                        <a:pt x="470138" y="215944"/>
                      </a:cubicBezTo>
                      <a:cubicBezTo>
                        <a:pt x="469307" y="217330"/>
                        <a:pt x="467366" y="217884"/>
                        <a:pt x="465980" y="218716"/>
                      </a:cubicBezTo>
                      <a:cubicBezTo>
                        <a:pt x="463762" y="219547"/>
                        <a:pt x="461821" y="220378"/>
                        <a:pt x="459603" y="221210"/>
                      </a:cubicBezTo>
                      <a:cubicBezTo>
                        <a:pt x="456277" y="222595"/>
                        <a:pt x="452950" y="224258"/>
                        <a:pt x="449900" y="226198"/>
                      </a:cubicBezTo>
                      <a:cubicBezTo>
                        <a:pt x="447128" y="227861"/>
                        <a:pt x="444078" y="228138"/>
                        <a:pt x="440752" y="227861"/>
                      </a:cubicBezTo>
                      <a:cubicBezTo>
                        <a:pt x="432989" y="227584"/>
                        <a:pt x="425504" y="226198"/>
                        <a:pt x="417741" y="225644"/>
                      </a:cubicBezTo>
                      <a:cubicBezTo>
                        <a:pt x="411919" y="225367"/>
                        <a:pt x="406652" y="224258"/>
                        <a:pt x="401107" y="222595"/>
                      </a:cubicBezTo>
                      <a:cubicBezTo>
                        <a:pt x="398057" y="221764"/>
                        <a:pt x="393622" y="220378"/>
                        <a:pt x="390295" y="220933"/>
                      </a:cubicBezTo>
                      <a:cubicBezTo>
                        <a:pt x="389186" y="220933"/>
                        <a:pt x="388077" y="221764"/>
                        <a:pt x="386691" y="222318"/>
                      </a:cubicBezTo>
                      <a:cubicBezTo>
                        <a:pt x="384750" y="222872"/>
                        <a:pt x="382809" y="223150"/>
                        <a:pt x="380869" y="223704"/>
                      </a:cubicBezTo>
                      <a:cubicBezTo>
                        <a:pt x="379483" y="223704"/>
                        <a:pt x="376988" y="223150"/>
                        <a:pt x="378374" y="221210"/>
                      </a:cubicBezTo>
                      <a:cubicBezTo>
                        <a:pt x="379483" y="219547"/>
                        <a:pt x="382809" y="217884"/>
                        <a:pt x="383087" y="215944"/>
                      </a:cubicBezTo>
                      <a:cubicBezTo>
                        <a:pt x="383087" y="213450"/>
                        <a:pt x="377819" y="214005"/>
                        <a:pt x="376433" y="214005"/>
                      </a:cubicBezTo>
                      <a:cubicBezTo>
                        <a:pt x="372829" y="214005"/>
                        <a:pt x="368948" y="214282"/>
                        <a:pt x="365344" y="213727"/>
                      </a:cubicBezTo>
                      <a:cubicBezTo>
                        <a:pt x="362849" y="213173"/>
                        <a:pt x="360354" y="211788"/>
                        <a:pt x="357858" y="211233"/>
                      </a:cubicBezTo>
                      <a:cubicBezTo>
                        <a:pt x="354809" y="210402"/>
                        <a:pt x="351759" y="210402"/>
                        <a:pt x="348710" y="210402"/>
                      </a:cubicBezTo>
                      <a:cubicBezTo>
                        <a:pt x="347601" y="210402"/>
                        <a:pt x="344828" y="210679"/>
                        <a:pt x="344828" y="209016"/>
                      </a:cubicBezTo>
                      <a:cubicBezTo>
                        <a:pt x="344828" y="207354"/>
                        <a:pt x="346492" y="205414"/>
                        <a:pt x="347046" y="203751"/>
                      </a:cubicBezTo>
                      <a:cubicBezTo>
                        <a:pt x="348432" y="199040"/>
                        <a:pt x="345106" y="195160"/>
                        <a:pt x="340115" y="195437"/>
                      </a:cubicBezTo>
                      <a:cubicBezTo>
                        <a:pt x="334294" y="195714"/>
                        <a:pt x="331521" y="202920"/>
                        <a:pt x="329026" y="207354"/>
                      </a:cubicBezTo>
                      <a:cubicBezTo>
                        <a:pt x="325699" y="213450"/>
                        <a:pt x="321263" y="218439"/>
                        <a:pt x="314333" y="220101"/>
                      </a:cubicBezTo>
                      <a:cubicBezTo>
                        <a:pt x="308788" y="221487"/>
                        <a:pt x="302966" y="220655"/>
                        <a:pt x="297421" y="220933"/>
                      </a:cubicBezTo>
                      <a:cubicBezTo>
                        <a:pt x="291322" y="220933"/>
                        <a:pt x="286609" y="223704"/>
                        <a:pt x="281896" y="227029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01" name="Freeform 1000">
                  <a:extLst>
                    <a:ext uri="{FF2B5EF4-FFF2-40B4-BE49-F238E27FC236}">
                      <a16:creationId xmlns:a16="http://schemas.microsoft.com/office/drawing/2014/main" id="{EE29F4FF-632B-6ED9-102F-BE5150541218}"/>
                    </a:ext>
                  </a:extLst>
                </p:cNvPr>
                <p:cNvSpPr/>
                <p:nvPr/>
              </p:nvSpPr>
              <p:spPr>
                <a:xfrm>
                  <a:off x="2851251" y="1932696"/>
                  <a:ext cx="6729" cy="15687"/>
                </a:xfrm>
                <a:custGeom>
                  <a:avLst/>
                  <a:gdLst>
                    <a:gd name="connsiteX0" fmla="*/ 0 w 6729"/>
                    <a:gd name="connsiteY0" fmla="*/ 12870 h 15687"/>
                    <a:gd name="connsiteX1" fmla="*/ 0 w 6729"/>
                    <a:gd name="connsiteY1" fmla="*/ 4834 h 15687"/>
                    <a:gd name="connsiteX2" fmla="*/ 3050 w 6729"/>
                    <a:gd name="connsiteY2" fmla="*/ 122 h 15687"/>
                    <a:gd name="connsiteX3" fmla="*/ 4713 w 6729"/>
                    <a:gd name="connsiteY3" fmla="*/ 5388 h 15687"/>
                    <a:gd name="connsiteX4" fmla="*/ 6099 w 6729"/>
                    <a:gd name="connsiteY4" fmla="*/ 9545 h 15687"/>
                    <a:gd name="connsiteX5" fmla="*/ 6654 w 6729"/>
                    <a:gd name="connsiteY5" fmla="*/ 12593 h 15687"/>
                    <a:gd name="connsiteX6" fmla="*/ 1386 w 6729"/>
                    <a:gd name="connsiteY6" fmla="*/ 15364 h 15687"/>
                    <a:gd name="connsiteX7" fmla="*/ 0 w 6729"/>
                    <a:gd name="connsiteY7" fmla="*/ 12316 h 156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729" h="15687">
                      <a:moveTo>
                        <a:pt x="0" y="12870"/>
                      </a:moveTo>
                      <a:cubicBezTo>
                        <a:pt x="0" y="10376"/>
                        <a:pt x="0" y="7605"/>
                        <a:pt x="0" y="4834"/>
                      </a:cubicBezTo>
                      <a:cubicBezTo>
                        <a:pt x="0" y="2894"/>
                        <a:pt x="0" y="-709"/>
                        <a:pt x="3050" y="122"/>
                      </a:cubicBezTo>
                      <a:cubicBezTo>
                        <a:pt x="5545" y="954"/>
                        <a:pt x="4159" y="3448"/>
                        <a:pt x="4713" y="5388"/>
                      </a:cubicBezTo>
                      <a:cubicBezTo>
                        <a:pt x="4990" y="6773"/>
                        <a:pt x="5545" y="8159"/>
                        <a:pt x="6099" y="9545"/>
                      </a:cubicBezTo>
                      <a:cubicBezTo>
                        <a:pt x="6377" y="10653"/>
                        <a:pt x="6931" y="11485"/>
                        <a:pt x="6654" y="12593"/>
                      </a:cubicBezTo>
                      <a:cubicBezTo>
                        <a:pt x="6377" y="14533"/>
                        <a:pt x="3327" y="16473"/>
                        <a:pt x="1386" y="15364"/>
                      </a:cubicBezTo>
                      <a:cubicBezTo>
                        <a:pt x="555" y="14810"/>
                        <a:pt x="0" y="13424"/>
                        <a:pt x="0" y="12316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02" name="Freeform 1001">
                  <a:extLst>
                    <a:ext uri="{FF2B5EF4-FFF2-40B4-BE49-F238E27FC236}">
                      <a16:creationId xmlns:a16="http://schemas.microsoft.com/office/drawing/2014/main" id="{B1592143-E16E-A772-7349-9A406B5C3AD4}"/>
                    </a:ext>
                  </a:extLst>
                </p:cNvPr>
                <p:cNvSpPr/>
                <p:nvPr/>
              </p:nvSpPr>
              <p:spPr>
                <a:xfrm>
                  <a:off x="2837112" y="1874831"/>
                  <a:ext cx="86599" cy="34401"/>
                </a:xfrm>
                <a:custGeom>
                  <a:avLst/>
                  <a:gdLst>
                    <a:gd name="connsiteX0" fmla="*/ 37149 w 86599"/>
                    <a:gd name="connsiteY0" fmla="*/ 31107 h 34401"/>
                    <a:gd name="connsiteX1" fmla="*/ 31605 w 86599"/>
                    <a:gd name="connsiteY1" fmla="*/ 28890 h 34401"/>
                    <a:gd name="connsiteX2" fmla="*/ 27169 w 86599"/>
                    <a:gd name="connsiteY2" fmla="*/ 26950 h 34401"/>
                    <a:gd name="connsiteX3" fmla="*/ 24951 w 86599"/>
                    <a:gd name="connsiteY3" fmla="*/ 28059 h 34401"/>
                    <a:gd name="connsiteX4" fmla="*/ 24397 w 86599"/>
                    <a:gd name="connsiteY4" fmla="*/ 31661 h 34401"/>
                    <a:gd name="connsiteX5" fmla="*/ 23010 w 86599"/>
                    <a:gd name="connsiteY5" fmla="*/ 34155 h 34401"/>
                    <a:gd name="connsiteX6" fmla="*/ 17466 w 86599"/>
                    <a:gd name="connsiteY6" fmla="*/ 34155 h 34401"/>
                    <a:gd name="connsiteX7" fmla="*/ 11367 w 86599"/>
                    <a:gd name="connsiteY7" fmla="*/ 34155 h 34401"/>
                    <a:gd name="connsiteX8" fmla="*/ 8317 w 86599"/>
                    <a:gd name="connsiteY8" fmla="*/ 33878 h 34401"/>
                    <a:gd name="connsiteX9" fmla="*/ 6931 w 86599"/>
                    <a:gd name="connsiteY9" fmla="*/ 31938 h 34401"/>
                    <a:gd name="connsiteX10" fmla="*/ 3881 w 86599"/>
                    <a:gd name="connsiteY10" fmla="*/ 30276 h 34401"/>
                    <a:gd name="connsiteX11" fmla="*/ 554 w 86599"/>
                    <a:gd name="connsiteY11" fmla="*/ 29444 h 34401"/>
                    <a:gd name="connsiteX12" fmla="*/ 277 w 86599"/>
                    <a:gd name="connsiteY12" fmla="*/ 26950 h 34401"/>
                    <a:gd name="connsiteX13" fmla="*/ 7208 w 86599"/>
                    <a:gd name="connsiteY13" fmla="*/ 15588 h 34401"/>
                    <a:gd name="connsiteX14" fmla="*/ 21624 w 86599"/>
                    <a:gd name="connsiteY14" fmla="*/ 10877 h 34401"/>
                    <a:gd name="connsiteX15" fmla="*/ 34654 w 86599"/>
                    <a:gd name="connsiteY15" fmla="*/ 7552 h 34401"/>
                    <a:gd name="connsiteX16" fmla="*/ 47961 w 86599"/>
                    <a:gd name="connsiteY16" fmla="*/ 4226 h 34401"/>
                    <a:gd name="connsiteX17" fmla="*/ 59328 w 86599"/>
                    <a:gd name="connsiteY17" fmla="*/ 624 h 34401"/>
                    <a:gd name="connsiteX18" fmla="*/ 70695 w 86599"/>
                    <a:gd name="connsiteY18" fmla="*/ 624 h 34401"/>
                    <a:gd name="connsiteX19" fmla="*/ 79843 w 86599"/>
                    <a:gd name="connsiteY19" fmla="*/ 5335 h 34401"/>
                    <a:gd name="connsiteX20" fmla="*/ 86497 w 86599"/>
                    <a:gd name="connsiteY20" fmla="*/ 12540 h 34401"/>
                    <a:gd name="connsiteX21" fmla="*/ 80398 w 86599"/>
                    <a:gd name="connsiteY21" fmla="*/ 16419 h 34401"/>
                    <a:gd name="connsiteX22" fmla="*/ 69309 w 86599"/>
                    <a:gd name="connsiteY22" fmla="*/ 16419 h 34401"/>
                    <a:gd name="connsiteX23" fmla="*/ 61823 w 86599"/>
                    <a:gd name="connsiteY23" fmla="*/ 22516 h 34401"/>
                    <a:gd name="connsiteX24" fmla="*/ 53783 w 86599"/>
                    <a:gd name="connsiteY24" fmla="*/ 26119 h 34401"/>
                    <a:gd name="connsiteX25" fmla="*/ 44912 w 86599"/>
                    <a:gd name="connsiteY25" fmla="*/ 26119 h 34401"/>
                    <a:gd name="connsiteX26" fmla="*/ 37981 w 86599"/>
                    <a:gd name="connsiteY26" fmla="*/ 30830 h 344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</a:cxnLst>
                  <a:rect l="l" t="t" r="r" b="b"/>
                  <a:pathLst>
                    <a:path w="86599" h="34401">
                      <a:moveTo>
                        <a:pt x="37149" y="31107"/>
                      </a:moveTo>
                      <a:cubicBezTo>
                        <a:pt x="35209" y="31384"/>
                        <a:pt x="33268" y="29721"/>
                        <a:pt x="31605" y="28890"/>
                      </a:cubicBezTo>
                      <a:cubicBezTo>
                        <a:pt x="30219" y="28059"/>
                        <a:pt x="28555" y="27504"/>
                        <a:pt x="27169" y="26950"/>
                      </a:cubicBezTo>
                      <a:cubicBezTo>
                        <a:pt x="26060" y="26673"/>
                        <a:pt x="25506" y="26950"/>
                        <a:pt x="24951" y="28059"/>
                      </a:cubicBezTo>
                      <a:cubicBezTo>
                        <a:pt x="24397" y="29167"/>
                        <a:pt x="24397" y="30276"/>
                        <a:pt x="24397" y="31661"/>
                      </a:cubicBezTo>
                      <a:cubicBezTo>
                        <a:pt x="24397" y="33047"/>
                        <a:pt x="24397" y="33878"/>
                        <a:pt x="23010" y="34155"/>
                      </a:cubicBezTo>
                      <a:cubicBezTo>
                        <a:pt x="21347" y="34710"/>
                        <a:pt x="19129" y="34155"/>
                        <a:pt x="17466" y="34155"/>
                      </a:cubicBezTo>
                      <a:cubicBezTo>
                        <a:pt x="15525" y="34155"/>
                        <a:pt x="13585" y="34155"/>
                        <a:pt x="11367" y="34155"/>
                      </a:cubicBezTo>
                      <a:cubicBezTo>
                        <a:pt x="10535" y="34155"/>
                        <a:pt x="9149" y="34155"/>
                        <a:pt x="8317" y="33878"/>
                      </a:cubicBezTo>
                      <a:cubicBezTo>
                        <a:pt x="7763" y="33324"/>
                        <a:pt x="7485" y="32493"/>
                        <a:pt x="6931" y="31938"/>
                      </a:cubicBezTo>
                      <a:cubicBezTo>
                        <a:pt x="6099" y="31107"/>
                        <a:pt x="4990" y="30553"/>
                        <a:pt x="3881" y="30276"/>
                      </a:cubicBezTo>
                      <a:cubicBezTo>
                        <a:pt x="2772" y="29998"/>
                        <a:pt x="1386" y="30276"/>
                        <a:pt x="554" y="29444"/>
                      </a:cubicBezTo>
                      <a:cubicBezTo>
                        <a:pt x="-277" y="28890"/>
                        <a:pt x="0" y="27782"/>
                        <a:pt x="277" y="26950"/>
                      </a:cubicBezTo>
                      <a:cubicBezTo>
                        <a:pt x="1663" y="23070"/>
                        <a:pt x="4158" y="18359"/>
                        <a:pt x="7208" y="15588"/>
                      </a:cubicBezTo>
                      <a:cubicBezTo>
                        <a:pt x="11089" y="12263"/>
                        <a:pt x="16634" y="11709"/>
                        <a:pt x="21624" y="10877"/>
                      </a:cubicBezTo>
                      <a:cubicBezTo>
                        <a:pt x="26060" y="10046"/>
                        <a:pt x="30219" y="8660"/>
                        <a:pt x="34654" y="7552"/>
                      </a:cubicBezTo>
                      <a:cubicBezTo>
                        <a:pt x="39090" y="6443"/>
                        <a:pt x="43526" y="5335"/>
                        <a:pt x="47961" y="4226"/>
                      </a:cubicBezTo>
                      <a:cubicBezTo>
                        <a:pt x="51843" y="3118"/>
                        <a:pt x="55447" y="1455"/>
                        <a:pt x="59328" y="624"/>
                      </a:cubicBezTo>
                      <a:cubicBezTo>
                        <a:pt x="62932" y="-208"/>
                        <a:pt x="66813" y="-208"/>
                        <a:pt x="70695" y="624"/>
                      </a:cubicBezTo>
                      <a:cubicBezTo>
                        <a:pt x="74022" y="1455"/>
                        <a:pt x="77071" y="3395"/>
                        <a:pt x="79843" y="5335"/>
                      </a:cubicBezTo>
                      <a:cubicBezTo>
                        <a:pt x="82339" y="6997"/>
                        <a:pt x="85665" y="9491"/>
                        <a:pt x="86497" y="12540"/>
                      </a:cubicBezTo>
                      <a:cubicBezTo>
                        <a:pt x="87329" y="16419"/>
                        <a:pt x="82893" y="16697"/>
                        <a:pt x="80398" y="16419"/>
                      </a:cubicBezTo>
                      <a:cubicBezTo>
                        <a:pt x="76794" y="15865"/>
                        <a:pt x="72913" y="14757"/>
                        <a:pt x="69309" y="16419"/>
                      </a:cubicBezTo>
                      <a:cubicBezTo>
                        <a:pt x="66259" y="17805"/>
                        <a:pt x="64041" y="20299"/>
                        <a:pt x="61823" y="22516"/>
                      </a:cubicBezTo>
                      <a:cubicBezTo>
                        <a:pt x="59605" y="24456"/>
                        <a:pt x="56833" y="26119"/>
                        <a:pt x="53783" y="26119"/>
                      </a:cubicBezTo>
                      <a:cubicBezTo>
                        <a:pt x="50734" y="26119"/>
                        <a:pt x="47684" y="25010"/>
                        <a:pt x="44912" y="26119"/>
                      </a:cubicBezTo>
                      <a:cubicBezTo>
                        <a:pt x="42417" y="27227"/>
                        <a:pt x="40753" y="30276"/>
                        <a:pt x="37981" y="3083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03" name="Freeform 1002">
                  <a:extLst>
                    <a:ext uri="{FF2B5EF4-FFF2-40B4-BE49-F238E27FC236}">
                      <a16:creationId xmlns:a16="http://schemas.microsoft.com/office/drawing/2014/main" id="{7DF221E9-8BE2-3B49-E6CC-46192C1E1174}"/>
                    </a:ext>
                  </a:extLst>
                </p:cNvPr>
                <p:cNvSpPr/>
                <p:nvPr/>
              </p:nvSpPr>
              <p:spPr>
                <a:xfrm>
                  <a:off x="2934932" y="1888382"/>
                  <a:ext cx="17963" cy="12567"/>
                </a:xfrm>
                <a:custGeom>
                  <a:avLst/>
                  <a:gdLst>
                    <a:gd name="connsiteX0" fmla="*/ 44 w 17963"/>
                    <a:gd name="connsiteY0" fmla="*/ 1760 h 12567"/>
                    <a:gd name="connsiteX1" fmla="*/ 2539 w 17963"/>
                    <a:gd name="connsiteY1" fmla="*/ 97 h 12567"/>
                    <a:gd name="connsiteX2" fmla="*/ 10856 w 17963"/>
                    <a:gd name="connsiteY2" fmla="*/ 2868 h 12567"/>
                    <a:gd name="connsiteX3" fmla="*/ 17232 w 17963"/>
                    <a:gd name="connsiteY3" fmla="*/ 6471 h 12567"/>
                    <a:gd name="connsiteX4" fmla="*/ 17232 w 17963"/>
                    <a:gd name="connsiteY4" fmla="*/ 11182 h 12567"/>
                    <a:gd name="connsiteX5" fmla="*/ 14737 w 17963"/>
                    <a:gd name="connsiteY5" fmla="*/ 12567 h 12567"/>
                    <a:gd name="connsiteX6" fmla="*/ 11965 w 17963"/>
                    <a:gd name="connsiteY6" fmla="*/ 11182 h 12567"/>
                    <a:gd name="connsiteX7" fmla="*/ 5311 w 17963"/>
                    <a:gd name="connsiteY7" fmla="*/ 8411 h 12567"/>
                    <a:gd name="connsiteX8" fmla="*/ 1430 w 17963"/>
                    <a:gd name="connsiteY8" fmla="*/ 5639 h 12567"/>
                    <a:gd name="connsiteX9" fmla="*/ 44 w 17963"/>
                    <a:gd name="connsiteY9" fmla="*/ 1760 h 125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7963" h="12567">
                      <a:moveTo>
                        <a:pt x="44" y="1760"/>
                      </a:moveTo>
                      <a:cubicBezTo>
                        <a:pt x="44" y="651"/>
                        <a:pt x="1707" y="97"/>
                        <a:pt x="2539" y="97"/>
                      </a:cubicBezTo>
                      <a:cubicBezTo>
                        <a:pt x="5866" y="-457"/>
                        <a:pt x="8084" y="1483"/>
                        <a:pt x="10856" y="2868"/>
                      </a:cubicBezTo>
                      <a:cubicBezTo>
                        <a:pt x="13074" y="3977"/>
                        <a:pt x="15846" y="3977"/>
                        <a:pt x="17232" y="6471"/>
                      </a:cubicBezTo>
                      <a:cubicBezTo>
                        <a:pt x="18064" y="7857"/>
                        <a:pt x="18341" y="9796"/>
                        <a:pt x="17232" y="11182"/>
                      </a:cubicBezTo>
                      <a:cubicBezTo>
                        <a:pt x="16678" y="11736"/>
                        <a:pt x="15569" y="12567"/>
                        <a:pt x="14737" y="12567"/>
                      </a:cubicBezTo>
                      <a:cubicBezTo>
                        <a:pt x="13905" y="12567"/>
                        <a:pt x="12797" y="11459"/>
                        <a:pt x="11965" y="11182"/>
                      </a:cubicBezTo>
                      <a:cubicBezTo>
                        <a:pt x="9747" y="10074"/>
                        <a:pt x="7529" y="8965"/>
                        <a:pt x="5311" y="8411"/>
                      </a:cubicBezTo>
                      <a:cubicBezTo>
                        <a:pt x="3371" y="7857"/>
                        <a:pt x="2539" y="7025"/>
                        <a:pt x="1430" y="5639"/>
                      </a:cubicBezTo>
                      <a:cubicBezTo>
                        <a:pt x="875" y="4808"/>
                        <a:pt x="-233" y="3145"/>
                        <a:pt x="44" y="176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04" name="Freeform 1003">
                  <a:extLst>
                    <a:ext uri="{FF2B5EF4-FFF2-40B4-BE49-F238E27FC236}">
                      <a16:creationId xmlns:a16="http://schemas.microsoft.com/office/drawing/2014/main" id="{083FB958-91F4-E43D-1420-9BA2A0CCC72B}"/>
                    </a:ext>
                  </a:extLst>
                </p:cNvPr>
                <p:cNvSpPr/>
                <p:nvPr/>
              </p:nvSpPr>
              <p:spPr>
                <a:xfrm>
                  <a:off x="3008614" y="1877710"/>
                  <a:ext cx="17571" cy="14372"/>
                </a:xfrm>
                <a:custGeom>
                  <a:avLst/>
                  <a:gdLst>
                    <a:gd name="connsiteX0" fmla="*/ 2878 w 17571"/>
                    <a:gd name="connsiteY0" fmla="*/ 12155 h 14372"/>
                    <a:gd name="connsiteX1" fmla="*/ 383 w 17571"/>
                    <a:gd name="connsiteY1" fmla="*/ 10492 h 14372"/>
                    <a:gd name="connsiteX2" fmla="*/ 5096 w 17571"/>
                    <a:gd name="connsiteY2" fmla="*/ 3287 h 14372"/>
                    <a:gd name="connsiteX3" fmla="*/ 13690 w 17571"/>
                    <a:gd name="connsiteY3" fmla="*/ 239 h 14372"/>
                    <a:gd name="connsiteX4" fmla="*/ 15908 w 17571"/>
                    <a:gd name="connsiteY4" fmla="*/ 2733 h 14372"/>
                    <a:gd name="connsiteX5" fmla="*/ 17572 w 17571"/>
                    <a:gd name="connsiteY5" fmla="*/ 5504 h 14372"/>
                    <a:gd name="connsiteX6" fmla="*/ 15908 w 17571"/>
                    <a:gd name="connsiteY6" fmla="*/ 9107 h 14372"/>
                    <a:gd name="connsiteX7" fmla="*/ 14799 w 17571"/>
                    <a:gd name="connsiteY7" fmla="*/ 12155 h 14372"/>
                    <a:gd name="connsiteX8" fmla="*/ 12027 w 17571"/>
                    <a:gd name="connsiteY8" fmla="*/ 14372 h 14372"/>
                    <a:gd name="connsiteX9" fmla="*/ 8977 w 17571"/>
                    <a:gd name="connsiteY9" fmla="*/ 14372 h 14372"/>
                    <a:gd name="connsiteX10" fmla="*/ 6482 w 17571"/>
                    <a:gd name="connsiteY10" fmla="*/ 14372 h 14372"/>
                    <a:gd name="connsiteX11" fmla="*/ 2878 w 17571"/>
                    <a:gd name="connsiteY11" fmla="*/ 12709 h 143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7571" h="14372">
                      <a:moveTo>
                        <a:pt x="2878" y="12155"/>
                      </a:moveTo>
                      <a:cubicBezTo>
                        <a:pt x="2046" y="11878"/>
                        <a:pt x="938" y="11324"/>
                        <a:pt x="383" y="10492"/>
                      </a:cubicBezTo>
                      <a:cubicBezTo>
                        <a:pt x="-1280" y="7444"/>
                        <a:pt x="2878" y="4396"/>
                        <a:pt x="5096" y="3287"/>
                      </a:cubicBezTo>
                      <a:cubicBezTo>
                        <a:pt x="7314" y="2179"/>
                        <a:pt x="10918" y="-870"/>
                        <a:pt x="13690" y="239"/>
                      </a:cubicBezTo>
                      <a:cubicBezTo>
                        <a:pt x="14799" y="516"/>
                        <a:pt x="15354" y="1902"/>
                        <a:pt x="15908" y="2733"/>
                      </a:cubicBezTo>
                      <a:cubicBezTo>
                        <a:pt x="16463" y="3564"/>
                        <a:pt x="17572" y="4396"/>
                        <a:pt x="17572" y="5504"/>
                      </a:cubicBezTo>
                      <a:cubicBezTo>
                        <a:pt x="17572" y="6890"/>
                        <a:pt x="16463" y="7998"/>
                        <a:pt x="15908" y="9107"/>
                      </a:cubicBezTo>
                      <a:cubicBezTo>
                        <a:pt x="15354" y="9938"/>
                        <a:pt x="15354" y="11324"/>
                        <a:pt x="14799" y="12155"/>
                      </a:cubicBezTo>
                      <a:cubicBezTo>
                        <a:pt x="14245" y="12986"/>
                        <a:pt x="13136" y="14372"/>
                        <a:pt x="12027" y="14372"/>
                      </a:cubicBezTo>
                      <a:cubicBezTo>
                        <a:pt x="10918" y="14372"/>
                        <a:pt x="9809" y="14372"/>
                        <a:pt x="8977" y="14372"/>
                      </a:cubicBezTo>
                      <a:cubicBezTo>
                        <a:pt x="8146" y="14372"/>
                        <a:pt x="7314" y="14372"/>
                        <a:pt x="6482" y="14372"/>
                      </a:cubicBezTo>
                      <a:cubicBezTo>
                        <a:pt x="5096" y="13818"/>
                        <a:pt x="3987" y="13264"/>
                        <a:pt x="2878" y="12709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05" name="Freeform 1004">
                  <a:extLst>
                    <a:ext uri="{FF2B5EF4-FFF2-40B4-BE49-F238E27FC236}">
                      <a16:creationId xmlns:a16="http://schemas.microsoft.com/office/drawing/2014/main" id="{40EEB5EE-B194-1319-712D-267CBC524A62}"/>
                    </a:ext>
                  </a:extLst>
                </p:cNvPr>
                <p:cNvSpPr/>
                <p:nvPr/>
              </p:nvSpPr>
              <p:spPr>
                <a:xfrm>
                  <a:off x="3053108" y="1869458"/>
                  <a:ext cx="12721" cy="15141"/>
                </a:xfrm>
                <a:custGeom>
                  <a:avLst/>
                  <a:gdLst>
                    <a:gd name="connsiteX0" fmla="*/ 1910 w 12721"/>
                    <a:gd name="connsiteY0" fmla="*/ 13479 h 15141"/>
                    <a:gd name="connsiteX1" fmla="*/ 246 w 12721"/>
                    <a:gd name="connsiteY1" fmla="*/ 10153 h 15141"/>
                    <a:gd name="connsiteX2" fmla="*/ 246 w 12721"/>
                    <a:gd name="connsiteY2" fmla="*/ 5719 h 15141"/>
                    <a:gd name="connsiteX3" fmla="*/ 1633 w 12721"/>
                    <a:gd name="connsiteY3" fmla="*/ 2394 h 15141"/>
                    <a:gd name="connsiteX4" fmla="*/ 4959 w 12721"/>
                    <a:gd name="connsiteY4" fmla="*/ 454 h 15141"/>
                    <a:gd name="connsiteX5" fmla="*/ 10781 w 12721"/>
                    <a:gd name="connsiteY5" fmla="*/ 1008 h 15141"/>
                    <a:gd name="connsiteX6" fmla="*/ 11890 w 12721"/>
                    <a:gd name="connsiteY6" fmla="*/ 3779 h 15141"/>
                    <a:gd name="connsiteX7" fmla="*/ 12722 w 12721"/>
                    <a:gd name="connsiteY7" fmla="*/ 6273 h 15141"/>
                    <a:gd name="connsiteX8" fmla="*/ 11890 w 12721"/>
                    <a:gd name="connsiteY8" fmla="*/ 11816 h 15141"/>
                    <a:gd name="connsiteX9" fmla="*/ 10227 w 12721"/>
                    <a:gd name="connsiteY9" fmla="*/ 14587 h 15141"/>
                    <a:gd name="connsiteX10" fmla="*/ 6623 w 12721"/>
                    <a:gd name="connsiteY10" fmla="*/ 15141 h 15141"/>
                    <a:gd name="connsiteX11" fmla="*/ 1910 w 12721"/>
                    <a:gd name="connsiteY11" fmla="*/ 13479 h 151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2721" h="15141">
                      <a:moveTo>
                        <a:pt x="1910" y="13479"/>
                      </a:moveTo>
                      <a:cubicBezTo>
                        <a:pt x="1078" y="12647"/>
                        <a:pt x="524" y="11262"/>
                        <a:pt x="246" y="10153"/>
                      </a:cubicBezTo>
                      <a:cubicBezTo>
                        <a:pt x="-308" y="8490"/>
                        <a:pt x="246" y="7105"/>
                        <a:pt x="246" y="5719"/>
                      </a:cubicBezTo>
                      <a:cubicBezTo>
                        <a:pt x="524" y="4334"/>
                        <a:pt x="524" y="3502"/>
                        <a:pt x="1633" y="2394"/>
                      </a:cubicBezTo>
                      <a:cubicBezTo>
                        <a:pt x="2742" y="1285"/>
                        <a:pt x="3573" y="731"/>
                        <a:pt x="4959" y="454"/>
                      </a:cubicBezTo>
                      <a:cubicBezTo>
                        <a:pt x="6623" y="177"/>
                        <a:pt x="9672" y="-655"/>
                        <a:pt x="10781" y="1008"/>
                      </a:cubicBezTo>
                      <a:cubicBezTo>
                        <a:pt x="11336" y="1840"/>
                        <a:pt x="11613" y="2948"/>
                        <a:pt x="11890" y="3779"/>
                      </a:cubicBezTo>
                      <a:cubicBezTo>
                        <a:pt x="12167" y="4611"/>
                        <a:pt x="12722" y="5165"/>
                        <a:pt x="12722" y="6273"/>
                      </a:cubicBezTo>
                      <a:cubicBezTo>
                        <a:pt x="12722" y="8213"/>
                        <a:pt x="12167" y="10153"/>
                        <a:pt x="11890" y="11816"/>
                      </a:cubicBezTo>
                      <a:cubicBezTo>
                        <a:pt x="11890" y="12924"/>
                        <a:pt x="11336" y="14033"/>
                        <a:pt x="10227" y="14587"/>
                      </a:cubicBezTo>
                      <a:cubicBezTo>
                        <a:pt x="9118" y="15141"/>
                        <a:pt x="7732" y="15141"/>
                        <a:pt x="6623" y="15141"/>
                      </a:cubicBezTo>
                      <a:cubicBezTo>
                        <a:pt x="5237" y="15141"/>
                        <a:pt x="3019" y="14310"/>
                        <a:pt x="1910" y="13479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06" name="Freeform 1005">
                  <a:extLst>
                    <a:ext uri="{FF2B5EF4-FFF2-40B4-BE49-F238E27FC236}">
                      <a16:creationId xmlns:a16="http://schemas.microsoft.com/office/drawing/2014/main" id="{F877264B-F863-0CFB-EB03-31C7EB4318A5}"/>
                    </a:ext>
                  </a:extLst>
                </p:cNvPr>
                <p:cNvSpPr/>
                <p:nvPr/>
              </p:nvSpPr>
              <p:spPr>
                <a:xfrm>
                  <a:off x="3066939" y="1863135"/>
                  <a:ext cx="5544" cy="9418"/>
                </a:xfrm>
                <a:custGeom>
                  <a:avLst/>
                  <a:gdLst>
                    <a:gd name="connsiteX0" fmla="*/ 1663 w 5544"/>
                    <a:gd name="connsiteY0" fmla="*/ 8163 h 9418"/>
                    <a:gd name="connsiteX1" fmla="*/ 0 w 5544"/>
                    <a:gd name="connsiteY1" fmla="*/ 4006 h 9418"/>
                    <a:gd name="connsiteX2" fmla="*/ 1109 w 5544"/>
                    <a:gd name="connsiteY2" fmla="*/ 126 h 9418"/>
                    <a:gd name="connsiteX3" fmla="*/ 4159 w 5544"/>
                    <a:gd name="connsiteY3" fmla="*/ 2066 h 9418"/>
                    <a:gd name="connsiteX4" fmla="*/ 5545 w 5544"/>
                    <a:gd name="connsiteY4" fmla="*/ 6500 h 9418"/>
                    <a:gd name="connsiteX5" fmla="*/ 3881 w 5544"/>
                    <a:gd name="connsiteY5" fmla="*/ 9271 h 9418"/>
                    <a:gd name="connsiteX6" fmla="*/ 1663 w 5544"/>
                    <a:gd name="connsiteY6" fmla="*/ 7609 h 94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544" h="9418">
                      <a:moveTo>
                        <a:pt x="1663" y="8163"/>
                      </a:moveTo>
                      <a:cubicBezTo>
                        <a:pt x="1109" y="6777"/>
                        <a:pt x="0" y="5946"/>
                        <a:pt x="0" y="4006"/>
                      </a:cubicBezTo>
                      <a:cubicBezTo>
                        <a:pt x="0" y="2897"/>
                        <a:pt x="0" y="680"/>
                        <a:pt x="1109" y="126"/>
                      </a:cubicBezTo>
                      <a:cubicBezTo>
                        <a:pt x="2495" y="-428"/>
                        <a:pt x="3881" y="958"/>
                        <a:pt x="4159" y="2066"/>
                      </a:cubicBezTo>
                      <a:cubicBezTo>
                        <a:pt x="4436" y="3729"/>
                        <a:pt x="4990" y="5114"/>
                        <a:pt x="5545" y="6500"/>
                      </a:cubicBezTo>
                      <a:cubicBezTo>
                        <a:pt x="4713" y="7331"/>
                        <a:pt x="5545" y="8994"/>
                        <a:pt x="3881" y="9271"/>
                      </a:cubicBezTo>
                      <a:cubicBezTo>
                        <a:pt x="2495" y="9825"/>
                        <a:pt x="1941" y="8717"/>
                        <a:pt x="1663" y="7609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07" name="Freeform 1006">
                  <a:extLst>
                    <a:ext uri="{FF2B5EF4-FFF2-40B4-BE49-F238E27FC236}">
                      <a16:creationId xmlns:a16="http://schemas.microsoft.com/office/drawing/2014/main" id="{502EBA31-7039-9DD9-125F-9DD64FA64DB8}"/>
                    </a:ext>
                  </a:extLst>
                </p:cNvPr>
                <p:cNvSpPr/>
                <p:nvPr/>
              </p:nvSpPr>
              <p:spPr>
                <a:xfrm>
                  <a:off x="3084890" y="1829075"/>
                  <a:ext cx="114867" cy="68495"/>
                </a:xfrm>
                <a:custGeom>
                  <a:avLst/>
                  <a:gdLst>
                    <a:gd name="connsiteX0" fmla="*/ 50803 w 114867"/>
                    <a:gd name="connsiteY0" fmla="*/ 61344 h 68495"/>
                    <a:gd name="connsiteX1" fmla="*/ 41100 w 114867"/>
                    <a:gd name="connsiteY1" fmla="*/ 58019 h 68495"/>
                    <a:gd name="connsiteX2" fmla="*/ 34446 w 114867"/>
                    <a:gd name="connsiteY2" fmla="*/ 53031 h 68495"/>
                    <a:gd name="connsiteX3" fmla="*/ 33615 w 114867"/>
                    <a:gd name="connsiteY3" fmla="*/ 51091 h 68495"/>
                    <a:gd name="connsiteX4" fmla="*/ 29733 w 114867"/>
                    <a:gd name="connsiteY4" fmla="*/ 50814 h 68495"/>
                    <a:gd name="connsiteX5" fmla="*/ 26407 w 114867"/>
                    <a:gd name="connsiteY5" fmla="*/ 53031 h 68495"/>
                    <a:gd name="connsiteX6" fmla="*/ 22248 w 114867"/>
                    <a:gd name="connsiteY6" fmla="*/ 53862 h 68495"/>
                    <a:gd name="connsiteX7" fmla="*/ 17812 w 114867"/>
                    <a:gd name="connsiteY7" fmla="*/ 50814 h 68495"/>
                    <a:gd name="connsiteX8" fmla="*/ 14208 w 114867"/>
                    <a:gd name="connsiteY8" fmla="*/ 46934 h 68495"/>
                    <a:gd name="connsiteX9" fmla="*/ 9495 w 114867"/>
                    <a:gd name="connsiteY9" fmla="*/ 47488 h 68495"/>
                    <a:gd name="connsiteX10" fmla="*/ 4505 w 114867"/>
                    <a:gd name="connsiteY10" fmla="*/ 49428 h 68495"/>
                    <a:gd name="connsiteX11" fmla="*/ 624 w 114867"/>
                    <a:gd name="connsiteY11" fmla="*/ 44994 h 68495"/>
                    <a:gd name="connsiteX12" fmla="*/ 624 w 114867"/>
                    <a:gd name="connsiteY12" fmla="*/ 37235 h 68495"/>
                    <a:gd name="connsiteX13" fmla="*/ 6446 w 114867"/>
                    <a:gd name="connsiteY13" fmla="*/ 33355 h 68495"/>
                    <a:gd name="connsiteX14" fmla="*/ 22248 w 114867"/>
                    <a:gd name="connsiteY14" fmla="*/ 31415 h 68495"/>
                    <a:gd name="connsiteX15" fmla="*/ 26961 w 114867"/>
                    <a:gd name="connsiteY15" fmla="*/ 22824 h 68495"/>
                    <a:gd name="connsiteX16" fmla="*/ 29733 w 114867"/>
                    <a:gd name="connsiteY16" fmla="*/ 10354 h 68495"/>
                    <a:gd name="connsiteX17" fmla="*/ 41100 w 114867"/>
                    <a:gd name="connsiteY17" fmla="*/ 377 h 68495"/>
                    <a:gd name="connsiteX18" fmla="*/ 54130 w 114867"/>
                    <a:gd name="connsiteY18" fmla="*/ 6474 h 68495"/>
                    <a:gd name="connsiteX19" fmla="*/ 62170 w 114867"/>
                    <a:gd name="connsiteY19" fmla="*/ 12848 h 68495"/>
                    <a:gd name="connsiteX20" fmla="*/ 71318 w 114867"/>
                    <a:gd name="connsiteY20" fmla="*/ 16173 h 68495"/>
                    <a:gd name="connsiteX21" fmla="*/ 79358 w 114867"/>
                    <a:gd name="connsiteY21" fmla="*/ 18668 h 68495"/>
                    <a:gd name="connsiteX22" fmla="*/ 84626 w 114867"/>
                    <a:gd name="connsiteY22" fmla="*/ 25041 h 68495"/>
                    <a:gd name="connsiteX23" fmla="*/ 87953 w 114867"/>
                    <a:gd name="connsiteY23" fmla="*/ 32801 h 68495"/>
                    <a:gd name="connsiteX24" fmla="*/ 91002 w 114867"/>
                    <a:gd name="connsiteY24" fmla="*/ 35849 h 68495"/>
                    <a:gd name="connsiteX25" fmla="*/ 94052 w 114867"/>
                    <a:gd name="connsiteY25" fmla="*/ 36403 h 68495"/>
                    <a:gd name="connsiteX26" fmla="*/ 96824 w 114867"/>
                    <a:gd name="connsiteY26" fmla="*/ 40837 h 68495"/>
                    <a:gd name="connsiteX27" fmla="*/ 107082 w 114867"/>
                    <a:gd name="connsiteY27" fmla="*/ 48597 h 68495"/>
                    <a:gd name="connsiteX28" fmla="*/ 114567 w 114867"/>
                    <a:gd name="connsiteY28" fmla="*/ 49428 h 68495"/>
                    <a:gd name="connsiteX29" fmla="*/ 109577 w 114867"/>
                    <a:gd name="connsiteY29" fmla="*/ 54416 h 68495"/>
                    <a:gd name="connsiteX30" fmla="*/ 101537 w 114867"/>
                    <a:gd name="connsiteY30" fmla="*/ 57742 h 68495"/>
                    <a:gd name="connsiteX31" fmla="*/ 94329 w 114867"/>
                    <a:gd name="connsiteY31" fmla="*/ 60513 h 68495"/>
                    <a:gd name="connsiteX32" fmla="*/ 88507 w 114867"/>
                    <a:gd name="connsiteY32" fmla="*/ 64947 h 68495"/>
                    <a:gd name="connsiteX33" fmla="*/ 82685 w 114867"/>
                    <a:gd name="connsiteY33" fmla="*/ 68272 h 68495"/>
                    <a:gd name="connsiteX34" fmla="*/ 76031 w 114867"/>
                    <a:gd name="connsiteY34" fmla="*/ 67441 h 68495"/>
                    <a:gd name="connsiteX35" fmla="*/ 63556 w 114867"/>
                    <a:gd name="connsiteY35" fmla="*/ 63284 h 68495"/>
                    <a:gd name="connsiteX36" fmla="*/ 50526 w 114867"/>
                    <a:gd name="connsiteY36" fmla="*/ 61899 h 684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114867" h="68495">
                      <a:moveTo>
                        <a:pt x="50803" y="61344"/>
                      </a:moveTo>
                      <a:cubicBezTo>
                        <a:pt x="47476" y="60513"/>
                        <a:pt x="44427" y="59127"/>
                        <a:pt x="41100" y="58019"/>
                      </a:cubicBezTo>
                      <a:cubicBezTo>
                        <a:pt x="38605" y="56910"/>
                        <a:pt x="35555" y="55802"/>
                        <a:pt x="34446" y="53031"/>
                      </a:cubicBezTo>
                      <a:cubicBezTo>
                        <a:pt x="34169" y="52476"/>
                        <a:pt x="34169" y="51645"/>
                        <a:pt x="33615" y="51091"/>
                      </a:cubicBezTo>
                      <a:cubicBezTo>
                        <a:pt x="32783" y="49705"/>
                        <a:pt x="31120" y="50259"/>
                        <a:pt x="29733" y="50814"/>
                      </a:cubicBezTo>
                      <a:cubicBezTo>
                        <a:pt x="28347" y="51368"/>
                        <a:pt x="27516" y="52199"/>
                        <a:pt x="26407" y="53031"/>
                      </a:cubicBezTo>
                      <a:cubicBezTo>
                        <a:pt x="25020" y="54139"/>
                        <a:pt x="23634" y="53585"/>
                        <a:pt x="22248" y="53862"/>
                      </a:cubicBezTo>
                      <a:cubicBezTo>
                        <a:pt x="20862" y="53031"/>
                        <a:pt x="19198" y="51922"/>
                        <a:pt x="17812" y="50814"/>
                      </a:cubicBezTo>
                      <a:cubicBezTo>
                        <a:pt x="16426" y="49705"/>
                        <a:pt x="15872" y="48042"/>
                        <a:pt x="14208" y="46934"/>
                      </a:cubicBezTo>
                      <a:cubicBezTo>
                        <a:pt x="12545" y="45826"/>
                        <a:pt x="10881" y="46380"/>
                        <a:pt x="9495" y="47488"/>
                      </a:cubicBezTo>
                      <a:cubicBezTo>
                        <a:pt x="8109" y="48320"/>
                        <a:pt x="6446" y="49705"/>
                        <a:pt x="4505" y="49428"/>
                      </a:cubicBezTo>
                      <a:cubicBezTo>
                        <a:pt x="2287" y="49151"/>
                        <a:pt x="1178" y="46934"/>
                        <a:pt x="624" y="44994"/>
                      </a:cubicBezTo>
                      <a:cubicBezTo>
                        <a:pt x="-208" y="42500"/>
                        <a:pt x="-208" y="39452"/>
                        <a:pt x="624" y="37235"/>
                      </a:cubicBezTo>
                      <a:cubicBezTo>
                        <a:pt x="1733" y="35018"/>
                        <a:pt x="3951" y="33909"/>
                        <a:pt x="6446" y="33355"/>
                      </a:cubicBezTo>
                      <a:cubicBezTo>
                        <a:pt x="11713" y="32524"/>
                        <a:pt x="17258" y="33909"/>
                        <a:pt x="22248" y="31415"/>
                      </a:cubicBezTo>
                      <a:cubicBezTo>
                        <a:pt x="25575" y="29475"/>
                        <a:pt x="26684" y="26427"/>
                        <a:pt x="26961" y="22824"/>
                      </a:cubicBezTo>
                      <a:cubicBezTo>
                        <a:pt x="27238" y="18390"/>
                        <a:pt x="27793" y="14234"/>
                        <a:pt x="29733" y="10354"/>
                      </a:cubicBezTo>
                      <a:cubicBezTo>
                        <a:pt x="31951" y="5920"/>
                        <a:pt x="36110" y="1763"/>
                        <a:pt x="41100" y="377"/>
                      </a:cubicBezTo>
                      <a:cubicBezTo>
                        <a:pt x="46645" y="-1285"/>
                        <a:pt x="50526" y="2872"/>
                        <a:pt x="54130" y="6474"/>
                      </a:cubicBezTo>
                      <a:cubicBezTo>
                        <a:pt x="56625" y="8968"/>
                        <a:pt x="59120" y="11185"/>
                        <a:pt x="62170" y="12848"/>
                      </a:cubicBezTo>
                      <a:cubicBezTo>
                        <a:pt x="64942" y="14511"/>
                        <a:pt x="67992" y="15342"/>
                        <a:pt x="71318" y="16173"/>
                      </a:cubicBezTo>
                      <a:cubicBezTo>
                        <a:pt x="74091" y="16728"/>
                        <a:pt x="76863" y="17005"/>
                        <a:pt x="79358" y="18668"/>
                      </a:cubicBezTo>
                      <a:cubicBezTo>
                        <a:pt x="81854" y="20053"/>
                        <a:pt x="83240" y="22547"/>
                        <a:pt x="84626" y="25041"/>
                      </a:cubicBezTo>
                      <a:cubicBezTo>
                        <a:pt x="85735" y="27535"/>
                        <a:pt x="86566" y="30307"/>
                        <a:pt x="87953" y="32801"/>
                      </a:cubicBezTo>
                      <a:cubicBezTo>
                        <a:pt x="88784" y="34186"/>
                        <a:pt x="89616" y="35572"/>
                        <a:pt x="91002" y="35849"/>
                      </a:cubicBezTo>
                      <a:cubicBezTo>
                        <a:pt x="92111" y="35849"/>
                        <a:pt x="93220" y="35849"/>
                        <a:pt x="94052" y="36403"/>
                      </a:cubicBezTo>
                      <a:cubicBezTo>
                        <a:pt x="95438" y="37235"/>
                        <a:pt x="96270" y="39175"/>
                        <a:pt x="96824" y="40837"/>
                      </a:cubicBezTo>
                      <a:cubicBezTo>
                        <a:pt x="99042" y="45271"/>
                        <a:pt x="101537" y="49428"/>
                        <a:pt x="107082" y="48597"/>
                      </a:cubicBezTo>
                      <a:cubicBezTo>
                        <a:pt x="108468" y="48597"/>
                        <a:pt x="116508" y="45548"/>
                        <a:pt x="114567" y="49428"/>
                      </a:cubicBezTo>
                      <a:cubicBezTo>
                        <a:pt x="113735" y="51368"/>
                        <a:pt x="111517" y="53031"/>
                        <a:pt x="109577" y="54416"/>
                      </a:cubicBezTo>
                      <a:cubicBezTo>
                        <a:pt x="107082" y="56079"/>
                        <a:pt x="104309" y="56910"/>
                        <a:pt x="101537" y="57742"/>
                      </a:cubicBezTo>
                      <a:cubicBezTo>
                        <a:pt x="99042" y="58573"/>
                        <a:pt x="96547" y="59127"/>
                        <a:pt x="94329" y="60513"/>
                      </a:cubicBezTo>
                      <a:cubicBezTo>
                        <a:pt x="92111" y="61621"/>
                        <a:pt x="90448" y="63284"/>
                        <a:pt x="88507" y="64947"/>
                      </a:cubicBezTo>
                      <a:cubicBezTo>
                        <a:pt x="86844" y="66332"/>
                        <a:pt x="84903" y="67718"/>
                        <a:pt x="82685" y="68272"/>
                      </a:cubicBezTo>
                      <a:cubicBezTo>
                        <a:pt x="80467" y="68827"/>
                        <a:pt x="78249" y="68272"/>
                        <a:pt x="76031" y="67441"/>
                      </a:cubicBezTo>
                      <a:cubicBezTo>
                        <a:pt x="71873" y="65778"/>
                        <a:pt x="67992" y="63561"/>
                        <a:pt x="63556" y="63284"/>
                      </a:cubicBezTo>
                      <a:cubicBezTo>
                        <a:pt x="59120" y="63284"/>
                        <a:pt x="54962" y="63284"/>
                        <a:pt x="50526" y="61899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08" name="Freeform 1007">
                  <a:extLst>
                    <a:ext uri="{FF2B5EF4-FFF2-40B4-BE49-F238E27FC236}">
                      <a16:creationId xmlns:a16="http://schemas.microsoft.com/office/drawing/2014/main" id="{C4414165-E39F-9A0F-8E4B-D4E2C347E145}"/>
                    </a:ext>
                  </a:extLst>
                </p:cNvPr>
                <p:cNvSpPr/>
                <p:nvPr/>
              </p:nvSpPr>
              <p:spPr>
                <a:xfrm>
                  <a:off x="3181895" y="1840820"/>
                  <a:ext cx="14311" cy="15451"/>
                </a:xfrm>
                <a:custGeom>
                  <a:avLst/>
                  <a:gdLst>
                    <a:gd name="connsiteX0" fmla="*/ 4255 w 14311"/>
                    <a:gd name="connsiteY0" fmla="*/ 13019 h 15451"/>
                    <a:gd name="connsiteX1" fmla="*/ 4255 w 14311"/>
                    <a:gd name="connsiteY1" fmla="*/ 11910 h 15451"/>
                    <a:gd name="connsiteX2" fmla="*/ 4255 w 14311"/>
                    <a:gd name="connsiteY2" fmla="*/ 8862 h 15451"/>
                    <a:gd name="connsiteX3" fmla="*/ 1483 w 14311"/>
                    <a:gd name="connsiteY3" fmla="*/ 8862 h 15451"/>
                    <a:gd name="connsiteX4" fmla="*/ 97 w 14311"/>
                    <a:gd name="connsiteY4" fmla="*/ 6922 h 15451"/>
                    <a:gd name="connsiteX5" fmla="*/ 928 w 14311"/>
                    <a:gd name="connsiteY5" fmla="*/ 4982 h 15451"/>
                    <a:gd name="connsiteX6" fmla="*/ 928 w 14311"/>
                    <a:gd name="connsiteY6" fmla="*/ 3042 h 15451"/>
                    <a:gd name="connsiteX7" fmla="*/ 7582 w 14311"/>
                    <a:gd name="connsiteY7" fmla="*/ 548 h 15451"/>
                    <a:gd name="connsiteX8" fmla="*/ 8968 w 14311"/>
                    <a:gd name="connsiteY8" fmla="*/ 1934 h 15451"/>
                    <a:gd name="connsiteX9" fmla="*/ 12018 w 14311"/>
                    <a:gd name="connsiteY9" fmla="*/ 2765 h 15451"/>
                    <a:gd name="connsiteX10" fmla="*/ 14236 w 14311"/>
                    <a:gd name="connsiteY10" fmla="*/ 3874 h 15451"/>
                    <a:gd name="connsiteX11" fmla="*/ 13681 w 14311"/>
                    <a:gd name="connsiteY11" fmla="*/ 7199 h 15451"/>
                    <a:gd name="connsiteX12" fmla="*/ 10909 w 14311"/>
                    <a:gd name="connsiteY12" fmla="*/ 13573 h 15451"/>
                    <a:gd name="connsiteX13" fmla="*/ 4809 w 14311"/>
                    <a:gd name="connsiteY13" fmla="*/ 14127 h 15451"/>
                    <a:gd name="connsiteX14" fmla="*/ 3978 w 14311"/>
                    <a:gd name="connsiteY14" fmla="*/ 12465 h 154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4311" h="15451">
                      <a:moveTo>
                        <a:pt x="4255" y="13019"/>
                      </a:moveTo>
                      <a:cubicBezTo>
                        <a:pt x="4255" y="12742"/>
                        <a:pt x="4255" y="12187"/>
                        <a:pt x="4255" y="11910"/>
                      </a:cubicBezTo>
                      <a:cubicBezTo>
                        <a:pt x="4255" y="10802"/>
                        <a:pt x="4809" y="9971"/>
                        <a:pt x="4255" y="8862"/>
                      </a:cubicBezTo>
                      <a:cubicBezTo>
                        <a:pt x="3701" y="7476"/>
                        <a:pt x="2314" y="8862"/>
                        <a:pt x="1483" y="8862"/>
                      </a:cubicBezTo>
                      <a:cubicBezTo>
                        <a:pt x="97" y="9416"/>
                        <a:pt x="-181" y="8031"/>
                        <a:pt x="97" y="6922"/>
                      </a:cubicBezTo>
                      <a:cubicBezTo>
                        <a:pt x="97" y="6091"/>
                        <a:pt x="651" y="5537"/>
                        <a:pt x="928" y="4982"/>
                      </a:cubicBezTo>
                      <a:cubicBezTo>
                        <a:pt x="928" y="4428"/>
                        <a:pt x="928" y="3597"/>
                        <a:pt x="928" y="3042"/>
                      </a:cubicBezTo>
                      <a:cubicBezTo>
                        <a:pt x="1760" y="1380"/>
                        <a:pt x="5918" y="-1114"/>
                        <a:pt x="7582" y="548"/>
                      </a:cubicBezTo>
                      <a:cubicBezTo>
                        <a:pt x="8136" y="1103"/>
                        <a:pt x="8414" y="1657"/>
                        <a:pt x="8968" y="1934"/>
                      </a:cubicBezTo>
                      <a:cubicBezTo>
                        <a:pt x="9800" y="2488"/>
                        <a:pt x="11186" y="2488"/>
                        <a:pt x="12018" y="2765"/>
                      </a:cubicBezTo>
                      <a:cubicBezTo>
                        <a:pt x="12849" y="2765"/>
                        <a:pt x="13958" y="3042"/>
                        <a:pt x="14236" y="3874"/>
                      </a:cubicBezTo>
                      <a:cubicBezTo>
                        <a:pt x="14513" y="4982"/>
                        <a:pt x="13958" y="6368"/>
                        <a:pt x="13681" y="7199"/>
                      </a:cubicBezTo>
                      <a:cubicBezTo>
                        <a:pt x="12849" y="9416"/>
                        <a:pt x="12572" y="11910"/>
                        <a:pt x="10909" y="13573"/>
                      </a:cubicBezTo>
                      <a:cubicBezTo>
                        <a:pt x="8968" y="15513"/>
                        <a:pt x="6750" y="16344"/>
                        <a:pt x="4809" y="14127"/>
                      </a:cubicBezTo>
                      <a:cubicBezTo>
                        <a:pt x="4532" y="13573"/>
                        <a:pt x="4255" y="13019"/>
                        <a:pt x="3978" y="12465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09" name="Freeform 1008">
                  <a:extLst>
                    <a:ext uri="{FF2B5EF4-FFF2-40B4-BE49-F238E27FC236}">
                      <a16:creationId xmlns:a16="http://schemas.microsoft.com/office/drawing/2014/main" id="{E5FC4D6A-8EC1-5086-51F5-7A5EB8042053}"/>
                    </a:ext>
                  </a:extLst>
                </p:cNvPr>
                <p:cNvSpPr/>
                <p:nvPr/>
              </p:nvSpPr>
              <p:spPr>
                <a:xfrm>
                  <a:off x="3051692" y="1787884"/>
                  <a:ext cx="14454" cy="14964"/>
                </a:xfrm>
                <a:custGeom>
                  <a:avLst/>
                  <a:gdLst>
                    <a:gd name="connsiteX0" fmla="*/ 13030 w 14454"/>
                    <a:gd name="connsiteY0" fmla="*/ 14133 h 14964"/>
                    <a:gd name="connsiteX1" fmla="*/ 10812 w 14454"/>
                    <a:gd name="connsiteY1" fmla="*/ 14965 h 14964"/>
                    <a:gd name="connsiteX2" fmla="*/ 7763 w 14454"/>
                    <a:gd name="connsiteY2" fmla="*/ 13025 h 14964"/>
                    <a:gd name="connsiteX3" fmla="*/ 5545 w 14454"/>
                    <a:gd name="connsiteY3" fmla="*/ 12748 h 14964"/>
                    <a:gd name="connsiteX4" fmla="*/ 2495 w 14454"/>
                    <a:gd name="connsiteY4" fmla="*/ 10808 h 14964"/>
                    <a:gd name="connsiteX5" fmla="*/ 2495 w 14454"/>
                    <a:gd name="connsiteY5" fmla="*/ 6928 h 14964"/>
                    <a:gd name="connsiteX6" fmla="*/ 0 w 14454"/>
                    <a:gd name="connsiteY6" fmla="*/ 4434 h 14964"/>
                    <a:gd name="connsiteX7" fmla="*/ 2495 w 14454"/>
                    <a:gd name="connsiteY7" fmla="*/ 831 h 14964"/>
                    <a:gd name="connsiteX8" fmla="*/ 4436 w 14454"/>
                    <a:gd name="connsiteY8" fmla="*/ 0 h 14964"/>
                    <a:gd name="connsiteX9" fmla="*/ 6654 w 14454"/>
                    <a:gd name="connsiteY9" fmla="*/ 0 h 14964"/>
                    <a:gd name="connsiteX10" fmla="*/ 8594 w 14454"/>
                    <a:gd name="connsiteY10" fmla="*/ 1663 h 14964"/>
                    <a:gd name="connsiteX11" fmla="*/ 11367 w 14454"/>
                    <a:gd name="connsiteY11" fmla="*/ 2494 h 14964"/>
                    <a:gd name="connsiteX12" fmla="*/ 13862 w 14454"/>
                    <a:gd name="connsiteY12" fmla="*/ 3880 h 14964"/>
                    <a:gd name="connsiteX13" fmla="*/ 14139 w 14454"/>
                    <a:gd name="connsiteY13" fmla="*/ 6928 h 14964"/>
                    <a:gd name="connsiteX14" fmla="*/ 13307 w 14454"/>
                    <a:gd name="connsiteY14" fmla="*/ 13302 h 14964"/>
                    <a:gd name="connsiteX15" fmla="*/ 12476 w 14454"/>
                    <a:gd name="connsiteY15" fmla="*/ 14133 h 149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4454" h="14964">
                      <a:moveTo>
                        <a:pt x="13030" y="14133"/>
                      </a:moveTo>
                      <a:cubicBezTo>
                        <a:pt x="12476" y="14687"/>
                        <a:pt x="11644" y="14965"/>
                        <a:pt x="10812" y="14965"/>
                      </a:cubicBezTo>
                      <a:cubicBezTo>
                        <a:pt x="9426" y="14965"/>
                        <a:pt x="8871" y="13856"/>
                        <a:pt x="7763" y="13025"/>
                      </a:cubicBezTo>
                      <a:cubicBezTo>
                        <a:pt x="6931" y="12748"/>
                        <a:pt x="6376" y="12748"/>
                        <a:pt x="5545" y="12748"/>
                      </a:cubicBezTo>
                      <a:cubicBezTo>
                        <a:pt x="4436" y="12748"/>
                        <a:pt x="2218" y="12470"/>
                        <a:pt x="2495" y="10808"/>
                      </a:cubicBezTo>
                      <a:cubicBezTo>
                        <a:pt x="2495" y="9422"/>
                        <a:pt x="3881" y="8037"/>
                        <a:pt x="2495" y="6928"/>
                      </a:cubicBezTo>
                      <a:cubicBezTo>
                        <a:pt x="1663" y="6097"/>
                        <a:pt x="0" y="6097"/>
                        <a:pt x="0" y="4434"/>
                      </a:cubicBezTo>
                      <a:cubicBezTo>
                        <a:pt x="0" y="3048"/>
                        <a:pt x="1663" y="1663"/>
                        <a:pt x="2495" y="831"/>
                      </a:cubicBezTo>
                      <a:cubicBezTo>
                        <a:pt x="3050" y="554"/>
                        <a:pt x="3881" y="277"/>
                        <a:pt x="4436" y="0"/>
                      </a:cubicBezTo>
                      <a:cubicBezTo>
                        <a:pt x="4990" y="0"/>
                        <a:pt x="6099" y="0"/>
                        <a:pt x="6654" y="0"/>
                      </a:cubicBezTo>
                      <a:cubicBezTo>
                        <a:pt x="7485" y="0"/>
                        <a:pt x="7763" y="1386"/>
                        <a:pt x="8594" y="1663"/>
                      </a:cubicBezTo>
                      <a:cubicBezTo>
                        <a:pt x="9426" y="2217"/>
                        <a:pt x="10535" y="2217"/>
                        <a:pt x="11367" y="2494"/>
                      </a:cubicBezTo>
                      <a:cubicBezTo>
                        <a:pt x="12198" y="2494"/>
                        <a:pt x="13307" y="3048"/>
                        <a:pt x="13862" y="3880"/>
                      </a:cubicBezTo>
                      <a:cubicBezTo>
                        <a:pt x="14416" y="4711"/>
                        <a:pt x="13862" y="5820"/>
                        <a:pt x="14139" y="6928"/>
                      </a:cubicBezTo>
                      <a:cubicBezTo>
                        <a:pt x="14416" y="9145"/>
                        <a:pt x="14971" y="11639"/>
                        <a:pt x="13307" y="13302"/>
                      </a:cubicBezTo>
                      <a:cubicBezTo>
                        <a:pt x="13307" y="13579"/>
                        <a:pt x="12753" y="13856"/>
                        <a:pt x="12476" y="14133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10" name="Freeform 1009">
                  <a:extLst>
                    <a:ext uri="{FF2B5EF4-FFF2-40B4-BE49-F238E27FC236}">
                      <a16:creationId xmlns:a16="http://schemas.microsoft.com/office/drawing/2014/main" id="{CB4F4FA5-9AB5-787F-E18D-BF0DC209680A}"/>
                    </a:ext>
                  </a:extLst>
                </p:cNvPr>
                <p:cNvSpPr/>
                <p:nvPr/>
              </p:nvSpPr>
              <p:spPr>
                <a:xfrm>
                  <a:off x="2851569" y="1638627"/>
                  <a:ext cx="14376" cy="5498"/>
                </a:xfrm>
                <a:custGeom>
                  <a:avLst/>
                  <a:gdLst>
                    <a:gd name="connsiteX0" fmla="*/ 237 w 14376"/>
                    <a:gd name="connsiteY0" fmla="*/ 1828 h 5498"/>
                    <a:gd name="connsiteX1" fmla="*/ 5782 w 14376"/>
                    <a:gd name="connsiteY1" fmla="*/ 166 h 5498"/>
                    <a:gd name="connsiteX2" fmla="*/ 11881 w 14376"/>
                    <a:gd name="connsiteY2" fmla="*/ 720 h 5498"/>
                    <a:gd name="connsiteX3" fmla="*/ 14376 w 14376"/>
                    <a:gd name="connsiteY3" fmla="*/ 2937 h 5498"/>
                    <a:gd name="connsiteX4" fmla="*/ 12158 w 14376"/>
                    <a:gd name="connsiteY4" fmla="*/ 4323 h 5498"/>
                    <a:gd name="connsiteX5" fmla="*/ 3841 w 14376"/>
                    <a:gd name="connsiteY5" fmla="*/ 5154 h 5498"/>
                    <a:gd name="connsiteX6" fmla="*/ 237 w 14376"/>
                    <a:gd name="connsiteY6" fmla="*/ 1828 h 54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4376" h="5498">
                      <a:moveTo>
                        <a:pt x="237" y="1828"/>
                      </a:moveTo>
                      <a:cubicBezTo>
                        <a:pt x="1069" y="166"/>
                        <a:pt x="4118" y="166"/>
                        <a:pt x="5782" y="166"/>
                      </a:cubicBezTo>
                      <a:cubicBezTo>
                        <a:pt x="8000" y="-111"/>
                        <a:pt x="9663" y="-111"/>
                        <a:pt x="11881" y="720"/>
                      </a:cubicBezTo>
                      <a:cubicBezTo>
                        <a:pt x="12713" y="997"/>
                        <a:pt x="14376" y="1828"/>
                        <a:pt x="14376" y="2937"/>
                      </a:cubicBezTo>
                      <a:cubicBezTo>
                        <a:pt x="14376" y="4045"/>
                        <a:pt x="12990" y="4045"/>
                        <a:pt x="12158" y="4323"/>
                      </a:cubicBezTo>
                      <a:cubicBezTo>
                        <a:pt x="9663" y="5154"/>
                        <a:pt x="6613" y="5985"/>
                        <a:pt x="3841" y="5154"/>
                      </a:cubicBezTo>
                      <a:cubicBezTo>
                        <a:pt x="2178" y="4600"/>
                        <a:pt x="-872" y="4323"/>
                        <a:pt x="237" y="1828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11" name="Freeform 1010">
                  <a:extLst>
                    <a:ext uri="{FF2B5EF4-FFF2-40B4-BE49-F238E27FC236}">
                      <a16:creationId xmlns:a16="http://schemas.microsoft.com/office/drawing/2014/main" id="{2CE3B198-7347-952D-7688-3ACFF76912C1}"/>
                    </a:ext>
                  </a:extLst>
                </p:cNvPr>
                <p:cNvSpPr/>
                <p:nvPr/>
              </p:nvSpPr>
              <p:spPr>
                <a:xfrm>
                  <a:off x="2883013" y="1632237"/>
                  <a:ext cx="64160" cy="43488"/>
                </a:xfrm>
                <a:custGeom>
                  <a:avLst/>
                  <a:gdLst>
                    <a:gd name="connsiteX0" fmla="*/ 12873 w 64160"/>
                    <a:gd name="connsiteY0" fmla="*/ 20412 h 43488"/>
                    <a:gd name="connsiteX1" fmla="*/ 674 w 64160"/>
                    <a:gd name="connsiteY1" fmla="*/ 15701 h 43488"/>
                    <a:gd name="connsiteX2" fmla="*/ 6496 w 64160"/>
                    <a:gd name="connsiteY2" fmla="*/ 5170 h 43488"/>
                    <a:gd name="connsiteX3" fmla="*/ 25903 w 64160"/>
                    <a:gd name="connsiteY3" fmla="*/ 182 h 43488"/>
                    <a:gd name="connsiteX4" fmla="*/ 43091 w 64160"/>
                    <a:gd name="connsiteY4" fmla="*/ 459 h 43488"/>
                    <a:gd name="connsiteX5" fmla="*/ 64161 w 64160"/>
                    <a:gd name="connsiteY5" fmla="*/ 17918 h 43488"/>
                    <a:gd name="connsiteX6" fmla="*/ 59448 w 64160"/>
                    <a:gd name="connsiteY6" fmla="*/ 30388 h 43488"/>
                    <a:gd name="connsiteX7" fmla="*/ 55012 w 64160"/>
                    <a:gd name="connsiteY7" fmla="*/ 35931 h 43488"/>
                    <a:gd name="connsiteX8" fmla="*/ 50576 w 64160"/>
                    <a:gd name="connsiteY8" fmla="*/ 40365 h 43488"/>
                    <a:gd name="connsiteX9" fmla="*/ 45863 w 64160"/>
                    <a:gd name="connsiteY9" fmla="*/ 43413 h 43488"/>
                    <a:gd name="connsiteX10" fmla="*/ 42259 w 64160"/>
                    <a:gd name="connsiteY10" fmla="*/ 42859 h 43488"/>
                    <a:gd name="connsiteX11" fmla="*/ 36992 w 64160"/>
                    <a:gd name="connsiteY11" fmla="*/ 41473 h 43488"/>
                    <a:gd name="connsiteX12" fmla="*/ 28675 w 64160"/>
                    <a:gd name="connsiteY12" fmla="*/ 37316 h 43488"/>
                    <a:gd name="connsiteX13" fmla="*/ 22576 w 64160"/>
                    <a:gd name="connsiteY13" fmla="*/ 30111 h 43488"/>
                    <a:gd name="connsiteX14" fmla="*/ 17863 w 64160"/>
                    <a:gd name="connsiteY14" fmla="*/ 24846 h 43488"/>
                    <a:gd name="connsiteX15" fmla="*/ 15645 w 64160"/>
                    <a:gd name="connsiteY15" fmla="*/ 22629 h 43488"/>
                    <a:gd name="connsiteX16" fmla="*/ 12595 w 64160"/>
                    <a:gd name="connsiteY16" fmla="*/ 20135 h 434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64160" h="43488">
                      <a:moveTo>
                        <a:pt x="12873" y="20412"/>
                      </a:moveTo>
                      <a:cubicBezTo>
                        <a:pt x="8991" y="19858"/>
                        <a:pt x="2892" y="19581"/>
                        <a:pt x="674" y="15701"/>
                      </a:cubicBezTo>
                      <a:cubicBezTo>
                        <a:pt x="-1821" y="11544"/>
                        <a:pt x="3169" y="7110"/>
                        <a:pt x="6496" y="5170"/>
                      </a:cubicBezTo>
                      <a:cubicBezTo>
                        <a:pt x="12318" y="1845"/>
                        <a:pt x="19249" y="736"/>
                        <a:pt x="25903" y="182"/>
                      </a:cubicBezTo>
                      <a:cubicBezTo>
                        <a:pt x="31725" y="-95"/>
                        <a:pt x="37546" y="-95"/>
                        <a:pt x="43091" y="459"/>
                      </a:cubicBezTo>
                      <a:cubicBezTo>
                        <a:pt x="51963" y="1568"/>
                        <a:pt x="63606" y="7387"/>
                        <a:pt x="64161" y="17918"/>
                      </a:cubicBezTo>
                      <a:cubicBezTo>
                        <a:pt x="64161" y="22352"/>
                        <a:pt x="61943" y="26786"/>
                        <a:pt x="59448" y="30388"/>
                      </a:cubicBezTo>
                      <a:cubicBezTo>
                        <a:pt x="58062" y="32328"/>
                        <a:pt x="56676" y="34268"/>
                        <a:pt x="55012" y="35931"/>
                      </a:cubicBezTo>
                      <a:cubicBezTo>
                        <a:pt x="53626" y="37594"/>
                        <a:pt x="52240" y="38979"/>
                        <a:pt x="50576" y="40365"/>
                      </a:cubicBezTo>
                      <a:cubicBezTo>
                        <a:pt x="49190" y="41473"/>
                        <a:pt x="47527" y="43136"/>
                        <a:pt x="45863" y="43413"/>
                      </a:cubicBezTo>
                      <a:cubicBezTo>
                        <a:pt x="44755" y="43690"/>
                        <a:pt x="43368" y="43136"/>
                        <a:pt x="42259" y="42859"/>
                      </a:cubicBezTo>
                      <a:cubicBezTo>
                        <a:pt x="40596" y="42582"/>
                        <a:pt x="38378" y="42582"/>
                        <a:pt x="36992" y="41473"/>
                      </a:cubicBezTo>
                      <a:cubicBezTo>
                        <a:pt x="34497" y="39811"/>
                        <a:pt x="31447" y="38702"/>
                        <a:pt x="28675" y="37316"/>
                      </a:cubicBezTo>
                      <a:cubicBezTo>
                        <a:pt x="25903" y="35931"/>
                        <a:pt x="24517" y="32328"/>
                        <a:pt x="22576" y="30111"/>
                      </a:cubicBezTo>
                      <a:cubicBezTo>
                        <a:pt x="20912" y="28449"/>
                        <a:pt x="19249" y="26786"/>
                        <a:pt x="17863" y="24846"/>
                      </a:cubicBezTo>
                      <a:cubicBezTo>
                        <a:pt x="17308" y="24015"/>
                        <a:pt x="16477" y="23460"/>
                        <a:pt x="15645" y="22629"/>
                      </a:cubicBezTo>
                      <a:cubicBezTo>
                        <a:pt x="14813" y="22075"/>
                        <a:pt x="13427" y="20412"/>
                        <a:pt x="12595" y="20135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12" name="Freeform 1011">
                  <a:extLst>
                    <a:ext uri="{FF2B5EF4-FFF2-40B4-BE49-F238E27FC236}">
                      <a16:creationId xmlns:a16="http://schemas.microsoft.com/office/drawing/2014/main" id="{8A21C4A3-E8D7-213F-343A-87A5CA9B8B66}"/>
                    </a:ext>
                  </a:extLst>
                </p:cNvPr>
                <p:cNvSpPr/>
                <p:nvPr/>
              </p:nvSpPr>
              <p:spPr>
                <a:xfrm>
                  <a:off x="2999548" y="1628124"/>
                  <a:ext cx="169909" cy="132157"/>
                </a:xfrm>
                <a:custGeom>
                  <a:avLst/>
                  <a:gdLst>
                    <a:gd name="connsiteX0" fmla="*/ 17489 w 169909"/>
                    <a:gd name="connsiteY0" fmla="*/ 40044 h 132157"/>
                    <a:gd name="connsiteX1" fmla="*/ 23588 w 169909"/>
                    <a:gd name="connsiteY1" fmla="*/ 42815 h 132157"/>
                    <a:gd name="connsiteX2" fmla="*/ 28024 w 169909"/>
                    <a:gd name="connsiteY2" fmla="*/ 47526 h 132157"/>
                    <a:gd name="connsiteX3" fmla="*/ 32460 w 169909"/>
                    <a:gd name="connsiteY3" fmla="*/ 51406 h 132157"/>
                    <a:gd name="connsiteX4" fmla="*/ 36619 w 169909"/>
                    <a:gd name="connsiteY4" fmla="*/ 55009 h 132157"/>
                    <a:gd name="connsiteX5" fmla="*/ 45213 w 169909"/>
                    <a:gd name="connsiteY5" fmla="*/ 56949 h 132157"/>
                    <a:gd name="connsiteX6" fmla="*/ 50203 w 169909"/>
                    <a:gd name="connsiteY6" fmla="*/ 56671 h 132157"/>
                    <a:gd name="connsiteX7" fmla="*/ 55193 w 169909"/>
                    <a:gd name="connsiteY7" fmla="*/ 57780 h 132157"/>
                    <a:gd name="connsiteX8" fmla="*/ 59906 w 169909"/>
                    <a:gd name="connsiteY8" fmla="*/ 56671 h 132157"/>
                    <a:gd name="connsiteX9" fmla="*/ 61570 w 169909"/>
                    <a:gd name="connsiteY9" fmla="*/ 52792 h 132157"/>
                    <a:gd name="connsiteX10" fmla="*/ 63233 w 169909"/>
                    <a:gd name="connsiteY10" fmla="*/ 52237 h 132157"/>
                    <a:gd name="connsiteX11" fmla="*/ 63787 w 169909"/>
                    <a:gd name="connsiteY11" fmla="*/ 50298 h 132157"/>
                    <a:gd name="connsiteX12" fmla="*/ 63233 w 169909"/>
                    <a:gd name="connsiteY12" fmla="*/ 45309 h 132157"/>
                    <a:gd name="connsiteX13" fmla="*/ 66005 w 169909"/>
                    <a:gd name="connsiteY13" fmla="*/ 47526 h 132157"/>
                    <a:gd name="connsiteX14" fmla="*/ 67669 w 169909"/>
                    <a:gd name="connsiteY14" fmla="*/ 44755 h 132157"/>
                    <a:gd name="connsiteX15" fmla="*/ 64619 w 169909"/>
                    <a:gd name="connsiteY15" fmla="*/ 36442 h 132157"/>
                    <a:gd name="connsiteX16" fmla="*/ 57411 w 169909"/>
                    <a:gd name="connsiteY16" fmla="*/ 35887 h 132157"/>
                    <a:gd name="connsiteX17" fmla="*/ 47431 w 169909"/>
                    <a:gd name="connsiteY17" fmla="*/ 31730 h 132157"/>
                    <a:gd name="connsiteX18" fmla="*/ 37450 w 169909"/>
                    <a:gd name="connsiteY18" fmla="*/ 27574 h 132157"/>
                    <a:gd name="connsiteX19" fmla="*/ 32460 w 169909"/>
                    <a:gd name="connsiteY19" fmla="*/ 22585 h 132157"/>
                    <a:gd name="connsiteX20" fmla="*/ 38005 w 169909"/>
                    <a:gd name="connsiteY20" fmla="*/ 16489 h 132157"/>
                    <a:gd name="connsiteX21" fmla="*/ 48540 w 169909"/>
                    <a:gd name="connsiteY21" fmla="*/ 17597 h 132157"/>
                    <a:gd name="connsiteX22" fmla="*/ 59075 w 169909"/>
                    <a:gd name="connsiteY22" fmla="*/ 25911 h 132157"/>
                    <a:gd name="connsiteX23" fmla="*/ 66560 w 169909"/>
                    <a:gd name="connsiteY23" fmla="*/ 33393 h 132157"/>
                    <a:gd name="connsiteX24" fmla="*/ 70718 w 169909"/>
                    <a:gd name="connsiteY24" fmla="*/ 34779 h 132157"/>
                    <a:gd name="connsiteX25" fmla="*/ 75431 w 169909"/>
                    <a:gd name="connsiteY25" fmla="*/ 35056 h 132157"/>
                    <a:gd name="connsiteX26" fmla="*/ 72382 w 169909"/>
                    <a:gd name="connsiteY26" fmla="*/ 32839 h 132157"/>
                    <a:gd name="connsiteX27" fmla="*/ 69609 w 169909"/>
                    <a:gd name="connsiteY27" fmla="*/ 30622 h 132157"/>
                    <a:gd name="connsiteX28" fmla="*/ 66560 w 169909"/>
                    <a:gd name="connsiteY28" fmla="*/ 28682 h 132157"/>
                    <a:gd name="connsiteX29" fmla="*/ 62679 w 169909"/>
                    <a:gd name="connsiteY29" fmla="*/ 23971 h 132157"/>
                    <a:gd name="connsiteX30" fmla="*/ 57411 w 169909"/>
                    <a:gd name="connsiteY30" fmla="*/ 18429 h 132157"/>
                    <a:gd name="connsiteX31" fmla="*/ 49371 w 169909"/>
                    <a:gd name="connsiteY31" fmla="*/ 13440 h 132157"/>
                    <a:gd name="connsiteX32" fmla="*/ 45490 w 169909"/>
                    <a:gd name="connsiteY32" fmla="*/ 5127 h 132157"/>
                    <a:gd name="connsiteX33" fmla="*/ 57134 w 169909"/>
                    <a:gd name="connsiteY33" fmla="*/ 3464 h 132157"/>
                    <a:gd name="connsiteX34" fmla="*/ 66560 w 169909"/>
                    <a:gd name="connsiteY34" fmla="*/ 5127 h 132157"/>
                    <a:gd name="connsiteX35" fmla="*/ 69887 w 169909"/>
                    <a:gd name="connsiteY35" fmla="*/ 3187 h 132157"/>
                    <a:gd name="connsiteX36" fmla="*/ 75431 w 169909"/>
                    <a:gd name="connsiteY36" fmla="*/ 693 h 132157"/>
                    <a:gd name="connsiteX37" fmla="*/ 82917 w 169909"/>
                    <a:gd name="connsiteY37" fmla="*/ 970 h 132157"/>
                    <a:gd name="connsiteX38" fmla="*/ 89848 w 169909"/>
                    <a:gd name="connsiteY38" fmla="*/ 7621 h 132157"/>
                    <a:gd name="connsiteX39" fmla="*/ 96224 w 169909"/>
                    <a:gd name="connsiteY39" fmla="*/ 9561 h 132157"/>
                    <a:gd name="connsiteX40" fmla="*/ 105095 w 169909"/>
                    <a:gd name="connsiteY40" fmla="*/ 7344 h 132157"/>
                    <a:gd name="connsiteX41" fmla="*/ 116462 w 169909"/>
                    <a:gd name="connsiteY41" fmla="*/ 5404 h 132157"/>
                    <a:gd name="connsiteX42" fmla="*/ 127274 w 169909"/>
                    <a:gd name="connsiteY42" fmla="*/ 2078 h 132157"/>
                    <a:gd name="connsiteX43" fmla="*/ 146126 w 169909"/>
                    <a:gd name="connsiteY43" fmla="*/ 1524 h 132157"/>
                    <a:gd name="connsiteX44" fmla="*/ 153057 w 169909"/>
                    <a:gd name="connsiteY44" fmla="*/ 7067 h 132157"/>
                    <a:gd name="connsiteX45" fmla="*/ 149176 w 169909"/>
                    <a:gd name="connsiteY45" fmla="*/ 16212 h 132157"/>
                    <a:gd name="connsiteX46" fmla="*/ 140304 w 169909"/>
                    <a:gd name="connsiteY46" fmla="*/ 19260 h 132157"/>
                    <a:gd name="connsiteX47" fmla="*/ 141136 w 169909"/>
                    <a:gd name="connsiteY47" fmla="*/ 20923 h 132157"/>
                    <a:gd name="connsiteX48" fmla="*/ 142522 w 169909"/>
                    <a:gd name="connsiteY48" fmla="*/ 27019 h 132157"/>
                    <a:gd name="connsiteX49" fmla="*/ 133373 w 169909"/>
                    <a:gd name="connsiteY49" fmla="*/ 30068 h 132157"/>
                    <a:gd name="connsiteX50" fmla="*/ 123116 w 169909"/>
                    <a:gd name="connsiteY50" fmla="*/ 35610 h 132157"/>
                    <a:gd name="connsiteX51" fmla="*/ 116739 w 169909"/>
                    <a:gd name="connsiteY51" fmla="*/ 45864 h 132157"/>
                    <a:gd name="connsiteX52" fmla="*/ 117294 w 169909"/>
                    <a:gd name="connsiteY52" fmla="*/ 48635 h 132157"/>
                    <a:gd name="connsiteX53" fmla="*/ 128937 w 169909"/>
                    <a:gd name="connsiteY53" fmla="*/ 45864 h 132157"/>
                    <a:gd name="connsiteX54" fmla="*/ 140304 w 169909"/>
                    <a:gd name="connsiteY54" fmla="*/ 46695 h 132157"/>
                    <a:gd name="connsiteX55" fmla="*/ 145017 w 169909"/>
                    <a:gd name="connsiteY55" fmla="*/ 53900 h 132157"/>
                    <a:gd name="connsiteX56" fmla="*/ 156107 w 169909"/>
                    <a:gd name="connsiteY56" fmla="*/ 64708 h 132157"/>
                    <a:gd name="connsiteX57" fmla="*/ 162483 w 169909"/>
                    <a:gd name="connsiteY57" fmla="*/ 60274 h 132157"/>
                    <a:gd name="connsiteX58" fmla="*/ 168859 w 169909"/>
                    <a:gd name="connsiteY58" fmla="*/ 66925 h 132157"/>
                    <a:gd name="connsiteX59" fmla="*/ 168859 w 169909"/>
                    <a:gd name="connsiteY59" fmla="*/ 77456 h 132157"/>
                    <a:gd name="connsiteX60" fmla="*/ 163592 w 169909"/>
                    <a:gd name="connsiteY60" fmla="*/ 81612 h 132157"/>
                    <a:gd name="connsiteX61" fmla="*/ 162483 w 169909"/>
                    <a:gd name="connsiteY61" fmla="*/ 85492 h 132157"/>
                    <a:gd name="connsiteX62" fmla="*/ 165810 w 169909"/>
                    <a:gd name="connsiteY62" fmla="*/ 92974 h 132157"/>
                    <a:gd name="connsiteX63" fmla="*/ 166087 w 169909"/>
                    <a:gd name="connsiteY63" fmla="*/ 100180 h 132157"/>
                    <a:gd name="connsiteX64" fmla="*/ 160265 w 169909"/>
                    <a:gd name="connsiteY64" fmla="*/ 104614 h 132157"/>
                    <a:gd name="connsiteX65" fmla="*/ 144185 w 169909"/>
                    <a:gd name="connsiteY65" fmla="*/ 111542 h 132157"/>
                    <a:gd name="connsiteX66" fmla="*/ 135591 w 169909"/>
                    <a:gd name="connsiteY66" fmla="*/ 114867 h 132157"/>
                    <a:gd name="connsiteX67" fmla="*/ 126165 w 169909"/>
                    <a:gd name="connsiteY67" fmla="*/ 117638 h 132157"/>
                    <a:gd name="connsiteX68" fmla="*/ 118680 w 169909"/>
                    <a:gd name="connsiteY68" fmla="*/ 107108 h 132157"/>
                    <a:gd name="connsiteX69" fmla="*/ 116185 w 169909"/>
                    <a:gd name="connsiteY69" fmla="*/ 107662 h 132157"/>
                    <a:gd name="connsiteX70" fmla="*/ 118125 w 169909"/>
                    <a:gd name="connsiteY70" fmla="*/ 114313 h 132157"/>
                    <a:gd name="connsiteX71" fmla="*/ 120898 w 169909"/>
                    <a:gd name="connsiteY71" fmla="*/ 121795 h 132157"/>
                    <a:gd name="connsiteX72" fmla="*/ 113135 w 169909"/>
                    <a:gd name="connsiteY72" fmla="*/ 130109 h 132157"/>
                    <a:gd name="connsiteX73" fmla="*/ 108699 w 169909"/>
                    <a:gd name="connsiteY73" fmla="*/ 132049 h 132157"/>
                    <a:gd name="connsiteX74" fmla="*/ 103432 w 169909"/>
                    <a:gd name="connsiteY74" fmla="*/ 131494 h 132157"/>
                    <a:gd name="connsiteX75" fmla="*/ 95115 w 169909"/>
                    <a:gd name="connsiteY75" fmla="*/ 129277 h 132157"/>
                    <a:gd name="connsiteX76" fmla="*/ 92065 w 169909"/>
                    <a:gd name="connsiteY76" fmla="*/ 127892 h 132157"/>
                    <a:gd name="connsiteX77" fmla="*/ 89016 w 169909"/>
                    <a:gd name="connsiteY77" fmla="*/ 123735 h 132157"/>
                    <a:gd name="connsiteX78" fmla="*/ 87075 w 169909"/>
                    <a:gd name="connsiteY78" fmla="*/ 119855 h 132157"/>
                    <a:gd name="connsiteX79" fmla="*/ 84857 w 169909"/>
                    <a:gd name="connsiteY79" fmla="*/ 116253 h 132157"/>
                    <a:gd name="connsiteX80" fmla="*/ 82640 w 169909"/>
                    <a:gd name="connsiteY80" fmla="*/ 112373 h 132157"/>
                    <a:gd name="connsiteX81" fmla="*/ 78758 w 169909"/>
                    <a:gd name="connsiteY81" fmla="*/ 108216 h 132157"/>
                    <a:gd name="connsiteX82" fmla="*/ 64896 w 169909"/>
                    <a:gd name="connsiteY82" fmla="*/ 97686 h 132157"/>
                    <a:gd name="connsiteX83" fmla="*/ 61292 w 169909"/>
                    <a:gd name="connsiteY83" fmla="*/ 92420 h 132157"/>
                    <a:gd name="connsiteX84" fmla="*/ 56579 w 169909"/>
                    <a:gd name="connsiteY84" fmla="*/ 88263 h 132157"/>
                    <a:gd name="connsiteX85" fmla="*/ 48540 w 169909"/>
                    <a:gd name="connsiteY85" fmla="*/ 87709 h 132157"/>
                    <a:gd name="connsiteX86" fmla="*/ 42441 w 169909"/>
                    <a:gd name="connsiteY86" fmla="*/ 86878 h 132157"/>
                    <a:gd name="connsiteX87" fmla="*/ 38005 w 169909"/>
                    <a:gd name="connsiteY87" fmla="*/ 82444 h 132157"/>
                    <a:gd name="connsiteX88" fmla="*/ 32183 w 169909"/>
                    <a:gd name="connsiteY88" fmla="*/ 85492 h 132157"/>
                    <a:gd name="connsiteX89" fmla="*/ 25529 w 169909"/>
                    <a:gd name="connsiteY89" fmla="*/ 83552 h 132157"/>
                    <a:gd name="connsiteX90" fmla="*/ 20816 w 169909"/>
                    <a:gd name="connsiteY90" fmla="*/ 79395 h 132157"/>
                    <a:gd name="connsiteX91" fmla="*/ 17212 w 169909"/>
                    <a:gd name="connsiteY91" fmla="*/ 73576 h 132157"/>
                    <a:gd name="connsiteX92" fmla="*/ 11113 w 169909"/>
                    <a:gd name="connsiteY92" fmla="*/ 69696 h 132157"/>
                    <a:gd name="connsiteX93" fmla="*/ 5568 w 169909"/>
                    <a:gd name="connsiteY93" fmla="*/ 65539 h 132157"/>
                    <a:gd name="connsiteX94" fmla="*/ 2796 w 169909"/>
                    <a:gd name="connsiteY94" fmla="*/ 63877 h 132157"/>
                    <a:gd name="connsiteX95" fmla="*/ 1133 w 169909"/>
                    <a:gd name="connsiteY95" fmla="*/ 60828 h 132157"/>
                    <a:gd name="connsiteX96" fmla="*/ 24 w 169909"/>
                    <a:gd name="connsiteY96" fmla="*/ 54732 h 132157"/>
                    <a:gd name="connsiteX97" fmla="*/ 3905 w 169909"/>
                    <a:gd name="connsiteY97" fmla="*/ 45864 h 132157"/>
                    <a:gd name="connsiteX98" fmla="*/ 6677 w 169909"/>
                    <a:gd name="connsiteY98" fmla="*/ 43924 h 132157"/>
                    <a:gd name="connsiteX99" fmla="*/ 11390 w 169909"/>
                    <a:gd name="connsiteY99" fmla="*/ 41430 h 132157"/>
                    <a:gd name="connsiteX100" fmla="*/ 17489 w 169909"/>
                    <a:gd name="connsiteY100" fmla="*/ 41153 h 1321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</a:cxnLst>
                  <a:rect l="l" t="t" r="r" b="b"/>
                  <a:pathLst>
                    <a:path w="169909" h="132157">
                      <a:moveTo>
                        <a:pt x="17489" y="40044"/>
                      </a:moveTo>
                      <a:cubicBezTo>
                        <a:pt x="19430" y="40321"/>
                        <a:pt x="22202" y="41707"/>
                        <a:pt x="23588" y="42815"/>
                      </a:cubicBezTo>
                      <a:cubicBezTo>
                        <a:pt x="25252" y="44201"/>
                        <a:pt x="26638" y="45864"/>
                        <a:pt x="28024" y="47526"/>
                      </a:cubicBezTo>
                      <a:cubicBezTo>
                        <a:pt x="29411" y="48912"/>
                        <a:pt x="31074" y="50021"/>
                        <a:pt x="32460" y="51406"/>
                      </a:cubicBezTo>
                      <a:cubicBezTo>
                        <a:pt x="33846" y="52792"/>
                        <a:pt x="35232" y="53900"/>
                        <a:pt x="36619" y="55009"/>
                      </a:cubicBezTo>
                      <a:cubicBezTo>
                        <a:pt x="38836" y="56671"/>
                        <a:pt x="42441" y="57503"/>
                        <a:pt x="45213" y="56949"/>
                      </a:cubicBezTo>
                      <a:cubicBezTo>
                        <a:pt x="46876" y="56671"/>
                        <a:pt x="48540" y="56394"/>
                        <a:pt x="50203" y="56671"/>
                      </a:cubicBezTo>
                      <a:cubicBezTo>
                        <a:pt x="51866" y="56671"/>
                        <a:pt x="53530" y="57780"/>
                        <a:pt x="55193" y="57780"/>
                      </a:cubicBezTo>
                      <a:cubicBezTo>
                        <a:pt x="57134" y="57780"/>
                        <a:pt x="58520" y="57780"/>
                        <a:pt x="59906" y="56671"/>
                      </a:cubicBezTo>
                      <a:cubicBezTo>
                        <a:pt x="61015" y="55563"/>
                        <a:pt x="60461" y="53900"/>
                        <a:pt x="61570" y="52792"/>
                      </a:cubicBezTo>
                      <a:cubicBezTo>
                        <a:pt x="62124" y="52237"/>
                        <a:pt x="62679" y="52792"/>
                        <a:pt x="63233" y="52237"/>
                      </a:cubicBezTo>
                      <a:cubicBezTo>
                        <a:pt x="63787" y="51683"/>
                        <a:pt x="63787" y="50852"/>
                        <a:pt x="63787" y="50298"/>
                      </a:cubicBezTo>
                      <a:cubicBezTo>
                        <a:pt x="63787" y="48635"/>
                        <a:pt x="62956" y="47249"/>
                        <a:pt x="63233" y="45309"/>
                      </a:cubicBezTo>
                      <a:cubicBezTo>
                        <a:pt x="63787" y="46141"/>
                        <a:pt x="64896" y="47526"/>
                        <a:pt x="66005" y="47526"/>
                      </a:cubicBezTo>
                      <a:cubicBezTo>
                        <a:pt x="67114" y="47526"/>
                        <a:pt x="67669" y="45864"/>
                        <a:pt x="67669" y="44755"/>
                      </a:cubicBezTo>
                      <a:cubicBezTo>
                        <a:pt x="67946" y="41984"/>
                        <a:pt x="67669" y="37550"/>
                        <a:pt x="64619" y="36442"/>
                      </a:cubicBezTo>
                      <a:cubicBezTo>
                        <a:pt x="62401" y="35610"/>
                        <a:pt x="59629" y="36442"/>
                        <a:pt x="57411" y="35887"/>
                      </a:cubicBezTo>
                      <a:cubicBezTo>
                        <a:pt x="54084" y="34779"/>
                        <a:pt x="50758" y="32839"/>
                        <a:pt x="47431" y="31730"/>
                      </a:cubicBezTo>
                      <a:cubicBezTo>
                        <a:pt x="44104" y="30345"/>
                        <a:pt x="40777" y="29236"/>
                        <a:pt x="37450" y="27574"/>
                      </a:cubicBezTo>
                      <a:cubicBezTo>
                        <a:pt x="35510" y="26465"/>
                        <a:pt x="32737" y="25080"/>
                        <a:pt x="32460" y="22585"/>
                      </a:cubicBezTo>
                      <a:cubicBezTo>
                        <a:pt x="32460" y="19537"/>
                        <a:pt x="35510" y="17320"/>
                        <a:pt x="38005" y="16489"/>
                      </a:cubicBezTo>
                      <a:cubicBezTo>
                        <a:pt x="41609" y="15103"/>
                        <a:pt x="45213" y="15935"/>
                        <a:pt x="48540" y="17597"/>
                      </a:cubicBezTo>
                      <a:cubicBezTo>
                        <a:pt x="52421" y="19537"/>
                        <a:pt x="56302" y="22308"/>
                        <a:pt x="59075" y="25911"/>
                      </a:cubicBezTo>
                      <a:cubicBezTo>
                        <a:pt x="61292" y="28682"/>
                        <a:pt x="63510" y="31176"/>
                        <a:pt x="66560" y="33393"/>
                      </a:cubicBezTo>
                      <a:cubicBezTo>
                        <a:pt x="67669" y="34225"/>
                        <a:pt x="69332" y="34502"/>
                        <a:pt x="70718" y="34779"/>
                      </a:cubicBezTo>
                      <a:cubicBezTo>
                        <a:pt x="72104" y="35056"/>
                        <a:pt x="73768" y="35333"/>
                        <a:pt x="75431" y="35056"/>
                      </a:cubicBezTo>
                      <a:cubicBezTo>
                        <a:pt x="75154" y="33948"/>
                        <a:pt x="73213" y="33393"/>
                        <a:pt x="72382" y="32839"/>
                      </a:cubicBezTo>
                      <a:cubicBezTo>
                        <a:pt x="71550" y="32008"/>
                        <a:pt x="70441" y="31176"/>
                        <a:pt x="69609" y="30622"/>
                      </a:cubicBezTo>
                      <a:cubicBezTo>
                        <a:pt x="68500" y="29791"/>
                        <a:pt x="67669" y="29236"/>
                        <a:pt x="66560" y="28682"/>
                      </a:cubicBezTo>
                      <a:cubicBezTo>
                        <a:pt x="64619" y="27574"/>
                        <a:pt x="64065" y="25634"/>
                        <a:pt x="62679" y="23971"/>
                      </a:cubicBezTo>
                      <a:cubicBezTo>
                        <a:pt x="61292" y="21754"/>
                        <a:pt x="59352" y="20091"/>
                        <a:pt x="57411" y="18429"/>
                      </a:cubicBezTo>
                      <a:cubicBezTo>
                        <a:pt x="54916" y="16489"/>
                        <a:pt x="52144" y="15103"/>
                        <a:pt x="49371" y="13440"/>
                      </a:cubicBezTo>
                      <a:cubicBezTo>
                        <a:pt x="46322" y="11778"/>
                        <a:pt x="42995" y="8729"/>
                        <a:pt x="45490" y="5127"/>
                      </a:cubicBezTo>
                      <a:cubicBezTo>
                        <a:pt x="48262" y="1524"/>
                        <a:pt x="53530" y="1801"/>
                        <a:pt x="57134" y="3464"/>
                      </a:cubicBezTo>
                      <a:cubicBezTo>
                        <a:pt x="59906" y="4572"/>
                        <a:pt x="63510" y="6789"/>
                        <a:pt x="66560" y="5127"/>
                      </a:cubicBezTo>
                      <a:cubicBezTo>
                        <a:pt x="67669" y="4572"/>
                        <a:pt x="68500" y="3741"/>
                        <a:pt x="69887" y="3187"/>
                      </a:cubicBezTo>
                      <a:cubicBezTo>
                        <a:pt x="71827" y="2356"/>
                        <a:pt x="73768" y="1524"/>
                        <a:pt x="75431" y="693"/>
                      </a:cubicBezTo>
                      <a:cubicBezTo>
                        <a:pt x="78204" y="-139"/>
                        <a:pt x="80422" y="-416"/>
                        <a:pt x="82917" y="970"/>
                      </a:cubicBezTo>
                      <a:cubicBezTo>
                        <a:pt x="85689" y="2633"/>
                        <a:pt x="87630" y="5404"/>
                        <a:pt x="89848" y="7621"/>
                      </a:cubicBezTo>
                      <a:cubicBezTo>
                        <a:pt x="91788" y="9284"/>
                        <a:pt x="93452" y="10115"/>
                        <a:pt x="96224" y="9561"/>
                      </a:cubicBezTo>
                      <a:cubicBezTo>
                        <a:pt x="99274" y="8729"/>
                        <a:pt x="102046" y="7898"/>
                        <a:pt x="105095" y="7344"/>
                      </a:cubicBezTo>
                      <a:cubicBezTo>
                        <a:pt x="108977" y="6789"/>
                        <a:pt x="112858" y="6235"/>
                        <a:pt x="116462" y="5404"/>
                      </a:cubicBezTo>
                      <a:cubicBezTo>
                        <a:pt x="120066" y="4572"/>
                        <a:pt x="123670" y="3187"/>
                        <a:pt x="127274" y="2078"/>
                      </a:cubicBezTo>
                      <a:cubicBezTo>
                        <a:pt x="133373" y="139"/>
                        <a:pt x="140027" y="-139"/>
                        <a:pt x="146126" y="1524"/>
                      </a:cubicBezTo>
                      <a:cubicBezTo>
                        <a:pt x="149176" y="2356"/>
                        <a:pt x="151948" y="4018"/>
                        <a:pt x="153057" y="7067"/>
                      </a:cubicBezTo>
                      <a:cubicBezTo>
                        <a:pt x="154166" y="10669"/>
                        <a:pt x="151948" y="14272"/>
                        <a:pt x="149176" y="16212"/>
                      </a:cubicBezTo>
                      <a:cubicBezTo>
                        <a:pt x="146681" y="18152"/>
                        <a:pt x="143631" y="19260"/>
                        <a:pt x="140304" y="19260"/>
                      </a:cubicBezTo>
                      <a:cubicBezTo>
                        <a:pt x="138364" y="19260"/>
                        <a:pt x="140304" y="20091"/>
                        <a:pt x="141136" y="20923"/>
                      </a:cubicBezTo>
                      <a:cubicBezTo>
                        <a:pt x="142522" y="22585"/>
                        <a:pt x="143908" y="25080"/>
                        <a:pt x="142522" y="27019"/>
                      </a:cubicBezTo>
                      <a:cubicBezTo>
                        <a:pt x="140581" y="29513"/>
                        <a:pt x="136146" y="29513"/>
                        <a:pt x="133373" y="30068"/>
                      </a:cubicBezTo>
                      <a:cubicBezTo>
                        <a:pt x="129215" y="30899"/>
                        <a:pt x="125888" y="32285"/>
                        <a:pt x="123116" y="35610"/>
                      </a:cubicBezTo>
                      <a:cubicBezTo>
                        <a:pt x="120620" y="38658"/>
                        <a:pt x="118680" y="42261"/>
                        <a:pt x="116739" y="45864"/>
                      </a:cubicBezTo>
                      <a:cubicBezTo>
                        <a:pt x="115908" y="47526"/>
                        <a:pt x="114799" y="49189"/>
                        <a:pt x="117294" y="48635"/>
                      </a:cubicBezTo>
                      <a:cubicBezTo>
                        <a:pt x="121175" y="47526"/>
                        <a:pt x="125056" y="46418"/>
                        <a:pt x="128937" y="45864"/>
                      </a:cubicBezTo>
                      <a:cubicBezTo>
                        <a:pt x="132542" y="45309"/>
                        <a:pt x="136977" y="45032"/>
                        <a:pt x="140304" y="46695"/>
                      </a:cubicBezTo>
                      <a:cubicBezTo>
                        <a:pt x="143077" y="48081"/>
                        <a:pt x="143908" y="51406"/>
                        <a:pt x="145017" y="53900"/>
                      </a:cubicBezTo>
                      <a:cubicBezTo>
                        <a:pt x="146403" y="57780"/>
                        <a:pt x="150285" y="69419"/>
                        <a:pt x="156107" y="64708"/>
                      </a:cubicBezTo>
                      <a:cubicBezTo>
                        <a:pt x="158047" y="63045"/>
                        <a:pt x="159711" y="60551"/>
                        <a:pt x="162483" y="60274"/>
                      </a:cubicBezTo>
                      <a:cubicBezTo>
                        <a:pt x="165810" y="60274"/>
                        <a:pt x="167750" y="64154"/>
                        <a:pt x="168859" y="66925"/>
                      </a:cubicBezTo>
                      <a:cubicBezTo>
                        <a:pt x="169968" y="70250"/>
                        <a:pt x="170523" y="74407"/>
                        <a:pt x="168859" y="77456"/>
                      </a:cubicBezTo>
                      <a:cubicBezTo>
                        <a:pt x="167750" y="79673"/>
                        <a:pt x="165532" y="80504"/>
                        <a:pt x="163592" y="81612"/>
                      </a:cubicBezTo>
                      <a:cubicBezTo>
                        <a:pt x="161928" y="82721"/>
                        <a:pt x="161928" y="83829"/>
                        <a:pt x="162483" y="85492"/>
                      </a:cubicBezTo>
                      <a:cubicBezTo>
                        <a:pt x="163315" y="87986"/>
                        <a:pt x="164978" y="90480"/>
                        <a:pt x="165810" y="92974"/>
                      </a:cubicBezTo>
                      <a:cubicBezTo>
                        <a:pt x="166641" y="95191"/>
                        <a:pt x="167196" y="97963"/>
                        <a:pt x="166087" y="100180"/>
                      </a:cubicBezTo>
                      <a:cubicBezTo>
                        <a:pt x="164978" y="102396"/>
                        <a:pt x="162483" y="103505"/>
                        <a:pt x="160265" y="104614"/>
                      </a:cubicBezTo>
                      <a:cubicBezTo>
                        <a:pt x="154998" y="107108"/>
                        <a:pt x="149730" y="109325"/>
                        <a:pt x="144185" y="111542"/>
                      </a:cubicBezTo>
                      <a:cubicBezTo>
                        <a:pt x="141413" y="112650"/>
                        <a:pt x="138364" y="113759"/>
                        <a:pt x="135591" y="114867"/>
                      </a:cubicBezTo>
                      <a:cubicBezTo>
                        <a:pt x="132542" y="115976"/>
                        <a:pt x="129492" y="117361"/>
                        <a:pt x="126165" y="117638"/>
                      </a:cubicBezTo>
                      <a:cubicBezTo>
                        <a:pt x="120343" y="118192"/>
                        <a:pt x="121175" y="110710"/>
                        <a:pt x="118680" y="107108"/>
                      </a:cubicBezTo>
                      <a:cubicBezTo>
                        <a:pt x="117848" y="105722"/>
                        <a:pt x="116462" y="105999"/>
                        <a:pt x="116185" y="107662"/>
                      </a:cubicBezTo>
                      <a:cubicBezTo>
                        <a:pt x="115630" y="109879"/>
                        <a:pt x="117016" y="112373"/>
                        <a:pt x="118125" y="114313"/>
                      </a:cubicBezTo>
                      <a:cubicBezTo>
                        <a:pt x="119234" y="116530"/>
                        <a:pt x="120898" y="119024"/>
                        <a:pt x="120898" y="121795"/>
                      </a:cubicBezTo>
                      <a:cubicBezTo>
                        <a:pt x="120898" y="126229"/>
                        <a:pt x="116739" y="128446"/>
                        <a:pt x="113135" y="130109"/>
                      </a:cubicBezTo>
                      <a:cubicBezTo>
                        <a:pt x="111749" y="130940"/>
                        <a:pt x="110363" y="131772"/>
                        <a:pt x="108699" y="132049"/>
                      </a:cubicBezTo>
                      <a:cubicBezTo>
                        <a:pt x="107036" y="132326"/>
                        <a:pt x="105095" y="132049"/>
                        <a:pt x="103432" y="131494"/>
                      </a:cubicBezTo>
                      <a:cubicBezTo>
                        <a:pt x="100660" y="130663"/>
                        <a:pt x="97887" y="129832"/>
                        <a:pt x="95115" y="129277"/>
                      </a:cubicBezTo>
                      <a:cubicBezTo>
                        <a:pt x="94006" y="129000"/>
                        <a:pt x="92897" y="128723"/>
                        <a:pt x="92065" y="127892"/>
                      </a:cubicBezTo>
                      <a:cubicBezTo>
                        <a:pt x="91234" y="126506"/>
                        <a:pt x="90125" y="125121"/>
                        <a:pt x="89016" y="123735"/>
                      </a:cubicBezTo>
                      <a:cubicBezTo>
                        <a:pt x="88184" y="122627"/>
                        <a:pt x="87630" y="121241"/>
                        <a:pt x="87075" y="119855"/>
                      </a:cubicBezTo>
                      <a:cubicBezTo>
                        <a:pt x="86521" y="118470"/>
                        <a:pt x="85412" y="117361"/>
                        <a:pt x="84857" y="116253"/>
                      </a:cubicBezTo>
                      <a:cubicBezTo>
                        <a:pt x="84026" y="114867"/>
                        <a:pt x="83471" y="113481"/>
                        <a:pt x="82640" y="112373"/>
                      </a:cubicBezTo>
                      <a:cubicBezTo>
                        <a:pt x="81531" y="110987"/>
                        <a:pt x="80144" y="109602"/>
                        <a:pt x="78758" y="108216"/>
                      </a:cubicBezTo>
                      <a:cubicBezTo>
                        <a:pt x="74600" y="104059"/>
                        <a:pt x="69055" y="101565"/>
                        <a:pt x="64896" y="97686"/>
                      </a:cubicBezTo>
                      <a:cubicBezTo>
                        <a:pt x="63233" y="96023"/>
                        <a:pt x="62124" y="94637"/>
                        <a:pt x="61292" y="92420"/>
                      </a:cubicBezTo>
                      <a:cubicBezTo>
                        <a:pt x="60183" y="90203"/>
                        <a:pt x="59075" y="89095"/>
                        <a:pt x="56579" y="88263"/>
                      </a:cubicBezTo>
                      <a:cubicBezTo>
                        <a:pt x="54084" y="87432"/>
                        <a:pt x="51035" y="87432"/>
                        <a:pt x="48540" y="87709"/>
                      </a:cubicBezTo>
                      <a:cubicBezTo>
                        <a:pt x="46322" y="87709"/>
                        <a:pt x="43827" y="89095"/>
                        <a:pt x="42441" y="86878"/>
                      </a:cubicBezTo>
                      <a:cubicBezTo>
                        <a:pt x="41054" y="84938"/>
                        <a:pt x="41054" y="81612"/>
                        <a:pt x="38005" y="82444"/>
                      </a:cubicBezTo>
                      <a:cubicBezTo>
                        <a:pt x="35787" y="82998"/>
                        <a:pt x="34401" y="84938"/>
                        <a:pt x="32183" y="85492"/>
                      </a:cubicBezTo>
                      <a:cubicBezTo>
                        <a:pt x="29965" y="86046"/>
                        <a:pt x="27747" y="84661"/>
                        <a:pt x="25529" y="83552"/>
                      </a:cubicBezTo>
                      <a:cubicBezTo>
                        <a:pt x="23311" y="82444"/>
                        <a:pt x="22202" y="81335"/>
                        <a:pt x="20816" y="79395"/>
                      </a:cubicBezTo>
                      <a:cubicBezTo>
                        <a:pt x="19430" y="77456"/>
                        <a:pt x="18876" y="75239"/>
                        <a:pt x="17212" y="73576"/>
                      </a:cubicBezTo>
                      <a:cubicBezTo>
                        <a:pt x="15271" y="71913"/>
                        <a:pt x="13054" y="71082"/>
                        <a:pt x="11113" y="69696"/>
                      </a:cubicBezTo>
                      <a:cubicBezTo>
                        <a:pt x="9172" y="68311"/>
                        <a:pt x="7509" y="66648"/>
                        <a:pt x="5568" y="65539"/>
                      </a:cubicBezTo>
                      <a:cubicBezTo>
                        <a:pt x="4737" y="64985"/>
                        <a:pt x="3628" y="64708"/>
                        <a:pt x="2796" y="63877"/>
                      </a:cubicBezTo>
                      <a:cubicBezTo>
                        <a:pt x="1964" y="63045"/>
                        <a:pt x="1410" y="61937"/>
                        <a:pt x="1133" y="60828"/>
                      </a:cubicBezTo>
                      <a:cubicBezTo>
                        <a:pt x="301" y="58611"/>
                        <a:pt x="301" y="56949"/>
                        <a:pt x="24" y="54732"/>
                      </a:cubicBezTo>
                      <a:cubicBezTo>
                        <a:pt x="-254" y="51960"/>
                        <a:pt x="1964" y="47804"/>
                        <a:pt x="3905" y="45864"/>
                      </a:cubicBezTo>
                      <a:cubicBezTo>
                        <a:pt x="4737" y="45032"/>
                        <a:pt x="5846" y="44478"/>
                        <a:pt x="6677" y="43924"/>
                      </a:cubicBezTo>
                      <a:cubicBezTo>
                        <a:pt x="8063" y="43093"/>
                        <a:pt x="9727" y="41984"/>
                        <a:pt x="11390" y="41430"/>
                      </a:cubicBezTo>
                      <a:cubicBezTo>
                        <a:pt x="13331" y="40876"/>
                        <a:pt x="15549" y="40876"/>
                        <a:pt x="17489" y="41153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13" name="Freeform 1012">
                  <a:extLst>
                    <a:ext uri="{FF2B5EF4-FFF2-40B4-BE49-F238E27FC236}">
                      <a16:creationId xmlns:a16="http://schemas.microsoft.com/office/drawing/2014/main" id="{7EB5DBE9-48D3-5A62-AEB4-CAA65AB06A84}"/>
                    </a:ext>
                  </a:extLst>
                </p:cNvPr>
                <p:cNvSpPr/>
                <p:nvPr/>
              </p:nvSpPr>
              <p:spPr>
                <a:xfrm>
                  <a:off x="3089082" y="1614406"/>
                  <a:ext cx="43803" cy="16433"/>
                </a:xfrm>
                <a:custGeom>
                  <a:avLst/>
                  <a:gdLst>
                    <a:gd name="connsiteX0" fmla="*/ 19720 w 43803"/>
                    <a:gd name="connsiteY0" fmla="*/ 13856 h 16433"/>
                    <a:gd name="connsiteX1" fmla="*/ 15838 w 43803"/>
                    <a:gd name="connsiteY1" fmla="*/ 14964 h 16433"/>
                    <a:gd name="connsiteX2" fmla="*/ 14175 w 43803"/>
                    <a:gd name="connsiteY2" fmla="*/ 14410 h 16433"/>
                    <a:gd name="connsiteX3" fmla="*/ 10571 w 43803"/>
                    <a:gd name="connsiteY3" fmla="*/ 15242 h 16433"/>
                    <a:gd name="connsiteX4" fmla="*/ 4195 w 43803"/>
                    <a:gd name="connsiteY4" fmla="*/ 15519 h 16433"/>
                    <a:gd name="connsiteX5" fmla="*/ 3363 w 43803"/>
                    <a:gd name="connsiteY5" fmla="*/ 14133 h 16433"/>
                    <a:gd name="connsiteX6" fmla="*/ 1700 w 43803"/>
                    <a:gd name="connsiteY6" fmla="*/ 13579 h 16433"/>
                    <a:gd name="connsiteX7" fmla="*/ 36 w 43803"/>
                    <a:gd name="connsiteY7" fmla="*/ 11362 h 16433"/>
                    <a:gd name="connsiteX8" fmla="*/ 4195 w 43803"/>
                    <a:gd name="connsiteY8" fmla="*/ 9976 h 16433"/>
                    <a:gd name="connsiteX9" fmla="*/ 8353 w 43803"/>
                    <a:gd name="connsiteY9" fmla="*/ 9422 h 16433"/>
                    <a:gd name="connsiteX10" fmla="*/ 18611 w 43803"/>
                    <a:gd name="connsiteY10" fmla="*/ 6651 h 16433"/>
                    <a:gd name="connsiteX11" fmla="*/ 23047 w 43803"/>
                    <a:gd name="connsiteY11" fmla="*/ 5819 h 16433"/>
                    <a:gd name="connsiteX12" fmla="*/ 26928 w 43803"/>
                    <a:gd name="connsiteY12" fmla="*/ 3880 h 16433"/>
                    <a:gd name="connsiteX13" fmla="*/ 31641 w 43803"/>
                    <a:gd name="connsiteY13" fmla="*/ 3880 h 16433"/>
                    <a:gd name="connsiteX14" fmla="*/ 34968 w 43803"/>
                    <a:gd name="connsiteY14" fmla="*/ 3048 h 16433"/>
                    <a:gd name="connsiteX15" fmla="*/ 37463 w 43803"/>
                    <a:gd name="connsiteY15" fmla="*/ 1940 h 16433"/>
                    <a:gd name="connsiteX16" fmla="*/ 40512 w 43803"/>
                    <a:gd name="connsiteY16" fmla="*/ 0 h 16433"/>
                    <a:gd name="connsiteX17" fmla="*/ 43562 w 43803"/>
                    <a:gd name="connsiteY17" fmla="*/ 1386 h 16433"/>
                    <a:gd name="connsiteX18" fmla="*/ 40512 w 43803"/>
                    <a:gd name="connsiteY18" fmla="*/ 8036 h 16433"/>
                    <a:gd name="connsiteX19" fmla="*/ 37740 w 43803"/>
                    <a:gd name="connsiteY19" fmla="*/ 8868 h 16433"/>
                    <a:gd name="connsiteX20" fmla="*/ 33859 w 43803"/>
                    <a:gd name="connsiteY20" fmla="*/ 9976 h 16433"/>
                    <a:gd name="connsiteX21" fmla="*/ 28037 w 43803"/>
                    <a:gd name="connsiteY21" fmla="*/ 11916 h 16433"/>
                    <a:gd name="connsiteX22" fmla="*/ 19720 w 43803"/>
                    <a:gd name="connsiteY22" fmla="*/ 13856 h 164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43803" h="16433">
                      <a:moveTo>
                        <a:pt x="19720" y="13856"/>
                      </a:moveTo>
                      <a:cubicBezTo>
                        <a:pt x="18888" y="14133"/>
                        <a:pt x="16670" y="15242"/>
                        <a:pt x="15838" y="14964"/>
                      </a:cubicBezTo>
                      <a:cubicBezTo>
                        <a:pt x="15007" y="14964"/>
                        <a:pt x="15284" y="14133"/>
                        <a:pt x="14175" y="14410"/>
                      </a:cubicBezTo>
                      <a:cubicBezTo>
                        <a:pt x="12789" y="14410"/>
                        <a:pt x="11680" y="14964"/>
                        <a:pt x="10571" y="15242"/>
                      </a:cubicBezTo>
                      <a:cubicBezTo>
                        <a:pt x="8630" y="15796"/>
                        <a:pt x="5858" y="17459"/>
                        <a:pt x="4195" y="15519"/>
                      </a:cubicBezTo>
                      <a:cubicBezTo>
                        <a:pt x="3917" y="14964"/>
                        <a:pt x="3917" y="14410"/>
                        <a:pt x="3363" y="14133"/>
                      </a:cubicBezTo>
                      <a:cubicBezTo>
                        <a:pt x="2809" y="13579"/>
                        <a:pt x="2254" y="13856"/>
                        <a:pt x="1700" y="13579"/>
                      </a:cubicBezTo>
                      <a:cubicBezTo>
                        <a:pt x="1145" y="13302"/>
                        <a:pt x="-241" y="12193"/>
                        <a:pt x="36" y="11362"/>
                      </a:cubicBezTo>
                      <a:cubicBezTo>
                        <a:pt x="313" y="9976"/>
                        <a:pt x="3086" y="9976"/>
                        <a:pt x="4195" y="9976"/>
                      </a:cubicBezTo>
                      <a:cubicBezTo>
                        <a:pt x="5581" y="9976"/>
                        <a:pt x="6967" y="9699"/>
                        <a:pt x="8353" y="9422"/>
                      </a:cubicBezTo>
                      <a:cubicBezTo>
                        <a:pt x="11957" y="8868"/>
                        <a:pt x="15284" y="7482"/>
                        <a:pt x="18611" y="6651"/>
                      </a:cubicBezTo>
                      <a:cubicBezTo>
                        <a:pt x="19997" y="6374"/>
                        <a:pt x="21661" y="6374"/>
                        <a:pt x="23047" y="5819"/>
                      </a:cubicBezTo>
                      <a:cubicBezTo>
                        <a:pt x="24433" y="5265"/>
                        <a:pt x="25542" y="4157"/>
                        <a:pt x="26928" y="3880"/>
                      </a:cubicBezTo>
                      <a:cubicBezTo>
                        <a:pt x="28314" y="3603"/>
                        <a:pt x="30255" y="4157"/>
                        <a:pt x="31641" y="3880"/>
                      </a:cubicBezTo>
                      <a:cubicBezTo>
                        <a:pt x="32750" y="3880"/>
                        <a:pt x="33859" y="3325"/>
                        <a:pt x="34968" y="3048"/>
                      </a:cubicBezTo>
                      <a:cubicBezTo>
                        <a:pt x="36077" y="3048"/>
                        <a:pt x="36631" y="2771"/>
                        <a:pt x="37463" y="1940"/>
                      </a:cubicBezTo>
                      <a:cubicBezTo>
                        <a:pt x="38295" y="831"/>
                        <a:pt x="39126" y="277"/>
                        <a:pt x="40512" y="0"/>
                      </a:cubicBezTo>
                      <a:cubicBezTo>
                        <a:pt x="42176" y="0"/>
                        <a:pt x="43008" y="0"/>
                        <a:pt x="43562" y="1386"/>
                      </a:cubicBezTo>
                      <a:cubicBezTo>
                        <a:pt x="44394" y="4434"/>
                        <a:pt x="43008" y="6374"/>
                        <a:pt x="40512" y="8036"/>
                      </a:cubicBezTo>
                      <a:cubicBezTo>
                        <a:pt x="39681" y="8591"/>
                        <a:pt x="38849" y="8591"/>
                        <a:pt x="37740" y="8868"/>
                      </a:cubicBezTo>
                      <a:cubicBezTo>
                        <a:pt x="36354" y="8868"/>
                        <a:pt x="34968" y="9422"/>
                        <a:pt x="33859" y="9976"/>
                      </a:cubicBezTo>
                      <a:cubicBezTo>
                        <a:pt x="31918" y="10808"/>
                        <a:pt x="30255" y="11362"/>
                        <a:pt x="28037" y="11916"/>
                      </a:cubicBezTo>
                      <a:cubicBezTo>
                        <a:pt x="25265" y="12470"/>
                        <a:pt x="22492" y="13025"/>
                        <a:pt x="19720" y="13856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14" name="Freeform 1013">
                  <a:extLst>
                    <a:ext uri="{FF2B5EF4-FFF2-40B4-BE49-F238E27FC236}">
                      <a16:creationId xmlns:a16="http://schemas.microsoft.com/office/drawing/2014/main" id="{B4192EA7-79E6-A4CA-4007-9DBAF5EA797D}"/>
                    </a:ext>
                  </a:extLst>
                </p:cNvPr>
                <p:cNvSpPr/>
                <p:nvPr/>
              </p:nvSpPr>
              <p:spPr>
                <a:xfrm>
                  <a:off x="3149724" y="1662235"/>
                  <a:ext cx="15356" cy="15614"/>
                </a:xfrm>
                <a:custGeom>
                  <a:avLst/>
                  <a:gdLst>
                    <a:gd name="connsiteX0" fmla="*/ 10921 w 15356"/>
                    <a:gd name="connsiteY0" fmla="*/ 15355 h 15614"/>
                    <a:gd name="connsiteX1" fmla="*/ 5653 w 15356"/>
                    <a:gd name="connsiteY1" fmla="*/ 13969 h 15614"/>
                    <a:gd name="connsiteX2" fmla="*/ 663 w 15356"/>
                    <a:gd name="connsiteY2" fmla="*/ 9258 h 15614"/>
                    <a:gd name="connsiteX3" fmla="*/ 109 w 15356"/>
                    <a:gd name="connsiteY3" fmla="*/ 5933 h 15614"/>
                    <a:gd name="connsiteX4" fmla="*/ 2604 w 15356"/>
                    <a:gd name="connsiteY4" fmla="*/ 2884 h 15614"/>
                    <a:gd name="connsiteX5" fmla="*/ 9535 w 15356"/>
                    <a:gd name="connsiteY5" fmla="*/ 390 h 15614"/>
                    <a:gd name="connsiteX6" fmla="*/ 13693 w 15356"/>
                    <a:gd name="connsiteY6" fmla="*/ 5101 h 15614"/>
                    <a:gd name="connsiteX7" fmla="*/ 15357 w 15356"/>
                    <a:gd name="connsiteY7" fmla="*/ 8150 h 15614"/>
                    <a:gd name="connsiteX8" fmla="*/ 14802 w 15356"/>
                    <a:gd name="connsiteY8" fmla="*/ 13138 h 15614"/>
                    <a:gd name="connsiteX9" fmla="*/ 11198 w 15356"/>
                    <a:gd name="connsiteY9" fmla="*/ 15355 h 15614"/>
                    <a:gd name="connsiteX10" fmla="*/ 10921 w 15356"/>
                    <a:gd name="connsiteY10" fmla="*/ 15355 h 156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5356" h="15614">
                      <a:moveTo>
                        <a:pt x="10921" y="15355"/>
                      </a:moveTo>
                      <a:cubicBezTo>
                        <a:pt x="8980" y="15909"/>
                        <a:pt x="6762" y="15632"/>
                        <a:pt x="5653" y="13969"/>
                      </a:cubicBezTo>
                      <a:cubicBezTo>
                        <a:pt x="4267" y="12306"/>
                        <a:pt x="1495" y="11198"/>
                        <a:pt x="663" y="9258"/>
                      </a:cubicBezTo>
                      <a:cubicBezTo>
                        <a:pt x="109" y="8427"/>
                        <a:pt x="-168" y="6764"/>
                        <a:pt x="109" y="5933"/>
                      </a:cubicBezTo>
                      <a:cubicBezTo>
                        <a:pt x="386" y="4547"/>
                        <a:pt x="1772" y="3716"/>
                        <a:pt x="2604" y="2884"/>
                      </a:cubicBezTo>
                      <a:cubicBezTo>
                        <a:pt x="4822" y="667"/>
                        <a:pt x="6485" y="-718"/>
                        <a:pt x="9535" y="390"/>
                      </a:cubicBezTo>
                      <a:cubicBezTo>
                        <a:pt x="12030" y="1222"/>
                        <a:pt x="12584" y="2884"/>
                        <a:pt x="13693" y="5101"/>
                      </a:cubicBezTo>
                      <a:cubicBezTo>
                        <a:pt x="14248" y="6210"/>
                        <a:pt x="15079" y="7041"/>
                        <a:pt x="15357" y="8150"/>
                      </a:cubicBezTo>
                      <a:cubicBezTo>
                        <a:pt x="15357" y="9812"/>
                        <a:pt x="15357" y="11475"/>
                        <a:pt x="14802" y="13138"/>
                      </a:cubicBezTo>
                      <a:cubicBezTo>
                        <a:pt x="13416" y="13692"/>
                        <a:pt x="12584" y="14800"/>
                        <a:pt x="11198" y="15355"/>
                      </a:cubicBezTo>
                      <a:cubicBezTo>
                        <a:pt x="11198" y="15355"/>
                        <a:pt x="11198" y="15355"/>
                        <a:pt x="10921" y="15355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15" name="Freeform 1014">
                  <a:extLst>
                    <a:ext uri="{FF2B5EF4-FFF2-40B4-BE49-F238E27FC236}">
                      <a16:creationId xmlns:a16="http://schemas.microsoft.com/office/drawing/2014/main" id="{D47E4B52-5942-A431-9DD4-CE34970D5CDA}"/>
                    </a:ext>
                  </a:extLst>
                </p:cNvPr>
                <p:cNvSpPr/>
                <p:nvPr/>
              </p:nvSpPr>
              <p:spPr>
                <a:xfrm>
                  <a:off x="3188368" y="1616514"/>
                  <a:ext cx="145447" cy="111511"/>
                </a:xfrm>
                <a:custGeom>
                  <a:avLst/>
                  <a:gdLst>
                    <a:gd name="connsiteX0" fmla="*/ 2772 w 145447"/>
                    <a:gd name="connsiteY0" fmla="*/ 64401 h 111511"/>
                    <a:gd name="connsiteX1" fmla="*/ 2772 w 145447"/>
                    <a:gd name="connsiteY1" fmla="*/ 56642 h 111511"/>
                    <a:gd name="connsiteX2" fmla="*/ 2772 w 145447"/>
                    <a:gd name="connsiteY2" fmla="*/ 44725 h 111511"/>
                    <a:gd name="connsiteX3" fmla="*/ 0 w 145447"/>
                    <a:gd name="connsiteY3" fmla="*/ 29206 h 111511"/>
                    <a:gd name="connsiteX4" fmla="*/ 6931 w 145447"/>
                    <a:gd name="connsiteY4" fmla="*/ 22278 h 111511"/>
                    <a:gd name="connsiteX5" fmla="*/ 21624 w 145447"/>
                    <a:gd name="connsiteY5" fmla="*/ 23941 h 111511"/>
                    <a:gd name="connsiteX6" fmla="*/ 24674 w 145447"/>
                    <a:gd name="connsiteY6" fmla="*/ 22278 h 111511"/>
                    <a:gd name="connsiteX7" fmla="*/ 21901 w 145447"/>
                    <a:gd name="connsiteY7" fmla="*/ 18122 h 111511"/>
                    <a:gd name="connsiteX8" fmla="*/ 13862 w 145447"/>
                    <a:gd name="connsiteY8" fmla="*/ 16182 h 111511"/>
                    <a:gd name="connsiteX9" fmla="*/ 10535 w 145447"/>
                    <a:gd name="connsiteY9" fmla="*/ 3157 h 111511"/>
                    <a:gd name="connsiteX10" fmla="*/ 15802 w 145447"/>
                    <a:gd name="connsiteY10" fmla="*/ 663 h 111511"/>
                    <a:gd name="connsiteX11" fmla="*/ 26060 w 145447"/>
                    <a:gd name="connsiteY11" fmla="*/ 109 h 111511"/>
                    <a:gd name="connsiteX12" fmla="*/ 39922 w 145447"/>
                    <a:gd name="connsiteY12" fmla="*/ 1217 h 111511"/>
                    <a:gd name="connsiteX13" fmla="*/ 58496 w 145447"/>
                    <a:gd name="connsiteY13" fmla="*/ 663 h 111511"/>
                    <a:gd name="connsiteX14" fmla="*/ 74022 w 145447"/>
                    <a:gd name="connsiteY14" fmla="*/ 663 h 111511"/>
                    <a:gd name="connsiteX15" fmla="*/ 89824 w 145447"/>
                    <a:gd name="connsiteY15" fmla="*/ 4266 h 111511"/>
                    <a:gd name="connsiteX16" fmla="*/ 102022 w 145447"/>
                    <a:gd name="connsiteY16" fmla="*/ 5928 h 111511"/>
                    <a:gd name="connsiteX17" fmla="*/ 110894 w 145447"/>
                    <a:gd name="connsiteY17" fmla="*/ 4820 h 111511"/>
                    <a:gd name="connsiteX18" fmla="*/ 122815 w 145447"/>
                    <a:gd name="connsiteY18" fmla="*/ 6205 h 111511"/>
                    <a:gd name="connsiteX19" fmla="*/ 137231 w 145447"/>
                    <a:gd name="connsiteY19" fmla="*/ 8422 h 111511"/>
                    <a:gd name="connsiteX20" fmla="*/ 142776 w 145447"/>
                    <a:gd name="connsiteY20" fmla="*/ 8977 h 111511"/>
                    <a:gd name="connsiteX21" fmla="*/ 145271 w 145447"/>
                    <a:gd name="connsiteY21" fmla="*/ 10085 h 111511"/>
                    <a:gd name="connsiteX22" fmla="*/ 140835 w 145447"/>
                    <a:gd name="connsiteY22" fmla="*/ 17567 h 111511"/>
                    <a:gd name="connsiteX23" fmla="*/ 120042 w 145447"/>
                    <a:gd name="connsiteY23" fmla="*/ 40291 h 111511"/>
                    <a:gd name="connsiteX24" fmla="*/ 115052 w 145447"/>
                    <a:gd name="connsiteY24" fmla="*/ 45557 h 111511"/>
                    <a:gd name="connsiteX25" fmla="*/ 110062 w 145447"/>
                    <a:gd name="connsiteY25" fmla="*/ 53316 h 111511"/>
                    <a:gd name="connsiteX26" fmla="*/ 93151 w 145447"/>
                    <a:gd name="connsiteY26" fmla="*/ 70220 h 111511"/>
                    <a:gd name="connsiteX27" fmla="*/ 72358 w 145447"/>
                    <a:gd name="connsiteY27" fmla="*/ 68835 h 111511"/>
                    <a:gd name="connsiteX28" fmla="*/ 42694 w 145447"/>
                    <a:gd name="connsiteY28" fmla="*/ 67449 h 111511"/>
                    <a:gd name="connsiteX29" fmla="*/ 38813 w 145447"/>
                    <a:gd name="connsiteY29" fmla="*/ 70775 h 111511"/>
                    <a:gd name="connsiteX30" fmla="*/ 43526 w 145447"/>
                    <a:gd name="connsiteY30" fmla="*/ 73269 h 111511"/>
                    <a:gd name="connsiteX31" fmla="*/ 50179 w 145447"/>
                    <a:gd name="connsiteY31" fmla="*/ 76317 h 111511"/>
                    <a:gd name="connsiteX32" fmla="*/ 57665 w 145447"/>
                    <a:gd name="connsiteY32" fmla="*/ 84077 h 111511"/>
                    <a:gd name="connsiteX33" fmla="*/ 50734 w 145447"/>
                    <a:gd name="connsiteY33" fmla="*/ 93776 h 111511"/>
                    <a:gd name="connsiteX34" fmla="*/ 41585 w 145447"/>
                    <a:gd name="connsiteY34" fmla="*/ 103198 h 111511"/>
                    <a:gd name="connsiteX35" fmla="*/ 34931 w 145447"/>
                    <a:gd name="connsiteY35" fmla="*/ 109572 h 111511"/>
                    <a:gd name="connsiteX36" fmla="*/ 24674 w 145447"/>
                    <a:gd name="connsiteY36" fmla="*/ 111512 h 111511"/>
                    <a:gd name="connsiteX37" fmla="*/ 15525 w 145447"/>
                    <a:gd name="connsiteY37" fmla="*/ 109849 h 111511"/>
                    <a:gd name="connsiteX38" fmla="*/ 16080 w 145447"/>
                    <a:gd name="connsiteY38" fmla="*/ 105415 h 111511"/>
                    <a:gd name="connsiteX39" fmla="*/ 17743 w 145447"/>
                    <a:gd name="connsiteY39" fmla="*/ 99596 h 111511"/>
                    <a:gd name="connsiteX40" fmla="*/ 14416 w 145447"/>
                    <a:gd name="connsiteY40" fmla="*/ 93776 h 111511"/>
                    <a:gd name="connsiteX41" fmla="*/ 11921 w 145447"/>
                    <a:gd name="connsiteY41" fmla="*/ 87402 h 111511"/>
                    <a:gd name="connsiteX42" fmla="*/ 6376 w 145447"/>
                    <a:gd name="connsiteY42" fmla="*/ 74377 h 111511"/>
                    <a:gd name="connsiteX43" fmla="*/ 2218 w 145447"/>
                    <a:gd name="connsiteY43" fmla="*/ 65509 h 1115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</a:cxnLst>
                  <a:rect l="l" t="t" r="r" b="b"/>
                  <a:pathLst>
                    <a:path w="145447" h="111511">
                      <a:moveTo>
                        <a:pt x="2772" y="64401"/>
                      </a:moveTo>
                      <a:cubicBezTo>
                        <a:pt x="1941" y="61630"/>
                        <a:pt x="2495" y="59413"/>
                        <a:pt x="2772" y="56642"/>
                      </a:cubicBezTo>
                      <a:cubicBezTo>
                        <a:pt x="3604" y="52762"/>
                        <a:pt x="3604" y="48605"/>
                        <a:pt x="2772" y="44725"/>
                      </a:cubicBezTo>
                      <a:cubicBezTo>
                        <a:pt x="1941" y="39460"/>
                        <a:pt x="0" y="34472"/>
                        <a:pt x="0" y="29206"/>
                      </a:cubicBezTo>
                      <a:cubicBezTo>
                        <a:pt x="0" y="24773"/>
                        <a:pt x="2772" y="22555"/>
                        <a:pt x="6931" y="22278"/>
                      </a:cubicBezTo>
                      <a:cubicBezTo>
                        <a:pt x="11921" y="22278"/>
                        <a:pt x="16634" y="23664"/>
                        <a:pt x="21624" y="23941"/>
                      </a:cubicBezTo>
                      <a:cubicBezTo>
                        <a:pt x="23010" y="23941"/>
                        <a:pt x="24674" y="23941"/>
                        <a:pt x="24674" y="22278"/>
                      </a:cubicBezTo>
                      <a:cubicBezTo>
                        <a:pt x="24674" y="20893"/>
                        <a:pt x="23010" y="18953"/>
                        <a:pt x="21901" y="18122"/>
                      </a:cubicBezTo>
                      <a:cubicBezTo>
                        <a:pt x="19684" y="16736"/>
                        <a:pt x="16357" y="17013"/>
                        <a:pt x="13862" y="16182"/>
                      </a:cubicBezTo>
                      <a:cubicBezTo>
                        <a:pt x="8872" y="14519"/>
                        <a:pt x="7485" y="7037"/>
                        <a:pt x="10535" y="3157"/>
                      </a:cubicBezTo>
                      <a:cubicBezTo>
                        <a:pt x="11921" y="1494"/>
                        <a:pt x="13862" y="940"/>
                        <a:pt x="15802" y="663"/>
                      </a:cubicBezTo>
                      <a:cubicBezTo>
                        <a:pt x="19129" y="109"/>
                        <a:pt x="22733" y="-168"/>
                        <a:pt x="26060" y="109"/>
                      </a:cubicBezTo>
                      <a:cubicBezTo>
                        <a:pt x="30773" y="109"/>
                        <a:pt x="35209" y="940"/>
                        <a:pt x="39922" y="1217"/>
                      </a:cubicBezTo>
                      <a:cubicBezTo>
                        <a:pt x="46021" y="1494"/>
                        <a:pt x="52120" y="1217"/>
                        <a:pt x="58496" y="663"/>
                      </a:cubicBezTo>
                      <a:cubicBezTo>
                        <a:pt x="63764" y="109"/>
                        <a:pt x="68754" y="-168"/>
                        <a:pt x="74022" y="663"/>
                      </a:cubicBezTo>
                      <a:cubicBezTo>
                        <a:pt x="79289" y="1217"/>
                        <a:pt x="84556" y="2880"/>
                        <a:pt x="89824" y="4266"/>
                      </a:cubicBezTo>
                      <a:cubicBezTo>
                        <a:pt x="93705" y="5374"/>
                        <a:pt x="97864" y="6205"/>
                        <a:pt x="102022" y="5928"/>
                      </a:cubicBezTo>
                      <a:cubicBezTo>
                        <a:pt x="105072" y="5928"/>
                        <a:pt x="107844" y="4820"/>
                        <a:pt x="110894" y="4820"/>
                      </a:cubicBezTo>
                      <a:cubicBezTo>
                        <a:pt x="114775" y="4820"/>
                        <a:pt x="118933" y="5374"/>
                        <a:pt x="122815" y="6205"/>
                      </a:cubicBezTo>
                      <a:cubicBezTo>
                        <a:pt x="127528" y="7037"/>
                        <a:pt x="132518" y="7868"/>
                        <a:pt x="137231" y="8422"/>
                      </a:cubicBezTo>
                      <a:cubicBezTo>
                        <a:pt x="139172" y="8422"/>
                        <a:pt x="140835" y="8699"/>
                        <a:pt x="142776" y="8977"/>
                      </a:cubicBezTo>
                      <a:cubicBezTo>
                        <a:pt x="143607" y="8977"/>
                        <a:pt x="144993" y="9254"/>
                        <a:pt x="145271" y="10085"/>
                      </a:cubicBezTo>
                      <a:cubicBezTo>
                        <a:pt x="146380" y="12302"/>
                        <a:pt x="141944" y="16182"/>
                        <a:pt x="140835" y="17567"/>
                      </a:cubicBezTo>
                      <a:cubicBezTo>
                        <a:pt x="134181" y="25327"/>
                        <a:pt x="127250" y="33086"/>
                        <a:pt x="120042" y="40291"/>
                      </a:cubicBezTo>
                      <a:cubicBezTo>
                        <a:pt x="118379" y="41954"/>
                        <a:pt x="116716" y="43617"/>
                        <a:pt x="115052" y="45557"/>
                      </a:cubicBezTo>
                      <a:cubicBezTo>
                        <a:pt x="113112" y="48051"/>
                        <a:pt x="111725" y="50822"/>
                        <a:pt x="110062" y="53316"/>
                      </a:cubicBezTo>
                      <a:cubicBezTo>
                        <a:pt x="105903" y="60244"/>
                        <a:pt x="101190" y="67726"/>
                        <a:pt x="93151" y="70220"/>
                      </a:cubicBezTo>
                      <a:cubicBezTo>
                        <a:pt x="86220" y="72437"/>
                        <a:pt x="79289" y="70220"/>
                        <a:pt x="72358" y="68835"/>
                      </a:cubicBezTo>
                      <a:cubicBezTo>
                        <a:pt x="62932" y="66618"/>
                        <a:pt x="52397" y="65787"/>
                        <a:pt x="42694" y="67449"/>
                      </a:cubicBezTo>
                      <a:cubicBezTo>
                        <a:pt x="41308" y="67449"/>
                        <a:pt x="36040" y="68558"/>
                        <a:pt x="38813" y="70775"/>
                      </a:cubicBezTo>
                      <a:cubicBezTo>
                        <a:pt x="40199" y="71883"/>
                        <a:pt x="41862" y="72715"/>
                        <a:pt x="43526" y="73269"/>
                      </a:cubicBezTo>
                      <a:cubicBezTo>
                        <a:pt x="45744" y="74377"/>
                        <a:pt x="47961" y="75209"/>
                        <a:pt x="50179" y="76317"/>
                      </a:cubicBezTo>
                      <a:cubicBezTo>
                        <a:pt x="53229" y="77703"/>
                        <a:pt x="57665" y="80197"/>
                        <a:pt x="57665" y="84077"/>
                      </a:cubicBezTo>
                      <a:cubicBezTo>
                        <a:pt x="57665" y="87956"/>
                        <a:pt x="53506" y="91282"/>
                        <a:pt x="50734" y="93776"/>
                      </a:cubicBezTo>
                      <a:cubicBezTo>
                        <a:pt x="47407" y="96824"/>
                        <a:pt x="44357" y="99873"/>
                        <a:pt x="41585" y="103198"/>
                      </a:cubicBezTo>
                      <a:cubicBezTo>
                        <a:pt x="39644" y="105415"/>
                        <a:pt x="37704" y="108186"/>
                        <a:pt x="34931" y="109572"/>
                      </a:cubicBezTo>
                      <a:cubicBezTo>
                        <a:pt x="31882" y="111234"/>
                        <a:pt x="28001" y="111512"/>
                        <a:pt x="24674" y="111512"/>
                      </a:cubicBezTo>
                      <a:cubicBezTo>
                        <a:pt x="21901" y="111512"/>
                        <a:pt x="17743" y="111512"/>
                        <a:pt x="15525" y="109849"/>
                      </a:cubicBezTo>
                      <a:cubicBezTo>
                        <a:pt x="13584" y="108463"/>
                        <a:pt x="15525" y="106524"/>
                        <a:pt x="16080" y="105415"/>
                      </a:cubicBezTo>
                      <a:cubicBezTo>
                        <a:pt x="17466" y="103752"/>
                        <a:pt x="18297" y="101812"/>
                        <a:pt x="17743" y="99596"/>
                      </a:cubicBezTo>
                      <a:cubicBezTo>
                        <a:pt x="17466" y="97378"/>
                        <a:pt x="15802" y="95716"/>
                        <a:pt x="14416" y="93776"/>
                      </a:cubicBezTo>
                      <a:cubicBezTo>
                        <a:pt x="13307" y="91836"/>
                        <a:pt x="12753" y="89342"/>
                        <a:pt x="11921" y="87402"/>
                      </a:cubicBezTo>
                      <a:cubicBezTo>
                        <a:pt x="10258" y="82968"/>
                        <a:pt x="8317" y="78534"/>
                        <a:pt x="6376" y="74377"/>
                      </a:cubicBezTo>
                      <a:cubicBezTo>
                        <a:pt x="4990" y="71329"/>
                        <a:pt x="3327" y="68558"/>
                        <a:pt x="2218" y="65509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16" name="Freeform 1015">
                  <a:extLst>
                    <a:ext uri="{FF2B5EF4-FFF2-40B4-BE49-F238E27FC236}">
                      <a16:creationId xmlns:a16="http://schemas.microsoft.com/office/drawing/2014/main" id="{AE5C8B07-8F12-EBF1-9B53-FC527E1A4376}"/>
                    </a:ext>
                  </a:extLst>
                </p:cNvPr>
                <p:cNvSpPr/>
                <p:nvPr/>
              </p:nvSpPr>
              <p:spPr>
                <a:xfrm>
                  <a:off x="2445910" y="1424133"/>
                  <a:ext cx="205876" cy="99654"/>
                </a:xfrm>
                <a:custGeom>
                  <a:avLst/>
                  <a:gdLst>
                    <a:gd name="connsiteX0" fmla="*/ 73215 w 205876"/>
                    <a:gd name="connsiteY0" fmla="*/ 39796 h 99654"/>
                    <a:gd name="connsiteX1" fmla="*/ 79869 w 205876"/>
                    <a:gd name="connsiteY1" fmla="*/ 35639 h 99654"/>
                    <a:gd name="connsiteX2" fmla="*/ 89849 w 205876"/>
                    <a:gd name="connsiteY2" fmla="*/ 28988 h 99654"/>
                    <a:gd name="connsiteX3" fmla="*/ 98166 w 205876"/>
                    <a:gd name="connsiteY3" fmla="*/ 23169 h 99654"/>
                    <a:gd name="connsiteX4" fmla="*/ 104820 w 205876"/>
                    <a:gd name="connsiteY4" fmla="*/ 16241 h 99654"/>
                    <a:gd name="connsiteX5" fmla="*/ 115909 w 205876"/>
                    <a:gd name="connsiteY5" fmla="*/ 11530 h 99654"/>
                    <a:gd name="connsiteX6" fmla="*/ 130048 w 205876"/>
                    <a:gd name="connsiteY6" fmla="*/ 10698 h 99654"/>
                    <a:gd name="connsiteX7" fmla="*/ 141137 w 205876"/>
                    <a:gd name="connsiteY7" fmla="*/ 10421 h 99654"/>
                    <a:gd name="connsiteX8" fmla="*/ 164425 w 205876"/>
                    <a:gd name="connsiteY8" fmla="*/ 15132 h 99654"/>
                    <a:gd name="connsiteX9" fmla="*/ 166643 w 205876"/>
                    <a:gd name="connsiteY9" fmla="*/ 999 h 99654"/>
                    <a:gd name="connsiteX10" fmla="*/ 177732 w 205876"/>
                    <a:gd name="connsiteY10" fmla="*/ 999 h 99654"/>
                    <a:gd name="connsiteX11" fmla="*/ 188267 w 205876"/>
                    <a:gd name="connsiteY11" fmla="*/ 4324 h 99654"/>
                    <a:gd name="connsiteX12" fmla="*/ 205179 w 205876"/>
                    <a:gd name="connsiteY12" fmla="*/ 14855 h 99654"/>
                    <a:gd name="connsiteX13" fmla="*/ 192980 w 205876"/>
                    <a:gd name="connsiteY13" fmla="*/ 18735 h 99654"/>
                    <a:gd name="connsiteX14" fmla="*/ 183277 w 205876"/>
                    <a:gd name="connsiteY14" fmla="*/ 24000 h 99654"/>
                    <a:gd name="connsiteX15" fmla="*/ 189376 w 205876"/>
                    <a:gd name="connsiteY15" fmla="*/ 30374 h 99654"/>
                    <a:gd name="connsiteX16" fmla="*/ 193535 w 205876"/>
                    <a:gd name="connsiteY16" fmla="*/ 34254 h 99654"/>
                    <a:gd name="connsiteX17" fmla="*/ 187436 w 205876"/>
                    <a:gd name="connsiteY17" fmla="*/ 37579 h 99654"/>
                    <a:gd name="connsiteX18" fmla="*/ 188822 w 205876"/>
                    <a:gd name="connsiteY18" fmla="*/ 43399 h 99654"/>
                    <a:gd name="connsiteX19" fmla="*/ 191594 w 205876"/>
                    <a:gd name="connsiteY19" fmla="*/ 48387 h 99654"/>
                    <a:gd name="connsiteX20" fmla="*/ 184109 w 205876"/>
                    <a:gd name="connsiteY20" fmla="*/ 59472 h 99654"/>
                    <a:gd name="connsiteX21" fmla="*/ 172742 w 205876"/>
                    <a:gd name="connsiteY21" fmla="*/ 68340 h 99654"/>
                    <a:gd name="connsiteX22" fmla="*/ 160821 w 205876"/>
                    <a:gd name="connsiteY22" fmla="*/ 71111 h 99654"/>
                    <a:gd name="connsiteX23" fmla="*/ 146682 w 205876"/>
                    <a:gd name="connsiteY23" fmla="*/ 71111 h 99654"/>
                    <a:gd name="connsiteX24" fmla="*/ 136979 w 205876"/>
                    <a:gd name="connsiteY24" fmla="*/ 66400 h 99654"/>
                    <a:gd name="connsiteX25" fmla="*/ 138642 w 205876"/>
                    <a:gd name="connsiteY25" fmla="*/ 62243 h 99654"/>
                    <a:gd name="connsiteX26" fmla="*/ 139751 w 205876"/>
                    <a:gd name="connsiteY26" fmla="*/ 56978 h 99654"/>
                    <a:gd name="connsiteX27" fmla="*/ 139751 w 205876"/>
                    <a:gd name="connsiteY27" fmla="*/ 51158 h 99654"/>
                    <a:gd name="connsiteX28" fmla="*/ 142801 w 205876"/>
                    <a:gd name="connsiteY28" fmla="*/ 46170 h 99654"/>
                    <a:gd name="connsiteX29" fmla="*/ 136147 w 205876"/>
                    <a:gd name="connsiteY29" fmla="*/ 42013 h 99654"/>
                    <a:gd name="connsiteX30" fmla="*/ 130603 w 205876"/>
                    <a:gd name="connsiteY30" fmla="*/ 49772 h 99654"/>
                    <a:gd name="connsiteX31" fmla="*/ 126444 w 205876"/>
                    <a:gd name="connsiteY31" fmla="*/ 60580 h 99654"/>
                    <a:gd name="connsiteX32" fmla="*/ 115632 w 205876"/>
                    <a:gd name="connsiteY32" fmla="*/ 61134 h 99654"/>
                    <a:gd name="connsiteX33" fmla="*/ 120068 w 205876"/>
                    <a:gd name="connsiteY33" fmla="*/ 71388 h 99654"/>
                    <a:gd name="connsiteX34" fmla="*/ 116741 w 205876"/>
                    <a:gd name="connsiteY34" fmla="*/ 75268 h 99654"/>
                    <a:gd name="connsiteX35" fmla="*/ 113691 w 205876"/>
                    <a:gd name="connsiteY35" fmla="*/ 78870 h 99654"/>
                    <a:gd name="connsiteX36" fmla="*/ 104820 w 205876"/>
                    <a:gd name="connsiteY36" fmla="*/ 81087 h 99654"/>
                    <a:gd name="connsiteX37" fmla="*/ 99552 w 205876"/>
                    <a:gd name="connsiteY37" fmla="*/ 72774 h 99654"/>
                    <a:gd name="connsiteX38" fmla="*/ 92344 w 205876"/>
                    <a:gd name="connsiteY38" fmla="*/ 75268 h 99654"/>
                    <a:gd name="connsiteX39" fmla="*/ 96780 w 205876"/>
                    <a:gd name="connsiteY39" fmla="*/ 84690 h 99654"/>
                    <a:gd name="connsiteX40" fmla="*/ 90681 w 205876"/>
                    <a:gd name="connsiteY40" fmla="*/ 93835 h 99654"/>
                    <a:gd name="connsiteX41" fmla="*/ 84027 w 205876"/>
                    <a:gd name="connsiteY41" fmla="*/ 95775 h 99654"/>
                    <a:gd name="connsiteX42" fmla="*/ 79591 w 205876"/>
                    <a:gd name="connsiteY42" fmla="*/ 98269 h 99654"/>
                    <a:gd name="connsiteX43" fmla="*/ 74324 w 205876"/>
                    <a:gd name="connsiteY43" fmla="*/ 99654 h 99654"/>
                    <a:gd name="connsiteX44" fmla="*/ 73215 w 205876"/>
                    <a:gd name="connsiteY44" fmla="*/ 88015 h 99654"/>
                    <a:gd name="connsiteX45" fmla="*/ 67393 w 205876"/>
                    <a:gd name="connsiteY45" fmla="*/ 83858 h 99654"/>
                    <a:gd name="connsiteX46" fmla="*/ 60462 w 205876"/>
                    <a:gd name="connsiteY46" fmla="*/ 81087 h 99654"/>
                    <a:gd name="connsiteX47" fmla="*/ 53531 w 205876"/>
                    <a:gd name="connsiteY47" fmla="*/ 93835 h 99654"/>
                    <a:gd name="connsiteX48" fmla="*/ 45492 w 205876"/>
                    <a:gd name="connsiteY48" fmla="*/ 94666 h 99654"/>
                    <a:gd name="connsiteX49" fmla="*/ 37175 w 205876"/>
                    <a:gd name="connsiteY49" fmla="*/ 94666 h 99654"/>
                    <a:gd name="connsiteX50" fmla="*/ 20263 w 205876"/>
                    <a:gd name="connsiteY50" fmla="*/ 93558 h 99654"/>
                    <a:gd name="connsiteX51" fmla="*/ 14719 w 205876"/>
                    <a:gd name="connsiteY51" fmla="*/ 90232 h 99654"/>
                    <a:gd name="connsiteX52" fmla="*/ 16105 w 205876"/>
                    <a:gd name="connsiteY52" fmla="*/ 85798 h 99654"/>
                    <a:gd name="connsiteX53" fmla="*/ 8065 w 205876"/>
                    <a:gd name="connsiteY53" fmla="*/ 83581 h 99654"/>
                    <a:gd name="connsiteX54" fmla="*/ 6402 w 205876"/>
                    <a:gd name="connsiteY54" fmla="*/ 84413 h 99654"/>
                    <a:gd name="connsiteX55" fmla="*/ 2798 w 205876"/>
                    <a:gd name="connsiteY55" fmla="*/ 85244 h 99654"/>
                    <a:gd name="connsiteX56" fmla="*/ 1689 w 205876"/>
                    <a:gd name="connsiteY56" fmla="*/ 81641 h 99654"/>
                    <a:gd name="connsiteX57" fmla="*/ 8065 w 205876"/>
                    <a:gd name="connsiteY57" fmla="*/ 78039 h 99654"/>
                    <a:gd name="connsiteX58" fmla="*/ 11115 w 205876"/>
                    <a:gd name="connsiteY58" fmla="*/ 75545 h 99654"/>
                    <a:gd name="connsiteX59" fmla="*/ 13055 w 205876"/>
                    <a:gd name="connsiteY59" fmla="*/ 72496 h 99654"/>
                    <a:gd name="connsiteX60" fmla="*/ 18877 w 205876"/>
                    <a:gd name="connsiteY60" fmla="*/ 68062 h 99654"/>
                    <a:gd name="connsiteX61" fmla="*/ 22204 w 205876"/>
                    <a:gd name="connsiteY61" fmla="*/ 66677 h 99654"/>
                    <a:gd name="connsiteX62" fmla="*/ 26363 w 205876"/>
                    <a:gd name="connsiteY62" fmla="*/ 65014 h 99654"/>
                    <a:gd name="connsiteX63" fmla="*/ 43274 w 205876"/>
                    <a:gd name="connsiteY63" fmla="*/ 62243 h 99654"/>
                    <a:gd name="connsiteX64" fmla="*/ 49650 w 205876"/>
                    <a:gd name="connsiteY64" fmla="*/ 53929 h 99654"/>
                    <a:gd name="connsiteX65" fmla="*/ 59076 w 205876"/>
                    <a:gd name="connsiteY65" fmla="*/ 47555 h 99654"/>
                    <a:gd name="connsiteX66" fmla="*/ 72383 w 205876"/>
                    <a:gd name="connsiteY66" fmla="*/ 40627 h 996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</a:cxnLst>
                  <a:rect l="l" t="t" r="r" b="b"/>
                  <a:pathLst>
                    <a:path w="205876" h="99654">
                      <a:moveTo>
                        <a:pt x="73215" y="39796"/>
                      </a:moveTo>
                      <a:cubicBezTo>
                        <a:pt x="75156" y="37856"/>
                        <a:pt x="77374" y="36748"/>
                        <a:pt x="79869" y="35639"/>
                      </a:cubicBezTo>
                      <a:cubicBezTo>
                        <a:pt x="83473" y="33976"/>
                        <a:pt x="86800" y="32037"/>
                        <a:pt x="89849" y="28988"/>
                      </a:cubicBezTo>
                      <a:cubicBezTo>
                        <a:pt x="92344" y="26494"/>
                        <a:pt x="95117" y="25109"/>
                        <a:pt x="98166" y="23169"/>
                      </a:cubicBezTo>
                      <a:cubicBezTo>
                        <a:pt x="101216" y="21229"/>
                        <a:pt x="102879" y="19012"/>
                        <a:pt x="104820" y="16241"/>
                      </a:cubicBezTo>
                      <a:cubicBezTo>
                        <a:pt x="107592" y="12915"/>
                        <a:pt x="112028" y="11807"/>
                        <a:pt x="115909" y="11530"/>
                      </a:cubicBezTo>
                      <a:cubicBezTo>
                        <a:pt x="120622" y="10975"/>
                        <a:pt x="125335" y="10975"/>
                        <a:pt x="130048" y="10698"/>
                      </a:cubicBezTo>
                      <a:cubicBezTo>
                        <a:pt x="133652" y="10421"/>
                        <a:pt x="137533" y="9867"/>
                        <a:pt x="141137" y="10421"/>
                      </a:cubicBezTo>
                      <a:cubicBezTo>
                        <a:pt x="149177" y="11530"/>
                        <a:pt x="156108" y="16241"/>
                        <a:pt x="164425" y="15132"/>
                      </a:cubicBezTo>
                      <a:cubicBezTo>
                        <a:pt x="174405" y="13747"/>
                        <a:pt x="161653" y="4602"/>
                        <a:pt x="166643" y="999"/>
                      </a:cubicBezTo>
                      <a:cubicBezTo>
                        <a:pt x="169415" y="-941"/>
                        <a:pt x="174960" y="445"/>
                        <a:pt x="177732" y="999"/>
                      </a:cubicBezTo>
                      <a:cubicBezTo>
                        <a:pt x="181336" y="1830"/>
                        <a:pt x="184663" y="3216"/>
                        <a:pt x="188267" y="4324"/>
                      </a:cubicBezTo>
                      <a:cubicBezTo>
                        <a:pt x="191594" y="5433"/>
                        <a:pt x="209614" y="8481"/>
                        <a:pt x="205179" y="14855"/>
                      </a:cubicBezTo>
                      <a:cubicBezTo>
                        <a:pt x="202961" y="18180"/>
                        <a:pt x="196584" y="18180"/>
                        <a:pt x="192980" y="18735"/>
                      </a:cubicBezTo>
                      <a:cubicBezTo>
                        <a:pt x="189653" y="19289"/>
                        <a:pt x="184109" y="19843"/>
                        <a:pt x="183277" y="24000"/>
                      </a:cubicBezTo>
                      <a:cubicBezTo>
                        <a:pt x="182445" y="27603"/>
                        <a:pt x="186604" y="29265"/>
                        <a:pt x="189376" y="30374"/>
                      </a:cubicBezTo>
                      <a:cubicBezTo>
                        <a:pt x="191317" y="30928"/>
                        <a:pt x="196584" y="31760"/>
                        <a:pt x="193535" y="34254"/>
                      </a:cubicBezTo>
                      <a:cubicBezTo>
                        <a:pt x="191871" y="35639"/>
                        <a:pt x="189653" y="36471"/>
                        <a:pt x="187436" y="37579"/>
                      </a:cubicBezTo>
                      <a:cubicBezTo>
                        <a:pt x="187436" y="39519"/>
                        <a:pt x="187713" y="41459"/>
                        <a:pt x="188822" y="43399"/>
                      </a:cubicBezTo>
                      <a:cubicBezTo>
                        <a:pt x="189653" y="45061"/>
                        <a:pt x="191040" y="46724"/>
                        <a:pt x="191594" y="48387"/>
                      </a:cubicBezTo>
                      <a:cubicBezTo>
                        <a:pt x="192703" y="53098"/>
                        <a:pt x="187158" y="56978"/>
                        <a:pt x="184109" y="59472"/>
                      </a:cubicBezTo>
                      <a:cubicBezTo>
                        <a:pt x="180505" y="62520"/>
                        <a:pt x="176901" y="65845"/>
                        <a:pt x="172742" y="68340"/>
                      </a:cubicBezTo>
                      <a:cubicBezTo>
                        <a:pt x="169138" y="70557"/>
                        <a:pt x="164980" y="70557"/>
                        <a:pt x="160821" y="71111"/>
                      </a:cubicBezTo>
                      <a:cubicBezTo>
                        <a:pt x="156108" y="71665"/>
                        <a:pt x="151395" y="72219"/>
                        <a:pt x="146682" y="71111"/>
                      </a:cubicBezTo>
                      <a:cubicBezTo>
                        <a:pt x="144464" y="70557"/>
                        <a:pt x="137533" y="69171"/>
                        <a:pt x="136979" y="66400"/>
                      </a:cubicBezTo>
                      <a:cubicBezTo>
                        <a:pt x="136702" y="65014"/>
                        <a:pt x="138088" y="63351"/>
                        <a:pt x="138642" y="62243"/>
                      </a:cubicBezTo>
                      <a:cubicBezTo>
                        <a:pt x="139474" y="60580"/>
                        <a:pt x="140029" y="58917"/>
                        <a:pt x="139751" y="56978"/>
                      </a:cubicBezTo>
                      <a:cubicBezTo>
                        <a:pt x="139751" y="55038"/>
                        <a:pt x="139197" y="53098"/>
                        <a:pt x="139751" y="51158"/>
                      </a:cubicBezTo>
                      <a:cubicBezTo>
                        <a:pt x="140306" y="49218"/>
                        <a:pt x="141692" y="47833"/>
                        <a:pt x="142801" y="46170"/>
                      </a:cubicBezTo>
                      <a:cubicBezTo>
                        <a:pt x="145019" y="42567"/>
                        <a:pt x="138642" y="41736"/>
                        <a:pt x="136147" y="42013"/>
                      </a:cubicBezTo>
                      <a:cubicBezTo>
                        <a:pt x="131712" y="42567"/>
                        <a:pt x="130880" y="45893"/>
                        <a:pt x="130603" y="49772"/>
                      </a:cubicBezTo>
                      <a:cubicBezTo>
                        <a:pt x="130603" y="53098"/>
                        <a:pt x="130603" y="58917"/>
                        <a:pt x="126444" y="60580"/>
                      </a:cubicBezTo>
                      <a:cubicBezTo>
                        <a:pt x="123949" y="61412"/>
                        <a:pt x="116741" y="58640"/>
                        <a:pt x="115632" y="61134"/>
                      </a:cubicBezTo>
                      <a:cubicBezTo>
                        <a:pt x="114246" y="64183"/>
                        <a:pt x="120899" y="67785"/>
                        <a:pt x="120068" y="71388"/>
                      </a:cubicBezTo>
                      <a:cubicBezTo>
                        <a:pt x="119790" y="73051"/>
                        <a:pt x="118127" y="74159"/>
                        <a:pt x="116741" y="75268"/>
                      </a:cubicBezTo>
                      <a:cubicBezTo>
                        <a:pt x="115355" y="76376"/>
                        <a:pt x="114523" y="77485"/>
                        <a:pt x="113691" y="78870"/>
                      </a:cubicBezTo>
                      <a:cubicBezTo>
                        <a:pt x="111751" y="81919"/>
                        <a:pt x="108147" y="83581"/>
                        <a:pt x="104820" y="81087"/>
                      </a:cubicBezTo>
                      <a:cubicBezTo>
                        <a:pt x="102047" y="78870"/>
                        <a:pt x="102325" y="74990"/>
                        <a:pt x="99552" y="72774"/>
                      </a:cubicBezTo>
                      <a:cubicBezTo>
                        <a:pt x="96780" y="70557"/>
                        <a:pt x="91235" y="70280"/>
                        <a:pt x="92344" y="75268"/>
                      </a:cubicBezTo>
                      <a:cubicBezTo>
                        <a:pt x="93176" y="78870"/>
                        <a:pt x="96780" y="80810"/>
                        <a:pt x="96780" y="84690"/>
                      </a:cubicBezTo>
                      <a:cubicBezTo>
                        <a:pt x="96780" y="89124"/>
                        <a:pt x="95117" y="92726"/>
                        <a:pt x="90681" y="93835"/>
                      </a:cubicBezTo>
                      <a:cubicBezTo>
                        <a:pt x="88463" y="94389"/>
                        <a:pt x="86245" y="94666"/>
                        <a:pt x="84027" y="95775"/>
                      </a:cubicBezTo>
                      <a:cubicBezTo>
                        <a:pt x="82364" y="96329"/>
                        <a:pt x="81255" y="97437"/>
                        <a:pt x="79591" y="98269"/>
                      </a:cubicBezTo>
                      <a:cubicBezTo>
                        <a:pt x="77928" y="99100"/>
                        <a:pt x="75987" y="99377"/>
                        <a:pt x="74324" y="99654"/>
                      </a:cubicBezTo>
                      <a:cubicBezTo>
                        <a:pt x="72938" y="96052"/>
                        <a:pt x="73770" y="91618"/>
                        <a:pt x="73215" y="88015"/>
                      </a:cubicBezTo>
                      <a:cubicBezTo>
                        <a:pt x="70443" y="87461"/>
                        <a:pt x="68779" y="86353"/>
                        <a:pt x="67393" y="83858"/>
                      </a:cubicBezTo>
                      <a:cubicBezTo>
                        <a:pt x="66007" y="80810"/>
                        <a:pt x="63789" y="80533"/>
                        <a:pt x="60462" y="81087"/>
                      </a:cubicBezTo>
                      <a:cubicBezTo>
                        <a:pt x="52977" y="82196"/>
                        <a:pt x="59076" y="90509"/>
                        <a:pt x="53531" y="93835"/>
                      </a:cubicBezTo>
                      <a:cubicBezTo>
                        <a:pt x="51314" y="95220"/>
                        <a:pt x="47987" y="94389"/>
                        <a:pt x="45492" y="94666"/>
                      </a:cubicBezTo>
                      <a:cubicBezTo>
                        <a:pt x="42719" y="94666"/>
                        <a:pt x="39947" y="94666"/>
                        <a:pt x="37175" y="94666"/>
                      </a:cubicBezTo>
                      <a:cubicBezTo>
                        <a:pt x="31353" y="94666"/>
                        <a:pt x="26085" y="94112"/>
                        <a:pt x="20263" y="93558"/>
                      </a:cubicBezTo>
                      <a:cubicBezTo>
                        <a:pt x="17768" y="93558"/>
                        <a:pt x="13887" y="94112"/>
                        <a:pt x="14719" y="90232"/>
                      </a:cubicBezTo>
                      <a:cubicBezTo>
                        <a:pt x="14996" y="88847"/>
                        <a:pt x="16105" y="87184"/>
                        <a:pt x="16105" y="85798"/>
                      </a:cubicBezTo>
                      <a:cubicBezTo>
                        <a:pt x="15827" y="82750"/>
                        <a:pt x="10560" y="83304"/>
                        <a:pt x="8065" y="83581"/>
                      </a:cubicBezTo>
                      <a:cubicBezTo>
                        <a:pt x="7233" y="83581"/>
                        <a:pt x="6956" y="84136"/>
                        <a:pt x="6402" y="84413"/>
                      </a:cubicBezTo>
                      <a:cubicBezTo>
                        <a:pt x="5293" y="84967"/>
                        <a:pt x="4184" y="85244"/>
                        <a:pt x="2798" y="85244"/>
                      </a:cubicBezTo>
                      <a:cubicBezTo>
                        <a:pt x="-252" y="85798"/>
                        <a:pt x="-1084" y="83304"/>
                        <a:pt x="1689" y="81641"/>
                      </a:cubicBezTo>
                      <a:cubicBezTo>
                        <a:pt x="3629" y="80256"/>
                        <a:pt x="6124" y="79425"/>
                        <a:pt x="8065" y="78039"/>
                      </a:cubicBezTo>
                      <a:cubicBezTo>
                        <a:pt x="9174" y="77208"/>
                        <a:pt x="10283" y="76653"/>
                        <a:pt x="11115" y="75545"/>
                      </a:cubicBezTo>
                      <a:cubicBezTo>
                        <a:pt x="11946" y="74436"/>
                        <a:pt x="12223" y="73328"/>
                        <a:pt x="13055" y="72496"/>
                      </a:cubicBezTo>
                      <a:cubicBezTo>
                        <a:pt x="14719" y="70557"/>
                        <a:pt x="16659" y="69171"/>
                        <a:pt x="18877" y="68062"/>
                      </a:cubicBezTo>
                      <a:cubicBezTo>
                        <a:pt x="19986" y="67508"/>
                        <a:pt x="21095" y="67231"/>
                        <a:pt x="22204" y="66677"/>
                      </a:cubicBezTo>
                      <a:cubicBezTo>
                        <a:pt x="23590" y="66123"/>
                        <a:pt x="24699" y="65014"/>
                        <a:pt x="26363" y="65014"/>
                      </a:cubicBezTo>
                      <a:cubicBezTo>
                        <a:pt x="31907" y="64183"/>
                        <a:pt x="39392" y="67508"/>
                        <a:pt x="43274" y="62243"/>
                      </a:cubicBezTo>
                      <a:cubicBezTo>
                        <a:pt x="45492" y="59472"/>
                        <a:pt x="48264" y="56978"/>
                        <a:pt x="49650" y="53929"/>
                      </a:cubicBezTo>
                      <a:cubicBezTo>
                        <a:pt x="51591" y="50049"/>
                        <a:pt x="54918" y="48110"/>
                        <a:pt x="59076" y="47555"/>
                      </a:cubicBezTo>
                      <a:cubicBezTo>
                        <a:pt x="63789" y="47001"/>
                        <a:pt x="68779" y="43953"/>
                        <a:pt x="72383" y="40627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17" name="Freeform 1016">
                  <a:extLst>
                    <a:ext uri="{FF2B5EF4-FFF2-40B4-BE49-F238E27FC236}">
                      <a16:creationId xmlns:a16="http://schemas.microsoft.com/office/drawing/2014/main" id="{B37B9CA0-077F-2CE1-86D5-440FF0379005}"/>
                    </a:ext>
                  </a:extLst>
                </p:cNvPr>
                <p:cNvSpPr/>
                <p:nvPr/>
              </p:nvSpPr>
              <p:spPr>
                <a:xfrm>
                  <a:off x="2547403" y="1506327"/>
                  <a:ext cx="49954" cy="35378"/>
                </a:xfrm>
                <a:custGeom>
                  <a:avLst/>
                  <a:gdLst>
                    <a:gd name="connsiteX0" fmla="*/ 25783 w 49954"/>
                    <a:gd name="connsiteY0" fmla="*/ 30762 h 35378"/>
                    <a:gd name="connsiteX1" fmla="*/ 22456 w 49954"/>
                    <a:gd name="connsiteY1" fmla="*/ 34364 h 35378"/>
                    <a:gd name="connsiteX2" fmla="*/ 17466 w 49954"/>
                    <a:gd name="connsiteY2" fmla="*/ 35196 h 35378"/>
                    <a:gd name="connsiteX3" fmla="*/ 15802 w 49954"/>
                    <a:gd name="connsiteY3" fmla="*/ 33810 h 35378"/>
                    <a:gd name="connsiteX4" fmla="*/ 13585 w 49954"/>
                    <a:gd name="connsiteY4" fmla="*/ 32701 h 35378"/>
                    <a:gd name="connsiteX5" fmla="*/ 8594 w 49954"/>
                    <a:gd name="connsiteY5" fmla="*/ 31593 h 35378"/>
                    <a:gd name="connsiteX6" fmla="*/ 3604 w 49954"/>
                    <a:gd name="connsiteY6" fmla="*/ 30207 h 35378"/>
                    <a:gd name="connsiteX7" fmla="*/ 0 w 49954"/>
                    <a:gd name="connsiteY7" fmla="*/ 27713 h 35378"/>
                    <a:gd name="connsiteX8" fmla="*/ 4713 w 49954"/>
                    <a:gd name="connsiteY8" fmla="*/ 23833 h 35378"/>
                    <a:gd name="connsiteX9" fmla="*/ 10258 w 49954"/>
                    <a:gd name="connsiteY9" fmla="*/ 21062 h 35378"/>
                    <a:gd name="connsiteX10" fmla="*/ 14693 w 49954"/>
                    <a:gd name="connsiteY10" fmla="*/ 16351 h 35378"/>
                    <a:gd name="connsiteX11" fmla="*/ 20238 w 49954"/>
                    <a:gd name="connsiteY11" fmla="*/ 11640 h 35378"/>
                    <a:gd name="connsiteX12" fmla="*/ 29110 w 49954"/>
                    <a:gd name="connsiteY12" fmla="*/ 6375 h 35378"/>
                    <a:gd name="connsiteX13" fmla="*/ 33545 w 49954"/>
                    <a:gd name="connsiteY13" fmla="*/ 4158 h 35378"/>
                    <a:gd name="connsiteX14" fmla="*/ 37981 w 49954"/>
                    <a:gd name="connsiteY14" fmla="*/ 1387 h 35378"/>
                    <a:gd name="connsiteX15" fmla="*/ 49348 w 49954"/>
                    <a:gd name="connsiteY15" fmla="*/ 2218 h 35378"/>
                    <a:gd name="connsiteX16" fmla="*/ 43248 w 49954"/>
                    <a:gd name="connsiteY16" fmla="*/ 12194 h 35378"/>
                    <a:gd name="connsiteX17" fmla="*/ 31605 w 49954"/>
                    <a:gd name="connsiteY17" fmla="*/ 24388 h 35378"/>
                    <a:gd name="connsiteX18" fmla="*/ 25228 w 49954"/>
                    <a:gd name="connsiteY18" fmla="*/ 30484 h 353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49954" h="35378">
                      <a:moveTo>
                        <a:pt x="25783" y="30762"/>
                      </a:moveTo>
                      <a:cubicBezTo>
                        <a:pt x="24674" y="31870"/>
                        <a:pt x="23565" y="33533"/>
                        <a:pt x="22456" y="34364"/>
                      </a:cubicBezTo>
                      <a:cubicBezTo>
                        <a:pt x="21347" y="34918"/>
                        <a:pt x="18575" y="35750"/>
                        <a:pt x="17466" y="35196"/>
                      </a:cubicBezTo>
                      <a:cubicBezTo>
                        <a:pt x="16911" y="35196"/>
                        <a:pt x="16357" y="34087"/>
                        <a:pt x="15802" y="33810"/>
                      </a:cubicBezTo>
                      <a:cubicBezTo>
                        <a:pt x="15248" y="33533"/>
                        <a:pt x="14416" y="32978"/>
                        <a:pt x="13585" y="32701"/>
                      </a:cubicBezTo>
                      <a:cubicBezTo>
                        <a:pt x="11921" y="31870"/>
                        <a:pt x="10258" y="31870"/>
                        <a:pt x="8594" y="31593"/>
                      </a:cubicBezTo>
                      <a:cubicBezTo>
                        <a:pt x="6931" y="31316"/>
                        <a:pt x="5268" y="30762"/>
                        <a:pt x="3604" y="30207"/>
                      </a:cubicBezTo>
                      <a:cubicBezTo>
                        <a:pt x="2218" y="29930"/>
                        <a:pt x="0" y="29653"/>
                        <a:pt x="0" y="27713"/>
                      </a:cubicBezTo>
                      <a:cubicBezTo>
                        <a:pt x="0" y="25496"/>
                        <a:pt x="3327" y="24942"/>
                        <a:pt x="4713" y="23833"/>
                      </a:cubicBezTo>
                      <a:cubicBezTo>
                        <a:pt x="6654" y="22725"/>
                        <a:pt x="8594" y="22448"/>
                        <a:pt x="10258" y="21062"/>
                      </a:cubicBezTo>
                      <a:cubicBezTo>
                        <a:pt x="11921" y="19677"/>
                        <a:pt x="13307" y="18014"/>
                        <a:pt x="14693" y="16351"/>
                      </a:cubicBezTo>
                      <a:cubicBezTo>
                        <a:pt x="16357" y="14688"/>
                        <a:pt x="18297" y="13026"/>
                        <a:pt x="20238" y="11640"/>
                      </a:cubicBezTo>
                      <a:cubicBezTo>
                        <a:pt x="23010" y="9700"/>
                        <a:pt x="25783" y="7206"/>
                        <a:pt x="29110" y="6375"/>
                      </a:cubicBezTo>
                      <a:cubicBezTo>
                        <a:pt x="31050" y="5821"/>
                        <a:pt x="32159" y="5543"/>
                        <a:pt x="33545" y="4158"/>
                      </a:cubicBezTo>
                      <a:cubicBezTo>
                        <a:pt x="34931" y="2772"/>
                        <a:pt x="36040" y="1941"/>
                        <a:pt x="37981" y="1387"/>
                      </a:cubicBezTo>
                      <a:cubicBezTo>
                        <a:pt x="41031" y="555"/>
                        <a:pt x="47407" y="-1662"/>
                        <a:pt x="49348" y="2218"/>
                      </a:cubicBezTo>
                      <a:cubicBezTo>
                        <a:pt x="51843" y="7206"/>
                        <a:pt x="46021" y="9423"/>
                        <a:pt x="43248" y="12194"/>
                      </a:cubicBezTo>
                      <a:cubicBezTo>
                        <a:pt x="39367" y="16351"/>
                        <a:pt x="35763" y="20508"/>
                        <a:pt x="31605" y="24388"/>
                      </a:cubicBezTo>
                      <a:cubicBezTo>
                        <a:pt x="29387" y="26328"/>
                        <a:pt x="27446" y="28268"/>
                        <a:pt x="25228" y="30484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18" name="Freeform 1017">
                  <a:extLst>
                    <a:ext uri="{FF2B5EF4-FFF2-40B4-BE49-F238E27FC236}">
                      <a16:creationId xmlns:a16="http://schemas.microsoft.com/office/drawing/2014/main" id="{281951C3-ADFF-B279-81EC-124C6F8AB850}"/>
                    </a:ext>
                  </a:extLst>
                </p:cNvPr>
                <p:cNvSpPr/>
                <p:nvPr/>
              </p:nvSpPr>
              <p:spPr>
                <a:xfrm>
                  <a:off x="2664471" y="1393817"/>
                  <a:ext cx="37630" cy="22015"/>
                </a:xfrm>
                <a:custGeom>
                  <a:avLst/>
                  <a:gdLst>
                    <a:gd name="connsiteX0" fmla="*/ 2696 w 37630"/>
                    <a:gd name="connsiteY0" fmla="*/ 11085 h 22015"/>
                    <a:gd name="connsiteX1" fmla="*/ 756 w 37630"/>
                    <a:gd name="connsiteY1" fmla="*/ 6374 h 22015"/>
                    <a:gd name="connsiteX2" fmla="*/ 9350 w 37630"/>
                    <a:gd name="connsiteY2" fmla="*/ 3880 h 22015"/>
                    <a:gd name="connsiteX3" fmla="*/ 12677 w 37630"/>
                    <a:gd name="connsiteY3" fmla="*/ 2494 h 22015"/>
                    <a:gd name="connsiteX4" fmla="*/ 15172 w 37630"/>
                    <a:gd name="connsiteY4" fmla="*/ 554 h 22015"/>
                    <a:gd name="connsiteX5" fmla="*/ 19330 w 37630"/>
                    <a:gd name="connsiteY5" fmla="*/ 0 h 22015"/>
                    <a:gd name="connsiteX6" fmla="*/ 24043 w 37630"/>
                    <a:gd name="connsiteY6" fmla="*/ 1940 h 22015"/>
                    <a:gd name="connsiteX7" fmla="*/ 29588 w 37630"/>
                    <a:gd name="connsiteY7" fmla="*/ 6651 h 22015"/>
                    <a:gd name="connsiteX8" fmla="*/ 34855 w 37630"/>
                    <a:gd name="connsiteY8" fmla="*/ 12193 h 22015"/>
                    <a:gd name="connsiteX9" fmla="*/ 36519 w 37630"/>
                    <a:gd name="connsiteY9" fmla="*/ 17736 h 22015"/>
                    <a:gd name="connsiteX10" fmla="*/ 28756 w 37630"/>
                    <a:gd name="connsiteY10" fmla="*/ 21893 h 22015"/>
                    <a:gd name="connsiteX11" fmla="*/ 24043 w 37630"/>
                    <a:gd name="connsiteY11" fmla="*/ 21893 h 22015"/>
                    <a:gd name="connsiteX12" fmla="*/ 17667 w 37630"/>
                    <a:gd name="connsiteY12" fmla="*/ 20784 h 22015"/>
                    <a:gd name="connsiteX13" fmla="*/ 11568 w 37630"/>
                    <a:gd name="connsiteY13" fmla="*/ 18567 h 22015"/>
                    <a:gd name="connsiteX14" fmla="*/ 6300 w 37630"/>
                    <a:gd name="connsiteY14" fmla="*/ 15796 h 22015"/>
                    <a:gd name="connsiteX15" fmla="*/ 2419 w 37630"/>
                    <a:gd name="connsiteY15" fmla="*/ 11639 h 220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630" h="22015">
                      <a:moveTo>
                        <a:pt x="2696" y="11085"/>
                      </a:moveTo>
                      <a:cubicBezTo>
                        <a:pt x="1033" y="9699"/>
                        <a:pt x="-1185" y="8591"/>
                        <a:pt x="756" y="6374"/>
                      </a:cubicBezTo>
                      <a:cubicBezTo>
                        <a:pt x="2419" y="4157"/>
                        <a:pt x="6577" y="4434"/>
                        <a:pt x="9350" y="3880"/>
                      </a:cubicBezTo>
                      <a:cubicBezTo>
                        <a:pt x="10736" y="3880"/>
                        <a:pt x="11568" y="3048"/>
                        <a:pt x="12677" y="2494"/>
                      </a:cubicBezTo>
                      <a:cubicBezTo>
                        <a:pt x="13786" y="1940"/>
                        <a:pt x="14340" y="1108"/>
                        <a:pt x="15172" y="554"/>
                      </a:cubicBezTo>
                      <a:cubicBezTo>
                        <a:pt x="16281" y="0"/>
                        <a:pt x="18221" y="277"/>
                        <a:pt x="19330" y="0"/>
                      </a:cubicBezTo>
                      <a:cubicBezTo>
                        <a:pt x="21548" y="0"/>
                        <a:pt x="22657" y="554"/>
                        <a:pt x="24043" y="1940"/>
                      </a:cubicBezTo>
                      <a:cubicBezTo>
                        <a:pt x="25984" y="3603"/>
                        <a:pt x="27925" y="4988"/>
                        <a:pt x="29588" y="6651"/>
                      </a:cubicBezTo>
                      <a:cubicBezTo>
                        <a:pt x="31529" y="8314"/>
                        <a:pt x="32638" y="10808"/>
                        <a:pt x="34855" y="12193"/>
                      </a:cubicBezTo>
                      <a:cubicBezTo>
                        <a:pt x="37351" y="13579"/>
                        <a:pt x="38737" y="14965"/>
                        <a:pt x="36519" y="17736"/>
                      </a:cubicBezTo>
                      <a:cubicBezTo>
                        <a:pt x="34855" y="19676"/>
                        <a:pt x="30974" y="20784"/>
                        <a:pt x="28756" y="21893"/>
                      </a:cubicBezTo>
                      <a:cubicBezTo>
                        <a:pt x="28479" y="22170"/>
                        <a:pt x="25152" y="21893"/>
                        <a:pt x="24043" y="21893"/>
                      </a:cubicBezTo>
                      <a:cubicBezTo>
                        <a:pt x="21825" y="21893"/>
                        <a:pt x="19608" y="21338"/>
                        <a:pt x="17667" y="20784"/>
                      </a:cubicBezTo>
                      <a:cubicBezTo>
                        <a:pt x="15449" y="20230"/>
                        <a:pt x="13508" y="19121"/>
                        <a:pt x="11568" y="18567"/>
                      </a:cubicBezTo>
                      <a:cubicBezTo>
                        <a:pt x="9904" y="18013"/>
                        <a:pt x="7964" y="16904"/>
                        <a:pt x="6300" y="15796"/>
                      </a:cubicBezTo>
                      <a:cubicBezTo>
                        <a:pt x="4637" y="14687"/>
                        <a:pt x="3805" y="12748"/>
                        <a:pt x="2419" y="11639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19" name="Freeform 1018">
                  <a:extLst>
                    <a:ext uri="{FF2B5EF4-FFF2-40B4-BE49-F238E27FC236}">
                      <a16:creationId xmlns:a16="http://schemas.microsoft.com/office/drawing/2014/main" id="{71E273D1-8363-F77F-C05F-D5F9519241B5}"/>
                    </a:ext>
                  </a:extLst>
                </p:cNvPr>
                <p:cNvSpPr/>
                <p:nvPr/>
              </p:nvSpPr>
              <p:spPr>
                <a:xfrm>
                  <a:off x="2668288" y="1461712"/>
                  <a:ext cx="37723" cy="13730"/>
                </a:xfrm>
                <a:custGeom>
                  <a:avLst/>
                  <a:gdLst>
                    <a:gd name="connsiteX0" fmla="*/ 17177 w 37723"/>
                    <a:gd name="connsiteY0" fmla="*/ 11085 h 13730"/>
                    <a:gd name="connsiteX1" fmla="*/ 11078 w 37723"/>
                    <a:gd name="connsiteY1" fmla="*/ 9976 h 13730"/>
                    <a:gd name="connsiteX2" fmla="*/ 5533 w 37723"/>
                    <a:gd name="connsiteY2" fmla="*/ 8591 h 13730"/>
                    <a:gd name="connsiteX3" fmla="*/ 266 w 37723"/>
                    <a:gd name="connsiteY3" fmla="*/ 7759 h 13730"/>
                    <a:gd name="connsiteX4" fmla="*/ 5256 w 37723"/>
                    <a:gd name="connsiteY4" fmla="*/ 2217 h 13730"/>
                    <a:gd name="connsiteX5" fmla="*/ 18563 w 37723"/>
                    <a:gd name="connsiteY5" fmla="*/ 554 h 13730"/>
                    <a:gd name="connsiteX6" fmla="*/ 30762 w 37723"/>
                    <a:gd name="connsiteY6" fmla="*/ 1108 h 13730"/>
                    <a:gd name="connsiteX7" fmla="*/ 36861 w 37723"/>
                    <a:gd name="connsiteY7" fmla="*/ 9699 h 13730"/>
                    <a:gd name="connsiteX8" fmla="*/ 33257 w 37723"/>
                    <a:gd name="connsiteY8" fmla="*/ 11639 h 13730"/>
                    <a:gd name="connsiteX9" fmla="*/ 30762 w 37723"/>
                    <a:gd name="connsiteY9" fmla="*/ 13579 h 13730"/>
                    <a:gd name="connsiteX10" fmla="*/ 23553 w 37723"/>
                    <a:gd name="connsiteY10" fmla="*/ 12470 h 13730"/>
                    <a:gd name="connsiteX11" fmla="*/ 16900 w 37723"/>
                    <a:gd name="connsiteY11" fmla="*/ 11085 h 137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37723" h="13730">
                      <a:moveTo>
                        <a:pt x="17177" y="11085"/>
                      </a:moveTo>
                      <a:cubicBezTo>
                        <a:pt x="15236" y="10808"/>
                        <a:pt x="13019" y="10253"/>
                        <a:pt x="11078" y="9976"/>
                      </a:cubicBezTo>
                      <a:cubicBezTo>
                        <a:pt x="9137" y="9699"/>
                        <a:pt x="7474" y="9145"/>
                        <a:pt x="5533" y="8591"/>
                      </a:cubicBezTo>
                      <a:cubicBezTo>
                        <a:pt x="4979" y="8591"/>
                        <a:pt x="266" y="8037"/>
                        <a:pt x="266" y="7759"/>
                      </a:cubicBezTo>
                      <a:cubicBezTo>
                        <a:pt x="-843" y="3880"/>
                        <a:pt x="1652" y="2494"/>
                        <a:pt x="5256" y="2217"/>
                      </a:cubicBezTo>
                      <a:cubicBezTo>
                        <a:pt x="9692" y="1663"/>
                        <a:pt x="14128" y="1108"/>
                        <a:pt x="18563" y="554"/>
                      </a:cubicBezTo>
                      <a:cubicBezTo>
                        <a:pt x="22445" y="0"/>
                        <a:pt x="26880" y="-554"/>
                        <a:pt x="30762" y="1108"/>
                      </a:cubicBezTo>
                      <a:cubicBezTo>
                        <a:pt x="32979" y="2217"/>
                        <a:pt x="40187" y="6651"/>
                        <a:pt x="36861" y="9699"/>
                      </a:cubicBezTo>
                      <a:cubicBezTo>
                        <a:pt x="35752" y="10808"/>
                        <a:pt x="34366" y="10808"/>
                        <a:pt x="33257" y="11639"/>
                      </a:cubicBezTo>
                      <a:cubicBezTo>
                        <a:pt x="32425" y="12193"/>
                        <a:pt x="31870" y="13025"/>
                        <a:pt x="30762" y="13579"/>
                      </a:cubicBezTo>
                      <a:cubicBezTo>
                        <a:pt x="28544" y="14133"/>
                        <a:pt x="25771" y="13025"/>
                        <a:pt x="23553" y="12470"/>
                      </a:cubicBezTo>
                      <a:cubicBezTo>
                        <a:pt x="21336" y="11916"/>
                        <a:pt x="19118" y="11639"/>
                        <a:pt x="16900" y="11085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20" name="Freeform 1019">
                  <a:extLst>
                    <a:ext uri="{FF2B5EF4-FFF2-40B4-BE49-F238E27FC236}">
                      <a16:creationId xmlns:a16="http://schemas.microsoft.com/office/drawing/2014/main" id="{41DA330A-C3E2-AB09-03D6-5A0B318940F3}"/>
                    </a:ext>
                  </a:extLst>
                </p:cNvPr>
                <p:cNvSpPr/>
                <p:nvPr/>
              </p:nvSpPr>
              <p:spPr>
                <a:xfrm>
                  <a:off x="2711516" y="1389295"/>
                  <a:ext cx="97308" cy="48620"/>
                </a:xfrm>
                <a:custGeom>
                  <a:avLst/>
                  <a:gdLst>
                    <a:gd name="connsiteX0" fmla="*/ 841 w 97308"/>
                    <a:gd name="connsiteY0" fmla="*/ 28355 h 48620"/>
                    <a:gd name="connsiteX1" fmla="*/ 1672 w 97308"/>
                    <a:gd name="connsiteY1" fmla="*/ 18933 h 48620"/>
                    <a:gd name="connsiteX2" fmla="*/ 14425 w 97308"/>
                    <a:gd name="connsiteY2" fmla="*/ 13667 h 48620"/>
                    <a:gd name="connsiteX3" fmla="*/ 33831 w 97308"/>
                    <a:gd name="connsiteY3" fmla="*/ 10619 h 48620"/>
                    <a:gd name="connsiteX4" fmla="*/ 47970 w 97308"/>
                    <a:gd name="connsiteY4" fmla="*/ 7571 h 48620"/>
                    <a:gd name="connsiteX5" fmla="*/ 72367 w 97308"/>
                    <a:gd name="connsiteY5" fmla="*/ 3968 h 48620"/>
                    <a:gd name="connsiteX6" fmla="*/ 93991 w 97308"/>
                    <a:gd name="connsiteY6" fmla="*/ 2028 h 48620"/>
                    <a:gd name="connsiteX7" fmla="*/ 96763 w 97308"/>
                    <a:gd name="connsiteY7" fmla="*/ 8679 h 48620"/>
                    <a:gd name="connsiteX8" fmla="*/ 84842 w 97308"/>
                    <a:gd name="connsiteY8" fmla="*/ 13667 h 48620"/>
                    <a:gd name="connsiteX9" fmla="*/ 76803 w 97308"/>
                    <a:gd name="connsiteY9" fmla="*/ 15607 h 48620"/>
                    <a:gd name="connsiteX10" fmla="*/ 71535 w 97308"/>
                    <a:gd name="connsiteY10" fmla="*/ 17824 h 48620"/>
                    <a:gd name="connsiteX11" fmla="*/ 75417 w 97308"/>
                    <a:gd name="connsiteY11" fmla="*/ 21704 h 48620"/>
                    <a:gd name="connsiteX12" fmla="*/ 86506 w 97308"/>
                    <a:gd name="connsiteY12" fmla="*/ 26692 h 48620"/>
                    <a:gd name="connsiteX13" fmla="*/ 85397 w 97308"/>
                    <a:gd name="connsiteY13" fmla="*/ 35837 h 48620"/>
                    <a:gd name="connsiteX14" fmla="*/ 61000 w 97308"/>
                    <a:gd name="connsiteY14" fmla="*/ 44982 h 48620"/>
                    <a:gd name="connsiteX15" fmla="*/ 35218 w 97308"/>
                    <a:gd name="connsiteY15" fmla="*/ 48308 h 48620"/>
                    <a:gd name="connsiteX16" fmla="*/ 18584 w 97308"/>
                    <a:gd name="connsiteY16" fmla="*/ 41657 h 48620"/>
                    <a:gd name="connsiteX17" fmla="*/ 5276 w 97308"/>
                    <a:gd name="connsiteY17" fmla="*/ 35837 h 48620"/>
                    <a:gd name="connsiteX18" fmla="*/ 286 w 97308"/>
                    <a:gd name="connsiteY18" fmla="*/ 28632 h 486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97308" h="48620">
                      <a:moveTo>
                        <a:pt x="841" y="28355"/>
                      </a:moveTo>
                      <a:cubicBezTo>
                        <a:pt x="-268" y="25307"/>
                        <a:pt x="-546" y="21704"/>
                        <a:pt x="1672" y="18933"/>
                      </a:cubicBezTo>
                      <a:cubicBezTo>
                        <a:pt x="4722" y="15330"/>
                        <a:pt x="10267" y="14499"/>
                        <a:pt x="14425" y="13667"/>
                      </a:cubicBezTo>
                      <a:cubicBezTo>
                        <a:pt x="20801" y="12559"/>
                        <a:pt x="27455" y="12005"/>
                        <a:pt x="33831" y="10619"/>
                      </a:cubicBezTo>
                      <a:cubicBezTo>
                        <a:pt x="38544" y="9788"/>
                        <a:pt x="43257" y="8402"/>
                        <a:pt x="47970" y="7571"/>
                      </a:cubicBezTo>
                      <a:cubicBezTo>
                        <a:pt x="56010" y="5908"/>
                        <a:pt x="64327" y="6462"/>
                        <a:pt x="72367" y="3968"/>
                      </a:cubicBezTo>
                      <a:cubicBezTo>
                        <a:pt x="79298" y="2028"/>
                        <a:pt x="87060" y="-2683"/>
                        <a:pt x="93991" y="2028"/>
                      </a:cubicBezTo>
                      <a:cubicBezTo>
                        <a:pt x="95932" y="3414"/>
                        <a:pt x="98427" y="6185"/>
                        <a:pt x="96763" y="8679"/>
                      </a:cubicBezTo>
                      <a:cubicBezTo>
                        <a:pt x="94546" y="12005"/>
                        <a:pt x="88446" y="12836"/>
                        <a:pt x="84842" y="13667"/>
                      </a:cubicBezTo>
                      <a:cubicBezTo>
                        <a:pt x="82070" y="14222"/>
                        <a:pt x="79298" y="15053"/>
                        <a:pt x="76803" y="15607"/>
                      </a:cubicBezTo>
                      <a:cubicBezTo>
                        <a:pt x="75139" y="16162"/>
                        <a:pt x="72921" y="16439"/>
                        <a:pt x="71535" y="17824"/>
                      </a:cubicBezTo>
                      <a:cubicBezTo>
                        <a:pt x="69040" y="20041"/>
                        <a:pt x="74030" y="21150"/>
                        <a:pt x="75417" y="21704"/>
                      </a:cubicBezTo>
                      <a:cubicBezTo>
                        <a:pt x="79021" y="22813"/>
                        <a:pt x="84011" y="23644"/>
                        <a:pt x="86506" y="26692"/>
                      </a:cubicBezTo>
                      <a:cubicBezTo>
                        <a:pt x="89278" y="29463"/>
                        <a:pt x="87615" y="33343"/>
                        <a:pt x="85397" y="35837"/>
                      </a:cubicBezTo>
                      <a:cubicBezTo>
                        <a:pt x="79298" y="43319"/>
                        <a:pt x="69872" y="43874"/>
                        <a:pt x="61000" y="44982"/>
                      </a:cubicBezTo>
                      <a:cubicBezTo>
                        <a:pt x="52406" y="46091"/>
                        <a:pt x="44089" y="49693"/>
                        <a:pt x="35218" y="48308"/>
                      </a:cubicBezTo>
                      <a:cubicBezTo>
                        <a:pt x="29118" y="47476"/>
                        <a:pt x="24405" y="42765"/>
                        <a:pt x="18584" y="41657"/>
                      </a:cubicBezTo>
                      <a:cubicBezTo>
                        <a:pt x="13593" y="40825"/>
                        <a:pt x="9158" y="39163"/>
                        <a:pt x="5276" y="35837"/>
                      </a:cubicBezTo>
                      <a:cubicBezTo>
                        <a:pt x="3058" y="33897"/>
                        <a:pt x="1395" y="31403"/>
                        <a:pt x="286" y="28632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21" name="Freeform 1020">
                  <a:extLst>
                    <a:ext uri="{FF2B5EF4-FFF2-40B4-BE49-F238E27FC236}">
                      <a16:creationId xmlns:a16="http://schemas.microsoft.com/office/drawing/2014/main" id="{98B61810-01B9-A75A-3B05-F26549B06954}"/>
                    </a:ext>
                  </a:extLst>
                </p:cNvPr>
                <p:cNvSpPr/>
                <p:nvPr/>
              </p:nvSpPr>
              <p:spPr>
                <a:xfrm>
                  <a:off x="2712432" y="1355172"/>
                  <a:ext cx="108068" cy="28289"/>
                </a:xfrm>
                <a:custGeom>
                  <a:avLst/>
                  <a:gdLst>
                    <a:gd name="connsiteX0" fmla="*/ 34302 w 108068"/>
                    <a:gd name="connsiteY0" fmla="*/ 22295 h 28289"/>
                    <a:gd name="connsiteX1" fmla="*/ 30975 w 108068"/>
                    <a:gd name="connsiteY1" fmla="*/ 22849 h 28289"/>
                    <a:gd name="connsiteX2" fmla="*/ 25153 w 108068"/>
                    <a:gd name="connsiteY2" fmla="*/ 23681 h 28289"/>
                    <a:gd name="connsiteX3" fmla="*/ 9351 w 108068"/>
                    <a:gd name="connsiteY3" fmla="*/ 27837 h 28289"/>
                    <a:gd name="connsiteX4" fmla="*/ 479 w 108068"/>
                    <a:gd name="connsiteY4" fmla="*/ 26175 h 28289"/>
                    <a:gd name="connsiteX5" fmla="*/ 3806 w 108068"/>
                    <a:gd name="connsiteY5" fmla="*/ 18692 h 28289"/>
                    <a:gd name="connsiteX6" fmla="*/ 32638 w 108068"/>
                    <a:gd name="connsiteY6" fmla="*/ 10379 h 28289"/>
                    <a:gd name="connsiteX7" fmla="*/ 55371 w 108068"/>
                    <a:gd name="connsiteY7" fmla="*/ 2342 h 28289"/>
                    <a:gd name="connsiteX8" fmla="*/ 77273 w 108068"/>
                    <a:gd name="connsiteY8" fmla="*/ 125 h 28289"/>
                    <a:gd name="connsiteX9" fmla="*/ 95293 w 108068"/>
                    <a:gd name="connsiteY9" fmla="*/ 5945 h 28289"/>
                    <a:gd name="connsiteX10" fmla="*/ 108046 w 108068"/>
                    <a:gd name="connsiteY10" fmla="*/ 17861 h 28289"/>
                    <a:gd name="connsiteX11" fmla="*/ 93075 w 108068"/>
                    <a:gd name="connsiteY11" fmla="*/ 25343 h 28289"/>
                    <a:gd name="connsiteX12" fmla="*/ 70897 w 108068"/>
                    <a:gd name="connsiteY12" fmla="*/ 25343 h 28289"/>
                    <a:gd name="connsiteX13" fmla="*/ 60362 w 108068"/>
                    <a:gd name="connsiteY13" fmla="*/ 23126 h 28289"/>
                    <a:gd name="connsiteX14" fmla="*/ 51767 w 108068"/>
                    <a:gd name="connsiteY14" fmla="*/ 25066 h 28289"/>
                    <a:gd name="connsiteX15" fmla="*/ 46223 w 108068"/>
                    <a:gd name="connsiteY15" fmla="*/ 27006 h 28289"/>
                    <a:gd name="connsiteX16" fmla="*/ 39569 w 108068"/>
                    <a:gd name="connsiteY16" fmla="*/ 23958 h 28289"/>
                    <a:gd name="connsiteX17" fmla="*/ 34579 w 108068"/>
                    <a:gd name="connsiteY17" fmla="*/ 22849 h 282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08068" h="28289">
                      <a:moveTo>
                        <a:pt x="34302" y="22295"/>
                      </a:moveTo>
                      <a:cubicBezTo>
                        <a:pt x="33193" y="22295"/>
                        <a:pt x="32084" y="22295"/>
                        <a:pt x="30975" y="22849"/>
                      </a:cubicBezTo>
                      <a:cubicBezTo>
                        <a:pt x="29034" y="23403"/>
                        <a:pt x="27371" y="23403"/>
                        <a:pt x="25153" y="23681"/>
                      </a:cubicBezTo>
                      <a:cubicBezTo>
                        <a:pt x="19608" y="23958"/>
                        <a:pt x="14618" y="26729"/>
                        <a:pt x="9351" y="27837"/>
                      </a:cubicBezTo>
                      <a:cubicBezTo>
                        <a:pt x="6578" y="28392"/>
                        <a:pt x="2142" y="28946"/>
                        <a:pt x="479" y="26175"/>
                      </a:cubicBezTo>
                      <a:cubicBezTo>
                        <a:pt x="-1184" y="23403"/>
                        <a:pt x="1865" y="20078"/>
                        <a:pt x="3806" y="18692"/>
                      </a:cubicBezTo>
                      <a:cubicBezTo>
                        <a:pt x="11846" y="12873"/>
                        <a:pt x="23212" y="13150"/>
                        <a:pt x="32638" y="10379"/>
                      </a:cubicBezTo>
                      <a:cubicBezTo>
                        <a:pt x="40401" y="8162"/>
                        <a:pt x="47332" y="4005"/>
                        <a:pt x="55371" y="2342"/>
                      </a:cubicBezTo>
                      <a:cubicBezTo>
                        <a:pt x="62302" y="956"/>
                        <a:pt x="70065" y="-429"/>
                        <a:pt x="77273" y="125"/>
                      </a:cubicBezTo>
                      <a:cubicBezTo>
                        <a:pt x="83649" y="679"/>
                        <a:pt x="89471" y="3728"/>
                        <a:pt x="95293" y="5945"/>
                      </a:cubicBezTo>
                      <a:cubicBezTo>
                        <a:pt x="101115" y="7885"/>
                        <a:pt x="107491" y="11210"/>
                        <a:pt x="108046" y="17861"/>
                      </a:cubicBezTo>
                      <a:cubicBezTo>
                        <a:pt x="108600" y="26175"/>
                        <a:pt x="98897" y="25620"/>
                        <a:pt x="93075" y="25343"/>
                      </a:cubicBezTo>
                      <a:cubicBezTo>
                        <a:pt x="85590" y="24789"/>
                        <a:pt x="78105" y="26175"/>
                        <a:pt x="70897" y="25343"/>
                      </a:cubicBezTo>
                      <a:cubicBezTo>
                        <a:pt x="67292" y="24789"/>
                        <a:pt x="63966" y="23403"/>
                        <a:pt x="60362" y="23126"/>
                      </a:cubicBezTo>
                      <a:cubicBezTo>
                        <a:pt x="57312" y="22849"/>
                        <a:pt x="54540" y="23681"/>
                        <a:pt x="51767" y="25066"/>
                      </a:cubicBezTo>
                      <a:cubicBezTo>
                        <a:pt x="50104" y="25897"/>
                        <a:pt x="48163" y="27006"/>
                        <a:pt x="46223" y="27006"/>
                      </a:cubicBezTo>
                      <a:cubicBezTo>
                        <a:pt x="43728" y="27006"/>
                        <a:pt x="41787" y="25066"/>
                        <a:pt x="39569" y="23958"/>
                      </a:cubicBezTo>
                      <a:cubicBezTo>
                        <a:pt x="37906" y="23126"/>
                        <a:pt x="36242" y="22849"/>
                        <a:pt x="34579" y="22849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22" name="Freeform 1021">
                  <a:extLst>
                    <a:ext uri="{FF2B5EF4-FFF2-40B4-BE49-F238E27FC236}">
                      <a16:creationId xmlns:a16="http://schemas.microsoft.com/office/drawing/2014/main" id="{B897532F-3760-B340-0886-CAF7F0AB4E32}"/>
                    </a:ext>
                  </a:extLst>
                </p:cNvPr>
                <p:cNvSpPr/>
                <p:nvPr/>
              </p:nvSpPr>
              <p:spPr>
                <a:xfrm>
                  <a:off x="2593643" y="1465274"/>
                  <a:ext cx="331571" cy="138107"/>
                </a:xfrm>
                <a:custGeom>
                  <a:avLst/>
                  <a:gdLst>
                    <a:gd name="connsiteX0" fmla="*/ 21682 w 331571"/>
                    <a:gd name="connsiteY0" fmla="*/ 76803 h 138107"/>
                    <a:gd name="connsiteX1" fmla="*/ 26672 w 331571"/>
                    <a:gd name="connsiteY1" fmla="*/ 76249 h 138107"/>
                    <a:gd name="connsiteX2" fmla="*/ 38593 w 331571"/>
                    <a:gd name="connsiteY2" fmla="*/ 74032 h 138107"/>
                    <a:gd name="connsiteX3" fmla="*/ 61326 w 331571"/>
                    <a:gd name="connsiteY3" fmla="*/ 71261 h 138107"/>
                    <a:gd name="connsiteX4" fmla="*/ 66871 w 331571"/>
                    <a:gd name="connsiteY4" fmla="*/ 68490 h 138107"/>
                    <a:gd name="connsiteX5" fmla="*/ 70198 w 331571"/>
                    <a:gd name="connsiteY5" fmla="*/ 65441 h 138107"/>
                    <a:gd name="connsiteX6" fmla="*/ 58831 w 331571"/>
                    <a:gd name="connsiteY6" fmla="*/ 67658 h 138107"/>
                    <a:gd name="connsiteX7" fmla="*/ 53009 w 331571"/>
                    <a:gd name="connsiteY7" fmla="*/ 69044 h 138107"/>
                    <a:gd name="connsiteX8" fmla="*/ 45801 w 331571"/>
                    <a:gd name="connsiteY8" fmla="*/ 69321 h 138107"/>
                    <a:gd name="connsiteX9" fmla="*/ 32771 w 331571"/>
                    <a:gd name="connsiteY9" fmla="*/ 70430 h 138107"/>
                    <a:gd name="connsiteX10" fmla="*/ 27226 w 331571"/>
                    <a:gd name="connsiteY10" fmla="*/ 71261 h 138107"/>
                    <a:gd name="connsiteX11" fmla="*/ 21959 w 331571"/>
                    <a:gd name="connsiteY11" fmla="*/ 71815 h 138107"/>
                    <a:gd name="connsiteX12" fmla="*/ 16414 w 331571"/>
                    <a:gd name="connsiteY12" fmla="*/ 71815 h 138107"/>
                    <a:gd name="connsiteX13" fmla="*/ 12256 w 331571"/>
                    <a:gd name="connsiteY13" fmla="*/ 70430 h 138107"/>
                    <a:gd name="connsiteX14" fmla="*/ 18078 w 331571"/>
                    <a:gd name="connsiteY14" fmla="*/ 62116 h 138107"/>
                    <a:gd name="connsiteX15" fmla="*/ 23068 w 331571"/>
                    <a:gd name="connsiteY15" fmla="*/ 60176 h 138107"/>
                    <a:gd name="connsiteX16" fmla="*/ 29721 w 331571"/>
                    <a:gd name="connsiteY16" fmla="*/ 57682 h 138107"/>
                    <a:gd name="connsiteX17" fmla="*/ 36375 w 331571"/>
                    <a:gd name="connsiteY17" fmla="*/ 57682 h 138107"/>
                    <a:gd name="connsiteX18" fmla="*/ 44969 w 331571"/>
                    <a:gd name="connsiteY18" fmla="*/ 57682 h 138107"/>
                    <a:gd name="connsiteX19" fmla="*/ 59108 w 331571"/>
                    <a:gd name="connsiteY19" fmla="*/ 56851 h 138107"/>
                    <a:gd name="connsiteX20" fmla="*/ 66594 w 331571"/>
                    <a:gd name="connsiteY20" fmla="*/ 54634 h 138107"/>
                    <a:gd name="connsiteX21" fmla="*/ 72138 w 331571"/>
                    <a:gd name="connsiteY21" fmla="*/ 51585 h 138107"/>
                    <a:gd name="connsiteX22" fmla="*/ 46078 w 331571"/>
                    <a:gd name="connsiteY22" fmla="*/ 52694 h 138107"/>
                    <a:gd name="connsiteX23" fmla="*/ 26949 w 331571"/>
                    <a:gd name="connsiteY23" fmla="*/ 50200 h 138107"/>
                    <a:gd name="connsiteX24" fmla="*/ 32494 w 331571"/>
                    <a:gd name="connsiteY24" fmla="*/ 37729 h 138107"/>
                    <a:gd name="connsiteX25" fmla="*/ 54950 w 331571"/>
                    <a:gd name="connsiteY25" fmla="*/ 35512 h 138107"/>
                    <a:gd name="connsiteX26" fmla="*/ 76851 w 331571"/>
                    <a:gd name="connsiteY26" fmla="*/ 36621 h 138107"/>
                    <a:gd name="connsiteX27" fmla="*/ 56336 w 331571"/>
                    <a:gd name="connsiteY27" fmla="*/ 32187 h 138107"/>
                    <a:gd name="connsiteX28" fmla="*/ 49128 w 331571"/>
                    <a:gd name="connsiteY28" fmla="*/ 29138 h 138107"/>
                    <a:gd name="connsiteX29" fmla="*/ 57168 w 331571"/>
                    <a:gd name="connsiteY29" fmla="*/ 23042 h 138107"/>
                    <a:gd name="connsiteX30" fmla="*/ 81841 w 331571"/>
                    <a:gd name="connsiteY30" fmla="*/ 19993 h 138107"/>
                    <a:gd name="connsiteX31" fmla="*/ 96812 w 331571"/>
                    <a:gd name="connsiteY31" fmla="*/ 31355 h 138107"/>
                    <a:gd name="connsiteX32" fmla="*/ 114278 w 331571"/>
                    <a:gd name="connsiteY32" fmla="*/ 34958 h 138107"/>
                    <a:gd name="connsiteX33" fmla="*/ 123704 w 331571"/>
                    <a:gd name="connsiteY33" fmla="*/ 33295 h 138107"/>
                    <a:gd name="connsiteX34" fmla="*/ 132021 w 331571"/>
                    <a:gd name="connsiteY34" fmla="*/ 37452 h 138107"/>
                    <a:gd name="connsiteX35" fmla="*/ 142001 w 331571"/>
                    <a:gd name="connsiteY35" fmla="*/ 43826 h 138107"/>
                    <a:gd name="connsiteX36" fmla="*/ 148932 w 331571"/>
                    <a:gd name="connsiteY36" fmla="*/ 50200 h 138107"/>
                    <a:gd name="connsiteX37" fmla="*/ 150318 w 331571"/>
                    <a:gd name="connsiteY37" fmla="*/ 57128 h 138107"/>
                    <a:gd name="connsiteX38" fmla="*/ 156417 w 331571"/>
                    <a:gd name="connsiteY38" fmla="*/ 58236 h 138107"/>
                    <a:gd name="connsiteX39" fmla="*/ 166121 w 331571"/>
                    <a:gd name="connsiteY39" fmla="*/ 58236 h 138107"/>
                    <a:gd name="connsiteX40" fmla="*/ 168339 w 331571"/>
                    <a:gd name="connsiteY40" fmla="*/ 67104 h 138107"/>
                    <a:gd name="connsiteX41" fmla="*/ 178042 w 331571"/>
                    <a:gd name="connsiteY41" fmla="*/ 73201 h 138107"/>
                    <a:gd name="connsiteX42" fmla="*/ 183864 w 331571"/>
                    <a:gd name="connsiteY42" fmla="*/ 72092 h 138107"/>
                    <a:gd name="connsiteX43" fmla="*/ 193567 w 331571"/>
                    <a:gd name="connsiteY43" fmla="*/ 72092 h 138107"/>
                    <a:gd name="connsiteX44" fmla="*/ 204656 w 331571"/>
                    <a:gd name="connsiteY44" fmla="*/ 72646 h 138107"/>
                    <a:gd name="connsiteX45" fmla="*/ 223785 w 331571"/>
                    <a:gd name="connsiteY45" fmla="*/ 74864 h 138107"/>
                    <a:gd name="connsiteX46" fmla="*/ 237370 w 331571"/>
                    <a:gd name="connsiteY46" fmla="*/ 71538 h 138107"/>
                    <a:gd name="connsiteX47" fmla="*/ 228776 w 331571"/>
                    <a:gd name="connsiteY47" fmla="*/ 62670 h 138107"/>
                    <a:gd name="connsiteX48" fmla="*/ 218795 w 331571"/>
                    <a:gd name="connsiteY48" fmla="*/ 58790 h 138107"/>
                    <a:gd name="connsiteX49" fmla="*/ 212142 w 331571"/>
                    <a:gd name="connsiteY49" fmla="*/ 55465 h 138107"/>
                    <a:gd name="connsiteX50" fmla="*/ 216023 w 331571"/>
                    <a:gd name="connsiteY50" fmla="*/ 48260 h 138107"/>
                    <a:gd name="connsiteX51" fmla="*/ 202438 w 331571"/>
                    <a:gd name="connsiteY51" fmla="*/ 32741 h 138107"/>
                    <a:gd name="connsiteX52" fmla="*/ 200775 w 331571"/>
                    <a:gd name="connsiteY52" fmla="*/ 25536 h 138107"/>
                    <a:gd name="connsiteX53" fmla="*/ 215191 w 331571"/>
                    <a:gd name="connsiteY53" fmla="*/ 11403 h 138107"/>
                    <a:gd name="connsiteX54" fmla="*/ 244578 w 331571"/>
                    <a:gd name="connsiteY54" fmla="*/ 4475 h 138107"/>
                    <a:gd name="connsiteX55" fmla="*/ 249014 w 331571"/>
                    <a:gd name="connsiteY55" fmla="*/ 18885 h 138107"/>
                    <a:gd name="connsiteX56" fmla="*/ 254281 w 331571"/>
                    <a:gd name="connsiteY56" fmla="*/ 33572 h 138107"/>
                    <a:gd name="connsiteX57" fmla="*/ 275905 w 331571"/>
                    <a:gd name="connsiteY57" fmla="*/ 52971 h 138107"/>
                    <a:gd name="connsiteX58" fmla="*/ 288935 w 331571"/>
                    <a:gd name="connsiteY58" fmla="*/ 62393 h 138107"/>
                    <a:gd name="connsiteX59" fmla="*/ 295034 w 331571"/>
                    <a:gd name="connsiteY59" fmla="*/ 60453 h 138107"/>
                    <a:gd name="connsiteX60" fmla="*/ 296143 w 331571"/>
                    <a:gd name="connsiteY60" fmla="*/ 46597 h 138107"/>
                    <a:gd name="connsiteX61" fmla="*/ 311946 w 331571"/>
                    <a:gd name="connsiteY61" fmla="*/ 43549 h 138107"/>
                    <a:gd name="connsiteX62" fmla="*/ 329966 w 331571"/>
                    <a:gd name="connsiteY62" fmla="*/ 56296 h 138107"/>
                    <a:gd name="connsiteX63" fmla="*/ 328857 w 331571"/>
                    <a:gd name="connsiteY63" fmla="*/ 69044 h 138107"/>
                    <a:gd name="connsiteX64" fmla="*/ 321649 w 331571"/>
                    <a:gd name="connsiteY64" fmla="*/ 82900 h 138107"/>
                    <a:gd name="connsiteX65" fmla="*/ 314995 w 331571"/>
                    <a:gd name="connsiteY65" fmla="*/ 98142 h 138107"/>
                    <a:gd name="connsiteX66" fmla="*/ 281173 w 331571"/>
                    <a:gd name="connsiteY66" fmla="*/ 100082 h 138107"/>
                    <a:gd name="connsiteX67" fmla="*/ 265371 w 331571"/>
                    <a:gd name="connsiteY67" fmla="*/ 103407 h 138107"/>
                    <a:gd name="connsiteX68" fmla="*/ 249291 w 331571"/>
                    <a:gd name="connsiteY68" fmla="*/ 104238 h 138107"/>
                    <a:gd name="connsiteX69" fmla="*/ 230993 w 331571"/>
                    <a:gd name="connsiteY69" fmla="*/ 102853 h 138107"/>
                    <a:gd name="connsiteX70" fmla="*/ 209924 w 331571"/>
                    <a:gd name="connsiteY70" fmla="*/ 110335 h 138107"/>
                    <a:gd name="connsiteX71" fmla="*/ 186081 w 331571"/>
                    <a:gd name="connsiteY71" fmla="*/ 121143 h 138107"/>
                    <a:gd name="connsiteX72" fmla="*/ 160022 w 331571"/>
                    <a:gd name="connsiteY72" fmla="*/ 128902 h 138107"/>
                    <a:gd name="connsiteX73" fmla="*/ 135070 w 331571"/>
                    <a:gd name="connsiteY73" fmla="*/ 136107 h 138107"/>
                    <a:gd name="connsiteX74" fmla="*/ 113446 w 331571"/>
                    <a:gd name="connsiteY74" fmla="*/ 137216 h 138107"/>
                    <a:gd name="connsiteX75" fmla="*/ 92099 w 331571"/>
                    <a:gd name="connsiteY75" fmla="*/ 119480 h 138107"/>
                    <a:gd name="connsiteX76" fmla="*/ 98198 w 331571"/>
                    <a:gd name="connsiteY76" fmla="*/ 116709 h 138107"/>
                    <a:gd name="connsiteX77" fmla="*/ 107901 w 331571"/>
                    <a:gd name="connsiteY77" fmla="*/ 113938 h 138107"/>
                    <a:gd name="connsiteX78" fmla="*/ 128971 w 331571"/>
                    <a:gd name="connsiteY78" fmla="*/ 107841 h 138107"/>
                    <a:gd name="connsiteX79" fmla="*/ 147546 w 331571"/>
                    <a:gd name="connsiteY79" fmla="*/ 105070 h 138107"/>
                    <a:gd name="connsiteX80" fmla="*/ 163626 w 331571"/>
                    <a:gd name="connsiteY80" fmla="*/ 101744 h 138107"/>
                    <a:gd name="connsiteX81" fmla="*/ 173606 w 331571"/>
                    <a:gd name="connsiteY81" fmla="*/ 90382 h 138107"/>
                    <a:gd name="connsiteX82" fmla="*/ 160299 w 331571"/>
                    <a:gd name="connsiteY82" fmla="*/ 94262 h 138107"/>
                    <a:gd name="connsiteX83" fmla="*/ 149764 w 331571"/>
                    <a:gd name="connsiteY83" fmla="*/ 96202 h 138107"/>
                    <a:gd name="connsiteX84" fmla="*/ 141724 w 331571"/>
                    <a:gd name="connsiteY84" fmla="*/ 93708 h 138107"/>
                    <a:gd name="connsiteX85" fmla="*/ 136734 w 331571"/>
                    <a:gd name="connsiteY85" fmla="*/ 88997 h 138107"/>
                    <a:gd name="connsiteX86" fmla="*/ 130635 w 331571"/>
                    <a:gd name="connsiteY86" fmla="*/ 94262 h 138107"/>
                    <a:gd name="connsiteX87" fmla="*/ 121763 w 331571"/>
                    <a:gd name="connsiteY87" fmla="*/ 98696 h 138107"/>
                    <a:gd name="connsiteX88" fmla="*/ 110951 w 331571"/>
                    <a:gd name="connsiteY88" fmla="*/ 99250 h 138107"/>
                    <a:gd name="connsiteX89" fmla="*/ 103189 w 331571"/>
                    <a:gd name="connsiteY89" fmla="*/ 98142 h 138107"/>
                    <a:gd name="connsiteX90" fmla="*/ 105406 w 331571"/>
                    <a:gd name="connsiteY90" fmla="*/ 89828 h 138107"/>
                    <a:gd name="connsiteX91" fmla="*/ 108733 w 331571"/>
                    <a:gd name="connsiteY91" fmla="*/ 81237 h 138107"/>
                    <a:gd name="connsiteX92" fmla="*/ 101802 w 331571"/>
                    <a:gd name="connsiteY92" fmla="*/ 81792 h 138107"/>
                    <a:gd name="connsiteX93" fmla="*/ 97089 w 331571"/>
                    <a:gd name="connsiteY93" fmla="*/ 84009 h 138107"/>
                    <a:gd name="connsiteX94" fmla="*/ 93208 w 331571"/>
                    <a:gd name="connsiteY94" fmla="*/ 89828 h 138107"/>
                    <a:gd name="connsiteX95" fmla="*/ 87109 w 331571"/>
                    <a:gd name="connsiteY95" fmla="*/ 88165 h 138107"/>
                    <a:gd name="connsiteX96" fmla="*/ 86555 w 331571"/>
                    <a:gd name="connsiteY96" fmla="*/ 94262 h 138107"/>
                    <a:gd name="connsiteX97" fmla="*/ 84614 w 331571"/>
                    <a:gd name="connsiteY97" fmla="*/ 100359 h 138107"/>
                    <a:gd name="connsiteX98" fmla="*/ 69366 w 331571"/>
                    <a:gd name="connsiteY98" fmla="*/ 104238 h 138107"/>
                    <a:gd name="connsiteX99" fmla="*/ 65762 w 331571"/>
                    <a:gd name="connsiteY99" fmla="*/ 97310 h 138107"/>
                    <a:gd name="connsiteX100" fmla="*/ 60494 w 331571"/>
                    <a:gd name="connsiteY100" fmla="*/ 95093 h 138107"/>
                    <a:gd name="connsiteX101" fmla="*/ 56613 w 331571"/>
                    <a:gd name="connsiteY101" fmla="*/ 102299 h 138107"/>
                    <a:gd name="connsiteX102" fmla="*/ 47742 w 331571"/>
                    <a:gd name="connsiteY102" fmla="*/ 103961 h 138107"/>
                    <a:gd name="connsiteX103" fmla="*/ 39979 w 331571"/>
                    <a:gd name="connsiteY103" fmla="*/ 101467 h 138107"/>
                    <a:gd name="connsiteX104" fmla="*/ 36375 w 331571"/>
                    <a:gd name="connsiteY104" fmla="*/ 95093 h 138107"/>
                    <a:gd name="connsiteX105" fmla="*/ 15582 w 331571"/>
                    <a:gd name="connsiteY105" fmla="*/ 95371 h 138107"/>
                    <a:gd name="connsiteX106" fmla="*/ 6434 w 331571"/>
                    <a:gd name="connsiteY106" fmla="*/ 93985 h 138107"/>
                    <a:gd name="connsiteX107" fmla="*/ 57 w 331571"/>
                    <a:gd name="connsiteY107" fmla="*/ 87334 h 138107"/>
                    <a:gd name="connsiteX108" fmla="*/ 4770 w 331571"/>
                    <a:gd name="connsiteY108" fmla="*/ 82346 h 138107"/>
                    <a:gd name="connsiteX109" fmla="*/ 11424 w 331571"/>
                    <a:gd name="connsiteY109" fmla="*/ 79020 h 138107"/>
                    <a:gd name="connsiteX110" fmla="*/ 21127 w 331571"/>
                    <a:gd name="connsiteY110" fmla="*/ 77081 h 1381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</a:cxnLst>
                  <a:rect l="l" t="t" r="r" b="b"/>
                  <a:pathLst>
                    <a:path w="331571" h="138107">
                      <a:moveTo>
                        <a:pt x="21682" y="76803"/>
                      </a:moveTo>
                      <a:cubicBezTo>
                        <a:pt x="23345" y="76249"/>
                        <a:pt x="25008" y="76526"/>
                        <a:pt x="26672" y="76249"/>
                      </a:cubicBezTo>
                      <a:cubicBezTo>
                        <a:pt x="30830" y="75418"/>
                        <a:pt x="34434" y="74032"/>
                        <a:pt x="38593" y="74032"/>
                      </a:cubicBezTo>
                      <a:cubicBezTo>
                        <a:pt x="46356" y="73755"/>
                        <a:pt x="54118" y="74586"/>
                        <a:pt x="61326" y="71261"/>
                      </a:cubicBezTo>
                      <a:cubicBezTo>
                        <a:pt x="63267" y="70430"/>
                        <a:pt x="65207" y="69598"/>
                        <a:pt x="66871" y="68490"/>
                      </a:cubicBezTo>
                      <a:cubicBezTo>
                        <a:pt x="67702" y="67936"/>
                        <a:pt x="70475" y="66550"/>
                        <a:pt x="70198" y="65441"/>
                      </a:cubicBezTo>
                      <a:cubicBezTo>
                        <a:pt x="66594" y="64610"/>
                        <a:pt x="62435" y="67104"/>
                        <a:pt x="58831" y="67658"/>
                      </a:cubicBezTo>
                      <a:cubicBezTo>
                        <a:pt x="56890" y="67936"/>
                        <a:pt x="54950" y="68767"/>
                        <a:pt x="53009" y="69044"/>
                      </a:cubicBezTo>
                      <a:cubicBezTo>
                        <a:pt x="50791" y="69321"/>
                        <a:pt x="48019" y="69321"/>
                        <a:pt x="45801" y="69321"/>
                      </a:cubicBezTo>
                      <a:cubicBezTo>
                        <a:pt x="41365" y="69321"/>
                        <a:pt x="37207" y="70430"/>
                        <a:pt x="32771" y="70430"/>
                      </a:cubicBezTo>
                      <a:cubicBezTo>
                        <a:pt x="30830" y="70430"/>
                        <a:pt x="29167" y="70430"/>
                        <a:pt x="27226" y="71261"/>
                      </a:cubicBezTo>
                      <a:cubicBezTo>
                        <a:pt x="25286" y="71815"/>
                        <a:pt x="23899" y="71815"/>
                        <a:pt x="21959" y="71815"/>
                      </a:cubicBezTo>
                      <a:cubicBezTo>
                        <a:pt x="20295" y="71815"/>
                        <a:pt x="18355" y="71815"/>
                        <a:pt x="16414" y="71815"/>
                      </a:cubicBezTo>
                      <a:cubicBezTo>
                        <a:pt x="14751" y="71815"/>
                        <a:pt x="13642" y="70707"/>
                        <a:pt x="12256" y="70430"/>
                      </a:cubicBezTo>
                      <a:cubicBezTo>
                        <a:pt x="12256" y="68213"/>
                        <a:pt x="16137" y="63501"/>
                        <a:pt x="18078" y="62116"/>
                      </a:cubicBezTo>
                      <a:cubicBezTo>
                        <a:pt x="19464" y="61007"/>
                        <a:pt x="21404" y="60730"/>
                        <a:pt x="23068" y="60176"/>
                      </a:cubicBezTo>
                      <a:cubicBezTo>
                        <a:pt x="25286" y="59345"/>
                        <a:pt x="27503" y="58236"/>
                        <a:pt x="29721" y="57682"/>
                      </a:cubicBezTo>
                      <a:cubicBezTo>
                        <a:pt x="31939" y="57128"/>
                        <a:pt x="34434" y="57682"/>
                        <a:pt x="36375" y="57682"/>
                      </a:cubicBezTo>
                      <a:cubicBezTo>
                        <a:pt x="39147" y="57682"/>
                        <a:pt x="42197" y="57682"/>
                        <a:pt x="44969" y="57682"/>
                      </a:cubicBezTo>
                      <a:cubicBezTo>
                        <a:pt x="49682" y="58236"/>
                        <a:pt x="54395" y="57682"/>
                        <a:pt x="59108" y="56851"/>
                      </a:cubicBezTo>
                      <a:cubicBezTo>
                        <a:pt x="61881" y="56573"/>
                        <a:pt x="64098" y="55465"/>
                        <a:pt x="66594" y="54634"/>
                      </a:cubicBezTo>
                      <a:cubicBezTo>
                        <a:pt x="68257" y="53802"/>
                        <a:pt x="71029" y="53248"/>
                        <a:pt x="72138" y="51585"/>
                      </a:cubicBezTo>
                      <a:cubicBezTo>
                        <a:pt x="63267" y="51031"/>
                        <a:pt x="54673" y="51585"/>
                        <a:pt x="46078" y="52694"/>
                      </a:cubicBezTo>
                      <a:cubicBezTo>
                        <a:pt x="40256" y="53525"/>
                        <a:pt x="31662" y="55188"/>
                        <a:pt x="26949" y="50200"/>
                      </a:cubicBezTo>
                      <a:cubicBezTo>
                        <a:pt x="21959" y="45212"/>
                        <a:pt x="27781" y="39669"/>
                        <a:pt x="32494" y="37729"/>
                      </a:cubicBezTo>
                      <a:cubicBezTo>
                        <a:pt x="39425" y="34958"/>
                        <a:pt x="47464" y="35235"/>
                        <a:pt x="54950" y="35512"/>
                      </a:cubicBezTo>
                      <a:cubicBezTo>
                        <a:pt x="62158" y="35789"/>
                        <a:pt x="69366" y="36067"/>
                        <a:pt x="76851" y="36621"/>
                      </a:cubicBezTo>
                      <a:cubicBezTo>
                        <a:pt x="71861" y="30801"/>
                        <a:pt x="63267" y="32741"/>
                        <a:pt x="56336" y="32187"/>
                      </a:cubicBezTo>
                      <a:cubicBezTo>
                        <a:pt x="54395" y="32187"/>
                        <a:pt x="49128" y="32187"/>
                        <a:pt x="49128" y="29138"/>
                      </a:cubicBezTo>
                      <a:cubicBezTo>
                        <a:pt x="49128" y="26090"/>
                        <a:pt x="54950" y="24150"/>
                        <a:pt x="57168" y="23042"/>
                      </a:cubicBezTo>
                      <a:cubicBezTo>
                        <a:pt x="64376" y="19993"/>
                        <a:pt x="74079" y="17776"/>
                        <a:pt x="81841" y="19993"/>
                      </a:cubicBezTo>
                      <a:cubicBezTo>
                        <a:pt x="89604" y="22210"/>
                        <a:pt x="92099" y="27199"/>
                        <a:pt x="96812" y="31355"/>
                      </a:cubicBezTo>
                      <a:cubicBezTo>
                        <a:pt x="102357" y="36344"/>
                        <a:pt x="107347" y="36898"/>
                        <a:pt x="114278" y="34958"/>
                      </a:cubicBezTo>
                      <a:cubicBezTo>
                        <a:pt x="117327" y="34127"/>
                        <a:pt x="120654" y="32741"/>
                        <a:pt x="123704" y="33295"/>
                      </a:cubicBezTo>
                      <a:cubicBezTo>
                        <a:pt x="127031" y="33572"/>
                        <a:pt x="129526" y="35789"/>
                        <a:pt x="132021" y="37452"/>
                      </a:cubicBezTo>
                      <a:cubicBezTo>
                        <a:pt x="135348" y="39669"/>
                        <a:pt x="138675" y="41886"/>
                        <a:pt x="142001" y="43826"/>
                      </a:cubicBezTo>
                      <a:cubicBezTo>
                        <a:pt x="144774" y="45489"/>
                        <a:pt x="147546" y="47151"/>
                        <a:pt x="148932" y="50200"/>
                      </a:cubicBezTo>
                      <a:cubicBezTo>
                        <a:pt x="149764" y="52417"/>
                        <a:pt x="149209" y="55188"/>
                        <a:pt x="150318" y="57128"/>
                      </a:cubicBezTo>
                      <a:cubicBezTo>
                        <a:pt x="151427" y="59345"/>
                        <a:pt x="154200" y="58790"/>
                        <a:pt x="156417" y="58236"/>
                      </a:cubicBezTo>
                      <a:cubicBezTo>
                        <a:pt x="159190" y="57682"/>
                        <a:pt x="163626" y="56296"/>
                        <a:pt x="166121" y="58236"/>
                      </a:cubicBezTo>
                      <a:cubicBezTo>
                        <a:pt x="168339" y="60176"/>
                        <a:pt x="167784" y="64333"/>
                        <a:pt x="168339" y="67104"/>
                      </a:cubicBezTo>
                      <a:cubicBezTo>
                        <a:pt x="169447" y="71538"/>
                        <a:pt x="173883" y="73201"/>
                        <a:pt x="178042" y="73201"/>
                      </a:cubicBezTo>
                      <a:cubicBezTo>
                        <a:pt x="179982" y="73201"/>
                        <a:pt x="181923" y="72369"/>
                        <a:pt x="183864" y="72092"/>
                      </a:cubicBezTo>
                      <a:cubicBezTo>
                        <a:pt x="187190" y="71815"/>
                        <a:pt x="190240" y="72092"/>
                        <a:pt x="193567" y="72092"/>
                      </a:cubicBezTo>
                      <a:cubicBezTo>
                        <a:pt x="197171" y="72092"/>
                        <a:pt x="201052" y="72092"/>
                        <a:pt x="204656" y="72646"/>
                      </a:cubicBezTo>
                      <a:cubicBezTo>
                        <a:pt x="211033" y="73201"/>
                        <a:pt x="217409" y="74586"/>
                        <a:pt x="223785" y="74864"/>
                      </a:cubicBezTo>
                      <a:cubicBezTo>
                        <a:pt x="227389" y="74864"/>
                        <a:pt x="235152" y="75418"/>
                        <a:pt x="237370" y="71538"/>
                      </a:cubicBezTo>
                      <a:cubicBezTo>
                        <a:pt x="239865" y="67381"/>
                        <a:pt x="231548" y="63779"/>
                        <a:pt x="228776" y="62670"/>
                      </a:cubicBezTo>
                      <a:cubicBezTo>
                        <a:pt x="225449" y="61285"/>
                        <a:pt x="222122" y="59899"/>
                        <a:pt x="218795" y="58790"/>
                      </a:cubicBezTo>
                      <a:cubicBezTo>
                        <a:pt x="216577" y="57959"/>
                        <a:pt x="213805" y="57128"/>
                        <a:pt x="212142" y="55465"/>
                      </a:cubicBezTo>
                      <a:cubicBezTo>
                        <a:pt x="209369" y="52971"/>
                        <a:pt x="214082" y="49923"/>
                        <a:pt x="216023" y="48260"/>
                      </a:cubicBezTo>
                      <a:cubicBezTo>
                        <a:pt x="225449" y="39115"/>
                        <a:pt x="208815" y="35235"/>
                        <a:pt x="202438" y="32741"/>
                      </a:cubicBezTo>
                      <a:cubicBezTo>
                        <a:pt x="198557" y="31078"/>
                        <a:pt x="198003" y="28861"/>
                        <a:pt x="200775" y="25536"/>
                      </a:cubicBezTo>
                      <a:cubicBezTo>
                        <a:pt x="204933" y="20271"/>
                        <a:pt x="210201" y="15836"/>
                        <a:pt x="215191" y="11403"/>
                      </a:cubicBezTo>
                      <a:cubicBezTo>
                        <a:pt x="222122" y="5029"/>
                        <a:pt x="236261" y="-6333"/>
                        <a:pt x="244578" y="4475"/>
                      </a:cubicBezTo>
                      <a:cubicBezTo>
                        <a:pt x="247628" y="8631"/>
                        <a:pt x="248182" y="13897"/>
                        <a:pt x="249014" y="18885"/>
                      </a:cubicBezTo>
                      <a:cubicBezTo>
                        <a:pt x="249845" y="24150"/>
                        <a:pt x="251232" y="29138"/>
                        <a:pt x="254281" y="33572"/>
                      </a:cubicBezTo>
                      <a:cubicBezTo>
                        <a:pt x="259549" y="41332"/>
                        <a:pt x="268697" y="46874"/>
                        <a:pt x="275905" y="52971"/>
                      </a:cubicBezTo>
                      <a:cubicBezTo>
                        <a:pt x="280064" y="56296"/>
                        <a:pt x="284222" y="59899"/>
                        <a:pt x="288935" y="62393"/>
                      </a:cubicBezTo>
                      <a:cubicBezTo>
                        <a:pt x="291985" y="64056"/>
                        <a:pt x="294757" y="64610"/>
                        <a:pt x="295034" y="60453"/>
                      </a:cubicBezTo>
                      <a:cubicBezTo>
                        <a:pt x="295034" y="55742"/>
                        <a:pt x="293648" y="50754"/>
                        <a:pt x="296143" y="46597"/>
                      </a:cubicBezTo>
                      <a:cubicBezTo>
                        <a:pt x="299193" y="41055"/>
                        <a:pt x="306956" y="41886"/>
                        <a:pt x="311946" y="43549"/>
                      </a:cubicBezTo>
                      <a:cubicBezTo>
                        <a:pt x="318599" y="45766"/>
                        <a:pt x="326085" y="49923"/>
                        <a:pt x="329966" y="56296"/>
                      </a:cubicBezTo>
                      <a:cubicBezTo>
                        <a:pt x="332738" y="60730"/>
                        <a:pt x="331629" y="64887"/>
                        <a:pt x="328857" y="69044"/>
                      </a:cubicBezTo>
                      <a:cubicBezTo>
                        <a:pt x="326085" y="73478"/>
                        <a:pt x="323590" y="77635"/>
                        <a:pt x="321649" y="82900"/>
                      </a:cubicBezTo>
                      <a:cubicBezTo>
                        <a:pt x="319986" y="88165"/>
                        <a:pt x="318877" y="93985"/>
                        <a:pt x="314995" y="98142"/>
                      </a:cubicBezTo>
                      <a:cubicBezTo>
                        <a:pt x="306678" y="107010"/>
                        <a:pt x="291430" y="99805"/>
                        <a:pt x="281173" y="100082"/>
                      </a:cubicBezTo>
                      <a:cubicBezTo>
                        <a:pt x="275628" y="100082"/>
                        <a:pt x="270638" y="102022"/>
                        <a:pt x="265371" y="103407"/>
                      </a:cubicBezTo>
                      <a:cubicBezTo>
                        <a:pt x="260103" y="104793"/>
                        <a:pt x="254836" y="104793"/>
                        <a:pt x="249291" y="104238"/>
                      </a:cubicBezTo>
                      <a:cubicBezTo>
                        <a:pt x="243192" y="103407"/>
                        <a:pt x="237093" y="102022"/>
                        <a:pt x="230993" y="102853"/>
                      </a:cubicBezTo>
                      <a:cubicBezTo>
                        <a:pt x="223508" y="103684"/>
                        <a:pt x="216577" y="107010"/>
                        <a:pt x="209924" y="110335"/>
                      </a:cubicBezTo>
                      <a:cubicBezTo>
                        <a:pt x="202161" y="114215"/>
                        <a:pt x="194399" y="118095"/>
                        <a:pt x="186081" y="121143"/>
                      </a:cubicBezTo>
                      <a:cubicBezTo>
                        <a:pt x="177487" y="124191"/>
                        <a:pt x="168616" y="126408"/>
                        <a:pt x="160022" y="128902"/>
                      </a:cubicBezTo>
                      <a:cubicBezTo>
                        <a:pt x="151705" y="131119"/>
                        <a:pt x="143388" y="134168"/>
                        <a:pt x="135070" y="136107"/>
                      </a:cubicBezTo>
                      <a:cubicBezTo>
                        <a:pt x="127862" y="138047"/>
                        <a:pt x="120654" y="138879"/>
                        <a:pt x="113446" y="137216"/>
                      </a:cubicBezTo>
                      <a:cubicBezTo>
                        <a:pt x="109842" y="136385"/>
                        <a:pt x="84891" y="125854"/>
                        <a:pt x="92099" y="119480"/>
                      </a:cubicBezTo>
                      <a:cubicBezTo>
                        <a:pt x="93763" y="118095"/>
                        <a:pt x="96258" y="117263"/>
                        <a:pt x="98198" y="116709"/>
                      </a:cubicBezTo>
                      <a:cubicBezTo>
                        <a:pt x="101525" y="115600"/>
                        <a:pt x="104575" y="114769"/>
                        <a:pt x="107901" y="113938"/>
                      </a:cubicBezTo>
                      <a:cubicBezTo>
                        <a:pt x="115110" y="111998"/>
                        <a:pt x="122040" y="109781"/>
                        <a:pt x="128971" y="107841"/>
                      </a:cubicBezTo>
                      <a:cubicBezTo>
                        <a:pt x="135070" y="106178"/>
                        <a:pt x="141170" y="105347"/>
                        <a:pt x="147546" y="105070"/>
                      </a:cubicBezTo>
                      <a:cubicBezTo>
                        <a:pt x="153091" y="104793"/>
                        <a:pt x="158635" y="104515"/>
                        <a:pt x="163626" y="101744"/>
                      </a:cubicBezTo>
                      <a:cubicBezTo>
                        <a:pt x="168061" y="99250"/>
                        <a:pt x="170834" y="94816"/>
                        <a:pt x="173606" y="90382"/>
                      </a:cubicBezTo>
                      <a:cubicBezTo>
                        <a:pt x="168893" y="89551"/>
                        <a:pt x="164457" y="91768"/>
                        <a:pt x="160299" y="94262"/>
                      </a:cubicBezTo>
                      <a:cubicBezTo>
                        <a:pt x="156972" y="96202"/>
                        <a:pt x="153645" y="96479"/>
                        <a:pt x="149764" y="96202"/>
                      </a:cubicBezTo>
                      <a:cubicBezTo>
                        <a:pt x="146992" y="96202"/>
                        <a:pt x="143942" y="95371"/>
                        <a:pt x="141724" y="93708"/>
                      </a:cubicBezTo>
                      <a:cubicBezTo>
                        <a:pt x="139783" y="92045"/>
                        <a:pt x="139229" y="89551"/>
                        <a:pt x="136734" y="88997"/>
                      </a:cubicBezTo>
                      <a:cubicBezTo>
                        <a:pt x="132575" y="88165"/>
                        <a:pt x="132298" y="91491"/>
                        <a:pt x="130635" y="94262"/>
                      </a:cubicBezTo>
                      <a:cubicBezTo>
                        <a:pt x="128971" y="97587"/>
                        <a:pt x="125090" y="98142"/>
                        <a:pt x="121763" y="98696"/>
                      </a:cubicBezTo>
                      <a:cubicBezTo>
                        <a:pt x="118159" y="99527"/>
                        <a:pt x="114555" y="99250"/>
                        <a:pt x="110951" y="99250"/>
                      </a:cubicBezTo>
                      <a:cubicBezTo>
                        <a:pt x="108456" y="99250"/>
                        <a:pt x="104852" y="100359"/>
                        <a:pt x="103189" y="98142"/>
                      </a:cubicBezTo>
                      <a:cubicBezTo>
                        <a:pt x="101248" y="95648"/>
                        <a:pt x="104020" y="91768"/>
                        <a:pt x="105406" y="89828"/>
                      </a:cubicBezTo>
                      <a:cubicBezTo>
                        <a:pt x="107347" y="87057"/>
                        <a:pt x="109288" y="85117"/>
                        <a:pt x="108733" y="81237"/>
                      </a:cubicBezTo>
                      <a:cubicBezTo>
                        <a:pt x="106238" y="81792"/>
                        <a:pt x="104297" y="82069"/>
                        <a:pt x="101802" y="81792"/>
                      </a:cubicBezTo>
                      <a:cubicBezTo>
                        <a:pt x="99307" y="81792"/>
                        <a:pt x="98198" y="81792"/>
                        <a:pt x="97089" y="84009"/>
                      </a:cubicBezTo>
                      <a:cubicBezTo>
                        <a:pt x="96258" y="85948"/>
                        <a:pt x="95703" y="89551"/>
                        <a:pt x="93208" y="89828"/>
                      </a:cubicBezTo>
                      <a:cubicBezTo>
                        <a:pt x="91267" y="90105"/>
                        <a:pt x="89050" y="87334"/>
                        <a:pt x="87109" y="88165"/>
                      </a:cubicBezTo>
                      <a:cubicBezTo>
                        <a:pt x="85168" y="88997"/>
                        <a:pt x="86277" y="92877"/>
                        <a:pt x="86555" y="94262"/>
                      </a:cubicBezTo>
                      <a:cubicBezTo>
                        <a:pt x="86832" y="97033"/>
                        <a:pt x="86555" y="98696"/>
                        <a:pt x="84614" y="100359"/>
                      </a:cubicBezTo>
                      <a:cubicBezTo>
                        <a:pt x="80455" y="103961"/>
                        <a:pt x="74633" y="107287"/>
                        <a:pt x="69366" y="104238"/>
                      </a:cubicBezTo>
                      <a:cubicBezTo>
                        <a:pt x="66594" y="102576"/>
                        <a:pt x="66594" y="100082"/>
                        <a:pt x="65762" y="97310"/>
                      </a:cubicBezTo>
                      <a:cubicBezTo>
                        <a:pt x="64930" y="94816"/>
                        <a:pt x="62990" y="93154"/>
                        <a:pt x="60494" y="95093"/>
                      </a:cubicBezTo>
                      <a:cubicBezTo>
                        <a:pt x="58277" y="97033"/>
                        <a:pt x="58554" y="100359"/>
                        <a:pt x="56613" y="102299"/>
                      </a:cubicBezTo>
                      <a:cubicBezTo>
                        <a:pt x="54673" y="104515"/>
                        <a:pt x="50514" y="104238"/>
                        <a:pt x="47742" y="103961"/>
                      </a:cubicBezTo>
                      <a:cubicBezTo>
                        <a:pt x="44969" y="103961"/>
                        <a:pt x="41920" y="103684"/>
                        <a:pt x="39979" y="101467"/>
                      </a:cubicBezTo>
                      <a:cubicBezTo>
                        <a:pt x="38316" y="99527"/>
                        <a:pt x="38316" y="96756"/>
                        <a:pt x="36375" y="95093"/>
                      </a:cubicBezTo>
                      <a:cubicBezTo>
                        <a:pt x="31108" y="90937"/>
                        <a:pt x="21682" y="95093"/>
                        <a:pt x="15582" y="95371"/>
                      </a:cubicBezTo>
                      <a:cubicBezTo>
                        <a:pt x="12533" y="95371"/>
                        <a:pt x="9206" y="95371"/>
                        <a:pt x="6434" y="93985"/>
                      </a:cubicBezTo>
                      <a:cubicBezTo>
                        <a:pt x="4216" y="92599"/>
                        <a:pt x="335" y="90105"/>
                        <a:pt x="57" y="87334"/>
                      </a:cubicBezTo>
                      <a:cubicBezTo>
                        <a:pt x="-497" y="84840"/>
                        <a:pt x="3107" y="83454"/>
                        <a:pt x="4770" y="82346"/>
                      </a:cubicBezTo>
                      <a:cubicBezTo>
                        <a:pt x="6988" y="80960"/>
                        <a:pt x="8929" y="79297"/>
                        <a:pt x="11424" y="79020"/>
                      </a:cubicBezTo>
                      <a:cubicBezTo>
                        <a:pt x="14751" y="78743"/>
                        <a:pt x="18078" y="77912"/>
                        <a:pt x="21127" y="77081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23" name="Freeform 1022">
                  <a:extLst>
                    <a:ext uri="{FF2B5EF4-FFF2-40B4-BE49-F238E27FC236}">
                      <a16:creationId xmlns:a16="http://schemas.microsoft.com/office/drawing/2014/main" id="{1FFA432C-54AF-240D-A765-7E699AACA7EC}"/>
                    </a:ext>
                  </a:extLst>
                </p:cNvPr>
                <p:cNvSpPr/>
                <p:nvPr/>
              </p:nvSpPr>
              <p:spPr>
                <a:xfrm>
                  <a:off x="2908091" y="1413169"/>
                  <a:ext cx="43314" cy="37256"/>
                </a:xfrm>
                <a:custGeom>
                  <a:avLst/>
                  <a:gdLst>
                    <a:gd name="connsiteX0" fmla="*/ 7756 w 43314"/>
                    <a:gd name="connsiteY0" fmla="*/ 19168 h 37256"/>
                    <a:gd name="connsiteX1" fmla="*/ 1657 w 43314"/>
                    <a:gd name="connsiteY1" fmla="*/ 8083 h 37256"/>
                    <a:gd name="connsiteX2" fmla="*/ 1379 w 43314"/>
                    <a:gd name="connsiteY2" fmla="*/ 878 h 37256"/>
                    <a:gd name="connsiteX3" fmla="*/ 12192 w 43314"/>
                    <a:gd name="connsiteY3" fmla="*/ 878 h 37256"/>
                    <a:gd name="connsiteX4" fmla="*/ 21340 w 43314"/>
                    <a:gd name="connsiteY4" fmla="*/ 6975 h 37256"/>
                    <a:gd name="connsiteX5" fmla="*/ 26608 w 43314"/>
                    <a:gd name="connsiteY5" fmla="*/ 15011 h 37256"/>
                    <a:gd name="connsiteX6" fmla="*/ 34925 w 43314"/>
                    <a:gd name="connsiteY6" fmla="*/ 21108 h 37256"/>
                    <a:gd name="connsiteX7" fmla="*/ 42687 w 43314"/>
                    <a:gd name="connsiteY7" fmla="*/ 27205 h 37256"/>
                    <a:gd name="connsiteX8" fmla="*/ 39638 w 43314"/>
                    <a:gd name="connsiteY8" fmla="*/ 36627 h 37256"/>
                    <a:gd name="connsiteX9" fmla="*/ 12469 w 43314"/>
                    <a:gd name="connsiteY9" fmla="*/ 26928 h 37256"/>
                    <a:gd name="connsiteX10" fmla="*/ 7756 w 43314"/>
                    <a:gd name="connsiteY10" fmla="*/ 19445 h 372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3314" h="37256">
                      <a:moveTo>
                        <a:pt x="7756" y="19168"/>
                      </a:moveTo>
                      <a:cubicBezTo>
                        <a:pt x="6092" y="15011"/>
                        <a:pt x="4152" y="11686"/>
                        <a:pt x="1657" y="8083"/>
                      </a:cubicBezTo>
                      <a:cubicBezTo>
                        <a:pt x="271" y="6143"/>
                        <a:pt x="-1116" y="2541"/>
                        <a:pt x="1379" y="878"/>
                      </a:cubicBezTo>
                      <a:cubicBezTo>
                        <a:pt x="3875" y="-785"/>
                        <a:pt x="9142" y="324"/>
                        <a:pt x="12192" y="878"/>
                      </a:cubicBezTo>
                      <a:cubicBezTo>
                        <a:pt x="15796" y="1432"/>
                        <a:pt x="19123" y="4204"/>
                        <a:pt x="21340" y="6975"/>
                      </a:cubicBezTo>
                      <a:cubicBezTo>
                        <a:pt x="23281" y="9469"/>
                        <a:pt x="24390" y="12517"/>
                        <a:pt x="26608" y="15011"/>
                      </a:cubicBezTo>
                      <a:cubicBezTo>
                        <a:pt x="29103" y="17506"/>
                        <a:pt x="31598" y="19723"/>
                        <a:pt x="34925" y="21108"/>
                      </a:cubicBezTo>
                      <a:cubicBezTo>
                        <a:pt x="38252" y="22494"/>
                        <a:pt x="41301" y="23325"/>
                        <a:pt x="42687" y="27205"/>
                      </a:cubicBezTo>
                      <a:cubicBezTo>
                        <a:pt x="43796" y="30530"/>
                        <a:pt x="43796" y="35796"/>
                        <a:pt x="39638" y="36627"/>
                      </a:cubicBezTo>
                      <a:cubicBezTo>
                        <a:pt x="29935" y="39121"/>
                        <a:pt x="19123" y="33856"/>
                        <a:pt x="12469" y="26928"/>
                      </a:cubicBezTo>
                      <a:cubicBezTo>
                        <a:pt x="10528" y="24711"/>
                        <a:pt x="8865" y="22217"/>
                        <a:pt x="7756" y="19445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24" name="Freeform 1023">
                  <a:extLst>
                    <a:ext uri="{FF2B5EF4-FFF2-40B4-BE49-F238E27FC236}">
                      <a16:creationId xmlns:a16="http://schemas.microsoft.com/office/drawing/2014/main" id="{DD432D14-7F25-7F7A-FDF2-B230084AC9A0}"/>
                    </a:ext>
                  </a:extLst>
                </p:cNvPr>
                <p:cNvSpPr/>
                <p:nvPr/>
              </p:nvSpPr>
              <p:spPr>
                <a:xfrm>
                  <a:off x="2919344" y="1316631"/>
                  <a:ext cx="178108" cy="92199"/>
                </a:xfrm>
                <a:custGeom>
                  <a:avLst/>
                  <a:gdLst>
                    <a:gd name="connsiteX0" fmla="*/ 39197 w 178108"/>
                    <a:gd name="connsiteY0" fmla="*/ 70535 h 92199"/>
                    <a:gd name="connsiteX1" fmla="*/ 33098 w 178108"/>
                    <a:gd name="connsiteY1" fmla="*/ 69149 h 92199"/>
                    <a:gd name="connsiteX2" fmla="*/ 33098 w 178108"/>
                    <a:gd name="connsiteY2" fmla="*/ 69149 h 92199"/>
                    <a:gd name="connsiteX3" fmla="*/ 28385 w 178108"/>
                    <a:gd name="connsiteY3" fmla="*/ 67209 h 92199"/>
                    <a:gd name="connsiteX4" fmla="*/ 23395 w 178108"/>
                    <a:gd name="connsiteY4" fmla="*/ 64438 h 92199"/>
                    <a:gd name="connsiteX5" fmla="*/ 20622 w 178108"/>
                    <a:gd name="connsiteY5" fmla="*/ 60558 h 92199"/>
                    <a:gd name="connsiteX6" fmla="*/ 17850 w 178108"/>
                    <a:gd name="connsiteY6" fmla="*/ 53630 h 92199"/>
                    <a:gd name="connsiteX7" fmla="*/ 33098 w 178108"/>
                    <a:gd name="connsiteY7" fmla="*/ 50305 h 92199"/>
                    <a:gd name="connsiteX8" fmla="*/ 53059 w 178108"/>
                    <a:gd name="connsiteY8" fmla="*/ 53907 h 92199"/>
                    <a:gd name="connsiteX9" fmla="*/ 57495 w 178108"/>
                    <a:gd name="connsiteY9" fmla="*/ 53076 h 92199"/>
                    <a:gd name="connsiteX10" fmla="*/ 56108 w 178108"/>
                    <a:gd name="connsiteY10" fmla="*/ 49196 h 92199"/>
                    <a:gd name="connsiteX11" fmla="*/ 46405 w 178108"/>
                    <a:gd name="connsiteY11" fmla="*/ 48365 h 92199"/>
                    <a:gd name="connsiteX12" fmla="*/ 46405 w 178108"/>
                    <a:gd name="connsiteY12" fmla="*/ 46702 h 92199"/>
                    <a:gd name="connsiteX13" fmla="*/ 56940 w 178108"/>
                    <a:gd name="connsiteY13" fmla="*/ 38943 h 92199"/>
                    <a:gd name="connsiteX14" fmla="*/ 44464 w 178108"/>
                    <a:gd name="connsiteY14" fmla="*/ 38666 h 92199"/>
                    <a:gd name="connsiteX15" fmla="*/ 44464 w 178108"/>
                    <a:gd name="connsiteY15" fmla="*/ 27027 h 92199"/>
                    <a:gd name="connsiteX16" fmla="*/ 31434 w 178108"/>
                    <a:gd name="connsiteY16" fmla="*/ 24533 h 92199"/>
                    <a:gd name="connsiteX17" fmla="*/ 19236 w 178108"/>
                    <a:gd name="connsiteY17" fmla="*/ 35617 h 92199"/>
                    <a:gd name="connsiteX18" fmla="*/ 20345 w 178108"/>
                    <a:gd name="connsiteY18" fmla="*/ 22593 h 92199"/>
                    <a:gd name="connsiteX19" fmla="*/ 8424 w 178108"/>
                    <a:gd name="connsiteY19" fmla="*/ 22038 h 92199"/>
                    <a:gd name="connsiteX20" fmla="*/ 7592 w 178108"/>
                    <a:gd name="connsiteY20" fmla="*/ 3748 h 92199"/>
                    <a:gd name="connsiteX21" fmla="*/ 21731 w 178108"/>
                    <a:gd name="connsiteY21" fmla="*/ 2086 h 92199"/>
                    <a:gd name="connsiteX22" fmla="*/ 39474 w 178108"/>
                    <a:gd name="connsiteY22" fmla="*/ 146 h 92199"/>
                    <a:gd name="connsiteX23" fmla="*/ 62762 w 178108"/>
                    <a:gd name="connsiteY23" fmla="*/ 4857 h 92199"/>
                    <a:gd name="connsiteX24" fmla="*/ 72742 w 178108"/>
                    <a:gd name="connsiteY24" fmla="*/ 11785 h 92199"/>
                    <a:gd name="connsiteX25" fmla="*/ 81337 w 178108"/>
                    <a:gd name="connsiteY25" fmla="*/ 24533 h 92199"/>
                    <a:gd name="connsiteX26" fmla="*/ 93258 w 178108"/>
                    <a:gd name="connsiteY26" fmla="*/ 22038 h 92199"/>
                    <a:gd name="connsiteX27" fmla="*/ 106842 w 178108"/>
                    <a:gd name="connsiteY27" fmla="*/ 16773 h 92199"/>
                    <a:gd name="connsiteX28" fmla="*/ 115991 w 178108"/>
                    <a:gd name="connsiteY28" fmla="*/ 22315 h 92199"/>
                    <a:gd name="connsiteX29" fmla="*/ 120427 w 178108"/>
                    <a:gd name="connsiteY29" fmla="*/ 26749 h 92199"/>
                    <a:gd name="connsiteX30" fmla="*/ 121813 w 178108"/>
                    <a:gd name="connsiteY30" fmla="*/ 33123 h 92199"/>
                    <a:gd name="connsiteX31" fmla="*/ 128744 w 178108"/>
                    <a:gd name="connsiteY31" fmla="*/ 37834 h 92199"/>
                    <a:gd name="connsiteX32" fmla="*/ 138447 w 178108"/>
                    <a:gd name="connsiteY32" fmla="*/ 33400 h 92199"/>
                    <a:gd name="connsiteX33" fmla="*/ 158130 w 178108"/>
                    <a:gd name="connsiteY33" fmla="*/ 43654 h 92199"/>
                    <a:gd name="connsiteX34" fmla="*/ 157576 w 178108"/>
                    <a:gd name="connsiteY34" fmla="*/ 60004 h 92199"/>
                    <a:gd name="connsiteX35" fmla="*/ 161457 w 178108"/>
                    <a:gd name="connsiteY35" fmla="*/ 66101 h 92199"/>
                    <a:gd name="connsiteX36" fmla="*/ 172547 w 178108"/>
                    <a:gd name="connsiteY36" fmla="*/ 72197 h 92199"/>
                    <a:gd name="connsiteX37" fmla="*/ 178091 w 178108"/>
                    <a:gd name="connsiteY37" fmla="*/ 80511 h 92199"/>
                    <a:gd name="connsiteX38" fmla="*/ 172269 w 178108"/>
                    <a:gd name="connsiteY38" fmla="*/ 87993 h 92199"/>
                    <a:gd name="connsiteX39" fmla="*/ 150091 w 178108"/>
                    <a:gd name="connsiteY39" fmla="*/ 92150 h 92199"/>
                    <a:gd name="connsiteX40" fmla="*/ 128744 w 178108"/>
                    <a:gd name="connsiteY40" fmla="*/ 81065 h 92199"/>
                    <a:gd name="connsiteX41" fmla="*/ 110169 w 178108"/>
                    <a:gd name="connsiteY41" fmla="*/ 66378 h 92199"/>
                    <a:gd name="connsiteX42" fmla="*/ 88267 w 178108"/>
                    <a:gd name="connsiteY42" fmla="*/ 69426 h 92199"/>
                    <a:gd name="connsiteX43" fmla="*/ 69693 w 178108"/>
                    <a:gd name="connsiteY43" fmla="*/ 61944 h 92199"/>
                    <a:gd name="connsiteX44" fmla="*/ 51395 w 178108"/>
                    <a:gd name="connsiteY44" fmla="*/ 64161 h 92199"/>
                    <a:gd name="connsiteX45" fmla="*/ 41138 w 178108"/>
                    <a:gd name="connsiteY45" fmla="*/ 69703 h 92199"/>
                    <a:gd name="connsiteX46" fmla="*/ 38920 w 178108"/>
                    <a:gd name="connsiteY46" fmla="*/ 69703 h 921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</a:cxnLst>
                  <a:rect l="l" t="t" r="r" b="b"/>
                  <a:pathLst>
                    <a:path w="178108" h="92199">
                      <a:moveTo>
                        <a:pt x="39197" y="70535"/>
                      </a:moveTo>
                      <a:cubicBezTo>
                        <a:pt x="36979" y="70535"/>
                        <a:pt x="35038" y="69980"/>
                        <a:pt x="33098" y="69149"/>
                      </a:cubicBezTo>
                      <a:cubicBezTo>
                        <a:pt x="33098" y="69149"/>
                        <a:pt x="33098" y="69149"/>
                        <a:pt x="33098" y="69149"/>
                      </a:cubicBezTo>
                      <a:cubicBezTo>
                        <a:pt x="31712" y="68041"/>
                        <a:pt x="29771" y="67764"/>
                        <a:pt x="28385" y="67209"/>
                      </a:cubicBezTo>
                      <a:cubicBezTo>
                        <a:pt x="26721" y="66655"/>
                        <a:pt x="24504" y="65824"/>
                        <a:pt x="23395" y="64438"/>
                      </a:cubicBezTo>
                      <a:cubicBezTo>
                        <a:pt x="22286" y="63330"/>
                        <a:pt x="21454" y="61944"/>
                        <a:pt x="20622" y="60558"/>
                      </a:cubicBezTo>
                      <a:cubicBezTo>
                        <a:pt x="19236" y="58618"/>
                        <a:pt x="17573" y="56124"/>
                        <a:pt x="17850" y="53630"/>
                      </a:cubicBezTo>
                      <a:cubicBezTo>
                        <a:pt x="18682" y="45317"/>
                        <a:pt x="28108" y="48919"/>
                        <a:pt x="33098" y="50305"/>
                      </a:cubicBezTo>
                      <a:cubicBezTo>
                        <a:pt x="39474" y="52245"/>
                        <a:pt x="46405" y="53630"/>
                        <a:pt x="53059" y="53907"/>
                      </a:cubicBezTo>
                      <a:cubicBezTo>
                        <a:pt x="54168" y="53907"/>
                        <a:pt x="56663" y="53907"/>
                        <a:pt x="57495" y="53076"/>
                      </a:cubicBezTo>
                      <a:cubicBezTo>
                        <a:pt x="58881" y="51690"/>
                        <a:pt x="57495" y="49751"/>
                        <a:pt x="56108" y="49196"/>
                      </a:cubicBezTo>
                      <a:cubicBezTo>
                        <a:pt x="53059" y="47811"/>
                        <a:pt x="49455" y="49196"/>
                        <a:pt x="46405" y="48365"/>
                      </a:cubicBezTo>
                      <a:cubicBezTo>
                        <a:pt x="46405" y="47811"/>
                        <a:pt x="46405" y="47256"/>
                        <a:pt x="46405" y="46702"/>
                      </a:cubicBezTo>
                      <a:cubicBezTo>
                        <a:pt x="50009" y="44762"/>
                        <a:pt x="56940" y="44208"/>
                        <a:pt x="56940" y="38943"/>
                      </a:cubicBezTo>
                      <a:cubicBezTo>
                        <a:pt x="56940" y="32569"/>
                        <a:pt x="47791" y="39220"/>
                        <a:pt x="44464" y="38666"/>
                      </a:cubicBezTo>
                      <a:cubicBezTo>
                        <a:pt x="38920" y="37280"/>
                        <a:pt x="45573" y="30352"/>
                        <a:pt x="44464" y="27027"/>
                      </a:cubicBezTo>
                      <a:cubicBezTo>
                        <a:pt x="42801" y="21761"/>
                        <a:pt x="35316" y="22038"/>
                        <a:pt x="31434" y="24533"/>
                      </a:cubicBezTo>
                      <a:cubicBezTo>
                        <a:pt x="26721" y="27858"/>
                        <a:pt x="25613" y="34786"/>
                        <a:pt x="19236" y="35617"/>
                      </a:cubicBezTo>
                      <a:cubicBezTo>
                        <a:pt x="20068" y="32569"/>
                        <a:pt x="23395" y="25364"/>
                        <a:pt x="20345" y="22593"/>
                      </a:cubicBezTo>
                      <a:cubicBezTo>
                        <a:pt x="17573" y="20099"/>
                        <a:pt x="11474" y="22593"/>
                        <a:pt x="8424" y="22038"/>
                      </a:cubicBezTo>
                      <a:cubicBezTo>
                        <a:pt x="-2665" y="21207"/>
                        <a:pt x="-2665" y="6242"/>
                        <a:pt x="7592" y="3748"/>
                      </a:cubicBezTo>
                      <a:cubicBezTo>
                        <a:pt x="12305" y="2640"/>
                        <a:pt x="17018" y="3194"/>
                        <a:pt x="21731" y="2086"/>
                      </a:cubicBezTo>
                      <a:cubicBezTo>
                        <a:pt x="27830" y="700"/>
                        <a:pt x="33375" y="-408"/>
                        <a:pt x="39474" y="146"/>
                      </a:cubicBezTo>
                      <a:cubicBezTo>
                        <a:pt x="47237" y="700"/>
                        <a:pt x="55276" y="2640"/>
                        <a:pt x="62762" y="4857"/>
                      </a:cubicBezTo>
                      <a:cubicBezTo>
                        <a:pt x="67475" y="5965"/>
                        <a:pt x="70524" y="7351"/>
                        <a:pt x="72742" y="11785"/>
                      </a:cubicBezTo>
                      <a:cubicBezTo>
                        <a:pt x="74960" y="16219"/>
                        <a:pt x="76624" y="21761"/>
                        <a:pt x="81337" y="24533"/>
                      </a:cubicBezTo>
                      <a:cubicBezTo>
                        <a:pt x="85772" y="27304"/>
                        <a:pt x="89654" y="24533"/>
                        <a:pt x="93258" y="22038"/>
                      </a:cubicBezTo>
                      <a:cubicBezTo>
                        <a:pt x="97139" y="19267"/>
                        <a:pt x="101852" y="16773"/>
                        <a:pt x="106842" y="16773"/>
                      </a:cubicBezTo>
                      <a:cubicBezTo>
                        <a:pt x="110723" y="16773"/>
                        <a:pt x="113219" y="20376"/>
                        <a:pt x="115991" y="22315"/>
                      </a:cubicBezTo>
                      <a:cubicBezTo>
                        <a:pt x="117654" y="23424"/>
                        <a:pt x="119595" y="24810"/>
                        <a:pt x="120427" y="26749"/>
                      </a:cubicBezTo>
                      <a:cubicBezTo>
                        <a:pt x="121536" y="28689"/>
                        <a:pt x="121536" y="30906"/>
                        <a:pt x="121813" y="33123"/>
                      </a:cubicBezTo>
                      <a:cubicBezTo>
                        <a:pt x="122367" y="36449"/>
                        <a:pt x="125694" y="37557"/>
                        <a:pt x="128744" y="37834"/>
                      </a:cubicBezTo>
                      <a:cubicBezTo>
                        <a:pt x="132348" y="38389"/>
                        <a:pt x="135674" y="35063"/>
                        <a:pt x="138447" y="33400"/>
                      </a:cubicBezTo>
                      <a:cubicBezTo>
                        <a:pt x="144823" y="36172"/>
                        <a:pt x="153140" y="38666"/>
                        <a:pt x="158130" y="43654"/>
                      </a:cubicBezTo>
                      <a:cubicBezTo>
                        <a:pt x="163398" y="49196"/>
                        <a:pt x="158130" y="54185"/>
                        <a:pt x="157576" y="60004"/>
                      </a:cubicBezTo>
                      <a:cubicBezTo>
                        <a:pt x="157021" y="63052"/>
                        <a:pt x="159239" y="64715"/>
                        <a:pt x="161457" y="66101"/>
                      </a:cubicBezTo>
                      <a:cubicBezTo>
                        <a:pt x="165061" y="68318"/>
                        <a:pt x="169220" y="69703"/>
                        <a:pt x="172547" y="72197"/>
                      </a:cubicBezTo>
                      <a:cubicBezTo>
                        <a:pt x="175319" y="74137"/>
                        <a:pt x="178369" y="76909"/>
                        <a:pt x="178091" y="80511"/>
                      </a:cubicBezTo>
                      <a:cubicBezTo>
                        <a:pt x="178091" y="83837"/>
                        <a:pt x="175042" y="86331"/>
                        <a:pt x="172269" y="87993"/>
                      </a:cubicBezTo>
                      <a:cubicBezTo>
                        <a:pt x="165893" y="91596"/>
                        <a:pt x="157299" y="92427"/>
                        <a:pt x="150091" y="92150"/>
                      </a:cubicBezTo>
                      <a:cubicBezTo>
                        <a:pt x="140942" y="92150"/>
                        <a:pt x="134288" y="87993"/>
                        <a:pt x="128744" y="81065"/>
                      </a:cubicBezTo>
                      <a:cubicBezTo>
                        <a:pt x="123753" y="74969"/>
                        <a:pt x="119318" y="66101"/>
                        <a:pt x="110169" y="66378"/>
                      </a:cubicBezTo>
                      <a:cubicBezTo>
                        <a:pt x="102684" y="66378"/>
                        <a:pt x="95753" y="71089"/>
                        <a:pt x="88267" y="69426"/>
                      </a:cubicBezTo>
                      <a:cubicBezTo>
                        <a:pt x="81614" y="68041"/>
                        <a:pt x="76346" y="63330"/>
                        <a:pt x="69693" y="61944"/>
                      </a:cubicBezTo>
                      <a:cubicBezTo>
                        <a:pt x="63594" y="60835"/>
                        <a:pt x="56940" y="61944"/>
                        <a:pt x="51395" y="64161"/>
                      </a:cubicBezTo>
                      <a:cubicBezTo>
                        <a:pt x="48068" y="65824"/>
                        <a:pt x="45019" y="68872"/>
                        <a:pt x="41138" y="69703"/>
                      </a:cubicBezTo>
                      <a:cubicBezTo>
                        <a:pt x="40306" y="69703"/>
                        <a:pt x="39751" y="69703"/>
                        <a:pt x="38920" y="69703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25" name="Freeform 1024">
                  <a:extLst>
                    <a:ext uri="{FF2B5EF4-FFF2-40B4-BE49-F238E27FC236}">
                      <a16:creationId xmlns:a16="http://schemas.microsoft.com/office/drawing/2014/main" id="{52160807-E65D-D277-AEF8-ABD89040842A}"/>
                    </a:ext>
                  </a:extLst>
                </p:cNvPr>
                <p:cNvSpPr/>
                <p:nvPr/>
              </p:nvSpPr>
              <p:spPr>
                <a:xfrm>
                  <a:off x="3002621" y="1404448"/>
                  <a:ext cx="41920" cy="12924"/>
                </a:xfrm>
                <a:custGeom>
                  <a:avLst/>
                  <a:gdLst>
                    <a:gd name="connsiteX0" fmla="*/ 11644 w 41920"/>
                    <a:gd name="connsiteY0" fmla="*/ 12647 h 12924"/>
                    <a:gd name="connsiteX1" fmla="*/ 4436 w 41920"/>
                    <a:gd name="connsiteY1" fmla="*/ 12370 h 12924"/>
                    <a:gd name="connsiteX2" fmla="*/ 0 w 41920"/>
                    <a:gd name="connsiteY2" fmla="*/ 7659 h 12924"/>
                    <a:gd name="connsiteX3" fmla="*/ 1663 w 41920"/>
                    <a:gd name="connsiteY3" fmla="*/ 4611 h 12924"/>
                    <a:gd name="connsiteX4" fmla="*/ 6376 w 41920"/>
                    <a:gd name="connsiteY4" fmla="*/ 2671 h 12924"/>
                    <a:gd name="connsiteX5" fmla="*/ 13862 w 41920"/>
                    <a:gd name="connsiteY5" fmla="*/ 2117 h 12924"/>
                    <a:gd name="connsiteX6" fmla="*/ 21070 w 41920"/>
                    <a:gd name="connsiteY6" fmla="*/ 454 h 12924"/>
                    <a:gd name="connsiteX7" fmla="*/ 28001 w 41920"/>
                    <a:gd name="connsiteY7" fmla="*/ 1008 h 12924"/>
                    <a:gd name="connsiteX8" fmla="*/ 34377 w 41920"/>
                    <a:gd name="connsiteY8" fmla="*/ 4057 h 12924"/>
                    <a:gd name="connsiteX9" fmla="*/ 41862 w 41920"/>
                    <a:gd name="connsiteY9" fmla="*/ 9599 h 12924"/>
                    <a:gd name="connsiteX10" fmla="*/ 32991 w 41920"/>
                    <a:gd name="connsiteY10" fmla="*/ 11539 h 12924"/>
                    <a:gd name="connsiteX11" fmla="*/ 20793 w 41920"/>
                    <a:gd name="connsiteY11" fmla="*/ 11816 h 12924"/>
                    <a:gd name="connsiteX12" fmla="*/ 17466 w 41920"/>
                    <a:gd name="connsiteY12" fmla="*/ 12925 h 12924"/>
                    <a:gd name="connsiteX13" fmla="*/ 11921 w 41920"/>
                    <a:gd name="connsiteY13" fmla="*/ 12925 h 129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41920" h="12924">
                      <a:moveTo>
                        <a:pt x="11644" y="12647"/>
                      </a:moveTo>
                      <a:cubicBezTo>
                        <a:pt x="9149" y="12925"/>
                        <a:pt x="6654" y="12925"/>
                        <a:pt x="4436" y="12370"/>
                      </a:cubicBezTo>
                      <a:cubicBezTo>
                        <a:pt x="1941" y="11539"/>
                        <a:pt x="0" y="10153"/>
                        <a:pt x="0" y="7659"/>
                      </a:cubicBezTo>
                      <a:cubicBezTo>
                        <a:pt x="0" y="5997"/>
                        <a:pt x="277" y="5719"/>
                        <a:pt x="1663" y="4611"/>
                      </a:cubicBezTo>
                      <a:cubicBezTo>
                        <a:pt x="3050" y="3502"/>
                        <a:pt x="4713" y="2948"/>
                        <a:pt x="6376" y="2671"/>
                      </a:cubicBezTo>
                      <a:cubicBezTo>
                        <a:pt x="8872" y="1840"/>
                        <a:pt x="11367" y="2117"/>
                        <a:pt x="13862" y="2117"/>
                      </a:cubicBezTo>
                      <a:cubicBezTo>
                        <a:pt x="16357" y="2117"/>
                        <a:pt x="18575" y="1008"/>
                        <a:pt x="21070" y="454"/>
                      </a:cubicBezTo>
                      <a:cubicBezTo>
                        <a:pt x="23565" y="-100"/>
                        <a:pt x="25783" y="-377"/>
                        <a:pt x="28001" y="1008"/>
                      </a:cubicBezTo>
                      <a:cubicBezTo>
                        <a:pt x="30218" y="2394"/>
                        <a:pt x="31882" y="3225"/>
                        <a:pt x="34377" y="4057"/>
                      </a:cubicBezTo>
                      <a:cubicBezTo>
                        <a:pt x="36595" y="4888"/>
                        <a:pt x="41031" y="6828"/>
                        <a:pt x="41862" y="9599"/>
                      </a:cubicBezTo>
                      <a:cubicBezTo>
                        <a:pt x="42694" y="12647"/>
                        <a:pt x="34377" y="11539"/>
                        <a:pt x="32991" y="11539"/>
                      </a:cubicBezTo>
                      <a:cubicBezTo>
                        <a:pt x="29110" y="11539"/>
                        <a:pt x="24397" y="10708"/>
                        <a:pt x="20793" y="11816"/>
                      </a:cubicBezTo>
                      <a:cubicBezTo>
                        <a:pt x="19684" y="12093"/>
                        <a:pt x="18575" y="12647"/>
                        <a:pt x="17466" y="12925"/>
                      </a:cubicBezTo>
                      <a:cubicBezTo>
                        <a:pt x="15525" y="12925"/>
                        <a:pt x="13862" y="12925"/>
                        <a:pt x="11921" y="12925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26" name="Freeform 1025">
                  <a:extLst>
                    <a:ext uri="{FF2B5EF4-FFF2-40B4-BE49-F238E27FC236}">
                      <a16:creationId xmlns:a16="http://schemas.microsoft.com/office/drawing/2014/main" id="{811BBA96-2220-D7C1-E36A-F24F67362D65}"/>
                    </a:ext>
                  </a:extLst>
                </p:cNvPr>
                <p:cNvSpPr/>
                <p:nvPr/>
              </p:nvSpPr>
              <p:spPr>
                <a:xfrm>
                  <a:off x="2947553" y="1473905"/>
                  <a:ext cx="41483" cy="23579"/>
                </a:xfrm>
                <a:custGeom>
                  <a:avLst/>
                  <a:gdLst>
                    <a:gd name="connsiteX0" fmla="*/ 9602 w 41483"/>
                    <a:gd name="connsiteY0" fmla="*/ 0 h 23579"/>
                    <a:gd name="connsiteX1" fmla="*/ 5998 w 41483"/>
                    <a:gd name="connsiteY1" fmla="*/ 1109 h 23579"/>
                    <a:gd name="connsiteX2" fmla="*/ 1285 w 41483"/>
                    <a:gd name="connsiteY2" fmla="*/ 2771 h 23579"/>
                    <a:gd name="connsiteX3" fmla="*/ 1007 w 41483"/>
                    <a:gd name="connsiteY3" fmla="*/ 9422 h 23579"/>
                    <a:gd name="connsiteX4" fmla="*/ 4611 w 41483"/>
                    <a:gd name="connsiteY4" fmla="*/ 13025 h 23579"/>
                    <a:gd name="connsiteX5" fmla="*/ 6552 w 41483"/>
                    <a:gd name="connsiteY5" fmla="*/ 17182 h 23579"/>
                    <a:gd name="connsiteX6" fmla="*/ 12097 w 41483"/>
                    <a:gd name="connsiteY6" fmla="*/ 23555 h 23579"/>
                    <a:gd name="connsiteX7" fmla="*/ 20414 w 41483"/>
                    <a:gd name="connsiteY7" fmla="*/ 21061 h 23579"/>
                    <a:gd name="connsiteX8" fmla="*/ 29285 w 41483"/>
                    <a:gd name="connsiteY8" fmla="*/ 21061 h 23579"/>
                    <a:gd name="connsiteX9" fmla="*/ 38711 w 41483"/>
                    <a:gd name="connsiteY9" fmla="*/ 19676 h 23579"/>
                    <a:gd name="connsiteX10" fmla="*/ 41483 w 41483"/>
                    <a:gd name="connsiteY10" fmla="*/ 16904 h 23579"/>
                    <a:gd name="connsiteX11" fmla="*/ 39266 w 41483"/>
                    <a:gd name="connsiteY11" fmla="*/ 13856 h 23579"/>
                    <a:gd name="connsiteX12" fmla="*/ 28453 w 41483"/>
                    <a:gd name="connsiteY12" fmla="*/ 3603 h 23579"/>
                    <a:gd name="connsiteX13" fmla="*/ 21800 w 41483"/>
                    <a:gd name="connsiteY13" fmla="*/ 2494 h 23579"/>
                    <a:gd name="connsiteX14" fmla="*/ 12651 w 41483"/>
                    <a:gd name="connsiteY14" fmla="*/ 0 h 23579"/>
                    <a:gd name="connsiteX15" fmla="*/ 9602 w 41483"/>
                    <a:gd name="connsiteY15" fmla="*/ 554 h 235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41483" h="23579">
                      <a:moveTo>
                        <a:pt x="9602" y="0"/>
                      </a:moveTo>
                      <a:cubicBezTo>
                        <a:pt x="8493" y="277"/>
                        <a:pt x="7107" y="831"/>
                        <a:pt x="5998" y="1109"/>
                      </a:cubicBezTo>
                      <a:cubicBezTo>
                        <a:pt x="4334" y="1109"/>
                        <a:pt x="2671" y="1109"/>
                        <a:pt x="1285" y="2771"/>
                      </a:cubicBezTo>
                      <a:cubicBezTo>
                        <a:pt x="-379" y="4711"/>
                        <a:pt x="-379" y="7482"/>
                        <a:pt x="1007" y="9422"/>
                      </a:cubicBezTo>
                      <a:cubicBezTo>
                        <a:pt x="1839" y="10808"/>
                        <a:pt x="3502" y="11639"/>
                        <a:pt x="4611" y="13025"/>
                      </a:cubicBezTo>
                      <a:cubicBezTo>
                        <a:pt x="5720" y="14410"/>
                        <a:pt x="5998" y="15519"/>
                        <a:pt x="6552" y="17182"/>
                      </a:cubicBezTo>
                      <a:cubicBezTo>
                        <a:pt x="7384" y="19676"/>
                        <a:pt x="9324" y="23001"/>
                        <a:pt x="12097" y="23555"/>
                      </a:cubicBezTo>
                      <a:cubicBezTo>
                        <a:pt x="14869" y="23832"/>
                        <a:pt x="17919" y="21615"/>
                        <a:pt x="20414" y="21061"/>
                      </a:cubicBezTo>
                      <a:cubicBezTo>
                        <a:pt x="23463" y="20230"/>
                        <a:pt x="26236" y="20507"/>
                        <a:pt x="29285" y="21061"/>
                      </a:cubicBezTo>
                      <a:cubicBezTo>
                        <a:pt x="32335" y="21338"/>
                        <a:pt x="35939" y="21061"/>
                        <a:pt x="38711" y="19676"/>
                      </a:cubicBezTo>
                      <a:cubicBezTo>
                        <a:pt x="39820" y="19121"/>
                        <a:pt x="41483" y="18290"/>
                        <a:pt x="41483" y="16904"/>
                      </a:cubicBezTo>
                      <a:cubicBezTo>
                        <a:pt x="41483" y="15796"/>
                        <a:pt x="39820" y="14687"/>
                        <a:pt x="39266" y="13856"/>
                      </a:cubicBezTo>
                      <a:cubicBezTo>
                        <a:pt x="36216" y="9699"/>
                        <a:pt x="33166" y="5819"/>
                        <a:pt x="28453" y="3603"/>
                      </a:cubicBezTo>
                      <a:cubicBezTo>
                        <a:pt x="26236" y="2494"/>
                        <a:pt x="24018" y="2771"/>
                        <a:pt x="21800" y="2494"/>
                      </a:cubicBezTo>
                      <a:cubicBezTo>
                        <a:pt x="18750" y="2217"/>
                        <a:pt x="15978" y="0"/>
                        <a:pt x="12651" y="0"/>
                      </a:cubicBezTo>
                      <a:cubicBezTo>
                        <a:pt x="11542" y="0"/>
                        <a:pt x="10433" y="277"/>
                        <a:pt x="9602" y="554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27" name="Freeform 1026">
                  <a:extLst>
                    <a:ext uri="{FF2B5EF4-FFF2-40B4-BE49-F238E27FC236}">
                      <a16:creationId xmlns:a16="http://schemas.microsoft.com/office/drawing/2014/main" id="{2783CF82-C730-B1DF-A125-FD3616576279}"/>
                    </a:ext>
                  </a:extLst>
                </p:cNvPr>
                <p:cNvSpPr/>
                <p:nvPr/>
              </p:nvSpPr>
              <p:spPr>
                <a:xfrm>
                  <a:off x="2952961" y="1493804"/>
                  <a:ext cx="45298" cy="19465"/>
                </a:xfrm>
                <a:custGeom>
                  <a:avLst/>
                  <a:gdLst>
                    <a:gd name="connsiteX0" fmla="*/ 36 w 45298"/>
                    <a:gd name="connsiteY0" fmla="*/ 11416 h 19465"/>
                    <a:gd name="connsiteX1" fmla="*/ 8075 w 45298"/>
                    <a:gd name="connsiteY1" fmla="*/ 14742 h 19465"/>
                    <a:gd name="connsiteX2" fmla="*/ 18056 w 45298"/>
                    <a:gd name="connsiteY2" fmla="*/ 18622 h 19465"/>
                    <a:gd name="connsiteX3" fmla="*/ 25541 w 45298"/>
                    <a:gd name="connsiteY3" fmla="*/ 18622 h 19465"/>
                    <a:gd name="connsiteX4" fmla="*/ 31917 w 45298"/>
                    <a:gd name="connsiteY4" fmla="*/ 13910 h 19465"/>
                    <a:gd name="connsiteX5" fmla="*/ 41343 w 45298"/>
                    <a:gd name="connsiteY5" fmla="*/ 13079 h 19465"/>
                    <a:gd name="connsiteX6" fmla="*/ 44670 w 45298"/>
                    <a:gd name="connsiteY6" fmla="*/ 3657 h 19465"/>
                    <a:gd name="connsiteX7" fmla="*/ 39403 w 45298"/>
                    <a:gd name="connsiteY7" fmla="*/ 1994 h 19465"/>
                    <a:gd name="connsiteX8" fmla="*/ 32195 w 45298"/>
                    <a:gd name="connsiteY8" fmla="*/ 54 h 19465"/>
                    <a:gd name="connsiteX9" fmla="*/ 22214 w 45298"/>
                    <a:gd name="connsiteY9" fmla="*/ 1440 h 19465"/>
                    <a:gd name="connsiteX10" fmla="*/ 3640 w 45298"/>
                    <a:gd name="connsiteY10" fmla="*/ 7259 h 19465"/>
                    <a:gd name="connsiteX11" fmla="*/ 313 w 45298"/>
                    <a:gd name="connsiteY11" fmla="*/ 11416 h 194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45298" h="19465">
                      <a:moveTo>
                        <a:pt x="36" y="11416"/>
                      </a:moveTo>
                      <a:cubicBezTo>
                        <a:pt x="1422" y="13356"/>
                        <a:pt x="5858" y="13910"/>
                        <a:pt x="8075" y="14742"/>
                      </a:cubicBezTo>
                      <a:cubicBezTo>
                        <a:pt x="11679" y="15850"/>
                        <a:pt x="14729" y="17236"/>
                        <a:pt x="18056" y="18622"/>
                      </a:cubicBezTo>
                      <a:cubicBezTo>
                        <a:pt x="20551" y="19453"/>
                        <a:pt x="23046" y="20007"/>
                        <a:pt x="25541" y="18622"/>
                      </a:cubicBezTo>
                      <a:cubicBezTo>
                        <a:pt x="27759" y="17236"/>
                        <a:pt x="29422" y="15019"/>
                        <a:pt x="31917" y="13910"/>
                      </a:cubicBezTo>
                      <a:cubicBezTo>
                        <a:pt x="34967" y="12525"/>
                        <a:pt x="38017" y="13633"/>
                        <a:pt x="41343" y="13079"/>
                      </a:cubicBezTo>
                      <a:cubicBezTo>
                        <a:pt x="46334" y="12248"/>
                        <a:pt x="45502" y="7259"/>
                        <a:pt x="44670" y="3657"/>
                      </a:cubicBezTo>
                      <a:cubicBezTo>
                        <a:pt x="43284" y="3934"/>
                        <a:pt x="40789" y="2271"/>
                        <a:pt x="39403" y="1994"/>
                      </a:cubicBezTo>
                      <a:cubicBezTo>
                        <a:pt x="36908" y="1163"/>
                        <a:pt x="34690" y="331"/>
                        <a:pt x="32195" y="54"/>
                      </a:cubicBezTo>
                      <a:cubicBezTo>
                        <a:pt x="28868" y="-223"/>
                        <a:pt x="25541" y="609"/>
                        <a:pt x="22214" y="1440"/>
                      </a:cubicBezTo>
                      <a:cubicBezTo>
                        <a:pt x="15838" y="2826"/>
                        <a:pt x="9184" y="4211"/>
                        <a:pt x="3640" y="7259"/>
                      </a:cubicBezTo>
                      <a:cubicBezTo>
                        <a:pt x="2531" y="7814"/>
                        <a:pt x="-1073" y="9476"/>
                        <a:pt x="313" y="11416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28" name="Freeform 1027">
                  <a:extLst>
                    <a:ext uri="{FF2B5EF4-FFF2-40B4-BE49-F238E27FC236}">
                      <a16:creationId xmlns:a16="http://schemas.microsoft.com/office/drawing/2014/main" id="{BE2C114A-B459-E26B-A2B6-6FECE45021E9}"/>
                    </a:ext>
                  </a:extLst>
                </p:cNvPr>
                <p:cNvSpPr/>
                <p:nvPr/>
              </p:nvSpPr>
              <p:spPr>
                <a:xfrm>
                  <a:off x="2939244" y="1543993"/>
                  <a:ext cx="31772" cy="22804"/>
                </a:xfrm>
                <a:custGeom>
                  <a:avLst/>
                  <a:gdLst>
                    <a:gd name="connsiteX0" fmla="*/ 31772 w 31772"/>
                    <a:gd name="connsiteY0" fmla="*/ 12494 h 22804"/>
                    <a:gd name="connsiteX1" fmla="*/ 26228 w 31772"/>
                    <a:gd name="connsiteY1" fmla="*/ 17205 h 22804"/>
                    <a:gd name="connsiteX2" fmla="*/ 13475 w 31772"/>
                    <a:gd name="connsiteY2" fmla="*/ 22748 h 22804"/>
                    <a:gd name="connsiteX3" fmla="*/ 1276 w 31772"/>
                    <a:gd name="connsiteY3" fmla="*/ 15265 h 22804"/>
                    <a:gd name="connsiteX4" fmla="*/ 7376 w 31772"/>
                    <a:gd name="connsiteY4" fmla="*/ 3349 h 22804"/>
                    <a:gd name="connsiteX5" fmla="*/ 17356 w 31772"/>
                    <a:gd name="connsiteY5" fmla="*/ 24 h 22804"/>
                    <a:gd name="connsiteX6" fmla="*/ 26505 w 31772"/>
                    <a:gd name="connsiteY6" fmla="*/ 3626 h 22804"/>
                    <a:gd name="connsiteX7" fmla="*/ 29832 w 31772"/>
                    <a:gd name="connsiteY7" fmla="*/ 6675 h 22804"/>
                    <a:gd name="connsiteX8" fmla="*/ 31495 w 31772"/>
                    <a:gd name="connsiteY8" fmla="*/ 12494 h 228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1772" h="22804">
                      <a:moveTo>
                        <a:pt x="31772" y="12494"/>
                      </a:moveTo>
                      <a:cubicBezTo>
                        <a:pt x="30941" y="14711"/>
                        <a:pt x="28168" y="16097"/>
                        <a:pt x="26228" y="17205"/>
                      </a:cubicBezTo>
                      <a:cubicBezTo>
                        <a:pt x="22069" y="19699"/>
                        <a:pt x="18465" y="23302"/>
                        <a:pt x="13475" y="22748"/>
                      </a:cubicBezTo>
                      <a:cubicBezTo>
                        <a:pt x="8762" y="22471"/>
                        <a:pt x="4049" y="18868"/>
                        <a:pt x="1276" y="15265"/>
                      </a:cubicBezTo>
                      <a:cubicBezTo>
                        <a:pt x="-2605" y="10000"/>
                        <a:pt x="3217" y="5843"/>
                        <a:pt x="7376" y="3349"/>
                      </a:cubicBezTo>
                      <a:cubicBezTo>
                        <a:pt x="10425" y="1409"/>
                        <a:pt x="13752" y="578"/>
                        <a:pt x="17356" y="24"/>
                      </a:cubicBezTo>
                      <a:cubicBezTo>
                        <a:pt x="20960" y="-253"/>
                        <a:pt x="23455" y="1964"/>
                        <a:pt x="26505" y="3626"/>
                      </a:cubicBezTo>
                      <a:cubicBezTo>
                        <a:pt x="28168" y="4458"/>
                        <a:pt x="28723" y="5012"/>
                        <a:pt x="29832" y="6675"/>
                      </a:cubicBezTo>
                      <a:cubicBezTo>
                        <a:pt x="30941" y="8337"/>
                        <a:pt x="32327" y="10277"/>
                        <a:pt x="31495" y="12494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29" name="Freeform 1028">
                  <a:extLst>
                    <a:ext uri="{FF2B5EF4-FFF2-40B4-BE49-F238E27FC236}">
                      <a16:creationId xmlns:a16="http://schemas.microsoft.com/office/drawing/2014/main" id="{F30C388D-92AD-559C-631D-B4FD8B1676DB}"/>
                    </a:ext>
                  </a:extLst>
                </p:cNvPr>
                <p:cNvSpPr/>
                <p:nvPr/>
              </p:nvSpPr>
              <p:spPr>
                <a:xfrm>
                  <a:off x="2980997" y="1475337"/>
                  <a:ext cx="161112" cy="95269"/>
                </a:xfrm>
                <a:custGeom>
                  <a:avLst/>
                  <a:gdLst>
                    <a:gd name="connsiteX0" fmla="*/ 103408 w 161112"/>
                    <a:gd name="connsiteY0" fmla="*/ 55933 h 95269"/>
                    <a:gd name="connsiteX1" fmla="*/ 82893 w 161112"/>
                    <a:gd name="connsiteY1" fmla="*/ 57041 h 95269"/>
                    <a:gd name="connsiteX2" fmla="*/ 76517 w 161112"/>
                    <a:gd name="connsiteY2" fmla="*/ 58981 h 95269"/>
                    <a:gd name="connsiteX3" fmla="*/ 69586 w 161112"/>
                    <a:gd name="connsiteY3" fmla="*/ 59535 h 95269"/>
                    <a:gd name="connsiteX4" fmla="*/ 62655 w 161112"/>
                    <a:gd name="connsiteY4" fmla="*/ 59812 h 95269"/>
                    <a:gd name="connsiteX5" fmla="*/ 58219 w 161112"/>
                    <a:gd name="connsiteY5" fmla="*/ 59258 h 95269"/>
                    <a:gd name="connsiteX6" fmla="*/ 51011 w 161112"/>
                    <a:gd name="connsiteY6" fmla="*/ 60367 h 95269"/>
                    <a:gd name="connsiteX7" fmla="*/ 46852 w 161112"/>
                    <a:gd name="connsiteY7" fmla="*/ 60921 h 95269"/>
                    <a:gd name="connsiteX8" fmla="*/ 34931 w 161112"/>
                    <a:gd name="connsiteY8" fmla="*/ 63692 h 95269"/>
                    <a:gd name="connsiteX9" fmla="*/ 23010 w 161112"/>
                    <a:gd name="connsiteY9" fmla="*/ 65355 h 95269"/>
                    <a:gd name="connsiteX10" fmla="*/ 14139 w 161112"/>
                    <a:gd name="connsiteY10" fmla="*/ 63138 h 95269"/>
                    <a:gd name="connsiteX11" fmla="*/ 15525 w 161112"/>
                    <a:gd name="connsiteY11" fmla="*/ 58150 h 95269"/>
                    <a:gd name="connsiteX12" fmla="*/ 23010 w 161112"/>
                    <a:gd name="connsiteY12" fmla="*/ 54270 h 95269"/>
                    <a:gd name="connsiteX13" fmla="*/ 29941 w 161112"/>
                    <a:gd name="connsiteY13" fmla="*/ 52053 h 95269"/>
                    <a:gd name="connsiteX14" fmla="*/ 26337 w 161112"/>
                    <a:gd name="connsiteY14" fmla="*/ 45125 h 95269"/>
                    <a:gd name="connsiteX15" fmla="*/ 17466 w 161112"/>
                    <a:gd name="connsiteY15" fmla="*/ 43185 h 95269"/>
                    <a:gd name="connsiteX16" fmla="*/ 0 w 161112"/>
                    <a:gd name="connsiteY16" fmla="*/ 50390 h 95269"/>
                    <a:gd name="connsiteX17" fmla="*/ 9149 w 161112"/>
                    <a:gd name="connsiteY17" fmla="*/ 41245 h 95269"/>
                    <a:gd name="connsiteX18" fmla="*/ 26614 w 161112"/>
                    <a:gd name="connsiteY18" fmla="*/ 40968 h 95269"/>
                    <a:gd name="connsiteX19" fmla="*/ 37981 w 161112"/>
                    <a:gd name="connsiteY19" fmla="*/ 43739 h 95269"/>
                    <a:gd name="connsiteX20" fmla="*/ 51288 w 161112"/>
                    <a:gd name="connsiteY20" fmla="*/ 48727 h 95269"/>
                    <a:gd name="connsiteX21" fmla="*/ 55447 w 161112"/>
                    <a:gd name="connsiteY21" fmla="*/ 49836 h 95269"/>
                    <a:gd name="connsiteX22" fmla="*/ 53506 w 161112"/>
                    <a:gd name="connsiteY22" fmla="*/ 48450 h 95269"/>
                    <a:gd name="connsiteX23" fmla="*/ 50456 w 161112"/>
                    <a:gd name="connsiteY23" fmla="*/ 41522 h 95269"/>
                    <a:gd name="connsiteX24" fmla="*/ 46298 w 161112"/>
                    <a:gd name="connsiteY24" fmla="*/ 36257 h 95269"/>
                    <a:gd name="connsiteX25" fmla="*/ 42417 w 161112"/>
                    <a:gd name="connsiteY25" fmla="*/ 30160 h 95269"/>
                    <a:gd name="connsiteX26" fmla="*/ 44912 w 161112"/>
                    <a:gd name="connsiteY26" fmla="*/ 23786 h 95269"/>
                    <a:gd name="connsiteX27" fmla="*/ 32436 w 161112"/>
                    <a:gd name="connsiteY27" fmla="*/ 20738 h 95269"/>
                    <a:gd name="connsiteX28" fmla="*/ 41308 w 161112"/>
                    <a:gd name="connsiteY28" fmla="*/ 11870 h 95269"/>
                    <a:gd name="connsiteX29" fmla="*/ 53506 w 161112"/>
                    <a:gd name="connsiteY29" fmla="*/ 15750 h 95269"/>
                    <a:gd name="connsiteX30" fmla="*/ 62655 w 161112"/>
                    <a:gd name="connsiteY30" fmla="*/ 25172 h 95269"/>
                    <a:gd name="connsiteX31" fmla="*/ 74021 w 161112"/>
                    <a:gd name="connsiteY31" fmla="*/ 30437 h 95269"/>
                    <a:gd name="connsiteX32" fmla="*/ 80952 w 161112"/>
                    <a:gd name="connsiteY32" fmla="*/ 35148 h 95269"/>
                    <a:gd name="connsiteX33" fmla="*/ 86497 w 161112"/>
                    <a:gd name="connsiteY33" fmla="*/ 39582 h 95269"/>
                    <a:gd name="connsiteX34" fmla="*/ 92873 w 161112"/>
                    <a:gd name="connsiteY34" fmla="*/ 42631 h 95269"/>
                    <a:gd name="connsiteX35" fmla="*/ 99804 w 161112"/>
                    <a:gd name="connsiteY35" fmla="*/ 41522 h 95269"/>
                    <a:gd name="connsiteX36" fmla="*/ 97309 w 161112"/>
                    <a:gd name="connsiteY36" fmla="*/ 37920 h 95269"/>
                    <a:gd name="connsiteX37" fmla="*/ 91764 w 161112"/>
                    <a:gd name="connsiteY37" fmla="*/ 34871 h 95269"/>
                    <a:gd name="connsiteX38" fmla="*/ 94537 w 161112"/>
                    <a:gd name="connsiteY38" fmla="*/ 32932 h 95269"/>
                    <a:gd name="connsiteX39" fmla="*/ 97309 w 161112"/>
                    <a:gd name="connsiteY39" fmla="*/ 30992 h 95269"/>
                    <a:gd name="connsiteX40" fmla="*/ 102577 w 161112"/>
                    <a:gd name="connsiteY40" fmla="*/ 27389 h 95269"/>
                    <a:gd name="connsiteX41" fmla="*/ 93982 w 161112"/>
                    <a:gd name="connsiteY41" fmla="*/ 25726 h 95269"/>
                    <a:gd name="connsiteX42" fmla="*/ 81230 w 161112"/>
                    <a:gd name="connsiteY42" fmla="*/ 24064 h 95269"/>
                    <a:gd name="connsiteX43" fmla="*/ 82616 w 161112"/>
                    <a:gd name="connsiteY43" fmla="*/ 20184 h 95269"/>
                    <a:gd name="connsiteX44" fmla="*/ 85943 w 161112"/>
                    <a:gd name="connsiteY44" fmla="*/ 16858 h 95269"/>
                    <a:gd name="connsiteX45" fmla="*/ 71526 w 161112"/>
                    <a:gd name="connsiteY45" fmla="*/ 13533 h 95269"/>
                    <a:gd name="connsiteX46" fmla="*/ 65704 w 161112"/>
                    <a:gd name="connsiteY46" fmla="*/ 9376 h 95269"/>
                    <a:gd name="connsiteX47" fmla="*/ 78457 w 161112"/>
                    <a:gd name="connsiteY47" fmla="*/ 785 h 95269"/>
                    <a:gd name="connsiteX48" fmla="*/ 93705 w 161112"/>
                    <a:gd name="connsiteY48" fmla="*/ 1617 h 95269"/>
                    <a:gd name="connsiteX49" fmla="*/ 103963 w 161112"/>
                    <a:gd name="connsiteY49" fmla="*/ 5496 h 95269"/>
                    <a:gd name="connsiteX50" fmla="*/ 113943 w 161112"/>
                    <a:gd name="connsiteY50" fmla="*/ 12702 h 95269"/>
                    <a:gd name="connsiteX51" fmla="*/ 126973 w 161112"/>
                    <a:gd name="connsiteY51" fmla="*/ 1063 h 95269"/>
                    <a:gd name="connsiteX52" fmla="*/ 137785 w 161112"/>
                    <a:gd name="connsiteY52" fmla="*/ 4111 h 95269"/>
                    <a:gd name="connsiteX53" fmla="*/ 147488 w 161112"/>
                    <a:gd name="connsiteY53" fmla="*/ 9099 h 95269"/>
                    <a:gd name="connsiteX54" fmla="*/ 154974 w 161112"/>
                    <a:gd name="connsiteY54" fmla="*/ 26835 h 95269"/>
                    <a:gd name="connsiteX55" fmla="*/ 155528 w 161112"/>
                    <a:gd name="connsiteY55" fmla="*/ 38474 h 95269"/>
                    <a:gd name="connsiteX56" fmla="*/ 154697 w 161112"/>
                    <a:gd name="connsiteY56" fmla="*/ 50667 h 95269"/>
                    <a:gd name="connsiteX57" fmla="*/ 161073 w 161112"/>
                    <a:gd name="connsiteY57" fmla="*/ 58704 h 95269"/>
                    <a:gd name="connsiteX58" fmla="*/ 158578 w 161112"/>
                    <a:gd name="connsiteY58" fmla="*/ 67572 h 95269"/>
                    <a:gd name="connsiteX59" fmla="*/ 154142 w 161112"/>
                    <a:gd name="connsiteY59" fmla="*/ 65632 h 95269"/>
                    <a:gd name="connsiteX60" fmla="*/ 148043 w 161112"/>
                    <a:gd name="connsiteY60" fmla="*/ 64523 h 95269"/>
                    <a:gd name="connsiteX61" fmla="*/ 145825 w 161112"/>
                    <a:gd name="connsiteY61" fmla="*/ 76994 h 95269"/>
                    <a:gd name="connsiteX62" fmla="*/ 143884 w 161112"/>
                    <a:gd name="connsiteY62" fmla="*/ 83091 h 95269"/>
                    <a:gd name="connsiteX63" fmla="*/ 138617 w 161112"/>
                    <a:gd name="connsiteY63" fmla="*/ 95007 h 95269"/>
                    <a:gd name="connsiteX64" fmla="*/ 123092 w 161112"/>
                    <a:gd name="connsiteY64" fmla="*/ 87247 h 95269"/>
                    <a:gd name="connsiteX65" fmla="*/ 109230 w 161112"/>
                    <a:gd name="connsiteY65" fmla="*/ 89742 h 95269"/>
                    <a:gd name="connsiteX66" fmla="*/ 95091 w 161112"/>
                    <a:gd name="connsiteY66" fmla="*/ 92790 h 95269"/>
                    <a:gd name="connsiteX67" fmla="*/ 85665 w 161112"/>
                    <a:gd name="connsiteY67" fmla="*/ 90019 h 95269"/>
                    <a:gd name="connsiteX68" fmla="*/ 77626 w 161112"/>
                    <a:gd name="connsiteY68" fmla="*/ 85862 h 95269"/>
                    <a:gd name="connsiteX69" fmla="*/ 85388 w 161112"/>
                    <a:gd name="connsiteY69" fmla="*/ 79211 h 95269"/>
                    <a:gd name="connsiteX70" fmla="*/ 83170 w 161112"/>
                    <a:gd name="connsiteY70" fmla="*/ 76717 h 95269"/>
                    <a:gd name="connsiteX71" fmla="*/ 74853 w 161112"/>
                    <a:gd name="connsiteY71" fmla="*/ 73114 h 95269"/>
                    <a:gd name="connsiteX72" fmla="*/ 75130 w 161112"/>
                    <a:gd name="connsiteY72" fmla="*/ 69789 h 95269"/>
                    <a:gd name="connsiteX73" fmla="*/ 84279 w 161112"/>
                    <a:gd name="connsiteY73" fmla="*/ 66463 h 95269"/>
                    <a:gd name="connsiteX74" fmla="*/ 100913 w 161112"/>
                    <a:gd name="connsiteY74" fmla="*/ 58427 h 95269"/>
                    <a:gd name="connsiteX75" fmla="*/ 119765 w 161112"/>
                    <a:gd name="connsiteY75" fmla="*/ 53993 h 95269"/>
                    <a:gd name="connsiteX76" fmla="*/ 103963 w 161112"/>
                    <a:gd name="connsiteY76" fmla="*/ 55655 h 952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</a:cxnLst>
                  <a:rect l="l" t="t" r="r" b="b"/>
                  <a:pathLst>
                    <a:path w="161112" h="95269">
                      <a:moveTo>
                        <a:pt x="103408" y="55933"/>
                      </a:moveTo>
                      <a:cubicBezTo>
                        <a:pt x="96477" y="57595"/>
                        <a:pt x="89547" y="54270"/>
                        <a:pt x="82893" y="57041"/>
                      </a:cubicBezTo>
                      <a:cubicBezTo>
                        <a:pt x="80675" y="58150"/>
                        <a:pt x="79012" y="58427"/>
                        <a:pt x="76517" y="58981"/>
                      </a:cubicBezTo>
                      <a:cubicBezTo>
                        <a:pt x="74299" y="59258"/>
                        <a:pt x="71804" y="59535"/>
                        <a:pt x="69586" y="59535"/>
                      </a:cubicBezTo>
                      <a:cubicBezTo>
                        <a:pt x="67368" y="59535"/>
                        <a:pt x="64873" y="60089"/>
                        <a:pt x="62655" y="59812"/>
                      </a:cubicBezTo>
                      <a:cubicBezTo>
                        <a:pt x="61269" y="59812"/>
                        <a:pt x="59883" y="59258"/>
                        <a:pt x="58219" y="59258"/>
                      </a:cubicBezTo>
                      <a:cubicBezTo>
                        <a:pt x="55724" y="59258"/>
                        <a:pt x="53229" y="59812"/>
                        <a:pt x="51011" y="60367"/>
                      </a:cubicBezTo>
                      <a:cubicBezTo>
                        <a:pt x="49625" y="60644"/>
                        <a:pt x="48239" y="60644"/>
                        <a:pt x="46852" y="60921"/>
                      </a:cubicBezTo>
                      <a:cubicBezTo>
                        <a:pt x="42694" y="61475"/>
                        <a:pt x="38535" y="61752"/>
                        <a:pt x="34931" y="63692"/>
                      </a:cubicBezTo>
                      <a:cubicBezTo>
                        <a:pt x="31327" y="65355"/>
                        <a:pt x="26892" y="65078"/>
                        <a:pt x="23010" y="65355"/>
                      </a:cubicBezTo>
                      <a:cubicBezTo>
                        <a:pt x="20238" y="65355"/>
                        <a:pt x="16080" y="65355"/>
                        <a:pt x="14139" y="63138"/>
                      </a:cubicBezTo>
                      <a:cubicBezTo>
                        <a:pt x="12753" y="61475"/>
                        <a:pt x="14139" y="59258"/>
                        <a:pt x="15525" y="58150"/>
                      </a:cubicBezTo>
                      <a:cubicBezTo>
                        <a:pt x="17466" y="56487"/>
                        <a:pt x="20793" y="54824"/>
                        <a:pt x="23010" y="54270"/>
                      </a:cubicBezTo>
                      <a:cubicBezTo>
                        <a:pt x="24674" y="53716"/>
                        <a:pt x="28832" y="54270"/>
                        <a:pt x="29941" y="52053"/>
                      </a:cubicBezTo>
                      <a:cubicBezTo>
                        <a:pt x="31050" y="49559"/>
                        <a:pt x="28001" y="46510"/>
                        <a:pt x="26337" y="45125"/>
                      </a:cubicBezTo>
                      <a:cubicBezTo>
                        <a:pt x="23842" y="43185"/>
                        <a:pt x="20515" y="43185"/>
                        <a:pt x="17466" y="43185"/>
                      </a:cubicBezTo>
                      <a:cubicBezTo>
                        <a:pt x="11089" y="43185"/>
                        <a:pt x="6376" y="51222"/>
                        <a:pt x="0" y="50390"/>
                      </a:cubicBezTo>
                      <a:cubicBezTo>
                        <a:pt x="2218" y="46510"/>
                        <a:pt x="4713" y="42908"/>
                        <a:pt x="9149" y="41245"/>
                      </a:cubicBezTo>
                      <a:cubicBezTo>
                        <a:pt x="14693" y="39305"/>
                        <a:pt x="21070" y="40137"/>
                        <a:pt x="26614" y="40968"/>
                      </a:cubicBezTo>
                      <a:cubicBezTo>
                        <a:pt x="30496" y="41522"/>
                        <a:pt x="34377" y="42077"/>
                        <a:pt x="37981" y="43739"/>
                      </a:cubicBezTo>
                      <a:cubicBezTo>
                        <a:pt x="42417" y="45679"/>
                        <a:pt x="46852" y="47342"/>
                        <a:pt x="51288" y="48727"/>
                      </a:cubicBezTo>
                      <a:cubicBezTo>
                        <a:pt x="51565" y="48727"/>
                        <a:pt x="55170" y="50113"/>
                        <a:pt x="55447" y="49836"/>
                      </a:cubicBezTo>
                      <a:cubicBezTo>
                        <a:pt x="55447" y="49836"/>
                        <a:pt x="53506" y="48727"/>
                        <a:pt x="53506" y="48450"/>
                      </a:cubicBezTo>
                      <a:cubicBezTo>
                        <a:pt x="50734" y="46510"/>
                        <a:pt x="49625" y="44848"/>
                        <a:pt x="50456" y="41522"/>
                      </a:cubicBezTo>
                      <a:cubicBezTo>
                        <a:pt x="51565" y="37920"/>
                        <a:pt x="49348" y="37365"/>
                        <a:pt x="46298" y="36257"/>
                      </a:cubicBezTo>
                      <a:cubicBezTo>
                        <a:pt x="42971" y="35148"/>
                        <a:pt x="39090" y="34040"/>
                        <a:pt x="42417" y="30160"/>
                      </a:cubicBezTo>
                      <a:cubicBezTo>
                        <a:pt x="43803" y="28498"/>
                        <a:pt x="49070" y="24895"/>
                        <a:pt x="44912" y="23786"/>
                      </a:cubicBezTo>
                      <a:cubicBezTo>
                        <a:pt x="41862" y="23232"/>
                        <a:pt x="34100" y="24618"/>
                        <a:pt x="32436" y="20738"/>
                      </a:cubicBezTo>
                      <a:cubicBezTo>
                        <a:pt x="30773" y="16581"/>
                        <a:pt x="38258" y="12424"/>
                        <a:pt x="41308" y="11870"/>
                      </a:cubicBezTo>
                      <a:cubicBezTo>
                        <a:pt x="46021" y="10762"/>
                        <a:pt x="49902" y="12702"/>
                        <a:pt x="53506" y="15750"/>
                      </a:cubicBezTo>
                      <a:cubicBezTo>
                        <a:pt x="56833" y="18798"/>
                        <a:pt x="59605" y="22124"/>
                        <a:pt x="62655" y="25172"/>
                      </a:cubicBezTo>
                      <a:cubicBezTo>
                        <a:pt x="65427" y="27943"/>
                        <a:pt x="70417" y="28498"/>
                        <a:pt x="74021" y="30437"/>
                      </a:cubicBezTo>
                      <a:cubicBezTo>
                        <a:pt x="76517" y="31823"/>
                        <a:pt x="78734" y="33209"/>
                        <a:pt x="80952" y="35148"/>
                      </a:cubicBezTo>
                      <a:cubicBezTo>
                        <a:pt x="82893" y="36811"/>
                        <a:pt x="84279" y="38197"/>
                        <a:pt x="86497" y="39582"/>
                      </a:cubicBezTo>
                      <a:cubicBezTo>
                        <a:pt x="88160" y="40691"/>
                        <a:pt x="90655" y="42354"/>
                        <a:pt x="92873" y="42631"/>
                      </a:cubicBezTo>
                      <a:cubicBezTo>
                        <a:pt x="95091" y="42631"/>
                        <a:pt x="97864" y="42631"/>
                        <a:pt x="99804" y="41522"/>
                      </a:cubicBezTo>
                      <a:cubicBezTo>
                        <a:pt x="103131" y="40137"/>
                        <a:pt x="99804" y="37920"/>
                        <a:pt x="97309" y="37920"/>
                      </a:cubicBezTo>
                      <a:cubicBezTo>
                        <a:pt x="95923" y="37920"/>
                        <a:pt x="91210" y="37365"/>
                        <a:pt x="91764" y="34871"/>
                      </a:cubicBezTo>
                      <a:cubicBezTo>
                        <a:pt x="91764" y="33763"/>
                        <a:pt x="93705" y="33763"/>
                        <a:pt x="94537" y="32932"/>
                      </a:cubicBezTo>
                      <a:cubicBezTo>
                        <a:pt x="95646" y="32100"/>
                        <a:pt x="95646" y="31269"/>
                        <a:pt x="97309" y="30992"/>
                      </a:cubicBezTo>
                      <a:cubicBezTo>
                        <a:pt x="99250" y="30714"/>
                        <a:pt x="104794" y="30992"/>
                        <a:pt x="102577" y="27389"/>
                      </a:cubicBezTo>
                      <a:cubicBezTo>
                        <a:pt x="101190" y="24618"/>
                        <a:pt x="96200" y="26004"/>
                        <a:pt x="93982" y="25726"/>
                      </a:cubicBezTo>
                      <a:cubicBezTo>
                        <a:pt x="89824" y="24895"/>
                        <a:pt x="85388" y="24895"/>
                        <a:pt x="81230" y="24064"/>
                      </a:cubicBezTo>
                      <a:cubicBezTo>
                        <a:pt x="76794" y="22955"/>
                        <a:pt x="79843" y="21015"/>
                        <a:pt x="82616" y="20184"/>
                      </a:cubicBezTo>
                      <a:cubicBezTo>
                        <a:pt x="84279" y="19630"/>
                        <a:pt x="89547" y="18521"/>
                        <a:pt x="85943" y="16858"/>
                      </a:cubicBezTo>
                      <a:cubicBezTo>
                        <a:pt x="81507" y="14919"/>
                        <a:pt x="76239" y="14364"/>
                        <a:pt x="71526" y="13533"/>
                      </a:cubicBezTo>
                      <a:cubicBezTo>
                        <a:pt x="69309" y="12979"/>
                        <a:pt x="64318" y="12702"/>
                        <a:pt x="65704" y="9376"/>
                      </a:cubicBezTo>
                      <a:cubicBezTo>
                        <a:pt x="67368" y="4942"/>
                        <a:pt x="74299" y="2171"/>
                        <a:pt x="78457" y="785"/>
                      </a:cubicBezTo>
                      <a:cubicBezTo>
                        <a:pt x="83725" y="-600"/>
                        <a:pt x="88715" y="-46"/>
                        <a:pt x="93705" y="1617"/>
                      </a:cubicBezTo>
                      <a:cubicBezTo>
                        <a:pt x="97032" y="3002"/>
                        <a:pt x="100636" y="4111"/>
                        <a:pt x="103963" y="5496"/>
                      </a:cubicBezTo>
                      <a:cubicBezTo>
                        <a:pt x="107844" y="7436"/>
                        <a:pt x="110339" y="10485"/>
                        <a:pt x="113943" y="12702"/>
                      </a:cubicBezTo>
                      <a:cubicBezTo>
                        <a:pt x="121706" y="17967"/>
                        <a:pt x="121706" y="3279"/>
                        <a:pt x="126973" y="1063"/>
                      </a:cubicBezTo>
                      <a:cubicBezTo>
                        <a:pt x="130577" y="-323"/>
                        <a:pt x="134736" y="2448"/>
                        <a:pt x="137785" y="4111"/>
                      </a:cubicBezTo>
                      <a:cubicBezTo>
                        <a:pt x="140835" y="6051"/>
                        <a:pt x="144162" y="7159"/>
                        <a:pt x="147488" y="9099"/>
                      </a:cubicBezTo>
                      <a:cubicBezTo>
                        <a:pt x="154419" y="12979"/>
                        <a:pt x="151647" y="21015"/>
                        <a:pt x="154974" y="26835"/>
                      </a:cubicBezTo>
                      <a:cubicBezTo>
                        <a:pt x="157192" y="30714"/>
                        <a:pt x="156637" y="34317"/>
                        <a:pt x="155528" y="38474"/>
                      </a:cubicBezTo>
                      <a:cubicBezTo>
                        <a:pt x="154419" y="42077"/>
                        <a:pt x="151647" y="47342"/>
                        <a:pt x="154697" y="50667"/>
                      </a:cubicBezTo>
                      <a:cubicBezTo>
                        <a:pt x="157469" y="53438"/>
                        <a:pt x="160518" y="54270"/>
                        <a:pt x="161073" y="58704"/>
                      </a:cubicBezTo>
                      <a:cubicBezTo>
                        <a:pt x="161073" y="60644"/>
                        <a:pt x="161627" y="67295"/>
                        <a:pt x="158578" y="67572"/>
                      </a:cubicBezTo>
                      <a:cubicBezTo>
                        <a:pt x="157192" y="67572"/>
                        <a:pt x="155251" y="66186"/>
                        <a:pt x="154142" y="65632"/>
                      </a:cubicBezTo>
                      <a:cubicBezTo>
                        <a:pt x="152201" y="64801"/>
                        <a:pt x="149984" y="63969"/>
                        <a:pt x="148043" y="64523"/>
                      </a:cubicBezTo>
                      <a:cubicBezTo>
                        <a:pt x="143053" y="66186"/>
                        <a:pt x="144993" y="73391"/>
                        <a:pt x="145825" y="76994"/>
                      </a:cubicBezTo>
                      <a:cubicBezTo>
                        <a:pt x="146657" y="79765"/>
                        <a:pt x="147766" y="82813"/>
                        <a:pt x="143884" y="83091"/>
                      </a:cubicBezTo>
                      <a:cubicBezTo>
                        <a:pt x="143884" y="87247"/>
                        <a:pt x="143330" y="93621"/>
                        <a:pt x="138617" y="95007"/>
                      </a:cubicBezTo>
                      <a:cubicBezTo>
                        <a:pt x="132795" y="96670"/>
                        <a:pt x="127250" y="90019"/>
                        <a:pt x="123092" y="87247"/>
                      </a:cubicBezTo>
                      <a:cubicBezTo>
                        <a:pt x="117825" y="83922"/>
                        <a:pt x="113943" y="86693"/>
                        <a:pt x="109230" y="89742"/>
                      </a:cubicBezTo>
                      <a:cubicBezTo>
                        <a:pt x="104517" y="92790"/>
                        <a:pt x="100359" y="93898"/>
                        <a:pt x="95091" y="92790"/>
                      </a:cubicBezTo>
                      <a:cubicBezTo>
                        <a:pt x="91764" y="92236"/>
                        <a:pt x="88715" y="91127"/>
                        <a:pt x="85665" y="90019"/>
                      </a:cubicBezTo>
                      <a:cubicBezTo>
                        <a:pt x="83170" y="89187"/>
                        <a:pt x="79289" y="88079"/>
                        <a:pt x="77626" y="85862"/>
                      </a:cubicBezTo>
                      <a:cubicBezTo>
                        <a:pt x="74021" y="81428"/>
                        <a:pt x="83725" y="80874"/>
                        <a:pt x="85388" y="79211"/>
                      </a:cubicBezTo>
                      <a:cubicBezTo>
                        <a:pt x="86774" y="77825"/>
                        <a:pt x="84556" y="77271"/>
                        <a:pt x="83170" y="76717"/>
                      </a:cubicBezTo>
                      <a:cubicBezTo>
                        <a:pt x="80398" y="75608"/>
                        <a:pt x="77348" y="74777"/>
                        <a:pt x="74853" y="73114"/>
                      </a:cubicBezTo>
                      <a:cubicBezTo>
                        <a:pt x="72913" y="71729"/>
                        <a:pt x="73190" y="70620"/>
                        <a:pt x="75130" y="69789"/>
                      </a:cubicBezTo>
                      <a:cubicBezTo>
                        <a:pt x="77903" y="68403"/>
                        <a:pt x="81230" y="67572"/>
                        <a:pt x="84279" y="66463"/>
                      </a:cubicBezTo>
                      <a:cubicBezTo>
                        <a:pt x="90101" y="64246"/>
                        <a:pt x="94537" y="59535"/>
                        <a:pt x="100913" y="58427"/>
                      </a:cubicBezTo>
                      <a:cubicBezTo>
                        <a:pt x="107289" y="57318"/>
                        <a:pt x="113943" y="57595"/>
                        <a:pt x="119765" y="53993"/>
                      </a:cubicBezTo>
                      <a:cubicBezTo>
                        <a:pt x="114775" y="51499"/>
                        <a:pt x="108676" y="54547"/>
                        <a:pt x="103963" y="55655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30" name="Freeform 1029">
                  <a:extLst>
                    <a:ext uri="{FF2B5EF4-FFF2-40B4-BE49-F238E27FC236}">
                      <a16:creationId xmlns:a16="http://schemas.microsoft.com/office/drawing/2014/main" id="{E0DFBBBE-AFDF-2754-41CC-FB913EDD3B18}"/>
                    </a:ext>
                  </a:extLst>
                </p:cNvPr>
                <p:cNvSpPr/>
                <p:nvPr/>
              </p:nvSpPr>
              <p:spPr>
                <a:xfrm>
                  <a:off x="3026697" y="1466510"/>
                  <a:ext cx="35035" cy="13285"/>
                </a:xfrm>
                <a:custGeom>
                  <a:avLst/>
                  <a:gdLst>
                    <a:gd name="connsiteX0" fmla="*/ 14459 w 35035"/>
                    <a:gd name="connsiteY0" fmla="*/ 8504 h 13285"/>
                    <a:gd name="connsiteX1" fmla="*/ 8637 w 35035"/>
                    <a:gd name="connsiteY1" fmla="*/ 11830 h 13285"/>
                    <a:gd name="connsiteX2" fmla="*/ 1984 w 35035"/>
                    <a:gd name="connsiteY2" fmla="*/ 13215 h 13285"/>
                    <a:gd name="connsiteX3" fmla="*/ 43 w 35035"/>
                    <a:gd name="connsiteY3" fmla="*/ 11275 h 13285"/>
                    <a:gd name="connsiteX4" fmla="*/ 1984 w 35035"/>
                    <a:gd name="connsiteY4" fmla="*/ 8504 h 13285"/>
                    <a:gd name="connsiteX5" fmla="*/ 7806 w 35035"/>
                    <a:gd name="connsiteY5" fmla="*/ 4901 h 13285"/>
                    <a:gd name="connsiteX6" fmla="*/ 13905 w 35035"/>
                    <a:gd name="connsiteY6" fmla="*/ 2407 h 13285"/>
                    <a:gd name="connsiteX7" fmla="*/ 20004 w 35035"/>
                    <a:gd name="connsiteY7" fmla="*/ 745 h 13285"/>
                    <a:gd name="connsiteX8" fmla="*/ 26380 w 35035"/>
                    <a:gd name="connsiteY8" fmla="*/ 468 h 13285"/>
                    <a:gd name="connsiteX9" fmla="*/ 33588 w 35035"/>
                    <a:gd name="connsiteY9" fmla="*/ 191 h 13285"/>
                    <a:gd name="connsiteX10" fmla="*/ 34697 w 35035"/>
                    <a:gd name="connsiteY10" fmla="*/ 2685 h 13285"/>
                    <a:gd name="connsiteX11" fmla="*/ 30816 w 35035"/>
                    <a:gd name="connsiteY11" fmla="*/ 4624 h 13285"/>
                    <a:gd name="connsiteX12" fmla="*/ 21667 w 35035"/>
                    <a:gd name="connsiteY12" fmla="*/ 7950 h 13285"/>
                    <a:gd name="connsiteX13" fmla="*/ 18895 w 35035"/>
                    <a:gd name="connsiteY13" fmla="*/ 7673 h 13285"/>
                    <a:gd name="connsiteX14" fmla="*/ 14459 w 35035"/>
                    <a:gd name="connsiteY14" fmla="*/ 8504 h 132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5035" h="13285">
                      <a:moveTo>
                        <a:pt x="14459" y="8504"/>
                      </a:moveTo>
                      <a:cubicBezTo>
                        <a:pt x="12241" y="9058"/>
                        <a:pt x="10578" y="10444"/>
                        <a:pt x="8637" y="11830"/>
                      </a:cubicBezTo>
                      <a:cubicBezTo>
                        <a:pt x="6974" y="12938"/>
                        <a:pt x="3924" y="13492"/>
                        <a:pt x="1984" y="13215"/>
                      </a:cubicBezTo>
                      <a:cubicBezTo>
                        <a:pt x="875" y="13215"/>
                        <a:pt x="320" y="12384"/>
                        <a:pt x="43" y="11275"/>
                      </a:cubicBezTo>
                      <a:cubicBezTo>
                        <a:pt x="-234" y="9613"/>
                        <a:pt x="875" y="9336"/>
                        <a:pt x="1984" y="8504"/>
                      </a:cubicBezTo>
                      <a:cubicBezTo>
                        <a:pt x="4202" y="7396"/>
                        <a:pt x="5865" y="6287"/>
                        <a:pt x="7806" y="4901"/>
                      </a:cubicBezTo>
                      <a:cubicBezTo>
                        <a:pt x="9469" y="3793"/>
                        <a:pt x="11964" y="2962"/>
                        <a:pt x="13905" y="2407"/>
                      </a:cubicBezTo>
                      <a:cubicBezTo>
                        <a:pt x="15845" y="1853"/>
                        <a:pt x="17786" y="1022"/>
                        <a:pt x="20004" y="745"/>
                      </a:cubicBezTo>
                      <a:cubicBezTo>
                        <a:pt x="22222" y="745"/>
                        <a:pt x="24162" y="745"/>
                        <a:pt x="26380" y="468"/>
                      </a:cubicBezTo>
                      <a:cubicBezTo>
                        <a:pt x="28598" y="468"/>
                        <a:pt x="31371" y="-364"/>
                        <a:pt x="33588" y="191"/>
                      </a:cubicBezTo>
                      <a:cubicBezTo>
                        <a:pt x="34697" y="468"/>
                        <a:pt x="35529" y="1576"/>
                        <a:pt x="34697" y="2685"/>
                      </a:cubicBezTo>
                      <a:cubicBezTo>
                        <a:pt x="34143" y="3516"/>
                        <a:pt x="31648" y="4070"/>
                        <a:pt x="30816" y="4624"/>
                      </a:cubicBezTo>
                      <a:cubicBezTo>
                        <a:pt x="28044" y="6010"/>
                        <a:pt x="24717" y="7673"/>
                        <a:pt x="21667" y="7950"/>
                      </a:cubicBezTo>
                      <a:cubicBezTo>
                        <a:pt x="20558" y="7950"/>
                        <a:pt x="19727" y="7673"/>
                        <a:pt x="18895" y="7673"/>
                      </a:cubicBezTo>
                      <a:cubicBezTo>
                        <a:pt x="17509" y="7673"/>
                        <a:pt x="15845" y="8227"/>
                        <a:pt x="14459" y="8504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31" name="Freeform 1030">
                  <a:extLst>
                    <a:ext uri="{FF2B5EF4-FFF2-40B4-BE49-F238E27FC236}">
                      <a16:creationId xmlns:a16="http://schemas.microsoft.com/office/drawing/2014/main" id="{F271E16D-E0C6-E18F-5496-93F8482B718D}"/>
                    </a:ext>
                  </a:extLst>
                </p:cNvPr>
                <p:cNvSpPr/>
                <p:nvPr/>
              </p:nvSpPr>
              <p:spPr>
                <a:xfrm>
                  <a:off x="3156452" y="1455572"/>
                  <a:ext cx="98642" cy="44792"/>
                </a:xfrm>
                <a:custGeom>
                  <a:avLst/>
                  <a:gdLst>
                    <a:gd name="connsiteX0" fmla="*/ 25817 w 98642"/>
                    <a:gd name="connsiteY0" fmla="*/ 33852 h 44792"/>
                    <a:gd name="connsiteX1" fmla="*/ 28312 w 98642"/>
                    <a:gd name="connsiteY1" fmla="*/ 26092 h 44792"/>
                    <a:gd name="connsiteX2" fmla="*/ 22768 w 98642"/>
                    <a:gd name="connsiteY2" fmla="*/ 23598 h 44792"/>
                    <a:gd name="connsiteX3" fmla="*/ 13619 w 98642"/>
                    <a:gd name="connsiteY3" fmla="*/ 19719 h 44792"/>
                    <a:gd name="connsiteX4" fmla="*/ 1421 w 98642"/>
                    <a:gd name="connsiteY4" fmla="*/ 14176 h 44792"/>
                    <a:gd name="connsiteX5" fmla="*/ 589 w 98642"/>
                    <a:gd name="connsiteY5" fmla="*/ 13622 h 44792"/>
                    <a:gd name="connsiteX6" fmla="*/ 7243 w 98642"/>
                    <a:gd name="connsiteY6" fmla="*/ 13622 h 44792"/>
                    <a:gd name="connsiteX7" fmla="*/ 12510 w 98642"/>
                    <a:gd name="connsiteY7" fmla="*/ 11682 h 44792"/>
                    <a:gd name="connsiteX8" fmla="*/ 8906 w 98642"/>
                    <a:gd name="connsiteY8" fmla="*/ 8079 h 44792"/>
                    <a:gd name="connsiteX9" fmla="*/ 3361 w 98642"/>
                    <a:gd name="connsiteY9" fmla="*/ 2260 h 44792"/>
                    <a:gd name="connsiteX10" fmla="*/ 18886 w 98642"/>
                    <a:gd name="connsiteY10" fmla="*/ 320 h 44792"/>
                    <a:gd name="connsiteX11" fmla="*/ 31085 w 98642"/>
                    <a:gd name="connsiteY11" fmla="*/ 320 h 44792"/>
                    <a:gd name="connsiteX12" fmla="*/ 49382 w 98642"/>
                    <a:gd name="connsiteY12" fmla="*/ 1429 h 44792"/>
                    <a:gd name="connsiteX13" fmla="*/ 62412 w 98642"/>
                    <a:gd name="connsiteY13" fmla="*/ 4754 h 44792"/>
                    <a:gd name="connsiteX14" fmla="*/ 75719 w 98642"/>
                    <a:gd name="connsiteY14" fmla="*/ 8079 h 44792"/>
                    <a:gd name="connsiteX15" fmla="*/ 86809 w 98642"/>
                    <a:gd name="connsiteY15" fmla="*/ 9465 h 44792"/>
                    <a:gd name="connsiteX16" fmla="*/ 97898 w 98642"/>
                    <a:gd name="connsiteY16" fmla="*/ 16393 h 44792"/>
                    <a:gd name="connsiteX17" fmla="*/ 95403 w 98642"/>
                    <a:gd name="connsiteY17" fmla="*/ 27201 h 44792"/>
                    <a:gd name="connsiteX18" fmla="*/ 80432 w 98642"/>
                    <a:gd name="connsiteY18" fmla="*/ 41057 h 44792"/>
                    <a:gd name="connsiteX19" fmla="*/ 70452 w 98642"/>
                    <a:gd name="connsiteY19" fmla="*/ 41057 h 44792"/>
                    <a:gd name="connsiteX20" fmla="*/ 63244 w 98642"/>
                    <a:gd name="connsiteY20" fmla="*/ 39948 h 44792"/>
                    <a:gd name="connsiteX21" fmla="*/ 52155 w 98642"/>
                    <a:gd name="connsiteY21" fmla="*/ 44659 h 44792"/>
                    <a:gd name="connsiteX22" fmla="*/ 44947 w 98642"/>
                    <a:gd name="connsiteY22" fmla="*/ 36900 h 44792"/>
                    <a:gd name="connsiteX23" fmla="*/ 26372 w 98642"/>
                    <a:gd name="connsiteY23" fmla="*/ 33852 h 447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98642" h="44792">
                      <a:moveTo>
                        <a:pt x="25817" y="33852"/>
                      </a:moveTo>
                      <a:cubicBezTo>
                        <a:pt x="22768" y="31635"/>
                        <a:pt x="27203" y="28032"/>
                        <a:pt x="28312" y="26092"/>
                      </a:cubicBezTo>
                      <a:cubicBezTo>
                        <a:pt x="30253" y="23044"/>
                        <a:pt x="24431" y="23598"/>
                        <a:pt x="22768" y="23598"/>
                      </a:cubicBezTo>
                      <a:cubicBezTo>
                        <a:pt x="18886" y="23321"/>
                        <a:pt x="16669" y="22213"/>
                        <a:pt x="13619" y="19719"/>
                      </a:cubicBezTo>
                      <a:cubicBezTo>
                        <a:pt x="10015" y="16947"/>
                        <a:pt x="5856" y="15285"/>
                        <a:pt x="1421" y="14176"/>
                      </a:cubicBezTo>
                      <a:cubicBezTo>
                        <a:pt x="589" y="14176"/>
                        <a:pt x="-797" y="14176"/>
                        <a:pt x="589" y="13622"/>
                      </a:cubicBezTo>
                      <a:cubicBezTo>
                        <a:pt x="2807" y="13345"/>
                        <a:pt x="5025" y="13622"/>
                        <a:pt x="7243" y="13622"/>
                      </a:cubicBezTo>
                      <a:cubicBezTo>
                        <a:pt x="8629" y="13622"/>
                        <a:pt x="11956" y="13345"/>
                        <a:pt x="12510" y="11682"/>
                      </a:cubicBezTo>
                      <a:cubicBezTo>
                        <a:pt x="13065" y="10019"/>
                        <a:pt x="10015" y="8634"/>
                        <a:pt x="8906" y="8079"/>
                      </a:cubicBezTo>
                      <a:cubicBezTo>
                        <a:pt x="7520" y="7248"/>
                        <a:pt x="-1074" y="3923"/>
                        <a:pt x="3361" y="2260"/>
                      </a:cubicBezTo>
                      <a:cubicBezTo>
                        <a:pt x="8074" y="597"/>
                        <a:pt x="13896" y="874"/>
                        <a:pt x="18886" y="320"/>
                      </a:cubicBezTo>
                      <a:cubicBezTo>
                        <a:pt x="23045" y="-234"/>
                        <a:pt x="26926" y="43"/>
                        <a:pt x="31085" y="320"/>
                      </a:cubicBezTo>
                      <a:cubicBezTo>
                        <a:pt x="37184" y="597"/>
                        <a:pt x="43283" y="874"/>
                        <a:pt x="49382" y="1429"/>
                      </a:cubicBezTo>
                      <a:cubicBezTo>
                        <a:pt x="53818" y="1983"/>
                        <a:pt x="57976" y="3368"/>
                        <a:pt x="62412" y="4754"/>
                      </a:cubicBezTo>
                      <a:cubicBezTo>
                        <a:pt x="66571" y="6139"/>
                        <a:pt x="71006" y="7525"/>
                        <a:pt x="75719" y="8079"/>
                      </a:cubicBezTo>
                      <a:cubicBezTo>
                        <a:pt x="79601" y="8357"/>
                        <a:pt x="83205" y="8357"/>
                        <a:pt x="86809" y="9465"/>
                      </a:cubicBezTo>
                      <a:cubicBezTo>
                        <a:pt x="90967" y="10574"/>
                        <a:pt x="95958" y="12513"/>
                        <a:pt x="97898" y="16393"/>
                      </a:cubicBezTo>
                      <a:cubicBezTo>
                        <a:pt x="99839" y="20273"/>
                        <a:pt x="97621" y="24152"/>
                        <a:pt x="95403" y="27201"/>
                      </a:cubicBezTo>
                      <a:cubicBezTo>
                        <a:pt x="91522" y="32189"/>
                        <a:pt x="86532" y="38840"/>
                        <a:pt x="80432" y="41057"/>
                      </a:cubicBezTo>
                      <a:cubicBezTo>
                        <a:pt x="77106" y="42165"/>
                        <a:pt x="73779" y="42165"/>
                        <a:pt x="70452" y="41057"/>
                      </a:cubicBezTo>
                      <a:cubicBezTo>
                        <a:pt x="67957" y="40503"/>
                        <a:pt x="65739" y="39394"/>
                        <a:pt x="63244" y="39948"/>
                      </a:cubicBezTo>
                      <a:cubicBezTo>
                        <a:pt x="59363" y="40780"/>
                        <a:pt x="56036" y="43828"/>
                        <a:pt x="52155" y="44659"/>
                      </a:cubicBezTo>
                      <a:cubicBezTo>
                        <a:pt x="47442" y="45768"/>
                        <a:pt x="47442" y="39671"/>
                        <a:pt x="44947" y="36900"/>
                      </a:cubicBezTo>
                      <a:cubicBezTo>
                        <a:pt x="40511" y="31635"/>
                        <a:pt x="31639" y="38008"/>
                        <a:pt x="26372" y="33852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32" name="Freeform 1031">
                  <a:extLst>
                    <a:ext uri="{FF2B5EF4-FFF2-40B4-BE49-F238E27FC236}">
                      <a16:creationId xmlns:a16="http://schemas.microsoft.com/office/drawing/2014/main" id="{934BFC19-8B34-604B-3162-D4DE7F93973D}"/>
                    </a:ext>
                  </a:extLst>
                </p:cNvPr>
                <p:cNvSpPr/>
                <p:nvPr/>
              </p:nvSpPr>
              <p:spPr>
                <a:xfrm>
                  <a:off x="3248653" y="1474597"/>
                  <a:ext cx="377284" cy="123672"/>
                </a:xfrm>
                <a:custGeom>
                  <a:avLst/>
                  <a:gdLst>
                    <a:gd name="connsiteX0" fmla="*/ 37578 w 377284"/>
                    <a:gd name="connsiteY0" fmla="*/ 60275 h 123672"/>
                    <a:gd name="connsiteX1" fmla="*/ 33974 w 377284"/>
                    <a:gd name="connsiteY1" fmla="*/ 53347 h 123672"/>
                    <a:gd name="connsiteX2" fmla="*/ 32865 w 377284"/>
                    <a:gd name="connsiteY2" fmla="*/ 46419 h 123672"/>
                    <a:gd name="connsiteX3" fmla="*/ 22885 w 377284"/>
                    <a:gd name="connsiteY3" fmla="*/ 36997 h 123672"/>
                    <a:gd name="connsiteX4" fmla="*/ 20667 w 377284"/>
                    <a:gd name="connsiteY4" fmla="*/ 29792 h 123672"/>
                    <a:gd name="connsiteX5" fmla="*/ 15954 w 377284"/>
                    <a:gd name="connsiteY5" fmla="*/ 22309 h 123672"/>
                    <a:gd name="connsiteX6" fmla="*/ 7637 w 377284"/>
                    <a:gd name="connsiteY6" fmla="*/ 18707 h 123672"/>
                    <a:gd name="connsiteX7" fmla="*/ 1261 w 377284"/>
                    <a:gd name="connsiteY7" fmla="*/ 16767 h 123672"/>
                    <a:gd name="connsiteX8" fmla="*/ 5419 w 377284"/>
                    <a:gd name="connsiteY8" fmla="*/ 8176 h 123672"/>
                    <a:gd name="connsiteX9" fmla="*/ 19558 w 377284"/>
                    <a:gd name="connsiteY9" fmla="*/ 6236 h 123672"/>
                    <a:gd name="connsiteX10" fmla="*/ 35360 w 377284"/>
                    <a:gd name="connsiteY10" fmla="*/ 4851 h 123672"/>
                    <a:gd name="connsiteX11" fmla="*/ 52826 w 377284"/>
                    <a:gd name="connsiteY11" fmla="*/ 140 h 123672"/>
                    <a:gd name="connsiteX12" fmla="*/ 69183 w 377284"/>
                    <a:gd name="connsiteY12" fmla="*/ 7622 h 123672"/>
                    <a:gd name="connsiteX13" fmla="*/ 60034 w 377284"/>
                    <a:gd name="connsiteY13" fmla="*/ 12610 h 123672"/>
                    <a:gd name="connsiteX14" fmla="*/ 91084 w 377284"/>
                    <a:gd name="connsiteY14" fmla="*/ 18984 h 123672"/>
                    <a:gd name="connsiteX15" fmla="*/ 102451 w 377284"/>
                    <a:gd name="connsiteY15" fmla="*/ 20369 h 123672"/>
                    <a:gd name="connsiteX16" fmla="*/ 109105 w 377284"/>
                    <a:gd name="connsiteY16" fmla="*/ 27298 h 123672"/>
                    <a:gd name="connsiteX17" fmla="*/ 93857 w 377284"/>
                    <a:gd name="connsiteY17" fmla="*/ 27852 h 123672"/>
                    <a:gd name="connsiteX18" fmla="*/ 79718 w 377284"/>
                    <a:gd name="connsiteY18" fmla="*/ 27575 h 123672"/>
                    <a:gd name="connsiteX19" fmla="*/ 67520 w 377284"/>
                    <a:gd name="connsiteY19" fmla="*/ 27575 h 123672"/>
                    <a:gd name="connsiteX20" fmla="*/ 59757 w 377284"/>
                    <a:gd name="connsiteY20" fmla="*/ 25635 h 123672"/>
                    <a:gd name="connsiteX21" fmla="*/ 52826 w 377284"/>
                    <a:gd name="connsiteY21" fmla="*/ 25635 h 123672"/>
                    <a:gd name="connsiteX22" fmla="*/ 63638 w 377284"/>
                    <a:gd name="connsiteY22" fmla="*/ 33671 h 123672"/>
                    <a:gd name="connsiteX23" fmla="*/ 79718 w 377284"/>
                    <a:gd name="connsiteY23" fmla="*/ 33949 h 123672"/>
                    <a:gd name="connsiteX24" fmla="*/ 66133 w 377284"/>
                    <a:gd name="connsiteY24" fmla="*/ 38382 h 123672"/>
                    <a:gd name="connsiteX25" fmla="*/ 65302 w 377284"/>
                    <a:gd name="connsiteY25" fmla="*/ 47250 h 123672"/>
                    <a:gd name="connsiteX26" fmla="*/ 72233 w 377284"/>
                    <a:gd name="connsiteY26" fmla="*/ 43925 h 123672"/>
                    <a:gd name="connsiteX27" fmla="*/ 79718 w 377284"/>
                    <a:gd name="connsiteY27" fmla="*/ 40600 h 123672"/>
                    <a:gd name="connsiteX28" fmla="*/ 88589 w 377284"/>
                    <a:gd name="connsiteY28" fmla="*/ 40600 h 123672"/>
                    <a:gd name="connsiteX29" fmla="*/ 93580 w 377284"/>
                    <a:gd name="connsiteY29" fmla="*/ 36720 h 123672"/>
                    <a:gd name="connsiteX30" fmla="*/ 99124 w 377284"/>
                    <a:gd name="connsiteY30" fmla="*/ 46142 h 123672"/>
                    <a:gd name="connsiteX31" fmla="*/ 110214 w 377284"/>
                    <a:gd name="connsiteY31" fmla="*/ 53901 h 123672"/>
                    <a:gd name="connsiteX32" fmla="*/ 106055 w 377284"/>
                    <a:gd name="connsiteY32" fmla="*/ 59444 h 123672"/>
                    <a:gd name="connsiteX33" fmla="*/ 105223 w 377284"/>
                    <a:gd name="connsiteY33" fmla="*/ 63878 h 123672"/>
                    <a:gd name="connsiteX34" fmla="*/ 112709 w 377284"/>
                    <a:gd name="connsiteY34" fmla="*/ 64986 h 123672"/>
                    <a:gd name="connsiteX35" fmla="*/ 119362 w 377284"/>
                    <a:gd name="connsiteY35" fmla="*/ 64155 h 123672"/>
                    <a:gd name="connsiteX36" fmla="*/ 124907 w 377284"/>
                    <a:gd name="connsiteY36" fmla="*/ 58612 h 123672"/>
                    <a:gd name="connsiteX37" fmla="*/ 132670 w 377284"/>
                    <a:gd name="connsiteY37" fmla="*/ 61661 h 123672"/>
                    <a:gd name="connsiteX38" fmla="*/ 139600 w 377284"/>
                    <a:gd name="connsiteY38" fmla="*/ 68312 h 123672"/>
                    <a:gd name="connsiteX39" fmla="*/ 143482 w 377284"/>
                    <a:gd name="connsiteY39" fmla="*/ 62769 h 123672"/>
                    <a:gd name="connsiteX40" fmla="*/ 149858 w 377284"/>
                    <a:gd name="connsiteY40" fmla="*/ 62215 h 123672"/>
                    <a:gd name="connsiteX41" fmla="*/ 153462 w 377284"/>
                    <a:gd name="connsiteY41" fmla="*/ 66095 h 123672"/>
                    <a:gd name="connsiteX42" fmla="*/ 157898 w 377284"/>
                    <a:gd name="connsiteY42" fmla="*/ 69143 h 123672"/>
                    <a:gd name="connsiteX43" fmla="*/ 160947 w 377284"/>
                    <a:gd name="connsiteY43" fmla="*/ 66095 h 123672"/>
                    <a:gd name="connsiteX44" fmla="*/ 163443 w 377284"/>
                    <a:gd name="connsiteY44" fmla="*/ 61938 h 123672"/>
                    <a:gd name="connsiteX45" fmla="*/ 168710 w 377284"/>
                    <a:gd name="connsiteY45" fmla="*/ 61661 h 123672"/>
                    <a:gd name="connsiteX46" fmla="*/ 173977 w 377284"/>
                    <a:gd name="connsiteY46" fmla="*/ 64155 h 123672"/>
                    <a:gd name="connsiteX47" fmla="*/ 178968 w 377284"/>
                    <a:gd name="connsiteY47" fmla="*/ 67203 h 123672"/>
                    <a:gd name="connsiteX48" fmla="*/ 182572 w 377284"/>
                    <a:gd name="connsiteY48" fmla="*/ 71914 h 123672"/>
                    <a:gd name="connsiteX49" fmla="*/ 191443 w 377284"/>
                    <a:gd name="connsiteY49" fmla="*/ 71360 h 123672"/>
                    <a:gd name="connsiteX50" fmla="*/ 200592 w 377284"/>
                    <a:gd name="connsiteY50" fmla="*/ 70529 h 123672"/>
                    <a:gd name="connsiteX51" fmla="*/ 203919 w 377284"/>
                    <a:gd name="connsiteY51" fmla="*/ 72469 h 123672"/>
                    <a:gd name="connsiteX52" fmla="*/ 208632 w 377284"/>
                    <a:gd name="connsiteY52" fmla="*/ 74131 h 123672"/>
                    <a:gd name="connsiteX53" fmla="*/ 205582 w 377284"/>
                    <a:gd name="connsiteY53" fmla="*/ 69143 h 123672"/>
                    <a:gd name="connsiteX54" fmla="*/ 200869 w 377284"/>
                    <a:gd name="connsiteY54" fmla="*/ 65818 h 123672"/>
                    <a:gd name="connsiteX55" fmla="*/ 216394 w 377284"/>
                    <a:gd name="connsiteY55" fmla="*/ 61938 h 123672"/>
                    <a:gd name="connsiteX56" fmla="*/ 223325 w 377284"/>
                    <a:gd name="connsiteY56" fmla="*/ 61938 h 123672"/>
                    <a:gd name="connsiteX57" fmla="*/ 229147 w 377284"/>
                    <a:gd name="connsiteY57" fmla="*/ 58335 h 123672"/>
                    <a:gd name="connsiteX58" fmla="*/ 236910 w 377284"/>
                    <a:gd name="connsiteY58" fmla="*/ 59167 h 123672"/>
                    <a:gd name="connsiteX59" fmla="*/ 242732 w 377284"/>
                    <a:gd name="connsiteY59" fmla="*/ 56395 h 123672"/>
                    <a:gd name="connsiteX60" fmla="*/ 249108 w 377284"/>
                    <a:gd name="connsiteY60" fmla="*/ 53624 h 123672"/>
                    <a:gd name="connsiteX61" fmla="*/ 254375 w 377284"/>
                    <a:gd name="connsiteY61" fmla="*/ 48359 h 123672"/>
                    <a:gd name="connsiteX62" fmla="*/ 262692 w 377284"/>
                    <a:gd name="connsiteY62" fmla="*/ 48359 h 123672"/>
                    <a:gd name="connsiteX63" fmla="*/ 271841 w 377284"/>
                    <a:gd name="connsiteY63" fmla="*/ 52516 h 123672"/>
                    <a:gd name="connsiteX64" fmla="*/ 279049 w 377284"/>
                    <a:gd name="connsiteY64" fmla="*/ 53347 h 123672"/>
                    <a:gd name="connsiteX65" fmla="*/ 286812 w 377284"/>
                    <a:gd name="connsiteY65" fmla="*/ 50022 h 123672"/>
                    <a:gd name="connsiteX66" fmla="*/ 294297 w 377284"/>
                    <a:gd name="connsiteY66" fmla="*/ 50299 h 123672"/>
                    <a:gd name="connsiteX67" fmla="*/ 304000 w 377284"/>
                    <a:gd name="connsiteY67" fmla="*/ 48082 h 123672"/>
                    <a:gd name="connsiteX68" fmla="*/ 315644 w 377284"/>
                    <a:gd name="connsiteY68" fmla="*/ 48082 h 123672"/>
                    <a:gd name="connsiteX69" fmla="*/ 325625 w 377284"/>
                    <a:gd name="connsiteY69" fmla="*/ 50022 h 123672"/>
                    <a:gd name="connsiteX70" fmla="*/ 331446 w 377284"/>
                    <a:gd name="connsiteY70" fmla="*/ 54456 h 123672"/>
                    <a:gd name="connsiteX71" fmla="*/ 336991 w 377284"/>
                    <a:gd name="connsiteY71" fmla="*/ 60552 h 123672"/>
                    <a:gd name="connsiteX72" fmla="*/ 347526 w 377284"/>
                    <a:gd name="connsiteY72" fmla="*/ 59444 h 123672"/>
                    <a:gd name="connsiteX73" fmla="*/ 359447 w 377284"/>
                    <a:gd name="connsiteY73" fmla="*/ 61661 h 123672"/>
                    <a:gd name="connsiteX74" fmla="*/ 360002 w 377284"/>
                    <a:gd name="connsiteY74" fmla="*/ 68866 h 123672"/>
                    <a:gd name="connsiteX75" fmla="*/ 369982 w 377284"/>
                    <a:gd name="connsiteY75" fmla="*/ 69420 h 123672"/>
                    <a:gd name="connsiteX76" fmla="*/ 377190 w 377284"/>
                    <a:gd name="connsiteY76" fmla="*/ 74963 h 123672"/>
                    <a:gd name="connsiteX77" fmla="*/ 373032 w 377284"/>
                    <a:gd name="connsiteY77" fmla="*/ 84385 h 123672"/>
                    <a:gd name="connsiteX78" fmla="*/ 361942 w 377284"/>
                    <a:gd name="connsiteY78" fmla="*/ 87710 h 123672"/>
                    <a:gd name="connsiteX79" fmla="*/ 353625 w 377284"/>
                    <a:gd name="connsiteY79" fmla="*/ 89927 h 123672"/>
                    <a:gd name="connsiteX80" fmla="*/ 355843 w 377284"/>
                    <a:gd name="connsiteY80" fmla="*/ 97132 h 123672"/>
                    <a:gd name="connsiteX81" fmla="*/ 360556 w 377284"/>
                    <a:gd name="connsiteY81" fmla="*/ 106000 h 123672"/>
                    <a:gd name="connsiteX82" fmla="*/ 349744 w 377284"/>
                    <a:gd name="connsiteY82" fmla="*/ 118194 h 123672"/>
                    <a:gd name="connsiteX83" fmla="*/ 327565 w 377284"/>
                    <a:gd name="connsiteY83" fmla="*/ 122073 h 123672"/>
                    <a:gd name="connsiteX84" fmla="*/ 305386 w 377284"/>
                    <a:gd name="connsiteY84" fmla="*/ 121519 h 123672"/>
                    <a:gd name="connsiteX85" fmla="*/ 295683 w 377284"/>
                    <a:gd name="connsiteY85" fmla="*/ 117639 h 123672"/>
                    <a:gd name="connsiteX86" fmla="*/ 287366 w 377284"/>
                    <a:gd name="connsiteY86" fmla="*/ 115145 h 123672"/>
                    <a:gd name="connsiteX87" fmla="*/ 280158 w 377284"/>
                    <a:gd name="connsiteY87" fmla="*/ 106000 h 123672"/>
                    <a:gd name="connsiteX88" fmla="*/ 277109 w 377284"/>
                    <a:gd name="connsiteY88" fmla="*/ 101012 h 123672"/>
                    <a:gd name="connsiteX89" fmla="*/ 270455 w 377284"/>
                    <a:gd name="connsiteY89" fmla="*/ 102952 h 123672"/>
                    <a:gd name="connsiteX90" fmla="*/ 269346 w 377284"/>
                    <a:gd name="connsiteY90" fmla="*/ 110711 h 123672"/>
                    <a:gd name="connsiteX91" fmla="*/ 267128 w 377284"/>
                    <a:gd name="connsiteY91" fmla="*/ 117362 h 123672"/>
                    <a:gd name="connsiteX92" fmla="*/ 250771 w 377284"/>
                    <a:gd name="connsiteY92" fmla="*/ 118194 h 123672"/>
                    <a:gd name="connsiteX93" fmla="*/ 243009 w 377284"/>
                    <a:gd name="connsiteY93" fmla="*/ 120133 h 123672"/>
                    <a:gd name="connsiteX94" fmla="*/ 234137 w 377284"/>
                    <a:gd name="connsiteY94" fmla="*/ 120688 h 123672"/>
                    <a:gd name="connsiteX95" fmla="*/ 230533 w 377284"/>
                    <a:gd name="connsiteY95" fmla="*/ 119856 h 123672"/>
                    <a:gd name="connsiteX96" fmla="*/ 228038 w 377284"/>
                    <a:gd name="connsiteY96" fmla="*/ 117639 h 123672"/>
                    <a:gd name="connsiteX97" fmla="*/ 223048 w 377284"/>
                    <a:gd name="connsiteY97" fmla="*/ 119856 h 123672"/>
                    <a:gd name="connsiteX98" fmla="*/ 215840 w 377284"/>
                    <a:gd name="connsiteY98" fmla="*/ 118748 h 123672"/>
                    <a:gd name="connsiteX99" fmla="*/ 211959 w 377284"/>
                    <a:gd name="connsiteY99" fmla="*/ 115145 h 123672"/>
                    <a:gd name="connsiteX100" fmla="*/ 207523 w 377284"/>
                    <a:gd name="connsiteY100" fmla="*/ 121796 h 123672"/>
                    <a:gd name="connsiteX101" fmla="*/ 201978 w 377284"/>
                    <a:gd name="connsiteY101" fmla="*/ 117085 h 123672"/>
                    <a:gd name="connsiteX102" fmla="*/ 199483 w 377284"/>
                    <a:gd name="connsiteY102" fmla="*/ 115422 h 123672"/>
                    <a:gd name="connsiteX103" fmla="*/ 196156 w 377284"/>
                    <a:gd name="connsiteY103" fmla="*/ 117362 h 123672"/>
                    <a:gd name="connsiteX104" fmla="*/ 193107 w 377284"/>
                    <a:gd name="connsiteY104" fmla="*/ 117085 h 123672"/>
                    <a:gd name="connsiteX105" fmla="*/ 190057 w 377284"/>
                    <a:gd name="connsiteY105" fmla="*/ 118748 h 123672"/>
                    <a:gd name="connsiteX106" fmla="*/ 184235 w 377284"/>
                    <a:gd name="connsiteY106" fmla="*/ 118748 h 123672"/>
                    <a:gd name="connsiteX107" fmla="*/ 180631 w 377284"/>
                    <a:gd name="connsiteY107" fmla="*/ 121519 h 123672"/>
                    <a:gd name="connsiteX108" fmla="*/ 178413 w 377284"/>
                    <a:gd name="connsiteY108" fmla="*/ 123459 h 123672"/>
                    <a:gd name="connsiteX109" fmla="*/ 173700 w 377284"/>
                    <a:gd name="connsiteY109" fmla="*/ 121796 h 123672"/>
                    <a:gd name="connsiteX110" fmla="*/ 169264 w 377284"/>
                    <a:gd name="connsiteY110" fmla="*/ 121519 h 123672"/>
                    <a:gd name="connsiteX111" fmla="*/ 165938 w 377284"/>
                    <a:gd name="connsiteY111" fmla="*/ 123182 h 123672"/>
                    <a:gd name="connsiteX112" fmla="*/ 162334 w 377284"/>
                    <a:gd name="connsiteY112" fmla="*/ 121519 h 123672"/>
                    <a:gd name="connsiteX113" fmla="*/ 158729 w 377284"/>
                    <a:gd name="connsiteY113" fmla="*/ 122628 h 123672"/>
                    <a:gd name="connsiteX114" fmla="*/ 154848 w 377284"/>
                    <a:gd name="connsiteY114" fmla="*/ 122350 h 123672"/>
                    <a:gd name="connsiteX115" fmla="*/ 146531 w 377284"/>
                    <a:gd name="connsiteY115" fmla="*/ 120411 h 123672"/>
                    <a:gd name="connsiteX116" fmla="*/ 140432 w 377284"/>
                    <a:gd name="connsiteY116" fmla="*/ 120411 h 123672"/>
                    <a:gd name="connsiteX117" fmla="*/ 134610 w 377284"/>
                    <a:gd name="connsiteY117" fmla="*/ 119856 h 123672"/>
                    <a:gd name="connsiteX118" fmla="*/ 135996 w 377284"/>
                    <a:gd name="connsiteY118" fmla="*/ 110157 h 123672"/>
                    <a:gd name="connsiteX119" fmla="*/ 132115 w 377284"/>
                    <a:gd name="connsiteY119" fmla="*/ 103229 h 123672"/>
                    <a:gd name="connsiteX120" fmla="*/ 124353 w 377284"/>
                    <a:gd name="connsiteY120" fmla="*/ 110711 h 123672"/>
                    <a:gd name="connsiteX121" fmla="*/ 116867 w 377284"/>
                    <a:gd name="connsiteY121" fmla="*/ 107663 h 123672"/>
                    <a:gd name="connsiteX122" fmla="*/ 115204 w 377284"/>
                    <a:gd name="connsiteY122" fmla="*/ 113760 h 123672"/>
                    <a:gd name="connsiteX123" fmla="*/ 111322 w 377284"/>
                    <a:gd name="connsiteY123" fmla="*/ 117916 h 123672"/>
                    <a:gd name="connsiteX124" fmla="*/ 100510 w 377284"/>
                    <a:gd name="connsiteY124" fmla="*/ 121519 h 123672"/>
                    <a:gd name="connsiteX125" fmla="*/ 88589 w 377284"/>
                    <a:gd name="connsiteY125" fmla="*/ 117639 h 123672"/>
                    <a:gd name="connsiteX126" fmla="*/ 75282 w 377284"/>
                    <a:gd name="connsiteY126" fmla="*/ 114868 h 123672"/>
                    <a:gd name="connsiteX127" fmla="*/ 71955 w 377284"/>
                    <a:gd name="connsiteY127" fmla="*/ 102952 h 123672"/>
                    <a:gd name="connsiteX128" fmla="*/ 68074 w 377284"/>
                    <a:gd name="connsiteY128" fmla="*/ 106277 h 123672"/>
                    <a:gd name="connsiteX129" fmla="*/ 62806 w 377284"/>
                    <a:gd name="connsiteY129" fmla="*/ 109880 h 123672"/>
                    <a:gd name="connsiteX130" fmla="*/ 59757 w 377284"/>
                    <a:gd name="connsiteY130" fmla="*/ 112651 h 123672"/>
                    <a:gd name="connsiteX131" fmla="*/ 55321 w 377284"/>
                    <a:gd name="connsiteY131" fmla="*/ 113205 h 123672"/>
                    <a:gd name="connsiteX132" fmla="*/ 45895 w 377284"/>
                    <a:gd name="connsiteY132" fmla="*/ 110434 h 123672"/>
                    <a:gd name="connsiteX133" fmla="*/ 36469 w 377284"/>
                    <a:gd name="connsiteY133" fmla="*/ 102952 h 123672"/>
                    <a:gd name="connsiteX134" fmla="*/ 32588 w 377284"/>
                    <a:gd name="connsiteY134" fmla="*/ 91590 h 123672"/>
                    <a:gd name="connsiteX135" fmla="*/ 28152 w 377284"/>
                    <a:gd name="connsiteY135" fmla="*/ 87710 h 123672"/>
                    <a:gd name="connsiteX136" fmla="*/ 28152 w 377284"/>
                    <a:gd name="connsiteY136" fmla="*/ 80782 h 123672"/>
                    <a:gd name="connsiteX137" fmla="*/ 29538 w 377284"/>
                    <a:gd name="connsiteY137" fmla="*/ 73577 h 123672"/>
                    <a:gd name="connsiteX138" fmla="*/ 33974 w 377284"/>
                    <a:gd name="connsiteY138" fmla="*/ 67480 h 123672"/>
                    <a:gd name="connsiteX139" fmla="*/ 37855 w 377284"/>
                    <a:gd name="connsiteY139" fmla="*/ 61938 h 1236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</a:cxnLst>
                  <a:rect l="l" t="t" r="r" b="b"/>
                  <a:pathLst>
                    <a:path w="377284" h="123672">
                      <a:moveTo>
                        <a:pt x="37578" y="60275"/>
                      </a:moveTo>
                      <a:cubicBezTo>
                        <a:pt x="35915" y="58058"/>
                        <a:pt x="34529" y="55841"/>
                        <a:pt x="33974" y="53347"/>
                      </a:cubicBezTo>
                      <a:cubicBezTo>
                        <a:pt x="33420" y="51130"/>
                        <a:pt x="33974" y="48636"/>
                        <a:pt x="32865" y="46419"/>
                      </a:cubicBezTo>
                      <a:cubicBezTo>
                        <a:pt x="31202" y="41708"/>
                        <a:pt x="25380" y="41154"/>
                        <a:pt x="22885" y="36997"/>
                      </a:cubicBezTo>
                      <a:cubicBezTo>
                        <a:pt x="21499" y="34780"/>
                        <a:pt x="21221" y="32286"/>
                        <a:pt x="20667" y="29792"/>
                      </a:cubicBezTo>
                      <a:cubicBezTo>
                        <a:pt x="19835" y="26743"/>
                        <a:pt x="18449" y="24249"/>
                        <a:pt x="15954" y="22309"/>
                      </a:cubicBezTo>
                      <a:cubicBezTo>
                        <a:pt x="13459" y="20369"/>
                        <a:pt x="10687" y="19261"/>
                        <a:pt x="7637" y="18707"/>
                      </a:cubicBezTo>
                      <a:cubicBezTo>
                        <a:pt x="5696" y="18153"/>
                        <a:pt x="2924" y="18153"/>
                        <a:pt x="1261" y="16767"/>
                      </a:cubicBezTo>
                      <a:cubicBezTo>
                        <a:pt x="-2344" y="13719"/>
                        <a:pt x="2647" y="9285"/>
                        <a:pt x="5419" y="8176"/>
                      </a:cubicBezTo>
                      <a:cubicBezTo>
                        <a:pt x="9855" y="5959"/>
                        <a:pt x="14845" y="5959"/>
                        <a:pt x="19558" y="6236"/>
                      </a:cubicBezTo>
                      <a:cubicBezTo>
                        <a:pt x="25103" y="6236"/>
                        <a:pt x="30370" y="7068"/>
                        <a:pt x="35360" y="4851"/>
                      </a:cubicBezTo>
                      <a:cubicBezTo>
                        <a:pt x="41182" y="2357"/>
                        <a:pt x="46172" y="-692"/>
                        <a:pt x="52826" y="140"/>
                      </a:cubicBezTo>
                      <a:cubicBezTo>
                        <a:pt x="58371" y="694"/>
                        <a:pt x="65579" y="3188"/>
                        <a:pt x="69183" y="7622"/>
                      </a:cubicBezTo>
                      <a:cubicBezTo>
                        <a:pt x="74450" y="13719"/>
                        <a:pt x="63361" y="12887"/>
                        <a:pt x="60034" y="12610"/>
                      </a:cubicBezTo>
                      <a:cubicBezTo>
                        <a:pt x="70292" y="15659"/>
                        <a:pt x="80550" y="18153"/>
                        <a:pt x="91084" y="18984"/>
                      </a:cubicBezTo>
                      <a:cubicBezTo>
                        <a:pt x="94966" y="19261"/>
                        <a:pt x="98570" y="18984"/>
                        <a:pt x="102451" y="20369"/>
                      </a:cubicBezTo>
                      <a:cubicBezTo>
                        <a:pt x="104392" y="20924"/>
                        <a:pt x="112709" y="24249"/>
                        <a:pt x="109105" y="27298"/>
                      </a:cubicBezTo>
                      <a:cubicBezTo>
                        <a:pt x="105501" y="30069"/>
                        <a:pt x="98015" y="28406"/>
                        <a:pt x="93857" y="27852"/>
                      </a:cubicBezTo>
                      <a:cubicBezTo>
                        <a:pt x="89144" y="27020"/>
                        <a:pt x="84431" y="27020"/>
                        <a:pt x="79718" y="27575"/>
                      </a:cubicBezTo>
                      <a:cubicBezTo>
                        <a:pt x="75559" y="28129"/>
                        <a:pt x="71678" y="28683"/>
                        <a:pt x="67520" y="27575"/>
                      </a:cubicBezTo>
                      <a:cubicBezTo>
                        <a:pt x="65025" y="26743"/>
                        <a:pt x="62252" y="25912"/>
                        <a:pt x="59757" y="25635"/>
                      </a:cubicBezTo>
                      <a:cubicBezTo>
                        <a:pt x="58094" y="25358"/>
                        <a:pt x="54489" y="24526"/>
                        <a:pt x="52826" y="25635"/>
                      </a:cubicBezTo>
                      <a:cubicBezTo>
                        <a:pt x="48945" y="28960"/>
                        <a:pt x="61698" y="33394"/>
                        <a:pt x="63638" y="33671"/>
                      </a:cubicBezTo>
                      <a:cubicBezTo>
                        <a:pt x="68906" y="34503"/>
                        <a:pt x="74450" y="33671"/>
                        <a:pt x="79718" y="33949"/>
                      </a:cubicBezTo>
                      <a:cubicBezTo>
                        <a:pt x="77223" y="39768"/>
                        <a:pt x="70292" y="36165"/>
                        <a:pt x="66133" y="38382"/>
                      </a:cubicBezTo>
                      <a:cubicBezTo>
                        <a:pt x="63361" y="40045"/>
                        <a:pt x="59202" y="47805"/>
                        <a:pt x="65302" y="47250"/>
                      </a:cubicBezTo>
                      <a:cubicBezTo>
                        <a:pt x="67797" y="47250"/>
                        <a:pt x="70292" y="45310"/>
                        <a:pt x="72233" y="43925"/>
                      </a:cubicBezTo>
                      <a:cubicBezTo>
                        <a:pt x="74728" y="42539"/>
                        <a:pt x="76946" y="41154"/>
                        <a:pt x="79718" y="40600"/>
                      </a:cubicBezTo>
                      <a:cubicBezTo>
                        <a:pt x="82767" y="40045"/>
                        <a:pt x="85540" y="40600"/>
                        <a:pt x="88589" y="40600"/>
                      </a:cubicBezTo>
                      <a:cubicBezTo>
                        <a:pt x="91084" y="40322"/>
                        <a:pt x="91639" y="38105"/>
                        <a:pt x="93580" y="36720"/>
                      </a:cubicBezTo>
                      <a:cubicBezTo>
                        <a:pt x="98293" y="32840"/>
                        <a:pt x="97461" y="44479"/>
                        <a:pt x="99124" y="46142"/>
                      </a:cubicBezTo>
                      <a:cubicBezTo>
                        <a:pt x="102174" y="49467"/>
                        <a:pt x="110491" y="47250"/>
                        <a:pt x="110214" y="53901"/>
                      </a:cubicBezTo>
                      <a:cubicBezTo>
                        <a:pt x="110214" y="56673"/>
                        <a:pt x="107996" y="58058"/>
                        <a:pt x="106055" y="59444"/>
                      </a:cubicBezTo>
                      <a:cubicBezTo>
                        <a:pt x="104392" y="60829"/>
                        <a:pt x="103005" y="62492"/>
                        <a:pt x="105223" y="63878"/>
                      </a:cubicBezTo>
                      <a:cubicBezTo>
                        <a:pt x="107441" y="65263"/>
                        <a:pt x="110214" y="64986"/>
                        <a:pt x="112709" y="64986"/>
                      </a:cubicBezTo>
                      <a:cubicBezTo>
                        <a:pt x="114927" y="64986"/>
                        <a:pt x="117422" y="64986"/>
                        <a:pt x="119362" y="64155"/>
                      </a:cubicBezTo>
                      <a:cubicBezTo>
                        <a:pt x="121858" y="63046"/>
                        <a:pt x="122689" y="59998"/>
                        <a:pt x="124907" y="58612"/>
                      </a:cubicBezTo>
                      <a:cubicBezTo>
                        <a:pt x="127679" y="57227"/>
                        <a:pt x="130729" y="59721"/>
                        <a:pt x="132670" y="61661"/>
                      </a:cubicBezTo>
                      <a:cubicBezTo>
                        <a:pt x="134610" y="64155"/>
                        <a:pt x="136274" y="67757"/>
                        <a:pt x="139600" y="68312"/>
                      </a:cubicBezTo>
                      <a:cubicBezTo>
                        <a:pt x="143204" y="68866"/>
                        <a:pt x="143759" y="65540"/>
                        <a:pt x="143482" y="62769"/>
                      </a:cubicBezTo>
                      <a:cubicBezTo>
                        <a:pt x="145145" y="61938"/>
                        <a:pt x="147918" y="62215"/>
                        <a:pt x="149858" y="62215"/>
                      </a:cubicBezTo>
                      <a:cubicBezTo>
                        <a:pt x="152630" y="62215"/>
                        <a:pt x="152353" y="64155"/>
                        <a:pt x="153462" y="66095"/>
                      </a:cubicBezTo>
                      <a:cubicBezTo>
                        <a:pt x="154294" y="67480"/>
                        <a:pt x="156235" y="68866"/>
                        <a:pt x="157898" y="69143"/>
                      </a:cubicBezTo>
                      <a:cubicBezTo>
                        <a:pt x="160116" y="69420"/>
                        <a:pt x="160670" y="68034"/>
                        <a:pt x="160947" y="66095"/>
                      </a:cubicBezTo>
                      <a:cubicBezTo>
                        <a:pt x="160947" y="63878"/>
                        <a:pt x="161502" y="63046"/>
                        <a:pt x="163443" y="61938"/>
                      </a:cubicBezTo>
                      <a:cubicBezTo>
                        <a:pt x="165106" y="61106"/>
                        <a:pt x="166769" y="61106"/>
                        <a:pt x="168710" y="61661"/>
                      </a:cubicBezTo>
                      <a:cubicBezTo>
                        <a:pt x="170651" y="61938"/>
                        <a:pt x="172314" y="63046"/>
                        <a:pt x="173977" y="64155"/>
                      </a:cubicBezTo>
                      <a:cubicBezTo>
                        <a:pt x="175641" y="65263"/>
                        <a:pt x="177304" y="66095"/>
                        <a:pt x="178968" y="67203"/>
                      </a:cubicBezTo>
                      <a:cubicBezTo>
                        <a:pt x="180631" y="68589"/>
                        <a:pt x="181463" y="70251"/>
                        <a:pt x="182572" y="71914"/>
                      </a:cubicBezTo>
                      <a:cubicBezTo>
                        <a:pt x="185067" y="75517"/>
                        <a:pt x="188394" y="73023"/>
                        <a:pt x="191443" y="71360"/>
                      </a:cubicBezTo>
                      <a:cubicBezTo>
                        <a:pt x="193107" y="70529"/>
                        <a:pt x="198097" y="69974"/>
                        <a:pt x="200592" y="70529"/>
                      </a:cubicBezTo>
                      <a:cubicBezTo>
                        <a:pt x="201701" y="70806"/>
                        <a:pt x="203087" y="71914"/>
                        <a:pt x="203919" y="72469"/>
                      </a:cubicBezTo>
                      <a:cubicBezTo>
                        <a:pt x="205582" y="73300"/>
                        <a:pt x="206968" y="73577"/>
                        <a:pt x="208632" y="74131"/>
                      </a:cubicBezTo>
                      <a:cubicBezTo>
                        <a:pt x="208909" y="71360"/>
                        <a:pt x="208077" y="70251"/>
                        <a:pt x="205582" y="69143"/>
                      </a:cubicBezTo>
                      <a:cubicBezTo>
                        <a:pt x="204196" y="68312"/>
                        <a:pt x="200592" y="68312"/>
                        <a:pt x="200869" y="65818"/>
                      </a:cubicBezTo>
                      <a:cubicBezTo>
                        <a:pt x="205028" y="62769"/>
                        <a:pt x="211404" y="61106"/>
                        <a:pt x="216394" y="61938"/>
                      </a:cubicBezTo>
                      <a:cubicBezTo>
                        <a:pt x="218612" y="62492"/>
                        <a:pt x="221385" y="63601"/>
                        <a:pt x="223325" y="61938"/>
                      </a:cubicBezTo>
                      <a:cubicBezTo>
                        <a:pt x="225266" y="60275"/>
                        <a:pt x="226375" y="58890"/>
                        <a:pt x="229147" y="58335"/>
                      </a:cubicBezTo>
                      <a:cubicBezTo>
                        <a:pt x="231919" y="57781"/>
                        <a:pt x="234415" y="58335"/>
                        <a:pt x="236910" y="59167"/>
                      </a:cubicBezTo>
                      <a:cubicBezTo>
                        <a:pt x="239959" y="59721"/>
                        <a:pt x="241068" y="59167"/>
                        <a:pt x="242732" y="56395"/>
                      </a:cubicBezTo>
                      <a:cubicBezTo>
                        <a:pt x="244395" y="53624"/>
                        <a:pt x="246336" y="54178"/>
                        <a:pt x="249108" y="53624"/>
                      </a:cubicBezTo>
                      <a:cubicBezTo>
                        <a:pt x="252158" y="53070"/>
                        <a:pt x="252435" y="50299"/>
                        <a:pt x="254375" y="48359"/>
                      </a:cubicBezTo>
                      <a:cubicBezTo>
                        <a:pt x="256870" y="46142"/>
                        <a:pt x="259920" y="47250"/>
                        <a:pt x="262692" y="48359"/>
                      </a:cubicBezTo>
                      <a:cubicBezTo>
                        <a:pt x="265742" y="49745"/>
                        <a:pt x="268792" y="51130"/>
                        <a:pt x="271841" y="52516"/>
                      </a:cubicBezTo>
                      <a:cubicBezTo>
                        <a:pt x="274336" y="53901"/>
                        <a:pt x="276277" y="54456"/>
                        <a:pt x="279049" y="53347"/>
                      </a:cubicBezTo>
                      <a:cubicBezTo>
                        <a:pt x="281544" y="52239"/>
                        <a:pt x="284040" y="50022"/>
                        <a:pt x="286812" y="50022"/>
                      </a:cubicBezTo>
                      <a:cubicBezTo>
                        <a:pt x="289307" y="50022"/>
                        <a:pt x="291525" y="51130"/>
                        <a:pt x="294297" y="50299"/>
                      </a:cubicBezTo>
                      <a:cubicBezTo>
                        <a:pt x="297624" y="49467"/>
                        <a:pt x="300396" y="48082"/>
                        <a:pt x="304000" y="48082"/>
                      </a:cubicBezTo>
                      <a:cubicBezTo>
                        <a:pt x="307882" y="48082"/>
                        <a:pt x="311763" y="47528"/>
                        <a:pt x="315644" y="48082"/>
                      </a:cubicBezTo>
                      <a:cubicBezTo>
                        <a:pt x="318971" y="48082"/>
                        <a:pt x="322298" y="49467"/>
                        <a:pt x="325625" y="50022"/>
                      </a:cubicBezTo>
                      <a:cubicBezTo>
                        <a:pt x="328951" y="50576"/>
                        <a:pt x="330615" y="50853"/>
                        <a:pt x="331446" y="54456"/>
                      </a:cubicBezTo>
                      <a:cubicBezTo>
                        <a:pt x="332278" y="57781"/>
                        <a:pt x="333110" y="60275"/>
                        <a:pt x="336991" y="60552"/>
                      </a:cubicBezTo>
                      <a:cubicBezTo>
                        <a:pt x="340595" y="60552"/>
                        <a:pt x="343922" y="59444"/>
                        <a:pt x="347526" y="59444"/>
                      </a:cubicBezTo>
                      <a:cubicBezTo>
                        <a:pt x="351685" y="59444"/>
                        <a:pt x="355566" y="59998"/>
                        <a:pt x="359447" y="61661"/>
                      </a:cubicBezTo>
                      <a:cubicBezTo>
                        <a:pt x="358893" y="63878"/>
                        <a:pt x="357784" y="67480"/>
                        <a:pt x="360002" y="68866"/>
                      </a:cubicBezTo>
                      <a:cubicBezTo>
                        <a:pt x="362497" y="70529"/>
                        <a:pt x="366933" y="69143"/>
                        <a:pt x="369982" y="69420"/>
                      </a:cubicBezTo>
                      <a:cubicBezTo>
                        <a:pt x="373309" y="69697"/>
                        <a:pt x="376358" y="71360"/>
                        <a:pt x="377190" y="74963"/>
                      </a:cubicBezTo>
                      <a:cubicBezTo>
                        <a:pt x="377744" y="78565"/>
                        <a:pt x="375804" y="82168"/>
                        <a:pt x="373032" y="84385"/>
                      </a:cubicBezTo>
                      <a:cubicBezTo>
                        <a:pt x="369982" y="86879"/>
                        <a:pt x="365824" y="87433"/>
                        <a:pt x="361942" y="87710"/>
                      </a:cubicBezTo>
                      <a:cubicBezTo>
                        <a:pt x="359447" y="87710"/>
                        <a:pt x="355011" y="87710"/>
                        <a:pt x="353625" y="89927"/>
                      </a:cubicBezTo>
                      <a:cubicBezTo>
                        <a:pt x="352239" y="92144"/>
                        <a:pt x="354457" y="95470"/>
                        <a:pt x="355843" y="97132"/>
                      </a:cubicBezTo>
                      <a:cubicBezTo>
                        <a:pt x="357784" y="99904"/>
                        <a:pt x="360002" y="102675"/>
                        <a:pt x="360556" y="106000"/>
                      </a:cubicBezTo>
                      <a:cubicBezTo>
                        <a:pt x="361388" y="112097"/>
                        <a:pt x="354734" y="116531"/>
                        <a:pt x="349744" y="118194"/>
                      </a:cubicBezTo>
                      <a:cubicBezTo>
                        <a:pt x="342813" y="120411"/>
                        <a:pt x="334773" y="120688"/>
                        <a:pt x="327565" y="122073"/>
                      </a:cubicBezTo>
                      <a:cubicBezTo>
                        <a:pt x="319803" y="123736"/>
                        <a:pt x="312872" y="124844"/>
                        <a:pt x="305386" y="121519"/>
                      </a:cubicBezTo>
                      <a:cubicBezTo>
                        <a:pt x="302060" y="120133"/>
                        <a:pt x="299010" y="118748"/>
                        <a:pt x="295683" y="117639"/>
                      </a:cubicBezTo>
                      <a:cubicBezTo>
                        <a:pt x="292911" y="116808"/>
                        <a:pt x="289861" y="116254"/>
                        <a:pt x="287366" y="115145"/>
                      </a:cubicBezTo>
                      <a:cubicBezTo>
                        <a:pt x="283762" y="113205"/>
                        <a:pt x="282099" y="109603"/>
                        <a:pt x="280158" y="106000"/>
                      </a:cubicBezTo>
                      <a:cubicBezTo>
                        <a:pt x="279326" y="104615"/>
                        <a:pt x="278495" y="101843"/>
                        <a:pt x="277109" y="101012"/>
                      </a:cubicBezTo>
                      <a:cubicBezTo>
                        <a:pt x="275445" y="99904"/>
                        <a:pt x="272118" y="102120"/>
                        <a:pt x="270455" y="102952"/>
                      </a:cubicBezTo>
                      <a:cubicBezTo>
                        <a:pt x="269623" y="105446"/>
                        <a:pt x="269623" y="107940"/>
                        <a:pt x="269346" y="110711"/>
                      </a:cubicBezTo>
                      <a:cubicBezTo>
                        <a:pt x="269346" y="113205"/>
                        <a:pt x="270178" y="116254"/>
                        <a:pt x="267128" y="117362"/>
                      </a:cubicBezTo>
                      <a:cubicBezTo>
                        <a:pt x="262138" y="119302"/>
                        <a:pt x="256039" y="118194"/>
                        <a:pt x="250771" y="118194"/>
                      </a:cubicBezTo>
                      <a:cubicBezTo>
                        <a:pt x="247999" y="118194"/>
                        <a:pt x="245781" y="119856"/>
                        <a:pt x="243009" y="120133"/>
                      </a:cubicBezTo>
                      <a:cubicBezTo>
                        <a:pt x="239959" y="120411"/>
                        <a:pt x="237187" y="120965"/>
                        <a:pt x="234137" y="120688"/>
                      </a:cubicBezTo>
                      <a:cubicBezTo>
                        <a:pt x="233028" y="120688"/>
                        <a:pt x="231642" y="120411"/>
                        <a:pt x="230533" y="119856"/>
                      </a:cubicBezTo>
                      <a:cubicBezTo>
                        <a:pt x="229424" y="119302"/>
                        <a:pt x="228870" y="118194"/>
                        <a:pt x="228038" y="117639"/>
                      </a:cubicBezTo>
                      <a:cubicBezTo>
                        <a:pt x="225266" y="115699"/>
                        <a:pt x="224711" y="118471"/>
                        <a:pt x="223048" y="119856"/>
                      </a:cubicBezTo>
                      <a:cubicBezTo>
                        <a:pt x="221385" y="120965"/>
                        <a:pt x="216949" y="120411"/>
                        <a:pt x="215840" y="118748"/>
                      </a:cubicBezTo>
                      <a:cubicBezTo>
                        <a:pt x="214731" y="117362"/>
                        <a:pt x="213899" y="110434"/>
                        <a:pt x="211959" y="115145"/>
                      </a:cubicBezTo>
                      <a:cubicBezTo>
                        <a:pt x="211127" y="117362"/>
                        <a:pt x="211127" y="122073"/>
                        <a:pt x="207523" y="121796"/>
                      </a:cubicBezTo>
                      <a:cubicBezTo>
                        <a:pt x="205028" y="121796"/>
                        <a:pt x="203642" y="118471"/>
                        <a:pt x="201978" y="117085"/>
                      </a:cubicBezTo>
                      <a:cubicBezTo>
                        <a:pt x="201146" y="116254"/>
                        <a:pt x="200592" y="115422"/>
                        <a:pt x="199483" y="115422"/>
                      </a:cubicBezTo>
                      <a:cubicBezTo>
                        <a:pt x="198097" y="115422"/>
                        <a:pt x="197265" y="116808"/>
                        <a:pt x="196156" y="117362"/>
                      </a:cubicBezTo>
                      <a:cubicBezTo>
                        <a:pt x="195047" y="117916"/>
                        <a:pt x="194216" y="117362"/>
                        <a:pt x="193107" y="117085"/>
                      </a:cubicBezTo>
                      <a:cubicBezTo>
                        <a:pt x="191720" y="117085"/>
                        <a:pt x="190889" y="117639"/>
                        <a:pt x="190057" y="118748"/>
                      </a:cubicBezTo>
                      <a:cubicBezTo>
                        <a:pt x="188117" y="120965"/>
                        <a:pt x="186453" y="120411"/>
                        <a:pt x="184235" y="118748"/>
                      </a:cubicBezTo>
                      <a:cubicBezTo>
                        <a:pt x="181463" y="116531"/>
                        <a:pt x="180908" y="118748"/>
                        <a:pt x="180631" y="121519"/>
                      </a:cubicBezTo>
                      <a:cubicBezTo>
                        <a:pt x="180631" y="123182"/>
                        <a:pt x="180354" y="124013"/>
                        <a:pt x="178413" y="123459"/>
                      </a:cubicBezTo>
                      <a:cubicBezTo>
                        <a:pt x="176750" y="122905"/>
                        <a:pt x="175364" y="122073"/>
                        <a:pt x="173700" y="121796"/>
                      </a:cubicBezTo>
                      <a:cubicBezTo>
                        <a:pt x="172314" y="121796"/>
                        <a:pt x="170651" y="121242"/>
                        <a:pt x="169264" y="121519"/>
                      </a:cubicBezTo>
                      <a:cubicBezTo>
                        <a:pt x="167878" y="121519"/>
                        <a:pt x="167046" y="123182"/>
                        <a:pt x="165938" y="123182"/>
                      </a:cubicBezTo>
                      <a:cubicBezTo>
                        <a:pt x="164552" y="123182"/>
                        <a:pt x="163720" y="121519"/>
                        <a:pt x="162334" y="121519"/>
                      </a:cubicBezTo>
                      <a:cubicBezTo>
                        <a:pt x="160947" y="121519"/>
                        <a:pt x="160116" y="122628"/>
                        <a:pt x="158729" y="122628"/>
                      </a:cubicBezTo>
                      <a:cubicBezTo>
                        <a:pt x="157621" y="122628"/>
                        <a:pt x="155957" y="122628"/>
                        <a:pt x="154848" y="122350"/>
                      </a:cubicBezTo>
                      <a:cubicBezTo>
                        <a:pt x="152076" y="122350"/>
                        <a:pt x="149026" y="121519"/>
                        <a:pt x="146531" y="120411"/>
                      </a:cubicBezTo>
                      <a:cubicBezTo>
                        <a:pt x="144591" y="120411"/>
                        <a:pt x="142373" y="120411"/>
                        <a:pt x="140432" y="120411"/>
                      </a:cubicBezTo>
                      <a:cubicBezTo>
                        <a:pt x="138492" y="120411"/>
                        <a:pt x="135996" y="120965"/>
                        <a:pt x="134610" y="119856"/>
                      </a:cubicBezTo>
                      <a:cubicBezTo>
                        <a:pt x="131561" y="117639"/>
                        <a:pt x="134610" y="112651"/>
                        <a:pt x="135996" y="110157"/>
                      </a:cubicBezTo>
                      <a:cubicBezTo>
                        <a:pt x="137383" y="107109"/>
                        <a:pt x="137105" y="102120"/>
                        <a:pt x="132115" y="103229"/>
                      </a:cubicBezTo>
                      <a:cubicBezTo>
                        <a:pt x="128511" y="104060"/>
                        <a:pt x="128511" y="110157"/>
                        <a:pt x="124353" y="110711"/>
                      </a:cubicBezTo>
                      <a:cubicBezTo>
                        <a:pt x="121580" y="110711"/>
                        <a:pt x="118531" y="102952"/>
                        <a:pt x="116867" y="107663"/>
                      </a:cubicBezTo>
                      <a:cubicBezTo>
                        <a:pt x="116035" y="109603"/>
                        <a:pt x="116313" y="111820"/>
                        <a:pt x="115204" y="113760"/>
                      </a:cubicBezTo>
                      <a:cubicBezTo>
                        <a:pt x="114372" y="115422"/>
                        <a:pt x="112709" y="116531"/>
                        <a:pt x="111322" y="117916"/>
                      </a:cubicBezTo>
                      <a:cubicBezTo>
                        <a:pt x="107996" y="120688"/>
                        <a:pt x="104946" y="121519"/>
                        <a:pt x="100510" y="121519"/>
                      </a:cubicBezTo>
                      <a:cubicBezTo>
                        <a:pt x="96075" y="121519"/>
                        <a:pt x="92748" y="118748"/>
                        <a:pt x="88589" y="117639"/>
                      </a:cubicBezTo>
                      <a:cubicBezTo>
                        <a:pt x="84154" y="116531"/>
                        <a:pt x="79441" y="117362"/>
                        <a:pt x="75282" y="114868"/>
                      </a:cubicBezTo>
                      <a:cubicBezTo>
                        <a:pt x="70292" y="112097"/>
                        <a:pt x="71124" y="107940"/>
                        <a:pt x="71955" y="102952"/>
                      </a:cubicBezTo>
                      <a:cubicBezTo>
                        <a:pt x="70015" y="102398"/>
                        <a:pt x="69183" y="105169"/>
                        <a:pt x="68074" y="106277"/>
                      </a:cubicBezTo>
                      <a:cubicBezTo>
                        <a:pt x="66688" y="108217"/>
                        <a:pt x="64747" y="108771"/>
                        <a:pt x="62806" y="109880"/>
                      </a:cubicBezTo>
                      <a:cubicBezTo>
                        <a:pt x="61420" y="110711"/>
                        <a:pt x="60866" y="111543"/>
                        <a:pt x="59757" y="112651"/>
                      </a:cubicBezTo>
                      <a:cubicBezTo>
                        <a:pt x="58371" y="113760"/>
                        <a:pt x="56985" y="113483"/>
                        <a:pt x="55321" y="113205"/>
                      </a:cubicBezTo>
                      <a:cubicBezTo>
                        <a:pt x="51994" y="112651"/>
                        <a:pt x="48945" y="111820"/>
                        <a:pt x="45895" y="110434"/>
                      </a:cubicBezTo>
                      <a:cubicBezTo>
                        <a:pt x="42014" y="109048"/>
                        <a:pt x="37855" y="107109"/>
                        <a:pt x="36469" y="102952"/>
                      </a:cubicBezTo>
                      <a:cubicBezTo>
                        <a:pt x="35083" y="98795"/>
                        <a:pt x="37024" y="94361"/>
                        <a:pt x="32588" y="91590"/>
                      </a:cubicBezTo>
                      <a:cubicBezTo>
                        <a:pt x="30925" y="90481"/>
                        <a:pt x="28984" y="89650"/>
                        <a:pt x="28152" y="87710"/>
                      </a:cubicBezTo>
                      <a:cubicBezTo>
                        <a:pt x="27321" y="85493"/>
                        <a:pt x="27598" y="82999"/>
                        <a:pt x="28152" y="80782"/>
                      </a:cubicBezTo>
                      <a:cubicBezTo>
                        <a:pt x="28152" y="78288"/>
                        <a:pt x="28707" y="75794"/>
                        <a:pt x="29538" y="73577"/>
                      </a:cubicBezTo>
                      <a:cubicBezTo>
                        <a:pt x="30370" y="71360"/>
                        <a:pt x="32034" y="69143"/>
                        <a:pt x="33974" y="67480"/>
                      </a:cubicBezTo>
                      <a:cubicBezTo>
                        <a:pt x="34529" y="66926"/>
                        <a:pt x="38410" y="62769"/>
                        <a:pt x="37855" y="61938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33" name="Freeform 1032">
                  <a:extLst>
                    <a:ext uri="{FF2B5EF4-FFF2-40B4-BE49-F238E27FC236}">
                      <a16:creationId xmlns:a16="http://schemas.microsoft.com/office/drawing/2014/main" id="{839225EA-FEAD-114A-1E53-C61D3C4C7836}"/>
                    </a:ext>
                  </a:extLst>
                </p:cNvPr>
                <p:cNvSpPr/>
                <p:nvPr/>
              </p:nvSpPr>
              <p:spPr>
                <a:xfrm>
                  <a:off x="3326893" y="1465661"/>
                  <a:ext cx="22703" cy="20652"/>
                </a:xfrm>
                <a:custGeom>
                  <a:avLst/>
                  <a:gdLst>
                    <a:gd name="connsiteX0" fmla="*/ 22271 w 22703"/>
                    <a:gd name="connsiteY0" fmla="*/ 19052 h 20652"/>
                    <a:gd name="connsiteX1" fmla="*/ 11736 w 22703"/>
                    <a:gd name="connsiteY1" fmla="*/ 19052 h 20652"/>
                    <a:gd name="connsiteX2" fmla="*/ 6469 w 22703"/>
                    <a:gd name="connsiteY2" fmla="*/ 10461 h 20652"/>
                    <a:gd name="connsiteX3" fmla="*/ 93 w 22703"/>
                    <a:gd name="connsiteY3" fmla="*/ 2979 h 20652"/>
                    <a:gd name="connsiteX4" fmla="*/ 9796 w 22703"/>
                    <a:gd name="connsiteY4" fmla="*/ 208 h 20652"/>
                    <a:gd name="connsiteX5" fmla="*/ 19776 w 22703"/>
                    <a:gd name="connsiteY5" fmla="*/ 1039 h 20652"/>
                    <a:gd name="connsiteX6" fmla="*/ 21994 w 22703"/>
                    <a:gd name="connsiteY6" fmla="*/ 12401 h 20652"/>
                    <a:gd name="connsiteX7" fmla="*/ 21994 w 22703"/>
                    <a:gd name="connsiteY7" fmla="*/ 16004 h 20652"/>
                    <a:gd name="connsiteX8" fmla="*/ 22548 w 22703"/>
                    <a:gd name="connsiteY8" fmla="*/ 18498 h 206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2703" h="20652">
                      <a:moveTo>
                        <a:pt x="22271" y="19052"/>
                      </a:moveTo>
                      <a:cubicBezTo>
                        <a:pt x="18944" y="20438"/>
                        <a:pt x="14786" y="21823"/>
                        <a:pt x="11736" y="19052"/>
                      </a:cubicBezTo>
                      <a:cubicBezTo>
                        <a:pt x="8964" y="16835"/>
                        <a:pt x="8964" y="12956"/>
                        <a:pt x="6469" y="10461"/>
                      </a:cubicBezTo>
                      <a:cubicBezTo>
                        <a:pt x="4251" y="8521"/>
                        <a:pt x="-739" y="6859"/>
                        <a:pt x="93" y="2979"/>
                      </a:cubicBezTo>
                      <a:cubicBezTo>
                        <a:pt x="924" y="-901"/>
                        <a:pt x="7023" y="208"/>
                        <a:pt x="9796" y="208"/>
                      </a:cubicBezTo>
                      <a:cubicBezTo>
                        <a:pt x="12568" y="208"/>
                        <a:pt x="17281" y="-624"/>
                        <a:pt x="19776" y="1039"/>
                      </a:cubicBezTo>
                      <a:cubicBezTo>
                        <a:pt x="23103" y="3256"/>
                        <a:pt x="22271" y="9076"/>
                        <a:pt x="21994" y="12401"/>
                      </a:cubicBezTo>
                      <a:cubicBezTo>
                        <a:pt x="21994" y="13510"/>
                        <a:pt x="21440" y="14895"/>
                        <a:pt x="21994" y="16004"/>
                      </a:cubicBezTo>
                      <a:cubicBezTo>
                        <a:pt x="21994" y="16281"/>
                        <a:pt x="23103" y="18221"/>
                        <a:pt x="22548" y="18498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34" name="Freeform 1033">
                  <a:extLst>
                    <a:ext uri="{FF2B5EF4-FFF2-40B4-BE49-F238E27FC236}">
                      <a16:creationId xmlns:a16="http://schemas.microsoft.com/office/drawing/2014/main" id="{364E31B7-6FD0-79EC-1D68-78C1E95660C2}"/>
                    </a:ext>
                  </a:extLst>
                </p:cNvPr>
                <p:cNvSpPr/>
                <p:nvPr/>
              </p:nvSpPr>
              <p:spPr>
                <a:xfrm>
                  <a:off x="3311663" y="1416608"/>
                  <a:ext cx="38753" cy="27090"/>
                </a:xfrm>
                <a:custGeom>
                  <a:avLst/>
                  <a:gdLst>
                    <a:gd name="connsiteX0" fmla="*/ 23084 w 38753"/>
                    <a:gd name="connsiteY0" fmla="*/ 27091 h 27090"/>
                    <a:gd name="connsiteX1" fmla="*/ 5341 w 38753"/>
                    <a:gd name="connsiteY1" fmla="*/ 22380 h 27090"/>
                    <a:gd name="connsiteX2" fmla="*/ 628 w 38753"/>
                    <a:gd name="connsiteY2" fmla="*/ 5752 h 27090"/>
                    <a:gd name="connsiteX3" fmla="*/ 15599 w 38753"/>
                    <a:gd name="connsiteY3" fmla="*/ 487 h 27090"/>
                    <a:gd name="connsiteX4" fmla="*/ 25302 w 38753"/>
                    <a:gd name="connsiteY4" fmla="*/ 3535 h 27090"/>
                    <a:gd name="connsiteX5" fmla="*/ 31401 w 38753"/>
                    <a:gd name="connsiteY5" fmla="*/ 9355 h 27090"/>
                    <a:gd name="connsiteX6" fmla="*/ 38609 w 38753"/>
                    <a:gd name="connsiteY6" fmla="*/ 20440 h 27090"/>
                    <a:gd name="connsiteX7" fmla="*/ 32233 w 38753"/>
                    <a:gd name="connsiteY7" fmla="*/ 25428 h 27090"/>
                    <a:gd name="connsiteX8" fmla="*/ 23084 w 38753"/>
                    <a:gd name="connsiteY8" fmla="*/ 27091 h 270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8753" h="27090">
                      <a:moveTo>
                        <a:pt x="23084" y="27091"/>
                      </a:moveTo>
                      <a:cubicBezTo>
                        <a:pt x="17539" y="26259"/>
                        <a:pt x="10054" y="25982"/>
                        <a:pt x="5341" y="22380"/>
                      </a:cubicBezTo>
                      <a:cubicBezTo>
                        <a:pt x="628" y="18777"/>
                        <a:pt x="-1035" y="11017"/>
                        <a:pt x="628" y="5752"/>
                      </a:cubicBezTo>
                      <a:cubicBezTo>
                        <a:pt x="2569" y="-899"/>
                        <a:pt x="10054" y="-344"/>
                        <a:pt x="15599" y="487"/>
                      </a:cubicBezTo>
                      <a:cubicBezTo>
                        <a:pt x="18926" y="1041"/>
                        <a:pt x="22252" y="1872"/>
                        <a:pt x="25302" y="3535"/>
                      </a:cubicBezTo>
                      <a:cubicBezTo>
                        <a:pt x="27797" y="4921"/>
                        <a:pt x="29460" y="7138"/>
                        <a:pt x="31401" y="9355"/>
                      </a:cubicBezTo>
                      <a:cubicBezTo>
                        <a:pt x="34173" y="12403"/>
                        <a:pt x="39718" y="15452"/>
                        <a:pt x="38609" y="20440"/>
                      </a:cubicBezTo>
                      <a:cubicBezTo>
                        <a:pt x="38055" y="23211"/>
                        <a:pt x="34728" y="24597"/>
                        <a:pt x="32233" y="25428"/>
                      </a:cubicBezTo>
                      <a:cubicBezTo>
                        <a:pt x="28906" y="26813"/>
                        <a:pt x="26688" y="26813"/>
                        <a:pt x="23084" y="27091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35" name="Freeform 1034">
                  <a:extLst>
                    <a:ext uri="{FF2B5EF4-FFF2-40B4-BE49-F238E27FC236}">
                      <a16:creationId xmlns:a16="http://schemas.microsoft.com/office/drawing/2014/main" id="{F497FD91-B31E-D87F-E523-1FC146B13F29}"/>
                    </a:ext>
                  </a:extLst>
                </p:cNvPr>
                <p:cNvSpPr/>
                <p:nvPr/>
              </p:nvSpPr>
              <p:spPr>
                <a:xfrm>
                  <a:off x="3162764" y="1533142"/>
                  <a:ext cx="85378" cy="54273"/>
                </a:xfrm>
                <a:custGeom>
                  <a:avLst/>
                  <a:gdLst>
                    <a:gd name="connsiteX0" fmla="*/ 31981 w 85378"/>
                    <a:gd name="connsiteY0" fmla="*/ 44407 h 54273"/>
                    <a:gd name="connsiteX1" fmla="*/ 24495 w 85378"/>
                    <a:gd name="connsiteY1" fmla="*/ 45792 h 54273"/>
                    <a:gd name="connsiteX2" fmla="*/ 16456 w 85378"/>
                    <a:gd name="connsiteY2" fmla="*/ 38587 h 54273"/>
                    <a:gd name="connsiteX3" fmla="*/ 8416 w 85378"/>
                    <a:gd name="connsiteY3" fmla="*/ 37756 h 54273"/>
                    <a:gd name="connsiteX4" fmla="*/ 376 w 85378"/>
                    <a:gd name="connsiteY4" fmla="*/ 33045 h 54273"/>
                    <a:gd name="connsiteX5" fmla="*/ 3426 w 85378"/>
                    <a:gd name="connsiteY5" fmla="*/ 23345 h 54273"/>
                    <a:gd name="connsiteX6" fmla="*/ 10911 w 85378"/>
                    <a:gd name="connsiteY6" fmla="*/ 14200 h 54273"/>
                    <a:gd name="connsiteX7" fmla="*/ 19505 w 85378"/>
                    <a:gd name="connsiteY7" fmla="*/ 10598 h 54273"/>
                    <a:gd name="connsiteX8" fmla="*/ 27822 w 85378"/>
                    <a:gd name="connsiteY8" fmla="*/ 5887 h 54273"/>
                    <a:gd name="connsiteX9" fmla="*/ 37802 w 85378"/>
                    <a:gd name="connsiteY9" fmla="*/ 3393 h 54273"/>
                    <a:gd name="connsiteX10" fmla="*/ 48615 w 85378"/>
                    <a:gd name="connsiteY10" fmla="*/ 1176 h 54273"/>
                    <a:gd name="connsiteX11" fmla="*/ 56932 w 85378"/>
                    <a:gd name="connsiteY11" fmla="*/ 344 h 54273"/>
                    <a:gd name="connsiteX12" fmla="*/ 73011 w 85378"/>
                    <a:gd name="connsiteY12" fmla="*/ 12538 h 54273"/>
                    <a:gd name="connsiteX13" fmla="*/ 80497 w 85378"/>
                    <a:gd name="connsiteY13" fmla="*/ 18080 h 54273"/>
                    <a:gd name="connsiteX14" fmla="*/ 81328 w 85378"/>
                    <a:gd name="connsiteY14" fmla="*/ 25840 h 54273"/>
                    <a:gd name="connsiteX15" fmla="*/ 83269 w 85378"/>
                    <a:gd name="connsiteY15" fmla="*/ 33322 h 54273"/>
                    <a:gd name="connsiteX16" fmla="*/ 84932 w 85378"/>
                    <a:gd name="connsiteY16" fmla="*/ 41358 h 54273"/>
                    <a:gd name="connsiteX17" fmla="*/ 73289 w 85378"/>
                    <a:gd name="connsiteY17" fmla="*/ 53275 h 54273"/>
                    <a:gd name="connsiteX18" fmla="*/ 58041 w 85378"/>
                    <a:gd name="connsiteY18" fmla="*/ 53275 h 54273"/>
                    <a:gd name="connsiteX19" fmla="*/ 53328 w 85378"/>
                    <a:gd name="connsiteY19" fmla="*/ 52720 h 54273"/>
                    <a:gd name="connsiteX20" fmla="*/ 46120 w 85378"/>
                    <a:gd name="connsiteY20" fmla="*/ 52166 h 54273"/>
                    <a:gd name="connsiteX21" fmla="*/ 41407 w 85378"/>
                    <a:gd name="connsiteY21" fmla="*/ 49395 h 54273"/>
                    <a:gd name="connsiteX22" fmla="*/ 31426 w 85378"/>
                    <a:gd name="connsiteY22" fmla="*/ 43853 h 542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85378" h="54273">
                      <a:moveTo>
                        <a:pt x="31981" y="44407"/>
                      </a:moveTo>
                      <a:cubicBezTo>
                        <a:pt x="29208" y="44684"/>
                        <a:pt x="27545" y="47455"/>
                        <a:pt x="24495" y="45792"/>
                      </a:cubicBezTo>
                      <a:cubicBezTo>
                        <a:pt x="21168" y="44130"/>
                        <a:pt x="19505" y="40527"/>
                        <a:pt x="16456" y="38587"/>
                      </a:cubicBezTo>
                      <a:cubicBezTo>
                        <a:pt x="13960" y="36924"/>
                        <a:pt x="11188" y="38033"/>
                        <a:pt x="8416" y="37756"/>
                      </a:cubicBezTo>
                      <a:cubicBezTo>
                        <a:pt x="5366" y="37756"/>
                        <a:pt x="1485" y="36370"/>
                        <a:pt x="376" y="33045"/>
                      </a:cubicBezTo>
                      <a:cubicBezTo>
                        <a:pt x="-1010" y="29719"/>
                        <a:pt x="1762" y="26117"/>
                        <a:pt x="3426" y="23345"/>
                      </a:cubicBezTo>
                      <a:cubicBezTo>
                        <a:pt x="5643" y="20020"/>
                        <a:pt x="7861" y="16695"/>
                        <a:pt x="10911" y="14200"/>
                      </a:cubicBezTo>
                      <a:cubicBezTo>
                        <a:pt x="13406" y="12261"/>
                        <a:pt x="16456" y="11706"/>
                        <a:pt x="19505" y="10598"/>
                      </a:cubicBezTo>
                      <a:cubicBezTo>
                        <a:pt x="22555" y="9489"/>
                        <a:pt x="25050" y="7549"/>
                        <a:pt x="27822" y="5887"/>
                      </a:cubicBezTo>
                      <a:cubicBezTo>
                        <a:pt x="30872" y="3947"/>
                        <a:pt x="34198" y="3670"/>
                        <a:pt x="37802" y="3393"/>
                      </a:cubicBezTo>
                      <a:cubicBezTo>
                        <a:pt x="41407" y="3116"/>
                        <a:pt x="45011" y="2561"/>
                        <a:pt x="48615" y="1176"/>
                      </a:cubicBezTo>
                      <a:cubicBezTo>
                        <a:pt x="51387" y="344"/>
                        <a:pt x="53882" y="-487"/>
                        <a:pt x="56932" y="344"/>
                      </a:cubicBezTo>
                      <a:cubicBezTo>
                        <a:pt x="63585" y="2561"/>
                        <a:pt x="67467" y="8935"/>
                        <a:pt x="73011" y="12538"/>
                      </a:cubicBezTo>
                      <a:cubicBezTo>
                        <a:pt x="75506" y="14200"/>
                        <a:pt x="78556" y="15586"/>
                        <a:pt x="80497" y="18080"/>
                      </a:cubicBezTo>
                      <a:cubicBezTo>
                        <a:pt x="82437" y="20574"/>
                        <a:pt x="81883" y="23068"/>
                        <a:pt x="81328" y="25840"/>
                      </a:cubicBezTo>
                      <a:cubicBezTo>
                        <a:pt x="80774" y="28888"/>
                        <a:pt x="81328" y="30828"/>
                        <a:pt x="83269" y="33322"/>
                      </a:cubicBezTo>
                      <a:cubicBezTo>
                        <a:pt x="84932" y="35816"/>
                        <a:pt x="86041" y="38310"/>
                        <a:pt x="84932" y="41358"/>
                      </a:cubicBezTo>
                      <a:cubicBezTo>
                        <a:pt x="82992" y="46901"/>
                        <a:pt x="78556" y="51058"/>
                        <a:pt x="73289" y="53275"/>
                      </a:cubicBezTo>
                      <a:cubicBezTo>
                        <a:pt x="68576" y="55214"/>
                        <a:pt x="62754" y="53829"/>
                        <a:pt x="58041" y="53275"/>
                      </a:cubicBezTo>
                      <a:cubicBezTo>
                        <a:pt x="56377" y="53275"/>
                        <a:pt x="54991" y="52720"/>
                        <a:pt x="53328" y="52720"/>
                      </a:cubicBezTo>
                      <a:cubicBezTo>
                        <a:pt x="50833" y="52720"/>
                        <a:pt x="48615" y="52720"/>
                        <a:pt x="46120" y="52166"/>
                      </a:cubicBezTo>
                      <a:cubicBezTo>
                        <a:pt x="43625" y="51889"/>
                        <a:pt x="43070" y="51058"/>
                        <a:pt x="41407" y="49395"/>
                      </a:cubicBezTo>
                      <a:cubicBezTo>
                        <a:pt x="38912" y="46901"/>
                        <a:pt x="35307" y="43298"/>
                        <a:pt x="31426" y="43853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36" name="Freeform 1035">
                  <a:extLst>
                    <a:ext uri="{FF2B5EF4-FFF2-40B4-BE49-F238E27FC236}">
                      <a16:creationId xmlns:a16="http://schemas.microsoft.com/office/drawing/2014/main" id="{012872FD-752E-9B72-20E8-C31124168368}"/>
                    </a:ext>
                  </a:extLst>
                </p:cNvPr>
                <p:cNvSpPr/>
                <p:nvPr/>
              </p:nvSpPr>
              <p:spPr>
                <a:xfrm>
                  <a:off x="3172828" y="1410895"/>
                  <a:ext cx="82034" cy="23174"/>
                </a:xfrm>
                <a:custGeom>
                  <a:avLst/>
                  <a:gdLst>
                    <a:gd name="connsiteX0" fmla="*/ 23857 w 82034"/>
                    <a:gd name="connsiteY0" fmla="*/ 20888 h 23174"/>
                    <a:gd name="connsiteX1" fmla="*/ 14986 w 82034"/>
                    <a:gd name="connsiteY1" fmla="*/ 19502 h 23174"/>
                    <a:gd name="connsiteX2" fmla="*/ 7223 w 82034"/>
                    <a:gd name="connsiteY2" fmla="*/ 18948 h 23174"/>
                    <a:gd name="connsiteX3" fmla="*/ 3897 w 82034"/>
                    <a:gd name="connsiteY3" fmla="*/ 14514 h 23174"/>
                    <a:gd name="connsiteX4" fmla="*/ 15 w 82034"/>
                    <a:gd name="connsiteY4" fmla="*/ 8972 h 23174"/>
                    <a:gd name="connsiteX5" fmla="*/ 5006 w 82034"/>
                    <a:gd name="connsiteY5" fmla="*/ 2321 h 23174"/>
                    <a:gd name="connsiteX6" fmla="*/ 11659 w 82034"/>
                    <a:gd name="connsiteY6" fmla="*/ 935 h 23174"/>
                    <a:gd name="connsiteX7" fmla="*/ 19422 w 82034"/>
                    <a:gd name="connsiteY7" fmla="*/ 104 h 23174"/>
                    <a:gd name="connsiteX8" fmla="*/ 27184 w 82034"/>
                    <a:gd name="connsiteY8" fmla="*/ 3707 h 23174"/>
                    <a:gd name="connsiteX9" fmla="*/ 34115 w 82034"/>
                    <a:gd name="connsiteY9" fmla="*/ 2875 h 23174"/>
                    <a:gd name="connsiteX10" fmla="*/ 49363 w 82034"/>
                    <a:gd name="connsiteY10" fmla="*/ 1490 h 23174"/>
                    <a:gd name="connsiteX11" fmla="*/ 55739 w 82034"/>
                    <a:gd name="connsiteY11" fmla="*/ 5092 h 23174"/>
                    <a:gd name="connsiteX12" fmla="*/ 63502 w 82034"/>
                    <a:gd name="connsiteY12" fmla="*/ 4815 h 23174"/>
                    <a:gd name="connsiteX13" fmla="*/ 69601 w 82034"/>
                    <a:gd name="connsiteY13" fmla="*/ 2321 h 23174"/>
                    <a:gd name="connsiteX14" fmla="*/ 77641 w 82034"/>
                    <a:gd name="connsiteY14" fmla="*/ 2321 h 23174"/>
                    <a:gd name="connsiteX15" fmla="*/ 81799 w 82034"/>
                    <a:gd name="connsiteY15" fmla="*/ 6478 h 23174"/>
                    <a:gd name="connsiteX16" fmla="*/ 77086 w 82034"/>
                    <a:gd name="connsiteY16" fmla="*/ 13960 h 23174"/>
                    <a:gd name="connsiteX17" fmla="*/ 72096 w 82034"/>
                    <a:gd name="connsiteY17" fmla="*/ 20888 h 23174"/>
                    <a:gd name="connsiteX18" fmla="*/ 58789 w 82034"/>
                    <a:gd name="connsiteY18" fmla="*/ 22551 h 23174"/>
                    <a:gd name="connsiteX19" fmla="*/ 46313 w 82034"/>
                    <a:gd name="connsiteY19" fmla="*/ 21997 h 23174"/>
                    <a:gd name="connsiteX20" fmla="*/ 33561 w 82034"/>
                    <a:gd name="connsiteY20" fmla="*/ 20057 h 23174"/>
                    <a:gd name="connsiteX21" fmla="*/ 24689 w 82034"/>
                    <a:gd name="connsiteY21" fmla="*/ 20611 h 231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82034" h="23174">
                      <a:moveTo>
                        <a:pt x="23857" y="20888"/>
                      </a:moveTo>
                      <a:cubicBezTo>
                        <a:pt x="21362" y="21442"/>
                        <a:pt x="17758" y="20057"/>
                        <a:pt x="14986" y="19502"/>
                      </a:cubicBezTo>
                      <a:cubicBezTo>
                        <a:pt x="12214" y="18948"/>
                        <a:pt x="9718" y="18948"/>
                        <a:pt x="7223" y="18948"/>
                      </a:cubicBezTo>
                      <a:cubicBezTo>
                        <a:pt x="4174" y="18948"/>
                        <a:pt x="4451" y="16731"/>
                        <a:pt x="3897" y="14514"/>
                      </a:cubicBezTo>
                      <a:cubicBezTo>
                        <a:pt x="3342" y="12020"/>
                        <a:pt x="-262" y="11466"/>
                        <a:pt x="15" y="8972"/>
                      </a:cubicBezTo>
                      <a:cubicBezTo>
                        <a:pt x="15" y="6201"/>
                        <a:pt x="2510" y="3152"/>
                        <a:pt x="5006" y="2321"/>
                      </a:cubicBezTo>
                      <a:cubicBezTo>
                        <a:pt x="7223" y="1490"/>
                        <a:pt x="9441" y="1767"/>
                        <a:pt x="11659" y="935"/>
                      </a:cubicBezTo>
                      <a:cubicBezTo>
                        <a:pt x="14154" y="104"/>
                        <a:pt x="16927" y="-173"/>
                        <a:pt x="19422" y="104"/>
                      </a:cubicBezTo>
                      <a:cubicBezTo>
                        <a:pt x="22194" y="658"/>
                        <a:pt x="24412" y="2875"/>
                        <a:pt x="27184" y="3707"/>
                      </a:cubicBezTo>
                      <a:cubicBezTo>
                        <a:pt x="29679" y="4538"/>
                        <a:pt x="31897" y="4261"/>
                        <a:pt x="34115" y="2875"/>
                      </a:cubicBezTo>
                      <a:cubicBezTo>
                        <a:pt x="37719" y="658"/>
                        <a:pt x="45759" y="-1005"/>
                        <a:pt x="49363" y="1490"/>
                      </a:cubicBezTo>
                      <a:cubicBezTo>
                        <a:pt x="51581" y="3152"/>
                        <a:pt x="52690" y="4815"/>
                        <a:pt x="55739" y="5092"/>
                      </a:cubicBezTo>
                      <a:cubicBezTo>
                        <a:pt x="58234" y="5092"/>
                        <a:pt x="61007" y="5092"/>
                        <a:pt x="63502" y="4815"/>
                      </a:cubicBezTo>
                      <a:cubicBezTo>
                        <a:pt x="65720" y="4538"/>
                        <a:pt x="67383" y="3152"/>
                        <a:pt x="69601" y="2321"/>
                      </a:cubicBezTo>
                      <a:cubicBezTo>
                        <a:pt x="72373" y="1490"/>
                        <a:pt x="74868" y="1490"/>
                        <a:pt x="77641" y="2321"/>
                      </a:cubicBezTo>
                      <a:cubicBezTo>
                        <a:pt x="79859" y="3152"/>
                        <a:pt x="82908" y="3707"/>
                        <a:pt x="81799" y="6478"/>
                      </a:cubicBezTo>
                      <a:cubicBezTo>
                        <a:pt x="80690" y="8972"/>
                        <a:pt x="78473" y="11743"/>
                        <a:pt x="77086" y="13960"/>
                      </a:cubicBezTo>
                      <a:cubicBezTo>
                        <a:pt x="75423" y="16454"/>
                        <a:pt x="74037" y="18948"/>
                        <a:pt x="72096" y="20888"/>
                      </a:cubicBezTo>
                      <a:cubicBezTo>
                        <a:pt x="68769" y="24491"/>
                        <a:pt x="62947" y="22828"/>
                        <a:pt x="58789" y="22551"/>
                      </a:cubicBezTo>
                      <a:cubicBezTo>
                        <a:pt x="54630" y="22274"/>
                        <a:pt x="50472" y="21997"/>
                        <a:pt x="46313" y="21997"/>
                      </a:cubicBezTo>
                      <a:cubicBezTo>
                        <a:pt x="41878" y="21997"/>
                        <a:pt x="37719" y="20888"/>
                        <a:pt x="33561" y="20057"/>
                      </a:cubicBezTo>
                      <a:cubicBezTo>
                        <a:pt x="30511" y="19225"/>
                        <a:pt x="27739" y="20057"/>
                        <a:pt x="24689" y="20611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37" name="Freeform 1036">
                  <a:extLst>
                    <a:ext uri="{FF2B5EF4-FFF2-40B4-BE49-F238E27FC236}">
                      <a16:creationId xmlns:a16="http://schemas.microsoft.com/office/drawing/2014/main" id="{7EAF7D4D-8C1C-CC76-966B-A2B335E92714}"/>
                    </a:ext>
                  </a:extLst>
                </p:cNvPr>
                <p:cNvSpPr/>
                <p:nvPr/>
              </p:nvSpPr>
              <p:spPr>
                <a:xfrm>
                  <a:off x="3117511" y="1347712"/>
                  <a:ext cx="94880" cy="64021"/>
                </a:xfrm>
                <a:custGeom>
                  <a:avLst/>
                  <a:gdLst>
                    <a:gd name="connsiteX0" fmla="*/ 57272 w 94880"/>
                    <a:gd name="connsiteY0" fmla="*/ 60238 h 64021"/>
                    <a:gd name="connsiteX1" fmla="*/ 47015 w 94880"/>
                    <a:gd name="connsiteY1" fmla="*/ 63286 h 64021"/>
                    <a:gd name="connsiteX2" fmla="*/ 39529 w 94880"/>
                    <a:gd name="connsiteY2" fmla="*/ 63841 h 64021"/>
                    <a:gd name="connsiteX3" fmla="*/ 32598 w 94880"/>
                    <a:gd name="connsiteY3" fmla="*/ 63563 h 64021"/>
                    <a:gd name="connsiteX4" fmla="*/ 26776 w 94880"/>
                    <a:gd name="connsiteY4" fmla="*/ 53310 h 64021"/>
                    <a:gd name="connsiteX5" fmla="*/ 16242 w 94880"/>
                    <a:gd name="connsiteY5" fmla="*/ 46936 h 64021"/>
                    <a:gd name="connsiteX6" fmla="*/ 32321 w 94880"/>
                    <a:gd name="connsiteY6" fmla="*/ 45550 h 64021"/>
                    <a:gd name="connsiteX7" fmla="*/ 26776 w 94880"/>
                    <a:gd name="connsiteY7" fmla="*/ 38622 h 64021"/>
                    <a:gd name="connsiteX8" fmla="*/ 16242 w 94880"/>
                    <a:gd name="connsiteY8" fmla="*/ 36683 h 64021"/>
                    <a:gd name="connsiteX9" fmla="*/ 8479 w 94880"/>
                    <a:gd name="connsiteY9" fmla="*/ 34466 h 64021"/>
                    <a:gd name="connsiteX10" fmla="*/ 5152 w 94880"/>
                    <a:gd name="connsiteY10" fmla="*/ 30309 h 64021"/>
                    <a:gd name="connsiteX11" fmla="*/ 162 w 94880"/>
                    <a:gd name="connsiteY11" fmla="*/ 23935 h 64021"/>
                    <a:gd name="connsiteX12" fmla="*/ 717 w 94880"/>
                    <a:gd name="connsiteY12" fmla="*/ 21164 h 64021"/>
                    <a:gd name="connsiteX13" fmla="*/ 3489 w 94880"/>
                    <a:gd name="connsiteY13" fmla="*/ 19778 h 64021"/>
                    <a:gd name="connsiteX14" fmla="*/ 439 w 94880"/>
                    <a:gd name="connsiteY14" fmla="*/ 13127 h 64021"/>
                    <a:gd name="connsiteX15" fmla="*/ 439 w 94880"/>
                    <a:gd name="connsiteY15" fmla="*/ 7862 h 64021"/>
                    <a:gd name="connsiteX16" fmla="*/ 7647 w 94880"/>
                    <a:gd name="connsiteY16" fmla="*/ 102 h 64021"/>
                    <a:gd name="connsiteX17" fmla="*/ 30935 w 94880"/>
                    <a:gd name="connsiteY17" fmla="*/ 5922 h 64021"/>
                    <a:gd name="connsiteX18" fmla="*/ 52837 w 94880"/>
                    <a:gd name="connsiteY18" fmla="*/ 12296 h 64021"/>
                    <a:gd name="connsiteX19" fmla="*/ 60322 w 94880"/>
                    <a:gd name="connsiteY19" fmla="*/ 18947 h 64021"/>
                    <a:gd name="connsiteX20" fmla="*/ 75570 w 94880"/>
                    <a:gd name="connsiteY20" fmla="*/ 23104 h 64021"/>
                    <a:gd name="connsiteX21" fmla="*/ 82778 w 94880"/>
                    <a:gd name="connsiteY21" fmla="*/ 23935 h 64021"/>
                    <a:gd name="connsiteX22" fmla="*/ 87491 w 94880"/>
                    <a:gd name="connsiteY22" fmla="*/ 24489 h 64021"/>
                    <a:gd name="connsiteX23" fmla="*/ 92481 w 94880"/>
                    <a:gd name="connsiteY23" fmla="*/ 27260 h 64021"/>
                    <a:gd name="connsiteX24" fmla="*/ 91649 w 94880"/>
                    <a:gd name="connsiteY24" fmla="*/ 33911 h 64021"/>
                    <a:gd name="connsiteX25" fmla="*/ 88600 w 94880"/>
                    <a:gd name="connsiteY25" fmla="*/ 42502 h 64021"/>
                    <a:gd name="connsiteX26" fmla="*/ 94699 w 94880"/>
                    <a:gd name="connsiteY26" fmla="*/ 46659 h 64021"/>
                    <a:gd name="connsiteX27" fmla="*/ 91927 w 94880"/>
                    <a:gd name="connsiteY27" fmla="*/ 51647 h 64021"/>
                    <a:gd name="connsiteX28" fmla="*/ 87491 w 94880"/>
                    <a:gd name="connsiteY28" fmla="*/ 54973 h 64021"/>
                    <a:gd name="connsiteX29" fmla="*/ 72797 w 94880"/>
                    <a:gd name="connsiteY29" fmla="*/ 56635 h 64021"/>
                    <a:gd name="connsiteX30" fmla="*/ 67807 w 94880"/>
                    <a:gd name="connsiteY30" fmla="*/ 57190 h 64021"/>
                    <a:gd name="connsiteX31" fmla="*/ 63371 w 94880"/>
                    <a:gd name="connsiteY31" fmla="*/ 58298 h 64021"/>
                    <a:gd name="connsiteX32" fmla="*/ 57827 w 94880"/>
                    <a:gd name="connsiteY32" fmla="*/ 59961 h 640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</a:cxnLst>
                  <a:rect l="l" t="t" r="r" b="b"/>
                  <a:pathLst>
                    <a:path w="94880" h="64021">
                      <a:moveTo>
                        <a:pt x="57272" y="60238"/>
                      </a:moveTo>
                      <a:cubicBezTo>
                        <a:pt x="53668" y="60792"/>
                        <a:pt x="50619" y="62732"/>
                        <a:pt x="47015" y="63286"/>
                      </a:cubicBezTo>
                      <a:cubicBezTo>
                        <a:pt x="44520" y="63841"/>
                        <a:pt x="42024" y="63841"/>
                        <a:pt x="39529" y="63841"/>
                      </a:cubicBezTo>
                      <a:cubicBezTo>
                        <a:pt x="37589" y="63841"/>
                        <a:pt x="34539" y="64395"/>
                        <a:pt x="32598" y="63563"/>
                      </a:cubicBezTo>
                      <a:cubicBezTo>
                        <a:pt x="28994" y="61624"/>
                        <a:pt x="30658" y="55527"/>
                        <a:pt x="26776" y="53310"/>
                      </a:cubicBezTo>
                      <a:cubicBezTo>
                        <a:pt x="24559" y="51924"/>
                        <a:pt x="14855" y="51370"/>
                        <a:pt x="16242" y="46936"/>
                      </a:cubicBezTo>
                      <a:cubicBezTo>
                        <a:pt x="17351" y="43056"/>
                        <a:pt x="29272" y="45828"/>
                        <a:pt x="32321" y="45550"/>
                      </a:cubicBezTo>
                      <a:cubicBezTo>
                        <a:pt x="30935" y="42779"/>
                        <a:pt x="29549" y="40008"/>
                        <a:pt x="26776" y="38622"/>
                      </a:cubicBezTo>
                      <a:cubicBezTo>
                        <a:pt x="23727" y="36960"/>
                        <a:pt x="19568" y="36960"/>
                        <a:pt x="16242" y="36683"/>
                      </a:cubicBezTo>
                      <a:cubicBezTo>
                        <a:pt x="13746" y="36683"/>
                        <a:pt x="10697" y="36405"/>
                        <a:pt x="8479" y="34466"/>
                      </a:cubicBezTo>
                      <a:cubicBezTo>
                        <a:pt x="7093" y="33357"/>
                        <a:pt x="6261" y="31694"/>
                        <a:pt x="5152" y="30309"/>
                      </a:cubicBezTo>
                      <a:cubicBezTo>
                        <a:pt x="3212" y="28369"/>
                        <a:pt x="717" y="26706"/>
                        <a:pt x="162" y="23935"/>
                      </a:cubicBezTo>
                      <a:cubicBezTo>
                        <a:pt x="162" y="22827"/>
                        <a:pt x="162" y="21995"/>
                        <a:pt x="717" y="21164"/>
                      </a:cubicBezTo>
                      <a:cubicBezTo>
                        <a:pt x="994" y="20609"/>
                        <a:pt x="3212" y="20055"/>
                        <a:pt x="3489" y="19778"/>
                      </a:cubicBezTo>
                      <a:cubicBezTo>
                        <a:pt x="4321" y="17561"/>
                        <a:pt x="1271" y="14790"/>
                        <a:pt x="439" y="13127"/>
                      </a:cubicBezTo>
                      <a:cubicBezTo>
                        <a:pt x="-392" y="11464"/>
                        <a:pt x="162" y="9525"/>
                        <a:pt x="439" y="7862"/>
                      </a:cubicBezTo>
                      <a:cubicBezTo>
                        <a:pt x="717" y="3428"/>
                        <a:pt x="3212" y="657"/>
                        <a:pt x="7647" y="102"/>
                      </a:cubicBezTo>
                      <a:cubicBezTo>
                        <a:pt x="15687" y="-729"/>
                        <a:pt x="23450" y="3705"/>
                        <a:pt x="30935" y="5922"/>
                      </a:cubicBezTo>
                      <a:cubicBezTo>
                        <a:pt x="38143" y="8139"/>
                        <a:pt x="46460" y="8139"/>
                        <a:pt x="52837" y="12296"/>
                      </a:cubicBezTo>
                      <a:cubicBezTo>
                        <a:pt x="55609" y="14236"/>
                        <a:pt x="57827" y="16730"/>
                        <a:pt x="60322" y="18947"/>
                      </a:cubicBezTo>
                      <a:cubicBezTo>
                        <a:pt x="64758" y="22549"/>
                        <a:pt x="70025" y="23381"/>
                        <a:pt x="75570" y="23104"/>
                      </a:cubicBezTo>
                      <a:cubicBezTo>
                        <a:pt x="78065" y="23104"/>
                        <a:pt x="80283" y="23104"/>
                        <a:pt x="82778" y="23935"/>
                      </a:cubicBezTo>
                      <a:cubicBezTo>
                        <a:pt x="84441" y="24212"/>
                        <a:pt x="86105" y="23935"/>
                        <a:pt x="87491" y="24489"/>
                      </a:cubicBezTo>
                      <a:cubicBezTo>
                        <a:pt x="89154" y="24766"/>
                        <a:pt x="91649" y="25598"/>
                        <a:pt x="92481" y="27260"/>
                      </a:cubicBezTo>
                      <a:cubicBezTo>
                        <a:pt x="93313" y="28923"/>
                        <a:pt x="92204" y="32249"/>
                        <a:pt x="91649" y="33911"/>
                      </a:cubicBezTo>
                      <a:cubicBezTo>
                        <a:pt x="90540" y="36683"/>
                        <a:pt x="87213" y="39454"/>
                        <a:pt x="88600" y="42502"/>
                      </a:cubicBezTo>
                      <a:cubicBezTo>
                        <a:pt x="89709" y="44719"/>
                        <a:pt x="93867" y="44442"/>
                        <a:pt x="94699" y="46659"/>
                      </a:cubicBezTo>
                      <a:cubicBezTo>
                        <a:pt x="95531" y="48876"/>
                        <a:pt x="93313" y="50539"/>
                        <a:pt x="91927" y="51647"/>
                      </a:cubicBezTo>
                      <a:cubicBezTo>
                        <a:pt x="90540" y="52756"/>
                        <a:pt x="89154" y="53864"/>
                        <a:pt x="87491" y="54973"/>
                      </a:cubicBezTo>
                      <a:cubicBezTo>
                        <a:pt x="83609" y="57744"/>
                        <a:pt x="77233" y="56635"/>
                        <a:pt x="72797" y="56635"/>
                      </a:cubicBezTo>
                      <a:cubicBezTo>
                        <a:pt x="70857" y="56635"/>
                        <a:pt x="69471" y="56635"/>
                        <a:pt x="67807" y="57190"/>
                      </a:cubicBezTo>
                      <a:cubicBezTo>
                        <a:pt x="66421" y="57744"/>
                        <a:pt x="64758" y="57744"/>
                        <a:pt x="63371" y="58298"/>
                      </a:cubicBezTo>
                      <a:cubicBezTo>
                        <a:pt x="61708" y="59129"/>
                        <a:pt x="59767" y="59407"/>
                        <a:pt x="57827" y="59961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38" name="Freeform 1037">
                  <a:extLst>
                    <a:ext uri="{FF2B5EF4-FFF2-40B4-BE49-F238E27FC236}">
                      <a16:creationId xmlns:a16="http://schemas.microsoft.com/office/drawing/2014/main" id="{D679F4D5-35BA-195F-4298-F714BCEC8BBE}"/>
                    </a:ext>
                  </a:extLst>
                </p:cNvPr>
                <p:cNvSpPr/>
                <p:nvPr/>
              </p:nvSpPr>
              <p:spPr>
                <a:xfrm>
                  <a:off x="3160362" y="1191922"/>
                  <a:ext cx="319386" cy="199253"/>
                </a:xfrm>
                <a:custGeom>
                  <a:avLst/>
                  <a:gdLst>
                    <a:gd name="connsiteX0" fmla="*/ 8877 w 319386"/>
                    <a:gd name="connsiteY0" fmla="*/ 63611 h 199253"/>
                    <a:gd name="connsiteX1" fmla="*/ 17471 w 319386"/>
                    <a:gd name="connsiteY1" fmla="*/ 62225 h 199253"/>
                    <a:gd name="connsiteX2" fmla="*/ 23016 w 319386"/>
                    <a:gd name="connsiteY2" fmla="*/ 59731 h 199253"/>
                    <a:gd name="connsiteX3" fmla="*/ 20243 w 319386"/>
                    <a:gd name="connsiteY3" fmla="*/ 54743 h 199253"/>
                    <a:gd name="connsiteX4" fmla="*/ 24125 w 319386"/>
                    <a:gd name="connsiteY4" fmla="*/ 49201 h 199253"/>
                    <a:gd name="connsiteX5" fmla="*/ 28838 w 319386"/>
                    <a:gd name="connsiteY5" fmla="*/ 48646 h 199253"/>
                    <a:gd name="connsiteX6" fmla="*/ 34105 w 319386"/>
                    <a:gd name="connsiteY6" fmla="*/ 47815 h 199253"/>
                    <a:gd name="connsiteX7" fmla="*/ 44085 w 319386"/>
                    <a:gd name="connsiteY7" fmla="*/ 46707 h 199253"/>
                    <a:gd name="connsiteX8" fmla="*/ 54898 w 319386"/>
                    <a:gd name="connsiteY8" fmla="*/ 44767 h 199253"/>
                    <a:gd name="connsiteX9" fmla="*/ 62106 w 319386"/>
                    <a:gd name="connsiteY9" fmla="*/ 43658 h 199253"/>
                    <a:gd name="connsiteX10" fmla="*/ 62106 w 319386"/>
                    <a:gd name="connsiteY10" fmla="*/ 41718 h 199253"/>
                    <a:gd name="connsiteX11" fmla="*/ 47412 w 319386"/>
                    <a:gd name="connsiteY11" fmla="*/ 40333 h 199253"/>
                    <a:gd name="connsiteX12" fmla="*/ 39095 w 319386"/>
                    <a:gd name="connsiteY12" fmla="*/ 38116 h 199253"/>
                    <a:gd name="connsiteX13" fmla="*/ 32442 w 319386"/>
                    <a:gd name="connsiteY13" fmla="*/ 33959 h 199253"/>
                    <a:gd name="connsiteX14" fmla="*/ 38264 w 319386"/>
                    <a:gd name="connsiteY14" fmla="*/ 25368 h 199253"/>
                    <a:gd name="connsiteX15" fmla="*/ 49353 w 319386"/>
                    <a:gd name="connsiteY15" fmla="*/ 20103 h 199253"/>
                    <a:gd name="connsiteX16" fmla="*/ 57393 w 319386"/>
                    <a:gd name="connsiteY16" fmla="*/ 19826 h 199253"/>
                    <a:gd name="connsiteX17" fmla="*/ 67650 w 319386"/>
                    <a:gd name="connsiteY17" fmla="*/ 18717 h 199253"/>
                    <a:gd name="connsiteX18" fmla="*/ 78185 w 319386"/>
                    <a:gd name="connsiteY18" fmla="*/ 17609 h 199253"/>
                    <a:gd name="connsiteX19" fmla="*/ 88443 w 319386"/>
                    <a:gd name="connsiteY19" fmla="*/ 18163 h 199253"/>
                    <a:gd name="connsiteX20" fmla="*/ 93433 w 319386"/>
                    <a:gd name="connsiteY20" fmla="*/ 14838 h 199253"/>
                    <a:gd name="connsiteX21" fmla="*/ 88443 w 319386"/>
                    <a:gd name="connsiteY21" fmla="*/ 11512 h 199253"/>
                    <a:gd name="connsiteX22" fmla="*/ 79849 w 319386"/>
                    <a:gd name="connsiteY22" fmla="*/ 12621 h 199253"/>
                    <a:gd name="connsiteX23" fmla="*/ 71532 w 319386"/>
                    <a:gd name="connsiteY23" fmla="*/ 12066 h 199253"/>
                    <a:gd name="connsiteX24" fmla="*/ 63769 w 319386"/>
                    <a:gd name="connsiteY24" fmla="*/ 9018 h 199253"/>
                    <a:gd name="connsiteX25" fmla="*/ 65987 w 319386"/>
                    <a:gd name="connsiteY25" fmla="*/ 3198 h 199253"/>
                    <a:gd name="connsiteX26" fmla="*/ 85948 w 319386"/>
                    <a:gd name="connsiteY26" fmla="*/ 427 h 199253"/>
                    <a:gd name="connsiteX27" fmla="*/ 104245 w 319386"/>
                    <a:gd name="connsiteY27" fmla="*/ 3753 h 199253"/>
                    <a:gd name="connsiteX28" fmla="*/ 109790 w 319386"/>
                    <a:gd name="connsiteY28" fmla="*/ 6524 h 199253"/>
                    <a:gd name="connsiteX29" fmla="*/ 118939 w 319386"/>
                    <a:gd name="connsiteY29" fmla="*/ 9018 h 199253"/>
                    <a:gd name="connsiteX30" fmla="*/ 128642 w 319386"/>
                    <a:gd name="connsiteY30" fmla="*/ 13452 h 199253"/>
                    <a:gd name="connsiteX31" fmla="*/ 137513 w 319386"/>
                    <a:gd name="connsiteY31" fmla="*/ 21766 h 199253"/>
                    <a:gd name="connsiteX32" fmla="*/ 143613 w 319386"/>
                    <a:gd name="connsiteY32" fmla="*/ 32019 h 199253"/>
                    <a:gd name="connsiteX33" fmla="*/ 159692 w 319386"/>
                    <a:gd name="connsiteY33" fmla="*/ 45875 h 199253"/>
                    <a:gd name="connsiteX34" fmla="*/ 166346 w 319386"/>
                    <a:gd name="connsiteY34" fmla="*/ 49478 h 199253"/>
                    <a:gd name="connsiteX35" fmla="*/ 175217 w 319386"/>
                    <a:gd name="connsiteY35" fmla="*/ 51141 h 199253"/>
                    <a:gd name="connsiteX36" fmla="*/ 182425 w 319386"/>
                    <a:gd name="connsiteY36" fmla="*/ 52803 h 199253"/>
                    <a:gd name="connsiteX37" fmla="*/ 187970 w 319386"/>
                    <a:gd name="connsiteY37" fmla="*/ 57237 h 199253"/>
                    <a:gd name="connsiteX38" fmla="*/ 201832 w 319386"/>
                    <a:gd name="connsiteY38" fmla="*/ 53357 h 199253"/>
                    <a:gd name="connsiteX39" fmla="*/ 206545 w 319386"/>
                    <a:gd name="connsiteY39" fmla="*/ 59454 h 199253"/>
                    <a:gd name="connsiteX40" fmla="*/ 204604 w 319386"/>
                    <a:gd name="connsiteY40" fmla="*/ 67491 h 199253"/>
                    <a:gd name="connsiteX41" fmla="*/ 204604 w 319386"/>
                    <a:gd name="connsiteY41" fmla="*/ 73587 h 199253"/>
                    <a:gd name="connsiteX42" fmla="*/ 210980 w 319386"/>
                    <a:gd name="connsiteY42" fmla="*/ 76913 h 199253"/>
                    <a:gd name="connsiteX43" fmla="*/ 220129 w 319386"/>
                    <a:gd name="connsiteY43" fmla="*/ 78298 h 199253"/>
                    <a:gd name="connsiteX44" fmla="*/ 226506 w 319386"/>
                    <a:gd name="connsiteY44" fmla="*/ 75804 h 199253"/>
                    <a:gd name="connsiteX45" fmla="*/ 223733 w 319386"/>
                    <a:gd name="connsiteY45" fmla="*/ 70539 h 199253"/>
                    <a:gd name="connsiteX46" fmla="*/ 220961 w 319386"/>
                    <a:gd name="connsiteY46" fmla="*/ 63334 h 199253"/>
                    <a:gd name="connsiteX47" fmla="*/ 226783 w 319386"/>
                    <a:gd name="connsiteY47" fmla="*/ 57237 h 199253"/>
                    <a:gd name="connsiteX48" fmla="*/ 234545 w 319386"/>
                    <a:gd name="connsiteY48" fmla="*/ 58623 h 199253"/>
                    <a:gd name="connsiteX49" fmla="*/ 240090 w 319386"/>
                    <a:gd name="connsiteY49" fmla="*/ 61117 h 199253"/>
                    <a:gd name="connsiteX50" fmla="*/ 244803 w 319386"/>
                    <a:gd name="connsiteY50" fmla="*/ 68599 h 199253"/>
                    <a:gd name="connsiteX51" fmla="*/ 236486 w 319386"/>
                    <a:gd name="connsiteY51" fmla="*/ 80793 h 199253"/>
                    <a:gd name="connsiteX52" fmla="*/ 244526 w 319386"/>
                    <a:gd name="connsiteY52" fmla="*/ 83287 h 199253"/>
                    <a:gd name="connsiteX53" fmla="*/ 252843 w 319386"/>
                    <a:gd name="connsiteY53" fmla="*/ 82732 h 199253"/>
                    <a:gd name="connsiteX54" fmla="*/ 257833 w 319386"/>
                    <a:gd name="connsiteY54" fmla="*/ 85504 h 199253"/>
                    <a:gd name="connsiteX55" fmla="*/ 255061 w 319386"/>
                    <a:gd name="connsiteY55" fmla="*/ 91877 h 199253"/>
                    <a:gd name="connsiteX56" fmla="*/ 252565 w 319386"/>
                    <a:gd name="connsiteY56" fmla="*/ 97420 h 199253"/>
                    <a:gd name="connsiteX57" fmla="*/ 255892 w 319386"/>
                    <a:gd name="connsiteY57" fmla="*/ 98805 h 199253"/>
                    <a:gd name="connsiteX58" fmla="*/ 259496 w 319386"/>
                    <a:gd name="connsiteY58" fmla="*/ 99083 h 199253"/>
                    <a:gd name="connsiteX59" fmla="*/ 259774 w 319386"/>
                    <a:gd name="connsiteY59" fmla="*/ 100191 h 199253"/>
                    <a:gd name="connsiteX60" fmla="*/ 257001 w 319386"/>
                    <a:gd name="connsiteY60" fmla="*/ 104902 h 199253"/>
                    <a:gd name="connsiteX61" fmla="*/ 254229 w 319386"/>
                    <a:gd name="connsiteY61" fmla="*/ 111276 h 199253"/>
                    <a:gd name="connsiteX62" fmla="*/ 254229 w 319386"/>
                    <a:gd name="connsiteY62" fmla="*/ 115433 h 199253"/>
                    <a:gd name="connsiteX63" fmla="*/ 260051 w 319386"/>
                    <a:gd name="connsiteY63" fmla="*/ 112107 h 199253"/>
                    <a:gd name="connsiteX64" fmla="*/ 266705 w 319386"/>
                    <a:gd name="connsiteY64" fmla="*/ 114879 h 199253"/>
                    <a:gd name="connsiteX65" fmla="*/ 270863 w 319386"/>
                    <a:gd name="connsiteY65" fmla="*/ 111830 h 199253"/>
                    <a:gd name="connsiteX66" fmla="*/ 275853 w 319386"/>
                    <a:gd name="connsiteY66" fmla="*/ 106288 h 199253"/>
                    <a:gd name="connsiteX67" fmla="*/ 285002 w 319386"/>
                    <a:gd name="connsiteY67" fmla="*/ 109059 h 199253"/>
                    <a:gd name="connsiteX68" fmla="*/ 289438 w 319386"/>
                    <a:gd name="connsiteY68" fmla="*/ 118204 h 199253"/>
                    <a:gd name="connsiteX69" fmla="*/ 293873 w 319386"/>
                    <a:gd name="connsiteY69" fmla="*/ 123469 h 199253"/>
                    <a:gd name="connsiteX70" fmla="*/ 296369 w 319386"/>
                    <a:gd name="connsiteY70" fmla="*/ 115156 h 199253"/>
                    <a:gd name="connsiteX71" fmla="*/ 303299 w 319386"/>
                    <a:gd name="connsiteY71" fmla="*/ 117373 h 199253"/>
                    <a:gd name="connsiteX72" fmla="*/ 311894 w 319386"/>
                    <a:gd name="connsiteY72" fmla="*/ 122638 h 199253"/>
                    <a:gd name="connsiteX73" fmla="*/ 312171 w 319386"/>
                    <a:gd name="connsiteY73" fmla="*/ 123192 h 199253"/>
                    <a:gd name="connsiteX74" fmla="*/ 315775 w 319386"/>
                    <a:gd name="connsiteY74" fmla="*/ 126518 h 199253"/>
                    <a:gd name="connsiteX75" fmla="*/ 317993 w 319386"/>
                    <a:gd name="connsiteY75" fmla="*/ 128735 h 199253"/>
                    <a:gd name="connsiteX76" fmla="*/ 319379 w 319386"/>
                    <a:gd name="connsiteY76" fmla="*/ 131229 h 199253"/>
                    <a:gd name="connsiteX77" fmla="*/ 309676 w 319386"/>
                    <a:gd name="connsiteY77" fmla="*/ 133723 h 199253"/>
                    <a:gd name="connsiteX78" fmla="*/ 300250 w 319386"/>
                    <a:gd name="connsiteY78" fmla="*/ 136217 h 199253"/>
                    <a:gd name="connsiteX79" fmla="*/ 296091 w 319386"/>
                    <a:gd name="connsiteY79" fmla="*/ 137048 h 199253"/>
                    <a:gd name="connsiteX80" fmla="*/ 290824 w 319386"/>
                    <a:gd name="connsiteY80" fmla="*/ 138157 h 199253"/>
                    <a:gd name="connsiteX81" fmla="*/ 286111 w 319386"/>
                    <a:gd name="connsiteY81" fmla="*/ 138711 h 199253"/>
                    <a:gd name="connsiteX82" fmla="*/ 281398 w 319386"/>
                    <a:gd name="connsiteY82" fmla="*/ 140651 h 199253"/>
                    <a:gd name="connsiteX83" fmla="*/ 274744 w 319386"/>
                    <a:gd name="connsiteY83" fmla="*/ 144808 h 199253"/>
                    <a:gd name="connsiteX84" fmla="*/ 270031 w 319386"/>
                    <a:gd name="connsiteY84" fmla="*/ 147579 h 199253"/>
                    <a:gd name="connsiteX85" fmla="*/ 265873 w 319386"/>
                    <a:gd name="connsiteY85" fmla="*/ 148687 h 199253"/>
                    <a:gd name="connsiteX86" fmla="*/ 262269 w 319386"/>
                    <a:gd name="connsiteY86" fmla="*/ 152013 h 199253"/>
                    <a:gd name="connsiteX87" fmla="*/ 254506 w 319386"/>
                    <a:gd name="connsiteY87" fmla="*/ 160049 h 199253"/>
                    <a:gd name="connsiteX88" fmla="*/ 248684 w 319386"/>
                    <a:gd name="connsiteY88" fmla="*/ 165592 h 199253"/>
                    <a:gd name="connsiteX89" fmla="*/ 244526 w 319386"/>
                    <a:gd name="connsiteY89" fmla="*/ 163098 h 199253"/>
                    <a:gd name="connsiteX90" fmla="*/ 242031 w 319386"/>
                    <a:gd name="connsiteY90" fmla="*/ 154230 h 199253"/>
                    <a:gd name="connsiteX91" fmla="*/ 243417 w 319386"/>
                    <a:gd name="connsiteY91" fmla="*/ 147856 h 199253"/>
                    <a:gd name="connsiteX92" fmla="*/ 243417 w 319386"/>
                    <a:gd name="connsiteY92" fmla="*/ 143145 h 199253"/>
                    <a:gd name="connsiteX93" fmla="*/ 237595 w 319386"/>
                    <a:gd name="connsiteY93" fmla="*/ 145085 h 199253"/>
                    <a:gd name="connsiteX94" fmla="*/ 231219 w 319386"/>
                    <a:gd name="connsiteY94" fmla="*/ 156447 h 199253"/>
                    <a:gd name="connsiteX95" fmla="*/ 231219 w 319386"/>
                    <a:gd name="connsiteY95" fmla="*/ 162544 h 199253"/>
                    <a:gd name="connsiteX96" fmla="*/ 235377 w 319386"/>
                    <a:gd name="connsiteY96" fmla="*/ 167809 h 199253"/>
                    <a:gd name="connsiteX97" fmla="*/ 234545 w 319386"/>
                    <a:gd name="connsiteY97" fmla="*/ 178062 h 199253"/>
                    <a:gd name="connsiteX98" fmla="*/ 228446 w 319386"/>
                    <a:gd name="connsiteY98" fmla="*/ 177231 h 199253"/>
                    <a:gd name="connsiteX99" fmla="*/ 225397 w 319386"/>
                    <a:gd name="connsiteY99" fmla="*/ 171411 h 199253"/>
                    <a:gd name="connsiteX100" fmla="*/ 219297 w 319386"/>
                    <a:gd name="connsiteY100" fmla="*/ 167809 h 199253"/>
                    <a:gd name="connsiteX101" fmla="*/ 216802 w 319386"/>
                    <a:gd name="connsiteY101" fmla="*/ 174183 h 199253"/>
                    <a:gd name="connsiteX102" fmla="*/ 222624 w 319386"/>
                    <a:gd name="connsiteY102" fmla="*/ 183051 h 199253"/>
                    <a:gd name="connsiteX103" fmla="*/ 214862 w 319386"/>
                    <a:gd name="connsiteY103" fmla="*/ 191918 h 199253"/>
                    <a:gd name="connsiteX104" fmla="*/ 207654 w 319386"/>
                    <a:gd name="connsiteY104" fmla="*/ 193858 h 199253"/>
                    <a:gd name="connsiteX105" fmla="*/ 197950 w 319386"/>
                    <a:gd name="connsiteY105" fmla="*/ 185545 h 199253"/>
                    <a:gd name="connsiteX106" fmla="*/ 191297 w 319386"/>
                    <a:gd name="connsiteY106" fmla="*/ 181111 h 199253"/>
                    <a:gd name="connsiteX107" fmla="*/ 186307 w 319386"/>
                    <a:gd name="connsiteY107" fmla="*/ 176122 h 199253"/>
                    <a:gd name="connsiteX108" fmla="*/ 181316 w 319386"/>
                    <a:gd name="connsiteY108" fmla="*/ 170857 h 199253"/>
                    <a:gd name="connsiteX109" fmla="*/ 179376 w 319386"/>
                    <a:gd name="connsiteY109" fmla="*/ 173351 h 199253"/>
                    <a:gd name="connsiteX110" fmla="*/ 189356 w 319386"/>
                    <a:gd name="connsiteY110" fmla="*/ 186653 h 199253"/>
                    <a:gd name="connsiteX111" fmla="*/ 196287 w 319386"/>
                    <a:gd name="connsiteY111" fmla="*/ 195244 h 199253"/>
                    <a:gd name="connsiteX112" fmla="*/ 194624 w 319386"/>
                    <a:gd name="connsiteY112" fmla="*/ 198569 h 199253"/>
                    <a:gd name="connsiteX113" fmla="*/ 187693 w 319386"/>
                    <a:gd name="connsiteY113" fmla="*/ 198015 h 199253"/>
                    <a:gd name="connsiteX114" fmla="*/ 180207 w 319386"/>
                    <a:gd name="connsiteY114" fmla="*/ 191918 h 199253"/>
                    <a:gd name="connsiteX115" fmla="*/ 177158 w 319386"/>
                    <a:gd name="connsiteY115" fmla="*/ 187762 h 199253"/>
                    <a:gd name="connsiteX116" fmla="*/ 175217 w 319386"/>
                    <a:gd name="connsiteY116" fmla="*/ 184436 h 199253"/>
                    <a:gd name="connsiteX117" fmla="*/ 167455 w 319386"/>
                    <a:gd name="connsiteY117" fmla="*/ 186930 h 199253"/>
                    <a:gd name="connsiteX118" fmla="*/ 171890 w 319386"/>
                    <a:gd name="connsiteY118" fmla="*/ 194967 h 199253"/>
                    <a:gd name="connsiteX119" fmla="*/ 163573 w 319386"/>
                    <a:gd name="connsiteY119" fmla="*/ 197738 h 199253"/>
                    <a:gd name="connsiteX120" fmla="*/ 156088 w 319386"/>
                    <a:gd name="connsiteY120" fmla="*/ 196075 h 199253"/>
                    <a:gd name="connsiteX121" fmla="*/ 148325 w 319386"/>
                    <a:gd name="connsiteY121" fmla="*/ 195244 h 199253"/>
                    <a:gd name="connsiteX122" fmla="*/ 135573 w 319386"/>
                    <a:gd name="connsiteY122" fmla="*/ 194413 h 199253"/>
                    <a:gd name="connsiteX123" fmla="*/ 113117 w 319386"/>
                    <a:gd name="connsiteY123" fmla="*/ 184159 h 199253"/>
                    <a:gd name="connsiteX124" fmla="*/ 108681 w 319386"/>
                    <a:gd name="connsiteY124" fmla="*/ 178894 h 199253"/>
                    <a:gd name="connsiteX125" fmla="*/ 113394 w 319386"/>
                    <a:gd name="connsiteY125" fmla="*/ 178339 h 199253"/>
                    <a:gd name="connsiteX126" fmla="*/ 122820 w 319386"/>
                    <a:gd name="connsiteY126" fmla="*/ 179448 h 199253"/>
                    <a:gd name="connsiteX127" fmla="*/ 136682 w 319386"/>
                    <a:gd name="connsiteY127" fmla="*/ 177785 h 199253"/>
                    <a:gd name="connsiteX128" fmla="*/ 132523 w 319386"/>
                    <a:gd name="connsiteY128" fmla="*/ 175014 h 199253"/>
                    <a:gd name="connsiteX129" fmla="*/ 122543 w 319386"/>
                    <a:gd name="connsiteY129" fmla="*/ 172520 h 199253"/>
                    <a:gd name="connsiteX130" fmla="*/ 105354 w 319386"/>
                    <a:gd name="connsiteY130" fmla="*/ 169194 h 199253"/>
                    <a:gd name="connsiteX131" fmla="*/ 95651 w 319386"/>
                    <a:gd name="connsiteY131" fmla="*/ 169749 h 199253"/>
                    <a:gd name="connsiteX132" fmla="*/ 88720 w 319386"/>
                    <a:gd name="connsiteY132" fmla="*/ 166146 h 199253"/>
                    <a:gd name="connsiteX133" fmla="*/ 92047 w 319386"/>
                    <a:gd name="connsiteY133" fmla="*/ 163652 h 199253"/>
                    <a:gd name="connsiteX134" fmla="*/ 95374 w 319386"/>
                    <a:gd name="connsiteY134" fmla="*/ 161989 h 199253"/>
                    <a:gd name="connsiteX135" fmla="*/ 76522 w 319386"/>
                    <a:gd name="connsiteY135" fmla="*/ 154784 h 199253"/>
                    <a:gd name="connsiteX136" fmla="*/ 72363 w 319386"/>
                    <a:gd name="connsiteY136" fmla="*/ 148133 h 199253"/>
                    <a:gd name="connsiteX137" fmla="*/ 77631 w 319386"/>
                    <a:gd name="connsiteY137" fmla="*/ 144808 h 199253"/>
                    <a:gd name="connsiteX138" fmla="*/ 87334 w 319386"/>
                    <a:gd name="connsiteY138" fmla="*/ 141482 h 199253"/>
                    <a:gd name="connsiteX139" fmla="*/ 105354 w 319386"/>
                    <a:gd name="connsiteY139" fmla="*/ 136494 h 199253"/>
                    <a:gd name="connsiteX140" fmla="*/ 118939 w 319386"/>
                    <a:gd name="connsiteY140" fmla="*/ 139542 h 199253"/>
                    <a:gd name="connsiteX141" fmla="*/ 133078 w 319386"/>
                    <a:gd name="connsiteY141" fmla="*/ 138434 h 199253"/>
                    <a:gd name="connsiteX142" fmla="*/ 148048 w 319386"/>
                    <a:gd name="connsiteY142" fmla="*/ 136771 h 199253"/>
                    <a:gd name="connsiteX143" fmla="*/ 161078 w 319386"/>
                    <a:gd name="connsiteY143" fmla="*/ 135108 h 199253"/>
                    <a:gd name="connsiteX144" fmla="*/ 163573 w 319386"/>
                    <a:gd name="connsiteY144" fmla="*/ 134554 h 199253"/>
                    <a:gd name="connsiteX145" fmla="*/ 159138 w 319386"/>
                    <a:gd name="connsiteY145" fmla="*/ 133169 h 199253"/>
                    <a:gd name="connsiteX146" fmla="*/ 142226 w 319386"/>
                    <a:gd name="connsiteY146" fmla="*/ 133446 h 199253"/>
                    <a:gd name="connsiteX147" fmla="*/ 122820 w 319386"/>
                    <a:gd name="connsiteY147" fmla="*/ 134831 h 199253"/>
                    <a:gd name="connsiteX148" fmla="*/ 114780 w 319386"/>
                    <a:gd name="connsiteY148" fmla="*/ 133446 h 199253"/>
                    <a:gd name="connsiteX149" fmla="*/ 114503 w 319386"/>
                    <a:gd name="connsiteY149" fmla="*/ 131506 h 199253"/>
                    <a:gd name="connsiteX150" fmla="*/ 121157 w 319386"/>
                    <a:gd name="connsiteY150" fmla="*/ 129012 h 199253"/>
                    <a:gd name="connsiteX151" fmla="*/ 130860 w 319386"/>
                    <a:gd name="connsiteY151" fmla="*/ 127626 h 199253"/>
                    <a:gd name="connsiteX152" fmla="*/ 149434 w 319386"/>
                    <a:gd name="connsiteY152" fmla="*/ 128735 h 199253"/>
                    <a:gd name="connsiteX153" fmla="*/ 152484 w 319386"/>
                    <a:gd name="connsiteY153" fmla="*/ 126795 h 199253"/>
                    <a:gd name="connsiteX154" fmla="*/ 147217 w 319386"/>
                    <a:gd name="connsiteY154" fmla="*/ 124301 h 199253"/>
                    <a:gd name="connsiteX155" fmla="*/ 126147 w 319386"/>
                    <a:gd name="connsiteY155" fmla="*/ 126518 h 199253"/>
                    <a:gd name="connsiteX156" fmla="*/ 118939 w 319386"/>
                    <a:gd name="connsiteY156" fmla="*/ 125963 h 199253"/>
                    <a:gd name="connsiteX157" fmla="*/ 114226 w 319386"/>
                    <a:gd name="connsiteY157" fmla="*/ 122915 h 199253"/>
                    <a:gd name="connsiteX158" fmla="*/ 105077 w 319386"/>
                    <a:gd name="connsiteY158" fmla="*/ 120144 h 199253"/>
                    <a:gd name="connsiteX159" fmla="*/ 96205 w 319386"/>
                    <a:gd name="connsiteY159" fmla="*/ 120975 h 199253"/>
                    <a:gd name="connsiteX160" fmla="*/ 90106 w 319386"/>
                    <a:gd name="connsiteY160" fmla="*/ 124301 h 199253"/>
                    <a:gd name="connsiteX161" fmla="*/ 83175 w 319386"/>
                    <a:gd name="connsiteY161" fmla="*/ 126518 h 199253"/>
                    <a:gd name="connsiteX162" fmla="*/ 73750 w 319386"/>
                    <a:gd name="connsiteY162" fmla="*/ 130120 h 199253"/>
                    <a:gd name="connsiteX163" fmla="*/ 67373 w 319386"/>
                    <a:gd name="connsiteY163" fmla="*/ 126518 h 199253"/>
                    <a:gd name="connsiteX164" fmla="*/ 62937 w 319386"/>
                    <a:gd name="connsiteY164" fmla="*/ 123469 h 199253"/>
                    <a:gd name="connsiteX165" fmla="*/ 57670 w 319386"/>
                    <a:gd name="connsiteY165" fmla="*/ 126241 h 199253"/>
                    <a:gd name="connsiteX166" fmla="*/ 48244 w 319386"/>
                    <a:gd name="connsiteY166" fmla="*/ 130120 h 199253"/>
                    <a:gd name="connsiteX167" fmla="*/ 40481 w 319386"/>
                    <a:gd name="connsiteY167" fmla="*/ 128735 h 199253"/>
                    <a:gd name="connsiteX168" fmla="*/ 31333 w 319386"/>
                    <a:gd name="connsiteY168" fmla="*/ 123469 h 199253"/>
                    <a:gd name="connsiteX169" fmla="*/ 28560 w 319386"/>
                    <a:gd name="connsiteY169" fmla="*/ 118204 h 199253"/>
                    <a:gd name="connsiteX170" fmla="*/ 31055 w 319386"/>
                    <a:gd name="connsiteY170" fmla="*/ 114047 h 199253"/>
                    <a:gd name="connsiteX171" fmla="*/ 33273 w 319386"/>
                    <a:gd name="connsiteY171" fmla="*/ 112662 h 199253"/>
                    <a:gd name="connsiteX172" fmla="*/ 42699 w 319386"/>
                    <a:gd name="connsiteY172" fmla="*/ 111553 h 199253"/>
                    <a:gd name="connsiteX173" fmla="*/ 50739 w 319386"/>
                    <a:gd name="connsiteY173" fmla="*/ 110999 h 199253"/>
                    <a:gd name="connsiteX174" fmla="*/ 56006 w 319386"/>
                    <a:gd name="connsiteY174" fmla="*/ 107673 h 199253"/>
                    <a:gd name="connsiteX175" fmla="*/ 51293 w 319386"/>
                    <a:gd name="connsiteY175" fmla="*/ 105456 h 199253"/>
                    <a:gd name="connsiteX176" fmla="*/ 41868 w 319386"/>
                    <a:gd name="connsiteY176" fmla="*/ 106011 h 199253"/>
                    <a:gd name="connsiteX177" fmla="*/ 30778 w 319386"/>
                    <a:gd name="connsiteY177" fmla="*/ 106565 h 199253"/>
                    <a:gd name="connsiteX178" fmla="*/ 22461 w 319386"/>
                    <a:gd name="connsiteY178" fmla="*/ 106565 h 199253"/>
                    <a:gd name="connsiteX179" fmla="*/ 16085 w 319386"/>
                    <a:gd name="connsiteY179" fmla="*/ 104902 h 199253"/>
                    <a:gd name="connsiteX180" fmla="*/ 11095 w 319386"/>
                    <a:gd name="connsiteY180" fmla="*/ 102131 h 199253"/>
                    <a:gd name="connsiteX181" fmla="*/ 8600 w 319386"/>
                    <a:gd name="connsiteY181" fmla="*/ 99637 h 199253"/>
                    <a:gd name="connsiteX182" fmla="*/ 4164 w 319386"/>
                    <a:gd name="connsiteY182" fmla="*/ 96589 h 199253"/>
                    <a:gd name="connsiteX183" fmla="*/ 1946 w 319386"/>
                    <a:gd name="connsiteY183" fmla="*/ 89660 h 199253"/>
                    <a:gd name="connsiteX184" fmla="*/ 282 w 319386"/>
                    <a:gd name="connsiteY184" fmla="*/ 82732 h 199253"/>
                    <a:gd name="connsiteX185" fmla="*/ 3887 w 319386"/>
                    <a:gd name="connsiteY185" fmla="*/ 80793 h 199253"/>
                    <a:gd name="connsiteX186" fmla="*/ 10540 w 319386"/>
                    <a:gd name="connsiteY186" fmla="*/ 79407 h 199253"/>
                    <a:gd name="connsiteX187" fmla="*/ 23293 w 319386"/>
                    <a:gd name="connsiteY187" fmla="*/ 81070 h 199253"/>
                    <a:gd name="connsiteX188" fmla="*/ 32164 w 319386"/>
                    <a:gd name="connsiteY188" fmla="*/ 82455 h 199253"/>
                    <a:gd name="connsiteX189" fmla="*/ 42976 w 319386"/>
                    <a:gd name="connsiteY189" fmla="*/ 83564 h 199253"/>
                    <a:gd name="connsiteX190" fmla="*/ 51293 w 319386"/>
                    <a:gd name="connsiteY190" fmla="*/ 85227 h 199253"/>
                    <a:gd name="connsiteX191" fmla="*/ 59056 w 319386"/>
                    <a:gd name="connsiteY191" fmla="*/ 87166 h 199253"/>
                    <a:gd name="connsiteX192" fmla="*/ 57393 w 319386"/>
                    <a:gd name="connsiteY192" fmla="*/ 81347 h 199253"/>
                    <a:gd name="connsiteX193" fmla="*/ 56561 w 319386"/>
                    <a:gd name="connsiteY193" fmla="*/ 79130 h 199253"/>
                    <a:gd name="connsiteX194" fmla="*/ 60165 w 319386"/>
                    <a:gd name="connsiteY194" fmla="*/ 77467 h 199253"/>
                    <a:gd name="connsiteX195" fmla="*/ 62660 w 319386"/>
                    <a:gd name="connsiteY195" fmla="*/ 72479 h 199253"/>
                    <a:gd name="connsiteX196" fmla="*/ 54620 w 319386"/>
                    <a:gd name="connsiteY196" fmla="*/ 72479 h 199253"/>
                    <a:gd name="connsiteX197" fmla="*/ 41036 w 319386"/>
                    <a:gd name="connsiteY197" fmla="*/ 75804 h 199253"/>
                    <a:gd name="connsiteX198" fmla="*/ 32996 w 319386"/>
                    <a:gd name="connsiteY198" fmla="*/ 74142 h 199253"/>
                    <a:gd name="connsiteX199" fmla="*/ 24402 w 319386"/>
                    <a:gd name="connsiteY199" fmla="*/ 73864 h 199253"/>
                    <a:gd name="connsiteX200" fmla="*/ 16362 w 319386"/>
                    <a:gd name="connsiteY200" fmla="*/ 73310 h 199253"/>
                    <a:gd name="connsiteX201" fmla="*/ 9431 w 319386"/>
                    <a:gd name="connsiteY201" fmla="*/ 70262 h 199253"/>
                    <a:gd name="connsiteX202" fmla="*/ 5273 w 319386"/>
                    <a:gd name="connsiteY202" fmla="*/ 63888 h 199253"/>
                    <a:gd name="connsiteX203" fmla="*/ 10540 w 319386"/>
                    <a:gd name="connsiteY203" fmla="*/ 61671 h 1992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</a:cxnLst>
                  <a:rect l="l" t="t" r="r" b="b"/>
                  <a:pathLst>
                    <a:path w="319386" h="199253">
                      <a:moveTo>
                        <a:pt x="8877" y="63611"/>
                      </a:moveTo>
                      <a:cubicBezTo>
                        <a:pt x="11649" y="63057"/>
                        <a:pt x="14421" y="62780"/>
                        <a:pt x="17471" y="62225"/>
                      </a:cubicBezTo>
                      <a:cubicBezTo>
                        <a:pt x="19134" y="62225"/>
                        <a:pt x="22738" y="62225"/>
                        <a:pt x="23016" y="59731"/>
                      </a:cubicBezTo>
                      <a:cubicBezTo>
                        <a:pt x="23293" y="57514"/>
                        <a:pt x="20798" y="56683"/>
                        <a:pt x="20243" y="54743"/>
                      </a:cubicBezTo>
                      <a:cubicBezTo>
                        <a:pt x="19689" y="52249"/>
                        <a:pt x="21907" y="49755"/>
                        <a:pt x="24125" y="49201"/>
                      </a:cubicBezTo>
                      <a:cubicBezTo>
                        <a:pt x="25511" y="48646"/>
                        <a:pt x="27174" y="48924"/>
                        <a:pt x="28838" y="48646"/>
                      </a:cubicBezTo>
                      <a:cubicBezTo>
                        <a:pt x="30778" y="48646"/>
                        <a:pt x="32442" y="48092"/>
                        <a:pt x="34105" y="47815"/>
                      </a:cubicBezTo>
                      <a:cubicBezTo>
                        <a:pt x="37432" y="46984"/>
                        <a:pt x="40759" y="46984"/>
                        <a:pt x="44085" y="46707"/>
                      </a:cubicBezTo>
                      <a:cubicBezTo>
                        <a:pt x="47689" y="46707"/>
                        <a:pt x="51293" y="45598"/>
                        <a:pt x="54898" y="44767"/>
                      </a:cubicBezTo>
                      <a:cubicBezTo>
                        <a:pt x="57393" y="44213"/>
                        <a:pt x="59888" y="43935"/>
                        <a:pt x="62106" y="43658"/>
                      </a:cubicBezTo>
                      <a:cubicBezTo>
                        <a:pt x="62106" y="43104"/>
                        <a:pt x="62106" y="42273"/>
                        <a:pt x="62106" y="41718"/>
                      </a:cubicBezTo>
                      <a:cubicBezTo>
                        <a:pt x="57393" y="40333"/>
                        <a:pt x="52402" y="41164"/>
                        <a:pt x="47412" y="40333"/>
                      </a:cubicBezTo>
                      <a:cubicBezTo>
                        <a:pt x="44640" y="39779"/>
                        <a:pt x="41868" y="38947"/>
                        <a:pt x="39095" y="38116"/>
                      </a:cubicBezTo>
                      <a:cubicBezTo>
                        <a:pt x="36877" y="37562"/>
                        <a:pt x="32996" y="36730"/>
                        <a:pt x="32442" y="33959"/>
                      </a:cubicBezTo>
                      <a:cubicBezTo>
                        <a:pt x="31610" y="30633"/>
                        <a:pt x="36046" y="27308"/>
                        <a:pt x="38264" y="25368"/>
                      </a:cubicBezTo>
                      <a:cubicBezTo>
                        <a:pt x="41590" y="22874"/>
                        <a:pt x="45472" y="20934"/>
                        <a:pt x="49353" y="20103"/>
                      </a:cubicBezTo>
                      <a:cubicBezTo>
                        <a:pt x="52125" y="19549"/>
                        <a:pt x="54898" y="20103"/>
                        <a:pt x="57393" y="19826"/>
                      </a:cubicBezTo>
                      <a:cubicBezTo>
                        <a:pt x="60720" y="19826"/>
                        <a:pt x="64324" y="19272"/>
                        <a:pt x="67650" y="18717"/>
                      </a:cubicBezTo>
                      <a:cubicBezTo>
                        <a:pt x="71254" y="18163"/>
                        <a:pt x="74581" y="17609"/>
                        <a:pt x="78185" y="17609"/>
                      </a:cubicBezTo>
                      <a:cubicBezTo>
                        <a:pt x="81512" y="17609"/>
                        <a:pt x="85116" y="18163"/>
                        <a:pt x="88443" y="18163"/>
                      </a:cubicBezTo>
                      <a:cubicBezTo>
                        <a:pt x="90384" y="18163"/>
                        <a:pt x="93433" y="17332"/>
                        <a:pt x="93433" y="14838"/>
                      </a:cubicBezTo>
                      <a:cubicBezTo>
                        <a:pt x="93433" y="12343"/>
                        <a:pt x="90384" y="11789"/>
                        <a:pt x="88443" y="11512"/>
                      </a:cubicBezTo>
                      <a:cubicBezTo>
                        <a:pt x="85393" y="11512"/>
                        <a:pt x="82621" y="12343"/>
                        <a:pt x="79849" y="12621"/>
                      </a:cubicBezTo>
                      <a:cubicBezTo>
                        <a:pt x="77076" y="12898"/>
                        <a:pt x="74304" y="12621"/>
                        <a:pt x="71532" y="12066"/>
                      </a:cubicBezTo>
                      <a:cubicBezTo>
                        <a:pt x="69037" y="11512"/>
                        <a:pt x="65710" y="10958"/>
                        <a:pt x="63769" y="9018"/>
                      </a:cubicBezTo>
                      <a:cubicBezTo>
                        <a:pt x="61551" y="6801"/>
                        <a:pt x="63769" y="4307"/>
                        <a:pt x="65987" y="3198"/>
                      </a:cubicBezTo>
                      <a:cubicBezTo>
                        <a:pt x="72363" y="-404"/>
                        <a:pt x="79294" y="1813"/>
                        <a:pt x="85948" y="427"/>
                      </a:cubicBezTo>
                      <a:cubicBezTo>
                        <a:pt x="92047" y="-958"/>
                        <a:pt x="98978" y="1259"/>
                        <a:pt x="104245" y="3753"/>
                      </a:cubicBezTo>
                      <a:cubicBezTo>
                        <a:pt x="106186" y="4584"/>
                        <a:pt x="107849" y="5970"/>
                        <a:pt x="109790" y="6524"/>
                      </a:cubicBezTo>
                      <a:cubicBezTo>
                        <a:pt x="112840" y="7632"/>
                        <a:pt x="115889" y="8187"/>
                        <a:pt x="118939" y="9018"/>
                      </a:cubicBezTo>
                      <a:cubicBezTo>
                        <a:pt x="122266" y="10126"/>
                        <a:pt x="125592" y="11512"/>
                        <a:pt x="128642" y="13452"/>
                      </a:cubicBezTo>
                      <a:cubicBezTo>
                        <a:pt x="132246" y="15669"/>
                        <a:pt x="135296" y="18440"/>
                        <a:pt x="137513" y="21766"/>
                      </a:cubicBezTo>
                      <a:cubicBezTo>
                        <a:pt x="139731" y="25091"/>
                        <a:pt x="141395" y="28694"/>
                        <a:pt x="143613" y="32019"/>
                      </a:cubicBezTo>
                      <a:cubicBezTo>
                        <a:pt x="147494" y="38116"/>
                        <a:pt x="153593" y="42550"/>
                        <a:pt x="159692" y="45875"/>
                      </a:cubicBezTo>
                      <a:cubicBezTo>
                        <a:pt x="161910" y="46984"/>
                        <a:pt x="164128" y="48369"/>
                        <a:pt x="166346" y="49478"/>
                      </a:cubicBezTo>
                      <a:cubicBezTo>
                        <a:pt x="169118" y="50863"/>
                        <a:pt x="172168" y="51141"/>
                        <a:pt x="175217" y="51141"/>
                      </a:cubicBezTo>
                      <a:cubicBezTo>
                        <a:pt x="177712" y="51141"/>
                        <a:pt x="180207" y="51141"/>
                        <a:pt x="182425" y="52803"/>
                      </a:cubicBezTo>
                      <a:cubicBezTo>
                        <a:pt x="184089" y="54466"/>
                        <a:pt x="185475" y="56683"/>
                        <a:pt x="187970" y="57237"/>
                      </a:cubicBezTo>
                      <a:cubicBezTo>
                        <a:pt x="192960" y="58069"/>
                        <a:pt x="196841" y="51141"/>
                        <a:pt x="201832" y="53357"/>
                      </a:cubicBezTo>
                      <a:cubicBezTo>
                        <a:pt x="204050" y="54466"/>
                        <a:pt x="205990" y="56683"/>
                        <a:pt x="206545" y="59454"/>
                      </a:cubicBezTo>
                      <a:cubicBezTo>
                        <a:pt x="207099" y="62225"/>
                        <a:pt x="205713" y="64997"/>
                        <a:pt x="204604" y="67491"/>
                      </a:cubicBezTo>
                      <a:cubicBezTo>
                        <a:pt x="203772" y="69431"/>
                        <a:pt x="203218" y="71648"/>
                        <a:pt x="204604" y="73587"/>
                      </a:cubicBezTo>
                      <a:cubicBezTo>
                        <a:pt x="206267" y="75527"/>
                        <a:pt x="208763" y="76359"/>
                        <a:pt x="210980" y="76913"/>
                      </a:cubicBezTo>
                      <a:cubicBezTo>
                        <a:pt x="214030" y="77744"/>
                        <a:pt x="217080" y="78298"/>
                        <a:pt x="220129" y="78298"/>
                      </a:cubicBezTo>
                      <a:cubicBezTo>
                        <a:pt x="222070" y="78298"/>
                        <a:pt x="225674" y="78298"/>
                        <a:pt x="226506" y="75804"/>
                      </a:cubicBezTo>
                      <a:cubicBezTo>
                        <a:pt x="227060" y="73587"/>
                        <a:pt x="224842" y="71925"/>
                        <a:pt x="223733" y="70539"/>
                      </a:cubicBezTo>
                      <a:cubicBezTo>
                        <a:pt x="221793" y="68599"/>
                        <a:pt x="220406" y="66105"/>
                        <a:pt x="220961" y="63334"/>
                      </a:cubicBezTo>
                      <a:cubicBezTo>
                        <a:pt x="221515" y="60286"/>
                        <a:pt x="223733" y="57791"/>
                        <a:pt x="226783" y="57237"/>
                      </a:cubicBezTo>
                      <a:cubicBezTo>
                        <a:pt x="229555" y="56960"/>
                        <a:pt x="232050" y="58069"/>
                        <a:pt x="234545" y="58623"/>
                      </a:cubicBezTo>
                      <a:cubicBezTo>
                        <a:pt x="236486" y="59177"/>
                        <a:pt x="238427" y="59731"/>
                        <a:pt x="240090" y="61117"/>
                      </a:cubicBezTo>
                      <a:cubicBezTo>
                        <a:pt x="242308" y="62780"/>
                        <a:pt x="244526" y="65551"/>
                        <a:pt x="244803" y="68599"/>
                      </a:cubicBezTo>
                      <a:cubicBezTo>
                        <a:pt x="245357" y="73864"/>
                        <a:pt x="233991" y="75804"/>
                        <a:pt x="236486" y="80793"/>
                      </a:cubicBezTo>
                      <a:cubicBezTo>
                        <a:pt x="237872" y="83287"/>
                        <a:pt x="242031" y="83564"/>
                        <a:pt x="244526" y="83287"/>
                      </a:cubicBezTo>
                      <a:cubicBezTo>
                        <a:pt x="247298" y="83287"/>
                        <a:pt x="250071" y="82455"/>
                        <a:pt x="252843" y="82732"/>
                      </a:cubicBezTo>
                      <a:cubicBezTo>
                        <a:pt x="254783" y="82732"/>
                        <a:pt x="257001" y="83841"/>
                        <a:pt x="257833" y="85504"/>
                      </a:cubicBezTo>
                      <a:cubicBezTo>
                        <a:pt x="258942" y="87998"/>
                        <a:pt x="256724" y="90215"/>
                        <a:pt x="255061" y="91877"/>
                      </a:cubicBezTo>
                      <a:cubicBezTo>
                        <a:pt x="253952" y="92986"/>
                        <a:pt x="250625" y="95480"/>
                        <a:pt x="252565" y="97420"/>
                      </a:cubicBezTo>
                      <a:cubicBezTo>
                        <a:pt x="253397" y="98251"/>
                        <a:pt x="254783" y="98528"/>
                        <a:pt x="255892" y="98805"/>
                      </a:cubicBezTo>
                      <a:cubicBezTo>
                        <a:pt x="257001" y="98805"/>
                        <a:pt x="258665" y="98805"/>
                        <a:pt x="259496" y="99083"/>
                      </a:cubicBezTo>
                      <a:cubicBezTo>
                        <a:pt x="260328" y="99360"/>
                        <a:pt x="260051" y="99360"/>
                        <a:pt x="259774" y="100191"/>
                      </a:cubicBezTo>
                      <a:cubicBezTo>
                        <a:pt x="258942" y="101854"/>
                        <a:pt x="257833" y="103239"/>
                        <a:pt x="257001" y="104902"/>
                      </a:cubicBezTo>
                      <a:cubicBezTo>
                        <a:pt x="255892" y="106842"/>
                        <a:pt x="255061" y="109059"/>
                        <a:pt x="254229" y="111276"/>
                      </a:cubicBezTo>
                      <a:cubicBezTo>
                        <a:pt x="254229" y="112107"/>
                        <a:pt x="253120" y="114879"/>
                        <a:pt x="254229" y="115433"/>
                      </a:cubicBezTo>
                      <a:cubicBezTo>
                        <a:pt x="255338" y="116541"/>
                        <a:pt x="258942" y="112662"/>
                        <a:pt x="260051" y="112107"/>
                      </a:cubicBezTo>
                      <a:cubicBezTo>
                        <a:pt x="262823" y="110999"/>
                        <a:pt x="264764" y="113493"/>
                        <a:pt x="266705" y="114879"/>
                      </a:cubicBezTo>
                      <a:cubicBezTo>
                        <a:pt x="269199" y="116541"/>
                        <a:pt x="270031" y="113770"/>
                        <a:pt x="270863" y="111830"/>
                      </a:cubicBezTo>
                      <a:cubicBezTo>
                        <a:pt x="271695" y="109059"/>
                        <a:pt x="272804" y="106565"/>
                        <a:pt x="275853" y="106288"/>
                      </a:cubicBezTo>
                      <a:cubicBezTo>
                        <a:pt x="278903" y="106288"/>
                        <a:pt x="282784" y="107119"/>
                        <a:pt x="285002" y="109059"/>
                      </a:cubicBezTo>
                      <a:cubicBezTo>
                        <a:pt x="287774" y="111276"/>
                        <a:pt x="288329" y="115156"/>
                        <a:pt x="289438" y="118204"/>
                      </a:cubicBezTo>
                      <a:cubicBezTo>
                        <a:pt x="290270" y="120698"/>
                        <a:pt x="291378" y="122361"/>
                        <a:pt x="293873" y="123469"/>
                      </a:cubicBezTo>
                      <a:cubicBezTo>
                        <a:pt x="294151" y="121529"/>
                        <a:pt x="293873" y="115987"/>
                        <a:pt x="296369" y="115156"/>
                      </a:cubicBezTo>
                      <a:cubicBezTo>
                        <a:pt x="299418" y="114047"/>
                        <a:pt x="301081" y="115156"/>
                        <a:pt x="303299" y="117373"/>
                      </a:cubicBezTo>
                      <a:cubicBezTo>
                        <a:pt x="305795" y="119590"/>
                        <a:pt x="309121" y="120698"/>
                        <a:pt x="311894" y="122638"/>
                      </a:cubicBezTo>
                      <a:cubicBezTo>
                        <a:pt x="311062" y="122084"/>
                        <a:pt x="311894" y="122915"/>
                        <a:pt x="312171" y="123192"/>
                      </a:cubicBezTo>
                      <a:cubicBezTo>
                        <a:pt x="313280" y="124301"/>
                        <a:pt x="314389" y="125409"/>
                        <a:pt x="315775" y="126518"/>
                      </a:cubicBezTo>
                      <a:cubicBezTo>
                        <a:pt x="316607" y="127072"/>
                        <a:pt x="317438" y="127903"/>
                        <a:pt x="317993" y="128735"/>
                      </a:cubicBezTo>
                      <a:cubicBezTo>
                        <a:pt x="318270" y="129289"/>
                        <a:pt x="319379" y="130674"/>
                        <a:pt x="319379" y="131229"/>
                      </a:cubicBezTo>
                      <a:cubicBezTo>
                        <a:pt x="319656" y="134554"/>
                        <a:pt x="311616" y="133446"/>
                        <a:pt x="309676" y="133723"/>
                      </a:cubicBezTo>
                      <a:cubicBezTo>
                        <a:pt x="306349" y="133723"/>
                        <a:pt x="303299" y="135386"/>
                        <a:pt x="300250" y="136217"/>
                      </a:cubicBezTo>
                      <a:cubicBezTo>
                        <a:pt x="298864" y="136494"/>
                        <a:pt x="297478" y="137048"/>
                        <a:pt x="296091" y="137048"/>
                      </a:cubicBezTo>
                      <a:cubicBezTo>
                        <a:pt x="294151" y="137048"/>
                        <a:pt x="292487" y="137880"/>
                        <a:pt x="290824" y="138157"/>
                      </a:cubicBezTo>
                      <a:cubicBezTo>
                        <a:pt x="289161" y="138434"/>
                        <a:pt x="287497" y="138157"/>
                        <a:pt x="286111" y="138711"/>
                      </a:cubicBezTo>
                      <a:cubicBezTo>
                        <a:pt x="284447" y="138988"/>
                        <a:pt x="283061" y="139820"/>
                        <a:pt x="281398" y="140651"/>
                      </a:cubicBezTo>
                      <a:cubicBezTo>
                        <a:pt x="278903" y="141759"/>
                        <a:pt x="276685" y="143145"/>
                        <a:pt x="274744" y="144808"/>
                      </a:cubicBezTo>
                      <a:cubicBezTo>
                        <a:pt x="273358" y="146193"/>
                        <a:pt x="271972" y="147302"/>
                        <a:pt x="270031" y="147579"/>
                      </a:cubicBezTo>
                      <a:cubicBezTo>
                        <a:pt x="268645" y="147579"/>
                        <a:pt x="267259" y="147856"/>
                        <a:pt x="265873" y="148687"/>
                      </a:cubicBezTo>
                      <a:cubicBezTo>
                        <a:pt x="264487" y="149519"/>
                        <a:pt x="263378" y="150904"/>
                        <a:pt x="262269" y="152013"/>
                      </a:cubicBezTo>
                      <a:cubicBezTo>
                        <a:pt x="259496" y="154507"/>
                        <a:pt x="257001" y="157555"/>
                        <a:pt x="254506" y="160049"/>
                      </a:cubicBezTo>
                      <a:cubicBezTo>
                        <a:pt x="252843" y="161989"/>
                        <a:pt x="250902" y="164206"/>
                        <a:pt x="248684" y="165592"/>
                      </a:cubicBezTo>
                      <a:cubicBezTo>
                        <a:pt x="246466" y="166700"/>
                        <a:pt x="245357" y="165038"/>
                        <a:pt x="244526" y="163098"/>
                      </a:cubicBezTo>
                      <a:cubicBezTo>
                        <a:pt x="243417" y="160327"/>
                        <a:pt x="242308" y="157278"/>
                        <a:pt x="242031" y="154230"/>
                      </a:cubicBezTo>
                      <a:cubicBezTo>
                        <a:pt x="242031" y="151736"/>
                        <a:pt x="242585" y="150073"/>
                        <a:pt x="243417" y="147856"/>
                      </a:cubicBezTo>
                      <a:cubicBezTo>
                        <a:pt x="243971" y="146470"/>
                        <a:pt x="244803" y="144253"/>
                        <a:pt x="243417" y="143145"/>
                      </a:cubicBezTo>
                      <a:cubicBezTo>
                        <a:pt x="241754" y="142036"/>
                        <a:pt x="238981" y="143976"/>
                        <a:pt x="237595" y="145085"/>
                      </a:cubicBezTo>
                      <a:cubicBezTo>
                        <a:pt x="234268" y="147856"/>
                        <a:pt x="232328" y="152290"/>
                        <a:pt x="231219" y="156447"/>
                      </a:cubicBezTo>
                      <a:cubicBezTo>
                        <a:pt x="230664" y="158387"/>
                        <a:pt x="230387" y="160604"/>
                        <a:pt x="231219" y="162544"/>
                      </a:cubicBezTo>
                      <a:cubicBezTo>
                        <a:pt x="232328" y="164483"/>
                        <a:pt x="233991" y="165869"/>
                        <a:pt x="235377" y="167809"/>
                      </a:cubicBezTo>
                      <a:cubicBezTo>
                        <a:pt x="237595" y="170857"/>
                        <a:pt x="239258" y="176677"/>
                        <a:pt x="234545" y="178062"/>
                      </a:cubicBezTo>
                      <a:cubicBezTo>
                        <a:pt x="232605" y="178617"/>
                        <a:pt x="230110" y="178617"/>
                        <a:pt x="228446" y="177231"/>
                      </a:cubicBezTo>
                      <a:cubicBezTo>
                        <a:pt x="226506" y="175845"/>
                        <a:pt x="226228" y="173351"/>
                        <a:pt x="225397" y="171411"/>
                      </a:cubicBezTo>
                      <a:cubicBezTo>
                        <a:pt x="224288" y="169194"/>
                        <a:pt x="222070" y="167255"/>
                        <a:pt x="219297" y="167809"/>
                      </a:cubicBezTo>
                      <a:cubicBezTo>
                        <a:pt x="215971" y="168363"/>
                        <a:pt x="215693" y="171411"/>
                        <a:pt x="216802" y="174183"/>
                      </a:cubicBezTo>
                      <a:cubicBezTo>
                        <a:pt x="218188" y="177508"/>
                        <a:pt x="221515" y="179725"/>
                        <a:pt x="222624" y="183051"/>
                      </a:cubicBezTo>
                      <a:cubicBezTo>
                        <a:pt x="224011" y="187762"/>
                        <a:pt x="217634" y="189979"/>
                        <a:pt x="214862" y="191918"/>
                      </a:cubicBezTo>
                      <a:cubicBezTo>
                        <a:pt x="212921" y="194135"/>
                        <a:pt x="210426" y="194690"/>
                        <a:pt x="207654" y="193858"/>
                      </a:cubicBezTo>
                      <a:cubicBezTo>
                        <a:pt x="203495" y="192473"/>
                        <a:pt x="201000" y="188316"/>
                        <a:pt x="197950" y="185545"/>
                      </a:cubicBezTo>
                      <a:cubicBezTo>
                        <a:pt x="196010" y="183882"/>
                        <a:pt x="193515" y="182496"/>
                        <a:pt x="191297" y="181111"/>
                      </a:cubicBezTo>
                      <a:cubicBezTo>
                        <a:pt x="189079" y="179725"/>
                        <a:pt x="187693" y="178062"/>
                        <a:pt x="186307" y="176122"/>
                      </a:cubicBezTo>
                      <a:cubicBezTo>
                        <a:pt x="184920" y="174460"/>
                        <a:pt x="183534" y="171966"/>
                        <a:pt x="181316" y="170857"/>
                      </a:cubicBezTo>
                      <a:cubicBezTo>
                        <a:pt x="179376" y="170026"/>
                        <a:pt x="179099" y="171966"/>
                        <a:pt x="179376" y="173351"/>
                      </a:cubicBezTo>
                      <a:cubicBezTo>
                        <a:pt x="180485" y="178617"/>
                        <a:pt x="185752" y="183051"/>
                        <a:pt x="189356" y="186653"/>
                      </a:cubicBezTo>
                      <a:cubicBezTo>
                        <a:pt x="191574" y="188870"/>
                        <a:pt x="195733" y="191918"/>
                        <a:pt x="196287" y="195244"/>
                      </a:cubicBezTo>
                      <a:cubicBezTo>
                        <a:pt x="196287" y="196630"/>
                        <a:pt x="195733" y="198015"/>
                        <a:pt x="194624" y="198569"/>
                      </a:cubicBezTo>
                      <a:cubicBezTo>
                        <a:pt x="192683" y="199678"/>
                        <a:pt x="189356" y="199401"/>
                        <a:pt x="187693" y="198015"/>
                      </a:cubicBezTo>
                      <a:cubicBezTo>
                        <a:pt x="185198" y="196075"/>
                        <a:pt x="182425" y="194135"/>
                        <a:pt x="180207" y="191918"/>
                      </a:cubicBezTo>
                      <a:cubicBezTo>
                        <a:pt x="178821" y="190810"/>
                        <a:pt x="177712" y="189424"/>
                        <a:pt x="177158" y="187762"/>
                      </a:cubicBezTo>
                      <a:cubicBezTo>
                        <a:pt x="176603" y="186653"/>
                        <a:pt x="176326" y="185268"/>
                        <a:pt x="175217" y="184436"/>
                      </a:cubicBezTo>
                      <a:cubicBezTo>
                        <a:pt x="172999" y="182496"/>
                        <a:pt x="164405" y="182496"/>
                        <a:pt x="167455" y="186930"/>
                      </a:cubicBezTo>
                      <a:cubicBezTo>
                        <a:pt x="169118" y="189147"/>
                        <a:pt x="172722" y="191918"/>
                        <a:pt x="171890" y="194967"/>
                      </a:cubicBezTo>
                      <a:cubicBezTo>
                        <a:pt x="171059" y="198292"/>
                        <a:pt x="166069" y="198015"/>
                        <a:pt x="163573" y="197738"/>
                      </a:cubicBezTo>
                      <a:cubicBezTo>
                        <a:pt x="161078" y="197184"/>
                        <a:pt x="158583" y="196630"/>
                        <a:pt x="156088" y="196075"/>
                      </a:cubicBezTo>
                      <a:cubicBezTo>
                        <a:pt x="153593" y="195521"/>
                        <a:pt x="150821" y="195244"/>
                        <a:pt x="148325" y="195244"/>
                      </a:cubicBezTo>
                      <a:cubicBezTo>
                        <a:pt x="144167" y="194967"/>
                        <a:pt x="140008" y="195244"/>
                        <a:pt x="135573" y="194413"/>
                      </a:cubicBezTo>
                      <a:cubicBezTo>
                        <a:pt x="127256" y="193027"/>
                        <a:pt x="120048" y="188593"/>
                        <a:pt x="113117" y="184159"/>
                      </a:cubicBezTo>
                      <a:cubicBezTo>
                        <a:pt x="112008" y="183605"/>
                        <a:pt x="107018" y="180834"/>
                        <a:pt x="108681" y="178894"/>
                      </a:cubicBezTo>
                      <a:cubicBezTo>
                        <a:pt x="109513" y="178062"/>
                        <a:pt x="112285" y="178339"/>
                        <a:pt x="113394" y="178339"/>
                      </a:cubicBezTo>
                      <a:cubicBezTo>
                        <a:pt x="116444" y="178339"/>
                        <a:pt x="119493" y="178894"/>
                        <a:pt x="122820" y="179448"/>
                      </a:cubicBezTo>
                      <a:cubicBezTo>
                        <a:pt x="124483" y="179448"/>
                        <a:pt x="136404" y="181111"/>
                        <a:pt x="136682" y="177785"/>
                      </a:cubicBezTo>
                      <a:cubicBezTo>
                        <a:pt x="136682" y="176122"/>
                        <a:pt x="133355" y="175291"/>
                        <a:pt x="132523" y="175014"/>
                      </a:cubicBezTo>
                      <a:cubicBezTo>
                        <a:pt x="129196" y="173906"/>
                        <a:pt x="125870" y="173074"/>
                        <a:pt x="122543" y="172520"/>
                      </a:cubicBezTo>
                      <a:cubicBezTo>
                        <a:pt x="116721" y="171411"/>
                        <a:pt x="110899" y="169749"/>
                        <a:pt x="105354" y="169194"/>
                      </a:cubicBezTo>
                      <a:cubicBezTo>
                        <a:pt x="102027" y="168917"/>
                        <a:pt x="98978" y="169749"/>
                        <a:pt x="95651" y="169749"/>
                      </a:cubicBezTo>
                      <a:cubicBezTo>
                        <a:pt x="93988" y="169749"/>
                        <a:pt x="87611" y="169194"/>
                        <a:pt x="88720" y="166146"/>
                      </a:cubicBezTo>
                      <a:cubicBezTo>
                        <a:pt x="88997" y="164761"/>
                        <a:pt x="90938" y="164206"/>
                        <a:pt x="92047" y="163652"/>
                      </a:cubicBezTo>
                      <a:cubicBezTo>
                        <a:pt x="92879" y="163375"/>
                        <a:pt x="95097" y="162821"/>
                        <a:pt x="95374" y="161989"/>
                      </a:cubicBezTo>
                      <a:cubicBezTo>
                        <a:pt x="96483" y="159495"/>
                        <a:pt x="78740" y="156170"/>
                        <a:pt x="76522" y="154784"/>
                      </a:cubicBezTo>
                      <a:cubicBezTo>
                        <a:pt x="74581" y="153676"/>
                        <a:pt x="70977" y="150627"/>
                        <a:pt x="72363" y="148133"/>
                      </a:cubicBezTo>
                      <a:cubicBezTo>
                        <a:pt x="73472" y="146193"/>
                        <a:pt x="75967" y="145362"/>
                        <a:pt x="77631" y="144808"/>
                      </a:cubicBezTo>
                      <a:cubicBezTo>
                        <a:pt x="80958" y="143422"/>
                        <a:pt x="84007" y="142591"/>
                        <a:pt x="87334" y="141482"/>
                      </a:cubicBezTo>
                      <a:cubicBezTo>
                        <a:pt x="93156" y="139542"/>
                        <a:pt x="98978" y="136494"/>
                        <a:pt x="105354" y="136494"/>
                      </a:cubicBezTo>
                      <a:cubicBezTo>
                        <a:pt x="110067" y="136494"/>
                        <a:pt x="114503" y="138711"/>
                        <a:pt x="118939" y="139542"/>
                      </a:cubicBezTo>
                      <a:cubicBezTo>
                        <a:pt x="123652" y="140374"/>
                        <a:pt x="128365" y="138988"/>
                        <a:pt x="133078" y="138434"/>
                      </a:cubicBezTo>
                      <a:cubicBezTo>
                        <a:pt x="138068" y="137880"/>
                        <a:pt x="143058" y="137325"/>
                        <a:pt x="148048" y="136771"/>
                      </a:cubicBezTo>
                      <a:cubicBezTo>
                        <a:pt x="152484" y="136217"/>
                        <a:pt x="156642" y="135663"/>
                        <a:pt x="161078" y="135108"/>
                      </a:cubicBezTo>
                      <a:cubicBezTo>
                        <a:pt x="161633" y="135108"/>
                        <a:pt x="163573" y="135108"/>
                        <a:pt x="163573" y="134554"/>
                      </a:cubicBezTo>
                      <a:cubicBezTo>
                        <a:pt x="163573" y="133723"/>
                        <a:pt x="159692" y="133446"/>
                        <a:pt x="159138" y="133169"/>
                      </a:cubicBezTo>
                      <a:cubicBezTo>
                        <a:pt x="153593" y="132060"/>
                        <a:pt x="147771" y="132337"/>
                        <a:pt x="142226" y="133446"/>
                      </a:cubicBezTo>
                      <a:cubicBezTo>
                        <a:pt x="135850" y="134554"/>
                        <a:pt x="129474" y="135386"/>
                        <a:pt x="122820" y="134831"/>
                      </a:cubicBezTo>
                      <a:cubicBezTo>
                        <a:pt x="120325" y="134831"/>
                        <a:pt x="117275" y="134554"/>
                        <a:pt x="114780" y="133446"/>
                      </a:cubicBezTo>
                      <a:cubicBezTo>
                        <a:pt x="113394" y="132892"/>
                        <a:pt x="113117" y="132337"/>
                        <a:pt x="114503" y="131506"/>
                      </a:cubicBezTo>
                      <a:cubicBezTo>
                        <a:pt x="116444" y="130120"/>
                        <a:pt x="118939" y="129566"/>
                        <a:pt x="121157" y="129012"/>
                      </a:cubicBezTo>
                      <a:cubicBezTo>
                        <a:pt x="124206" y="128180"/>
                        <a:pt x="127533" y="127626"/>
                        <a:pt x="130860" y="127626"/>
                      </a:cubicBezTo>
                      <a:cubicBezTo>
                        <a:pt x="136959" y="127626"/>
                        <a:pt x="143335" y="129289"/>
                        <a:pt x="149434" y="128735"/>
                      </a:cubicBezTo>
                      <a:cubicBezTo>
                        <a:pt x="150543" y="128735"/>
                        <a:pt x="152761" y="128180"/>
                        <a:pt x="152484" y="126795"/>
                      </a:cubicBezTo>
                      <a:cubicBezTo>
                        <a:pt x="151930" y="125132"/>
                        <a:pt x="148603" y="124578"/>
                        <a:pt x="147217" y="124301"/>
                      </a:cubicBezTo>
                      <a:cubicBezTo>
                        <a:pt x="140008" y="123192"/>
                        <a:pt x="133078" y="125686"/>
                        <a:pt x="126147" y="126518"/>
                      </a:cubicBezTo>
                      <a:cubicBezTo>
                        <a:pt x="123652" y="126518"/>
                        <a:pt x="121157" y="126518"/>
                        <a:pt x="118939" y="125963"/>
                      </a:cubicBezTo>
                      <a:cubicBezTo>
                        <a:pt x="117275" y="125132"/>
                        <a:pt x="115612" y="124024"/>
                        <a:pt x="114226" y="122915"/>
                      </a:cubicBezTo>
                      <a:cubicBezTo>
                        <a:pt x="111453" y="120975"/>
                        <a:pt x="108404" y="120421"/>
                        <a:pt x="105077" y="120144"/>
                      </a:cubicBezTo>
                      <a:cubicBezTo>
                        <a:pt x="102305" y="120144"/>
                        <a:pt x="98978" y="119590"/>
                        <a:pt x="96205" y="120975"/>
                      </a:cubicBezTo>
                      <a:cubicBezTo>
                        <a:pt x="93988" y="122084"/>
                        <a:pt x="92601" y="124024"/>
                        <a:pt x="90106" y="124301"/>
                      </a:cubicBezTo>
                      <a:cubicBezTo>
                        <a:pt x="87334" y="124578"/>
                        <a:pt x="85393" y="124301"/>
                        <a:pt x="83175" y="126518"/>
                      </a:cubicBezTo>
                      <a:cubicBezTo>
                        <a:pt x="80403" y="129289"/>
                        <a:pt x="77908" y="131506"/>
                        <a:pt x="73750" y="130120"/>
                      </a:cubicBezTo>
                      <a:cubicBezTo>
                        <a:pt x="71532" y="129289"/>
                        <a:pt x="69314" y="127903"/>
                        <a:pt x="67373" y="126518"/>
                      </a:cubicBezTo>
                      <a:cubicBezTo>
                        <a:pt x="65987" y="125409"/>
                        <a:pt x="64601" y="124024"/>
                        <a:pt x="62937" y="123469"/>
                      </a:cubicBezTo>
                      <a:cubicBezTo>
                        <a:pt x="60997" y="122638"/>
                        <a:pt x="59333" y="125132"/>
                        <a:pt x="57670" y="126241"/>
                      </a:cubicBezTo>
                      <a:cubicBezTo>
                        <a:pt x="54898" y="127903"/>
                        <a:pt x="51571" y="129012"/>
                        <a:pt x="48244" y="130120"/>
                      </a:cubicBezTo>
                      <a:cubicBezTo>
                        <a:pt x="45194" y="130952"/>
                        <a:pt x="42976" y="130674"/>
                        <a:pt x="40481" y="128735"/>
                      </a:cubicBezTo>
                      <a:cubicBezTo>
                        <a:pt x="37432" y="126795"/>
                        <a:pt x="34382" y="125132"/>
                        <a:pt x="31333" y="123469"/>
                      </a:cubicBezTo>
                      <a:cubicBezTo>
                        <a:pt x="29392" y="122361"/>
                        <a:pt x="28283" y="120698"/>
                        <a:pt x="28560" y="118204"/>
                      </a:cubicBezTo>
                      <a:cubicBezTo>
                        <a:pt x="28560" y="116541"/>
                        <a:pt x="29947" y="115156"/>
                        <a:pt x="31055" y="114047"/>
                      </a:cubicBezTo>
                      <a:cubicBezTo>
                        <a:pt x="31887" y="113493"/>
                        <a:pt x="32442" y="112939"/>
                        <a:pt x="33273" y="112662"/>
                      </a:cubicBezTo>
                      <a:cubicBezTo>
                        <a:pt x="36323" y="110999"/>
                        <a:pt x="39372" y="111553"/>
                        <a:pt x="42699" y="111553"/>
                      </a:cubicBezTo>
                      <a:cubicBezTo>
                        <a:pt x="45472" y="111553"/>
                        <a:pt x="48244" y="111553"/>
                        <a:pt x="50739" y="110999"/>
                      </a:cubicBezTo>
                      <a:cubicBezTo>
                        <a:pt x="52957" y="110722"/>
                        <a:pt x="55175" y="110167"/>
                        <a:pt x="56006" y="107673"/>
                      </a:cubicBezTo>
                      <a:cubicBezTo>
                        <a:pt x="56561" y="104902"/>
                        <a:pt x="52957" y="105456"/>
                        <a:pt x="51293" y="105456"/>
                      </a:cubicBezTo>
                      <a:cubicBezTo>
                        <a:pt x="48244" y="105456"/>
                        <a:pt x="45194" y="106011"/>
                        <a:pt x="41868" y="106011"/>
                      </a:cubicBezTo>
                      <a:cubicBezTo>
                        <a:pt x="38264" y="106011"/>
                        <a:pt x="34382" y="105456"/>
                        <a:pt x="30778" y="106565"/>
                      </a:cubicBezTo>
                      <a:cubicBezTo>
                        <a:pt x="27729" y="107396"/>
                        <a:pt x="25511" y="107396"/>
                        <a:pt x="22461" y="106565"/>
                      </a:cubicBezTo>
                      <a:cubicBezTo>
                        <a:pt x="20243" y="106011"/>
                        <a:pt x="18025" y="105456"/>
                        <a:pt x="16085" y="104902"/>
                      </a:cubicBezTo>
                      <a:cubicBezTo>
                        <a:pt x="14144" y="104348"/>
                        <a:pt x="12481" y="103517"/>
                        <a:pt x="11095" y="102131"/>
                      </a:cubicBezTo>
                      <a:cubicBezTo>
                        <a:pt x="10263" y="101300"/>
                        <a:pt x="9431" y="100468"/>
                        <a:pt x="8600" y="99637"/>
                      </a:cubicBezTo>
                      <a:cubicBezTo>
                        <a:pt x="7213" y="98528"/>
                        <a:pt x="5550" y="97697"/>
                        <a:pt x="4164" y="96589"/>
                      </a:cubicBezTo>
                      <a:cubicBezTo>
                        <a:pt x="1669" y="94649"/>
                        <a:pt x="2500" y="92432"/>
                        <a:pt x="1946" y="89660"/>
                      </a:cubicBezTo>
                      <a:cubicBezTo>
                        <a:pt x="1669" y="87721"/>
                        <a:pt x="-827" y="84672"/>
                        <a:pt x="282" y="82732"/>
                      </a:cubicBezTo>
                      <a:cubicBezTo>
                        <a:pt x="1114" y="81624"/>
                        <a:pt x="2777" y="81070"/>
                        <a:pt x="3887" y="80793"/>
                      </a:cubicBezTo>
                      <a:cubicBezTo>
                        <a:pt x="6104" y="79961"/>
                        <a:pt x="8322" y="79684"/>
                        <a:pt x="10540" y="79407"/>
                      </a:cubicBezTo>
                      <a:cubicBezTo>
                        <a:pt x="14976" y="78853"/>
                        <a:pt x="19134" y="79684"/>
                        <a:pt x="23293" y="81070"/>
                      </a:cubicBezTo>
                      <a:cubicBezTo>
                        <a:pt x="26342" y="82178"/>
                        <a:pt x="29115" y="82455"/>
                        <a:pt x="32164" y="82455"/>
                      </a:cubicBezTo>
                      <a:cubicBezTo>
                        <a:pt x="35768" y="82455"/>
                        <a:pt x="39372" y="83010"/>
                        <a:pt x="42976" y="83564"/>
                      </a:cubicBezTo>
                      <a:cubicBezTo>
                        <a:pt x="45749" y="83841"/>
                        <a:pt x="48521" y="84118"/>
                        <a:pt x="51293" y="85227"/>
                      </a:cubicBezTo>
                      <a:cubicBezTo>
                        <a:pt x="53511" y="86058"/>
                        <a:pt x="56561" y="87998"/>
                        <a:pt x="59056" y="87166"/>
                      </a:cubicBezTo>
                      <a:cubicBezTo>
                        <a:pt x="62106" y="86058"/>
                        <a:pt x="58502" y="82732"/>
                        <a:pt x="57393" y="81347"/>
                      </a:cubicBezTo>
                      <a:cubicBezTo>
                        <a:pt x="56838" y="80793"/>
                        <a:pt x="56006" y="79961"/>
                        <a:pt x="56561" y="79130"/>
                      </a:cubicBezTo>
                      <a:cubicBezTo>
                        <a:pt x="57115" y="78298"/>
                        <a:pt x="59333" y="77744"/>
                        <a:pt x="60165" y="77467"/>
                      </a:cubicBezTo>
                      <a:cubicBezTo>
                        <a:pt x="61829" y="76636"/>
                        <a:pt x="65155" y="74419"/>
                        <a:pt x="62660" y="72479"/>
                      </a:cubicBezTo>
                      <a:cubicBezTo>
                        <a:pt x="60442" y="71093"/>
                        <a:pt x="56838" y="71925"/>
                        <a:pt x="54620" y="72479"/>
                      </a:cubicBezTo>
                      <a:cubicBezTo>
                        <a:pt x="49907" y="73864"/>
                        <a:pt x="46026" y="76913"/>
                        <a:pt x="41036" y="75804"/>
                      </a:cubicBezTo>
                      <a:cubicBezTo>
                        <a:pt x="38264" y="75250"/>
                        <a:pt x="35768" y="74419"/>
                        <a:pt x="32996" y="74142"/>
                      </a:cubicBezTo>
                      <a:cubicBezTo>
                        <a:pt x="30224" y="74142"/>
                        <a:pt x="27174" y="74142"/>
                        <a:pt x="24402" y="73864"/>
                      </a:cubicBezTo>
                      <a:cubicBezTo>
                        <a:pt x="21630" y="73864"/>
                        <a:pt x="19134" y="73864"/>
                        <a:pt x="16362" y="73310"/>
                      </a:cubicBezTo>
                      <a:cubicBezTo>
                        <a:pt x="13867" y="72479"/>
                        <a:pt x="11649" y="71370"/>
                        <a:pt x="9431" y="70262"/>
                      </a:cubicBezTo>
                      <a:cubicBezTo>
                        <a:pt x="6659" y="69153"/>
                        <a:pt x="1391" y="67214"/>
                        <a:pt x="5273" y="63888"/>
                      </a:cubicBezTo>
                      <a:cubicBezTo>
                        <a:pt x="6659" y="62502"/>
                        <a:pt x="8600" y="61948"/>
                        <a:pt x="10540" y="61671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39" name="Freeform 1038">
                  <a:extLst>
                    <a:ext uri="{FF2B5EF4-FFF2-40B4-BE49-F238E27FC236}">
                      <a16:creationId xmlns:a16="http://schemas.microsoft.com/office/drawing/2014/main" id="{73210470-E6B2-18E8-6BD1-FEAF29B29F02}"/>
                    </a:ext>
                  </a:extLst>
                </p:cNvPr>
                <p:cNvSpPr/>
                <p:nvPr/>
              </p:nvSpPr>
              <p:spPr>
                <a:xfrm>
                  <a:off x="3610969" y="1567850"/>
                  <a:ext cx="21212" cy="8635"/>
                </a:xfrm>
                <a:custGeom>
                  <a:avLst/>
                  <a:gdLst>
                    <a:gd name="connsiteX0" fmla="*/ 459 w 21212"/>
                    <a:gd name="connsiteY0" fmla="*/ 1663 h 8635"/>
                    <a:gd name="connsiteX1" fmla="*/ 5726 w 21212"/>
                    <a:gd name="connsiteY1" fmla="*/ 0 h 8635"/>
                    <a:gd name="connsiteX2" fmla="*/ 10993 w 21212"/>
                    <a:gd name="connsiteY2" fmla="*/ 831 h 8635"/>
                    <a:gd name="connsiteX3" fmla="*/ 15707 w 21212"/>
                    <a:gd name="connsiteY3" fmla="*/ 1108 h 8635"/>
                    <a:gd name="connsiteX4" fmla="*/ 20697 w 21212"/>
                    <a:gd name="connsiteY4" fmla="*/ 6651 h 8635"/>
                    <a:gd name="connsiteX5" fmla="*/ 15707 w 21212"/>
                    <a:gd name="connsiteY5" fmla="*/ 7759 h 8635"/>
                    <a:gd name="connsiteX6" fmla="*/ 8498 w 21212"/>
                    <a:gd name="connsiteY6" fmla="*/ 8591 h 8635"/>
                    <a:gd name="connsiteX7" fmla="*/ 181 w 21212"/>
                    <a:gd name="connsiteY7" fmla="*/ 1663 h 86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1212" h="8635">
                      <a:moveTo>
                        <a:pt x="459" y="1663"/>
                      </a:moveTo>
                      <a:cubicBezTo>
                        <a:pt x="1013" y="0"/>
                        <a:pt x="4340" y="0"/>
                        <a:pt x="5726" y="0"/>
                      </a:cubicBezTo>
                      <a:cubicBezTo>
                        <a:pt x="7390" y="0"/>
                        <a:pt x="9330" y="831"/>
                        <a:pt x="10993" y="831"/>
                      </a:cubicBezTo>
                      <a:cubicBezTo>
                        <a:pt x="12657" y="831"/>
                        <a:pt x="14320" y="831"/>
                        <a:pt x="15707" y="1108"/>
                      </a:cubicBezTo>
                      <a:cubicBezTo>
                        <a:pt x="17370" y="1663"/>
                        <a:pt x="22915" y="4434"/>
                        <a:pt x="20697" y="6651"/>
                      </a:cubicBezTo>
                      <a:cubicBezTo>
                        <a:pt x="19588" y="7759"/>
                        <a:pt x="17093" y="7482"/>
                        <a:pt x="15707" y="7759"/>
                      </a:cubicBezTo>
                      <a:cubicBezTo>
                        <a:pt x="13211" y="7759"/>
                        <a:pt x="10993" y="8868"/>
                        <a:pt x="8498" y="8591"/>
                      </a:cubicBezTo>
                      <a:cubicBezTo>
                        <a:pt x="5726" y="8591"/>
                        <a:pt x="-1205" y="5265"/>
                        <a:pt x="181" y="1663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40" name="Freeform 1039">
                  <a:extLst>
                    <a:ext uri="{FF2B5EF4-FFF2-40B4-BE49-F238E27FC236}">
                      <a16:creationId xmlns:a16="http://schemas.microsoft.com/office/drawing/2014/main" id="{6F7232EC-7123-FB5A-1508-FBFA43D0627F}"/>
                    </a:ext>
                  </a:extLst>
                </p:cNvPr>
                <p:cNvSpPr/>
                <p:nvPr/>
              </p:nvSpPr>
              <p:spPr>
                <a:xfrm>
                  <a:off x="3621578" y="1506992"/>
                  <a:ext cx="20961" cy="16979"/>
                </a:xfrm>
                <a:custGeom>
                  <a:avLst/>
                  <a:gdLst>
                    <a:gd name="connsiteX0" fmla="*/ 5929 w 20961"/>
                    <a:gd name="connsiteY0" fmla="*/ 15964 h 16979"/>
                    <a:gd name="connsiteX1" fmla="*/ 939 w 20961"/>
                    <a:gd name="connsiteY1" fmla="*/ 14578 h 16979"/>
                    <a:gd name="connsiteX2" fmla="*/ 939 w 20961"/>
                    <a:gd name="connsiteY2" fmla="*/ 10144 h 16979"/>
                    <a:gd name="connsiteX3" fmla="*/ 5929 w 20961"/>
                    <a:gd name="connsiteY3" fmla="*/ 7927 h 16979"/>
                    <a:gd name="connsiteX4" fmla="*/ 10642 w 20961"/>
                    <a:gd name="connsiteY4" fmla="*/ 4325 h 16979"/>
                    <a:gd name="connsiteX5" fmla="*/ 15909 w 20961"/>
                    <a:gd name="connsiteY5" fmla="*/ 999 h 16979"/>
                    <a:gd name="connsiteX6" fmla="*/ 20899 w 20961"/>
                    <a:gd name="connsiteY6" fmla="*/ 999 h 16979"/>
                    <a:gd name="connsiteX7" fmla="*/ 17573 w 20961"/>
                    <a:gd name="connsiteY7" fmla="*/ 5987 h 16979"/>
                    <a:gd name="connsiteX8" fmla="*/ 17850 w 20961"/>
                    <a:gd name="connsiteY8" fmla="*/ 11807 h 16979"/>
                    <a:gd name="connsiteX9" fmla="*/ 20899 w 20961"/>
                    <a:gd name="connsiteY9" fmla="*/ 15409 h 16979"/>
                    <a:gd name="connsiteX10" fmla="*/ 18404 w 20961"/>
                    <a:gd name="connsiteY10" fmla="*/ 16241 h 16979"/>
                    <a:gd name="connsiteX11" fmla="*/ 5651 w 20961"/>
                    <a:gd name="connsiteY11" fmla="*/ 15964 h 169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0961" h="16979">
                      <a:moveTo>
                        <a:pt x="5929" y="15964"/>
                      </a:moveTo>
                      <a:cubicBezTo>
                        <a:pt x="4542" y="15132"/>
                        <a:pt x="2325" y="15686"/>
                        <a:pt x="939" y="14578"/>
                      </a:cubicBezTo>
                      <a:cubicBezTo>
                        <a:pt x="-448" y="13470"/>
                        <a:pt x="-170" y="10976"/>
                        <a:pt x="939" y="10144"/>
                      </a:cubicBezTo>
                      <a:cubicBezTo>
                        <a:pt x="2325" y="9036"/>
                        <a:pt x="4265" y="9036"/>
                        <a:pt x="5929" y="7927"/>
                      </a:cubicBezTo>
                      <a:cubicBezTo>
                        <a:pt x="7592" y="6819"/>
                        <a:pt x="8978" y="5710"/>
                        <a:pt x="10642" y="4325"/>
                      </a:cubicBezTo>
                      <a:cubicBezTo>
                        <a:pt x="12305" y="2939"/>
                        <a:pt x="13968" y="2108"/>
                        <a:pt x="15909" y="999"/>
                      </a:cubicBezTo>
                      <a:cubicBezTo>
                        <a:pt x="17018" y="445"/>
                        <a:pt x="20345" y="-941"/>
                        <a:pt x="20899" y="999"/>
                      </a:cubicBezTo>
                      <a:cubicBezTo>
                        <a:pt x="21454" y="2385"/>
                        <a:pt x="18127" y="4879"/>
                        <a:pt x="17573" y="5987"/>
                      </a:cubicBezTo>
                      <a:cubicBezTo>
                        <a:pt x="16741" y="8204"/>
                        <a:pt x="15909" y="10144"/>
                        <a:pt x="17850" y="11807"/>
                      </a:cubicBezTo>
                      <a:cubicBezTo>
                        <a:pt x="18681" y="12638"/>
                        <a:pt x="20899" y="14024"/>
                        <a:pt x="20899" y="15409"/>
                      </a:cubicBezTo>
                      <a:cubicBezTo>
                        <a:pt x="20899" y="16795"/>
                        <a:pt x="19236" y="16241"/>
                        <a:pt x="18404" y="16241"/>
                      </a:cubicBezTo>
                      <a:cubicBezTo>
                        <a:pt x="13968" y="16518"/>
                        <a:pt x="9810" y="17904"/>
                        <a:pt x="5651" y="15964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41" name="Freeform 1040">
                  <a:extLst>
                    <a:ext uri="{FF2B5EF4-FFF2-40B4-BE49-F238E27FC236}">
                      <a16:creationId xmlns:a16="http://schemas.microsoft.com/office/drawing/2014/main" id="{DE85A32C-3D0C-D412-F029-286FADD12765}"/>
                    </a:ext>
                  </a:extLst>
                </p:cNvPr>
                <p:cNvSpPr/>
                <p:nvPr/>
              </p:nvSpPr>
              <p:spPr>
                <a:xfrm>
                  <a:off x="3292842" y="1075631"/>
                  <a:ext cx="830507" cy="430974"/>
                </a:xfrm>
                <a:custGeom>
                  <a:avLst/>
                  <a:gdLst>
                    <a:gd name="connsiteX0" fmla="*/ 72124 w 830507"/>
                    <a:gd name="connsiteY0" fmla="*/ 385527 h 430974"/>
                    <a:gd name="connsiteX1" fmla="*/ 64916 w 830507"/>
                    <a:gd name="connsiteY1" fmla="*/ 388852 h 430974"/>
                    <a:gd name="connsiteX2" fmla="*/ 64638 w 830507"/>
                    <a:gd name="connsiteY2" fmla="*/ 394672 h 430974"/>
                    <a:gd name="connsiteX3" fmla="*/ 60480 w 830507"/>
                    <a:gd name="connsiteY3" fmla="*/ 400214 h 430974"/>
                    <a:gd name="connsiteX4" fmla="*/ 65193 w 830507"/>
                    <a:gd name="connsiteY4" fmla="*/ 404094 h 430974"/>
                    <a:gd name="connsiteX5" fmla="*/ 70738 w 830507"/>
                    <a:gd name="connsiteY5" fmla="*/ 408250 h 430974"/>
                    <a:gd name="connsiteX6" fmla="*/ 76559 w 830507"/>
                    <a:gd name="connsiteY6" fmla="*/ 412130 h 430974"/>
                    <a:gd name="connsiteX7" fmla="*/ 85154 w 830507"/>
                    <a:gd name="connsiteY7" fmla="*/ 399937 h 430974"/>
                    <a:gd name="connsiteX8" fmla="*/ 88203 w 830507"/>
                    <a:gd name="connsiteY8" fmla="*/ 397997 h 430974"/>
                    <a:gd name="connsiteX9" fmla="*/ 89035 w 830507"/>
                    <a:gd name="connsiteY9" fmla="*/ 401600 h 430974"/>
                    <a:gd name="connsiteX10" fmla="*/ 92362 w 830507"/>
                    <a:gd name="connsiteY10" fmla="*/ 406865 h 430974"/>
                    <a:gd name="connsiteX11" fmla="*/ 92916 w 830507"/>
                    <a:gd name="connsiteY11" fmla="*/ 416010 h 430974"/>
                    <a:gd name="connsiteX12" fmla="*/ 103174 w 830507"/>
                    <a:gd name="connsiteY12" fmla="*/ 417673 h 430974"/>
                    <a:gd name="connsiteX13" fmla="*/ 112323 w 830507"/>
                    <a:gd name="connsiteY13" fmla="*/ 415178 h 430974"/>
                    <a:gd name="connsiteX14" fmla="*/ 113432 w 830507"/>
                    <a:gd name="connsiteY14" fmla="*/ 407142 h 430974"/>
                    <a:gd name="connsiteX15" fmla="*/ 119531 w 830507"/>
                    <a:gd name="connsiteY15" fmla="*/ 408250 h 430974"/>
                    <a:gd name="connsiteX16" fmla="*/ 122857 w 830507"/>
                    <a:gd name="connsiteY16" fmla="*/ 412962 h 430974"/>
                    <a:gd name="connsiteX17" fmla="*/ 132283 w 830507"/>
                    <a:gd name="connsiteY17" fmla="*/ 418227 h 430974"/>
                    <a:gd name="connsiteX18" fmla="*/ 136719 w 830507"/>
                    <a:gd name="connsiteY18" fmla="*/ 417396 h 430974"/>
                    <a:gd name="connsiteX19" fmla="*/ 138383 w 830507"/>
                    <a:gd name="connsiteY19" fmla="*/ 411022 h 430974"/>
                    <a:gd name="connsiteX20" fmla="*/ 143096 w 830507"/>
                    <a:gd name="connsiteY20" fmla="*/ 410190 h 430974"/>
                    <a:gd name="connsiteX21" fmla="*/ 143096 w 830507"/>
                    <a:gd name="connsiteY21" fmla="*/ 404925 h 430974"/>
                    <a:gd name="connsiteX22" fmla="*/ 148917 w 830507"/>
                    <a:gd name="connsiteY22" fmla="*/ 407142 h 430974"/>
                    <a:gd name="connsiteX23" fmla="*/ 148086 w 830507"/>
                    <a:gd name="connsiteY23" fmla="*/ 412407 h 430974"/>
                    <a:gd name="connsiteX24" fmla="*/ 155571 w 830507"/>
                    <a:gd name="connsiteY24" fmla="*/ 418227 h 430974"/>
                    <a:gd name="connsiteX25" fmla="*/ 162779 w 830507"/>
                    <a:gd name="connsiteY25" fmla="*/ 418227 h 430974"/>
                    <a:gd name="connsiteX26" fmla="*/ 168601 w 830507"/>
                    <a:gd name="connsiteY26" fmla="*/ 420998 h 430974"/>
                    <a:gd name="connsiteX27" fmla="*/ 176364 w 830507"/>
                    <a:gd name="connsiteY27" fmla="*/ 422384 h 430974"/>
                    <a:gd name="connsiteX28" fmla="*/ 183017 w 830507"/>
                    <a:gd name="connsiteY28" fmla="*/ 421829 h 430974"/>
                    <a:gd name="connsiteX29" fmla="*/ 189394 w 830507"/>
                    <a:gd name="connsiteY29" fmla="*/ 423215 h 430974"/>
                    <a:gd name="connsiteX30" fmla="*/ 191057 w 830507"/>
                    <a:gd name="connsiteY30" fmla="*/ 418504 h 430974"/>
                    <a:gd name="connsiteX31" fmla="*/ 186899 w 830507"/>
                    <a:gd name="connsiteY31" fmla="*/ 413239 h 430974"/>
                    <a:gd name="connsiteX32" fmla="*/ 188839 w 830507"/>
                    <a:gd name="connsiteY32" fmla="*/ 408805 h 430974"/>
                    <a:gd name="connsiteX33" fmla="*/ 196047 w 830507"/>
                    <a:gd name="connsiteY33" fmla="*/ 411299 h 430974"/>
                    <a:gd name="connsiteX34" fmla="*/ 201315 w 830507"/>
                    <a:gd name="connsiteY34" fmla="*/ 406865 h 430974"/>
                    <a:gd name="connsiteX35" fmla="*/ 206305 w 830507"/>
                    <a:gd name="connsiteY35" fmla="*/ 404094 h 430974"/>
                    <a:gd name="connsiteX36" fmla="*/ 212404 w 830507"/>
                    <a:gd name="connsiteY36" fmla="*/ 408528 h 430974"/>
                    <a:gd name="connsiteX37" fmla="*/ 219335 w 830507"/>
                    <a:gd name="connsiteY37" fmla="*/ 412684 h 430974"/>
                    <a:gd name="connsiteX38" fmla="*/ 225434 w 830507"/>
                    <a:gd name="connsiteY38" fmla="*/ 416010 h 430974"/>
                    <a:gd name="connsiteX39" fmla="*/ 226543 w 830507"/>
                    <a:gd name="connsiteY39" fmla="*/ 402985 h 430974"/>
                    <a:gd name="connsiteX40" fmla="*/ 231533 w 830507"/>
                    <a:gd name="connsiteY40" fmla="*/ 403262 h 430974"/>
                    <a:gd name="connsiteX41" fmla="*/ 235137 w 830507"/>
                    <a:gd name="connsiteY41" fmla="*/ 407419 h 430974"/>
                    <a:gd name="connsiteX42" fmla="*/ 241237 w 830507"/>
                    <a:gd name="connsiteY42" fmla="*/ 415733 h 430974"/>
                    <a:gd name="connsiteX43" fmla="*/ 247058 w 830507"/>
                    <a:gd name="connsiteY43" fmla="*/ 416287 h 430974"/>
                    <a:gd name="connsiteX44" fmla="*/ 252049 w 830507"/>
                    <a:gd name="connsiteY44" fmla="*/ 414624 h 430974"/>
                    <a:gd name="connsiteX45" fmla="*/ 255653 w 830507"/>
                    <a:gd name="connsiteY45" fmla="*/ 416010 h 430974"/>
                    <a:gd name="connsiteX46" fmla="*/ 261752 w 830507"/>
                    <a:gd name="connsiteY46" fmla="*/ 416010 h 430974"/>
                    <a:gd name="connsiteX47" fmla="*/ 260920 w 830507"/>
                    <a:gd name="connsiteY47" fmla="*/ 406588 h 430974"/>
                    <a:gd name="connsiteX48" fmla="*/ 254544 w 830507"/>
                    <a:gd name="connsiteY48" fmla="*/ 400768 h 430974"/>
                    <a:gd name="connsiteX49" fmla="*/ 248999 w 830507"/>
                    <a:gd name="connsiteY49" fmla="*/ 395780 h 430974"/>
                    <a:gd name="connsiteX50" fmla="*/ 259257 w 830507"/>
                    <a:gd name="connsiteY50" fmla="*/ 398828 h 430974"/>
                    <a:gd name="connsiteX51" fmla="*/ 269237 w 830507"/>
                    <a:gd name="connsiteY51" fmla="*/ 401322 h 430974"/>
                    <a:gd name="connsiteX52" fmla="*/ 273396 w 830507"/>
                    <a:gd name="connsiteY52" fmla="*/ 410468 h 430974"/>
                    <a:gd name="connsiteX53" fmla="*/ 284208 w 830507"/>
                    <a:gd name="connsiteY53" fmla="*/ 409359 h 430974"/>
                    <a:gd name="connsiteX54" fmla="*/ 295297 w 830507"/>
                    <a:gd name="connsiteY54" fmla="*/ 409913 h 430974"/>
                    <a:gd name="connsiteX55" fmla="*/ 298901 w 830507"/>
                    <a:gd name="connsiteY55" fmla="*/ 418227 h 430974"/>
                    <a:gd name="connsiteX56" fmla="*/ 293634 w 830507"/>
                    <a:gd name="connsiteY56" fmla="*/ 424601 h 430974"/>
                    <a:gd name="connsiteX57" fmla="*/ 291970 w 830507"/>
                    <a:gd name="connsiteY57" fmla="*/ 430974 h 430974"/>
                    <a:gd name="connsiteX58" fmla="*/ 304446 w 830507"/>
                    <a:gd name="connsiteY58" fmla="*/ 429589 h 430974"/>
                    <a:gd name="connsiteX59" fmla="*/ 314704 w 830507"/>
                    <a:gd name="connsiteY59" fmla="*/ 425155 h 430974"/>
                    <a:gd name="connsiteX60" fmla="*/ 324684 w 830507"/>
                    <a:gd name="connsiteY60" fmla="*/ 425432 h 430974"/>
                    <a:gd name="connsiteX61" fmla="*/ 336605 w 830507"/>
                    <a:gd name="connsiteY61" fmla="*/ 423215 h 430974"/>
                    <a:gd name="connsiteX62" fmla="*/ 347972 w 830507"/>
                    <a:gd name="connsiteY62" fmla="*/ 411853 h 430974"/>
                    <a:gd name="connsiteX63" fmla="*/ 356843 w 830507"/>
                    <a:gd name="connsiteY63" fmla="*/ 407142 h 430974"/>
                    <a:gd name="connsiteX64" fmla="*/ 364606 w 830507"/>
                    <a:gd name="connsiteY64" fmla="*/ 409913 h 430974"/>
                    <a:gd name="connsiteX65" fmla="*/ 373200 w 830507"/>
                    <a:gd name="connsiteY65" fmla="*/ 406311 h 430974"/>
                    <a:gd name="connsiteX66" fmla="*/ 379299 w 830507"/>
                    <a:gd name="connsiteY66" fmla="*/ 399937 h 430974"/>
                    <a:gd name="connsiteX67" fmla="*/ 378468 w 830507"/>
                    <a:gd name="connsiteY67" fmla="*/ 392455 h 430974"/>
                    <a:gd name="connsiteX68" fmla="*/ 365715 w 830507"/>
                    <a:gd name="connsiteY68" fmla="*/ 380261 h 430974"/>
                    <a:gd name="connsiteX69" fmla="*/ 356566 w 830507"/>
                    <a:gd name="connsiteY69" fmla="*/ 388575 h 430974"/>
                    <a:gd name="connsiteX70" fmla="*/ 351576 w 830507"/>
                    <a:gd name="connsiteY70" fmla="*/ 389683 h 430974"/>
                    <a:gd name="connsiteX71" fmla="*/ 343536 w 830507"/>
                    <a:gd name="connsiteY71" fmla="*/ 386081 h 430974"/>
                    <a:gd name="connsiteX72" fmla="*/ 337160 w 830507"/>
                    <a:gd name="connsiteY72" fmla="*/ 383032 h 430974"/>
                    <a:gd name="connsiteX73" fmla="*/ 339378 w 830507"/>
                    <a:gd name="connsiteY73" fmla="*/ 375550 h 430974"/>
                    <a:gd name="connsiteX74" fmla="*/ 335496 w 830507"/>
                    <a:gd name="connsiteY74" fmla="*/ 368622 h 430974"/>
                    <a:gd name="connsiteX75" fmla="*/ 316090 w 830507"/>
                    <a:gd name="connsiteY75" fmla="*/ 373887 h 430974"/>
                    <a:gd name="connsiteX76" fmla="*/ 312486 w 830507"/>
                    <a:gd name="connsiteY76" fmla="*/ 375550 h 430974"/>
                    <a:gd name="connsiteX77" fmla="*/ 299456 w 830507"/>
                    <a:gd name="connsiteY77" fmla="*/ 368345 h 430974"/>
                    <a:gd name="connsiteX78" fmla="*/ 291693 w 830507"/>
                    <a:gd name="connsiteY78" fmla="*/ 369731 h 430974"/>
                    <a:gd name="connsiteX79" fmla="*/ 283653 w 830507"/>
                    <a:gd name="connsiteY79" fmla="*/ 369731 h 430974"/>
                    <a:gd name="connsiteX80" fmla="*/ 271732 w 830507"/>
                    <a:gd name="connsiteY80" fmla="*/ 371670 h 430974"/>
                    <a:gd name="connsiteX81" fmla="*/ 265079 w 830507"/>
                    <a:gd name="connsiteY81" fmla="*/ 366405 h 430974"/>
                    <a:gd name="connsiteX82" fmla="*/ 271732 w 830507"/>
                    <a:gd name="connsiteY82" fmla="*/ 365297 h 430974"/>
                    <a:gd name="connsiteX83" fmla="*/ 276445 w 830507"/>
                    <a:gd name="connsiteY83" fmla="*/ 359754 h 430974"/>
                    <a:gd name="connsiteX84" fmla="*/ 270901 w 830507"/>
                    <a:gd name="connsiteY84" fmla="*/ 351440 h 430974"/>
                    <a:gd name="connsiteX85" fmla="*/ 272564 w 830507"/>
                    <a:gd name="connsiteY85" fmla="*/ 346452 h 430974"/>
                    <a:gd name="connsiteX86" fmla="*/ 279772 w 830507"/>
                    <a:gd name="connsiteY86" fmla="*/ 355875 h 430974"/>
                    <a:gd name="connsiteX87" fmla="*/ 288644 w 830507"/>
                    <a:gd name="connsiteY87" fmla="*/ 359477 h 430974"/>
                    <a:gd name="connsiteX88" fmla="*/ 299733 w 830507"/>
                    <a:gd name="connsiteY88" fmla="*/ 360031 h 430974"/>
                    <a:gd name="connsiteX89" fmla="*/ 309990 w 830507"/>
                    <a:gd name="connsiteY89" fmla="*/ 363357 h 430974"/>
                    <a:gd name="connsiteX90" fmla="*/ 328011 w 830507"/>
                    <a:gd name="connsiteY90" fmla="*/ 363911 h 430974"/>
                    <a:gd name="connsiteX91" fmla="*/ 335773 w 830507"/>
                    <a:gd name="connsiteY91" fmla="*/ 364465 h 430974"/>
                    <a:gd name="connsiteX92" fmla="*/ 345477 w 830507"/>
                    <a:gd name="connsiteY92" fmla="*/ 364465 h 430974"/>
                    <a:gd name="connsiteX93" fmla="*/ 353239 w 830507"/>
                    <a:gd name="connsiteY93" fmla="*/ 364465 h 430974"/>
                    <a:gd name="connsiteX94" fmla="*/ 360170 w 830507"/>
                    <a:gd name="connsiteY94" fmla="*/ 360586 h 430974"/>
                    <a:gd name="connsiteX95" fmla="*/ 369873 w 830507"/>
                    <a:gd name="connsiteY95" fmla="*/ 347838 h 430974"/>
                    <a:gd name="connsiteX96" fmla="*/ 371537 w 830507"/>
                    <a:gd name="connsiteY96" fmla="*/ 332042 h 430974"/>
                    <a:gd name="connsiteX97" fmla="*/ 368210 w 830507"/>
                    <a:gd name="connsiteY97" fmla="*/ 327331 h 430974"/>
                    <a:gd name="connsiteX98" fmla="*/ 375418 w 830507"/>
                    <a:gd name="connsiteY98" fmla="*/ 326777 h 430974"/>
                    <a:gd name="connsiteX99" fmla="*/ 384289 w 830507"/>
                    <a:gd name="connsiteY99" fmla="*/ 325668 h 430974"/>
                    <a:gd name="connsiteX100" fmla="*/ 396211 w 830507"/>
                    <a:gd name="connsiteY100" fmla="*/ 329271 h 430974"/>
                    <a:gd name="connsiteX101" fmla="*/ 408409 w 830507"/>
                    <a:gd name="connsiteY101" fmla="*/ 329825 h 430974"/>
                    <a:gd name="connsiteX102" fmla="*/ 420607 w 830507"/>
                    <a:gd name="connsiteY102" fmla="*/ 327054 h 430974"/>
                    <a:gd name="connsiteX103" fmla="*/ 433083 w 830507"/>
                    <a:gd name="connsiteY103" fmla="*/ 321788 h 430974"/>
                    <a:gd name="connsiteX104" fmla="*/ 421162 w 830507"/>
                    <a:gd name="connsiteY104" fmla="*/ 315415 h 430974"/>
                    <a:gd name="connsiteX105" fmla="*/ 408409 w 830507"/>
                    <a:gd name="connsiteY105" fmla="*/ 310149 h 430974"/>
                    <a:gd name="connsiteX106" fmla="*/ 424765 w 830507"/>
                    <a:gd name="connsiteY106" fmla="*/ 309595 h 430974"/>
                    <a:gd name="connsiteX107" fmla="*/ 440568 w 830507"/>
                    <a:gd name="connsiteY107" fmla="*/ 307932 h 430974"/>
                    <a:gd name="connsiteX108" fmla="*/ 445004 w 830507"/>
                    <a:gd name="connsiteY108" fmla="*/ 297679 h 430974"/>
                    <a:gd name="connsiteX109" fmla="*/ 437241 w 830507"/>
                    <a:gd name="connsiteY109" fmla="*/ 295185 h 430974"/>
                    <a:gd name="connsiteX110" fmla="*/ 426429 w 830507"/>
                    <a:gd name="connsiteY110" fmla="*/ 293522 h 430974"/>
                    <a:gd name="connsiteX111" fmla="*/ 412567 w 830507"/>
                    <a:gd name="connsiteY111" fmla="*/ 289642 h 430974"/>
                    <a:gd name="connsiteX112" fmla="*/ 440013 w 830507"/>
                    <a:gd name="connsiteY112" fmla="*/ 289642 h 430974"/>
                    <a:gd name="connsiteX113" fmla="*/ 452489 w 830507"/>
                    <a:gd name="connsiteY113" fmla="*/ 290474 h 430974"/>
                    <a:gd name="connsiteX114" fmla="*/ 460806 w 830507"/>
                    <a:gd name="connsiteY114" fmla="*/ 289365 h 430974"/>
                    <a:gd name="connsiteX115" fmla="*/ 461638 w 830507"/>
                    <a:gd name="connsiteY115" fmla="*/ 276895 h 430974"/>
                    <a:gd name="connsiteX116" fmla="*/ 446113 w 830507"/>
                    <a:gd name="connsiteY116" fmla="*/ 269412 h 430974"/>
                    <a:gd name="connsiteX117" fmla="*/ 434746 w 830507"/>
                    <a:gd name="connsiteY117" fmla="*/ 269412 h 430974"/>
                    <a:gd name="connsiteX118" fmla="*/ 427538 w 830507"/>
                    <a:gd name="connsiteY118" fmla="*/ 272184 h 430974"/>
                    <a:gd name="connsiteX119" fmla="*/ 416448 w 830507"/>
                    <a:gd name="connsiteY119" fmla="*/ 272184 h 430974"/>
                    <a:gd name="connsiteX120" fmla="*/ 419498 w 830507"/>
                    <a:gd name="connsiteY120" fmla="*/ 268027 h 430974"/>
                    <a:gd name="connsiteX121" fmla="*/ 412013 w 830507"/>
                    <a:gd name="connsiteY121" fmla="*/ 261376 h 430974"/>
                    <a:gd name="connsiteX122" fmla="*/ 397597 w 830507"/>
                    <a:gd name="connsiteY122" fmla="*/ 261653 h 430974"/>
                    <a:gd name="connsiteX123" fmla="*/ 381517 w 830507"/>
                    <a:gd name="connsiteY123" fmla="*/ 266918 h 430974"/>
                    <a:gd name="connsiteX124" fmla="*/ 366823 w 830507"/>
                    <a:gd name="connsiteY124" fmla="*/ 274955 h 430974"/>
                    <a:gd name="connsiteX125" fmla="*/ 370428 w 830507"/>
                    <a:gd name="connsiteY125" fmla="*/ 270244 h 430974"/>
                    <a:gd name="connsiteX126" fmla="*/ 376527 w 830507"/>
                    <a:gd name="connsiteY126" fmla="*/ 265810 h 430974"/>
                    <a:gd name="connsiteX127" fmla="*/ 367378 w 830507"/>
                    <a:gd name="connsiteY127" fmla="*/ 262484 h 430974"/>
                    <a:gd name="connsiteX128" fmla="*/ 356843 w 830507"/>
                    <a:gd name="connsiteY128" fmla="*/ 259713 h 430974"/>
                    <a:gd name="connsiteX129" fmla="*/ 368764 w 830507"/>
                    <a:gd name="connsiteY129" fmla="*/ 258050 h 430974"/>
                    <a:gd name="connsiteX130" fmla="*/ 379854 w 830507"/>
                    <a:gd name="connsiteY130" fmla="*/ 259990 h 430974"/>
                    <a:gd name="connsiteX131" fmla="*/ 395102 w 830507"/>
                    <a:gd name="connsiteY131" fmla="*/ 261099 h 430974"/>
                    <a:gd name="connsiteX132" fmla="*/ 408131 w 830507"/>
                    <a:gd name="connsiteY132" fmla="*/ 260267 h 430974"/>
                    <a:gd name="connsiteX133" fmla="*/ 409240 w 830507"/>
                    <a:gd name="connsiteY133" fmla="*/ 254171 h 430974"/>
                    <a:gd name="connsiteX134" fmla="*/ 388448 w 830507"/>
                    <a:gd name="connsiteY134" fmla="*/ 253062 h 430974"/>
                    <a:gd name="connsiteX135" fmla="*/ 372646 w 830507"/>
                    <a:gd name="connsiteY135" fmla="*/ 253062 h 430974"/>
                    <a:gd name="connsiteX136" fmla="*/ 384567 w 830507"/>
                    <a:gd name="connsiteY136" fmla="*/ 251400 h 430974"/>
                    <a:gd name="connsiteX137" fmla="*/ 390943 w 830507"/>
                    <a:gd name="connsiteY137" fmla="*/ 251400 h 430974"/>
                    <a:gd name="connsiteX138" fmla="*/ 388448 w 830507"/>
                    <a:gd name="connsiteY138" fmla="*/ 248351 h 430974"/>
                    <a:gd name="connsiteX139" fmla="*/ 379022 w 830507"/>
                    <a:gd name="connsiteY139" fmla="*/ 247520 h 430974"/>
                    <a:gd name="connsiteX140" fmla="*/ 374586 w 830507"/>
                    <a:gd name="connsiteY140" fmla="*/ 245026 h 430974"/>
                    <a:gd name="connsiteX141" fmla="*/ 388171 w 830507"/>
                    <a:gd name="connsiteY141" fmla="*/ 245303 h 430974"/>
                    <a:gd name="connsiteX142" fmla="*/ 393438 w 830507"/>
                    <a:gd name="connsiteY142" fmla="*/ 243917 h 430974"/>
                    <a:gd name="connsiteX143" fmla="*/ 394547 w 830507"/>
                    <a:gd name="connsiteY143" fmla="*/ 237821 h 430974"/>
                    <a:gd name="connsiteX144" fmla="*/ 415062 w 830507"/>
                    <a:gd name="connsiteY144" fmla="*/ 235326 h 430974"/>
                    <a:gd name="connsiteX145" fmla="*/ 429756 w 830507"/>
                    <a:gd name="connsiteY145" fmla="*/ 236435 h 430974"/>
                    <a:gd name="connsiteX146" fmla="*/ 442786 w 830507"/>
                    <a:gd name="connsiteY146" fmla="*/ 236435 h 430974"/>
                    <a:gd name="connsiteX147" fmla="*/ 453875 w 830507"/>
                    <a:gd name="connsiteY147" fmla="*/ 236989 h 430974"/>
                    <a:gd name="connsiteX148" fmla="*/ 461915 w 830507"/>
                    <a:gd name="connsiteY148" fmla="*/ 234218 h 430974"/>
                    <a:gd name="connsiteX149" fmla="*/ 472727 w 830507"/>
                    <a:gd name="connsiteY149" fmla="*/ 239483 h 430974"/>
                    <a:gd name="connsiteX150" fmla="*/ 483539 w 830507"/>
                    <a:gd name="connsiteY150" fmla="*/ 236712 h 430974"/>
                    <a:gd name="connsiteX151" fmla="*/ 494351 w 830507"/>
                    <a:gd name="connsiteY151" fmla="*/ 236158 h 430974"/>
                    <a:gd name="connsiteX152" fmla="*/ 500728 w 830507"/>
                    <a:gd name="connsiteY152" fmla="*/ 229230 h 430974"/>
                    <a:gd name="connsiteX153" fmla="*/ 499064 w 830507"/>
                    <a:gd name="connsiteY153" fmla="*/ 218976 h 430974"/>
                    <a:gd name="connsiteX154" fmla="*/ 487975 w 830507"/>
                    <a:gd name="connsiteY154" fmla="*/ 217036 h 430974"/>
                    <a:gd name="connsiteX155" fmla="*/ 472727 w 830507"/>
                    <a:gd name="connsiteY155" fmla="*/ 218422 h 430974"/>
                    <a:gd name="connsiteX156" fmla="*/ 462469 w 830507"/>
                    <a:gd name="connsiteY156" fmla="*/ 214819 h 430974"/>
                    <a:gd name="connsiteX157" fmla="*/ 472727 w 830507"/>
                    <a:gd name="connsiteY157" fmla="*/ 210663 h 430974"/>
                    <a:gd name="connsiteX158" fmla="*/ 489084 w 830507"/>
                    <a:gd name="connsiteY158" fmla="*/ 212602 h 430974"/>
                    <a:gd name="connsiteX159" fmla="*/ 504332 w 830507"/>
                    <a:gd name="connsiteY159" fmla="*/ 213157 h 430974"/>
                    <a:gd name="connsiteX160" fmla="*/ 513203 w 830507"/>
                    <a:gd name="connsiteY160" fmla="*/ 221747 h 430974"/>
                    <a:gd name="connsiteX161" fmla="*/ 528174 w 830507"/>
                    <a:gd name="connsiteY161" fmla="*/ 224242 h 430974"/>
                    <a:gd name="connsiteX162" fmla="*/ 535382 w 830507"/>
                    <a:gd name="connsiteY162" fmla="*/ 222856 h 430974"/>
                    <a:gd name="connsiteX163" fmla="*/ 544253 w 830507"/>
                    <a:gd name="connsiteY163" fmla="*/ 220362 h 430974"/>
                    <a:gd name="connsiteX164" fmla="*/ 549244 w 830507"/>
                    <a:gd name="connsiteY164" fmla="*/ 219531 h 430974"/>
                    <a:gd name="connsiteX165" fmla="*/ 553957 w 830507"/>
                    <a:gd name="connsiteY165" fmla="*/ 218976 h 430974"/>
                    <a:gd name="connsiteX166" fmla="*/ 560887 w 830507"/>
                    <a:gd name="connsiteY166" fmla="*/ 211771 h 430974"/>
                    <a:gd name="connsiteX167" fmla="*/ 557284 w 830507"/>
                    <a:gd name="connsiteY167" fmla="*/ 207337 h 430974"/>
                    <a:gd name="connsiteX168" fmla="*/ 561996 w 830507"/>
                    <a:gd name="connsiteY168" fmla="*/ 205674 h 430974"/>
                    <a:gd name="connsiteX169" fmla="*/ 569204 w 830507"/>
                    <a:gd name="connsiteY169" fmla="*/ 204843 h 430974"/>
                    <a:gd name="connsiteX170" fmla="*/ 573640 w 830507"/>
                    <a:gd name="connsiteY170" fmla="*/ 200132 h 430974"/>
                    <a:gd name="connsiteX171" fmla="*/ 561165 w 830507"/>
                    <a:gd name="connsiteY171" fmla="*/ 195698 h 430974"/>
                    <a:gd name="connsiteX172" fmla="*/ 541481 w 830507"/>
                    <a:gd name="connsiteY172" fmla="*/ 199024 h 430974"/>
                    <a:gd name="connsiteX173" fmla="*/ 528451 w 830507"/>
                    <a:gd name="connsiteY173" fmla="*/ 196529 h 430974"/>
                    <a:gd name="connsiteX174" fmla="*/ 538432 w 830507"/>
                    <a:gd name="connsiteY174" fmla="*/ 190987 h 430974"/>
                    <a:gd name="connsiteX175" fmla="*/ 557284 w 830507"/>
                    <a:gd name="connsiteY175" fmla="*/ 194312 h 430974"/>
                    <a:gd name="connsiteX176" fmla="*/ 570868 w 830507"/>
                    <a:gd name="connsiteY176" fmla="*/ 192373 h 430974"/>
                    <a:gd name="connsiteX177" fmla="*/ 584452 w 830507"/>
                    <a:gd name="connsiteY177" fmla="*/ 189601 h 430974"/>
                    <a:gd name="connsiteX178" fmla="*/ 577244 w 830507"/>
                    <a:gd name="connsiteY178" fmla="*/ 178517 h 430974"/>
                    <a:gd name="connsiteX179" fmla="*/ 573363 w 830507"/>
                    <a:gd name="connsiteY179" fmla="*/ 172143 h 430974"/>
                    <a:gd name="connsiteX180" fmla="*/ 578353 w 830507"/>
                    <a:gd name="connsiteY180" fmla="*/ 169926 h 430974"/>
                    <a:gd name="connsiteX181" fmla="*/ 594433 w 830507"/>
                    <a:gd name="connsiteY181" fmla="*/ 178239 h 430974"/>
                    <a:gd name="connsiteX182" fmla="*/ 600809 w 830507"/>
                    <a:gd name="connsiteY182" fmla="*/ 177962 h 430974"/>
                    <a:gd name="connsiteX183" fmla="*/ 610790 w 830507"/>
                    <a:gd name="connsiteY183" fmla="*/ 176577 h 430974"/>
                    <a:gd name="connsiteX184" fmla="*/ 619938 w 830507"/>
                    <a:gd name="connsiteY184" fmla="*/ 170480 h 430974"/>
                    <a:gd name="connsiteX185" fmla="*/ 634909 w 830507"/>
                    <a:gd name="connsiteY185" fmla="*/ 158009 h 430974"/>
                    <a:gd name="connsiteX186" fmla="*/ 642949 w 830507"/>
                    <a:gd name="connsiteY186" fmla="*/ 153576 h 430974"/>
                    <a:gd name="connsiteX187" fmla="*/ 652375 w 830507"/>
                    <a:gd name="connsiteY187" fmla="*/ 148587 h 430974"/>
                    <a:gd name="connsiteX188" fmla="*/ 659306 w 830507"/>
                    <a:gd name="connsiteY188" fmla="*/ 144985 h 430974"/>
                    <a:gd name="connsiteX189" fmla="*/ 666514 w 830507"/>
                    <a:gd name="connsiteY189" fmla="*/ 140274 h 430974"/>
                    <a:gd name="connsiteX190" fmla="*/ 681484 w 830507"/>
                    <a:gd name="connsiteY190" fmla="*/ 136117 h 430974"/>
                    <a:gd name="connsiteX191" fmla="*/ 698118 w 830507"/>
                    <a:gd name="connsiteY191" fmla="*/ 130574 h 430974"/>
                    <a:gd name="connsiteX192" fmla="*/ 720297 w 830507"/>
                    <a:gd name="connsiteY192" fmla="*/ 118935 h 430974"/>
                    <a:gd name="connsiteX193" fmla="*/ 731386 w 830507"/>
                    <a:gd name="connsiteY193" fmla="*/ 115887 h 430974"/>
                    <a:gd name="connsiteX194" fmla="*/ 740258 w 830507"/>
                    <a:gd name="connsiteY194" fmla="*/ 107019 h 430974"/>
                    <a:gd name="connsiteX195" fmla="*/ 719188 w 830507"/>
                    <a:gd name="connsiteY195" fmla="*/ 109513 h 430974"/>
                    <a:gd name="connsiteX196" fmla="*/ 696178 w 830507"/>
                    <a:gd name="connsiteY196" fmla="*/ 113670 h 430974"/>
                    <a:gd name="connsiteX197" fmla="*/ 672336 w 830507"/>
                    <a:gd name="connsiteY197" fmla="*/ 115056 h 430974"/>
                    <a:gd name="connsiteX198" fmla="*/ 642117 w 830507"/>
                    <a:gd name="connsiteY198" fmla="*/ 121984 h 430974"/>
                    <a:gd name="connsiteX199" fmla="*/ 617720 w 830507"/>
                    <a:gd name="connsiteY199" fmla="*/ 127249 h 430974"/>
                    <a:gd name="connsiteX200" fmla="*/ 604136 w 830507"/>
                    <a:gd name="connsiteY200" fmla="*/ 129189 h 430974"/>
                    <a:gd name="connsiteX201" fmla="*/ 593878 w 830507"/>
                    <a:gd name="connsiteY201" fmla="*/ 129743 h 430974"/>
                    <a:gd name="connsiteX202" fmla="*/ 593324 w 830507"/>
                    <a:gd name="connsiteY202" fmla="*/ 127803 h 430974"/>
                    <a:gd name="connsiteX203" fmla="*/ 602473 w 830507"/>
                    <a:gd name="connsiteY203" fmla="*/ 123923 h 430974"/>
                    <a:gd name="connsiteX204" fmla="*/ 624374 w 830507"/>
                    <a:gd name="connsiteY204" fmla="*/ 119212 h 430974"/>
                    <a:gd name="connsiteX205" fmla="*/ 674553 w 830507"/>
                    <a:gd name="connsiteY205" fmla="*/ 108127 h 430974"/>
                    <a:gd name="connsiteX206" fmla="*/ 663464 w 830507"/>
                    <a:gd name="connsiteY206" fmla="*/ 102585 h 430974"/>
                    <a:gd name="connsiteX207" fmla="*/ 639899 w 830507"/>
                    <a:gd name="connsiteY207" fmla="*/ 104248 h 430974"/>
                    <a:gd name="connsiteX208" fmla="*/ 624374 w 830507"/>
                    <a:gd name="connsiteY208" fmla="*/ 104248 h 430974"/>
                    <a:gd name="connsiteX209" fmla="*/ 616057 w 830507"/>
                    <a:gd name="connsiteY209" fmla="*/ 96211 h 430974"/>
                    <a:gd name="connsiteX210" fmla="*/ 618829 w 830507"/>
                    <a:gd name="connsiteY210" fmla="*/ 93440 h 430974"/>
                    <a:gd name="connsiteX211" fmla="*/ 634354 w 830507"/>
                    <a:gd name="connsiteY211" fmla="*/ 99260 h 430974"/>
                    <a:gd name="connsiteX212" fmla="*/ 667068 w 830507"/>
                    <a:gd name="connsiteY212" fmla="*/ 100091 h 430974"/>
                    <a:gd name="connsiteX213" fmla="*/ 689247 w 830507"/>
                    <a:gd name="connsiteY213" fmla="*/ 99260 h 430974"/>
                    <a:gd name="connsiteX214" fmla="*/ 706713 w 830507"/>
                    <a:gd name="connsiteY214" fmla="*/ 97043 h 430974"/>
                    <a:gd name="connsiteX215" fmla="*/ 722515 w 830507"/>
                    <a:gd name="connsiteY215" fmla="*/ 94549 h 430974"/>
                    <a:gd name="connsiteX216" fmla="*/ 733050 w 830507"/>
                    <a:gd name="connsiteY216" fmla="*/ 93163 h 430974"/>
                    <a:gd name="connsiteX217" fmla="*/ 745248 w 830507"/>
                    <a:gd name="connsiteY217" fmla="*/ 90946 h 430974"/>
                    <a:gd name="connsiteX218" fmla="*/ 766595 w 830507"/>
                    <a:gd name="connsiteY218" fmla="*/ 80415 h 430974"/>
                    <a:gd name="connsiteX219" fmla="*/ 795150 w 830507"/>
                    <a:gd name="connsiteY219" fmla="*/ 68499 h 430974"/>
                    <a:gd name="connsiteX220" fmla="*/ 815389 w 830507"/>
                    <a:gd name="connsiteY220" fmla="*/ 62125 h 430974"/>
                    <a:gd name="connsiteX221" fmla="*/ 830359 w 830507"/>
                    <a:gd name="connsiteY221" fmla="*/ 53257 h 430974"/>
                    <a:gd name="connsiteX222" fmla="*/ 814557 w 830507"/>
                    <a:gd name="connsiteY222" fmla="*/ 43004 h 430974"/>
                    <a:gd name="connsiteX223" fmla="*/ 792378 w 830507"/>
                    <a:gd name="connsiteY223" fmla="*/ 43004 h 430974"/>
                    <a:gd name="connsiteX224" fmla="*/ 779902 w 830507"/>
                    <a:gd name="connsiteY224" fmla="*/ 46329 h 430974"/>
                    <a:gd name="connsiteX225" fmla="*/ 777962 w 830507"/>
                    <a:gd name="connsiteY225" fmla="*/ 42450 h 430974"/>
                    <a:gd name="connsiteX226" fmla="*/ 778794 w 830507"/>
                    <a:gd name="connsiteY226" fmla="*/ 34690 h 430974"/>
                    <a:gd name="connsiteX227" fmla="*/ 769645 w 830507"/>
                    <a:gd name="connsiteY227" fmla="*/ 30533 h 430974"/>
                    <a:gd name="connsiteX228" fmla="*/ 764100 w 830507"/>
                    <a:gd name="connsiteY228" fmla="*/ 24714 h 430974"/>
                    <a:gd name="connsiteX229" fmla="*/ 758278 w 830507"/>
                    <a:gd name="connsiteY229" fmla="*/ 20557 h 430974"/>
                    <a:gd name="connsiteX230" fmla="*/ 749684 w 830507"/>
                    <a:gd name="connsiteY230" fmla="*/ 20557 h 430974"/>
                    <a:gd name="connsiteX231" fmla="*/ 739703 w 830507"/>
                    <a:gd name="connsiteY231" fmla="*/ 21388 h 430974"/>
                    <a:gd name="connsiteX232" fmla="*/ 733050 w 830507"/>
                    <a:gd name="connsiteY232" fmla="*/ 21388 h 430974"/>
                    <a:gd name="connsiteX233" fmla="*/ 726674 w 830507"/>
                    <a:gd name="connsiteY233" fmla="*/ 21111 h 430974"/>
                    <a:gd name="connsiteX234" fmla="*/ 720020 w 830507"/>
                    <a:gd name="connsiteY234" fmla="*/ 21943 h 430974"/>
                    <a:gd name="connsiteX235" fmla="*/ 712258 w 830507"/>
                    <a:gd name="connsiteY235" fmla="*/ 24160 h 430974"/>
                    <a:gd name="connsiteX236" fmla="*/ 708931 w 830507"/>
                    <a:gd name="connsiteY236" fmla="*/ 24437 h 430974"/>
                    <a:gd name="connsiteX237" fmla="*/ 705327 w 830507"/>
                    <a:gd name="connsiteY237" fmla="*/ 21388 h 430974"/>
                    <a:gd name="connsiteX238" fmla="*/ 680930 w 830507"/>
                    <a:gd name="connsiteY238" fmla="*/ 25545 h 430974"/>
                    <a:gd name="connsiteX239" fmla="*/ 669009 w 830507"/>
                    <a:gd name="connsiteY239" fmla="*/ 29702 h 430974"/>
                    <a:gd name="connsiteX240" fmla="*/ 658197 w 830507"/>
                    <a:gd name="connsiteY240" fmla="*/ 32473 h 430974"/>
                    <a:gd name="connsiteX241" fmla="*/ 647662 w 830507"/>
                    <a:gd name="connsiteY241" fmla="*/ 32196 h 430974"/>
                    <a:gd name="connsiteX242" fmla="*/ 636850 w 830507"/>
                    <a:gd name="connsiteY242" fmla="*/ 32473 h 430974"/>
                    <a:gd name="connsiteX243" fmla="*/ 647662 w 830507"/>
                    <a:gd name="connsiteY243" fmla="*/ 28039 h 430974"/>
                    <a:gd name="connsiteX244" fmla="*/ 661246 w 830507"/>
                    <a:gd name="connsiteY244" fmla="*/ 24160 h 430974"/>
                    <a:gd name="connsiteX245" fmla="*/ 672059 w 830507"/>
                    <a:gd name="connsiteY245" fmla="*/ 20557 h 430974"/>
                    <a:gd name="connsiteX246" fmla="*/ 677880 w 830507"/>
                    <a:gd name="connsiteY246" fmla="*/ 19726 h 430974"/>
                    <a:gd name="connsiteX247" fmla="*/ 683148 w 830507"/>
                    <a:gd name="connsiteY247" fmla="*/ 17509 h 430974"/>
                    <a:gd name="connsiteX248" fmla="*/ 674553 w 830507"/>
                    <a:gd name="connsiteY248" fmla="*/ 13352 h 430974"/>
                    <a:gd name="connsiteX249" fmla="*/ 659028 w 830507"/>
                    <a:gd name="connsiteY249" fmla="*/ 11689 h 430974"/>
                    <a:gd name="connsiteX250" fmla="*/ 644612 w 830507"/>
                    <a:gd name="connsiteY250" fmla="*/ 9749 h 430974"/>
                    <a:gd name="connsiteX251" fmla="*/ 629364 w 830507"/>
                    <a:gd name="connsiteY251" fmla="*/ 10581 h 430974"/>
                    <a:gd name="connsiteX252" fmla="*/ 612176 w 830507"/>
                    <a:gd name="connsiteY252" fmla="*/ 10581 h 430974"/>
                    <a:gd name="connsiteX253" fmla="*/ 606909 w 830507"/>
                    <a:gd name="connsiteY253" fmla="*/ 6147 h 430974"/>
                    <a:gd name="connsiteX254" fmla="*/ 602195 w 830507"/>
                    <a:gd name="connsiteY254" fmla="*/ 1158 h 430974"/>
                    <a:gd name="connsiteX255" fmla="*/ 591383 w 830507"/>
                    <a:gd name="connsiteY255" fmla="*/ 604 h 430974"/>
                    <a:gd name="connsiteX256" fmla="*/ 580294 w 830507"/>
                    <a:gd name="connsiteY256" fmla="*/ 3375 h 430974"/>
                    <a:gd name="connsiteX257" fmla="*/ 576135 w 830507"/>
                    <a:gd name="connsiteY257" fmla="*/ 3930 h 430974"/>
                    <a:gd name="connsiteX258" fmla="*/ 570036 w 830507"/>
                    <a:gd name="connsiteY258" fmla="*/ 4761 h 430974"/>
                    <a:gd name="connsiteX259" fmla="*/ 560887 w 830507"/>
                    <a:gd name="connsiteY259" fmla="*/ 6147 h 430974"/>
                    <a:gd name="connsiteX260" fmla="*/ 558393 w 830507"/>
                    <a:gd name="connsiteY260" fmla="*/ 10581 h 430974"/>
                    <a:gd name="connsiteX261" fmla="*/ 566432 w 830507"/>
                    <a:gd name="connsiteY261" fmla="*/ 16123 h 430974"/>
                    <a:gd name="connsiteX262" fmla="*/ 556452 w 830507"/>
                    <a:gd name="connsiteY262" fmla="*/ 17232 h 430974"/>
                    <a:gd name="connsiteX263" fmla="*/ 547580 w 830507"/>
                    <a:gd name="connsiteY263" fmla="*/ 8087 h 430974"/>
                    <a:gd name="connsiteX264" fmla="*/ 546749 w 830507"/>
                    <a:gd name="connsiteY264" fmla="*/ 1713 h 430974"/>
                    <a:gd name="connsiteX265" fmla="*/ 540372 w 830507"/>
                    <a:gd name="connsiteY265" fmla="*/ 1990 h 430974"/>
                    <a:gd name="connsiteX266" fmla="*/ 533442 w 830507"/>
                    <a:gd name="connsiteY266" fmla="*/ 4207 h 430974"/>
                    <a:gd name="connsiteX267" fmla="*/ 517916 w 830507"/>
                    <a:gd name="connsiteY267" fmla="*/ 8918 h 430974"/>
                    <a:gd name="connsiteX268" fmla="*/ 512371 w 830507"/>
                    <a:gd name="connsiteY268" fmla="*/ 8918 h 430974"/>
                    <a:gd name="connsiteX269" fmla="*/ 500728 w 830507"/>
                    <a:gd name="connsiteY269" fmla="*/ 11135 h 430974"/>
                    <a:gd name="connsiteX270" fmla="*/ 496569 w 830507"/>
                    <a:gd name="connsiteY270" fmla="*/ 14737 h 430974"/>
                    <a:gd name="connsiteX271" fmla="*/ 515421 w 830507"/>
                    <a:gd name="connsiteY271" fmla="*/ 23605 h 430974"/>
                    <a:gd name="connsiteX272" fmla="*/ 519025 w 830507"/>
                    <a:gd name="connsiteY272" fmla="*/ 28594 h 430974"/>
                    <a:gd name="connsiteX273" fmla="*/ 505718 w 830507"/>
                    <a:gd name="connsiteY273" fmla="*/ 28316 h 430974"/>
                    <a:gd name="connsiteX274" fmla="*/ 485480 w 830507"/>
                    <a:gd name="connsiteY274" fmla="*/ 18617 h 430974"/>
                    <a:gd name="connsiteX275" fmla="*/ 479658 w 830507"/>
                    <a:gd name="connsiteY275" fmla="*/ 11966 h 430974"/>
                    <a:gd name="connsiteX276" fmla="*/ 468569 w 830507"/>
                    <a:gd name="connsiteY276" fmla="*/ 7809 h 430974"/>
                    <a:gd name="connsiteX277" fmla="*/ 441400 w 830507"/>
                    <a:gd name="connsiteY277" fmla="*/ 3930 h 430974"/>
                    <a:gd name="connsiteX278" fmla="*/ 416726 w 830507"/>
                    <a:gd name="connsiteY278" fmla="*/ 3930 h 430974"/>
                    <a:gd name="connsiteX279" fmla="*/ 399260 w 830507"/>
                    <a:gd name="connsiteY279" fmla="*/ 4484 h 430974"/>
                    <a:gd name="connsiteX280" fmla="*/ 393161 w 830507"/>
                    <a:gd name="connsiteY280" fmla="*/ 10858 h 430974"/>
                    <a:gd name="connsiteX281" fmla="*/ 400092 w 830507"/>
                    <a:gd name="connsiteY281" fmla="*/ 15569 h 430974"/>
                    <a:gd name="connsiteX282" fmla="*/ 406468 w 830507"/>
                    <a:gd name="connsiteY282" fmla="*/ 22220 h 430974"/>
                    <a:gd name="connsiteX283" fmla="*/ 423934 w 830507"/>
                    <a:gd name="connsiteY283" fmla="*/ 27208 h 430974"/>
                    <a:gd name="connsiteX284" fmla="*/ 428093 w 830507"/>
                    <a:gd name="connsiteY284" fmla="*/ 31365 h 430974"/>
                    <a:gd name="connsiteX285" fmla="*/ 430865 w 830507"/>
                    <a:gd name="connsiteY285" fmla="*/ 37461 h 430974"/>
                    <a:gd name="connsiteX286" fmla="*/ 438073 w 830507"/>
                    <a:gd name="connsiteY286" fmla="*/ 38293 h 430974"/>
                    <a:gd name="connsiteX287" fmla="*/ 435855 w 830507"/>
                    <a:gd name="connsiteY287" fmla="*/ 40787 h 430974"/>
                    <a:gd name="connsiteX288" fmla="*/ 426983 w 830507"/>
                    <a:gd name="connsiteY288" fmla="*/ 43558 h 430974"/>
                    <a:gd name="connsiteX289" fmla="*/ 419775 w 830507"/>
                    <a:gd name="connsiteY289" fmla="*/ 44389 h 430974"/>
                    <a:gd name="connsiteX290" fmla="*/ 419498 w 830507"/>
                    <a:gd name="connsiteY290" fmla="*/ 38847 h 430974"/>
                    <a:gd name="connsiteX291" fmla="*/ 416448 w 830507"/>
                    <a:gd name="connsiteY291" fmla="*/ 34413 h 430974"/>
                    <a:gd name="connsiteX292" fmla="*/ 406468 w 830507"/>
                    <a:gd name="connsiteY292" fmla="*/ 31088 h 430974"/>
                    <a:gd name="connsiteX293" fmla="*/ 402310 w 830507"/>
                    <a:gd name="connsiteY293" fmla="*/ 25545 h 430974"/>
                    <a:gd name="connsiteX294" fmla="*/ 393715 w 830507"/>
                    <a:gd name="connsiteY294" fmla="*/ 20003 h 430974"/>
                    <a:gd name="connsiteX295" fmla="*/ 385953 w 830507"/>
                    <a:gd name="connsiteY295" fmla="*/ 15569 h 430974"/>
                    <a:gd name="connsiteX296" fmla="*/ 377636 w 830507"/>
                    <a:gd name="connsiteY296" fmla="*/ 13906 h 430974"/>
                    <a:gd name="connsiteX297" fmla="*/ 369041 w 830507"/>
                    <a:gd name="connsiteY297" fmla="*/ 14737 h 430974"/>
                    <a:gd name="connsiteX298" fmla="*/ 364606 w 830507"/>
                    <a:gd name="connsiteY298" fmla="*/ 14460 h 430974"/>
                    <a:gd name="connsiteX299" fmla="*/ 361833 w 830507"/>
                    <a:gd name="connsiteY299" fmla="*/ 12243 h 430974"/>
                    <a:gd name="connsiteX300" fmla="*/ 357120 w 830507"/>
                    <a:gd name="connsiteY300" fmla="*/ 10858 h 430974"/>
                    <a:gd name="connsiteX301" fmla="*/ 354625 w 830507"/>
                    <a:gd name="connsiteY301" fmla="*/ 9749 h 430974"/>
                    <a:gd name="connsiteX302" fmla="*/ 340764 w 830507"/>
                    <a:gd name="connsiteY302" fmla="*/ 10026 h 430974"/>
                    <a:gd name="connsiteX303" fmla="*/ 328011 w 830507"/>
                    <a:gd name="connsiteY303" fmla="*/ 16400 h 430974"/>
                    <a:gd name="connsiteX304" fmla="*/ 326070 w 830507"/>
                    <a:gd name="connsiteY304" fmla="*/ 26377 h 430974"/>
                    <a:gd name="connsiteX305" fmla="*/ 334664 w 830507"/>
                    <a:gd name="connsiteY305" fmla="*/ 28316 h 430974"/>
                    <a:gd name="connsiteX306" fmla="*/ 344090 w 830507"/>
                    <a:gd name="connsiteY306" fmla="*/ 28316 h 430974"/>
                    <a:gd name="connsiteX307" fmla="*/ 348526 w 830507"/>
                    <a:gd name="connsiteY307" fmla="*/ 28594 h 430974"/>
                    <a:gd name="connsiteX308" fmla="*/ 352685 w 830507"/>
                    <a:gd name="connsiteY308" fmla="*/ 28594 h 430974"/>
                    <a:gd name="connsiteX309" fmla="*/ 349912 w 830507"/>
                    <a:gd name="connsiteY309" fmla="*/ 32473 h 430974"/>
                    <a:gd name="connsiteX310" fmla="*/ 329674 w 830507"/>
                    <a:gd name="connsiteY310" fmla="*/ 31919 h 430974"/>
                    <a:gd name="connsiteX311" fmla="*/ 315813 w 830507"/>
                    <a:gd name="connsiteY311" fmla="*/ 28316 h 430974"/>
                    <a:gd name="connsiteX312" fmla="*/ 313040 w 830507"/>
                    <a:gd name="connsiteY312" fmla="*/ 22220 h 430974"/>
                    <a:gd name="connsiteX313" fmla="*/ 306109 w 830507"/>
                    <a:gd name="connsiteY313" fmla="*/ 19448 h 430974"/>
                    <a:gd name="connsiteX314" fmla="*/ 285317 w 830507"/>
                    <a:gd name="connsiteY314" fmla="*/ 19448 h 430974"/>
                    <a:gd name="connsiteX315" fmla="*/ 290307 w 830507"/>
                    <a:gd name="connsiteY315" fmla="*/ 24991 h 430974"/>
                    <a:gd name="connsiteX316" fmla="*/ 295852 w 830507"/>
                    <a:gd name="connsiteY316" fmla="*/ 30810 h 430974"/>
                    <a:gd name="connsiteX317" fmla="*/ 299733 w 830507"/>
                    <a:gd name="connsiteY317" fmla="*/ 35244 h 430974"/>
                    <a:gd name="connsiteX318" fmla="*/ 302228 w 830507"/>
                    <a:gd name="connsiteY318" fmla="*/ 39956 h 430974"/>
                    <a:gd name="connsiteX319" fmla="*/ 293079 w 830507"/>
                    <a:gd name="connsiteY319" fmla="*/ 38570 h 430974"/>
                    <a:gd name="connsiteX320" fmla="*/ 285594 w 830507"/>
                    <a:gd name="connsiteY320" fmla="*/ 35522 h 430974"/>
                    <a:gd name="connsiteX321" fmla="*/ 278386 w 830507"/>
                    <a:gd name="connsiteY321" fmla="*/ 33028 h 430974"/>
                    <a:gd name="connsiteX322" fmla="*/ 272287 w 830507"/>
                    <a:gd name="connsiteY322" fmla="*/ 30810 h 430974"/>
                    <a:gd name="connsiteX323" fmla="*/ 265356 w 830507"/>
                    <a:gd name="connsiteY323" fmla="*/ 35799 h 430974"/>
                    <a:gd name="connsiteX324" fmla="*/ 279772 w 830507"/>
                    <a:gd name="connsiteY324" fmla="*/ 43281 h 430974"/>
                    <a:gd name="connsiteX325" fmla="*/ 264524 w 830507"/>
                    <a:gd name="connsiteY325" fmla="*/ 43835 h 430974"/>
                    <a:gd name="connsiteX326" fmla="*/ 252049 w 830507"/>
                    <a:gd name="connsiteY326" fmla="*/ 44389 h 430974"/>
                    <a:gd name="connsiteX327" fmla="*/ 262583 w 830507"/>
                    <a:gd name="connsiteY327" fmla="*/ 57137 h 430974"/>
                    <a:gd name="connsiteX328" fmla="*/ 279218 w 830507"/>
                    <a:gd name="connsiteY328" fmla="*/ 61848 h 430974"/>
                    <a:gd name="connsiteX329" fmla="*/ 291693 w 830507"/>
                    <a:gd name="connsiteY329" fmla="*/ 64065 h 430974"/>
                    <a:gd name="connsiteX330" fmla="*/ 307496 w 830507"/>
                    <a:gd name="connsiteY330" fmla="*/ 71547 h 430974"/>
                    <a:gd name="connsiteX331" fmla="*/ 327734 w 830507"/>
                    <a:gd name="connsiteY331" fmla="*/ 78198 h 430974"/>
                    <a:gd name="connsiteX332" fmla="*/ 333555 w 830507"/>
                    <a:gd name="connsiteY332" fmla="*/ 87620 h 430974"/>
                    <a:gd name="connsiteX333" fmla="*/ 303060 w 830507"/>
                    <a:gd name="connsiteY333" fmla="*/ 80692 h 430974"/>
                    <a:gd name="connsiteX334" fmla="*/ 266742 w 830507"/>
                    <a:gd name="connsiteY334" fmla="*/ 69608 h 430974"/>
                    <a:gd name="connsiteX335" fmla="*/ 249276 w 830507"/>
                    <a:gd name="connsiteY335" fmla="*/ 69885 h 430974"/>
                    <a:gd name="connsiteX336" fmla="*/ 242623 w 830507"/>
                    <a:gd name="connsiteY336" fmla="*/ 69885 h 430974"/>
                    <a:gd name="connsiteX337" fmla="*/ 235969 w 830507"/>
                    <a:gd name="connsiteY337" fmla="*/ 64342 h 430974"/>
                    <a:gd name="connsiteX338" fmla="*/ 223771 w 830507"/>
                    <a:gd name="connsiteY338" fmla="*/ 53812 h 430974"/>
                    <a:gd name="connsiteX339" fmla="*/ 204641 w 830507"/>
                    <a:gd name="connsiteY339" fmla="*/ 47715 h 430974"/>
                    <a:gd name="connsiteX340" fmla="*/ 185513 w 830507"/>
                    <a:gd name="connsiteY340" fmla="*/ 44389 h 430974"/>
                    <a:gd name="connsiteX341" fmla="*/ 174423 w 830507"/>
                    <a:gd name="connsiteY341" fmla="*/ 44112 h 430974"/>
                    <a:gd name="connsiteX342" fmla="*/ 166661 w 830507"/>
                    <a:gd name="connsiteY342" fmla="*/ 44944 h 430974"/>
                    <a:gd name="connsiteX343" fmla="*/ 173591 w 830507"/>
                    <a:gd name="connsiteY343" fmla="*/ 56306 h 430974"/>
                    <a:gd name="connsiteX344" fmla="*/ 160562 w 830507"/>
                    <a:gd name="connsiteY344" fmla="*/ 57414 h 430974"/>
                    <a:gd name="connsiteX345" fmla="*/ 148363 w 830507"/>
                    <a:gd name="connsiteY345" fmla="*/ 57691 h 430974"/>
                    <a:gd name="connsiteX346" fmla="*/ 140600 w 830507"/>
                    <a:gd name="connsiteY346" fmla="*/ 60185 h 430974"/>
                    <a:gd name="connsiteX347" fmla="*/ 148640 w 830507"/>
                    <a:gd name="connsiteY347" fmla="*/ 67113 h 430974"/>
                    <a:gd name="connsiteX348" fmla="*/ 176364 w 830507"/>
                    <a:gd name="connsiteY348" fmla="*/ 74319 h 430974"/>
                    <a:gd name="connsiteX349" fmla="*/ 188285 w 830507"/>
                    <a:gd name="connsiteY349" fmla="*/ 74319 h 430974"/>
                    <a:gd name="connsiteX350" fmla="*/ 197156 w 830507"/>
                    <a:gd name="connsiteY350" fmla="*/ 79584 h 430974"/>
                    <a:gd name="connsiteX351" fmla="*/ 169987 w 830507"/>
                    <a:gd name="connsiteY351" fmla="*/ 80138 h 430974"/>
                    <a:gd name="connsiteX352" fmla="*/ 170819 w 830507"/>
                    <a:gd name="connsiteY352" fmla="*/ 84018 h 430974"/>
                    <a:gd name="connsiteX353" fmla="*/ 163888 w 830507"/>
                    <a:gd name="connsiteY353" fmla="*/ 81524 h 430974"/>
                    <a:gd name="connsiteX354" fmla="*/ 160562 w 830507"/>
                    <a:gd name="connsiteY354" fmla="*/ 76258 h 430974"/>
                    <a:gd name="connsiteX355" fmla="*/ 148917 w 830507"/>
                    <a:gd name="connsiteY355" fmla="*/ 70716 h 430974"/>
                    <a:gd name="connsiteX356" fmla="*/ 137828 w 830507"/>
                    <a:gd name="connsiteY356" fmla="*/ 68776 h 430974"/>
                    <a:gd name="connsiteX357" fmla="*/ 133670 w 830507"/>
                    <a:gd name="connsiteY357" fmla="*/ 72102 h 430974"/>
                    <a:gd name="connsiteX358" fmla="*/ 137274 w 830507"/>
                    <a:gd name="connsiteY358" fmla="*/ 77367 h 430974"/>
                    <a:gd name="connsiteX359" fmla="*/ 136997 w 830507"/>
                    <a:gd name="connsiteY359" fmla="*/ 80970 h 430974"/>
                    <a:gd name="connsiteX360" fmla="*/ 129234 w 830507"/>
                    <a:gd name="connsiteY360" fmla="*/ 78198 h 430974"/>
                    <a:gd name="connsiteX361" fmla="*/ 119808 w 830507"/>
                    <a:gd name="connsiteY361" fmla="*/ 70162 h 430974"/>
                    <a:gd name="connsiteX362" fmla="*/ 107055 w 830507"/>
                    <a:gd name="connsiteY362" fmla="*/ 67391 h 430974"/>
                    <a:gd name="connsiteX363" fmla="*/ 94857 w 830507"/>
                    <a:gd name="connsiteY363" fmla="*/ 67945 h 430974"/>
                    <a:gd name="connsiteX364" fmla="*/ 82104 w 830507"/>
                    <a:gd name="connsiteY364" fmla="*/ 72102 h 430974"/>
                    <a:gd name="connsiteX365" fmla="*/ 73510 w 830507"/>
                    <a:gd name="connsiteY365" fmla="*/ 78475 h 430974"/>
                    <a:gd name="connsiteX366" fmla="*/ 67965 w 830507"/>
                    <a:gd name="connsiteY366" fmla="*/ 85404 h 430974"/>
                    <a:gd name="connsiteX367" fmla="*/ 67965 w 830507"/>
                    <a:gd name="connsiteY367" fmla="*/ 84849 h 430974"/>
                    <a:gd name="connsiteX368" fmla="*/ 66025 w 830507"/>
                    <a:gd name="connsiteY368" fmla="*/ 86512 h 430974"/>
                    <a:gd name="connsiteX369" fmla="*/ 62698 w 830507"/>
                    <a:gd name="connsiteY369" fmla="*/ 86512 h 430974"/>
                    <a:gd name="connsiteX370" fmla="*/ 59925 w 830507"/>
                    <a:gd name="connsiteY370" fmla="*/ 86512 h 430974"/>
                    <a:gd name="connsiteX371" fmla="*/ 56044 w 830507"/>
                    <a:gd name="connsiteY371" fmla="*/ 84572 h 430974"/>
                    <a:gd name="connsiteX372" fmla="*/ 41628 w 830507"/>
                    <a:gd name="connsiteY372" fmla="*/ 81247 h 430974"/>
                    <a:gd name="connsiteX373" fmla="*/ 26380 w 830507"/>
                    <a:gd name="connsiteY373" fmla="*/ 85404 h 430974"/>
                    <a:gd name="connsiteX374" fmla="*/ 21113 w 830507"/>
                    <a:gd name="connsiteY374" fmla="*/ 88175 h 430974"/>
                    <a:gd name="connsiteX375" fmla="*/ 14736 w 830507"/>
                    <a:gd name="connsiteY375" fmla="*/ 89283 h 430974"/>
                    <a:gd name="connsiteX376" fmla="*/ 5588 w 830507"/>
                    <a:gd name="connsiteY376" fmla="*/ 91777 h 430974"/>
                    <a:gd name="connsiteX377" fmla="*/ 43 w 830507"/>
                    <a:gd name="connsiteY377" fmla="*/ 96488 h 430974"/>
                    <a:gd name="connsiteX378" fmla="*/ 15291 w 830507"/>
                    <a:gd name="connsiteY378" fmla="*/ 102308 h 430974"/>
                    <a:gd name="connsiteX379" fmla="*/ 28043 w 830507"/>
                    <a:gd name="connsiteY379" fmla="*/ 101199 h 430974"/>
                    <a:gd name="connsiteX380" fmla="*/ 43846 w 830507"/>
                    <a:gd name="connsiteY380" fmla="*/ 98428 h 430974"/>
                    <a:gd name="connsiteX381" fmla="*/ 50777 w 830507"/>
                    <a:gd name="connsiteY381" fmla="*/ 98151 h 430974"/>
                    <a:gd name="connsiteX382" fmla="*/ 57985 w 830507"/>
                    <a:gd name="connsiteY382" fmla="*/ 98982 h 430974"/>
                    <a:gd name="connsiteX383" fmla="*/ 37192 w 830507"/>
                    <a:gd name="connsiteY383" fmla="*/ 106465 h 430974"/>
                    <a:gd name="connsiteX384" fmla="*/ 33311 w 830507"/>
                    <a:gd name="connsiteY384" fmla="*/ 110622 h 430974"/>
                    <a:gd name="connsiteX385" fmla="*/ 41073 w 830507"/>
                    <a:gd name="connsiteY385" fmla="*/ 113116 h 430974"/>
                    <a:gd name="connsiteX386" fmla="*/ 52163 w 830507"/>
                    <a:gd name="connsiteY386" fmla="*/ 112561 h 430974"/>
                    <a:gd name="connsiteX387" fmla="*/ 61589 w 830507"/>
                    <a:gd name="connsiteY387" fmla="*/ 112284 h 430974"/>
                    <a:gd name="connsiteX388" fmla="*/ 79609 w 830507"/>
                    <a:gd name="connsiteY388" fmla="*/ 106188 h 430974"/>
                    <a:gd name="connsiteX389" fmla="*/ 102342 w 830507"/>
                    <a:gd name="connsiteY389" fmla="*/ 104525 h 430974"/>
                    <a:gd name="connsiteX390" fmla="*/ 121194 w 830507"/>
                    <a:gd name="connsiteY390" fmla="*/ 104525 h 430974"/>
                    <a:gd name="connsiteX391" fmla="*/ 121194 w 830507"/>
                    <a:gd name="connsiteY391" fmla="*/ 105079 h 430974"/>
                    <a:gd name="connsiteX392" fmla="*/ 84322 w 830507"/>
                    <a:gd name="connsiteY392" fmla="*/ 110345 h 430974"/>
                    <a:gd name="connsiteX393" fmla="*/ 64916 w 830507"/>
                    <a:gd name="connsiteY393" fmla="*/ 114778 h 430974"/>
                    <a:gd name="connsiteX394" fmla="*/ 59371 w 830507"/>
                    <a:gd name="connsiteY394" fmla="*/ 117827 h 430974"/>
                    <a:gd name="connsiteX395" fmla="*/ 65193 w 830507"/>
                    <a:gd name="connsiteY395" fmla="*/ 121984 h 430974"/>
                    <a:gd name="connsiteX396" fmla="*/ 69906 w 830507"/>
                    <a:gd name="connsiteY396" fmla="*/ 123923 h 430974"/>
                    <a:gd name="connsiteX397" fmla="*/ 73233 w 830507"/>
                    <a:gd name="connsiteY397" fmla="*/ 125586 h 430974"/>
                    <a:gd name="connsiteX398" fmla="*/ 67965 w 830507"/>
                    <a:gd name="connsiteY398" fmla="*/ 126972 h 430974"/>
                    <a:gd name="connsiteX399" fmla="*/ 52717 w 830507"/>
                    <a:gd name="connsiteY399" fmla="*/ 126972 h 430974"/>
                    <a:gd name="connsiteX400" fmla="*/ 44955 w 830507"/>
                    <a:gd name="connsiteY400" fmla="*/ 129189 h 430974"/>
                    <a:gd name="connsiteX401" fmla="*/ 50222 w 830507"/>
                    <a:gd name="connsiteY401" fmla="*/ 135008 h 430974"/>
                    <a:gd name="connsiteX402" fmla="*/ 60480 w 830507"/>
                    <a:gd name="connsiteY402" fmla="*/ 139996 h 430974"/>
                    <a:gd name="connsiteX403" fmla="*/ 81827 w 830507"/>
                    <a:gd name="connsiteY403" fmla="*/ 138611 h 430974"/>
                    <a:gd name="connsiteX404" fmla="*/ 111214 w 830507"/>
                    <a:gd name="connsiteY404" fmla="*/ 137225 h 430974"/>
                    <a:gd name="connsiteX405" fmla="*/ 123966 w 830507"/>
                    <a:gd name="connsiteY405" fmla="*/ 137502 h 430974"/>
                    <a:gd name="connsiteX406" fmla="*/ 137828 w 830507"/>
                    <a:gd name="connsiteY406" fmla="*/ 136671 h 430974"/>
                    <a:gd name="connsiteX407" fmla="*/ 137274 w 830507"/>
                    <a:gd name="connsiteY407" fmla="*/ 136671 h 430974"/>
                    <a:gd name="connsiteX408" fmla="*/ 139491 w 830507"/>
                    <a:gd name="connsiteY408" fmla="*/ 136117 h 430974"/>
                    <a:gd name="connsiteX409" fmla="*/ 143650 w 830507"/>
                    <a:gd name="connsiteY409" fmla="*/ 134177 h 430974"/>
                    <a:gd name="connsiteX410" fmla="*/ 149749 w 830507"/>
                    <a:gd name="connsiteY410" fmla="*/ 131406 h 430974"/>
                    <a:gd name="connsiteX411" fmla="*/ 160839 w 830507"/>
                    <a:gd name="connsiteY411" fmla="*/ 125032 h 430974"/>
                    <a:gd name="connsiteX412" fmla="*/ 175809 w 830507"/>
                    <a:gd name="connsiteY412" fmla="*/ 120598 h 430974"/>
                    <a:gd name="connsiteX413" fmla="*/ 183017 w 830507"/>
                    <a:gd name="connsiteY413" fmla="*/ 120598 h 430974"/>
                    <a:gd name="connsiteX414" fmla="*/ 188562 w 830507"/>
                    <a:gd name="connsiteY414" fmla="*/ 120598 h 430974"/>
                    <a:gd name="connsiteX415" fmla="*/ 181908 w 830507"/>
                    <a:gd name="connsiteY415" fmla="*/ 126140 h 430974"/>
                    <a:gd name="connsiteX416" fmla="*/ 169433 w 830507"/>
                    <a:gd name="connsiteY416" fmla="*/ 128912 h 430974"/>
                    <a:gd name="connsiteX417" fmla="*/ 151135 w 830507"/>
                    <a:gd name="connsiteY417" fmla="*/ 135563 h 430974"/>
                    <a:gd name="connsiteX418" fmla="*/ 148640 w 830507"/>
                    <a:gd name="connsiteY418" fmla="*/ 136948 h 430974"/>
                    <a:gd name="connsiteX419" fmla="*/ 138105 w 830507"/>
                    <a:gd name="connsiteY419" fmla="*/ 140551 h 430974"/>
                    <a:gd name="connsiteX420" fmla="*/ 133115 w 830507"/>
                    <a:gd name="connsiteY420" fmla="*/ 140551 h 430974"/>
                    <a:gd name="connsiteX421" fmla="*/ 126184 w 830507"/>
                    <a:gd name="connsiteY421" fmla="*/ 141382 h 430974"/>
                    <a:gd name="connsiteX422" fmla="*/ 113709 w 830507"/>
                    <a:gd name="connsiteY422" fmla="*/ 141382 h 430974"/>
                    <a:gd name="connsiteX423" fmla="*/ 89035 w 830507"/>
                    <a:gd name="connsiteY423" fmla="*/ 142214 h 430974"/>
                    <a:gd name="connsiteX424" fmla="*/ 76282 w 830507"/>
                    <a:gd name="connsiteY424" fmla="*/ 143322 h 430974"/>
                    <a:gd name="connsiteX425" fmla="*/ 71846 w 830507"/>
                    <a:gd name="connsiteY425" fmla="*/ 144985 h 430974"/>
                    <a:gd name="connsiteX426" fmla="*/ 70460 w 830507"/>
                    <a:gd name="connsiteY426" fmla="*/ 148310 h 430974"/>
                    <a:gd name="connsiteX427" fmla="*/ 96520 w 830507"/>
                    <a:gd name="connsiteY427" fmla="*/ 157455 h 430974"/>
                    <a:gd name="connsiteX428" fmla="*/ 123966 w 830507"/>
                    <a:gd name="connsiteY428" fmla="*/ 161889 h 430974"/>
                    <a:gd name="connsiteX429" fmla="*/ 140046 w 830507"/>
                    <a:gd name="connsiteY429" fmla="*/ 151913 h 430974"/>
                    <a:gd name="connsiteX430" fmla="*/ 153908 w 830507"/>
                    <a:gd name="connsiteY430" fmla="*/ 143876 h 430974"/>
                    <a:gd name="connsiteX431" fmla="*/ 168601 w 830507"/>
                    <a:gd name="connsiteY431" fmla="*/ 137780 h 430974"/>
                    <a:gd name="connsiteX432" fmla="*/ 184404 w 830507"/>
                    <a:gd name="connsiteY432" fmla="*/ 133068 h 430974"/>
                    <a:gd name="connsiteX433" fmla="*/ 201592 w 830507"/>
                    <a:gd name="connsiteY433" fmla="*/ 128635 h 430974"/>
                    <a:gd name="connsiteX434" fmla="*/ 208523 w 830507"/>
                    <a:gd name="connsiteY434" fmla="*/ 128635 h 430974"/>
                    <a:gd name="connsiteX435" fmla="*/ 215454 w 830507"/>
                    <a:gd name="connsiteY435" fmla="*/ 129743 h 430974"/>
                    <a:gd name="connsiteX436" fmla="*/ 224603 w 830507"/>
                    <a:gd name="connsiteY436" fmla="*/ 130020 h 430974"/>
                    <a:gd name="connsiteX437" fmla="*/ 237078 w 830507"/>
                    <a:gd name="connsiteY437" fmla="*/ 128357 h 430974"/>
                    <a:gd name="connsiteX438" fmla="*/ 246504 w 830507"/>
                    <a:gd name="connsiteY438" fmla="*/ 128357 h 430974"/>
                    <a:gd name="connsiteX439" fmla="*/ 253435 w 830507"/>
                    <a:gd name="connsiteY439" fmla="*/ 129743 h 430974"/>
                    <a:gd name="connsiteX440" fmla="*/ 233197 w 830507"/>
                    <a:gd name="connsiteY440" fmla="*/ 135008 h 430974"/>
                    <a:gd name="connsiteX441" fmla="*/ 203533 w 830507"/>
                    <a:gd name="connsiteY441" fmla="*/ 136671 h 430974"/>
                    <a:gd name="connsiteX442" fmla="*/ 178304 w 830507"/>
                    <a:gd name="connsiteY442" fmla="*/ 140274 h 430974"/>
                    <a:gd name="connsiteX443" fmla="*/ 160839 w 830507"/>
                    <a:gd name="connsiteY443" fmla="*/ 145816 h 430974"/>
                    <a:gd name="connsiteX444" fmla="*/ 144759 w 830507"/>
                    <a:gd name="connsiteY444" fmla="*/ 160781 h 430974"/>
                    <a:gd name="connsiteX445" fmla="*/ 153076 w 830507"/>
                    <a:gd name="connsiteY445" fmla="*/ 169926 h 430974"/>
                    <a:gd name="connsiteX446" fmla="*/ 177473 w 830507"/>
                    <a:gd name="connsiteY446" fmla="*/ 169371 h 430974"/>
                    <a:gd name="connsiteX447" fmla="*/ 201869 w 830507"/>
                    <a:gd name="connsiteY447" fmla="*/ 171866 h 430974"/>
                    <a:gd name="connsiteX448" fmla="*/ 219058 w 830507"/>
                    <a:gd name="connsiteY448" fmla="*/ 160504 h 430974"/>
                    <a:gd name="connsiteX449" fmla="*/ 235137 w 830507"/>
                    <a:gd name="connsiteY449" fmla="*/ 151913 h 430974"/>
                    <a:gd name="connsiteX450" fmla="*/ 238741 w 830507"/>
                    <a:gd name="connsiteY450" fmla="*/ 161058 h 430974"/>
                    <a:gd name="connsiteX451" fmla="*/ 247890 w 830507"/>
                    <a:gd name="connsiteY451" fmla="*/ 157732 h 430974"/>
                    <a:gd name="connsiteX452" fmla="*/ 256484 w 830507"/>
                    <a:gd name="connsiteY452" fmla="*/ 154961 h 430974"/>
                    <a:gd name="connsiteX453" fmla="*/ 263415 w 830507"/>
                    <a:gd name="connsiteY453" fmla="*/ 153576 h 430974"/>
                    <a:gd name="connsiteX454" fmla="*/ 266742 w 830507"/>
                    <a:gd name="connsiteY454" fmla="*/ 156624 h 430974"/>
                    <a:gd name="connsiteX455" fmla="*/ 253989 w 830507"/>
                    <a:gd name="connsiteY455" fmla="*/ 164937 h 430974"/>
                    <a:gd name="connsiteX456" fmla="*/ 244840 w 830507"/>
                    <a:gd name="connsiteY456" fmla="*/ 168540 h 430974"/>
                    <a:gd name="connsiteX457" fmla="*/ 242623 w 830507"/>
                    <a:gd name="connsiteY457" fmla="*/ 171311 h 430974"/>
                    <a:gd name="connsiteX458" fmla="*/ 247613 w 830507"/>
                    <a:gd name="connsiteY458" fmla="*/ 172143 h 430974"/>
                    <a:gd name="connsiteX459" fmla="*/ 266188 w 830507"/>
                    <a:gd name="connsiteY459" fmla="*/ 166323 h 430974"/>
                    <a:gd name="connsiteX460" fmla="*/ 271455 w 830507"/>
                    <a:gd name="connsiteY460" fmla="*/ 164660 h 430974"/>
                    <a:gd name="connsiteX461" fmla="*/ 272287 w 830507"/>
                    <a:gd name="connsiteY461" fmla="*/ 164660 h 430974"/>
                    <a:gd name="connsiteX462" fmla="*/ 278386 w 830507"/>
                    <a:gd name="connsiteY462" fmla="*/ 164383 h 430974"/>
                    <a:gd name="connsiteX463" fmla="*/ 283099 w 830507"/>
                    <a:gd name="connsiteY463" fmla="*/ 163829 h 430974"/>
                    <a:gd name="connsiteX464" fmla="*/ 286703 w 830507"/>
                    <a:gd name="connsiteY464" fmla="*/ 163829 h 430974"/>
                    <a:gd name="connsiteX465" fmla="*/ 297238 w 830507"/>
                    <a:gd name="connsiteY465" fmla="*/ 162443 h 430974"/>
                    <a:gd name="connsiteX466" fmla="*/ 307496 w 830507"/>
                    <a:gd name="connsiteY466" fmla="*/ 160504 h 430974"/>
                    <a:gd name="connsiteX467" fmla="*/ 313317 w 830507"/>
                    <a:gd name="connsiteY467" fmla="*/ 157732 h 430974"/>
                    <a:gd name="connsiteX468" fmla="*/ 318585 w 830507"/>
                    <a:gd name="connsiteY468" fmla="*/ 156070 h 430974"/>
                    <a:gd name="connsiteX469" fmla="*/ 328011 w 830507"/>
                    <a:gd name="connsiteY469" fmla="*/ 153576 h 430974"/>
                    <a:gd name="connsiteX470" fmla="*/ 335496 w 830507"/>
                    <a:gd name="connsiteY470" fmla="*/ 149696 h 430974"/>
                    <a:gd name="connsiteX471" fmla="*/ 341318 w 830507"/>
                    <a:gd name="connsiteY471" fmla="*/ 144708 h 430974"/>
                    <a:gd name="connsiteX472" fmla="*/ 343813 w 830507"/>
                    <a:gd name="connsiteY472" fmla="*/ 138888 h 430974"/>
                    <a:gd name="connsiteX473" fmla="*/ 342427 w 830507"/>
                    <a:gd name="connsiteY473" fmla="*/ 135285 h 430974"/>
                    <a:gd name="connsiteX474" fmla="*/ 340486 w 830507"/>
                    <a:gd name="connsiteY474" fmla="*/ 132791 h 430974"/>
                    <a:gd name="connsiteX475" fmla="*/ 344090 w 830507"/>
                    <a:gd name="connsiteY475" fmla="*/ 132237 h 430974"/>
                    <a:gd name="connsiteX476" fmla="*/ 348249 w 830507"/>
                    <a:gd name="connsiteY476" fmla="*/ 132514 h 430974"/>
                    <a:gd name="connsiteX477" fmla="*/ 355180 w 830507"/>
                    <a:gd name="connsiteY477" fmla="*/ 132514 h 430974"/>
                    <a:gd name="connsiteX478" fmla="*/ 362111 w 830507"/>
                    <a:gd name="connsiteY478" fmla="*/ 127249 h 430974"/>
                    <a:gd name="connsiteX479" fmla="*/ 371259 w 830507"/>
                    <a:gd name="connsiteY479" fmla="*/ 121152 h 430974"/>
                    <a:gd name="connsiteX480" fmla="*/ 378468 w 830507"/>
                    <a:gd name="connsiteY480" fmla="*/ 116441 h 430974"/>
                    <a:gd name="connsiteX481" fmla="*/ 386785 w 830507"/>
                    <a:gd name="connsiteY481" fmla="*/ 114778 h 430974"/>
                    <a:gd name="connsiteX482" fmla="*/ 394824 w 830507"/>
                    <a:gd name="connsiteY482" fmla="*/ 112284 h 430974"/>
                    <a:gd name="connsiteX483" fmla="*/ 399537 w 830507"/>
                    <a:gd name="connsiteY483" fmla="*/ 112284 h 430974"/>
                    <a:gd name="connsiteX484" fmla="*/ 371814 w 830507"/>
                    <a:gd name="connsiteY484" fmla="*/ 130297 h 430974"/>
                    <a:gd name="connsiteX485" fmla="*/ 359893 w 830507"/>
                    <a:gd name="connsiteY485" fmla="*/ 135285 h 430974"/>
                    <a:gd name="connsiteX486" fmla="*/ 353239 w 830507"/>
                    <a:gd name="connsiteY486" fmla="*/ 141382 h 430974"/>
                    <a:gd name="connsiteX487" fmla="*/ 379299 w 830507"/>
                    <a:gd name="connsiteY487" fmla="*/ 148587 h 430974"/>
                    <a:gd name="connsiteX488" fmla="*/ 409240 w 830507"/>
                    <a:gd name="connsiteY488" fmla="*/ 143876 h 430974"/>
                    <a:gd name="connsiteX489" fmla="*/ 417835 w 830507"/>
                    <a:gd name="connsiteY489" fmla="*/ 147202 h 430974"/>
                    <a:gd name="connsiteX490" fmla="*/ 413399 w 830507"/>
                    <a:gd name="connsiteY490" fmla="*/ 150527 h 430974"/>
                    <a:gd name="connsiteX491" fmla="*/ 403973 w 830507"/>
                    <a:gd name="connsiteY491" fmla="*/ 153853 h 430974"/>
                    <a:gd name="connsiteX492" fmla="*/ 372368 w 830507"/>
                    <a:gd name="connsiteY492" fmla="*/ 156070 h 430974"/>
                    <a:gd name="connsiteX493" fmla="*/ 356566 w 830507"/>
                    <a:gd name="connsiteY493" fmla="*/ 155792 h 430974"/>
                    <a:gd name="connsiteX494" fmla="*/ 342427 w 830507"/>
                    <a:gd name="connsiteY494" fmla="*/ 156624 h 430974"/>
                    <a:gd name="connsiteX495" fmla="*/ 333555 w 830507"/>
                    <a:gd name="connsiteY495" fmla="*/ 162166 h 430974"/>
                    <a:gd name="connsiteX496" fmla="*/ 337991 w 830507"/>
                    <a:gd name="connsiteY496" fmla="*/ 164383 h 430974"/>
                    <a:gd name="connsiteX497" fmla="*/ 350467 w 830507"/>
                    <a:gd name="connsiteY497" fmla="*/ 165215 h 430974"/>
                    <a:gd name="connsiteX498" fmla="*/ 363497 w 830507"/>
                    <a:gd name="connsiteY498" fmla="*/ 165215 h 430974"/>
                    <a:gd name="connsiteX499" fmla="*/ 371814 w 830507"/>
                    <a:gd name="connsiteY499" fmla="*/ 165769 h 430974"/>
                    <a:gd name="connsiteX500" fmla="*/ 370982 w 830507"/>
                    <a:gd name="connsiteY500" fmla="*/ 167432 h 430974"/>
                    <a:gd name="connsiteX501" fmla="*/ 363497 w 830507"/>
                    <a:gd name="connsiteY501" fmla="*/ 169926 h 430974"/>
                    <a:gd name="connsiteX502" fmla="*/ 323021 w 830507"/>
                    <a:gd name="connsiteY502" fmla="*/ 172974 h 430974"/>
                    <a:gd name="connsiteX503" fmla="*/ 289475 w 830507"/>
                    <a:gd name="connsiteY503" fmla="*/ 176022 h 430974"/>
                    <a:gd name="connsiteX504" fmla="*/ 254266 w 830507"/>
                    <a:gd name="connsiteY504" fmla="*/ 177962 h 430974"/>
                    <a:gd name="connsiteX505" fmla="*/ 243177 w 830507"/>
                    <a:gd name="connsiteY505" fmla="*/ 180179 h 430974"/>
                    <a:gd name="connsiteX506" fmla="*/ 244563 w 830507"/>
                    <a:gd name="connsiteY506" fmla="*/ 185722 h 430974"/>
                    <a:gd name="connsiteX507" fmla="*/ 257316 w 830507"/>
                    <a:gd name="connsiteY507" fmla="*/ 194590 h 430974"/>
                    <a:gd name="connsiteX508" fmla="*/ 269792 w 830507"/>
                    <a:gd name="connsiteY508" fmla="*/ 202626 h 430974"/>
                    <a:gd name="connsiteX509" fmla="*/ 279772 w 830507"/>
                    <a:gd name="connsiteY509" fmla="*/ 205397 h 430974"/>
                    <a:gd name="connsiteX510" fmla="*/ 283099 w 830507"/>
                    <a:gd name="connsiteY510" fmla="*/ 211494 h 430974"/>
                    <a:gd name="connsiteX511" fmla="*/ 285039 w 830507"/>
                    <a:gd name="connsiteY511" fmla="*/ 220085 h 430974"/>
                    <a:gd name="connsiteX512" fmla="*/ 295852 w 830507"/>
                    <a:gd name="connsiteY512" fmla="*/ 221747 h 430974"/>
                    <a:gd name="connsiteX513" fmla="*/ 323575 w 830507"/>
                    <a:gd name="connsiteY513" fmla="*/ 221747 h 430974"/>
                    <a:gd name="connsiteX514" fmla="*/ 311654 w 830507"/>
                    <a:gd name="connsiteY514" fmla="*/ 225350 h 430974"/>
                    <a:gd name="connsiteX515" fmla="*/ 285317 w 830507"/>
                    <a:gd name="connsiteY515" fmla="*/ 227567 h 430974"/>
                    <a:gd name="connsiteX516" fmla="*/ 268128 w 830507"/>
                    <a:gd name="connsiteY516" fmla="*/ 219808 h 430974"/>
                    <a:gd name="connsiteX517" fmla="*/ 258425 w 830507"/>
                    <a:gd name="connsiteY517" fmla="*/ 207891 h 430974"/>
                    <a:gd name="connsiteX518" fmla="*/ 252326 w 830507"/>
                    <a:gd name="connsiteY518" fmla="*/ 202349 h 430974"/>
                    <a:gd name="connsiteX519" fmla="*/ 245118 w 830507"/>
                    <a:gd name="connsiteY519" fmla="*/ 197638 h 430974"/>
                    <a:gd name="connsiteX520" fmla="*/ 236801 w 830507"/>
                    <a:gd name="connsiteY520" fmla="*/ 194590 h 430974"/>
                    <a:gd name="connsiteX521" fmla="*/ 225434 w 830507"/>
                    <a:gd name="connsiteY521" fmla="*/ 193204 h 430974"/>
                    <a:gd name="connsiteX522" fmla="*/ 212681 w 830507"/>
                    <a:gd name="connsiteY522" fmla="*/ 186830 h 430974"/>
                    <a:gd name="connsiteX523" fmla="*/ 204087 w 830507"/>
                    <a:gd name="connsiteY523" fmla="*/ 187939 h 430974"/>
                    <a:gd name="connsiteX524" fmla="*/ 198542 w 830507"/>
                    <a:gd name="connsiteY524" fmla="*/ 189324 h 430974"/>
                    <a:gd name="connsiteX525" fmla="*/ 191057 w 830507"/>
                    <a:gd name="connsiteY525" fmla="*/ 188770 h 430974"/>
                    <a:gd name="connsiteX526" fmla="*/ 183017 w 830507"/>
                    <a:gd name="connsiteY526" fmla="*/ 187939 h 430974"/>
                    <a:gd name="connsiteX527" fmla="*/ 178304 w 830507"/>
                    <a:gd name="connsiteY527" fmla="*/ 187107 h 430974"/>
                    <a:gd name="connsiteX528" fmla="*/ 170819 w 830507"/>
                    <a:gd name="connsiteY528" fmla="*/ 187107 h 430974"/>
                    <a:gd name="connsiteX529" fmla="*/ 161116 w 830507"/>
                    <a:gd name="connsiteY529" fmla="*/ 185167 h 430974"/>
                    <a:gd name="connsiteX530" fmla="*/ 158344 w 830507"/>
                    <a:gd name="connsiteY530" fmla="*/ 185722 h 430974"/>
                    <a:gd name="connsiteX531" fmla="*/ 153353 w 830507"/>
                    <a:gd name="connsiteY531" fmla="*/ 185722 h 430974"/>
                    <a:gd name="connsiteX532" fmla="*/ 145036 w 830507"/>
                    <a:gd name="connsiteY532" fmla="*/ 186276 h 430974"/>
                    <a:gd name="connsiteX533" fmla="*/ 140600 w 830507"/>
                    <a:gd name="connsiteY533" fmla="*/ 196252 h 430974"/>
                    <a:gd name="connsiteX534" fmla="*/ 149472 w 830507"/>
                    <a:gd name="connsiteY534" fmla="*/ 201240 h 430974"/>
                    <a:gd name="connsiteX535" fmla="*/ 162502 w 830507"/>
                    <a:gd name="connsiteY535" fmla="*/ 204012 h 430974"/>
                    <a:gd name="connsiteX536" fmla="*/ 175532 w 830507"/>
                    <a:gd name="connsiteY536" fmla="*/ 207337 h 430974"/>
                    <a:gd name="connsiteX537" fmla="*/ 156403 w 830507"/>
                    <a:gd name="connsiteY537" fmla="*/ 207891 h 430974"/>
                    <a:gd name="connsiteX538" fmla="*/ 147531 w 830507"/>
                    <a:gd name="connsiteY538" fmla="*/ 211494 h 430974"/>
                    <a:gd name="connsiteX539" fmla="*/ 158621 w 830507"/>
                    <a:gd name="connsiteY539" fmla="*/ 218145 h 430974"/>
                    <a:gd name="connsiteX540" fmla="*/ 173314 w 830507"/>
                    <a:gd name="connsiteY540" fmla="*/ 224519 h 430974"/>
                    <a:gd name="connsiteX541" fmla="*/ 186621 w 830507"/>
                    <a:gd name="connsiteY541" fmla="*/ 229507 h 430974"/>
                    <a:gd name="connsiteX542" fmla="*/ 191334 w 830507"/>
                    <a:gd name="connsiteY542" fmla="*/ 236435 h 430974"/>
                    <a:gd name="connsiteX543" fmla="*/ 197433 w 830507"/>
                    <a:gd name="connsiteY543" fmla="*/ 240592 h 430974"/>
                    <a:gd name="connsiteX544" fmla="*/ 204364 w 830507"/>
                    <a:gd name="connsiteY544" fmla="*/ 244194 h 430974"/>
                    <a:gd name="connsiteX545" fmla="*/ 209632 w 830507"/>
                    <a:gd name="connsiteY545" fmla="*/ 248628 h 430974"/>
                    <a:gd name="connsiteX546" fmla="*/ 222107 w 830507"/>
                    <a:gd name="connsiteY546" fmla="*/ 256665 h 430974"/>
                    <a:gd name="connsiteX547" fmla="*/ 212404 w 830507"/>
                    <a:gd name="connsiteY547" fmla="*/ 256665 h 430974"/>
                    <a:gd name="connsiteX548" fmla="*/ 198542 w 830507"/>
                    <a:gd name="connsiteY548" fmla="*/ 253616 h 430974"/>
                    <a:gd name="connsiteX549" fmla="*/ 200483 w 830507"/>
                    <a:gd name="connsiteY549" fmla="*/ 264701 h 430974"/>
                    <a:gd name="connsiteX550" fmla="*/ 219058 w 830507"/>
                    <a:gd name="connsiteY550" fmla="*/ 268304 h 430974"/>
                    <a:gd name="connsiteX551" fmla="*/ 237078 w 830507"/>
                    <a:gd name="connsiteY551" fmla="*/ 271629 h 430974"/>
                    <a:gd name="connsiteX552" fmla="*/ 250663 w 830507"/>
                    <a:gd name="connsiteY552" fmla="*/ 268304 h 430974"/>
                    <a:gd name="connsiteX553" fmla="*/ 266465 w 830507"/>
                    <a:gd name="connsiteY553" fmla="*/ 266918 h 430974"/>
                    <a:gd name="connsiteX554" fmla="*/ 276168 w 830507"/>
                    <a:gd name="connsiteY554" fmla="*/ 263039 h 430974"/>
                    <a:gd name="connsiteX555" fmla="*/ 268128 w 830507"/>
                    <a:gd name="connsiteY555" fmla="*/ 270798 h 430974"/>
                    <a:gd name="connsiteX556" fmla="*/ 248722 w 830507"/>
                    <a:gd name="connsiteY556" fmla="*/ 273292 h 430974"/>
                    <a:gd name="connsiteX557" fmla="*/ 236801 w 830507"/>
                    <a:gd name="connsiteY557" fmla="*/ 274124 h 430974"/>
                    <a:gd name="connsiteX558" fmla="*/ 251771 w 830507"/>
                    <a:gd name="connsiteY558" fmla="*/ 278003 h 430974"/>
                    <a:gd name="connsiteX559" fmla="*/ 257871 w 830507"/>
                    <a:gd name="connsiteY559" fmla="*/ 278280 h 430974"/>
                    <a:gd name="connsiteX560" fmla="*/ 254544 w 830507"/>
                    <a:gd name="connsiteY560" fmla="*/ 282714 h 430974"/>
                    <a:gd name="connsiteX561" fmla="*/ 258980 w 830507"/>
                    <a:gd name="connsiteY561" fmla="*/ 286040 h 430974"/>
                    <a:gd name="connsiteX562" fmla="*/ 255098 w 830507"/>
                    <a:gd name="connsiteY562" fmla="*/ 288257 h 430974"/>
                    <a:gd name="connsiteX563" fmla="*/ 238464 w 830507"/>
                    <a:gd name="connsiteY563" fmla="*/ 285763 h 430974"/>
                    <a:gd name="connsiteX564" fmla="*/ 234029 w 830507"/>
                    <a:gd name="connsiteY564" fmla="*/ 281606 h 430974"/>
                    <a:gd name="connsiteX565" fmla="*/ 227375 w 830507"/>
                    <a:gd name="connsiteY565" fmla="*/ 277726 h 430974"/>
                    <a:gd name="connsiteX566" fmla="*/ 206028 w 830507"/>
                    <a:gd name="connsiteY566" fmla="*/ 273292 h 430974"/>
                    <a:gd name="connsiteX567" fmla="*/ 172205 w 830507"/>
                    <a:gd name="connsiteY567" fmla="*/ 269690 h 430974"/>
                    <a:gd name="connsiteX568" fmla="*/ 155294 w 830507"/>
                    <a:gd name="connsiteY568" fmla="*/ 271629 h 430974"/>
                    <a:gd name="connsiteX569" fmla="*/ 140046 w 830507"/>
                    <a:gd name="connsiteY569" fmla="*/ 274678 h 430974"/>
                    <a:gd name="connsiteX570" fmla="*/ 119531 w 830507"/>
                    <a:gd name="connsiteY570" fmla="*/ 298787 h 430974"/>
                    <a:gd name="connsiteX571" fmla="*/ 123689 w 830507"/>
                    <a:gd name="connsiteY571" fmla="*/ 312089 h 430974"/>
                    <a:gd name="connsiteX572" fmla="*/ 136997 w 830507"/>
                    <a:gd name="connsiteY572" fmla="*/ 317632 h 430974"/>
                    <a:gd name="connsiteX573" fmla="*/ 151135 w 830507"/>
                    <a:gd name="connsiteY573" fmla="*/ 309872 h 430974"/>
                    <a:gd name="connsiteX574" fmla="*/ 157512 w 830507"/>
                    <a:gd name="connsiteY574" fmla="*/ 306270 h 430974"/>
                    <a:gd name="connsiteX575" fmla="*/ 158344 w 830507"/>
                    <a:gd name="connsiteY575" fmla="*/ 307655 h 430974"/>
                    <a:gd name="connsiteX576" fmla="*/ 157512 w 830507"/>
                    <a:gd name="connsiteY576" fmla="*/ 312921 h 430974"/>
                    <a:gd name="connsiteX577" fmla="*/ 162502 w 830507"/>
                    <a:gd name="connsiteY577" fmla="*/ 317355 h 430974"/>
                    <a:gd name="connsiteX578" fmla="*/ 180245 w 830507"/>
                    <a:gd name="connsiteY578" fmla="*/ 312921 h 430974"/>
                    <a:gd name="connsiteX579" fmla="*/ 185235 w 830507"/>
                    <a:gd name="connsiteY579" fmla="*/ 296847 h 430974"/>
                    <a:gd name="connsiteX580" fmla="*/ 195216 w 830507"/>
                    <a:gd name="connsiteY580" fmla="*/ 292968 h 430974"/>
                    <a:gd name="connsiteX581" fmla="*/ 191612 w 830507"/>
                    <a:gd name="connsiteY581" fmla="*/ 305438 h 430974"/>
                    <a:gd name="connsiteX582" fmla="*/ 200483 w 830507"/>
                    <a:gd name="connsiteY582" fmla="*/ 310149 h 430974"/>
                    <a:gd name="connsiteX583" fmla="*/ 209909 w 830507"/>
                    <a:gd name="connsiteY583" fmla="*/ 311258 h 430974"/>
                    <a:gd name="connsiteX584" fmla="*/ 196879 w 830507"/>
                    <a:gd name="connsiteY584" fmla="*/ 313198 h 430974"/>
                    <a:gd name="connsiteX585" fmla="*/ 186899 w 830507"/>
                    <a:gd name="connsiteY585" fmla="*/ 314029 h 430974"/>
                    <a:gd name="connsiteX586" fmla="*/ 182463 w 830507"/>
                    <a:gd name="connsiteY586" fmla="*/ 315969 h 430974"/>
                    <a:gd name="connsiteX587" fmla="*/ 185513 w 830507"/>
                    <a:gd name="connsiteY587" fmla="*/ 318463 h 430974"/>
                    <a:gd name="connsiteX588" fmla="*/ 199651 w 830507"/>
                    <a:gd name="connsiteY588" fmla="*/ 317632 h 430974"/>
                    <a:gd name="connsiteX589" fmla="*/ 185513 w 830507"/>
                    <a:gd name="connsiteY589" fmla="*/ 320957 h 430974"/>
                    <a:gd name="connsiteX590" fmla="*/ 172482 w 830507"/>
                    <a:gd name="connsiteY590" fmla="*/ 323174 h 430974"/>
                    <a:gd name="connsiteX591" fmla="*/ 169987 w 830507"/>
                    <a:gd name="connsiteY591" fmla="*/ 325391 h 430974"/>
                    <a:gd name="connsiteX592" fmla="*/ 178582 w 830507"/>
                    <a:gd name="connsiteY592" fmla="*/ 326777 h 430974"/>
                    <a:gd name="connsiteX593" fmla="*/ 197433 w 830507"/>
                    <a:gd name="connsiteY593" fmla="*/ 327331 h 430974"/>
                    <a:gd name="connsiteX594" fmla="*/ 188285 w 830507"/>
                    <a:gd name="connsiteY594" fmla="*/ 330656 h 430974"/>
                    <a:gd name="connsiteX595" fmla="*/ 179136 w 830507"/>
                    <a:gd name="connsiteY595" fmla="*/ 334259 h 430974"/>
                    <a:gd name="connsiteX596" fmla="*/ 180245 w 830507"/>
                    <a:gd name="connsiteY596" fmla="*/ 342295 h 430974"/>
                    <a:gd name="connsiteX597" fmla="*/ 186899 w 830507"/>
                    <a:gd name="connsiteY597" fmla="*/ 344512 h 430974"/>
                    <a:gd name="connsiteX598" fmla="*/ 192166 w 830507"/>
                    <a:gd name="connsiteY598" fmla="*/ 341741 h 430974"/>
                    <a:gd name="connsiteX599" fmla="*/ 199374 w 830507"/>
                    <a:gd name="connsiteY599" fmla="*/ 348669 h 430974"/>
                    <a:gd name="connsiteX600" fmla="*/ 208246 w 830507"/>
                    <a:gd name="connsiteY600" fmla="*/ 348669 h 430974"/>
                    <a:gd name="connsiteX601" fmla="*/ 215731 w 830507"/>
                    <a:gd name="connsiteY601" fmla="*/ 349501 h 430974"/>
                    <a:gd name="connsiteX602" fmla="*/ 229315 w 830507"/>
                    <a:gd name="connsiteY602" fmla="*/ 344790 h 430974"/>
                    <a:gd name="connsiteX603" fmla="*/ 233751 w 830507"/>
                    <a:gd name="connsiteY603" fmla="*/ 339247 h 430974"/>
                    <a:gd name="connsiteX604" fmla="*/ 238464 w 830507"/>
                    <a:gd name="connsiteY604" fmla="*/ 334813 h 430974"/>
                    <a:gd name="connsiteX605" fmla="*/ 242068 w 830507"/>
                    <a:gd name="connsiteY605" fmla="*/ 331211 h 430974"/>
                    <a:gd name="connsiteX606" fmla="*/ 243454 w 830507"/>
                    <a:gd name="connsiteY606" fmla="*/ 325668 h 430974"/>
                    <a:gd name="connsiteX607" fmla="*/ 248722 w 830507"/>
                    <a:gd name="connsiteY607" fmla="*/ 322343 h 430974"/>
                    <a:gd name="connsiteX608" fmla="*/ 255653 w 830507"/>
                    <a:gd name="connsiteY608" fmla="*/ 320403 h 430974"/>
                    <a:gd name="connsiteX609" fmla="*/ 253989 w 830507"/>
                    <a:gd name="connsiteY609" fmla="*/ 322620 h 430974"/>
                    <a:gd name="connsiteX610" fmla="*/ 250108 w 830507"/>
                    <a:gd name="connsiteY610" fmla="*/ 325391 h 430974"/>
                    <a:gd name="connsiteX611" fmla="*/ 247613 w 830507"/>
                    <a:gd name="connsiteY611" fmla="*/ 327608 h 430974"/>
                    <a:gd name="connsiteX612" fmla="*/ 247058 w 830507"/>
                    <a:gd name="connsiteY612" fmla="*/ 329825 h 430974"/>
                    <a:gd name="connsiteX613" fmla="*/ 244563 w 830507"/>
                    <a:gd name="connsiteY613" fmla="*/ 334536 h 430974"/>
                    <a:gd name="connsiteX614" fmla="*/ 240128 w 830507"/>
                    <a:gd name="connsiteY614" fmla="*/ 340633 h 430974"/>
                    <a:gd name="connsiteX615" fmla="*/ 232088 w 830507"/>
                    <a:gd name="connsiteY615" fmla="*/ 349778 h 430974"/>
                    <a:gd name="connsiteX616" fmla="*/ 221830 w 830507"/>
                    <a:gd name="connsiteY616" fmla="*/ 353380 h 430974"/>
                    <a:gd name="connsiteX617" fmla="*/ 220444 w 830507"/>
                    <a:gd name="connsiteY617" fmla="*/ 357260 h 430974"/>
                    <a:gd name="connsiteX618" fmla="*/ 224048 w 830507"/>
                    <a:gd name="connsiteY618" fmla="*/ 360308 h 430974"/>
                    <a:gd name="connsiteX619" fmla="*/ 207691 w 830507"/>
                    <a:gd name="connsiteY619" fmla="*/ 359200 h 430974"/>
                    <a:gd name="connsiteX620" fmla="*/ 192721 w 830507"/>
                    <a:gd name="connsiteY620" fmla="*/ 358923 h 430974"/>
                    <a:gd name="connsiteX621" fmla="*/ 179136 w 830507"/>
                    <a:gd name="connsiteY621" fmla="*/ 358923 h 430974"/>
                    <a:gd name="connsiteX622" fmla="*/ 164443 w 830507"/>
                    <a:gd name="connsiteY622" fmla="*/ 352826 h 430974"/>
                    <a:gd name="connsiteX623" fmla="*/ 159175 w 830507"/>
                    <a:gd name="connsiteY623" fmla="*/ 343127 h 430974"/>
                    <a:gd name="connsiteX624" fmla="*/ 151967 w 830507"/>
                    <a:gd name="connsiteY624" fmla="*/ 334259 h 430974"/>
                    <a:gd name="connsiteX625" fmla="*/ 126739 w 830507"/>
                    <a:gd name="connsiteY625" fmla="*/ 330102 h 430974"/>
                    <a:gd name="connsiteX626" fmla="*/ 114263 w 830507"/>
                    <a:gd name="connsiteY626" fmla="*/ 330379 h 430974"/>
                    <a:gd name="connsiteX627" fmla="*/ 102619 w 830507"/>
                    <a:gd name="connsiteY627" fmla="*/ 331488 h 430974"/>
                    <a:gd name="connsiteX628" fmla="*/ 100956 w 830507"/>
                    <a:gd name="connsiteY628" fmla="*/ 341741 h 430974"/>
                    <a:gd name="connsiteX629" fmla="*/ 107610 w 830507"/>
                    <a:gd name="connsiteY629" fmla="*/ 349224 h 430974"/>
                    <a:gd name="connsiteX630" fmla="*/ 112046 w 830507"/>
                    <a:gd name="connsiteY630" fmla="*/ 353103 h 430974"/>
                    <a:gd name="connsiteX631" fmla="*/ 114818 w 830507"/>
                    <a:gd name="connsiteY631" fmla="*/ 356983 h 430974"/>
                    <a:gd name="connsiteX632" fmla="*/ 128680 w 830507"/>
                    <a:gd name="connsiteY632" fmla="*/ 359754 h 430974"/>
                    <a:gd name="connsiteX633" fmla="*/ 132283 w 830507"/>
                    <a:gd name="connsiteY633" fmla="*/ 360308 h 430974"/>
                    <a:gd name="connsiteX634" fmla="*/ 129788 w 830507"/>
                    <a:gd name="connsiteY634" fmla="*/ 362248 h 430974"/>
                    <a:gd name="connsiteX635" fmla="*/ 128957 w 830507"/>
                    <a:gd name="connsiteY635" fmla="*/ 365851 h 430974"/>
                    <a:gd name="connsiteX636" fmla="*/ 130343 w 830507"/>
                    <a:gd name="connsiteY636" fmla="*/ 369453 h 430974"/>
                    <a:gd name="connsiteX637" fmla="*/ 126184 w 830507"/>
                    <a:gd name="connsiteY637" fmla="*/ 371116 h 430974"/>
                    <a:gd name="connsiteX638" fmla="*/ 117313 w 830507"/>
                    <a:gd name="connsiteY638" fmla="*/ 371670 h 430974"/>
                    <a:gd name="connsiteX639" fmla="*/ 106778 w 830507"/>
                    <a:gd name="connsiteY639" fmla="*/ 374164 h 430974"/>
                    <a:gd name="connsiteX640" fmla="*/ 94302 w 830507"/>
                    <a:gd name="connsiteY640" fmla="*/ 376381 h 430974"/>
                    <a:gd name="connsiteX641" fmla="*/ 84876 w 830507"/>
                    <a:gd name="connsiteY641" fmla="*/ 380538 h 430974"/>
                    <a:gd name="connsiteX642" fmla="*/ 74064 w 830507"/>
                    <a:gd name="connsiteY642" fmla="*/ 384695 h 4309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  <a:cxn ang="0">
                      <a:pos x="connsiteX384" y="connsiteY384"/>
                    </a:cxn>
                    <a:cxn ang="0">
                      <a:pos x="connsiteX385" y="connsiteY385"/>
                    </a:cxn>
                    <a:cxn ang="0">
                      <a:pos x="connsiteX386" y="connsiteY386"/>
                    </a:cxn>
                    <a:cxn ang="0">
                      <a:pos x="connsiteX387" y="connsiteY387"/>
                    </a:cxn>
                    <a:cxn ang="0">
                      <a:pos x="connsiteX388" y="connsiteY388"/>
                    </a:cxn>
                    <a:cxn ang="0">
                      <a:pos x="connsiteX389" y="connsiteY389"/>
                    </a:cxn>
                    <a:cxn ang="0">
                      <a:pos x="connsiteX390" y="connsiteY390"/>
                    </a:cxn>
                    <a:cxn ang="0">
                      <a:pos x="connsiteX391" y="connsiteY391"/>
                    </a:cxn>
                    <a:cxn ang="0">
                      <a:pos x="connsiteX392" y="connsiteY392"/>
                    </a:cxn>
                    <a:cxn ang="0">
                      <a:pos x="connsiteX393" y="connsiteY393"/>
                    </a:cxn>
                    <a:cxn ang="0">
                      <a:pos x="connsiteX394" y="connsiteY394"/>
                    </a:cxn>
                    <a:cxn ang="0">
                      <a:pos x="connsiteX395" y="connsiteY395"/>
                    </a:cxn>
                    <a:cxn ang="0">
                      <a:pos x="connsiteX396" y="connsiteY396"/>
                    </a:cxn>
                    <a:cxn ang="0">
                      <a:pos x="connsiteX397" y="connsiteY397"/>
                    </a:cxn>
                    <a:cxn ang="0">
                      <a:pos x="connsiteX398" y="connsiteY398"/>
                    </a:cxn>
                    <a:cxn ang="0">
                      <a:pos x="connsiteX399" y="connsiteY399"/>
                    </a:cxn>
                    <a:cxn ang="0">
                      <a:pos x="connsiteX400" y="connsiteY400"/>
                    </a:cxn>
                    <a:cxn ang="0">
                      <a:pos x="connsiteX401" y="connsiteY401"/>
                    </a:cxn>
                    <a:cxn ang="0">
                      <a:pos x="connsiteX402" y="connsiteY402"/>
                    </a:cxn>
                    <a:cxn ang="0">
                      <a:pos x="connsiteX403" y="connsiteY403"/>
                    </a:cxn>
                    <a:cxn ang="0">
                      <a:pos x="connsiteX404" y="connsiteY404"/>
                    </a:cxn>
                    <a:cxn ang="0">
                      <a:pos x="connsiteX405" y="connsiteY405"/>
                    </a:cxn>
                    <a:cxn ang="0">
                      <a:pos x="connsiteX406" y="connsiteY406"/>
                    </a:cxn>
                    <a:cxn ang="0">
                      <a:pos x="connsiteX407" y="connsiteY407"/>
                    </a:cxn>
                    <a:cxn ang="0">
                      <a:pos x="connsiteX408" y="connsiteY408"/>
                    </a:cxn>
                    <a:cxn ang="0">
                      <a:pos x="connsiteX409" y="connsiteY409"/>
                    </a:cxn>
                    <a:cxn ang="0">
                      <a:pos x="connsiteX410" y="connsiteY410"/>
                    </a:cxn>
                    <a:cxn ang="0">
                      <a:pos x="connsiteX411" y="connsiteY411"/>
                    </a:cxn>
                    <a:cxn ang="0">
                      <a:pos x="connsiteX412" y="connsiteY412"/>
                    </a:cxn>
                    <a:cxn ang="0">
                      <a:pos x="connsiteX413" y="connsiteY413"/>
                    </a:cxn>
                    <a:cxn ang="0">
                      <a:pos x="connsiteX414" y="connsiteY414"/>
                    </a:cxn>
                    <a:cxn ang="0">
                      <a:pos x="connsiteX415" y="connsiteY415"/>
                    </a:cxn>
                    <a:cxn ang="0">
                      <a:pos x="connsiteX416" y="connsiteY416"/>
                    </a:cxn>
                    <a:cxn ang="0">
                      <a:pos x="connsiteX417" y="connsiteY417"/>
                    </a:cxn>
                    <a:cxn ang="0">
                      <a:pos x="connsiteX418" y="connsiteY418"/>
                    </a:cxn>
                    <a:cxn ang="0">
                      <a:pos x="connsiteX419" y="connsiteY419"/>
                    </a:cxn>
                    <a:cxn ang="0">
                      <a:pos x="connsiteX420" y="connsiteY420"/>
                    </a:cxn>
                    <a:cxn ang="0">
                      <a:pos x="connsiteX421" y="connsiteY421"/>
                    </a:cxn>
                    <a:cxn ang="0">
                      <a:pos x="connsiteX422" y="connsiteY422"/>
                    </a:cxn>
                    <a:cxn ang="0">
                      <a:pos x="connsiteX423" y="connsiteY423"/>
                    </a:cxn>
                    <a:cxn ang="0">
                      <a:pos x="connsiteX424" y="connsiteY424"/>
                    </a:cxn>
                    <a:cxn ang="0">
                      <a:pos x="connsiteX425" y="connsiteY425"/>
                    </a:cxn>
                    <a:cxn ang="0">
                      <a:pos x="connsiteX426" y="connsiteY426"/>
                    </a:cxn>
                    <a:cxn ang="0">
                      <a:pos x="connsiteX427" y="connsiteY427"/>
                    </a:cxn>
                    <a:cxn ang="0">
                      <a:pos x="connsiteX428" y="connsiteY428"/>
                    </a:cxn>
                    <a:cxn ang="0">
                      <a:pos x="connsiteX429" y="connsiteY429"/>
                    </a:cxn>
                    <a:cxn ang="0">
                      <a:pos x="connsiteX430" y="connsiteY430"/>
                    </a:cxn>
                    <a:cxn ang="0">
                      <a:pos x="connsiteX431" y="connsiteY431"/>
                    </a:cxn>
                    <a:cxn ang="0">
                      <a:pos x="connsiteX432" y="connsiteY432"/>
                    </a:cxn>
                    <a:cxn ang="0">
                      <a:pos x="connsiteX433" y="connsiteY433"/>
                    </a:cxn>
                    <a:cxn ang="0">
                      <a:pos x="connsiteX434" y="connsiteY434"/>
                    </a:cxn>
                    <a:cxn ang="0">
                      <a:pos x="connsiteX435" y="connsiteY435"/>
                    </a:cxn>
                    <a:cxn ang="0">
                      <a:pos x="connsiteX436" y="connsiteY436"/>
                    </a:cxn>
                    <a:cxn ang="0">
                      <a:pos x="connsiteX437" y="connsiteY437"/>
                    </a:cxn>
                    <a:cxn ang="0">
                      <a:pos x="connsiteX438" y="connsiteY438"/>
                    </a:cxn>
                    <a:cxn ang="0">
                      <a:pos x="connsiteX439" y="connsiteY439"/>
                    </a:cxn>
                    <a:cxn ang="0">
                      <a:pos x="connsiteX440" y="connsiteY440"/>
                    </a:cxn>
                    <a:cxn ang="0">
                      <a:pos x="connsiteX441" y="connsiteY441"/>
                    </a:cxn>
                    <a:cxn ang="0">
                      <a:pos x="connsiteX442" y="connsiteY442"/>
                    </a:cxn>
                    <a:cxn ang="0">
                      <a:pos x="connsiteX443" y="connsiteY443"/>
                    </a:cxn>
                    <a:cxn ang="0">
                      <a:pos x="connsiteX444" y="connsiteY444"/>
                    </a:cxn>
                    <a:cxn ang="0">
                      <a:pos x="connsiteX445" y="connsiteY445"/>
                    </a:cxn>
                    <a:cxn ang="0">
                      <a:pos x="connsiteX446" y="connsiteY446"/>
                    </a:cxn>
                    <a:cxn ang="0">
                      <a:pos x="connsiteX447" y="connsiteY447"/>
                    </a:cxn>
                    <a:cxn ang="0">
                      <a:pos x="connsiteX448" y="connsiteY448"/>
                    </a:cxn>
                    <a:cxn ang="0">
                      <a:pos x="connsiteX449" y="connsiteY449"/>
                    </a:cxn>
                    <a:cxn ang="0">
                      <a:pos x="connsiteX450" y="connsiteY450"/>
                    </a:cxn>
                    <a:cxn ang="0">
                      <a:pos x="connsiteX451" y="connsiteY451"/>
                    </a:cxn>
                    <a:cxn ang="0">
                      <a:pos x="connsiteX452" y="connsiteY452"/>
                    </a:cxn>
                    <a:cxn ang="0">
                      <a:pos x="connsiteX453" y="connsiteY453"/>
                    </a:cxn>
                    <a:cxn ang="0">
                      <a:pos x="connsiteX454" y="connsiteY454"/>
                    </a:cxn>
                    <a:cxn ang="0">
                      <a:pos x="connsiteX455" y="connsiteY455"/>
                    </a:cxn>
                    <a:cxn ang="0">
                      <a:pos x="connsiteX456" y="connsiteY456"/>
                    </a:cxn>
                    <a:cxn ang="0">
                      <a:pos x="connsiteX457" y="connsiteY457"/>
                    </a:cxn>
                    <a:cxn ang="0">
                      <a:pos x="connsiteX458" y="connsiteY458"/>
                    </a:cxn>
                    <a:cxn ang="0">
                      <a:pos x="connsiteX459" y="connsiteY459"/>
                    </a:cxn>
                    <a:cxn ang="0">
                      <a:pos x="connsiteX460" y="connsiteY460"/>
                    </a:cxn>
                    <a:cxn ang="0">
                      <a:pos x="connsiteX461" y="connsiteY461"/>
                    </a:cxn>
                    <a:cxn ang="0">
                      <a:pos x="connsiteX462" y="connsiteY462"/>
                    </a:cxn>
                    <a:cxn ang="0">
                      <a:pos x="connsiteX463" y="connsiteY463"/>
                    </a:cxn>
                    <a:cxn ang="0">
                      <a:pos x="connsiteX464" y="connsiteY464"/>
                    </a:cxn>
                    <a:cxn ang="0">
                      <a:pos x="connsiteX465" y="connsiteY465"/>
                    </a:cxn>
                    <a:cxn ang="0">
                      <a:pos x="connsiteX466" y="connsiteY466"/>
                    </a:cxn>
                    <a:cxn ang="0">
                      <a:pos x="connsiteX467" y="connsiteY467"/>
                    </a:cxn>
                    <a:cxn ang="0">
                      <a:pos x="connsiteX468" y="connsiteY468"/>
                    </a:cxn>
                    <a:cxn ang="0">
                      <a:pos x="connsiteX469" y="connsiteY469"/>
                    </a:cxn>
                    <a:cxn ang="0">
                      <a:pos x="connsiteX470" y="connsiteY470"/>
                    </a:cxn>
                    <a:cxn ang="0">
                      <a:pos x="connsiteX471" y="connsiteY471"/>
                    </a:cxn>
                    <a:cxn ang="0">
                      <a:pos x="connsiteX472" y="connsiteY472"/>
                    </a:cxn>
                    <a:cxn ang="0">
                      <a:pos x="connsiteX473" y="connsiteY473"/>
                    </a:cxn>
                    <a:cxn ang="0">
                      <a:pos x="connsiteX474" y="connsiteY474"/>
                    </a:cxn>
                    <a:cxn ang="0">
                      <a:pos x="connsiteX475" y="connsiteY475"/>
                    </a:cxn>
                    <a:cxn ang="0">
                      <a:pos x="connsiteX476" y="connsiteY476"/>
                    </a:cxn>
                    <a:cxn ang="0">
                      <a:pos x="connsiteX477" y="connsiteY477"/>
                    </a:cxn>
                    <a:cxn ang="0">
                      <a:pos x="connsiteX478" y="connsiteY478"/>
                    </a:cxn>
                    <a:cxn ang="0">
                      <a:pos x="connsiteX479" y="connsiteY479"/>
                    </a:cxn>
                    <a:cxn ang="0">
                      <a:pos x="connsiteX480" y="connsiteY480"/>
                    </a:cxn>
                    <a:cxn ang="0">
                      <a:pos x="connsiteX481" y="connsiteY481"/>
                    </a:cxn>
                    <a:cxn ang="0">
                      <a:pos x="connsiteX482" y="connsiteY482"/>
                    </a:cxn>
                    <a:cxn ang="0">
                      <a:pos x="connsiteX483" y="connsiteY483"/>
                    </a:cxn>
                    <a:cxn ang="0">
                      <a:pos x="connsiteX484" y="connsiteY484"/>
                    </a:cxn>
                    <a:cxn ang="0">
                      <a:pos x="connsiteX485" y="connsiteY485"/>
                    </a:cxn>
                    <a:cxn ang="0">
                      <a:pos x="connsiteX486" y="connsiteY486"/>
                    </a:cxn>
                    <a:cxn ang="0">
                      <a:pos x="connsiteX487" y="connsiteY487"/>
                    </a:cxn>
                    <a:cxn ang="0">
                      <a:pos x="connsiteX488" y="connsiteY488"/>
                    </a:cxn>
                    <a:cxn ang="0">
                      <a:pos x="connsiteX489" y="connsiteY489"/>
                    </a:cxn>
                    <a:cxn ang="0">
                      <a:pos x="connsiteX490" y="connsiteY490"/>
                    </a:cxn>
                    <a:cxn ang="0">
                      <a:pos x="connsiteX491" y="connsiteY491"/>
                    </a:cxn>
                    <a:cxn ang="0">
                      <a:pos x="connsiteX492" y="connsiteY492"/>
                    </a:cxn>
                    <a:cxn ang="0">
                      <a:pos x="connsiteX493" y="connsiteY493"/>
                    </a:cxn>
                    <a:cxn ang="0">
                      <a:pos x="connsiteX494" y="connsiteY494"/>
                    </a:cxn>
                    <a:cxn ang="0">
                      <a:pos x="connsiteX495" y="connsiteY495"/>
                    </a:cxn>
                    <a:cxn ang="0">
                      <a:pos x="connsiteX496" y="connsiteY496"/>
                    </a:cxn>
                    <a:cxn ang="0">
                      <a:pos x="connsiteX497" y="connsiteY497"/>
                    </a:cxn>
                    <a:cxn ang="0">
                      <a:pos x="connsiteX498" y="connsiteY498"/>
                    </a:cxn>
                    <a:cxn ang="0">
                      <a:pos x="connsiteX499" y="connsiteY499"/>
                    </a:cxn>
                    <a:cxn ang="0">
                      <a:pos x="connsiteX500" y="connsiteY500"/>
                    </a:cxn>
                    <a:cxn ang="0">
                      <a:pos x="connsiteX501" y="connsiteY501"/>
                    </a:cxn>
                    <a:cxn ang="0">
                      <a:pos x="connsiteX502" y="connsiteY502"/>
                    </a:cxn>
                    <a:cxn ang="0">
                      <a:pos x="connsiteX503" y="connsiteY503"/>
                    </a:cxn>
                    <a:cxn ang="0">
                      <a:pos x="connsiteX504" y="connsiteY504"/>
                    </a:cxn>
                    <a:cxn ang="0">
                      <a:pos x="connsiteX505" y="connsiteY505"/>
                    </a:cxn>
                    <a:cxn ang="0">
                      <a:pos x="connsiteX506" y="connsiteY506"/>
                    </a:cxn>
                    <a:cxn ang="0">
                      <a:pos x="connsiteX507" y="connsiteY507"/>
                    </a:cxn>
                    <a:cxn ang="0">
                      <a:pos x="connsiteX508" y="connsiteY508"/>
                    </a:cxn>
                    <a:cxn ang="0">
                      <a:pos x="connsiteX509" y="connsiteY509"/>
                    </a:cxn>
                    <a:cxn ang="0">
                      <a:pos x="connsiteX510" y="connsiteY510"/>
                    </a:cxn>
                    <a:cxn ang="0">
                      <a:pos x="connsiteX511" y="connsiteY511"/>
                    </a:cxn>
                    <a:cxn ang="0">
                      <a:pos x="connsiteX512" y="connsiteY512"/>
                    </a:cxn>
                    <a:cxn ang="0">
                      <a:pos x="connsiteX513" y="connsiteY513"/>
                    </a:cxn>
                    <a:cxn ang="0">
                      <a:pos x="connsiteX514" y="connsiteY514"/>
                    </a:cxn>
                    <a:cxn ang="0">
                      <a:pos x="connsiteX515" y="connsiteY515"/>
                    </a:cxn>
                    <a:cxn ang="0">
                      <a:pos x="connsiteX516" y="connsiteY516"/>
                    </a:cxn>
                    <a:cxn ang="0">
                      <a:pos x="connsiteX517" y="connsiteY517"/>
                    </a:cxn>
                    <a:cxn ang="0">
                      <a:pos x="connsiteX518" y="connsiteY518"/>
                    </a:cxn>
                    <a:cxn ang="0">
                      <a:pos x="connsiteX519" y="connsiteY519"/>
                    </a:cxn>
                    <a:cxn ang="0">
                      <a:pos x="connsiteX520" y="connsiteY520"/>
                    </a:cxn>
                    <a:cxn ang="0">
                      <a:pos x="connsiteX521" y="connsiteY521"/>
                    </a:cxn>
                    <a:cxn ang="0">
                      <a:pos x="connsiteX522" y="connsiteY522"/>
                    </a:cxn>
                    <a:cxn ang="0">
                      <a:pos x="connsiteX523" y="connsiteY523"/>
                    </a:cxn>
                    <a:cxn ang="0">
                      <a:pos x="connsiteX524" y="connsiteY524"/>
                    </a:cxn>
                    <a:cxn ang="0">
                      <a:pos x="connsiteX525" y="connsiteY525"/>
                    </a:cxn>
                    <a:cxn ang="0">
                      <a:pos x="connsiteX526" y="connsiteY526"/>
                    </a:cxn>
                    <a:cxn ang="0">
                      <a:pos x="connsiteX527" y="connsiteY527"/>
                    </a:cxn>
                    <a:cxn ang="0">
                      <a:pos x="connsiteX528" y="connsiteY528"/>
                    </a:cxn>
                    <a:cxn ang="0">
                      <a:pos x="connsiteX529" y="connsiteY529"/>
                    </a:cxn>
                    <a:cxn ang="0">
                      <a:pos x="connsiteX530" y="connsiteY530"/>
                    </a:cxn>
                    <a:cxn ang="0">
                      <a:pos x="connsiteX531" y="connsiteY531"/>
                    </a:cxn>
                    <a:cxn ang="0">
                      <a:pos x="connsiteX532" y="connsiteY532"/>
                    </a:cxn>
                    <a:cxn ang="0">
                      <a:pos x="connsiteX533" y="connsiteY533"/>
                    </a:cxn>
                    <a:cxn ang="0">
                      <a:pos x="connsiteX534" y="connsiteY534"/>
                    </a:cxn>
                    <a:cxn ang="0">
                      <a:pos x="connsiteX535" y="connsiteY535"/>
                    </a:cxn>
                    <a:cxn ang="0">
                      <a:pos x="connsiteX536" y="connsiteY536"/>
                    </a:cxn>
                    <a:cxn ang="0">
                      <a:pos x="connsiteX537" y="connsiteY537"/>
                    </a:cxn>
                    <a:cxn ang="0">
                      <a:pos x="connsiteX538" y="connsiteY538"/>
                    </a:cxn>
                    <a:cxn ang="0">
                      <a:pos x="connsiteX539" y="connsiteY539"/>
                    </a:cxn>
                    <a:cxn ang="0">
                      <a:pos x="connsiteX540" y="connsiteY540"/>
                    </a:cxn>
                    <a:cxn ang="0">
                      <a:pos x="connsiteX541" y="connsiteY541"/>
                    </a:cxn>
                    <a:cxn ang="0">
                      <a:pos x="connsiteX542" y="connsiteY542"/>
                    </a:cxn>
                    <a:cxn ang="0">
                      <a:pos x="connsiteX543" y="connsiteY543"/>
                    </a:cxn>
                    <a:cxn ang="0">
                      <a:pos x="connsiteX544" y="connsiteY544"/>
                    </a:cxn>
                    <a:cxn ang="0">
                      <a:pos x="connsiteX545" y="connsiteY545"/>
                    </a:cxn>
                    <a:cxn ang="0">
                      <a:pos x="connsiteX546" y="connsiteY546"/>
                    </a:cxn>
                    <a:cxn ang="0">
                      <a:pos x="connsiteX547" y="connsiteY547"/>
                    </a:cxn>
                    <a:cxn ang="0">
                      <a:pos x="connsiteX548" y="connsiteY548"/>
                    </a:cxn>
                    <a:cxn ang="0">
                      <a:pos x="connsiteX549" y="connsiteY549"/>
                    </a:cxn>
                    <a:cxn ang="0">
                      <a:pos x="connsiteX550" y="connsiteY550"/>
                    </a:cxn>
                    <a:cxn ang="0">
                      <a:pos x="connsiteX551" y="connsiteY551"/>
                    </a:cxn>
                    <a:cxn ang="0">
                      <a:pos x="connsiteX552" y="connsiteY552"/>
                    </a:cxn>
                    <a:cxn ang="0">
                      <a:pos x="connsiteX553" y="connsiteY553"/>
                    </a:cxn>
                    <a:cxn ang="0">
                      <a:pos x="connsiteX554" y="connsiteY554"/>
                    </a:cxn>
                    <a:cxn ang="0">
                      <a:pos x="connsiteX555" y="connsiteY555"/>
                    </a:cxn>
                    <a:cxn ang="0">
                      <a:pos x="connsiteX556" y="connsiteY556"/>
                    </a:cxn>
                    <a:cxn ang="0">
                      <a:pos x="connsiteX557" y="connsiteY557"/>
                    </a:cxn>
                    <a:cxn ang="0">
                      <a:pos x="connsiteX558" y="connsiteY558"/>
                    </a:cxn>
                    <a:cxn ang="0">
                      <a:pos x="connsiteX559" y="connsiteY559"/>
                    </a:cxn>
                    <a:cxn ang="0">
                      <a:pos x="connsiteX560" y="connsiteY560"/>
                    </a:cxn>
                    <a:cxn ang="0">
                      <a:pos x="connsiteX561" y="connsiteY561"/>
                    </a:cxn>
                    <a:cxn ang="0">
                      <a:pos x="connsiteX562" y="connsiteY562"/>
                    </a:cxn>
                    <a:cxn ang="0">
                      <a:pos x="connsiteX563" y="connsiteY563"/>
                    </a:cxn>
                    <a:cxn ang="0">
                      <a:pos x="connsiteX564" y="connsiteY564"/>
                    </a:cxn>
                    <a:cxn ang="0">
                      <a:pos x="connsiteX565" y="connsiteY565"/>
                    </a:cxn>
                    <a:cxn ang="0">
                      <a:pos x="connsiteX566" y="connsiteY566"/>
                    </a:cxn>
                    <a:cxn ang="0">
                      <a:pos x="connsiteX567" y="connsiteY567"/>
                    </a:cxn>
                    <a:cxn ang="0">
                      <a:pos x="connsiteX568" y="connsiteY568"/>
                    </a:cxn>
                    <a:cxn ang="0">
                      <a:pos x="connsiteX569" y="connsiteY569"/>
                    </a:cxn>
                    <a:cxn ang="0">
                      <a:pos x="connsiteX570" y="connsiteY570"/>
                    </a:cxn>
                    <a:cxn ang="0">
                      <a:pos x="connsiteX571" y="connsiteY571"/>
                    </a:cxn>
                    <a:cxn ang="0">
                      <a:pos x="connsiteX572" y="connsiteY572"/>
                    </a:cxn>
                    <a:cxn ang="0">
                      <a:pos x="connsiteX573" y="connsiteY573"/>
                    </a:cxn>
                    <a:cxn ang="0">
                      <a:pos x="connsiteX574" y="connsiteY574"/>
                    </a:cxn>
                    <a:cxn ang="0">
                      <a:pos x="connsiteX575" y="connsiteY575"/>
                    </a:cxn>
                    <a:cxn ang="0">
                      <a:pos x="connsiteX576" y="connsiteY576"/>
                    </a:cxn>
                    <a:cxn ang="0">
                      <a:pos x="connsiteX577" y="connsiteY577"/>
                    </a:cxn>
                    <a:cxn ang="0">
                      <a:pos x="connsiteX578" y="connsiteY578"/>
                    </a:cxn>
                    <a:cxn ang="0">
                      <a:pos x="connsiteX579" y="connsiteY579"/>
                    </a:cxn>
                    <a:cxn ang="0">
                      <a:pos x="connsiteX580" y="connsiteY580"/>
                    </a:cxn>
                    <a:cxn ang="0">
                      <a:pos x="connsiteX581" y="connsiteY581"/>
                    </a:cxn>
                    <a:cxn ang="0">
                      <a:pos x="connsiteX582" y="connsiteY582"/>
                    </a:cxn>
                    <a:cxn ang="0">
                      <a:pos x="connsiteX583" y="connsiteY583"/>
                    </a:cxn>
                    <a:cxn ang="0">
                      <a:pos x="connsiteX584" y="connsiteY584"/>
                    </a:cxn>
                    <a:cxn ang="0">
                      <a:pos x="connsiteX585" y="connsiteY585"/>
                    </a:cxn>
                    <a:cxn ang="0">
                      <a:pos x="connsiteX586" y="connsiteY586"/>
                    </a:cxn>
                    <a:cxn ang="0">
                      <a:pos x="connsiteX587" y="connsiteY587"/>
                    </a:cxn>
                    <a:cxn ang="0">
                      <a:pos x="connsiteX588" y="connsiteY588"/>
                    </a:cxn>
                    <a:cxn ang="0">
                      <a:pos x="connsiteX589" y="connsiteY589"/>
                    </a:cxn>
                    <a:cxn ang="0">
                      <a:pos x="connsiteX590" y="connsiteY590"/>
                    </a:cxn>
                    <a:cxn ang="0">
                      <a:pos x="connsiteX591" y="connsiteY591"/>
                    </a:cxn>
                    <a:cxn ang="0">
                      <a:pos x="connsiteX592" y="connsiteY592"/>
                    </a:cxn>
                    <a:cxn ang="0">
                      <a:pos x="connsiteX593" y="connsiteY593"/>
                    </a:cxn>
                    <a:cxn ang="0">
                      <a:pos x="connsiteX594" y="connsiteY594"/>
                    </a:cxn>
                    <a:cxn ang="0">
                      <a:pos x="connsiteX595" y="connsiteY595"/>
                    </a:cxn>
                    <a:cxn ang="0">
                      <a:pos x="connsiteX596" y="connsiteY596"/>
                    </a:cxn>
                    <a:cxn ang="0">
                      <a:pos x="connsiteX597" y="connsiteY597"/>
                    </a:cxn>
                    <a:cxn ang="0">
                      <a:pos x="connsiteX598" y="connsiteY598"/>
                    </a:cxn>
                    <a:cxn ang="0">
                      <a:pos x="connsiteX599" y="connsiteY599"/>
                    </a:cxn>
                    <a:cxn ang="0">
                      <a:pos x="connsiteX600" y="connsiteY600"/>
                    </a:cxn>
                    <a:cxn ang="0">
                      <a:pos x="connsiteX601" y="connsiteY601"/>
                    </a:cxn>
                    <a:cxn ang="0">
                      <a:pos x="connsiteX602" y="connsiteY602"/>
                    </a:cxn>
                    <a:cxn ang="0">
                      <a:pos x="connsiteX603" y="connsiteY603"/>
                    </a:cxn>
                    <a:cxn ang="0">
                      <a:pos x="connsiteX604" y="connsiteY604"/>
                    </a:cxn>
                    <a:cxn ang="0">
                      <a:pos x="connsiteX605" y="connsiteY605"/>
                    </a:cxn>
                    <a:cxn ang="0">
                      <a:pos x="connsiteX606" y="connsiteY606"/>
                    </a:cxn>
                    <a:cxn ang="0">
                      <a:pos x="connsiteX607" y="connsiteY607"/>
                    </a:cxn>
                    <a:cxn ang="0">
                      <a:pos x="connsiteX608" y="connsiteY608"/>
                    </a:cxn>
                    <a:cxn ang="0">
                      <a:pos x="connsiteX609" y="connsiteY609"/>
                    </a:cxn>
                    <a:cxn ang="0">
                      <a:pos x="connsiteX610" y="connsiteY610"/>
                    </a:cxn>
                    <a:cxn ang="0">
                      <a:pos x="connsiteX611" y="connsiteY611"/>
                    </a:cxn>
                    <a:cxn ang="0">
                      <a:pos x="connsiteX612" y="connsiteY612"/>
                    </a:cxn>
                    <a:cxn ang="0">
                      <a:pos x="connsiteX613" y="connsiteY613"/>
                    </a:cxn>
                    <a:cxn ang="0">
                      <a:pos x="connsiteX614" y="connsiteY614"/>
                    </a:cxn>
                    <a:cxn ang="0">
                      <a:pos x="connsiteX615" y="connsiteY615"/>
                    </a:cxn>
                    <a:cxn ang="0">
                      <a:pos x="connsiteX616" y="connsiteY616"/>
                    </a:cxn>
                    <a:cxn ang="0">
                      <a:pos x="connsiteX617" y="connsiteY617"/>
                    </a:cxn>
                    <a:cxn ang="0">
                      <a:pos x="connsiteX618" y="connsiteY618"/>
                    </a:cxn>
                    <a:cxn ang="0">
                      <a:pos x="connsiteX619" y="connsiteY619"/>
                    </a:cxn>
                    <a:cxn ang="0">
                      <a:pos x="connsiteX620" y="connsiteY620"/>
                    </a:cxn>
                    <a:cxn ang="0">
                      <a:pos x="connsiteX621" y="connsiteY621"/>
                    </a:cxn>
                    <a:cxn ang="0">
                      <a:pos x="connsiteX622" y="connsiteY622"/>
                    </a:cxn>
                    <a:cxn ang="0">
                      <a:pos x="connsiteX623" y="connsiteY623"/>
                    </a:cxn>
                    <a:cxn ang="0">
                      <a:pos x="connsiteX624" y="connsiteY624"/>
                    </a:cxn>
                    <a:cxn ang="0">
                      <a:pos x="connsiteX625" y="connsiteY625"/>
                    </a:cxn>
                    <a:cxn ang="0">
                      <a:pos x="connsiteX626" y="connsiteY626"/>
                    </a:cxn>
                    <a:cxn ang="0">
                      <a:pos x="connsiteX627" y="connsiteY627"/>
                    </a:cxn>
                    <a:cxn ang="0">
                      <a:pos x="connsiteX628" y="connsiteY628"/>
                    </a:cxn>
                    <a:cxn ang="0">
                      <a:pos x="connsiteX629" y="connsiteY629"/>
                    </a:cxn>
                    <a:cxn ang="0">
                      <a:pos x="connsiteX630" y="connsiteY630"/>
                    </a:cxn>
                    <a:cxn ang="0">
                      <a:pos x="connsiteX631" y="connsiteY631"/>
                    </a:cxn>
                    <a:cxn ang="0">
                      <a:pos x="connsiteX632" y="connsiteY632"/>
                    </a:cxn>
                    <a:cxn ang="0">
                      <a:pos x="connsiteX633" y="connsiteY633"/>
                    </a:cxn>
                    <a:cxn ang="0">
                      <a:pos x="connsiteX634" y="connsiteY634"/>
                    </a:cxn>
                    <a:cxn ang="0">
                      <a:pos x="connsiteX635" y="connsiteY635"/>
                    </a:cxn>
                    <a:cxn ang="0">
                      <a:pos x="connsiteX636" y="connsiteY636"/>
                    </a:cxn>
                    <a:cxn ang="0">
                      <a:pos x="connsiteX637" y="connsiteY637"/>
                    </a:cxn>
                    <a:cxn ang="0">
                      <a:pos x="connsiteX638" y="connsiteY638"/>
                    </a:cxn>
                    <a:cxn ang="0">
                      <a:pos x="connsiteX639" y="connsiteY639"/>
                    </a:cxn>
                    <a:cxn ang="0">
                      <a:pos x="connsiteX640" y="connsiteY640"/>
                    </a:cxn>
                    <a:cxn ang="0">
                      <a:pos x="connsiteX641" y="connsiteY641"/>
                    </a:cxn>
                    <a:cxn ang="0">
                      <a:pos x="connsiteX642" y="connsiteY642"/>
                    </a:cxn>
                  </a:cxnLst>
                  <a:rect l="l" t="t" r="r" b="b"/>
                  <a:pathLst>
                    <a:path w="830507" h="430974">
                      <a:moveTo>
                        <a:pt x="72124" y="385527"/>
                      </a:moveTo>
                      <a:cubicBezTo>
                        <a:pt x="69906" y="386912"/>
                        <a:pt x="67133" y="387189"/>
                        <a:pt x="64916" y="388852"/>
                      </a:cubicBezTo>
                      <a:cubicBezTo>
                        <a:pt x="62698" y="390792"/>
                        <a:pt x="64916" y="392455"/>
                        <a:pt x="64638" y="394672"/>
                      </a:cubicBezTo>
                      <a:cubicBezTo>
                        <a:pt x="64084" y="397166"/>
                        <a:pt x="60480" y="397720"/>
                        <a:pt x="60480" y="400214"/>
                      </a:cubicBezTo>
                      <a:cubicBezTo>
                        <a:pt x="60480" y="402431"/>
                        <a:pt x="63529" y="403262"/>
                        <a:pt x="65193" y="404094"/>
                      </a:cubicBezTo>
                      <a:cubicBezTo>
                        <a:pt x="67411" y="405202"/>
                        <a:pt x="69074" y="406588"/>
                        <a:pt x="70738" y="408250"/>
                      </a:cubicBezTo>
                      <a:cubicBezTo>
                        <a:pt x="72401" y="409913"/>
                        <a:pt x="74064" y="412130"/>
                        <a:pt x="76559" y="412130"/>
                      </a:cubicBezTo>
                      <a:cubicBezTo>
                        <a:pt x="82381" y="411853"/>
                        <a:pt x="82659" y="403540"/>
                        <a:pt x="85154" y="399937"/>
                      </a:cubicBezTo>
                      <a:cubicBezTo>
                        <a:pt x="85708" y="399105"/>
                        <a:pt x="87094" y="397443"/>
                        <a:pt x="88203" y="397997"/>
                      </a:cubicBezTo>
                      <a:cubicBezTo>
                        <a:pt x="89312" y="398551"/>
                        <a:pt x="89035" y="400768"/>
                        <a:pt x="89035" y="401600"/>
                      </a:cubicBezTo>
                      <a:cubicBezTo>
                        <a:pt x="89035" y="404648"/>
                        <a:pt x="89035" y="406311"/>
                        <a:pt x="92362" y="406865"/>
                      </a:cubicBezTo>
                      <a:cubicBezTo>
                        <a:pt x="92916" y="410190"/>
                        <a:pt x="89589" y="413239"/>
                        <a:pt x="92916" y="416010"/>
                      </a:cubicBezTo>
                      <a:cubicBezTo>
                        <a:pt x="95689" y="418227"/>
                        <a:pt x="99847" y="417396"/>
                        <a:pt x="103174" y="417673"/>
                      </a:cubicBezTo>
                      <a:cubicBezTo>
                        <a:pt x="107055" y="417950"/>
                        <a:pt x="109273" y="417950"/>
                        <a:pt x="112323" y="415178"/>
                      </a:cubicBezTo>
                      <a:cubicBezTo>
                        <a:pt x="115095" y="412407"/>
                        <a:pt x="113709" y="410745"/>
                        <a:pt x="113432" y="407142"/>
                      </a:cubicBezTo>
                      <a:cubicBezTo>
                        <a:pt x="115372" y="407142"/>
                        <a:pt x="117867" y="406865"/>
                        <a:pt x="119531" y="408250"/>
                      </a:cubicBezTo>
                      <a:cubicBezTo>
                        <a:pt x="120917" y="409636"/>
                        <a:pt x="121194" y="411576"/>
                        <a:pt x="122857" y="412962"/>
                      </a:cubicBezTo>
                      <a:cubicBezTo>
                        <a:pt x="125630" y="414901"/>
                        <a:pt x="129234" y="417118"/>
                        <a:pt x="132283" y="418227"/>
                      </a:cubicBezTo>
                      <a:cubicBezTo>
                        <a:pt x="133947" y="418781"/>
                        <a:pt x="135610" y="418781"/>
                        <a:pt x="136719" y="417396"/>
                      </a:cubicBezTo>
                      <a:cubicBezTo>
                        <a:pt x="138105" y="415456"/>
                        <a:pt x="136997" y="412684"/>
                        <a:pt x="138383" y="411022"/>
                      </a:cubicBezTo>
                      <a:cubicBezTo>
                        <a:pt x="139491" y="409082"/>
                        <a:pt x="141432" y="411299"/>
                        <a:pt x="143096" y="410190"/>
                      </a:cubicBezTo>
                      <a:cubicBezTo>
                        <a:pt x="144482" y="409082"/>
                        <a:pt x="143650" y="406311"/>
                        <a:pt x="143096" y="404925"/>
                      </a:cubicBezTo>
                      <a:cubicBezTo>
                        <a:pt x="145036" y="404925"/>
                        <a:pt x="147808" y="405202"/>
                        <a:pt x="148917" y="407142"/>
                      </a:cubicBezTo>
                      <a:cubicBezTo>
                        <a:pt x="150026" y="409082"/>
                        <a:pt x="148917" y="410745"/>
                        <a:pt x="148086" y="412407"/>
                      </a:cubicBezTo>
                      <a:cubicBezTo>
                        <a:pt x="145868" y="417396"/>
                        <a:pt x="151967" y="418504"/>
                        <a:pt x="155571" y="418227"/>
                      </a:cubicBezTo>
                      <a:cubicBezTo>
                        <a:pt x="158066" y="418227"/>
                        <a:pt x="160284" y="417673"/>
                        <a:pt x="162779" y="418227"/>
                      </a:cubicBezTo>
                      <a:cubicBezTo>
                        <a:pt x="164997" y="418504"/>
                        <a:pt x="166661" y="419890"/>
                        <a:pt x="168601" y="420998"/>
                      </a:cubicBezTo>
                      <a:cubicBezTo>
                        <a:pt x="171096" y="422384"/>
                        <a:pt x="173591" y="422938"/>
                        <a:pt x="176364" y="422384"/>
                      </a:cubicBezTo>
                      <a:cubicBezTo>
                        <a:pt x="178582" y="421829"/>
                        <a:pt x="180799" y="420998"/>
                        <a:pt x="183017" y="421829"/>
                      </a:cubicBezTo>
                      <a:cubicBezTo>
                        <a:pt x="184958" y="422661"/>
                        <a:pt x="187176" y="424324"/>
                        <a:pt x="189394" y="423215"/>
                      </a:cubicBezTo>
                      <a:cubicBezTo>
                        <a:pt x="191334" y="422384"/>
                        <a:pt x="192166" y="420167"/>
                        <a:pt x="191057" y="418504"/>
                      </a:cubicBezTo>
                      <a:cubicBezTo>
                        <a:pt x="189948" y="416564"/>
                        <a:pt x="187730" y="415456"/>
                        <a:pt x="186899" y="413239"/>
                      </a:cubicBezTo>
                      <a:cubicBezTo>
                        <a:pt x="186067" y="411299"/>
                        <a:pt x="186344" y="408805"/>
                        <a:pt x="188839" y="408805"/>
                      </a:cubicBezTo>
                      <a:cubicBezTo>
                        <a:pt x="191334" y="408805"/>
                        <a:pt x="193275" y="411299"/>
                        <a:pt x="196047" y="411299"/>
                      </a:cubicBezTo>
                      <a:cubicBezTo>
                        <a:pt x="198542" y="411299"/>
                        <a:pt x="199929" y="408805"/>
                        <a:pt x="201315" y="406865"/>
                      </a:cubicBezTo>
                      <a:cubicBezTo>
                        <a:pt x="202424" y="405202"/>
                        <a:pt x="204087" y="403262"/>
                        <a:pt x="206305" y="404094"/>
                      </a:cubicBezTo>
                      <a:cubicBezTo>
                        <a:pt x="208523" y="404925"/>
                        <a:pt x="210464" y="407419"/>
                        <a:pt x="212404" y="408528"/>
                      </a:cubicBezTo>
                      <a:cubicBezTo>
                        <a:pt x="214622" y="409913"/>
                        <a:pt x="217117" y="411022"/>
                        <a:pt x="219335" y="412684"/>
                      </a:cubicBezTo>
                      <a:cubicBezTo>
                        <a:pt x="220998" y="414070"/>
                        <a:pt x="222939" y="416841"/>
                        <a:pt x="225434" y="416010"/>
                      </a:cubicBezTo>
                      <a:cubicBezTo>
                        <a:pt x="230424" y="414347"/>
                        <a:pt x="226820" y="406311"/>
                        <a:pt x="226543" y="402985"/>
                      </a:cubicBezTo>
                      <a:cubicBezTo>
                        <a:pt x="228206" y="402985"/>
                        <a:pt x="230147" y="402708"/>
                        <a:pt x="231533" y="403262"/>
                      </a:cubicBezTo>
                      <a:cubicBezTo>
                        <a:pt x="233197" y="404094"/>
                        <a:pt x="234029" y="406033"/>
                        <a:pt x="235137" y="407419"/>
                      </a:cubicBezTo>
                      <a:cubicBezTo>
                        <a:pt x="237078" y="410190"/>
                        <a:pt x="237632" y="414624"/>
                        <a:pt x="241237" y="415733"/>
                      </a:cubicBezTo>
                      <a:cubicBezTo>
                        <a:pt x="242900" y="416287"/>
                        <a:pt x="245118" y="416841"/>
                        <a:pt x="247058" y="416287"/>
                      </a:cubicBezTo>
                      <a:cubicBezTo>
                        <a:pt x="248722" y="415733"/>
                        <a:pt x="250108" y="414624"/>
                        <a:pt x="252049" y="414624"/>
                      </a:cubicBezTo>
                      <a:cubicBezTo>
                        <a:pt x="253435" y="414624"/>
                        <a:pt x="254544" y="415456"/>
                        <a:pt x="255653" y="416010"/>
                      </a:cubicBezTo>
                      <a:cubicBezTo>
                        <a:pt x="257871" y="417396"/>
                        <a:pt x="259811" y="419613"/>
                        <a:pt x="261752" y="416010"/>
                      </a:cubicBezTo>
                      <a:cubicBezTo>
                        <a:pt x="263138" y="413516"/>
                        <a:pt x="261752" y="409082"/>
                        <a:pt x="260920" y="406588"/>
                      </a:cubicBezTo>
                      <a:cubicBezTo>
                        <a:pt x="259257" y="404371"/>
                        <a:pt x="257039" y="402154"/>
                        <a:pt x="254544" y="400768"/>
                      </a:cubicBezTo>
                      <a:cubicBezTo>
                        <a:pt x="253157" y="399937"/>
                        <a:pt x="247058" y="398274"/>
                        <a:pt x="248999" y="395780"/>
                      </a:cubicBezTo>
                      <a:cubicBezTo>
                        <a:pt x="251217" y="392732"/>
                        <a:pt x="257316" y="397720"/>
                        <a:pt x="259257" y="398828"/>
                      </a:cubicBezTo>
                      <a:cubicBezTo>
                        <a:pt x="262306" y="400491"/>
                        <a:pt x="266188" y="400768"/>
                        <a:pt x="269237" y="401322"/>
                      </a:cubicBezTo>
                      <a:cubicBezTo>
                        <a:pt x="269792" y="404925"/>
                        <a:pt x="269237" y="409082"/>
                        <a:pt x="273396" y="410468"/>
                      </a:cubicBezTo>
                      <a:cubicBezTo>
                        <a:pt x="277000" y="411853"/>
                        <a:pt x="280604" y="409913"/>
                        <a:pt x="284208" y="409359"/>
                      </a:cubicBezTo>
                      <a:cubicBezTo>
                        <a:pt x="287812" y="408528"/>
                        <a:pt x="292248" y="407973"/>
                        <a:pt x="295297" y="409913"/>
                      </a:cubicBezTo>
                      <a:cubicBezTo>
                        <a:pt x="298347" y="411576"/>
                        <a:pt x="301119" y="414901"/>
                        <a:pt x="298901" y="418227"/>
                      </a:cubicBezTo>
                      <a:cubicBezTo>
                        <a:pt x="297238" y="420444"/>
                        <a:pt x="295020" y="422107"/>
                        <a:pt x="293634" y="424601"/>
                      </a:cubicBezTo>
                      <a:cubicBezTo>
                        <a:pt x="292525" y="426541"/>
                        <a:pt x="292248" y="429035"/>
                        <a:pt x="291970" y="430974"/>
                      </a:cubicBezTo>
                      <a:cubicBezTo>
                        <a:pt x="296129" y="430974"/>
                        <a:pt x="300287" y="430974"/>
                        <a:pt x="304446" y="429589"/>
                      </a:cubicBezTo>
                      <a:cubicBezTo>
                        <a:pt x="308050" y="428480"/>
                        <a:pt x="311099" y="426263"/>
                        <a:pt x="314704" y="425155"/>
                      </a:cubicBezTo>
                      <a:cubicBezTo>
                        <a:pt x="318030" y="424046"/>
                        <a:pt x="321080" y="425155"/>
                        <a:pt x="324684" y="425432"/>
                      </a:cubicBezTo>
                      <a:cubicBezTo>
                        <a:pt x="328843" y="426263"/>
                        <a:pt x="332724" y="425432"/>
                        <a:pt x="336605" y="423215"/>
                      </a:cubicBezTo>
                      <a:cubicBezTo>
                        <a:pt x="341041" y="420167"/>
                        <a:pt x="344368" y="415733"/>
                        <a:pt x="347972" y="411853"/>
                      </a:cubicBezTo>
                      <a:cubicBezTo>
                        <a:pt x="350189" y="409359"/>
                        <a:pt x="353239" y="406311"/>
                        <a:pt x="356843" y="407142"/>
                      </a:cubicBezTo>
                      <a:cubicBezTo>
                        <a:pt x="359615" y="407696"/>
                        <a:pt x="361833" y="409636"/>
                        <a:pt x="364606" y="409913"/>
                      </a:cubicBezTo>
                      <a:cubicBezTo>
                        <a:pt x="367932" y="410190"/>
                        <a:pt x="370705" y="408250"/>
                        <a:pt x="373200" y="406311"/>
                      </a:cubicBezTo>
                      <a:cubicBezTo>
                        <a:pt x="375418" y="404648"/>
                        <a:pt x="378190" y="402431"/>
                        <a:pt x="379299" y="399937"/>
                      </a:cubicBezTo>
                      <a:cubicBezTo>
                        <a:pt x="380408" y="397443"/>
                        <a:pt x="379299" y="394672"/>
                        <a:pt x="378468" y="392455"/>
                      </a:cubicBezTo>
                      <a:cubicBezTo>
                        <a:pt x="376527" y="386912"/>
                        <a:pt x="373754" y="375273"/>
                        <a:pt x="365715" y="380261"/>
                      </a:cubicBezTo>
                      <a:cubicBezTo>
                        <a:pt x="362111" y="382478"/>
                        <a:pt x="359615" y="385527"/>
                        <a:pt x="356566" y="388575"/>
                      </a:cubicBezTo>
                      <a:cubicBezTo>
                        <a:pt x="354903" y="390238"/>
                        <a:pt x="353794" y="391069"/>
                        <a:pt x="351576" y="389683"/>
                      </a:cubicBezTo>
                      <a:cubicBezTo>
                        <a:pt x="348803" y="388298"/>
                        <a:pt x="346586" y="386912"/>
                        <a:pt x="343536" y="386081"/>
                      </a:cubicBezTo>
                      <a:cubicBezTo>
                        <a:pt x="341872" y="385527"/>
                        <a:pt x="337714" y="385249"/>
                        <a:pt x="337160" y="383032"/>
                      </a:cubicBezTo>
                      <a:cubicBezTo>
                        <a:pt x="336605" y="380815"/>
                        <a:pt x="338823" y="377490"/>
                        <a:pt x="339378" y="375550"/>
                      </a:cubicBezTo>
                      <a:cubicBezTo>
                        <a:pt x="339932" y="372502"/>
                        <a:pt x="338823" y="369731"/>
                        <a:pt x="335496" y="368622"/>
                      </a:cubicBezTo>
                      <a:cubicBezTo>
                        <a:pt x="328843" y="366405"/>
                        <a:pt x="321912" y="371116"/>
                        <a:pt x="316090" y="373887"/>
                      </a:cubicBezTo>
                      <a:cubicBezTo>
                        <a:pt x="314981" y="374442"/>
                        <a:pt x="313595" y="374996"/>
                        <a:pt x="312486" y="375550"/>
                      </a:cubicBezTo>
                      <a:cubicBezTo>
                        <a:pt x="310822" y="369176"/>
                        <a:pt x="305832" y="366959"/>
                        <a:pt x="299456" y="368345"/>
                      </a:cubicBezTo>
                      <a:cubicBezTo>
                        <a:pt x="296683" y="368899"/>
                        <a:pt x="294465" y="369731"/>
                        <a:pt x="291693" y="369731"/>
                      </a:cubicBezTo>
                      <a:cubicBezTo>
                        <a:pt x="288921" y="369731"/>
                        <a:pt x="286426" y="369731"/>
                        <a:pt x="283653" y="369731"/>
                      </a:cubicBezTo>
                      <a:cubicBezTo>
                        <a:pt x="279772" y="370285"/>
                        <a:pt x="275614" y="372502"/>
                        <a:pt x="271732" y="371670"/>
                      </a:cubicBezTo>
                      <a:cubicBezTo>
                        <a:pt x="270069" y="371116"/>
                        <a:pt x="262306" y="368345"/>
                        <a:pt x="265079" y="366405"/>
                      </a:cubicBezTo>
                      <a:cubicBezTo>
                        <a:pt x="267297" y="364742"/>
                        <a:pt x="269514" y="365851"/>
                        <a:pt x="271732" y="365297"/>
                      </a:cubicBezTo>
                      <a:cubicBezTo>
                        <a:pt x="273950" y="364742"/>
                        <a:pt x="275336" y="361694"/>
                        <a:pt x="276445" y="359754"/>
                      </a:cubicBezTo>
                      <a:cubicBezTo>
                        <a:pt x="275059" y="356706"/>
                        <a:pt x="272841" y="354212"/>
                        <a:pt x="270901" y="351440"/>
                      </a:cubicBezTo>
                      <a:cubicBezTo>
                        <a:pt x="269792" y="349778"/>
                        <a:pt x="268683" y="344512"/>
                        <a:pt x="272564" y="346452"/>
                      </a:cubicBezTo>
                      <a:cubicBezTo>
                        <a:pt x="275891" y="348115"/>
                        <a:pt x="277000" y="353103"/>
                        <a:pt x="279772" y="355875"/>
                      </a:cubicBezTo>
                      <a:cubicBezTo>
                        <a:pt x="281990" y="358369"/>
                        <a:pt x="285594" y="358923"/>
                        <a:pt x="288644" y="359477"/>
                      </a:cubicBezTo>
                      <a:cubicBezTo>
                        <a:pt x="292248" y="360031"/>
                        <a:pt x="296129" y="359477"/>
                        <a:pt x="299733" y="360031"/>
                      </a:cubicBezTo>
                      <a:cubicBezTo>
                        <a:pt x="303337" y="360586"/>
                        <a:pt x="306387" y="362525"/>
                        <a:pt x="309990" y="363357"/>
                      </a:cubicBezTo>
                      <a:cubicBezTo>
                        <a:pt x="315813" y="365019"/>
                        <a:pt x="322189" y="365297"/>
                        <a:pt x="328011" y="363911"/>
                      </a:cubicBezTo>
                      <a:cubicBezTo>
                        <a:pt x="330783" y="363080"/>
                        <a:pt x="333001" y="363911"/>
                        <a:pt x="335773" y="364465"/>
                      </a:cubicBezTo>
                      <a:cubicBezTo>
                        <a:pt x="339100" y="365019"/>
                        <a:pt x="342150" y="364465"/>
                        <a:pt x="345477" y="364465"/>
                      </a:cubicBezTo>
                      <a:cubicBezTo>
                        <a:pt x="348249" y="364465"/>
                        <a:pt x="350467" y="365297"/>
                        <a:pt x="353239" y="364465"/>
                      </a:cubicBezTo>
                      <a:cubicBezTo>
                        <a:pt x="355734" y="363634"/>
                        <a:pt x="358229" y="362248"/>
                        <a:pt x="360170" y="360586"/>
                      </a:cubicBezTo>
                      <a:cubicBezTo>
                        <a:pt x="364606" y="357260"/>
                        <a:pt x="365992" y="351718"/>
                        <a:pt x="369873" y="347838"/>
                      </a:cubicBezTo>
                      <a:cubicBezTo>
                        <a:pt x="373477" y="344235"/>
                        <a:pt x="376804" y="335645"/>
                        <a:pt x="371537" y="332042"/>
                      </a:cubicBezTo>
                      <a:cubicBezTo>
                        <a:pt x="369873" y="330934"/>
                        <a:pt x="365715" y="330102"/>
                        <a:pt x="368210" y="327331"/>
                      </a:cubicBezTo>
                      <a:cubicBezTo>
                        <a:pt x="370150" y="325114"/>
                        <a:pt x="372923" y="326222"/>
                        <a:pt x="375418" y="326777"/>
                      </a:cubicBezTo>
                      <a:cubicBezTo>
                        <a:pt x="378745" y="327608"/>
                        <a:pt x="380963" y="325945"/>
                        <a:pt x="384289" y="325668"/>
                      </a:cubicBezTo>
                      <a:cubicBezTo>
                        <a:pt x="389280" y="325114"/>
                        <a:pt x="391775" y="328439"/>
                        <a:pt x="396211" y="329271"/>
                      </a:cubicBezTo>
                      <a:cubicBezTo>
                        <a:pt x="400092" y="330102"/>
                        <a:pt x="404528" y="330379"/>
                        <a:pt x="408409" y="329825"/>
                      </a:cubicBezTo>
                      <a:cubicBezTo>
                        <a:pt x="412567" y="328994"/>
                        <a:pt x="416448" y="327331"/>
                        <a:pt x="420607" y="327054"/>
                      </a:cubicBezTo>
                      <a:cubicBezTo>
                        <a:pt x="423656" y="327054"/>
                        <a:pt x="432805" y="326222"/>
                        <a:pt x="433083" y="321788"/>
                      </a:cubicBezTo>
                      <a:cubicBezTo>
                        <a:pt x="433083" y="317909"/>
                        <a:pt x="423656" y="316246"/>
                        <a:pt x="421162" y="315415"/>
                      </a:cubicBezTo>
                      <a:cubicBezTo>
                        <a:pt x="416448" y="314029"/>
                        <a:pt x="412290" y="313475"/>
                        <a:pt x="408409" y="310149"/>
                      </a:cubicBezTo>
                      <a:cubicBezTo>
                        <a:pt x="414231" y="309318"/>
                        <a:pt x="419221" y="308764"/>
                        <a:pt x="424765" y="309595"/>
                      </a:cubicBezTo>
                      <a:cubicBezTo>
                        <a:pt x="429756" y="310426"/>
                        <a:pt x="436410" y="311258"/>
                        <a:pt x="440568" y="307932"/>
                      </a:cubicBezTo>
                      <a:cubicBezTo>
                        <a:pt x="442509" y="306270"/>
                        <a:pt x="447499" y="300450"/>
                        <a:pt x="445004" y="297679"/>
                      </a:cubicBezTo>
                      <a:cubicBezTo>
                        <a:pt x="443340" y="295739"/>
                        <a:pt x="439459" y="295739"/>
                        <a:pt x="437241" y="295185"/>
                      </a:cubicBezTo>
                      <a:cubicBezTo>
                        <a:pt x="433637" y="294631"/>
                        <a:pt x="430033" y="294076"/>
                        <a:pt x="426429" y="293522"/>
                      </a:cubicBezTo>
                      <a:cubicBezTo>
                        <a:pt x="421439" y="292968"/>
                        <a:pt x="416448" y="292968"/>
                        <a:pt x="412567" y="289642"/>
                      </a:cubicBezTo>
                      <a:cubicBezTo>
                        <a:pt x="421716" y="288811"/>
                        <a:pt x="430865" y="288811"/>
                        <a:pt x="440013" y="289642"/>
                      </a:cubicBezTo>
                      <a:cubicBezTo>
                        <a:pt x="444172" y="289919"/>
                        <a:pt x="448330" y="290197"/>
                        <a:pt x="452489" y="290474"/>
                      </a:cubicBezTo>
                      <a:cubicBezTo>
                        <a:pt x="454984" y="290474"/>
                        <a:pt x="458588" y="290751"/>
                        <a:pt x="460806" y="289365"/>
                      </a:cubicBezTo>
                      <a:cubicBezTo>
                        <a:pt x="464410" y="286871"/>
                        <a:pt x="463024" y="279943"/>
                        <a:pt x="461638" y="276895"/>
                      </a:cubicBezTo>
                      <a:cubicBezTo>
                        <a:pt x="459143" y="271075"/>
                        <a:pt x="451657" y="269967"/>
                        <a:pt x="446113" y="269412"/>
                      </a:cubicBezTo>
                      <a:cubicBezTo>
                        <a:pt x="442509" y="268858"/>
                        <a:pt x="438350" y="268304"/>
                        <a:pt x="434746" y="269412"/>
                      </a:cubicBezTo>
                      <a:cubicBezTo>
                        <a:pt x="432251" y="269967"/>
                        <a:pt x="430033" y="271629"/>
                        <a:pt x="427538" y="272184"/>
                      </a:cubicBezTo>
                      <a:cubicBezTo>
                        <a:pt x="425320" y="272738"/>
                        <a:pt x="418389" y="274678"/>
                        <a:pt x="416448" y="272184"/>
                      </a:cubicBezTo>
                      <a:cubicBezTo>
                        <a:pt x="415062" y="270521"/>
                        <a:pt x="418666" y="268858"/>
                        <a:pt x="419498" y="268027"/>
                      </a:cubicBezTo>
                      <a:cubicBezTo>
                        <a:pt x="425597" y="263039"/>
                        <a:pt x="415894" y="261376"/>
                        <a:pt x="412013" y="261376"/>
                      </a:cubicBezTo>
                      <a:cubicBezTo>
                        <a:pt x="407022" y="261376"/>
                        <a:pt x="402310" y="260545"/>
                        <a:pt x="397597" y="261653"/>
                      </a:cubicBezTo>
                      <a:cubicBezTo>
                        <a:pt x="392329" y="263039"/>
                        <a:pt x="386507" y="264147"/>
                        <a:pt x="381517" y="266918"/>
                      </a:cubicBezTo>
                      <a:cubicBezTo>
                        <a:pt x="376527" y="269690"/>
                        <a:pt x="372646" y="273569"/>
                        <a:pt x="366823" y="274955"/>
                      </a:cubicBezTo>
                      <a:cubicBezTo>
                        <a:pt x="367655" y="273015"/>
                        <a:pt x="368764" y="271629"/>
                        <a:pt x="370428" y="270244"/>
                      </a:cubicBezTo>
                      <a:cubicBezTo>
                        <a:pt x="372091" y="268858"/>
                        <a:pt x="375141" y="267750"/>
                        <a:pt x="376527" y="265810"/>
                      </a:cubicBezTo>
                      <a:cubicBezTo>
                        <a:pt x="378745" y="262762"/>
                        <a:pt x="369041" y="262762"/>
                        <a:pt x="367378" y="262484"/>
                      </a:cubicBezTo>
                      <a:cubicBezTo>
                        <a:pt x="365715" y="262484"/>
                        <a:pt x="357120" y="262207"/>
                        <a:pt x="356843" y="259713"/>
                      </a:cubicBezTo>
                      <a:cubicBezTo>
                        <a:pt x="356289" y="256665"/>
                        <a:pt x="367101" y="257773"/>
                        <a:pt x="368764" y="258050"/>
                      </a:cubicBezTo>
                      <a:cubicBezTo>
                        <a:pt x="372646" y="258882"/>
                        <a:pt x="375972" y="259713"/>
                        <a:pt x="379854" y="259990"/>
                      </a:cubicBezTo>
                      <a:cubicBezTo>
                        <a:pt x="384844" y="260267"/>
                        <a:pt x="390111" y="261099"/>
                        <a:pt x="395102" y="261099"/>
                      </a:cubicBezTo>
                      <a:cubicBezTo>
                        <a:pt x="399260" y="261099"/>
                        <a:pt x="403973" y="261376"/>
                        <a:pt x="408131" y="260267"/>
                      </a:cubicBezTo>
                      <a:cubicBezTo>
                        <a:pt x="412013" y="259159"/>
                        <a:pt x="414231" y="255556"/>
                        <a:pt x="409240" y="254171"/>
                      </a:cubicBezTo>
                      <a:cubicBezTo>
                        <a:pt x="402864" y="252231"/>
                        <a:pt x="395102" y="253062"/>
                        <a:pt x="388448" y="253062"/>
                      </a:cubicBezTo>
                      <a:cubicBezTo>
                        <a:pt x="383180" y="253062"/>
                        <a:pt x="377913" y="253616"/>
                        <a:pt x="372646" y="253062"/>
                      </a:cubicBezTo>
                      <a:cubicBezTo>
                        <a:pt x="373754" y="249183"/>
                        <a:pt x="381794" y="250845"/>
                        <a:pt x="384567" y="251400"/>
                      </a:cubicBezTo>
                      <a:cubicBezTo>
                        <a:pt x="386507" y="251677"/>
                        <a:pt x="389002" y="251954"/>
                        <a:pt x="390943" y="251400"/>
                      </a:cubicBezTo>
                      <a:cubicBezTo>
                        <a:pt x="394270" y="250014"/>
                        <a:pt x="390111" y="248628"/>
                        <a:pt x="388448" y="248351"/>
                      </a:cubicBezTo>
                      <a:cubicBezTo>
                        <a:pt x="385121" y="248074"/>
                        <a:pt x="382349" y="248628"/>
                        <a:pt x="379022" y="247520"/>
                      </a:cubicBezTo>
                      <a:cubicBezTo>
                        <a:pt x="377636" y="246966"/>
                        <a:pt x="375141" y="246411"/>
                        <a:pt x="374586" y="245026"/>
                      </a:cubicBezTo>
                      <a:cubicBezTo>
                        <a:pt x="372923" y="239760"/>
                        <a:pt x="386785" y="245026"/>
                        <a:pt x="388171" y="245303"/>
                      </a:cubicBezTo>
                      <a:cubicBezTo>
                        <a:pt x="390388" y="245857"/>
                        <a:pt x="392884" y="246688"/>
                        <a:pt x="393438" y="243917"/>
                      </a:cubicBezTo>
                      <a:cubicBezTo>
                        <a:pt x="393993" y="241700"/>
                        <a:pt x="393438" y="240038"/>
                        <a:pt x="394547" y="237821"/>
                      </a:cubicBezTo>
                      <a:cubicBezTo>
                        <a:pt x="400646" y="233664"/>
                        <a:pt x="407854" y="235049"/>
                        <a:pt x="415062" y="235326"/>
                      </a:cubicBezTo>
                      <a:cubicBezTo>
                        <a:pt x="420053" y="235604"/>
                        <a:pt x="424765" y="236435"/>
                        <a:pt x="429756" y="236435"/>
                      </a:cubicBezTo>
                      <a:cubicBezTo>
                        <a:pt x="434192" y="236435"/>
                        <a:pt x="438350" y="235604"/>
                        <a:pt x="442786" y="236435"/>
                      </a:cubicBezTo>
                      <a:cubicBezTo>
                        <a:pt x="446390" y="236989"/>
                        <a:pt x="450271" y="238375"/>
                        <a:pt x="453875" y="236989"/>
                      </a:cubicBezTo>
                      <a:cubicBezTo>
                        <a:pt x="456647" y="235881"/>
                        <a:pt x="458588" y="233387"/>
                        <a:pt x="461915" y="234218"/>
                      </a:cubicBezTo>
                      <a:cubicBezTo>
                        <a:pt x="465796" y="235326"/>
                        <a:pt x="468569" y="238929"/>
                        <a:pt x="472727" y="239483"/>
                      </a:cubicBezTo>
                      <a:cubicBezTo>
                        <a:pt x="476608" y="240038"/>
                        <a:pt x="479935" y="237543"/>
                        <a:pt x="483539" y="236712"/>
                      </a:cubicBezTo>
                      <a:cubicBezTo>
                        <a:pt x="487143" y="235881"/>
                        <a:pt x="490747" y="236712"/>
                        <a:pt x="494351" y="236158"/>
                      </a:cubicBezTo>
                      <a:cubicBezTo>
                        <a:pt x="497955" y="235604"/>
                        <a:pt x="499896" y="232555"/>
                        <a:pt x="500728" y="229230"/>
                      </a:cubicBezTo>
                      <a:cubicBezTo>
                        <a:pt x="501560" y="225904"/>
                        <a:pt x="501560" y="221470"/>
                        <a:pt x="499064" y="218976"/>
                      </a:cubicBezTo>
                      <a:cubicBezTo>
                        <a:pt x="496292" y="216205"/>
                        <a:pt x="491579" y="216759"/>
                        <a:pt x="487975" y="217036"/>
                      </a:cubicBezTo>
                      <a:cubicBezTo>
                        <a:pt x="482985" y="217314"/>
                        <a:pt x="477995" y="218422"/>
                        <a:pt x="472727" y="218422"/>
                      </a:cubicBezTo>
                      <a:cubicBezTo>
                        <a:pt x="470509" y="218422"/>
                        <a:pt x="462747" y="218422"/>
                        <a:pt x="462469" y="214819"/>
                      </a:cubicBezTo>
                      <a:cubicBezTo>
                        <a:pt x="462192" y="210940"/>
                        <a:pt x="470509" y="210663"/>
                        <a:pt x="472727" y="210663"/>
                      </a:cubicBezTo>
                      <a:cubicBezTo>
                        <a:pt x="478272" y="210663"/>
                        <a:pt x="483539" y="212048"/>
                        <a:pt x="489084" y="212602"/>
                      </a:cubicBezTo>
                      <a:cubicBezTo>
                        <a:pt x="494074" y="212880"/>
                        <a:pt x="499619" y="211771"/>
                        <a:pt x="504332" y="213157"/>
                      </a:cubicBezTo>
                      <a:cubicBezTo>
                        <a:pt x="508490" y="214542"/>
                        <a:pt x="510431" y="218699"/>
                        <a:pt x="513203" y="221747"/>
                      </a:cubicBezTo>
                      <a:cubicBezTo>
                        <a:pt x="517085" y="225904"/>
                        <a:pt x="522906" y="225350"/>
                        <a:pt x="528174" y="224242"/>
                      </a:cubicBezTo>
                      <a:cubicBezTo>
                        <a:pt x="530669" y="223687"/>
                        <a:pt x="532887" y="223133"/>
                        <a:pt x="535382" y="222856"/>
                      </a:cubicBezTo>
                      <a:cubicBezTo>
                        <a:pt x="538432" y="222856"/>
                        <a:pt x="541481" y="221470"/>
                        <a:pt x="544253" y="220362"/>
                      </a:cubicBezTo>
                      <a:cubicBezTo>
                        <a:pt x="545917" y="220362"/>
                        <a:pt x="547580" y="220085"/>
                        <a:pt x="549244" y="219531"/>
                      </a:cubicBezTo>
                      <a:cubicBezTo>
                        <a:pt x="550907" y="219253"/>
                        <a:pt x="552293" y="219531"/>
                        <a:pt x="553957" y="218976"/>
                      </a:cubicBezTo>
                      <a:cubicBezTo>
                        <a:pt x="556452" y="218145"/>
                        <a:pt x="561996" y="215097"/>
                        <a:pt x="560887" y="211771"/>
                      </a:cubicBezTo>
                      <a:cubicBezTo>
                        <a:pt x="560333" y="210108"/>
                        <a:pt x="557561" y="209277"/>
                        <a:pt x="557284" y="207337"/>
                      </a:cubicBezTo>
                      <a:cubicBezTo>
                        <a:pt x="557284" y="205397"/>
                        <a:pt x="560887" y="205674"/>
                        <a:pt x="561996" y="205674"/>
                      </a:cubicBezTo>
                      <a:cubicBezTo>
                        <a:pt x="564492" y="205674"/>
                        <a:pt x="566987" y="205674"/>
                        <a:pt x="569204" y="204843"/>
                      </a:cubicBezTo>
                      <a:cubicBezTo>
                        <a:pt x="571422" y="204289"/>
                        <a:pt x="572531" y="202072"/>
                        <a:pt x="573640" y="200132"/>
                      </a:cubicBezTo>
                      <a:cubicBezTo>
                        <a:pt x="571422" y="194312"/>
                        <a:pt x="566432" y="194867"/>
                        <a:pt x="561165" y="195698"/>
                      </a:cubicBezTo>
                      <a:cubicBezTo>
                        <a:pt x="554511" y="196806"/>
                        <a:pt x="548135" y="197915"/>
                        <a:pt x="541481" y="199024"/>
                      </a:cubicBezTo>
                      <a:cubicBezTo>
                        <a:pt x="537877" y="199578"/>
                        <a:pt x="529837" y="201795"/>
                        <a:pt x="528451" y="196529"/>
                      </a:cubicBezTo>
                      <a:cubicBezTo>
                        <a:pt x="527065" y="190433"/>
                        <a:pt x="534550" y="190156"/>
                        <a:pt x="538432" y="190987"/>
                      </a:cubicBezTo>
                      <a:cubicBezTo>
                        <a:pt x="544808" y="192650"/>
                        <a:pt x="550630" y="194867"/>
                        <a:pt x="557284" y="194312"/>
                      </a:cubicBezTo>
                      <a:cubicBezTo>
                        <a:pt x="561719" y="194035"/>
                        <a:pt x="566155" y="192650"/>
                        <a:pt x="570868" y="192373"/>
                      </a:cubicBezTo>
                      <a:cubicBezTo>
                        <a:pt x="575027" y="192373"/>
                        <a:pt x="581680" y="193481"/>
                        <a:pt x="584452" y="189601"/>
                      </a:cubicBezTo>
                      <a:cubicBezTo>
                        <a:pt x="587779" y="184890"/>
                        <a:pt x="580294" y="180733"/>
                        <a:pt x="577244" y="178517"/>
                      </a:cubicBezTo>
                      <a:cubicBezTo>
                        <a:pt x="575304" y="177131"/>
                        <a:pt x="572809" y="174914"/>
                        <a:pt x="573363" y="172143"/>
                      </a:cubicBezTo>
                      <a:cubicBezTo>
                        <a:pt x="573918" y="169649"/>
                        <a:pt x="576135" y="169094"/>
                        <a:pt x="578353" y="169926"/>
                      </a:cubicBezTo>
                      <a:cubicBezTo>
                        <a:pt x="583898" y="172143"/>
                        <a:pt x="588056" y="178239"/>
                        <a:pt x="594433" y="178239"/>
                      </a:cubicBezTo>
                      <a:cubicBezTo>
                        <a:pt x="596651" y="178239"/>
                        <a:pt x="598592" y="177685"/>
                        <a:pt x="600809" y="177962"/>
                      </a:cubicBezTo>
                      <a:cubicBezTo>
                        <a:pt x="604413" y="177962"/>
                        <a:pt x="607463" y="177962"/>
                        <a:pt x="610790" y="176577"/>
                      </a:cubicBezTo>
                      <a:cubicBezTo>
                        <a:pt x="614117" y="174914"/>
                        <a:pt x="617443" y="172697"/>
                        <a:pt x="619938" y="170480"/>
                      </a:cubicBezTo>
                      <a:cubicBezTo>
                        <a:pt x="624929" y="166323"/>
                        <a:pt x="629919" y="162166"/>
                        <a:pt x="634909" y="158009"/>
                      </a:cubicBezTo>
                      <a:cubicBezTo>
                        <a:pt x="637404" y="156070"/>
                        <a:pt x="640177" y="154961"/>
                        <a:pt x="642949" y="153576"/>
                      </a:cubicBezTo>
                      <a:cubicBezTo>
                        <a:pt x="646276" y="151913"/>
                        <a:pt x="649325" y="150250"/>
                        <a:pt x="652375" y="148587"/>
                      </a:cubicBezTo>
                      <a:cubicBezTo>
                        <a:pt x="654593" y="147479"/>
                        <a:pt x="657088" y="146370"/>
                        <a:pt x="659306" y="144985"/>
                      </a:cubicBezTo>
                      <a:cubicBezTo>
                        <a:pt x="661801" y="143599"/>
                        <a:pt x="664019" y="141659"/>
                        <a:pt x="666514" y="140274"/>
                      </a:cubicBezTo>
                      <a:cubicBezTo>
                        <a:pt x="670950" y="137780"/>
                        <a:pt x="676771" y="137502"/>
                        <a:pt x="681484" y="136117"/>
                      </a:cubicBezTo>
                      <a:cubicBezTo>
                        <a:pt x="687029" y="134731"/>
                        <a:pt x="693128" y="133346"/>
                        <a:pt x="698118" y="130574"/>
                      </a:cubicBezTo>
                      <a:cubicBezTo>
                        <a:pt x="705327" y="126418"/>
                        <a:pt x="712812" y="122538"/>
                        <a:pt x="720297" y="118935"/>
                      </a:cubicBezTo>
                      <a:cubicBezTo>
                        <a:pt x="723901" y="117273"/>
                        <a:pt x="728060" y="117827"/>
                        <a:pt x="731386" y="115887"/>
                      </a:cubicBezTo>
                      <a:cubicBezTo>
                        <a:pt x="734991" y="113670"/>
                        <a:pt x="738317" y="110899"/>
                        <a:pt x="740258" y="107019"/>
                      </a:cubicBezTo>
                      <a:cubicBezTo>
                        <a:pt x="733050" y="107019"/>
                        <a:pt x="726119" y="107850"/>
                        <a:pt x="719188" y="109513"/>
                      </a:cubicBezTo>
                      <a:cubicBezTo>
                        <a:pt x="711703" y="111176"/>
                        <a:pt x="703941" y="113116"/>
                        <a:pt x="696178" y="113670"/>
                      </a:cubicBezTo>
                      <a:cubicBezTo>
                        <a:pt x="688138" y="113947"/>
                        <a:pt x="680376" y="113670"/>
                        <a:pt x="672336" y="115056"/>
                      </a:cubicBezTo>
                      <a:cubicBezTo>
                        <a:pt x="662078" y="116718"/>
                        <a:pt x="652098" y="119489"/>
                        <a:pt x="642117" y="121984"/>
                      </a:cubicBezTo>
                      <a:cubicBezTo>
                        <a:pt x="634077" y="124201"/>
                        <a:pt x="625760" y="126140"/>
                        <a:pt x="617720" y="127249"/>
                      </a:cubicBezTo>
                      <a:cubicBezTo>
                        <a:pt x="613285" y="128080"/>
                        <a:pt x="608572" y="128635"/>
                        <a:pt x="604136" y="129189"/>
                      </a:cubicBezTo>
                      <a:cubicBezTo>
                        <a:pt x="600809" y="129466"/>
                        <a:pt x="597205" y="130297"/>
                        <a:pt x="593878" y="129743"/>
                      </a:cubicBezTo>
                      <a:cubicBezTo>
                        <a:pt x="591938" y="129743"/>
                        <a:pt x="591938" y="128912"/>
                        <a:pt x="593324" y="127803"/>
                      </a:cubicBezTo>
                      <a:cubicBezTo>
                        <a:pt x="595819" y="125863"/>
                        <a:pt x="599423" y="125032"/>
                        <a:pt x="602473" y="123923"/>
                      </a:cubicBezTo>
                      <a:cubicBezTo>
                        <a:pt x="609681" y="121707"/>
                        <a:pt x="616889" y="119767"/>
                        <a:pt x="624374" y="119212"/>
                      </a:cubicBezTo>
                      <a:cubicBezTo>
                        <a:pt x="641840" y="117827"/>
                        <a:pt x="658474" y="115610"/>
                        <a:pt x="674553" y="108127"/>
                      </a:cubicBezTo>
                      <a:cubicBezTo>
                        <a:pt x="671781" y="104248"/>
                        <a:pt x="667900" y="103139"/>
                        <a:pt x="663464" y="102585"/>
                      </a:cubicBezTo>
                      <a:cubicBezTo>
                        <a:pt x="655702" y="101754"/>
                        <a:pt x="647662" y="103139"/>
                        <a:pt x="639899" y="104248"/>
                      </a:cubicBezTo>
                      <a:cubicBezTo>
                        <a:pt x="634909" y="105079"/>
                        <a:pt x="629087" y="106742"/>
                        <a:pt x="624374" y="104248"/>
                      </a:cubicBezTo>
                      <a:cubicBezTo>
                        <a:pt x="621047" y="102585"/>
                        <a:pt x="617998" y="99260"/>
                        <a:pt x="616057" y="96211"/>
                      </a:cubicBezTo>
                      <a:cubicBezTo>
                        <a:pt x="614117" y="93163"/>
                        <a:pt x="615503" y="92609"/>
                        <a:pt x="618829" y="93440"/>
                      </a:cubicBezTo>
                      <a:cubicBezTo>
                        <a:pt x="624097" y="94826"/>
                        <a:pt x="629087" y="97597"/>
                        <a:pt x="634354" y="99260"/>
                      </a:cubicBezTo>
                      <a:cubicBezTo>
                        <a:pt x="645167" y="102585"/>
                        <a:pt x="655979" y="100645"/>
                        <a:pt x="667068" y="100091"/>
                      </a:cubicBezTo>
                      <a:cubicBezTo>
                        <a:pt x="674553" y="100091"/>
                        <a:pt x="681762" y="100091"/>
                        <a:pt x="689247" y="99260"/>
                      </a:cubicBezTo>
                      <a:cubicBezTo>
                        <a:pt x="694792" y="98705"/>
                        <a:pt x="701445" y="98705"/>
                        <a:pt x="706713" y="97043"/>
                      </a:cubicBezTo>
                      <a:cubicBezTo>
                        <a:pt x="711980" y="95380"/>
                        <a:pt x="717248" y="95103"/>
                        <a:pt x="722515" y="94549"/>
                      </a:cubicBezTo>
                      <a:cubicBezTo>
                        <a:pt x="726119" y="94271"/>
                        <a:pt x="729446" y="93717"/>
                        <a:pt x="733050" y="93163"/>
                      </a:cubicBezTo>
                      <a:cubicBezTo>
                        <a:pt x="737209" y="92609"/>
                        <a:pt x="741367" y="92054"/>
                        <a:pt x="745248" y="90946"/>
                      </a:cubicBezTo>
                      <a:cubicBezTo>
                        <a:pt x="752734" y="88452"/>
                        <a:pt x="759942" y="84295"/>
                        <a:pt x="766595" y="80415"/>
                      </a:cubicBezTo>
                      <a:cubicBezTo>
                        <a:pt x="775467" y="75150"/>
                        <a:pt x="785170" y="71825"/>
                        <a:pt x="795150" y="68499"/>
                      </a:cubicBezTo>
                      <a:cubicBezTo>
                        <a:pt x="801804" y="66282"/>
                        <a:pt x="808458" y="63788"/>
                        <a:pt x="815389" y="62125"/>
                      </a:cubicBezTo>
                      <a:cubicBezTo>
                        <a:pt x="819270" y="61294"/>
                        <a:pt x="832023" y="59908"/>
                        <a:pt x="830359" y="53257"/>
                      </a:cubicBezTo>
                      <a:cubicBezTo>
                        <a:pt x="828696" y="46606"/>
                        <a:pt x="820101" y="44112"/>
                        <a:pt x="814557" y="43004"/>
                      </a:cubicBezTo>
                      <a:cubicBezTo>
                        <a:pt x="806794" y="41341"/>
                        <a:pt x="799863" y="40787"/>
                        <a:pt x="792378" y="43004"/>
                      </a:cubicBezTo>
                      <a:cubicBezTo>
                        <a:pt x="788219" y="44112"/>
                        <a:pt x="784061" y="46052"/>
                        <a:pt x="779902" y="46329"/>
                      </a:cubicBezTo>
                      <a:cubicBezTo>
                        <a:pt x="776853" y="46329"/>
                        <a:pt x="777130" y="44667"/>
                        <a:pt x="777962" y="42450"/>
                      </a:cubicBezTo>
                      <a:cubicBezTo>
                        <a:pt x="778794" y="40233"/>
                        <a:pt x="780734" y="36907"/>
                        <a:pt x="778794" y="34690"/>
                      </a:cubicBezTo>
                      <a:cubicBezTo>
                        <a:pt x="776853" y="32196"/>
                        <a:pt x="772417" y="31919"/>
                        <a:pt x="769645" y="30533"/>
                      </a:cubicBezTo>
                      <a:cubicBezTo>
                        <a:pt x="766595" y="29425"/>
                        <a:pt x="765209" y="27485"/>
                        <a:pt x="764100" y="24714"/>
                      </a:cubicBezTo>
                      <a:cubicBezTo>
                        <a:pt x="762991" y="21943"/>
                        <a:pt x="761328" y="20557"/>
                        <a:pt x="758278" y="20557"/>
                      </a:cubicBezTo>
                      <a:cubicBezTo>
                        <a:pt x="755506" y="20557"/>
                        <a:pt x="752457" y="20003"/>
                        <a:pt x="749684" y="20557"/>
                      </a:cubicBezTo>
                      <a:cubicBezTo>
                        <a:pt x="746357" y="21111"/>
                        <a:pt x="743030" y="21388"/>
                        <a:pt x="739703" y="21388"/>
                      </a:cubicBezTo>
                      <a:cubicBezTo>
                        <a:pt x="737486" y="21388"/>
                        <a:pt x="735268" y="21388"/>
                        <a:pt x="733050" y="21388"/>
                      </a:cubicBezTo>
                      <a:cubicBezTo>
                        <a:pt x="730832" y="21388"/>
                        <a:pt x="728892" y="20834"/>
                        <a:pt x="726674" y="21111"/>
                      </a:cubicBezTo>
                      <a:cubicBezTo>
                        <a:pt x="724456" y="21111"/>
                        <a:pt x="722238" y="21665"/>
                        <a:pt x="720020" y="21943"/>
                      </a:cubicBezTo>
                      <a:cubicBezTo>
                        <a:pt x="717248" y="22220"/>
                        <a:pt x="714752" y="23605"/>
                        <a:pt x="712258" y="24160"/>
                      </a:cubicBezTo>
                      <a:cubicBezTo>
                        <a:pt x="711426" y="24160"/>
                        <a:pt x="710040" y="24991"/>
                        <a:pt x="708931" y="24437"/>
                      </a:cubicBezTo>
                      <a:cubicBezTo>
                        <a:pt x="707544" y="23882"/>
                        <a:pt x="706713" y="21943"/>
                        <a:pt x="705327" y="21388"/>
                      </a:cubicBezTo>
                      <a:cubicBezTo>
                        <a:pt x="697564" y="17786"/>
                        <a:pt x="687861" y="21665"/>
                        <a:pt x="680930" y="25545"/>
                      </a:cubicBezTo>
                      <a:cubicBezTo>
                        <a:pt x="677049" y="27485"/>
                        <a:pt x="672890" y="28039"/>
                        <a:pt x="669009" y="29702"/>
                      </a:cubicBezTo>
                      <a:cubicBezTo>
                        <a:pt x="665405" y="31365"/>
                        <a:pt x="662078" y="32473"/>
                        <a:pt x="658197" y="32473"/>
                      </a:cubicBezTo>
                      <a:cubicBezTo>
                        <a:pt x="654593" y="32473"/>
                        <a:pt x="651266" y="31919"/>
                        <a:pt x="647662" y="32196"/>
                      </a:cubicBezTo>
                      <a:cubicBezTo>
                        <a:pt x="644058" y="32196"/>
                        <a:pt x="640454" y="33028"/>
                        <a:pt x="636850" y="32473"/>
                      </a:cubicBezTo>
                      <a:cubicBezTo>
                        <a:pt x="636295" y="28039"/>
                        <a:pt x="644612" y="28594"/>
                        <a:pt x="647662" y="28039"/>
                      </a:cubicBezTo>
                      <a:cubicBezTo>
                        <a:pt x="652375" y="27208"/>
                        <a:pt x="657088" y="26099"/>
                        <a:pt x="661246" y="24160"/>
                      </a:cubicBezTo>
                      <a:cubicBezTo>
                        <a:pt x="664573" y="22497"/>
                        <a:pt x="668454" y="21665"/>
                        <a:pt x="672059" y="20557"/>
                      </a:cubicBezTo>
                      <a:cubicBezTo>
                        <a:pt x="673999" y="20003"/>
                        <a:pt x="675940" y="20003"/>
                        <a:pt x="677880" y="19726"/>
                      </a:cubicBezTo>
                      <a:cubicBezTo>
                        <a:pt x="679544" y="19171"/>
                        <a:pt x="681207" y="17786"/>
                        <a:pt x="683148" y="17509"/>
                      </a:cubicBezTo>
                      <a:cubicBezTo>
                        <a:pt x="680653" y="15015"/>
                        <a:pt x="677880" y="13906"/>
                        <a:pt x="674553" y="13352"/>
                      </a:cubicBezTo>
                      <a:cubicBezTo>
                        <a:pt x="669286" y="12520"/>
                        <a:pt x="664019" y="12520"/>
                        <a:pt x="659028" y="11689"/>
                      </a:cubicBezTo>
                      <a:cubicBezTo>
                        <a:pt x="654316" y="10858"/>
                        <a:pt x="649325" y="9749"/>
                        <a:pt x="644612" y="9749"/>
                      </a:cubicBezTo>
                      <a:cubicBezTo>
                        <a:pt x="639345" y="9749"/>
                        <a:pt x="634354" y="10026"/>
                        <a:pt x="629364" y="10581"/>
                      </a:cubicBezTo>
                      <a:cubicBezTo>
                        <a:pt x="623820" y="11135"/>
                        <a:pt x="617720" y="11966"/>
                        <a:pt x="612176" y="10581"/>
                      </a:cubicBezTo>
                      <a:cubicBezTo>
                        <a:pt x="609681" y="10026"/>
                        <a:pt x="608017" y="8641"/>
                        <a:pt x="606909" y="6147"/>
                      </a:cubicBezTo>
                      <a:cubicBezTo>
                        <a:pt x="605800" y="3653"/>
                        <a:pt x="604968" y="2267"/>
                        <a:pt x="602195" y="1158"/>
                      </a:cubicBezTo>
                      <a:cubicBezTo>
                        <a:pt x="598592" y="50"/>
                        <a:pt x="594710" y="-504"/>
                        <a:pt x="591383" y="604"/>
                      </a:cubicBezTo>
                      <a:cubicBezTo>
                        <a:pt x="587779" y="1713"/>
                        <a:pt x="584175" y="2821"/>
                        <a:pt x="580294" y="3375"/>
                      </a:cubicBezTo>
                      <a:cubicBezTo>
                        <a:pt x="578908" y="3375"/>
                        <a:pt x="577521" y="3375"/>
                        <a:pt x="576135" y="3930"/>
                      </a:cubicBezTo>
                      <a:cubicBezTo>
                        <a:pt x="574195" y="4207"/>
                        <a:pt x="571977" y="4484"/>
                        <a:pt x="570036" y="4761"/>
                      </a:cubicBezTo>
                      <a:cubicBezTo>
                        <a:pt x="567264" y="5315"/>
                        <a:pt x="563660" y="4761"/>
                        <a:pt x="560887" y="6147"/>
                      </a:cubicBezTo>
                      <a:cubicBezTo>
                        <a:pt x="559501" y="6978"/>
                        <a:pt x="557284" y="8918"/>
                        <a:pt x="558393" y="10581"/>
                      </a:cubicBezTo>
                      <a:cubicBezTo>
                        <a:pt x="559224" y="11689"/>
                        <a:pt x="568650" y="13629"/>
                        <a:pt x="566432" y="16123"/>
                      </a:cubicBezTo>
                      <a:cubicBezTo>
                        <a:pt x="564492" y="18063"/>
                        <a:pt x="558947" y="17509"/>
                        <a:pt x="556452" y="17232"/>
                      </a:cubicBezTo>
                      <a:cubicBezTo>
                        <a:pt x="550630" y="16400"/>
                        <a:pt x="547026" y="14183"/>
                        <a:pt x="547580" y="8087"/>
                      </a:cubicBezTo>
                      <a:cubicBezTo>
                        <a:pt x="547580" y="6147"/>
                        <a:pt x="548689" y="2821"/>
                        <a:pt x="546749" y="1713"/>
                      </a:cubicBezTo>
                      <a:cubicBezTo>
                        <a:pt x="544808" y="604"/>
                        <a:pt x="542313" y="1713"/>
                        <a:pt x="540372" y="1990"/>
                      </a:cubicBezTo>
                      <a:cubicBezTo>
                        <a:pt x="538154" y="2544"/>
                        <a:pt x="535659" y="3375"/>
                        <a:pt x="533442" y="4207"/>
                      </a:cubicBezTo>
                      <a:cubicBezTo>
                        <a:pt x="528451" y="6147"/>
                        <a:pt x="523184" y="8087"/>
                        <a:pt x="517916" y="8918"/>
                      </a:cubicBezTo>
                      <a:cubicBezTo>
                        <a:pt x="515976" y="9195"/>
                        <a:pt x="514312" y="8918"/>
                        <a:pt x="512371" y="8918"/>
                      </a:cubicBezTo>
                      <a:cubicBezTo>
                        <a:pt x="508490" y="9195"/>
                        <a:pt x="504609" y="10026"/>
                        <a:pt x="500728" y="11135"/>
                      </a:cubicBezTo>
                      <a:cubicBezTo>
                        <a:pt x="498787" y="11689"/>
                        <a:pt x="495737" y="12243"/>
                        <a:pt x="496569" y="14737"/>
                      </a:cubicBezTo>
                      <a:cubicBezTo>
                        <a:pt x="498787" y="21943"/>
                        <a:pt x="509599" y="21665"/>
                        <a:pt x="515421" y="23605"/>
                      </a:cubicBezTo>
                      <a:cubicBezTo>
                        <a:pt x="517085" y="24160"/>
                        <a:pt x="521797" y="26377"/>
                        <a:pt x="519025" y="28594"/>
                      </a:cubicBezTo>
                      <a:cubicBezTo>
                        <a:pt x="515698" y="31088"/>
                        <a:pt x="509045" y="28871"/>
                        <a:pt x="505718" y="28316"/>
                      </a:cubicBezTo>
                      <a:cubicBezTo>
                        <a:pt x="498510" y="26654"/>
                        <a:pt x="489916" y="25268"/>
                        <a:pt x="485480" y="18617"/>
                      </a:cubicBezTo>
                      <a:cubicBezTo>
                        <a:pt x="483817" y="16123"/>
                        <a:pt x="482153" y="13629"/>
                        <a:pt x="479658" y="11966"/>
                      </a:cubicBezTo>
                      <a:cubicBezTo>
                        <a:pt x="476331" y="9749"/>
                        <a:pt x="472172" y="8641"/>
                        <a:pt x="468569" y="7809"/>
                      </a:cubicBezTo>
                      <a:cubicBezTo>
                        <a:pt x="459697" y="5870"/>
                        <a:pt x="450548" y="5315"/>
                        <a:pt x="441400" y="3930"/>
                      </a:cubicBezTo>
                      <a:cubicBezTo>
                        <a:pt x="433083" y="2544"/>
                        <a:pt x="425043" y="3930"/>
                        <a:pt x="416726" y="3930"/>
                      </a:cubicBezTo>
                      <a:cubicBezTo>
                        <a:pt x="410904" y="3930"/>
                        <a:pt x="405082" y="3930"/>
                        <a:pt x="399260" y="4484"/>
                      </a:cubicBezTo>
                      <a:cubicBezTo>
                        <a:pt x="396488" y="4484"/>
                        <a:pt x="388448" y="7255"/>
                        <a:pt x="393161" y="10858"/>
                      </a:cubicBezTo>
                      <a:cubicBezTo>
                        <a:pt x="395379" y="12520"/>
                        <a:pt x="397874" y="13629"/>
                        <a:pt x="400092" y="15569"/>
                      </a:cubicBezTo>
                      <a:cubicBezTo>
                        <a:pt x="402310" y="17509"/>
                        <a:pt x="403973" y="20280"/>
                        <a:pt x="406468" y="22220"/>
                      </a:cubicBezTo>
                      <a:cubicBezTo>
                        <a:pt x="411736" y="26377"/>
                        <a:pt x="418112" y="25822"/>
                        <a:pt x="423934" y="27208"/>
                      </a:cubicBezTo>
                      <a:cubicBezTo>
                        <a:pt x="426429" y="27762"/>
                        <a:pt x="427538" y="28871"/>
                        <a:pt x="428093" y="31365"/>
                      </a:cubicBezTo>
                      <a:cubicBezTo>
                        <a:pt x="428647" y="33582"/>
                        <a:pt x="428647" y="36076"/>
                        <a:pt x="430865" y="37461"/>
                      </a:cubicBezTo>
                      <a:cubicBezTo>
                        <a:pt x="433083" y="38570"/>
                        <a:pt x="435855" y="37461"/>
                        <a:pt x="438073" y="38293"/>
                      </a:cubicBezTo>
                      <a:cubicBezTo>
                        <a:pt x="440013" y="39124"/>
                        <a:pt x="436964" y="40510"/>
                        <a:pt x="435855" y="40787"/>
                      </a:cubicBezTo>
                      <a:cubicBezTo>
                        <a:pt x="433083" y="42173"/>
                        <a:pt x="430033" y="42727"/>
                        <a:pt x="426983" y="43558"/>
                      </a:cubicBezTo>
                      <a:cubicBezTo>
                        <a:pt x="425043" y="44112"/>
                        <a:pt x="421716" y="45498"/>
                        <a:pt x="419775" y="44389"/>
                      </a:cubicBezTo>
                      <a:cubicBezTo>
                        <a:pt x="417835" y="43281"/>
                        <a:pt x="418944" y="40510"/>
                        <a:pt x="419498" y="38847"/>
                      </a:cubicBezTo>
                      <a:cubicBezTo>
                        <a:pt x="420330" y="36076"/>
                        <a:pt x="419498" y="35244"/>
                        <a:pt x="416448" y="34413"/>
                      </a:cubicBezTo>
                      <a:cubicBezTo>
                        <a:pt x="413122" y="33582"/>
                        <a:pt x="409240" y="33305"/>
                        <a:pt x="406468" y="31088"/>
                      </a:cubicBezTo>
                      <a:cubicBezTo>
                        <a:pt x="404528" y="29702"/>
                        <a:pt x="403973" y="27208"/>
                        <a:pt x="402310" y="25545"/>
                      </a:cubicBezTo>
                      <a:cubicBezTo>
                        <a:pt x="400092" y="23051"/>
                        <a:pt x="396765" y="21665"/>
                        <a:pt x="393715" y="20003"/>
                      </a:cubicBezTo>
                      <a:cubicBezTo>
                        <a:pt x="391220" y="18617"/>
                        <a:pt x="388725" y="16677"/>
                        <a:pt x="385953" y="15569"/>
                      </a:cubicBezTo>
                      <a:cubicBezTo>
                        <a:pt x="383458" y="14737"/>
                        <a:pt x="380408" y="13352"/>
                        <a:pt x="377636" y="13906"/>
                      </a:cubicBezTo>
                      <a:cubicBezTo>
                        <a:pt x="374863" y="14183"/>
                        <a:pt x="372091" y="14737"/>
                        <a:pt x="369041" y="14737"/>
                      </a:cubicBezTo>
                      <a:cubicBezTo>
                        <a:pt x="367655" y="14737"/>
                        <a:pt x="365715" y="14737"/>
                        <a:pt x="364606" y="14460"/>
                      </a:cubicBezTo>
                      <a:cubicBezTo>
                        <a:pt x="363497" y="13906"/>
                        <a:pt x="362942" y="12798"/>
                        <a:pt x="361833" y="12243"/>
                      </a:cubicBezTo>
                      <a:cubicBezTo>
                        <a:pt x="360447" y="11412"/>
                        <a:pt x="358506" y="11412"/>
                        <a:pt x="357120" y="10858"/>
                      </a:cubicBezTo>
                      <a:cubicBezTo>
                        <a:pt x="356289" y="10581"/>
                        <a:pt x="355734" y="10026"/>
                        <a:pt x="354625" y="9749"/>
                      </a:cubicBezTo>
                      <a:cubicBezTo>
                        <a:pt x="350467" y="8918"/>
                        <a:pt x="344922" y="8918"/>
                        <a:pt x="340764" y="10026"/>
                      </a:cubicBezTo>
                      <a:cubicBezTo>
                        <a:pt x="336051" y="11412"/>
                        <a:pt x="331892" y="13075"/>
                        <a:pt x="328011" y="16400"/>
                      </a:cubicBezTo>
                      <a:cubicBezTo>
                        <a:pt x="325516" y="18617"/>
                        <a:pt x="322744" y="23605"/>
                        <a:pt x="326070" y="26377"/>
                      </a:cubicBezTo>
                      <a:cubicBezTo>
                        <a:pt x="328288" y="28316"/>
                        <a:pt x="331615" y="28316"/>
                        <a:pt x="334664" y="28316"/>
                      </a:cubicBezTo>
                      <a:cubicBezTo>
                        <a:pt x="337714" y="28316"/>
                        <a:pt x="340764" y="28316"/>
                        <a:pt x="344090" y="28316"/>
                      </a:cubicBezTo>
                      <a:cubicBezTo>
                        <a:pt x="345477" y="28316"/>
                        <a:pt x="346863" y="28316"/>
                        <a:pt x="348526" y="28594"/>
                      </a:cubicBezTo>
                      <a:cubicBezTo>
                        <a:pt x="349635" y="28594"/>
                        <a:pt x="351576" y="28594"/>
                        <a:pt x="352685" y="28594"/>
                      </a:cubicBezTo>
                      <a:cubicBezTo>
                        <a:pt x="356012" y="29979"/>
                        <a:pt x="351576" y="32196"/>
                        <a:pt x="349912" y="32473"/>
                      </a:cubicBezTo>
                      <a:cubicBezTo>
                        <a:pt x="343259" y="33582"/>
                        <a:pt x="336328" y="32196"/>
                        <a:pt x="329674" y="31919"/>
                      </a:cubicBezTo>
                      <a:cubicBezTo>
                        <a:pt x="325793" y="31919"/>
                        <a:pt x="318585" y="31919"/>
                        <a:pt x="315813" y="28316"/>
                      </a:cubicBezTo>
                      <a:cubicBezTo>
                        <a:pt x="314426" y="26377"/>
                        <a:pt x="314426" y="24160"/>
                        <a:pt x="313040" y="22220"/>
                      </a:cubicBezTo>
                      <a:cubicBezTo>
                        <a:pt x="311099" y="20003"/>
                        <a:pt x="308604" y="19448"/>
                        <a:pt x="306109" y="19448"/>
                      </a:cubicBezTo>
                      <a:cubicBezTo>
                        <a:pt x="299179" y="18894"/>
                        <a:pt x="292248" y="19448"/>
                        <a:pt x="285317" y="19448"/>
                      </a:cubicBezTo>
                      <a:cubicBezTo>
                        <a:pt x="284485" y="21388"/>
                        <a:pt x="289198" y="23882"/>
                        <a:pt x="290307" y="24991"/>
                      </a:cubicBezTo>
                      <a:cubicBezTo>
                        <a:pt x="292248" y="26931"/>
                        <a:pt x="293911" y="29148"/>
                        <a:pt x="295852" y="30810"/>
                      </a:cubicBezTo>
                      <a:cubicBezTo>
                        <a:pt x="297238" y="32196"/>
                        <a:pt x="298624" y="33582"/>
                        <a:pt x="299733" y="35244"/>
                      </a:cubicBezTo>
                      <a:cubicBezTo>
                        <a:pt x="300565" y="36353"/>
                        <a:pt x="302782" y="38293"/>
                        <a:pt x="302228" y="39956"/>
                      </a:cubicBezTo>
                      <a:cubicBezTo>
                        <a:pt x="299179" y="39956"/>
                        <a:pt x="296129" y="39956"/>
                        <a:pt x="293079" y="38570"/>
                      </a:cubicBezTo>
                      <a:cubicBezTo>
                        <a:pt x="290584" y="37739"/>
                        <a:pt x="288089" y="36353"/>
                        <a:pt x="285594" y="35522"/>
                      </a:cubicBezTo>
                      <a:cubicBezTo>
                        <a:pt x="283099" y="34690"/>
                        <a:pt x="280881" y="33859"/>
                        <a:pt x="278386" y="33028"/>
                      </a:cubicBezTo>
                      <a:cubicBezTo>
                        <a:pt x="276445" y="32196"/>
                        <a:pt x="274505" y="31088"/>
                        <a:pt x="272287" y="30810"/>
                      </a:cubicBezTo>
                      <a:cubicBezTo>
                        <a:pt x="269237" y="30256"/>
                        <a:pt x="261474" y="31365"/>
                        <a:pt x="265356" y="35799"/>
                      </a:cubicBezTo>
                      <a:cubicBezTo>
                        <a:pt x="268960" y="39956"/>
                        <a:pt x="275891" y="39401"/>
                        <a:pt x="279772" y="43281"/>
                      </a:cubicBezTo>
                      <a:cubicBezTo>
                        <a:pt x="274782" y="43281"/>
                        <a:pt x="269514" y="43835"/>
                        <a:pt x="264524" y="43835"/>
                      </a:cubicBezTo>
                      <a:cubicBezTo>
                        <a:pt x="260366" y="43835"/>
                        <a:pt x="255930" y="43281"/>
                        <a:pt x="252049" y="44389"/>
                      </a:cubicBezTo>
                      <a:cubicBezTo>
                        <a:pt x="242900" y="46884"/>
                        <a:pt x="260366" y="56306"/>
                        <a:pt x="262583" y="57137"/>
                      </a:cubicBezTo>
                      <a:cubicBezTo>
                        <a:pt x="267851" y="59354"/>
                        <a:pt x="273673" y="61017"/>
                        <a:pt x="279218" y="61848"/>
                      </a:cubicBezTo>
                      <a:cubicBezTo>
                        <a:pt x="283376" y="62680"/>
                        <a:pt x="287535" y="62957"/>
                        <a:pt x="291693" y="64065"/>
                      </a:cubicBezTo>
                      <a:cubicBezTo>
                        <a:pt x="297515" y="65728"/>
                        <a:pt x="301951" y="69608"/>
                        <a:pt x="307496" y="71547"/>
                      </a:cubicBezTo>
                      <a:cubicBezTo>
                        <a:pt x="314426" y="74042"/>
                        <a:pt x="321357" y="74873"/>
                        <a:pt x="327734" y="78198"/>
                      </a:cubicBezTo>
                      <a:cubicBezTo>
                        <a:pt x="330229" y="79584"/>
                        <a:pt x="342704" y="87343"/>
                        <a:pt x="333555" y="87620"/>
                      </a:cubicBezTo>
                      <a:cubicBezTo>
                        <a:pt x="323575" y="88175"/>
                        <a:pt x="312486" y="84572"/>
                        <a:pt x="303060" y="80692"/>
                      </a:cubicBezTo>
                      <a:cubicBezTo>
                        <a:pt x="291139" y="75981"/>
                        <a:pt x="279772" y="70716"/>
                        <a:pt x="266742" y="69608"/>
                      </a:cubicBezTo>
                      <a:cubicBezTo>
                        <a:pt x="260920" y="69330"/>
                        <a:pt x="255098" y="69608"/>
                        <a:pt x="249276" y="69885"/>
                      </a:cubicBezTo>
                      <a:cubicBezTo>
                        <a:pt x="247336" y="69885"/>
                        <a:pt x="244563" y="70716"/>
                        <a:pt x="242623" y="69885"/>
                      </a:cubicBezTo>
                      <a:cubicBezTo>
                        <a:pt x="240128" y="68776"/>
                        <a:pt x="237910" y="66282"/>
                        <a:pt x="235969" y="64342"/>
                      </a:cubicBezTo>
                      <a:cubicBezTo>
                        <a:pt x="233474" y="59077"/>
                        <a:pt x="228484" y="56583"/>
                        <a:pt x="223771" y="53812"/>
                      </a:cubicBezTo>
                      <a:cubicBezTo>
                        <a:pt x="217672" y="50209"/>
                        <a:pt x="211572" y="48823"/>
                        <a:pt x="204641" y="47715"/>
                      </a:cubicBezTo>
                      <a:cubicBezTo>
                        <a:pt x="198265" y="46606"/>
                        <a:pt x="192166" y="44667"/>
                        <a:pt x="185513" y="44389"/>
                      </a:cubicBezTo>
                      <a:cubicBezTo>
                        <a:pt x="181908" y="44389"/>
                        <a:pt x="178027" y="44389"/>
                        <a:pt x="174423" y="44112"/>
                      </a:cubicBezTo>
                      <a:cubicBezTo>
                        <a:pt x="173037" y="44112"/>
                        <a:pt x="167215" y="43004"/>
                        <a:pt x="166661" y="44944"/>
                      </a:cubicBezTo>
                      <a:cubicBezTo>
                        <a:pt x="165829" y="47992"/>
                        <a:pt x="180245" y="54089"/>
                        <a:pt x="173591" y="56306"/>
                      </a:cubicBezTo>
                      <a:cubicBezTo>
                        <a:pt x="169710" y="57691"/>
                        <a:pt x="164720" y="57414"/>
                        <a:pt x="160562" y="57414"/>
                      </a:cubicBezTo>
                      <a:cubicBezTo>
                        <a:pt x="156403" y="57414"/>
                        <a:pt x="152522" y="57414"/>
                        <a:pt x="148363" y="57691"/>
                      </a:cubicBezTo>
                      <a:cubicBezTo>
                        <a:pt x="146422" y="57691"/>
                        <a:pt x="141155" y="57691"/>
                        <a:pt x="140600" y="60185"/>
                      </a:cubicBezTo>
                      <a:cubicBezTo>
                        <a:pt x="139769" y="63234"/>
                        <a:pt x="146700" y="66282"/>
                        <a:pt x="148640" y="67113"/>
                      </a:cubicBezTo>
                      <a:cubicBezTo>
                        <a:pt x="156957" y="71270"/>
                        <a:pt x="166938" y="74873"/>
                        <a:pt x="176364" y="74319"/>
                      </a:cubicBezTo>
                      <a:cubicBezTo>
                        <a:pt x="180522" y="74319"/>
                        <a:pt x="184404" y="73487"/>
                        <a:pt x="188285" y="74319"/>
                      </a:cubicBezTo>
                      <a:cubicBezTo>
                        <a:pt x="190225" y="74596"/>
                        <a:pt x="197433" y="76536"/>
                        <a:pt x="197156" y="79584"/>
                      </a:cubicBezTo>
                      <a:cubicBezTo>
                        <a:pt x="197156" y="84849"/>
                        <a:pt x="173869" y="80692"/>
                        <a:pt x="169987" y="80138"/>
                      </a:cubicBezTo>
                      <a:cubicBezTo>
                        <a:pt x="169987" y="81801"/>
                        <a:pt x="169987" y="82355"/>
                        <a:pt x="170819" y="84018"/>
                      </a:cubicBezTo>
                      <a:cubicBezTo>
                        <a:pt x="168047" y="84018"/>
                        <a:pt x="165552" y="83464"/>
                        <a:pt x="163888" y="81524"/>
                      </a:cubicBezTo>
                      <a:cubicBezTo>
                        <a:pt x="162502" y="79861"/>
                        <a:pt x="161948" y="77921"/>
                        <a:pt x="160562" y="76258"/>
                      </a:cubicBezTo>
                      <a:cubicBezTo>
                        <a:pt x="157789" y="73210"/>
                        <a:pt x="152799" y="71547"/>
                        <a:pt x="148917" y="70716"/>
                      </a:cubicBezTo>
                      <a:cubicBezTo>
                        <a:pt x="145591" y="70162"/>
                        <a:pt x="141432" y="67668"/>
                        <a:pt x="137828" y="68776"/>
                      </a:cubicBezTo>
                      <a:cubicBezTo>
                        <a:pt x="136442" y="69053"/>
                        <a:pt x="133947" y="70439"/>
                        <a:pt x="133670" y="72102"/>
                      </a:cubicBezTo>
                      <a:cubicBezTo>
                        <a:pt x="133392" y="74042"/>
                        <a:pt x="136165" y="75981"/>
                        <a:pt x="137274" y="77367"/>
                      </a:cubicBezTo>
                      <a:cubicBezTo>
                        <a:pt x="138660" y="78753"/>
                        <a:pt x="139491" y="80692"/>
                        <a:pt x="136997" y="80970"/>
                      </a:cubicBezTo>
                      <a:cubicBezTo>
                        <a:pt x="134224" y="80970"/>
                        <a:pt x="131174" y="79584"/>
                        <a:pt x="129234" y="78198"/>
                      </a:cubicBezTo>
                      <a:cubicBezTo>
                        <a:pt x="125630" y="75981"/>
                        <a:pt x="123689" y="71825"/>
                        <a:pt x="119808" y="70162"/>
                      </a:cubicBezTo>
                      <a:cubicBezTo>
                        <a:pt x="116204" y="68499"/>
                        <a:pt x="111214" y="67391"/>
                        <a:pt x="107055" y="67391"/>
                      </a:cubicBezTo>
                      <a:cubicBezTo>
                        <a:pt x="102897" y="67391"/>
                        <a:pt x="98738" y="67391"/>
                        <a:pt x="94857" y="67945"/>
                      </a:cubicBezTo>
                      <a:cubicBezTo>
                        <a:pt x="90421" y="68499"/>
                        <a:pt x="86263" y="70439"/>
                        <a:pt x="82104" y="72102"/>
                      </a:cubicBezTo>
                      <a:cubicBezTo>
                        <a:pt x="78500" y="73487"/>
                        <a:pt x="75728" y="75150"/>
                        <a:pt x="73510" y="78475"/>
                      </a:cubicBezTo>
                      <a:cubicBezTo>
                        <a:pt x="72124" y="80692"/>
                        <a:pt x="70183" y="84018"/>
                        <a:pt x="67965" y="85404"/>
                      </a:cubicBezTo>
                      <a:cubicBezTo>
                        <a:pt x="67688" y="85404"/>
                        <a:pt x="69629" y="83741"/>
                        <a:pt x="67965" y="84849"/>
                      </a:cubicBezTo>
                      <a:cubicBezTo>
                        <a:pt x="67133" y="85404"/>
                        <a:pt x="67133" y="86235"/>
                        <a:pt x="66025" y="86512"/>
                      </a:cubicBezTo>
                      <a:cubicBezTo>
                        <a:pt x="64916" y="86789"/>
                        <a:pt x="63807" y="86512"/>
                        <a:pt x="62698" y="86512"/>
                      </a:cubicBezTo>
                      <a:cubicBezTo>
                        <a:pt x="61589" y="86512"/>
                        <a:pt x="61312" y="86789"/>
                        <a:pt x="59925" y="86512"/>
                      </a:cubicBezTo>
                      <a:cubicBezTo>
                        <a:pt x="58539" y="85958"/>
                        <a:pt x="57153" y="85404"/>
                        <a:pt x="56044" y="84572"/>
                      </a:cubicBezTo>
                      <a:cubicBezTo>
                        <a:pt x="51608" y="82078"/>
                        <a:pt x="46618" y="81247"/>
                        <a:pt x="41628" y="81247"/>
                      </a:cubicBezTo>
                      <a:cubicBezTo>
                        <a:pt x="36360" y="81247"/>
                        <a:pt x="31093" y="83741"/>
                        <a:pt x="26380" y="85404"/>
                      </a:cubicBezTo>
                      <a:cubicBezTo>
                        <a:pt x="24439" y="86235"/>
                        <a:pt x="23053" y="87620"/>
                        <a:pt x="21113" y="88175"/>
                      </a:cubicBezTo>
                      <a:cubicBezTo>
                        <a:pt x="19172" y="89006"/>
                        <a:pt x="16954" y="89006"/>
                        <a:pt x="14736" y="89283"/>
                      </a:cubicBezTo>
                      <a:cubicBezTo>
                        <a:pt x="11409" y="89283"/>
                        <a:pt x="8637" y="90392"/>
                        <a:pt x="5588" y="91777"/>
                      </a:cubicBezTo>
                      <a:cubicBezTo>
                        <a:pt x="4479" y="92332"/>
                        <a:pt x="-512" y="94826"/>
                        <a:pt x="43" y="96488"/>
                      </a:cubicBezTo>
                      <a:cubicBezTo>
                        <a:pt x="5865" y="97874"/>
                        <a:pt x="10300" y="99260"/>
                        <a:pt x="15291" y="102308"/>
                      </a:cubicBezTo>
                      <a:cubicBezTo>
                        <a:pt x="20281" y="105079"/>
                        <a:pt x="23330" y="103416"/>
                        <a:pt x="28043" y="101199"/>
                      </a:cubicBezTo>
                      <a:cubicBezTo>
                        <a:pt x="33034" y="98705"/>
                        <a:pt x="38301" y="98151"/>
                        <a:pt x="43846" y="98428"/>
                      </a:cubicBezTo>
                      <a:cubicBezTo>
                        <a:pt x="46341" y="98428"/>
                        <a:pt x="48559" y="98428"/>
                        <a:pt x="50777" y="98151"/>
                      </a:cubicBezTo>
                      <a:cubicBezTo>
                        <a:pt x="52440" y="98151"/>
                        <a:pt x="57153" y="97043"/>
                        <a:pt x="57985" y="98982"/>
                      </a:cubicBezTo>
                      <a:cubicBezTo>
                        <a:pt x="60203" y="103971"/>
                        <a:pt x="39687" y="105911"/>
                        <a:pt x="37192" y="106465"/>
                      </a:cubicBezTo>
                      <a:cubicBezTo>
                        <a:pt x="35529" y="107019"/>
                        <a:pt x="32202" y="108405"/>
                        <a:pt x="33311" y="110622"/>
                      </a:cubicBezTo>
                      <a:cubicBezTo>
                        <a:pt x="34143" y="113116"/>
                        <a:pt x="38856" y="113116"/>
                        <a:pt x="41073" y="113116"/>
                      </a:cubicBezTo>
                      <a:cubicBezTo>
                        <a:pt x="44677" y="113116"/>
                        <a:pt x="48559" y="112561"/>
                        <a:pt x="52163" y="112561"/>
                      </a:cubicBezTo>
                      <a:cubicBezTo>
                        <a:pt x="55212" y="112561"/>
                        <a:pt x="58539" y="112561"/>
                        <a:pt x="61589" y="112284"/>
                      </a:cubicBezTo>
                      <a:cubicBezTo>
                        <a:pt x="67965" y="111176"/>
                        <a:pt x="73510" y="107573"/>
                        <a:pt x="79609" y="106188"/>
                      </a:cubicBezTo>
                      <a:cubicBezTo>
                        <a:pt x="87094" y="104525"/>
                        <a:pt x="94857" y="105079"/>
                        <a:pt x="102342" y="104525"/>
                      </a:cubicBezTo>
                      <a:cubicBezTo>
                        <a:pt x="108719" y="103971"/>
                        <a:pt x="114818" y="103971"/>
                        <a:pt x="121194" y="104525"/>
                      </a:cubicBezTo>
                      <a:cubicBezTo>
                        <a:pt x="121194" y="104525"/>
                        <a:pt x="121194" y="104802"/>
                        <a:pt x="121194" y="105079"/>
                      </a:cubicBezTo>
                      <a:cubicBezTo>
                        <a:pt x="109273" y="109236"/>
                        <a:pt x="96520" y="107850"/>
                        <a:pt x="84322" y="110345"/>
                      </a:cubicBezTo>
                      <a:cubicBezTo>
                        <a:pt x="77946" y="111730"/>
                        <a:pt x="71292" y="113116"/>
                        <a:pt x="64916" y="114778"/>
                      </a:cubicBezTo>
                      <a:cubicBezTo>
                        <a:pt x="63529" y="115056"/>
                        <a:pt x="59371" y="115887"/>
                        <a:pt x="59371" y="117827"/>
                      </a:cubicBezTo>
                      <a:cubicBezTo>
                        <a:pt x="59371" y="119767"/>
                        <a:pt x="63807" y="121429"/>
                        <a:pt x="65193" y="121984"/>
                      </a:cubicBezTo>
                      <a:cubicBezTo>
                        <a:pt x="66856" y="122538"/>
                        <a:pt x="68520" y="123369"/>
                        <a:pt x="69906" y="123923"/>
                      </a:cubicBezTo>
                      <a:cubicBezTo>
                        <a:pt x="70738" y="124201"/>
                        <a:pt x="72955" y="124755"/>
                        <a:pt x="73233" y="125586"/>
                      </a:cubicBezTo>
                      <a:cubicBezTo>
                        <a:pt x="74064" y="127249"/>
                        <a:pt x="69074" y="126972"/>
                        <a:pt x="67965" y="126972"/>
                      </a:cubicBezTo>
                      <a:cubicBezTo>
                        <a:pt x="62975" y="126972"/>
                        <a:pt x="57708" y="126972"/>
                        <a:pt x="52717" y="126972"/>
                      </a:cubicBezTo>
                      <a:cubicBezTo>
                        <a:pt x="51054" y="126972"/>
                        <a:pt x="45232" y="126972"/>
                        <a:pt x="44955" y="129189"/>
                      </a:cubicBezTo>
                      <a:cubicBezTo>
                        <a:pt x="44677" y="131406"/>
                        <a:pt x="48836" y="133900"/>
                        <a:pt x="50222" y="135008"/>
                      </a:cubicBezTo>
                      <a:cubicBezTo>
                        <a:pt x="53272" y="137225"/>
                        <a:pt x="56876" y="138888"/>
                        <a:pt x="60480" y="139996"/>
                      </a:cubicBezTo>
                      <a:cubicBezTo>
                        <a:pt x="67688" y="142214"/>
                        <a:pt x="74619" y="139996"/>
                        <a:pt x="81827" y="138611"/>
                      </a:cubicBezTo>
                      <a:cubicBezTo>
                        <a:pt x="91530" y="136671"/>
                        <a:pt x="101233" y="136948"/>
                        <a:pt x="111214" y="137225"/>
                      </a:cubicBezTo>
                      <a:cubicBezTo>
                        <a:pt x="115372" y="137225"/>
                        <a:pt x="119808" y="136671"/>
                        <a:pt x="123966" y="137502"/>
                      </a:cubicBezTo>
                      <a:cubicBezTo>
                        <a:pt x="128125" y="138334"/>
                        <a:pt x="133392" y="137225"/>
                        <a:pt x="137828" y="136671"/>
                      </a:cubicBezTo>
                      <a:cubicBezTo>
                        <a:pt x="138383" y="136671"/>
                        <a:pt x="138383" y="136394"/>
                        <a:pt x="137274" y="136671"/>
                      </a:cubicBezTo>
                      <a:cubicBezTo>
                        <a:pt x="138105" y="136671"/>
                        <a:pt x="138937" y="136117"/>
                        <a:pt x="139491" y="136117"/>
                      </a:cubicBezTo>
                      <a:cubicBezTo>
                        <a:pt x="141155" y="135563"/>
                        <a:pt x="142264" y="135008"/>
                        <a:pt x="143650" y="134177"/>
                      </a:cubicBezTo>
                      <a:cubicBezTo>
                        <a:pt x="145591" y="133346"/>
                        <a:pt x="147808" y="132514"/>
                        <a:pt x="149749" y="131406"/>
                      </a:cubicBezTo>
                      <a:cubicBezTo>
                        <a:pt x="153631" y="129743"/>
                        <a:pt x="156957" y="126418"/>
                        <a:pt x="160839" y="125032"/>
                      </a:cubicBezTo>
                      <a:cubicBezTo>
                        <a:pt x="165829" y="123369"/>
                        <a:pt x="170542" y="120598"/>
                        <a:pt x="175809" y="120598"/>
                      </a:cubicBezTo>
                      <a:cubicBezTo>
                        <a:pt x="178304" y="120598"/>
                        <a:pt x="180522" y="120598"/>
                        <a:pt x="183017" y="120598"/>
                      </a:cubicBezTo>
                      <a:cubicBezTo>
                        <a:pt x="184681" y="120598"/>
                        <a:pt x="186899" y="120044"/>
                        <a:pt x="188562" y="120598"/>
                      </a:cubicBezTo>
                      <a:cubicBezTo>
                        <a:pt x="187453" y="123923"/>
                        <a:pt x="184958" y="125032"/>
                        <a:pt x="181908" y="126140"/>
                      </a:cubicBezTo>
                      <a:cubicBezTo>
                        <a:pt x="177750" y="127803"/>
                        <a:pt x="173869" y="128080"/>
                        <a:pt x="169433" y="128912"/>
                      </a:cubicBezTo>
                      <a:cubicBezTo>
                        <a:pt x="163056" y="130020"/>
                        <a:pt x="156957" y="132791"/>
                        <a:pt x="151135" y="135563"/>
                      </a:cubicBezTo>
                      <a:cubicBezTo>
                        <a:pt x="150304" y="135840"/>
                        <a:pt x="149472" y="136394"/>
                        <a:pt x="148640" y="136948"/>
                      </a:cubicBezTo>
                      <a:cubicBezTo>
                        <a:pt x="145591" y="138611"/>
                        <a:pt x="141432" y="140274"/>
                        <a:pt x="138105" y="140551"/>
                      </a:cubicBezTo>
                      <a:cubicBezTo>
                        <a:pt x="136442" y="140551"/>
                        <a:pt x="134779" y="140551"/>
                        <a:pt x="133115" y="140551"/>
                      </a:cubicBezTo>
                      <a:cubicBezTo>
                        <a:pt x="130897" y="140551"/>
                        <a:pt x="128680" y="140828"/>
                        <a:pt x="126184" y="141382"/>
                      </a:cubicBezTo>
                      <a:cubicBezTo>
                        <a:pt x="122026" y="141936"/>
                        <a:pt x="117590" y="141382"/>
                        <a:pt x="113709" y="141382"/>
                      </a:cubicBezTo>
                      <a:cubicBezTo>
                        <a:pt x="105392" y="141382"/>
                        <a:pt x="97352" y="141936"/>
                        <a:pt x="89035" y="142214"/>
                      </a:cubicBezTo>
                      <a:cubicBezTo>
                        <a:pt x="84876" y="142214"/>
                        <a:pt x="80441" y="142491"/>
                        <a:pt x="76282" y="143322"/>
                      </a:cubicBezTo>
                      <a:cubicBezTo>
                        <a:pt x="74896" y="143322"/>
                        <a:pt x="72955" y="144153"/>
                        <a:pt x="71846" y="144985"/>
                      </a:cubicBezTo>
                      <a:cubicBezTo>
                        <a:pt x="70460" y="145816"/>
                        <a:pt x="70460" y="146925"/>
                        <a:pt x="70460" y="148310"/>
                      </a:cubicBezTo>
                      <a:cubicBezTo>
                        <a:pt x="79332" y="150527"/>
                        <a:pt x="87926" y="154130"/>
                        <a:pt x="96520" y="157455"/>
                      </a:cubicBezTo>
                      <a:cubicBezTo>
                        <a:pt x="105115" y="160781"/>
                        <a:pt x="114540" y="163829"/>
                        <a:pt x="123966" y="161889"/>
                      </a:cubicBezTo>
                      <a:cubicBezTo>
                        <a:pt x="130897" y="160504"/>
                        <a:pt x="134501" y="155515"/>
                        <a:pt x="140046" y="151913"/>
                      </a:cubicBezTo>
                      <a:cubicBezTo>
                        <a:pt x="144482" y="148864"/>
                        <a:pt x="149472" y="146647"/>
                        <a:pt x="153908" y="143876"/>
                      </a:cubicBezTo>
                      <a:cubicBezTo>
                        <a:pt x="158621" y="141105"/>
                        <a:pt x="163611" y="139996"/>
                        <a:pt x="168601" y="137780"/>
                      </a:cubicBezTo>
                      <a:cubicBezTo>
                        <a:pt x="173591" y="135563"/>
                        <a:pt x="178859" y="134177"/>
                        <a:pt x="184404" y="133068"/>
                      </a:cubicBezTo>
                      <a:cubicBezTo>
                        <a:pt x="190225" y="131960"/>
                        <a:pt x="195493" y="129189"/>
                        <a:pt x="201592" y="128635"/>
                      </a:cubicBezTo>
                      <a:cubicBezTo>
                        <a:pt x="203810" y="128635"/>
                        <a:pt x="206305" y="128080"/>
                        <a:pt x="208523" y="128635"/>
                      </a:cubicBezTo>
                      <a:cubicBezTo>
                        <a:pt x="210741" y="128912"/>
                        <a:pt x="212959" y="129743"/>
                        <a:pt x="215454" y="129743"/>
                      </a:cubicBezTo>
                      <a:cubicBezTo>
                        <a:pt x="218503" y="129743"/>
                        <a:pt x="221553" y="129743"/>
                        <a:pt x="224603" y="130020"/>
                      </a:cubicBezTo>
                      <a:cubicBezTo>
                        <a:pt x="228761" y="130020"/>
                        <a:pt x="232920" y="128912"/>
                        <a:pt x="237078" y="128357"/>
                      </a:cubicBezTo>
                      <a:cubicBezTo>
                        <a:pt x="240405" y="128080"/>
                        <a:pt x="243454" y="128357"/>
                        <a:pt x="246504" y="128357"/>
                      </a:cubicBezTo>
                      <a:cubicBezTo>
                        <a:pt x="248999" y="128357"/>
                        <a:pt x="251771" y="127803"/>
                        <a:pt x="253435" y="129743"/>
                      </a:cubicBezTo>
                      <a:cubicBezTo>
                        <a:pt x="246781" y="132514"/>
                        <a:pt x="240405" y="134454"/>
                        <a:pt x="233197" y="135008"/>
                      </a:cubicBezTo>
                      <a:cubicBezTo>
                        <a:pt x="223494" y="135840"/>
                        <a:pt x="213513" y="135840"/>
                        <a:pt x="203533" y="136671"/>
                      </a:cubicBezTo>
                      <a:cubicBezTo>
                        <a:pt x="195216" y="137502"/>
                        <a:pt x="186621" y="138611"/>
                        <a:pt x="178304" y="140274"/>
                      </a:cubicBezTo>
                      <a:cubicBezTo>
                        <a:pt x="172205" y="141382"/>
                        <a:pt x="166383" y="143045"/>
                        <a:pt x="160839" y="145816"/>
                      </a:cubicBezTo>
                      <a:cubicBezTo>
                        <a:pt x="154462" y="148864"/>
                        <a:pt x="147254" y="154130"/>
                        <a:pt x="144759" y="160781"/>
                      </a:cubicBezTo>
                      <a:cubicBezTo>
                        <a:pt x="142264" y="167154"/>
                        <a:pt x="147531" y="169649"/>
                        <a:pt x="153076" y="169926"/>
                      </a:cubicBezTo>
                      <a:cubicBezTo>
                        <a:pt x="161116" y="170203"/>
                        <a:pt x="169433" y="168817"/>
                        <a:pt x="177473" y="169371"/>
                      </a:cubicBezTo>
                      <a:cubicBezTo>
                        <a:pt x="185513" y="169926"/>
                        <a:pt x="193552" y="172420"/>
                        <a:pt x="201869" y="171866"/>
                      </a:cubicBezTo>
                      <a:cubicBezTo>
                        <a:pt x="209909" y="171311"/>
                        <a:pt x="214345" y="166323"/>
                        <a:pt x="219058" y="160504"/>
                      </a:cubicBezTo>
                      <a:cubicBezTo>
                        <a:pt x="223494" y="154961"/>
                        <a:pt x="228484" y="152744"/>
                        <a:pt x="235137" y="151913"/>
                      </a:cubicBezTo>
                      <a:cubicBezTo>
                        <a:pt x="234860" y="155792"/>
                        <a:pt x="232088" y="161889"/>
                        <a:pt x="238741" y="161058"/>
                      </a:cubicBezTo>
                      <a:cubicBezTo>
                        <a:pt x="241791" y="160504"/>
                        <a:pt x="244840" y="158841"/>
                        <a:pt x="247890" y="157732"/>
                      </a:cubicBezTo>
                      <a:cubicBezTo>
                        <a:pt x="250663" y="156624"/>
                        <a:pt x="253712" y="156070"/>
                        <a:pt x="256484" y="154961"/>
                      </a:cubicBezTo>
                      <a:cubicBezTo>
                        <a:pt x="258980" y="154130"/>
                        <a:pt x="260920" y="153576"/>
                        <a:pt x="263415" y="153576"/>
                      </a:cubicBezTo>
                      <a:cubicBezTo>
                        <a:pt x="265356" y="153576"/>
                        <a:pt x="269237" y="154130"/>
                        <a:pt x="266742" y="156624"/>
                      </a:cubicBezTo>
                      <a:cubicBezTo>
                        <a:pt x="263692" y="160226"/>
                        <a:pt x="258148" y="162998"/>
                        <a:pt x="253989" y="164937"/>
                      </a:cubicBezTo>
                      <a:cubicBezTo>
                        <a:pt x="250940" y="166600"/>
                        <a:pt x="247613" y="166877"/>
                        <a:pt x="244840" y="168540"/>
                      </a:cubicBezTo>
                      <a:cubicBezTo>
                        <a:pt x="244009" y="169094"/>
                        <a:pt x="242068" y="170203"/>
                        <a:pt x="242623" y="171311"/>
                      </a:cubicBezTo>
                      <a:cubicBezTo>
                        <a:pt x="243177" y="172697"/>
                        <a:pt x="246504" y="172143"/>
                        <a:pt x="247613" y="172143"/>
                      </a:cubicBezTo>
                      <a:cubicBezTo>
                        <a:pt x="254266" y="171311"/>
                        <a:pt x="260088" y="168263"/>
                        <a:pt x="266188" y="166323"/>
                      </a:cubicBezTo>
                      <a:cubicBezTo>
                        <a:pt x="267574" y="165769"/>
                        <a:pt x="270069" y="164660"/>
                        <a:pt x="271455" y="164660"/>
                      </a:cubicBezTo>
                      <a:cubicBezTo>
                        <a:pt x="272287" y="164660"/>
                        <a:pt x="272010" y="164660"/>
                        <a:pt x="272287" y="164660"/>
                      </a:cubicBezTo>
                      <a:cubicBezTo>
                        <a:pt x="274228" y="164660"/>
                        <a:pt x="276445" y="164660"/>
                        <a:pt x="278386" y="164383"/>
                      </a:cubicBezTo>
                      <a:cubicBezTo>
                        <a:pt x="280049" y="164383"/>
                        <a:pt x="281436" y="163829"/>
                        <a:pt x="283099" y="163829"/>
                      </a:cubicBezTo>
                      <a:cubicBezTo>
                        <a:pt x="284485" y="163829"/>
                        <a:pt x="285594" y="163829"/>
                        <a:pt x="286703" y="163829"/>
                      </a:cubicBezTo>
                      <a:cubicBezTo>
                        <a:pt x="290030" y="164383"/>
                        <a:pt x="293911" y="163275"/>
                        <a:pt x="297238" y="162443"/>
                      </a:cubicBezTo>
                      <a:cubicBezTo>
                        <a:pt x="300565" y="161612"/>
                        <a:pt x="304169" y="161612"/>
                        <a:pt x="307496" y="160504"/>
                      </a:cubicBezTo>
                      <a:cubicBezTo>
                        <a:pt x="309436" y="159949"/>
                        <a:pt x="311377" y="158564"/>
                        <a:pt x="313317" y="157732"/>
                      </a:cubicBezTo>
                      <a:cubicBezTo>
                        <a:pt x="314981" y="156901"/>
                        <a:pt x="316644" y="156901"/>
                        <a:pt x="318585" y="156070"/>
                      </a:cubicBezTo>
                      <a:cubicBezTo>
                        <a:pt x="321635" y="154961"/>
                        <a:pt x="324684" y="154130"/>
                        <a:pt x="328011" y="153576"/>
                      </a:cubicBezTo>
                      <a:cubicBezTo>
                        <a:pt x="331061" y="153021"/>
                        <a:pt x="333001" y="151359"/>
                        <a:pt x="335496" y="149696"/>
                      </a:cubicBezTo>
                      <a:cubicBezTo>
                        <a:pt x="337437" y="148310"/>
                        <a:pt x="339932" y="146647"/>
                        <a:pt x="341318" y="144708"/>
                      </a:cubicBezTo>
                      <a:cubicBezTo>
                        <a:pt x="342427" y="143322"/>
                        <a:pt x="344090" y="140828"/>
                        <a:pt x="343813" y="138888"/>
                      </a:cubicBezTo>
                      <a:cubicBezTo>
                        <a:pt x="343813" y="137780"/>
                        <a:pt x="343259" y="136117"/>
                        <a:pt x="342427" y="135285"/>
                      </a:cubicBezTo>
                      <a:cubicBezTo>
                        <a:pt x="341595" y="134454"/>
                        <a:pt x="340209" y="134177"/>
                        <a:pt x="340486" y="132791"/>
                      </a:cubicBezTo>
                      <a:cubicBezTo>
                        <a:pt x="341595" y="132791"/>
                        <a:pt x="342704" y="132237"/>
                        <a:pt x="344090" y="132237"/>
                      </a:cubicBezTo>
                      <a:cubicBezTo>
                        <a:pt x="345477" y="132237"/>
                        <a:pt x="346863" y="132514"/>
                        <a:pt x="348249" y="132514"/>
                      </a:cubicBezTo>
                      <a:cubicBezTo>
                        <a:pt x="350467" y="132514"/>
                        <a:pt x="353239" y="132791"/>
                        <a:pt x="355180" y="132514"/>
                      </a:cubicBezTo>
                      <a:cubicBezTo>
                        <a:pt x="358229" y="131960"/>
                        <a:pt x="359893" y="128912"/>
                        <a:pt x="362111" y="127249"/>
                      </a:cubicBezTo>
                      <a:cubicBezTo>
                        <a:pt x="364883" y="125032"/>
                        <a:pt x="368210" y="123092"/>
                        <a:pt x="371259" y="121152"/>
                      </a:cubicBezTo>
                      <a:cubicBezTo>
                        <a:pt x="373477" y="119489"/>
                        <a:pt x="375695" y="116995"/>
                        <a:pt x="378468" y="116441"/>
                      </a:cubicBezTo>
                      <a:cubicBezTo>
                        <a:pt x="381240" y="116164"/>
                        <a:pt x="384012" y="115610"/>
                        <a:pt x="386785" y="114778"/>
                      </a:cubicBezTo>
                      <a:cubicBezTo>
                        <a:pt x="389557" y="113947"/>
                        <a:pt x="392052" y="112839"/>
                        <a:pt x="394824" y="112284"/>
                      </a:cubicBezTo>
                      <a:cubicBezTo>
                        <a:pt x="395933" y="112284"/>
                        <a:pt x="398428" y="112007"/>
                        <a:pt x="399537" y="112284"/>
                      </a:cubicBezTo>
                      <a:cubicBezTo>
                        <a:pt x="391220" y="120321"/>
                        <a:pt x="382349" y="126140"/>
                        <a:pt x="371814" y="130297"/>
                      </a:cubicBezTo>
                      <a:cubicBezTo>
                        <a:pt x="367932" y="131960"/>
                        <a:pt x="363774" y="133346"/>
                        <a:pt x="359893" y="135285"/>
                      </a:cubicBezTo>
                      <a:cubicBezTo>
                        <a:pt x="357398" y="136671"/>
                        <a:pt x="354071" y="138611"/>
                        <a:pt x="353239" y="141382"/>
                      </a:cubicBezTo>
                      <a:cubicBezTo>
                        <a:pt x="350744" y="150804"/>
                        <a:pt x="375141" y="148864"/>
                        <a:pt x="379299" y="148587"/>
                      </a:cubicBezTo>
                      <a:cubicBezTo>
                        <a:pt x="389280" y="147479"/>
                        <a:pt x="398983" y="143599"/>
                        <a:pt x="409240" y="143876"/>
                      </a:cubicBezTo>
                      <a:cubicBezTo>
                        <a:pt x="410904" y="143876"/>
                        <a:pt x="418666" y="143876"/>
                        <a:pt x="417835" y="147202"/>
                      </a:cubicBezTo>
                      <a:cubicBezTo>
                        <a:pt x="417280" y="148864"/>
                        <a:pt x="414785" y="149973"/>
                        <a:pt x="413399" y="150527"/>
                      </a:cubicBezTo>
                      <a:cubicBezTo>
                        <a:pt x="410349" y="151913"/>
                        <a:pt x="407022" y="153021"/>
                        <a:pt x="403973" y="153853"/>
                      </a:cubicBezTo>
                      <a:cubicBezTo>
                        <a:pt x="393438" y="156624"/>
                        <a:pt x="383180" y="156070"/>
                        <a:pt x="372368" y="156070"/>
                      </a:cubicBezTo>
                      <a:cubicBezTo>
                        <a:pt x="367101" y="156070"/>
                        <a:pt x="361833" y="156070"/>
                        <a:pt x="356566" y="155792"/>
                      </a:cubicBezTo>
                      <a:cubicBezTo>
                        <a:pt x="351853" y="155792"/>
                        <a:pt x="347140" y="155792"/>
                        <a:pt x="342427" y="156624"/>
                      </a:cubicBezTo>
                      <a:cubicBezTo>
                        <a:pt x="340486" y="157178"/>
                        <a:pt x="332724" y="159118"/>
                        <a:pt x="333555" y="162166"/>
                      </a:cubicBezTo>
                      <a:cubicBezTo>
                        <a:pt x="333833" y="163829"/>
                        <a:pt x="336882" y="164106"/>
                        <a:pt x="337991" y="164383"/>
                      </a:cubicBezTo>
                      <a:cubicBezTo>
                        <a:pt x="342150" y="165215"/>
                        <a:pt x="346308" y="165215"/>
                        <a:pt x="350467" y="165215"/>
                      </a:cubicBezTo>
                      <a:cubicBezTo>
                        <a:pt x="354903" y="165215"/>
                        <a:pt x="359338" y="165215"/>
                        <a:pt x="363497" y="165215"/>
                      </a:cubicBezTo>
                      <a:cubicBezTo>
                        <a:pt x="365437" y="165215"/>
                        <a:pt x="370150" y="164383"/>
                        <a:pt x="371814" y="165769"/>
                      </a:cubicBezTo>
                      <a:cubicBezTo>
                        <a:pt x="372923" y="166600"/>
                        <a:pt x="372091" y="166877"/>
                        <a:pt x="370982" y="167432"/>
                      </a:cubicBezTo>
                      <a:cubicBezTo>
                        <a:pt x="368764" y="168540"/>
                        <a:pt x="365992" y="169094"/>
                        <a:pt x="363497" y="169926"/>
                      </a:cubicBezTo>
                      <a:cubicBezTo>
                        <a:pt x="350189" y="172974"/>
                        <a:pt x="336605" y="172420"/>
                        <a:pt x="323021" y="172974"/>
                      </a:cubicBezTo>
                      <a:cubicBezTo>
                        <a:pt x="311654" y="173251"/>
                        <a:pt x="300565" y="174360"/>
                        <a:pt x="289475" y="176022"/>
                      </a:cubicBezTo>
                      <a:cubicBezTo>
                        <a:pt x="277831" y="177962"/>
                        <a:pt x="266188" y="177685"/>
                        <a:pt x="254266" y="177962"/>
                      </a:cubicBezTo>
                      <a:cubicBezTo>
                        <a:pt x="250940" y="177962"/>
                        <a:pt x="246227" y="177962"/>
                        <a:pt x="243177" y="180179"/>
                      </a:cubicBezTo>
                      <a:cubicBezTo>
                        <a:pt x="240405" y="182119"/>
                        <a:pt x="242623" y="184059"/>
                        <a:pt x="244563" y="185722"/>
                      </a:cubicBezTo>
                      <a:cubicBezTo>
                        <a:pt x="248445" y="189047"/>
                        <a:pt x="253157" y="191541"/>
                        <a:pt x="257316" y="194590"/>
                      </a:cubicBezTo>
                      <a:cubicBezTo>
                        <a:pt x="261197" y="197361"/>
                        <a:pt x="265079" y="200686"/>
                        <a:pt x="269792" y="202626"/>
                      </a:cubicBezTo>
                      <a:cubicBezTo>
                        <a:pt x="273119" y="204012"/>
                        <a:pt x="276445" y="204012"/>
                        <a:pt x="279772" y="205397"/>
                      </a:cubicBezTo>
                      <a:cubicBezTo>
                        <a:pt x="282545" y="206506"/>
                        <a:pt x="283099" y="208723"/>
                        <a:pt x="283099" y="211494"/>
                      </a:cubicBezTo>
                      <a:cubicBezTo>
                        <a:pt x="283099" y="214265"/>
                        <a:pt x="283099" y="217868"/>
                        <a:pt x="285039" y="220085"/>
                      </a:cubicBezTo>
                      <a:cubicBezTo>
                        <a:pt x="287535" y="222579"/>
                        <a:pt x="292525" y="222025"/>
                        <a:pt x="295852" y="221747"/>
                      </a:cubicBezTo>
                      <a:cubicBezTo>
                        <a:pt x="298347" y="221747"/>
                        <a:pt x="323852" y="218699"/>
                        <a:pt x="323575" y="221747"/>
                      </a:cubicBezTo>
                      <a:cubicBezTo>
                        <a:pt x="323575" y="223964"/>
                        <a:pt x="313040" y="225073"/>
                        <a:pt x="311654" y="225350"/>
                      </a:cubicBezTo>
                      <a:cubicBezTo>
                        <a:pt x="302782" y="226736"/>
                        <a:pt x="294188" y="226459"/>
                        <a:pt x="285317" y="227567"/>
                      </a:cubicBezTo>
                      <a:cubicBezTo>
                        <a:pt x="278109" y="228398"/>
                        <a:pt x="273119" y="224796"/>
                        <a:pt x="268128" y="219808"/>
                      </a:cubicBezTo>
                      <a:cubicBezTo>
                        <a:pt x="264524" y="216205"/>
                        <a:pt x="261474" y="212048"/>
                        <a:pt x="258425" y="207891"/>
                      </a:cubicBezTo>
                      <a:cubicBezTo>
                        <a:pt x="256762" y="205397"/>
                        <a:pt x="254821" y="204012"/>
                        <a:pt x="252326" y="202349"/>
                      </a:cubicBezTo>
                      <a:cubicBezTo>
                        <a:pt x="249831" y="200686"/>
                        <a:pt x="247890" y="198746"/>
                        <a:pt x="245118" y="197638"/>
                      </a:cubicBezTo>
                      <a:cubicBezTo>
                        <a:pt x="242346" y="196529"/>
                        <a:pt x="239573" y="195421"/>
                        <a:pt x="236801" y="194590"/>
                      </a:cubicBezTo>
                      <a:cubicBezTo>
                        <a:pt x="233197" y="193758"/>
                        <a:pt x="229315" y="194312"/>
                        <a:pt x="225434" y="193204"/>
                      </a:cubicBezTo>
                      <a:cubicBezTo>
                        <a:pt x="220721" y="192095"/>
                        <a:pt x="217672" y="186553"/>
                        <a:pt x="212681" y="186830"/>
                      </a:cubicBezTo>
                      <a:cubicBezTo>
                        <a:pt x="209909" y="186830"/>
                        <a:pt x="207137" y="187384"/>
                        <a:pt x="204087" y="187939"/>
                      </a:cubicBezTo>
                      <a:cubicBezTo>
                        <a:pt x="202147" y="188216"/>
                        <a:pt x="200483" y="189047"/>
                        <a:pt x="198542" y="189324"/>
                      </a:cubicBezTo>
                      <a:cubicBezTo>
                        <a:pt x="196047" y="189601"/>
                        <a:pt x="193552" y="189047"/>
                        <a:pt x="191057" y="188770"/>
                      </a:cubicBezTo>
                      <a:cubicBezTo>
                        <a:pt x="188285" y="188493"/>
                        <a:pt x="185790" y="187939"/>
                        <a:pt x="183017" y="187939"/>
                      </a:cubicBezTo>
                      <a:cubicBezTo>
                        <a:pt x="181354" y="187939"/>
                        <a:pt x="179968" y="187384"/>
                        <a:pt x="178304" y="187107"/>
                      </a:cubicBezTo>
                      <a:cubicBezTo>
                        <a:pt x="175809" y="187107"/>
                        <a:pt x="173314" y="187107"/>
                        <a:pt x="170819" y="187107"/>
                      </a:cubicBezTo>
                      <a:cubicBezTo>
                        <a:pt x="167770" y="187107"/>
                        <a:pt x="164443" y="185167"/>
                        <a:pt x="161116" y="185167"/>
                      </a:cubicBezTo>
                      <a:cubicBezTo>
                        <a:pt x="160284" y="185167"/>
                        <a:pt x="159175" y="185722"/>
                        <a:pt x="158344" y="185722"/>
                      </a:cubicBezTo>
                      <a:cubicBezTo>
                        <a:pt x="156680" y="185999"/>
                        <a:pt x="155017" y="185722"/>
                        <a:pt x="153353" y="185722"/>
                      </a:cubicBezTo>
                      <a:cubicBezTo>
                        <a:pt x="150304" y="184336"/>
                        <a:pt x="147808" y="184059"/>
                        <a:pt x="145036" y="186276"/>
                      </a:cubicBezTo>
                      <a:cubicBezTo>
                        <a:pt x="142541" y="188493"/>
                        <a:pt x="139491" y="192650"/>
                        <a:pt x="140600" y="196252"/>
                      </a:cubicBezTo>
                      <a:cubicBezTo>
                        <a:pt x="141709" y="199855"/>
                        <a:pt x="146422" y="200686"/>
                        <a:pt x="149472" y="201240"/>
                      </a:cubicBezTo>
                      <a:cubicBezTo>
                        <a:pt x="153908" y="202349"/>
                        <a:pt x="158344" y="203180"/>
                        <a:pt x="162502" y="204012"/>
                      </a:cubicBezTo>
                      <a:cubicBezTo>
                        <a:pt x="166938" y="204843"/>
                        <a:pt x="171373" y="205674"/>
                        <a:pt x="175532" y="207337"/>
                      </a:cubicBezTo>
                      <a:cubicBezTo>
                        <a:pt x="169156" y="207891"/>
                        <a:pt x="162779" y="208446"/>
                        <a:pt x="156403" y="207891"/>
                      </a:cubicBezTo>
                      <a:cubicBezTo>
                        <a:pt x="153631" y="207891"/>
                        <a:pt x="145314" y="205952"/>
                        <a:pt x="147531" y="211494"/>
                      </a:cubicBezTo>
                      <a:cubicBezTo>
                        <a:pt x="149472" y="216205"/>
                        <a:pt x="154185" y="217314"/>
                        <a:pt x="158621" y="218145"/>
                      </a:cubicBezTo>
                      <a:cubicBezTo>
                        <a:pt x="163888" y="219531"/>
                        <a:pt x="168047" y="223133"/>
                        <a:pt x="173314" y="224519"/>
                      </a:cubicBezTo>
                      <a:cubicBezTo>
                        <a:pt x="178582" y="225904"/>
                        <a:pt x="183017" y="224796"/>
                        <a:pt x="186621" y="229507"/>
                      </a:cubicBezTo>
                      <a:cubicBezTo>
                        <a:pt x="188285" y="231724"/>
                        <a:pt x="189671" y="234218"/>
                        <a:pt x="191334" y="236435"/>
                      </a:cubicBezTo>
                      <a:cubicBezTo>
                        <a:pt x="192998" y="238375"/>
                        <a:pt x="195216" y="239483"/>
                        <a:pt x="197433" y="240592"/>
                      </a:cubicBezTo>
                      <a:cubicBezTo>
                        <a:pt x="199929" y="241700"/>
                        <a:pt x="202147" y="242809"/>
                        <a:pt x="204364" y="244194"/>
                      </a:cubicBezTo>
                      <a:cubicBezTo>
                        <a:pt x="206305" y="245580"/>
                        <a:pt x="207691" y="247243"/>
                        <a:pt x="209632" y="248628"/>
                      </a:cubicBezTo>
                      <a:cubicBezTo>
                        <a:pt x="213513" y="251677"/>
                        <a:pt x="219335" y="252785"/>
                        <a:pt x="222107" y="256665"/>
                      </a:cubicBezTo>
                      <a:cubicBezTo>
                        <a:pt x="225434" y="261376"/>
                        <a:pt x="213513" y="257219"/>
                        <a:pt x="212404" y="256665"/>
                      </a:cubicBezTo>
                      <a:cubicBezTo>
                        <a:pt x="208246" y="254725"/>
                        <a:pt x="203533" y="251677"/>
                        <a:pt x="198542" y="253616"/>
                      </a:cubicBezTo>
                      <a:cubicBezTo>
                        <a:pt x="192166" y="256111"/>
                        <a:pt x="196324" y="262207"/>
                        <a:pt x="200483" y="264701"/>
                      </a:cubicBezTo>
                      <a:cubicBezTo>
                        <a:pt x="206305" y="268027"/>
                        <a:pt x="212681" y="267473"/>
                        <a:pt x="219058" y="268304"/>
                      </a:cubicBezTo>
                      <a:cubicBezTo>
                        <a:pt x="225157" y="269135"/>
                        <a:pt x="230979" y="271629"/>
                        <a:pt x="237078" y="271629"/>
                      </a:cubicBezTo>
                      <a:cubicBezTo>
                        <a:pt x="241791" y="271629"/>
                        <a:pt x="245949" y="268581"/>
                        <a:pt x="250663" y="268304"/>
                      </a:cubicBezTo>
                      <a:cubicBezTo>
                        <a:pt x="255930" y="267750"/>
                        <a:pt x="261474" y="269412"/>
                        <a:pt x="266465" y="266918"/>
                      </a:cubicBezTo>
                      <a:cubicBezTo>
                        <a:pt x="268128" y="266087"/>
                        <a:pt x="275059" y="259436"/>
                        <a:pt x="276168" y="263039"/>
                      </a:cubicBezTo>
                      <a:cubicBezTo>
                        <a:pt x="277831" y="267473"/>
                        <a:pt x="271178" y="269967"/>
                        <a:pt x="268128" y="270798"/>
                      </a:cubicBezTo>
                      <a:cubicBezTo>
                        <a:pt x="262029" y="272184"/>
                        <a:pt x="255098" y="274401"/>
                        <a:pt x="248722" y="273292"/>
                      </a:cubicBezTo>
                      <a:cubicBezTo>
                        <a:pt x="246227" y="273015"/>
                        <a:pt x="236801" y="268858"/>
                        <a:pt x="236801" y="274124"/>
                      </a:cubicBezTo>
                      <a:cubicBezTo>
                        <a:pt x="236801" y="280220"/>
                        <a:pt x="248167" y="278280"/>
                        <a:pt x="251771" y="278003"/>
                      </a:cubicBezTo>
                      <a:cubicBezTo>
                        <a:pt x="253989" y="278003"/>
                        <a:pt x="255930" y="278003"/>
                        <a:pt x="257871" y="278280"/>
                      </a:cubicBezTo>
                      <a:cubicBezTo>
                        <a:pt x="258425" y="279389"/>
                        <a:pt x="254821" y="281329"/>
                        <a:pt x="254544" y="282714"/>
                      </a:cubicBezTo>
                      <a:cubicBezTo>
                        <a:pt x="255653" y="283269"/>
                        <a:pt x="258702" y="284377"/>
                        <a:pt x="258980" y="286040"/>
                      </a:cubicBezTo>
                      <a:cubicBezTo>
                        <a:pt x="258980" y="287703"/>
                        <a:pt x="256207" y="288257"/>
                        <a:pt x="255098" y="288257"/>
                      </a:cubicBezTo>
                      <a:cubicBezTo>
                        <a:pt x="249831" y="289365"/>
                        <a:pt x="242900" y="288811"/>
                        <a:pt x="238464" y="285763"/>
                      </a:cubicBezTo>
                      <a:cubicBezTo>
                        <a:pt x="236801" y="284654"/>
                        <a:pt x="235415" y="282991"/>
                        <a:pt x="234029" y="281606"/>
                      </a:cubicBezTo>
                      <a:cubicBezTo>
                        <a:pt x="232088" y="279943"/>
                        <a:pt x="229870" y="278557"/>
                        <a:pt x="227375" y="277726"/>
                      </a:cubicBezTo>
                      <a:cubicBezTo>
                        <a:pt x="220721" y="275232"/>
                        <a:pt x="213236" y="274124"/>
                        <a:pt x="206028" y="273292"/>
                      </a:cubicBezTo>
                      <a:cubicBezTo>
                        <a:pt x="194938" y="271907"/>
                        <a:pt x="183572" y="269135"/>
                        <a:pt x="172205" y="269690"/>
                      </a:cubicBezTo>
                      <a:cubicBezTo>
                        <a:pt x="166383" y="269967"/>
                        <a:pt x="160839" y="271075"/>
                        <a:pt x="155294" y="271629"/>
                      </a:cubicBezTo>
                      <a:cubicBezTo>
                        <a:pt x="150026" y="272184"/>
                        <a:pt x="145036" y="272738"/>
                        <a:pt x="140046" y="274678"/>
                      </a:cubicBezTo>
                      <a:cubicBezTo>
                        <a:pt x="130343" y="278835"/>
                        <a:pt x="122303" y="288811"/>
                        <a:pt x="119531" y="298787"/>
                      </a:cubicBezTo>
                      <a:cubicBezTo>
                        <a:pt x="118145" y="304053"/>
                        <a:pt x="119531" y="308487"/>
                        <a:pt x="123689" y="312089"/>
                      </a:cubicBezTo>
                      <a:cubicBezTo>
                        <a:pt x="127016" y="315138"/>
                        <a:pt x="132283" y="318186"/>
                        <a:pt x="136997" y="317632"/>
                      </a:cubicBezTo>
                      <a:cubicBezTo>
                        <a:pt x="142264" y="317077"/>
                        <a:pt x="146977" y="312643"/>
                        <a:pt x="151135" y="309872"/>
                      </a:cubicBezTo>
                      <a:cubicBezTo>
                        <a:pt x="152799" y="308764"/>
                        <a:pt x="155571" y="306547"/>
                        <a:pt x="157512" y="306270"/>
                      </a:cubicBezTo>
                      <a:cubicBezTo>
                        <a:pt x="158898" y="306270"/>
                        <a:pt x="158621" y="306270"/>
                        <a:pt x="158344" y="307655"/>
                      </a:cubicBezTo>
                      <a:cubicBezTo>
                        <a:pt x="157789" y="309318"/>
                        <a:pt x="156957" y="310981"/>
                        <a:pt x="157512" y="312921"/>
                      </a:cubicBezTo>
                      <a:cubicBezTo>
                        <a:pt x="158066" y="315415"/>
                        <a:pt x="160284" y="316523"/>
                        <a:pt x="162502" y="317355"/>
                      </a:cubicBezTo>
                      <a:cubicBezTo>
                        <a:pt x="168047" y="319017"/>
                        <a:pt x="176641" y="317909"/>
                        <a:pt x="180245" y="312921"/>
                      </a:cubicBezTo>
                      <a:cubicBezTo>
                        <a:pt x="183572" y="308210"/>
                        <a:pt x="182186" y="301836"/>
                        <a:pt x="185235" y="296847"/>
                      </a:cubicBezTo>
                      <a:cubicBezTo>
                        <a:pt x="186621" y="294631"/>
                        <a:pt x="193275" y="287980"/>
                        <a:pt x="195216" y="292968"/>
                      </a:cubicBezTo>
                      <a:cubicBezTo>
                        <a:pt x="196879" y="296847"/>
                        <a:pt x="192166" y="301836"/>
                        <a:pt x="191612" y="305438"/>
                      </a:cubicBezTo>
                      <a:cubicBezTo>
                        <a:pt x="190780" y="309872"/>
                        <a:pt x="197711" y="309872"/>
                        <a:pt x="200483" y="310149"/>
                      </a:cubicBezTo>
                      <a:cubicBezTo>
                        <a:pt x="203533" y="310426"/>
                        <a:pt x="206859" y="310704"/>
                        <a:pt x="209909" y="311258"/>
                      </a:cubicBezTo>
                      <a:cubicBezTo>
                        <a:pt x="206582" y="314583"/>
                        <a:pt x="201038" y="313198"/>
                        <a:pt x="196879" y="313198"/>
                      </a:cubicBezTo>
                      <a:cubicBezTo>
                        <a:pt x="193552" y="313198"/>
                        <a:pt x="190225" y="313198"/>
                        <a:pt x="186899" y="314029"/>
                      </a:cubicBezTo>
                      <a:cubicBezTo>
                        <a:pt x="185513" y="314306"/>
                        <a:pt x="183295" y="314860"/>
                        <a:pt x="182463" y="315969"/>
                      </a:cubicBezTo>
                      <a:cubicBezTo>
                        <a:pt x="181077" y="317909"/>
                        <a:pt x="183849" y="318463"/>
                        <a:pt x="185513" y="318463"/>
                      </a:cubicBezTo>
                      <a:cubicBezTo>
                        <a:pt x="190225" y="319017"/>
                        <a:pt x="194938" y="317355"/>
                        <a:pt x="199651" y="317632"/>
                      </a:cubicBezTo>
                      <a:cubicBezTo>
                        <a:pt x="195770" y="320957"/>
                        <a:pt x="190503" y="320680"/>
                        <a:pt x="185513" y="320957"/>
                      </a:cubicBezTo>
                      <a:cubicBezTo>
                        <a:pt x="181077" y="321234"/>
                        <a:pt x="176641" y="322343"/>
                        <a:pt x="172482" y="323174"/>
                      </a:cubicBezTo>
                      <a:cubicBezTo>
                        <a:pt x="171373" y="323451"/>
                        <a:pt x="168879" y="323728"/>
                        <a:pt x="169987" y="325391"/>
                      </a:cubicBezTo>
                      <a:cubicBezTo>
                        <a:pt x="171096" y="327054"/>
                        <a:pt x="176641" y="326777"/>
                        <a:pt x="178582" y="326777"/>
                      </a:cubicBezTo>
                      <a:cubicBezTo>
                        <a:pt x="184958" y="326777"/>
                        <a:pt x="191057" y="325668"/>
                        <a:pt x="197433" y="327331"/>
                      </a:cubicBezTo>
                      <a:cubicBezTo>
                        <a:pt x="196602" y="331211"/>
                        <a:pt x="191057" y="330379"/>
                        <a:pt x="188285" y="330656"/>
                      </a:cubicBezTo>
                      <a:cubicBezTo>
                        <a:pt x="184681" y="330934"/>
                        <a:pt x="181354" y="331488"/>
                        <a:pt x="179136" y="334259"/>
                      </a:cubicBezTo>
                      <a:cubicBezTo>
                        <a:pt x="176641" y="337307"/>
                        <a:pt x="176918" y="340079"/>
                        <a:pt x="180245" y="342295"/>
                      </a:cubicBezTo>
                      <a:cubicBezTo>
                        <a:pt x="182186" y="343681"/>
                        <a:pt x="184681" y="344790"/>
                        <a:pt x="186899" y="344512"/>
                      </a:cubicBezTo>
                      <a:cubicBezTo>
                        <a:pt x="189116" y="344512"/>
                        <a:pt x="190503" y="342850"/>
                        <a:pt x="192166" y="341741"/>
                      </a:cubicBezTo>
                      <a:cubicBezTo>
                        <a:pt x="197156" y="338416"/>
                        <a:pt x="199374" y="344512"/>
                        <a:pt x="199374" y="348669"/>
                      </a:cubicBezTo>
                      <a:cubicBezTo>
                        <a:pt x="202424" y="348669"/>
                        <a:pt x="205196" y="348669"/>
                        <a:pt x="208246" y="348669"/>
                      </a:cubicBezTo>
                      <a:cubicBezTo>
                        <a:pt x="210741" y="348669"/>
                        <a:pt x="213236" y="349501"/>
                        <a:pt x="215731" y="349501"/>
                      </a:cubicBezTo>
                      <a:cubicBezTo>
                        <a:pt x="221276" y="349501"/>
                        <a:pt x="225712" y="349501"/>
                        <a:pt x="229315" y="344790"/>
                      </a:cubicBezTo>
                      <a:cubicBezTo>
                        <a:pt x="230702" y="342850"/>
                        <a:pt x="231811" y="340910"/>
                        <a:pt x="233751" y="339247"/>
                      </a:cubicBezTo>
                      <a:cubicBezTo>
                        <a:pt x="235415" y="337862"/>
                        <a:pt x="236801" y="336199"/>
                        <a:pt x="238464" y="334813"/>
                      </a:cubicBezTo>
                      <a:cubicBezTo>
                        <a:pt x="239850" y="333428"/>
                        <a:pt x="241237" y="332596"/>
                        <a:pt x="242068" y="331211"/>
                      </a:cubicBezTo>
                      <a:cubicBezTo>
                        <a:pt x="243177" y="329271"/>
                        <a:pt x="243454" y="327608"/>
                        <a:pt x="243454" y="325668"/>
                      </a:cubicBezTo>
                      <a:cubicBezTo>
                        <a:pt x="243454" y="322343"/>
                        <a:pt x="245949" y="322897"/>
                        <a:pt x="248722" y="322343"/>
                      </a:cubicBezTo>
                      <a:cubicBezTo>
                        <a:pt x="251217" y="322066"/>
                        <a:pt x="253157" y="320680"/>
                        <a:pt x="255653" y="320403"/>
                      </a:cubicBezTo>
                      <a:cubicBezTo>
                        <a:pt x="255653" y="321511"/>
                        <a:pt x="254821" y="322066"/>
                        <a:pt x="253989" y="322620"/>
                      </a:cubicBezTo>
                      <a:cubicBezTo>
                        <a:pt x="252603" y="323451"/>
                        <a:pt x="251217" y="324283"/>
                        <a:pt x="250108" y="325391"/>
                      </a:cubicBezTo>
                      <a:cubicBezTo>
                        <a:pt x="249276" y="326222"/>
                        <a:pt x="248167" y="326777"/>
                        <a:pt x="247613" y="327608"/>
                      </a:cubicBezTo>
                      <a:cubicBezTo>
                        <a:pt x="247058" y="328439"/>
                        <a:pt x="247336" y="328994"/>
                        <a:pt x="247058" y="329825"/>
                      </a:cubicBezTo>
                      <a:cubicBezTo>
                        <a:pt x="246504" y="331211"/>
                        <a:pt x="245395" y="333428"/>
                        <a:pt x="244563" y="334536"/>
                      </a:cubicBezTo>
                      <a:cubicBezTo>
                        <a:pt x="242900" y="336476"/>
                        <a:pt x="241791" y="338693"/>
                        <a:pt x="240128" y="340633"/>
                      </a:cubicBezTo>
                      <a:cubicBezTo>
                        <a:pt x="237632" y="344235"/>
                        <a:pt x="236246" y="347561"/>
                        <a:pt x="232088" y="349778"/>
                      </a:cubicBezTo>
                      <a:cubicBezTo>
                        <a:pt x="228761" y="351440"/>
                        <a:pt x="225157" y="351440"/>
                        <a:pt x="221830" y="353380"/>
                      </a:cubicBezTo>
                      <a:cubicBezTo>
                        <a:pt x="220167" y="354212"/>
                        <a:pt x="218226" y="355597"/>
                        <a:pt x="220444" y="357260"/>
                      </a:cubicBezTo>
                      <a:cubicBezTo>
                        <a:pt x="221830" y="358369"/>
                        <a:pt x="224048" y="358091"/>
                        <a:pt x="224048" y="360308"/>
                      </a:cubicBezTo>
                      <a:cubicBezTo>
                        <a:pt x="218226" y="361140"/>
                        <a:pt x="213236" y="360863"/>
                        <a:pt x="207691" y="359200"/>
                      </a:cubicBezTo>
                      <a:cubicBezTo>
                        <a:pt x="202701" y="357814"/>
                        <a:pt x="197988" y="357537"/>
                        <a:pt x="192721" y="358923"/>
                      </a:cubicBezTo>
                      <a:cubicBezTo>
                        <a:pt x="187730" y="360031"/>
                        <a:pt x="183849" y="360308"/>
                        <a:pt x="179136" y="358923"/>
                      </a:cubicBezTo>
                      <a:cubicBezTo>
                        <a:pt x="174423" y="357537"/>
                        <a:pt x="168601" y="355875"/>
                        <a:pt x="164443" y="352826"/>
                      </a:cubicBezTo>
                      <a:cubicBezTo>
                        <a:pt x="161116" y="350332"/>
                        <a:pt x="160284" y="346729"/>
                        <a:pt x="159175" y="343127"/>
                      </a:cubicBezTo>
                      <a:cubicBezTo>
                        <a:pt x="157789" y="339247"/>
                        <a:pt x="155848" y="336199"/>
                        <a:pt x="151967" y="334259"/>
                      </a:cubicBezTo>
                      <a:cubicBezTo>
                        <a:pt x="144482" y="330379"/>
                        <a:pt x="135056" y="330656"/>
                        <a:pt x="126739" y="330102"/>
                      </a:cubicBezTo>
                      <a:cubicBezTo>
                        <a:pt x="122580" y="330102"/>
                        <a:pt x="118422" y="330379"/>
                        <a:pt x="114263" y="330379"/>
                      </a:cubicBezTo>
                      <a:cubicBezTo>
                        <a:pt x="110659" y="330379"/>
                        <a:pt x="105669" y="329271"/>
                        <a:pt x="102619" y="331488"/>
                      </a:cubicBezTo>
                      <a:cubicBezTo>
                        <a:pt x="99570" y="333705"/>
                        <a:pt x="100124" y="338693"/>
                        <a:pt x="100956" y="341741"/>
                      </a:cubicBezTo>
                      <a:cubicBezTo>
                        <a:pt x="101788" y="345621"/>
                        <a:pt x="104560" y="347284"/>
                        <a:pt x="107610" y="349224"/>
                      </a:cubicBezTo>
                      <a:cubicBezTo>
                        <a:pt x="109273" y="350332"/>
                        <a:pt x="110659" y="351440"/>
                        <a:pt x="112046" y="353103"/>
                      </a:cubicBezTo>
                      <a:cubicBezTo>
                        <a:pt x="113154" y="354212"/>
                        <a:pt x="113709" y="355875"/>
                        <a:pt x="114818" y="356983"/>
                      </a:cubicBezTo>
                      <a:cubicBezTo>
                        <a:pt x="118145" y="360031"/>
                        <a:pt x="124521" y="359477"/>
                        <a:pt x="128680" y="359754"/>
                      </a:cubicBezTo>
                      <a:cubicBezTo>
                        <a:pt x="129234" y="359754"/>
                        <a:pt x="132283" y="359754"/>
                        <a:pt x="132283" y="360308"/>
                      </a:cubicBezTo>
                      <a:cubicBezTo>
                        <a:pt x="132283" y="360863"/>
                        <a:pt x="130066" y="361971"/>
                        <a:pt x="129788" y="362248"/>
                      </a:cubicBezTo>
                      <a:cubicBezTo>
                        <a:pt x="128680" y="363357"/>
                        <a:pt x="128680" y="364465"/>
                        <a:pt x="128957" y="365851"/>
                      </a:cubicBezTo>
                      <a:cubicBezTo>
                        <a:pt x="129234" y="366959"/>
                        <a:pt x="130620" y="368345"/>
                        <a:pt x="130343" y="369453"/>
                      </a:cubicBezTo>
                      <a:cubicBezTo>
                        <a:pt x="129788" y="371116"/>
                        <a:pt x="127293" y="371116"/>
                        <a:pt x="126184" y="371116"/>
                      </a:cubicBezTo>
                      <a:cubicBezTo>
                        <a:pt x="123135" y="371393"/>
                        <a:pt x="120363" y="371393"/>
                        <a:pt x="117313" y="371670"/>
                      </a:cubicBezTo>
                      <a:cubicBezTo>
                        <a:pt x="113432" y="371948"/>
                        <a:pt x="110382" y="373333"/>
                        <a:pt x="106778" y="374164"/>
                      </a:cubicBezTo>
                      <a:cubicBezTo>
                        <a:pt x="102619" y="375273"/>
                        <a:pt x="98461" y="375273"/>
                        <a:pt x="94302" y="376381"/>
                      </a:cubicBezTo>
                      <a:cubicBezTo>
                        <a:pt x="90976" y="377213"/>
                        <a:pt x="88203" y="379153"/>
                        <a:pt x="84876" y="380538"/>
                      </a:cubicBezTo>
                      <a:cubicBezTo>
                        <a:pt x="81272" y="381924"/>
                        <a:pt x="77391" y="382478"/>
                        <a:pt x="74064" y="384695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42" name="Freeform 1041">
                  <a:extLst>
                    <a:ext uri="{FF2B5EF4-FFF2-40B4-BE49-F238E27FC236}">
                      <a16:creationId xmlns:a16="http://schemas.microsoft.com/office/drawing/2014/main" id="{E0D40E70-9687-B8E2-A82E-90D67091DEDA}"/>
                    </a:ext>
                  </a:extLst>
                </p:cNvPr>
                <p:cNvSpPr/>
                <p:nvPr/>
              </p:nvSpPr>
              <p:spPr>
                <a:xfrm>
                  <a:off x="3721157" y="1323359"/>
                  <a:ext cx="39699" cy="16328"/>
                </a:xfrm>
                <a:custGeom>
                  <a:avLst/>
                  <a:gdLst>
                    <a:gd name="connsiteX0" fmla="*/ 15580 w 39699"/>
                    <a:gd name="connsiteY0" fmla="*/ 13371 h 16328"/>
                    <a:gd name="connsiteX1" fmla="*/ 7540 w 39699"/>
                    <a:gd name="connsiteY1" fmla="*/ 12540 h 16328"/>
                    <a:gd name="connsiteX2" fmla="*/ 5045 w 39699"/>
                    <a:gd name="connsiteY2" fmla="*/ 10600 h 16328"/>
                    <a:gd name="connsiteX3" fmla="*/ 3659 w 39699"/>
                    <a:gd name="connsiteY3" fmla="*/ 7829 h 16328"/>
                    <a:gd name="connsiteX4" fmla="*/ 1164 w 39699"/>
                    <a:gd name="connsiteY4" fmla="*/ 5057 h 16328"/>
                    <a:gd name="connsiteX5" fmla="*/ 55 w 39699"/>
                    <a:gd name="connsiteY5" fmla="*/ 2286 h 16328"/>
                    <a:gd name="connsiteX6" fmla="*/ 2827 w 39699"/>
                    <a:gd name="connsiteY6" fmla="*/ 346 h 16328"/>
                    <a:gd name="connsiteX7" fmla="*/ 8649 w 39699"/>
                    <a:gd name="connsiteY7" fmla="*/ 69 h 16328"/>
                    <a:gd name="connsiteX8" fmla="*/ 20016 w 39699"/>
                    <a:gd name="connsiteY8" fmla="*/ 901 h 16328"/>
                    <a:gd name="connsiteX9" fmla="*/ 29442 w 39699"/>
                    <a:gd name="connsiteY9" fmla="*/ 901 h 16328"/>
                    <a:gd name="connsiteX10" fmla="*/ 32768 w 39699"/>
                    <a:gd name="connsiteY10" fmla="*/ 1732 h 16328"/>
                    <a:gd name="connsiteX11" fmla="*/ 33877 w 39699"/>
                    <a:gd name="connsiteY11" fmla="*/ 4780 h 16328"/>
                    <a:gd name="connsiteX12" fmla="*/ 35264 w 39699"/>
                    <a:gd name="connsiteY12" fmla="*/ 8106 h 16328"/>
                    <a:gd name="connsiteX13" fmla="*/ 38313 w 39699"/>
                    <a:gd name="connsiteY13" fmla="*/ 10323 h 16328"/>
                    <a:gd name="connsiteX14" fmla="*/ 39699 w 39699"/>
                    <a:gd name="connsiteY14" fmla="*/ 13094 h 16328"/>
                    <a:gd name="connsiteX15" fmla="*/ 31105 w 39699"/>
                    <a:gd name="connsiteY15" fmla="*/ 15865 h 16328"/>
                    <a:gd name="connsiteX16" fmla="*/ 28610 w 39699"/>
                    <a:gd name="connsiteY16" fmla="*/ 15311 h 16328"/>
                    <a:gd name="connsiteX17" fmla="*/ 20570 w 39699"/>
                    <a:gd name="connsiteY17" fmla="*/ 13925 h 16328"/>
                    <a:gd name="connsiteX18" fmla="*/ 15857 w 39699"/>
                    <a:gd name="connsiteY18" fmla="*/ 13094 h 163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39699" h="16328">
                      <a:moveTo>
                        <a:pt x="15580" y="13371"/>
                      </a:moveTo>
                      <a:cubicBezTo>
                        <a:pt x="12808" y="13094"/>
                        <a:pt x="10035" y="13371"/>
                        <a:pt x="7540" y="12540"/>
                      </a:cubicBezTo>
                      <a:cubicBezTo>
                        <a:pt x="6431" y="12263"/>
                        <a:pt x="5600" y="11708"/>
                        <a:pt x="5045" y="10600"/>
                      </a:cubicBezTo>
                      <a:cubicBezTo>
                        <a:pt x="4491" y="9769"/>
                        <a:pt x="4214" y="8660"/>
                        <a:pt x="3659" y="7829"/>
                      </a:cubicBezTo>
                      <a:cubicBezTo>
                        <a:pt x="2827" y="6720"/>
                        <a:pt x="1996" y="5889"/>
                        <a:pt x="1164" y="5057"/>
                      </a:cubicBezTo>
                      <a:cubicBezTo>
                        <a:pt x="609" y="4226"/>
                        <a:pt x="-222" y="3395"/>
                        <a:pt x="55" y="2286"/>
                      </a:cubicBezTo>
                      <a:cubicBezTo>
                        <a:pt x="55" y="1178"/>
                        <a:pt x="1718" y="623"/>
                        <a:pt x="2827" y="346"/>
                      </a:cubicBezTo>
                      <a:cubicBezTo>
                        <a:pt x="4768" y="-208"/>
                        <a:pt x="6709" y="69"/>
                        <a:pt x="8649" y="69"/>
                      </a:cubicBezTo>
                      <a:cubicBezTo>
                        <a:pt x="12531" y="69"/>
                        <a:pt x="16134" y="623"/>
                        <a:pt x="20016" y="901"/>
                      </a:cubicBezTo>
                      <a:cubicBezTo>
                        <a:pt x="23343" y="1178"/>
                        <a:pt x="26392" y="901"/>
                        <a:pt x="29442" y="901"/>
                      </a:cubicBezTo>
                      <a:cubicBezTo>
                        <a:pt x="30551" y="901"/>
                        <a:pt x="31937" y="901"/>
                        <a:pt x="32768" y="1732"/>
                      </a:cubicBezTo>
                      <a:cubicBezTo>
                        <a:pt x="33600" y="2563"/>
                        <a:pt x="33600" y="3672"/>
                        <a:pt x="33877" y="4780"/>
                      </a:cubicBezTo>
                      <a:cubicBezTo>
                        <a:pt x="33877" y="5889"/>
                        <a:pt x="34432" y="7274"/>
                        <a:pt x="35264" y="8106"/>
                      </a:cubicBezTo>
                      <a:cubicBezTo>
                        <a:pt x="36095" y="8937"/>
                        <a:pt x="37205" y="9491"/>
                        <a:pt x="38313" y="10323"/>
                      </a:cubicBezTo>
                      <a:cubicBezTo>
                        <a:pt x="39145" y="10877"/>
                        <a:pt x="39699" y="12263"/>
                        <a:pt x="39699" y="13094"/>
                      </a:cubicBezTo>
                      <a:cubicBezTo>
                        <a:pt x="39699" y="17251"/>
                        <a:pt x="33877" y="16419"/>
                        <a:pt x="31105" y="15865"/>
                      </a:cubicBezTo>
                      <a:cubicBezTo>
                        <a:pt x="30274" y="15865"/>
                        <a:pt x="29442" y="15311"/>
                        <a:pt x="28610" y="15311"/>
                      </a:cubicBezTo>
                      <a:cubicBezTo>
                        <a:pt x="25838" y="15034"/>
                        <a:pt x="23343" y="14480"/>
                        <a:pt x="20570" y="13925"/>
                      </a:cubicBezTo>
                      <a:cubicBezTo>
                        <a:pt x="18907" y="13925"/>
                        <a:pt x="17521" y="13371"/>
                        <a:pt x="15857" y="13094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43" name="Freeform 1042">
                  <a:extLst>
                    <a:ext uri="{FF2B5EF4-FFF2-40B4-BE49-F238E27FC236}">
                      <a16:creationId xmlns:a16="http://schemas.microsoft.com/office/drawing/2014/main" id="{A99BFAC0-E023-00A5-DC23-C544217D9CE9}"/>
                    </a:ext>
                  </a:extLst>
                </p:cNvPr>
                <p:cNvSpPr/>
                <p:nvPr/>
              </p:nvSpPr>
              <p:spPr>
                <a:xfrm>
                  <a:off x="3693489" y="1315000"/>
                  <a:ext cx="23631" cy="14579"/>
                </a:xfrm>
                <a:custGeom>
                  <a:avLst/>
                  <a:gdLst>
                    <a:gd name="connsiteX0" fmla="*/ 7208 w 23631"/>
                    <a:gd name="connsiteY0" fmla="*/ 8706 h 14579"/>
                    <a:gd name="connsiteX1" fmla="*/ 2772 w 23631"/>
                    <a:gd name="connsiteY1" fmla="*/ 7320 h 14579"/>
                    <a:gd name="connsiteX2" fmla="*/ 0 w 23631"/>
                    <a:gd name="connsiteY2" fmla="*/ 3994 h 14579"/>
                    <a:gd name="connsiteX3" fmla="*/ 3604 w 23631"/>
                    <a:gd name="connsiteY3" fmla="*/ 392 h 14579"/>
                    <a:gd name="connsiteX4" fmla="*/ 6376 w 23631"/>
                    <a:gd name="connsiteY4" fmla="*/ 115 h 14579"/>
                    <a:gd name="connsiteX5" fmla="*/ 9980 w 23631"/>
                    <a:gd name="connsiteY5" fmla="*/ 2055 h 14579"/>
                    <a:gd name="connsiteX6" fmla="*/ 15248 w 23631"/>
                    <a:gd name="connsiteY6" fmla="*/ 3163 h 14579"/>
                    <a:gd name="connsiteX7" fmla="*/ 17188 w 23631"/>
                    <a:gd name="connsiteY7" fmla="*/ 3163 h 14579"/>
                    <a:gd name="connsiteX8" fmla="*/ 19684 w 23631"/>
                    <a:gd name="connsiteY8" fmla="*/ 3163 h 14579"/>
                    <a:gd name="connsiteX9" fmla="*/ 23565 w 23631"/>
                    <a:gd name="connsiteY9" fmla="*/ 5934 h 14579"/>
                    <a:gd name="connsiteX10" fmla="*/ 21347 w 23631"/>
                    <a:gd name="connsiteY10" fmla="*/ 9814 h 14579"/>
                    <a:gd name="connsiteX11" fmla="*/ 21624 w 23631"/>
                    <a:gd name="connsiteY11" fmla="*/ 11477 h 14579"/>
                    <a:gd name="connsiteX12" fmla="*/ 20515 w 23631"/>
                    <a:gd name="connsiteY12" fmla="*/ 13139 h 14579"/>
                    <a:gd name="connsiteX13" fmla="*/ 17466 w 23631"/>
                    <a:gd name="connsiteY13" fmla="*/ 14525 h 14579"/>
                    <a:gd name="connsiteX14" fmla="*/ 14416 w 23631"/>
                    <a:gd name="connsiteY14" fmla="*/ 12308 h 14579"/>
                    <a:gd name="connsiteX15" fmla="*/ 11089 w 23631"/>
                    <a:gd name="connsiteY15" fmla="*/ 10645 h 14579"/>
                    <a:gd name="connsiteX16" fmla="*/ 8871 w 23631"/>
                    <a:gd name="connsiteY16" fmla="*/ 9537 h 14579"/>
                    <a:gd name="connsiteX17" fmla="*/ 6376 w 23631"/>
                    <a:gd name="connsiteY17" fmla="*/ 8706 h 145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3631" h="14579">
                      <a:moveTo>
                        <a:pt x="7208" y="8706"/>
                      </a:moveTo>
                      <a:cubicBezTo>
                        <a:pt x="5545" y="8428"/>
                        <a:pt x="4159" y="7874"/>
                        <a:pt x="2772" y="7320"/>
                      </a:cubicBezTo>
                      <a:cubicBezTo>
                        <a:pt x="1386" y="6489"/>
                        <a:pt x="0" y="5934"/>
                        <a:pt x="0" y="3994"/>
                      </a:cubicBezTo>
                      <a:cubicBezTo>
                        <a:pt x="0" y="2332"/>
                        <a:pt x="2218" y="946"/>
                        <a:pt x="3604" y="392"/>
                      </a:cubicBezTo>
                      <a:cubicBezTo>
                        <a:pt x="4436" y="115"/>
                        <a:pt x="5545" y="-162"/>
                        <a:pt x="6376" y="115"/>
                      </a:cubicBezTo>
                      <a:cubicBezTo>
                        <a:pt x="7762" y="115"/>
                        <a:pt x="8871" y="1223"/>
                        <a:pt x="9980" y="2055"/>
                      </a:cubicBezTo>
                      <a:cubicBezTo>
                        <a:pt x="11644" y="3163"/>
                        <a:pt x="13585" y="3163"/>
                        <a:pt x="15248" y="3163"/>
                      </a:cubicBezTo>
                      <a:cubicBezTo>
                        <a:pt x="15802" y="3163"/>
                        <a:pt x="16634" y="3163"/>
                        <a:pt x="17188" y="3163"/>
                      </a:cubicBezTo>
                      <a:cubicBezTo>
                        <a:pt x="18020" y="3163"/>
                        <a:pt x="18852" y="3163"/>
                        <a:pt x="19684" y="3163"/>
                      </a:cubicBezTo>
                      <a:cubicBezTo>
                        <a:pt x="21070" y="3163"/>
                        <a:pt x="24119" y="3717"/>
                        <a:pt x="23565" y="5934"/>
                      </a:cubicBezTo>
                      <a:cubicBezTo>
                        <a:pt x="23010" y="7597"/>
                        <a:pt x="21070" y="7874"/>
                        <a:pt x="21347" y="9814"/>
                      </a:cubicBezTo>
                      <a:cubicBezTo>
                        <a:pt x="21347" y="10368"/>
                        <a:pt x="21902" y="10923"/>
                        <a:pt x="21624" y="11477"/>
                      </a:cubicBezTo>
                      <a:cubicBezTo>
                        <a:pt x="21624" y="12031"/>
                        <a:pt x="21070" y="12585"/>
                        <a:pt x="20515" y="13139"/>
                      </a:cubicBezTo>
                      <a:cubicBezTo>
                        <a:pt x="19684" y="13971"/>
                        <a:pt x="18575" y="14802"/>
                        <a:pt x="17466" y="14525"/>
                      </a:cubicBezTo>
                      <a:cubicBezTo>
                        <a:pt x="16079" y="14525"/>
                        <a:pt x="15248" y="13417"/>
                        <a:pt x="14416" y="12308"/>
                      </a:cubicBezTo>
                      <a:cubicBezTo>
                        <a:pt x="13307" y="10923"/>
                        <a:pt x="12476" y="11200"/>
                        <a:pt x="11089" y="10645"/>
                      </a:cubicBezTo>
                      <a:cubicBezTo>
                        <a:pt x="10258" y="10645"/>
                        <a:pt x="9703" y="9814"/>
                        <a:pt x="8871" y="9537"/>
                      </a:cubicBezTo>
                      <a:cubicBezTo>
                        <a:pt x="8040" y="8983"/>
                        <a:pt x="7485" y="8983"/>
                        <a:pt x="6376" y="8706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44" name="Freeform 1043">
                  <a:extLst>
                    <a:ext uri="{FF2B5EF4-FFF2-40B4-BE49-F238E27FC236}">
                      <a16:creationId xmlns:a16="http://schemas.microsoft.com/office/drawing/2014/main" id="{4A778858-FCB3-1B20-3E01-8E33F3C63EA2}"/>
                    </a:ext>
                  </a:extLst>
                </p:cNvPr>
                <p:cNvSpPr/>
                <p:nvPr/>
              </p:nvSpPr>
              <p:spPr>
                <a:xfrm>
                  <a:off x="3068529" y="1268558"/>
                  <a:ext cx="40885" cy="32189"/>
                </a:xfrm>
                <a:custGeom>
                  <a:avLst/>
                  <a:gdLst>
                    <a:gd name="connsiteX0" fmla="*/ 74 w 40885"/>
                    <a:gd name="connsiteY0" fmla="*/ 11085 h 32189"/>
                    <a:gd name="connsiteX1" fmla="*/ 2292 w 40885"/>
                    <a:gd name="connsiteY1" fmla="*/ 6928 h 32189"/>
                    <a:gd name="connsiteX2" fmla="*/ 5896 w 40885"/>
                    <a:gd name="connsiteY2" fmla="*/ 2217 h 32189"/>
                    <a:gd name="connsiteX3" fmla="*/ 9500 w 40885"/>
                    <a:gd name="connsiteY3" fmla="*/ 0 h 32189"/>
                    <a:gd name="connsiteX4" fmla="*/ 15322 w 40885"/>
                    <a:gd name="connsiteY4" fmla="*/ 1663 h 32189"/>
                    <a:gd name="connsiteX5" fmla="*/ 21143 w 40885"/>
                    <a:gd name="connsiteY5" fmla="*/ 3048 h 32189"/>
                    <a:gd name="connsiteX6" fmla="*/ 27520 w 40885"/>
                    <a:gd name="connsiteY6" fmla="*/ 3048 h 32189"/>
                    <a:gd name="connsiteX7" fmla="*/ 33065 w 40885"/>
                    <a:gd name="connsiteY7" fmla="*/ 5265 h 32189"/>
                    <a:gd name="connsiteX8" fmla="*/ 34728 w 40885"/>
                    <a:gd name="connsiteY8" fmla="*/ 9422 h 32189"/>
                    <a:gd name="connsiteX9" fmla="*/ 35560 w 40885"/>
                    <a:gd name="connsiteY9" fmla="*/ 13579 h 32189"/>
                    <a:gd name="connsiteX10" fmla="*/ 35560 w 40885"/>
                    <a:gd name="connsiteY10" fmla="*/ 18013 h 32189"/>
                    <a:gd name="connsiteX11" fmla="*/ 40550 w 40885"/>
                    <a:gd name="connsiteY11" fmla="*/ 23278 h 32189"/>
                    <a:gd name="connsiteX12" fmla="*/ 35837 w 40885"/>
                    <a:gd name="connsiteY12" fmla="*/ 30206 h 32189"/>
                    <a:gd name="connsiteX13" fmla="*/ 32787 w 40885"/>
                    <a:gd name="connsiteY13" fmla="*/ 32146 h 32189"/>
                    <a:gd name="connsiteX14" fmla="*/ 29183 w 40885"/>
                    <a:gd name="connsiteY14" fmla="*/ 29929 h 32189"/>
                    <a:gd name="connsiteX15" fmla="*/ 26688 w 40885"/>
                    <a:gd name="connsiteY15" fmla="*/ 28821 h 32189"/>
                    <a:gd name="connsiteX16" fmla="*/ 19757 w 40885"/>
                    <a:gd name="connsiteY16" fmla="*/ 26049 h 32189"/>
                    <a:gd name="connsiteX17" fmla="*/ 17817 w 40885"/>
                    <a:gd name="connsiteY17" fmla="*/ 25495 h 32189"/>
                    <a:gd name="connsiteX18" fmla="*/ 8114 w 40885"/>
                    <a:gd name="connsiteY18" fmla="*/ 21616 h 32189"/>
                    <a:gd name="connsiteX19" fmla="*/ 905 w 40885"/>
                    <a:gd name="connsiteY19" fmla="*/ 16904 h 32189"/>
                    <a:gd name="connsiteX20" fmla="*/ 74 w 40885"/>
                    <a:gd name="connsiteY20" fmla="*/ 11916 h 321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40885" h="32189">
                      <a:moveTo>
                        <a:pt x="74" y="11085"/>
                      </a:moveTo>
                      <a:cubicBezTo>
                        <a:pt x="74" y="9422"/>
                        <a:pt x="1183" y="8037"/>
                        <a:pt x="2292" y="6928"/>
                      </a:cubicBezTo>
                      <a:cubicBezTo>
                        <a:pt x="3401" y="5265"/>
                        <a:pt x="4509" y="3603"/>
                        <a:pt x="5896" y="2217"/>
                      </a:cubicBezTo>
                      <a:cubicBezTo>
                        <a:pt x="6727" y="1108"/>
                        <a:pt x="7836" y="0"/>
                        <a:pt x="9500" y="0"/>
                      </a:cubicBezTo>
                      <a:cubicBezTo>
                        <a:pt x="11440" y="0"/>
                        <a:pt x="13658" y="1108"/>
                        <a:pt x="15322" y="1663"/>
                      </a:cubicBezTo>
                      <a:cubicBezTo>
                        <a:pt x="17262" y="2494"/>
                        <a:pt x="19203" y="3048"/>
                        <a:pt x="21143" y="3048"/>
                      </a:cubicBezTo>
                      <a:cubicBezTo>
                        <a:pt x="23361" y="3048"/>
                        <a:pt x="25302" y="2771"/>
                        <a:pt x="27520" y="3048"/>
                      </a:cubicBezTo>
                      <a:cubicBezTo>
                        <a:pt x="29460" y="3048"/>
                        <a:pt x="31678" y="3603"/>
                        <a:pt x="33065" y="5265"/>
                      </a:cubicBezTo>
                      <a:cubicBezTo>
                        <a:pt x="34173" y="6374"/>
                        <a:pt x="34451" y="8037"/>
                        <a:pt x="34728" y="9422"/>
                      </a:cubicBezTo>
                      <a:cubicBezTo>
                        <a:pt x="34728" y="10808"/>
                        <a:pt x="35282" y="12193"/>
                        <a:pt x="35560" y="13579"/>
                      </a:cubicBezTo>
                      <a:cubicBezTo>
                        <a:pt x="35837" y="14965"/>
                        <a:pt x="35560" y="16350"/>
                        <a:pt x="35560" y="18013"/>
                      </a:cubicBezTo>
                      <a:cubicBezTo>
                        <a:pt x="35560" y="21338"/>
                        <a:pt x="38887" y="21061"/>
                        <a:pt x="40550" y="23278"/>
                      </a:cubicBezTo>
                      <a:cubicBezTo>
                        <a:pt x="42213" y="26049"/>
                        <a:pt x="37223" y="28544"/>
                        <a:pt x="35837" y="30206"/>
                      </a:cubicBezTo>
                      <a:cubicBezTo>
                        <a:pt x="35005" y="31315"/>
                        <a:pt x="34173" y="32423"/>
                        <a:pt x="32787" y="32146"/>
                      </a:cubicBezTo>
                      <a:cubicBezTo>
                        <a:pt x="31401" y="31869"/>
                        <a:pt x="30292" y="30761"/>
                        <a:pt x="29183" y="29929"/>
                      </a:cubicBezTo>
                      <a:cubicBezTo>
                        <a:pt x="28352" y="29375"/>
                        <a:pt x="27520" y="29098"/>
                        <a:pt x="26688" y="28821"/>
                      </a:cubicBezTo>
                      <a:cubicBezTo>
                        <a:pt x="24193" y="27989"/>
                        <a:pt x="21975" y="26604"/>
                        <a:pt x="19757" y="26049"/>
                      </a:cubicBezTo>
                      <a:cubicBezTo>
                        <a:pt x="19203" y="26049"/>
                        <a:pt x="18371" y="25772"/>
                        <a:pt x="17817" y="25495"/>
                      </a:cubicBezTo>
                      <a:cubicBezTo>
                        <a:pt x="14767" y="24110"/>
                        <a:pt x="11718" y="21616"/>
                        <a:pt x="8114" y="21616"/>
                      </a:cubicBezTo>
                      <a:cubicBezTo>
                        <a:pt x="5064" y="21616"/>
                        <a:pt x="2014" y="19676"/>
                        <a:pt x="905" y="16904"/>
                      </a:cubicBezTo>
                      <a:cubicBezTo>
                        <a:pt x="351" y="15519"/>
                        <a:pt x="-203" y="13579"/>
                        <a:pt x="74" y="11916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45" name="Freeform 1044">
                  <a:extLst>
                    <a:ext uri="{FF2B5EF4-FFF2-40B4-BE49-F238E27FC236}">
                      <a16:creationId xmlns:a16="http://schemas.microsoft.com/office/drawing/2014/main" id="{EC1EBACA-CDE5-E8F7-F49F-0E84CA49AB3F}"/>
                    </a:ext>
                  </a:extLst>
                </p:cNvPr>
                <p:cNvSpPr/>
                <p:nvPr/>
              </p:nvSpPr>
              <p:spPr>
                <a:xfrm>
                  <a:off x="3340980" y="1631316"/>
                  <a:ext cx="777162" cy="558847"/>
                </a:xfrm>
                <a:custGeom>
                  <a:avLst/>
                  <a:gdLst>
                    <a:gd name="connsiteX0" fmla="*/ 194209 w 777162"/>
                    <a:gd name="connsiteY0" fmla="*/ 194811 h 558847"/>
                    <a:gd name="connsiteX1" fmla="*/ 210011 w 777162"/>
                    <a:gd name="connsiteY1" fmla="*/ 200907 h 558847"/>
                    <a:gd name="connsiteX2" fmla="*/ 219991 w 777162"/>
                    <a:gd name="connsiteY2" fmla="*/ 197582 h 558847"/>
                    <a:gd name="connsiteX3" fmla="*/ 216942 w 777162"/>
                    <a:gd name="connsiteY3" fmla="*/ 193979 h 558847"/>
                    <a:gd name="connsiteX4" fmla="*/ 209734 w 777162"/>
                    <a:gd name="connsiteY4" fmla="*/ 189823 h 558847"/>
                    <a:gd name="connsiteX5" fmla="*/ 191713 w 777162"/>
                    <a:gd name="connsiteY5" fmla="*/ 178461 h 558847"/>
                    <a:gd name="connsiteX6" fmla="*/ 196149 w 777162"/>
                    <a:gd name="connsiteY6" fmla="*/ 180400 h 558847"/>
                    <a:gd name="connsiteX7" fmla="*/ 201971 w 777162"/>
                    <a:gd name="connsiteY7" fmla="*/ 181509 h 558847"/>
                    <a:gd name="connsiteX8" fmla="*/ 208625 w 777162"/>
                    <a:gd name="connsiteY8" fmla="*/ 182617 h 558847"/>
                    <a:gd name="connsiteX9" fmla="*/ 214169 w 777162"/>
                    <a:gd name="connsiteY9" fmla="*/ 184557 h 558847"/>
                    <a:gd name="connsiteX10" fmla="*/ 219437 w 777162"/>
                    <a:gd name="connsiteY10" fmla="*/ 187883 h 558847"/>
                    <a:gd name="connsiteX11" fmla="*/ 228585 w 777162"/>
                    <a:gd name="connsiteY11" fmla="*/ 188991 h 558847"/>
                    <a:gd name="connsiteX12" fmla="*/ 231081 w 777162"/>
                    <a:gd name="connsiteY12" fmla="*/ 193702 h 558847"/>
                    <a:gd name="connsiteX13" fmla="*/ 238011 w 777162"/>
                    <a:gd name="connsiteY13" fmla="*/ 198968 h 558847"/>
                    <a:gd name="connsiteX14" fmla="*/ 242447 w 777162"/>
                    <a:gd name="connsiteY14" fmla="*/ 203402 h 558847"/>
                    <a:gd name="connsiteX15" fmla="*/ 246883 w 777162"/>
                    <a:gd name="connsiteY15" fmla="*/ 205064 h 558847"/>
                    <a:gd name="connsiteX16" fmla="*/ 249378 w 777162"/>
                    <a:gd name="connsiteY16" fmla="*/ 202847 h 558847"/>
                    <a:gd name="connsiteX17" fmla="*/ 247437 w 777162"/>
                    <a:gd name="connsiteY17" fmla="*/ 200076 h 558847"/>
                    <a:gd name="connsiteX18" fmla="*/ 239675 w 777162"/>
                    <a:gd name="connsiteY18" fmla="*/ 194811 h 558847"/>
                    <a:gd name="connsiteX19" fmla="*/ 236348 w 777162"/>
                    <a:gd name="connsiteY19" fmla="*/ 190100 h 558847"/>
                    <a:gd name="connsiteX20" fmla="*/ 242725 w 777162"/>
                    <a:gd name="connsiteY20" fmla="*/ 188714 h 558847"/>
                    <a:gd name="connsiteX21" fmla="*/ 248546 w 777162"/>
                    <a:gd name="connsiteY21" fmla="*/ 190654 h 558847"/>
                    <a:gd name="connsiteX22" fmla="*/ 255754 w 777162"/>
                    <a:gd name="connsiteY22" fmla="*/ 190100 h 558847"/>
                    <a:gd name="connsiteX23" fmla="*/ 270170 w 777162"/>
                    <a:gd name="connsiteY23" fmla="*/ 192871 h 558847"/>
                    <a:gd name="connsiteX24" fmla="*/ 276547 w 777162"/>
                    <a:gd name="connsiteY24" fmla="*/ 200630 h 558847"/>
                    <a:gd name="connsiteX25" fmla="*/ 275993 w 777162"/>
                    <a:gd name="connsiteY25" fmla="*/ 206173 h 558847"/>
                    <a:gd name="connsiteX26" fmla="*/ 281260 w 777162"/>
                    <a:gd name="connsiteY26" fmla="*/ 207835 h 558847"/>
                    <a:gd name="connsiteX27" fmla="*/ 287636 w 777162"/>
                    <a:gd name="connsiteY27" fmla="*/ 205064 h 558847"/>
                    <a:gd name="connsiteX28" fmla="*/ 289854 w 777162"/>
                    <a:gd name="connsiteY28" fmla="*/ 201739 h 558847"/>
                    <a:gd name="connsiteX29" fmla="*/ 302607 w 777162"/>
                    <a:gd name="connsiteY29" fmla="*/ 198968 h 558847"/>
                    <a:gd name="connsiteX30" fmla="*/ 306766 w 777162"/>
                    <a:gd name="connsiteY30" fmla="*/ 188437 h 558847"/>
                    <a:gd name="connsiteX31" fmla="*/ 303716 w 777162"/>
                    <a:gd name="connsiteY31" fmla="*/ 182340 h 558847"/>
                    <a:gd name="connsiteX32" fmla="*/ 299558 w 777162"/>
                    <a:gd name="connsiteY32" fmla="*/ 176521 h 558847"/>
                    <a:gd name="connsiteX33" fmla="*/ 290686 w 777162"/>
                    <a:gd name="connsiteY33" fmla="*/ 175135 h 558847"/>
                    <a:gd name="connsiteX34" fmla="*/ 284587 w 777162"/>
                    <a:gd name="connsiteY34" fmla="*/ 173472 h 558847"/>
                    <a:gd name="connsiteX35" fmla="*/ 290132 w 777162"/>
                    <a:gd name="connsiteY35" fmla="*/ 170701 h 558847"/>
                    <a:gd name="connsiteX36" fmla="*/ 295122 w 777162"/>
                    <a:gd name="connsiteY36" fmla="*/ 168761 h 558847"/>
                    <a:gd name="connsiteX37" fmla="*/ 294567 w 777162"/>
                    <a:gd name="connsiteY37" fmla="*/ 162665 h 558847"/>
                    <a:gd name="connsiteX38" fmla="*/ 298171 w 777162"/>
                    <a:gd name="connsiteY38" fmla="*/ 158508 h 558847"/>
                    <a:gd name="connsiteX39" fmla="*/ 304548 w 777162"/>
                    <a:gd name="connsiteY39" fmla="*/ 165159 h 558847"/>
                    <a:gd name="connsiteX40" fmla="*/ 303716 w 777162"/>
                    <a:gd name="connsiteY40" fmla="*/ 169593 h 558847"/>
                    <a:gd name="connsiteX41" fmla="*/ 307875 w 777162"/>
                    <a:gd name="connsiteY41" fmla="*/ 173749 h 558847"/>
                    <a:gd name="connsiteX42" fmla="*/ 312033 w 777162"/>
                    <a:gd name="connsiteY42" fmla="*/ 176521 h 558847"/>
                    <a:gd name="connsiteX43" fmla="*/ 313696 w 777162"/>
                    <a:gd name="connsiteY43" fmla="*/ 180678 h 558847"/>
                    <a:gd name="connsiteX44" fmla="*/ 323677 w 777162"/>
                    <a:gd name="connsiteY44" fmla="*/ 181509 h 558847"/>
                    <a:gd name="connsiteX45" fmla="*/ 335875 w 777162"/>
                    <a:gd name="connsiteY45" fmla="*/ 183172 h 558847"/>
                    <a:gd name="connsiteX46" fmla="*/ 336429 w 777162"/>
                    <a:gd name="connsiteY46" fmla="*/ 194811 h 558847"/>
                    <a:gd name="connsiteX47" fmla="*/ 336429 w 777162"/>
                    <a:gd name="connsiteY47" fmla="*/ 200076 h 558847"/>
                    <a:gd name="connsiteX48" fmla="*/ 343083 w 777162"/>
                    <a:gd name="connsiteY48" fmla="*/ 203124 h 558847"/>
                    <a:gd name="connsiteX49" fmla="*/ 346965 w 777162"/>
                    <a:gd name="connsiteY49" fmla="*/ 201739 h 558847"/>
                    <a:gd name="connsiteX50" fmla="*/ 351677 w 777162"/>
                    <a:gd name="connsiteY50" fmla="*/ 200907 h 558847"/>
                    <a:gd name="connsiteX51" fmla="*/ 358885 w 777162"/>
                    <a:gd name="connsiteY51" fmla="*/ 202570 h 558847"/>
                    <a:gd name="connsiteX52" fmla="*/ 354173 w 777162"/>
                    <a:gd name="connsiteY52" fmla="*/ 207004 h 558847"/>
                    <a:gd name="connsiteX53" fmla="*/ 349737 w 777162"/>
                    <a:gd name="connsiteY53" fmla="*/ 211715 h 558847"/>
                    <a:gd name="connsiteX54" fmla="*/ 360272 w 777162"/>
                    <a:gd name="connsiteY54" fmla="*/ 212547 h 558847"/>
                    <a:gd name="connsiteX55" fmla="*/ 364708 w 777162"/>
                    <a:gd name="connsiteY55" fmla="*/ 208390 h 558847"/>
                    <a:gd name="connsiteX56" fmla="*/ 370807 w 777162"/>
                    <a:gd name="connsiteY56" fmla="*/ 208113 h 558847"/>
                    <a:gd name="connsiteX57" fmla="*/ 369143 w 777162"/>
                    <a:gd name="connsiteY57" fmla="*/ 211992 h 558847"/>
                    <a:gd name="connsiteX58" fmla="*/ 368311 w 777162"/>
                    <a:gd name="connsiteY58" fmla="*/ 218089 h 558847"/>
                    <a:gd name="connsiteX59" fmla="*/ 372747 w 777162"/>
                    <a:gd name="connsiteY59" fmla="*/ 221414 h 558847"/>
                    <a:gd name="connsiteX60" fmla="*/ 378015 w 777162"/>
                    <a:gd name="connsiteY60" fmla="*/ 224186 h 558847"/>
                    <a:gd name="connsiteX61" fmla="*/ 382173 w 777162"/>
                    <a:gd name="connsiteY61" fmla="*/ 226680 h 558847"/>
                    <a:gd name="connsiteX62" fmla="*/ 389104 w 777162"/>
                    <a:gd name="connsiteY62" fmla="*/ 228620 h 558847"/>
                    <a:gd name="connsiteX63" fmla="*/ 388272 w 777162"/>
                    <a:gd name="connsiteY63" fmla="*/ 232499 h 558847"/>
                    <a:gd name="connsiteX64" fmla="*/ 376628 w 777162"/>
                    <a:gd name="connsiteY64" fmla="*/ 238319 h 558847"/>
                    <a:gd name="connsiteX65" fmla="*/ 366094 w 777162"/>
                    <a:gd name="connsiteY65" fmla="*/ 241921 h 558847"/>
                    <a:gd name="connsiteX66" fmla="*/ 366094 w 777162"/>
                    <a:gd name="connsiteY66" fmla="*/ 248572 h 558847"/>
                    <a:gd name="connsiteX67" fmla="*/ 366094 w 777162"/>
                    <a:gd name="connsiteY67" fmla="*/ 254946 h 558847"/>
                    <a:gd name="connsiteX68" fmla="*/ 373025 w 777162"/>
                    <a:gd name="connsiteY68" fmla="*/ 253561 h 558847"/>
                    <a:gd name="connsiteX69" fmla="*/ 382728 w 777162"/>
                    <a:gd name="connsiteY69" fmla="*/ 250789 h 558847"/>
                    <a:gd name="connsiteX70" fmla="*/ 389659 w 777162"/>
                    <a:gd name="connsiteY70" fmla="*/ 246633 h 558847"/>
                    <a:gd name="connsiteX71" fmla="*/ 395203 w 777162"/>
                    <a:gd name="connsiteY71" fmla="*/ 243584 h 558847"/>
                    <a:gd name="connsiteX72" fmla="*/ 400748 w 777162"/>
                    <a:gd name="connsiteY72" fmla="*/ 242199 h 558847"/>
                    <a:gd name="connsiteX73" fmla="*/ 407956 w 777162"/>
                    <a:gd name="connsiteY73" fmla="*/ 236102 h 558847"/>
                    <a:gd name="connsiteX74" fmla="*/ 414610 w 777162"/>
                    <a:gd name="connsiteY74" fmla="*/ 238042 h 558847"/>
                    <a:gd name="connsiteX75" fmla="*/ 409897 w 777162"/>
                    <a:gd name="connsiteY75" fmla="*/ 243307 h 558847"/>
                    <a:gd name="connsiteX76" fmla="*/ 412115 w 777162"/>
                    <a:gd name="connsiteY76" fmla="*/ 248295 h 558847"/>
                    <a:gd name="connsiteX77" fmla="*/ 418214 w 777162"/>
                    <a:gd name="connsiteY77" fmla="*/ 247741 h 558847"/>
                    <a:gd name="connsiteX78" fmla="*/ 419600 w 777162"/>
                    <a:gd name="connsiteY78" fmla="*/ 252729 h 558847"/>
                    <a:gd name="connsiteX79" fmla="*/ 420432 w 777162"/>
                    <a:gd name="connsiteY79" fmla="*/ 255500 h 558847"/>
                    <a:gd name="connsiteX80" fmla="*/ 420986 w 777162"/>
                    <a:gd name="connsiteY80" fmla="*/ 256886 h 558847"/>
                    <a:gd name="connsiteX81" fmla="*/ 425976 w 777162"/>
                    <a:gd name="connsiteY81" fmla="*/ 259934 h 558847"/>
                    <a:gd name="connsiteX82" fmla="*/ 430689 w 777162"/>
                    <a:gd name="connsiteY82" fmla="*/ 259380 h 558847"/>
                    <a:gd name="connsiteX83" fmla="*/ 434016 w 777162"/>
                    <a:gd name="connsiteY83" fmla="*/ 255500 h 558847"/>
                    <a:gd name="connsiteX84" fmla="*/ 439006 w 777162"/>
                    <a:gd name="connsiteY84" fmla="*/ 256332 h 558847"/>
                    <a:gd name="connsiteX85" fmla="*/ 439561 w 777162"/>
                    <a:gd name="connsiteY85" fmla="*/ 261320 h 558847"/>
                    <a:gd name="connsiteX86" fmla="*/ 439561 w 777162"/>
                    <a:gd name="connsiteY86" fmla="*/ 269079 h 558847"/>
                    <a:gd name="connsiteX87" fmla="*/ 440947 w 777162"/>
                    <a:gd name="connsiteY87" fmla="*/ 274068 h 558847"/>
                    <a:gd name="connsiteX88" fmla="*/ 445383 w 777162"/>
                    <a:gd name="connsiteY88" fmla="*/ 274622 h 558847"/>
                    <a:gd name="connsiteX89" fmla="*/ 450927 w 777162"/>
                    <a:gd name="connsiteY89" fmla="*/ 268248 h 558847"/>
                    <a:gd name="connsiteX90" fmla="*/ 455640 w 777162"/>
                    <a:gd name="connsiteY90" fmla="*/ 267971 h 558847"/>
                    <a:gd name="connsiteX91" fmla="*/ 456472 w 777162"/>
                    <a:gd name="connsiteY91" fmla="*/ 272682 h 558847"/>
                    <a:gd name="connsiteX92" fmla="*/ 460908 w 777162"/>
                    <a:gd name="connsiteY92" fmla="*/ 280996 h 558847"/>
                    <a:gd name="connsiteX93" fmla="*/ 464789 w 777162"/>
                    <a:gd name="connsiteY93" fmla="*/ 289309 h 558847"/>
                    <a:gd name="connsiteX94" fmla="*/ 467561 w 777162"/>
                    <a:gd name="connsiteY94" fmla="*/ 291526 h 558847"/>
                    <a:gd name="connsiteX95" fmla="*/ 470888 w 777162"/>
                    <a:gd name="connsiteY95" fmla="*/ 294575 h 558847"/>
                    <a:gd name="connsiteX96" fmla="*/ 473383 w 777162"/>
                    <a:gd name="connsiteY96" fmla="*/ 299286 h 558847"/>
                    <a:gd name="connsiteX97" fmla="*/ 474215 w 777162"/>
                    <a:gd name="connsiteY97" fmla="*/ 305659 h 558847"/>
                    <a:gd name="connsiteX98" fmla="*/ 478096 w 777162"/>
                    <a:gd name="connsiteY98" fmla="*/ 314527 h 558847"/>
                    <a:gd name="connsiteX99" fmla="*/ 480037 w 777162"/>
                    <a:gd name="connsiteY99" fmla="*/ 318130 h 558847"/>
                    <a:gd name="connsiteX100" fmla="*/ 481977 w 777162"/>
                    <a:gd name="connsiteY100" fmla="*/ 323118 h 558847"/>
                    <a:gd name="connsiteX101" fmla="*/ 479482 w 777162"/>
                    <a:gd name="connsiteY101" fmla="*/ 328106 h 558847"/>
                    <a:gd name="connsiteX102" fmla="*/ 472551 w 777162"/>
                    <a:gd name="connsiteY102" fmla="*/ 332818 h 558847"/>
                    <a:gd name="connsiteX103" fmla="*/ 466452 w 777162"/>
                    <a:gd name="connsiteY103" fmla="*/ 342517 h 558847"/>
                    <a:gd name="connsiteX104" fmla="*/ 470888 w 777162"/>
                    <a:gd name="connsiteY104" fmla="*/ 343902 h 558847"/>
                    <a:gd name="connsiteX105" fmla="*/ 476710 w 777162"/>
                    <a:gd name="connsiteY105" fmla="*/ 344457 h 558847"/>
                    <a:gd name="connsiteX106" fmla="*/ 486691 w 777162"/>
                    <a:gd name="connsiteY106" fmla="*/ 348059 h 558847"/>
                    <a:gd name="connsiteX107" fmla="*/ 497780 w 777162"/>
                    <a:gd name="connsiteY107" fmla="*/ 349445 h 558847"/>
                    <a:gd name="connsiteX108" fmla="*/ 503325 w 777162"/>
                    <a:gd name="connsiteY108" fmla="*/ 350553 h 558847"/>
                    <a:gd name="connsiteX109" fmla="*/ 508592 w 777162"/>
                    <a:gd name="connsiteY109" fmla="*/ 346119 h 558847"/>
                    <a:gd name="connsiteX110" fmla="*/ 510256 w 777162"/>
                    <a:gd name="connsiteY110" fmla="*/ 338083 h 558847"/>
                    <a:gd name="connsiteX111" fmla="*/ 512196 w 777162"/>
                    <a:gd name="connsiteY111" fmla="*/ 332540 h 558847"/>
                    <a:gd name="connsiteX112" fmla="*/ 525781 w 777162"/>
                    <a:gd name="connsiteY112" fmla="*/ 337251 h 558847"/>
                    <a:gd name="connsiteX113" fmla="*/ 528553 w 777162"/>
                    <a:gd name="connsiteY113" fmla="*/ 344179 h 558847"/>
                    <a:gd name="connsiteX114" fmla="*/ 532711 w 777162"/>
                    <a:gd name="connsiteY114" fmla="*/ 346119 h 558847"/>
                    <a:gd name="connsiteX115" fmla="*/ 538256 w 777162"/>
                    <a:gd name="connsiteY115" fmla="*/ 347505 h 558847"/>
                    <a:gd name="connsiteX116" fmla="*/ 543801 w 777162"/>
                    <a:gd name="connsiteY116" fmla="*/ 350553 h 558847"/>
                    <a:gd name="connsiteX117" fmla="*/ 557385 w 777162"/>
                    <a:gd name="connsiteY117" fmla="*/ 352493 h 558847"/>
                    <a:gd name="connsiteX118" fmla="*/ 559603 w 777162"/>
                    <a:gd name="connsiteY118" fmla="*/ 355819 h 558847"/>
                    <a:gd name="connsiteX119" fmla="*/ 562098 w 777162"/>
                    <a:gd name="connsiteY119" fmla="*/ 358313 h 558847"/>
                    <a:gd name="connsiteX120" fmla="*/ 560435 w 777162"/>
                    <a:gd name="connsiteY120" fmla="*/ 368289 h 558847"/>
                    <a:gd name="connsiteX121" fmla="*/ 554336 w 777162"/>
                    <a:gd name="connsiteY121" fmla="*/ 367735 h 558847"/>
                    <a:gd name="connsiteX122" fmla="*/ 545464 w 777162"/>
                    <a:gd name="connsiteY122" fmla="*/ 367735 h 558847"/>
                    <a:gd name="connsiteX123" fmla="*/ 537424 w 777162"/>
                    <a:gd name="connsiteY123" fmla="*/ 367458 h 558847"/>
                    <a:gd name="connsiteX124" fmla="*/ 531602 w 777162"/>
                    <a:gd name="connsiteY124" fmla="*/ 365241 h 558847"/>
                    <a:gd name="connsiteX125" fmla="*/ 522731 w 777162"/>
                    <a:gd name="connsiteY125" fmla="*/ 371060 h 558847"/>
                    <a:gd name="connsiteX126" fmla="*/ 517464 w 777162"/>
                    <a:gd name="connsiteY126" fmla="*/ 375494 h 558847"/>
                    <a:gd name="connsiteX127" fmla="*/ 513859 w 777162"/>
                    <a:gd name="connsiteY127" fmla="*/ 377157 h 558847"/>
                    <a:gd name="connsiteX128" fmla="*/ 511364 w 777162"/>
                    <a:gd name="connsiteY128" fmla="*/ 369952 h 558847"/>
                    <a:gd name="connsiteX129" fmla="*/ 509701 w 777162"/>
                    <a:gd name="connsiteY129" fmla="*/ 360530 h 558847"/>
                    <a:gd name="connsiteX130" fmla="*/ 504156 w 777162"/>
                    <a:gd name="connsiteY130" fmla="*/ 356927 h 558847"/>
                    <a:gd name="connsiteX131" fmla="*/ 496948 w 777162"/>
                    <a:gd name="connsiteY131" fmla="*/ 353324 h 558847"/>
                    <a:gd name="connsiteX132" fmla="*/ 487522 w 777162"/>
                    <a:gd name="connsiteY132" fmla="*/ 349999 h 558847"/>
                    <a:gd name="connsiteX133" fmla="*/ 477265 w 777162"/>
                    <a:gd name="connsiteY133" fmla="*/ 346396 h 558847"/>
                    <a:gd name="connsiteX134" fmla="*/ 465343 w 777162"/>
                    <a:gd name="connsiteY134" fmla="*/ 346396 h 558847"/>
                    <a:gd name="connsiteX135" fmla="*/ 453977 w 777162"/>
                    <a:gd name="connsiteY135" fmla="*/ 353047 h 558847"/>
                    <a:gd name="connsiteX136" fmla="*/ 448709 w 777162"/>
                    <a:gd name="connsiteY136" fmla="*/ 356927 h 558847"/>
                    <a:gd name="connsiteX137" fmla="*/ 446214 w 777162"/>
                    <a:gd name="connsiteY137" fmla="*/ 361361 h 558847"/>
                    <a:gd name="connsiteX138" fmla="*/ 435125 w 777162"/>
                    <a:gd name="connsiteY138" fmla="*/ 368566 h 558847"/>
                    <a:gd name="connsiteX139" fmla="*/ 427362 w 777162"/>
                    <a:gd name="connsiteY139" fmla="*/ 375771 h 558847"/>
                    <a:gd name="connsiteX140" fmla="*/ 429026 w 777162"/>
                    <a:gd name="connsiteY140" fmla="*/ 379097 h 558847"/>
                    <a:gd name="connsiteX141" fmla="*/ 432352 w 777162"/>
                    <a:gd name="connsiteY141" fmla="*/ 383254 h 558847"/>
                    <a:gd name="connsiteX142" fmla="*/ 439006 w 777162"/>
                    <a:gd name="connsiteY142" fmla="*/ 388242 h 558847"/>
                    <a:gd name="connsiteX143" fmla="*/ 442610 w 777162"/>
                    <a:gd name="connsiteY143" fmla="*/ 393230 h 558847"/>
                    <a:gd name="connsiteX144" fmla="*/ 445660 w 777162"/>
                    <a:gd name="connsiteY144" fmla="*/ 399327 h 558847"/>
                    <a:gd name="connsiteX145" fmla="*/ 441778 w 777162"/>
                    <a:gd name="connsiteY145" fmla="*/ 402652 h 558847"/>
                    <a:gd name="connsiteX146" fmla="*/ 435957 w 777162"/>
                    <a:gd name="connsiteY146" fmla="*/ 400989 h 558847"/>
                    <a:gd name="connsiteX147" fmla="*/ 430135 w 777162"/>
                    <a:gd name="connsiteY147" fmla="*/ 402652 h 558847"/>
                    <a:gd name="connsiteX148" fmla="*/ 424867 w 777162"/>
                    <a:gd name="connsiteY148" fmla="*/ 408472 h 558847"/>
                    <a:gd name="connsiteX149" fmla="*/ 420432 w 777162"/>
                    <a:gd name="connsiteY149" fmla="*/ 405978 h 558847"/>
                    <a:gd name="connsiteX150" fmla="*/ 412115 w 777162"/>
                    <a:gd name="connsiteY150" fmla="*/ 405146 h 558847"/>
                    <a:gd name="connsiteX151" fmla="*/ 405184 w 777162"/>
                    <a:gd name="connsiteY151" fmla="*/ 409580 h 558847"/>
                    <a:gd name="connsiteX152" fmla="*/ 403243 w 777162"/>
                    <a:gd name="connsiteY152" fmla="*/ 411797 h 558847"/>
                    <a:gd name="connsiteX153" fmla="*/ 398253 w 777162"/>
                    <a:gd name="connsiteY153" fmla="*/ 411520 h 558847"/>
                    <a:gd name="connsiteX154" fmla="*/ 393540 w 777162"/>
                    <a:gd name="connsiteY154" fmla="*/ 414568 h 558847"/>
                    <a:gd name="connsiteX155" fmla="*/ 397144 w 777162"/>
                    <a:gd name="connsiteY155" fmla="*/ 420665 h 558847"/>
                    <a:gd name="connsiteX156" fmla="*/ 399084 w 777162"/>
                    <a:gd name="connsiteY156" fmla="*/ 425376 h 558847"/>
                    <a:gd name="connsiteX157" fmla="*/ 397698 w 777162"/>
                    <a:gd name="connsiteY157" fmla="*/ 429810 h 558847"/>
                    <a:gd name="connsiteX158" fmla="*/ 399084 w 777162"/>
                    <a:gd name="connsiteY158" fmla="*/ 432581 h 558847"/>
                    <a:gd name="connsiteX159" fmla="*/ 396312 w 777162"/>
                    <a:gd name="connsiteY159" fmla="*/ 433413 h 558847"/>
                    <a:gd name="connsiteX160" fmla="*/ 393817 w 777162"/>
                    <a:gd name="connsiteY160" fmla="*/ 430087 h 558847"/>
                    <a:gd name="connsiteX161" fmla="*/ 391876 w 777162"/>
                    <a:gd name="connsiteY161" fmla="*/ 421497 h 558847"/>
                    <a:gd name="connsiteX162" fmla="*/ 386332 w 777162"/>
                    <a:gd name="connsiteY162" fmla="*/ 413737 h 558847"/>
                    <a:gd name="connsiteX163" fmla="*/ 374133 w 777162"/>
                    <a:gd name="connsiteY163" fmla="*/ 412074 h 558847"/>
                    <a:gd name="connsiteX164" fmla="*/ 360826 w 777162"/>
                    <a:gd name="connsiteY164" fmla="*/ 408195 h 558847"/>
                    <a:gd name="connsiteX165" fmla="*/ 348074 w 777162"/>
                    <a:gd name="connsiteY165" fmla="*/ 404038 h 558847"/>
                    <a:gd name="connsiteX166" fmla="*/ 342529 w 777162"/>
                    <a:gd name="connsiteY166" fmla="*/ 410966 h 558847"/>
                    <a:gd name="connsiteX167" fmla="*/ 322291 w 777162"/>
                    <a:gd name="connsiteY167" fmla="*/ 427316 h 558847"/>
                    <a:gd name="connsiteX168" fmla="*/ 331439 w 777162"/>
                    <a:gd name="connsiteY168" fmla="*/ 448654 h 558847"/>
                    <a:gd name="connsiteX169" fmla="*/ 358054 w 777162"/>
                    <a:gd name="connsiteY169" fmla="*/ 455305 h 558847"/>
                    <a:gd name="connsiteX170" fmla="*/ 372747 w 777162"/>
                    <a:gd name="connsiteY170" fmla="*/ 450871 h 558847"/>
                    <a:gd name="connsiteX171" fmla="*/ 382450 w 777162"/>
                    <a:gd name="connsiteY171" fmla="*/ 445052 h 558847"/>
                    <a:gd name="connsiteX172" fmla="*/ 393817 w 777162"/>
                    <a:gd name="connsiteY172" fmla="*/ 441726 h 558847"/>
                    <a:gd name="connsiteX173" fmla="*/ 409619 w 777162"/>
                    <a:gd name="connsiteY173" fmla="*/ 446160 h 558847"/>
                    <a:gd name="connsiteX174" fmla="*/ 413778 w 777162"/>
                    <a:gd name="connsiteY174" fmla="*/ 445606 h 558847"/>
                    <a:gd name="connsiteX175" fmla="*/ 413778 w 777162"/>
                    <a:gd name="connsiteY175" fmla="*/ 440895 h 558847"/>
                    <a:gd name="connsiteX176" fmla="*/ 412115 w 777162"/>
                    <a:gd name="connsiteY176" fmla="*/ 434244 h 558847"/>
                    <a:gd name="connsiteX177" fmla="*/ 411837 w 777162"/>
                    <a:gd name="connsiteY177" fmla="*/ 430364 h 558847"/>
                    <a:gd name="connsiteX178" fmla="*/ 418768 w 777162"/>
                    <a:gd name="connsiteY178" fmla="*/ 434798 h 558847"/>
                    <a:gd name="connsiteX179" fmla="*/ 422927 w 777162"/>
                    <a:gd name="connsiteY179" fmla="*/ 437292 h 558847"/>
                    <a:gd name="connsiteX180" fmla="*/ 427917 w 777162"/>
                    <a:gd name="connsiteY180" fmla="*/ 437570 h 558847"/>
                    <a:gd name="connsiteX181" fmla="*/ 430135 w 777162"/>
                    <a:gd name="connsiteY181" fmla="*/ 437847 h 558847"/>
                    <a:gd name="connsiteX182" fmla="*/ 431521 w 777162"/>
                    <a:gd name="connsiteY182" fmla="*/ 437847 h 558847"/>
                    <a:gd name="connsiteX183" fmla="*/ 432907 w 777162"/>
                    <a:gd name="connsiteY183" fmla="*/ 440618 h 558847"/>
                    <a:gd name="connsiteX184" fmla="*/ 432907 w 777162"/>
                    <a:gd name="connsiteY184" fmla="*/ 448654 h 558847"/>
                    <a:gd name="connsiteX185" fmla="*/ 439561 w 777162"/>
                    <a:gd name="connsiteY185" fmla="*/ 445329 h 558847"/>
                    <a:gd name="connsiteX186" fmla="*/ 444551 w 777162"/>
                    <a:gd name="connsiteY186" fmla="*/ 439232 h 558847"/>
                    <a:gd name="connsiteX187" fmla="*/ 451482 w 777162"/>
                    <a:gd name="connsiteY187" fmla="*/ 438678 h 558847"/>
                    <a:gd name="connsiteX188" fmla="*/ 450927 w 777162"/>
                    <a:gd name="connsiteY188" fmla="*/ 443666 h 558847"/>
                    <a:gd name="connsiteX189" fmla="*/ 451205 w 777162"/>
                    <a:gd name="connsiteY189" fmla="*/ 451426 h 558847"/>
                    <a:gd name="connsiteX190" fmla="*/ 455086 w 777162"/>
                    <a:gd name="connsiteY190" fmla="*/ 453366 h 558847"/>
                    <a:gd name="connsiteX191" fmla="*/ 457858 w 777162"/>
                    <a:gd name="connsiteY191" fmla="*/ 454474 h 558847"/>
                    <a:gd name="connsiteX192" fmla="*/ 458967 w 777162"/>
                    <a:gd name="connsiteY192" fmla="*/ 459739 h 558847"/>
                    <a:gd name="connsiteX193" fmla="*/ 465343 w 777162"/>
                    <a:gd name="connsiteY193" fmla="*/ 463342 h 558847"/>
                    <a:gd name="connsiteX194" fmla="*/ 470611 w 777162"/>
                    <a:gd name="connsiteY194" fmla="*/ 468330 h 558847"/>
                    <a:gd name="connsiteX195" fmla="*/ 474215 w 777162"/>
                    <a:gd name="connsiteY195" fmla="*/ 474427 h 558847"/>
                    <a:gd name="connsiteX196" fmla="*/ 480868 w 777162"/>
                    <a:gd name="connsiteY196" fmla="*/ 471101 h 558847"/>
                    <a:gd name="connsiteX197" fmla="*/ 484473 w 777162"/>
                    <a:gd name="connsiteY197" fmla="*/ 476089 h 558847"/>
                    <a:gd name="connsiteX198" fmla="*/ 491681 w 777162"/>
                    <a:gd name="connsiteY198" fmla="*/ 475535 h 558847"/>
                    <a:gd name="connsiteX199" fmla="*/ 499166 w 777162"/>
                    <a:gd name="connsiteY199" fmla="*/ 477475 h 558847"/>
                    <a:gd name="connsiteX200" fmla="*/ 504433 w 777162"/>
                    <a:gd name="connsiteY200" fmla="*/ 483295 h 558847"/>
                    <a:gd name="connsiteX201" fmla="*/ 505820 w 777162"/>
                    <a:gd name="connsiteY201" fmla="*/ 488006 h 558847"/>
                    <a:gd name="connsiteX202" fmla="*/ 498334 w 777162"/>
                    <a:gd name="connsiteY202" fmla="*/ 491331 h 558847"/>
                    <a:gd name="connsiteX203" fmla="*/ 488077 w 777162"/>
                    <a:gd name="connsiteY203" fmla="*/ 491054 h 558847"/>
                    <a:gd name="connsiteX204" fmla="*/ 488631 w 777162"/>
                    <a:gd name="connsiteY204" fmla="*/ 498259 h 558847"/>
                    <a:gd name="connsiteX205" fmla="*/ 505542 w 777162"/>
                    <a:gd name="connsiteY205" fmla="*/ 503525 h 558847"/>
                    <a:gd name="connsiteX206" fmla="*/ 514691 w 777162"/>
                    <a:gd name="connsiteY206" fmla="*/ 504633 h 558847"/>
                    <a:gd name="connsiteX207" fmla="*/ 518018 w 777162"/>
                    <a:gd name="connsiteY207" fmla="*/ 510730 h 558847"/>
                    <a:gd name="connsiteX208" fmla="*/ 524672 w 777162"/>
                    <a:gd name="connsiteY208" fmla="*/ 512947 h 558847"/>
                    <a:gd name="connsiteX209" fmla="*/ 534098 w 777162"/>
                    <a:gd name="connsiteY209" fmla="*/ 514055 h 558847"/>
                    <a:gd name="connsiteX210" fmla="*/ 541583 w 777162"/>
                    <a:gd name="connsiteY210" fmla="*/ 515995 h 558847"/>
                    <a:gd name="connsiteX211" fmla="*/ 550732 w 777162"/>
                    <a:gd name="connsiteY211" fmla="*/ 517935 h 558847"/>
                    <a:gd name="connsiteX212" fmla="*/ 557940 w 777162"/>
                    <a:gd name="connsiteY212" fmla="*/ 525140 h 558847"/>
                    <a:gd name="connsiteX213" fmla="*/ 566257 w 777162"/>
                    <a:gd name="connsiteY213" fmla="*/ 531791 h 558847"/>
                    <a:gd name="connsiteX214" fmla="*/ 575683 w 777162"/>
                    <a:gd name="connsiteY214" fmla="*/ 537610 h 558847"/>
                    <a:gd name="connsiteX215" fmla="*/ 587604 w 777162"/>
                    <a:gd name="connsiteY215" fmla="*/ 542599 h 558847"/>
                    <a:gd name="connsiteX216" fmla="*/ 601465 w 777162"/>
                    <a:gd name="connsiteY216" fmla="*/ 547587 h 558847"/>
                    <a:gd name="connsiteX217" fmla="*/ 612832 w 777162"/>
                    <a:gd name="connsiteY217" fmla="*/ 549250 h 558847"/>
                    <a:gd name="connsiteX218" fmla="*/ 626139 w 777162"/>
                    <a:gd name="connsiteY218" fmla="*/ 551744 h 558847"/>
                    <a:gd name="connsiteX219" fmla="*/ 635288 w 777162"/>
                    <a:gd name="connsiteY219" fmla="*/ 557840 h 558847"/>
                    <a:gd name="connsiteX220" fmla="*/ 645823 w 777162"/>
                    <a:gd name="connsiteY220" fmla="*/ 557563 h 558847"/>
                    <a:gd name="connsiteX221" fmla="*/ 649150 w 777162"/>
                    <a:gd name="connsiteY221" fmla="*/ 551467 h 558847"/>
                    <a:gd name="connsiteX222" fmla="*/ 651090 w 777162"/>
                    <a:gd name="connsiteY222" fmla="*/ 545370 h 558847"/>
                    <a:gd name="connsiteX223" fmla="*/ 643605 w 777162"/>
                    <a:gd name="connsiteY223" fmla="*/ 541213 h 558847"/>
                    <a:gd name="connsiteX224" fmla="*/ 640278 w 777162"/>
                    <a:gd name="connsiteY224" fmla="*/ 535117 h 558847"/>
                    <a:gd name="connsiteX225" fmla="*/ 639724 w 777162"/>
                    <a:gd name="connsiteY225" fmla="*/ 532899 h 558847"/>
                    <a:gd name="connsiteX226" fmla="*/ 638060 w 777162"/>
                    <a:gd name="connsiteY226" fmla="*/ 530405 h 558847"/>
                    <a:gd name="connsiteX227" fmla="*/ 627525 w 777162"/>
                    <a:gd name="connsiteY227" fmla="*/ 523200 h 558847"/>
                    <a:gd name="connsiteX228" fmla="*/ 616713 w 777162"/>
                    <a:gd name="connsiteY228" fmla="*/ 514055 h 558847"/>
                    <a:gd name="connsiteX229" fmla="*/ 600634 w 777162"/>
                    <a:gd name="connsiteY229" fmla="*/ 503525 h 558847"/>
                    <a:gd name="connsiteX230" fmla="*/ 581782 w 777162"/>
                    <a:gd name="connsiteY230" fmla="*/ 493548 h 558847"/>
                    <a:gd name="connsiteX231" fmla="*/ 574019 w 777162"/>
                    <a:gd name="connsiteY231" fmla="*/ 480246 h 558847"/>
                    <a:gd name="connsiteX232" fmla="*/ 585663 w 777162"/>
                    <a:gd name="connsiteY232" fmla="*/ 479138 h 558847"/>
                    <a:gd name="connsiteX233" fmla="*/ 590653 w 777162"/>
                    <a:gd name="connsiteY233" fmla="*/ 484126 h 558847"/>
                    <a:gd name="connsiteX234" fmla="*/ 596752 w 777162"/>
                    <a:gd name="connsiteY234" fmla="*/ 491054 h 558847"/>
                    <a:gd name="connsiteX235" fmla="*/ 600634 w 777162"/>
                    <a:gd name="connsiteY235" fmla="*/ 492163 h 558847"/>
                    <a:gd name="connsiteX236" fmla="*/ 600634 w 777162"/>
                    <a:gd name="connsiteY236" fmla="*/ 485512 h 558847"/>
                    <a:gd name="connsiteX237" fmla="*/ 602020 w 777162"/>
                    <a:gd name="connsiteY237" fmla="*/ 481355 h 558847"/>
                    <a:gd name="connsiteX238" fmla="*/ 606179 w 777162"/>
                    <a:gd name="connsiteY238" fmla="*/ 485512 h 558847"/>
                    <a:gd name="connsiteX239" fmla="*/ 613664 w 777162"/>
                    <a:gd name="connsiteY239" fmla="*/ 495211 h 558847"/>
                    <a:gd name="connsiteX240" fmla="*/ 626694 w 777162"/>
                    <a:gd name="connsiteY240" fmla="*/ 501030 h 558847"/>
                    <a:gd name="connsiteX241" fmla="*/ 634179 w 777162"/>
                    <a:gd name="connsiteY241" fmla="*/ 503525 h 558847"/>
                    <a:gd name="connsiteX242" fmla="*/ 643882 w 777162"/>
                    <a:gd name="connsiteY242" fmla="*/ 508790 h 558847"/>
                    <a:gd name="connsiteX243" fmla="*/ 655249 w 777162"/>
                    <a:gd name="connsiteY243" fmla="*/ 512947 h 558847"/>
                    <a:gd name="connsiteX244" fmla="*/ 667170 w 777162"/>
                    <a:gd name="connsiteY244" fmla="*/ 522369 h 558847"/>
                    <a:gd name="connsiteX245" fmla="*/ 672715 w 777162"/>
                    <a:gd name="connsiteY245" fmla="*/ 525417 h 558847"/>
                    <a:gd name="connsiteX246" fmla="*/ 673269 w 777162"/>
                    <a:gd name="connsiteY246" fmla="*/ 522092 h 558847"/>
                    <a:gd name="connsiteX247" fmla="*/ 673269 w 777162"/>
                    <a:gd name="connsiteY247" fmla="*/ 517104 h 558847"/>
                    <a:gd name="connsiteX248" fmla="*/ 678814 w 777162"/>
                    <a:gd name="connsiteY248" fmla="*/ 515164 h 558847"/>
                    <a:gd name="connsiteX249" fmla="*/ 684913 w 777162"/>
                    <a:gd name="connsiteY249" fmla="*/ 513501 h 558847"/>
                    <a:gd name="connsiteX250" fmla="*/ 683249 w 777162"/>
                    <a:gd name="connsiteY250" fmla="*/ 508513 h 558847"/>
                    <a:gd name="connsiteX251" fmla="*/ 675764 w 777162"/>
                    <a:gd name="connsiteY251" fmla="*/ 497151 h 558847"/>
                    <a:gd name="connsiteX252" fmla="*/ 676873 w 777162"/>
                    <a:gd name="connsiteY252" fmla="*/ 491331 h 558847"/>
                    <a:gd name="connsiteX253" fmla="*/ 675764 w 777162"/>
                    <a:gd name="connsiteY253" fmla="*/ 483295 h 558847"/>
                    <a:gd name="connsiteX254" fmla="*/ 682972 w 777162"/>
                    <a:gd name="connsiteY254" fmla="*/ 487451 h 558847"/>
                    <a:gd name="connsiteX255" fmla="*/ 685745 w 777162"/>
                    <a:gd name="connsiteY255" fmla="*/ 496042 h 558847"/>
                    <a:gd name="connsiteX256" fmla="*/ 692121 w 777162"/>
                    <a:gd name="connsiteY256" fmla="*/ 497151 h 558847"/>
                    <a:gd name="connsiteX257" fmla="*/ 692121 w 777162"/>
                    <a:gd name="connsiteY257" fmla="*/ 489114 h 558847"/>
                    <a:gd name="connsiteX258" fmla="*/ 687131 w 777162"/>
                    <a:gd name="connsiteY258" fmla="*/ 480523 h 558847"/>
                    <a:gd name="connsiteX259" fmla="*/ 679368 w 777162"/>
                    <a:gd name="connsiteY259" fmla="*/ 479138 h 558847"/>
                    <a:gd name="connsiteX260" fmla="*/ 679646 w 777162"/>
                    <a:gd name="connsiteY260" fmla="*/ 476644 h 558847"/>
                    <a:gd name="connsiteX261" fmla="*/ 686299 w 777162"/>
                    <a:gd name="connsiteY261" fmla="*/ 473041 h 558847"/>
                    <a:gd name="connsiteX262" fmla="*/ 685467 w 777162"/>
                    <a:gd name="connsiteY262" fmla="*/ 470824 h 558847"/>
                    <a:gd name="connsiteX263" fmla="*/ 680477 w 777162"/>
                    <a:gd name="connsiteY263" fmla="*/ 468884 h 558847"/>
                    <a:gd name="connsiteX264" fmla="*/ 677428 w 777162"/>
                    <a:gd name="connsiteY264" fmla="*/ 467499 h 558847"/>
                    <a:gd name="connsiteX265" fmla="*/ 673269 w 777162"/>
                    <a:gd name="connsiteY265" fmla="*/ 461956 h 558847"/>
                    <a:gd name="connsiteX266" fmla="*/ 665229 w 777162"/>
                    <a:gd name="connsiteY266" fmla="*/ 459739 h 558847"/>
                    <a:gd name="connsiteX267" fmla="*/ 674932 w 777162"/>
                    <a:gd name="connsiteY267" fmla="*/ 453920 h 558847"/>
                    <a:gd name="connsiteX268" fmla="*/ 671606 w 777162"/>
                    <a:gd name="connsiteY268" fmla="*/ 447546 h 558847"/>
                    <a:gd name="connsiteX269" fmla="*/ 664121 w 777162"/>
                    <a:gd name="connsiteY269" fmla="*/ 446437 h 558847"/>
                    <a:gd name="connsiteX270" fmla="*/ 659684 w 777162"/>
                    <a:gd name="connsiteY270" fmla="*/ 445052 h 558847"/>
                    <a:gd name="connsiteX271" fmla="*/ 660516 w 777162"/>
                    <a:gd name="connsiteY271" fmla="*/ 441449 h 558847"/>
                    <a:gd name="connsiteX272" fmla="*/ 662180 w 777162"/>
                    <a:gd name="connsiteY272" fmla="*/ 436184 h 558847"/>
                    <a:gd name="connsiteX273" fmla="*/ 654140 w 777162"/>
                    <a:gd name="connsiteY273" fmla="*/ 432858 h 558847"/>
                    <a:gd name="connsiteX274" fmla="*/ 649427 w 777162"/>
                    <a:gd name="connsiteY274" fmla="*/ 434798 h 558847"/>
                    <a:gd name="connsiteX275" fmla="*/ 646655 w 777162"/>
                    <a:gd name="connsiteY275" fmla="*/ 434798 h 558847"/>
                    <a:gd name="connsiteX276" fmla="*/ 643882 w 777162"/>
                    <a:gd name="connsiteY276" fmla="*/ 431750 h 558847"/>
                    <a:gd name="connsiteX277" fmla="*/ 639724 w 777162"/>
                    <a:gd name="connsiteY277" fmla="*/ 428425 h 558847"/>
                    <a:gd name="connsiteX278" fmla="*/ 632239 w 777162"/>
                    <a:gd name="connsiteY278" fmla="*/ 431750 h 558847"/>
                    <a:gd name="connsiteX279" fmla="*/ 626694 w 777162"/>
                    <a:gd name="connsiteY279" fmla="*/ 431196 h 558847"/>
                    <a:gd name="connsiteX280" fmla="*/ 625862 w 777162"/>
                    <a:gd name="connsiteY280" fmla="*/ 421219 h 558847"/>
                    <a:gd name="connsiteX281" fmla="*/ 623367 w 777162"/>
                    <a:gd name="connsiteY281" fmla="*/ 417894 h 558847"/>
                    <a:gd name="connsiteX282" fmla="*/ 616713 w 777162"/>
                    <a:gd name="connsiteY282" fmla="*/ 412351 h 558847"/>
                    <a:gd name="connsiteX283" fmla="*/ 617822 w 777162"/>
                    <a:gd name="connsiteY283" fmla="*/ 409303 h 558847"/>
                    <a:gd name="connsiteX284" fmla="*/ 616991 w 777162"/>
                    <a:gd name="connsiteY284" fmla="*/ 403761 h 558847"/>
                    <a:gd name="connsiteX285" fmla="*/ 610614 w 777162"/>
                    <a:gd name="connsiteY285" fmla="*/ 399327 h 558847"/>
                    <a:gd name="connsiteX286" fmla="*/ 600634 w 777162"/>
                    <a:gd name="connsiteY286" fmla="*/ 402929 h 558847"/>
                    <a:gd name="connsiteX287" fmla="*/ 597307 w 777162"/>
                    <a:gd name="connsiteY287" fmla="*/ 397941 h 558847"/>
                    <a:gd name="connsiteX288" fmla="*/ 585663 w 777162"/>
                    <a:gd name="connsiteY288" fmla="*/ 382977 h 558847"/>
                    <a:gd name="connsiteX289" fmla="*/ 579287 w 777162"/>
                    <a:gd name="connsiteY289" fmla="*/ 376603 h 558847"/>
                    <a:gd name="connsiteX290" fmla="*/ 583168 w 777162"/>
                    <a:gd name="connsiteY290" fmla="*/ 372446 h 558847"/>
                    <a:gd name="connsiteX291" fmla="*/ 592317 w 777162"/>
                    <a:gd name="connsiteY291" fmla="*/ 374940 h 558847"/>
                    <a:gd name="connsiteX292" fmla="*/ 593703 w 777162"/>
                    <a:gd name="connsiteY292" fmla="*/ 378265 h 558847"/>
                    <a:gd name="connsiteX293" fmla="*/ 596475 w 777162"/>
                    <a:gd name="connsiteY293" fmla="*/ 381868 h 558847"/>
                    <a:gd name="connsiteX294" fmla="*/ 609782 w 777162"/>
                    <a:gd name="connsiteY294" fmla="*/ 386025 h 558847"/>
                    <a:gd name="connsiteX295" fmla="*/ 615050 w 777162"/>
                    <a:gd name="connsiteY295" fmla="*/ 381314 h 558847"/>
                    <a:gd name="connsiteX296" fmla="*/ 605901 w 777162"/>
                    <a:gd name="connsiteY296" fmla="*/ 370783 h 558847"/>
                    <a:gd name="connsiteX297" fmla="*/ 600079 w 777162"/>
                    <a:gd name="connsiteY297" fmla="*/ 365518 h 558847"/>
                    <a:gd name="connsiteX298" fmla="*/ 598139 w 777162"/>
                    <a:gd name="connsiteY298" fmla="*/ 362192 h 558847"/>
                    <a:gd name="connsiteX299" fmla="*/ 608119 w 777162"/>
                    <a:gd name="connsiteY299" fmla="*/ 363301 h 558847"/>
                    <a:gd name="connsiteX300" fmla="*/ 612278 w 777162"/>
                    <a:gd name="connsiteY300" fmla="*/ 364132 h 558847"/>
                    <a:gd name="connsiteX301" fmla="*/ 612000 w 777162"/>
                    <a:gd name="connsiteY301" fmla="*/ 361915 h 558847"/>
                    <a:gd name="connsiteX302" fmla="*/ 609228 w 777162"/>
                    <a:gd name="connsiteY302" fmla="*/ 357481 h 558847"/>
                    <a:gd name="connsiteX303" fmla="*/ 607565 w 777162"/>
                    <a:gd name="connsiteY303" fmla="*/ 354156 h 558847"/>
                    <a:gd name="connsiteX304" fmla="*/ 612832 w 777162"/>
                    <a:gd name="connsiteY304" fmla="*/ 354156 h 558847"/>
                    <a:gd name="connsiteX305" fmla="*/ 623090 w 777162"/>
                    <a:gd name="connsiteY305" fmla="*/ 353047 h 558847"/>
                    <a:gd name="connsiteX306" fmla="*/ 627803 w 777162"/>
                    <a:gd name="connsiteY306" fmla="*/ 358313 h 558847"/>
                    <a:gd name="connsiteX307" fmla="*/ 635011 w 777162"/>
                    <a:gd name="connsiteY307" fmla="*/ 363578 h 558847"/>
                    <a:gd name="connsiteX308" fmla="*/ 643050 w 777162"/>
                    <a:gd name="connsiteY308" fmla="*/ 369120 h 558847"/>
                    <a:gd name="connsiteX309" fmla="*/ 649981 w 777162"/>
                    <a:gd name="connsiteY309" fmla="*/ 373277 h 558847"/>
                    <a:gd name="connsiteX310" fmla="*/ 656635 w 777162"/>
                    <a:gd name="connsiteY310" fmla="*/ 370506 h 558847"/>
                    <a:gd name="connsiteX311" fmla="*/ 660516 w 777162"/>
                    <a:gd name="connsiteY311" fmla="*/ 369120 h 558847"/>
                    <a:gd name="connsiteX312" fmla="*/ 659407 w 777162"/>
                    <a:gd name="connsiteY312" fmla="*/ 372446 h 558847"/>
                    <a:gd name="connsiteX313" fmla="*/ 656912 w 777162"/>
                    <a:gd name="connsiteY313" fmla="*/ 377988 h 558847"/>
                    <a:gd name="connsiteX314" fmla="*/ 665507 w 777162"/>
                    <a:gd name="connsiteY314" fmla="*/ 378820 h 558847"/>
                    <a:gd name="connsiteX315" fmla="*/ 679368 w 777162"/>
                    <a:gd name="connsiteY315" fmla="*/ 371060 h 558847"/>
                    <a:gd name="connsiteX316" fmla="*/ 691566 w 777162"/>
                    <a:gd name="connsiteY316" fmla="*/ 367181 h 558847"/>
                    <a:gd name="connsiteX317" fmla="*/ 687685 w 777162"/>
                    <a:gd name="connsiteY317" fmla="*/ 371337 h 558847"/>
                    <a:gd name="connsiteX318" fmla="*/ 682695 w 777162"/>
                    <a:gd name="connsiteY318" fmla="*/ 376880 h 558847"/>
                    <a:gd name="connsiteX319" fmla="*/ 683249 w 777162"/>
                    <a:gd name="connsiteY319" fmla="*/ 381314 h 558847"/>
                    <a:gd name="connsiteX320" fmla="*/ 679368 w 777162"/>
                    <a:gd name="connsiteY320" fmla="*/ 383808 h 558847"/>
                    <a:gd name="connsiteX321" fmla="*/ 668002 w 777162"/>
                    <a:gd name="connsiteY321" fmla="*/ 386579 h 558847"/>
                    <a:gd name="connsiteX322" fmla="*/ 669388 w 777162"/>
                    <a:gd name="connsiteY322" fmla="*/ 394061 h 558847"/>
                    <a:gd name="connsiteX323" fmla="*/ 673269 w 777162"/>
                    <a:gd name="connsiteY323" fmla="*/ 396556 h 558847"/>
                    <a:gd name="connsiteX324" fmla="*/ 678537 w 777162"/>
                    <a:gd name="connsiteY324" fmla="*/ 400158 h 558847"/>
                    <a:gd name="connsiteX325" fmla="*/ 677428 w 777162"/>
                    <a:gd name="connsiteY325" fmla="*/ 405146 h 558847"/>
                    <a:gd name="connsiteX326" fmla="*/ 684358 w 777162"/>
                    <a:gd name="connsiteY326" fmla="*/ 408749 h 558847"/>
                    <a:gd name="connsiteX327" fmla="*/ 686022 w 777162"/>
                    <a:gd name="connsiteY327" fmla="*/ 414014 h 558847"/>
                    <a:gd name="connsiteX328" fmla="*/ 690458 w 777162"/>
                    <a:gd name="connsiteY328" fmla="*/ 415123 h 558847"/>
                    <a:gd name="connsiteX329" fmla="*/ 692398 w 777162"/>
                    <a:gd name="connsiteY329" fmla="*/ 408472 h 558847"/>
                    <a:gd name="connsiteX330" fmla="*/ 696834 w 777162"/>
                    <a:gd name="connsiteY330" fmla="*/ 408472 h 558847"/>
                    <a:gd name="connsiteX331" fmla="*/ 702101 w 777162"/>
                    <a:gd name="connsiteY331" fmla="*/ 418725 h 558847"/>
                    <a:gd name="connsiteX332" fmla="*/ 705151 w 777162"/>
                    <a:gd name="connsiteY332" fmla="*/ 419834 h 558847"/>
                    <a:gd name="connsiteX333" fmla="*/ 707369 w 777162"/>
                    <a:gd name="connsiteY333" fmla="*/ 423991 h 558847"/>
                    <a:gd name="connsiteX334" fmla="*/ 713468 w 777162"/>
                    <a:gd name="connsiteY334" fmla="*/ 427593 h 558847"/>
                    <a:gd name="connsiteX335" fmla="*/ 715409 w 777162"/>
                    <a:gd name="connsiteY335" fmla="*/ 422605 h 558847"/>
                    <a:gd name="connsiteX336" fmla="*/ 716240 w 777162"/>
                    <a:gd name="connsiteY336" fmla="*/ 418725 h 558847"/>
                    <a:gd name="connsiteX337" fmla="*/ 720122 w 777162"/>
                    <a:gd name="connsiteY337" fmla="*/ 415954 h 558847"/>
                    <a:gd name="connsiteX338" fmla="*/ 723171 w 777162"/>
                    <a:gd name="connsiteY338" fmla="*/ 413737 h 558847"/>
                    <a:gd name="connsiteX339" fmla="*/ 717349 w 777162"/>
                    <a:gd name="connsiteY339" fmla="*/ 409303 h 558847"/>
                    <a:gd name="connsiteX340" fmla="*/ 719013 w 777162"/>
                    <a:gd name="connsiteY340" fmla="*/ 404315 h 558847"/>
                    <a:gd name="connsiteX341" fmla="*/ 712914 w 777162"/>
                    <a:gd name="connsiteY341" fmla="*/ 401266 h 558847"/>
                    <a:gd name="connsiteX342" fmla="*/ 713745 w 777162"/>
                    <a:gd name="connsiteY342" fmla="*/ 394061 h 558847"/>
                    <a:gd name="connsiteX343" fmla="*/ 718181 w 777162"/>
                    <a:gd name="connsiteY343" fmla="*/ 387965 h 558847"/>
                    <a:gd name="connsiteX344" fmla="*/ 722062 w 777162"/>
                    <a:gd name="connsiteY344" fmla="*/ 392953 h 558847"/>
                    <a:gd name="connsiteX345" fmla="*/ 727607 w 777162"/>
                    <a:gd name="connsiteY345" fmla="*/ 396001 h 558847"/>
                    <a:gd name="connsiteX346" fmla="*/ 731488 w 777162"/>
                    <a:gd name="connsiteY346" fmla="*/ 393784 h 558847"/>
                    <a:gd name="connsiteX347" fmla="*/ 734815 w 777162"/>
                    <a:gd name="connsiteY347" fmla="*/ 392399 h 558847"/>
                    <a:gd name="connsiteX348" fmla="*/ 737033 w 777162"/>
                    <a:gd name="connsiteY348" fmla="*/ 386856 h 558847"/>
                    <a:gd name="connsiteX349" fmla="*/ 740914 w 777162"/>
                    <a:gd name="connsiteY349" fmla="*/ 387688 h 558847"/>
                    <a:gd name="connsiteX350" fmla="*/ 745073 w 777162"/>
                    <a:gd name="connsiteY350" fmla="*/ 387688 h 558847"/>
                    <a:gd name="connsiteX351" fmla="*/ 741191 w 777162"/>
                    <a:gd name="connsiteY351" fmla="*/ 382422 h 558847"/>
                    <a:gd name="connsiteX352" fmla="*/ 734815 w 777162"/>
                    <a:gd name="connsiteY352" fmla="*/ 376880 h 558847"/>
                    <a:gd name="connsiteX353" fmla="*/ 737588 w 777162"/>
                    <a:gd name="connsiteY353" fmla="*/ 378543 h 558847"/>
                    <a:gd name="connsiteX354" fmla="*/ 740914 w 777162"/>
                    <a:gd name="connsiteY354" fmla="*/ 380205 h 558847"/>
                    <a:gd name="connsiteX355" fmla="*/ 745073 w 777162"/>
                    <a:gd name="connsiteY355" fmla="*/ 380205 h 558847"/>
                    <a:gd name="connsiteX356" fmla="*/ 748677 w 777162"/>
                    <a:gd name="connsiteY356" fmla="*/ 381314 h 558847"/>
                    <a:gd name="connsiteX357" fmla="*/ 753667 w 777162"/>
                    <a:gd name="connsiteY357" fmla="*/ 382145 h 558847"/>
                    <a:gd name="connsiteX358" fmla="*/ 757271 w 777162"/>
                    <a:gd name="connsiteY358" fmla="*/ 379097 h 558847"/>
                    <a:gd name="connsiteX359" fmla="*/ 754222 w 777162"/>
                    <a:gd name="connsiteY359" fmla="*/ 377711 h 558847"/>
                    <a:gd name="connsiteX360" fmla="*/ 748954 w 777162"/>
                    <a:gd name="connsiteY360" fmla="*/ 375771 h 558847"/>
                    <a:gd name="connsiteX361" fmla="*/ 743409 w 777162"/>
                    <a:gd name="connsiteY361" fmla="*/ 373832 h 558847"/>
                    <a:gd name="connsiteX362" fmla="*/ 739251 w 777162"/>
                    <a:gd name="connsiteY362" fmla="*/ 373554 h 558847"/>
                    <a:gd name="connsiteX363" fmla="*/ 735647 w 777162"/>
                    <a:gd name="connsiteY363" fmla="*/ 371615 h 558847"/>
                    <a:gd name="connsiteX364" fmla="*/ 736479 w 777162"/>
                    <a:gd name="connsiteY364" fmla="*/ 369120 h 558847"/>
                    <a:gd name="connsiteX365" fmla="*/ 740360 w 777162"/>
                    <a:gd name="connsiteY365" fmla="*/ 366072 h 558847"/>
                    <a:gd name="connsiteX366" fmla="*/ 738974 w 777162"/>
                    <a:gd name="connsiteY366" fmla="*/ 363578 h 558847"/>
                    <a:gd name="connsiteX367" fmla="*/ 741746 w 777162"/>
                    <a:gd name="connsiteY367" fmla="*/ 363024 h 558847"/>
                    <a:gd name="connsiteX368" fmla="*/ 747845 w 777162"/>
                    <a:gd name="connsiteY368" fmla="*/ 364964 h 558847"/>
                    <a:gd name="connsiteX369" fmla="*/ 751449 w 777162"/>
                    <a:gd name="connsiteY369" fmla="*/ 365241 h 558847"/>
                    <a:gd name="connsiteX370" fmla="*/ 754499 w 777162"/>
                    <a:gd name="connsiteY370" fmla="*/ 366072 h 558847"/>
                    <a:gd name="connsiteX371" fmla="*/ 760043 w 777162"/>
                    <a:gd name="connsiteY371" fmla="*/ 366072 h 558847"/>
                    <a:gd name="connsiteX372" fmla="*/ 761984 w 777162"/>
                    <a:gd name="connsiteY372" fmla="*/ 364964 h 558847"/>
                    <a:gd name="connsiteX373" fmla="*/ 766420 w 777162"/>
                    <a:gd name="connsiteY373" fmla="*/ 364687 h 558847"/>
                    <a:gd name="connsiteX374" fmla="*/ 765311 w 777162"/>
                    <a:gd name="connsiteY374" fmla="*/ 362192 h 558847"/>
                    <a:gd name="connsiteX375" fmla="*/ 761430 w 777162"/>
                    <a:gd name="connsiteY375" fmla="*/ 360252 h 558847"/>
                    <a:gd name="connsiteX376" fmla="*/ 764756 w 777162"/>
                    <a:gd name="connsiteY376" fmla="*/ 358590 h 558847"/>
                    <a:gd name="connsiteX377" fmla="*/ 764756 w 777162"/>
                    <a:gd name="connsiteY377" fmla="*/ 356096 h 558847"/>
                    <a:gd name="connsiteX378" fmla="*/ 760321 w 777162"/>
                    <a:gd name="connsiteY378" fmla="*/ 355264 h 558847"/>
                    <a:gd name="connsiteX379" fmla="*/ 758657 w 777162"/>
                    <a:gd name="connsiteY379" fmla="*/ 352493 h 558847"/>
                    <a:gd name="connsiteX380" fmla="*/ 761430 w 777162"/>
                    <a:gd name="connsiteY380" fmla="*/ 352216 h 558847"/>
                    <a:gd name="connsiteX381" fmla="*/ 767529 w 777162"/>
                    <a:gd name="connsiteY381" fmla="*/ 354156 h 558847"/>
                    <a:gd name="connsiteX382" fmla="*/ 775291 w 777162"/>
                    <a:gd name="connsiteY382" fmla="*/ 355541 h 558847"/>
                    <a:gd name="connsiteX383" fmla="*/ 776123 w 777162"/>
                    <a:gd name="connsiteY383" fmla="*/ 350830 h 558847"/>
                    <a:gd name="connsiteX384" fmla="*/ 771410 w 777162"/>
                    <a:gd name="connsiteY384" fmla="*/ 346674 h 558847"/>
                    <a:gd name="connsiteX385" fmla="*/ 769469 w 777162"/>
                    <a:gd name="connsiteY385" fmla="*/ 344734 h 558847"/>
                    <a:gd name="connsiteX386" fmla="*/ 769192 w 777162"/>
                    <a:gd name="connsiteY386" fmla="*/ 343625 h 558847"/>
                    <a:gd name="connsiteX387" fmla="*/ 768083 w 777162"/>
                    <a:gd name="connsiteY387" fmla="*/ 342240 h 558847"/>
                    <a:gd name="connsiteX388" fmla="*/ 762261 w 777162"/>
                    <a:gd name="connsiteY388" fmla="*/ 339191 h 558847"/>
                    <a:gd name="connsiteX389" fmla="*/ 757548 w 777162"/>
                    <a:gd name="connsiteY389" fmla="*/ 336697 h 558847"/>
                    <a:gd name="connsiteX390" fmla="*/ 752281 w 777162"/>
                    <a:gd name="connsiteY390" fmla="*/ 336697 h 558847"/>
                    <a:gd name="connsiteX391" fmla="*/ 750063 w 777162"/>
                    <a:gd name="connsiteY391" fmla="*/ 342517 h 558847"/>
                    <a:gd name="connsiteX392" fmla="*/ 747013 w 777162"/>
                    <a:gd name="connsiteY392" fmla="*/ 345288 h 558847"/>
                    <a:gd name="connsiteX393" fmla="*/ 743687 w 777162"/>
                    <a:gd name="connsiteY393" fmla="*/ 343625 h 558847"/>
                    <a:gd name="connsiteX394" fmla="*/ 743132 w 777162"/>
                    <a:gd name="connsiteY394" fmla="*/ 346674 h 558847"/>
                    <a:gd name="connsiteX395" fmla="*/ 742023 w 777162"/>
                    <a:gd name="connsiteY395" fmla="*/ 350276 h 558847"/>
                    <a:gd name="connsiteX396" fmla="*/ 737588 w 777162"/>
                    <a:gd name="connsiteY396" fmla="*/ 352493 h 558847"/>
                    <a:gd name="connsiteX397" fmla="*/ 731488 w 777162"/>
                    <a:gd name="connsiteY397" fmla="*/ 339746 h 558847"/>
                    <a:gd name="connsiteX398" fmla="*/ 725389 w 777162"/>
                    <a:gd name="connsiteY398" fmla="*/ 341685 h 558847"/>
                    <a:gd name="connsiteX399" fmla="*/ 721231 w 777162"/>
                    <a:gd name="connsiteY399" fmla="*/ 350553 h 558847"/>
                    <a:gd name="connsiteX400" fmla="*/ 718181 w 777162"/>
                    <a:gd name="connsiteY400" fmla="*/ 347782 h 558847"/>
                    <a:gd name="connsiteX401" fmla="*/ 713191 w 777162"/>
                    <a:gd name="connsiteY401" fmla="*/ 346674 h 558847"/>
                    <a:gd name="connsiteX402" fmla="*/ 711527 w 777162"/>
                    <a:gd name="connsiteY402" fmla="*/ 342794 h 558847"/>
                    <a:gd name="connsiteX403" fmla="*/ 714854 w 777162"/>
                    <a:gd name="connsiteY403" fmla="*/ 338637 h 558847"/>
                    <a:gd name="connsiteX404" fmla="*/ 722062 w 777162"/>
                    <a:gd name="connsiteY404" fmla="*/ 330046 h 558847"/>
                    <a:gd name="connsiteX405" fmla="*/ 714577 w 777162"/>
                    <a:gd name="connsiteY405" fmla="*/ 328383 h 558847"/>
                    <a:gd name="connsiteX406" fmla="*/ 710141 w 777162"/>
                    <a:gd name="connsiteY406" fmla="*/ 329492 h 558847"/>
                    <a:gd name="connsiteX407" fmla="*/ 703488 w 777162"/>
                    <a:gd name="connsiteY407" fmla="*/ 328661 h 558847"/>
                    <a:gd name="connsiteX408" fmla="*/ 697389 w 777162"/>
                    <a:gd name="connsiteY408" fmla="*/ 330046 h 558847"/>
                    <a:gd name="connsiteX409" fmla="*/ 691566 w 777162"/>
                    <a:gd name="connsiteY409" fmla="*/ 333926 h 558847"/>
                    <a:gd name="connsiteX410" fmla="*/ 687131 w 777162"/>
                    <a:gd name="connsiteY410" fmla="*/ 333926 h 558847"/>
                    <a:gd name="connsiteX411" fmla="*/ 685467 w 777162"/>
                    <a:gd name="connsiteY411" fmla="*/ 330323 h 558847"/>
                    <a:gd name="connsiteX412" fmla="*/ 684081 w 777162"/>
                    <a:gd name="connsiteY412" fmla="*/ 326721 h 558847"/>
                    <a:gd name="connsiteX413" fmla="*/ 689349 w 777162"/>
                    <a:gd name="connsiteY413" fmla="*/ 324227 h 558847"/>
                    <a:gd name="connsiteX414" fmla="*/ 686854 w 777162"/>
                    <a:gd name="connsiteY414" fmla="*/ 322841 h 558847"/>
                    <a:gd name="connsiteX415" fmla="*/ 683804 w 777162"/>
                    <a:gd name="connsiteY415" fmla="*/ 320901 h 558847"/>
                    <a:gd name="connsiteX416" fmla="*/ 687685 w 777162"/>
                    <a:gd name="connsiteY416" fmla="*/ 318130 h 558847"/>
                    <a:gd name="connsiteX417" fmla="*/ 694062 w 777162"/>
                    <a:gd name="connsiteY417" fmla="*/ 319238 h 558847"/>
                    <a:gd name="connsiteX418" fmla="*/ 704319 w 777162"/>
                    <a:gd name="connsiteY418" fmla="*/ 319238 h 558847"/>
                    <a:gd name="connsiteX419" fmla="*/ 705428 w 777162"/>
                    <a:gd name="connsiteY419" fmla="*/ 313973 h 558847"/>
                    <a:gd name="connsiteX420" fmla="*/ 702101 w 777162"/>
                    <a:gd name="connsiteY420" fmla="*/ 309816 h 558847"/>
                    <a:gd name="connsiteX421" fmla="*/ 694616 w 777162"/>
                    <a:gd name="connsiteY421" fmla="*/ 301226 h 558847"/>
                    <a:gd name="connsiteX422" fmla="*/ 689072 w 777162"/>
                    <a:gd name="connsiteY422" fmla="*/ 301780 h 558847"/>
                    <a:gd name="connsiteX423" fmla="*/ 684358 w 777162"/>
                    <a:gd name="connsiteY423" fmla="*/ 303720 h 558847"/>
                    <a:gd name="connsiteX424" fmla="*/ 678814 w 777162"/>
                    <a:gd name="connsiteY424" fmla="*/ 303720 h 558847"/>
                    <a:gd name="connsiteX425" fmla="*/ 673824 w 777162"/>
                    <a:gd name="connsiteY425" fmla="*/ 307322 h 558847"/>
                    <a:gd name="connsiteX426" fmla="*/ 670774 w 777162"/>
                    <a:gd name="connsiteY426" fmla="*/ 307322 h 558847"/>
                    <a:gd name="connsiteX427" fmla="*/ 668002 w 777162"/>
                    <a:gd name="connsiteY427" fmla="*/ 307322 h 558847"/>
                    <a:gd name="connsiteX428" fmla="*/ 666615 w 777162"/>
                    <a:gd name="connsiteY428" fmla="*/ 304551 h 558847"/>
                    <a:gd name="connsiteX429" fmla="*/ 665507 w 777162"/>
                    <a:gd name="connsiteY429" fmla="*/ 299563 h 558847"/>
                    <a:gd name="connsiteX430" fmla="*/ 664398 w 777162"/>
                    <a:gd name="connsiteY430" fmla="*/ 296514 h 558847"/>
                    <a:gd name="connsiteX431" fmla="*/ 656358 w 777162"/>
                    <a:gd name="connsiteY431" fmla="*/ 297900 h 558847"/>
                    <a:gd name="connsiteX432" fmla="*/ 653863 w 777162"/>
                    <a:gd name="connsiteY432" fmla="*/ 303165 h 558847"/>
                    <a:gd name="connsiteX433" fmla="*/ 650813 w 777162"/>
                    <a:gd name="connsiteY433" fmla="*/ 301780 h 558847"/>
                    <a:gd name="connsiteX434" fmla="*/ 650813 w 777162"/>
                    <a:gd name="connsiteY434" fmla="*/ 297069 h 558847"/>
                    <a:gd name="connsiteX435" fmla="*/ 649981 w 777162"/>
                    <a:gd name="connsiteY435" fmla="*/ 292635 h 558847"/>
                    <a:gd name="connsiteX436" fmla="*/ 645268 w 777162"/>
                    <a:gd name="connsiteY436" fmla="*/ 295129 h 558847"/>
                    <a:gd name="connsiteX437" fmla="*/ 641110 w 777162"/>
                    <a:gd name="connsiteY437" fmla="*/ 298454 h 558847"/>
                    <a:gd name="connsiteX438" fmla="*/ 644991 w 777162"/>
                    <a:gd name="connsiteY438" fmla="*/ 289864 h 558847"/>
                    <a:gd name="connsiteX439" fmla="*/ 643882 w 777162"/>
                    <a:gd name="connsiteY439" fmla="*/ 287092 h 558847"/>
                    <a:gd name="connsiteX440" fmla="*/ 636397 w 777162"/>
                    <a:gd name="connsiteY440" fmla="*/ 292358 h 558847"/>
                    <a:gd name="connsiteX441" fmla="*/ 632239 w 777162"/>
                    <a:gd name="connsiteY441" fmla="*/ 292912 h 558847"/>
                    <a:gd name="connsiteX442" fmla="*/ 632793 w 777162"/>
                    <a:gd name="connsiteY442" fmla="*/ 288755 h 558847"/>
                    <a:gd name="connsiteX443" fmla="*/ 628357 w 777162"/>
                    <a:gd name="connsiteY443" fmla="*/ 288755 h 558847"/>
                    <a:gd name="connsiteX444" fmla="*/ 626694 w 777162"/>
                    <a:gd name="connsiteY444" fmla="*/ 285984 h 558847"/>
                    <a:gd name="connsiteX445" fmla="*/ 630021 w 777162"/>
                    <a:gd name="connsiteY445" fmla="*/ 280441 h 558847"/>
                    <a:gd name="connsiteX446" fmla="*/ 626416 w 777162"/>
                    <a:gd name="connsiteY446" fmla="*/ 278224 h 558847"/>
                    <a:gd name="connsiteX447" fmla="*/ 618654 w 777162"/>
                    <a:gd name="connsiteY447" fmla="*/ 280718 h 558847"/>
                    <a:gd name="connsiteX448" fmla="*/ 610614 w 777162"/>
                    <a:gd name="connsiteY448" fmla="*/ 282658 h 558847"/>
                    <a:gd name="connsiteX449" fmla="*/ 620317 w 777162"/>
                    <a:gd name="connsiteY449" fmla="*/ 276285 h 558847"/>
                    <a:gd name="connsiteX450" fmla="*/ 626416 w 777162"/>
                    <a:gd name="connsiteY450" fmla="*/ 272128 h 558847"/>
                    <a:gd name="connsiteX451" fmla="*/ 628634 w 777162"/>
                    <a:gd name="connsiteY451" fmla="*/ 269079 h 558847"/>
                    <a:gd name="connsiteX452" fmla="*/ 619486 w 777162"/>
                    <a:gd name="connsiteY452" fmla="*/ 270742 h 558847"/>
                    <a:gd name="connsiteX453" fmla="*/ 607288 w 777162"/>
                    <a:gd name="connsiteY453" fmla="*/ 275176 h 558847"/>
                    <a:gd name="connsiteX454" fmla="*/ 608674 w 777162"/>
                    <a:gd name="connsiteY454" fmla="*/ 270465 h 558847"/>
                    <a:gd name="connsiteX455" fmla="*/ 609505 w 777162"/>
                    <a:gd name="connsiteY455" fmla="*/ 265200 h 558847"/>
                    <a:gd name="connsiteX456" fmla="*/ 598139 w 777162"/>
                    <a:gd name="connsiteY456" fmla="*/ 269079 h 558847"/>
                    <a:gd name="connsiteX457" fmla="*/ 595366 w 777162"/>
                    <a:gd name="connsiteY457" fmla="*/ 263260 h 558847"/>
                    <a:gd name="connsiteX458" fmla="*/ 585386 w 777162"/>
                    <a:gd name="connsiteY458" fmla="*/ 261597 h 558847"/>
                    <a:gd name="connsiteX459" fmla="*/ 581227 w 777162"/>
                    <a:gd name="connsiteY459" fmla="*/ 261597 h 558847"/>
                    <a:gd name="connsiteX460" fmla="*/ 583445 w 777162"/>
                    <a:gd name="connsiteY460" fmla="*/ 260212 h 558847"/>
                    <a:gd name="connsiteX461" fmla="*/ 589822 w 777162"/>
                    <a:gd name="connsiteY461" fmla="*/ 257995 h 558847"/>
                    <a:gd name="connsiteX462" fmla="*/ 593703 w 777162"/>
                    <a:gd name="connsiteY462" fmla="*/ 256055 h 558847"/>
                    <a:gd name="connsiteX463" fmla="*/ 584277 w 777162"/>
                    <a:gd name="connsiteY463" fmla="*/ 254392 h 558847"/>
                    <a:gd name="connsiteX464" fmla="*/ 574851 w 777162"/>
                    <a:gd name="connsiteY464" fmla="*/ 254392 h 558847"/>
                    <a:gd name="connsiteX465" fmla="*/ 564316 w 777162"/>
                    <a:gd name="connsiteY465" fmla="*/ 252175 h 558847"/>
                    <a:gd name="connsiteX466" fmla="*/ 562098 w 777162"/>
                    <a:gd name="connsiteY466" fmla="*/ 251067 h 558847"/>
                    <a:gd name="connsiteX467" fmla="*/ 566257 w 777162"/>
                    <a:gd name="connsiteY467" fmla="*/ 250235 h 558847"/>
                    <a:gd name="connsiteX468" fmla="*/ 578455 w 777162"/>
                    <a:gd name="connsiteY468" fmla="*/ 250512 h 558847"/>
                    <a:gd name="connsiteX469" fmla="*/ 585109 w 777162"/>
                    <a:gd name="connsiteY469" fmla="*/ 248572 h 558847"/>
                    <a:gd name="connsiteX470" fmla="*/ 593980 w 777162"/>
                    <a:gd name="connsiteY470" fmla="*/ 248572 h 558847"/>
                    <a:gd name="connsiteX471" fmla="*/ 597307 w 777162"/>
                    <a:gd name="connsiteY471" fmla="*/ 244693 h 558847"/>
                    <a:gd name="connsiteX472" fmla="*/ 600634 w 777162"/>
                    <a:gd name="connsiteY472" fmla="*/ 239427 h 558847"/>
                    <a:gd name="connsiteX473" fmla="*/ 592317 w 777162"/>
                    <a:gd name="connsiteY473" fmla="*/ 238042 h 558847"/>
                    <a:gd name="connsiteX474" fmla="*/ 574297 w 777162"/>
                    <a:gd name="connsiteY474" fmla="*/ 241644 h 558847"/>
                    <a:gd name="connsiteX475" fmla="*/ 571524 w 777162"/>
                    <a:gd name="connsiteY475" fmla="*/ 236656 h 558847"/>
                    <a:gd name="connsiteX476" fmla="*/ 569861 w 777162"/>
                    <a:gd name="connsiteY476" fmla="*/ 232776 h 558847"/>
                    <a:gd name="connsiteX477" fmla="*/ 572356 w 777162"/>
                    <a:gd name="connsiteY477" fmla="*/ 230282 h 558847"/>
                    <a:gd name="connsiteX478" fmla="*/ 580118 w 777162"/>
                    <a:gd name="connsiteY478" fmla="*/ 231391 h 558847"/>
                    <a:gd name="connsiteX479" fmla="*/ 589822 w 777162"/>
                    <a:gd name="connsiteY479" fmla="*/ 230005 h 558847"/>
                    <a:gd name="connsiteX480" fmla="*/ 598416 w 777162"/>
                    <a:gd name="connsiteY480" fmla="*/ 230005 h 558847"/>
                    <a:gd name="connsiteX481" fmla="*/ 606733 w 777162"/>
                    <a:gd name="connsiteY481" fmla="*/ 236102 h 558847"/>
                    <a:gd name="connsiteX482" fmla="*/ 617545 w 777162"/>
                    <a:gd name="connsiteY482" fmla="*/ 238596 h 558847"/>
                    <a:gd name="connsiteX483" fmla="*/ 627803 w 777162"/>
                    <a:gd name="connsiteY483" fmla="*/ 236102 h 558847"/>
                    <a:gd name="connsiteX484" fmla="*/ 628912 w 777162"/>
                    <a:gd name="connsiteY484" fmla="*/ 225571 h 558847"/>
                    <a:gd name="connsiteX485" fmla="*/ 622813 w 777162"/>
                    <a:gd name="connsiteY485" fmla="*/ 220860 h 558847"/>
                    <a:gd name="connsiteX486" fmla="*/ 610891 w 777162"/>
                    <a:gd name="connsiteY486" fmla="*/ 219475 h 558847"/>
                    <a:gd name="connsiteX487" fmla="*/ 600079 w 777162"/>
                    <a:gd name="connsiteY487" fmla="*/ 217535 h 558847"/>
                    <a:gd name="connsiteX488" fmla="*/ 592594 w 777162"/>
                    <a:gd name="connsiteY488" fmla="*/ 218920 h 558847"/>
                    <a:gd name="connsiteX489" fmla="*/ 580118 w 777162"/>
                    <a:gd name="connsiteY489" fmla="*/ 217812 h 558847"/>
                    <a:gd name="connsiteX490" fmla="*/ 567920 w 777162"/>
                    <a:gd name="connsiteY490" fmla="*/ 219475 h 558847"/>
                    <a:gd name="connsiteX491" fmla="*/ 543524 w 777162"/>
                    <a:gd name="connsiteY491" fmla="*/ 217535 h 558847"/>
                    <a:gd name="connsiteX492" fmla="*/ 548514 w 777162"/>
                    <a:gd name="connsiteY492" fmla="*/ 217535 h 558847"/>
                    <a:gd name="connsiteX493" fmla="*/ 560989 w 777162"/>
                    <a:gd name="connsiteY493" fmla="*/ 214763 h 558847"/>
                    <a:gd name="connsiteX494" fmla="*/ 575406 w 777162"/>
                    <a:gd name="connsiteY494" fmla="*/ 214209 h 558847"/>
                    <a:gd name="connsiteX495" fmla="*/ 588158 w 777162"/>
                    <a:gd name="connsiteY495" fmla="*/ 213101 h 558847"/>
                    <a:gd name="connsiteX496" fmla="*/ 598416 w 777162"/>
                    <a:gd name="connsiteY496" fmla="*/ 208113 h 558847"/>
                    <a:gd name="connsiteX497" fmla="*/ 609782 w 777162"/>
                    <a:gd name="connsiteY497" fmla="*/ 208113 h 558847"/>
                    <a:gd name="connsiteX498" fmla="*/ 619208 w 777162"/>
                    <a:gd name="connsiteY498" fmla="*/ 205896 h 558847"/>
                    <a:gd name="connsiteX499" fmla="*/ 616159 w 777162"/>
                    <a:gd name="connsiteY499" fmla="*/ 197305 h 558847"/>
                    <a:gd name="connsiteX500" fmla="*/ 604238 w 777162"/>
                    <a:gd name="connsiteY500" fmla="*/ 185666 h 558847"/>
                    <a:gd name="connsiteX501" fmla="*/ 596752 w 777162"/>
                    <a:gd name="connsiteY501" fmla="*/ 182340 h 558847"/>
                    <a:gd name="connsiteX502" fmla="*/ 593426 w 777162"/>
                    <a:gd name="connsiteY502" fmla="*/ 186497 h 558847"/>
                    <a:gd name="connsiteX503" fmla="*/ 588990 w 777162"/>
                    <a:gd name="connsiteY503" fmla="*/ 192039 h 558847"/>
                    <a:gd name="connsiteX504" fmla="*/ 579009 w 777162"/>
                    <a:gd name="connsiteY504" fmla="*/ 197305 h 558847"/>
                    <a:gd name="connsiteX505" fmla="*/ 569306 w 777162"/>
                    <a:gd name="connsiteY505" fmla="*/ 201462 h 558847"/>
                    <a:gd name="connsiteX506" fmla="*/ 554613 w 777162"/>
                    <a:gd name="connsiteY506" fmla="*/ 206173 h 558847"/>
                    <a:gd name="connsiteX507" fmla="*/ 551009 w 777162"/>
                    <a:gd name="connsiteY507" fmla="*/ 202016 h 558847"/>
                    <a:gd name="connsiteX508" fmla="*/ 565425 w 777162"/>
                    <a:gd name="connsiteY508" fmla="*/ 197305 h 558847"/>
                    <a:gd name="connsiteX509" fmla="*/ 573742 w 777162"/>
                    <a:gd name="connsiteY509" fmla="*/ 190377 h 558847"/>
                    <a:gd name="connsiteX510" fmla="*/ 567089 w 777162"/>
                    <a:gd name="connsiteY510" fmla="*/ 186220 h 558847"/>
                    <a:gd name="connsiteX511" fmla="*/ 556554 w 777162"/>
                    <a:gd name="connsiteY511" fmla="*/ 192594 h 558847"/>
                    <a:gd name="connsiteX512" fmla="*/ 545741 w 777162"/>
                    <a:gd name="connsiteY512" fmla="*/ 198413 h 558847"/>
                    <a:gd name="connsiteX513" fmla="*/ 530493 w 777162"/>
                    <a:gd name="connsiteY513" fmla="*/ 204233 h 558847"/>
                    <a:gd name="connsiteX514" fmla="*/ 539642 w 777162"/>
                    <a:gd name="connsiteY514" fmla="*/ 193702 h 558847"/>
                    <a:gd name="connsiteX515" fmla="*/ 549068 w 777162"/>
                    <a:gd name="connsiteY515" fmla="*/ 187606 h 558847"/>
                    <a:gd name="connsiteX516" fmla="*/ 559326 w 777162"/>
                    <a:gd name="connsiteY516" fmla="*/ 184003 h 558847"/>
                    <a:gd name="connsiteX517" fmla="*/ 567366 w 777162"/>
                    <a:gd name="connsiteY517" fmla="*/ 179292 h 558847"/>
                    <a:gd name="connsiteX518" fmla="*/ 577069 w 777162"/>
                    <a:gd name="connsiteY518" fmla="*/ 176798 h 558847"/>
                    <a:gd name="connsiteX519" fmla="*/ 586772 w 777162"/>
                    <a:gd name="connsiteY519" fmla="*/ 170978 h 558847"/>
                    <a:gd name="connsiteX520" fmla="*/ 571801 w 777162"/>
                    <a:gd name="connsiteY520" fmla="*/ 162110 h 558847"/>
                    <a:gd name="connsiteX521" fmla="*/ 562098 w 777162"/>
                    <a:gd name="connsiteY521" fmla="*/ 157954 h 558847"/>
                    <a:gd name="connsiteX522" fmla="*/ 556831 w 777162"/>
                    <a:gd name="connsiteY522" fmla="*/ 157954 h 558847"/>
                    <a:gd name="connsiteX523" fmla="*/ 553227 w 777162"/>
                    <a:gd name="connsiteY523" fmla="*/ 161002 h 558847"/>
                    <a:gd name="connsiteX524" fmla="*/ 550732 w 777162"/>
                    <a:gd name="connsiteY524" fmla="*/ 162388 h 558847"/>
                    <a:gd name="connsiteX525" fmla="*/ 541860 w 777162"/>
                    <a:gd name="connsiteY525" fmla="*/ 163219 h 558847"/>
                    <a:gd name="connsiteX526" fmla="*/ 538256 w 777162"/>
                    <a:gd name="connsiteY526" fmla="*/ 165990 h 558847"/>
                    <a:gd name="connsiteX527" fmla="*/ 535484 w 777162"/>
                    <a:gd name="connsiteY527" fmla="*/ 171255 h 558847"/>
                    <a:gd name="connsiteX528" fmla="*/ 531602 w 777162"/>
                    <a:gd name="connsiteY528" fmla="*/ 170424 h 558847"/>
                    <a:gd name="connsiteX529" fmla="*/ 530216 w 777162"/>
                    <a:gd name="connsiteY529" fmla="*/ 165713 h 558847"/>
                    <a:gd name="connsiteX530" fmla="*/ 526612 w 777162"/>
                    <a:gd name="connsiteY530" fmla="*/ 158508 h 558847"/>
                    <a:gd name="connsiteX531" fmla="*/ 521345 w 777162"/>
                    <a:gd name="connsiteY531" fmla="*/ 161279 h 558847"/>
                    <a:gd name="connsiteX532" fmla="*/ 517741 w 777162"/>
                    <a:gd name="connsiteY532" fmla="*/ 166267 h 558847"/>
                    <a:gd name="connsiteX533" fmla="*/ 513305 w 777162"/>
                    <a:gd name="connsiteY533" fmla="*/ 181786 h 558847"/>
                    <a:gd name="connsiteX534" fmla="*/ 510256 w 777162"/>
                    <a:gd name="connsiteY534" fmla="*/ 185389 h 558847"/>
                    <a:gd name="connsiteX535" fmla="*/ 509701 w 777162"/>
                    <a:gd name="connsiteY535" fmla="*/ 181786 h 558847"/>
                    <a:gd name="connsiteX536" fmla="*/ 510256 w 777162"/>
                    <a:gd name="connsiteY536" fmla="*/ 176244 h 558847"/>
                    <a:gd name="connsiteX537" fmla="*/ 509701 w 777162"/>
                    <a:gd name="connsiteY537" fmla="*/ 172087 h 558847"/>
                    <a:gd name="connsiteX538" fmla="*/ 505820 w 777162"/>
                    <a:gd name="connsiteY538" fmla="*/ 172087 h 558847"/>
                    <a:gd name="connsiteX539" fmla="*/ 500275 w 777162"/>
                    <a:gd name="connsiteY539" fmla="*/ 173472 h 558847"/>
                    <a:gd name="connsiteX540" fmla="*/ 489463 w 777162"/>
                    <a:gd name="connsiteY540" fmla="*/ 175412 h 558847"/>
                    <a:gd name="connsiteX541" fmla="*/ 495562 w 777162"/>
                    <a:gd name="connsiteY541" fmla="*/ 170978 h 558847"/>
                    <a:gd name="connsiteX542" fmla="*/ 503602 w 777162"/>
                    <a:gd name="connsiteY542" fmla="*/ 167653 h 558847"/>
                    <a:gd name="connsiteX543" fmla="*/ 512473 w 777162"/>
                    <a:gd name="connsiteY543" fmla="*/ 167098 h 558847"/>
                    <a:gd name="connsiteX544" fmla="*/ 518018 w 777162"/>
                    <a:gd name="connsiteY544" fmla="*/ 163219 h 558847"/>
                    <a:gd name="connsiteX545" fmla="*/ 524394 w 777162"/>
                    <a:gd name="connsiteY545" fmla="*/ 155737 h 558847"/>
                    <a:gd name="connsiteX546" fmla="*/ 525503 w 777162"/>
                    <a:gd name="connsiteY546" fmla="*/ 147700 h 558847"/>
                    <a:gd name="connsiteX547" fmla="*/ 518018 w 777162"/>
                    <a:gd name="connsiteY547" fmla="*/ 143820 h 558847"/>
                    <a:gd name="connsiteX548" fmla="*/ 511642 w 777162"/>
                    <a:gd name="connsiteY548" fmla="*/ 146314 h 558847"/>
                    <a:gd name="connsiteX549" fmla="*/ 509701 w 777162"/>
                    <a:gd name="connsiteY549" fmla="*/ 153520 h 558847"/>
                    <a:gd name="connsiteX550" fmla="*/ 501939 w 777162"/>
                    <a:gd name="connsiteY550" fmla="*/ 154905 h 558847"/>
                    <a:gd name="connsiteX551" fmla="*/ 491126 w 777162"/>
                    <a:gd name="connsiteY551" fmla="*/ 156291 h 558847"/>
                    <a:gd name="connsiteX552" fmla="*/ 481977 w 777162"/>
                    <a:gd name="connsiteY552" fmla="*/ 163496 h 558847"/>
                    <a:gd name="connsiteX553" fmla="*/ 473938 w 777162"/>
                    <a:gd name="connsiteY553" fmla="*/ 165713 h 558847"/>
                    <a:gd name="connsiteX554" fmla="*/ 476156 w 777162"/>
                    <a:gd name="connsiteY554" fmla="*/ 161279 h 558847"/>
                    <a:gd name="connsiteX555" fmla="*/ 478374 w 777162"/>
                    <a:gd name="connsiteY555" fmla="*/ 157954 h 558847"/>
                    <a:gd name="connsiteX556" fmla="*/ 471720 w 777162"/>
                    <a:gd name="connsiteY556" fmla="*/ 156291 h 558847"/>
                    <a:gd name="connsiteX557" fmla="*/ 474492 w 777162"/>
                    <a:gd name="connsiteY557" fmla="*/ 152411 h 558847"/>
                    <a:gd name="connsiteX558" fmla="*/ 482532 w 777162"/>
                    <a:gd name="connsiteY558" fmla="*/ 149086 h 558847"/>
                    <a:gd name="connsiteX559" fmla="*/ 485859 w 777162"/>
                    <a:gd name="connsiteY559" fmla="*/ 142435 h 558847"/>
                    <a:gd name="connsiteX560" fmla="*/ 495285 w 777162"/>
                    <a:gd name="connsiteY560" fmla="*/ 140772 h 558847"/>
                    <a:gd name="connsiteX561" fmla="*/ 504988 w 777162"/>
                    <a:gd name="connsiteY561" fmla="*/ 141603 h 558847"/>
                    <a:gd name="connsiteX562" fmla="*/ 509978 w 777162"/>
                    <a:gd name="connsiteY562" fmla="*/ 134952 h 558847"/>
                    <a:gd name="connsiteX563" fmla="*/ 501939 w 777162"/>
                    <a:gd name="connsiteY563" fmla="*/ 123590 h 558847"/>
                    <a:gd name="connsiteX564" fmla="*/ 491681 w 777162"/>
                    <a:gd name="connsiteY564" fmla="*/ 120819 h 558847"/>
                    <a:gd name="connsiteX565" fmla="*/ 482809 w 777162"/>
                    <a:gd name="connsiteY565" fmla="*/ 116662 h 558847"/>
                    <a:gd name="connsiteX566" fmla="*/ 475601 w 777162"/>
                    <a:gd name="connsiteY566" fmla="*/ 118048 h 558847"/>
                    <a:gd name="connsiteX567" fmla="*/ 468116 w 777162"/>
                    <a:gd name="connsiteY567" fmla="*/ 123036 h 558847"/>
                    <a:gd name="connsiteX568" fmla="*/ 455917 w 777162"/>
                    <a:gd name="connsiteY568" fmla="*/ 141326 h 558847"/>
                    <a:gd name="connsiteX569" fmla="*/ 451759 w 777162"/>
                    <a:gd name="connsiteY569" fmla="*/ 143543 h 558847"/>
                    <a:gd name="connsiteX570" fmla="*/ 452036 w 777162"/>
                    <a:gd name="connsiteY570" fmla="*/ 136892 h 558847"/>
                    <a:gd name="connsiteX571" fmla="*/ 452868 w 777162"/>
                    <a:gd name="connsiteY571" fmla="*/ 131073 h 558847"/>
                    <a:gd name="connsiteX572" fmla="*/ 449264 w 777162"/>
                    <a:gd name="connsiteY572" fmla="*/ 134121 h 558847"/>
                    <a:gd name="connsiteX573" fmla="*/ 443442 w 777162"/>
                    <a:gd name="connsiteY573" fmla="*/ 141049 h 558847"/>
                    <a:gd name="connsiteX574" fmla="*/ 441778 w 777162"/>
                    <a:gd name="connsiteY574" fmla="*/ 141326 h 558847"/>
                    <a:gd name="connsiteX575" fmla="*/ 447878 w 777162"/>
                    <a:gd name="connsiteY575" fmla="*/ 125253 h 558847"/>
                    <a:gd name="connsiteX576" fmla="*/ 440669 w 777162"/>
                    <a:gd name="connsiteY576" fmla="*/ 123590 h 558847"/>
                    <a:gd name="connsiteX577" fmla="*/ 432075 w 777162"/>
                    <a:gd name="connsiteY577" fmla="*/ 129964 h 558847"/>
                    <a:gd name="connsiteX578" fmla="*/ 426808 w 777162"/>
                    <a:gd name="connsiteY578" fmla="*/ 128579 h 558847"/>
                    <a:gd name="connsiteX579" fmla="*/ 430689 w 777162"/>
                    <a:gd name="connsiteY579" fmla="*/ 122759 h 558847"/>
                    <a:gd name="connsiteX580" fmla="*/ 435402 w 777162"/>
                    <a:gd name="connsiteY580" fmla="*/ 118048 h 558847"/>
                    <a:gd name="connsiteX581" fmla="*/ 443996 w 777162"/>
                    <a:gd name="connsiteY581" fmla="*/ 108903 h 558847"/>
                    <a:gd name="connsiteX582" fmla="*/ 444274 w 777162"/>
                    <a:gd name="connsiteY582" fmla="*/ 107517 h 558847"/>
                    <a:gd name="connsiteX583" fmla="*/ 440392 w 777162"/>
                    <a:gd name="connsiteY583" fmla="*/ 107517 h 558847"/>
                    <a:gd name="connsiteX584" fmla="*/ 430135 w 777162"/>
                    <a:gd name="connsiteY584" fmla="*/ 109457 h 558847"/>
                    <a:gd name="connsiteX585" fmla="*/ 420432 w 777162"/>
                    <a:gd name="connsiteY585" fmla="*/ 112783 h 558847"/>
                    <a:gd name="connsiteX586" fmla="*/ 416827 w 777162"/>
                    <a:gd name="connsiteY586" fmla="*/ 118325 h 558847"/>
                    <a:gd name="connsiteX587" fmla="*/ 418214 w 777162"/>
                    <a:gd name="connsiteY587" fmla="*/ 124976 h 558847"/>
                    <a:gd name="connsiteX588" fmla="*/ 412946 w 777162"/>
                    <a:gd name="connsiteY588" fmla="*/ 133013 h 558847"/>
                    <a:gd name="connsiteX589" fmla="*/ 409897 w 777162"/>
                    <a:gd name="connsiteY589" fmla="*/ 132735 h 558847"/>
                    <a:gd name="connsiteX590" fmla="*/ 411283 w 777162"/>
                    <a:gd name="connsiteY590" fmla="*/ 128856 h 558847"/>
                    <a:gd name="connsiteX591" fmla="*/ 403243 w 777162"/>
                    <a:gd name="connsiteY591" fmla="*/ 125253 h 558847"/>
                    <a:gd name="connsiteX592" fmla="*/ 394372 w 777162"/>
                    <a:gd name="connsiteY592" fmla="*/ 124422 h 558847"/>
                    <a:gd name="connsiteX593" fmla="*/ 404352 w 777162"/>
                    <a:gd name="connsiteY593" fmla="*/ 121651 h 558847"/>
                    <a:gd name="connsiteX594" fmla="*/ 411560 w 777162"/>
                    <a:gd name="connsiteY594" fmla="*/ 116662 h 558847"/>
                    <a:gd name="connsiteX595" fmla="*/ 402966 w 777162"/>
                    <a:gd name="connsiteY595" fmla="*/ 115554 h 558847"/>
                    <a:gd name="connsiteX596" fmla="*/ 397976 w 777162"/>
                    <a:gd name="connsiteY596" fmla="*/ 115554 h 558847"/>
                    <a:gd name="connsiteX597" fmla="*/ 396590 w 777162"/>
                    <a:gd name="connsiteY597" fmla="*/ 111397 h 558847"/>
                    <a:gd name="connsiteX598" fmla="*/ 404629 w 777162"/>
                    <a:gd name="connsiteY598" fmla="*/ 109734 h 558847"/>
                    <a:gd name="connsiteX599" fmla="*/ 414610 w 777162"/>
                    <a:gd name="connsiteY599" fmla="*/ 108903 h 558847"/>
                    <a:gd name="connsiteX600" fmla="*/ 423758 w 777162"/>
                    <a:gd name="connsiteY600" fmla="*/ 107240 h 558847"/>
                    <a:gd name="connsiteX601" fmla="*/ 431798 w 777162"/>
                    <a:gd name="connsiteY601" fmla="*/ 101421 h 558847"/>
                    <a:gd name="connsiteX602" fmla="*/ 429303 w 777162"/>
                    <a:gd name="connsiteY602" fmla="*/ 95601 h 558847"/>
                    <a:gd name="connsiteX603" fmla="*/ 419045 w 777162"/>
                    <a:gd name="connsiteY603" fmla="*/ 89782 h 558847"/>
                    <a:gd name="connsiteX604" fmla="*/ 408233 w 777162"/>
                    <a:gd name="connsiteY604" fmla="*/ 91999 h 558847"/>
                    <a:gd name="connsiteX605" fmla="*/ 396590 w 777162"/>
                    <a:gd name="connsiteY605" fmla="*/ 97264 h 558847"/>
                    <a:gd name="connsiteX606" fmla="*/ 386332 w 777162"/>
                    <a:gd name="connsiteY606" fmla="*/ 111674 h 558847"/>
                    <a:gd name="connsiteX607" fmla="*/ 381342 w 777162"/>
                    <a:gd name="connsiteY607" fmla="*/ 113060 h 558847"/>
                    <a:gd name="connsiteX608" fmla="*/ 383559 w 777162"/>
                    <a:gd name="connsiteY608" fmla="*/ 107517 h 558847"/>
                    <a:gd name="connsiteX609" fmla="*/ 390767 w 777162"/>
                    <a:gd name="connsiteY609" fmla="*/ 95047 h 558847"/>
                    <a:gd name="connsiteX610" fmla="*/ 381342 w 777162"/>
                    <a:gd name="connsiteY610" fmla="*/ 98372 h 558847"/>
                    <a:gd name="connsiteX611" fmla="*/ 373856 w 777162"/>
                    <a:gd name="connsiteY611" fmla="*/ 102529 h 558847"/>
                    <a:gd name="connsiteX612" fmla="*/ 369143 w 777162"/>
                    <a:gd name="connsiteY612" fmla="*/ 103083 h 558847"/>
                    <a:gd name="connsiteX613" fmla="*/ 373302 w 777162"/>
                    <a:gd name="connsiteY613" fmla="*/ 95047 h 558847"/>
                    <a:gd name="connsiteX614" fmla="*/ 395758 w 777162"/>
                    <a:gd name="connsiteY614" fmla="*/ 87842 h 558847"/>
                    <a:gd name="connsiteX615" fmla="*/ 404352 w 777162"/>
                    <a:gd name="connsiteY615" fmla="*/ 83962 h 558847"/>
                    <a:gd name="connsiteX616" fmla="*/ 406847 w 777162"/>
                    <a:gd name="connsiteY616" fmla="*/ 77588 h 558847"/>
                    <a:gd name="connsiteX617" fmla="*/ 401025 w 777162"/>
                    <a:gd name="connsiteY617" fmla="*/ 71214 h 558847"/>
                    <a:gd name="connsiteX618" fmla="*/ 390767 w 777162"/>
                    <a:gd name="connsiteY618" fmla="*/ 65395 h 558847"/>
                    <a:gd name="connsiteX619" fmla="*/ 381342 w 777162"/>
                    <a:gd name="connsiteY619" fmla="*/ 68166 h 558847"/>
                    <a:gd name="connsiteX620" fmla="*/ 368034 w 777162"/>
                    <a:gd name="connsiteY620" fmla="*/ 66503 h 558847"/>
                    <a:gd name="connsiteX621" fmla="*/ 359163 w 777162"/>
                    <a:gd name="connsiteY621" fmla="*/ 59575 h 558847"/>
                    <a:gd name="connsiteX622" fmla="*/ 346410 w 777162"/>
                    <a:gd name="connsiteY622" fmla="*/ 55418 h 558847"/>
                    <a:gd name="connsiteX623" fmla="*/ 332271 w 777162"/>
                    <a:gd name="connsiteY623" fmla="*/ 57081 h 558847"/>
                    <a:gd name="connsiteX624" fmla="*/ 319241 w 777162"/>
                    <a:gd name="connsiteY624" fmla="*/ 64286 h 558847"/>
                    <a:gd name="connsiteX625" fmla="*/ 313419 w 777162"/>
                    <a:gd name="connsiteY625" fmla="*/ 68720 h 558847"/>
                    <a:gd name="connsiteX626" fmla="*/ 310924 w 777162"/>
                    <a:gd name="connsiteY626" fmla="*/ 72046 h 558847"/>
                    <a:gd name="connsiteX627" fmla="*/ 317855 w 777162"/>
                    <a:gd name="connsiteY627" fmla="*/ 75926 h 558847"/>
                    <a:gd name="connsiteX628" fmla="*/ 325895 w 777162"/>
                    <a:gd name="connsiteY628" fmla="*/ 77865 h 558847"/>
                    <a:gd name="connsiteX629" fmla="*/ 332271 w 777162"/>
                    <a:gd name="connsiteY629" fmla="*/ 81468 h 558847"/>
                    <a:gd name="connsiteX630" fmla="*/ 340865 w 777162"/>
                    <a:gd name="connsiteY630" fmla="*/ 81468 h 558847"/>
                    <a:gd name="connsiteX631" fmla="*/ 351400 w 777162"/>
                    <a:gd name="connsiteY631" fmla="*/ 86733 h 558847"/>
                    <a:gd name="connsiteX632" fmla="*/ 345301 w 777162"/>
                    <a:gd name="connsiteY632" fmla="*/ 88119 h 558847"/>
                    <a:gd name="connsiteX633" fmla="*/ 339757 w 777162"/>
                    <a:gd name="connsiteY633" fmla="*/ 88950 h 558847"/>
                    <a:gd name="connsiteX634" fmla="*/ 336152 w 777162"/>
                    <a:gd name="connsiteY634" fmla="*/ 90890 h 558847"/>
                    <a:gd name="connsiteX635" fmla="*/ 330053 w 777162"/>
                    <a:gd name="connsiteY635" fmla="*/ 87565 h 558847"/>
                    <a:gd name="connsiteX636" fmla="*/ 323400 w 777162"/>
                    <a:gd name="connsiteY636" fmla="*/ 81745 h 558847"/>
                    <a:gd name="connsiteX637" fmla="*/ 309261 w 777162"/>
                    <a:gd name="connsiteY637" fmla="*/ 78974 h 558847"/>
                    <a:gd name="connsiteX638" fmla="*/ 304825 w 777162"/>
                    <a:gd name="connsiteY638" fmla="*/ 80082 h 558847"/>
                    <a:gd name="connsiteX639" fmla="*/ 306211 w 777162"/>
                    <a:gd name="connsiteY639" fmla="*/ 82576 h 558847"/>
                    <a:gd name="connsiteX640" fmla="*/ 315360 w 777162"/>
                    <a:gd name="connsiteY640" fmla="*/ 88119 h 558847"/>
                    <a:gd name="connsiteX641" fmla="*/ 321459 w 777162"/>
                    <a:gd name="connsiteY641" fmla="*/ 95601 h 558847"/>
                    <a:gd name="connsiteX642" fmla="*/ 329221 w 777162"/>
                    <a:gd name="connsiteY642" fmla="*/ 101975 h 558847"/>
                    <a:gd name="connsiteX643" fmla="*/ 326726 w 777162"/>
                    <a:gd name="connsiteY643" fmla="*/ 105855 h 558847"/>
                    <a:gd name="connsiteX644" fmla="*/ 307597 w 777162"/>
                    <a:gd name="connsiteY644" fmla="*/ 93107 h 558847"/>
                    <a:gd name="connsiteX645" fmla="*/ 303993 w 777162"/>
                    <a:gd name="connsiteY645" fmla="*/ 93107 h 558847"/>
                    <a:gd name="connsiteX646" fmla="*/ 303161 w 777162"/>
                    <a:gd name="connsiteY646" fmla="*/ 96710 h 558847"/>
                    <a:gd name="connsiteX647" fmla="*/ 296785 w 777162"/>
                    <a:gd name="connsiteY647" fmla="*/ 100312 h 558847"/>
                    <a:gd name="connsiteX648" fmla="*/ 293181 w 777162"/>
                    <a:gd name="connsiteY648" fmla="*/ 96710 h 558847"/>
                    <a:gd name="connsiteX649" fmla="*/ 295122 w 777162"/>
                    <a:gd name="connsiteY649" fmla="*/ 91999 h 558847"/>
                    <a:gd name="connsiteX650" fmla="*/ 299280 w 777162"/>
                    <a:gd name="connsiteY650" fmla="*/ 82299 h 558847"/>
                    <a:gd name="connsiteX651" fmla="*/ 292904 w 777162"/>
                    <a:gd name="connsiteY651" fmla="*/ 76757 h 558847"/>
                    <a:gd name="connsiteX652" fmla="*/ 289577 w 777162"/>
                    <a:gd name="connsiteY652" fmla="*/ 79251 h 558847"/>
                    <a:gd name="connsiteX653" fmla="*/ 283478 w 777162"/>
                    <a:gd name="connsiteY653" fmla="*/ 83962 h 558847"/>
                    <a:gd name="connsiteX654" fmla="*/ 272666 w 777162"/>
                    <a:gd name="connsiteY654" fmla="*/ 86179 h 558847"/>
                    <a:gd name="connsiteX655" fmla="*/ 270448 w 777162"/>
                    <a:gd name="connsiteY655" fmla="*/ 83685 h 558847"/>
                    <a:gd name="connsiteX656" fmla="*/ 265735 w 777162"/>
                    <a:gd name="connsiteY656" fmla="*/ 82576 h 558847"/>
                    <a:gd name="connsiteX657" fmla="*/ 262408 w 777162"/>
                    <a:gd name="connsiteY657" fmla="*/ 88673 h 558847"/>
                    <a:gd name="connsiteX658" fmla="*/ 257141 w 777162"/>
                    <a:gd name="connsiteY658" fmla="*/ 96155 h 558847"/>
                    <a:gd name="connsiteX659" fmla="*/ 249101 w 777162"/>
                    <a:gd name="connsiteY659" fmla="*/ 97541 h 558847"/>
                    <a:gd name="connsiteX660" fmla="*/ 243556 w 777162"/>
                    <a:gd name="connsiteY660" fmla="*/ 94493 h 558847"/>
                    <a:gd name="connsiteX661" fmla="*/ 251319 w 777162"/>
                    <a:gd name="connsiteY661" fmla="*/ 82576 h 558847"/>
                    <a:gd name="connsiteX662" fmla="*/ 257972 w 777162"/>
                    <a:gd name="connsiteY662" fmla="*/ 74540 h 558847"/>
                    <a:gd name="connsiteX663" fmla="*/ 255200 w 777162"/>
                    <a:gd name="connsiteY663" fmla="*/ 71214 h 558847"/>
                    <a:gd name="connsiteX664" fmla="*/ 239120 w 777162"/>
                    <a:gd name="connsiteY664" fmla="*/ 81468 h 558847"/>
                    <a:gd name="connsiteX665" fmla="*/ 241893 w 777162"/>
                    <a:gd name="connsiteY665" fmla="*/ 76757 h 558847"/>
                    <a:gd name="connsiteX666" fmla="*/ 253259 w 777162"/>
                    <a:gd name="connsiteY666" fmla="*/ 65118 h 558847"/>
                    <a:gd name="connsiteX667" fmla="*/ 259359 w 777162"/>
                    <a:gd name="connsiteY667" fmla="*/ 59575 h 558847"/>
                    <a:gd name="connsiteX668" fmla="*/ 262131 w 777162"/>
                    <a:gd name="connsiteY668" fmla="*/ 56250 h 558847"/>
                    <a:gd name="connsiteX669" fmla="*/ 261022 w 777162"/>
                    <a:gd name="connsiteY669" fmla="*/ 53479 h 558847"/>
                    <a:gd name="connsiteX670" fmla="*/ 257972 w 777162"/>
                    <a:gd name="connsiteY670" fmla="*/ 48490 h 558847"/>
                    <a:gd name="connsiteX671" fmla="*/ 254923 w 777162"/>
                    <a:gd name="connsiteY671" fmla="*/ 41285 h 558847"/>
                    <a:gd name="connsiteX672" fmla="*/ 251596 w 777162"/>
                    <a:gd name="connsiteY672" fmla="*/ 36297 h 558847"/>
                    <a:gd name="connsiteX673" fmla="*/ 241616 w 777162"/>
                    <a:gd name="connsiteY673" fmla="*/ 35189 h 558847"/>
                    <a:gd name="connsiteX674" fmla="*/ 238289 w 777162"/>
                    <a:gd name="connsiteY674" fmla="*/ 21887 h 558847"/>
                    <a:gd name="connsiteX675" fmla="*/ 234685 w 777162"/>
                    <a:gd name="connsiteY675" fmla="*/ 9139 h 558847"/>
                    <a:gd name="connsiteX676" fmla="*/ 224150 w 777162"/>
                    <a:gd name="connsiteY676" fmla="*/ 5814 h 558847"/>
                    <a:gd name="connsiteX677" fmla="*/ 211674 w 777162"/>
                    <a:gd name="connsiteY677" fmla="*/ 6645 h 558847"/>
                    <a:gd name="connsiteX678" fmla="*/ 196981 w 777162"/>
                    <a:gd name="connsiteY678" fmla="*/ 6922 h 558847"/>
                    <a:gd name="connsiteX679" fmla="*/ 184505 w 777162"/>
                    <a:gd name="connsiteY679" fmla="*/ 11910 h 558847"/>
                    <a:gd name="connsiteX680" fmla="*/ 173138 w 777162"/>
                    <a:gd name="connsiteY680" fmla="*/ 18284 h 558847"/>
                    <a:gd name="connsiteX681" fmla="*/ 170366 w 777162"/>
                    <a:gd name="connsiteY681" fmla="*/ 26598 h 558847"/>
                    <a:gd name="connsiteX682" fmla="*/ 163713 w 777162"/>
                    <a:gd name="connsiteY682" fmla="*/ 23827 h 558847"/>
                    <a:gd name="connsiteX683" fmla="*/ 155673 w 777162"/>
                    <a:gd name="connsiteY683" fmla="*/ 20224 h 558847"/>
                    <a:gd name="connsiteX684" fmla="*/ 152623 w 777162"/>
                    <a:gd name="connsiteY684" fmla="*/ 28538 h 558847"/>
                    <a:gd name="connsiteX685" fmla="*/ 150960 w 777162"/>
                    <a:gd name="connsiteY685" fmla="*/ 31586 h 558847"/>
                    <a:gd name="connsiteX686" fmla="*/ 144306 w 777162"/>
                    <a:gd name="connsiteY686" fmla="*/ 28815 h 558847"/>
                    <a:gd name="connsiteX687" fmla="*/ 134880 w 777162"/>
                    <a:gd name="connsiteY687" fmla="*/ 28815 h 558847"/>
                    <a:gd name="connsiteX688" fmla="*/ 141534 w 777162"/>
                    <a:gd name="connsiteY688" fmla="*/ 35743 h 558847"/>
                    <a:gd name="connsiteX689" fmla="*/ 147079 w 777162"/>
                    <a:gd name="connsiteY689" fmla="*/ 36574 h 558847"/>
                    <a:gd name="connsiteX690" fmla="*/ 154287 w 777162"/>
                    <a:gd name="connsiteY690" fmla="*/ 39068 h 558847"/>
                    <a:gd name="connsiteX691" fmla="*/ 170089 w 777162"/>
                    <a:gd name="connsiteY691" fmla="*/ 45996 h 558847"/>
                    <a:gd name="connsiteX692" fmla="*/ 153455 w 777162"/>
                    <a:gd name="connsiteY692" fmla="*/ 42117 h 558847"/>
                    <a:gd name="connsiteX693" fmla="*/ 136821 w 777162"/>
                    <a:gd name="connsiteY693" fmla="*/ 37960 h 558847"/>
                    <a:gd name="connsiteX694" fmla="*/ 129613 w 777162"/>
                    <a:gd name="connsiteY694" fmla="*/ 38514 h 558847"/>
                    <a:gd name="connsiteX695" fmla="*/ 133217 w 777162"/>
                    <a:gd name="connsiteY695" fmla="*/ 41008 h 558847"/>
                    <a:gd name="connsiteX696" fmla="*/ 141257 w 777162"/>
                    <a:gd name="connsiteY696" fmla="*/ 42394 h 558847"/>
                    <a:gd name="connsiteX697" fmla="*/ 148465 w 777162"/>
                    <a:gd name="connsiteY697" fmla="*/ 47105 h 558847"/>
                    <a:gd name="connsiteX698" fmla="*/ 161772 w 777162"/>
                    <a:gd name="connsiteY698" fmla="*/ 57081 h 558847"/>
                    <a:gd name="connsiteX699" fmla="*/ 149851 w 777162"/>
                    <a:gd name="connsiteY699" fmla="*/ 52647 h 558847"/>
                    <a:gd name="connsiteX700" fmla="*/ 130722 w 777162"/>
                    <a:gd name="connsiteY700" fmla="*/ 44334 h 558847"/>
                    <a:gd name="connsiteX701" fmla="*/ 119355 w 777162"/>
                    <a:gd name="connsiteY701" fmla="*/ 49045 h 558847"/>
                    <a:gd name="connsiteX702" fmla="*/ 116583 w 777162"/>
                    <a:gd name="connsiteY702" fmla="*/ 58467 h 558847"/>
                    <a:gd name="connsiteX703" fmla="*/ 119078 w 777162"/>
                    <a:gd name="connsiteY703" fmla="*/ 67058 h 558847"/>
                    <a:gd name="connsiteX704" fmla="*/ 125732 w 777162"/>
                    <a:gd name="connsiteY704" fmla="*/ 72877 h 558847"/>
                    <a:gd name="connsiteX705" fmla="*/ 146801 w 777162"/>
                    <a:gd name="connsiteY705" fmla="*/ 78142 h 558847"/>
                    <a:gd name="connsiteX706" fmla="*/ 149019 w 777162"/>
                    <a:gd name="connsiteY706" fmla="*/ 84239 h 558847"/>
                    <a:gd name="connsiteX707" fmla="*/ 157613 w 777162"/>
                    <a:gd name="connsiteY707" fmla="*/ 93938 h 558847"/>
                    <a:gd name="connsiteX708" fmla="*/ 153732 w 777162"/>
                    <a:gd name="connsiteY708" fmla="*/ 92276 h 558847"/>
                    <a:gd name="connsiteX709" fmla="*/ 135435 w 777162"/>
                    <a:gd name="connsiteY709" fmla="*/ 81745 h 558847"/>
                    <a:gd name="connsiteX710" fmla="*/ 124900 w 777162"/>
                    <a:gd name="connsiteY710" fmla="*/ 85348 h 558847"/>
                    <a:gd name="connsiteX711" fmla="*/ 118523 w 777162"/>
                    <a:gd name="connsiteY711" fmla="*/ 90613 h 558847"/>
                    <a:gd name="connsiteX712" fmla="*/ 113256 w 777162"/>
                    <a:gd name="connsiteY712" fmla="*/ 91999 h 558847"/>
                    <a:gd name="connsiteX713" fmla="*/ 109929 w 777162"/>
                    <a:gd name="connsiteY713" fmla="*/ 93384 h 558847"/>
                    <a:gd name="connsiteX714" fmla="*/ 117137 w 777162"/>
                    <a:gd name="connsiteY714" fmla="*/ 96710 h 558847"/>
                    <a:gd name="connsiteX715" fmla="*/ 121573 w 777162"/>
                    <a:gd name="connsiteY715" fmla="*/ 104469 h 558847"/>
                    <a:gd name="connsiteX716" fmla="*/ 125177 w 777162"/>
                    <a:gd name="connsiteY716" fmla="*/ 110011 h 558847"/>
                    <a:gd name="connsiteX717" fmla="*/ 137098 w 777162"/>
                    <a:gd name="connsiteY717" fmla="*/ 110843 h 558847"/>
                    <a:gd name="connsiteX718" fmla="*/ 145693 w 777162"/>
                    <a:gd name="connsiteY718" fmla="*/ 114723 h 558847"/>
                    <a:gd name="connsiteX719" fmla="*/ 146524 w 777162"/>
                    <a:gd name="connsiteY719" fmla="*/ 121651 h 558847"/>
                    <a:gd name="connsiteX720" fmla="*/ 143752 w 777162"/>
                    <a:gd name="connsiteY720" fmla="*/ 127747 h 558847"/>
                    <a:gd name="connsiteX721" fmla="*/ 138484 w 777162"/>
                    <a:gd name="connsiteY721" fmla="*/ 133013 h 558847"/>
                    <a:gd name="connsiteX722" fmla="*/ 141811 w 777162"/>
                    <a:gd name="connsiteY722" fmla="*/ 139109 h 558847"/>
                    <a:gd name="connsiteX723" fmla="*/ 143752 w 777162"/>
                    <a:gd name="connsiteY723" fmla="*/ 146037 h 558847"/>
                    <a:gd name="connsiteX724" fmla="*/ 138484 w 777162"/>
                    <a:gd name="connsiteY724" fmla="*/ 144652 h 558847"/>
                    <a:gd name="connsiteX725" fmla="*/ 134603 w 777162"/>
                    <a:gd name="connsiteY725" fmla="*/ 138555 h 558847"/>
                    <a:gd name="connsiteX726" fmla="*/ 124623 w 777162"/>
                    <a:gd name="connsiteY726" fmla="*/ 138832 h 558847"/>
                    <a:gd name="connsiteX727" fmla="*/ 115751 w 777162"/>
                    <a:gd name="connsiteY727" fmla="*/ 141603 h 558847"/>
                    <a:gd name="connsiteX728" fmla="*/ 107157 w 777162"/>
                    <a:gd name="connsiteY728" fmla="*/ 143543 h 558847"/>
                    <a:gd name="connsiteX729" fmla="*/ 99394 w 777162"/>
                    <a:gd name="connsiteY729" fmla="*/ 145483 h 558847"/>
                    <a:gd name="connsiteX730" fmla="*/ 96622 w 777162"/>
                    <a:gd name="connsiteY730" fmla="*/ 145483 h 558847"/>
                    <a:gd name="connsiteX731" fmla="*/ 96345 w 777162"/>
                    <a:gd name="connsiteY731" fmla="*/ 143543 h 558847"/>
                    <a:gd name="connsiteX732" fmla="*/ 97177 w 777162"/>
                    <a:gd name="connsiteY732" fmla="*/ 141880 h 558847"/>
                    <a:gd name="connsiteX733" fmla="*/ 100780 w 777162"/>
                    <a:gd name="connsiteY733" fmla="*/ 141049 h 558847"/>
                    <a:gd name="connsiteX734" fmla="*/ 110206 w 777162"/>
                    <a:gd name="connsiteY734" fmla="*/ 138832 h 558847"/>
                    <a:gd name="connsiteX735" fmla="*/ 115197 w 777162"/>
                    <a:gd name="connsiteY735" fmla="*/ 138001 h 558847"/>
                    <a:gd name="connsiteX736" fmla="*/ 122959 w 777162"/>
                    <a:gd name="connsiteY736" fmla="*/ 136615 h 558847"/>
                    <a:gd name="connsiteX737" fmla="*/ 128781 w 777162"/>
                    <a:gd name="connsiteY737" fmla="*/ 136061 h 558847"/>
                    <a:gd name="connsiteX738" fmla="*/ 135158 w 777162"/>
                    <a:gd name="connsiteY738" fmla="*/ 133844 h 558847"/>
                    <a:gd name="connsiteX739" fmla="*/ 132940 w 777162"/>
                    <a:gd name="connsiteY739" fmla="*/ 126916 h 558847"/>
                    <a:gd name="connsiteX740" fmla="*/ 123791 w 777162"/>
                    <a:gd name="connsiteY740" fmla="*/ 120265 h 558847"/>
                    <a:gd name="connsiteX741" fmla="*/ 121850 w 777162"/>
                    <a:gd name="connsiteY741" fmla="*/ 118048 h 558847"/>
                    <a:gd name="connsiteX742" fmla="*/ 117969 w 777162"/>
                    <a:gd name="connsiteY742" fmla="*/ 115554 h 558847"/>
                    <a:gd name="connsiteX743" fmla="*/ 109929 w 777162"/>
                    <a:gd name="connsiteY743" fmla="*/ 109180 h 558847"/>
                    <a:gd name="connsiteX744" fmla="*/ 99117 w 777162"/>
                    <a:gd name="connsiteY744" fmla="*/ 93384 h 558847"/>
                    <a:gd name="connsiteX745" fmla="*/ 98285 w 777162"/>
                    <a:gd name="connsiteY745" fmla="*/ 74817 h 558847"/>
                    <a:gd name="connsiteX746" fmla="*/ 96345 w 777162"/>
                    <a:gd name="connsiteY746" fmla="*/ 67335 h 558847"/>
                    <a:gd name="connsiteX747" fmla="*/ 92186 w 777162"/>
                    <a:gd name="connsiteY747" fmla="*/ 60961 h 558847"/>
                    <a:gd name="connsiteX748" fmla="*/ 95513 w 777162"/>
                    <a:gd name="connsiteY748" fmla="*/ 42948 h 558847"/>
                    <a:gd name="connsiteX749" fmla="*/ 123236 w 777162"/>
                    <a:gd name="connsiteY749" fmla="*/ 18284 h 558847"/>
                    <a:gd name="connsiteX750" fmla="*/ 134326 w 777162"/>
                    <a:gd name="connsiteY750" fmla="*/ 9971 h 558847"/>
                    <a:gd name="connsiteX751" fmla="*/ 138484 w 777162"/>
                    <a:gd name="connsiteY751" fmla="*/ 5259 h 558847"/>
                    <a:gd name="connsiteX752" fmla="*/ 126841 w 777162"/>
                    <a:gd name="connsiteY752" fmla="*/ 548 h 558847"/>
                    <a:gd name="connsiteX753" fmla="*/ 83592 w 777162"/>
                    <a:gd name="connsiteY753" fmla="*/ 3042 h 558847"/>
                    <a:gd name="connsiteX754" fmla="*/ 57532 w 777162"/>
                    <a:gd name="connsiteY754" fmla="*/ 9971 h 558847"/>
                    <a:gd name="connsiteX755" fmla="*/ 39512 w 777162"/>
                    <a:gd name="connsiteY755" fmla="*/ 23549 h 558847"/>
                    <a:gd name="connsiteX756" fmla="*/ 26759 w 777162"/>
                    <a:gd name="connsiteY756" fmla="*/ 34911 h 558847"/>
                    <a:gd name="connsiteX757" fmla="*/ 18996 w 777162"/>
                    <a:gd name="connsiteY757" fmla="*/ 49322 h 558847"/>
                    <a:gd name="connsiteX758" fmla="*/ 10957 w 777162"/>
                    <a:gd name="connsiteY758" fmla="*/ 61792 h 558847"/>
                    <a:gd name="connsiteX759" fmla="*/ 4580 w 777162"/>
                    <a:gd name="connsiteY759" fmla="*/ 74817 h 558847"/>
                    <a:gd name="connsiteX760" fmla="*/ 7630 w 777162"/>
                    <a:gd name="connsiteY760" fmla="*/ 82022 h 558847"/>
                    <a:gd name="connsiteX761" fmla="*/ 9570 w 777162"/>
                    <a:gd name="connsiteY761" fmla="*/ 87565 h 558847"/>
                    <a:gd name="connsiteX762" fmla="*/ 6521 w 777162"/>
                    <a:gd name="connsiteY762" fmla="*/ 91444 h 558847"/>
                    <a:gd name="connsiteX763" fmla="*/ 1531 w 777162"/>
                    <a:gd name="connsiteY763" fmla="*/ 95878 h 558847"/>
                    <a:gd name="connsiteX764" fmla="*/ 2085 w 777162"/>
                    <a:gd name="connsiteY764" fmla="*/ 110011 h 558847"/>
                    <a:gd name="connsiteX765" fmla="*/ 2917 w 777162"/>
                    <a:gd name="connsiteY765" fmla="*/ 115831 h 558847"/>
                    <a:gd name="connsiteX766" fmla="*/ 144 w 777162"/>
                    <a:gd name="connsiteY766" fmla="*/ 119434 h 558847"/>
                    <a:gd name="connsiteX767" fmla="*/ 3471 w 777162"/>
                    <a:gd name="connsiteY767" fmla="*/ 122759 h 558847"/>
                    <a:gd name="connsiteX768" fmla="*/ 5689 w 777162"/>
                    <a:gd name="connsiteY768" fmla="*/ 125530 h 558847"/>
                    <a:gd name="connsiteX769" fmla="*/ 11234 w 777162"/>
                    <a:gd name="connsiteY769" fmla="*/ 128024 h 558847"/>
                    <a:gd name="connsiteX770" fmla="*/ 17333 w 777162"/>
                    <a:gd name="connsiteY770" fmla="*/ 129133 h 558847"/>
                    <a:gd name="connsiteX771" fmla="*/ 23987 w 777162"/>
                    <a:gd name="connsiteY771" fmla="*/ 131350 h 558847"/>
                    <a:gd name="connsiteX772" fmla="*/ 42561 w 777162"/>
                    <a:gd name="connsiteY772" fmla="*/ 132458 h 558847"/>
                    <a:gd name="connsiteX773" fmla="*/ 60859 w 777162"/>
                    <a:gd name="connsiteY773" fmla="*/ 133844 h 558847"/>
                    <a:gd name="connsiteX774" fmla="*/ 75552 w 777162"/>
                    <a:gd name="connsiteY774" fmla="*/ 142158 h 558847"/>
                    <a:gd name="connsiteX775" fmla="*/ 77216 w 777162"/>
                    <a:gd name="connsiteY775" fmla="*/ 144929 h 558847"/>
                    <a:gd name="connsiteX776" fmla="*/ 73889 w 777162"/>
                    <a:gd name="connsiteY776" fmla="*/ 145760 h 558847"/>
                    <a:gd name="connsiteX777" fmla="*/ 67790 w 777162"/>
                    <a:gd name="connsiteY777" fmla="*/ 146869 h 558847"/>
                    <a:gd name="connsiteX778" fmla="*/ 56423 w 777162"/>
                    <a:gd name="connsiteY778" fmla="*/ 149363 h 558847"/>
                    <a:gd name="connsiteX779" fmla="*/ 51155 w 777162"/>
                    <a:gd name="connsiteY779" fmla="*/ 147977 h 558847"/>
                    <a:gd name="connsiteX780" fmla="*/ 32581 w 777162"/>
                    <a:gd name="connsiteY780" fmla="*/ 143543 h 558847"/>
                    <a:gd name="connsiteX781" fmla="*/ 25096 w 777162"/>
                    <a:gd name="connsiteY781" fmla="*/ 142989 h 558847"/>
                    <a:gd name="connsiteX782" fmla="*/ 18442 w 777162"/>
                    <a:gd name="connsiteY782" fmla="*/ 142989 h 558847"/>
                    <a:gd name="connsiteX783" fmla="*/ 20105 w 777162"/>
                    <a:gd name="connsiteY783" fmla="*/ 156568 h 558847"/>
                    <a:gd name="connsiteX784" fmla="*/ 28700 w 777162"/>
                    <a:gd name="connsiteY784" fmla="*/ 164882 h 558847"/>
                    <a:gd name="connsiteX785" fmla="*/ 36739 w 777162"/>
                    <a:gd name="connsiteY785" fmla="*/ 169038 h 558847"/>
                    <a:gd name="connsiteX786" fmla="*/ 45888 w 777162"/>
                    <a:gd name="connsiteY786" fmla="*/ 175966 h 558847"/>
                    <a:gd name="connsiteX787" fmla="*/ 54482 w 777162"/>
                    <a:gd name="connsiteY787" fmla="*/ 182340 h 558847"/>
                    <a:gd name="connsiteX788" fmla="*/ 61413 w 777162"/>
                    <a:gd name="connsiteY788" fmla="*/ 181232 h 558847"/>
                    <a:gd name="connsiteX789" fmla="*/ 68899 w 777162"/>
                    <a:gd name="connsiteY789" fmla="*/ 179846 h 558847"/>
                    <a:gd name="connsiteX790" fmla="*/ 76661 w 777162"/>
                    <a:gd name="connsiteY790" fmla="*/ 179015 h 558847"/>
                    <a:gd name="connsiteX791" fmla="*/ 81651 w 777162"/>
                    <a:gd name="connsiteY791" fmla="*/ 175966 h 558847"/>
                    <a:gd name="connsiteX792" fmla="*/ 85533 w 777162"/>
                    <a:gd name="connsiteY792" fmla="*/ 175135 h 558847"/>
                    <a:gd name="connsiteX793" fmla="*/ 92741 w 777162"/>
                    <a:gd name="connsiteY793" fmla="*/ 173472 h 558847"/>
                    <a:gd name="connsiteX794" fmla="*/ 97177 w 777162"/>
                    <a:gd name="connsiteY794" fmla="*/ 173472 h 558847"/>
                    <a:gd name="connsiteX795" fmla="*/ 96899 w 777162"/>
                    <a:gd name="connsiteY795" fmla="*/ 176244 h 558847"/>
                    <a:gd name="connsiteX796" fmla="*/ 96068 w 777162"/>
                    <a:gd name="connsiteY796" fmla="*/ 180400 h 558847"/>
                    <a:gd name="connsiteX797" fmla="*/ 98563 w 777162"/>
                    <a:gd name="connsiteY797" fmla="*/ 186497 h 558847"/>
                    <a:gd name="connsiteX798" fmla="*/ 106325 w 777162"/>
                    <a:gd name="connsiteY798" fmla="*/ 189268 h 558847"/>
                    <a:gd name="connsiteX799" fmla="*/ 113533 w 777162"/>
                    <a:gd name="connsiteY799" fmla="*/ 192039 h 558847"/>
                    <a:gd name="connsiteX800" fmla="*/ 120187 w 777162"/>
                    <a:gd name="connsiteY800" fmla="*/ 192039 h 558847"/>
                    <a:gd name="connsiteX801" fmla="*/ 143197 w 777162"/>
                    <a:gd name="connsiteY801" fmla="*/ 192594 h 558847"/>
                    <a:gd name="connsiteX802" fmla="*/ 149296 w 777162"/>
                    <a:gd name="connsiteY802" fmla="*/ 196474 h 558847"/>
                    <a:gd name="connsiteX803" fmla="*/ 158168 w 777162"/>
                    <a:gd name="connsiteY803" fmla="*/ 196196 h 558847"/>
                    <a:gd name="connsiteX804" fmla="*/ 169535 w 777162"/>
                    <a:gd name="connsiteY804" fmla="*/ 194534 h 558847"/>
                    <a:gd name="connsiteX805" fmla="*/ 175357 w 777162"/>
                    <a:gd name="connsiteY805" fmla="*/ 195088 h 558847"/>
                    <a:gd name="connsiteX806" fmla="*/ 180069 w 777162"/>
                    <a:gd name="connsiteY806" fmla="*/ 195088 h 558847"/>
                    <a:gd name="connsiteX807" fmla="*/ 188664 w 777162"/>
                    <a:gd name="connsiteY807" fmla="*/ 195919 h 558847"/>
                    <a:gd name="connsiteX808" fmla="*/ 194209 w 777162"/>
                    <a:gd name="connsiteY808" fmla="*/ 197859 h 5588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  <a:cxn ang="0">
                      <a:pos x="connsiteX384" y="connsiteY384"/>
                    </a:cxn>
                    <a:cxn ang="0">
                      <a:pos x="connsiteX385" y="connsiteY385"/>
                    </a:cxn>
                    <a:cxn ang="0">
                      <a:pos x="connsiteX386" y="connsiteY386"/>
                    </a:cxn>
                    <a:cxn ang="0">
                      <a:pos x="connsiteX387" y="connsiteY387"/>
                    </a:cxn>
                    <a:cxn ang="0">
                      <a:pos x="connsiteX388" y="connsiteY388"/>
                    </a:cxn>
                    <a:cxn ang="0">
                      <a:pos x="connsiteX389" y="connsiteY389"/>
                    </a:cxn>
                    <a:cxn ang="0">
                      <a:pos x="connsiteX390" y="connsiteY390"/>
                    </a:cxn>
                    <a:cxn ang="0">
                      <a:pos x="connsiteX391" y="connsiteY391"/>
                    </a:cxn>
                    <a:cxn ang="0">
                      <a:pos x="connsiteX392" y="connsiteY392"/>
                    </a:cxn>
                    <a:cxn ang="0">
                      <a:pos x="connsiteX393" y="connsiteY393"/>
                    </a:cxn>
                    <a:cxn ang="0">
                      <a:pos x="connsiteX394" y="connsiteY394"/>
                    </a:cxn>
                    <a:cxn ang="0">
                      <a:pos x="connsiteX395" y="connsiteY395"/>
                    </a:cxn>
                    <a:cxn ang="0">
                      <a:pos x="connsiteX396" y="connsiteY396"/>
                    </a:cxn>
                    <a:cxn ang="0">
                      <a:pos x="connsiteX397" y="connsiteY397"/>
                    </a:cxn>
                    <a:cxn ang="0">
                      <a:pos x="connsiteX398" y="connsiteY398"/>
                    </a:cxn>
                    <a:cxn ang="0">
                      <a:pos x="connsiteX399" y="connsiteY399"/>
                    </a:cxn>
                    <a:cxn ang="0">
                      <a:pos x="connsiteX400" y="connsiteY400"/>
                    </a:cxn>
                    <a:cxn ang="0">
                      <a:pos x="connsiteX401" y="connsiteY401"/>
                    </a:cxn>
                    <a:cxn ang="0">
                      <a:pos x="connsiteX402" y="connsiteY402"/>
                    </a:cxn>
                    <a:cxn ang="0">
                      <a:pos x="connsiteX403" y="connsiteY403"/>
                    </a:cxn>
                    <a:cxn ang="0">
                      <a:pos x="connsiteX404" y="connsiteY404"/>
                    </a:cxn>
                    <a:cxn ang="0">
                      <a:pos x="connsiteX405" y="connsiteY405"/>
                    </a:cxn>
                    <a:cxn ang="0">
                      <a:pos x="connsiteX406" y="connsiteY406"/>
                    </a:cxn>
                    <a:cxn ang="0">
                      <a:pos x="connsiteX407" y="connsiteY407"/>
                    </a:cxn>
                    <a:cxn ang="0">
                      <a:pos x="connsiteX408" y="connsiteY408"/>
                    </a:cxn>
                    <a:cxn ang="0">
                      <a:pos x="connsiteX409" y="connsiteY409"/>
                    </a:cxn>
                    <a:cxn ang="0">
                      <a:pos x="connsiteX410" y="connsiteY410"/>
                    </a:cxn>
                    <a:cxn ang="0">
                      <a:pos x="connsiteX411" y="connsiteY411"/>
                    </a:cxn>
                    <a:cxn ang="0">
                      <a:pos x="connsiteX412" y="connsiteY412"/>
                    </a:cxn>
                    <a:cxn ang="0">
                      <a:pos x="connsiteX413" y="connsiteY413"/>
                    </a:cxn>
                    <a:cxn ang="0">
                      <a:pos x="connsiteX414" y="connsiteY414"/>
                    </a:cxn>
                    <a:cxn ang="0">
                      <a:pos x="connsiteX415" y="connsiteY415"/>
                    </a:cxn>
                    <a:cxn ang="0">
                      <a:pos x="connsiteX416" y="connsiteY416"/>
                    </a:cxn>
                    <a:cxn ang="0">
                      <a:pos x="connsiteX417" y="connsiteY417"/>
                    </a:cxn>
                    <a:cxn ang="0">
                      <a:pos x="connsiteX418" y="connsiteY418"/>
                    </a:cxn>
                    <a:cxn ang="0">
                      <a:pos x="connsiteX419" y="connsiteY419"/>
                    </a:cxn>
                    <a:cxn ang="0">
                      <a:pos x="connsiteX420" y="connsiteY420"/>
                    </a:cxn>
                    <a:cxn ang="0">
                      <a:pos x="connsiteX421" y="connsiteY421"/>
                    </a:cxn>
                    <a:cxn ang="0">
                      <a:pos x="connsiteX422" y="connsiteY422"/>
                    </a:cxn>
                    <a:cxn ang="0">
                      <a:pos x="connsiteX423" y="connsiteY423"/>
                    </a:cxn>
                    <a:cxn ang="0">
                      <a:pos x="connsiteX424" y="connsiteY424"/>
                    </a:cxn>
                    <a:cxn ang="0">
                      <a:pos x="connsiteX425" y="connsiteY425"/>
                    </a:cxn>
                    <a:cxn ang="0">
                      <a:pos x="connsiteX426" y="connsiteY426"/>
                    </a:cxn>
                    <a:cxn ang="0">
                      <a:pos x="connsiteX427" y="connsiteY427"/>
                    </a:cxn>
                    <a:cxn ang="0">
                      <a:pos x="connsiteX428" y="connsiteY428"/>
                    </a:cxn>
                    <a:cxn ang="0">
                      <a:pos x="connsiteX429" y="connsiteY429"/>
                    </a:cxn>
                    <a:cxn ang="0">
                      <a:pos x="connsiteX430" y="connsiteY430"/>
                    </a:cxn>
                    <a:cxn ang="0">
                      <a:pos x="connsiteX431" y="connsiteY431"/>
                    </a:cxn>
                    <a:cxn ang="0">
                      <a:pos x="connsiteX432" y="connsiteY432"/>
                    </a:cxn>
                    <a:cxn ang="0">
                      <a:pos x="connsiteX433" y="connsiteY433"/>
                    </a:cxn>
                    <a:cxn ang="0">
                      <a:pos x="connsiteX434" y="connsiteY434"/>
                    </a:cxn>
                    <a:cxn ang="0">
                      <a:pos x="connsiteX435" y="connsiteY435"/>
                    </a:cxn>
                    <a:cxn ang="0">
                      <a:pos x="connsiteX436" y="connsiteY436"/>
                    </a:cxn>
                    <a:cxn ang="0">
                      <a:pos x="connsiteX437" y="connsiteY437"/>
                    </a:cxn>
                    <a:cxn ang="0">
                      <a:pos x="connsiteX438" y="connsiteY438"/>
                    </a:cxn>
                    <a:cxn ang="0">
                      <a:pos x="connsiteX439" y="connsiteY439"/>
                    </a:cxn>
                    <a:cxn ang="0">
                      <a:pos x="connsiteX440" y="connsiteY440"/>
                    </a:cxn>
                    <a:cxn ang="0">
                      <a:pos x="connsiteX441" y="connsiteY441"/>
                    </a:cxn>
                    <a:cxn ang="0">
                      <a:pos x="connsiteX442" y="connsiteY442"/>
                    </a:cxn>
                    <a:cxn ang="0">
                      <a:pos x="connsiteX443" y="connsiteY443"/>
                    </a:cxn>
                    <a:cxn ang="0">
                      <a:pos x="connsiteX444" y="connsiteY444"/>
                    </a:cxn>
                    <a:cxn ang="0">
                      <a:pos x="connsiteX445" y="connsiteY445"/>
                    </a:cxn>
                    <a:cxn ang="0">
                      <a:pos x="connsiteX446" y="connsiteY446"/>
                    </a:cxn>
                    <a:cxn ang="0">
                      <a:pos x="connsiteX447" y="connsiteY447"/>
                    </a:cxn>
                    <a:cxn ang="0">
                      <a:pos x="connsiteX448" y="connsiteY448"/>
                    </a:cxn>
                    <a:cxn ang="0">
                      <a:pos x="connsiteX449" y="connsiteY449"/>
                    </a:cxn>
                    <a:cxn ang="0">
                      <a:pos x="connsiteX450" y="connsiteY450"/>
                    </a:cxn>
                    <a:cxn ang="0">
                      <a:pos x="connsiteX451" y="connsiteY451"/>
                    </a:cxn>
                    <a:cxn ang="0">
                      <a:pos x="connsiteX452" y="connsiteY452"/>
                    </a:cxn>
                    <a:cxn ang="0">
                      <a:pos x="connsiteX453" y="connsiteY453"/>
                    </a:cxn>
                    <a:cxn ang="0">
                      <a:pos x="connsiteX454" y="connsiteY454"/>
                    </a:cxn>
                    <a:cxn ang="0">
                      <a:pos x="connsiteX455" y="connsiteY455"/>
                    </a:cxn>
                    <a:cxn ang="0">
                      <a:pos x="connsiteX456" y="connsiteY456"/>
                    </a:cxn>
                    <a:cxn ang="0">
                      <a:pos x="connsiteX457" y="connsiteY457"/>
                    </a:cxn>
                    <a:cxn ang="0">
                      <a:pos x="connsiteX458" y="connsiteY458"/>
                    </a:cxn>
                    <a:cxn ang="0">
                      <a:pos x="connsiteX459" y="connsiteY459"/>
                    </a:cxn>
                    <a:cxn ang="0">
                      <a:pos x="connsiteX460" y="connsiteY460"/>
                    </a:cxn>
                    <a:cxn ang="0">
                      <a:pos x="connsiteX461" y="connsiteY461"/>
                    </a:cxn>
                    <a:cxn ang="0">
                      <a:pos x="connsiteX462" y="connsiteY462"/>
                    </a:cxn>
                    <a:cxn ang="0">
                      <a:pos x="connsiteX463" y="connsiteY463"/>
                    </a:cxn>
                    <a:cxn ang="0">
                      <a:pos x="connsiteX464" y="connsiteY464"/>
                    </a:cxn>
                    <a:cxn ang="0">
                      <a:pos x="connsiteX465" y="connsiteY465"/>
                    </a:cxn>
                    <a:cxn ang="0">
                      <a:pos x="connsiteX466" y="connsiteY466"/>
                    </a:cxn>
                    <a:cxn ang="0">
                      <a:pos x="connsiteX467" y="connsiteY467"/>
                    </a:cxn>
                    <a:cxn ang="0">
                      <a:pos x="connsiteX468" y="connsiteY468"/>
                    </a:cxn>
                    <a:cxn ang="0">
                      <a:pos x="connsiteX469" y="connsiteY469"/>
                    </a:cxn>
                    <a:cxn ang="0">
                      <a:pos x="connsiteX470" y="connsiteY470"/>
                    </a:cxn>
                    <a:cxn ang="0">
                      <a:pos x="connsiteX471" y="connsiteY471"/>
                    </a:cxn>
                    <a:cxn ang="0">
                      <a:pos x="connsiteX472" y="connsiteY472"/>
                    </a:cxn>
                    <a:cxn ang="0">
                      <a:pos x="connsiteX473" y="connsiteY473"/>
                    </a:cxn>
                    <a:cxn ang="0">
                      <a:pos x="connsiteX474" y="connsiteY474"/>
                    </a:cxn>
                    <a:cxn ang="0">
                      <a:pos x="connsiteX475" y="connsiteY475"/>
                    </a:cxn>
                    <a:cxn ang="0">
                      <a:pos x="connsiteX476" y="connsiteY476"/>
                    </a:cxn>
                    <a:cxn ang="0">
                      <a:pos x="connsiteX477" y="connsiteY477"/>
                    </a:cxn>
                    <a:cxn ang="0">
                      <a:pos x="connsiteX478" y="connsiteY478"/>
                    </a:cxn>
                    <a:cxn ang="0">
                      <a:pos x="connsiteX479" y="connsiteY479"/>
                    </a:cxn>
                    <a:cxn ang="0">
                      <a:pos x="connsiteX480" y="connsiteY480"/>
                    </a:cxn>
                    <a:cxn ang="0">
                      <a:pos x="connsiteX481" y="connsiteY481"/>
                    </a:cxn>
                    <a:cxn ang="0">
                      <a:pos x="connsiteX482" y="connsiteY482"/>
                    </a:cxn>
                    <a:cxn ang="0">
                      <a:pos x="connsiteX483" y="connsiteY483"/>
                    </a:cxn>
                    <a:cxn ang="0">
                      <a:pos x="connsiteX484" y="connsiteY484"/>
                    </a:cxn>
                    <a:cxn ang="0">
                      <a:pos x="connsiteX485" y="connsiteY485"/>
                    </a:cxn>
                    <a:cxn ang="0">
                      <a:pos x="connsiteX486" y="connsiteY486"/>
                    </a:cxn>
                    <a:cxn ang="0">
                      <a:pos x="connsiteX487" y="connsiteY487"/>
                    </a:cxn>
                    <a:cxn ang="0">
                      <a:pos x="connsiteX488" y="connsiteY488"/>
                    </a:cxn>
                    <a:cxn ang="0">
                      <a:pos x="connsiteX489" y="connsiteY489"/>
                    </a:cxn>
                    <a:cxn ang="0">
                      <a:pos x="connsiteX490" y="connsiteY490"/>
                    </a:cxn>
                    <a:cxn ang="0">
                      <a:pos x="connsiteX491" y="connsiteY491"/>
                    </a:cxn>
                    <a:cxn ang="0">
                      <a:pos x="connsiteX492" y="connsiteY492"/>
                    </a:cxn>
                    <a:cxn ang="0">
                      <a:pos x="connsiteX493" y="connsiteY493"/>
                    </a:cxn>
                    <a:cxn ang="0">
                      <a:pos x="connsiteX494" y="connsiteY494"/>
                    </a:cxn>
                    <a:cxn ang="0">
                      <a:pos x="connsiteX495" y="connsiteY495"/>
                    </a:cxn>
                    <a:cxn ang="0">
                      <a:pos x="connsiteX496" y="connsiteY496"/>
                    </a:cxn>
                    <a:cxn ang="0">
                      <a:pos x="connsiteX497" y="connsiteY497"/>
                    </a:cxn>
                    <a:cxn ang="0">
                      <a:pos x="connsiteX498" y="connsiteY498"/>
                    </a:cxn>
                    <a:cxn ang="0">
                      <a:pos x="connsiteX499" y="connsiteY499"/>
                    </a:cxn>
                    <a:cxn ang="0">
                      <a:pos x="connsiteX500" y="connsiteY500"/>
                    </a:cxn>
                    <a:cxn ang="0">
                      <a:pos x="connsiteX501" y="connsiteY501"/>
                    </a:cxn>
                    <a:cxn ang="0">
                      <a:pos x="connsiteX502" y="connsiteY502"/>
                    </a:cxn>
                    <a:cxn ang="0">
                      <a:pos x="connsiteX503" y="connsiteY503"/>
                    </a:cxn>
                    <a:cxn ang="0">
                      <a:pos x="connsiteX504" y="connsiteY504"/>
                    </a:cxn>
                    <a:cxn ang="0">
                      <a:pos x="connsiteX505" y="connsiteY505"/>
                    </a:cxn>
                    <a:cxn ang="0">
                      <a:pos x="connsiteX506" y="connsiteY506"/>
                    </a:cxn>
                    <a:cxn ang="0">
                      <a:pos x="connsiteX507" y="connsiteY507"/>
                    </a:cxn>
                    <a:cxn ang="0">
                      <a:pos x="connsiteX508" y="connsiteY508"/>
                    </a:cxn>
                    <a:cxn ang="0">
                      <a:pos x="connsiteX509" y="connsiteY509"/>
                    </a:cxn>
                    <a:cxn ang="0">
                      <a:pos x="connsiteX510" y="connsiteY510"/>
                    </a:cxn>
                    <a:cxn ang="0">
                      <a:pos x="connsiteX511" y="connsiteY511"/>
                    </a:cxn>
                    <a:cxn ang="0">
                      <a:pos x="connsiteX512" y="connsiteY512"/>
                    </a:cxn>
                    <a:cxn ang="0">
                      <a:pos x="connsiteX513" y="connsiteY513"/>
                    </a:cxn>
                    <a:cxn ang="0">
                      <a:pos x="connsiteX514" y="connsiteY514"/>
                    </a:cxn>
                    <a:cxn ang="0">
                      <a:pos x="connsiteX515" y="connsiteY515"/>
                    </a:cxn>
                    <a:cxn ang="0">
                      <a:pos x="connsiteX516" y="connsiteY516"/>
                    </a:cxn>
                    <a:cxn ang="0">
                      <a:pos x="connsiteX517" y="connsiteY517"/>
                    </a:cxn>
                    <a:cxn ang="0">
                      <a:pos x="connsiteX518" y="connsiteY518"/>
                    </a:cxn>
                    <a:cxn ang="0">
                      <a:pos x="connsiteX519" y="connsiteY519"/>
                    </a:cxn>
                    <a:cxn ang="0">
                      <a:pos x="connsiteX520" y="connsiteY520"/>
                    </a:cxn>
                    <a:cxn ang="0">
                      <a:pos x="connsiteX521" y="connsiteY521"/>
                    </a:cxn>
                    <a:cxn ang="0">
                      <a:pos x="connsiteX522" y="connsiteY522"/>
                    </a:cxn>
                    <a:cxn ang="0">
                      <a:pos x="connsiteX523" y="connsiteY523"/>
                    </a:cxn>
                    <a:cxn ang="0">
                      <a:pos x="connsiteX524" y="connsiteY524"/>
                    </a:cxn>
                    <a:cxn ang="0">
                      <a:pos x="connsiteX525" y="connsiteY525"/>
                    </a:cxn>
                    <a:cxn ang="0">
                      <a:pos x="connsiteX526" y="connsiteY526"/>
                    </a:cxn>
                    <a:cxn ang="0">
                      <a:pos x="connsiteX527" y="connsiteY527"/>
                    </a:cxn>
                    <a:cxn ang="0">
                      <a:pos x="connsiteX528" y="connsiteY528"/>
                    </a:cxn>
                    <a:cxn ang="0">
                      <a:pos x="connsiteX529" y="connsiteY529"/>
                    </a:cxn>
                    <a:cxn ang="0">
                      <a:pos x="connsiteX530" y="connsiteY530"/>
                    </a:cxn>
                    <a:cxn ang="0">
                      <a:pos x="connsiteX531" y="connsiteY531"/>
                    </a:cxn>
                    <a:cxn ang="0">
                      <a:pos x="connsiteX532" y="connsiteY532"/>
                    </a:cxn>
                    <a:cxn ang="0">
                      <a:pos x="connsiteX533" y="connsiteY533"/>
                    </a:cxn>
                    <a:cxn ang="0">
                      <a:pos x="connsiteX534" y="connsiteY534"/>
                    </a:cxn>
                    <a:cxn ang="0">
                      <a:pos x="connsiteX535" y="connsiteY535"/>
                    </a:cxn>
                    <a:cxn ang="0">
                      <a:pos x="connsiteX536" y="connsiteY536"/>
                    </a:cxn>
                    <a:cxn ang="0">
                      <a:pos x="connsiteX537" y="connsiteY537"/>
                    </a:cxn>
                    <a:cxn ang="0">
                      <a:pos x="connsiteX538" y="connsiteY538"/>
                    </a:cxn>
                    <a:cxn ang="0">
                      <a:pos x="connsiteX539" y="connsiteY539"/>
                    </a:cxn>
                    <a:cxn ang="0">
                      <a:pos x="connsiteX540" y="connsiteY540"/>
                    </a:cxn>
                    <a:cxn ang="0">
                      <a:pos x="connsiteX541" y="connsiteY541"/>
                    </a:cxn>
                    <a:cxn ang="0">
                      <a:pos x="connsiteX542" y="connsiteY542"/>
                    </a:cxn>
                    <a:cxn ang="0">
                      <a:pos x="connsiteX543" y="connsiteY543"/>
                    </a:cxn>
                    <a:cxn ang="0">
                      <a:pos x="connsiteX544" y="connsiteY544"/>
                    </a:cxn>
                    <a:cxn ang="0">
                      <a:pos x="connsiteX545" y="connsiteY545"/>
                    </a:cxn>
                    <a:cxn ang="0">
                      <a:pos x="connsiteX546" y="connsiteY546"/>
                    </a:cxn>
                    <a:cxn ang="0">
                      <a:pos x="connsiteX547" y="connsiteY547"/>
                    </a:cxn>
                    <a:cxn ang="0">
                      <a:pos x="connsiteX548" y="connsiteY548"/>
                    </a:cxn>
                    <a:cxn ang="0">
                      <a:pos x="connsiteX549" y="connsiteY549"/>
                    </a:cxn>
                    <a:cxn ang="0">
                      <a:pos x="connsiteX550" y="connsiteY550"/>
                    </a:cxn>
                    <a:cxn ang="0">
                      <a:pos x="connsiteX551" y="connsiteY551"/>
                    </a:cxn>
                    <a:cxn ang="0">
                      <a:pos x="connsiteX552" y="connsiteY552"/>
                    </a:cxn>
                    <a:cxn ang="0">
                      <a:pos x="connsiteX553" y="connsiteY553"/>
                    </a:cxn>
                    <a:cxn ang="0">
                      <a:pos x="connsiteX554" y="connsiteY554"/>
                    </a:cxn>
                    <a:cxn ang="0">
                      <a:pos x="connsiteX555" y="connsiteY555"/>
                    </a:cxn>
                    <a:cxn ang="0">
                      <a:pos x="connsiteX556" y="connsiteY556"/>
                    </a:cxn>
                    <a:cxn ang="0">
                      <a:pos x="connsiteX557" y="connsiteY557"/>
                    </a:cxn>
                    <a:cxn ang="0">
                      <a:pos x="connsiteX558" y="connsiteY558"/>
                    </a:cxn>
                    <a:cxn ang="0">
                      <a:pos x="connsiteX559" y="connsiteY559"/>
                    </a:cxn>
                    <a:cxn ang="0">
                      <a:pos x="connsiteX560" y="connsiteY560"/>
                    </a:cxn>
                    <a:cxn ang="0">
                      <a:pos x="connsiteX561" y="connsiteY561"/>
                    </a:cxn>
                    <a:cxn ang="0">
                      <a:pos x="connsiteX562" y="connsiteY562"/>
                    </a:cxn>
                    <a:cxn ang="0">
                      <a:pos x="connsiteX563" y="connsiteY563"/>
                    </a:cxn>
                    <a:cxn ang="0">
                      <a:pos x="connsiteX564" y="connsiteY564"/>
                    </a:cxn>
                    <a:cxn ang="0">
                      <a:pos x="connsiteX565" y="connsiteY565"/>
                    </a:cxn>
                    <a:cxn ang="0">
                      <a:pos x="connsiteX566" y="connsiteY566"/>
                    </a:cxn>
                    <a:cxn ang="0">
                      <a:pos x="connsiteX567" y="connsiteY567"/>
                    </a:cxn>
                    <a:cxn ang="0">
                      <a:pos x="connsiteX568" y="connsiteY568"/>
                    </a:cxn>
                    <a:cxn ang="0">
                      <a:pos x="connsiteX569" y="connsiteY569"/>
                    </a:cxn>
                    <a:cxn ang="0">
                      <a:pos x="connsiteX570" y="connsiteY570"/>
                    </a:cxn>
                    <a:cxn ang="0">
                      <a:pos x="connsiteX571" y="connsiteY571"/>
                    </a:cxn>
                    <a:cxn ang="0">
                      <a:pos x="connsiteX572" y="connsiteY572"/>
                    </a:cxn>
                    <a:cxn ang="0">
                      <a:pos x="connsiteX573" y="connsiteY573"/>
                    </a:cxn>
                    <a:cxn ang="0">
                      <a:pos x="connsiteX574" y="connsiteY574"/>
                    </a:cxn>
                    <a:cxn ang="0">
                      <a:pos x="connsiteX575" y="connsiteY575"/>
                    </a:cxn>
                    <a:cxn ang="0">
                      <a:pos x="connsiteX576" y="connsiteY576"/>
                    </a:cxn>
                    <a:cxn ang="0">
                      <a:pos x="connsiteX577" y="connsiteY577"/>
                    </a:cxn>
                    <a:cxn ang="0">
                      <a:pos x="connsiteX578" y="connsiteY578"/>
                    </a:cxn>
                    <a:cxn ang="0">
                      <a:pos x="connsiteX579" y="connsiteY579"/>
                    </a:cxn>
                    <a:cxn ang="0">
                      <a:pos x="connsiteX580" y="connsiteY580"/>
                    </a:cxn>
                    <a:cxn ang="0">
                      <a:pos x="connsiteX581" y="connsiteY581"/>
                    </a:cxn>
                    <a:cxn ang="0">
                      <a:pos x="connsiteX582" y="connsiteY582"/>
                    </a:cxn>
                    <a:cxn ang="0">
                      <a:pos x="connsiteX583" y="connsiteY583"/>
                    </a:cxn>
                    <a:cxn ang="0">
                      <a:pos x="connsiteX584" y="connsiteY584"/>
                    </a:cxn>
                    <a:cxn ang="0">
                      <a:pos x="connsiteX585" y="connsiteY585"/>
                    </a:cxn>
                    <a:cxn ang="0">
                      <a:pos x="connsiteX586" y="connsiteY586"/>
                    </a:cxn>
                    <a:cxn ang="0">
                      <a:pos x="connsiteX587" y="connsiteY587"/>
                    </a:cxn>
                    <a:cxn ang="0">
                      <a:pos x="connsiteX588" y="connsiteY588"/>
                    </a:cxn>
                    <a:cxn ang="0">
                      <a:pos x="connsiteX589" y="connsiteY589"/>
                    </a:cxn>
                    <a:cxn ang="0">
                      <a:pos x="connsiteX590" y="connsiteY590"/>
                    </a:cxn>
                    <a:cxn ang="0">
                      <a:pos x="connsiteX591" y="connsiteY591"/>
                    </a:cxn>
                    <a:cxn ang="0">
                      <a:pos x="connsiteX592" y="connsiteY592"/>
                    </a:cxn>
                    <a:cxn ang="0">
                      <a:pos x="connsiteX593" y="connsiteY593"/>
                    </a:cxn>
                    <a:cxn ang="0">
                      <a:pos x="connsiteX594" y="connsiteY594"/>
                    </a:cxn>
                    <a:cxn ang="0">
                      <a:pos x="connsiteX595" y="connsiteY595"/>
                    </a:cxn>
                    <a:cxn ang="0">
                      <a:pos x="connsiteX596" y="connsiteY596"/>
                    </a:cxn>
                    <a:cxn ang="0">
                      <a:pos x="connsiteX597" y="connsiteY597"/>
                    </a:cxn>
                    <a:cxn ang="0">
                      <a:pos x="connsiteX598" y="connsiteY598"/>
                    </a:cxn>
                    <a:cxn ang="0">
                      <a:pos x="connsiteX599" y="connsiteY599"/>
                    </a:cxn>
                    <a:cxn ang="0">
                      <a:pos x="connsiteX600" y="connsiteY600"/>
                    </a:cxn>
                    <a:cxn ang="0">
                      <a:pos x="connsiteX601" y="connsiteY601"/>
                    </a:cxn>
                    <a:cxn ang="0">
                      <a:pos x="connsiteX602" y="connsiteY602"/>
                    </a:cxn>
                    <a:cxn ang="0">
                      <a:pos x="connsiteX603" y="connsiteY603"/>
                    </a:cxn>
                    <a:cxn ang="0">
                      <a:pos x="connsiteX604" y="connsiteY604"/>
                    </a:cxn>
                    <a:cxn ang="0">
                      <a:pos x="connsiteX605" y="connsiteY605"/>
                    </a:cxn>
                    <a:cxn ang="0">
                      <a:pos x="connsiteX606" y="connsiteY606"/>
                    </a:cxn>
                    <a:cxn ang="0">
                      <a:pos x="connsiteX607" y="connsiteY607"/>
                    </a:cxn>
                    <a:cxn ang="0">
                      <a:pos x="connsiteX608" y="connsiteY608"/>
                    </a:cxn>
                    <a:cxn ang="0">
                      <a:pos x="connsiteX609" y="connsiteY609"/>
                    </a:cxn>
                    <a:cxn ang="0">
                      <a:pos x="connsiteX610" y="connsiteY610"/>
                    </a:cxn>
                    <a:cxn ang="0">
                      <a:pos x="connsiteX611" y="connsiteY611"/>
                    </a:cxn>
                    <a:cxn ang="0">
                      <a:pos x="connsiteX612" y="connsiteY612"/>
                    </a:cxn>
                    <a:cxn ang="0">
                      <a:pos x="connsiteX613" y="connsiteY613"/>
                    </a:cxn>
                    <a:cxn ang="0">
                      <a:pos x="connsiteX614" y="connsiteY614"/>
                    </a:cxn>
                    <a:cxn ang="0">
                      <a:pos x="connsiteX615" y="connsiteY615"/>
                    </a:cxn>
                    <a:cxn ang="0">
                      <a:pos x="connsiteX616" y="connsiteY616"/>
                    </a:cxn>
                    <a:cxn ang="0">
                      <a:pos x="connsiteX617" y="connsiteY617"/>
                    </a:cxn>
                    <a:cxn ang="0">
                      <a:pos x="connsiteX618" y="connsiteY618"/>
                    </a:cxn>
                    <a:cxn ang="0">
                      <a:pos x="connsiteX619" y="connsiteY619"/>
                    </a:cxn>
                    <a:cxn ang="0">
                      <a:pos x="connsiteX620" y="connsiteY620"/>
                    </a:cxn>
                    <a:cxn ang="0">
                      <a:pos x="connsiteX621" y="connsiteY621"/>
                    </a:cxn>
                    <a:cxn ang="0">
                      <a:pos x="connsiteX622" y="connsiteY622"/>
                    </a:cxn>
                    <a:cxn ang="0">
                      <a:pos x="connsiteX623" y="connsiteY623"/>
                    </a:cxn>
                    <a:cxn ang="0">
                      <a:pos x="connsiteX624" y="connsiteY624"/>
                    </a:cxn>
                    <a:cxn ang="0">
                      <a:pos x="connsiteX625" y="connsiteY625"/>
                    </a:cxn>
                    <a:cxn ang="0">
                      <a:pos x="connsiteX626" y="connsiteY626"/>
                    </a:cxn>
                    <a:cxn ang="0">
                      <a:pos x="connsiteX627" y="connsiteY627"/>
                    </a:cxn>
                    <a:cxn ang="0">
                      <a:pos x="connsiteX628" y="connsiteY628"/>
                    </a:cxn>
                    <a:cxn ang="0">
                      <a:pos x="connsiteX629" y="connsiteY629"/>
                    </a:cxn>
                    <a:cxn ang="0">
                      <a:pos x="connsiteX630" y="connsiteY630"/>
                    </a:cxn>
                    <a:cxn ang="0">
                      <a:pos x="connsiteX631" y="connsiteY631"/>
                    </a:cxn>
                    <a:cxn ang="0">
                      <a:pos x="connsiteX632" y="connsiteY632"/>
                    </a:cxn>
                    <a:cxn ang="0">
                      <a:pos x="connsiteX633" y="connsiteY633"/>
                    </a:cxn>
                    <a:cxn ang="0">
                      <a:pos x="connsiteX634" y="connsiteY634"/>
                    </a:cxn>
                    <a:cxn ang="0">
                      <a:pos x="connsiteX635" y="connsiteY635"/>
                    </a:cxn>
                    <a:cxn ang="0">
                      <a:pos x="connsiteX636" y="connsiteY636"/>
                    </a:cxn>
                    <a:cxn ang="0">
                      <a:pos x="connsiteX637" y="connsiteY637"/>
                    </a:cxn>
                    <a:cxn ang="0">
                      <a:pos x="connsiteX638" y="connsiteY638"/>
                    </a:cxn>
                    <a:cxn ang="0">
                      <a:pos x="connsiteX639" y="connsiteY639"/>
                    </a:cxn>
                    <a:cxn ang="0">
                      <a:pos x="connsiteX640" y="connsiteY640"/>
                    </a:cxn>
                    <a:cxn ang="0">
                      <a:pos x="connsiteX641" y="connsiteY641"/>
                    </a:cxn>
                    <a:cxn ang="0">
                      <a:pos x="connsiteX642" y="connsiteY642"/>
                    </a:cxn>
                    <a:cxn ang="0">
                      <a:pos x="connsiteX643" y="connsiteY643"/>
                    </a:cxn>
                    <a:cxn ang="0">
                      <a:pos x="connsiteX644" y="connsiteY644"/>
                    </a:cxn>
                    <a:cxn ang="0">
                      <a:pos x="connsiteX645" y="connsiteY645"/>
                    </a:cxn>
                    <a:cxn ang="0">
                      <a:pos x="connsiteX646" y="connsiteY646"/>
                    </a:cxn>
                    <a:cxn ang="0">
                      <a:pos x="connsiteX647" y="connsiteY647"/>
                    </a:cxn>
                    <a:cxn ang="0">
                      <a:pos x="connsiteX648" y="connsiteY648"/>
                    </a:cxn>
                    <a:cxn ang="0">
                      <a:pos x="connsiteX649" y="connsiteY649"/>
                    </a:cxn>
                    <a:cxn ang="0">
                      <a:pos x="connsiteX650" y="connsiteY650"/>
                    </a:cxn>
                    <a:cxn ang="0">
                      <a:pos x="connsiteX651" y="connsiteY651"/>
                    </a:cxn>
                    <a:cxn ang="0">
                      <a:pos x="connsiteX652" y="connsiteY652"/>
                    </a:cxn>
                    <a:cxn ang="0">
                      <a:pos x="connsiteX653" y="connsiteY653"/>
                    </a:cxn>
                    <a:cxn ang="0">
                      <a:pos x="connsiteX654" y="connsiteY654"/>
                    </a:cxn>
                    <a:cxn ang="0">
                      <a:pos x="connsiteX655" y="connsiteY655"/>
                    </a:cxn>
                    <a:cxn ang="0">
                      <a:pos x="connsiteX656" y="connsiteY656"/>
                    </a:cxn>
                    <a:cxn ang="0">
                      <a:pos x="connsiteX657" y="connsiteY657"/>
                    </a:cxn>
                    <a:cxn ang="0">
                      <a:pos x="connsiteX658" y="connsiteY658"/>
                    </a:cxn>
                    <a:cxn ang="0">
                      <a:pos x="connsiteX659" y="connsiteY659"/>
                    </a:cxn>
                    <a:cxn ang="0">
                      <a:pos x="connsiteX660" y="connsiteY660"/>
                    </a:cxn>
                    <a:cxn ang="0">
                      <a:pos x="connsiteX661" y="connsiteY661"/>
                    </a:cxn>
                    <a:cxn ang="0">
                      <a:pos x="connsiteX662" y="connsiteY662"/>
                    </a:cxn>
                    <a:cxn ang="0">
                      <a:pos x="connsiteX663" y="connsiteY663"/>
                    </a:cxn>
                    <a:cxn ang="0">
                      <a:pos x="connsiteX664" y="connsiteY664"/>
                    </a:cxn>
                    <a:cxn ang="0">
                      <a:pos x="connsiteX665" y="connsiteY665"/>
                    </a:cxn>
                    <a:cxn ang="0">
                      <a:pos x="connsiteX666" y="connsiteY666"/>
                    </a:cxn>
                    <a:cxn ang="0">
                      <a:pos x="connsiteX667" y="connsiteY667"/>
                    </a:cxn>
                    <a:cxn ang="0">
                      <a:pos x="connsiteX668" y="connsiteY668"/>
                    </a:cxn>
                    <a:cxn ang="0">
                      <a:pos x="connsiteX669" y="connsiteY669"/>
                    </a:cxn>
                    <a:cxn ang="0">
                      <a:pos x="connsiteX670" y="connsiteY670"/>
                    </a:cxn>
                    <a:cxn ang="0">
                      <a:pos x="connsiteX671" y="connsiteY671"/>
                    </a:cxn>
                    <a:cxn ang="0">
                      <a:pos x="connsiteX672" y="connsiteY672"/>
                    </a:cxn>
                    <a:cxn ang="0">
                      <a:pos x="connsiteX673" y="connsiteY673"/>
                    </a:cxn>
                    <a:cxn ang="0">
                      <a:pos x="connsiteX674" y="connsiteY674"/>
                    </a:cxn>
                    <a:cxn ang="0">
                      <a:pos x="connsiteX675" y="connsiteY675"/>
                    </a:cxn>
                    <a:cxn ang="0">
                      <a:pos x="connsiteX676" y="connsiteY676"/>
                    </a:cxn>
                    <a:cxn ang="0">
                      <a:pos x="connsiteX677" y="connsiteY677"/>
                    </a:cxn>
                    <a:cxn ang="0">
                      <a:pos x="connsiteX678" y="connsiteY678"/>
                    </a:cxn>
                    <a:cxn ang="0">
                      <a:pos x="connsiteX679" y="connsiteY679"/>
                    </a:cxn>
                    <a:cxn ang="0">
                      <a:pos x="connsiteX680" y="connsiteY680"/>
                    </a:cxn>
                    <a:cxn ang="0">
                      <a:pos x="connsiteX681" y="connsiteY681"/>
                    </a:cxn>
                    <a:cxn ang="0">
                      <a:pos x="connsiteX682" y="connsiteY682"/>
                    </a:cxn>
                    <a:cxn ang="0">
                      <a:pos x="connsiteX683" y="connsiteY683"/>
                    </a:cxn>
                    <a:cxn ang="0">
                      <a:pos x="connsiteX684" y="connsiteY684"/>
                    </a:cxn>
                    <a:cxn ang="0">
                      <a:pos x="connsiteX685" y="connsiteY685"/>
                    </a:cxn>
                    <a:cxn ang="0">
                      <a:pos x="connsiteX686" y="connsiteY686"/>
                    </a:cxn>
                    <a:cxn ang="0">
                      <a:pos x="connsiteX687" y="connsiteY687"/>
                    </a:cxn>
                    <a:cxn ang="0">
                      <a:pos x="connsiteX688" y="connsiteY688"/>
                    </a:cxn>
                    <a:cxn ang="0">
                      <a:pos x="connsiteX689" y="connsiteY689"/>
                    </a:cxn>
                    <a:cxn ang="0">
                      <a:pos x="connsiteX690" y="connsiteY690"/>
                    </a:cxn>
                    <a:cxn ang="0">
                      <a:pos x="connsiteX691" y="connsiteY691"/>
                    </a:cxn>
                    <a:cxn ang="0">
                      <a:pos x="connsiteX692" y="connsiteY692"/>
                    </a:cxn>
                    <a:cxn ang="0">
                      <a:pos x="connsiteX693" y="connsiteY693"/>
                    </a:cxn>
                    <a:cxn ang="0">
                      <a:pos x="connsiteX694" y="connsiteY694"/>
                    </a:cxn>
                    <a:cxn ang="0">
                      <a:pos x="connsiteX695" y="connsiteY695"/>
                    </a:cxn>
                    <a:cxn ang="0">
                      <a:pos x="connsiteX696" y="connsiteY696"/>
                    </a:cxn>
                    <a:cxn ang="0">
                      <a:pos x="connsiteX697" y="connsiteY697"/>
                    </a:cxn>
                    <a:cxn ang="0">
                      <a:pos x="connsiteX698" y="connsiteY698"/>
                    </a:cxn>
                    <a:cxn ang="0">
                      <a:pos x="connsiteX699" y="connsiteY699"/>
                    </a:cxn>
                    <a:cxn ang="0">
                      <a:pos x="connsiteX700" y="connsiteY700"/>
                    </a:cxn>
                    <a:cxn ang="0">
                      <a:pos x="connsiteX701" y="connsiteY701"/>
                    </a:cxn>
                    <a:cxn ang="0">
                      <a:pos x="connsiteX702" y="connsiteY702"/>
                    </a:cxn>
                    <a:cxn ang="0">
                      <a:pos x="connsiteX703" y="connsiteY703"/>
                    </a:cxn>
                    <a:cxn ang="0">
                      <a:pos x="connsiteX704" y="connsiteY704"/>
                    </a:cxn>
                    <a:cxn ang="0">
                      <a:pos x="connsiteX705" y="connsiteY705"/>
                    </a:cxn>
                    <a:cxn ang="0">
                      <a:pos x="connsiteX706" y="connsiteY706"/>
                    </a:cxn>
                    <a:cxn ang="0">
                      <a:pos x="connsiteX707" y="connsiteY707"/>
                    </a:cxn>
                    <a:cxn ang="0">
                      <a:pos x="connsiteX708" y="connsiteY708"/>
                    </a:cxn>
                    <a:cxn ang="0">
                      <a:pos x="connsiteX709" y="connsiteY709"/>
                    </a:cxn>
                    <a:cxn ang="0">
                      <a:pos x="connsiteX710" y="connsiteY710"/>
                    </a:cxn>
                    <a:cxn ang="0">
                      <a:pos x="connsiteX711" y="connsiteY711"/>
                    </a:cxn>
                    <a:cxn ang="0">
                      <a:pos x="connsiteX712" y="connsiteY712"/>
                    </a:cxn>
                    <a:cxn ang="0">
                      <a:pos x="connsiteX713" y="connsiteY713"/>
                    </a:cxn>
                    <a:cxn ang="0">
                      <a:pos x="connsiteX714" y="connsiteY714"/>
                    </a:cxn>
                    <a:cxn ang="0">
                      <a:pos x="connsiteX715" y="connsiteY715"/>
                    </a:cxn>
                    <a:cxn ang="0">
                      <a:pos x="connsiteX716" y="connsiteY716"/>
                    </a:cxn>
                    <a:cxn ang="0">
                      <a:pos x="connsiteX717" y="connsiteY717"/>
                    </a:cxn>
                    <a:cxn ang="0">
                      <a:pos x="connsiteX718" y="connsiteY718"/>
                    </a:cxn>
                    <a:cxn ang="0">
                      <a:pos x="connsiteX719" y="connsiteY719"/>
                    </a:cxn>
                    <a:cxn ang="0">
                      <a:pos x="connsiteX720" y="connsiteY720"/>
                    </a:cxn>
                    <a:cxn ang="0">
                      <a:pos x="connsiteX721" y="connsiteY721"/>
                    </a:cxn>
                    <a:cxn ang="0">
                      <a:pos x="connsiteX722" y="connsiteY722"/>
                    </a:cxn>
                    <a:cxn ang="0">
                      <a:pos x="connsiteX723" y="connsiteY723"/>
                    </a:cxn>
                    <a:cxn ang="0">
                      <a:pos x="connsiteX724" y="connsiteY724"/>
                    </a:cxn>
                    <a:cxn ang="0">
                      <a:pos x="connsiteX725" y="connsiteY725"/>
                    </a:cxn>
                    <a:cxn ang="0">
                      <a:pos x="connsiteX726" y="connsiteY726"/>
                    </a:cxn>
                    <a:cxn ang="0">
                      <a:pos x="connsiteX727" y="connsiteY727"/>
                    </a:cxn>
                    <a:cxn ang="0">
                      <a:pos x="connsiteX728" y="connsiteY728"/>
                    </a:cxn>
                    <a:cxn ang="0">
                      <a:pos x="connsiteX729" y="connsiteY729"/>
                    </a:cxn>
                    <a:cxn ang="0">
                      <a:pos x="connsiteX730" y="connsiteY730"/>
                    </a:cxn>
                    <a:cxn ang="0">
                      <a:pos x="connsiteX731" y="connsiteY731"/>
                    </a:cxn>
                    <a:cxn ang="0">
                      <a:pos x="connsiteX732" y="connsiteY732"/>
                    </a:cxn>
                    <a:cxn ang="0">
                      <a:pos x="connsiteX733" y="connsiteY733"/>
                    </a:cxn>
                    <a:cxn ang="0">
                      <a:pos x="connsiteX734" y="connsiteY734"/>
                    </a:cxn>
                    <a:cxn ang="0">
                      <a:pos x="connsiteX735" y="connsiteY735"/>
                    </a:cxn>
                    <a:cxn ang="0">
                      <a:pos x="connsiteX736" y="connsiteY736"/>
                    </a:cxn>
                    <a:cxn ang="0">
                      <a:pos x="connsiteX737" y="connsiteY737"/>
                    </a:cxn>
                    <a:cxn ang="0">
                      <a:pos x="connsiteX738" y="connsiteY738"/>
                    </a:cxn>
                    <a:cxn ang="0">
                      <a:pos x="connsiteX739" y="connsiteY739"/>
                    </a:cxn>
                    <a:cxn ang="0">
                      <a:pos x="connsiteX740" y="connsiteY740"/>
                    </a:cxn>
                    <a:cxn ang="0">
                      <a:pos x="connsiteX741" y="connsiteY741"/>
                    </a:cxn>
                    <a:cxn ang="0">
                      <a:pos x="connsiteX742" y="connsiteY742"/>
                    </a:cxn>
                    <a:cxn ang="0">
                      <a:pos x="connsiteX743" y="connsiteY743"/>
                    </a:cxn>
                    <a:cxn ang="0">
                      <a:pos x="connsiteX744" y="connsiteY744"/>
                    </a:cxn>
                    <a:cxn ang="0">
                      <a:pos x="connsiteX745" y="connsiteY745"/>
                    </a:cxn>
                    <a:cxn ang="0">
                      <a:pos x="connsiteX746" y="connsiteY746"/>
                    </a:cxn>
                    <a:cxn ang="0">
                      <a:pos x="connsiteX747" y="connsiteY747"/>
                    </a:cxn>
                    <a:cxn ang="0">
                      <a:pos x="connsiteX748" y="connsiteY748"/>
                    </a:cxn>
                    <a:cxn ang="0">
                      <a:pos x="connsiteX749" y="connsiteY749"/>
                    </a:cxn>
                    <a:cxn ang="0">
                      <a:pos x="connsiteX750" y="connsiteY750"/>
                    </a:cxn>
                    <a:cxn ang="0">
                      <a:pos x="connsiteX751" y="connsiteY751"/>
                    </a:cxn>
                    <a:cxn ang="0">
                      <a:pos x="connsiteX752" y="connsiteY752"/>
                    </a:cxn>
                    <a:cxn ang="0">
                      <a:pos x="connsiteX753" y="connsiteY753"/>
                    </a:cxn>
                    <a:cxn ang="0">
                      <a:pos x="connsiteX754" y="connsiteY754"/>
                    </a:cxn>
                    <a:cxn ang="0">
                      <a:pos x="connsiteX755" y="connsiteY755"/>
                    </a:cxn>
                    <a:cxn ang="0">
                      <a:pos x="connsiteX756" y="connsiteY756"/>
                    </a:cxn>
                    <a:cxn ang="0">
                      <a:pos x="connsiteX757" y="connsiteY757"/>
                    </a:cxn>
                    <a:cxn ang="0">
                      <a:pos x="connsiteX758" y="connsiteY758"/>
                    </a:cxn>
                    <a:cxn ang="0">
                      <a:pos x="connsiteX759" y="connsiteY759"/>
                    </a:cxn>
                    <a:cxn ang="0">
                      <a:pos x="connsiteX760" y="connsiteY760"/>
                    </a:cxn>
                    <a:cxn ang="0">
                      <a:pos x="connsiteX761" y="connsiteY761"/>
                    </a:cxn>
                    <a:cxn ang="0">
                      <a:pos x="connsiteX762" y="connsiteY762"/>
                    </a:cxn>
                    <a:cxn ang="0">
                      <a:pos x="connsiteX763" y="connsiteY763"/>
                    </a:cxn>
                    <a:cxn ang="0">
                      <a:pos x="connsiteX764" y="connsiteY764"/>
                    </a:cxn>
                    <a:cxn ang="0">
                      <a:pos x="connsiteX765" y="connsiteY765"/>
                    </a:cxn>
                    <a:cxn ang="0">
                      <a:pos x="connsiteX766" y="connsiteY766"/>
                    </a:cxn>
                    <a:cxn ang="0">
                      <a:pos x="connsiteX767" y="connsiteY767"/>
                    </a:cxn>
                    <a:cxn ang="0">
                      <a:pos x="connsiteX768" y="connsiteY768"/>
                    </a:cxn>
                    <a:cxn ang="0">
                      <a:pos x="connsiteX769" y="connsiteY769"/>
                    </a:cxn>
                    <a:cxn ang="0">
                      <a:pos x="connsiteX770" y="connsiteY770"/>
                    </a:cxn>
                    <a:cxn ang="0">
                      <a:pos x="connsiteX771" y="connsiteY771"/>
                    </a:cxn>
                    <a:cxn ang="0">
                      <a:pos x="connsiteX772" y="connsiteY772"/>
                    </a:cxn>
                    <a:cxn ang="0">
                      <a:pos x="connsiteX773" y="connsiteY773"/>
                    </a:cxn>
                    <a:cxn ang="0">
                      <a:pos x="connsiteX774" y="connsiteY774"/>
                    </a:cxn>
                    <a:cxn ang="0">
                      <a:pos x="connsiteX775" y="connsiteY775"/>
                    </a:cxn>
                    <a:cxn ang="0">
                      <a:pos x="connsiteX776" y="connsiteY776"/>
                    </a:cxn>
                    <a:cxn ang="0">
                      <a:pos x="connsiteX777" y="connsiteY777"/>
                    </a:cxn>
                    <a:cxn ang="0">
                      <a:pos x="connsiteX778" y="connsiteY778"/>
                    </a:cxn>
                    <a:cxn ang="0">
                      <a:pos x="connsiteX779" y="connsiteY779"/>
                    </a:cxn>
                    <a:cxn ang="0">
                      <a:pos x="connsiteX780" y="connsiteY780"/>
                    </a:cxn>
                    <a:cxn ang="0">
                      <a:pos x="connsiteX781" y="connsiteY781"/>
                    </a:cxn>
                    <a:cxn ang="0">
                      <a:pos x="connsiteX782" y="connsiteY782"/>
                    </a:cxn>
                    <a:cxn ang="0">
                      <a:pos x="connsiteX783" y="connsiteY783"/>
                    </a:cxn>
                    <a:cxn ang="0">
                      <a:pos x="connsiteX784" y="connsiteY784"/>
                    </a:cxn>
                    <a:cxn ang="0">
                      <a:pos x="connsiteX785" y="connsiteY785"/>
                    </a:cxn>
                    <a:cxn ang="0">
                      <a:pos x="connsiteX786" y="connsiteY786"/>
                    </a:cxn>
                    <a:cxn ang="0">
                      <a:pos x="connsiteX787" y="connsiteY787"/>
                    </a:cxn>
                    <a:cxn ang="0">
                      <a:pos x="connsiteX788" y="connsiteY788"/>
                    </a:cxn>
                    <a:cxn ang="0">
                      <a:pos x="connsiteX789" y="connsiteY789"/>
                    </a:cxn>
                    <a:cxn ang="0">
                      <a:pos x="connsiteX790" y="connsiteY790"/>
                    </a:cxn>
                    <a:cxn ang="0">
                      <a:pos x="connsiteX791" y="connsiteY791"/>
                    </a:cxn>
                    <a:cxn ang="0">
                      <a:pos x="connsiteX792" y="connsiteY792"/>
                    </a:cxn>
                    <a:cxn ang="0">
                      <a:pos x="connsiteX793" y="connsiteY793"/>
                    </a:cxn>
                    <a:cxn ang="0">
                      <a:pos x="connsiteX794" y="connsiteY794"/>
                    </a:cxn>
                    <a:cxn ang="0">
                      <a:pos x="connsiteX795" y="connsiteY795"/>
                    </a:cxn>
                    <a:cxn ang="0">
                      <a:pos x="connsiteX796" y="connsiteY796"/>
                    </a:cxn>
                    <a:cxn ang="0">
                      <a:pos x="connsiteX797" y="connsiteY797"/>
                    </a:cxn>
                    <a:cxn ang="0">
                      <a:pos x="connsiteX798" y="connsiteY798"/>
                    </a:cxn>
                    <a:cxn ang="0">
                      <a:pos x="connsiteX799" y="connsiteY799"/>
                    </a:cxn>
                    <a:cxn ang="0">
                      <a:pos x="connsiteX800" y="connsiteY800"/>
                    </a:cxn>
                    <a:cxn ang="0">
                      <a:pos x="connsiteX801" y="connsiteY801"/>
                    </a:cxn>
                    <a:cxn ang="0">
                      <a:pos x="connsiteX802" y="connsiteY802"/>
                    </a:cxn>
                    <a:cxn ang="0">
                      <a:pos x="connsiteX803" y="connsiteY803"/>
                    </a:cxn>
                    <a:cxn ang="0">
                      <a:pos x="connsiteX804" y="connsiteY804"/>
                    </a:cxn>
                    <a:cxn ang="0">
                      <a:pos x="connsiteX805" y="connsiteY805"/>
                    </a:cxn>
                    <a:cxn ang="0">
                      <a:pos x="connsiteX806" y="connsiteY806"/>
                    </a:cxn>
                    <a:cxn ang="0">
                      <a:pos x="connsiteX807" y="connsiteY807"/>
                    </a:cxn>
                    <a:cxn ang="0">
                      <a:pos x="connsiteX808" y="connsiteY808"/>
                    </a:cxn>
                  </a:cxnLst>
                  <a:rect l="l" t="t" r="r" b="b"/>
                  <a:pathLst>
                    <a:path w="777162" h="558847">
                      <a:moveTo>
                        <a:pt x="194209" y="194811"/>
                      </a:moveTo>
                      <a:cubicBezTo>
                        <a:pt x="199199" y="197582"/>
                        <a:pt x="204189" y="200353"/>
                        <a:pt x="210011" y="200907"/>
                      </a:cubicBezTo>
                      <a:cubicBezTo>
                        <a:pt x="212229" y="200907"/>
                        <a:pt x="220268" y="201462"/>
                        <a:pt x="219991" y="197582"/>
                      </a:cubicBezTo>
                      <a:cubicBezTo>
                        <a:pt x="219991" y="195919"/>
                        <a:pt x="218051" y="194811"/>
                        <a:pt x="216942" y="193979"/>
                      </a:cubicBezTo>
                      <a:cubicBezTo>
                        <a:pt x="214724" y="192317"/>
                        <a:pt x="212229" y="191208"/>
                        <a:pt x="209734" y="189823"/>
                      </a:cubicBezTo>
                      <a:cubicBezTo>
                        <a:pt x="203634" y="186220"/>
                        <a:pt x="197535" y="182340"/>
                        <a:pt x="191713" y="178461"/>
                      </a:cubicBezTo>
                      <a:cubicBezTo>
                        <a:pt x="193100" y="178461"/>
                        <a:pt x="194763" y="179846"/>
                        <a:pt x="196149" y="180400"/>
                      </a:cubicBezTo>
                      <a:cubicBezTo>
                        <a:pt x="198090" y="180955"/>
                        <a:pt x="200030" y="181232"/>
                        <a:pt x="201971" y="181509"/>
                      </a:cubicBezTo>
                      <a:cubicBezTo>
                        <a:pt x="204189" y="181786"/>
                        <a:pt x="206407" y="182063"/>
                        <a:pt x="208625" y="182617"/>
                      </a:cubicBezTo>
                      <a:cubicBezTo>
                        <a:pt x="210565" y="182894"/>
                        <a:pt x="212506" y="183449"/>
                        <a:pt x="214169" y="184557"/>
                      </a:cubicBezTo>
                      <a:cubicBezTo>
                        <a:pt x="215833" y="185389"/>
                        <a:pt x="217496" y="187051"/>
                        <a:pt x="219437" y="187883"/>
                      </a:cubicBezTo>
                      <a:cubicBezTo>
                        <a:pt x="222209" y="188991"/>
                        <a:pt x="226090" y="186220"/>
                        <a:pt x="228585" y="188991"/>
                      </a:cubicBezTo>
                      <a:cubicBezTo>
                        <a:pt x="229694" y="190377"/>
                        <a:pt x="229694" y="192871"/>
                        <a:pt x="231081" y="193702"/>
                      </a:cubicBezTo>
                      <a:cubicBezTo>
                        <a:pt x="233853" y="195088"/>
                        <a:pt x="236071" y="196751"/>
                        <a:pt x="238011" y="198968"/>
                      </a:cubicBezTo>
                      <a:cubicBezTo>
                        <a:pt x="239398" y="200630"/>
                        <a:pt x="240784" y="202293"/>
                        <a:pt x="242447" y="203402"/>
                      </a:cubicBezTo>
                      <a:cubicBezTo>
                        <a:pt x="243833" y="204233"/>
                        <a:pt x="245497" y="205064"/>
                        <a:pt x="246883" y="205064"/>
                      </a:cubicBezTo>
                      <a:cubicBezTo>
                        <a:pt x="248269" y="205064"/>
                        <a:pt x="249378" y="204233"/>
                        <a:pt x="249378" y="202847"/>
                      </a:cubicBezTo>
                      <a:cubicBezTo>
                        <a:pt x="249378" y="201462"/>
                        <a:pt x="248546" y="200907"/>
                        <a:pt x="247437" y="200076"/>
                      </a:cubicBezTo>
                      <a:cubicBezTo>
                        <a:pt x="244665" y="198136"/>
                        <a:pt x="242725" y="195919"/>
                        <a:pt x="239675" y="194811"/>
                      </a:cubicBezTo>
                      <a:cubicBezTo>
                        <a:pt x="237734" y="194257"/>
                        <a:pt x="235516" y="192317"/>
                        <a:pt x="236348" y="190100"/>
                      </a:cubicBezTo>
                      <a:cubicBezTo>
                        <a:pt x="237457" y="187606"/>
                        <a:pt x="240784" y="188160"/>
                        <a:pt x="242725" y="188714"/>
                      </a:cubicBezTo>
                      <a:cubicBezTo>
                        <a:pt x="244665" y="189268"/>
                        <a:pt x="246606" y="190377"/>
                        <a:pt x="248546" y="190654"/>
                      </a:cubicBezTo>
                      <a:cubicBezTo>
                        <a:pt x="251042" y="191208"/>
                        <a:pt x="253536" y="190377"/>
                        <a:pt x="255754" y="190100"/>
                      </a:cubicBezTo>
                      <a:cubicBezTo>
                        <a:pt x="260745" y="189545"/>
                        <a:pt x="266012" y="189545"/>
                        <a:pt x="270170" y="192871"/>
                      </a:cubicBezTo>
                      <a:cubicBezTo>
                        <a:pt x="272666" y="194811"/>
                        <a:pt x="276824" y="197028"/>
                        <a:pt x="276547" y="200630"/>
                      </a:cubicBezTo>
                      <a:cubicBezTo>
                        <a:pt x="276547" y="202293"/>
                        <a:pt x="275438" y="204510"/>
                        <a:pt x="275993" y="206173"/>
                      </a:cubicBezTo>
                      <a:cubicBezTo>
                        <a:pt x="276547" y="208113"/>
                        <a:pt x="279596" y="207835"/>
                        <a:pt x="281260" y="207835"/>
                      </a:cubicBezTo>
                      <a:cubicBezTo>
                        <a:pt x="283478" y="207558"/>
                        <a:pt x="285973" y="207004"/>
                        <a:pt x="287636" y="205064"/>
                      </a:cubicBezTo>
                      <a:cubicBezTo>
                        <a:pt x="288468" y="203956"/>
                        <a:pt x="288745" y="202570"/>
                        <a:pt x="289854" y="201739"/>
                      </a:cubicBezTo>
                      <a:cubicBezTo>
                        <a:pt x="293458" y="198968"/>
                        <a:pt x="298726" y="201462"/>
                        <a:pt x="302607" y="198968"/>
                      </a:cubicBezTo>
                      <a:cubicBezTo>
                        <a:pt x="305657" y="197028"/>
                        <a:pt x="308152" y="192039"/>
                        <a:pt x="306766" y="188437"/>
                      </a:cubicBezTo>
                      <a:cubicBezTo>
                        <a:pt x="305934" y="186220"/>
                        <a:pt x="304548" y="184280"/>
                        <a:pt x="303716" y="182340"/>
                      </a:cubicBezTo>
                      <a:cubicBezTo>
                        <a:pt x="302607" y="180400"/>
                        <a:pt x="301498" y="177906"/>
                        <a:pt x="299558" y="176521"/>
                      </a:cubicBezTo>
                      <a:cubicBezTo>
                        <a:pt x="297062" y="174858"/>
                        <a:pt x="293735" y="175135"/>
                        <a:pt x="290686" y="175135"/>
                      </a:cubicBezTo>
                      <a:cubicBezTo>
                        <a:pt x="289577" y="175135"/>
                        <a:pt x="284587" y="175135"/>
                        <a:pt x="284587" y="173472"/>
                      </a:cubicBezTo>
                      <a:cubicBezTo>
                        <a:pt x="284587" y="171810"/>
                        <a:pt x="289023" y="170978"/>
                        <a:pt x="290132" y="170701"/>
                      </a:cubicBezTo>
                      <a:cubicBezTo>
                        <a:pt x="291518" y="170424"/>
                        <a:pt x="294567" y="170424"/>
                        <a:pt x="295122" y="168761"/>
                      </a:cubicBezTo>
                      <a:cubicBezTo>
                        <a:pt x="295676" y="167098"/>
                        <a:pt x="294567" y="164605"/>
                        <a:pt x="294567" y="162665"/>
                      </a:cubicBezTo>
                      <a:cubicBezTo>
                        <a:pt x="294567" y="160448"/>
                        <a:pt x="295676" y="158508"/>
                        <a:pt x="298171" y="158508"/>
                      </a:cubicBezTo>
                      <a:cubicBezTo>
                        <a:pt x="301498" y="158508"/>
                        <a:pt x="306211" y="161556"/>
                        <a:pt x="304548" y="165159"/>
                      </a:cubicBezTo>
                      <a:cubicBezTo>
                        <a:pt x="303993" y="166544"/>
                        <a:pt x="303161" y="167930"/>
                        <a:pt x="303716" y="169593"/>
                      </a:cubicBezTo>
                      <a:cubicBezTo>
                        <a:pt x="304270" y="171533"/>
                        <a:pt x="306211" y="172641"/>
                        <a:pt x="307875" y="173749"/>
                      </a:cubicBezTo>
                      <a:cubicBezTo>
                        <a:pt x="309261" y="174581"/>
                        <a:pt x="310924" y="175135"/>
                        <a:pt x="312033" y="176521"/>
                      </a:cubicBezTo>
                      <a:cubicBezTo>
                        <a:pt x="312865" y="177629"/>
                        <a:pt x="313142" y="179292"/>
                        <a:pt x="313696" y="180678"/>
                      </a:cubicBezTo>
                      <a:cubicBezTo>
                        <a:pt x="315637" y="184557"/>
                        <a:pt x="320627" y="182340"/>
                        <a:pt x="323677" y="181509"/>
                      </a:cubicBezTo>
                      <a:cubicBezTo>
                        <a:pt x="327003" y="180678"/>
                        <a:pt x="333657" y="179292"/>
                        <a:pt x="335875" y="183172"/>
                      </a:cubicBezTo>
                      <a:cubicBezTo>
                        <a:pt x="337816" y="186497"/>
                        <a:pt x="337261" y="191208"/>
                        <a:pt x="336429" y="194811"/>
                      </a:cubicBezTo>
                      <a:cubicBezTo>
                        <a:pt x="336152" y="196474"/>
                        <a:pt x="335320" y="198413"/>
                        <a:pt x="336429" y="200076"/>
                      </a:cubicBezTo>
                      <a:cubicBezTo>
                        <a:pt x="337539" y="201739"/>
                        <a:pt x="341143" y="203124"/>
                        <a:pt x="343083" y="203124"/>
                      </a:cubicBezTo>
                      <a:cubicBezTo>
                        <a:pt x="344469" y="203124"/>
                        <a:pt x="345856" y="202016"/>
                        <a:pt x="346965" y="201739"/>
                      </a:cubicBezTo>
                      <a:cubicBezTo>
                        <a:pt x="348351" y="201185"/>
                        <a:pt x="350014" y="201185"/>
                        <a:pt x="351677" y="200907"/>
                      </a:cubicBezTo>
                      <a:cubicBezTo>
                        <a:pt x="353618" y="200907"/>
                        <a:pt x="357499" y="200907"/>
                        <a:pt x="358885" y="202570"/>
                      </a:cubicBezTo>
                      <a:cubicBezTo>
                        <a:pt x="360549" y="204510"/>
                        <a:pt x="355559" y="206450"/>
                        <a:pt x="354173" y="207004"/>
                      </a:cubicBezTo>
                      <a:cubicBezTo>
                        <a:pt x="352786" y="207558"/>
                        <a:pt x="346133" y="210052"/>
                        <a:pt x="349737" y="211715"/>
                      </a:cubicBezTo>
                      <a:cubicBezTo>
                        <a:pt x="352509" y="213101"/>
                        <a:pt x="357222" y="213378"/>
                        <a:pt x="360272" y="212547"/>
                      </a:cubicBezTo>
                      <a:cubicBezTo>
                        <a:pt x="362490" y="211715"/>
                        <a:pt x="363044" y="209775"/>
                        <a:pt x="364708" y="208390"/>
                      </a:cubicBezTo>
                      <a:cubicBezTo>
                        <a:pt x="366094" y="207281"/>
                        <a:pt x="369420" y="206727"/>
                        <a:pt x="370807" y="208113"/>
                      </a:cubicBezTo>
                      <a:cubicBezTo>
                        <a:pt x="372193" y="209221"/>
                        <a:pt x="369698" y="211161"/>
                        <a:pt x="369143" y="211992"/>
                      </a:cubicBezTo>
                      <a:cubicBezTo>
                        <a:pt x="367757" y="213932"/>
                        <a:pt x="367480" y="216149"/>
                        <a:pt x="368311" y="218089"/>
                      </a:cubicBezTo>
                      <a:cubicBezTo>
                        <a:pt x="369143" y="220029"/>
                        <a:pt x="371084" y="220860"/>
                        <a:pt x="372747" y="221414"/>
                      </a:cubicBezTo>
                      <a:cubicBezTo>
                        <a:pt x="374688" y="221969"/>
                        <a:pt x="376628" y="222800"/>
                        <a:pt x="378015" y="224186"/>
                      </a:cubicBezTo>
                      <a:cubicBezTo>
                        <a:pt x="379401" y="225571"/>
                        <a:pt x="380233" y="226126"/>
                        <a:pt x="382173" y="226680"/>
                      </a:cubicBezTo>
                      <a:cubicBezTo>
                        <a:pt x="384391" y="227234"/>
                        <a:pt x="387441" y="226957"/>
                        <a:pt x="389104" y="228620"/>
                      </a:cubicBezTo>
                      <a:cubicBezTo>
                        <a:pt x="390767" y="229728"/>
                        <a:pt x="389381" y="231391"/>
                        <a:pt x="388272" y="232499"/>
                      </a:cubicBezTo>
                      <a:cubicBezTo>
                        <a:pt x="384945" y="236102"/>
                        <a:pt x="381619" y="238319"/>
                        <a:pt x="376628" y="238319"/>
                      </a:cubicBezTo>
                      <a:cubicBezTo>
                        <a:pt x="373856" y="238319"/>
                        <a:pt x="365816" y="237765"/>
                        <a:pt x="366094" y="241921"/>
                      </a:cubicBezTo>
                      <a:cubicBezTo>
                        <a:pt x="366094" y="244139"/>
                        <a:pt x="366094" y="246355"/>
                        <a:pt x="366094" y="248572"/>
                      </a:cubicBezTo>
                      <a:cubicBezTo>
                        <a:pt x="366094" y="250789"/>
                        <a:pt x="365539" y="252729"/>
                        <a:pt x="366094" y="254946"/>
                      </a:cubicBezTo>
                      <a:cubicBezTo>
                        <a:pt x="368311" y="254392"/>
                        <a:pt x="370807" y="254392"/>
                        <a:pt x="373025" y="253561"/>
                      </a:cubicBezTo>
                      <a:cubicBezTo>
                        <a:pt x="376351" y="252452"/>
                        <a:pt x="379401" y="251344"/>
                        <a:pt x="382728" y="250789"/>
                      </a:cubicBezTo>
                      <a:cubicBezTo>
                        <a:pt x="385777" y="250235"/>
                        <a:pt x="387718" y="248849"/>
                        <a:pt x="389659" y="246633"/>
                      </a:cubicBezTo>
                      <a:cubicBezTo>
                        <a:pt x="391322" y="244970"/>
                        <a:pt x="392985" y="243584"/>
                        <a:pt x="395203" y="243584"/>
                      </a:cubicBezTo>
                      <a:cubicBezTo>
                        <a:pt x="397421" y="243584"/>
                        <a:pt x="399084" y="243584"/>
                        <a:pt x="400748" y="242199"/>
                      </a:cubicBezTo>
                      <a:cubicBezTo>
                        <a:pt x="402966" y="239704"/>
                        <a:pt x="404629" y="237210"/>
                        <a:pt x="407956" y="236102"/>
                      </a:cubicBezTo>
                      <a:cubicBezTo>
                        <a:pt x="410174" y="235271"/>
                        <a:pt x="413778" y="235271"/>
                        <a:pt x="414610" y="238042"/>
                      </a:cubicBezTo>
                      <a:cubicBezTo>
                        <a:pt x="415441" y="240536"/>
                        <a:pt x="411283" y="241921"/>
                        <a:pt x="409897" y="243307"/>
                      </a:cubicBezTo>
                      <a:cubicBezTo>
                        <a:pt x="407401" y="245524"/>
                        <a:pt x="409065" y="248018"/>
                        <a:pt x="412115" y="248295"/>
                      </a:cubicBezTo>
                      <a:cubicBezTo>
                        <a:pt x="414055" y="248295"/>
                        <a:pt x="416273" y="247464"/>
                        <a:pt x="418214" y="247741"/>
                      </a:cubicBezTo>
                      <a:cubicBezTo>
                        <a:pt x="418768" y="249404"/>
                        <a:pt x="419323" y="251067"/>
                        <a:pt x="419600" y="252729"/>
                      </a:cubicBezTo>
                      <a:cubicBezTo>
                        <a:pt x="419600" y="253838"/>
                        <a:pt x="420154" y="254392"/>
                        <a:pt x="420432" y="255500"/>
                      </a:cubicBezTo>
                      <a:cubicBezTo>
                        <a:pt x="420432" y="255777"/>
                        <a:pt x="420709" y="256609"/>
                        <a:pt x="420986" y="256886"/>
                      </a:cubicBezTo>
                      <a:cubicBezTo>
                        <a:pt x="422095" y="258549"/>
                        <a:pt x="424313" y="259103"/>
                        <a:pt x="425976" y="259934"/>
                      </a:cubicBezTo>
                      <a:cubicBezTo>
                        <a:pt x="427640" y="261043"/>
                        <a:pt x="429303" y="261043"/>
                        <a:pt x="430689" y="259380"/>
                      </a:cubicBezTo>
                      <a:cubicBezTo>
                        <a:pt x="431798" y="257995"/>
                        <a:pt x="432352" y="256055"/>
                        <a:pt x="434016" y="255500"/>
                      </a:cubicBezTo>
                      <a:cubicBezTo>
                        <a:pt x="435402" y="254946"/>
                        <a:pt x="437897" y="255500"/>
                        <a:pt x="439006" y="256332"/>
                      </a:cubicBezTo>
                      <a:cubicBezTo>
                        <a:pt x="440669" y="257440"/>
                        <a:pt x="439838" y="259934"/>
                        <a:pt x="439561" y="261320"/>
                      </a:cubicBezTo>
                      <a:cubicBezTo>
                        <a:pt x="439561" y="263814"/>
                        <a:pt x="439561" y="266585"/>
                        <a:pt x="439561" y="269079"/>
                      </a:cubicBezTo>
                      <a:cubicBezTo>
                        <a:pt x="439561" y="271019"/>
                        <a:pt x="439838" y="272405"/>
                        <a:pt x="440947" y="274068"/>
                      </a:cubicBezTo>
                      <a:cubicBezTo>
                        <a:pt x="442056" y="276285"/>
                        <a:pt x="443442" y="276285"/>
                        <a:pt x="445383" y="274622"/>
                      </a:cubicBezTo>
                      <a:cubicBezTo>
                        <a:pt x="447600" y="272682"/>
                        <a:pt x="448709" y="269911"/>
                        <a:pt x="450927" y="268248"/>
                      </a:cubicBezTo>
                      <a:cubicBezTo>
                        <a:pt x="452314" y="267140"/>
                        <a:pt x="454254" y="266585"/>
                        <a:pt x="455640" y="267971"/>
                      </a:cubicBezTo>
                      <a:cubicBezTo>
                        <a:pt x="456749" y="269357"/>
                        <a:pt x="456472" y="271019"/>
                        <a:pt x="456472" y="272682"/>
                      </a:cubicBezTo>
                      <a:cubicBezTo>
                        <a:pt x="456472" y="276285"/>
                        <a:pt x="459799" y="277670"/>
                        <a:pt x="460908" y="280996"/>
                      </a:cubicBezTo>
                      <a:cubicBezTo>
                        <a:pt x="462017" y="283767"/>
                        <a:pt x="463126" y="286815"/>
                        <a:pt x="464789" y="289309"/>
                      </a:cubicBezTo>
                      <a:cubicBezTo>
                        <a:pt x="465343" y="290418"/>
                        <a:pt x="466452" y="290972"/>
                        <a:pt x="467561" y="291526"/>
                      </a:cubicBezTo>
                      <a:cubicBezTo>
                        <a:pt x="469225" y="292081"/>
                        <a:pt x="470057" y="293189"/>
                        <a:pt x="470888" y="294575"/>
                      </a:cubicBezTo>
                      <a:cubicBezTo>
                        <a:pt x="471720" y="295960"/>
                        <a:pt x="472551" y="297623"/>
                        <a:pt x="473383" y="299286"/>
                      </a:cubicBezTo>
                      <a:cubicBezTo>
                        <a:pt x="474492" y="301503"/>
                        <a:pt x="474215" y="303443"/>
                        <a:pt x="474215" y="305659"/>
                      </a:cubicBezTo>
                      <a:cubicBezTo>
                        <a:pt x="474215" y="308985"/>
                        <a:pt x="476156" y="312033"/>
                        <a:pt x="478096" y="314527"/>
                      </a:cubicBezTo>
                      <a:cubicBezTo>
                        <a:pt x="478928" y="315636"/>
                        <a:pt x="479482" y="317022"/>
                        <a:pt x="480037" y="318130"/>
                      </a:cubicBezTo>
                      <a:cubicBezTo>
                        <a:pt x="480868" y="319793"/>
                        <a:pt x="481700" y="321178"/>
                        <a:pt x="481977" y="323118"/>
                      </a:cubicBezTo>
                      <a:cubicBezTo>
                        <a:pt x="482255" y="325335"/>
                        <a:pt x="481146" y="326721"/>
                        <a:pt x="479482" y="328106"/>
                      </a:cubicBezTo>
                      <a:cubicBezTo>
                        <a:pt x="477265" y="329769"/>
                        <a:pt x="474769" y="331155"/>
                        <a:pt x="472551" y="332818"/>
                      </a:cubicBezTo>
                      <a:cubicBezTo>
                        <a:pt x="470611" y="334203"/>
                        <a:pt x="463680" y="339468"/>
                        <a:pt x="466452" y="342517"/>
                      </a:cubicBezTo>
                      <a:cubicBezTo>
                        <a:pt x="467561" y="343625"/>
                        <a:pt x="469502" y="343625"/>
                        <a:pt x="470888" y="343902"/>
                      </a:cubicBezTo>
                      <a:cubicBezTo>
                        <a:pt x="472829" y="343902"/>
                        <a:pt x="474769" y="343902"/>
                        <a:pt x="476710" y="344457"/>
                      </a:cubicBezTo>
                      <a:cubicBezTo>
                        <a:pt x="480314" y="345288"/>
                        <a:pt x="483086" y="347505"/>
                        <a:pt x="486691" y="348059"/>
                      </a:cubicBezTo>
                      <a:cubicBezTo>
                        <a:pt x="490572" y="348613"/>
                        <a:pt x="494176" y="348059"/>
                        <a:pt x="497780" y="349445"/>
                      </a:cubicBezTo>
                      <a:cubicBezTo>
                        <a:pt x="499443" y="349999"/>
                        <a:pt x="501384" y="350830"/>
                        <a:pt x="503325" y="350553"/>
                      </a:cubicBezTo>
                      <a:cubicBezTo>
                        <a:pt x="505820" y="349999"/>
                        <a:pt x="507483" y="348059"/>
                        <a:pt x="508592" y="346119"/>
                      </a:cubicBezTo>
                      <a:cubicBezTo>
                        <a:pt x="509978" y="343625"/>
                        <a:pt x="509978" y="340854"/>
                        <a:pt x="510256" y="338083"/>
                      </a:cubicBezTo>
                      <a:cubicBezTo>
                        <a:pt x="510256" y="336143"/>
                        <a:pt x="510256" y="333926"/>
                        <a:pt x="512196" y="332540"/>
                      </a:cubicBezTo>
                      <a:cubicBezTo>
                        <a:pt x="516909" y="328938"/>
                        <a:pt x="523563" y="332818"/>
                        <a:pt x="525781" y="337251"/>
                      </a:cubicBezTo>
                      <a:cubicBezTo>
                        <a:pt x="526890" y="339468"/>
                        <a:pt x="527167" y="341963"/>
                        <a:pt x="528553" y="344179"/>
                      </a:cubicBezTo>
                      <a:cubicBezTo>
                        <a:pt x="529384" y="345842"/>
                        <a:pt x="531048" y="346119"/>
                        <a:pt x="532711" y="346119"/>
                      </a:cubicBezTo>
                      <a:cubicBezTo>
                        <a:pt x="534652" y="346119"/>
                        <a:pt x="536593" y="346396"/>
                        <a:pt x="538256" y="347505"/>
                      </a:cubicBezTo>
                      <a:cubicBezTo>
                        <a:pt x="540197" y="348613"/>
                        <a:pt x="541583" y="349722"/>
                        <a:pt x="543801" y="350553"/>
                      </a:cubicBezTo>
                      <a:cubicBezTo>
                        <a:pt x="547959" y="351939"/>
                        <a:pt x="553781" y="349445"/>
                        <a:pt x="557385" y="352493"/>
                      </a:cubicBezTo>
                      <a:cubicBezTo>
                        <a:pt x="558494" y="353324"/>
                        <a:pt x="558772" y="354710"/>
                        <a:pt x="559603" y="355819"/>
                      </a:cubicBezTo>
                      <a:cubicBezTo>
                        <a:pt x="560158" y="356927"/>
                        <a:pt x="561266" y="357481"/>
                        <a:pt x="562098" y="358313"/>
                      </a:cubicBezTo>
                      <a:cubicBezTo>
                        <a:pt x="564316" y="361084"/>
                        <a:pt x="564316" y="366903"/>
                        <a:pt x="560435" y="368289"/>
                      </a:cubicBezTo>
                      <a:cubicBezTo>
                        <a:pt x="558494" y="369120"/>
                        <a:pt x="556276" y="368289"/>
                        <a:pt x="554336" y="367735"/>
                      </a:cubicBezTo>
                      <a:cubicBezTo>
                        <a:pt x="551286" y="367181"/>
                        <a:pt x="548514" y="367735"/>
                        <a:pt x="545464" y="367735"/>
                      </a:cubicBezTo>
                      <a:cubicBezTo>
                        <a:pt x="542692" y="368012"/>
                        <a:pt x="539919" y="368566"/>
                        <a:pt x="537424" y="367458"/>
                      </a:cubicBezTo>
                      <a:cubicBezTo>
                        <a:pt x="535484" y="366626"/>
                        <a:pt x="533820" y="364964"/>
                        <a:pt x="531602" y="365241"/>
                      </a:cubicBezTo>
                      <a:cubicBezTo>
                        <a:pt x="528276" y="365518"/>
                        <a:pt x="525226" y="368843"/>
                        <a:pt x="522731" y="371060"/>
                      </a:cubicBezTo>
                      <a:cubicBezTo>
                        <a:pt x="521067" y="372446"/>
                        <a:pt x="519404" y="374109"/>
                        <a:pt x="517464" y="375494"/>
                      </a:cubicBezTo>
                      <a:cubicBezTo>
                        <a:pt x="516355" y="376048"/>
                        <a:pt x="514968" y="377157"/>
                        <a:pt x="513859" y="377157"/>
                      </a:cubicBezTo>
                      <a:cubicBezTo>
                        <a:pt x="511087" y="376880"/>
                        <a:pt x="511642" y="371892"/>
                        <a:pt x="511364" y="369952"/>
                      </a:cubicBezTo>
                      <a:cubicBezTo>
                        <a:pt x="511364" y="366903"/>
                        <a:pt x="511364" y="363301"/>
                        <a:pt x="509701" y="360530"/>
                      </a:cubicBezTo>
                      <a:cubicBezTo>
                        <a:pt x="508315" y="358590"/>
                        <a:pt x="506097" y="357758"/>
                        <a:pt x="504156" y="356927"/>
                      </a:cubicBezTo>
                      <a:cubicBezTo>
                        <a:pt x="501661" y="355819"/>
                        <a:pt x="499166" y="354433"/>
                        <a:pt x="496948" y="353324"/>
                      </a:cubicBezTo>
                      <a:cubicBezTo>
                        <a:pt x="493899" y="351939"/>
                        <a:pt x="490849" y="350830"/>
                        <a:pt x="487522" y="349999"/>
                      </a:cubicBezTo>
                      <a:cubicBezTo>
                        <a:pt x="484195" y="348891"/>
                        <a:pt x="480868" y="347505"/>
                        <a:pt x="477265" y="346396"/>
                      </a:cubicBezTo>
                      <a:cubicBezTo>
                        <a:pt x="473383" y="345011"/>
                        <a:pt x="469502" y="344734"/>
                        <a:pt x="465343" y="346396"/>
                      </a:cubicBezTo>
                      <a:cubicBezTo>
                        <a:pt x="461185" y="348059"/>
                        <a:pt x="457581" y="350553"/>
                        <a:pt x="453977" y="353047"/>
                      </a:cubicBezTo>
                      <a:cubicBezTo>
                        <a:pt x="452314" y="354433"/>
                        <a:pt x="450373" y="355541"/>
                        <a:pt x="448709" y="356927"/>
                      </a:cubicBezTo>
                      <a:cubicBezTo>
                        <a:pt x="447323" y="358036"/>
                        <a:pt x="447046" y="359975"/>
                        <a:pt x="446214" y="361361"/>
                      </a:cubicBezTo>
                      <a:cubicBezTo>
                        <a:pt x="443719" y="364964"/>
                        <a:pt x="438729" y="366349"/>
                        <a:pt x="435125" y="368566"/>
                      </a:cubicBezTo>
                      <a:cubicBezTo>
                        <a:pt x="432907" y="369952"/>
                        <a:pt x="427362" y="372723"/>
                        <a:pt x="427362" y="375771"/>
                      </a:cubicBezTo>
                      <a:cubicBezTo>
                        <a:pt x="427362" y="376880"/>
                        <a:pt x="428471" y="378265"/>
                        <a:pt x="429026" y="379097"/>
                      </a:cubicBezTo>
                      <a:cubicBezTo>
                        <a:pt x="430135" y="380482"/>
                        <a:pt x="431244" y="381868"/>
                        <a:pt x="432352" y="383254"/>
                      </a:cubicBezTo>
                      <a:cubicBezTo>
                        <a:pt x="434293" y="385193"/>
                        <a:pt x="437066" y="386302"/>
                        <a:pt x="439006" y="388242"/>
                      </a:cubicBezTo>
                      <a:cubicBezTo>
                        <a:pt x="440392" y="389628"/>
                        <a:pt x="441501" y="391290"/>
                        <a:pt x="442610" y="393230"/>
                      </a:cubicBezTo>
                      <a:cubicBezTo>
                        <a:pt x="443719" y="395170"/>
                        <a:pt x="445105" y="397110"/>
                        <a:pt x="445660" y="399327"/>
                      </a:cubicBezTo>
                      <a:cubicBezTo>
                        <a:pt x="446214" y="401821"/>
                        <a:pt x="443719" y="402375"/>
                        <a:pt x="441778" y="402652"/>
                      </a:cubicBezTo>
                      <a:cubicBezTo>
                        <a:pt x="439283" y="402652"/>
                        <a:pt x="438175" y="401821"/>
                        <a:pt x="435957" y="400989"/>
                      </a:cubicBezTo>
                      <a:cubicBezTo>
                        <a:pt x="433739" y="400435"/>
                        <a:pt x="431521" y="400989"/>
                        <a:pt x="430135" y="402652"/>
                      </a:cubicBezTo>
                      <a:cubicBezTo>
                        <a:pt x="428194" y="404592"/>
                        <a:pt x="427085" y="407086"/>
                        <a:pt x="424867" y="408472"/>
                      </a:cubicBezTo>
                      <a:cubicBezTo>
                        <a:pt x="422095" y="409857"/>
                        <a:pt x="421818" y="407640"/>
                        <a:pt x="420432" y="405978"/>
                      </a:cubicBezTo>
                      <a:cubicBezTo>
                        <a:pt x="418768" y="404038"/>
                        <a:pt x="414610" y="405146"/>
                        <a:pt x="412115" y="405146"/>
                      </a:cubicBezTo>
                      <a:cubicBezTo>
                        <a:pt x="408788" y="405423"/>
                        <a:pt x="406293" y="406255"/>
                        <a:pt x="405184" y="409580"/>
                      </a:cubicBezTo>
                      <a:cubicBezTo>
                        <a:pt x="404907" y="410689"/>
                        <a:pt x="404629" y="411520"/>
                        <a:pt x="403243" y="411797"/>
                      </a:cubicBezTo>
                      <a:cubicBezTo>
                        <a:pt x="401580" y="412074"/>
                        <a:pt x="399916" y="411797"/>
                        <a:pt x="398253" y="411520"/>
                      </a:cubicBezTo>
                      <a:cubicBezTo>
                        <a:pt x="395758" y="411243"/>
                        <a:pt x="391876" y="410966"/>
                        <a:pt x="393540" y="414568"/>
                      </a:cubicBezTo>
                      <a:cubicBezTo>
                        <a:pt x="394372" y="416785"/>
                        <a:pt x="395481" y="419002"/>
                        <a:pt x="397144" y="420665"/>
                      </a:cubicBezTo>
                      <a:cubicBezTo>
                        <a:pt x="398530" y="422051"/>
                        <a:pt x="401025" y="423436"/>
                        <a:pt x="399084" y="425376"/>
                      </a:cubicBezTo>
                      <a:cubicBezTo>
                        <a:pt x="397421" y="427316"/>
                        <a:pt x="395758" y="427316"/>
                        <a:pt x="397698" y="429810"/>
                      </a:cubicBezTo>
                      <a:cubicBezTo>
                        <a:pt x="398253" y="430364"/>
                        <a:pt x="399639" y="431750"/>
                        <a:pt x="399084" y="432581"/>
                      </a:cubicBezTo>
                      <a:cubicBezTo>
                        <a:pt x="398807" y="433413"/>
                        <a:pt x="396867" y="433413"/>
                        <a:pt x="396312" y="433413"/>
                      </a:cubicBezTo>
                      <a:cubicBezTo>
                        <a:pt x="395481" y="432304"/>
                        <a:pt x="394372" y="431196"/>
                        <a:pt x="393817" y="430087"/>
                      </a:cubicBezTo>
                      <a:cubicBezTo>
                        <a:pt x="392153" y="427593"/>
                        <a:pt x="392431" y="424545"/>
                        <a:pt x="391876" y="421497"/>
                      </a:cubicBezTo>
                      <a:cubicBezTo>
                        <a:pt x="391322" y="417894"/>
                        <a:pt x="389659" y="415123"/>
                        <a:pt x="386332" y="413737"/>
                      </a:cubicBezTo>
                      <a:cubicBezTo>
                        <a:pt x="382450" y="412074"/>
                        <a:pt x="378292" y="412351"/>
                        <a:pt x="374133" y="412074"/>
                      </a:cubicBezTo>
                      <a:cubicBezTo>
                        <a:pt x="369420" y="411797"/>
                        <a:pt x="364985" y="410134"/>
                        <a:pt x="360826" y="408195"/>
                      </a:cubicBezTo>
                      <a:cubicBezTo>
                        <a:pt x="357222" y="406532"/>
                        <a:pt x="352509" y="403484"/>
                        <a:pt x="348074" y="404038"/>
                      </a:cubicBezTo>
                      <a:cubicBezTo>
                        <a:pt x="344747" y="404592"/>
                        <a:pt x="343915" y="408472"/>
                        <a:pt x="342529" y="410966"/>
                      </a:cubicBezTo>
                      <a:cubicBezTo>
                        <a:pt x="338370" y="419557"/>
                        <a:pt x="325895" y="418448"/>
                        <a:pt x="322291" y="427316"/>
                      </a:cubicBezTo>
                      <a:cubicBezTo>
                        <a:pt x="319241" y="435075"/>
                        <a:pt x="325340" y="444220"/>
                        <a:pt x="331439" y="448654"/>
                      </a:cubicBezTo>
                      <a:cubicBezTo>
                        <a:pt x="338925" y="454474"/>
                        <a:pt x="348628" y="456691"/>
                        <a:pt x="358054" y="455305"/>
                      </a:cubicBezTo>
                      <a:cubicBezTo>
                        <a:pt x="363044" y="454474"/>
                        <a:pt x="368034" y="453088"/>
                        <a:pt x="372747" y="450871"/>
                      </a:cubicBezTo>
                      <a:cubicBezTo>
                        <a:pt x="376351" y="449209"/>
                        <a:pt x="379124" y="447269"/>
                        <a:pt x="382450" y="445052"/>
                      </a:cubicBezTo>
                      <a:cubicBezTo>
                        <a:pt x="386054" y="442558"/>
                        <a:pt x="389659" y="441449"/>
                        <a:pt x="393817" y="441726"/>
                      </a:cubicBezTo>
                      <a:cubicBezTo>
                        <a:pt x="399362" y="442281"/>
                        <a:pt x="404352" y="444775"/>
                        <a:pt x="409619" y="446160"/>
                      </a:cubicBezTo>
                      <a:cubicBezTo>
                        <a:pt x="411006" y="446437"/>
                        <a:pt x="412946" y="446992"/>
                        <a:pt x="413778" y="445606"/>
                      </a:cubicBezTo>
                      <a:cubicBezTo>
                        <a:pt x="414887" y="444498"/>
                        <a:pt x="414332" y="442281"/>
                        <a:pt x="413778" y="440895"/>
                      </a:cubicBezTo>
                      <a:cubicBezTo>
                        <a:pt x="413224" y="438678"/>
                        <a:pt x="412669" y="436461"/>
                        <a:pt x="412115" y="434244"/>
                      </a:cubicBezTo>
                      <a:cubicBezTo>
                        <a:pt x="412115" y="433413"/>
                        <a:pt x="411006" y="431196"/>
                        <a:pt x="411837" y="430364"/>
                      </a:cubicBezTo>
                      <a:cubicBezTo>
                        <a:pt x="413224" y="429256"/>
                        <a:pt x="417936" y="433967"/>
                        <a:pt x="418768" y="434798"/>
                      </a:cubicBezTo>
                      <a:cubicBezTo>
                        <a:pt x="419877" y="435907"/>
                        <a:pt x="421263" y="436738"/>
                        <a:pt x="422927" y="437292"/>
                      </a:cubicBezTo>
                      <a:cubicBezTo>
                        <a:pt x="424590" y="437847"/>
                        <a:pt x="426253" y="437570"/>
                        <a:pt x="427917" y="437570"/>
                      </a:cubicBezTo>
                      <a:cubicBezTo>
                        <a:pt x="428749" y="437570"/>
                        <a:pt x="429303" y="437847"/>
                        <a:pt x="430135" y="437847"/>
                      </a:cubicBezTo>
                      <a:cubicBezTo>
                        <a:pt x="430689" y="437847"/>
                        <a:pt x="430966" y="437847"/>
                        <a:pt x="431521" y="437847"/>
                      </a:cubicBezTo>
                      <a:cubicBezTo>
                        <a:pt x="432630" y="438401"/>
                        <a:pt x="432907" y="439509"/>
                        <a:pt x="432907" y="440618"/>
                      </a:cubicBezTo>
                      <a:cubicBezTo>
                        <a:pt x="432907" y="442558"/>
                        <a:pt x="430966" y="446992"/>
                        <a:pt x="432907" y="448654"/>
                      </a:cubicBezTo>
                      <a:cubicBezTo>
                        <a:pt x="435125" y="450317"/>
                        <a:pt x="438452" y="446715"/>
                        <a:pt x="439561" y="445329"/>
                      </a:cubicBezTo>
                      <a:cubicBezTo>
                        <a:pt x="441224" y="443389"/>
                        <a:pt x="442056" y="440618"/>
                        <a:pt x="444551" y="439232"/>
                      </a:cubicBezTo>
                      <a:cubicBezTo>
                        <a:pt x="446492" y="438124"/>
                        <a:pt x="449541" y="437847"/>
                        <a:pt x="451482" y="438678"/>
                      </a:cubicBezTo>
                      <a:cubicBezTo>
                        <a:pt x="453700" y="439786"/>
                        <a:pt x="451482" y="442281"/>
                        <a:pt x="450927" y="443666"/>
                      </a:cubicBezTo>
                      <a:cubicBezTo>
                        <a:pt x="449541" y="446160"/>
                        <a:pt x="448709" y="449209"/>
                        <a:pt x="451205" y="451426"/>
                      </a:cubicBezTo>
                      <a:cubicBezTo>
                        <a:pt x="452314" y="452257"/>
                        <a:pt x="453700" y="452811"/>
                        <a:pt x="455086" y="453366"/>
                      </a:cubicBezTo>
                      <a:cubicBezTo>
                        <a:pt x="455917" y="453366"/>
                        <a:pt x="457304" y="453643"/>
                        <a:pt x="457858" y="454474"/>
                      </a:cubicBezTo>
                      <a:cubicBezTo>
                        <a:pt x="459244" y="455582"/>
                        <a:pt x="458413" y="458076"/>
                        <a:pt x="458967" y="459739"/>
                      </a:cubicBezTo>
                      <a:cubicBezTo>
                        <a:pt x="460076" y="462511"/>
                        <a:pt x="462848" y="463065"/>
                        <a:pt x="465343" y="463342"/>
                      </a:cubicBezTo>
                      <a:cubicBezTo>
                        <a:pt x="468393" y="463896"/>
                        <a:pt x="469779" y="465282"/>
                        <a:pt x="470611" y="468330"/>
                      </a:cubicBezTo>
                      <a:cubicBezTo>
                        <a:pt x="471165" y="470270"/>
                        <a:pt x="471443" y="474427"/>
                        <a:pt x="474215" y="474427"/>
                      </a:cubicBezTo>
                      <a:cubicBezTo>
                        <a:pt x="476710" y="474427"/>
                        <a:pt x="478374" y="471101"/>
                        <a:pt x="480868" y="471101"/>
                      </a:cubicBezTo>
                      <a:cubicBezTo>
                        <a:pt x="482809" y="471101"/>
                        <a:pt x="483364" y="474981"/>
                        <a:pt x="484473" y="476089"/>
                      </a:cubicBezTo>
                      <a:cubicBezTo>
                        <a:pt x="486413" y="478307"/>
                        <a:pt x="489463" y="476367"/>
                        <a:pt x="491681" y="475535"/>
                      </a:cubicBezTo>
                      <a:cubicBezTo>
                        <a:pt x="494730" y="474427"/>
                        <a:pt x="496948" y="475258"/>
                        <a:pt x="499166" y="477475"/>
                      </a:cubicBezTo>
                      <a:cubicBezTo>
                        <a:pt x="500829" y="479415"/>
                        <a:pt x="502493" y="481355"/>
                        <a:pt x="504433" y="483295"/>
                      </a:cubicBezTo>
                      <a:cubicBezTo>
                        <a:pt x="505820" y="484680"/>
                        <a:pt x="506651" y="486066"/>
                        <a:pt x="505820" y="488006"/>
                      </a:cubicBezTo>
                      <a:cubicBezTo>
                        <a:pt x="504433" y="491054"/>
                        <a:pt x="501384" y="491608"/>
                        <a:pt x="498334" y="491331"/>
                      </a:cubicBezTo>
                      <a:cubicBezTo>
                        <a:pt x="495285" y="491054"/>
                        <a:pt x="490849" y="489114"/>
                        <a:pt x="488077" y="491054"/>
                      </a:cubicBezTo>
                      <a:cubicBezTo>
                        <a:pt x="485582" y="492717"/>
                        <a:pt x="487245" y="496596"/>
                        <a:pt x="488631" y="498259"/>
                      </a:cubicBezTo>
                      <a:cubicBezTo>
                        <a:pt x="492512" y="502693"/>
                        <a:pt x="500275" y="503247"/>
                        <a:pt x="505542" y="503525"/>
                      </a:cubicBezTo>
                      <a:cubicBezTo>
                        <a:pt x="508315" y="503525"/>
                        <a:pt x="512196" y="502970"/>
                        <a:pt x="514691" y="504633"/>
                      </a:cubicBezTo>
                      <a:cubicBezTo>
                        <a:pt x="516909" y="506019"/>
                        <a:pt x="516909" y="508790"/>
                        <a:pt x="518018" y="510730"/>
                      </a:cubicBezTo>
                      <a:cubicBezTo>
                        <a:pt x="519404" y="513224"/>
                        <a:pt x="522176" y="512947"/>
                        <a:pt x="524672" y="512947"/>
                      </a:cubicBezTo>
                      <a:cubicBezTo>
                        <a:pt x="527998" y="512947"/>
                        <a:pt x="531048" y="512947"/>
                        <a:pt x="534098" y="514055"/>
                      </a:cubicBezTo>
                      <a:cubicBezTo>
                        <a:pt x="536593" y="514886"/>
                        <a:pt x="538810" y="515995"/>
                        <a:pt x="541583" y="515995"/>
                      </a:cubicBezTo>
                      <a:cubicBezTo>
                        <a:pt x="544632" y="515995"/>
                        <a:pt x="547959" y="516549"/>
                        <a:pt x="550732" y="517935"/>
                      </a:cubicBezTo>
                      <a:cubicBezTo>
                        <a:pt x="553781" y="519598"/>
                        <a:pt x="555722" y="522369"/>
                        <a:pt x="557940" y="525140"/>
                      </a:cubicBezTo>
                      <a:cubicBezTo>
                        <a:pt x="560435" y="527911"/>
                        <a:pt x="563207" y="529851"/>
                        <a:pt x="566257" y="531791"/>
                      </a:cubicBezTo>
                      <a:cubicBezTo>
                        <a:pt x="569306" y="533731"/>
                        <a:pt x="572356" y="535671"/>
                        <a:pt x="575683" y="537610"/>
                      </a:cubicBezTo>
                      <a:cubicBezTo>
                        <a:pt x="579564" y="539827"/>
                        <a:pt x="583723" y="541213"/>
                        <a:pt x="587604" y="542599"/>
                      </a:cubicBezTo>
                      <a:cubicBezTo>
                        <a:pt x="592317" y="544261"/>
                        <a:pt x="596752" y="545924"/>
                        <a:pt x="601465" y="547587"/>
                      </a:cubicBezTo>
                      <a:cubicBezTo>
                        <a:pt x="605069" y="548973"/>
                        <a:pt x="608951" y="549250"/>
                        <a:pt x="612832" y="549250"/>
                      </a:cubicBezTo>
                      <a:cubicBezTo>
                        <a:pt x="617268" y="549250"/>
                        <a:pt x="621981" y="549527"/>
                        <a:pt x="626139" y="551744"/>
                      </a:cubicBezTo>
                      <a:cubicBezTo>
                        <a:pt x="629466" y="553406"/>
                        <a:pt x="631961" y="556455"/>
                        <a:pt x="635288" y="557840"/>
                      </a:cubicBezTo>
                      <a:cubicBezTo>
                        <a:pt x="638615" y="559226"/>
                        <a:pt x="642773" y="559226"/>
                        <a:pt x="645823" y="557563"/>
                      </a:cubicBezTo>
                      <a:cubicBezTo>
                        <a:pt x="648318" y="556178"/>
                        <a:pt x="648595" y="553961"/>
                        <a:pt x="649150" y="551467"/>
                      </a:cubicBezTo>
                      <a:cubicBezTo>
                        <a:pt x="649427" y="549527"/>
                        <a:pt x="651090" y="547310"/>
                        <a:pt x="651090" y="545370"/>
                      </a:cubicBezTo>
                      <a:cubicBezTo>
                        <a:pt x="651090" y="542599"/>
                        <a:pt x="645823" y="541767"/>
                        <a:pt x="643605" y="541213"/>
                      </a:cubicBezTo>
                      <a:cubicBezTo>
                        <a:pt x="642496" y="539273"/>
                        <a:pt x="641387" y="537056"/>
                        <a:pt x="640278" y="535117"/>
                      </a:cubicBezTo>
                      <a:cubicBezTo>
                        <a:pt x="640001" y="534285"/>
                        <a:pt x="640001" y="533454"/>
                        <a:pt x="639724" y="532899"/>
                      </a:cubicBezTo>
                      <a:cubicBezTo>
                        <a:pt x="639447" y="532068"/>
                        <a:pt x="638615" y="531237"/>
                        <a:pt x="638060" y="530405"/>
                      </a:cubicBezTo>
                      <a:cubicBezTo>
                        <a:pt x="635288" y="526803"/>
                        <a:pt x="631684" y="525417"/>
                        <a:pt x="627525" y="523200"/>
                      </a:cubicBezTo>
                      <a:cubicBezTo>
                        <a:pt x="623367" y="520983"/>
                        <a:pt x="620317" y="517381"/>
                        <a:pt x="616713" y="514055"/>
                      </a:cubicBezTo>
                      <a:cubicBezTo>
                        <a:pt x="612000" y="509621"/>
                        <a:pt x="606456" y="506296"/>
                        <a:pt x="600634" y="503525"/>
                      </a:cubicBezTo>
                      <a:cubicBezTo>
                        <a:pt x="594257" y="500476"/>
                        <a:pt x="587604" y="497705"/>
                        <a:pt x="581782" y="493548"/>
                      </a:cubicBezTo>
                      <a:cubicBezTo>
                        <a:pt x="578732" y="491331"/>
                        <a:pt x="570138" y="484403"/>
                        <a:pt x="574019" y="480246"/>
                      </a:cubicBezTo>
                      <a:cubicBezTo>
                        <a:pt x="576514" y="477475"/>
                        <a:pt x="582614" y="477475"/>
                        <a:pt x="585663" y="479138"/>
                      </a:cubicBezTo>
                      <a:cubicBezTo>
                        <a:pt x="587604" y="480246"/>
                        <a:pt x="588990" y="482186"/>
                        <a:pt x="590653" y="484126"/>
                      </a:cubicBezTo>
                      <a:cubicBezTo>
                        <a:pt x="592594" y="486620"/>
                        <a:pt x="594534" y="488837"/>
                        <a:pt x="596752" y="491054"/>
                      </a:cubicBezTo>
                      <a:cubicBezTo>
                        <a:pt x="597584" y="491885"/>
                        <a:pt x="599802" y="493825"/>
                        <a:pt x="600634" y="492163"/>
                      </a:cubicBezTo>
                      <a:cubicBezTo>
                        <a:pt x="601465" y="490500"/>
                        <a:pt x="600634" y="487451"/>
                        <a:pt x="600634" y="485512"/>
                      </a:cubicBezTo>
                      <a:cubicBezTo>
                        <a:pt x="600634" y="484403"/>
                        <a:pt x="600357" y="481355"/>
                        <a:pt x="602020" y="481355"/>
                      </a:cubicBezTo>
                      <a:cubicBezTo>
                        <a:pt x="603683" y="481355"/>
                        <a:pt x="605347" y="484403"/>
                        <a:pt x="606179" y="485512"/>
                      </a:cubicBezTo>
                      <a:cubicBezTo>
                        <a:pt x="608396" y="489114"/>
                        <a:pt x="609782" y="493271"/>
                        <a:pt x="613664" y="495211"/>
                      </a:cubicBezTo>
                      <a:cubicBezTo>
                        <a:pt x="618099" y="497151"/>
                        <a:pt x="622535" y="498813"/>
                        <a:pt x="626694" y="501030"/>
                      </a:cubicBezTo>
                      <a:cubicBezTo>
                        <a:pt x="629189" y="502416"/>
                        <a:pt x="631684" y="502970"/>
                        <a:pt x="634179" y="503525"/>
                      </a:cubicBezTo>
                      <a:cubicBezTo>
                        <a:pt x="637783" y="504633"/>
                        <a:pt x="640556" y="506850"/>
                        <a:pt x="643882" y="508790"/>
                      </a:cubicBezTo>
                      <a:cubicBezTo>
                        <a:pt x="647486" y="511007"/>
                        <a:pt x="651367" y="511284"/>
                        <a:pt x="655249" y="512947"/>
                      </a:cubicBezTo>
                      <a:cubicBezTo>
                        <a:pt x="659962" y="514886"/>
                        <a:pt x="663289" y="519043"/>
                        <a:pt x="667170" y="522369"/>
                      </a:cubicBezTo>
                      <a:cubicBezTo>
                        <a:pt x="668279" y="523200"/>
                        <a:pt x="670774" y="525694"/>
                        <a:pt x="672715" y="525417"/>
                      </a:cubicBezTo>
                      <a:cubicBezTo>
                        <a:pt x="674101" y="525140"/>
                        <a:pt x="673546" y="522923"/>
                        <a:pt x="673269" y="522092"/>
                      </a:cubicBezTo>
                      <a:cubicBezTo>
                        <a:pt x="672992" y="520429"/>
                        <a:pt x="672160" y="518489"/>
                        <a:pt x="673269" y="517104"/>
                      </a:cubicBezTo>
                      <a:cubicBezTo>
                        <a:pt x="674378" y="515441"/>
                        <a:pt x="677150" y="515441"/>
                        <a:pt x="678814" y="515164"/>
                      </a:cubicBezTo>
                      <a:cubicBezTo>
                        <a:pt x="680477" y="515164"/>
                        <a:pt x="683527" y="515164"/>
                        <a:pt x="684913" y="513501"/>
                      </a:cubicBezTo>
                      <a:cubicBezTo>
                        <a:pt x="686299" y="511838"/>
                        <a:pt x="684358" y="509621"/>
                        <a:pt x="683249" y="508513"/>
                      </a:cubicBezTo>
                      <a:cubicBezTo>
                        <a:pt x="680477" y="505187"/>
                        <a:pt x="675210" y="501862"/>
                        <a:pt x="675764" y="497151"/>
                      </a:cubicBezTo>
                      <a:cubicBezTo>
                        <a:pt x="676041" y="495211"/>
                        <a:pt x="676873" y="493271"/>
                        <a:pt x="676873" y="491331"/>
                      </a:cubicBezTo>
                      <a:cubicBezTo>
                        <a:pt x="676873" y="488560"/>
                        <a:pt x="676319" y="486066"/>
                        <a:pt x="675764" y="483295"/>
                      </a:cubicBezTo>
                      <a:cubicBezTo>
                        <a:pt x="678259" y="484403"/>
                        <a:pt x="681032" y="485512"/>
                        <a:pt x="682972" y="487451"/>
                      </a:cubicBezTo>
                      <a:cubicBezTo>
                        <a:pt x="685467" y="489945"/>
                        <a:pt x="684081" y="493271"/>
                        <a:pt x="685745" y="496042"/>
                      </a:cubicBezTo>
                      <a:cubicBezTo>
                        <a:pt x="687131" y="497982"/>
                        <a:pt x="690735" y="499922"/>
                        <a:pt x="692121" y="497151"/>
                      </a:cubicBezTo>
                      <a:cubicBezTo>
                        <a:pt x="693507" y="494657"/>
                        <a:pt x="692675" y="491608"/>
                        <a:pt x="692121" y="489114"/>
                      </a:cubicBezTo>
                      <a:cubicBezTo>
                        <a:pt x="691012" y="485512"/>
                        <a:pt x="691012" y="481909"/>
                        <a:pt x="687131" y="480523"/>
                      </a:cubicBezTo>
                      <a:cubicBezTo>
                        <a:pt x="684636" y="479692"/>
                        <a:pt x="681863" y="479969"/>
                        <a:pt x="679368" y="479138"/>
                      </a:cubicBezTo>
                      <a:cubicBezTo>
                        <a:pt x="677428" y="478584"/>
                        <a:pt x="678537" y="477475"/>
                        <a:pt x="679646" y="476644"/>
                      </a:cubicBezTo>
                      <a:cubicBezTo>
                        <a:pt x="681586" y="475258"/>
                        <a:pt x="684358" y="474704"/>
                        <a:pt x="686299" y="473041"/>
                      </a:cubicBezTo>
                      <a:cubicBezTo>
                        <a:pt x="687408" y="471933"/>
                        <a:pt x="686576" y="471378"/>
                        <a:pt x="685467" y="470824"/>
                      </a:cubicBezTo>
                      <a:cubicBezTo>
                        <a:pt x="683804" y="469993"/>
                        <a:pt x="682141" y="469439"/>
                        <a:pt x="680477" y="468884"/>
                      </a:cubicBezTo>
                      <a:cubicBezTo>
                        <a:pt x="679368" y="468607"/>
                        <a:pt x="678259" y="468330"/>
                        <a:pt x="677428" y="467499"/>
                      </a:cubicBezTo>
                      <a:cubicBezTo>
                        <a:pt x="675487" y="465559"/>
                        <a:pt x="676596" y="462233"/>
                        <a:pt x="673269" y="461956"/>
                      </a:cubicBezTo>
                      <a:cubicBezTo>
                        <a:pt x="669942" y="461956"/>
                        <a:pt x="666338" y="463896"/>
                        <a:pt x="665229" y="459739"/>
                      </a:cubicBezTo>
                      <a:cubicBezTo>
                        <a:pt x="668556" y="458354"/>
                        <a:pt x="672438" y="456691"/>
                        <a:pt x="674932" y="453920"/>
                      </a:cubicBezTo>
                      <a:cubicBezTo>
                        <a:pt x="677982" y="450594"/>
                        <a:pt x="674932" y="448377"/>
                        <a:pt x="671606" y="447546"/>
                      </a:cubicBezTo>
                      <a:cubicBezTo>
                        <a:pt x="669111" y="446992"/>
                        <a:pt x="666615" y="446715"/>
                        <a:pt x="664121" y="446437"/>
                      </a:cubicBezTo>
                      <a:cubicBezTo>
                        <a:pt x="663012" y="446437"/>
                        <a:pt x="660516" y="446437"/>
                        <a:pt x="659684" y="445052"/>
                      </a:cubicBezTo>
                      <a:cubicBezTo>
                        <a:pt x="659130" y="443943"/>
                        <a:pt x="660239" y="442281"/>
                        <a:pt x="660516" y="441449"/>
                      </a:cubicBezTo>
                      <a:cubicBezTo>
                        <a:pt x="661348" y="439786"/>
                        <a:pt x="662180" y="438124"/>
                        <a:pt x="662180" y="436184"/>
                      </a:cubicBezTo>
                      <a:cubicBezTo>
                        <a:pt x="662180" y="432027"/>
                        <a:pt x="657190" y="432027"/>
                        <a:pt x="654140" y="432858"/>
                      </a:cubicBezTo>
                      <a:cubicBezTo>
                        <a:pt x="652476" y="433413"/>
                        <a:pt x="650813" y="434244"/>
                        <a:pt x="649427" y="434798"/>
                      </a:cubicBezTo>
                      <a:cubicBezTo>
                        <a:pt x="648595" y="435353"/>
                        <a:pt x="647764" y="435630"/>
                        <a:pt x="646655" y="434798"/>
                      </a:cubicBezTo>
                      <a:cubicBezTo>
                        <a:pt x="645546" y="433967"/>
                        <a:pt x="644714" y="432581"/>
                        <a:pt x="643882" y="431750"/>
                      </a:cubicBezTo>
                      <a:cubicBezTo>
                        <a:pt x="642773" y="430364"/>
                        <a:pt x="641387" y="429256"/>
                        <a:pt x="639724" y="428425"/>
                      </a:cubicBezTo>
                      <a:cubicBezTo>
                        <a:pt x="636397" y="427039"/>
                        <a:pt x="634179" y="429533"/>
                        <a:pt x="632239" y="431750"/>
                      </a:cubicBezTo>
                      <a:cubicBezTo>
                        <a:pt x="630021" y="433967"/>
                        <a:pt x="628080" y="433967"/>
                        <a:pt x="626694" y="431196"/>
                      </a:cubicBezTo>
                      <a:cubicBezTo>
                        <a:pt x="625308" y="428147"/>
                        <a:pt x="625308" y="424545"/>
                        <a:pt x="625862" y="421219"/>
                      </a:cubicBezTo>
                      <a:cubicBezTo>
                        <a:pt x="626416" y="419002"/>
                        <a:pt x="625308" y="418725"/>
                        <a:pt x="623367" y="417894"/>
                      </a:cubicBezTo>
                      <a:cubicBezTo>
                        <a:pt x="620872" y="416785"/>
                        <a:pt x="617822" y="414846"/>
                        <a:pt x="616713" y="412351"/>
                      </a:cubicBezTo>
                      <a:cubicBezTo>
                        <a:pt x="615882" y="410689"/>
                        <a:pt x="616991" y="410412"/>
                        <a:pt x="617822" y="409303"/>
                      </a:cubicBezTo>
                      <a:cubicBezTo>
                        <a:pt x="618654" y="407917"/>
                        <a:pt x="617822" y="405146"/>
                        <a:pt x="616991" y="403761"/>
                      </a:cubicBezTo>
                      <a:cubicBezTo>
                        <a:pt x="615882" y="400712"/>
                        <a:pt x="613941" y="398772"/>
                        <a:pt x="610614" y="399327"/>
                      </a:cubicBezTo>
                      <a:cubicBezTo>
                        <a:pt x="607010" y="399881"/>
                        <a:pt x="603960" y="402375"/>
                        <a:pt x="600634" y="402929"/>
                      </a:cubicBezTo>
                      <a:cubicBezTo>
                        <a:pt x="597861" y="403206"/>
                        <a:pt x="597861" y="399881"/>
                        <a:pt x="597307" y="397941"/>
                      </a:cubicBezTo>
                      <a:cubicBezTo>
                        <a:pt x="595366" y="391844"/>
                        <a:pt x="589822" y="387688"/>
                        <a:pt x="585663" y="382977"/>
                      </a:cubicBezTo>
                      <a:cubicBezTo>
                        <a:pt x="583723" y="380760"/>
                        <a:pt x="580950" y="378820"/>
                        <a:pt x="579287" y="376603"/>
                      </a:cubicBezTo>
                      <a:cubicBezTo>
                        <a:pt x="577346" y="373832"/>
                        <a:pt x="580673" y="372723"/>
                        <a:pt x="583168" y="372446"/>
                      </a:cubicBezTo>
                      <a:cubicBezTo>
                        <a:pt x="585940" y="372169"/>
                        <a:pt x="590376" y="372446"/>
                        <a:pt x="592317" y="374940"/>
                      </a:cubicBezTo>
                      <a:cubicBezTo>
                        <a:pt x="592871" y="375771"/>
                        <a:pt x="593148" y="377157"/>
                        <a:pt x="593703" y="378265"/>
                      </a:cubicBezTo>
                      <a:cubicBezTo>
                        <a:pt x="594257" y="379651"/>
                        <a:pt x="595366" y="380760"/>
                        <a:pt x="596475" y="381868"/>
                      </a:cubicBezTo>
                      <a:cubicBezTo>
                        <a:pt x="600079" y="384639"/>
                        <a:pt x="605347" y="385748"/>
                        <a:pt x="609782" y="386025"/>
                      </a:cubicBezTo>
                      <a:cubicBezTo>
                        <a:pt x="612555" y="386025"/>
                        <a:pt x="616436" y="385193"/>
                        <a:pt x="615050" y="381314"/>
                      </a:cubicBezTo>
                      <a:cubicBezTo>
                        <a:pt x="613664" y="377157"/>
                        <a:pt x="609228" y="373832"/>
                        <a:pt x="605901" y="370783"/>
                      </a:cubicBezTo>
                      <a:cubicBezTo>
                        <a:pt x="603960" y="369120"/>
                        <a:pt x="602020" y="367458"/>
                        <a:pt x="600079" y="365518"/>
                      </a:cubicBezTo>
                      <a:cubicBezTo>
                        <a:pt x="599525" y="364964"/>
                        <a:pt x="597584" y="363301"/>
                        <a:pt x="598139" y="362192"/>
                      </a:cubicBezTo>
                      <a:cubicBezTo>
                        <a:pt x="599248" y="359975"/>
                        <a:pt x="606456" y="362747"/>
                        <a:pt x="608119" y="363301"/>
                      </a:cubicBezTo>
                      <a:cubicBezTo>
                        <a:pt x="608951" y="363301"/>
                        <a:pt x="611446" y="364687"/>
                        <a:pt x="612278" y="364132"/>
                      </a:cubicBezTo>
                      <a:cubicBezTo>
                        <a:pt x="613109" y="363578"/>
                        <a:pt x="612278" y="362469"/>
                        <a:pt x="612000" y="361915"/>
                      </a:cubicBezTo>
                      <a:cubicBezTo>
                        <a:pt x="611169" y="360530"/>
                        <a:pt x="610060" y="359144"/>
                        <a:pt x="609228" y="357481"/>
                      </a:cubicBezTo>
                      <a:cubicBezTo>
                        <a:pt x="608674" y="356650"/>
                        <a:pt x="607565" y="354987"/>
                        <a:pt x="607565" y="354156"/>
                      </a:cubicBezTo>
                      <a:cubicBezTo>
                        <a:pt x="607565" y="352770"/>
                        <a:pt x="611723" y="354156"/>
                        <a:pt x="612832" y="354156"/>
                      </a:cubicBezTo>
                      <a:cubicBezTo>
                        <a:pt x="616436" y="354156"/>
                        <a:pt x="619763" y="353047"/>
                        <a:pt x="623090" y="353047"/>
                      </a:cubicBezTo>
                      <a:cubicBezTo>
                        <a:pt x="626416" y="353047"/>
                        <a:pt x="626694" y="355819"/>
                        <a:pt x="627803" y="358313"/>
                      </a:cubicBezTo>
                      <a:cubicBezTo>
                        <a:pt x="629189" y="361638"/>
                        <a:pt x="631407" y="362747"/>
                        <a:pt x="635011" y="363578"/>
                      </a:cubicBezTo>
                      <a:cubicBezTo>
                        <a:pt x="638615" y="364409"/>
                        <a:pt x="641387" y="365518"/>
                        <a:pt x="643050" y="369120"/>
                      </a:cubicBezTo>
                      <a:cubicBezTo>
                        <a:pt x="644714" y="372446"/>
                        <a:pt x="645823" y="374386"/>
                        <a:pt x="649981" y="373277"/>
                      </a:cubicBezTo>
                      <a:cubicBezTo>
                        <a:pt x="652199" y="372723"/>
                        <a:pt x="654417" y="371615"/>
                        <a:pt x="656635" y="370506"/>
                      </a:cubicBezTo>
                      <a:cubicBezTo>
                        <a:pt x="657190" y="370229"/>
                        <a:pt x="659962" y="368566"/>
                        <a:pt x="660516" y="369120"/>
                      </a:cubicBezTo>
                      <a:cubicBezTo>
                        <a:pt x="661348" y="369675"/>
                        <a:pt x="659684" y="371892"/>
                        <a:pt x="659407" y="372446"/>
                      </a:cubicBezTo>
                      <a:cubicBezTo>
                        <a:pt x="658576" y="374109"/>
                        <a:pt x="657467" y="376048"/>
                        <a:pt x="656912" y="377988"/>
                      </a:cubicBezTo>
                      <a:cubicBezTo>
                        <a:pt x="656081" y="382977"/>
                        <a:pt x="663566" y="379651"/>
                        <a:pt x="665507" y="378820"/>
                      </a:cubicBezTo>
                      <a:cubicBezTo>
                        <a:pt x="670220" y="376603"/>
                        <a:pt x="674655" y="373554"/>
                        <a:pt x="679368" y="371060"/>
                      </a:cubicBezTo>
                      <a:cubicBezTo>
                        <a:pt x="683249" y="369120"/>
                        <a:pt x="687408" y="368012"/>
                        <a:pt x="691566" y="367181"/>
                      </a:cubicBezTo>
                      <a:cubicBezTo>
                        <a:pt x="690458" y="368843"/>
                        <a:pt x="689072" y="370229"/>
                        <a:pt x="687685" y="371337"/>
                      </a:cubicBezTo>
                      <a:cubicBezTo>
                        <a:pt x="686022" y="372723"/>
                        <a:pt x="683249" y="374663"/>
                        <a:pt x="682695" y="376880"/>
                      </a:cubicBezTo>
                      <a:cubicBezTo>
                        <a:pt x="682418" y="378543"/>
                        <a:pt x="683527" y="379928"/>
                        <a:pt x="683249" y="381314"/>
                      </a:cubicBezTo>
                      <a:cubicBezTo>
                        <a:pt x="682972" y="383254"/>
                        <a:pt x="681032" y="383808"/>
                        <a:pt x="679368" y="383808"/>
                      </a:cubicBezTo>
                      <a:cubicBezTo>
                        <a:pt x="675764" y="384085"/>
                        <a:pt x="670497" y="382977"/>
                        <a:pt x="668002" y="386579"/>
                      </a:cubicBezTo>
                      <a:cubicBezTo>
                        <a:pt x="666061" y="389350"/>
                        <a:pt x="668002" y="391844"/>
                        <a:pt x="669388" y="394061"/>
                      </a:cubicBezTo>
                      <a:cubicBezTo>
                        <a:pt x="670497" y="395447"/>
                        <a:pt x="671606" y="396001"/>
                        <a:pt x="673269" y="396556"/>
                      </a:cubicBezTo>
                      <a:cubicBezTo>
                        <a:pt x="675210" y="397387"/>
                        <a:pt x="677150" y="398495"/>
                        <a:pt x="678537" y="400158"/>
                      </a:cubicBezTo>
                      <a:cubicBezTo>
                        <a:pt x="675487" y="399327"/>
                        <a:pt x="676319" y="403484"/>
                        <a:pt x="677428" y="405146"/>
                      </a:cubicBezTo>
                      <a:cubicBezTo>
                        <a:pt x="678814" y="407917"/>
                        <a:pt x="682418" y="406809"/>
                        <a:pt x="684358" y="408749"/>
                      </a:cubicBezTo>
                      <a:cubicBezTo>
                        <a:pt x="685745" y="410134"/>
                        <a:pt x="685190" y="412351"/>
                        <a:pt x="686022" y="414014"/>
                      </a:cubicBezTo>
                      <a:cubicBezTo>
                        <a:pt x="686854" y="415954"/>
                        <a:pt x="688794" y="416785"/>
                        <a:pt x="690458" y="415123"/>
                      </a:cubicBezTo>
                      <a:cubicBezTo>
                        <a:pt x="692398" y="413183"/>
                        <a:pt x="691289" y="410412"/>
                        <a:pt x="692398" y="408472"/>
                      </a:cubicBezTo>
                      <a:cubicBezTo>
                        <a:pt x="693507" y="406532"/>
                        <a:pt x="695725" y="406255"/>
                        <a:pt x="696834" y="408472"/>
                      </a:cubicBezTo>
                      <a:cubicBezTo>
                        <a:pt x="698497" y="412074"/>
                        <a:pt x="696834" y="417340"/>
                        <a:pt x="702101" y="418725"/>
                      </a:cubicBezTo>
                      <a:cubicBezTo>
                        <a:pt x="703210" y="419002"/>
                        <a:pt x="704319" y="419002"/>
                        <a:pt x="705151" y="419834"/>
                      </a:cubicBezTo>
                      <a:cubicBezTo>
                        <a:pt x="706260" y="420942"/>
                        <a:pt x="706814" y="422605"/>
                        <a:pt x="707369" y="423991"/>
                      </a:cubicBezTo>
                      <a:cubicBezTo>
                        <a:pt x="708478" y="426485"/>
                        <a:pt x="710418" y="431473"/>
                        <a:pt x="713468" y="427593"/>
                      </a:cubicBezTo>
                      <a:cubicBezTo>
                        <a:pt x="714577" y="426207"/>
                        <a:pt x="715131" y="424268"/>
                        <a:pt x="715409" y="422605"/>
                      </a:cubicBezTo>
                      <a:cubicBezTo>
                        <a:pt x="715409" y="421219"/>
                        <a:pt x="715409" y="419834"/>
                        <a:pt x="716240" y="418725"/>
                      </a:cubicBezTo>
                      <a:cubicBezTo>
                        <a:pt x="717072" y="417340"/>
                        <a:pt x="718736" y="416785"/>
                        <a:pt x="720122" y="415954"/>
                      </a:cubicBezTo>
                      <a:cubicBezTo>
                        <a:pt x="720954" y="415677"/>
                        <a:pt x="722894" y="414846"/>
                        <a:pt x="723171" y="413737"/>
                      </a:cubicBezTo>
                      <a:cubicBezTo>
                        <a:pt x="723726" y="411520"/>
                        <a:pt x="718458" y="410689"/>
                        <a:pt x="717349" y="409303"/>
                      </a:cubicBezTo>
                      <a:cubicBezTo>
                        <a:pt x="716240" y="407363"/>
                        <a:pt x="719845" y="406255"/>
                        <a:pt x="719013" y="404315"/>
                      </a:cubicBezTo>
                      <a:cubicBezTo>
                        <a:pt x="718181" y="402375"/>
                        <a:pt x="714023" y="403761"/>
                        <a:pt x="712914" y="401266"/>
                      </a:cubicBezTo>
                      <a:cubicBezTo>
                        <a:pt x="712082" y="399327"/>
                        <a:pt x="713745" y="396278"/>
                        <a:pt x="713745" y="394061"/>
                      </a:cubicBezTo>
                      <a:cubicBezTo>
                        <a:pt x="713745" y="391290"/>
                        <a:pt x="715409" y="388519"/>
                        <a:pt x="718181" y="387965"/>
                      </a:cubicBezTo>
                      <a:cubicBezTo>
                        <a:pt x="721231" y="387133"/>
                        <a:pt x="721231" y="391013"/>
                        <a:pt x="722062" y="392953"/>
                      </a:cubicBezTo>
                      <a:cubicBezTo>
                        <a:pt x="722894" y="395447"/>
                        <a:pt x="724835" y="397387"/>
                        <a:pt x="727607" y="396001"/>
                      </a:cubicBezTo>
                      <a:cubicBezTo>
                        <a:pt x="728993" y="395170"/>
                        <a:pt x="730102" y="394338"/>
                        <a:pt x="731488" y="393784"/>
                      </a:cubicBezTo>
                      <a:cubicBezTo>
                        <a:pt x="732597" y="393230"/>
                        <a:pt x="733983" y="393230"/>
                        <a:pt x="734815" y="392399"/>
                      </a:cubicBezTo>
                      <a:cubicBezTo>
                        <a:pt x="736201" y="391013"/>
                        <a:pt x="734815" y="387410"/>
                        <a:pt x="737033" y="386856"/>
                      </a:cubicBezTo>
                      <a:cubicBezTo>
                        <a:pt x="738142" y="386579"/>
                        <a:pt x="739805" y="387410"/>
                        <a:pt x="740914" y="387688"/>
                      </a:cubicBezTo>
                      <a:cubicBezTo>
                        <a:pt x="742300" y="387965"/>
                        <a:pt x="743687" y="387688"/>
                        <a:pt x="745073" y="387688"/>
                      </a:cubicBezTo>
                      <a:cubicBezTo>
                        <a:pt x="745627" y="385471"/>
                        <a:pt x="742855" y="383254"/>
                        <a:pt x="741191" y="382422"/>
                      </a:cubicBezTo>
                      <a:cubicBezTo>
                        <a:pt x="738142" y="381314"/>
                        <a:pt x="734261" y="381037"/>
                        <a:pt x="734815" y="376880"/>
                      </a:cubicBezTo>
                      <a:cubicBezTo>
                        <a:pt x="736201" y="376880"/>
                        <a:pt x="736756" y="377711"/>
                        <a:pt x="737588" y="378543"/>
                      </a:cubicBezTo>
                      <a:cubicBezTo>
                        <a:pt x="738419" y="379374"/>
                        <a:pt x="739528" y="379928"/>
                        <a:pt x="740914" y="380205"/>
                      </a:cubicBezTo>
                      <a:cubicBezTo>
                        <a:pt x="742300" y="380482"/>
                        <a:pt x="743687" y="380205"/>
                        <a:pt x="745073" y="380205"/>
                      </a:cubicBezTo>
                      <a:cubicBezTo>
                        <a:pt x="746459" y="380205"/>
                        <a:pt x="747568" y="380760"/>
                        <a:pt x="748677" y="381314"/>
                      </a:cubicBezTo>
                      <a:cubicBezTo>
                        <a:pt x="750340" y="382145"/>
                        <a:pt x="752004" y="382699"/>
                        <a:pt x="753667" y="382145"/>
                      </a:cubicBezTo>
                      <a:cubicBezTo>
                        <a:pt x="755053" y="382145"/>
                        <a:pt x="757825" y="380760"/>
                        <a:pt x="757271" y="379097"/>
                      </a:cubicBezTo>
                      <a:cubicBezTo>
                        <a:pt x="756716" y="377988"/>
                        <a:pt x="755330" y="377988"/>
                        <a:pt x="754222" y="377711"/>
                      </a:cubicBezTo>
                      <a:cubicBezTo>
                        <a:pt x="752281" y="377434"/>
                        <a:pt x="750617" y="376603"/>
                        <a:pt x="748954" y="375771"/>
                      </a:cubicBezTo>
                      <a:cubicBezTo>
                        <a:pt x="747013" y="374940"/>
                        <a:pt x="745350" y="374109"/>
                        <a:pt x="743409" y="373832"/>
                      </a:cubicBezTo>
                      <a:cubicBezTo>
                        <a:pt x="742023" y="373554"/>
                        <a:pt x="740637" y="373832"/>
                        <a:pt x="739251" y="373554"/>
                      </a:cubicBezTo>
                      <a:cubicBezTo>
                        <a:pt x="737865" y="373554"/>
                        <a:pt x="735924" y="373277"/>
                        <a:pt x="735647" y="371615"/>
                      </a:cubicBezTo>
                      <a:cubicBezTo>
                        <a:pt x="735647" y="370783"/>
                        <a:pt x="735924" y="369675"/>
                        <a:pt x="736479" y="369120"/>
                      </a:cubicBezTo>
                      <a:cubicBezTo>
                        <a:pt x="737588" y="368289"/>
                        <a:pt x="741746" y="368566"/>
                        <a:pt x="740360" y="366072"/>
                      </a:cubicBezTo>
                      <a:cubicBezTo>
                        <a:pt x="739805" y="365241"/>
                        <a:pt x="738142" y="364687"/>
                        <a:pt x="738974" y="363578"/>
                      </a:cubicBezTo>
                      <a:cubicBezTo>
                        <a:pt x="739528" y="362747"/>
                        <a:pt x="740914" y="362747"/>
                        <a:pt x="741746" y="363024"/>
                      </a:cubicBezTo>
                      <a:cubicBezTo>
                        <a:pt x="743964" y="363301"/>
                        <a:pt x="745905" y="364409"/>
                        <a:pt x="747845" y="364964"/>
                      </a:cubicBezTo>
                      <a:cubicBezTo>
                        <a:pt x="748954" y="364964"/>
                        <a:pt x="750340" y="364964"/>
                        <a:pt x="751449" y="365241"/>
                      </a:cubicBezTo>
                      <a:cubicBezTo>
                        <a:pt x="752558" y="365241"/>
                        <a:pt x="753390" y="366072"/>
                        <a:pt x="754499" y="366072"/>
                      </a:cubicBezTo>
                      <a:cubicBezTo>
                        <a:pt x="756162" y="366349"/>
                        <a:pt x="758380" y="366626"/>
                        <a:pt x="760043" y="366072"/>
                      </a:cubicBezTo>
                      <a:cubicBezTo>
                        <a:pt x="760875" y="365795"/>
                        <a:pt x="761152" y="364964"/>
                        <a:pt x="761984" y="364964"/>
                      </a:cubicBezTo>
                      <a:cubicBezTo>
                        <a:pt x="763093" y="364964"/>
                        <a:pt x="765865" y="365795"/>
                        <a:pt x="766420" y="364687"/>
                      </a:cubicBezTo>
                      <a:cubicBezTo>
                        <a:pt x="766974" y="363855"/>
                        <a:pt x="765865" y="362469"/>
                        <a:pt x="765311" y="362192"/>
                      </a:cubicBezTo>
                      <a:cubicBezTo>
                        <a:pt x="764479" y="361638"/>
                        <a:pt x="761430" y="361084"/>
                        <a:pt x="761430" y="360252"/>
                      </a:cubicBezTo>
                      <a:cubicBezTo>
                        <a:pt x="761430" y="359144"/>
                        <a:pt x="763925" y="359144"/>
                        <a:pt x="764756" y="358590"/>
                      </a:cubicBezTo>
                      <a:cubicBezTo>
                        <a:pt x="765588" y="358036"/>
                        <a:pt x="765588" y="356927"/>
                        <a:pt x="764756" y="356096"/>
                      </a:cubicBezTo>
                      <a:cubicBezTo>
                        <a:pt x="763647" y="355264"/>
                        <a:pt x="761707" y="355541"/>
                        <a:pt x="760321" y="355264"/>
                      </a:cubicBezTo>
                      <a:cubicBezTo>
                        <a:pt x="759212" y="354987"/>
                        <a:pt x="757271" y="353879"/>
                        <a:pt x="758657" y="352493"/>
                      </a:cubicBezTo>
                      <a:cubicBezTo>
                        <a:pt x="759489" y="351939"/>
                        <a:pt x="760598" y="351939"/>
                        <a:pt x="761430" y="352216"/>
                      </a:cubicBezTo>
                      <a:cubicBezTo>
                        <a:pt x="763925" y="352216"/>
                        <a:pt x="765588" y="352770"/>
                        <a:pt x="767529" y="354156"/>
                      </a:cubicBezTo>
                      <a:cubicBezTo>
                        <a:pt x="769469" y="355541"/>
                        <a:pt x="773073" y="356096"/>
                        <a:pt x="775291" y="355541"/>
                      </a:cubicBezTo>
                      <a:cubicBezTo>
                        <a:pt x="778064" y="354710"/>
                        <a:pt x="777232" y="352770"/>
                        <a:pt x="776123" y="350830"/>
                      </a:cubicBezTo>
                      <a:cubicBezTo>
                        <a:pt x="775014" y="349168"/>
                        <a:pt x="772796" y="348336"/>
                        <a:pt x="771410" y="346674"/>
                      </a:cubicBezTo>
                      <a:cubicBezTo>
                        <a:pt x="770856" y="346119"/>
                        <a:pt x="770024" y="345565"/>
                        <a:pt x="769469" y="344734"/>
                      </a:cubicBezTo>
                      <a:cubicBezTo>
                        <a:pt x="769192" y="344179"/>
                        <a:pt x="769469" y="343902"/>
                        <a:pt x="769192" y="343625"/>
                      </a:cubicBezTo>
                      <a:cubicBezTo>
                        <a:pt x="769192" y="343071"/>
                        <a:pt x="768638" y="342794"/>
                        <a:pt x="768083" y="342240"/>
                      </a:cubicBezTo>
                      <a:cubicBezTo>
                        <a:pt x="766420" y="341131"/>
                        <a:pt x="764479" y="339468"/>
                        <a:pt x="762261" y="339191"/>
                      </a:cubicBezTo>
                      <a:cubicBezTo>
                        <a:pt x="760321" y="338637"/>
                        <a:pt x="759212" y="338083"/>
                        <a:pt x="757548" y="336697"/>
                      </a:cubicBezTo>
                      <a:cubicBezTo>
                        <a:pt x="755885" y="335034"/>
                        <a:pt x="753944" y="335312"/>
                        <a:pt x="752281" y="336697"/>
                      </a:cubicBezTo>
                      <a:cubicBezTo>
                        <a:pt x="750340" y="338360"/>
                        <a:pt x="750340" y="340300"/>
                        <a:pt x="750063" y="342517"/>
                      </a:cubicBezTo>
                      <a:cubicBezTo>
                        <a:pt x="749786" y="344179"/>
                        <a:pt x="748954" y="346396"/>
                        <a:pt x="747013" y="345288"/>
                      </a:cubicBezTo>
                      <a:cubicBezTo>
                        <a:pt x="746182" y="344734"/>
                        <a:pt x="744518" y="342517"/>
                        <a:pt x="743687" y="343625"/>
                      </a:cubicBezTo>
                      <a:cubicBezTo>
                        <a:pt x="743132" y="344457"/>
                        <a:pt x="743132" y="345842"/>
                        <a:pt x="743132" y="346674"/>
                      </a:cubicBezTo>
                      <a:cubicBezTo>
                        <a:pt x="743132" y="347782"/>
                        <a:pt x="742578" y="349168"/>
                        <a:pt x="742023" y="350276"/>
                      </a:cubicBezTo>
                      <a:cubicBezTo>
                        <a:pt x="741191" y="351662"/>
                        <a:pt x="739251" y="354156"/>
                        <a:pt x="737588" y="352493"/>
                      </a:cubicBezTo>
                      <a:cubicBezTo>
                        <a:pt x="734261" y="349168"/>
                        <a:pt x="737033" y="341131"/>
                        <a:pt x="731488" y="339746"/>
                      </a:cubicBezTo>
                      <a:cubicBezTo>
                        <a:pt x="729271" y="339191"/>
                        <a:pt x="726498" y="339468"/>
                        <a:pt x="725389" y="341685"/>
                      </a:cubicBezTo>
                      <a:cubicBezTo>
                        <a:pt x="723726" y="344179"/>
                        <a:pt x="723726" y="348613"/>
                        <a:pt x="721231" y="350553"/>
                      </a:cubicBezTo>
                      <a:cubicBezTo>
                        <a:pt x="719290" y="352216"/>
                        <a:pt x="719013" y="348891"/>
                        <a:pt x="718181" y="347782"/>
                      </a:cubicBezTo>
                      <a:cubicBezTo>
                        <a:pt x="717072" y="346119"/>
                        <a:pt x="714854" y="347228"/>
                        <a:pt x="713191" y="346674"/>
                      </a:cubicBezTo>
                      <a:cubicBezTo>
                        <a:pt x="711250" y="346396"/>
                        <a:pt x="711250" y="344457"/>
                        <a:pt x="711527" y="342794"/>
                      </a:cubicBezTo>
                      <a:cubicBezTo>
                        <a:pt x="712082" y="341131"/>
                        <a:pt x="713191" y="339746"/>
                        <a:pt x="714854" y="338637"/>
                      </a:cubicBezTo>
                      <a:cubicBezTo>
                        <a:pt x="717627" y="336974"/>
                        <a:pt x="724835" y="334757"/>
                        <a:pt x="722062" y="330046"/>
                      </a:cubicBezTo>
                      <a:cubicBezTo>
                        <a:pt x="720676" y="327552"/>
                        <a:pt x="717072" y="327275"/>
                        <a:pt x="714577" y="328383"/>
                      </a:cubicBezTo>
                      <a:cubicBezTo>
                        <a:pt x="713191" y="328938"/>
                        <a:pt x="711805" y="329769"/>
                        <a:pt x="710141" y="329492"/>
                      </a:cubicBezTo>
                      <a:cubicBezTo>
                        <a:pt x="707923" y="329492"/>
                        <a:pt x="705706" y="328661"/>
                        <a:pt x="703488" y="328661"/>
                      </a:cubicBezTo>
                      <a:cubicBezTo>
                        <a:pt x="701270" y="328661"/>
                        <a:pt x="699052" y="328938"/>
                        <a:pt x="697389" y="330046"/>
                      </a:cubicBezTo>
                      <a:cubicBezTo>
                        <a:pt x="695171" y="331155"/>
                        <a:pt x="693507" y="332818"/>
                        <a:pt x="691566" y="333926"/>
                      </a:cubicBezTo>
                      <a:cubicBezTo>
                        <a:pt x="690180" y="334757"/>
                        <a:pt x="688240" y="335866"/>
                        <a:pt x="687131" y="333926"/>
                      </a:cubicBezTo>
                      <a:cubicBezTo>
                        <a:pt x="686576" y="332540"/>
                        <a:pt x="686576" y="331432"/>
                        <a:pt x="685467" y="330323"/>
                      </a:cubicBezTo>
                      <a:cubicBezTo>
                        <a:pt x="684358" y="329215"/>
                        <a:pt x="682695" y="328106"/>
                        <a:pt x="684081" y="326721"/>
                      </a:cubicBezTo>
                      <a:cubicBezTo>
                        <a:pt x="684913" y="326167"/>
                        <a:pt x="689349" y="325058"/>
                        <a:pt x="689349" y="324227"/>
                      </a:cubicBezTo>
                      <a:cubicBezTo>
                        <a:pt x="689349" y="323672"/>
                        <a:pt x="687131" y="323118"/>
                        <a:pt x="686854" y="322841"/>
                      </a:cubicBezTo>
                      <a:cubicBezTo>
                        <a:pt x="686022" y="322564"/>
                        <a:pt x="684358" y="322010"/>
                        <a:pt x="683804" y="320901"/>
                      </a:cubicBezTo>
                      <a:cubicBezTo>
                        <a:pt x="682695" y="318961"/>
                        <a:pt x="686299" y="318130"/>
                        <a:pt x="687685" y="318130"/>
                      </a:cubicBezTo>
                      <a:cubicBezTo>
                        <a:pt x="689903" y="318130"/>
                        <a:pt x="691844" y="318961"/>
                        <a:pt x="694062" y="319238"/>
                      </a:cubicBezTo>
                      <a:cubicBezTo>
                        <a:pt x="697111" y="319793"/>
                        <a:pt x="701547" y="320624"/>
                        <a:pt x="704319" y="319238"/>
                      </a:cubicBezTo>
                      <a:cubicBezTo>
                        <a:pt x="706260" y="318130"/>
                        <a:pt x="705983" y="315636"/>
                        <a:pt x="705428" y="313973"/>
                      </a:cubicBezTo>
                      <a:cubicBezTo>
                        <a:pt x="704874" y="312033"/>
                        <a:pt x="703765" y="310925"/>
                        <a:pt x="702101" y="309816"/>
                      </a:cubicBezTo>
                      <a:cubicBezTo>
                        <a:pt x="699052" y="307322"/>
                        <a:pt x="699052" y="302057"/>
                        <a:pt x="694616" y="301226"/>
                      </a:cubicBezTo>
                      <a:cubicBezTo>
                        <a:pt x="692953" y="300949"/>
                        <a:pt x="690735" y="301226"/>
                        <a:pt x="689072" y="301780"/>
                      </a:cubicBezTo>
                      <a:cubicBezTo>
                        <a:pt x="687408" y="302334"/>
                        <a:pt x="686022" y="303443"/>
                        <a:pt x="684358" y="303720"/>
                      </a:cubicBezTo>
                      <a:cubicBezTo>
                        <a:pt x="682418" y="303720"/>
                        <a:pt x="680477" y="302888"/>
                        <a:pt x="678814" y="303720"/>
                      </a:cubicBezTo>
                      <a:cubicBezTo>
                        <a:pt x="676873" y="304828"/>
                        <a:pt x="676041" y="307045"/>
                        <a:pt x="673824" y="307322"/>
                      </a:cubicBezTo>
                      <a:cubicBezTo>
                        <a:pt x="672715" y="307322"/>
                        <a:pt x="671606" y="307322"/>
                        <a:pt x="670774" y="307322"/>
                      </a:cubicBezTo>
                      <a:cubicBezTo>
                        <a:pt x="669665" y="307322"/>
                        <a:pt x="668833" y="307877"/>
                        <a:pt x="668002" y="307322"/>
                      </a:cubicBezTo>
                      <a:cubicBezTo>
                        <a:pt x="667170" y="306768"/>
                        <a:pt x="666893" y="305382"/>
                        <a:pt x="666615" y="304551"/>
                      </a:cubicBezTo>
                      <a:cubicBezTo>
                        <a:pt x="666061" y="302888"/>
                        <a:pt x="665784" y="301226"/>
                        <a:pt x="665507" y="299563"/>
                      </a:cubicBezTo>
                      <a:cubicBezTo>
                        <a:pt x="665507" y="298454"/>
                        <a:pt x="665507" y="297346"/>
                        <a:pt x="664398" y="296514"/>
                      </a:cubicBezTo>
                      <a:cubicBezTo>
                        <a:pt x="661903" y="293189"/>
                        <a:pt x="658021" y="294298"/>
                        <a:pt x="656358" y="297900"/>
                      </a:cubicBezTo>
                      <a:cubicBezTo>
                        <a:pt x="655526" y="299563"/>
                        <a:pt x="655249" y="301780"/>
                        <a:pt x="653863" y="303165"/>
                      </a:cubicBezTo>
                      <a:cubicBezTo>
                        <a:pt x="652476" y="304551"/>
                        <a:pt x="651090" y="303443"/>
                        <a:pt x="650813" y="301780"/>
                      </a:cubicBezTo>
                      <a:cubicBezTo>
                        <a:pt x="650813" y="300394"/>
                        <a:pt x="650813" y="298731"/>
                        <a:pt x="650813" y="297069"/>
                      </a:cubicBezTo>
                      <a:cubicBezTo>
                        <a:pt x="650813" y="295683"/>
                        <a:pt x="651367" y="293189"/>
                        <a:pt x="649981" y="292635"/>
                      </a:cubicBezTo>
                      <a:cubicBezTo>
                        <a:pt x="648318" y="291803"/>
                        <a:pt x="646377" y="294020"/>
                        <a:pt x="645268" y="295129"/>
                      </a:cubicBezTo>
                      <a:cubicBezTo>
                        <a:pt x="644159" y="296514"/>
                        <a:pt x="643328" y="298731"/>
                        <a:pt x="641110" y="298454"/>
                      </a:cubicBezTo>
                      <a:cubicBezTo>
                        <a:pt x="635288" y="297623"/>
                        <a:pt x="643882" y="291249"/>
                        <a:pt x="644991" y="289864"/>
                      </a:cubicBezTo>
                      <a:cubicBezTo>
                        <a:pt x="646377" y="288478"/>
                        <a:pt x="646100" y="286815"/>
                        <a:pt x="643882" y="287092"/>
                      </a:cubicBezTo>
                      <a:cubicBezTo>
                        <a:pt x="640833" y="287647"/>
                        <a:pt x="638615" y="290695"/>
                        <a:pt x="636397" y="292358"/>
                      </a:cubicBezTo>
                      <a:cubicBezTo>
                        <a:pt x="635565" y="292912"/>
                        <a:pt x="632793" y="294852"/>
                        <a:pt x="632239" y="292912"/>
                      </a:cubicBezTo>
                      <a:cubicBezTo>
                        <a:pt x="631961" y="291526"/>
                        <a:pt x="633347" y="290141"/>
                        <a:pt x="632793" y="288755"/>
                      </a:cubicBezTo>
                      <a:cubicBezTo>
                        <a:pt x="632239" y="287092"/>
                        <a:pt x="629743" y="288755"/>
                        <a:pt x="628357" y="288755"/>
                      </a:cubicBezTo>
                      <a:cubicBezTo>
                        <a:pt x="626416" y="288755"/>
                        <a:pt x="625585" y="287647"/>
                        <a:pt x="626694" y="285984"/>
                      </a:cubicBezTo>
                      <a:cubicBezTo>
                        <a:pt x="627803" y="284044"/>
                        <a:pt x="630021" y="282658"/>
                        <a:pt x="630021" y="280441"/>
                      </a:cubicBezTo>
                      <a:cubicBezTo>
                        <a:pt x="630021" y="278224"/>
                        <a:pt x="628080" y="278224"/>
                        <a:pt x="626416" y="278224"/>
                      </a:cubicBezTo>
                      <a:cubicBezTo>
                        <a:pt x="623644" y="278224"/>
                        <a:pt x="621149" y="279333"/>
                        <a:pt x="618654" y="280718"/>
                      </a:cubicBezTo>
                      <a:cubicBezTo>
                        <a:pt x="616436" y="281827"/>
                        <a:pt x="613387" y="284044"/>
                        <a:pt x="610614" y="282658"/>
                      </a:cubicBezTo>
                      <a:cubicBezTo>
                        <a:pt x="613664" y="280164"/>
                        <a:pt x="616991" y="278224"/>
                        <a:pt x="620317" y="276285"/>
                      </a:cubicBezTo>
                      <a:cubicBezTo>
                        <a:pt x="622258" y="274899"/>
                        <a:pt x="624476" y="273790"/>
                        <a:pt x="626416" y="272128"/>
                      </a:cubicBezTo>
                      <a:cubicBezTo>
                        <a:pt x="626971" y="271573"/>
                        <a:pt x="628912" y="270188"/>
                        <a:pt x="628634" y="269079"/>
                      </a:cubicBezTo>
                      <a:cubicBezTo>
                        <a:pt x="627803" y="266862"/>
                        <a:pt x="620595" y="270188"/>
                        <a:pt x="619486" y="270742"/>
                      </a:cubicBezTo>
                      <a:cubicBezTo>
                        <a:pt x="615882" y="272405"/>
                        <a:pt x="611446" y="274899"/>
                        <a:pt x="607288" y="275176"/>
                      </a:cubicBezTo>
                      <a:cubicBezTo>
                        <a:pt x="603960" y="275176"/>
                        <a:pt x="607842" y="271296"/>
                        <a:pt x="608674" y="270465"/>
                      </a:cubicBezTo>
                      <a:cubicBezTo>
                        <a:pt x="609505" y="269357"/>
                        <a:pt x="613387" y="264368"/>
                        <a:pt x="609505" y="265200"/>
                      </a:cubicBezTo>
                      <a:cubicBezTo>
                        <a:pt x="605901" y="266031"/>
                        <a:pt x="602020" y="269357"/>
                        <a:pt x="598139" y="269079"/>
                      </a:cubicBezTo>
                      <a:cubicBezTo>
                        <a:pt x="595366" y="269079"/>
                        <a:pt x="596475" y="265200"/>
                        <a:pt x="595366" y="263260"/>
                      </a:cubicBezTo>
                      <a:cubicBezTo>
                        <a:pt x="593703" y="260212"/>
                        <a:pt x="588158" y="261320"/>
                        <a:pt x="585386" y="261597"/>
                      </a:cubicBezTo>
                      <a:cubicBezTo>
                        <a:pt x="584831" y="261597"/>
                        <a:pt x="581505" y="262151"/>
                        <a:pt x="581227" y="261597"/>
                      </a:cubicBezTo>
                      <a:cubicBezTo>
                        <a:pt x="580950" y="261043"/>
                        <a:pt x="582891" y="260212"/>
                        <a:pt x="583445" y="260212"/>
                      </a:cubicBezTo>
                      <a:cubicBezTo>
                        <a:pt x="585663" y="259380"/>
                        <a:pt x="587604" y="258826"/>
                        <a:pt x="589822" y="257995"/>
                      </a:cubicBezTo>
                      <a:cubicBezTo>
                        <a:pt x="590653" y="257995"/>
                        <a:pt x="593426" y="256886"/>
                        <a:pt x="593703" y="256055"/>
                      </a:cubicBezTo>
                      <a:cubicBezTo>
                        <a:pt x="593703" y="253838"/>
                        <a:pt x="585386" y="254392"/>
                        <a:pt x="584277" y="254392"/>
                      </a:cubicBezTo>
                      <a:cubicBezTo>
                        <a:pt x="581227" y="254392"/>
                        <a:pt x="577900" y="254669"/>
                        <a:pt x="574851" y="254392"/>
                      </a:cubicBezTo>
                      <a:cubicBezTo>
                        <a:pt x="571247" y="253838"/>
                        <a:pt x="567920" y="253006"/>
                        <a:pt x="564316" y="252175"/>
                      </a:cubicBezTo>
                      <a:cubicBezTo>
                        <a:pt x="563762" y="252175"/>
                        <a:pt x="561821" y="251621"/>
                        <a:pt x="562098" y="251067"/>
                      </a:cubicBezTo>
                      <a:cubicBezTo>
                        <a:pt x="562375" y="250235"/>
                        <a:pt x="565702" y="250235"/>
                        <a:pt x="566257" y="250235"/>
                      </a:cubicBezTo>
                      <a:cubicBezTo>
                        <a:pt x="570415" y="250235"/>
                        <a:pt x="574574" y="251067"/>
                        <a:pt x="578455" y="250512"/>
                      </a:cubicBezTo>
                      <a:cubicBezTo>
                        <a:pt x="580673" y="250512"/>
                        <a:pt x="582891" y="248849"/>
                        <a:pt x="585109" y="248572"/>
                      </a:cubicBezTo>
                      <a:cubicBezTo>
                        <a:pt x="588158" y="248018"/>
                        <a:pt x="591208" y="249127"/>
                        <a:pt x="593980" y="248572"/>
                      </a:cubicBezTo>
                      <a:cubicBezTo>
                        <a:pt x="595921" y="248295"/>
                        <a:pt x="596475" y="246078"/>
                        <a:pt x="597307" y="244693"/>
                      </a:cubicBezTo>
                      <a:cubicBezTo>
                        <a:pt x="598139" y="243307"/>
                        <a:pt x="600634" y="241367"/>
                        <a:pt x="600634" y="239427"/>
                      </a:cubicBezTo>
                      <a:cubicBezTo>
                        <a:pt x="600634" y="236102"/>
                        <a:pt x="593980" y="237765"/>
                        <a:pt x="592317" y="238042"/>
                      </a:cubicBezTo>
                      <a:cubicBezTo>
                        <a:pt x="586495" y="239150"/>
                        <a:pt x="580396" y="241921"/>
                        <a:pt x="574297" y="241644"/>
                      </a:cubicBezTo>
                      <a:cubicBezTo>
                        <a:pt x="570692" y="241644"/>
                        <a:pt x="570692" y="239427"/>
                        <a:pt x="571524" y="236656"/>
                      </a:cubicBezTo>
                      <a:cubicBezTo>
                        <a:pt x="572356" y="234439"/>
                        <a:pt x="571247" y="234162"/>
                        <a:pt x="569861" y="232776"/>
                      </a:cubicBezTo>
                      <a:cubicBezTo>
                        <a:pt x="568197" y="230837"/>
                        <a:pt x="570970" y="230282"/>
                        <a:pt x="572356" y="230282"/>
                      </a:cubicBezTo>
                      <a:cubicBezTo>
                        <a:pt x="574851" y="230282"/>
                        <a:pt x="577346" y="231391"/>
                        <a:pt x="580118" y="231391"/>
                      </a:cubicBezTo>
                      <a:cubicBezTo>
                        <a:pt x="583445" y="231391"/>
                        <a:pt x="586495" y="230559"/>
                        <a:pt x="589822" y="230005"/>
                      </a:cubicBezTo>
                      <a:cubicBezTo>
                        <a:pt x="592594" y="229451"/>
                        <a:pt x="595643" y="228620"/>
                        <a:pt x="598416" y="230005"/>
                      </a:cubicBezTo>
                      <a:cubicBezTo>
                        <a:pt x="601465" y="231391"/>
                        <a:pt x="603960" y="234162"/>
                        <a:pt x="606733" y="236102"/>
                      </a:cubicBezTo>
                      <a:cubicBezTo>
                        <a:pt x="610060" y="238042"/>
                        <a:pt x="613664" y="238873"/>
                        <a:pt x="617545" y="238596"/>
                      </a:cubicBezTo>
                      <a:cubicBezTo>
                        <a:pt x="620872" y="238042"/>
                        <a:pt x="624753" y="237488"/>
                        <a:pt x="627803" y="236102"/>
                      </a:cubicBezTo>
                      <a:cubicBezTo>
                        <a:pt x="632793" y="233885"/>
                        <a:pt x="631684" y="229451"/>
                        <a:pt x="628912" y="225571"/>
                      </a:cubicBezTo>
                      <a:cubicBezTo>
                        <a:pt x="627248" y="223354"/>
                        <a:pt x="625585" y="221692"/>
                        <a:pt x="622813" y="220860"/>
                      </a:cubicBezTo>
                      <a:cubicBezTo>
                        <a:pt x="618931" y="219752"/>
                        <a:pt x="614773" y="220029"/>
                        <a:pt x="610891" y="219475"/>
                      </a:cubicBezTo>
                      <a:cubicBezTo>
                        <a:pt x="607288" y="218920"/>
                        <a:pt x="603683" y="217535"/>
                        <a:pt x="600079" y="217535"/>
                      </a:cubicBezTo>
                      <a:cubicBezTo>
                        <a:pt x="597584" y="217535"/>
                        <a:pt x="595089" y="218643"/>
                        <a:pt x="592594" y="218920"/>
                      </a:cubicBezTo>
                      <a:cubicBezTo>
                        <a:pt x="588435" y="218920"/>
                        <a:pt x="584277" y="217812"/>
                        <a:pt x="580118" y="217812"/>
                      </a:cubicBezTo>
                      <a:cubicBezTo>
                        <a:pt x="575960" y="217812"/>
                        <a:pt x="572079" y="218366"/>
                        <a:pt x="567920" y="219475"/>
                      </a:cubicBezTo>
                      <a:cubicBezTo>
                        <a:pt x="559603" y="221692"/>
                        <a:pt x="551841" y="219475"/>
                        <a:pt x="543524" y="217535"/>
                      </a:cubicBezTo>
                      <a:cubicBezTo>
                        <a:pt x="545187" y="217535"/>
                        <a:pt x="546850" y="217535"/>
                        <a:pt x="548514" y="217535"/>
                      </a:cubicBezTo>
                      <a:cubicBezTo>
                        <a:pt x="552672" y="217258"/>
                        <a:pt x="556831" y="215595"/>
                        <a:pt x="560989" y="214763"/>
                      </a:cubicBezTo>
                      <a:cubicBezTo>
                        <a:pt x="565702" y="213655"/>
                        <a:pt x="570692" y="213655"/>
                        <a:pt x="575406" y="214209"/>
                      </a:cubicBezTo>
                      <a:cubicBezTo>
                        <a:pt x="579841" y="214486"/>
                        <a:pt x="584000" y="214763"/>
                        <a:pt x="588158" y="213101"/>
                      </a:cubicBezTo>
                      <a:cubicBezTo>
                        <a:pt x="591762" y="211715"/>
                        <a:pt x="594812" y="208944"/>
                        <a:pt x="598416" y="208113"/>
                      </a:cubicBezTo>
                      <a:cubicBezTo>
                        <a:pt x="602297" y="207004"/>
                        <a:pt x="605901" y="208113"/>
                        <a:pt x="609782" y="208113"/>
                      </a:cubicBezTo>
                      <a:cubicBezTo>
                        <a:pt x="612832" y="208113"/>
                        <a:pt x="617268" y="208390"/>
                        <a:pt x="619208" y="205896"/>
                      </a:cubicBezTo>
                      <a:cubicBezTo>
                        <a:pt x="621426" y="202847"/>
                        <a:pt x="618099" y="199245"/>
                        <a:pt x="616159" y="197305"/>
                      </a:cubicBezTo>
                      <a:cubicBezTo>
                        <a:pt x="612278" y="193148"/>
                        <a:pt x="608119" y="189545"/>
                        <a:pt x="604238" y="185666"/>
                      </a:cubicBezTo>
                      <a:cubicBezTo>
                        <a:pt x="602297" y="184003"/>
                        <a:pt x="599248" y="180123"/>
                        <a:pt x="596752" y="182340"/>
                      </a:cubicBezTo>
                      <a:cubicBezTo>
                        <a:pt x="595366" y="183449"/>
                        <a:pt x="594534" y="185111"/>
                        <a:pt x="593426" y="186497"/>
                      </a:cubicBezTo>
                      <a:cubicBezTo>
                        <a:pt x="592040" y="188437"/>
                        <a:pt x="590653" y="190377"/>
                        <a:pt x="588990" y="192039"/>
                      </a:cubicBezTo>
                      <a:cubicBezTo>
                        <a:pt x="586217" y="194811"/>
                        <a:pt x="582891" y="196196"/>
                        <a:pt x="579009" y="197305"/>
                      </a:cubicBezTo>
                      <a:cubicBezTo>
                        <a:pt x="575406" y="198136"/>
                        <a:pt x="572356" y="199799"/>
                        <a:pt x="569306" y="201462"/>
                      </a:cubicBezTo>
                      <a:cubicBezTo>
                        <a:pt x="564871" y="203956"/>
                        <a:pt x="559603" y="206173"/>
                        <a:pt x="554613" y="206173"/>
                      </a:cubicBezTo>
                      <a:cubicBezTo>
                        <a:pt x="552118" y="206173"/>
                        <a:pt x="547405" y="204787"/>
                        <a:pt x="551009" y="202016"/>
                      </a:cubicBezTo>
                      <a:cubicBezTo>
                        <a:pt x="554890" y="198968"/>
                        <a:pt x="560989" y="198690"/>
                        <a:pt x="565425" y="197305"/>
                      </a:cubicBezTo>
                      <a:cubicBezTo>
                        <a:pt x="568475" y="196474"/>
                        <a:pt x="574019" y="194534"/>
                        <a:pt x="573742" y="190377"/>
                      </a:cubicBezTo>
                      <a:cubicBezTo>
                        <a:pt x="573742" y="187051"/>
                        <a:pt x="569861" y="185666"/>
                        <a:pt x="567089" y="186220"/>
                      </a:cubicBezTo>
                      <a:cubicBezTo>
                        <a:pt x="562930" y="187051"/>
                        <a:pt x="559880" y="190100"/>
                        <a:pt x="556554" y="192594"/>
                      </a:cubicBezTo>
                      <a:cubicBezTo>
                        <a:pt x="553227" y="195088"/>
                        <a:pt x="549623" y="197028"/>
                        <a:pt x="545741" y="198413"/>
                      </a:cubicBezTo>
                      <a:cubicBezTo>
                        <a:pt x="540751" y="200353"/>
                        <a:pt x="535484" y="202016"/>
                        <a:pt x="530493" y="204233"/>
                      </a:cubicBezTo>
                      <a:cubicBezTo>
                        <a:pt x="533266" y="200353"/>
                        <a:pt x="536315" y="197028"/>
                        <a:pt x="539642" y="193702"/>
                      </a:cubicBezTo>
                      <a:cubicBezTo>
                        <a:pt x="542415" y="190931"/>
                        <a:pt x="545187" y="188714"/>
                        <a:pt x="549068" y="187606"/>
                      </a:cubicBezTo>
                      <a:cubicBezTo>
                        <a:pt x="552672" y="186774"/>
                        <a:pt x="555999" y="185943"/>
                        <a:pt x="559326" y="184003"/>
                      </a:cubicBezTo>
                      <a:cubicBezTo>
                        <a:pt x="562098" y="182340"/>
                        <a:pt x="564316" y="180400"/>
                        <a:pt x="567366" y="179292"/>
                      </a:cubicBezTo>
                      <a:cubicBezTo>
                        <a:pt x="570415" y="178183"/>
                        <a:pt x="573742" y="177906"/>
                        <a:pt x="577069" y="176798"/>
                      </a:cubicBezTo>
                      <a:cubicBezTo>
                        <a:pt x="580396" y="175966"/>
                        <a:pt x="585386" y="174304"/>
                        <a:pt x="586772" y="170978"/>
                      </a:cubicBezTo>
                      <a:cubicBezTo>
                        <a:pt x="589267" y="165436"/>
                        <a:pt x="575128" y="163219"/>
                        <a:pt x="571801" y="162110"/>
                      </a:cubicBezTo>
                      <a:cubicBezTo>
                        <a:pt x="568197" y="161002"/>
                        <a:pt x="565148" y="159339"/>
                        <a:pt x="562098" y="157954"/>
                      </a:cubicBezTo>
                      <a:cubicBezTo>
                        <a:pt x="560435" y="157122"/>
                        <a:pt x="558494" y="157122"/>
                        <a:pt x="556831" y="157954"/>
                      </a:cubicBezTo>
                      <a:cubicBezTo>
                        <a:pt x="555167" y="158785"/>
                        <a:pt x="554613" y="159616"/>
                        <a:pt x="553227" y="161002"/>
                      </a:cubicBezTo>
                      <a:cubicBezTo>
                        <a:pt x="552672" y="161833"/>
                        <a:pt x="551841" y="162110"/>
                        <a:pt x="550732" y="162388"/>
                      </a:cubicBezTo>
                      <a:cubicBezTo>
                        <a:pt x="547682" y="162942"/>
                        <a:pt x="544910" y="161833"/>
                        <a:pt x="541860" y="163219"/>
                      </a:cubicBezTo>
                      <a:cubicBezTo>
                        <a:pt x="540474" y="164050"/>
                        <a:pt x="538810" y="164605"/>
                        <a:pt x="538256" y="165990"/>
                      </a:cubicBezTo>
                      <a:cubicBezTo>
                        <a:pt x="537147" y="167653"/>
                        <a:pt x="537147" y="170147"/>
                        <a:pt x="535484" y="171255"/>
                      </a:cubicBezTo>
                      <a:cubicBezTo>
                        <a:pt x="534375" y="172087"/>
                        <a:pt x="532711" y="171255"/>
                        <a:pt x="531602" y="170424"/>
                      </a:cubicBezTo>
                      <a:cubicBezTo>
                        <a:pt x="530216" y="169316"/>
                        <a:pt x="530216" y="167376"/>
                        <a:pt x="530216" y="165713"/>
                      </a:cubicBezTo>
                      <a:cubicBezTo>
                        <a:pt x="530216" y="163496"/>
                        <a:pt x="529662" y="158785"/>
                        <a:pt x="526612" y="158508"/>
                      </a:cubicBezTo>
                      <a:cubicBezTo>
                        <a:pt x="524949" y="158508"/>
                        <a:pt x="522731" y="160170"/>
                        <a:pt x="521345" y="161279"/>
                      </a:cubicBezTo>
                      <a:cubicBezTo>
                        <a:pt x="519404" y="162665"/>
                        <a:pt x="518295" y="164050"/>
                        <a:pt x="517741" y="166267"/>
                      </a:cubicBezTo>
                      <a:cubicBezTo>
                        <a:pt x="516355" y="171255"/>
                        <a:pt x="515523" y="176798"/>
                        <a:pt x="513305" y="181786"/>
                      </a:cubicBezTo>
                      <a:cubicBezTo>
                        <a:pt x="513028" y="182617"/>
                        <a:pt x="511364" y="186220"/>
                        <a:pt x="510256" y="185389"/>
                      </a:cubicBezTo>
                      <a:cubicBezTo>
                        <a:pt x="509701" y="184834"/>
                        <a:pt x="509978" y="182617"/>
                        <a:pt x="509701" y="181786"/>
                      </a:cubicBezTo>
                      <a:cubicBezTo>
                        <a:pt x="509701" y="179846"/>
                        <a:pt x="509701" y="177906"/>
                        <a:pt x="510256" y="176244"/>
                      </a:cubicBezTo>
                      <a:cubicBezTo>
                        <a:pt x="510256" y="174858"/>
                        <a:pt x="511087" y="172918"/>
                        <a:pt x="509701" y="172087"/>
                      </a:cubicBezTo>
                      <a:cubicBezTo>
                        <a:pt x="508592" y="171255"/>
                        <a:pt x="506929" y="171810"/>
                        <a:pt x="505820" y="172087"/>
                      </a:cubicBezTo>
                      <a:cubicBezTo>
                        <a:pt x="503879" y="172364"/>
                        <a:pt x="501939" y="172918"/>
                        <a:pt x="500275" y="173472"/>
                      </a:cubicBezTo>
                      <a:cubicBezTo>
                        <a:pt x="497502" y="174304"/>
                        <a:pt x="491958" y="178183"/>
                        <a:pt x="489463" y="175412"/>
                      </a:cubicBezTo>
                      <a:cubicBezTo>
                        <a:pt x="491681" y="174304"/>
                        <a:pt x="493621" y="172641"/>
                        <a:pt x="495562" y="170978"/>
                      </a:cubicBezTo>
                      <a:cubicBezTo>
                        <a:pt x="498057" y="168761"/>
                        <a:pt x="500552" y="167653"/>
                        <a:pt x="503602" y="167653"/>
                      </a:cubicBezTo>
                      <a:cubicBezTo>
                        <a:pt x="506651" y="167653"/>
                        <a:pt x="509701" y="168207"/>
                        <a:pt x="512473" y="167098"/>
                      </a:cubicBezTo>
                      <a:cubicBezTo>
                        <a:pt x="514691" y="166267"/>
                        <a:pt x="516355" y="164605"/>
                        <a:pt x="518018" y="163219"/>
                      </a:cubicBezTo>
                      <a:cubicBezTo>
                        <a:pt x="520513" y="161002"/>
                        <a:pt x="522731" y="158508"/>
                        <a:pt x="524394" y="155737"/>
                      </a:cubicBezTo>
                      <a:cubicBezTo>
                        <a:pt x="525503" y="153520"/>
                        <a:pt x="527444" y="150194"/>
                        <a:pt x="525503" y="147700"/>
                      </a:cubicBezTo>
                      <a:cubicBezTo>
                        <a:pt x="523840" y="145760"/>
                        <a:pt x="520513" y="144652"/>
                        <a:pt x="518018" y="143820"/>
                      </a:cubicBezTo>
                      <a:cubicBezTo>
                        <a:pt x="515246" y="142989"/>
                        <a:pt x="512750" y="143543"/>
                        <a:pt x="511642" y="146314"/>
                      </a:cubicBezTo>
                      <a:cubicBezTo>
                        <a:pt x="510810" y="148531"/>
                        <a:pt x="511087" y="151857"/>
                        <a:pt x="509701" y="153520"/>
                      </a:cubicBezTo>
                      <a:cubicBezTo>
                        <a:pt x="508315" y="155460"/>
                        <a:pt x="503879" y="154905"/>
                        <a:pt x="501939" y="154905"/>
                      </a:cubicBezTo>
                      <a:cubicBezTo>
                        <a:pt x="498334" y="154905"/>
                        <a:pt x="494453" y="154905"/>
                        <a:pt x="491126" y="156291"/>
                      </a:cubicBezTo>
                      <a:cubicBezTo>
                        <a:pt x="487522" y="157676"/>
                        <a:pt x="485027" y="161279"/>
                        <a:pt x="481977" y="163496"/>
                      </a:cubicBezTo>
                      <a:cubicBezTo>
                        <a:pt x="481146" y="164327"/>
                        <a:pt x="474215" y="169316"/>
                        <a:pt x="473938" y="165713"/>
                      </a:cubicBezTo>
                      <a:cubicBezTo>
                        <a:pt x="473938" y="164327"/>
                        <a:pt x="475324" y="162665"/>
                        <a:pt x="476156" y="161279"/>
                      </a:cubicBezTo>
                      <a:cubicBezTo>
                        <a:pt x="476710" y="160448"/>
                        <a:pt x="478374" y="158785"/>
                        <a:pt x="478374" y="157954"/>
                      </a:cubicBezTo>
                      <a:cubicBezTo>
                        <a:pt x="478374" y="156291"/>
                        <a:pt x="472829" y="156845"/>
                        <a:pt x="471720" y="156291"/>
                      </a:cubicBezTo>
                      <a:cubicBezTo>
                        <a:pt x="468116" y="154905"/>
                        <a:pt x="472829" y="152965"/>
                        <a:pt x="474492" y="152411"/>
                      </a:cubicBezTo>
                      <a:cubicBezTo>
                        <a:pt x="476987" y="151580"/>
                        <a:pt x="481146" y="151580"/>
                        <a:pt x="482532" y="149086"/>
                      </a:cubicBezTo>
                      <a:cubicBezTo>
                        <a:pt x="483918" y="146869"/>
                        <a:pt x="483641" y="144375"/>
                        <a:pt x="485859" y="142435"/>
                      </a:cubicBezTo>
                      <a:cubicBezTo>
                        <a:pt x="488354" y="140218"/>
                        <a:pt x="492235" y="140218"/>
                        <a:pt x="495285" y="140772"/>
                      </a:cubicBezTo>
                      <a:cubicBezTo>
                        <a:pt x="498334" y="141326"/>
                        <a:pt x="501939" y="142435"/>
                        <a:pt x="504988" y="141603"/>
                      </a:cubicBezTo>
                      <a:cubicBezTo>
                        <a:pt x="507760" y="140772"/>
                        <a:pt x="509424" y="137724"/>
                        <a:pt x="509978" y="134952"/>
                      </a:cubicBezTo>
                      <a:cubicBezTo>
                        <a:pt x="511364" y="129410"/>
                        <a:pt x="506651" y="125807"/>
                        <a:pt x="501939" y="123590"/>
                      </a:cubicBezTo>
                      <a:cubicBezTo>
                        <a:pt x="498611" y="122205"/>
                        <a:pt x="495008" y="121928"/>
                        <a:pt x="491681" y="120819"/>
                      </a:cubicBezTo>
                      <a:cubicBezTo>
                        <a:pt x="488631" y="119711"/>
                        <a:pt x="485859" y="117494"/>
                        <a:pt x="482809" y="116662"/>
                      </a:cubicBezTo>
                      <a:cubicBezTo>
                        <a:pt x="480314" y="115831"/>
                        <a:pt x="477819" y="117217"/>
                        <a:pt x="475601" y="118048"/>
                      </a:cubicBezTo>
                      <a:cubicBezTo>
                        <a:pt x="472551" y="119434"/>
                        <a:pt x="470057" y="120265"/>
                        <a:pt x="468116" y="123036"/>
                      </a:cubicBezTo>
                      <a:cubicBezTo>
                        <a:pt x="463680" y="128856"/>
                        <a:pt x="460631" y="135784"/>
                        <a:pt x="455917" y="141326"/>
                      </a:cubicBezTo>
                      <a:cubicBezTo>
                        <a:pt x="455363" y="142158"/>
                        <a:pt x="453145" y="145206"/>
                        <a:pt x="451759" y="143543"/>
                      </a:cubicBezTo>
                      <a:cubicBezTo>
                        <a:pt x="450650" y="142158"/>
                        <a:pt x="451759" y="138278"/>
                        <a:pt x="452036" y="136892"/>
                      </a:cubicBezTo>
                      <a:cubicBezTo>
                        <a:pt x="452036" y="136061"/>
                        <a:pt x="453700" y="131627"/>
                        <a:pt x="452868" y="131073"/>
                      </a:cubicBezTo>
                      <a:cubicBezTo>
                        <a:pt x="452036" y="130241"/>
                        <a:pt x="449818" y="133567"/>
                        <a:pt x="449264" y="134121"/>
                      </a:cubicBezTo>
                      <a:cubicBezTo>
                        <a:pt x="447323" y="136338"/>
                        <a:pt x="445660" y="138832"/>
                        <a:pt x="443442" y="141049"/>
                      </a:cubicBezTo>
                      <a:cubicBezTo>
                        <a:pt x="442887" y="141880"/>
                        <a:pt x="441224" y="143266"/>
                        <a:pt x="441778" y="141326"/>
                      </a:cubicBezTo>
                      <a:cubicBezTo>
                        <a:pt x="443165" y="135784"/>
                        <a:pt x="447600" y="131073"/>
                        <a:pt x="447878" y="125253"/>
                      </a:cubicBezTo>
                      <a:cubicBezTo>
                        <a:pt x="448155" y="120819"/>
                        <a:pt x="443165" y="122482"/>
                        <a:pt x="440669" y="123590"/>
                      </a:cubicBezTo>
                      <a:cubicBezTo>
                        <a:pt x="437343" y="125253"/>
                        <a:pt x="435125" y="128024"/>
                        <a:pt x="432075" y="129964"/>
                      </a:cubicBezTo>
                      <a:cubicBezTo>
                        <a:pt x="430135" y="131073"/>
                        <a:pt x="427085" y="131627"/>
                        <a:pt x="426808" y="128579"/>
                      </a:cubicBezTo>
                      <a:cubicBezTo>
                        <a:pt x="426808" y="126084"/>
                        <a:pt x="428749" y="123868"/>
                        <a:pt x="430689" y="122759"/>
                      </a:cubicBezTo>
                      <a:cubicBezTo>
                        <a:pt x="432630" y="121651"/>
                        <a:pt x="434016" y="119988"/>
                        <a:pt x="435402" y="118048"/>
                      </a:cubicBezTo>
                      <a:cubicBezTo>
                        <a:pt x="438175" y="114723"/>
                        <a:pt x="441224" y="111951"/>
                        <a:pt x="443996" y="108903"/>
                      </a:cubicBezTo>
                      <a:cubicBezTo>
                        <a:pt x="444551" y="108349"/>
                        <a:pt x="445105" y="107795"/>
                        <a:pt x="444274" y="107517"/>
                      </a:cubicBezTo>
                      <a:cubicBezTo>
                        <a:pt x="443442" y="106963"/>
                        <a:pt x="441224" y="107517"/>
                        <a:pt x="440392" y="107517"/>
                      </a:cubicBezTo>
                      <a:cubicBezTo>
                        <a:pt x="437066" y="107795"/>
                        <a:pt x="433461" y="108349"/>
                        <a:pt x="430135" y="109457"/>
                      </a:cubicBezTo>
                      <a:cubicBezTo>
                        <a:pt x="426808" y="110566"/>
                        <a:pt x="423758" y="111674"/>
                        <a:pt x="420432" y="112783"/>
                      </a:cubicBezTo>
                      <a:cubicBezTo>
                        <a:pt x="419323" y="114445"/>
                        <a:pt x="417105" y="116385"/>
                        <a:pt x="416827" y="118325"/>
                      </a:cubicBezTo>
                      <a:cubicBezTo>
                        <a:pt x="416827" y="120542"/>
                        <a:pt x="417659" y="122759"/>
                        <a:pt x="418214" y="124976"/>
                      </a:cubicBezTo>
                      <a:cubicBezTo>
                        <a:pt x="419323" y="128579"/>
                        <a:pt x="415996" y="131627"/>
                        <a:pt x="412946" y="133013"/>
                      </a:cubicBezTo>
                      <a:cubicBezTo>
                        <a:pt x="412115" y="133567"/>
                        <a:pt x="410174" y="134121"/>
                        <a:pt x="409897" y="132735"/>
                      </a:cubicBezTo>
                      <a:cubicBezTo>
                        <a:pt x="409619" y="131627"/>
                        <a:pt x="410728" y="129964"/>
                        <a:pt x="411283" y="128856"/>
                      </a:cubicBezTo>
                      <a:cubicBezTo>
                        <a:pt x="412946" y="124145"/>
                        <a:pt x="405738" y="124976"/>
                        <a:pt x="403243" y="125253"/>
                      </a:cubicBezTo>
                      <a:cubicBezTo>
                        <a:pt x="402134" y="125253"/>
                        <a:pt x="393540" y="127470"/>
                        <a:pt x="394372" y="124422"/>
                      </a:cubicBezTo>
                      <a:cubicBezTo>
                        <a:pt x="395203" y="121373"/>
                        <a:pt x="402134" y="121928"/>
                        <a:pt x="404352" y="121651"/>
                      </a:cubicBezTo>
                      <a:cubicBezTo>
                        <a:pt x="406570" y="121373"/>
                        <a:pt x="412115" y="120265"/>
                        <a:pt x="411560" y="116662"/>
                      </a:cubicBezTo>
                      <a:cubicBezTo>
                        <a:pt x="410728" y="113060"/>
                        <a:pt x="405184" y="115000"/>
                        <a:pt x="402966" y="115554"/>
                      </a:cubicBezTo>
                      <a:cubicBezTo>
                        <a:pt x="401302" y="116108"/>
                        <a:pt x="399362" y="116662"/>
                        <a:pt x="397976" y="115554"/>
                      </a:cubicBezTo>
                      <a:cubicBezTo>
                        <a:pt x="396867" y="114723"/>
                        <a:pt x="396312" y="112783"/>
                        <a:pt x="396590" y="111397"/>
                      </a:cubicBezTo>
                      <a:cubicBezTo>
                        <a:pt x="397421" y="107240"/>
                        <a:pt x="402134" y="109457"/>
                        <a:pt x="404629" y="109734"/>
                      </a:cubicBezTo>
                      <a:cubicBezTo>
                        <a:pt x="407956" y="110289"/>
                        <a:pt x="411283" y="109457"/>
                        <a:pt x="414610" y="108903"/>
                      </a:cubicBezTo>
                      <a:cubicBezTo>
                        <a:pt x="417659" y="108626"/>
                        <a:pt x="420709" y="108072"/>
                        <a:pt x="423758" y="107240"/>
                      </a:cubicBezTo>
                      <a:cubicBezTo>
                        <a:pt x="426808" y="106132"/>
                        <a:pt x="430412" y="104469"/>
                        <a:pt x="431798" y="101421"/>
                      </a:cubicBezTo>
                      <a:cubicBezTo>
                        <a:pt x="432907" y="98927"/>
                        <a:pt x="430966" y="97264"/>
                        <a:pt x="429303" y="95601"/>
                      </a:cubicBezTo>
                      <a:cubicBezTo>
                        <a:pt x="426531" y="92830"/>
                        <a:pt x="423204" y="90613"/>
                        <a:pt x="419045" y="89782"/>
                      </a:cubicBezTo>
                      <a:cubicBezTo>
                        <a:pt x="415164" y="88950"/>
                        <a:pt x="411837" y="90890"/>
                        <a:pt x="408233" y="91999"/>
                      </a:cubicBezTo>
                      <a:cubicBezTo>
                        <a:pt x="404352" y="93384"/>
                        <a:pt x="399084" y="93938"/>
                        <a:pt x="396590" y="97264"/>
                      </a:cubicBezTo>
                      <a:cubicBezTo>
                        <a:pt x="392985" y="101975"/>
                        <a:pt x="391045" y="107795"/>
                        <a:pt x="386332" y="111674"/>
                      </a:cubicBezTo>
                      <a:cubicBezTo>
                        <a:pt x="385500" y="112506"/>
                        <a:pt x="382450" y="114723"/>
                        <a:pt x="381342" y="113060"/>
                      </a:cubicBezTo>
                      <a:cubicBezTo>
                        <a:pt x="380233" y="111397"/>
                        <a:pt x="382728" y="108626"/>
                        <a:pt x="383559" y="107517"/>
                      </a:cubicBezTo>
                      <a:cubicBezTo>
                        <a:pt x="386609" y="103638"/>
                        <a:pt x="391599" y="100312"/>
                        <a:pt x="390767" y="95047"/>
                      </a:cubicBezTo>
                      <a:cubicBezTo>
                        <a:pt x="387441" y="94215"/>
                        <a:pt x="384114" y="96710"/>
                        <a:pt x="381342" y="98372"/>
                      </a:cubicBezTo>
                      <a:cubicBezTo>
                        <a:pt x="378846" y="99758"/>
                        <a:pt x="376351" y="101421"/>
                        <a:pt x="373856" y="102529"/>
                      </a:cubicBezTo>
                      <a:cubicBezTo>
                        <a:pt x="372747" y="103083"/>
                        <a:pt x="370252" y="104192"/>
                        <a:pt x="369143" y="103083"/>
                      </a:cubicBezTo>
                      <a:cubicBezTo>
                        <a:pt x="366648" y="100866"/>
                        <a:pt x="371916" y="96155"/>
                        <a:pt x="373302" y="95047"/>
                      </a:cubicBezTo>
                      <a:cubicBezTo>
                        <a:pt x="379678" y="90336"/>
                        <a:pt x="388550" y="89504"/>
                        <a:pt x="395758" y="87842"/>
                      </a:cubicBezTo>
                      <a:cubicBezTo>
                        <a:pt x="398807" y="87287"/>
                        <a:pt x="402134" y="86456"/>
                        <a:pt x="404352" y="83962"/>
                      </a:cubicBezTo>
                      <a:cubicBezTo>
                        <a:pt x="405738" y="82299"/>
                        <a:pt x="407124" y="79805"/>
                        <a:pt x="406847" y="77588"/>
                      </a:cubicBezTo>
                      <a:cubicBezTo>
                        <a:pt x="406293" y="74817"/>
                        <a:pt x="402966" y="72877"/>
                        <a:pt x="401025" y="71214"/>
                      </a:cubicBezTo>
                      <a:cubicBezTo>
                        <a:pt x="397976" y="68997"/>
                        <a:pt x="394649" y="65949"/>
                        <a:pt x="390767" y="65395"/>
                      </a:cubicBezTo>
                      <a:cubicBezTo>
                        <a:pt x="387441" y="64841"/>
                        <a:pt x="384391" y="67335"/>
                        <a:pt x="381342" y="68166"/>
                      </a:cubicBezTo>
                      <a:cubicBezTo>
                        <a:pt x="376906" y="69552"/>
                        <a:pt x="372193" y="68720"/>
                        <a:pt x="368034" y="66503"/>
                      </a:cubicBezTo>
                      <a:cubicBezTo>
                        <a:pt x="364708" y="64563"/>
                        <a:pt x="362212" y="61792"/>
                        <a:pt x="359163" y="59575"/>
                      </a:cubicBezTo>
                      <a:cubicBezTo>
                        <a:pt x="355559" y="57081"/>
                        <a:pt x="350846" y="55973"/>
                        <a:pt x="346410" y="55418"/>
                      </a:cubicBezTo>
                      <a:cubicBezTo>
                        <a:pt x="341697" y="54864"/>
                        <a:pt x="336984" y="55418"/>
                        <a:pt x="332271" y="57081"/>
                      </a:cubicBezTo>
                      <a:cubicBezTo>
                        <a:pt x="327558" y="58744"/>
                        <a:pt x="323400" y="61515"/>
                        <a:pt x="319241" y="64286"/>
                      </a:cubicBezTo>
                      <a:cubicBezTo>
                        <a:pt x="317300" y="65672"/>
                        <a:pt x="315083" y="67058"/>
                        <a:pt x="313419" y="68720"/>
                      </a:cubicBezTo>
                      <a:cubicBezTo>
                        <a:pt x="312587" y="69552"/>
                        <a:pt x="310924" y="70660"/>
                        <a:pt x="310924" y="72046"/>
                      </a:cubicBezTo>
                      <a:cubicBezTo>
                        <a:pt x="310924" y="74540"/>
                        <a:pt x="316192" y="75648"/>
                        <a:pt x="317855" y="75926"/>
                      </a:cubicBezTo>
                      <a:cubicBezTo>
                        <a:pt x="320350" y="76480"/>
                        <a:pt x="323400" y="76757"/>
                        <a:pt x="325895" y="77865"/>
                      </a:cubicBezTo>
                      <a:cubicBezTo>
                        <a:pt x="328112" y="78974"/>
                        <a:pt x="329776" y="80637"/>
                        <a:pt x="332271" y="81468"/>
                      </a:cubicBezTo>
                      <a:cubicBezTo>
                        <a:pt x="335043" y="82299"/>
                        <a:pt x="337816" y="81468"/>
                        <a:pt x="340865" y="81468"/>
                      </a:cubicBezTo>
                      <a:cubicBezTo>
                        <a:pt x="344192" y="81745"/>
                        <a:pt x="349460" y="83685"/>
                        <a:pt x="351400" y="86733"/>
                      </a:cubicBezTo>
                      <a:cubicBezTo>
                        <a:pt x="353064" y="89227"/>
                        <a:pt x="346133" y="88119"/>
                        <a:pt x="345301" y="88119"/>
                      </a:cubicBezTo>
                      <a:cubicBezTo>
                        <a:pt x="343360" y="88119"/>
                        <a:pt x="341420" y="88119"/>
                        <a:pt x="339757" y="88950"/>
                      </a:cubicBezTo>
                      <a:cubicBezTo>
                        <a:pt x="338648" y="89504"/>
                        <a:pt x="337539" y="90336"/>
                        <a:pt x="336152" y="90890"/>
                      </a:cubicBezTo>
                      <a:cubicBezTo>
                        <a:pt x="333657" y="91999"/>
                        <a:pt x="331439" y="89227"/>
                        <a:pt x="330053" y="87565"/>
                      </a:cubicBezTo>
                      <a:cubicBezTo>
                        <a:pt x="328112" y="85348"/>
                        <a:pt x="326172" y="83131"/>
                        <a:pt x="323400" y="81745"/>
                      </a:cubicBezTo>
                      <a:cubicBezTo>
                        <a:pt x="318964" y="79805"/>
                        <a:pt x="313974" y="78697"/>
                        <a:pt x="309261" y="78974"/>
                      </a:cubicBezTo>
                      <a:cubicBezTo>
                        <a:pt x="308152" y="78974"/>
                        <a:pt x="305657" y="78974"/>
                        <a:pt x="304825" y="80082"/>
                      </a:cubicBezTo>
                      <a:cubicBezTo>
                        <a:pt x="304270" y="81191"/>
                        <a:pt x="305657" y="82022"/>
                        <a:pt x="306211" y="82576"/>
                      </a:cubicBezTo>
                      <a:cubicBezTo>
                        <a:pt x="309261" y="84516"/>
                        <a:pt x="312865" y="85625"/>
                        <a:pt x="315360" y="88119"/>
                      </a:cubicBezTo>
                      <a:cubicBezTo>
                        <a:pt x="317578" y="90336"/>
                        <a:pt x="319241" y="93384"/>
                        <a:pt x="321459" y="95601"/>
                      </a:cubicBezTo>
                      <a:cubicBezTo>
                        <a:pt x="323954" y="97818"/>
                        <a:pt x="327003" y="99204"/>
                        <a:pt x="329221" y="101975"/>
                      </a:cubicBezTo>
                      <a:cubicBezTo>
                        <a:pt x="331162" y="104469"/>
                        <a:pt x="329499" y="106132"/>
                        <a:pt x="326726" y="105855"/>
                      </a:cubicBezTo>
                      <a:cubicBezTo>
                        <a:pt x="318686" y="105300"/>
                        <a:pt x="314805" y="96155"/>
                        <a:pt x="307597" y="93107"/>
                      </a:cubicBezTo>
                      <a:cubicBezTo>
                        <a:pt x="306488" y="92553"/>
                        <a:pt x="304825" y="91999"/>
                        <a:pt x="303993" y="93107"/>
                      </a:cubicBezTo>
                      <a:cubicBezTo>
                        <a:pt x="303161" y="93938"/>
                        <a:pt x="303439" y="95601"/>
                        <a:pt x="303161" y="96710"/>
                      </a:cubicBezTo>
                      <a:cubicBezTo>
                        <a:pt x="302884" y="100312"/>
                        <a:pt x="300112" y="101698"/>
                        <a:pt x="296785" y="100312"/>
                      </a:cubicBezTo>
                      <a:cubicBezTo>
                        <a:pt x="295122" y="99758"/>
                        <a:pt x="293458" y="98650"/>
                        <a:pt x="293181" y="96710"/>
                      </a:cubicBezTo>
                      <a:cubicBezTo>
                        <a:pt x="292627" y="94770"/>
                        <a:pt x="294013" y="93107"/>
                        <a:pt x="295122" y="91999"/>
                      </a:cubicBezTo>
                      <a:cubicBezTo>
                        <a:pt x="297340" y="89227"/>
                        <a:pt x="301221" y="86456"/>
                        <a:pt x="299280" y="82299"/>
                      </a:cubicBezTo>
                      <a:cubicBezTo>
                        <a:pt x="298449" y="80359"/>
                        <a:pt x="295399" y="76480"/>
                        <a:pt x="292904" y="76757"/>
                      </a:cubicBezTo>
                      <a:cubicBezTo>
                        <a:pt x="291518" y="76757"/>
                        <a:pt x="290409" y="78419"/>
                        <a:pt x="289577" y="79251"/>
                      </a:cubicBezTo>
                      <a:cubicBezTo>
                        <a:pt x="287636" y="80914"/>
                        <a:pt x="285696" y="82576"/>
                        <a:pt x="283478" y="83962"/>
                      </a:cubicBezTo>
                      <a:cubicBezTo>
                        <a:pt x="280705" y="85625"/>
                        <a:pt x="275715" y="88673"/>
                        <a:pt x="272666" y="86179"/>
                      </a:cubicBezTo>
                      <a:cubicBezTo>
                        <a:pt x="271834" y="85348"/>
                        <a:pt x="271279" y="84516"/>
                        <a:pt x="270448" y="83685"/>
                      </a:cubicBezTo>
                      <a:cubicBezTo>
                        <a:pt x="269062" y="82576"/>
                        <a:pt x="267398" y="81468"/>
                        <a:pt x="265735" y="82576"/>
                      </a:cubicBezTo>
                      <a:cubicBezTo>
                        <a:pt x="264071" y="83685"/>
                        <a:pt x="263517" y="86733"/>
                        <a:pt x="262408" y="88673"/>
                      </a:cubicBezTo>
                      <a:cubicBezTo>
                        <a:pt x="261022" y="91444"/>
                        <a:pt x="259913" y="94493"/>
                        <a:pt x="257141" y="96155"/>
                      </a:cubicBezTo>
                      <a:cubicBezTo>
                        <a:pt x="254923" y="97541"/>
                        <a:pt x="251596" y="97541"/>
                        <a:pt x="249101" y="97541"/>
                      </a:cubicBezTo>
                      <a:cubicBezTo>
                        <a:pt x="246606" y="97541"/>
                        <a:pt x="244665" y="96987"/>
                        <a:pt x="243556" y="94493"/>
                      </a:cubicBezTo>
                      <a:cubicBezTo>
                        <a:pt x="241338" y="89504"/>
                        <a:pt x="247992" y="85070"/>
                        <a:pt x="251319" y="82576"/>
                      </a:cubicBezTo>
                      <a:cubicBezTo>
                        <a:pt x="254091" y="80637"/>
                        <a:pt x="257418" y="78142"/>
                        <a:pt x="257972" y="74540"/>
                      </a:cubicBezTo>
                      <a:cubicBezTo>
                        <a:pt x="258250" y="72600"/>
                        <a:pt x="257418" y="71214"/>
                        <a:pt x="255200" y="71214"/>
                      </a:cubicBezTo>
                      <a:cubicBezTo>
                        <a:pt x="248269" y="71214"/>
                        <a:pt x="245774" y="80359"/>
                        <a:pt x="239120" y="81468"/>
                      </a:cubicBezTo>
                      <a:cubicBezTo>
                        <a:pt x="239952" y="79805"/>
                        <a:pt x="240784" y="78419"/>
                        <a:pt x="241893" y="76757"/>
                      </a:cubicBezTo>
                      <a:cubicBezTo>
                        <a:pt x="245219" y="72323"/>
                        <a:pt x="249378" y="68720"/>
                        <a:pt x="253259" y="65118"/>
                      </a:cubicBezTo>
                      <a:cubicBezTo>
                        <a:pt x="255200" y="63178"/>
                        <a:pt x="257418" y="61515"/>
                        <a:pt x="259359" y="59575"/>
                      </a:cubicBezTo>
                      <a:cubicBezTo>
                        <a:pt x="260190" y="58744"/>
                        <a:pt x="261853" y="57635"/>
                        <a:pt x="262131" y="56250"/>
                      </a:cubicBezTo>
                      <a:cubicBezTo>
                        <a:pt x="262131" y="55141"/>
                        <a:pt x="261576" y="54310"/>
                        <a:pt x="261022" y="53479"/>
                      </a:cubicBezTo>
                      <a:cubicBezTo>
                        <a:pt x="259913" y="51816"/>
                        <a:pt x="258804" y="50153"/>
                        <a:pt x="257972" y="48490"/>
                      </a:cubicBezTo>
                      <a:cubicBezTo>
                        <a:pt x="256863" y="46273"/>
                        <a:pt x="256032" y="43779"/>
                        <a:pt x="254923" y="41285"/>
                      </a:cubicBezTo>
                      <a:cubicBezTo>
                        <a:pt x="254091" y="39622"/>
                        <a:pt x="253259" y="37405"/>
                        <a:pt x="251596" y="36297"/>
                      </a:cubicBezTo>
                      <a:cubicBezTo>
                        <a:pt x="248546" y="34357"/>
                        <a:pt x="244665" y="36851"/>
                        <a:pt x="241616" y="35189"/>
                      </a:cubicBezTo>
                      <a:cubicBezTo>
                        <a:pt x="237180" y="32972"/>
                        <a:pt x="238289" y="25489"/>
                        <a:pt x="238289" y="21887"/>
                      </a:cubicBezTo>
                      <a:cubicBezTo>
                        <a:pt x="238289" y="17453"/>
                        <a:pt x="238289" y="12187"/>
                        <a:pt x="234685" y="9139"/>
                      </a:cubicBezTo>
                      <a:cubicBezTo>
                        <a:pt x="231912" y="6922"/>
                        <a:pt x="227754" y="5814"/>
                        <a:pt x="224150" y="5814"/>
                      </a:cubicBezTo>
                      <a:cubicBezTo>
                        <a:pt x="219991" y="5814"/>
                        <a:pt x="215833" y="6645"/>
                        <a:pt x="211674" y="6645"/>
                      </a:cubicBezTo>
                      <a:cubicBezTo>
                        <a:pt x="206961" y="6645"/>
                        <a:pt x="201694" y="5814"/>
                        <a:pt x="196981" y="6922"/>
                      </a:cubicBezTo>
                      <a:cubicBezTo>
                        <a:pt x="192545" y="8031"/>
                        <a:pt x="188664" y="10248"/>
                        <a:pt x="184505" y="11910"/>
                      </a:cubicBezTo>
                      <a:cubicBezTo>
                        <a:pt x="180624" y="13296"/>
                        <a:pt x="174802" y="14127"/>
                        <a:pt x="173138" y="18284"/>
                      </a:cubicBezTo>
                      <a:cubicBezTo>
                        <a:pt x="172307" y="20224"/>
                        <a:pt x="173416" y="26321"/>
                        <a:pt x="170366" y="26598"/>
                      </a:cubicBezTo>
                      <a:cubicBezTo>
                        <a:pt x="168148" y="26598"/>
                        <a:pt x="165376" y="24935"/>
                        <a:pt x="163713" y="23827"/>
                      </a:cubicBezTo>
                      <a:cubicBezTo>
                        <a:pt x="161218" y="22441"/>
                        <a:pt x="158445" y="20778"/>
                        <a:pt x="155673" y="20224"/>
                      </a:cubicBezTo>
                      <a:cubicBezTo>
                        <a:pt x="150405" y="19116"/>
                        <a:pt x="152346" y="25489"/>
                        <a:pt x="152623" y="28538"/>
                      </a:cubicBezTo>
                      <a:cubicBezTo>
                        <a:pt x="152623" y="29923"/>
                        <a:pt x="152623" y="31586"/>
                        <a:pt x="150960" y="31586"/>
                      </a:cubicBezTo>
                      <a:cubicBezTo>
                        <a:pt x="148742" y="31586"/>
                        <a:pt x="146247" y="29646"/>
                        <a:pt x="144306" y="28815"/>
                      </a:cubicBezTo>
                      <a:cubicBezTo>
                        <a:pt x="142366" y="27983"/>
                        <a:pt x="134603" y="23549"/>
                        <a:pt x="134880" y="28815"/>
                      </a:cubicBezTo>
                      <a:cubicBezTo>
                        <a:pt x="134880" y="32417"/>
                        <a:pt x="138207" y="35189"/>
                        <a:pt x="141534" y="35743"/>
                      </a:cubicBezTo>
                      <a:cubicBezTo>
                        <a:pt x="143475" y="36297"/>
                        <a:pt x="145415" y="36297"/>
                        <a:pt x="147079" y="36574"/>
                      </a:cubicBezTo>
                      <a:cubicBezTo>
                        <a:pt x="149574" y="37128"/>
                        <a:pt x="152069" y="37960"/>
                        <a:pt x="154287" y="39068"/>
                      </a:cubicBezTo>
                      <a:cubicBezTo>
                        <a:pt x="159554" y="41285"/>
                        <a:pt x="164821" y="43779"/>
                        <a:pt x="170089" y="45996"/>
                      </a:cubicBezTo>
                      <a:cubicBezTo>
                        <a:pt x="164267" y="46828"/>
                        <a:pt x="159000" y="44056"/>
                        <a:pt x="153455" y="42117"/>
                      </a:cubicBezTo>
                      <a:cubicBezTo>
                        <a:pt x="148187" y="40454"/>
                        <a:pt x="142366" y="38791"/>
                        <a:pt x="136821" y="37960"/>
                      </a:cubicBezTo>
                      <a:cubicBezTo>
                        <a:pt x="135435" y="37960"/>
                        <a:pt x="130722" y="36851"/>
                        <a:pt x="129613" y="38514"/>
                      </a:cubicBezTo>
                      <a:cubicBezTo>
                        <a:pt x="128781" y="40177"/>
                        <a:pt x="132385" y="40731"/>
                        <a:pt x="133217" y="41008"/>
                      </a:cubicBezTo>
                      <a:cubicBezTo>
                        <a:pt x="135989" y="41562"/>
                        <a:pt x="138762" y="41562"/>
                        <a:pt x="141257" y="42394"/>
                      </a:cubicBezTo>
                      <a:cubicBezTo>
                        <a:pt x="144029" y="43502"/>
                        <a:pt x="146247" y="45442"/>
                        <a:pt x="148465" y="47105"/>
                      </a:cubicBezTo>
                      <a:cubicBezTo>
                        <a:pt x="152901" y="50430"/>
                        <a:pt x="158168" y="52370"/>
                        <a:pt x="161772" y="57081"/>
                      </a:cubicBezTo>
                      <a:cubicBezTo>
                        <a:pt x="157059" y="56804"/>
                        <a:pt x="153732" y="55141"/>
                        <a:pt x="149851" y="52647"/>
                      </a:cubicBezTo>
                      <a:cubicBezTo>
                        <a:pt x="144029" y="49045"/>
                        <a:pt x="137930" y="45165"/>
                        <a:pt x="130722" y="44334"/>
                      </a:cubicBezTo>
                      <a:cubicBezTo>
                        <a:pt x="126286" y="43779"/>
                        <a:pt x="121850" y="44888"/>
                        <a:pt x="119355" y="49045"/>
                      </a:cubicBezTo>
                      <a:cubicBezTo>
                        <a:pt x="117692" y="51816"/>
                        <a:pt x="116860" y="55141"/>
                        <a:pt x="116583" y="58467"/>
                      </a:cubicBezTo>
                      <a:cubicBezTo>
                        <a:pt x="116583" y="61515"/>
                        <a:pt x="117692" y="64286"/>
                        <a:pt x="119078" y="67058"/>
                      </a:cubicBezTo>
                      <a:cubicBezTo>
                        <a:pt x="120464" y="69829"/>
                        <a:pt x="122405" y="72323"/>
                        <a:pt x="125732" y="72877"/>
                      </a:cubicBezTo>
                      <a:cubicBezTo>
                        <a:pt x="130999" y="73431"/>
                        <a:pt x="147079" y="68720"/>
                        <a:pt x="146801" y="78142"/>
                      </a:cubicBezTo>
                      <a:cubicBezTo>
                        <a:pt x="146801" y="80914"/>
                        <a:pt x="146801" y="82299"/>
                        <a:pt x="149019" y="84239"/>
                      </a:cubicBezTo>
                      <a:cubicBezTo>
                        <a:pt x="152346" y="87287"/>
                        <a:pt x="155118" y="90336"/>
                        <a:pt x="157613" y="93938"/>
                      </a:cubicBezTo>
                      <a:cubicBezTo>
                        <a:pt x="156227" y="93384"/>
                        <a:pt x="155118" y="93107"/>
                        <a:pt x="153732" y="92276"/>
                      </a:cubicBezTo>
                      <a:cubicBezTo>
                        <a:pt x="147079" y="89227"/>
                        <a:pt x="143197" y="82576"/>
                        <a:pt x="135435" y="81745"/>
                      </a:cubicBezTo>
                      <a:cubicBezTo>
                        <a:pt x="131553" y="81191"/>
                        <a:pt x="127672" y="82299"/>
                        <a:pt x="124900" y="85348"/>
                      </a:cubicBezTo>
                      <a:cubicBezTo>
                        <a:pt x="122959" y="87565"/>
                        <a:pt x="121573" y="89504"/>
                        <a:pt x="118523" y="90613"/>
                      </a:cubicBezTo>
                      <a:cubicBezTo>
                        <a:pt x="116860" y="91167"/>
                        <a:pt x="114919" y="91444"/>
                        <a:pt x="113256" y="91999"/>
                      </a:cubicBezTo>
                      <a:cubicBezTo>
                        <a:pt x="112702" y="91999"/>
                        <a:pt x="110206" y="92553"/>
                        <a:pt x="109929" y="93384"/>
                      </a:cubicBezTo>
                      <a:cubicBezTo>
                        <a:pt x="109652" y="94770"/>
                        <a:pt x="116305" y="96432"/>
                        <a:pt x="117137" y="96710"/>
                      </a:cubicBezTo>
                      <a:cubicBezTo>
                        <a:pt x="120464" y="98372"/>
                        <a:pt x="121573" y="100866"/>
                        <a:pt x="121573" y="104469"/>
                      </a:cubicBezTo>
                      <a:cubicBezTo>
                        <a:pt x="121573" y="107517"/>
                        <a:pt x="122128" y="109457"/>
                        <a:pt x="125177" y="110011"/>
                      </a:cubicBezTo>
                      <a:cubicBezTo>
                        <a:pt x="129059" y="110566"/>
                        <a:pt x="132940" y="110011"/>
                        <a:pt x="137098" y="110843"/>
                      </a:cubicBezTo>
                      <a:cubicBezTo>
                        <a:pt x="139870" y="111397"/>
                        <a:pt x="143752" y="112228"/>
                        <a:pt x="145693" y="114723"/>
                      </a:cubicBezTo>
                      <a:cubicBezTo>
                        <a:pt x="147356" y="116662"/>
                        <a:pt x="146801" y="119434"/>
                        <a:pt x="146524" y="121651"/>
                      </a:cubicBezTo>
                      <a:cubicBezTo>
                        <a:pt x="146247" y="123868"/>
                        <a:pt x="145415" y="126084"/>
                        <a:pt x="143752" y="127747"/>
                      </a:cubicBezTo>
                      <a:cubicBezTo>
                        <a:pt x="142088" y="129410"/>
                        <a:pt x="139593" y="130796"/>
                        <a:pt x="138484" y="133013"/>
                      </a:cubicBezTo>
                      <a:cubicBezTo>
                        <a:pt x="137376" y="135784"/>
                        <a:pt x="140148" y="137447"/>
                        <a:pt x="141811" y="139109"/>
                      </a:cubicBezTo>
                      <a:cubicBezTo>
                        <a:pt x="143475" y="140772"/>
                        <a:pt x="145693" y="143820"/>
                        <a:pt x="143752" y="146037"/>
                      </a:cubicBezTo>
                      <a:cubicBezTo>
                        <a:pt x="142088" y="148254"/>
                        <a:pt x="139593" y="146592"/>
                        <a:pt x="138484" y="144652"/>
                      </a:cubicBezTo>
                      <a:cubicBezTo>
                        <a:pt x="137376" y="142435"/>
                        <a:pt x="137376" y="139386"/>
                        <a:pt x="134603" y="138555"/>
                      </a:cubicBezTo>
                      <a:cubicBezTo>
                        <a:pt x="131553" y="137447"/>
                        <a:pt x="127672" y="138555"/>
                        <a:pt x="124623" y="138832"/>
                      </a:cubicBezTo>
                      <a:cubicBezTo>
                        <a:pt x="121573" y="139386"/>
                        <a:pt x="118801" y="140772"/>
                        <a:pt x="115751" y="141603"/>
                      </a:cubicBezTo>
                      <a:cubicBezTo>
                        <a:pt x="112979" y="142435"/>
                        <a:pt x="109652" y="142435"/>
                        <a:pt x="107157" y="143543"/>
                      </a:cubicBezTo>
                      <a:cubicBezTo>
                        <a:pt x="104662" y="144652"/>
                        <a:pt x="102167" y="145483"/>
                        <a:pt x="99394" y="145483"/>
                      </a:cubicBezTo>
                      <a:cubicBezTo>
                        <a:pt x="98563" y="145483"/>
                        <a:pt x="97454" y="145483"/>
                        <a:pt x="96622" y="145483"/>
                      </a:cubicBezTo>
                      <a:cubicBezTo>
                        <a:pt x="96622" y="145483"/>
                        <a:pt x="96345" y="143820"/>
                        <a:pt x="96345" y="143543"/>
                      </a:cubicBezTo>
                      <a:cubicBezTo>
                        <a:pt x="96345" y="142712"/>
                        <a:pt x="96622" y="142158"/>
                        <a:pt x="97177" y="141880"/>
                      </a:cubicBezTo>
                      <a:cubicBezTo>
                        <a:pt x="98285" y="141049"/>
                        <a:pt x="99671" y="141049"/>
                        <a:pt x="100780" y="141049"/>
                      </a:cubicBezTo>
                      <a:cubicBezTo>
                        <a:pt x="104107" y="141049"/>
                        <a:pt x="107157" y="139664"/>
                        <a:pt x="110206" y="138832"/>
                      </a:cubicBezTo>
                      <a:cubicBezTo>
                        <a:pt x="111870" y="138278"/>
                        <a:pt x="113533" y="138278"/>
                        <a:pt x="115197" y="138001"/>
                      </a:cubicBezTo>
                      <a:cubicBezTo>
                        <a:pt x="117969" y="137447"/>
                        <a:pt x="120464" y="136892"/>
                        <a:pt x="122959" y="136615"/>
                      </a:cubicBezTo>
                      <a:cubicBezTo>
                        <a:pt x="124900" y="136338"/>
                        <a:pt x="126841" y="136338"/>
                        <a:pt x="128781" y="136061"/>
                      </a:cubicBezTo>
                      <a:cubicBezTo>
                        <a:pt x="130999" y="135784"/>
                        <a:pt x="133771" y="136061"/>
                        <a:pt x="135158" y="133844"/>
                      </a:cubicBezTo>
                      <a:cubicBezTo>
                        <a:pt x="137098" y="130796"/>
                        <a:pt x="135435" y="128579"/>
                        <a:pt x="132940" y="126916"/>
                      </a:cubicBezTo>
                      <a:cubicBezTo>
                        <a:pt x="129613" y="124976"/>
                        <a:pt x="126286" y="123036"/>
                        <a:pt x="123791" y="120265"/>
                      </a:cubicBezTo>
                      <a:cubicBezTo>
                        <a:pt x="122959" y="119434"/>
                        <a:pt x="122405" y="118602"/>
                        <a:pt x="121850" y="118048"/>
                      </a:cubicBezTo>
                      <a:cubicBezTo>
                        <a:pt x="120742" y="116940"/>
                        <a:pt x="119355" y="116385"/>
                        <a:pt x="117969" y="115554"/>
                      </a:cubicBezTo>
                      <a:cubicBezTo>
                        <a:pt x="114919" y="113614"/>
                        <a:pt x="112424" y="111674"/>
                        <a:pt x="109929" y="109180"/>
                      </a:cubicBezTo>
                      <a:cubicBezTo>
                        <a:pt x="105216" y="104746"/>
                        <a:pt x="101058" y="99481"/>
                        <a:pt x="99117" y="93384"/>
                      </a:cubicBezTo>
                      <a:cubicBezTo>
                        <a:pt x="97454" y="87287"/>
                        <a:pt x="98563" y="81191"/>
                        <a:pt x="98285" y="74817"/>
                      </a:cubicBezTo>
                      <a:cubicBezTo>
                        <a:pt x="98285" y="72323"/>
                        <a:pt x="97731" y="69552"/>
                        <a:pt x="96345" y="67335"/>
                      </a:cubicBezTo>
                      <a:cubicBezTo>
                        <a:pt x="95236" y="65118"/>
                        <a:pt x="93572" y="63178"/>
                        <a:pt x="92186" y="60961"/>
                      </a:cubicBezTo>
                      <a:cubicBezTo>
                        <a:pt x="88028" y="54587"/>
                        <a:pt x="91354" y="48213"/>
                        <a:pt x="95513" y="42948"/>
                      </a:cubicBezTo>
                      <a:cubicBezTo>
                        <a:pt x="103276" y="33249"/>
                        <a:pt x="113533" y="25766"/>
                        <a:pt x="123236" y="18284"/>
                      </a:cubicBezTo>
                      <a:cubicBezTo>
                        <a:pt x="126841" y="15513"/>
                        <a:pt x="130722" y="12742"/>
                        <a:pt x="134326" y="9971"/>
                      </a:cubicBezTo>
                      <a:cubicBezTo>
                        <a:pt x="135712" y="8862"/>
                        <a:pt x="138484" y="7199"/>
                        <a:pt x="138484" y="5259"/>
                      </a:cubicBezTo>
                      <a:cubicBezTo>
                        <a:pt x="139039" y="1380"/>
                        <a:pt x="129059" y="825"/>
                        <a:pt x="126841" y="548"/>
                      </a:cubicBezTo>
                      <a:cubicBezTo>
                        <a:pt x="112424" y="-1114"/>
                        <a:pt x="97731" y="1380"/>
                        <a:pt x="83592" y="3042"/>
                      </a:cubicBezTo>
                      <a:cubicBezTo>
                        <a:pt x="74720" y="4151"/>
                        <a:pt x="65572" y="6091"/>
                        <a:pt x="57532" y="9971"/>
                      </a:cubicBezTo>
                      <a:cubicBezTo>
                        <a:pt x="50601" y="13296"/>
                        <a:pt x="45056" y="18284"/>
                        <a:pt x="39512" y="23549"/>
                      </a:cubicBezTo>
                      <a:cubicBezTo>
                        <a:pt x="35353" y="27429"/>
                        <a:pt x="30640" y="30755"/>
                        <a:pt x="26759" y="34911"/>
                      </a:cubicBezTo>
                      <a:cubicBezTo>
                        <a:pt x="22601" y="39068"/>
                        <a:pt x="20660" y="44056"/>
                        <a:pt x="18996" y="49322"/>
                      </a:cubicBezTo>
                      <a:cubicBezTo>
                        <a:pt x="17333" y="54587"/>
                        <a:pt x="14838" y="58190"/>
                        <a:pt x="10957" y="61792"/>
                      </a:cubicBezTo>
                      <a:cubicBezTo>
                        <a:pt x="7075" y="65395"/>
                        <a:pt x="3194" y="69275"/>
                        <a:pt x="4580" y="74817"/>
                      </a:cubicBezTo>
                      <a:cubicBezTo>
                        <a:pt x="5135" y="77311"/>
                        <a:pt x="6521" y="79805"/>
                        <a:pt x="7630" y="82022"/>
                      </a:cubicBezTo>
                      <a:cubicBezTo>
                        <a:pt x="8461" y="83685"/>
                        <a:pt x="9848" y="85625"/>
                        <a:pt x="9570" y="87565"/>
                      </a:cubicBezTo>
                      <a:cubicBezTo>
                        <a:pt x="9570" y="89227"/>
                        <a:pt x="7907" y="90336"/>
                        <a:pt x="6521" y="91444"/>
                      </a:cubicBezTo>
                      <a:cubicBezTo>
                        <a:pt x="4580" y="92830"/>
                        <a:pt x="2917" y="94215"/>
                        <a:pt x="1531" y="95878"/>
                      </a:cubicBezTo>
                      <a:cubicBezTo>
                        <a:pt x="-1519" y="100312"/>
                        <a:pt x="699" y="105300"/>
                        <a:pt x="2085" y="110011"/>
                      </a:cubicBezTo>
                      <a:cubicBezTo>
                        <a:pt x="2640" y="111674"/>
                        <a:pt x="3471" y="113891"/>
                        <a:pt x="2917" y="115831"/>
                      </a:cubicBezTo>
                      <a:cubicBezTo>
                        <a:pt x="2362" y="117494"/>
                        <a:pt x="976" y="118325"/>
                        <a:pt x="144" y="119434"/>
                      </a:cubicBezTo>
                      <a:cubicBezTo>
                        <a:pt x="1253" y="120542"/>
                        <a:pt x="2640" y="121651"/>
                        <a:pt x="3471" y="122759"/>
                      </a:cubicBezTo>
                      <a:cubicBezTo>
                        <a:pt x="4303" y="123868"/>
                        <a:pt x="4857" y="124699"/>
                        <a:pt x="5689" y="125530"/>
                      </a:cubicBezTo>
                      <a:cubicBezTo>
                        <a:pt x="7353" y="126916"/>
                        <a:pt x="9016" y="128024"/>
                        <a:pt x="11234" y="128024"/>
                      </a:cubicBezTo>
                      <a:cubicBezTo>
                        <a:pt x="13452" y="128024"/>
                        <a:pt x="15115" y="128579"/>
                        <a:pt x="17333" y="129133"/>
                      </a:cubicBezTo>
                      <a:cubicBezTo>
                        <a:pt x="19551" y="129687"/>
                        <a:pt x="21769" y="130519"/>
                        <a:pt x="23987" y="131350"/>
                      </a:cubicBezTo>
                      <a:cubicBezTo>
                        <a:pt x="30086" y="133290"/>
                        <a:pt x="36185" y="132735"/>
                        <a:pt x="42561" y="132458"/>
                      </a:cubicBezTo>
                      <a:cubicBezTo>
                        <a:pt x="48660" y="132181"/>
                        <a:pt x="55314" y="131904"/>
                        <a:pt x="60859" y="133844"/>
                      </a:cubicBezTo>
                      <a:cubicBezTo>
                        <a:pt x="66126" y="135507"/>
                        <a:pt x="70839" y="139109"/>
                        <a:pt x="75552" y="142158"/>
                      </a:cubicBezTo>
                      <a:cubicBezTo>
                        <a:pt x="76384" y="142712"/>
                        <a:pt x="78879" y="143820"/>
                        <a:pt x="77216" y="144929"/>
                      </a:cubicBezTo>
                      <a:cubicBezTo>
                        <a:pt x="76384" y="145483"/>
                        <a:pt x="74720" y="145483"/>
                        <a:pt x="73889" y="145760"/>
                      </a:cubicBezTo>
                      <a:cubicBezTo>
                        <a:pt x="71948" y="146037"/>
                        <a:pt x="69730" y="146592"/>
                        <a:pt x="67790" y="146869"/>
                      </a:cubicBezTo>
                      <a:cubicBezTo>
                        <a:pt x="63908" y="147700"/>
                        <a:pt x="60304" y="148809"/>
                        <a:pt x="56423" y="149363"/>
                      </a:cubicBezTo>
                      <a:cubicBezTo>
                        <a:pt x="54205" y="149363"/>
                        <a:pt x="52819" y="149363"/>
                        <a:pt x="51155" y="147977"/>
                      </a:cubicBezTo>
                      <a:cubicBezTo>
                        <a:pt x="45888" y="144097"/>
                        <a:pt x="39235" y="143543"/>
                        <a:pt x="32581" y="143543"/>
                      </a:cubicBezTo>
                      <a:cubicBezTo>
                        <a:pt x="30086" y="143543"/>
                        <a:pt x="27591" y="143543"/>
                        <a:pt x="25096" y="142989"/>
                      </a:cubicBezTo>
                      <a:cubicBezTo>
                        <a:pt x="22878" y="142712"/>
                        <a:pt x="20660" y="142435"/>
                        <a:pt x="18442" y="142989"/>
                      </a:cubicBezTo>
                      <a:cubicBezTo>
                        <a:pt x="10679" y="144652"/>
                        <a:pt x="17333" y="153242"/>
                        <a:pt x="20105" y="156568"/>
                      </a:cubicBezTo>
                      <a:cubicBezTo>
                        <a:pt x="22601" y="159616"/>
                        <a:pt x="25373" y="162665"/>
                        <a:pt x="28700" y="164882"/>
                      </a:cubicBezTo>
                      <a:cubicBezTo>
                        <a:pt x="31195" y="166544"/>
                        <a:pt x="33967" y="167653"/>
                        <a:pt x="36739" y="169038"/>
                      </a:cubicBezTo>
                      <a:cubicBezTo>
                        <a:pt x="40066" y="170978"/>
                        <a:pt x="43116" y="173472"/>
                        <a:pt x="45888" y="175966"/>
                      </a:cubicBezTo>
                      <a:cubicBezTo>
                        <a:pt x="48383" y="178183"/>
                        <a:pt x="51155" y="181232"/>
                        <a:pt x="54482" y="182340"/>
                      </a:cubicBezTo>
                      <a:cubicBezTo>
                        <a:pt x="56978" y="183172"/>
                        <a:pt x="59195" y="182063"/>
                        <a:pt x="61413" y="181232"/>
                      </a:cubicBezTo>
                      <a:cubicBezTo>
                        <a:pt x="63908" y="180400"/>
                        <a:pt x="66126" y="179846"/>
                        <a:pt x="68899" y="179846"/>
                      </a:cubicBezTo>
                      <a:cubicBezTo>
                        <a:pt x="71671" y="179846"/>
                        <a:pt x="74166" y="179846"/>
                        <a:pt x="76661" y="179015"/>
                      </a:cubicBezTo>
                      <a:cubicBezTo>
                        <a:pt x="78602" y="178183"/>
                        <a:pt x="79988" y="177075"/>
                        <a:pt x="81651" y="175966"/>
                      </a:cubicBezTo>
                      <a:cubicBezTo>
                        <a:pt x="82760" y="175135"/>
                        <a:pt x="84146" y="175135"/>
                        <a:pt x="85533" y="175135"/>
                      </a:cubicBezTo>
                      <a:cubicBezTo>
                        <a:pt x="88028" y="175135"/>
                        <a:pt x="90246" y="174304"/>
                        <a:pt x="92741" y="173472"/>
                      </a:cubicBezTo>
                      <a:cubicBezTo>
                        <a:pt x="93850" y="173195"/>
                        <a:pt x="96622" y="171810"/>
                        <a:pt x="97177" y="173472"/>
                      </a:cubicBezTo>
                      <a:cubicBezTo>
                        <a:pt x="97177" y="174304"/>
                        <a:pt x="97177" y="175412"/>
                        <a:pt x="96899" y="176244"/>
                      </a:cubicBezTo>
                      <a:cubicBezTo>
                        <a:pt x="96899" y="177629"/>
                        <a:pt x="96345" y="179015"/>
                        <a:pt x="96068" y="180400"/>
                      </a:cubicBezTo>
                      <a:cubicBezTo>
                        <a:pt x="96068" y="182894"/>
                        <a:pt x="96068" y="185111"/>
                        <a:pt x="98563" y="186497"/>
                      </a:cubicBezTo>
                      <a:cubicBezTo>
                        <a:pt x="100780" y="187883"/>
                        <a:pt x="103830" y="188437"/>
                        <a:pt x="106325" y="189268"/>
                      </a:cubicBezTo>
                      <a:cubicBezTo>
                        <a:pt x="108820" y="190100"/>
                        <a:pt x="111038" y="191208"/>
                        <a:pt x="113533" y="192039"/>
                      </a:cubicBezTo>
                      <a:cubicBezTo>
                        <a:pt x="115751" y="192871"/>
                        <a:pt x="117969" y="192594"/>
                        <a:pt x="120187" y="192039"/>
                      </a:cubicBezTo>
                      <a:cubicBezTo>
                        <a:pt x="127672" y="190377"/>
                        <a:pt x="136267" y="188991"/>
                        <a:pt x="143197" y="192594"/>
                      </a:cubicBezTo>
                      <a:cubicBezTo>
                        <a:pt x="145415" y="193702"/>
                        <a:pt x="147079" y="195642"/>
                        <a:pt x="149296" y="196474"/>
                      </a:cubicBezTo>
                      <a:cubicBezTo>
                        <a:pt x="152069" y="197582"/>
                        <a:pt x="155396" y="196474"/>
                        <a:pt x="158168" y="196196"/>
                      </a:cubicBezTo>
                      <a:cubicBezTo>
                        <a:pt x="161772" y="195642"/>
                        <a:pt x="165653" y="194811"/>
                        <a:pt x="169535" y="194534"/>
                      </a:cubicBezTo>
                      <a:cubicBezTo>
                        <a:pt x="171475" y="194534"/>
                        <a:pt x="173416" y="195088"/>
                        <a:pt x="175357" y="195088"/>
                      </a:cubicBezTo>
                      <a:cubicBezTo>
                        <a:pt x="177020" y="195088"/>
                        <a:pt x="178683" y="194811"/>
                        <a:pt x="180069" y="195088"/>
                      </a:cubicBezTo>
                      <a:cubicBezTo>
                        <a:pt x="182842" y="195088"/>
                        <a:pt x="185892" y="195088"/>
                        <a:pt x="188664" y="195919"/>
                      </a:cubicBezTo>
                      <a:cubicBezTo>
                        <a:pt x="190604" y="196196"/>
                        <a:pt x="192545" y="196751"/>
                        <a:pt x="194209" y="197859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46" name="Freeform 1045">
                  <a:extLst>
                    <a:ext uri="{FF2B5EF4-FFF2-40B4-BE49-F238E27FC236}">
                      <a16:creationId xmlns:a16="http://schemas.microsoft.com/office/drawing/2014/main" id="{A6EFE727-BE99-4DC4-C7D2-B610F60142DE}"/>
                    </a:ext>
                  </a:extLst>
                </p:cNvPr>
                <p:cNvSpPr/>
                <p:nvPr/>
              </p:nvSpPr>
              <p:spPr>
                <a:xfrm>
                  <a:off x="3596691" y="1833018"/>
                  <a:ext cx="16459" cy="14344"/>
                </a:xfrm>
                <a:custGeom>
                  <a:avLst/>
                  <a:gdLst>
                    <a:gd name="connsiteX0" fmla="*/ 2538 w 16459"/>
                    <a:gd name="connsiteY0" fmla="*/ 11676 h 14344"/>
                    <a:gd name="connsiteX1" fmla="*/ 1984 w 16459"/>
                    <a:gd name="connsiteY1" fmla="*/ 11122 h 14344"/>
                    <a:gd name="connsiteX2" fmla="*/ 43 w 16459"/>
                    <a:gd name="connsiteY2" fmla="*/ 6688 h 14344"/>
                    <a:gd name="connsiteX3" fmla="*/ 1984 w 16459"/>
                    <a:gd name="connsiteY3" fmla="*/ 3640 h 14344"/>
                    <a:gd name="connsiteX4" fmla="*/ 2815 w 16459"/>
                    <a:gd name="connsiteY4" fmla="*/ 1700 h 14344"/>
                    <a:gd name="connsiteX5" fmla="*/ 10578 w 16459"/>
                    <a:gd name="connsiteY5" fmla="*/ 591 h 14344"/>
                    <a:gd name="connsiteX6" fmla="*/ 14737 w 16459"/>
                    <a:gd name="connsiteY6" fmla="*/ 5579 h 14344"/>
                    <a:gd name="connsiteX7" fmla="*/ 16123 w 16459"/>
                    <a:gd name="connsiteY7" fmla="*/ 11399 h 14344"/>
                    <a:gd name="connsiteX8" fmla="*/ 2538 w 16459"/>
                    <a:gd name="connsiteY8" fmla="*/ 11676 h 143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6459" h="14344">
                      <a:moveTo>
                        <a:pt x="2538" y="11676"/>
                      </a:moveTo>
                      <a:cubicBezTo>
                        <a:pt x="2538" y="11676"/>
                        <a:pt x="2261" y="11399"/>
                        <a:pt x="1984" y="11122"/>
                      </a:cubicBezTo>
                      <a:cubicBezTo>
                        <a:pt x="875" y="9736"/>
                        <a:pt x="320" y="8351"/>
                        <a:pt x="43" y="6688"/>
                      </a:cubicBezTo>
                      <a:cubicBezTo>
                        <a:pt x="-234" y="4748"/>
                        <a:pt x="875" y="5025"/>
                        <a:pt x="1984" y="3640"/>
                      </a:cubicBezTo>
                      <a:cubicBezTo>
                        <a:pt x="2538" y="3085"/>
                        <a:pt x="2261" y="2254"/>
                        <a:pt x="2815" y="1700"/>
                      </a:cubicBezTo>
                      <a:cubicBezTo>
                        <a:pt x="4202" y="-794"/>
                        <a:pt x="8360" y="37"/>
                        <a:pt x="10578" y="591"/>
                      </a:cubicBezTo>
                      <a:cubicBezTo>
                        <a:pt x="13350" y="1423"/>
                        <a:pt x="13905" y="3085"/>
                        <a:pt x="14737" y="5579"/>
                      </a:cubicBezTo>
                      <a:cubicBezTo>
                        <a:pt x="15291" y="7242"/>
                        <a:pt x="17231" y="9459"/>
                        <a:pt x="16123" y="11399"/>
                      </a:cubicBezTo>
                      <a:cubicBezTo>
                        <a:pt x="13350" y="15556"/>
                        <a:pt x="5865" y="15002"/>
                        <a:pt x="2538" y="11676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47" name="Freeform 1046">
                  <a:extLst>
                    <a:ext uri="{FF2B5EF4-FFF2-40B4-BE49-F238E27FC236}">
                      <a16:creationId xmlns:a16="http://schemas.microsoft.com/office/drawing/2014/main" id="{AE7A9561-4F8B-D231-A9F9-774C332C23B6}"/>
                    </a:ext>
                  </a:extLst>
                </p:cNvPr>
                <p:cNvSpPr/>
                <p:nvPr/>
              </p:nvSpPr>
              <p:spPr>
                <a:xfrm>
                  <a:off x="3644973" y="1835644"/>
                  <a:ext cx="24396" cy="12376"/>
                </a:xfrm>
                <a:custGeom>
                  <a:avLst/>
                  <a:gdLst>
                    <a:gd name="connsiteX0" fmla="*/ 5268 w 24396"/>
                    <a:gd name="connsiteY0" fmla="*/ 11268 h 12376"/>
                    <a:gd name="connsiteX1" fmla="*/ 2772 w 24396"/>
                    <a:gd name="connsiteY1" fmla="*/ 11822 h 12376"/>
                    <a:gd name="connsiteX2" fmla="*/ 0 w 24396"/>
                    <a:gd name="connsiteY2" fmla="*/ 12376 h 12376"/>
                    <a:gd name="connsiteX3" fmla="*/ 5268 w 24396"/>
                    <a:gd name="connsiteY3" fmla="*/ 10159 h 12376"/>
                    <a:gd name="connsiteX4" fmla="*/ 9980 w 24396"/>
                    <a:gd name="connsiteY4" fmla="*/ 6279 h 12376"/>
                    <a:gd name="connsiteX5" fmla="*/ 13030 w 24396"/>
                    <a:gd name="connsiteY5" fmla="*/ 4062 h 12376"/>
                    <a:gd name="connsiteX6" fmla="*/ 16079 w 24396"/>
                    <a:gd name="connsiteY6" fmla="*/ 1014 h 12376"/>
                    <a:gd name="connsiteX7" fmla="*/ 19406 w 24396"/>
                    <a:gd name="connsiteY7" fmla="*/ 183 h 12376"/>
                    <a:gd name="connsiteX8" fmla="*/ 21902 w 24396"/>
                    <a:gd name="connsiteY8" fmla="*/ 3231 h 12376"/>
                    <a:gd name="connsiteX9" fmla="*/ 24396 w 24396"/>
                    <a:gd name="connsiteY9" fmla="*/ 6002 h 12376"/>
                    <a:gd name="connsiteX10" fmla="*/ 20515 w 24396"/>
                    <a:gd name="connsiteY10" fmla="*/ 9051 h 12376"/>
                    <a:gd name="connsiteX11" fmla="*/ 12476 w 24396"/>
                    <a:gd name="connsiteY11" fmla="*/ 10713 h 12376"/>
                    <a:gd name="connsiteX12" fmla="*/ 5545 w 24396"/>
                    <a:gd name="connsiteY12" fmla="*/ 11822 h 123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24396" h="12376">
                      <a:moveTo>
                        <a:pt x="5268" y="11268"/>
                      </a:moveTo>
                      <a:cubicBezTo>
                        <a:pt x="4436" y="11268"/>
                        <a:pt x="3604" y="11268"/>
                        <a:pt x="2772" y="11822"/>
                      </a:cubicBezTo>
                      <a:cubicBezTo>
                        <a:pt x="1663" y="11822"/>
                        <a:pt x="831" y="12376"/>
                        <a:pt x="0" y="12376"/>
                      </a:cubicBezTo>
                      <a:cubicBezTo>
                        <a:pt x="1386" y="10713"/>
                        <a:pt x="3327" y="10713"/>
                        <a:pt x="5268" y="10159"/>
                      </a:cubicBezTo>
                      <a:cubicBezTo>
                        <a:pt x="7485" y="9328"/>
                        <a:pt x="8317" y="7665"/>
                        <a:pt x="9980" y="6279"/>
                      </a:cubicBezTo>
                      <a:cubicBezTo>
                        <a:pt x="11089" y="5448"/>
                        <a:pt x="12198" y="4894"/>
                        <a:pt x="13030" y="4062"/>
                      </a:cubicBezTo>
                      <a:cubicBezTo>
                        <a:pt x="13862" y="2954"/>
                        <a:pt x="14693" y="1846"/>
                        <a:pt x="16079" y="1014"/>
                      </a:cubicBezTo>
                      <a:cubicBezTo>
                        <a:pt x="16911" y="460"/>
                        <a:pt x="18297" y="-371"/>
                        <a:pt x="19406" y="183"/>
                      </a:cubicBezTo>
                      <a:cubicBezTo>
                        <a:pt x="20515" y="737"/>
                        <a:pt x="21070" y="2400"/>
                        <a:pt x="21902" y="3231"/>
                      </a:cubicBezTo>
                      <a:cubicBezTo>
                        <a:pt x="23010" y="4062"/>
                        <a:pt x="24396" y="4340"/>
                        <a:pt x="24396" y="6002"/>
                      </a:cubicBezTo>
                      <a:cubicBezTo>
                        <a:pt x="24396" y="8219"/>
                        <a:pt x="22456" y="8496"/>
                        <a:pt x="20515" y="9051"/>
                      </a:cubicBezTo>
                      <a:cubicBezTo>
                        <a:pt x="18020" y="9605"/>
                        <a:pt x="14693" y="10991"/>
                        <a:pt x="12476" y="10713"/>
                      </a:cubicBezTo>
                      <a:cubicBezTo>
                        <a:pt x="10258" y="10436"/>
                        <a:pt x="7762" y="10991"/>
                        <a:pt x="5545" y="11822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48" name="Freeform 1047">
                  <a:extLst>
                    <a:ext uri="{FF2B5EF4-FFF2-40B4-BE49-F238E27FC236}">
                      <a16:creationId xmlns:a16="http://schemas.microsoft.com/office/drawing/2014/main" id="{0D3BD048-353A-8461-2BC4-9E3A89395785}"/>
                    </a:ext>
                  </a:extLst>
                </p:cNvPr>
                <p:cNvSpPr/>
                <p:nvPr/>
              </p:nvSpPr>
              <p:spPr>
                <a:xfrm>
                  <a:off x="3630615" y="1854559"/>
                  <a:ext cx="29918" cy="25108"/>
                </a:xfrm>
                <a:custGeom>
                  <a:avLst/>
                  <a:gdLst>
                    <a:gd name="connsiteX0" fmla="*/ 15467 w 29918"/>
                    <a:gd name="connsiteY0" fmla="*/ 18679 h 25108"/>
                    <a:gd name="connsiteX1" fmla="*/ 13526 w 29918"/>
                    <a:gd name="connsiteY1" fmla="*/ 20064 h 25108"/>
                    <a:gd name="connsiteX2" fmla="*/ 9090 w 29918"/>
                    <a:gd name="connsiteY2" fmla="*/ 21727 h 25108"/>
                    <a:gd name="connsiteX3" fmla="*/ 4377 w 29918"/>
                    <a:gd name="connsiteY3" fmla="*/ 24221 h 25108"/>
                    <a:gd name="connsiteX4" fmla="*/ 219 w 29918"/>
                    <a:gd name="connsiteY4" fmla="*/ 25053 h 25108"/>
                    <a:gd name="connsiteX5" fmla="*/ 5209 w 29918"/>
                    <a:gd name="connsiteY5" fmla="*/ 17293 h 25108"/>
                    <a:gd name="connsiteX6" fmla="*/ 14081 w 29918"/>
                    <a:gd name="connsiteY6" fmla="*/ 6762 h 25108"/>
                    <a:gd name="connsiteX7" fmla="*/ 16575 w 29918"/>
                    <a:gd name="connsiteY7" fmla="*/ 3437 h 25108"/>
                    <a:gd name="connsiteX8" fmla="*/ 20457 w 29918"/>
                    <a:gd name="connsiteY8" fmla="*/ 1774 h 25108"/>
                    <a:gd name="connsiteX9" fmla="*/ 27942 w 29918"/>
                    <a:gd name="connsiteY9" fmla="*/ 112 h 25108"/>
                    <a:gd name="connsiteX10" fmla="*/ 27942 w 29918"/>
                    <a:gd name="connsiteY10" fmla="*/ 5654 h 25108"/>
                    <a:gd name="connsiteX11" fmla="*/ 21011 w 29918"/>
                    <a:gd name="connsiteY11" fmla="*/ 11196 h 25108"/>
                    <a:gd name="connsiteX12" fmla="*/ 15189 w 29918"/>
                    <a:gd name="connsiteY12" fmla="*/ 18124 h 251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29918" h="25108">
                      <a:moveTo>
                        <a:pt x="15467" y="18679"/>
                      </a:moveTo>
                      <a:cubicBezTo>
                        <a:pt x="14912" y="19233"/>
                        <a:pt x="14358" y="19787"/>
                        <a:pt x="13526" y="20064"/>
                      </a:cubicBezTo>
                      <a:cubicBezTo>
                        <a:pt x="12140" y="20896"/>
                        <a:pt x="10754" y="21173"/>
                        <a:pt x="9090" y="21727"/>
                      </a:cubicBezTo>
                      <a:cubicBezTo>
                        <a:pt x="7427" y="22281"/>
                        <a:pt x="6041" y="23667"/>
                        <a:pt x="4377" y="24221"/>
                      </a:cubicBezTo>
                      <a:cubicBezTo>
                        <a:pt x="3268" y="24498"/>
                        <a:pt x="1328" y="25330"/>
                        <a:pt x="219" y="25053"/>
                      </a:cubicBezTo>
                      <a:cubicBezTo>
                        <a:pt x="-890" y="20896"/>
                        <a:pt x="2437" y="19510"/>
                        <a:pt x="5209" y="17293"/>
                      </a:cubicBezTo>
                      <a:cubicBezTo>
                        <a:pt x="8813" y="14522"/>
                        <a:pt x="11585" y="10642"/>
                        <a:pt x="14081" y="6762"/>
                      </a:cubicBezTo>
                      <a:cubicBezTo>
                        <a:pt x="14912" y="5654"/>
                        <a:pt x="15467" y="4268"/>
                        <a:pt x="16575" y="3437"/>
                      </a:cubicBezTo>
                      <a:cubicBezTo>
                        <a:pt x="17684" y="2606"/>
                        <a:pt x="19071" y="2329"/>
                        <a:pt x="20457" y="1774"/>
                      </a:cubicBezTo>
                      <a:cubicBezTo>
                        <a:pt x="22675" y="1220"/>
                        <a:pt x="25447" y="-443"/>
                        <a:pt x="27942" y="112"/>
                      </a:cubicBezTo>
                      <a:cubicBezTo>
                        <a:pt x="30715" y="943"/>
                        <a:pt x="30437" y="4823"/>
                        <a:pt x="27942" y="5654"/>
                      </a:cubicBezTo>
                      <a:cubicBezTo>
                        <a:pt x="25170" y="6762"/>
                        <a:pt x="22675" y="8702"/>
                        <a:pt x="21011" y="11196"/>
                      </a:cubicBezTo>
                      <a:cubicBezTo>
                        <a:pt x="19348" y="13690"/>
                        <a:pt x="17130" y="15907"/>
                        <a:pt x="15189" y="18124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49" name="Freeform 1048">
                  <a:extLst>
                    <a:ext uri="{FF2B5EF4-FFF2-40B4-BE49-F238E27FC236}">
                      <a16:creationId xmlns:a16="http://schemas.microsoft.com/office/drawing/2014/main" id="{5BBDDCA2-3D5D-4F01-3F9C-16D9F9B67DD4}"/>
                    </a:ext>
                  </a:extLst>
                </p:cNvPr>
                <p:cNvSpPr/>
                <p:nvPr/>
              </p:nvSpPr>
              <p:spPr>
                <a:xfrm>
                  <a:off x="3683508" y="1849960"/>
                  <a:ext cx="18314" cy="16073"/>
                </a:xfrm>
                <a:custGeom>
                  <a:avLst/>
                  <a:gdLst>
                    <a:gd name="connsiteX0" fmla="*/ 8871 w 18314"/>
                    <a:gd name="connsiteY0" fmla="*/ 554 h 16073"/>
                    <a:gd name="connsiteX1" fmla="*/ 11089 w 18314"/>
                    <a:gd name="connsiteY1" fmla="*/ 1940 h 16073"/>
                    <a:gd name="connsiteX2" fmla="*/ 13584 w 18314"/>
                    <a:gd name="connsiteY2" fmla="*/ 2494 h 16073"/>
                    <a:gd name="connsiteX3" fmla="*/ 17188 w 18314"/>
                    <a:gd name="connsiteY3" fmla="*/ 2771 h 16073"/>
                    <a:gd name="connsiteX4" fmla="*/ 15525 w 18314"/>
                    <a:gd name="connsiteY4" fmla="*/ 11362 h 16073"/>
                    <a:gd name="connsiteX5" fmla="*/ 9426 w 18314"/>
                    <a:gd name="connsiteY5" fmla="*/ 16073 h 16073"/>
                    <a:gd name="connsiteX6" fmla="*/ 4713 w 18314"/>
                    <a:gd name="connsiteY6" fmla="*/ 14687 h 16073"/>
                    <a:gd name="connsiteX7" fmla="*/ 2218 w 18314"/>
                    <a:gd name="connsiteY7" fmla="*/ 11639 h 16073"/>
                    <a:gd name="connsiteX8" fmla="*/ 0 w 18314"/>
                    <a:gd name="connsiteY8" fmla="*/ 8036 h 16073"/>
                    <a:gd name="connsiteX9" fmla="*/ 831 w 18314"/>
                    <a:gd name="connsiteY9" fmla="*/ 3603 h 16073"/>
                    <a:gd name="connsiteX10" fmla="*/ 5545 w 18314"/>
                    <a:gd name="connsiteY10" fmla="*/ 0 h 16073"/>
                    <a:gd name="connsiteX11" fmla="*/ 8594 w 18314"/>
                    <a:gd name="connsiteY11" fmla="*/ 277 h 160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8314" h="16073">
                      <a:moveTo>
                        <a:pt x="8871" y="554"/>
                      </a:moveTo>
                      <a:cubicBezTo>
                        <a:pt x="9703" y="831"/>
                        <a:pt x="10258" y="1663"/>
                        <a:pt x="11089" y="1940"/>
                      </a:cubicBezTo>
                      <a:cubicBezTo>
                        <a:pt x="11921" y="2217"/>
                        <a:pt x="12753" y="2494"/>
                        <a:pt x="13584" y="2494"/>
                      </a:cubicBezTo>
                      <a:cubicBezTo>
                        <a:pt x="14693" y="2494"/>
                        <a:pt x="16357" y="2217"/>
                        <a:pt x="17188" y="2771"/>
                      </a:cubicBezTo>
                      <a:cubicBezTo>
                        <a:pt x="19961" y="4711"/>
                        <a:pt x="16911" y="9699"/>
                        <a:pt x="15525" y="11362"/>
                      </a:cubicBezTo>
                      <a:cubicBezTo>
                        <a:pt x="14139" y="13579"/>
                        <a:pt x="12198" y="15519"/>
                        <a:pt x="9426" y="16073"/>
                      </a:cubicBezTo>
                      <a:cubicBezTo>
                        <a:pt x="7485" y="16073"/>
                        <a:pt x="6376" y="15242"/>
                        <a:pt x="4713" y="14687"/>
                      </a:cubicBezTo>
                      <a:cubicBezTo>
                        <a:pt x="3050" y="13856"/>
                        <a:pt x="3050" y="13025"/>
                        <a:pt x="2218" y="11639"/>
                      </a:cubicBezTo>
                      <a:cubicBezTo>
                        <a:pt x="1386" y="10254"/>
                        <a:pt x="277" y="9699"/>
                        <a:pt x="0" y="8036"/>
                      </a:cubicBezTo>
                      <a:cubicBezTo>
                        <a:pt x="0" y="6374"/>
                        <a:pt x="0" y="4988"/>
                        <a:pt x="831" y="3603"/>
                      </a:cubicBezTo>
                      <a:cubicBezTo>
                        <a:pt x="1941" y="1940"/>
                        <a:pt x="3604" y="0"/>
                        <a:pt x="5545" y="0"/>
                      </a:cubicBezTo>
                      <a:cubicBezTo>
                        <a:pt x="6653" y="0"/>
                        <a:pt x="7485" y="0"/>
                        <a:pt x="8594" y="277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50" name="Freeform 1049">
                  <a:extLst>
                    <a:ext uri="{FF2B5EF4-FFF2-40B4-BE49-F238E27FC236}">
                      <a16:creationId xmlns:a16="http://schemas.microsoft.com/office/drawing/2014/main" id="{618B4012-CFE2-DF1A-4F48-16F43B927399}"/>
                    </a:ext>
                  </a:extLst>
                </p:cNvPr>
                <p:cNvSpPr/>
                <p:nvPr/>
              </p:nvSpPr>
              <p:spPr>
                <a:xfrm>
                  <a:off x="3738401" y="1887371"/>
                  <a:ext cx="17835" cy="17688"/>
                </a:xfrm>
                <a:custGeom>
                  <a:avLst/>
                  <a:gdLst>
                    <a:gd name="connsiteX0" fmla="*/ 3049 w 17835"/>
                    <a:gd name="connsiteY0" fmla="*/ 8314 h 17688"/>
                    <a:gd name="connsiteX1" fmla="*/ 3049 w 17835"/>
                    <a:gd name="connsiteY1" fmla="*/ 8868 h 17688"/>
                    <a:gd name="connsiteX2" fmla="*/ 1941 w 17835"/>
                    <a:gd name="connsiteY2" fmla="*/ 6928 h 17688"/>
                    <a:gd name="connsiteX3" fmla="*/ 277 w 17835"/>
                    <a:gd name="connsiteY3" fmla="*/ 3325 h 17688"/>
                    <a:gd name="connsiteX4" fmla="*/ 1109 w 17835"/>
                    <a:gd name="connsiteY4" fmla="*/ 0 h 17688"/>
                    <a:gd name="connsiteX5" fmla="*/ 3049 w 17835"/>
                    <a:gd name="connsiteY5" fmla="*/ 0 h 17688"/>
                    <a:gd name="connsiteX6" fmla="*/ 5545 w 17835"/>
                    <a:gd name="connsiteY6" fmla="*/ 0 h 17688"/>
                    <a:gd name="connsiteX7" fmla="*/ 9703 w 17835"/>
                    <a:gd name="connsiteY7" fmla="*/ 1386 h 17688"/>
                    <a:gd name="connsiteX8" fmla="*/ 12753 w 17835"/>
                    <a:gd name="connsiteY8" fmla="*/ 4988 h 17688"/>
                    <a:gd name="connsiteX9" fmla="*/ 16357 w 17835"/>
                    <a:gd name="connsiteY9" fmla="*/ 8036 h 17688"/>
                    <a:gd name="connsiteX10" fmla="*/ 15525 w 17835"/>
                    <a:gd name="connsiteY10" fmla="*/ 17459 h 17688"/>
                    <a:gd name="connsiteX11" fmla="*/ 12198 w 17835"/>
                    <a:gd name="connsiteY11" fmla="*/ 16904 h 17688"/>
                    <a:gd name="connsiteX12" fmla="*/ 7486 w 17835"/>
                    <a:gd name="connsiteY12" fmla="*/ 14410 h 17688"/>
                    <a:gd name="connsiteX13" fmla="*/ 4713 w 17835"/>
                    <a:gd name="connsiteY13" fmla="*/ 11639 h 17688"/>
                    <a:gd name="connsiteX14" fmla="*/ 3881 w 17835"/>
                    <a:gd name="connsiteY14" fmla="*/ 10531 h 17688"/>
                    <a:gd name="connsiteX15" fmla="*/ 3049 w 17835"/>
                    <a:gd name="connsiteY15" fmla="*/ 8591 h 176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7835" h="17688">
                      <a:moveTo>
                        <a:pt x="3049" y="8314"/>
                      </a:moveTo>
                      <a:cubicBezTo>
                        <a:pt x="2772" y="8036"/>
                        <a:pt x="3049" y="8591"/>
                        <a:pt x="3049" y="8868"/>
                      </a:cubicBezTo>
                      <a:cubicBezTo>
                        <a:pt x="2495" y="8314"/>
                        <a:pt x="2218" y="7482"/>
                        <a:pt x="1941" y="6928"/>
                      </a:cubicBezTo>
                      <a:cubicBezTo>
                        <a:pt x="1386" y="5819"/>
                        <a:pt x="832" y="4434"/>
                        <a:pt x="277" y="3325"/>
                      </a:cubicBezTo>
                      <a:cubicBezTo>
                        <a:pt x="-277" y="2217"/>
                        <a:pt x="0" y="554"/>
                        <a:pt x="1109" y="0"/>
                      </a:cubicBezTo>
                      <a:cubicBezTo>
                        <a:pt x="1663" y="0"/>
                        <a:pt x="2495" y="0"/>
                        <a:pt x="3049" y="0"/>
                      </a:cubicBezTo>
                      <a:cubicBezTo>
                        <a:pt x="3881" y="0"/>
                        <a:pt x="4713" y="0"/>
                        <a:pt x="5545" y="0"/>
                      </a:cubicBezTo>
                      <a:cubicBezTo>
                        <a:pt x="6931" y="0"/>
                        <a:pt x="8872" y="831"/>
                        <a:pt x="9703" y="1386"/>
                      </a:cubicBezTo>
                      <a:cubicBezTo>
                        <a:pt x="11089" y="2217"/>
                        <a:pt x="11644" y="3880"/>
                        <a:pt x="12753" y="4988"/>
                      </a:cubicBezTo>
                      <a:cubicBezTo>
                        <a:pt x="13862" y="6097"/>
                        <a:pt x="15248" y="6928"/>
                        <a:pt x="16357" y="8036"/>
                      </a:cubicBezTo>
                      <a:cubicBezTo>
                        <a:pt x="18575" y="10254"/>
                        <a:pt x="18297" y="15796"/>
                        <a:pt x="15525" y="17459"/>
                      </a:cubicBezTo>
                      <a:cubicBezTo>
                        <a:pt x="14416" y="18013"/>
                        <a:pt x="13307" y="17459"/>
                        <a:pt x="12198" y="16904"/>
                      </a:cubicBezTo>
                      <a:cubicBezTo>
                        <a:pt x="10535" y="16073"/>
                        <a:pt x="9149" y="15242"/>
                        <a:pt x="7486" y="14410"/>
                      </a:cubicBezTo>
                      <a:cubicBezTo>
                        <a:pt x="6099" y="13579"/>
                        <a:pt x="5545" y="12748"/>
                        <a:pt x="4713" y="11639"/>
                      </a:cubicBezTo>
                      <a:cubicBezTo>
                        <a:pt x="4713" y="11362"/>
                        <a:pt x="4159" y="11085"/>
                        <a:pt x="3881" y="10531"/>
                      </a:cubicBezTo>
                      <a:cubicBezTo>
                        <a:pt x="3604" y="9976"/>
                        <a:pt x="3604" y="9145"/>
                        <a:pt x="3049" y="8591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51" name="Freeform 1050">
                  <a:extLst>
                    <a:ext uri="{FF2B5EF4-FFF2-40B4-BE49-F238E27FC236}">
                      <a16:creationId xmlns:a16="http://schemas.microsoft.com/office/drawing/2014/main" id="{AE9D489D-A5EF-3789-B43C-99F85173CD85}"/>
                    </a:ext>
                  </a:extLst>
                </p:cNvPr>
                <p:cNvSpPr/>
                <p:nvPr/>
              </p:nvSpPr>
              <p:spPr>
                <a:xfrm>
                  <a:off x="3754787" y="1908388"/>
                  <a:ext cx="39200" cy="23322"/>
                </a:xfrm>
                <a:custGeom>
                  <a:avLst/>
                  <a:gdLst>
                    <a:gd name="connsiteX0" fmla="*/ 8287 w 39200"/>
                    <a:gd name="connsiteY0" fmla="*/ 21106 h 23322"/>
                    <a:gd name="connsiteX1" fmla="*/ 6624 w 39200"/>
                    <a:gd name="connsiteY1" fmla="*/ 18611 h 23322"/>
                    <a:gd name="connsiteX2" fmla="*/ 6069 w 39200"/>
                    <a:gd name="connsiteY2" fmla="*/ 16395 h 23322"/>
                    <a:gd name="connsiteX3" fmla="*/ 3575 w 39200"/>
                    <a:gd name="connsiteY3" fmla="*/ 14178 h 23322"/>
                    <a:gd name="connsiteX4" fmla="*/ 525 w 39200"/>
                    <a:gd name="connsiteY4" fmla="*/ 11960 h 23322"/>
                    <a:gd name="connsiteX5" fmla="*/ 525 w 39200"/>
                    <a:gd name="connsiteY5" fmla="*/ 8635 h 23322"/>
                    <a:gd name="connsiteX6" fmla="*/ 4129 w 39200"/>
                    <a:gd name="connsiteY6" fmla="*/ 6418 h 23322"/>
                    <a:gd name="connsiteX7" fmla="*/ 7178 w 39200"/>
                    <a:gd name="connsiteY7" fmla="*/ 3370 h 23322"/>
                    <a:gd name="connsiteX8" fmla="*/ 14664 w 39200"/>
                    <a:gd name="connsiteY8" fmla="*/ 321 h 23322"/>
                    <a:gd name="connsiteX9" fmla="*/ 17714 w 39200"/>
                    <a:gd name="connsiteY9" fmla="*/ 3370 h 23322"/>
                    <a:gd name="connsiteX10" fmla="*/ 21317 w 39200"/>
                    <a:gd name="connsiteY10" fmla="*/ 4478 h 23322"/>
                    <a:gd name="connsiteX11" fmla="*/ 29634 w 39200"/>
                    <a:gd name="connsiteY11" fmla="*/ 6695 h 23322"/>
                    <a:gd name="connsiteX12" fmla="*/ 32961 w 39200"/>
                    <a:gd name="connsiteY12" fmla="*/ 9466 h 23322"/>
                    <a:gd name="connsiteX13" fmla="*/ 36011 w 39200"/>
                    <a:gd name="connsiteY13" fmla="*/ 10298 h 23322"/>
                    <a:gd name="connsiteX14" fmla="*/ 39060 w 39200"/>
                    <a:gd name="connsiteY14" fmla="*/ 16672 h 23322"/>
                    <a:gd name="connsiteX15" fmla="*/ 36565 w 39200"/>
                    <a:gd name="connsiteY15" fmla="*/ 20551 h 23322"/>
                    <a:gd name="connsiteX16" fmla="*/ 32407 w 39200"/>
                    <a:gd name="connsiteY16" fmla="*/ 21106 h 23322"/>
                    <a:gd name="connsiteX17" fmla="*/ 25753 w 39200"/>
                    <a:gd name="connsiteY17" fmla="*/ 22214 h 23322"/>
                    <a:gd name="connsiteX18" fmla="*/ 18823 w 39200"/>
                    <a:gd name="connsiteY18" fmla="*/ 22768 h 23322"/>
                    <a:gd name="connsiteX19" fmla="*/ 14109 w 39200"/>
                    <a:gd name="connsiteY19" fmla="*/ 23323 h 23322"/>
                    <a:gd name="connsiteX20" fmla="*/ 10783 w 39200"/>
                    <a:gd name="connsiteY20" fmla="*/ 22491 h 23322"/>
                    <a:gd name="connsiteX21" fmla="*/ 8010 w 39200"/>
                    <a:gd name="connsiteY21" fmla="*/ 20828 h 233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39200" h="23322">
                      <a:moveTo>
                        <a:pt x="8287" y="21106"/>
                      </a:moveTo>
                      <a:cubicBezTo>
                        <a:pt x="7456" y="20551"/>
                        <a:pt x="6901" y="19720"/>
                        <a:pt x="6624" y="18611"/>
                      </a:cubicBezTo>
                      <a:cubicBezTo>
                        <a:pt x="6624" y="17780"/>
                        <a:pt x="6624" y="17226"/>
                        <a:pt x="6069" y="16395"/>
                      </a:cubicBezTo>
                      <a:cubicBezTo>
                        <a:pt x="5515" y="15563"/>
                        <a:pt x="4683" y="14732"/>
                        <a:pt x="3575" y="14178"/>
                      </a:cubicBezTo>
                      <a:cubicBezTo>
                        <a:pt x="2466" y="13623"/>
                        <a:pt x="1079" y="13346"/>
                        <a:pt x="525" y="11960"/>
                      </a:cubicBezTo>
                      <a:cubicBezTo>
                        <a:pt x="-30" y="10852"/>
                        <a:pt x="-307" y="9466"/>
                        <a:pt x="525" y="8635"/>
                      </a:cubicBezTo>
                      <a:cubicBezTo>
                        <a:pt x="1357" y="7527"/>
                        <a:pt x="3020" y="6972"/>
                        <a:pt x="4129" y="6418"/>
                      </a:cubicBezTo>
                      <a:cubicBezTo>
                        <a:pt x="5515" y="5587"/>
                        <a:pt x="6347" y="4755"/>
                        <a:pt x="7178" y="3370"/>
                      </a:cubicBezTo>
                      <a:cubicBezTo>
                        <a:pt x="8565" y="1153"/>
                        <a:pt x="12169" y="-787"/>
                        <a:pt x="14664" y="321"/>
                      </a:cubicBezTo>
                      <a:cubicBezTo>
                        <a:pt x="16050" y="876"/>
                        <a:pt x="16605" y="2538"/>
                        <a:pt x="17714" y="3370"/>
                      </a:cubicBezTo>
                      <a:cubicBezTo>
                        <a:pt x="18823" y="4201"/>
                        <a:pt x="20209" y="4478"/>
                        <a:pt x="21317" y="4478"/>
                      </a:cubicBezTo>
                      <a:cubicBezTo>
                        <a:pt x="24090" y="4755"/>
                        <a:pt x="27417" y="5032"/>
                        <a:pt x="29634" y="6695"/>
                      </a:cubicBezTo>
                      <a:cubicBezTo>
                        <a:pt x="30743" y="7527"/>
                        <a:pt x="31575" y="8912"/>
                        <a:pt x="32961" y="9466"/>
                      </a:cubicBezTo>
                      <a:cubicBezTo>
                        <a:pt x="34070" y="9744"/>
                        <a:pt x="34902" y="10021"/>
                        <a:pt x="36011" y="10298"/>
                      </a:cubicBezTo>
                      <a:cubicBezTo>
                        <a:pt x="38506" y="11683"/>
                        <a:pt x="39615" y="13623"/>
                        <a:pt x="39060" y="16672"/>
                      </a:cubicBezTo>
                      <a:cubicBezTo>
                        <a:pt x="39060" y="18334"/>
                        <a:pt x="37951" y="19720"/>
                        <a:pt x="36565" y="20551"/>
                      </a:cubicBezTo>
                      <a:cubicBezTo>
                        <a:pt x="35179" y="21383"/>
                        <a:pt x="34070" y="21106"/>
                        <a:pt x="32407" y="21106"/>
                      </a:cubicBezTo>
                      <a:cubicBezTo>
                        <a:pt x="30189" y="21106"/>
                        <a:pt x="27971" y="21937"/>
                        <a:pt x="25753" y="22214"/>
                      </a:cubicBezTo>
                      <a:cubicBezTo>
                        <a:pt x="23535" y="22491"/>
                        <a:pt x="21040" y="22768"/>
                        <a:pt x="18823" y="22768"/>
                      </a:cubicBezTo>
                      <a:cubicBezTo>
                        <a:pt x="17159" y="22768"/>
                        <a:pt x="15495" y="23045"/>
                        <a:pt x="14109" y="23323"/>
                      </a:cubicBezTo>
                      <a:cubicBezTo>
                        <a:pt x="13000" y="23323"/>
                        <a:pt x="11892" y="23045"/>
                        <a:pt x="10783" y="22491"/>
                      </a:cubicBezTo>
                      <a:cubicBezTo>
                        <a:pt x="9951" y="22214"/>
                        <a:pt x="8842" y="21660"/>
                        <a:pt x="8010" y="20828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52" name="Freeform 1051">
                  <a:extLst>
                    <a:ext uri="{FF2B5EF4-FFF2-40B4-BE49-F238E27FC236}">
                      <a16:creationId xmlns:a16="http://schemas.microsoft.com/office/drawing/2014/main" id="{1EF0A401-E4BE-49B2-6C67-DFC6E5C228C7}"/>
                    </a:ext>
                  </a:extLst>
                </p:cNvPr>
                <p:cNvSpPr/>
                <p:nvPr/>
              </p:nvSpPr>
              <p:spPr>
                <a:xfrm>
                  <a:off x="3686254" y="1902731"/>
                  <a:ext cx="61587" cy="51395"/>
                </a:xfrm>
                <a:custGeom>
                  <a:avLst/>
                  <a:gdLst>
                    <a:gd name="connsiteX0" fmla="*/ 31631 w 61587"/>
                    <a:gd name="connsiteY0" fmla="*/ 51149 h 51395"/>
                    <a:gd name="connsiteX1" fmla="*/ 31354 w 61587"/>
                    <a:gd name="connsiteY1" fmla="*/ 51149 h 51395"/>
                    <a:gd name="connsiteX2" fmla="*/ 24423 w 61587"/>
                    <a:gd name="connsiteY2" fmla="*/ 51149 h 51395"/>
                    <a:gd name="connsiteX3" fmla="*/ 10838 w 61587"/>
                    <a:gd name="connsiteY3" fmla="*/ 47546 h 51395"/>
                    <a:gd name="connsiteX4" fmla="*/ 4739 w 61587"/>
                    <a:gd name="connsiteY4" fmla="*/ 42558 h 51395"/>
                    <a:gd name="connsiteX5" fmla="*/ 26 w 61587"/>
                    <a:gd name="connsiteY5" fmla="*/ 29533 h 51395"/>
                    <a:gd name="connsiteX6" fmla="*/ 6402 w 61587"/>
                    <a:gd name="connsiteY6" fmla="*/ 15954 h 51395"/>
                    <a:gd name="connsiteX7" fmla="*/ 18324 w 61587"/>
                    <a:gd name="connsiteY7" fmla="*/ 3761 h 51395"/>
                    <a:gd name="connsiteX8" fmla="*/ 34681 w 61587"/>
                    <a:gd name="connsiteY8" fmla="*/ 158 h 51395"/>
                    <a:gd name="connsiteX9" fmla="*/ 53255 w 61587"/>
                    <a:gd name="connsiteY9" fmla="*/ 2375 h 51395"/>
                    <a:gd name="connsiteX10" fmla="*/ 61572 w 61587"/>
                    <a:gd name="connsiteY10" fmla="*/ 10966 h 51395"/>
                    <a:gd name="connsiteX11" fmla="*/ 60740 w 61587"/>
                    <a:gd name="connsiteY11" fmla="*/ 25377 h 51395"/>
                    <a:gd name="connsiteX12" fmla="*/ 61018 w 61587"/>
                    <a:gd name="connsiteY12" fmla="*/ 32027 h 51395"/>
                    <a:gd name="connsiteX13" fmla="*/ 56582 w 61587"/>
                    <a:gd name="connsiteY13" fmla="*/ 40618 h 51395"/>
                    <a:gd name="connsiteX14" fmla="*/ 53809 w 61587"/>
                    <a:gd name="connsiteY14" fmla="*/ 42835 h 51395"/>
                    <a:gd name="connsiteX15" fmla="*/ 50206 w 61587"/>
                    <a:gd name="connsiteY15" fmla="*/ 46438 h 51395"/>
                    <a:gd name="connsiteX16" fmla="*/ 47156 w 61587"/>
                    <a:gd name="connsiteY16" fmla="*/ 47546 h 51395"/>
                    <a:gd name="connsiteX17" fmla="*/ 39671 w 61587"/>
                    <a:gd name="connsiteY17" fmla="*/ 49486 h 51395"/>
                    <a:gd name="connsiteX18" fmla="*/ 37453 w 61587"/>
                    <a:gd name="connsiteY18" fmla="*/ 49763 h 51395"/>
                    <a:gd name="connsiteX19" fmla="*/ 35235 w 61587"/>
                    <a:gd name="connsiteY19" fmla="*/ 50317 h 51395"/>
                    <a:gd name="connsiteX20" fmla="*/ 32185 w 61587"/>
                    <a:gd name="connsiteY20" fmla="*/ 51149 h 513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61587" h="51395">
                      <a:moveTo>
                        <a:pt x="31631" y="51149"/>
                      </a:moveTo>
                      <a:cubicBezTo>
                        <a:pt x="31631" y="51149"/>
                        <a:pt x="31631" y="51149"/>
                        <a:pt x="31354" y="51149"/>
                      </a:cubicBezTo>
                      <a:cubicBezTo>
                        <a:pt x="29136" y="51703"/>
                        <a:pt x="26641" y="51149"/>
                        <a:pt x="24423" y="51149"/>
                      </a:cubicBezTo>
                      <a:cubicBezTo>
                        <a:pt x="19710" y="51149"/>
                        <a:pt x="14997" y="50040"/>
                        <a:pt x="10838" y="47546"/>
                      </a:cubicBezTo>
                      <a:cubicBezTo>
                        <a:pt x="8343" y="46161"/>
                        <a:pt x="6402" y="44498"/>
                        <a:pt x="4739" y="42558"/>
                      </a:cubicBezTo>
                      <a:cubicBezTo>
                        <a:pt x="1690" y="38955"/>
                        <a:pt x="-251" y="34244"/>
                        <a:pt x="26" y="29533"/>
                      </a:cubicBezTo>
                      <a:cubicBezTo>
                        <a:pt x="26" y="24268"/>
                        <a:pt x="3076" y="19834"/>
                        <a:pt x="6402" y="15954"/>
                      </a:cubicBezTo>
                      <a:cubicBezTo>
                        <a:pt x="10007" y="11520"/>
                        <a:pt x="13611" y="7086"/>
                        <a:pt x="18324" y="3761"/>
                      </a:cubicBezTo>
                      <a:cubicBezTo>
                        <a:pt x="23314" y="436"/>
                        <a:pt x="28858" y="-396"/>
                        <a:pt x="34681" y="158"/>
                      </a:cubicBezTo>
                      <a:cubicBezTo>
                        <a:pt x="40780" y="436"/>
                        <a:pt x="47156" y="990"/>
                        <a:pt x="53255" y="2375"/>
                      </a:cubicBezTo>
                      <a:cubicBezTo>
                        <a:pt x="58245" y="3484"/>
                        <a:pt x="61849" y="5701"/>
                        <a:pt x="61572" y="10966"/>
                      </a:cubicBezTo>
                      <a:cubicBezTo>
                        <a:pt x="61295" y="15954"/>
                        <a:pt x="59909" y="20388"/>
                        <a:pt x="60740" y="25377"/>
                      </a:cubicBezTo>
                      <a:cubicBezTo>
                        <a:pt x="61018" y="27593"/>
                        <a:pt x="61295" y="29810"/>
                        <a:pt x="61018" y="32027"/>
                      </a:cubicBezTo>
                      <a:cubicBezTo>
                        <a:pt x="60463" y="35076"/>
                        <a:pt x="58800" y="38678"/>
                        <a:pt x="56582" y="40618"/>
                      </a:cubicBezTo>
                      <a:cubicBezTo>
                        <a:pt x="55750" y="41450"/>
                        <a:pt x="54641" y="41727"/>
                        <a:pt x="53809" y="42835"/>
                      </a:cubicBezTo>
                      <a:cubicBezTo>
                        <a:pt x="52701" y="44221"/>
                        <a:pt x="51592" y="45606"/>
                        <a:pt x="50206" y="46438"/>
                      </a:cubicBezTo>
                      <a:cubicBezTo>
                        <a:pt x="49374" y="46992"/>
                        <a:pt x="47988" y="47269"/>
                        <a:pt x="47156" y="47546"/>
                      </a:cubicBezTo>
                      <a:cubicBezTo>
                        <a:pt x="44938" y="48378"/>
                        <a:pt x="41889" y="48100"/>
                        <a:pt x="39671" y="49486"/>
                      </a:cubicBezTo>
                      <a:cubicBezTo>
                        <a:pt x="39116" y="49763"/>
                        <a:pt x="38007" y="49486"/>
                        <a:pt x="37453" y="49763"/>
                      </a:cubicBezTo>
                      <a:cubicBezTo>
                        <a:pt x="36621" y="49763"/>
                        <a:pt x="36067" y="49763"/>
                        <a:pt x="35235" y="50317"/>
                      </a:cubicBezTo>
                      <a:cubicBezTo>
                        <a:pt x="34126" y="50317"/>
                        <a:pt x="33294" y="50872"/>
                        <a:pt x="32185" y="51149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53" name="Freeform 1052">
                  <a:extLst>
                    <a:ext uri="{FF2B5EF4-FFF2-40B4-BE49-F238E27FC236}">
                      <a16:creationId xmlns:a16="http://schemas.microsoft.com/office/drawing/2014/main" id="{E311E504-5E6E-334F-6447-1AF706FB49C8}"/>
                    </a:ext>
                  </a:extLst>
                </p:cNvPr>
                <p:cNvSpPr/>
                <p:nvPr/>
              </p:nvSpPr>
              <p:spPr>
                <a:xfrm>
                  <a:off x="3758698" y="2149658"/>
                  <a:ext cx="19069" cy="9360"/>
                </a:xfrm>
                <a:custGeom>
                  <a:avLst/>
                  <a:gdLst>
                    <a:gd name="connsiteX0" fmla="*/ 2158 w 19069"/>
                    <a:gd name="connsiteY0" fmla="*/ 4581 h 9360"/>
                    <a:gd name="connsiteX1" fmla="*/ 1327 w 19069"/>
                    <a:gd name="connsiteY1" fmla="*/ 147 h 9360"/>
                    <a:gd name="connsiteX2" fmla="*/ 8812 w 19069"/>
                    <a:gd name="connsiteY2" fmla="*/ 1810 h 9360"/>
                    <a:gd name="connsiteX3" fmla="*/ 12693 w 19069"/>
                    <a:gd name="connsiteY3" fmla="*/ 4027 h 9360"/>
                    <a:gd name="connsiteX4" fmla="*/ 16020 w 19069"/>
                    <a:gd name="connsiteY4" fmla="*/ 4858 h 9360"/>
                    <a:gd name="connsiteX5" fmla="*/ 19070 w 19069"/>
                    <a:gd name="connsiteY5" fmla="*/ 7353 h 9360"/>
                    <a:gd name="connsiteX6" fmla="*/ 15466 w 19069"/>
                    <a:gd name="connsiteY6" fmla="*/ 9292 h 9360"/>
                    <a:gd name="connsiteX7" fmla="*/ 9089 w 19069"/>
                    <a:gd name="connsiteY7" fmla="*/ 7353 h 9360"/>
                    <a:gd name="connsiteX8" fmla="*/ 7426 w 19069"/>
                    <a:gd name="connsiteY8" fmla="*/ 6521 h 9360"/>
                    <a:gd name="connsiteX9" fmla="*/ 6040 w 19069"/>
                    <a:gd name="connsiteY9" fmla="*/ 6521 h 9360"/>
                    <a:gd name="connsiteX10" fmla="*/ 2158 w 19069"/>
                    <a:gd name="connsiteY10" fmla="*/ 4858 h 93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9069" h="9360">
                      <a:moveTo>
                        <a:pt x="2158" y="4581"/>
                      </a:moveTo>
                      <a:cubicBezTo>
                        <a:pt x="772" y="3473"/>
                        <a:pt x="-1446" y="702"/>
                        <a:pt x="1327" y="147"/>
                      </a:cubicBezTo>
                      <a:cubicBezTo>
                        <a:pt x="3822" y="-407"/>
                        <a:pt x="6871" y="702"/>
                        <a:pt x="8812" y="1810"/>
                      </a:cubicBezTo>
                      <a:cubicBezTo>
                        <a:pt x="10198" y="2641"/>
                        <a:pt x="11307" y="3473"/>
                        <a:pt x="12693" y="4027"/>
                      </a:cubicBezTo>
                      <a:cubicBezTo>
                        <a:pt x="13802" y="4581"/>
                        <a:pt x="14911" y="4581"/>
                        <a:pt x="16020" y="4858"/>
                      </a:cubicBezTo>
                      <a:cubicBezTo>
                        <a:pt x="17129" y="5136"/>
                        <a:pt x="18792" y="5967"/>
                        <a:pt x="19070" y="7353"/>
                      </a:cubicBezTo>
                      <a:cubicBezTo>
                        <a:pt x="19070" y="9015"/>
                        <a:pt x="16575" y="9569"/>
                        <a:pt x="15466" y="9292"/>
                      </a:cubicBezTo>
                      <a:cubicBezTo>
                        <a:pt x="13248" y="8738"/>
                        <a:pt x="11030" y="8184"/>
                        <a:pt x="9089" y="7353"/>
                      </a:cubicBezTo>
                      <a:cubicBezTo>
                        <a:pt x="8535" y="7353"/>
                        <a:pt x="7980" y="6521"/>
                        <a:pt x="7426" y="6521"/>
                      </a:cubicBezTo>
                      <a:cubicBezTo>
                        <a:pt x="6871" y="6521"/>
                        <a:pt x="6594" y="6521"/>
                        <a:pt x="6040" y="6521"/>
                      </a:cubicBezTo>
                      <a:cubicBezTo>
                        <a:pt x="4653" y="6521"/>
                        <a:pt x="3267" y="5690"/>
                        <a:pt x="2158" y="4858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54" name="Freeform 1053">
                  <a:extLst>
                    <a:ext uri="{FF2B5EF4-FFF2-40B4-BE49-F238E27FC236}">
                      <a16:creationId xmlns:a16="http://schemas.microsoft.com/office/drawing/2014/main" id="{0882545F-25C0-8885-8309-5115E8643399}"/>
                    </a:ext>
                  </a:extLst>
                </p:cNvPr>
                <p:cNvSpPr/>
                <p:nvPr/>
              </p:nvSpPr>
              <p:spPr>
                <a:xfrm>
                  <a:off x="3852969" y="2143659"/>
                  <a:ext cx="23701" cy="17854"/>
                </a:xfrm>
                <a:custGeom>
                  <a:avLst/>
                  <a:gdLst>
                    <a:gd name="connsiteX0" fmla="*/ 483 w 23701"/>
                    <a:gd name="connsiteY0" fmla="*/ 4207 h 17854"/>
                    <a:gd name="connsiteX1" fmla="*/ 1038 w 23701"/>
                    <a:gd name="connsiteY1" fmla="*/ 604 h 17854"/>
                    <a:gd name="connsiteX2" fmla="*/ 5474 w 23701"/>
                    <a:gd name="connsiteY2" fmla="*/ 1158 h 17854"/>
                    <a:gd name="connsiteX3" fmla="*/ 9909 w 23701"/>
                    <a:gd name="connsiteY3" fmla="*/ 5038 h 17854"/>
                    <a:gd name="connsiteX4" fmla="*/ 14068 w 23701"/>
                    <a:gd name="connsiteY4" fmla="*/ 6701 h 17854"/>
                    <a:gd name="connsiteX5" fmla="*/ 19058 w 23701"/>
                    <a:gd name="connsiteY5" fmla="*/ 9195 h 17854"/>
                    <a:gd name="connsiteX6" fmla="*/ 23217 w 23701"/>
                    <a:gd name="connsiteY6" fmla="*/ 12243 h 17854"/>
                    <a:gd name="connsiteX7" fmla="*/ 22939 w 23701"/>
                    <a:gd name="connsiteY7" fmla="*/ 16954 h 17854"/>
                    <a:gd name="connsiteX8" fmla="*/ 18504 w 23701"/>
                    <a:gd name="connsiteY8" fmla="*/ 17509 h 17854"/>
                    <a:gd name="connsiteX9" fmla="*/ 12959 w 23701"/>
                    <a:gd name="connsiteY9" fmla="*/ 16123 h 17854"/>
                    <a:gd name="connsiteX10" fmla="*/ 11296 w 23701"/>
                    <a:gd name="connsiteY10" fmla="*/ 14183 h 17854"/>
                    <a:gd name="connsiteX11" fmla="*/ 9632 w 23701"/>
                    <a:gd name="connsiteY11" fmla="*/ 12798 h 17854"/>
                    <a:gd name="connsiteX12" fmla="*/ 4642 w 23701"/>
                    <a:gd name="connsiteY12" fmla="*/ 8364 h 17854"/>
                    <a:gd name="connsiteX13" fmla="*/ 1038 w 23701"/>
                    <a:gd name="connsiteY13" fmla="*/ 3930 h 178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3701" h="17854">
                      <a:moveTo>
                        <a:pt x="483" y="4207"/>
                      </a:moveTo>
                      <a:cubicBezTo>
                        <a:pt x="-348" y="3098"/>
                        <a:pt x="-71" y="1436"/>
                        <a:pt x="1038" y="604"/>
                      </a:cubicBezTo>
                      <a:cubicBezTo>
                        <a:pt x="2424" y="-504"/>
                        <a:pt x="4088" y="50"/>
                        <a:pt x="5474" y="1158"/>
                      </a:cubicBezTo>
                      <a:cubicBezTo>
                        <a:pt x="6860" y="2544"/>
                        <a:pt x="7969" y="4207"/>
                        <a:pt x="9909" y="5038"/>
                      </a:cubicBezTo>
                      <a:cubicBezTo>
                        <a:pt x="11296" y="5869"/>
                        <a:pt x="12682" y="6147"/>
                        <a:pt x="14068" y="6701"/>
                      </a:cubicBezTo>
                      <a:cubicBezTo>
                        <a:pt x="15731" y="7532"/>
                        <a:pt x="17395" y="8364"/>
                        <a:pt x="19058" y="9195"/>
                      </a:cubicBezTo>
                      <a:cubicBezTo>
                        <a:pt x="20445" y="10026"/>
                        <a:pt x="22385" y="10858"/>
                        <a:pt x="23217" y="12243"/>
                      </a:cubicBezTo>
                      <a:cubicBezTo>
                        <a:pt x="23771" y="13629"/>
                        <a:pt x="24048" y="15569"/>
                        <a:pt x="22939" y="16954"/>
                      </a:cubicBezTo>
                      <a:cubicBezTo>
                        <a:pt x="21831" y="18340"/>
                        <a:pt x="19890" y="17786"/>
                        <a:pt x="18504" y="17509"/>
                      </a:cubicBezTo>
                      <a:cubicBezTo>
                        <a:pt x="16840" y="17232"/>
                        <a:pt x="14345" y="16954"/>
                        <a:pt x="12959" y="16123"/>
                      </a:cubicBezTo>
                      <a:cubicBezTo>
                        <a:pt x="12127" y="15569"/>
                        <a:pt x="11850" y="14737"/>
                        <a:pt x="11296" y="14183"/>
                      </a:cubicBezTo>
                      <a:cubicBezTo>
                        <a:pt x="10741" y="13629"/>
                        <a:pt x="10187" y="13352"/>
                        <a:pt x="9632" y="12798"/>
                      </a:cubicBezTo>
                      <a:cubicBezTo>
                        <a:pt x="7414" y="11412"/>
                        <a:pt x="5751" y="10858"/>
                        <a:pt x="4642" y="8364"/>
                      </a:cubicBezTo>
                      <a:cubicBezTo>
                        <a:pt x="3810" y="6424"/>
                        <a:pt x="2147" y="5592"/>
                        <a:pt x="1038" y="393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55" name="Freeform 1054">
                  <a:extLst>
                    <a:ext uri="{FF2B5EF4-FFF2-40B4-BE49-F238E27FC236}">
                      <a16:creationId xmlns:a16="http://schemas.microsoft.com/office/drawing/2014/main" id="{BE6E23B1-D1C2-574D-1EFC-2F240CF38404}"/>
                    </a:ext>
                  </a:extLst>
                </p:cNvPr>
                <p:cNvSpPr/>
                <p:nvPr/>
              </p:nvSpPr>
              <p:spPr>
                <a:xfrm>
                  <a:off x="3926340" y="2240250"/>
                  <a:ext cx="15273" cy="14688"/>
                </a:xfrm>
                <a:custGeom>
                  <a:avLst/>
                  <a:gdLst>
                    <a:gd name="connsiteX0" fmla="*/ 1689 w 15273"/>
                    <a:gd name="connsiteY0" fmla="*/ 14584 h 14688"/>
                    <a:gd name="connsiteX1" fmla="*/ 1689 w 15273"/>
                    <a:gd name="connsiteY1" fmla="*/ 8210 h 14688"/>
                    <a:gd name="connsiteX2" fmla="*/ 3907 w 15273"/>
                    <a:gd name="connsiteY2" fmla="*/ 5439 h 14688"/>
                    <a:gd name="connsiteX3" fmla="*/ 5015 w 15273"/>
                    <a:gd name="connsiteY3" fmla="*/ 1837 h 14688"/>
                    <a:gd name="connsiteX4" fmla="*/ 11669 w 15273"/>
                    <a:gd name="connsiteY4" fmla="*/ 728 h 14688"/>
                    <a:gd name="connsiteX5" fmla="*/ 15273 w 15273"/>
                    <a:gd name="connsiteY5" fmla="*/ 5716 h 14688"/>
                    <a:gd name="connsiteX6" fmla="*/ 13610 w 15273"/>
                    <a:gd name="connsiteY6" fmla="*/ 8487 h 14688"/>
                    <a:gd name="connsiteX7" fmla="*/ 11115 w 15273"/>
                    <a:gd name="connsiteY7" fmla="*/ 11536 h 14688"/>
                    <a:gd name="connsiteX8" fmla="*/ 8619 w 15273"/>
                    <a:gd name="connsiteY8" fmla="*/ 12090 h 14688"/>
                    <a:gd name="connsiteX9" fmla="*/ 1689 w 15273"/>
                    <a:gd name="connsiteY9" fmla="*/ 14307 h 146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273" h="14688">
                      <a:moveTo>
                        <a:pt x="1689" y="14584"/>
                      </a:moveTo>
                      <a:cubicBezTo>
                        <a:pt x="-1084" y="13199"/>
                        <a:pt x="25" y="9873"/>
                        <a:pt x="1689" y="8210"/>
                      </a:cubicBezTo>
                      <a:cubicBezTo>
                        <a:pt x="2520" y="7379"/>
                        <a:pt x="3352" y="6548"/>
                        <a:pt x="3907" y="5439"/>
                      </a:cubicBezTo>
                      <a:cubicBezTo>
                        <a:pt x="4461" y="4331"/>
                        <a:pt x="4461" y="2945"/>
                        <a:pt x="5015" y="1837"/>
                      </a:cubicBezTo>
                      <a:cubicBezTo>
                        <a:pt x="6401" y="-380"/>
                        <a:pt x="9728" y="-380"/>
                        <a:pt x="11669" y="728"/>
                      </a:cubicBezTo>
                      <a:cubicBezTo>
                        <a:pt x="13332" y="1559"/>
                        <a:pt x="15273" y="3776"/>
                        <a:pt x="15273" y="5716"/>
                      </a:cubicBezTo>
                      <a:cubicBezTo>
                        <a:pt x="15273" y="6825"/>
                        <a:pt x="14164" y="7656"/>
                        <a:pt x="13610" y="8487"/>
                      </a:cubicBezTo>
                      <a:cubicBezTo>
                        <a:pt x="12778" y="9596"/>
                        <a:pt x="12224" y="10982"/>
                        <a:pt x="11115" y="11536"/>
                      </a:cubicBezTo>
                      <a:cubicBezTo>
                        <a:pt x="10283" y="12090"/>
                        <a:pt x="9451" y="11536"/>
                        <a:pt x="8619" y="12090"/>
                      </a:cubicBezTo>
                      <a:cubicBezTo>
                        <a:pt x="6124" y="12921"/>
                        <a:pt x="4461" y="15693"/>
                        <a:pt x="1689" y="14307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56" name="Freeform 1055">
                  <a:extLst>
                    <a:ext uri="{FF2B5EF4-FFF2-40B4-BE49-F238E27FC236}">
                      <a16:creationId xmlns:a16="http://schemas.microsoft.com/office/drawing/2014/main" id="{65A0F2F7-5D1B-E01A-5B93-F2036DDCEC2C}"/>
                    </a:ext>
                  </a:extLst>
                </p:cNvPr>
                <p:cNvSpPr/>
                <p:nvPr/>
              </p:nvSpPr>
              <p:spPr>
                <a:xfrm>
                  <a:off x="4006106" y="2195718"/>
                  <a:ext cx="22738" cy="17008"/>
                </a:xfrm>
                <a:custGeom>
                  <a:avLst/>
                  <a:gdLst>
                    <a:gd name="connsiteX0" fmla="*/ 1212 w 22738"/>
                    <a:gd name="connsiteY0" fmla="*/ 4524 h 17008"/>
                    <a:gd name="connsiteX1" fmla="*/ 658 w 22738"/>
                    <a:gd name="connsiteY1" fmla="*/ 644 h 17008"/>
                    <a:gd name="connsiteX2" fmla="*/ 7311 w 22738"/>
                    <a:gd name="connsiteY2" fmla="*/ 644 h 17008"/>
                    <a:gd name="connsiteX3" fmla="*/ 12856 w 22738"/>
                    <a:gd name="connsiteY3" fmla="*/ 367 h 17008"/>
                    <a:gd name="connsiteX4" fmla="*/ 21450 w 22738"/>
                    <a:gd name="connsiteY4" fmla="*/ 2307 h 17008"/>
                    <a:gd name="connsiteX5" fmla="*/ 22559 w 22738"/>
                    <a:gd name="connsiteY5" fmla="*/ 5909 h 17008"/>
                    <a:gd name="connsiteX6" fmla="*/ 19509 w 22738"/>
                    <a:gd name="connsiteY6" fmla="*/ 10343 h 17008"/>
                    <a:gd name="connsiteX7" fmla="*/ 18123 w 22738"/>
                    <a:gd name="connsiteY7" fmla="*/ 15886 h 17008"/>
                    <a:gd name="connsiteX8" fmla="*/ 11747 w 22738"/>
                    <a:gd name="connsiteY8" fmla="*/ 14500 h 17008"/>
                    <a:gd name="connsiteX9" fmla="*/ 6202 w 22738"/>
                    <a:gd name="connsiteY9" fmla="*/ 8404 h 17008"/>
                    <a:gd name="connsiteX10" fmla="*/ 4261 w 22738"/>
                    <a:gd name="connsiteY10" fmla="*/ 6741 h 17008"/>
                    <a:gd name="connsiteX11" fmla="*/ 1489 w 22738"/>
                    <a:gd name="connsiteY11" fmla="*/ 4524 h 170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2738" h="17008">
                      <a:moveTo>
                        <a:pt x="1212" y="4524"/>
                      </a:moveTo>
                      <a:cubicBezTo>
                        <a:pt x="380" y="3415"/>
                        <a:pt x="-729" y="1475"/>
                        <a:pt x="658" y="644"/>
                      </a:cubicBezTo>
                      <a:cubicBezTo>
                        <a:pt x="2321" y="-464"/>
                        <a:pt x="5370" y="644"/>
                        <a:pt x="7311" y="644"/>
                      </a:cubicBezTo>
                      <a:cubicBezTo>
                        <a:pt x="9252" y="644"/>
                        <a:pt x="10915" y="644"/>
                        <a:pt x="12856" y="367"/>
                      </a:cubicBezTo>
                      <a:cubicBezTo>
                        <a:pt x="15628" y="-464"/>
                        <a:pt x="19509" y="90"/>
                        <a:pt x="21450" y="2307"/>
                      </a:cubicBezTo>
                      <a:cubicBezTo>
                        <a:pt x="22282" y="3415"/>
                        <a:pt x="23113" y="4524"/>
                        <a:pt x="22559" y="5909"/>
                      </a:cubicBezTo>
                      <a:cubicBezTo>
                        <a:pt x="21727" y="7572"/>
                        <a:pt x="20064" y="8404"/>
                        <a:pt x="19509" y="10343"/>
                      </a:cubicBezTo>
                      <a:cubicBezTo>
                        <a:pt x="18955" y="12560"/>
                        <a:pt x="20064" y="13946"/>
                        <a:pt x="18123" y="15886"/>
                      </a:cubicBezTo>
                      <a:cubicBezTo>
                        <a:pt x="15628" y="18103"/>
                        <a:pt x="13687" y="16717"/>
                        <a:pt x="11747" y="14500"/>
                      </a:cubicBezTo>
                      <a:cubicBezTo>
                        <a:pt x="10084" y="12283"/>
                        <a:pt x="8143" y="10343"/>
                        <a:pt x="6202" y="8404"/>
                      </a:cubicBezTo>
                      <a:cubicBezTo>
                        <a:pt x="5370" y="7849"/>
                        <a:pt x="4816" y="7295"/>
                        <a:pt x="4261" y="6741"/>
                      </a:cubicBezTo>
                      <a:cubicBezTo>
                        <a:pt x="3153" y="6187"/>
                        <a:pt x="2321" y="5632"/>
                        <a:pt x="1489" y="4524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57" name="Freeform 1056">
                  <a:extLst>
                    <a:ext uri="{FF2B5EF4-FFF2-40B4-BE49-F238E27FC236}">
                      <a16:creationId xmlns:a16="http://schemas.microsoft.com/office/drawing/2014/main" id="{4C7707E3-56BE-BD32-6419-9A5EF65E5D57}"/>
                    </a:ext>
                  </a:extLst>
                </p:cNvPr>
                <p:cNvSpPr/>
                <p:nvPr/>
              </p:nvSpPr>
              <p:spPr>
                <a:xfrm>
                  <a:off x="4010609" y="2183856"/>
                  <a:ext cx="11092" cy="8829"/>
                </a:xfrm>
                <a:custGeom>
                  <a:avLst/>
                  <a:gdLst>
                    <a:gd name="connsiteX0" fmla="*/ 8630 w 11092"/>
                    <a:gd name="connsiteY0" fmla="*/ 1698 h 8829"/>
                    <a:gd name="connsiteX1" fmla="*/ 10570 w 11092"/>
                    <a:gd name="connsiteY1" fmla="*/ 8349 h 8829"/>
                    <a:gd name="connsiteX2" fmla="*/ 2531 w 11092"/>
                    <a:gd name="connsiteY2" fmla="*/ 6686 h 8829"/>
                    <a:gd name="connsiteX3" fmla="*/ 36 w 11092"/>
                    <a:gd name="connsiteY3" fmla="*/ 2807 h 8829"/>
                    <a:gd name="connsiteX4" fmla="*/ 3640 w 11092"/>
                    <a:gd name="connsiteY4" fmla="*/ 36 h 8829"/>
                    <a:gd name="connsiteX5" fmla="*/ 8907 w 11092"/>
                    <a:gd name="connsiteY5" fmla="*/ 1975 h 88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1092" h="8829">
                      <a:moveTo>
                        <a:pt x="8630" y="1698"/>
                      </a:moveTo>
                      <a:cubicBezTo>
                        <a:pt x="9461" y="2807"/>
                        <a:pt x="12234" y="7241"/>
                        <a:pt x="10570" y="8349"/>
                      </a:cubicBezTo>
                      <a:cubicBezTo>
                        <a:pt x="8353" y="9735"/>
                        <a:pt x="4471" y="7795"/>
                        <a:pt x="2531" y="6686"/>
                      </a:cubicBezTo>
                      <a:cubicBezTo>
                        <a:pt x="1144" y="5855"/>
                        <a:pt x="-242" y="4469"/>
                        <a:pt x="36" y="2807"/>
                      </a:cubicBezTo>
                      <a:cubicBezTo>
                        <a:pt x="36" y="1144"/>
                        <a:pt x="1699" y="-242"/>
                        <a:pt x="3640" y="36"/>
                      </a:cubicBezTo>
                      <a:cubicBezTo>
                        <a:pt x="5303" y="36"/>
                        <a:pt x="7521" y="867"/>
                        <a:pt x="8907" y="1975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58" name="Freeform 1057">
                  <a:extLst>
                    <a:ext uri="{FF2B5EF4-FFF2-40B4-BE49-F238E27FC236}">
                      <a16:creationId xmlns:a16="http://schemas.microsoft.com/office/drawing/2014/main" id="{8FC6BA63-E424-3FE4-CA23-A47AC9337BEF}"/>
                    </a:ext>
                  </a:extLst>
                </p:cNvPr>
                <p:cNvSpPr/>
                <p:nvPr/>
              </p:nvSpPr>
              <p:spPr>
                <a:xfrm>
                  <a:off x="4019178" y="2157719"/>
                  <a:ext cx="17676" cy="9391"/>
                </a:xfrm>
                <a:custGeom>
                  <a:avLst/>
                  <a:gdLst>
                    <a:gd name="connsiteX0" fmla="*/ 1447 w 17676"/>
                    <a:gd name="connsiteY0" fmla="*/ 1232 h 9391"/>
                    <a:gd name="connsiteX1" fmla="*/ 10041 w 17676"/>
                    <a:gd name="connsiteY1" fmla="*/ 1232 h 9391"/>
                    <a:gd name="connsiteX2" fmla="*/ 17249 w 17676"/>
                    <a:gd name="connsiteY2" fmla="*/ 2617 h 9391"/>
                    <a:gd name="connsiteX3" fmla="*/ 13922 w 17676"/>
                    <a:gd name="connsiteY3" fmla="*/ 9268 h 9391"/>
                    <a:gd name="connsiteX4" fmla="*/ 10041 w 17676"/>
                    <a:gd name="connsiteY4" fmla="*/ 9268 h 9391"/>
                    <a:gd name="connsiteX5" fmla="*/ 4774 w 17676"/>
                    <a:gd name="connsiteY5" fmla="*/ 8714 h 9391"/>
                    <a:gd name="connsiteX6" fmla="*/ 338 w 17676"/>
                    <a:gd name="connsiteY6" fmla="*/ 6497 h 9391"/>
                    <a:gd name="connsiteX7" fmla="*/ 1447 w 17676"/>
                    <a:gd name="connsiteY7" fmla="*/ 1786 h 93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7676" h="9391">
                      <a:moveTo>
                        <a:pt x="1447" y="1232"/>
                      </a:moveTo>
                      <a:cubicBezTo>
                        <a:pt x="4219" y="-1540"/>
                        <a:pt x="6992" y="1232"/>
                        <a:pt x="10041" y="1232"/>
                      </a:cubicBezTo>
                      <a:cubicBezTo>
                        <a:pt x="12259" y="1232"/>
                        <a:pt x="15863" y="400"/>
                        <a:pt x="17249" y="2617"/>
                      </a:cubicBezTo>
                      <a:cubicBezTo>
                        <a:pt x="18635" y="4834"/>
                        <a:pt x="16418" y="8437"/>
                        <a:pt x="13922" y="9268"/>
                      </a:cubicBezTo>
                      <a:cubicBezTo>
                        <a:pt x="12813" y="9545"/>
                        <a:pt x="11150" y="9268"/>
                        <a:pt x="10041" y="9268"/>
                      </a:cubicBezTo>
                      <a:cubicBezTo>
                        <a:pt x="8378" y="9268"/>
                        <a:pt x="6437" y="9268"/>
                        <a:pt x="4774" y="8714"/>
                      </a:cubicBezTo>
                      <a:cubicBezTo>
                        <a:pt x="3942" y="7051"/>
                        <a:pt x="1447" y="8160"/>
                        <a:pt x="338" y="6497"/>
                      </a:cubicBezTo>
                      <a:cubicBezTo>
                        <a:pt x="-494" y="4834"/>
                        <a:pt x="338" y="2894"/>
                        <a:pt x="1447" y="1786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59" name="Freeform 1058">
                  <a:extLst>
                    <a:ext uri="{FF2B5EF4-FFF2-40B4-BE49-F238E27FC236}">
                      <a16:creationId xmlns:a16="http://schemas.microsoft.com/office/drawing/2014/main" id="{906C0749-B63F-D57F-EB16-6590DFAB3701}"/>
                    </a:ext>
                  </a:extLst>
                </p:cNvPr>
                <p:cNvSpPr/>
                <p:nvPr/>
              </p:nvSpPr>
              <p:spPr>
                <a:xfrm>
                  <a:off x="4007456" y="1918478"/>
                  <a:ext cx="18713" cy="12444"/>
                </a:xfrm>
                <a:custGeom>
                  <a:avLst/>
                  <a:gdLst>
                    <a:gd name="connsiteX0" fmla="*/ 3743 w 18713"/>
                    <a:gd name="connsiteY0" fmla="*/ 12401 h 12444"/>
                    <a:gd name="connsiteX1" fmla="*/ 10119 w 18713"/>
                    <a:gd name="connsiteY1" fmla="*/ 7690 h 12444"/>
                    <a:gd name="connsiteX2" fmla="*/ 16218 w 18713"/>
                    <a:gd name="connsiteY2" fmla="*/ 3533 h 12444"/>
                    <a:gd name="connsiteX3" fmla="*/ 18713 w 18713"/>
                    <a:gd name="connsiteY3" fmla="*/ 1039 h 12444"/>
                    <a:gd name="connsiteX4" fmla="*/ 14832 w 18713"/>
                    <a:gd name="connsiteY4" fmla="*/ 208 h 12444"/>
                    <a:gd name="connsiteX5" fmla="*/ 4020 w 18713"/>
                    <a:gd name="connsiteY5" fmla="*/ 762 h 12444"/>
                    <a:gd name="connsiteX6" fmla="*/ 416 w 18713"/>
                    <a:gd name="connsiteY6" fmla="*/ 1593 h 12444"/>
                    <a:gd name="connsiteX7" fmla="*/ 416 w 18713"/>
                    <a:gd name="connsiteY7" fmla="*/ 4365 h 12444"/>
                    <a:gd name="connsiteX8" fmla="*/ 3743 w 18713"/>
                    <a:gd name="connsiteY8" fmla="*/ 12401 h 124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8713" h="12444">
                      <a:moveTo>
                        <a:pt x="3743" y="12401"/>
                      </a:moveTo>
                      <a:cubicBezTo>
                        <a:pt x="4297" y="12955"/>
                        <a:pt x="9565" y="7967"/>
                        <a:pt x="10119" y="7690"/>
                      </a:cubicBezTo>
                      <a:cubicBezTo>
                        <a:pt x="12060" y="6027"/>
                        <a:pt x="14278" y="4919"/>
                        <a:pt x="16218" y="3533"/>
                      </a:cubicBezTo>
                      <a:cubicBezTo>
                        <a:pt x="17050" y="2979"/>
                        <a:pt x="18713" y="2148"/>
                        <a:pt x="18713" y="1039"/>
                      </a:cubicBezTo>
                      <a:cubicBezTo>
                        <a:pt x="18713" y="-623"/>
                        <a:pt x="15664" y="208"/>
                        <a:pt x="14832" y="208"/>
                      </a:cubicBezTo>
                      <a:cubicBezTo>
                        <a:pt x="11228" y="485"/>
                        <a:pt x="7624" y="1039"/>
                        <a:pt x="4020" y="762"/>
                      </a:cubicBezTo>
                      <a:cubicBezTo>
                        <a:pt x="2911" y="762"/>
                        <a:pt x="1248" y="762"/>
                        <a:pt x="416" y="1593"/>
                      </a:cubicBezTo>
                      <a:cubicBezTo>
                        <a:pt x="-139" y="2425"/>
                        <a:pt x="-139" y="3256"/>
                        <a:pt x="416" y="4365"/>
                      </a:cubicBezTo>
                      <a:cubicBezTo>
                        <a:pt x="1525" y="6859"/>
                        <a:pt x="1525" y="10461"/>
                        <a:pt x="3743" y="12401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60" name="Freeform 1059">
                  <a:extLst>
                    <a:ext uri="{FF2B5EF4-FFF2-40B4-BE49-F238E27FC236}">
                      <a16:creationId xmlns:a16="http://schemas.microsoft.com/office/drawing/2014/main" id="{F3F5882D-8A74-4623-765E-D2D72D0F2835}"/>
                    </a:ext>
                  </a:extLst>
                </p:cNvPr>
                <p:cNvSpPr/>
                <p:nvPr/>
              </p:nvSpPr>
              <p:spPr>
                <a:xfrm>
                  <a:off x="3991350" y="1908710"/>
                  <a:ext cx="8205" cy="10252"/>
                </a:xfrm>
                <a:custGeom>
                  <a:avLst/>
                  <a:gdLst>
                    <a:gd name="connsiteX0" fmla="*/ 720 w 8205"/>
                    <a:gd name="connsiteY0" fmla="*/ 8313 h 10252"/>
                    <a:gd name="connsiteX1" fmla="*/ 166 w 8205"/>
                    <a:gd name="connsiteY1" fmla="*/ 3047 h 10252"/>
                    <a:gd name="connsiteX2" fmla="*/ 3770 w 8205"/>
                    <a:gd name="connsiteY2" fmla="*/ 276 h 10252"/>
                    <a:gd name="connsiteX3" fmla="*/ 5710 w 8205"/>
                    <a:gd name="connsiteY3" fmla="*/ 2493 h 10252"/>
                    <a:gd name="connsiteX4" fmla="*/ 8206 w 8205"/>
                    <a:gd name="connsiteY4" fmla="*/ 5264 h 10252"/>
                    <a:gd name="connsiteX5" fmla="*/ 7651 w 8205"/>
                    <a:gd name="connsiteY5" fmla="*/ 6373 h 10252"/>
                    <a:gd name="connsiteX6" fmla="*/ 3770 w 8205"/>
                    <a:gd name="connsiteY6" fmla="*/ 10253 h 10252"/>
                    <a:gd name="connsiteX7" fmla="*/ 443 w 8205"/>
                    <a:gd name="connsiteY7" fmla="*/ 8590 h 102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8205" h="10252">
                      <a:moveTo>
                        <a:pt x="720" y="8313"/>
                      </a:moveTo>
                      <a:cubicBezTo>
                        <a:pt x="-111" y="6927"/>
                        <a:pt x="-111" y="4433"/>
                        <a:pt x="166" y="3047"/>
                      </a:cubicBezTo>
                      <a:cubicBezTo>
                        <a:pt x="443" y="1662"/>
                        <a:pt x="1829" y="-832"/>
                        <a:pt x="3770" y="276"/>
                      </a:cubicBezTo>
                      <a:cubicBezTo>
                        <a:pt x="4601" y="831"/>
                        <a:pt x="5156" y="1662"/>
                        <a:pt x="5710" y="2493"/>
                      </a:cubicBezTo>
                      <a:cubicBezTo>
                        <a:pt x="6542" y="3325"/>
                        <a:pt x="7651" y="4433"/>
                        <a:pt x="8206" y="5264"/>
                      </a:cubicBezTo>
                      <a:cubicBezTo>
                        <a:pt x="7928" y="5264"/>
                        <a:pt x="7928" y="5819"/>
                        <a:pt x="7651" y="6373"/>
                      </a:cubicBezTo>
                      <a:cubicBezTo>
                        <a:pt x="6819" y="8313"/>
                        <a:pt x="4601" y="8590"/>
                        <a:pt x="3770" y="10253"/>
                      </a:cubicBezTo>
                      <a:cubicBezTo>
                        <a:pt x="2661" y="9421"/>
                        <a:pt x="1275" y="9698"/>
                        <a:pt x="443" y="859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61" name="Freeform 1060">
                  <a:extLst>
                    <a:ext uri="{FF2B5EF4-FFF2-40B4-BE49-F238E27FC236}">
                      <a16:creationId xmlns:a16="http://schemas.microsoft.com/office/drawing/2014/main" id="{70C55F4B-FB03-201A-4B98-47D20010C0DD}"/>
                    </a:ext>
                  </a:extLst>
                </p:cNvPr>
                <p:cNvSpPr/>
                <p:nvPr/>
              </p:nvSpPr>
              <p:spPr>
                <a:xfrm>
                  <a:off x="4064151" y="1950278"/>
                  <a:ext cx="11142" cy="8867"/>
                </a:xfrm>
                <a:custGeom>
                  <a:avLst/>
                  <a:gdLst>
                    <a:gd name="connsiteX0" fmla="*/ 2495 w 11142"/>
                    <a:gd name="connsiteY0" fmla="*/ 6928 h 8867"/>
                    <a:gd name="connsiteX1" fmla="*/ 1109 w 11142"/>
                    <a:gd name="connsiteY1" fmla="*/ 6097 h 8867"/>
                    <a:gd name="connsiteX2" fmla="*/ 0 w 11142"/>
                    <a:gd name="connsiteY2" fmla="*/ 3325 h 8867"/>
                    <a:gd name="connsiteX3" fmla="*/ 1109 w 11142"/>
                    <a:gd name="connsiteY3" fmla="*/ 1386 h 8867"/>
                    <a:gd name="connsiteX4" fmla="*/ 4713 w 11142"/>
                    <a:gd name="connsiteY4" fmla="*/ 0 h 8867"/>
                    <a:gd name="connsiteX5" fmla="*/ 7486 w 11142"/>
                    <a:gd name="connsiteY5" fmla="*/ 0 h 8867"/>
                    <a:gd name="connsiteX6" fmla="*/ 10535 w 11142"/>
                    <a:gd name="connsiteY6" fmla="*/ 554 h 8867"/>
                    <a:gd name="connsiteX7" fmla="*/ 9426 w 11142"/>
                    <a:gd name="connsiteY7" fmla="*/ 6651 h 8867"/>
                    <a:gd name="connsiteX8" fmla="*/ 8317 w 11142"/>
                    <a:gd name="connsiteY8" fmla="*/ 8591 h 8867"/>
                    <a:gd name="connsiteX9" fmla="*/ 5822 w 11142"/>
                    <a:gd name="connsiteY9" fmla="*/ 8868 h 8867"/>
                    <a:gd name="connsiteX10" fmla="*/ 3050 w 11142"/>
                    <a:gd name="connsiteY10" fmla="*/ 7205 h 88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1142" h="8867">
                      <a:moveTo>
                        <a:pt x="2495" y="6928"/>
                      </a:moveTo>
                      <a:cubicBezTo>
                        <a:pt x="1941" y="6651"/>
                        <a:pt x="1663" y="6374"/>
                        <a:pt x="1109" y="6097"/>
                      </a:cubicBezTo>
                      <a:cubicBezTo>
                        <a:pt x="277" y="5542"/>
                        <a:pt x="0" y="4434"/>
                        <a:pt x="0" y="3325"/>
                      </a:cubicBezTo>
                      <a:cubicBezTo>
                        <a:pt x="0" y="2217"/>
                        <a:pt x="0" y="1940"/>
                        <a:pt x="1109" y="1386"/>
                      </a:cubicBezTo>
                      <a:cubicBezTo>
                        <a:pt x="2218" y="554"/>
                        <a:pt x="3604" y="277"/>
                        <a:pt x="4713" y="0"/>
                      </a:cubicBezTo>
                      <a:cubicBezTo>
                        <a:pt x="5545" y="0"/>
                        <a:pt x="6377" y="0"/>
                        <a:pt x="7486" y="0"/>
                      </a:cubicBezTo>
                      <a:cubicBezTo>
                        <a:pt x="8594" y="0"/>
                        <a:pt x="9703" y="0"/>
                        <a:pt x="10535" y="554"/>
                      </a:cubicBezTo>
                      <a:cubicBezTo>
                        <a:pt x="12198" y="2494"/>
                        <a:pt x="9980" y="4711"/>
                        <a:pt x="9426" y="6651"/>
                      </a:cubicBezTo>
                      <a:cubicBezTo>
                        <a:pt x="9426" y="7205"/>
                        <a:pt x="8872" y="8036"/>
                        <a:pt x="8317" y="8591"/>
                      </a:cubicBezTo>
                      <a:cubicBezTo>
                        <a:pt x="7486" y="8868"/>
                        <a:pt x="6654" y="8591"/>
                        <a:pt x="5822" y="8868"/>
                      </a:cubicBezTo>
                      <a:cubicBezTo>
                        <a:pt x="4990" y="8314"/>
                        <a:pt x="3881" y="7759"/>
                        <a:pt x="3050" y="7205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62" name="Freeform 1061">
                  <a:extLst>
                    <a:ext uri="{FF2B5EF4-FFF2-40B4-BE49-F238E27FC236}">
                      <a16:creationId xmlns:a16="http://schemas.microsoft.com/office/drawing/2014/main" id="{D562A843-4B17-DFE5-5468-436AA9126404}"/>
                    </a:ext>
                  </a:extLst>
                </p:cNvPr>
                <p:cNvSpPr/>
                <p:nvPr/>
              </p:nvSpPr>
              <p:spPr>
                <a:xfrm>
                  <a:off x="3870729" y="1778598"/>
                  <a:ext cx="18358" cy="10395"/>
                </a:xfrm>
                <a:custGeom>
                  <a:avLst/>
                  <a:gdLst>
                    <a:gd name="connsiteX0" fmla="*/ 9615 w 18358"/>
                    <a:gd name="connsiteY0" fmla="*/ 8732 h 10395"/>
                    <a:gd name="connsiteX1" fmla="*/ 6288 w 18358"/>
                    <a:gd name="connsiteY1" fmla="*/ 10395 h 10395"/>
                    <a:gd name="connsiteX2" fmla="*/ 3239 w 18358"/>
                    <a:gd name="connsiteY2" fmla="*/ 9841 h 10395"/>
                    <a:gd name="connsiteX3" fmla="*/ 1853 w 18358"/>
                    <a:gd name="connsiteY3" fmla="*/ 8178 h 10395"/>
                    <a:gd name="connsiteX4" fmla="*/ 467 w 18358"/>
                    <a:gd name="connsiteY4" fmla="*/ 7070 h 10395"/>
                    <a:gd name="connsiteX5" fmla="*/ 1298 w 18358"/>
                    <a:gd name="connsiteY5" fmla="*/ 4576 h 10395"/>
                    <a:gd name="connsiteX6" fmla="*/ 6011 w 18358"/>
                    <a:gd name="connsiteY6" fmla="*/ 3744 h 10395"/>
                    <a:gd name="connsiteX7" fmla="*/ 9338 w 18358"/>
                    <a:gd name="connsiteY7" fmla="*/ 2082 h 10395"/>
                    <a:gd name="connsiteX8" fmla="*/ 17655 w 18358"/>
                    <a:gd name="connsiteY8" fmla="*/ 696 h 10395"/>
                    <a:gd name="connsiteX9" fmla="*/ 16546 w 18358"/>
                    <a:gd name="connsiteY9" fmla="*/ 6238 h 10395"/>
                    <a:gd name="connsiteX10" fmla="*/ 13219 w 18358"/>
                    <a:gd name="connsiteY10" fmla="*/ 7901 h 10395"/>
                    <a:gd name="connsiteX11" fmla="*/ 11279 w 18358"/>
                    <a:gd name="connsiteY11" fmla="*/ 9010 h 10395"/>
                    <a:gd name="connsiteX12" fmla="*/ 11279 w 18358"/>
                    <a:gd name="connsiteY12" fmla="*/ 8455 h 10395"/>
                    <a:gd name="connsiteX13" fmla="*/ 9338 w 18358"/>
                    <a:gd name="connsiteY13" fmla="*/ 9010 h 103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8358" h="10395">
                      <a:moveTo>
                        <a:pt x="9615" y="8732"/>
                      </a:moveTo>
                      <a:cubicBezTo>
                        <a:pt x="8229" y="9010"/>
                        <a:pt x="7675" y="10395"/>
                        <a:pt x="6288" y="10395"/>
                      </a:cubicBezTo>
                      <a:cubicBezTo>
                        <a:pt x="5179" y="10395"/>
                        <a:pt x="4071" y="10395"/>
                        <a:pt x="3239" y="9841"/>
                      </a:cubicBezTo>
                      <a:cubicBezTo>
                        <a:pt x="2685" y="9287"/>
                        <a:pt x="2407" y="8732"/>
                        <a:pt x="1853" y="8178"/>
                      </a:cubicBezTo>
                      <a:cubicBezTo>
                        <a:pt x="1298" y="7624"/>
                        <a:pt x="1021" y="7347"/>
                        <a:pt x="467" y="7070"/>
                      </a:cubicBezTo>
                      <a:cubicBezTo>
                        <a:pt x="-642" y="5961"/>
                        <a:pt x="467" y="5130"/>
                        <a:pt x="1298" y="4576"/>
                      </a:cubicBezTo>
                      <a:cubicBezTo>
                        <a:pt x="2685" y="3744"/>
                        <a:pt x="4348" y="4021"/>
                        <a:pt x="6011" y="3744"/>
                      </a:cubicBezTo>
                      <a:cubicBezTo>
                        <a:pt x="7397" y="3744"/>
                        <a:pt x="8229" y="2636"/>
                        <a:pt x="9338" y="2082"/>
                      </a:cubicBezTo>
                      <a:cubicBezTo>
                        <a:pt x="11556" y="696"/>
                        <a:pt x="15160" y="-967"/>
                        <a:pt x="17655" y="696"/>
                      </a:cubicBezTo>
                      <a:cubicBezTo>
                        <a:pt x="19319" y="1804"/>
                        <a:pt x="17655" y="5130"/>
                        <a:pt x="16546" y="6238"/>
                      </a:cubicBezTo>
                      <a:cubicBezTo>
                        <a:pt x="15714" y="7347"/>
                        <a:pt x="14328" y="7347"/>
                        <a:pt x="13219" y="7901"/>
                      </a:cubicBezTo>
                      <a:cubicBezTo>
                        <a:pt x="12388" y="8178"/>
                        <a:pt x="11833" y="8732"/>
                        <a:pt x="11279" y="9010"/>
                      </a:cubicBezTo>
                      <a:cubicBezTo>
                        <a:pt x="11279" y="9010"/>
                        <a:pt x="11279" y="8732"/>
                        <a:pt x="11279" y="8455"/>
                      </a:cubicBezTo>
                      <a:cubicBezTo>
                        <a:pt x="10724" y="8455"/>
                        <a:pt x="10170" y="8732"/>
                        <a:pt x="9338" y="901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63" name="Freeform 1062">
                  <a:extLst>
                    <a:ext uri="{FF2B5EF4-FFF2-40B4-BE49-F238E27FC236}">
                      <a16:creationId xmlns:a16="http://schemas.microsoft.com/office/drawing/2014/main" id="{176CE3C4-36F8-92DD-D3A5-3C22500A0431}"/>
                    </a:ext>
                  </a:extLst>
                </p:cNvPr>
                <p:cNvSpPr/>
                <p:nvPr/>
              </p:nvSpPr>
              <p:spPr>
                <a:xfrm>
                  <a:off x="3610873" y="1697574"/>
                  <a:ext cx="12475" cy="14102"/>
                </a:xfrm>
                <a:custGeom>
                  <a:avLst/>
                  <a:gdLst>
                    <a:gd name="connsiteX0" fmla="*/ 8040 w 12475"/>
                    <a:gd name="connsiteY0" fmla="*/ 14102 h 14102"/>
                    <a:gd name="connsiteX1" fmla="*/ 8040 w 12475"/>
                    <a:gd name="connsiteY1" fmla="*/ 13548 h 14102"/>
                    <a:gd name="connsiteX2" fmla="*/ 6931 w 12475"/>
                    <a:gd name="connsiteY2" fmla="*/ 13548 h 14102"/>
                    <a:gd name="connsiteX3" fmla="*/ 3604 w 12475"/>
                    <a:gd name="connsiteY3" fmla="*/ 13271 h 14102"/>
                    <a:gd name="connsiteX4" fmla="*/ 2495 w 12475"/>
                    <a:gd name="connsiteY4" fmla="*/ 12162 h 14102"/>
                    <a:gd name="connsiteX5" fmla="*/ 1109 w 12475"/>
                    <a:gd name="connsiteY5" fmla="*/ 11608 h 14102"/>
                    <a:gd name="connsiteX6" fmla="*/ 0 w 12475"/>
                    <a:gd name="connsiteY6" fmla="*/ 8560 h 14102"/>
                    <a:gd name="connsiteX7" fmla="*/ 3050 w 12475"/>
                    <a:gd name="connsiteY7" fmla="*/ 2740 h 14102"/>
                    <a:gd name="connsiteX8" fmla="*/ 9426 w 12475"/>
                    <a:gd name="connsiteY8" fmla="*/ 246 h 14102"/>
                    <a:gd name="connsiteX9" fmla="*/ 11089 w 12475"/>
                    <a:gd name="connsiteY9" fmla="*/ 2740 h 14102"/>
                    <a:gd name="connsiteX10" fmla="*/ 12476 w 12475"/>
                    <a:gd name="connsiteY10" fmla="*/ 5511 h 14102"/>
                    <a:gd name="connsiteX11" fmla="*/ 11644 w 12475"/>
                    <a:gd name="connsiteY11" fmla="*/ 10223 h 14102"/>
                    <a:gd name="connsiteX12" fmla="*/ 7763 w 12475"/>
                    <a:gd name="connsiteY12" fmla="*/ 13548 h 141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2475" h="14102">
                      <a:moveTo>
                        <a:pt x="8040" y="14102"/>
                      </a:moveTo>
                      <a:cubicBezTo>
                        <a:pt x="8040" y="14102"/>
                        <a:pt x="8040" y="13548"/>
                        <a:pt x="8040" y="13548"/>
                      </a:cubicBezTo>
                      <a:cubicBezTo>
                        <a:pt x="7763" y="13548"/>
                        <a:pt x="7208" y="13548"/>
                        <a:pt x="6931" y="13548"/>
                      </a:cubicBezTo>
                      <a:cubicBezTo>
                        <a:pt x="6099" y="13548"/>
                        <a:pt x="4159" y="13548"/>
                        <a:pt x="3604" y="13271"/>
                      </a:cubicBezTo>
                      <a:cubicBezTo>
                        <a:pt x="3050" y="12717"/>
                        <a:pt x="3327" y="12440"/>
                        <a:pt x="2495" y="12162"/>
                      </a:cubicBezTo>
                      <a:cubicBezTo>
                        <a:pt x="1941" y="12162"/>
                        <a:pt x="1663" y="12162"/>
                        <a:pt x="1109" y="11608"/>
                      </a:cubicBezTo>
                      <a:cubicBezTo>
                        <a:pt x="0" y="10777"/>
                        <a:pt x="277" y="9945"/>
                        <a:pt x="0" y="8560"/>
                      </a:cubicBezTo>
                      <a:cubicBezTo>
                        <a:pt x="0" y="6620"/>
                        <a:pt x="1941" y="4403"/>
                        <a:pt x="3050" y="2740"/>
                      </a:cubicBezTo>
                      <a:cubicBezTo>
                        <a:pt x="4159" y="800"/>
                        <a:pt x="7208" y="-585"/>
                        <a:pt x="9426" y="246"/>
                      </a:cubicBezTo>
                      <a:cubicBezTo>
                        <a:pt x="10535" y="800"/>
                        <a:pt x="10812" y="1909"/>
                        <a:pt x="11089" y="2740"/>
                      </a:cubicBezTo>
                      <a:cubicBezTo>
                        <a:pt x="11644" y="3572"/>
                        <a:pt x="12476" y="4680"/>
                        <a:pt x="12476" y="5511"/>
                      </a:cubicBezTo>
                      <a:cubicBezTo>
                        <a:pt x="12476" y="7174"/>
                        <a:pt x="12476" y="8837"/>
                        <a:pt x="11644" y="10223"/>
                      </a:cubicBezTo>
                      <a:cubicBezTo>
                        <a:pt x="11089" y="11608"/>
                        <a:pt x="9426" y="13271"/>
                        <a:pt x="7763" y="13548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64" name="Freeform 1063">
                  <a:extLst>
                    <a:ext uri="{FF2B5EF4-FFF2-40B4-BE49-F238E27FC236}">
                      <a16:creationId xmlns:a16="http://schemas.microsoft.com/office/drawing/2014/main" id="{E08C359E-88EC-6BF9-B6E1-0DBD217F4D56}"/>
                    </a:ext>
                  </a:extLst>
                </p:cNvPr>
                <p:cNvSpPr/>
                <p:nvPr/>
              </p:nvSpPr>
              <p:spPr>
                <a:xfrm>
                  <a:off x="3590590" y="1632812"/>
                  <a:ext cx="124397" cy="51983"/>
                </a:xfrm>
                <a:custGeom>
                  <a:avLst/>
                  <a:gdLst>
                    <a:gd name="connsiteX0" fmla="*/ 17787 w 124397"/>
                    <a:gd name="connsiteY0" fmla="*/ 39790 h 51983"/>
                    <a:gd name="connsiteX1" fmla="*/ 16956 w 124397"/>
                    <a:gd name="connsiteY1" fmla="*/ 33139 h 51983"/>
                    <a:gd name="connsiteX2" fmla="*/ 16956 w 124397"/>
                    <a:gd name="connsiteY2" fmla="*/ 28428 h 51983"/>
                    <a:gd name="connsiteX3" fmla="*/ 7807 w 124397"/>
                    <a:gd name="connsiteY3" fmla="*/ 25657 h 51983"/>
                    <a:gd name="connsiteX4" fmla="*/ 599 w 124397"/>
                    <a:gd name="connsiteY4" fmla="*/ 21777 h 51983"/>
                    <a:gd name="connsiteX5" fmla="*/ 44 w 124397"/>
                    <a:gd name="connsiteY5" fmla="*/ 9307 h 51983"/>
                    <a:gd name="connsiteX6" fmla="*/ 5034 w 124397"/>
                    <a:gd name="connsiteY6" fmla="*/ 439 h 51983"/>
                    <a:gd name="connsiteX7" fmla="*/ 22778 w 124397"/>
                    <a:gd name="connsiteY7" fmla="*/ 2656 h 51983"/>
                    <a:gd name="connsiteX8" fmla="*/ 39966 w 124397"/>
                    <a:gd name="connsiteY8" fmla="*/ 6535 h 51983"/>
                    <a:gd name="connsiteX9" fmla="*/ 82383 w 124397"/>
                    <a:gd name="connsiteY9" fmla="*/ 6535 h 51983"/>
                    <a:gd name="connsiteX10" fmla="*/ 104839 w 124397"/>
                    <a:gd name="connsiteY10" fmla="*/ 20391 h 51983"/>
                    <a:gd name="connsiteX11" fmla="*/ 121473 w 124397"/>
                    <a:gd name="connsiteY11" fmla="*/ 35356 h 51983"/>
                    <a:gd name="connsiteX12" fmla="*/ 123691 w 124397"/>
                    <a:gd name="connsiteY12" fmla="*/ 43393 h 51983"/>
                    <a:gd name="connsiteX13" fmla="*/ 115097 w 124397"/>
                    <a:gd name="connsiteY13" fmla="*/ 44778 h 51983"/>
                    <a:gd name="connsiteX14" fmla="*/ 102066 w 124397"/>
                    <a:gd name="connsiteY14" fmla="*/ 43116 h 51983"/>
                    <a:gd name="connsiteX15" fmla="*/ 83769 w 124397"/>
                    <a:gd name="connsiteY15" fmla="*/ 44501 h 51983"/>
                    <a:gd name="connsiteX16" fmla="*/ 54105 w 124397"/>
                    <a:gd name="connsiteY16" fmla="*/ 50044 h 51983"/>
                    <a:gd name="connsiteX17" fmla="*/ 45511 w 124397"/>
                    <a:gd name="connsiteY17" fmla="*/ 50598 h 51983"/>
                    <a:gd name="connsiteX18" fmla="*/ 37194 w 124397"/>
                    <a:gd name="connsiteY18" fmla="*/ 51983 h 51983"/>
                    <a:gd name="connsiteX19" fmla="*/ 33590 w 124397"/>
                    <a:gd name="connsiteY19" fmla="*/ 50598 h 51983"/>
                    <a:gd name="connsiteX20" fmla="*/ 29154 w 124397"/>
                    <a:gd name="connsiteY20" fmla="*/ 48658 h 51983"/>
                    <a:gd name="connsiteX21" fmla="*/ 21669 w 124397"/>
                    <a:gd name="connsiteY21" fmla="*/ 43947 h 51983"/>
                    <a:gd name="connsiteX22" fmla="*/ 18342 w 124397"/>
                    <a:gd name="connsiteY22" fmla="*/ 39236 h 519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124397" h="51983">
                      <a:moveTo>
                        <a:pt x="17787" y="39790"/>
                      </a:moveTo>
                      <a:cubicBezTo>
                        <a:pt x="16956" y="37850"/>
                        <a:pt x="16678" y="35633"/>
                        <a:pt x="16956" y="33139"/>
                      </a:cubicBezTo>
                      <a:cubicBezTo>
                        <a:pt x="16956" y="31476"/>
                        <a:pt x="17510" y="29814"/>
                        <a:pt x="16956" y="28428"/>
                      </a:cubicBezTo>
                      <a:cubicBezTo>
                        <a:pt x="15569" y="25380"/>
                        <a:pt x="10579" y="25934"/>
                        <a:pt x="7807" y="25657"/>
                      </a:cubicBezTo>
                      <a:cubicBezTo>
                        <a:pt x="4757" y="25657"/>
                        <a:pt x="1431" y="25657"/>
                        <a:pt x="599" y="21777"/>
                      </a:cubicBezTo>
                      <a:cubicBezTo>
                        <a:pt x="-233" y="17897"/>
                        <a:pt x="44" y="13463"/>
                        <a:pt x="44" y="9307"/>
                      </a:cubicBezTo>
                      <a:cubicBezTo>
                        <a:pt x="44" y="5427"/>
                        <a:pt x="876" y="1547"/>
                        <a:pt x="5034" y="439"/>
                      </a:cubicBezTo>
                      <a:cubicBezTo>
                        <a:pt x="10579" y="-947"/>
                        <a:pt x="17233" y="1270"/>
                        <a:pt x="22778" y="2656"/>
                      </a:cubicBezTo>
                      <a:cubicBezTo>
                        <a:pt x="28599" y="4041"/>
                        <a:pt x="34144" y="5981"/>
                        <a:pt x="39966" y="6535"/>
                      </a:cubicBezTo>
                      <a:cubicBezTo>
                        <a:pt x="54105" y="7644"/>
                        <a:pt x="68244" y="3764"/>
                        <a:pt x="82383" y="6535"/>
                      </a:cubicBezTo>
                      <a:cubicBezTo>
                        <a:pt x="91254" y="8475"/>
                        <a:pt x="97908" y="15126"/>
                        <a:pt x="104839" y="20391"/>
                      </a:cubicBezTo>
                      <a:cubicBezTo>
                        <a:pt x="110661" y="24825"/>
                        <a:pt x="117037" y="29536"/>
                        <a:pt x="121473" y="35356"/>
                      </a:cubicBezTo>
                      <a:cubicBezTo>
                        <a:pt x="123136" y="37296"/>
                        <a:pt x="125631" y="40898"/>
                        <a:pt x="123691" y="43393"/>
                      </a:cubicBezTo>
                      <a:cubicBezTo>
                        <a:pt x="121750" y="45887"/>
                        <a:pt x="117591" y="45332"/>
                        <a:pt x="115097" y="44778"/>
                      </a:cubicBezTo>
                      <a:cubicBezTo>
                        <a:pt x="110661" y="44224"/>
                        <a:pt x="106502" y="43116"/>
                        <a:pt x="102066" y="43116"/>
                      </a:cubicBezTo>
                      <a:cubicBezTo>
                        <a:pt x="95967" y="43116"/>
                        <a:pt x="89868" y="43393"/>
                        <a:pt x="83769" y="44501"/>
                      </a:cubicBezTo>
                      <a:cubicBezTo>
                        <a:pt x="73789" y="45887"/>
                        <a:pt x="64085" y="48658"/>
                        <a:pt x="54105" y="50044"/>
                      </a:cubicBezTo>
                      <a:cubicBezTo>
                        <a:pt x="51055" y="50598"/>
                        <a:pt x="48283" y="50598"/>
                        <a:pt x="45511" y="50598"/>
                      </a:cubicBezTo>
                      <a:cubicBezTo>
                        <a:pt x="42738" y="50598"/>
                        <a:pt x="39966" y="51429"/>
                        <a:pt x="37194" y="51983"/>
                      </a:cubicBezTo>
                      <a:cubicBezTo>
                        <a:pt x="36639" y="50875"/>
                        <a:pt x="34699" y="51152"/>
                        <a:pt x="33590" y="50598"/>
                      </a:cubicBezTo>
                      <a:cubicBezTo>
                        <a:pt x="32204" y="50044"/>
                        <a:pt x="30817" y="49212"/>
                        <a:pt x="29154" y="48658"/>
                      </a:cubicBezTo>
                      <a:cubicBezTo>
                        <a:pt x="26104" y="47826"/>
                        <a:pt x="23887" y="46164"/>
                        <a:pt x="21669" y="43947"/>
                      </a:cubicBezTo>
                      <a:cubicBezTo>
                        <a:pt x="20282" y="42561"/>
                        <a:pt x="19173" y="40898"/>
                        <a:pt x="18342" y="39236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grpSp>
              <p:nvGrpSpPr>
                <p:cNvPr id="1065" name="Graphic 248">
                  <a:extLst>
                    <a:ext uri="{FF2B5EF4-FFF2-40B4-BE49-F238E27FC236}">
                      <a16:creationId xmlns:a16="http://schemas.microsoft.com/office/drawing/2014/main" id="{A627E275-3F6A-1EF4-1972-8AF922889538}"/>
                    </a:ext>
                  </a:extLst>
                </p:cNvPr>
                <p:cNvGrpSpPr/>
                <p:nvPr/>
              </p:nvGrpSpPr>
              <p:grpSpPr>
                <a:xfrm>
                  <a:off x="2008109" y="1837124"/>
                  <a:ext cx="454471" cy="896619"/>
                  <a:chOff x="2008109" y="1837124"/>
                  <a:chExt cx="454471" cy="896619"/>
                </a:xfrm>
                <a:grpFill/>
              </p:grpSpPr>
              <p:sp>
                <p:nvSpPr>
                  <p:cNvPr id="1071" name="Freeform 1070">
                    <a:extLst>
                      <a:ext uri="{FF2B5EF4-FFF2-40B4-BE49-F238E27FC236}">
                        <a16:creationId xmlns:a16="http://schemas.microsoft.com/office/drawing/2014/main" id="{734D0D42-9599-5CD2-C8A7-DA9E2E2A9FCD}"/>
                      </a:ext>
                    </a:extLst>
                  </p:cNvPr>
                  <p:cNvSpPr/>
                  <p:nvPr/>
                </p:nvSpPr>
                <p:spPr>
                  <a:xfrm>
                    <a:off x="2452762" y="2721138"/>
                    <a:ext cx="9818" cy="12605"/>
                  </a:xfrm>
                  <a:custGeom>
                    <a:avLst/>
                    <a:gdLst>
                      <a:gd name="connsiteX0" fmla="*/ 6758 w 9818"/>
                      <a:gd name="connsiteY0" fmla="*/ 12286 h 12605"/>
                      <a:gd name="connsiteX1" fmla="*/ 3431 w 9818"/>
                      <a:gd name="connsiteY1" fmla="*/ 12286 h 12605"/>
                      <a:gd name="connsiteX2" fmla="*/ 936 w 9818"/>
                      <a:gd name="connsiteY2" fmla="*/ 8406 h 12605"/>
                      <a:gd name="connsiteX3" fmla="*/ 104 w 9818"/>
                      <a:gd name="connsiteY3" fmla="*/ 2586 h 12605"/>
                      <a:gd name="connsiteX4" fmla="*/ 4540 w 9818"/>
                      <a:gd name="connsiteY4" fmla="*/ 369 h 12605"/>
                      <a:gd name="connsiteX5" fmla="*/ 7589 w 9818"/>
                      <a:gd name="connsiteY5" fmla="*/ 369 h 12605"/>
                      <a:gd name="connsiteX6" fmla="*/ 9530 w 9818"/>
                      <a:gd name="connsiteY6" fmla="*/ 5081 h 12605"/>
                      <a:gd name="connsiteX7" fmla="*/ 8975 w 9818"/>
                      <a:gd name="connsiteY7" fmla="*/ 11177 h 12605"/>
                      <a:gd name="connsiteX8" fmla="*/ 7035 w 9818"/>
                      <a:gd name="connsiteY8" fmla="*/ 11731 h 126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9818" h="12605">
                        <a:moveTo>
                          <a:pt x="6758" y="12286"/>
                        </a:moveTo>
                        <a:cubicBezTo>
                          <a:pt x="5649" y="12563"/>
                          <a:pt x="4263" y="12840"/>
                          <a:pt x="3431" y="12286"/>
                        </a:cubicBezTo>
                        <a:cubicBezTo>
                          <a:pt x="2322" y="11731"/>
                          <a:pt x="1490" y="9792"/>
                          <a:pt x="936" y="8406"/>
                        </a:cubicBezTo>
                        <a:cubicBezTo>
                          <a:pt x="104" y="6466"/>
                          <a:pt x="-173" y="4803"/>
                          <a:pt x="104" y="2586"/>
                        </a:cubicBezTo>
                        <a:cubicBezTo>
                          <a:pt x="104" y="92"/>
                          <a:pt x="2876" y="924"/>
                          <a:pt x="4540" y="369"/>
                        </a:cubicBezTo>
                        <a:cubicBezTo>
                          <a:pt x="5926" y="369"/>
                          <a:pt x="6480" y="-462"/>
                          <a:pt x="7589" y="369"/>
                        </a:cubicBezTo>
                        <a:cubicBezTo>
                          <a:pt x="8975" y="1478"/>
                          <a:pt x="8975" y="3418"/>
                          <a:pt x="9530" y="5081"/>
                        </a:cubicBezTo>
                        <a:cubicBezTo>
                          <a:pt x="10084" y="7298"/>
                          <a:pt x="9807" y="9237"/>
                          <a:pt x="8975" y="11177"/>
                        </a:cubicBezTo>
                        <a:cubicBezTo>
                          <a:pt x="8421" y="11177"/>
                          <a:pt x="7589" y="11454"/>
                          <a:pt x="7035" y="11731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072" name="Freeform 1071">
                    <a:extLst>
                      <a:ext uri="{FF2B5EF4-FFF2-40B4-BE49-F238E27FC236}">
                        <a16:creationId xmlns:a16="http://schemas.microsoft.com/office/drawing/2014/main" id="{5FC7E166-404D-ECA5-CFAD-95BE116C7986}"/>
                      </a:ext>
                    </a:extLst>
                  </p:cNvPr>
                  <p:cNvSpPr/>
                  <p:nvPr/>
                </p:nvSpPr>
                <p:spPr>
                  <a:xfrm>
                    <a:off x="2454252" y="2705989"/>
                    <a:ext cx="6420" cy="8746"/>
                  </a:xfrm>
                  <a:custGeom>
                    <a:avLst/>
                    <a:gdLst>
                      <a:gd name="connsiteX0" fmla="*/ 1941 w 6420"/>
                      <a:gd name="connsiteY0" fmla="*/ 8314 h 8746"/>
                      <a:gd name="connsiteX1" fmla="*/ 2495 w 6420"/>
                      <a:gd name="connsiteY1" fmla="*/ 5820 h 8746"/>
                      <a:gd name="connsiteX2" fmla="*/ 1663 w 6420"/>
                      <a:gd name="connsiteY2" fmla="*/ 3880 h 8746"/>
                      <a:gd name="connsiteX3" fmla="*/ 0 w 6420"/>
                      <a:gd name="connsiteY3" fmla="*/ 2217 h 8746"/>
                      <a:gd name="connsiteX4" fmla="*/ 0 w 6420"/>
                      <a:gd name="connsiteY4" fmla="*/ 0 h 8746"/>
                      <a:gd name="connsiteX5" fmla="*/ 4713 w 6420"/>
                      <a:gd name="connsiteY5" fmla="*/ 1386 h 8746"/>
                      <a:gd name="connsiteX6" fmla="*/ 5822 w 6420"/>
                      <a:gd name="connsiteY6" fmla="*/ 3880 h 8746"/>
                      <a:gd name="connsiteX7" fmla="*/ 6376 w 6420"/>
                      <a:gd name="connsiteY7" fmla="*/ 8591 h 8746"/>
                      <a:gd name="connsiteX8" fmla="*/ 2218 w 6420"/>
                      <a:gd name="connsiteY8" fmla="*/ 8037 h 87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6420" h="8746">
                        <a:moveTo>
                          <a:pt x="1941" y="8314"/>
                        </a:moveTo>
                        <a:cubicBezTo>
                          <a:pt x="2218" y="7760"/>
                          <a:pt x="2218" y="6374"/>
                          <a:pt x="2495" y="5820"/>
                        </a:cubicBezTo>
                        <a:cubicBezTo>
                          <a:pt x="2495" y="4988"/>
                          <a:pt x="2495" y="4434"/>
                          <a:pt x="1663" y="3880"/>
                        </a:cubicBezTo>
                        <a:cubicBezTo>
                          <a:pt x="1109" y="3325"/>
                          <a:pt x="277" y="3048"/>
                          <a:pt x="0" y="2217"/>
                        </a:cubicBezTo>
                        <a:cubicBezTo>
                          <a:pt x="0" y="1663"/>
                          <a:pt x="0" y="554"/>
                          <a:pt x="0" y="0"/>
                        </a:cubicBezTo>
                        <a:cubicBezTo>
                          <a:pt x="1663" y="0"/>
                          <a:pt x="3604" y="0"/>
                          <a:pt x="4713" y="1386"/>
                        </a:cubicBezTo>
                        <a:cubicBezTo>
                          <a:pt x="5267" y="2217"/>
                          <a:pt x="5545" y="3048"/>
                          <a:pt x="5822" y="3880"/>
                        </a:cubicBezTo>
                        <a:cubicBezTo>
                          <a:pt x="6654" y="5265"/>
                          <a:pt x="6376" y="7205"/>
                          <a:pt x="6376" y="8591"/>
                        </a:cubicBezTo>
                        <a:cubicBezTo>
                          <a:pt x="6376" y="9145"/>
                          <a:pt x="2495" y="8037"/>
                          <a:pt x="2218" y="8037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073" name="Freeform 1072">
                    <a:extLst>
                      <a:ext uri="{FF2B5EF4-FFF2-40B4-BE49-F238E27FC236}">
                        <a16:creationId xmlns:a16="http://schemas.microsoft.com/office/drawing/2014/main" id="{99D1C3F7-2700-7420-7C7B-5A57615FF502}"/>
                      </a:ext>
                    </a:extLst>
                  </p:cNvPr>
                  <p:cNvSpPr/>
                  <p:nvPr/>
                </p:nvSpPr>
                <p:spPr>
                  <a:xfrm>
                    <a:off x="2318609" y="2620293"/>
                    <a:ext cx="126893" cy="80383"/>
                  </a:xfrm>
                  <a:custGeom>
                    <a:avLst/>
                    <a:gdLst>
                      <a:gd name="connsiteX0" fmla="*/ 117068 w 126893"/>
                      <a:gd name="connsiteY0" fmla="*/ 79599 h 80383"/>
                      <a:gd name="connsiteX1" fmla="*/ 111524 w 126893"/>
                      <a:gd name="connsiteY1" fmla="*/ 80154 h 80383"/>
                      <a:gd name="connsiteX2" fmla="*/ 107088 w 126893"/>
                      <a:gd name="connsiteY2" fmla="*/ 78214 h 80383"/>
                      <a:gd name="connsiteX3" fmla="*/ 102375 w 126893"/>
                      <a:gd name="connsiteY3" fmla="*/ 75165 h 80383"/>
                      <a:gd name="connsiteX4" fmla="*/ 99048 w 126893"/>
                      <a:gd name="connsiteY4" fmla="*/ 72117 h 80383"/>
                      <a:gd name="connsiteX5" fmla="*/ 94612 w 126893"/>
                      <a:gd name="connsiteY5" fmla="*/ 70732 h 80383"/>
                      <a:gd name="connsiteX6" fmla="*/ 86018 w 126893"/>
                      <a:gd name="connsiteY6" fmla="*/ 68237 h 80383"/>
                      <a:gd name="connsiteX7" fmla="*/ 82414 w 126893"/>
                      <a:gd name="connsiteY7" fmla="*/ 66297 h 80383"/>
                      <a:gd name="connsiteX8" fmla="*/ 78533 w 126893"/>
                      <a:gd name="connsiteY8" fmla="*/ 65466 h 80383"/>
                      <a:gd name="connsiteX9" fmla="*/ 75760 w 126893"/>
                      <a:gd name="connsiteY9" fmla="*/ 63526 h 80383"/>
                      <a:gd name="connsiteX10" fmla="*/ 75760 w 126893"/>
                      <a:gd name="connsiteY10" fmla="*/ 59924 h 80383"/>
                      <a:gd name="connsiteX11" fmla="*/ 78810 w 126893"/>
                      <a:gd name="connsiteY11" fmla="*/ 57707 h 80383"/>
                      <a:gd name="connsiteX12" fmla="*/ 81028 w 126893"/>
                      <a:gd name="connsiteY12" fmla="*/ 55213 h 80383"/>
                      <a:gd name="connsiteX13" fmla="*/ 79087 w 126893"/>
                      <a:gd name="connsiteY13" fmla="*/ 48839 h 80383"/>
                      <a:gd name="connsiteX14" fmla="*/ 74929 w 126893"/>
                      <a:gd name="connsiteY14" fmla="*/ 53273 h 80383"/>
                      <a:gd name="connsiteX15" fmla="*/ 68552 w 126893"/>
                      <a:gd name="connsiteY15" fmla="*/ 54936 h 80383"/>
                      <a:gd name="connsiteX16" fmla="*/ 58017 w 126893"/>
                      <a:gd name="connsiteY16" fmla="*/ 54936 h 80383"/>
                      <a:gd name="connsiteX17" fmla="*/ 53304 w 126893"/>
                      <a:gd name="connsiteY17" fmla="*/ 52996 h 80383"/>
                      <a:gd name="connsiteX18" fmla="*/ 54413 w 126893"/>
                      <a:gd name="connsiteY18" fmla="*/ 48007 h 80383"/>
                      <a:gd name="connsiteX19" fmla="*/ 49700 w 126893"/>
                      <a:gd name="connsiteY19" fmla="*/ 43851 h 80383"/>
                      <a:gd name="connsiteX20" fmla="*/ 42492 w 126893"/>
                      <a:gd name="connsiteY20" fmla="*/ 43019 h 80383"/>
                      <a:gd name="connsiteX21" fmla="*/ 40829 w 126893"/>
                      <a:gd name="connsiteY21" fmla="*/ 41634 h 80383"/>
                      <a:gd name="connsiteX22" fmla="*/ 43601 w 126893"/>
                      <a:gd name="connsiteY22" fmla="*/ 40525 h 80383"/>
                      <a:gd name="connsiteX23" fmla="*/ 46374 w 126893"/>
                      <a:gd name="connsiteY23" fmla="*/ 39971 h 80383"/>
                      <a:gd name="connsiteX24" fmla="*/ 44987 w 126893"/>
                      <a:gd name="connsiteY24" fmla="*/ 39140 h 80383"/>
                      <a:gd name="connsiteX25" fmla="*/ 38888 w 126893"/>
                      <a:gd name="connsiteY25" fmla="*/ 38863 h 80383"/>
                      <a:gd name="connsiteX26" fmla="*/ 35839 w 126893"/>
                      <a:gd name="connsiteY26" fmla="*/ 36368 h 80383"/>
                      <a:gd name="connsiteX27" fmla="*/ 44156 w 126893"/>
                      <a:gd name="connsiteY27" fmla="*/ 34983 h 80383"/>
                      <a:gd name="connsiteX28" fmla="*/ 39997 w 126893"/>
                      <a:gd name="connsiteY28" fmla="*/ 31934 h 80383"/>
                      <a:gd name="connsiteX29" fmla="*/ 35007 w 126893"/>
                      <a:gd name="connsiteY29" fmla="*/ 28332 h 80383"/>
                      <a:gd name="connsiteX30" fmla="*/ 29739 w 126893"/>
                      <a:gd name="connsiteY30" fmla="*/ 29718 h 80383"/>
                      <a:gd name="connsiteX31" fmla="*/ 25026 w 126893"/>
                      <a:gd name="connsiteY31" fmla="*/ 22789 h 80383"/>
                      <a:gd name="connsiteX32" fmla="*/ 17264 w 126893"/>
                      <a:gd name="connsiteY32" fmla="*/ 18078 h 80383"/>
                      <a:gd name="connsiteX33" fmla="*/ 10888 w 126893"/>
                      <a:gd name="connsiteY33" fmla="*/ 14753 h 80383"/>
                      <a:gd name="connsiteX34" fmla="*/ 1739 w 126893"/>
                      <a:gd name="connsiteY34" fmla="*/ 16138 h 80383"/>
                      <a:gd name="connsiteX35" fmla="*/ 1462 w 126893"/>
                      <a:gd name="connsiteY35" fmla="*/ 11427 h 80383"/>
                      <a:gd name="connsiteX36" fmla="*/ 17818 w 126893"/>
                      <a:gd name="connsiteY36" fmla="*/ 620 h 80383"/>
                      <a:gd name="connsiteX37" fmla="*/ 31680 w 126893"/>
                      <a:gd name="connsiteY37" fmla="*/ 2282 h 80383"/>
                      <a:gd name="connsiteX38" fmla="*/ 41938 w 126893"/>
                      <a:gd name="connsiteY38" fmla="*/ 7825 h 80383"/>
                      <a:gd name="connsiteX39" fmla="*/ 56354 w 126893"/>
                      <a:gd name="connsiteY39" fmla="*/ 7825 h 80383"/>
                      <a:gd name="connsiteX40" fmla="*/ 67721 w 126893"/>
                      <a:gd name="connsiteY40" fmla="*/ 13367 h 80383"/>
                      <a:gd name="connsiteX41" fmla="*/ 74651 w 126893"/>
                      <a:gd name="connsiteY41" fmla="*/ 25283 h 80383"/>
                      <a:gd name="connsiteX42" fmla="*/ 82691 w 126893"/>
                      <a:gd name="connsiteY42" fmla="*/ 36923 h 80383"/>
                      <a:gd name="connsiteX43" fmla="*/ 90176 w 126893"/>
                      <a:gd name="connsiteY43" fmla="*/ 44128 h 80383"/>
                      <a:gd name="connsiteX44" fmla="*/ 101543 w 126893"/>
                      <a:gd name="connsiteY44" fmla="*/ 48285 h 80383"/>
                      <a:gd name="connsiteX45" fmla="*/ 113187 w 126893"/>
                      <a:gd name="connsiteY45" fmla="*/ 53273 h 80383"/>
                      <a:gd name="connsiteX46" fmla="*/ 115682 w 126893"/>
                      <a:gd name="connsiteY46" fmla="*/ 62141 h 80383"/>
                      <a:gd name="connsiteX47" fmla="*/ 121781 w 126893"/>
                      <a:gd name="connsiteY47" fmla="*/ 67683 h 80383"/>
                      <a:gd name="connsiteX48" fmla="*/ 126771 w 126893"/>
                      <a:gd name="connsiteY48" fmla="*/ 71840 h 80383"/>
                      <a:gd name="connsiteX49" fmla="*/ 123999 w 126893"/>
                      <a:gd name="connsiteY49" fmla="*/ 75997 h 80383"/>
                      <a:gd name="connsiteX50" fmla="*/ 117900 w 126893"/>
                      <a:gd name="connsiteY50" fmla="*/ 78768 h 80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</a:cxnLst>
                    <a:rect l="l" t="t" r="r" b="b"/>
                    <a:pathLst>
                      <a:path w="126893" h="80383">
                        <a:moveTo>
                          <a:pt x="117068" y="79599"/>
                        </a:moveTo>
                        <a:cubicBezTo>
                          <a:pt x="115405" y="80154"/>
                          <a:pt x="113187" y="80708"/>
                          <a:pt x="111524" y="80154"/>
                        </a:cubicBezTo>
                        <a:cubicBezTo>
                          <a:pt x="109860" y="79877"/>
                          <a:pt x="108474" y="79045"/>
                          <a:pt x="107088" y="78214"/>
                        </a:cubicBezTo>
                        <a:cubicBezTo>
                          <a:pt x="105702" y="77382"/>
                          <a:pt x="103761" y="76551"/>
                          <a:pt x="102375" y="75165"/>
                        </a:cubicBezTo>
                        <a:cubicBezTo>
                          <a:pt x="101266" y="73780"/>
                          <a:pt x="100989" y="72671"/>
                          <a:pt x="99048" y="72117"/>
                        </a:cubicBezTo>
                        <a:cubicBezTo>
                          <a:pt x="97662" y="71563"/>
                          <a:pt x="95998" y="71009"/>
                          <a:pt x="94612" y="70732"/>
                        </a:cubicBezTo>
                        <a:cubicBezTo>
                          <a:pt x="91563" y="69900"/>
                          <a:pt x="88790" y="69623"/>
                          <a:pt x="86018" y="68237"/>
                        </a:cubicBezTo>
                        <a:cubicBezTo>
                          <a:pt x="84632" y="67683"/>
                          <a:pt x="83523" y="66852"/>
                          <a:pt x="82414" y="66297"/>
                        </a:cubicBezTo>
                        <a:cubicBezTo>
                          <a:pt x="81028" y="65743"/>
                          <a:pt x="79642" y="65743"/>
                          <a:pt x="78533" y="65466"/>
                        </a:cubicBezTo>
                        <a:cubicBezTo>
                          <a:pt x="77424" y="65189"/>
                          <a:pt x="76315" y="64358"/>
                          <a:pt x="75760" y="63526"/>
                        </a:cubicBezTo>
                        <a:cubicBezTo>
                          <a:pt x="75206" y="62695"/>
                          <a:pt x="75206" y="60755"/>
                          <a:pt x="75760" y="59924"/>
                        </a:cubicBezTo>
                        <a:cubicBezTo>
                          <a:pt x="76592" y="58815"/>
                          <a:pt x="77978" y="58538"/>
                          <a:pt x="78810" y="57707"/>
                        </a:cubicBezTo>
                        <a:cubicBezTo>
                          <a:pt x="79642" y="56875"/>
                          <a:pt x="80473" y="56321"/>
                          <a:pt x="81028" y="55213"/>
                        </a:cubicBezTo>
                        <a:cubicBezTo>
                          <a:pt x="81859" y="53550"/>
                          <a:pt x="82414" y="47453"/>
                          <a:pt x="79087" y="48839"/>
                        </a:cubicBezTo>
                        <a:cubicBezTo>
                          <a:pt x="77146" y="49670"/>
                          <a:pt x="76592" y="51887"/>
                          <a:pt x="74929" y="53273"/>
                        </a:cubicBezTo>
                        <a:cubicBezTo>
                          <a:pt x="72988" y="54936"/>
                          <a:pt x="70770" y="54936"/>
                          <a:pt x="68552" y="54936"/>
                        </a:cubicBezTo>
                        <a:cubicBezTo>
                          <a:pt x="64948" y="54936"/>
                          <a:pt x="61344" y="55213"/>
                          <a:pt x="58017" y="54936"/>
                        </a:cubicBezTo>
                        <a:cubicBezTo>
                          <a:pt x="56631" y="54936"/>
                          <a:pt x="54136" y="54936"/>
                          <a:pt x="53304" y="52996"/>
                        </a:cubicBezTo>
                        <a:cubicBezTo>
                          <a:pt x="52750" y="51333"/>
                          <a:pt x="54413" y="49670"/>
                          <a:pt x="54413" y="48007"/>
                        </a:cubicBezTo>
                        <a:cubicBezTo>
                          <a:pt x="54413" y="45236"/>
                          <a:pt x="51918" y="44405"/>
                          <a:pt x="49700" y="43851"/>
                        </a:cubicBezTo>
                        <a:cubicBezTo>
                          <a:pt x="47205" y="43296"/>
                          <a:pt x="44987" y="43296"/>
                          <a:pt x="42492" y="43019"/>
                        </a:cubicBezTo>
                        <a:cubicBezTo>
                          <a:pt x="41660" y="43019"/>
                          <a:pt x="40551" y="42742"/>
                          <a:pt x="40829" y="41634"/>
                        </a:cubicBezTo>
                        <a:cubicBezTo>
                          <a:pt x="40829" y="40802"/>
                          <a:pt x="42769" y="40525"/>
                          <a:pt x="43601" y="40525"/>
                        </a:cubicBezTo>
                        <a:cubicBezTo>
                          <a:pt x="44433" y="40525"/>
                          <a:pt x="45819" y="40525"/>
                          <a:pt x="46374" y="39971"/>
                        </a:cubicBezTo>
                        <a:cubicBezTo>
                          <a:pt x="47482" y="39140"/>
                          <a:pt x="45542" y="39140"/>
                          <a:pt x="44987" y="39140"/>
                        </a:cubicBezTo>
                        <a:cubicBezTo>
                          <a:pt x="43047" y="39140"/>
                          <a:pt x="40829" y="39417"/>
                          <a:pt x="38888" y="38863"/>
                        </a:cubicBezTo>
                        <a:cubicBezTo>
                          <a:pt x="37779" y="38585"/>
                          <a:pt x="34175" y="38031"/>
                          <a:pt x="35839" y="36368"/>
                        </a:cubicBezTo>
                        <a:cubicBezTo>
                          <a:pt x="38056" y="34428"/>
                          <a:pt x="41660" y="36368"/>
                          <a:pt x="44156" y="34983"/>
                        </a:cubicBezTo>
                        <a:cubicBezTo>
                          <a:pt x="46374" y="33597"/>
                          <a:pt x="41106" y="32489"/>
                          <a:pt x="39997" y="31934"/>
                        </a:cubicBezTo>
                        <a:cubicBezTo>
                          <a:pt x="38056" y="31103"/>
                          <a:pt x="35839" y="30549"/>
                          <a:pt x="35007" y="28332"/>
                        </a:cubicBezTo>
                        <a:cubicBezTo>
                          <a:pt x="33621" y="29440"/>
                          <a:pt x="31403" y="31934"/>
                          <a:pt x="29739" y="29718"/>
                        </a:cubicBezTo>
                        <a:cubicBezTo>
                          <a:pt x="27799" y="27500"/>
                          <a:pt x="27244" y="24729"/>
                          <a:pt x="25026" y="22789"/>
                        </a:cubicBezTo>
                        <a:cubicBezTo>
                          <a:pt x="22809" y="20850"/>
                          <a:pt x="19759" y="19741"/>
                          <a:pt x="17264" y="18078"/>
                        </a:cubicBezTo>
                        <a:cubicBezTo>
                          <a:pt x="15323" y="16693"/>
                          <a:pt x="13660" y="15030"/>
                          <a:pt x="10888" y="14753"/>
                        </a:cubicBezTo>
                        <a:cubicBezTo>
                          <a:pt x="7838" y="14753"/>
                          <a:pt x="4788" y="16138"/>
                          <a:pt x="1739" y="16138"/>
                        </a:cubicBezTo>
                        <a:cubicBezTo>
                          <a:pt x="-1311" y="16138"/>
                          <a:pt x="353" y="13090"/>
                          <a:pt x="1462" y="11427"/>
                        </a:cubicBezTo>
                        <a:cubicBezTo>
                          <a:pt x="5343" y="5885"/>
                          <a:pt x="11442" y="2005"/>
                          <a:pt x="17818" y="620"/>
                        </a:cubicBezTo>
                        <a:cubicBezTo>
                          <a:pt x="22531" y="-489"/>
                          <a:pt x="27244" y="-212"/>
                          <a:pt x="31680" y="2282"/>
                        </a:cubicBezTo>
                        <a:cubicBezTo>
                          <a:pt x="35007" y="4222"/>
                          <a:pt x="37779" y="7271"/>
                          <a:pt x="41938" y="7825"/>
                        </a:cubicBezTo>
                        <a:cubicBezTo>
                          <a:pt x="46651" y="8656"/>
                          <a:pt x="51641" y="7548"/>
                          <a:pt x="56354" y="7825"/>
                        </a:cubicBezTo>
                        <a:cubicBezTo>
                          <a:pt x="61067" y="7825"/>
                          <a:pt x="64948" y="9765"/>
                          <a:pt x="67721" y="13367"/>
                        </a:cubicBezTo>
                        <a:cubicBezTo>
                          <a:pt x="70493" y="16970"/>
                          <a:pt x="72156" y="21404"/>
                          <a:pt x="74651" y="25283"/>
                        </a:cubicBezTo>
                        <a:cubicBezTo>
                          <a:pt x="77146" y="29440"/>
                          <a:pt x="79919" y="33320"/>
                          <a:pt x="82691" y="36923"/>
                        </a:cubicBezTo>
                        <a:cubicBezTo>
                          <a:pt x="84909" y="39694"/>
                          <a:pt x="87127" y="42465"/>
                          <a:pt x="90176" y="44128"/>
                        </a:cubicBezTo>
                        <a:cubicBezTo>
                          <a:pt x="93780" y="46068"/>
                          <a:pt x="97662" y="47176"/>
                          <a:pt x="101543" y="48285"/>
                        </a:cubicBezTo>
                        <a:cubicBezTo>
                          <a:pt x="105424" y="49393"/>
                          <a:pt x="110137" y="50224"/>
                          <a:pt x="113187" y="53273"/>
                        </a:cubicBezTo>
                        <a:cubicBezTo>
                          <a:pt x="115405" y="55767"/>
                          <a:pt x="115128" y="59092"/>
                          <a:pt x="115682" y="62141"/>
                        </a:cubicBezTo>
                        <a:cubicBezTo>
                          <a:pt x="116237" y="65466"/>
                          <a:pt x="118732" y="66852"/>
                          <a:pt x="121781" y="67683"/>
                        </a:cubicBezTo>
                        <a:cubicBezTo>
                          <a:pt x="123999" y="68237"/>
                          <a:pt x="127603" y="68792"/>
                          <a:pt x="126771" y="71840"/>
                        </a:cubicBezTo>
                        <a:cubicBezTo>
                          <a:pt x="126494" y="73503"/>
                          <a:pt x="125662" y="75443"/>
                          <a:pt x="123999" y="75997"/>
                        </a:cubicBezTo>
                        <a:cubicBezTo>
                          <a:pt x="122058" y="76828"/>
                          <a:pt x="120118" y="77937"/>
                          <a:pt x="117900" y="78768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074" name="Freeform 1073">
                    <a:extLst>
                      <a:ext uri="{FF2B5EF4-FFF2-40B4-BE49-F238E27FC236}">
                        <a16:creationId xmlns:a16="http://schemas.microsoft.com/office/drawing/2014/main" id="{1CE9980D-FD4A-1201-C5A7-A0FAB9B39374}"/>
                      </a:ext>
                    </a:extLst>
                  </p:cNvPr>
                  <p:cNvSpPr/>
                  <p:nvPr/>
                </p:nvSpPr>
                <p:spPr>
                  <a:xfrm>
                    <a:off x="2362378" y="2619309"/>
                    <a:ext cx="15785" cy="5483"/>
                  </a:xfrm>
                  <a:custGeom>
                    <a:avLst/>
                    <a:gdLst>
                      <a:gd name="connsiteX0" fmla="*/ 2605 w 15785"/>
                      <a:gd name="connsiteY0" fmla="*/ 5484 h 5483"/>
                      <a:gd name="connsiteX1" fmla="*/ 941 w 15785"/>
                      <a:gd name="connsiteY1" fmla="*/ 4929 h 5483"/>
                      <a:gd name="connsiteX2" fmla="*/ 109 w 15785"/>
                      <a:gd name="connsiteY2" fmla="*/ 3821 h 5483"/>
                      <a:gd name="connsiteX3" fmla="*/ 2605 w 15785"/>
                      <a:gd name="connsiteY3" fmla="*/ 2158 h 5483"/>
                      <a:gd name="connsiteX4" fmla="*/ 6209 w 15785"/>
                      <a:gd name="connsiteY4" fmla="*/ 1327 h 5483"/>
                      <a:gd name="connsiteX5" fmla="*/ 12308 w 15785"/>
                      <a:gd name="connsiteY5" fmla="*/ 772 h 5483"/>
                      <a:gd name="connsiteX6" fmla="*/ 14526 w 15785"/>
                      <a:gd name="connsiteY6" fmla="*/ 2435 h 5483"/>
                      <a:gd name="connsiteX7" fmla="*/ 15635 w 15785"/>
                      <a:gd name="connsiteY7" fmla="*/ 4098 h 5483"/>
                      <a:gd name="connsiteX8" fmla="*/ 12862 w 15785"/>
                      <a:gd name="connsiteY8" fmla="*/ 4652 h 5483"/>
                      <a:gd name="connsiteX9" fmla="*/ 7318 w 15785"/>
                      <a:gd name="connsiteY9" fmla="*/ 5207 h 5483"/>
                      <a:gd name="connsiteX10" fmla="*/ 2605 w 15785"/>
                      <a:gd name="connsiteY10" fmla="*/ 5207 h 54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5785" h="5483">
                        <a:moveTo>
                          <a:pt x="2605" y="5484"/>
                        </a:moveTo>
                        <a:cubicBezTo>
                          <a:pt x="2050" y="5484"/>
                          <a:pt x="1496" y="5484"/>
                          <a:pt x="941" y="4929"/>
                        </a:cubicBezTo>
                        <a:cubicBezTo>
                          <a:pt x="387" y="4652"/>
                          <a:pt x="387" y="4098"/>
                          <a:pt x="109" y="3821"/>
                        </a:cubicBezTo>
                        <a:cubicBezTo>
                          <a:pt x="-445" y="1881"/>
                          <a:pt x="1218" y="2158"/>
                          <a:pt x="2605" y="2158"/>
                        </a:cubicBezTo>
                        <a:cubicBezTo>
                          <a:pt x="3991" y="2158"/>
                          <a:pt x="5100" y="2158"/>
                          <a:pt x="6209" y="1327"/>
                        </a:cubicBezTo>
                        <a:cubicBezTo>
                          <a:pt x="8149" y="-336"/>
                          <a:pt x="10090" y="-336"/>
                          <a:pt x="12308" y="772"/>
                        </a:cubicBezTo>
                        <a:cubicBezTo>
                          <a:pt x="13139" y="1050"/>
                          <a:pt x="13971" y="1881"/>
                          <a:pt x="14526" y="2435"/>
                        </a:cubicBezTo>
                        <a:cubicBezTo>
                          <a:pt x="15080" y="2712"/>
                          <a:pt x="16189" y="3544"/>
                          <a:pt x="15635" y="4098"/>
                        </a:cubicBezTo>
                        <a:cubicBezTo>
                          <a:pt x="15357" y="4652"/>
                          <a:pt x="13417" y="4652"/>
                          <a:pt x="12862" y="4652"/>
                        </a:cubicBezTo>
                        <a:cubicBezTo>
                          <a:pt x="10922" y="4929"/>
                          <a:pt x="8981" y="5207"/>
                          <a:pt x="7318" y="5207"/>
                        </a:cubicBezTo>
                        <a:cubicBezTo>
                          <a:pt x="5654" y="5207"/>
                          <a:pt x="3991" y="5207"/>
                          <a:pt x="2605" y="5207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075" name="Freeform 1074">
                    <a:extLst>
                      <a:ext uri="{FF2B5EF4-FFF2-40B4-BE49-F238E27FC236}">
                        <a16:creationId xmlns:a16="http://schemas.microsoft.com/office/drawing/2014/main" id="{ADBD10A0-95BD-EC77-F378-5D4146191F6B}"/>
                      </a:ext>
                    </a:extLst>
                  </p:cNvPr>
                  <p:cNvSpPr/>
                  <p:nvPr/>
                </p:nvSpPr>
                <p:spPr>
                  <a:xfrm>
                    <a:off x="2386607" y="2628928"/>
                    <a:ext cx="10622" cy="11390"/>
                  </a:xfrm>
                  <a:custGeom>
                    <a:avLst/>
                    <a:gdLst>
                      <a:gd name="connsiteX0" fmla="*/ 4990 w 10622"/>
                      <a:gd name="connsiteY0" fmla="*/ 298 h 11390"/>
                      <a:gd name="connsiteX1" fmla="*/ 7208 w 10622"/>
                      <a:gd name="connsiteY1" fmla="*/ 1130 h 11390"/>
                      <a:gd name="connsiteX2" fmla="*/ 9149 w 10622"/>
                      <a:gd name="connsiteY2" fmla="*/ 1407 h 11390"/>
                      <a:gd name="connsiteX3" fmla="*/ 7485 w 10622"/>
                      <a:gd name="connsiteY3" fmla="*/ 11383 h 11390"/>
                      <a:gd name="connsiteX4" fmla="*/ 2772 w 10622"/>
                      <a:gd name="connsiteY4" fmla="*/ 8058 h 11390"/>
                      <a:gd name="connsiteX5" fmla="*/ 1109 w 10622"/>
                      <a:gd name="connsiteY5" fmla="*/ 5009 h 11390"/>
                      <a:gd name="connsiteX6" fmla="*/ 0 w 10622"/>
                      <a:gd name="connsiteY6" fmla="*/ 2238 h 11390"/>
                      <a:gd name="connsiteX7" fmla="*/ 4713 w 10622"/>
                      <a:gd name="connsiteY7" fmla="*/ 298 h 113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0622" h="11390">
                        <a:moveTo>
                          <a:pt x="4990" y="298"/>
                        </a:moveTo>
                        <a:cubicBezTo>
                          <a:pt x="5822" y="298"/>
                          <a:pt x="6654" y="852"/>
                          <a:pt x="7208" y="1130"/>
                        </a:cubicBezTo>
                        <a:cubicBezTo>
                          <a:pt x="7208" y="1130"/>
                          <a:pt x="9149" y="1961"/>
                          <a:pt x="9149" y="1407"/>
                        </a:cubicBezTo>
                        <a:cubicBezTo>
                          <a:pt x="9980" y="4178"/>
                          <a:pt x="12753" y="11660"/>
                          <a:pt x="7485" y="11383"/>
                        </a:cubicBezTo>
                        <a:cubicBezTo>
                          <a:pt x="5268" y="11383"/>
                          <a:pt x="3604" y="9998"/>
                          <a:pt x="2772" y="8058"/>
                        </a:cubicBezTo>
                        <a:cubicBezTo>
                          <a:pt x="2218" y="6949"/>
                          <a:pt x="1941" y="5841"/>
                          <a:pt x="1109" y="5009"/>
                        </a:cubicBezTo>
                        <a:cubicBezTo>
                          <a:pt x="555" y="4178"/>
                          <a:pt x="0" y="3347"/>
                          <a:pt x="0" y="2238"/>
                        </a:cubicBezTo>
                        <a:cubicBezTo>
                          <a:pt x="0" y="-256"/>
                          <a:pt x="3050" y="-256"/>
                          <a:pt x="4713" y="298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076" name="Freeform 1075">
                    <a:extLst>
                      <a:ext uri="{FF2B5EF4-FFF2-40B4-BE49-F238E27FC236}">
                        <a16:creationId xmlns:a16="http://schemas.microsoft.com/office/drawing/2014/main" id="{9C193518-D1C9-B170-A77B-9F53D04FB39B}"/>
                      </a:ext>
                    </a:extLst>
                  </p:cNvPr>
                  <p:cNvSpPr/>
                  <p:nvPr/>
                </p:nvSpPr>
                <p:spPr>
                  <a:xfrm>
                    <a:off x="2407122" y="2650178"/>
                    <a:ext cx="11519" cy="6735"/>
                  </a:xfrm>
                  <a:custGeom>
                    <a:avLst/>
                    <a:gdLst>
                      <a:gd name="connsiteX0" fmla="*/ 2218 w 11519"/>
                      <a:gd name="connsiteY0" fmla="*/ 4266 h 6735"/>
                      <a:gd name="connsiteX1" fmla="*/ 0 w 11519"/>
                      <a:gd name="connsiteY1" fmla="*/ 386 h 6735"/>
                      <a:gd name="connsiteX2" fmla="*/ 3327 w 11519"/>
                      <a:gd name="connsiteY2" fmla="*/ 663 h 6735"/>
                      <a:gd name="connsiteX3" fmla="*/ 6376 w 11519"/>
                      <a:gd name="connsiteY3" fmla="*/ 2880 h 6735"/>
                      <a:gd name="connsiteX4" fmla="*/ 11367 w 11519"/>
                      <a:gd name="connsiteY4" fmla="*/ 4820 h 6735"/>
                      <a:gd name="connsiteX5" fmla="*/ 6376 w 11519"/>
                      <a:gd name="connsiteY5" fmla="*/ 6483 h 6735"/>
                      <a:gd name="connsiteX6" fmla="*/ 2218 w 11519"/>
                      <a:gd name="connsiteY6" fmla="*/ 4266 h 67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519" h="6735">
                        <a:moveTo>
                          <a:pt x="2218" y="4266"/>
                        </a:moveTo>
                        <a:cubicBezTo>
                          <a:pt x="832" y="3157"/>
                          <a:pt x="0" y="2049"/>
                          <a:pt x="0" y="386"/>
                        </a:cubicBezTo>
                        <a:cubicBezTo>
                          <a:pt x="1109" y="-168"/>
                          <a:pt x="2495" y="-168"/>
                          <a:pt x="3327" y="663"/>
                        </a:cubicBezTo>
                        <a:cubicBezTo>
                          <a:pt x="4159" y="1495"/>
                          <a:pt x="5267" y="2326"/>
                          <a:pt x="6376" y="2880"/>
                        </a:cubicBezTo>
                        <a:cubicBezTo>
                          <a:pt x="7763" y="3157"/>
                          <a:pt x="10535" y="3435"/>
                          <a:pt x="11367" y="4820"/>
                        </a:cubicBezTo>
                        <a:cubicBezTo>
                          <a:pt x="12476" y="6760"/>
                          <a:pt x="7208" y="7037"/>
                          <a:pt x="6376" y="6483"/>
                        </a:cubicBezTo>
                        <a:cubicBezTo>
                          <a:pt x="4990" y="5929"/>
                          <a:pt x="3604" y="5097"/>
                          <a:pt x="2218" y="4266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077" name="Freeform 1076">
                    <a:extLst>
                      <a:ext uri="{FF2B5EF4-FFF2-40B4-BE49-F238E27FC236}">
                        <a16:creationId xmlns:a16="http://schemas.microsoft.com/office/drawing/2014/main" id="{962F0B4C-87A5-C8F2-CD43-6866941B7D50}"/>
                      </a:ext>
                    </a:extLst>
                  </p:cNvPr>
                  <p:cNvSpPr/>
                  <p:nvPr/>
                </p:nvSpPr>
                <p:spPr>
                  <a:xfrm>
                    <a:off x="2302858" y="2611168"/>
                    <a:ext cx="29765" cy="16152"/>
                  </a:xfrm>
                  <a:custGeom>
                    <a:avLst/>
                    <a:gdLst>
                      <a:gd name="connsiteX0" fmla="*/ 10559 w 29765"/>
                      <a:gd name="connsiteY0" fmla="*/ 15287 h 16152"/>
                      <a:gd name="connsiteX1" fmla="*/ 6677 w 29765"/>
                      <a:gd name="connsiteY1" fmla="*/ 10576 h 16152"/>
                      <a:gd name="connsiteX2" fmla="*/ 3351 w 29765"/>
                      <a:gd name="connsiteY2" fmla="*/ 7805 h 16152"/>
                      <a:gd name="connsiteX3" fmla="*/ 24 w 29765"/>
                      <a:gd name="connsiteY3" fmla="*/ 2262 h 16152"/>
                      <a:gd name="connsiteX4" fmla="*/ 6400 w 29765"/>
                      <a:gd name="connsiteY4" fmla="*/ 45 h 16152"/>
                      <a:gd name="connsiteX5" fmla="*/ 16103 w 29765"/>
                      <a:gd name="connsiteY5" fmla="*/ 1431 h 16152"/>
                      <a:gd name="connsiteX6" fmla="*/ 22757 w 29765"/>
                      <a:gd name="connsiteY6" fmla="*/ 4479 h 16152"/>
                      <a:gd name="connsiteX7" fmla="*/ 29411 w 29765"/>
                      <a:gd name="connsiteY7" fmla="*/ 6973 h 16152"/>
                      <a:gd name="connsiteX8" fmla="*/ 26638 w 29765"/>
                      <a:gd name="connsiteY8" fmla="*/ 10022 h 16152"/>
                      <a:gd name="connsiteX9" fmla="*/ 18044 w 29765"/>
                      <a:gd name="connsiteY9" fmla="*/ 13347 h 16152"/>
                      <a:gd name="connsiteX10" fmla="*/ 10559 w 29765"/>
                      <a:gd name="connsiteY10" fmla="*/ 15564 h 161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29765" h="16152">
                        <a:moveTo>
                          <a:pt x="10559" y="15287"/>
                        </a:moveTo>
                        <a:cubicBezTo>
                          <a:pt x="8618" y="14178"/>
                          <a:pt x="7786" y="12239"/>
                          <a:pt x="6677" y="10576"/>
                        </a:cubicBezTo>
                        <a:cubicBezTo>
                          <a:pt x="5846" y="9190"/>
                          <a:pt x="4737" y="8636"/>
                          <a:pt x="3351" y="7805"/>
                        </a:cubicBezTo>
                        <a:cubicBezTo>
                          <a:pt x="1964" y="6696"/>
                          <a:pt x="-253" y="4202"/>
                          <a:pt x="24" y="2262"/>
                        </a:cubicBezTo>
                        <a:cubicBezTo>
                          <a:pt x="301" y="-509"/>
                          <a:pt x="4737" y="45"/>
                          <a:pt x="6400" y="45"/>
                        </a:cubicBezTo>
                        <a:cubicBezTo>
                          <a:pt x="9727" y="45"/>
                          <a:pt x="13054" y="322"/>
                          <a:pt x="16103" y="1431"/>
                        </a:cubicBezTo>
                        <a:cubicBezTo>
                          <a:pt x="18321" y="2262"/>
                          <a:pt x="20539" y="3648"/>
                          <a:pt x="22757" y="4479"/>
                        </a:cubicBezTo>
                        <a:cubicBezTo>
                          <a:pt x="24698" y="5033"/>
                          <a:pt x="28024" y="5310"/>
                          <a:pt x="29411" y="6973"/>
                        </a:cubicBezTo>
                        <a:cubicBezTo>
                          <a:pt x="30797" y="8636"/>
                          <a:pt x="27747" y="9467"/>
                          <a:pt x="26638" y="10022"/>
                        </a:cubicBezTo>
                        <a:cubicBezTo>
                          <a:pt x="23866" y="11130"/>
                          <a:pt x="20539" y="11407"/>
                          <a:pt x="18044" y="13347"/>
                        </a:cubicBezTo>
                        <a:cubicBezTo>
                          <a:pt x="15826" y="15010"/>
                          <a:pt x="13331" y="17227"/>
                          <a:pt x="10559" y="15564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078" name="Freeform 1077">
                    <a:extLst>
                      <a:ext uri="{FF2B5EF4-FFF2-40B4-BE49-F238E27FC236}">
                        <a16:creationId xmlns:a16="http://schemas.microsoft.com/office/drawing/2014/main" id="{C00ECA11-CC3E-9BFC-F787-A6974EFC9774}"/>
                      </a:ext>
                    </a:extLst>
                  </p:cNvPr>
                  <p:cNvSpPr/>
                  <p:nvPr/>
                </p:nvSpPr>
                <p:spPr>
                  <a:xfrm>
                    <a:off x="2304196" y="2566597"/>
                    <a:ext cx="11766" cy="14382"/>
                  </a:xfrm>
                  <a:custGeom>
                    <a:avLst/>
                    <a:gdLst>
                      <a:gd name="connsiteX0" fmla="*/ 5617 w 11766"/>
                      <a:gd name="connsiteY0" fmla="*/ 9145 h 14382"/>
                      <a:gd name="connsiteX1" fmla="*/ 4785 w 11766"/>
                      <a:gd name="connsiteY1" fmla="*/ 12470 h 14382"/>
                      <a:gd name="connsiteX2" fmla="*/ 3122 w 11766"/>
                      <a:gd name="connsiteY2" fmla="*/ 13856 h 14382"/>
                      <a:gd name="connsiteX3" fmla="*/ 2290 w 11766"/>
                      <a:gd name="connsiteY3" fmla="*/ 9976 h 14382"/>
                      <a:gd name="connsiteX4" fmla="*/ 1181 w 11766"/>
                      <a:gd name="connsiteY4" fmla="*/ 5542 h 14382"/>
                      <a:gd name="connsiteX5" fmla="*/ 72 w 11766"/>
                      <a:gd name="connsiteY5" fmla="*/ 1940 h 14382"/>
                      <a:gd name="connsiteX6" fmla="*/ 2844 w 11766"/>
                      <a:gd name="connsiteY6" fmla="*/ 0 h 14382"/>
                      <a:gd name="connsiteX7" fmla="*/ 7003 w 11766"/>
                      <a:gd name="connsiteY7" fmla="*/ 1109 h 14382"/>
                      <a:gd name="connsiteX8" fmla="*/ 11716 w 11766"/>
                      <a:gd name="connsiteY8" fmla="*/ 2217 h 14382"/>
                      <a:gd name="connsiteX9" fmla="*/ 9221 w 11766"/>
                      <a:gd name="connsiteY9" fmla="*/ 4711 h 14382"/>
                      <a:gd name="connsiteX10" fmla="*/ 5340 w 11766"/>
                      <a:gd name="connsiteY10" fmla="*/ 9145 h 143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1766" h="14382">
                        <a:moveTo>
                          <a:pt x="5617" y="9145"/>
                        </a:moveTo>
                        <a:cubicBezTo>
                          <a:pt x="5062" y="10254"/>
                          <a:pt x="4785" y="11362"/>
                          <a:pt x="4785" y="12470"/>
                        </a:cubicBezTo>
                        <a:cubicBezTo>
                          <a:pt x="4785" y="13579"/>
                          <a:pt x="4231" y="15242"/>
                          <a:pt x="3122" y="13856"/>
                        </a:cubicBezTo>
                        <a:cubicBezTo>
                          <a:pt x="2290" y="12748"/>
                          <a:pt x="2290" y="11362"/>
                          <a:pt x="2290" y="9976"/>
                        </a:cubicBezTo>
                        <a:cubicBezTo>
                          <a:pt x="2290" y="8314"/>
                          <a:pt x="2290" y="6928"/>
                          <a:pt x="1181" y="5542"/>
                        </a:cubicBezTo>
                        <a:cubicBezTo>
                          <a:pt x="349" y="4434"/>
                          <a:pt x="-205" y="3325"/>
                          <a:pt x="72" y="1940"/>
                        </a:cubicBezTo>
                        <a:cubicBezTo>
                          <a:pt x="72" y="554"/>
                          <a:pt x="1736" y="277"/>
                          <a:pt x="2844" y="0"/>
                        </a:cubicBezTo>
                        <a:cubicBezTo>
                          <a:pt x="4508" y="0"/>
                          <a:pt x="5617" y="831"/>
                          <a:pt x="7003" y="1109"/>
                        </a:cubicBezTo>
                        <a:cubicBezTo>
                          <a:pt x="8112" y="1109"/>
                          <a:pt x="12270" y="0"/>
                          <a:pt x="11716" y="2217"/>
                        </a:cubicBezTo>
                        <a:cubicBezTo>
                          <a:pt x="11439" y="3048"/>
                          <a:pt x="10053" y="4157"/>
                          <a:pt x="9221" y="4711"/>
                        </a:cubicBezTo>
                        <a:cubicBezTo>
                          <a:pt x="7835" y="6097"/>
                          <a:pt x="5894" y="7205"/>
                          <a:pt x="5340" y="9145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079" name="Freeform 1078">
                    <a:extLst>
                      <a:ext uri="{FF2B5EF4-FFF2-40B4-BE49-F238E27FC236}">
                        <a16:creationId xmlns:a16="http://schemas.microsoft.com/office/drawing/2014/main" id="{5CA0A820-DDA5-6C8E-90E4-7544B9753A0C}"/>
                      </a:ext>
                    </a:extLst>
                  </p:cNvPr>
                  <p:cNvSpPr/>
                  <p:nvPr/>
                </p:nvSpPr>
                <p:spPr>
                  <a:xfrm>
                    <a:off x="2279974" y="2530398"/>
                    <a:ext cx="25500" cy="27387"/>
                  </a:xfrm>
                  <a:custGeom>
                    <a:avLst/>
                    <a:gdLst>
                      <a:gd name="connsiteX0" fmla="*/ 15423 w 25500"/>
                      <a:gd name="connsiteY0" fmla="*/ 21788 h 27387"/>
                      <a:gd name="connsiteX1" fmla="*/ 13205 w 25500"/>
                      <a:gd name="connsiteY1" fmla="*/ 17077 h 27387"/>
                      <a:gd name="connsiteX2" fmla="*/ 10155 w 25500"/>
                      <a:gd name="connsiteY2" fmla="*/ 12920 h 27387"/>
                      <a:gd name="connsiteX3" fmla="*/ 6829 w 25500"/>
                      <a:gd name="connsiteY3" fmla="*/ 14306 h 27387"/>
                      <a:gd name="connsiteX4" fmla="*/ 6274 w 25500"/>
                      <a:gd name="connsiteY4" fmla="*/ 21511 h 27387"/>
                      <a:gd name="connsiteX5" fmla="*/ 1561 w 25500"/>
                      <a:gd name="connsiteY5" fmla="*/ 15969 h 27387"/>
                      <a:gd name="connsiteX6" fmla="*/ 1561 w 25500"/>
                      <a:gd name="connsiteY6" fmla="*/ 11257 h 27387"/>
                      <a:gd name="connsiteX7" fmla="*/ 5720 w 25500"/>
                      <a:gd name="connsiteY7" fmla="*/ 6824 h 27387"/>
                      <a:gd name="connsiteX8" fmla="*/ 5165 w 25500"/>
                      <a:gd name="connsiteY8" fmla="*/ 1004 h 27387"/>
                      <a:gd name="connsiteX9" fmla="*/ 11264 w 25500"/>
                      <a:gd name="connsiteY9" fmla="*/ 1558 h 27387"/>
                      <a:gd name="connsiteX10" fmla="*/ 12928 w 25500"/>
                      <a:gd name="connsiteY10" fmla="*/ 7655 h 27387"/>
                      <a:gd name="connsiteX11" fmla="*/ 15423 w 25500"/>
                      <a:gd name="connsiteY11" fmla="*/ 13197 h 27387"/>
                      <a:gd name="connsiteX12" fmla="*/ 17918 w 25500"/>
                      <a:gd name="connsiteY12" fmla="*/ 17908 h 27387"/>
                      <a:gd name="connsiteX13" fmla="*/ 23463 w 25500"/>
                      <a:gd name="connsiteY13" fmla="*/ 20402 h 27387"/>
                      <a:gd name="connsiteX14" fmla="*/ 23463 w 25500"/>
                      <a:gd name="connsiteY14" fmla="*/ 27330 h 27387"/>
                      <a:gd name="connsiteX15" fmla="*/ 17086 w 25500"/>
                      <a:gd name="connsiteY15" fmla="*/ 22897 h 27387"/>
                      <a:gd name="connsiteX16" fmla="*/ 15977 w 25500"/>
                      <a:gd name="connsiteY16" fmla="*/ 21788 h 273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</a:cxnLst>
                    <a:rect l="l" t="t" r="r" b="b"/>
                    <a:pathLst>
                      <a:path w="25500" h="27387">
                        <a:moveTo>
                          <a:pt x="15423" y="21788"/>
                        </a:moveTo>
                        <a:cubicBezTo>
                          <a:pt x="14037" y="20402"/>
                          <a:pt x="12928" y="19017"/>
                          <a:pt x="13205" y="17077"/>
                        </a:cubicBezTo>
                        <a:cubicBezTo>
                          <a:pt x="13205" y="15137"/>
                          <a:pt x="12373" y="12920"/>
                          <a:pt x="10155" y="12920"/>
                        </a:cubicBezTo>
                        <a:cubicBezTo>
                          <a:pt x="9046" y="12920"/>
                          <a:pt x="7660" y="13474"/>
                          <a:pt x="6829" y="14306"/>
                        </a:cubicBezTo>
                        <a:cubicBezTo>
                          <a:pt x="5165" y="16523"/>
                          <a:pt x="6829" y="19017"/>
                          <a:pt x="6274" y="21511"/>
                        </a:cubicBezTo>
                        <a:cubicBezTo>
                          <a:pt x="5165" y="19294"/>
                          <a:pt x="3225" y="17908"/>
                          <a:pt x="1561" y="15969"/>
                        </a:cubicBezTo>
                        <a:cubicBezTo>
                          <a:pt x="-379" y="14306"/>
                          <a:pt x="-657" y="12643"/>
                          <a:pt x="1561" y="11257"/>
                        </a:cubicBezTo>
                        <a:cubicBezTo>
                          <a:pt x="3225" y="10149"/>
                          <a:pt x="5997" y="9318"/>
                          <a:pt x="5720" y="6824"/>
                        </a:cubicBezTo>
                        <a:cubicBezTo>
                          <a:pt x="5442" y="4884"/>
                          <a:pt x="3502" y="2667"/>
                          <a:pt x="5165" y="1004"/>
                        </a:cubicBezTo>
                        <a:cubicBezTo>
                          <a:pt x="6829" y="-659"/>
                          <a:pt x="10155" y="-104"/>
                          <a:pt x="11264" y="1558"/>
                        </a:cubicBezTo>
                        <a:cubicBezTo>
                          <a:pt x="12650" y="3221"/>
                          <a:pt x="12373" y="5715"/>
                          <a:pt x="12928" y="7655"/>
                        </a:cubicBezTo>
                        <a:cubicBezTo>
                          <a:pt x="13482" y="9595"/>
                          <a:pt x="14868" y="11257"/>
                          <a:pt x="15423" y="13197"/>
                        </a:cubicBezTo>
                        <a:cubicBezTo>
                          <a:pt x="15977" y="14860"/>
                          <a:pt x="16255" y="16800"/>
                          <a:pt x="17918" y="17908"/>
                        </a:cubicBezTo>
                        <a:cubicBezTo>
                          <a:pt x="19581" y="19017"/>
                          <a:pt x="22077" y="19017"/>
                          <a:pt x="23463" y="20402"/>
                        </a:cubicBezTo>
                        <a:cubicBezTo>
                          <a:pt x="25126" y="22342"/>
                          <a:pt x="27067" y="26776"/>
                          <a:pt x="23463" y="27330"/>
                        </a:cubicBezTo>
                        <a:cubicBezTo>
                          <a:pt x="20690" y="27885"/>
                          <a:pt x="19027" y="24282"/>
                          <a:pt x="17086" y="22897"/>
                        </a:cubicBezTo>
                        <a:cubicBezTo>
                          <a:pt x="16809" y="22620"/>
                          <a:pt x="16255" y="22342"/>
                          <a:pt x="15977" y="21788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080" name="Freeform 1079">
                    <a:extLst>
                      <a:ext uri="{FF2B5EF4-FFF2-40B4-BE49-F238E27FC236}">
                        <a16:creationId xmlns:a16="http://schemas.microsoft.com/office/drawing/2014/main" id="{FE6620CF-A447-5823-6173-5ECBC28A51DC}"/>
                      </a:ext>
                    </a:extLst>
                  </p:cNvPr>
                  <p:cNvSpPr/>
                  <p:nvPr/>
                </p:nvSpPr>
                <p:spPr>
                  <a:xfrm>
                    <a:off x="2252876" y="2509744"/>
                    <a:ext cx="19017" cy="17224"/>
                  </a:xfrm>
                  <a:custGeom>
                    <a:avLst/>
                    <a:gdLst>
                      <a:gd name="connsiteX0" fmla="*/ 12025 w 19017"/>
                      <a:gd name="connsiteY0" fmla="*/ 8911 h 17224"/>
                      <a:gd name="connsiteX1" fmla="*/ 9530 w 19017"/>
                      <a:gd name="connsiteY1" fmla="*/ 7525 h 17224"/>
                      <a:gd name="connsiteX2" fmla="*/ 8698 w 19017"/>
                      <a:gd name="connsiteY2" fmla="*/ 10019 h 17224"/>
                      <a:gd name="connsiteX3" fmla="*/ 10916 w 19017"/>
                      <a:gd name="connsiteY3" fmla="*/ 17224 h 17224"/>
                      <a:gd name="connsiteX4" fmla="*/ 4262 w 19017"/>
                      <a:gd name="connsiteY4" fmla="*/ 11128 h 17224"/>
                      <a:gd name="connsiteX5" fmla="*/ 936 w 19017"/>
                      <a:gd name="connsiteY5" fmla="*/ 6971 h 17224"/>
                      <a:gd name="connsiteX6" fmla="*/ 104 w 19017"/>
                      <a:gd name="connsiteY6" fmla="*/ 5031 h 17224"/>
                      <a:gd name="connsiteX7" fmla="*/ 936 w 19017"/>
                      <a:gd name="connsiteY7" fmla="*/ 1706 h 17224"/>
                      <a:gd name="connsiteX8" fmla="*/ 4817 w 19017"/>
                      <a:gd name="connsiteY8" fmla="*/ 320 h 17224"/>
                      <a:gd name="connsiteX9" fmla="*/ 7866 w 19017"/>
                      <a:gd name="connsiteY9" fmla="*/ 320 h 17224"/>
                      <a:gd name="connsiteX10" fmla="*/ 14243 w 19017"/>
                      <a:gd name="connsiteY10" fmla="*/ 5585 h 17224"/>
                      <a:gd name="connsiteX11" fmla="*/ 18956 w 19017"/>
                      <a:gd name="connsiteY11" fmla="*/ 13622 h 17224"/>
                      <a:gd name="connsiteX12" fmla="*/ 14797 w 19017"/>
                      <a:gd name="connsiteY12" fmla="*/ 12236 h 17224"/>
                      <a:gd name="connsiteX13" fmla="*/ 11471 w 19017"/>
                      <a:gd name="connsiteY13" fmla="*/ 8634 h 17224"/>
                      <a:gd name="connsiteX14" fmla="*/ 11471 w 19017"/>
                      <a:gd name="connsiteY14" fmla="*/ 8634 h 17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19017" h="17224">
                        <a:moveTo>
                          <a:pt x="12025" y="8911"/>
                        </a:moveTo>
                        <a:cubicBezTo>
                          <a:pt x="11471" y="8356"/>
                          <a:pt x="10362" y="7802"/>
                          <a:pt x="9530" y="7525"/>
                        </a:cubicBezTo>
                        <a:cubicBezTo>
                          <a:pt x="8144" y="7525"/>
                          <a:pt x="8698" y="8911"/>
                          <a:pt x="8698" y="10019"/>
                        </a:cubicBezTo>
                        <a:cubicBezTo>
                          <a:pt x="8698" y="12513"/>
                          <a:pt x="11193" y="14453"/>
                          <a:pt x="10916" y="17224"/>
                        </a:cubicBezTo>
                        <a:cubicBezTo>
                          <a:pt x="7866" y="15839"/>
                          <a:pt x="6203" y="14176"/>
                          <a:pt x="4262" y="11128"/>
                        </a:cubicBezTo>
                        <a:cubicBezTo>
                          <a:pt x="3431" y="9742"/>
                          <a:pt x="2322" y="8079"/>
                          <a:pt x="936" y="6971"/>
                        </a:cubicBezTo>
                        <a:cubicBezTo>
                          <a:pt x="104" y="6140"/>
                          <a:pt x="-173" y="6140"/>
                          <a:pt x="104" y="5031"/>
                        </a:cubicBezTo>
                        <a:cubicBezTo>
                          <a:pt x="104" y="3923"/>
                          <a:pt x="658" y="2814"/>
                          <a:pt x="936" y="1706"/>
                        </a:cubicBezTo>
                        <a:cubicBezTo>
                          <a:pt x="936" y="1151"/>
                          <a:pt x="4262" y="597"/>
                          <a:pt x="4817" y="320"/>
                        </a:cubicBezTo>
                        <a:cubicBezTo>
                          <a:pt x="5926" y="43"/>
                          <a:pt x="7035" y="-234"/>
                          <a:pt x="7866" y="320"/>
                        </a:cubicBezTo>
                        <a:cubicBezTo>
                          <a:pt x="10084" y="1706"/>
                          <a:pt x="12302" y="3645"/>
                          <a:pt x="14243" y="5585"/>
                        </a:cubicBezTo>
                        <a:cubicBezTo>
                          <a:pt x="16183" y="7525"/>
                          <a:pt x="19510" y="10573"/>
                          <a:pt x="18956" y="13622"/>
                        </a:cubicBezTo>
                        <a:cubicBezTo>
                          <a:pt x="17570" y="13068"/>
                          <a:pt x="15906" y="13068"/>
                          <a:pt x="14797" y="12236"/>
                        </a:cubicBezTo>
                        <a:cubicBezTo>
                          <a:pt x="13688" y="11128"/>
                          <a:pt x="12302" y="9742"/>
                          <a:pt x="11471" y="8634"/>
                        </a:cubicBezTo>
                        <a:cubicBezTo>
                          <a:pt x="11471" y="8634"/>
                          <a:pt x="11471" y="8634"/>
                          <a:pt x="11471" y="8634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081" name="Freeform 1080">
                    <a:extLst>
                      <a:ext uri="{FF2B5EF4-FFF2-40B4-BE49-F238E27FC236}">
                        <a16:creationId xmlns:a16="http://schemas.microsoft.com/office/drawing/2014/main" id="{8BE85299-B7CB-E70A-233D-9091557A7F91}"/>
                      </a:ext>
                    </a:extLst>
                  </p:cNvPr>
                  <p:cNvSpPr/>
                  <p:nvPr/>
                </p:nvSpPr>
                <p:spPr>
                  <a:xfrm>
                    <a:off x="2241613" y="2494268"/>
                    <a:ext cx="12027" cy="14133"/>
                  </a:xfrm>
                  <a:custGeom>
                    <a:avLst/>
                    <a:gdLst>
                      <a:gd name="connsiteX0" fmla="*/ 0 w 12027"/>
                      <a:gd name="connsiteY0" fmla="*/ 4711 h 14133"/>
                      <a:gd name="connsiteX1" fmla="*/ 5545 w 12027"/>
                      <a:gd name="connsiteY1" fmla="*/ 0 h 14133"/>
                      <a:gd name="connsiteX2" fmla="*/ 8872 w 12027"/>
                      <a:gd name="connsiteY2" fmla="*/ 1108 h 14133"/>
                      <a:gd name="connsiteX3" fmla="*/ 9426 w 12027"/>
                      <a:gd name="connsiteY3" fmla="*/ 4711 h 14133"/>
                      <a:gd name="connsiteX4" fmla="*/ 11089 w 12027"/>
                      <a:gd name="connsiteY4" fmla="*/ 7482 h 14133"/>
                      <a:gd name="connsiteX5" fmla="*/ 11089 w 12027"/>
                      <a:gd name="connsiteY5" fmla="*/ 12193 h 14133"/>
                      <a:gd name="connsiteX6" fmla="*/ 6931 w 12027"/>
                      <a:gd name="connsiteY6" fmla="*/ 14133 h 14133"/>
                      <a:gd name="connsiteX7" fmla="*/ 4990 w 12027"/>
                      <a:gd name="connsiteY7" fmla="*/ 10808 h 14133"/>
                      <a:gd name="connsiteX8" fmla="*/ 555 w 12027"/>
                      <a:gd name="connsiteY8" fmla="*/ 4711 h 141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2027" h="14133">
                        <a:moveTo>
                          <a:pt x="0" y="4711"/>
                        </a:moveTo>
                        <a:cubicBezTo>
                          <a:pt x="0" y="1386"/>
                          <a:pt x="2218" y="0"/>
                          <a:pt x="5545" y="0"/>
                        </a:cubicBezTo>
                        <a:cubicBezTo>
                          <a:pt x="6654" y="0"/>
                          <a:pt x="8040" y="0"/>
                          <a:pt x="8872" y="1108"/>
                        </a:cubicBezTo>
                        <a:cubicBezTo>
                          <a:pt x="9426" y="1940"/>
                          <a:pt x="8872" y="3880"/>
                          <a:pt x="9426" y="4711"/>
                        </a:cubicBezTo>
                        <a:cubicBezTo>
                          <a:pt x="9703" y="5819"/>
                          <a:pt x="10535" y="6374"/>
                          <a:pt x="11089" y="7482"/>
                        </a:cubicBezTo>
                        <a:cubicBezTo>
                          <a:pt x="12198" y="9145"/>
                          <a:pt x="12476" y="10531"/>
                          <a:pt x="11089" y="12193"/>
                        </a:cubicBezTo>
                        <a:cubicBezTo>
                          <a:pt x="9980" y="13302"/>
                          <a:pt x="8594" y="13856"/>
                          <a:pt x="6931" y="14133"/>
                        </a:cubicBezTo>
                        <a:cubicBezTo>
                          <a:pt x="4436" y="14133"/>
                          <a:pt x="5545" y="12470"/>
                          <a:pt x="4990" y="10808"/>
                        </a:cubicBezTo>
                        <a:cubicBezTo>
                          <a:pt x="4159" y="8036"/>
                          <a:pt x="555" y="8036"/>
                          <a:pt x="555" y="4711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082" name="Freeform 1081">
                    <a:extLst>
                      <a:ext uri="{FF2B5EF4-FFF2-40B4-BE49-F238E27FC236}">
                        <a16:creationId xmlns:a16="http://schemas.microsoft.com/office/drawing/2014/main" id="{7C2B491D-ECCC-37CD-28F8-03ADF88F8BDE}"/>
                      </a:ext>
                    </a:extLst>
                  </p:cNvPr>
                  <p:cNvSpPr/>
                  <p:nvPr/>
                </p:nvSpPr>
                <p:spPr>
                  <a:xfrm>
                    <a:off x="2174870" y="2491387"/>
                    <a:ext cx="36154" cy="36744"/>
                  </a:xfrm>
                  <a:custGeom>
                    <a:avLst/>
                    <a:gdLst>
                      <a:gd name="connsiteX0" fmla="*/ 35139 w 36154"/>
                      <a:gd name="connsiteY0" fmla="*/ 10086 h 36744"/>
                      <a:gd name="connsiteX1" fmla="*/ 32367 w 36154"/>
                      <a:gd name="connsiteY1" fmla="*/ 2050 h 36744"/>
                      <a:gd name="connsiteX2" fmla="*/ 27931 w 36154"/>
                      <a:gd name="connsiteY2" fmla="*/ 4821 h 36744"/>
                      <a:gd name="connsiteX3" fmla="*/ 23772 w 36154"/>
                      <a:gd name="connsiteY3" fmla="*/ 2050 h 36744"/>
                      <a:gd name="connsiteX4" fmla="*/ 18782 w 36154"/>
                      <a:gd name="connsiteY4" fmla="*/ 2050 h 36744"/>
                      <a:gd name="connsiteX5" fmla="*/ 15178 w 36154"/>
                      <a:gd name="connsiteY5" fmla="*/ 4821 h 36744"/>
                      <a:gd name="connsiteX6" fmla="*/ 9911 w 36154"/>
                      <a:gd name="connsiteY6" fmla="*/ 2327 h 36744"/>
                      <a:gd name="connsiteX7" fmla="*/ 3534 w 36154"/>
                      <a:gd name="connsiteY7" fmla="*/ 110 h 36744"/>
                      <a:gd name="connsiteX8" fmla="*/ 1039 w 36154"/>
                      <a:gd name="connsiteY8" fmla="*/ 12858 h 36744"/>
                      <a:gd name="connsiteX9" fmla="*/ 4366 w 36154"/>
                      <a:gd name="connsiteY9" fmla="*/ 16460 h 36744"/>
                      <a:gd name="connsiteX10" fmla="*/ 6584 w 36154"/>
                      <a:gd name="connsiteY10" fmla="*/ 21726 h 36744"/>
                      <a:gd name="connsiteX11" fmla="*/ 9911 w 36154"/>
                      <a:gd name="connsiteY11" fmla="*/ 25328 h 36744"/>
                      <a:gd name="connsiteX12" fmla="*/ 14901 w 36154"/>
                      <a:gd name="connsiteY12" fmla="*/ 26714 h 36744"/>
                      <a:gd name="connsiteX13" fmla="*/ 15455 w 36154"/>
                      <a:gd name="connsiteY13" fmla="*/ 31979 h 36744"/>
                      <a:gd name="connsiteX14" fmla="*/ 17396 w 36154"/>
                      <a:gd name="connsiteY14" fmla="*/ 35305 h 36744"/>
                      <a:gd name="connsiteX15" fmla="*/ 23218 w 36154"/>
                      <a:gd name="connsiteY15" fmla="*/ 36690 h 36744"/>
                      <a:gd name="connsiteX16" fmla="*/ 29317 w 36154"/>
                      <a:gd name="connsiteY16" fmla="*/ 28654 h 36744"/>
                      <a:gd name="connsiteX17" fmla="*/ 29317 w 36154"/>
                      <a:gd name="connsiteY17" fmla="*/ 22834 h 36744"/>
                      <a:gd name="connsiteX18" fmla="*/ 30980 w 36154"/>
                      <a:gd name="connsiteY18" fmla="*/ 18123 h 36744"/>
                      <a:gd name="connsiteX19" fmla="*/ 34307 w 36154"/>
                      <a:gd name="connsiteY19" fmla="*/ 10086 h 367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</a:cxnLst>
                    <a:rect l="l" t="t" r="r" b="b"/>
                    <a:pathLst>
                      <a:path w="36154" h="36744">
                        <a:moveTo>
                          <a:pt x="35139" y="10086"/>
                        </a:moveTo>
                        <a:cubicBezTo>
                          <a:pt x="35971" y="7592"/>
                          <a:pt x="37911" y="-1830"/>
                          <a:pt x="32367" y="2050"/>
                        </a:cubicBezTo>
                        <a:cubicBezTo>
                          <a:pt x="31258" y="2881"/>
                          <a:pt x="29594" y="4821"/>
                          <a:pt x="27931" y="4821"/>
                        </a:cubicBezTo>
                        <a:cubicBezTo>
                          <a:pt x="26267" y="4821"/>
                          <a:pt x="24881" y="2881"/>
                          <a:pt x="23772" y="2050"/>
                        </a:cubicBezTo>
                        <a:cubicBezTo>
                          <a:pt x="22109" y="1218"/>
                          <a:pt x="20168" y="1218"/>
                          <a:pt x="18782" y="2050"/>
                        </a:cubicBezTo>
                        <a:cubicBezTo>
                          <a:pt x="17673" y="2881"/>
                          <a:pt x="16564" y="4544"/>
                          <a:pt x="15178" y="4821"/>
                        </a:cubicBezTo>
                        <a:cubicBezTo>
                          <a:pt x="13238" y="4821"/>
                          <a:pt x="11297" y="3158"/>
                          <a:pt x="9911" y="2327"/>
                        </a:cubicBezTo>
                        <a:cubicBezTo>
                          <a:pt x="8247" y="1218"/>
                          <a:pt x="5752" y="-444"/>
                          <a:pt x="3534" y="110"/>
                        </a:cubicBezTo>
                        <a:cubicBezTo>
                          <a:pt x="-624" y="1218"/>
                          <a:pt x="-624" y="9809"/>
                          <a:pt x="1039" y="12858"/>
                        </a:cubicBezTo>
                        <a:cubicBezTo>
                          <a:pt x="1871" y="14243"/>
                          <a:pt x="3534" y="15075"/>
                          <a:pt x="4366" y="16460"/>
                        </a:cubicBezTo>
                        <a:cubicBezTo>
                          <a:pt x="5752" y="18123"/>
                          <a:pt x="6029" y="20063"/>
                          <a:pt x="6584" y="21726"/>
                        </a:cubicBezTo>
                        <a:cubicBezTo>
                          <a:pt x="7138" y="23665"/>
                          <a:pt x="7970" y="24774"/>
                          <a:pt x="9911" y="25328"/>
                        </a:cubicBezTo>
                        <a:cubicBezTo>
                          <a:pt x="11574" y="25605"/>
                          <a:pt x="13792" y="25328"/>
                          <a:pt x="14901" y="26714"/>
                        </a:cubicBezTo>
                        <a:cubicBezTo>
                          <a:pt x="16287" y="28099"/>
                          <a:pt x="15733" y="30316"/>
                          <a:pt x="15455" y="31979"/>
                        </a:cubicBezTo>
                        <a:cubicBezTo>
                          <a:pt x="15455" y="33642"/>
                          <a:pt x="15733" y="34473"/>
                          <a:pt x="17396" y="35305"/>
                        </a:cubicBezTo>
                        <a:cubicBezTo>
                          <a:pt x="19059" y="36136"/>
                          <a:pt x="21277" y="36967"/>
                          <a:pt x="23218" y="36690"/>
                        </a:cubicBezTo>
                        <a:cubicBezTo>
                          <a:pt x="26822" y="35859"/>
                          <a:pt x="28485" y="31979"/>
                          <a:pt x="29317" y="28654"/>
                        </a:cubicBezTo>
                        <a:cubicBezTo>
                          <a:pt x="29872" y="26714"/>
                          <a:pt x="29317" y="24774"/>
                          <a:pt x="29317" y="22834"/>
                        </a:cubicBezTo>
                        <a:cubicBezTo>
                          <a:pt x="29317" y="21171"/>
                          <a:pt x="30426" y="19786"/>
                          <a:pt x="30980" y="18123"/>
                        </a:cubicBezTo>
                        <a:cubicBezTo>
                          <a:pt x="32089" y="15352"/>
                          <a:pt x="33476" y="12858"/>
                          <a:pt x="34307" y="10086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083" name="Freeform 1082">
                    <a:extLst>
                      <a:ext uri="{FF2B5EF4-FFF2-40B4-BE49-F238E27FC236}">
                        <a16:creationId xmlns:a16="http://schemas.microsoft.com/office/drawing/2014/main" id="{BE53B527-BC2C-21D9-D6CD-AECCD9CA3676}"/>
                      </a:ext>
                    </a:extLst>
                  </p:cNvPr>
                  <p:cNvSpPr/>
                  <p:nvPr/>
                </p:nvSpPr>
                <p:spPr>
                  <a:xfrm>
                    <a:off x="2197284" y="2528683"/>
                    <a:ext cx="31384" cy="36627"/>
                  </a:xfrm>
                  <a:custGeom>
                    <a:avLst/>
                    <a:gdLst>
                      <a:gd name="connsiteX0" fmla="*/ 1080 w 31384"/>
                      <a:gd name="connsiteY0" fmla="*/ 1888 h 36627"/>
                      <a:gd name="connsiteX1" fmla="*/ 6625 w 31384"/>
                      <a:gd name="connsiteY1" fmla="*/ 3273 h 36627"/>
                      <a:gd name="connsiteX2" fmla="*/ 9120 w 31384"/>
                      <a:gd name="connsiteY2" fmla="*/ 502 h 36627"/>
                      <a:gd name="connsiteX3" fmla="*/ 14942 w 31384"/>
                      <a:gd name="connsiteY3" fmla="*/ 4382 h 36627"/>
                      <a:gd name="connsiteX4" fmla="*/ 12447 w 31384"/>
                      <a:gd name="connsiteY4" fmla="*/ 7984 h 36627"/>
                      <a:gd name="connsiteX5" fmla="*/ 11893 w 31384"/>
                      <a:gd name="connsiteY5" fmla="*/ 11587 h 36627"/>
                      <a:gd name="connsiteX6" fmla="*/ 14942 w 31384"/>
                      <a:gd name="connsiteY6" fmla="*/ 13527 h 36627"/>
                      <a:gd name="connsiteX7" fmla="*/ 17160 w 31384"/>
                      <a:gd name="connsiteY7" fmla="*/ 16298 h 36627"/>
                      <a:gd name="connsiteX8" fmla="*/ 22427 w 31384"/>
                      <a:gd name="connsiteY8" fmla="*/ 23226 h 36627"/>
                      <a:gd name="connsiteX9" fmla="*/ 25754 w 31384"/>
                      <a:gd name="connsiteY9" fmla="*/ 25720 h 36627"/>
                      <a:gd name="connsiteX10" fmla="*/ 28804 w 31384"/>
                      <a:gd name="connsiteY10" fmla="*/ 27660 h 36627"/>
                      <a:gd name="connsiteX11" fmla="*/ 30744 w 31384"/>
                      <a:gd name="connsiteY11" fmla="*/ 31817 h 36627"/>
                      <a:gd name="connsiteX12" fmla="*/ 30744 w 31384"/>
                      <a:gd name="connsiteY12" fmla="*/ 35419 h 36627"/>
                      <a:gd name="connsiteX13" fmla="*/ 26031 w 31384"/>
                      <a:gd name="connsiteY13" fmla="*/ 36528 h 36627"/>
                      <a:gd name="connsiteX14" fmla="*/ 23259 w 31384"/>
                      <a:gd name="connsiteY14" fmla="*/ 34034 h 36627"/>
                      <a:gd name="connsiteX15" fmla="*/ 17437 w 31384"/>
                      <a:gd name="connsiteY15" fmla="*/ 28491 h 36627"/>
                      <a:gd name="connsiteX16" fmla="*/ 12447 w 31384"/>
                      <a:gd name="connsiteY16" fmla="*/ 20178 h 36627"/>
                      <a:gd name="connsiteX17" fmla="*/ 7457 w 31384"/>
                      <a:gd name="connsiteY17" fmla="*/ 16575 h 36627"/>
                      <a:gd name="connsiteX18" fmla="*/ 1912 w 31384"/>
                      <a:gd name="connsiteY18" fmla="*/ 10755 h 36627"/>
                      <a:gd name="connsiteX19" fmla="*/ 1080 w 31384"/>
                      <a:gd name="connsiteY19" fmla="*/ 1888 h 366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</a:cxnLst>
                    <a:rect l="l" t="t" r="r" b="b"/>
                    <a:pathLst>
                      <a:path w="31384" h="36627">
                        <a:moveTo>
                          <a:pt x="1080" y="1888"/>
                        </a:moveTo>
                        <a:cubicBezTo>
                          <a:pt x="3021" y="1056"/>
                          <a:pt x="4685" y="3827"/>
                          <a:pt x="6625" y="3273"/>
                        </a:cubicBezTo>
                        <a:cubicBezTo>
                          <a:pt x="8011" y="2719"/>
                          <a:pt x="8011" y="1056"/>
                          <a:pt x="9120" y="502"/>
                        </a:cubicBezTo>
                        <a:cubicBezTo>
                          <a:pt x="11893" y="-1161"/>
                          <a:pt x="14942" y="1610"/>
                          <a:pt x="14942" y="4382"/>
                        </a:cubicBezTo>
                        <a:cubicBezTo>
                          <a:pt x="14942" y="6322"/>
                          <a:pt x="13556" y="6876"/>
                          <a:pt x="12447" y="7984"/>
                        </a:cubicBezTo>
                        <a:cubicBezTo>
                          <a:pt x="11615" y="8816"/>
                          <a:pt x="11338" y="10478"/>
                          <a:pt x="11893" y="11587"/>
                        </a:cubicBezTo>
                        <a:cubicBezTo>
                          <a:pt x="12447" y="12972"/>
                          <a:pt x="13833" y="12695"/>
                          <a:pt x="14942" y="13527"/>
                        </a:cubicBezTo>
                        <a:cubicBezTo>
                          <a:pt x="16051" y="14358"/>
                          <a:pt x="16606" y="15467"/>
                          <a:pt x="17160" y="16298"/>
                        </a:cubicBezTo>
                        <a:cubicBezTo>
                          <a:pt x="18546" y="18792"/>
                          <a:pt x="20210" y="21563"/>
                          <a:pt x="22427" y="23226"/>
                        </a:cubicBezTo>
                        <a:cubicBezTo>
                          <a:pt x="23536" y="24057"/>
                          <a:pt x="24645" y="25166"/>
                          <a:pt x="25754" y="25720"/>
                        </a:cubicBezTo>
                        <a:cubicBezTo>
                          <a:pt x="26863" y="26274"/>
                          <a:pt x="27972" y="26551"/>
                          <a:pt x="28804" y="27660"/>
                        </a:cubicBezTo>
                        <a:cubicBezTo>
                          <a:pt x="29913" y="28768"/>
                          <a:pt x="30190" y="30431"/>
                          <a:pt x="30744" y="31817"/>
                        </a:cubicBezTo>
                        <a:cubicBezTo>
                          <a:pt x="31299" y="32925"/>
                          <a:pt x="31853" y="34588"/>
                          <a:pt x="30744" y="35419"/>
                        </a:cubicBezTo>
                        <a:cubicBezTo>
                          <a:pt x="29636" y="36528"/>
                          <a:pt x="27418" y="36805"/>
                          <a:pt x="26031" y="36528"/>
                        </a:cubicBezTo>
                        <a:cubicBezTo>
                          <a:pt x="24645" y="36251"/>
                          <a:pt x="24091" y="35419"/>
                          <a:pt x="23259" y="34034"/>
                        </a:cubicBezTo>
                        <a:cubicBezTo>
                          <a:pt x="21873" y="31540"/>
                          <a:pt x="19101" y="30431"/>
                          <a:pt x="17437" y="28491"/>
                        </a:cubicBezTo>
                        <a:cubicBezTo>
                          <a:pt x="15219" y="26274"/>
                          <a:pt x="14388" y="22949"/>
                          <a:pt x="12447" y="20178"/>
                        </a:cubicBezTo>
                        <a:cubicBezTo>
                          <a:pt x="11061" y="18238"/>
                          <a:pt x="9397" y="17406"/>
                          <a:pt x="7457" y="16575"/>
                        </a:cubicBezTo>
                        <a:cubicBezTo>
                          <a:pt x="4962" y="15189"/>
                          <a:pt x="3021" y="13527"/>
                          <a:pt x="1912" y="10755"/>
                        </a:cubicBezTo>
                        <a:cubicBezTo>
                          <a:pt x="1080" y="9093"/>
                          <a:pt x="-1415" y="3273"/>
                          <a:pt x="1080" y="1888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084" name="Freeform 1083">
                    <a:extLst>
                      <a:ext uri="{FF2B5EF4-FFF2-40B4-BE49-F238E27FC236}">
                        <a16:creationId xmlns:a16="http://schemas.microsoft.com/office/drawing/2014/main" id="{AAFA7DAA-1D60-6EB5-3121-51D71D4288C6}"/>
                      </a:ext>
                    </a:extLst>
                  </p:cNvPr>
                  <p:cNvSpPr/>
                  <p:nvPr/>
                </p:nvSpPr>
                <p:spPr>
                  <a:xfrm>
                    <a:off x="2008109" y="1837124"/>
                    <a:ext cx="11710" cy="8852"/>
                  </a:xfrm>
                  <a:custGeom>
                    <a:avLst/>
                    <a:gdLst>
                      <a:gd name="connsiteX0" fmla="*/ 2845 w 11710"/>
                      <a:gd name="connsiteY0" fmla="*/ 642 h 8852"/>
                      <a:gd name="connsiteX1" fmla="*/ 11440 w 11710"/>
                      <a:gd name="connsiteY1" fmla="*/ 5353 h 8852"/>
                      <a:gd name="connsiteX2" fmla="*/ 905 w 11710"/>
                      <a:gd name="connsiteY2" fmla="*/ 5907 h 8852"/>
                      <a:gd name="connsiteX3" fmla="*/ 3123 w 11710"/>
                      <a:gd name="connsiteY3" fmla="*/ 642 h 88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710" h="8852">
                        <a:moveTo>
                          <a:pt x="2845" y="642"/>
                        </a:moveTo>
                        <a:cubicBezTo>
                          <a:pt x="6727" y="-744"/>
                          <a:pt x="13103" y="-190"/>
                          <a:pt x="11440" y="5353"/>
                        </a:cubicBezTo>
                        <a:cubicBezTo>
                          <a:pt x="9776" y="10341"/>
                          <a:pt x="3677" y="9510"/>
                          <a:pt x="905" y="5907"/>
                        </a:cubicBezTo>
                        <a:cubicBezTo>
                          <a:pt x="-1036" y="3413"/>
                          <a:pt x="350" y="1473"/>
                          <a:pt x="3123" y="642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sp>
              <p:nvSpPr>
                <p:cNvPr id="1066" name="Freeform 1065">
                  <a:extLst>
                    <a:ext uri="{FF2B5EF4-FFF2-40B4-BE49-F238E27FC236}">
                      <a16:creationId xmlns:a16="http://schemas.microsoft.com/office/drawing/2014/main" id="{9A46CA27-BF3E-9E71-6855-0C9B8031E096}"/>
                    </a:ext>
                  </a:extLst>
                </p:cNvPr>
                <p:cNvSpPr/>
                <p:nvPr/>
              </p:nvSpPr>
              <p:spPr>
                <a:xfrm>
                  <a:off x="2097452" y="1836189"/>
                  <a:ext cx="55570" cy="38157"/>
                </a:xfrm>
                <a:custGeom>
                  <a:avLst/>
                  <a:gdLst>
                    <a:gd name="connsiteX0" fmla="*/ 7485 w 55570"/>
                    <a:gd name="connsiteY0" fmla="*/ 38157 h 38157"/>
                    <a:gd name="connsiteX1" fmla="*/ 3881 w 55570"/>
                    <a:gd name="connsiteY1" fmla="*/ 29567 h 38157"/>
                    <a:gd name="connsiteX2" fmla="*/ 0 w 55570"/>
                    <a:gd name="connsiteY2" fmla="*/ 24856 h 38157"/>
                    <a:gd name="connsiteX3" fmla="*/ 4990 w 55570"/>
                    <a:gd name="connsiteY3" fmla="*/ 19867 h 38157"/>
                    <a:gd name="connsiteX4" fmla="*/ 14693 w 55570"/>
                    <a:gd name="connsiteY4" fmla="*/ 19867 h 38157"/>
                    <a:gd name="connsiteX5" fmla="*/ 21347 w 55570"/>
                    <a:gd name="connsiteY5" fmla="*/ 14325 h 38157"/>
                    <a:gd name="connsiteX6" fmla="*/ 25506 w 55570"/>
                    <a:gd name="connsiteY6" fmla="*/ 10445 h 38157"/>
                    <a:gd name="connsiteX7" fmla="*/ 33268 w 55570"/>
                    <a:gd name="connsiteY7" fmla="*/ 11554 h 38157"/>
                    <a:gd name="connsiteX8" fmla="*/ 39367 w 55570"/>
                    <a:gd name="connsiteY8" fmla="*/ 10722 h 38157"/>
                    <a:gd name="connsiteX9" fmla="*/ 42694 w 55570"/>
                    <a:gd name="connsiteY9" fmla="*/ 1300 h 38157"/>
                    <a:gd name="connsiteX10" fmla="*/ 46298 w 55570"/>
                    <a:gd name="connsiteY10" fmla="*/ 2963 h 38157"/>
                    <a:gd name="connsiteX11" fmla="*/ 52674 w 55570"/>
                    <a:gd name="connsiteY11" fmla="*/ 8505 h 38157"/>
                    <a:gd name="connsiteX12" fmla="*/ 55447 w 55570"/>
                    <a:gd name="connsiteY12" fmla="*/ 11554 h 38157"/>
                    <a:gd name="connsiteX13" fmla="*/ 51565 w 55570"/>
                    <a:gd name="connsiteY13" fmla="*/ 18205 h 38157"/>
                    <a:gd name="connsiteX14" fmla="*/ 45466 w 55570"/>
                    <a:gd name="connsiteY14" fmla="*/ 21530 h 38157"/>
                    <a:gd name="connsiteX15" fmla="*/ 40476 w 55570"/>
                    <a:gd name="connsiteY15" fmla="*/ 26518 h 38157"/>
                    <a:gd name="connsiteX16" fmla="*/ 36318 w 55570"/>
                    <a:gd name="connsiteY16" fmla="*/ 36495 h 38157"/>
                    <a:gd name="connsiteX17" fmla="*/ 29664 w 55570"/>
                    <a:gd name="connsiteY17" fmla="*/ 34832 h 38157"/>
                    <a:gd name="connsiteX18" fmla="*/ 22733 w 55570"/>
                    <a:gd name="connsiteY18" fmla="*/ 34832 h 38157"/>
                    <a:gd name="connsiteX19" fmla="*/ 18575 w 55570"/>
                    <a:gd name="connsiteY19" fmla="*/ 36772 h 38157"/>
                    <a:gd name="connsiteX20" fmla="*/ 15802 w 55570"/>
                    <a:gd name="connsiteY20" fmla="*/ 37049 h 38157"/>
                    <a:gd name="connsiteX21" fmla="*/ 14416 w 55570"/>
                    <a:gd name="connsiteY21" fmla="*/ 34555 h 38157"/>
                    <a:gd name="connsiteX22" fmla="*/ 13030 w 55570"/>
                    <a:gd name="connsiteY22" fmla="*/ 31229 h 38157"/>
                    <a:gd name="connsiteX23" fmla="*/ 11644 w 55570"/>
                    <a:gd name="connsiteY23" fmla="*/ 28181 h 38157"/>
                    <a:gd name="connsiteX24" fmla="*/ 9149 w 55570"/>
                    <a:gd name="connsiteY24" fmla="*/ 29290 h 38157"/>
                    <a:gd name="connsiteX25" fmla="*/ 9980 w 55570"/>
                    <a:gd name="connsiteY25" fmla="*/ 32061 h 38157"/>
                    <a:gd name="connsiteX26" fmla="*/ 12753 w 55570"/>
                    <a:gd name="connsiteY26" fmla="*/ 36772 h 38157"/>
                    <a:gd name="connsiteX27" fmla="*/ 7208 w 55570"/>
                    <a:gd name="connsiteY27" fmla="*/ 38157 h 381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55570" h="38157">
                      <a:moveTo>
                        <a:pt x="7485" y="38157"/>
                      </a:moveTo>
                      <a:cubicBezTo>
                        <a:pt x="6099" y="34832"/>
                        <a:pt x="7485" y="31506"/>
                        <a:pt x="3881" y="29567"/>
                      </a:cubicBezTo>
                      <a:cubicBezTo>
                        <a:pt x="1941" y="28458"/>
                        <a:pt x="0" y="27350"/>
                        <a:pt x="0" y="24856"/>
                      </a:cubicBezTo>
                      <a:cubicBezTo>
                        <a:pt x="0" y="22084"/>
                        <a:pt x="2218" y="20145"/>
                        <a:pt x="4990" y="19867"/>
                      </a:cubicBezTo>
                      <a:cubicBezTo>
                        <a:pt x="8317" y="19313"/>
                        <a:pt x="11367" y="20422"/>
                        <a:pt x="14693" y="19867"/>
                      </a:cubicBezTo>
                      <a:cubicBezTo>
                        <a:pt x="17743" y="19036"/>
                        <a:pt x="19684" y="16819"/>
                        <a:pt x="21347" y="14325"/>
                      </a:cubicBezTo>
                      <a:cubicBezTo>
                        <a:pt x="22456" y="12662"/>
                        <a:pt x="23288" y="10722"/>
                        <a:pt x="25506" y="10445"/>
                      </a:cubicBezTo>
                      <a:cubicBezTo>
                        <a:pt x="28001" y="9891"/>
                        <a:pt x="31050" y="11000"/>
                        <a:pt x="33268" y="11554"/>
                      </a:cubicBezTo>
                      <a:cubicBezTo>
                        <a:pt x="35486" y="12108"/>
                        <a:pt x="37981" y="13216"/>
                        <a:pt x="39367" y="10722"/>
                      </a:cubicBezTo>
                      <a:cubicBezTo>
                        <a:pt x="41308" y="7951"/>
                        <a:pt x="41308" y="4349"/>
                        <a:pt x="42694" y="1300"/>
                      </a:cubicBezTo>
                      <a:cubicBezTo>
                        <a:pt x="44080" y="-1748"/>
                        <a:pt x="45466" y="1300"/>
                        <a:pt x="46298" y="2963"/>
                      </a:cubicBezTo>
                      <a:cubicBezTo>
                        <a:pt x="47961" y="5457"/>
                        <a:pt x="49625" y="7674"/>
                        <a:pt x="52674" y="8505"/>
                      </a:cubicBezTo>
                      <a:cubicBezTo>
                        <a:pt x="54615" y="9060"/>
                        <a:pt x="56001" y="9337"/>
                        <a:pt x="55447" y="11554"/>
                      </a:cubicBezTo>
                      <a:cubicBezTo>
                        <a:pt x="54892" y="14048"/>
                        <a:pt x="53506" y="16542"/>
                        <a:pt x="51565" y="18205"/>
                      </a:cubicBezTo>
                      <a:cubicBezTo>
                        <a:pt x="49902" y="19867"/>
                        <a:pt x="47407" y="20422"/>
                        <a:pt x="45466" y="21530"/>
                      </a:cubicBezTo>
                      <a:cubicBezTo>
                        <a:pt x="43526" y="22639"/>
                        <a:pt x="41585" y="24578"/>
                        <a:pt x="40476" y="26518"/>
                      </a:cubicBezTo>
                      <a:cubicBezTo>
                        <a:pt x="39090" y="29567"/>
                        <a:pt x="40476" y="35109"/>
                        <a:pt x="36318" y="36495"/>
                      </a:cubicBezTo>
                      <a:cubicBezTo>
                        <a:pt x="34100" y="37049"/>
                        <a:pt x="31605" y="35663"/>
                        <a:pt x="29664" y="34832"/>
                      </a:cubicBezTo>
                      <a:cubicBezTo>
                        <a:pt x="27446" y="34001"/>
                        <a:pt x="24951" y="33724"/>
                        <a:pt x="22733" y="34832"/>
                      </a:cubicBezTo>
                      <a:cubicBezTo>
                        <a:pt x="21347" y="35386"/>
                        <a:pt x="19961" y="36218"/>
                        <a:pt x="18575" y="36772"/>
                      </a:cubicBezTo>
                      <a:cubicBezTo>
                        <a:pt x="17743" y="36772"/>
                        <a:pt x="16634" y="37326"/>
                        <a:pt x="15802" y="37049"/>
                      </a:cubicBezTo>
                      <a:cubicBezTo>
                        <a:pt x="14971" y="36772"/>
                        <a:pt x="14693" y="35386"/>
                        <a:pt x="14416" y="34555"/>
                      </a:cubicBezTo>
                      <a:cubicBezTo>
                        <a:pt x="14139" y="33446"/>
                        <a:pt x="13307" y="32338"/>
                        <a:pt x="13030" y="31229"/>
                      </a:cubicBezTo>
                      <a:cubicBezTo>
                        <a:pt x="12753" y="30398"/>
                        <a:pt x="12476" y="28735"/>
                        <a:pt x="11644" y="28181"/>
                      </a:cubicBezTo>
                      <a:cubicBezTo>
                        <a:pt x="10812" y="27627"/>
                        <a:pt x="9703" y="28458"/>
                        <a:pt x="9149" y="29290"/>
                      </a:cubicBezTo>
                      <a:cubicBezTo>
                        <a:pt x="8594" y="30398"/>
                        <a:pt x="9149" y="31229"/>
                        <a:pt x="9980" y="32061"/>
                      </a:cubicBezTo>
                      <a:cubicBezTo>
                        <a:pt x="11089" y="33169"/>
                        <a:pt x="13307" y="34832"/>
                        <a:pt x="12753" y="36772"/>
                      </a:cubicBezTo>
                      <a:cubicBezTo>
                        <a:pt x="12198" y="38157"/>
                        <a:pt x="8594" y="37880"/>
                        <a:pt x="7208" y="38157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67" name="Freeform 1066">
                  <a:extLst>
                    <a:ext uri="{FF2B5EF4-FFF2-40B4-BE49-F238E27FC236}">
                      <a16:creationId xmlns:a16="http://schemas.microsoft.com/office/drawing/2014/main" id="{5E1F35A0-130A-DD66-1C53-09DD860BC126}"/>
                    </a:ext>
                  </a:extLst>
                </p:cNvPr>
                <p:cNvSpPr/>
                <p:nvPr/>
              </p:nvSpPr>
              <p:spPr>
                <a:xfrm>
                  <a:off x="2776696" y="2146480"/>
                  <a:ext cx="10791" cy="7066"/>
                </a:xfrm>
                <a:custGeom>
                  <a:avLst/>
                  <a:gdLst>
                    <a:gd name="connsiteX0" fmla="*/ 811 w 10791"/>
                    <a:gd name="connsiteY0" fmla="*/ 6374 h 7066"/>
                    <a:gd name="connsiteX1" fmla="*/ 2474 w 10791"/>
                    <a:gd name="connsiteY1" fmla="*/ 1108 h 7066"/>
                    <a:gd name="connsiteX2" fmla="*/ 8296 w 10791"/>
                    <a:gd name="connsiteY2" fmla="*/ 0 h 7066"/>
                    <a:gd name="connsiteX3" fmla="*/ 10791 w 10791"/>
                    <a:gd name="connsiteY3" fmla="*/ 2217 h 7066"/>
                    <a:gd name="connsiteX4" fmla="*/ 9683 w 10791"/>
                    <a:gd name="connsiteY4" fmla="*/ 4434 h 7066"/>
                    <a:gd name="connsiteX5" fmla="*/ 8019 w 10791"/>
                    <a:gd name="connsiteY5" fmla="*/ 6928 h 7066"/>
                    <a:gd name="connsiteX6" fmla="*/ 5524 w 10791"/>
                    <a:gd name="connsiteY6" fmla="*/ 6928 h 7066"/>
                    <a:gd name="connsiteX7" fmla="*/ 256 w 10791"/>
                    <a:gd name="connsiteY7" fmla="*/ 6374 h 70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0791" h="7066">
                      <a:moveTo>
                        <a:pt x="811" y="6374"/>
                      </a:moveTo>
                      <a:cubicBezTo>
                        <a:pt x="-1130" y="4711"/>
                        <a:pt x="811" y="1940"/>
                        <a:pt x="2474" y="1108"/>
                      </a:cubicBezTo>
                      <a:cubicBezTo>
                        <a:pt x="4138" y="0"/>
                        <a:pt x="6633" y="0"/>
                        <a:pt x="8296" y="0"/>
                      </a:cubicBezTo>
                      <a:cubicBezTo>
                        <a:pt x="9683" y="0"/>
                        <a:pt x="10791" y="831"/>
                        <a:pt x="10791" y="2217"/>
                      </a:cubicBezTo>
                      <a:cubicBezTo>
                        <a:pt x="10791" y="3048"/>
                        <a:pt x="10237" y="3880"/>
                        <a:pt x="9683" y="4434"/>
                      </a:cubicBezTo>
                      <a:cubicBezTo>
                        <a:pt x="9405" y="4988"/>
                        <a:pt x="8851" y="6651"/>
                        <a:pt x="8019" y="6928"/>
                      </a:cubicBezTo>
                      <a:cubicBezTo>
                        <a:pt x="7465" y="6928"/>
                        <a:pt x="6356" y="6928"/>
                        <a:pt x="5524" y="6928"/>
                      </a:cubicBezTo>
                      <a:cubicBezTo>
                        <a:pt x="3860" y="6928"/>
                        <a:pt x="1920" y="7482"/>
                        <a:pt x="256" y="6374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68" name="Freeform 1067">
                  <a:extLst>
                    <a:ext uri="{FF2B5EF4-FFF2-40B4-BE49-F238E27FC236}">
                      <a16:creationId xmlns:a16="http://schemas.microsoft.com/office/drawing/2014/main" id="{AE9E6911-1783-3AD1-C590-8A7B48B58974}"/>
                    </a:ext>
                  </a:extLst>
                </p:cNvPr>
                <p:cNvSpPr/>
                <p:nvPr/>
              </p:nvSpPr>
              <p:spPr>
                <a:xfrm>
                  <a:off x="3371343" y="2685979"/>
                  <a:ext cx="24017" cy="14565"/>
                </a:xfrm>
                <a:custGeom>
                  <a:avLst/>
                  <a:gdLst>
                    <a:gd name="connsiteX0" fmla="*/ 0 w 24017"/>
                    <a:gd name="connsiteY0" fmla="*/ 14468 h 14565"/>
                    <a:gd name="connsiteX1" fmla="*/ 9149 w 24017"/>
                    <a:gd name="connsiteY1" fmla="*/ 11974 h 14565"/>
                    <a:gd name="connsiteX2" fmla="*/ 16634 w 24017"/>
                    <a:gd name="connsiteY2" fmla="*/ 8371 h 14565"/>
                    <a:gd name="connsiteX3" fmla="*/ 22733 w 24017"/>
                    <a:gd name="connsiteY3" fmla="*/ 5323 h 14565"/>
                    <a:gd name="connsiteX4" fmla="*/ 22179 w 24017"/>
                    <a:gd name="connsiteY4" fmla="*/ 58 h 14565"/>
                    <a:gd name="connsiteX5" fmla="*/ 16080 w 24017"/>
                    <a:gd name="connsiteY5" fmla="*/ 3937 h 14565"/>
                    <a:gd name="connsiteX6" fmla="*/ 4713 w 24017"/>
                    <a:gd name="connsiteY6" fmla="*/ 9203 h 14565"/>
                    <a:gd name="connsiteX7" fmla="*/ 277 w 24017"/>
                    <a:gd name="connsiteY7" fmla="*/ 14468 h 145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4017" h="14565">
                      <a:moveTo>
                        <a:pt x="0" y="14468"/>
                      </a:moveTo>
                      <a:cubicBezTo>
                        <a:pt x="2772" y="15022"/>
                        <a:pt x="6654" y="13082"/>
                        <a:pt x="9149" y="11974"/>
                      </a:cubicBezTo>
                      <a:cubicBezTo>
                        <a:pt x="11644" y="10865"/>
                        <a:pt x="14139" y="9757"/>
                        <a:pt x="16634" y="8371"/>
                      </a:cubicBezTo>
                      <a:cubicBezTo>
                        <a:pt x="18575" y="7263"/>
                        <a:pt x="21070" y="6709"/>
                        <a:pt x="22733" y="5323"/>
                      </a:cubicBezTo>
                      <a:cubicBezTo>
                        <a:pt x="24119" y="3937"/>
                        <a:pt x="24951" y="612"/>
                        <a:pt x="22179" y="58"/>
                      </a:cubicBezTo>
                      <a:cubicBezTo>
                        <a:pt x="19684" y="-497"/>
                        <a:pt x="18020" y="3106"/>
                        <a:pt x="16080" y="3937"/>
                      </a:cubicBezTo>
                      <a:cubicBezTo>
                        <a:pt x="12476" y="5877"/>
                        <a:pt x="8594" y="7540"/>
                        <a:pt x="4713" y="9203"/>
                      </a:cubicBezTo>
                      <a:cubicBezTo>
                        <a:pt x="2495" y="10311"/>
                        <a:pt x="832" y="11974"/>
                        <a:pt x="277" y="14468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69" name="Freeform 1068">
                  <a:extLst>
                    <a:ext uri="{FF2B5EF4-FFF2-40B4-BE49-F238E27FC236}">
                      <a16:creationId xmlns:a16="http://schemas.microsoft.com/office/drawing/2014/main" id="{4797641A-F478-CA3A-BA18-7FC4EFD2C8AF}"/>
                    </a:ext>
                  </a:extLst>
                </p:cNvPr>
                <p:cNvSpPr/>
                <p:nvPr/>
              </p:nvSpPr>
              <p:spPr>
                <a:xfrm>
                  <a:off x="3521753" y="2779981"/>
                  <a:ext cx="45884" cy="16261"/>
                </a:xfrm>
                <a:custGeom>
                  <a:avLst/>
                  <a:gdLst>
                    <a:gd name="connsiteX0" fmla="*/ 20366 w 45884"/>
                    <a:gd name="connsiteY0" fmla="*/ 8037 h 16261"/>
                    <a:gd name="connsiteX1" fmla="*/ 15929 w 45884"/>
                    <a:gd name="connsiteY1" fmla="*/ 6374 h 16261"/>
                    <a:gd name="connsiteX2" fmla="*/ 9276 w 45884"/>
                    <a:gd name="connsiteY2" fmla="*/ 5542 h 16261"/>
                    <a:gd name="connsiteX3" fmla="*/ 1791 w 45884"/>
                    <a:gd name="connsiteY3" fmla="*/ 3880 h 16261"/>
                    <a:gd name="connsiteX4" fmla="*/ 127 w 45884"/>
                    <a:gd name="connsiteY4" fmla="*/ 1109 h 16261"/>
                    <a:gd name="connsiteX5" fmla="*/ 4563 w 45884"/>
                    <a:gd name="connsiteY5" fmla="*/ 0 h 16261"/>
                    <a:gd name="connsiteX6" fmla="*/ 15929 w 45884"/>
                    <a:gd name="connsiteY6" fmla="*/ 831 h 16261"/>
                    <a:gd name="connsiteX7" fmla="*/ 24801 w 45884"/>
                    <a:gd name="connsiteY7" fmla="*/ 831 h 16261"/>
                    <a:gd name="connsiteX8" fmla="*/ 32009 w 45884"/>
                    <a:gd name="connsiteY8" fmla="*/ 2217 h 16261"/>
                    <a:gd name="connsiteX9" fmla="*/ 38663 w 45884"/>
                    <a:gd name="connsiteY9" fmla="*/ 2494 h 16261"/>
                    <a:gd name="connsiteX10" fmla="*/ 45317 w 45884"/>
                    <a:gd name="connsiteY10" fmla="*/ 12748 h 16261"/>
                    <a:gd name="connsiteX11" fmla="*/ 30900 w 45884"/>
                    <a:gd name="connsiteY11" fmla="*/ 14965 h 16261"/>
                    <a:gd name="connsiteX12" fmla="*/ 20643 w 45884"/>
                    <a:gd name="connsiteY12" fmla="*/ 7759 h 162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45884" h="16261">
                      <a:moveTo>
                        <a:pt x="20366" y="8037"/>
                      </a:moveTo>
                      <a:cubicBezTo>
                        <a:pt x="18979" y="7759"/>
                        <a:pt x="17316" y="6651"/>
                        <a:pt x="15929" y="6374"/>
                      </a:cubicBezTo>
                      <a:cubicBezTo>
                        <a:pt x="13712" y="6097"/>
                        <a:pt x="11494" y="6097"/>
                        <a:pt x="9276" y="5542"/>
                      </a:cubicBezTo>
                      <a:cubicBezTo>
                        <a:pt x="6781" y="4988"/>
                        <a:pt x="4009" y="4988"/>
                        <a:pt x="1791" y="3880"/>
                      </a:cubicBezTo>
                      <a:cubicBezTo>
                        <a:pt x="959" y="3603"/>
                        <a:pt x="-427" y="2217"/>
                        <a:pt x="127" y="1109"/>
                      </a:cubicBezTo>
                      <a:cubicBezTo>
                        <a:pt x="682" y="0"/>
                        <a:pt x="3454" y="0"/>
                        <a:pt x="4563" y="0"/>
                      </a:cubicBezTo>
                      <a:cubicBezTo>
                        <a:pt x="8444" y="0"/>
                        <a:pt x="12326" y="831"/>
                        <a:pt x="15929" y="831"/>
                      </a:cubicBezTo>
                      <a:cubicBezTo>
                        <a:pt x="18702" y="831"/>
                        <a:pt x="21752" y="554"/>
                        <a:pt x="24801" y="831"/>
                      </a:cubicBezTo>
                      <a:cubicBezTo>
                        <a:pt x="27296" y="831"/>
                        <a:pt x="29514" y="2217"/>
                        <a:pt x="32009" y="2217"/>
                      </a:cubicBezTo>
                      <a:cubicBezTo>
                        <a:pt x="34227" y="2217"/>
                        <a:pt x="36445" y="2217"/>
                        <a:pt x="38663" y="2494"/>
                      </a:cubicBezTo>
                      <a:cubicBezTo>
                        <a:pt x="42821" y="3048"/>
                        <a:pt x="47534" y="8591"/>
                        <a:pt x="45317" y="12748"/>
                      </a:cubicBezTo>
                      <a:cubicBezTo>
                        <a:pt x="43099" y="16627"/>
                        <a:pt x="34227" y="17182"/>
                        <a:pt x="30900" y="14965"/>
                      </a:cubicBezTo>
                      <a:cubicBezTo>
                        <a:pt x="27296" y="12748"/>
                        <a:pt x="24801" y="8591"/>
                        <a:pt x="20643" y="7759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70" name="Freeform 1069">
                  <a:extLst>
                    <a:ext uri="{FF2B5EF4-FFF2-40B4-BE49-F238E27FC236}">
                      <a16:creationId xmlns:a16="http://schemas.microsoft.com/office/drawing/2014/main" id="{ADAA61ED-A071-9730-3E74-CE67475D63E6}"/>
                    </a:ext>
                  </a:extLst>
                </p:cNvPr>
                <p:cNvSpPr/>
                <p:nvPr/>
              </p:nvSpPr>
              <p:spPr>
                <a:xfrm>
                  <a:off x="3568565" y="2804922"/>
                  <a:ext cx="15496" cy="8407"/>
                </a:xfrm>
                <a:custGeom>
                  <a:avLst/>
                  <a:gdLst>
                    <a:gd name="connsiteX0" fmla="*/ 169 w 15496"/>
                    <a:gd name="connsiteY0" fmla="*/ 1663 h 8407"/>
                    <a:gd name="connsiteX1" fmla="*/ 2386 w 15496"/>
                    <a:gd name="connsiteY1" fmla="*/ 0 h 8407"/>
                    <a:gd name="connsiteX2" fmla="*/ 5991 w 15496"/>
                    <a:gd name="connsiteY2" fmla="*/ 831 h 8407"/>
                    <a:gd name="connsiteX3" fmla="*/ 6545 w 15496"/>
                    <a:gd name="connsiteY3" fmla="*/ 1109 h 8407"/>
                    <a:gd name="connsiteX4" fmla="*/ 12644 w 15496"/>
                    <a:gd name="connsiteY4" fmla="*/ 4988 h 8407"/>
                    <a:gd name="connsiteX5" fmla="*/ 15417 w 15496"/>
                    <a:gd name="connsiteY5" fmla="*/ 7205 h 8407"/>
                    <a:gd name="connsiteX6" fmla="*/ 12644 w 15496"/>
                    <a:gd name="connsiteY6" fmla="*/ 8314 h 8407"/>
                    <a:gd name="connsiteX7" fmla="*/ 2386 w 15496"/>
                    <a:gd name="connsiteY7" fmla="*/ 6651 h 8407"/>
                    <a:gd name="connsiteX8" fmla="*/ 169 w 15496"/>
                    <a:gd name="connsiteY8" fmla="*/ 1663 h 84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5496" h="8407">
                      <a:moveTo>
                        <a:pt x="169" y="1663"/>
                      </a:moveTo>
                      <a:cubicBezTo>
                        <a:pt x="446" y="277"/>
                        <a:pt x="1000" y="277"/>
                        <a:pt x="2386" y="0"/>
                      </a:cubicBezTo>
                      <a:cubicBezTo>
                        <a:pt x="3773" y="0"/>
                        <a:pt x="4882" y="0"/>
                        <a:pt x="5991" y="831"/>
                      </a:cubicBezTo>
                      <a:cubicBezTo>
                        <a:pt x="5991" y="831"/>
                        <a:pt x="6268" y="831"/>
                        <a:pt x="6545" y="1109"/>
                      </a:cubicBezTo>
                      <a:cubicBezTo>
                        <a:pt x="8486" y="2494"/>
                        <a:pt x="10426" y="4157"/>
                        <a:pt x="12644" y="4988"/>
                      </a:cubicBezTo>
                      <a:cubicBezTo>
                        <a:pt x="13476" y="5542"/>
                        <a:pt x="15971" y="5820"/>
                        <a:pt x="15417" y="7205"/>
                      </a:cubicBezTo>
                      <a:cubicBezTo>
                        <a:pt x="15139" y="8314"/>
                        <a:pt x="13476" y="8314"/>
                        <a:pt x="12644" y="8314"/>
                      </a:cubicBezTo>
                      <a:cubicBezTo>
                        <a:pt x="9317" y="8591"/>
                        <a:pt x="5436" y="8314"/>
                        <a:pt x="2386" y="6651"/>
                      </a:cubicBezTo>
                      <a:cubicBezTo>
                        <a:pt x="446" y="5542"/>
                        <a:pt x="-386" y="3880"/>
                        <a:pt x="169" y="1663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286" name="Graphic 248">
                <a:extLst>
                  <a:ext uri="{FF2B5EF4-FFF2-40B4-BE49-F238E27FC236}">
                    <a16:creationId xmlns:a16="http://schemas.microsoft.com/office/drawing/2014/main" id="{E64C151A-CFAA-8262-1F4D-47A3BDCF4E41}"/>
                  </a:ext>
                </a:extLst>
              </p:cNvPr>
              <p:cNvGrpSpPr/>
              <p:nvPr/>
            </p:nvGrpSpPr>
            <p:grpSpPr>
              <a:xfrm>
                <a:off x="565929" y="1752461"/>
                <a:ext cx="2742583" cy="1850681"/>
                <a:chOff x="1228694" y="1751342"/>
                <a:chExt cx="2742583" cy="1850681"/>
              </a:xfrm>
              <a:grpFill/>
            </p:grpSpPr>
            <p:grpSp>
              <p:nvGrpSpPr>
                <p:cNvPr id="914" name="Graphic 248">
                  <a:extLst>
                    <a:ext uri="{FF2B5EF4-FFF2-40B4-BE49-F238E27FC236}">
                      <a16:creationId xmlns:a16="http://schemas.microsoft.com/office/drawing/2014/main" id="{56F5E5CC-E11F-F0FF-F62A-F8B93620244C}"/>
                    </a:ext>
                  </a:extLst>
                </p:cNvPr>
                <p:cNvGrpSpPr/>
                <p:nvPr/>
              </p:nvGrpSpPr>
              <p:grpSpPr>
                <a:xfrm>
                  <a:off x="1228694" y="1751342"/>
                  <a:ext cx="2742583" cy="1689296"/>
                  <a:chOff x="1228694" y="1751342"/>
                  <a:chExt cx="2742583" cy="1689296"/>
                </a:xfrm>
                <a:grpFill/>
              </p:grpSpPr>
              <p:sp>
                <p:nvSpPr>
                  <p:cNvPr id="924" name="Freeform 923">
                    <a:extLst>
                      <a:ext uri="{FF2B5EF4-FFF2-40B4-BE49-F238E27FC236}">
                        <a16:creationId xmlns:a16="http://schemas.microsoft.com/office/drawing/2014/main" id="{44D815F0-E72B-900D-CBFA-1ACFB77CA71F}"/>
                      </a:ext>
                    </a:extLst>
                  </p:cNvPr>
                  <p:cNvSpPr/>
                  <p:nvPr/>
                </p:nvSpPr>
                <p:spPr>
                  <a:xfrm>
                    <a:off x="1229431" y="1751342"/>
                    <a:ext cx="1030756" cy="721617"/>
                  </a:xfrm>
                  <a:custGeom>
                    <a:avLst/>
                    <a:gdLst>
                      <a:gd name="connsiteX0" fmla="*/ 1030757 w 1030756"/>
                      <a:gd name="connsiteY0" fmla="*/ 698032 h 721617"/>
                      <a:gd name="connsiteX1" fmla="*/ 1029925 w 1030756"/>
                      <a:gd name="connsiteY1" fmla="*/ 700249 h 721617"/>
                      <a:gd name="connsiteX2" fmla="*/ 1019667 w 1030756"/>
                      <a:gd name="connsiteY2" fmla="*/ 712165 h 721617"/>
                      <a:gd name="connsiteX3" fmla="*/ 1008024 w 1030756"/>
                      <a:gd name="connsiteY3" fmla="*/ 721587 h 721617"/>
                      <a:gd name="connsiteX4" fmla="*/ 1003588 w 1030756"/>
                      <a:gd name="connsiteY4" fmla="*/ 711611 h 721617"/>
                      <a:gd name="connsiteX5" fmla="*/ 1003865 w 1030756"/>
                      <a:gd name="connsiteY5" fmla="*/ 705237 h 721617"/>
                      <a:gd name="connsiteX6" fmla="*/ 1008855 w 1030756"/>
                      <a:gd name="connsiteY6" fmla="*/ 704960 h 721617"/>
                      <a:gd name="connsiteX7" fmla="*/ 1006360 w 1030756"/>
                      <a:gd name="connsiteY7" fmla="*/ 702189 h 721617"/>
                      <a:gd name="connsiteX8" fmla="*/ 1005806 w 1030756"/>
                      <a:gd name="connsiteY8" fmla="*/ 698586 h 721617"/>
                      <a:gd name="connsiteX9" fmla="*/ 1008578 w 1030756"/>
                      <a:gd name="connsiteY9" fmla="*/ 694984 h 721617"/>
                      <a:gd name="connsiteX10" fmla="*/ 1002756 w 1030756"/>
                      <a:gd name="connsiteY10" fmla="*/ 694706 h 721617"/>
                      <a:gd name="connsiteX11" fmla="*/ 1002756 w 1030756"/>
                      <a:gd name="connsiteY11" fmla="*/ 691104 h 721617"/>
                      <a:gd name="connsiteX12" fmla="*/ 1002756 w 1030756"/>
                      <a:gd name="connsiteY12" fmla="*/ 687224 h 721617"/>
                      <a:gd name="connsiteX13" fmla="*/ 1003865 w 1030756"/>
                      <a:gd name="connsiteY13" fmla="*/ 680296 h 721617"/>
                      <a:gd name="connsiteX14" fmla="*/ 1002201 w 1030756"/>
                      <a:gd name="connsiteY14" fmla="*/ 675585 h 721617"/>
                      <a:gd name="connsiteX15" fmla="*/ 996657 w 1030756"/>
                      <a:gd name="connsiteY15" fmla="*/ 668103 h 721617"/>
                      <a:gd name="connsiteX16" fmla="*/ 988340 w 1030756"/>
                      <a:gd name="connsiteY16" fmla="*/ 669765 h 721617"/>
                      <a:gd name="connsiteX17" fmla="*/ 982241 w 1030756"/>
                      <a:gd name="connsiteY17" fmla="*/ 675862 h 721617"/>
                      <a:gd name="connsiteX18" fmla="*/ 977250 w 1030756"/>
                      <a:gd name="connsiteY18" fmla="*/ 677525 h 721617"/>
                      <a:gd name="connsiteX19" fmla="*/ 975864 w 1030756"/>
                      <a:gd name="connsiteY19" fmla="*/ 670320 h 721617"/>
                      <a:gd name="connsiteX20" fmla="*/ 978914 w 1030756"/>
                      <a:gd name="connsiteY20" fmla="*/ 663669 h 721617"/>
                      <a:gd name="connsiteX21" fmla="*/ 973092 w 1030756"/>
                      <a:gd name="connsiteY21" fmla="*/ 656464 h 721617"/>
                      <a:gd name="connsiteX22" fmla="*/ 966161 w 1030756"/>
                      <a:gd name="connsiteY22" fmla="*/ 649813 h 721617"/>
                      <a:gd name="connsiteX23" fmla="*/ 966161 w 1030756"/>
                      <a:gd name="connsiteY23" fmla="*/ 641776 h 721617"/>
                      <a:gd name="connsiteX24" fmla="*/ 961448 w 1030756"/>
                      <a:gd name="connsiteY24" fmla="*/ 636788 h 721617"/>
                      <a:gd name="connsiteX25" fmla="*/ 955072 w 1030756"/>
                      <a:gd name="connsiteY25" fmla="*/ 635679 h 721617"/>
                      <a:gd name="connsiteX26" fmla="*/ 950359 w 1030756"/>
                      <a:gd name="connsiteY26" fmla="*/ 630691 h 721617"/>
                      <a:gd name="connsiteX27" fmla="*/ 950081 w 1030756"/>
                      <a:gd name="connsiteY27" fmla="*/ 626812 h 721617"/>
                      <a:gd name="connsiteX28" fmla="*/ 944260 w 1030756"/>
                      <a:gd name="connsiteY28" fmla="*/ 625980 h 721617"/>
                      <a:gd name="connsiteX29" fmla="*/ 939269 w 1030756"/>
                      <a:gd name="connsiteY29" fmla="*/ 624872 h 721617"/>
                      <a:gd name="connsiteX30" fmla="*/ 939269 w 1030756"/>
                      <a:gd name="connsiteY30" fmla="*/ 620992 h 721617"/>
                      <a:gd name="connsiteX31" fmla="*/ 943428 w 1030756"/>
                      <a:gd name="connsiteY31" fmla="*/ 619606 h 721617"/>
                      <a:gd name="connsiteX32" fmla="*/ 941487 w 1030756"/>
                      <a:gd name="connsiteY32" fmla="*/ 613787 h 721617"/>
                      <a:gd name="connsiteX33" fmla="*/ 937329 w 1030756"/>
                      <a:gd name="connsiteY33" fmla="*/ 606305 h 721617"/>
                      <a:gd name="connsiteX34" fmla="*/ 936497 w 1030756"/>
                      <a:gd name="connsiteY34" fmla="*/ 602702 h 721617"/>
                      <a:gd name="connsiteX35" fmla="*/ 934002 w 1030756"/>
                      <a:gd name="connsiteY35" fmla="*/ 597437 h 721617"/>
                      <a:gd name="connsiteX36" fmla="*/ 939824 w 1030756"/>
                      <a:gd name="connsiteY36" fmla="*/ 597437 h 721617"/>
                      <a:gd name="connsiteX37" fmla="*/ 931784 w 1030756"/>
                      <a:gd name="connsiteY37" fmla="*/ 594388 h 721617"/>
                      <a:gd name="connsiteX38" fmla="*/ 927348 w 1030756"/>
                      <a:gd name="connsiteY38" fmla="*/ 591894 h 721617"/>
                      <a:gd name="connsiteX39" fmla="*/ 928180 w 1030756"/>
                      <a:gd name="connsiteY39" fmla="*/ 587183 h 721617"/>
                      <a:gd name="connsiteX40" fmla="*/ 922358 w 1030756"/>
                      <a:gd name="connsiteY40" fmla="*/ 588846 h 721617"/>
                      <a:gd name="connsiteX41" fmla="*/ 921526 w 1030756"/>
                      <a:gd name="connsiteY41" fmla="*/ 580809 h 721617"/>
                      <a:gd name="connsiteX42" fmla="*/ 922635 w 1030756"/>
                      <a:gd name="connsiteY42" fmla="*/ 578315 h 721617"/>
                      <a:gd name="connsiteX43" fmla="*/ 924022 w 1030756"/>
                      <a:gd name="connsiteY43" fmla="*/ 575544 h 721617"/>
                      <a:gd name="connsiteX44" fmla="*/ 925130 w 1030756"/>
                      <a:gd name="connsiteY44" fmla="*/ 573050 h 721617"/>
                      <a:gd name="connsiteX45" fmla="*/ 919031 w 1030756"/>
                      <a:gd name="connsiteY45" fmla="*/ 577207 h 721617"/>
                      <a:gd name="connsiteX46" fmla="*/ 913764 w 1030756"/>
                      <a:gd name="connsiteY46" fmla="*/ 582195 h 721617"/>
                      <a:gd name="connsiteX47" fmla="*/ 901011 w 1030756"/>
                      <a:gd name="connsiteY47" fmla="*/ 571941 h 721617"/>
                      <a:gd name="connsiteX48" fmla="*/ 898239 w 1030756"/>
                      <a:gd name="connsiteY48" fmla="*/ 565568 h 721617"/>
                      <a:gd name="connsiteX49" fmla="*/ 893248 w 1030756"/>
                      <a:gd name="connsiteY49" fmla="*/ 560025 h 721617"/>
                      <a:gd name="connsiteX50" fmla="*/ 886318 w 1030756"/>
                      <a:gd name="connsiteY50" fmla="*/ 548386 h 721617"/>
                      <a:gd name="connsiteX51" fmla="*/ 884931 w 1030756"/>
                      <a:gd name="connsiteY51" fmla="*/ 540627 h 721617"/>
                      <a:gd name="connsiteX52" fmla="*/ 880773 w 1030756"/>
                      <a:gd name="connsiteY52" fmla="*/ 542012 h 721617"/>
                      <a:gd name="connsiteX53" fmla="*/ 879387 w 1030756"/>
                      <a:gd name="connsiteY53" fmla="*/ 549495 h 721617"/>
                      <a:gd name="connsiteX54" fmla="*/ 883268 w 1030756"/>
                      <a:gd name="connsiteY54" fmla="*/ 557254 h 721617"/>
                      <a:gd name="connsiteX55" fmla="*/ 887427 w 1030756"/>
                      <a:gd name="connsiteY55" fmla="*/ 564736 h 721617"/>
                      <a:gd name="connsiteX56" fmla="*/ 888258 w 1030756"/>
                      <a:gd name="connsiteY56" fmla="*/ 572496 h 721617"/>
                      <a:gd name="connsiteX57" fmla="*/ 890476 w 1030756"/>
                      <a:gd name="connsiteY57" fmla="*/ 579701 h 721617"/>
                      <a:gd name="connsiteX58" fmla="*/ 884377 w 1030756"/>
                      <a:gd name="connsiteY58" fmla="*/ 581641 h 721617"/>
                      <a:gd name="connsiteX59" fmla="*/ 877723 w 1030756"/>
                      <a:gd name="connsiteY59" fmla="*/ 577207 h 721617"/>
                      <a:gd name="connsiteX60" fmla="*/ 872456 w 1030756"/>
                      <a:gd name="connsiteY60" fmla="*/ 572773 h 721617"/>
                      <a:gd name="connsiteX61" fmla="*/ 869406 w 1030756"/>
                      <a:gd name="connsiteY61" fmla="*/ 565290 h 721617"/>
                      <a:gd name="connsiteX62" fmla="*/ 872179 w 1030756"/>
                      <a:gd name="connsiteY62" fmla="*/ 558085 h 721617"/>
                      <a:gd name="connsiteX63" fmla="*/ 864139 w 1030756"/>
                      <a:gd name="connsiteY63" fmla="*/ 556423 h 721617"/>
                      <a:gd name="connsiteX64" fmla="*/ 859426 w 1030756"/>
                      <a:gd name="connsiteY64" fmla="*/ 555591 h 721617"/>
                      <a:gd name="connsiteX65" fmla="*/ 854990 w 1030756"/>
                      <a:gd name="connsiteY65" fmla="*/ 561688 h 721617"/>
                      <a:gd name="connsiteX66" fmla="*/ 850000 w 1030756"/>
                      <a:gd name="connsiteY66" fmla="*/ 556423 h 721617"/>
                      <a:gd name="connsiteX67" fmla="*/ 843346 w 1030756"/>
                      <a:gd name="connsiteY67" fmla="*/ 553929 h 721617"/>
                      <a:gd name="connsiteX68" fmla="*/ 840574 w 1030756"/>
                      <a:gd name="connsiteY68" fmla="*/ 556700 h 721617"/>
                      <a:gd name="connsiteX69" fmla="*/ 849446 w 1030756"/>
                      <a:gd name="connsiteY69" fmla="*/ 560580 h 721617"/>
                      <a:gd name="connsiteX70" fmla="*/ 855822 w 1030756"/>
                      <a:gd name="connsiteY70" fmla="*/ 564459 h 721617"/>
                      <a:gd name="connsiteX71" fmla="*/ 861089 w 1030756"/>
                      <a:gd name="connsiteY71" fmla="*/ 570556 h 721617"/>
                      <a:gd name="connsiteX72" fmla="*/ 863030 w 1030756"/>
                      <a:gd name="connsiteY72" fmla="*/ 577207 h 721617"/>
                      <a:gd name="connsiteX73" fmla="*/ 854159 w 1030756"/>
                      <a:gd name="connsiteY73" fmla="*/ 579978 h 721617"/>
                      <a:gd name="connsiteX74" fmla="*/ 844733 w 1030756"/>
                      <a:gd name="connsiteY74" fmla="*/ 582749 h 721617"/>
                      <a:gd name="connsiteX75" fmla="*/ 836138 w 1030756"/>
                      <a:gd name="connsiteY75" fmla="*/ 577761 h 721617"/>
                      <a:gd name="connsiteX76" fmla="*/ 828930 w 1030756"/>
                      <a:gd name="connsiteY76" fmla="*/ 571941 h 721617"/>
                      <a:gd name="connsiteX77" fmla="*/ 820890 w 1030756"/>
                      <a:gd name="connsiteY77" fmla="*/ 566953 h 721617"/>
                      <a:gd name="connsiteX78" fmla="*/ 815068 w 1030756"/>
                      <a:gd name="connsiteY78" fmla="*/ 561134 h 721617"/>
                      <a:gd name="connsiteX79" fmla="*/ 805643 w 1030756"/>
                      <a:gd name="connsiteY79" fmla="*/ 554760 h 721617"/>
                      <a:gd name="connsiteX80" fmla="*/ 797880 w 1030756"/>
                      <a:gd name="connsiteY80" fmla="*/ 547000 h 721617"/>
                      <a:gd name="connsiteX81" fmla="*/ 790117 w 1030756"/>
                      <a:gd name="connsiteY81" fmla="*/ 543398 h 721617"/>
                      <a:gd name="connsiteX82" fmla="*/ 784573 w 1030756"/>
                      <a:gd name="connsiteY82" fmla="*/ 542012 h 721617"/>
                      <a:gd name="connsiteX83" fmla="*/ 781246 w 1030756"/>
                      <a:gd name="connsiteY83" fmla="*/ 540627 h 721617"/>
                      <a:gd name="connsiteX84" fmla="*/ 772929 w 1030756"/>
                      <a:gd name="connsiteY84" fmla="*/ 539518 h 721617"/>
                      <a:gd name="connsiteX85" fmla="*/ 771265 w 1030756"/>
                      <a:gd name="connsiteY85" fmla="*/ 537578 h 721617"/>
                      <a:gd name="connsiteX86" fmla="*/ 768770 w 1030756"/>
                      <a:gd name="connsiteY86" fmla="*/ 532590 h 721617"/>
                      <a:gd name="connsiteX87" fmla="*/ 765166 w 1030756"/>
                      <a:gd name="connsiteY87" fmla="*/ 532036 h 721617"/>
                      <a:gd name="connsiteX88" fmla="*/ 771265 w 1030756"/>
                      <a:gd name="connsiteY88" fmla="*/ 527879 h 721617"/>
                      <a:gd name="connsiteX89" fmla="*/ 773483 w 1030756"/>
                      <a:gd name="connsiteY89" fmla="*/ 526493 h 721617"/>
                      <a:gd name="connsiteX90" fmla="*/ 777087 w 1030756"/>
                      <a:gd name="connsiteY90" fmla="*/ 527602 h 721617"/>
                      <a:gd name="connsiteX91" fmla="*/ 777919 w 1030756"/>
                      <a:gd name="connsiteY91" fmla="*/ 522337 h 721617"/>
                      <a:gd name="connsiteX92" fmla="*/ 783741 w 1030756"/>
                      <a:gd name="connsiteY92" fmla="*/ 520951 h 721617"/>
                      <a:gd name="connsiteX93" fmla="*/ 775701 w 1030756"/>
                      <a:gd name="connsiteY93" fmla="*/ 518457 h 721617"/>
                      <a:gd name="connsiteX94" fmla="*/ 772097 w 1030756"/>
                      <a:gd name="connsiteY94" fmla="*/ 513192 h 721617"/>
                      <a:gd name="connsiteX95" fmla="*/ 765444 w 1030756"/>
                      <a:gd name="connsiteY95" fmla="*/ 512083 h 721617"/>
                      <a:gd name="connsiteX96" fmla="*/ 756018 w 1030756"/>
                      <a:gd name="connsiteY96" fmla="*/ 523168 h 721617"/>
                      <a:gd name="connsiteX97" fmla="*/ 742433 w 1030756"/>
                      <a:gd name="connsiteY97" fmla="*/ 524831 h 721617"/>
                      <a:gd name="connsiteX98" fmla="*/ 730512 w 1030756"/>
                      <a:gd name="connsiteY98" fmla="*/ 519843 h 721617"/>
                      <a:gd name="connsiteX99" fmla="*/ 719977 w 1030756"/>
                      <a:gd name="connsiteY99" fmla="*/ 512083 h 721617"/>
                      <a:gd name="connsiteX100" fmla="*/ 712492 w 1030756"/>
                      <a:gd name="connsiteY100" fmla="*/ 512083 h 721617"/>
                      <a:gd name="connsiteX101" fmla="*/ 704175 w 1030756"/>
                      <a:gd name="connsiteY101" fmla="*/ 512083 h 721617"/>
                      <a:gd name="connsiteX102" fmla="*/ 696135 w 1030756"/>
                      <a:gd name="connsiteY102" fmla="*/ 512360 h 721617"/>
                      <a:gd name="connsiteX103" fmla="*/ 689204 w 1030756"/>
                      <a:gd name="connsiteY103" fmla="*/ 511529 h 721617"/>
                      <a:gd name="connsiteX104" fmla="*/ 681442 w 1030756"/>
                      <a:gd name="connsiteY104" fmla="*/ 511806 h 721617"/>
                      <a:gd name="connsiteX105" fmla="*/ 676729 w 1030756"/>
                      <a:gd name="connsiteY105" fmla="*/ 511252 h 721617"/>
                      <a:gd name="connsiteX106" fmla="*/ 665362 w 1030756"/>
                      <a:gd name="connsiteY106" fmla="*/ 511252 h 721617"/>
                      <a:gd name="connsiteX107" fmla="*/ 650946 w 1030756"/>
                      <a:gd name="connsiteY107" fmla="*/ 511806 h 721617"/>
                      <a:gd name="connsiteX108" fmla="*/ 644569 w 1030756"/>
                      <a:gd name="connsiteY108" fmla="*/ 511529 h 721617"/>
                      <a:gd name="connsiteX109" fmla="*/ 642074 w 1030756"/>
                      <a:gd name="connsiteY109" fmla="*/ 505709 h 721617"/>
                      <a:gd name="connsiteX110" fmla="*/ 634035 w 1030756"/>
                      <a:gd name="connsiteY110" fmla="*/ 503215 h 721617"/>
                      <a:gd name="connsiteX111" fmla="*/ 626827 w 1030756"/>
                      <a:gd name="connsiteY111" fmla="*/ 499890 h 721617"/>
                      <a:gd name="connsiteX112" fmla="*/ 627381 w 1030756"/>
                      <a:gd name="connsiteY112" fmla="*/ 489359 h 721617"/>
                      <a:gd name="connsiteX113" fmla="*/ 625163 w 1030756"/>
                      <a:gd name="connsiteY113" fmla="*/ 486034 h 721617"/>
                      <a:gd name="connsiteX114" fmla="*/ 618232 w 1030756"/>
                      <a:gd name="connsiteY114" fmla="*/ 490745 h 721617"/>
                      <a:gd name="connsiteX115" fmla="*/ 604093 w 1030756"/>
                      <a:gd name="connsiteY115" fmla="*/ 493239 h 721617"/>
                      <a:gd name="connsiteX116" fmla="*/ 600212 w 1030756"/>
                      <a:gd name="connsiteY116" fmla="*/ 486034 h 721617"/>
                      <a:gd name="connsiteX117" fmla="*/ 594113 w 1030756"/>
                      <a:gd name="connsiteY117" fmla="*/ 486034 h 721617"/>
                      <a:gd name="connsiteX118" fmla="*/ 591895 w 1030756"/>
                      <a:gd name="connsiteY118" fmla="*/ 480214 h 721617"/>
                      <a:gd name="connsiteX119" fmla="*/ 576093 w 1030756"/>
                      <a:gd name="connsiteY119" fmla="*/ 478551 h 721617"/>
                      <a:gd name="connsiteX120" fmla="*/ 577756 w 1030756"/>
                      <a:gd name="connsiteY120" fmla="*/ 470792 h 721617"/>
                      <a:gd name="connsiteX121" fmla="*/ 583855 w 1030756"/>
                      <a:gd name="connsiteY121" fmla="*/ 466635 h 721617"/>
                      <a:gd name="connsiteX122" fmla="*/ 579142 w 1030756"/>
                      <a:gd name="connsiteY122" fmla="*/ 466912 h 721617"/>
                      <a:gd name="connsiteX123" fmla="*/ 574706 w 1030756"/>
                      <a:gd name="connsiteY123" fmla="*/ 468852 h 721617"/>
                      <a:gd name="connsiteX124" fmla="*/ 564726 w 1030756"/>
                      <a:gd name="connsiteY124" fmla="*/ 473286 h 721617"/>
                      <a:gd name="connsiteX125" fmla="*/ 558627 w 1030756"/>
                      <a:gd name="connsiteY125" fmla="*/ 471346 h 721617"/>
                      <a:gd name="connsiteX126" fmla="*/ 552805 w 1030756"/>
                      <a:gd name="connsiteY126" fmla="*/ 465527 h 721617"/>
                      <a:gd name="connsiteX127" fmla="*/ 549755 w 1030756"/>
                      <a:gd name="connsiteY127" fmla="*/ 474672 h 721617"/>
                      <a:gd name="connsiteX128" fmla="*/ 542825 w 1030756"/>
                      <a:gd name="connsiteY128" fmla="*/ 477443 h 721617"/>
                      <a:gd name="connsiteX129" fmla="*/ 542825 w 1030756"/>
                      <a:gd name="connsiteY129" fmla="*/ 468852 h 721617"/>
                      <a:gd name="connsiteX130" fmla="*/ 545597 w 1030756"/>
                      <a:gd name="connsiteY130" fmla="*/ 464141 h 721617"/>
                      <a:gd name="connsiteX131" fmla="*/ 547815 w 1030756"/>
                      <a:gd name="connsiteY131" fmla="*/ 461093 h 721617"/>
                      <a:gd name="connsiteX132" fmla="*/ 539775 w 1030756"/>
                      <a:gd name="connsiteY132" fmla="*/ 461647 h 721617"/>
                      <a:gd name="connsiteX133" fmla="*/ 533953 w 1030756"/>
                      <a:gd name="connsiteY133" fmla="*/ 467744 h 721617"/>
                      <a:gd name="connsiteX134" fmla="*/ 528963 w 1030756"/>
                      <a:gd name="connsiteY134" fmla="*/ 473563 h 721617"/>
                      <a:gd name="connsiteX135" fmla="*/ 531181 w 1030756"/>
                      <a:gd name="connsiteY135" fmla="*/ 482154 h 721617"/>
                      <a:gd name="connsiteX136" fmla="*/ 525913 w 1030756"/>
                      <a:gd name="connsiteY136" fmla="*/ 488251 h 721617"/>
                      <a:gd name="connsiteX137" fmla="*/ 530349 w 1030756"/>
                      <a:gd name="connsiteY137" fmla="*/ 487419 h 721617"/>
                      <a:gd name="connsiteX138" fmla="*/ 534507 w 1030756"/>
                      <a:gd name="connsiteY138" fmla="*/ 485202 h 721617"/>
                      <a:gd name="connsiteX139" fmla="*/ 531181 w 1030756"/>
                      <a:gd name="connsiteY139" fmla="*/ 490190 h 721617"/>
                      <a:gd name="connsiteX140" fmla="*/ 535062 w 1030756"/>
                      <a:gd name="connsiteY140" fmla="*/ 494347 h 721617"/>
                      <a:gd name="connsiteX141" fmla="*/ 541716 w 1030756"/>
                      <a:gd name="connsiteY141" fmla="*/ 492962 h 721617"/>
                      <a:gd name="connsiteX142" fmla="*/ 537834 w 1030756"/>
                      <a:gd name="connsiteY142" fmla="*/ 499890 h 721617"/>
                      <a:gd name="connsiteX143" fmla="*/ 533121 w 1030756"/>
                      <a:gd name="connsiteY143" fmla="*/ 506264 h 721617"/>
                      <a:gd name="connsiteX144" fmla="*/ 532012 w 1030756"/>
                      <a:gd name="connsiteY144" fmla="*/ 512915 h 721617"/>
                      <a:gd name="connsiteX145" fmla="*/ 526468 w 1030756"/>
                      <a:gd name="connsiteY145" fmla="*/ 517626 h 721617"/>
                      <a:gd name="connsiteX146" fmla="*/ 519260 w 1030756"/>
                      <a:gd name="connsiteY146" fmla="*/ 515686 h 721617"/>
                      <a:gd name="connsiteX147" fmla="*/ 512883 w 1030756"/>
                      <a:gd name="connsiteY147" fmla="*/ 511252 h 721617"/>
                      <a:gd name="connsiteX148" fmla="*/ 508170 w 1030756"/>
                      <a:gd name="connsiteY148" fmla="*/ 515409 h 721617"/>
                      <a:gd name="connsiteX149" fmla="*/ 504289 w 1030756"/>
                      <a:gd name="connsiteY149" fmla="*/ 514577 h 721617"/>
                      <a:gd name="connsiteX150" fmla="*/ 501239 w 1030756"/>
                      <a:gd name="connsiteY150" fmla="*/ 512637 h 721617"/>
                      <a:gd name="connsiteX151" fmla="*/ 498190 w 1030756"/>
                      <a:gd name="connsiteY151" fmla="*/ 515686 h 721617"/>
                      <a:gd name="connsiteX152" fmla="*/ 498190 w 1030756"/>
                      <a:gd name="connsiteY152" fmla="*/ 517903 h 721617"/>
                      <a:gd name="connsiteX153" fmla="*/ 499299 w 1030756"/>
                      <a:gd name="connsiteY153" fmla="*/ 520120 h 721617"/>
                      <a:gd name="connsiteX154" fmla="*/ 496804 w 1030756"/>
                      <a:gd name="connsiteY154" fmla="*/ 522337 h 721617"/>
                      <a:gd name="connsiteX155" fmla="*/ 495695 w 1030756"/>
                      <a:gd name="connsiteY155" fmla="*/ 520674 h 721617"/>
                      <a:gd name="connsiteX156" fmla="*/ 493200 w 1030756"/>
                      <a:gd name="connsiteY156" fmla="*/ 519288 h 721617"/>
                      <a:gd name="connsiteX157" fmla="*/ 488764 w 1030756"/>
                      <a:gd name="connsiteY157" fmla="*/ 525939 h 721617"/>
                      <a:gd name="connsiteX158" fmla="*/ 480724 w 1030756"/>
                      <a:gd name="connsiteY158" fmla="*/ 525385 h 721617"/>
                      <a:gd name="connsiteX159" fmla="*/ 473516 w 1030756"/>
                      <a:gd name="connsiteY159" fmla="*/ 532313 h 721617"/>
                      <a:gd name="connsiteX160" fmla="*/ 463536 w 1030756"/>
                      <a:gd name="connsiteY160" fmla="*/ 535361 h 721617"/>
                      <a:gd name="connsiteX161" fmla="*/ 454110 w 1030756"/>
                      <a:gd name="connsiteY161" fmla="*/ 541735 h 721617"/>
                      <a:gd name="connsiteX162" fmla="*/ 441634 w 1030756"/>
                      <a:gd name="connsiteY162" fmla="*/ 543675 h 721617"/>
                      <a:gd name="connsiteX163" fmla="*/ 438862 w 1030756"/>
                      <a:gd name="connsiteY163" fmla="*/ 538410 h 721617"/>
                      <a:gd name="connsiteX164" fmla="*/ 454387 w 1030756"/>
                      <a:gd name="connsiteY164" fmla="*/ 526216 h 721617"/>
                      <a:gd name="connsiteX165" fmla="*/ 445515 w 1030756"/>
                      <a:gd name="connsiteY165" fmla="*/ 525662 h 721617"/>
                      <a:gd name="connsiteX166" fmla="*/ 438030 w 1030756"/>
                      <a:gd name="connsiteY166" fmla="*/ 522337 h 721617"/>
                      <a:gd name="connsiteX167" fmla="*/ 448565 w 1030756"/>
                      <a:gd name="connsiteY167" fmla="*/ 505432 h 721617"/>
                      <a:gd name="connsiteX168" fmla="*/ 452723 w 1030756"/>
                      <a:gd name="connsiteY168" fmla="*/ 490190 h 721617"/>
                      <a:gd name="connsiteX169" fmla="*/ 454110 w 1030756"/>
                      <a:gd name="connsiteY169" fmla="*/ 482154 h 721617"/>
                      <a:gd name="connsiteX170" fmla="*/ 462427 w 1030756"/>
                      <a:gd name="connsiteY170" fmla="*/ 476057 h 721617"/>
                      <a:gd name="connsiteX171" fmla="*/ 473793 w 1030756"/>
                      <a:gd name="connsiteY171" fmla="*/ 472178 h 721617"/>
                      <a:gd name="connsiteX172" fmla="*/ 482665 w 1030756"/>
                      <a:gd name="connsiteY172" fmla="*/ 474395 h 721617"/>
                      <a:gd name="connsiteX173" fmla="*/ 493754 w 1030756"/>
                      <a:gd name="connsiteY173" fmla="*/ 475503 h 721617"/>
                      <a:gd name="connsiteX174" fmla="*/ 504566 w 1030756"/>
                      <a:gd name="connsiteY174" fmla="*/ 477720 h 721617"/>
                      <a:gd name="connsiteX175" fmla="*/ 495695 w 1030756"/>
                      <a:gd name="connsiteY175" fmla="*/ 471069 h 721617"/>
                      <a:gd name="connsiteX176" fmla="*/ 487655 w 1030756"/>
                      <a:gd name="connsiteY176" fmla="*/ 466635 h 721617"/>
                      <a:gd name="connsiteX177" fmla="*/ 492368 w 1030756"/>
                      <a:gd name="connsiteY177" fmla="*/ 457767 h 721617"/>
                      <a:gd name="connsiteX178" fmla="*/ 501239 w 1030756"/>
                      <a:gd name="connsiteY178" fmla="*/ 450285 h 721617"/>
                      <a:gd name="connsiteX179" fmla="*/ 488209 w 1030756"/>
                      <a:gd name="connsiteY179" fmla="*/ 454719 h 721617"/>
                      <a:gd name="connsiteX180" fmla="*/ 482387 w 1030756"/>
                      <a:gd name="connsiteY180" fmla="*/ 457213 h 721617"/>
                      <a:gd name="connsiteX181" fmla="*/ 477674 w 1030756"/>
                      <a:gd name="connsiteY181" fmla="*/ 459153 h 721617"/>
                      <a:gd name="connsiteX182" fmla="*/ 467140 w 1030756"/>
                      <a:gd name="connsiteY182" fmla="*/ 460538 h 721617"/>
                      <a:gd name="connsiteX183" fmla="*/ 464645 w 1030756"/>
                      <a:gd name="connsiteY183" fmla="*/ 462755 h 721617"/>
                      <a:gd name="connsiteX184" fmla="*/ 461872 w 1030756"/>
                      <a:gd name="connsiteY184" fmla="*/ 464141 h 721617"/>
                      <a:gd name="connsiteX185" fmla="*/ 458545 w 1030756"/>
                      <a:gd name="connsiteY185" fmla="*/ 468575 h 721617"/>
                      <a:gd name="connsiteX186" fmla="*/ 455496 w 1030756"/>
                      <a:gd name="connsiteY186" fmla="*/ 469961 h 721617"/>
                      <a:gd name="connsiteX187" fmla="*/ 451337 w 1030756"/>
                      <a:gd name="connsiteY187" fmla="*/ 470792 h 721617"/>
                      <a:gd name="connsiteX188" fmla="*/ 445238 w 1030756"/>
                      <a:gd name="connsiteY188" fmla="*/ 473009 h 721617"/>
                      <a:gd name="connsiteX189" fmla="*/ 439139 w 1030756"/>
                      <a:gd name="connsiteY189" fmla="*/ 479660 h 721617"/>
                      <a:gd name="connsiteX190" fmla="*/ 433040 w 1030756"/>
                      <a:gd name="connsiteY190" fmla="*/ 484925 h 721617"/>
                      <a:gd name="connsiteX191" fmla="*/ 433040 w 1030756"/>
                      <a:gd name="connsiteY191" fmla="*/ 484925 h 721617"/>
                      <a:gd name="connsiteX192" fmla="*/ 431376 w 1030756"/>
                      <a:gd name="connsiteY192" fmla="*/ 485479 h 721617"/>
                      <a:gd name="connsiteX193" fmla="*/ 427495 w 1030756"/>
                      <a:gd name="connsiteY193" fmla="*/ 487142 h 721617"/>
                      <a:gd name="connsiteX194" fmla="*/ 424168 w 1030756"/>
                      <a:gd name="connsiteY194" fmla="*/ 489359 h 721617"/>
                      <a:gd name="connsiteX195" fmla="*/ 422782 w 1030756"/>
                      <a:gd name="connsiteY195" fmla="*/ 492130 h 721617"/>
                      <a:gd name="connsiteX196" fmla="*/ 421673 w 1030756"/>
                      <a:gd name="connsiteY196" fmla="*/ 495179 h 721617"/>
                      <a:gd name="connsiteX197" fmla="*/ 417792 w 1030756"/>
                      <a:gd name="connsiteY197" fmla="*/ 496287 h 721617"/>
                      <a:gd name="connsiteX198" fmla="*/ 414465 w 1030756"/>
                      <a:gd name="connsiteY198" fmla="*/ 496287 h 721617"/>
                      <a:gd name="connsiteX199" fmla="*/ 410861 w 1030756"/>
                      <a:gd name="connsiteY199" fmla="*/ 495733 h 721617"/>
                      <a:gd name="connsiteX200" fmla="*/ 405594 w 1030756"/>
                      <a:gd name="connsiteY200" fmla="*/ 499890 h 721617"/>
                      <a:gd name="connsiteX201" fmla="*/ 405594 w 1030756"/>
                      <a:gd name="connsiteY201" fmla="*/ 502938 h 721617"/>
                      <a:gd name="connsiteX202" fmla="*/ 408920 w 1030756"/>
                      <a:gd name="connsiteY202" fmla="*/ 505709 h 721617"/>
                      <a:gd name="connsiteX203" fmla="*/ 412802 w 1030756"/>
                      <a:gd name="connsiteY203" fmla="*/ 510420 h 721617"/>
                      <a:gd name="connsiteX204" fmla="*/ 407534 w 1030756"/>
                      <a:gd name="connsiteY204" fmla="*/ 515963 h 721617"/>
                      <a:gd name="connsiteX205" fmla="*/ 405039 w 1030756"/>
                      <a:gd name="connsiteY205" fmla="*/ 519011 h 721617"/>
                      <a:gd name="connsiteX206" fmla="*/ 403376 w 1030756"/>
                      <a:gd name="connsiteY206" fmla="*/ 522891 h 721617"/>
                      <a:gd name="connsiteX207" fmla="*/ 395059 w 1030756"/>
                      <a:gd name="connsiteY207" fmla="*/ 526493 h 721617"/>
                      <a:gd name="connsiteX208" fmla="*/ 395059 w 1030756"/>
                      <a:gd name="connsiteY208" fmla="*/ 522060 h 721617"/>
                      <a:gd name="connsiteX209" fmla="*/ 385910 w 1030756"/>
                      <a:gd name="connsiteY209" fmla="*/ 528433 h 721617"/>
                      <a:gd name="connsiteX210" fmla="*/ 375375 w 1030756"/>
                      <a:gd name="connsiteY210" fmla="*/ 543398 h 721617"/>
                      <a:gd name="connsiteX211" fmla="*/ 373712 w 1030756"/>
                      <a:gd name="connsiteY211" fmla="*/ 548386 h 721617"/>
                      <a:gd name="connsiteX212" fmla="*/ 382029 w 1030756"/>
                      <a:gd name="connsiteY212" fmla="*/ 550049 h 721617"/>
                      <a:gd name="connsiteX213" fmla="*/ 395059 w 1030756"/>
                      <a:gd name="connsiteY213" fmla="*/ 553374 h 721617"/>
                      <a:gd name="connsiteX214" fmla="*/ 390623 w 1030756"/>
                      <a:gd name="connsiteY214" fmla="*/ 564182 h 721617"/>
                      <a:gd name="connsiteX215" fmla="*/ 378702 w 1030756"/>
                      <a:gd name="connsiteY215" fmla="*/ 574158 h 721617"/>
                      <a:gd name="connsiteX216" fmla="*/ 371217 w 1030756"/>
                      <a:gd name="connsiteY216" fmla="*/ 583858 h 721617"/>
                      <a:gd name="connsiteX217" fmla="*/ 362345 w 1030756"/>
                      <a:gd name="connsiteY217" fmla="*/ 586352 h 721617"/>
                      <a:gd name="connsiteX218" fmla="*/ 350424 w 1030756"/>
                      <a:gd name="connsiteY218" fmla="*/ 591894 h 721617"/>
                      <a:gd name="connsiteX219" fmla="*/ 341830 w 1030756"/>
                      <a:gd name="connsiteY219" fmla="*/ 597991 h 721617"/>
                      <a:gd name="connsiteX220" fmla="*/ 330463 w 1030756"/>
                      <a:gd name="connsiteY220" fmla="*/ 602702 h 721617"/>
                      <a:gd name="connsiteX221" fmla="*/ 322978 w 1030756"/>
                      <a:gd name="connsiteY221" fmla="*/ 612124 h 721617"/>
                      <a:gd name="connsiteX222" fmla="*/ 312443 w 1030756"/>
                      <a:gd name="connsiteY222" fmla="*/ 620715 h 721617"/>
                      <a:gd name="connsiteX223" fmla="*/ 310225 w 1030756"/>
                      <a:gd name="connsiteY223" fmla="*/ 624872 h 721617"/>
                      <a:gd name="connsiteX224" fmla="*/ 309671 w 1030756"/>
                      <a:gd name="connsiteY224" fmla="*/ 629860 h 721617"/>
                      <a:gd name="connsiteX225" fmla="*/ 304680 w 1030756"/>
                      <a:gd name="connsiteY225" fmla="*/ 633185 h 721617"/>
                      <a:gd name="connsiteX226" fmla="*/ 298304 w 1030756"/>
                      <a:gd name="connsiteY226" fmla="*/ 635957 h 721617"/>
                      <a:gd name="connsiteX227" fmla="*/ 285828 w 1030756"/>
                      <a:gd name="connsiteY227" fmla="*/ 642330 h 721617"/>
                      <a:gd name="connsiteX228" fmla="*/ 275848 w 1030756"/>
                      <a:gd name="connsiteY228" fmla="*/ 645102 h 721617"/>
                      <a:gd name="connsiteX229" fmla="*/ 265313 w 1030756"/>
                      <a:gd name="connsiteY229" fmla="*/ 647596 h 721617"/>
                      <a:gd name="connsiteX230" fmla="*/ 261709 w 1030756"/>
                      <a:gd name="connsiteY230" fmla="*/ 651753 h 721617"/>
                      <a:gd name="connsiteX231" fmla="*/ 258659 w 1030756"/>
                      <a:gd name="connsiteY231" fmla="*/ 656464 h 721617"/>
                      <a:gd name="connsiteX232" fmla="*/ 260600 w 1030756"/>
                      <a:gd name="connsiteY232" fmla="*/ 660620 h 721617"/>
                      <a:gd name="connsiteX233" fmla="*/ 257551 w 1030756"/>
                      <a:gd name="connsiteY233" fmla="*/ 663669 h 721617"/>
                      <a:gd name="connsiteX234" fmla="*/ 257551 w 1030756"/>
                      <a:gd name="connsiteY234" fmla="*/ 667826 h 721617"/>
                      <a:gd name="connsiteX235" fmla="*/ 250342 w 1030756"/>
                      <a:gd name="connsiteY235" fmla="*/ 669765 h 721617"/>
                      <a:gd name="connsiteX236" fmla="*/ 244520 w 1030756"/>
                      <a:gd name="connsiteY236" fmla="*/ 671705 h 721617"/>
                      <a:gd name="connsiteX237" fmla="*/ 242025 w 1030756"/>
                      <a:gd name="connsiteY237" fmla="*/ 673368 h 721617"/>
                      <a:gd name="connsiteX238" fmla="*/ 237867 w 1030756"/>
                      <a:gd name="connsiteY238" fmla="*/ 673922 h 721617"/>
                      <a:gd name="connsiteX239" fmla="*/ 230659 w 1030756"/>
                      <a:gd name="connsiteY239" fmla="*/ 675585 h 721617"/>
                      <a:gd name="connsiteX240" fmla="*/ 224282 w 1030756"/>
                      <a:gd name="connsiteY240" fmla="*/ 677802 h 721617"/>
                      <a:gd name="connsiteX241" fmla="*/ 221233 w 1030756"/>
                      <a:gd name="connsiteY241" fmla="*/ 681405 h 721617"/>
                      <a:gd name="connsiteX242" fmla="*/ 215134 w 1030756"/>
                      <a:gd name="connsiteY242" fmla="*/ 678356 h 721617"/>
                      <a:gd name="connsiteX243" fmla="*/ 208203 w 1030756"/>
                      <a:gd name="connsiteY243" fmla="*/ 677248 h 721617"/>
                      <a:gd name="connsiteX244" fmla="*/ 204322 w 1030756"/>
                      <a:gd name="connsiteY244" fmla="*/ 672260 h 721617"/>
                      <a:gd name="connsiteX245" fmla="*/ 201826 w 1030756"/>
                      <a:gd name="connsiteY245" fmla="*/ 667826 h 721617"/>
                      <a:gd name="connsiteX246" fmla="*/ 206262 w 1030756"/>
                      <a:gd name="connsiteY246" fmla="*/ 660620 h 721617"/>
                      <a:gd name="connsiteX247" fmla="*/ 211252 w 1030756"/>
                      <a:gd name="connsiteY247" fmla="*/ 653969 h 721617"/>
                      <a:gd name="connsiteX248" fmla="*/ 219015 w 1030756"/>
                      <a:gd name="connsiteY248" fmla="*/ 650644 h 721617"/>
                      <a:gd name="connsiteX249" fmla="*/ 226500 w 1030756"/>
                      <a:gd name="connsiteY249" fmla="*/ 645379 h 721617"/>
                      <a:gd name="connsiteX250" fmla="*/ 240362 w 1030756"/>
                      <a:gd name="connsiteY250" fmla="*/ 636234 h 721617"/>
                      <a:gd name="connsiteX251" fmla="*/ 248956 w 1030756"/>
                      <a:gd name="connsiteY251" fmla="*/ 637065 h 721617"/>
                      <a:gd name="connsiteX252" fmla="*/ 253669 w 1030756"/>
                      <a:gd name="connsiteY252" fmla="*/ 632631 h 721617"/>
                      <a:gd name="connsiteX253" fmla="*/ 255610 w 1030756"/>
                      <a:gd name="connsiteY253" fmla="*/ 626257 h 721617"/>
                      <a:gd name="connsiteX254" fmla="*/ 263650 w 1030756"/>
                      <a:gd name="connsiteY254" fmla="*/ 618221 h 721617"/>
                      <a:gd name="connsiteX255" fmla="*/ 270858 w 1030756"/>
                      <a:gd name="connsiteY255" fmla="*/ 611570 h 721617"/>
                      <a:gd name="connsiteX256" fmla="*/ 277234 w 1030756"/>
                      <a:gd name="connsiteY256" fmla="*/ 612124 h 721617"/>
                      <a:gd name="connsiteX257" fmla="*/ 282779 w 1030756"/>
                      <a:gd name="connsiteY257" fmla="*/ 606305 h 721617"/>
                      <a:gd name="connsiteX258" fmla="*/ 281393 w 1030756"/>
                      <a:gd name="connsiteY258" fmla="*/ 596051 h 721617"/>
                      <a:gd name="connsiteX259" fmla="*/ 283888 w 1030756"/>
                      <a:gd name="connsiteY259" fmla="*/ 586906 h 721617"/>
                      <a:gd name="connsiteX260" fmla="*/ 291373 w 1030756"/>
                      <a:gd name="connsiteY260" fmla="*/ 585798 h 721617"/>
                      <a:gd name="connsiteX261" fmla="*/ 286660 w 1030756"/>
                      <a:gd name="connsiteY261" fmla="*/ 579147 h 721617"/>
                      <a:gd name="connsiteX262" fmla="*/ 291373 w 1030756"/>
                      <a:gd name="connsiteY262" fmla="*/ 570556 h 721617"/>
                      <a:gd name="connsiteX263" fmla="*/ 294700 w 1030756"/>
                      <a:gd name="connsiteY263" fmla="*/ 568062 h 721617"/>
                      <a:gd name="connsiteX264" fmla="*/ 298027 w 1030756"/>
                      <a:gd name="connsiteY264" fmla="*/ 565568 h 721617"/>
                      <a:gd name="connsiteX265" fmla="*/ 299136 w 1030756"/>
                      <a:gd name="connsiteY265" fmla="*/ 557254 h 721617"/>
                      <a:gd name="connsiteX266" fmla="*/ 303017 w 1030756"/>
                      <a:gd name="connsiteY266" fmla="*/ 548663 h 721617"/>
                      <a:gd name="connsiteX267" fmla="*/ 298304 w 1030756"/>
                      <a:gd name="connsiteY267" fmla="*/ 551434 h 721617"/>
                      <a:gd name="connsiteX268" fmla="*/ 294145 w 1030756"/>
                      <a:gd name="connsiteY268" fmla="*/ 555868 h 721617"/>
                      <a:gd name="connsiteX269" fmla="*/ 282502 w 1030756"/>
                      <a:gd name="connsiteY269" fmla="*/ 563628 h 721617"/>
                      <a:gd name="connsiteX270" fmla="*/ 270581 w 1030756"/>
                      <a:gd name="connsiteY270" fmla="*/ 567230 h 721617"/>
                      <a:gd name="connsiteX271" fmla="*/ 262541 w 1030756"/>
                      <a:gd name="connsiteY271" fmla="*/ 564459 h 721617"/>
                      <a:gd name="connsiteX272" fmla="*/ 257828 w 1030756"/>
                      <a:gd name="connsiteY272" fmla="*/ 555591 h 721617"/>
                      <a:gd name="connsiteX273" fmla="*/ 265036 w 1030756"/>
                      <a:gd name="connsiteY273" fmla="*/ 552820 h 721617"/>
                      <a:gd name="connsiteX274" fmla="*/ 260323 w 1030756"/>
                      <a:gd name="connsiteY274" fmla="*/ 549772 h 721617"/>
                      <a:gd name="connsiteX275" fmla="*/ 254224 w 1030756"/>
                      <a:gd name="connsiteY275" fmla="*/ 547832 h 721617"/>
                      <a:gd name="connsiteX276" fmla="*/ 252283 w 1030756"/>
                      <a:gd name="connsiteY276" fmla="*/ 553374 h 721617"/>
                      <a:gd name="connsiteX277" fmla="*/ 248956 w 1030756"/>
                      <a:gd name="connsiteY277" fmla="*/ 556145 h 721617"/>
                      <a:gd name="connsiteX278" fmla="*/ 246461 w 1030756"/>
                      <a:gd name="connsiteY278" fmla="*/ 564182 h 721617"/>
                      <a:gd name="connsiteX279" fmla="*/ 251729 w 1030756"/>
                      <a:gd name="connsiteY279" fmla="*/ 571387 h 721617"/>
                      <a:gd name="connsiteX280" fmla="*/ 243134 w 1030756"/>
                      <a:gd name="connsiteY280" fmla="*/ 571941 h 721617"/>
                      <a:gd name="connsiteX281" fmla="*/ 236481 w 1030756"/>
                      <a:gd name="connsiteY281" fmla="*/ 563351 h 721617"/>
                      <a:gd name="connsiteX282" fmla="*/ 232877 w 1030756"/>
                      <a:gd name="connsiteY282" fmla="*/ 560302 h 721617"/>
                      <a:gd name="connsiteX283" fmla="*/ 230936 w 1030756"/>
                      <a:gd name="connsiteY283" fmla="*/ 556700 h 721617"/>
                      <a:gd name="connsiteX284" fmla="*/ 224837 w 1030756"/>
                      <a:gd name="connsiteY284" fmla="*/ 556977 h 721617"/>
                      <a:gd name="connsiteX285" fmla="*/ 218738 w 1030756"/>
                      <a:gd name="connsiteY285" fmla="*/ 560857 h 721617"/>
                      <a:gd name="connsiteX286" fmla="*/ 212361 w 1030756"/>
                      <a:gd name="connsiteY286" fmla="*/ 552820 h 721617"/>
                      <a:gd name="connsiteX287" fmla="*/ 200163 w 1030756"/>
                      <a:gd name="connsiteY287" fmla="*/ 551434 h 721617"/>
                      <a:gd name="connsiteX288" fmla="*/ 187133 w 1030756"/>
                      <a:gd name="connsiteY288" fmla="*/ 559471 h 721617"/>
                      <a:gd name="connsiteX289" fmla="*/ 180202 w 1030756"/>
                      <a:gd name="connsiteY289" fmla="*/ 566122 h 721617"/>
                      <a:gd name="connsiteX290" fmla="*/ 172994 w 1030756"/>
                      <a:gd name="connsiteY290" fmla="*/ 571941 h 721617"/>
                      <a:gd name="connsiteX291" fmla="*/ 160519 w 1030756"/>
                      <a:gd name="connsiteY291" fmla="*/ 568062 h 721617"/>
                      <a:gd name="connsiteX292" fmla="*/ 164400 w 1030756"/>
                      <a:gd name="connsiteY292" fmla="*/ 564182 h 721617"/>
                      <a:gd name="connsiteX293" fmla="*/ 169113 w 1030756"/>
                      <a:gd name="connsiteY293" fmla="*/ 558917 h 721617"/>
                      <a:gd name="connsiteX294" fmla="*/ 170222 w 1030756"/>
                      <a:gd name="connsiteY294" fmla="*/ 551434 h 721617"/>
                      <a:gd name="connsiteX295" fmla="*/ 171608 w 1030756"/>
                      <a:gd name="connsiteY295" fmla="*/ 548109 h 721617"/>
                      <a:gd name="connsiteX296" fmla="*/ 167172 w 1030756"/>
                      <a:gd name="connsiteY296" fmla="*/ 547555 h 721617"/>
                      <a:gd name="connsiteX297" fmla="*/ 161627 w 1030756"/>
                      <a:gd name="connsiteY297" fmla="*/ 542012 h 721617"/>
                      <a:gd name="connsiteX298" fmla="*/ 168004 w 1030756"/>
                      <a:gd name="connsiteY298" fmla="*/ 534807 h 721617"/>
                      <a:gd name="connsiteX299" fmla="*/ 168836 w 1030756"/>
                      <a:gd name="connsiteY299" fmla="*/ 525939 h 721617"/>
                      <a:gd name="connsiteX300" fmla="*/ 164954 w 1030756"/>
                      <a:gd name="connsiteY300" fmla="*/ 522614 h 721617"/>
                      <a:gd name="connsiteX301" fmla="*/ 159410 w 1030756"/>
                      <a:gd name="connsiteY301" fmla="*/ 515409 h 721617"/>
                      <a:gd name="connsiteX302" fmla="*/ 155806 w 1030756"/>
                      <a:gd name="connsiteY302" fmla="*/ 508203 h 721617"/>
                      <a:gd name="connsiteX303" fmla="*/ 153033 w 1030756"/>
                      <a:gd name="connsiteY303" fmla="*/ 501552 h 721617"/>
                      <a:gd name="connsiteX304" fmla="*/ 150815 w 1030756"/>
                      <a:gd name="connsiteY304" fmla="*/ 497396 h 721617"/>
                      <a:gd name="connsiteX305" fmla="*/ 155806 w 1030756"/>
                      <a:gd name="connsiteY305" fmla="*/ 492130 h 721617"/>
                      <a:gd name="connsiteX306" fmla="*/ 161350 w 1030756"/>
                      <a:gd name="connsiteY306" fmla="*/ 486865 h 721617"/>
                      <a:gd name="connsiteX307" fmla="*/ 164954 w 1030756"/>
                      <a:gd name="connsiteY307" fmla="*/ 481877 h 721617"/>
                      <a:gd name="connsiteX308" fmla="*/ 153310 w 1030756"/>
                      <a:gd name="connsiteY308" fmla="*/ 487142 h 721617"/>
                      <a:gd name="connsiteX309" fmla="*/ 147211 w 1030756"/>
                      <a:gd name="connsiteY309" fmla="*/ 499890 h 721617"/>
                      <a:gd name="connsiteX310" fmla="*/ 144162 w 1030756"/>
                      <a:gd name="connsiteY310" fmla="*/ 509589 h 721617"/>
                      <a:gd name="connsiteX311" fmla="*/ 134459 w 1030756"/>
                      <a:gd name="connsiteY311" fmla="*/ 515963 h 721617"/>
                      <a:gd name="connsiteX312" fmla="*/ 123092 w 1030756"/>
                      <a:gd name="connsiteY312" fmla="*/ 517071 h 721617"/>
                      <a:gd name="connsiteX313" fmla="*/ 109508 w 1030756"/>
                      <a:gd name="connsiteY313" fmla="*/ 518180 h 721617"/>
                      <a:gd name="connsiteX314" fmla="*/ 101745 w 1030756"/>
                      <a:gd name="connsiteY314" fmla="*/ 513746 h 721617"/>
                      <a:gd name="connsiteX315" fmla="*/ 94537 w 1030756"/>
                      <a:gd name="connsiteY315" fmla="*/ 502107 h 721617"/>
                      <a:gd name="connsiteX316" fmla="*/ 83448 w 1030756"/>
                      <a:gd name="connsiteY316" fmla="*/ 494347 h 721617"/>
                      <a:gd name="connsiteX317" fmla="*/ 76794 w 1030756"/>
                      <a:gd name="connsiteY317" fmla="*/ 490190 h 721617"/>
                      <a:gd name="connsiteX318" fmla="*/ 72358 w 1030756"/>
                      <a:gd name="connsiteY318" fmla="*/ 484648 h 721617"/>
                      <a:gd name="connsiteX319" fmla="*/ 83170 w 1030756"/>
                      <a:gd name="connsiteY319" fmla="*/ 480491 h 721617"/>
                      <a:gd name="connsiteX320" fmla="*/ 85665 w 1030756"/>
                      <a:gd name="connsiteY320" fmla="*/ 477443 h 721617"/>
                      <a:gd name="connsiteX321" fmla="*/ 92042 w 1030756"/>
                      <a:gd name="connsiteY321" fmla="*/ 477443 h 721617"/>
                      <a:gd name="connsiteX322" fmla="*/ 99250 w 1030756"/>
                      <a:gd name="connsiteY322" fmla="*/ 478829 h 721617"/>
                      <a:gd name="connsiteX323" fmla="*/ 98141 w 1030756"/>
                      <a:gd name="connsiteY323" fmla="*/ 482708 h 721617"/>
                      <a:gd name="connsiteX324" fmla="*/ 104240 w 1030756"/>
                      <a:gd name="connsiteY324" fmla="*/ 483540 h 721617"/>
                      <a:gd name="connsiteX325" fmla="*/ 112280 w 1030756"/>
                      <a:gd name="connsiteY325" fmla="*/ 488528 h 721617"/>
                      <a:gd name="connsiteX326" fmla="*/ 123092 w 1030756"/>
                      <a:gd name="connsiteY326" fmla="*/ 483540 h 721617"/>
                      <a:gd name="connsiteX327" fmla="*/ 125310 w 1030756"/>
                      <a:gd name="connsiteY327" fmla="*/ 481877 h 721617"/>
                      <a:gd name="connsiteX328" fmla="*/ 122537 w 1030756"/>
                      <a:gd name="connsiteY328" fmla="*/ 477997 h 721617"/>
                      <a:gd name="connsiteX329" fmla="*/ 113666 w 1030756"/>
                      <a:gd name="connsiteY329" fmla="*/ 472178 h 721617"/>
                      <a:gd name="connsiteX330" fmla="*/ 101468 w 1030756"/>
                      <a:gd name="connsiteY330" fmla="*/ 475226 h 721617"/>
                      <a:gd name="connsiteX331" fmla="*/ 96200 w 1030756"/>
                      <a:gd name="connsiteY331" fmla="*/ 471623 h 721617"/>
                      <a:gd name="connsiteX332" fmla="*/ 90101 w 1030756"/>
                      <a:gd name="connsiteY332" fmla="*/ 471623 h 721617"/>
                      <a:gd name="connsiteX333" fmla="*/ 81507 w 1030756"/>
                      <a:gd name="connsiteY333" fmla="*/ 469129 h 721617"/>
                      <a:gd name="connsiteX334" fmla="*/ 75685 w 1030756"/>
                      <a:gd name="connsiteY334" fmla="*/ 462478 h 721617"/>
                      <a:gd name="connsiteX335" fmla="*/ 79289 w 1030756"/>
                      <a:gd name="connsiteY335" fmla="*/ 453056 h 721617"/>
                      <a:gd name="connsiteX336" fmla="*/ 88438 w 1030756"/>
                      <a:gd name="connsiteY336" fmla="*/ 446405 h 721617"/>
                      <a:gd name="connsiteX337" fmla="*/ 79012 w 1030756"/>
                      <a:gd name="connsiteY337" fmla="*/ 447791 h 721617"/>
                      <a:gd name="connsiteX338" fmla="*/ 71526 w 1030756"/>
                      <a:gd name="connsiteY338" fmla="*/ 457490 h 721617"/>
                      <a:gd name="connsiteX339" fmla="*/ 65704 w 1030756"/>
                      <a:gd name="connsiteY339" fmla="*/ 465250 h 721617"/>
                      <a:gd name="connsiteX340" fmla="*/ 59883 w 1030756"/>
                      <a:gd name="connsiteY340" fmla="*/ 456105 h 721617"/>
                      <a:gd name="connsiteX341" fmla="*/ 56001 w 1030756"/>
                      <a:gd name="connsiteY341" fmla="*/ 447791 h 721617"/>
                      <a:gd name="connsiteX342" fmla="*/ 53506 w 1030756"/>
                      <a:gd name="connsiteY342" fmla="*/ 440586 h 721617"/>
                      <a:gd name="connsiteX343" fmla="*/ 56556 w 1030756"/>
                      <a:gd name="connsiteY343" fmla="*/ 435043 h 721617"/>
                      <a:gd name="connsiteX344" fmla="*/ 68200 w 1030756"/>
                      <a:gd name="connsiteY344" fmla="*/ 417585 h 721617"/>
                      <a:gd name="connsiteX345" fmla="*/ 77903 w 1030756"/>
                      <a:gd name="connsiteY345" fmla="*/ 408994 h 721617"/>
                      <a:gd name="connsiteX346" fmla="*/ 86774 w 1030756"/>
                      <a:gd name="connsiteY346" fmla="*/ 408994 h 721617"/>
                      <a:gd name="connsiteX347" fmla="*/ 93151 w 1030756"/>
                      <a:gd name="connsiteY347" fmla="*/ 407331 h 721617"/>
                      <a:gd name="connsiteX348" fmla="*/ 93151 w 1030756"/>
                      <a:gd name="connsiteY348" fmla="*/ 403728 h 721617"/>
                      <a:gd name="connsiteX349" fmla="*/ 95091 w 1030756"/>
                      <a:gd name="connsiteY349" fmla="*/ 399572 h 721617"/>
                      <a:gd name="connsiteX350" fmla="*/ 86497 w 1030756"/>
                      <a:gd name="connsiteY350" fmla="*/ 396800 h 721617"/>
                      <a:gd name="connsiteX351" fmla="*/ 87883 w 1030756"/>
                      <a:gd name="connsiteY351" fmla="*/ 387101 h 721617"/>
                      <a:gd name="connsiteX352" fmla="*/ 98141 w 1030756"/>
                      <a:gd name="connsiteY352" fmla="*/ 384607 h 721617"/>
                      <a:gd name="connsiteX353" fmla="*/ 105903 w 1030756"/>
                      <a:gd name="connsiteY353" fmla="*/ 376016 h 721617"/>
                      <a:gd name="connsiteX354" fmla="*/ 116716 w 1030756"/>
                      <a:gd name="connsiteY354" fmla="*/ 379896 h 721617"/>
                      <a:gd name="connsiteX355" fmla="*/ 129191 w 1030756"/>
                      <a:gd name="connsiteY355" fmla="*/ 384330 h 721617"/>
                      <a:gd name="connsiteX356" fmla="*/ 140558 w 1030756"/>
                      <a:gd name="connsiteY356" fmla="*/ 383776 h 721617"/>
                      <a:gd name="connsiteX357" fmla="*/ 147766 w 1030756"/>
                      <a:gd name="connsiteY357" fmla="*/ 372137 h 721617"/>
                      <a:gd name="connsiteX358" fmla="*/ 157469 w 1030756"/>
                      <a:gd name="connsiteY358" fmla="*/ 365209 h 721617"/>
                      <a:gd name="connsiteX359" fmla="*/ 163845 w 1030756"/>
                      <a:gd name="connsiteY359" fmla="*/ 366594 h 721617"/>
                      <a:gd name="connsiteX360" fmla="*/ 170499 w 1030756"/>
                      <a:gd name="connsiteY360" fmla="*/ 366594 h 721617"/>
                      <a:gd name="connsiteX361" fmla="*/ 182420 w 1030756"/>
                      <a:gd name="connsiteY361" fmla="*/ 364377 h 721617"/>
                      <a:gd name="connsiteX362" fmla="*/ 194064 w 1030756"/>
                      <a:gd name="connsiteY362" fmla="*/ 357449 h 721617"/>
                      <a:gd name="connsiteX363" fmla="*/ 196005 w 1030756"/>
                      <a:gd name="connsiteY363" fmla="*/ 340545 h 721617"/>
                      <a:gd name="connsiteX364" fmla="*/ 191014 w 1030756"/>
                      <a:gd name="connsiteY364" fmla="*/ 335279 h 721617"/>
                      <a:gd name="connsiteX365" fmla="*/ 184361 w 1030756"/>
                      <a:gd name="connsiteY365" fmla="*/ 327797 h 721617"/>
                      <a:gd name="connsiteX366" fmla="*/ 184361 w 1030756"/>
                      <a:gd name="connsiteY366" fmla="*/ 327797 h 721617"/>
                      <a:gd name="connsiteX367" fmla="*/ 184361 w 1030756"/>
                      <a:gd name="connsiteY367" fmla="*/ 327797 h 721617"/>
                      <a:gd name="connsiteX368" fmla="*/ 183252 w 1030756"/>
                      <a:gd name="connsiteY368" fmla="*/ 323917 h 721617"/>
                      <a:gd name="connsiteX369" fmla="*/ 189351 w 1030756"/>
                      <a:gd name="connsiteY369" fmla="*/ 320869 h 721617"/>
                      <a:gd name="connsiteX370" fmla="*/ 192401 w 1030756"/>
                      <a:gd name="connsiteY370" fmla="*/ 308953 h 721617"/>
                      <a:gd name="connsiteX371" fmla="*/ 178816 w 1030756"/>
                      <a:gd name="connsiteY371" fmla="*/ 305904 h 721617"/>
                      <a:gd name="connsiteX372" fmla="*/ 166618 w 1030756"/>
                      <a:gd name="connsiteY372" fmla="*/ 311170 h 721617"/>
                      <a:gd name="connsiteX373" fmla="*/ 162182 w 1030756"/>
                      <a:gd name="connsiteY373" fmla="*/ 312555 h 721617"/>
                      <a:gd name="connsiteX374" fmla="*/ 156637 w 1030756"/>
                      <a:gd name="connsiteY374" fmla="*/ 313387 h 721617"/>
                      <a:gd name="connsiteX375" fmla="*/ 148320 w 1030756"/>
                      <a:gd name="connsiteY375" fmla="*/ 323086 h 721617"/>
                      <a:gd name="connsiteX376" fmla="*/ 146934 w 1030756"/>
                      <a:gd name="connsiteY376" fmla="*/ 325303 h 721617"/>
                      <a:gd name="connsiteX377" fmla="*/ 145825 w 1030756"/>
                      <a:gd name="connsiteY377" fmla="*/ 328351 h 721617"/>
                      <a:gd name="connsiteX378" fmla="*/ 142776 w 1030756"/>
                      <a:gd name="connsiteY378" fmla="*/ 325857 h 721617"/>
                      <a:gd name="connsiteX379" fmla="*/ 139726 w 1030756"/>
                      <a:gd name="connsiteY379" fmla="*/ 320869 h 721617"/>
                      <a:gd name="connsiteX380" fmla="*/ 134181 w 1030756"/>
                      <a:gd name="connsiteY380" fmla="*/ 321423 h 721617"/>
                      <a:gd name="connsiteX381" fmla="*/ 129746 w 1030756"/>
                      <a:gd name="connsiteY381" fmla="*/ 323363 h 721617"/>
                      <a:gd name="connsiteX382" fmla="*/ 127528 w 1030756"/>
                      <a:gd name="connsiteY382" fmla="*/ 318652 h 721617"/>
                      <a:gd name="connsiteX383" fmla="*/ 116993 w 1030756"/>
                      <a:gd name="connsiteY383" fmla="*/ 318375 h 721617"/>
                      <a:gd name="connsiteX384" fmla="*/ 109508 w 1030756"/>
                      <a:gd name="connsiteY384" fmla="*/ 318375 h 721617"/>
                      <a:gd name="connsiteX385" fmla="*/ 95369 w 1030756"/>
                      <a:gd name="connsiteY385" fmla="*/ 320869 h 721617"/>
                      <a:gd name="connsiteX386" fmla="*/ 89824 w 1030756"/>
                      <a:gd name="connsiteY386" fmla="*/ 321977 h 721617"/>
                      <a:gd name="connsiteX387" fmla="*/ 84556 w 1030756"/>
                      <a:gd name="connsiteY387" fmla="*/ 325026 h 721617"/>
                      <a:gd name="connsiteX388" fmla="*/ 76794 w 1030756"/>
                      <a:gd name="connsiteY388" fmla="*/ 325580 h 721617"/>
                      <a:gd name="connsiteX389" fmla="*/ 70417 w 1030756"/>
                      <a:gd name="connsiteY389" fmla="*/ 324749 h 721617"/>
                      <a:gd name="connsiteX390" fmla="*/ 62100 w 1030756"/>
                      <a:gd name="connsiteY390" fmla="*/ 322255 h 721617"/>
                      <a:gd name="connsiteX391" fmla="*/ 57665 w 1030756"/>
                      <a:gd name="connsiteY391" fmla="*/ 322255 h 721617"/>
                      <a:gd name="connsiteX392" fmla="*/ 53506 w 1030756"/>
                      <a:gd name="connsiteY392" fmla="*/ 321146 h 721617"/>
                      <a:gd name="connsiteX393" fmla="*/ 50179 w 1030756"/>
                      <a:gd name="connsiteY393" fmla="*/ 318929 h 721617"/>
                      <a:gd name="connsiteX394" fmla="*/ 46298 w 1030756"/>
                      <a:gd name="connsiteY394" fmla="*/ 316989 h 721617"/>
                      <a:gd name="connsiteX395" fmla="*/ 45466 w 1030756"/>
                      <a:gd name="connsiteY395" fmla="*/ 312278 h 721617"/>
                      <a:gd name="connsiteX396" fmla="*/ 43803 w 1030756"/>
                      <a:gd name="connsiteY396" fmla="*/ 308953 h 721617"/>
                      <a:gd name="connsiteX397" fmla="*/ 41308 w 1030756"/>
                      <a:gd name="connsiteY397" fmla="*/ 305627 h 721617"/>
                      <a:gd name="connsiteX398" fmla="*/ 38813 w 1030756"/>
                      <a:gd name="connsiteY398" fmla="*/ 299808 h 721617"/>
                      <a:gd name="connsiteX399" fmla="*/ 34100 w 1030756"/>
                      <a:gd name="connsiteY399" fmla="*/ 295651 h 721617"/>
                      <a:gd name="connsiteX400" fmla="*/ 29664 w 1030756"/>
                      <a:gd name="connsiteY400" fmla="*/ 293157 h 721617"/>
                      <a:gd name="connsiteX401" fmla="*/ 48793 w 1030756"/>
                      <a:gd name="connsiteY401" fmla="*/ 289831 h 721617"/>
                      <a:gd name="connsiteX402" fmla="*/ 49625 w 1030756"/>
                      <a:gd name="connsiteY402" fmla="*/ 285120 h 721617"/>
                      <a:gd name="connsiteX403" fmla="*/ 37149 w 1030756"/>
                      <a:gd name="connsiteY403" fmla="*/ 284012 h 721617"/>
                      <a:gd name="connsiteX404" fmla="*/ 25783 w 1030756"/>
                      <a:gd name="connsiteY404" fmla="*/ 284843 h 721617"/>
                      <a:gd name="connsiteX405" fmla="*/ 17466 w 1030756"/>
                      <a:gd name="connsiteY405" fmla="*/ 284012 h 721617"/>
                      <a:gd name="connsiteX406" fmla="*/ 11921 w 1030756"/>
                      <a:gd name="connsiteY406" fmla="*/ 278747 h 721617"/>
                      <a:gd name="connsiteX407" fmla="*/ 4990 w 1030756"/>
                      <a:gd name="connsiteY407" fmla="*/ 275975 h 721617"/>
                      <a:gd name="connsiteX408" fmla="*/ 0 w 1030756"/>
                      <a:gd name="connsiteY408" fmla="*/ 271264 h 721617"/>
                      <a:gd name="connsiteX409" fmla="*/ 5822 w 1030756"/>
                      <a:gd name="connsiteY409" fmla="*/ 267384 h 721617"/>
                      <a:gd name="connsiteX410" fmla="*/ 14971 w 1030756"/>
                      <a:gd name="connsiteY410" fmla="*/ 267662 h 721617"/>
                      <a:gd name="connsiteX411" fmla="*/ 22179 w 1030756"/>
                      <a:gd name="connsiteY411" fmla="*/ 260456 h 721617"/>
                      <a:gd name="connsiteX412" fmla="*/ 40199 w 1030756"/>
                      <a:gd name="connsiteY412" fmla="*/ 252974 h 721617"/>
                      <a:gd name="connsiteX413" fmla="*/ 48239 w 1030756"/>
                      <a:gd name="connsiteY413" fmla="*/ 248817 h 721617"/>
                      <a:gd name="connsiteX414" fmla="*/ 58774 w 1030756"/>
                      <a:gd name="connsiteY414" fmla="*/ 251034 h 721617"/>
                      <a:gd name="connsiteX415" fmla="*/ 60437 w 1030756"/>
                      <a:gd name="connsiteY415" fmla="*/ 242166 h 721617"/>
                      <a:gd name="connsiteX416" fmla="*/ 69309 w 1030756"/>
                      <a:gd name="connsiteY416" fmla="*/ 239672 h 721617"/>
                      <a:gd name="connsiteX417" fmla="*/ 76794 w 1030756"/>
                      <a:gd name="connsiteY417" fmla="*/ 238841 h 721617"/>
                      <a:gd name="connsiteX418" fmla="*/ 85388 w 1030756"/>
                      <a:gd name="connsiteY418" fmla="*/ 235515 h 721617"/>
                      <a:gd name="connsiteX419" fmla="*/ 114498 w 1030756"/>
                      <a:gd name="connsiteY419" fmla="*/ 235515 h 721617"/>
                      <a:gd name="connsiteX420" fmla="*/ 113112 w 1030756"/>
                      <a:gd name="connsiteY420" fmla="*/ 249649 h 721617"/>
                      <a:gd name="connsiteX421" fmla="*/ 120874 w 1030756"/>
                      <a:gd name="connsiteY421" fmla="*/ 252420 h 721617"/>
                      <a:gd name="connsiteX422" fmla="*/ 132795 w 1030756"/>
                      <a:gd name="connsiteY422" fmla="*/ 254083 h 721617"/>
                      <a:gd name="connsiteX423" fmla="*/ 153588 w 1030756"/>
                      <a:gd name="connsiteY423" fmla="*/ 256577 h 721617"/>
                      <a:gd name="connsiteX424" fmla="*/ 163291 w 1030756"/>
                      <a:gd name="connsiteY424" fmla="*/ 256577 h 721617"/>
                      <a:gd name="connsiteX425" fmla="*/ 170776 w 1030756"/>
                      <a:gd name="connsiteY425" fmla="*/ 252143 h 721617"/>
                      <a:gd name="connsiteX426" fmla="*/ 177153 w 1030756"/>
                      <a:gd name="connsiteY426" fmla="*/ 248263 h 721617"/>
                      <a:gd name="connsiteX427" fmla="*/ 188519 w 1030756"/>
                      <a:gd name="connsiteY427" fmla="*/ 244106 h 721617"/>
                      <a:gd name="connsiteX428" fmla="*/ 179925 w 1030756"/>
                      <a:gd name="connsiteY428" fmla="*/ 238010 h 721617"/>
                      <a:gd name="connsiteX429" fmla="*/ 168836 w 1030756"/>
                      <a:gd name="connsiteY429" fmla="*/ 238010 h 721617"/>
                      <a:gd name="connsiteX430" fmla="*/ 163014 w 1030756"/>
                      <a:gd name="connsiteY430" fmla="*/ 236901 h 721617"/>
                      <a:gd name="connsiteX431" fmla="*/ 166063 w 1030756"/>
                      <a:gd name="connsiteY431" fmla="*/ 232744 h 721617"/>
                      <a:gd name="connsiteX432" fmla="*/ 174380 w 1030756"/>
                      <a:gd name="connsiteY432" fmla="*/ 229419 h 721617"/>
                      <a:gd name="connsiteX433" fmla="*/ 193787 w 1030756"/>
                      <a:gd name="connsiteY433" fmla="*/ 236347 h 721617"/>
                      <a:gd name="connsiteX434" fmla="*/ 207371 w 1030756"/>
                      <a:gd name="connsiteY434" fmla="*/ 233298 h 721617"/>
                      <a:gd name="connsiteX435" fmla="*/ 199054 w 1030756"/>
                      <a:gd name="connsiteY435" fmla="*/ 223876 h 721617"/>
                      <a:gd name="connsiteX436" fmla="*/ 180757 w 1030756"/>
                      <a:gd name="connsiteY436" fmla="*/ 227756 h 721617"/>
                      <a:gd name="connsiteX437" fmla="*/ 168836 w 1030756"/>
                      <a:gd name="connsiteY437" fmla="*/ 223876 h 721617"/>
                      <a:gd name="connsiteX438" fmla="*/ 169667 w 1030756"/>
                      <a:gd name="connsiteY438" fmla="*/ 211129 h 721617"/>
                      <a:gd name="connsiteX439" fmla="*/ 157746 w 1030756"/>
                      <a:gd name="connsiteY439" fmla="*/ 206418 h 721617"/>
                      <a:gd name="connsiteX440" fmla="*/ 139172 w 1030756"/>
                      <a:gd name="connsiteY440" fmla="*/ 208080 h 721617"/>
                      <a:gd name="connsiteX441" fmla="*/ 123092 w 1030756"/>
                      <a:gd name="connsiteY441" fmla="*/ 205864 h 721617"/>
                      <a:gd name="connsiteX442" fmla="*/ 110062 w 1030756"/>
                      <a:gd name="connsiteY442" fmla="*/ 192839 h 721617"/>
                      <a:gd name="connsiteX443" fmla="*/ 98695 w 1030756"/>
                      <a:gd name="connsiteY443" fmla="*/ 178151 h 721617"/>
                      <a:gd name="connsiteX444" fmla="*/ 90933 w 1030756"/>
                      <a:gd name="connsiteY444" fmla="*/ 172886 h 721617"/>
                      <a:gd name="connsiteX445" fmla="*/ 82339 w 1030756"/>
                      <a:gd name="connsiteY445" fmla="*/ 171223 h 721617"/>
                      <a:gd name="connsiteX446" fmla="*/ 74299 w 1030756"/>
                      <a:gd name="connsiteY446" fmla="*/ 165681 h 721617"/>
                      <a:gd name="connsiteX447" fmla="*/ 69031 w 1030756"/>
                      <a:gd name="connsiteY447" fmla="*/ 160138 h 721617"/>
                      <a:gd name="connsiteX448" fmla="*/ 61546 w 1030756"/>
                      <a:gd name="connsiteY448" fmla="*/ 158476 h 721617"/>
                      <a:gd name="connsiteX449" fmla="*/ 53783 w 1030756"/>
                      <a:gd name="connsiteY449" fmla="*/ 155982 h 721617"/>
                      <a:gd name="connsiteX450" fmla="*/ 48516 w 1030756"/>
                      <a:gd name="connsiteY450" fmla="*/ 151548 h 721617"/>
                      <a:gd name="connsiteX451" fmla="*/ 40199 w 1030756"/>
                      <a:gd name="connsiteY451" fmla="*/ 149608 h 721617"/>
                      <a:gd name="connsiteX452" fmla="*/ 33545 w 1030756"/>
                      <a:gd name="connsiteY452" fmla="*/ 148222 h 721617"/>
                      <a:gd name="connsiteX453" fmla="*/ 40199 w 1030756"/>
                      <a:gd name="connsiteY453" fmla="*/ 144065 h 721617"/>
                      <a:gd name="connsiteX454" fmla="*/ 50179 w 1030756"/>
                      <a:gd name="connsiteY454" fmla="*/ 137137 h 721617"/>
                      <a:gd name="connsiteX455" fmla="*/ 57110 w 1030756"/>
                      <a:gd name="connsiteY455" fmla="*/ 121895 h 721617"/>
                      <a:gd name="connsiteX456" fmla="*/ 69863 w 1030756"/>
                      <a:gd name="connsiteY456" fmla="*/ 121341 h 721617"/>
                      <a:gd name="connsiteX457" fmla="*/ 84279 w 1030756"/>
                      <a:gd name="connsiteY457" fmla="*/ 120787 h 721617"/>
                      <a:gd name="connsiteX458" fmla="*/ 103686 w 1030756"/>
                      <a:gd name="connsiteY458" fmla="*/ 118016 h 721617"/>
                      <a:gd name="connsiteX459" fmla="*/ 113943 w 1030756"/>
                      <a:gd name="connsiteY459" fmla="*/ 113859 h 721617"/>
                      <a:gd name="connsiteX460" fmla="*/ 122537 w 1030756"/>
                      <a:gd name="connsiteY460" fmla="*/ 105822 h 721617"/>
                      <a:gd name="connsiteX461" fmla="*/ 128082 w 1030756"/>
                      <a:gd name="connsiteY461" fmla="*/ 100280 h 721617"/>
                      <a:gd name="connsiteX462" fmla="*/ 133627 w 1030756"/>
                      <a:gd name="connsiteY462" fmla="*/ 94460 h 721617"/>
                      <a:gd name="connsiteX463" fmla="*/ 138617 w 1030756"/>
                      <a:gd name="connsiteY463" fmla="*/ 86147 h 721617"/>
                      <a:gd name="connsiteX464" fmla="*/ 141389 w 1030756"/>
                      <a:gd name="connsiteY464" fmla="*/ 79219 h 721617"/>
                      <a:gd name="connsiteX465" fmla="*/ 143607 w 1030756"/>
                      <a:gd name="connsiteY465" fmla="*/ 71459 h 721617"/>
                      <a:gd name="connsiteX466" fmla="*/ 148598 w 1030756"/>
                      <a:gd name="connsiteY466" fmla="*/ 66748 h 721617"/>
                      <a:gd name="connsiteX467" fmla="*/ 156637 w 1030756"/>
                      <a:gd name="connsiteY467" fmla="*/ 61206 h 721617"/>
                      <a:gd name="connsiteX468" fmla="*/ 159410 w 1030756"/>
                      <a:gd name="connsiteY468" fmla="*/ 58157 h 721617"/>
                      <a:gd name="connsiteX469" fmla="*/ 161073 w 1030756"/>
                      <a:gd name="connsiteY469" fmla="*/ 55386 h 721617"/>
                      <a:gd name="connsiteX470" fmla="*/ 166618 w 1030756"/>
                      <a:gd name="connsiteY470" fmla="*/ 56495 h 721617"/>
                      <a:gd name="connsiteX471" fmla="*/ 175212 w 1030756"/>
                      <a:gd name="connsiteY471" fmla="*/ 58435 h 721617"/>
                      <a:gd name="connsiteX472" fmla="*/ 183806 w 1030756"/>
                      <a:gd name="connsiteY472" fmla="*/ 56495 h 721617"/>
                      <a:gd name="connsiteX473" fmla="*/ 191014 w 1030756"/>
                      <a:gd name="connsiteY473" fmla="*/ 53446 h 721617"/>
                      <a:gd name="connsiteX474" fmla="*/ 197945 w 1030756"/>
                      <a:gd name="connsiteY474" fmla="*/ 50121 h 721617"/>
                      <a:gd name="connsiteX475" fmla="*/ 207371 w 1030756"/>
                      <a:gd name="connsiteY475" fmla="*/ 44024 h 721617"/>
                      <a:gd name="connsiteX476" fmla="*/ 214579 w 1030756"/>
                      <a:gd name="connsiteY476" fmla="*/ 54001 h 721617"/>
                      <a:gd name="connsiteX477" fmla="*/ 219847 w 1030756"/>
                      <a:gd name="connsiteY477" fmla="*/ 55663 h 721617"/>
                      <a:gd name="connsiteX478" fmla="*/ 224282 w 1030756"/>
                      <a:gd name="connsiteY478" fmla="*/ 60652 h 721617"/>
                      <a:gd name="connsiteX479" fmla="*/ 225114 w 1030756"/>
                      <a:gd name="connsiteY479" fmla="*/ 60652 h 721617"/>
                      <a:gd name="connsiteX480" fmla="*/ 222619 w 1030756"/>
                      <a:gd name="connsiteY480" fmla="*/ 49844 h 721617"/>
                      <a:gd name="connsiteX481" fmla="*/ 226223 w 1030756"/>
                      <a:gd name="connsiteY481" fmla="*/ 49012 h 721617"/>
                      <a:gd name="connsiteX482" fmla="*/ 233431 w 1030756"/>
                      <a:gd name="connsiteY482" fmla="*/ 47350 h 721617"/>
                      <a:gd name="connsiteX483" fmla="*/ 224837 w 1030756"/>
                      <a:gd name="connsiteY483" fmla="*/ 44579 h 721617"/>
                      <a:gd name="connsiteX484" fmla="*/ 219015 w 1030756"/>
                      <a:gd name="connsiteY484" fmla="*/ 37096 h 721617"/>
                      <a:gd name="connsiteX485" fmla="*/ 222065 w 1030756"/>
                      <a:gd name="connsiteY485" fmla="*/ 32662 h 721617"/>
                      <a:gd name="connsiteX486" fmla="*/ 225669 w 1030756"/>
                      <a:gd name="connsiteY486" fmla="*/ 29337 h 721617"/>
                      <a:gd name="connsiteX487" fmla="*/ 236481 w 1030756"/>
                      <a:gd name="connsiteY487" fmla="*/ 29060 h 721617"/>
                      <a:gd name="connsiteX488" fmla="*/ 242857 w 1030756"/>
                      <a:gd name="connsiteY488" fmla="*/ 31277 h 721617"/>
                      <a:gd name="connsiteX489" fmla="*/ 250065 w 1030756"/>
                      <a:gd name="connsiteY489" fmla="*/ 31554 h 721617"/>
                      <a:gd name="connsiteX490" fmla="*/ 255887 w 1030756"/>
                      <a:gd name="connsiteY490" fmla="*/ 29060 h 721617"/>
                      <a:gd name="connsiteX491" fmla="*/ 268085 w 1030756"/>
                      <a:gd name="connsiteY491" fmla="*/ 29060 h 721617"/>
                      <a:gd name="connsiteX492" fmla="*/ 275294 w 1030756"/>
                      <a:gd name="connsiteY492" fmla="*/ 27120 h 721617"/>
                      <a:gd name="connsiteX493" fmla="*/ 283888 w 1030756"/>
                      <a:gd name="connsiteY493" fmla="*/ 24349 h 721617"/>
                      <a:gd name="connsiteX494" fmla="*/ 291373 w 1030756"/>
                      <a:gd name="connsiteY494" fmla="*/ 19638 h 721617"/>
                      <a:gd name="connsiteX495" fmla="*/ 297472 w 1030756"/>
                      <a:gd name="connsiteY495" fmla="*/ 12155 h 721617"/>
                      <a:gd name="connsiteX496" fmla="*/ 301908 w 1030756"/>
                      <a:gd name="connsiteY496" fmla="*/ 5504 h 721617"/>
                      <a:gd name="connsiteX497" fmla="*/ 306898 w 1030756"/>
                      <a:gd name="connsiteY497" fmla="*/ 1070 h 721617"/>
                      <a:gd name="connsiteX498" fmla="*/ 315215 w 1030756"/>
                      <a:gd name="connsiteY498" fmla="*/ 7167 h 721617"/>
                      <a:gd name="connsiteX499" fmla="*/ 318265 w 1030756"/>
                      <a:gd name="connsiteY499" fmla="*/ 12432 h 721617"/>
                      <a:gd name="connsiteX500" fmla="*/ 324087 w 1030756"/>
                      <a:gd name="connsiteY500" fmla="*/ 13541 h 721617"/>
                      <a:gd name="connsiteX501" fmla="*/ 335731 w 1030756"/>
                      <a:gd name="connsiteY501" fmla="*/ 15758 h 721617"/>
                      <a:gd name="connsiteX502" fmla="*/ 326305 w 1030756"/>
                      <a:gd name="connsiteY502" fmla="*/ 24349 h 721617"/>
                      <a:gd name="connsiteX503" fmla="*/ 331572 w 1030756"/>
                      <a:gd name="connsiteY503" fmla="*/ 32385 h 721617"/>
                      <a:gd name="connsiteX504" fmla="*/ 340444 w 1030756"/>
                      <a:gd name="connsiteY504" fmla="*/ 23517 h 721617"/>
                      <a:gd name="connsiteX505" fmla="*/ 345157 w 1030756"/>
                      <a:gd name="connsiteY505" fmla="*/ 18529 h 721617"/>
                      <a:gd name="connsiteX506" fmla="*/ 349592 w 1030756"/>
                      <a:gd name="connsiteY506" fmla="*/ 14926 h 721617"/>
                      <a:gd name="connsiteX507" fmla="*/ 353751 w 1030756"/>
                      <a:gd name="connsiteY507" fmla="*/ 17698 h 721617"/>
                      <a:gd name="connsiteX508" fmla="*/ 358741 w 1030756"/>
                      <a:gd name="connsiteY508" fmla="*/ 17698 h 721617"/>
                      <a:gd name="connsiteX509" fmla="*/ 364008 w 1030756"/>
                      <a:gd name="connsiteY509" fmla="*/ 27120 h 721617"/>
                      <a:gd name="connsiteX510" fmla="*/ 368444 w 1030756"/>
                      <a:gd name="connsiteY510" fmla="*/ 29060 h 721617"/>
                      <a:gd name="connsiteX511" fmla="*/ 373157 w 1030756"/>
                      <a:gd name="connsiteY511" fmla="*/ 31277 h 721617"/>
                      <a:gd name="connsiteX512" fmla="*/ 378147 w 1030756"/>
                      <a:gd name="connsiteY512" fmla="*/ 34048 h 721617"/>
                      <a:gd name="connsiteX513" fmla="*/ 382583 w 1030756"/>
                      <a:gd name="connsiteY513" fmla="*/ 29060 h 721617"/>
                      <a:gd name="connsiteX514" fmla="*/ 395059 w 1030756"/>
                      <a:gd name="connsiteY514" fmla="*/ 26566 h 721617"/>
                      <a:gd name="connsiteX515" fmla="*/ 408366 w 1030756"/>
                      <a:gd name="connsiteY515" fmla="*/ 29060 h 721617"/>
                      <a:gd name="connsiteX516" fmla="*/ 422505 w 1030756"/>
                      <a:gd name="connsiteY516" fmla="*/ 29060 h 721617"/>
                      <a:gd name="connsiteX517" fmla="*/ 427495 w 1030756"/>
                      <a:gd name="connsiteY517" fmla="*/ 31000 h 721617"/>
                      <a:gd name="connsiteX518" fmla="*/ 419733 w 1030756"/>
                      <a:gd name="connsiteY518" fmla="*/ 37096 h 721617"/>
                      <a:gd name="connsiteX519" fmla="*/ 425277 w 1030756"/>
                      <a:gd name="connsiteY519" fmla="*/ 39313 h 721617"/>
                      <a:gd name="connsiteX520" fmla="*/ 423059 w 1030756"/>
                      <a:gd name="connsiteY520" fmla="*/ 44856 h 721617"/>
                      <a:gd name="connsiteX521" fmla="*/ 423059 w 1030756"/>
                      <a:gd name="connsiteY521" fmla="*/ 45964 h 721617"/>
                      <a:gd name="connsiteX522" fmla="*/ 427218 w 1030756"/>
                      <a:gd name="connsiteY522" fmla="*/ 45410 h 721617"/>
                      <a:gd name="connsiteX523" fmla="*/ 434703 w 1030756"/>
                      <a:gd name="connsiteY523" fmla="*/ 43747 h 721617"/>
                      <a:gd name="connsiteX524" fmla="*/ 440525 w 1030756"/>
                      <a:gd name="connsiteY524" fmla="*/ 47904 h 721617"/>
                      <a:gd name="connsiteX525" fmla="*/ 442743 w 1030756"/>
                      <a:gd name="connsiteY525" fmla="*/ 54555 h 721617"/>
                      <a:gd name="connsiteX526" fmla="*/ 454664 w 1030756"/>
                      <a:gd name="connsiteY526" fmla="*/ 53724 h 721617"/>
                      <a:gd name="connsiteX527" fmla="*/ 461872 w 1030756"/>
                      <a:gd name="connsiteY527" fmla="*/ 49844 h 721617"/>
                      <a:gd name="connsiteX528" fmla="*/ 470744 w 1030756"/>
                      <a:gd name="connsiteY528" fmla="*/ 49012 h 721617"/>
                      <a:gd name="connsiteX529" fmla="*/ 480724 w 1030756"/>
                      <a:gd name="connsiteY529" fmla="*/ 49012 h 721617"/>
                      <a:gd name="connsiteX530" fmla="*/ 482110 w 1030756"/>
                      <a:gd name="connsiteY530" fmla="*/ 49012 h 721617"/>
                      <a:gd name="connsiteX531" fmla="*/ 502348 w 1030756"/>
                      <a:gd name="connsiteY531" fmla="*/ 48735 h 721617"/>
                      <a:gd name="connsiteX532" fmla="*/ 523973 w 1030756"/>
                      <a:gd name="connsiteY532" fmla="*/ 51507 h 721617"/>
                      <a:gd name="connsiteX533" fmla="*/ 543102 w 1030756"/>
                      <a:gd name="connsiteY533" fmla="*/ 57049 h 721617"/>
                      <a:gd name="connsiteX534" fmla="*/ 562508 w 1030756"/>
                      <a:gd name="connsiteY534" fmla="*/ 59543 h 721617"/>
                      <a:gd name="connsiteX535" fmla="*/ 579974 w 1030756"/>
                      <a:gd name="connsiteY535" fmla="*/ 60375 h 721617"/>
                      <a:gd name="connsiteX536" fmla="*/ 588568 w 1030756"/>
                      <a:gd name="connsiteY536" fmla="*/ 60375 h 721617"/>
                      <a:gd name="connsiteX537" fmla="*/ 598271 w 1030756"/>
                      <a:gd name="connsiteY537" fmla="*/ 59266 h 721617"/>
                      <a:gd name="connsiteX538" fmla="*/ 605202 w 1030756"/>
                      <a:gd name="connsiteY538" fmla="*/ 59266 h 721617"/>
                      <a:gd name="connsiteX539" fmla="*/ 610192 w 1030756"/>
                      <a:gd name="connsiteY539" fmla="*/ 63423 h 721617"/>
                      <a:gd name="connsiteX540" fmla="*/ 625440 w 1030756"/>
                      <a:gd name="connsiteY540" fmla="*/ 68688 h 721617"/>
                      <a:gd name="connsiteX541" fmla="*/ 642352 w 1030756"/>
                      <a:gd name="connsiteY541" fmla="*/ 69242 h 721617"/>
                      <a:gd name="connsiteX542" fmla="*/ 649005 w 1030756"/>
                      <a:gd name="connsiteY542" fmla="*/ 67025 h 721617"/>
                      <a:gd name="connsiteX543" fmla="*/ 657877 w 1030756"/>
                      <a:gd name="connsiteY543" fmla="*/ 66748 h 721617"/>
                      <a:gd name="connsiteX544" fmla="*/ 703620 w 1030756"/>
                      <a:gd name="connsiteY544" fmla="*/ 72291 h 721617"/>
                      <a:gd name="connsiteX545" fmla="*/ 711106 w 1030756"/>
                      <a:gd name="connsiteY545" fmla="*/ 77279 h 721617"/>
                      <a:gd name="connsiteX546" fmla="*/ 720532 w 1030756"/>
                      <a:gd name="connsiteY546" fmla="*/ 82267 h 721617"/>
                      <a:gd name="connsiteX547" fmla="*/ 730512 w 1030756"/>
                      <a:gd name="connsiteY547" fmla="*/ 85593 h 721617"/>
                      <a:gd name="connsiteX548" fmla="*/ 730512 w 1030756"/>
                      <a:gd name="connsiteY548" fmla="*/ 500721 h 721617"/>
                      <a:gd name="connsiteX549" fmla="*/ 756295 w 1030756"/>
                      <a:gd name="connsiteY549" fmla="*/ 500721 h 721617"/>
                      <a:gd name="connsiteX550" fmla="*/ 779028 w 1030756"/>
                      <a:gd name="connsiteY550" fmla="*/ 494347 h 721617"/>
                      <a:gd name="connsiteX551" fmla="*/ 785959 w 1030756"/>
                      <a:gd name="connsiteY551" fmla="*/ 508203 h 721617"/>
                      <a:gd name="connsiteX552" fmla="*/ 816455 w 1030756"/>
                      <a:gd name="connsiteY552" fmla="*/ 535084 h 721617"/>
                      <a:gd name="connsiteX553" fmla="*/ 825049 w 1030756"/>
                      <a:gd name="connsiteY553" fmla="*/ 548663 h 721617"/>
                      <a:gd name="connsiteX554" fmla="*/ 845287 w 1030756"/>
                      <a:gd name="connsiteY554" fmla="*/ 544229 h 721617"/>
                      <a:gd name="connsiteX555" fmla="*/ 854713 w 1030756"/>
                      <a:gd name="connsiteY555" fmla="*/ 530927 h 721617"/>
                      <a:gd name="connsiteX556" fmla="*/ 872456 w 1030756"/>
                      <a:gd name="connsiteY556" fmla="*/ 519011 h 721617"/>
                      <a:gd name="connsiteX557" fmla="*/ 911546 w 1030756"/>
                      <a:gd name="connsiteY557" fmla="*/ 552266 h 721617"/>
                      <a:gd name="connsiteX558" fmla="*/ 936774 w 1030756"/>
                      <a:gd name="connsiteY558" fmla="*/ 574158 h 721617"/>
                      <a:gd name="connsiteX559" fmla="*/ 965607 w 1030756"/>
                      <a:gd name="connsiteY559" fmla="*/ 613510 h 721617"/>
                      <a:gd name="connsiteX560" fmla="*/ 975587 w 1030756"/>
                      <a:gd name="connsiteY560" fmla="*/ 639005 h 721617"/>
                      <a:gd name="connsiteX561" fmla="*/ 1023826 w 1030756"/>
                      <a:gd name="connsiteY561" fmla="*/ 661175 h 721617"/>
                      <a:gd name="connsiteX562" fmla="*/ 1026875 w 1030756"/>
                      <a:gd name="connsiteY562" fmla="*/ 679465 h 721617"/>
                      <a:gd name="connsiteX563" fmla="*/ 1029648 w 1030756"/>
                      <a:gd name="connsiteY563" fmla="*/ 695261 h 7216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  <a:cxn ang="0">
                        <a:pos x="connsiteX98" y="connsiteY98"/>
                      </a:cxn>
                      <a:cxn ang="0">
                        <a:pos x="connsiteX99" y="connsiteY99"/>
                      </a:cxn>
                      <a:cxn ang="0">
                        <a:pos x="connsiteX100" y="connsiteY100"/>
                      </a:cxn>
                      <a:cxn ang="0">
                        <a:pos x="connsiteX101" y="connsiteY101"/>
                      </a:cxn>
                      <a:cxn ang="0">
                        <a:pos x="connsiteX102" y="connsiteY102"/>
                      </a:cxn>
                      <a:cxn ang="0">
                        <a:pos x="connsiteX103" y="connsiteY103"/>
                      </a:cxn>
                      <a:cxn ang="0">
                        <a:pos x="connsiteX104" y="connsiteY104"/>
                      </a:cxn>
                      <a:cxn ang="0">
                        <a:pos x="connsiteX105" y="connsiteY105"/>
                      </a:cxn>
                      <a:cxn ang="0">
                        <a:pos x="connsiteX106" y="connsiteY106"/>
                      </a:cxn>
                      <a:cxn ang="0">
                        <a:pos x="connsiteX107" y="connsiteY107"/>
                      </a:cxn>
                      <a:cxn ang="0">
                        <a:pos x="connsiteX108" y="connsiteY108"/>
                      </a:cxn>
                      <a:cxn ang="0">
                        <a:pos x="connsiteX109" y="connsiteY109"/>
                      </a:cxn>
                      <a:cxn ang="0">
                        <a:pos x="connsiteX110" y="connsiteY110"/>
                      </a:cxn>
                      <a:cxn ang="0">
                        <a:pos x="connsiteX111" y="connsiteY111"/>
                      </a:cxn>
                      <a:cxn ang="0">
                        <a:pos x="connsiteX112" y="connsiteY112"/>
                      </a:cxn>
                      <a:cxn ang="0">
                        <a:pos x="connsiteX113" y="connsiteY113"/>
                      </a:cxn>
                      <a:cxn ang="0">
                        <a:pos x="connsiteX114" y="connsiteY114"/>
                      </a:cxn>
                      <a:cxn ang="0">
                        <a:pos x="connsiteX115" y="connsiteY115"/>
                      </a:cxn>
                      <a:cxn ang="0">
                        <a:pos x="connsiteX116" y="connsiteY116"/>
                      </a:cxn>
                      <a:cxn ang="0">
                        <a:pos x="connsiteX117" y="connsiteY117"/>
                      </a:cxn>
                      <a:cxn ang="0">
                        <a:pos x="connsiteX118" y="connsiteY118"/>
                      </a:cxn>
                      <a:cxn ang="0">
                        <a:pos x="connsiteX119" y="connsiteY119"/>
                      </a:cxn>
                      <a:cxn ang="0">
                        <a:pos x="connsiteX120" y="connsiteY120"/>
                      </a:cxn>
                      <a:cxn ang="0">
                        <a:pos x="connsiteX121" y="connsiteY121"/>
                      </a:cxn>
                      <a:cxn ang="0">
                        <a:pos x="connsiteX122" y="connsiteY122"/>
                      </a:cxn>
                      <a:cxn ang="0">
                        <a:pos x="connsiteX123" y="connsiteY123"/>
                      </a:cxn>
                      <a:cxn ang="0">
                        <a:pos x="connsiteX124" y="connsiteY124"/>
                      </a:cxn>
                      <a:cxn ang="0">
                        <a:pos x="connsiteX125" y="connsiteY125"/>
                      </a:cxn>
                      <a:cxn ang="0">
                        <a:pos x="connsiteX126" y="connsiteY126"/>
                      </a:cxn>
                      <a:cxn ang="0">
                        <a:pos x="connsiteX127" y="connsiteY127"/>
                      </a:cxn>
                      <a:cxn ang="0">
                        <a:pos x="connsiteX128" y="connsiteY128"/>
                      </a:cxn>
                      <a:cxn ang="0">
                        <a:pos x="connsiteX129" y="connsiteY129"/>
                      </a:cxn>
                      <a:cxn ang="0">
                        <a:pos x="connsiteX130" y="connsiteY130"/>
                      </a:cxn>
                      <a:cxn ang="0">
                        <a:pos x="connsiteX131" y="connsiteY131"/>
                      </a:cxn>
                      <a:cxn ang="0">
                        <a:pos x="connsiteX132" y="connsiteY132"/>
                      </a:cxn>
                      <a:cxn ang="0">
                        <a:pos x="connsiteX133" y="connsiteY133"/>
                      </a:cxn>
                      <a:cxn ang="0">
                        <a:pos x="connsiteX134" y="connsiteY134"/>
                      </a:cxn>
                      <a:cxn ang="0">
                        <a:pos x="connsiteX135" y="connsiteY135"/>
                      </a:cxn>
                      <a:cxn ang="0">
                        <a:pos x="connsiteX136" y="connsiteY136"/>
                      </a:cxn>
                      <a:cxn ang="0">
                        <a:pos x="connsiteX137" y="connsiteY137"/>
                      </a:cxn>
                      <a:cxn ang="0">
                        <a:pos x="connsiteX138" y="connsiteY138"/>
                      </a:cxn>
                      <a:cxn ang="0">
                        <a:pos x="connsiteX139" y="connsiteY139"/>
                      </a:cxn>
                      <a:cxn ang="0">
                        <a:pos x="connsiteX140" y="connsiteY140"/>
                      </a:cxn>
                      <a:cxn ang="0">
                        <a:pos x="connsiteX141" y="connsiteY141"/>
                      </a:cxn>
                      <a:cxn ang="0">
                        <a:pos x="connsiteX142" y="connsiteY142"/>
                      </a:cxn>
                      <a:cxn ang="0">
                        <a:pos x="connsiteX143" y="connsiteY143"/>
                      </a:cxn>
                      <a:cxn ang="0">
                        <a:pos x="connsiteX144" y="connsiteY144"/>
                      </a:cxn>
                      <a:cxn ang="0">
                        <a:pos x="connsiteX145" y="connsiteY145"/>
                      </a:cxn>
                      <a:cxn ang="0">
                        <a:pos x="connsiteX146" y="connsiteY146"/>
                      </a:cxn>
                      <a:cxn ang="0">
                        <a:pos x="connsiteX147" y="connsiteY147"/>
                      </a:cxn>
                      <a:cxn ang="0">
                        <a:pos x="connsiteX148" y="connsiteY148"/>
                      </a:cxn>
                      <a:cxn ang="0">
                        <a:pos x="connsiteX149" y="connsiteY149"/>
                      </a:cxn>
                      <a:cxn ang="0">
                        <a:pos x="connsiteX150" y="connsiteY150"/>
                      </a:cxn>
                      <a:cxn ang="0">
                        <a:pos x="connsiteX151" y="connsiteY151"/>
                      </a:cxn>
                      <a:cxn ang="0">
                        <a:pos x="connsiteX152" y="connsiteY152"/>
                      </a:cxn>
                      <a:cxn ang="0">
                        <a:pos x="connsiteX153" y="connsiteY153"/>
                      </a:cxn>
                      <a:cxn ang="0">
                        <a:pos x="connsiteX154" y="connsiteY154"/>
                      </a:cxn>
                      <a:cxn ang="0">
                        <a:pos x="connsiteX155" y="connsiteY155"/>
                      </a:cxn>
                      <a:cxn ang="0">
                        <a:pos x="connsiteX156" y="connsiteY156"/>
                      </a:cxn>
                      <a:cxn ang="0">
                        <a:pos x="connsiteX157" y="connsiteY157"/>
                      </a:cxn>
                      <a:cxn ang="0">
                        <a:pos x="connsiteX158" y="connsiteY158"/>
                      </a:cxn>
                      <a:cxn ang="0">
                        <a:pos x="connsiteX159" y="connsiteY159"/>
                      </a:cxn>
                      <a:cxn ang="0">
                        <a:pos x="connsiteX160" y="connsiteY160"/>
                      </a:cxn>
                      <a:cxn ang="0">
                        <a:pos x="connsiteX161" y="connsiteY161"/>
                      </a:cxn>
                      <a:cxn ang="0">
                        <a:pos x="connsiteX162" y="connsiteY162"/>
                      </a:cxn>
                      <a:cxn ang="0">
                        <a:pos x="connsiteX163" y="connsiteY163"/>
                      </a:cxn>
                      <a:cxn ang="0">
                        <a:pos x="connsiteX164" y="connsiteY164"/>
                      </a:cxn>
                      <a:cxn ang="0">
                        <a:pos x="connsiteX165" y="connsiteY165"/>
                      </a:cxn>
                      <a:cxn ang="0">
                        <a:pos x="connsiteX166" y="connsiteY166"/>
                      </a:cxn>
                      <a:cxn ang="0">
                        <a:pos x="connsiteX167" y="connsiteY167"/>
                      </a:cxn>
                      <a:cxn ang="0">
                        <a:pos x="connsiteX168" y="connsiteY168"/>
                      </a:cxn>
                      <a:cxn ang="0">
                        <a:pos x="connsiteX169" y="connsiteY169"/>
                      </a:cxn>
                      <a:cxn ang="0">
                        <a:pos x="connsiteX170" y="connsiteY170"/>
                      </a:cxn>
                      <a:cxn ang="0">
                        <a:pos x="connsiteX171" y="connsiteY171"/>
                      </a:cxn>
                      <a:cxn ang="0">
                        <a:pos x="connsiteX172" y="connsiteY172"/>
                      </a:cxn>
                      <a:cxn ang="0">
                        <a:pos x="connsiteX173" y="connsiteY173"/>
                      </a:cxn>
                      <a:cxn ang="0">
                        <a:pos x="connsiteX174" y="connsiteY174"/>
                      </a:cxn>
                      <a:cxn ang="0">
                        <a:pos x="connsiteX175" y="connsiteY175"/>
                      </a:cxn>
                      <a:cxn ang="0">
                        <a:pos x="connsiteX176" y="connsiteY176"/>
                      </a:cxn>
                      <a:cxn ang="0">
                        <a:pos x="connsiteX177" y="connsiteY177"/>
                      </a:cxn>
                      <a:cxn ang="0">
                        <a:pos x="connsiteX178" y="connsiteY178"/>
                      </a:cxn>
                      <a:cxn ang="0">
                        <a:pos x="connsiteX179" y="connsiteY179"/>
                      </a:cxn>
                      <a:cxn ang="0">
                        <a:pos x="connsiteX180" y="connsiteY180"/>
                      </a:cxn>
                      <a:cxn ang="0">
                        <a:pos x="connsiteX181" y="connsiteY181"/>
                      </a:cxn>
                      <a:cxn ang="0">
                        <a:pos x="connsiteX182" y="connsiteY182"/>
                      </a:cxn>
                      <a:cxn ang="0">
                        <a:pos x="connsiteX183" y="connsiteY183"/>
                      </a:cxn>
                      <a:cxn ang="0">
                        <a:pos x="connsiteX184" y="connsiteY184"/>
                      </a:cxn>
                      <a:cxn ang="0">
                        <a:pos x="connsiteX185" y="connsiteY185"/>
                      </a:cxn>
                      <a:cxn ang="0">
                        <a:pos x="connsiteX186" y="connsiteY186"/>
                      </a:cxn>
                      <a:cxn ang="0">
                        <a:pos x="connsiteX187" y="connsiteY187"/>
                      </a:cxn>
                      <a:cxn ang="0">
                        <a:pos x="connsiteX188" y="connsiteY188"/>
                      </a:cxn>
                      <a:cxn ang="0">
                        <a:pos x="connsiteX189" y="connsiteY189"/>
                      </a:cxn>
                      <a:cxn ang="0">
                        <a:pos x="connsiteX190" y="connsiteY190"/>
                      </a:cxn>
                      <a:cxn ang="0">
                        <a:pos x="connsiteX191" y="connsiteY191"/>
                      </a:cxn>
                      <a:cxn ang="0">
                        <a:pos x="connsiteX192" y="connsiteY192"/>
                      </a:cxn>
                      <a:cxn ang="0">
                        <a:pos x="connsiteX193" y="connsiteY193"/>
                      </a:cxn>
                      <a:cxn ang="0">
                        <a:pos x="connsiteX194" y="connsiteY194"/>
                      </a:cxn>
                      <a:cxn ang="0">
                        <a:pos x="connsiteX195" y="connsiteY195"/>
                      </a:cxn>
                      <a:cxn ang="0">
                        <a:pos x="connsiteX196" y="connsiteY196"/>
                      </a:cxn>
                      <a:cxn ang="0">
                        <a:pos x="connsiteX197" y="connsiteY197"/>
                      </a:cxn>
                      <a:cxn ang="0">
                        <a:pos x="connsiteX198" y="connsiteY198"/>
                      </a:cxn>
                      <a:cxn ang="0">
                        <a:pos x="connsiteX199" y="connsiteY199"/>
                      </a:cxn>
                      <a:cxn ang="0">
                        <a:pos x="connsiteX200" y="connsiteY200"/>
                      </a:cxn>
                      <a:cxn ang="0">
                        <a:pos x="connsiteX201" y="connsiteY201"/>
                      </a:cxn>
                      <a:cxn ang="0">
                        <a:pos x="connsiteX202" y="connsiteY202"/>
                      </a:cxn>
                      <a:cxn ang="0">
                        <a:pos x="connsiteX203" y="connsiteY203"/>
                      </a:cxn>
                      <a:cxn ang="0">
                        <a:pos x="connsiteX204" y="connsiteY204"/>
                      </a:cxn>
                      <a:cxn ang="0">
                        <a:pos x="connsiteX205" y="connsiteY205"/>
                      </a:cxn>
                      <a:cxn ang="0">
                        <a:pos x="connsiteX206" y="connsiteY206"/>
                      </a:cxn>
                      <a:cxn ang="0">
                        <a:pos x="connsiteX207" y="connsiteY207"/>
                      </a:cxn>
                      <a:cxn ang="0">
                        <a:pos x="connsiteX208" y="connsiteY208"/>
                      </a:cxn>
                      <a:cxn ang="0">
                        <a:pos x="connsiteX209" y="connsiteY209"/>
                      </a:cxn>
                      <a:cxn ang="0">
                        <a:pos x="connsiteX210" y="connsiteY210"/>
                      </a:cxn>
                      <a:cxn ang="0">
                        <a:pos x="connsiteX211" y="connsiteY211"/>
                      </a:cxn>
                      <a:cxn ang="0">
                        <a:pos x="connsiteX212" y="connsiteY212"/>
                      </a:cxn>
                      <a:cxn ang="0">
                        <a:pos x="connsiteX213" y="connsiteY213"/>
                      </a:cxn>
                      <a:cxn ang="0">
                        <a:pos x="connsiteX214" y="connsiteY214"/>
                      </a:cxn>
                      <a:cxn ang="0">
                        <a:pos x="connsiteX215" y="connsiteY215"/>
                      </a:cxn>
                      <a:cxn ang="0">
                        <a:pos x="connsiteX216" y="connsiteY216"/>
                      </a:cxn>
                      <a:cxn ang="0">
                        <a:pos x="connsiteX217" y="connsiteY217"/>
                      </a:cxn>
                      <a:cxn ang="0">
                        <a:pos x="connsiteX218" y="connsiteY218"/>
                      </a:cxn>
                      <a:cxn ang="0">
                        <a:pos x="connsiteX219" y="connsiteY219"/>
                      </a:cxn>
                      <a:cxn ang="0">
                        <a:pos x="connsiteX220" y="connsiteY220"/>
                      </a:cxn>
                      <a:cxn ang="0">
                        <a:pos x="connsiteX221" y="connsiteY221"/>
                      </a:cxn>
                      <a:cxn ang="0">
                        <a:pos x="connsiteX222" y="connsiteY222"/>
                      </a:cxn>
                      <a:cxn ang="0">
                        <a:pos x="connsiteX223" y="connsiteY223"/>
                      </a:cxn>
                      <a:cxn ang="0">
                        <a:pos x="connsiteX224" y="connsiteY224"/>
                      </a:cxn>
                      <a:cxn ang="0">
                        <a:pos x="connsiteX225" y="connsiteY225"/>
                      </a:cxn>
                      <a:cxn ang="0">
                        <a:pos x="connsiteX226" y="connsiteY226"/>
                      </a:cxn>
                      <a:cxn ang="0">
                        <a:pos x="connsiteX227" y="connsiteY227"/>
                      </a:cxn>
                      <a:cxn ang="0">
                        <a:pos x="connsiteX228" y="connsiteY228"/>
                      </a:cxn>
                      <a:cxn ang="0">
                        <a:pos x="connsiteX229" y="connsiteY229"/>
                      </a:cxn>
                      <a:cxn ang="0">
                        <a:pos x="connsiteX230" y="connsiteY230"/>
                      </a:cxn>
                      <a:cxn ang="0">
                        <a:pos x="connsiteX231" y="connsiteY231"/>
                      </a:cxn>
                      <a:cxn ang="0">
                        <a:pos x="connsiteX232" y="connsiteY232"/>
                      </a:cxn>
                      <a:cxn ang="0">
                        <a:pos x="connsiteX233" y="connsiteY233"/>
                      </a:cxn>
                      <a:cxn ang="0">
                        <a:pos x="connsiteX234" y="connsiteY234"/>
                      </a:cxn>
                      <a:cxn ang="0">
                        <a:pos x="connsiteX235" y="connsiteY235"/>
                      </a:cxn>
                      <a:cxn ang="0">
                        <a:pos x="connsiteX236" y="connsiteY236"/>
                      </a:cxn>
                      <a:cxn ang="0">
                        <a:pos x="connsiteX237" y="connsiteY237"/>
                      </a:cxn>
                      <a:cxn ang="0">
                        <a:pos x="connsiteX238" y="connsiteY238"/>
                      </a:cxn>
                      <a:cxn ang="0">
                        <a:pos x="connsiteX239" y="connsiteY239"/>
                      </a:cxn>
                      <a:cxn ang="0">
                        <a:pos x="connsiteX240" y="connsiteY240"/>
                      </a:cxn>
                      <a:cxn ang="0">
                        <a:pos x="connsiteX241" y="connsiteY241"/>
                      </a:cxn>
                      <a:cxn ang="0">
                        <a:pos x="connsiteX242" y="connsiteY242"/>
                      </a:cxn>
                      <a:cxn ang="0">
                        <a:pos x="connsiteX243" y="connsiteY243"/>
                      </a:cxn>
                      <a:cxn ang="0">
                        <a:pos x="connsiteX244" y="connsiteY244"/>
                      </a:cxn>
                      <a:cxn ang="0">
                        <a:pos x="connsiteX245" y="connsiteY245"/>
                      </a:cxn>
                      <a:cxn ang="0">
                        <a:pos x="connsiteX246" y="connsiteY246"/>
                      </a:cxn>
                      <a:cxn ang="0">
                        <a:pos x="connsiteX247" y="connsiteY247"/>
                      </a:cxn>
                      <a:cxn ang="0">
                        <a:pos x="connsiteX248" y="connsiteY248"/>
                      </a:cxn>
                      <a:cxn ang="0">
                        <a:pos x="connsiteX249" y="connsiteY249"/>
                      </a:cxn>
                      <a:cxn ang="0">
                        <a:pos x="connsiteX250" y="connsiteY250"/>
                      </a:cxn>
                      <a:cxn ang="0">
                        <a:pos x="connsiteX251" y="connsiteY251"/>
                      </a:cxn>
                      <a:cxn ang="0">
                        <a:pos x="connsiteX252" y="connsiteY252"/>
                      </a:cxn>
                      <a:cxn ang="0">
                        <a:pos x="connsiteX253" y="connsiteY253"/>
                      </a:cxn>
                      <a:cxn ang="0">
                        <a:pos x="connsiteX254" y="connsiteY254"/>
                      </a:cxn>
                      <a:cxn ang="0">
                        <a:pos x="connsiteX255" y="connsiteY255"/>
                      </a:cxn>
                      <a:cxn ang="0">
                        <a:pos x="connsiteX256" y="connsiteY256"/>
                      </a:cxn>
                      <a:cxn ang="0">
                        <a:pos x="connsiteX257" y="connsiteY257"/>
                      </a:cxn>
                      <a:cxn ang="0">
                        <a:pos x="connsiteX258" y="connsiteY258"/>
                      </a:cxn>
                      <a:cxn ang="0">
                        <a:pos x="connsiteX259" y="connsiteY259"/>
                      </a:cxn>
                      <a:cxn ang="0">
                        <a:pos x="connsiteX260" y="connsiteY260"/>
                      </a:cxn>
                      <a:cxn ang="0">
                        <a:pos x="connsiteX261" y="connsiteY261"/>
                      </a:cxn>
                      <a:cxn ang="0">
                        <a:pos x="connsiteX262" y="connsiteY262"/>
                      </a:cxn>
                      <a:cxn ang="0">
                        <a:pos x="connsiteX263" y="connsiteY263"/>
                      </a:cxn>
                      <a:cxn ang="0">
                        <a:pos x="connsiteX264" y="connsiteY264"/>
                      </a:cxn>
                      <a:cxn ang="0">
                        <a:pos x="connsiteX265" y="connsiteY265"/>
                      </a:cxn>
                      <a:cxn ang="0">
                        <a:pos x="connsiteX266" y="connsiteY266"/>
                      </a:cxn>
                      <a:cxn ang="0">
                        <a:pos x="connsiteX267" y="connsiteY267"/>
                      </a:cxn>
                      <a:cxn ang="0">
                        <a:pos x="connsiteX268" y="connsiteY268"/>
                      </a:cxn>
                      <a:cxn ang="0">
                        <a:pos x="connsiteX269" y="connsiteY269"/>
                      </a:cxn>
                      <a:cxn ang="0">
                        <a:pos x="connsiteX270" y="connsiteY270"/>
                      </a:cxn>
                      <a:cxn ang="0">
                        <a:pos x="connsiteX271" y="connsiteY271"/>
                      </a:cxn>
                      <a:cxn ang="0">
                        <a:pos x="connsiteX272" y="connsiteY272"/>
                      </a:cxn>
                      <a:cxn ang="0">
                        <a:pos x="connsiteX273" y="connsiteY273"/>
                      </a:cxn>
                      <a:cxn ang="0">
                        <a:pos x="connsiteX274" y="connsiteY274"/>
                      </a:cxn>
                      <a:cxn ang="0">
                        <a:pos x="connsiteX275" y="connsiteY275"/>
                      </a:cxn>
                      <a:cxn ang="0">
                        <a:pos x="connsiteX276" y="connsiteY276"/>
                      </a:cxn>
                      <a:cxn ang="0">
                        <a:pos x="connsiteX277" y="connsiteY277"/>
                      </a:cxn>
                      <a:cxn ang="0">
                        <a:pos x="connsiteX278" y="connsiteY278"/>
                      </a:cxn>
                      <a:cxn ang="0">
                        <a:pos x="connsiteX279" y="connsiteY279"/>
                      </a:cxn>
                      <a:cxn ang="0">
                        <a:pos x="connsiteX280" y="connsiteY280"/>
                      </a:cxn>
                      <a:cxn ang="0">
                        <a:pos x="connsiteX281" y="connsiteY281"/>
                      </a:cxn>
                      <a:cxn ang="0">
                        <a:pos x="connsiteX282" y="connsiteY282"/>
                      </a:cxn>
                      <a:cxn ang="0">
                        <a:pos x="connsiteX283" y="connsiteY283"/>
                      </a:cxn>
                      <a:cxn ang="0">
                        <a:pos x="connsiteX284" y="connsiteY284"/>
                      </a:cxn>
                      <a:cxn ang="0">
                        <a:pos x="connsiteX285" y="connsiteY285"/>
                      </a:cxn>
                      <a:cxn ang="0">
                        <a:pos x="connsiteX286" y="connsiteY286"/>
                      </a:cxn>
                      <a:cxn ang="0">
                        <a:pos x="connsiteX287" y="connsiteY287"/>
                      </a:cxn>
                      <a:cxn ang="0">
                        <a:pos x="connsiteX288" y="connsiteY288"/>
                      </a:cxn>
                      <a:cxn ang="0">
                        <a:pos x="connsiteX289" y="connsiteY289"/>
                      </a:cxn>
                      <a:cxn ang="0">
                        <a:pos x="connsiteX290" y="connsiteY290"/>
                      </a:cxn>
                      <a:cxn ang="0">
                        <a:pos x="connsiteX291" y="connsiteY291"/>
                      </a:cxn>
                      <a:cxn ang="0">
                        <a:pos x="connsiteX292" y="connsiteY292"/>
                      </a:cxn>
                      <a:cxn ang="0">
                        <a:pos x="connsiteX293" y="connsiteY293"/>
                      </a:cxn>
                      <a:cxn ang="0">
                        <a:pos x="connsiteX294" y="connsiteY294"/>
                      </a:cxn>
                      <a:cxn ang="0">
                        <a:pos x="connsiteX295" y="connsiteY295"/>
                      </a:cxn>
                      <a:cxn ang="0">
                        <a:pos x="connsiteX296" y="connsiteY296"/>
                      </a:cxn>
                      <a:cxn ang="0">
                        <a:pos x="connsiteX297" y="connsiteY297"/>
                      </a:cxn>
                      <a:cxn ang="0">
                        <a:pos x="connsiteX298" y="connsiteY298"/>
                      </a:cxn>
                      <a:cxn ang="0">
                        <a:pos x="connsiteX299" y="connsiteY299"/>
                      </a:cxn>
                      <a:cxn ang="0">
                        <a:pos x="connsiteX300" y="connsiteY300"/>
                      </a:cxn>
                      <a:cxn ang="0">
                        <a:pos x="connsiteX301" y="connsiteY301"/>
                      </a:cxn>
                      <a:cxn ang="0">
                        <a:pos x="connsiteX302" y="connsiteY302"/>
                      </a:cxn>
                      <a:cxn ang="0">
                        <a:pos x="connsiteX303" y="connsiteY303"/>
                      </a:cxn>
                      <a:cxn ang="0">
                        <a:pos x="connsiteX304" y="connsiteY304"/>
                      </a:cxn>
                      <a:cxn ang="0">
                        <a:pos x="connsiteX305" y="connsiteY305"/>
                      </a:cxn>
                      <a:cxn ang="0">
                        <a:pos x="connsiteX306" y="connsiteY306"/>
                      </a:cxn>
                      <a:cxn ang="0">
                        <a:pos x="connsiteX307" y="connsiteY307"/>
                      </a:cxn>
                      <a:cxn ang="0">
                        <a:pos x="connsiteX308" y="connsiteY308"/>
                      </a:cxn>
                      <a:cxn ang="0">
                        <a:pos x="connsiteX309" y="connsiteY309"/>
                      </a:cxn>
                      <a:cxn ang="0">
                        <a:pos x="connsiteX310" y="connsiteY310"/>
                      </a:cxn>
                      <a:cxn ang="0">
                        <a:pos x="connsiteX311" y="connsiteY311"/>
                      </a:cxn>
                      <a:cxn ang="0">
                        <a:pos x="connsiteX312" y="connsiteY312"/>
                      </a:cxn>
                      <a:cxn ang="0">
                        <a:pos x="connsiteX313" y="connsiteY313"/>
                      </a:cxn>
                      <a:cxn ang="0">
                        <a:pos x="connsiteX314" y="connsiteY314"/>
                      </a:cxn>
                      <a:cxn ang="0">
                        <a:pos x="connsiteX315" y="connsiteY315"/>
                      </a:cxn>
                      <a:cxn ang="0">
                        <a:pos x="connsiteX316" y="connsiteY316"/>
                      </a:cxn>
                      <a:cxn ang="0">
                        <a:pos x="connsiteX317" y="connsiteY317"/>
                      </a:cxn>
                      <a:cxn ang="0">
                        <a:pos x="connsiteX318" y="connsiteY318"/>
                      </a:cxn>
                      <a:cxn ang="0">
                        <a:pos x="connsiteX319" y="connsiteY319"/>
                      </a:cxn>
                      <a:cxn ang="0">
                        <a:pos x="connsiteX320" y="connsiteY320"/>
                      </a:cxn>
                      <a:cxn ang="0">
                        <a:pos x="connsiteX321" y="connsiteY321"/>
                      </a:cxn>
                      <a:cxn ang="0">
                        <a:pos x="connsiteX322" y="connsiteY322"/>
                      </a:cxn>
                      <a:cxn ang="0">
                        <a:pos x="connsiteX323" y="connsiteY323"/>
                      </a:cxn>
                      <a:cxn ang="0">
                        <a:pos x="connsiteX324" y="connsiteY324"/>
                      </a:cxn>
                      <a:cxn ang="0">
                        <a:pos x="connsiteX325" y="connsiteY325"/>
                      </a:cxn>
                      <a:cxn ang="0">
                        <a:pos x="connsiteX326" y="connsiteY326"/>
                      </a:cxn>
                      <a:cxn ang="0">
                        <a:pos x="connsiteX327" y="connsiteY327"/>
                      </a:cxn>
                      <a:cxn ang="0">
                        <a:pos x="connsiteX328" y="connsiteY328"/>
                      </a:cxn>
                      <a:cxn ang="0">
                        <a:pos x="connsiteX329" y="connsiteY329"/>
                      </a:cxn>
                      <a:cxn ang="0">
                        <a:pos x="connsiteX330" y="connsiteY330"/>
                      </a:cxn>
                      <a:cxn ang="0">
                        <a:pos x="connsiteX331" y="connsiteY331"/>
                      </a:cxn>
                      <a:cxn ang="0">
                        <a:pos x="connsiteX332" y="connsiteY332"/>
                      </a:cxn>
                      <a:cxn ang="0">
                        <a:pos x="connsiteX333" y="connsiteY333"/>
                      </a:cxn>
                      <a:cxn ang="0">
                        <a:pos x="connsiteX334" y="connsiteY334"/>
                      </a:cxn>
                      <a:cxn ang="0">
                        <a:pos x="connsiteX335" y="connsiteY335"/>
                      </a:cxn>
                      <a:cxn ang="0">
                        <a:pos x="connsiteX336" y="connsiteY336"/>
                      </a:cxn>
                      <a:cxn ang="0">
                        <a:pos x="connsiteX337" y="connsiteY337"/>
                      </a:cxn>
                      <a:cxn ang="0">
                        <a:pos x="connsiteX338" y="connsiteY338"/>
                      </a:cxn>
                      <a:cxn ang="0">
                        <a:pos x="connsiteX339" y="connsiteY339"/>
                      </a:cxn>
                      <a:cxn ang="0">
                        <a:pos x="connsiteX340" y="connsiteY340"/>
                      </a:cxn>
                      <a:cxn ang="0">
                        <a:pos x="connsiteX341" y="connsiteY341"/>
                      </a:cxn>
                      <a:cxn ang="0">
                        <a:pos x="connsiteX342" y="connsiteY342"/>
                      </a:cxn>
                      <a:cxn ang="0">
                        <a:pos x="connsiteX343" y="connsiteY343"/>
                      </a:cxn>
                      <a:cxn ang="0">
                        <a:pos x="connsiteX344" y="connsiteY344"/>
                      </a:cxn>
                      <a:cxn ang="0">
                        <a:pos x="connsiteX345" y="connsiteY345"/>
                      </a:cxn>
                      <a:cxn ang="0">
                        <a:pos x="connsiteX346" y="connsiteY346"/>
                      </a:cxn>
                      <a:cxn ang="0">
                        <a:pos x="connsiteX347" y="connsiteY347"/>
                      </a:cxn>
                      <a:cxn ang="0">
                        <a:pos x="connsiteX348" y="connsiteY348"/>
                      </a:cxn>
                      <a:cxn ang="0">
                        <a:pos x="connsiteX349" y="connsiteY349"/>
                      </a:cxn>
                      <a:cxn ang="0">
                        <a:pos x="connsiteX350" y="connsiteY350"/>
                      </a:cxn>
                      <a:cxn ang="0">
                        <a:pos x="connsiteX351" y="connsiteY351"/>
                      </a:cxn>
                      <a:cxn ang="0">
                        <a:pos x="connsiteX352" y="connsiteY352"/>
                      </a:cxn>
                      <a:cxn ang="0">
                        <a:pos x="connsiteX353" y="connsiteY353"/>
                      </a:cxn>
                      <a:cxn ang="0">
                        <a:pos x="connsiteX354" y="connsiteY354"/>
                      </a:cxn>
                      <a:cxn ang="0">
                        <a:pos x="connsiteX355" y="connsiteY355"/>
                      </a:cxn>
                      <a:cxn ang="0">
                        <a:pos x="connsiteX356" y="connsiteY356"/>
                      </a:cxn>
                      <a:cxn ang="0">
                        <a:pos x="connsiteX357" y="connsiteY357"/>
                      </a:cxn>
                      <a:cxn ang="0">
                        <a:pos x="connsiteX358" y="connsiteY358"/>
                      </a:cxn>
                      <a:cxn ang="0">
                        <a:pos x="connsiteX359" y="connsiteY359"/>
                      </a:cxn>
                      <a:cxn ang="0">
                        <a:pos x="connsiteX360" y="connsiteY360"/>
                      </a:cxn>
                      <a:cxn ang="0">
                        <a:pos x="connsiteX361" y="connsiteY361"/>
                      </a:cxn>
                      <a:cxn ang="0">
                        <a:pos x="connsiteX362" y="connsiteY362"/>
                      </a:cxn>
                      <a:cxn ang="0">
                        <a:pos x="connsiteX363" y="connsiteY363"/>
                      </a:cxn>
                      <a:cxn ang="0">
                        <a:pos x="connsiteX364" y="connsiteY364"/>
                      </a:cxn>
                      <a:cxn ang="0">
                        <a:pos x="connsiteX365" y="connsiteY365"/>
                      </a:cxn>
                      <a:cxn ang="0">
                        <a:pos x="connsiteX366" y="connsiteY366"/>
                      </a:cxn>
                      <a:cxn ang="0">
                        <a:pos x="connsiteX367" y="connsiteY367"/>
                      </a:cxn>
                      <a:cxn ang="0">
                        <a:pos x="connsiteX368" y="connsiteY368"/>
                      </a:cxn>
                      <a:cxn ang="0">
                        <a:pos x="connsiteX369" y="connsiteY369"/>
                      </a:cxn>
                      <a:cxn ang="0">
                        <a:pos x="connsiteX370" y="connsiteY370"/>
                      </a:cxn>
                      <a:cxn ang="0">
                        <a:pos x="connsiteX371" y="connsiteY371"/>
                      </a:cxn>
                      <a:cxn ang="0">
                        <a:pos x="connsiteX372" y="connsiteY372"/>
                      </a:cxn>
                      <a:cxn ang="0">
                        <a:pos x="connsiteX373" y="connsiteY373"/>
                      </a:cxn>
                      <a:cxn ang="0">
                        <a:pos x="connsiteX374" y="connsiteY374"/>
                      </a:cxn>
                      <a:cxn ang="0">
                        <a:pos x="connsiteX375" y="connsiteY375"/>
                      </a:cxn>
                      <a:cxn ang="0">
                        <a:pos x="connsiteX376" y="connsiteY376"/>
                      </a:cxn>
                      <a:cxn ang="0">
                        <a:pos x="connsiteX377" y="connsiteY377"/>
                      </a:cxn>
                      <a:cxn ang="0">
                        <a:pos x="connsiteX378" y="connsiteY378"/>
                      </a:cxn>
                      <a:cxn ang="0">
                        <a:pos x="connsiteX379" y="connsiteY379"/>
                      </a:cxn>
                      <a:cxn ang="0">
                        <a:pos x="connsiteX380" y="connsiteY380"/>
                      </a:cxn>
                      <a:cxn ang="0">
                        <a:pos x="connsiteX381" y="connsiteY381"/>
                      </a:cxn>
                      <a:cxn ang="0">
                        <a:pos x="connsiteX382" y="connsiteY382"/>
                      </a:cxn>
                      <a:cxn ang="0">
                        <a:pos x="connsiteX383" y="connsiteY383"/>
                      </a:cxn>
                      <a:cxn ang="0">
                        <a:pos x="connsiteX384" y="connsiteY384"/>
                      </a:cxn>
                      <a:cxn ang="0">
                        <a:pos x="connsiteX385" y="connsiteY385"/>
                      </a:cxn>
                      <a:cxn ang="0">
                        <a:pos x="connsiteX386" y="connsiteY386"/>
                      </a:cxn>
                      <a:cxn ang="0">
                        <a:pos x="connsiteX387" y="connsiteY387"/>
                      </a:cxn>
                      <a:cxn ang="0">
                        <a:pos x="connsiteX388" y="connsiteY388"/>
                      </a:cxn>
                      <a:cxn ang="0">
                        <a:pos x="connsiteX389" y="connsiteY389"/>
                      </a:cxn>
                      <a:cxn ang="0">
                        <a:pos x="connsiteX390" y="connsiteY390"/>
                      </a:cxn>
                      <a:cxn ang="0">
                        <a:pos x="connsiteX391" y="connsiteY391"/>
                      </a:cxn>
                      <a:cxn ang="0">
                        <a:pos x="connsiteX392" y="connsiteY392"/>
                      </a:cxn>
                      <a:cxn ang="0">
                        <a:pos x="connsiteX393" y="connsiteY393"/>
                      </a:cxn>
                      <a:cxn ang="0">
                        <a:pos x="connsiteX394" y="connsiteY394"/>
                      </a:cxn>
                      <a:cxn ang="0">
                        <a:pos x="connsiteX395" y="connsiteY395"/>
                      </a:cxn>
                      <a:cxn ang="0">
                        <a:pos x="connsiteX396" y="connsiteY396"/>
                      </a:cxn>
                      <a:cxn ang="0">
                        <a:pos x="connsiteX397" y="connsiteY397"/>
                      </a:cxn>
                      <a:cxn ang="0">
                        <a:pos x="connsiteX398" y="connsiteY398"/>
                      </a:cxn>
                      <a:cxn ang="0">
                        <a:pos x="connsiteX399" y="connsiteY399"/>
                      </a:cxn>
                      <a:cxn ang="0">
                        <a:pos x="connsiteX400" y="connsiteY400"/>
                      </a:cxn>
                      <a:cxn ang="0">
                        <a:pos x="connsiteX401" y="connsiteY401"/>
                      </a:cxn>
                      <a:cxn ang="0">
                        <a:pos x="connsiteX402" y="connsiteY402"/>
                      </a:cxn>
                      <a:cxn ang="0">
                        <a:pos x="connsiteX403" y="connsiteY403"/>
                      </a:cxn>
                      <a:cxn ang="0">
                        <a:pos x="connsiteX404" y="connsiteY404"/>
                      </a:cxn>
                      <a:cxn ang="0">
                        <a:pos x="connsiteX405" y="connsiteY405"/>
                      </a:cxn>
                      <a:cxn ang="0">
                        <a:pos x="connsiteX406" y="connsiteY406"/>
                      </a:cxn>
                      <a:cxn ang="0">
                        <a:pos x="connsiteX407" y="connsiteY407"/>
                      </a:cxn>
                      <a:cxn ang="0">
                        <a:pos x="connsiteX408" y="connsiteY408"/>
                      </a:cxn>
                      <a:cxn ang="0">
                        <a:pos x="connsiteX409" y="connsiteY409"/>
                      </a:cxn>
                      <a:cxn ang="0">
                        <a:pos x="connsiteX410" y="connsiteY410"/>
                      </a:cxn>
                      <a:cxn ang="0">
                        <a:pos x="connsiteX411" y="connsiteY411"/>
                      </a:cxn>
                      <a:cxn ang="0">
                        <a:pos x="connsiteX412" y="connsiteY412"/>
                      </a:cxn>
                      <a:cxn ang="0">
                        <a:pos x="connsiteX413" y="connsiteY413"/>
                      </a:cxn>
                      <a:cxn ang="0">
                        <a:pos x="connsiteX414" y="connsiteY414"/>
                      </a:cxn>
                      <a:cxn ang="0">
                        <a:pos x="connsiteX415" y="connsiteY415"/>
                      </a:cxn>
                      <a:cxn ang="0">
                        <a:pos x="connsiteX416" y="connsiteY416"/>
                      </a:cxn>
                      <a:cxn ang="0">
                        <a:pos x="connsiteX417" y="connsiteY417"/>
                      </a:cxn>
                      <a:cxn ang="0">
                        <a:pos x="connsiteX418" y="connsiteY418"/>
                      </a:cxn>
                      <a:cxn ang="0">
                        <a:pos x="connsiteX419" y="connsiteY419"/>
                      </a:cxn>
                      <a:cxn ang="0">
                        <a:pos x="connsiteX420" y="connsiteY420"/>
                      </a:cxn>
                      <a:cxn ang="0">
                        <a:pos x="connsiteX421" y="connsiteY421"/>
                      </a:cxn>
                      <a:cxn ang="0">
                        <a:pos x="connsiteX422" y="connsiteY422"/>
                      </a:cxn>
                      <a:cxn ang="0">
                        <a:pos x="connsiteX423" y="connsiteY423"/>
                      </a:cxn>
                      <a:cxn ang="0">
                        <a:pos x="connsiteX424" y="connsiteY424"/>
                      </a:cxn>
                      <a:cxn ang="0">
                        <a:pos x="connsiteX425" y="connsiteY425"/>
                      </a:cxn>
                      <a:cxn ang="0">
                        <a:pos x="connsiteX426" y="connsiteY426"/>
                      </a:cxn>
                      <a:cxn ang="0">
                        <a:pos x="connsiteX427" y="connsiteY427"/>
                      </a:cxn>
                      <a:cxn ang="0">
                        <a:pos x="connsiteX428" y="connsiteY428"/>
                      </a:cxn>
                      <a:cxn ang="0">
                        <a:pos x="connsiteX429" y="connsiteY429"/>
                      </a:cxn>
                      <a:cxn ang="0">
                        <a:pos x="connsiteX430" y="connsiteY430"/>
                      </a:cxn>
                      <a:cxn ang="0">
                        <a:pos x="connsiteX431" y="connsiteY431"/>
                      </a:cxn>
                      <a:cxn ang="0">
                        <a:pos x="connsiteX432" y="connsiteY432"/>
                      </a:cxn>
                      <a:cxn ang="0">
                        <a:pos x="connsiteX433" y="connsiteY433"/>
                      </a:cxn>
                      <a:cxn ang="0">
                        <a:pos x="connsiteX434" y="connsiteY434"/>
                      </a:cxn>
                      <a:cxn ang="0">
                        <a:pos x="connsiteX435" y="connsiteY435"/>
                      </a:cxn>
                      <a:cxn ang="0">
                        <a:pos x="connsiteX436" y="connsiteY436"/>
                      </a:cxn>
                      <a:cxn ang="0">
                        <a:pos x="connsiteX437" y="connsiteY437"/>
                      </a:cxn>
                      <a:cxn ang="0">
                        <a:pos x="connsiteX438" y="connsiteY438"/>
                      </a:cxn>
                      <a:cxn ang="0">
                        <a:pos x="connsiteX439" y="connsiteY439"/>
                      </a:cxn>
                      <a:cxn ang="0">
                        <a:pos x="connsiteX440" y="connsiteY440"/>
                      </a:cxn>
                      <a:cxn ang="0">
                        <a:pos x="connsiteX441" y="connsiteY441"/>
                      </a:cxn>
                      <a:cxn ang="0">
                        <a:pos x="connsiteX442" y="connsiteY442"/>
                      </a:cxn>
                      <a:cxn ang="0">
                        <a:pos x="connsiteX443" y="connsiteY443"/>
                      </a:cxn>
                      <a:cxn ang="0">
                        <a:pos x="connsiteX444" y="connsiteY444"/>
                      </a:cxn>
                      <a:cxn ang="0">
                        <a:pos x="connsiteX445" y="connsiteY445"/>
                      </a:cxn>
                      <a:cxn ang="0">
                        <a:pos x="connsiteX446" y="connsiteY446"/>
                      </a:cxn>
                      <a:cxn ang="0">
                        <a:pos x="connsiteX447" y="connsiteY447"/>
                      </a:cxn>
                      <a:cxn ang="0">
                        <a:pos x="connsiteX448" y="connsiteY448"/>
                      </a:cxn>
                      <a:cxn ang="0">
                        <a:pos x="connsiteX449" y="connsiteY449"/>
                      </a:cxn>
                      <a:cxn ang="0">
                        <a:pos x="connsiteX450" y="connsiteY450"/>
                      </a:cxn>
                      <a:cxn ang="0">
                        <a:pos x="connsiteX451" y="connsiteY451"/>
                      </a:cxn>
                      <a:cxn ang="0">
                        <a:pos x="connsiteX452" y="connsiteY452"/>
                      </a:cxn>
                      <a:cxn ang="0">
                        <a:pos x="connsiteX453" y="connsiteY453"/>
                      </a:cxn>
                      <a:cxn ang="0">
                        <a:pos x="connsiteX454" y="connsiteY454"/>
                      </a:cxn>
                      <a:cxn ang="0">
                        <a:pos x="connsiteX455" y="connsiteY455"/>
                      </a:cxn>
                      <a:cxn ang="0">
                        <a:pos x="connsiteX456" y="connsiteY456"/>
                      </a:cxn>
                      <a:cxn ang="0">
                        <a:pos x="connsiteX457" y="connsiteY457"/>
                      </a:cxn>
                      <a:cxn ang="0">
                        <a:pos x="connsiteX458" y="connsiteY458"/>
                      </a:cxn>
                      <a:cxn ang="0">
                        <a:pos x="connsiteX459" y="connsiteY459"/>
                      </a:cxn>
                      <a:cxn ang="0">
                        <a:pos x="connsiteX460" y="connsiteY460"/>
                      </a:cxn>
                      <a:cxn ang="0">
                        <a:pos x="connsiteX461" y="connsiteY461"/>
                      </a:cxn>
                      <a:cxn ang="0">
                        <a:pos x="connsiteX462" y="connsiteY462"/>
                      </a:cxn>
                      <a:cxn ang="0">
                        <a:pos x="connsiteX463" y="connsiteY463"/>
                      </a:cxn>
                      <a:cxn ang="0">
                        <a:pos x="connsiteX464" y="connsiteY464"/>
                      </a:cxn>
                      <a:cxn ang="0">
                        <a:pos x="connsiteX465" y="connsiteY465"/>
                      </a:cxn>
                      <a:cxn ang="0">
                        <a:pos x="connsiteX466" y="connsiteY466"/>
                      </a:cxn>
                      <a:cxn ang="0">
                        <a:pos x="connsiteX467" y="connsiteY467"/>
                      </a:cxn>
                      <a:cxn ang="0">
                        <a:pos x="connsiteX468" y="connsiteY468"/>
                      </a:cxn>
                      <a:cxn ang="0">
                        <a:pos x="connsiteX469" y="connsiteY469"/>
                      </a:cxn>
                      <a:cxn ang="0">
                        <a:pos x="connsiteX470" y="connsiteY470"/>
                      </a:cxn>
                      <a:cxn ang="0">
                        <a:pos x="connsiteX471" y="connsiteY471"/>
                      </a:cxn>
                      <a:cxn ang="0">
                        <a:pos x="connsiteX472" y="connsiteY472"/>
                      </a:cxn>
                      <a:cxn ang="0">
                        <a:pos x="connsiteX473" y="connsiteY473"/>
                      </a:cxn>
                      <a:cxn ang="0">
                        <a:pos x="connsiteX474" y="connsiteY474"/>
                      </a:cxn>
                      <a:cxn ang="0">
                        <a:pos x="connsiteX475" y="connsiteY475"/>
                      </a:cxn>
                      <a:cxn ang="0">
                        <a:pos x="connsiteX476" y="connsiteY476"/>
                      </a:cxn>
                      <a:cxn ang="0">
                        <a:pos x="connsiteX477" y="connsiteY477"/>
                      </a:cxn>
                      <a:cxn ang="0">
                        <a:pos x="connsiteX478" y="connsiteY478"/>
                      </a:cxn>
                      <a:cxn ang="0">
                        <a:pos x="connsiteX479" y="connsiteY479"/>
                      </a:cxn>
                      <a:cxn ang="0">
                        <a:pos x="connsiteX480" y="connsiteY480"/>
                      </a:cxn>
                      <a:cxn ang="0">
                        <a:pos x="connsiteX481" y="connsiteY481"/>
                      </a:cxn>
                      <a:cxn ang="0">
                        <a:pos x="connsiteX482" y="connsiteY482"/>
                      </a:cxn>
                      <a:cxn ang="0">
                        <a:pos x="connsiteX483" y="connsiteY483"/>
                      </a:cxn>
                      <a:cxn ang="0">
                        <a:pos x="connsiteX484" y="connsiteY484"/>
                      </a:cxn>
                      <a:cxn ang="0">
                        <a:pos x="connsiteX485" y="connsiteY485"/>
                      </a:cxn>
                      <a:cxn ang="0">
                        <a:pos x="connsiteX486" y="connsiteY486"/>
                      </a:cxn>
                      <a:cxn ang="0">
                        <a:pos x="connsiteX487" y="connsiteY487"/>
                      </a:cxn>
                      <a:cxn ang="0">
                        <a:pos x="connsiteX488" y="connsiteY488"/>
                      </a:cxn>
                      <a:cxn ang="0">
                        <a:pos x="connsiteX489" y="connsiteY489"/>
                      </a:cxn>
                      <a:cxn ang="0">
                        <a:pos x="connsiteX490" y="connsiteY490"/>
                      </a:cxn>
                      <a:cxn ang="0">
                        <a:pos x="connsiteX491" y="connsiteY491"/>
                      </a:cxn>
                      <a:cxn ang="0">
                        <a:pos x="connsiteX492" y="connsiteY492"/>
                      </a:cxn>
                      <a:cxn ang="0">
                        <a:pos x="connsiteX493" y="connsiteY493"/>
                      </a:cxn>
                      <a:cxn ang="0">
                        <a:pos x="connsiteX494" y="connsiteY494"/>
                      </a:cxn>
                      <a:cxn ang="0">
                        <a:pos x="connsiteX495" y="connsiteY495"/>
                      </a:cxn>
                      <a:cxn ang="0">
                        <a:pos x="connsiteX496" y="connsiteY496"/>
                      </a:cxn>
                      <a:cxn ang="0">
                        <a:pos x="connsiteX497" y="connsiteY497"/>
                      </a:cxn>
                      <a:cxn ang="0">
                        <a:pos x="connsiteX498" y="connsiteY498"/>
                      </a:cxn>
                      <a:cxn ang="0">
                        <a:pos x="connsiteX499" y="connsiteY499"/>
                      </a:cxn>
                      <a:cxn ang="0">
                        <a:pos x="connsiteX500" y="connsiteY500"/>
                      </a:cxn>
                      <a:cxn ang="0">
                        <a:pos x="connsiteX501" y="connsiteY501"/>
                      </a:cxn>
                      <a:cxn ang="0">
                        <a:pos x="connsiteX502" y="connsiteY502"/>
                      </a:cxn>
                      <a:cxn ang="0">
                        <a:pos x="connsiteX503" y="connsiteY503"/>
                      </a:cxn>
                      <a:cxn ang="0">
                        <a:pos x="connsiteX504" y="connsiteY504"/>
                      </a:cxn>
                      <a:cxn ang="0">
                        <a:pos x="connsiteX505" y="connsiteY505"/>
                      </a:cxn>
                      <a:cxn ang="0">
                        <a:pos x="connsiteX506" y="connsiteY506"/>
                      </a:cxn>
                      <a:cxn ang="0">
                        <a:pos x="connsiteX507" y="connsiteY507"/>
                      </a:cxn>
                      <a:cxn ang="0">
                        <a:pos x="connsiteX508" y="connsiteY508"/>
                      </a:cxn>
                      <a:cxn ang="0">
                        <a:pos x="connsiteX509" y="connsiteY509"/>
                      </a:cxn>
                      <a:cxn ang="0">
                        <a:pos x="connsiteX510" y="connsiteY510"/>
                      </a:cxn>
                      <a:cxn ang="0">
                        <a:pos x="connsiteX511" y="connsiteY511"/>
                      </a:cxn>
                      <a:cxn ang="0">
                        <a:pos x="connsiteX512" y="connsiteY512"/>
                      </a:cxn>
                      <a:cxn ang="0">
                        <a:pos x="connsiteX513" y="connsiteY513"/>
                      </a:cxn>
                      <a:cxn ang="0">
                        <a:pos x="connsiteX514" y="connsiteY514"/>
                      </a:cxn>
                      <a:cxn ang="0">
                        <a:pos x="connsiteX515" y="connsiteY515"/>
                      </a:cxn>
                      <a:cxn ang="0">
                        <a:pos x="connsiteX516" y="connsiteY516"/>
                      </a:cxn>
                      <a:cxn ang="0">
                        <a:pos x="connsiteX517" y="connsiteY517"/>
                      </a:cxn>
                      <a:cxn ang="0">
                        <a:pos x="connsiteX518" y="connsiteY518"/>
                      </a:cxn>
                      <a:cxn ang="0">
                        <a:pos x="connsiteX519" y="connsiteY519"/>
                      </a:cxn>
                      <a:cxn ang="0">
                        <a:pos x="connsiteX520" y="connsiteY520"/>
                      </a:cxn>
                      <a:cxn ang="0">
                        <a:pos x="connsiteX521" y="connsiteY521"/>
                      </a:cxn>
                      <a:cxn ang="0">
                        <a:pos x="connsiteX522" y="connsiteY522"/>
                      </a:cxn>
                      <a:cxn ang="0">
                        <a:pos x="connsiteX523" y="connsiteY523"/>
                      </a:cxn>
                      <a:cxn ang="0">
                        <a:pos x="connsiteX524" y="connsiteY524"/>
                      </a:cxn>
                      <a:cxn ang="0">
                        <a:pos x="connsiteX525" y="connsiteY525"/>
                      </a:cxn>
                      <a:cxn ang="0">
                        <a:pos x="connsiteX526" y="connsiteY526"/>
                      </a:cxn>
                      <a:cxn ang="0">
                        <a:pos x="connsiteX527" y="connsiteY527"/>
                      </a:cxn>
                      <a:cxn ang="0">
                        <a:pos x="connsiteX528" y="connsiteY528"/>
                      </a:cxn>
                      <a:cxn ang="0">
                        <a:pos x="connsiteX529" y="connsiteY529"/>
                      </a:cxn>
                      <a:cxn ang="0">
                        <a:pos x="connsiteX530" y="connsiteY530"/>
                      </a:cxn>
                      <a:cxn ang="0">
                        <a:pos x="connsiteX531" y="connsiteY531"/>
                      </a:cxn>
                      <a:cxn ang="0">
                        <a:pos x="connsiteX532" y="connsiteY532"/>
                      </a:cxn>
                      <a:cxn ang="0">
                        <a:pos x="connsiteX533" y="connsiteY533"/>
                      </a:cxn>
                      <a:cxn ang="0">
                        <a:pos x="connsiteX534" y="connsiteY534"/>
                      </a:cxn>
                      <a:cxn ang="0">
                        <a:pos x="connsiteX535" y="connsiteY535"/>
                      </a:cxn>
                      <a:cxn ang="0">
                        <a:pos x="connsiteX536" y="connsiteY536"/>
                      </a:cxn>
                      <a:cxn ang="0">
                        <a:pos x="connsiteX537" y="connsiteY537"/>
                      </a:cxn>
                      <a:cxn ang="0">
                        <a:pos x="connsiteX538" y="connsiteY538"/>
                      </a:cxn>
                      <a:cxn ang="0">
                        <a:pos x="connsiteX539" y="connsiteY539"/>
                      </a:cxn>
                      <a:cxn ang="0">
                        <a:pos x="connsiteX540" y="connsiteY540"/>
                      </a:cxn>
                      <a:cxn ang="0">
                        <a:pos x="connsiteX541" y="connsiteY541"/>
                      </a:cxn>
                      <a:cxn ang="0">
                        <a:pos x="connsiteX542" y="connsiteY542"/>
                      </a:cxn>
                      <a:cxn ang="0">
                        <a:pos x="connsiteX543" y="connsiteY543"/>
                      </a:cxn>
                      <a:cxn ang="0">
                        <a:pos x="connsiteX544" y="connsiteY544"/>
                      </a:cxn>
                      <a:cxn ang="0">
                        <a:pos x="connsiteX545" y="connsiteY545"/>
                      </a:cxn>
                      <a:cxn ang="0">
                        <a:pos x="connsiteX546" y="connsiteY546"/>
                      </a:cxn>
                      <a:cxn ang="0">
                        <a:pos x="connsiteX547" y="connsiteY547"/>
                      </a:cxn>
                      <a:cxn ang="0">
                        <a:pos x="connsiteX548" y="connsiteY548"/>
                      </a:cxn>
                      <a:cxn ang="0">
                        <a:pos x="connsiteX549" y="connsiteY549"/>
                      </a:cxn>
                      <a:cxn ang="0">
                        <a:pos x="connsiteX550" y="connsiteY550"/>
                      </a:cxn>
                      <a:cxn ang="0">
                        <a:pos x="connsiteX551" y="connsiteY551"/>
                      </a:cxn>
                      <a:cxn ang="0">
                        <a:pos x="connsiteX552" y="connsiteY552"/>
                      </a:cxn>
                      <a:cxn ang="0">
                        <a:pos x="connsiteX553" y="connsiteY553"/>
                      </a:cxn>
                      <a:cxn ang="0">
                        <a:pos x="connsiteX554" y="connsiteY554"/>
                      </a:cxn>
                      <a:cxn ang="0">
                        <a:pos x="connsiteX555" y="connsiteY555"/>
                      </a:cxn>
                      <a:cxn ang="0">
                        <a:pos x="connsiteX556" y="connsiteY556"/>
                      </a:cxn>
                      <a:cxn ang="0">
                        <a:pos x="connsiteX557" y="connsiteY557"/>
                      </a:cxn>
                      <a:cxn ang="0">
                        <a:pos x="connsiteX558" y="connsiteY558"/>
                      </a:cxn>
                      <a:cxn ang="0">
                        <a:pos x="connsiteX559" y="connsiteY559"/>
                      </a:cxn>
                      <a:cxn ang="0">
                        <a:pos x="connsiteX560" y="connsiteY560"/>
                      </a:cxn>
                      <a:cxn ang="0">
                        <a:pos x="connsiteX561" y="connsiteY561"/>
                      </a:cxn>
                      <a:cxn ang="0">
                        <a:pos x="connsiteX562" y="connsiteY562"/>
                      </a:cxn>
                      <a:cxn ang="0">
                        <a:pos x="connsiteX563" y="connsiteY563"/>
                      </a:cxn>
                    </a:cxnLst>
                    <a:rect l="l" t="t" r="r" b="b"/>
                    <a:pathLst>
                      <a:path w="1030756" h="721617">
                        <a:moveTo>
                          <a:pt x="1030757" y="698032"/>
                        </a:moveTo>
                        <a:cubicBezTo>
                          <a:pt x="1030757" y="698863"/>
                          <a:pt x="1030202" y="699418"/>
                          <a:pt x="1029925" y="700249"/>
                        </a:cubicBezTo>
                        <a:cubicBezTo>
                          <a:pt x="1027430" y="705237"/>
                          <a:pt x="1023549" y="708563"/>
                          <a:pt x="1019667" y="712165"/>
                        </a:cubicBezTo>
                        <a:cubicBezTo>
                          <a:pt x="1016341" y="715214"/>
                          <a:pt x="1013291" y="721033"/>
                          <a:pt x="1008024" y="721587"/>
                        </a:cubicBezTo>
                        <a:cubicBezTo>
                          <a:pt x="1002756" y="722142"/>
                          <a:pt x="1003310" y="714936"/>
                          <a:pt x="1003588" y="711611"/>
                        </a:cubicBezTo>
                        <a:cubicBezTo>
                          <a:pt x="1003588" y="709394"/>
                          <a:pt x="1003865" y="707454"/>
                          <a:pt x="1003865" y="705237"/>
                        </a:cubicBezTo>
                        <a:cubicBezTo>
                          <a:pt x="1004974" y="705237"/>
                          <a:pt x="1008024" y="705791"/>
                          <a:pt x="1008855" y="704960"/>
                        </a:cubicBezTo>
                        <a:cubicBezTo>
                          <a:pt x="1010796" y="703020"/>
                          <a:pt x="1007192" y="702743"/>
                          <a:pt x="1006360" y="702189"/>
                        </a:cubicBezTo>
                        <a:cubicBezTo>
                          <a:pt x="1004697" y="701357"/>
                          <a:pt x="1004697" y="699972"/>
                          <a:pt x="1005806" y="698586"/>
                        </a:cubicBezTo>
                        <a:cubicBezTo>
                          <a:pt x="1007192" y="697201"/>
                          <a:pt x="1008855" y="697201"/>
                          <a:pt x="1008578" y="694984"/>
                        </a:cubicBezTo>
                        <a:cubicBezTo>
                          <a:pt x="1007192" y="694984"/>
                          <a:pt x="1003588" y="695815"/>
                          <a:pt x="1002756" y="694706"/>
                        </a:cubicBezTo>
                        <a:cubicBezTo>
                          <a:pt x="1002201" y="693875"/>
                          <a:pt x="1002756" y="691935"/>
                          <a:pt x="1002756" y="691104"/>
                        </a:cubicBezTo>
                        <a:cubicBezTo>
                          <a:pt x="1002756" y="689718"/>
                          <a:pt x="1002756" y="688333"/>
                          <a:pt x="1002756" y="687224"/>
                        </a:cubicBezTo>
                        <a:cubicBezTo>
                          <a:pt x="1004142" y="686393"/>
                          <a:pt x="1003865" y="681682"/>
                          <a:pt x="1003865" y="680296"/>
                        </a:cubicBezTo>
                        <a:cubicBezTo>
                          <a:pt x="1003865" y="677802"/>
                          <a:pt x="1003865" y="677525"/>
                          <a:pt x="1002201" y="675585"/>
                        </a:cubicBezTo>
                        <a:cubicBezTo>
                          <a:pt x="1000538" y="673368"/>
                          <a:pt x="996657" y="671151"/>
                          <a:pt x="996657" y="668103"/>
                        </a:cubicBezTo>
                        <a:cubicBezTo>
                          <a:pt x="993607" y="668103"/>
                          <a:pt x="991112" y="668103"/>
                          <a:pt x="988340" y="669765"/>
                        </a:cubicBezTo>
                        <a:cubicBezTo>
                          <a:pt x="986122" y="671428"/>
                          <a:pt x="983904" y="673645"/>
                          <a:pt x="982241" y="675862"/>
                        </a:cubicBezTo>
                        <a:cubicBezTo>
                          <a:pt x="980855" y="677802"/>
                          <a:pt x="979191" y="680573"/>
                          <a:pt x="977250" y="677525"/>
                        </a:cubicBezTo>
                        <a:cubicBezTo>
                          <a:pt x="975587" y="675308"/>
                          <a:pt x="974755" y="672814"/>
                          <a:pt x="975864" y="670320"/>
                        </a:cubicBezTo>
                        <a:cubicBezTo>
                          <a:pt x="976696" y="668103"/>
                          <a:pt x="978637" y="666163"/>
                          <a:pt x="978914" y="663669"/>
                        </a:cubicBezTo>
                        <a:cubicBezTo>
                          <a:pt x="979191" y="660066"/>
                          <a:pt x="975864" y="657849"/>
                          <a:pt x="973092" y="656464"/>
                        </a:cubicBezTo>
                        <a:cubicBezTo>
                          <a:pt x="970042" y="654801"/>
                          <a:pt x="967825" y="652584"/>
                          <a:pt x="966161" y="649813"/>
                        </a:cubicBezTo>
                        <a:cubicBezTo>
                          <a:pt x="964498" y="646764"/>
                          <a:pt x="965607" y="644824"/>
                          <a:pt x="966161" y="641776"/>
                        </a:cubicBezTo>
                        <a:cubicBezTo>
                          <a:pt x="966993" y="637896"/>
                          <a:pt x="964775" y="637065"/>
                          <a:pt x="961448" y="636788"/>
                        </a:cubicBezTo>
                        <a:cubicBezTo>
                          <a:pt x="959508" y="636788"/>
                          <a:pt x="956735" y="636788"/>
                          <a:pt x="955072" y="635679"/>
                        </a:cubicBezTo>
                        <a:cubicBezTo>
                          <a:pt x="953408" y="634848"/>
                          <a:pt x="951468" y="632354"/>
                          <a:pt x="950359" y="630691"/>
                        </a:cubicBezTo>
                        <a:cubicBezTo>
                          <a:pt x="952577" y="630691"/>
                          <a:pt x="950913" y="627366"/>
                          <a:pt x="950081" y="626812"/>
                        </a:cubicBezTo>
                        <a:cubicBezTo>
                          <a:pt x="948418" y="625703"/>
                          <a:pt x="946200" y="625980"/>
                          <a:pt x="944260" y="625980"/>
                        </a:cubicBezTo>
                        <a:cubicBezTo>
                          <a:pt x="942596" y="625980"/>
                          <a:pt x="940656" y="625980"/>
                          <a:pt x="939269" y="624872"/>
                        </a:cubicBezTo>
                        <a:cubicBezTo>
                          <a:pt x="938160" y="624040"/>
                          <a:pt x="937606" y="621823"/>
                          <a:pt x="939269" y="620992"/>
                        </a:cubicBezTo>
                        <a:cubicBezTo>
                          <a:pt x="940933" y="620438"/>
                          <a:pt x="942873" y="622100"/>
                          <a:pt x="943428" y="619606"/>
                        </a:cubicBezTo>
                        <a:cubicBezTo>
                          <a:pt x="943982" y="617390"/>
                          <a:pt x="943151" y="615450"/>
                          <a:pt x="941487" y="613787"/>
                        </a:cubicBezTo>
                        <a:cubicBezTo>
                          <a:pt x="939824" y="612124"/>
                          <a:pt x="932616" y="609076"/>
                          <a:pt x="937329" y="606305"/>
                        </a:cubicBezTo>
                        <a:cubicBezTo>
                          <a:pt x="939824" y="604919"/>
                          <a:pt x="938160" y="603810"/>
                          <a:pt x="936497" y="602702"/>
                        </a:cubicBezTo>
                        <a:cubicBezTo>
                          <a:pt x="935111" y="601594"/>
                          <a:pt x="933447" y="599377"/>
                          <a:pt x="934002" y="597437"/>
                        </a:cubicBezTo>
                        <a:cubicBezTo>
                          <a:pt x="935943" y="597437"/>
                          <a:pt x="937883" y="597991"/>
                          <a:pt x="939824" y="597437"/>
                        </a:cubicBezTo>
                        <a:cubicBezTo>
                          <a:pt x="940656" y="593557"/>
                          <a:pt x="934002" y="594388"/>
                          <a:pt x="931784" y="594388"/>
                        </a:cubicBezTo>
                        <a:cubicBezTo>
                          <a:pt x="930121" y="594388"/>
                          <a:pt x="927626" y="594111"/>
                          <a:pt x="927348" y="591894"/>
                        </a:cubicBezTo>
                        <a:cubicBezTo>
                          <a:pt x="927071" y="590231"/>
                          <a:pt x="928734" y="588846"/>
                          <a:pt x="928180" y="587183"/>
                        </a:cubicBezTo>
                        <a:cubicBezTo>
                          <a:pt x="925685" y="586629"/>
                          <a:pt x="924576" y="588292"/>
                          <a:pt x="922358" y="588846"/>
                        </a:cubicBezTo>
                        <a:cubicBezTo>
                          <a:pt x="920417" y="589123"/>
                          <a:pt x="920972" y="582195"/>
                          <a:pt x="921526" y="580809"/>
                        </a:cubicBezTo>
                        <a:cubicBezTo>
                          <a:pt x="921804" y="579978"/>
                          <a:pt x="922081" y="579147"/>
                          <a:pt x="922635" y="578315"/>
                        </a:cubicBezTo>
                        <a:cubicBezTo>
                          <a:pt x="923190" y="577207"/>
                          <a:pt x="923744" y="576653"/>
                          <a:pt x="924022" y="575544"/>
                        </a:cubicBezTo>
                        <a:cubicBezTo>
                          <a:pt x="924022" y="574713"/>
                          <a:pt x="924576" y="573604"/>
                          <a:pt x="925130" y="573050"/>
                        </a:cubicBezTo>
                        <a:cubicBezTo>
                          <a:pt x="922081" y="573327"/>
                          <a:pt x="920417" y="574713"/>
                          <a:pt x="919031" y="577207"/>
                        </a:cubicBezTo>
                        <a:cubicBezTo>
                          <a:pt x="917645" y="579424"/>
                          <a:pt x="916813" y="582195"/>
                          <a:pt x="913764" y="582195"/>
                        </a:cubicBezTo>
                        <a:cubicBezTo>
                          <a:pt x="908219" y="582195"/>
                          <a:pt x="904338" y="575821"/>
                          <a:pt x="901011" y="571941"/>
                        </a:cubicBezTo>
                        <a:cubicBezTo>
                          <a:pt x="899071" y="570002"/>
                          <a:pt x="898793" y="568062"/>
                          <a:pt x="898239" y="565568"/>
                        </a:cubicBezTo>
                        <a:cubicBezTo>
                          <a:pt x="897407" y="562796"/>
                          <a:pt x="895466" y="561411"/>
                          <a:pt x="893248" y="560025"/>
                        </a:cubicBezTo>
                        <a:cubicBezTo>
                          <a:pt x="889644" y="557808"/>
                          <a:pt x="886595" y="552543"/>
                          <a:pt x="886318" y="548386"/>
                        </a:cubicBezTo>
                        <a:cubicBezTo>
                          <a:pt x="886318" y="545615"/>
                          <a:pt x="886872" y="542844"/>
                          <a:pt x="884931" y="540627"/>
                        </a:cubicBezTo>
                        <a:cubicBezTo>
                          <a:pt x="882991" y="538410"/>
                          <a:pt x="881605" y="539518"/>
                          <a:pt x="880773" y="542012"/>
                        </a:cubicBezTo>
                        <a:cubicBezTo>
                          <a:pt x="880218" y="544229"/>
                          <a:pt x="879387" y="547000"/>
                          <a:pt x="879387" y="549495"/>
                        </a:cubicBezTo>
                        <a:cubicBezTo>
                          <a:pt x="879387" y="552266"/>
                          <a:pt x="881605" y="555037"/>
                          <a:pt x="883268" y="557254"/>
                        </a:cubicBezTo>
                        <a:cubicBezTo>
                          <a:pt x="884931" y="559471"/>
                          <a:pt x="886595" y="561965"/>
                          <a:pt x="887427" y="564736"/>
                        </a:cubicBezTo>
                        <a:cubicBezTo>
                          <a:pt x="887981" y="567230"/>
                          <a:pt x="887427" y="570002"/>
                          <a:pt x="888258" y="572496"/>
                        </a:cubicBezTo>
                        <a:cubicBezTo>
                          <a:pt x="889090" y="574713"/>
                          <a:pt x="891308" y="576930"/>
                          <a:pt x="890476" y="579701"/>
                        </a:cubicBezTo>
                        <a:cubicBezTo>
                          <a:pt x="889644" y="582472"/>
                          <a:pt x="886595" y="583581"/>
                          <a:pt x="884377" y="581641"/>
                        </a:cubicBezTo>
                        <a:cubicBezTo>
                          <a:pt x="881882" y="579424"/>
                          <a:pt x="881605" y="577484"/>
                          <a:pt x="877723" y="577207"/>
                        </a:cubicBezTo>
                        <a:cubicBezTo>
                          <a:pt x="874119" y="576930"/>
                          <a:pt x="873288" y="576098"/>
                          <a:pt x="872456" y="572773"/>
                        </a:cubicBezTo>
                        <a:cubicBezTo>
                          <a:pt x="871901" y="570279"/>
                          <a:pt x="869684" y="567785"/>
                          <a:pt x="869406" y="565290"/>
                        </a:cubicBezTo>
                        <a:cubicBezTo>
                          <a:pt x="869129" y="562796"/>
                          <a:pt x="871070" y="560302"/>
                          <a:pt x="872179" y="558085"/>
                        </a:cubicBezTo>
                        <a:cubicBezTo>
                          <a:pt x="869129" y="559471"/>
                          <a:pt x="866634" y="558917"/>
                          <a:pt x="864139" y="556423"/>
                        </a:cubicBezTo>
                        <a:cubicBezTo>
                          <a:pt x="862476" y="554760"/>
                          <a:pt x="861089" y="552543"/>
                          <a:pt x="859426" y="555591"/>
                        </a:cubicBezTo>
                        <a:cubicBezTo>
                          <a:pt x="858594" y="557531"/>
                          <a:pt x="857763" y="561688"/>
                          <a:pt x="854990" y="561688"/>
                        </a:cubicBezTo>
                        <a:cubicBezTo>
                          <a:pt x="852495" y="561688"/>
                          <a:pt x="851386" y="558085"/>
                          <a:pt x="850000" y="556423"/>
                        </a:cubicBezTo>
                        <a:cubicBezTo>
                          <a:pt x="848337" y="554483"/>
                          <a:pt x="845842" y="553929"/>
                          <a:pt x="843346" y="553929"/>
                        </a:cubicBezTo>
                        <a:cubicBezTo>
                          <a:pt x="841683" y="553929"/>
                          <a:pt x="838633" y="554760"/>
                          <a:pt x="840574" y="556700"/>
                        </a:cubicBezTo>
                        <a:cubicBezTo>
                          <a:pt x="842515" y="558917"/>
                          <a:pt x="846673" y="559471"/>
                          <a:pt x="849446" y="560580"/>
                        </a:cubicBezTo>
                        <a:cubicBezTo>
                          <a:pt x="851941" y="561411"/>
                          <a:pt x="853881" y="562519"/>
                          <a:pt x="855822" y="564459"/>
                        </a:cubicBezTo>
                        <a:cubicBezTo>
                          <a:pt x="857485" y="566676"/>
                          <a:pt x="859426" y="568616"/>
                          <a:pt x="861089" y="570556"/>
                        </a:cubicBezTo>
                        <a:cubicBezTo>
                          <a:pt x="862476" y="572219"/>
                          <a:pt x="864971" y="574990"/>
                          <a:pt x="863030" y="577207"/>
                        </a:cubicBezTo>
                        <a:cubicBezTo>
                          <a:pt x="861089" y="579424"/>
                          <a:pt x="856931" y="579424"/>
                          <a:pt x="854159" y="579978"/>
                        </a:cubicBezTo>
                        <a:cubicBezTo>
                          <a:pt x="851109" y="580809"/>
                          <a:pt x="848059" y="582472"/>
                          <a:pt x="844733" y="582749"/>
                        </a:cubicBezTo>
                        <a:cubicBezTo>
                          <a:pt x="841129" y="582749"/>
                          <a:pt x="838356" y="580255"/>
                          <a:pt x="836138" y="577761"/>
                        </a:cubicBezTo>
                        <a:cubicBezTo>
                          <a:pt x="833920" y="575267"/>
                          <a:pt x="831980" y="573327"/>
                          <a:pt x="828930" y="571941"/>
                        </a:cubicBezTo>
                        <a:cubicBezTo>
                          <a:pt x="826158" y="570556"/>
                          <a:pt x="823385" y="569170"/>
                          <a:pt x="820890" y="566953"/>
                        </a:cubicBezTo>
                        <a:cubicBezTo>
                          <a:pt x="818950" y="565013"/>
                          <a:pt x="817286" y="562796"/>
                          <a:pt x="815068" y="561134"/>
                        </a:cubicBezTo>
                        <a:cubicBezTo>
                          <a:pt x="812019" y="558917"/>
                          <a:pt x="808692" y="557254"/>
                          <a:pt x="805643" y="554760"/>
                        </a:cubicBezTo>
                        <a:cubicBezTo>
                          <a:pt x="802870" y="552266"/>
                          <a:pt x="800652" y="549495"/>
                          <a:pt x="797880" y="547000"/>
                        </a:cubicBezTo>
                        <a:cubicBezTo>
                          <a:pt x="795662" y="545061"/>
                          <a:pt x="793167" y="543952"/>
                          <a:pt x="790117" y="543398"/>
                        </a:cubicBezTo>
                        <a:cubicBezTo>
                          <a:pt x="788177" y="543121"/>
                          <a:pt x="786236" y="542567"/>
                          <a:pt x="784573" y="542012"/>
                        </a:cubicBezTo>
                        <a:cubicBezTo>
                          <a:pt x="783464" y="541735"/>
                          <a:pt x="782355" y="540904"/>
                          <a:pt x="781246" y="540627"/>
                        </a:cubicBezTo>
                        <a:cubicBezTo>
                          <a:pt x="778196" y="540072"/>
                          <a:pt x="775424" y="542289"/>
                          <a:pt x="772929" y="539518"/>
                        </a:cubicBezTo>
                        <a:cubicBezTo>
                          <a:pt x="772374" y="538964"/>
                          <a:pt x="771820" y="538133"/>
                          <a:pt x="771265" y="537578"/>
                        </a:cubicBezTo>
                        <a:cubicBezTo>
                          <a:pt x="769602" y="535916"/>
                          <a:pt x="769602" y="534807"/>
                          <a:pt x="768770" y="532590"/>
                        </a:cubicBezTo>
                        <a:cubicBezTo>
                          <a:pt x="767661" y="532590"/>
                          <a:pt x="766275" y="532313"/>
                          <a:pt x="765166" y="532036"/>
                        </a:cubicBezTo>
                        <a:cubicBezTo>
                          <a:pt x="764612" y="529819"/>
                          <a:pt x="769879" y="528433"/>
                          <a:pt x="771265" y="527879"/>
                        </a:cubicBezTo>
                        <a:cubicBezTo>
                          <a:pt x="772097" y="527325"/>
                          <a:pt x="772652" y="526493"/>
                          <a:pt x="773483" y="526493"/>
                        </a:cubicBezTo>
                        <a:cubicBezTo>
                          <a:pt x="774869" y="526493"/>
                          <a:pt x="775701" y="527879"/>
                          <a:pt x="777087" y="527602"/>
                        </a:cubicBezTo>
                        <a:cubicBezTo>
                          <a:pt x="776810" y="525939"/>
                          <a:pt x="775978" y="523445"/>
                          <a:pt x="777919" y="522337"/>
                        </a:cubicBezTo>
                        <a:cubicBezTo>
                          <a:pt x="779582" y="521505"/>
                          <a:pt x="782078" y="522337"/>
                          <a:pt x="783741" y="520951"/>
                        </a:cubicBezTo>
                        <a:cubicBezTo>
                          <a:pt x="787345" y="517903"/>
                          <a:pt x="776533" y="518734"/>
                          <a:pt x="775701" y="518457"/>
                        </a:cubicBezTo>
                        <a:cubicBezTo>
                          <a:pt x="773761" y="517348"/>
                          <a:pt x="773483" y="514577"/>
                          <a:pt x="772097" y="513192"/>
                        </a:cubicBezTo>
                        <a:cubicBezTo>
                          <a:pt x="770434" y="511252"/>
                          <a:pt x="767939" y="510698"/>
                          <a:pt x="765444" y="512083"/>
                        </a:cubicBezTo>
                        <a:cubicBezTo>
                          <a:pt x="760731" y="514577"/>
                          <a:pt x="760453" y="520674"/>
                          <a:pt x="756018" y="523168"/>
                        </a:cubicBezTo>
                        <a:cubicBezTo>
                          <a:pt x="752136" y="525108"/>
                          <a:pt x="746592" y="524831"/>
                          <a:pt x="742433" y="524831"/>
                        </a:cubicBezTo>
                        <a:cubicBezTo>
                          <a:pt x="737997" y="524831"/>
                          <a:pt x="733839" y="522337"/>
                          <a:pt x="730512" y="519843"/>
                        </a:cubicBezTo>
                        <a:cubicBezTo>
                          <a:pt x="727185" y="517348"/>
                          <a:pt x="724413" y="512637"/>
                          <a:pt x="719977" y="512083"/>
                        </a:cubicBezTo>
                        <a:cubicBezTo>
                          <a:pt x="717482" y="511806"/>
                          <a:pt x="714987" y="512083"/>
                          <a:pt x="712492" y="512083"/>
                        </a:cubicBezTo>
                        <a:cubicBezTo>
                          <a:pt x="709720" y="512083"/>
                          <a:pt x="706947" y="512083"/>
                          <a:pt x="704175" y="512083"/>
                        </a:cubicBezTo>
                        <a:cubicBezTo>
                          <a:pt x="701402" y="512083"/>
                          <a:pt x="698907" y="512637"/>
                          <a:pt x="696135" y="512360"/>
                        </a:cubicBezTo>
                        <a:cubicBezTo>
                          <a:pt x="693917" y="512360"/>
                          <a:pt x="691422" y="511806"/>
                          <a:pt x="689204" y="511529"/>
                        </a:cubicBezTo>
                        <a:cubicBezTo>
                          <a:pt x="686709" y="511529"/>
                          <a:pt x="683937" y="512083"/>
                          <a:pt x="681442" y="511806"/>
                        </a:cubicBezTo>
                        <a:cubicBezTo>
                          <a:pt x="679778" y="511806"/>
                          <a:pt x="678392" y="511252"/>
                          <a:pt x="676729" y="511252"/>
                        </a:cubicBezTo>
                        <a:cubicBezTo>
                          <a:pt x="672847" y="511252"/>
                          <a:pt x="668966" y="511529"/>
                          <a:pt x="665362" y="511252"/>
                        </a:cubicBezTo>
                        <a:cubicBezTo>
                          <a:pt x="660372" y="510698"/>
                          <a:pt x="655936" y="510420"/>
                          <a:pt x="650946" y="511806"/>
                        </a:cubicBezTo>
                        <a:cubicBezTo>
                          <a:pt x="649005" y="512360"/>
                          <a:pt x="646233" y="512915"/>
                          <a:pt x="644569" y="511529"/>
                        </a:cubicBezTo>
                        <a:cubicBezTo>
                          <a:pt x="642906" y="510143"/>
                          <a:pt x="643738" y="507372"/>
                          <a:pt x="642074" y="505709"/>
                        </a:cubicBezTo>
                        <a:cubicBezTo>
                          <a:pt x="640134" y="503770"/>
                          <a:pt x="636530" y="504047"/>
                          <a:pt x="634035" y="503215"/>
                        </a:cubicBezTo>
                        <a:cubicBezTo>
                          <a:pt x="631539" y="502384"/>
                          <a:pt x="629044" y="501275"/>
                          <a:pt x="626827" y="499890"/>
                        </a:cubicBezTo>
                        <a:cubicBezTo>
                          <a:pt x="622114" y="497119"/>
                          <a:pt x="625440" y="492685"/>
                          <a:pt x="627381" y="489359"/>
                        </a:cubicBezTo>
                        <a:cubicBezTo>
                          <a:pt x="628767" y="486865"/>
                          <a:pt x="628213" y="485202"/>
                          <a:pt x="625163" y="486034"/>
                        </a:cubicBezTo>
                        <a:cubicBezTo>
                          <a:pt x="622391" y="486865"/>
                          <a:pt x="620450" y="489082"/>
                          <a:pt x="618232" y="490745"/>
                        </a:cubicBezTo>
                        <a:cubicBezTo>
                          <a:pt x="614074" y="493516"/>
                          <a:pt x="609083" y="493239"/>
                          <a:pt x="604093" y="493239"/>
                        </a:cubicBezTo>
                        <a:cubicBezTo>
                          <a:pt x="597440" y="493239"/>
                          <a:pt x="604371" y="486865"/>
                          <a:pt x="600212" y="486034"/>
                        </a:cubicBezTo>
                        <a:cubicBezTo>
                          <a:pt x="598549" y="485757"/>
                          <a:pt x="595499" y="487142"/>
                          <a:pt x="594113" y="486034"/>
                        </a:cubicBezTo>
                        <a:cubicBezTo>
                          <a:pt x="592727" y="484925"/>
                          <a:pt x="592727" y="481600"/>
                          <a:pt x="591895" y="480214"/>
                        </a:cubicBezTo>
                        <a:cubicBezTo>
                          <a:pt x="588568" y="474395"/>
                          <a:pt x="579419" y="484925"/>
                          <a:pt x="576093" y="478551"/>
                        </a:cubicBezTo>
                        <a:cubicBezTo>
                          <a:pt x="574706" y="476057"/>
                          <a:pt x="575538" y="472455"/>
                          <a:pt x="577756" y="470792"/>
                        </a:cubicBezTo>
                        <a:cubicBezTo>
                          <a:pt x="579974" y="469129"/>
                          <a:pt x="582469" y="469129"/>
                          <a:pt x="583855" y="466635"/>
                        </a:cubicBezTo>
                        <a:cubicBezTo>
                          <a:pt x="583855" y="466635"/>
                          <a:pt x="579697" y="466635"/>
                          <a:pt x="579142" y="466912"/>
                        </a:cubicBezTo>
                        <a:cubicBezTo>
                          <a:pt x="577479" y="467189"/>
                          <a:pt x="576093" y="468021"/>
                          <a:pt x="574706" y="468852"/>
                        </a:cubicBezTo>
                        <a:cubicBezTo>
                          <a:pt x="571657" y="470792"/>
                          <a:pt x="568607" y="472732"/>
                          <a:pt x="564726" y="473286"/>
                        </a:cubicBezTo>
                        <a:cubicBezTo>
                          <a:pt x="562231" y="473840"/>
                          <a:pt x="560290" y="473009"/>
                          <a:pt x="558627" y="471346"/>
                        </a:cubicBezTo>
                        <a:cubicBezTo>
                          <a:pt x="556963" y="469961"/>
                          <a:pt x="555577" y="465527"/>
                          <a:pt x="552805" y="465527"/>
                        </a:cubicBezTo>
                        <a:cubicBezTo>
                          <a:pt x="548369" y="465527"/>
                          <a:pt x="550864" y="472455"/>
                          <a:pt x="549755" y="474672"/>
                        </a:cubicBezTo>
                        <a:cubicBezTo>
                          <a:pt x="548646" y="477443"/>
                          <a:pt x="545320" y="478274"/>
                          <a:pt x="542825" y="477443"/>
                        </a:cubicBezTo>
                        <a:cubicBezTo>
                          <a:pt x="538666" y="476057"/>
                          <a:pt x="541438" y="471346"/>
                          <a:pt x="542825" y="468852"/>
                        </a:cubicBezTo>
                        <a:cubicBezTo>
                          <a:pt x="543656" y="467189"/>
                          <a:pt x="544488" y="465527"/>
                          <a:pt x="545597" y="464141"/>
                        </a:cubicBezTo>
                        <a:cubicBezTo>
                          <a:pt x="546151" y="463310"/>
                          <a:pt x="547538" y="462201"/>
                          <a:pt x="547815" y="461093"/>
                        </a:cubicBezTo>
                        <a:cubicBezTo>
                          <a:pt x="548369" y="457213"/>
                          <a:pt x="540884" y="461093"/>
                          <a:pt x="539775" y="461647"/>
                        </a:cubicBezTo>
                        <a:cubicBezTo>
                          <a:pt x="537003" y="463310"/>
                          <a:pt x="536171" y="465804"/>
                          <a:pt x="533953" y="467744"/>
                        </a:cubicBezTo>
                        <a:cubicBezTo>
                          <a:pt x="531735" y="469683"/>
                          <a:pt x="528963" y="469961"/>
                          <a:pt x="528963" y="473563"/>
                        </a:cubicBezTo>
                        <a:cubicBezTo>
                          <a:pt x="528963" y="476334"/>
                          <a:pt x="532012" y="479383"/>
                          <a:pt x="531181" y="482154"/>
                        </a:cubicBezTo>
                        <a:cubicBezTo>
                          <a:pt x="530072" y="484925"/>
                          <a:pt x="526468" y="484925"/>
                          <a:pt x="525913" y="488251"/>
                        </a:cubicBezTo>
                        <a:cubicBezTo>
                          <a:pt x="527577" y="488528"/>
                          <a:pt x="528963" y="488251"/>
                          <a:pt x="530349" y="487419"/>
                        </a:cubicBezTo>
                        <a:cubicBezTo>
                          <a:pt x="531458" y="486588"/>
                          <a:pt x="532844" y="484648"/>
                          <a:pt x="534507" y="485202"/>
                        </a:cubicBezTo>
                        <a:cubicBezTo>
                          <a:pt x="535616" y="488251"/>
                          <a:pt x="532844" y="488251"/>
                          <a:pt x="531181" y="490190"/>
                        </a:cubicBezTo>
                        <a:cubicBezTo>
                          <a:pt x="528408" y="492962"/>
                          <a:pt x="532567" y="494902"/>
                          <a:pt x="535062" y="494347"/>
                        </a:cubicBezTo>
                        <a:cubicBezTo>
                          <a:pt x="537003" y="494070"/>
                          <a:pt x="540052" y="490745"/>
                          <a:pt x="541716" y="492962"/>
                        </a:cubicBezTo>
                        <a:cubicBezTo>
                          <a:pt x="543933" y="495733"/>
                          <a:pt x="540052" y="498504"/>
                          <a:pt x="537834" y="499890"/>
                        </a:cubicBezTo>
                        <a:cubicBezTo>
                          <a:pt x="535339" y="501552"/>
                          <a:pt x="533121" y="502938"/>
                          <a:pt x="533121" y="506264"/>
                        </a:cubicBezTo>
                        <a:cubicBezTo>
                          <a:pt x="533121" y="508758"/>
                          <a:pt x="533121" y="510698"/>
                          <a:pt x="532012" y="512915"/>
                        </a:cubicBezTo>
                        <a:cubicBezTo>
                          <a:pt x="530903" y="514854"/>
                          <a:pt x="528686" y="517071"/>
                          <a:pt x="526468" y="517626"/>
                        </a:cubicBezTo>
                        <a:cubicBezTo>
                          <a:pt x="523973" y="518457"/>
                          <a:pt x="521478" y="517071"/>
                          <a:pt x="519260" y="515686"/>
                        </a:cubicBezTo>
                        <a:cubicBezTo>
                          <a:pt x="517042" y="514300"/>
                          <a:pt x="515378" y="511806"/>
                          <a:pt x="512883" y="511252"/>
                        </a:cubicBezTo>
                        <a:cubicBezTo>
                          <a:pt x="509834" y="510420"/>
                          <a:pt x="507893" y="512360"/>
                          <a:pt x="508170" y="515409"/>
                        </a:cubicBezTo>
                        <a:cubicBezTo>
                          <a:pt x="506507" y="515409"/>
                          <a:pt x="505398" y="515409"/>
                          <a:pt x="504289" y="514577"/>
                        </a:cubicBezTo>
                        <a:cubicBezTo>
                          <a:pt x="503180" y="513746"/>
                          <a:pt x="502903" y="512637"/>
                          <a:pt x="501239" y="512637"/>
                        </a:cubicBezTo>
                        <a:cubicBezTo>
                          <a:pt x="499299" y="512637"/>
                          <a:pt x="498467" y="514023"/>
                          <a:pt x="498190" y="515686"/>
                        </a:cubicBezTo>
                        <a:cubicBezTo>
                          <a:pt x="498190" y="516240"/>
                          <a:pt x="498190" y="517348"/>
                          <a:pt x="498190" y="517903"/>
                        </a:cubicBezTo>
                        <a:cubicBezTo>
                          <a:pt x="498190" y="518734"/>
                          <a:pt x="499022" y="519288"/>
                          <a:pt x="499299" y="520120"/>
                        </a:cubicBezTo>
                        <a:cubicBezTo>
                          <a:pt x="499853" y="521782"/>
                          <a:pt x="498467" y="523168"/>
                          <a:pt x="496804" y="522337"/>
                        </a:cubicBezTo>
                        <a:cubicBezTo>
                          <a:pt x="496249" y="522060"/>
                          <a:pt x="495972" y="520951"/>
                          <a:pt x="495695" y="520674"/>
                        </a:cubicBezTo>
                        <a:cubicBezTo>
                          <a:pt x="494863" y="519843"/>
                          <a:pt x="494309" y="519565"/>
                          <a:pt x="493200" y="519288"/>
                        </a:cubicBezTo>
                        <a:cubicBezTo>
                          <a:pt x="488209" y="518180"/>
                          <a:pt x="489041" y="522614"/>
                          <a:pt x="488764" y="525939"/>
                        </a:cubicBezTo>
                        <a:cubicBezTo>
                          <a:pt x="486269" y="524554"/>
                          <a:pt x="483496" y="523168"/>
                          <a:pt x="480724" y="525385"/>
                        </a:cubicBezTo>
                        <a:cubicBezTo>
                          <a:pt x="477952" y="527602"/>
                          <a:pt x="476566" y="530650"/>
                          <a:pt x="473516" y="532313"/>
                        </a:cubicBezTo>
                        <a:cubicBezTo>
                          <a:pt x="470466" y="533976"/>
                          <a:pt x="466862" y="533976"/>
                          <a:pt x="463536" y="535361"/>
                        </a:cubicBezTo>
                        <a:cubicBezTo>
                          <a:pt x="459931" y="536747"/>
                          <a:pt x="457436" y="539795"/>
                          <a:pt x="454110" y="541735"/>
                        </a:cubicBezTo>
                        <a:cubicBezTo>
                          <a:pt x="450506" y="543952"/>
                          <a:pt x="445793" y="545061"/>
                          <a:pt x="441634" y="543675"/>
                        </a:cubicBezTo>
                        <a:cubicBezTo>
                          <a:pt x="439139" y="542844"/>
                          <a:pt x="436089" y="540627"/>
                          <a:pt x="438862" y="538410"/>
                        </a:cubicBezTo>
                        <a:cubicBezTo>
                          <a:pt x="440802" y="536747"/>
                          <a:pt x="458823" y="530927"/>
                          <a:pt x="454387" y="526216"/>
                        </a:cubicBezTo>
                        <a:cubicBezTo>
                          <a:pt x="452723" y="524276"/>
                          <a:pt x="447733" y="525662"/>
                          <a:pt x="445515" y="525662"/>
                        </a:cubicBezTo>
                        <a:cubicBezTo>
                          <a:pt x="442743" y="525662"/>
                          <a:pt x="438862" y="525662"/>
                          <a:pt x="438030" y="522337"/>
                        </a:cubicBezTo>
                        <a:cubicBezTo>
                          <a:pt x="436367" y="515686"/>
                          <a:pt x="445515" y="510143"/>
                          <a:pt x="448565" y="505432"/>
                        </a:cubicBezTo>
                        <a:cubicBezTo>
                          <a:pt x="451337" y="500998"/>
                          <a:pt x="452723" y="495456"/>
                          <a:pt x="452723" y="490190"/>
                        </a:cubicBezTo>
                        <a:cubicBezTo>
                          <a:pt x="452723" y="487419"/>
                          <a:pt x="452723" y="484648"/>
                          <a:pt x="454110" y="482154"/>
                        </a:cubicBezTo>
                        <a:cubicBezTo>
                          <a:pt x="455773" y="479106"/>
                          <a:pt x="459377" y="477443"/>
                          <a:pt x="462427" y="476057"/>
                        </a:cubicBezTo>
                        <a:cubicBezTo>
                          <a:pt x="466031" y="474395"/>
                          <a:pt x="469912" y="472455"/>
                          <a:pt x="473793" y="472178"/>
                        </a:cubicBezTo>
                        <a:cubicBezTo>
                          <a:pt x="477120" y="472178"/>
                          <a:pt x="479615" y="473563"/>
                          <a:pt x="482665" y="474395"/>
                        </a:cubicBezTo>
                        <a:cubicBezTo>
                          <a:pt x="486269" y="475503"/>
                          <a:pt x="489873" y="475503"/>
                          <a:pt x="493754" y="475503"/>
                        </a:cubicBezTo>
                        <a:cubicBezTo>
                          <a:pt x="497635" y="475503"/>
                          <a:pt x="500962" y="476334"/>
                          <a:pt x="504566" y="477720"/>
                        </a:cubicBezTo>
                        <a:cubicBezTo>
                          <a:pt x="504012" y="473286"/>
                          <a:pt x="499299" y="472455"/>
                          <a:pt x="495695" y="471069"/>
                        </a:cubicBezTo>
                        <a:cubicBezTo>
                          <a:pt x="492368" y="469961"/>
                          <a:pt x="489041" y="470515"/>
                          <a:pt x="487655" y="466635"/>
                        </a:cubicBezTo>
                        <a:cubicBezTo>
                          <a:pt x="486269" y="462478"/>
                          <a:pt x="489318" y="459984"/>
                          <a:pt x="492368" y="457767"/>
                        </a:cubicBezTo>
                        <a:cubicBezTo>
                          <a:pt x="495695" y="455273"/>
                          <a:pt x="499022" y="453888"/>
                          <a:pt x="501239" y="450285"/>
                        </a:cubicBezTo>
                        <a:cubicBezTo>
                          <a:pt x="497081" y="449731"/>
                          <a:pt x="492091" y="453333"/>
                          <a:pt x="488209" y="454719"/>
                        </a:cubicBezTo>
                        <a:cubicBezTo>
                          <a:pt x="486269" y="455550"/>
                          <a:pt x="484051" y="455827"/>
                          <a:pt x="482387" y="457213"/>
                        </a:cubicBezTo>
                        <a:cubicBezTo>
                          <a:pt x="481001" y="458321"/>
                          <a:pt x="479615" y="458599"/>
                          <a:pt x="477674" y="459153"/>
                        </a:cubicBezTo>
                        <a:cubicBezTo>
                          <a:pt x="473793" y="459984"/>
                          <a:pt x="470744" y="458321"/>
                          <a:pt x="467140" y="460538"/>
                        </a:cubicBezTo>
                        <a:cubicBezTo>
                          <a:pt x="466031" y="461093"/>
                          <a:pt x="465476" y="462201"/>
                          <a:pt x="464645" y="462755"/>
                        </a:cubicBezTo>
                        <a:cubicBezTo>
                          <a:pt x="463813" y="463310"/>
                          <a:pt x="462704" y="463587"/>
                          <a:pt x="461872" y="464141"/>
                        </a:cubicBezTo>
                        <a:cubicBezTo>
                          <a:pt x="460486" y="465250"/>
                          <a:pt x="459100" y="466912"/>
                          <a:pt x="458545" y="468575"/>
                        </a:cubicBezTo>
                        <a:cubicBezTo>
                          <a:pt x="457436" y="468575"/>
                          <a:pt x="456605" y="469406"/>
                          <a:pt x="455496" y="469961"/>
                        </a:cubicBezTo>
                        <a:cubicBezTo>
                          <a:pt x="454110" y="470515"/>
                          <a:pt x="453001" y="470792"/>
                          <a:pt x="451337" y="470792"/>
                        </a:cubicBezTo>
                        <a:cubicBezTo>
                          <a:pt x="449397" y="470792"/>
                          <a:pt x="446901" y="472178"/>
                          <a:pt x="445238" y="473009"/>
                        </a:cubicBezTo>
                        <a:cubicBezTo>
                          <a:pt x="443020" y="474672"/>
                          <a:pt x="440802" y="477443"/>
                          <a:pt x="439139" y="479660"/>
                        </a:cubicBezTo>
                        <a:cubicBezTo>
                          <a:pt x="437476" y="481877"/>
                          <a:pt x="435258" y="483262"/>
                          <a:pt x="433040" y="484925"/>
                        </a:cubicBezTo>
                        <a:cubicBezTo>
                          <a:pt x="433040" y="484925"/>
                          <a:pt x="433040" y="484925"/>
                          <a:pt x="433040" y="484925"/>
                        </a:cubicBezTo>
                        <a:cubicBezTo>
                          <a:pt x="432485" y="485202"/>
                          <a:pt x="431654" y="485479"/>
                          <a:pt x="431376" y="485479"/>
                        </a:cubicBezTo>
                        <a:cubicBezTo>
                          <a:pt x="430267" y="486034"/>
                          <a:pt x="428881" y="486311"/>
                          <a:pt x="427495" y="487142"/>
                        </a:cubicBezTo>
                        <a:cubicBezTo>
                          <a:pt x="426386" y="487696"/>
                          <a:pt x="425277" y="488528"/>
                          <a:pt x="424168" y="489359"/>
                        </a:cubicBezTo>
                        <a:cubicBezTo>
                          <a:pt x="422782" y="490190"/>
                          <a:pt x="422782" y="490468"/>
                          <a:pt x="422782" y="492130"/>
                        </a:cubicBezTo>
                        <a:cubicBezTo>
                          <a:pt x="422782" y="493516"/>
                          <a:pt x="422782" y="494347"/>
                          <a:pt x="421673" y="495179"/>
                        </a:cubicBezTo>
                        <a:cubicBezTo>
                          <a:pt x="420564" y="496010"/>
                          <a:pt x="419178" y="496010"/>
                          <a:pt x="417792" y="496287"/>
                        </a:cubicBezTo>
                        <a:cubicBezTo>
                          <a:pt x="416683" y="496287"/>
                          <a:pt x="415851" y="496841"/>
                          <a:pt x="414465" y="496287"/>
                        </a:cubicBezTo>
                        <a:cubicBezTo>
                          <a:pt x="413356" y="496287"/>
                          <a:pt x="412247" y="495456"/>
                          <a:pt x="410861" y="495733"/>
                        </a:cubicBezTo>
                        <a:cubicBezTo>
                          <a:pt x="409198" y="496010"/>
                          <a:pt x="405871" y="498227"/>
                          <a:pt x="405594" y="499890"/>
                        </a:cubicBezTo>
                        <a:cubicBezTo>
                          <a:pt x="405594" y="500721"/>
                          <a:pt x="405039" y="502384"/>
                          <a:pt x="405594" y="502938"/>
                        </a:cubicBezTo>
                        <a:cubicBezTo>
                          <a:pt x="405871" y="504047"/>
                          <a:pt x="407812" y="505155"/>
                          <a:pt x="408920" y="505709"/>
                        </a:cubicBezTo>
                        <a:cubicBezTo>
                          <a:pt x="411416" y="506818"/>
                          <a:pt x="413079" y="507095"/>
                          <a:pt x="412802" y="510420"/>
                        </a:cubicBezTo>
                        <a:cubicBezTo>
                          <a:pt x="412802" y="513192"/>
                          <a:pt x="409475" y="514300"/>
                          <a:pt x="407534" y="515963"/>
                        </a:cubicBezTo>
                        <a:cubicBezTo>
                          <a:pt x="406425" y="516794"/>
                          <a:pt x="405594" y="517903"/>
                          <a:pt x="405039" y="519011"/>
                        </a:cubicBezTo>
                        <a:cubicBezTo>
                          <a:pt x="404207" y="520397"/>
                          <a:pt x="403930" y="521505"/>
                          <a:pt x="403376" y="522891"/>
                        </a:cubicBezTo>
                        <a:cubicBezTo>
                          <a:pt x="401712" y="525939"/>
                          <a:pt x="398385" y="526771"/>
                          <a:pt x="395059" y="526493"/>
                        </a:cubicBezTo>
                        <a:cubicBezTo>
                          <a:pt x="395059" y="525108"/>
                          <a:pt x="395059" y="523445"/>
                          <a:pt x="395059" y="522060"/>
                        </a:cubicBezTo>
                        <a:cubicBezTo>
                          <a:pt x="390346" y="522614"/>
                          <a:pt x="388960" y="525385"/>
                          <a:pt x="385910" y="528433"/>
                        </a:cubicBezTo>
                        <a:cubicBezTo>
                          <a:pt x="381751" y="532867"/>
                          <a:pt x="378979" y="538410"/>
                          <a:pt x="375375" y="543398"/>
                        </a:cubicBezTo>
                        <a:cubicBezTo>
                          <a:pt x="374543" y="544784"/>
                          <a:pt x="372325" y="546723"/>
                          <a:pt x="373712" y="548386"/>
                        </a:cubicBezTo>
                        <a:cubicBezTo>
                          <a:pt x="375098" y="550326"/>
                          <a:pt x="379811" y="550049"/>
                          <a:pt x="382029" y="550049"/>
                        </a:cubicBezTo>
                        <a:cubicBezTo>
                          <a:pt x="386742" y="550049"/>
                          <a:pt x="391732" y="548940"/>
                          <a:pt x="395059" y="553374"/>
                        </a:cubicBezTo>
                        <a:cubicBezTo>
                          <a:pt x="398108" y="557531"/>
                          <a:pt x="393673" y="561411"/>
                          <a:pt x="390623" y="564182"/>
                        </a:cubicBezTo>
                        <a:cubicBezTo>
                          <a:pt x="386742" y="567508"/>
                          <a:pt x="382306" y="570279"/>
                          <a:pt x="378702" y="574158"/>
                        </a:cubicBezTo>
                        <a:cubicBezTo>
                          <a:pt x="375652" y="577207"/>
                          <a:pt x="373434" y="580255"/>
                          <a:pt x="371217" y="583858"/>
                        </a:cubicBezTo>
                        <a:cubicBezTo>
                          <a:pt x="368999" y="587737"/>
                          <a:pt x="366226" y="585798"/>
                          <a:pt x="362345" y="586352"/>
                        </a:cubicBezTo>
                        <a:cubicBezTo>
                          <a:pt x="358464" y="586906"/>
                          <a:pt x="353751" y="589677"/>
                          <a:pt x="350424" y="591894"/>
                        </a:cubicBezTo>
                        <a:cubicBezTo>
                          <a:pt x="347097" y="593834"/>
                          <a:pt x="345711" y="597159"/>
                          <a:pt x="341830" y="597991"/>
                        </a:cubicBezTo>
                        <a:cubicBezTo>
                          <a:pt x="337394" y="598822"/>
                          <a:pt x="334067" y="599377"/>
                          <a:pt x="330463" y="602702"/>
                        </a:cubicBezTo>
                        <a:cubicBezTo>
                          <a:pt x="327414" y="605473"/>
                          <a:pt x="326027" y="609353"/>
                          <a:pt x="322978" y="612124"/>
                        </a:cubicBezTo>
                        <a:cubicBezTo>
                          <a:pt x="319651" y="615172"/>
                          <a:pt x="315770" y="617667"/>
                          <a:pt x="312443" y="620715"/>
                        </a:cubicBezTo>
                        <a:cubicBezTo>
                          <a:pt x="311334" y="621823"/>
                          <a:pt x="310502" y="622932"/>
                          <a:pt x="310225" y="624872"/>
                        </a:cubicBezTo>
                        <a:cubicBezTo>
                          <a:pt x="310225" y="626535"/>
                          <a:pt x="310225" y="628474"/>
                          <a:pt x="309671" y="629860"/>
                        </a:cubicBezTo>
                        <a:cubicBezTo>
                          <a:pt x="308562" y="631800"/>
                          <a:pt x="306621" y="632354"/>
                          <a:pt x="304680" y="633185"/>
                        </a:cubicBezTo>
                        <a:cubicBezTo>
                          <a:pt x="302463" y="634017"/>
                          <a:pt x="300245" y="634848"/>
                          <a:pt x="298304" y="635957"/>
                        </a:cubicBezTo>
                        <a:cubicBezTo>
                          <a:pt x="294145" y="637896"/>
                          <a:pt x="289432" y="639282"/>
                          <a:pt x="285828" y="642330"/>
                        </a:cubicBezTo>
                        <a:cubicBezTo>
                          <a:pt x="282779" y="644824"/>
                          <a:pt x="279452" y="644547"/>
                          <a:pt x="275848" y="645102"/>
                        </a:cubicBezTo>
                        <a:cubicBezTo>
                          <a:pt x="272798" y="645656"/>
                          <a:pt x="267808" y="645656"/>
                          <a:pt x="265313" y="647596"/>
                        </a:cubicBezTo>
                        <a:cubicBezTo>
                          <a:pt x="263927" y="648704"/>
                          <a:pt x="262818" y="650644"/>
                          <a:pt x="261709" y="651753"/>
                        </a:cubicBezTo>
                        <a:cubicBezTo>
                          <a:pt x="260600" y="653138"/>
                          <a:pt x="258382" y="654524"/>
                          <a:pt x="258659" y="656464"/>
                        </a:cubicBezTo>
                        <a:cubicBezTo>
                          <a:pt x="258659" y="658126"/>
                          <a:pt x="260600" y="658958"/>
                          <a:pt x="260600" y="660620"/>
                        </a:cubicBezTo>
                        <a:cubicBezTo>
                          <a:pt x="260600" y="662283"/>
                          <a:pt x="258659" y="662837"/>
                          <a:pt x="257551" y="663669"/>
                        </a:cubicBezTo>
                        <a:cubicBezTo>
                          <a:pt x="256164" y="665054"/>
                          <a:pt x="256719" y="666440"/>
                          <a:pt x="257551" y="667826"/>
                        </a:cubicBezTo>
                        <a:cubicBezTo>
                          <a:pt x="255887" y="669211"/>
                          <a:pt x="252560" y="669488"/>
                          <a:pt x="250342" y="669765"/>
                        </a:cubicBezTo>
                        <a:cubicBezTo>
                          <a:pt x="248402" y="669765"/>
                          <a:pt x="246184" y="670874"/>
                          <a:pt x="244520" y="671705"/>
                        </a:cubicBezTo>
                        <a:cubicBezTo>
                          <a:pt x="243689" y="672260"/>
                          <a:pt x="242857" y="672814"/>
                          <a:pt x="242025" y="673368"/>
                        </a:cubicBezTo>
                        <a:cubicBezTo>
                          <a:pt x="240639" y="673922"/>
                          <a:pt x="239253" y="673645"/>
                          <a:pt x="237867" y="673922"/>
                        </a:cubicBezTo>
                        <a:cubicBezTo>
                          <a:pt x="235372" y="674200"/>
                          <a:pt x="232877" y="674477"/>
                          <a:pt x="230659" y="675585"/>
                        </a:cubicBezTo>
                        <a:cubicBezTo>
                          <a:pt x="228718" y="676416"/>
                          <a:pt x="226500" y="677525"/>
                          <a:pt x="224282" y="677802"/>
                        </a:cubicBezTo>
                        <a:cubicBezTo>
                          <a:pt x="222342" y="678633"/>
                          <a:pt x="222065" y="679742"/>
                          <a:pt x="221233" y="681405"/>
                        </a:cubicBezTo>
                        <a:cubicBezTo>
                          <a:pt x="219292" y="680019"/>
                          <a:pt x="217629" y="678633"/>
                          <a:pt x="215134" y="678356"/>
                        </a:cubicBezTo>
                        <a:cubicBezTo>
                          <a:pt x="212916" y="678356"/>
                          <a:pt x="209589" y="679465"/>
                          <a:pt x="208203" y="677248"/>
                        </a:cubicBezTo>
                        <a:cubicBezTo>
                          <a:pt x="206539" y="675031"/>
                          <a:pt x="207371" y="673091"/>
                          <a:pt x="204322" y="672260"/>
                        </a:cubicBezTo>
                        <a:cubicBezTo>
                          <a:pt x="201549" y="671428"/>
                          <a:pt x="199886" y="671151"/>
                          <a:pt x="201826" y="667826"/>
                        </a:cubicBezTo>
                        <a:cubicBezTo>
                          <a:pt x="203213" y="665332"/>
                          <a:pt x="205153" y="663115"/>
                          <a:pt x="206262" y="660620"/>
                        </a:cubicBezTo>
                        <a:cubicBezTo>
                          <a:pt x="207371" y="657849"/>
                          <a:pt x="208757" y="655632"/>
                          <a:pt x="211252" y="653969"/>
                        </a:cubicBezTo>
                        <a:cubicBezTo>
                          <a:pt x="213470" y="652307"/>
                          <a:pt x="216520" y="652030"/>
                          <a:pt x="219015" y="650644"/>
                        </a:cubicBezTo>
                        <a:cubicBezTo>
                          <a:pt x="221787" y="649259"/>
                          <a:pt x="224005" y="647041"/>
                          <a:pt x="226500" y="645379"/>
                        </a:cubicBezTo>
                        <a:cubicBezTo>
                          <a:pt x="230659" y="642330"/>
                          <a:pt x="235372" y="637619"/>
                          <a:pt x="240362" y="636234"/>
                        </a:cubicBezTo>
                        <a:cubicBezTo>
                          <a:pt x="243412" y="635402"/>
                          <a:pt x="245907" y="636511"/>
                          <a:pt x="248956" y="637065"/>
                        </a:cubicBezTo>
                        <a:cubicBezTo>
                          <a:pt x="252006" y="637342"/>
                          <a:pt x="253115" y="635402"/>
                          <a:pt x="253669" y="632631"/>
                        </a:cubicBezTo>
                        <a:cubicBezTo>
                          <a:pt x="254224" y="630137"/>
                          <a:pt x="253947" y="628197"/>
                          <a:pt x="255610" y="626257"/>
                        </a:cubicBezTo>
                        <a:cubicBezTo>
                          <a:pt x="258105" y="623486"/>
                          <a:pt x="260877" y="620715"/>
                          <a:pt x="263650" y="618221"/>
                        </a:cubicBezTo>
                        <a:cubicBezTo>
                          <a:pt x="265868" y="616004"/>
                          <a:pt x="268363" y="613233"/>
                          <a:pt x="270858" y="611570"/>
                        </a:cubicBezTo>
                        <a:cubicBezTo>
                          <a:pt x="273076" y="610184"/>
                          <a:pt x="275016" y="611570"/>
                          <a:pt x="277234" y="612124"/>
                        </a:cubicBezTo>
                        <a:cubicBezTo>
                          <a:pt x="281115" y="612678"/>
                          <a:pt x="283333" y="609907"/>
                          <a:pt x="282779" y="606305"/>
                        </a:cubicBezTo>
                        <a:cubicBezTo>
                          <a:pt x="282224" y="602702"/>
                          <a:pt x="280838" y="599931"/>
                          <a:pt x="281393" y="596051"/>
                        </a:cubicBezTo>
                        <a:cubicBezTo>
                          <a:pt x="281947" y="593280"/>
                          <a:pt x="281947" y="589400"/>
                          <a:pt x="283888" y="586906"/>
                        </a:cubicBezTo>
                        <a:cubicBezTo>
                          <a:pt x="285828" y="584412"/>
                          <a:pt x="288601" y="584689"/>
                          <a:pt x="291373" y="585798"/>
                        </a:cubicBezTo>
                        <a:cubicBezTo>
                          <a:pt x="292205" y="582472"/>
                          <a:pt x="287492" y="581918"/>
                          <a:pt x="286660" y="579147"/>
                        </a:cubicBezTo>
                        <a:cubicBezTo>
                          <a:pt x="284997" y="574713"/>
                          <a:pt x="288878" y="573050"/>
                          <a:pt x="291373" y="570556"/>
                        </a:cubicBezTo>
                        <a:cubicBezTo>
                          <a:pt x="292759" y="569170"/>
                          <a:pt x="293036" y="568893"/>
                          <a:pt x="294700" y="568062"/>
                        </a:cubicBezTo>
                        <a:cubicBezTo>
                          <a:pt x="295809" y="567508"/>
                          <a:pt x="296918" y="566399"/>
                          <a:pt x="298027" y="565568"/>
                        </a:cubicBezTo>
                        <a:cubicBezTo>
                          <a:pt x="299967" y="563351"/>
                          <a:pt x="298858" y="559748"/>
                          <a:pt x="299136" y="557254"/>
                        </a:cubicBezTo>
                        <a:cubicBezTo>
                          <a:pt x="299136" y="553651"/>
                          <a:pt x="302185" y="551989"/>
                          <a:pt x="303017" y="548663"/>
                        </a:cubicBezTo>
                        <a:cubicBezTo>
                          <a:pt x="300799" y="548109"/>
                          <a:pt x="299413" y="550326"/>
                          <a:pt x="298304" y="551434"/>
                        </a:cubicBezTo>
                        <a:cubicBezTo>
                          <a:pt x="296918" y="552820"/>
                          <a:pt x="295532" y="554483"/>
                          <a:pt x="294145" y="555868"/>
                        </a:cubicBezTo>
                        <a:cubicBezTo>
                          <a:pt x="291096" y="558917"/>
                          <a:pt x="286383" y="562242"/>
                          <a:pt x="282502" y="563628"/>
                        </a:cubicBezTo>
                        <a:cubicBezTo>
                          <a:pt x="278620" y="565013"/>
                          <a:pt x="274462" y="566122"/>
                          <a:pt x="270581" y="567230"/>
                        </a:cubicBezTo>
                        <a:cubicBezTo>
                          <a:pt x="267531" y="567230"/>
                          <a:pt x="265036" y="566676"/>
                          <a:pt x="262541" y="564459"/>
                        </a:cubicBezTo>
                        <a:cubicBezTo>
                          <a:pt x="260323" y="562242"/>
                          <a:pt x="258659" y="558640"/>
                          <a:pt x="257828" y="555591"/>
                        </a:cubicBezTo>
                        <a:cubicBezTo>
                          <a:pt x="256719" y="550603"/>
                          <a:pt x="262541" y="553929"/>
                          <a:pt x="265036" y="552820"/>
                        </a:cubicBezTo>
                        <a:cubicBezTo>
                          <a:pt x="268085" y="551434"/>
                          <a:pt x="260877" y="550326"/>
                          <a:pt x="260323" y="549772"/>
                        </a:cubicBezTo>
                        <a:cubicBezTo>
                          <a:pt x="258105" y="548663"/>
                          <a:pt x="256719" y="543952"/>
                          <a:pt x="254224" y="547832"/>
                        </a:cubicBezTo>
                        <a:cubicBezTo>
                          <a:pt x="253115" y="549495"/>
                          <a:pt x="253115" y="551712"/>
                          <a:pt x="252283" y="553374"/>
                        </a:cubicBezTo>
                        <a:cubicBezTo>
                          <a:pt x="251451" y="555037"/>
                          <a:pt x="250342" y="555591"/>
                          <a:pt x="248956" y="556145"/>
                        </a:cubicBezTo>
                        <a:cubicBezTo>
                          <a:pt x="245352" y="558085"/>
                          <a:pt x="243689" y="560580"/>
                          <a:pt x="246461" y="564182"/>
                        </a:cubicBezTo>
                        <a:cubicBezTo>
                          <a:pt x="248402" y="566399"/>
                          <a:pt x="251729" y="567785"/>
                          <a:pt x="251729" y="571387"/>
                        </a:cubicBezTo>
                        <a:cubicBezTo>
                          <a:pt x="251729" y="576930"/>
                          <a:pt x="245630" y="574158"/>
                          <a:pt x="243134" y="571941"/>
                        </a:cubicBezTo>
                        <a:cubicBezTo>
                          <a:pt x="240639" y="569447"/>
                          <a:pt x="239253" y="565845"/>
                          <a:pt x="236481" y="563351"/>
                        </a:cubicBezTo>
                        <a:cubicBezTo>
                          <a:pt x="235372" y="562242"/>
                          <a:pt x="233986" y="561411"/>
                          <a:pt x="232877" y="560302"/>
                        </a:cubicBezTo>
                        <a:cubicBezTo>
                          <a:pt x="232045" y="559194"/>
                          <a:pt x="231768" y="558085"/>
                          <a:pt x="230936" y="556700"/>
                        </a:cubicBezTo>
                        <a:cubicBezTo>
                          <a:pt x="229273" y="553374"/>
                          <a:pt x="226500" y="553929"/>
                          <a:pt x="224837" y="556977"/>
                        </a:cubicBezTo>
                        <a:cubicBezTo>
                          <a:pt x="223451" y="559194"/>
                          <a:pt x="221787" y="561411"/>
                          <a:pt x="218738" y="560857"/>
                        </a:cubicBezTo>
                        <a:cubicBezTo>
                          <a:pt x="215134" y="560302"/>
                          <a:pt x="214025" y="555591"/>
                          <a:pt x="212361" y="552820"/>
                        </a:cubicBezTo>
                        <a:cubicBezTo>
                          <a:pt x="209312" y="548109"/>
                          <a:pt x="204322" y="549495"/>
                          <a:pt x="200163" y="551434"/>
                        </a:cubicBezTo>
                        <a:cubicBezTo>
                          <a:pt x="195727" y="553651"/>
                          <a:pt x="191569" y="556977"/>
                          <a:pt x="187133" y="559471"/>
                        </a:cubicBezTo>
                        <a:cubicBezTo>
                          <a:pt x="184361" y="561134"/>
                          <a:pt x="181866" y="563628"/>
                          <a:pt x="180202" y="566122"/>
                        </a:cubicBezTo>
                        <a:cubicBezTo>
                          <a:pt x="178539" y="568893"/>
                          <a:pt x="175766" y="570556"/>
                          <a:pt x="172994" y="571941"/>
                        </a:cubicBezTo>
                        <a:cubicBezTo>
                          <a:pt x="172162" y="566122"/>
                          <a:pt x="164400" y="568893"/>
                          <a:pt x="160519" y="568062"/>
                        </a:cubicBezTo>
                        <a:cubicBezTo>
                          <a:pt x="155806" y="567230"/>
                          <a:pt x="163291" y="564736"/>
                          <a:pt x="164400" y="564182"/>
                        </a:cubicBezTo>
                        <a:cubicBezTo>
                          <a:pt x="166618" y="563074"/>
                          <a:pt x="169667" y="561688"/>
                          <a:pt x="169113" y="558917"/>
                        </a:cubicBezTo>
                        <a:cubicBezTo>
                          <a:pt x="164954" y="558085"/>
                          <a:pt x="168558" y="553097"/>
                          <a:pt x="170222" y="551434"/>
                        </a:cubicBezTo>
                        <a:cubicBezTo>
                          <a:pt x="171053" y="550603"/>
                          <a:pt x="172717" y="549495"/>
                          <a:pt x="171608" y="548109"/>
                        </a:cubicBezTo>
                        <a:cubicBezTo>
                          <a:pt x="170776" y="547000"/>
                          <a:pt x="168558" y="547555"/>
                          <a:pt x="167172" y="547555"/>
                        </a:cubicBezTo>
                        <a:cubicBezTo>
                          <a:pt x="164954" y="547555"/>
                          <a:pt x="159687" y="544784"/>
                          <a:pt x="161627" y="542012"/>
                        </a:cubicBezTo>
                        <a:cubicBezTo>
                          <a:pt x="163291" y="539518"/>
                          <a:pt x="166618" y="537856"/>
                          <a:pt x="168004" y="534807"/>
                        </a:cubicBezTo>
                        <a:cubicBezTo>
                          <a:pt x="168836" y="532590"/>
                          <a:pt x="169667" y="528433"/>
                          <a:pt x="168836" y="525939"/>
                        </a:cubicBezTo>
                        <a:cubicBezTo>
                          <a:pt x="168281" y="523999"/>
                          <a:pt x="166341" y="523999"/>
                          <a:pt x="164954" y="522614"/>
                        </a:cubicBezTo>
                        <a:cubicBezTo>
                          <a:pt x="163014" y="520397"/>
                          <a:pt x="161627" y="517626"/>
                          <a:pt x="159410" y="515409"/>
                        </a:cubicBezTo>
                        <a:cubicBezTo>
                          <a:pt x="157746" y="513746"/>
                          <a:pt x="155528" y="510698"/>
                          <a:pt x="155806" y="508203"/>
                        </a:cubicBezTo>
                        <a:cubicBezTo>
                          <a:pt x="156083" y="505155"/>
                          <a:pt x="156915" y="501830"/>
                          <a:pt x="153033" y="501552"/>
                        </a:cubicBezTo>
                        <a:cubicBezTo>
                          <a:pt x="150815" y="501552"/>
                          <a:pt x="150538" y="499613"/>
                          <a:pt x="150815" y="497396"/>
                        </a:cubicBezTo>
                        <a:cubicBezTo>
                          <a:pt x="150815" y="494902"/>
                          <a:pt x="153865" y="493793"/>
                          <a:pt x="155806" y="492130"/>
                        </a:cubicBezTo>
                        <a:cubicBezTo>
                          <a:pt x="157746" y="490468"/>
                          <a:pt x="159410" y="488528"/>
                          <a:pt x="161350" y="486865"/>
                        </a:cubicBezTo>
                        <a:cubicBezTo>
                          <a:pt x="163014" y="485479"/>
                          <a:pt x="164400" y="484094"/>
                          <a:pt x="164954" y="481877"/>
                        </a:cubicBezTo>
                        <a:cubicBezTo>
                          <a:pt x="160519" y="482708"/>
                          <a:pt x="156637" y="483817"/>
                          <a:pt x="153310" y="487142"/>
                        </a:cubicBezTo>
                        <a:cubicBezTo>
                          <a:pt x="149984" y="490745"/>
                          <a:pt x="148043" y="495179"/>
                          <a:pt x="147211" y="499890"/>
                        </a:cubicBezTo>
                        <a:cubicBezTo>
                          <a:pt x="146657" y="503215"/>
                          <a:pt x="146380" y="506818"/>
                          <a:pt x="144162" y="509589"/>
                        </a:cubicBezTo>
                        <a:cubicBezTo>
                          <a:pt x="141667" y="512637"/>
                          <a:pt x="138063" y="514854"/>
                          <a:pt x="134459" y="515963"/>
                        </a:cubicBezTo>
                        <a:cubicBezTo>
                          <a:pt x="130854" y="517348"/>
                          <a:pt x="126973" y="517071"/>
                          <a:pt x="123092" y="517071"/>
                        </a:cubicBezTo>
                        <a:cubicBezTo>
                          <a:pt x="118656" y="517071"/>
                          <a:pt x="114220" y="517903"/>
                          <a:pt x="109508" y="518180"/>
                        </a:cubicBezTo>
                        <a:cubicBezTo>
                          <a:pt x="105626" y="518457"/>
                          <a:pt x="103408" y="517348"/>
                          <a:pt x="101745" y="513746"/>
                        </a:cubicBezTo>
                        <a:cubicBezTo>
                          <a:pt x="99804" y="509589"/>
                          <a:pt x="97864" y="505432"/>
                          <a:pt x="94537" y="502107"/>
                        </a:cubicBezTo>
                        <a:cubicBezTo>
                          <a:pt x="91210" y="499058"/>
                          <a:pt x="87052" y="496841"/>
                          <a:pt x="83448" y="494347"/>
                        </a:cubicBezTo>
                        <a:cubicBezTo>
                          <a:pt x="81230" y="492962"/>
                          <a:pt x="79012" y="491299"/>
                          <a:pt x="76794" y="490190"/>
                        </a:cubicBezTo>
                        <a:cubicBezTo>
                          <a:pt x="74576" y="488805"/>
                          <a:pt x="73190" y="486865"/>
                          <a:pt x="72358" y="484648"/>
                        </a:cubicBezTo>
                        <a:cubicBezTo>
                          <a:pt x="75962" y="483817"/>
                          <a:pt x="80398" y="483262"/>
                          <a:pt x="83170" y="480491"/>
                        </a:cubicBezTo>
                        <a:cubicBezTo>
                          <a:pt x="84002" y="479660"/>
                          <a:pt x="84556" y="477997"/>
                          <a:pt x="85665" y="477443"/>
                        </a:cubicBezTo>
                        <a:cubicBezTo>
                          <a:pt x="87329" y="476334"/>
                          <a:pt x="90101" y="477166"/>
                          <a:pt x="92042" y="477443"/>
                        </a:cubicBezTo>
                        <a:cubicBezTo>
                          <a:pt x="93705" y="477443"/>
                          <a:pt x="97864" y="477443"/>
                          <a:pt x="99250" y="478829"/>
                        </a:cubicBezTo>
                        <a:cubicBezTo>
                          <a:pt x="100359" y="479937"/>
                          <a:pt x="98695" y="481600"/>
                          <a:pt x="98141" y="482708"/>
                        </a:cubicBezTo>
                        <a:cubicBezTo>
                          <a:pt x="95091" y="488528"/>
                          <a:pt x="101745" y="484648"/>
                          <a:pt x="104240" y="483540"/>
                        </a:cubicBezTo>
                        <a:cubicBezTo>
                          <a:pt x="109508" y="480768"/>
                          <a:pt x="108676" y="486588"/>
                          <a:pt x="112280" y="488528"/>
                        </a:cubicBezTo>
                        <a:cubicBezTo>
                          <a:pt x="115607" y="490190"/>
                          <a:pt x="120042" y="484925"/>
                          <a:pt x="123092" y="483540"/>
                        </a:cubicBezTo>
                        <a:cubicBezTo>
                          <a:pt x="123924" y="483262"/>
                          <a:pt x="125310" y="482985"/>
                          <a:pt x="125310" y="481877"/>
                        </a:cubicBezTo>
                        <a:cubicBezTo>
                          <a:pt x="125310" y="480768"/>
                          <a:pt x="123369" y="478829"/>
                          <a:pt x="122537" y="477997"/>
                        </a:cubicBezTo>
                        <a:cubicBezTo>
                          <a:pt x="120320" y="475780"/>
                          <a:pt x="116993" y="471901"/>
                          <a:pt x="113666" y="472178"/>
                        </a:cubicBezTo>
                        <a:cubicBezTo>
                          <a:pt x="109230" y="472455"/>
                          <a:pt x="105903" y="476889"/>
                          <a:pt x="101468" y="475226"/>
                        </a:cubicBezTo>
                        <a:cubicBezTo>
                          <a:pt x="99527" y="474395"/>
                          <a:pt x="98141" y="472732"/>
                          <a:pt x="96200" y="471623"/>
                        </a:cubicBezTo>
                        <a:cubicBezTo>
                          <a:pt x="94260" y="470515"/>
                          <a:pt x="92042" y="470792"/>
                          <a:pt x="90101" y="471623"/>
                        </a:cubicBezTo>
                        <a:cubicBezTo>
                          <a:pt x="86774" y="472455"/>
                          <a:pt x="81784" y="474117"/>
                          <a:pt x="81507" y="469129"/>
                        </a:cubicBezTo>
                        <a:cubicBezTo>
                          <a:pt x="81507" y="465527"/>
                          <a:pt x="77903" y="464972"/>
                          <a:pt x="75685" y="462478"/>
                        </a:cubicBezTo>
                        <a:cubicBezTo>
                          <a:pt x="71804" y="458321"/>
                          <a:pt x="74853" y="454719"/>
                          <a:pt x="79289" y="453056"/>
                        </a:cubicBezTo>
                        <a:cubicBezTo>
                          <a:pt x="81507" y="452225"/>
                          <a:pt x="89269" y="450008"/>
                          <a:pt x="88438" y="446405"/>
                        </a:cubicBezTo>
                        <a:cubicBezTo>
                          <a:pt x="87606" y="442803"/>
                          <a:pt x="80398" y="446682"/>
                          <a:pt x="79012" y="447791"/>
                        </a:cubicBezTo>
                        <a:cubicBezTo>
                          <a:pt x="75408" y="450285"/>
                          <a:pt x="72913" y="453610"/>
                          <a:pt x="71526" y="457490"/>
                        </a:cubicBezTo>
                        <a:cubicBezTo>
                          <a:pt x="70695" y="459707"/>
                          <a:pt x="69309" y="467189"/>
                          <a:pt x="65704" y="465250"/>
                        </a:cubicBezTo>
                        <a:cubicBezTo>
                          <a:pt x="62655" y="463587"/>
                          <a:pt x="61269" y="458876"/>
                          <a:pt x="59883" y="456105"/>
                        </a:cubicBezTo>
                        <a:cubicBezTo>
                          <a:pt x="58496" y="453333"/>
                          <a:pt x="57110" y="450562"/>
                          <a:pt x="56001" y="447791"/>
                        </a:cubicBezTo>
                        <a:cubicBezTo>
                          <a:pt x="54892" y="445297"/>
                          <a:pt x="52674" y="443357"/>
                          <a:pt x="53506" y="440586"/>
                        </a:cubicBezTo>
                        <a:cubicBezTo>
                          <a:pt x="54061" y="438646"/>
                          <a:pt x="55447" y="436706"/>
                          <a:pt x="56556" y="435043"/>
                        </a:cubicBezTo>
                        <a:cubicBezTo>
                          <a:pt x="65150" y="433381"/>
                          <a:pt x="64318" y="423404"/>
                          <a:pt x="68200" y="417585"/>
                        </a:cubicBezTo>
                        <a:cubicBezTo>
                          <a:pt x="70417" y="414259"/>
                          <a:pt x="74299" y="410934"/>
                          <a:pt x="77903" y="408994"/>
                        </a:cubicBezTo>
                        <a:cubicBezTo>
                          <a:pt x="81230" y="407331"/>
                          <a:pt x="83725" y="406777"/>
                          <a:pt x="86774" y="408994"/>
                        </a:cubicBezTo>
                        <a:cubicBezTo>
                          <a:pt x="89269" y="410379"/>
                          <a:pt x="94537" y="412042"/>
                          <a:pt x="93151" y="407331"/>
                        </a:cubicBezTo>
                        <a:cubicBezTo>
                          <a:pt x="92873" y="405945"/>
                          <a:pt x="92319" y="405114"/>
                          <a:pt x="93151" y="403728"/>
                        </a:cubicBezTo>
                        <a:cubicBezTo>
                          <a:pt x="93705" y="402620"/>
                          <a:pt x="95369" y="401234"/>
                          <a:pt x="95091" y="399572"/>
                        </a:cubicBezTo>
                        <a:cubicBezTo>
                          <a:pt x="93982" y="396246"/>
                          <a:pt x="87606" y="400680"/>
                          <a:pt x="86497" y="396800"/>
                        </a:cubicBezTo>
                        <a:cubicBezTo>
                          <a:pt x="85665" y="394583"/>
                          <a:pt x="86497" y="389041"/>
                          <a:pt x="87883" y="387101"/>
                        </a:cubicBezTo>
                        <a:cubicBezTo>
                          <a:pt x="90101" y="384053"/>
                          <a:pt x="95091" y="385993"/>
                          <a:pt x="98141" y="384607"/>
                        </a:cubicBezTo>
                        <a:cubicBezTo>
                          <a:pt x="102022" y="382667"/>
                          <a:pt x="100913" y="376848"/>
                          <a:pt x="105903" y="376016"/>
                        </a:cubicBezTo>
                        <a:cubicBezTo>
                          <a:pt x="110339" y="375462"/>
                          <a:pt x="113389" y="377125"/>
                          <a:pt x="116716" y="379896"/>
                        </a:cubicBezTo>
                        <a:cubicBezTo>
                          <a:pt x="120320" y="382944"/>
                          <a:pt x="124478" y="383499"/>
                          <a:pt x="129191" y="384330"/>
                        </a:cubicBezTo>
                        <a:cubicBezTo>
                          <a:pt x="133072" y="385161"/>
                          <a:pt x="137231" y="387101"/>
                          <a:pt x="140558" y="383776"/>
                        </a:cubicBezTo>
                        <a:cubicBezTo>
                          <a:pt x="143607" y="380450"/>
                          <a:pt x="145548" y="376016"/>
                          <a:pt x="147766" y="372137"/>
                        </a:cubicBezTo>
                        <a:cubicBezTo>
                          <a:pt x="149706" y="368534"/>
                          <a:pt x="153033" y="365209"/>
                          <a:pt x="157469" y="365209"/>
                        </a:cubicBezTo>
                        <a:cubicBezTo>
                          <a:pt x="159687" y="365209"/>
                          <a:pt x="161627" y="366040"/>
                          <a:pt x="163845" y="366594"/>
                        </a:cubicBezTo>
                        <a:cubicBezTo>
                          <a:pt x="166063" y="367148"/>
                          <a:pt x="168281" y="367148"/>
                          <a:pt x="170499" y="366594"/>
                        </a:cubicBezTo>
                        <a:cubicBezTo>
                          <a:pt x="174380" y="365763"/>
                          <a:pt x="178539" y="365209"/>
                          <a:pt x="182420" y="364377"/>
                        </a:cubicBezTo>
                        <a:cubicBezTo>
                          <a:pt x="186301" y="363546"/>
                          <a:pt x="192401" y="361329"/>
                          <a:pt x="194064" y="357449"/>
                        </a:cubicBezTo>
                        <a:cubicBezTo>
                          <a:pt x="196005" y="353015"/>
                          <a:pt x="199054" y="345256"/>
                          <a:pt x="196005" y="340545"/>
                        </a:cubicBezTo>
                        <a:cubicBezTo>
                          <a:pt x="194896" y="338605"/>
                          <a:pt x="192678" y="337219"/>
                          <a:pt x="191014" y="335279"/>
                        </a:cubicBezTo>
                        <a:cubicBezTo>
                          <a:pt x="188796" y="332785"/>
                          <a:pt x="186301" y="330291"/>
                          <a:pt x="184361" y="327797"/>
                        </a:cubicBezTo>
                        <a:cubicBezTo>
                          <a:pt x="184361" y="327797"/>
                          <a:pt x="184361" y="327797"/>
                          <a:pt x="184361" y="327797"/>
                        </a:cubicBezTo>
                        <a:lnTo>
                          <a:pt x="184361" y="327797"/>
                        </a:lnTo>
                        <a:cubicBezTo>
                          <a:pt x="183529" y="326966"/>
                          <a:pt x="182697" y="325026"/>
                          <a:pt x="183252" y="323917"/>
                        </a:cubicBezTo>
                        <a:cubicBezTo>
                          <a:pt x="184361" y="322255"/>
                          <a:pt x="187965" y="321977"/>
                          <a:pt x="189351" y="320869"/>
                        </a:cubicBezTo>
                        <a:cubicBezTo>
                          <a:pt x="192678" y="318098"/>
                          <a:pt x="192678" y="312832"/>
                          <a:pt x="192401" y="308953"/>
                        </a:cubicBezTo>
                        <a:cubicBezTo>
                          <a:pt x="191846" y="301748"/>
                          <a:pt x="182975" y="304796"/>
                          <a:pt x="178816" y="305904"/>
                        </a:cubicBezTo>
                        <a:cubicBezTo>
                          <a:pt x="174658" y="307290"/>
                          <a:pt x="170776" y="309784"/>
                          <a:pt x="166618" y="311170"/>
                        </a:cubicBezTo>
                        <a:cubicBezTo>
                          <a:pt x="165232" y="311447"/>
                          <a:pt x="163845" y="312278"/>
                          <a:pt x="162182" y="312555"/>
                        </a:cubicBezTo>
                        <a:cubicBezTo>
                          <a:pt x="160241" y="312555"/>
                          <a:pt x="158578" y="312555"/>
                          <a:pt x="156637" y="313387"/>
                        </a:cubicBezTo>
                        <a:cubicBezTo>
                          <a:pt x="152479" y="315049"/>
                          <a:pt x="150815" y="319761"/>
                          <a:pt x="148320" y="323086"/>
                        </a:cubicBezTo>
                        <a:cubicBezTo>
                          <a:pt x="147766" y="323917"/>
                          <a:pt x="147211" y="324194"/>
                          <a:pt x="146934" y="325303"/>
                        </a:cubicBezTo>
                        <a:cubicBezTo>
                          <a:pt x="146657" y="326134"/>
                          <a:pt x="146380" y="327520"/>
                          <a:pt x="145825" y="328351"/>
                        </a:cubicBezTo>
                        <a:cubicBezTo>
                          <a:pt x="144439" y="330568"/>
                          <a:pt x="143607" y="327243"/>
                          <a:pt x="142776" y="325857"/>
                        </a:cubicBezTo>
                        <a:cubicBezTo>
                          <a:pt x="141944" y="324472"/>
                          <a:pt x="141112" y="321977"/>
                          <a:pt x="139726" y="320869"/>
                        </a:cubicBezTo>
                        <a:cubicBezTo>
                          <a:pt x="138063" y="319483"/>
                          <a:pt x="135845" y="320315"/>
                          <a:pt x="134181" y="321423"/>
                        </a:cubicBezTo>
                        <a:cubicBezTo>
                          <a:pt x="132795" y="322255"/>
                          <a:pt x="131686" y="323917"/>
                          <a:pt x="129746" y="323363"/>
                        </a:cubicBezTo>
                        <a:cubicBezTo>
                          <a:pt x="127250" y="322532"/>
                          <a:pt x="129191" y="320038"/>
                          <a:pt x="127528" y="318652"/>
                        </a:cubicBezTo>
                        <a:cubicBezTo>
                          <a:pt x="125310" y="316712"/>
                          <a:pt x="119765" y="317821"/>
                          <a:pt x="116993" y="318375"/>
                        </a:cubicBezTo>
                        <a:cubicBezTo>
                          <a:pt x="114498" y="318652"/>
                          <a:pt x="112003" y="318375"/>
                          <a:pt x="109508" y="318375"/>
                        </a:cubicBezTo>
                        <a:cubicBezTo>
                          <a:pt x="104517" y="318375"/>
                          <a:pt x="100359" y="319761"/>
                          <a:pt x="95369" y="320869"/>
                        </a:cubicBezTo>
                        <a:cubicBezTo>
                          <a:pt x="93428" y="321146"/>
                          <a:pt x="91765" y="320869"/>
                          <a:pt x="89824" y="321977"/>
                        </a:cubicBezTo>
                        <a:cubicBezTo>
                          <a:pt x="87883" y="322809"/>
                          <a:pt x="86497" y="324194"/>
                          <a:pt x="84556" y="325026"/>
                        </a:cubicBezTo>
                        <a:cubicBezTo>
                          <a:pt x="82061" y="325857"/>
                          <a:pt x="79289" y="325580"/>
                          <a:pt x="76794" y="325580"/>
                        </a:cubicBezTo>
                        <a:cubicBezTo>
                          <a:pt x="74299" y="325580"/>
                          <a:pt x="72635" y="325580"/>
                          <a:pt x="70417" y="324749"/>
                        </a:cubicBezTo>
                        <a:cubicBezTo>
                          <a:pt x="67645" y="323640"/>
                          <a:pt x="64873" y="323086"/>
                          <a:pt x="62100" y="322255"/>
                        </a:cubicBezTo>
                        <a:cubicBezTo>
                          <a:pt x="60992" y="322809"/>
                          <a:pt x="59051" y="322255"/>
                          <a:pt x="57665" y="322255"/>
                        </a:cubicBezTo>
                        <a:cubicBezTo>
                          <a:pt x="56279" y="322255"/>
                          <a:pt x="54892" y="321700"/>
                          <a:pt x="53506" y="321146"/>
                        </a:cubicBezTo>
                        <a:cubicBezTo>
                          <a:pt x="52397" y="320592"/>
                          <a:pt x="51288" y="319483"/>
                          <a:pt x="50179" y="318929"/>
                        </a:cubicBezTo>
                        <a:cubicBezTo>
                          <a:pt x="48793" y="318375"/>
                          <a:pt x="47130" y="318098"/>
                          <a:pt x="46298" y="316989"/>
                        </a:cubicBezTo>
                        <a:cubicBezTo>
                          <a:pt x="44635" y="315604"/>
                          <a:pt x="46021" y="313941"/>
                          <a:pt x="45466" y="312278"/>
                        </a:cubicBezTo>
                        <a:cubicBezTo>
                          <a:pt x="45189" y="310893"/>
                          <a:pt x="44635" y="309784"/>
                          <a:pt x="43803" y="308953"/>
                        </a:cubicBezTo>
                        <a:cubicBezTo>
                          <a:pt x="42694" y="307844"/>
                          <a:pt x="41585" y="307013"/>
                          <a:pt x="41308" y="305627"/>
                        </a:cubicBezTo>
                        <a:cubicBezTo>
                          <a:pt x="40476" y="303410"/>
                          <a:pt x="40476" y="301471"/>
                          <a:pt x="38813" y="299808"/>
                        </a:cubicBezTo>
                        <a:cubicBezTo>
                          <a:pt x="37427" y="298422"/>
                          <a:pt x="35763" y="296759"/>
                          <a:pt x="34100" y="295651"/>
                        </a:cubicBezTo>
                        <a:cubicBezTo>
                          <a:pt x="32714" y="294543"/>
                          <a:pt x="30496" y="294820"/>
                          <a:pt x="29664" y="293157"/>
                        </a:cubicBezTo>
                        <a:cubicBezTo>
                          <a:pt x="35763" y="292603"/>
                          <a:pt x="43526" y="293157"/>
                          <a:pt x="48793" y="289831"/>
                        </a:cubicBezTo>
                        <a:cubicBezTo>
                          <a:pt x="50734" y="288723"/>
                          <a:pt x="52397" y="286506"/>
                          <a:pt x="49625" y="285120"/>
                        </a:cubicBezTo>
                        <a:cubicBezTo>
                          <a:pt x="46021" y="283458"/>
                          <a:pt x="40753" y="284012"/>
                          <a:pt x="37149" y="284012"/>
                        </a:cubicBezTo>
                        <a:cubicBezTo>
                          <a:pt x="33268" y="284012"/>
                          <a:pt x="29664" y="284566"/>
                          <a:pt x="25783" y="284843"/>
                        </a:cubicBezTo>
                        <a:cubicBezTo>
                          <a:pt x="23010" y="285120"/>
                          <a:pt x="19961" y="285397"/>
                          <a:pt x="17466" y="284012"/>
                        </a:cubicBezTo>
                        <a:cubicBezTo>
                          <a:pt x="14971" y="282903"/>
                          <a:pt x="13584" y="280686"/>
                          <a:pt x="11921" y="278747"/>
                        </a:cubicBezTo>
                        <a:cubicBezTo>
                          <a:pt x="9980" y="276807"/>
                          <a:pt x="7485" y="276530"/>
                          <a:pt x="4990" y="275975"/>
                        </a:cubicBezTo>
                        <a:cubicBezTo>
                          <a:pt x="2772" y="275421"/>
                          <a:pt x="0" y="274035"/>
                          <a:pt x="0" y="271264"/>
                        </a:cubicBezTo>
                        <a:cubicBezTo>
                          <a:pt x="0" y="268493"/>
                          <a:pt x="3327" y="267384"/>
                          <a:pt x="5822" y="267384"/>
                        </a:cubicBezTo>
                        <a:cubicBezTo>
                          <a:pt x="8871" y="267384"/>
                          <a:pt x="11921" y="268770"/>
                          <a:pt x="14971" y="267662"/>
                        </a:cubicBezTo>
                        <a:cubicBezTo>
                          <a:pt x="18297" y="266276"/>
                          <a:pt x="19961" y="262951"/>
                          <a:pt x="22179" y="260456"/>
                        </a:cubicBezTo>
                        <a:cubicBezTo>
                          <a:pt x="26892" y="254914"/>
                          <a:pt x="34377" y="256854"/>
                          <a:pt x="40199" y="252974"/>
                        </a:cubicBezTo>
                        <a:cubicBezTo>
                          <a:pt x="42694" y="251311"/>
                          <a:pt x="44912" y="248817"/>
                          <a:pt x="48239" y="248817"/>
                        </a:cubicBezTo>
                        <a:cubicBezTo>
                          <a:pt x="51843" y="248817"/>
                          <a:pt x="55170" y="250480"/>
                          <a:pt x="58774" y="251034"/>
                        </a:cubicBezTo>
                        <a:cubicBezTo>
                          <a:pt x="66813" y="252143"/>
                          <a:pt x="56556" y="244383"/>
                          <a:pt x="60437" y="242166"/>
                        </a:cubicBezTo>
                        <a:cubicBezTo>
                          <a:pt x="62932" y="240781"/>
                          <a:pt x="66813" y="240227"/>
                          <a:pt x="69309" y="239672"/>
                        </a:cubicBezTo>
                        <a:cubicBezTo>
                          <a:pt x="71804" y="239118"/>
                          <a:pt x="74299" y="239118"/>
                          <a:pt x="76794" y="238841"/>
                        </a:cubicBezTo>
                        <a:cubicBezTo>
                          <a:pt x="79566" y="238841"/>
                          <a:pt x="82893" y="236624"/>
                          <a:pt x="85388" y="235515"/>
                        </a:cubicBezTo>
                        <a:cubicBezTo>
                          <a:pt x="90656" y="233021"/>
                          <a:pt x="115884" y="222214"/>
                          <a:pt x="114498" y="235515"/>
                        </a:cubicBezTo>
                        <a:cubicBezTo>
                          <a:pt x="113943" y="239395"/>
                          <a:pt x="109785" y="246046"/>
                          <a:pt x="113112" y="249649"/>
                        </a:cubicBezTo>
                        <a:cubicBezTo>
                          <a:pt x="115052" y="251589"/>
                          <a:pt x="118379" y="252143"/>
                          <a:pt x="120874" y="252420"/>
                        </a:cubicBezTo>
                        <a:cubicBezTo>
                          <a:pt x="124755" y="253251"/>
                          <a:pt x="128914" y="253528"/>
                          <a:pt x="132795" y="254083"/>
                        </a:cubicBezTo>
                        <a:cubicBezTo>
                          <a:pt x="139726" y="255191"/>
                          <a:pt x="146657" y="256300"/>
                          <a:pt x="153588" y="256577"/>
                        </a:cubicBezTo>
                        <a:cubicBezTo>
                          <a:pt x="156637" y="256577"/>
                          <a:pt x="160241" y="257131"/>
                          <a:pt x="163291" y="256577"/>
                        </a:cubicBezTo>
                        <a:cubicBezTo>
                          <a:pt x="166063" y="256577"/>
                          <a:pt x="168836" y="253806"/>
                          <a:pt x="170776" y="252143"/>
                        </a:cubicBezTo>
                        <a:cubicBezTo>
                          <a:pt x="168836" y="250480"/>
                          <a:pt x="176321" y="248540"/>
                          <a:pt x="177153" y="248263"/>
                        </a:cubicBezTo>
                        <a:cubicBezTo>
                          <a:pt x="180757" y="247709"/>
                          <a:pt x="187133" y="248817"/>
                          <a:pt x="188519" y="244106"/>
                        </a:cubicBezTo>
                        <a:cubicBezTo>
                          <a:pt x="189628" y="239949"/>
                          <a:pt x="182975" y="238287"/>
                          <a:pt x="179925" y="238010"/>
                        </a:cubicBezTo>
                        <a:cubicBezTo>
                          <a:pt x="176321" y="237733"/>
                          <a:pt x="172440" y="238010"/>
                          <a:pt x="168836" y="238010"/>
                        </a:cubicBezTo>
                        <a:cubicBezTo>
                          <a:pt x="167727" y="238010"/>
                          <a:pt x="163845" y="238564"/>
                          <a:pt x="163014" y="236901"/>
                        </a:cubicBezTo>
                        <a:cubicBezTo>
                          <a:pt x="162459" y="235238"/>
                          <a:pt x="164954" y="233298"/>
                          <a:pt x="166063" y="232744"/>
                        </a:cubicBezTo>
                        <a:cubicBezTo>
                          <a:pt x="168558" y="231082"/>
                          <a:pt x="171331" y="229696"/>
                          <a:pt x="174380" y="229419"/>
                        </a:cubicBezTo>
                        <a:cubicBezTo>
                          <a:pt x="181588" y="228587"/>
                          <a:pt x="187410" y="233576"/>
                          <a:pt x="193787" y="236347"/>
                        </a:cubicBezTo>
                        <a:cubicBezTo>
                          <a:pt x="198222" y="238287"/>
                          <a:pt x="205985" y="239672"/>
                          <a:pt x="207371" y="233298"/>
                        </a:cubicBezTo>
                        <a:cubicBezTo>
                          <a:pt x="208757" y="228033"/>
                          <a:pt x="203767" y="224153"/>
                          <a:pt x="199054" y="223876"/>
                        </a:cubicBezTo>
                        <a:cubicBezTo>
                          <a:pt x="192678" y="223599"/>
                          <a:pt x="186856" y="226648"/>
                          <a:pt x="180757" y="227756"/>
                        </a:cubicBezTo>
                        <a:cubicBezTo>
                          <a:pt x="176875" y="228587"/>
                          <a:pt x="170222" y="228865"/>
                          <a:pt x="168836" y="223876"/>
                        </a:cubicBezTo>
                        <a:cubicBezTo>
                          <a:pt x="167727" y="219720"/>
                          <a:pt x="170776" y="215286"/>
                          <a:pt x="169667" y="211129"/>
                        </a:cubicBezTo>
                        <a:cubicBezTo>
                          <a:pt x="168558" y="206141"/>
                          <a:pt x="161627" y="206418"/>
                          <a:pt x="157746" y="206418"/>
                        </a:cubicBezTo>
                        <a:cubicBezTo>
                          <a:pt x="151647" y="206418"/>
                          <a:pt x="145548" y="207803"/>
                          <a:pt x="139172" y="208080"/>
                        </a:cubicBezTo>
                        <a:cubicBezTo>
                          <a:pt x="133904" y="208080"/>
                          <a:pt x="128082" y="208080"/>
                          <a:pt x="123092" y="205864"/>
                        </a:cubicBezTo>
                        <a:cubicBezTo>
                          <a:pt x="117270" y="203369"/>
                          <a:pt x="113389" y="198104"/>
                          <a:pt x="110062" y="192839"/>
                        </a:cubicBezTo>
                        <a:cubicBezTo>
                          <a:pt x="106735" y="187573"/>
                          <a:pt x="102854" y="182585"/>
                          <a:pt x="98695" y="178151"/>
                        </a:cubicBezTo>
                        <a:cubicBezTo>
                          <a:pt x="96477" y="175657"/>
                          <a:pt x="94260" y="173717"/>
                          <a:pt x="90933" y="172886"/>
                        </a:cubicBezTo>
                        <a:cubicBezTo>
                          <a:pt x="88160" y="172332"/>
                          <a:pt x="85111" y="172332"/>
                          <a:pt x="82339" y="171223"/>
                        </a:cubicBezTo>
                        <a:cubicBezTo>
                          <a:pt x="79289" y="170115"/>
                          <a:pt x="76517" y="168175"/>
                          <a:pt x="74299" y="165681"/>
                        </a:cubicBezTo>
                        <a:cubicBezTo>
                          <a:pt x="72635" y="163741"/>
                          <a:pt x="71249" y="161247"/>
                          <a:pt x="69031" y="160138"/>
                        </a:cubicBezTo>
                        <a:cubicBezTo>
                          <a:pt x="66813" y="158753"/>
                          <a:pt x="64041" y="158753"/>
                          <a:pt x="61546" y="158476"/>
                        </a:cubicBezTo>
                        <a:cubicBezTo>
                          <a:pt x="58774" y="158199"/>
                          <a:pt x="56001" y="157644"/>
                          <a:pt x="53783" y="155982"/>
                        </a:cubicBezTo>
                        <a:cubicBezTo>
                          <a:pt x="51843" y="154596"/>
                          <a:pt x="50457" y="152656"/>
                          <a:pt x="48516" y="151548"/>
                        </a:cubicBezTo>
                        <a:cubicBezTo>
                          <a:pt x="46021" y="149885"/>
                          <a:pt x="42971" y="149885"/>
                          <a:pt x="40199" y="149608"/>
                        </a:cubicBezTo>
                        <a:cubicBezTo>
                          <a:pt x="39090" y="149608"/>
                          <a:pt x="34100" y="149608"/>
                          <a:pt x="33545" y="148222"/>
                        </a:cubicBezTo>
                        <a:cubicBezTo>
                          <a:pt x="33268" y="146559"/>
                          <a:pt x="39090" y="144342"/>
                          <a:pt x="40199" y="144065"/>
                        </a:cubicBezTo>
                        <a:cubicBezTo>
                          <a:pt x="43803" y="142403"/>
                          <a:pt x="47684" y="140463"/>
                          <a:pt x="50179" y="137137"/>
                        </a:cubicBezTo>
                        <a:cubicBezTo>
                          <a:pt x="53506" y="132426"/>
                          <a:pt x="50457" y="124113"/>
                          <a:pt x="57110" y="121895"/>
                        </a:cubicBezTo>
                        <a:cubicBezTo>
                          <a:pt x="60992" y="120510"/>
                          <a:pt x="65704" y="121064"/>
                          <a:pt x="69863" y="121341"/>
                        </a:cubicBezTo>
                        <a:cubicBezTo>
                          <a:pt x="74853" y="121341"/>
                          <a:pt x="79566" y="121341"/>
                          <a:pt x="84279" y="120787"/>
                        </a:cubicBezTo>
                        <a:cubicBezTo>
                          <a:pt x="90656" y="119956"/>
                          <a:pt x="97032" y="118570"/>
                          <a:pt x="103686" y="118016"/>
                        </a:cubicBezTo>
                        <a:cubicBezTo>
                          <a:pt x="107844" y="117462"/>
                          <a:pt x="110616" y="116907"/>
                          <a:pt x="113943" y="113859"/>
                        </a:cubicBezTo>
                        <a:cubicBezTo>
                          <a:pt x="116993" y="111088"/>
                          <a:pt x="119765" y="108317"/>
                          <a:pt x="122537" y="105822"/>
                        </a:cubicBezTo>
                        <a:cubicBezTo>
                          <a:pt x="124478" y="104160"/>
                          <a:pt x="126142" y="102220"/>
                          <a:pt x="128082" y="100280"/>
                        </a:cubicBezTo>
                        <a:cubicBezTo>
                          <a:pt x="130023" y="98340"/>
                          <a:pt x="131963" y="96677"/>
                          <a:pt x="133627" y="94460"/>
                        </a:cubicBezTo>
                        <a:cubicBezTo>
                          <a:pt x="135845" y="91689"/>
                          <a:pt x="137231" y="89195"/>
                          <a:pt x="138617" y="86147"/>
                        </a:cubicBezTo>
                        <a:cubicBezTo>
                          <a:pt x="139726" y="83930"/>
                          <a:pt x="140558" y="81713"/>
                          <a:pt x="141389" y="79219"/>
                        </a:cubicBezTo>
                        <a:cubicBezTo>
                          <a:pt x="142221" y="76725"/>
                          <a:pt x="142776" y="73953"/>
                          <a:pt x="143607" y="71459"/>
                        </a:cubicBezTo>
                        <a:cubicBezTo>
                          <a:pt x="144716" y="68688"/>
                          <a:pt x="146102" y="68134"/>
                          <a:pt x="148598" y="66748"/>
                        </a:cubicBezTo>
                        <a:cubicBezTo>
                          <a:pt x="151370" y="65363"/>
                          <a:pt x="154142" y="63146"/>
                          <a:pt x="156637" y="61206"/>
                        </a:cubicBezTo>
                        <a:cubicBezTo>
                          <a:pt x="157746" y="60375"/>
                          <a:pt x="158855" y="59543"/>
                          <a:pt x="159410" y="58157"/>
                        </a:cubicBezTo>
                        <a:cubicBezTo>
                          <a:pt x="159964" y="57049"/>
                          <a:pt x="160241" y="55940"/>
                          <a:pt x="161073" y="55386"/>
                        </a:cubicBezTo>
                        <a:cubicBezTo>
                          <a:pt x="163014" y="53724"/>
                          <a:pt x="164954" y="55386"/>
                          <a:pt x="166618" y="56495"/>
                        </a:cubicBezTo>
                        <a:cubicBezTo>
                          <a:pt x="169390" y="58157"/>
                          <a:pt x="171885" y="58989"/>
                          <a:pt x="175212" y="58435"/>
                        </a:cubicBezTo>
                        <a:cubicBezTo>
                          <a:pt x="177984" y="57880"/>
                          <a:pt x="181034" y="57603"/>
                          <a:pt x="183806" y="56495"/>
                        </a:cubicBezTo>
                        <a:cubicBezTo>
                          <a:pt x="186301" y="55663"/>
                          <a:pt x="188796" y="54832"/>
                          <a:pt x="191014" y="53446"/>
                        </a:cubicBezTo>
                        <a:cubicBezTo>
                          <a:pt x="193232" y="51784"/>
                          <a:pt x="195450" y="51229"/>
                          <a:pt x="197945" y="50121"/>
                        </a:cubicBezTo>
                        <a:cubicBezTo>
                          <a:pt x="201272" y="48735"/>
                          <a:pt x="203490" y="44301"/>
                          <a:pt x="207371" y="44024"/>
                        </a:cubicBezTo>
                        <a:cubicBezTo>
                          <a:pt x="212361" y="43470"/>
                          <a:pt x="212916" y="50675"/>
                          <a:pt x="214579" y="54001"/>
                        </a:cubicBezTo>
                        <a:cubicBezTo>
                          <a:pt x="215965" y="57049"/>
                          <a:pt x="217629" y="55109"/>
                          <a:pt x="219847" y="55663"/>
                        </a:cubicBezTo>
                        <a:cubicBezTo>
                          <a:pt x="222065" y="56218"/>
                          <a:pt x="223174" y="58989"/>
                          <a:pt x="224282" y="60652"/>
                        </a:cubicBezTo>
                        <a:cubicBezTo>
                          <a:pt x="224560" y="60652"/>
                          <a:pt x="224837" y="60652"/>
                          <a:pt x="225114" y="60652"/>
                        </a:cubicBezTo>
                        <a:cubicBezTo>
                          <a:pt x="226223" y="60097"/>
                          <a:pt x="222619" y="50952"/>
                          <a:pt x="222619" y="49844"/>
                        </a:cubicBezTo>
                        <a:cubicBezTo>
                          <a:pt x="223728" y="49844"/>
                          <a:pt x="225114" y="49290"/>
                          <a:pt x="226223" y="49012"/>
                        </a:cubicBezTo>
                        <a:cubicBezTo>
                          <a:pt x="227609" y="49012"/>
                          <a:pt x="233708" y="50398"/>
                          <a:pt x="233431" y="47350"/>
                        </a:cubicBezTo>
                        <a:cubicBezTo>
                          <a:pt x="233431" y="43747"/>
                          <a:pt x="226778" y="44856"/>
                          <a:pt x="224837" y="44579"/>
                        </a:cubicBezTo>
                        <a:cubicBezTo>
                          <a:pt x="221233" y="43747"/>
                          <a:pt x="219015" y="40422"/>
                          <a:pt x="219015" y="37096"/>
                        </a:cubicBezTo>
                        <a:cubicBezTo>
                          <a:pt x="219015" y="35156"/>
                          <a:pt x="220401" y="33494"/>
                          <a:pt x="222065" y="32662"/>
                        </a:cubicBezTo>
                        <a:cubicBezTo>
                          <a:pt x="223451" y="31554"/>
                          <a:pt x="224560" y="30445"/>
                          <a:pt x="225669" y="29337"/>
                        </a:cubicBezTo>
                        <a:cubicBezTo>
                          <a:pt x="228164" y="27674"/>
                          <a:pt x="233986" y="27120"/>
                          <a:pt x="236481" y="29060"/>
                        </a:cubicBezTo>
                        <a:cubicBezTo>
                          <a:pt x="238421" y="30445"/>
                          <a:pt x="240639" y="30722"/>
                          <a:pt x="242857" y="31277"/>
                        </a:cubicBezTo>
                        <a:cubicBezTo>
                          <a:pt x="245352" y="31831"/>
                          <a:pt x="247570" y="32385"/>
                          <a:pt x="250065" y="31554"/>
                        </a:cubicBezTo>
                        <a:cubicBezTo>
                          <a:pt x="252006" y="31000"/>
                          <a:pt x="253947" y="29337"/>
                          <a:pt x="255887" y="29060"/>
                        </a:cubicBezTo>
                        <a:cubicBezTo>
                          <a:pt x="260046" y="28506"/>
                          <a:pt x="263927" y="29060"/>
                          <a:pt x="268085" y="29060"/>
                        </a:cubicBezTo>
                        <a:cubicBezTo>
                          <a:pt x="270581" y="29060"/>
                          <a:pt x="272798" y="27951"/>
                          <a:pt x="275294" y="27120"/>
                        </a:cubicBezTo>
                        <a:cubicBezTo>
                          <a:pt x="278066" y="26288"/>
                          <a:pt x="281115" y="25457"/>
                          <a:pt x="283888" y="24349"/>
                        </a:cubicBezTo>
                        <a:cubicBezTo>
                          <a:pt x="286660" y="23240"/>
                          <a:pt x="289432" y="21855"/>
                          <a:pt x="291373" y="19638"/>
                        </a:cubicBezTo>
                        <a:cubicBezTo>
                          <a:pt x="293591" y="17143"/>
                          <a:pt x="295254" y="14649"/>
                          <a:pt x="297472" y="12155"/>
                        </a:cubicBezTo>
                        <a:cubicBezTo>
                          <a:pt x="299136" y="10215"/>
                          <a:pt x="300245" y="7721"/>
                          <a:pt x="301908" y="5504"/>
                        </a:cubicBezTo>
                        <a:cubicBezTo>
                          <a:pt x="303294" y="3842"/>
                          <a:pt x="305235" y="2456"/>
                          <a:pt x="306898" y="1070"/>
                        </a:cubicBezTo>
                        <a:cubicBezTo>
                          <a:pt x="311611" y="-2532"/>
                          <a:pt x="313552" y="3842"/>
                          <a:pt x="315215" y="7167"/>
                        </a:cubicBezTo>
                        <a:cubicBezTo>
                          <a:pt x="316047" y="8830"/>
                          <a:pt x="316879" y="11047"/>
                          <a:pt x="318265" y="12432"/>
                        </a:cubicBezTo>
                        <a:cubicBezTo>
                          <a:pt x="319928" y="13818"/>
                          <a:pt x="322146" y="13541"/>
                          <a:pt x="324087" y="13541"/>
                        </a:cubicBezTo>
                        <a:cubicBezTo>
                          <a:pt x="327136" y="13541"/>
                          <a:pt x="334899" y="11047"/>
                          <a:pt x="335731" y="15758"/>
                        </a:cubicBezTo>
                        <a:cubicBezTo>
                          <a:pt x="336562" y="20192"/>
                          <a:pt x="327414" y="20192"/>
                          <a:pt x="326305" y="24349"/>
                        </a:cubicBezTo>
                        <a:cubicBezTo>
                          <a:pt x="325196" y="28228"/>
                          <a:pt x="327136" y="33216"/>
                          <a:pt x="331572" y="32385"/>
                        </a:cubicBezTo>
                        <a:cubicBezTo>
                          <a:pt x="336562" y="31554"/>
                          <a:pt x="337671" y="26843"/>
                          <a:pt x="340444" y="23517"/>
                        </a:cubicBezTo>
                        <a:cubicBezTo>
                          <a:pt x="341830" y="21855"/>
                          <a:pt x="343770" y="20469"/>
                          <a:pt x="345157" y="18529"/>
                        </a:cubicBezTo>
                        <a:cubicBezTo>
                          <a:pt x="346265" y="17143"/>
                          <a:pt x="347374" y="14095"/>
                          <a:pt x="349592" y="14926"/>
                        </a:cubicBezTo>
                        <a:cubicBezTo>
                          <a:pt x="351256" y="15481"/>
                          <a:pt x="351533" y="17975"/>
                          <a:pt x="353751" y="17698"/>
                        </a:cubicBezTo>
                        <a:cubicBezTo>
                          <a:pt x="355691" y="17698"/>
                          <a:pt x="356800" y="16312"/>
                          <a:pt x="358741" y="17698"/>
                        </a:cubicBezTo>
                        <a:cubicBezTo>
                          <a:pt x="362068" y="19638"/>
                          <a:pt x="362068" y="24349"/>
                          <a:pt x="364008" y="27120"/>
                        </a:cubicBezTo>
                        <a:cubicBezTo>
                          <a:pt x="365117" y="28783"/>
                          <a:pt x="366781" y="28783"/>
                          <a:pt x="368444" y="29060"/>
                        </a:cubicBezTo>
                        <a:cubicBezTo>
                          <a:pt x="370662" y="29060"/>
                          <a:pt x="371771" y="29337"/>
                          <a:pt x="373157" y="31277"/>
                        </a:cubicBezTo>
                        <a:cubicBezTo>
                          <a:pt x="374543" y="32939"/>
                          <a:pt x="375652" y="35156"/>
                          <a:pt x="378147" y="34048"/>
                        </a:cubicBezTo>
                        <a:cubicBezTo>
                          <a:pt x="380365" y="32939"/>
                          <a:pt x="380920" y="30445"/>
                          <a:pt x="382583" y="29060"/>
                        </a:cubicBezTo>
                        <a:cubicBezTo>
                          <a:pt x="385356" y="26566"/>
                          <a:pt x="391455" y="26011"/>
                          <a:pt x="395059" y="26566"/>
                        </a:cubicBezTo>
                        <a:cubicBezTo>
                          <a:pt x="399494" y="27397"/>
                          <a:pt x="403930" y="28783"/>
                          <a:pt x="408366" y="29060"/>
                        </a:cubicBezTo>
                        <a:cubicBezTo>
                          <a:pt x="413079" y="29614"/>
                          <a:pt x="417792" y="29060"/>
                          <a:pt x="422505" y="29060"/>
                        </a:cubicBezTo>
                        <a:cubicBezTo>
                          <a:pt x="424446" y="29060"/>
                          <a:pt x="426109" y="29891"/>
                          <a:pt x="427495" y="31000"/>
                        </a:cubicBezTo>
                        <a:cubicBezTo>
                          <a:pt x="425554" y="33771"/>
                          <a:pt x="420841" y="33771"/>
                          <a:pt x="419733" y="37096"/>
                        </a:cubicBezTo>
                        <a:cubicBezTo>
                          <a:pt x="421396" y="38205"/>
                          <a:pt x="423891" y="38205"/>
                          <a:pt x="425277" y="39313"/>
                        </a:cubicBezTo>
                        <a:cubicBezTo>
                          <a:pt x="427495" y="40976"/>
                          <a:pt x="423891" y="43470"/>
                          <a:pt x="423059" y="44856"/>
                        </a:cubicBezTo>
                        <a:cubicBezTo>
                          <a:pt x="422505" y="45687"/>
                          <a:pt x="422228" y="45410"/>
                          <a:pt x="423059" y="45964"/>
                        </a:cubicBezTo>
                        <a:cubicBezTo>
                          <a:pt x="423891" y="46518"/>
                          <a:pt x="426386" y="45410"/>
                          <a:pt x="427218" y="45410"/>
                        </a:cubicBezTo>
                        <a:cubicBezTo>
                          <a:pt x="429713" y="44856"/>
                          <a:pt x="432208" y="44024"/>
                          <a:pt x="434703" y="43747"/>
                        </a:cubicBezTo>
                        <a:cubicBezTo>
                          <a:pt x="437476" y="43747"/>
                          <a:pt x="439693" y="45133"/>
                          <a:pt x="440525" y="47904"/>
                        </a:cubicBezTo>
                        <a:cubicBezTo>
                          <a:pt x="441080" y="50121"/>
                          <a:pt x="440802" y="52892"/>
                          <a:pt x="442743" y="54555"/>
                        </a:cubicBezTo>
                        <a:cubicBezTo>
                          <a:pt x="446070" y="57603"/>
                          <a:pt x="451892" y="56495"/>
                          <a:pt x="454664" y="53724"/>
                        </a:cubicBezTo>
                        <a:cubicBezTo>
                          <a:pt x="456882" y="51507"/>
                          <a:pt x="458823" y="49567"/>
                          <a:pt x="461872" y="49844"/>
                        </a:cubicBezTo>
                        <a:cubicBezTo>
                          <a:pt x="464922" y="49844"/>
                          <a:pt x="467694" y="49844"/>
                          <a:pt x="470744" y="49012"/>
                        </a:cubicBezTo>
                        <a:cubicBezTo>
                          <a:pt x="473793" y="48181"/>
                          <a:pt x="477397" y="48735"/>
                          <a:pt x="480724" y="49012"/>
                        </a:cubicBezTo>
                        <a:cubicBezTo>
                          <a:pt x="482110" y="48735"/>
                          <a:pt x="482665" y="49012"/>
                          <a:pt x="482110" y="49012"/>
                        </a:cubicBezTo>
                        <a:cubicBezTo>
                          <a:pt x="488764" y="49012"/>
                          <a:pt x="495695" y="48458"/>
                          <a:pt x="502348" y="48735"/>
                        </a:cubicBezTo>
                        <a:cubicBezTo>
                          <a:pt x="509279" y="48735"/>
                          <a:pt x="517042" y="49844"/>
                          <a:pt x="523973" y="51507"/>
                        </a:cubicBezTo>
                        <a:cubicBezTo>
                          <a:pt x="530626" y="52892"/>
                          <a:pt x="536448" y="55940"/>
                          <a:pt x="543102" y="57049"/>
                        </a:cubicBezTo>
                        <a:cubicBezTo>
                          <a:pt x="549478" y="58157"/>
                          <a:pt x="556132" y="58435"/>
                          <a:pt x="562508" y="59543"/>
                        </a:cubicBezTo>
                        <a:cubicBezTo>
                          <a:pt x="568330" y="60652"/>
                          <a:pt x="574152" y="60929"/>
                          <a:pt x="579974" y="60375"/>
                        </a:cubicBezTo>
                        <a:cubicBezTo>
                          <a:pt x="582746" y="60375"/>
                          <a:pt x="585796" y="60375"/>
                          <a:pt x="588568" y="60375"/>
                        </a:cubicBezTo>
                        <a:cubicBezTo>
                          <a:pt x="591895" y="60375"/>
                          <a:pt x="595222" y="59820"/>
                          <a:pt x="598271" y="59266"/>
                        </a:cubicBezTo>
                        <a:cubicBezTo>
                          <a:pt x="600489" y="58989"/>
                          <a:pt x="602984" y="58157"/>
                          <a:pt x="605202" y="59266"/>
                        </a:cubicBezTo>
                        <a:cubicBezTo>
                          <a:pt x="607143" y="60097"/>
                          <a:pt x="608529" y="62037"/>
                          <a:pt x="610192" y="63423"/>
                        </a:cubicBezTo>
                        <a:cubicBezTo>
                          <a:pt x="614905" y="67580"/>
                          <a:pt x="619618" y="68134"/>
                          <a:pt x="625440" y="68688"/>
                        </a:cubicBezTo>
                        <a:cubicBezTo>
                          <a:pt x="630985" y="69242"/>
                          <a:pt x="636807" y="71182"/>
                          <a:pt x="642352" y="69242"/>
                        </a:cubicBezTo>
                        <a:cubicBezTo>
                          <a:pt x="644569" y="68411"/>
                          <a:pt x="646510" y="67303"/>
                          <a:pt x="649005" y="67025"/>
                        </a:cubicBezTo>
                        <a:cubicBezTo>
                          <a:pt x="651778" y="66471"/>
                          <a:pt x="654827" y="66471"/>
                          <a:pt x="657877" y="66748"/>
                        </a:cubicBezTo>
                        <a:cubicBezTo>
                          <a:pt x="672847" y="67580"/>
                          <a:pt x="689759" y="64808"/>
                          <a:pt x="703620" y="72291"/>
                        </a:cubicBezTo>
                        <a:cubicBezTo>
                          <a:pt x="706393" y="73676"/>
                          <a:pt x="708611" y="75616"/>
                          <a:pt x="711106" y="77279"/>
                        </a:cubicBezTo>
                        <a:cubicBezTo>
                          <a:pt x="714155" y="79219"/>
                          <a:pt x="717205" y="80604"/>
                          <a:pt x="720532" y="82267"/>
                        </a:cubicBezTo>
                        <a:cubicBezTo>
                          <a:pt x="723581" y="83930"/>
                          <a:pt x="727185" y="84761"/>
                          <a:pt x="730512" y="85593"/>
                        </a:cubicBezTo>
                        <a:lnTo>
                          <a:pt x="730512" y="500721"/>
                        </a:lnTo>
                        <a:cubicBezTo>
                          <a:pt x="730512" y="500721"/>
                          <a:pt x="745206" y="500444"/>
                          <a:pt x="756295" y="500721"/>
                        </a:cubicBezTo>
                        <a:cubicBezTo>
                          <a:pt x="767384" y="500998"/>
                          <a:pt x="773483" y="496287"/>
                          <a:pt x="779028" y="494347"/>
                        </a:cubicBezTo>
                        <a:cubicBezTo>
                          <a:pt x="784573" y="492685"/>
                          <a:pt x="781523" y="500721"/>
                          <a:pt x="785959" y="508203"/>
                        </a:cubicBezTo>
                        <a:cubicBezTo>
                          <a:pt x="790395" y="515963"/>
                          <a:pt x="806474" y="528711"/>
                          <a:pt x="816455" y="535084"/>
                        </a:cubicBezTo>
                        <a:cubicBezTo>
                          <a:pt x="826158" y="541458"/>
                          <a:pt x="821999" y="540627"/>
                          <a:pt x="825049" y="548663"/>
                        </a:cubicBezTo>
                        <a:cubicBezTo>
                          <a:pt x="828098" y="556700"/>
                          <a:pt x="838633" y="544229"/>
                          <a:pt x="845287" y="544229"/>
                        </a:cubicBezTo>
                        <a:cubicBezTo>
                          <a:pt x="851941" y="544229"/>
                          <a:pt x="852218" y="537301"/>
                          <a:pt x="854713" y="530927"/>
                        </a:cubicBezTo>
                        <a:cubicBezTo>
                          <a:pt x="856931" y="524554"/>
                          <a:pt x="864971" y="522060"/>
                          <a:pt x="872456" y="519011"/>
                        </a:cubicBezTo>
                        <a:cubicBezTo>
                          <a:pt x="879664" y="515963"/>
                          <a:pt x="905724" y="545615"/>
                          <a:pt x="911546" y="552266"/>
                        </a:cubicBezTo>
                        <a:cubicBezTo>
                          <a:pt x="917368" y="558917"/>
                          <a:pt x="929843" y="568062"/>
                          <a:pt x="936774" y="574158"/>
                        </a:cubicBezTo>
                        <a:cubicBezTo>
                          <a:pt x="943982" y="580532"/>
                          <a:pt x="959785" y="606027"/>
                          <a:pt x="965607" y="613510"/>
                        </a:cubicBezTo>
                        <a:cubicBezTo>
                          <a:pt x="971429" y="621269"/>
                          <a:pt x="969488" y="631800"/>
                          <a:pt x="975587" y="639005"/>
                        </a:cubicBezTo>
                        <a:cubicBezTo>
                          <a:pt x="981409" y="646210"/>
                          <a:pt x="1018004" y="660066"/>
                          <a:pt x="1023826" y="661175"/>
                        </a:cubicBezTo>
                        <a:cubicBezTo>
                          <a:pt x="1029648" y="662283"/>
                          <a:pt x="1023826" y="675308"/>
                          <a:pt x="1026875" y="679465"/>
                        </a:cubicBezTo>
                        <a:cubicBezTo>
                          <a:pt x="1029925" y="683622"/>
                          <a:pt x="1029648" y="695261"/>
                          <a:pt x="1029648" y="695261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grpSp>
                <p:nvGrpSpPr>
                  <p:cNvPr id="925" name="Graphic 248">
                    <a:extLst>
                      <a:ext uri="{FF2B5EF4-FFF2-40B4-BE49-F238E27FC236}">
                        <a16:creationId xmlns:a16="http://schemas.microsoft.com/office/drawing/2014/main" id="{A5B8EFF3-FFAC-51C8-9EAE-FFE2701B7F4A}"/>
                      </a:ext>
                    </a:extLst>
                  </p:cNvPr>
                  <p:cNvGrpSpPr/>
                  <p:nvPr/>
                </p:nvGrpSpPr>
                <p:grpSpPr>
                  <a:xfrm>
                    <a:off x="1228694" y="1965943"/>
                    <a:ext cx="1001308" cy="559916"/>
                    <a:chOff x="1228694" y="1965943"/>
                    <a:chExt cx="1001308" cy="559916"/>
                  </a:xfrm>
                  <a:grpFill/>
                </p:grpSpPr>
                <p:sp>
                  <p:nvSpPr>
                    <p:cNvPr id="944" name="Freeform 943">
                      <a:extLst>
                        <a:ext uri="{FF2B5EF4-FFF2-40B4-BE49-F238E27FC236}">
                          <a16:creationId xmlns:a16="http://schemas.microsoft.com/office/drawing/2014/main" id="{98773D5F-23E9-513F-70B4-E187A3BBC6F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210286" y="2425907"/>
                      <a:ext cx="19716" cy="37798"/>
                    </a:xfrm>
                    <a:custGeom>
                      <a:avLst/>
                      <a:gdLst>
                        <a:gd name="connsiteX0" fmla="*/ 554 w 19716"/>
                        <a:gd name="connsiteY0" fmla="*/ 24298 h 37798"/>
                        <a:gd name="connsiteX1" fmla="*/ 0 w 19716"/>
                        <a:gd name="connsiteY1" fmla="*/ 20696 h 37798"/>
                        <a:gd name="connsiteX2" fmla="*/ 1109 w 19716"/>
                        <a:gd name="connsiteY2" fmla="*/ 17370 h 37798"/>
                        <a:gd name="connsiteX3" fmla="*/ 4990 w 19716"/>
                        <a:gd name="connsiteY3" fmla="*/ 9334 h 37798"/>
                        <a:gd name="connsiteX4" fmla="*/ 9149 w 19716"/>
                        <a:gd name="connsiteY4" fmla="*/ 1574 h 37798"/>
                        <a:gd name="connsiteX5" fmla="*/ 14971 w 19716"/>
                        <a:gd name="connsiteY5" fmla="*/ 1574 h 37798"/>
                        <a:gd name="connsiteX6" fmla="*/ 17188 w 19716"/>
                        <a:gd name="connsiteY6" fmla="*/ 4622 h 37798"/>
                        <a:gd name="connsiteX7" fmla="*/ 18297 w 19716"/>
                        <a:gd name="connsiteY7" fmla="*/ 13767 h 37798"/>
                        <a:gd name="connsiteX8" fmla="*/ 18020 w 19716"/>
                        <a:gd name="connsiteY8" fmla="*/ 22081 h 37798"/>
                        <a:gd name="connsiteX9" fmla="*/ 11921 w 19716"/>
                        <a:gd name="connsiteY9" fmla="*/ 15430 h 37798"/>
                        <a:gd name="connsiteX10" fmla="*/ 8040 w 19716"/>
                        <a:gd name="connsiteY10" fmla="*/ 21804 h 37798"/>
                        <a:gd name="connsiteX11" fmla="*/ 11644 w 19716"/>
                        <a:gd name="connsiteY11" fmla="*/ 25961 h 37798"/>
                        <a:gd name="connsiteX12" fmla="*/ 13307 w 19716"/>
                        <a:gd name="connsiteY12" fmla="*/ 30672 h 37798"/>
                        <a:gd name="connsiteX13" fmla="*/ 13862 w 19716"/>
                        <a:gd name="connsiteY13" fmla="*/ 36214 h 37798"/>
                        <a:gd name="connsiteX14" fmla="*/ 9703 w 19716"/>
                        <a:gd name="connsiteY14" fmla="*/ 35660 h 37798"/>
                        <a:gd name="connsiteX15" fmla="*/ 5267 w 19716"/>
                        <a:gd name="connsiteY15" fmla="*/ 31226 h 37798"/>
                        <a:gd name="connsiteX16" fmla="*/ 832 w 19716"/>
                        <a:gd name="connsiteY16" fmla="*/ 24021 h 3779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</a:cxnLst>
                      <a:rect l="l" t="t" r="r" b="b"/>
                      <a:pathLst>
                        <a:path w="19716" h="37798">
                          <a:moveTo>
                            <a:pt x="554" y="24298"/>
                          </a:moveTo>
                          <a:cubicBezTo>
                            <a:pt x="0" y="23467"/>
                            <a:pt x="0" y="21527"/>
                            <a:pt x="0" y="20696"/>
                          </a:cubicBezTo>
                          <a:cubicBezTo>
                            <a:pt x="0" y="19310"/>
                            <a:pt x="554" y="18479"/>
                            <a:pt x="1109" y="17370"/>
                          </a:cubicBezTo>
                          <a:cubicBezTo>
                            <a:pt x="2218" y="14599"/>
                            <a:pt x="3050" y="11828"/>
                            <a:pt x="4990" y="9334"/>
                          </a:cubicBezTo>
                          <a:cubicBezTo>
                            <a:pt x="6931" y="6839"/>
                            <a:pt x="7485" y="4068"/>
                            <a:pt x="9149" y="1574"/>
                          </a:cubicBezTo>
                          <a:cubicBezTo>
                            <a:pt x="11089" y="-920"/>
                            <a:pt x="12753" y="-89"/>
                            <a:pt x="14971" y="1574"/>
                          </a:cubicBezTo>
                          <a:cubicBezTo>
                            <a:pt x="15802" y="2406"/>
                            <a:pt x="16634" y="3514"/>
                            <a:pt x="17188" y="4622"/>
                          </a:cubicBezTo>
                          <a:cubicBezTo>
                            <a:pt x="18575" y="7671"/>
                            <a:pt x="17188" y="10996"/>
                            <a:pt x="18297" y="13767"/>
                          </a:cubicBezTo>
                          <a:cubicBezTo>
                            <a:pt x="18852" y="15430"/>
                            <a:pt x="21347" y="22081"/>
                            <a:pt x="18020" y="22081"/>
                          </a:cubicBezTo>
                          <a:cubicBezTo>
                            <a:pt x="14693" y="22081"/>
                            <a:pt x="16357" y="14876"/>
                            <a:pt x="11921" y="15430"/>
                          </a:cubicBezTo>
                          <a:cubicBezTo>
                            <a:pt x="9149" y="15707"/>
                            <a:pt x="6654" y="19310"/>
                            <a:pt x="8040" y="21804"/>
                          </a:cubicBezTo>
                          <a:cubicBezTo>
                            <a:pt x="8871" y="23467"/>
                            <a:pt x="10535" y="24575"/>
                            <a:pt x="11644" y="25961"/>
                          </a:cubicBezTo>
                          <a:cubicBezTo>
                            <a:pt x="12476" y="27347"/>
                            <a:pt x="13030" y="29009"/>
                            <a:pt x="13307" y="30672"/>
                          </a:cubicBezTo>
                          <a:cubicBezTo>
                            <a:pt x="13307" y="32335"/>
                            <a:pt x="14139" y="34552"/>
                            <a:pt x="13862" y="36214"/>
                          </a:cubicBezTo>
                          <a:cubicBezTo>
                            <a:pt x="13862" y="39540"/>
                            <a:pt x="10812" y="36769"/>
                            <a:pt x="9703" y="35660"/>
                          </a:cubicBezTo>
                          <a:cubicBezTo>
                            <a:pt x="8040" y="34552"/>
                            <a:pt x="6099" y="33166"/>
                            <a:pt x="5267" y="31226"/>
                          </a:cubicBezTo>
                          <a:cubicBezTo>
                            <a:pt x="3881" y="28732"/>
                            <a:pt x="2218" y="26515"/>
                            <a:pt x="832" y="24021"/>
                          </a:cubicBez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945" name="Freeform 944">
                      <a:extLst>
                        <a:ext uri="{FF2B5EF4-FFF2-40B4-BE49-F238E27FC236}">
                          <a16:creationId xmlns:a16="http://schemas.microsoft.com/office/drawing/2014/main" id="{5A354ADF-9F22-BAEA-D5FD-2666DD5B69E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170364" y="2419046"/>
                      <a:ext cx="33487" cy="51131"/>
                    </a:xfrm>
                    <a:custGeom>
                      <a:avLst/>
                      <a:gdLst>
                        <a:gd name="connsiteX0" fmla="*/ 32991 w 33487"/>
                        <a:gd name="connsiteY0" fmla="*/ 30328 h 51131"/>
                        <a:gd name="connsiteX1" fmla="*/ 28001 w 33487"/>
                        <a:gd name="connsiteY1" fmla="*/ 27003 h 51131"/>
                        <a:gd name="connsiteX2" fmla="*/ 26614 w 33487"/>
                        <a:gd name="connsiteY2" fmla="*/ 24786 h 51131"/>
                        <a:gd name="connsiteX3" fmla="*/ 24119 w 33487"/>
                        <a:gd name="connsiteY3" fmla="*/ 23400 h 51131"/>
                        <a:gd name="connsiteX4" fmla="*/ 23010 w 33487"/>
                        <a:gd name="connsiteY4" fmla="*/ 13147 h 51131"/>
                        <a:gd name="connsiteX5" fmla="*/ 18297 w 33487"/>
                        <a:gd name="connsiteY5" fmla="*/ 7327 h 51131"/>
                        <a:gd name="connsiteX6" fmla="*/ 13862 w 33487"/>
                        <a:gd name="connsiteY6" fmla="*/ 4002 h 51131"/>
                        <a:gd name="connsiteX7" fmla="*/ 9980 w 33487"/>
                        <a:gd name="connsiteY7" fmla="*/ 399 h 51131"/>
                        <a:gd name="connsiteX8" fmla="*/ 3604 w 33487"/>
                        <a:gd name="connsiteY8" fmla="*/ 3725 h 51131"/>
                        <a:gd name="connsiteX9" fmla="*/ 1663 w 33487"/>
                        <a:gd name="connsiteY9" fmla="*/ 9821 h 51131"/>
                        <a:gd name="connsiteX10" fmla="*/ 1663 w 33487"/>
                        <a:gd name="connsiteY10" fmla="*/ 9821 h 51131"/>
                        <a:gd name="connsiteX11" fmla="*/ 0 w 33487"/>
                        <a:gd name="connsiteY11" fmla="*/ 13978 h 51131"/>
                        <a:gd name="connsiteX12" fmla="*/ 832 w 33487"/>
                        <a:gd name="connsiteY12" fmla="*/ 17581 h 51131"/>
                        <a:gd name="connsiteX13" fmla="*/ 5822 w 33487"/>
                        <a:gd name="connsiteY13" fmla="*/ 18135 h 51131"/>
                        <a:gd name="connsiteX14" fmla="*/ 8872 w 33487"/>
                        <a:gd name="connsiteY14" fmla="*/ 20906 h 51131"/>
                        <a:gd name="connsiteX15" fmla="*/ 8317 w 33487"/>
                        <a:gd name="connsiteY15" fmla="*/ 24786 h 51131"/>
                        <a:gd name="connsiteX16" fmla="*/ 12198 w 33487"/>
                        <a:gd name="connsiteY16" fmla="*/ 29497 h 51131"/>
                        <a:gd name="connsiteX17" fmla="*/ 18852 w 33487"/>
                        <a:gd name="connsiteY17" fmla="*/ 34208 h 51131"/>
                        <a:gd name="connsiteX18" fmla="*/ 21624 w 33487"/>
                        <a:gd name="connsiteY18" fmla="*/ 41690 h 51131"/>
                        <a:gd name="connsiteX19" fmla="*/ 26337 w 33487"/>
                        <a:gd name="connsiteY19" fmla="*/ 47787 h 51131"/>
                        <a:gd name="connsiteX20" fmla="*/ 31605 w 33487"/>
                        <a:gd name="connsiteY20" fmla="*/ 51112 h 51131"/>
                        <a:gd name="connsiteX21" fmla="*/ 33268 w 33487"/>
                        <a:gd name="connsiteY21" fmla="*/ 43907 h 51131"/>
                        <a:gd name="connsiteX22" fmla="*/ 31605 w 33487"/>
                        <a:gd name="connsiteY22" fmla="*/ 40582 h 51131"/>
                        <a:gd name="connsiteX23" fmla="*/ 29941 w 33487"/>
                        <a:gd name="connsiteY23" fmla="*/ 37256 h 51131"/>
                        <a:gd name="connsiteX24" fmla="*/ 32714 w 33487"/>
                        <a:gd name="connsiteY24" fmla="*/ 33931 h 51131"/>
                        <a:gd name="connsiteX25" fmla="*/ 32714 w 33487"/>
                        <a:gd name="connsiteY25" fmla="*/ 30328 h 5113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</a:cxnLst>
                      <a:rect l="l" t="t" r="r" b="b"/>
                      <a:pathLst>
                        <a:path w="33487" h="51131">
                          <a:moveTo>
                            <a:pt x="32991" y="30328"/>
                          </a:moveTo>
                          <a:cubicBezTo>
                            <a:pt x="32159" y="28388"/>
                            <a:pt x="29387" y="28388"/>
                            <a:pt x="28001" y="27003"/>
                          </a:cubicBezTo>
                          <a:cubicBezTo>
                            <a:pt x="27446" y="26448"/>
                            <a:pt x="27169" y="25340"/>
                            <a:pt x="26614" y="24786"/>
                          </a:cubicBezTo>
                          <a:cubicBezTo>
                            <a:pt x="25783" y="24231"/>
                            <a:pt x="24951" y="23954"/>
                            <a:pt x="24119" y="23400"/>
                          </a:cubicBezTo>
                          <a:cubicBezTo>
                            <a:pt x="20793" y="20629"/>
                            <a:pt x="23288" y="16749"/>
                            <a:pt x="23010" y="13147"/>
                          </a:cubicBezTo>
                          <a:cubicBezTo>
                            <a:pt x="22733" y="10375"/>
                            <a:pt x="20793" y="8435"/>
                            <a:pt x="18297" y="7327"/>
                          </a:cubicBezTo>
                          <a:cubicBezTo>
                            <a:pt x="16634" y="6496"/>
                            <a:pt x="14971" y="5387"/>
                            <a:pt x="13862" y="4002"/>
                          </a:cubicBezTo>
                          <a:cubicBezTo>
                            <a:pt x="12753" y="2893"/>
                            <a:pt x="11644" y="1230"/>
                            <a:pt x="9980" y="399"/>
                          </a:cubicBezTo>
                          <a:cubicBezTo>
                            <a:pt x="7208" y="-987"/>
                            <a:pt x="4713" y="1507"/>
                            <a:pt x="3604" y="3725"/>
                          </a:cubicBezTo>
                          <a:cubicBezTo>
                            <a:pt x="2772" y="5664"/>
                            <a:pt x="2218" y="7604"/>
                            <a:pt x="1663" y="9821"/>
                          </a:cubicBezTo>
                          <a:cubicBezTo>
                            <a:pt x="1663" y="9821"/>
                            <a:pt x="1663" y="9821"/>
                            <a:pt x="1663" y="9821"/>
                          </a:cubicBezTo>
                          <a:cubicBezTo>
                            <a:pt x="1663" y="11207"/>
                            <a:pt x="277" y="12592"/>
                            <a:pt x="0" y="13978"/>
                          </a:cubicBezTo>
                          <a:cubicBezTo>
                            <a:pt x="0" y="15086"/>
                            <a:pt x="0" y="16749"/>
                            <a:pt x="832" y="17581"/>
                          </a:cubicBezTo>
                          <a:cubicBezTo>
                            <a:pt x="2495" y="18966"/>
                            <a:pt x="3881" y="18135"/>
                            <a:pt x="5822" y="18135"/>
                          </a:cubicBezTo>
                          <a:cubicBezTo>
                            <a:pt x="7208" y="18135"/>
                            <a:pt x="8317" y="19798"/>
                            <a:pt x="8872" y="20906"/>
                          </a:cubicBezTo>
                          <a:cubicBezTo>
                            <a:pt x="9426" y="22292"/>
                            <a:pt x="8872" y="23677"/>
                            <a:pt x="8317" y="24786"/>
                          </a:cubicBezTo>
                          <a:cubicBezTo>
                            <a:pt x="7208" y="27834"/>
                            <a:pt x="9980" y="28388"/>
                            <a:pt x="12198" y="29497"/>
                          </a:cubicBezTo>
                          <a:cubicBezTo>
                            <a:pt x="14416" y="30605"/>
                            <a:pt x="17189" y="32268"/>
                            <a:pt x="18852" y="34208"/>
                          </a:cubicBezTo>
                          <a:cubicBezTo>
                            <a:pt x="20793" y="36425"/>
                            <a:pt x="20793" y="39196"/>
                            <a:pt x="21624" y="41690"/>
                          </a:cubicBezTo>
                          <a:cubicBezTo>
                            <a:pt x="22733" y="44461"/>
                            <a:pt x="24119" y="46124"/>
                            <a:pt x="26337" y="47787"/>
                          </a:cubicBezTo>
                          <a:cubicBezTo>
                            <a:pt x="27723" y="48618"/>
                            <a:pt x="29941" y="51389"/>
                            <a:pt x="31605" y="51112"/>
                          </a:cubicBezTo>
                          <a:cubicBezTo>
                            <a:pt x="34377" y="50558"/>
                            <a:pt x="33268" y="45847"/>
                            <a:pt x="33268" y="43907"/>
                          </a:cubicBezTo>
                          <a:cubicBezTo>
                            <a:pt x="33268" y="42522"/>
                            <a:pt x="32714" y="41413"/>
                            <a:pt x="31605" y="40582"/>
                          </a:cubicBezTo>
                          <a:cubicBezTo>
                            <a:pt x="30496" y="39473"/>
                            <a:pt x="29110" y="38919"/>
                            <a:pt x="29941" y="37256"/>
                          </a:cubicBezTo>
                          <a:cubicBezTo>
                            <a:pt x="30773" y="36148"/>
                            <a:pt x="32159" y="35316"/>
                            <a:pt x="32714" y="33931"/>
                          </a:cubicBezTo>
                          <a:cubicBezTo>
                            <a:pt x="32991" y="32822"/>
                            <a:pt x="32991" y="31437"/>
                            <a:pt x="32714" y="30328"/>
                          </a:cubicBez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946" name="Freeform 945">
                      <a:extLst>
                        <a:ext uri="{FF2B5EF4-FFF2-40B4-BE49-F238E27FC236}">
                          <a16:creationId xmlns:a16="http://schemas.microsoft.com/office/drawing/2014/main" id="{E1A186CC-8822-69ED-4E50-E2703C2B95C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166446" y="2446033"/>
                      <a:ext cx="20443" cy="26311"/>
                    </a:xfrm>
                    <a:custGeom>
                      <a:avLst/>
                      <a:gdLst>
                        <a:gd name="connsiteX0" fmla="*/ 1146 w 20443"/>
                        <a:gd name="connsiteY0" fmla="*/ 1955 h 26311"/>
                        <a:gd name="connsiteX1" fmla="*/ 1146 w 20443"/>
                        <a:gd name="connsiteY1" fmla="*/ 6944 h 26311"/>
                        <a:gd name="connsiteX2" fmla="*/ 6136 w 20443"/>
                        <a:gd name="connsiteY2" fmla="*/ 11655 h 26311"/>
                        <a:gd name="connsiteX3" fmla="*/ 9463 w 20443"/>
                        <a:gd name="connsiteY3" fmla="*/ 17474 h 26311"/>
                        <a:gd name="connsiteX4" fmla="*/ 13621 w 20443"/>
                        <a:gd name="connsiteY4" fmla="*/ 22185 h 26311"/>
                        <a:gd name="connsiteX5" fmla="*/ 18057 w 20443"/>
                        <a:gd name="connsiteY5" fmla="*/ 26065 h 26311"/>
                        <a:gd name="connsiteX6" fmla="*/ 20275 w 20443"/>
                        <a:gd name="connsiteY6" fmla="*/ 23571 h 26311"/>
                        <a:gd name="connsiteX7" fmla="*/ 16117 w 20443"/>
                        <a:gd name="connsiteY7" fmla="*/ 15257 h 26311"/>
                        <a:gd name="connsiteX8" fmla="*/ 11958 w 20443"/>
                        <a:gd name="connsiteY8" fmla="*/ 10823 h 26311"/>
                        <a:gd name="connsiteX9" fmla="*/ 10849 w 20443"/>
                        <a:gd name="connsiteY9" fmla="*/ 6389 h 26311"/>
                        <a:gd name="connsiteX10" fmla="*/ 8631 w 20443"/>
                        <a:gd name="connsiteY10" fmla="*/ 847 h 26311"/>
                        <a:gd name="connsiteX11" fmla="*/ 1423 w 20443"/>
                        <a:gd name="connsiteY11" fmla="*/ 1955 h 2631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</a:cxnLst>
                      <a:rect l="l" t="t" r="r" b="b"/>
                      <a:pathLst>
                        <a:path w="20443" h="26311">
                          <a:moveTo>
                            <a:pt x="1146" y="1955"/>
                          </a:moveTo>
                          <a:cubicBezTo>
                            <a:pt x="-240" y="3618"/>
                            <a:pt x="-517" y="5558"/>
                            <a:pt x="1146" y="6944"/>
                          </a:cubicBezTo>
                          <a:cubicBezTo>
                            <a:pt x="3087" y="8329"/>
                            <a:pt x="5027" y="9438"/>
                            <a:pt x="6136" y="11655"/>
                          </a:cubicBezTo>
                          <a:cubicBezTo>
                            <a:pt x="6968" y="13595"/>
                            <a:pt x="7800" y="15812"/>
                            <a:pt x="9463" y="17474"/>
                          </a:cubicBezTo>
                          <a:cubicBezTo>
                            <a:pt x="11126" y="19137"/>
                            <a:pt x="12790" y="20245"/>
                            <a:pt x="13621" y="22185"/>
                          </a:cubicBezTo>
                          <a:cubicBezTo>
                            <a:pt x="14730" y="24125"/>
                            <a:pt x="15839" y="25234"/>
                            <a:pt x="18057" y="26065"/>
                          </a:cubicBezTo>
                          <a:cubicBezTo>
                            <a:pt x="19998" y="26896"/>
                            <a:pt x="20829" y="25511"/>
                            <a:pt x="20275" y="23571"/>
                          </a:cubicBezTo>
                          <a:cubicBezTo>
                            <a:pt x="19166" y="20800"/>
                            <a:pt x="17503" y="18028"/>
                            <a:pt x="16117" y="15257"/>
                          </a:cubicBezTo>
                          <a:cubicBezTo>
                            <a:pt x="15008" y="13317"/>
                            <a:pt x="13621" y="12209"/>
                            <a:pt x="11958" y="10823"/>
                          </a:cubicBezTo>
                          <a:cubicBezTo>
                            <a:pt x="10295" y="9438"/>
                            <a:pt x="10017" y="8329"/>
                            <a:pt x="10849" y="6389"/>
                          </a:cubicBezTo>
                          <a:cubicBezTo>
                            <a:pt x="11958" y="3895"/>
                            <a:pt x="11404" y="1955"/>
                            <a:pt x="8631" y="847"/>
                          </a:cubicBezTo>
                          <a:cubicBezTo>
                            <a:pt x="6136" y="-539"/>
                            <a:pt x="3364" y="-261"/>
                            <a:pt x="1423" y="1955"/>
                          </a:cubicBez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947" name="Freeform 946">
                      <a:extLst>
                        <a:ext uri="{FF2B5EF4-FFF2-40B4-BE49-F238E27FC236}">
                          <a16:creationId xmlns:a16="http://schemas.microsoft.com/office/drawing/2014/main" id="{8330A489-072B-2DDC-0509-FF017042DDF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196410" y="2430684"/>
                      <a:ext cx="9994" cy="9480"/>
                    </a:xfrm>
                    <a:custGeom>
                      <a:avLst/>
                      <a:gdLst>
                        <a:gd name="connsiteX0" fmla="*/ 1123 w 9994"/>
                        <a:gd name="connsiteY0" fmla="*/ 1232 h 9480"/>
                        <a:gd name="connsiteX1" fmla="*/ 6945 w 9994"/>
                        <a:gd name="connsiteY1" fmla="*/ 400 h 9480"/>
                        <a:gd name="connsiteX2" fmla="*/ 9994 w 9994"/>
                        <a:gd name="connsiteY2" fmla="*/ 6497 h 9480"/>
                        <a:gd name="connsiteX3" fmla="*/ 1677 w 9994"/>
                        <a:gd name="connsiteY3" fmla="*/ 7883 h 9480"/>
                        <a:gd name="connsiteX4" fmla="*/ 1123 w 9994"/>
                        <a:gd name="connsiteY4" fmla="*/ 1232 h 94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9994" h="9480">
                          <a:moveTo>
                            <a:pt x="1123" y="1232"/>
                          </a:moveTo>
                          <a:cubicBezTo>
                            <a:pt x="2509" y="123"/>
                            <a:pt x="5558" y="-431"/>
                            <a:pt x="6945" y="400"/>
                          </a:cubicBezTo>
                          <a:cubicBezTo>
                            <a:pt x="8885" y="1509"/>
                            <a:pt x="9994" y="4280"/>
                            <a:pt x="9994" y="6497"/>
                          </a:cubicBezTo>
                          <a:cubicBezTo>
                            <a:pt x="9994" y="10654"/>
                            <a:pt x="3895" y="9822"/>
                            <a:pt x="1677" y="7883"/>
                          </a:cubicBezTo>
                          <a:cubicBezTo>
                            <a:pt x="14" y="6220"/>
                            <a:pt x="-818" y="2894"/>
                            <a:pt x="1123" y="1232"/>
                          </a:cubicBez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948" name="Freeform 947">
                      <a:extLst>
                        <a:ext uri="{FF2B5EF4-FFF2-40B4-BE49-F238E27FC236}">
                          <a16:creationId xmlns:a16="http://schemas.microsoft.com/office/drawing/2014/main" id="{3ADA7127-078F-85F5-FC1E-780BDCCACB1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188661" y="2409413"/>
                      <a:ext cx="12881" cy="11624"/>
                    </a:xfrm>
                    <a:custGeom>
                      <a:avLst/>
                      <a:gdLst>
                        <a:gd name="connsiteX0" fmla="*/ 0 w 12881"/>
                        <a:gd name="connsiteY0" fmla="*/ 3936 h 11624"/>
                        <a:gd name="connsiteX1" fmla="*/ 1109 w 12881"/>
                        <a:gd name="connsiteY1" fmla="*/ 1719 h 11624"/>
                        <a:gd name="connsiteX2" fmla="*/ 4159 w 12881"/>
                        <a:gd name="connsiteY2" fmla="*/ 2550 h 11624"/>
                        <a:gd name="connsiteX3" fmla="*/ 6099 w 12881"/>
                        <a:gd name="connsiteY3" fmla="*/ 56 h 11624"/>
                        <a:gd name="connsiteX4" fmla="*/ 9981 w 12881"/>
                        <a:gd name="connsiteY4" fmla="*/ 887 h 11624"/>
                        <a:gd name="connsiteX5" fmla="*/ 12753 w 12881"/>
                        <a:gd name="connsiteY5" fmla="*/ 3381 h 11624"/>
                        <a:gd name="connsiteX6" fmla="*/ 11367 w 12881"/>
                        <a:gd name="connsiteY6" fmla="*/ 6984 h 11624"/>
                        <a:gd name="connsiteX7" fmla="*/ 8872 w 12881"/>
                        <a:gd name="connsiteY7" fmla="*/ 11141 h 11624"/>
                        <a:gd name="connsiteX8" fmla="*/ 5545 w 12881"/>
                        <a:gd name="connsiteY8" fmla="*/ 10587 h 11624"/>
                        <a:gd name="connsiteX9" fmla="*/ 2495 w 12881"/>
                        <a:gd name="connsiteY9" fmla="*/ 7538 h 11624"/>
                        <a:gd name="connsiteX10" fmla="*/ 0 w 12881"/>
                        <a:gd name="connsiteY10" fmla="*/ 3936 h 1162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12881" h="11624">
                          <a:moveTo>
                            <a:pt x="0" y="3936"/>
                          </a:moveTo>
                          <a:cubicBezTo>
                            <a:pt x="0" y="2827"/>
                            <a:pt x="0" y="1441"/>
                            <a:pt x="1109" y="1719"/>
                          </a:cubicBezTo>
                          <a:cubicBezTo>
                            <a:pt x="2218" y="1719"/>
                            <a:pt x="3050" y="3381"/>
                            <a:pt x="4159" y="2550"/>
                          </a:cubicBezTo>
                          <a:cubicBezTo>
                            <a:pt x="4990" y="1996"/>
                            <a:pt x="4713" y="333"/>
                            <a:pt x="6099" y="56"/>
                          </a:cubicBezTo>
                          <a:cubicBezTo>
                            <a:pt x="7208" y="-221"/>
                            <a:pt x="8872" y="610"/>
                            <a:pt x="9981" y="887"/>
                          </a:cubicBezTo>
                          <a:cubicBezTo>
                            <a:pt x="11089" y="1441"/>
                            <a:pt x="12476" y="2273"/>
                            <a:pt x="12753" y="3381"/>
                          </a:cubicBezTo>
                          <a:cubicBezTo>
                            <a:pt x="13307" y="4767"/>
                            <a:pt x="11921" y="5875"/>
                            <a:pt x="11367" y="6984"/>
                          </a:cubicBezTo>
                          <a:cubicBezTo>
                            <a:pt x="10258" y="8369"/>
                            <a:pt x="10535" y="10032"/>
                            <a:pt x="8872" y="11141"/>
                          </a:cubicBezTo>
                          <a:cubicBezTo>
                            <a:pt x="7485" y="11972"/>
                            <a:pt x="6377" y="11695"/>
                            <a:pt x="5545" y="10587"/>
                          </a:cubicBezTo>
                          <a:cubicBezTo>
                            <a:pt x="4436" y="9478"/>
                            <a:pt x="3881" y="8369"/>
                            <a:pt x="2495" y="7538"/>
                          </a:cubicBezTo>
                          <a:cubicBezTo>
                            <a:pt x="1386" y="6707"/>
                            <a:pt x="277" y="5598"/>
                            <a:pt x="0" y="3936"/>
                          </a:cubicBez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949" name="Freeform 948">
                      <a:extLst>
                        <a:ext uri="{FF2B5EF4-FFF2-40B4-BE49-F238E27FC236}">
                          <a16:creationId xmlns:a16="http://schemas.microsoft.com/office/drawing/2014/main" id="{AD9D36C8-1B43-466A-E9AC-80F17D37872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177280" y="2391875"/>
                      <a:ext cx="13264" cy="17828"/>
                    </a:xfrm>
                    <a:custGeom>
                      <a:avLst/>
                      <a:gdLst>
                        <a:gd name="connsiteX0" fmla="*/ 1956 w 13264"/>
                        <a:gd name="connsiteY0" fmla="*/ 7617 h 17828"/>
                        <a:gd name="connsiteX1" fmla="*/ 15 w 13264"/>
                        <a:gd name="connsiteY1" fmla="*/ 3737 h 17828"/>
                        <a:gd name="connsiteX2" fmla="*/ 6114 w 13264"/>
                        <a:gd name="connsiteY2" fmla="*/ 689 h 17828"/>
                        <a:gd name="connsiteX3" fmla="*/ 9718 w 13264"/>
                        <a:gd name="connsiteY3" fmla="*/ 3737 h 17828"/>
                        <a:gd name="connsiteX4" fmla="*/ 12768 w 13264"/>
                        <a:gd name="connsiteY4" fmla="*/ 6508 h 17828"/>
                        <a:gd name="connsiteX5" fmla="*/ 11104 w 13264"/>
                        <a:gd name="connsiteY5" fmla="*/ 10388 h 17828"/>
                        <a:gd name="connsiteX6" fmla="*/ 8332 w 13264"/>
                        <a:gd name="connsiteY6" fmla="*/ 11219 h 17828"/>
                        <a:gd name="connsiteX7" fmla="*/ 7223 w 13264"/>
                        <a:gd name="connsiteY7" fmla="*/ 13991 h 17828"/>
                        <a:gd name="connsiteX8" fmla="*/ 5560 w 13264"/>
                        <a:gd name="connsiteY8" fmla="*/ 17593 h 17828"/>
                        <a:gd name="connsiteX9" fmla="*/ 1124 w 13264"/>
                        <a:gd name="connsiteY9" fmla="*/ 13714 h 17828"/>
                        <a:gd name="connsiteX10" fmla="*/ 1956 w 13264"/>
                        <a:gd name="connsiteY10" fmla="*/ 7340 h 1782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13264" h="17828">
                          <a:moveTo>
                            <a:pt x="1956" y="7617"/>
                          </a:moveTo>
                          <a:cubicBezTo>
                            <a:pt x="847" y="6508"/>
                            <a:pt x="15" y="5400"/>
                            <a:pt x="15" y="3737"/>
                          </a:cubicBezTo>
                          <a:cubicBezTo>
                            <a:pt x="-262" y="-142"/>
                            <a:pt x="3342" y="-697"/>
                            <a:pt x="6114" y="689"/>
                          </a:cubicBezTo>
                          <a:cubicBezTo>
                            <a:pt x="7500" y="1520"/>
                            <a:pt x="8609" y="2629"/>
                            <a:pt x="9718" y="3737"/>
                          </a:cubicBezTo>
                          <a:cubicBezTo>
                            <a:pt x="10827" y="4569"/>
                            <a:pt x="12213" y="5400"/>
                            <a:pt x="12768" y="6508"/>
                          </a:cubicBezTo>
                          <a:cubicBezTo>
                            <a:pt x="13877" y="8448"/>
                            <a:pt x="13045" y="9834"/>
                            <a:pt x="11104" y="10388"/>
                          </a:cubicBezTo>
                          <a:cubicBezTo>
                            <a:pt x="9995" y="10665"/>
                            <a:pt x="9164" y="10388"/>
                            <a:pt x="8332" y="11219"/>
                          </a:cubicBezTo>
                          <a:cubicBezTo>
                            <a:pt x="7500" y="12051"/>
                            <a:pt x="7223" y="12882"/>
                            <a:pt x="7223" y="13991"/>
                          </a:cubicBezTo>
                          <a:cubicBezTo>
                            <a:pt x="7223" y="15654"/>
                            <a:pt x="7223" y="17039"/>
                            <a:pt x="5560" y="17593"/>
                          </a:cubicBezTo>
                          <a:cubicBezTo>
                            <a:pt x="2787" y="18425"/>
                            <a:pt x="-1371" y="17039"/>
                            <a:pt x="1124" y="13714"/>
                          </a:cubicBezTo>
                          <a:cubicBezTo>
                            <a:pt x="2787" y="11497"/>
                            <a:pt x="4451" y="9557"/>
                            <a:pt x="1956" y="7340"/>
                          </a:cubicBez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950" name="Freeform 949">
                      <a:extLst>
                        <a:ext uri="{FF2B5EF4-FFF2-40B4-BE49-F238E27FC236}">
                          <a16:creationId xmlns:a16="http://schemas.microsoft.com/office/drawing/2014/main" id="{EB8B4790-1BCD-DF18-C59A-9E1BB4E3100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158502" y="2407281"/>
                      <a:ext cx="15575" cy="14197"/>
                    </a:xfrm>
                    <a:custGeom>
                      <a:avLst/>
                      <a:gdLst>
                        <a:gd name="connsiteX0" fmla="*/ 5486 w 15575"/>
                        <a:gd name="connsiteY0" fmla="*/ 14104 h 14197"/>
                        <a:gd name="connsiteX1" fmla="*/ 218 w 15575"/>
                        <a:gd name="connsiteY1" fmla="*/ 12441 h 14197"/>
                        <a:gd name="connsiteX2" fmla="*/ 4377 w 15575"/>
                        <a:gd name="connsiteY2" fmla="*/ 8562 h 14197"/>
                        <a:gd name="connsiteX3" fmla="*/ 4377 w 15575"/>
                        <a:gd name="connsiteY3" fmla="*/ 3019 h 14197"/>
                        <a:gd name="connsiteX4" fmla="*/ 7426 w 15575"/>
                        <a:gd name="connsiteY4" fmla="*/ 248 h 14197"/>
                        <a:gd name="connsiteX5" fmla="*/ 11030 w 15575"/>
                        <a:gd name="connsiteY5" fmla="*/ 802 h 14197"/>
                        <a:gd name="connsiteX6" fmla="*/ 12139 w 15575"/>
                        <a:gd name="connsiteY6" fmla="*/ 2188 h 14197"/>
                        <a:gd name="connsiteX7" fmla="*/ 15189 w 15575"/>
                        <a:gd name="connsiteY7" fmla="*/ 4959 h 14197"/>
                        <a:gd name="connsiteX8" fmla="*/ 14912 w 15575"/>
                        <a:gd name="connsiteY8" fmla="*/ 7730 h 14197"/>
                        <a:gd name="connsiteX9" fmla="*/ 12417 w 15575"/>
                        <a:gd name="connsiteY9" fmla="*/ 9670 h 14197"/>
                        <a:gd name="connsiteX10" fmla="*/ 9090 w 15575"/>
                        <a:gd name="connsiteY10" fmla="*/ 13273 h 14197"/>
                        <a:gd name="connsiteX11" fmla="*/ 5486 w 15575"/>
                        <a:gd name="connsiteY11" fmla="*/ 13827 h 1419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</a:cxnLst>
                      <a:rect l="l" t="t" r="r" b="b"/>
                      <a:pathLst>
                        <a:path w="15575" h="14197">
                          <a:moveTo>
                            <a:pt x="5486" y="14104"/>
                          </a:moveTo>
                          <a:cubicBezTo>
                            <a:pt x="2436" y="14381"/>
                            <a:pt x="-891" y="14104"/>
                            <a:pt x="218" y="12441"/>
                          </a:cubicBezTo>
                          <a:cubicBezTo>
                            <a:pt x="1327" y="10779"/>
                            <a:pt x="4377" y="11056"/>
                            <a:pt x="4377" y="8562"/>
                          </a:cubicBezTo>
                          <a:cubicBezTo>
                            <a:pt x="4377" y="6622"/>
                            <a:pt x="4377" y="4959"/>
                            <a:pt x="4377" y="3019"/>
                          </a:cubicBezTo>
                          <a:cubicBezTo>
                            <a:pt x="4377" y="1634"/>
                            <a:pt x="6317" y="802"/>
                            <a:pt x="7426" y="248"/>
                          </a:cubicBezTo>
                          <a:cubicBezTo>
                            <a:pt x="8813" y="-29"/>
                            <a:pt x="9921" y="-306"/>
                            <a:pt x="11030" y="802"/>
                          </a:cubicBezTo>
                          <a:cubicBezTo>
                            <a:pt x="11585" y="1356"/>
                            <a:pt x="11862" y="1911"/>
                            <a:pt x="12139" y="2188"/>
                          </a:cubicBezTo>
                          <a:cubicBezTo>
                            <a:pt x="13248" y="3296"/>
                            <a:pt x="14634" y="3296"/>
                            <a:pt x="15189" y="4959"/>
                          </a:cubicBezTo>
                          <a:cubicBezTo>
                            <a:pt x="15743" y="6067"/>
                            <a:pt x="15743" y="6899"/>
                            <a:pt x="14912" y="7730"/>
                          </a:cubicBezTo>
                          <a:cubicBezTo>
                            <a:pt x="14080" y="8284"/>
                            <a:pt x="13248" y="8839"/>
                            <a:pt x="12417" y="9670"/>
                          </a:cubicBezTo>
                          <a:cubicBezTo>
                            <a:pt x="11308" y="10779"/>
                            <a:pt x="10476" y="12718"/>
                            <a:pt x="9090" y="13273"/>
                          </a:cubicBezTo>
                          <a:cubicBezTo>
                            <a:pt x="8535" y="13273"/>
                            <a:pt x="7149" y="13827"/>
                            <a:pt x="5486" y="13827"/>
                          </a:cubicBez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951" name="Freeform 950">
                      <a:extLst>
                        <a:ext uri="{FF2B5EF4-FFF2-40B4-BE49-F238E27FC236}">
                          <a16:creationId xmlns:a16="http://schemas.microsoft.com/office/drawing/2014/main" id="{63ACD5F7-5F81-673C-CD02-208841AE94C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159355" y="2383193"/>
                      <a:ext cx="16743" cy="19403"/>
                    </a:xfrm>
                    <a:custGeom>
                      <a:avLst/>
                      <a:gdLst>
                        <a:gd name="connsiteX0" fmla="*/ 1029 w 16743"/>
                        <a:gd name="connsiteY0" fmla="*/ 10480 h 19403"/>
                        <a:gd name="connsiteX1" fmla="*/ 1029 w 16743"/>
                        <a:gd name="connsiteY1" fmla="*/ 5492 h 19403"/>
                        <a:gd name="connsiteX2" fmla="*/ 475 w 16743"/>
                        <a:gd name="connsiteY2" fmla="*/ 1058 h 19403"/>
                        <a:gd name="connsiteX3" fmla="*/ 5742 w 16743"/>
                        <a:gd name="connsiteY3" fmla="*/ 226 h 19403"/>
                        <a:gd name="connsiteX4" fmla="*/ 11287 w 16743"/>
                        <a:gd name="connsiteY4" fmla="*/ 1058 h 19403"/>
                        <a:gd name="connsiteX5" fmla="*/ 16277 w 16743"/>
                        <a:gd name="connsiteY5" fmla="*/ 2443 h 19403"/>
                        <a:gd name="connsiteX6" fmla="*/ 15445 w 16743"/>
                        <a:gd name="connsiteY6" fmla="*/ 6323 h 19403"/>
                        <a:gd name="connsiteX7" fmla="*/ 13782 w 16743"/>
                        <a:gd name="connsiteY7" fmla="*/ 11034 h 19403"/>
                        <a:gd name="connsiteX8" fmla="*/ 12118 w 16743"/>
                        <a:gd name="connsiteY8" fmla="*/ 15191 h 19403"/>
                        <a:gd name="connsiteX9" fmla="*/ 4633 w 16743"/>
                        <a:gd name="connsiteY9" fmla="*/ 18794 h 19403"/>
                        <a:gd name="connsiteX10" fmla="*/ 1029 w 16743"/>
                        <a:gd name="connsiteY10" fmla="*/ 14914 h 19403"/>
                        <a:gd name="connsiteX11" fmla="*/ 1029 w 16743"/>
                        <a:gd name="connsiteY11" fmla="*/ 10203 h 1940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</a:cxnLst>
                      <a:rect l="l" t="t" r="r" b="b"/>
                      <a:pathLst>
                        <a:path w="16743" h="19403">
                          <a:moveTo>
                            <a:pt x="1029" y="10480"/>
                          </a:moveTo>
                          <a:cubicBezTo>
                            <a:pt x="1583" y="8540"/>
                            <a:pt x="1583" y="7154"/>
                            <a:pt x="1029" y="5492"/>
                          </a:cubicBezTo>
                          <a:cubicBezTo>
                            <a:pt x="475" y="4106"/>
                            <a:pt x="-634" y="2443"/>
                            <a:pt x="475" y="1058"/>
                          </a:cubicBezTo>
                          <a:cubicBezTo>
                            <a:pt x="1583" y="-328"/>
                            <a:pt x="4079" y="-51"/>
                            <a:pt x="5742" y="226"/>
                          </a:cubicBezTo>
                          <a:cubicBezTo>
                            <a:pt x="7683" y="503"/>
                            <a:pt x="9346" y="1058"/>
                            <a:pt x="11287" y="1058"/>
                          </a:cubicBezTo>
                          <a:cubicBezTo>
                            <a:pt x="12950" y="1058"/>
                            <a:pt x="15168" y="1058"/>
                            <a:pt x="16277" y="2443"/>
                          </a:cubicBezTo>
                          <a:cubicBezTo>
                            <a:pt x="17386" y="3829"/>
                            <a:pt x="16277" y="5214"/>
                            <a:pt x="15445" y="6323"/>
                          </a:cubicBezTo>
                          <a:cubicBezTo>
                            <a:pt x="14059" y="7986"/>
                            <a:pt x="13505" y="8817"/>
                            <a:pt x="13782" y="11034"/>
                          </a:cubicBezTo>
                          <a:cubicBezTo>
                            <a:pt x="13782" y="12974"/>
                            <a:pt x="13782" y="14082"/>
                            <a:pt x="12118" y="15191"/>
                          </a:cubicBezTo>
                          <a:cubicBezTo>
                            <a:pt x="9900" y="16576"/>
                            <a:pt x="7405" y="21010"/>
                            <a:pt x="4633" y="18794"/>
                          </a:cubicBezTo>
                          <a:cubicBezTo>
                            <a:pt x="3247" y="17685"/>
                            <a:pt x="1861" y="16299"/>
                            <a:pt x="1029" y="14914"/>
                          </a:cubicBezTo>
                          <a:cubicBezTo>
                            <a:pt x="-80" y="13251"/>
                            <a:pt x="475" y="11865"/>
                            <a:pt x="1029" y="10203"/>
                          </a:cubicBez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952" name="Freeform 951">
                      <a:extLst>
                        <a:ext uri="{FF2B5EF4-FFF2-40B4-BE49-F238E27FC236}">
                          <a16:creationId xmlns:a16="http://schemas.microsoft.com/office/drawing/2014/main" id="{36CA4E76-D506-AF89-BD6A-C57F5CE1D26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143750" y="2401690"/>
                      <a:ext cx="9148" cy="17477"/>
                    </a:xfrm>
                    <a:custGeom>
                      <a:avLst/>
                      <a:gdLst>
                        <a:gd name="connsiteX0" fmla="*/ 9149 w 9148"/>
                        <a:gd name="connsiteY0" fmla="*/ 5007 h 17477"/>
                        <a:gd name="connsiteX1" fmla="*/ 6376 w 9148"/>
                        <a:gd name="connsiteY1" fmla="*/ 19 h 17477"/>
                        <a:gd name="connsiteX2" fmla="*/ 3881 w 9148"/>
                        <a:gd name="connsiteY2" fmla="*/ 2790 h 17477"/>
                        <a:gd name="connsiteX3" fmla="*/ 1109 w 9148"/>
                        <a:gd name="connsiteY3" fmla="*/ 6393 h 17477"/>
                        <a:gd name="connsiteX4" fmla="*/ 0 w 9148"/>
                        <a:gd name="connsiteY4" fmla="*/ 9164 h 17477"/>
                        <a:gd name="connsiteX5" fmla="*/ 1941 w 9148"/>
                        <a:gd name="connsiteY5" fmla="*/ 15815 h 17477"/>
                        <a:gd name="connsiteX6" fmla="*/ 3327 w 9148"/>
                        <a:gd name="connsiteY6" fmla="*/ 17478 h 17477"/>
                        <a:gd name="connsiteX7" fmla="*/ 4990 w 9148"/>
                        <a:gd name="connsiteY7" fmla="*/ 16092 h 17477"/>
                        <a:gd name="connsiteX8" fmla="*/ 8871 w 9148"/>
                        <a:gd name="connsiteY8" fmla="*/ 11381 h 17477"/>
                        <a:gd name="connsiteX9" fmla="*/ 8871 w 9148"/>
                        <a:gd name="connsiteY9" fmla="*/ 8887 h 17477"/>
                        <a:gd name="connsiteX10" fmla="*/ 8871 w 9148"/>
                        <a:gd name="connsiteY10" fmla="*/ 5285 h 1747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9148" h="17477">
                          <a:moveTo>
                            <a:pt x="9149" y="5007"/>
                          </a:moveTo>
                          <a:cubicBezTo>
                            <a:pt x="9149" y="2513"/>
                            <a:pt x="8594" y="-258"/>
                            <a:pt x="6376" y="19"/>
                          </a:cubicBezTo>
                          <a:cubicBezTo>
                            <a:pt x="4713" y="19"/>
                            <a:pt x="4436" y="1682"/>
                            <a:pt x="3881" y="2790"/>
                          </a:cubicBezTo>
                          <a:cubicBezTo>
                            <a:pt x="3327" y="4453"/>
                            <a:pt x="2495" y="5285"/>
                            <a:pt x="1109" y="6393"/>
                          </a:cubicBezTo>
                          <a:cubicBezTo>
                            <a:pt x="277" y="7224"/>
                            <a:pt x="0" y="8056"/>
                            <a:pt x="0" y="9164"/>
                          </a:cubicBezTo>
                          <a:cubicBezTo>
                            <a:pt x="0" y="11658"/>
                            <a:pt x="1386" y="13598"/>
                            <a:pt x="1941" y="15815"/>
                          </a:cubicBezTo>
                          <a:cubicBezTo>
                            <a:pt x="1941" y="16647"/>
                            <a:pt x="2495" y="17478"/>
                            <a:pt x="3327" y="17478"/>
                          </a:cubicBezTo>
                          <a:cubicBezTo>
                            <a:pt x="4436" y="17478"/>
                            <a:pt x="4713" y="16647"/>
                            <a:pt x="4990" y="16092"/>
                          </a:cubicBezTo>
                          <a:cubicBezTo>
                            <a:pt x="6099" y="14430"/>
                            <a:pt x="8040" y="13321"/>
                            <a:pt x="8871" y="11381"/>
                          </a:cubicBezTo>
                          <a:cubicBezTo>
                            <a:pt x="9426" y="10273"/>
                            <a:pt x="8871" y="9718"/>
                            <a:pt x="8871" y="8887"/>
                          </a:cubicBezTo>
                          <a:cubicBezTo>
                            <a:pt x="8871" y="8056"/>
                            <a:pt x="8871" y="6670"/>
                            <a:pt x="8871" y="5285"/>
                          </a:cubicBez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953" name="Freeform 952">
                      <a:extLst>
                        <a:ext uri="{FF2B5EF4-FFF2-40B4-BE49-F238E27FC236}">
                          <a16:creationId xmlns:a16="http://schemas.microsoft.com/office/drawing/2014/main" id="{A9289035-9BCE-282A-C40F-51702BF80D0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140175" y="2381399"/>
                      <a:ext cx="15495" cy="17616"/>
                    </a:xfrm>
                    <a:custGeom>
                      <a:avLst/>
                      <a:gdLst>
                        <a:gd name="connsiteX0" fmla="*/ 4406 w 15495"/>
                        <a:gd name="connsiteY0" fmla="*/ 17261 h 17616"/>
                        <a:gd name="connsiteX1" fmla="*/ 2743 w 15495"/>
                        <a:gd name="connsiteY1" fmla="*/ 17539 h 17616"/>
                        <a:gd name="connsiteX2" fmla="*/ 1911 w 15495"/>
                        <a:gd name="connsiteY2" fmla="*/ 15599 h 17616"/>
                        <a:gd name="connsiteX3" fmla="*/ 525 w 15495"/>
                        <a:gd name="connsiteY3" fmla="*/ 10888 h 17616"/>
                        <a:gd name="connsiteX4" fmla="*/ 525 w 15495"/>
                        <a:gd name="connsiteY4" fmla="*/ 6454 h 17616"/>
                        <a:gd name="connsiteX5" fmla="*/ 8287 w 15495"/>
                        <a:gd name="connsiteY5" fmla="*/ 5345 h 17616"/>
                        <a:gd name="connsiteX6" fmla="*/ 10505 w 15495"/>
                        <a:gd name="connsiteY6" fmla="*/ 634 h 17616"/>
                        <a:gd name="connsiteX7" fmla="*/ 14387 w 15495"/>
                        <a:gd name="connsiteY7" fmla="*/ 1465 h 17616"/>
                        <a:gd name="connsiteX8" fmla="*/ 13555 w 15495"/>
                        <a:gd name="connsiteY8" fmla="*/ 7285 h 17616"/>
                        <a:gd name="connsiteX9" fmla="*/ 15496 w 15495"/>
                        <a:gd name="connsiteY9" fmla="*/ 12550 h 17616"/>
                        <a:gd name="connsiteX10" fmla="*/ 12169 w 15495"/>
                        <a:gd name="connsiteY10" fmla="*/ 15322 h 17616"/>
                        <a:gd name="connsiteX11" fmla="*/ 6070 w 15495"/>
                        <a:gd name="connsiteY11" fmla="*/ 16707 h 17616"/>
                        <a:gd name="connsiteX12" fmla="*/ 4683 w 15495"/>
                        <a:gd name="connsiteY12" fmla="*/ 17261 h 1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</a:cxnLst>
                      <a:rect l="l" t="t" r="r" b="b"/>
                      <a:pathLst>
                        <a:path w="15495" h="17616">
                          <a:moveTo>
                            <a:pt x="4406" y="17261"/>
                          </a:moveTo>
                          <a:cubicBezTo>
                            <a:pt x="3852" y="17261"/>
                            <a:pt x="3020" y="17816"/>
                            <a:pt x="2743" y="17539"/>
                          </a:cubicBezTo>
                          <a:cubicBezTo>
                            <a:pt x="2188" y="17539"/>
                            <a:pt x="1911" y="16153"/>
                            <a:pt x="1911" y="15599"/>
                          </a:cubicBezTo>
                          <a:cubicBezTo>
                            <a:pt x="1634" y="13936"/>
                            <a:pt x="1357" y="12550"/>
                            <a:pt x="525" y="10888"/>
                          </a:cubicBezTo>
                          <a:cubicBezTo>
                            <a:pt x="-30" y="9502"/>
                            <a:pt x="-307" y="7839"/>
                            <a:pt x="525" y="6454"/>
                          </a:cubicBezTo>
                          <a:cubicBezTo>
                            <a:pt x="2188" y="2851"/>
                            <a:pt x="6901" y="9502"/>
                            <a:pt x="8287" y="5345"/>
                          </a:cubicBezTo>
                          <a:cubicBezTo>
                            <a:pt x="8842" y="3682"/>
                            <a:pt x="8842" y="1743"/>
                            <a:pt x="10505" y="634"/>
                          </a:cubicBezTo>
                          <a:cubicBezTo>
                            <a:pt x="11614" y="-197"/>
                            <a:pt x="14109" y="-474"/>
                            <a:pt x="14387" y="1465"/>
                          </a:cubicBezTo>
                          <a:cubicBezTo>
                            <a:pt x="14664" y="3405"/>
                            <a:pt x="13000" y="5345"/>
                            <a:pt x="13555" y="7285"/>
                          </a:cubicBezTo>
                          <a:cubicBezTo>
                            <a:pt x="13832" y="8948"/>
                            <a:pt x="15496" y="10610"/>
                            <a:pt x="15496" y="12550"/>
                          </a:cubicBezTo>
                          <a:cubicBezTo>
                            <a:pt x="15496" y="14490"/>
                            <a:pt x="13555" y="15045"/>
                            <a:pt x="12169" y="15322"/>
                          </a:cubicBezTo>
                          <a:cubicBezTo>
                            <a:pt x="10228" y="15876"/>
                            <a:pt x="8010" y="16153"/>
                            <a:pt x="6070" y="16707"/>
                          </a:cubicBezTo>
                          <a:cubicBezTo>
                            <a:pt x="5792" y="16707"/>
                            <a:pt x="5238" y="16984"/>
                            <a:pt x="4683" y="17261"/>
                          </a:cubicBez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954" name="Freeform 953">
                      <a:extLst>
                        <a:ext uri="{FF2B5EF4-FFF2-40B4-BE49-F238E27FC236}">
                          <a16:creationId xmlns:a16="http://schemas.microsoft.com/office/drawing/2014/main" id="{C6E5A1B9-55B9-7A54-FCD5-F6D80982256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112584" y="2364528"/>
                      <a:ext cx="22778" cy="48039"/>
                    </a:xfrm>
                    <a:custGeom>
                      <a:avLst/>
                      <a:gdLst>
                        <a:gd name="connsiteX0" fmla="*/ 21463 w 22778"/>
                        <a:gd name="connsiteY0" fmla="*/ 24711 h 48039"/>
                        <a:gd name="connsiteX1" fmla="*/ 21185 w 22778"/>
                        <a:gd name="connsiteY1" fmla="*/ 24156 h 48039"/>
                        <a:gd name="connsiteX2" fmla="*/ 17027 w 22778"/>
                        <a:gd name="connsiteY2" fmla="*/ 16397 h 48039"/>
                        <a:gd name="connsiteX3" fmla="*/ 13700 w 22778"/>
                        <a:gd name="connsiteY3" fmla="*/ 7529 h 48039"/>
                        <a:gd name="connsiteX4" fmla="*/ 10651 w 22778"/>
                        <a:gd name="connsiteY4" fmla="*/ 5035 h 48039"/>
                        <a:gd name="connsiteX5" fmla="*/ 7601 w 22778"/>
                        <a:gd name="connsiteY5" fmla="*/ 1987 h 48039"/>
                        <a:gd name="connsiteX6" fmla="*/ 670 w 22778"/>
                        <a:gd name="connsiteY6" fmla="*/ 1987 h 48039"/>
                        <a:gd name="connsiteX7" fmla="*/ 3720 w 22778"/>
                        <a:gd name="connsiteY7" fmla="*/ 11963 h 48039"/>
                        <a:gd name="connsiteX8" fmla="*/ 4551 w 22778"/>
                        <a:gd name="connsiteY8" fmla="*/ 18060 h 48039"/>
                        <a:gd name="connsiteX9" fmla="*/ 3997 w 22778"/>
                        <a:gd name="connsiteY9" fmla="*/ 23325 h 48039"/>
                        <a:gd name="connsiteX10" fmla="*/ 10651 w 22778"/>
                        <a:gd name="connsiteY10" fmla="*/ 30807 h 48039"/>
                        <a:gd name="connsiteX11" fmla="*/ 15641 w 22778"/>
                        <a:gd name="connsiteY11" fmla="*/ 39398 h 48039"/>
                        <a:gd name="connsiteX12" fmla="*/ 17304 w 22778"/>
                        <a:gd name="connsiteY12" fmla="*/ 44386 h 48039"/>
                        <a:gd name="connsiteX13" fmla="*/ 19522 w 22778"/>
                        <a:gd name="connsiteY13" fmla="*/ 47989 h 48039"/>
                        <a:gd name="connsiteX14" fmla="*/ 21463 w 22778"/>
                        <a:gd name="connsiteY14" fmla="*/ 43278 h 48039"/>
                        <a:gd name="connsiteX15" fmla="*/ 22294 w 22778"/>
                        <a:gd name="connsiteY15" fmla="*/ 33302 h 48039"/>
                        <a:gd name="connsiteX16" fmla="*/ 21740 w 22778"/>
                        <a:gd name="connsiteY16" fmla="*/ 24711 h 4803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</a:cxnLst>
                      <a:rect l="l" t="t" r="r" b="b"/>
                      <a:pathLst>
                        <a:path w="22778" h="48039">
                          <a:moveTo>
                            <a:pt x="21463" y="24711"/>
                          </a:moveTo>
                          <a:cubicBezTo>
                            <a:pt x="21463" y="24711"/>
                            <a:pt x="21463" y="24434"/>
                            <a:pt x="21185" y="24156"/>
                          </a:cubicBezTo>
                          <a:cubicBezTo>
                            <a:pt x="19522" y="21662"/>
                            <a:pt x="17859" y="19445"/>
                            <a:pt x="17027" y="16397"/>
                          </a:cubicBezTo>
                          <a:cubicBezTo>
                            <a:pt x="15918" y="13626"/>
                            <a:pt x="15918" y="9746"/>
                            <a:pt x="13700" y="7529"/>
                          </a:cubicBezTo>
                          <a:cubicBezTo>
                            <a:pt x="12868" y="6698"/>
                            <a:pt x="11482" y="5866"/>
                            <a:pt x="10651" y="5035"/>
                          </a:cubicBezTo>
                          <a:cubicBezTo>
                            <a:pt x="9542" y="4204"/>
                            <a:pt x="8710" y="3095"/>
                            <a:pt x="7601" y="1987"/>
                          </a:cubicBezTo>
                          <a:cubicBezTo>
                            <a:pt x="5660" y="-230"/>
                            <a:pt x="2611" y="-1062"/>
                            <a:pt x="670" y="1987"/>
                          </a:cubicBezTo>
                          <a:cubicBezTo>
                            <a:pt x="-1548" y="5312"/>
                            <a:pt x="2334" y="9192"/>
                            <a:pt x="3720" y="11963"/>
                          </a:cubicBezTo>
                          <a:cubicBezTo>
                            <a:pt x="4551" y="13903"/>
                            <a:pt x="4829" y="15843"/>
                            <a:pt x="4551" y="18060"/>
                          </a:cubicBezTo>
                          <a:cubicBezTo>
                            <a:pt x="4551" y="19722"/>
                            <a:pt x="3720" y="21385"/>
                            <a:pt x="3997" y="23325"/>
                          </a:cubicBezTo>
                          <a:cubicBezTo>
                            <a:pt x="4551" y="26651"/>
                            <a:pt x="8710" y="28590"/>
                            <a:pt x="10651" y="30807"/>
                          </a:cubicBezTo>
                          <a:cubicBezTo>
                            <a:pt x="12868" y="33302"/>
                            <a:pt x="14532" y="36350"/>
                            <a:pt x="15641" y="39398"/>
                          </a:cubicBezTo>
                          <a:cubicBezTo>
                            <a:pt x="16195" y="41061"/>
                            <a:pt x="16750" y="42724"/>
                            <a:pt x="17304" y="44386"/>
                          </a:cubicBezTo>
                          <a:cubicBezTo>
                            <a:pt x="17581" y="45495"/>
                            <a:pt x="18136" y="47712"/>
                            <a:pt x="19522" y="47989"/>
                          </a:cubicBezTo>
                          <a:cubicBezTo>
                            <a:pt x="21463" y="48543"/>
                            <a:pt x="21740" y="44386"/>
                            <a:pt x="21463" y="43278"/>
                          </a:cubicBezTo>
                          <a:cubicBezTo>
                            <a:pt x="20908" y="39952"/>
                            <a:pt x="21185" y="36350"/>
                            <a:pt x="22294" y="33302"/>
                          </a:cubicBezTo>
                          <a:cubicBezTo>
                            <a:pt x="23126" y="30807"/>
                            <a:pt x="22849" y="27205"/>
                            <a:pt x="21740" y="24711"/>
                          </a:cubicBez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955" name="Freeform 954">
                      <a:extLst>
                        <a:ext uri="{FF2B5EF4-FFF2-40B4-BE49-F238E27FC236}">
                          <a16:creationId xmlns:a16="http://schemas.microsoft.com/office/drawing/2014/main" id="{07C8C229-7F19-EEE2-28FD-2E22C169A77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130319" y="2338833"/>
                      <a:ext cx="23101" cy="40429"/>
                    </a:xfrm>
                    <a:custGeom>
                      <a:avLst/>
                      <a:gdLst>
                        <a:gd name="connsiteX0" fmla="*/ 7609 w 23101"/>
                        <a:gd name="connsiteY0" fmla="*/ 39875 h 40429"/>
                        <a:gd name="connsiteX1" fmla="*/ 4559 w 23101"/>
                        <a:gd name="connsiteY1" fmla="*/ 38212 h 40429"/>
                        <a:gd name="connsiteX2" fmla="*/ 9272 w 23101"/>
                        <a:gd name="connsiteY2" fmla="*/ 32392 h 40429"/>
                        <a:gd name="connsiteX3" fmla="*/ 11490 w 23101"/>
                        <a:gd name="connsiteY3" fmla="*/ 28236 h 40429"/>
                        <a:gd name="connsiteX4" fmla="*/ 8440 w 23101"/>
                        <a:gd name="connsiteY4" fmla="*/ 24079 h 40429"/>
                        <a:gd name="connsiteX5" fmla="*/ 5114 w 23101"/>
                        <a:gd name="connsiteY5" fmla="*/ 23524 h 40429"/>
                        <a:gd name="connsiteX6" fmla="*/ 3727 w 23101"/>
                        <a:gd name="connsiteY6" fmla="*/ 22139 h 40429"/>
                        <a:gd name="connsiteX7" fmla="*/ 2618 w 23101"/>
                        <a:gd name="connsiteY7" fmla="*/ 18259 h 40429"/>
                        <a:gd name="connsiteX8" fmla="*/ 3450 w 23101"/>
                        <a:gd name="connsiteY8" fmla="*/ 14657 h 40429"/>
                        <a:gd name="connsiteX9" fmla="*/ 2896 w 23101"/>
                        <a:gd name="connsiteY9" fmla="*/ 10777 h 40429"/>
                        <a:gd name="connsiteX10" fmla="*/ 678 w 23101"/>
                        <a:gd name="connsiteY10" fmla="*/ 7174 h 40429"/>
                        <a:gd name="connsiteX11" fmla="*/ 123 w 23101"/>
                        <a:gd name="connsiteY11" fmla="*/ 2186 h 40429"/>
                        <a:gd name="connsiteX12" fmla="*/ 123 w 23101"/>
                        <a:gd name="connsiteY12" fmla="*/ 246 h 40429"/>
                        <a:gd name="connsiteX13" fmla="*/ 3450 w 23101"/>
                        <a:gd name="connsiteY13" fmla="*/ 246 h 40429"/>
                        <a:gd name="connsiteX14" fmla="*/ 8163 w 23101"/>
                        <a:gd name="connsiteY14" fmla="*/ 1355 h 40429"/>
                        <a:gd name="connsiteX15" fmla="*/ 12322 w 23101"/>
                        <a:gd name="connsiteY15" fmla="*/ 3018 h 40429"/>
                        <a:gd name="connsiteX16" fmla="*/ 13985 w 23101"/>
                        <a:gd name="connsiteY16" fmla="*/ 7729 h 40429"/>
                        <a:gd name="connsiteX17" fmla="*/ 13985 w 23101"/>
                        <a:gd name="connsiteY17" fmla="*/ 14379 h 40429"/>
                        <a:gd name="connsiteX18" fmla="*/ 17589 w 23101"/>
                        <a:gd name="connsiteY18" fmla="*/ 19368 h 40429"/>
                        <a:gd name="connsiteX19" fmla="*/ 22025 w 23101"/>
                        <a:gd name="connsiteY19" fmla="*/ 22970 h 40429"/>
                        <a:gd name="connsiteX20" fmla="*/ 21470 w 23101"/>
                        <a:gd name="connsiteY20" fmla="*/ 31284 h 40429"/>
                        <a:gd name="connsiteX21" fmla="*/ 17312 w 23101"/>
                        <a:gd name="connsiteY21" fmla="*/ 34609 h 40429"/>
                        <a:gd name="connsiteX22" fmla="*/ 12044 w 23101"/>
                        <a:gd name="connsiteY22" fmla="*/ 39320 h 40429"/>
                        <a:gd name="connsiteX23" fmla="*/ 7331 w 23101"/>
                        <a:gd name="connsiteY23" fmla="*/ 40429 h 4042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</a:cxnLst>
                      <a:rect l="l" t="t" r="r" b="b"/>
                      <a:pathLst>
                        <a:path w="23101" h="40429">
                          <a:moveTo>
                            <a:pt x="7609" y="39875"/>
                          </a:moveTo>
                          <a:cubicBezTo>
                            <a:pt x="6222" y="39875"/>
                            <a:pt x="4836" y="39320"/>
                            <a:pt x="4559" y="38212"/>
                          </a:cubicBezTo>
                          <a:cubicBezTo>
                            <a:pt x="4282" y="35995"/>
                            <a:pt x="8163" y="33778"/>
                            <a:pt x="9272" y="32392"/>
                          </a:cubicBezTo>
                          <a:cubicBezTo>
                            <a:pt x="10381" y="31284"/>
                            <a:pt x="11213" y="29898"/>
                            <a:pt x="11490" y="28236"/>
                          </a:cubicBezTo>
                          <a:cubicBezTo>
                            <a:pt x="12044" y="25742"/>
                            <a:pt x="10381" y="24910"/>
                            <a:pt x="8440" y="24079"/>
                          </a:cubicBezTo>
                          <a:cubicBezTo>
                            <a:pt x="7331" y="23524"/>
                            <a:pt x="6222" y="24079"/>
                            <a:pt x="5114" y="23524"/>
                          </a:cubicBezTo>
                          <a:cubicBezTo>
                            <a:pt x="4282" y="23524"/>
                            <a:pt x="4005" y="22970"/>
                            <a:pt x="3727" y="22139"/>
                          </a:cubicBezTo>
                          <a:cubicBezTo>
                            <a:pt x="2896" y="20753"/>
                            <a:pt x="2896" y="19645"/>
                            <a:pt x="2618" y="18259"/>
                          </a:cubicBezTo>
                          <a:cubicBezTo>
                            <a:pt x="2618" y="16874"/>
                            <a:pt x="3450" y="15765"/>
                            <a:pt x="3450" y="14657"/>
                          </a:cubicBezTo>
                          <a:cubicBezTo>
                            <a:pt x="3450" y="13271"/>
                            <a:pt x="3727" y="12163"/>
                            <a:pt x="2896" y="10777"/>
                          </a:cubicBezTo>
                          <a:cubicBezTo>
                            <a:pt x="2064" y="9668"/>
                            <a:pt x="955" y="8560"/>
                            <a:pt x="678" y="7174"/>
                          </a:cubicBezTo>
                          <a:cubicBezTo>
                            <a:pt x="401" y="5512"/>
                            <a:pt x="401" y="3849"/>
                            <a:pt x="123" y="2186"/>
                          </a:cubicBezTo>
                          <a:cubicBezTo>
                            <a:pt x="123" y="1632"/>
                            <a:pt x="-154" y="801"/>
                            <a:pt x="123" y="246"/>
                          </a:cubicBezTo>
                          <a:cubicBezTo>
                            <a:pt x="678" y="-308"/>
                            <a:pt x="2618" y="246"/>
                            <a:pt x="3450" y="246"/>
                          </a:cubicBezTo>
                          <a:cubicBezTo>
                            <a:pt x="5391" y="246"/>
                            <a:pt x="6500" y="246"/>
                            <a:pt x="8163" y="1355"/>
                          </a:cubicBezTo>
                          <a:cubicBezTo>
                            <a:pt x="9549" y="2186"/>
                            <a:pt x="10935" y="1909"/>
                            <a:pt x="12322" y="3018"/>
                          </a:cubicBezTo>
                          <a:cubicBezTo>
                            <a:pt x="13985" y="4126"/>
                            <a:pt x="13985" y="5789"/>
                            <a:pt x="13985" y="7729"/>
                          </a:cubicBezTo>
                          <a:cubicBezTo>
                            <a:pt x="13985" y="9946"/>
                            <a:pt x="13985" y="12163"/>
                            <a:pt x="13985" y="14379"/>
                          </a:cubicBezTo>
                          <a:cubicBezTo>
                            <a:pt x="13985" y="16596"/>
                            <a:pt x="15371" y="18536"/>
                            <a:pt x="17589" y="19368"/>
                          </a:cubicBezTo>
                          <a:cubicBezTo>
                            <a:pt x="19530" y="20199"/>
                            <a:pt x="20916" y="20753"/>
                            <a:pt x="22025" y="22970"/>
                          </a:cubicBezTo>
                          <a:cubicBezTo>
                            <a:pt x="23134" y="25187"/>
                            <a:pt x="23965" y="29621"/>
                            <a:pt x="21470" y="31284"/>
                          </a:cubicBezTo>
                          <a:cubicBezTo>
                            <a:pt x="20084" y="32392"/>
                            <a:pt x="18698" y="33501"/>
                            <a:pt x="17312" y="34609"/>
                          </a:cubicBezTo>
                          <a:cubicBezTo>
                            <a:pt x="15648" y="35995"/>
                            <a:pt x="13985" y="38212"/>
                            <a:pt x="12044" y="39320"/>
                          </a:cubicBezTo>
                          <a:cubicBezTo>
                            <a:pt x="11213" y="39875"/>
                            <a:pt x="8995" y="40429"/>
                            <a:pt x="7331" y="40429"/>
                          </a:cubicBez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956" name="Freeform 955">
                      <a:extLst>
                        <a:ext uri="{FF2B5EF4-FFF2-40B4-BE49-F238E27FC236}">
                          <a16:creationId xmlns:a16="http://schemas.microsoft.com/office/drawing/2014/main" id="{F632A5D8-8FDC-0C7F-84CA-BF8EACBE26D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114086" y="2352927"/>
                      <a:ext cx="11921" cy="8045"/>
                    </a:xfrm>
                    <a:custGeom>
                      <a:avLst/>
                      <a:gdLst>
                        <a:gd name="connsiteX0" fmla="*/ 6099 w 11921"/>
                        <a:gd name="connsiteY0" fmla="*/ 9 h 8045"/>
                        <a:gd name="connsiteX1" fmla="*/ 10812 w 11921"/>
                        <a:gd name="connsiteY1" fmla="*/ 1672 h 8045"/>
                        <a:gd name="connsiteX2" fmla="*/ 11921 w 11921"/>
                        <a:gd name="connsiteY2" fmla="*/ 6106 h 8045"/>
                        <a:gd name="connsiteX3" fmla="*/ 6654 w 11921"/>
                        <a:gd name="connsiteY3" fmla="*/ 8046 h 8045"/>
                        <a:gd name="connsiteX4" fmla="*/ 2495 w 11921"/>
                        <a:gd name="connsiteY4" fmla="*/ 7769 h 8045"/>
                        <a:gd name="connsiteX5" fmla="*/ 0 w 11921"/>
                        <a:gd name="connsiteY5" fmla="*/ 2226 h 8045"/>
                        <a:gd name="connsiteX6" fmla="*/ 6099 w 11921"/>
                        <a:gd name="connsiteY6" fmla="*/ 9 h 804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11921" h="8045">
                          <a:moveTo>
                            <a:pt x="6099" y="9"/>
                          </a:moveTo>
                          <a:cubicBezTo>
                            <a:pt x="7763" y="9"/>
                            <a:pt x="9426" y="563"/>
                            <a:pt x="10812" y="1672"/>
                          </a:cubicBezTo>
                          <a:cubicBezTo>
                            <a:pt x="12198" y="3057"/>
                            <a:pt x="11644" y="4443"/>
                            <a:pt x="11921" y="6106"/>
                          </a:cubicBezTo>
                          <a:cubicBezTo>
                            <a:pt x="10258" y="6937"/>
                            <a:pt x="8317" y="7769"/>
                            <a:pt x="6654" y="8046"/>
                          </a:cubicBezTo>
                          <a:cubicBezTo>
                            <a:pt x="5267" y="8046"/>
                            <a:pt x="3881" y="8046"/>
                            <a:pt x="2495" y="7769"/>
                          </a:cubicBezTo>
                          <a:cubicBezTo>
                            <a:pt x="1109" y="6383"/>
                            <a:pt x="0" y="4166"/>
                            <a:pt x="0" y="2226"/>
                          </a:cubicBezTo>
                          <a:cubicBezTo>
                            <a:pt x="0" y="-268"/>
                            <a:pt x="4436" y="9"/>
                            <a:pt x="6099" y="9"/>
                          </a:cubicBez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957" name="Freeform 956">
                      <a:extLst>
                        <a:ext uri="{FF2B5EF4-FFF2-40B4-BE49-F238E27FC236}">
                          <a16:creationId xmlns:a16="http://schemas.microsoft.com/office/drawing/2014/main" id="{B153B2E3-4A0C-8CAB-3511-4C91299AB13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104964" y="2340188"/>
                      <a:ext cx="20059" cy="9739"/>
                    </a:xfrm>
                    <a:custGeom>
                      <a:avLst/>
                      <a:gdLst>
                        <a:gd name="connsiteX0" fmla="*/ 2745 w 20059"/>
                        <a:gd name="connsiteY0" fmla="*/ 8314 h 9739"/>
                        <a:gd name="connsiteX1" fmla="*/ 1913 w 20059"/>
                        <a:gd name="connsiteY1" fmla="*/ 7760 h 9739"/>
                        <a:gd name="connsiteX2" fmla="*/ 527 w 20059"/>
                        <a:gd name="connsiteY2" fmla="*/ 2771 h 9739"/>
                        <a:gd name="connsiteX3" fmla="*/ 6071 w 20059"/>
                        <a:gd name="connsiteY3" fmla="*/ 2217 h 9739"/>
                        <a:gd name="connsiteX4" fmla="*/ 9121 w 20059"/>
                        <a:gd name="connsiteY4" fmla="*/ 0 h 9739"/>
                        <a:gd name="connsiteX5" fmla="*/ 13280 w 20059"/>
                        <a:gd name="connsiteY5" fmla="*/ 0 h 9739"/>
                        <a:gd name="connsiteX6" fmla="*/ 17993 w 20059"/>
                        <a:gd name="connsiteY6" fmla="*/ 2217 h 9739"/>
                        <a:gd name="connsiteX7" fmla="*/ 19933 w 20059"/>
                        <a:gd name="connsiteY7" fmla="*/ 5265 h 9739"/>
                        <a:gd name="connsiteX8" fmla="*/ 11616 w 20059"/>
                        <a:gd name="connsiteY8" fmla="*/ 9699 h 9739"/>
                        <a:gd name="connsiteX9" fmla="*/ 6071 w 20059"/>
                        <a:gd name="connsiteY9" fmla="*/ 8868 h 9739"/>
                        <a:gd name="connsiteX10" fmla="*/ 2745 w 20059"/>
                        <a:gd name="connsiteY10" fmla="*/ 8591 h 973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20059" h="9739">
                          <a:moveTo>
                            <a:pt x="2745" y="8314"/>
                          </a:moveTo>
                          <a:cubicBezTo>
                            <a:pt x="2467" y="8314"/>
                            <a:pt x="2190" y="8037"/>
                            <a:pt x="1913" y="7760"/>
                          </a:cubicBezTo>
                          <a:cubicBezTo>
                            <a:pt x="804" y="6928"/>
                            <a:pt x="-859" y="3880"/>
                            <a:pt x="527" y="2771"/>
                          </a:cubicBezTo>
                          <a:cubicBezTo>
                            <a:pt x="1636" y="1663"/>
                            <a:pt x="4685" y="3048"/>
                            <a:pt x="6071" y="2217"/>
                          </a:cubicBezTo>
                          <a:cubicBezTo>
                            <a:pt x="7180" y="1386"/>
                            <a:pt x="7735" y="277"/>
                            <a:pt x="9121" y="0"/>
                          </a:cubicBezTo>
                          <a:cubicBezTo>
                            <a:pt x="10230" y="0"/>
                            <a:pt x="12171" y="0"/>
                            <a:pt x="13280" y="0"/>
                          </a:cubicBezTo>
                          <a:cubicBezTo>
                            <a:pt x="14666" y="277"/>
                            <a:pt x="16606" y="1386"/>
                            <a:pt x="17993" y="2217"/>
                          </a:cubicBezTo>
                          <a:cubicBezTo>
                            <a:pt x="19102" y="2771"/>
                            <a:pt x="20488" y="3603"/>
                            <a:pt x="19933" y="5265"/>
                          </a:cubicBezTo>
                          <a:cubicBezTo>
                            <a:pt x="18824" y="8868"/>
                            <a:pt x="15220" y="9976"/>
                            <a:pt x="11616" y="9699"/>
                          </a:cubicBezTo>
                          <a:cubicBezTo>
                            <a:pt x="9676" y="9699"/>
                            <a:pt x="8012" y="9145"/>
                            <a:pt x="6071" y="8868"/>
                          </a:cubicBezTo>
                          <a:cubicBezTo>
                            <a:pt x="4963" y="8868"/>
                            <a:pt x="3854" y="8868"/>
                            <a:pt x="2745" y="8591"/>
                          </a:cubicBez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958" name="Freeform 957">
                      <a:extLst>
                        <a:ext uri="{FF2B5EF4-FFF2-40B4-BE49-F238E27FC236}">
                          <a16:creationId xmlns:a16="http://schemas.microsoft.com/office/drawing/2014/main" id="{7AA6AFF4-DBA1-FB1F-DA97-E671B5DA8A4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085464" y="2333157"/>
                      <a:ext cx="21429" cy="28287"/>
                    </a:xfrm>
                    <a:custGeom>
                      <a:avLst/>
                      <a:gdLst>
                        <a:gd name="connsiteX0" fmla="*/ 8106 w 21429"/>
                        <a:gd name="connsiteY0" fmla="*/ 23104 h 28287"/>
                        <a:gd name="connsiteX1" fmla="*/ 3948 w 21429"/>
                        <a:gd name="connsiteY1" fmla="*/ 18393 h 28287"/>
                        <a:gd name="connsiteX2" fmla="*/ 3948 w 21429"/>
                        <a:gd name="connsiteY2" fmla="*/ 12574 h 28287"/>
                        <a:gd name="connsiteX3" fmla="*/ 67 w 21429"/>
                        <a:gd name="connsiteY3" fmla="*/ 6200 h 28287"/>
                        <a:gd name="connsiteX4" fmla="*/ 7275 w 21429"/>
                        <a:gd name="connsiteY4" fmla="*/ 1212 h 28287"/>
                        <a:gd name="connsiteX5" fmla="*/ 18364 w 21429"/>
                        <a:gd name="connsiteY5" fmla="*/ 657 h 28287"/>
                        <a:gd name="connsiteX6" fmla="*/ 15314 w 21429"/>
                        <a:gd name="connsiteY6" fmla="*/ 6477 h 28287"/>
                        <a:gd name="connsiteX7" fmla="*/ 12819 w 21429"/>
                        <a:gd name="connsiteY7" fmla="*/ 10911 h 28287"/>
                        <a:gd name="connsiteX8" fmla="*/ 15592 w 21429"/>
                        <a:gd name="connsiteY8" fmla="*/ 15345 h 28287"/>
                        <a:gd name="connsiteX9" fmla="*/ 21414 w 21429"/>
                        <a:gd name="connsiteY9" fmla="*/ 24490 h 28287"/>
                        <a:gd name="connsiteX10" fmla="*/ 13374 w 21429"/>
                        <a:gd name="connsiteY10" fmla="*/ 27538 h 28287"/>
                        <a:gd name="connsiteX11" fmla="*/ 8384 w 21429"/>
                        <a:gd name="connsiteY11" fmla="*/ 22827 h 2828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</a:cxnLst>
                      <a:rect l="l" t="t" r="r" b="b"/>
                      <a:pathLst>
                        <a:path w="21429" h="28287">
                          <a:moveTo>
                            <a:pt x="8106" y="23104"/>
                          </a:moveTo>
                          <a:cubicBezTo>
                            <a:pt x="6720" y="21719"/>
                            <a:pt x="4502" y="20610"/>
                            <a:pt x="3948" y="18393"/>
                          </a:cubicBezTo>
                          <a:cubicBezTo>
                            <a:pt x="3671" y="16453"/>
                            <a:pt x="5057" y="14513"/>
                            <a:pt x="3948" y="12574"/>
                          </a:cubicBezTo>
                          <a:cubicBezTo>
                            <a:pt x="2562" y="10634"/>
                            <a:pt x="-488" y="8971"/>
                            <a:pt x="67" y="6200"/>
                          </a:cubicBezTo>
                          <a:cubicBezTo>
                            <a:pt x="621" y="3429"/>
                            <a:pt x="4779" y="2043"/>
                            <a:pt x="7275" y="1212"/>
                          </a:cubicBezTo>
                          <a:cubicBezTo>
                            <a:pt x="10324" y="380"/>
                            <a:pt x="15037" y="-728"/>
                            <a:pt x="18364" y="657"/>
                          </a:cubicBezTo>
                          <a:cubicBezTo>
                            <a:pt x="21691" y="2043"/>
                            <a:pt x="16423" y="5368"/>
                            <a:pt x="15314" y="6477"/>
                          </a:cubicBezTo>
                          <a:cubicBezTo>
                            <a:pt x="13928" y="7585"/>
                            <a:pt x="12819" y="8971"/>
                            <a:pt x="12819" y="10911"/>
                          </a:cubicBezTo>
                          <a:cubicBezTo>
                            <a:pt x="12819" y="12851"/>
                            <a:pt x="14205" y="14236"/>
                            <a:pt x="15592" y="15345"/>
                          </a:cubicBezTo>
                          <a:cubicBezTo>
                            <a:pt x="18364" y="17839"/>
                            <a:pt x="21691" y="20333"/>
                            <a:pt x="21414" y="24490"/>
                          </a:cubicBezTo>
                          <a:cubicBezTo>
                            <a:pt x="21414" y="28647"/>
                            <a:pt x="16423" y="28924"/>
                            <a:pt x="13374" y="27538"/>
                          </a:cubicBezTo>
                          <a:cubicBezTo>
                            <a:pt x="10879" y="26430"/>
                            <a:pt x="10047" y="24490"/>
                            <a:pt x="8384" y="22827"/>
                          </a:cubicBez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959" name="Freeform 958">
                      <a:extLst>
                        <a:ext uri="{FF2B5EF4-FFF2-40B4-BE49-F238E27FC236}">
                          <a16:creationId xmlns:a16="http://schemas.microsoft.com/office/drawing/2014/main" id="{0A2210B3-EF06-A0EC-BA38-387075A0B43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099825" y="2367749"/>
                      <a:ext cx="9404" cy="15823"/>
                    </a:xfrm>
                    <a:custGeom>
                      <a:avLst/>
                      <a:gdLst>
                        <a:gd name="connsiteX0" fmla="*/ 399 w 9404"/>
                        <a:gd name="connsiteY0" fmla="*/ 4308 h 15823"/>
                        <a:gd name="connsiteX1" fmla="*/ 2894 w 9404"/>
                        <a:gd name="connsiteY1" fmla="*/ 7357 h 15823"/>
                        <a:gd name="connsiteX2" fmla="*/ 2894 w 9404"/>
                        <a:gd name="connsiteY2" fmla="*/ 12622 h 15823"/>
                        <a:gd name="connsiteX3" fmla="*/ 5389 w 9404"/>
                        <a:gd name="connsiteY3" fmla="*/ 15670 h 15823"/>
                        <a:gd name="connsiteX4" fmla="*/ 7052 w 9404"/>
                        <a:gd name="connsiteY4" fmla="*/ 14008 h 15823"/>
                        <a:gd name="connsiteX5" fmla="*/ 8993 w 9404"/>
                        <a:gd name="connsiteY5" fmla="*/ 11514 h 15823"/>
                        <a:gd name="connsiteX6" fmla="*/ 8438 w 9404"/>
                        <a:gd name="connsiteY6" fmla="*/ 6525 h 15823"/>
                        <a:gd name="connsiteX7" fmla="*/ 2339 w 9404"/>
                        <a:gd name="connsiteY7" fmla="*/ 151 h 15823"/>
                        <a:gd name="connsiteX8" fmla="*/ 399 w 9404"/>
                        <a:gd name="connsiteY8" fmla="*/ 4585 h 1582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9404" h="15823">
                          <a:moveTo>
                            <a:pt x="399" y="4308"/>
                          </a:moveTo>
                          <a:cubicBezTo>
                            <a:pt x="1230" y="5417"/>
                            <a:pt x="2339" y="5971"/>
                            <a:pt x="2894" y="7357"/>
                          </a:cubicBezTo>
                          <a:cubicBezTo>
                            <a:pt x="3448" y="9019"/>
                            <a:pt x="2894" y="10959"/>
                            <a:pt x="2894" y="12622"/>
                          </a:cubicBezTo>
                          <a:cubicBezTo>
                            <a:pt x="2894" y="13730"/>
                            <a:pt x="3725" y="16502"/>
                            <a:pt x="5389" y="15670"/>
                          </a:cubicBezTo>
                          <a:cubicBezTo>
                            <a:pt x="5943" y="15670"/>
                            <a:pt x="6498" y="14285"/>
                            <a:pt x="7052" y="14008"/>
                          </a:cubicBezTo>
                          <a:cubicBezTo>
                            <a:pt x="7884" y="13176"/>
                            <a:pt x="8438" y="12345"/>
                            <a:pt x="8993" y="11514"/>
                          </a:cubicBezTo>
                          <a:cubicBezTo>
                            <a:pt x="9824" y="9574"/>
                            <a:pt x="9270" y="8188"/>
                            <a:pt x="8438" y="6525"/>
                          </a:cubicBezTo>
                          <a:cubicBezTo>
                            <a:pt x="7052" y="4308"/>
                            <a:pt x="5943" y="-957"/>
                            <a:pt x="2339" y="151"/>
                          </a:cubicBezTo>
                          <a:cubicBezTo>
                            <a:pt x="676" y="706"/>
                            <a:pt x="-710" y="2646"/>
                            <a:pt x="399" y="4585"/>
                          </a:cubicBez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960" name="Freeform 959">
                      <a:extLst>
                        <a:ext uri="{FF2B5EF4-FFF2-40B4-BE49-F238E27FC236}">
                          <a16:creationId xmlns:a16="http://schemas.microsoft.com/office/drawing/2014/main" id="{67DC4B3E-2600-A68E-FE4F-527ADBF9EC5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776692" y="2250102"/>
                      <a:ext cx="22313" cy="22218"/>
                    </a:xfrm>
                    <a:custGeom>
                      <a:avLst/>
                      <a:gdLst>
                        <a:gd name="connsiteX0" fmla="*/ 8040 w 22313"/>
                        <a:gd name="connsiteY0" fmla="*/ 18035 h 22218"/>
                        <a:gd name="connsiteX1" fmla="*/ 5822 w 22313"/>
                        <a:gd name="connsiteY1" fmla="*/ 19420 h 22218"/>
                        <a:gd name="connsiteX2" fmla="*/ 1663 w 22313"/>
                        <a:gd name="connsiteY2" fmla="*/ 22191 h 22218"/>
                        <a:gd name="connsiteX3" fmla="*/ 0 w 22313"/>
                        <a:gd name="connsiteY3" fmla="*/ 19420 h 22218"/>
                        <a:gd name="connsiteX4" fmla="*/ 3050 w 22313"/>
                        <a:gd name="connsiteY4" fmla="*/ 14986 h 22218"/>
                        <a:gd name="connsiteX5" fmla="*/ 8040 w 22313"/>
                        <a:gd name="connsiteY5" fmla="*/ 8890 h 22218"/>
                        <a:gd name="connsiteX6" fmla="*/ 11921 w 22313"/>
                        <a:gd name="connsiteY6" fmla="*/ 3901 h 22218"/>
                        <a:gd name="connsiteX7" fmla="*/ 16357 w 22313"/>
                        <a:gd name="connsiteY7" fmla="*/ 1130 h 22218"/>
                        <a:gd name="connsiteX8" fmla="*/ 21347 w 22313"/>
                        <a:gd name="connsiteY8" fmla="*/ 299 h 22218"/>
                        <a:gd name="connsiteX9" fmla="*/ 20793 w 22313"/>
                        <a:gd name="connsiteY9" fmla="*/ 5010 h 22218"/>
                        <a:gd name="connsiteX10" fmla="*/ 16634 w 22313"/>
                        <a:gd name="connsiteY10" fmla="*/ 11107 h 22218"/>
                        <a:gd name="connsiteX11" fmla="*/ 15248 w 22313"/>
                        <a:gd name="connsiteY11" fmla="*/ 11938 h 22218"/>
                        <a:gd name="connsiteX12" fmla="*/ 11644 w 22313"/>
                        <a:gd name="connsiteY12" fmla="*/ 15263 h 22218"/>
                        <a:gd name="connsiteX13" fmla="*/ 8317 w 22313"/>
                        <a:gd name="connsiteY13" fmla="*/ 18035 h 2221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</a:cxnLst>
                      <a:rect l="l" t="t" r="r" b="b"/>
                      <a:pathLst>
                        <a:path w="22313" h="22218">
                          <a:moveTo>
                            <a:pt x="8040" y="18035"/>
                          </a:moveTo>
                          <a:cubicBezTo>
                            <a:pt x="7208" y="18312"/>
                            <a:pt x="6654" y="18589"/>
                            <a:pt x="5822" y="19420"/>
                          </a:cubicBezTo>
                          <a:cubicBezTo>
                            <a:pt x="4713" y="20252"/>
                            <a:pt x="3050" y="21914"/>
                            <a:pt x="1663" y="22191"/>
                          </a:cubicBezTo>
                          <a:cubicBezTo>
                            <a:pt x="0" y="22469"/>
                            <a:pt x="0" y="20529"/>
                            <a:pt x="0" y="19420"/>
                          </a:cubicBezTo>
                          <a:cubicBezTo>
                            <a:pt x="0" y="17203"/>
                            <a:pt x="1941" y="16649"/>
                            <a:pt x="3050" y="14986"/>
                          </a:cubicBezTo>
                          <a:cubicBezTo>
                            <a:pt x="4436" y="12769"/>
                            <a:pt x="6376" y="11107"/>
                            <a:pt x="8040" y="8890"/>
                          </a:cubicBezTo>
                          <a:cubicBezTo>
                            <a:pt x="9426" y="7227"/>
                            <a:pt x="10535" y="5564"/>
                            <a:pt x="11921" y="3901"/>
                          </a:cubicBezTo>
                          <a:cubicBezTo>
                            <a:pt x="13030" y="2239"/>
                            <a:pt x="14416" y="1685"/>
                            <a:pt x="16357" y="1130"/>
                          </a:cubicBezTo>
                          <a:cubicBezTo>
                            <a:pt x="17743" y="576"/>
                            <a:pt x="19961" y="-532"/>
                            <a:pt x="21347" y="299"/>
                          </a:cubicBezTo>
                          <a:cubicBezTo>
                            <a:pt x="23565" y="1685"/>
                            <a:pt x="21347" y="3624"/>
                            <a:pt x="20793" y="5010"/>
                          </a:cubicBezTo>
                          <a:cubicBezTo>
                            <a:pt x="19684" y="7227"/>
                            <a:pt x="18575" y="9444"/>
                            <a:pt x="16634" y="11107"/>
                          </a:cubicBezTo>
                          <a:cubicBezTo>
                            <a:pt x="16357" y="11384"/>
                            <a:pt x="15525" y="11661"/>
                            <a:pt x="15248" y="11938"/>
                          </a:cubicBezTo>
                          <a:cubicBezTo>
                            <a:pt x="13862" y="13046"/>
                            <a:pt x="13030" y="14432"/>
                            <a:pt x="11644" y="15263"/>
                          </a:cubicBezTo>
                          <a:cubicBezTo>
                            <a:pt x="10535" y="16095"/>
                            <a:pt x="9426" y="17481"/>
                            <a:pt x="8317" y="18035"/>
                          </a:cubicBez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961" name="Freeform 960">
                      <a:extLst>
                        <a:ext uri="{FF2B5EF4-FFF2-40B4-BE49-F238E27FC236}">
                          <a16:creationId xmlns:a16="http://schemas.microsoft.com/office/drawing/2014/main" id="{F2C0FD5C-128E-5109-6AFC-E5970915840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632807" y="2319404"/>
                      <a:ext cx="32436" cy="22169"/>
                    </a:xfrm>
                    <a:custGeom>
                      <a:avLst/>
                      <a:gdLst>
                        <a:gd name="connsiteX0" fmla="*/ 7208 w 32436"/>
                        <a:gd name="connsiteY0" fmla="*/ 22170 h 22169"/>
                        <a:gd name="connsiteX1" fmla="*/ 3604 w 32436"/>
                        <a:gd name="connsiteY1" fmla="*/ 21338 h 22169"/>
                        <a:gd name="connsiteX2" fmla="*/ 2218 w 32436"/>
                        <a:gd name="connsiteY2" fmla="*/ 18844 h 22169"/>
                        <a:gd name="connsiteX3" fmla="*/ 0 w 32436"/>
                        <a:gd name="connsiteY3" fmla="*/ 16073 h 22169"/>
                        <a:gd name="connsiteX4" fmla="*/ 3327 w 32436"/>
                        <a:gd name="connsiteY4" fmla="*/ 13025 h 22169"/>
                        <a:gd name="connsiteX5" fmla="*/ 8317 w 32436"/>
                        <a:gd name="connsiteY5" fmla="*/ 8868 h 22169"/>
                        <a:gd name="connsiteX6" fmla="*/ 10535 w 32436"/>
                        <a:gd name="connsiteY6" fmla="*/ 4711 h 22169"/>
                        <a:gd name="connsiteX7" fmla="*/ 16911 w 32436"/>
                        <a:gd name="connsiteY7" fmla="*/ 0 h 22169"/>
                        <a:gd name="connsiteX8" fmla="*/ 14971 w 32436"/>
                        <a:gd name="connsiteY8" fmla="*/ 7205 h 22169"/>
                        <a:gd name="connsiteX9" fmla="*/ 22179 w 32436"/>
                        <a:gd name="connsiteY9" fmla="*/ 9145 h 22169"/>
                        <a:gd name="connsiteX10" fmla="*/ 30496 w 32436"/>
                        <a:gd name="connsiteY10" fmla="*/ 11085 h 22169"/>
                        <a:gd name="connsiteX11" fmla="*/ 32436 w 32436"/>
                        <a:gd name="connsiteY11" fmla="*/ 14965 h 22169"/>
                        <a:gd name="connsiteX12" fmla="*/ 29941 w 32436"/>
                        <a:gd name="connsiteY12" fmla="*/ 19399 h 22169"/>
                        <a:gd name="connsiteX13" fmla="*/ 26337 w 32436"/>
                        <a:gd name="connsiteY13" fmla="*/ 17459 h 22169"/>
                        <a:gd name="connsiteX14" fmla="*/ 22456 w 32436"/>
                        <a:gd name="connsiteY14" fmla="*/ 15796 h 22169"/>
                        <a:gd name="connsiteX15" fmla="*/ 20515 w 32436"/>
                        <a:gd name="connsiteY15" fmla="*/ 19121 h 22169"/>
                        <a:gd name="connsiteX16" fmla="*/ 17466 w 32436"/>
                        <a:gd name="connsiteY16" fmla="*/ 17736 h 22169"/>
                        <a:gd name="connsiteX17" fmla="*/ 11921 w 32436"/>
                        <a:gd name="connsiteY17" fmla="*/ 17736 h 22169"/>
                        <a:gd name="connsiteX18" fmla="*/ 6931 w 32436"/>
                        <a:gd name="connsiteY18" fmla="*/ 22170 h 2216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32436" h="22169">
                          <a:moveTo>
                            <a:pt x="7208" y="22170"/>
                          </a:moveTo>
                          <a:cubicBezTo>
                            <a:pt x="6099" y="22170"/>
                            <a:pt x="4436" y="22170"/>
                            <a:pt x="3604" y="21338"/>
                          </a:cubicBezTo>
                          <a:cubicBezTo>
                            <a:pt x="3050" y="20784"/>
                            <a:pt x="2772" y="19676"/>
                            <a:pt x="2218" y="18844"/>
                          </a:cubicBezTo>
                          <a:cubicBezTo>
                            <a:pt x="1663" y="18013"/>
                            <a:pt x="0" y="17182"/>
                            <a:pt x="0" y="16073"/>
                          </a:cubicBezTo>
                          <a:cubicBezTo>
                            <a:pt x="0" y="14688"/>
                            <a:pt x="2218" y="13579"/>
                            <a:pt x="3327" y="13025"/>
                          </a:cubicBezTo>
                          <a:cubicBezTo>
                            <a:pt x="5267" y="11916"/>
                            <a:pt x="7208" y="10808"/>
                            <a:pt x="8317" y="8868"/>
                          </a:cubicBezTo>
                          <a:cubicBezTo>
                            <a:pt x="9149" y="7482"/>
                            <a:pt x="9703" y="6097"/>
                            <a:pt x="10535" y="4711"/>
                          </a:cubicBezTo>
                          <a:cubicBezTo>
                            <a:pt x="11644" y="2771"/>
                            <a:pt x="14416" y="0"/>
                            <a:pt x="16911" y="0"/>
                          </a:cubicBezTo>
                          <a:cubicBezTo>
                            <a:pt x="21070" y="0"/>
                            <a:pt x="15525" y="6097"/>
                            <a:pt x="14971" y="7205"/>
                          </a:cubicBezTo>
                          <a:cubicBezTo>
                            <a:pt x="13862" y="9976"/>
                            <a:pt x="20793" y="9145"/>
                            <a:pt x="22179" y="9145"/>
                          </a:cubicBezTo>
                          <a:cubicBezTo>
                            <a:pt x="25228" y="8591"/>
                            <a:pt x="28001" y="9145"/>
                            <a:pt x="30496" y="11085"/>
                          </a:cubicBezTo>
                          <a:cubicBezTo>
                            <a:pt x="31605" y="12193"/>
                            <a:pt x="32436" y="13302"/>
                            <a:pt x="32436" y="14965"/>
                          </a:cubicBezTo>
                          <a:cubicBezTo>
                            <a:pt x="32436" y="16350"/>
                            <a:pt x="31327" y="18567"/>
                            <a:pt x="29941" y="19399"/>
                          </a:cubicBezTo>
                          <a:cubicBezTo>
                            <a:pt x="28278" y="20230"/>
                            <a:pt x="27446" y="18290"/>
                            <a:pt x="26337" y="17459"/>
                          </a:cubicBezTo>
                          <a:cubicBezTo>
                            <a:pt x="25228" y="16350"/>
                            <a:pt x="24119" y="15796"/>
                            <a:pt x="22456" y="15796"/>
                          </a:cubicBezTo>
                          <a:cubicBezTo>
                            <a:pt x="22456" y="17182"/>
                            <a:pt x="21901" y="18567"/>
                            <a:pt x="20515" y="19121"/>
                          </a:cubicBezTo>
                          <a:cubicBezTo>
                            <a:pt x="19684" y="19121"/>
                            <a:pt x="18297" y="18013"/>
                            <a:pt x="17466" y="17736"/>
                          </a:cubicBezTo>
                          <a:cubicBezTo>
                            <a:pt x="15525" y="16905"/>
                            <a:pt x="12753" y="15242"/>
                            <a:pt x="11921" y="17736"/>
                          </a:cubicBezTo>
                          <a:cubicBezTo>
                            <a:pt x="11089" y="20230"/>
                            <a:pt x="9703" y="21893"/>
                            <a:pt x="6931" y="22170"/>
                          </a:cubicBez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962" name="Freeform 961">
                      <a:extLst>
                        <a:ext uri="{FF2B5EF4-FFF2-40B4-BE49-F238E27FC236}">
                          <a16:creationId xmlns:a16="http://schemas.microsoft.com/office/drawing/2014/main" id="{5E65BA66-7DD8-C71D-F7C6-20958ED9297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90755" y="2345023"/>
                      <a:ext cx="65339" cy="46837"/>
                    </a:xfrm>
                    <a:custGeom>
                      <a:avLst/>
                      <a:gdLst>
                        <a:gd name="connsiteX0" fmla="*/ 22369 w 65339"/>
                        <a:gd name="connsiteY0" fmla="*/ 5418 h 46837"/>
                        <a:gd name="connsiteX1" fmla="*/ 25973 w 65339"/>
                        <a:gd name="connsiteY1" fmla="*/ 4310 h 46837"/>
                        <a:gd name="connsiteX2" fmla="*/ 35676 w 65339"/>
                        <a:gd name="connsiteY2" fmla="*/ 5418 h 46837"/>
                        <a:gd name="connsiteX3" fmla="*/ 44825 w 65339"/>
                        <a:gd name="connsiteY3" fmla="*/ 707 h 46837"/>
                        <a:gd name="connsiteX4" fmla="*/ 49537 w 65339"/>
                        <a:gd name="connsiteY4" fmla="*/ 3201 h 46837"/>
                        <a:gd name="connsiteX5" fmla="*/ 55637 w 65339"/>
                        <a:gd name="connsiteY5" fmla="*/ 2647 h 46837"/>
                        <a:gd name="connsiteX6" fmla="*/ 59518 w 65339"/>
                        <a:gd name="connsiteY6" fmla="*/ 3478 h 46837"/>
                        <a:gd name="connsiteX7" fmla="*/ 60627 w 65339"/>
                        <a:gd name="connsiteY7" fmla="*/ 7635 h 46837"/>
                        <a:gd name="connsiteX8" fmla="*/ 65340 w 65339"/>
                        <a:gd name="connsiteY8" fmla="*/ 14286 h 46837"/>
                        <a:gd name="connsiteX9" fmla="*/ 56191 w 65339"/>
                        <a:gd name="connsiteY9" fmla="*/ 18443 h 46837"/>
                        <a:gd name="connsiteX10" fmla="*/ 51478 w 65339"/>
                        <a:gd name="connsiteY10" fmla="*/ 17334 h 46837"/>
                        <a:gd name="connsiteX11" fmla="*/ 51755 w 65339"/>
                        <a:gd name="connsiteY11" fmla="*/ 20937 h 46837"/>
                        <a:gd name="connsiteX12" fmla="*/ 53419 w 65339"/>
                        <a:gd name="connsiteY12" fmla="*/ 24540 h 46837"/>
                        <a:gd name="connsiteX13" fmla="*/ 48983 w 65339"/>
                        <a:gd name="connsiteY13" fmla="*/ 24540 h 46837"/>
                        <a:gd name="connsiteX14" fmla="*/ 43161 w 65339"/>
                        <a:gd name="connsiteY14" fmla="*/ 24817 h 46837"/>
                        <a:gd name="connsiteX15" fmla="*/ 44825 w 65339"/>
                        <a:gd name="connsiteY15" fmla="*/ 27865 h 46837"/>
                        <a:gd name="connsiteX16" fmla="*/ 47320 w 65339"/>
                        <a:gd name="connsiteY16" fmla="*/ 31191 h 46837"/>
                        <a:gd name="connsiteX17" fmla="*/ 43993 w 65339"/>
                        <a:gd name="connsiteY17" fmla="*/ 32022 h 46837"/>
                        <a:gd name="connsiteX18" fmla="*/ 34290 w 65339"/>
                        <a:gd name="connsiteY18" fmla="*/ 29805 h 46837"/>
                        <a:gd name="connsiteX19" fmla="*/ 28190 w 65339"/>
                        <a:gd name="connsiteY19" fmla="*/ 35902 h 46837"/>
                        <a:gd name="connsiteX20" fmla="*/ 23200 w 65339"/>
                        <a:gd name="connsiteY20" fmla="*/ 45324 h 46837"/>
                        <a:gd name="connsiteX21" fmla="*/ 19319 w 65339"/>
                        <a:gd name="connsiteY21" fmla="*/ 46710 h 46837"/>
                        <a:gd name="connsiteX22" fmla="*/ 19319 w 65339"/>
                        <a:gd name="connsiteY22" fmla="*/ 43661 h 46837"/>
                        <a:gd name="connsiteX23" fmla="*/ 20151 w 65339"/>
                        <a:gd name="connsiteY23" fmla="*/ 33685 h 46837"/>
                        <a:gd name="connsiteX24" fmla="*/ 12388 w 65339"/>
                        <a:gd name="connsiteY24" fmla="*/ 37565 h 46837"/>
                        <a:gd name="connsiteX25" fmla="*/ 6843 w 65339"/>
                        <a:gd name="connsiteY25" fmla="*/ 35347 h 46837"/>
                        <a:gd name="connsiteX26" fmla="*/ 6012 w 65339"/>
                        <a:gd name="connsiteY26" fmla="*/ 31468 h 46837"/>
                        <a:gd name="connsiteX27" fmla="*/ 3239 w 65339"/>
                        <a:gd name="connsiteY27" fmla="*/ 27865 h 46837"/>
                        <a:gd name="connsiteX28" fmla="*/ 744 w 65339"/>
                        <a:gd name="connsiteY28" fmla="*/ 19552 h 46837"/>
                        <a:gd name="connsiteX29" fmla="*/ 2962 w 65339"/>
                        <a:gd name="connsiteY29" fmla="*/ 17334 h 46837"/>
                        <a:gd name="connsiteX30" fmla="*/ 4348 w 65339"/>
                        <a:gd name="connsiteY30" fmla="*/ 15672 h 46837"/>
                        <a:gd name="connsiteX31" fmla="*/ 7675 w 65339"/>
                        <a:gd name="connsiteY31" fmla="*/ 13178 h 46837"/>
                        <a:gd name="connsiteX32" fmla="*/ 10170 w 65339"/>
                        <a:gd name="connsiteY32" fmla="*/ 11792 h 46837"/>
                        <a:gd name="connsiteX33" fmla="*/ 13497 w 65339"/>
                        <a:gd name="connsiteY33" fmla="*/ 10684 h 46837"/>
                        <a:gd name="connsiteX34" fmla="*/ 16824 w 65339"/>
                        <a:gd name="connsiteY34" fmla="*/ 10684 h 46837"/>
                        <a:gd name="connsiteX35" fmla="*/ 18765 w 65339"/>
                        <a:gd name="connsiteY35" fmla="*/ 13732 h 46837"/>
                        <a:gd name="connsiteX36" fmla="*/ 21537 w 65339"/>
                        <a:gd name="connsiteY36" fmla="*/ 15395 h 46837"/>
                        <a:gd name="connsiteX37" fmla="*/ 24032 w 65339"/>
                        <a:gd name="connsiteY37" fmla="*/ 14286 h 46837"/>
                        <a:gd name="connsiteX38" fmla="*/ 24032 w 65339"/>
                        <a:gd name="connsiteY38" fmla="*/ 9575 h 46837"/>
                        <a:gd name="connsiteX39" fmla="*/ 22369 w 65339"/>
                        <a:gd name="connsiteY39" fmla="*/ 4864 h 4683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</a:cxnLst>
                      <a:rect l="l" t="t" r="r" b="b"/>
                      <a:pathLst>
                        <a:path w="65339" h="46837">
                          <a:moveTo>
                            <a:pt x="22369" y="5418"/>
                          </a:moveTo>
                          <a:cubicBezTo>
                            <a:pt x="22646" y="3756"/>
                            <a:pt x="24586" y="4033"/>
                            <a:pt x="25973" y="4310"/>
                          </a:cubicBezTo>
                          <a:cubicBezTo>
                            <a:pt x="29577" y="5418"/>
                            <a:pt x="32349" y="8744"/>
                            <a:pt x="35676" y="5418"/>
                          </a:cubicBezTo>
                          <a:cubicBezTo>
                            <a:pt x="38171" y="2924"/>
                            <a:pt x="40943" y="-1787"/>
                            <a:pt x="44825" y="707"/>
                          </a:cubicBezTo>
                          <a:cubicBezTo>
                            <a:pt x="46488" y="1539"/>
                            <a:pt x="47597" y="2924"/>
                            <a:pt x="49537" y="3201"/>
                          </a:cubicBezTo>
                          <a:cubicBezTo>
                            <a:pt x="51478" y="3478"/>
                            <a:pt x="53696" y="3201"/>
                            <a:pt x="55637" y="2647"/>
                          </a:cubicBezTo>
                          <a:cubicBezTo>
                            <a:pt x="57023" y="2647"/>
                            <a:pt x="58686" y="2093"/>
                            <a:pt x="59518" y="3478"/>
                          </a:cubicBezTo>
                          <a:cubicBezTo>
                            <a:pt x="60350" y="4587"/>
                            <a:pt x="60072" y="6250"/>
                            <a:pt x="60627" y="7635"/>
                          </a:cubicBezTo>
                          <a:cubicBezTo>
                            <a:pt x="61459" y="10406"/>
                            <a:pt x="65340" y="11238"/>
                            <a:pt x="65340" y="14286"/>
                          </a:cubicBezTo>
                          <a:cubicBezTo>
                            <a:pt x="65340" y="18997"/>
                            <a:pt x="59518" y="19274"/>
                            <a:pt x="56191" y="18443"/>
                          </a:cubicBezTo>
                          <a:cubicBezTo>
                            <a:pt x="55082" y="18166"/>
                            <a:pt x="52587" y="16780"/>
                            <a:pt x="51478" y="17334"/>
                          </a:cubicBezTo>
                          <a:cubicBezTo>
                            <a:pt x="50369" y="17889"/>
                            <a:pt x="51478" y="20106"/>
                            <a:pt x="51755" y="20937"/>
                          </a:cubicBezTo>
                          <a:cubicBezTo>
                            <a:pt x="52033" y="21491"/>
                            <a:pt x="53973" y="23708"/>
                            <a:pt x="53419" y="24540"/>
                          </a:cubicBezTo>
                          <a:cubicBezTo>
                            <a:pt x="52864" y="25371"/>
                            <a:pt x="49537" y="24540"/>
                            <a:pt x="48983" y="24540"/>
                          </a:cubicBezTo>
                          <a:cubicBezTo>
                            <a:pt x="47597" y="24540"/>
                            <a:pt x="44270" y="23708"/>
                            <a:pt x="43161" y="24817"/>
                          </a:cubicBezTo>
                          <a:cubicBezTo>
                            <a:pt x="42329" y="25925"/>
                            <a:pt x="43993" y="27311"/>
                            <a:pt x="44825" y="27865"/>
                          </a:cubicBezTo>
                          <a:cubicBezTo>
                            <a:pt x="45656" y="28697"/>
                            <a:pt x="47597" y="30082"/>
                            <a:pt x="47320" y="31191"/>
                          </a:cubicBezTo>
                          <a:cubicBezTo>
                            <a:pt x="47042" y="32576"/>
                            <a:pt x="44825" y="32299"/>
                            <a:pt x="43993" y="32022"/>
                          </a:cubicBezTo>
                          <a:cubicBezTo>
                            <a:pt x="40666" y="31468"/>
                            <a:pt x="37616" y="28974"/>
                            <a:pt x="34290" y="29805"/>
                          </a:cubicBezTo>
                          <a:cubicBezTo>
                            <a:pt x="31240" y="30636"/>
                            <a:pt x="29022" y="32853"/>
                            <a:pt x="28190" y="35902"/>
                          </a:cubicBezTo>
                          <a:cubicBezTo>
                            <a:pt x="27359" y="39504"/>
                            <a:pt x="26250" y="42830"/>
                            <a:pt x="23200" y="45324"/>
                          </a:cubicBezTo>
                          <a:cubicBezTo>
                            <a:pt x="22369" y="45878"/>
                            <a:pt x="20428" y="47264"/>
                            <a:pt x="19319" y="46710"/>
                          </a:cubicBezTo>
                          <a:cubicBezTo>
                            <a:pt x="18210" y="46155"/>
                            <a:pt x="18765" y="44493"/>
                            <a:pt x="19319" y="43661"/>
                          </a:cubicBezTo>
                          <a:cubicBezTo>
                            <a:pt x="20428" y="40613"/>
                            <a:pt x="22923" y="36456"/>
                            <a:pt x="20151" y="33685"/>
                          </a:cubicBezTo>
                          <a:cubicBezTo>
                            <a:pt x="17101" y="30636"/>
                            <a:pt x="14052" y="35625"/>
                            <a:pt x="12388" y="37565"/>
                          </a:cubicBezTo>
                          <a:cubicBezTo>
                            <a:pt x="9893" y="40336"/>
                            <a:pt x="7398" y="38673"/>
                            <a:pt x="6843" y="35347"/>
                          </a:cubicBezTo>
                          <a:cubicBezTo>
                            <a:pt x="6566" y="33962"/>
                            <a:pt x="6566" y="32576"/>
                            <a:pt x="6012" y="31468"/>
                          </a:cubicBezTo>
                          <a:cubicBezTo>
                            <a:pt x="5457" y="30082"/>
                            <a:pt x="4348" y="28974"/>
                            <a:pt x="3239" y="27865"/>
                          </a:cubicBezTo>
                          <a:cubicBezTo>
                            <a:pt x="1021" y="25648"/>
                            <a:pt x="-1196" y="22600"/>
                            <a:pt x="744" y="19552"/>
                          </a:cubicBezTo>
                          <a:cubicBezTo>
                            <a:pt x="1299" y="18720"/>
                            <a:pt x="2131" y="18166"/>
                            <a:pt x="2962" y="17334"/>
                          </a:cubicBezTo>
                          <a:cubicBezTo>
                            <a:pt x="3517" y="16780"/>
                            <a:pt x="3794" y="16226"/>
                            <a:pt x="4348" y="15672"/>
                          </a:cubicBezTo>
                          <a:cubicBezTo>
                            <a:pt x="5180" y="14563"/>
                            <a:pt x="6289" y="14009"/>
                            <a:pt x="7675" y="13178"/>
                          </a:cubicBezTo>
                          <a:cubicBezTo>
                            <a:pt x="8507" y="12624"/>
                            <a:pt x="9061" y="12069"/>
                            <a:pt x="10170" y="11792"/>
                          </a:cubicBezTo>
                          <a:cubicBezTo>
                            <a:pt x="11279" y="11515"/>
                            <a:pt x="12388" y="11238"/>
                            <a:pt x="13497" y="10684"/>
                          </a:cubicBezTo>
                          <a:cubicBezTo>
                            <a:pt x="14329" y="10684"/>
                            <a:pt x="15715" y="10129"/>
                            <a:pt x="16824" y="10684"/>
                          </a:cubicBezTo>
                          <a:cubicBezTo>
                            <a:pt x="17656" y="11238"/>
                            <a:pt x="17933" y="12901"/>
                            <a:pt x="18765" y="13732"/>
                          </a:cubicBezTo>
                          <a:cubicBezTo>
                            <a:pt x="19596" y="14563"/>
                            <a:pt x="20428" y="15118"/>
                            <a:pt x="21537" y="15395"/>
                          </a:cubicBezTo>
                          <a:cubicBezTo>
                            <a:pt x="22923" y="15672"/>
                            <a:pt x="23477" y="15949"/>
                            <a:pt x="24032" y="14286"/>
                          </a:cubicBezTo>
                          <a:cubicBezTo>
                            <a:pt x="24309" y="12624"/>
                            <a:pt x="24864" y="11238"/>
                            <a:pt x="24032" y="9575"/>
                          </a:cubicBezTo>
                          <a:cubicBezTo>
                            <a:pt x="23477" y="8190"/>
                            <a:pt x="22091" y="6527"/>
                            <a:pt x="22369" y="4864"/>
                          </a:cubicBez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963" name="Freeform 962">
                      <a:extLst>
                        <a:ext uri="{FF2B5EF4-FFF2-40B4-BE49-F238E27FC236}">
                          <a16:creationId xmlns:a16="http://schemas.microsoft.com/office/drawing/2014/main" id="{D5DF74C1-952B-C9A0-5842-A92F0C3D768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359881" y="2420881"/>
                      <a:ext cx="76100" cy="43197"/>
                    </a:xfrm>
                    <a:custGeom>
                      <a:avLst/>
                      <a:gdLst>
                        <a:gd name="connsiteX0" fmla="*/ 45039 w 76100"/>
                        <a:gd name="connsiteY0" fmla="*/ 16854 h 43197"/>
                        <a:gd name="connsiteX1" fmla="*/ 38108 w 76100"/>
                        <a:gd name="connsiteY1" fmla="*/ 21842 h 43197"/>
                        <a:gd name="connsiteX2" fmla="*/ 32286 w 76100"/>
                        <a:gd name="connsiteY2" fmla="*/ 31264 h 43197"/>
                        <a:gd name="connsiteX3" fmla="*/ 26742 w 76100"/>
                        <a:gd name="connsiteY3" fmla="*/ 38747 h 43197"/>
                        <a:gd name="connsiteX4" fmla="*/ 25078 w 76100"/>
                        <a:gd name="connsiteY4" fmla="*/ 42904 h 43197"/>
                        <a:gd name="connsiteX5" fmla="*/ 23969 w 76100"/>
                        <a:gd name="connsiteY5" fmla="*/ 41795 h 43197"/>
                        <a:gd name="connsiteX6" fmla="*/ 22306 w 76100"/>
                        <a:gd name="connsiteY6" fmla="*/ 34590 h 43197"/>
                        <a:gd name="connsiteX7" fmla="*/ 19534 w 76100"/>
                        <a:gd name="connsiteY7" fmla="*/ 29879 h 43197"/>
                        <a:gd name="connsiteX8" fmla="*/ 14543 w 76100"/>
                        <a:gd name="connsiteY8" fmla="*/ 38747 h 43197"/>
                        <a:gd name="connsiteX9" fmla="*/ 7613 w 76100"/>
                        <a:gd name="connsiteY9" fmla="*/ 38469 h 43197"/>
                        <a:gd name="connsiteX10" fmla="*/ 2900 w 76100"/>
                        <a:gd name="connsiteY10" fmla="*/ 37361 h 43197"/>
                        <a:gd name="connsiteX11" fmla="*/ 127 w 76100"/>
                        <a:gd name="connsiteY11" fmla="*/ 35698 h 43197"/>
                        <a:gd name="connsiteX12" fmla="*/ 1791 w 76100"/>
                        <a:gd name="connsiteY12" fmla="*/ 30987 h 43197"/>
                        <a:gd name="connsiteX13" fmla="*/ 7613 w 76100"/>
                        <a:gd name="connsiteY13" fmla="*/ 25722 h 43197"/>
                        <a:gd name="connsiteX14" fmla="*/ 14543 w 76100"/>
                        <a:gd name="connsiteY14" fmla="*/ 22951 h 43197"/>
                        <a:gd name="connsiteX15" fmla="*/ 20088 w 76100"/>
                        <a:gd name="connsiteY15" fmla="*/ 21288 h 43197"/>
                        <a:gd name="connsiteX16" fmla="*/ 24524 w 76100"/>
                        <a:gd name="connsiteY16" fmla="*/ 17131 h 43197"/>
                        <a:gd name="connsiteX17" fmla="*/ 30623 w 76100"/>
                        <a:gd name="connsiteY17" fmla="*/ 10480 h 43197"/>
                        <a:gd name="connsiteX18" fmla="*/ 44208 w 76100"/>
                        <a:gd name="connsiteY18" fmla="*/ 4938 h 43197"/>
                        <a:gd name="connsiteX19" fmla="*/ 48643 w 76100"/>
                        <a:gd name="connsiteY19" fmla="*/ 4106 h 43197"/>
                        <a:gd name="connsiteX20" fmla="*/ 53079 w 76100"/>
                        <a:gd name="connsiteY20" fmla="*/ 1058 h 43197"/>
                        <a:gd name="connsiteX21" fmla="*/ 61396 w 76100"/>
                        <a:gd name="connsiteY21" fmla="*/ 4106 h 43197"/>
                        <a:gd name="connsiteX22" fmla="*/ 66664 w 76100"/>
                        <a:gd name="connsiteY22" fmla="*/ 10757 h 43197"/>
                        <a:gd name="connsiteX23" fmla="*/ 75535 w 76100"/>
                        <a:gd name="connsiteY23" fmla="*/ 12697 h 43197"/>
                        <a:gd name="connsiteX24" fmla="*/ 71654 w 76100"/>
                        <a:gd name="connsiteY24" fmla="*/ 19071 h 43197"/>
                        <a:gd name="connsiteX25" fmla="*/ 63337 w 76100"/>
                        <a:gd name="connsiteY25" fmla="*/ 21288 h 43197"/>
                        <a:gd name="connsiteX26" fmla="*/ 57515 w 76100"/>
                        <a:gd name="connsiteY26" fmla="*/ 25999 h 43197"/>
                        <a:gd name="connsiteX27" fmla="*/ 54465 w 76100"/>
                        <a:gd name="connsiteY27" fmla="*/ 26553 h 43197"/>
                        <a:gd name="connsiteX28" fmla="*/ 51138 w 76100"/>
                        <a:gd name="connsiteY28" fmla="*/ 27385 h 43197"/>
                        <a:gd name="connsiteX29" fmla="*/ 49475 w 76100"/>
                        <a:gd name="connsiteY29" fmla="*/ 25168 h 43197"/>
                        <a:gd name="connsiteX30" fmla="*/ 48089 w 76100"/>
                        <a:gd name="connsiteY30" fmla="*/ 22674 h 43197"/>
                        <a:gd name="connsiteX31" fmla="*/ 44762 w 76100"/>
                        <a:gd name="connsiteY31" fmla="*/ 17685 h 4319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</a:cxnLst>
                      <a:rect l="l" t="t" r="r" b="b"/>
                      <a:pathLst>
                        <a:path w="76100" h="43197">
                          <a:moveTo>
                            <a:pt x="45039" y="16854"/>
                          </a:moveTo>
                          <a:cubicBezTo>
                            <a:pt x="42267" y="16577"/>
                            <a:pt x="39495" y="19902"/>
                            <a:pt x="38108" y="21842"/>
                          </a:cubicBezTo>
                          <a:cubicBezTo>
                            <a:pt x="35891" y="24891"/>
                            <a:pt x="34504" y="28216"/>
                            <a:pt x="32286" y="31264"/>
                          </a:cubicBezTo>
                          <a:cubicBezTo>
                            <a:pt x="30346" y="33759"/>
                            <a:pt x="28128" y="35698"/>
                            <a:pt x="26742" y="38747"/>
                          </a:cubicBezTo>
                          <a:cubicBezTo>
                            <a:pt x="26187" y="39855"/>
                            <a:pt x="25910" y="42072"/>
                            <a:pt x="25078" y="42904"/>
                          </a:cubicBezTo>
                          <a:cubicBezTo>
                            <a:pt x="24247" y="43735"/>
                            <a:pt x="24247" y="42626"/>
                            <a:pt x="23969" y="41795"/>
                          </a:cubicBezTo>
                          <a:cubicBezTo>
                            <a:pt x="23415" y="39301"/>
                            <a:pt x="23138" y="37084"/>
                            <a:pt x="22306" y="34590"/>
                          </a:cubicBezTo>
                          <a:cubicBezTo>
                            <a:pt x="22029" y="33204"/>
                            <a:pt x="21197" y="30156"/>
                            <a:pt x="19534" y="29879"/>
                          </a:cubicBezTo>
                          <a:cubicBezTo>
                            <a:pt x="16761" y="29324"/>
                            <a:pt x="15375" y="37084"/>
                            <a:pt x="14543" y="38747"/>
                          </a:cubicBezTo>
                          <a:cubicBezTo>
                            <a:pt x="12880" y="41795"/>
                            <a:pt x="10108" y="39301"/>
                            <a:pt x="7613" y="38469"/>
                          </a:cubicBezTo>
                          <a:cubicBezTo>
                            <a:pt x="5949" y="37915"/>
                            <a:pt x="4563" y="37638"/>
                            <a:pt x="2900" y="37361"/>
                          </a:cubicBezTo>
                          <a:cubicBezTo>
                            <a:pt x="1791" y="37361"/>
                            <a:pt x="682" y="36807"/>
                            <a:pt x="127" y="35698"/>
                          </a:cubicBezTo>
                          <a:cubicBezTo>
                            <a:pt x="-427" y="34036"/>
                            <a:pt x="959" y="32373"/>
                            <a:pt x="1791" y="30987"/>
                          </a:cubicBezTo>
                          <a:cubicBezTo>
                            <a:pt x="3177" y="28770"/>
                            <a:pt x="5395" y="27108"/>
                            <a:pt x="7613" y="25722"/>
                          </a:cubicBezTo>
                          <a:cubicBezTo>
                            <a:pt x="9831" y="24336"/>
                            <a:pt x="12048" y="23505"/>
                            <a:pt x="14543" y="22951"/>
                          </a:cubicBezTo>
                          <a:cubicBezTo>
                            <a:pt x="16484" y="22396"/>
                            <a:pt x="18425" y="22119"/>
                            <a:pt x="20088" y="21288"/>
                          </a:cubicBezTo>
                          <a:cubicBezTo>
                            <a:pt x="22029" y="20179"/>
                            <a:pt x="23415" y="18517"/>
                            <a:pt x="24524" y="17131"/>
                          </a:cubicBezTo>
                          <a:cubicBezTo>
                            <a:pt x="26465" y="14914"/>
                            <a:pt x="28405" y="12420"/>
                            <a:pt x="30623" y="10480"/>
                          </a:cubicBezTo>
                          <a:cubicBezTo>
                            <a:pt x="34504" y="6878"/>
                            <a:pt x="38940" y="4938"/>
                            <a:pt x="44208" y="4938"/>
                          </a:cubicBezTo>
                          <a:cubicBezTo>
                            <a:pt x="45871" y="4938"/>
                            <a:pt x="47257" y="4938"/>
                            <a:pt x="48643" y="4106"/>
                          </a:cubicBezTo>
                          <a:cubicBezTo>
                            <a:pt x="50307" y="3275"/>
                            <a:pt x="51693" y="2167"/>
                            <a:pt x="53079" y="1058"/>
                          </a:cubicBezTo>
                          <a:cubicBezTo>
                            <a:pt x="56960" y="-1159"/>
                            <a:pt x="59733" y="227"/>
                            <a:pt x="61396" y="4106"/>
                          </a:cubicBezTo>
                          <a:cubicBezTo>
                            <a:pt x="62505" y="6878"/>
                            <a:pt x="63059" y="11035"/>
                            <a:pt x="66664" y="10757"/>
                          </a:cubicBezTo>
                          <a:cubicBezTo>
                            <a:pt x="69713" y="10480"/>
                            <a:pt x="73594" y="9372"/>
                            <a:pt x="75535" y="12697"/>
                          </a:cubicBezTo>
                          <a:cubicBezTo>
                            <a:pt x="77198" y="15746"/>
                            <a:pt x="74981" y="18517"/>
                            <a:pt x="71654" y="19071"/>
                          </a:cubicBezTo>
                          <a:cubicBezTo>
                            <a:pt x="68604" y="19625"/>
                            <a:pt x="65832" y="19071"/>
                            <a:pt x="63337" y="21288"/>
                          </a:cubicBezTo>
                          <a:cubicBezTo>
                            <a:pt x="61396" y="22951"/>
                            <a:pt x="60010" y="24891"/>
                            <a:pt x="57515" y="25999"/>
                          </a:cubicBezTo>
                          <a:cubicBezTo>
                            <a:pt x="56406" y="26553"/>
                            <a:pt x="55574" y="25999"/>
                            <a:pt x="54465" y="26553"/>
                          </a:cubicBezTo>
                          <a:cubicBezTo>
                            <a:pt x="53634" y="26553"/>
                            <a:pt x="52247" y="27662"/>
                            <a:pt x="51138" y="27385"/>
                          </a:cubicBezTo>
                          <a:cubicBezTo>
                            <a:pt x="51138" y="27385"/>
                            <a:pt x="49752" y="25722"/>
                            <a:pt x="49475" y="25168"/>
                          </a:cubicBezTo>
                          <a:cubicBezTo>
                            <a:pt x="48920" y="24336"/>
                            <a:pt x="48366" y="23505"/>
                            <a:pt x="48089" y="22674"/>
                          </a:cubicBezTo>
                          <a:cubicBezTo>
                            <a:pt x="47257" y="21011"/>
                            <a:pt x="47257" y="17963"/>
                            <a:pt x="44762" y="17685"/>
                          </a:cubicBez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964" name="Freeform 963">
                      <a:extLst>
                        <a:ext uri="{FF2B5EF4-FFF2-40B4-BE49-F238E27FC236}">
                          <a16:creationId xmlns:a16="http://schemas.microsoft.com/office/drawing/2014/main" id="{67EC9EC1-816C-C761-7946-1C0C4189C80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424077" y="2444406"/>
                      <a:ext cx="10538" cy="12382"/>
                    </a:xfrm>
                    <a:custGeom>
                      <a:avLst/>
                      <a:gdLst>
                        <a:gd name="connsiteX0" fmla="*/ 2745 w 10538"/>
                        <a:gd name="connsiteY0" fmla="*/ 11619 h 12382"/>
                        <a:gd name="connsiteX1" fmla="*/ 805 w 10538"/>
                        <a:gd name="connsiteY1" fmla="*/ 7462 h 12382"/>
                        <a:gd name="connsiteX2" fmla="*/ 805 w 10538"/>
                        <a:gd name="connsiteY2" fmla="*/ 534 h 12382"/>
                        <a:gd name="connsiteX3" fmla="*/ 7458 w 10538"/>
                        <a:gd name="connsiteY3" fmla="*/ 1088 h 12382"/>
                        <a:gd name="connsiteX4" fmla="*/ 10508 w 10538"/>
                        <a:gd name="connsiteY4" fmla="*/ 5522 h 12382"/>
                        <a:gd name="connsiteX5" fmla="*/ 9399 w 10538"/>
                        <a:gd name="connsiteY5" fmla="*/ 8848 h 12382"/>
                        <a:gd name="connsiteX6" fmla="*/ 9676 w 10538"/>
                        <a:gd name="connsiteY6" fmla="*/ 11065 h 12382"/>
                        <a:gd name="connsiteX7" fmla="*/ 3854 w 10538"/>
                        <a:gd name="connsiteY7" fmla="*/ 12173 h 12382"/>
                        <a:gd name="connsiteX8" fmla="*/ 2745 w 10538"/>
                        <a:gd name="connsiteY8" fmla="*/ 11619 h 1238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10538" h="12382">
                          <a:moveTo>
                            <a:pt x="2745" y="11619"/>
                          </a:moveTo>
                          <a:cubicBezTo>
                            <a:pt x="1359" y="10788"/>
                            <a:pt x="1082" y="9125"/>
                            <a:pt x="805" y="7462"/>
                          </a:cubicBezTo>
                          <a:cubicBezTo>
                            <a:pt x="528" y="5800"/>
                            <a:pt x="-859" y="1920"/>
                            <a:pt x="805" y="534"/>
                          </a:cubicBezTo>
                          <a:cubicBezTo>
                            <a:pt x="2468" y="-574"/>
                            <a:pt x="5518" y="257"/>
                            <a:pt x="7458" y="1088"/>
                          </a:cubicBezTo>
                          <a:cubicBezTo>
                            <a:pt x="9122" y="1920"/>
                            <a:pt x="10785" y="3583"/>
                            <a:pt x="10508" y="5522"/>
                          </a:cubicBezTo>
                          <a:cubicBezTo>
                            <a:pt x="10508" y="6631"/>
                            <a:pt x="9676" y="7739"/>
                            <a:pt x="9399" y="8848"/>
                          </a:cubicBezTo>
                          <a:cubicBezTo>
                            <a:pt x="9399" y="9679"/>
                            <a:pt x="9954" y="10511"/>
                            <a:pt x="9676" y="11065"/>
                          </a:cubicBezTo>
                          <a:cubicBezTo>
                            <a:pt x="9399" y="12728"/>
                            <a:pt x="4963" y="12451"/>
                            <a:pt x="3854" y="12173"/>
                          </a:cubicBezTo>
                          <a:cubicBezTo>
                            <a:pt x="3300" y="12173"/>
                            <a:pt x="3023" y="11896"/>
                            <a:pt x="2745" y="11619"/>
                          </a:cubicBez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965" name="Freeform 964">
                      <a:extLst>
                        <a:ext uri="{FF2B5EF4-FFF2-40B4-BE49-F238E27FC236}">
                          <a16:creationId xmlns:a16="http://schemas.microsoft.com/office/drawing/2014/main" id="{9C600A63-F801-B361-06E9-A2DC86EA8D8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439764" y="2446144"/>
                      <a:ext cx="12883" cy="17363"/>
                    </a:xfrm>
                    <a:custGeom>
                      <a:avLst/>
                      <a:gdLst>
                        <a:gd name="connsiteX0" fmla="*/ 5632 w 12883"/>
                        <a:gd name="connsiteY0" fmla="*/ 16255 h 17363"/>
                        <a:gd name="connsiteX1" fmla="*/ 3414 w 12883"/>
                        <a:gd name="connsiteY1" fmla="*/ 17364 h 17363"/>
                        <a:gd name="connsiteX2" fmla="*/ 88 w 12883"/>
                        <a:gd name="connsiteY2" fmla="*/ 15147 h 17363"/>
                        <a:gd name="connsiteX3" fmla="*/ 2860 w 12883"/>
                        <a:gd name="connsiteY3" fmla="*/ 6833 h 17363"/>
                        <a:gd name="connsiteX4" fmla="*/ 9236 w 12883"/>
                        <a:gd name="connsiteY4" fmla="*/ 182 h 17363"/>
                        <a:gd name="connsiteX5" fmla="*/ 12286 w 12883"/>
                        <a:gd name="connsiteY5" fmla="*/ 459 h 17363"/>
                        <a:gd name="connsiteX6" fmla="*/ 11731 w 12883"/>
                        <a:gd name="connsiteY6" fmla="*/ 6833 h 17363"/>
                        <a:gd name="connsiteX7" fmla="*/ 10068 w 12883"/>
                        <a:gd name="connsiteY7" fmla="*/ 12098 h 17363"/>
                        <a:gd name="connsiteX8" fmla="*/ 7018 w 12883"/>
                        <a:gd name="connsiteY8" fmla="*/ 14592 h 17363"/>
                        <a:gd name="connsiteX9" fmla="*/ 5355 w 12883"/>
                        <a:gd name="connsiteY9" fmla="*/ 15978 h 1736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2883" h="17363">
                          <a:moveTo>
                            <a:pt x="5632" y="16255"/>
                          </a:moveTo>
                          <a:cubicBezTo>
                            <a:pt x="5078" y="16809"/>
                            <a:pt x="4246" y="17364"/>
                            <a:pt x="3414" y="17364"/>
                          </a:cubicBezTo>
                          <a:cubicBezTo>
                            <a:pt x="2028" y="17364"/>
                            <a:pt x="365" y="16532"/>
                            <a:pt x="88" y="15147"/>
                          </a:cubicBezTo>
                          <a:cubicBezTo>
                            <a:pt x="-467" y="12375"/>
                            <a:pt x="1751" y="9050"/>
                            <a:pt x="2860" y="6833"/>
                          </a:cubicBezTo>
                          <a:cubicBezTo>
                            <a:pt x="4246" y="4616"/>
                            <a:pt x="6741" y="1290"/>
                            <a:pt x="9236" y="182"/>
                          </a:cubicBezTo>
                          <a:cubicBezTo>
                            <a:pt x="10068" y="-95"/>
                            <a:pt x="11731" y="-95"/>
                            <a:pt x="12286" y="459"/>
                          </a:cubicBezTo>
                          <a:cubicBezTo>
                            <a:pt x="13672" y="2122"/>
                            <a:pt x="12286" y="5170"/>
                            <a:pt x="11731" y="6833"/>
                          </a:cubicBezTo>
                          <a:cubicBezTo>
                            <a:pt x="11177" y="8496"/>
                            <a:pt x="11177" y="10713"/>
                            <a:pt x="10068" y="12098"/>
                          </a:cubicBezTo>
                          <a:cubicBezTo>
                            <a:pt x="9236" y="13207"/>
                            <a:pt x="8127" y="13761"/>
                            <a:pt x="7018" y="14592"/>
                          </a:cubicBezTo>
                          <a:cubicBezTo>
                            <a:pt x="6464" y="15147"/>
                            <a:pt x="5909" y="15701"/>
                            <a:pt x="5355" y="15978"/>
                          </a:cubicBez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966" name="Freeform 965">
                      <a:extLst>
                        <a:ext uri="{FF2B5EF4-FFF2-40B4-BE49-F238E27FC236}">
                          <a16:creationId xmlns:a16="http://schemas.microsoft.com/office/drawing/2014/main" id="{E45E5774-F4BF-BFDD-F700-47E6BADDC75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455932" y="2447277"/>
                      <a:ext cx="7208" cy="11519"/>
                    </a:xfrm>
                    <a:custGeom>
                      <a:avLst/>
                      <a:gdLst>
                        <a:gd name="connsiteX0" fmla="*/ 1663 w 7208"/>
                        <a:gd name="connsiteY0" fmla="*/ 11519 h 11519"/>
                        <a:gd name="connsiteX1" fmla="*/ 0 w 7208"/>
                        <a:gd name="connsiteY1" fmla="*/ 9579 h 11519"/>
                        <a:gd name="connsiteX2" fmla="*/ 1386 w 7208"/>
                        <a:gd name="connsiteY2" fmla="*/ 7085 h 11519"/>
                        <a:gd name="connsiteX3" fmla="*/ 3327 w 7208"/>
                        <a:gd name="connsiteY3" fmla="*/ 3760 h 11519"/>
                        <a:gd name="connsiteX4" fmla="*/ 3604 w 7208"/>
                        <a:gd name="connsiteY4" fmla="*/ 711 h 11519"/>
                        <a:gd name="connsiteX5" fmla="*/ 6099 w 7208"/>
                        <a:gd name="connsiteY5" fmla="*/ 1543 h 11519"/>
                        <a:gd name="connsiteX6" fmla="*/ 7208 w 7208"/>
                        <a:gd name="connsiteY6" fmla="*/ 7362 h 11519"/>
                        <a:gd name="connsiteX7" fmla="*/ 7208 w 7208"/>
                        <a:gd name="connsiteY7" fmla="*/ 7362 h 11519"/>
                        <a:gd name="connsiteX8" fmla="*/ 6931 w 7208"/>
                        <a:gd name="connsiteY8" fmla="*/ 8748 h 11519"/>
                        <a:gd name="connsiteX9" fmla="*/ 2218 w 7208"/>
                        <a:gd name="connsiteY9" fmla="*/ 11242 h 1151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7208" h="11519">
                          <a:moveTo>
                            <a:pt x="1663" y="11519"/>
                          </a:moveTo>
                          <a:cubicBezTo>
                            <a:pt x="832" y="11519"/>
                            <a:pt x="0" y="10688"/>
                            <a:pt x="0" y="9579"/>
                          </a:cubicBezTo>
                          <a:cubicBezTo>
                            <a:pt x="0" y="8471"/>
                            <a:pt x="832" y="7917"/>
                            <a:pt x="1386" y="7085"/>
                          </a:cubicBezTo>
                          <a:cubicBezTo>
                            <a:pt x="2218" y="5977"/>
                            <a:pt x="3050" y="5145"/>
                            <a:pt x="3327" y="3760"/>
                          </a:cubicBezTo>
                          <a:cubicBezTo>
                            <a:pt x="3327" y="2928"/>
                            <a:pt x="3327" y="1543"/>
                            <a:pt x="3604" y="711"/>
                          </a:cubicBezTo>
                          <a:cubicBezTo>
                            <a:pt x="4436" y="-951"/>
                            <a:pt x="5545" y="711"/>
                            <a:pt x="6099" y="1543"/>
                          </a:cubicBezTo>
                          <a:cubicBezTo>
                            <a:pt x="6931" y="3206"/>
                            <a:pt x="6931" y="5700"/>
                            <a:pt x="7208" y="7362"/>
                          </a:cubicBezTo>
                          <a:cubicBezTo>
                            <a:pt x="7208" y="7362"/>
                            <a:pt x="7208" y="7362"/>
                            <a:pt x="7208" y="7362"/>
                          </a:cubicBezTo>
                          <a:cubicBezTo>
                            <a:pt x="7208" y="7917"/>
                            <a:pt x="7208" y="8471"/>
                            <a:pt x="6931" y="8748"/>
                          </a:cubicBezTo>
                          <a:cubicBezTo>
                            <a:pt x="6376" y="10411"/>
                            <a:pt x="3881" y="11519"/>
                            <a:pt x="2218" y="11242"/>
                          </a:cubicBez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967" name="Freeform 966">
                      <a:extLst>
                        <a:ext uri="{FF2B5EF4-FFF2-40B4-BE49-F238E27FC236}">
                          <a16:creationId xmlns:a16="http://schemas.microsoft.com/office/drawing/2014/main" id="{9B7BC3B2-31F9-FE4C-A18E-F98919BE89A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371303" y="2475665"/>
                      <a:ext cx="8793" cy="7517"/>
                    </a:xfrm>
                    <a:custGeom>
                      <a:avLst/>
                      <a:gdLst>
                        <a:gd name="connsiteX0" fmla="*/ 1181 w 8793"/>
                        <a:gd name="connsiteY0" fmla="*/ 6964 h 7517"/>
                        <a:gd name="connsiteX1" fmla="*/ 72 w 8793"/>
                        <a:gd name="connsiteY1" fmla="*/ 2807 h 7517"/>
                        <a:gd name="connsiteX2" fmla="*/ 2844 w 8793"/>
                        <a:gd name="connsiteY2" fmla="*/ 35 h 7517"/>
                        <a:gd name="connsiteX3" fmla="*/ 4785 w 8793"/>
                        <a:gd name="connsiteY3" fmla="*/ 1421 h 7517"/>
                        <a:gd name="connsiteX4" fmla="*/ 7003 w 8793"/>
                        <a:gd name="connsiteY4" fmla="*/ 2530 h 7517"/>
                        <a:gd name="connsiteX5" fmla="*/ 8666 w 8793"/>
                        <a:gd name="connsiteY5" fmla="*/ 5578 h 7517"/>
                        <a:gd name="connsiteX6" fmla="*/ 4785 w 8793"/>
                        <a:gd name="connsiteY6" fmla="*/ 7241 h 7517"/>
                        <a:gd name="connsiteX7" fmla="*/ 3122 w 8793"/>
                        <a:gd name="connsiteY7" fmla="*/ 7518 h 7517"/>
                        <a:gd name="connsiteX8" fmla="*/ 1181 w 8793"/>
                        <a:gd name="connsiteY8" fmla="*/ 6964 h 751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8793" h="7517">
                          <a:moveTo>
                            <a:pt x="1181" y="6964"/>
                          </a:moveTo>
                          <a:cubicBezTo>
                            <a:pt x="349" y="5578"/>
                            <a:pt x="-205" y="4747"/>
                            <a:pt x="72" y="2807"/>
                          </a:cubicBezTo>
                          <a:cubicBezTo>
                            <a:pt x="72" y="1144"/>
                            <a:pt x="904" y="-242"/>
                            <a:pt x="2844" y="35"/>
                          </a:cubicBezTo>
                          <a:cubicBezTo>
                            <a:pt x="3676" y="35"/>
                            <a:pt x="4231" y="867"/>
                            <a:pt x="4785" y="1421"/>
                          </a:cubicBezTo>
                          <a:cubicBezTo>
                            <a:pt x="5340" y="1975"/>
                            <a:pt x="6171" y="1975"/>
                            <a:pt x="7003" y="2530"/>
                          </a:cubicBezTo>
                          <a:cubicBezTo>
                            <a:pt x="7835" y="3084"/>
                            <a:pt x="9221" y="4469"/>
                            <a:pt x="8666" y="5578"/>
                          </a:cubicBezTo>
                          <a:cubicBezTo>
                            <a:pt x="8112" y="6686"/>
                            <a:pt x="5894" y="6686"/>
                            <a:pt x="4785" y="7241"/>
                          </a:cubicBezTo>
                          <a:cubicBezTo>
                            <a:pt x="4231" y="7241"/>
                            <a:pt x="3676" y="7518"/>
                            <a:pt x="3122" y="7518"/>
                          </a:cubicBezTo>
                          <a:cubicBezTo>
                            <a:pt x="2844" y="7518"/>
                            <a:pt x="1181" y="6964"/>
                            <a:pt x="1181" y="6964"/>
                          </a:cubicBez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968" name="Freeform 967">
                      <a:extLst>
                        <a:ext uri="{FF2B5EF4-FFF2-40B4-BE49-F238E27FC236}">
                          <a16:creationId xmlns:a16="http://schemas.microsoft.com/office/drawing/2014/main" id="{233DBA59-58AA-1CEA-1DF6-58DE95BD5DB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316508" y="2457688"/>
                      <a:ext cx="43544" cy="23769"/>
                    </a:xfrm>
                    <a:custGeom>
                      <a:avLst/>
                      <a:gdLst>
                        <a:gd name="connsiteX0" fmla="*/ 14114 w 43544"/>
                        <a:gd name="connsiteY0" fmla="*/ 16073 h 23769"/>
                        <a:gd name="connsiteX1" fmla="*/ 9124 w 43544"/>
                        <a:gd name="connsiteY1" fmla="*/ 23001 h 23769"/>
                        <a:gd name="connsiteX2" fmla="*/ 1638 w 43544"/>
                        <a:gd name="connsiteY2" fmla="*/ 11916 h 23769"/>
                        <a:gd name="connsiteX3" fmla="*/ 6629 w 43544"/>
                        <a:gd name="connsiteY3" fmla="*/ 8591 h 23769"/>
                        <a:gd name="connsiteX4" fmla="*/ 11619 w 43544"/>
                        <a:gd name="connsiteY4" fmla="*/ 4711 h 23769"/>
                        <a:gd name="connsiteX5" fmla="*/ 24372 w 43544"/>
                        <a:gd name="connsiteY5" fmla="*/ 277 h 23769"/>
                        <a:gd name="connsiteX6" fmla="*/ 30471 w 43544"/>
                        <a:gd name="connsiteY6" fmla="*/ 0 h 23769"/>
                        <a:gd name="connsiteX7" fmla="*/ 35184 w 43544"/>
                        <a:gd name="connsiteY7" fmla="*/ 831 h 23769"/>
                        <a:gd name="connsiteX8" fmla="*/ 39342 w 43544"/>
                        <a:gd name="connsiteY8" fmla="*/ 7759 h 23769"/>
                        <a:gd name="connsiteX9" fmla="*/ 43224 w 43544"/>
                        <a:gd name="connsiteY9" fmla="*/ 11362 h 23769"/>
                        <a:gd name="connsiteX10" fmla="*/ 41283 w 43544"/>
                        <a:gd name="connsiteY10" fmla="*/ 14410 h 23769"/>
                        <a:gd name="connsiteX11" fmla="*/ 34352 w 43544"/>
                        <a:gd name="connsiteY11" fmla="*/ 14410 h 23769"/>
                        <a:gd name="connsiteX12" fmla="*/ 27976 w 43544"/>
                        <a:gd name="connsiteY12" fmla="*/ 17182 h 23769"/>
                        <a:gd name="connsiteX13" fmla="*/ 19659 w 43544"/>
                        <a:gd name="connsiteY13" fmla="*/ 16627 h 23769"/>
                        <a:gd name="connsiteX14" fmla="*/ 13837 w 43544"/>
                        <a:gd name="connsiteY14" fmla="*/ 16627 h 2376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</a:cxnLst>
                      <a:rect l="l" t="t" r="r" b="b"/>
                      <a:pathLst>
                        <a:path w="43544" h="23769">
                          <a:moveTo>
                            <a:pt x="14114" y="16073"/>
                          </a:moveTo>
                          <a:cubicBezTo>
                            <a:pt x="11064" y="17182"/>
                            <a:pt x="11896" y="21338"/>
                            <a:pt x="9124" y="23001"/>
                          </a:cubicBezTo>
                          <a:cubicBezTo>
                            <a:pt x="2470" y="26604"/>
                            <a:pt x="-2797" y="16627"/>
                            <a:pt x="1638" y="11916"/>
                          </a:cubicBezTo>
                          <a:cubicBezTo>
                            <a:pt x="3025" y="10531"/>
                            <a:pt x="4965" y="9699"/>
                            <a:pt x="6629" y="8591"/>
                          </a:cubicBezTo>
                          <a:cubicBezTo>
                            <a:pt x="8569" y="7482"/>
                            <a:pt x="9956" y="6097"/>
                            <a:pt x="11619" y="4711"/>
                          </a:cubicBezTo>
                          <a:cubicBezTo>
                            <a:pt x="15500" y="1386"/>
                            <a:pt x="19381" y="277"/>
                            <a:pt x="24372" y="277"/>
                          </a:cubicBezTo>
                          <a:cubicBezTo>
                            <a:pt x="26312" y="277"/>
                            <a:pt x="28530" y="277"/>
                            <a:pt x="30471" y="0"/>
                          </a:cubicBezTo>
                          <a:cubicBezTo>
                            <a:pt x="32134" y="0"/>
                            <a:pt x="33798" y="0"/>
                            <a:pt x="35184" y="831"/>
                          </a:cubicBezTo>
                          <a:cubicBezTo>
                            <a:pt x="37402" y="2494"/>
                            <a:pt x="36847" y="5819"/>
                            <a:pt x="39342" y="7759"/>
                          </a:cubicBezTo>
                          <a:cubicBezTo>
                            <a:pt x="40729" y="8868"/>
                            <a:pt x="42669" y="9699"/>
                            <a:pt x="43224" y="11362"/>
                          </a:cubicBezTo>
                          <a:cubicBezTo>
                            <a:pt x="44055" y="13025"/>
                            <a:pt x="43224" y="14133"/>
                            <a:pt x="41283" y="14410"/>
                          </a:cubicBezTo>
                          <a:cubicBezTo>
                            <a:pt x="38788" y="14687"/>
                            <a:pt x="36570" y="13025"/>
                            <a:pt x="34352" y="14410"/>
                          </a:cubicBezTo>
                          <a:cubicBezTo>
                            <a:pt x="32134" y="15519"/>
                            <a:pt x="30471" y="16904"/>
                            <a:pt x="27976" y="17182"/>
                          </a:cubicBezTo>
                          <a:cubicBezTo>
                            <a:pt x="25203" y="17736"/>
                            <a:pt x="22431" y="17736"/>
                            <a:pt x="19659" y="16627"/>
                          </a:cubicBezTo>
                          <a:cubicBezTo>
                            <a:pt x="17718" y="15796"/>
                            <a:pt x="15500" y="15796"/>
                            <a:pt x="13837" y="16627"/>
                          </a:cubicBez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969" name="Freeform 968">
                      <a:extLst>
                        <a:ext uri="{FF2B5EF4-FFF2-40B4-BE49-F238E27FC236}">
                          <a16:creationId xmlns:a16="http://schemas.microsoft.com/office/drawing/2014/main" id="{746CB91F-3DD2-336C-D532-AA504B6E02E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283077" y="2487883"/>
                      <a:ext cx="8454" cy="8047"/>
                    </a:xfrm>
                    <a:custGeom>
                      <a:avLst/>
                      <a:gdLst>
                        <a:gd name="connsiteX0" fmla="*/ 4850 w 8454"/>
                        <a:gd name="connsiteY0" fmla="*/ 8048 h 8047"/>
                        <a:gd name="connsiteX1" fmla="*/ 137 w 8454"/>
                        <a:gd name="connsiteY1" fmla="*/ 3891 h 8047"/>
                        <a:gd name="connsiteX2" fmla="*/ 1524 w 8454"/>
                        <a:gd name="connsiteY2" fmla="*/ 288 h 8047"/>
                        <a:gd name="connsiteX3" fmla="*/ 5128 w 8454"/>
                        <a:gd name="connsiteY3" fmla="*/ 843 h 8047"/>
                        <a:gd name="connsiteX4" fmla="*/ 8454 w 8454"/>
                        <a:gd name="connsiteY4" fmla="*/ 4168 h 8047"/>
                        <a:gd name="connsiteX5" fmla="*/ 7623 w 8454"/>
                        <a:gd name="connsiteY5" fmla="*/ 6939 h 8047"/>
                        <a:gd name="connsiteX6" fmla="*/ 4850 w 8454"/>
                        <a:gd name="connsiteY6" fmla="*/ 8048 h 804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8454" h="8047">
                          <a:moveTo>
                            <a:pt x="4850" y="8048"/>
                          </a:moveTo>
                          <a:cubicBezTo>
                            <a:pt x="2910" y="8048"/>
                            <a:pt x="692" y="5831"/>
                            <a:pt x="137" y="3891"/>
                          </a:cubicBezTo>
                          <a:cubicBezTo>
                            <a:pt x="-140" y="2228"/>
                            <a:pt x="-140" y="843"/>
                            <a:pt x="1524" y="288"/>
                          </a:cubicBezTo>
                          <a:cubicBezTo>
                            <a:pt x="3187" y="-266"/>
                            <a:pt x="3741" y="11"/>
                            <a:pt x="5128" y="843"/>
                          </a:cubicBezTo>
                          <a:cubicBezTo>
                            <a:pt x="6237" y="1674"/>
                            <a:pt x="7623" y="2783"/>
                            <a:pt x="8454" y="4168"/>
                          </a:cubicBezTo>
                          <a:cubicBezTo>
                            <a:pt x="7623" y="4999"/>
                            <a:pt x="8177" y="5831"/>
                            <a:pt x="7623" y="6939"/>
                          </a:cubicBezTo>
                          <a:cubicBezTo>
                            <a:pt x="7068" y="8048"/>
                            <a:pt x="5959" y="8048"/>
                            <a:pt x="4850" y="8048"/>
                          </a:cubicBez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970" name="Freeform 969">
                      <a:extLst>
                        <a:ext uri="{FF2B5EF4-FFF2-40B4-BE49-F238E27FC236}">
                          <a16:creationId xmlns:a16="http://schemas.microsoft.com/office/drawing/2014/main" id="{3ECBBA90-C69B-B0FA-A8BE-F5C7349A7A2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293518" y="2486686"/>
                      <a:ext cx="18937" cy="9799"/>
                    </a:xfrm>
                    <a:custGeom>
                      <a:avLst/>
                      <a:gdLst>
                        <a:gd name="connsiteX0" fmla="*/ 3836 w 18937"/>
                        <a:gd name="connsiteY0" fmla="*/ 6751 h 9799"/>
                        <a:gd name="connsiteX1" fmla="*/ 509 w 18937"/>
                        <a:gd name="connsiteY1" fmla="*/ 1208 h 9799"/>
                        <a:gd name="connsiteX2" fmla="*/ 4944 w 18937"/>
                        <a:gd name="connsiteY2" fmla="*/ 100 h 9799"/>
                        <a:gd name="connsiteX3" fmla="*/ 7440 w 18937"/>
                        <a:gd name="connsiteY3" fmla="*/ 2317 h 9799"/>
                        <a:gd name="connsiteX4" fmla="*/ 11598 w 18937"/>
                        <a:gd name="connsiteY4" fmla="*/ 4534 h 9799"/>
                        <a:gd name="connsiteX5" fmla="*/ 14925 w 18937"/>
                        <a:gd name="connsiteY5" fmla="*/ 3148 h 9799"/>
                        <a:gd name="connsiteX6" fmla="*/ 18529 w 18937"/>
                        <a:gd name="connsiteY6" fmla="*/ 4257 h 9799"/>
                        <a:gd name="connsiteX7" fmla="*/ 16311 w 18937"/>
                        <a:gd name="connsiteY7" fmla="*/ 7028 h 9799"/>
                        <a:gd name="connsiteX8" fmla="*/ 8826 w 18937"/>
                        <a:gd name="connsiteY8" fmla="*/ 9799 h 9799"/>
                        <a:gd name="connsiteX9" fmla="*/ 3558 w 18937"/>
                        <a:gd name="connsiteY9" fmla="*/ 7028 h 979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8937" h="9799">
                          <a:moveTo>
                            <a:pt x="3836" y="6751"/>
                          </a:moveTo>
                          <a:cubicBezTo>
                            <a:pt x="2727" y="5365"/>
                            <a:pt x="-1432" y="3425"/>
                            <a:pt x="509" y="1208"/>
                          </a:cubicBezTo>
                          <a:cubicBezTo>
                            <a:pt x="1618" y="100"/>
                            <a:pt x="3558" y="-177"/>
                            <a:pt x="4944" y="100"/>
                          </a:cubicBezTo>
                          <a:cubicBezTo>
                            <a:pt x="6331" y="377"/>
                            <a:pt x="6608" y="1486"/>
                            <a:pt x="7440" y="2317"/>
                          </a:cubicBezTo>
                          <a:cubicBezTo>
                            <a:pt x="8549" y="3425"/>
                            <a:pt x="9935" y="4257"/>
                            <a:pt x="11598" y="4534"/>
                          </a:cubicBezTo>
                          <a:cubicBezTo>
                            <a:pt x="13262" y="4534"/>
                            <a:pt x="13816" y="3702"/>
                            <a:pt x="14925" y="3148"/>
                          </a:cubicBezTo>
                          <a:cubicBezTo>
                            <a:pt x="16034" y="2317"/>
                            <a:pt x="17697" y="3148"/>
                            <a:pt x="18529" y="4257"/>
                          </a:cubicBezTo>
                          <a:cubicBezTo>
                            <a:pt x="19915" y="5919"/>
                            <a:pt x="17420" y="6474"/>
                            <a:pt x="16311" y="7028"/>
                          </a:cubicBezTo>
                          <a:cubicBezTo>
                            <a:pt x="14093" y="8137"/>
                            <a:pt x="11598" y="9522"/>
                            <a:pt x="8826" y="9799"/>
                          </a:cubicBezTo>
                          <a:cubicBezTo>
                            <a:pt x="6608" y="9799"/>
                            <a:pt x="4944" y="8691"/>
                            <a:pt x="3558" y="7028"/>
                          </a:cubicBez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971" name="Freeform 970">
                      <a:extLst>
                        <a:ext uri="{FF2B5EF4-FFF2-40B4-BE49-F238E27FC236}">
                          <a16:creationId xmlns:a16="http://schemas.microsoft.com/office/drawing/2014/main" id="{F14942BE-DD5B-0C89-16B1-6ECA8C7FACB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255823" y="2495950"/>
                      <a:ext cx="22095" cy="19802"/>
                    </a:xfrm>
                    <a:custGeom>
                      <a:avLst/>
                      <a:gdLst>
                        <a:gd name="connsiteX0" fmla="*/ 1055 w 22095"/>
                        <a:gd name="connsiteY0" fmla="*/ 19102 h 19802"/>
                        <a:gd name="connsiteX1" fmla="*/ 223 w 22095"/>
                        <a:gd name="connsiteY1" fmla="*/ 16608 h 19802"/>
                        <a:gd name="connsiteX2" fmla="*/ 4104 w 22095"/>
                        <a:gd name="connsiteY2" fmla="*/ 14391 h 19802"/>
                        <a:gd name="connsiteX3" fmla="*/ 8817 w 22095"/>
                        <a:gd name="connsiteY3" fmla="*/ 12728 h 19802"/>
                        <a:gd name="connsiteX4" fmla="*/ 9095 w 22095"/>
                        <a:gd name="connsiteY4" fmla="*/ 11065 h 19802"/>
                        <a:gd name="connsiteX5" fmla="*/ 4104 w 22095"/>
                        <a:gd name="connsiteY5" fmla="*/ 10234 h 19802"/>
                        <a:gd name="connsiteX6" fmla="*/ 1609 w 22095"/>
                        <a:gd name="connsiteY6" fmla="*/ 7186 h 19802"/>
                        <a:gd name="connsiteX7" fmla="*/ 4382 w 22095"/>
                        <a:gd name="connsiteY7" fmla="*/ 535 h 19802"/>
                        <a:gd name="connsiteX8" fmla="*/ 15471 w 22095"/>
                        <a:gd name="connsiteY8" fmla="*/ 1366 h 19802"/>
                        <a:gd name="connsiteX9" fmla="*/ 21847 w 22095"/>
                        <a:gd name="connsiteY9" fmla="*/ 1643 h 19802"/>
                        <a:gd name="connsiteX10" fmla="*/ 16026 w 22095"/>
                        <a:gd name="connsiteY10" fmla="*/ 6908 h 19802"/>
                        <a:gd name="connsiteX11" fmla="*/ 17689 w 22095"/>
                        <a:gd name="connsiteY11" fmla="*/ 10234 h 19802"/>
                        <a:gd name="connsiteX12" fmla="*/ 21847 w 22095"/>
                        <a:gd name="connsiteY12" fmla="*/ 11897 h 19802"/>
                        <a:gd name="connsiteX13" fmla="*/ 16857 w 22095"/>
                        <a:gd name="connsiteY13" fmla="*/ 14945 h 19802"/>
                        <a:gd name="connsiteX14" fmla="*/ 10481 w 22095"/>
                        <a:gd name="connsiteY14" fmla="*/ 17716 h 19802"/>
                        <a:gd name="connsiteX15" fmla="*/ 6322 w 22095"/>
                        <a:gd name="connsiteY15" fmla="*/ 19102 h 19802"/>
                        <a:gd name="connsiteX16" fmla="*/ 1887 w 22095"/>
                        <a:gd name="connsiteY16" fmla="*/ 19379 h 19802"/>
                        <a:gd name="connsiteX17" fmla="*/ 1332 w 22095"/>
                        <a:gd name="connsiteY17" fmla="*/ 19102 h 1980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</a:cxnLst>
                      <a:rect l="l" t="t" r="r" b="b"/>
                      <a:pathLst>
                        <a:path w="22095" h="19802">
                          <a:moveTo>
                            <a:pt x="1055" y="19102"/>
                          </a:moveTo>
                          <a:cubicBezTo>
                            <a:pt x="223" y="18548"/>
                            <a:pt x="-331" y="17716"/>
                            <a:pt x="223" y="16608"/>
                          </a:cubicBezTo>
                          <a:cubicBezTo>
                            <a:pt x="778" y="15499"/>
                            <a:pt x="2718" y="14945"/>
                            <a:pt x="4104" y="14391"/>
                          </a:cubicBezTo>
                          <a:cubicBezTo>
                            <a:pt x="5768" y="13837"/>
                            <a:pt x="7431" y="13282"/>
                            <a:pt x="8817" y="12728"/>
                          </a:cubicBezTo>
                          <a:cubicBezTo>
                            <a:pt x="9649" y="12451"/>
                            <a:pt x="11035" y="11620"/>
                            <a:pt x="9095" y="11065"/>
                          </a:cubicBezTo>
                          <a:cubicBezTo>
                            <a:pt x="7431" y="10511"/>
                            <a:pt x="5768" y="11065"/>
                            <a:pt x="4104" y="10234"/>
                          </a:cubicBezTo>
                          <a:cubicBezTo>
                            <a:pt x="2996" y="9680"/>
                            <a:pt x="2164" y="8294"/>
                            <a:pt x="1609" y="7186"/>
                          </a:cubicBezTo>
                          <a:cubicBezTo>
                            <a:pt x="778" y="4692"/>
                            <a:pt x="1887" y="1643"/>
                            <a:pt x="4382" y="535"/>
                          </a:cubicBezTo>
                          <a:cubicBezTo>
                            <a:pt x="7986" y="-1128"/>
                            <a:pt x="11867" y="1643"/>
                            <a:pt x="15471" y="1366"/>
                          </a:cubicBezTo>
                          <a:cubicBezTo>
                            <a:pt x="16303" y="1366"/>
                            <a:pt x="23511" y="-1128"/>
                            <a:pt x="21847" y="1643"/>
                          </a:cubicBezTo>
                          <a:cubicBezTo>
                            <a:pt x="20461" y="3860"/>
                            <a:pt x="17689" y="4969"/>
                            <a:pt x="16026" y="6908"/>
                          </a:cubicBezTo>
                          <a:cubicBezTo>
                            <a:pt x="14362" y="8848"/>
                            <a:pt x="15748" y="9680"/>
                            <a:pt x="17689" y="10234"/>
                          </a:cubicBezTo>
                          <a:cubicBezTo>
                            <a:pt x="18521" y="10234"/>
                            <a:pt x="21847" y="10511"/>
                            <a:pt x="21847" y="11897"/>
                          </a:cubicBezTo>
                          <a:cubicBezTo>
                            <a:pt x="21847" y="13559"/>
                            <a:pt x="17966" y="14391"/>
                            <a:pt x="16857" y="14945"/>
                          </a:cubicBezTo>
                          <a:cubicBezTo>
                            <a:pt x="14639" y="15776"/>
                            <a:pt x="12422" y="16608"/>
                            <a:pt x="10481" y="17716"/>
                          </a:cubicBezTo>
                          <a:cubicBezTo>
                            <a:pt x="9095" y="18548"/>
                            <a:pt x="7709" y="18548"/>
                            <a:pt x="6322" y="19102"/>
                          </a:cubicBezTo>
                          <a:cubicBezTo>
                            <a:pt x="4659" y="19656"/>
                            <a:pt x="3550" y="20210"/>
                            <a:pt x="1887" y="19379"/>
                          </a:cubicBezTo>
                          <a:cubicBezTo>
                            <a:pt x="1887" y="19379"/>
                            <a:pt x="1609" y="19379"/>
                            <a:pt x="1332" y="19102"/>
                          </a:cubicBez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972" name="Freeform 971">
                      <a:extLst>
                        <a:ext uri="{FF2B5EF4-FFF2-40B4-BE49-F238E27FC236}">
                          <a16:creationId xmlns:a16="http://schemas.microsoft.com/office/drawing/2014/main" id="{07F7814E-93DC-35E0-2B28-7F97BE57299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238049" y="2515052"/>
                      <a:ext cx="13925" cy="10807"/>
                    </a:xfrm>
                    <a:custGeom>
                      <a:avLst/>
                      <a:gdLst>
                        <a:gd name="connsiteX0" fmla="*/ 2472 w 13925"/>
                        <a:gd name="connsiteY0" fmla="*/ 3325 h 10807"/>
                        <a:gd name="connsiteX1" fmla="*/ 8848 w 13925"/>
                        <a:gd name="connsiteY1" fmla="*/ 0 h 10807"/>
                        <a:gd name="connsiteX2" fmla="*/ 13561 w 13925"/>
                        <a:gd name="connsiteY2" fmla="*/ 2217 h 10807"/>
                        <a:gd name="connsiteX3" fmla="*/ 13006 w 13925"/>
                        <a:gd name="connsiteY3" fmla="*/ 9145 h 10807"/>
                        <a:gd name="connsiteX4" fmla="*/ 8571 w 13925"/>
                        <a:gd name="connsiteY4" fmla="*/ 10808 h 10807"/>
                        <a:gd name="connsiteX5" fmla="*/ 1640 w 13925"/>
                        <a:gd name="connsiteY5" fmla="*/ 9976 h 10807"/>
                        <a:gd name="connsiteX6" fmla="*/ 2472 w 13925"/>
                        <a:gd name="connsiteY6" fmla="*/ 3325 h 1080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13925" h="10807">
                          <a:moveTo>
                            <a:pt x="2472" y="3325"/>
                          </a:moveTo>
                          <a:cubicBezTo>
                            <a:pt x="4135" y="1108"/>
                            <a:pt x="6076" y="0"/>
                            <a:pt x="8848" y="0"/>
                          </a:cubicBezTo>
                          <a:cubicBezTo>
                            <a:pt x="11066" y="0"/>
                            <a:pt x="13006" y="0"/>
                            <a:pt x="13561" y="2217"/>
                          </a:cubicBezTo>
                          <a:cubicBezTo>
                            <a:pt x="14115" y="4157"/>
                            <a:pt x="14115" y="7482"/>
                            <a:pt x="13006" y="9145"/>
                          </a:cubicBezTo>
                          <a:cubicBezTo>
                            <a:pt x="12175" y="10531"/>
                            <a:pt x="9957" y="10808"/>
                            <a:pt x="8571" y="10808"/>
                          </a:cubicBezTo>
                          <a:cubicBezTo>
                            <a:pt x="6353" y="10808"/>
                            <a:pt x="3580" y="10808"/>
                            <a:pt x="1640" y="9976"/>
                          </a:cubicBezTo>
                          <a:cubicBezTo>
                            <a:pt x="-1687" y="8591"/>
                            <a:pt x="808" y="4988"/>
                            <a:pt x="2472" y="3325"/>
                          </a:cubicBez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973" name="Freeform 972">
                      <a:extLst>
                        <a:ext uri="{FF2B5EF4-FFF2-40B4-BE49-F238E27FC236}">
                          <a16:creationId xmlns:a16="http://schemas.microsoft.com/office/drawing/2014/main" id="{5B886C40-0EFE-60AE-EAD4-9239D37BEC7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228694" y="2512281"/>
                      <a:ext cx="8777" cy="7973"/>
                    </a:xfrm>
                    <a:custGeom>
                      <a:avLst/>
                      <a:gdLst>
                        <a:gd name="connsiteX0" fmla="*/ 5173 w 8777"/>
                        <a:gd name="connsiteY0" fmla="*/ 0 h 7973"/>
                        <a:gd name="connsiteX1" fmla="*/ 8777 w 8777"/>
                        <a:gd name="connsiteY1" fmla="*/ 1940 h 7973"/>
                        <a:gd name="connsiteX2" fmla="*/ 6836 w 8777"/>
                        <a:gd name="connsiteY2" fmla="*/ 6097 h 7973"/>
                        <a:gd name="connsiteX3" fmla="*/ 1015 w 8777"/>
                        <a:gd name="connsiteY3" fmla="*/ 6097 h 7973"/>
                        <a:gd name="connsiteX4" fmla="*/ 183 w 8777"/>
                        <a:gd name="connsiteY4" fmla="*/ 1940 h 7973"/>
                        <a:gd name="connsiteX5" fmla="*/ 5173 w 8777"/>
                        <a:gd name="connsiteY5" fmla="*/ 0 h 797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8777" h="7973">
                          <a:moveTo>
                            <a:pt x="5173" y="0"/>
                          </a:moveTo>
                          <a:cubicBezTo>
                            <a:pt x="6836" y="0"/>
                            <a:pt x="8500" y="0"/>
                            <a:pt x="8777" y="1940"/>
                          </a:cubicBezTo>
                          <a:cubicBezTo>
                            <a:pt x="8777" y="3603"/>
                            <a:pt x="7668" y="4711"/>
                            <a:pt x="6836" y="6097"/>
                          </a:cubicBezTo>
                          <a:cubicBezTo>
                            <a:pt x="5728" y="8314"/>
                            <a:pt x="2124" y="8868"/>
                            <a:pt x="1015" y="6097"/>
                          </a:cubicBezTo>
                          <a:cubicBezTo>
                            <a:pt x="460" y="4988"/>
                            <a:pt x="-372" y="3325"/>
                            <a:pt x="183" y="1940"/>
                          </a:cubicBezTo>
                          <a:cubicBezTo>
                            <a:pt x="1015" y="0"/>
                            <a:pt x="3232" y="0"/>
                            <a:pt x="5173" y="0"/>
                          </a:cubicBez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974" name="Freeform 973">
                      <a:extLst>
                        <a:ext uri="{FF2B5EF4-FFF2-40B4-BE49-F238E27FC236}">
                          <a16:creationId xmlns:a16="http://schemas.microsoft.com/office/drawing/2014/main" id="{D31A1D5B-DA27-82E5-99A7-3F082AE6865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417082" y="2309406"/>
                      <a:ext cx="12443" cy="12389"/>
                    </a:xfrm>
                    <a:custGeom>
                      <a:avLst/>
                      <a:gdLst>
                        <a:gd name="connsiteX0" fmla="*/ 314 w 12443"/>
                        <a:gd name="connsiteY0" fmla="*/ 9998 h 12389"/>
                        <a:gd name="connsiteX1" fmla="*/ 2532 w 12443"/>
                        <a:gd name="connsiteY1" fmla="*/ 7781 h 12389"/>
                        <a:gd name="connsiteX2" fmla="*/ 5305 w 12443"/>
                        <a:gd name="connsiteY2" fmla="*/ 6949 h 12389"/>
                        <a:gd name="connsiteX3" fmla="*/ 7522 w 12443"/>
                        <a:gd name="connsiteY3" fmla="*/ 3901 h 12389"/>
                        <a:gd name="connsiteX4" fmla="*/ 12235 w 12443"/>
                        <a:gd name="connsiteY4" fmla="*/ 21 h 12389"/>
                        <a:gd name="connsiteX5" fmla="*/ 12235 w 12443"/>
                        <a:gd name="connsiteY5" fmla="*/ 2515 h 12389"/>
                        <a:gd name="connsiteX6" fmla="*/ 11404 w 12443"/>
                        <a:gd name="connsiteY6" fmla="*/ 4455 h 12389"/>
                        <a:gd name="connsiteX7" fmla="*/ 6691 w 12443"/>
                        <a:gd name="connsiteY7" fmla="*/ 11383 h 12389"/>
                        <a:gd name="connsiteX8" fmla="*/ 37 w 12443"/>
                        <a:gd name="connsiteY8" fmla="*/ 10275 h 1238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12443" h="12389">
                          <a:moveTo>
                            <a:pt x="314" y="9998"/>
                          </a:moveTo>
                          <a:cubicBezTo>
                            <a:pt x="314" y="9166"/>
                            <a:pt x="1701" y="8058"/>
                            <a:pt x="2532" y="7781"/>
                          </a:cubicBezTo>
                          <a:cubicBezTo>
                            <a:pt x="3364" y="7504"/>
                            <a:pt x="4473" y="7504"/>
                            <a:pt x="5305" y="6949"/>
                          </a:cubicBezTo>
                          <a:cubicBezTo>
                            <a:pt x="6136" y="6395"/>
                            <a:pt x="6968" y="5009"/>
                            <a:pt x="7522" y="3901"/>
                          </a:cubicBezTo>
                          <a:cubicBezTo>
                            <a:pt x="8631" y="2238"/>
                            <a:pt x="9740" y="-256"/>
                            <a:pt x="12235" y="21"/>
                          </a:cubicBezTo>
                          <a:cubicBezTo>
                            <a:pt x="12513" y="21"/>
                            <a:pt x="12513" y="2238"/>
                            <a:pt x="12235" y="2515"/>
                          </a:cubicBezTo>
                          <a:cubicBezTo>
                            <a:pt x="12235" y="3070"/>
                            <a:pt x="11681" y="3624"/>
                            <a:pt x="11404" y="4455"/>
                          </a:cubicBezTo>
                          <a:cubicBezTo>
                            <a:pt x="10572" y="6949"/>
                            <a:pt x="9186" y="9998"/>
                            <a:pt x="6691" y="11383"/>
                          </a:cubicBezTo>
                          <a:cubicBezTo>
                            <a:pt x="5305" y="12215"/>
                            <a:pt x="-517" y="13600"/>
                            <a:pt x="37" y="10275"/>
                          </a:cubicBez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975" name="Freeform 974">
                      <a:extLst>
                        <a:ext uri="{FF2B5EF4-FFF2-40B4-BE49-F238E27FC236}">
                          <a16:creationId xmlns:a16="http://schemas.microsoft.com/office/drawing/2014/main" id="{5922E7D2-E47B-E583-EE11-1BF9E06B4B2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249080" y="2247720"/>
                      <a:ext cx="50035" cy="23760"/>
                    </a:xfrm>
                    <a:custGeom>
                      <a:avLst/>
                      <a:gdLst>
                        <a:gd name="connsiteX0" fmla="*/ 38016 w 50035"/>
                        <a:gd name="connsiteY0" fmla="*/ 7669 h 23760"/>
                        <a:gd name="connsiteX1" fmla="*/ 41065 w 50035"/>
                        <a:gd name="connsiteY1" fmla="*/ 12380 h 23760"/>
                        <a:gd name="connsiteX2" fmla="*/ 43006 w 50035"/>
                        <a:gd name="connsiteY2" fmla="*/ 17091 h 23760"/>
                        <a:gd name="connsiteX3" fmla="*/ 32748 w 50035"/>
                        <a:gd name="connsiteY3" fmla="*/ 23742 h 23760"/>
                        <a:gd name="connsiteX4" fmla="*/ 21382 w 50035"/>
                        <a:gd name="connsiteY4" fmla="*/ 17645 h 23760"/>
                        <a:gd name="connsiteX5" fmla="*/ 15837 w 50035"/>
                        <a:gd name="connsiteY5" fmla="*/ 17645 h 23760"/>
                        <a:gd name="connsiteX6" fmla="*/ 10847 w 50035"/>
                        <a:gd name="connsiteY6" fmla="*/ 18199 h 23760"/>
                        <a:gd name="connsiteX7" fmla="*/ 10015 w 50035"/>
                        <a:gd name="connsiteY7" fmla="*/ 11271 h 23760"/>
                        <a:gd name="connsiteX8" fmla="*/ 7797 w 50035"/>
                        <a:gd name="connsiteY8" fmla="*/ 10994 h 23760"/>
                        <a:gd name="connsiteX9" fmla="*/ 3916 w 50035"/>
                        <a:gd name="connsiteY9" fmla="*/ 10440 h 23760"/>
                        <a:gd name="connsiteX10" fmla="*/ 312 w 50035"/>
                        <a:gd name="connsiteY10" fmla="*/ 6560 h 23760"/>
                        <a:gd name="connsiteX11" fmla="*/ 9183 w 50035"/>
                        <a:gd name="connsiteY11" fmla="*/ 5175 h 23760"/>
                        <a:gd name="connsiteX12" fmla="*/ 17223 w 50035"/>
                        <a:gd name="connsiteY12" fmla="*/ 3512 h 23760"/>
                        <a:gd name="connsiteX13" fmla="*/ 23045 w 50035"/>
                        <a:gd name="connsiteY13" fmla="*/ 1018 h 23760"/>
                        <a:gd name="connsiteX14" fmla="*/ 29976 w 50035"/>
                        <a:gd name="connsiteY14" fmla="*/ 741 h 23760"/>
                        <a:gd name="connsiteX15" fmla="*/ 35243 w 50035"/>
                        <a:gd name="connsiteY15" fmla="*/ 186 h 23760"/>
                        <a:gd name="connsiteX16" fmla="*/ 40788 w 50035"/>
                        <a:gd name="connsiteY16" fmla="*/ 4066 h 23760"/>
                        <a:gd name="connsiteX17" fmla="*/ 48273 w 50035"/>
                        <a:gd name="connsiteY17" fmla="*/ 4343 h 23760"/>
                        <a:gd name="connsiteX18" fmla="*/ 48828 w 50035"/>
                        <a:gd name="connsiteY18" fmla="*/ 7392 h 23760"/>
                        <a:gd name="connsiteX19" fmla="*/ 46055 w 50035"/>
                        <a:gd name="connsiteY19" fmla="*/ 7392 h 23760"/>
                        <a:gd name="connsiteX20" fmla="*/ 41897 w 50035"/>
                        <a:gd name="connsiteY20" fmla="*/ 7946 h 23760"/>
                        <a:gd name="connsiteX21" fmla="*/ 39956 w 50035"/>
                        <a:gd name="connsiteY21" fmla="*/ 7946 h 23760"/>
                        <a:gd name="connsiteX22" fmla="*/ 38016 w 50035"/>
                        <a:gd name="connsiteY22" fmla="*/ 7946 h 2376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</a:cxnLst>
                      <a:rect l="l" t="t" r="r" b="b"/>
                      <a:pathLst>
                        <a:path w="50035" h="23760">
                          <a:moveTo>
                            <a:pt x="38016" y="7669"/>
                          </a:moveTo>
                          <a:cubicBezTo>
                            <a:pt x="38570" y="9609"/>
                            <a:pt x="39402" y="11271"/>
                            <a:pt x="41065" y="12380"/>
                          </a:cubicBezTo>
                          <a:cubicBezTo>
                            <a:pt x="42451" y="13488"/>
                            <a:pt x="43560" y="15151"/>
                            <a:pt x="43006" y="17091"/>
                          </a:cubicBezTo>
                          <a:cubicBezTo>
                            <a:pt x="41897" y="21248"/>
                            <a:pt x="36629" y="24019"/>
                            <a:pt x="32748" y="23742"/>
                          </a:cubicBezTo>
                          <a:cubicBezTo>
                            <a:pt x="28312" y="23188"/>
                            <a:pt x="25540" y="19031"/>
                            <a:pt x="21382" y="17645"/>
                          </a:cubicBezTo>
                          <a:cubicBezTo>
                            <a:pt x="19441" y="17091"/>
                            <a:pt x="17778" y="17091"/>
                            <a:pt x="15837" y="17645"/>
                          </a:cubicBezTo>
                          <a:cubicBezTo>
                            <a:pt x="14451" y="17645"/>
                            <a:pt x="11956" y="18754"/>
                            <a:pt x="10847" y="18199"/>
                          </a:cubicBezTo>
                          <a:cubicBezTo>
                            <a:pt x="8074" y="16814"/>
                            <a:pt x="12233" y="12380"/>
                            <a:pt x="10015" y="11271"/>
                          </a:cubicBezTo>
                          <a:cubicBezTo>
                            <a:pt x="9461" y="10994"/>
                            <a:pt x="8352" y="11271"/>
                            <a:pt x="7797" y="10994"/>
                          </a:cubicBezTo>
                          <a:cubicBezTo>
                            <a:pt x="6411" y="10994"/>
                            <a:pt x="5025" y="10717"/>
                            <a:pt x="3916" y="10440"/>
                          </a:cubicBezTo>
                          <a:cubicBezTo>
                            <a:pt x="2530" y="9886"/>
                            <a:pt x="-1074" y="8500"/>
                            <a:pt x="312" y="6560"/>
                          </a:cubicBezTo>
                          <a:cubicBezTo>
                            <a:pt x="1975" y="4343"/>
                            <a:pt x="6965" y="5175"/>
                            <a:pt x="9183" y="5175"/>
                          </a:cubicBezTo>
                          <a:cubicBezTo>
                            <a:pt x="11956" y="5175"/>
                            <a:pt x="14728" y="5175"/>
                            <a:pt x="17223" y="3512"/>
                          </a:cubicBezTo>
                          <a:cubicBezTo>
                            <a:pt x="19164" y="2403"/>
                            <a:pt x="20827" y="1295"/>
                            <a:pt x="23045" y="1018"/>
                          </a:cubicBezTo>
                          <a:cubicBezTo>
                            <a:pt x="25263" y="1018"/>
                            <a:pt x="27758" y="1018"/>
                            <a:pt x="29976" y="741"/>
                          </a:cubicBezTo>
                          <a:cubicBezTo>
                            <a:pt x="31639" y="464"/>
                            <a:pt x="33303" y="-368"/>
                            <a:pt x="35243" y="186"/>
                          </a:cubicBezTo>
                          <a:cubicBezTo>
                            <a:pt x="37461" y="1018"/>
                            <a:pt x="38847" y="3235"/>
                            <a:pt x="40788" y="4066"/>
                          </a:cubicBezTo>
                          <a:cubicBezTo>
                            <a:pt x="43283" y="5175"/>
                            <a:pt x="45778" y="4066"/>
                            <a:pt x="48273" y="4343"/>
                          </a:cubicBezTo>
                          <a:cubicBezTo>
                            <a:pt x="50214" y="4343"/>
                            <a:pt x="50768" y="6560"/>
                            <a:pt x="48828" y="7392"/>
                          </a:cubicBezTo>
                          <a:cubicBezTo>
                            <a:pt x="47719" y="7946"/>
                            <a:pt x="46887" y="7392"/>
                            <a:pt x="46055" y="7392"/>
                          </a:cubicBezTo>
                          <a:cubicBezTo>
                            <a:pt x="44669" y="7392"/>
                            <a:pt x="43283" y="7946"/>
                            <a:pt x="41897" y="7946"/>
                          </a:cubicBezTo>
                          <a:cubicBezTo>
                            <a:pt x="41342" y="7946"/>
                            <a:pt x="40511" y="7946"/>
                            <a:pt x="39956" y="7946"/>
                          </a:cubicBezTo>
                          <a:cubicBezTo>
                            <a:pt x="39402" y="7946"/>
                            <a:pt x="38847" y="8500"/>
                            <a:pt x="38016" y="7946"/>
                          </a:cubicBez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976" name="Freeform 975">
                      <a:extLst>
                        <a:ext uri="{FF2B5EF4-FFF2-40B4-BE49-F238E27FC236}">
                          <a16:creationId xmlns:a16="http://schemas.microsoft.com/office/drawing/2014/main" id="{5F848169-EFFC-A559-A8F0-91FB98A3ABA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379000" y="1965943"/>
                      <a:ext cx="15164" cy="14817"/>
                    </a:xfrm>
                    <a:custGeom>
                      <a:avLst/>
                      <a:gdLst>
                        <a:gd name="connsiteX0" fmla="*/ 5128 w 15164"/>
                        <a:gd name="connsiteY0" fmla="*/ 130 h 14817"/>
                        <a:gd name="connsiteX1" fmla="*/ 11781 w 15164"/>
                        <a:gd name="connsiteY1" fmla="*/ 4841 h 14817"/>
                        <a:gd name="connsiteX2" fmla="*/ 14554 w 15164"/>
                        <a:gd name="connsiteY2" fmla="*/ 11769 h 14817"/>
                        <a:gd name="connsiteX3" fmla="*/ 15108 w 15164"/>
                        <a:gd name="connsiteY3" fmla="*/ 13709 h 14817"/>
                        <a:gd name="connsiteX4" fmla="*/ 13722 w 15164"/>
                        <a:gd name="connsiteY4" fmla="*/ 14818 h 14817"/>
                        <a:gd name="connsiteX5" fmla="*/ 11504 w 15164"/>
                        <a:gd name="connsiteY5" fmla="*/ 14818 h 14817"/>
                        <a:gd name="connsiteX6" fmla="*/ 6237 w 15164"/>
                        <a:gd name="connsiteY6" fmla="*/ 10938 h 14817"/>
                        <a:gd name="connsiteX7" fmla="*/ 1524 w 15164"/>
                        <a:gd name="connsiteY7" fmla="*/ 9552 h 14817"/>
                        <a:gd name="connsiteX8" fmla="*/ 137 w 15164"/>
                        <a:gd name="connsiteY8" fmla="*/ 5119 h 14817"/>
                        <a:gd name="connsiteX9" fmla="*/ 5128 w 15164"/>
                        <a:gd name="connsiteY9" fmla="*/ 130 h 1481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164" h="14817">
                          <a:moveTo>
                            <a:pt x="5128" y="130"/>
                          </a:moveTo>
                          <a:cubicBezTo>
                            <a:pt x="7900" y="962"/>
                            <a:pt x="9841" y="3179"/>
                            <a:pt x="11781" y="4841"/>
                          </a:cubicBezTo>
                          <a:cubicBezTo>
                            <a:pt x="13722" y="6504"/>
                            <a:pt x="13722" y="9275"/>
                            <a:pt x="14554" y="11769"/>
                          </a:cubicBezTo>
                          <a:cubicBezTo>
                            <a:pt x="14554" y="12324"/>
                            <a:pt x="15385" y="13155"/>
                            <a:pt x="15108" y="13709"/>
                          </a:cubicBezTo>
                          <a:cubicBezTo>
                            <a:pt x="15108" y="13986"/>
                            <a:pt x="13999" y="14541"/>
                            <a:pt x="13722" y="14818"/>
                          </a:cubicBezTo>
                          <a:cubicBezTo>
                            <a:pt x="12890" y="14818"/>
                            <a:pt x="12058" y="14818"/>
                            <a:pt x="11504" y="14818"/>
                          </a:cubicBezTo>
                          <a:cubicBezTo>
                            <a:pt x="9563" y="13986"/>
                            <a:pt x="8177" y="12047"/>
                            <a:pt x="6237" y="10938"/>
                          </a:cubicBezTo>
                          <a:cubicBezTo>
                            <a:pt x="4850" y="10107"/>
                            <a:pt x="2910" y="10384"/>
                            <a:pt x="1524" y="9552"/>
                          </a:cubicBezTo>
                          <a:cubicBezTo>
                            <a:pt x="-140" y="8721"/>
                            <a:pt x="-140" y="7058"/>
                            <a:pt x="137" y="5119"/>
                          </a:cubicBezTo>
                          <a:cubicBezTo>
                            <a:pt x="692" y="2624"/>
                            <a:pt x="2078" y="-701"/>
                            <a:pt x="5128" y="130"/>
                          </a:cubicBez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</p:grpSp>
              <p:grpSp>
                <p:nvGrpSpPr>
                  <p:cNvPr id="926" name="Graphic 248">
                    <a:extLst>
                      <a:ext uri="{FF2B5EF4-FFF2-40B4-BE49-F238E27FC236}">
                        <a16:creationId xmlns:a16="http://schemas.microsoft.com/office/drawing/2014/main" id="{A1370EE0-437C-4EB6-B20B-D5F7606570D9}"/>
                      </a:ext>
                    </a:extLst>
                  </p:cNvPr>
                  <p:cNvGrpSpPr/>
                  <p:nvPr/>
                </p:nvGrpSpPr>
                <p:grpSpPr>
                  <a:xfrm>
                    <a:off x="2400761" y="2666622"/>
                    <a:ext cx="1570516" cy="774017"/>
                    <a:chOff x="2400761" y="2666622"/>
                    <a:chExt cx="1570516" cy="774017"/>
                  </a:xfrm>
                  <a:grpFill/>
                </p:grpSpPr>
                <p:sp>
                  <p:nvSpPr>
                    <p:cNvPr id="927" name="Freeform 926">
                      <a:extLst>
                        <a:ext uri="{FF2B5EF4-FFF2-40B4-BE49-F238E27FC236}">
                          <a16:creationId xmlns:a16="http://schemas.microsoft.com/office/drawing/2014/main" id="{124F357A-17A9-4B51-79B2-05CC75EC86F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400761" y="2666622"/>
                      <a:ext cx="1570516" cy="757537"/>
                    </a:xfrm>
                    <a:custGeom>
                      <a:avLst/>
                      <a:gdLst>
                        <a:gd name="connsiteX0" fmla="*/ 1570516 w 1570516"/>
                        <a:gd name="connsiteY0" fmla="*/ 153819 h 757537"/>
                        <a:gd name="connsiteX1" fmla="*/ 1557763 w 1570516"/>
                        <a:gd name="connsiteY1" fmla="*/ 159361 h 757537"/>
                        <a:gd name="connsiteX2" fmla="*/ 1551942 w 1570516"/>
                        <a:gd name="connsiteY2" fmla="*/ 159915 h 757537"/>
                        <a:gd name="connsiteX3" fmla="*/ 1545565 w 1570516"/>
                        <a:gd name="connsiteY3" fmla="*/ 159638 h 757537"/>
                        <a:gd name="connsiteX4" fmla="*/ 1540020 w 1570516"/>
                        <a:gd name="connsiteY4" fmla="*/ 162964 h 757537"/>
                        <a:gd name="connsiteX5" fmla="*/ 1533367 w 1570516"/>
                        <a:gd name="connsiteY5" fmla="*/ 166012 h 757537"/>
                        <a:gd name="connsiteX6" fmla="*/ 1526159 w 1570516"/>
                        <a:gd name="connsiteY6" fmla="*/ 168783 h 757537"/>
                        <a:gd name="connsiteX7" fmla="*/ 1521723 w 1570516"/>
                        <a:gd name="connsiteY7" fmla="*/ 167121 h 757537"/>
                        <a:gd name="connsiteX8" fmla="*/ 1516456 w 1570516"/>
                        <a:gd name="connsiteY8" fmla="*/ 169892 h 757537"/>
                        <a:gd name="connsiteX9" fmla="*/ 1514515 w 1570516"/>
                        <a:gd name="connsiteY9" fmla="*/ 166289 h 757537"/>
                        <a:gd name="connsiteX10" fmla="*/ 1512574 w 1570516"/>
                        <a:gd name="connsiteY10" fmla="*/ 163241 h 757537"/>
                        <a:gd name="connsiteX11" fmla="*/ 1510634 w 1570516"/>
                        <a:gd name="connsiteY11" fmla="*/ 169061 h 757537"/>
                        <a:gd name="connsiteX12" fmla="*/ 1508693 w 1570516"/>
                        <a:gd name="connsiteY12" fmla="*/ 175157 h 757537"/>
                        <a:gd name="connsiteX13" fmla="*/ 1501762 w 1570516"/>
                        <a:gd name="connsiteY13" fmla="*/ 176266 h 757537"/>
                        <a:gd name="connsiteX14" fmla="*/ 1496772 w 1570516"/>
                        <a:gd name="connsiteY14" fmla="*/ 180700 h 757537"/>
                        <a:gd name="connsiteX15" fmla="*/ 1491782 w 1570516"/>
                        <a:gd name="connsiteY15" fmla="*/ 186796 h 757537"/>
                        <a:gd name="connsiteX16" fmla="*/ 1489564 w 1570516"/>
                        <a:gd name="connsiteY16" fmla="*/ 181531 h 757537"/>
                        <a:gd name="connsiteX17" fmla="*/ 1482910 w 1570516"/>
                        <a:gd name="connsiteY17" fmla="*/ 183471 h 757537"/>
                        <a:gd name="connsiteX18" fmla="*/ 1481247 w 1570516"/>
                        <a:gd name="connsiteY18" fmla="*/ 188182 h 757537"/>
                        <a:gd name="connsiteX19" fmla="*/ 1477920 w 1570516"/>
                        <a:gd name="connsiteY19" fmla="*/ 192339 h 757537"/>
                        <a:gd name="connsiteX20" fmla="*/ 1477366 w 1570516"/>
                        <a:gd name="connsiteY20" fmla="*/ 198158 h 757537"/>
                        <a:gd name="connsiteX21" fmla="*/ 1472098 w 1570516"/>
                        <a:gd name="connsiteY21" fmla="*/ 202592 h 757537"/>
                        <a:gd name="connsiteX22" fmla="*/ 1466276 w 1570516"/>
                        <a:gd name="connsiteY22" fmla="*/ 206472 h 757537"/>
                        <a:gd name="connsiteX23" fmla="*/ 1460732 w 1570516"/>
                        <a:gd name="connsiteY23" fmla="*/ 215617 h 757537"/>
                        <a:gd name="connsiteX24" fmla="*/ 1463781 w 1570516"/>
                        <a:gd name="connsiteY24" fmla="*/ 220605 h 757537"/>
                        <a:gd name="connsiteX25" fmla="*/ 1465999 w 1570516"/>
                        <a:gd name="connsiteY25" fmla="*/ 225871 h 757537"/>
                        <a:gd name="connsiteX26" fmla="*/ 1457405 w 1570516"/>
                        <a:gd name="connsiteY26" fmla="*/ 231690 h 757537"/>
                        <a:gd name="connsiteX27" fmla="*/ 1461841 w 1570516"/>
                        <a:gd name="connsiteY27" fmla="*/ 241389 h 757537"/>
                        <a:gd name="connsiteX28" fmla="*/ 1461563 w 1570516"/>
                        <a:gd name="connsiteY28" fmla="*/ 241666 h 757537"/>
                        <a:gd name="connsiteX29" fmla="*/ 1466276 w 1570516"/>
                        <a:gd name="connsiteY29" fmla="*/ 251920 h 757537"/>
                        <a:gd name="connsiteX30" fmla="*/ 1459068 w 1570516"/>
                        <a:gd name="connsiteY30" fmla="*/ 255245 h 757537"/>
                        <a:gd name="connsiteX31" fmla="*/ 1457127 w 1570516"/>
                        <a:gd name="connsiteY31" fmla="*/ 257462 h 757537"/>
                        <a:gd name="connsiteX32" fmla="*/ 1455464 w 1570516"/>
                        <a:gd name="connsiteY32" fmla="*/ 260234 h 757537"/>
                        <a:gd name="connsiteX33" fmla="*/ 1451860 w 1570516"/>
                        <a:gd name="connsiteY33" fmla="*/ 255245 h 757537"/>
                        <a:gd name="connsiteX34" fmla="*/ 1446038 w 1570516"/>
                        <a:gd name="connsiteY34" fmla="*/ 253306 h 757537"/>
                        <a:gd name="connsiteX35" fmla="*/ 1442434 w 1570516"/>
                        <a:gd name="connsiteY35" fmla="*/ 260234 h 757537"/>
                        <a:gd name="connsiteX36" fmla="*/ 1437721 w 1570516"/>
                        <a:gd name="connsiteY36" fmla="*/ 264391 h 757537"/>
                        <a:gd name="connsiteX37" fmla="*/ 1418315 w 1570516"/>
                        <a:gd name="connsiteY37" fmla="*/ 265776 h 757537"/>
                        <a:gd name="connsiteX38" fmla="*/ 1411107 w 1570516"/>
                        <a:gd name="connsiteY38" fmla="*/ 267162 h 757537"/>
                        <a:gd name="connsiteX39" fmla="*/ 1403344 w 1570516"/>
                        <a:gd name="connsiteY39" fmla="*/ 268547 h 757537"/>
                        <a:gd name="connsiteX40" fmla="*/ 1396413 w 1570516"/>
                        <a:gd name="connsiteY40" fmla="*/ 271041 h 757537"/>
                        <a:gd name="connsiteX41" fmla="*/ 1391423 w 1570516"/>
                        <a:gd name="connsiteY41" fmla="*/ 274921 h 757537"/>
                        <a:gd name="connsiteX42" fmla="*/ 1378116 w 1570516"/>
                        <a:gd name="connsiteY42" fmla="*/ 281572 h 757537"/>
                        <a:gd name="connsiteX43" fmla="*/ 1367581 w 1570516"/>
                        <a:gd name="connsiteY43" fmla="*/ 291548 h 757537"/>
                        <a:gd name="connsiteX44" fmla="*/ 1367026 w 1570516"/>
                        <a:gd name="connsiteY44" fmla="*/ 297922 h 757537"/>
                        <a:gd name="connsiteX45" fmla="*/ 1371462 w 1570516"/>
                        <a:gd name="connsiteY45" fmla="*/ 301525 h 757537"/>
                        <a:gd name="connsiteX46" fmla="*/ 1372848 w 1570516"/>
                        <a:gd name="connsiteY46" fmla="*/ 309284 h 757537"/>
                        <a:gd name="connsiteX47" fmla="*/ 1369799 w 1570516"/>
                        <a:gd name="connsiteY47" fmla="*/ 320923 h 757537"/>
                        <a:gd name="connsiteX48" fmla="*/ 1363700 w 1570516"/>
                        <a:gd name="connsiteY48" fmla="*/ 326189 h 757537"/>
                        <a:gd name="connsiteX49" fmla="*/ 1358432 w 1570516"/>
                        <a:gd name="connsiteY49" fmla="*/ 329514 h 757537"/>
                        <a:gd name="connsiteX50" fmla="*/ 1349561 w 1570516"/>
                        <a:gd name="connsiteY50" fmla="*/ 341707 h 757537"/>
                        <a:gd name="connsiteX51" fmla="*/ 1341798 w 1570516"/>
                        <a:gd name="connsiteY51" fmla="*/ 332840 h 757537"/>
                        <a:gd name="connsiteX52" fmla="*/ 1330709 w 1570516"/>
                        <a:gd name="connsiteY52" fmla="*/ 324803 h 757537"/>
                        <a:gd name="connsiteX53" fmla="*/ 1335422 w 1570516"/>
                        <a:gd name="connsiteY53" fmla="*/ 317044 h 757537"/>
                        <a:gd name="connsiteX54" fmla="*/ 1340966 w 1570516"/>
                        <a:gd name="connsiteY54" fmla="*/ 310947 h 757537"/>
                        <a:gd name="connsiteX55" fmla="*/ 1329045 w 1570516"/>
                        <a:gd name="connsiteY55" fmla="*/ 316766 h 757537"/>
                        <a:gd name="connsiteX56" fmla="*/ 1325164 w 1570516"/>
                        <a:gd name="connsiteY56" fmla="*/ 321201 h 757537"/>
                        <a:gd name="connsiteX57" fmla="*/ 1322669 w 1570516"/>
                        <a:gd name="connsiteY57" fmla="*/ 324803 h 757537"/>
                        <a:gd name="connsiteX58" fmla="*/ 1328491 w 1570516"/>
                        <a:gd name="connsiteY58" fmla="*/ 333394 h 757537"/>
                        <a:gd name="connsiteX59" fmla="*/ 1337362 w 1570516"/>
                        <a:gd name="connsiteY59" fmla="*/ 339768 h 757537"/>
                        <a:gd name="connsiteX60" fmla="*/ 1344016 w 1570516"/>
                        <a:gd name="connsiteY60" fmla="*/ 347527 h 757537"/>
                        <a:gd name="connsiteX61" fmla="*/ 1344016 w 1570516"/>
                        <a:gd name="connsiteY61" fmla="*/ 357226 h 757537"/>
                        <a:gd name="connsiteX62" fmla="*/ 1342907 w 1570516"/>
                        <a:gd name="connsiteY62" fmla="*/ 367480 h 757537"/>
                        <a:gd name="connsiteX63" fmla="*/ 1335144 w 1570516"/>
                        <a:gd name="connsiteY63" fmla="*/ 376070 h 757537"/>
                        <a:gd name="connsiteX64" fmla="*/ 1328768 w 1570516"/>
                        <a:gd name="connsiteY64" fmla="*/ 384661 h 757537"/>
                        <a:gd name="connsiteX65" fmla="*/ 1321283 w 1570516"/>
                        <a:gd name="connsiteY65" fmla="*/ 392421 h 757537"/>
                        <a:gd name="connsiteX66" fmla="*/ 1329322 w 1570516"/>
                        <a:gd name="connsiteY66" fmla="*/ 374408 h 757537"/>
                        <a:gd name="connsiteX67" fmla="*/ 1323223 w 1570516"/>
                        <a:gd name="connsiteY67" fmla="*/ 369142 h 757537"/>
                        <a:gd name="connsiteX68" fmla="*/ 1321560 w 1570516"/>
                        <a:gd name="connsiteY68" fmla="*/ 360829 h 757537"/>
                        <a:gd name="connsiteX69" fmla="*/ 1315184 w 1570516"/>
                        <a:gd name="connsiteY69" fmla="*/ 355563 h 757537"/>
                        <a:gd name="connsiteX70" fmla="*/ 1316293 w 1570516"/>
                        <a:gd name="connsiteY70" fmla="*/ 351129 h 757537"/>
                        <a:gd name="connsiteX71" fmla="*/ 1313797 w 1570516"/>
                        <a:gd name="connsiteY71" fmla="*/ 346419 h 757537"/>
                        <a:gd name="connsiteX72" fmla="*/ 1317956 w 1570516"/>
                        <a:gd name="connsiteY72" fmla="*/ 338382 h 757537"/>
                        <a:gd name="connsiteX73" fmla="*/ 1316570 w 1570516"/>
                        <a:gd name="connsiteY73" fmla="*/ 333394 h 757537"/>
                        <a:gd name="connsiteX74" fmla="*/ 1318510 w 1570516"/>
                        <a:gd name="connsiteY74" fmla="*/ 328406 h 757537"/>
                        <a:gd name="connsiteX75" fmla="*/ 1319342 w 1570516"/>
                        <a:gd name="connsiteY75" fmla="*/ 323417 h 757537"/>
                        <a:gd name="connsiteX76" fmla="*/ 1314352 w 1570516"/>
                        <a:gd name="connsiteY76" fmla="*/ 323417 h 757537"/>
                        <a:gd name="connsiteX77" fmla="*/ 1309639 w 1570516"/>
                        <a:gd name="connsiteY77" fmla="*/ 327574 h 757537"/>
                        <a:gd name="connsiteX78" fmla="*/ 1305758 w 1570516"/>
                        <a:gd name="connsiteY78" fmla="*/ 331454 h 757537"/>
                        <a:gd name="connsiteX79" fmla="*/ 1306312 w 1570516"/>
                        <a:gd name="connsiteY79" fmla="*/ 341985 h 757537"/>
                        <a:gd name="connsiteX80" fmla="*/ 1305758 w 1570516"/>
                        <a:gd name="connsiteY80" fmla="*/ 351684 h 757537"/>
                        <a:gd name="connsiteX81" fmla="*/ 1307976 w 1570516"/>
                        <a:gd name="connsiteY81" fmla="*/ 356395 h 757537"/>
                        <a:gd name="connsiteX82" fmla="*/ 1306312 w 1570516"/>
                        <a:gd name="connsiteY82" fmla="*/ 362769 h 757537"/>
                        <a:gd name="connsiteX83" fmla="*/ 1302708 w 1570516"/>
                        <a:gd name="connsiteY83" fmla="*/ 360829 h 757537"/>
                        <a:gd name="connsiteX84" fmla="*/ 1298827 w 1570516"/>
                        <a:gd name="connsiteY84" fmla="*/ 358058 h 757537"/>
                        <a:gd name="connsiteX85" fmla="*/ 1301599 w 1570516"/>
                        <a:gd name="connsiteY85" fmla="*/ 370528 h 757537"/>
                        <a:gd name="connsiteX86" fmla="*/ 1305203 w 1570516"/>
                        <a:gd name="connsiteY86" fmla="*/ 379119 h 757537"/>
                        <a:gd name="connsiteX87" fmla="*/ 1296054 w 1570516"/>
                        <a:gd name="connsiteY87" fmla="*/ 370251 h 757537"/>
                        <a:gd name="connsiteX88" fmla="*/ 1288292 w 1570516"/>
                        <a:gd name="connsiteY88" fmla="*/ 362491 h 757537"/>
                        <a:gd name="connsiteX89" fmla="*/ 1289955 w 1570516"/>
                        <a:gd name="connsiteY89" fmla="*/ 347527 h 757537"/>
                        <a:gd name="connsiteX90" fmla="*/ 1285520 w 1570516"/>
                        <a:gd name="connsiteY90" fmla="*/ 353347 h 757537"/>
                        <a:gd name="connsiteX91" fmla="*/ 1283024 w 1570516"/>
                        <a:gd name="connsiteY91" fmla="*/ 361937 h 757537"/>
                        <a:gd name="connsiteX92" fmla="*/ 1286351 w 1570516"/>
                        <a:gd name="connsiteY92" fmla="*/ 368865 h 757537"/>
                        <a:gd name="connsiteX93" fmla="*/ 1291064 w 1570516"/>
                        <a:gd name="connsiteY93" fmla="*/ 376625 h 757537"/>
                        <a:gd name="connsiteX94" fmla="*/ 1297441 w 1570516"/>
                        <a:gd name="connsiteY94" fmla="*/ 380782 h 757537"/>
                        <a:gd name="connsiteX95" fmla="*/ 1304371 w 1570516"/>
                        <a:gd name="connsiteY95" fmla="*/ 384661 h 757537"/>
                        <a:gd name="connsiteX96" fmla="*/ 1308253 w 1570516"/>
                        <a:gd name="connsiteY96" fmla="*/ 390204 h 757537"/>
                        <a:gd name="connsiteX97" fmla="*/ 1300490 w 1570516"/>
                        <a:gd name="connsiteY97" fmla="*/ 390481 h 757537"/>
                        <a:gd name="connsiteX98" fmla="*/ 1299659 w 1570516"/>
                        <a:gd name="connsiteY98" fmla="*/ 393529 h 757537"/>
                        <a:gd name="connsiteX99" fmla="*/ 1302708 w 1570516"/>
                        <a:gd name="connsiteY99" fmla="*/ 395746 h 757537"/>
                        <a:gd name="connsiteX100" fmla="*/ 1301599 w 1570516"/>
                        <a:gd name="connsiteY100" fmla="*/ 400457 h 757537"/>
                        <a:gd name="connsiteX101" fmla="*/ 1293282 w 1570516"/>
                        <a:gd name="connsiteY101" fmla="*/ 395746 h 757537"/>
                        <a:gd name="connsiteX102" fmla="*/ 1289955 w 1570516"/>
                        <a:gd name="connsiteY102" fmla="*/ 397963 h 757537"/>
                        <a:gd name="connsiteX103" fmla="*/ 1301322 w 1570516"/>
                        <a:gd name="connsiteY103" fmla="*/ 403506 h 757537"/>
                        <a:gd name="connsiteX104" fmla="*/ 1308530 w 1570516"/>
                        <a:gd name="connsiteY104" fmla="*/ 408217 h 757537"/>
                        <a:gd name="connsiteX105" fmla="*/ 1316847 w 1570516"/>
                        <a:gd name="connsiteY105" fmla="*/ 410157 h 757537"/>
                        <a:gd name="connsiteX106" fmla="*/ 1318510 w 1570516"/>
                        <a:gd name="connsiteY106" fmla="*/ 418193 h 757537"/>
                        <a:gd name="connsiteX107" fmla="*/ 1318788 w 1570516"/>
                        <a:gd name="connsiteY107" fmla="*/ 422904 h 757537"/>
                        <a:gd name="connsiteX108" fmla="*/ 1320174 w 1570516"/>
                        <a:gd name="connsiteY108" fmla="*/ 427338 h 757537"/>
                        <a:gd name="connsiteX109" fmla="*/ 1312688 w 1570516"/>
                        <a:gd name="connsiteY109" fmla="*/ 429001 h 757537"/>
                        <a:gd name="connsiteX110" fmla="*/ 1306312 w 1570516"/>
                        <a:gd name="connsiteY110" fmla="*/ 433712 h 757537"/>
                        <a:gd name="connsiteX111" fmla="*/ 1302154 w 1570516"/>
                        <a:gd name="connsiteY111" fmla="*/ 427892 h 757537"/>
                        <a:gd name="connsiteX112" fmla="*/ 1298827 w 1570516"/>
                        <a:gd name="connsiteY112" fmla="*/ 432326 h 757537"/>
                        <a:gd name="connsiteX113" fmla="*/ 1304371 w 1570516"/>
                        <a:gd name="connsiteY113" fmla="*/ 436483 h 757537"/>
                        <a:gd name="connsiteX114" fmla="*/ 1312134 w 1570516"/>
                        <a:gd name="connsiteY114" fmla="*/ 436483 h 757537"/>
                        <a:gd name="connsiteX115" fmla="*/ 1318233 w 1570516"/>
                        <a:gd name="connsiteY115" fmla="*/ 435929 h 757537"/>
                        <a:gd name="connsiteX116" fmla="*/ 1322114 w 1570516"/>
                        <a:gd name="connsiteY116" fmla="*/ 446459 h 757537"/>
                        <a:gd name="connsiteX117" fmla="*/ 1316015 w 1570516"/>
                        <a:gd name="connsiteY117" fmla="*/ 451170 h 757537"/>
                        <a:gd name="connsiteX118" fmla="*/ 1310471 w 1570516"/>
                        <a:gd name="connsiteY118" fmla="*/ 454496 h 757537"/>
                        <a:gd name="connsiteX119" fmla="*/ 1302431 w 1570516"/>
                        <a:gd name="connsiteY119" fmla="*/ 451170 h 757537"/>
                        <a:gd name="connsiteX120" fmla="*/ 1293559 w 1570516"/>
                        <a:gd name="connsiteY120" fmla="*/ 450062 h 757537"/>
                        <a:gd name="connsiteX121" fmla="*/ 1299659 w 1570516"/>
                        <a:gd name="connsiteY121" fmla="*/ 457267 h 757537"/>
                        <a:gd name="connsiteX122" fmla="*/ 1302154 w 1570516"/>
                        <a:gd name="connsiteY122" fmla="*/ 460316 h 757537"/>
                        <a:gd name="connsiteX123" fmla="*/ 1295223 w 1570516"/>
                        <a:gd name="connsiteY123" fmla="*/ 463364 h 757537"/>
                        <a:gd name="connsiteX124" fmla="*/ 1302431 w 1570516"/>
                        <a:gd name="connsiteY124" fmla="*/ 467244 h 757537"/>
                        <a:gd name="connsiteX125" fmla="*/ 1299659 w 1570516"/>
                        <a:gd name="connsiteY125" fmla="*/ 474449 h 757537"/>
                        <a:gd name="connsiteX126" fmla="*/ 1286628 w 1570516"/>
                        <a:gd name="connsiteY126" fmla="*/ 476389 h 757537"/>
                        <a:gd name="connsiteX127" fmla="*/ 1277203 w 1570516"/>
                        <a:gd name="connsiteY127" fmla="*/ 482762 h 757537"/>
                        <a:gd name="connsiteX128" fmla="*/ 1268608 w 1570516"/>
                        <a:gd name="connsiteY128" fmla="*/ 493293 h 757537"/>
                        <a:gd name="connsiteX129" fmla="*/ 1258628 w 1570516"/>
                        <a:gd name="connsiteY129" fmla="*/ 500498 h 757537"/>
                        <a:gd name="connsiteX130" fmla="*/ 1246429 w 1570516"/>
                        <a:gd name="connsiteY130" fmla="*/ 500498 h 757537"/>
                        <a:gd name="connsiteX131" fmla="*/ 1237004 w 1570516"/>
                        <a:gd name="connsiteY131" fmla="*/ 507980 h 757537"/>
                        <a:gd name="connsiteX132" fmla="*/ 1233677 w 1570516"/>
                        <a:gd name="connsiteY132" fmla="*/ 518788 h 757537"/>
                        <a:gd name="connsiteX133" fmla="*/ 1224251 w 1570516"/>
                        <a:gd name="connsiteY133" fmla="*/ 526825 h 757537"/>
                        <a:gd name="connsiteX134" fmla="*/ 1220370 w 1570516"/>
                        <a:gd name="connsiteY134" fmla="*/ 530982 h 757537"/>
                        <a:gd name="connsiteX135" fmla="*/ 1215379 w 1570516"/>
                        <a:gd name="connsiteY135" fmla="*/ 532644 h 757537"/>
                        <a:gd name="connsiteX136" fmla="*/ 1204844 w 1570516"/>
                        <a:gd name="connsiteY136" fmla="*/ 538741 h 757537"/>
                        <a:gd name="connsiteX137" fmla="*/ 1199577 w 1570516"/>
                        <a:gd name="connsiteY137" fmla="*/ 539849 h 757537"/>
                        <a:gd name="connsiteX138" fmla="*/ 1196527 w 1570516"/>
                        <a:gd name="connsiteY138" fmla="*/ 542621 h 757537"/>
                        <a:gd name="connsiteX139" fmla="*/ 1187933 w 1570516"/>
                        <a:gd name="connsiteY139" fmla="*/ 553706 h 757537"/>
                        <a:gd name="connsiteX140" fmla="*/ 1178507 w 1570516"/>
                        <a:gd name="connsiteY140" fmla="*/ 564513 h 757537"/>
                        <a:gd name="connsiteX141" fmla="*/ 1170745 w 1570516"/>
                        <a:gd name="connsiteY141" fmla="*/ 589177 h 757537"/>
                        <a:gd name="connsiteX142" fmla="*/ 1178785 w 1570516"/>
                        <a:gd name="connsiteY142" fmla="*/ 620215 h 757537"/>
                        <a:gd name="connsiteX143" fmla="*/ 1183220 w 1570516"/>
                        <a:gd name="connsiteY143" fmla="*/ 634071 h 757537"/>
                        <a:gd name="connsiteX144" fmla="*/ 1189596 w 1570516"/>
                        <a:gd name="connsiteY144" fmla="*/ 647373 h 757537"/>
                        <a:gd name="connsiteX145" fmla="*/ 1195973 w 1570516"/>
                        <a:gd name="connsiteY145" fmla="*/ 677856 h 757537"/>
                        <a:gd name="connsiteX146" fmla="*/ 1207894 w 1570516"/>
                        <a:gd name="connsiteY146" fmla="*/ 706954 h 757537"/>
                        <a:gd name="connsiteX147" fmla="*/ 1209557 w 1570516"/>
                        <a:gd name="connsiteY147" fmla="*/ 733835 h 757537"/>
                        <a:gd name="connsiteX148" fmla="*/ 1197082 w 1570516"/>
                        <a:gd name="connsiteY148" fmla="*/ 756559 h 757537"/>
                        <a:gd name="connsiteX149" fmla="*/ 1185161 w 1570516"/>
                        <a:gd name="connsiteY149" fmla="*/ 756004 h 757537"/>
                        <a:gd name="connsiteX150" fmla="*/ 1176012 w 1570516"/>
                        <a:gd name="connsiteY150" fmla="*/ 746583 h 757537"/>
                        <a:gd name="connsiteX151" fmla="*/ 1164645 w 1570516"/>
                        <a:gd name="connsiteY151" fmla="*/ 734112 h 757537"/>
                        <a:gd name="connsiteX152" fmla="*/ 1158546 w 1570516"/>
                        <a:gd name="connsiteY152" fmla="*/ 721642 h 757537"/>
                        <a:gd name="connsiteX153" fmla="*/ 1159101 w 1570516"/>
                        <a:gd name="connsiteY153" fmla="*/ 714991 h 757537"/>
                        <a:gd name="connsiteX154" fmla="*/ 1152724 w 1570516"/>
                        <a:gd name="connsiteY154" fmla="*/ 718593 h 757537"/>
                        <a:gd name="connsiteX155" fmla="*/ 1152724 w 1570516"/>
                        <a:gd name="connsiteY155" fmla="*/ 712219 h 757537"/>
                        <a:gd name="connsiteX156" fmla="*/ 1145239 w 1570516"/>
                        <a:gd name="connsiteY156" fmla="*/ 701135 h 757537"/>
                        <a:gd name="connsiteX157" fmla="*/ 1141080 w 1570516"/>
                        <a:gd name="connsiteY157" fmla="*/ 692821 h 757537"/>
                        <a:gd name="connsiteX158" fmla="*/ 1139694 w 1570516"/>
                        <a:gd name="connsiteY158" fmla="*/ 684784 h 757537"/>
                        <a:gd name="connsiteX159" fmla="*/ 1140249 w 1570516"/>
                        <a:gd name="connsiteY159" fmla="*/ 678410 h 757537"/>
                        <a:gd name="connsiteX160" fmla="*/ 1134704 w 1570516"/>
                        <a:gd name="connsiteY160" fmla="*/ 674808 h 757537"/>
                        <a:gd name="connsiteX161" fmla="*/ 1135259 w 1570516"/>
                        <a:gd name="connsiteY161" fmla="*/ 665663 h 757537"/>
                        <a:gd name="connsiteX162" fmla="*/ 1138031 w 1570516"/>
                        <a:gd name="connsiteY162" fmla="*/ 655409 h 757537"/>
                        <a:gd name="connsiteX163" fmla="*/ 1138308 w 1570516"/>
                        <a:gd name="connsiteY163" fmla="*/ 647373 h 757537"/>
                        <a:gd name="connsiteX164" fmla="*/ 1132763 w 1570516"/>
                        <a:gd name="connsiteY164" fmla="*/ 640168 h 757537"/>
                        <a:gd name="connsiteX165" fmla="*/ 1126387 w 1570516"/>
                        <a:gd name="connsiteY165" fmla="*/ 636565 h 757537"/>
                        <a:gd name="connsiteX166" fmla="*/ 1119733 w 1570516"/>
                        <a:gd name="connsiteY166" fmla="*/ 633240 h 757537"/>
                        <a:gd name="connsiteX167" fmla="*/ 1116129 w 1570516"/>
                        <a:gd name="connsiteY167" fmla="*/ 626866 h 757537"/>
                        <a:gd name="connsiteX168" fmla="*/ 1112248 w 1570516"/>
                        <a:gd name="connsiteY168" fmla="*/ 620492 h 757537"/>
                        <a:gd name="connsiteX169" fmla="*/ 1098387 w 1570516"/>
                        <a:gd name="connsiteY169" fmla="*/ 615227 h 757537"/>
                        <a:gd name="connsiteX170" fmla="*/ 1077039 w 1570516"/>
                        <a:gd name="connsiteY170" fmla="*/ 626035 h 757537"/>
                        <a:gd name="connsiteX171" fmla="*/ 1077594 w 1570516"/>
                        <a:gd name="connsiteY171" fmla="*/ 626035 h 757537"/>
                        <a:gd name="connsiteX172" fmla="*/ 1077317 w 1570516"/>
                        <a:gd name="connsiteY172" fmla="*/ 626035 h 757537"/>
                        <a:gd name="connsiteX173" fmla="*/ 1075376 w 1570516"/>
                        <a:gd name="connsiteY173" fmla="*/ 626035 h 757537"/>
                        <a:gd name="connsiteX174" fmla="*/ 1071495 w 1570516"/>
                        <a:gd name="connsiteY174" fmla="*/ 624095 h 757537"/>
                        <a:gd name="connsiteX175" fmla="*/ 1065396 w 1570516"/>
                        <a:gd name="connsiteY175" fmla="*/ 619938 h 757537"/>
                        <a:gd name="connsiteX176" fmla="*/ 1063178 w 1570516"/>
                        <a:gd name="connsiteY176" fmla="*/ 617998 h 757537"/>
                        <a:gd name="connsiteX177" fmla="*/ 1061514 w 1570516"/>
                        <a:gd name="connsiteY177" fmla="*/ 614672 h 757537"/>
                        <a:gd name="connsiteX178" fmla="*/ 1060682 w 1570516"/>
                        <a:gd name="connsiteY178" fmla="*/ 611070 h 757537"/>
                        <a:gd name="connsiteX179" fmla="*/ 1057910 w 1570516"/>
                        <a:gd name="connsiteY179" fmla="*/ 609407 h 757537"/>
                        <a:gd name="connsiteX180" fmla="*/ 1045435 w 1570516"/>
                        <a:gd name="connsiteY180" fmla="*/ 606913 h 757537"/>
                        <a:gd name="connsiteX181" fmla="*/ 1040722 w 1570516"/>
                        <a:gd name="connsiteY181" fmla="*/ 604142 h 757537"/>
                        <a:gd name="connsiteX182" fmla="*/ 1032959 w 1570516"/>
                        <a:gd name="connsiteY182" fmla="*/ 603865 h 757537"/>
                        <a:gd name="connsiteX183" fmla="*/ 1024920 w 1570516"/>
                        <a:gd name="connsiteY183" fmla="*/ 603865 h 757537"/>
                        <a:gd name="connsiteX184" fmla="*/ 1019375 w 1570516"/>
                        <a:gd name="connsiteY184" fmla="*/ 602202 h 757537"/>
                        <a:gd name="connsiteX185" fmla="*/ 1014939 w 1570516"/>
                        <a:gd name="connsiteY185" fmla="*/ 604142 h 757537"/>
                        <a:gd name="connsiteX186" fmla="*/ 1009672 w 1570516"/>
                        <a:gd name="connsiteY186" fmla="*/ 606636 h 757537"/>
                        <a:gd name="connsiteX187" fmla="*/ 1004404 w 1570516"/>
                        <a:gd name="connsiteY187" fmla="*/ 608022 h 757537"/>
                        <a:gd name="connsiteX188" fmla="*/ 1000246 w 1570516"/>
                        <a:gd name="connsiteY188" fmla="*/ 609130 h 757537"/>
                        <a:gd name="connsiteX189" fmla="*/ 997750 w 1570516"/>
                        <a:gd name="connsiteY189" fmla="*/ 604973 h 757537"/>
                        <a:gd name="connsiteX190" fmla="*/ 991097 w 1570516"/>
                        <a:gd name="connsiteY190" fmla="*/ 599431 h 757537"/>
                        <a:gd name="connsiteX191" fmla="*/ 989156 w 1570516"/>
                        <a:gd name="connsiteY191" fmla="*/ 603587 h 757537"/>
                        <a:gd name="connsiteX192" fmla="*/ 984166 w 1570516"/>
                        <a:gd name="connsiteY192" fmla="*/ 606636 h 757537"/>
                        <a:gd name="connsiteX193" fmla="*/ 980839 w 1570516"/>
                        <a:gd name="connsiteY193" fmla="*/ 605528 h 757537"/>
                        <a:gd name="connsiteX194" fmla="*/ 977235 w 1570516"/>
                        <a:gd name="connsiteY194" fmla="*/ 606636 h 757537"/>
                        <a:gd name="connsiteX195" fmla="*/ 972522 w 1570516"/>
                        <a:gd name="connsiteY195" fmla="*/ 609130 h 757537"/>
                        <a:gd name="connsiteX196" fmla="*/ 970027 w 1570516"/>
                        <a:gd name="connsiteY196" fmla="*/ 608022 h 757537"/>
                        <a:gd name="connsiteX197" fmla="*/ 966977 w 1570516"/>
                        <a:gd name="connsiteY197" fmla="*/ 608299 h 757537"/>
                        <a:gd name="connsiteX198" fmla="*/ 960047 w 1570516"/>
                        <a:gd name="connsiteY198" fmla="*/ 608299 h 757537"/>
                        <a:gd name="connsiteX199" fmla="*/ 957551 w 1570516"/>
                        <a:gd name="connsiteY199" fmla="*/ 608853 h 757537"/>
                        <a:gd name="connsiteX200" fmla="*/ 955334 w 1570516"/>
                        <a:gd name="connsiteY200" fmla="*/ 610793 h 757537"/>
                        <a:gd name="connsiteX201" fmla="*/ 950066 w 1570516"/>
                        <a:gd name="connsiteY201" fmla="*/ 611347 h 757537"/>
                        <a:gd name="connsiteX202" fmla="*/ 946185 w 1570516"/>
                        <a:gd name="connsiteY202" fmla="*/ 610238 h 757537"/>
                        <a:gd name="connsiteX203" fmla="*/ 942858 w 1570516"/>
                        <a:gd name="connsiteY203" fmla="*/ 609407 h 757537"/>
                        <a:gd name="connsiteX204" fmla="*/ 935650 w 1570516"/>
                        <a:gd name="connsiteY204" fmla="*/ 610516 h 757537"/>
                        <a:gd name="connsiteX205" fmla="*/ 941749 w 1570516"/>
                        <a:gd name="connsiteY205" fmla="*/ 612179 h 757537"/>
                        <a:gd name="connsiteX206" fmla="*/ 945908 w 1570516"/>
                        <a:gd name="connsiteY206" fmla="*/ 613010 h 757537"/>
                        <a:gd name="connsiteX207" fmla="*/ 951452 w 1570516"/>
                        <a:gd name="connsiteY207" fmla="*/ 618829 h 757537"/>
                        <a:gd name="connsiteX208" fmla="*/ 956720 w 1570516"/>
                        <a:gd name="connsiteY208" fmla="*/ 626035 h 757537"/>
                        <a:gd name="connsiteX209" fmla="*/ 951730 w 1570516"/>
                        <a:gd name="connsiteY209" fmla="*/ 628251 h 757537"/>
                        <a:gd name="connsiteX210" fmla="*/ 943967 w 1570516"/>
                        <a:gd name="connsiteY210" fmla="*/ 631300 h 757537"/>
                        <a:gd name="connsiteX211" fmla="*/ 936759 w 1570516"/>
                        <a:gd name="connsiteY211" fmla="*/ 633517 h 757537"/>
                        <a:gd name="connsiteX212" fmla="*/ 936759 w 1570516"/>
                        <a:gd name="connsiteY212" fmla="*/ 639059 h 757537"/>
                        <a:gd name="connsiteX213" fmla="*/ 931769 w 1570516"/>
                        <a:gd name="connsiteY213" fmla="*/ 641276 h 757537"/>
                        <a:gd name="connsiteX214" fmla="*/ 927333 w 1570516"/>
                        <a:gd name="connsiteY214" fmla="*/ 638782 h 757537"/>
                        <a:gd name="connsiteX215" fmla="*/ 921234 w 1570516"/>
                        <a:gd name="connsiteY215" fmla="*/ 640722 h 757537"/>
                        <a:gd name="connsiteX216" fmla="*/ 914580 w 1570516"/>
                        <a:gd name="connsiteY216" fmla="*/ 641276 h 757537"/>
                        <a:gd name="connsiteX217" fmla="*/ 909590 w 1570516"/>
                        <a:gd name="connsiteY217" fmla="*/ 639059 h 757537"/>
                        <a:gd name="connsiteX218" fmla="*/ 904322 w 1570516"/>
                        <a:gd name="connsiteY218" fmla="*/ 634625 h 757537"/>
                        <a:gd name="connsiteX219" fmla="*/ 899887 w 1570516"/>
                        <a:gd name="connsiteY219" fmla="*/ 631300 h 757537"/>
                        <a:gd name="connsiteX220" fmla="*/ 894619 w 1570516"/>
                        <a:gd name="connsiteY220" fmla="*/ 629637 h 757537"/>
                        <a:gd name="connsiteX221" fmla="*/ 891292 w 1570516"/>
                        <a:gd name="connsiteY221" fmla="*/ 623817 h 757537"/>
                        <a:gd name="connsiteX222" fmla="*/ 885471 w 1570516"/>
                        <a:gd name="connsiteY222" fmla="*/ 623817 h 757537"/>
                        <a:gd name="connsiteX223" fmla="*/ 881035 w 1570516"/>
                        <a:gd name="connsiteY223" fmla="*/ 628806 h 757537"/>
                        <a:gd name="connsiteX224" fmla="*/ 873827 w 1570516"/>
                        <a:gd name="connsiteY224" fmla="*/ 629637 h 757537"/>
                        <a:gd name="connsiteX225" fmla="*/ 867173 w 1570516"/>
                        <a:gd name="connsiteY225" fmla="*/ 627974 h 757537"/>
                        <a:gd name="connsiteX226" fmla="*/ 861629 w 1570516"/>
                        <a:gd name="connsiteY226" fmla="*/ 622986 h 757537"/>
                        <a:gd name="connsiteX227" fmla="*/ 854143 w 1570516"/>
                        <a:gd name="connsiteY227" fmla="*/ 619661 h 757537"/>
                        <a:gd name="connsiteX228" fmla="*/ 846658 w 1570516"/>
                        <a:gd name="connsiteY228" fmla="*/ 620215 h 757537"/>
                        <a:gd name="connsiteX229" fmla="*/ 846381 w 1570516"/>
                        <a:gd name="connsiteY229" fmla="*/ 623817 h 757537"/>
                        <a:gd name="connsiteX230" fmla="*/ 837509 w 1570516"/>
                        <a:gd name="connsiteY230" fmla="*/ 624926 h 757537"/>
                        <a:gd name="connsiteX231" fmla="*/ 837509 w 1570516"/>
                        <a:gd name="connsiteY231" fmla="*/ 621323 h 757537"/>
                        <a:gd name="connsiteX232" fmla="*/ 835014 w 1570516"/>
                        <a:gd name="connsiteY232" fmla="*/ 622432 h 757537"/>
                        <a:gd name="connsiteX233" fmla="*/ 832519 w 1570516"/>
                        <a:gd name="connsiteY233" fmla="*/ 626035 h 757537"/>
                        <a:gd name="connsiteX234" fmla="*/ 830855 w 1570516"/>
                        <a:gd name="connsiteY234" fmla="*/ 629637 h 757537"/>
                        <a:gd name="connsiteX235" fmla="*/ 823370 w 1570516"/>
                        <a:gd name="connsiteY235" fmla="*/ 631300 h 757537"/>
                        <a:gd name="connsiteX236" fmla="*/ 816439 w 1570516"/>
                        <a:gd name="connsiteY236" fmla="*/ 634348 h 757537"/>
                        <a:gd name="connsiteX237" fmla="*/ 812558 w 1570516"/>
                        <a:gd name="connsiteY237" fmla="*/ 628528 h 757537"/>
                        <a:gd name="connsiteX238" fmla="*/ 807013 w 1570516"/>
                        <a:gd name="connsiteY238" fmla="*/ 627974 h 757537"/>
                        <a:gd name="connsiteX239" fmla="*/ 805904 w 1570516"/>
                        <a:gd name="connsiteY239" fmla="*/ 635179 h 757537"/>
                        <a:gd name="connsiteX240" fmla="*/ 803132 w 1570516"/>
                        <a:gd name="connsiteY240" fmla="*/ 641276 h 757537"/>
                        <a:gd name="connsiteX241" fmla="*/ 795647 w 1570516"/>
                        <a:gd name="connsiteY241" fmla="*/ 646819 h 757537"/>
                        <a:gd name="connsiteX242" fmla="*/ 788161 w 1570516"/>
                        <a:gd name="connsiteY242" fmla="*/ 651253 h 757537"/>
                        <a:gd name="connsiteX243" fmla="*/ 775409 w 1570516"/>
                        <a:gd name="connsiteY243" fmla="*/ 660397 h 757537"/>
                        <a:gd name="connsiteX244" fmla="*/ 762379 w 1570516"/>
                        <a:gd name="connsiteY244" fmla="*/ 660397 h 757537"/>
                        <a:gd name="connsiteX245" fmla="*/ 762379 w 1570516"/>
                        <a:gd name="connsiteY245" fmla="*/ 667880 h 757537"/>
                        <a:gd name="connsiteX246" fmla="*/ 757943 w 1570516"/>
                        <a:gd name="connsiteY246" fmla="*/ 672037 h 757537"/>
                        <a:gd name="connsiteX247" fmla="*/ 754062 w 1570516"/>
                        <a:gd name="connsiteY247" fmla="*/ 667048 h 757537"/>
                        <a:gd name="connsiteX248" fmla="*/ 749071 w 1570516"/>
                        <a:gd name="connsiteY248" fmla="*/ 672037 h 757537"/>
                        <a:gd name="connsiteX249" fmla="*/ 743249 w 1570516"/>
                        <a:gd name="connsiteY249" fmla="*/ 677302 h 757537"/>
                        <a:gd name="connsiteX250" fmla="*/ 737150 w 1570516"/>
                        <a:gd name="connsiteY250" fmla="*/ 680905 h 757537"/>
                        <a:gd name="connsiteX251" fmla="*/ 742972 w 1570516"/>
                        <a:gd name="connsiteY251" fmla="*/ 689495 h 757537"/>
                        <a:gd name="connsiteX252" fmla="*/ 732715 w 1570516"/>
                        <a:gd name="connsiteY252" fmla="*/ 699195 h 757537"/>
                        <a:gd name="connsiteX253" fmla="*/ 729388 w 1570516"/>
                        <a:gd name="connsiteY253" fmla="*/ 702243 h 757537"/>
                        <a:gd name="connsiteX254" fmla="*/ 733546 w 1570516"/>
                        <a:gd name="connsiteY254" fmla="*/ 706677 h 757537"/>
                        <a:gd name="connsiteX255" fmla="*/ 736596 w 1570516"/>
                        <a:gd name="connsiteY255" fmla="*/ 711111 h 757537"/>
                        <a:gd name="connsiteX256" fmla="*/ 736319 w 1570516"/>
                        <a:gd name="connsiteY256" fmla="*/ 717485 h 757537"/>
                        <a:gd name="connsiteX257" fmla="*/ 741032 w 1570516"/>
                        <a:gd name="connsiteY257" fmla="*/ 728292 h 757537"/>
                        <a:gd name="connsiteX258" fmla="*/ 741586 w 1570516"/>
                        <a:gd name="connsiteY258" fmla="*/ 733558 h 757537"/>
                        <a:gd name="connsiteX259" fmla="*/ 744913 w 1570516"/>
                        <a:gd name="connsiteY259" fmla="*/ 738269 h 757537"/>
                        <a:gd name="connsiteX260" fmla="*/ 744913 w 1570516"/>
                        <a:gd name="connsiteY260" fmla="*/ 741594 h 757537"/>
                        <a:gd name="connsiteX261" fmla="*/ 696120 w 1570516"/>
                        <a:gd name="connsiteY261" fmla="*/ 724135 h 757537"/>
                        <a:gd name="connsiteX262" fmla="*/ 682812 w 1570516"/>
                        <a:gd name="connsiteY262" fmla="*/ 693375 h 757537"/>
                        <a:gd name="connsiteX263" fmla="*/ 660356 w 1570516"/>
                        <a:gd name="connsiteY263" fmla="*/ 665940 h 757537"/>
                        <a:gd name="connsiteX264" fmla="*/ 650099 w 1570516"/>
                        <a:gd name="connsiteY264" fmla="*/ 643770 h 757537"/>
                        <a:gd name="connsiteX265" fmla="*/ 635683 w 1570516"/>
                        <a:gd name="connsiteY265" fmla="*/ 627697 h 757537"/>
                        <a:gd name="connsiteX266" fmla="*/ 599919 w 1570516"/>
                        <a:gd name="connsiteY266" fmla="*/ 624095 h 757537"/>
                        <a:gd name="connsiteX267" fmla="*/ 588830 w 1570516"/>
                        <a:gd name="connsiteY267" fmla="*/ 645987 h 757537"/>
                        <a:gd name="connsiteX268" fmla="*/ 553067 w 1570516"/>
                        <a:gd name="connsiteY268" fmla="*/ 634625 h 757537"/>
                        <a:gd name="connsiteX269" fmla="*/ 539760 w 1570516"/>
                        <a:gd name="connsiteY269" fmla="*/ 606082 h 757537"/>
                        <a:gd name="connsiteX270" fmla="*/ 511759 w 1570516"/>
                        <a:gd name="connsiteY270" fmla="*/ 583358 h 757537"/>
                        <a:gd name="connsiteX271" fmla="*/ 495957 w 1570516"/>
                        <a:gd name="connsiteY271" fmla="*/ 568947 h 757537"/>
                        <a:gd name="connsiteX272" fmla="*/ 448550 w 1570516"/>
                        <a:gd name="connsiteY272" fmla="*/ 567285 h 757537"/>
                        <a:gd name="connsiteX273" fmla="*/ 448550 w 1570516"/>
                        <a:gd name="connsiteY273" fmla="*/ 576984 h 757537"/>
                        <a:gd name="connsiteX274" fmla="*/ 373419 w 1570516"/>
                        <a:gd name="connsiteY274" fmla="*/ 576984 h 757537"/>
                        <a:gd name="connsiteX275" fmla="*/ 299397 w 1570516"/>
                        <a:gd name="connsiteY275" fmla="*/ 554537 h 757537"/>
                        <a:gd name="connsiteX276" fmla="*/ 268070 w 1570516"/>
                        <a:gd name="connsiteY276" fmla="*/ 539572 h 757537"/>
                        <a:gd name="connsiteX277" fmla="*/ 205970 w 1570516"/>
                        <a:gd name="connsiteY277" fmla="*/ 542621 h 757537"/>
                        <a:gd name="connsiteX278" fmla="*/ 201257 w 1570516"/>
                        <a:gd name="connsiteY278" fmla="*/ 529319 h 757537"/>
                        <a:gd name="connsiteX279" fmla="*/ 197098 w 1570516"/>
                        <a:gd name="connsiteY279" fmla="*/ 524331 h 757537"/>
                        <a:gd name="connsiteX280" fmla="*/ 188227 w 1570516"/>
                        <a:gd name="connsiteY280" fmla="*/ 512415 h 757537"/>
                        <a:gd name="connsiteX281" fmla="*/ 176860 w 1570516"/>
                        <a:gd name="connsiteY281" fmla="*/ 504378 h 757537"/>
                        <a:gd name="connsiteX282" fmla="*/ 171038 w 1570516"/>
                        <a:gd name="connsiteY282" fmla="*/ 501330 h 757537"/>
                        <a:gd name="connsiteX283" fmla="*/ 163553 w 1570516"/>
                        <a:gd name="connsiteY283" fmla="*/ 501330 h 757537"/>
                        <a:gd name="connsiteX284" fmla="*/ 158563 w 1570516"/>
                        <a:gd name="connsiteY284" fmla="*/ 494402 h 757537"/>
                        <a:gd name="connsiteX285" fmla="*/ 150800 w 1570516"/>
                        <a:gd name="connsiteY285" fmla="*/ 493570 h 757537"/>
                        <a:gd name="connsiteX286" fmla="*/ 147196 w 1570516"/>
                        <a:gd name="connsiteY286" fmla="*/ 490522 h 757537"/>
                        <a:gd name="connsiteX287" fmla="*/ 142760 w 1570516"/>
                        <a:gd name="connsiteY287" fmla="*/ 486642 h 757537"/>
                        <a:gd name="connsiteX288" fmla="*/ 134166 w 1570516"/>
                        <a:gd name="connsiteY288" fmla="*/ 484425 h 757537"/>
                        <a:gd name="connsiteX289" fmla="*/ 127512 w 1570516"/>
                        <a:gd name="connsiteY289" fmla="*/ 484425 h 757537"/>
                        <a:gd name="connsiteX290" fmla="*/ 124740 w 1570516"/>
                        <a:gd name="connsiteY290" fmla="*/ 483871 h 757537"/>
                        <a:gd name="connsiteX291" fmla="*/ 121968 w 1570516"/>
                        <a:gd name="connsiteY291" fmla="*/ 483594 h 757537"/>
                        <a:gd name="connsiteX292" fmla="*/ 115037 w 1570516"/>
                        <a:gd name="connsiteY292" fmla="*/ 478883 h 757537"/>
                        <a:gd name="connsiteX293" fmla="*/ 111987 w 1570516"/>
                        <a:gd name="connsiteY293" fmla="*/ 475280 h 757537"/>
                        <a:gd name="connsiteX294" fmla="*/ 110324 w 1570516"/>
                        <a:gd name="connsiteY294" fmla="*/ 472232 h 757537"/>
                        <a:gd name="connsiteX295" fmla="*/ 110047 w 1570516"/>
                        <a:gd name="connsiteY295" fmla="*/ 467798 h 757537"/>
                        <a:gd name="connsiteX296" fmla="*/ 107274 w 1570516"/>
                        <a:gd name="connsiteY296" fmla="*/ 459484 h 757537"/>
                        <a:gd name="connsiteX297" fmla="*/ 101730 w 1570516"/>
                        <a:gd name="connsiteY297" fmla="*/ 453665 h 757537"/>
                        <a:gd name="connsiteX298" fmla="*/ 98680 w 1570516"/>
                        <a:gd name="connsiteY298" fmla="*/ 450893 h 757537"/>
                        <a:gd name="connsiteX299" fmla="*/ 96462 w 1570516"/>
                        <a:gd name="connsiteY299" fmla="*/ 448954 h 757537"/>
                        <a:gd name="connsiteX300" fmla="*/ 94244 w 1570516"/>
                        <a:gd name="connsiteY300" fmla="*/ 447568 h 757537"/>
                        <a:gd name="connsiteX301" fmla="*/ 92304 w 1570516"/>
                        <a:gd name="connsiteY301" fmla="*/ 445905 h 757537"/>
                        <a:gd name="connsiteX302" fmla="*/ 86204 w 1570516"/>
                        <a:gd name="connsiteY302" fmla="*/ 438700 h 757537"/>
                        <a:gd name="connsiteX303" fmla="*/ 85373 w 1570516"/>
                        <a:gd name="connsiteY303" fmla="*/ 435929 h 757537"/>
                        <a:gd name="connsiteX304" fmla="*/ 82323 w 1570516"/>
                        <a:gd name="connsiteY304" fmla="*/ 432326 h 757537"/>
                        <a:gd name="connsiteX305" fmla="*/ 78719 w 1570516"/>
                        <a:gd name="connsiteY305" fmla="*/ 428447 h 757537"/>
                        <a:gd name="connsiteX306" fmla="*/ 75392 w 1570516"/>
                        <a:gd name="connsiteY306" fmla="*/ 420410 h 757537"/>
                        <a:gd name="connsiteX307" fmla="*/ 76501 w 1570516"/>
                        <a:gd name="connsiteY307" fmla="*/ 412373 h 757537"/>
                        <a:gd name="connsiteX308" fmla="*/ 60976 w 1570516"/>
                        <a:gd name="connsiteY308" fmla="*/ 398517 h 757537"/>
                        <a:gd name="connsiteX309" fmla="*/ 59036 w 1570516"/>
                        <a:gd name="connsiteY309" fmla="*/ 393806 h 757537"/>
                        <a:gd name="connsiteX310" fmla="*/ 59867 w 1570516"/>
                        <a:gd name="connsiteY310" fmla="*/ 389372 h 757537"/>
                        <a:gd name="connsiteX311" fmla="*/ 62085 w 1570516"/>
                        <a:gd name="connsiteY311" fmla="*/ 388264 h 757537"/>
                        <a:gd name="connsiteX312" fmla="*/ 65689 w 1570516"/>
                        <a:gd name="connsiteY312" fmla="*/ 388818 h 757537"/>
                        <a:gd name="connsiteX313" fmla="*/ 69016 w 1570516"/>
                        <a:gd name="connsiteY313" fmla="*/ 389095 h 757537"/>
                        <a:gd name="connsiteX314" fmla="*/ 70402 w 1570516"/>
                        <a:gd name="connsiteY314" fmla="*/ 387432 h 757537"/>
                        <a:gd name="connsiteX315" fmla="*/ 69293 w 1570516"/>
                        <a:gd name="connsiteY315" fmla="*/ 385216 h 757537"/>
                        <a:gd name="connsiteX316" fmla="*/ 64303 w 1570516"/>
                        <a:gd name="connsiteY316" fmla="*/ 380504 h 757537"/>
                        <a:gd name="connsiteX317" fmla="*/ 62917 w 1570516"/>
                        <a:gd name="connsiteY317" fmla="*/ 377179 h 757537"/>
                        <a:gd name="connsiteX318" fmla="*/ 69848 w 1570516"/>
                        <a:gd name="connsiteY318" fmla="*/ 375239 h 757537"/>
                        <a:gd name="connsiteX319" fmla="*/ 79828 w 1570516"/>
                        <a:gd name="connsiteY319" fmla="*/ 375793 h 757537"/>
                        <a:gd name="connsiteX320" fmla="*/ 86482 w 1570516"/>
                        <a:gd name="connsiteY320" fmla="*/ 373022 h 757537"/>
                        <a:gd name="connsiteX321" fmla="*/ 79551 w 1570516"/>
                        <a:gd name="connsiteY321" fmla="*/ 369974 h 757537"/>
                        <a:gd name="connsiteX322" fmla="*/ 70957 w 1570516"/>
                        <a:gd name="connsiteY322" fmla="*/ 371914 h 757537"/>
                        <a:gd name="connsiteX323" fmla="*/ 62085 w 1570516"/>
                        <a:gd name="connsiteY323" fmla="*/ 371914 h 757537"/>
                        <a:gd name="connsiteX324" fmla="*/ 56540 w 1570516"/>
                        <a:gd name="connsiteY324" fmla="*/ 377733 h 757537"/>
                        <a:gd name="connsiteX325" fmla="*/ 50719 w 1570516"/>
                        <a:gd name="connsiteY325" fmla="*/ 374408 h 757537"/>
                        <a:gd name="connsiteX326" fmla="*/ 48501 w 1570516"/>
                        <a:gd name="connsiteY326" fmla="*/ 373854 h 757537"/>
                        <a:gd name="connsiteX327" fmla="*/ 46006 w 1570516"/>
                        <a:gd name="connsiteY327" fmla="*/ 372468 h 757537"/>
                        <a:gd name="connsiteX328" fmla="*/ 39906 w 1570516"/>
                        <a:gd name="connsiteY328" fmla="*/ 363046 h 757537"/>
                        <a:gd name="connsiteX329" fmla="*/ 36857 w 1570516"/>
                        <a:gd name="connsiteY329" fmla="*/ 357780 h 757537"/>
                        <a:gd name="connsiteX330" fmla="*/ 29649 w 1570516"/>
                        <a:gd name="connsiteY330" fmla="*/ 349190 h 757537"/>
                        <a:gd name="connsiteX331" fmla="*/ 22718 w 1570516"/>
                        <a:gd name="connsiteY331" fmla="*/ 339213 h 757537"/>
                        <a:gd name="connsiteX332" fmla="*/ 25213 w 1570516"/>
                        <a:gd name="connsiteY332" fmla="*/ 333671 h 757537"/>
                        <a:gd name="connsiteX333" fmla="*/ 25767 w 1570516"/>
                        <a:gd name="connsiteY333" fmla="*/ 327851 h 757537"/>
                        <a:gd name="connsiteX334" fmla="*/ 24381 w 1570516"/>
                        <a:gd name="connsiteY334" fmla="*/ 316489 h 757537"/>
                        <a:gd name="connsiteX335" fmla="*/ 17728 w 1570516"/>
                        <a:gd name="connsiteY335" fmla="*/ 307344 h 757537"/>
                        <a:gd name="connsiteX336" fmla="*/ 10520 w 1570516"/>
                        <a:gd name="connsiteY336" fmla="*/ 295982 h 757537"/>
                        <a:gd name="connsiteX337" fmla="*/ 15232 w 1570516"/>
                        <a:gd name="connsiteY337" fmla="*/ 279909 h 757537"/>
                        <a:gd name="connsiteX338" fmla="*/ 15510 w 1570516"/>
                        <a:gd name="connsiteY338" fmla="*/ 261065 h 757537"/>
                        <a:gd name="connsiteX339" fmla="*/ 12737 w 1570516"/>
                        <a:gd name="connsiteY339" fmla="*/ 248871 h 757537"/>
                        <a:gd name="connsiteX340" fmla="*/ 5807 w 1570516"/>
                        <a:gd name="connsiteY340" fmla="*/ 233907 h 757537"/>
                        <a:gd name="connsiteX341" fmla="*/ 6638 w 1570516"/>
                        <a:gd name="connsiteY341" fmla="*/ 213954 h 757537"/>
                        <a:gd name="connsiteX342" fmla="*/ 11906 w 1570516"/>
                        <a:gd name="connsiteY342" fmla="*/ 199821 h 757537"/>
                        <a:gd name="connsiteX343" fmla="*/ 19668 w 1570516"/>
                        <a:gd name="connsiteY343" fmla="*/ 167398 h 757537"/>
                        <a:gd name="connsiteX344" fmla="*/ 22995 w 1570516"/>
                        <a:gd name="connsiteY344" fmla="*/ 131926 h 757537"/>
                        <a:gd name="connsiteX345" fmla="*/ 23549 w 1570516"/>
                        <a:gd name="connsiteY345" fmla="*/ 122781 h 757537"/>
                        <a:gd name="connsiteX346" fmla="*/ 22163 w 1570516"/>
                        <a:gd name="connsiteY346" fmla="*/ 114467 h 757537"/>
                        <a:gd name="connsiteX347" fmla="*/ 34362 w 1570516"/>
                        <a:gd name="connsiteY347" fmla="*/ 112251 h 757537"/>
                        <a:gd name="connsiteX348" fmla="*/ 32698 w 1570516"/>
                        <a:gd name="connsiteY348" fmla="*/ 105877 h 757537"/>
                        <a:gd name="connsiteX349" fmla="*/ 22718 w 1570516"/>
                        <a:gd name="connsiteY349" fmla="*/ 104491 h 757537"/>
                        <a:gd name="connsiteX350" fmla="*/ 21332 w 1570516"/>
                        <a:gd name="connsiteY350" fmla="*/ 92298 h 757537"/>
                        <a:gd name="connsiteX351" fmla="*/ 22163 w 1570516"/>
                        <a:gd name="connsiteY351" fmla="*/ 87587 h 757537"/>
                        <a:gd name="connsiteX352" fmla="*/ 19391 w 1570516"/>
                        <a:gd name="connsiteY352" fmla="*/ 83984 h 757537"/>
                        <a:gd name="connsiteX353" fmla="*/ 17450 w 1570516"/>
                        <a:gd name="connsiteY353" fmla="*/ 79827 h 757537"/>
                        <a:gd name="connsiteX354" fmla="*/ 18837 w 1570516"/>
                        <a:gd name="connsiteY354" fmla="*/ 77887 h 757537"/>
                        <a:gd name="connsiteX355" fmla="*/ 17450 w 1570516"/>
                        <a:gd name="connsiteY355" fmla="*/ 75670 h 757537"/>
                        <a:gd name="connsiteX356" fmla="*/ 11906 w 1570516"/>
                        <a:gd name="connsiteY356" fmla="*/ 67357 h 757537"/>
                        <a:gd name="connsiteX357" fmla="*/ 6915 w 1570516"/>
                        <a:gd name="connsiteY357" fmla="*/ 54055 h 757537"/>
                        <a:gd name="connsiteX358" fmla="*/ 3311 w 1570516"/>
                        <a:gd name="connsiteY358" fmla="*/ 32994 h 757537"/>
                        <a:gd name="connsiteX359" fmla="*/ 13015 w 1570516"/>
                        <a:gd name="connsiteY359" fmla="*/ 36042 h 757537"/>
                        <a:gd name="connsiteX360" fmla="*/ 23827 w 1570516"/>
                        <a:gd name="connsiteY360" fmla="*/ 39922 h 757537"/>
                        <a:gd name="connsiteX361" fmla="*/ 38797 w 1570516"/>
                        <a:gd name="connsiteY361" fmla="*/ 45187 h 757537"/>
                        <a:gd name="connsiteX362" fmla="*/ 45728 w 1570516"/>
                        <a:gd name="connsiteY362" fmla="*/ 47404 h 757537"/>
                        <a:gd name="connsiteX363" fmla="*/ 52105 w 1570516"/>
                        <a:gd name="connsiteY363" fmla="*/ 48790 h 757537"/>
                        <a:gd name="connsiteX364" fmla="*/ 46560 w 1570516"/>
                        <a:gd name="connsiteY364" fmla="*/ 59043 h 757537"/>
                        <a:gd name="connsiteX365" fmla="*/ 48778 w 1570516"/>
                        <a:gd name="connsiteY365" fmla="*/ 68188 h 757537"/>
                        <a:gd name="connsiteX366" fmla="*/ 50996 w 1570516"/>
                        <a:gd name="connsiteY366" fmla="*/ 78164 h 757537"/>
                        <a:gd name="connsiteX367" fmla="*/ 64026 w 1570516"/>
                        <a:gd name="connsiteY367" fmla="*/ 73731 h 757537"/>
                        <a:gd name="connsiteX368" fmla="*/ 64580 w 1570516"/>
                        <a:gd name="connsiteY368" fmla="*/ 67357 h 757537"/>
                        <a:gd name="connsiteX369" fmla="*/ 65135 w 1570516"/>
                        <a:gd name="connsiteY369" fmla="*/ 60706 h 757537"/>
                        <a:gd name="connsiteX370" fmla="*/ 62362 w 1570516"/>
                        <a:gd name="connsiteY370" fmla="*/ 51284 h 757537"/>
                        <a:gd name="connsiteX371" fmla="*/ 63748 w 1570516"/>
                        <a:gd name="connsiteY371" fmla="*/ 45464 h 757537"/>
                        <a:gd name="connsiteX372" fmla="*/ 60699 w 1570516"/>
                        <a:gd name="connsiteY372" fmla="*/ 40753 h 757537"/>
                        <a:gd name="connsiteX373" fmla="*/ 57095 w 1570516"/>
                        <a:gd name="connsiteY373" fmla="*/ 35765 h 757537"/>
                        <a:gd name="connsiteX374" fmla="*/ 59036 w 1570516"/>
                        <a:gd name="connsiteY374" fmla="*/ 29114 h 757537"/>
                        <a:gd name="connsiteX375" fmla="*/ 53768 w 1570516"/>
                        <a:gd name="connsiteY375" fmla="*/ 19969 h 757537"/>
                        <a:gd name="connsiteX376" fmla="*/ 49610 w 1570516"/>
                        <a:gd name="connsiteY376" fmla="*/ 13318 h 757537"/>
                        <a:gd name="connsiteX377" fmla="*/ 798419 w 1570516"/>
                        <a:gd name="connsiteY377" fmla="*/ 13318 h 757537"/>
                        <a:gd name="connsiteX378" fmla="*/ 802855 w 1570516"/>
                        <a:gd name="connsiteY378" fmla="*/ 16 h 757537"/>
                        <a:gd name="connsiteX379" fmla="*/ 810895 w 1570516"/>
                        <a:gd name="connsiteY379" fmla="*/ 3896 h 757537"/>
                        <a:gd name="connsiteX380" fmla="*/ 822538 w 1570516"/>
                        <a:gd name="connsiteY380" fmla="*/ 24680 h 757537"/>
                        <a:gd name="connsiteX381" fmla="*/ 842776 w 1570516"/>
                        <a:gd name="connsiteY381" fmla="*/ 29668 h 757537"/>
                        <a:gd name="connsiteX382" fmla="*/ 866896 w 1570516"/>
                        <a:gd name="connsiteY382" fmla="*/ 28005 h 757537"/>
                        <a:gd name="connsiteX383" fmla="*/ 877154 w 1570516"/>
                        <a:gd name="connsiteY383" fmla="*/ 39090 h 757537"/>
                        <a:gd name="connsiteX384" fmla="*/ 887966 w 1570516"/>
                        <a:gd name="connsiteY384" fmla="*/ 36596 h 757537"/>
                        <a:gd name="connsiteX385" fmla="*/ 900441 w 1570516"/>
                        <a:gd name="connsiteY385" fmla="*/ 44633 h 757537"/>
                        <a:gd name="connsiteX386" fmla="*/ 917075 w 1570516"/>
                        <a:gd name="connsiteY386" fmla="*/ 41030 h 757537"/>
                        <a:gd name="connsiteX387" fmla="*/ 926501 w 1570516"/>
                        <a:gd name="connsiteY387" fmla="*/ 45187 h 757537"/>
                        <a:gd name="connsiteX388" fmla="*/ 950343 w 1570516"/>
                        <a:gd name="connsiteY388" fmla="*/ 47958 h 757537"/>
                        <a:gd name="connsiteX389" fmla="*/ 942581 w 1570516"/>
                        <a:gd name="connsiteY389" fmla="*/ 51284 h 757537"/>
                        <a:gd name="connsiteX390" fmla="*/ 924283 w 1570516"/>
                        <a:gd name="connsiteY390" fmla="*/ 59043 h 757537"/>
                        <a:gd name="connsiteX391" fmla="*/ 907926 w 1570516"/>
                        <a:gd name="connsiteY391" fmla="*/ 69574 h 757537"/>
                        <a:gd name="connsiteX392" fmla="*/ 893788 w 1570516"/>
                        <a:gd name="connsiteY392" fmla="*/ 79550 h 757537"/>
                        <a:gd name="connsiteX393" fmla="*/ 885748 w 1570516"/>
                        <a:gd name="connsiteY393" fmla="*/ 90358 h 757537"/>
                        <a:gd name="connsiteX394" fmla="*/ 894897 w 1570516"/>
                        <a:gd name="connsiteY394" fmla="*/ 90358 h 757537"/>
                        <a:gd name="connsiteX395" fmla="*/ 902382 w 1570516"/>
                        <a:gd name="connsiteY395" fmla="*/ 87864 h 757537"/>
                        <a:gd name="connsiteX396" fmla="*/ 906818 w 1570516"/>
                        <a:gd name="connsiteY396" fmla="*/ 86755 h 757537"/>
                        <a:gd name="connsiteX397" fmla="*/ 910976 w 1570516"/>
                        <a:gd name="connsiteY397" fmla="*/ 85370 h 757537"/>
                        <a:gd name="connsiteX398" fmla="*/ 919016 w 1570516"/>
                        <a:gd name="connsiteY398" fmla="*/ 87587 h 757537"/>
                        <a:gd name="connsiteX399" fmla="*/ 919848 w 1570516"/>
                        <a:gd name="connsiteY399" fmla="*/ 94792 h 757537"/>
                        <a:gd name="connsiteX400" fmla="*/ 927056 w 1570516"/>
                        <a:gd name="connsiteY400" fmla="*/ 96177 h 757537"/>
                        <a:gd name="connsiteX401" fmla="*/ 934818 w 1570516"/>
                        <a:gd name="connsiteY401" fmla="*/ 93960 h 757537"/>
                        <a:gd name="connsiteX402" fmla="*/ 940917 w 1570516"/>
                        <a:gd name="connsiteY402" fmla="*/ 91189 h 757537"/>
                        <a:gd name="connsiteX403" fmla="*/ 955334 w 1570516"/>
                        <a:gd name="connsiteY403" fmla="*/ 83707 h 757537"/>
                        <a:gd name="connsiteX404" fmla="*/ 964759 w 1570516"/>
                        <a:gd name="connsiteY404" fmla="*/ 78442 h 757537"/>
                        <a:gd name="connsiteX405" fmla="*/ 974186 w 1570516"/>
                        <a:gd name="connsiteY405" fmla="*/ 78442 h 757537"/>
                        <a:gd name="connsiteX406" fmla="*/ 978344 w 1570516"/>
                        <a:gd name="connsiteY406" fmla="*/ 79273 h 757537"/>
                        <a:gd name="connsiteX407" fmla="*/ 980562 w 1570516"/>
                        <a:gd name="connsiteY407" fmla="*/ 80382 h 757537"/>
                        <a:gd name="connsiteX408" fmla="*/ 980562 w 1570516"/>
                        <a:gd name="connsiteY408" fmla="*/ 84815 h 757537"/>
                        <a:gd name="connsiteX409" fmla="*/ 980562 w 1570516"/>
                        <a:gd name="connsiteY409" fmla="*/ 88141 h 757537"/>
                        <a:gd name="connsiteX410" fmla="*/ 985552 w 1570516"/>
                        <a:gd name="connsiteY410" fmla="*/ 90358 h 757537"/>
                        <a:gd name="connsiteX411" fmla="*/ 988047 w 1570516"/>
                        <a:gd name="connsiteY411" fmla="*/ 88418 h 757537"/>
                        <a:gd name="connsiteX412" fmla="*/ 991651 w 1570516"/>
                        <a:gd name="connsiteY412" fmla="*/ 87032 h 757537"/>
                        <a:gd name="connsiteX413" fmla="*/ 999968 w 1570516"/>
                        <a:gd name="connsiteY413" fmla="*/ 87864 h 757537"/>
                        <a:gd name="connsiteX414" fmla="*/ 1005790 w 1570516"/>
                        <a:gd name="connsiteY414" fmla="*/ 91743 h 757537"/>
                        <a:gd name="connsiteX415" fmla="*/ 1020483 w 1570516"/>
                        <a:gd name="connsiteY415" fmla="*/ 102551 h 757537"/>
                        <a:gd name="connsiteX416" fmla="*/ 1032682 w 1570516"/>
                        <a:gd name="connsiteY416" fmla="*/ 101443 h 757537"/>
                        <a:gd name="connsiteX417" fmla="*/ 1043217 w 1570516"/>
                        <a:gd name="connsiteY417" fmla="*/ 93406 h 757537"/>
                        <a:gd name="connsiteX418" fmla="*/ 1056524 w 1570516"/>
                        <a:gd name="connsiteY418" fmla="*/ 91743 h 757537"/>
                        <a:gd name="connsiteX419" fmla="*/ 1070386 w 1570516"/>
                        <a:gd name="connsiteY419" fmla="*/ 92298 h 757537"/>
                        <a:gd name="connsiteX420" fmla="*/ 1095614 w 1570516"/>
                        <a:gd name="connsiteY420" fmla="*/ 105323 h 757537"/>
                        <a:gd name="connsiteX421" fmla="*/ 1099495 w 1570516"/>
                        <a:gd name="connsiteY421" fmla="*/ 115299 h 757537"/>
                        <a:gd name="connsiteX422" fmla="*/ 1085911 w 1570516"/>
                        <a:gd name="connsiteY422" fmla="*/ 117516 h 757537"/>
                        <a:gd name="connsiteX423" fmla="*/ 1075099 w 1570516"/>
                        <a:gd name="connsiteY423" fmla="*/ 116130 h 757537"/>
                        <a:gd name="connsiteX424" fmla="*/ 1062900 w 1570516"/>
                        <a:gd name="connsiteY424" fmla="*/ 114467 h 757537"/>
                        <a:gd name="connsiteX425" fmla="*/ 1040999 w 1570516"/>
                        <a:gd name="connsiteY425" fmla="*/ 122227 h 757537"/>
                        <a:gd name="connsiteX426" fmla="*/ 1031019 w 1570516"/>
                        <a:gd name="connsiteY426" fmla="*/ 126107 h 757537"/>
                        <a:gd name="connsiteX427" fmla="*/ 1022424 w 1570516"/>
                        <a:gd name="connsiteY427" fmla="*/ 121950 h 757537"/>
                        <a:gd name="connsiteX428" fmla="*/ 1007176 w 1570516"/>
                        <a:gd name="connsiteY428" fmla="*/ 143842 h 757537"/>
                        <a:gd name="connsiteX429" fmla="*/ 999414 w 1570516"/>
                        <a:gd name="connsiteY429" fmla="*/ 154927 h 757537"/>
                        <a:gd name="connsiteX430" fmla="*/ 996641 w 1570516"/>
                        <a:gd name="connsiteY430" fmla="*/ 164626 h 757537"/>
                        <a:gd name="connsiteX431" fmla="*/ 1000523 w 1570516"/>
                        <a:gd name="connsiteY431" fmla="*/ 160470 h 757537"/>
                        <a:gd name="connsiteX432" fmla="*/ 1006622 w 1570516"/>
                        <a:gd name="connsiteY432" fmla="*/ 152433 h 757537"/>
                        <a:gd name="connsiteX433" fmla="*/ 1019375 w 1570516"/>
                        <a:gd name="connsiteY433" fmla="*/ 143011 h 757537"/>
                        <a:gd name="connsiteX434" fmla="*/ 1016880 w 1570516"/>
                        <a:gd name="connsiteY434" fmla="*/ 148553 h 757537"/>
                        <a:gd name="connsiteX435" fmla="*/ 1000523 w 1570516"/>
                        <a:gd name="connsiteY435" fmla="*/ 194002 h 757537"/>
                        <a:gd name="connsiteX436" fmla="*/ 1003018 w 1570516"/>
                        <a:gd name="connsiteY436" fmla="*/ 247486 h 757537"/>
                        <a:gd name="connsiteX437" fmla="*/ 1019097 w 1570516"/>
                        <a:gd name="connsiteY437" fmla="*/ 256631 h 757537"/>
                        <a:gd name="connsiteX438" fmla="*/ 1035731 w 1570516"/>
                        <a:gd name="connsiteY438" fmla="*/ 241666 h 757537"/>
                        <a:gd name="connsiteX439" fmla="*/ 1040722 w 1570516"/>
                        <a:gd name="connsiteY439" fmla="*/ 218388 h 757537"/>
                        <a:gd name="connsiteX440" fmla="*/ 1036009 w 1570516"/>
                        <a:gd name="connsiteY440" fmla="*/ 192339 h 757537"/>
                        <a:gd name="connsiteX441" fmla="*/ 1038227 w 1570516"/>
                        <a:gd name="connsiteY441" fmla="*/ 166843 h 757537"/>
                        <a:gd name="connsiteX442" fmla="*/ 1055970 w 1570516"/>
                        <a:gd name="connsiteY442" fmla="*/ 150770 h 757537"/>
                        <a:gd name="connsiteX443" fmla="*/ 1055970 w 1570516"/>
                        <a:gd name="connsiteY443" fmla="*/ 157698 h 757537"/>
                        <a:gd name="connsiteX444" fmla="*/ 1060960 w 1570516"/>
                        <a:gd name="connsiteY444" fmla="*/ 154650 h 757537"/>
                        <a:gd name="connsiteX445" fmla="*/ 1067891 w 1570516"/>
                        <a:gd name="connsiteY445" fmla="*/ 141625 h 757537"/>
                        <a:gd name="connsiteX446" fmla="*/ 1073158 w 1570516"/>
                        <a:gd name="connsiteY446" fmla="*/ 137192 h 757537"/>
                        <a:gd name="connsiteX447" fmla="*/ 1075376 w 1570516"/>
                        <a:gd name="connsiteY447" fmla="*/ 130541 h 757537"/>
                        <a:gd name="connsiteX448" fmla="*/ 1098941 w 1570516"/>
                        <a:gd name="connsiteY448" fmla="*/ 130541 h 757537"/>
                        <a:gd name="connsiteX449" fmla="*/ 1111416 w 1570516"/>
                        <a:gd name="connsiteY449" fmla="*/ 137469 h 757537"/>
                        <a:gd name="connsiteX450" fmla="*/ 1118070 w 1570516"/>
                        <a:gd name="connsiteY450" fmla="*/ 148831 h 757537"/>
                        <a:gd name="connsiteX451" fmla="*/ 1119456 w 1570516"/>
                        <a:gd name="connsiteY451" fmla="*/ 161024 h 757537"/>
                        <a:gd name="connsiteX452" fmla="*/ 1116129 w 1570516"/>
                        <a:gd name="connsiteY452" fmla="*/ 175434 h 757537"/>
                        <a:gd name="connsiteX453" fmla="*/ 1105595 w 1570516"/>
                        <a:gd name="connsiteY453" fmla="*/ 185411 h 757537"/>
                        <a:gd name="connsiteX454" fmla="*/ 1110030 w 1570516"/>
                        <a:gd name="connsiteY454" fmla="*/ 195387 h 757537"/>
                        <a:gd name="connsiteX455" fmla="*/ 1122506 w 1570516"/>
                        <a:gd name="connsiteY455" fmla="*/ 188736 h 757537"/>
                        <a:gd name="connsiteX456" fmla="*/ 1134427 w 1570516"/>
                        <a:gd name="connsiteY456" fmla="*/ 187073 h 757537"/>
                        <a:gd name="connsiteX457" fmla="*/ 1136645 w 1570516"/>
                        <a:gd name="connsiteY457" fmla="*/ 194002 h 757537"/>
                        <a:gd name="connsiteX458" fmla="*/ 1140803 w 1570516"/>
                        <a:gd name="connsiteY458" fmla="*/ 203146 h 757537"/>
                        <a:gd name="connsiteX459" fmla="*/ 1139140 w 1570516"/>
                        <a:gd name="connsiteY459" fmla="*/ 215894 h 757537"/>
                        <a:gd name="connsiteX460" fmla="*/ 1135259 w 1570516"/>
                        <a:gd name="connsiteY460" fmla="*/ 221714 h 757537"/>
                        <a:gd name="connsiteX461" fmla="*/ 1130269 w 1570516"/>
                        <a:gd name="connsiteY461" fmla="*/ 227810 h 757537"/>
                        <a:gd name="connsiteX462" fmla="*/ 1131932 w 1570516"/>
                        <a:gd name="connsiteY462" fmla="*/ 234461 h 757537"/>
                        <a:gd name="connsiteX463" fmla="*/ 1128882 w 1570516"/>
                        <a:gd name="connsiteY463" fmla="*/ 238064 h 757537"/>
                        <a:gd name="connsiteX464" fmla="*/ 1120842 w 1570516"/>
                        <a:gd name="connsiteY464" fmla="*/ 247763 h 757537"/>
                        <a:gd name="connsiteX465" fmla="*/ 1117515 w 1570516"/>
                        <a:gd name="connsiteY465" fmla="*/ 251920 h 757537"/>
                        <a:gd name="connsiteX466" fmla="*/ 1118347 w 1570516"/>
                        <a:gd name="connsiteY466" fmla="*/ 257462 h 757537"/>
                        <a:gd name="connsiteX467" fmla="*/ 1126942 w 1570516"/>
                        <a:gd name="connsiteY467" fmla="*/ 264668 h 757537"/>
                        <a:gd name="connsiteX468" fmla="*/ 1131655 w 1570516"/>
                        <a:gd name="connsiteY468" fmla="*/ 265776 h 757537"/>
                        <a:gd name="connsiteX469" fmla="*/ 1144407 w 1570516"/>
                        <a:gd name="connsiteY469" fmla="*/ 266330 h 757537"/>
                        <a:gd name="connsiteX470" fmla="*/ 1157714 w 1570516"/>
                        <a:gd name="connsiteY470" fmla="*/ 267439 h 757537"/>
                        <a:gd name="connsiteX471" fmla="*/ 1166586 w 1570516"/>
                        <a:gd name="connsiteY471" fmla="*/ 263836 h 757537"/>
                        <a:gd name="connsiteX472" fmla="*/ 1176566 w 1570516"/>
                        <a:gd name="connsiteY472" fmla="*/ 260234 h 757537"/>
                        <a:gd name="connsiteX473" fmla="*/ 1201518 w 1570516"/>
                        <a:gd name="connsiteY473" fmla="*/ 246378 h 757537"/>
                        <a:gd name="connsiteX474" fmla="*/ 1227023 w 1570516"/>
                        <a:gd name="connsiteY474" fmla="*/ 233630 h 757537"/>
                        <a:gd name="connsiteX475" fmla="*/ 1238944 w 1570516"/>
                        <a:gd name="connsiteY475" fmla="*/ 218111 h 757537"/>
                        <a:gd name="connsiteX476" fmla="*/ 1237004 w 1570516"/>
                        <a:gd name="connsiteY476" fmla="*/ 209797 h 757537"/>
                        <a:gd name="connsiteX477" fmla="*/ 1242548 w 1570516"/>
                        <a:gd name="connsiteY477" fmla="*/ 203978 h 757537"/>
                        <a:gd name="connsiteX478" fmla="*/ 1250588 w 1570516"/>
                        <a:gd name="connsiteY478" fmla="*/ 205086 h 757537"/>
                        <a:gd name="connsiteX479" fmla="*/ 1259182 w 1570516"/>
                        <a:gd name="connsiteY479" fmla="*/ 206749 h 757537"/>
                        <a:gd name="connsiteX480" fmla="*/ 1281361 w 1570516"/>
                        <a:gd name="connsiteY480" fmla="*/ 208689 h 757537"/>
                        <a:gd name="connsiteX481" fmla="*/ 1291342 w 1570516"/>
                        <a:gd name="connsiteY481" fmla="*/ 207303 h 757537"/>
                        <a:gd name="connsiteX482" fmla="*/ 1298550 w 1570516"/>
                        <a:gd name="connsiteY482" fmla="*/ 203146 h 757537"/>
                        <a:gd name="connsiteX483" fmla="*/ 1311025 w 1570516"/>
                        <a:gd name="connsiteY483" fmla="*/ 188736 h 757537"/>
                        <a:gd name="connsiteX484" fmla="*/ 1311857 w 1570516"/>
                        <a:gd name="connsiteY484" fmla="*/ 180977 h 757537"/>
                        <a:gd name="connsiteX485" fmla="*/ 1313520 w 1570516"/>
                        <a:gd name="connsiteY485" fmla="*/ 174049 h 757537"/>
                        <a:gd name="connsiteX486" fmla="*/ 1313520 w 1570516"/>
                        <a:gd name="connsiteY486" fmla="*/ 174049 h 757537"/>
                        <a:gd name="connsiteX487" fmla="*/ 1345125 w 1570516"/>
                        <a:gd name="connsiteY487" fmla="*/ 151879 h 757537"/>
                        <a:gd name="connsiteX488" fmla="*/ 1439107 w 1570516"/>
                        <a:gd name="connsiteY488" fmla="*/ 151602 h 757537"/>
                        <a:gd name="connsiteX489" fmla="*/ 1442157 w 1570516"/>
                        <a:gd name="connsiteY489" fmla="*/ 141071 h 757537"/>
                        <a:gd name="connsiteX490" fmla="*/ 1463227 w 1570516"/>
                        <a:gd name="connsiteY490" fmla="*/ 136914 h 757537"/>
                        <a:gd name="connsiteX491" fmla="*/ 1472375 w 1570516"/>
                        <a:gd name="connsiteY491" fmla="*/ 113082 h 757537"/>
                        <a:gd name="connsiteX492" fmla="*/ 1501485 w 1570516"/>
                        <a:gd name="connsiteY492" fmla="*/ 68188 h 757537"/>
                        <a:gd name="connsiteX493" fmla="*/ 1508970 w 1570516"/>
                        <a:gd name="connsiteY493" fmla="*/ 77056 h 757537"/>
                        <a:gd name="connsiteX494" fmla="*/ 1529208 w 1570516"/>
                        <a:gd name="connsiteY494" fmla="*/ 72345 h 757537"/>
                        <a:gd name="connsiteX495" fmla="*/ 1540020 w 1570516"/>
                        <a:gd name="connsiteY495" fmla="*/ 83984 h 757537"/>
                        <a:gd name="connsiteX496" fmla="*/ 1541961 w 1570516"/>
                        <a:gd name="connsiteY496" fmla="*/ 128601 h 757537"/>
                        <a:gd name="connsiteX497" fmla="*/ 1550001 w 1570516"/>
                        <a:gd name="connsiteY497" fmla="*/ 131372 h 757537"/>
                        <a:gd name="connsiteX498" fmla="*/ 1550833 w 1570516"/>
                        <a:gd name="connsiteY498" fmla="*/ 143565 h 757537"/>
                        <a:gd name="connsiteX499" fmla="*/ 1560813 w 1570516"/>
                        <a:gd name="connsiteY499" fmla="*/ 150770 h 757537"/>
                        <a:gd name="connsiteX500" fmla="*/ 1567467 w 1570516"/>
                        <a:gd name="connsiteY500" fmla="*/ 158253 h 75753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  <a:cxn ang="0">
                          <a:pos x="connsiteX48" y="connsiteY48"/>
                        </a:cxn>
                        <a:cxn ang="0">
                          <a:pos x="connsiteX49" y="connsiteY49"/>
                        </a:cxn>
                        <a:cxn ang="0">
                          <a:pos x="connsiteX50" y="connsiteY50"/>
                        </a:cxn>
                        <a:cxn ang="0">
                          <a:pos x="connsiteX51" y="connsiteY51"/>
                        </a:cxn>
                        <a:cxn ang="0">
                          <a:pos x="connsiteX52" y="connsiteY52"/>
                        </a:cxn>
                        <a:cxn ang="0">
                          <a:pos x="connsiteX53" y="connsiteY53"/>
                        </a:cxn>
                        <a:cxn ang="0">
                          <a:pos x="connsiteX54" y="connsiteY54"/>
                        </a:cxn>
                        <a:cxn ang="0">
                          <a:pos x="connsiteX55" y="connsiteY55"/>
                        </a:cxn>
                        <a:cxn ang="0">
                          <a:pos x="connsiteX56" y="connsiteY56"/>
                        </a:cxn>
                        <a:cxn ang="0">
                          <a:pos x="connsiteX57" y="connsiteY57"/>
                        </a:cxn>
                        <a:cxn ang="0">
                          <a:pos x="connsiteX58" y="connsiteY58"/>
                        </a:cxn>
                        <a:cxn ang="0">
                          <a:pos x="connsiteX59" y="connsiteY59"/>
                        </a:cxn>
                        <a:cxn ang="0">
                          <a:pos x="connsiteX60" y="connsiteY60"/>
                        </a:cxn>
                        <a:cxn ang="0">
                          <a:pos x="connsiteX61" y="connsiteY61"/>
                        </a:cxn>
                        <a:cxn ang="0">
                          <a:pos x="connsiteX62" y="connsiteY62"/>
                        </a:cxn>
                        <a:cxn ang="0">
                          <a:pos x="connsiteX63" y="connsiteY63"/>
                        </a:cxn>
                        <a:cxn ang="0">
                          <a:pos x="connsiteX64" y="connsiteY64"/>
                        </a:cxn>
                        <a:cxn ang="0">
                          <a:pos x="connsiteX65" y="connsiteY65"/>
                        </a:cxn>
                        <a:cxn ang="0">
                          <a:pos x="connsiteX66" y="connsiteY66"/>
                        </a:cxn>
                        <a:cxn ang="0">
                          <a:pos x="connsiteX67" y="connsiteY67"/>
                        </a:cxn>
                        <a:cxn ang="0">
                          <a:pos x="connsiteX68" y="connsiteY68"/>
                        </a:cxn>
                        <a:cxn ang="0">
                          <a:pos x="connsiteX69" y="connsiteY69"/>
                        </a:cxn>
                        <a:cxn ang="0">
                          <a:pos x="connsiteX70" y="connsiteY70"/>
                        </a:cxn>
                        <a:cxn ang="0">
                          <a:pos x="connsiteX71" y="connsiteY71"/>
                        </a:cxn>
                        <a:cxn ang="0">
                          <a:pos x="connsiteX72" y="connsiteY72"/>
                        </a:cxn>
                        <a:cxn ang="0">
                          <a:pos x="connsiteX73" y="connsiteY73"/>
                        </a:cxn>
                        <a:cxn ang="0">
                          <a:pos x="connsiteX74" y="connsiteY74"/>
                        </a:cxn>
                        <a:cxn ang="0">
                          <a:pos x="connsiteX75" y="connsiteY75"/>
                        </a:cxn>
                        <a:cxn ang="0">
                          <a:pos x="connsiteX76" y="connsiteY76"/>
                        </a:cxn>
                        <a:cxn ang="0">
                          <a:pos x="connsiteX77" y="connsiteY77"/>
                        </a:cxn>
                        <a:cxn ang="0">
                          <a:pos x="connsiteX78" y="connsiteY78"/>
                        </a:cxn>
                        <a:cxn ang="0">
                          <a:pos x="connsiteX79" y="connsiteY79"/>
                        </a:cxn>
                        <a:cxn ang="0">
                          <a:pos x="connsiteX80" y="connsiteY80"/>
                        </a:cxn>
                        <a:cxn ang="0">
                          <a:pos x="connsiteX81" y="connsiteY81"/>
                        </a:cxn>
                        <a:cxn ang="0">
                          <a:pos x="connsiteX82" y="connsiteY82"/>
                        </a:cxn>
                        <a:cxn ang="0">
                          <a:pos x="connsiteX83" y="connsiteY83"/>
                        </a:cxn>
                        <a:cxn ang="0">
                          <a:pos x="connsiteX84" y="connsiteY84"/>
                        </a:cxn>
                        <a:cxn ang="0">
                          <a:pos x="connsiteX85" y="connsiteY85"/>
                        </a:cxn>
                        <a:cxn ang="0">
                          <a:pos x="connsiteX86" y="connsiteY86"/>
                        </a:cxn>
                        <a:cxn ang="0">
                          <a:pos x="connsiteX87" y="connsiteY87"/>
                        </a:cxn>
                        <a:cxn ang="0">
                          <a:pos x="connsiteX88" y="connsiteY88"/>
                        </a:cxn>
                        <a:cxn ang="0">
                          <a:pos x="connsiteX89" y="connsiteY89"/>
                        </a:cxn>
                        <a:cxn ang="0">
                          <a:pos x="connsiteX90" y="connsiteY90"/>
                        </a:cxn>
                        <a:cxn ang="0">
                          <a:pos x="connsiteX91" y="connsiteY91"/>
                        </a:cxn>
                        <a:cxn ang="0">
                          <a:pos x="connsiteX92" y="connsiteY92"/>
                        </a:cxn>
                        <a:cxn ang="0">
                          <a:pos x="connsiteX93" y="connsiteY93"/>
                        </a:cxn>
                        <a:cxn ang="0">
                          <a:pos x="connsiteX94" y="connsiteY94"/>
                        </a:cxn>
                        <a:cxn ang="0">
                          <a:pos x="connsiteX95" y="connsiteY95"/>
                        </a:cxn>
                        <a:cxn ang="0">
                          <a:pos x="connsiteX96" y="connsiteY96"/>
                        </a:cxn>
                        <a:cxn ang="0">
                          <a:pos x="connsiteX97" y="connsiteY97"/>
                        </a:cxn>
                        <a:cxn ang="0">
                          <a:pos x="connsiteX98" y="connsiteY98"/>
                        </a:cxn>
                        <a:cxn ang="0">
                          <a:pos x="connsiteX99" y="connsiteY99"/>
                        </a:cxn>
                        <a:cxn ang="0">
                          <a:pos x="connsiteX100" y="connsiteY100"/>
                        </a:cxn>
                        <a:cxn ang="0">
                          <a:pos x="connsiteX101" y="connsiteY101"/>
                        </a:cxn>
                        <a:cxn ang="0">
                          <a:pos x="connsiteX102" y="connsiteY102"/>
                        </a:cxn>
                        <a:cxn ang="0">
                          <a:pos x="connsiteX103" y="connsiteY103"/>
                        </a:cxn>
                        <a:cxn ang="0">
                          <a:pos x="connsiteX104" y="connsiteY104"/>
                        </a:cxn>
                        <a:cxn ang="0">
                          <a:pos x="connsiteX105" y="connsiteY105"/>
                        </a:cxn>
                        <a:cxn ang="0">
                          <a:pos x="connsiteX106" y="connsiteY106"/>
                        </a:cxn>
                        <a:cxn ang="0">
                          <a:pos x="connsiteX107" y="connsiteY107"/>
                        </a:cxn>
                        <a:cxn ang="0">
                          <a:pos x="connsiteX108" y="connsiteY108"/>
                        </a:cxn>
                        <a:cxn ang="0">
                          <a:pos x="connsiteX109" y="connsiteY109"/>
                        </a:cxn>
                        <a:cxn ang="0">
                          <a:pos x="connsiteX110" y="connsiteY110"/>
                        </a:cxn>
                        <a:cxn ang="0">
                          <a:pos x="connsiteX111" y="connsiteY111"/>
                        </a:cxn>
                        <a:cxn ang="0">
                          <a:pos x="connsiteX112" y="connsiteY112"/>
                        </a:cxn>
                        <a:cxn ang="0">
                          <a:pos x="connsiteX113" y="connsiteY113"/>
                        </a:cxn>
                        <a:cxn ang="0">
                          <a:pos x="connsiteX114" y="connsiteY114"/>
                        </a:cxn>
                        <a:cxn ang="0">
                          <a:pos x="connsiteX115" y="connsiteY115"/>
                        </a:cxn>
                        <a:cxn ang="0">
                          <a:pos x="connsiteX116" y="connsiteY116"/>
                        </a:cxn>
                        <a:cxn ang="0">
                          <a:pos x="connsiteX117" y="connsiteY117"/>
                        </a:cxn>
                        <a:cxn ang="0">
                          <a:pos x="connsiteX118" y="connsiteY118"/>
                        </a:cxn>
                        <a:cxn ang="0">
                          <a:pos x="connsiteX119" y="connsiteY119"/>
                        </a:cxn>
                        <a:cxn ang="0">
                          <a:pos x="connsiteX120" y="connsiteY120"/>
                        </a:cxn>
                        <a:cxn ang="0">
                          <a:pos x="connsiteX121" y="connsiteY121"/>
                        </a:cxn>
                        <a:cxn ang="0">
                          <a:pos x="connsiteX122" y="connsiteY122"/>
                        </a:cxn>
                        <a:cxn ang="0">
                          <a:pos x="connsiteX123" y="connsiteY123"/>
                        </a:cxn>
                        <a:cxn ang="0">
                          <a:pos x="connsiteX124" y="connsiteY124"/>
                        </a:cxn>
                        <a:cxn ang="0">
                          <a:pos x="connsiteX125" y="connsiteY125"/>
                        </a:cxn>
                        <a:cxn ang="0">
                          <a:pos x="connsiteX126" y="connsiteY126"/>
                        </a:cxn>
                        <a:cxn ang="0">
                          <a:pos x="connsiteX127" y="connsiteY127"/>
                        </a:cxn>
                        <a:cxn ang="0">
                          <a:pos x="connsiteX128" y="connsiteY128"/>
                        </a:cxn>
                        <a:cxn ang="0">
                          <a:pos x="connsiteX129" y="connsiteY129"/>
                        </a:cxn>
                        <a:cxn ang="0">
                          <a:pos x="connsiteX130" y="connsiteY130"/>
                        </a:cxn>
                        <a:cxn ang="0">
                          <a:pos x="connsiteX131" y="connsiteY131"/>
                        </a:cxn>
                        <a:cxn ang="0">
                          <a:pos x="connsiteX132" y="connsiteY132"/>
                        </a:cxn>
                        <a:cxn ang="0">
                          <a:pos x="connsiteX133" y="connsiteY133"/>
                        </a:cxn>
                        <a:cxn ang="0">
                          <a:pos x="connsiteX134" y="connsiteY134"/>
                        </a:cxn>
                        <a:cxn ang="0">
                          <a:pos x="connsiteX135" y="connsiteY135"/>
                        </a:cxn>
                        <a:cxn ang="0">
                          <a:pos x="connsiteX136" y="connsiteY136"/>
                        </a:cxn>
                        <a:cxn ang="0">
                          <a:pos x="connsiteX137" y="connsiteY137"/>
                        </a:cxn>
                        <a:cxn ang="0">
                          <a:pos x="connsiteX138" y="connsiteY138"/>
                        </a:cxn>
                        <a:cxn ang="0">
                          <a:pos x="connsiteX139" y="connsiteY139"/>
                        </a:cxn>
                        <a:cxn ang="0">
                          <a:pos x="connsiteX140" y="connsiteY140"/>
                        </a:cxn>
                        <a:cxn ang="0">
                          <a:pos x="connsiteX141" y="connsiteY141"/>
                        </a:cxn>
                        <a:cxn ang="0">
                          <a:pos x="connsiteX142" y="connsiteY142"/>
                        </a:cxn>
                        <a:cxn ang="0">
                          <a:pos x="connsiteX143" y="connsiteY143"/>
                        </a:cxn>
                        <a:cxn ang="0">
                          <a:pos x="connsiteX144" y="connsiteY144"/>
                        </a:cxn>
                        <a:cxn ang="0">
                          <a:pos x="connsiteX145" y="connsiteY145"/>
                        </a:cxn>
                        <a:cxn ang="0">
                          <a:pos x="connsiteX146" y="connsiteY146"/>
                        </a:cxn>
                        <a:cxn ang="0">
                          <a:pos x="connsiteX147" y="connsiteY147"/>
                        </a:cxn>
                        <a:cxn ang="0">
                          <a:pos x="connsiteX148" y="connsiteY148"/>
                        </a:cxn>
                        <a:cxn ang="0">
                          <a:pos x="connsiteX149" y="connsiteY149"/>
                        </a:cxn>
                        <a:cxn ang="0">
                          <a:pos x="connsiteX150" y="connsiteY150"/>
                        </a:cxn>
                        <a:cxn ang="0">
                          <a:pos x="connsiteX151" y="connsiteY151"/>
                        </a:cxn>
                        <a:cxn ang="0">
                          <a:pos x="connsiteX152" y="connsiteY152"/>
                        </a:cxn>
                        <a:cxn ang="0">
                          <a:pos x="connsiteX153" y="connsiteY153"/>
                        </a:cxn>
                        <a:cxn ang="0">
                          <a:pos x="connsiteX154" y="connsiteY154"/>
                        </a:cxn>
                        <a:cxn ang="0">
                          <a:pos x="connsiteX155" y="connsiteY155"/>
                        </a:cxn>
                        <a:cxn ang="0">
                          <a:pos x="connsiteX156" y="connsiteY156"/>
                        </a:cxn>
                        <a:cxn ang="0">
                          <a:pos x="connsiteX157" y="connsiteY157"/>
                        </a:cxn>
                        <a:cxn ang="0">
                          <a:pos x="connsiteX158" y="connsiteY158"/>
                        </a:cxn>
                        <a:cxn ang="0">
                          <a:pos x="connsiteX159" y="connsiteY159"/>
                        </a:cxn>
                        <a:cxn ang="0">
                          <a:pos x="connsiteX160" y="connsiteY160"/>
                        </a:cxn>
                        <a:cxn ang="0">
                          <a:pos x="connsiteX161" y="connsiteY161"/>
                        </a:cxn>
                        <a:cxn ang="0">
                          <a:pos x="connsiteX162" y="connsiteY162"/>
                        </a:cxn>
                        <a:cxn ang="0">
                          <a:pos x="connsiteX163" y="connsiteY163"/>
                        </a:cxn>
                        <a:cxn ang="0">
                          <a:pos x="connsiteX164" y="connsiteY164"/>
                        </a:cxn>
                        <a:cxn ang="0">
                          <a:pos x="connsiteX165" y="connsiteY165"/>
                        </a:cxn>
                        <a:cxn ang="0">
                          <a:pos x="connsiteX166" y="connsiteY166"/>
                        </a:cxn>
                        <a:cxn ang="0">
                          <a:pos x="connsiteX167" y="connsiteY167"/>
                        </a:cxn>
                        <a:cxn ang="0">
                          <a:pos x="connsiteX168" y="connsiteY168"/>
                        </a:cxn>
                        <a:cxn ang="0">
                          <a:pos x="connsiteX169" y="connsiteY169"/>
                        </a:cxn>
                        <a:cxn ang="0">
                          <a:pos x="connsiteX170" y="connsiteY170"/>
                        </a:cxn>
                        <a:cxn ang="0">
                          <a:pos x="connsiteX171" y="connsiteY171"/>
                        </a:cxn>
                        <a:cxn ang="0">
                          <a:pos x="connsiteX172" y="connsiteY172"/>
                        </a:cxn>
                        <a:cxn ang="0">
                          <a:pos x="connsiteX173" y="connsiteY173"/>
                        </a:cxn>
                        <a:cxn ang="0">
                          <a:pos x="connsiteX174" y="connsiteY174"/>
                        </a:cxn>
                        <a:cxn ang="0">
                          <a:pos x="connsiteX175" y="connsiteY175"/>
                        </a:cxn>
                        <a:cxn ang="0">
                          <a:pos x="connsiteX176" y="connsiteY176"/>
                        </a:cxn>
                        <a:cxn ang="0">
                          <a:pos x="connsiteX177" y="connsiteY177"/>
                        </a:cxn>
                        <a:cxn ang="0">
                          <a:pos x="connsiteX178" y="connsiteY178"/>
                        </a:cxn>
                        <a:cxn ang="0">
                          <a:pos x="connsiteX179" y="connsiteY179"/>
                        </a:cxn>
                        <a:cxn ang="0">
                          <a:pos x="connsiteX180" y="connsiteY180"/>
                        </a:cxn>
                        <a:cxn ang="0">
                          <a:pos x="connsiteX181" y="connsiteY181"/>
                        </a:cxn>
                        <a:cxn ang="0">
                          <a:pos x="connsiteX182" y="connsiteY182"/>
                        </a:cxn>
                        <a:cxn ang="0">
                          <a:pos x="connsiteX183" y="connsiteY183"/>
                        </a:cxn>
                        <a:cxn ang="0">
                          <a:pos x="connsiteX184" y="connsiteY184"/>
                        </a:cxn>
                        <a:cxn ang="0">
                          <a:pos x="connsiteX185" y="connsiteY185"/>
                        </a:cxn>
                        <a:cxn ang="0">
                          <a:pos x="connsiteX186" y="connsiteY186"/>
                        </a:cxn>
                        <a:cxn ang="0">
                          <a:pos x="connsiteX187" y="connsiteY187"/>
                        </a:cxn>
                        <a:cxn ang="0">
                          <a:pos x="connsiteX188" y="connsiteY188"/>
                        </a:cxn>
                        <a:cxn ang="0">
                          <a:pos x="connsiteX189" y="connsiteY189"/>
                        </a:cxn>
                        <a:cxn ang="0">
                          <a:pos x="connsiteX190" y="connsiteY190"/>
                        </a:cxn>
                        <a:cxn ang="0">
                          <a:pos x="connsiteX191" y="connsiteY191"/>
                        </a:cxn>
                        <a:cxn ang="0">
                          <a:pos x="connsiteX192" y="connsiteY192"/>
                        </a:cxn>
                        <a:cxn ang="0">
                          <a:pos x="connsiteX193" y="connsiteY193"/>
                        </a:cxn>
                        <a:cxn ang="0">
                          <a:pos x="connsiteX194" y="connsiteY194"/>
                        </a:cxn>
                        <a:cxn ang="0">
                          <a:pos x="connsiteX195" y="connsiteY195"/>
                        </a:cxn>
                        <a:cxn ang="0">
                          <a:pos x="connsiteX196" y="connsiteY196"/>
                        </a:cxn>
                        <a:cxn ang="0">
                          <a:pos x="connsiteX197" y="connsiteY197"/>
                        </a:cxn>
                        <a:cxn ang="0">
                          <a:pos x="connsiteX198" y="connsiteY198"/>
                        </a:cxn>
                        <a:cxn ang="0">
                          <a:pos x="connsiteX199" y="connsiteY199"/>
                        </a:cxn>
                        <a:cxn ang="0">
                          <a:pos x="connsiteX200" y="connsiteY200"/>
                        </a:cxn>
                        <a:cxn ang="0">
                          <a:pos x="connsiteX201" y="connsiteY201"/>
                        </a:cxn>
                        <a:cxn ang="0">
                          <a:pos x="connsiteX202" y="connsiteY202"/>
                        </a:cxn>
                        <a:cxn ang="0">
                          <a:pos x="connsiteX203" y="connsiteY203"/>
                        </a:cxn>
                        <a:cxn ang="0">
                          <a:pos x="connsiteX204" y="connsiteY204"/>
                        </a:cxn>
                        <a:cxn ang="0">
                          <a:pos x="connsiteX205" y="connsiteY205"/>
                        </a:cxn>
                        <a:cxn ang="0">
                          <a:pos x="connsiteX206" y="connsiteY206"/>
                        </a:cxn>
                        <a:cxn ang="0">
                          <a:pos x="connsiteX207" y="connsiteY207"/>
                        </a:cxn>
                        <a:cxn ang="0">
                          <a:pos x="connsiteX208" y="connsiteY208"/>
                        </a:cxn>
                        <a:cxn ang="0">
                          <a:pos x="connsiteX209" y="connsiteY209"/>
                        </a:cxn>
                        <a:cxn ang="0">
                          <a:pos x="connsiteX210" y="connsiteY210"/>
                        </a:cxn>
                        <a:cxn ang="0">
                          <a:pos x="connsiteX211" y="connsiteY211"/>
                        </a:cxn>
                        <a:cxn ang="0">
                          <a:pos x="connsiteX212" y="connsiteY212"/>
                        </a:cxn>
                        <a:cxn ang="0">
                          <a:pos x="connsiteX213" y="connsiteY213"/>
                        </a:cxn>
                        <a:cxn ang="0">
                          <a:pos x="connsiteX214" y="connsiteY214"/>
                        </a:cxn>
                        <a:cxn ang="0">
                          <a:pos x="connsiteX215" y="connsiteY215"/>
                        </a:cxn>
                        <a:cxn ang="0">
                          <a:pos x="connsiteX216" y="connsiteY216"/>
                        </a:cxn>
                        <a:cxn ang="0">
                          <a:pos x="connsiteX217" y="connsiteY217"/>
                        </a:cxn>
                        <a:cxn ang="0">
                          <a:pos x="connsiteX218" y="connsiteY218"/>
                        </a:cxn>
                        <a:cxn ang="0">
                          <a:pos x="connsiteX219" y="connsiteY219"/>
                        </a:cxn>
                        <a:cxn ang="0">
                          <a:pos x="connsiteX220" y="connsiteY220"/>
                        </a:cxn>
                        <a:cxn ang="0">
                          <a:pos x="connsiteX221" y="connsiteY221"/>
                        </a:cxn>
                        <a:cxn ang="0">
                          <a:pos x="connsiteX222" y="connsiteY222"/>
                        </a:cxn>
                        <a:cxn ang="0">
                          <a:pos x="connsiteX223" y="connsiteY223"/>
                        </a:cxn>
                        <a:cxn ang="0">
                          <a:pos x="connsiteX224" y="connsiteY224"/>
                        </a:cxn>
                        <a:cxn ang="0">
                          <a:pos x="connsiteX225" y="connsiteY225"/>
                        </a:cxn>
                        <a:cxn ang="0">
                          <a:pos x="connsiteX226" y="connsiteY226"/>
                        </a:cxn>
                        <a:cxn ang="0">
                          <a:pos x="connsiteX227" y="connsiteY227"/>
                        </a:cxn>
                        <a:cxn ang="0">
                          <a:pos x="connsiteX228" y="connsiteY228"/>
                        </a:cxn>
                        <a:cxn ang="0">
                          <a:pos x="connsiteX229" y="connsiteY229"/>
                        </a:cxn>
                        <a:cxn ang="0">
                          <a:pos x="connsiteX230" y="connsiteY230"/>
                        </a:cxn>
                        <a:cxn ang="0">
                          <a:pos x="connsiteX231" y="connsiteY231"/>
                        </a:cxn>
                        <a:cxn ang="0">
                          <a:pos x="connsiteX232" y="connsiteY232"/>
                        </a:cxn>
                        <a:cxn ang="0">
                          <a:pos x="connsiteX233" y="connsiteY233"/>
                        </a:cxn>
                        <a:cxn ang="0">
                          <a:pos x="connsiteX234" y="connsiteY234"/>
                        </a:cxn>
                        <a:cxn ang="0">
                          <a:pos x="connsiteX235" y="connsiteY235"/>
                        </a:cxn>
                        <a:cxn ang="0">
                          <a:pos x="connsiteX236" y="connsiteY236"/>
                        </a:cxn>
                        <a:cxn ang="0">
                          <a:pos x="connsiteX237" y="connsiteY237"/>
                        </a:cxn>
                        <a:cxn ang="0">
                          <a:pos x="connsiteX238" y="connsiteY238"/>
                        </a:cxn>
                        <a:cxn ang="0">
                          <a:pos x="connsiteX239" y="connsiteY239"/>
                        </a:cxn>
                        <a:cxn ang="0">
                          <a:pos x="connsiteX240" y="connsiteY240"/>
                        </a:cxn>
                        <a:cxn ang="0">
                          <a:pos x="connsiteX241" y="connsiteY241"/>
                        </a:cxn>
                        <a:cxn ang="0">
                          <a:pos x="connsiteX242" y="connsiteY242"/>
                        </a:cxn>
                        <a:cxn ang="0">
                          <a:pos x="connsiteX243" y="connsiteY243"/>
                        </a:cxn>
                        <a:cxn ang="0">
                          <a:pos x="connsiteX244" y="connsiteY244"/>
                        </a:cxn>
                        <a:cxn ang="0">
                          <a:pos x="connsiteX245" y="connsiteY245"/>
                        </a:cxn>
                        <a:cxn ang="0">
                          <a:pos x="connsiteX246" y="connsiteY246"/>
                        </a:cxn>
                        <a:cxn ang="0">
                          <a:pos x="connsiteX247" y="connsiteY247"/>
                        </a:cxn>
                        <a:cxn ang="0">
                          <a:pos x="connsiteX248" y="connsiteY248"/>
                        </a:cxn>
                        <a:cxn ang="0">
                          <a:pos x="connsiteX249" y="connsiteY249"/>
                        </a:cxn>
                        <a:cxn ang="0">
                          <a:pos x="connsiteX250" y="connsiteY250"/>
                        </a:cxn>
                        <a:cxn ang="0">
                          <a:pos x="connsiteX251" y="connsiteY251"/>
                        </a:cxn>
                        <a:cxn ang="0">
                          <a:pos x="connsiteX252" y="connsiteY252"/>
                        </a:cxn>
                        <a:cxn ang="0">
                          <a:pos x="connsiteX253" y="connsiteY253"/>
                        </a:cxn>
                        <a:cxn ang="0">
                          <a:pos x="connsiteX254" y="connsiteY254"/>
                        </a:cxn>
                        <a:cxn ang="0">
                          <a:pos x="connsiteX255" y="connsiteY255"/>
                        </a:cxn>
                        <a:cxn ang="0">
                          <a:pos x="connsiteX256" y="connsiteY256"/>
                        </a:cxn>
                        <a:cxn ang="0">
                          <a:pos x="connsiteX257" y="connsiteY257"/>
                        </a:cxn>
                        <a:cxn ang="0">
                          <a:pos x="connsiteX258" y="connsiteY258"/>
                        </a:cxn>
                        <a:cxn ang="0">
                          <a:pos x="connsiteX259" y="connsiteY259"/>
                        </a:cxn>
                        <a:cxn ang="0">
                          <a:pos x="connsiteX260" y="connsiteY260"/>
                        </a:cxn>
                        <a:cxn ang="0">
                          <a:pos x="connsiteX261" y="connsiteY261"/>
                        </a:cxn>
                        <a:cxn ang="0">
                          <a:pos x="connsiteX262" y="connsiteY262"/>
                        </a:cxn>
                        <a:cxn ang="0">
                          <a:pos x="connsiteX263" y="connsiteY263"/>
                        </a:cxn>
                        <a:cxn ang="0">
                          <a:pos x="connsiteX264" y="connsiteY264"/>
                        </a:cxn>
                        <a:cxn ang="0">
                          <a:pos x="connsiteX265" y="connsiteY265"/>
                        </a:cxn>
                        <a:cxn ang="0">
                          <a:pos x="connsiteX266" y="connsiteY266"/>
                        </a:cxn>
                        <a:cxn ang="0">
                          <a:pos x="connsiteX267" y="connsiteY267"/>
                        </a:cxn>
                        <a:cxn ang="0">
                          <a:pos x="connsiteX268" y="connsiteY268"/>
                        </a:cxn>
                        <a:cxn ang="0">
                          <a:pos x="connsiteX269" y="connsiteY269"/>
                        </a:cxn>
                        <a:cxn ang="0">
                          <a:pos x="connsiteX270" y="connsiteY270"/>
                        </a:cxn>
                        <a:cxn ang="0">
                          <a:pos x="connsiteX271" y="connsiteY271"/>
                        </a:cxn>
                        <a:cxn ang="0">
                          <a:pos x="connsiteX272" y="connsiteY272"/>
                        </a:cxn>
                        <a:cxn ang="0">
                          <a:pos x="connsiteX273" y="connsiteY273"/>
                        </a:cxn>
                        <a:cxn ang="0">
                          <a:pos x="connsiteX274" y="connsiteY274"/>
                        </a:cxn>
                        <a:cxn ang="0">
                          <a:pos x="connsiteX275" y="connsiteY275"/>
                        </a:cxn>
                        <a:cxn ang="0">
                          <a:pos x="connsiteX276" y="connsiteY276"/>
                        </a:cxn>
                        <a:cxn ang="0">
                          <a:pos x="connsiteX277" y="connsiteY277"/>
                        </a:cxn>
                        <a:cxn ang="0">
                          <a:pos x="connsiteX278" y="connsiteY278"/>
                        </a:cxn>
                        <a:cxn ang="0">
                          <a:pos x="connsiteX279" y="connsiteY279"/>
                        </a:cxn>
                        <a:cxn ang="0">
                          <a:pos x="connsiteX280" y="connsiteY280"/>
                        </a:cxn>
                        <a:cxn ang="0">
                          <a:pos x="connsiteX281" y="connsiteY281"/>
                        </a:cxn>
                        <a:cxn ang="0">
                          <a:pos x="connsiteX282" y="connsiteY282"/>
                        </a:cxn>
                        <a:cxn ang="0">
                          <a:pos x="connsiteX283" y="connsiteY283"/>
                        </a:cxn>
                        <a:cxn ang="0">
                          <a:pos x="connsiteX284" y="connsiteY284"/>
                        </a:cxn>
                        <a:cxn ang="0">
                          <a:pos x="connsiteX285" y="connsiteY285"/>
                        </a:cxn>
                        <a:cxn ang="0">
                          <a:pos x="connsiteX286" y="connsiteY286"/>
                        </a:cxn>
                        <a:cxn ang="0">
                          <a:pos x="connsiteX287" y="connsiteY287"/>
                        </a:cxn>
                        <a:cxn ang="0">
                          <a:pos x="connsiteX288" y="connsiteY288"/>
                        </a:cxn>
                        <a:cxn ang="0">
                          <a:pos x="connsiteX289" y="connsiteY289"/>
                        </a:cxn>
                        <a:cxn ang="0">
                          <a:pos x="connsiteX290" y="connsiteY290"/>
                        </a:cxn>
                        <a:cxn ang="0">
                          <a:pos x="connsiteX291" y="connsiteY291"/>
                        </a:cxn>
                        <a:cxn ang="0">
                          <a:pos x="connsiteX292" y="connsiteY292"/>
                        </a:cxn>
                        <a:cxn ang="0">
                          <a:pos x="connsiteX293" y="connsiteY293"/>
                        </a:cxn>
                        <a:cxn ang="0">
                          <a:pos x="connsiteX294" y="connsiteY294"/>
                        </a:cxn>
                        <a:cxn ang="0">
                          <a:pos x="connsiteX295" y="connsiteY295"/>
                        </a:cxn>
                        <a:cxn ang="0">
                          <a:pos x="connsiteX296" y="connsiteY296"/>
                        </a:cxn>
                        <a:cxn ang="0">
                          <a:pos x="connsiteX297" y="connsiteY297"/>
                        </a:cxn>
                        <a:cxn ang="0">
                          <a:pos x="connsiteX298" y="connsiteY298"/>
                        </a:cxn>
                        <a:cxn ang="0">
                          <a:pos x="connsiteX299" y="connsiteY299"/>
                        </a:cxn>
                        <a:cxn ang="0">
                          <a:pos x="connsiteX300" y="connsiteY300"/>
                        </a:cxn>
                        <a:cxn ang="0">
                          <a:pos x="connsiteX301" y="connsiteY301"/>
                        </a:cxn>
                        <a:cxn ang="0">
                          <a:pos x="connsiteX302" y="connsiteY302"/>
                        </a:cxn>
                        <a:cxn ang="0">
                          <a:pos x="connsiteX303" y="connsiteY303"/>
                        </a:cxn>
                        <a:cxn ang="0">
                          <a:pos x="connsiteX304" y="connsiteY304"/>
                        </a:cxn>
                        <a:cxn ang="0">
                          <a:pos x="connsiteX305" y="connsiteY305"/>
                        </a:cxn>
                        <a:cxn ang="0">
                          <a:pos x="connsiteX306" y="connsiteY306"/>
                        </a:cxn>
                        <a:cxn ang="0">
                          <a:pos x="connsiteX307" y="connsiteY307"/>
                        </a:cxn>
                        <a:cxn ang="0">
                          <a:pos x="connsiteX308" y="connsiteY308"/>
                        </a:cxn>
                        <a:cxn ang="0">
                          <a:pos x="connsiteX309" y="connsiteY309"/>
                        </a:cxn>
                        <a:cxn ang="0">
                          <a:pos x="connsiteX310" y="connsiteY310"/>
                        </a:cxn>
                        <a:cxn ang="0">
                          <a:pos x="connsiteX311" y="connsiteY311"/>
                        </a:cxn>
                        <a:cxn ang="0">
                          <a:pos x="connsiteX312" y="connsiteY312"/>
                        </a:cxn>
                        <a:cxn ang="0">
                          <a:pos x="connsiteX313" y="connsiteY313"/>
                        </a:cxn>
                        <a:cxn ang="0">
                          <a:pos x="connsiteX314" y="connsiteY314"/>
                        </a:cxn>
                        <a:cxn ang="0">
                          <a:pos x="connsiteX315" y="connsiteY315"/>
                        </a:cxn>
                        <a:cxn ang="0">
                          <a:pos x="connsiteX316" y="connsiteY316"/>
                        </a:cxn>
                        <a:cxn ang="0">
                          <a:pos x="connsiteX317" y="connsiteY317"/>
                        </a:cxn>
                        <a:cxn ang="0">
                          <a:pos x="connsiteX318" y="connsiteY318"/>
                        </a:cxn>
                        <a:cxn ang="0">
                          <a:pos x="connsiteX319" y="connsiteY319"/>
                        </a:cxn>
                        <a:cxn ang="0">
                          <a:pos x="connsiteX320" y="connsiteY320"/>
                        </a:cxn>
                        <a:cxn ang="0">
                          <a:pos x="connsiteX321" y="connsiteY321"/>
                        </a:cxn>
                        <a:cxn ang="0">
                          <a:pos x="connsiteX322" y="connsiteY322"/>
                        </a:cxn>
                        <a:cxn ang="0">
                          <a:pos x="connsiteX323" y="connsiteY323"/>
                        </a:cxn>
                        <a:cxn ang="0">
                          <a:pos x="connsiteX324" y="connsiteY324"/>
                        </a:cxn>
                        <a:cxn ang="0">
                          <a:pos x="connsiteX325" y="connsiteY325"/>
                        </a:cxn>
                        <a:cxn ang="0">
                          <a:pos x="connsiteX326" y="connsiteY326"/>
                        </a:cxn>
                        <a:cxn ang="0">
                          <a:pos x="connsiteX327" y="connsiteY327"/>
                        </a:cxn>
                        <a:cxn ang="0">
                          <a:pos x="connsiteX328" y="connsiteY328"/>
                        </a:cxn>
                        <a:cxn ang="0">
                          <a:pos x="connsiteX329" y="connsiteY329"/>
                        </a:cxn>
                        <a:cxn ang="0">
                          <a:pos x="connsiteX330" y="connsiteY330"/>
                        </a:cxn>
                        <a:cxn ang="0">
                          <a:pos x="connsiteX331" y="connsiteY331"/>
                        </a:cxn>
                        <a:cxn ang="0">
                          <a:pos x="connsiteX332" y="connsiteY332"/>
                        </a:cxn>
                        <a:cxn ang="0">
                          <a:pos x="connsiteX333" y="connsiteY333"/>
                        </a:cxn>
                        <a:cxn ang="0">
                          <a:pos x="connsiteX334" y="connsiteY334"/>
                        </a:cxn>
                        <a:cxn ang="0">
                          <a:pos x="connsiteX335" y="connsiteY335"/>
                        </a:cxn>
                        <a:cxn ang="0">
                          <a:pos x="connsiteX336" y="connsiteY336"/>
                        </a:cxn>
                        <a:cxn ang="0">
                          <a:pos x="connsiteX337" y="connsiteY337"/>
                        </a:cxn>
                        <a:cxn ang="0">
                          <a:pos x="connsiteX338" y="connsiteY338"/>
                        </a:cxn>
                        <a:cxn ang="0">
                          <a:pos x="connsiteX339" y="connsiteY339"/>
                        </a:cxn>
                        <a:cxn ang="0">
                          <a:pos x="connsiteX340" y="connsiteY340"/>
                        </a:cxn>
                        <a:cxn ang="0">
                          <a:pos x="connsiteX341" y="connsiteY341"/>
                        </a:cxn>
                        <a:cxn ang="0">
                          <a:pos x="connsiteX342" y="connsiteY342"/>
                        </a:cxn>
                        <a:cxn ang="0">
                          <a:pos x="connsiteX343" y="connsiteY343"/>
                        </a:cxn>
                        <a:cxn ang="0">
                          <a:pos x="connsiteX344" y="connsiteY344"/>
                        </a:cxn>
                        <a:cxn ang="0">
                          <a:pos x="connsiteX345" y="connsiteY345"/>
                        </a:cxn>
                        <a:cxn ang="0">
                          <a:pos x="connsiteX346" y="connsiteY346"/>
                        </a:cxn>
                        <a:cxn ang="0">
                          <a:pos x="connsiteX347" y="connsiteY347"/>
                        </a:cxn>
                        <a:cxn ang="0">
                          <a:pos x="connsiteX348" y="connsiteY348"/>
                        </a:cxn>
                        <a:cxn ang="0">
                          <a:pos x="connsiteX349" y="connsiteY349"/>
                        </a:cxn>
                        <a:cxn ang="0">
                          <a:pos x="connsiteX350" y="connsiteY350"/>
                        </a:cxn>
                        <a:cxn ang="0">
                          <a:pos x="connsiteX351" y="connsiteY351"/>
                        </a:cxn>
                        <a:cxn ang="0">
                          <a:pos x="connsiteX352" y="connsiteY352"/>
                        </a:cxn>
                        <a:cxn ang="0">
                          <a:pos x="connsiteX353" y="connsiteY353"/>
                        </a:cxn>
                        <a:cxn ang="0">
                          <a:pos x="connsiteX354" y="connsiteY354"/>
                        </a:cxn>
                        <a:cxn ang="0">
                          <a:pos x="connsiteX355" y="connsiteY355"/>
                        </a:cxn>
                        <a:cxn ang="0">
                          <a:pos x="connsiteX356" y="connsiteY356"/>
                        </a:cxn>
                        <a:cxn ang="0">
                          <a:pos x="connsiteX357" y="connsiteY357"/>
                        </a:cxn>
                        <a:cxn ang="0">
                          <a:pos x="connsiteX358" y="connsiteY358"/>
                        </a:cxn>
                        <a:cxn ang="0">
                          <a:pos x="connsiteX359" y="connsiteY359"/>
                        </a:cxn>
                        <a:cxn ang="0">
                          <a:pos x="connsiteX360" y="connsiteY360"/>
                        </a:cxn>
                        <a:cxn ang="0">
                          <a:pos x="connsiteX361" y="connsiteY361"/>
                        </a:cxn>
                        <a:cxn ang="0">
                          <a:pos x="connsiteX362" y="connsiteY362"/>
                        </a:cxn>
                        <a:cxn ang="0">
                          <a:pos x="connsiteX363" y="connsiteY363"/>
                        </a:cxn>
                        <a:cxn ang="0">
                          <a:pos x="connsiteX364" y="connsiteY364"/>
                        </a:cxn>
                        <a:cxn ang="0">
                          <a:pos x="connsiteX365" y="connsiteY365"/>
                        </a:cxn>
                        <a:cxn ang="0">
                          <a:pos x="connsiteX366" y="connsiteY366"/>
                        </a:cxn>
                        <a:cxn ang="0">
                          <a:pos x="connsiteX367" y="connsiteY367"/>
                        </a:cxn>
                        <a:cxn ang="0">
                          <a:pos x="connsiteX368" y="connsiteY368"/>
                        </a:cxn>
                        <a:cxn ang="0">
                          <a:pos x="connsiteX369" y="connsiteY369"/>
                        </a:cxn>
                        <a:cxn ang="0">
                          <a:pos x="connsiteX370" y="connsiteY370"/>
                        </a:cxn>
                        <a:cxn ang="0">
                          <a:pos x="connsiteX371" y="connsiteY371"/>
                        </a:cxn>
                        <a:cxn ang="0">
                          <a:pos x="connsiteX372" y="connsiteY372"/>
                        </a:cxn>
                        <a:cxn ang="0">
                          <a:pos x="connsiteX373" y="connsiteY373"/>
                        </a:cxn>
                        <a:cxn ang="0">
                          <a:pos x="connsiteX374" y="connsiteY374"/>
                        </a:cxn>
                        <a:cxn ang="0">
                          <a:pos x="connsiteX375" y="connsiteY375"/>
                        </a:cxn>
                        <a:cxn ang="0">
                          <a:pos x="connsiteX376" y="connsiteY376"/>
                        </a:cxn>
                        <a:cxn ang="0">
                          <a:pos x="connsiteX377" y="connsiteY377"/>
                        </a:cxn>
                        <a:cxn ang="0">
                          <a:pos x="connsiteX378" y="connsiteY378"/>
                        </a:cxn>
                        <a:cxn ang="0">
                          <a:pos x="connsiteX379" y="connsiteY379"/>
                        </a:cxn>
                        <a:cxn ang="0">
                          <a:pos x="connsiteX380" y="connsiteY380"/>
                        </a:cxn>
                        <a:cxn ang="0">
                          <a:pos x="connsiteX381" y="connsiteY381"/>
                        </a:cxn>
                        <a:cxn ang="0">
                          <a:pos x="connsiteX382" y="connsiteY382"/>
                        </a:cxn>
                        <a:cxn ang="0">
                          <a:pos x="connsiteX383" y="connsiteY383"/>
                        </a:cxn>
                        <a:cxn ang="0">
                          <a:pos x="connsiteX384" y="connsiteY384"/>
                        </a:cxn>
                        <a:cxn ang="0">
                          <a:pos x="connsiteX385" y="connsiteY385"/>
                        </a:cxn>
                        <a:cxn ang="0">
                          <a:pos x="connsiteX386" y="connsiteY386"/>
                        </a:cxn>
                        <a:cxn ang="0">
                          <a:pos x="connsiteX387" y="connsiteY387"/>
                        </a:cxn>
                        <a:cxn ang="0">
                          <a:pos x="connsiteX388" y="connsiteY388"/>
                        </a:cxn>
                        <a:cxn ang="0">
                          <a:pos x="connsiteX389" y="connsiteY389"/>
                        </a:cxn>
                        <a:cxn ang="0">
                          <a:pos x="connsiteX390" y="connsiteY390"/>
                        </a:cxn>
                        <a:cxn ang="0">
                          <a:pos x="connsiteX391" y="connsiteY391"/>
                        </a:cxn>
                        <a:cxn ang="0">
                          <a:pos x="connsiteX392" y="connsiteY392"/>
                        </a:cxn>
                        <a:cxn ang="0">
                          <a:pos x="connsiteX393" y="connsiteY393"/>
                        </a:cxn>
                        <a:cxn ang="0">
                          <a:pos x="connsiteX394" y="connsiteY394"/>
                        </a:cxn>
                        <a:cxn ang="0">
                          <a:pos x="connsiteX395" y="connsiteY395"/>
                        </a:cxn>
                        <a:cxn ang="0">
                          <a:pos x="connsiteX396" y="connsiteY396"/>
                        </a:cxn>
                        <a:cxn ang="0">
                          <a:pos x="connsiteX397" y="connsiteY397"/>
                        </a:cxn>
                        <a:cxn ang="0">
                          <a:pos x="connsiteX398" y="connsiteY398"/>
                        </a:cxn>
                        <a:cxn ang="0">
                          <a:pos x="connsiteX399" y="connsiteY399"/>
                        </a:cxn>
                        <a:cxn ang="0">
                          <a:pos x="connsiteX400" y="connsiteY400"/>
                        </a:cxn>
                        <a:cxn ang="0">
                          <a:pos x="connsiteX401" y="connsiteY401"/>
                        </a:cxn>
                        <a:cxn ang="0">
                          <a:pos x="connsiteX402" y="connsiteY402"/>
                        </a:cxn>
                        <a:cxn ang="0">
                          <a:pos x="connsiteX403" y="connsiteY403"/>
                        </a:cxn>
                        <a:cxn ang="0">
                          <a:pos x="connsiteX404" y="connsiteY404"/>
                        </a:cxn>
                        <a:cxn ang="0">
                          <a:pos x="connsiteX405" y="connsiteY405"/>
                        </a:cxn>
                        <a:cxn ang="0">
                          <a:pos x="connsiteX406" y="connsiteY406"/>
                        </a:cxn>
                        <a:cxn ang="0">
                          <a:pos x="connsiteX407" y="connsiteY407"/>
                        </a:cxn>
                        <a:cxn ang="0">
                          <a:pos x="connsiteX408" y="connsiteY408"/>
                        </a:cxn>
                        <a:cxn ang="0">
                          <a:pos x="connsiteX409" y="connsiteY409"/>
                        </a:cxn>
                        <a:cxn ang="0">
                          <a:pos x="connsiteX410" y="connsiteY410"/>
                        </a:cxn>
                        <a:cxn ang="0">
                          <a:pos x="connsiteX411" y="connsiteY411"/>
                        </a:cxn>
                        <a:cxn ang="0">
                          <a:pos x="connsiteX412" y="connsiteY412"/>
                        </a:cxn>
                        <a:cxn ang="0">
                          <a:pos x="connsiteX413" y="connsiteY413"/>
                        </a:cxn>
                        <a:cxn ang="0">
                          <a:pos x="connsiteX414" y="connsiteY414"/>
                        </a:cxn>
                        <a:cxn ang="0">
                          <a:pos x="connsiteX415" y="connsiteY415"/>
                        </a:cxn>
                        <a:cxn ang="0">
                          <a:pos x="connsiteX416" y="connsiteY416"/>
                        </a:cxn>
                        <a:cxn ang="0">
                          <a:pos x="connsiteX417" y="connsiteY417"/>
                        </a:cxn>
                        <a:cxn ang="0">
                          <a:pos x="connsiteX418" y="connsiteY418"/>
                        </a:cxn>
                        <a:cxn ang="0">
                          <a:pos x="connsiteX419" y="connsiteY419"/>
                        </a:cxn>
                        <a:cxn ang="0">
                          <a:pos x="connsiteX420" y="connsiteY420"/>
                        </a:cxn>
                        <a:cxn ang="0">
                          <a:pos x="connsiteX421" y="connsiteY421"/>
                        </a:cxn>
                        <a:cxn ang="0">
                          <a:pos x="connsiteX422" y="connsiteY422"/>
                        </a:cxn>
                        <a:cxn ang="0">
                          <a:pos x="connsiteX423" y="connsiteY423"/>
                        </a:cxn>
                        <a:cxn ang="0">
                          <a:pos x="connsiteX424" y="connsiteY424"/>
                        </a:cxn>
                        <a:cxn ang="0">
                          <a:pos x="connsiteX425" y="connsiteY425"/>
                        </a:cxn>
                        <a:cxn ang="0">
                          <a:pos x="connsiteX426" y="connsiteY426"/>
                        </a:cxn>
                        <a:cxn ang="0">
                          <a:pos x="connsiteX427" y="connsiteY427"/>
                        </a:cxn>
                        <a:cxn ang="0">
                          <a:pos x="connsiteX428" y="connsiteY428"/>
                        </a:cxn>
                        <a:cxn ang="0">
                          <a:pos x="connsiteX429" y="connsiteY429"/>
                        </a:cxn>
                        <a:cxn ang="0">
                          <a:pos x="connsiteX430" y="connsiteY430"/>
                        </a:cxn>
                        <a:cxn ang="0">
                          <a:pos x="connsiteX431" y="connsiteY431"/>
                        </a:cxn>
                        <a:cxn ang="0">
                          <a:pos x="connsiteX432" y="connsiteY432"/>
                        </a:cxn>
                        <a:cxn ang="0">
                          <a:pos x="connsiteX433" y="connsiteY433"/>
                        </a:cxn>
                        <a:cxn ang="0">
                          <a:pos x="connsiteX434" y="connsiteY434"/>
                        </a:cxn>
                        <a:cxn ang="0">
                          <a:pos x="connsiteX435" y="connsiteY435"/>
                        </a:cxn>
                        <a:cxn ang="0">
                          <a:pos x="connsiteX436" y="connsiteY436"/>
                        </a:cxn>
                        <a:cxn ang="0">
                          <a:pos x="connsiteX437" y="connsiteY437"/>
                        </a:cxn>
                        <a:cxn ang="0">
                          <a:pos x="connsiteX438" y="connsiteY438"/>
                        </a:cxn>
                        <a:cxn ang="0">
                          <a:pos x="connsiteX439" y="connsiteY439"/>
                        </a:cxn>
                        <a:cxn ang="0">
                          <a:pos x="connsiteX440" y="connsiteY440"/>
                        </a:cxn>
                        <a:cxn ang="0">
                          <a:pos x="connsiteX441" y="connsiteY441"/>
                        </a:cxn>
                        <a:cxn ang="0">
                          <a:pos x="connsiteX442" y="connsiteY442"/>
                        </a:cxn>
                        <a:cxn ang="0">
                          <a:pos x="connsiteX443" y="connsiteY443"/>
                        </a:cxn>
                        <a:cxn ang="0">
                          <a:pos x="connsiteX444" y="connsiteY444"/>
                        </a:cxn>
                        <a:cxn ang="0">
                          <a:pos x="connsiteX445" y="connsiteY445"/>
                        </a:cxn>
                        <a:cxn ang="0">
                          <a:pos x="connsiteX446" y="connsiteY446"/>
                        </a:cxn>
                        <a:cxn ang="0">
                          <a:pos x="connsiteX447" y="connsiteY447"/>
                        </a:cxn>
                        <a:cxn ang="0">
                          <a:pos x="connsiteX448" y="connsiteY448"/>
                        </a:cxn>
                        <a:cxn ang="0">
                          <a:pos x="connsiteX449" y="connsiteY449"/>
                        </a:cxn>
                        <a:cxn ang="0">
                          <a:pos x="connsiteX450" y="connsiteY450"/>
                        </a:cxn>
                        <a:cxn ang="0">
                          <a:pos x="connsiteX451" y="connsiteY451"/>
                        </a:cxn>
                        <a:cxn ang="0">
                          <a:pos x="connsiteX452" y="connsiteY452"/>
                        </a:cxn>
                        <a:cxn ang="0">
                          <a:pos x="connsiteX453" y="connsiteY453"/>
                        </a:cxn>
                        <a:cxn ang="0">
                          <a:pos x="connsiteX454" y="connsiteY454"/>
                        </a:cxn>
                        <a:cxn ang="0">
                          <a:pos x="connsiteX455" y="connsiteY455"/>
                        </a:cxn>
                        <a:cxn ang="0">
                          <a:pos x="connsiteX456" y="connsiteY456"/>
                        </a:cxn>
                        <a:cxn ang="0">
                          <a:pos x="connsiteX457" y="connsiteY457"/>
                        </a:cxn>
                        <a:cxn ang="0">
                          <a:pos x="connsiteX458" y="connsiteY458"/>
                        </a:cxn>
                        <a:cxn ang="0">
                          <a:pos x="connsiteX459" y="connsiteY459"/>
                        </a:cxn>
                        <a:cxn ang="0">
                          <a:pos x="connsiteX460" y="connsiteY460"/>
                        </a:cxn>
                        <a:cxn ang="0">
                          <a:pos x="connsiteX461" y="connsiteY461"/>
                        </a:cxn>
                        <a:cxn ang="0">
                          <a:pos x="connsiteX462" y="connsiteY462"/>
                        </a:cxn>
                        <a:cxn ang="0">
                          <a:pos x="connsiteX463" y="connsiteY463"/>
                        </a:cxn>
                        <a:cxn ang="0">
                          <a:pos x="connsiteX464" y="connsiteY464"/>
                        </a:cxn>
                        <a:cxn ang="0">
                          <a:pos x="connsiteX465" y="connsiteY465"/>
                        </a:cxn>
                        <a:cxn ang="0">
                          <a:pos x="connsiteX466" y="connsiteY466"/>
                        </a:cxn>
                        <a:cxn ang="0">
                          <a:pos x="connsiteX467" y="connsiteY467"/>
                        </a:cxn>
                        <a:cxn ang="0">
                          <a:pos x="connsiteX468" y="connsiteY468"/>
                        </a:cxn>
                        <a:cxn ang="0">
                          <a:pos x="connsiteX469" y="connsiteY469"/>
                        </a:cxn>
                        <a:cxn ang="0">
                          <a:pos x="connsiteX470" y="connsiteY470"/>
                        </a:cxn>
                        <a:cxn ang="0">
                          <a:pos x="connsiteX471" y="connsiteY471"/>
                        </a:cxn>
                        <a:cxn ang="0">
                          <a:pos x="connsiteX472" y="connsiteY472"/>
                        </a:cxn>
                        <a:cxn ang="0">
                          <a:pos x="connsiteX473" y="connsiteY473"/>
                        </a:cxn>
                        <a:cxn ang="0">
                          <a:pos x="connsiteX474" y="connsiteY474"/>
                        </a:cxn>
                        <a:cxn ang="0">
                          <a:pos x="connsiteX475" y="connsiteY475"/>
                        </a:cxn>
                        <a:cxn ang="0">
                          <a:pos x="connsiteX476" y="connsiteY476"/>
                        </a:cxn>
                        <a:cxn ang="0">
                          <a:pos x="connsiteX477" y="connsiteY477"/>
                        </a:cxn>
                        <a:cxn ang="0">
                          <a:pos x="connsiteX478" y="connsiteY478"/>
                        </a:cxn>
                        <a:cxn ang="0">
                          <a:pos x="connsiteX479" y="connsiteY479"/>
                        </a:cxn>
                        <a:cxn ang="0">
                          <a:pos x="connsiteX480" y="connsiteY480"/>
                        </a:cxn>
                        <a:cxn ang="0">
                          <a:pos x="connsiteX481" y="connsiteY481"/>
                        </a:cxn>
                        <a:cxn ang="0">
                          <a:pos x="connsiteX482" y="connsiteY482"/>
                        </a:cxn>
                        <a:cxn ang="0">
                          <a:pos x="connsiteX483" y="connsiteY483"/>
                        </a:cxn>
                        <a:cxn ang="0">
                          <a:pos x="connsiteX484" y="connsiteY484"/>
                        </a:cxn>
                        <a:cxn ang="0">
                          <a:pos x="connsiteX485" y="connsiteY485"/>
                        </a:cxn>
                        <a:cxn ang="0">
                          <a:pos x="connsiteX486" y="connsiteY486"/>
                        </a:cxn>
                        <a:cxn ang="0">
                          <a:pos x="connsiteX487" y="connsiteY487"/>
                        </a:cxn>
                        <a:cxn ang="0">
                          <a:pos x="connsiteX488" y="connsiteY488"/>
                        </a:cxn>
                        <a:cxn ang="0">
                          <a:pos x="connsiteX489" y="connsiteY489"/>
                        </a:cxn>
                        <a:cxn ang="0">
                          <a:pos x="connsiteX490" y="connsiteY490"/>
                        </a:cxn>
                        <a:cxn ang="0">
                          <a:pos x="connsiteX491" y="connsiteY491"/>
                        </a:cxn>
                        <a:cxn ang="0">
                          <a:pos x="connsiteX492" y="connsiteY492"/>
                        </a:cxn>
                        <a:cxn ang="0">
                          <a:pos x="connsiteX493" y="connsiteY493"/>
                        </a:cxn>
                        <a:cxn ang="0">
                          <a:pos x="connsiteX494" y="connsiteY494"/>
                        </a:cxn>
                        <a:cxn ang="0">
                          <a:pos x="connsiteX495" y="connsiteY495"/>
                        </a:cxn>
                        <a:cxn ang="0">
                          <a:pos x="connsiteX496" y="connsiteY496"/>
                        </a:cxn>
                        <a:cxn ang="0">
                          <a:pos x="connsiteX497" y="connsiteY497"/>
                        </a:cxn>
                        <a:cxn ang="0">
                          <a:pos x="connsiteX498" y="connsiteY498"/>
                        </a:cxn>
                        <a:cxn ang="0">
                          <a:pos x="connsiteX499" y="connsiteY499"/>
                        </a:cxn>
                        <a:cxn ang="0">
                          <a:pos x="connsiteX500" y="connsiteY500"/>
                        </a:cxn>
                      </a:cxnLst>
                      <a:rect l="l" t="t" r="r" b="b"/>
                      <a:pathLst>
                        <a:path w="1570516" h="757537">
                          <a:moveTo>
                            <a:pt x="1570516" y="153819"/>
                          </a:moveTo>
                          <a:cubicBezTo>
                            <a:pt x="1569962" y="157698"/>
                            <a:pt x="1560536" y="158530"/>
                            <a:pt x="1557763" y="159361"/>
                          </a:cubicBezTo>
                          <a:cubicBezTo>
                            <a:pt x="1555823" y="159915"/>
                            <a:pt x="1553882" y="160193"/>
                            <a:pt x="1551942" y="159915"/>
                          </a:cubicBezTo>
                          <a:cubicBezTo>
                            <a:pt x="1549724" y="159638"/>
                            <a:pt x="1547783" y="158807"/>
                            <a:pt x="1545565" y="159638"/>
                          </a:cubicBezTo>
                          <a:cubicBezTo>
                            <a:pt x="1543347" y="160193"/>
                            <a:pt x="1541961" y="161855"/>
                            <a:pt x="1540020" y="162964"/>
                          </a:cubicBezTo>
                          <a:cubicBezTo>
                            <a:pt x="1537803" y="164349"/>
                            <a:pt x="1535585" y="164904"/>
                            <a:pt x="1533367" y="166012"/>
                          </a:cubicBezTo>
                          <a:cubicBezTo>
                            <a:pt x="1531149" y="167121"/>
                            <a:pt x="1528654" y="168783"/>
                            <a:pt x="1526159" y="168783"/>
                          </a:cubicBezTo>
                          <a:cubicBezTo>
                            <a:pt x="1523664" y="168783"/>
                            <a:pt x="1523386" y="167398"/>
                            <a:pt x="1521723" y="167121"/>
                          </a:cubicBezTo>
                          <a:cubicBezTo>
                            <a:pt x="1519505" y="167121"/>
                            <a:pt x="1518396" y="169338"/>
                            <a:pt x="1516456" y="169892"/>
                          </a:cubicBezTo>
                          <a:cubicBezTo>
                            <a:pt x="1514238" y="170723"/>
                            <a:pt x="1514515" y="167952"/>
                            <a:pt x="1514515" y="166289"/>
                          </a:cubicBezTo>
                          <a:cubicBezTo>
                            <a:pt x="1514515" y="164904"/>
                            <a:pt x="1514515" y="162132"/>
                            <a:pt x="1512574" y="163241"/>
                          </a:cubicBezTo>
                          <a:cubicBezTo>
                            <a:pt x="1510911" y="164349"/>
                            <a:pt x="1510911" y="167398"/>
                            <a:pt x="1510634" y="169061"/>
                          </a:cubicBezTo>
                          <a:cubicBezTo>
                            <a:pt x="1510634" y="171277"/>
                            <a:pt x="1510634" y="173771"/>
                            <a:pt x="1508693" y="175157"/>
                          </a:cubicBezTo>
                          <a:cubicBezTo>
                            <a:pt x="1506752" y="176820"/>
                            <a:pt x="1504257" y="175989"/>
                            <a:pt x="1501762" y="176266"/>
                          </a:cubicBezTo>
                          <a:cubicBezTo>
                            <a:pt x="1498990" y="176266"/>
                            <a:pt x="1497881" y="178483"/>
                            <a:pt x="1496772" y="180700"/>
                          </a:cubicBezTo>
                          <a:cubicBezTo>
                            <a:pt x="1495940" y="182362"/>
                            <a:pt x="1494277" y="186796"/>
                            <a:pt x="1491782" y="186796"/>
                          </a:cubicBezTo>
                          <a:cubicBezTo>
                            <a:pt x="1489841" y="186796"/>
                            <a:pt x="1489841" y="182917"/>
                            <a:pt x="1489564" y="181531"/>
                          </a:cubicBezTo>
                          <a:cubicBezTo>
                            <a:pt x="1487346" y="181254"/>
                            <a:pt x="1484574" y="181808"/>
                            <a:pt x="1482910" y="183471"/>
                          </a:cubicBezTo>
                          <a:cubicBezTo>
                            <a:pt x="1481524" y="184856"/>
                            <a:pt x="1482078" y="186519"/>
                            <a:pt x="1481247" y="188182"/>
                          </a:cubicBezTo>
                          <a:cubicBezTo>
                            <a:pt x="1480415" y="189845"/>
                            <a:pt x="1478752" y="190676"/>
                            <a:pt x="1477920" y="192339"/>
                          </a:cubicBezTo>
                          <a:cubicBezTo>
                            <a:pt x="1477088" y="194279"/>
                            <a:pt x="1477920" y="196218"/>
                            <a:pt x="1477366" y="198158"/>
                          </a:cubicBezTo>
                          <a:cubicBezTo>
                            <a:pt x="1476811" y="200375"/>
                            <a:pt x="1473761" y="201484"/>
                            <a:pt x="1472098" y="202592"/>
                          </a:cubicBezTo>
                          <a:cubicBezTo>
                            <a:pt x="1470158" y="203701"/>
                            <a:pt x="1468217" y="205086"/>
                            <a:pt x="1466276" y="206472"/>
                          </a:cubicBezTo>
                          <a:cubicBezTo>
                            <a:pt x="1463504" y="208412"/>
                            <a:pt x="1460454" y="212014"/>
                            <a:pt x="1460732" y="215617"/>
                          </a:cubicBezTo>
                          <a:cubicBezTo>
                            <a:pt x="1460732" y="218111"/>
                            <a:pt x="1462118" y="219220"/>
                            <a:pt x="1463781" y="220605"/>
                          </a:cubicBezTo>
                          <a:cubicBezTo>
                            <a:pt x="1465444" y="221991"/>
                            <a:pt x="1465999" y="223653"/>
                            <a:pt x="1465999" y="225871"/>
                          </a:cubicBezTo>
                          <a:cubicBezTo>
                            <a:pt x="1463227" y="226702"/>
                            <a:pt x="1459345" y="229750"/>
                            <a:pt x="1457405" y="231690"/>
                          </a:cubicBezTo>
                          <a:cubicBezTo>
                            <a:pt x="1453246" y="236124"/>
                            <a:pt x="1458791" y="238618"/>
                            <a:pt x="1461841" y="241389"/>
                          </a:cubicBezTo>
                          <a:cubicBezTo>
                            <a:pt x="1461841" y="241389"/>
                            <a:pt x="1461841" y="241389"/>
                            <a:pt x="1461563" y="241666"/>
                          </a:cubicBezTo>
                          <a:cubicBezTo>
                            <a:pt x="1463227" y="244715"/>
                            <a:pt x="1466831" y="247763"/>
                            <a:pt x="1466276" y="251920"/>
                          </a:cubicBezTo>
                          <a:cubicBezTo>
                            <a:pt x="1463781" y="253028"/>
                            <a:pt x="1461286" y="253583"/>
                            <a:pt x="1459068" y="255245"/>
                          </a:cubicBezTo>
                          <a:cubicBezTo>
                            <a:pt x="1458236" y="256077"/>
                            <a:pt x="1457682" y="256354"/>
                            <a:pt x="1457127" y="257462"/>
                          </a:cubicBezTo>
                          <a:cubicBezTo>
                            <a:pt x="1456850" y="258848"/>
                            <a:pt x="1457127" y="259956"/>
                            <a:pt x="1455464" y="260234"/>
                          </a:cubicBezTo>
                          <a:cubicBezTo>
                            <a:pt x="1452969" y="260788"/>
                            <a:pt x="1452692" y="256908"/>
                            <a:pt x="1451860" y="255245"/>
                          </a:cubicBezTo>
                          <a:cubicBezTo>
                            <a:pt x="1450751" y="253306"/>
                            <a:pt x="1448256" y="253028"/>
                            <a:pt x="1446038" y="253306"/>
                          </a:cubicBezTo>
                          <a:cubicBezTo>
                            <a:pt x="1445206" y="255799"/>
                            <a:pt x="1443820" y="258017"/>
                            <a:pt x="1442434" y="260234"/>
                          </a:cubicBezTo>
                          <a:cubicBezTo>
                            <a:pt x="1441048" y="262173"/>
                            <a:pt x="1440216" y="264113"/>
                            <a:pt x="1437721" y="264391"/>
                          </a:cubicBezTo>
                          <a:cubicBezTo>
                            <a:pt x="1431345" y="265222"/>
                            <a:pt x="1424691" y="265222"/>
                            <a:pt x="1418315" y="265776"/>
                          </a:cubicBezTo>
                          <a:cubicBezTo>
                            <a:pt x="1415820" y="265776"/>
                            <a:pt x="1413602" y="266884"/>
                            <a:pt x="1411107" y="267162"/>
                          </a:cubicBezTo>
                          <a:cubicBezTo>
                            <a:pt x="1408334" y="267162"/>
                            <a:pt x="1406117" y="267439"/>
                            <a:pt x="1403344" y="268547"/>
                          </a:cubicBezTo>
                          <a:cubicBezTo>
                            <a:pt x="1401126" y="269379"/>
                            <a:pt x="1398631" y="269933"/>
                            <a:pt x="1396413" y="271041"/>
                          </a:cubicBezTo>
                          <a:cubicBezTo>
                            <a:pt x="1394472" y="272150"/>
                            <a:pt x="1393086" y="273535"/>
                            <a:pt x="1391423" y="274921"/>
                          </a:cubicBezTo>
                          <a:cubicBezTo>
                            <a:pt x="1387264" y="277969"/>
                            <a:pt x="1382552" y="279355"/>
                            <a:pt x="1378116" y="281572"/>
                          </a:cubicBezTo>
                          <a:cubicBezTo>
                            <a:pt x="1373403" y="283789"/>
                            <a:pt x="1370353" y="287391"/>
                            <a:pt x="1367581" y="291548"/>
                          </a:cubicBezTo>
                          <a:cubicBezTo>
                            <a:pt x="1366195" y="293488"/>
                            <a:pt x="1365363" y="295982"/>
                            <a:pt x="1367026" y="297922"/>
                          </a:cubicBezTo>
                          <a:cubicBezTo>
                            <a:pt x="1368412" y="299585"/>
                            <a:pt x="1370353" y="299862"/>
                            <a:pt x="1371462" y="301525"/>
                          </a:cubicBezTo>
                          <a:cubicBezTo>
                            <a:pt x="1372848" y="303742"/>
                            <a:pt x="1372848" y="306790"/>
                            <a:pt x="1372848" y="309284"/>
                          </a:cubicBezTo>
                          <a:cubicBezTo>
                            <a:pt x="1372848" y="313441"/>
                            <a:pt x="1372017" y="317321"/>
                            <a:pt x="1369799" y="320923"/>
                          </a:cubicBezTo>
                          <a:cubicBezTo>
                            <a:pt x="1368412" y="323140"/>
                            <a:pt x="1366195" y="325080"/>
                            <a:pt x="1363700" y="326189"/>
                          </a:cubicBezTo>
                          <a:cubicBezTo>
                            <a:pt x="1361759" y="327020"/>
                            <a:pt x="1359818" y="327851"/>
                            <a:pt x="1358432" y="329514"/>
                          </a:cubicBezTo>
                          <a:cubicBezTo>
                            <a:pt x="1355937" y="332562"/>
                            <a:pt x="1356214" y="344756"/>
                            <a:pt x="1349561" y="341707"/>
                          </a:cubicBezTo>
                          <a:cubicBezTo>
                            <a:pt x="1345402" y="339768"/>
                            <a:pt x="1346234" y="334502"/>
                            <a:pt x="1341798" y="332840"/>
                          </a:cubicBezTo>
                          <a:cubicBezTo>
                            <a:pt x="1338471" y="331454"/>
                            <a:pt x="1330986" y="329514"/>
                            <a:pt x="1330709" y="324803"/>
                          </a:cubicBezTo>
                          <a:cubicBezTo>
                            <a:pt x="1330709" y="322032"/>
                            <a:pt x="1333758" y="318983"/>
                            <a:pt x="1335422" y="317044"/>
                          </a:cubicBezTo>
                          <a:cubicBezTo>
                            <a:pt x="1337362" y="315104"/>
                            <a:pt x="1339303" y="312887"/>
                            <a:pt x="1340966" y="310947"/>
                          </a:cubicBezTo>
                          <a:cubicBezTo>
                            <a:pt x="1335976" y="310947"/>
                            <a:pt x="1332095" y="312887"/>
                            <a:pt x="1329045" y="316766"/>
                          </a:cubicBezTo>
                          <a:cubicBezTo>
                            <a:pt x="1327659" y="318429"/>
                            <a:pt x="1326550" y="319815"/>
                            <a:pt x="1325164" y="321201"/>
                          </a:cubicBezTo>
                          <a:cubicBezTo>
                            <a:pt x="1324055" y="322309"/>
                            <a:pt x="1322946" y="323140"/>
                            <a:pt x="1322669" y="324803"/>
                          </a:cubicBezTo>
                          <a:cubicBezTo>
                            <a:pt x="1322392" y="328129"/>
                            <a:pt x="1326273" y="331454"/>
                            <a:pt x="1328491" y="333394"/>
                          </a:cubicBezTo>
                          <a:cubicBezTo>
                            <a:pt x="1331263" y="335888"/>
                            <a:pt x="1334313" y="337828"/>
                            <a:pt x="1337362" y="339768"/>
                          </a:cubicBezTo>
                          <a:cubicBezTo>
                            <a:pt x="1340412" y="341707"/>
                            <a:pt x="1342630" y="344201"/>
                            <a:pt x="1344016" y="347527"/>
                          </a:cubicBezTo>
                          <a:cubicBezTo>
                            <a:pt x="1345125" y="350575"/>
                            <a:pt x="1344570" y="353901"/>
                            <a:pt x="1344016" y="357226"/>
                          </a:cubicBezTo>
                          <a:cubicBezTo>
                            <a:pt x="1343739" y="360552"/>
                            <a:pt x="1344016" y="364154"/>
                            <a:pt x="1342907" y="367480"/>
                          </a:cubicBezTo>
                          <a:cubicBezTo>
                            <a:pt x="1341521" y="371637"/>
                            <a:pt x="1338471" y="373576"/>
                            <a:pt x="1335144" y="376070"/>
                          </a:cubicBezTo>
                          <a:cubicBezTo>
                            <a:pt x="1332095" y="378288"/>
                            <a:pt x="1330154" y="381336"/>
                            <a:pt x="1328768" y="384661"/>
                          </a:cubicBezTo>
                          <a:cubicBezTo>
                            <a:pt x="1327105" y="388541"/>
                            <a:pt x="1325441" y="391035"/>
                            <a:pt x="1321283" y="392421"/>
                          </a:cubicBezTo>
                          <a:cubicBezTo>
                            <a:pt x="1318233" y="384939"/>
                            <a:pt x="1327936" y="380782"/>
                            <a:pt x="1329322" y="374408"/>
                          </a:cubicBezTo>
                          <a:cubicBezTo>
                            <a:pt x="1330154" y="369419"/>
                            <a:pt x="1325996" y="371360"/>
                            <a:pt x="1323223" y="369142"/>
                          </a:cubicBezTo>
                          <a:cubicBezTo>
                            <a:pt x="1320728" y="367203"/>
                            <a:pt x="1321837" y="363600"/>
                            <a:pt x="1321560" y="360829"/>
                          </a:cubicBezTo>
                          <a:cubicBezTo>
                            <a:pt x="1318788" y="360275"/>
                            <a:pt x="1314352" y="359166"/>
                            <a:pt x="1315184" y="355563"/>
                          </a:cubicBezTo>
                          <a:cubicBezTo>
                            <a:pt x="1315461" y="353901"/>
                            <a:pt x="1316570" y="352792"/>
                            <a:pt x="1316293" y="351129"/>
                          </a:cubicBezTo>
                          <a:cubicBezTo>
                            <a:pt x="1316015" y="349190"/>
                            <a:pt x="1314352" y="348081"/>
                            <a:pt x="1313797" y="346419"/>
                          </a:cubicBezTo>
                          <a:cubicBezTo>
                            <a:pt x="1312134" y="342816"/>
                            <a:pt x="1317956" y="341985"/>
                            <a:pt x="1317956" y="338382"/>
                          </a:cubicBezTo>
                          <a:cubicBezTo>
                            <a:pt x="1317956" y="336442"/>
                            <a:pt x="1316847" y="335057"/>
                            <a:pt x="1316570" y="333394"/>
                          </a:cubicBezTo>
                          <a:cubicBezTo>
                            <a:pt x="1316570" y="331454"/>
                            <a:pt x="1317679" y="330068"/>
                            <a:pt x="1318510" y="328406"/>
                          </a:cubicBezTo>
                          <a:cubicBezTo>
                            <a:pt x="1319342" y="327020"/>
                            <a:pt x="1320728" y="325080"/>
                            <a:pt x="1319342" y="323417"/>
                          </a:cubicBezTo>
                          <a:cubicBezTo>
                            <a:pt x="1318233" y="321755"/>
                            <a:pt x="1315738" y="322586"/>
                            <a:pt x="1314352" y="323417"/>
                          </a:cubicBezTo>
                          <a:cubicBezTo>
                            <a:pt x="1312411" y="324526"/>
                            <a:pt x="1311025" y="326189"/>
                            <a:pt x="1309639" y="327574"/>
                          </a:cubicBezTo>
                          <a:cubicBezTo>
                            <a:pt x="1308253" y="328960"/>
                            <a:pt x="1306867" y="330068"/>
                            <a:pt x="1305758" y="331454"/>
                          </a:cubicBezTo>
                          <a:cubicBezTo>
                            <a:pt x="1302708" y="335334"/>
                            <a:pt x="1303817" y="338382"/>
                            <a:pt x="1306312" y="341985"/>
                          </a:cubicBezTo>
                          <a:cubicBezTo>
                            <a:pt x="1308530" y="345310"/>
                            <a:pt x="1304926" y="348081"/>
                            <a:pt x="1305758" y="351684"/>
                          </a:cubicBezTo>
                          <a:cubicBezTo>
                            <a:pt x="1306035" y="353347"/>
                            <a:pt x="1307698" y="354732"/>
                            <a:pt x="1307976" y="356395"/>
                          </a:cubicBezTo>
                          <a:cubicBezTo>
                            <a:pt x="1308530" y="358335"/>
                            <a:pt x="1307976" y="361660"/>
                            <a:pt x="1306312" y="362769"/>
                          </a:cubicBezTo>
                          <a:cubicBezTo>
                            <a:pt x="1304649" y="363877"/>
                            <a:pt x="1303540" y="361937"/>
                            <a:pt x="1302708" y="360829"/>
                          </a:cubicBezTo>
                          <a:cubicBezTo>
                            <a:pt x="1301599" y="359443"/>
                            <a:pt x="1300768" y="358335"/>
                            <a:pt x="1298827" y="358058"/>
                          </a:cubicBezTo>
                          <a:cubicBezTo>
                            <a:pt x="1298550" y="362769"/>
                            <a:pt x="1298272" y="366926"/>
                            <a:pt x="1301599" y="370528"/>
                          </a:cubicBezTo>
                          <a:cubicBezTo>
                            <a:pt x="1302985" y="371914"/>
                            <a:pt x="1311302" y="377733"/>
                            <a:pt x="1305203" y="379119"/>
                          </a:cubicBezTo>
                          <a:cubicBezTo>
                            <a:pt x="1299659" y="380227"/>
                            <a:pt x="1298550" y="373299"/>
                            <a:pt x="1296054" y="370251"/>
                          </a:cubicBezTo>
                          <a:cubicBezTo>
                            <a:pt x="1293559" y="367203"/>
                            <a:pt x="1288846" y="366926"/>
                            <a:pt x="1288292" y="362491"/>
                          </a:cubicBezTo>
                          <a:cubicBezTo>
                            <a:pt x="1287737" y="357780"/>
                            <a:pt x="1289124" y="351961"/>
                            <a:pt x="1289955" y="347527"/>
                          </a:cubicBezTo>
                          <a:cubicBezTo>
                            <a:pt x="1285797" y="347527"/>
                            <a:pt x="1286351" y="350021"/>
                            <a:pt x="1285520" y="353347"/>
                          </a:cubicBezTo>
                          <a:cubicBezTo>
                            <a:pt x="1284688" y="356395"/>
                            <a:pt x="1283024" y="358889"/>
                            <a:pt x="1283024" y="361937"/>
                          </a:cubicBezTo>
                          <a:cubicBezTo>
                            <a:pt x="1283024" y="364986"/>
                            <a:pt x="1284411" y="366926"/>
                            <a:pt x="1286351" y="368865"/>
                          </a:cubicBezTo>
                          <a:cubicBezTo>
                            <a:pt x="1288846" y="371360"/>
                            <a:pt x="1289401" y="373854"/>
                            <a:pt x="1291064" y="376625"/>
                          </a:cubicBezTo>
                          <a:cubicBezTo>
                            <a:pt x="1292451" y="379119"/>
                            <a:pt x="1294945" y="379950"/>
                            <a:pt x="1297441" y="380782"/>
                          </a:cubicBezTo>
                          <a:cubicBezTo>
                            <a:pt x="1300213" y="381613"/>
                            <a:pt x="1302154" y="382721"/>
                            <a:pt x="1304371" y="384661"/>
                          </a:cubicBezTo>
                          <a:cubicBezTo>
                            <a:pt x="1305758" y="385770"/>
                            <a:pt x="1309085" y="387987"/>
                            <a:pt x="1308253" y="390204"/>
                          </a:cubicBezTo>
                          <a:cubicBezTo>
                            <a:pt x="1307144" y="393252"/>
                            <a:pt x="1302431" y="389649"/>
                            <a:pt x="1300490" y="390481"/>
                          </a:cubicBezTo>
                          <a:cubicBezTo>
                            <a:pt x="1299381" y="391035"/>
                            <a:pt x="1299104" y="392421"/>
                            <a:pt x="1299659" y="393529"/>
                          </a:cubicBezTo>
                          <a:cubicBezTo>
                            <a:pt x="1300213" y="394915"/>
                            <a:pt x="1301599" y="395192"/>
                            <a:pt x="1302708" y="395746"/>
                          </a:cubicBezTo>
                          <a:cubicBezTo>
                            <a:pt x="1305203" y="396855"/>
                            <a:pt x="1304649" y="400457"/>
                            <a:pt x="1301599" y="400457"/>
                          </a:cubicBezTo>
                          <a:cubicBezTo>
                            <a:pt x="1298550" y="400457"/>
                            <a:pt x="1296332" y="396855"/>
                            <a:pt x="1293282" y="395746"/>
                          </a:cubicBezTo>
                          <a:cubicBezTo>
                            <a:pt x="1291064" y="395192"/>
                            <a:pt x="1286351" y="395192"/>
                            <a:pt x="1289955" y="397963"/>
                          </a:cubicBezTo>
                          <a:cubicBezTo>
                            <a:pt x="1293282" y="400734"/>
                            <a:pt x="1297995" y="400734"/>
                            <a:pt x="1301322" y="403506"/>
                          </a:cubicBezTo>
                          <a:cubicBezTo>
                            <a:pt x="1303817" y="405445"/>
                            <a:pt x="1305203" y="407662"/>
                            <a:pt x="1308530" y="408217"/>
                          </a:cubicBezTo>
                          <a:cubicBezTo>
                            <a:pt x="1311302" y="408494"/>
                            <a:pt x="1314906" y="407662"/>
                            <a:pt x="1316847" y="410157"/>
                          </a:cubicBezTo>
                          <a:cubicBezTo>
                            <a:pt x="1318510" y="412373"/>
                            <a:pt x="1318510" y="415699"/>
                            <a:pt x="1318510" y="418193"/>
                          </a:cubicBezTo>
                          <a:cubicBezTo>
                            <a:pt x="1318510" y="419856"/>
                            <a:pt x="1318510" y="421241"/>
                            <a:pt x="1318788" y="422904"/>
                          </a:cubicBezTo>
                          <a:cubicBezTo>
                            <a:pt x="1319065" y="424290"/>
                            <a:pt x="1320451" y="425952"/>
                            <a:pt x="1320174" y="427338"/>
                          </a:cubicBezTo>
                          <a:cubicBezTo>
                            <a:pt x="1319896" y="430941"/>
                            <a:pt x="1314629" y="428724"/>
                            <a:pt x="1312688" y="429001"/>
                          </a:cubicBezTo>
                          <a:cubicBezTo>
                            <a:pt x="1309639" y="429001"/>
                            <a:pt x="1309085" y="432880"/>
                            <a:pt x="1306312" y="433712"/>
                          </a:cubicBezTo>
                          <a:cubicBezTo>
                            <a:pt x="1302154" y="435098"/>
                            <a:pt x="1301599" y="430941"/>
                            <a:pt x="1302154" y="427892"/>
                          </a:cubicBezTo>
                          <a:cubicBezTo>
                            <a:pt x="1300768" y="429001"/>
                            <a:pt x="1298272" y="430109"/>
                            <a:pt x="1298827" y="432326"/>
                          </a:cubicBezTo>
                          <a:cubicBezTo>
                            <a:pt x="1299381" y="434543"/>
                            <a:pt x="1302431" y="435929"/>
                            <a:pt x="1304371" y="436483"/>
                          </a:cubicBezTo>
                          <a:cubicBezTo>
                            <a:pt x="1306867" y="437314"/>
                            <a:pt x="1309639" y="437037"/>
                            <a:pt x="1312134" y="436483"/>
                          </a:cubicBezTo>
                          <a:cubicBezTo>
                            <a:pt x="1314075" y="435929"/>
                            <a:pt x="1316293" y="435375"/>
                            <a:pt x="1318233" y="435929"/>
                          </a:cubicBezTo>
                          <a:cubicBezTo>
                            <a:pt x="1322669" y="437314"/>
                            <a:pt x="1325441" y="442580"/>
                            <a:pt x="1322114" y="446459"/>
                          </a:cubicBezTo>
                          <a:cubicBezTo>
                            <a:pt x="1320451" y="448399"/>
                            <a:pt x="1318233" y="449785"/>
                            <a:pt x="1316015" y="451170"/>
                          </a:cubicBezTo>
                          <a:cubicBezTo>
                            <a:pt x="1314352" y="452279"/>
                            <a:pt x="1312411" y="453942"/>
                            <a:pt x="1310471" y="454496"/>
                          </a:cubicBezTo>
                          <a:cubicBezTo>
                            <a:pt x="1307144" y="455605"/>
                            <a:pt x="1304649" y="453110"/>
                            <a:pt x="1302431" y="451170"/>
                          </a:cubicBezTo>
                          <a:cubicBezTo>
                            <a:pt x="1300213" y="449231"/>
                            <a:pt x="1296332" y="449231"/>
                            <a:pt x="1293559" y="450062"/>
                          </a:cubicBezTo>
                          <a:cubicBezTo>
                            <a:pt x="1287460" y="451725"/>
                            <a:pt x="1297995" y="456436"/>
                            <a:pt x="1299659" y="457267"/>
                          </a:cubicBezTo>
                          <a:cubicBezTo>
                            <a:pt x="1301045" y="457821"/>
                            <a:pt x="1303540" y="458930"/>
                            <a:pt x="1302154" y="460316"/>
                          </a:cubicBezTo>
                          <a:cubicBezTo>
                            <a:pt x="1300490" y="461978"/>
                            <a:pt x="1297163" y="462255"/>
                            <a:pt x="1295223" y="463364"/>
                          </a:cubicBezTo>
                          <a:cubicBezTo>
                            <a:pt x="1289401" y="466690"/>
                            <a:pt x="1300768" y="466967"/>
                            <a:pt x="1302431" y="467244"/>
                          </a:cubicBezTo>
                          <a:cubicBezTo>
                            <a:pt x="1308530" y="468352"/>
                            <a:pt x="1302431" y="472786"/>
                            <a:pt x="1299659" y="474449"/>
                          </a:cubicBezTo>
                          <a:cubicBezTo>
                            <a:pt x="1295223" y="476666"/>
                            <a:pt x="1291064" y="475834"/>
                            <a:pt x="1286628" y="476389"/>
                          </a:cubicBezTo>
                          <a:cubicBezTo>
                            <a:pt x="1282470" y="476943"/>
                            <a:pt x="1279697" y="479437"/>
                            <a:pt x="1277203" y="482762"/>
                          </a:cubicBezTo>
                          <a:cubicBezTo>
                            <a:pt x="1274430" y="486365"/>
                            <a:pt x="1271935" y="489967"/>
                            <a:pt x="1268608" y="493293"/>
                          </a:cubicBezTo>
                          <a:cubicBezTo>
                            <a:pt x="1265836" y="496341"/>
                            <a:pt x="1262786" y="499667"/>
                            <a:pt x="1258628" y="500498"/>
                          </a:cubicBezTo>
                          <a:cubicBezTo>
                            <a:pt x="1254469" y="501330"/>
                            <a:pt x="1250311" y="499667"/>
                            <a:pt x="1246429" y="500498"/>
                          </a:cubicBezTo>
                          <a:cubicBezTo>
                            <a:pt x="1242826" y="501607"/>
                            <a:pt x="1238944" y="504655"/>
                            <a:pt x="1237004" y="507980"/>
                          </a:cubicBezTo>
                          <a:cubicBezTo>
                            <a:pt x="1234786" y="511306"/>
                            <a:pt x="1235618" y="515463"/>
                            <a:pt x="1233677" y="518788"/>
                          </a:cubicBezTo>
                          <a:cubicBezTo>
                            <a:pt x="1231459" y="522114"/>
                            <a:pt x="1227023" y="523777"/>
                            <a:pt x="1224251" y="526825"/>
                          </a:cubicBezTo>
                          <a:cubicBezTo>
                            <a:pt x="1222864" y="528210"/>
                            <a:pt x="1222033" y="529873"/>
                            <a:pt x="1220370" y="530982"/>
                          </a:cubicBezTo>
                          <a:cubicBezTo>
                            <a:pt x="1218706" y="532090"/>
                            <a:pt x="1217043" y="532367"/>
                            <a:pt x="1215379" y="532644"/>
                          </a:cubicBezTo>
                          <a:cubicBezTo>
                            <a:pt x="1211221" y="533753"/>
                            <a:pt x="1208726" y="537078"/>
                            <a:pt x="1204844" y="538741"/>
                          </a:cubicBezTo>
                          <a:cubicBezTo>
                            <a:pt x="1203181" y="539572"/>
                            <a:pt x="1201518" y="539572"/>
                            <a:pt x="1199577" y="539849"/>
                          </a:cubicBezTo>
                          <a:cubicBezTo>
                            <a:pt x="1197913" y="540127"/>
                            <a:pt x="1197359" y="541235"/>
                            <a:pt x="1196527" y="542621"/>
                          </a:cubicBezTo>
                          <a:cubicBezTo>
                            <a:pt x="1194032" y="546500"/>
                            <a:pt x="1191260" y="550380"/>
                            <a:pt x="1187933" y="553706"/>
                          </a:cubicBezTo>
                          <a:cubicBezTo>
                            <a:pt x="1184606" y="557308"/>
                            <a:pt x="1181002" y="560634"/>
                            <a:pt x="1178507" y="564513"/>
                          </a:cubicBezTo>
                          <a:cubicBezTo>
                            <a:pt x="1174071" y="571441"/>
                            <a:pt x="1170745" y="580864"/>
                            <a:pt x="1170745" y="589177"/>
                          </a:cubicBezTo>
                          <a:cubicBezTo>
                            <a:pt x="1170745" y="599708"/>
                            <a:pt x="1176012" y="610238"/>
                            <a:pt x="1178785" y="620215"/>
                          </a:cubicBezTo>
                          <a:cubicBezTo>
                            <a:pt x="1180171" y="624926"/>
                            <a:pt x="1181557" y="629360"/>
                            <a:pt x="1183220" y="634071"/>
                          </a:cubicBezTo>
                          <a:cubicBezTo>
                            <a:pt x="1185161" y="638505"/>
                            <a:pt x="1187656" y="642662"/>
                            <a:pt x="1189596" y="647373"/>
                          </a:cubicBezTo>
                          <a:cubicBezTo>
                            <a:pt x="1194032" y="657072"/>
                            <a:pt x="1193478" y="667603"/>
                            <a:pt x="1195973" y="677856"/>
                          </a:cubicBezTo>
                          <a:cubicBezTo>
                            <a:pt x="1198468" y="688110"/>
                            <a:pt x="1204567" y="696978"/>
                            <a:pt x="1207894" y="706954"/>
                          </a:cubicBezTo>
                          <a:cubicBezTo>
                            <a:pt x="1210944" y="715822"/>
                            <a:pt x="1210389" y="724690"/>
                            <a:pt x="1209557" y="733835"/>
                          </a:cubicBezTo>
                          <a:cubicBezTo>
                            <a:pt x="1208726" y="742980"/>
                            <a:pt x="1207062" y="753233"/>
                            <a:pt x="1197082" y="756559"/>
                          </a:cubicBezTo>
                          <a:cubicBezTo>
                            <a:pt x="1193201" y="757945"/>
                            <a:pt x="1188765" y="757945"/>
                            <a:pt x="1185161" y="756004"/>
                          </a:cubicBezTo>
                          <a:cubicBezTo>
                            <a:pt x="1181279" y="753788"/>
                            <a:pt x="1178785" y="749908"/>
                            <a:pt x="1176012" y="746583"/>
                          </a:cubicBezTo>
                          <a:cubicBezTo>
                            <a:pt x="1172408" y="742148"/>
                            <a:pt x="1168527" y="738269"/>
                            <a:pt x="1164645" y="734112"/>
                          </a:cubicBezTo>
                          <a:cubicBezTo>
                            <a:pt x="1161319" y="730509"/>
                            <a:pt x="1158823" y="726630"/>
                            <a:pt x="1158546" y="721642"/>
                          </a:cubicBezTo>
                          <a:cubicBezTo>
                            <a:pt x="1158546" y="719425"/>
                            <a:pt x="1158546" y="717207"/>
                            <a:pt x="1159101" y="714991"/>
                          </a:cubicBezTo>
                          <a:cubicBezTo>
                            <a:pt x="1157992" y="715822"/>
                            <a:pt x="1154388" y="719425"/>
                            <a:pt x="1152724" y="718593"/>
                          </a:cubicBezTo>
                          <a:cubicBezTo>
                            <a:pt x="1151338" y="717762"/>
                            <a:pt x="1152724" y="713605"/>
                            <a:pt x="1152724" y="712219"/>
                          </a:cubicBezTo>
                          <a:cubicBezTo>
                            <a:pt x="1152724" y="706677"/>
                            <a:pt x="1147180" y="705845"/>
                            <a:pt x="1145239" y="701135"/>
                          </a:cubicBezTo>
                          <a:cubicBezTo>
                            <a:pt x="1144130" y="698086"/>
                            <a:pt x="1142744" y="695592"/>
                            <a:pt x="1141080" y="692821"/>
                          </a:cubicBezTo>
                          <a:cubicBezTo>
                            <a:pt x="1139417" y="690050"/>
                            <a:pt x="1138586" y="687833"/>
                            <a:pt x="1139694" y="684784"/>
                          </a:cubicBezTo>
                          <a:cubicBezTo>
                            <a:pt x="1140249" y="682845"/>
                            <a:pt x="1141912" y="680073"/>
                            <a:pt x="1140249" y="678410"/>
                          </a:cubicBezTo>
                          <a:cubicBezTo>
                            <a:pt x="1138586" y="676748"/>
                            <a:pt x="1136090" y="677025"/>
                            <a:pt x="1134704" y="674808"/>
                          </a:cubicBezTo>
                          <a:cubicBezTo>
                            <a:pt x="1133318" y="672314"/>
                            <a:pt x="1134704" y="668434"/>
                            <a:pt x="1135259" y="665663"/>
                          </a:cubicBezTo>
                          <a:cubicBezTo>
                            <a:pt x="1136090" y="662338"/>
                            <a:pt x="1136922" y="659012"/>
                            <a:pt x="1138031" y="655409"/>
                          </a:cubicBezTo>
                          <a:cubicBezTo>
                            <a:pt x="1138863" y="652638"/>
                            <a:pt x="1139417" y="650144"/>
                            <a:pt x="1138308" y="647373"/>
                          </a:cubicBezTo>
                          <a:cubicBezTo>
                            <a:pt x="1137199" y="644602"/>
                            <a:pt x="1134981" y="642107"/>
                            <a:pt x="1132763" y="640168"/>
                          </a:cubicBezTo>
                          <a:cubicBezTo>
                            <a:pt x="1130823" y="638505"/>
                            <a:pt x="1128882" y="637397"/>
                            <a:pt x="1126387" y="636565"/>
                          </a:cubicBezTo>
                          <a:cubicBezTo>
                            <a:pt x="1123892" y="635734"/>
                            <a:pt x="1121674" y="635179"/>
                            <a:pt x="1119733" y="633240"/>
                          </a:cubicBezTo>
                          <a:cubicBezTo>
                            <a:pt x="1118070" y="631300"/>
                            <a:pt x="1117238" y="629083"/>
                            <a:pt x="1116129" y="626866"/>
                          </a:cubicBezTo>
                          <a:cubicBezTo>
                            <a:pt x="1115021" y="624649"/>
                            <a:pt x="1113634" y="622432"/>
                            <a:pt x="1112248" y="620492"/>
                          </a:cubicBezTo>
                          <a:cubicBezTo>
                            <a:pt x="1108921" y="615504"/>
                            <a:pt x="1104208" y="614118"/>
                            <a:pt x="1098387" y="615227"/>
                          </a:cubicBezTo>
                          <a:cubicBezTo>
                            <a:pt x="1090624" y="616889"/>
                            <a:pt x="1085356" y="625203"/>
                            <a:pt x="1077039" y="626035"/>
                          </a:cubicBezTo>
                          <a:cubicBezTo>
                            <a:pt x="1077039" y="626035"/>
                            <a:pt x="1077317" y="626035"/>
                            <a:pt x="1077594" y="626035"/>
                          </a:cubicBezTo>
                          <a:cubicBezTo>
                            <a:pt x="1077594" y="626035"/>
                            <a:pt x="1077594" y="626035"/>
                            <a:pt x="1077317" y="626035"/>
                          </a:cubicBezTo>
                          <a:cubicBezTo>
                            <a:pt x="1076485" y="626035"/>
                            <a:pt x="1075930" y="626035"/>
                            <a:pt x="1075376" y="626035"/>
                          </a:cubicBezTo>
                          <a:cubicBezTo>
                            <a:pt x="1073436" y="626035"/>
                            <a:pt x="1073158" y="625203"/>
                            <a:pt x="1071495" y="624095"/>
                          </a:cubicBezTo>
                          <a:cubicBezTo>
                            <a:pt x="1069554" y="622709"/>
                            <a:pt x="1067336" y="621600"/>
                            <a:pt x="1065396" y="619938"/>
                          </a:cubicBezTo>
                          <a:cubicBezTo>
                            <a:pt x="1064564" y="619384"/>
                            <a:pt x="1064009" y="618552"/>
                            <a:pt x="1063178" y="617998"/>
                          </a:cubicBezTo>
                          <a:cubicBezTo>
                            <a:pt x="1062069" y="616889"/>
                            <a:pt x="1062069" y="616335"/>
                            <a:pt x="1061514" y="614672"/>
                          </a:cubicBezTo>
                          <a:cubicBezTo>
                            <a:pt x="1061237" y="613564"/>
                            <a:pt x="1060960" y="612179"/>
                            <a:pt x="1060682" y="611070"/>
                          </a:cubicBezTo>
                          <a:cubicBezTo>
                            <a:pt x="1060128" y="609130"/>
                            <a:pt x="1059574" y="609407"/>
                            <a:pt x="1057910" y="609407"/>
                          </a:cubicBezTo>
                          <a:cubicBezTo>
                            <a:pt x="1053474" y="609407"/>
                            <a:pt x="1049039" y="609961"/>
                            <a:pt x="1045435" y="606913"/>
                          </a:cubicBezTo>
                          <a:cubicBezTo>
                            <a:pt x="1044048" y="605528"/>
                            <a:pt x="1042662" y="604419"/>
                            <a:pt x="1040722" y="604142"/>
                          </a:cubicBezTo>
                          <a:cubicBezTo>
                            <a:pt x="1038227" y="603865"/>
                            <a:pt x="1035454" y="604142"/>
                            <a:pt x="1032959" y="603865"/>
                          </a:cubicBezTo>
                          <a:cubicBezTo>
                            <a:pt x="1030464" y="603865"/>
                            <a:pt x="1027414" y="603310"/>
                            <a:pt x="1024920" y="603865"/>
                          </a:cubicBezTo>
                          <a:cubicBezTo>
                            <a:pt x="1022424" y="604142"/>
                            <a:pt x="1019375" y="605805"/>
                            <a:pt x="1019375" y="602202"/>
                          </a:cubicBezTo>
                          <a:cubicBezTo>
                            <a:pt x="1017157" y="602202"/>
                            <a:pt x="1016602" y="603310"/>
                            <a:pt x="1014939" y="604142"/>
                          </a:cubicBezTo>
                          <a:cubicBezTo>
                            <a:pt x="1013275" y="605250"/>
                            <a:pt x="1011612" y="606082"/>
                            <a:pt x="1009672" y="606636"/>
                          </a:cubicBezTo>
                          <a:cubicBezTo>
                            <a:pt x="1007731" y="607190"/>
                            <a:pt x="1006067" y="606913"/>
                            <a:pt x="1004404" y="608022"/>
                          </a:cubicBezTo>
                          <a:cubicBezTo>
                            <a:pt x="1003018" y="608853"/>
                            <a:pt x="1002186" y="609130"/>
                            <a:pt x="1000246" y="609130"/>
                          </a:cubicBezTo>
                          <a:cubicBezTo>
                            <a:pt x="999968" y="607467"/>
                            <a:pt x="998859" y="606082"/>
                            <a:pt x="997750" y="604973"/>
                          </a:cubicBezTo>
                          <a:cubicBezTo>
                            <a:pt x="996087" y="603310"/>
                            <a:pt x="991374" y="601925"/>
                            <a:pt x="991097" y="599431"/>
                          </a:cubicBezTo>
                          <a:cubicBezTo>
                            <a:pt x="988602" y="598877"/>
                            <a:pt x="989156" y="601648"/>
                            <a:pt x="989156" y="603587"/>
                          </a:cubicBezTo>
                          <a:cubicBezTo>
                            <a:pt x="989156" y="606359"/>
                            <a:pt x="986938" y="606913"/>
                            <a:pt x="984166" y="606636"/>
                          </a:cubicBezTo>
                          <a:cubicBezTo>
                            <a:pt x="983057" y="606636"/>
                            <a:pt x="982225" y="605528"/>
                            <a:pt x="980839" y="605528"/>
                          </a:cubicBezTo>
                          <a:cubicBezTo>
                            <a:pt x="979453" y="605528"/>
                            <a:pt x="978344" y="605805"/>
                            <a:pt x="977235" y="606636"/>
                          </a:cubicBezTo>
                          <a:cubicBezTo>
                            <a:pt x="975295" y="608022"/>
                            <a:pt x="975017" y="609407"/>
                            <a:pt x="972522" y="609130"/>
                          </a:cubicBezTo>
                          <a:cubicBezTo>
                            <a:pt x="971413" y="609130"/>
                            <a:pt x="970859" y="608299"/>
                            <a:pt x="970027" y="608022"/>
                          </a:cubicBezTo>
                          <a:cubicBezTo>
                            <a:pt x="968918" y="607744"/>
                            <a:pt x="967809" y="608022"/>
                            <a:pt x="966977" y="608299"/>
                          </a:cubicBezTo>
                          <a:cubicBezTo>
                            <a:pt x="964482" y="609130"/>
                            <a:pt x="962542" y="608299"/>
                            <a:pt x="960047" y="608299"/>
                          </a:cubicBezTo>
                          <a:cubicBezTo>
                            <a:pt x="959215" y="608299"/>
                            <a:pt x="958383" y="608576"/>
                            <a:pt x="957551" y="608853"/>
                          </a:cubicBezTo>
                          <a:cubicBezTo>
                            <a:pt x="956165" y="609407"/>
                            <a:pt x="956442" y="609961"/>
                            <a:pt x="955334" y="610793"/>
                          </a:cubicBezTo>
                          <a:cubicBezTo>
                            <a:pt x="953393" y="612733"/>
                            <a:pt x="952007" y="611624"/>
                            <a:pt x="950066" y="611347"/>
                          </a:cubicBezTo>
                          <a:cubicBezTo>
                            <a:pt x="948403" y="611070"/>
                            <a:pt x="947571" y="611070"/>
                            <a:pt x="946185" y="610238"/>
                          </a:cubicBezTo>
                          <a:cubicBezTo>
                            <a:pt x="945076" y="609407"/>
                            <a:pt x="944244" y="609407"/>
                            <a:pt x="942858" y="609407"/>
                          </a:cubicBezTo>
                          <a:cubicBezTo>
                            <a:pt x="940640" y="609407"/>
                            <a:pt x="937036" y="608576"/>
                            <a:pt x="935650" y="610516"/>
                          </a:cubicBezTo>
                          <a:cubicBezTo>
                            <a:pt x="937591" y="611347"/>
                            <a:pt x="939808" y="611901"/>
                            <a:pt x="941749" y="612179"/>
                          </a:cubicBezTo>
                          <a:cubicBezTo>
                            <a:pt x="943135" y="612179"/>
                            <a:pt x="944521" y="612179"/>
                            <a:pt x="945908" y="613010"/>
                          </a:cubicBezTo>
                          <a:cubicBezTo>
                            <a:pt x="948125" y="614118"/>
                            <a:pt x="949789" y="616889"/>
                            <a:pt x="951452" y="618829"/>
                          </a:cubicBezTo>
                          <a:cubicBezTo>
                            <a:pt x="953393" y="620492"/>
                            <a:pt x="958660" y="622986"/>
                            <a:pt x="956720" y="626035"/>
                          </a:cubicBezTo>
                          <a:cubicBezTo>
                            <a:pt x="955611" y="627974"/>
                            <a:pt x="953947" y="627974"/>
                            <a:pt x="951730" y="628251"/>
                          </a:cubicBezTo>
                          <a:cubicBezTo>
                            <a:pt x="948957" y="628806"/>
                            <a:pt x="946462" y="630191"/>
                            <a:pt x="943967" y="631300"/>
                          </a:cubicBezTo>
                          <a:cubicBezTo>
                            <a:pt x="941195" y="629083"/>
                            <a:pt x="935373" y="628251"/>
                            <a:pt x="936759" y="633517"/>
                          </a:cubicBezTo>
                          <a:cubicBezTo>
                            <a:pt x="937313" y="635179"/>
                            <a:pt x="938145" y="637397"/>
                            <a:pt x="936759" y="639059"/>
                          </a:cubicBezTo>
                          <a:cubicBezTo>
                            <a:pt x="935650" y="640445"/>
                            <a:pt x="933155" y="640999"/>
                            <a:pt x="931769" y="641276"/>
                          </a:cubicBezTo>
                          <a:cubicBezTo>
                            <a:pt x="929274" y="641553"/>
                            <a:pt x="929274" y="639891"/>
                            <a:pt x="927333" y="638782"/>
                          </a:cubicBezTo>
                          <a:cubicBezTo>
                            <a:pt x="925115" y="637397"/>
                            <a:pt x="923174" y="640168"/>
                            <a:pt x="921234" y="640722"/>
                          </a:cubicBezTo>
                          <a:cubicBezTo>
                            <a:pt x="919293" y="641553"/>
                            <a:pt x="916798" y="641276"/>
                            <a:pt x="914580" y="641276"/>
                          </a:cubicBezTo>
                          <a:cubicBezTo>
                            <a:pt x="912362" y="641276"/>
                            <a:pt x="911253" y="640445"/>
                            <a:pt x="909590" y="639059"/>
                          </a:cubicBezTo>
                          <a:cubicBezTo>
                            <a:pt x="907649" y="637674"/>
                            <a:pt x="905709" y="636565"/>
                            <a:pt x="904322" y="634625"/>
                          </a:cubicBezTo>
                          <a:cubicBezTo>
                            <a:pt x="902936" y="632685"/>
                            <a:pt x="902382" y="631300"/>
                            <a:pt x="899887" y="631300"/>
                          </a:cubicBezTo>
                          <a:cubicBezTo>
                            <a:pt x="897392" y="631300"/>
                            <a:pt x="896005" y="631577"/>
                            <a:pt x="894619" y="629637"/>
                          </a:cubicBezTo>
                          <a:cubicBezTo>
                            <a:pt x="893233" y="627697"/>
                            <a:pt x="892956" y="625203"/>
                            <a:pt x="891292" y="623817"/>
                          </a:cubicBezTo>
                          <a:cubicBezTo>
                            <a:pt x="889629" y="622432"/>
                            <a:pt x="887411" y="622432"/>
                            <a:pt x="885471" y="623817"/>
                          </a:cubicBezTo>
                          <a:cubicBezTo>
                            <a:pt x="883530" y="625203"/>
                            <a:pt x="882975" y="627697"/>
                            <a:pt x="881035" y="628806"/>
                          </a:cubicBezTo>
                          <a:cubicBezTo>
                            <a:pt x="879094" y="629914"/>
                            <a:pt x="876045" y="629360"/>
                            <a:pt x="873827" y="629637"/>
                          </a:cubicBezTo>
                          <a:cubicBezTo>
                            <a:pt x="871054" y="629914"/>
                            <a:pt x="869391" y="629637"/>
                            <a:pt x="867173" y="627974"/>
                          </a:cubicBezTo>
                          <a:cubicBezTo>
                            <a:pt x="864955" y="626312"/>
                            <a:pt x="863292" y="624926"/>
                            <a:pt x="861629" y="622986"/>
                          </a:cubicBezTo>
                          <a:cubicBezTo>
                            <a:pt x="859688" y="620769"/>
                            <a:pt x="856915" y="620492"/>
                            <a:pt x="854143" y="619661"/>
                          </a:cubicBezTo>
                          <a:cubicBezTo>
                            <a:pt x="851925" y="619107"/>
                            <a:pt x="847767" y="617166"/>
                            <a:pt x="846658" y="620215"/>
                          </a:cubicBezTo>
                          <a:cubicBezTo>
                            <a:pt x="846381" y="621323"/>
                            <a:pt x="846935" y="622709"/>
                            <a:pt x="846381" y="623817"/>
                          </a:cubicBezTo>
                          <a:cubicBezTo>
                            <a:pt x="844994" y="626312"/>
                            <a:pt x="839727" y="625203"/>
                            <a:pt x="837509" y="624926"/>
                          </a:cubicBezTo>
                          <a:cubicBezTo>
                            <a:pt x="837509" y="624095"/>
                            <a:pt x="838064" y="622155"/>
                            <a:pt x="837509" y="621323"/>
                          </a:cubicBezTo>
                          <a:cubicBezTo>
                            <a:pt x="836677" y="619938"/>
                            <a:pt x="835846" y="621323"/>
                            <a:pt x="835014" y="622432"/>
                          </a:cubicBezTo>
                          <a:cubicBezTo>
                            <a:pt x="834182" y="623540"/>
                            <a:pt x="833351" y="624649"/>
                            <a:pt x="832519" y="626035"/>
                          </a:cubicBezTo>
                          <a:cubicBezTo>
                            <a:pt x="831964" y="627143"/>
                            <a:pt x="831687" y="628528"/>
                            <a:pt x="830855" y="629637"/>
                          </a:cubicBezTo>
                          <a:cubicBezTo>
                            <a:pt x="829192" y="631300"/>
                            <a:pt x="825588" y="631300"/>
                            <a:pt x="823370" y="631300"/>
                          </a:cubicBezTo>
                          <a:cubicBezTo>
                            <a:pt x="820598" y="631300"/>
                            <a:pt x="819212" y="634902"/>
                            <a:pt x="816439" y="634348"/>
                          </a:cubicBezTo>
                          <a:cubicBezTo>
                            <a:pt x="813667" y="633794"/>
                            <a:pt x="813667" y="630468"/>
                            <a:pt x="812558" y="628528"/>
                          </a:cubicBezTo>
                          <a:cubicBezTo>
                            <a:pt x="811172" y="626035"/>
                            <a:pt x="808677" y="624649"/>
                            <a:pt x="807013" y="627974"/>
                          </a:cubicBezTo>
                          <a:cubicBezTo>
                            <a:pt x="805904" y="630191"/>
                            <a:pt x="805904" y="632685"/>
                            <a:pt x="805904" y="635179"/>
                          </a:cubicBezTo>
                          <a:cubicBezTo>
                            <a:pt x="805904" y="638505"/>
                            <a:pt x="805073" y="639059"/>
                            <a:pt x="803132" y="641276"/>
                          </a:cubicBezTo>
                          <a:cubicBezTo>
                            <a:pt x="800637" y="643770"/>
                            <a:pt x="798973" y="645433"/>
                            <a:pt x="795647" y="646819"/>
                          </a:cubicBezTo>
                          <a:cubicBezTo>
                            <a:pt x="793152" y="647927"/>
                            <a:pt x="790102" y="649590"/>
                            <a:pt x="788161" y="651253"/>
                          </a:cubicBezTo>
                          <a:cubicBezTo>
                            <a:pt x="784003" y="654855"/>
                            <a:pt x="782062" y="660952"/>
                            <a:pt x="775409" y="660397"/>
                          </a:cubicBezTo>
                          <a:cubicBezTo>
                            <a:pt x="771250" y="659843"/>
                            <a:pt x="764597" y="653747"/>
                            <a:pt x="762379" y="660397"/>
                          </a:cubicBezTo>
                          <a:cubicBezTo>
                            <a:pt x="761547" y="663169"/>
                            <a:pt x="764319" y="665109"/>
                            <a:pt x="762379" y="667880"/>
                          </a:cubicBezTo>
                          <a:cubicBezTo>
                            <a:pt x="761270" y="669543"/>
                            <a:pt x="759606" y="671482"/>
                            <a:pt x="757943" y="672037"/>
                          </a:cubicBezTo>
                          <a:cubicBezTo>
                            <a:pt x="753507" y="673422"/>
                            <a:pt x="756557" y="667880"/>
                            <a:pt x="754062" y="667048"/>
                          </a:cubicBezTo>
                          <a:cubicBezTo>
                            <a:pt x="751567" y="666217"/>
                            <a:pt x="749903" y="670097"/>
                            <a:pt x="749071" y="672037"/>
                          </a:cubicBezTo>
                          <a:cubicBezTo>
                            <a:pt x="747962" y="674808"/>
                            <a:pt x="745190" y="675362"/>
                            <a:pt x="743249" y="677302"/>
                          </a:cubicBezTo>
                          <a:cubicBezTo>
                            <a:pt x="741586" y="679242"/>
                            <a:pt x="739645" y="680350"/>
                            <a:pt x="737150" y="680905"/>
                          </a:cubicBezTo>
                          <a:cubicBezTo>
                            <a:pt x="740477" y="682845"/>
                            <a:pt x="743249" y="685338"/>
                            <a:pt x="742972" y="689495"/>
                          </a:cubicBezTo>
                          <a:cubicBezTo>
                            <a:pt x="742418" y="695315"/>
                            <a:pt x="737427" y="697532"/>
                            <a:pt x="732715" y="699195"/>
                          </a:cubicBezTo>
                          <a:cubicBezTo>
                            <a:pt x="731328" y="699749"/>
                            <a:pt x="729110" y="700303"/>
                            <a:pt x="729388" y="702243"/>
                          </a:cubicBezTo>
                          <a:cubicBezTo>
                            <a:pt x="729665" y="704183"/>
                            <a:pt x="732160" y="705568"/>
                            <a:pt x="733546" y="706677"/>
                          </a:cubicBezTo>
                          <a:cubicBezTo>
                            <a:pt x="735210" y="707786"/>
                            <a:pt x="736319" y="708894"/>
                            <a:pt x="736596" y="711111"/>
                          </a:cubicBezTo>
                          <a:cubicBezTo>
                            <a:pt x="736596" y="713328"/>
                            <a:pt x="735764" y="715268"/>
                            <a:pt x="736319" y="717485"/>
                          </a:cubicBezTo>
                          <a:cubicBezTo>
                            <a:pt x="737150" y="721642"/>
                            <a:pt x="741032" y="723858"/>
                            <a:pt x="741032" y="728292"/>
                          </a:cubicBezTo>
                          <a:cubicBezTo>
                            <a:pt x="741032" y="730232"/>
                            <a:pt x="740754" y="731895"/>
                            <a:pt x="741586" y="733558"/>
                          </a:cubicBezTo>
                          <a:cubicBezTo>
                            <a:pt x="742418" y="735220"/>
                            <a:pt x="744081" y="736329"/>
                            <a:pt x="744913" y="738269"/>
                          </a:cubicBezTo>
                          <a:cubicBezTo>
                            <a:pt x="745467" y="739377"/>
                            <a:pt x="745467" y="740486"/>
                            <a:pt x="744913" y="741594"/>
                          </a:cubicBezTo>
                          <a:cubicBezTo>
                            <a:pt x="744913" y="741594"/>
                            <a:pt x="703051" y="725521"/>
                            <a:pt x="696120" y="724135"/>
                          </a:cubicBezTo>
                          <a:cubicBezTo>
                            <a:pt x="689189" y="722750"/>
                            <a:pt x="684199" y="699472"/>
                            <a:pt x="682812" y="693375"/>
                          </a:cubicBezTo>
                          <a:cubicBezTo>
                            <a:pt x="681426" y="687278"/>
                            <a:pt x="665347" y="671205"/>
                            <a:pt x="660356" y="665940"/>
                          </a:cubicBezTo>
                          <a:cubicBezTo>
                            <a:pt x="655366" y="660675"/>
                            <a:pt x="652317" y="649590"/>
                            <a:pt x="650099" y="643770"/>
                          </a:cubicBezTo>
                          <a:cubicBezTo>
                            <a:pt x="647881" y="637951"/>
                            <a:pt x="640118" y="635179"/>
                            <a:pt x="635683" y="627697"/>
                          </a:cubicBezTo>
                          <a:cubicBezTo>
                            <a:pt x="631247" y="620215"/>
                            <a:pt x="604910" y="624095"/>
                            <a:pt x="599919" y="624095"/>
                          </a:cubicBezTo>
                          <a:cubicBezTo>
                            <a:pt x="594929" y="624095"/>
                            <a:pt x="590216" y="640168"/>
                            <a:pt x="588830" y="645987"/>
                          </a:cubicBezTo>
                          <a:cubicBezTo>
                            <a:pt x="587167" y="651807"/>
                            <a:pt x="560829" y="638228"/>
                            <a:pt x="553067" y="634625"/>
                          </a:cubicBezTo>
                          <a:cubicBezTo>
                            <a:pt x="545304" y="631023"/>
                            <a:pt x="541700" y="615504"/>
                            <a:pt x="539760" y="606082"/>
                          </a:cubicBezTo>
                          <a:cubicBezTo>
                            <a:pt x="537819" y="596659"/>
                            <a:pt x="515640" y="584743"/>
                            <a:pt x="511759" y="583358"/>
                          </a:cubicBezTo>
                          <a:cubicBezTo>
                            <a:pt x="507878" y="581972"/>
                            <a:pt x="499561" y="573659"/>
                            <a:pt x="495957" y="568947"/>
                          </a:cubicBezTo>
                          <a:cubicBezTo>
                            <a:pt x="492353" y="563959"/>
                            <a:pt x="448550" y="567285"/>
                            <a:pt x="448550" y="567285"/>
                          </a:cubicBezTo>
                          <a:lnTo>
                            <a:pt x="448550" y="576984"/>
                          </a:lnTo>
                          <a:cubicBezTo>
                            <a:pt x="448550" y="576984"/>
                            <a:pt x="385617" y="577815"/>
                            <a:pt x="373419" y="576984"/>
                          </a:cubicBezTo>
                          <a:cubicBezTo>
                            <a:pt x="361221" y="576430"/>
                            <a:pt x="310764" y="557862"/>
                            <a:pt x="299397" y="554537"/>
                          </a:cubicBezTo>
                          <a:cubicBezTo>
                            <a:pt x="288031" y="551212"/>
                            <a:pt x="274446" y="544561"/>
                            <a:pt x="268070" y="539572"/>
                          </a:cubicBezTo>
                          <a:cubicBezTo>
                            <a:pt x="261416" y="534584"/>
                            <a:pt x="205970" y="542621"/>
                            <a:pt x="205970" y="542621"/>
                          </a:cubicBezTo>
                          <a:cubicBezTo>
                            <a:pt x="205138" y="537910"/>
                            <a:pt x="203752" y="533476"/>
                            <a:pt x="201257" y="529319"/>
                          </a:cubicBezTo>
                          <a:cubicBezTo>
                            <a:pt x="200148" y="527379"/>
                            <a:pt x="198207" y="525993"/>
                            <a:pt x="197098" y="524331"/>
                          </a:cubicBezTo>
                          <a:cubicBezTo>
                            <a:pt x="194326" y="520451"/>
                            <a:pt x="191553" y="516017"/>
                            <a:pt x="188227" y="512415"/>
                          </a:cubicBezTo>
                          <a:cubicBezTo>
                            <a:pt x="185454" y="509089"/>
                            <a:pt x="180187" y="506595"/>
                            <a:pt x="176860" y="504378"/>
                          </a:cubicBezTo>
                          <a:cubicBezTo>
                            <a:pt x="174919" y="502992"/>
                            <a:pt x="173256" y="501607"/>
                            <a:pt x="171038" y="501330"/>
                          </a:cubicBezTo>
                          <a:cubicBezTo>
                            <a:pt x="168543" y="500775"/>
                            <a:pt x="166048" y="501330"/>
                            <a:pt x="163553" y="501330"/>
                          </a:cubicBezTo>
                          <a:cubicBezTo>
                            <a:pt x="161335" y="497450"/>
                            <a:pt x="164385" y="494956"/>
                            <a:pt x="158563" y="494402"/>
                          </a:cubicBezTo>
                          <a:cubicBezTo>
                            <a:pt x="156068" y="494402"/>
                            <a:pt x="153572" y="493847"/>
                            <a:pt x="150800" y="493570"/>
                          </a:cubicBezTo>
                          <a:cubicBezTo>
                            <a:pt x="149137" y="493570"/>
                            <a:pt x="148028" y="491630"/>
                            <a:pt x="147196" y="490522"/>
                          </a:cubicBezTo>
                          <a:cubicBezTo>
                            <a:pt x="146087" y="488859"/>
                            <a:pt x="144701" y="487474"/>
                            <a:pt x="142760" y="486642"/>
                          </a:cubicBezTo>
                          <a:cubicBezTo>
                            <a:pt x="140265" y="485534"/>
                            <a:pt x="136938" y="484702"/>
                            <a:pt x="134166" y="484425"/>
                          </a:cubicBezTo>
                          <a:cubicBezTo>
                            <a:pt x="131948" y="484425"/>
                            <a:pt x="130007" y="484425"/>
                            <a:pt x="127512" y="484425"/>
                          </a:cubicBezTo>
                          <a:cubicBezTo>
                            <a:pt x="126681" y="484425"/>
                            <a:pt x="125849" y="483871"/>
                            <a:pt x="124740" y="483871"/>
                          </a:cubicBezTo>
                          <a:cubicBezTo>
                            <a:pt x="123908" y="483871"/>
                            <a:pt x="122799" y="483871"/>
                            <a:pt x="121968" y="483594"/>
                          </a:cubicBezTo>
                          <a:cubicBezTo>
                            <a:pt x="119473" y="482762"/>
                            <a:pt x="116977" y="480823"/>
                            <a:pt x="115037" y="478883"/>
                          </a:cubicBezTo>
                          <a:cubicBezTo>
                            <a:pt x="113928" y="477774"/>
                            <a:pt x="112819" y="476666"/>
                            <a:pt x="111987" y="475280"/>
                          </a:cubicBezTo>
                          <a:cubicBezTo>
                            <a:pt x="111156" y="474172"/>
                            <a:pt x="110324" y="473618"/>
                            <a:pt x="110324" y="472232"/>
                          </a:cubicBezTo>
                          <a:cubicBezTo>
                            <a:pt x="110324" y="470846"/>
                            <a:pt x="110324" y="469183"/>
                            <a:pt x="110047" y="467798"/>
                          </a:cubicBezTo>
                          <a:cubicBezTo>
                            <a:pt x="109769" y="464749"/>
                            <a:pt x="108938" y="461978"/>
                            <a:pt x="107274" y="459484"/>
                          </a:cubicBezTo>
                          <a:cubicBezTo>
                            <a:pt x="105611" y="457267"/>
                            <a:pt x="103393" y="455605"/>
                            <a:pt x="101730" y="453665"/>
                          </a:cubicBezTo>
                          <a:cubicBezTo>
                            <a:pt x="100898" y="452556"/>
                            <a:pt x="99789" y="452002"/>
                            <a:pt x="98680" y="450893"/>
                          </a:cubicBezTo>
                          <a:cubicBezTo>
                            <a:pt x="97848" y="450062"/>
                            <a:pt x="97294" y="449508"/>
                            <a:pt x="96462" y="448954"/>
                          </a:cubicBezTo>
                          <a:cubicBezTo>
                            <a:pt x="95630" y="448399"/>
                            <a:pt x="94799" y="448122"/>
                            <a:pt x="94244" y="447568"/>
                          </a:cubicBezTo>
                          <a:cubicBezTo>
                            <a:pt x="93412" y="447014"/>
                            <a:pt x="92858" y="446459"/>
                            <a:pt x="92304" y="445905"/>
                          </a:cubicBezTo>
                          <a:cubicBezTo>
                            <a:pt x="90086" y="443965"/>
                            <a:pt x="87313" y="441471"/>
                            <a:pt x="86204" y="438700"/>
                          </a:cubicBezTo>
                          <a:cubicBezTo>
                            <a:pt x="85927" y="437869"/>
                            <a:pt x="85927" y="436760"/>
                            <a:pt x="85373" y="435929"/>
                          </a:cubicBezTo>
                          <a:cubicBezTo>
                            <a:pt x="84541" y="434543"/>
                            <a:pt x="83432" y="433435"/>
                            <a:pt x="82323" y="432326"/>
                          </a:cubicBezTo>
                          <a:cubicBezTo>
                            <a:pt x="80937" y="430941"/>
                            <a:pt x="79828" y="429832"/>
                            <a:pt x="78719" y="428447"/>
                          </a:cubicBezTo>
                          <a:cubicBezTo>
                            <a:pt x="77056" y="426229"/>
                            <a:pt x="74006" y="423458"/>
                            <a:pt x="75392" y="420410"/>
                          </a:cubicBezTo>
                          <a:cubicBezTo>
                            <a:pt x="76501" y="417362"/>
                            <a:pt x="78996" y="416253"/>
                            <a:pt x="76501" y="412373"/>
                          </a:cubicBezTo>
                          <a:cubicBezTo>
                            <a:pt x="72897" y="406831"/>
                            <a:pt x="65412" y="403506"/>
                            <a:pt x="60976" y="398517"/>
                          </a:cubicBezTo>
                          <a:cubicBezTo>
                            <a:pt x="59590" y="397132"/>
                            <a:pt x="59313" y="395746"/>
                            <a:pt x="59036" y="393806"/>
                          </a:cubicBezTo>
                          <a:cubicBezTo>
                            <a:pt x="59036" y="392144"/>
                            <a:pt x="59036" y="391035"/>
                            <a:pt x="59867" y="389372"/>
                          </a:cubicBezTo>
                          <a:cubicBezTo>
                            <a:pt x="60422" y="389372"/>
                            <a:pt x="61531" y="388264"/>
                            <a:pt x="62085" y="388264"/>
                          </a:cubicBezTo>
                          <a:cubicBezTo>
                            <a:pt x="63194" y="388264"/>
                            <a:pt x="64303" y="388541"/>
                            <a:pt x="65689" y="388818"/>
                          </a:cubicBezTo>
                          <a:cubicBezTo>
                            <a:pt x="66798" y="388818"/>
                            <a:pt x="67907" y="389095"/>
                            <a:pt x="69016" y="389095"/>
                          </a:cubicBezTo>
                          <a:cubicBezTo>
                            <a:pt x="70125" y="389095"/>
                            <a:pt x="70402" y="388541"/>
                            <a:pt x="70402" y="387432"/>
                          </a:cubicBezTo>
                          <a:cubicBezTo>
                            <a:pt x="70402" y="386324"/>
                            <a:pt x="70125" y="385770"/>
                            <a:pt x="69293" y="385216"/>
                          </a:cubicBezTo>
                          <a:cubicBezTo>
                            <a:pt x="67630" y="383553"/>
                            <a:pt x="65689" y="382167"/>
                            <a:pt x="64303" y="380504"/>
                          </a:cubicBezTo>
                          <a:cubicBezTo>
                            <a:pt x="63471" y="379673"/>
                            <a:pt x="62917" y="378565"/>
                            <a:pt x="62917" y="377179"/>
                          </a:cubicBezTo>
                          <a:cubicBezTo>
                            <a:pt x="62917" y="374408"/>
                            <a:pt x="67907" y="375239"/>
                            <a:pt x="69848" y="375239"/>
                          </a:cubicBezTo>
                          <a:cubicBezTo>
                            <a:pt x="73174" y="375239"/>
                            <a:pt x="76501" y="376070"/>
                            <a:pt x="79828" y="375793"/>
                          </a:cubicBezTo>
                          <a:cubicBezTo>
                            <a:pt x="81769" y="375793"/>
                            <a:pt x="85650" y="375239"/>
                            <a:pt x="86482" y="373022"/>
                          </a:cubicBezTo>
                          <a:cubicBezTo>
                            <a:pt x="87313" y="370251"/>
                            <a:pt x="81214" y="369974"/>
                            <a:pt x="79551" y="369974"/>
                          </a:cubicBezTo>
                          <a:cubicBezTo>
                            <a:pt x="76501" y="369974"/>
                            <a:pt x="74006" y="371637"/>
                            <a:pt x="70957" y="371914"/>
                          </a:cubicBezTo>
                          <a:cubicBezTo>
                            <a:pt x="68184" y="372191"/>
                            <a:pt x="64857" y="370805"/>
                            <a:pt x="62085" y="371914"/>
                          </a:cubicBezTo>
                          <a:cubicBezTo>
                            <a:pt x="59590" y="373022"/>
                            <a:pt x="59313" y="377456"/>
                            <a:pt x="56540" y="377733"/>
                          </a:cubicBezTo>
                          <a:cubicBezTo>
                            <a:pt x="54323" y="378011"/>
                            <a:pt x="52659" y="375239"/>
                            <a:pt x="50719" y="374408"/>
                          </a:cubicBezTo>
                          <a:cubicBezTo>
                            <a:pt x="49887" y="374131"/>
                            <a:pt x="49332" y="374131"/>
                            <a:pt x="48501" y="373854"/>
                          </a:cubicBezTo>
                          <a:cubicBezTo>
                            <a:pt x="47669" y="373854"/>
                            <a:pt x="46837" y="373022"/>
                            <a:pt x="46006" y="372468"/>
                          </a:cubicBezTo>
                          <a:cubicBezTo>
                            <a:pt x="43233" y="369974"/>
                            <a:pt x="41570" y="366371"/>
                            <a:pt x="39906" y="363046"/>
                          </a:cubicBezTo>
                          <a:cubicBezTo>
                            <a:pt x="39075" y="361106"/>
                            <a:pt x="37966" y="359443"/>
                            <a:pt x="36857" y="357780"/>
                          </a:cubicBezTo>
                          <a:cubicBezTo>
                            <a:pt x="34639" y="354732"/>
                            <a:pt x="32698" y="351684"/>
                            <a:pt x="29649" y="349190"/>
                          </a:cubicBezTo>
                          <a:cubicBezTo>
                            <a:pt x="26876" y="346973"/>
                            <a:pt x="22441" y="343093"/>
                            <a:pt x="22718" y="339213"/>
                          </a:cubicBezTo>
                          <a:cubicBezTo>
                            <a:pt x="22718" y="336996"/>
                            <a:pt x="24658" y="335611"/>
                            <a:pt x="25213" y="333671"/>
                          </a:cubicBezTo>
                          <a:cubicBezTo>
                            <a:pt x="26045" y="331731"/>
                            <a:pt x="25767" y="329791"/>
                            <a:pt x="25767" y="327851"/>
                          </a:cubicBezTo>
                          <a:cubicBezTo>
                            <a:pt x="25767" y="323972"/>
                            <a:pt x="26599" y="319815"/>
                            <a:pt x="24381" y="316489"/>
                          </a:cubicBezTo>
                          <a:cubicBezTo>
                            <a:pt x="22441" y="313164"/>
                            <a:pt x="19668" y="310670"/>
                            <a:pt x="17728" y="307344"/>
                          </a:cubicBezTo>
                          <a:cubicBezTo>
                            <a:pt x="15510" y="303742"/>
                            <a:pt x="11628" y="300139"/>
                            <a:pt x="10520" y="295982"/>
                          </a:cubicBezTo>
                          <a:cubicBezTo>
                            <a:pt x="9133" y="289609"/>
                            <a:pt x="16619" y="286560"/>
                            <a:pt x="15232" y="279909"/>
                          </a:cubicBezTo>
                          <a:cubicBezTo>
                            <a:pt x="13846" y="272981"/>
                            <a:pt x="15232" y="267993"/>
                            <a:pt x="15510" y="261065"/>
                          </a:cubicBezTo>
                          <a:cubicBezTo>
                            <a:pt x="15787" y="256354"/>
                            <a:pt x="14955" y="253028"/>
                            <a:pt x="12737" y="248871"/>
                          </a:cubicBezTo>
                          <a:cubicBezTo>
                            <a:pt x="9965" y="244161"/>
                            <a:pt x="7470" y="239172"/>
                            <a:pt x="5807" y="233907"/>
                          </a:cubicBezTo>
                          <a:cubicBezTo>
                            <a:pt x="3866" y="227533"/>
                            <a:pt x="6084" y="220328"/>
                            <a:pt x="6638" y="213954"/>
                          </a:cubicBezTo>
                          <a:cubicBezTo>
                            <a:pt x="6915" y="208689"/>
                            <a:pt x="9688" y="204809"/>
                            <a:pt x="11906" y="199821"/>
                          </a:cubicBezTo>
                          <a:cubicBezTo>
                            <a:pt x="16064" y="189568"/>
                            <a:pt x="18837" y="178206"/>
                            <a:pt x="19668" y="167398"/>
                          </a:cubicBezTo>
                          <a:cubicBezTo>
                            <a:pt x="20500" y="155482"/>
                            <a:pt x="21332" y="143565"/>
                            <a:pt x="22995" y="131926"/>
                          </a:cubicBezTo>
                          <a:cubicBezTo>
                            <a:pt x="23549" y="128878"/>
                            <a:pt x="24104" y="125829"/>
                            <a:pt x="23549" y="122781"/>
                          </a:cubicBezTo>
                          <a:cubicBezTo>
                            <a:pt x="23272" y="120010"/>
                            <a:pt x="21886" y="117516"/>
                            <a:pt x="22163" y="114467"/>
                          </a:cubicBezTo>
                          <a:cubicBezTo>
                            <a:pt x="22995" y="104214"/>
                            <a:pt x="29926" y="115022"/>
                            <a:pt x="34362" y="112251"/>
                          </a:cubicBezTo>
                          <a:cubicBezTo>
                            <a:pt x="37411" y="110311"/>
                            <a:pt x="34916" y="106985"/>
                            <a:pt x="32698" y="105877"/>
                          </a:cubicBezTo>
                          <a:cubicBezTo>
                            <a:pt x="29649" y="104214"/>
                            <a:pt x="26045" y="105045"/>
                            <a:pt x="22718" y="104491"/>
                          </a:cubicBezTo>
                          <a:cubicBezTo>
                            <a:pt x="16896" y="103660"/>
                            <a:pt x="14955" y="94238"/>
                            <a:pt x="21332" y="92298"/>
                          </a:cubicBezTo>
                          <a:cubicBezTo>
                            <a:pt x="21886" y="90912"/>
                            <a:pt x="22441" y="89249"/>
                            <a:pt x="22163" y="87587"/>
                          </a:cubicBezTo>
                          <a:cubicBezTo>
                            <a:pt x="21609" y="85370"/>
                            <a:pt x="21332" y="85370"/>
                            <a:pt x="19391" y="83984"/>
                          </a:cubicBezTo>
                          <a:cubicBezTo>
                            <a:pt x="18005" y="82598"/>
                            <a:pt x="17173" y="81767"/>
                            <a:pt x="17450" y="79827"/>
                          </a:cubicBezTo>
                          <a:cubicBezTo>
                            <a:pt x="17450" y="78719"/>
                            <a:pt x="18837" y="79273"/>
                            <a:pt x="18837" y="77887"/>
                          </a:cubicBezTo>
                          <a:cubicBezTo>
                            <a:pt x="18837" y="76225"/>
                            <a:pt x="18282" y="77056"/>
                            <a:pt x="17450" y="75670"/>
                          </a:cubicBezTo>
                          <a:cubicBezTo>
                            <a:pt x="15232" y="72899"/>
                            <a:pt x="13292" y="70405"/>
                            <a:pt x="11906" y="67357"/>
                          </a:cubicBezTo>
                          <a:cubicBezTo>
                            <a:pt x="9688" y="63200"/>
                            <a:pt x="8579" y="58489"/>
                            <a:pt x="6915" y="54055"/>
                          </a:cubicBezTo>
                          <a:cubicBezTo>
                            <a:pt x="4698" y="50452"/>
                            <a:pt x="-5006" y="32717"/>
                            <a:pt x="3311" y="32994"/>
                          </a:cubicBezTo>
                          <a:cubicBezTo>
                            <a:pt x="6638" y="32994"/>
                            <a:pt x="9965" y="34656"/>
                            <a:pt x="13015" y="36042"/>
                          </a:cubicBezTo>
                          <a:cubicBezTo>
                            <a:pt x="16619" y="37428"/>
                            <a:pt x="20223" y="38813"/>
                            <a:pt x="23827" y="39922"/>
                          </a:cubicBezTo>
                          <a:cubicBezTo>
                            <a:pt x="29094" y="41584"/>
                            <a:pt x="33807" y="42970"/>
                            <a:pt x="38797" y="45187"/>
                          </a:cubicBezTo>
                          <a:cubicBezTo>
                            <a:pt x="41015" y="46295"/>
                            <a:pt x="43233" y="46850"/>
                            <a:pt x="45728" y="47404"/>
                          </a:cubicBezTo>
                          <a:cubicBezTo>
                            <a:pt x="47669" y="47681"/>
                            <a:pt x="50441" y="47404"/>
                            <a:pt x="52105" y="48790"/>
                          </a:cubicBezTo>
                          <a:cubicBezTo>
                            <a:pt x="55431" y="51007"/>
                            <a:pt x="47946" y="57103"/>
                            <a:pt x="46560" y="59043"/>
                          </a:cubicBezTo>
                          <a:cubicBezTo>
                            <a:pt x="43788" y="63200"/>
                            <a:pt x="47946" y="64586"/>
                            <a:pt x="48778" y="68188"/>
                          </a:cubicBezTo>
                          <a:cubicBezTo>
                            <a:pt x="49610" y="71514"/>
                            <a:pt x="46006" y="77056"/>
                            <a:pt x="50996" y="78164"/>
                          </a:cubicBezTo>
                          <a:cubicBezTo>
                            <a:pt x="54877" y="78996"/>
                            <a:pt x="62640" y="78164"/>
                            <a:pt x="64026" y="73731"/>
                          </a:cubicBezTo>
                          <a:cubicBezTo>
                            <a:pt x="64580" y="71791"/>
                            <a:pt x="64303" y="69297"/>
                            <a:pt x="64580" y="67357"/>
                          </a:cubicBezTo>
                          <a:cubicBezTo>
                            <a:pt x="64580" y="65140"/>
                            <a:pt x="65135" y="62923"/>
                            <a:pt x="65135" y="60706"/>
                          </a:cubicBezTo>
                          <a:cubicBezTo>
                            <a:pt x="64857" y="57103"/>
                            <a:pt x="61808" y="54886"/>
                            <a:pt x="62362" y="51284"/>
                          </a:cubicBezTo>
                          <a:cubicBezTo>
                            <a:pt x="62640" y="49344"/>
                            <a:pt x="63748" y="47404"/>
                            <a:pt x="63748" y="45464"/>
                          </a:cubicBezTo>
                          <a:cubicBezTo>
                            <a:pt x="63748" y="43247"/>
                            <a:pt x="62362" y="41862"/>
                            <a:pt x="60699" y="40753"/>
                          </a:cubicBezTo>
                          <a:cubicBezTo>
                            <a:pt x="59036" y="39367"/>
                            <a:pt x="57372" y="37982"/>
                            <a:pt x="57095" y="35765"/>
                          </a:cubicBezTo>
                          <a:cubicBezTo>
                            <a:pt x="57095" y="33548"/>
                            <a:pt x="58204" y="31331"/>
                            <a:pt x="59036" y="29114"/>
                          </a:cubicBezTo>
                          <a:cubicBezTo>
                            <a:pt x="61253" y="24126"/>
                            <a:pt x="56818" y="23017"/>
                            <a:pt x="53768" y="19969"/>
                          </a:cubicBezTo>
                          <a:cubicBezTo>
                            <a:pt x="51550" y="18029"/>
                            <a:pt x="51273" y="15258"/>
                            <a:pt x="49610" y="13318"/>
                          </a:cubicBezTo>
                          <a:lnTo>
                            <a:pt x="798419" y="13318"/>
                          </a:lnTo>
                          <a:cubicBezTo>
                            <a:pt x="798419" y="13318"/>
                            <a:pt x="798696" y="-538"/>
                            <a:pt x="802855" y="16"/>
                          </a:cubicBezTo>
                          <a:cubicBezTo>
                            <a:pt x="807013" y="570"/>
                            <a:pt x="809231" y="-1647"/>
                            <a:pt x="810895" y="3896"/>
                          </a:cubicBezTo>
                          <a:cubicBezTo>
                            <a:pt x="812835" y="9161"/>
                            <a:pt x="815330" y="23017"/>
                            <a:pt x="822538" y="24680"/>
                          </a:cubicBezTo>
                          <a:cubicBezTo>
                            <a:pt x="829747" y="26343"/>
                            <a:pt x="835846" y="32717"/>
                            <a:pt x="842776" y="29668"/>
                          </a:cubicBezTo>
                          <a:cubicBezTo>
                            <a:pt x="849707" y="26343"/>
                            <a:pt x="862737" y="21354"/>
                            <a:pt x="866896" y="28005"/>
                          </a:cubicBezTo>
                          <a:cubicBezTo>
                            <a:pt x="871054" y="34656"/>
                            <a:pt x="874104" y="41862"/>
                            <a:pt x="877154" y="39090"/>
                          </a:cubicBezTo>
                          <a:cubicBezTo>
                            <a:pt x="880203" y="36596"/>
                            <a:pt x="885193" y="31331"/>
                            <a:pt x="887966" y="36596"/>
                          </a:cubicBezTo>
                          <a:cubicBezTo>
                            <a:pt x="891015" y="41862"/>
                            <a:pt x="895174" y="46573"/>
                            <a:pt x="900441" y="44633"/>
                          </a:cubicBezTo>
                          <a:cubicBezTo>
                            <a:pt x="905709" y="42693"/>
                            <a:pt x="912639" y="35211"/>
                            <a:pt x="917075" y="41030"/>
                          </a:cubicBezTo>
                          <a:cubicBezTo>
                            <a:pt x="921511" y="46573"/>
                            <a:pt x="914857" y="44910"/>
                            <a:pt x="926501" y="45187"/>
                          </a:cubicBezTo>
                          <a:cubicBezTo>
                            <a:pt x="933987" y="45187"/>
                            <a:pt x="942858" y="47404"/>
                            <a:pt x="950343" y="47958"/>
                          </a:cubicBezTo>
                          <a:cubicBezTo>
                            <a:pt x="948125" y="49344"/>
                            <a:pt x="945353" y="50452"/>
                            <a:pt x="942581" y="51284"/>
                          </a:cubicBezTo>
                          <a:cubicBezTo>
                            <a:pt x="936204" y="53223"/>
                            <a:pt x="930105" y="55718"/>
                            <a:pt x="924283" y="59043"/>
                          </a:cubicBezTo>
                          <a:cubicBezTo>
                            <a:pt x="918739" y="62369"/>
                            <a:pt x="913471" y="65971"/>
                            <a:pt x="907926" y="69574"/>
                          </a:cubicBezTo>
                          <a:cubicBezTo>
                            <a:pt x="902936" y="72622"/>
                            <a:pt x="897946" y="75670"/>
                            <a:pt x="893788" y="79550"/>
                          </a:cubicBezTo>
                          <a:cubicBezTo>
                            <a:pt x="890461" y="82598"/>
                            <a:pt x="887966" y="86478"/>
                            <a:pt x="885748" y="90358"/>
                          </a:cubicBezTo>
                          <a:cubicBezTo>
                            <a:pt x="888797" y="90912"/>
                            <a:pt x="891847" y="90912"/>
                            <a:pt x="894897" y="90358"/>
                          </a:cubicBezTo>
                          <a:cubicBezTo>
                            <a:pt x="897669" y="90081"/>
                            <a:pt x="899887" y="88695"/>
                            <a:pt x="902382" y="87864"/>
                          </a:cubicBezTo>
                          <a:cubicBezTo>
                            <a:pt x="903768" y="87310"/>
                            <a:pt x="905431" y="87310"/>
                            <a:pt x="906818" y="86755"/>
                          </a:cubicBezTo>
                          <a:cubicBezTo>
                            <a:pt x="908204" y="86201"/>
                            <a:pt x="909313" y="85370"/>
                            <a:pt x="910976" y="85370"/>
                          </a:cubicBezTo>
                          <a:cubicBezTo>
                            <a:pt x="913194" y="85370"/>
                            <a:pt x="917907" y="85092"/>
                            <a:pt x="919016" y="87587"/>
                          </a:cubicBezTo>
                          <a:cubicBezTo>
                            <a:pt x="920125" y="90358"/>
                            <a:pt x="917075" y="92021"/>
                            <a:pt x="919848" y="94792"/>
                          </a:cubicBezTo>
                          <a:cubicBezTo>
                            <a:pt x="921511" y="96455"/>
                            <a:pt x="924561" y="96177"/>
                            <a:pt x="927056" y="96177"/>
                          </a:cubicBezTo>
                          <a:cubicBezTo>
                            <a:pt x="929551" y="96177"/>
                            <a:pt x="932323" y="95069"/>
                            <a:pt x="934818" y="93960"/>
                          </a:cubicBezTo>
                          <a:cubicBezTo>
                            <a:pt x="936759" y="93129"/>
                            <a:pt x="938977" y="92298"/>
                            <a:pt x="940917" y="91189"/>
                          </a:cubicBezTo>
                          <a:cubicBezTo>
                            <a:pt x="945630" y="88418"/>
                            <a:pt x="950343" y="86201"/>
                            <a:pt x="955334" y="83707"/>
                          </a:cubicBezTo>
                          <a:cubicBezTo>
                            <a:pt x="958660" y="82044"/>
                            <a:pt x="961710" y="80659"/>
                            <a:pt x="964759" y="78442"/>
                          </a:cubicBezTo>
                          <a:cubicBezTo>
                            <a:pt x="967255" y="76502"/>
                            <a:pt x="971413" y="77887"/>
                            <a:pt x="974186" y="78442"/>
                          </a:cubicBezTo>
                          <a:cubicBezTo>
                            <a:pt x="975572" y="78442"/>
                            <a:pt x="976958" y="78719"/>
                            <a:pt x="978344" y="79273"/>
                          </a:cubicBezTo>
                          <a:cubicBezTo>
                            <a:pt x="979176" y="79550"/>
                            <a:pt x="979730" y="80659"/>
                            <a:pt x="980562" y="80382"/>
                          </a:cubicBezTo>
                          <a:cubicBezTo>
                            <a:pt x="980562" y="81767"/>
                            <a:pt x="980839" y="83430"/>
                            <a:pt x="980562" y="84815"/>
                          </a:cubicBezTo>
                          <a:cubicBezTo>
                            <a:pt x="980562" y="85924"/>
                            <a:pt x="980007" y="87032"/>
                            <a:pt x="980562" y="88141"/>
                          </a:cubicBezTo>
                          <a:cubicBezTo>
                            <a:pt x="981116" y="90358"/>
                            <a:pt x="983612" y="91743"/>
                            <a:pt x="985552" y="90358"/>
                          </a:cubicBezTo>
                          <a:cubicBezTo>
                            <a:pt x="986384" y="89804"/>
                            <a:pt x="987216" y="88972"/>
                            <a:pt x="988047" y="88418"/>
                          </a:cubicBezTo>
                          <a:cubicBezTo>
                            <a:pt x="989156" y="87587"/>
                            <a:pt x="990265" y="87310"/>
                            <a:pt x="991651" y="87032"/>
                          </a:cubicBezTo>
                          <a:cubicBezTo>
                            <a:pt x="994424" y="86478"/>
                            <a:pt x="997473" y="86201"/>
                            <a:pt x="999968" y="87864"/>
                          </a:cubicBezTo>
                          <a:cubicBezTo>
                            <a:pt x="1001909" y="88972"/>
                            <a:pt x="1003849" y="90635"/>
                            <a:pt x="1005790" y="91743"/>
                          </a:cubicBezTo>
                          <a:cubicBezTo>
                            <a:pt x="1011058" y="95069"/>
                            <a:pt x="1016325" y="97840"/>
                            <a:pt x="1020483" y="102551"/>
                          </a:cubicBezTo>
                          <a:cubicBezTo>
                            <a:pt x="1024088" y="106708"/>
                            <a:pt x="1029355" y="105323"/>
                            <a:pt x="1032682" y="101443"/>
                          </a:cubicBezTo>
                          <a:cubicBezTo>
                            <a:pt x="1035731" y="98117"/>
                            <a:pt x="1038504" y="94792"/>
                            <a:pt x="1043217" y="93406"/>
                          </a:cubicBezTo>
                          <a:cubicBezTo>
                            <a:pt x="1047375" y="92021"/>
                            <a:pt x="1052088" y="92021"/>
                            <a:pt x="1056524" y="91743"/>
                          </a:cubicBezTo>
                          <a:cubicBezTo>
                            <a:pt x="1061237" y="91743"/>
                            <a:pt x="1065673" y="91743"/>
                            <a:pt x="1070386" y="92298"/>
                          </a:cubicBezTo>
                          <a:cubicBezTo>
                            <a:pt x="1080089" y="93406"/>
                            <a:pt x="1088406" y="98672"/>
                            <a:pt x="1095614" y="105323"/>
                          </a:cubicBezTo>
                          <a:cubicBezTo>
                            <a:pt x="1097832" y="107262"/>
                            <a:pt x="1103377" y="112528"/>
                            <a:pt x="1099495" y="115299"/>
                          </a:cubicBezTo>
                          <a:cubicBezTo>
                            <a:pt x="1096169" y="117793"/>
                            <a:pt x="1089792" y="117516"/>
                            <a:pt x="1085911" y="117516"/>
                          </a:cubicBezTo>
                          <a:cubicBezTo>
                            <a:pt x="1082030" y="117516"/>
                            <a:pt x="1078703" y="117239"/>
                            <a:pt x="1075099" y="116130"/>
                          </a:cubicBezTo>
                          <a:cubicBezTo>
                            <a:pt x="1070940" y="115022"/>
                            <a:pt x="1067059" y="113913"/>
                            <a:pt x="1062900" y="114467"/>
                          </a:cubicBezTo>
                          <a:cubicBezTo>
                            <a:pt x="1055415" y="115022"/>
                            <a:pt x="1047375" y="118901"/>
                            <a:pt x="1040999" y="122227"/>
                          </a:cubicBezTo>
                          <a:cubicBezTo>
                            <a:pt x="1038227" y="123612"/>
                            <a:pt x="1034345" y="126661"/>
                            <a:pt x="1031019" y="126107"/>
                          </a:cubicBezTo>
                          <a:cubicBezTo>
                            <a:pt x="1027692" y="125552"/>
                            <a:pt x="1025751" y="122504"/>
                            <a:pt x="1022424" y="121950"/>
                          </a:cubicBezTo>
                          <a:cubicBezTo>
                            <a:pt x="1012444" y="120287"/>
                            <a:pt x="1010503" y="137746"/>
                            <a:pt x="1007176" y="143842"/>
                          </a:cubicBezTo>
                          <a:cubicBezTo>
                            <a:pt x="1004958" y="147722"/>
                            <a:pt x="1001632" y="151048"/>
                            <a:pt x="999414" y="154927"/>
                          </a:cubicBezTo>
                          <a:cubicBezTo>
                            <a:pt x="998859" y="155759"/>
                            <a:pt x="994146" y="164349"/>
                            <a:pt x="996641" y="164626"/>
                          </a:cubicBezTo>
                          <a:cubicBezTo>
                            <a:pt x="997750" y="164626"/>
                            <a:pt x="999968" y="161301"/>
                            <a:pt x="1000523" y="160470"/>
                          </a:cubicBezTo>
                          <a:cubicBezTo>
                            <a:pt x="1002463" y="157698"/>
                            <a:pt x="1004404" y="154927"/>
                            <a:pt x="1006622" y="152433"/>
                          </a:cubicBezTo>
                          <a:cubicBezTo>
                            <a:pt x="1010226" y="147999"/>
                            <a:pt x="1013830" y="144951"/>
                            <a:pt x="1019375" y="143011"/>
                          </a:cubicBezTo>
                          <a:cubicBezTo>
                            <a:pt x="1018543" y="144951"/>
                            <a:pt x="1017711" y="146891"/>
                            <a:pt x="1016880" y="148553"/>
                          </a:cubicBezTo>
                          <a:cubicBezTo>
                            <a:pt x="1010503" y="163241"/>
                            <a:pt x="1004404" y="178483"/>
                            <a:pt x="1000523" y="194002"/>
                          </a:cubicBezTo>
                          <a:cubicBezTo>
                            <a:pt x="996364" y="210906"/>
                            <a:pt x="994701" y="231690"/>
                            <a:pt x="1003018" y="247486"/>
                          </a:cubicBezTo>
                          <a:cubicBezTo>
                            <a:pt x="1006067" y="253583"/>
                            <a:pt x="1011889" y="258571"/>
                            <a:pt x="1019097" y="256631"/>
                          </a:cubicBezTo>
                          <a:cubicBezTo>
                            <a:pt x="1026583" y="254691"/>
                            <a:pt x="1032405" y="247763"/>
                            <a:pt x="1035731" y="241666"/>
                          </a:cubicBezTo>
                          <a:cubicBezTo>
                            <a:pt x="1039890" y="234461"/>
                            <a:pt x="1041554" y="226425"/>
                            <a:pt x="1040722" y="218388"/>
                          </a:cubicBezTo>
                          <a:cubicBezTo>
                            <a:pt x="1040167" y="209520"/>
                            <a:pt x="1037395" y="201207"/>
                            <a:pt x="1036009" y="192339"/>
                          </a:cubicBezTo>
                          <a:cubicBezTo>
                            <a:pt x="1034623" y="183748"/>
                            <a:pt x="1034345" y="174603"/>
                            <a:pt x="1038227" y="166843"/>
                          </a:cubicBezTo>
                          <a:cubicBezTo>
                            <a:pt x="1042108" y="159361"/>
                            <a:pt x="1049039" y="154927"/>
                            <a:pt x="1055970" y="150770"/>
                          </a:cubicBezTo>
                          <a:cubicBezTo>
                            <a:pt x="1055970" y="152987"/>
                            <a:pt x="1055970" y="155482"/>
                            <a:pt x="1055970" y="157698"/>
                          </a:cubicBezTo>
                          <a:cubicBezTo>
                            <a:pt x="1058188" y="157144"/>
                            <a:pt x="1059851" y="156313"/>
                            <a:pt x="1060960" y="154650"/>
                          </a:cubicBezTo>
                          <a:cubicBezTo>
                            <a:pt x="1063732" y="150493"/>
                            <a:pt x="1063178" y="144674"/>
                            <a:pt x="1067891" y="141625"/>
                          </a:cubicBezTo>
                          <a:cubicBezTo>
                            <a:pt x="1069831" y="140240"/>
                            <a:pt x="1071772" y="139408"/>
                            <a:pt x="1073158" y="137192"/>
                          </a:cubicBezTo>
                          <a:cubicBezTo>
                            <a:pt x="1074544" y="135252"/>
                            <a:pt x="1074822" y="132757"/>
                            <a:pt x="1075376" y="130541"/>
                          </a:cubicBezTo>
                          <a:cubicBezTo>
                            <a:pt x="1078148" y="121118"/>
                            <a:pt x="1093396" y="128324"/>
                            <a:pt x="1098941" y="130541"/>
                          </a:cubicBezTo>
                          <a:cubicBezTo>
                            <a:pt x="1103377" y="132203"/>
                            <a:pt x="1107258" y="134974"/>
                            <a:pt x="1111416" y="137469"/>
                          </a:cubicBezTo>
                          <a:cubicBezTo>
                            <a:pt x="1116129" y="140240"/>
                            <a:pt x="1118347" y="143011"/>
                            <a:pt x="1118070" y="148831"/>
                          </a:cubicBezTo>
                          <a:cubicBezTo>
                            <a:pt x="1117793" y="152987"/>
                            <a:pt x="1119733" y="156867"/>
                            <a:pt x="1119456" y="161024"/>
                          </a:cubicBezTo>
                          <a:cubicBezTo>
                            <a:pt x="1119456" y="165735"/>
                            <a:pt x="1118070" y="171277"/>
                            <a:pt x="1116129" y="175434"/>
                          </a:cubicBezTo>
                          <a:cubicBezTo>
                            <a:pt x="1113912" y="180145"/>
                            <a:pt x="1108367" y="180977"/>
                            <a:pt x="1105595" y="185411"/>
                          </a:cubicBezTo>
                          <a:cubicBezTo>
                            <a:pt x="1103099" y="189568"/>
                            <a:pt x="1103654" y="197050"/>
                            <a:pt x="1110030" y="195387"/>
                          </a:cubicBezTo>
                          <a:cubicBezTo>
                            <a:pt x="1114466" y="194002"/>
                            <a:pt x="1119179" y="191784"/>
                            <a:pt x="1122506" y="188736"/>
                          </a:cubicBezTo>
                          <a:cubicBezTo>
                            <a:pt x="1125833" y="185688"/>
                            <a:pt x="1131377" y="181254"/>
                            <a:pt x="1134427" y="187073"/>
                          </a:cubicBezTo>
                          <a:cubicBezTo>
                            <a:pt x="1135536" y="189290"/>
                            <a:pt x="1135813" y="191784"/>
                            <a:pt x="1136645" y="194002"/>
                          </a:cubicBezTo>
                          <a:cubicBezTo>
                            <a:pt x="1137754" y="197050"/>
                            <a:pt x="1139694" y="199821"/>
                            <a:pt x="1140803" y="203146"/>
                          </a:cubicBezTo>
                          <a:cubicBezTo>
                            <a:pt x="1142467" y="208135"/>
                            <a:pt x="1140803" y="211183"/>
                            <a:pt x="1139140" y="215894"/>
                          </a:cubicBezTo>
                          <a:cubicBezTo>
                            <a:pt x="1138308" y="218111"/>
                            <a:pt x="1137199" y="220051"/>
                            <a:pt x="1135259" y="221714"/>
                          </a:cubicBezTo>
                          <a:cubicBezTo>
                            <a:pt x="1133318" y="223376"/>
                            <a:pt x="1130823" y="225039"/>
                            <a:pt x="1130269" y="227810"/>
                          </a:cubicBezTo>
                          <a:cubicBezTo>
                            <a:pt x="1129714" y="230304"/>
                            <a:pt x="1131655" y="232244"/>
                            <a:pt x="1131932" y="234461"/>
                          </a:cubicBezTo>
                          <a:cubicBezTo>
                            <a:pt x="1131932" y="236678"/>
                            <a:pt x="1130546" y="237232"/>
                            <a:pt x="1128882" y="238064"/>
                          </a:cubicBezTo>
                          <a:cubicBezTo>
                            <a:pt x="1124446" y="240004"/>
                            <a:pt x="1123892" y="244438"/>
                            <a:pt x="1120842" y="247763"/>
                          </a:cubicBezTo>
                          <a:cubicBezTo>
                            <a:pt x="1119456" y="248871"/>
                            <a:pt x="1117793" y="249980"/>
                            <a:pt x="1117515" y="251920"/>
                          </a:cubicBezTo>
                          <a:cubicBezTo>
                            <a:pt x="1117238" y="253583"/>
                            <a:pt x="1118070" y="255799"/>
                            <a:pt x="1118347" y="257462"/>
                          </a:cubicBezTo>
                          <a:cubicBezTo>
                            <a:pt x="1119456" y="261896"/>
                            <a:pt x="1123060" y="263005"/>
                            <a:pt x="1126942" y="264668"/>
                          </a:cubicBezTo>
                          <a:cubicBezTo>
                            <a:pt x="1128605" y="265499"/>
                            <a:pt x="1129991" y="265776"/>
                            <a:pt x="1131655" y="265776"/>
                          </a:cubicBezTo>
                          <a:cubicBezTo>
                            <a:pt x="1135813" y="266053"/>
                            <a:pt x="1140249" y="266053"/>
                            <a:pt x="1144407" y="266330"/>
                          </a:cubicBezTo>
                          <a:cubicBezTo>
                            <a:pt x="1148843" y="266330"/>
                            <a:pt x="1153279" y="268270"/>
                            <a:pt x="1157714" y="267439"/>
                          </a:cubicBezTo>
                          <a:cubicBezTo>
                            <a:pt x="1160764" y="266607"/>
                            <a:pt x="1163814" y="265222"/>
                            <a:pt x="1166586" y="263836"/>
                          </a:cubicBezTo>
                          <a:cubicBezTo>
                            <a:pt x="1169913" y="262450"/>
                            <a:pt x="1173240" y="261342"/>
                            <a:pt x="1176566" y="260234"/>
                          </a:cubicBezTo>
                          <a:cubicBezTo>
                            <a:pt x="1185993" y="257462"/>
                            <a:pt x="1192923" y="251089"/>
                            <a:pt x="1201518" y="246378"/>
                          </a:cubicBezTo>
                          <a:cubicBezTo>
                            <a:pt x="1209835" y="241943"/>
                            <a:pt x="1218152" y="237510"/>
                            <a:pt x="1227023" y="233630"/>
                          </a:cubicBezTo>
                          <a:cubicBezTo>
                            <a:pt x="1233400" y="230859"/>
                            <a:pt x="1241717" y="226425"/>
                            <a:pt x="1238944" y="218111"/>
                          </a:cubicBezTo>
                          <a:cubicBezTo>
                            <a:pt x="1238112" y="215340"/>
                            <a:pt x="1236449" y="212846"/>
                            <a:pt x="1237004" y="209797"/>
                          </a:cubicBezTo>
                          <a:cubicBezTo>
                            <a:pt x="1237558" y="206749"/>
                            <a:pt x="1239499" y="204532"/>
                            <a:pt x="1242548" y="203978"/>
                          </a:cubicBezTo>
                          <a:cubicBezTo>
                            <a:pt x="1245321" y="203424"/>
                            <a:pt x="1248093" y="204255"/>
                            <a:pt x="1250588" y="205086"/>
                          </a:cubicBezTo>
                          <a:cubicBezTo>
                            <a:pt x="1253360" y="205918"/>
                            <a:pt x="1256410" y="206472"/>
                            <a:pt x="1259182" y="206749"/>
                          </a:cubicBezTo>
                          <a:cubicBezTo>
                            <a:pt x="1266668" y="207858"/>
                            <a:pt x="1273876" y="208966"/>
                            <a:pt x="1281361" y="208689"/>
                          </a:cubicBezTo>
                          <a:cubicBezTo>
                            <a:pt x="1284688" y="208689"/>
                            <a:pt x="1288292" y="208689"/>
                            <a:pt x="1291342" y="207303"/>
                          </a:cubicBezTo>
                          <a:cubicBezTo>
                            <a:pt x="1293837" y="206472"/>
                            <a:pt x="1296054" y="204809"/>
                            <a:pt x="1298550" y="203146"/>
                          </a:cubicBezTo>
                          <a:cubicBezTo>
                            <a:pt x="1304649" y="199544"/>
                            <a:pt x="1310193" y="196496"/>
                            <a:pt x="1311025" y="188736"/>
                          </a:cubicBezTo>
                          <a:cubicBezTo>
                            <a:pt x="1311302" y="186242"/>
                            <a:pt x="1311025" y="183471"/>
                            <a:pt x="1311857" y="180977"/>
                          </a:cubicBezTo>
                          <a:cubicBezTo>
                            <a:pt x="1312411" y="178760"/>
                            <a:pt x="1313243" y="176266"/>
                            <a:pt x="1313520" y="174049"/>
                          </a:cubicBezTo>
                          <a:cubicBezTo>
                            <a:pt x="1313520" y="174049"/>
                            <a:pt x="1313520" y="174049"/>
                            <a:pt x="1313520" y="174049"/>
                          </a:cubicBezTo>
                          <a:cubicBezTo>
                            <a:pt x="1320451" y="167952"/>
                            <a:pt x="1337639" y="152710"/>
                            <a:pt x="1345125" y="151879"/>
                          </a:cubicBezTo>
                          <a:cubicBezTo>
                            <a:pt x="1354551" y="150770"/>
                            <a:pt x="1439107" y="151602"/>
                            <a:pt x="1439107" y="151602"/>
                          </a:cubicBezTo>
                          <a:cubicBezTo>
                            <a:pt x="1439107" y="151602"/>
                            <a:pt x="1439107" y="141348"/>
                            <a:pt x="1442157" y="141071"/>
                          </a:cubicBezTo>
                          <a:cubicBezTo>
                            <a:pt x="1445206" y="140794"/>
                            <a:pt x="1458514" y="144120"/>
                            <a:pt x="1463227" y="136914"/>
                          </a:cubicBezTo>
                          <a:cubicBezTo>
                            <a:pt x="1467662" y="129709"/>
                            <a:pt x="1470158" y="120287"/>
                            <a:pt x="1472375" y="113082"/>
                          </a:cubicBezTo>
                          <a:cubicBezTo>
                            <a:pt x="1474593" y="105600"/>
                            <a:pt x="1498158" y="66803"/>
                            <a:pt x="1501485" y="68188"/>
                          </a:cubicBezTo>
                          <a:cubicBezTo>
                            <a:pt x="1504812" y="69574"/>
                            <a:pt x="1500653" y="79273"/>
                            <a:pt x="1508970" y="77056"/>
                          </a:cubicBezTo>
                          <a:cubicBezTo>
                            <a:pt x="1517565" y="74839"/>
                            <a:pt x="1527268" y="69851"/>
                            <a:pt x="1529208" y="72345"/>
                          </a:cubicBezTo>
                          <a:cubicBezTo>
                            <a:pt x="1531149" y="74839"/>
                            <a:pt x="1539466" y="76225"/>
                            <a:pt x="1540020" y="83984"/>
                          </a:cubicBezTo>
                          <a:cubicBezTo>
                            <a:pt x="1540575" y="91743"/>
                            <a:pt x="1538080" y="129432"/>
                            <a:pt x="1541961" y="128601"/>
                          </a:cubicBezTo>
                          <a:cubicBezTo>
                            <a:pt x="1545842" y="127769"/>
                            <a:pt x="1550555" y="124998"/>
                            <a:pt x="1550001" y="131372"/>
                          </a:cubicBezTo>
                          <a:cubicBezTo>
                            <a:pt x="1549446" y="137746"/>
                            <a:pt x="1545565" y="143011"/>
                            <a:pt x="1550833" y="143565"/>
                          </a:cubicBezTo>
                          <a:cubicBezTo>
                            <a:pt x="1556377" y="143842"/>
                            <a:pt x="1560813" y="150770"/>
                            <a:pt x="1560813" y="150770"/>
                          </a:cubicBezTo>
                          <a:cubicBezTo>
                            <a:pt x="1559427" y="154373"/>
                            <a:pt x="1568021" y="154927"/>
                            <a:pt x="1567467" y="158253"/>
                          </a:cubicBez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928" name="Freeform 927">
                      <a:extLst>
                        <a:ext uri="{FF2B5EF4-FFF2-40B4-BE49-F238E27FC236}">
                          <a16:creationId xmlns:a16="http://schemas.microsoft.com/office/drawing/2014/main" id="{C1F805F3-1CEF-B269-DC62-06AF54294CA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871028" y="2908565"/>
                      <a:ext cx="14803" cy="14964"/>
                    </a:xfrm>
                    <a:custGeom>
                      <a:avLst/>
                      <a:gdLst>
                        <a:gd name="connsiteX0" fmla="*/ 4326 w 14803"/>
                        <a:gd name="connsiteY0" fmla="*/ 13856 h 14964"/>
                        <a:gd name="connsiteX1" fmla="*/ 4326 w 14803"/>
                        <a:gd name="connsiteY1" fmla="*/ 13856 h 14964"/>
                        <a:gd name="connsiteX2" fmla="*/ 445 w 14803"/>
                        <a:gd name="connsiteY2" fmla="*/ 11639 h 14964"/>
                        <a:gd name="connsiteX3" fmla="*/ 5989 w 14803"/>
                        <a:gd name="connsiteY3" fmla="*/ 10531 h 14964"/>
                        <a:gd name="connsiteX4" fmla="*/ 8762 w 14803"/>
                        <a:gd name="connsiteY4" fmla="*/ 8037 h 14964"/>
                        <a:gd name="connsiteX5" fmla="*/ 8762 w 14803"/>
                        <a:gd name="connsiteY5" fmla="*/ 4434 h 14964"/>
                        <a:gd name="connsiteX6" fmla="*/ 10148 w 14803"/>
                        <a:gd name="connsiteY6" fmla="*/ 0 h 14964"/>
                        <a:gd name="connsiteX7" fmla="*/ 12089 w 14803"/>
                        <a:gd name="connsiteY7" fmla="*/ 4157 h 14964"/>
                        <a:gd name="connsiteX8" fmla="*/ 12920 w 14803"/>
                        <a:gd name="connsiteY8" fmla="*/ 8314 h 14964"/>
                        <a:gd name="connsiteX9" fmla="*/ 14029 w 14803"/>
                        <a:gd name="connsiteY9" fmla="*/ 13302 h 14964"/>
                        <a:gd name="connsiteX10" fmla="*/ 6821 w 14803"/>
                        <a:gd name="connsiteY10" fmla="*/ 14965 h 14964"/>
                        <a:gd name="connsiteX11" fmla="*/ 4049 w 14803"/>
                        <a:gd name="connsiteY11" fmla="*/ 14133 h 1496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</a:cxnLst>
                      <a:rect l="l" t="t" r="r" b="b"/>
                      <a:pathLst>
                        <a:path w="14803" h="14964">
                          <a:moveTo>
                            <a:pt x="4326" y="13856"/>
                          </a:moveTo>
                          <a:cubicBezTo>
                            <a:pt x="4326" y="13856"/>
                            <a:pt x="4326" y="13856"/>
                            <a:pt x="4326" y="13856"/>
                          </a:cubicBezTo>
                          <a:cubicBezTo>
                            <a:pt x="3494" y="13856"/>
                            <a:pt x="-1496" y="13025"/>
                            <a:pt x="445" y="11639"/>
                          </a:cubicBezTo>
                          <a:cubicBezTo>
                            <a:pt x="1831" y="10531"/>
                            <a:pt x="4326" y="10808"/>
                            <a:pt x="5989" y="10531"/>
                          </a:cubicBezTo>
                          <a:cubicBezTo>
                            <a:pt x="7375" y="9977"/>
                            <a:pt x="8207" y="9422"/>
                            <a:pt x="8762" y="8037"/>
                          </a:cubicBezTo>
                          <a:cubicBezTo>
                            <a:pt x="9316" y="6928"/>
                            <a:pt x="9039" y="5820"/>
                            <a:pt x="8762" y="4434"/>
                          </a:cubicBezTo>
                          <a:cubicBezTo>
                            <a:pt x="8762" y="3326"/>
                            <a:pt x="8207" y="0"/>
                            <a:pt x="10148" y="0"/>
                          </a:cubicBezTo>
                          <a:cubicBezTo>
                            <a:pt x="12089" y="0"/>
                            <a:pt x="12366" y="2771"/>
                            <a:pt x="12089" y="4157"/>
                          </a:cubicBezTo>
                          <a:cubicBezTo>
                            <a:pt x="12089" y="5820"/>
                            <a:pt x="12089" y="6928"/>
                            <a:pt x="12920" y="8314"/>
                          </a:cubicBezTo>
                          <a:cubicBezTo>
                            <a:pt x="13752" y="9422"/>
                            <a:pt x="15970" y="12193"/>
                            <a:pt x="14029" y="13302"/>
                          </a:cubicBezTo>
                          <a:cubicBezTo>
                            <a:pt x="11811" y="14411"/>
                            <a:pt x="9039" y="14965"/>
                            <a:pt x="6821" y="14965"/>
                          </a:cubicBezTo>
                          <a:cubicBezTo>
                            <a:pt x="6821" y="13856"/>
                            <a:pt x="4880" y="14133"/>
                            <a:pt x="4049" y="14133"/>
                          </a:cubicBez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929" name="Freeform 928">
                      <a:extLst>
                        <a:ext uri="{FF2B5EF4-FFF2-40B4-BE49-F238E27FC236}">
                          <a16:creationId xmlns:a16="http://schemas.microsoft.com/office/drawing/2014/main" id="{5129B009-21D3-450E-ADC2-D6E59079853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877572" y="2929864"/>
                      <a:ext cx="5821" cy="8095"/>
                    </a:xfrm>
                    <a:custGeom>
                      <a:avLst/>
                      <a:gdLst>
                        <a:gd name="connsiteX0" fmla="*/ 0 w 5821"/>
                        <a:gd name="connsiteY0" fmla="*/ 5582 h 8095"/>
                        <a:gd name="connsiteX1" fmla="*/ 1941 w 5821"/>
                        <a:gd name="connsiteY1" fmla="*/ 316 h 8095"/>
                        <a:gd name="connsiteX2" fmla="*/ 5822 w 5821"/>
                        <a:gd name="connsiteY2" fmla="*/ 2533 h 8095"/>
                        <a:gd name="connsiteX3" fmla="*/ 5267 w 5821"/>
                        <a:gd name="connsiteY3" fmla="*/ 4750 h 8095"/>
                        <a:gd name="connsiteX4" fmla="*/ 3881 w 5821"/>
                        <a:gd name="connsiteY4" fmla="*/ 8076 h 8095"/>
                        <a:gd name="connsiteX5" fmla="*/ 1941 w 5821"/>
                        <a:gd name="connsiteY5" fmla="*/ 6967 h 8095"/>
                        <a:gd name="connsiteX6" fmla="*/ 0 w 5821"/>
                        <a:gd name="connsiteY6" fmla="*/ 5582 h 809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5821" h="8095">
                          <a:moveTo>
                            <a:pt x="0" y="5582"/>
                          </a:moveTo>
                          <a:cubicBezTo>
                            <a:pt x="277" y="3642"/>
                            <a:pt x="-278" y="1425"/>
                            <a:pt x="1941" y="316"/>
                          </a:cubicBezTo>
                          <a:cubicBezTo>
                            <a:pt x="3604" y="-515"/>
                            <a:pt x="5822" y="316"/>
                            <a:pt x="5822" y="2533"/>
                          </a:cubicBezTo>
                          <a:cubicBezTo>
                            <a:pt x="5822" y="3365"/>
                            <a:pt x="5545" y="3919"/>
                            <a:pt x="5267" y="4750"/>
                          </a:cubicBezTo>
                          <a:cubicBezTo>
                            <a:pt x="5267" y="5582"/>
                            <a:pt x="5267" y="8353"/>
                            <a:pt x="3881" y="8076"/>
                          </a:cubicBezTo>
                          <a:cubicBezTo>
                            <a:pt x="3327" y="8076"/>
                            <a:pt x="2495" y="7244"/>
                            <a:pt x="1941" y="6967"/>
                          </a:cubicBezTo>
                          <a:cubicBezTo>
                            <a:pt x="1109" y="6413"/>
                            <a:pt x="554" y="6136"/>
                            <a:pt x="0" y="5582"/>
                          </a:cubicBez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930" name="Freeform 929">
                      <a:extLst>
                        <a:ext uri="{FF2B5EF4-FFF2-40B4-BE49-F238E27FC236}">
                          <a16:creationId xmlns:a16="http://schemas.microsoft.com/office/drawing/2014/main" id="{8CCB72CD-E391-68E2-6A82-C65D0519AA7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860266" y="2927902"/>
                      <a:ext cx="10348" cy="7381"/>
                    </a:xfrm>
                    <a:custGeom>
                      <a:avLst/>
                      <a:gdLst>
                        <a:gd name="connsiteX0" fmla="*/ 5108 w 10348"/>
                        <a:gd name="connsiteY0" fmla="*/ 62 h 7381"/>
                        <a:gd name="connsiteX1" fmla="*/ 10098 w 10348"/>
                        <a:gd name="connsiteY1" fmla="*/ 1725 h 7381"/>
                        <a:gd name="connsiteX2" fmla="*/ 4276 w 10348"/>
                        <a:gd name="connsiteY2" fmla="*/ 7267 h 7381"/>
                        <a:gd name="connsiteX3" fmla="*/ 395 w 10348"/>
                        <a:gd name="connsiteY3" fmla="*/ 1725 h 7381"/>
                        <a:gd name="connsiteX4" fmla="*/ 5108 w 10348"/>
                        <a:gd name="connsiteY4" fmla="*/ 62 h 738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0348" h="7381">
                          <a:moveTo>
                            <a:pt x="5108" y="62"/>
                          </a:moveTo>
                          <a:cubicBezTo>
                            <a:pt x="7049" y="62"/>
                            <a:pt x="9267" y="-493"/>
                            <a:pt x="10098" y="1725"/>
                          </a:cubicBezTo>
                          <a:cubicBezTo>
                            <a:pt x="11484" y="5327"/>
                            <a:pt x="6771" y="6435"/>
                            <a:pt x="4276" y="7267"/>
                          </a:cubicBezTo>
                          <a:cubicBezTo>
                            <a:pt x="1504" y="8098"/>
                            <a:pt x="-991" y="4218"/>
                            <a:pt x="395" y="1725"/>
                          </a:cubicBezTo>
                          <a:cubicBezTo>
                            <a:pt x="1504" y="62"/>
                            <a:pt x="3445" y="62"/>
                            <a:pt x="5108" y="62"/>
                          </a:cubicBez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931" name="Freeform 930">
                      <a:extLst>
                        <a:ext uri="{FF2B5EF4-FFF2-40B4-BE49-F238E27FC236}">
                          <a16:creationId xmlns:a16="http://schemas.microsoft.com/office/drawing/2014/main" id="{893A9DE6-7A9B-D42E-D1E2-E0AA2C1221F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778767" y="2940642"/>
                      <a:ext cx="52659" cy="14756"/>
                    </a:xfrm>
                    <a:custGeom>
                      <a:avLst/>
                      <a:gdLst>
                        <a:gd name="connsiteX0" fmla="*/ 8981 w 52659"/>
                        <a:gd name="connsiteY0" fmla="*/ 14480 h 14756"/>
                        <a:gd name="connsiteX1" fmla="*/ 4268 w 52659"/>
                        <a:gd name="connsiteY1" fmla="*/ 14480 h 14756"/>
                        <a:gd name="connsiteX2" fmla="*/ 387 w 52659"/>
                        <a:gd name="connsiteY2" fmla="*/ 12262 h 14756"/>
                        <a:gd name="connsiteX3" fmla="*/ 8704 w 52659"/>
                        <a:gd name="connsiteY3" fmla="*/ 5334 h 14756"/>
                        <a:gd name="connsiteX4" fmla="*/ 12585 w 52659"/>
                        <a:gd name="connsiteY4" fmla="*/ 4503 h 14756"/>
                        <a:gd name="connsiteX5" fmla="*/ 17852 w 52659"/>
                        <a:gd name="connsiteY5" fmla="*/ 2841 h 14756"/>
                        <a:gd name="connsiteX6" fmla="*/ 31991 w 52659"/>
                        <a:gd name="connsiteY6" fmla="*/ 346 h 14756"/>
                        <a:gd name="connsiteX7" fmla="*/ 37813 w 52659"/>
                        <a:gd name="connsiteY7" fmla="*/ 69 h 14756"/>
                        <a:gd name="connsiteX8" fmla="*/ 46408 w 52659"/>
                        <a:gd name="connsiteY8" fmla="*/ 69 h 14756"/>
                        <a:gd name="connsiteX9" fmla="*/ 49734 w 52659"/>
                        <a:gd name="connsiteY9" fmla="*/ 346 h 14756"/>
                        <a:gd name="connsiteX10" fmla="*/ 52507 w 52659"/>
                        <a:gd name="connsiteY10" fmla="*/ 1732 h 14756"/>
                        <a:gd name="connsiteX11" fmla="*/ 49180 w 52659"/>
                        <a:gd name="connsiteY11" fmla="*/ 5889 h 14756"/>
                        <a:gd name="connsiteX12" fmla="*/ 32823 w 52659"/>
                        <a:gd name="connsiteY12" fmla="*/ 11154 h 14756"/>
                        <a:gd name="connsiteX13" fmla="*/ 27278 w 52659"/>
                        <a:gd name="connsiteY13" fmla="*/ 11154 h 14756"/>
                        <a:gd name="connsiteX14" fmla="*/ 19238 w 52659"/>
                        <a:gd name="connsiteY14" fmla="*/ 12262 h 14756"/>
                        <a:gd name="connsiteX15" fmla="*/ 8426 w 52659"/>
                        <a:gd name="connsiteY15" fmla="*/ 14757 h 1475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52659" h="14756">
                          <a:moveTo>
                            <a:pt x="8981" y="14480"/>
                          </a:moveTo>
                          <a:cubicBezTo>
                            <a:pt x="7318" y="14757"/>
                            <a:pt x="5931" y="14480"/>
                            <a:pt x="4268" y="14480"/>
                          </a:cubicBezTo>
                          <a:cubicBezTo>
                            <a:pt x="2882" y="14480"/>
                            <a:pt x="-1277" y="15034"/>
                            <a:pt x="387" y="12262"/>
                          </a:cubicBezTo>
                          <a:cubicBezTo>
                            <a:pt x="2050" y="9214"/>
                            <a:pt x="5654" y="6720"/>
                            <a:pt x="8704" y="5334"/>
                          </a:cubicBezTo>
                          <a:cubicBezTo>
                            <a:pt x="9812" y="4780"/>
                            <a:pt x="11476" y="4780"/>
                            <a:pt x="12585" y="4503"/>
                          </a:cubicBezTo>
                          <a:cubicBezTo>
                            <a:pt x="14526" y="3949"/>
                            <a:pt x="15912" y="3118"/>
                            <a:pt x="17852" y="2841"/>
                          </a:cubicBezTo>
                          <a:cubicBezTo>
                            <a:pt x="22565" y="2009"/>
                            <a:pt x="27278" y="1455"/>
                            <a:pt x="31991" y="346"/>
                          </a:cubicBezTo>
                          <a:cubicBezTo>
                            <a:pt x="33932" y="-208"/>
                            <a:pt x="35872" y="69"/>
                            <a:pt x="37813" y="69"/>
                          </a:cubicBezTo>
                          <a:cubicBezTo>
                            <a:pt x="40586" y="69"/>
                            <a:pt x="43635" y="69"/>
                            <a:pt x="46408" y="69"/>
                          </a:cubicBezTo>
                          <a:cubicBezTo>
                            <a:pt x="47517" y="69"/>
                            <a:pt x="48625" y="69"/>
                            <a:pt x="49734" y="346"/>
                          </a:cubicBezTo>
                          <a:cubicBezTo>
                            <a:pt x="50566" y="346"/>
                            <a:pt x="51952" y="623"/>
                            <a:pt x="52507" y="1732"/>
                          </a:cubicBezTo>
                          <a:cubicBezTo>
                            <a:pt x="53338" y="3949"/>
                            <a:pt x="50566" y="4780"/>
                            <a:pt x="49180" y="5889"/>
                          </a:cubicBezTo>
                          <a:cubicBezTo>
                            <a:pt x="44467" y="9491"/>
                            <a:pt x="38645" y="11154"/>
                            <a:pt x="32823" y="11154"/>
                          </a:cubicBezTo>
                          <a:cubicBezTo>
                            <a:pt x="30882" y="11154"/>
                            <a:pt x="29219" y="11154"/>
                            <a:pt x="27278" y="11154"/>
                          </a:cubicBezTo>
                          <a:cubicBezTo>
                            <a:pt x="24506" y="11154"/>
                            <a:pt x="22011" y="11708"/>
                            <a:pt x="19238" y="12262"/>
                          </a:cubicBezTo>
                          <a:cubicBezTo>
                            <a:pt x="15635" y="12817"/>
                            <a:pt x="12030" y="13925"/>
                            <a:pt x="8426" y="14757"/>
                          </a:cubicBez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932" name="Freeform 931">
                      <a:extLst>
                        <a:ext uri="{FF2B5EF4-FFF2-40B4-BE49-F238E27FC236}">
                          <a16:creationId xmlns:a16="http://schemas.microsoft.com/office/drawing/2014/main" id="{5B76FFE9-5112-95B5-8AD5-EA8831E8A73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353093" y="3300594"/>
                      <a:ext cx="16924" cy="14705"/>
                    </a:xfrm>
                    <a:custGeom>
                      <a:avLst/>
                      <a:gdLst>
                        <a:gd name="connsiteX0" fmla="*/ 784 w 16924"/>
                        <a:gd name="connsiteY0" fmla="*/ 5086 h 14705"/>
                        <a:gd name="connsiteX1" fmla="*/ 230 w 16924"/>
                        <a:gd name="connsiteY1" fmla="*/ 1484 h 14705"/>
                        <a:gd name="connsiteX2" fmla="*/ 3279 w 16924"/>
                        <a:gd name="connsiteY2" fmla="*/ 98 h 14705"/>
                        <a:gd name="connsiteX3" fmla="*/ 11874 w 16924"/>
                        <a:gd name="connsiteY3" fmla="*/ 2315 h 14705"/>
                        <a:gd name="connsiteX4" fmla="*/ 14646 w 16924"/>
                        <a:gd name="connsiteY4" fmla="*/ 4809 h 14705"/>
                        <a:gd name="connsiteX5" fmla="*/ 16864 w 16924"/>
                        <a:gd name="connsiteY5" fmla="*/ 7858 h 14705"/>
                        <a:gd name="connsiteX6" fmla="*/ 11596 w 16924"/>
                        <a:gd name="connsiteY6" fmla="*/ 13677 h 14705"/>
                        <a:gd name="connsiteX7" fmla="*/ 7438 w 16924"/>
                        <a:gd name="connsiteY7" fmla="*/ 14231 h 14705"/>
                        <a:gd name="connsiteX8" fmla="*/ 6052 w 16924"/>
                        <a:gd name="connsiteY8" fmla="*/ 9520 h 14705"/>
                        <a:gd name="connsiteX9" fmla="*/ 1339 w 16924"/>
                        <a:gd name="connsiteY9" fmla="*/ 5086 h 1470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6924" h="14705">
                          <a:moveTo>
                            <a:pt x="784" y="5086"/>
                          </a:moveTo>
                          <a:cubicBezTo>
                            <a:pt x="230" y="4532"/>
                            <a:pt x="-325" y="2315"/>
                            <a:pt x="230" y="1484"/>
                          </a:cubicBezTo>
                          <a:cubicBezTo>
                            <a:pt x="784" y="375"/>
                            <a:pt x="2170" y="98"/>
                            <a:pt x="3279" y="98"/>
                          </a:cubicBezTo>
                          <a:cubicBezTo>
                            <a:pt x="6052" y="-456"/>
                            <a:pt x="9101" y="1484"/>
                            <a:pt x="11874" y="2315"/>
                          </a:cubicBezTo>
                          <a:cubicBezTo>
                            <a:pt x="13260" y="2869"/>
                            <a:pt x="13814" y="3424"/>
                            <a:pt x="14646" y="4809"/>
                          </a:cubicBezTo>
                          <a:cubicBezTo>
                            <a:pt x="15478" y="5918"/>
                            <a:pt x="16586" y="6749"/>
                            <a:pt x="16864" y="7858"/>
                          </a:cubicBezTo>
                          <a:cubicBezTo>
                            <a:pt x="17418" y="11183"/>
                            <a:pt x="14091" y="12846"/>
                            <a:pt x="11596" y="13677"/>
                          </a:cubicBezTo>
                          <a:cubicBezTo>
                            <a:pt x="10210" y="14231"/>
                            <a:pt x="8824" y="15340"/>
                            <a:pt x="7438" y="14231"/>
                          </a:cubicBezTo>
                          <a:cubicBezTo>
                            <a:pt x="6052" y="13123"/>
                            <a:pt x="6883" y="10906"/>
                            <a:pt x="6052" y="9520"/>
                          </a:cubicBezTo>
                          <a:cubicBezTo>
                            <a:pt x="4943" y="7580"/>
                            <a:pt x="2448" y="6749"/>
                            <a:pt x="1339" y="5086"/>
                          </a:cubicBez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933" name="Freeform 932">
                      <a:extLst>
                        <a:ext uri="{FF2B5EF4-FFF2-40B4-BE49-F238E27FC236}">
                          <a16:creationId xmlns:a16="http://schemas.microsoft.com/office/drawing/2014/main" id="{37BD1229-3B44-BD8A-AD23-837B7606E1C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144319" y="3376452"/>
                      <a:ext cx="7146" cy="25156"/>
                    </a:xfrm>
                    <a:custGeom>
                      <a:avLst/>
                      <a:gdLst>
                        <a:gd name="connsiteX0" fmla="*/ 4682 w 7146"/>
                        <a:gd name="connsiteY0" fmla="*/ 8762 h 25156"/>
                        <a:gd name="connsiteX1" fmla="*/ 4128 w 7146"/>
                        <a:gd name="connsiteY1" fmla="*/ 7377 h 25156"/>
                        <a:gd name="connsiteX2" fmla="*/ 2741 w 7146"/>
                        <a:gd name="connsiteY2" fmla="*/ 3774 h 25156"/>
                        <a:gd name="connsiteX3" fmla="*/ 2187 w 7146"/>
                        <a:gd name="connsiteY3" fmla="*/ 726 h 25156"/>
                        <a:gd name="connsiteX4" fmla="*/ 246 w 7146"/>
                        <a:gd name="connsiteY4" fmla="*/ 1280 h 25156"/>
                        <a:gd name="connsiteX5" fmla="*/ 246 w 7146"/>
                        <a:gd name="connsiteY5" fmla="*/ 6268 h 25156"/>
                        <a:gd name="connsiteX6" fmla="*/ 1355 w 7146"/>
                        <a:gd name="connsiteY6" fmla="*/ 12365 h 25156"/>
                        <a:gd name="connsiteX7" fmla="*/ 3850 w 7146"/>
                        <a:gd name="connsiteY7" fmla="*/ 22341 h 25156"/>
                        <a:gd name="connsiteX8" fmla="*/ 6900 w 7146"/>
                        <a:gd name="connsiteY8" fmla="*/ 24558 h 25156"/>
                        <a:gd name="connsiteX9" fmla="*/ 6900 w 7146"/>
                        <a:gd name="connsiteY9" fmla="*/ 21510 h 25156"/>
                        <a:gd name="connsiteX10" fmla="*/ 6900 w 7146"/>
                        <a:gd name="connsiteY10" fmla="*/ 17076 h 25156"/>
                        <a:gd name="connsiteX11" fmla="*/ 6345 w 7146"/>
                        <a:gd name="connsiteY11" fmla="*/ 15136 h 25156"/>
                        <a:gd name="connsiteX12" fmla="*/ 5237 w 7146"/>
                        <a:gd name="connsiteY12" fmla="*/ 12088 h 25156"/>
                        <a:gd name="connsiteX13" fmla="*/ 4405 w 7146"/>
                        <a:gd name="connsiteY13" fmla="*/ 9040 h 2515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</a:cxnLst>
                      <a:rect l="l" t="t" r="r" b="b"/>
                      <a:pathLst>
                        <a:path w="7146" h="25156">
                          <a:moveTo>
                            <a:pt x="4682" y="8762"/>
                          </a:moveTo>
                          <a:cubicBezTo>
                            <a:pt x="4682" y="8208"/>
                            <a:pt x="4128" y="7931"/>
                            <a:pt x="4128" y="7377"/>
                          </a:cubicBezTo>
                          <a:cubicBezTo>
                            <a:pt x="4128" y="5991"/>
                            <a:pt x="3296" y="5160"/>
                            <a:pt x="2741" y="3774"/>
                          </a:cubicBezTo>
                          <a:cubicBezTo>
                            <a:pt x="2464" y="2666"/>
                            <a:pt x="2464" y="1557"/>
                            <a:pt x="2187" y="726"/>
                          </a:cubicBezTo>
                          <a:cubicBezTo>
                            <a:pt x="1633" y="-660"/>
                            <a:pt x="524" y="171"/>
                            <a:pt x="246" y="1280"/>
                          </a:cubicBezTo>
                          <a:cubicBezTo>
                            <a:pt x="-308" y="2943"/>
                            <a:pt x="246" y="4605"/>
                            <a:pt x="246" y="6268"/>
                          </a:cubicBezTo>
                          <a:cubicBezTo>
                            <a:pt x="246" y="8485"/>
                            <a:pt x="801" y="10425"/>
                            <a:pt x="1355" y="12365"/>
                          </a:cubicBezTo>
                          <a:cubicBezTo>
                            <a:pt x="1910" y="15690"/>
                            <a:pt x="3019" y="19016"/>
                            <a:pt x="3850" y="22341"/>
                          </a:cubicBezTo>
                          <a:cubicBezTo>
                            <a:pt x="3850" y="23173"/>
                            <a:pt x="5514" y="26498"/>
                            <a:pt x="6900" y="24558"/>
                          </a:cubicBezTo>
                          <a:cubicBezTo>
                            <a:pt x="7454" y="24004"/>
                            <a:pt x="6900" y="22064"/>
                            <a:pt x="6900" y="21510"/>
                          </a:cubicBezTo>
                          <a:cubicBezTo>
                            <a:pt x="6900" y="20124"/>
                            <a:pt x="6900" y="18461"/>
                            <a:pt x="6900" y="17076"/>
                          </a:cubicBezTo>
                          <a:cubicBezTo>
                            <a:pt x="6623" y="17076"/>
                            <a:pt x="6623" y="15413"/>
                            <a:pt x="6345" y="15136"/>
                          </a:cubicBezTo>
                          <a:cubicBezTo>
                            <a:pt x="6345" y="14028"/>
                            <a:pt x="5791" y="13196"/>
                            <a:pt x="5237" y="12088"/>
                          </a:cubicBezTo>
                          <a:cubicBezTo>
                            <a:pt x="4682" y="10979"/>
                            <a:pt x="4682" y="10148"/>
                            <a:pt x="4405" y="9040"/>
                          </a:cubicBez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934" name="Freeform 933">
                      <a:extLst>
                        <a:ext uri="{FF2B5EF4-FFF2-40B4-BE49-F238E27FC236}">
                          <a16:creationId xmlns:a16="http://schemas.microsoft.com/office/drawing/2014/main" id="{DE4AE144-DF3D-08FD-AC7D-3D8FC9163A0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148115" y="3340321"/>
                      <a:ext cx="9242" cy="20495"/>
                    </a:xfrm>
                    <a:custGeom>
                      <a:avLst/>
                      <a:gdLst>
                        <a:gd name="connsiteX0" fmla="*/ 7262 w 9242"/>
                        <a:gd name="connsiteY0" fmla="*/ 6097 h 20495"/>
                        <a:gd name="connsiteX1" fmla="*/ 8094 w 9242"/>
                        <a:gd name="connsiteY1" fmla="*/ 0 h 20495"/>
                        <a:gd name="connsiteX2" fmla="*/ 3936 w 9242"/>
                        <a:gd name="connsiteY2" fmla="*/ 3880 h 20495"/>
                        <a:gd name="connsiteX3" fmla="*/ 1441 w 9242"/>
                        <a:gd name="connsiteY3" fmla="*/ 11916 h 20495"/>
                        <a:gd name="connsiteX4" fmla="*/ 54 w 9242"/>
                        <a:gd name="connsiteY4" fmla="*/ 19399 h 20495"/>
                        <a:gd name="connsiteX5" fmla="*/ 2272 w 9242"/>
                        <a:gd name="connsiteY5" fmla="*/ 17181 h 20495"/>
                        <a:gd name="connsiteX6" fmla="*/ 7262 w 9242"/>
                        <a:gd name="connsiteY6" fmla="*/ 6097 h 2049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9242" h="20495">
                          <a:moveTo>
                            <a:pt x="7262" y="6097"/>
                          </a:moveTo>
                          <a:cubicBezTo>
                            <a:pt x="7817" y="5265"/>
                            <a:pt x="10866" y="277"/>
                            <a:pt x="8094" y="0"/>
                          </a:cubicBezTo>
                          <a:cubicBezTo>
                            <a:pt x="6154" y="0"/>
                            <a:pt x="4490" y="2494"/>
                            <a:pt x="3936" y="3880"/>
                          </a:cubicBezTo>
                          <a:cubicBezTo>
                            <a:pt x="2827" y="6374"/>
                            <a:pt x="2272" y="9145"/>
                            <a:pt x="1441" y="11916"/>
                          </a:cubicBezTo>
                          <a:cubicBezTo>
                            <a:pt x="609" y="14410"/>
                            <a:pt x="-223" y="16904"/>
                            <a:pt x="54" y="19399"/>
                          </a:cubicBezTo>
                          <a:cubicBezTo>
                            <a:pt x="609" y="22447"/>
                            <a:pt x="1995" y="18290"/>
                            <a:pt x="2272" y="17181"/>
                          </a:cubicBezTo>
                          <a:cubicBezTo>
                            <a:pt x="3658" y="13302"/>
                            <a:pt x="5045" y="9422"/>
                            <a:pt x="7262" y="6097"/>
                          </a:cubicBez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935" name="Freeform 934">
                      <a:extLst>
                        <a:ext uri="{FF2B5EF4-FFF2-40B4-BE49-F238E27FC236}">
                          <a16:creationId xmlns:a16="http://schemas.microsoft.com/office/drawing/2014/main" id="{AAB9A579-01A7-7A6E-5111-C2FC053491F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573723" y="3434265"/>
                      <a:ext cx="5544" cy="6096"/>
                    </a:xfrm>
                    <a:custGeom>
                      <a:avLst/>
                      <a:gdLst>
                        <a:gd name="connsiteX0" fmla="*/ 5545 w 5544"/>
                        <a:gd name="connsiteY0" fmla="*/ 3048 h 6096"/>
                        <a:gd name="connsiteX1" fmla="*/ 2772 w 5544"/>
                        <a:gd name="connsiteY1" fmla="*/ 6097 h 6096"/>
                        <a:gd name="connsiteX2" fmla="*/ 0 w 5544"/>
                        <a:gd name="connsiteY2" fmla="*/ 3048 h 6096"/>
                        <a:gd name="connsiteX3" fmla="*/ 2772 w 5544"/>
                        <a:gd name="connsiteY3" fmla="*/ 0 h 6096"/>
                        <a:gd name="connsiteX4" fmla="*/ 5545 w 5544"/>
                        <a:gd name="connsiteY4" fmla="*/ 3048 h 60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5544" h="6096">
                          <a:moveTo>
                            <a:pt x="5545" y="3048"/>
                          </a:moveTo>
                          <a:cubicBezTo>
                            <a:pt x="5545" y="4711"/>
                            <a:pt x="4159" y="6097"/>
                            <a:pt x="2772" y="6097"/>
                          </a:cubicBezTo>
                          <a:cubicBezTo>
                            <a:pt x="1386" y="6097"/>
                            <a:pt x="0" y="4711"/>
                            <a:pt x="0" y="3048"/>
                          </a:cubicBezTo>
                          <a:cubicBezTo>
                            <a:pt x="0" y="1386"/>
                            <a:pt x="1386" y="0"/>
                            <a:pt x="2772" y="0"/>
                          </a:cubicBezTo>
                          <a:cubicBezTo>
                            <a:pt x="4159" y="0"/>
                            <a:pt x="5545" y="1386"/>
                            <a:pt x="5545" y="3048"/>
                          </a:cubicBez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936" name="Freeform 935">
                      <a:extLst>
                        <a:ext uri="{FF2B5EF4-FFF2-40B4-BE49-F238E27FC236}">
                          <a16:creationId xmlns:a16="http://schemas.microsoft.com/office/drawing/2014/main" id="{7FB8F7AE-2B14-BED0-252F-4576E1E774C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584258" y="3433434"/>
                      <a:ext cx="4990" cy="7205"/>
                    </a:xfrm>
                    <a:custGeom>
                      <a:avLst/>
                      <a:gdLst>
                        <a:gd name="connsiteX0" fmla="*/ 4990 w 4990"/>
                        <a:gd name="connsiteY0" fmla="*/ 3603 h 7205"/>
                        <a:gd name="connsiteX1" fmla="*/ 2495 w 4990"/>
                        <a:gd name="connsiteY1" fmla="*/ 7205 h 7205"/>
                        <a:gd name="connsiteX2" fmla="*/ 0 w 4990"/>
                        <a:gd name="connsiteY2" fmla="*/ 3603 h 7205"/>
                        <a:gd name="connsiteX3" fmla="*/ 2495 w 4990"/>
                        <a:gd name="connsiteY3" fmla="*/ 0 h 7205"/>
                        <a:gd name="connsiteX4" fmla="*/ 4990 w 4990"/>
                        <a:gd name="connsiteY4" fmla="*/ 3603 h 720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4990" h="7205">
                          <a:moveTo>
                            <a:pt x="4990" y="3603"/>
                          </a:moveTo>
                          <a:cubicBezTo>
                            <a:pt x="4990" y="5542"/>
                            <a:pt x="3881" y="7205"/>
                            <a:pt x="2495" y="7205"/>
                          </a:cubicBezTo>
                          <a:cubicBezTo>
                            <a:pt x="1109" y="7205"/>
                            <a:pt x="0" y="5542"/>
                            <a:pt x="0" y="3603"/>
                          </a:cubicBezTo>
                          <a:cubicBezTo>
                            <a:pt x="0" y="1663"/>
                            <a:pt x="1109" y="0"/>
                            <a:pt x="2495" y="0"/>
                          </a:cubicBezTo>
                          <a:cubicBezTo>
                            <a:pt x="3881" y="0"/>
                            <a:pt x="4990" y="1663"/>
                            <a:pt x="4990" y="3603"/>
                          </a:cubicBez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937" name="Freeform 936">
                      <a:extLst>
                        <a:ext uri="{FF2B5EF4-FFF2-40B4-BE49-F238E27FC236}">
                          <a16:creationId xmlns:a16="http://schemas.microsoft.com/office/drawing/2014/main" id="{DDB921C4-7EBB-F308-5EB3-F50779DBEA2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518570" y="3159915"/>
                      <a:ext cx="13138" cy="7019"/>
                    </a:xfrm>
                    <a:custGeom>
                      <a:avLst/>
                      <a:gdLst>
                        <a:gd name="connsiteX0" fmla="*/ 1109 w 13138"/>
                        <a:gd name="connsiteY0" fmla="*/ 2494 h 7019"/>
                        <a:gd name="connsiteX1" fmla="*/ 0 w 13138"/>
                        <a:gd name="connsiteY1" fmla="*/ 1109 h 7019"/>
                        <a:gd name="connsiteX2" fmla="*/ 2218 w 13138"/>
                        <a:gd name="connsiteY2" fmla="*/ 0 h 7019"/>
                        <a:gd name="connsiteX3" fmla="*/ 4713 w 13138"/>
                        <a:gd name="connsiteY3" fmla="*/ 277 h 7019"/>
                        <a:gd name="connsiteX4" fmla="*/ 7208 w 13138"/>
                        <a:gd name="connsiteY4" fmla="*/ 1663 h 7019"/>
                        <a:gd name="connsiteX5" fmla="*/ 11921 w 13138"/>
                        <a:gd name="connsiteY5" fmla="*/ 2771 h 7019"/>
                        <a:gd name="connsiteX6" fmla="*/ 12198 w 13138"/>
                        <a:gd name="connsiteY6" fmla="*/ 6651 h 7019"/>
                        <a:gd name="connsiteX7" fmla="*/ 6377 w 13138"/>
                        <a:gd name="connsiteY7" fmla="*/ 5265 h 7019"/>
                        <a:gd name="connsiteX8" fmla="*/ 4159 w 13138"/>
                        <a:gd name="connsiteY8" fmla="*/ 3880 h 7019"/>
                        <a:gd name="connsiteX9" fmla="*/ 555 w 13138"/>
                        <a:gd name="connsiteY9" fmla="*/ 2494 h 701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3138" h="7019">
                          <a:moveTo>
                            <a:pt x="1109" y="2494"/>
                          </a:moveTo>
                          <a:cubicBezTo>
                            <a:pt x="555" y="2494"/>
                            <a:pt x="0" y="1940"/>
                            <a:pt x="0" y="1109"/>
                          </a:cubicBezTo>
                          <a:cubicBezTo>
                            <a:pt x="277" y="277"/>
                            <a:pt x="1386" y="0"/>
                            <a:pt x="2218" y="0"/>
                          </a:cubicBezTo>
                          <a:cubicBezTo>
                            <a:pt x="3050" y="0"/>
                            <a:pt x="3881" y="0"/>
                            <a:pt x="4713" y="277"/>
                          </a:cubicBezTo>
                          <a:cubicBezTo>
                            <a:pt x="5545" y="554"/>
                            <a:pt x="6377" y="1386"/>
                            <a:pt x="7208" y="1663"/>
                          </a:cubicBezTo>
                          <a:cubicBezTo>
                            <a:pt x="8872" y="2494"/>
                            <a:pt x="10258" y="1663"/>
                            <a:pt x="11921" y="2771"/>
                          </a:cubicBezTo>
                          <a:cubicBezTo>
                            <a:pt x="13030" y="3602"/>
                            <a:pt x="13862" y="5542"/>
                            <a:pt x="12198" y="6651"/>
                          </a:cubicBezTo>
                          <a:cubicBezTo>
                            <a:pt x="10535" y="7759"/>
                            <a:pt x="7763" y="6097"/>
                            <a:pt x="6377" y="5265"/>
                          </a:cubicBezTo>
                          <a:cubicBezTo>
                            <a:pt x="5545" y="4711"/>
                            <a:pt x="4990" y="4157"/>
                            <a:pt x="4159" y="3880"/>
                          </a:cubicBezTo>
                          <a:cubicBezTo>
                            <a:pt x="3050" y="3048"/>
                            <a:pt x="1941" y="2771"/>
                            <a:pt x="555" y="2494"/>
                          </a:cubicBez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938" name="Freeform 937">
                      <a:extLst>
                        <a:ext uri="{FF2B5EF4-FFF2-40B4-BE49-F238E27FC236}">
                          <a16:creationId xmlns:a16="http://schemas.microsoft.com/office/drawing/2014/main" id="{3203B3F6-E737-1A7B-9FB8-EFD878478B3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534226" y="3160094"/>
                      <a:ext cx="9349" cy="5085"/>
                    </a:xfrm>
                    <a:custGeom>
                      <a:avLst/>
                      <a:gdLst>
                        <a:gd name="connsiteX0" fmla="*/ 3474 w 9349"/>
                        <a:gd name="connsiteY0" fmla="*/ 5086 h 5085"/>
                        <a:gd name="connsiteX1" fmla="*/ 979 w 9349"/>
                        <a:gd name="connsiteY1" fmla="*/ 2592 h 5085"/>
                        <a:gd name="connsiteX2" fmla="*/ 1533 w 9349"/>
                        <a:gd name="connsiteY2" fmla="*/ 97 h 5085"/>
                        <a:gd name="connsiteX3" fmla="*/ 4860 w 9349"/>
                        <a:gd name="connsiteY3" fmla="*/ 929 h 5085"/>
                        <a:gd name="connsiteX4" fmla="*/ 7078 w 9349"/>
                        <a:gd name="connsiteY4" fmla="*/ 929 h 5085"/>
                        <a:gd name="connsiteX5" fmla="*/ 9019 w 9349"/>
                        <a:gd name="connsiteY5" fmla="*/ 3423 h 5085"/>
                        <a:gd name="connsiteX6" fmla="*/ 6801 w 9349"/>
                        <a:gd name="connsiteY6" fmla="*/ 4254 h 5085"/>
                        <a:gd name="connsiteX7" fmla="*/ 3197 w 9349"/>
                        <a:gd name="connsiteY7" fmla="*/ 5086 h 508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9349" h="5085">
                          <a:moveTo>
                            <a:pt x="3474" y="5086"/>
                          </a:moveTo>
                          <a:cubicBezTo>
                            <a:pt x="2088" y="5086"/>
                            <a:pt x="1810" y="3423"/>
                            <a:pt x="979" y="2592"/>
                          </a:cubicBezTo>
                          <a:cubicBezTo>
                            <a:pt x="147" y="1483"/>
                            <a:pt x="-962" y="-457"/>
                            <a:pt x="1533" y="97"/>
                          </a:cubicBezTo>
                          <a:cubicBezTo>
                            <a:pt x="2642" y="97"/>
                            <a:pt x="3751" y="652"/>
                            <a:pt x="4860" y="929"/>
                          </a:cubicBezTo>
                          <a:cubicBezTo>
                            <a:pt x="5692" y="929"/>
                            <a:pt x="6246" y="929"/>
                            <a:pt x="7078" y="929"/>
                          </a:cubicBezTo>
                          <a:cubicBezTo>
                            <a:pt x="8187" y="929"/>
                            <a:pt x="10128" y="2037"/>
                            <a:pt x="9019" y="3423"/>
                          </a:cubicBezTo>
                          <a:cubicBezTo>
                            <a:pt x="8464" y="3977"/>
                            <a:pt x="7632" y="4254"/>
                            <a:pt x="6801" y="4254"/>
                          </a:cubicBezTo>
                          <a:cubicBezTo>
                            <a:pt x="5692" y="4531"/>
                            <a:pt x="4305" y="4808"/>
                            <a:pt x="3197" y="5086"/>
                          </a:cubicBez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939" name="Freeform 938">
                      <a:extLst>
                        <a:ext uri="{FF2B5EF4-FFF2-40B4-BE49-F238E27FC236}">
                          <a16:creationId xmlns:a16="http://schemas.microsoft.com/office/drawing/2014/main" id="{5008CB30-00A7-3272-B7C0-D815E190347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568626" y="3192395"/>
                      <a:ext cx="7054" cy="7607"/>
                    </a:xfrm>
                    <a:custGeom>
                      <a:avLst/>
                      <a:gdLst>
                        <a:gd name="connsiteX0" fmla="*/ 123 w 7054"/>
                        <a:gd name="connsiteY0" fmla="*/ 774 h 7607"/>
                        <a:gd name="connsiteX1" fmla="*/ 4004 w 7054"/>
                        <a:gd name="connsiteY1" fmla="*/ 1883 h 7607"/>
                        <a:gd name="connsiteX2" fmla="*/ 7054 w 7054"/>
                        <a:gd name="connsiteY2" fmla="*/ 4931 h 7607"/>
                        <a:gd name="connsiteX3" fmla="*/ 4836 w 7054"/>
                        <a:gd name="connsiteY3" fmla="*/ 7425 h 7607"/>
                        <a:gd name="connsiteX4" fmla="*/ 3173 w 7054"/>
                        <a:gd name="connsiteY4" fmla="*/ 6317 h 7607"/>
                        <a:gd name="connsiteX5" fmla="*/ 123 w 7054"/>
                        <a:gd name="connsiteY5" fmla="*/ 4377 h 7607"/>
                        <a:gd name="connsiteX6" fmla="*/ 123 w 7054"/>
                        <a:gd name="connsiteY6" fmla="*/ 2991 h 7607"/>
                        <a:gd name="connsiteX7" fmla="*/ 123 w 7054"/>
                        <a:gd name="connsiteY7" fmla="*/ 774 h 760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7054" h="7607">
                          <a:moveTo>
                            <a:pt x="123" y="774"/>
                          </a:moveTo>
                          <a:cubicBezTo>
                            <a:pt x="955" y="-1166"/>
                            <a:pt x="2896" y="1051"/>
                            <a:pt x="4004" y="1883"/>
                          </a:cubicBezTo>
                          <a:cubicBezTo>
                            <a:pt x="5391" y="2714"/>
                            <a:pt x="6777" y="2991"/>
                            <a:pt x="7054" y="4931"/>
                          </a:cubicBezTo>
                          <a:cubicBezTo>
                            <a:pt x="7054" y="6040"/>
                            <a:pt x="6500" y="8256"/>
                            <a:pt x="4836" y="7425"/>
                          </a:cubicBezTo>
                          <a:cubicBezTo>
                            <a:pt x="4282" y="7425"/>
                            <a:pt x="3727" y="6594"/>
                            <a:pt x="3173" y="6317"/>
                          </a:cubicBezTo>
                          <a:cubicBezTo>
                            <a:pt x="2341" y="6040"/>
                            <a:pt x="123" y="5485"/>
                            <a:pt x="123" y="4377"/>
                          </a:cubicBezTo>
                          <a:cubicBezTo>
                            <a:pt x="123" y="3822"/>
                            <a:pt x="123" y="3545"/>
                            <a:pt x="123" y="2991"/>
                          </a:cubicBezTo>
                          <a:cubicBezTo>
                            <a:pt x="123" y="2160"/>
                            <a:pt x="-154" y="1605"/>
                            <a:pt x="123" y="774"/>
                          </a:cubicBez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940" name="Freeform 939">
                      <a:extLst>
                        <a:ext uri="{FF2B5EF4-FFF2-40B4-BE49-F238E27FC236}">
                          <a16:creationId xmlns:a16="http://schemas.microsoft.com/office/drawing/2014/main" id="{33F14CCC-9941-39FF-F40A-7B442896F0E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568750" y="3177897"/>
                      <a:ext cx="7893" cy="8262"/>
                    </a:xfrm>
                    <a:custGeom>
                      <a:avLst/>
                      <a:gdLst>
                        <a:gd name="connsiteX0" fmla="*/ 1109 w 7893"/>
                        <a:gd name="connsiteY0" fmla="*/ 4188 h 8262"/>
                        <a:gd name="connsiteX1" fmla="*/ 832 w 7893"/>
                        <a:gd name="connsiteY1" fmla="*/ 3356 h 8262"/>
                        <a:gd name="connsiteX2" fmla="*/ 0 w 7893"/>
                        <a:gd name="connsiteY2" fmla="*/ 862 h 8262"/>
                        <a:gd name="connsiteX3" fmla="*/ 1109 w 7893"/>
                        <a:gd name="connsiteY3" fmla="*/ 31 h 8262"/>
                        <a:gd name="connsiteX4" fmla="*/ 3604 w 7893"/>
                        <a:gd name="connsiteY4" fmla="*/ 1139 h 8262"/>
                        <a:gd name="connsiteX5" fmla="*/ 7763 w 7893"/>
                        <a:gd name="connsiteY5" fmla="*/ 7513 h 8262"/>
                        <a:gd name="connsiteX6" fmla="*/ 2495 w 7893"/>
                        <a:gd name="connsiteY6" fmla="*/ 5573 h 8262"/>
                        <a:gd name="connsiteX7" fmla="*/ 1386 w 7893"/>
                        <a:gd name="connsiteY7" fmla="*/ 3911 h 826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7893" h="8262">
                          <a:moveTo>
                            <a:pt x="1109" y="4188"/>
                          </a:moveTo>
                          <a:cubicBezTo>
                            <a:pt x="1109" y="4188"/>
                            <a:pt x="1109" y="3633"/>
                            <a:pt x="832" y="3356"/>
                          </a:cubicBezTo>
                          <a:cubicBezTo>
                            <a:pt x="555" y="2525"/>
                            <a:pt x="0" y="1971"/>
                            <a:pt x="0" y="862"/>
                          </a:cubicBezTo>
                          <a:cubicBezTo>
                            <a:pt x="0" y="-246"/>
                            <a:pt x="0" y="31"/>
                            <a:pt x="1109" y="31"/>
                          </a:cubicBezTo>
                          <a:cubicBezTo>
                            <a:pt x="1941" y="31"/>
                            <a:pt x="2772" y="585"/>
                            <a:pt x="3604" y="1139"/>
                          </a:cubicBezTo>
                          <a:cubicBezTo>
                            <a:pt x="5267" y="2248"/>
                            <a:pt x="8594" y="5019"/>
                            <a:pt x="7763" y="7513"/>
                          </a:cubicBezTo>
                          <a:cubicBezTo>
                            <a:pt x="6931" y="9730"/>
                            <a:pt x="3327" y="6404"/>
                            <a:pt x="2495" y="5573"/>
                          </a:cubicBezTo>
                          <a:cubicBezTo>
                            <a:pt x="1941" y="5019"/>
                            <a:pt x="1663" y="4465"/>
                            <a:pt x="1386" y="3911"/>
                          </a:cubicBez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941" name="Freeform 940">
                      <a:extLst>
                        <a:ext uri="{FF2B5EF4-FFF2-40B4-BE49-F238E27FC236}">
                          <a16:creationId xmlns:a16="http://schemas.microsoft.com/office/drawing/2014/main" id="{A6824D86-C5BC-6E4C-5D7D-BB14CE73D01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380918" y="2729469"/>
                      <a:ext cx="20088" cy="11560"/>
                    </a:xfrm>
                    <a:custGeom>
                      <a:avLst/>
                      <a:gdLst>
                        <a:gd name="connsiteX0" fmla="*/ 17039 w 20088"/>
                        <a:gd name="connsiteY0" fmla="*/ 75 h 11560"/>
                        <a:gd name="connsiteX1" fmla="*/ 20089 w 20088"/>
                        <a:gd name="connsiteY1" fmla="*/ 1461 h 11560"/>
                        <a:gd name="connsiteX2" fmla="*/ 13712 w 20088"/>
                        <a:gd name="connsiteY2" fmla="*/ 10883 h 11560"/>
                        <a:gd name="connsiteX3" fmla="*/ 9276 w 20088"/>
                        <a:gd name="connsiteY3" fmla="*/ 11438 h 11560"/>
                        <a:gd name="connsiteX4" fmla="*/ 6781 w 20088"/>
                        <a:gd name="connsiteY4" fmla="*/ 11438 h 11560"/>
                        <a:gd name="connsiteX5" fmla="*/ 5118 w 20088"/>
                        <a:gd name="connsiteY5" fmla="*/ 10329 h 11560"/>
                        <a:gd name="connsiteX6" fmla="*/ 682 w 20088"/>
                        <a:gd name="connsiteY6" fmla="*/ 8943 h 11560"/>
                        <a:gd name="connsiteX7" fmla="*/ 2623 w 20088"/>
                        <a:gd name="connsiteY7" fmla="*/ 4510 h 11560"/>
                        <a:gd name="connsiteX8" fmla="*/ 12603 w 20088"/>
                        <a:gd name="connsiteY8" fmla="*/ 630 h 11560"/>
                        <a:gd name="connsiteX9" fmla="*/ 17593 w 20088"/>
                        <a:gd name="connsiteY9" fmla="*/ 75 h 1156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20088" h="11560">
                          <a:moveTo>
                            <a:pt x="17039" y="75"/>
                          </a:moveTo>
                          <a:cubicBezTo>
                            <a:pt x="17039" y="75"/>
                            <a:pt x="20089" y="1184"/>
                            <a:pt x="20089" y="1461"/>
                          </a:cubicBezTo>
                          <a:cubicBezTo>
                            <a:pt x="18980" y="5064"/>
                            <a:pt x="17593" y="9775"/>
                            <a:pt x="13712" y="10883"/>
                          </a:cubicBezTo>
                          <a:cubicBezTo>
                            <a:pt x="12326" y="11160"/>
                            <a:pt x="10663" y="11438"/>
                            <a:pt x="9276" y="11438"/>
                          </a:cubicBezTo>
                          <a:cubicBezTo>
                            <a:pt x="8445" y="11438"/>
                            <a:pt x="7613" y="11715"/>
                            <a:pt x="6781" y="11438"/>
                          </a:cubicBezTo>
                          <a:cubicBezTo>
                            <a:pt x="5950" y="11438"/>
                            <a:pt x="5672" y="10606"/>
                            <a:pt x="5118" y="10329"/>
                          </a:cubicBezTo>
                          <a:cubicBezTo>
                            <a:pt x="3732" y="9498"/>
                            <a:pt x="1791" y="10329"/>
                            <a:pt x="682" y="8943"/>
                          </a:cubicBezTo>
                          <a:cubicBezTo>
                            <a:pt x="-981" y="7004"/>
                            <a:pt x="682" y="5618"/>
                            <a:pt x="2623" y="4510"/>
                          </a:cubicBezTo>
                          <a:cubicBezTo>
                            <a:pt x="5672" y="2570"/>
                            <a:pt x="8999" y="1461"/>
                            <a:pt x="12603" y="630"/>
                          </a:cubicBezTo>
                          <a:cubicBezTo>
                            <a:pt x="14267" y="353"/>
                            <a:pt x="15930" y="-202"/>
                            <a:pt x="17593" y="75"/>
                          </a:cubicBez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942" name="Freeform 941">
                      <a:extLst>
                        <a:ext uri="{FF2B5EF4-FFF2-40B4-BE49-F238E27FC236}">
                          <a16:creationId xmlns:a16="http://schemas.microsoft.com/office/drawing/2014/main" id="{5EC133AA-802D-9330-5992-6E5C9F880EC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364889" y="2707902"/>
                      <a:ext cx="14077" cy="8894"/>
                    </a:xfrm>
                    <a:custGeom>
                      <a:avLst/>
                      <a:gdLst>
                        <a:gd name="connsiteX0" fmla="*/ 2018 w 14077"/>
                        <a:gd name="connsiteY0" fmla="*/ 8618 h 8894"/>
                        <a:gd name="connsiteX1" fmla="*/ 77 w 14077"/>
                        <a:gd name="connsiteY1" fmla="*/ 8618 h 8894"/>
                        <a:gd name="connsiteX2" fmla="*/ 7285 w 14077"/>
                        <a:gd name="connsiteY2" fmla="*/ 2521 h 8894"/>
                        <a:gd name="connsiteX3" fmla="*/ 13107 w 14077"/>
                        <a:gd name="connsiteY3" fmla="*/ 27 h 8894"/>
                        <a:gd name="connsiteX4" fmla="*/ 12553 w 14077"/>
                        <a:gd name="connsiteY4" fmla="*/ 2521 h 8894"/>
                        <a:gd name="connsiteX5" fmla="*/ 8394 w 14077"/>
                        <a:gd name="connsiteY5" fmla="*/ 6401 h 8894"/>
                        <a:gd name="connsiteX6" fmla="*/ 6176 w 14077"/>
                        <a:gd name="connsiteY6" fmla="*/ 7232 h 8894"/>
                        <a:gd name="connsiteX7" fmla="*/ 2295 w 14077"/>
                        <a:gd name="connsiteY7" fmla="*/ 8895 h 889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14077" h="8894">
                          <a:moveTo>
                            <a:pt x="2018" y="8618"/>
                          </a:moveTo>
                          <a:cubicBezTo>
                            <a:pt x="1464" y="8618"/>
                            <a:pt x="632" y="8618"/>
                            <a:pt x="77" y="8618"/>
                          </a:cubicBezTo>
                          <a:cubicBezTo>
                            <a:pt x="-754" y="5847"/>
                            <a:pt x="5345" y="3629"/>
                            <a:pt x="7285" y="2521"/>
                          </a:cubicBezTo>
                          <a:cubicBezTo>
                            <a:pt x="8949" y="1690"/>
                            <a:pt x="11167" y="-250"/>
                            <a:pt x="13107" y="27"/>
                          </a:cubicBezTo>
                          <a:cubicBezTo>
                            <a:pt x="15048" y="304"/>
                            <a:pt x="13662" y="1690"/>
                            <a:pt x="12553" y="2521"/>
                          </a:cubicBezTo>
                          <a:cubicBezTo>
                            <a:pt x="11167" y="3629"/>
                            <a:pt x="9781" y="5292"/>
                            <a:pt x="8394" y="6401"/>
                          </a:cubicBezTo>
                          <a:cubicBezTo>
                            <a:pt x="7563" y="6955"/>
                            <a:pt x="7008" y="6955"/>
                            <a:pt x="6176" y="7232"/>
                          </a:cubicBezTo>
                          <a:cubicBezTo>
                            <a:pt x="5068" y="7509"/>
                            <a:pt x="3404" y="8895"/>
                            <a:pt x="2295" y="8895"/>
                          </a:cubicBez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943" name="Freeform 942">
                      <a:extLst>
                        <a:ext uri="{FF2B5EF4-FFF2-40B4-BE49-F238E27FC236}">
                          <a16:creationId xmlns:a16="http://schemas.microsoft.com/office/drawing/2014/main" id="{94CD231D-DB24-3398-C488-638BCDEF15C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459503" y="2788294"/>
                      <a:ext cx="5544" cy="4988"/>
                    </a:xfrm>
                    <a:custGeom>
                      <a:avLst/>
                      <a:gdLst>
                        <a:gd name="connsiteX0" fmla="*/ 5545 w 5544"/>
                        <a:gd name="connsiteY0" fmla="*/ 2494 h 4988"/>
                        <a:gd name="connsiteX1" fmla="*/ 2772 w 5544"/>
                        <a:gd name="connsiteY1" fmla="*/ 4988 h 4988"/>
                        <a:gd name="connsiteX2" fmla="*/ 0 w 5544"/>
                        <a:gd name="connsiteY2" fmla="*/ 2494 h 4988"/>
                        <a:gd name="connsiteX3" fmla="*/ 2772 w 5544"/>
                        <a:gd name="connsiteY3" fmla="*/ 0 h 4988"/>
                        <a:gd name="connsiteX4" fmla="*/ 5545 w 5544"/>
                        <a:gd name="connsiteY4" fmla="*/ 2494 h 498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5544" h="4988">
                          <a:moveTo>
                            <a:pt x="5545" y="2494"/>
                          </a:moveTo>
                          <a:cubicBezTo>
                            <a:pt x="5545" y="3880"/>
                            <a:pt x="4436" y="4988"/>
                            <a:pt x="2772" y="4988"/>
                          </a:cubicBezTo>
                          <a:cubicBezTo>
                            <a:pt x="1109" y="4988"/>
                            <a:pt x="0" y="3880"/>
                            <a:pt x="0" y="2494"/>
                          </a:cubicBezTo>
                          <a:cubicBezTo>
                            <a:pt x="0" y="1109"/>
                            <a:pt x="1109" y="0"/>
                            <a:pt x="2772" y="0"/>
                          </a:cubicBezTo>
                          <a:cubicBezTo>
                            <a:pt x="4436" y="0"/>
                            <a:pt x="5545" y="1109"/>
                            <a:pt x="5545" y="2494"/>
                          </a:cubicBez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</p:grpSp>
            </p:grpSp>
            <p:grpSp>
              <p:nvGrpSpPr>
                <p:cNvPr id="915" name="Graphic 248">
                  <a:extLst>
                    <a:ext uri="{FF2B5EF4-FFF2-40B4-BE49-F238E27FC236}">
                      <a16:creationId xmlns:a16="http://schemas.microsoft.com/office/drawing/2014/main" id="{CDC53CF8-FE87-98CB-3332-E77265FC188C}"/>
                    </a:ext>
                  </a:extLst>
                </p:cNvPr>
                <p:cNvGrpSpPr/>
                <p:nvPr/>
              </p:nvGrpSpPr>
              <p:grpSpPr>
                <a:xfrm>
                  <a:off x="1275729" y="3462809"/>
                  <a:ext cx="312251" cy="139214"/>
                  <a:chOff x="1275729" y="3462809"/>
                  <a:chExt cx="312251" cy="139214"/>
                </a:xfrm>
                <a:grpFill/>
              </p:grpSpPr>
              <p:sp>
                <p:nvSpPr>
                  <p:cNvPr id="916" name="Freeform 915">
                    <a:extLst>
                      <a:ext uri="{FF2B5EF4-FFF2-40B4-BE49-F238E27FC236}">
                        <a16:creationId xmlns:a16="http://schemas.microsoft.com/office/drawing/2014/main" id="{70E02FCA-8FF2-1865-E750-40B5918403A8}"/>
                      </a:ext>
                    </a:extLst>
                  </p:cNvPr>
                  <p:cNvSpPr/>
                  <p:nvPr/>
                </p:nvSpPr>
                <p:spPr>
                  <a:xfrm>
                    <a:off x="1553254" y="3564736"/>
                    <a:ext cx="34726" cy="37287"/>
                  </a:xfrm>
                  <a:custGeom>
                    <a:avLst/>
                    <a:gdLst>
                      <a:gd name="connsiteX0" fmla="*/ 4145 w 34726"/>
                      <a:gd name="connsiteY0" fmla="*/ 24163 h 37287"/>
                      <a:gd name="connsiteX1" fmla="*/ 3868 w 34726"/>
                      <a:gd name="connsiteY1" fmla="*/ 17790 h 37287"/>
                      <a:gd name="connsiteX2" fmla="*/ 264 w 34726"/>
                      <a:gd name="connsiteY2" fmla="*/ 13356 h 37287"/>
                      <a:gd name="connsiteX3" fmla="*/ 7749 w 34726"/>
                      <a:gd name="connsiteY3" fmla="*/ 3656 h 37287"/>
                      <a:gd name="connsiteX4" fmla="*/ 8581 w 34726"/>
                      <a:gd name="connsiteY4" fmla="*/ 54 h 37287"/>
                      <a:gd name="connsiteX5" fmla="*/ 15512 w 34726"/>
                      <a:gd name="connsiteY5" fmla="*/ 5042 h 37287"/>
                      <a:gd name="connsiteX6" fmla="*/ 26046 w 34726"/>
                      <a:gd name="connsiteY6" fmla="*/ 9199 h 37287"/>
                      <a:gd name="connsiteX7" fmla="*/ 31591 w 34726"/>
                      <a:gd name="connsiteY7" fmla="*/ 12524 h 37287"/>
                      <a:gd name="connsiteX8" fmla="*/ 34086 w 34726"/>
                      <a:gd name="connsiteY8" fmla="*/ 14741 h 37287"/>
                      <a:gd name="connsiteX9" fmla="*/ 34086 w 34726"/>
                      <a:gd name="connsiteY9" fmla="*/ 20006 h 37287"/>
                      <a:gd name="connsiteX10" fmla="*/ 31037 w 34726"/>
                      <a:gd name="connsiteY10" fmla="*/ 24163 h 37287"/>
                      <a:gd name="connsiteX11" fmla="*/ 22442 w 34726"/>
                      <a:gd name="connsiteY11" fmla="*/ 33308 h 37287"/>
                      <a:gd name="connsiteX12" fmla="*/ 15512 w 34726"/>
                      <a:gd name="connsiteY12" fmla="*/ 35802 h 37287"/>
                      <a:gd name="connsiteX13" fmla="*/ 9412 w 34726"/>
                      <a:gd name="connsiteY13" fmla="*/ 37188 h 37287"/>
                      <a:gd name="connsiteX14" fmla="*/ 4977 w 34726"/>
                      <a:gd name="connsiteY14" fmla="*/ 31646 h 37287"/>
                      <a:gd name="connsiteX15" fmla="*/ 3868 w 34726"/>
                      <a:gd name="connsiteY15" fmla="*/ 24441 h 372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4726" h="37287">
                        <a:moveTo>
                          <a:pt x="4145" y="24163"/>
                        </a:moveTo>
                        <a:cubicBezTo>
                          <a:pt x="4145" y="21946"/>
                          <a:pt x="4977" y="19729"/>
                          <a:pt x="3868" y="17790"/>
                        </a:cubicBezTo>
                        <a:cubicBezTo>
                          <a:pt x="3036" y="16127"/>
                          <a:pt x="818" y="15018"/>
                          <a:pt x="264" y="13356"/>
                        </a:cubicBezTo>
                        <a:cubicBezTo>
                          <a:pt x="-1400" y="9199"/>
                          <a:pt x="5254" y="5873"/>
                          <a:pt x="7749" y="3656"/>
                        </a:cubicBezTo>
                        <a:cubicBezTo>
                          <a:pt x="7749" y="2271"/>
                          <a:pt x="8581" y="1439"/>
                          <a:pt x="8581" y="54"/>
                        </a:cubicBezTo>
                        <a:cubicBezTo>
                          <a:pt x="11630" y="-500"/>
                          <a:pt x="13571" y="3379"/>
                          <a:pt x="15512" y="5042"/>
                        </a:cubicBezTo>
                        <a:cubicBezTo>
                          <a:pt x="18284" y="7259"/>
                          <a:pt x="22720" y="7813"/>
                          <a:pt x="26046" y="9199"/>
                        </a:cubicBezTo>
                        <a:cubicBezTo>
                          <a:pt x="28264" y="10307"/>
                          <a:pt x="29928" y="10862"/>
                          <a:pt x="31591" y="12524"/>
                        </a:cubicBezTo>
                        <a:cubicBezTo>
                          <a:pt x="32423" y="13356"/>
                          <a:pt x="33532" y="13910"/>
                          <a:pt x="34086" y="14741"/>
                        </a:cubicBezTo>
                        <a:cubicBezTo>
                          <a:pt x="35195" y="15850"/>
                          <a:pt x="34641" y="18621"/>
                          <a:pt x="34086" y="20006"/>
                        </a:cubicBezTo>
                        <a:cubicBezTo>
                          <a:pt x="33532" y="21669"/>
                          <a:pt x="31868" y="22500"/>
                          <a:pt x="31037" y="24163"/>
                        </a:cubicBezTo>
                        <a:cubicBezTo>
                          <a:pt x="29096" y="28043"/>
                          <a:pt x="25769" y="30537"/>
                          <a:pt x="22442" y="33308"/>
                        </a:cubicBezTo>
                        <a:cubicBezTo>
                          <a:pt x="20225" y="34971"/>
                          <a:pt x="18284" y="35525"/>
                          <a:pt x="15512" y="35802"/>
                        </a:cubicBezTo>
                        <a:cubicBezTo>
                          <a:pt x="13848" y="35802"/>
                          <a:pt x="11353" y="37742"/>
                          <a:pt x="9412" y="37188"/>
                        </a:cubicBezTo>
                        <a:cubicBezTo>
                          <a:pt x="7472" y="36634"/>
                          <a:pt x="5808" y="33308"/>
                          <a:pt x="4977" y="31646"/>
                        </a:cubicBezTo>
                        <a:cubicBezTo>
                          <a:pt x="3868" y="29429"/>
                          <a:pt x="3590" y="26934"/>
                          <a:pt x="3868" y="24441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917" name="Freeform 916">
                    <a:extLst>
                      <a:ext uri="{FF2B5EF4-FFF2-40B4-BE49-F238E27FC236}">
                        <a16:creationId xmlns:a16="http://schemas.microsoft.com/office/drawing/2014/main" id="{342318F0-E959-B465-4D5A-BB68F8B222CE}"/>
                      </a:ext>
                    </a:extLst>
                  </p:cNvPr>
                  <p:cNvSpPr/>
                  <p:nvPr/>
                </p:nvSpPr>
                <p:spPr>
                  <a:xfrm>
                    <a:off x="1522637" y="3533752"/>
                    <a:ext cx="35148" cy="24126"/>
                  </a:xfrm>
                  <a:custGeom>
                    <a:avLst/>
                    <a:gdLst>
                      <a:gd name="connsiteX0" fmla="*/ 34208 w 35148"/>
                      <a:gd name="connsiteY0" fmla="*/ 13302 h 24126"/>
                      <a:gd name="connsiteX1" fmla="*/ 18406 w 35148"/>
                      <a:gd name="connsiteY1" fmla="*/ 8591 h 24126"/>
                      <a:gd name="connsiteX2" fmla="*/ 12861 w 35148"/>
                      <a:gd name="connsiteY2" fmla="*/ 4434 h 24126"/>
                      <a:gd name="connsiteX3" fmla="*/ 5930 w 35148"/>
                      <a:gd name="connsiteY3" fmla="*/ 0 h 24126"/>
                      <a:gd name="connsiteX4" fmla="*/ 108 w 35148"/>
                      <a:gd name="connsiteY4" fmla="*/ 3879 h 24126"/>
                      <a:gd name="connsiteX5" fmla="*/ 6762 w 35148"/>
                      <a:gd name="connsiteY5" fmla="*/ 8591 h 24126"/>
                      <a:gd name="connsiteX6" fmla="*/ 12029 w 35148"/>
                      <a:gd name="connsiteY6" fmla="*/ 12748 h 24126"/>
                      <a:gd name="connsiteX7" fmla="*/ 14802 w 35148"/>
                      <a:gd name="connsiteY7" fmla="*/ 22724 h 24126"/>
                      <a:gd name="connsiteX8" fmla="*/ 23396 w 35148"/>
                      <a:gd name="connsiteY8" fmla="*/ 24109 h 24126"/>
                      <a:gd name="connsiteX9" fmla="*/ 28109 w 35148"/>
                      <a:gd name="connsiteY9" fmla="*/ 23832 h 24126"/>
                      <a:gd name="connsiteX10" fmla="*/ 31713 w 35148"/>
                      <a:gd name="connsiteY10" fmla="*/ 21338 h 24126"/>
                      <a:gd name="connsiteX11" fmla="*/ 34485 w 35148"/>
                      <a:gd name="connsiteY11" fmla="*/ 13302 h 241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35148" h="24126">
                        <a:moveTo>
                          <a:pt x="34208" y="13302"/>
                        </a:moveTo>
                        <a:cubicBezTo>
                          <a:pt x="31158" y="6374"/>
                          <a:pt x="24228" y="9145"/>
                          <a:pt x="18406" y="8591"/>
                        </a:cubicBezTo>
                        <a:cubicBezTo>
                          <a:pt x="15356" y="8591"/>
                          <a:pt x="14247" y="6928"/>
                          <a:pt x="12861" y="4434"/>
                        </a:cubicBezTo>
                        <a:cubicBezTo>
                          <a:pt x="11475" y="1663"/>
                          <a:pt x="8980" y="277"/>
                          <a:pt x="5930" y="0"/>
                        </a:cubicBezTo>
                        <a:cubicBezTo>
                          <a:pt x="3435" y="0"/>
                          <a:pt x="-724" y="554"/>
                          <a:pt x="108" y="3879"/>
                        </a:cubicBezTo>
                        <a:cubicBezTo>
                          <a:pt x="663" y="6928"/>
                          <a:pt x="3989" y="8314"/>
                          <a:pt x="6762" y="8591"/>
                        </a:cubicBezTo>
                        <a:cubicBezTo>
                          <a:pt x="9811" y="8868"/>
                          <a:pt x="11752" y="9145"/>
                          <a:pt x="12029" y="12748"/>
                        </a:cubicBezTo>
                        <a:cubicBezTo>
                          <a:pt x="12306" y="16073"/>
                          <a:pt x="11475" y="20784"/>
                          <a:pt x="14802" y="22724"/>
                        </a:cubicBezTo>
                        <a:cubicBezTo>
                          <a:pt x="17574" y="24387"/>
                          <a:pt x="20069" y="24109"/>
                          <a:pt x="23396" y="24109"/>
                        </a:cubicBezTo>
                        <a:cubicBezTo>
                          <a:pt x="26723" y="24109"/>
                          <a:pt x="26723" y="24109"/>
                          <a:pt x="28109" y="23832"/>
                        </a:cubicBezTo>
                        <a:cubicBezTo>
                          <a:pt x="29495" y="23278"/>
                          <a:pt x="30604" y="22170"/>
                          <a:pt x="31713" y="21338"/>
                        </a:cubicBezTo>
                        <a:cubicBezTo>
                          <a:pt x="34485" y="19399"/>
                          <a:pt x="36149" y="16627"/>
                          <a:pt x="34485" y="13302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918" name="Freeform 917">
                    <a:extLst>
                      <a:ext uri="{FF2B5EF4-FFF2-40B4-BE49-F238E27FC236}">
                        <a16:creationId xmlns:a16="http://schemas.microsoft.com/office/drawing/2014/main" id="{97CA0200-FFFC-0026-D120-1F0DEB41EBC3}"/>
                      </a:ext>
                    </a:extLst>
                  </p:cNvPr>
                  <p:cNvSpPr/>
                  <p:nvPr/>
                </p:nvSpPr>
                <p:spPr>
                  <a:xfrm>
                    <a:off x="1492122" y="3521764"/>
                    <a:ext cx="19093" cy="15340"/>
                  </a:xfrm>
                  <a:custGeom>
                    <a:avLst/>
                    <a:gdLst>
                      <a:gd name="connsiteX0" fmla="*/ 9831 w 19093"/>
                      <a:gd name="connsiteY0" fmla="*/ 4229 h 15340"/>
                      <a:gd name="connsiteX1" fmla="*/ 2900 w 19093"/>
                      <a:gd name="connsiteY1" fmla="*/ 72 h 15340"/>
                      <a:gd name="connsiteX2" fmla="*/ 405 w 19093"/>
                      <a:gd name="connsiteY2" fmla="*/ 7000 h 15340"/>
                      <a:gd name="connsiteX3" fmla="*/ 5395 w 19093"/>
                      <a:gd name="connsiteY3" fmla="*/ 12819 h 15340"/>
                      <a:gd name="connsiteX4" fmla="*/ 13158 w 19093"/>
                      <a:gd name="connsiteY4" fmla="*/ 14482 h 15340"/>
                      <a:gd name="connsiteX5" fmla="*/ 17593 w 19093"/>
                      <a:gd name="connsiteY5" fmla="*/ 15037 h 15340"/>
                      <a:gd name="connsiteX6" fmla="*/ 18702 w 19093"/>
                      <a:gd name="connsiteY6" fmla="*/ 9771 h 15340"/>
                      <a:gd name="connsiteX7" fmla="*/ 14267 w 19093"/>
                      <a:gd name="connsiteY7" fmla="*/ 7831 h 15340"/>
                      <a:gd name="connsiteX8" fmla="*/ 9831 w 19093"/>
                      <a:gd name="connsiteY8" fmla="*/ 4506 h 153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9093" h="15340">
                        <a:moveTo>
                          <a:pt x="9831" y="4229"/>
                        </a:moveTo>
                        <a:cubicBezTo>
                          <a:pt x="7890" y="2289"/>
                          <a:pt x="6227" y="-482"/>
                          <a:pt x="2900" y="72"/>
                        </a:cubicBezTo>
                        <a:cubicBezTo>
                          <a:pt x="-704" y="626"/>
                          <a:pt x="-150" y="4229"/>
                          <a:pt x="405" y="7000"/>
                        </a:cubicBezTo>
                        <a:cubicBezTo>
                          <a:pt x="959" y="10603"/>
                          <a:pt x="1791" y="12265"/>
                          <a:pt x="5395" y="12819"/>
                        </a:cubicBezTo>
                        <a:cubicBezTo>
                          <a:pt x="7890" y="13374"/>
                          <a:pt x="10663" y="13928"/>
                          <a:pt x="13158" y="14482"/>
                        </a:cubicBezTo>
                        <a:cubicBezTo>
                          <a:pt x="14544" y="14759"/>
                          <a:pt x="16207" y="15868"/>
                          <a:pt x="17593" y="15037"/>
                        </a:cubicBezTo>
                        <a:cubicBezTo>
                          <a:pt x="18980" y="13928"/>
                          <a:pt x="19534" y="11157"/>
                          <a:pt x="18702" y="9771"/>
                        </a:cubicBezTo>
                        <a:cubicBezTo>
                          <a:pt x="17871" y="8108"/>
                          <a:pt x="15930" y="8386"/>
                          <a:pt x="14267" y="7831"/>
                        </a:cubicBezTo>
                        <a:cubicBezTo>
                          <a:pt x="12603" y="7277"/>
                          <a:pt x="10940" y="5891"/>
                          <a:pt x="9831" y="4506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919" name="Freeform 918">
                    <a:extLst>
                      <a:ext uri="{FF2B5EF4-FFF2-40B4-BE49-F238E27FC236}">
                        <a16:creationId xmlns:a16="http://schemas.microsoft.com/office/drawing/2014/main" id="{51FCE7F6-D01C-36A9-B811-63E8B5251153}"/>
                      </a:ext>
                    </a:extLst>
                  </p:cNvPr>
                  <p:cNvSpPr/>
                  <p:nvPr/>
                </p:nvSpPr>
                <p:spPr>
                  <a:xfrm>
                    <a:off x="1449832" y="3507148"/>
                    <a:ext cx="16476" cy="10530"/>
                  </a:xfrm>
                  <a:custGeom>
                    <a:avLst/>
                    <a:gdLst>
                      <a:gd name="connsiteX0" fmla="*/ 554 w 16476"/>
                      <a:gd name="connsiteY0" fmla="*/ 9145 h 10530"/>
                      <a:gd name="connsiteX1" fmla="*/ 277 w 16476"/>
                      <a:gd name="connsiteY1" fmla="*/ 3880 h 10530"/>
                      <a:gd name="connsiteX2" fmla="*/ 3327 w 16476"/>
                      <a:gd name="connsiteY2" fmla="*/ 1386 h 10530"/>
                      <a:gd name="connsiteX3" fmla="*/ 8871 w 16476"/>
                      <a:gd name="connsiteY3" fmla="*/ 1109 h 10530"/>
                      <a:gd name="connsiteX4" fmla="*/ 13307 w 16476"/>
                      <a:gd name="connsiteY4" fmla="*/ 0 h 10530"/>
                      <a:gd name="connsiteX5" fmla="*/ 16080 w 16476"/>
                      <a:gd name="connsiteY5" fmla="*/ 7205 h 10530"/>
                      <a:gd name="connsiteX6" fmla="*/ 7485 w 16476"/>
                      <a:gd name="connsiteY6" fmla="*/ 10531 h 10530"/>
                      <a:gd name="connsiteX7" fmla="*/ 5822 w 16476"/>
                      <a:gd name="connsiteY7" fmla="*/ 10531 h 10530"/>
                      <a:gd name="connsiteX8" fmla="*/ 3327 w 16476"/>
                      <a:gd name="connsiteY8" fmla="*/ 9699 h 10530"/>
                      <a:gd name="connsiteX9" fmla="*/ 832 w 16476"/>
                      <a:gd name="connsiteY9" fmla="*/ 9145 h 10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6476" h="10530">
                        <a:moveTo>
                          <a:pt x="554" y="9145"/>
                        </a:moveTo>
                        <a:cubicBezTo>
                          <a:pt x="-277" y="8037"/>
                          <a:pt x="0" y="5265"/>
                          <a:pt x="277" y="3880"/>
                        </a:cubicBezTo>
                        <a:cubicBezTo>
                          <a:pt x="832" y="2217"/>
                          <a:pt x="1663" y="1940"/>
                          <a:pt x="3327" y="1386"/>
                        </a:cubicBezTo>
                        <a:cubicBezTo>
                          <a:pt x="5267" y="832"/>
                          <a:pt x="6931" y="1386"/>
                          <a:pt x="8871" y="1109"/>
                        </a:cubicBezTo>
                        <a:cubicBezTo>
                          <a:pt x="10258" y="1109"/>
                          <a:pt x="11921" y="0"/>
                          <a:pt x="13307" y="0"/>
                        </a:cubicBezTo>
                        <a:cubicBezTo>
                          <a:pt x="16634" y="554"/>
                          <a:pt x="16911" y="4711"/>
                          <a:pt x="16080" y="7205"/>
                        </a:cubicBezTo>
                        <a:cubicBezTo>
                          <a:pt x="14971" y="10531"/>
                          <a:pt x="10258" y="10531"/>
                          <a:pt x="7485" y="10531"/>
                        </a:cubicBezTo>
                        <a:cubicBezTo>
                          <a:pt x="6931" y="10531"/>
                          <a:pt x="6376" y="10531"/>
                          <a:pt x="5822" y="10531"/>
                        </a:cubicBezTo>
                        <a:cubicBezTo>
                          <a:pt x="4990" y="10531"/>
                          <a:pt x="4159" y="9977"/>
                          <a:pt x="3327" y="9699"/>
                        </a:cubicBezTo>
                        <a:cubicBezTo>
                          <a:pt x="2495" y="9699"/>
                          <a:pt x="1663" y="9699"/>
                          <a:pt x="832" y="9145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920" name="Freeform 919">
                    <a:extLst>
                      <a:ext uri="{FF2B5EF4-FFF2-40B4-BE49-F238E27FC236}">
                        <a16:creationId xmlns:a16="http://schemas.microsoft.com/office/drawing/2014/main" id="{D86B4C71-5CB0-C687-8555-52E9B69A2A8E}"/>
                      </a:ext>
                    </a:extLst>
                  </p:cNvPr>
                  <p:cNvSpPr/>
                  <p:nvPr/>
                </p:nvSpPr>
                <p:spPr>
                  <a:xfrm>
                    <a:off x="1431833" y="3514896"/>
                    <a:ext cx="10900" cy="10597"/>
                  </a:xfrm>
                  <a:custGeom>
                    <a:avLst/>
                    <a:gdLst>
                      <a:gd name="connsiteX0" fmla="*/ 1365 w 10900"/>
                      <a:gd name="connsiteY0" fmla="*/ 2506 h 10597"/>
                      <a:gd name="connsiteX1" fmla="*/ 1365 w 10900"/>
                      <a:gd name="connsiteY1" fmla="*/ 2506 h 10597"/>
                      <a:gd name="connsiteX2" fmla="*/ 6078 w 10900"/>
                      <a:gd name="connsiteY2" fmla="*/ 1121 h 10597"/>
                      <a:gd name="connsiteX3" fmla="*/ 10237 w 10900"/>
                      <a:gd name="connsiteY3" fmla="*/ 1121 h 10597"/>
                      <a:gd name="connsiteX4" fmla="*/ 10791 w 10900"/>
                      <a:gd name="connsiteY4" fmla="*/ 6386 h 10597"/>
                      <a:gd name="connsiteX5" fmla="*/ 6633 w 10900"/>
                      <a:gd name="connsiteY5" fmla="*/ 9434 h 10597"/>
                      <a:gd name="connsiteX6" fmla="*/ 2197 w 10900"/>
                      <a:gd name="connsiteY6" fmla="*/ 10543 h 10597"/>
                      <a:gd name="connsiteX7" fmla="*/ 1365 w 10900"/>
                      <a:gd name="connsiteY7" fmla="*/ 2783 h 105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0900" h="10597">
                        <a:moveTo>
                          <a:pt x="1365" y="2506"/>
                        </a:moveTo>
                        <a:cubicBezTo>
                          <a:pt x="1365" y="2506"/>
                          <a:pt x="1365" y="2506"/>
                          <a:pt x="1365" y="2506"/>
                        </a:cubicBezTo>
                        <a:cubicBezTo>
                          <a:pt x="2752" y="1398"/>
                          <a:pt x="4692" y="1675"/>
                          <a:pt x="6078" y="1121"/>
                        </a:cubicBezTo>
                        <a:cubicBezTo>
                          <a:pt x="7464" y="566"/>
                          <a:pt x="9405" y="-1097"/>
                          <a:pt x="10237" y="1121"/>
                        </a:cubicBezTo>
                        <a:cubicBezTo>
                          <a:pt x="10791" y="2506"/>
                          <a:pt x="11069" y="5000"/>
                          <a:pt x="10791" y="6386"/>
                        </a:cubicBezTo>
                        <a:cubicBezTo>
                          <a:pt x="10237" y="8326"/>
                          <a:pt x="8296" y="8880"/>
                          <a:pt x="6633" y="9434"/>
                        </a:cubicBezTo>
                        <a:cubicBezTo>
                          <a:pt x="5247" y="9988"/>
                          <a:pt x="3583" y="10820"/>
                          <a:pt x="2197" y="10543"/>
                        </a:cubicBezTo>
                        <a:cubicBezTo>
                          <a:pt x="-575" y="9988"/>
                          <a:pt x="-575" y="4446"/>
                          <a:pt x="1365" y="2783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921" name="Freeform 920">
                    <a:extLst>
                      <a:ext uri="{FF2B5EF4-FFF2-40B4-BE49-F238E27FC236}">
                        <a16:creationId xmlns:a16="http://schemas.microsoft.com/office/drawing/2014/main" id="{5798EBC0-226B-8C57-0FAE-99B0978D9D68}"/>
                      </a:ext>
                    </a:extLst>
                  </p:cNvPr>
                  <p:cNvSpPr/>
                  <p:nvPr/>
                </p:nvSpPr>
                <p:spPr>
                  <a:xfrm>
                    <a:off x="1389673" y="3478050"/>
                    <a:ext cx="9425" cy="9422"/>
                  </a:xfrm>
                  <a:custGeom>
                    <a:avLst/>
                    <a:gdLst>
                      <a:gd name="connsiteX0" fmla="*/ 9426 w 9425"/>
                      <a:gd name="connsiteY0" fmla="*/ 4711 h 9422"/>
                      <a:gd name="connsiteX1" fmla="*/ 4713 w 9425"/>
                      <a:gd name="connsiteY1" fmla="*/ 9422 h 9422"/>
                      <a:gd name="connsiteX2" fmla="*/ 0 w 9425"/>
                      <a:gd name="connsiteY2" fmla="*/ 4711 h 9422"/>
                      <a:gd name="connsiteX3" fmla="*/ 4713 w 9425"/>
                      <a:gd name="connsiteY3" fmla="*/ 0 h 9422"/>
                      <a:gd name="connsiteX4" fmla="*/ 9426 w 9425"/>
                      <a:gd name="connsiteY4" fmla="*/ 4711 h 94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425" h="9422">
                        <a:moveTo>
                          <a:pt x="9426" y="4711"/>
                        </a:moveTo>
                        <a:cubicBezTo>
                          <a:pt x="9426" y="7205"/>
                          <a:pt x="7208" y="9422"/>
                          <a:pt x="4713" y="9422"/>
                        </a:cubicBezTo>
                        <a:cubicBezTo>
                          <a:pt x="2218" y="9422"/>
                          <a:pt x="0" y="7205"/>
                          <a:pt x="0" y="4711"/>
                        </a:cubicBezTo>
                        <a:cubicBezTo>
                          <a:pt x="0" y="2217"/>
                          <a:pt x="2218" y="0"/>
                          <a:pt x="4713" y="0"/>
                        </a:cubicBezTo>
                        <a:cubicBezTo>
                          <a:pt x="7208" y="0"/>
                          <a:pt x="9426" y="2217"/>
                          <a:pt x="9426" y="4711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922" name="Freeform 921">
                    <a:extLst>
                      <a:ext uri="{FF2B5EF4-FFF2-40B4-BE49-F238E27FC236}">
                        <a16:creationId xmlns:a16="http://schemas.microsoft.com/office/drawing/2014/main" id="{7C817378-2E90-65F2-7B31-51DC92A5F90B}"/>
                      </a:ext>
                    </a:extLst>
                  </p:cNvPr>
                  <p:cNvSpPr/>
                  <p:nvPr/>
                </p:nvSpPr>
                <p:spPr>
                  <a:xfrm>
                    <a:off x="1317869" y="3466411"/>
                    <a:ext cx="6653" cy="6650"/>
                  </a:xfrm>
                  <a:custGeom>
                    <a:avLst/>
                    <a:gdLst>
                      <a:gd name="connsiteX0" fmla="*/ 6654 w 6653"/>
                      <a:gd name="connsiteY0" fmla="*/ 3325 h 6650"/>
                      <a:gd name="connsiteX1" fmla="*/ 3327 w 6653"/>
                      <a:gd name="connsiteY1" fmla="*/ 6651 h 6650"/>
                      <a:gd name="connsiteX2" fmla="*/ 0 w 6653"/>
                      <a:gd name="connsiteY2" fmla="*/ 3325 h 6650"/>
                      <a:gd name="connsiteX3" fmla="*/ 3327 w 6653"/>
                      <a:gd name="connsiteY3" fmla="*/ 0 h 6650"/>
                      <a:gd name="connsiteX4" fmla="*/ 6654 w 6653"/>
                      <a:gd name="connsiteY4" fmla="*/ 3325 h 66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53" h="6650">
                        <a:moveTo>
                          <a:pt x="6654" y="3325"/>
                        </a:moveTo>
                        <a:cubicBezTo>
                          <a:pt x="6654" y="5265"/>
                          <a:pt x="5267" y="6651"/>
                          <a:pt x="3327" y="6651"/>
                        </a:cubicBezTo>
                        <a:cubicBezTo>
                          <a:pt x="1386" y="6651"/>
                          <a:pt x="0" y="5265"/>
                          <a:pt x="0" y="3325"/>
                        </a:cubicBezTo>
                        <a:cubicBezTo>
                          <a:pt x="0" y="1386"/>
                          <a:pt x="1386" y="0"/>
                          <a:pt x="3327" y="0"/>
                        </a:cubicBezTo>
                        <a:cubicBezTo>
                          <a:pt x="5267" y="0"/>
                          <a:pt x="6654" y="1386"/>
                          <a:pt x="6654" y="3325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923" name="Freeform 922">
                    <a:extLst>
                      <a:ext uri="{FF2B5EF4-FFF2-40B4-BE49-F238E27FC236}">
                        <a16:creationId xmlns:a16="http://schemas.microsoft.com/office/drawing/2014/main" id="{264F501D-A343-B14B-EA37-6F226AD764B5}"/>
                      </a:ext>
                    </a:extLst>
                  </p:cNvPr>
                  <p:cNvSpPr/>
                  <p:nvPr/>
                </p:nvSpPr>
                <p:spPr>
                  <a:xfrm>
                    <a:off x="1275729" y="3462809"/>
                    <a:ext cx="8039" cy="8036"/>
                  </a:xfrm>
                  <a:custGeom>
                    <a:avLst/>
                    <a:gdLst>
                      <a:gd name="connsiteX0" fmla="*/ 8040 w 8039"/>
                      <a:gd name="connsiteY0" fmla="*/ 4157 h 8036"/>
                      <a:gd name="connsiteX1" fmla="*/ 4159 w 8039"/>
                      <a:gd name="connsiteY1" fmla="*/ 8037 h 8036"/>
                      <a:gd name="connsiteX2" fmla="*/ 0 w 8039"/>
                      <a:gd name="connsiteY2" fmla="*/ 4157 h 8036"/>
                      <a:gd name="connsiteX3" fmla="*/ 4159 w 8039"/>
                      <a:gd name="connsiteY3" fmla="*/ 0 h 8036"/>
                      <a:gd name="connsiteX4" fmla="*/ 8040 w 8039"/>
                      <a:gd name="connsiteY4" fmla="*/ 4157 h 8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039" h="8036">
                        <a:moveTo>
                          <a:pt x="8040" y="4157"/>
                        </a:moveTo>
                        <a:cubicBezTo>
                          <a:pt x="8040" y="6374"/>
                          <a:pt x="6376" y="8037"/>
                          <a:pt x="4159" y="8037"/>
                        </a:cubicBezTo>
                        <a:cubicBezTo>
                          <a:pt x="1941" y="8037"/>
                          <a:pt x="0" y="6374"/>
                          <a:pt x="0" y="4157"/>
                        </a:cubicBezTo>
                        <a:cubicBezTo>
                          <a:pt x="0" y="1940"/>
                          <a:pt x="1663" y="0"/>
                          <a:pt x="4159" y="0"/>
                        </a:cubicBezTo>
                        <a:cubicBezTo>
                          <a:pt x="6654" y="0"/>
                          <a:pt x="8040" y="1663"/>
                          <a:pt x="8040" y="4157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</p:grpSp>
          <p:grpSp>
            <p:nvGrpSpPr>
              <p:cNvPr id="287" name="Graphic 248">
                <a:extLst>
                  <a:ext uri="{FF2B5EF4-FFF2-40B4-BE49-F238E27FC236}">
                    <a16:creationId xmlns:a16="http://schemas.microsoft.com/office/drawing/2014/main" id="{0F442B6B-9100-2533-9E32-825A9D7D3B91}"/>
                  </a:ext>
                </a:extLst>
              </p:cNvPr>
              <p:cNvGrpSpPr/>
              <p:nvPr/>
            </p:nvGrpSpPr>
            <p:grpSpPr>
              <a:xfrm>
                <a:off x="2700538" y="3668036"/>
                <a:ext cx="158577" cy="101003"/>
                <a:chOff x="3363303" y="3666917"/>
                <a:chExt cx="158577" cy="101003"/>
              </a:xfrm>
              <a:grpFill/>
            </p:grpSpPr>
            <p:sp>
              <p:nvSpPr>
                <p:cNvPr id="911" name="Freeform 910">
                  <a:extLst>
                    <a:ext uri="{FF2B5EF4-FFF2-40B4-BE49-F238E27FC236}">
                      <a16:creationId xmlns:a16="http://schemas.microsoft.com/office/drawing/2014/main" id="{6520FE9D-A626-4272-0A15-23A680268C1B}"/>
                    </a:ext>
                  </a:extLst>
                </p:cNvPr>
                <p:cNvSpPr/>
                <p:nvPr/>
              </p:nvSpPr>
              <p:spPr>
                <a:xfrm>
                  <a:off x="3363303" y="3681735"/>
                  <a:ext cx="158577" cy="86185"/>
                </a:xfrm>
                <a:custGeom>
                  <a:avLst/>
                  <a:gdLst>
                    <a:gd name="connsiteX0" fmla="*/ 158024 w 158577"/>
                    <a:gd name="connsiteY0" fmla="*/ 31869 h 86185"/>
                    <a:gd name="connsiteX1" fmla="*/ 148043 w 158577"/>
                    <a:gd name="connsiteY1" fmla="*/ 35195 h 86185"/>
                    <a:gd name="connsiteX2" fmla="*/ 134181 w 158577"/>
                    <a:gd name="connsiteY2" fmla="*/ 38797 h 86185"/>
                    <a:gd name="connsiteX3" fmla="*/ 119765 w 158577"/>
                    <a:gd name="connsiteY3" fmla="*/ 35472 h 86185"/>
                    <a:gd name="connsiteX4" fmla="*/ 98418 w 158577"/>
                    <a:gd name="connsiteY4" fmla="*/ 59859 h 86185"/>
                    <a:gd name="connsiteX5" fmla="*/ 89547 w 158577"/>
                    <a:gd name="connsiteY5" fmla="*/ 56256 h 86185"/>
                    <a:gd name="connsiteX6" fmla="*/ 81507 w 158577"/>
                    <a:gd name="connsiteY6" fmla="*/ 61244 h 86185"/>
                    <a:gd name="connsiteX7" fmla="*/ 69863 w 158577"/>
                    <a:gd name="connsiteY7" fmla="*/ 63184 h 86185"/>
                    <a:gd name="connsiteX8" fmla="*/ 65427 w 158577"/>
                    <a:gd name="connsiteY8" fmla="*/ 78426 h 86185"/>
                    <a:gd name="connsiteX9" fmla="*/ 44912 w 158577"/>
                    <a:gd name="connsiteY9" fmla="*/ 86185 h 86185"/>
                    <a:gd name="connsiteX10" fmla="*/ 47407 w 158577"/>
                    <a:gd name="connsiteY10" fmla="*/ 82860 h 86185"/>
                    <a:gd name="connsiteX11" fmla="*/ 47961 w 158577"/>
                    <a:gd name="connsiteY11" fmla="*/ 79257 h 86185"/>
                    <a:gd name="connsiteX12" fmla="*/ 47684 w 158577"/>
                    <a:gd name="connsiteY12" fmla="*/ 75377 h 86185"/>
                    <a:gd name="connsiteX13" fmla="*/ 44080 w 158577"/>
                    <a:gd name="connsiteY13" fmla="*/ 71775 h 86185"/>
                    <a:gd name="connsiteX14" fmla="*/ 40753 w 158577"/>
                    <a:gd name="connsiteY14" fmla="*/ 70112 h 86185"/>
                    <a:gd name="connsiteX15" fmla="*/ 39090 w 158577"/>
                    <a:gd name="connsiteY15" fmla="*/ 58750 h 86185"/>
                    <a:gd name="connsiteX16" fmla="*/ 16634 w 158577"/>
                    <a:gd name="connsiteY16" fmla="*/ 57641 h 86185"/>
                    <a:gd name="connsiteX17" fmla="*/ 0 w 158577"/>
                    <a:gd name="connsiteY17" fmla="*/ 43508 h 86185"/>
                    <a:gd name="connsiteX18" fmla="*/ 0 w 158577"/>
                    <a:gd name="connsiteY18" fmla="*/ 41568 h 86185"/>
                    <a:gd name="connsiteX19" fmla="*/ 1386 w 158577"/>
                    <a:gd name="connsiteY19" fmla="*/ 28821 h 86185"/>
                    <a:gd name="connsiteX20" fmla="*/ 6654 w 158577"/>
                    <a:gd name="connsiteY20" fmla="*/ 22447 h 86185"/>
                    <a:gd name="connsiteX21" fmla="*/ 28278 w 158577"/>
                    <a:gd name="connsiteY21" fmla="*/ 8591 h 86185"/>
                    <a:gd name="connsiteX22" fmla="*/ 35486 w 158577"/>
                    <a:gd name="connsiteY22" fmla="*/ 9145 h 86185"/>
                    <a:gd name="connsiteX23" fmla="*/ 54615 w 158577"/>
                    <a:gd name="connsiteY23" fmla="*/ 5265 h 86185"/>
                    <a:gd name="connsiteX24" fmla="*/ 75131 w 158577"/>
                    <a:gd name="connsiteY24" fmla="*/ 6928 h 86185"/>
                    <a:gd name="connsiteX25" fmla="*/ 95368 w 158577"/>
                    <a:gd name="connsiteY25" fmla="*/ 832 h 86185"/>
                    <a:gd name="connsiteX26" fmla="*/ 106181 w 158577"/>
                    <a:gd name="connsiteY26" fmla="*/ 832 h 86185"/>
                    <a:gd name="connsiteX27" fmla="*/ 115052 w 158577"/>
                    <a:gd name="connsiteY27" fmla="*/ 0 h 86185"/>
                    <a:gd name="connsiteX28" fmla="*/ 124478 w 158577"/>
                    <a:gd name="connsiteY28" fmla="*/ 2494 h 86185"/>
                    <a:gd name="connsiteX29" fmla="*/ 134736 w 158577"/>
                    <a:gd name="connsiteY29" fmla="*/ 8037 h 86185"/>
                    <a:gd name="connsiteX30" fmla="*/ 138063 w 158577"/>
                    <a:gd name="connsiteY30" fmla="*/ 10254 h 86185"/>
                    <a:gd name="connsiteX31" fmla="*/ 142776 w 158577"/>
                    <a:gd name="connsiteY31" fmla="*/ 15242 h 86185"/>
                    <a:gd name="connsiteX32" fmla="*/ 146102 w 158577"/>
                    <a:gd name="connsiteY32" fmla="*/ 18013 h 86185"/>
                    <a:gd name="connsiteX33" fmla="*/ 156637 w 158577"/>
                    <a:gd name="connsiteY33" fmla="*/ 28267 h 86185"/>
                    <a:gd name="connsiteX34" fmla="*/ 158578 w 158577"/>
                    <a:gd name="connsiteY34" fmla="*/ 31315 h 861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</a:cxnLst>
                  <a:rect l="l" t="t" r="r" b="b"/>
                  <a:pathLst>
                    <a:path w="158577" h="86185">
                      <a:moveTo>
                        <a:pt x="158024" y="31869"/>
                      </a:moveTo>
                      <a:cubicBezTo>
                        <a:pt x="158024" y="31869"/>
                        <a:pt x="155806" y="33809"/>
                        <a:pt x="148043" y="35195"/>
                      </a:cubicBezTo>
                      <a:cubicBezTo>
                        <a:pt x="140281" y="36580"/>
                        <a:pt x="138340" y="35195"/>
                        <a:pt x="134181" y="38797"/>
                      </a:cubicBezTo>
                      <a:cubicBezTo>
                        <a:pt x="130023" y="42123"/>
                        <a:pt x="125587" y="38243"/>
                        <a:pt x="119765" y="35472"/>
                      </a:cubicBezTo>
                      <a:cubicBezTo>
                        <a:pt x="113943" y="32701"/>
                        <a:pt x="103131" y="54316"/>
                        <a:pt x="98418" y="59859"/>
                      </a:cubicBezTo>
                      <a:cubicBezTo>
                        <a:pt x="93428" y="65401"/>
                        <a:pt x="92596" y="59859"/>
                        <a:pt x="89547" y="56256"/>
                      </a:cubicBezTo>
                      <a:cubicBezTo>
                        <a:pt x="86497" y="52653"/>
                        <a:pt x="85665" y="57919"/>
                        <a:pt x="81507" y="61244"/>
                      </a:cubicBezTo>
                      <a:cubicBezTo>
                        <a:pt x="77348" y="64570"/>
                        <a:pt x="78457" y="62075"/>
                        <a:pt x="69863" y="63184"/>
                      </a:cubicBezTo>
                      <a:cubicBezTo>
                        <a:pt x="61269" y="64015"/>
                        <a:pt x="67368" y="72883"/>
                        <a:pt x="65427" y="78426"/>
                      </a:cubicBezTo>
                      <a:cubicBezTo>
                        <a:pt x="63487" y="83968"/>
                        <a:pt x="44912" y="86185"/>
                        <a:pt x="44912" y="86185"/>
                      </a:cubicBezTo>
                      <a:cubicBezTo>
                        <a:pt x="44912" y="84245"/>
                        <a:pt x="46298" y="84522"/>
                        <a:pt x="47407" y="82860"/>
                      </a:cubicBezTo>
                      <a:cubicBezTo>
                        <a:pt x="48239" y="81751"/>
                        <a:pt x="47961" y="80643"/>
                        <a:pt x="47961" y="79257"/>
                      </a:cubicBezTo>
                      <a:cubicBezTo>
                        <a:pt x="47961" y="77872"/>
                        <a:pt x="47961" y="76763"/>
                        <a:pt x="47684" y="75377"/>
                      </a:cubicBezTo>
                      <a:cubicBezTo>
                        <a:pt x="46852" y="73992"/>
                        <a:pt x="45189" y="72883"/>
                        <a:pt x="44080" y="71775"/>
                      </a:cubicBezTo>
                      <a:cubicBezTo>
                        <a:pt x="42971" y="70943"/>
                        <a:pt x="41862" y="70389"/>
                        <a:pt x="40753" y="70112"/>
                      </a:cubicBezTo>
                      <a:cubicBezTo>
                        <a:pt x="40753" y="70112"/>
                        <a:pt x="45466" y="59027"/>
                        <a:pt x="39090" y="58750"/>
                      </a:cubicBezTo>
                      <a:cubicBezTo>
                        <a:pt x="32714" y="58196"/>
                        <a:pt x="21070" y="61244"/>
                        <a:pt x="16634" y="57641"/>
                      </a:cubicBezTo>
                      <a:cubicBezTo>
                        <a:pt x="12753" y="54316"/>
                        <a:pt x="1664" y="47942"/>
                        <a:pt x="0" y="43508"/>
                      </a:cubicBezTo>
                      <a:cubicBezTo>
                        <a:pt x="0" y="42954"/>
                        <a:pt x="0" y="42123"/>
                        <a:pt x="0" y="41568"/>
                      </a:cubicBezTo>
                      <a:cubicBezTo>
                        <a:pt x="1664" y="36857"/>
                        <a:pt x="2495" y="31592"/>
                        <a:pt x="1386" y="28821"/>
                      </a:cubicBezTo>
                      <a:cubicBezTo>
                        <a:pt x="277" y="26050"/>
                        <a:pt x="-277" y="26327"/>
                        <a:pt x="6654" y="22447"/>
                      </a:cubicBezTo>
                      <a:cubicBezTo>
                        <a:pt x="13307" y="18844"/>
                        <a:pt x="28278" y="8591"/>
                        <a:pt x="28278" y="8591"/>
                      </a:cubicBezTo>
                      <a:cubicBezTo>
                        <a:pt x="30773" y="8868"/>
                        <a:pt x="32991" y="9145"/>
                        <a:pt x="35486" y="9145"/>
                      </a:cubicBezTo>
                      <a:cubicBezTo>
                        <a:pt x="42140" y="8591"/>
                        <a:pt x="47684" y="4988"/>
                        <a:pt x="54615" y="5265"/>
                      </a:cubicBezTo>
                      <a:cubicBezTo>
                        <a:pt x="61823" y="5820"/>
                        <a:pt x="67923" y="9145"/>
                        <a:pt x="75131" y="6928"/>
                      </a:cubicBezTo>
                      <a:cubicBezTo>
                        <a:pt x="82061" y="4711"/>
                        <a:pt x="87606" y="832"/>
                        <a:pt x="95368" y="832"/>
                      </a:cubicBezTo>
                      <a:cubicBezTo>
                        <a:pt x="98973" y="832"/>
                        <a:pt x="102577" y="1109"/>
                        <a:pt x="106181" y="832"/>
                      </a:cubicBezTo>
                      <a:cubicBezTo>
                        <a:pt x="109230" y="832"/>
                        <a:pt x="112003" y="0"/>
                        <a:pt x="115052" y="0"/>
                      </a:cubicBezTo>
                      <a:cubicBezTo>
                        <a:pt x="118379" y="0"/>
                        <a:pt x="121429" y="1109"/>
                        <a:pt x="124478" y="2494"/>
                      </a:cubicBezTo>
                      <a:cubicBezTo>
                        <a:pt x="128359" y="4157"/>
                        <a:pt x="131409" y="5820"/>
                        <a:pt x="134736" y="8037"/>
                      </a:cubicBezTo>
                      <a:cubicBezTo>
                        <a:pt x="136122" y="8868"/>
                        <a:pt x="136954" y="9145"/>
                        <a:pt x="138063" y="10254"/>
                      </a:cubicBezTo>
                      <a:cubicBezTo>
                        <a:pt x="139726" y="11916"/>
                        <a:pt x="141112" y="13856"/>
                        <a:pt x="142776" y="15242"/>
                      </a:cubicBezTo>
                      <a:cubicBezTo>
                        <a:pt x="143884" y="15519"/>
                        <a:pt x="145271" y="17182"/>
                        <a:pt x="146102" y="18013"/>
                      </a:cubicBezTo>
                      <a:cubicBezTo>
                        <a:pt x="149984" y="21339"/>
                        <a:pt x="154419" y="23555"/>
                        <a:pt x="156637" y="28267"/>
                      </a:cubicBezTo>
                      <a:cubicBezTo>
                        <a:pt x="157192" y="29375"/>
                        <a:pt x="157746" y="30483"/>
                        <a:pt x="158578" y="31315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12" name="Freeform 911">
                  <a:extLst>
                    <a:ext uri="{FF2B5EF4-FFF2-40B4-BE49-F238E27FC236}">
                      <a16:creationId xmlns:a16="http://schemas.microsoft.com/office/drawing/2014/main" id="{A39B3AE8-2F7A-42C9-C1A6-E704943504A4}"/>
                    </a:ext>
                  </a:extLst>
                </p:cNvPr>
                <p:cNvSpPr/>
                <p:nvPr/>
              </p:nvSpPr>
              <p:spPr>
                <a:xfrm>
                  <a:off x="3449646" y="3666917"/>
                  <a:ext cx="7412" cy="7372"/>
                </a:xfrm>
                <a:custGeom>
                  <a:avLst/>
                  <a:gdLst>
                    <a:gd name="connsiteX0" fmla="*/ 986 w 7412"/>
                    <a:gd name="connsiteY0" fmla="*/ 7336 h 7372"/>
                    <a:gd name="connsiteX1" fmla="*/ 154 w 7412"/>
                    <a:gd name="connsiteY1" fmla="*/ 4565 h 7372"/>
                    <a:gd name="connsiteX2" fmla="*/ 5699 w 7412"/>
                    <a:gd name="connsiteY2" fmla="*/ 131 h 7372"/>
                    <a:gd name="connsiteX3" fmla="*/ 5976 w 7412"/>
                    <a:gd name="connsiteY3" fmla="*/ 5119 h 7372"/>
                    <a:gd name="connsiteX4" fmla="*/ 4035 w 7412"/>
                    <a:gd name="connsiteY4" fmla="*/ 5950 h 7372"/>
                    <a:gd name="connsiteX5" fmla="*/ 4035 w 7412"/>
                    <a:gd name="connsiteY5" fmla="*/ 6227 h 7372"/>
                    <a:gd name="connsiteX6" fmla="*/ 1263 w 7412"/>
                    <a:gd name="connsiteY6" fmla="*/ 7336 h 73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412" h="7372">
                      <a:moveTo>
                        <a:pt x="986" y="7336"/>
                      </a:moveTo>
                      <a:cubicBezTo>
                        <a:pt x="-123" y="7336"/>
                        <a:pt x="-123" y="5119"/>
                        <a:pt x="154" y="4565"/>
                      </a:cubicBezTo>
                      <a:cubicBezTo>
                        <a:pt x="708" y="2625"/>
                        <a:pt x="3203" y="-701"/>
                        <a:pt x="5699" y="131"/>
                      </a:cubicBezTo>
                      <a:cubicBezTo>
                        <a:pt x="7639" y="962"/>
                        <a:pt x="8194" y="4288"/>
                        <a:pt x="5976" y="5119"/>
                      </a:cubicBezTo>
                      <a:cubicBezTo>
                        <a:pt x="5699" y="5119"/>
                        <a:pt x="4035" y="5673"/>
                        <a:pt x="4035" y="5950"/>
                      </a:cubicBezTo>
                      <a:cubicBezTo>
                        <a:pt x="4035" y="5950"/>
                        <a:pt x="4035" y="5950"/>
                        <a:pt x="4035" y="6227"/>
                      </a:cubicBezTo>
                      <a:cubicBezTo>
                        <a:pt x="3203" y="6227"/>
                        <a:pt x="2094" y="7613"/>
                        <a:pt x="1263" y="7336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13" name="Freeform 912">
                  <a:extLst>
                    <a:ext uri="{FF2B5EF4-FFF2-40B4-BE49-F238E27FC236}">
                      <a16:creationId xmlns:a16="http://schemas.microsoft.com/office/drawing/2014/main" id="{ED2C4BDB-92AB-E3F2-56E7-528A56CA819C}"/>
                    </a:ext>
                  </a:extLst>
                </p:cNvPr>
                <p:cNvSpPr/>
                <p:nvPr/>
              </p:nvSpPr>
              <p:spPr>
                <a:xfrm>
                  <a:off x="3432611" y="3670373"/>
                  <a:ext cx="11872" cy="6065"/>
                </a:xfrm>
                <a:custGeom>
                  <a:avLst/>
                  <a:gdLst>
                    <a:gd name="connsiteX0" fmla="*/ 3881 w 11872"/>
                    <a:gd name="connsiteY0" fmla="*/ 5819 h 6065"/>
                    <a:gd name="connsiteX1" fmla="*/ 1109 w 11872"/>
                    <a:gd name="connsiteY1" fmla="*/ 5819 h 6065"/>
                    <a:gd name="connsiteX2" fmla="*/ 0 w 11872"/>
                    <a:gd name="connsiteY2" fmla="*/ 3326 h 6065"/>
                    <a:gd name="connsiteX3" fmla="*/ 4713 w 11872"/>
                    <a:gd name="connsiteY3" fmla="*/ 1386 h 6065"/>
                    <a:gd name="connsiteX4" fmla="*/ 8594 w 11872"/>
                    <a:gd name="connsiteY4" fmla="*/ 0 h 6065"/>
                    <a:gd name="connsiteX5" fmla="*/ 11644 w 11872"/>
                    <a:gd name="connsiteY5" fmla="*/ 277 h 6065"/>
                    <a:gd name="connsiteX6" fmla="*/ 10258 w 11872"/>
                    <a:gd name="connsiteY6" fmla="*/ 2771 h 6065"/>
                    <a:gd name="connsiteX7" fmla="*/ 8317 w 11872"/>
                    <a:gd name="connsiteY7" fmla="*/ 4157 h 6065"/>
                    <a:gd name="connsiteX8" fmla="*/ 3604 w 11872"/>
                    <a:gd name="connsiteY8" fmla="*/ 5819 h 60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872" h="6065">
                      <a:moveTo>
                        <a:pt x="3881" y="5819"/>
                      </a:moveTo>
                      <a:cubicBezTo>
                        <a:pt x="3050" y="5819"/>
                        <a:pt x="1941" y="6374"/>
                        <a:pt x="1109" y="5819"/>
                      </a:cubicBezTo>
                      <a:cubicBezTo>
                        <a:pt x="277" y="5542"/>
                        <a:pt x="0" y="4157"/>
                        <a:pt x="0" y="3326"/>
                      </a:cubicBezTo>
                      <a:cubicBezTo>
                        <a:pt x="554" y="1386"/>
                        <a:pt x="3327" y="1940"/>
                        <a:pt x="4713" y="1386"/>
                      </a:cubicBezTo>
                      <a:cubicBezTo>
                        <a:pt x="6099" y="832"/>
                        <a:pt x="7208" y="277"/>
                        <a:pt x="8594" y="0"/>
                      </a:cubicBezTo>
                      <a:cubicBezTo>
                        <a:pt x="9426" y="0"/>
                        <a:pt x="11089" y="0"/>
                        <a:pt x="11644" y="277"/>
                      </a:cubicBezTo>
                      <a:cubicBezTo>
                        <a:pt x="12476" y="1109"/>
                        <a:pt x="10812" y="2217"/>
                        <a:pt x="10258" y="2771"/>
                      </a:cubicBezTo>
                      <a:cubicBezTo>
                        <a:pt x="9703" y="3326"/>
                        <a:pt x="8871" y="3603"/>
                        <a:pt x="8317" y="4157"/>
                      </a:cubicBezTo>
                      <a:cubicBezTo>
                        <a:pt x="6931" y="4988"/>
                        <a:pt x="5267" y="5265"/>
                        <a:pt x="3604" y="5819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288" name="Graphic 248">
                <a:extLst>
                  <a:ext uri="{FF2B5EF4-FFF2-40B4-BE49-F238E27FC236}">
                    <a16:creationId xmlns:a16="http://schemas.microsoft.com/office/drawing/2014/main" id="{DDC9EB0A-77B0-C969-FB95-758A033663A7}"/>
                  </a:ext>
                </a:extLst>
              </p:cNvPr>
              <p:cNvGrpSpPr/>
              <p:nvPr/>
            </p:nvGrpSpPr>
            <p:grpSpPr>
              <a:xfrm>
                <a:off x="1910297" y="3205958"/>
                <a:ext cx="859991" cy="506825"/>
                <a:chOff x="2573062" y="3204839"/>
                <a:chExt cx="859991" cy="506825"/>
              </a:xfrm>
              <a:grpFill/>
            </p:grpSpPr>
            <p:sp>
              <p:nvSpPr>
                <p:cNvPr id="897" name="Freeform 896">
                  <a:extLst>
                    <a:ext uri="{FF2B5EF4-FFF2-40B4-BE49-F238E27FC236}">
                      <a16:creationId xmlns:a16="http://schemas.microsoft.com/office/drawing/2014/main" id="{E387E5EF-9985-3A3E-C0A2-FA834310A0DB}"/>
                    </a:ext>
                  </a:extLst>
                </p:cNvPr>
                <p:cNvSpPr/>
                <p:nvPr/>
              </p:nvSpPr>
              <p:spPr>
                <a:xfrm>
                  <a:off x="2667722" y="3614672"/>
                  <a:ext cx="9980" cy="9976"/>
                </a:xfrm>
                <a:custGeom>
                  <a:avLst/>
                  <a:gdLst>
                    <a:gd name="connsiteX0" fmla="*/ 9980 w 9980"/>
                    <a:gd name="connsiteY0" fmla="*/ 4988 h 9976"/>
                    <a:gd name="connsiteX1" fmla="*/ 4990 w 9980"/>
                    <a:gd name="connsiteY1" fmla="*/ 9976 h 9976"/>
                    <a:gd name="connsiteX2" fmla="*/ 0 w 9980"/>
                    <a:gd name="connsiteY2" fmla="*/ 4988 h 9976"/>
                    <a:gd name="connsiteX3" fmla="*/ 4990 w 9980"/>
                    <a:gd name="connsiteY3" fmla="*/ 0 h 9976"/>
                    <a:gd name="connsiteX4" fmla="*/ 9980 w 9980"/>
                    <a:gd name="connsiteY4" fmla="*/ 4988 h 99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980" h="9976">
                      <a:moveTo>
                        <a:pt x="9980" y="4988"/>
                      </a:moveTo>
                      <a:cubicBezTo>
                        <a:pt x="9980" y="7760"/>
                        <a:pt x="7763" y="9976"/>
                        <a:pt x="4990" y="9976"/>
                      </a:cubicBezTo>
                      <a:cubicBezTo>
                        <a:pt x="2218" y="9976"/>
                        <a:pt x="0" y="7760"/>
                        <a:pt x="0" y="4988"/>
                      </a:cubicBezTo>
                      <a:cubicBezTo>
                        <a:pt x="0" y="2217"/>
                        <a:pt x="2218" y="0"/>
                        <a:pt x="4990" y="0"/>
                      </a:cubicBezTo>
                      <a:cubicBezTo>
                        <a:pt x="7763" y="0"/>
                        <a:pt x="9980" y="2217"/>
                        <a:pt x="9980" y="4988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98" name="Freeform 897">
                  <a:extLst>
                    <a:ext uri="{FF2B5EF4-FFF2-40B4-BE49-F238E27FC236}">
                      <a16:creationId xmlns:a16="http://schemas.microsoft.com/office/drawing/2014/main" id="{74997479-2419-5CF2-C247-102285B017C9}"/>
                    </a:ext>
                  </a:extLst>
                </p:cNvPr>
                <p:cNvSpPr/>
                <p:nvPr/>
              </p:nvSpPr>
              <p:spPr>
                <a:xfrm>
                  <a:off x="2640553" y="3424843"/>
                  <a:ext cx="9980" cy="10530"/>
                </a:xfrm>
                <a:custGeom>
                  <a:avLst/>
                  <a:gdLst>
                    <a:gd name="connsiteX0" fmla="*/ 9981 w 9980"/>
                    <a:gd name="connsiteY0" fmla="*/ 5265 h 10530"/>
                    <a:gd name="connsiteX1" fmla="*/ 4990 w 9980"/>
                    <a:gd name="connsiteY1" fmla="*/ 10531 h 10530"/>
                    <a:gd name="connsiteX2" fmla="*/ 0 w 9980"/>
                    <a:gd name="connsiteY2" fmla="*/ 5265 h 10530"/>
                    <a:gd name="connsiteX3" fmla="*/ 4990 w 9980"/>
                    <a:gd name="connsiteY3" fmla="*/ 0 h 10530"/>
                    <a:gd name="connsiteX4" fmla="*/ 9981 w 9980"/>
                    <a:gd name="connsiteY4" fmla="*/ 5265 h 105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980" h="10530">
                      <a:moveTo>
                        <a:pt x="9981" y="5265"/>
                      </a:moveTo>
                      <a:cubicBezTo>
                        <a:pt x="9981" y="8314"/>
                        <a:pt x="7763" y="10531"/>
                        <a:pt x="4990" y="10531"/>
                      </a:cubicBezTo>
                      <a:cubicBezTo>
                        <a:pt x="2218" y="10531"/>
                        <a:pt x="0" y="8037"/>
                        <a:pt x="0" y="5265"/>
                      </a:cubicBezTo>
                      <a:cubicBezTo>
                        <a:pt x="0" y="2494"/>
                        <a:pt x="2218" y="0"/>
                        <a:pt x="4990" y="0"/>
                      </a:cubicBezTo>
                      <a:cubicBezTo>
                        <a:pt x="7763" y="0"/>
                        <a:pt x="9981" y="2494"/>
                        <a:pt x="9981" y="5265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grpSp>
              <p:nvGrpSpPr>
                <p:cNvPr id="899" name="Graphic 248">
                  <a:extLst>
                    <a:ext uri="{FF2B5EF4-FFF2-40B4-BE49-F238E27FC236}">
                      <a16:creationId xmlns:a16="http://schemas.microsoft.com/office/drawing/2014/main" id="{EE2A2A70-342B-5C6F-C22E-0C37BBEB79CC}"/>
                    </a:ext>
                  </a:extLst>
                </p:cNvPr>
                <p:cNvGrpSpPr/>
                <p:nvPr/>
              </p:nvGrpSpPr>
              <p:grpSpPr>
                <a:xfrm>
                  <a:off x="2573062" y="3204839"/>
                  <a:ext cx="859991" cy="506825"/>
                  <a:chOff x="2573062" y="3204839"/>
                  <a:chExt cx="859991" cy="506825"/>
                </a:xfrm>
                <a:grpFill/>
              </p:grpSpPr>
              <p:grpSp>
                <p:nvGrpSpPr>
                  <p:cNvPr id="900" name="Graphic 248">
                    <a:extLst>
                      <a:ext uri="{FF2B5EF4-FFF2-40B4-BE49-F238E27FC236}">
                        <a16:creationId xmlns:a16="http://schemas.microsoft.com/office/drawing/2014/main" id="{437EC062-5A43-D8AA-BFDC-F464FF479558}"/>
                      </a:ext>
                    </a:extLst>
                  </p:cNvPr>
                  <p:cNvGrpSpPr/>
                  <p:nvPr/>
                </p:nvGrpSpPr>
                <p:grpSpPr>
                  <a:xfrm>
                    <a:off x="2573062" y="3204839"/>
                    <a:ext cx="856776" cy="506825"/>
                    <a:chOff x="2573062" y="3204839"/>
                    <a:chExt cx="856776" cy="506825"/>
                  </a:xfrm>
                  <a:grpFill/>
                </p:grpSpPr>
                <p:sp>
                  <p:nvSpPr>
                    <p:cNvPr id="902" name="Freeform 901">
                      <a:extLst>
                        <a:ext uri="{FF2B5EF4-FFF2-40B4-BE49-F238E27FC236}">
                          <a16:creationId xmlns:a16="http://schemas.microsoft.com/office/drawing/2014/main" id="{7417CF69-BE60-83D0-2CD0-2778B094084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607008" y="3204839"/>
                      <a:ext cx="822831" cy="506825"/>
                    </a:xfrm>
                    <a:custGeom>
                      <a:avLst/>
                      <a:gdLst>
                        <a:gd name="connsiteX0" fmla="*/ 822831 w 822831"/>
                        <a:gd name="connsiteY0" fmla="*/ 334178 h 506825"/>
                        <a:gd name="connsiteX1" fmla="*/ 808692 w 822831"/>
                        <a:gd name="connsiteY1" fmla="*/ 354408 h 506825"/>
                        <a:gd name="connsiteX2" fmla="*/ 800098 w 822831"/>
                        <a:gd name="connsiteY2" fmla="*/ 381289 h 506825"/>
                        <a:gd name="connsiteX3" fmla="*/ 800930 w 822831"/>
                        <a:gd name="connsiteY3" fmla="*/ 388495 h 506825"/>
                        <a:gd name="connsiteX4" fmla="*/ 798157 w 822831"/>
                        <a:gd name="connsiteY4" fmla="*/ 399025 h 506825"/>
                        <a:gd name="connsiteX5" fmla="*/ 792058 w 822831"/>
                        <a:gd name="connsiteY5" fmla="*/ 413158 h 506825"/>
                        <a:gd name="connsiteX6" fmla="*/ 787345 w 822831"/>
                        <a:gd name="connsiteY6" fmla="*/ 414821 h 506825"/>
                        <a:gd name="connsiteX7" fmla="*/ 785959 w 822831"/>
                        <a:gd name="connsiteY7" fmla="*/ 410664 h 506825"/>
                        <a:gd name="connsiteX8" fmla="*/ 784850 w 822831"/>
                        <a:gd name="connsiteY8" fmla="*/ 401519 h 506825"/>
                        <a:gd name="connsiteX9" fmla="*/ 774592 w 822831"/>
                        <a:gd name="connsiteY9" fmla="*/ 412604 h 506825"/>
                        <a:gd name="connsiteX10" fmla="*/ 764335 w 822831"/>
                        <a:gd name="connsiteY10" fmla="*/ 425074 h 506825"/>
                        <a:gd name="connsiteX11" fmla="*/ 755463 w 822831"/>
                        <a:gd name="connsiteY11" fmla="*/ 428954 h 506825"/>
                        <a:gd name="connsiteX12" fmla="*/ 708611 w 822831"/>
                        <a:gd name="connsiteY12" fmla="*/ 428954 h 506825"/>
                        <a:gd name="connsiteX13" fmla="*/ 706393 w 822831"/>
                        <a:gd name="connsiteY13" fmla="*/ 443919 h 506825"/>
                        <a:gd name="connsiteX14" fmla="*/ 697798 w 822831"/>
                        <a:gd name="connsiteY14" fmla="*/ 443919 h 506825"/>
                        <a:gd name="connsiteX15" fmla="*/ 723304 w 822831"/>
                        <a:gd name="connsiteY15" fmla="*/ 467197 h 506825"/>
                        <a:gd name="connsiteX16" fmla="*/ 724136 w 822831"/>
                        <a:gd name="connsiteY16" fmla="*/ 475788 h 506825"/>
                        <a:gd name="connsiteX17" fmla="*/ 686709 w 822831"/>
                        <a:gd name="connsiteY17" fmla="*/ 477728 h 506825"/>
                        <a:gd name="connsiteX18" fmla="*/ 663699 w 822831"/>
                        <a:gd name="connsiteY18" fmla="*/ 506825 h 506825"/>
                        <a:gd name="connsiteX19" fmla="*/ 660095 w 822831"/>
                        <a:gd name="connsiteY19" fmla="*/ 502669 h 506825"/>
                        <a:gd name="connsiteX20" fmla="*/ 649560 w 822831"/>
                        <a:gd name="connsiteY20" fmla="*/ 494632 h 506825"/>
                        <a:gd name="connsiteX21" fmla="*/ 640688 w 822831"/>
                        <a:gd name="connsiteY21" fmla="*/ 487427 h 506825"/>
                        <a:gd name="connsiteX22" fmla="*/ 631539 w 822831"/>
                        <a:gd name="connsiteY22" fmla="*/ 482716 h 506825"/>
                        <a:gd name="connsiteX23" fmla="*/ 610747 w 822831"/>
                        <a:gd name="connsiteY23" fmla="*/ 470800 h 506825"/>
                        <a:gd name="connsiteX24" fmla="*/ 598826 w 822831"/>
                        <a:gd name="connsiteY24" fmla="*/ 469691 h 506825"/>
                        <a:gd name="connsiteX25" fmla="*/ 586073 w 822831"/>
                        <a:gd name="connsiteY25" fmla="*/ 476619 h 506825"/>
                        <a:gd name="connsiteX26" fmla="*/ 576093 w 822831"/>
                        <a:gd name="connsiteY26" fmla="*/ 483824 h 506825"/>
                        <a:gd name="connsiteX27" fmla="*/ 563340 w 822831"/>
                        <a:gd name="connsiteY27" fmla="*/ 485210 h 506825"/>
                        <a:gd name="connsiteX28" fmla="*/ 550310 w 822831"/>
                        <a:gd name="connsiteY28" fmla="*/ 486041 h 506825"/>
                        <a:gd name="connsiteX29" fmla="*/ 538943 w 822831"/>
                        <a:gd name="connsiteY29" fmla="*/ 484933 h 506825"/>
                        <a:gd name="connsiteX30" fmla="*/ 516210 w 822831"/>
                        <a:gd name="connsiteY30" fmla="*/ 474402 h 506825"/>
                        <a:gd name="connsiteX31" fmla="*/ 503457 w 822831"/>
                        <a:gd name="connsiteY31" fmla="*/ 468582 h 506825"/>
                        <a:gd name="connsiteX32" fmla="*/ 496804 w 822831"/>
                        <a:gd name="connsiteY32" fmla="*/ 466366 h 506825"/>
                        <a:gd name="connsiteX33" fmla="*/ 489596 w 822831"/>
                        <a:gd name="connsiteY33" fmla="*/ 463872 h 506825"/>
                        <a:gd name="connsiteX34" fmla="*/ 475179 w 822831"/>
                        <a:gd name="connsiteY34" fmla="*/ 458883 h 506825"/>
                        <a:gd name="connsiteX35" fmla="*/ 461318 w 822831"/>
                        <a:gd name="connsiteY35" fmla="*/ 453618 h 506825"/>
                        <a:gd name="connsiteX36" fmla="*/ 449951 w 822831"/>
                        <a:gd name="connsiteY36" fmla="*/ 448907 h 506825"/>
                        <a:gd name="connsiteX37" fmla="*/ 441357 w 822831"/>
                        <a:gd name="connsiteY37" fmla="*/ 446136 h 506825"/>
                        <a:gd name="connsiteX38" fmla="*/ 425554 w 822831"/>
                        <a:gd name="connsiteY38" fmla="*/ 434220 h 506825"/>
                        <a:gd name="connsiteX39" fmla="*/ 414465 w 822831"/>
                        <a:gd name="connsiteY39" fmla="*/ 424520 h 506825"/>
                        <a:gd name="connsiteX40" fmla="*/ 404207 w 822831"/>
                        <a:gd name="connsiteY40" fmla="*/ 422580 h 506825"/>
                        <a:gd name="connsiteX41" fmla="*/ 384524 w 822831"/>
                        <a:gd name="connsiteY41" fmla="*/ 419255 h 506825"/>
                        <a:gd name="connsiteX42" fmla="*/ 375098 w 822831"/>
                        <a:gd name="connsiteY42" fmla="*/ 416207 h 506825"/>
                        <a:gd name="connsiteX43" fmla="*/ 368999 w 822831"/>
                        <a:gd name="connsiteY43" fmla="*/ 409833 h 506825"/>
                        <a:gd name="connsiteX44" fmla="*/ 360959 w 822831"/>
                        <a:gd name="connsiteY44" fmla="*/ 403736 h 506825"/>
                        <a:gd name="connsiteX45" fmla="*/ 353474 w 822831"/>
                        <a:gd name="connsiteY45" fmla="*/ 398748 h 506825"/>
                        <a:gd name="connsiteX46" fmla="*/ 337394 w 822831"/>
                        <a:gd name="connsiteY46" fmla="*/ 392374 h 506825"/>
                        <a:gd name="connsiteX47" fmla="*/ 329632 w 822831"/>
                        <a:gd name="connsiteY47" fmla="*/ 383229 h 506825"/>
                        <a:gd name="connsiteX48" fmla="*/ 323255 w 822831"/>
                        <a:gd name="connsiteY48" fmla="*/ 374915 h 506825"/>
                        <a:gd name="connsiteX49" fmla="*/ 317433 w 822831"/>
                        <a:gd name="connsiteY49" fmla="*/ 370482 h 506825"/>
                        <a:gd name="connsiteX50" fmla="*/ 312997 w 822831"/>
                        <a:gd name="connsiteY50" fmla="*/ 361336 h 506825"/>
                        <a:gd name="connsiteX51" fmla="*/ 313552 w 822831"/>
                        <a:gd name="connsiteY51" fmla="*/ 356348 h 506825"/>
                        <a:gd name="connsiteX52" fmla="*/ 316879 w 822831"/>
                        <a:gd name="connsiteY52" fmla="*/ 353023 h 506825"/>
                        <a:gd name="connsiteX53" fmla="*/ 318542 w 822831"/>
                        <a:gd name="connsiteY53" fmla="*/ 345818 h 506825"/>
                        <a:gd name="connsiteX54" fmla="*/ 315492 w 822831"/>
                        <a:gd name="connsiteY54" fmla="*/ 339167 h 506825"/>
                        <a:gd name="connsiteX55" fmla="*/ 319096 w 822831"/>
                        <a:gd name="connsiteY55" fmla="*/ 336395 h 506825"/>
                        <a:gd name="connsiteX56" fmla="*/ 321592 w 822831"/>
                        <a:gd name="connsiteY56" fmla="*/ 332239 h 506825"/>
                        <a:gd name="connsiteX57" fmla="*/ 319651 w 822831"/>
                        <a:gd name="connsiteY57" fmla="*/ 325034 h 506825"/>
                        <a:gd name="connsiteX58" fmla="*/ 310502 w 822831"/>
                        <a:gd name="connsiteY58" fmla="*/ 315057 h 506825"/>
                        <a:gd name="connsiteX59" fmla="*/ 310502 w 822831"/>
                        <a:gd name="connsiteY59" fmla="*/ 307298 h 506825"/>
                        <a:gd name="connsiteX60" fmla="*/ 303294 w 822831"/>
                        <a:gd name="connsiteY60" fmla="*/ 292610 h 506825"/>
                        <a:gd name="connsiteX61" fmla="*/ 296363 w 822831"/>
                        <a:gd name="connsiteY61" fmla="*/ 284851 h 506825"/>
                        <a:gd name="connsiteX62" fmla="*/ 292759 w 822831"/>
                        <a:gd name="connsiteY62" fmla="*/ 282634 h 506825"/>
                        <a:gd name="connsiteX63" fmla="*/ 285551 w 822831"/>
                        <a:gd name="connsiteY63" fmla="*/ 272657 h 506825"/>
                        <a:gd name="connsiteX64" fmla="*/ 271967 w 822831"/>
                        <a:gd name="connsiteY64" fmla="*/ 260187 h 506825"/>
                        <a:gd name="connsiteX65" fmla="*/ 266699 w 822831"/>
                        <a:gd name="connsiteY65" fmla="*/ 252705 h 506825"/>
                        <a:gd name="connsiteX66" fmla="*/ 260877 w 822831"/>
                        <a:gd name="connsiteY66" fmla="*/ 245499 h 506825"/>
                        <a:gd name="connsiteX67" fmla="*/ 254778 w 822831"/>
                        <a:gd name="connsiteY67" fmla="*/ 243283 h 506825"/>
                        <a:gd name="connsiteX68" fmla="*/ 250065 w 822831"/>
                        <a:gd name="connsiteY68" fmla="*/ 236632 h 506825"/>
                        <a:gd name="connsiteX69" fmla="*/ 243966 w 822831"/>
                        <a:gd name="connsiteY69" fmla="*/ 223607 h 506825"/>
                        <a:gd name="connsiteX70" fmla="*/ 237867 w 822831"/>
                        <a:gd name="connsiteY70" fmla="*/ 220281 h 506825"/>
                        <a:gd name="connsiteX71" fmla="*/ 230659 w 822831"/>
                        <a:gd name="connsiteY71" fmla="*/ 217233 h 506825"/>
                        <a:gd name="connsiteX72" fmla="*/ 224005 w 822831"/>
                        <a:gd name="connsiteY72" fmla="*/ 215570 h 506825"/>
                        <a:gd name="connsiteX73" fmla="*/ 219847 w 822831"/>
                        <a:gd name="connsiteY73" fmla="*/ 208088 h 506825"/>
                        <a:gd name="connsiteX74" fmla="*/ 206817 w 822831"/>
                        <a:gd name="connsiteY74" fmla="*/ 201437 h 506825"/>
                        <a:gd name="connsiteX75" fmla="*/ 213747 w 822831"/>
                        <a:gd name="connsiteY75" fmla="*/ 189798 h 506825"/>
                        <a:gd name="connsiteX76" fmla="*/ 210421 w 822831"/>
                        <a:gd name="connsiteY76" fmla="*/ 182316 h 506825"/>
                        <a:gd name="connsiteX77" fmla="*/ 204876 w 822831"/>
                        <a:gd name="connsiteY77" fmla="*/ 177882 h 506825"/>
                        <a:gd name="connsiteX78" fmla="*/ 199054 w 822831"/>
                        <a:gd name="connsiteY78" fmla="*/ 172617 h 506825"/>
                        <a:gd name="connsiteX79" fmla="*/ 195727 w 822831"/>
                        <a:gd name="connsiteY79" fmla="*/ 171785 h 506825"/>
                        <a:gd name="connsiteX80" fmla="*/ 193787 w 822831"/>
                        <a:gd name="connsiteY80" fmla="*/ 168460 h 506825"/>
                        <a:gd name="connsiteX81" fmla="*/ 187133 w 822831"/>
                        <a:gd name="connsiteY81" fmla="*/ 164857 h 506825"/>
                        <a:gd name="connsiteX82" fmla="*/ 179371 w 822831"/>
                        <a:gd name="connsiteY82" fmla="*/ 160977 h 506825"/>
                        <a:gd name="connsiteX83" fmla="*/ 176321 w 822831"/>
                        <a:gd name="connsiteY83" fmla="*/ 152941 h 506825"/>
                        <a:gd name="connsiteX84" fmla="*/ 174380 w 822831"/>
                        <a:gd name="connsiteY84" fmla="*/ 144904 h 506825"/>
                        <a:gd name="connsiteX85" fmla="*/ 166618 w 822831"/>
                        <a:gd name="connsiteY85" fmla="*/ 141856 h 506825"/>
                        <a:gd name="connsiteX86" fmla="*/ 158855 w 822831"/>
                        <a:gd name="connsiteY86" fmla="*/ 137699 h 506825"/>
                        <a:gd name="connsiteX87" fmla="*/ 151924 w 822831"/>
                        <a:gd name="connsiteY87" fmla="*/ 130494 h 506825"/>
                        <a:gd name="connsiteX88" fmla="*/ 145271 w 822831"/>
                        <a:gd name="connsiteY88" fmla="*/ 122458 h 506825"/>
                        <a:gd name="connsiteX89" fmla="*/ 141112 w 822831"/>
                        <a:gd name="connsiteY89" fmla="*/ 117746 h 506825"/>
                        <a:gd name="connsiteX90" fmla="*/ 138617 w 822831"/>
                        <a:gd name="connsiteY90" fmla="*/ 114698 h 506825"/>
                        <a:gd name="connsiteX91" fmla="*/ 133904 w 822831"/>
                        <a:gd name="connsiteY91" fmla="*/ 113312 h 506825"/>
                        <a:gd name="connsiteX92" fmla="*/ 129191 w 822831"/>
                        <a:gd name="connsiteY92" fmla="*/ 115529 h 506825"/>
                        <a:gd name="connsiteX93" fmla="*/ 122538 w 822831"/>
                        <a:gd name="connsiteY93" fmla="*/ 107770 h 506825"/>
                        <a:gd name="connsiteX94" fmla="*/ 123646 w 822831"/>
                        <a:gd name="connsiteY94" fmla="*/ 96962 h 506825"/>
                        <a:gd name="connsiteX95" fmla="*/ 115052 w 822831"/>
                        <a:gd name="connsiteY95" fmla="*/ 74238 h 506825"/>
                        <a:gd name="connsiteX96" fmla="*/ 108953 w 822831"/>
                        <a:gd name="connsiteY96" fmla="*/ 56502 h 506825"/>
                        <a:gd name="connsiteX97" fmla="*/ 99804 w 822831"/>
                        <a:gd name="connsiteY97" fmla="*/ 40429 h 506825"/>
                        <a:gd name="connsiteX98" fmla="*/ 85943 w 822831"/>
                        <a:gd name="connsiteY98" fmla="*/ 32670 h 506825"/>
                        <a:gd name="connsiteX99" fmla="*/ 69586 w 822831"/>
                        <a:gd name="connsiteY99" fmla="*/ 29622 h 506825"/>
                        <a:gd name="connsiteX100" fmla="*/ 60992 w 822831"/>
                        <a:gd name="connsiteY100" fmla="*/ 35995 h 506825"/>
                        <a:gd name="connsiteX101" fmla="*/ 64596 w 822831"/>
                        <a:gd name="connsiteY101" fmla="*/ 57888 h 506825"/>
                        <a:gd name="connsiteX102" fmla="*/ 69586 w 822831"/>
                        <a:gd name="connsiteY102" fmla="*/ 77287 h 506825"/>
                        <a:gd name="connsiteX103" fmla="*/ 82893 w 822831"/>
                        <a:gd name="connsiteY103" fmla="*/ 94745 h 506825"/>
                        <a:gd name="connsiteX104" fmla="*/ 107290 w 822831"/>
                        <a:gd name="connsiteY104" fmla="*/ 117192 h 506825"/>
                        <a:gd name="connsiteX105" fmla="*/ 120320 w 822831"/>
                        <a:gd name="connsiteY105" fmla="*/ 137145 h 506825"/>
                        <a:gd name="connsiteX106" fmla="*/ 128082 w 822831"/>
                        <a:gd name="connsiteY106" fmla="*/ 155158 h 506825"/>
                        <a:gd name="connsiteX107" fmla="*/ 157746 w 822831"/>
                        <a:gd name="connsiteY107" fmla="*/ 189244 h 506825"/>
                        <a:gd name="connsiteX108" fmla="*/ 164400 w 822831"/>
                        <a:gd name="connsiteY108" fmla="*/ 208365 h 506825"/>
                        <a:gd name="connsiteX109" fmla="*/ 171608 w 822831"/>
                        <a:gd name="connsiteY109" fmla="*/ 228872 h 506825"/>
                        <a:gd name="connsiteX110" fmla="*/ 177984 w 822831"/>
                        <a:gd name="connsiteY110" fmla="*/ 243837 h 506825"/>
                        <a:gd name="connsiteX111" fmla="*/ 190183 w 822831"/>
                        <a:gd name="connsiteY111" fmla="*/ 251042 h 506825"/>
                        <a:gd name="connsiteX112" fmla="*/ 203213 w 822831"/>
                        <a:gd name="connsiteY112" fmla="*/ 279863 h 506825"/>
                        <a:gd name="connsiteX113" fmla="*/ 199609 w 822831"/>
                        <a:gd name="connsiteY113" fmla="*/ 285682 h 506825"/>
                        <a:gd name="connsiteX114" fmla="*/ 190460 w 822831"/>
                        <a:gd name="connsiteY114" fmla="*/ 281803 h 506825"/>
                        <a:gd name="connsiteX115" fmla="*/ 185747 w 822831"/>
                        <a:gd name="connsiteY115" fmla="*/ 273766 h 506825"/>
                        <a:gd name="connsiteX116" fmla="*/ 177707 w 822831"/>
                        <a:gd name="connsiteY116" fmla="*/ 266006 h 506825"/>
                        <a:gd name="connsiteX117" fmla="*/ 169667 w 822831"/>
                        <a:gd name="connsiteY117" fmla="*/ 255753 h 506825"/>
                        <a:gd name="connsiteX118" fmla="*/ 162459 w 822831"/>
                        <a:gd name="connsiteY118" fmla="*/ 247439 h 506825"/>
                        <a:gd name="connsiteX119" fmla="*/ 153033 w 822831"/>
                        <a:gd name="connsiteY119" fmla="*/ 240788 h 506825"/>
                        <a:gd name="connsiteX120" fmla="*/ 143053 w 822831"/>
                        <a:gd name="connsiteY120" fmla="*/ 235523 h 506825"/>
                        <a:gd name="connsiteX121" fmla="*/ 133627 w 822831"/>
                        <a:gd name="connsiteY121" fmla="*/ 234414 h 506825"/>
                        <a:gd name="connsiteX122" fmla="*/ 133627 w 822831"/>
                        <a:gd name="connsiteY122" fmla="*/ 215293 h 506825"/>
                        <a:gd name="connsiteX123" fmla="*/ 128359 w 822831"/>
                        <a:gd name="connsiteY123" fmla="*/ 195895 h 506825"/>
                        <a:gd name="connsiteX124" fmla="*/ 120042 w 822831"/>
                        <a:gd name="connsiteY124" fmla="*/ 188967 h 506825"/>
                        <a:gd name="connsiteX125" fmla="*/ 112280 w 822831"/>
                        <a:gd name="connsiteY125" fmla="*/ 178436 h 506825"/>
                        <a:gd name="connsiteX126" fmla="*/ 104240 w 822831"/>
                        <a:gd name="connsiteY126" fmla="*/ 170676 h 506825"/>
                        <a:gd name="connsiteX127" fmla="*/ 96477 w 822831"/>
                        <a:gd name="connsiteY127" fmla="*/ 174002 h 506825"/>
                        <a:gd name="connsiteX128" fmla="*/ 75685 w 822831"/>
                        <a:gd name="connsiteY128" fmla="*/ 164857 h 506825"/>
                        <a:gd name="connsiteX129" fmla="*/ 68754 w 822831"/>
                        <a:gd name="connsiteY129" fmla="*/ 157098 h 506825"/>
                        <a:gd name="connsiteX130" fmla="*/ 60437 w 822831"/>
                        <a:gd name="connsiteY130" fmla="*/ 150447 h 506825"/>
                        <a:gd name="connsiteX131" fmla="*/ 61823 w 822831"/>
                        <a:gd name="connsiteY131" fmla="*/ 143519 h 506825"/>
                        <a:gd name="connsiteX132" fmla="*/ 71249 w 822831"/>
                        <a:gd name="connsiteY132" fmla="*/ 144904 h 506825"/>
                        <a:gd name="connsiteX133" fmla="*/ 79566 w 822831"/>
                        <a:gd name="connsiteY133" fmla="*/ 151278 h 506825"/>
                        <a:gd name="connsiteX134" fmla="*/ 87883 w 822831"/>
                        <a:gd name="connsiteY134" fmla="*/ 150170 h 506825"/>
                        <a:gd name="connsiteX135" fmla="*/ 83170 w 822831"/>
                        <a:gd name="connsiteY135" fmla="*/ 142133 h 506825"/>
                        <a:gd name="connsiteX136" fmla="*/ 77626 w 822831"/>
                        <a:gd name="connsiteY136" fmla="*/ 133265 h 506825"/>
                        <a:gd name="connsiteX137" fmla="*/ 81230 w 822831"/>
                        <a:gd name="connsiteY137" fmla="*/ 124120 h 506825"/>
                        <a:gd name="connsiteX138" fmla="*/ 75408 w 822831"/>
                        <a:gd name="connsiteY138" fmla="*/ 116084 h 506825"/>
                        <a:gd name="connsiteX139" fmla="*/ 65150 w 822831"/>
                        <a:gd name="connsiteY139" fmla="*/ 109987 h 506825"/>
                        <a:gd name="connsiteX140" fmla="*/ 57388 w 822831"/>
                        <a:gd name="connsiteY140" fmla="*/ 101950 h 506825"/>
                        <a:gd name="connsiteX141" fmla="*/ 49348 w 822831"/>
                        <a:gd name="connsiteY141" fmla="*/ 92528 h 506825"/>
                        <a:gd name="connsiteX142" fmla="*/ 41585 w 822831"/>
                        <a:gd name="connsiteY142" fmla="*/ 85600 h 506825"/>
                        <a:gd name="connsiteX143" fmla="*/ 32714 w 822831"/>
                        <a:gd name="connsiteY143" fmla="*/ 68419 h 506825"/>
                        <a:gd name="connsiteX144" fmla="*/ 22733 w 822831"/>
                        <a:gd name="connsiteY144" fmla="*/ 50128 h 506825"/>
                        <a:gd name="connsiteX145" fmla="*/ 10812 w 822831"/>
                        <a:gd name="connsiteY145" fmla="*/ 30730 h 506825"/>
                        <a:gd name="connsiteX146" fmla="*/ 7763 w 822831"/>
                        <a:gd name="connsiteY146" fmla="*/ 21585 h 506825"/>
                        <a:gd name="connsiteX147" fmla="*/ 555 w 822831"/>
                        <a:gd name="connsiteY147" fmla="*/ 7175 h 506825"/>
                        <a:gd name="connsiteX148" fmla="*/ 0 w 822831"/>
                        <a:gd name="connsiteY148" fmla="*/ 4681 h 506825"/>
                        <a:gd name="connsiteX149" fmla="*/ 62101 w 822831"/>
                        <a:gd name="connsiteY149" fmla="*/ 1632 h 506825"/>
                        <a:gd name="connsiteX150" fmla="*/ 93428 w 822831"/>
                        <a:gd name="connsiteY150" fmla="*/ 16597 h 506825"/>
                        <a:gd name="connsiteX151" fmla="*/ 167450 w 822831"/>
                        <a:gd name="connsiteY151" fmla="*/ 39044 h 506825"/>
                        <a:gd name="connsiteX152" fmla="*/ 242580 w 822831"/>
                        <a:gd name="connsiteY152" fmla="*/ 39044 h 506825"/>
                        <a:gd name="connsiteX153" fmla="*/ 242580 w 822831"/>
                        <a:gd name="connsiteY153" fmla="*/ 29344 h 506825"/>
                        <a:gd name="connsiteX154" fmla="*/ 289987 w 822831"/>
                        <a:gd name="connsiteY154" fmla="*/ 31007 h 506825"/>
                        <a:gd name="connsiteX155" fmla="*/ 305789 w 822831"/>
                        <a:gd name="connsiteY155" fmla="*/ 45417 h 506825"/>
                        <a:gd name="connsiteX156" fmla="*/ 333790 w 822831"/>
                        <a:gd name="connsiteY156" fmla="*/ 68141 h 506825"/>
                        <a:gd name="connsiteX157" fmla="*/ 347097 w 822831"/>
                        <a:gd name="connsiteY157" fmla="*/ 96685 h 506825"/>
                        <a:gd name="connsiteX158" fmla="*/ 382860 w 822831"/>
                        <a:gd name="connsiteY158" fmla="*/ 108047 h 506825"/>
                        <a:gd name="connsiteX159" fmla="*/ 393950 w 822831"/>
                        <a:gd name="connsiteY159" fmla="*/ 86154 h 506825"/>
                        <a:gd name="connsiteX160" fmla="*/ 429713 w 822831"/>
                        <a:gd name="connsiteY160" fmla="*/ 89757 h 506825"/>
                        <a:gd name="connsiteX161" fmla="*/ 444129 w 822831"/>
                        <a:gd name="connsiteY161" fmla="*/ 105830 h 506825"/>
                        <a:gd name="connsiteX162" fmla="*/ 454387 w 822831"/>
                        <a:gd name="connsiteY162" fmla="*/ 128000 h 506825"/>
                        <a:gd name="connsiteX163" fmla="*/ 476843 w 822831"/>
                        <a:gd name="connsiteY163" fmla="*/ 155435 h 506825"/>
                        <a:gd name="connsiteX164" fmla="*/ 490150 w 822831"/>
                        <a:gd name="connsiteY164" fmla="*/ 186196 h 506825"/>
                        <a:gd name="connsiteX165" fmla="*/ 538943 w 822831"/>
                        <a:gd name="connsiteY165" fmla="*/ 203654 h 506825"/>
                        <a:gd name="connsiteX166" fmla="*/ 533399 w 822831"/>
                        <a:gd name="connsiteY166" fmla="*/ 212522 h 506825"/>
                        <a:gd name="connsiteX167" fmla="*/ 522586 w 822831"/>
                        <a:gd name="connsiteY167" fmla="*/ 221667 h 506825"/>
                        <a:gd name="connsiteX168" fmla="*/ 526468 w 822831"/>
                        <a:gd name="connsiteY168" fmla="*/ 233306 h 506825"/>
                        <a:gd name="connsiteX169" fmla="*/ 522586 w 822831"/>
                        <a:gd name="connsiteY169" fmla="*/ 247162 h 506825"/>
                        <a:gd name="connsiteX170" fmla="*/ 525082 w 822831"/>
                        <a:gd name="connsiteY170" fmla="*/ 260187 h 506825"/>
                        <a:gd name="connsiteX171" fmla="*/ 524527 w 822831"/>
                        <a:gd name="connsiteY171" fmla="*/ 272934 h 506825"/>
                        <a:gd name="connsiteX172" fmla="*/ 525082 w 822831"/>
                        <a:gd name="connsiteY172" fmla="*/ 308406 h 506825"/>
                        <a:gd name="connsiteX173" fmla="*/ 531181 w 822831"/>
                        <a:gd name="connsiteY173" fmla="*/ 319491 h 506825"/>
                        <a:gd name="connsiteX174" fmla="*/ 533676 w 822831"/>
                        <a:gd name="connsiteY174" fmla="*/ 330853 h 506825"/>
                        <a:gd name="connsiteX175" fmla="*/ 534507 w 822831"/>
                        <a:gd name="connsiteY175" fmla="*/ 341661 h 506825"/>
                        <a:gd name="connsiteX176" fmla="*/ 539498 w 822831"/>
                        <a:gd name="connsiteY176" fmla="*/ 350806 h 506825"/>
                        <a:gd name="connsiteX177" fmla="*/ 548647 w 822831"/>
                        <a:gd name="connsiteY177" fmla="*/ 362445 h 506825"/>
                        <a:gd name="connsiteX178" fmla="*/ 554191 w 822831"/>
                        <a:gd name="connsiteY178" fmla="*/ 369373 h 506825"/>
                        <a:gd name="connsiteX179" fmla="*/ 558627 w 822831"/>
                        <a:gd name="connsiteY179" fmla="*/ 376301 h 506825"/>
                        <a:gd name="connsiteX180" fmla="*/ 566112 w 822831"/>
                        <a:gd name="connsiteY180" fmla="*/ 390711 h 506825"/>
                        <a:gd name="connsiteX181" fmla="*/ 572211 w 822831"/>
                        <a:gd name="connsiteY181" fmla="*/ 397085 h 506825"/>
                        <a:gd name="connsiteX182" fmla="*/ 572766 w 822831"/>
                        <a:gd name="connsiteY182" fmla="*/ 404013 h 506825"/>
                        <a:gd name="connsiteX183" fmla="*/ 576093 w 822831"/>
                        <a:gd name="connsiteY183" fmla="*/ 409279 h 506825"/>
                        <a:gd name="connsiteX184" fmla="*/ 583301 w 822831"/>
                        <a:gd name="connsiteY184" fmla="*/ 403459 h 506825"/>
                        <a:gd name="connsiteX185" fmla="*/ 593836 w 822831"/>
                        <a:gd name="connsiteY185" fmla="*/ 405676 h 506825"/>
                        <a:gd name="connsiteX186" fmla="*/ 599935 w 822831"/>
                        <a:gd name="connsiteY186" fmla="*/ 412881 h 506825"/>
                        <a:gd name="connsiteX187" fmla="*/ 607697 w 822831"/>
                        <a:gd name="connsiteY187" fmla="*/ 418146 h 506825"/>
                        <a:gd name="connsiteX188" fmla="*/ 621559 w 822831"/>
                        <a:gd name="connsiteY188" fmla="*/ 419255 h 506825"/>
                        <a:gd name="connsiteX189" fmla="*/ 632648 w 822831"/>
                        <a:gd name="connsiteY189" fmla="*/ 418701 h 506825"/>
                        <a:gd name="connsiteX190" fmla="*/ 650114 w 822831"/>
                        <a:gd name="connsiteY190" fmla="*/ 408724 h 506825"/>
                        <a:gd name="connsiteX191" fmla="*/ 660926 w 822831"/>
                        <a:gd name="connsiteY191" fmla="*/ 410941 h 506825"/>
                        <a:gd name="connsiteX192" fmla="*/ 670907 w 822831"/>
                        <a:gd name="connsiteY192" fmla="*/ 405399 h 506825"/>
                        <a:gd name="connsiteX193" fmla="*/ 678947 w 822831"/>
                        <a:gd name="connsiteY193" fmla="*/ 407062 h 506825"/>
                        <a:gd name="connsiteX194" fmla="*/ 684768 w 822831"/>
                        <a:gd name="connsiteY194" fmla="*/ 414821 h 506825"/>
                        <a:gd name="connsiteX195" fmla="*/ 692531 w 822831"/>
                        <a:gd name="connsiteY195" fmla="*/ 409556 h 506825"/>
                        <a:gd name="connsiteX196" fmla="*/ 698907 w 822831"/>
                        <a:gd name="connsiteY196" fmla="*/ 405122 h 506825"/>
                        <a:gd name="connsiteX197" fmla="*/ 700293 w 822831"/>
                        <a:gd name="connsiteY197" fmla="*/ 396531 h 506825"/>
                        <a:gd name="connsiteX198" fmla="*/ 708333 w 822831"/>
                        <a:gd name="connsiteY198" fmla="*/ 391266 h 506825"/>
                        <a:gd name="connsiteX199" fmla="*/ 712492 w 822831"/>
                        <a:gd name="connsiteY199" fmla="*/ 382675 h 506825"/>
                        <a:gd name="connsiteX200" fmla="*/ 719146 w 822831"/>
                        <a:gd name="connsiteY200" fmla="*/ 363831 h 506825"/>
                        <a:gd name="connsiteX201" fmla="*/ 725799 w 822831"/>
                        <a:gd name="connsiteY201" fmla="*/ 339444 h 506825"/>
                        <a:gd name="connsiteX202" fmla="*/ 753800 w 822831"/>
                        <a:gd name="connsiteY202" fmla="*/ 330853 h 506825"/>
                        <a:gd name="connsiteX203" fmla="*/ 767662 w 822831"/>
                        <a:gd name="connsiteY203" fmla="*/ 325865 h 506825"/>
                        <a:gd name="connsiteX204" fmla="*/ 778474 w 822831"/>
                        <a:gd name="connsiteY204" fmla="*/ 323093 h 506825"/>
                        <a:gd name="connsiteX205" fmla="*/ 790395 w 822831"/>
                        <a:gd name="connsiteY205" fmla="*/ 324756 h 506825"/>
                        <a:gd name="connsiteX206" fmla="*/ 804811 w 822831"/>
                        <a:gd name="connsiteY206" fmla="*/ 325865 h 506825"/>
                        <a:gd name="connsiteX207" fmla="*/ 821168 w 822831"/>
                        <a:gd name="connsiteY207" fmla="*/ 336395 h 50682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  <a:cxn ang="0">
                          <a:pos x="connsiteX48" y="connsiteY48"/>
                        </a:cxn>
                        <a:cxn ang="0">
                          <a:pos x="connsiteX49" y="connsiteY49"/>
                        </a:cxn>
                        <a:cxn ang="0">
                          <a:pos x="connsiteX50" y="connsiteY50"/>
                        </a:cxn>
                        <a:cxn ang="0">
                          <a:pos x="connsiteX51" y="connsiteY51"/>
                        </a:cxn>
                        <a:cxn ang="0">
                          <a:pos x="connsiteX52" y="connsiteY52"/>
                        </a:cxn>
                        <a:cxn ang="0">
                          <a:pos x="connsiteX53" y="connsiteY53"/>
                        </a:cxn>
                        <a:cxn ang="0">
                          <a:pos x="connsiteX54" y="connsiteY54"/>
                        </a:cxn>
                        <a:cxn ang="0">
                          <a:pos x="connsiteX55" y="connsiteY55"/>
                        </a:cxn>
                        <a:cxn ang="0">
                          <a:pos x="connsiteX56" y="connsiteY56"/>
                        </a:cxn>
                        <a:cxn ang="0">
                          <a:pos x="connsiteX57" y="connsiteY57"/>
                        </a:cxn>
                        <a:cxn ang="0">
                          <a:pos x="connsiteX58" y="connsiteY58"/>
                        </a:cxn>
                        <a:cxn ang="0">
                          <a:pos x="connsiteX59" y="connsiteY59"/>
                        </a:cxn>
                        <a:cxn ang="0">
                          <a:pos x="connsiteX60" y="connsiteY60"/>
                        </a:cxn>
                        <a:cxn ang="0">
                          <a:pos x="connsiteX61" y="connsiteY61"/>
                        </a:cxn>
                        <a:cxn ang="0">
                          <a:pos x="connsiteX62" y="connsiteY62"/>
                        </a:cxn>
                        <a:cxn ang="0">
                          <a:pos x="connsiteX63" y="connsiteY63"/>
                        </a:cxn>
                        <a:cxn ang="0">
                          <a:pos x="connsiteX64" y="connsiteY64"/>
                        </a:cxn>
                        <a:cxn ang="0">
                          <a:pos x="connsiteX65" y="connsiteY65"/>
                        </a:cxn>
                        <a:cxn ang="0">
                          <a:pos x="connsiteX66" y="connsiteY66"/>
                        </a:cxn>
                        <a:cxn ang="0">
                          <a:pos x="connsiteX67" y="connsiteY67"/>
                        </a:cxn>
                        <a:cxn ang="0">
                          <a:pos x="connsiteX68" y="connsiteY68"/>
                        </a:cxn>
                        <a:cxn ang="0">
                          <a:pos x="connsiteX69" y="connsiteY69"/>
                        </a:cxn>
                        <a:cxn ang="0">
                          <a:pos x="connsiteX70" y="connsiteY70"/>
                        </a:cxn>
                        <a:cxn ang="0">
                          <a:pos x="connsiteX71" y="connsiteY71"/>
                        </a:cxn>
                        <a:cxn ang="0">
                          <a:pos x="connsiteX72" y="connsiteY72"/>
                        </a:cxn>
                        <a:cxn ang="0">
                          <a:pos x="connsiteX73" y="connsiteY73"/>
                        </a:cxn>
                        <a:cxn ang="0">
                          <a:pos x="connsiteX74" y="connsiteY74"/>
                        </a:cxn>
                        <a:cxn ang="0">
                          <a:pos x="connsiteX75" y="connsiteY75"/>
                        </a:cxn>
                        <a:cxn ang="0">
                          <a:pos x="connsiteX76" y="connsiteY76"/>
                        </a:cxn>
                        <a:cxn ang="0">
                          <a:pos x="connsiteX77" y="connsiteY77"/>
                        </a:cxn>
                        <a:cxn ang="0">
                          <a:pos x="connsiteX78" y="connsiteY78"/>
                        </a:cxn>
                        <a:cxn ang="0">
                          <a:pos x="connsiteX79" y="connsiteY79"/>
                        </a:cxn>
                        <a:cxn ang="0">
                          <a:pos x="connsiteX80" y="connsiteY80"/>
                        </a:cxn>
                        <a:cxn ang="0">
                          <a:pos x="connsiteX81" y="connsiteY81"/>
                        </a:cxn>
                        <a:cxn ang="0">
                          <a:pos x="connsiteX82" y="connsiteY82"/>
                        </a:cxn>
                        <a:cxn ang="0">
                          <a:pos x="connsiteX83" y="connsiteY83"/>
                        </a:cxn>
                        <a:cxn ang="0">
                          <a:pos x="connsiteX84" y="connsiteY84"/>
                        </a:cxn>
                        <a:cxn ang="0">
                          <a:pos x="connsiteX85" y="connsiteY85"/>
                        </a:cxn>
                        <a:cxn ang="0">
                          <a:pos x="connsiteX86" y="connsiteY86"/>
                        </a:cxn>
                        <a:cxn ang="0">
                          <a:pos x="connsiteX87" y="connsiteY87"/>
                        </a:cxn>
                        <a:cxn ang="0">
                          <a:pos x="connsiteX88" y="connsiteY88"/>
                        </a:cxn>
                        <a:cxn ang="0">
                          <a:pos x="connsiteX89" y="connsiteY89"/>
                        </a:cxn>
                        <a:cxn ang="0">
                          <a:pos x="connsiteX90" y="connsiteY90"/>
                        </a:cxn>
                        <a:cxn ang="0">
                          <a:pos x="connsiteX91" y="connsiteY91"/>
                        </a:cxn>
                        <a:cxn ang="0">
                          <a:pos x="connsiteX92" y="connsiteY92"/>
                        </a:cxn>
                        <a:cxn ang="0">
                          <a:pos x="connsiteX93" y="connsiteY93"/>
                        </a:cxn>
                        <a:cxn ang="0">
                          <a:pos x="connsiteX94" y="connsiteY94"/>
                        </a:cxn>
                        <a:cxn ang="0">
                          <a:pos x="connsiteX95" y="connsiteY95"/>
                        </a:cxn>
                        <a:cxn ang="0">
                          <a:pos x="connsiteX96" y="connsiteY96"/>
                        </a:cxn>
                        <a:cxn ang="0">
                          <a:pos x="connsiteX97" y="connsiteY97"/>
                        </a:cxn>
                        <a:cxn ang="0">
                          <a:pos x="connsiteX98" y="connsiteY98"/>
                        </a:cxn>
                        <a:cxn ang="0">
                          <a:pos x="connsiteX99" y="connsiteY99"/>
                        </a:cxn>
                        <a:cxn ang="0">
                          <a:pos x="connsiteX100" y="connsiteY100"/>
                        </a:cxn>
                        <a:cxn ang="0">
                          <a:pos x="connsiteX101" y="connsiteY101"/>
                        </a:cxn>
                        <a:cxn ang="0">
                          <a:pos x="connsiteX102" y="connsiteY102"/>
                        </a:cxn>
                        <a:cxn ang="0">
                          <a:pos x="connsiteX103" y="connsiteY103"/>
                        </a:cxn>
                        <a:cxn ang="0">
                          <a:pos x="connsiteX104" y="connsiteY104"/>
                        </a:cxn>
                        <a:cxn ang="0">
                          <a:pos x="connsiteX105" y="connsiteY105"/>
                        </a:cxn>
                        <a:cxn ang="0">
                          <a:pos x="connsiteX106" y="connsiteY106"/>
                        </a:cxn>
                        <a:cxn ang="0">
                          <a:pos x="connsiteX107" y="connsiteY107"/>
                        </a:cxn>
                        <a:cxn ang="0">
                          <a:pos x="connsiteX108" y="connsiteY108"/>
                        </a:cxn>
                        <a:cxn ang="0">
                          <a:pos x="connsiteX109" y="connsiteY109"/>
                        </a:cxn>
                        <a:cxn ang="0">
                          <a:pos x="connsiteX110" y="connsiteY110"/>
                        </a:cxn>
                        <a:cxn ang="0">
                          <a:pos x="connsiteX111" y="connsiteY111"/>
                        </a:cxn>
                        <a:cxn ang="0">
                          <a:pos x="connsiteX112" y="connsiteY112"/>
                        </a:cxn>
                        <a:cxn ang="0">
                          <a:pos x="connsiteX113" y="connsiteY113"/>
                        </a:cxn>
                        <a:cxn ang="0">
                          <a:pos x="connsiteX114" y="connsiteY114"/>
                        </a:cxn>
                        <a:cxn ang="0">
                          <a:pos x="connsiteX115" y="connsiteY115"/>
                        </a:cxn>
                        <a:cxn ang="0">
                          <a:pos x="connsiteX116" y="connsiteY116"/>
                        </a:cxn>
                        <a:cxn ang="0">
                          <a:pos x="connsiteX117" y="connsiteY117"/>
                        </a:cxn>
                        <a:cxn ang="0">
                          <a:pos x="connsiteX118" y="connsiteY118"/>
                        </a:cxn>
                        <a:cxn ang="0">
                          <a:pos x="connsiteX119" y="connsiteY119"/>
                        </a:cxn>
                        <a:cxn ang="0">
                          <a:pos x="connsiteX120" y="connsiteY120"/>
                        </a:cxn>
                        <a:cxn ang="0">
                          <a:pos x="connsiteX121" y="connsiteY121"/>
                        </a:cxn>
                        <a:cxn ang="0">
                          <a:pos x="connsiteX122" y="connsiteY122"/>
                        </a:cxn>
                        <a:cxn ang="0">
                          <a:pos x="connsiteX123" y="connsiteY123"/>
                        </a:cxn>
                        <a:cxn ang="0">
                          <a:pos x="connsiteX124" y="connsiteY124"/>
                        </a:cxn>
                        <a:cxn ang="0">
                          <a:pos x="connsiteX125" y="connsiteY125"/>
                        </a:cxn>
                        <a:cxn ang="0">
                          <a:pos x="connsiteX126" y="connsiteY126"/>
                        </a:cxn>
                        <a:cxn ang="0">
                          <a:pos x="connsiteX127" y="connsiteY127"/>
                        </a:cxn>
                        <a:cxn ang="0">
                          <a:pos x="connsiteX128" y="connsiteY128"/>
                        </a:cxn>
                        <a:cxn ang="0">
                          <a:pos x="connsiteX129" y="connsiteY129"/>
                        </a:cxn>
                        <a:cxn ang="0">
                          <a:pos x="connsiteX130" y="connsiteY130"/>
                        </a:cxn>
                        <a:cxn ang="0">
                          <a:pos x="connsiteX131" y="connsiteY131"/>
                        </a:cxn>
                        <a:cxn ang="0">
                          <a:pos x="connsiteX132" y="connsiteY132"/>
                        </a:cxn>
                        <a:cxn ang="0">
                          <a:pos x="connsiteX133" y="connsiteY133"/>
                        </a:cxn>
                        <a:cxn ang="0">
                          <a:pos x="connsiteX134" y="connsiteY134"/>
                        </a:cxn>
                        <a:cxn ang="0">
                          <a:pos x="connsiteX135" y="connsiteY135"/>
                        </a:cxn>
                        <a:cxn ang="0">
                          <a:pos x="connsiteX136" y="connsiteY136"/>
                        </a:cxn>
                        <a:cxn ang="0">
                          <a:pos x="connsiteX137" y="connsiteY137"/>
                        </a:cxn>
                        <a:cxn ang="0">
                          <a:pos x="connsiteX138" y="connsiteY138"/>
                        </a:cxn>
                        <a:cxn ang="0">
                          <a:pos x="connsiteX139" y="connsiteY139"/>
                        </a:cxn>
                        <a:cxn ang="0">
                          <a:pos x="connsiteX140" y="connsiteY140"/>
                        </a:cxn>
                        <a:cxn ang="0">
                          <a:pos x="connsiteX141" y="connsiteY141"/>
                        </a:cxn>
                        <a:cxn ang="0">
                          <a:pos x="connsiteX142" y="connsiteY142"/>
                        </a:cxn>
                        <a:cxn ang="0">
                          <a:pos x="connsiteX143" y="connsiteY143"/>
                        </a:cxn>
                        <a:cxn ang="0">
                          <a:pos x="connsiteX144" y="connsiteY144"/>
                        </a:cxn>
                        <a:cxn ang="0">
                          <a:pos x="connsiteX145" y="connsiteY145"/>
                        </a:cxn>
                        <a:cxn ang="0">
                          <a:pos x="connsiteX146" y="connsiteY146"/>
                        </a:cxn>
                        <a:cxn ang="0">
                          <a:pos x="connsiteX147" y="connsiteY147"/>
                        </a:cxn>
                        <a:cxn ang="0">
                          <a:pos x="connsiteX148" y="connsiteY148"/>
                        </a:cxn>
                        <a:cxn ang="0">
                          <a:pos x="connsiteX149" y="connsiteY149"/>
                        </a:cxn>
                        <a:cxn ang="0">
                          <a:pos x="connsiteX150" y="connsiteY150"/>
                        </a:cxn>
                        <a:cxn ang="0">
                          <a:pos x="connsiteX151" y="connsiteY151"/>
                        </a:cxn>
                        <a:cxn ang="0">
                          <a:pos x="connsiteX152" y="connsiteY152"/>
                        </a:cxn>
                        <a:cxn ang="0">
                          <a:pos x="connsiteX153" y="connsiteY153"/>
                        </a:cxn>
                        <a:cxn ang="0">
                          <a:pos x="connsiteX154" y="connsiteY154"/>
                        </a:cxn>
                        <a:cxn ang="0">
                          <a:pos x="connsiteX155" y="connsiteY155"/>
                        </a:cxn>
                        <a:cxn ang="0">
                          <a:pos x="connsiteX156" y="connsiteY156"/>
                        </a:cxn>
                        <a:cxn ang="0">
                          <a:pos x="connsiteX157" y="connsiteY157"/>
                        </a:cxn>
                        <a:cxn ang="0">
                          <a:pos x="connsiteX158" y="connsiteY158"/>
                        </a:cxn>
                        <a:cxn ang="0">
                          <a:pos x="connsiteX159" y="connsiteY159"/>
                        </a:cxn>
                        <a:cxn ang="0">
                          <a:pos x="connsiteX160" y="connsiteY160"/>
                        </a:cxn>
                        <a:cxn ang="0">
                          <a:pos x="connsiteX161" y="connsiteY161"/>
                        </a:cxn>
                        <a:cxn ang="0">
                          <a:pos x="connsiteX162" y="connsiteY162"/>
                        </a:cxn>
                        <a:cxn ang="0">
                          <a:pos x="connsiteX163" y="connsiteY163"/>
                        </a:cxn>
                        <a:cxn ang="0">
                          <a:pos x="connsiteX164" y="connsiteY164"/>
                        </a:cxn>
                        <a:cxn ang="0">
                          <a:pos x="connsiteX165" y="connsiteY165"/>
                        </a:cxn>
                        <a:cxn ang="0">
                          <a:pos x="connsiteX166" y="connsiteY166"/>
                        </a:cxn>
                        <a:cxn ang="0">
                          <a:pos x="connsiteX167" y="connsiteY167"/>
                        </a:cxn>
                        <a:cxn ang="0">
                          <a:pos x="connsiteX168" y="connsiteY168"/>
                        </a:cxn>
                        <a:cxn ang="0">
                          <a:pos x="connsiteX169" y="connsiteY169"/>
                        </a:cxn>
                        <a:cxn ang="0">
                          <a:pos x="connsiteX170" y="connsiteY170"/>
                        </a:cxn>
                        <a:cxn ang="0">
                          <a:pos x="connsiteX171" y="connsiteY171"/>
                        </a:cxn>
                        <a:cxn ang="0">
                          <a:pos x="connsiteX172" y="connsiteY172"/>
                        </a:cxn>
                        <a:cxn ang="0">
                          <a:pos x="connsiteX173" y="connsiteY173"/>
                        </a:cxn>
                        <a:cxn ang="0">
                          <a:pos x="connsiteX174" y="connsiteY174"/>
                        </a:cxn>
                        <a:cxn ang="0">
                          <a:pos x="connsiteX175" y="connsiteY175"/>
                        </a:cxn>
                        <a:cxn ang="0">
                          <a:pos x="connsiteX176" y="connsiteY176"/>
                        </a:cxn>
                        <a:cxn ang="0">
                          <a:pos x="connsiteX177" y="connsiteY177"/>
                        </a:cxn>
                        <a:cxn ang="0">
                          <a:pos x="connsiteX178" y="connsiteY178"/>
                        </a:cxn>
                        <a:cxn ang="0">
                          <a:pos x="connsiteX179" y="connsiteY179"/>
                        </a:cxn>
                        <a:cxn ang="0">
                          <a:pos x="connsiteX180" y="connsiteY180"/>
                        </a:cxn>
                        <a:cxn ang="0">
                          <a:pos x="connsiteX181" y="connsiteY181"/>
                        </a:cxn>
                        <a:cxn ang="0">
                          <a:pos x="connsiteX182" y="connsiteY182"/>
                        </a:cxn>
                        <a:cxn ang="0">
                          <a:pos x="connsiteX183" y="connsiteY183"/>
                        </a:cxn>
                        <a:cxn ang="0">
                          <a:pos x="connsiteX184" y="connsiteY184"/>
                        </a:cxn>
                        <a:cxn ang="0">
                          <a:pos x="connsiteX185" y="connsiteY185"/>
                        </a:cxn>
                        <a:cxn ang="0">
                          <a:pos x="connsiteX186" y="connsiteY186"/>
                        </a:cxn>
                        <a:cxn ang="0">
                          <a:pos x="connsiteX187" y="connsiteY187"/>
                        </a:cxn>
                        <a:cxn ang="0">
                          <a:pos x="connsiteX188" y="connsiteY188"/>
                        </a:cxn>
                        <a:cxn ang="0">
                          <a:pos x="connsiteX189" y="connsiteY189"/>
                        </a:cxn>
                        <a:cxn ang="0">
                          <a:pos x="connsiteX190" y="connsiteY190"/>
                        </a:cxn>
                        <a:cxn ang="0">
                          <a:pos x="connsiteX191" y="connsiteY191"/>
                        </a:cxn>
                        <a:cxn ang="0">
                          <a:pos x="connsiteX192" y="connsiteY192"/>
                        </a:cxn>
                        <a:cxn ang="0">
                          <a:pos x="connsiteX193" y="connsiteY193"/>
                        </a:cxn>
                        <a:cxn ang="0">
                          <a:pos x="connsiteX194" y="connsiteY194"/>
                        </a:cxn>
                        <a:cxn ang="0">
                          <a:pos x="connsiteX195" y="connsiteY195"/>
                        </a:cxn>
                        <a:cxn ang="0">
                          <a:pos x="connsiteX196" y="connsiteY196"/>
                        </a:cxn>
                        <a:cxn ang="0">
                          <a:pos x="connsiteX197" y="connsiteY197"/>
                        </a:cxn>
                        <a:cxn ang="0">
                          <a:pos x="connsiteX198" y="connsiteY198"/>
                        </a:cxn>
                        <a:cxn ang="0">
                          <a:pos x="connsiteX199" y="connsiteY199"/>
                        </a:cxn>
                        <a:cxn ang="0">
                          <a:pos x="connsiteX200" y="connsiteY200"/>
                        </a:cxn>
                        <a:cxn ang="0">
                          <a:pos x="connsiteX201" y="connsiteY201"/>
                        </a:cxn>
                        <a:cxn ang="0">
                          <a:pos x="connsiteX202" y="connsiteY202"/>
                        </a:cxn>
                        <a:cxn ang="0">
                          <a:pos x="connsiteX203" y="connsiteY203"/>
                        </a:cxn>
                        <a:cxn ang="0">
                          <a:pos x="connsiteX204" y="connsiteY204"/>
                        </a:cxn>
                        <a:cxn ang="0">
                          <a:pos x="connsiteX205" y="connsiteY205"/>
                        </a:cxn>
                        <a:cxn ang="0">
                          <a:pos x="connsiteX206" y="connsiteY206"/>
                        </a:cxn>
                        <a:cxn ang="0">
                          <a:pos x="connsiteX207" y="connsiteY207"/>
                        </a:cxn>
                      </a:cxnLst>
                      <a:rect l="l" t="t" r="r" b="b"/>
                      <a:pathLst>
                        <a:path w="822831" h="506825">
                          <a:moveTo>
                            <a:pt x="822831" y="334178"/>
                          </a:moveTo>
                          <a:cubicBezTo>
                            <a:pt x="822554" y="343046"/>
                            <a:pt x="813682" y="348312"/>
                            <a:pt x="808692" y="354408"/>
                          </a:cubicBezTo>
                          <a:cubicBezTo>
                            <a:pt x="802593" y="361891"/>
                            <a:pt x="799266" y="371590"/>
                            <a:pt x="800098" y="381289"/>
                          </a:cubicBezTo>
                          <a:cubicBezTo>
                            <a:pt x="800098" y="383783"/>
                            <a:pt x="800930" y="386000"/>
                            <a:pt x="800930" y="388495"/>
                          </a:cubicBezTo>
                          <a:cubicBezTo>
                            <a:pt x="800930" y="392097"/>
                            <a:pt x="799266" y="395700"/>
                            <a:pt x="798157" y="399025"/>
                          </a:cubicBezTo>
                          <a:cubicBezTo>
                            <a:pt x="796494" y="403736"/>
                            <a:pt x="794830" y="408724"/>
                            <a:pt x="792058" y="413158"/>
                          </a:cubicBezTo>
                          <a:cubicBezTo>
                            <a:pt x="790949" y="415098"/>
                            <a:pt x="789008" y="417592"/>
                            <a:pt x="787345" y="414821"/>
                          </a:cubicBezTo>
                          <a:cubicBezTo>
                            <a:pt x="786513" y="413435"/>
                            <a:pt x="786236" y="412050"/>
                            <a:pt x="785959" y="410664"/>
                          </a:cubicBezTo>
                          <a:cubicBezTo>
                            <a:pt x="785959" y="410664"/>
                            <a:pt x="789008" y="395423"/>
                            <a:pt x="784850" y="401519"/>
                          </a:cubicBezTo>
                          <a:cubicBezTo>
                            <a:pt x="780691" y="407616"/>
                            <a:pt x="777087" y="409279"/>
                            <a:pt x="774592" y="412604"/>
                          </a:cubicBezTo>
                          <a:cubicBezTo>
                            <a:pt x="772097" y="416207"/>
                            <a:pt x="768770" y="425074"/>
                            <a:pt x="764335" y="425074"/>
                          </a:cubicBezTo>
                          <a:cubicBezTo>
                            <a:pt x="759899" y="425074"/>
                            <a:pt x="755463" y="428954"/>
                            <a:pt x="755463" y="428954"/>
                          </a:cubicBezTo>
                          <a:lnTo>
                            <a:pt x="708611" y="428954"/>
                          </a:lnTo>
                          <a:lnTo>
                            <a:pt x="706393" y="443919"/>
                          </a:lnTo>
                          <a:cubicBezTo>
                            <a:pt x="706393" y="443919"/>
                            <a:pt x="701402" y="443919"/>
                            <a:pt x="697798" y="443919"/>
                          </a:cubicBezTo>
                          <a:cubicBezTo>
                            <a:pt x="694194" y="443919"/>
                            <a:pt x="719977" y="465257"/>
                            <a:pt x="723304" y="467197"/>
                          </a:cubicBezTo>
                          <a:cubicBezTo>
                            <a:pt x="726631" y="469414"/>
                            <a:pt x="725245" y="471631"/>
                            <a:pt x="724136" y="475788"/>
                          </a:cubicBezTo>
                          <a:cubicBezTo>
                            <a:pt x="723304" y="479945"/>
                            <a:pt x="692808" y="477728"/>
                            <a:pt x="686709" y="477728"/>
                          </a:cubicBezTo>
                          <a:cubicBezTo>
                            <a:pt x="680610" y="477728"/>
                            <a:pt x="663699" y="506825"/>
                            <a:pt x="663699" y="506825"/>
                          </a:cubicBezTo>
                          <a:cubicBezTo>
                            <a:pt x="662590" y="505440"/>
                            <a:pt x="661481" y="504054"/>
                            <a:pt x="660095" y="502669"/>
                          </a:cubicBezTo>
                          <a:cubicBezTo>
                            <a:pt x="656768" y="499620"/>
                            <a:pt x="652887" y="497403"/>
                            <a:pt x="649560" y="494632"/>
                          </a:cubicBezTo>
                          <a:cubicBezTo>
                            <a:pt x="646787" y="492138"/>
                            <a:pt x="644015" y="489090"/>
                            <a:pt x="640688" y="487427"/>
                          </a:cubicBezTo>
                          <a:cubicBezTo>
                            <a:pt x="637361" y="486041"/>
                            <a:pt x="634312" y="485210"/>
                            <a:pt x="631539" y="482716"/>
                          </a:cubicBezTo>
                          <a:cubicBezTo>
                            <a:pt x="625163" y="477728"/>
                            <a:pt x="618232" y="473848"/>
                            <a:pt x="610747" y="470800"/>
                          </a:cubicBezTo>
                          <a:cubicBezTo>
                            <a:pt x="606588" y="469137"/>
                            <a:pt x="603262" y="468305"/>
                            <a:pt x="598826" y="469691"/>
                          </a:cubicBezTo>
                          <a:cubicBezTo>
                            <a:pt x="594113" y="471077"/>
                            <a:pt x="589954" y="473571"/>
                            <a:pt x="586073" y="476619"/>
                          </a:cubicBezTo>
                          <a:cubicBezTo>
                            <a:pt x="583023" y="478836"/>
                            <a:pt x="579974" y="482716"/>
                            <a:pt x="576093" y="483824"/>
                          </a:cubicBezTo>
                          <a:cubicBezTo>
                            <a:pt x="571934" y="485210"/>
                            <a:pt x="567498" y="484379"/>
                            <a:pt x="563340" y="485210"/>
                          </a:cubicBezTo>
                          <a:cubicBezTo>
                            <a:pt x="558904" y="486041"/>
                            <a:pt x="554746" y="485764"/>
                            <a:pt x="550310" y="486041"/>
                          </a:cubicBezTo>
                          <a:cubicBezTo>
                            <a:pt x="546429" y="486041"/>
                            <a:pt x="542825" y="486041"/>
                            <a:pt x="538943" y="484933"/>
                          </a:cubicBezTo>
                          <a:cubicBezTo>
                            <a:pt x="530626" y="482993"/>
                            <a:pt x="523695" y="478282"/>
                            <a:pt x="516210" y="474402"/>
                          </a:cubicBezTo>
                          <a:cubicBezTo>
                            <a:pt x="512052" y="472185"/>
                            <a:pt x="507616" y="470800"/>
                            <a:pt x="503457" y="468582"/>
                          </a:cubicBezTo>
                          <a:cubicBezTo>
                            <a:pt x="501517" y="467474"/>
                            <a:pt x="499022" y="466920"/>
                            <a:pt x="496804" y="466366"/>
                          </a:cubicBezTo>
                          <a:cubicBezTo>
                            <a:pt x="494309" y="465534"/>
                            <a:pt x="492091" y="464703"/>
                            <a:pt x="489596" y="463872"/>
                          </a:cubicBezTo>
                          <a:cubicBezTo>
                            <a:pt x="484883" y="462209"/>
                            <a:pt x="479338" y="461654"/>
                            <a:pt x="475179" y="458883"/>
                          </a:cubicBezTo>
                          <a:cubicBezTo>
                            <a:pt x="470744" y="455835"/>
                            <a:pt x="466031" y="455558"/>
                            <a:pt x="461318" y="453618"/>
                          </a:cubicBezTo>
                          <a:cubicBezTo>
                            <a:pt x="457436" y="451955"/>
                            <a:pt x="453832" y="450292"/>
                            <a:pt x="449951" y="448907"/>
                          </a:cubicBezTo>
                          <a:cubicBezTo>
                            <a:pt x="447179" y="448076"/>
                            <a:pt x="443852" y="447244"/>
                            <a:pt x="441357" y="446136"/>
                          </a:cubicBezTo>
                          <a:cubicBezTo>
                            <a:pt x="434981" y="443364"/>
                            <a:pt x="429990" y="439485"/>
                            <a:pt x="425554" y="434220"/>
                          </a:cubicBezTo>
                          <a:cubicBezTo>
                            <a:pt x="422228" y="430340"/>
                            <a:pt x="418346" y="427569"/>
                            <a:pt x="414465" y="424520"/>
                          </a:cubicBezTo>
                          <a:cubicBezTo>
                            <a:pt x="411416" y="422026"/>
                            <a:pt x="407811" y="422580"/>
                            <a:pt x="404207" y="422580"/>
                          </a:cubicBezTo>
                          <a:cubicBezTo>
                            <a:pt x="397554" y="422580"/>
                            <a:pt x="391177" y="420086"/>
                            <a:pt x="384524" y="419255"/>
                          </a:cubicBezTo>
                          <a:cubicBezTo>
                            <a:pt x="381197" y="418978"/>
                            <a:pt x="377870" y="418146"/>
                            <a:pt x="375098" y="416207"/>
                          </a:cubicBezTo>
                          <a:cubicBezTo>
                            <a:pt x="372880" y="414544"/>
                            <a:pt x="370939" y="411772"/>
                            <a:pt x="368999" y="409833"/>
                          </a:cubicBezTo>
                          <a:cubicBezTo>
                            <a:pt x="366781" y="407616"/>
                            <a:pt x="364008" y="405122"/>
                            <a:pt x="360959" y="403736"/>
                          </a:cubicBezTo>
                          <a:cubicBezTo>
                            <a:pt x="358187" y="402351"/>
                            <a:pt x="356246" y="399856"/>
                            <a:pt x="353474" y="398748"/>
                          </a:cubicBezTo>
                          <a:cubicBezTo>
                            <a:pt x="348206" y="396254"/>
                            <a:pt x="341830" y="396808"/>
                            <a:pt x="337394" y="392374"/>
                          </a:cubicBezTo>
                          <a:cubicBezTo>
                            <a:pt x="334622" y="389603"/>
                            <a:pt x="331849" y="386277"/>
                            <a:pt x="329632" y="383229"/>
                          </a:cubicBezTo>
                          <a:cubicBezTo>
                            <a:pt x="327414" y="380181"/>
                            <a:pt x="326305" y="377410"/>
                            <a:pt x="323255" y="374915"/>
                          </a:cubicBezTo>
                          <a:cubicBezTo>
                            <a:pt x="321314" y="373253"/>
                            <a:pt x="319096" y="372144"/>
                            <a:pt x="317433" y="370482"/>
                          </a:cubicBezTo>
                          <a:cubicBezTo>
                            <a:pt x="315215" y="368264"/>
                            <a:pt x="313552" y="364662"/>
                            <a:pt x="312997" y="361336"/>
                          </a:cubicBezTo>
                          <a:cubicBezTo>
                            <a:pt x="312997" y="359674"/>
                            <a:pt x="312997" y="358011"/>
                            <a:pt x="313552" y="356348"/>
                          </a:cubicBezTo>
                          <a:cubicBezTo>
                            <a:pt x="314106" y="353854"/>
                            <a:pt x="314938" y="353854"/>
                            <a:pt x="316879" y="353023"/>
                          </a:cubicBezTo>
                          <a:cubicBezTo>
                            <a:pt x="319374" y="351637"/>
                            <a:pt x="319096" y="348034"/>
                            <a:pt x="318542" y="345818"/>
                          </a:cubicBezTo>
                          <a:cubicBezTo>
                            <a:pt x="317988" y="343601"/>
                            <a:pt x="314384" y="341661"/>
                            <a:pt x="315492" y="339167"/>
                          </a:cubicBezTo>
                          <a:cubicBezTo>
                            <a:pt x="316047" y="337781"/>
                            <a:pt x="317988" y="337227"/>
                            <a:pt x="319096" y="336395"/>
                          </a:cubicBezTo>
                          <a:cubicBezTo>
                            <a:pt x="320483" y="335287"/>
                            <a:pt x="321314" y="333901"/>
                            <a:pt x="321592" y="332239"/>
                          </a:cubicBezTo>
                          <a:cubicBezTo>
                            <a:pt x="321869" y="329744"/>
                            <a:pt x="321314" y="326973"/>
                            <a:pt x="319651" y="325034"/>
                          </a:cubicBezTo>
                          <a:cubicBezTo>
                            <a:pt x="316879" y="321431"/>
                            <a:pt x="311611" y="319768"/>
                            <a:pt x="310502" y="315057"/>
                          </a:cubicBezTo>
                          <a:cubicBezTo>
                            <a:pt x="309671" y="312563"/>
                            <a:pt x="310502" y="309792"/>
                            <a:pt x="310502" y="307298"/>
                          </a:cubicBezTo>
                          <a:cubicBezTo>
                            <a:pt x="310779" y="301755"/>
                            <a:pt x="306621" y="296767"/>
                            <a:pt x="303294" y="292610"/>
                          </a:cubicBezTo>
                          <a:cubicBezTo>
                            <a:pt x="301354" y="289839"/>
                            <a:pt x="299136" y="287068"/>
                            <a:pt x="296363" y="284851"/>
                          </a:cubicBezTo>
                          <a:cubicBezTo>
                            <a:pt x="295254" y="284019"/>
                            <a:pt x="293868" y="283465"/>
                            <a:pt x="292759" y="282634"/>
                          </a:cubicBezTo>
                          <a:cubicBezTo>
                            <a:pt x="289433" y="280417"/>
                            <a:pt x="288046" y="275706"/>
                            <a:pt x="285551" y="272657"/>
                          </a:cubicBezTo>
                          <a:cubicBezTo>
                            <a:pt x="281670" y="267669"/>
                            <a:pt x="276957" y="264067"/>
                            <a:pt x="271967" y="260187"/>
                          </a:cubicBezTo>
                          <a:cubicBezTo>
                            <a:pt x="269472" y="258247"/>
                            <a:pt x="268363" y="255199"/>
                            <a:pt x="266699" y="252705"/>
                          </a:cubicBezTo>
                          <a:cubicBezTo>
                            <a:pt x="265036" y="250211"/>
                            <a:pt x="263095" y="247439"/>
                            <a:pt x="260877" y="245499"/>
                          </a:cubicBezTo>
                          <a:cubicBezTo>
                            <a:pt x="258937" y="243560"/>
                            <a:pt x="256996" y="244391"/>
                            <a:pt x="254778" y="243283"/>
                          </a:cubicBezTo>
                          <a:cubicBezTo>
                            <a:pt x="252283" y="241897"/>
                            <a:pt x="250897" y="239126"/>
                            <a:pt x="250065" y="236632"/>
                          </a:cubicBezTo>
                          <a:cubicBezTo>
                            <a:pt x="248402" y="232475"/>
                            <a:pt x="247016" y="226932"/>
                            <a:pt x="243966" y="223607"/>
                          </a:cubicBezTo>
                          <a:cubicBezTo>
                            <a:pt x="242303" y="221667"/>
                            <a:pt x="240085" y="220836"/>
                            <a:pt x="237867" y="220281"/>
                          </a:cubicBezTo>
                          <a:cubicBezTo>
                            <a:pt x="235372" y="219450"/>
                            <a:pt x="233154" y="218065"/>
                            <a:pt x="230659" y="217233"/>
                          </a:cubicBezTo>
                          <a:cubicBezTo>
                            <a:pt x="228441" y="216402"/>
                            <a:pt x="226223" y="216402"/>
                            <a:pt x="224005" y="215570"/>
                          </a:cubicBezTo>
                          <a:cubicBezTo>
                            <a:pt x="221233" y="214462"/>
                            <a:pt x="221510" y="210305"/>
                            <a:pt x="219847" y="208088"/>
                          </a:cubicBezTo>
                          <a:cubicBezTo>
                            <a:pt x="217352" y="204208"/>
                            <a:pt x="207371" y="207257"/>
                            <a:pt x="206817" y="201437"/>
                          </a:cubicBezTo>
                          <a:cubicBezTo>
                            <a:pt x="206262" y="196726"/>
                            <a:pt x="211530" y="193401"/>
                            <a:pt x="213747" y="189798"/>
                          </a:cubicBezTo>
                          <a:cubicBezTo>
                            <a:pt x="215411" y="187304"/>
                            <a:pt x="212361" y="183978"/>
                            <a:pt x="210421" y="182316"/>
                          </a:cubicBezTo>
                          <a:cubicBezTo>
                            <a:pt x="208480" y="180653"/>
                            <a:pt x="206539" y="179822"/>
                            <a:pt x="204876" y="177882"/>
                          </a:cubicBezTo>
                          <a:cubicBezTo>
                            <a:pt x="203213" y="175665"/>
                            <a:pt x="202104" y="173448"/>
                            <a:pt x="199054" y="172617"/>
                          </a:cubicBezTo>
                          <a:cubicBezTo>
                            <a:pt x="197945" y="172617"/>
                            <a:pt x="196559" y="172617"/>
                            <a:pt x="195727" y="171785"/>
                          </a:cubicBezTo>
                          <a:cubicBezTo>
                            <a:pt x="194618" y="170954"/>
                            <a:pt x="194341" y="169568"/>
                            <a:pt x="193787" y="168460"/>
                          </a:cubicBezTo>
                          <a:cubicBezTo>
                            <a:pt x="192123" y="165411"/>
                            <a:pt x="190183" y="165411"/>
                            <a:pt x="187133" y="164857"/>
                          </a:cubicBezTo>
                          <a:cubicBezTo>
                            <a:pt x="184638" y="164303"/>
                            <a:pt x="181034" y="162917"/>
                            <a:pt x="179371" y="160977"/>
                          </a:cubicBezTo>
                          <a:cubicBezTo>
                            <a:pt x="177430" y="159037"/>
                            <a:pt x="177430" y="155435"/>
                            <a:pt x="176321" y="152941"/>
                          </a:cubicBezTo>
                          <a:cubicBezTo>
                            <a:pt x="175212" y="150447"/>
                            <a:pt x="175767" y="147121"/>
                            <a:pt x="174380" y="144904"/>
                          </a:cubicBezTo>
                          <a:cubicBezTo>
                            <a:pt x="172717" y="141856"/>
                            <a:pt x="169390" y="142133"/>
                            <a:pt x="166618" y="141856"/>
                          </a:cubicBezTo>
                          <a:cubicBezTo>
                            <a:pt x="163845" y="141579"/>
                            <a:pt x="161073" y="139639"/>
                            <a:pt x="158855" y="137699"/>
                          </a:cubicBezTo>
                          <a:cubicBezTo>
                            <a:pt x="156360" y="135482"/>
                            <a:pt x="154142" y="132988"/>
                            <a:pt x="151924" y="130494"/>
                          </a:cubicBezTo>
                          <a:cubicBezTo>
                            <a:pt x="149429" y="128000"/>
                            <a:pt x="147211" y="125506"/>
                            <a:pt x="145271" y="122458"/>
                          </a:cubicBezTo>
                          <a:cubicBezTo>
                            <a:pt x="144162" y="120795"/>
                            <a:pt x="142776" y="119132"/>
                            <a:pt x="141112" y="117746"/>
                          </a:cubicBezTo>
                          <a:cubicBezTo>
                            <a:pt x="140280" y="116915"/>
                            <a:pt x="139449" y="115529"/>
                            <a:pt x="138617" y="114698"/>
                          </a:cubicBezTo>
                          <a:cubicBezTo>
                            <a:pt x="137508" y="113866"/>
                            <a:pt x="135290" y="113035"/>
                            <a:pt x="133904" y="113312"/>
                          </a:cubicBezTo>
                          <a:cubicBezTo>
                            <a:pt x="131963" y="113866"/>
                            <a:pt x="131686" y="116084"/>
                            <a:pt x="129191" y="115529"/>
                          </a:cubicBezTo>
                          <a:cubicBezTo>
                            <a:pt x="126142" y="114975"/>
                            <a:pt x="123369" y="110264"/>
                            <a:pt x="122538" y="107770"/>
                          </a:cubicBezTo>
                          <a:cubicBezTo>
                            <a:pt x="121151" y="104722"/>
                            <a:pt x="123092" y="100288"/>
                            <a:pt x="123646" y="96962"/>
                          </a:cubicBezTo>
                          <a:cubicBezTo>
                            <a:pt x="120597" y="89480"/>
                            <a:pt x="117825" y="81720"/>
                            <a:pt x="115052" y="74238"/>
                          </a:cubicBezTo>
                          <a:cubicBezTo>
                            <a:pt x="113112" y="68419"/>
                            <a:pt x="111171" y="62322"/>
                            <a:pt x="108953" y="56502"/>
                          </a:cubicBezTo>
                          <a:cubicBezTo>
                            <a:pt x="106735" y="50683"/>
                            <a:pt x="104240" y="44863"/>
                            <a:pt x="99804" y="40429"/>
                          </a:cubicBezTo>
                          <a:cubicBezTo>
                            <a:pt x="95923" y="36272"/>
                            <a:pt x="91210" y="34056"/>
                            <a:pt x="85943" y="32670"/>
                          </a:cubicBezTo>
                          <a:cubicBezTo>
                            <a:pt x="80675" y="31284"/>
                            <a:pt x="75130" y="29899"/>
                            <a:pt x="69586" y="29622"/>
                          </a:cubicBezTo>
                          <a:cubicBezTo>
                            <a:pt x="64873" y="29344"/>
                            <a:pt x="61269" y="30730"/>
                            <a:pt x="60992" y="35995"/>
                          </a:cubicBezTo>
                          <a:cubicBezTo>
                            <a:pt x="60437" y="43200"/>
                            <a:pt x="62932" y="50960"/>
                            <a:pt x="64596" y="57888"/>
                          </a:cubicBezTo>
                          <a:cubicBezTo>
                            <a:pt x="65982" y="64262"/>
                            <a:pt x="67091" y="71190"/>
                            <a:pt x="69586" y="77287"/>
                          </a:cubicBezTo>
                          <a:cubicBezTo>
                            <a:pt x="72358" y="84215"/>
                            <a:pt x="77626" y="89757"/>
                            <a:pt x="82893" y="94745"/>
                          </a:cubicBezTo>
                          <a:cubicBezTo>
                            <a:pt x="90933" y="102505"/>
                            <a:pt x="99527" y="109156"/>
                            <a:pt x="107290" y="117192"/>
                          </a:cubicBezTo>
                          <a:cubicBezTo>
                            <a:pt x="113112" y="123012"/>
                            <a:pt x="117825" y="129386"/>
                            <a:pt x="120320" y="137145"/>
                          </a:cubicBezTo>
                          <a:cubicBezTo>
                            <a:pt x="122538" y="143519"/>
                            <a:pt x="123924" y="149615"/>
                            <a:pt x="128082" y="155158"/>
                          </a:cubicBezTo>
                          <a:cubicBezTo>
                            <a:pt x="136954" y="167628"/>
                            <a:pt x="151647" y="174833"/>
                            <a:pt x="157746" y="189244"/>
                          </a:cubicBezTo>
                          <a:cubicBezTo>
                            <a:pt x="160241" y="195340"/>
                            <a:pt x="162182" y="201991"/>
                            <a:pt x="164400" y="208365"/>
                          </a:cubicBezTo>
                          <a:cubicBezTo>
                            <a:pt x="166895" y="215293"/>
                            <a:pt x="169390" y="221944"/>
                            <a:pt x="171608" y="228872"/>
                          </a:cubicBezTo>
                          <a:cubicBezTo>
                            <a:pt x="173271" y="233860"/>
                            <a:pt x="174658" y="239680"/>
                            <a:pt x="177984" y="243837"/>
                          </a:cubicBezTo>
                          <a:cubicBezTo>
                            <a:pt x="181034" y="247439"/>
                            <a:pt x="186024" y="248825"/>
                            <a:pt x="190183" y="251042"/>
                          </a:cubicBezTo>
                          <a:cubicBezTo>
                            <a:pt x="200440" y="256307"/>
                            <a:pt x="208757" y="268224"/>
                            <a:pt x="203213" y="279863"/>
                          </a:cubicBezTo>
                          <a:cubicBezTo>
                            <a:pt x="202104" y="281803"/>
                            <a:pt x="200995" y="283742"/>
                            <a:pt x="199609" y="285682"/>
                          </a:cubicBezTo>
                          <a:cubicBezTo>
                            <a:pt x="196282" y="285128"/>
                            <a:pt x="192678" y="284574"/>
                            <a:pt x="190460" y="281803"/>
                          </a:cubicBezTo>
                          <a:cubicBezTo>
                            <a:pt x="188519" y="279308"/>
                            <a:pt x="187688" y="276260"/>
                            <a:pt x="185747" y="273766"/>
                          </a:cubicBezTo>
                          <a:cubicBezTo>
                            <a:pt x="183529" y="270718"/>
                            <a:pt x="180479" y="268501"/>
                            <a:pt x="177707" y="266006"/>
                          </a:cubicBezTo>
                          <a:cubicBezTo>
                            <a:pt x="174380" y="262958"/>
                            <a:pt x="172162" y="259355"/>
                            <a:pt x="169667" y="255753"/>
                          </a:cubicBezTo>
                          <a:cubicBezTo>
                            <a:pt x="167727" y="252705"/>
                            <a:pt x="165509" y="249656"/>
                            <a:pt x="162459" y="247439"/>
                          </a:cubicBezTo>
                          <a:cubicBezTo>
                            <a:pt x="159410" y="245222"/>
                            <a:pt x="156083" y="243006"/>
                            <a:pt x="153033" y="240788"/>
                          </a:cubicBezTo>
                          <a:cubicBezTo>
                            <a:pt x="149984" y="238571"/>
                            <a:pt x="146934" y="236355"/>
                            <a:pt x="143053" y="235523"/>
                          </a:cubicBezTo>
                          <a:cubicBezTo>
                            <a:pt x="140003" y="234692"/>
                            <a:pt x="136399" y="235523"/>
                            <a:pt x="133627" y="234414"/>
                          </a:cubicBezTo>
                          <a:cubicBezTo>
                            <a:pt x="127528" y="231921"/>
                            <a:pt x="133072" y="219727"/>
                            <a:pt x="133627" y="215293"/>
                          </a:cubicBezTo>
                          <a:cubicBezTo>
                            <a:pt x="135013" y="208365"/>
                            <a:pt x="133627" y="201160"/>
                            <a:pt x="128359" y="195895"/>
                          </a:cubicBezTo>
                          <a:cubicBezTo>
                            <a:pt x="125864" y="193401"/>
                            <a:pt x="122538" y="191461"/>
                            <a:pt x="120042" y="188967"/>
                          </a:cubicBezTo>
                          <a:cubicBezTo>
                            <a:pt x="116993" y="185918"/>
                            <a:pt x="114775" y="182039"/>
                            <a:pt x="112280" y="178436"/>
                          </a:cubicBezTo>
                          <a:cubicBezTo>
                            <a:pt x="110339" y="175665"/>
                            <a:pt x="108121" y="171508"/>
                            <a:pt x="104240" y="170676"/>
                          </a:cubicBezTo>
                          <a:cubicBezTo>
                            <a:pt x="101190" y="170122"/>
                            <a:pt x="98973" y="172617"/>
                            <a:pt x="96477" y="174002"/>
                          </a:cubicBezTo>
                          <a:cubicBezTo>
                            <a:pt x="88438" y="178713"/>
                            <a:pt x="80398" y="170676"/>
                            <a:pt x="75685" y="164857"/>
                          </a:cubicBezTo>
                          <a:cubicBezTo>
                            <a:pt x="73467" y="162086"/>
                            <a:pt x="71526" y="159315"/>
                            <a:pt x="68754" y="157098"/>
                          </a:cubicBezTo>
                          <a:cubicBezTo>
                            <a:pt x="65982" y="154881"/>
                            <a:pt x="62655" y="153218"/>
                            <a:pt x="60437" y="150447"/>
                          </a:cubicBezTo>
                          <a:cubicBezTo>
                            <a:pt x="58496" y="147953"/>
                            <a:pt x="58774" y="144904"/>
                            <a:pt x="61823" y="143519"/>
                          </a:cubicBezTo>
                          <a:cubicBezTo>
                            <a:pt x="64873" y="142133"/>
                            <a:pt x="68477" y="142964"/>
                            <a:pt x="71249" y="144904"/>
                          </a:cubicBezTo>
                          <a:cubicBezTo>
                            <a:pt x="74022" y="146844"/>
                            <a:pt x="76239" y="149892"/>
                            <a:pt x="79566" y="151278"/>
                          </a:cubicBezTo>
                          <a:cubicBezTo>
                            <a:pt x="81784" y="152109"/>
                            <a:pt x="86497" y="152664"/>
                            <a:pt x="87883" y="150170"/>
                          </a:cubicBezTo>
                          <a:cubicBezTo>
                            <a:pt x="89547" y="147121"/>
                            <a:pt x="85111" y="143796"/>
                            <a:pt x="83170" y="142133"/>
                          </a:cubicBezTo>
                          <a:cubicBezTo>
                            <a:pt x="80675" y="139916"/>
                            <a:pt x="77071" y="137145"/>
                            <a:pt x="77626" y="133265"/>
                          </a:cubicBezTo>
                          <a:cubicBezTo>
                            <a:pt x="78180" y="129940"/>
                            <a:pt x="80952" y="127445"/>
                            <a:pt x="81230" y="124120"/>
                          </a:cubicBezTo>
                          <a:cubicBezTo>
                            <a:pt x="81507" y="120240"/>
                            <a:pt x="78180" y="118023"/>
                            <a:pt x="75408" y="116084"/>
                          </a:cubicBezTo>
                          <a:cubicBezTo>
                            <a:pt x="72081" y="114144"/>
                            <a:pt x="68200" y="112481"/>
                            <a:pt x="65150" y="109987"/>
                          </a:cubicBezTo>
                          <a:cubicBezTo>
                            <a:pt x="62101" y="107770"/>
                            <a:pt x="59605" y="104722"/>
                            <a:pt x="57388" y="101950"/>
                          </a:cubicBezTo>
                          <a:cubicBezTo>
                            <a:pt x="54892" y="98625"/>
                            <a:pt x="52397" y="95299"/>
                            <a:pt x="49348" y="92528"/>
                          </a:cubicBezTo>
                          <a:cubicBezTo>
                            <a:pt x="46853" y="90034"/>
                            <a:pt x="44080" y="87817"/>
                            <a:pt x="41585" y="85600"/>
                          </a:cubicBezTo>
                          <a:cubicBezTo>
                            <a:pt x="36040" y="80612"/>
                            <a:pt x="34931" y="75069"/>
                            <a:pt x="32714" y="68419"/>
                          </a:cubicBezTo>
                          <a:cubicBezTo>
                            <a:pt x="30219" y="62045"/>
                            <a:pt x="26060" y="55948"/>
                            <a:pt x="22733" y="50128"/>
                          </a:cubicBezTo>
                          <a:cubicBezTo>
                            <a:pt x="19129" y="43478"/>
                            <a:pt x="13307" y="37935"/>
                            <a:pt x="10812" y="30730"/>
                          </a:cubicBezTo>
                          <a:cubicBezTo>
                            <a:pt x="9703" y="27682"/>
                            <a:pt x="9149" y="24633"/>
                            <a:pt x="7763" y="21585"/>
                          </a:cubicBezTo>
                          <a:cubicBezTo>
                            <a:pt x="5268" y="16597"/>
                            <a:pt x="1386" y="12717"/>
                            <a:pt x="555" y="7175"/>
                          </a:cubicBezTo>
                          <a:cubicBezTo>
                            <a:pt x="555" y="6343"/>
                            <a:pt x="555" y="5512"/>
                            <a:pt x="0" y="4681"/>
                          </a:cubicBezTo>
                          <a:cubicBezTo>
                            <a:pt x="0" y="4681"/>
                            <a:pt x="55447" y="-3356"/>
                            <a:pt x="62101" y="1632"/>
                          </a:cubicBezTo>
                          <a:cubicBezTo>
                            <a:pt x="68754" y="6620"/>
                            <a:pt x="82061" y="13271"/>
                            <a:pt x="93428" y="16597"/>
                          </a:cubicBezTo>
                          <a:cubicBezTo>
                            <a:pt x="104794" y="19922"/>
                            <a:pt x="155251" y="38489"/>
                            <a:pt x="167450" y="39044"/>
                          </a:cubicBezTo>
                          <a:cubicBezTo>
                            <a:pt x="179648" y="39875"/>
                            <a:pt x="242580" y="39044"/>
                            <a:pt x="242580" y="39044"/>
                          </a:cubicBezTo>
                          <a:lnTo>
                            <a:pt x="242580" y="29344"/>
                          </a:lnTo>
                          <a:cubicBezTo>
                            <a:pt x="242580" y="29344"/>
                            <a:pt x="286383" y="26019"/>
                            <a:pt x="289987" y="31007"/>
                          </a:cubicBezTo>
                          <a:cubicBezTo>
                            <a:pt x="293591" y="35995"/>
                            <a:pt x="301908" y="44032"/>
                            <a:pt x="305789" y="45417"/>
                          </a:cubicBezTo>
                          <a:cubicBezTo>
                            <a:pt x="309671" y="46803"/>
                            <a:pt x="331849" y="58997"/>
                            <a:pt x="333790" y="68141"/>
                          </a:cubicBezTo>
                          <a:cubicBezTo>
                            <a:pt x="335731" y="77564"/>
                            <a:pt x="339335" y="92805"/>
                            <a:pt x="347097" y="96685"/>
                          </a:cubicBezTo>
                          <a:cubicBezTo>
                            <a:pt x="354860" y="100288"/>
                            <a:pt x="381197" y="113866"/>
                            <a:pt x="382860" y="108047"/>
                          </a:cubicBezTo>
                          <a:cubicBezTo>
                            <a:pt x="384524" y="102227"/>
                            <a:pt x="389237" y="86154"/>
                            <a:pt x="393950" y="86154"/>
                          </a:cubicBezTo>
                          <a:cubicBezTo>
                            <a:pt x="398663" y="86154"/>
                            <a:pt x="425277" y="82552"/>
                            <a:pt x="429713" y="89757"/>
                          </a:cubicBezTo>
                          <a:cubicBezTo>
                            <a:pt x="434149" y="97239"/>
                            <a:pt x="441911" y="100010"/>
                            <a:pt x="444129" y="105830"/>
                          </a:cubicBezTo>
                          <a:cubicBezTo>
                            <a:pt x="446347" y="111650"/>
                            <a:pt x="449397" y="122735"/>
                            <a:pt x="454387" y="128000"/>
                          </a:cubicBezTo>
                          <a:cubicBezTo>
                            <a:pt x="459377" y="133265"/>
                            <a:pt x="475457" y="149338"/>
                            <a:pt x="476843" y="155435"/>
                          </a:cubicBezTo>
                          <a:cubicBezTo>
                            <a:pt x="478229" y="161532"/>
                            <a:pt x="483219" y="184533"/>
                            <a:pt x="490150" y="186196"/>
                          </a:cubicBezTo>
                          <a:cubicBezTo>
                            <a:pt x="497081" y="187581"/>
                            <a:pt x="538943" y="203654"/>
                            <a:pt x="538943" y="203654"/>
                          </a:cubicBezTo>
                          <a:cubicBezTo>
                            <a:pt x="538389" y="206980"/>
                            <a:pt x="535339" y="210582"/>
                            <a:pt x="533399" y="212522"/>
                          </a:cubicBezTo>
                          <a:cubicBezTo>
                            <a:pt x="530072" y="215847"/>
                            <a:pt x="524527" y="217233"/>
                            <a:pt x="522586" y="221667"/>
                          </a:cubicBezTo>
                          <a:cubicBezTo>
                            <a:pt x="520369" y="226378"/>
                            <a:pt x="526190" y="229149"/>
                            <a:pt x="526468" y="233306"/>
                          </a:cubicBezTo>
                          <a:cubicBezTo>
                            <a:pt x="526745" y="238017"/>
                            <a:pt x="522586" y="242174"/>
                            <a:pt x="522586" y="247162"/>
                          </a:cubicBezTo>
                          <a:cubicBezTo>
                            <a:pt x="522586" y="251596"/>
                            <a:pt x="524527" y="255753"/>
                            <a:pt x="525082" y="260187"/>
                          </a:cubicBezTo>
                          <a:cubicBezTo>
                            <a:pt x="525636" y="264344"/>
                            <a:pt x="524527" y="268778"/>
                            <a:pt x="524527" y="272934"/>
                          </a:cubicBezTo>
                          <a:cubicBezTo>
                            <a:pt x="524527" y="284851"/>
                            <a:pt x="523418" y="296767"/>
                            <a:pt x="525082" y="308406"/>
                          </a:cubicBezTo>
                          <a:cubicBezTo>
                            <a:pt x="525636" y="313117"/>
                            <a:pt x="528408" y="315888"/>
                            <a:pt x="531181" y="319491"/>
                          </a:cubicBezTo>
                          <a:cubicBezTo>
                            <a:pt x="534230" y="323093"/>
                            <a:pt x="534230" y="326419"/>
                            <a:pt x="533676" y="330853"/>
                          </a:cubicBezTo>
                          <a:cubicBezTo>
                            <a:pt x="533121" y="334733"/>
                            <a:pt x="532567" y="338335"/>
                            <a:pt x="534507" y="341661"/>
                          </a:cubicBezTo>
                          <a:cubicBezTo>
                            <a:pt x="536171" y="344709"/>
                            <a:pt x="537834" y="347757"/>
                            <a:pt x="539498" y="350806"/>
                          </a:cubicBezTo>
                          <a:cubicBezTo>
                            <a:pt x="541993" y="355240"/>
                            <a:pt x="545874" y="358288"/>
                            <a:pt x="548647" y="362445"/>
                          </a:cubicBezTo>
                          <a:cubicBezTo>
                            <a:pt x="550310" y="364939"/>
                            <a:pt x="552251" y="367156"/>
                            <a:pt x="554191" y="369373"/>
                          </a:cubicBezTo>
                          <a:cubicBezTo>
                            <a:pt x="555855" y="371313"/>
                            <a:pt x="558072" y="373807"/>
                            <a:pt x="558627" y="376301"/>
                          </a:cubicBezTo>
                          <a:cubicBezTo>
                            <a:pt x="559736" y="381289"/>
                            <a:pt x="563063" y="386277"/>
                            <a:pt x="566112" y="390711"/>
                          </a:cubicBezTo>
                          <a:cubicBezTo>
                            <a:pt x="567776" y="393205"/>
                            <a:pt x="569993" y="395145"/>
                            <a:pt x="572211" y="397085"/>
                          </a:cubicBezTo>
                          <a:cubicBezTo>
                            <a:pt x="574706" y="399302"/>
                            <a:pt x="573598" y="400965"/>
                            <a:pt x="572766" y="404013"/>
                          </a:cubicBezTo>
                          <a:cubicBezTo>
                            <a:pt x="572211" y="407062"/>
                            <a:pt x="572211" y="410387"/>
                            <a:pt x="576093" y="409279"/>
                          </a:cubicBezTo>
                          <a:cubicBezTo>
                            <a:pt x="579419" y="408447"/>
                            <a:pt x="580806" y="405122"/>
                            <a:pt x="583301" y="403459"/>
                          </a:cubicBezTo>
                          <a:cubicBezTo>
                            <a:pt x="586905" y="401242"/>
                            <a:pt x="591063" y="402905"/>
                            <a:pt x="593836" y="405676"/>
                          </a:cubicBezTo>
                          <a:cubicBezTo>
                            <a:pt x="596054" y="407893"/>
                            <a:pt x="598271" y="410387"/>
                            <a:pt x="599935" y="412881"/>
                          </a:cubicBezTo>
                          <a:cubicBezTo>
                            <a:pt x="602153" y="415929"/>
                            <a:pt x="603539" y="417869"/>
                            <a:pt x="607697" y="418146"/>
                          </a:cubicBezTo>
                          <a:cubicBezTo>
                            <a:pt x="612410" y="418423"/>
                            <a:pt x="616846" y="418701"/>
                            <a:pt x="621559" y="419255"/>
                          </a:cubicBezTo>
                          <a:cubicBezTo>
                            <a:pt x="625163" y="419809"/>
                            <a:pt x="629044" y="420086"/>
                            <a:pt x="632648" y="418701"/>
                          </a:cubicBezTo>
                          <a:cubicBezTo>
                            <a:pt x="638470" y="416484"/>
                            <a:pt x="642906" y="407616"/>
                            <a:pt x="650114" y="408724"/>
                          </a:cubicBezTo>
                          <a:cubicBezTo>
                            <a:pt x="653996" y="409279"/>
                            <a:pt x="657045" y="412050"/>
                            <a:pt x="660926" y="410941"/>
                          </a:cubicBezTo>
                          <a:cubicBezTo>
                            <a:pt x="664808" y="410110"/>
                            <a:pt x="667303" y="406784"/>
                            <a:pt x="670907" y="405399"/>
                          </a:cubicBezTo>
                          <a:cubicBezTo>
                            <a:pt x="673679" y="404290"/>
                            <a:pt x="677006" y="404290"/>
                            <a:pt x="678947" y="407062"/>
                          </a:cubicBezTo>
                          <a:cubicBezTo>
                            <a:pt x="680333" y="409279"/>
                            <a:pt x="681164" y="415098"/>
                            <a:pt x="684768" y="414821"/>
                          </a:cubicBezTo>
                          <a:cubicBezTo>
                            <a:pt x="688095" y="414267"/>
                            <a:pt x="688927" y="409833"/>
                            <a:pt x="692531" y="409556"/>
                          </a:cubicBezTo>
                          <a:cubicBezTo>
                            <a:pt x="695581" y="409556"/>
                            <a:pt x="700016" y="409556"/>
                            <a:pt x="698907" y="405122"/>
                          </a:cubicBezTo>
                          <a:cubicBezTo>
                            <a:pt x="698076" y="401519"/>
                            <a:pt x="696412" y="399025"/>
                            <a:pt x="700293" y="396531"/>
                          </a:cubicBezTo>
                          <a:cubicBezTo>
                            <a:pt x="702789" y="395145"/>
                            <a:pt x="706393" y="393483"/>
                            <a:pt x="708333" y="391266"/>
                          </a:cubicBezTo>
                          <a:cubicBezTo>
                            <a:pt x="710274" y="389049"/>
                            <a:pt x="711106" y="385446"/>
                            <a:pt x="712492" y="382675"/>
                          </a:cubicBezTo>
                          <a:cubicBezTo>
                            <a:pt x="715264" y="376578"/>
                            <a:pt x="718037" y="370204"/>
                            <a:pt x="719146" y="363831"/>
                          </a:cubicBezTo>
                          <a:cubicBezTo>
                            <a:pt x="720809" y="355517"/>
                            <a:pt x="719977" y="346095"/>
                            <a:pt x="725799" y="339444"/>
                          </a:cubicBezTo>
                          <a:cubicBezTo>
                            <a:pt x="732175" y="331407"/>
                            <a:pt x="744651" y="333070"/>
                            <a:pt x="753800" y="330853"/>
                          </a:cubicBezTo>
                          <a:cubicBezTo>
                            <a:pt x="758513" y="329744"/>
                            <a:pt x="762949" y="327805"/>
                            <a:pt x="767662" y="325865"/>
                          </a:cubicBezTo>
                          <a:cubicBezTo>
                            <a:pt x="770988" y="324202"/>
                            <a:pt x="774592" y="323093"/>
                            <a:pt x="778474" y="323093"/>
                          </a:cubicBezTo>
                          <a:cubicBezTo>
                            <a:pt x="782632" y="323093"/>
                            <a:pt x="786513" y="324202"/>
                            <a:pt x="790395" y="324756"/>
                          </a:cubicBezTo>
                          <a:cubicBezTo>
                            <a:pt x="795108" y="325588"/>
                            <a:pt x="800098" y="325588"/>
                            <a:pt x="804811" y="325865"/>
                          </a:cubicBezTo>
                          <a:cubicBezTo>
                            <a:pt x="812019" y="325865"/>
                            <a:pt x="821722" y="326973"/>
                            <a:pt x="821168" y="336395"/>
                          </a:cubicBez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903" name="Freeform 902">
                      <a:extLst>
                        <a:ext uri="{FF2B5EF4-FFF2-40B4-BE49-F238E27FC236}">
                          <a16:creationId xmlns:a16="http://schemas.microsoft.com/office/drawing/2014/main" id="{651A0CFE-843F-FEBF-2E8C-3F57E6C4D18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135416" y="3420128"/>
                      <a:ext cx="8871" cy="28714"/>
                    </a:xfrm>
                    <a:custGeom>
                      <a:avLst/>
                      <a:gdLst>
                        <a:gd name="connsiteX0" fmla="*/ 3050 w 8871"/>
                        <a:gd name="connsiteY0" fmla="*/ 7209 h 28714"/>
                        <a:gd name="connsiteX1" fmla="*/ 4713 w 8871"/>
                        <a:gd name="connsiteY1" fmla="*/ 1389 h 28714"/>
                        <a:gd name="connsiteX2" fmla="*/ 8872 w 8871"/>
                        <a:gd name="connsiteY2" fmla="*/ 2775 h 28714"/>
                        <a:gd name="connsiteX3" fmla="*/ 6099 w 8871"/>
                        <a:gd name="connsiteY3" fmla="*/ 14137 h 28714"/>
                        <a:gd name="connsiteX4" fmla="*/ 3050 w 8871"/>
                        <a:gd name="connsiteY4" fmla="*/ 20234 h 28714"/>
                        <a:gd name="connsiteX5" fmla="*/ 1664 w 8871"/>
                        <a:gd name="connsiteY5" fmla="*/ 27993 h 28714"/>
                        <a:gd name="connsiteX6" fmla="*/ 0 w 8871"/>
                        <a:gd name="connsiteY6" fmla="*/ 24945 h 28714"/>
                        <a:gd name="connsiteX7" fmla="*/ 2495 w 8871"/>
                        <a:gd name="connsiteY7" fmla="*/ 12474 h 28714"/>
                        <a:gd name="connsiteX8" fmla="*/ 3327 w 8871"/>
                        <a:gd name="connsiteY8" fmla="*/ 7486 h 2871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8871" h="28714">
                          <a:moveTo>
                            <a:pt x="3050" y="7209"/>
                          </a:moveTo>
                          <a:cubicBezTo>
                            <a:pt x="3050" y="5269"/>
                            <a:pt x="3881" y="3052"/>
                            <a:pt x="4713" y="1389"/>
                          </a:cubicBezTo>
                          <a:cubicBezTo>
                            <a:pt x="6099" y="-1105"/>
                            <a:pt x="8872" y="4"/>
                            <a:pt x="8872" y="2775"/>
                          </a:cubicBezTo>
                          <a:cubicBezTo>
                            <a:pt x="8594" y="6377"/>
                            <a:pt x="7763" y="10811"/>
                            <a:pt x="6099" y="14137"/>
                          </a:cubicBezTo>
                          <a:cubicBezTo>
                            <a:pt x="4990" y="16354"/>
                            <a:pt x="3604" y="17739"/>
                            <a:pt x="3050" y="20234"/>
                          </a:cubicBezTo>
                          <a:cubicBezTo>
                            <a:pt x="2495" y="22451"/>
                            <a:pt x="3050" y="25776"/>
                            <a:pt x="1664" y="27993"/>
                          </a:cubicBezTo>
                          <a:cubicBezTo>
                            <a:pt x="0" y="30487"/>
                            <a:pt x="0" y="25776"/>
                            <a:pt x="0" y="24945"/>
                          </a:cubicBezTo>
                          <a:cubicBezTo>
                            <a:pt x="0" y="20788"/>
                            <a:pt x="1109" y="16631"/>
                            <a:pt x="2495" y="12474"/>
                          </a:cubicBezTo>
                          <a:cubicBezTo>
                            <a:pt x="3050" y="10811"/>
                            <a:pt x="3050" y="9149"/>
                            <a:pt x="3327" y="7486"/>
                          </a:cubicBez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904" name="Freeform 903">
                      <a:extLst>
                        <a:ext uri="{FF2B5EF4-FFF2-40B4-BE49-F238E27FC236}">
                          <a16:creationId xmlns:a16="http://schemas.microsoft.com/office/drawing/2014/main" id="{0CF0837E-D7D1-EB40-FCDC-20C5A95AE1E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70299" y="3599984"/>
                      <a:ext cx="7208" cy="8313"/>
                    </a:xfrm>
                    <a:custGeom>
                      <a:avLst/>
                      <a:gdLst>
                        <a:gd name="connsiteX0" fmla="*/ 7208 w 7208"/>
                        <a:gd name="connsiteY0" fmla="*/ 4157 h 8313"/>
                        <a:gd name="connsiteX1" fmla="*/ 3604 w 7208"/>
                        <a:gd name="connsiteY1" fmla="*/ 8314 h 8313"/>
                        <a:gd name="connsiteX2" fmla="*/ 0 w 7208"/>
                        <a:gd name="connsiteY2" fmla="*/ 4157 h 8313"/>
                        <a:gd name="connsiteX3" fmla="*/ 3604 w 7208"/>
                        <a:gd name="connsiteY3" fmla="*/ 0 h 8313"/>
                        <a:gd name="connsiteX4" fmla="*/ 7208 w 7208"/>
                        <a:gd name="connsiteY4" fmla="*/ 4157 h 831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7208" h="8313">
                          <a:moveTo>
                            <a:pt x="7208" y="4157"/>
                          </a:moveTo>
                          <a:cubicBezTo>
                            <a:pt x="7208" y="6374"/>
                            <a:pt x="5545" y="8314"/>
                            <a:pt x="3604" y="8314"/>
                          </a:cubicBezTo>
                          <a:cubicBezTo>
                            <a:pt x="1663" y="8314"/>
                            <a:pt x="0" y="6374"/>
                            <a:pt x="0" y="4157"/>
                          </a:cubicBezTo>
                          <a:cubicBezTo>
                            <a:pt x="0" y="1940"/>
                            <a:pt x="1663" y="0"/>
                            <a:pt x="3604" y="0"/>
                          </a:cubicBezTo>
                          <a:cubicBezTo>
                            <a:pt x="5545" y="0"/>
                            <a:pt x="7208" y="1940"/>
                            <a:pt x="7208" y="4157"/>
                          </a:cubicBez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905" name="Freeform 904">
                      <a:extLst>
                        <a:ext uri="{FF2B5EF4-FFF2-40B4-BE49-F238E27FC236}">
                          <a16:creationId xmlns:a16="http://schemas.microsoft.com/office/drawing/2014/main" id="{F7E34791-91BB-4AE2-C174-5E9E586751A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890064" y="3522944"/>
                      <a:ext cx="4990" cy="6096"/>
                    </a:xfrm>
                    <a:custGeom>
                      <a:avLst/>
                      <a:gdLst>
                        <a:gd name="connsiteX0" fmla="*/ 4990 w 4990"/>
                        <a:gd name="connsiteY0" fmla="*/ 3048 h 6096"/>
                        <a:gd name="connsiteX1" fmla="*/ 2495 w 4990"/>
                        <a:gd name="connsiteY1" fmla="*/ 6097 h 6096"/>
                        <a:gd name="connsiteX2" fmla="*/ 0 w 4990"/>
                        <a:gd name="connsiteY2" fmla="*/ 3048 h 6096"/>
                        <a:gd name="connsiteX3" fmla="*/ 2495 w 4990"/>
                        <a:gd name="connsiteY3" fmla="*/ 0 h 6096"/>
                        <a:gd name="connsiteX4" fmla="*/ 4990 w 4990"/>
                        <a:gd name="connsiteY4" fmla="*/ 3048 h 60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4990" h="6096">
                          <a:moveTo>
                            <a:pt x="4990" y="3048"/>
                          </a:moveTo>
                          <a:cubicBezTo>
                            <a:pt x="4990" y="4711"/>
                            <a:pt x="3881" y="6097"/>
                            <a:pt x="2495" y="6097"/>
                          </a:cubicBezTo>
                          <a:cubicBezTo>
                            <a:pt x="1109" y="6097"/>
                            <a:pt x="0" y="4711"/>
                            <a:pt x="0" y="3048"/>
                          </a:cubicBezTo>
                          <a:cubicBezTo>
                            <a:pt x="0" y="1386"/>
                            <a:pt x="1109" y="0"/>
                            <a:pt x="2495" y="0"/>
                          </a:cubicBezTo>
                          <a:cubicBezTo>
                            <a:pt x="3881" y="0"/>
                            <a:pt x="4990" y="1386"/>
                            <a:pt x="4990" y="3048"/>
                          </a:cubicBez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906" name="Freeform 905">
                      <a:extLst>
                        <a:ext uri="{FF2B5EF4-FFF2-40B4-BE49-F238E27FC236}">
                          <a16:creationId xmlns:a16="http://schemas.microsoft.com/office/drawing/2014/main" id="{31599F7B-4C28-AECF-9651-A35FA264C83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803013" y="3446459"/>
                      <a:ext cx="4990" cy="7205"/>
                    </a:xfrm>
                    <a:custGeom>
                      <a:avLst/>
                      <a:gdLst>
                        <a:gd name="connsiteX0" fmla="*/ 4990 w 4990"/>
                        <a:gd name="connsiteY0" fmla="*/ 3602 h 7205"/>
                        <a:gd name="connsiteX1" fmla="*/ 2495 w 4990"/>
                        <a:gd name="connsiteY1" fmla="*/ 7205 h 7205"/>
                        <a:gd name="connsiteX2" fmla="*/ 0 w 4990"/>
                        <a:gd name="connsiteY2" fmla="*/ 3602 h 7205"/>
                        <a:gd name="connsiteX3" fmla="*/ 2495 w 4990"/>
                        <a:gd name="connsiteY3" fmla="*/ 0 h 7205"/>
                        <a:gd name="connsiteX4" fmla="*/ 4990 w 4990"/>
                        <a:gd name="connsiteY4" fmla="*/ 3602 h 720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4990" h="7205">
                          <a:moveTo>
                            <a:pt x="4990" y="3602"/>
                          </a:moveTo>
                          <a:cubicBezTo>
                            <a:pt x="4990" y="5542"/>
                            <a:pt x="3881" y="7205"/>
                            <a:pt x="2495" y="7205"/>
                          </a:cubicBezTo>
                          <a:cubicBezTo>
                            <a:pt x="1109" y="7205"/>
                            <a:pt x="0" y="5542"/>
                            <a:pt x="0" y="3602"/>
                          </a:cubicBezTo>
                          <a:cubicBezTo>
                            <a:pt x="0" y="1663"/>
                            <a:pt x="1109" y="0"/>
                            <a:pt x="2495" y="0"/>
                          </a:cubicBezTo>
                          <a:cubicBezTo>
                            <a:pt x="3881" y="0"/>
                            <a:pt x="4990" y="1663"/>
                            <a:pt x="4990" y="3602"/>
                          </a:cubicBez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907" name="Freeform 906">
                      <a:extLst>
                        <a:ext uri="{FF2B5EF4-FFF2-40B4-BE49-F238E27FC236}">
                          <a16:creationId xmlns:a16="http://schemas.microsoft.com/office/drawing/2014/main" id="{BFBF5EC0-1E06-DF1C-755C-AE65B05BBAD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654545" y="3330868"/>
                      <a:ext cx="8625" cy="10375"/>
                    </a:xfrm>
                    <a:custGeom>
                      <a:avLst/>
                      <a:gdLst>
                        <a:gd name="connsiteX0" fmla="*/ 4860 w 8625"/>
                        <a:gd name="connsiteY0" fmla="*/ 10284 h 10375"/>
                        <a:gd name="connsiteX1" fmla="*/ 4028 w 8625"/>
                        <a:gd name="connsiteY1" fmla="*/ 10284 h 10375"/>
                        <a:gd name="connsiteX2" fmla="*/ 424 w 8625"/>
                        <a:gd name="connsiteY2" fmla="*/ 8344 h 10375"/>
                        <a:gd name="connsiteX3" fmla="*/ 701 w 8625"/>
                        <a:gd name="connsiteY3" fmla="*/ 2525 h 10375"/>
                        <a:gd name="connsiteX4" fmla="*/ 3751 w 8625"/>
                        <a:gd name="connsiteY4" fmla="*/ 31 h 10375"/>
                        <a:gd name="connsiteX5" fmla="*/ 8187 w 8625"/>
                        <a:gd name="connsiteY5" fmla="*/ 2802 h 10375"/>
                        <a:gd name="connsiteX6" fmla="*/ 8187 w 8625"/>
                        <a:gd name="connsiteY6" fmla="*/ 7790 h 10375"/>
                        <a:gd name="connsiteX7" fmla="*/ 5137 w 8625"/>
                        <a:gd name="connsiteY7" fmla="*/ 10007 h 1037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8625" h="10375">
                          <a:moveTo>
                            <a:pt x="4860" y="10284"/>
                          </a:moveTo>
                          <a:cubicBezTo>
                            <a:pt x="4860" y="10284"/>
                            <a:pt x="4305" y="10284"/>
                            <a:pt x="4028" y="10284"/>
                          </a:cubicBezTo>
                          <a:cubicBezTo>
                            <a:pt x="2088" y="10561"/>
                            <a:pt x="979" y="10284"/>
                            <a:pt x="424" y="8344"/>
                          </a:cubicBezTo>
                          <a:cubicBezTo>
                            <a:pt x="-408" y="6405"/>
                            <a:pt x="147" y="4187"/>
                            <a:pt x="701" y="2525"/>
                          </a:cubicBezTo>
                          <a:cubicBezTo>
                            <a:pt x="1256" y="1416"/>
                            <a:pt x="2365" y="-246"/>
                            <a:pt x="3751" y="31"/>
                          </a:cubicBezTo>
                          <a:cubicBezTo>
                            <a:pt x="5137" y="308"/>
                            <a:pt x="7355" y="1693"/>
                            <a:pt x="8187" y="2802"/>
                          </a:cubicBezTo>
                          <a:cubicBezTo>
                            <a:pt x="9018" y="3910"/>
                            <a:pt x="8464" y="6405"/>
                            <a:pt x="8187" y="7790"/>
                          </a:cubicBezTo>
                          <a:cubicBezTo>
                            <a:pt x="7632" y="9176"/>
                            <a:pt x="6523" y="9730"/>
                            <a:pt x="5137" y="10007"/>
                          </a:cubicBez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908" name="Freeform 907">
                      <a:extLst>
                        <a:ext uri="{FF2B5EF4-FFF2-40B4-BE49-F238E27FC236}">
                          <a16:creationId xmlns:a16="http://schemas.microsoft.com/office/drawing/2014/main" id="{EDDC5177-8C0B-0401-7584-83F2D01C7C1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00159" y="3293418"/>
                      <a:ext cx="16829" cy="17805"/>
                    </a:xfrm>
                    <a:custGeom>
                      <a:avLst/>
                      <a:gdLst>
                        <a:gd name="connsiteX0" fmla="*/ 555 w 16829"/>
                        <a:gd name="connsiteY0" fmla="*/ 2009 h 17805"/>
                        <a:gd name="connsiteX1" fmla="*/ 3881 w 16829"/>
                        <a:gd name="connsiteY1" fmla="*/ 69 h 17805"/>
                        <a:gd name="connsiteX2" fmla="*/ 6377 w 16829"/>
                        <a:gd name="connsiteY2" fmla="*/ 346 h 17805"/>
                        <a:gd name="connsiteX3" fmla="*/ 8317 w 16829"/>
                        <a:gd name="connsiteY3" fmla="*/ 2840 h 17805"/>
                        <a:gd name="connsiteX4" fmla="*/ 15248 w 16829"/>
                        <a:gd name="connsiteY4" fmla="*/ 10877 h 17805"/>
                        <a:gd name="connsiteX5" fmla="*/ 15802 w 16829"/>
                        <a:gd name="connsiteY5" fmla="*/ 17251 h 17805"/>
                        <a:gd name="connsiteX6" fmla="*/ 12198 w 16829"/>
                        <a:gd name="connsiteY6" fmla="*/ 17805 h 17805"/>
                        <a:gd name="connsiteX7" fmla="*/ 9149 w 16829"/>
                        <a:gd name="connsiteY7" fmla="*/ 15865 h 17805"/>
                        <a:gd name="connsiteX8" fmla="*/ 5822 w 16829"/>
                        <a:gd name="connsiteY8" fmla="*/ 13094 h 17805"/>
                        <a:gd name="connsiteX9" fmla="*/ 3050 w 16829"/>
                        <a:gd name="connsiteY9" fmla="*/ 10046 h 17805"/>
                        <a:gd name="connsiteX10" fmla="*/ 0 w 16829"/>
                        <a:gd name="connsiteY10" fmla="*/ 5889 h 17805"/>
                        <a:gd name="connsiteX11" fmla="*/ 555 w 16829"/>
                        <a:gd name="connsiteY11" fmla="*/ 2286 h 1780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</a:cxnLst>
                      <a:rect l="l" t="t" r="r" b="b"/>
                      <a:pathLst>
                        <a:path w="16829" h="17805">
                          <a:moveTo>
                            <a:pt x="555" y="2009"/>
                          </a:moveTo>
                          <a:cubicBezTo>
                            <a:pt x="1109" y="901"/>
                            <a:pt x="2495" y="346"/>
                            <a:pt x="3881" y="69"/>
                          </a:cubicBezTo>
                          <a:cubicBezTo>
                            <a:pt x="4713" y="69"/>
                            <a:pt x="5822" y="-208"/>
                            <a:pt x="6377" y="346"/>
                          </a:cubicBezTo>
                          <a:cubicBezTo>
                            <a:pt x="7208" y="901"/>
                            <a:pt x="7763" y="2009"/>
                            <a:pt x="8317" y="2840"/>
                          </a:cubicBezTo>
                          <a:cubicBezTo>
                            <a:pt x="10258" y="5612"/>
                            <a:pt x="13307" y="7829"/>
                            <a:pt x="15248" y="10877"/>
                          </a:cubicBezTo>
                          <a:cubicBezTo>
                            <a:pt x="16080" y="12263"/>
                            <a:pt x="18020" y="16974"/>
                            <a:pt x="15802" y="17251"/>
                          </a:cubicBezTo>
                          <a:cubicBezTo>
                            <a:pt x="14694" y="17251"/>
                            <a:pt x="13307" y="17805"/>
                            <a:pt x="12198" y="17805"/>
                          </a:cubicBezTo>
                          <a:cubicBezTo>
                            <a:pt x="11089" y="17805"/>
                            <a:pt x="9981" y="16420"/>
                            <a:pt x="9149" y="15865"/>
                          </a:cubicBezTo>
                          <a:cubicBezTo>
                            <a:pt x="8040" y="15034"/>
                            <a:pt x="6931" y="14202"/>
                            <a:pt x="5822" y="13094"/>
                          </a:cubicBezTo>
                          <a:cubicBezTo>
                            <a:pt x="4990" y="11986"/>
                            <a:pt x="4159" y="11154"/>
                            <a:pt x="3050" y="10046"/>
                          </a:cubicBezTo>
                          <a:cubicBezTo>
                            <a:pt x="1664" y="8660"/>
                            <a:pt x="277" y="8106"/>
                            <a:pt x="0" y="5889"/>
                          </a:cubicBezTo>
                          <a:cubicBezTo>
                            <a:pt x="0" y="4781"/>
                            <a:pt x="0" y="3395"/>
                            <a:pt x="555" y="2286"/>
                          </a:cubicBez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909" name="Freeform 908">
                      <a:extLst>
                        <a:ext uri="{FF2B5EF4-FFF2-40B4-BE49-F238E27FC236}">
                          <a16:creationId xmlns:a16="http://schemas.microsoft.com/office/drawing/2014/main" id="{0A99BEF3-22A2-91C7-D7B5-B25C5FC0360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21367" y="3318882"/>
                      <a:ext cx="6939" cy="6751"/>
                    </a:xfrm>
                    <a:custGeom>
                      <a:avLst/>
                      <a:gdLst>
                        <a:gd name="connsiteX0" fmla="*/ 1525 w 6939"/>
                        <a:gd name="connsiteY0" fmla="*/ 4812 h 6751"/>
                        <a:gd name="connsiteX1" fmla="*/ 971 w 6939"/>
                        <a:gd name="connsiteY1" fmla="*/ 378 h 6751"/>
                        <a:gd name="connsiteX2" fmla="*/ 5961 w 6939"/>
                        <a:gd name="connsiteY2" fmla="*/ 3149 h 6751"/>
                        <a:gd name="connsiteX3" fmla="*/ 5406 w 6939"/>
                        <a:gd name="connsiteY3" fmla="*/ 6751 h 6751"/>
                        <a:gd name="connsiteX4" fmla="*/ 1248 w 6939"/>
                        <a:gd name="connsiteY4" fmla="*/ 4812 h 675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6939" h="6751">
                          <a:moveTo>
                            <a:pt x="1525" y="4812"/>
                          </a:moveTo>
                          <a:cubicBezTo>
                            <a:pt x="416" y="3703"/>
                            <a:pt x="-970" y="1486"/>
                            <a:pt x="971" y="378"/>
                          </a:cubicBezTo>
                          <a:cubicBezTo>
                            <a:pt x="3189" y="-1008"/>
                            <a:pt x="4852" y="1763"/>
                            <a:pt x="5961" y="3149"/>
                          </a:cubicBezTo>
                          <a:cubicBezTo>
                            <a:pt x="6793" y="4534"/>
                            <a:pt x="7901" y="6751"/>
                            <a:pt x="5406" y="6751"/>
                          </a:cubicBezTo>
                          <a:cubicBezTo>
                            <a:pt x="3743" y="6751"/>
                            <a:pt x="2634" y="5920"/>
                            <a:pt x="1248" y="4812"/>
                          </a:cubicBez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910" name="Freeform 909">
                      <a:extLst>
                        <a:ext uri="{FF2B5EF4-FFF2-40B4-BE49-F238E27FC236}">
                          <a16:creationId xmlns:a16="http://schemas.microsoft.com/office/drawing/2014/main" id="{5783526E-24D2-1FE6-4010-0B6C1A6E335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573062" y="3305681"/>
                      <a:ext cx="6499" cy="12986"/>
                    </a:xfrm>
                    <a:custGeom>
                      <a:avLst/>
                      <a:gdLst>
                        <a:gd name="connsiteX0" fmla="*/ 1509 w 6499"/>
                        <a:gd name="connsiteY0" fmla="*/ 832 h 12986"/>
                        <a:gd name="connsiteX1" fmla="*/ 4005 w 6499"/>
                        <a:gd name="connsiteY1" fmla="*/ 0 h 12986"/>
                        <a:gd name="connsiteX2" fmla="*/ 5945 w 6499"/>
                        <a:gd name="connsiteY2" fmla="*/ 1109 h 12986"/>
                        <a:gd name="connsiteX3" fmla="*/ 6500 w 6499"/>
                        <a:gd name="connsiteY3" fmla="*/ 3603 h 12986"/>
                        <a:gd name="connsiteX4" fmla="*/ 5668 w 6499"/>
                        <a:gd name="connsiteY4" fmla="*/ 10253 h 12986"/>
                        <a:gd name="connsiteX5" fmla="*/ 4836 w 6499"/>
                        <a:gd name="connsiteY5" fmla="*/ 12748 h 12986"/>
                        <a:gd name="connsiteX6" fmla="*/ 2064 w 6499"/>
                        <a:gd name="connsiteY6" fmla="*/ 9699 h 12986"/>
                        <a:gd name="connsiteX7" fmla="*/ 123 w 6499"/>
                        <a:gd name="connsiteY7" fmla="*/ 4157 h 12986"/>
                        <a:gd name="connsiteX8" fmla="*/ 123 w 6499"/>
                        <a:gd name="connsiteY8" fmla="*/ 1940 h 12986"/>
                        <a:gd name="connsiteX9" fmla="*/ 1787 w 6499"/>
                        <a:gd name="connsiteY9" fmla="*/ 832 h 1298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6499" h="12986">
                          <a:moveTo>
                            <a:pt x="1509" y="832"/>
                          </a:moveTo>
                          <a:cubicBezTo>
                            <a:pt x="2341" y="554"/>
                            <a:pt x="3173" y="0"/>
                            <a:pt x="4005" y="0"/>
                          </a:cubicBezTo>
                          <a:cubicBezTo>
                            <a:pt x="5113" y="0"/>
                            <a:pt x="5391" y="0"/>
                            <a:pt x="5945" y="1109"/>
                          </a:cubicBezTo>
                          <a:cubicBezTo>
                            <a:pt x="6500" y="1940"/>
                            <a:pt x="6500" y="2771"/>
                            <a:pt x="6500" y="3603"/>
                          </a:cubicBezTo>
                          <a:cubicBezTo>
                            <a:pt x="6500" y="5819"/>
                            <a:pt x="5668" y="8037"/>
                            <a:pt x="5668" y="10253"/>
                          </a:cubicBezTo>
                          <a:cubicBezTo>
                            <a:pt x="5668" y="11085"/>
                            <a:pt x="5668" y="12193"/>
                            <a:pt x="4836" y="12748"/>
                          </a:cubicBezTo>
                          <a:cubicBezTo>
                            <a:pt x="3173" y="13856"/>
                            <a:pt x="2618" y="10808"/>
                            <a:pt x="2064" y="9699"/>
                          </a:cubicBezTo>
                          <a:cubicBezTo>
                            <a:pt x="1232" y="8037"/>
                            <a:pt x="678" y="6097"/>
                            <a:pt x="123" y="4157"/>
                          </a:cubicBezTo>
                          <a:cubicBezTo>
                            <a:pt x="123" y="3603"/>
                            <a:pt x="-154" y="2494"/>
                            <a:pt x="123" y="1940"/>
                          </a:cubicBezTo>
                          <a:cubicBezTo>
                            <a:pt x="401" y="1109"/>
                            <a:pt x="1232" y="1109"/>
                            <a:pt x="1787" y="832"/>
                          </a:cubicBez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</p:grpSp>
              <p:sp>
                <p:nvSpPr>
                  <p:cNvPr id="901" name="Freeform 900">
                    <a:extLst>
                      <a:ext uri="{FF2B5EF4-FFF2-40B4-BE49-F238E27FC236}">
                        <a16:creationId xmlns:a16="http://schemas.microsoft.com/office/drawing/2014/main" id="{8A56F718-D0AE-9807-DA30-687D0E6B04E5}"/>
                      </a:ext>
                    </a:extLst>
                  </p:cNvPr>
                  <p:cNvSpPr/>
                  <p:nvPr/>
                </p:nvSpPr>
                <p:spPr>
                  <a:xfrm>
                    <a:off x="3420413" y="3554813"/>
                    <a:ext cx="12640" cy="11084"/>
                  </a:xfrm>
                  <a:custGeom>
                    <a:avLst/>
                    <a:gdLst>
                      <a:gd name="connsiteX0" fmla="*/ 1663 w 12640"/>
                      <a:gd name="connsiteY0" fmla="*/ 10530 h 11084"/>
                      <a:gd name="connsiteX1" fmla="*/ 831 w 12640"/>
                      <a:gd name="connsiteY1" fmla="*/ 10530 h 11084"/>
                      <a:gd name="connsiteX2" fmla="*/ 0 w 12640"/>
                      <a:gd name="connsiteY2" fmla="*/ 8591 h 11084"/>
                      <a:gd name="connsiteX3" fmla="*/ 1386 w 12640"/>
                      <a:gd name="connsiteY3" fmla="*/ 5819 h 11084"/>
                      <a:gd name="connsiteX4" fmla="*/ 3881 w 12640"/>
                      <a:gd name="connsiteY4" fmla="*/ 2771 h 11084"/>
                      <a:gd name="connsiteX5" fmla="*/ 6654 w 12640"/>
                      <a:gd name="connsiteY5" fmla="*/ 1109 h 11084"/>
                      <a:gd name="connsiteX6" fmla="*/ 9980 w 12640"/>
                      <a:gd name="connsiteY6" fmla="*/ 0 h 11084"/>
                      <a:gd name="connsiteX7" fmla="*/ 12198 w 12640"/>
                      <a:gd name="connsiteY7" fmla="*/ 831 h 11084"/>
                      <a:gd name="connsiteX8" fmla="*/ 10258 w 12640"/>
                      <a:gd name="connsiteY8" fmla="*/ 5819 h 11084"/>
                      <a:gd name="connsiteX9" fmla="*/ 7762 w 12640"/>
                      <a:gd name="connsiteY9" fmla="*/ 8314 h 11084"/>
                      <a:gd name="connsiteX10" fmla="*/ 4990 w 12640"/>
                      <a:gd name="connsiteY10" fmla="*/ 9422 h 11084"/>
                      <a:gd name="connsiteX11" fmla="*/ 3050 w 12640"/>
                      <a:gd name="connsiteY11" fmla="*/ 10808 h 11084"/>
                      <a:gd name="connsiteX12" fmla="*/ 1941 w 12640"/>
                      <a:gd name="connsiteY12" fmla="*/ 11085 h 11084"/>
                      <a:gd name="connsiteX13" fmla="*/ 1386 w 12640"/>
                      <a:gd name="connsiteY13" fmla="*/ 11085 h 110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12640" h="11084">
                        <a:moveTo>
                          <a:pt x="1663" y="10530"/>
                        </a:moveTo>
                        <a:cubicBezTo>
                          <a:pt x="1663" y="10530"/>
                          <a:pt x="1109" y="10530"/>
                          <a:pt x="831" y="10530"/>
                        </a:cubicBezTo>
                        <a:cubicBezTo>
                          <a:pt x="277" y="10253"/>
                          <a:pt x="277" y="9145"/>
                          <a:pt x="0" y="8591"/>
                        </a:cubicBezTo>
                        <a:cubicBezTo>
                          <a:pt x="0" y="7482"/>
                          <a:pt x="554" y="6651"/>
                          <a:pt x="1386" y="5819"/>
                        </a:cubicBezTo>
                        <a:cubicBezTo>
                          <a:pt x="2218" y="4711"/>
                          <a:pt x="3050" y="3602"/>
                          <a:pt x="3881" y="2771"/>
                        </a:cubicBezTo>
                        <a:cubicBezTo>
                          <a:pt x="4713" y="1940"/>
                          <a:pt x="5545" y="1386"/>
                          <a:pt x="6654" y="1109"/>
                        </a:cubicBezTo>
                        <a:cubicBezTo>
                          <a:pt x="7762" y="554"/>
                          <a:pt x="8871" y="0"/>
                          <a:pt x="9980" y="0"/>
                        </a:cubicBezTo>
                        <a:cubicBezTo>
                          <a:pt x="10812" y="0"/>
                          <a:pt x="11644" y="0"/>
                          <a:pt x="12198" y="831"/>
                        </a:cubicBezTo>
                        <a:cubicBezTo>
                          <a:pt x="13585" y="2494"/>
                          <a:pt x="11367" y="4434"/>
                          <a:pt x="10258" y="5819"/>
                        </a:cubicBezTo>
                        <a:cubicBezTo>
                          <a:pt x="9426" y="6651"/>
                          <a:pt x="8871" y="7759"/>
                          <a:pt x="7762" y="8314"/>
                        </a:cubicBezTo>
                        <a:cubicBezTo>
                          <a:pt x="6931" y="8868"/>
                          <a:pt x="5822" y="8868"/>
                          <a:pt x="4990" y="9422"/>
                        </a:cubicBezTo>
                        <a:cubicBezTo>
                          <a:pt x="4159" y="9699"/>
                          <a:pt x="3881" y="10253"/>
                          <a:pt x="3050" y="10808"/>
                        </a:cubicBezTo>
                        <a:cubicBezTo>
                          <a:pt x="2772" y="11085"/>
                          <a:pt x="2218" y="10808"/>
                          <a:pt x="1941" y="11085"/>
                        </a:cubicBezTo>
                        <a:cubicBezTo>
                          <a:pt x="1941" y="11085"/>
                          <a:pt x="1663" y="11085"/>
                          <a:pt x="1386" y="11085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</p:grpSp>
          <p:grpSp>
            <p:nvGrpSpPr>
              <p:cNvPr id="289" name="Graphic 248">
                <a:extLst>
                  <a:ext uri="{FF2B5EF4-FFF2-40B4-BE49-F238E27FC236}">
                    <a16:creationId xmlns:a16="http://schemas.microsoft.com/office/drawing/2014/main" id="{55384AD8-9113-DB44-2D0A-A37612E0D978}"/>
                  </a:ext>
                </a:extLst>
              </p:cNvPr>
              <p:cNvGrpSpPr/>
              <p:nvPr/>
            </p:nvGrpSpPr>
            <p:grpSpPr>
              <a:xfrm>
                <a:off x="2980400" y="3361254"/>
                <a:ext cx="167871" cy="186686"/>
                <a:chOff x="3643165" y="3360135"/>
                <a:chExt cx="167871" cy="186686"/>
              </a:xfrm>
              <a:grpFill/>
            </p:grpSpPr>
            <p:sp>
              <p:nvSpPr>
                <p:cNvPr id="773" name="Freeform 772">
                  <a:extLst>
                    <a:ext uri="{FF2B5EF4-FFF2-40B4-BE49-F238E27FC236}">
                      <a16:creationId xmlns:a16="http://schemas.microsoft.com/office/drawing/2014/main" id="{2597C4AA-A056-9792-BF13-609B7C5341D4}"/>
                    </a:ext>
                  </a:extLst>
                </p:cNvPr>
                <p:cNvSpPr/>
                <p:nvPr/>
              </p:nvSpPr>
              <p:spPr>
                <a:xfrm>
                  <a:off x="3655507" y="3374892"/>
                  <a:ext cx="1663" cy="1246"/>
                </a:xfrm>
                <a:custGeom>
                  <a:avLst/>
                  <a:gdLst>
                    <a:gd name="connsiteX0" fmla="*/ 0 w 1663"/>
                    <a:gd name="connsiteY0" fmla="*/ 623 h 1246"/>
                    <a:gd name="connsiteX1" fmla="*/ 1664 w 1663"/>
                    <a:gd name="connsiteY1" fmla="*/ 623 h 1246"/>
                    <a:gd name="connsiteX2" fmla="*/ 0 w 1663"/>
                    <a:gd name="connsiteY2" fmla="*/ 623 h 12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663" h="1246">
                      <a:moveTo>
                        <a:pt x="0" y="623"/>
                      </a:moveTo>
                      <a:cubicBezTo>
                        <a:pt x="0" y="-208"/>
                        <a:pt x="1664" y="-208"/>
                        <a:pt x="1664" y="623"/>
                      </a:cubicBezTo>
                      <a:cubicBezTo>
                        <a:pt x="1664" y="1455"/>
                        <a:pt x="0" y="1455"/>
                        <a:pt x="0" y="623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774" name="Freeform 773">
                  <a:extLst>
                    <a:ext uri="{FF2B5EF4-FFF2-40B4-BE49-F238E27FC236}">
                      <a16:creationId xmlns:a16="http://schemas.microsoft.com/office/drawing/2014/main" id="{429A1587-2994-FF5E-81CD-87C19EBD6FA2}"/>
                    </a:ext>
                  </a:extLst>
                </p:cNvPr>
                <p:cNvSpPr/>
                <p:nvPr/>
              </p:nvSpPr>
              <p:spPr>
                <a:xfrm>
                  <a:off x="3665765" y="3419231"/>
                  <a:ext cx="831" cy="1246"/>
                </a:xfrm>
                <a:custGeom>
                  <a:avLst/>
                  <a:gdLst>
                    <a:gd name="connsiteX0" fmla="*/ 0 w 831"/>
                    <a:gd name="connsiteY0" fmla="*/ 623 h 1246"/>
                    <a:gd name="connsiteX1" fmla="*/ 831 w 831"/>
                    <a:gd name="connsiteY1" fmla="*/ 623 h 1246"/>
                    <a:gd name="connsiteX2" fmla="*/ 0 w 831"/>
                    <a:gd name="connsiteY2" fmla="*/ 623 h 12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831" h="1246">
                      <a:moveTo>
                        <a:pt x="0" y="623"/>
                      </a:moveTo>
                      <a:cubicBezTo>
                        <a:pt x="0" y="-208"/>
                        <a:pt x="831" y="-208"/>
                        <a:pt x="831" y="623"/>
                      </a:cubicBezTo>
                      <a:cubicBezTo>
                        <a:pt x="831" y="1455"/>
                        <a:pt x="0" y="1455"/>
                        <a:pt x="0" y="623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775" name="Freeform 774">
                  <a:extLst>
                    <a:ext uri="{FF2B5EF4-FFF2-40B4-BE49-F238E27FC236}">
                      <a16:creationId xmlns:a16="http://schemas.microsoft.com/office/drawing/2014/main" id="{51D01AF9-C70B-3801-C5A9-C63020C37860}"/>
                    </a:ext>
                  </a:extLst>
                </p:cNvPr>
                <p:cNvSpPr/>
                <p:nvPr/>
              </p:nvSpPr>
              <p:spPr>
                <a:xfrm>
                  <a:off x="3671587" y="3415005"/>
                  <a:ext cx="1940" cy="831"/>
                </a:xfrm>
                <a:custGeom>
                  <a:avLst/>
                  <a:gdLst>
                    <a:gd name="connsiteX0" fmla="*/ 0 w 1940"/>
                    <a:gd name="connsiteY0" fmla="*/ 416 h 831"/>
                    <a:gd name="connsiteX1" fmla="*/ 1941 w 1940"/>
                    <a:gd name="connsiteY1" fmla="*/ 416 h 831"/>
                    <a:gd name="connsiteX2" fmla="*/ 0 w 1940"/>
                    <a:gd name="connsiteY2" fmla="*/ 416 h 8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940" h="831">
                      <a:moveTo>
                        <a:pt x="0" y="416"/>
                      </a:moveTo>
                      <a:cubicBezTo>
                        <a:pt x="0" y="-139"/>
                        <a:pt x="1941" y="-139"/>
                        <a:pt x="1941" y="416"/>
                      </a:cubicBezTo>
                      <a:cubicBezTo>
                        <a:pt x="1941" y="970"/>
                        <a:pt x="0" y="970"/>
                        <a:pt x="0" y="416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776" name="Freeform 775">
                  <a:extLst>
                    <a:ext uri="{FF2B5EF4-FFF2-40B4-BE49-F238E27FC236}">
                      <a16:creationId xmlns:a16="http://schemas.microsoft.com/office/drawing/2014/main" id="{E2B338DE-0489-8588-6696-E2D7EB0791D1}"/>
                    </a:ext>
                  </a:extLst>
                </p:cNvPr>
                <p:cNvSpPr/>
                <p:nvPr/>
              </p:nvSpPr>
              <p:spPr>
                <a:xfrm>
                  <a:off x="3673736" y="3449230"/>
                  <a:ext cx="1247" cy="1385"/>
                </a:xfrm>
                <a:custGeom>
                  <a:avLst/>
                  <a:gdLst>
                    <a:gd name="connsiteX0" fmla="*/ 624 w 1247"/>
                    <a:gd name="connsiteY0" fmla="*/ 0 h 1385"/>
                    <a:gd name="connsiteX1" fmla="*/ 624 w 1247"/>
                    <a:gd name="connsiteY1" fmla="*/ 1386 h 1385"/>
                    <a:gd name="connsiteX2" fmla="*/ 624 w 1247"/>
                    <a:gd name="connsiteY2" fmla="*/ 0 h 13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247" h="1385">
                      <a:moveTo>
                        <a:pt x="624" y="0"/>
                      </a:moveTo>
                      <a:cubicBezTo>
                        <a:pt x="1456" y="0"/>
                        <a:pt x="1456" y="1386"/>
                        <a:pt x="624" y="1386"/>
                      </a:cubicBezTo>
                      <a:cubicBezTo>
                        <a:pt x="-208" y="1386"/>
                        <a:pt x="-208" y="0"/>
                        <a:pt x="624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777" name="Freeform 776">
                  <a:extLst>
                    <a:ext uri="{FF2B5EF4-FFF2-40B4-BE49-F238E27FC236}">
                      <a16:creationId xmlns:a16="http://schemas.microsoft.com/office/drawing/2014/main" id="{3A1D5831-BEF9-1C09-A9E4-D098EFC4ADCB}"/>
                    </a:ext>
                  </a:extLst>
                </p:cNvPr>
                <p:cNvSpPr/>
                <p:nvPr/>
              </p:nvSpPr>
              <p:spPr>
                <a:xfrm>
                  <a:off x="3674706" y="3413481"/>
                  <a:ext cx="416" cy="554"/>
                </a:xfrm>
                <a:custGeom>
                  <a:avLst/>
                  <a:gdLst>
                    <a:gd name="connsiteX0" fmla="*/ 208 w 416"/>
                    <a:gd name="connsiteY0" fmla="*/ 0 h 554"/>
                    <a:gd name="connsiteX1" fmla="*/ 208 w 416"/>
                    <a:gd name="connsiteY1" fmla="*/ 554 h 554"/>
                    <a:gd name="connsiteX2" fmla="*/ 208 w 416"/>
                    <a:gd name="connsiteY2" fmla="*/ 0 h 5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416" h="554">
                      <a:moveTo>
                        <a:pt x="208" y="0"/>
                      </a:moveTo>
                      <a:cubicBezTo>
                        <a:pt x="485" y="0"/>
                        <a:pt x="485" y="554"/>
                        <a:pt x="208" y="554"/>
                      </a:cubicBezTo>
                      <a:cubicBezTo>
                        <a:pt x="-69" y="554"/>
                        <a:pt x="-69" y="0"/>
                        <a:pt x="208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778" name="Freeform 777">
                  <a:extLst>
                    <a:ext uri="{FF2B5EF4-FFF2-40B4-BE49-F238E27FC236}">
                      <a16:creationId xmlns:a16="http://schemas.microsoft.com/office/drawing/2014/main" id="{4B42577B-6A01-7132-AD53-FABF9698F079}"/>
                    </a:ext>
                  </a:extLst>
                </p:cNvPr>
                <p:cNvSpPr/>
                <p:nvPr/>
              </p:nvSpPr>
              <p:spPr>
                <a:xfrm>
                  <a:off x="3674637" y="3446389"/>
                  <a:ext cx="831" cy="1247"/>
                </a:xfrm>
                <a:custGeom>
                  <a:avLst/>
                  <a:gdLst>
                    <a:gd name="connsiteX0" fmla="*/ 0 w 831"/>
                    <a:gd name="connsiteY0" fmla="*/ 624 h 1247"/>
                    <a:gd name="connsiteX1" fmla="*/ 832 w 831"/>
                    <a:gd name="connsiteY1" fmla="*/ 624 h 1247"/>
                    <a:gd name="connsiteX2" fmla="*/ 0 w 831"/>
                    <a:gd name="connsiteY2" fmla="*/ 624 h 12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831" h="1247">
                      <a:moveTo>
                        <a:pt x="0" y="624"/>
                      </a:moveTo>
                      <a:cubicBezTo>
                        <a:pt x="0" y="-208"/>
                        <a:pt x="832" y="-208"/>
                        <a:pt x="832" y="624"/>
                      </a:cubicBezTo>
                      <a:cubicBezTo>
                        <a:pt x="832" y="1455"/>
                        <a:pt x="0" y="1455"/>
                        <a:pt x="0" y="624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779" name="Freeform 778">
                  <a:extLst>
                    <a:ext uri="{FF2B5EF4-FFF2-40B4-BE49-F238E27FC236}">
                      <a16:creationId xmlns:a16="http://schemas.microsoft.com/office/drawing/2014/main" id="{36D29C7D-7D1E-0D6E-EAE1-3C7786C4E00B}"/>
                    </a:ext>
                  </a:extLst>
                </p:cNvPr>
                <p:cNvSpPr/>
                <p:nvPr/>
              </p:nvSpPr>
              <p:spPr>
                <a:xfrm>
                  <a:off x="3674290" y="3461701"/>
                  <a:ext cx="1247" cy="554"/>
                </a:xfrm>
                <a:custGeom>
                  <a:avLst/>
                  <a:gdLst>
                    <a:gd name="connsiteX0" fmla="*/ 624 w 1247"/>
                    <a:gd name="connsiteY0" fmla="*/ 554 h 554"/>
                    <a:gd name="connsiteX1" fmla="*/ 624 w 1247"/>
                    <a:gd name="connsiteY1" fmla="*/ 0 h 554"/>
                    <a:gd name="connsiteX2" fmla="*/ 624 w 1247"/>
                    <a:gd name="connsiteY2" fmla="*/ 554 h 5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247" h="554">
                      <a:moveTo>
                        <a:pt x="624" y="554"/>
                      </a:moveTo>
                      <a:cubicBezTo>
                        <a:pt x="-208" y="554"/>
                        <a:pt x="-208" y="0"/>
                        <a:pt x="624" y="0"/>
                      </a:cubicBezTo>
                      <a:cubicBezTo>
                        <a:pt x="1455" y="0"/>
                        <a:pt x="1455" y="554"/>
                        <a:pt x="624" y="554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780" name="Freeform 779">
                  <a:extLst>
                    <a:ext uri="{FF2B5EF4-FFF2-40B4-BE49-F238E27FC236}">
                      <a16:creationId xmlns:a16="http://schemas.microsoft.com/office/drawing/2014/main" id="{2EB81D6E-6BC5-476C-924F-7478BD93A549}"/>
                    </a:ext>
                  </a:extLst>
                </p:cNvPr>
                <p:cNvSpPr/>
                <p:nvPr/>
              </p:nvSpPr>
              <p:spPr>
                <a:xfrm>
                  <a:off x="3661607" y="3362837"/>
                  <a:ext cx="1109" cy="415"/>
                </a:xfrm>
                <a:custGeom>
                  <a:avLst/>
                  <a:gdLst>
                    <a:gd name="connsiteX0" fmla="*/ 0 w 1109"/>
                    <a:gd name="connsiteY0" fmla="*/ 208 h 415"/>
                    <a:gd name="connsiteX1" fmla="*/ 1109 w 1109"/>
                    <a:gd name="connsiteY1" fmla="*/ 208 h 415"/>
                    <a:gd name="connsiteX2" fmla="*/ 0 w 1109"/>
                    <a:gd name="connsiteY2" fmla="*/ 208 h 4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109" h="415">
                      <a:moveTo>
                        <a:pt x="0" y="208"/>
                      </a:moveTo>
                      <a:cubicBezTo>
                        <a:pt x="0" y="-69"/>
                        <a:pt x="1109" y="-69"/>
                        <a:pt x="1109" y="208"/>
                      </a:cubicBezTo>
                      <a:cubicBezTo>
                        <a:pt x="1109" y="485"/>
                        <a:pt x="0" y="485"/>
                        <a:pt x="0" y="208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781" name="Freeform 780">
                  <a:extLst>
                    <a:ext uri="{FF2B5EF4-FFF2-40B4-BE49-F238E27FC236}">
                      <a16:creationId xmlns:a16="http://schemas.microsoft.com/office/drawing/2014/main" id="{BACE8749-9D3C-B7DC-5D19-F44C5DABAA1C}"/>
                    </a:ext>
                  </a:extLst>
                </p:cNvPr>
                <p:cNvSpPr/>
                <p:nvPr/>
              </p:nvSpPr>
              <p:spPr>
                <a:xfrm>
                  <a:off x="3673560" y="3448121"/>
                  <a:ext cx="2601" cy="831"/>
                </a:xfrm>
                <a:custGeom>
                  <a:avLst/>
                  <a:gdLst>
                    <a:gd name="connsiteX0" fmla="*/ 1353 w 2601"/>
                    <a:gd name="connsiteY0" fmla="*/ 831 h 831"/>
                    <a:gd name="connsiteX1" fmla="*/ 1353 w 2601"/>
                    <a:gd name="connsiteY1" fmla="*/ 0 h 831"/>
                    <a:gd name="connsiteX2" fmla="*/ 1353 w 2601"/>
                    <a:gd name="connsiteY2" fmla="*/ 831 h 8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601" h="831">
                      <a:moveTo>
                        <a:pt x="1353" y="831"/>
                      </a:moveTo>
                      <a:cubicBezTo>
                        <a:pt x="-587" y="831"/>
                        <a:pt x="-310" y="0"/>
                        <a:pt x="1353" y="0"/>
                      </a:cubicBezTo>
                      <a:cubicBezTo>
                        <a:pt x="3017" y="0"/>
                        <a:pt x="3017" y="831"/>
                        <a:pt x="1353" y="831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782" name="Freeform 781">
                  <a:extLst>
                    <a:ext uri="{FF2B5EF4-FFF2-40B4-BE49-F238E27FC236}">
                      <a16:creationId xmlns:a16="http://schemas.microsoft.com/office/drawing/2014/main" id="{882C8322-4BD7-531C-8206-D32FA99990C9}"/>
                    </a:ext>
                  </a:extLst>
                </p:cNvPr>
                <p:cNvSpPr/>
                <p:nvPr/>
              </p:nvSpPr>
              <p:spPr>
                <a:xfrm>
                  <a:off x="3670201" y="3448399"/>
                  <a:ext cx="1109" cy="1662"/>
                </a:xfrm>
                <a:custGeom>
                  <a:avLst/>
                  <a:gdLst>
                    <a:gd name="connsiteX0" fmla="*/ 0 w 1109"/>
                    <a:gd name="connsiteY0" fmla="*/ 831 h 1662"/>
                    <a:gd name="connsiteX1" fmla="*/ 1109 w 1109"/>
                    <a:gd name="connsiteY1" fmla="*/ 831 h 1662"/>
                    <a:gd name="connsiteX2" fmla="*/ 0 w 1109"/>
                    <a:gd name="connsiteY2" fmla="*/ 831 h 16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109" h="1662">
                      <a:moveTo>
                        <a:pt x="0" y="831"/>
                      </a:moveTo>
                      <a:cubicBezTo>
                        <a:pt x="0" y="-277"/>
                        <a:pt x="1109" y="-277"/>
                        <a:pt x="1109" y="831"/>
                      </a:cubicBezTo>
                      <a:cubicBezTo>
                        <a:pt x="1109" y="1940"/>
                        <a:pt x="0" y="1940"/>
                        <a:pt x="0" y="831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783" name="Freeform 782">
                  <a:extLst>
                    <a:ext uri="{FF2B5EF4-FFF2-40B4-BE49-F238E27FC236}">
                      <a16:creationId xmlns:a16="http://schemas.microsoft.com/office/drawing/2014/main" id="{5FDAF8A6-65F8-033F-AE28-D4441CDC3E7E}"/>
                    </a:ext>
                  </a:extLst>
                </p:cNvPr>
                <p:cNvSpPr/>
                <p:nvPr/>
              </p:nvSpPr>
              <p:spPr>
                <a:xfrm>
                  <a:off x="3676300" y="3407939"/>
                  <a:ext cx="554" cy="1662"/>
                </a:xfrm>
                <a:custGeom>
                  <a:avLst/>
                  <a:gdLst>
                    <a:gd name="connsiteX0" fmla="*/ 555 w 554"/>
                    <a:gd name="connsiteY0" fmla="*/ 831 h 1662"/>
                    <a:gd name="connsiteX1" fmla="*/ 0 w 554"/>
                    <a:gd name="connsiteY1" fmla="*/ 831 h 1662"/>
                    <a:gd name="connsiteX2" fmla="*/ 555 w 554"/>
                    <a:gd name="connsiteY2" fmla="*/ 831 h 16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554" h="1662">
                      <a:moveTo>
                        <a:pt x="555" y="831"/>
                      </a:moveTo>
                      <a:cubicBezTo>
                        <a:pt x="555" y="1940"/>
                        <a:pt x="0" y="1940"/>
                        <a:pt x="0" y="831"/>
                      </a:cubicBezTo>
                      <a:cubicBezTo>
                        <a:pt x="0" y="-277"/>
                        <a:pt x="555" y="-277"/>
                        <a:pt x="555" y="831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784" name="Freeform 783">
                  <a:extLst>
                    <a:ext uri="{FF2B5EF4-FFF2-40B4-BE49-F238E27FC236}">
                      <a16:creationId xmlns:a16="http://schemas.microsoft.com/office/drawing/2014/main" id="{E2F2640E-85B8-0BB1-F6BE-1E05222A02FE}"/>
                    </a:ext>
                  </a:extLst>
                </p:cNvPr>
                <p:cNvSpPr/>
                <p:nvPr/>
              </p:nvSpPr>
              <p:spPr>
                <a:xfrm>
                  <a:off x="3671726" y="3446181"/>
                  <a:ext cx="2495" cy="1108"/>
                </a:xfrm>
                <a:custGeom>
                  <a:avLst/>
                  <a:gdLst>
                    <a:gd name="connsiteX0" fmla="*/ 1248 w 2495"/>
                    <a:gd name="connsiteY0" fmla="*/ 1109 h 1108"/>
                    <a:gd name="connsiteX1" fmla="*/ 1248 w 2495"/>
                    <a:gd name="connsiteY1" fmla="*/ 0 h 1108"/>
                    <a:gd name="connsiteX2" fmla="*/ 1248 w 2495"/>
                    <a:gd name="connsiteY2" fmla="*/ 1109 h 11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495" h="1108">
                      <a:moveTo>
                        <a:pt x="1248" y="1109"/>
                      </a:moveTo>
                      <a:cubicBezTo>
                        <a:pt x="-416" y="1109"/>
                        <a:pt x="-416" y="0"/>
                        <a:pt x="1248" y="0"/>
                      </a:cubicBezTo>
                      <a:cubicBezTo>
                        <a:pt x="2911" y="0"/>
                        <a:pt x="2911" y="1109"/>
                        <a:pt x="1248" y="1109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785" name="Freeform 784">
                  <a:extLst>
                    <a:ext uri="{FF2B5EF4-FFF2-40B4-BE49-F238E27FC236}">
                      <a16:creationId xmlns:a16="http://schemas.microsoft.com/office/drawing/2014/main" id="{D69D67ED-B069-EE50-24B4-68CB5F4CD193}"/>
                    </a:ext>
                  </a:extLst>
                </p:cNvPr>
                <p:cNvSpPr/>
                <p:nvPr/>
              </p:nvSpPr>
              <p:spPr>
                <a:xfrm>
                  <a:off x="3672419" y="3379118"/>
                  <a:ext cx="2217" cy="2814"/>
                </a:xfrm>
                <a:custGeom>
                  <a:avLst/>
                  <a:gdLst>
                    <a:gd name="connsiteX0" fmla="*/ 831 w 2217"/>
                    <a:gd name="connsiteY0" fmla="*/ 554 h 2814"/>
                    <a:gd name="connsiteX1" fmla="*/ 1663 w 2217"/>
                    <a:gd name="connsiteY1" fmla="*/ 832 h 2814"/>
                    <a:gd name="connsiteX2" fmla="*/ 2218 w 2217"/>
                    <a:gd name="connsiteY2" fmla="*/ 2494 h 2814"/>
                    <a:gd name="connsiteX3" fmla="*/ 1109 w 2217"/>
                    <a:gd name="connsiteY3" fmla="*/ 2494 h 2814"/>
                    <a:gd name="connsiteX4" fmla="*/ 0 w 2217"/>
                    <a:gd name="connsiteY4" fmla="*/ 554 h 2814"/>
                    <a:gd name="connsiteX5" fmla="*/ 1109 w 2217"/>
                    <a:gd name="connsiteY5" fmla="*/ 0 h 28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217" h="2814">
                      <a:moveTo>
                        <a:pt x="831" y="554"/>
                      </a:moveTo>
                      <a:cubicBezTo>
                        <a:pt x="1109" y="554"/>
                        <a:pt x="1663" y="554"/>
                        <a:pt x="1663" y="832"/>
                      </a:cubicBezTo>
                      <a:cubicBezTo>
                        <a:pt x="1663" y="1386"/>
                        <a:pt x="2218" y="1940"/>
                        <a:pt x="2218" y="2494"/>
                      </a:cubicBezTo>
                      <a:cubicBezTo>
                        <a:pt x="2218" y="3048"/>
                        <a:pt x="1386" y="2771"/>
                        <a:pt x="1109" y="2494"/>
                      </a:cubicBezTo>
                      <a:cubicBezTo>
                        <a:pt x="1109" y="1663"/>
                        <a:pt x="277" y="1386"/>
                        <a:pt x="0" y="554"/>
                      </a:cubicBezTo>
                      <a:cubicBezTo>
                        <a:pt x="554" y="554"/>
                        <a:pt x="554" y="554"/>
                        <a:pt x="1109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786" name="Freeform 785">
                  <a:extLst>
                    <a:ext uri="{FF2B5EF4-FFF2-40B4-BE49-F238E27FC236}">
                      <a16:creationId xmlns:a16="http://schemas.microsoft.com/office/drawing/2014/main" id="{4D64AE8D-B78D-D48C-B2D7-1B1700255D7A}"/>
                    </a:ext>
                  </a:extLst>
                </p:cNvPr>
                <p:cNvSpPr/>
                <p:nvPr/>
              </p:nvSpPr>
              <p:spPr>
                <a:xfrm>
                  <a:off x="3655230" y="3436690"/>
                  <a:ext cx="831" cy="1247"/>
                </a:xfrm>
                <a:custGeom>
                  <a:avLst/>
                  <a:gdLst>
                    <a:gd name="connsiteX0" fmla="*/ 832 w 831"/>
                    <a:gd name="connsiteY0" fmla="*/ 624 h 1247"/>
                    <a:gd name="connsiteX1" fmla="*/ 0 w 831"/>
                    <a:gd name="connsiteY1" fmla="*/ 624 h 1247"/>
                    <a:gd name="connsiteX2" fmla="*/ 832 w 831"/>
                    <a:gd name="connsiteY2" fmla="*/ 624 h 12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831" h="1247">
                      <a:moveTo>
                        <a:pt x="832" y="624"/>
                      </a:moveTo>
                      <a:cubicBezTo>
                        <a:pt x="832" y="1455"/>
                        <a:pt x="0" y="1455"/>
                        <a:pt x="0" y="624"/>
                      </a:cubicBezTo>
                      <a:cubicBezTo>
                        <a:pt x="0" y="-208"/>
                        <a:pt x="832" y="-208"/>
                        <a:pt x="832" y="624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787" name="Freeform 786">
                  <a:extLst>
                    <a:ext uri="{FF2B5EF4-FFF2-40B4-BE49-F238E27FC236}">
                      <a16:creationId xmlns:a16="http://schemas.microsoft.com/office/drawing/2014/main" id="{3CBB0F94-D5B1-7AF5-5AF1-1A2773DA19DB}"/>
                    </a:ext>
                  </a:extLst>
                </p:cNvPr>
                <p:cNvSpPr/>
                <p:nvPr/>
              </p:nvSpPr>
              <p:spPr>
                <a:xfrm>
                  <a:off x="3674183" y="3460315"/>
                  <a:ext cx="1562" cy="831"/>
                </a:xfrm>
                <a:custGeom>
                  <a:avLst/>
                  <a:gdLst>
                    <a:gd name="connsiteX0" fmla="*/ 731 w 1562"/>
                    <a:gd name="connsiteY0" fmla="*/ 831 h 831"/>
                    <a:gd name="connsiteX1" fmla="*/ 731 w 1562"/>
                    <a:gd name="connsiteY1" fmla="*/ 0 h 831"/>
                    <a:gd name="connsiteX2" fmla="*/ 731 w 1562"/>
                    <a:gd name="connsiteY2" fmla="*/ 831 h 8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562" h="831">
                      <a:moveTo>
                        <a:pt x="731" y="831"/>
                      </a:moveTo>
                      <a:cubicBezTo>
                        <a:pt x="-377" y="831"/>
                        <a:pt x="-100" y="0"/>
                        <a:pt x="731" y="0"/>
                      </a:cubicBezTo>
                      <a:cubicBezTo>
                        <a:pt x="1840" y="0"/>
                        <a:pt x="1840" y="831"/>
                        <a:pt x="731" y="831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788" name="Freeform 787">
                  <a:extLst>
                    <a:ext uri="{FF2B5EF4-FFF2-40B4-BE49-F238E27FC236}">
                      <a16:creationId xmlns:a16="http://schemas.microsoft.com/office/drawing/2014/main" id="{85CB1046-03F9-C359-6191-D53ED35850B9}"/>
                    </a:ext>
                  </a:extLst>
                </p:cNvPr>
                <p:cNvSpPr/>
                <p:nvPr/>
              </p:nvSpPr>
              <p:spPr>
                <a:xfrm>
                  <a:off x="3674082" y="3414867"/>
                  <a:ext cx="1940" cy="1662"/>
                </a:xfrm>
                <a:custGeom>
                  <a:avLst/>
                  <a:gdLst>
                    <a:gd name="connsiteX0" fmla="*/ 0 w 1940"/>
                    <a:gd name="connsiteY0" fmla="*/ 831 h 1662"/>
                    <a:gd name="connsiteX1" fmla="*/ 1941 w 1940"/>
                    <a:gd name="connsiteY1" fmla="*/ 831 h 1662"/>
                    <a:gd name="connsiteX2" fmla="*/ 0 w 1940"/>
                    <a:gd name="connsiteY2" fmla="*/ 831 h 16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940" h="1662">
                      <a:moveTo>
                        <a:pt x="0" y="831"/>
                      </a:moveTo>
                      <a:cubicBezTo>
                        <a:pt x="0" y="-277"/>
                        <a:pt x="1941" y="-277"/>
                        <a:pt x="1941" y="831"/>
                      </a:cubicBezTo>
                      <a:cubicBezTo>
                        <a:pt x="1941" y="1940"/>
                        <a:pt x="0" y="1940"/>
                        <a:pt x="0" y="831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789" name="Freeform 788">
                  <a:extLst>
                    <a:ext uri="{FF2B5EF4-FFF2-40B4-BE49-F238E27FC236}">
                      <a16:creationId xmlns:a16="http://schemas.microsoft.com/office/drawing/2014/main" id="{3DD28D23-C4AF-55C2-B2D8-6ADBF0CDBE9C}"/>
                    </a:ext>
                  </a:extLst>
                </p:cNvPr>
                <p:cNvSpPr/>
                <p:nvPr/>
              </p:nvSpPr>
              <p:spPr>
                <a:xfrm>
                  <a:off x="3656617" y="3436760"/>
                  <a:ext cx="1663" cy="1108"/>
                </a:xfrm>
                <a:custGeom>
                  <a:avLst/>
                  <a:gdLst>
                    <a:gd name="connsiteX0" fmla="*/ 832 w 1663"/>
                    <a:gd name="connsiteY0" fmla="*/ 1108 h 1108"/>
                    <a:gd name="connsiteX1" fmla="*/ 832 w 1663"/>
                    <a:gd name="connsiteY1" fmla="*/ 0 h 1108"/>
                    <a:gd name="connsiteX2" fmla="*/ 832 w 1663"/>
                    <a:gd name="connsiteY2" fmla="*/ 1108 h 11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663" h="1108">
                      <a:moveTo>
                        <a:pt x="832" y="1108"/>
                      </a:moveTo>
                      <a:cubicBezTo>
                        <a:pt x="-277" y="1108"/>
                        <a:pt x="-277" y="0"/>
                        <a:pt x="832" y="0"/>
                      </a:cubicBezTo>
                      <a:cubicBezTo>
                        <a:pt x="1941" y="0"/>
                        <a:pt x="1941" y="1108"/>
                        <a:pt x="832" y="1108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790" name="Freeform 789">
                  <a:extLst>
                    <a:ext uri="{FF2B5EF4-FFF2-40B4-BE49-F238E27FC236}">
                      <a16:creationId xmlns:a16="http://schemas.microsoft.com/office/drawing/2014/main" id="{2BC36C6A-9801-1CD8-A1BC-C0E9E5AD8F85}"/>
                    </a:ext>
                  </a:extLst>
                </p:cNvPr>
                <p:cNvSpPr/>
                <p:nvPr/>
              </p:nvSpPr>
              <p:spPr>
                <a:xfrm>
                  <a:off x="3668260" y="3365955"/>
                  <a:ext cx="1386" cy="831"/>
                </a:xfrm>
                <a:custGeom>
                  <a:avLst/>
                  <a:gdLst>
                    <a:gd name="connsiteX0" fmla="*/ 0 w 1386"/>
                    <a:gd name="connsiteY0" fmla="*/ 416 h 831"/>
                    <a:gd name="connsiteX1" fmla="*/ 1386 w 1386"/>
                    <a:gd name="connsiteY1" fmla="*/ 416 h 831"/>
                    <a:gd name="connsiteX2" fmla="*/ 0 w 1386"/>
                    <a:gd name="connsiteY2" fmla="*/ 416 h 8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386" h="831">
                      <a:moveTo>
                        <a:pt x="0" y="416"/>
                      </a:moveTo>
                      <a:cubicBezTo>
                        <a:pt x="0" y="-139"/>
                        <a:pt x="1386" y="-139"/>
                        <a:pt x="1386" y="416"/>
                      </a:cubicBezTo>
                      <a:cubicBezTo>
                        <a:pt x="1386" y="970"/>
                        <a:pt x="0" y="970"/>
                        <a:pt x="0" y="416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791" name="Freeform 790">
                  <a:extLst>
                    <a:ext uri="{FF2B5EF4-FFF2-40B4-BE49-F238E27FC236}">
                      <a16:creationId xmlns:a16="http://schemas.microsoft.com/office/drawing/2014/main" id="{ABE11DF4-8A2F-A297-7E05-DAF2EDC9F9FA}"/>
                    </a:ext>
                  </a:extLst>
                </p:cNvPr>
                <p:cNvSpPr/>
                <p:nvPr/>
              </p:nvSpPr>
              <p:spPr>
                <a:xfrm>
                  <a:off x="3649408" y="3374961"/>
                  <a:ext cx="24448" cy="8590"/>
                </a:xfrm>
                <a:custGeom>
                  <a:avLst/>
                  <a:gdLst>
                    <a:gd name="connsiteX0" fmla="*/ 8040 w 24448"/>
                    <a:gd name="connsiteY0" fmla="*/ 6097 h 8590"/>
                    <a:gd name="connsiteX1" fmla="*/ 3327 w 24448"/>
                    <a:gd name="connsiteY1" fmla="*/ 7760 h 8590"/>
                    <a:gd name="connsiteX2" fmla="*/ 1941 w 24448"/>
                    <a:gd name="connsiteY2" fmla="*/ 8591 h 8590"/>
                    <a:gd name="connsiteX3" fmla="*/ 0 w 24448"/>
                    <a:gd name="connsiteY3" fmla="*/ 8037 h 8590"/>
                    <a:gd name="connsiteX4" fmla="*/ 0 w 24448"/>
                    <a:gd name="connsiteY4" fmla="*/ 7482 h 8590"/>
                    <a:gd name="connsiteX5" fmla="*/ 277 w 24448"/>
                    <a:gd name="connsiteY5" fmla="*/ 6651 h 8590"/>
                    <a:gd name="connsiteX6" fmla="*/ 1386 w 24448"/>
                    <a:gd name="connsiteY6" fmla="*/ 6374 h 8590"/>
                    <a:gd name="connsiteX7" fmla="*/ 1941 w 24448"/>
                    <a:gd name="connsiteY7" fmla="*/ 6097 h 8590"/>
                    <a:gd name="connsiteX8" fmla="*/ 2772 w 24448"/>
                    <a:gd name="connsiteY8" fmla="*/ 4988 h 8590"/>
                    <a:gd name="connsiteX9" fmla="*/ 3604 w 24448"/>
                    <a:gd name="connsiteY9" fmla="*/ 4711 h 8590"/>
                    <a:gd name="connsiteX10" fmla="*/ 4159 w 24448"/>
                    <a:gd name="connsiteY10" fmla="*/ 3880 h 8590"/>
                    <a:gd name="connsiteX11" fmla="*/ 4713 w 24448"/>
                    <a:gd name="connsiteY11" fmla="*/ 3048 h 8590"/>
                    <a:gd name="connsiteX12" fmla="*/ 4990 w 24448"/>
                    <a:gd name="connsiteY12" fmla="*/ 2494 h 8590"/>
                    <a:gd name="connsiteX13" fmla="*/ 4436 w 24448"/>
                    <a:gd name="connsiteY13" fmla="*/ 2217 h 8590"/>
                    <a:gd name="connsiteX14" fmla="*/ 3604 w 24448"/>
                    <a:gd name="connsiteY14" fmla="*/ 2217 h 8590"/>
                    <a:gd name="connsiteX15" fmla="*/ 3604 w 24448"/>
                    <a:gd name="connsiteY15" fmla="*/ 1386 h 8590"/>
                    <a:gd name="connsiteX16" fmla="*/ 4713 w 24448"/>
                    <a:gd name="connsiteY16" fmla="*/ 0 h 8590"/>
                    <a:gd name="connsiteX17" fmla="*/ 5822 w 24448"/>
                    <a:gd name="connsiteY17" fmla="*/ 1386 h 8590"/>
                    <a:gd name="connsiteX18" fmla="*/ 7763 w 24448"/>
                    <a:gd name="connsiteY18" fmla="*/ 1386 h 8590"/>
                    <a:gd name="connsiteX19" fmla="*/ 8594 w 24448"/>
                    <a:gd name="connsiteY19" fmla="*/ 1386 h 8590"/>
                    <a:gd name="connsiteX20" fmla="*/ 9426 w 24448"/>
                    <a:gd name="connsiteY20" fmla="*/ 2217 h 8590"/>
                    <a:gd name="connsiteX21" fmla="*/ 10535 w 24448"/>
                    <a:gd name="connsiteY21" fmla="*/ 2217 h 8590"/>
                    <a:gd name="connsiteX22" fmla="*/ 11644 w 24448"/>
                    <a:gd name="connsiteY22" fmla="*/ 2217 h 8590"/>
                    <a:gd name="connsiteX23" fmla="*/ 12198 w 24448"/>
                    <a:gd name="connsiteY23" fmla="*/ 2217 h 8590"/>
                    <a:gd name="connsiteX24" fmla="*/ 13030 w 24448"/>
                    <a:gd name="connsiteY24" fmla="*/ 1386 h 8590"/>
                    <a:gd name="connsiteX25" fmla="*/ 13030 w 24448"/>
                    <a:gd name="connsiteY25" fmla="*/ 554 h 8590"/>
                    <a:gd name="connsiteX26" fmla="*/ 15525 w 24448"/>
                    <a:gd name="connsiteY26" fmla="*/ 1940 h 8590"/>
                    <a:gd name="connsiteX27" fmla="*/ 16357 w 24448"/>
                    <a:gd name="connsiteY27" fmla="*/ 1663 h 8590"/>
                    <a:gd name="connsiteX28" fmla="*/ 16911 w 24448"/>
                    <a:gd name="connsiteY28" fmla="*/ 1663 h 8590"/>
                    <a:gd name="connsiteX29" fmla="*/ 18020 w 24448"/>
                    <a:gd name="connsiteY29" fmla="*/ 1940 h 8590"/>
                    <a:gd name="connsiteX30" fmla="*/ 18575 w 24448"/>
                    <a:gd name="connsiteY30" fmla="*/ 1386 h 8590"/>
                    <a:gd name="connsiteX31" fmla="*/ 19961 w 24448"/>
                    <a:gd name="connsiteY31" fmla="*/ 1386 h 8590"/>
                    <a:gd name="connsiteX32" fmla="*/ 21070 w 24448"/>
                    <a:gd name="connsiteY32" fmla="*/ 1386 h 8590"/>
                    <a:gd name="connsiteX33" fmla="*/ 21624 w 24448"/>
                    <a:gd name="connsiteY33" fmla="*/ 1386 h 8590"/>
                    <a:gd name="connsiteX34" fmla="*/ 22733 w 24448"/>
                    <a:gd name="connsiteY34" fmla="*/ 0 h 8590"/>
                    <a:gd name="connsiteX35" fmla="*/ 23565 w 24448"/>
                    <a:gd name="connsiteY35" fmla="*/ 2494 h 8590"/>
                    <a:gd name="connsiteX36" fmla="*/ 23842 w 24448"/>
                    <a:gd name="connsiteY36" fmla="*/ 3603 h 8590"/>
                    <a:gd name="connsiteX37" fmla="*/ 23288 w 24448"/>
                    <a:gd name="connsiteY37" fmla="*/ 4157 h 8590"/>
                    <a:gd name="connsiteX38" fmla="*/ 21070 w 24448"/>
                    <a:gd name="connsiteY38" fmla="*/ 3603 h 8590"/>
                    <a:gd name="connsiteX39" fmla="*/ 13862 w 24448"/>
                    <a:gd name="connsiteY39" fmla="*/ 4711 h 8590"/>
                    <a:gd name="connsiteX40" fmla="*/ 8594 w 24448"/>
                    <a:gd name="connsiteY40" fmla="*/ 5542 h 85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</a:cxnLst>
                  <a:rect l="l" t="t" r="r" b="b"/>
                  <a:pathLst>
                    <a:path w="24448" h="8590">
                      <a:moveTo>
                        <a:pt x="8040" y="6097"/>
                      </a:moveTo>
                      <a:cubicBezTo>
                        <a:pt x="6377" y="6374"/>
                        <a:pt x="4713" y="7205"/>
                        <a:pt x="3327" y="7760"/>
                      </a:cubicBezTo>
                      <a:cubicBezTo>
                        <a:pt x="3050" y="8314"/>
                        <a:pt x="2495" y="8591"/>
                        <a:pt x="1941" y="8591"/>
                      </a:cubicBezTo>
                      <a:cubicBezTo>
                        <a:pt x="1386" y="8314"/>
                        <a:pt x="277" y="8591"/>
                        <a:pt x="0" y="8037"/>
                      </a:cubicBezTo>
                      <a:cubicBezTo>
                        <a:pt x="0" y="8037"/>
                        <a:pt x="0" y="7482"/>
                        <a:pt x="0" y="7482"/>
                      </a:cubicBezTo>
                      <a:cubicBezTo>
                        <a:pt x="277" y="7482"/>
                        <a:pt x="0" y="6928"/>
                        <a:pt x="277" y="6651"/>
                      </a:cubicBezTo>
                      <a:cubicBezTo>
                        <a:pt x="277" y="6374"/>
                        <a:pt x="1109" y="6651"/>
                        <a:pt x="1386" y="6374"/>
                      </a:cubicBezTo>
                      <a:cubicBezTo>
                        <a:pt x="1386" y="6374"/>
                        <a:pt x="1386" y="5819"/>
                        <a:pt x="1941" y="6097"/>
                      </a:cubicBezTo>
                      <a:cubicBezTo>
                        <a:pt x="2218" y="6097"/>
                        <a:pt x="1941" y="4988"/>
                        <a:pt x="2772" y="4988"/>
                      </a:cubicBezTo>
                      <a:cubicBezTo>
                        <a:pt x="2772" y="5542"/>
                        <a:pt x="3604" y="4988"/>
                        <a:pt x="3604" y="4711"/>
                      </a:cubicBezTo>
                      <a:cubicBezTo>
                        <a:pt x="3604" y="4434"/>
                        <a:pt x="3604" y="4157"/>
                        <a:pt x="4159" y="3880"/>
                      </a:cubicBezTo>
                      <a:cubicBezTo>
                        <a:pt x="4436" y="3880"/>
                        <a:pt x="4713" y="3325"/>
                        <a:pt x="4713" y="3048"/>
                      </a:cubicBezTo>
                      <a:cubicBezTo>
                        <a:pt x="4713" y="3048"/>
                        <a:pt x="5268" y="3048"/>
                        <a:pt x="4990" y="2494"/>
                      </a:cubicBezTo>
                      <a:cubicBezTo>
                        <a:pt x="4990" y="2494"/>
                        <a:pt x="4159" y="2494"/>
                        <a:pt x="4436" y="2217"/>
                      </a:cubicBezTo>
                      <a:cubicBezTo>
                        <a:pt x="4436" y="2217"/>
                        <a:pt x="3881" y="2217"/>
                        <a:pt x="3604" y="2217"/>
                      </a:cubicBezTo>
                      <a:cubicBezTo>
                        <a:pt x="3327" y="2217"/>
                        <a:pt x="3327" y="1386"/>
                        <a:pt x="3604" y="1386"/>
                      </a:cubicBezTo>
                      <a:cubicBezTo>
                        <a:pt x="4159" y="1109"/>
                        <a:pt x="4159" y="0"/>
                        <a:pt x="4713" y="0"/>
                      </a:cubicBezTo>
                      <a:cubicBezTo>
                        <a:pt x="5268" y="0"/>
                        <a:pt x="5268" y="832"/>
                        <a:pt x="5822" y="1386"/>
                      </a:cubicBezTo>
                      <a:cubicBezTo>
                        <a:pt x="6377" y="1940"/>
                        <a:pt x="7208" y="1386"/>
                        <a:pt x="7763" y="1386"/>
                      </a:cubicBezTo>
                      <a:cubicBezTo>
                        <a:pt x="7763" y="2217"/>
                        <a:pt x="8317" y="1940"/>
                        <a:pt x="8594" y="1386"/>
                      </a:cubicBezTo>
                      <a:cubicBezTo>
                        <a:pt x="9149" y="1386"/>
                        <a:pt x="8871" y="2494"/>
                        <a:pt x="9426" y="2217"/>
                      </a:cubicBezTo>
                      <a:cubicBezTo>
                        <a:pt x="9980" y="1940"/>
                        <a:pt x="9980" y="2771"/>
                        <a:pt x="10535" y="2217"/>
                      </a:cubicBezTo>
                      <a:cubicBezTo>
                        <a:pt x="10812" y="2217"/>
                        <a:pt x="11089" y="2494"/>
                        <a:pt x="11644" y="2217"/>
                      </a:cubicBezTo>
                      <a:cubicBezTo>
                        <a:pt x="11644" y="2217"/>
                        <a:pt x="11921" y="2217"/>
                        <a:pt x="12198" y="2217"/>
                      </a:cubicBezTo>
                      <a:cubicBezTo>
                        <a:pt x="12753" y="2217"/>
                        <a:pt x="13030" y="1663"/>
                        <a:pt x="13030" y="1386"/>
                      </a:cubicBezTo>
                      <a:cubicBezTo>
                        <a:pt x="12753" y="832"/>
                        <a:pt x="11644" y="-277"/>
                        <a:pt x="13030" y="554"/>
                      </a:cubicBezTo>
                      <a:cubicBezTo>
                        <a:pt x="13585" y="1386"/>
                        <a:pt x="14416" y="2217"/>
                        <a:pt x="15525" y="1940"/>
                      </a:cubicBezTo>
                      <a:cubicBezTo>
                        <a:pt x="15525" y="1663"/>
                        <a:pt x="16080" y="1940"/>
                        <a:pt x="16357" y="1663"/>
                      </a:cubicBezTo>
                      <a:cubicBezTo>
                        <a:pt x="16357" y="1663"/>
                        <a:pt x="16634" y="1109"/>
                        <a:pt x="16911" y="1663"/>
                      </a:cubicBezTo>
                      <a:cubicBezTo>
                        <a:pt x="16911" y="1663"/>
                        <a:pt x="17743" y="2771"/>
                        <a:pt x="18020" y="1940"/>
                      </a:cubicBezTo>
                      <a:cubicBezTo>
                        <a:pt x="18020" y="1940"/>
                        <a:pt x="18020" y="1109"/>
                        <a:pt x="18575" y="1386"/>
                      </a:cubicBezTo>
                      <a:cubicBezTo>
                        <a:pt x="19129" y="1663"/>
                        <a:pt x="19406" y="1386"/>
                        <a:pt x="19961" y="1386"/>
                      </a:cubicBezTo>
                      <a:cubicBezTo>
                        <a:pt x="20515" y="1663"/>
                        <a:pt x="20238" y="1940"/>
                        <a:pt x="21070" y="1386"/>
                      </a:cubicBezTo>
                      <a:cubicBezTo>
                        <a:pt x="21070" y="1386"/>
                        <a:pt x="21347" y="1663"/>
                        <a:pt x="21624" y="1386"/>
                      </a:cubicBezTo>
                      <a:cubicBezTo>
                        <a:pt x="22456" y="277"/>
                        <a:pt x="22179" y="1109"/>
                        <a:pt x="22733" y="0"/>
                      </a:cubicBezTo>
                      <a:cubicBezTo>
                        <a:pt x="23842" y="0"/>
                        <a:pt x="23565" y="1663"/>
                        <a:pt x="23565" y="2494"/>
                      </a:cubicBezTo>
                      <a:cubicBezTo>
                        <a:pt x="23842" y="3048"/>
                        <a:pt x="25228" y="3325"/>
                        <a:pt x="23842" y="3603"/>
                      </a:cubicBezTo>
                      <a:cubicBezTo>
                        <a:pt x="23842" y="4157"/>
                        <a:pt x="23842" y="4157"/>
                        <a:pt x="23288" y="4157"/>
                      </a:cubicBezTo>
                      <a:cubicBezTo>
                        <a:pt x="22733" y="4434"/>
                        <a:pt x="21902" y="3325"/>
                        <a:pt x="21070" y="3603"/>
                      </a:cubicBezTo>
                      <a:cubicBezTo>
                        <a:pt x="18575" y="3880"/>
                        <a:pt x="16080" y="4157"/>
                        <a:pt x="13862" y="4711"/>
                      </a:cubicBezTo>
                      <a:cubicBezTo>
                        <a:pt x="12476" y="3880"/>
                        <a:pt x="10258" y="4711"/>
                        <a:pt x="8594" y="5542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792" name="Freeform 791">
                  <a:extLst>
                    <a:ext uri="{FF2B5EF4-FFF2-40B4-BE49-F238E27FC236}">
                      <a16:creationId xmlns:a16="http://schemas.microsoft.com/office/drawing/2014/main" id="{451A917A-329A-0089-0743-874023F24BF3}"/>
                    </a:ext>
                  </a:extLst>
                </p:cNvPr>
                <p:cNvSpPr/>
                <p:nvPr/>
              </p:nvSpPr>
              <p:spPr>
                <a:xfrm>
                  <a:off x="3672558" y="3448676"/>
                  <a:ext cx="623" cy="831"/>
                </a:xfrm>
                <a:custGeom>
                  <a:avLst/>
                  <a:gdLst>
                    <a:gd name="connsiteX0" fmla="*/ 416 w 623"/>
                    <a:gd name="connsiteY0" fmla="*/ 0 h 831"/>
                    <a:gd name="connsiteX1" fmla="*/ 416 w 623"/>
                    <a:gd name="connsiteY1" fmla="*/ 832 h 831"/>
                    <a:gd name="connsiteX2" fmla="*/ 416 w 623"/>
                    <a:gd name="connsiteY2" fmla="*/ 0 h 8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623" h="831">
                      <a:moveTo>
                        <a:pt x="416" y="0"/>
                      </a:moveTo>
                      <a:cubicBezTo>
                        <a:pt x="693" y="0"/>
                        <a:pt x="693" y="832"/>
                        <a:pt x="416" y="832"/>
                      </a:cubicBezTo>
                      <a:cubicBezTo>
                        <a:pt x="-139" y="832"/>
                        <a:pt x="-139" y="0"/>
                        <a:pt x="416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793" name="Freeform 792">
                  <a:extLst>
                    <a:ext uri="{FF2B5EF4-FFF2-40B4-BE49-F238E27FC236}">
                      <a16:creationId xmlns:a16="http://schemas.microsoft.com/office/drawing/2014/main" id="{C9AF466F-4B01-7F47-8C2E-AE281949929D}"/>
                    </a:ext>
                  </a:extLst>
                </p:cNvPr>
                <p:cNvSpPr/>
                <p:nvPr/>
              </p:nvSpPr>
              <p:spPr>
                <a:xfrm>
                  <a:off x="3670409" y="3450338"/>
                  <a:ext cx="2911" cy="1385"/>
                </a:xfrm>
                <a:custGeom>
                  <a:avLst/>
                  <a:gdLst>
                    <a:gd name="connsiteX0" fmla="*/ 1455 w 2911"/>
                    <a:gd name="connsiteY0" fmla="*/ 1386 h 1385"/>
                    <a:gd name="connsiteX1" fmla="*/ 1455 w 2911"/>
                    <a:gd name="connsiteY1" fmla="*/ 0 h 1385"/>
                    <a:gd name="connsiteX2" fmla="*/ 1455 w 2911"/>
                    <a:gd name="connsiteY2" fmla="*/ 1386 h 13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911" h="1385">
                      <a:moveTo>
                        <a:pt x="1455" y="1386"/>
                      </a:moveTo>
                      <a:cubicBezTo>
                        <a:pt x="-485" y="1386"/>
                        <a:pt x="-485" y="0"/>
                        <a:pt x="1455" y="0"/>
                      </a:cubicBezTo>
                      <a:cubicBezTo>
                        <a:pt x="3396" y="0"/>
                        <a:pt x="3396" y="1386"/>
                        <a:pt x="1455" y="1386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794" name="Freeform 793">
                  <a:extLst>
                    <a:ext uri="{FF2B5EF4-FFF2-40B4-BE49-F238E27FC236}">
                      <a16:creationId xmlns:a16="http://schemas.microsoft.com/office/drawing/2014/main" id="{4A6B15B5-3B2A-8B71-77AD-A3B1A27EEF30}"/>
                    </a:ext>
                  </a:extLst>
                </p:cNvPr>
                <p:cNvSpPr/>
                <p:nvPr/>
              </p:nvSpPr>
              <p:spPr>
                <a:xfrm>
                  <a:off x="3673389" y="3407384"/>
                  <a:ext cx="831" cy="1108"/>
                </a:xfrm>
                <a:custGeom>
                  <a:avLst/>
                  <a:gdLst>
                    <a:gd name="connsiteX0" fmla="*/ 416 w 831"/>
                    <a:gd name="connsiteY0" fmla="*/ 0 h 1108"/>
                    <a:gd name="connsiteX1" fmla="*/ 416 w 831"/>
                    <a:gd name="connsiteY1" fmla="*/ 1109 h 1108"/>
                    <a:gd name="connsiteX2" fmla="*/ 416 w 831"/>
                    <a:gd name="connsiteY2" fmla="*/ 0 h 11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831" h="1108">
                      <a:moveTo>
                        <a:pt x="416" y="0"/>
                      </a:moveTo>
                      <a:cubicBezTo>
                        <a:pt x="970" y="0"/>
                        <a:pt x="970" y="1109"/>
                        <a:pt x="416" y="1109"/>
                      </a:cubicBezTo>
                      <a:cubicBezTo>
                        <a:pt x="-139" y="1109"/>
                        <a:pt x="-139" y="0"/>
                        <a:pt x="416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795" name="Freeform 794">
                  <a:extLst>
                    <a:ext uri="{FF2B5EF4-FFF2-40B4-BE49-F238E27FC236}">
                      <a16:creationId xmlns:a16="http://schemas.microsoft.com/office/drawing/2014/main" id="{4F214F95-BB8B-C851-2B05-8AEA8515A663}"/>
                    </a:ext>
                  </a:extLst>
                </p:cNvPr>
                <p:cNvSpPr/>
                <p:nvPr/>
              </p:nvSpPr>
              <p:spPr>
                <a:xfrm>
                  <a:off x="3643165" y="3377641"/>
                  <a:ext cx="6243" cy="4410"/>
                </a:xfrm>
                <a:custGeom>
                  <a:avLst/>
                  <a:gdLst>
                    <a:gd name="connsiteX0" fmla="*/ 5412 w 6243"/>
                    <a:gd name="connsiteY0" fmla="*/ 3971 h 4410"/>
                    <a:gd name="connsiteX1" fmla="*/ 2085 w 6243"/>
                    <a:gd name="connsiteY1" fmla="*/ 1754 h 4410"/>
                    <a:gd name="connsiteX2" fmla="*/ 1531 w 6243"/>
                    <a:gd name="connsiteY2" fmla="*/ 646 h 4410"/>
                    <a:gd name="connsiteX3" fmla="*/ 1808 w 6243"/>
                    <a:gd name="connsiteY3" fmla="*/ 646 h 4410"/>
                    <a:gd name="connsiteX4" fmla="*/ 2639 w 6243"/>
                    <a:gd name="connsiteY4" fmla="*/ 1477 h 4410"/>
                    <a:gd name="connsiteX5" fmla="*/ 3471 w 6243"/>
                    <a:gd name="connsiteY5" fmla="*/ 2031 h 4410"/>
                    <a:gd name="connsiteX6" fmla="*/ 4303 w 6243"/>
                    <a:gd name="connsiteY6" fmla="*/ 2586 h 4410"/>
                    <a:gd name="connsiteX7" fmla="*/ 4303 w 6243"/>
                    <a:gd name="connsiteY7" fmla="*/ 2031 h 4410"/>
                    <a:gd name="connsiteX8" fmla="*/ 4303 w 6243"/>
                    <a:gd name="connsiteY8" fmla="*/ 1477 h 4410"/>
                    <a:gd name="connsiteX9" fmla="*/ 5135 w 6243"/>
                    <a:gd name="connsiteY9" fmla="*/ 3417 h 4410"/>
                    <a:gd name="connsiteX10" fmla="*/ 6244 w 6243"/>
                    <a:gd name="connsiteY10" fmla="*/ 3417 h 4410"/>
                    <a:gd name="connsiteX11" fmla="*/ 5412 w 6243"/>
                    <a:gd name="connsiteY11" fmla="*/ 3971 h 4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6243" h="4410">
                      <a:moveTo>
                        <a:pt x="5412" y="3971"/>
                      </a:moveTo>
                      <a:cubicBezTo>
                        <a:pt x="4580" y="5357"/>
                        <a:pt x="2362" y="3140"/>
                        <a:pt x="2085" y="1754"/>
                      </a:cubicBezTo>
                      <a:cubicBezTo>
                        <a:pt x="699" y="1754"/>
                        <a:pt x="-1519" y="-1294"/>
                        <a:pt x="1531" y="646"/>
                      </a:cubicBezTo>
                      <a:cubicBezTo>
                        <a:pt x="1531" y="646"/>
                        <a:pt x="1808" y="646"/>
                        <a:pt x="1808" y="646"/>
                      </a:cubicBezTo>
                      <a:cubicBezTo>
                        <a:pt x="2362" y="646"/>
                        <a:pt x="2362" y="1200"/>
                        <a:pt x="2639" y="1477"/>
                      </a:cubicBezTo>
                      <a:cubicBezTo>
                        <a:pt x="2639" y="2031"/>
                        <a:pt x="3471" y="1477"/>
                        <a:pt x="3471" y="2031"/>
                      </a:cubicBezTo>
                      <a:cubicBezTo>
                        <a:pt x="3471" y="2309"/>
                        <a:pt x="3749" y="3140"/>
                        <a:pt x="4303" y="2586"/>
                      </a:cubicBezTo>
                      <a:cubicBezTo>
                        <a:pt x="4303" y="2586"/>
                        <a:pt x="4858" y="2309"/>
                        <a:pt x="4303" y="2031"/>
                      </a:cubicBezTo>
                      <a:cubicBezTo>
                        <a:pt x="4303" y="2031"/>
                        <a:pt x="4026" y="1477"/>
                        <a:pt x="4303" y="1477"/>
                      </a:cubicBezTo>
                      <a:cubicBezTo>
                        <a:pt x="5412" y="1477"/>
                        <a:pt x="4303" y="2863"/>
                        <a:pt x="5135" y="3417"/>
                      </a:cubicBezTo>
                      <a:cubicBezTo>
                        <a:pt x="5412" y="2863"/>
                        <a:pt x="5967" y="3140"/>
                        <a:pt x="6244" y="3417"/>
                      </a:cubicBezTo>
                      <a:cubicBezTo>
                        <a:pt x="5967" y="3417"/>
                        <a:pt x="5689" y="3694"/>
                        <a:pt x="5412" y="3971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796" name="Freeform 795">
                  <a:extLst>
                    <a:ext uri="{FF2B5EF4-FFF2-40B4-BE49-F238E27FC236}">
                      <a16:creationId xmlns:a16="http://schemas.microsoft.com/office/drawing/2014/main" id="{2FEF6E11-398B-C8CC-4121-ECEC1BF69648}"/>
                    </a:ext>
                  </a:extLst>
                </p:cNvPr>
                <p:cNvSpPr/>
                <p:nvPr/>
              </p:nvSpPr>
              <p:spPr>
                <a:xfrm>
                  <a:off x="3676300" y="3411888"/>
                  <a:ext cx="831" cy="2078"/>
                </a:xfrm>
                <a:custGeom>
                  <a:avLst/>
                  <a:gdLst>
                    <a:gd name="connsiteX0" fmla="*/ 0 w 831"/>
                    <a:gd name="connsiteY0" fmla="*/ 1039 h 2078"/>
                    <a:gd name="connsiteX1" fmla="*/ 832 w 831"/>
                    <a:gd name="connsiteY1" fmla="*/ 1039 h 2078"/>
                    <a:gd name="connsiteX2" fmla="*/ 0 w 831"/>
                    <a:gd name="connsiteY2" fmla="*/ 1039 h 20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831" h="2078">
                      <a:moveTo>
                        <a:pt x="0" y="1039"/>
                      </a:moveTo>
                      <a:cubicBezTo>
                        <a:pt x="0" y="-346"/>
                        <a:pt x="832" y="-346"/>
                        <a:pt x="832" y="1039"/>
                      </a:cubicBezTo>
                      <a:cubicBezTo>
                        <a:pt x="832" y="2425"/>
                        <a:pt x="0" y="2425"/>
                        <a:pt x="0" y="1039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797" name="Freeform 796">
                  <a:extLst>
                    <a:ext uri="{FF2B5EF4-FFF2-40B4-BE49-F238E27FC236}">
                      <a16:creationId xmlns:a16="http://schemas.microsoft.com/office/drawing/2014/main" id="{4D9DFEBC-EC96-7182-E24B-C812B5DB3C56}"/>
                    </a:ext>
                  </a:extLst>
                </p:cNvPr>
                <p:cNvSpPr/>
                <p:nvPr/>
              </p:nvSpPr>
              <p:spPr>
                <a:xfrm>
                  <a:off x="3675538" y="3445073"/>
                  <a:ext cx="2079" cy="2216"/>
                </a:xfrm>
                <a:custGeom>
                  <a:avLst/>
                  <a:gdLst>
                    <a:gd name="connsiteX0" fmla="*/ 1040 w 2079"/>
                    <a:gd name="connsiteY0" fmla="*/ 2217 h 2216"/>
                    <a:gd name="connsiteX1" fmla="*/ 1040 w 2079"/>
                    <a:gd name="connsiteY1" fmla="*/ 0 h 2216"/>
                    <a:gd name="connsiteX2" fmla="*/ 1040 w 2079"/>
                    <a:gd name="connsiteY2" fmla="*/ 2217 h 22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079" h="2216">
                      <a:moveTo>
                        <a:pt x="1040" y="2217"/>
                      </a:moveTo>
                      <a:cubicBezTo>
                        <a:pt x="-347" y="2217"/>
                        <a:pt x="-347" y="0"/>
                        <a:pt x="1040" y="0"/>
                      </a:cubicBezTo>
                      <a:cubicBezTo>
                        <a:pt x="2426" y="0"/>
                        <a:pt x="2426" y="2217"/>
                        <a:pt x="1040" y="2217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798" name="Freeform 797">
                  <a:extLst>
                    <a:ext uri="{FF2B5EF4-FFF2-40B4-BE49-F238E27FC236}">
                      <a16:creationId xmlns:a16="http://schemas.microsoft.com/office/drawing/2014/main" id="{2192A249-DD1A-A2AF-FD3A-8ADECB11DCB9}"/>
                    </a:ext>
                  </a:extLst>
                </p:cNvPr>
                <p:cNvSpPr/>
                <p:nvPr/>
              </p:nvSpPr>
              <p:spPr>
                <a:xfrm>
                  <a:off x="3676439" y="3410111"/>
                  <a:ext cx="831" cy="920"/>
                </a:xfrm>
                <a:custGeom>
                  <a:avLst/>
                  <a:gdLst>
                    <a:gd name="connsiteX0" fmla="*/ 416 w 831"/>
                    <a:gd name="connsiteY0" fmla="*/ 44 h 920"/>
                    <a:gd name="connsiteX1" fmla="*/ 416 w 831"/>
                    <a:gd name="connsiteY1" fmla="*/ 876 h 920"/>
                    <a:gd name="connsiteX2" fmla="*/ 416 w 831"/>
                    <a:gd name="connsiteY2" fmla="*/ 44 h 9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831" h="920">
                      <a:moveTo>
                        <a:pt x="416" y="44"/>
                      </a:moveTo>
                      <a:cubicBezTo>
                        <a:pt x="970" y="44"/>
                        <a:pt x="970" y="1153"/>
                        <a:pt x="416" y="876"/>
                      </a:cubicBezTo>
                      <a:cubicBezTo>
                        <a:pt x="-139" y="876"/>
                        <a:pt x="-139" y="-233"/>
                        <a:pt x="416" y="44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799" name="Freeform 798">
                  <a:extLst>
                    <a:ext uri="{FF2B5EF4-FFF2-40B4-BE49-F238E27FC236}">
                      <a16:creationId xmlns:a16="http://schemas.microsoft.com/office/drawing/2014/main" id="{0D833D95-FD6B-8C9A-B2BF-ACF03DDD9FC6}"/>
                    </a:ext>
                  </a:extLst>
                </p:cNvPr>
                <p:cNvSpPr/>
                <p:nvPr/>
              </p:nvSpPr>
              <p:spPr>
                <a:xfrm>
                  <a:off x="3676577" y="3372259"/>
                  <a:ext cx="554" cy="415"/>
                </a:xfrm>
                <a:custGeom>
                  <a:avLst/>
                  <a:gdLst>
                    <a:gd name="connsiteX0" fmla="*/ 554 w 554"/>
                    <a:gd name="connsiteY0" fmla="*/ 208 h 415"/>
                    <a:gd name="connsiteX1" fmla="*/ 0 w 554"/>
                    <a:gd name="connsiteY1" fmla="*/ 208 h 415"/>
                    <a:gd name="connsiteX2" fmla="*/ 554 w 554"/>
                    <a:gd name="connsiteY2" fmla="*/ 208 h 4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554" h="415">
                      <a:moveTo>
                        <a:pt x="554" y="208"/>
                      </a:moveTo>
                      <a:cubicBezTo>
                        <a:pt x="554" y="485"/>
                        <a:pt x="0" y="485"/>
                        <a:pt x="0" y="208"/>
                      </a:cubicBezTo>
                      <a:cubicBezTo>
                        <a:pt x="0" y="-69"/>
                        <a:pt x="554" y="-69"/>
                        <a:pt x="554" y="208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00" name="Freeform 799">
                  <a:extLst>
                    <a:ext uri="{FF2B5EF4-FFF2-40B4-BE49-F238E27FC236}">
                      <a16:creationId xmlns:a16="http://schemas.microsoft.com/office/drawing/2014/main" id="{C9FD0B59-3A4F-C7F3-D57F-57F860E4B80E}"/>
                    </a:ext>
                  </a:extLst>
                </p:cNvPr>
                <p:cNvSpPr/>
                <p:nvPr/>
              </p:nvSpPr>
              <p:spPr>
                <a:xfrm>
                  <a:off x="3657543" y="3422830"/>
                  <a:ext cx="19213" cy="24183"/>
                </a:xfrm>
                <a:custGeom>
                  <a:avLst/>
                  <a:gdLst>
                    <a:gd name="connsiteX0" fmla="*/ 12104 w 19213"/>
                    <a:gd name="connsiteY0" fmla="*/ 23629 h 24183"/>
                    <a:gd name="connsiteX1" fmla="*/ 9609 w 19213"/>
                    <a:gd name="connsiteY1" fmla="*/ 22798 h 24183"/>
                    <a:gd name="connsiteX2" fmla="*/ 7668 w 19213"/>
                    <a:gd name="connsiteY2" fmla="*/ 21689 h 24183"/>
                    <a:gd name="connsiteX3" fmla="*/ 7945 w 19213"/>
                    <a:gd name="connsiteY3" fmla="*/ 20026 h 24183"/>
                    <a:gd name="connsiteX4" fmla="*/ 7114 w 19213"/>
                    <a:gd name="connsiteY4" fmla="*/ 20026 h 24183"/>
                    <a:gd name="connsiteX5" fmla="*/ 6282 w 19213"/>
                    <a:gd name="connsiteY5" fmla="*/ 20304 h 24183"/>
                    <a:gd name="connsiteX6" fmla="*/ 1569 w 19213"/>
                    <a:gd name="connsiteY6" fmla="*/ 16701 h 24183"/>
                    <a:gd name="connsiteX7" fmla="*/ 1015 w 19213"/>
                    <a:gd name="connsiteY7" fmla="*/ 17255 h 24183"/>
                    <a:gd name="connsiteX8" fmla="*/ 183 w 19213"/>
                    <a:gd name="connsiteY8" fmla="*/ 15870 h 24183"/>
                    <a:gd name="connsiteX9" fmla="*/ 1846 w 19213"/>
                    <a:gd name="connsiteY9" fmla="*/ 15038 h 24183"/>
                    <a:gd name="connsiteX10" fmla="*/ 2401 w 19213"/>
                    <a:gd name="connsiteY10" fmla="*/ 14207 h 24183"/>
                    <a:gd name="connsiteX11" fmla="*/ 1846 w 19213"/>
                    <a:gd name="connsiteY11" fmla="*/ 13653 h 24183"/>
                    <a:gd name="connsiteX12" fmla="*/ 3232 w 19213"/>
                    <a:gd name="connsiteY12" fmla="*/ 11990 h 24183"/>
                    <a:gd name="connsiteX13" fmla="*/ 4896 w 19213"/>
                    <a:gd name="connsiteY13" fmla="*/ 11990 h 24183"/>
                    <a:gd name="connsiteX14" fmla="*/ 4064 w 19213"/>
                    <a:gd name="connsiteY14" fmla="*/ 11159 h 24183"/>
                    <a:gd name="connsiteX15" fmla="*/ 4618 w 19213"/>
                    <a:gd name="connsiteY15" fmla="*/ 10327 h 24183"/>
                    <a:gd name="connsiteX16" fmla="*/ 6559 w 19213"/>
                    <a:gd name="connsiteY16" fmla="*/ 8387 h 24183"/>
                    <a:gd name="connsiteX17" fmla="*/ 6559 w 19213"/>
                    <a:gd name="connsiteY17" fmla="*/ 905 h 24183"/>
                    <a:gd name="connsiteX18" fmla="*/ 7114 w 19213"/>
                    <a:gd name="connsiteY18" fmla="*/ 74 h 24183"/>
                    <a:gd name="connsiteX19" fmla="*/ 10718 w 19213"/>
                    <a:gd name="connsiteY19" fmla="*/ 74 h 24183"/>
                    <a:gd name="connsiteX20" fmla="*/ 11549 w 19213"/>
                    <a:gd name="connsiteY20" fmla="*/ 905 h 24183"/>
                    <a:gd name="connsiteX21" fmla="*/ 12104 w 19213"/>
                    <a:gd name="connsiteY21" fmla="*/ 2845 h 24183"/>
                    <a:gd name="connsiteX22" fmla="*/ 12104 w 19213"/>
                    <a:gd name="connsiteY22" fmla="*/ 5339 h 24183"/>
                    <a:gd name="connsiteX23" fmla="*/ 12658 w 19213"/>
                    <a:gd name="connsiteY23" fmla="*/ 5339 h 24183"/>
                    <a:gd name="connsiteX24" fmla="*/ 14322 w 19213"/>
                    <a:gd name="connsiteY24" fmla="*/ 9496 h 24183"/>
                    <a:gd name="connsiteX25" fmla="*/ 15985 w 19213"/>
                    <a:gd name="connsiteY25" fmla="*/ 10881 h 24183"/>
                    <a:gd name="connsiteX26" fmla="*/ 18203 w 19213"/>
                    <a:gd name="connsiteY26" fmla="*/ 13653 h 24183"/>
                    <a:gd name="connsiteX27" fmla="*/ 18203 w 19213"/>
                    <a:gd name="connsiteY27" fmla="*/ 14761 h 24183"/>
                    <a:gd name="connsiteX28" fmla="*/ 17926 w 19213"/>
                    <a:gd name="connsiteY28" fmla="*/ 16424 h 24183"/>
                    <a:gd name="connsiteX29" fmla="*/ 18757 w 19213"/>
                    <a:gd name="connsiteY29" fmla="*/ 20581 h 24183"/>
                    <a:gd name="connsiteX30" fmla="*/ 15154 w 19213"/>
                    <a:gd name="connsiteY30" fmla="*/ 22244 h 24183"/>
                    <a:gd name="connsiteX31" fmla="*/ 13213 w 19213"/>
                    <a:gd name="connsiteY31" fmla="*/ 24183 h 24183"/>
                    <a:gd name="connsiteX32" fmla="*/ 12104 w 19213"/>
                    <a:gd name="connsiteY32" fmla="*/ 23629 h 241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</a:cxnLst>
                  <a:rect l="l" t="t" r="r" b="b"/>
                  <a:pathLst>
                    <a:path w="19213" h="24183">
                      <a:moveTo>
                        <a:pt x="12104" y="23629"/>
                      </a:moveTo>
                      <a:cubicBezTo>
                        <a:pt x="11272" y="23629"/>
                        <a:pt x="9609" y="24183"/>
                        <a:pt x="9609" y="22798"/>
                      </a:cubicBezTo>
                      <a:cubicBezTo>
                        <a:pt x="9054" y="22244"/>
                        <a:pt x="7945" y="22521"/>
                        <a:pt x="7668" y="21689"/>
                      </a:cubicBezTo>
                      <a:cubicBezTo>
                        <a:pt x="6836" y="21135"/>
                        <a:pt x="7945" y="20858"/>
                        <a:pt x="7945" y="20026"/>
                      </a:cubicBezTo>
                      <a:cubicBezTo>
                        <a:pt x="8500" y="18641"/>
                        <a:pt x="7391" y="19472"/>
                        <a:pt x="7114" y="20026"/>
                      </a:cubicBezTo>
                      <a:cubicBezTo>
                        <a:pt x="7114" y="20581"/>
                        <a:pt x="6559" y="20858"/>
                        <a:pt x="6282" y="20304"/>
                      </a:cubicBezTo>
                      <a:cubicBezTo>
                        <a:pt x="4896" y="18918"/>
                        <a:pt x="1846" y="18918"/>
                        <a:pt x="1569" y="16701"/>
                      </a:cubicBezTo>
                      <a:cubicBezTo>
                        <a:pt x="1569" y="16701"/>
                        <a:pt x="1015" y="16701"/>
                        <a:pt x="1015" y="17255"/>
                      </a:cubicBezTo>
                      <a:cubicBezTo>
                        <a:pt x="460" y="17255"/>
                        <a:pt x="-372" y="16424"/>
                        <a:pt x="183" y="15870"/>
                      </a:cubicBezTo>
                      <a:cubicBezTo>
                        <a:pt x="737" y="15870"/>
                        <a:pt x="1292" y="14484"/>
                        <a:pt x="1846" y="15038"/>
                      </a:cubicBezTo>
                      <a:cubicBezTo>
                        <a:pt x="1846" y="14207"/>
                        <a:pt x="2123" y="14761"/>
                        <a:pt x="2401" y="14207"/>
                      </a:cubicBezTo>
                      <a:cubicBezTo>
                        <a:pt x="2401" y="14207"/>
                        <a:pt x="2401" y="13653"/>
                        <a:pt x="1846" y="13653"/>
                      </a:cubicBezTo>
                      <a:cubicBezTo>
                        <a:pt x="2678" y="13653"/>
                        <a:pt x="2955" y="12544"/>
                        <a:pt x="3232" y="11990"/>
                      </a:cubicBezTo>
                      <a:cubicBezTo>
                        <a:pt x="3509" y="11713"/>
                        <a:pt x="4341" y="11990"/>
                        <a:pt x="4896" y="11990"/>
                      </a:cubicBezTo>
                      <a:cubicBezTo>
                        <a:pt x="4896" y="11436"/>
                        <a:pt x="4618" y="11159"/>
                        <a:pt x="4064" y="11159"/>
                      </a:cubicBezTo>
                      <a:cubicBezTo>
                        <a:pt x="4341" y="11159"/>
                        <a:pt x="4618" y="10604"/>
                        <a:pt x="4618" y="10327"/>
                      </a:cubicBezTo>
                      <a:cubicBezTo>
                        <a:pt x="4618" y="9219"/>
                        <a:pt x="5727" y="9219"/>
                        <a:pt x="6559" y="8387"/>
                      </a:cubicBezTo>
                      <a:cubicBezTo>
                        <a:pt x="7114" y="6170"/>
                        <a:pt x="7945" y="2845"/>
                        <a:pt x="6559" y="905"/>
                      </a:cubicBezTo>
                      <a:cubicBezTo>
                        <a:pt x="6005" y="351"/>
                        <a:pt x="6559" y="-204"/>
                        <a:pt x="7114" y="74"/>
                      </a:cubicBezTo>
                      <a:cubicBezTo>
                        <a:pt x="8223" y="74"/>
                        <a:pt x="9609" y="905"/>
                        <a:pt x="10718" y="74"/>
                      </a:cubicBezTo>
                      <a:cubicBezTo>
                        <a:pt x="11272" y="74"/>
                        <a:pt x="11827" y="74"/>
                        <a:pt x="11549" y="905"/>
                      </a:cubicBezTo>
                      <a:cubicBezTo>
                        <a:pt x="12381" y="1459"/>
                        <a:pt x="11549" y="2291"/>
                        <a:pt x="12104" y="2845"/>
                      </a:cubicBezTo>
                      <a:cubicBezTo>
                        <a:pt x="13490" y="3399"/>
                        <a:pt x="12104" y="4231"/>
                        <a:pt x="12104" y="5339"/>
                      </a:cubicBezTo>
                      <a:cubicBezTo>
                        <a:pt x="12104" y="6170"/>
                        <a:pt x="12658" y="5616"/>
                        <a:pt x="12658" y="5339"/>
                      </a:cubicBezTo>
                      <a:cubicBezTo>
                        <a:pt x="14045" y="5339"/>
                        <a:pt x="14045" y="8387"/>
                        <a:pt x="14322" y="9496"/>
                      </a:cubicBezTo>
                      <a:cubicBezTo>
                        <a:pt x="14599" y="10327"/>
                        <a:pt x="15985" y="9496"/>
                        <a:pt x="15985" y="10881"/>
                      </a:cubicBezTo>
                      <a:cubicBezTo>
                        <a:pt x="15985" y="12267"/>
                        <a:pt x="17371" y="12821"/>
                        <a:pt x="18203" y="13653"/>
                      </a:cubicBezTo>
                      <a:cubicBezTo>
                        <a:pt x="18203" y="13930"/>
                        <a:pt x="18203" y="14484"/>
                        <a:pt x="18203" y="14761"/>
                      </a:cubicBezTo>
                      <a:cubicBezTo>
                        <a:pt x="19035" y="15316"/>
                        <a:pt x="17649" y="15870"/>
                        <a:pt x="17926" y="16424"/>
                      </a:cubicBezTo>
                      <a:cubicBezTo>
                        <a:pt x="17926" y="17809"/>
                        <a:pt x="20144" y="19195"/>
                        <a:pt x="18757" y="20581"/>
                      </a:cubicBezTo>
                      <a:cubicBezTo>
                        <a:pt x="17926" y="21966"/>
                        <a:pt x="15431" y="20581"/>
                        <a:pt x="15154" y="22244"/>
                      </a:cubicBezTo>
                      <a:cubicBezTo>
                        <a:pt x="16263" y="22798"/>
                        <a:pt x="13490" y="23075"/>
                        <a:pt x="13213" y="24183"/>
                      </a:cubicBezTo>
                      <a:cubicBezTo>
                        <a:pt x="13213" y="23629"/>
                        <a:pt x="12381" y="23629"/>
                        <a:pt x="12104" y="23629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01" name="Freeform 800">
                  <a:extLst>
                    <a:ext uri="{FF2B5EF4-FFF2-40B4-BE49-F238E27FC236}">
                      <a16:creationId xmlns:a16="http://schemas.microsoft.com/office/drawing/2014/main" id="{85CC3595-B0D4-C1D7-C6A2-256480C2DAFE}"/>
                    </a:ext>
                  </a:extLst>
                </p:cNvPr>
                <p:cNvSpPr/>
                <p:nvPr/>
              </p:nvSpPr>
              <p:spPr>
                <a:xfrm>
                  <a:off x="3663062" y="3422903"/>
                  <a:ext cx="415" cy="554"/>
                </a:xfrm>
                <a:custGeom>
                  <a:avLst/>
                  <a:gdLst>
                    <a:gd name="connsiteX0" fmla="*/ 208 w 415"/>
                    <a:gd name="connsiteY0" fmla="*/ 0 h 554"/>
                    <a:gd name="connsiteX1" fmla="*/ 208 w 415"/>
                    <a:gd name="connsiteY1" fmla="*/ 554 h 554"/>
                    <a:gd name="connsiteX2" fmla="*/ 208 w 415"/>
                    <a:gd name="connsiteY2" fmla="*/ 0 h 5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415" h="554">
                      <a:moveTo>
                        <a:pt x="208" y="0"/>
                      </a:moveTo>
                      <a:cubicBezTo>
                        <a:pt x="485" y="0"/>
                        <a:pt x="485" y="554"/>
                        <a:pt x="208" y="554"/>
                      </a:cubicBezTo>
                      <a:cubicBezTo>
                        <a:pt x="-69" y="554"/>
                        <a:pt x="-69" y="0"/>
                        <a:pt x="208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02" name="Freeform 801">
                  <a:extLst>
                    <a:ext uri="{FF2B5EF4-FFF2-40B4-BE49-F238E27FC236}">
                      <a16:creationId xmlns:a16="http://schemas.microsoft.com/office/drawing/2014/main" id="{C7B2AFA3-8451-E288-7F1C-B12D3FCE8CEC}"/>
                    </a:ext>
                  </a:extLst>
                </p:cNvPr>
                <p:cNvSpPr/>
                <p:nvPr/>
              </p:nvSpPr>
              <p:spPr>
                <a:xfrm>
                  <a:off x="3663270" y="3367756"/>
                  <a:ext cx="1663" cy="1662"/>
                </a:xfrm>
                <a:custGeom>
                  <a:avLst/>
                  <a:gdLst>
                    <a:gd name="connsiteX0" fmla="*/ 0 w 1663"/>
                    <a:gd name="connsiteY0" fmla="*/ 831 h 1662"/>
                    <a:gd name="connsiteX1" fmla="*/ 1663 w 1663"/>
                    <a:gd name="connsiteY1" fmla="*/ 831 h 1662"/>
                    <a:gd name="connsiteX2" fmla="*/ 0 w 1663"/>
                    <a:gd name="connsiteY2" fmla="*/ 831 h 16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663" h="1662">
                      <a:moveTo>
                        <a:pt x="0" y="831"/>
                      </a:moveTo>
                      <a:cubicBezTo>
                        <a:pt x="0" y="-277"/>
                        <a:pt x="1663" y="-277"/>
                        <a:pt x="1663" y="831"/>
                      </a:cubicBezTo>
                      <a:cubicBezTo>
                        <a:pt x="1663" y="1940"/>
                        <a:pt x="0" y="1940"/>
                        <a:pt x="0" y="831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03" name="Freeform 802">
                  <a:extLst>
                    <a:ext uri="{FF2B5EF4-FFF2-40B4-BE49-F238E27FC236}">
                      <a16:creationId xmlns:a16="http://schemas.microsoft.com/office/drawing/2014/main" id="{5E8B1F08-EE09-E537-461B-919AC622BED4}"/>
                    </a:ext>
                  </a:extLst>
                </p:cNvPr>
                <p:cNvSpPr/>
                <p:nvPr/>
              </p:nvSpPr>
              <p:spPr>
                <a:xfrm>
                  <a:off x="3661607" y="3360135"/>
                  <a:ext cx="831" cy="831"/>
                </a:xfrm>
                <a:custGeom>
                  <a:avLst/>
                  <a:gdLst>
                    <a:gd name="connsiteX0" fmla="*/ 0 w 831"/>
                    <a:gd name="connsiteY0" fmla="*/ 416 h 831"/>
                    <a:gd name="connsiteX1" fmla="*/ 831 w 831"/>
                    <a:gd name="connsiteY1" fmla="*/ 416 h 831"/>
                    <a:gd name="connsiteX2" fmla="*/ 0 w 831"/>
                    <a:gd name="connsiteY2" fmla="*/ 416 h 8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831" h="831">
                      <a:moveTo>
                        <a:pt x="0" y="416"/>
                      </a:moveTo>
                      <a:cubicBezTo>
                        <a:pt x="0" y="-139"/>
                        <a:pt x="831" y="-139"/>
                        <a:pt x="831" y="416"/>
                      </a:cubicBezTo>
                      <a:cubicBezTo>
                        <a:pt x="831" y="970"/>
                        <a:pt x="0" y="970"/>
                        <a:pt x="0" y="416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04" name="Freeform 803">
                  <a:extLst>
                    <a:ext uri="{FF2B5EF4-FFF2-40B4-BE49-F238E27FC236}">
                      <a16:creationId xmlns:a16="http://schemas.microsoft.com/office/drawing/2014/main" id="{A2395137-11EE-DB3A-8BAE-808ED0D54900}"/>
                    </a:ext>
                  </a:extLst>
                </p:cNvPr>
                <p:cNvSpPr/>
                <p:nvPr/>
              </p:nvSpPr>
              <p:spPr>
                <a:xfrm>
                  <a:off x="3671310" y="3373437"/>
                  <a:ext cx="831" cy="831"/>
                </a:xfrm>
                <a:custGeom>
                  <a:avLst/>
                  <a:gdLst>
                    <a:gd name="connsiteX0" fmla="*/ 0 w 831"/>
                    <a:gd name="connsiteY0" fmla="*/ 416 h 831"/>
                    <a:gd name="connsiteX1" fmla="*/ 831 w 831"/>
                    <a:gd name="connsiteY1" fmla="*/ 416 h 831"/>
                    <a:gd name="connsiteX2" fmla="*/ 0 w 831"/>
                    <a:gd name="connsiteY2" fmla="*/ 416 h 8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831" h="831">
                      <a:moveTo>
                        <a:pt x="0" y="416"/>
                      </a:moveTo>
                      <a:cubicBezTo>
                        <a:pt x="0" y="-139"/>
                        <a:pt x="831" y="-139"/>
                        <a:pt x="831" y="416"/>
                      </a:cubicBezTo>
                      <a:cubicBezTo>
                        <a:pt x="831" y="970"/>
                        <a:pt x="0" y="970"/>
                        <a:pt x="0" y="416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05" name="Freeform 804">
                  <a:extLst>
                    <a:ext uri="{FF2B5EF4-FFF2-40B4-BE49-F238E27FC236}">
                      <a16:creationId xmlns:a16="http://schemas.microsoft.com/office/drawing/2014/main" id="{D6609732-A75D-1C24-CDAE-486468B227E3}"/>
                    </a:ext>
                  </a:extLst>
                </p:cNvPr>
                <p:cNvSpPr/>
                <p:nvPr/>
              </p:nvSpPr>
              <p:spPr>
                <a:xfrm>
                  <a:off x="3676855" y="3465442"/>
                  <a:ext cx="1386" cy="831"/>
                </a:xfrm>
                <a:custGeom>
                  <a:avLst/>
                  <a:gdLst>
                    <a:gd name="connsiteX0" fmla="*/ 1386 w 1386"/>
                    <a:gd name="connsiteY0" fmla="*/ 416 h 831"/>
                    <a:gd name="connsiteX1" fmla="*/ 0 w 1386"/>
                    <a:gd name="connsiteY1" fmla="*/ 416 h 831"/>
                    <a:gd name="connsiteX2" fmla="*/ 1386 w 1386"/>
                    <a:gd name="connsiteY2" fmla="*/ 416 h 8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386" h="831">
                      <a:moveTo>
                        <a:pt x="1386" y="416"/>
                      </a:moveTo>
                      <a:cubicBezTo>
                        <a:pt x="1386" y="970"/>
                        <a:pt x="0" y="970"/>
                        <a:pt x="0" y="416"/>
                      </a:cubicBezTo>
                      <a:cubicBezTo>
                        <a:pt x="0" y="-139"/>
                        <a:pt x="1386" y="-139"/>
                        <a:pt x="1386" y="416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06" name="Freeform 805">
                  <a:extLst>
                    <a:ext uri="{FF2B5EF4-FFF2-40B4-BE49-F238E27FC236}">
                      <a16:creationId xmlns:a16="http://schemas.microsoft.com/office/drawing/2014/main" id="{9A9CBAD5-1293-D3F7-D4DC-69BBBA593E6A}"/>
                    </a:ext>
                  </a:extLst>
                </p:cNvPr>
                <p:cNvSpPr/>
                <p:nvPr/>
              </p:nvSpPr>
              <p:spPr>
                <a:xfrm>
                  <a:off x="3674498" y="3412373"/>
                  <a:ext cx="831" cy="554"/>
                </a:xfrm>
                <a:custGeom>
                  <a:avLst/>
                  <a:gdLst>
                    <a:gd name="connsiteX0" fmla="*/ 416 w 831"/>
                    <a:gd name="connsiteY0" fmla="*/ 554 h 554"/>
                    <a:gd name="connsiteX1" fmla="*/ 416 w 831"/>
                    <a:gd name="connsiteY1" fmla="*/ 0 h 554"/>
                    <a:gd name="connsiteX2" fmla="*/ 416 w 831"/>
                    <a:gd name="connsiteY2" fmla="*/ 554 h 5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831" h="554">
                      <a:moveTo>
                        <a:pt x="416" y="554"/>
                      </a:moveTo>
                      <a:cubicBezTo>
                        <a:pt x="-139" y="554"/>
                        <a:pt x="-139" y="0"/>
                        <a:pt x="416" y="0"/>
                      </a:cubicBezTo>
                      <a:cubicBezTo>
                        <a:pt x="970" y="0"/>
                        <a:pt x="970" y="554"/>
                        <a:pt x="416" y="554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07" name="Freeform 806">
                  <a:extLst>
                    <a:ext uri="{FF2B5EF4-FFF2-40B4-BE49-F238E27FC236}">
                      <a16:creationId xmlns:a16="http://schemas.microsoft.com/office/drawing/2014/main" id="{32899DE4-FE5B-1365-2BF7-39374ED0257D}"/>
                    </a:ext>
                  </a:extLst>
                </p:cNvPr>
                <p:cNvSpPr/>
                <p:nvPr/>
              </p:nvSpPr>
              <p:spPr>
                <a:xfrm>
                  <a:off x="3666320" y="3364846"/>
                  <a:ext cx="831" cy="831"/>
                </a:xfrm>
                <a:custGeom>
                  <a:avLst/>
                  <a:gdLst>
                    <a:gd name="connsiteX0" fmla="*/ 0 w 831"/>
                    <a:gd name="connsiteY0" fmla="*/ 416 h 831"/>
                    <a:gd name="connsiteX1" fmla="*/ 832 w 831"/>
                    <a:gd name="connsiteY1" fmla="*/ 416 h 831"/>
                    <a:gd name="connsiteX2" fmla="*/ 0 w 831"/>
                    <a:gd name="connsiteY2" fmla="*/ 416 h 8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831" h="831">
                      <a:moveTo>
                        <a:pt x="0" y="416"/>
                      </a:moveTo>
                      <a:cubicBezTo>
                        <a:pt x="0" y="-139"/>
                        <a:pt x="832" y="-139"/>
                        <a:pt x="832" y="416"/>
                      </a:cubicBezTo>
                      <a:cubicBezTo>
                        <a:pt x="832" y="970"/>
                        <a:pt x="0" y="970"/>
                        <a:pt x="0" y="416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08" name="Freeform 807">
                  <a:extLst>
                    <a:ext uri="{FF2B5EF4-FFF2-40B4-BE49-F238E27FC236}">
                      <a16:creationId xmlns:a16="http://schemas.microsoft.com/office/drawing/2014/main" id="{85F25FB7-FEB8-F721-2A7F-87DB9BF35A20}"/>
                    </a:ext>
                  </a:extLst>
                </p:cNvPr>
                <p:cNvSpPr/>
                <p:nvPr/>
              </p:nvSpPr>
              <p:spPr>
                <a:xfrm>
                  <a:off x="3670201" y="3373922"/>
                  <a:ext cx="831" cy="415"/>
                </a:xfrm>
                <a:custGeom>
                  <a:avLst/>
                  <a:gdLst>
                    <a:gd name="connsiteX0" fmla="*/ 0 w 831"/>
                    <a:gd name="connsiteY0" fmla="*/ 208 h 415"/>
                    <a:gd name="connsiteX1" fmla="*/ 832 w 831"/>
                    <a:gd name="connsiteY1" fmla="*/ 208 h 415"/>
                    <a:gd name="connsiteX2" fmla="*/ 0 w 831"/>
                    <a:gd name="connsiteY2" fmla="*/ 208 h 4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831" h="415">
                      <a:moveTo>
                        <a:pt x="0" y="208"/>
                      </a:moveTo>
                      <a:cubicBezTo>
                        <a:pt x="0" y="-69"/>
                        <a:pt x="832" y="-69"/>
                        <a:pt x="832" y="208"/>
                      </a:cubicBezTo>
                      <a:cubicBezTo>
                        <a:pt x="832" y="485"/>
                        <a:pt x="0" y="485"/>
                        <a:pt x="0" y="208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09" name="Freeform 808">
                  <a:extLst>
                    <a:ext uri="{FF2B5EF4-FFF2-40B4-BE49-F238E27FC236}">
                      <a16:creationId xmlns:a16="http://schemas.microsoft.com/office/drawing/2014/main" id="{F0826C07-2F90-B441-1824-51682BBDC1B4}"/>
                    </a:ext>
                  </a:extLst>
                </p:cNvPr>
                <p:cNvSpPr/>
                <p:nvPr/>
              </p:nvSpPr>
              <p:spPr>
                <a:xfrm>
                  <a:off x="3673768" y="3405168"/>
                  <a:ext cx="1182" cy="1662"/>
                </a:xfrm>
                <a:custGeom>
                  <a:avLst/>
                  <a:gdLst>
                    <a:gd name="connsiteX0" fmla="*/ 1145 w 1182"/>
                    <a:gd name="connsiteY0" fmla="*/ 831 h 1662"/>
                    <a:gd name="connsiteX1" fmla="*/ 37 w 1182"/>
                    <a:gd name="connsiteY1" fmla="*/ 831 h 1662"/>
                    <a:gd name="connsiteX2" fmla="*/ 1145 w 1182"/>
                    <a:gd name="connsiteY2" fmla="*/ 831 h 16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182" h="1662">
                      <a:moveTo>
                        <a:pt x="1145" y="831"/>
                      </a:moveTo>
                      <a:cubicBezTo>
                        <a:pt x="1145" y="1940"/>
                        <a:pt x="-241" y="1940"/>
                        <a:pt x="37" y="831"/>
                      </a:cubicBezTo>
                      <a:cubicBezTo>
                        <a:pt x="37" y="-277"/>
                        <a:pt x="1423" y="-277"/>
                        <a:pt x="1145" y="831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10" name="Freeform 809">
                  <a:extLst>
                    <a:ext uri="{FF2B5EF4-FFF2-40B4-BE49-F238E27FC236}">
                      <a16:creationId xmlns:a16="http://schemas.microsoft.com/office/drawing/2014/main" id="{FC9ECE2F-AA9F-7436-4216-8DF4CF248314}"/>
                    </a:ext>
                  </a:extLst>
                </p:cNvPr>
                <p:cNvSpPr/>
                <p:nvPr/>
              </p:nvSpPr>
              <p:spPr>
                <a:xfrm>
                  <a:off x="3659943" y="3361798"/>
                  <a:ext cx="831" cy="831"/>
                </a:xfrm>
                <a:custGeom>
                  <a:avLst/>
                  <a:gdLst>
                    <a:gd name="connsiteX0" fmla="*/ 0 w 831"/>
                    <a:gd name="connsiteY0" fmla="*/ 416 h 831"/>
                    <a:gd name="connsiteX1" fmla="*/ 831 w 831"/>
                    <a:gd name="connsiteY1" fmla="*/ 416 h 831"/>
                    <a:gd name="connsiteX2" fmla="*/ 0 w 831"/>
                    <a:gd name="connsiteY2" fmla="*/ 416 h 8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831" h="831">
                      <a:moveTo>
                        <a:pt x="0" y="416"/>
                      </a:moveTo>
                      <a:cubicBezTo>
                        <a:pt x="0" y="-139"/>
                        <a:pt x="831" y="-139"/>
                        <a:pt x="831" y="416"/>
                      </a:cubicBezTo>
                      <a:cubicBezTo>
                        <a:pt x="831" y="970"/>
                        <a:pt x="0" y="970"/>
                        <a:pt x="0" y="416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11" name="Freeform 810">
                  <a:extLst>
                    <a:ext uri="{FF2B5EF4-FFF2-40B4-BE49-F238E27FC236}">
                      <a16:creationId xmlns:a16="http://schemas.microsoft.com/office/drawing/2014/main" id="{137E5CC1-0C7F-FC84-FCB3-F746D176D6E5}"/>
                    </a:ext>
                  </a:extLst>
                </p:cNvPr>
                <p:cNvSpPr/>
                <p:nvPr/>
              </p:nvSpPr>
              <p:spPr>
                <a:xfrm>
                  <a:off x="3663547" y="3421240"/>
                  <a:ext cx="1663" cy="1108"/>
                </a:xfrm>
                <a:custGeom>
                  <a:avLst/>
                  <a:gdLst>
                    <a:gd name="connsiteX0" fmla="*/ 832 w 1663"/>
                    <a:gd name="connsiteY0" fmla="*/ 0 h 1108"/>
                    <a:gd name="connsiteX1" fmla="*/ 832 w 1663"/>
                    <a:gd name="connsiteY1" fmla="*/ 1109 h 1108"/>
                    <a:gd name="connsiteX2" fmla="*/ 832 w 1663"/>
                    <a:gd name="connsiteY2" fmla="*/ 0 h 11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663" h="1108">
                      <a:moveTo>
                        <a:pt x="832" y="0"/>
                      </a:moveTo>
                      <a:cubicBezTo>
                        <a:pt x="1941" y="0"/>
                        <a:pt x="1941" y="1109"/>
                        <a:pt x="832" y="1109"/>
                      </a:cubicBezTo>
                      <a:cubicBezTo>
                        <a:pt x="-277" y="1109"/>
                        <a:pt x="-277" y="0"/>
                        <a:pt x="832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12" name="Freeform 811">
                  <a:extLst>
                    <a:ext uri="{FF2B5EF4-FFF2-40B4-BE49-F238E27FC236}">
                      <a16:creationId xmlns:a16="http://schemas.microsoft.com/office/drawing/2014/main" id="{C525ABB0-134A-069E-9FFE-7DEFA0827208}"/>
                    </a:ext>
                  </a:extLst>
                </p:cNvPr>
                <p:cNvSpPr/>
                <p:nvPr/>
              </p:nvSpPr>
              <p:spPr>
                <a:xfrm>
                  <a:off x="3671587" y="3372051"/>
                  <a:ext cx="1109" cy="831"/>
                </a:xfrm>
                <a:custGeom>
                  <a:avLst/>
                  <a:gdLst>
                    <a:gd name="connsiteX0" fmla="*/ 0 w 1109"/>
                    <a:gd name="connsiteY0" fmla="*/ 416 h 831"/>
                    <a:gd name="connsiteX1" fmla="*/ 1109 w 1109"/>
                    <a:gd name="connsiteY1" fmla="*/ 416 h 831"/>
                    <a:gd name="connsiteX2" fmla="*/ 0 w 1109"/>
                    <a:gd name="connsiteY2" fmla="*/ 416 h 8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109" h="831">
                      <a:moveTo>
                        <a:pt x="0" y="416"/>
                      </a:moveTo>
                      <a:cubicBezTo>
                        <a:pt x="0" y="-139"/>
                        <a:pt x="1109" y="-139"/>
                        <a:pt x="1109" y="416"/>
                      </a:cubicBezTo>
                      <a:cubicBezTo>
                        <a:pt x="1109" y="970"/>
                        <a:pt x="0" y="970"/>
                        <a:pt x="0" y="416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13" name="Freeform 812">
                  <a:extLst>
                    <a:ext uri="{FF2B5EF4-FFF2-40B4-BE49-F238E27FC236}">
                      <a16:creationId xmlns:a16="http://schemas.microsoft.com/office/drawing/2014/main" id="{FA69C1BB-9C0B-A396-8165-90BD85991CD8}"/>
                    </a:ext>
                  </a:extLst>
                </p:cNvPr>
                <p:cNvSpPr/>
                <p:nvPr/>
              </p:nvSpPr>
              <p:spPr>
                <a:xfrm>
                  <a:off x="3674026" y="3444588"/>
                  <a:ext cx="667" cy="415"/>
                </a:xfrm>
                <a:custGeom>
                  <a:avLst/>
                  <a:gdLst>
                    <a:gd name="connsiteX0" fmla="*/ 611 w 667"/>
                    <a:gd name="connsiteY0" fmla="*/ 208 h 415"/>
                    <a:gd name="connsiteX1" fmla="*/ 57 w 667"/>
                    <a:gd name="connsiteY1" fmla="*/ 208 h 415"/>
                    <a:gd name="connsiteX2" fmla="*/ 611 w 667"/>
                    <a:gd name="connsiteY2" fmla="*/ 208 h 4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667" h="415">
                      <a:moveTo>
                        <a:pt x="611" y="208"/>
                      </a:moveTo>
                      <a:cubicBezTo>
                        <a:pt x="611" y="485"/>
                        <a:pt x="-221" y="485"/>
                        <a:pt x="57" y="208"/>
                      </a:cubicBezTo>
                      <a:cubicBezTo>
                        <a:pt x="57" y="-69"/>
                        <a:pt x="888" y="-69"/>
                        <a:pt x="611" y="208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14" name="Freeform 813">
                  <a:extLst>
                    <a:ext uri="{FF2B5EF4-FFF2-40B4-BE49-F238E27FC236}">
                      <a16:creationId xmlns:a16="http://schemas.microsoft.com/office/drawing/2014/main" id="{72210298-2468-ADBD-D10F-C44CB2E76AE5}"/>
                    </a:ext>
                  </a:extLst>
                </p:cNvPr>
                <p:cNvSpPr/>
                <p:nvPr/>
              </p:nvSpPr>
              <p:spPr>
                <a:xfrm>
                  <a:off x="3676855" y="3461423"/>
                  <a:ext cx="1663" cy="1108"/>
                </a:xfrm>
                <a:custGeom>
                  <a:avLst/>
                  <a:gdLst>
                    <a:gd name="connsiteX0" fmla="*/ 831 w 1663"/>
                    <a:gd name="connsiteY0" fmla="*/ 1109 h 1108"/>
                    <a:gd name="connsiteX1" fmla="*/ 831 w 1663"/>
                    <a:gd name="connsiteY1" fmla="*/ 0 h 1108"/>
                    <a:gd name="connsiteX2" fmla="*/ 831 w 1663"/>
                    <a:gd name="connsiteY2" fmla="*/ 1109 h 11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663" h="1108">
                      <a:moveTo>
                        <a:pt x="831" y="1109"/>
                      </a:moveTo>
                      <a:cubicBezTo>
                        <a:pt x="-277" y="1109"/>
                        <a:pt x="-277" y="0"/>
                        <a:pt x="831" y="0"/>
                      </a:cubicBezTo>
                      <a:cubicBezTo>
                        <a:pt x="1941" y="0"/>
                        <a:pt x="1941" y="1109"/>
                        <a:pt x="831" y="1109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15" name="Freeform 814">
                  <a:extLst>
                    <a:ext uri="{FF2B5EF4-FFF2-40B4-BE49-F238E27FC236}">
                      <a16:creationId xmlns:a16="http://schemas.microsoft.com/office/drawing/2014/main" id="{9B5EBD89-9FBB-1C9D-71AD-1FBB8544FF9E}"/>
                    </a:ext>
                  </a:extLst>
                </p:cNvPr>
                <p:cNvSpPr/>
                <p:nvPr/>
              </p:nvSpPr>
              <p:spPr>
                <a:xfrm>
                  <a:off x="3665627" y="3417638"/>
                  <a:ext cx="831" cy="831"/>
                </a:xfrm>
                <a:custGeom>
                  <a:avLst/>
                  <a:gdLst>
                    <a:gd name="connsiteX0" fmla="*/ 416 w 831"/>
                    <a:gd name="connsiteY0" fmla="*/ 831 h 831"/>
                    <a:gd name="connsiteX1" fmla="*/ 416 w 831"/>
                    <a:gd name="connsiteY1" fmla="*/ 0 h 831"/>
                    <a:gd name="connsiteX2" fmla="*/ 416 w 831"/>
                    <a:gd name="connsiteY2" fmla="*/ 831 h 8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831" h="831">
                      <a:moveTo>
                        <a:pt x="416" y="831"/>
                      </a:moveTo>
                      <a:cubicBezTo>
                        <a:pt x="-139" y="831"/>
                        <a:pt x="-139" y="0"/>
                        <a:pt x="416" y="0"/>
                      </a:cubicBezTo>
                      <a:cubicBezTo>
                        <a:pt x="970" y="0"/>
                        <a:pt x="970" y="831"/>
                        <a:pt x="416" y="831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16" name="Freeform 815">
                  <a:extLst>
                    <a:ext uri="{FF2B5EF4-FFF2-40B4-BE49-F238E27FC236}">
                      <a16:creationId xmlns:a16="http://schemas.microsoft.com/office/drawing/2014/main" id="{AE2AC48D-5F48-FD5B-5DF9-BFD5EF611877}"/>
                    </a:ext>
                  </a:extLst>
                </p:cNvPr>
                <p:cNvSpPr/>
                <p:nvPr/>
              </p:nvSpPr>
              <p:spPr>
                <a:xfrm>
                  <a:off x="3671864" y="3403020"/>
                  <a:ext cx="1663" cy="2078"/>
                </a:xfrm>
                <a:custGeom>
                  <a:avLst/>
                  <a:gdLst>
                    <a:gd name="connsiteX0" fmla="*/ 0 w 1663"/>
                    <a:gd name="connsiteY0" fmla="*/ 1039 h 2078"/>
                    <a:gd name="connsiteX1" fmla="*/ 1663 w 1663"/>
                    <a:gd name="connsiteY1" fmla="*/ 1039 h 2078"/>
                    <a:gd name="connsiteX2" fmla="*/ 0 w 1663"/>
                    <a:gd name="connsiteY2" fmla="*/ 1039 h 20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663" h="2078">
                      <a:moveTo>
                        <a:pt x="0" y="1039"/>
                      </a:moveTo>
                      <a:cubicBezTo>
                        <a:pt x="0" y="-346"/>
                        <a:pt x="1663" y="-346"/>
                        <a:pt x="1663" y="1039"/>
                      </a:cubicBezTo>
                      <a:cubicBezTo>
                        <a:pt x="1663" y="2425"/>
                        <a:pt x="0" y="2425"/>
                        <a:pt x="0" y="1039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17" name="Freeform 816">
                  <a:extLst>
                    <a:ext uri="{FF2B5EF4-FFF2-40B4-BE49-F238E27FC236}">
                      <a16:creationId xmlns:a16="http://schemas.microsoft.com/office/drawing/2014/main" id="{88D7D7C5-B791-8424-E839-378A00953B8A}"/>
                    </a:ext>
                  </a:extLst>
                </p:cNvPr>
                <p:cNvSpPr/>
                <p:nvPr/>
              </p:nvSpPr>
              <p:spPr>
                <a:xfrm>
                  <a:off x="3677382" y="3369003"/>
                  <a:ext cx="1717" cy="831"/>
                </a:xfrm>
                <a:custGeom>
                  <a:avLst/>
                  <a:gdLst>
                    <a:gd name="connsiteX0" fmla="*/ 27 w 1717"/>
                    <a:gd name="connsiteY0" fmla="*/ 416 h 831"/>
                    <a:gd name="connsiteX1" fmla="*/ 1690 w 1717"/>
                    <a:gd name="connsiteY1" fmla="*/ 416 h 831"/>
                    <a:gd name="connsiteX2" fmla="*/ 27 w 1717"/>
                    <a:gd name="connsiteY2" fmla="*/ 416 h 8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717" h="831">
                      <a:moveTo>
                        <a:pt x="27" y="416"/>
                      </a:moveTo>
                      <a:cubicBezTo>
                        <a:pt x="27" y="-139"/>
                        <a:pt x="1968" y="-139"/>
                        <a:pt x="1690" y="416"/>
                      </a:cubicBezTo>
                      <a:cubicBezTo>
                        <a:pt x="1690" y="970"/>
                        <a:pt x="-250" y="970"/>
                        <a:pt x="27" y="416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18" name="Freeform 817">
                  <a:extLst>
                    <a:ext uri="{FF2B5EF4-FFF2-40B4-BE49-F238E27FC236}">
                      <a16:creationId xmlns:a16="http://schemas.microsoft.com/office/drawing/2014/main" id="{71F12B70-A739-C9F3-8EEC-81BB3CB44009}"/>
                    </a:ext>
                  </a:extLst>
                </p:cNvPr>
                <p:cNvSpPr/>
                <p:nvPr/>
              </p:nvSpPr>
              <p:spPr>
                <a:xfrm>
                  <a:off x="3688221" y="3388124"/>
                  <a:ext cx="554" cy="831"/>
                </a:xfrm>
                <a:custGeom>
                  <a:avLst/>
                  <a:gdLst>
                    <a:gd name="connsiteX0" fmla="*/ 0 w 554"/>
                    <a:gd name="connsiteY0" fmla="*/ 416 h 831"/>
                    <a:gd name="connsiteX1" fmla="*/ 554 w 554"/>
                    <a:gd name="connsiteY1" fmla="*/ 416 h 831"/>
                    <a:gd name="connsiteX2" fmla="*/ 0 w 554"/>
                    <a:gd name="connsiteY2" fmla="*/ 416 h 8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554" h="831">
                      <a:moveTo>
                        <a:pt x="0" y="416"/>
                      </a:moveTo>
                      <a:cubicBezTo>
                        <a:pt x="0" y="-139"/>
                        <a:pt x="554" y="-139"/>
                        <a:pt x="554" y="416"/>
                      </a:cubicBezTo>
                      <a:cubicBezTo>
                        <a:pt x="554" y="970"/>
                        <a:pt x="0" y="970"/>
                        <a:pt x="0" y="416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19" name="Freeform 818">
                  <a:extLst>
                    <a:ext uri="{FF2B5EF4-FFF2-40B4-BE49-F238E27FC236}">
                      <a16:creationId xmlns:a16="http://schemas.microsoft.com/office/drawing/2014/main" id="{1BACCE87-109D-E42B-2E54-F7FA2BA023FD}"/>
                    </a:ext>
                  </a:extLst>
                </p:cNvPr>
                <p:cNvSpPr/>
                <p:nvPr/>
              </p:nvSpPr>
              <p:spPr>
                <a:xfrm>
                  <a:off x="3688498" y="3382929"/>
                  <a:ext cx="554" cy="1246"/>
                </a:xfrm>
                <a:custGeom>
                  <a:avLst/>
                  <a:gdLst>
                    <a:gd name="connsiteX0" fmla="*/ 0 w 554"/>
                    <a:gd name="connsiteY0" fmla="*/ 623 h 1246"/>
                    <a:gd name="connsiteX1" fmla="*/ 555 w 554"/>
                    <a:gd name="connsiteY1" fmla="*/ 623 h 1246"/>
                    <a:gd name="connsiteX2" fmla="*/ 0 w 554"/>
                    <a:gd name="connsiteY2" fmla="*/ 623 h 12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554" h="1246">
                      <a:moveTo>
                        <a:pt x="0" y="623"/>
                      </a:moveTo>
                      <a:cubicBezTo>
                        <a:pt x="0" y="-208"/>
                        <a:pt x="555" y="-208"/>
                        <a:pt x="555" y="623"/>
                      </a:cubicBezTo>
                      <a:cubicBezTo>
                        <a:pt x="555" y="1455"/>
                        <a:pt x="0" y="1455"/>
                        <a:pt x="0" y="623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20" name="Freeform 819">
                  <a:extLst>
                    <a:ext uri="{FF2B5EF4-FFF2-40B4-BE49-F238E27FC236}">
                      <a16:creationId xmlns:a16="http://schemas.microsoft.com/office/drawing/2014/main" id="{A9DABA21-F0EE-CE07-9605-A20F8BF1E28E}"/>
                    </a:ext>
                  </a:extLst>
                </p:cNvPr>
                <p:cNvSpPr/>
                <p:nvPr/>
              </p:nvSpPr>
              <p:spPr>
                <a:xfrm>
                  <a:off x="3681013" y="3424930"/>
                  <a:ext cx="8039" cy="3284"/>
                </a:xfrm>
                <a:custGeom>
                  <a:avLst/>
                  <a:gdLst>
                    <a:gd name="connsiteX0" fmla="*/ 8040 w 8039"/>
                    <a:gd name="connsiteY0" fmla="*/ 1853 h 3284"/>
                    <a:gd name="connsiteX1" fmla="*/ 7485 w 8039"/>
                    <a:gd name="connsiteY1" fmla="*/ 2408 h 3284"/>
                    <a:gd name="connsiteX2" fmla="*/ 6376 w 8039"/>
                    <a:gd name="connsiteY2" fmla="*/ 2408 h 3284"/>
                    <a:gd name="connsiteX3" fmla="*/ 4713 w 8039"/>
                    <a:gd name="connsiteY3" fmla="*/ 3239 h 3284"/>
                    <a:gd name="connsiteX4" fmla="*/ 2218 w 8039"/>
                    <a:gd name="connsiteY4" fmla="*/ 3239 h 3284"/>
                    <a:gd name="connsiteX5" fmla="*/ 0 w 8039"/>
                    <a:gd name="connsiteY5" fmla="*/ 2131 h 3284"/>
                    <a:gd name="connsiteX6" fmla="*/ 2218 w 8039"/>
                    <a:gd name="connsiteY6" fmla="*/ 745 h 3284"/>
                    <a:gd name="connsiteX7" fmla="*/ 3881 w 8039"/>
                    <a:gd name="connsiteY7" fmla="*/ 745 h 3284"/>
                    <a:gd name="connsiteX8" fmla="*/ 3881 w 8039"/>
                    <a:gd name="connsiteY8" fmla="*/ 745 h 3284"/>
                    <a:gd name="connsiteX9" fmla="*/ 4436 w 8039"/>
                    <a:gd name="connsiteY9" fmla="*/ 745 h 3284"/>
                    <a:gd name="connsiteX10" fmla="*/ 5822 w 8039"/>
                    <a:gd name="connsiteY10" fmla="*/ 468 h 3284"/>
                    <a:gd name="connsiteX11" fmla="*/ 7208 w 8039"/>
                    <a:gd name="connsiteY11" fmla="*/ 190 h 3284"/>
                    <a:gd name="connsiteX12" fmla="*/ 7762 w 8039"/>
                    <a:gd name="connsiteY12" fmla="*/ 190 h 3284"/>
                    <a:gd name="connsiteX13" fmla="*/ 7208 w 8039"/>
                    <a:gd name="connsiteY13" fmla="*/ 745 h 3284"/>
                    <a:gd name="connsiteX14" fmla="*/ 7762 w 8039"/>
                    <a:gd name="connsiteY14" fmla="*/ 1853 h 32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8039" h="3284">
                      <a:moveTo>
                        <a:pt x="8040" y="1853"/>
                      </a:moveTo>
                      <a:cubicBezTo>
                        <a:pt x="8040" y="2131"/>
                        <a:pt x="7485" y="2131"/>
                        <a:pt x="7485" y="2408"/>
                      </a:cubicBezTo>
                      <a:cubicBezTo>
                        <a:pt x="7208" y="2408"/>
                        <a:pt x="6931" y="2408"/>
                        <a:pt x="6376" y="2408"/>
                      </a:cubicBezTo>
                      <a:cubicBezTo>
                        <a:pt x="5822" y="2408"/>
                        <a:pt x="5268" y="3239"/>
                        <a:pt x="4713" y="3239"/>
                      </a:cubicBezTo>
                      <a:cubicBezTo>
                        <a:pt x="4159" y="2408"/>
                        <a:pt x="3050" y="3516"/>
                        <a:pt x="2218" y="3239"/>
                      </a:cubicBezTo>
                      <a:cubicBezTo>
                        <a:pt x="2218" y="2131"/>
                        <a:pt x="277" y="3239"/>
                        <a:pt x="0" y="2131"/>
                      </a:cubicBezTo>
                      <a:cubicBezTo>
                        <a:pt x="554" y="1576"/>
                        <a:pt x="1663" y="1299"/>
                        <a:pt x="2218" y="745"/>
                      </a:cubicBezTo>
                      <a:cubicBezTo>
                        <a:pt x="2772" y="745"/>
                        <a:pt x="3604" y="745"/>
                        <a:pt x="3881" y="745"/>
                      </a:cubicBezTo>
                      <a:lnTo>
                        <a:pt x="3881" y="745"/>
                      </a:lnTo>
                      <a:cubicBezTo>
                        <a:pt x="3881" y="745"/>
                        <a:pt x="4159" y="745"/>
                        <a:pt x="4436" y="745"/>
                      </a:cubicBezTo>
                      <a:cubicBezTo>
                        <a:pt x="4990" y="745"/>
                        <a:pt x="4990" y="190"/>
                        <a:pt x="5822" y="468"/>
                      </a:cubicBezTo>
                      <a:cubicBezTo>
                        <a:pt x="6376" y="468"/>
                        <a:pt x="6654" y="-364"/>
                        <a:pt x="7208" y="190"/>
                      </a:cubicBezTo>
                      <a:cubicBezTo>
                        <a:pt x="7208" y="190"/>
                        <a:pt x="7762" y="190"/>
                        <a:pt x="7762" y="190"/>
                      </a:cubicBezTo>
                      <a:cubicBezTo>
                        <a:pt x="7762" y="468"/>
                        <a:pt x="7208" y="468"/>
                        <a:pt x="7208" y="745"/>
                      </a:cubicBezTo>
                      <a:cubicBezTo>
                        <a:pt x="6931" y="1299"/>
                        <a:pt x="7762" y="1299"/>
                        <a:pt x="7762" y="1853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21" name="Freeform 820">
                  <a:extLst>
                    <a:ext uri="{FF2B5EF4-FFF2-40B4-BE49-F238E27FC236}">
                      <a16:creationId xmlns:a16="http://schemas.microsoft.com/office/drawing/2014/main" id="{6280F43E-942C-29A5-D2F7-D2CF077E3FBC}"/>
                    </a:ext>
                  </a:extLst>
                </p:cNvPr>
                <p:cNvSpPr/>
                <p:nvPr/>
              </p:nvSpPr>
              <p:spPr>
                <a:xfrm>
                  <a:off x="3685449" y="3381127"/>
                  <a:ext cx="554" cy="415"/>
                </a:xfrm>
                <a:custGeom>
                  <a:avLst/>
                  <a:gdLst>
                    <a:gd name="connsiteX0" fmla="*/ 0 w 554"/>
                    <a:gd name="connsiteY0" fmla="*/ 208 h 415"/>
                    <a:gd name="connsiteX1" fmla="*/ 554 w 554"/>
                    <a:gd name="connsiteY1" fmla="*/ 208 h 415"/>
                    <a:gd name="connsiteX2" fmla="*/ 0 w 554"/>
                    <a:gd name="connsiteY2" fmla="*/ 208 h 4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554" h="415">
                      <a:moveTo>
                        <a:pt x="0" y="208"/>
                      </a:moveTo>
                      <a:cubicBezTo>
                        <a:pt x="0" y="-69"/>
                        <a:pt x="554" y="-69"/>
                        <a:pt x="554" y="208"/>
                      </a:cubicBezTo>
                      <a:cubicBezTo>
                        <a:pt x="554" y="485"/>
                        <a:pt x="0" y="485"/>
                        <a:pt x="0" y="208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22" name="Freeform 821">
                  <a:extLst>
                    <a:ext uri="{FF2B5EF4-FFF2-40B4-BE49-F238E27FC236}">
                      <a16:creationId xmlns:a16="http://schemas.microsoft.com/office/drawing/2014/main" id="{8B668053-D28D-F6CE-7858-00AF2586D3CE}"/>
                    </a:ext>
                  </a:extLst>
                </p:cNvPr>
                <p:cNvSpPr/>
                <p:nvPr/>
              </p:nvSpPr>
              <p:spPr>
                <a:xfrm>
                  <a:off x="3687112" y="3383136"/>
                  <a:ext cx="554" cy="831"/>
                </a:xfrm>
                <a:custGeom>
                  <a:avLst/>
                  <a:gdLst>
                    <a:gd name="connsiteX0" fmla="*/ 0 w 554"/>
                    <a:gd name="connsiteY0" fmla="*/ 416 h 831"/>
                    <a:gd name="connsiteX1" fmla="*/ 555 w 554"/>
                    <a:gd name="connsiteY1" fmla="*/ 416 h 831"/>
                    <a:gd name="connsiteX2" fmla="*/ 0 w 554"/>
                    <a:gd name="connsiteY2" fmla="*/ 416 h 8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554" h="831">
                      <a:moveTo>
                        <a:pt x="0" y="416"/>
                      </a:moveTo>
                      <a:cubicBezTo>
                        <a:pt x="0" y="-139"/>
                        <a:pt x="555" y="-139"/>
                        <a:pt x="555" y="416"/>
                      </a:cubicBezTo>
                      <a:cubicBezTo>
                        <a:pt x="555" y="970"/>
                        <a:pt x="0" y="970"/>
                        <a:pt x="0" y="416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23" name="Freeform 822">
                  <a:extLst>
                    <a:ext uri="{FF2B5EF4-FFF2-40B4-BE49-F238E27FC236}">
                      <a16:creationId xmlns:a16="http://schemas.microsoft.com/office/drawing/2014/main" id="{F2B0934E-4FF5-32C6-BCA6-B25817547DD3}"/>
                    </a:ext>
                  </a:extLst>
                </p:cNvPr>
                <p:cNvSpPr/>
                <p:nvPr/>
              </p:nvSpPr>
              <p:spPr>
                <a:xfrm>
                  <a:off x="3689607" y="3376485"/>
                  <a:ext cx="554" cy="831"/>
                </a:xfrm>
                <a:custGeom>
                  <a:avLst/>
                  <a:gdLst>
                    <a:gd name="connsiteX0" fmla="*/ 0 w 554"/>
                    <a:gd name="connsiteY0" fmla="*/ 416 h 831"/>
                    <a:gd name="connsiteX1" fmla="*/ 554 w 554"/>
                    <a:gd name="connsiteY1" fmla="*/ 416 h 831"/>
                    <a:gd name="connsiteX2" fmla="*/ 0 w 554"/>
                    <a:gd name="connsiteY2" fmla="*/ 416 h 8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554" h="831">
                      <a:moveTo>
                        <a:pt x="0" y="416"/>
                      </a:moveTo>
                      <a:cubicBezTo>
                        <a:pt x="0" y="-139"/>
                        <a:pt x="554" y="-139"/>
                        <a:pt x="554" y="416"/>
                      </a:cubicBezTo>
                      <a:cubicBezTo>
                        <a:pt x="554" y="970"/>
                        <a:pt x="0" y="970"/>
                        <a:pt x="0" y="416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24" name="Freeform 823">
                  <a:extLst>
                    <a:ext uri="{FF2B5EF4-FFF2-40B4-BE49-F238E27FC236}">
                      <a16:creationId xmlns:a16="http://schemas.microsoft.com/office/drawing/2014/main" id="{36C7CBAF-8705-CE40-A690-3DBD32D0F253}"/>
                    </a:ext>
                  </a:extLst>
                </p:cNvPr>
                <p:cNvSpPr/>
                <p:nvPr/>
              </p:nvSpPr>
              <p:spPr>
                <a:xfrm>
                  <a:off x="3685449" y="3381313"/>
                  <a:ext cx="10535" cy="20945"/>
                </a:xfrm>
                <a:custGeom>
                  <a:avLst/>
                  <a:gdLst>
                    <a:gd name="connsiteX0" fmla="*/ 10535 w 10535"/>
                    <a:gd name="connsiteY0" fmla="*/ 7781 h 20945"/>
                    <a:gd name="connsiteX1" fmla="*/ 9980 w 10535"/>
                    <a:gd name="connsiteY1" fmla="*/ 7781 h 20945"/>
                    <a:gd name="connsiteX2" fmla="*/ 8594 w 10535"/>
                    <a:gd name="connsiteY2" fmla="*/ 8336 h 20945"/>
                    <a:gd name="connsiteX3" fmla="*/ 8317 w 10535"/>
                    <a:gd name="connsiteY3" fmla="*/ 7781 h 20945"/>
                    <a:gd name="connsiteX4" fmla="*/ 7485 w 10535"/>
                    <a:gd name="connsiteY4" fmla="*/ 8890 h 20945"/>
                    <a:gd name="connsiteX5" fmla="*/ 5822 w 10535"/>
                    <a:gd name="connsiteY5" fmla="*/ 11938 h 20945"/>
                    <a:gd name="connsiteX6" fmla="*/ 6377 w 10535"/>
                    <a:gd name="connsiteY6" fmla="*/ 13601 h 20945"/>
                    <a:gd name="connsiteX7" fmla="*/ 5268 w 10535"/>
                    <a:gd name="connsiteY7" fmla="*/ 15818 h 20945"/>
                    <a:gd name="connsiteX8" fmla="*/ 4713 w 10535"/>
                    <a:gd name="connsiteY8" fmla="*/ 20252 h 20945"/>
                    <a:gd name="connsiteX9" fmla="*/ 3327 w 10535"/>
                    <a:gd name="connsiteY9" fmla="*/ 19143 h 20945"/>
                    <a:gd name="connsiteX10" fmla="*/ 2218 w 10535"/>
                    <a:gd name="connsiteY10" fmla="*/ 16649 h 20945"/>
                    <a:gd name="connsiteX11" fmla="*/ 0 w 10535"/>
                    <a:gd name="connsiteY11" fmla="*/ 16372 h 20945"/>
                    <a:gd name="connsiteX12" fmla="*/ 3604 w 10535"/>
                    <a:gd name="connsiteY12" fmla="*/ 13324 h 20945"/>
                    <a:gd name="connsiteX13" fmla="*/ 4436 w 10535"/>
                    <a:gd name="connsiteY13" fmla="*/ 12215 h 20945"/>
                    <a:gd name="connsiteX14" fmla="*/ 4713 w 10535"/>
                    <a:gd name="connsiteY14" fmla="*/ 11107 h 20945"/>
                    <a:gd name="connsiteX15" fmla="*/ 3604 w 10535"/>
                    <a:gd name="connsiteY15" fmla="*/ 10829 h 20945"/>
                    <a:gd name="connsiteX16" fmla="*/ 4159 w 10535"/>
                    <a:gd name="connsiteY16" fmla="*/ 9998 h 20945"/>
                    <a:gd name="connsiteX17" fmla="*/ 5268 w 10535"/>
                    <a:gd name="connsiteY17" fmla="*/ 8613 h 20945"/>
                    <a:gd name="connsiteX18" fmla="*/ 4713 w 10535"/>
                    <a:gd name="connsiteY18" fmla="*/ 6396 h 20945"/>
                    <a:gd name="connsiteX19" fmla="*/ 3604 w 10535"/>
                    <a:gd name="connsiteY19" fmla="*/ 6119 h 20945"/>
                    <a:gd name="connsiteX20" fmla="*/ 3050 w 10535"/>
                    <a:gd name="connsiteY20" fmla="*/ 4456 h 20945"/>
                    <a:gd name="connsiteX21" fmla="*/ 4713 w 10535"/>
                    <a:gd name="connsiteY21" fmla="*/ 3624 h 20945"/>
                    <a:gd name="connsiteX22" fmla="*/ 4436 w 10535"/>
                    <a:gd name="connsiteY22" fmla="*/ 1962 h 20945"/>
                    <a:gd name="connsiteX23" fmla="*/ 3881 w 10535"/>
                    <a:gd name="connsiteY23" fmla="*/ 576 h 20945"/>
                    <a:gd name="connsiteX24" fmla="*/ 4990 w 10535"/>
                    <a:gd name="connsiteY24" fmla="*/ 576 h 20945"/>
                    <a:gd name="connsiteX25" fmla="*/ 7208 w 10535"/>
                    <a:gd name="connsiteY25" fmla="*/ 1130 h 20945"/>
                    <a:gd name="connsiteX26" fmla="*/ 8040 w 10535"/>
                    <a:gd name="connsiteY26" fmla="*/ 299 h 20945"/>
                    <a:gd name="connsiteX27" fmla="*/ 9426 w 10535"/>
                    <a:gd name="connsiteY27" fmla="*/ 576 h 20945"/>
                    <a:gd name="connsiteX28" fmla="*/ 9703 w 10535"/>
                    <a:gd name="connsiteY28" fmla="*/ 4733 h 20945"/>
                    <a:gd name="connsiteX29" fmla="*/ 9980 w 10535"/>
                    <a:gd name="connsiteY29" fmla="*/ 5564 h 20945"/>
                    <a:gd name="connsiteX30" fmla="*/ 9980 w 10535"/>
                    <a:gd name="connsiteY30" fmla="*/ 7504 h 209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0535" h="20945">
                      <a:moveTo>
                        <a:pt x="10535" y="7781"/>
                      </a:moveTo>
                      <a:cubicBezTo>
                        <a:pt x="10535" y="7781"/>
                        <a:pt x="9980" y="7781"/>
                        <a:pt x="9980" y="7781"/>
                      </a:cubicBezTo>
                      <a:cubicBezTo>
                        <a:pt x="9426" y="7781"/>
                        <a:pt x="9149" y="8613"/>
                        <a:pt x="8594" y="8336"/>
                      </a:cubicBezTo>
                      <a:cubicBezTo>
                        <a:pt x="8594" y="8336"/>
                        <a:pt x="8594" y="7781"/>
                        <a:pt x="8317" y="7781"/>
                      </a:cubicBezTo>
                      <a:cubicBezTo>
                        <a:pt x="7763" y="7781"/>
                        <a:pt x="7485" y="8336"/>
                        <a:pt x="7485" y="8890"/>
                      </a:cubicBezTo>
                      <a:cubicBezTo>
                        <a:pt x="7485" y="9998"/>
                        <a:pt x="6099" y="10829"/>
                        <a:pt x="5822" y="11938"/>
                      </a:cubicBezTo>
                      <a:cubicBezTo>
                        <a:pt x="6654" y="11938"/>
                        <a:pt x="6099" y="13047"/>
                        <a:pt x="6377" y="13601"/>
                      </a:cubicBezTo>
                      <a:cubicBezTo>
                        <a:pt x="6377" y="14432"/>
                        <a:pt x="4990" y="14986"/>
                        <a:pt x="5268" y="15818"/>
                      </a:cubicBezTo>
                      <a:cubicBezTo>
                        <a:pt x="6377" y="16649"/>
                        <a:pt x="5545" y="23023"/>
                        <a:pt x="4713" y="20252"/>
                      </a:cubicBezTo>
                      <a:cubicBezTo>
                        <a:pt x="4713" y="19698"/>
                        <a:pt x="3881" y="19698"/>
                        <a:pt x="3327" y="19143"/>
                      </a:cubicBezTo>
                      <a:cubicBezTo>
                        <a:pt x="3050" y="18312"/>
                        <a:pt x="3604" y="16372"/>
                        <a:pt x="2218" y="16649"/>
                      </a:cubicBezTo>
                      <a:cubicBezTo>
                        <a:pt x="1663" y="17203"/>
                        <a:pt x="0" y="17203"/>
                        <a:pt x="0" y="16372"/>
                      </a:cubicBezTo>
                      <a:cubicBezTo>
                        <a:pt x="1109" y="15264"/>
                        <a:pt x="2218" y="14432"/>
                        <a:pt x="3604" y="13324"/>
                      </a:cubicBezTo>
                      <a:cubicBezTo>
                        <a:pt x="4713" y="12769"/>
                        <a:pt x="6654" y="11938"/>
                        <a:pt x="4436" y="12215"/>
                      </a:cubicBezTo>
                      <a:cubicBezTo>
                        <a:pt x="4436" y="11938"/>
                        <a:pt x="4990" y="11384"/>
                        <a:pt x="4713" y="11107"/>
                      </a:cubicBezTo>
                      <a:cubicBezTo>
                        <a:pt x="4713" y="10829"/>
                        <a:pt x="3881" y="11107"/>
                        <a:pt x="3604" y="10829"/>
                      </a:cubicBezTo>
                      <a:cubicBezTo>
                        <a:pt x="3604" y="10275"/>
                        <a:pt x="3881" y="9998"/>
                        <a:pt x="4159" y="9998"/>
                      </a:cubicBezTo>
                      <a:cubicBezTo>
                        <a:pt x="4713" y="9998"/>
                        <a:pt x="4990" y="9167"/>
                        <a:pt x="5268" y="8613"/>
                      </a:cubicBezTo>
                      <a:cubicBezTo>
                        <a:pt x="4436" y="8058"/>
                        <a:pt x="4713" y="7227"/>
                        <a:pt x="4713" y="6396"/>
                      </a:cubicBezTo>
                      <a:cubicBezTo>
                        <a:pt x="4713" y="6119"/>
                        <a:pt x="3881" y="6396"/>
                        <a:pt x="3604" y="6119"/>
                      </a:cubicBezTo>
                      <a:cubicBezTo>
                        <a:pt x="3604" y="5287"/>
                        <a:pt x="3881" y="5010"/>
                        <a:pt x="3050" y="4456"/>
                      </a:cubicBezTo>
                      <a:cubicBezTo>
                        <a:pt x="3050" y="3347"/>
                        <a:pt x="4436" y="4456"/>
                        <a:pt x="4713" y="3624"/>
                      </a:cubicBezTo>
                      <a:cubicBezTo>
                        <a:pt x="4713" y="3070"/>
                        <a:pt x="3327" y="2239"/>
                        <a:pt x="4436" y="1962"/>
                      </a:cubicBezTo>
                      <a:cubicBezTo>
                        <a:pt x="4436" y="1408"/>
                        <a:pt x="3604" y="853"/>
                        <a:pt x="3881" y="576"/>
                      </a:cubicBezTo>
                      <a:cubicBezTo>
                        <a:pt x="4159" y="576"/>
                        <a:pt x="4713" y="22"/>
                        <a:pt x="4990" y="576"/>
                      </a:cubicBezTo>
                      <a:cubicBezTo>
                        <a:pt x="5545" y="1130"/>
                        <a:pt x="6654" y="1685"/>
                        <a:pt x="7208" y="1130"/>
                      </a:cubicBezTo>
                      <a:cubicBezTo>
                        <a:pt x="7208" y="576"/>
                        <a:pt x="6377" y="-532"/>
                        <a:pt x="8040" y="299"/>
                      </a:cubicBezTo>
                      <a:cubicBezTo>
                        <a:pt x="8317" y="853"/>
                        <a:pt x="9149" y="299"/>
                        <a:pt x="9426" y="576"/>
                      </a:cubicBezTo>
                      <a:cubicBezTo>
                        <a:pt x="10535" y="1962"/>
                        <a:pt x="7485" y="4456"/>
                        <a:pt x="9703" y="4733"/>
                      </a:cubicBezTo>
                      <a:cubicBezTo>
                        <a:pt x="9980" y="4733"/>
                        <a:pt x="10258" y="5287"/>
                        <a:pt x="9980" y="5564"/>
                      </a:cubicBezTo>
                      <a:cubicBezTo>
                        <a:pt x="7763" y="6673"/>
                        <a:pt x="10258" y="6396"/>
                        <a:pt x="9980" y="7504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25" name="Freeform 824">
                  <a:extLst>
                    <a:ext uri="{FF2B5EF4-FFF2-40B4-BE49-F238E27FC236}">
                      <a16:creationId xmlns:a16="http://schemas.microsoft.com/office/drawing/2014/main" id="{58C0F745-FA62-22A8-62D3-8AC2B3F2D7F5}"/>
                    </a:ext>
                  </a:extLst>
                </p:cNvPr>
                <p:cNvSpPr/>
                <p:nvPr/>
              </p:nvSpPr>
              <p:spPr>
                <a:xfrm>
                  <a:off x="3695984" y="3382998"/>
                  <a:ext cx="554" cy="1662"/>
                </a:xfrm>
                <a:custGeom>
                  <a:avLst/>
                  <a:gdLst>
                    <a:gd name="connsiteX0" fmla="*/ 554 w 554"/>
                    <a:gd name="connsiteY0" fmla="*/ 831 h 1662"/>
                    <a:gd name="connsiteX1" fmla="*/ 0 w 554"/>
                    <a:gd name="connsiteY1" fmla="*/ 831 h 1662"/>
                    <a:gd name="connsiteX2" fmla="*/ 554 w 554"/>
                    <a:gd name="connsiteY2" fmla="*/ 831 h 16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554" h="1662">
                      <a:moveTo>
                        <a:pt x="554" y="831"/>
                      </a:moveTo>
                      <a:cubicBezTo>
                        <a:pt x="554" y="1940"/>
                        <a:pt x="0" y="1940"/>
                        <a:pt x="0" y="831"/>
                      </a:cubicBezTo>
                      <a:cubicBezTo>
                        <a:pt x="0" y="-277"/>
                        <a:pt x="554" y="-277"/>
                        <a:pt x="554" y="831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26" name="Freeform 825">
                  <a:extLst>
                    <a:ext uri="{FF2B5EF4-FFF2-40B4-BE49-F238E27FC236}">
                      <a16:creationId xmlns:a16="http://schemas.microsoft.com/office/drawing/2014/main" id="{7290C362-BE8A-E094-5C9D-D66EB477D0A2}"/>
                    </a:ext>
                  </a:extLst>
                </p:cNvPr>
                <p:cNvSpPr/>
                <p:nvPr/>
              </p:nvSpPr>
              <p:spPr>
                <a:xfrm>
                  <a:off x="3685518" y="3378784"/>
                  <a:ext cx="415" cy="610"/>
                </a:xfrm>
                <a:custGeom>
                  <a:avLst/>
                  <a:gdLst>
                    <a:gd name="connsiteX0" fmla="*/ 208 w 415"/>
                    <a:gd name="connsiteY0" fmla="*/ 611 h 610"/>
                    <a:gd name="connsiteX1" fmla="*/ 208 w 415"/>
                    <a:gd name="connsiteY1" fmla="*/ 57 h 610"/>
                    <a:gd name="connsiteX2" fmla="*/ 208 w 415"/>
                    <a:gd name="connsiteY2" fmla="*/ 611 h 6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415" h="610">
                      <a:moveTo>
                        <a:pt x="208" y="611"/>
                      </a:moveTo>
                      <a:cubicBezTo>
                        <a:pt x="-69" y="611"/>
                        <a:pt x="-69" y="-221"/>
                        <a:pt x="208" y="57"/>
                      </a:cubicBezTo>
                      <a:cubicBezTo>
                        <a:pt x="485" y="57"/>
                        <a:pt x="485" y="611"/>
                        <a:pt x="208" y="611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27" name="Freeform 826">
                  <a:extLst>
                    <a:ext uri="{FF2B5EF4-FFF2-40B4-BE49-F238E27FC236}">
                      <a16:creationId xmlns:a16="http://schemas.microsoft.com/office/drawing/2014/main" id="{AA926C53-E044-E515-D8C3-C96F9856F23D}"/>
                    </a:ext>
                  </a:extLst>
                </p:cNvPr>
                <p:cNvSpPr/>
                <p:nvPr/>
              </p:nvSpPr>
              <p:spPr>
                <a:xfrm>
                  <a:off x="3687667" y="3385908"/>
                  <a:ext cx="554" cy="831"/>
                </a:xfrm>
                <a:custGeom>
                  <a:avLst/>
                  <a:gdLst>
                    <a:gd name="connsiteX0" fmla="*/ 0 w 554"/>
                    <a:gd name="connsiteY0" fmla="*/ 416 h 831"/>
                    <a:gd name="connsiteX1" fmla="*/ 554 w 554"/>
                    <a:gd name="connsiteY1" fmla="*/ 416 h 831"/>
                    <a:gd name="connsiteX2" fmla="*/ 0 w 554"/>
                    <a:gd name="connsiteY2" fmla="*/ 416 h 8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554" h="831">
                      <a:moveTo>
                        <a:pt x="0" y="416"/>
                      </a:moveTo>
                      <a:cubicBezTo>
                        <a:pt x="0" y="-139"/>
                        <a:pt x="554" y="-139"/>
                        <a:pt x="554" y="416"/>
                      </a:cubicBezTo>
                      <a:cubicBezTo>
                        <a:pt x="554" y="970"/>
                        <a:pt x="0" y="970"/>
                        <a:pt x="0" y="416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28" name="Freeform 827">
                  <a:extLst>
                    <a:ext uri="{FF2B5EF4-FFF2-40B4-BE49-F238E27FC236}">
                      <a16:creationId xmlns:a16="http://schemas.microsoft.com/office/drawing/2014/main" id="{8D2E9231-092C-F8C9-26D5-00619E893331}"/>
                    </a:ext>
                  </a:extLst>
                </p:cNvPr>
                <p:cNvSpPr/>
                <p:nvPr/>
              </p:nvSpPr>
              <p:spPr>
                <a:xfrm>
                  <a:off x="3685669" y="3382236"/>
                  <a:ext cx="667" cy="415"/>
                </a:xfrm>
                <a:custGeom>
                  <a:avLst/>
                  <a:gdLst>
                    <a:gd name="connsiteX0" fmla="*/ 57 w 667"/>
                    <a:gd name="connsiteY0" fmla="*/ 208 h 415"/>
                    <a:gd name="connsiteX1" fmla="*/ 611 w 667"/>
                    <a:gd name="connsiteY1" fmla="*/ 208 h 415"/>
                    <a:gd name="connsiteX2" fmla="*/ 57 w 667"/>
                    <a:gd name="connsiteY2" fmla="*/ 208 h 4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667" h="415">
                      <a:moveTo>
                        <a:pt x="57" y="208"/>
                      </a:moveTo>
                      <a:cubicBezTo>
                        <a:pt x="57" y="-69"/>
                        <a:pt x="888" y="-69"/>
                        <a:pt x="611" y="208"/>
                      </a:cubicBezTo>
                      <a:cubicBezTo>
                        <a:pt x="611" y="485"/>
                        <a:pt x="-221" y="485"/>
                        <a:pt x="57" y="208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29" name="Freeform 828">
                  <a:extLst>
                    <a:ext uri="{FF2B5EF4-FFF2-40B4-BE49-F238E27FC236}">
                      <a16:creationId xmlns:a16="http://schemas.microsoft.com/office/drawing/2014/main" id="{92C49C28-637B-300B-7A4F-1727B4C55913}"/>
                    </a:ext>
                  </a:extLst>
                </p:cNvPr>
                <p:cNvSpPr/>
                <p:nvPr/>
              </p:nvSpPr>
              <p:spPr>
                <a:xfrm>
                  <a:off x="3688776" y="3384661"/>
                  <a:ext cx="554" cy="2771"/>
                </a:xfrm>
                <a:custGeom>
                  <a:avLst/>
                  <a:gdLst>
                    <a:gd name="connsiteX0" fmla="*/ 0 w 554"/>
                    <a:gd name="connsiteY0" fmla="*/ 0 h 2771"/>
                    <a:gd name="connsiteX1" fmla="*/ 555 w 554"/>
                    <a:gd name="connsiteY1" fmla="*/ 0 h 2771"/>
                    <a:gd name="connsiteX2" fmla="*/ 0 w 554"/>
                    <a:gd name="connsiteY2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554" h="2771">
                      <a:moveTo>
                        <a:pt x="0" y="0"/>
                      </a:moveTo>
                      <a:cubicBezTo>
                        <a:pt x="0" y="0"/>
                        <a:pt x="555" y="0"/>
                        <a:pt x="555" y="0"/>
                      </a:cubicBezTo>
                      <a:cubicBezTo>
                        <a:pt x="555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30" name="Freeform 829">
                  <a:extLst>
                    <a:ext uri="{FF2B5EF4-FFF2-40B4-BE49-F238E27FC236}">
                      <a16:creationId xmlns:a16="http://schemas.microsoft.com/office/drawing/2014/main" id="{23441208-6C56-F386-8E62-8BB266C9AD4D}"/>
                    </a:ext>
                  </a:extLst>
                </p:cNvPr>
                <p:cNvSpPr/>
                <p:nvPr/>
              </p:nvSpPr>
              <p:spPr>
                <a:xfrm>
                  <a:off x="3696538" y="3386531"/>
                  <a:ext cx="554" cy="1246"/>
                </a:xfrm>
                <a:custGeom>
                  <a:avLst/>
                  <a:gdLst>
                    <a:gd name="connsiteX0" fmla="*/ 554 w 554"/>
                    <a:gd name="connsiteY0" fmla="*/ 624 h 1246"/>
                    <a:gd name="connsiteX1" fmla="*/ 0 w 554"/>
                    <a:gd name="connsiteY1" fmla="*/ 624 h 1246"/>
                    <a:gd name="connsiteX2" fmla="*/ 554 w 554"/>
                    <a:gd name="connsiteY2" fmla="*/ 624 h 12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554" h="1246">
                      <a:moveTo>
                        <a:pt x="554" y="624"/>
                      </a:moveTo>
                      <a:cubicBezTo>
                        <a:pt x="554" y="1455"/>
                        <a:pt x="0" y="1455"/>
                        <a:pt x="0" y="624"/>
                      </a:cubicBezTo>
                      <a:cubicBezTo>
                        <a:pt x="0" y="-208"/>
                        <a:pt x="554" y="-208"/>
                        <a:pt x="554" y="624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31" name="Freeform 830">
                  <a:extLst>
                    <a:ext uri="{FF2B5EF4-FFF2-40B4-BE49-F238E27FC236}">
                      <a16:creationId xmlns:a16="http://schemas.microsoft.com/office/drawing/2014/main" id="{BB65C5AA-1B94-147B-DD14-87950FAB3DC1}"/>
                    </a:ext>
                  </a:extLst>
                </p:cNvPr>
                <p:cNvSpPr/>
                <p:nvPr/>
              </p:nvSpPr>
              <p:spPr>
                <a:xfrm>
                  <a:off x="3696815" y="3381820"/>
                  <a:ext cx="554" cy="1246"/>
                </a:xfrm>
                <a:custGeom>
                  <a:avLst/>
                  <a:gdLst>
                    <a:gd name="connsiteX0" fmla="*/ 555 w 554"/>
                    <a:gd name="connsiteY0" fmla="*/ 623 h 1246"/>
                    <a:gd name="connsiteX1" fmla="*/ 0 w 554"/>
                    <a:gd name="connsiteY1" fmla="*/ 623 h 1246"/>
                    <a:gd name="connsiteX2" fmla="*/ 555 w 554"/>
                    <a:gd name="connsiteY2" fmla="*/ 623 h 12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554" h="1246">
                      <a:moveTo>
                        <a:pt x="555" y="623"/>
                      </a:moveTo>
                      <a:cubicBezTo>
                        <a:pt x="555" y="1455"/>
                        <a:pt x="0" y="1455"/>
                        <a:pt x="0" y="623"/>
                      </a:cubicBezTo>
                      <a:cubicBezTo>
                        <a:pt x="0" y="-208"/>
                        <a:pt x="555" y="-208"/>
                        <a:pt x="555" y="623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32" name="Freeform 831">
                  <a:extLst>
                    <a:ext uri="{FF2B5EF4-FFF2-40B4-BE49-F238E27FC236}">
                      <a16:creationId xmlns:a16="http://schemas.microsoft.com/office/drawing/2014/main" id="{5B1BAB25-F693-FFD7-88F8-1B926AA29014}"/>
                    </a:ext>
                  </a:extLst>
                </p:cNvPr>
                <p:cNvSpPr/>
                <p:nvPr/>
              </p:nvSpPr>
              <p:spPr>
                <a:xfrm>
                  <a:off x="3700697" y="3431771"/>
                  <a:ext cx="831" cy="1662"/>
                </a:xfrm>
                <a:custGeom>
                  <a:avLst/>
                  <a:gdLst>
                    <a:gd name="connsiteX0" fmla="*/ 0 w 831"/>
                    <a:gd name="connsiteY0" fmla="*/ 831 h 1662"/>
                    <a:gd name="connsiteX1" fmla="*/ 832 w 831"/>
                    <a:gd name="connsiteY1" fmla="*/ 831 h 1662"/>
                    <a:gd name="connsiteX2" fmla="*/ 0 w 831"/>
                    <a:gd name="connsiteY2" fmla="*/ 831 h 16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831" h="1662">
                      <a:moveTo>
                        <a:pt x="0" y="831"/>
                      </a:moveTo>
                      <a:cubicBezTo>
                        <a:pt x="0" y="-277"/>
                        <a:pt x="832" y="-277"/>
                        <a:pt x="832" y="831"/>
                      </a:cubicBezTo>
                      <a:cubicBezTo>
                        <a:pt x="832" y="1940"/>
                        <a:pt x="0" y="1940"/>
                        <a:pt x="0" y="831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33" name="Freeform 832">
                  <a:extLst>
                    <a:ext uri="{FF2B5EF4-FFF2-40B4-BE49-F238E27FC236}">
                      <a16:creationId xmlns:a16="http://schemas.microsoft.com/office/drawing/2014/main" id="{D75F8D7D-1B1D-8B69-EA30-E5486D532A90}"/>
                    </a:ext>
                  </a:extLst>
                </p:cNvPr>
                <p:cNvSpPr/>
                <p:nvPr/>
              </p:nvSpPr>
              <p:spPr>
                <a:xfrm>
                  <a:off x="3671709" y="3447789"/>
                  <a:ext cx="8147" cy="8923"/>
                </a:xfrm>
                <a:custGeom>
                  <a:avLst/>
                  <a:gdLst>
                    <a:gd name="connsiteX0" fmla="*/ 2650 w 8147"/>
                    <a:gd name="connsiteY0" fmla="*/ 8647 h 8923"/>
                    <a:gd name="connsiteX1" fmla="*/ 1541 w 8147"/>
                    <a:gd name="connsiteY1" fmla="*/ 7815 h 8923"/>
                    <a:gd name="connsiteX2" fmla="*/ 987 w 8147"/>
                    <a:gd name="connsiteY2" fmla="*/ 7538 h 8923"/>
                    <a:gd name="connsiteX3" fmla="*/ 710 w 8147"/>
                    <a:gd name="connsiteY3" fmla="*/ 6984 h 8923"/>
                    <a:gd name="connsiteX4" fmla="*/ 155 w 8147"/>
                    <a:gd name="connsiteY4" fmla="*/ 6429 h 8923"/>
                    <a:gd name="connsiteX5" fmla="*/ 710 w 8147"/>
                    <a:gd name="connsiteY5" fmla="*/ 4767 h 8923"/>
                    <a:gd name="connsiteX6" fmla="*/ 3205 w 8147"/>
                    <a:gd name="connsiteY6" fmla="*/ 3104 h 8923"/>
                    <a:gd name="connsiteX7" fmla="*/ 5977 w 8147"/>
                    <a:gd name="connsiteY7" fmla="*/ 887 h 8923"/>
                    <a:gd name="connsiteX8" fmla="*/ 7363 w 8147"/>
                    <a:gd name="connsiteY8" fmla="*/ 56 h 8923"/>
                    <a:gd name="connsiteX9" fmla="*/ 7918 w 8147"/>
                    <a:gd name="connsiteY9" fmla="*/ 1719 h 8923"/>
                    <a:gd name="connsiteX10" fmla="*/ 7363 w 8147"/>
                    <a:gd name="connsiteY10" fmla="*/ 3658 h 8923"/>
                    <a:gd name="connsiteX11" fmla="*/ 6809 w 8147"/>
                    <a:gd name="connsiteY11" fmla="*/ 5598 h 8923"/>
                    <a:gd name="connsiteX12" fmla="*/ 5977 w 8147"/>
                    <a:gd name="connsiteY12" fmla="*/ 6984 h 8923"/>
                    <a:gd name="connsiteX13" fmla="*/ 5977 w 8147"/>
                    <a:gd name="connsiteY13" fmla="*/ 7538 h 8923"/>
                    <a:gd name="connsiteX14" fmla="*/ 3482 w 8147"/>
                    <a:gd name="connsiteY14" fmla="*/ 8924 h 89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8147" h="8923">
                      <a:moveTo>
                        <a:pt x="2650" y="8647"/>
                      </a:moveTo>
                      <a:cubicBezTo>
                        <a:pt x="2096" y="8924"/>
                        <a:pt x="1819" y="8092"/>
                        <a:pt x="1541" y="7815"/>
                      </a:cubicBezTo>
                      <a:cubicBezTo>
                        <a:pt x="1541" y="7815"/>
                        <a:pt x="987" y="7815"/>
                        <a:pt x="987" y="7538"/>
                      </a:cubicBezTo>
                      <a:cubicBezTo>
                        <a:pt x="987" y="7261"/>
                        <a:pt x="987" y="6707"/>
                        <a:pt x="710" y="6984"/>
                      </a:cubicBezTo>
                      <a:cubicBezTo>
                        <a:pt x="710" y="6984"/>
                        <a:pt x="-399" y="6707"/>
                        <a:pt x="155" y="6429"/>
                      </a:cubicBezTo>
                      <a:cubicBezTo>
                        <a:pt x="1264" y="6152"/>
                        <a:pt x="-122" y="4767"/>
                        <a:pt x="710" y="4767"/>
                      </a:cubicBezTo>
                      <a:cubicBezTo>
                        <a:pt x="2373" y="4767"/>
                        <a:pt x="1819" y="3381"/>
                        <a:pt x="3205" y="3104"/>
                      </a:cubicBezTo>
                      <a:cubicBezTo>
                        <a:pt x="4314" y="2550"/>
                        <a:pt x="4591" y="1164"/>
                        <a:pt x="5977" y="887"/>
                      </a:cubicBezTo>
                      <a:cubicBezTo>
                        <a:pt x="6255" y="610"/>
                        <a:pt x="6809" y="-222"/>
                        <a:pt x="7363" y="56"/>
                      </a:cubicBezTo>
                      <a:cubicBezTo>
                        <a:pt x="7363" y="610"/>
                        <a:pt x="7363" y="1441"/>
                        <a:pt x="7918" y="1719"/>
                      </a:cubicBezTo>
                      <a:cubicBezTo>
                        <a:pt x="8472" y="2273"/>
                        <a:pt x="7918" y="3104"/>
                        <a:pt x="7363" y="3658"/>
                      </a:cubicBezTo>
                      <a:cubicBezTo>
                        <a:pt x="6809" y="4213"/>
                        <a:pt x="6809" y="5044"/>
                        <a:pt x="6809" y="5598"/>
                      </a:cubicBezTo>
                      <a:cubicBezTo>
                        <a:pt x="6532" y="6152"/>
                        <a:pt x="5977" y="6429"/>
                        <a:pt x="5977" y="6984"/>
                      </a:cubicBezTo>
                      <a:cubicBezTo>
                        <a:pt x="5977" y="7538"/>
                        <a:pt x="5423" y="7261"/>
                        <a:pt x="5977" y="7538"/>
                      </a:cubicBezTo>
                      <a:cubicBezTo>
                        <a:pt x="5423" y="8370"/>
                        <a:pt x="3759" y="7538"/>
                        <a:pt x="3482" y="8924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34" name="Freeform 833">
                  <a:extLst>
                    <a:ext uri="{FF2B5EF4-FFF2-40B4-BE49-F238E27FC236}">
                      <a16:creationId xmlns:a16="http://schemas.microsoft.com/office/drawing/2014/main" id="{0BCE6EF6-AE18-DBDB-90E8-49EE14CDFDDC}"/>
                    </a:ext>
                  </a:extLst>
                </p:cNvPr>
                <p:cNvSpPr/>
                <p:nvPr/>
              </p:nvSpPr>
              <p:spPr>
                <a:xfrm>
                  <a:off x="3700835" y="3435097"/>
                  <a:ext cx="831" cy="831"/>
                </a:xfrm>
                <a:custGeom>
                  <a:avLst/>
                  <a:gdLst>
                    <a:gd name="connsiteX0" fmla="*/ 416 w 831"/>
                    <a:gd name="connsiteY0" fmla="*/ 832 h 831"/>
                    <a:gd name="connsiteX1" fmla="*/ 416 w 831"/>
                    <a:gd name="connsiteY1" fmla="*/ 0 h 831"/>
                    <a:gd name="connsiteX2" fmla="*/ 416 w 831"/>
                    <a:gd name="connsiteY2" fmla="*/ 832 h 8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831" h="831">
                      <a:moveTo>
                        <a:pt x="416" y="832"/>
                      </a:moveTo>
                      <a:cubicBezTo>
                        <a:pt x="-139" y="832"/>
                        <a:pt x="-139" y="0"/>
                        <a:pt x="416" y="0"/>
                      </a:cubicBezTo>
                      <a:cubicBezTo>
                        <a:pt x="970" y="0"/>
                        <a:pt x="970" y="832"/>
                        <a:pt x="416" y="832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35" name="Freeform 834">
                  <a:extLst>
                    <a:ext uri="{FF2B5EF4-FFF2-40B4-BE49-F238E27FC236}">
                      <a16:creationId xmlns:a16="http://schemas.microsoft.com/office/drawing/2014/main" id="{0C1D36DD-2ACC-09FB-0338-78616ACFFD11}"/>
                    </a:ext>
                  </a:extLst>
                </p:cNvPr>
                <p:cNvSpPr/>
                <p:nvPr/>
              </p:nvSpPr>
              <p:spPr>
                <a:xfrm>
                  <a:off x="3674914" y="3462702"/>
                  <a:ext cx="3881" cy="1977"/>
                </a:xfrm>
                <a:custGeom>
                  <a:avLst/>
                  <a:gdLst>
                    <a:gd name="connsiteX0" fmla="*/ 3881 w 3881"/>
                    <a:gd name="connsiteY0" fmla="*/ 938 h 1977"/>
                    <a:gd name="connsiteX1" fmla="*/ 0 w 3881"/>
                    <a:gd name="connsiteY1" fmla="*/ 938 h 1977"/>
                    <a:gd name="connsiteX2" fmla="*/ 3881 w 3881"/>
                    <a:gd name="connsiteY2" fmla="*/ 938 h 19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881" h="1977">
                      <a:moveTo>
                        <a:pt x="3881" y="938"/>
                      </a:moveTo>
                      <a:cubicBezTo>
                        <a:pt x="3881" y="2324"/>
                        <a:pt x="0" y="2324"/>
                        <a:pt x="0" y="938"/>
                      </a:cubicBezTo>
                      <a:cubicBezTo>
                        <a:pt x="0" y="-447"/>
                        <a:pt x="3881" y="-170"/>
                        <a:pt x="3881" y="938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36" name="Freeform 835">
                  <a:extLst>
                    <a:ext uri="{FF2B5EF4-FFF2-40B4-BE49-F238E27FC236}">
                      <a16:creationId xmlns:a16="http://schemas.microsoft.com/office/drawing/2014/main" id="{D02E798F-10FA-E8B8-FB4C-421C0C204368}"/>
                    </a:ext>
                  </a:extLst>
                </p:cNvPr>
                <p:cNvSpPr/>
                <p:nvPr/>
              </p:nvSpPr>
              <p:spPr>
                <a:xfrm>
                  <a:off x="3680389" y="3390757"/>
                  <a:ext cx="1247" cy="831"/>
                </a:xfrm>
                <a:custGeom>
                  <a:avLst/>
                  <a:gdLst>
                    <a:gd name="connsiteX0" fmla="*/ 624 w 1247"/>
                    <a:gd name="connsiteY0" fmla="*/ 0 h 831"/>
                    <a:gd name="connsiteX1" fmla="*/ 624 w 1247"/>
                    <a:gd name="connsiteY1" fmla="*/ 832 h 831"/>
                    <a:gd name="connsiteX2" fmla="*/ 624 w 1247"/>
                    <a:gd name="connsiteY2" fmla="*/ 0 h 8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247" h="831">
                      <a:moveTo>
                        <a:pt x="624" y="0"/>
                      </a:moveTo>
                      <a:cubicBezTo>
                        <a:pt x="1455" y="0"/>
                        <a:pt x="1455" y="832"/>
                        <a:pt x="624" y="832"/>
                      </a:cubicBezTo>
                      <a:cubicBezTo>
                        <a:pt x="-208" y="832"/>
                        <a:pt x="-208" y="0"/>
                        <a:pt x="624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37" name="Freeform 836">
                  <a:extLst>
                    <a:ext uri="{FF2B5EF4-FFF2-40B4-BE49-F238E27FC236}">
                      <a16:creationId xmlns:a16="http://schemas.microsoft.com/office/drawing/2014/main" id="{1AF715FF-B04E-B156-CF0E-139EB9A642C7}"/>
                    </a:ext>
                  </a:extLst>
                </p:cNvPr>
                <p:cNvSpPr/>
                <p:nvPr/>
              </p:nvSpPr>
              <p:spPr>
                <a:xfrm>
                  <a:off x="3682469" y="3374130"/>
                  <a:ext cx="415" cy="554"/>
                </a:xfrm>
                <a:custGeom>
                  <a:avLst/>
                  <a:gdLst>
                    <a:gd name="connsiteX0" fmla="*/ 208 w 415"/>
                    <a:gd name="connsiteY0" fmla="*/ 0 h 554"/>
                    <a:gd name="connsiteX1" fmla="*/ 208 w 415"/>
                    <a:gd name="connsiteY1" fmla="*/ 554 h 554"/>
                    <a:gd name="connsiteX2" fmla="*/ 208 w 415"/>
                    <a:gd name="connsiteY2" fmla="*/ 0 h 5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415" h="554">
                      <a:moveTo>
                        <a:pt x="208" y="0"/>
                      </a:moveTo>
                      <a:cubicBezTo>
                        <a:pt x="485" y="0"/>
                        <a:pt x="485" y="554"/>
                        <a:pt x="208" y="554"/>
                      </a:cubicBezTo>
                      <a:cubicBezTo>
                        <a:pt x="-69" y="554"/>
                        <a:pt x="-69" y="0"/>
                        <a:pt x="208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38" name="Freeform 837">
                  <a:extLst>
                    <a:ext uri="{FF2B5EF4-FFF2-40B4-BE49-F238E27FC236}">
                      <a16:creationId xmlns:a16="http://schemas.microsoft.com/office/drawing/2014/main" id="{40079E39-311E-2B7C-86E5-508649342FC9}"/>
                    </a:ext>
                  </a:extLst>
                </p:cNvPr>
                <p:cNvSpPr/>
                <p:nvPr/>
              </p:nvSpPr>
              <p:spPr>
                <a:xfrm>
                  <a:off x="3686003" y="3373229"/>
                  <a:ext cx="831" cy="1246"/>
                </a:xfrm>
                <a:custGeom>
                  <a:avLst/>
                  <a:gdLst>
                    <a:gd name="connsiteX0" fmla="*/ 0 w 831"/>
                    <a:gd name="connsiteY0" fmla="*/ 623 h 1246"/>
                    <a:gd name="connsiteX1" fmla="*/ 832 w 831"/>
                    <a:gd name="connsiteY1" fmla="*/ 623 h 1246"/>
                    <a:gd name="connsiteX2" fmla="*/ 0 w 831"/>
                    <a:gd name="connsiteY2" fmla="*/ 623 h 12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831" h="1246">
                      <a:moveTo>
                        <a:pt x="0" y="623"/>
                      </a:moveTo>
                      <a:cubicBezTo>
                        <a:pt x="0" y="-208"/>
                        <a:pt x="832" y="-208"/>
                        <a:pt x="832" y="623"/>
                      </a:cubicBezTo>
                      <a:cubicBezTo>
                        <a:pt x="832" y="1455"/>
                        <a:pt x="0" y="1455"/>
                        <a:pt x="0" y="623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39" name="Freeform 838">
                  <a:extLst>
                    <a:ext uri="{FF2B5EF4-FFF2-40B4-BE49-F238E27FC236}">
                      <a16:creationId xmlns:a16="http://schemas.microsoft.com/office/drawing/2014/main" id="{6FC8AF2F-1F70-74D6-9E68-62E4015B4EBE}"/>
                    </a:ext>
                  </a:extLst>
                </p:cNvPr>
                <p:cNvSpPr/>
                <p:nvPr/>
              </p:nvSpPr>
              <p:spPr>
                <a:xfrm>
                  <a:off x="3680458" y="3388263"/>
                  <a:ext cx="1386" cy="1662"/>
                </a:xfrm>
                <a:custGeom>
                  <a:avLst/>
                  <a:gdLst>
                    <a:gd name="connsiteX0" fmla="*/ 0 w 1386"/>
                    <a:gd name="connsiteY0" fmla="*/ 831 h 1662"/>
                    <a:gd name="connsiteX1" fmla="*/ 1386 w 1386"/>
                    <a:gd name="connsiteY1" fmla="*/ 831 h 1662"/>
                    <a:gd name="connsiteX2" fmla="*/ 0 w 1386"/>
                    <a:gd name="connsiteY2" fmla="*/ 831 h 16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386" h="1662">
                      <a:moveTo>
                        <a:pt x="0" y="831"/>
                      </a:moveTo>
                      <a:cubicBezTo>
                        <a:pt x="0" y="-277"/>
                        <a:pt x="1386" y="-277"/>
                        <a:pt x="1386" y="831"/>
                      </a:cubicBezTo>
                      <a:cubicBezTo>
                        <a:pt x="1386" y="1940"/>
                        <a:pt x="0" y="1940"/>
                        <a:pt x="0" y="831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40" name="Freeform 839">
                  <a:extLst>
                    <a:ext uri="{FF2B5EF4-FFF2-40B4-BE49-F238E27FC236}">
                      <a16:creationId xmlns:a16="http://schemas.microsoft.com/office/drawing/2014/main" id="{80CB6744-D059-BCC5-BFBA-B9F5FBDEC4B0}"/>
                    </a:ext>
                  </a:extLst>
                </p:cNvPr>
                <p:cNvSpPr/>
                <p:nvPr/>
              </p:nvSpPr>
              <p:spPr>
                <a:xfrm>
                  <a:off x="3681568" y="3373160"/>
                  <a:ext cx="554" cy="831"/>
                </a:xfrm>
                <a:custGeom>
                  <a:avLst/>
                  <a:gdLst>
                    <a:gd name="connsiteX0" fmla="*/ 0 w 554"/>
                    <a:gd name="connsiteY0" fmla="*/ 416 h 831"/>
                    <a:gd name="connsiteX1" fmla="*/ 555 w 554"/>
                    <a:gd name="connsiteY1" fmla="*/ 416 h 831"/>
                    <a:gd name="connsiteX2" fmla="*/ 0 w 554"/>
                    <a:gd name="connsiteY2" fmla="*/ 416 h 8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554" h="831">
                      <a:moveTo>
                        <a:pt x="0" y="416"/>
                      </a:moveTo>
                      <a:cubicBezTo>
                        <a:pt x="0" y="-139"/>
                        <a:pt x="555" y="-139"/>
                        <a:pt x="555" y="416"/>
                      </a:cubicBezTo>
                      <a:cubicBezTo>
                        <a:pt x="555" y="970"/>
                        <a:pt x="0" y="970"/>
                        <a:pt x="0" y="416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41" name="Freeform 840">
                  <a:extLst>
                    <a:ext uri="{FF2B5EF4-FFF2-40B4-BE49-F238E27FC236}">
                      <a16:creationId xmlns:a16="http://schemas.microsoft.com/office/drawing/2014/main" id="{2136F4AE-0FDF-7CB0-4446-E1492F581E48}"/>
                    </a:ext>
                  </a:extLst>
                </p:cNvPr>
                <p:cNvSpPr/>
                <p:nvPr/>
              </p:nvSpPr>
              <p:spPr>
                <a:xfrm>
                  <a:off x="3679072" y="3462255"/>
                  <a:ext cx="3223" cy="3048"/>
                </a:xfrm>
                <a:custGeom>
                  <a:avLst/>
                  <a:gdLst>
                    <a:gd name="connsiteX0" fmla="*/ 3050 w 3223"/>
                    <a:gd name="connsiteY0" fmla="*/ 0 h 3048"/>
                    <a:gd name="connsiteX1" fmla="*/ 1386 w 3223"/>
                    <a:gd name="connsiteY1" fmla="*/ 3048 h 3048"/>
                    <a:gd name="connsiteX2" fmla="*/ 0 w 3223"/>
                    <a:gd name="connsiteY2" fmla="*/ 2217 h 3048"/>
                    <a:gd name="connsiteX3" fmla="*/ 0 w 3223"/>
                    <a:gd name="connsiteY3" fmla="*/ 554 h 3048"/>
                    <a:gd name="connsiteX4" fmla="*/ 1386 w 3223"/>
                    <a:gd name="connsiteY4" fmla="*/ 0 h 3048"/>
                    <a:gd name="connsiteX5" fmla="*/ 3050 w 3223"/>
                    <a:gd name="connsiteY5" fmla="*/ 0 h 30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223" h="3048">
                      <a:moveTo>
                        <a:pt x="3050" y="0"/>
                      </a:moveTo>
                      <a:cubicBezTo>
                        <a:pt x="3604" y="1109"/>
                        <a:pt x="2772" y="2494"/>
                        <a:pt x="1386" y="3048"/>
                      </a:cubicBezTo>
                      <a:cubicBezTo>
                        <a:pt x="832" y="3048"/>
                        <a:pt x="278" y="2494"/>
                        <a:pt x="0" y="2217"/>
                      </a:cubicBezTo>
                      <a:cubicBezTo>
                        <a:pt x="0" y="832"/>
                        <a:pt x="0" y="1386"/>
                        <a:pt x="0" y="554"/>
                      </a:cubicBezTo>
                      <a:cubicBezTo>
                        <a:pt x="555" y="277"/>
                        <a:pt x="832" y="554"/>
                        <a:pt x="1386" y="0"/>
                      </a:cubicBezTo>
                      <a:cubicBezTo>
                        <a:pt x="2218" y="554"/>
                        <a:pt x="2495" y="0"/>
                        <a:pt x="305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42" name="Freeform 841">
                  <a:extLst>
                    <a:ext uri="{FF2B5EF4-FFF2-40B4-BE49-F238E27FC236}">
                      <a16:creationId xmlns:a16="http://schemas.microsoft.com/office/drawing/2014/main" id="{D88F8852-712C-99C9-3790-3AEED6A49AD0}"/>
                    </a:ext>
                  </a:extLst>
                </p:cNvPr>
                <p:cNvSpPr/>
                <p:nvPr/>
              </p:nvSpPr>
              <p:spPr>
                <a:xfrm>
                  <a:off x="3673528" y="3370844"/>
                  <a:ext cx="6930" cy="1423"/>
                </a:xfrm>
                <a:custGeom>
                  <a:avLst/>
                  <a:gdLst>
                    <a:gd name="connsiteX0" fmla="*/ 0 w 6930"/>
                    <a:gd name="connsiteY0" fmla="*/ 237 h 1423"/>
                    <a:gd name="connsiteX1" fmla="*/ 4436 w 6930"/>
                    <a:gd name="connsiteY1" fmla="*/ 514 h 1423"/>
                    <a:gd name="connsiteX2" fmla="*/ 6377 w 6930"/>
                    <a:gd name="connsiteY2" fmla="*/ 237 h 1423"/>
                    <a:gd name="connsiteX3" fmla="*/ 6931 w 6930"/>
                    <a:gd name="connsiteY3" fmla="*/ 237 h 1423"/>
                    <a:gd name="connsiteX4" fmla="*/ 6931 w 6930"/>
                    <a:gd name="connsiteY4" fmla="*/ 1069 h 1423"/>
                    <a:gd name="connsiteX5" fmla="*/ 5822 w 6930"/>
                    <a:gd name="connsiteY5" fmla="*/ 1346 h 1423"/>
                    <a:gd name="connsiteX6" fmla="*/ 4159 w 6930"/>
                    <a:gd name="connsiteY6" fmla="*/ 514 h 1423"/>
                    <a:gd name="connsiteX7" fmla="*/ 2495 w 6930"/>
                    <a:gd name="connsiteY7" fmla="*/ 514 h 1423"/>
                    <a:gd name="connsiteX8" fmla="*/ 278 w 6930"/>
                    <a:gd name="connsiteY8" fmla="*/ 237 h 14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930" h="1423">
                      <a:moveTo>
                        <a:pt x="0" y="237"/>
                      </a:moveTo>
                      <a:cubicBezTo>
                        <a:pt x="1109" y="-317"/>
                        <a:pt x="3050" y="237"/>
                        <a:pt x="4436" y="514"/>
                      </a:cubicBezTo>
                      <a:cubicBezTo>
                        <a:pt x="4990" y="792"/>
                        <a:pt x="5822" y="792"/>
                        <a:pt x="6377" y="237"/>
                      </a:cubicBezTo>
                      <a:cubicBezTo>
                        <a:pt x="6377" y="237"/>
                        <a:pt x="6931" y="237"/>
                        <a:pt x="6931" y="237"/>
                      </a:cubicBezTo>
                      <a:cubicBezTo>
                        <a:pt x="6931" y="237"/>
                        <a:pt x="6931" y="1069"/>
                        <a:pt x="6931" y="1069"/>
                      </a:cubicBezTo>
                      <a:cubicBezTo>
                        <a:pt x="6654" y="1069"/>
                        <a:pt x="6099" y="1623"/>
                        <a:pt x="5822" y="1346"/>
                      </a:cubicBezTo>
                      <a:cubicBezTo>
                        <a:pt x="4990" y="1346"/>
                        <a:pt x="4713" y="514"/>
                        <a:pt x="4159" y="514"/>
                      </a:cubicBezTo>
                      <a:cubicBezTo>
                        <a:pt x="3604" y="514"/>
                        <a:pt x="3050" y="792"/>
                        <a:pt x="2495" y="514"/>
                      </a:cubicBezTo>
                      <a:cubicBezTo>
                        <a:pt x="1664" y="514"/>
                        <a:pt x="832" y="514"/>
                        <a:pt x="278" y="237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43" name="Freeform 842">
                  <a:extLst>
                    <a:ext uri="{FF2B5EF4-FFF2-40B4-BE49-F238E27FC236}">
                      <a16:creationId xmlns:a16="http://schemas.microsoft.com/office/drawing/2014/main" id="{A7C0BD2E-8C4B-5A82-042E-13D3912F074C}"/>
                    </a:ext>
                  </a:extLst>
                </p:cNvPr>
                <p:cNvSpPr/>
                <p:nvPr/>
              </p:nvSpPr>
              <p:spPr>
                <a:xfrm>
                  <a:off x="3674860" y="3450585"/>
                  <a:ext cx="8925" cy="11761"/>
                </a:xfrm>
                <a:custGeom>
                  <a:avLst/>
                  <a:gdLst>
                    <a:gd name="connsiteX0" fmla="*/ 8094 w 8925"/>
                    <a:gd name="connsiteY0" fmla="*/ 9453 h 11761"/>
                    <a:gd name="connsiteX1" fmla="*/ 6707 w 8925"/>
                    <a:gd name="connsiteY1" fmla="*/ 11116 h 11761"/>
                    <a:gd name="connsiteX2" fmla="*/ 6153 w 8925"/>
                    <a:gd name="connsiteY2" fmla="*/ 11393 h 11761"/>
                    <a:gd name="connsiteX3" fmla="*/ 5598 w 8925"/>
                    <a:gd name="connsiteY3" fmla="*/ 11393 h 11761"/>
                    <a:gd name="connsiteX4" fmla="*/ 4212 w 8925"/>
                    <a:gd name="connsiteY4" fmla="*/ 10007 h 11761"/>
                    <a:gd name="connsiteX5" fmla="*/ 1995 w 8925"/>
                    <a:gd name="connsiteY5" fmla="*/ 10007 h 11761"/>
                    <a:gd name="connsiteX6" fmla="*/ 331 w 8925"/>
                    <a:gd name="connsiteY6" fmla="*/ 8344 h 11761"/>
                    <a:gd name="connsiteX7" fmla="*/ 331 w 8925"/>
                    <a:gd name="connsiteY7" fmla="*/ 7513 h 11761"/>
                    <a:gd name="connsiteX8" fmla="*/ 2272 w 8925"/>
                    <a:gd name="connsiteY8" fmla="*/ 5573 h 11761"/>
                    <a:gd name="connsiteX9" fmla="*/ 3935 w 8925"/>
                    <a:gd name="connsiteY9" fmla="*/ 3356 h 11761"/>
                    <a:gd name="connsiteX10" fmla="*/ 4490 w 8925"/>
                    <a:gd name="connsiteY10" fmla="*/ 2525 h 11761"/>
                    <a:gd name="connsiteX11" fmla="*/ 6153 w 8925"/>
                    <a:gd name="connsiteY11" fmla="*/ 31 h 11761"/>
                    <a:gd name="connsiteX12" fmla="*/ 7262 w 8925"/>
                    <a:gd name="connsiteY12" fmla="*/ 2802 h 11761"/>
                    <a:gd name="connsiteX13" fmla="*/ 8925 w 8925"/>
                    <a:gd name="connsiteY13" fmla="*/ 9453 h 117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8925" h="11761">
                      <a:moveTo>
                        <a:pt x="8094" y="9453"/>
                      </a:moveTo>
                      <a:cubicBezTo>
                        <a:pt x="8094" y="10561"/>
                        <a:pt x="7539" y="10838"/>
                        <a:pt x="6707" y="11116"/>
                      </a:cubicBezTo>
                      <a:cubicBezTo>
                        <a:pt x="6707" y="11116"/>
                        <a:pt x="6430" y="11670"/>
                        <a:pt x="6153" y="11393"/>
                      </a:cubicBezTo>
                      <a:cubicBezTo>
                        <a:pt x="6153" y="11393"/>
                        <a:pt x="5598" y="11116"/>
                        <a:pt x="5598" y="11393"/>
                      </a:cubicBezTo>
                      <a:cubicBezTo>
                        <a:pt x="4767" y="12501"/>
                        <a:pt x="4212" y="10838"/>
                        <a:pt x="4212" y="10007"/>
                      </a:cubicBezTo>
                      <a:cubicBezTo>
                        <a:pt x="3658" y="10284"/>
                        <a:pt x="2549" y="10838"/>
                        <a:pt x="1995" y="10007"/>
                      </a:cubicBezTo>
                      <a:cubicBezTo>
                        <a:pt x="1717" y="9453"/>
                        <a:pt x="608" y="9176"/>
                        <a:pt x="331" y="8344"/>
                      </a:cubicBezTo>
                      <a:cubicBezTo>
                        <a:pt x="331" y="8344"/>
                        <a:pt x="608" y="7790"/>
                        <a:pt x="331" y="7513"/>
                      </a:cubicBezTo>
                      <a:cubicBezTo>
                        <a:pt x="-778" y="6127"/>
                        <a:pt x="1163" y="5850"/>
                        <a:pt x="2272" y="5573"/>
                      </a:cubicBezTo>
                      <a:cubicBezTo>
                        <a:pt x="2826" y="5019"/>
                        <a:pt x="3935" y="4188"/>
                        <a:pt x="3935" y="3356"/>
                      </a:cubicBezTo>
                      <a:cubicBezTo>
                        <a:pt x="3935" y="2802"/>
                        <a:pt x="4490" y="3079"/>
                        <a:pt x="4490" y="2525"/>
                      </a:cubicBezTo>
                      <a:cubicBezTo>
                        <a:pt x="5321" y="1416"/>
                        <a:pt x="4212" y="-247"/>
                        <a:pt x="6153" y="31"/>
                      </a:cubicBezTo>
                      <a:cubicBezTo>
                        <a:pt x="6707" y="862"/>
                        <a:pt x="6153" y="2247"/>
                        <a:pt x="7262" y="2802"/>
                      </a:cubicBezTo>
                      <a:cubicBezTo>
                        <a:pt x="8371" y="4742"/>
                        <a:pt x="7816" y="7236"/>
                        <a:pt x="8925" y="9453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44" name="Freeform 843">
                  <a:extLst>
                    <a:ext uri="{FF2B5EF4-FFF2-40B4-BE49-F238E27FC236}">
                      <a16:creationId xmlns:a16="http://schemas.microsoft.com/office/drawing/2014/main" id="{D7A6A321-46B3-DC1A-2E4C-C5B9330B4C69}"/>
                    </a:ext>
                  </a:extLst>
                </p:cNvPr>
                <p:cNvSpPr/>
                <p:nvPr/>
              </p:nvSpPr>
              <p:spPr>
                <a:xfrm>
                  <a:off x="3686835" y="3374338"/>
                  <a:ext cx="554" cy="1247"/>
                </a:xfrm>
                <a:custGeom>
                  <a:avLst/>
                  <a:gdLst>
                    <a:gd name="connsiteX0" fmla="*/ 0 w 554"/>
                    <a:gd name="connsiteY0" fmla="*/ 624 h 1247"/>
                    <a:gd name="connsiteX1" fmla="*/ 554 w 554"/>
                    <a:gd name="connsiteY1" fmla="*/ 624 h 1247"/>
                    <a:gd name="connsiteX2" fmla="*/ 0 w 554"/>
                    <a:gd name="connsiteY2" fmla="*/ 624 h 12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554" h="1247">
                      <a:moveTo>
                        <a:pt x="0" y="624"/>
                      </a:moveTo>
                      <a:cubicBezTo>
                        <a:pt x="0" y="-208"/>
                        <a:pt x="554" y="-208"/>
                        <a:pt x="554" y="624"/>
                      </a:cubicBezTo>
                      <a:cubicBezTo>
                        <a:pt x="554" y="1455"/>
                        <a:pt x="0" y="1455"/>
                        <a:pt x="0" y="624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45" name="Freeform 844">
                  <a:extLst>
                    <a:ext uri="{FF2B5EF4-FFF2-40B4-BE49-F238E27FC236}">
                      <a16:creationId xmlns:a16="http://schemas.microsoft.com/office/drawing/2014/main" id="{460981B5-388A-4A8B-C045-49B26E13864A}"/>
                    </a:ext>
                  </a:extLst>
                </p:cNvPr>
                <p:cNvSpPr/>
                <p:nvPr/>
              </p:nvSpPr>
              <p:spPr>
                <a:xfrm>
                  <a:off x="3687112" y="3381889"/>
                  <a:ext cx="2772" cy="554"/>
                </a:xfrm>
                <a:custGeom>
                  <a:avLst/>
                  <a:gdLst>
                    <a:gd name="connsiteX0" fmla="*/ 0 w 2772"/>
                    <a:gd name="connsiteY0" fmla="*/ 554 h 554"/>
                    <a:gd name="connsiteX1" fmla="*/ 0 w 2772"/>
                    <a:gd name="connsiteY1" fmla="*/ 0 h 554"/>
                    <a:gd name="connsiteX2" fmla="*/ 0 w 2772"/>
                    <a:gd name="connsiteY2" fmla="*/ 554 h 5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772" h="554">
                      <a:moveTo>
                        <a:pt x="0" y="554"/>
                      </a:moveTo>
                      <a:cubicBezTo>
                        <a:pt x="0" y="554"/>
                        <a:pt x="0" y="0"/>
                        <a:pt x="0" y="0"/>
                      </a:cubicBezTo>
                      <a:cubicBezTo>
                        <a:pt x="0" y="0"/>
                        <a:pt x="0" y="554"/>
                        <a:pt x="0" y="554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46" name="Freeform 845">
                  <a:extLst>
                    <a:ext uri="{FF2B5EF4-FFF2-40B4-BE49-F238E27FC236}">
                      <a16:creationId xmlns:a16="http://schemas.microsoft.com/office/drawing/2014/main" id="{14050641-C43C-6285-50C6-12B5CB009A6A}"/>
                    </a:ext>
                  </a:extLst>
                </p:cNvPr>
                <p:cNvSpPr/>
                <p:nvPr/>
              </p:nvSpPr>
              <p:spPr>
                <a:xfrm>
                  <a:off x="3684617" y="3379395"/>
                  <a:ext cx="831" cy="1662"/>
                </a:xfrm>
                <a:custGeom>
                  <a:avLst/>
                  <a:gdLst>
                    <a:gd name="connsiteX0" fmla="*/ 832 w 831"/>
                    <a:gd name="connsiteY0" fmla="*/ 831 h 1662"/>
                    <a:gd name="connsiteX1" fmla="*/ 0 w 831"/>
                    <a:gd name="connsiteY1" fmla="*/ 831 h 1662"/>
                    <a:gd name="connsiteX2" fmla="*/ 832 w 831"/>
                    <a:gd name="connsiteY2" fmla="*/ 831 h 16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831" h="1662">
                      <a:moveTo>
                        <a:pt x="832" y="831"/>
                      </a:moveTo>
                      <a:cubicBezTo>
                        <a:pt x="832" y="1940"/>
                        <a:pt x="0" y="1940"/>
                        <a:pt x="0" y="831"/>
                      </a:cubicBezTo>
                      <a:cubicBezTo>
                        <a:pt x="0" y="-277"/>
                        <a:pt x="832" y="-277"/>
                        <a:pt x="832" y="831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47" name="Freeform 846">
                  <a:extLst>
                    <a:ext uri="{FF2B5EF4-FFF2-40B4-BE49-F238E27FC236}">
                      <a16:creationId xmlns:a16="http://schemas.microsoft.com/office/drawing/2014/main" id="{281578BA-10C4-78E6-BF05-035A998C9550}"/>
                    </a:ext>
                  </a:extLst>
                </p:cNvPr>
                <p:cNvSpPr/>
                <p:nvPr/>
              </p:nvSpPr>
              <p:spPr>
                <a:xfrm>
                  <a:off x="3682122" y="3372701"/>
                  <a:ext cx="9889" cy="9011"/>
                </a:xfrm>
                <a:custGeom>
                  <a:avLst/>
                  <a:gdLst>
                    <a:gd name="connsiteX0" fmla="*/ 277 w 9889"/>
                    <a:gd name="connsiteY0" fmla="*/ 43 h 9011"/>
                    <a:gd name="connsiteX1" fmla="*/ 2772 w 9889"/>
                    <a:gd name="connsiteY1" fmla="*/ 1706 h 9011"/>
                    <a:gd name="connsiteX2" fmla="*/ 6099 w 9889"/>
                    <a:gd name="connsiteY2" fmla="*/ 4755 h 9011"/>
                    <a:gd name="connsiteX3" fmla="*/ 6099 w 9889"/>
                    <a:gd name="connsiteY3" fmla="*/ 5586 h 9011"/>
                    <a:gd name="connsiteX4" fmla="*/ 6099 w 9889"/>
                    <a:gd name="connsiteY4" fmla="*/ 6694 h 9011"/>
                    <a:gd name="connsiteX5" fmla="*/ 8871 w 9889"/>
                    <a:gd name="connsiteY5" fmla="*/ 7526 h 9011"/>
                    <a:gd name="connsiteX6" fmla="*/ 9149 w 9889"/>
                    <a:gd name="connsiteY6" fmla="*/ 8911 h 9011"/>
                    <a:gd name="connsiteX7" fmla="*/ 8317 w 9889"/>
                    <a:gd name="connsiteY7" fmla="*/ 8357 h 9011"/>
                    <a:gd name="connsiteX8" fmla="*/ 6931 w 9889"/>
                    <a:gd name="connsiteY8" fmla="*/ 8357 h 9011"/>
                    <a:gd name="connsiteX9" fmla="*/ 4436 w 9889"/>
                    <a:gd name="connsiteY9" fmla="*/ 7803 h 9011"/>
                    <a:gd name="connsiteX10" fmla="*/ 4436 w 9889"/>
                    <a:gd name="connsiteY10" fmla="*/ 6694 h 9011"/>
                    <a:gd name="connsiteX11" fmla="*/ 4436 w 9889"/>
                    <a:gd name="connsiteY11" fmla="*/ 4478 h 9011"/>
                    <a:gd name="connsiteX12" fmla="*/ 3050 w 9889"/>
                    <a:gd name="connsiteY12" fmla="*/ 5309 h 9011"/>
                    <a:gd name="connsiteX13" fmla="*/ 1663 w 9889"/>
                    <a:gd name="connsiteY13" fmla="*/ 2538 h 9011"/>
                    <a:gd name="connsiteX14" fmla="*/ 0 w 9889"/>
                    <a:gd name="connsiteY14" fmla="*/ 43 h 90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9889" h="9011">
                      <a:moveTo>
                        <a:pt x="277" y="43"/>
                      </a:moveTo>
                      <a:cubicBezTo>
                        <a:pt x="1386" y="-234"/>
                        <a:pt x="2218" y="875"/>
                        <a:pt x="2772" y="1706"/>
                      </a:cubicBezTo>
                      <a:cubicBezTo>
                        <a:pt x="3881" y="2815"/>
                        <a:pt x="5267" y="3646"/>
                        <a:pt x="6099" y="4755"/>
                      </a:cubicBezTo>
                      <a:cubicBezTo>
                        <a:pt x="6099" y="5309"/>
                        <a:pt x="6653" y="5586"/>
                        <a:pt x="6099" y="5586"/>
                      </a:cubicBezTo>
                      <a:cubicBezTo>
                        <a:pt x="6099" y="5863"/>
                        <a:pt x="5822" y="6694"/>
                        <a:pt x="6099" y="6694"/>
                      </a:cubicBezTo>
                      <a:cubicBezTo>
                        <a:pt x="6931" y="6971"/>
                        <a:pt x="7762" y="8080"/>
                        <a:pt x="8871" y="7526"/>
                      </a:cubicBezTo>
                      <a:cubicBezTo>
                        <a:pt x="9703" y="7526"/>
                        <a:pt x="10535" y="9466"/>
                        <a:pt x="9149" y="8911"/>
                      </a:cubicBezTo>
                      <a:cubicBezTo>
                        <a:pt x="8871" y="8911"/>
                        <a:pt x="8594" y="8634"/>
                        <a:pt x="8317" y="8357"/>
                      </a:cubicBezTo>
                      <a:cubicBezTo>
                        <a:pt x="8040" y="8357"/>
                        <a:pt x="7485" y="8357"/>
                        <a:pt x="6931" y="8357"/>
                      </a:cubicBezTo>
                      <a:cubicBezTo>
                        <a:pt x="6376" y="7803"/>
                        <a:pt x="4990" y="8357"/>
                        <a:pt x="4436" y="7803"/>
                      </a:cubicBezTo>
                      <a:cubicBezTo>
                        <a:pt x="4159" y="7526"/>
                        <a:pt x="4990" y="7526"/>
                        <a:pt x="4436" y="6694"/>
                      </a:cubicBezTo>
                      <a:cubicBezTo>
                        <a:pt x="3881" y="6140"/>
                        <a:pt x="4990" y="5309"/>
                        <a:pt x="4436" y="4478"/>
                      </a:cubicBezTo>
                      <a:cubicBezTo>
                        <a:pt x="3881" y="3369"/>
                        <a:pt x="3327" y="5032"/>
                        <a:pt x="3050" y="5309"/>
                      </a:cubicBezTo>
                      <a:cubicBezTo>
                        <a:pt x="1663" y="5309"/>
                        <a:pt x="831" y="3646"/>
                        <a:pt x="1663" y="2538"/>
                      </a:cubicBezTo>
                      <a:cubicBezTo>
                        <a:pt x="1663" y="1429"/>
                        <a:pt x="554" y="598"/>
                        <a:pt x="0" y="43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48" name="Freeform 847">
                  <a:extLst>
                    <a:ext uri="{FF2B5EF4-FFF2-40B4-BE49-F238E27FC236}">
                      <a16:creationId xmlns:a16="http://schemas.microsoft.com/office/drawing/2014/main" id="{2D4E6A62-F4FF-53CD-A5E9-209808105DAB}"/>
                    </a:ext>
                  </a:extLst>
                </p:cNvPr>
                <p:cNvSpPr/>
                <p:nvPr/>
              </p:nvSpPr>
              <p:spPr>
                <a:xfrm>
                  <a:off x="3687667" y="3387501"/>
                  <a:ext cx="1108" cy="415"/>
                </a:xfrm>
                <a:custGeom>
                  <a:avLst/>
                  <a:gdLst>
                    <a:gd name="connsiteX0" fmla="*/ 0 w 1108"/>
                    <a:gd name="connsiteY0" fmla="*/ 208 h 415"/>
                    <a:gd name="connsiteX1" fmla="*/ 1109 w 1108"/>
                    <a:gd name="connsiteY1" fmla="*/ 208 h 415"/>
                    <a:gd name="connsiteX2" fmla="*/ 0 w 1108"/>
                    <a:gd name="connsiteY2" fmla="*/ 208 h 4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108" h="415">
                      <a:moveTo>
                        <a:pt x="0" y="208"/>
                      </a:moveTo>
                      <a:cubicBezTo>
                        <a:pt x="0" y="-69"/>
                        <a:pt x="1109" y="-69"/>
                        <a:pt x="1109" y="208"/>
                      </a:cubicBezTo>
                      <a:cubicBezTo>
                        <a:pt x="1109" y="485"/>
                        <a:pt x="0" y="485"/>
                        <a:pt x="0" y="208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49" name="Freeform 848">
                  <a:extLst>
                    <a:ext uri="{FF2B5EF4-FFF2-40B4-BE49-F238E27FC236}">
                      <a16:creationId xmlns:a16="http://schemas.microsoft.com/office/drawing/2014/main" id="{D839E380-CACC-EB76-27B1-D852F515198B}"/>
                    </a:ext>
                  </a:extLst>
                </p:cNvPr>
                <p:cNvSpPr/>
                <p:nvPr/>
              </p:nvSpPr>
              <p:spPr>
                <a:xfrm>
                  <a:off x="3687944" y="3375862"/>
                  <a:ext cx="554" cy="415"/>
                </a:xfrm>
                <a:custGeom>
                  <a:avLst/>
                  <a:gdLst>
                    <a:gd name="connsiteX0" fmla="*/ 0 w 554"/>
                    <a:gd name="connsiteY0" fmla="*/ 208 h 415"/>
                    <a:gd name="connsiteX1" fmla="*/ 554 w 554"/>
                    <a:gd name="connsiteY1" fmla="*/ 208 h 415"/>
                    <a:gd name="connsiteX2" fmla="*/ 0 w 554"/>
                    <a:gd name="connsiteY2" fmla="*/ 208 h 4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554" h="415">
                      <a:moveTo>
                        <a:pt x="0" y="208"/>
                      </a:moveTo>
                      <a:cubicBezTo>
                        <a:pt x="0" y="-69"/>
                        <a:pt x="554" y="-69"/>
                        <a:pt x="554" y="208"/>
                      </a:cubicBezTo>
                      <a:cubicBezTo>
                        <a:pt x="554" y="485"/>
                        <a:pt x="0" y="485"/>
                        <a:pt x="0" y="208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50" name="Freeform 849">
                  <a:extLst>
                    <a:ext uri="{FF2B5EF4-FFF2-40B4-BE49-F238E27FC236}">
                      <a16:creationId xmlns:a16="http://schemas.microsoft.com/office/drawing/2014/main" id="{D33C3976-4679-499E-83B0-AAB0CDED99A8}"/>
                    </a:ext>
                  </a:extLst>
                </p:cNvPr>
                <p:cNvSpPr/>
                <p:nvPr/>
              </p:nvSpPr>
              <p:spPr>
                <a:xfrm>
                  <a:off x="3709568" y="3451862"/>
                  <a:ext cx="1109" cy="831"/>
                </a:xfrm>
                <a:custGeom>
                  <a:avLst/>
                  <a:gdLst>
                    <a:gd name="connsiteX0" fmla="*/ 1109 w 1109"/>
                    <a:gd name="connsiteY0" fmla="*/ 416 h 831"/>
                    <a:gd name="connsiteX1" fmla="*/ 0 w 1109"/>
                    <a:gd name="connsiteY1" fmla="*/ 416 h 831"/>
                    <a:gd name="connsiteX2" fmla="*/ 1109 w 1109"/>
                    <a:gd name="connsiteY2" fmla="*/ 416 h 8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109" h="831">
                      <a:moveTo>
                        <a:pt x="1109" y="416"/>
                      </a:moveTo>
                      <a:cubicBezTo>
                        <a:pt x="1109" y="970"/>
                        <a:pt x="0" y="970"/>
                        <a:pt x="0" y="416"/>
                      </a:cubicBezTo>
                      <a:cubicBezTo>
                        <a:pt x="0" y="-139"/>
                        <a:pt x="1109" y="-139"/>
                        <a:pt x="1109" y="416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51" name="Freeform 850">
                  <a:extLst>
                    <a:ext uri="{FF2B5EF4-FFF2-40B4-BE49-F238E27FC236}">
                      <a16:creationId xmlns:a16="http://schemas.microsoft.com/office/drawing/2014/main" id="{41F9E2B4-76DB-8377-60A5-6940D3362C15}"/>
                    </a:ext>
                  </a:extLst>
                </p:cNvPr>
                <p:cNvSpPr/>
                <p:nvPr/>
              </p:nvSpPr>
              <p:spPr>
                <a:xfrm>
                  <a:off x="3707905" y="3415421"/>
                  <a:ext cx="3881" cy="2315"/>
                </a:xfrm>
                <a:custGeom>
                  <a:avLst/>
                  <a:gdLst>
                    <a:gd name="connsiteX0" fmla="*/ 0 w 3881"/>
                    <a:gd name="connsiteY0" fmla="*/ 277 h 2315"/>
                    <a:gd name="connsiteX1" fmla="*/ 3881 w 3881"/>
                    <a:gd name="connsiteY1" fmla="*/ 1940 h 2315"/>
                    <a:gd name="connsiteX2" fmla="*/ 3881 w 3881"/>
                    <a:gd name="connsiteY2" fmla="*/ 2217 h 2315"/>
                    <a:gd name="connsiteX3" fmla="*/ 0 w 3881"/>
                    <a:gd name="connsiteY3" fmla="*/ 0 h 23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881" h="2315">
                      <a:moveTo>
                        <a:pt x="0" y="277"/>
                      </a:moveTo>
                      <a:cubicBezTo>
                        <a:pt x="1663" y="277"/>
                        <a:pt x="2218" y="1663"/>
                        <a:pt x="3881" y="1940"/>
                      </a:cubicBezTo>
                      <a:cubicBezTo>
                        <a:pt x="3881" y="1940"/>
                        <a:pt x="3881" y="2217"/>
                        <a:pt x="3881" y="2217"/>
                      </a:cubicBezTo>
                      <a:cubicBezTo>
                        <a:pt x="2218" y="2771"/>
                        <a:pt x="1386" y="832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52" name="Freeform 851">
                  <a:extLst>
                    <a:ext uri="{FF2B5EF4-FFF2-40B4-BE49-F238E27FC236}">
                      <a16:creationId xmlns:a16="http://schemas.microsoft.com/office/drawing/2014/main" id="{9BB88E00-7C62-BAF3-3411-C39583D053CC}"/>
                    </a:ext>
                  </a:extLst>
                </p:cNvPr>
                <p:cNvSpPr/>
                <p:nvPr/>
              </p:nvSpPr>
              <p:spPr>
                <a:xfrm>
                  <a:off x="3705132" y="3444931"/>
                  <a:ext cx="10495" cy="14184"/>
                </a:xfrm>
                <a:custGeom>
                  <a:avLst/>
                  <a:gdLst>
                    <a:gd name="connsiteX0" fmla="*/ 10258 w 10495"/>
                    <a:gd name="connsiteY0" fmla="*/ 13444 h 14184"/>
                    <a:gd name="connsiteX1" fmla="*/ 9980 w 10495"/>
                    <a:gd name="connsiteY1" fmla="*/ 13998 h 14184"/>
                    <a:gd name="connsiteX2" fmla="*/ 7763 w 10495"/>
                    <a:gd name="connsiteY2" fmla="*/ 10396 h 14184"/>
                    <a:gd name="connsiteX3" fmla="*/ 3050 w 10495"/>
                    <a:gd name="connsiteY3" fmla="*/ 3745 h 14184"/>
                    <a:gd name="connsiteX4" fmla="*/ 2495 w 10495"/>
                    <a:gd name="connsiteY4" fmla="*/ 2636 h 14184"/>
                    <a:gd name="connsiteX5" fmla="*/ 555 w 10495"/>
                    <a:gd name="connsiteY5" fmla="*/ 696 h 14184"/>
                    <a:gd name="connsiteX6" fmla="*/ 0 w 10495"/>
                    <a:gd name="connsiteY6" fmla="*/ 142 h 14184"/>
                    <a:gd name="connsiteX7" fmla="*/ 3050 w 10495"/>
                    <a:gd name="connsiteY7" fmla="*/ 3191 h 14184"/>
                    <a:gd name="connsiteX8" fmla="*/ 10258 w 10495"/>
                    <a:gd name="connsiteY8" fmla="*/ 13444 h 14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495" h="14184">
                      <a:moveTo>
                        <a:pt x="10258" y="13444"/>
                      </a:moveTo>
                      <a:cubicBezTo>
                        <a:pt x="10812" y="13721"/>
                        <a:pt x="10258" y="14553"/>
                        <a:pt x="9980" y="13998"/>
                      </a:cubicBezTo>
                      <a:cubicBezTo>
                        <a:pt x="9980" y="12613"/>
                        <a:pt x="8317" y="11781"/>
                        <a:pt x="7763" y="10396"/>
                      </a:cubicBezTo>
                      <a:cubicBezTo>
                        <a:pt x="6654" y="7347"/>
                        <a:pt x="5268" y="5962"/>
                        <a:pt x="3050" y="3745"/>
                      </a:cubicBezTo>
                      <a:cubicBezTo>
                        <a:pt x="2772" y="3468"/>
                        <a:pt x="2495" y="2914"/>
                        <a:pt x="2495" y="2636"/>
                      </a:cubicBezTo>
                      <a:cubicBezTo>
                        <a:pt x="1941" y="2082"/>
                        <a:pt x="1109" y="1528"/>
                        <a:pt x="555" y="696"/>
                      </a:cubicBezTo>
                      <a:cubicBezTo>
                        <a:pt x="555" y="696"/>
                        <a:pt x="0" y="419"/>
                        <a:pt x="0" y="142"/>
                      </a:cubicBezTo>
                      <a:cubicBezTo>
                        <a:pt x="1109" y="-689"/>
                        <a:pt x="2772" y="2359"/>
                        <a:pt x="3050" y="3191"/>
                      </a:cubicBezTo>
                      <a:cubicBezTo>
                        <a:pt x="6377" y="5962"/>
                        <a:pt x="7763" y="10119"/>
                        <a:pt x="10258" y="13444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53" name="Freeform 852">
                  <a:extLst>
                    <a:ext uri="{FF2B5EF4-FFF2-40B4-BE49-F238E27FC236}">
                      <a16:creationId xmlns:a16="http://schemas.microsoft.com/office/drawing/2014/main" id="{1C50FF89-FBC8-86F0-9E22-7A35B6370DCE}"/>
                    </a:ext>
                  </a:extLst>
                </p:cNvPr>
                <p:cNvSpPr/>
                <p:nvPr/>
              </p:nvSpPr>
              <p:spPr>
                <a:xfrm>
                  <a:off x="3700974" y="3436621"/>
                  <a:ext cx="1109" cy="2494"/>
                </a:xfrm>
                <a:custGeom>
                  <a:avLst/>
                  <a:gdLst>
                    <a:gd name="connsiteX0" fmla="*/ 1109 w 1109"/>
                    <a:gd name="connsiteY0" fmla="*/ 1247 h 2494"/>
                    <a:gd name="connsiteX1" fmla="*/ 0 w 1109"/>
                    <a:gd name="connsiteY1" fmla="*/ 1247 h 2494"/>
                    <a:gd name="connsiteX2" fmla="*/ 1109 w 1109"/>
                    <a:gd name="connsiteY2" fmla="*/ 1247 h 24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109" h="2494">
                      <a:moveTo>
                        <a:pt x="1109" y="1247"/>
                      </a:moveTo>
                      <a:cubicBezTo>
                        <a:pt x="1109" y="2910"/>
                        <a:pt x="0" y="2910"/>
                        <a:pt x="0" y="1247"/>
                      </a:cubicBezTo>
                      <a:cubicBezTo>
                        <a:pt x="0" y="-416"/>
                        <a:pt x="1109" y="-416"/>
                        <a:pt x="1109" y="1247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54" name="Freeform 853">
                  <a:extLst>
                    <a:ext uri="{FF2B5EF4-FFF2-40B4-BE49-F238E27FC236}">
                      <a16:creationId xmlns:a16="http://schemas.microsoft.com/office/drawing/2014/main" id="{AF641D22-4F65-8FA4-031C-AD128C92DE98}"/>
                    </a:ext>
                  </a:extLst>
                </p:cNvPr>
                <p:cNvSpPr/>
                <p:nvPr/>
              </p:nvSpPr>
              <p:spPr>
                <a:xfrm>
                  <a:off x="3717539" y="3461701"/>
                  <a:ext cx="1247" cy="831"/>
                </a:xfrm>
                <a:custGeom>
                  <a:avLst/>
                  <a:gdLst>
                    <a:gd name="connsiteX0" fmla="*/ 624 w 1247"/>
                    <a:gd name="connsiteY0" fmla="*/ 831 h 831"/>
                    <a:gd name="connsiteX1" fmla="*/ 624 w 1247"/>
                    <a:gd name="connsiteY1" fmla="*/ 0 h 831"/>
                    <a:gd name="connsiteX2" fmla="*/ 624 w 1247"/>
                    <a:gd name="connsiteY2" fmla="*/ 831 h 8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247" h="831">
                      <a:moveTo>
                        <a:pt x="624" y="831"/>
                      </a:moveTo>
                      <a:cubicBezTo>
                        <a:pt x="-208" y="831"/>
                        <a:pt x="-208" y="0"/>
                        <a:pt x="624" y="0"/>
                      </a:cubicBezTo>
                      <a:cubicBezTo>
                        <a:pt x="1455" y="0"/>
                        <a:pt x="1455" y="831"/>
                        <a:pt x="624" y="831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55" name="Freeform 854">
                  <a:extLst>
                    <a:ext uri="{FF2B5EF4-FFF2-40B4-BE49-F238E27FC236}">
                      <a16:creationId xmlns:a16="http://schemas.microsoft.com/office/drawing/2014/main" id="{D44508F4-27EB-F546-1AFB-72121FDD5078}"/>
                    </a:ext>
                  </a:extLst>
                </p:cNvPr>
                <p:cNvSpPr/>
                <p:nvPr/>
              </p:nvSpPr>
              <p:spPr>
                <a:xfrm>
                  <a:off x="3717208" y="3428242"/>
                  <a:ext cx="1968" cy="3905"/>
                </a:xfrm>
                <a:custGeom>
                  <a:avLst/>
                  <a:gdLst>
                    <a:gd name="connsiteX0" fmla="*/ 1787 w 1968"/>
                    <a:gd name="connsiteY0" fmla="*/ 2144 h 3905"/>
                    <a:gd name="connsiteX1" fmla="*/ 1509 w 1968"/>
                    <a:gd name="connsiteY1" fmla="*/ 3807 h 3905"/>
                    <a:gd name="connsiteX2" fmla="*/ 678 w 1968"/>
                    <a:gd name="connsiteY2" fmla="*/ 2698 h 3905"/>
                    <a:gd name="connsiteX3" fmla="*/ 123 w 1968"/>
                    <a:gd name="connsiteY3" fmla="*/ 3253 h 3905"/>
                    <a:gd name="connsiteX4" fmla="*/ 123 w 1968"/>
                    <a:gd name="connsiteY4" fmla="*/ 1867 h 3905"/>
                    <a:gd name="connsiteX5" fmla="*/ 1509 w 1968"/>
                    <a:gd name="connsiteY5" fmla="*/ 204 h 3905"/>
                    <a:gd name="connsiteX6" fmla="*/ 1787 w 1968"/>
                    <a:gd name="connsiteY6" fmla="*/ 2144 h 39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68" h="3905">
                      <a:moveTo>
                        <a:pt x="1787" y="2144"/>
                      </a:moveTo>
                      <a:cubicBezTo>
                        <a:pt x="2064" y="2421"/>
                        <a:pt x="2064" y="4361"/>
                        <a:pt x="1509" y="3807"/>
                      </a:cubicBezTo>
                      <a:cubicBezTo>
                        <a:pt x="1509" y="3253"/>
                        <a:pt x="1509" y="1867"/>
                        <a:pt x="678" y="2698"/>
                      </a:cubicBezTo>
                      <a:cubicBezTo>
                        <a:pt x="678" y="2698"/>
                        <a:pt x="400" y="3530"/>
                        <a:pt x="123" y="3253"/>
                      </a:cubicBezTo>
                      <a:cubicBezTo>
                        <a:pt x="-154" y="2975"/>
                        <a:pt x="123" y="2144"/>
                        <a:pt x="123" y="1867"/>
                      </a:cubicBezTo>
                      <a:cubicBezTo>
                        <a:pt x="400" y="1312"/>
                        <a:pt x="123" y="-627"/>
                        <a:pt x="1509" y="204"/>
                      </a:cubicBezTo>
                      <a:cubicBezTo>
                        <a:pt x="2618" y="204"/>
                        <a:pt x="1232" y="1590"/>
                        <a:pt x="1787" y="2144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56" name="Freeform 855">
                  <a:extLst>
                    <a:ext uri="{FF2B5EF4-FFF2-40B4-BE49-F238E27FC236}">
                      <a16:creationId xmlns:a16="http://schemas.microsoft.com/office/drawing/2014/main" id="{70F23F08-0A5F-F3F1-9903-37123E3BC983}"/>
                    </a:ext>
                  </a:extLst>
                </p:cNvPr>
                <p:cNvSpPr/>
                <p:nvPr/>
              </p:nvSpPr>
              <p:spPr>
                <a:xfrm>
                  <a:off x="3713116" y="3417361"/>
                  <a:ext cx="7079" cy="10014"/>
                </a:xfrm>
                <a:custGeom>
                  <a:avLst/>
                  <a:gdLst>
                    <a:gd name="connsiteX0" fmla="*/ 6709 w 7079"/>
                    <a:gd name="connsiteY0" fmla="*/ 9699 h 10014"/>
                    <a:gd name="connsiteX1" fmla="*/ 6155 w 7079"/>
                    <a:gd name="connsiteY1" fmla="*/ 6928 h 10014"/>
                    <a:gd name="connsiteX2" fmla="*/ 3937 w 7079"/>
                    <a:gd name="connsiteY2" fmla="*/ 4988 h 10014"/>
                    <a:gd name="connsiteX3" fmla="*/ 3105 w 7079"/>
                    <a:gd name="connsiteY3" fmla="*/ 3602 h 10014"/>
                    <a:gd name="connsiteX4" fmla="*/ 888 w 7079"/>
                    <a:gd name="connsiteY4" fmla="*/ 1386 h 10014"/>
                    <a:gd name="connsiteX5" fmla="*/ 56 w 7079"/>
                    <a:gd name="connsiteY5" fmla="*/ 0 h 10014"/>
                    <a:gd name="connsiteX6" fmla="*/ 3382 w 7079"/>
                    <a:gd name="connsiteY6" fmla="*/ 3602 h 10014"/>
                    <a:gd name="connsiteX7" fmla="*/ 4214 w 7079"/>
                    <a:gd name="connsiteY7" fmla="*/ 4434 h 10014"/>
                    <a:gd name="connsiteX8" fmla="*/ 6709 w 7079"/>
                    <a:gd name="connsiteY8" fmla="*/ 6097 h 10014"/>
                    <a:gd name="connsiteX9" fmla="*/ 6709 w 7079"/>
                    <a:gd name="connsiteY9" fmla="*/ 9976 h 100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079" h="10014">
                      <a:moveTo>
                        <a:pt x="6709" y="9699"/>
                      </a:moveTo>
                      <a:cubicBezTo>
                        <a:pt x="5600" y="11085"/>
                        <a:pt x="6709" y="7482"/>
                        <a:pt x="6155" y="6928"/>
                      </a:cubicBezTo>
                      <a:cubicBezTo>
                        <a:pt x="5878" y="5819"/>
                        <a:pt x="4491" y="5819"/>
                        <a:pt x="3937" y="4988"/>
                      </a:cubicBezTo>
                      <a:cubicBezTo>
                        <a:pt x="3660" y="4434"/>
                        <a:pt x="3660" y="3879"/>
                        <a:pt x="3105" y="3602"/>
                      </a:cubicBezTo>
                      <a:cubicBezTo>
                        <a:pt x="1996" y="3325"/>
                        <a:pt x="1442" y="2217"/>
                        <a:pt x="888" y="1386"/>
                      </a:cubicBezTo>
                      <a:cubicBezTo>
                        <a:pt x="610" y="831"/>
                        <a:pt x="-221" y="554"/>
                        <a:pt x="56" y="0"/>
                      </a:cubicBezTo>
                      <a:cubicBezTo>
                        <a:pt x="1719" y="0"/>
                        <a:pt x="1996" y="3048"/>
                        <a:pt x="3382" y="3602"/>
                      </a:cubicBezTo>
                      <a:cubicBezTo>
                        <a:pt x="3660" y="3602"/>
                        <a:pt x="3937" y="4157"/>
                        <a:pt x="4214" y="4434"/>
                      </a:cubicBezTo>
                      <a:cubicBezTo>
                        <a:pt x="4769" y="5265"/>
                        <a:pt x="6155" y="5265"/>
                        <a:pt x="6709" y="6097"/>
                      </a:cubicBezTo>
                      <a:cubicBezTo>
                        <a:pt x="6709" y="7482"/>
                        <a:pt x="7541" y="8591"/>
                        <a:pt x="6709" y="9976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57" name="Freeform 856">
                  <a:extLst>
                    <a:ext uri="{FF2B5EF4-FFF2-40B4-BE49-F238E27FC236}">
                      <a16:creationId xmlns:a16="http://schemas.microsoft.com/office/drawing/2014/main" id="{51073922-999E-4791-26A8-4B119B023DD5}"/>
                    </a:ext>
                  </a:extLst>
                </p:cNvPr>
                <p:cNvSpPr/>
                <p:nvPr/>
              </p:nvSpPr>
              <p:spPr>
                <a:xfrm>
                  <a:off x="3719549" y="3465580"/>
                  <a:ext cx="831" cy="2771"/>
                </a:xfrm>
                <a:custGeom>
                  <a:avLst/>
                  <a:gdLst>
                    <a:gd name="connsiteX0" fmla="*/ 831 w 831"/>
                    <a:gd name="connsiteY0" fmla="*/ 0 h 2771"/>
                    <a:gd name="connsiteX1" fmla="*/ 0 w 831"/>
                    <a:gd name="connsiteY1" fmla="*/ 0 h 2771"/>
                    <a:gd name="connsiteX2" fmla="*/ 831 w 831"/>
                    <a:gd name="connsiteY2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831" h="2771">
                      <a:moveTo>
                        <a:pt x="831" y="0"/>
                      </a:moveTo>
                      <a:cubicBezTo>
                        <a:pt x="831" y="0"/>
                        <a:pt x="0" y="0"/>
                        <a:pt x="0" y="0"/>
                      </a:cubicBezTo>
                      <a:cubicBezTo>
                        <a:pt x="0" y="0"/>
                        <a:pt x="831" y="0"/>
                        <a:pt x="831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58" name="Freeform 857">
                  <a:extLst>
                    <a:ext uri="{FF2B5EF4-FFF2-40B4-BE49-F238E27FC236}">
                      <a16:creationId xmlns:a16="http://schemas.microsoft.com/office/drawing/2014/main" id="{70562D9C-5D1B-89DB-0163-2250CA8C43AE}"/>
                    </a:ext>
                  </a:extLst>
                </p:cNvPr>
                <p:cNvSpPr/>
                <p:nvPr/>
              </p:nvSpPr>
              <p:spPr>
                <a:xfrm>
                  <a:off x="3718163" y="3464125"/>
                  <a:ext cx="831" cy="1246"/>
                </a:xfrm>
                <a:custGeom>
                  <a:avLst/>
                  <a:gdLst>
                    <a:gd name="connsiteX0" fmla="*/ 831 w 831"/>
                    <a:gd name="connsiteY0" fmla="*/ 624 h 1246"/>
                    <a:gd name="connsiteX1" fmla="*/ 0 w 831"/>
                    <a:gd name="connsiteY1" fmla="*/ 624 h 1246"/>
                    <a:gd name="connsiteX2" fmla="*/ 831 w 831"/>
                    <a:gd name="connsiteY2" fmla="*/ 624 h 12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831" h="1246">
                      <a:moveTo>
                        <a:pt x="831" y="624"/>
                      </a:moveTo>
                      <a:cubicBezTo>
                        <a:pt x="831" y="1455"/>
                        <a:pt x="0" y="1455"/>
                        <a:pt x="0" y="624"/>
                      </a:cubicBezTo>
                      <a:cubicBezTo>
                        <a:pt x="0" y="-208"/>
                        <a:pt x="831" y="-208"/>
                        <a:pt x="831" y="624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59" name="Freeform 858">
                  <a:extLst>
                    <a:ext uri="{FF2B5EF4-FFF2-40B4-BE49-F238E27FC236}">
                      <a16:creationId xmlns:a16="http://schemas.microsoft.com/office/drawing/2014/main" id="{D39F1F79-F02F-7070-A81F-7162026A4644}"/>
                    </a:ext>
                  </a:extLst>
                </p:cNvPr>
                <p:cNvSpPr/>
                <p:nvPr/>
              </p:nvSpPr>
              <p:spPr>
                <a:xfrm>
                  <a:off x="3702083" y="3441471"/>
                  <a:ext cx="831" cy="1662"/>
                </a:xfrm>
                <a:custGeom>
                  <a:avLst/>
                  <a:gdLst>
                    <a:gd name="connsiteX0" fmla="*/ 832 w 831"/>
                    <a:gd name="connsiteY0" fmla="*/ 831 h 1662"/>
                    <a:gd name="connsiteX1" fmla="*/ 0 w 831"/>
                    <a:gd name="connsiteY1" fmla="*/ 831 h 1662"/>
                    <a:gd name="connsiteX2" fmla="*/ 832 w 831"/>
                    <a:gd name="connsiteY2" fmla="*/ 831 h 16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831" h="1662">
                      <a:moveTo>
                        <a:pt x="832" y="831"/>
                      </a:moveTo>
                      <a:cubicBezTo>
                        <a:pt x="832" y="1940"/>
                        <a:pt x="0" y="1940"/>
                        <a:pt x="0" y="831"/>
                      </a:cubicBezTo>
                      <a:cubicBezTo>
                        <a:pt x="0" y="-277"/>
                        <a:pt x="832" y="-277"/>
                        <a:pt x="832" y="831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60" name="Freeform 859">
                  <a:extLst>
                    <a:ext uri="{FF2B5EF4-FFF2-40B4-BE49-F238E27FC236}">
                      <a16:creationId xmlns:a16="http://schemas.microsoft.com/office/drawing/2014/main" id="{9FE74970-25B7-C48F-C65A-78581E4A3F38}"/>
                    </a:ext>
                  </a:extLst>
                </p:cNvPr>
                <p:cNvSpPr/>
                <p:nvPr/>
              </p:nvSpPr>
              <p:spPr>
                <a:xfrm>
                  <a:off x="3720034" y="3462809"/>
                  <a:ext cx="1247" cy="831"/>
                </a:xfrm>
                <a:custGeom>
                  <a:avLst/>
                  <a:gdLst>
                    <a:gd name="connsiteX0" fmla="*/ 624 w 1247"/>
                    <a:gd name="connsiteY0" fmla="*/ 832 h 831"/>
                    <a:gd name="connsiteX1" fmla="*/ 624 w 1247"/>
                    <a:gd name="connsiteY1" fmla="*/ 0 h 831"/>
                    <a:gd name="connsiteX2" fmla="*/ 624 w 1247"/>
                    <a:gd name="connsiteY2" fmla="*/ 832 h 8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247" h="831">
                      <a:moveTo>
                        <a:pt x="624" y="832"/>
                      </a:moveTo>
                      <a:cubicBezTo>
                        <a:pt x="-208" y="832"/>
                        <a:pt x="-208" y="0"/>
                        <a:pt x="624" y="0"/>
                      </a:cubicBezTo>
                      <a:cubicBezTo>
                        <a:pt x="1455" y="0"/>
                        <a:pt x="1455" y="832"/>
                        <a:pt x="624" y="832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61" name="Freeform 860">
                  <a:extLst>
                    <a:ext uri="{FF2B5EF4-FFF2-40B4-BE49-F238E27FC236}">
                      <a16:creationId xmlns:a16="http://schemas.microsoft.com/office/drawing/2014/main" id="{A5D83FFE-10A9-E821-3B9E-C2840694747C}"/>
                    </a:ext>
                  </a:extLst>
                </p:cNvPr>
                <p:cNvSpPr/>
                <p:nvPr/>
              </p:nvSpPr>
              <p:spPr>
                <a:xfrm>
                  <a:off x="3701667" y="3440362"/>
                  <a:ext cx="831" cy="831"/>
                </a:xfrm>
                <a:custGeom>
                  <a:avLst/>
                  <a:gdLst>
                    <a:gd name="connsiteX0" fmla="*/ 416 w 831"/>
                    <a:gd name="connsiteY0" fmla="*/ 832 h 831"/>
                    <a:gd name="connsiteX1" fmla="*/ 416 w 831"/>
                    <a:gd name="connsiteY1" fmla="*/ 0 h 831"/>
                    <a:gd name="connsiteX2" fmla="*/ 416 w 831"/>
                    <a:gd name="connsiteY2" fmla="*/ 832 h 8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831" h="831">
                      <a:moveTo>
                        <a:pt x="416" y="832"/>
                      </a:moveTo>
                      <a:cubicBezTo>
                        <a:pt x="-139" y="832"/>
                        <a:pt x="-139" y="0"/>
                        <a:pt x="416" y="0"/>
                      </a:cubicBezTo>
                      <a:cubicBezTo>
                        <a:pt x="970" y="0"/>
                        <a:pt x="970" y="832"/>
                        <a:pt x="416" y="832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62" name="Freeform 861">
                  <a:extLst>
                    <a:ext uri="{FF2B5EF4-FFF2-40B4-BE49-F238E27FC236}">
                      <a16:creationId xmlns:a16="http://schemas.microsoft.com/office/drawing/2014/main" id="{813DE3D7-8ED1-D8F0-C9DD-1F9B6640B5C6}"/>
                    </a:ext>
                  </a:extLst>
                </p:cNvPr>
                <p:cNvSpPr/>
                <p:nvPr/>
              </p:nvSpPr>
              <p:spPr>
                <a:xfrm>
                  <a:off x="3700142" y="3411665"/>
                  <a:ext cx="7058" cy="6526"/>
                </a:xfrm>
                <a:custGeom>
                  <a:avLst/>
                  <a:gdLst>
                    <a:gd name="connsiteX0" fmla="*/ 5822 w 7058"/>
                    <a:gd name="connsiteY0" fmla="*/ 3201 h 6526"/>
                    <a:gd name="connsiteX1" fmla="*/ 2772 w 7058"/>
                    <a:gd name="connsiteY1" fmla="*/ 3201 h 6526"/>
                    <a:gd name="connsiteX2" fmla="*/ 0 w 7058"/>
                    <a:gd name="connsiteY2" fmla="*/ 6527 h 6526"/>
                    <a:gd name="connsiteX3" fmla="*/ 1941 w 7058"/>
                    <a:gd name="connsiteY3" fmla="*/ 3756 h 6526"/>
                    <a:gd name="connsiteX4" fmla="*/ 3050 w 7058"/>
                    <a:gd name="connsiteY4" fmla="*/ 984 h 6526"/>
                    <a:gd name="connsiteX5" fmla="*/ 4159 w 7058"/>
                    <a:gd name="connsiteY5" fmla="*/ 153 h 6526"/>
                    <a:gd name="connsiteX6" fmla="*/ 4713 w 7058"/>
                    <a:gd name="connsiteY6" fmla="*/ 1539 h 6526"/>
                    <a:gd name="connsiteX7" fmla="*/ 5822 w 7058"/>
                    <a:gd name="connsiteY7" fmla="*/ 2370 h 6526"/>
                    <a:gd name="connsiteX8" fmla="*/ 6376 w 7058"/>
                    <a:gd name="connsiteY8" fmla="*/ 2370 h 6526"/>
                    <a:gd name="connsiteX9" fmla="*/ 6376 w 7058"/>
                    <a:gd name="connsiteY9" fmla="*/ 3756 h 6526"/>
                    <a:gd name="connsiteX10" fmla="*/ 5822 w 7058"/>
                    <a:gd name="connsiteY10" fmla="*/ 3478 h 65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7058" h="6526">
                      <a:moveTo>
                        <a:pt x="5822" y="3201"/>
                      </a:moveTo>
                      <a:cubicBezTo>
                        <a:pt x="4713" y="3201"/>
                        <a:pt x="3604" y="2370"/>
                        <a:pt x="2772" y="3201"/>
                      </a:cubicBezTo>
                      <a:cubicBezTo>
                        <a:pt x="1941" y="4310"/>
                        <a:pt x="1109" y="5973"/>
                        <a:pt x="0" y="6527"/>
                      </a:cubicBezTo>
                      <a:cubicBezTo>
                        <a:pt x="0" y="5141"/>
                        <a:pt x="1663" y="4864"/>
                        <a:pt x="1941" y="3756"/>
                      </a:cubicBezTo>
                      <a:cubicBezTo>
                        <a:pt x="2218" y="2924"/>
                        <a:pt x="2772" y="2093"/>
                        <a:pt x="3050" y="984"/>
                      </a:cubicBezTo>
                      <a:cubicBezTo>
                        <a:pt x="3050" y="707"/>
                        <a:pt x="3604" y="-401"/>
                        <a:pt x="4159" y="153"/>
                      </a:cubicBezTo>
                      <a:cubicBezTo>
                        <a:pt x="4159" y="430"/>
                        <a:pt x="4159" y="1816"/>
                        <a:pt x="4713" y="1539"/>
                      </a:cubicBezTo>
                      <a:cubicBezTo>
                        <a:pt x="5267" y="-124"/>
                        <a:pt x="4990" y="2093"/>
                        <a:pt x="5822" y="2370"/>
                      </a:cubicBezTo>
                      <a:cubicBezTo>
                        <a:pt x="5822" y="1261"/>
                        <a:pt x="6099" y="1261"/>
                        <a:pt x="6376" y="2370"/>
                      </a:cubicBezTo>
                      <a:cubicBezTo>
                        <a:pt x="6653" y="2647"/>
                        <a:pt x="7762" y="4033"/>
                        <a:pt x="6376" y="3756"/>
                      </a:cubicBezTo>
                      <a:cubicBezTo>
                        <a:pt x="6376" y="3756"/>
                        <a:pt x="6099" y="3201"/>
                        <a:pt x="5822" y="3478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63" name="Freeform 862">
                  <a:extLst>
                    <a:ext uri="{FF2B5EF4-FFF2-40B4-BE49-F238E27FC236}">
                      <a16:creationId xmlns:a16="http://schemas.microsoft.com/office/drawing/2014/main" id="{689F7DB7-132C-7F35-EAA5-97A607F6CD14}"/>
                    </a:ext>
                  </a:extLst>
                </p:cNvPr>
                <p:cNvSpPr/>
                <p:nvPr/>
              </p:nvSpPr>
              <p:spPr>
                <a:xfrm>
                  <a:off x="3703469" y="3443480"/>
                  <a:ext cx="554" cy="415"/>
                </a:xfrm>
                <a:custGeom>
                  <a:avLst/>
                  <a:gdLst>
                    <a:gd name="connsiteX0" fmla="*/ 554 w 554"/>
                    <a:gd name="connsiteY0" fmla="*/ 208 h 415"/>
                    <a:gd name="connsiteX1" fmla="*/ 0 w 554"/>
                    <a:gd name="connsiteY1" fmla="*/ 208 h 415"/>
                    <a:gd name="connsiteX2" fmla="*/ 554 w 554"/>
                    <a:gd name="connsiteY2" fmla="*/ 208 h 4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554" h="415">
                      <a:moveTo>
                        <a:pt x="554" y="208"/>
                      </a:moveTo>
                      <a:cubicBezTo>
                        <a:pt x="554" y="485"/>
                        <a:pt x="0" y="485"/>
                        <a:pt x="0" y="208"/>
                      </a:cubicBezTo>
                      <a:cubicBezTo>
                        <a:pt x="0" y="-69"/>
                        <a:pt x="554" y="-69"/>
                        <a:pt x="554" y="208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64" name="Freeform 863">
                  <a:extLst>
                    <a:ext uri="{FF2B5EF4-FFF2-40B4-BE49-F238E27FC236}">
                      <a16:creationId xmlns:a16="http://schemas.microsoft.com/office/drawing/2014/main" id="{ECE34D2E-2BBE-1C0C-915C-871F2A26B9EE}"/>
                    </a:ext>
                  </a:extLst>
                </p:cNvPr>
                <p:cNvSpPr/>
                <p:nvPr/>
              </p:nvSpPr>
              <p:spPr>
                <a:xfrm>
                  <a:off x="3716222" y="3460730"/>
                  <a:ext cx="831" cy="831"/>
                </a:xfrm>
                <a:custGeom>
                  <a:avLst/>
                  <a:gdLst>
                    <a:gd name="connsiteX0" fmla="*/ 832 w 831"/>
                    <a:gd name="connsiteY0" fmla="*/ 416 h 831"/>
                    <a:gd name="connsiteX1" fmla="*/ 0 w 831"/>
                    <a:gd name="connsiteY1" fmla="*/ 416 h 831"/>
                    <a:gd name="connsiteX2" fmla="*/ 832 w 831"/>
                    <a:gd name="connsiteY2" fmla="*/ 416 h 8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831" h="831">
                      <a:moveTo>
                        <a:pt x="832" y="416"/>
                      </a:moveTo>
                      <a:cubicBezTo>
                        <a:pt x="832" y="970"/>
                        <a:pt x="0" y="970"/>
                        <a:pt x="0" y="416"/>
                      </a:cubicBezTo>
                      <a:cubicBezTo>
                        <a:pt x="0" y="-139"/>
                        <a:pt x="832" y="-139"/>
                        <a:pt x="832" y="416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65" name="Freeform 864">
                  <a:extLst>
                    <a:ext uri="{FF2B5EF4-FFF2-40B4-BE49-F238E27FC236}">
                      <a16:creationId xmlns:a16="http://schemas.microsoft.com/office/drawing/2014/main" id="{92CCAD1B-2F3A-00EC-64CB-5CD265AD3B12}"/>
                    </a:ext>
                  </a:extLst>
                </p:cNvPr>
                <p:cNvSpPr/>
                <p:nvPr/>
              </p:nvSpPr>
              <p:spPr>
                <a:xfrm>
                  <a:off x="3713727" y="3431826"/>
                  <a:ext cx="5351" cy="6356"/>
                </a:xfrm>
                <a:custGeom>
                  <a:avLst/>
                  <a:gdLst>
                    <a:gd name="connsiteX0" fmla="*/ 4159 w 5351"/>
                    <a:gd name="connsiteY0" fmla="*/ 3270 h 6356"/>
                    <a:gd name="connsiteX1" fmla="*/ 4436 w 5351"/>
                    <a:gd name="connsiteY1" fmla="*/ 6041 h 6356"/>
                    <a:gd name="connsiteX2" fmla="*/ 2495 w 5351"/>
                    <a:gd name="connsiteY2" fmla="*/ 2716 h 6356"/>
                    <a:gd name="connsiteX3" fmla="*/ 555 w 5351"/>
                    <a:gd name="connsiteY3" fmla="*/ 1885 h 6356"/>
                    <a:gd name="connsiteX4" fmla="*/ 0 w 5351"/>
                    <a:gd name="connsiteY4" fmla="*/ 499 h 6356"/>
                    <a:gd name="connsiteX5" fmla="*/ 3050 w 5351"/>
                    <a:gd name="connsiteY5" fmla="*/ 1608 h 6356"/>
                    <a:gd name="connsiteX6" fmla="*/ 4713 w 5351"/>
                    <a:gd name="connsiteY6" fmla="*/ 776 h 6356"/>
                    <a:gd name="connsiteX7" fmla="*/ 3881 w 5351"/>
                    <a:gd name="connsiteY7" fmla="*/ 2993 h 63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5351" h="6356">
                      <a:moveTo>
                        <a:pt x="4159" y="3270"/>
                      </a:moveTo>
                      <a:cubicBezTo>
                        <a:pt x="4713" y="3825"/>
                        <a:pt x="6377" y="7427"/>
                        <a:pt x="4436" y="6041"/>
                      </a:cubicBezTo>
                      <a:cubicBezTo>
                        <a:pt x="3327" y="5210"/>
                        <a:pt x="3327" y="3825"/>
                        <a:pt x="2495" y="2716"/>
                      </a:cubicBezTo>
                      <a:cubicBezTo>
                        <a:pt x="1941" y="2162"/>
                        <a:pt x="1109" y="2162"/>
                        <a:pt x="555" y="1885"/>
                      </a:cubicBezTo>
                      <a:cubicBezTo>
                        <a:pt x="0" y="1885"/>
                        <a:pt x="555" y="1053"/>
                        <a:pt x="0" y="499"/>
                      </a:cubicBezTo>
                      <a:cubicBezTo>
                        <a:pt x="0" y="-1164"/>
                        <a:pt x="2218" y="1885"/>
                        <a:pt x="3050" y="1608"/>
                      </a:cubicBezTo>
                      <a:cubicBezTo>
                        <a:pt x="3604" y="1608"/>
                        <a:pt x="4436" y="-332"/>
                        <a:pt x="4713" y="776"/>
                      </a:cubicBezTo>
                      <a:cubicBezTo>
                        <a:pt x="4713" y="1608"/>
                        <a:pt x="3327" y="2162"/>
                        <a:pt x="3881" y="2993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66" name="Freeform 865">
                  <a:extLst>
                    <a:ext uri="{FF2B5EF4-FFF2-40B4-BE49-F238E27FC236}">
                      <a16:creationId xmlns:a16="http://schemas.microsoft.com/office/drawing/2014/main" id="{2A78CA69-7B44-F9F8-C8E5-4AE6209E93D2}"/>
                    </a:ext>
                  </a:extLst>
                </p:cNvPr>
                <p:cNvSpPr/>
                <p:nvPr/>
              </p:nvSpPr>
              <p:spPr>
                <a:xfrm>
                  <a:off x="3729945" y="3485256"/>
                  <a:ext cx="831" cy="1385"/>
                </a:xfrm>
                <a:custGeom>
                  <a:avLst/>
                  <a:gdLst>
                    <a:gd name="connsiteX0" fmla="*/ 416 w 831"/>
                    <a:gd name="connsiteY0" fmla="*/ 0 h 1385"/>
                    <a:gd name="connsiteX1" fmla="*/ 416 w 831"/>
                    <a:gd name="connsiteY1" fmla="*/ 1386 h 1385"/>
                    <a:gd name="connsiteX2" fmla="*/ 416 w 831"/>
                    <a:gd name="connsiteY2" fmla="*/ 0 h 13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831" h="1385">
                      <a:moveTo>
                        <a:pt x="416" y="0"/>
                      </a:moveTo>
                      <a:cubicBezTo>
                        <a:pt x="970" y="0"/>
                        <a:pt x="970" y="1386"/>
                        <a:pt x="416" y="1386"/>
                      </a:cubicBezTo>
                      <a:cubicBezTo>
                        <a:pt x="-139" y="1386"/>
                        <a:pt x="-139" y="0"/>
                        <a:pt x="416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67" name="Freeform 866">
                  <a:extLst>
                    <a:ext uri="{FF2B5EF4-FFF2-40B4-BE49-F238E27FC236}">
                      <a16:creationId xmlns:a16="http://schemas.microsoft.com/office/drawing/2014/main" id="{95491F90-44F1-B7ED-28F4-BC5C45A0B721}"/>
                    </a:ext>
                  </a:extLst>
                </p:cNvPr>
                <p:cNvSpPr/>
                <p:nvPr/>
              </p:nvSpPr>
              <p:spPr>
                <a:xfrm>
                  <a:off x="3721120" y="3464831"/>
                  <a:ext cx="1694" cy="1857"/>
                </a:xfrm>
                <a:custGeom>
                  <a:avLst/>
                  <a:gdLst>
                    <a:gd name="connsiteX0" fmla="*/ 924 w 1694"/>
                    <a:gd name="connsiteY0" fmla="*/ 1304 h 1857"/>
                    <a:gd name="connsiteX1" fmla="*/ 647 w 1694"/>
                    <a:gd name="connsiteY1" fmla="*/ 1858 h 1857"/>
                    <a:gd name="connsiteX2" fmla="*/ 370 w 1694"/>
                    <a:gd name="connsiteY2" fmla="*/ 1304 h 1857"/>
                    <a:gd name="connsiteX3" fmla="*/ 370 w 1694"/>
                    <a:gd name="connsiteY3" fmla="*/ 195 h 1857"/>
                    <a:gd name="connsiteX4" fmla="*/ 1202 w 1694"/>
                    <a:gd name="connsiteY4" fmla="*/ 195 h 1857"/>
                    <a:gd name="connsiteX5" fmla="*/ 1202 w 1694"/>
                    <a:gd name="connsiteY5" fmla="*/ 1027 h 18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694" h="1857">
                      <a:moveTo>
                        <a:pt x="924" y="1304"/>
                      </a:moveTo>
                      <a:cubicBezTo>
                        <a:pt x="647" y="1304"/>
                        <a:pt x="924" y="1858"/>
                        <a:pt x="647" y="1858"/>
                      </a:cubicBezTo>
                      <a:cubicBezTo>
                        <a:pt x="370" y="1858"/>
                        <a:pt x="647" y="1581"/>
                        <a:pt x="370" y="1304"/>
                      </a:cubicBezTo>
                      <a:cubicBezTo>
                        <a:pt x="-462" y="1304"/>
                        <a:pt x="370" y="472"/>
                        <a:pt x="370" y="195"/>
                      </a:cubicBezTo>
                      <a:cubicBezTo>
                        <a:pt x="370" y="-359"/>
                        <a:pt x="647" y="472"/>
                        <a:pt x="1202" y="195"/>
                      </a:cubicBezTo>
                      <a:cubicBezTo>
                        <a:pt x="2310" y="195"/>
                        <a:pt x="1202" y="749"/>
                        <a:pt x="1202" y="1027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68" name="Freeform 867">
                  <a:extLst>
                    <a:ext uri="{FF2B5EF4-FFF2-40B4-BE49-F238E27FC236}">
                      <a16:creationId xmlns:a16="http://schemas.microsoft.com/office/drawing/2014/main" id="{31586975-4A8D-3933-D9D2-DB5605C6AC7A}"/>
                    </a:ext>
                  </a:extLst>
                </p:cNvPr>
                <p:cNvSpPr/>
                <p:nvPr/>
              </p:nvSpPr>
              <p:spPr>
                <a:xfrm>
                  <a:off x="3728420" y="3473409"/>
                  <a:ext cx="831" cy="415"/>
                </a:xfrm>
                <a:custGeom>
                  <a:avLst/>
                  <a:gdLst>
                    <a:gd name="connsiteX0" fmla="*/ 832 w 831"/>
                    <a:gd name="connsiteY0" fmla="*/ 208 h 415"/>
                    <a:gd name="connsiteX1" fmla="*/ 0 w 831"/>
                    <a:gd name="connsiteY1" fmla="*/ 208 h 415"/>
                    <a:gd name="connsiteX2" fmla="*/ 832 w 831"/>
                    <a:gd name="connsiteY2" fmla="*/ 208 h 4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831" h="415">
                      <a:moveTo>
                        <a:pt x="832" y="208"/>
                      </a:moveTo>
                      <a:cubicBezTo>
                        <a:pt x="832" y="485"/>
                        <a:pt x="0" y="485"/>
                        <a:pt x="0" y="208"/>
                      </a:cubicBezTo>
                      <a:cubicBezTo>
                        <a:pt x="0" y="-69"/>
                        <a:pt x="832" y="-69"/>
                        <a:pt x="832" y="208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69" name="Freeform 868">
                  <a:extLst>
                    <a:ext uri="{FF2B5EF4-FFF2-40B4-BE49-F238E27FC236}">
                      <a16:creationId xmlns:a16="http://schemas.microsoft.com/office/drawing/2014/main" id="{30847182-1009-9FD0-7A3C-E9ADD2A77C35}"/>
                    </a:ext>
                  </a:extLst>
                </p:cNvPr>
                <p:cNvSpPr/>
                <p:nvPr/>
              </p:nvSpPr>
              <p:spPr>
                <a:xfrm>
                  <a:off x="3722321" y="3472647"/>
                  <a:ext cx="1108" cy="831"/>
                </a:xfrm>
                <a:custGeom>
                  <a:avLst/>
                  <a:gdLst>
                    <a:gd name="connsiteX0" fmla="*/ 1109 w 1108"/>
                    <a:gd name="connsiteY0" fmla="*/ 416 h 831"/>
                    <a:gd name="connsiteX1" fmla="*/ 0 w 1108"/>
                    <a:gd name="connsiteY1" fmla="*/ 416 h 831"/>
                    <a:gd name="connsiteX2" fmla="*/ 1109 w 1108"/>
                    <a:gd name="connsiteY2" fmla="*/ 416 h 8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108" h="831">
                      <a:moveTo>
                        <a:pt x="1109" y="416"/>
                      </a:moveTo>
                      <a:cubicBezTo>
                        <a:pt x="1109" y="970"/>
                        <a:pt x="0" y="970"/>
                        <a:pt x="0" y="416"/>
                      </a:cubicBezTo>
                      <a:cubicBezTo>
                        <a:pt x="0" y="-139"/>
                        <a:pt x="1109" y="-139"/>
                        <a:pt x="1109" y="416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70" name="Freeform 869">
                  <a:extLst>
                    <a:ext uri="{FF2B5EF4-FFF2-40B4-BE49-F238E27FC236}">
                      <a16:creationId xmlns:a16="http://schemas.microsoft.com/office/drawing/2014/main" id="{E3B1F7DC-A374-124D-AB79-1FFF93501336}"/>
                    </a:ext>
                  </a:extLst>
                </p:cNvPr>
                <p:cNvSpPr/>
                <p:nvPr/>
              </p:nvSpPr>
              <p:spPr>
                <a:xfrm>
                  <a:off x="3730083" y="3509088"/>
                  <a:ext cx="1386" cy="1662"/>
                </a:xfrm>
                <a:custGeom>
                  <a:avLst/>
                  <a:gdLst>
                    <a:gd name="connsiteX0" fmla="*/ 1386 w 1386"/>
                    <a:gd name="connsiteY0" fmla="*/ 831 h 1662"/>
                    <a:gd name="connsiteX1" fmla="*/ 0 w 1386"/>
                    <a:gd name="connsiteY1" fmla="*/ 831 h 1662"/>
                    <a:gd name="connsiteX2" fmla="*/ 1386 w 1386"/>
                    <a:gd name="connsiteY2" fmla="*/ 831 h 16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386" h="1662">
                      <a:moveTo>
                        <a:pt x="1386" y="831"/>
                      </a:moveTo>
                      <a:cubicBezTo>
                        <a:pt x="1386" y="1940"/>
                        <a:pt x="0" y="1940"/>
                        <a:pt x="0" y="831"/>
                      </a:cubicBezTo>
                      <a:cubicBezTo>
                        <a:pt x="0" y="-277"/>
                        <a:pt x="1386" y="-277"/>
                        <a:pt x="1386" y="831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71" name="Freeform 870">
                  <a:extLst>
                    <a:ext uri="{FF2B5EF4-FFF2-40B4-BE49-F238E27FC236}">
                      <a16:creationId xmlns:a16="http://schemas.microsoft.com/office/drawing/2014/main" id="{4D5C020A-BC13-140C-0640-2D92F0B6D1E9}"/>
                    </a:ext>
                  </a:extLst>
                </p:cNvPr>
                <p:cNvSpPr/>
                <p:nvPr/>
              </p:nvSpPr>
              <p:spPr>
                <a:xfrm>
                  <a:off x="3729252" y="3505901"/>
                  <a:ext cx="831" cy="2494"/>
                </a:xfrm>
                <a:custGeom>
                  <a:avLst/>
                  <a:gdLst>
                    <a:gd name="connsiteX0" fmla="*/ 831 w 831"/>
                    <a:gd name="connsiteY0" fmla="*/ 1247 h 2494"/>
                    <a:gd name="connsiteX1" fmla="*/ 0 w 831"/>
                    <a:gd name="connsiteY1" fmla="*/ 1247 h 2494"/>
                    <a:gd name="connsiteX2" fmla="*/ 831 w 831"/>
                    <a:gd name="connsiteY2" fmla="*/ 1247 h 24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831" h="2494">
                      <a:moveTo>
                        <a:pt x="831" y="1247"/>
                      </a:moveTo>
                      <a:cubicBezTo>
                        <a:pt x="831" y="2910"/>
                        <a:pt x="0" y="2910"/>
                        <a:pt x="0" y="1247"/>
                      </a:cubicBezTo>
                      <a:cubicBezTo>
                        <a:pt x="0" y="-416"/>
                        <a:pt x="831" y="-416"/>
                        <a:pt x="831" y="1247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72" name="Freeform 871">
                  <a:extLst>
                    <a:ext uri="{FF2B5EF4-FFF2-40B4-BE49-F238E27FC236}">
                      <a16:creationId xmlns:a16="http://schemas.microsoft.com/office/drawing/2014/main" id="{5BD3CAFC-975A-8CA2-E20B-B48360CB37B1}"/>
                    </a:ext>
                  </a:extLst>
                </p:cNvPr>
                <p:cNvSpPr/>
                <p:nvPr/>
              </p:nvSpPr>
              <p:spPr>
                <a:xfrm>
                  <a:off x="3731340" y="3471892"/>
                  <a:ext cx="6506" cy="2875"/>
                </a:xfrm>
                <a:custGeom>
                  <a:avLst/>
                  <a:gdLst>
                    <a:gd name="connsiteX0" fmla="*/ 6229 w 6506"/>
                    <a:gd name="connsiteY0" fmla="*/ 2556 h 2875"/>
                    <a:gd name="connsiteX1" fmla="*/ 5397 w 6506"/>
                    <a:gd name="connsiteY1" fmla="*/ 2556 h 2875"/>
                    <a:gd name="connsiteX2" fmla="*/ 2902 w 6506"/>
                    <a:gd name="connsiteY2" fmla="*/ 1724 h 2875"/>
                    <a:gd name="connsiteX3" fmla="*/ 2070 w 6506"/>
                    <a:gd name="connsiteY3" fmla="*/ 1724 h 2875"/>
                    <a:gd name="connsiteX4" fmla="*/ 1516 w 6506"/>
                    <a:gd name="connsiteY4" fmla="*/ 1170 h 2875"/>
                    <a:gd name="connsiteX5" fmla="*/ 130 w 6506"/>
                    <a:gd name="connsiteY5" fmla="*/ 616 h 2875"/>
                    <a:gd name="connsiteX6" fmla="*/ 1239 w 6506"/>
                    <a:gd name="connsiteY6" fmla="*/ 616 h 2875"/>
                    <a:gd name="connsiteX7" fmla="*/ 2902 w 6506"/>
                    <a:gd name="connsiteY7" fmla="*/ 616 h 2875"/>
                    <a:gd name="connsiteX8" fmla="*/ 5120 w 6506"/>
                    <a:gd name="connsiteY8" fmla="*/ 1724 h 2875"/>
                    <a:gd name="connsiteX9" fmla="*/ 6506 w 6506"/>
                    <a:gd name="connsiteY9" fmla="*/ 2279 h 28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6506" h="2875">
                      <a:moveTo>
                        <a:pt x="6229" y="2556"/>
                      </a:moveTo>
                      <a:cubicBezTo>
                        <a:pt x="6229" y="3110"/>
                        <a:pt x="5397" y="2833"/>
                        <a:pt x="5397" y="2556"/>
                      </a:cubicBezTo>
                      <a:cubicBezTo>
                        <a:pt x="4565" y="2279"/>
                        <a:pt x="3734" y="2001"/>
                        <a:pt x="2902" y="1724"/>
                      </a:cubicBezTo>
                      <a:cubicBezTo>
                        <a:pt x="2625" y="1724"/>
                        <a:pt x="2348" y="1724"/>
                        <a:pt x="2070" y="1724"/>
                      </a:cubicBezTo>
                      <a:cubicBezTo>
                        <a:pt x="2070" y="1724"/>
                        <a:pt x="2070" y="1170"/>
                        <a:pt x="1516" y="1170"/>
                      </a:cubicBezTo>
                      <a:cubicBezTo>
                        <a:pt x="684" y="1447"/>
                        <a:pt x="407" y="1170"/>
                        <a:pt x="130" y="616"/>
                      </a:cubicBezTo>
                      <a:cubicBezTo>
                        <a:pt x="-425" y="-770"/>
                        <a:pt x="961" y="616"/>
                        <a:pt x="1239" y="616"/>
                      </a:cubicBezTo>
                      <a:cubicBezTo>
                        <a:pt x="1793" y="-215"/>
                        <a:pt x="2348" y="616"/>
                        <a:pt x="2902" y="616"/>
                      </a:cubicBezTo>
                      <a:cubicBezTo>
                        <a:pt x="3457" y="1170"/>
                        <a:pt x="4565" y="893"/>
                        <a:pt x="5120" y="1724"/>
                      </a:cubicBezTo>
                      <a:cubicBezTo>
                        <a:pt x="5397" y="2001"/>
                        <a:pt x="6229" y="1724"/>
                        <a:pt x="6506" y="2279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73" name="Freeform 872">
                  <a:extLst>
                    <a:ext uri="{FF2B5EF4-FFF2-40B4-BE49-F238E27FC236}">
                      <a16:creationId xmlns:a16="http://schemas.microsoft.com/office/drawing/2014/main" id="{2A957D02-47B2-92D4-4977-D81FB15BD3B2}"/>
                    </a:ext>
                  </a:extLst>
                </p:cNvPr>
                <p:cNvSpPr/>
                <p:nvPr/>
              </p:nvSpPr>
              <p:spPr>
                <a:xfrm>
                  <a:off x="3729714" y="3436452"/>
                  <a:ext cx="11749" cy="16714"/>
                </a:xfrm>
                <a:custGeom>
                  <a:avLst/>
                  <a:gdLst>
                    <a:gd name="connsiteX0" fmla="*/ 9796 w 11749"/>
                    <a:gd name="connsiteY0" fmla="*/ 16104 h 16714"/>
                    <a:gd name="connsiteX1" fmla="*/ 9241 w 11749"/>
                    <a:gd name="connsiteY1" fmla="*/ 16104 h 16714"/>
                    <a:gd name="connsiteX2" fmla="*/ 7578 w 11749"/>
                    <a:gd name="connsiteY2" fmla="*/ 16658 h 16714"/>
                    <a:gd name="connsiteX3" fmla="*/ 6191 w 11749"/>
                    <a:gd name="connsiteY3" fmla="*/ 15550 h 16714"/>
                    <a:gd name="connsiteX4" fmla="*/ 7300 w 11749"/>
                    <a:gd name="connsiteY4" fmla="*/ 14718 h 16714"/>
                    <a:gd name="connsiteX5" fmla="*/ 9241 w 11749"/>
                    <a:gd name="connsiteY5" fmla="*/ 14164 h 16714"/>
                    <a:gd name="connsiteX6" fmla="*/ 8687 w 11749"/>
                    <a:gd name="connsiteY6" fmla="*/ 11393 h 16714"/>
                    <a:gd name="connsiteX7" fmla="*/ 7855 w 11749"/>
                    <a:gd name="connsiteY7" fmla="*/ 11115 h 16714"/>
                    <a:gd name="connsiteX8" fmla="*/ 4528 w 11749"/>
                    <a:gd name="connsiteY8" fmla="*/ 5019 h 16714"/>
                    <a:gd name="connsiteX9" fmla="*/ 3142 w 11749"/>
                    <a:gd name="connsiteY9" fmla="*/ 5019 h 16714"/>
                    <a:gd name="connsiteX10" fmla="*/ 3142 w 11749"/>
                    <a:gd name="connsiteY10" fmla="*/ 3910 h 16714"/>
                    <a:gd name="connsiteX11" fmla="*/ 2310 w 11749"/>
                    <a:gd name="connsiteY11" fmla="*/ 2248 h 16714"/>
                    <a:gd name="connsiteX12" fmla="*/ 370 w 11749"/>
                    <a:gd name="connsiteY12" fmla="*/ 1139 h 16714"/>
                    <a:gd name="connsiteX13" fmla="*/ 370 w 11749"/>
                    <a:gd name="connsiteY13" fmla="*/ 30 h 16714"/>
                    <a:gd name="connsiteX14" fmla="*/ 3697 w 11749"/>
                    <a:gd name="connsiteY14" fmla="*/ 3079 h 16714"/>
                    <a:gd name="connsiteX15" fmla="*/ 7023 w 11749"/>
                    <a:gd name="connsiteY15" fmla="*/ 9453 h 16714"/>
                    <a:gd name="connsiteX16" fmla="*/ 9241 w 11749"/>
                    <a:gd name="connsiteY16" fmla="*/ 10838 h 16714"/>
                    <a:gd name="connsiteX17" fmla="*/ 9796 w 11749"/>
                    <a:gd name="connsiteY17" fmla="*/ 16381 h 167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1749" h="16714">
                      <a:moveTo>
                        <a:pt x="9796" y="16104"/>
                      </a:moveTo>
                      <a:cubicBezTo>
                        <a:pt x="9796" y="16104"/>
                        <a:pt x="9241" y="16104"/>
                        <a:pt x="9241" y="16104"/>
                      </a:cubicBezTo>
                      <a:cubicBezTo>
                        <a:pt x="8687" y="16104"/>
                        <a:pt x="8132" y="16935"/>
                        <a:pt x="7578" y="16658"/>
                      </a:cubicBezTo>
                      <a:cubicBezTo>
                        <a:pt x="7578" y="16104"/>
                        <a:pt x="5637" y="16104"/>
                        <a:pt x="6191" y="15550"/>
                      </a:cubicBezTo>
                      <a:cubicBezTo>
                        <a:pt x="6746" y="15550"/>
                        <a:pt x="7300" y="15550"/>
                        <a:pt x="7300" y="14718"/>
                      </a:cubicBezTo>
                      <a:cubicBezTo>
                        <a:pt x="7578" y="14164"/>
                        <a:pt x="8687" y="14718"/>
                        <a:pt x="9241" y="14164"/>
                      </a:cubicBezTo>
                      <a:cubicBezTo>
                        <a:pt x="10350" y="13609"/>
                        <a:pt x="9241" y="11670"/>
                        <a:pt x="8687" y="11393"/>
                      </a:cubicBezTo>
                      <a:cubicBezTo>
                        <a:pt x="8687" y="11393"/>
                        <a:pt x="8132" y="11393"/>
                        <a:pt x="7855" y="11115"/>
                      </a:cubicBezTo>
                      <a:cubicBezTo>
                        <a:pt x="6746" y="9176"/>
                        <a:pt x="5360" y="6958"/>
                        <a:pt x="4528" y="5019"/>
                      </a:cubicBezTo>
                      <a:cubicBezTo>
                        <a:pt x="4251" y="4465"/>
                        <a:pt x="3697" y="5019"/>
                        <a:pt x="3142" y="5019"/>
                      </a:cubicBezTo>
                      <a:cubicBezTo>
                        <a:pt x="2865" y="5019"/>
                        <a:pt x="3142" y="4187"/>
                        <a:pt x="3142" y="3910"/>
                      </a:cubicBezTo>
                      <a:cubicBezTo>
                        <a:pt x="3142" y="3356"/>
                        <a:pt x="3142" y="2525"/>
                        <a:pt x="2310" y="2248"/>
                      </a:cubicBezTo>
                      <a:cubicBezTo>
                        <a:pt x="1756" y="1693"/>
                        <a:pt x="924" y="1693"/>
                        <a:pt x="370" y="1139"/>
                      </a:cubicBezTo>
                      <a:cubicBezTo>
                        <a:pt x="370" y="585"/>
                        <a:pt x="-462" y="308"/>
                        <a:pt x="370" y="30"/>
                      </a:cubicBezTo>
                      <a:cubicBezTo>
                        <a:pt x="2033" y="-247"/>
                        <a:pt x="3697" y="1416"/>
                        <a:pt x="3697" y="3079"/>
                      </a:cubicBezTo>
                      <a:cubicBezTo>
                        <a:pt x="4528" y="5296"/>
                        <a:pt x="6191" y="7236"/>
                        <a:pt x="7023" y="9453"/>
                      </a:cubicBezTo>
                      <a:cubicBezTo>
                        <a:pt x="7578" y="11115"/>
                        <a:pt x="8687" y="9730"/>
                        <a:pt x="9241" y="10838"/>
                      </a:cubicBezTo>
                      <a:cubicBezTo>
                        <a:pt x="10350" y="13332"/>
                        <a:pt x="13954" y="16104"/>
                        <a:pt x="9796" y="16381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74" name="Freeform 873">
                  <a:extLst>
                    <a:ext uri="{FF2B5EF4-FFF2-40B4-BE49-F238E27FC236}">
                      <a16:creationId xmlns:a16="http://schemas.microsoft.com/office/drawing/2014/main" id="{CA310B40-2265-45FB-053A-D6DBF5A74240}"/>
                    </a:ext>
                  </a:extLst>
                </p:cNvPr>
                <p:cNvSpPr/>
                <p:nvPr/>
              </p:nvSpPr>
              <p:spPr>
                <a:xfrm>
                  <a:off x="3726202" y="3488997"/>
                  <a:ext cx="831" cy="831"/>
                </a:xfrm>
                <a:custGeom>
                  <a:avLst/>
                  <a:gdLst>
                    <a:gd name="connsiteX0" fmla="*/ 832 w 831"/>
                    <a:gd name="connsiteY0" fmla="*/ 416 h 831"/>
                    <a:gd name="connsiteX1" fmla="*/ 0 w 831"/>
                    <a:gd name="connsiteY1" fmla="*/ 416 h 831"/>
                    <a:gd name="connsiteX2" fmla="*/ 832 w 831"/>
                    <a:gd name="connsiteY2" fmla="*/ 416 h 8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831" h="831">
                      <a:moveTo>
                        <a:pt x="832" y="416"/>
                      </a:moveTo>
                      <a:cubicBezTo>
                        <a:pt x="832" y="970"/>
                        <a:pt x="0" y="970"/>
                        <a:pt x="0" y="416"/>
                      </a:cubicBezTo>
                      <a:cubicBezTo>
                        <a:pt x="0" y="-139"/>
                        <a:pt x="832" y="-139"/>
                        <a:pt x="832" y="416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75" name="Freeform 874">
                  <a:extLst>
                    <a:ext uri="{FF2B5EF4-FFF2-40B4-BE49-F238E27FC236}">
                      <a16:creationId xmlns:a16="http://schemas.microsoft.com/office/drawing/2014/main" id="{FB76E502-F28A-B890-DB4F-647A8BA59152}"/>
                    </a:ext>
                  </a:extLst>
                </p:cNvPr>
                <p:cNvSpPr/>
                <p:nvPr/>
              </p:nvSpPr>
              <p:spPr>
                <a:xfrm>
                  <a:off x="3746163" y="3460592"/>
                  <a:ext cx="1109" cy="1662"/>
                </a:xfrm>
                <a:custGeom>
                  <a:avLst/>
                  <a:gdLst>
                    <a:gd name="connsiteX0" fmla="*/ 0 w 1109"/>
                    <a:gd name="connsiteY0" fmla="*/ 831 h 1662"/>
                    <a:gd name="connsiteX1" fmla="*/ 1109 w 1109"/>
                    <a:gd name="connsiteY1" fmla="*/ 831 h 1662"/>
                    <a:gd name="connsiteX2" fmla="*/ 0 w 1109"/>
                    <a:gd name="connsiteY2" fmla="*/ 831 h 16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109" h="1662">
                      <a:moveTo>
                        <a:pt x="0" y="831"/>
                      </a:moveTo>
                      <a:cubicBezTo>
                        <a:pt x="0" y="-277"/>
                        <a:pt x="1109" y="-277"/>
                        <a:pt x="1109" y="831"/>
                      </a:cubicBezTo>
                      <a:cubicBezTo>
                        <a:pt x="1109" y="1940"/>
                        <a:pt x="0" y="1940"/>
                        <a:pt x="0" y="831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76" name="Freeform 875">
                  <a:extLst>
                    <a:ext uri="{FF2B5EF4-FFF2-40B4-BE49-F238E27FC236}">
                      <a16:creationId xmlns:a16="http://schemas.microsoft.com/office/drawing/2014/main" id="{9CE2564E-0921-32D2-0B92-AFA2D2ACE941}"/>
                    </a:ext>
                  </a:extLst>
                </p:cNvPr>
                <p:cNvSpPr/>
                <p:nvPr/>
              </p:nvSpPr>
              <p:spPr>
                <a:xfrm>
                  <a:off x="3727311" y="3502507"/>
                  <a:ext cx="554" cy="415"/>
                </a:xfrm>
                <a:custGeom>
                  <a:avLst/>
                  <a:gdLst>
                    <a:gd name="connsiteX0" fmla="*/ 555 w 554"/>
                    <a:gd name="connsiteY0" fmla="*/ 208 h 415"/>
                    <a:gd name="connsiteX1" fmla="*/ 0 w 554"/>
                    <a:gd name="connsiteY1" fmla="*/ 208 h 415"/>
                    <a:gd name="connsiteX2" fmla="*/ 555 w 554"/>
                    <a:gd name="connsiteY2" fmla="*/ 208 h 4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554" h="415">
                      <a:moveTo>
                        <a:pt x="555" y="208"/>
                      </a:moveTo>
                      <a:cubicBezTo>
                        <a:pt x="555" y="485"/>
                        <a:pt x="0" y="485"/>
                        <a:pt x="0" y="208"/>
                      </a:cubicBezTo>
                      <a:cubicBezTo>
                        <a:pt x="0" y="-69"/>
                        <a:pt x="555" y="-69"/>
                        <a:pt x="555" y="208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77" name="Freeform 876">
                  <a:extLst>
                    <a:ext uri="{FF2B5EF4-FFF2-40B4-BE49-F238E27FC236}">
                      <a16:creationId xmlns:a16="http://schemas.microsoft.com/office/drawing/2014/main" id="{EDA42190-AEE5-A579-3A6C-7BFCE0840C99}"/>
                    </a:ext>
                  </a:extLst>
                </p:cNvPr>
                <p:cNvSpPr/>
                <p:nvPr/>
              </p:nvSpPr>
              <p:spPr>
                <a:xfrm>
                  <a:off x="3723984" y="3472092"/>
                  <a:ext cx="1663" cy="831"/>
                </a:xfrm>
                <a:custGeom>
                  <a:avLst/>
                  <a:gdLst>
                    <a:gd name="connsiteX0" fmla="*/ 1663 w 1663"/>
                    <a:gd name="connsiteY0" fmla="*/ 416 h 831"/>
                    <a:gd name="connsiteX1" fmla="*/ 0 w 1663"/>
                    <a:gd name="connsiteY1" fmla="*/ 416 h 831"/>
                    <a:gd name="connsiteX2" fmla="*/ 1663 w 1663"/>
                    <a:gd name="connsiteY2" fmla="*/ 416 h 8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663" h="831">
                      <a:moveTo>
                        <a:pt x="1663" y="416"/>
                      </a:moveTo>
                      <a:cubicBezTo>
                        <a:pt x="1663" y="970"/>
                        <a:pt x="0" y="970"/>
                        <a:pt x="0" y="416"/>
                      </a:cubicBezTo>
                      <a:cubicBezTo>
                        <a:pt x="0" y="-139"/>
                        <a:pt x="1663" y="-139"/>
                        <a:pt x="1663" y="416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78" name="Freeform 877">
                  <a:extLst>
                    <a:ext uri="{FF2B5EF4-FFF2-40B4-BE49-F238E27FC236}">
                      <a16:creationId xmlns:a16="http://schemas.microsoft.com/office/drawing/2014/main" id="{78AC8FE7-7416-D8DC-E4D6-5EF64E3A79A1}"/>
                    </a:ext>
                  </a:extLst>
                </p:cNvPr>
                <p:cNvSpPr/>
                <p:nvPr/>
              </p:nvSpPr>
              <p:spPr>
                <a:xfrm>
                  <a:off x="3740095" y="3466808"/>
                  <a:ext cx="14108" cy="23511"/>
                </a:xfrm>
                <a:custGeom>
                  <a:avLst/>
                  <a:gdLst>
                    <a:gd name="connsiteX0" fmla="*/ 14108 w 14108"/>
                    <a:gd name="connsiteY0" fmla="*/ 22327 h 23511"/>
                    <a:gd name="connsiteX1" fmla="*/ 10504 w 14108"/>
                    <a:gd name="connsiteY1" fmla="*/ 17062 h 23511"/>
                    <a:gd name="connsiteX2" fmla="*/ 6346 w 14108"/>
                    <a:gd name="connsiteY2" fmla="*/ 15954 h 23511"/>
                    <a:gd name="connsiteX3" fmla="*/ 4128 w 14108"/>
                    <a:gd name="connsiteY3" fmla="*/ 14568 h 23511"/>
                    <a:gd name="connsiteX4" fmla="*/ 3296 w 14108"/>
                    <a:gd name="connsiteY4" fmla="*/ 14014 h 23511"/>
                    <a:gd name="connsiteX5" fmla="*/ 4128 w 14108"/>
                    <a:gd name="connsiteY5" fmla="*/ 13460 h 23511"/>
                    <a:gd name="connsiteX6" fmla="*/ 5237 w 14108"/>
                    <a:gd name="connsiteY6" fmla="*/ 13737 h 23511"/>
                    <a:gd name="connsiteX7" fmla="*/ 6346 w 14108"/>
                    <a:gd name="connsiteY7" fmla="*/ 10134 h 23511"/>
                    <a:gd name="connsiteX8" fmla="*/ 4959 w 14108"/>
                    <a:gd name="connsiteY8" fmla="*/ 8194 h 23511"/>
                    <a:gd name="connsiteX9" fmla="*/ 3850 w 14108"/>
                    <a:gd name="connsiteY9" fmla="*/ 7363 h 23511"/>
                    <a:gd name="connsiteX10" fmla="*/ 3019 w 14108"/>
                    <a:gd name="connsiteY10" fmla="*/ 6531 h 23511"/>
                    <a:gd name="connsiteX11" fmla="*/ 3019 w 14108"/>
                    <a:gd name="connsiteY11" fmla="*/ 5977 h 23511"/>
                    <a:gd name="connsiteX12" fmla="*/ 2741 w 14108"/>
                    <a:gd name="connsiteY12" fmla="*/ 5700 h 23511"/>
                    <a:gd name="connsiteX13" fmla="*/ 2187 w 14108"/>
                    <a:gd name="connsiteY13" fmla="*/ 4037 h 23511"/>
                    <a:gd name="connsiteX14" fmla="*/ 1633 w 14108"/>
                    <a:gd name="connsiteY14" fmla="*/ 2375 h 23511"/>
                    <a:gd name="connsiteX15" fmla="*/ 524 w 14108"/>
                    <a:gd name="connsiteY15" fmla="*/ 2929 h 23511"/>
                    <a:gd name="connsiteX16" fmla="*/ 247 w 14108"/>
                    <a:gd name="connsiteY16" fmla="*/ 1543 h 23511"/>
                    <a:gd name="connsiteX17" fmla="*/ 247 w 14108"/>
                    <a:gd name="connsiteY17" fmla="*/ 435 h 23511"/>
                    <a:gd name="connsiteX18" fmla="*/ 2464 w 14108"/>
                    <a:gd name="connsiteY18" fmla="*/ 2929 h 23511"/>
                    <a:gd name="connsiteX19" fmla="*/ 3850 w 14108"/>
                    <a:gd name="connsiteY19" fmla="*/ 5977 h 23511"/>
                    <a:gd name="connsiteX20" fmla="*/ 6346 w 14108"/>
                    <a:gd name="connsiteY20" fmla="*/ 9857 h 23511"/>
                    <a:gd name="connsiteX21" fmla="*/ 8841 w 14108"/>
                    <a:gd name="connsiteY21" fmla="*/ 16508 h 23511"/>
                    <a:gd name="connsiteX22" fmla="*/ 10781 w 14108"/>
                    <a:gd name="connsiteY22" fmla="*/ 17062 h 23511"/>
                    <a:gd name="connsiteX23" fmla="*/ 12999 w 14108"/>
                    <a:gd name="connsiteY23" fmla="*/ 19279 h 23511"/>
                    <a:gd name="connsiteX24" fmla="*/ 12999 w 14108"/>
                    <a:gd name="connsiteY24" fmla="*/ 19833 h 23511"/>
                    <a:gd name="connsiteX25" fmla="*/ 13554 w 14108"/>
                    <a:gd name="connsiteY25" fmla="*/ 20388 h 23511"/>
                    <a:gd name="connsiteX26" fmla="*/ 13831 w 14108"/>
                    <a:gd name="connsiteY26" fmla="*/ 22327 h 235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</a:cxnLst>
                  <a:rect l="l" t="t" r="r" b="b"/>
                  <a:pathLst>
                    <a:path w="14108" h="23511">
                      <a:moveTo>
                        <a:pt x="14108" y="22327"/>
                      </a:moveTo>
                      <a:cubicBezTo>
                        <a:pt x="14108" y="26762"/>
                        <a:pt x="11613" y="17339"/>
                        <a:pt x="10504" y="17062"/>
                      </a:cubicBezTo>
                      <a:cubicBezTo>
                        <a:pt x="9118" y="17062"/>
                        <a:pt x="7732" y="16785"/>
                        <a:pt x="6346" y="15954"/>
                      </a:cubicBezTo>
                      <a:cubicBezTo>
                        <a:pt x="5514" y="15677"/>
                        <a:pt x="4959" y="14568"/>
                        <a:pt x="4128" y="14568"/>
                      </a:cubicBezTo>
                      <a:cubicBezTo>
                        <a:pt x="3850" y="14568"/>
                        <a:pt x="3296" y="14291"/>
                        <a:pt x="3296" y="14014"/>
                      </a:cubicBezTo>
                      <a:cubicBezTo>
                        <a:pt x="3573" y="14014"/>
                        <a:pt x="4128" y="14014"/>
                        <a:pt x="4128" y="13460"/>
                      </a:cubicBezTo>
                      <a:cubicBezTo>
                        <a:pt x="4128" y="13737"/>
                        <a:pt x="4682" y="14014"/>
                        <a:pt x="5237" y="13737"/>
                      </a:cubicBezTo>
                      <a:cubicBezTo>
                        <a:pt x="6068" y="12905"/>
                        <a:pt x="7455" y="11242"/>
                        <a:pt x="6346" y="10134"/>
                      </a:cubicBezTo>
                      <a:cubicBezTo>
                        <a:pt x="6346" y="9303"/>
                        <a:pt x="6068" y="8749"/>
                        <a:pt x="4959" y="8194"/>
                      </a:cubicBezTo>
                      <a:cubicBezTo>
                        <a:pt x="4959" y="7917"/>
                        <a:pt x="3850" y="7640"/>
                        <a:pt x="3850" y="7363"/>
                      </a:cubicBezTo>
                      <a:cubicBezTo>
                        <a:pt x="4682" y="6809"/>
                        <a:pt x="3850" y="6254"/>
                        <a:pt x="3019" y="6531"/>
                      </a:cubicBezTo>
                      <a:cubicBezTo>
                        <a:pt x="3019" y="6254"/>
                        <a:pt x="3019" y="5977"/>
                        <a:pt x="3019" y="5977"/>
                      </a:cubicBezTo>
                      <a:cubicBezTo>
                        <a:pt x="3019" y="5700"/>
                        <a:pt x="3019" y="5700"/>
                        <a:pt x="2741" y="5700"/>
                      </a:cubicBezTo>
                      <a:cubicBezTo>
                        <a:pt x="1910" y="5700"/>
                        <a:pt x="2741" y="4592"/>
                        <a:pt x="2187" y="4037"/>
                      </a:cubicBezTo>
                      <a:cubicBezTo>
                        <a:pt x="1355" y="4037"/>
                        <a:pt x="1910" y="2929"/>
                        <a:pt x="1633" y="2375"/>
                      </a:cubicBezTo>
                      <a:cubicBezTo>
                        <a:pt x="1355" y="2375"/>
                        <a:pt x="801" y="3206"/>
                        <a:pt x="524" y="2929"/>
                      </a:cubicBezTo>
                      <a:cubicBezTo>
                        <a:pt x="1355" y="2375"/>
                        <a:pt x="1078" y="-119"/>
                        <a:pt x="247" y="1543"/>
                      </a:cubicBezTo>
                      <a:cubicBezTo>
                        <a:pt x="-308" y="1543"/>
                        <a:pt x="247" y="712"/>
                        <a:pt x="247" y="435"/>
                      </a:cubicBezTo>
                      <a:cubicBezTo>
                        <a:pt x="1633" y="-1228"/>
                        <a:pt x="1910" y="2375"/>
                        <a:pt x="2464" y="2929"/>
                      </a:cubicBezTo>
                      <a:cubicBezTo>
                        <a:pt x="3573" y="3760"/>
                        <a:pt x="3573" y="4869"/>
                        <a:pt x="3850" y="5977"/>
                      </a:cubicBezTo>
                      <a:cubicBezTo>
                        <a:pt x="4405" y="7363"/>
                        <a:pt x="5791" y="8471"/>
                        <a:pt x="6346" y="9857"/>
                      </a:cubicBezTo>
                      <a:cubicBezTo>
                        <a:pt x="7455" y="12074"/>
                        <a:pt x="6068" y="15954"/>
                        <a:pt x="8841" y="16508"/>
                      </a:cubicBezTo>
                      <a:cubicBezTo>
                        <a:pt x="9950" y="16508"/>
                        <a:pt x="9950" y="16785"/>
                        <a:pt x="10781" y="17062"/>
                      </a:cubicBezTo>
                      <a:cubicBezTo>
                        <a:pt x="11613" y="16508"/>
                        <a:pt x="12445" y="18725"/>
                        <a:pt x="12999" y="19279"/>
                      </a:cubicBezTo>
                      <a:cubicBezTo>
                        <a:pt x="12999" y="19279"/>
                        <a:pt x="12999" y="19556"/>
                        <a:pt x="12999" y="19833"/>
                      </a:cubicBezTo>
                      <a:cubicBezTo>
                        <a:pt x="12999" y="19833"/>
                        <a:pt x="13276" y="20111"/>
                        <a:pt x="13554" y="20388"/>
                      </a:cubicBezTo>
                      <a:cubicBezTo>
                        <a:pt x="13554" y="20942"/>
                        <a:pt x="13554" y="21773"/>
                        <a:pt x="13831" y="22327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79" name="Freeform 878">
                  <a:extLst>
                    <a:ext uri="{FF2B5EF4-FFF2-40B4-BE49-F238E27FC236}">
                      <a16:creationId xmlns:a16="http://schemas.microsoft.com/office/drawing/2014/main" id="{4B85E644-40B5-E780-C05F-C29F7406B629}"/>
                    </a:ext>
                  </a:extLst>
                </p:cNvPr>
                <p:cNvSpPr/>
                <p:nvPr/>
              </p:nvSpPr>
              <p:spPr>
                <a:xfrm>
                  <a:off x="3727103" y="3500775"/>
                  <a:ext cx="415" cy="831"/>
                </a:xfrm>
                <a:custGeom>
                  <a:avLst/>
                  <a:gdLst>
                    <a:gd name="connsiteX0" fmla="*/ 208 w 415"/>
                    <a:gd name="connsiteY0" fmla="*/ 831 h 831"/>
                    <a:gd name="connsiteX1" fmla="*/ 208 w 415"/>
                    <a:gd name="connsiteY1" fmla="*/ 0 h 831"/>
                    <a:gd name="connsiteX2" fmla="*/ 208 w 415"/>
                    <a:gd name="connsiteY2" fmla="*/ 831 h 8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415" h="831">
                      <a:moveTo>
                        <a:pt x="208" y="831"/>
                      </a:moveTo>
                      <a:cubicBezTo>
                        <a:pt x="-69" y="831"/>
                        <a:pt x="-69" y="0"/>
                        <a:pt x="208" y="0"/>
                      </a:cubicBezTo>
                      <a:cubicBezTo>
                        <a:pt x="485" y="0"/>
                        <a:pt x="485" y="831"/>
                        <a:pt x="208" y="831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80" name="Freeform 879">
                  <a:extLst>
                    <a:ext uri="{FF2B5EF4-FFF2-40B4-BE49-F238E27FC236}">
                      <a16:creationId xmlns:a16="http://schemas.microsoft.com/office/drawing/2014/main" id="{38C7D0A4-34FA-439D-2C17-D394E8922D93}"/>
                    </a:ext>
                  </a:extLst>
                </p:cNvPr>
                <p:cNvSpPr/>
                <p:nvPr/>
              </p:nvSpPr>
              <p:spPr>
                <a:xfrm>
                  <a:off x="3762243" y="3452865"/>
                  <a:ext cx="3137" cy="5178"/>
                </a:xfrm>
                <a:custGeom>
                  <a:avLst/>
                  <a:gdLst>
                    <a:gd name="connsiteX0" fmla="*/ 2772 w 3137"/>
                    <a:gd name="connsiteY0" fmla="*/ 1630 h 5178"/>
                    <a:gd name="connsiteX1" fmla="*/ 1664 w 3137"/>
                    <a:gd name="connsiteY1" fmla="*/ 4124 h 5178"/>
                    <a:gd name="connsiteX2" fmla="*/ 555 w 3137"/>
                    <a:gd name="connsiteY2" fmla="*/ 4956 h 5178"/>
                    <a:gd name="connsiteX3" fmla="*/ 0 w 3137"/>
                    <a:gd name="connsiteY3" fmla="*/ 4956 h 5178"/>
                    <a:gd name="connsiteX4" fmla="*/ 555 w 3137"/>
                    <a:gd name="connsiteY4" fmla="*/ 2739 h 5178"/>
                    <a:gd name="connsiteX5" fmla="*/ 555 w 3137"/>
                    <a:gd name="connsiteY5" fmla="*/ 1076 h 5178"/>
                    <a:gd name="connsiteX6" fmla="*/ 3050 w 3137"/>
                    <a:gd name="connsiteY6" fmla="*/ 1630 h 51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137" h="5178">
                      <a:moveTo>
                        <a:pt x="2772" y="1630"/>
                      </a:moveTo>
                      <a:cubicBezTo>
                        <a:pt x="3327" y="2739"/>
                        <a:pt x="2218" y="3293"/>
                        <a:pt x="1664" y="4124"/>
                      </a:cubicBezTo>
                      <a:cubicBezTo>
                        <a:pt x="1664" y="4956"/>
                        <a:pt x="1109" y="5510"/>
                        <a:pt x="555" y="4956"/>
                      </a:cubicBezTo>
                      <a:cubicBezTo>
                        <a:pt x="555" y="4956"/>
                        <a:pt x="278" y="4956"/>
                        <a:pt x="0" y="4956"/>
                      </a:cubicBezTo>
                      <a:cubicBezTo>
                        <a:pt x="0" y="4124"/>
                        <a:pt x="555" y="3570"/>
                        <a:pt x="555" y="2739"/>
                      </a:cubicBezTo>
                      <a:cubicBezTo>
                        <a:pt x="555" y="2184"/>
                        <a:pt x="278" y="1630"/>
                        <a:pt x="555" y="1076"/>
                      </a:cubicBezTo>
                      <a:cubicBezTo>
                        <a:pt x="1386" y="-310"/>
                        <a:pt x="3604" y="-587"/>
                        <a:pt x="3050" y="163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81" name="Freeform 880">
                  <a:extLst>
                    <a:ext uri="{FF2B5EF4-FFF2-40B4-BE49-F238E27FC236}">
                      <a16:creationId xmlns:a16="http://schemas.microsoft.com/office/drawing/2014/main" id="{C0E635F9-FBAE-519A-47E3-D4816D4A8F7B}"/>
                    </a:ext>
                  </a:extLst>
                </p:cNvPr>
                <p:cNvSpPr/>
                <p:nvPr/>
              </p:nvSpPr>
              <p:spPr>
                <a:xfrm>
                  <a:off x="3751536" y="3465303"/>
                  <a:ext cx="4402" cy="2001"/>
                </a:xfrm>
                <a:custGeom>
                  <a:avLst/>
                  <a:gdLst>
                    <a:gd name="connsiteX0" fmla="*/ 4330 w 4402"/>
                    <a:gd name="connsiteY0" fmla="*/ 277 h 2001"/>
                    <a:gd name="connsiteX1" fmla="*/ 726 w 4402"/>
                    <a:gd name="connsiteY1" fmla="*/ 1940 h 2001"/>
                    <a:gd name="connsiteX2" fmla="*/ 1281 w 4402"/>
                    <a:gd name="connsiteY2" fmla="*/ 554 h 2001"/>
                    <a:gd name="connsiteX3" fmla="*/ 2944 w 4402"/>
                    <a:gd name="connsiteY3" fmla="*/ 0 h 2001"/>
                    <a:gd name="connsiteX4" fmla="*/ 3776 w 4402"/>
                    <a:gd name="connsiteY4" fmla="*/ 0 h 2001"/>
                    <a:gd name="connsiteX5" fmla="*/ 4330 w 4402"/>
                    <a:gd name="connsiteY5" fmla="*/ 554 h 20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402" h="2001">
                      <a:moveTo>
                        <a:pt x="4330" y="277"/>
                      </a:moveTo>
                      <a:cubicBezTo>
                        <a:pt x="4885" y="2494"/>
                        <a:pt x="2112" y="1940"/>
                        <a:pt x="726" y="1940"/>
                      </a:cubicBezTo>
                      <a:cubicBezTo>
                        <a:pt x="-660" y="1663"/>
                        <a:pt x="172" y="554"/>
                        <a:pt x="1281" y="554"/>
                      </a:cubicBezTo>
                      <a:cubicBezTo>
                        <a:pt x="1558" y="0"/>
                        <a:pt x="2389" y="277"/>
                        <a:pt x="2944" y="0"/>
                      </a:cubicBezTo>
                      <a:cubicBezTo>
                        <a:pt x="2944" y="0"/>
                        <a:pt x="3498" y="0"/>
                        <a:pt x="3776" y="0"/>
                      </a:cubicBezTo>
                      <a:cubicBezTo>
                        <a:pt x="4053" y="0"/>
                        <a:pt x="4053" y="277"/>
                        <a:pt x="4330" y="554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82" name="Freeform 881">
                  <a:extLst>
                    <a:ext uri="{FF2B5EF4-FFF2-40B4-BE49-F238E27FC236}">
                      <a16:creationId xmlns:a16="http://schemas.microsoft.com/office/drawing/2014/main" id="{70D3C7B0-186C-47E9-385A-A1EC16812F77}"/>
                    </a:ext>
                  </a:extLst>
                </p:cNvPr>
                <p:cNvSpPr/>
                <p:nvPr/>
              </p:nvSpPr>
              <p:spPr>
                <a:xfrm>
                  <a:off x="3728143" y="3503546"/>
                  <a:ext cx="554" cy="1662"/>
                </a:xfrm>
                <a:custGeom>
                  <a:avLst/>
                  <a:gdLst>
                    <a:gd name="connsiteX0" fmla="*/ 554 w 554"/>
                    <a:gd name="connsiteY0" fmla="*/ 831 h 1662"/>
                    <a:gd name="connsiteX1" fmla="*/ 0 w 554"/>
                    <a:gd name="connsiteY1" fmla="*/ 831 h 1662"/>
                    <a:gd name="connsiteX2" fmla="*/ 554 w 554"/>
                    <a:gd name="connsiteY2" fmla="*/ 831 h 16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554" h="1662">
                      <a:moveTo>
                        <a:pt x="554" y="831"/>
                      </a:moveTo>
                      <a:cubicBezTo>
                        <a:pt x="554" y="1940"/>
                        <a:pt x="0" y="1940"/>
                        <a:pt x="0" y="831"/>
                      </a:cubicBezTo>
                      <a:cubicBezTo>
                        <a:pt x="0" y="-277"/>
                        <a:pt x="554" y="-277"/>
                        <a:pt x="554" y="831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83" name="Freeform 882">
                  <a:extLst>
                    <a:ext uri="{FF2B5EF4-FFF2-40B4-BE49-F238E27FC236}">
                      <a16:creationId xmlns:a16="http://schemas.microsoft.com/office/drawing/2014/main" id="{51A64C8B-4E65-0458-1920-8174EF82448C}"/>
                    </a:ext>
                  </a:extLst>
                </p:cNvPr>
                <p:cNvSpPr/>
                <p:nvPr/>
              </p:nvSpPr>
              <p:spPr>
                <a:xfrm>
                  <a:off x="3767787" y="3511167"/>
                  <a:ext cx="1109" cy="831"/>
                </a:xfrm>
                <a:custGeom>
                  <a:avLst/>
                  <a:gdLst>
                    <a:gd name="connsiteX0" fmla="*/ 1109 w 1109"/>
                    <a:gd name="connsiteY0" fmla="*/ 416 h 831"/>
                    <a:gd name="connsiteX1" fmla="*/ 0 w 1109"/>
                    <a:gd name="connsiteY1" fmla="*/ 416 h 831"/>
                    <a:gd name="connsiteX2" fmla="*/ 1109 w 1109"/>
                    <a:gd name="connsiteY2" fmla="*/ 416 h 8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109" h="831">
                      <a:moveTo>
                        <a:pt x="1109" y="416"/>
                      </a:moveTo>
                      <a:cubicBezTo>
                        <a:pt x="1109" y="970"/>
                        <a:pt x="0" y="970"/>
                        <a:pt x="0" y="416"/>
                      </a:cubicBezTo>
                      <a:cubicBezTo>
                        <a:pt x="0" y="-139"/>
                        <a:pt x="1109" y="-139"/>
                        <a:pt x="1109" y="416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84" name="Freeform 883">
                  <a:extLst>
                    <a:ext uri="{FF2B5EF4-FFF2-40B4-BE49-F238E27FC236}">
                      <a16:creationId xmlns:a16="http://schemas.microsoft.com/office/drawing/2014/main" id="{F45927C2-8F48-7E46-E8F5-1A7F652E7D14}"/>
                    </a:ext>
                  </a:extLst>
                </p:cNvPr>
                <p:cNvSpPr/>
                <p:nvPr/>
              </p:nvSpPr>
              <p:spPr>
                <a:xfrm>
                  <a:off x="3722044" y="3466254"/>
                  <a:ext cx="8594" cy="6835"/>
                </a:xfrm>
                <a:custGeom>
                  <a:avLst/>
                  <a:gdLst>
                    <a:gd name="connsiteX0" fmla="*/ 4990 w 8594"/>
                    <a:gd name="connsiteY0" fmla="*/ 4314 h 6835"/>
                    <a:gd name="connsiteX1" fmla="*/ 1664 w 8594"/>
                    <a:gd name="connsiteY1" fmla="*/ 2375 h 6835"/>
                    <a:gd name="connsiteX2" fmla="*/ 0 w 8594"/>
                    <a:gd name="connsiteY2" fmla="*/ 2375 h 6835"/>
                    <a:gd name="connsiteX3" fmla="*/ 555 w 8594"/>
                    <a:gd name="connsiteY3" fmla="*/ 1543 h 6835"/>
                    <a:gd name="connsiteX4" fmla="*/ 555 w 8594"/>
                    <a:gd name="connsiteY4" fmla="*/ 435 h 6835"/>
                    <a:gd name="connsiteX5" fmla="*/ 1941 w 8594"/>
                    <a:gd name="connsiteY5" fmla="*/ 157 h 6835"/>
                    <a:gd name="connsiteX6" fmla="*/ 3327 w 8594"/>
                    <a:gd name="connsiteY6" fmla="*/ 1266 h 6835"/>
                    <a:gd name="connsiteX7" fmla="*/ 4159 w 8594"/>
                    <a:gd name="connsiteY7" fmla="*/ 2929 h 6835"/>
                    <a:gd name="connsiteX8" fmla="*/ 6377 w 8594"/>
                    <a:gd name="connsiteY8" fmla="*/ 4037 h 6835"/>
                    <a:gd name="connsiteX9" fmla="*/ 7208 w 8594"/>
                    <a:gd name="connsiteY9" fmla="*/ 4591 h 6835"/>
                    <a:gd name="connsiteX10" fmla="*/ 8595 w 8594"/>
                    <a:gd name="connsiteY10" fmla="*/ 6531 h 6835"/>
                    <a:gd name="connsiteX11" fmla="*/ 7208 w 8594"/>
                    <a:gd name="connsiteY11" fmla="*/ 5977 h 6835"/>
                    <a:gd name="connsiteX12" fmla="*/ 5268 w 8594"/>
                    <a:gd name="connsiteY12" fmla="*/ 5977 h 6835"/>
                    <a:gd name="connsiteX13" fmla="*/ 5268 w 8594"/>
                    <a:gd name="connsiteY13" fmla="*/ 4591 h 68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8594" h="6835">
                      <a:moveTo>
                        <a:pt x="4990" y="4314"/>
                      </a:moveTo>
                      <a:cubicBezTo>
                        <a:pt x="3881" y="3760"/>
                        <a:pt x="3050" y="2652"/>
                        <a:pt x="1664" y="2375"/>
                      </a:cubicBezTo>
                      <a:cubicBezTo>
                        <a:pt x="1109" y="2375"/>
                        <a:pt x="555" y="2652"/>
                        <a:pt x="0" y="2375"/>
                      </a:cubicBezTo>
                      <a:cubicBezTo>
                        <a:pt x="0" y="2375"/>
                        <a:pt x="555" y="1820"/>
                        <a:pt x="555" y="1543"/>
                      </a:cubicBezTo>
                      <a:cubicBezTo>
                        <a:pt x="555" y="1543"/>
                        <a:pt x="0" y="435"/>
                        <a:pt x="555" y="435"/>
                      </a:cubicBezTo>
                      <a:cubicBezTo>
                        <a:pt x="1386" y="712"/>
                        <a:pt x="1386" y="-397"/>
                        <a:pt x="1941" y="157"/>
                      </a:cubicBezTo>
                      <a:cubicBezTo>
                        <a:pt x="2218" y="712"/>
                        <a:pt x="3050" y="712"/>
                        <a:pt x="3327" y="1266"/>
                      </a:cubicBezTo>
                      <a:cubicBezTo>
                        <a:pt x="3327" y="1820"/>
                        <a:pt x="3327" y="2652"/>
                        <a:pt x="4159" y="2929"/>
                      </a:cubicBezTo>
                      <a:cubicBezTo>
                        <a:pt x="4990" y="3206"/>
                        <a:pt x="5822" y="3483"/>
                        <a:pt x="6377" y="4037"/>
                      </a:cubicBezTo>
                      <a:cubicBezTo>
                        <a:pt x="6654" y="4037"/>
                        <a:pt x="6931" y="4037"/>
                        <a:pt x="7208" y="4591"/>
                      </a:cubicBezTo>
                      <a:cubicBezTo>
                        <a:pt x="7763" y="5146"/>
                        <a:pt x="8040" y="6254"/>
                        <a:pt x="8595" y="6531"/>
                      </a:cubicBezTo>
                      <a:cubicBezTo>
                        <a:pt x="8317" y="7363"/>
                        <a:pt x="7486" y="6254"/>
                        <a:pt x="7208" y="5977"/>
                      </a:cubicBezTo>
                      <a:cubicBezTo>
                        <a:pt x="6931" y="6254"/>
                        <a:pt x="4713" y="6531"/>
                        <a:pt x="5268" y="5977"/>
                      </a:cubicBezTo>
                      <a:cubicBezTo>
                        <a:pt x="7208" y="5423"/>
                        <a:pt x="6377" y="5146"/>
                        <a:pt x="5268" y="4591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85" name="Freeform 884">
                  <a:extLst>
                    <a:ext uri="{FF2B5EF4-FFF2-40B4-BE49-F238E27FC236}">
                      <a16:creationId xmlns:a16="http://schemas.microsoft.com/office/drawing/2014/main" id="{532F786A-A877-C0DE-C127-56CD82D6971F}"/>
                    </a:ext>
                  </a:extLst>
                </p:cNvPr>
                <p:cNvSpPr/>
                <p:nvPr/>
              </p:nvSpPr>
              <p:spPr>
                <a:xfrm>
                  <a:off x="3723984" y="3439392"/>
                  <a:ext cx="2217" cy="831"/>
                </a:xfrm>
                <a:custGeom>
                  <a:avLst/>
                  <a:gdLst>
                    <a:gd name="connsiteX0" fmla="*/ 0 w 2217"/>
                    <a:gd name="connsiteY0" fmla="*/ 416 h 831"/>
                    <a:gd name="connsiteX1" fmla="*/ 2218 w 2217"/>
                    <a:gd name="connsiteY1" fmla="*/ 416 h 831"/>
                    <a:gd name="connsiteX2" fmla="*/ 0 w 2217"/>
                    <a:gd name="connsiteY2" fmla="*/ 416 h 8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217" h="831">
                      <a:moveTo>
                        <a:pt x="0" y="416"/>
                      </a:moveTo>
                      <a:cubicBezTo>
                        <a:pt x="0" y="-139"/>
                        <a:pt x="2218" y="-139"/>
                        <a:pt x="2218" y="416"/>
                      </a:cubicBezTo>
                      <a:cubicBezTo>
                        <a:pt x="2218" y="970"/>
                        <a:pt x="0" y="970"/>
                        <a:pt x="0" y="416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86" name="Freeform 885">
                  <a:extLst>
                    <a:ext uri="{FF2B5EF4-FFF2-40B4-BE49-F238E27FC236}">
                      <a16:creationId xmlns:a16="http://schemas.microsoft.com/office/drawing/2014/main" id="{69BF6C02-EAA0-14D8-860F-A8C66D3CF2DC}"/>
                    </a:ext>
                  </a:extLst>
                </p:cNvPr>
                <p:cNvSpPr/>
                <p:nvPr/>
              </p:nvSpPr>
              <p:spPr>
                <a:xfrm>
                  <a:off x="3726757" y="3439877"/>
                  <a:ext cx="831" cy="415"/>
                </a:xfrm>
                <a:custGeom>
                  <a:avLst/>
                  <a:gdLst>
                    <a:gd name="connsiteX0" fmla="*/ 0 w 831"/>
                    <a:gd name="connsiteY0" fmla="*/ 208 h 415"/>
                    <a:gd name="connsiteX1" fmla="*/ 831 w 831"/>
                    <a:gd name="connsiteY1" fmla="*/ 208 h 415"/>
                    <a:gd name="connsiteX2" fmla="*/ 0 w 831"/>
                    <a:gd name="connsiteY2" fmla="*/ 208 h 4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831" h="415">
                      <a:moveTo>
                        <a:pt x="0" y="208"/>
                      </a:moveTo>
                      <a:cubicBezTo>
                        <a:pt x="0" y="-69"/>
                        <a:pt x="831" y="-69"/>
                        <a:pt x="831" y="208"/>
                      </a:cubicBezTo>
                      <a:cubicBezTo>
                        <a:pt x="831" y="485"/>
                        <a:pt x="0" y="485"/>
                        <a:pt x="0" y="208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87" name="Freeform 886">
                  <a:extLst>
                    <a:ext uri="{FF2B5EF4-FFF2-40B4-BE49-F238E27FC236}">
                      <a16:creationId xmlns:a16="http://schemas.microsoft.com/office/drawing/2014/main" id="{0F0A10EA-54F7-9AA4-C046-8A8E7F4D0831}"/>
                    </a:ext>
                  </a:extLst>
                </p:cNvPr>
                <p:cNvSpPr/>
                <p:nvPr/>
              </p:nvSpPr>
              <p:spPr>
                <a:xfrm>
                  <a:off x="3801703" y="3528764"/>
                  <a:ext cx="4065" cy="3602"/>
                </a:xfrm>
                <a:custGeom>
                  <a:avLst/>
                  <a:gdLst>
                    <a:gd name="connsiteX0" fmla="*/ 4066 w 4065"/>
                    <a:gd name="connsiteY0" fmla="*/ 1940 h 3602"/>
                    <a:gd name="connsiteX1" fmla="*/ 3511 w 4065"/>
                    <a:gd name="connsiteY1" fmla="*/ 2494 h 3602"/>
                    <a:gd name="connsiteX2" fmla="*/ 1848 w 4065"/>
                    <a:gd name="connsiteY2" fmla="*/ 3048 h 3602"/>
                    <a:gd name="connsiteX3" fmla="*/ 739 w 4065"/>
                    <a:gd name="connsiteY3" fmla="*/ 3603 h 3602"/>
                    <a:gd name="connsiteX4" fmla="*/ 185 w 4065"/>
                    <a:gd name="connsiteY4" fmla="*/ 1940 h 3602"/>
                    <a:gd name="connsiteX5" fmla="*/ 2125 w 4065"/>
                    <a:gd name="connsiteY5" fmla="*/ 0 h 3602"/>
                    <a:gd name="connsiteX6" fmla="*/ 2680 w 4065"/>
                    <a:gd name="connsiteY6" fmla="*/ 832 h 3602"/>
                    <a:gd name="connsiteX7" fmla="*/ 4066 w 4065"/>
                    <a:gd name="connsiteY7" fmla="*/ 1940 h 36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065" h="3602">
                      <a:moveTo>
                        <a:pt x="4066" y="1940"/>
                      </a:moveTo>
                      <a:cubicBezTo>
                        <a:pt x="4066" y="2217"/>
                        <a:pt x="3789" y="2494"/>
                        <a:pt x="3511" y="2494"/>
                      </a:cubicBezTo>
                      <a:cubicBezTo>
                        <a:pt x="2957" y="2494"/>
                        <a:pt x="2403" y="3048"/>
                        <a:pt x="1848" y="3048"/>
                      </a:cubicBezTo>
                      <a:cubicBezTo>
                        <a:pt x="1571" y="3048"/>
                        <a:pt x="1016" y="3603"/>
                        <a:pt x="739" y="3603"/>
                      </a:cubicBezTo>
                      <a:cubicBezTo>
                        <a:pt x="739" y="3048"/>
                        <a:pt x="185" y="2771"/>
                        <a:pt x="185" y="1940"/>
                      </a:cubicBezTo>
                      <a:cubicBezTo>
                        <a:pt x="-647" y="832"/>
                        <a:pt x="1571" y="277"/>
                        <a:pt x="2125" y="0"/>
                      </a:cubicBezTo>
                      <a:cubicBezTo>
                        <a:pt x="2680" y="0"/>
                        <a:pt x="2680" y="554"/>
                        <a:pt x="2680" y="832"/>
                      </a:cubicBezTo>
                      <a:cubicBezTo>
                        <a:pt x="3234" y="1109"/>
                        <a:pt x="3789" y="1386"/>
                        <a:pt x="4066" y="194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88" name="Freeform 887">
                  <a:extLst>
                    <a:ext uri="{FF2B5EF4-FFF2-40B4-BE49-F238E27FC236}">
                      <a16:creationId xmlns:a16="http://schemas.microsoft.com/office/drawing/2014/main" id="{01307342-5B3E-32BB-67C8-A531CE0FB058}"/>
                    </a:ext>
                  </a:extLst>
                </p:cNvPr>
                <p:cNvSpPr/>
                <p:nvPr/>
              </p:nvSpPr>
              <p:spPr>
                <a:xfrm>
                  <a:off x="3785530" y="3535081"/>
                  <a:ext cx="17857" cy="11740"/>
                </a:xfrm>
                <a:custGeom>
                  <a:avLst/>
                  <a:gdLst>
                    <a:gd name="connsiteX0" fmla="*/ 17743 w 17857"/>
                    <a:gd name="connsiteY0" fmla="*/ 611 h 11740"/>
                    <a:gd name="connsiteX1" fmla="*/ 17466 w 17857"/>
                    <a:gd name="connsiteY1" fmla="*/ 2828 h 11740"/>
                    <a:gd name="connsiteX2" fmla="*/ 16911 w 17857"/>
                    <a:gd name="connsiteY2" fmla="*/ 5876 h 11740"/>
                    <a:gd name="connsiteX3" fmla="*/ 13862 w 17857"/>
                    <a:gd name="connsiteY3" fmla="*/ 10033 h 11740"/>
                    <a:gd name="connsiteX4" fmla="*/ 8040 w 17857"/>
                    <a:gd name="connsiteY4" fmla="*/ 11419 h 11740"/>
                    <a:gd name="connsiteX5" fmla="*/ 5822 w 17857"/>
                    <a:gd name="connsiteY5" fmla="*/ 11419 h 11740"/>
                    <a:gd name="connsiteX6" fmla="*/ 3050 w 17857"/>
                    <a:gd name="connsiteY6" fmla="*/ 10864 h 11740"/>
                    <a:gd name="connsiteX7" fmla="*/ 0 w 17857"/>
                    <a:gd name="connsiteY7" fmla="*/ 11696 h 11740"/>
                    <a:gd name="connsiteX8" fmla="*/ 555 w 17857"/>
                    <a:gd name="connsiteY8" fmla="*/ 9756 h 11740"/>
                    <a:gd name="connsiteX9" fmla="*/ 1109 w 17857"/>
                    <a:gd name="connsiteY9" fmla="*/ 7816 h 11740"/>
                    <a:gd name="connsiteX10" fmla="*/ 2495 w 17857"/>
                    <a:gd name="connsiteY10" fmla="*/ 6430 h 11740"/>
                    <a:gd name="connsiteX11" fmla="*/ 3604 w 17857"/>
                    <a:gd name="connsiteY11" fmla="*/ 4768 h 11740"/>
                    <a:gd name="connsiteX12" fmla="*/ 5545 w 17857"/>
                    <a:gd name="connsiteY12" fmla="*/ 4768 h 11740"/>
                    <a:gd name="connsiteX13" fmla="*/ 7763 w 17857"/>
                    <a:gd name="connsiteY13" fmla="*/ 3659 h 11740"/>
                    <a:gd name="connsiteX14" fmla="*/ 8317 w 17857"/>
                    <a:gd name="connsiteY14" fmla="*/ 4768 h 11740"/>
                    <a:gd name="connsiteX15" fmla="*/ 11089 w 17857"/>
                    <a:gd name="connsiteY15" fmla="*/ 6153 h 11740"/>
                    <a:gd name="connsiteX16" fmla="*/ 13030 w 17857"/>
                    <a:gd name="connsiteY16" fmla="*/ 5045 h 11740"/>
                    <a:gd name="connsiteX17" fmla="*/ 14971 w 17857"/>
                    <a:gd name="connsiteY17" fmla="*/ 1996 h 11740"/>
                    <a:gd name="connsiteX18" fmla="*/ 17466 w 17857"/>
                    <a:gd name="connsiteY18" fmla="*/ 334 h 117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7857" h="11740">
                      <a:moveTo>
                        <a:pt x="17743" y="611"/>
                      </a:moveTo>
                      <a:cubicBezTo>
                        <a:pt x="18020" y="1442"/>
                        <a:pt x="17743" y="2273"/>
                        <a:pt x="17466" y="2828"/>
                      </a:cubicBezTo>
                      <a:cubicBezTo>
                        <a:pt x="17466" y="3936"/>
                        <a:pt x="17466" y="5045"/>
                        <a:pt x="16911" y="5876"/>
                      </a:cubicBezTo>
                      <a:cubicBezTo>
                        <a:pt x="14971" y="6707"/>
                        <a:pt x="15248" y="8924"/>
                        <a:pt x="13862" y="10033"/>
                      </a:cubicBezTo>
                      <a:cubicBezTo>
                        <a:pt x="12198" y="11973"/>
                        <a:pt x="9703" y="10033"/>
                        <a:pt x="8040" y="11419"/>
                      </a:cubicBezTo>
                      <a:cubicBezTo>
                        <a:pt x="7208" y="11419"/>
                        <a:pt x="6654" y="10864"/>
                        <a:pt x="5822" y="11419"/>
                      </a:cubicBezTo>
                      <a:cubicBezTo>
                        <a:pt x="4990" y="11696"/>
                        <a:pt x="4159" y="11141"/>
                        <a:pt x="3050" y="10864"/>
                      </a:cubicBezTo>
                      <a:cubicBezTo>
                        <a:pt x="1941" y="10864"/>
                        <a:pt x="832" y="11973"/>
                        <a:pt x="0" y="11696"/>
                      </a:cubicBezTo>
                      <a:cubicBezTo>
                        <a:pt x="0" y="11141"/>
                        <a:pt x="832" y="10310"/>
                        <a:pt x="555" y="9756"/>
                      </a:cubicBezTo>
                      <a:cubicBezTo>
                        <a:pt x="555" y="8924"/>
                        <a:pt x="555" y="8093"/>
                        <a:pt x="1109" y="7816"/>
                      </a:cubicBezTo>
                      <a:cubicBezTo>
                        <a:pt x="-554" y="6430"/>
                        <a:pt x="1663" y="6430"/>
                        <a:pt x="2495" y="6430"/>
                      </a:cubicBezTo>
                      <a:cubicBezTo>
                        <a:pt x="3604" y="5599"/>
                        <a:pt x="3604" y="6430"/>
                        <a:pt x="3604" y="4768"/>
                      </a:cubicBezTo>
                      <a:cubicBezTo>
                        <a:pt x="3881" y="3936"/>
                        <a:pt x="4713" y="4213"/>
                        <a:pt x="5545" y="4768"/>
                      </a:cubicBezTo>
                      <a:cubicBezTo>
                        <a:pt x="6377" y="5045"/>
                        <a:pt x="6931" y="3659"/>
                        <a:pt x="7763" y="3659"/>
                      </a:cubicBezTo>
                      <a:cubicBezTo>
                        <a:pt x="8317" y="3659"/>
                        <a:pt x="8317" y="4490"/>
                        <a:pt x="8317" y="4768"/>
                      </a:cubicBezTo>
                      <a:cubicBezTo>
                        <a:pt x="8594" y="5876"/>
                        <a:pt x="9980" y="6153"/>
                        <a:pt x="11089" y="6153"/>
                      </a:cubicBezTo>
                      <a:cubicBezTo>
                        <a:pt x="11644" y="5322"/>
                        <a:pt x="12198" y="4768"/>
                        <a:pt x="13030" y="5045"/>
                      </a:cubicBezTo>
                      <a:cubicBezTo>
                        <a:pt x="14694" y="5045"/>
                        <a:pt x="14139" y="3105"/>
                        <a:pt x="14971" y="1996"/>
                      </a:cubicBezTo>
                      <a:cubicBezTo>
                        <a:pt x="15525" y="1165"/>
                        <a:pt x="16634" y="-775"/>
                        <a:pt x="17466" y="334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89" name="Freeform 888">
                  <a:extLst>
                    <a:ext uri="{FF2B5EF4-FFF2-40B4-BE49-F238E27FC236}">
                      <a16:creationId xmlns:a16="http://schemas.microsoft.com/office/drawing/2014/main" id="{DBB365AD-099C-3556-4F4B-0A084AC74140}"/>
                    </a:ext>
                  </a:extLst>
                </p:cNvPr>
                <p:cNvSpPr/>
                <p:nvPr/>
              </p:nvSpPr>
              <p:spPr>
                <a:xfrm>
                  <a:off x="3769224" y="3505763"/>
                  <a:ext cx="4107" cy="4840"/>
                </a:xfrm>
                <a:custGeom>
                  <a:avLst/>
                  <a:gdLst>
                    <a:gd name="connsiteX0" fmla="*/ 3831 w 4107"/>
                    <a:gd name="connsiteY0" fmla="*/ 0 h 4840"/>
                    <a:gd name="connsiteX1" fmla="*/ 3553 w 4107"/>
                    <a:gd name="connsiteY1" fmla="*/ 2217 h 4840"/>
                    <a:gd name="connsiteX2" fmla="*/ 1890 w 4107"/>
                    <a:gd name="connsiteY2" fmla="*/ 3603 h 4840"/>
                    <a:gd name="connsiteX3" fmla="*/ 504 w 4107"/>
                    <a:gd name="connsiteY3" fmla="*/ 4711 h 4840"/>
                    <a:gd name="connsiteX4" fmla="*/ 227 w 4107"/>
                    <a:gd name="connsiteY4" fmla="*/ 3603 h 4840"/>
                    <a:gd name="connsiteX5" fmla="*/ 227 w 4107"/>
                    <a:gd name="connsiteY5" fmla="*/ 3049 h 4840"/>
                    <a:gd name="connsiteX6" fmla="*/ 2444 w 4107"/>
                    <a:gd name="connsiteY6" fmla="*/ 2494 h 4840"/>
                    <a:gd name="connsiteX7" fmla="*/ 2722 w 4107"/>
                    <a:gd name="connsiteY7" fmla="*/ 1663 h 4840"/>
                    <a:gd name="connsiteX8" fmla="*/ 2444 w 4107"/>
                    <a:gd name="connsiteY8" fmla="*/ 1109 h 4840"/>
                    <a:gd name="connsiteX9" fmla="*/ 4108 w 4107"/>
                    <a:gd name="connsiteY9" fmla="*/ 0 h 48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4107" h="4840">
                      <a:moveTo>
                        <a:pt x="3831" y="0"/>
                      </a:moveTo>
                      <a:cubicBezTo>
                        <a:pt x="3831" y="832"/>
                        <a:pt x="3831" y="1663"/>
                        <a:pt x="3553" y="2217"/>
                      </a:cubicBezTo>
                      <a:cubicBezTo>
                        <a:pt x="2999" y="2494"/>
                        <a:pt x="2722" y="3326"/>
                        <a:pt x="1890" y="3603"/>
                      </a:cubicBezTo>
                      <a:cubicBezTo>
                        <a:pt x="1058" y="3049"/>
                        <a:pt x="781" y="4157"/>
                        <a:pt x="504" y="4711"/>
                      </a:cubicBezTo>
                      <a:cubicBezTo>
                        <a:pt x="-605" y="5265"/>
                        <a:pt x="504" y="3880"/>
                        <a:pt x="227" y="3603"/>
                      </a:cubicBezTo>
                      <a:cubicBezTo>
                        <a:pt x="227" y="3603"/>
                        <a:pt x="227" y="3603"/>
                        <a:pt x="227" y="3049"/>
                      </a:cubicBezTo>
                      <a:cubicBezTo>
                        <a:pt x="781" y="2494"/>
                        <a:pt x="1890" y="3049"/>
                        <a:pt x="2444" y="2494"/>
                      </a:cubicBezTo>
                      <a:cubicBezTo>
                        <a:pt x="2444" y="2217"/>
                        <a:pt x="2444" y="1940"/>
                        <a:pt x="2722" y="1663"/>
                      </a:cubicBezTo>
                      <a:cubicBezTo>
                        <a:pt x="2999" y="1386"/>
                        <a:pt x="2444" y="1386"/>
                        <a:pt x="2444" y="1109"/>
                      </a:cubicBezTo>
                      <a:cubicBezTo>
                        <a:pt x="2444" y="554"/>
                        <a:pt x="3553" y="0"/>
                        <a:pt x="4108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90" name="Freeform 889">
                  <a:extLst>
                    <a:ext uri="{FF2B5EF4-FFF2-40B4-BE49-F238E27FC236}">
                      <a16:creationId xmlns:a16="http://schemas.microsoft.com/office/drawing/2014/main" id="{7BC6AA1D-F10C-15BE-8995-CC9FE0EEA8D4}"/>
                    </a:ext>
                  </a:extLst>
                </p:cNvPr>
                <p:cNvSpPr/>
                <p:nvPr/>
              </p:nvSpPr>
              <p:spPr>
                <a:xfrm>
                  <a:off x="3766441" y="3495509"/>
                  <a:ext cx="2455" cy="3879"/>
                </a:xfrm>
                <a:custGeom>
                  <a:avLst/>
                  <a:gdLst>
                    <a:gd name="connsiteX0" fmla="*/ 1624 w 2455"/>
                    <a:gd name="connsiteY0" fmla="*/ 2217 h 3879"/>
                    <a:gd name="connsiteX1" fmla="*/ 237 w 2455"/>
                    <a:gd name="connsiteY1" fmla="*/ 3880 h 3879"/>
                    <a:gd name="connsiteX2" fmla="*/ 515 w 2455"/>
                    <a:gd name="connsiteY2" fmla="*/ 1940 h 3879"/>
                    <a:gd name="connsiteX3" fmla="*/ 1624 w 2455"/>
                    <a:gd name="connsiteY3" fmla="*/ 1109 h 3879"/>
                    <a:gd name="connsiteX4" fmla="*/ 2455 w 2455"/>
                    <a:gd name="connsiteY4" fmla="*/ 0 h 3879"/>
                    <a:gd name="connsiteX5" fmla="*/ 1346 w 2455"/>
                    <a:gd name="connsiteY5" fmla="*/ 1940 h 38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455" h="3879">
                      <a:moveTo>
                        <a:pt x="1624" y="2217"/>
                      </a:moveTo>
                      <a:cubicBezTo>
                        <a:pt x="1069" y="2771"/>
                        <a:pt x="792" y="3603"/>
                        <a:pt x="237" y="3880"/>
                      </a:cubicBezTo>
                      <a:cubicBezTo>
                        <a:pt x="-317" y="3603"/>
                        <a:pt x="237" y="2494"/>
                        <a:pt x="515" y="1940"/>
                      </a:cubicBezTo>
                      <a:cubicBezTo>
                        <a:pt x="792" y="1940"/>
                        <a:pt x="1346" y="1386"/>
                        <a:pt x="1624" y="1109"/>
                      </a:cubicBezTo>
                      <a:cubicBezTo>
                        <a:pt x="1901" y="832"/>
                        <a:pt x="1624" y="0"/>
                        <a:pt x="2455" y="0"/>
                      </a:cubicBezTo>
                      <a:cubicBezTo>
                        <a:pt x="2455" y="277"/>
                        <a:pt x="1624" y="1386"/>
                        <a:pt x="1346" y="194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91" name="Freeform 890">
                  <a:extLst>
                    <a:ext uri="{FF2B5EF4-FFF2-40B4-BE49-F238E27FC236}">
                      <a16:creationId xmlns:a16="http://schemas.microsoft.com/office/drawing/2014/main" id="{E8FECA1B-1F5E-9F13-F9E9-1247B4AA7FD2}"/>
                    </a:ext>
                  </a:extLst>
                </p:cNvPr>
                <p:cNvSpPr/>
                <p:nvPr/>
              </p:nvSpPr>
              <p:spPr>
                <a:xfrm>
                  <a:off x="3767411" y="3491455"/>
                  <a:ext cx="8416" cy="4608"/>
                </a:xfrm>
                <a:custGeom>
                  <a:avLst/>
                  <a:gdLst>
                    <a:gd name="connsiteX0" fmla="*/ 8417 w 8416"/>
                    <a:gd name="connsiteY0" fmla="*/ 3223 h 4608"/>
                    <a:gd name="connsiteX1" fmla="*/ 6199 w 8416"/>
                    <a:gd name="connsiteY1" fmla="*/ 4055 h 4608"/>
                    <a:gd name="connsiteX2" fmla="*/ 4258 w 8416"/>
                    <a:gd name="connsiteY2" fmla="*/ 4609 h 4608"/>
                    <a:gd name="connsiteX3" fmla="*/ 3427 w 8416"/>
                    <a:gd name="connsiteY3" fmla="*/ 3778 h 4608"/>
                    <a:gd name="connsiteX4" fmla="*/ 3149 w 8416"/>
                    <a:gd name="connsiteY4" fmla="*/ 2946 h 4608"/>
                    <a:gd name="connsiteX5" fmla="*/ 2318 w 8416"/>
                    <a:gd name="connsiteY5" fmla="*/ 3778 h 4608"/>
                    <a:gd name="connsiteX6" fmla="*/ 1486 w 8416"/>
                    <a:gd name="connsiteY6" fmla="*/ 3778 h 4608"/>
                    <a:gd name="connsiteX7" fmla="*/ 1486 w 8416"/>
                    <a:gd name="connsiteY7" fmla="*/ 2669 h 4608"/>
                    <a:gd name="connsiteX8" fmla="*/ 100 w 8416"/>
                    <a:gd name="connsiteY8" fmla="*/ 452 h 4608"/>
                    <a:gd name="connsiteX9" fmla="*/ 2872 w 8416"/>
                    <a:gd name="connsiteY9" fmla="*/ 1560 h 4608"/>
                    <a:gd name="connsiteX10" fmla="*/ 3981 w 8416"/>
                    <a:gd name="connsiteY10" fmla="*/ 2115 h 4608"/>
                    <a:gd name="connsiteX11" fmla="*/ 4813 w 8416"/>
                    <a:gd name="connsiteY11" fmla="*/ 2392 h 4608"/>
                    <a:gd name="connsiteX12" fmla="*/ 6753 w 8416"/>
                    <a:gd name="connsiteY12" fmla="*/ 2392 h 4608"/>
                    <a:gd name="connsiteX13" fmla="*/ 7862 w 8416"/>
                    <a:gd name="connsiteY13" fmla="*/ 2946 h 4608"/>
                    <a:gd name="connsiteX14" fmla="*/ 7862 w 8416"/>
                    <a:gd name="connsiteY14" fmla="*/ 3501 h 46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8416" h="4608">
                      <a:moveTo>
                        <a:pt x="8417" y="3223"/>
                      </a:moveTo>
                      <a:cubicBezTo>
                        <a:pt x="7862" y="3501"/>
                        <a:pt x="6199" y="5440"/>
                        <a:pt x="6199" y="4055"/>
                      </a:cubicBezTo>
                      <a:cubicBezTo>
                        <a:pt x="5644" y="4055"/>
                        <a:pt x="5090" y="4609"/>
                        <a:pt x="4258" y="4609"/>
                      </a:cubicBezTo>
                      <a:cubicBezTo>
                        <a:pt x="4535" y="3223"/>
                        <a:pt x="4258" y="4609"/>
                        <a:pt x="3427" y="3778"/>
                      </a:cubicBezTo>
                      <a:cubicBezTo>
                        <a:pt x="3427" y="3778"/>
                        <a:pt x="3427" y="3223"/>
                        <a:pt x="3149" y="2946"/>
                      </a:cubicBezTo>
                      <a:cubicBezTo>
                        <a:pt x="2595" y="2392"/>
                        <a:pt x="2595" y="3223"/>
                        <a:pt x="2318" y="3778"/>
                      </a:cubicBezTo>
                      <a:cubicBezTo>
                        <a:pt x="2318" y="3778"/>
                        <a:pt x="1486" y="3778"/>
                        <a:pt x="1486" y="3778"/>
                      </a:cubicBezTo>
                      <a:cubicBezTo>
                        <a:pt x="1486" y="3501"/>
                        <a:pt x="2040" y="2946"/>
                        <a:pt x="1486" y="2669"/>
                      </a:cubicBezTo>
                      <a:cubicBezTo>
                        <a:pt x="1486" y="1560"/>
                        <a:pt x="-455" y="1283"/>
                        <a:pt x="100" y="452"/>
                      </a:cubicBezTo>
                      <a:cubicBezTo>
                        <a:pt x="931" y="-934"/>
                        <a:pt x="2040" y="1283"/>
                        <a:pt x="2872" y="1560"/>
                      </a:cubicBezTo>
                      <a:cubicBezTo>
                        <a:pt x="3427" y="1560"/>
                        <a:pt x="3704" y="1560"/>
                        <a:pt x="3981" y="2115"/>
                      </a:cubicBezTo>
                      <a:cubicBezTo>
                        <a:pt x="3981" y="2669"/>
                        <a:pt x="4535" y="2115"/>
                        <a:pt x="4813" y="2392"/>
                      </a:cubicBezTo>
                      <a:cubicBezTo>
                        <a:pt x="4813" y="3223"/>
                        <a:pt x="5921" y="2392"/>
                        <a:pt x="6753" y="2392"/>
                      </a:cubicBezTo>
                      <a:cubicBezTo>
                        <a:pt x="7308" y="2392"/>
                        <a:pt x="7585" y="3223"/>
                        <a:pt x="7862" y="2946"/>
                      </a:cubicBezTo>
                      <a:cubicBezTo>
                        <a:pt x="8139" y="2669"/>
                        <a:pt x="8417" y="3223"/>
                        <a:pt x="7862" y="3501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92" name="Freeform 891">
                  <a:extLst>
                    <a:ext uri="{FF2B5EF4-FFF2-40B4-BE49-F238E27FC236}">
                      <a16:creationId xmlns:a16="http://schemas.microsoft.com/office/drawing/2014/main" id="{A59EC467-6461-D8D2-807F-E3768A8FAACB}"/>
                    </a:ext>
                  </a:extLst>
                </p:cNvPr>
                <p:cNvSpPr/>
                <p:nvPr/>
              </p:nvSpPr>
              <p:spPr>
                <a:xfrm>
                  <a:off x="3781649" y="3482858"/>
                  <a:ext cx="4158" cy="1289"/>
                </a:xfrm>
                <a:custGeom>
                  <a:avLst/>
                  <a:gdLst>
                    <a:gd name="connsiteX0" fmla="*/ 4159 w 4158"/>
                    <a:gd name="connsiteY0" fmla="*/ 735 h 1289"/>
                    <a:gd name="connsiteX1" fmla="*/ 1386 w 4158"/>
                    <a:gd name="connsiteY1" fmla="*/ 1289 h 1289"/>
                    <a:gd name="connsiteX2" fmla="*/ 555 w 4158"/>
                    <a:gd name="connsiteY2" fmla="*/ 1012 h 1289"/>
                    <a:gd name="connsiteX3" fmla="*/ 0 w 4158"/>
                    <a:gd name="connsiteY3" fmla="*/ 458 h 1289"/>
                    <a:gd name="connsiteX4" fmla="*/ 1664 w 4158"/>
                    <a:gd name="connsiteY4" fmla="*/ 181 h 1289"/>
                    <a:gd name="connsiteX5" fmla="*/ 2218 w 4158"/>
                    <a:gd name="connsiteY5" fmla="*/ 181 h 1289"/>
                    <a:gd name="connsiteX6" fmla="*/ 2772 w 4158"/>
                    <a:gd name="connsiteY6" fmla="*/ 181 h 1289"/>
                    <a:gd name="connsiteX7" fmla="*/ 3604 w 4158"/>
                    <a:gd name="connsiteY7" fmla="*/ 735 h 12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158" h="1289">
                      <a:moveTo>
                        <a:pt x="4159" y="735"/>
                      </a:moveTo>
                      <a:cubicBezTo>
                        <a:pt x="3327" y="735"/>
                        <a:pt x="2218" y="735"/>
                        <a:pt x="1386" y="1289"/>
                      </a:cubicBezTo>
                      <a:cubicBezTo>
                        <a:pt x="1386" y="735"/>
                        <a:pt x="832" y="1289"/>
                        <a:pt x="555" y="1012"/>
                      </a:cubicBezTo>
                      <a:cubicBezTo>
                        <a:pt x="555" y="1012"/>
                        <a:pt x="555" y="458"/>
                        <a:pt x="0" y="458"/>
                      </a:cubicBezTo>
                      <a:cubicBezTo>
                        <a:pt x="0" y="-373"/>
                        <a:pt x="1386" y="181"/>
                        <a:pt x="1664" y="181"/>
                      </a:cubicBezTo>
                      <a:cubicBezTo>
                        <a:pt x="1664" y="181"/>
                        <a:pt x="1941" y="181"/>
                        <a:pt x="2218" y="181"/>
                      </a:cubicBezTo>
                      <a:cubicBezTo>
                        <a:pt x="2218" y="181"/>
                        <a:pt x="2495" y="181"/>
                        <a:pt x="2772" y="181"/>
                      </a:cubicBezTo>
                      <a:cubicBezTo>
                        <a:pt x="3327" y="181"/>
                        <a:pt x="4990" y="735"/>
                        <a:pt x="3604" y="735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93" name="Freeform 892">
                  <a:extLst>
                    <a:ext uri="{FF2B5EF4-FFF2-40B4-BE49-F238E27FC236}">
                      <a16:creationId xmlns:a16="http://schemas.microsoft.com/office/drawing/2014/main" id="{BA81EF1F-0117-BE02-231C-8AB47B9742CA}"/>
                    </a:ext>
                  </a:extLst>
                </p:cNvPr>
                <p:cNvSpPr/>
                <p:nvPr/>
              </p:nvSpPr>
              <p:spPr>
                <a:xfrm>
                  <a:off x="3788857" y="3497103"/>
                  <a:ext cx="2217" cy="1246"/>
                </a:xfrm>
                <a:custGeom>
                  <a:avLst/>
                  <a:gdLst>
                    <a:gd name="connsiteX0" fmla="*/ 0 w 2217"/>
                    <a:gd name="connsiteY0" fmla="*/ 624 h 1246"/>
                    <a:gd name="connsiteX1" fmla="*/ 2218 w 2217"/>
                    <a:gd name="connsiteY1" fmla="*/ 624 h 1246"/>
                    <a:gd name="connsiteX2" fmla="*/ 0 w 2217"/>
                    <a:gd name="connsiteY2" fmla="*/ 624 h 12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217" h="1246">
                      <a:moveTo>
                        <a:pt x="0" y="624"/>
                      </a:moveTo>
                      <a:cubicBezTo>
                        <a:pt x="0" y="-208"/>
                        <a:pt x="2218" y="-208"/>
                        <a:pt x="2218" y="624"/>
                      </a:cubicBezTo>
                      <a:cubicBezTo>
                        <a:pt x="2218" y="1455"/>
                        <a:pt x="0" y="1455"/>
                        <a:pt x="0" y="624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94" name="Freeform 893">
                  <a:extLst>
                    <a:ext uri="{FF2B5EF4-FFF2-40B4-BE49-F238E27FC236}">
                      <a16:creationId xmlns:a16="http://schemas.microsoft.com/office/drawing/2014/main" id="{0D7A6ABB-B806-270E-611E-BAEC954FCC3D}"/>
                    </a:ext>
                  </a:extLst>
                </p:cNvPr>
                <p:cNvSpPr/>
                <p:nvPr/>
              </p:nvSpPr>
              <p:spPr>
                <a:xfrm>
                  <a:off x="3775827" y="3493477"/>
                  <a:ext cx="4990" cy="8405"/>
                </a:xfrm>
                <a:custGeom>
                  <a:avLst/>
                  <a:gdLst>
                    <a:gd name="connsiteX0" fmla="*/ 4990 w 4990"/>
                    <a:gd name="connsiteY0" fmla="*/ 6189 h 8405"/>
                    <a:gd name="connsiteX1" fmla="*/ 4713 w 4990"/>
                    <a:gd name="connsiteY1" fmla="*/ 7851 h 8405"/>
                    <a:gd name="connsiteX2" fmla="*/ 3327 w 4990"/>
                    <a:gd name="connsiteY2" fmla="*/ 8406 h 8405"/>
                    <a:gd name="connsiteX3" fmla="*/ 3604 w 4990"/>
                    <a:gd name="connsiteY3" fmla="*/ 7851 h 8405"/>
                    <a:gd name="connsiteX4" fmla="*/ 3050 w 4990"/>
                    <a:gd name="connsiteY4" fmla="*/ 4526 h 8405"/>
                    <a:gd name="connsiteX5" fmla="*/ 1941 w 4990"/>
                    <a:gd name="connsiteY5" fmla="*/ 4803 h 8405"/>
                    <a:gd name="connsiteX6" fmla="*/ 0 w 4990"/>
                    <a:gd name="connsiteY6" fmla="*/ 3417 h 8405"/>
                    <a:gd name="connsiteX7" fmla="*/ 832 w 4990"/>
                    <a:gd name="connsiteY7" fmla="*/ 2586 h 8405"/>
                    <a:gd name="connsiteX8" fmla="*/ 1941 w 4990"/>
                    <a:gd name="connsiteY8" fmla="*/ 1478 h 8405"/>
                    <a:gd name="connsiteX9" fmla="*/ 2218 w 4990"/>
                    <a:gd name="connsiteY9" fmla="*/ 369 h 8405"/>
                    <a:gd name="connsiteX10" fmla="*/ 3604 w 4990"/>
                    <a:gd name="connsiteY10" fmla="*/ 369 h 8405"/>
                    <a:gd name="connsiteX11" fmla="*/ 4159 w 4990"/>
                    <a:gd name="connsiteY11" fmla="*/ 1755 h 8405"/>
                    <a:gd name="connsiteX12" fmla="*/ 4990 w 4990"/>
                    <a:gd name="connsiteY12" fmla="*/ 5635 h 84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4990" h="8405">
                      <a:moveTo>
                        <a:pt x="4990" y="6189"/>
                      </a:moveTo>
                      <a:cubicBezTo>
                        <a:pt x="4713" y="6743"/>
                        <a:pt x="4436" y="7297"/>
                        <a:pt x="4713" y="7851"/>
                      </a:cubicBezTo>
                      <a:cubicBezTo>
                        <a:pt x="4436" y="8406"/>
                        <a:pt x="3604" y="8406"/>
                        <a:pt x="3327" y="8406"/>
                      </a:cubicBezTo>
                      <a:cubicBezTo>
                        <a:pt x="2495" y="8128"/>
                        <a:pt x="3327" y="7851"/>
                        <a:pt x="3604" y="7851"/>
                      </a:cubicBezTo>
                      <a:cubicBezTo>
                        <a:pt x="4990" y="7020"/>
                        <a:pt x="4159" y="5080"/>
                        <a:pt x="3050" y="4526"/>
                      </a:cubicBezTo>
                      <a:cubicBezTo>
                        <a:pt x="2772" y="4526"/>
                        <a:pt x="2218" y="5080"/>
                        <a:pt x="1941" y="4803"/>
                      </a:cubicBezTo>
                      <a:cubicBezTo>
                        <a:pt x="1386" y="4526"/>
                        <a:pt x="277" y="4249"/>
                        <a:pt x="0" y="3417"/>
                      </a:cubicBezTo>
                      <a:cubicBezTo>
                        <a:pt x="0" y="2586"/>
                        <a:pt x="555" y="2586"/>
                        <a:pt x="832" y="2586"/>
                      </a:cubicBezTo>
                      <a:cubicBezTo>
                        <a:pt x="1109" y="2309"/>
                        <a:pt x="1386" y="1478"/>
                        <a:pt x="1941" y="1478"/>
                      </a:cubicBezTo>
                      <a:cubicBezTo>
                        <a:pt x="1941" y="1200"/>
                        <a:pt x="1941" y="646"/>
                        <a:pt x="2218" y="369"/>
                      </a:cubicBezTo>
                      <a:cubicBezTo>
                        <a:pt x="2772" y="-185"/>
                        <a:pt x="3050" y="1478"/>
                        <a:pt x="3604" y="369"/>
                      </a:cubicBezTo>
                      <a:cubicBezTo>
                        <a:pt x="5268" y="-739"/>
                        <a:pt x="4990" y="923"/>
                        <a:pt x="4159" y="1755"/>
                      </a:cubicBezTo>
                      <a:cubicBezTo>
                        <a:pt x="4159" y="3140"/>
                        <a:pt x="4990" y="4249"/>
                        <a:pt x="4990" y="5635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95" name="Freeform 894">
                  <a:extLst>
                    <a:ext uri="{FF2B5EF4-FFF2-40B4-BE49-F238E27FC236}">
                      <a16:creationId xmlns:a16="http://schemas.microsoft.com/office/drawing/2014/main" id="{E265814A-5622-58FB-D0BE-2AA2442100B6}"/>
                    </a:ext>
                  </a:extLst>
                </p:cNvPr>
                <p:cNvSpPr/>
                <p:nvPr/>
              </p:nvSpPr>
              <p:spPr>
                <a:xfrm>
                  <a:off x="3799663" y="3502160"/>
                  <a:ext cx="11372" cy="5206"/>
                </a:xfrm>
                <a:custGeom>
                  <a:avLst/>
                  <a:gdLst>
                    <a:gd name="connsiteX0" fmla="*/ 11373 w 11372"/>
                    <a:gd name="connsiteY0" fmla="*/ 4434 h 5206"/>
                    <a:gd name="connsiteX1" fmla="*/ 8600 w 11372"/>
                    <a:gd name="connsiteY1" fmla="*/ 3880 h 5206"/>
                    <a:gd name="connsiteX2" fmla="*/ 7491 w 11372"/>
                    <a:gd name="connsiteY2" fmla="*/ 3048 h 5206"/>
                    <a:gd name="connsiteX3" fmla="*/ 4996 w 11372"/>
                    <a:gd name="connsiteY3" fmla="*/ 3602 h 5206"/>
                    <a:gd name="connsiteX4" fmla="*/ 4164 w 11372"/>
                    <a:gd name="connsiteY4" fmla="*/ 2771 h 5206"/>
                    <a:gd name="connsiteX5" fmla="*/ 2224 w 11372"/>
                    <a:gd name="connsiteY5" fmla="*/ 3325 h 5206"/>
                    <a:gd name="connsiteX6" fmla="*/ 560 w 11372"/>
                    <a:gd name="connsiteY6" fmla="*/ 2771 h 5206"/>
                    <a:gd name="connsiteX7" fmla="*/ 560 w 11372"/>
                    <a:gd name="connsiteY7" fmla="*/ 1386 h 5206"/>
                    <a:gd name="connsiteX8" fmla="*/ 1115 w 11372"/>
                    <a:gd name="connsiteY8" fmla="*/ 0 h 5206"/>
                    <a:gd name="connsiteX9" fmla="*/ 1947 w 11372"/>
                    <a:gd name="connsiteY9" fmla="*/ 831 h 5206"/>
                    <a:gd name="connsiteX10" fmla="*/ 3056 w 11372"/>
                    <a:gd name="connsiteY10" fmla="*/ 277 h 5206"/>
                    <a:gd name="connsiteX11" fmla="*/ 5828 w 11372"/>
                    <a:gd name="connsiteY11" fmla="*/ 1663 h 5206"/>
                    <a:gd name="connsiteX12" fmla="*/ 7214 w 11372"/>
                    <a:gd name="connsiteY12" fmla="*/ 1663 h 5206"/>
                    <a:gd name="connsiteX13" fmla="*/ 8046 w 11372"/>
                    <a:gd name="connsiteY13" fmla="*/ 2217 h 5206"/>
                    <a:gd name="connsiteX14" fmla="*/ 9432 w 11372"/>
                    <a:gd name="connsiteY14" fmla="*/ 2771 h 5206"/>
                    <a:gd name="connsiteX15" fmla="*/ 9986 w 11372"/>
                    <a:gd name="connsiteY15" fmla="*/ 2771 h 5206"/>
                    <a:gd name="connsiteX16" fmla="*/ 10541 w 11372"/>
                    <a:gd name="connsiteY16" fmla="*/ 3325 h 5206"/>
                    <a:gd name="connsiteX17" fmla="*/ 11095 w 11372"/>
                    <a:gd name="connsiteY17" fmla="*/ 3602 h 5206"/>
                    <a:gd name="connsiteX18" fmla="*/ 11095 w 11372"/>
                    <a:gd name="connsiteY18" fmla="*/ 4157 h 52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1372" h="5206">
                      <a:moveTo>
                        <a:pt x="11373" y="4434"/>
                      </a:moveTo>
                      <a:cubicBezTo>
                        <a:pt x="10264" y="5542"/>
                        <a:pt x="9155" y="5542"/>
                        <a:pt x="8600" y="3880"/>
                      </a:cubicBezTo>
                      <a:cubicBezTo>
                        <a:pt x="8323" y="3602"/>
                        <a:pt x="7768" y="3325"/>
                        <a:pt x="7491" y="3048"/>
                      </a:cubicBezTo>
                      <a:cubicBezTo>
                        <a:pt x="6659" y="2494"/>
                        <a:pt x="5828" y="3880"/>
                        <a:pt x="4996" y="3602"/>
                      </a:cubicBezTo>
                      <a:cubicBezTo>
                        <a:pt x="4719" y="3602"/>
                        <a:pt x="4442" y="2771"/>
                        <a:pt x="4164" y="2771"/>
                      </a:cubicBezTo>
                      <a:cubicBezTo>
                        <a:pt x="3610" y="2771"/>
                        <a:pt x="3056" y="4157"/>
                        <a:pt x="2224" y="3325"/>
                      </a:cubicBezTo>
                      <a:cubicBezTo>
                        <a:pt x="1669" y="2771"/>
                        <a:pt x="1115" y="3048"/>
                        <a:pt x="560" y="2771"/>
                      </a:cubicBezTo>
                      <a:cubicBezTo>
                        <a:pt x="-549" y="2771"/>
                        <a:pt x="283" y="1663"/>
                        <a:pt x="560" y="1386"/>
                      </a:cubicBezTo>
                      <a:cubicBezTo>
                        <a:pt x="560" y="831"/>
                        <a:pt x="560" y="0"/>
                        <a:pt x="1115" y="0"/>
                      </a:cubicBezTo>
                      <a:cubicBezTo>
                        <a:pt x="1392" y="0"/>
                        <a:pt x="1669" y="831"/>
                        <a:pt x="1947" y="831"/>
                      </a:cubicBezTo>
                      <a:cubicBezTo>
                        <a:pt x="2501" y="831"/>
                        <a:pt x="2501" y="0"/>
                        <a:pt x="3056" y="277"/>
                      </a:cubicBezTo>
                      <a:cubicBezTo>
                        <a:pt x="3887" y="831"/>
                        <a:pt x="4442" y="1940"/>
                        <a:pt x="5828" y="1663"/>
                      </a:cubicBezTo>
                      <a:cubicBezTo>
                        <a:pt x="6382" y="1109"/>
                        <a:pt x="6659" y="1663"/>
                        <a:pt x="7214" y="1663"/>
                      </a:cubicBezTo>
                      <a:cubicBezTo>
                        <a:pt x="7768" y="1663"/>
                        <a:pt x="8046" y="1663"/>
                        <a:pt x="8046" y="2217"/>
                      </a:cubicBezTo>
                      <a:cubicBezTo>
                        <a:pt x="8600" y="2217"/>
                        <a:pt x="9155" y="2217"/>
                        <a:pt x="9432" y="2771"/>
                      </a:cubicBezTo>
                      <a:cubicBezTo>
                        <a:pt x="9432" y="2771"/>
                        <a:pt x="9986" y="2771"/>
                        <a:pt x="9986" y="2771"/>
                      </a:cubicBezTo>
                      <a:cubicBezTo>
                        <a:pt x="9986" y="2771"/>
                        <a:pt x="9986" y="3602"/>
                        <a:pt x="10541" y="3325"/>
                      </a:cubicBezTo>
                      <a:cubicBezTo>
                        <a:pt x="10541" y="2771"/>
                        <a:pt x="11373" y="3325"/>
                        <a:pt x="11095" y="3602"/>
                      </a:cubicBezTo>
                      <a:cubicBezTo>
                        <a:pt x="11095" y="3602"/>
                        <a:pt x="11650" y="4157"/>
                        <a:pt x="11095" y="4157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96" name="Freeform 895">
                  <a:extLst>
                    <a:ext uri="{FF2B5EF4-FFF2-40B4-BE49-F238E27FC236}">
                      <a16:creationId xmlns:a16="http://schemas.microsoft.com/office/drawing/2014/main" id="{AA3262D7-DA84-0476-056F-4A04435B5E5B}"/>
                    </a:ext>
                  </a:extLst>
                </p:cNvPr>
                <p:cNvSpPr/>
                <p:nvPr/>
              </p:nvSpPr>
              <p:spPr>
                <a:xfrm>
                  <a:off x="3786916" y="3497172"/>
                  <a:ext cx="831" cy="1662"/>
                </a:xfrm>
                <a:custGeom>
                  <a:avLst/>
                  <a:gdLst>
                    <a:gd name="connsiteX0" fmla="*/ 0 w 831"/>
                    <a:gd name="connsiteY0" fmla="*/ 831 h 1662"/>
                    <a:gd name="connsiteX1" fmla="*/ 832 w 831"/>
                    <a:gd name="connsiteY1" fmla="*/ 831 h 1662"/>
                    <a:gd name="connsiteX2" fmla="*/ 0 w 831"/>
                    <a:gd name="connsiteY2" fmla="*/ 831 h 16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831" h="1662">
                      <a:moveTo>
                        <a:pt x="0" y="831"/>
                      </a:moveTo>
                      <a:cubicBezTo>
                        <a:pt x="0" y="-277"/>
                        <a:pt x="832" y="-277"/>
                        <a:pt x="832" y="831"/>
                      </a:cubicBezTo>
                      <a:cubicBezTo>
                        <a:pt x="832" y="1940"/>
                        <a:pt x="0" y="1940"/>
                        <a:pt x="0" y="831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sp>
            <p:nvSpPr>
              <p:cNvPr id="290" name="Freeform 289">
                <a:extLst>
                  <a:ext uri="{FF2B5EF4-FFF2-40B4-BE49-F238E27FC236}">
                    <a16:creationId xmlns:a16="http://schemas.microsoft.com/office/drawing/2014/main" id="{667EBA25-D3B7-353C-DF0D-093306F44242}"/>
                  </a:ext>
                </a:extLst>
              </p:cNvPr>
              <p:cNvSpPr/>
              <p:nvPr/>
            </p:nvSpPr>
            <p:spPr>
              <a:xfrm>
                <a:off x="3486774" y="3774027"/>
                <a:ext cx="5267" cy="6928"/>
              </a:xfrm>
              <a:custGeom>
                <a:avLst/>
                <a:gdLst>
                  <a:gd name="connsiteX0" fmla="*/ 5268 w 5267"/>
                  <a:gd name="connsiteY0" fmla="*/ 4711 h 6928"/>
                  <a:gd name="connsiteX1" fmla="*/ 5268 w 5267"/>
                  <a:gd name="connsiteY1" fmla="*/ 4711 h 6928"/>
                  <a:gd name="connsiteX2" fmla="*/ 5268 w 5267"/>
                  <a:gd name="connsiteY2" fmla="*/ 4711 h 6928"/>
                  <a:gd name="connsiteX3" fmla="*/ 5268 w 5267"/>
                  <a:gd name="connsiteY3" fmla="*/ 4711 h 6928"/>
                  <a:gd name="connsiteX4" fmla="*/ 5268 w 5267"/>
                  <a:gd name="connsiteY4" fmla="*/ 4711 h 6928"/>
                  <a:gd name="connsiteX5" fmla="*/ 4713 w 5267"/>
                  <a:gd name="connsiteY5" fmla="*/ 5542 h 6928"/>
                  <a:gd name="connsiteX6" fmla="*/ 3881 w 5267"/>
                  <a:gd name="connsiteY6" fmla="*/ 6374 h 6928"/>
                  <a:gd name="connsiteX7" fmla="*/ 3327 w 5267"/>
                  <a:gd name="connsiteY7" fmla="*/ 6651 h 6928"/>
                  <a:gd name="connsiteX8" fmla="*/ 3050 w 5267"/>
                  <a:gd name="connsiteY8" fmla="*/ 6928 h 6928"/>
                  <a:gd name="connsiteX9" fmla="*/ 3050 w 5267"/>
                  <a:gd name="connsiteY9" fmla="*/ 6928 h 6928"/>
                  <a:gd name="connsiteX10" fmla="*/ 2772 w 5267"/>
                  <a:gd name="connsiteY10" fmla="*/ 6928 h 6928"/>
                  <a:gd name="connsiteX11" fmla="*/ 2495 w 5267"/>
                  <a:gd name="connsiteY11" fmla="*/ 6928 h 6928"/>
                  <a:gd name="connsiteX12" fmla="*/ 2495 w 5267"/>
                  <a:gd name="connsiteY12" fmla="*/ 6651 h 6928"/>
                  <a:gd name="connsiteX13" fmla="*/ 2218 w 5267"/>
                  <a:gd name="connsiteY13" fmla="*/ 6374 h 6928"/>
                  <a:gd name="connsiteX14" fmla="*/ 1109 w 5267"/>
                  <a:gd name="connsiteY14" fmla="*/ 6374 h 6928"/>
                  <a:gd name="connsiteX15" fmla="*/ 277 w 5267"/>
                  <a:gd name="connsiteY15" fmla="*/ 6374 h 6928"/>
                  <a:gd name="connsiteX16" fmla="*/ 277 w 5267"/>
                  <a:gd name="connsiteY16" fmla="*/ 6374 h 6928"/>
                  <a:gd name="connsiteX17" fmla="*/ 277 w 5267"/>
                  <a:gd name="connsiteY17" fmla="*/ 6097 h 6928"/>
                  <a:gd name="connsiteX18" fmla="*/ 0 w 5267"/>
                  <a:gd name="connsiteY18" fmla="*/ 6097 h 6928"/>
                  <a:gd name="connsiteX19" fmla="*/ 0 w 5267"/>
                  <a:gd name="connsiteY19" fmla="*/ 6097 h 6928"/>
                  <a:gd name="connsiteX20" fmla="*/ 0 w 5267"/>
                  <a:gd name="connsiteY20" fmla="*/ 6097 h 6928"/>
                  <a:gd name="connsiteX21" fmla="*/ 0 w 5267"/>
                  <a:gd name="connsiteY21" fmla="*/ 6097 h 6928"/>
                  <a:gd name="connsiteX22" fmla="*/ 0 w 5267"/>
                  <a:gd name="connsiteY22" fmla="*/ 6097 h 6928"/>
                  <a:gd name="connsiteX23" fmla="*/ 0 w 5267"/>
                  <a:gd name="connsiteY23" fmla="*/ 5542 h 6928"/>
                  <a:gd name="connsiteX24" fmla="*/ 0 w 5267"/>
                  <a:gd name="connsiteY24" fmla="*/ 4988 h 6928"/>
                  <a:gd name="connsiteX25" fmla="*/ 0 w 5267"/>
                  <a:gd name="connsiteY25" fmla="*/ 4434 h 6928"/>
                  <a:gd name="connsiteX26" fmla="*/ 0 w 5267"/>
                  <a:gd name="connsiteY26" fmla="*/ 4434 h 6928"/>
                  <a:gd name="connsiteX27" fmla="*/ 0 w 5267"/>
                  <a:gd name="connsiteY27" fmla="*/ 4434 h 6928"/>
                  <a:gd name="connsiteX28" fmla="*/ 0 w 5267"/>
                  <a:gd name="connsiteY28" fmla="*/ 4157 h 6928"/>
                  <a:gd name="connsiteX29" fmla="*/ 0 w 5267"/>
                  <a:gd name="connsiteY29" fmla="*/ 3048 h 6928"/>
                  <a:gd name="connsiteX30" fmla="*/ 0 w 5267"/>
                  <a:gd name="connsiteY30" fmla="*/ 3048 h 6928"/>
                  <a:gd name="connsiteX31" fmla="*/ 0 w 5267"/>
                  <a:gd name="connsiteY31" fmla="*/ 2494 h 6928"/>
                  <a:gd name="connsiteX32" fmla="*/ 0 w 5267"/>
                  <a:gd name="connsiteY32" fmla="*/ 1663 h 6928"/>
                  <a:gd name="connsiteX33" fmla="*/ 0 w 5267"/>
                  <a:gd name="connsiteY33" fmla="*/ 554 h 6928"/>
                  <a:gd name="connsiteX34" fmla="*/ 554 w 5267"/>
                  <a:gd name="connsiteY34" fmla="*/ 0 h 6928"/>
                  <a:gd name="connsiteX35" fmla="*/ 554 w 5267"/>
                  <a:gd name="connsiteY35" fmla="*/ 0 h 6928"/>
                  <a:gd name="connsiteX36" fmla="*/ 554 w 5267"/>
                  <a:gd name="connsiteY36" fmla="*/ 0 h 6928"/>
                  <a:gd name="connsiteX37" fmla="*/ 554 w 5267"/>
                  <a:gd name="connsiteY37" fmla="*/ 0 h 6928"/>
                  <a:gd name="connsiteX38" fmla="*/ 554 w 5267"/>
                  <a:gd name="connsiteY38" fmla="*/ 0 h 6928"/>
                  <a:gd name="connsiteX39" fmla="*/ 554 w 5267"/>
                  <a:gd name="connsiteY39" fmla="*/ 0 h 6928"/>
                  <a:gd name="connsiteX40" fmla="*/ 554 w 5267"/>
                  <a:gd name="connsiteY40" fmla="*/ 0 h 6928"/>
                  <a:gd name="connsiteX41" fmla="*/ 554 w 5267"/>
                  <a:gd name="connsiteY41" fmla="*/ 0 h 6928"/>
                  <a:gd name="connsiteX42" fmla="*/ 554 w 5267"/>
                  <a:gd name="connsiteY42" fmla="*/ 0 h 6928"/>
                  <a:gd name="connsiteX43" fmla="*/ 1109 w 5267"/>
                  <a:gd name="connsiteY43" fmla="*/ 554 h 6928"/>
                  <a:gd name="connsiteX44" fmla="*/ 1109 w 5267"/>
                  <a:gd name="connsiteY44" fmla="*/ 554 h 6928"/>
                  <a:gd name="connsiteX45" fmla="*/ 1109 w 5267"/>
                  <a:gd name="connsiteY45" fmla="*/ 554 h 6928"/>
                  <a:gd name="connsiteX46" fmla="*/ 1109 w 5267"/>
                  <a:gd name="connsiteY46" fmla="*/ 554 h 6928"/>
                  <a:gd name="connsiteX47" fmla="*/ 1109 w 5267"/>
                  <a:gd name="connsiteY47" fmla="*/ 554 h 6928"/>
                  <a:gd name="connsiteX48" fmla="*/ 1109 w 5267"/>
                  <a:gd name="connsiteY48" fmla="*/ 554 h 6928"/>
                  <a:gd name="connsiteX49" fmla="*/ 1941 w 5267"/>
                  <a:gd name="connsiteY49" fmla="*/ 1940 h 6928"/>
                  <a:gd name="connsiteX50" fmla="*/ 2772 w 5267"/>
                  <a:gd name="connsiteY50" fmla="*/ 2771 h 6928"/>
                  <a:gd name="connsiteX51" fmla="*/ 3327 w 5267"/>
                  <a:gd name="connsiteY51" fmla="*/ 2771 h 6928"/>
                  <a:gd name="connsiteX52" fmla="*/ 3881 w 5267"/>
                  <a:gd name="connsiteY52" fmla="*/ 3048 h 6928"/>
                  <a:gd name="connsiteX53" fmla="*/ 3881 w 5267"/>
                  <a:gd name="connsiteY53" fmla="*/ 3048 h 6928"/>
                  <a:gd name="connsiteX54" fmla="*/ 4436 w 5267"/>
                  <a:gd name="connsiteY54" fmla="*/ 3048 h 6928"/>
                  <a:gd name="connsiteX55" fmla="*/ 4713 w 5267"/>
                  <a:gd name="connsiteY55" fmla="*/ 3048 h 6928"/>
                  <a:gd name="connsiteX56" fmla="*/ 4713 w 5267"/>
                  <a:gd name="connsiteY56" fmla="*/ 3048 h 6928"/>
                  <a:gd name="connsiteX57" fmla="*/ 4713 w 5267"/>
                  <a:gd name="connsiteY57" fmla="*/ 3048 h 6928"/>
                  <a:gd name="connsiteX58" fmla="*/ 4990 w 5267"/>
                  <a:gd name="connsiteY58" fmla="*/ 3048 h 6928"/>
                  <a:gd name="connsiteX59" fmla="*/ 4990 w 5267"/>
                  <a:gd name="connsiteY59" fmla="*/ 3048 h 6928"/>
                  <a:gd name="connsiteX60" fmla="*/ 4990 w 5267"/>
                  <a:gd name="connsiteY60" fmla="*/ 3048 h 6928"/>
                  <a:gd name="connsiteX61" fmla="*/ 4990 w 5267"/>
                  <a:gd name="connsiteY61" fmla="*/ 3048 h 6928"/>
                  <a:gd name="connsiteX62" fmla="*/ 4990 w 5267"/>
                  <a:gd name="connsiteY62" fmla="*/ 3048 h 69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</a:cxnLst>
                <a:rect l="l" t="t" r="r" b="b"/>
                <a:pathLst>
                  <a:path w="5267" h="6928">
                    <a:moveTo>
                      <a:pt x="5268" y="4711"/>
                    </a:moveTo>
                    <a:cubicBezTo>
                      <a:pt x="5268" y="4711"/>
                      <a:pt x="5268" y="4711"/>
                      <a:pt x="5268" y="4711"/>
                    </a:cubicBezTo>
                    <a:cubicBezTo>
                      <a:pt x="5268" y="4711"/>
                      <a:pt x="5268" y="4711"/>
                      <a:pt x="5268" y="4711"/>
                    </a:cubicBezTo>
                    <a:cubicBezTo>
                      <a:pt x="5268" y="4711"/>
                      <a:pt x="5268" y="4711"/>
                      <a:pt x="5268" y="4711"/>
                    </a:cubicBezTo>
                    <a:cubicBezTo>
                      <a:pt x="5268" y="4711"/>
                      <a:pt x="5268" y="4711"/>
                      <a:pt x="5268" y="4711"/>
                    </a:cubicBezTo>
                    <a:cubicBezTo>
                      <a:pt x="5268" y="4988"/>
                      <a:pt x="4990" y="5265"/>
                      <a:pt x="4713" y="5542"/>
                    </a:cubicBezTo>
                    <a:cubicBezTo>
                      <a:pt x="4436" y="6097"/>
                      <a:pt x="4436" y="6097"/>
                      <a:pt x="3881" y="6374"/>
                    </a:cubicBezTo>
                    <a:cubicBezTo>
                      <a:pt x="3881" y="6374"/>
                      <a:pt x="3327" y="6928"/>
                      <a:pt x="3327" y="6651"/>
                    </a:cubicBezTo>
                    <a:cubicBezTo>
                      <a:pt x="3327" y="6651"/>
                      <a:pt x="3327" y="6928"/>
                      <a:pt x="3050" y="6928"/>
                    </a:cubicBezTo>
                    <a:cubicBezTo>
                      <a:pt x="3050" y="6928"/>
                      <a:pt x="3050" y="6928"/>
                      <a:pt x="3050" y="6928"/>
                    </a:cubicBezTo>
                    <a:cubicBezTo>
                      <a:pt x="3050" y="6928"/>
                      <a:pt x="3050" y="6928"/>
                      <a:pt x="2772" y="6928"/>
                    </a:cubicBezTo>
                    <a:cubicBezTo>
                      <a:pt x="2772" y="6928"/>
                      <a:pt x="2495" y="6928"/>
                      <a:pt x="2495" y="6928"/>
                    </a:cubicBezTo>
                    <a:cubicBezTo>
                      <a:pt x="2495" y="6928"/>
                      <a:pt x="2495" y="6928"/>
                      <a:pt x="2495" y="6651"/>
                    </a:cubicBezTo>
                    <a:cubicBezTo>
                      <a:pt x="2495" y="6651"/>
                      <a:pt x="2495" y="6651"/>
                      <a:pt x="2218" y="6374"/>
                    </a:cubicBezTo>
                    <a:cubicBezTo>
                      <a:pt x="1941" y="6374"/>
                      <a:pt x="1386" y="6374"/>
                      <a:pt x="1109" y="6374"/>
                    </a:cubicBezTo>
                    <a:cubicBezTo>
                      <a:pt x="1109" y="6374"/>
                      <a:pt x="831" y="6374"/>
                      <a:pt x="277" y="6374"/>
                    </a:cubicBezTo>
                    <a:cubicBezTo>
                      <a:pt x="277" y="6374"/>
                      <a:pt x="277" y="6374"/>
                      <a:pt x="277" y="6374"/>
                    </a:cubicBezTo>
                    <a:cubicBezTo>
                      <a:pt x="277" y="6374"/>
                      <a:pt x="277" y="6097"/>
                      <a:pt x="277" y="6097"/>
                    </a:cubicBezTo>
                    <a:cubicBezTo>
                      <a:pt x="277" y="6097"/>
                      <a:pt x="277" y="6097"/>
                      <a:pt x="0" y="6097"/>
                    </a:cubicBezTo>
                    <a:cubicBezTo>
                      <a:pt x="0" y="6097"/>
                      <a:pt x="0" y="6097"/>
                      <a:pt x="0" y="6097"/>
                    </a:cubicBezTo>
                    <a:cubicBezTo>
                      <a:pt x="0" y="6097"/>
                      <a:pt x="0" y="6097"/>
                      <a:pt x="0" y="6097"/>
                    </a:cubicBezTo>
                    <a:cubicBezTo>
                      <a:pt x="0" y="6097"/>
                      <a:pt x="0" y="6097"/>
                      <a:pt x="0" y="6097"/>
                    </a:cubicBezTo>
                    <a:cubicBezTo>
                      <a:pt x="0" y="6097"/>
                      <a:pt x="0" y="6097"/>
                      <a:pt x="0" y="6097"/>
                    </a:cubicBezTo>
                    <a:cubicBezTo>
                      <a:pt x="0" y="6097"/>
                      <a:pt x="0" y="5819"/>
                      <a:pt x="0" y="5542"/>
                    </a:cubicBezTo>
                    <a:cubicBezTo>
                      <a:pt x="0" y="5542"/>
                      <a:pt x="0" y="5542"/>
                      <a:pt x="0" y="4988"/>
                    </a:cubicBezTo>
                    <a:cubicBezTo>
                      <a:pt x="0" y="4988"/>
                      <a:pt x="0" y="4711"/>
                      <a:pt x="0" y="4434"/>
                    </a:cubicBezTo>
                    <a:cubicBezTo>
                      <a:pt x="0" y="4434"/>
                      <a:pt x="0" y="4434"/>
                      <a:pt x="0" y="4434"/>
                    </a:cubicBezTo>
                    <a:cubicBezTo>
                      <a:pt x="0" y="4434"/>
                      <a:pt x="0" y="4434"/>
                      <a:pt x="0" y="4434"/>
                    </a:cubicBezTo>
                    <a:cubicBezTo>
                      <a:pt x="0" y="4434"/>
                      <a:pt x="0" y="4434"/>
                      <a:pt x="0" y="4157"/>
                    </a:cubicBezTo>
                    <a:cubicBezTo>
                      <a:pt x="0" y="3880"/>
                      <a:pt x="0" y="3603"/>
                      <a:pt x="0" y="3048"/>
                    </a:cubicBezTo>
                    <a:cubicBezTo>
                      <a:pt x="0" y="3048"/>
                      <a:pt x="0" y="3048"/>
                      <a:pt x="0" y="3048"/>
                    </a:cubicBezTo>
                    <a:cubicBezTo>
                      <a:pt x="0" y="3048"/>
                      <a:pt x="0" y="2771"/>
                      <a:pt x="0" y="2494"/>
                    </a:cubicBezTo>
                    <a:cubicBezTo>
                      <a:pt x="0" y="1940"/>
                      <a:pt x="0" y="1940"/>
                      <a:pt x="0" y="1663"/>
                    </a:cubicBezTo>
                    <a:cubicBezTo>
                      <a:pt x="0" y="1663"/>
                      <a:pt x="0" y="832"/>
                      <a:pt x="0" y="554"/>
                    </a:cubicBezTo>
                    <a:cubicBezTo>
                      <a:pt x="0" y="554"/>
                      <a:pt x="277" y="0"/>
                      <a:pt x="554" y="0"/>
                    </a:cubicBezTo>
                    <a:cubicBezTo>
                      <a:pt x="554" y="0"/>
                      <a:pt x="554" y="0"/>
                      <a:pt x="554" y="0"/>
                    </a:cubicBezTo>
                    <a:cubicBezTo>
                      <a:pt x="554" y="0"/>
                      <a:pt x="554" y="0"/>
                      <a:pt x="554" y="0"/>
                    </a:cubicBezTo>
                    <a:cubicBezTo>
                      <a:pt x="554" y="0"/>
                      <a:pt x="554" y="0"/>
                      <a:pt x="554" y="0"/>
                    </a:cubicBezTo>
                    <a:cubicBezTo>
                      <a:pt x="554" y="0"/>
                      <a:pt x="554" y="0"/>
                      <a:pt x="554" y="0"/>
                    </a:cubicBezTo>
                    <a:cubicBezTo>
                      <a:pt x="554" y="0"/>
                      <a:pt x="554" y="0"/>
                      <a:pt x="554" y="0"/>
                    </a:cubicBezTo>
                    <a:cubicBezTo>
                      <a:pt x="554" y="0"/>
                      <a:pt x="554" y="0"/>
                      <a:pt x="554" y="0"/>
                    </a:cubicBezTo>
                    <a:cubicBezTo>
                      <a:pt x="554" y="0"/>
                      <a:pt x="554" y="0"/>
                      <a:pt x="554" y="0"/>
                    </a:cubicBezTo>
                    <a:cubicBezTo>
                      <a:pt x="554" y="0"/>
                      <a:pt x="554" y="0"/>
                      <a:pt x="554" y="0"/>
                    </a:cubicBezTo>
                    <a:cubicBezTo>
                      <a:pt x="554" y="0"/>
                      <a:pt x="831" y="554"/>
                      <a:pt x="1109" y="554"/>
                    </a:cubicBezTo>
                    <a:cubicBezTo>
                      <a:pt x="1109" y="554"/>
                      <a:pt x="1109" y="554"/>
                      <a:pt x="1109" y="554"/>
                    </a:cubicBezTo>
                    <a:cubicBezTo>
                      <a:pt x="1109" y="554"/>
                      <a:pt x="1109" y="554"/>
                      <a:pt x="1109" y="554"/>
                    </a:cubicBezTo>
                    <a:cubicBezTo>
                      <a:pt x="1109" y="554"/>
                      <a:pt x="1109" y="554"/>
                      <a:pt x="1109" y="554"/>
                    </a:cubicBezTo>
                    <a:cubicBezTo>
                      <a:pt x="1109" y="554"/>
                      <a:pt x="1109" y="554"/>
                      <a:pt x="1109" y="554"/>
                    </a:cubicBezTo>
                    <a:cubicBezTo>
                      <a:pt x="1109" y="554"/>
                      <a:pt x="1109" y="554"/>
                      <a:pt x="1109" y="554"/>
                    </a:cubicBezTo>
                    <a:cubicBezTo>
                      <a:pt x="1109" y="1109"/>
                      <a:pt x="1663" y="1663"/>
                      <a:pt x="1941" y="1940"/>
                    </a:cubicBezTo>
                    <a:cubicBezTo>
                      <a:pt x="1941" y="2217"/>
                      <a:pt x="2218" y="2494"/>
                      <a:pt x="2772" y="2771"/>
                    </a:cubicBezTo>
                    <a:cubicBezTo>
                      <a:pt x="3050" y="2771"/>
                      <a:pt x="2772" y="2771"/>
                      <a:pt x="3327" y="2771"/>
                    </a:cubicBezTo>
                    <a:cubicBezTo>
                      <a:pt x="3327" y="3048"/>
                      <a:pt x="3881" y="2771"/>
                      <a:pt x="3881" y="3048"/>
                    </a:cubicBezTo>
                    <a:cubicBezTo>
                      <a:pt x="3881" y="3048"/>
                      <a:pt x="3881" y="3048"/>
                      <a:pt x="3881" y="3048"/>
                    </a:cubicBezTo>
                    <a:cubicBezTo>
                      <a:pt x="3881" y="3048"/>
                      <a:pt x="4159" y="3326"/>
                      <a:pt x="4436" y="3048"/>
                    </a:cubicBezTo>
                    <a:cubicBezTo>
                      <a:pt x="4436" y="3048"/>
                      <a:pt x="4436" y="3048"/>
                      <a:pt x="4713" y="3048"/>
                    </a:cubicBezTo>
                    <a:cubicBezTo>
                      <a:pt x="4713" y="3048"/>
                      <a:pt x="4713" y="3048"/>
                      <a:pt x="4713" y="3048"/>
                    </a:cubicBezTo>
                    <a:cubicBezTo>
                      <a:pt x="4713" y="3048"/>
                      <a:pt x="4713" y="3048"/>
                      <a:pt x="4713" y="3048"/>
                    </a:cubicBezTo>
                    <a:cubicBezTo>
                      <a:pt x="4713" y="3048"/>
                      <a:pt x="4990" y="3048"/>
                      <a:pt x="4990" y="3048"/>
                    </a:cubicBezTo>
                    <a:cubicBezTo>
                      <a:pt x="4990" y="3048"/>
                      <a:pt x="4990" y="3048"/>
                      <a:pt x="4990" y="3048"/>
                    </a:cubicBezTo>
                    <a:cubicBezTo>
                      <a:pt x="4990" y="3048"/>
                      <a:pt x="4990" y="3048"/>
                      <a:pt x="4990" y="3048"/>
                    </a:cubicBezTo>
                    <a:cubicBezTo>
                      <a:pt x="4990" y="3048"/>
                      <a:pt x="4990" y="3048"/>
                      <a:pt x="4990" y="3048"/>
                    </a:cubicBezTo>
                    <a:cubicBezTo>
                      <a:pt x="4990" y="3048"/>
                      <a:pt x="4990" y="3048"/>
                      <a:pt x="4990" y="3048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grpSp>
            <p:nvGrpSpPr>
              <p:cNvPr id="291" name="Graphic 248">
                <a:extLst>
                  <a:ext uri="{FF2B5EF4-FFF2-40B4-BE49-F238E27FC236}">
                    <a16:creationId xmlns:a16="http://schemas.microsoft.com/office/drawing/2014/main" id="{025484D2-70B9-8D6A-2102-D64DF1F1CAA1}"/>
                  </a:ext>
                </a:extLst>
              </p:cNvPr>
              <p:cNvGrpSpPr/>
              <p:nvPr/>
            </p:nvGrpSpPr>
            <p:grpSpPr>
              <a:xfrm>
                <a:off x="3446020" y="3654034"/>
                <a:ext cx="7762" cy="17458"/>
                <a:chOff x="4108785" y="3652915"/>
                <a:chExt cx="7762" cy="17458"/>
              </a:xfrm>
              <a:grpFill/>
            </p:grpSpPr>
            <p:sp>
              <p:nvSpPr>
                <p:cNvPr id="742" name="Freeform 741">
                  <a:extLst>
                    <a:ext uri="{FF2B5EF4-FFF2-40B4-BE49-F238E27FC236}">
                      <a16:creationId xmlns:a16="http://schemas.microsoft.com/office/drawing/2014/main" id="{D89DF1E6-4238-8FE4-82DB-962CEABCEE26}"/>
                    </a:ext>
                  </a:extLst>
                </p:cNvPr>
                <p:cNvSpPr/>
                <p:nvPr/>
              </p:nvSpPr>
              <p:spPr>
                <a:xfrm>
                  <a:off x="4115994" y="3668987"/>
                  <a:ext cx="2772" cy="2771"/>
                </a:xfrm>
                <a:custGeom>
                  <a:avLst/>
                  <a:gdLst>
                    <a:gd name="connsiteX0" fmla="*/ 0 w 2772"/>
                    <a:gd name="connsiteY0" fmla="*/ 0 h 2771"/>
                    <a:gd name="connsiteX1" fmla="*/ 0 w 2772"/>
                    <a:gd name="connsiteY1" fmla="*/ 0 h 2771"/>
                    <a:gd name="connsiteX2" fmla="*/ 0 w 2772"/>
                    <a:gd name="connsiteY2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772" h="277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743" name="Freeform 742">
                  <a:extLst>
                    <a:ext uri="{FF2B5EF4-FFF2-40B4-BE49-F238E27FC236}">
                      <a16:creationId xmlns:a16="http://schemas.microsoft.com/office/drawing/2014/main" id="{20DBAF7B-7065-1EA0-F72F-5FB8EFAB043B}"/>
                    </a:ext>
                  </a:extLst>
                </p:cNvPr>
                <p:cNvSpPr/>
                <p:nvPr/>
              </p:nvSpPr>
              <p:spPr>
                <a:xfrm>
                  <a:off x="4114607" y="3667325"/>
                  <a:ext cx="2772" cy="2771"/>
                </a:xfrm>
                <a:custGeom>
                  <a:avLst/>
                  <a:gdLst>
                    <a:gd name="connsiteX0" fmla="*/ 0 w 2772"/>
                    <a:gd name="connsiteY0" fmla="*/ 0 h 2771"/>
                    <a:gd name="connsiteX1" fmla="*/ 0 w 2772"/>
                    <a:gd name="connsiteY1" fmla="*/ 0 h 2771"/>
                    <a:gd name="connsiteX2" fmla="*/ 0 w 2772"/>
                    <a:gd name="connsiteY2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772" h="277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744" name="Freeform 743">
                  <a:extLst>
                    <a:ext uri="{FF2B5EF4-FFF2-40B4-BE49-F238E27FC236}">
                      <a16:creationId xmlns:a16="http://schemas.microsoft.com/office/drawing/2014/main" id="{CBC0E847-265F-CE0A-4801-1E24CFA8B4DE}"/>
                    </a:ext>
                  </a:extLst>
                </p:cNvPr>
                <p:cNvSpPr/>
                <p:nvPr/>
              </p:nvSpPr>
              <p:spPr>
                <a:xfrm>
                  <a:off x="4114607" y="3667048"/>
                  <a:ext cx="277" cy="2771"/>
                </a:xfrm>
                <a:custGeom>
                  <a:avLst/>
                  <a:gdLst>
                    <a:gd name="connsiteX0" fmla="*/ 277 w 277"/>
                    <a:gd name="connsiteY0" fmla="*/ 0 h 2771"/>
                    <a:gd name="connsiteX1" fmla="*/ 277 w 277"/>
                    <a:gd name="connsiteY1" fmla="*/ 0 h 2771"/>
                    <a:gd name="connsiteX2" fmla="*/ 0 w 277"/>
                    <a:gd name="connsiteY2" fmla="*/ 0 h 2771"/>
                    <a:gd name="connsiteX3" fmla="*/ 0 w 277"/>
                    <a:gd name="connsiteY3" fmla="*/ 0 h 2771"/>
                    <a:gd name="connsiteX4" fmla="*/ 0 w 277"/>
                    <a:gd name="connsiteY4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77" h="2771">
                      <a:moveTo>
                        <a:pt x="277" y="0"/>
                      </a:moveTo>
                      <a:cubicBezTo>
                        <a:pt x="277" y="0"/>
                        <a:pt x="277" y="0"/>
                        <a:pt x="277" y="0"/>
                      </a:cubicBezTo>
                      <a:cubicBezTo>
                        <a:pt x="277" y="0"/>
                        <a:pt x="277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745" name="Freeform 744">
                  <a:extLst>
                    <a:ext uri="{FF2B5EF4-FFF2-40B4-BE49-F238E27FC236}">
                      <a16:creationId xmlns:a16="http://schemas.microsoft.com/office/drawing/2014/main" id="{0592EF9C-3E75-4B72-A9DB-480A3BB241A7}"/>
                    </a:ext>
                  </a:extLst>
                </p:cNvPr>
                <p:cNvSpPr/>
                <p:nvPr/>
              </p:nvSpPr>
              <p:spPr>
                <a:xfrm>
                  <a:off x="4111558" y="3666693"/>
                  <a:ext cx="4436" cy="3249"/>
                </a:xfrm>
                <a:custGeom>
                  <a:avLst/>
                  <a:gdLst>
                    <a:gd name="connsiteX0" fmla="*/ 4436 w 4436"/>
                    <a:gd name="connsiteY0" fmla="*/ 2017 h 3249"/>
                    <a:gd name="connsiteX1" fmla="*/ 4436 w 4436"/>
                    <a:gd name="connsiteY1" fmla="*/ 2017 h 3249"/>
                    <a:gd name="connsiteX2" fmla="*/ 4436 w 4436"/>
                    <a:gd name="connsiteY2" fmla="*/ 2017 h 3249"/>
                    <a:gd name="connsiteX3" fmla="*/ 4436 w 4436"/>
                    <a:gd name="connsiteY3" fmla="*/ 2017 h 3249"/>
                    <a:gd name="connsiteX4" fmla="*/ 3327 w 4436"/>
                    <a:gd name="connsiteY4" fmla="*/ 2017 h 3249"/>
                    <a:gd name="connsiteX5" fmla="*/ 3050 w 4436"/>
                    <a:gd name="connsiteY5" fmla="*/ 2017 h 3249"/>
                    <a:gd name="connsiteX6" fmla="*/ 3050 w 4436"/>
                    <a:gd name="connsiteY6" fmla="*/ 2572 h 3249"/>
                    <a:gd name="connsiteX7" fmla="*/ 3050 w 4436"/>
                    <a:gd name="connsiteY7" fmla="*/ 2849 h 3249"/>
                    <a:gd name="connsiteX8" fmla="*/ 3050 w 4436"/>
                    <a:gd name="connsiteY8" fmla="*/ 2849 h 3249"/>
                    <a:gd name="connsiteX9" fmla="*/ 3050 w 4436"/>
                    <a:gd name="connsiteY9" fmla="*/ 3126 h 3249"/>
                    <a:gd name="connsiteX10" fmla="*/ 3050 w 4436"/>
                    <a:gd name="connsiteY10" fmla="*/ 3126 h 3249"/>
                    <a:gd name="connsiteX11" fmla="*/ 3050 w 4436"/>
                    <a:gd name="connsiteY11" fmla="*/ 3126 h 3249"/>
                    <a:gd name="connsiteX12" fmla="*/ 3050 w 4436"/>
                    <a:gd name="connsiteY12" fmla="*/ 3126 h 3249"/>
                    <a:gd name="connsiteX13" fmla="*/ 3050 w 4436"/>
                    <a:gd name="connsiteY13" fmla="*/ 3126 h 3249"/>
                    <a:gd name="connsiteX14" fmla="*/ 3050 w 4436"/>
                    <a:gd name="connsiteY14" fmla="*/ 3126 h 3249"/>
                    <a:gd name="connsiteX15" fmla="*/ 3050 w 4436"/>
                    <a:gd name="connsiteY15" fmla="*/ 3126 h 3249"/>
                    <a:gd name="connsiteX16" fmla="*/ 3050 w 4436"/>
                    <a:gd name="connsiteY16" fmla="*/ 3126 h 3249"/>
                    <a:gd name="connsiteX17" fmla="*/ 3050 w 4436"/>
                    <a:gd name="connsiteY17" fmla="*/ 3126 h 3249"/>
                    <a:gd name="connsiteX18" fmla="*/ 3050 w 4436"/>
                    <a:gd name="connsiteY18" fmla="*/ 3126 h 3249"/>
                    <a:gd name="connsiteX19" fmla="*/ 3050 w 4436"/>
                    <a:gd name="connsiteY19" fmla="*/ 2849 h 3249"/>
                    <a:gd name="connsiteX20" fmla="*/ 2495 w 4436"/>
                    <a:gd name="connsiteY20" fmla="*/ 3126 h 3249"/>
                    <a:gd name="connsiteX21" fmla="*/ 2495 w 4436"/>
                    <a:gd name="connsiteY21" fmla="*/ 3126 h 3249"/>
                    <a:gd name="connsiteX22" fmla="*/ 1941 w 4436"/>
                    <a:gd name="connsiteY22" fmla="*/ 3126 h 3249"/>
                    <a:gd name="connsiteX23" fmla="*/ 1941 w 4436"/>
                    <a:gd name="connsiteY23" fmla="*/ 3126 h 3249"/>
                    <a:gd name="connsiteX24" fmla="*/ 1386 w 4436"/>
                    <a:gd name="connsiteY24" fmla="*/ 3126 h 3249"/>
                    <a:gd name="connsiteX25" fmla="*/ 1386 w 4436"/>
                    <a:gd name="connsiteY25" fmla="*/ 3126 h 3249"/>
                    <a:gd name="connsiteX26" fmla="*/ 555 w 4436"/>
                    <a:gd name="connsiteY26" fmla="*/ 2849 h 3249"/>
                    <a:gd name="connsiteX27" fmla="*/ 0 w 4436"/>
                    <a:gd name="connsiteY27" fmla="*/ 2017 h 3249"/>
                    <a:gd name="connsiteX28" fmla="*/ 0 w 4436"/>
                    <a:gd name="connsiteY28" fmla="*/ 1463 h 3249"/>
                    <a:gd name="connsiteX29" fmla="*/ 0 w 4436"/>
                    <a:gd name="connsiteY29" fmla="*/ 1463 h 3249"/>
                    <a:gd name="connsiteX30" fmla="*/ 0 w 4436"/>
                    <a:gd name="connsiteY30" fmla="*/ 1463 h 3249"/>
                    <a:gd name="connsiteX31" fmla="*/ 0 w 4436"/>
                    <a:gd name="connsiteY31" fmla="*/ 1463 h 3249"/>
                    <a:gd name="connsiteX32" fmla="*/ 0 w 4436"/>
                    <a:gd name="connsiteY32" fmla="*/ 1463 h 3249"/>
                    <a:gd name="connsiteX33" fmla="*/ 555 w 4436"/>
                    <a:gd name="connsiteY33" fmla="*/ 1463 h 3249"/>
                    <a:gd name="connsiteX34" fmla="*/ 0 w 4436"/>
                    <a:gd name="connsiteY34" fmla="*/ 1463 h 3249"/>
                    <a:gd name="connsiteX35" fmla="*/ 0 w 4436"/>
                    <a:gd name="connsiteY35" fmla="*/ 1186 h 3249"/>
                    <a:gd name="connsiteX36" fmla="*/ 0 w 4436"/>
                    <a:gd name="connsiteY36" fmla="*/ 1186 h 3249"/>
                    <a:gd name="connsiteX37" fmla="*/ 0 w 4436"/>
                    <a:gd name="connsiteY37" fmla="*/ 1186 h 3249"/>
                    <a:gd name="connsiteX38" fmla="*/ 0 w 4436"/>
                    <a:gd name="connsiteY38" fmla="*/ 1186 h 3249"/>
                    <a:gd name="connsiteX39" fmla="*/ 832 w 4436"/>
                    <a:gd name="connsiteY39" fmla="*/ 1186 h 3249"/>
                    <a:gd name="connsiteX40" fmla="*/ 832 w 4436"/>
                    <a:gd name="connsiteY40" fmla="*/ 1186 h 3249"/>
                    <a:gd name="connsiteX41" fmla="*/ 832 w 4436"/>
                    <a:gd name="connsiteY41" fmla="*/ 1186 h 3249"/>
                    <a:gd name="connsiteX42" fmla="*/ 832 w 4436"/>
                    <a:gd name="connsiteY42" fmla="*/ 1186 h 3249"/>
                    <a:gd name="connsiteX43" fmla="*/ 832 w 4436"/>
                    <a:gd name="connsiteY43" fmla="*/ 1186 h 3249"/>
                    <a:gd name="connsiteX44" fmla="*/ 832 w 4436"/>
                    <a:gd name="connsiteY44" fmla="*/ 909 h 3249"/>
                    <a:gd name="connsiteX45" fmla="*/ 832 w 4436"/>
                    <a:gd name="connsiteY45" fmla="*/ 355 h 3249"/>
                    <a:gd name="connsiteX46" fmla="*/ 1386 w 4436"/>
                    <a:gd name="connsiteY46" fmla="*/ 78 h 3249"/>
                    <a:gd name="connsiteX47" fmla="*/ 1941 w 4436"/>
                    <a:gd name="connsiteY47" fmla="*/ 78 h 3249"/>
                    <a:gd name="connsiteX48" fmla="*/ 1941 w 4436"/>
                    <a:gd name="connsiteY48" fmla="*/ 78 h 3249"/>
                    <a:gd name="connsiteX49" fmla="*/ 1941 w 4436"/>
                    <a:gd name="connsiteY49" fmla="*/ 78 h 3249"/>
                    <a:gd name="connsiteX50" fmla="*/ 1941 w 4436"/>
                    <a:gd name="connsiteY50" fmla="*/ 78 h 3249"/>
                    <a:gd name="connsiteX51" fmla="*/ 1941 w 4436"/>
                    <a:gd name="connsiteY51" fmla="*/ 355 h 3249"/>
                    <a:gd name="connsiteX52" fmla="*/ 1941 w 4436"/>
                    <a:gd name="connsiteY52" fmla="*/ 355 h 3249"/>
                    <a:gd name="connsiteX53" fmla="*/ 1941 w 4436"/>
                    <a:gd name="connsiteY53" fmla="*/ 355 h 3249"/>
                    <a:gd name="connsiteX54" fmla="*/ 1941 w 4436"/>
                    <a:gd name="connsiteY54" fmla="*/ 355 h 3249"/>
                    <a:gd name="connsiteX55" fmla="*/ 1941 w 4436"/>
                    <a:gd name="connsiteY55" fmla="*/ 355 h 3249"/>
                    <a:gd name="connsiteX56" fmla="*/ 1941 w 4436"/>
                    <a:gd name="connsiteY56" fmla="*/ 355 h 3249"/>
                    <a:gd name="connsiteX57" fmla="*/ 1941 w 4436"/>
                    <a:gd name="connsiteY57" fmla="*/ 355 h 3249"/>
                    <a:gd name="connsiteX58" fmla="*/ 1941 w 4436"/>
                    <a:gd name="connsiteY58" fmla="*/ 355 h 3249"/>
                    <a:gd name="connsiteX59" fmla="*/ 1941 w 4436"/>
                    <a:gd name="connsiteY59" fmla="*/ 355 h 3249"/>
                    <a:gd name="connsiteX60" fmla="*/ 1941 w 4436"/>
                    <a:gd name="connsiteY60" fmla="*/ 355 h 3249"/>
                    <a:gd name="connsiteX61" fmla="*/ 1941 w 4436"/>
                    <a:gd name="connsiteY61" fmla="*/ 355 h 3249"/>
                    <a:gd name="connsiteX62" fmla="*/ 1941 w 4436"/>
                    <a:gd name="connsiteY62" fmla="*/ 355 h 3249"/>
                    <a:gd name="connsiteX63" fmla="*/ 2495 w 4436"/>
                    <a:gd name="connsiteY63" fmla="*/ 78 h 3249"/>
                    <a:gd name="connsiteX64" fmla="*/ 2495 w 4436"/>
                    <a:gd name="connsiteY64" fmla="*/ 632 h 3249"/>
                    <a:gd name="connsiteX65" fmla="*/ 2495 w 4436"/>
                    <a:gd name="connsiteY65" fmla="*/ 632 h 3249"/>
                    <a:gd name="connsiteX66" fmla="*/ 2772 w 4436"/>
                    <a:gd name="connsiteY66" fmla="*/ 632 h 3249"/>
                    <a:gd name="connsiteX67" fmla="*/ 2772 w 4436"/>
                    <a:gd name="connsiteY67" fmla="*/ 632 h 3249"/>
                    <a:gd name="connsiteX68" fmla="*/ 2772 w 4436"/>
                    <a:gd name="connsiteY68" fmla="*/ 632 h 3249"/>
                    <a:gd name="connsiteX69" fmla="*/ 2772 w 4436"/>
                    <a:gd name="connsiteY69" fmla="*/ 632 h 3249"/>
                    <a:gd name="connsiteX70" fmla="*/ 2218 w 4436"/>
                    <a:gd name="connsiteY70" fmla="*/ 632 h 3249"/>
                    <a:gd name="connsiteX71" fmla="*/ 2772 w 4436"/>
                    <a:gd name="connsiteY71" fmla="*/ 632 h 3249"/>
                    <a:gd name="connsiteX72" fmla="*/ 2772 w 4436"/>
                    <a:gd name="connsiteY72" fmla="*/ 632 h 3249"/>
                    <a:gd name="connsiteX73" fmla="*/ 2772 w 4436"/>
                    <a:gd name="connsiteY73" fmla="*/ 909 h 3249"/>
                    <a:gd name="connsiteX74" fmla="*/ 3050 w 4436"/>
                    <a:gd name="connsiteY74" fmla="*/ 909 h 3249"/>
                    <a:gd name="connsiteX75" fmla="*/ 3050 w 4436"/>
                    <a:gd name="connsiteY75" fmla="*/ 909 h 3249"/>
                    <a:gd name="connsiteX76" fmla="*/ 3050 w 4436"/>
                    <a:gd name="connsiteY76" fmla="*/ 909 h 3249"/>
                    <a:gd name="connsiteX77" fmla="*/ 3050 w 4436"/>
                    <a:gd name="connsiteY77" fmla="*/ 909 h 3249"/>
                    <a:gd name="connsiteX78" fmla="*/ 3327 w 4436"/>
                    <a:gd name="connsiteY78" fmla="*/ 909 h 3249"/>
                    <a:gd name="connsiteX79" fmla="*/ 3327 w 4436"/>
                    <a:gd name="connsiteY79" fmla="*/ 909 h 3249"/>
                    <a:gd name="connsiteX80" fmla="*/ 3327 w 4436"/>
                    <a:gd name="connsiteY80" fmla="*/ 909 h 3249"/>
                    <a:gd name="connsiteX81" fmla="*/ 3327 w 4436"/>
                    <a:gd name="connsiteY81" fmla="*/ 909 h 3249"/>
                    <a:gd name="connsiteX82" fmla="*/ 3327 w 4436"/>
                    <a:gd name="connsiteY82" fmla="*/ 909 h 3249"/>
                    <a:gd name="connsiteX83" fmla="*/ 3327 w 4436"/>
                    <a:gd name="connsiteY83" fmla="*/ 909 h 3249"/>
                    <a:gd name="connsiteX84" fmla="*/ 3327 w 4436"/>
                    <a:gd name="connsiteY84" fmla="*/ 909 h 3249"/>
                    <a:gd name="connsiteX85" fmla="*/ 3327 w 4436"/>
                    <a:gd name="connsiteY85" fmla="*/ 909 h 3249"/>
                    <a:gd name="connsiteX86" fmla="*/ 3327 w 4436"/>
                    <a:gd name="connsiteY86" fmla="*/ 909 h 3249"/>
                    <a:gd name="connsiteX87" fmla="*/ 3050 w 4436"/>
                    <a:gd name="connsiteY87" fmla="*/ 909 h 3249"/>
                    <a:gd name="connsiteX88" fmla="*/ 3050 w 4436"/>
                    <a:gd name="connsiteY88" fmla="*/ 1186 h 3249"/>
                    <a:gd name="connsiteX89" fmla="*/ 3327 w 4436"/>
                    <a:gd name="connsiteY89" fmla="*/ 1186 h 3249"/>
                    <a:gd name="connsiteX90" fmla="*/ 3327 w 4436"/>
                    <a:gd name="connsiteY90" fmla="*/ 1186 h 3249"/>
                    <a:gd name="connsiteX91" fmla="*/ 3327 w 4436"/>
                    <a:gd name="connsiteY91" fmla="*/ 1186 h 3249"/>
                    <a:gd name="connsiteX92" fmla="*/ 3327 w 4436"/>
                    <a:gd name="connsiteY92" fmla="*/ 1186 h 3249"/>
                    <a:gd name="connsiteX93" fmla="*/ 3327 w 4436"/>
                    <a:gd name="connsiteY93" fmla="*/ 1186 h 3249"/>
                    <a:gd name="connsiteX94" fmla="*/ 3327 w 4436"/>
                    <a:gd name="connsiteY94" fmla="*/ 1463 h 3249"/>
                    <a:gd name="connsiteX95" fmla="*/ 3327 w 4436"/>
                    <a:gd name="connsiteY95" fmla="*/ 1463 h 32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</a:cxnLst>
                  <a:rect l="l" t="t" r="r" b="b"/>
                  <a:pathLst>
                    <a:path w="4436" h="3249">
                      <a:moveTo>
                        <a:pt x="4436" y="2017"/>
                      </a:moveTo>
                      <a:cubicBezTo>
                        <a:pt x="4436" y="2017"/>
                        <a:pt x="4436" y="2017"/>
                        <a:pt x="4436" y="2017"/>
                      </a:cubicBezTo>
                      <a:cubicBezTo>
                        <a:pt x="4436" y="2017"/>
                        <a:pt x="4436" y="2017"/>
                        <a:pt x="4436" y="2017"/>
                      </a:cubicBezTo>
                      <a:cubicBezTo>
                        <a:pt x="4436" y="2017"/>
                        <a:pt x="4436" y="2017"/>
                        <a:pt x="4436" y="2017"/>
                      </a:cubicBezTo>
                      <a:cubicBezTo>
                        <a:pt x="4159" y="2017"/>
                        <a:pt x="3604" y="2017"/>
                        <a:pt x="3327" y="2017"/>
                      </a:cubicBezTo>
                      <a:cubicBezTo>
                        <a:pt x="3327" y="2017"/>
                        <a:pt x="3327" y="2017"/>
                        <a:pt x="3050" y="2017"/>
                      </a:cubicBezTo>
                      <a:cubicBezTo>
                        <a:pt x="3050" y="2017"/>
                        <a:pt x="3050" y="2294"/>
                        <a:pt x="3050" y="2572"/>
                      </a:cubicBezTo>
                      <a:cubicBezTo>
                        <a:pt x="3050" y="2572"/>
                        <a:pt x="3327" y="2572"/>
                        <a:pt x="3050" y="2849"/>
                      </a:cubicBezTo>
                      <a:cubicBezTo>
                        <a:pt x="3050" y="2849"/>
                        <a:pt x="3050" y="2849"/>
                        <a:pt x="3050" y="2849"/>
                      </a:cubicBezTo>
                      <a:cubicBezTo>
                        <a:pt x="3050" y="2849"/>
                        <a:pt x="3050" y="2849"/>
                        <a:pt x="3050" y="3126"/>
                      </a:cubicBezTo>
                      <a:cubicBezTo>
                        <a:pt x="3050" y="3126"/>
                        <a:pt x="3050" y="3126"/>
                        <a:pt x="3050" y="3126"/>
                      </a:cubicBezTo>
                      <a:cubicBezTo>
                        <a:pt x="3050" y="3126"/>
                        <a:pt x="3050" y="3126"/>
                        <a:pt x="3050" y="3126"/>
                      </a:cubicBezTo>
                      <a:cubicBezTo>
                        <a:pt x="3050" y="3126"/>
                        <a:pt x="3050" y="3126"/>
                        <a:pt x="3050" y="3126"/>
                      </a:cubicBezTo>
                      <a:cubicBezTo>
                        <a:pt x="3050" y="3126"/>
                        <a:pt x="3050" y="3126"/>
                        <a:pt x="3050" y="3126"/>
                      </a:cubicBezTo>
                      <a:cubicBezTo>
                        <a:pt x="3050" y="3126"/>
                        <a:pt x="3050" y="3126"/>
                        <a:pt x="3050" y="3126"/>
                      </a:cubicBezTo>
                      <a:cubicBezTo>
                        <a:pt x="3050" y="3126"/>
                        <a:pt x="3050" y="3126"/>
                        <a:pt x="3050" y="3126"/>
                      </a:cubicBezTo>
                      <a:cubicBezTo>
                        <a:pt x="3050" y="3126"/>
                        <a:pt x="3050" y="3126"/>
                        <a:pt x="3050" y="3126"/>
                      </a:cubicBezTo>
                      <a:cubicBezTo>
                        <a:pt x="3050" y="3126"/>
                        <a:pt x="3050" y="3126"/>
                        <a:pt x="3050" y="3126"/>
                      </a:cubicBezTo>
                      <a:cubicBezTo>
                        <a:pt x="3050" y="3126"/>
                        <a:pt x="3050" y="3126"/>
                        <a:pt x="3050" y="3126"/>
                      </a:cubicBezTo>
                      <a:cubicBezTo>
                        <a:pt x="3050" y="3126"/>
                        <a:pt x="3050" y="3126"/>
                        <a:pt x="3050" y="2849"/>
                      </a:cubicBezTo>
                      <a:cubicBezTo>
                        <a:pt x="3050" y="2849"/>
                        <a:pt x="2495" y="2849"/>
                        <a:pt x="2495" y="3126"/>
                      </a:cubicBezTo>
                      <a:cubicBezTo>
                        <a:pt x="2495" y="3126"/>
                        <a:pt x="2495" y="3126"/>
                        <a:pt x="2495" y="3126"/>
                      </a:cubicBezTo>
                      <a:cubicBezTo>
                        <a:pt x="2495" y="3126"/>
                        <a:pt x="2218" y="3126"/>
                        <a:pt x="1941" y="3126"/>
                      </a:cubicBezTo>
                      <a:cubicBezTo>
                        <a:pt x="1941" y="3126"/>
                        <a:pt x="1941" y="3126"/>
                        <a:pt x="1941" y="3126"/>
                      </a:cubicBezTo>
                      <a:cubicBezTo>
                        <a:pt x="1941" y="3126"/>
                        <a:pt x="1386" y="3403"/>
                        <a:pt x="1386" y="3126"/>
                      </a:cubicBezTo>
                      <a:cubicBezTo>
                        <a:pt x="1386" y="3126"/>
                        <a:pt x="1386" y="3126"/>
                        <a:pt x="1386" y="3126"/>
                      </a:cubicBezTo>
                      <a:cubicBezTo>
                        <a:pt x="1109" y="3126"/>
                        <a:pt x="832" y="3126"/>
                        <a:pt x="555" y="2849"/>
                      </a:cubicBezTo>
                      <a:cubicBezTo>
                        <a:pt x="0" y="2849"/>
                        <a:pt x="0" y="2572"/>
                        <a:pt x="0" y="2017"/>
                      </a:cubicBezTo>
                      <a:cubicBezTo>
                        <a:pt x="0" y="2017"/>
                        <a:pt x="278" y="2017"/>
                        <a:pt x="0" y="1463"/>
                      </a:cubicBezTo>
                      <a:cubicBezTo>
                        <a:pt x="0" y="1463"/>
                        <a:pt x="0" y="1463"/>
                        <a:pt x="0" y="1463"/>
                      </a:cubicBezTo>
                      <a:cubicBezTo>
                        <a:pt x="0" y="1463"/>
                        <a:pt x="0" y="1463"/>
                        <a:pt x="0" y="1463"/>
                      </a:cubicBezTo>
                      <a:cubicBezTo>
                        <a:pt x="0" y="1463"/>
                        <a:pt x="0" y="1463"/>
                        <a:pt x="0" y="1463"/>
                      </a:cubicBezTo>
                      <a:cubicBezTo>
                        <a:pt x="0" y="1463"/>
                        <a:pt x="0" y="1463"/>
                        <a:pt x="0" y="1463"/>
                      </a:cubicBezTo>
                      <a:cubicBezTo>
                        <a:pt x="0" y="1463"/>
                        <a:pt x="555" y="1463"/>
                        <a:pt x="555" y="1463"/>
                      </a:cubicBezTo>
                      <a:cubicBezTo>
                        <a:pt x="1109" y="632"/>
                        <a:pt x="0" y="1463"/>
                        <a:pt x="0" y="1463"/>
                      </a:cubicBezTo>
                      <a:cubicBezTo>
                        <a:pt x="0" y="1463"/>
                        <a:pt x="0" y="1463"/>
                        <a:pt x="0" y="1186"/>
                      </a:cubicBezTo>
                      <a:cubicBezTo>
                        <a:pt x="0" y="1186"/>
                        <a:pt x="0" y="1186"/>
                        <a:pt x="0" y="1186"/>
                      </a:cubicBezTo>
                      <a:cubicBezTo>
                        <a:pt x="0" y="1186"/>
                        <a:pt x="0" y="1186"/>
                        <a:pt x="0" y="1186"/>
                      </a:cubicBezTo>
                      <a:cubicBezTo>
                        <a:pt x="0" y="1186"/>
                        <a:pt x="0" y="1186"/>
                        <a:pt x="0" y="1186"/>
                      </a:cubicBezTo>
                      <a:cubicBezTo>
                        <a:pt x="0" y="1186"/>
                        <a:pt x="555" y="1186"/>
                        <a:pt x="832" y="1186"/>
                      </a:cubicBezTo>
                      <a:cubicBezTo>
                        <a:pt x="832" y="1186"/>
                        <a:pt x="1386" y="1186"/>
                        <a:pt x="832" y="1186"/>
                      </a:cubicBezTo>
                      <a:cubicBezTo>
                        <a:pt x="555" y="1186"/>
                        <a:pt x="832" y="1186"/>
                        <a:pt x="832" y="1186"/>
                      </a:cubicBezTo>
                      <a:cubicBezTo>
                        <a:pt x="832" y="1186"/>
                        <a:pt x="832" y="1186"/>
                        <a:pt x="832" y="1186"/>
                      </a:cubicBezTo>
                      <a:cubicBezTo>
                        <a:pt x="832" y="1186"/>
                        <a:pt x="832" y="1186"/>
                        <a:pt x="832" y="1186"/>
                      </a:cubicBezTo>
                      <a:cubicBezTo>
                        <a:pt x="832" y="1186"/>
                        <a:pt x="832" y="909"/>
                        <a:pt x="832" y="909"/>
                      </a:cubicBezTo>
                      <a:cubicBezTo>
                        <a:pt x="832" y="909"/>
                        <a:pt x="832" y="632"/>
                        <a:pt x="832" y="355"/>
                      </a:cubicBezTo>
                      <a:cubicBezTo>
                        <a:pt x="832" y="355"/>
                        <a:pt x="1109" y="-200"/>
                        <a:pt x="1386" y="78"/>
                      </a:cubicBezTo>
                      <a:cubicBezTo>
                        <a:pt x="1386" y="78"/>
                        <a:pt x="1941" y="78"/>
                        <a:pt x="1941" y="78"/>
                      </a:cubicBezTo>
                      <a:cubicBezTo>
                        <a:pt x="1941" y="78"/>
                        <a:pt x="1941" y="78"/>
                        <a:pt x="1941" y="78"/>
                      </a:cubicBezTo>
                      <a:cubicBezTo>
                        <a:pt x="1941" y="78"/>
                        <a:pt x="1941" y="78"/>
                        <a:pt x="1941" y="78"/>
                      </a:cubicBezTo>
                      <a:cubicBezTo>
                        <a:pt x="1941" y="78"/>
                        <a:pt x="1941" y="78"/>
                        <a:pt x="1941" y="78"/>
                      </a:cubicBezTo>
                      <a:cubicBezTo>
                        <a:pt x="1941" y="78"/>
                        <a:pt x="2495" y="78"/>
                        <a:pt x="1941" y="355"/>
                      </a:cubicBezTo>
                      <a:cubicBezTo>
                        <a:pt x="1941" y="355"/>
                        <a:pt x="1941" y="355"/>
                        <a:pt x="1941" y="355"/>
                      </a:cubicBezTo>
                      <a:cubicBezTo>
                        <a:pt x="1941" y="355"/>
                        <a:pt x="1941" y="355"/>
                        <a:pt x="1941" y="355"/>
                      </a:cubicBezTo>
                      <a:cubicBezTo>
                        <a:pt x="1941" y="355"/>
                        <a:pt x="1941" y="355"/>
                        <a:pt x="1941" y="355"/>
                      </a:cubicBezTo>
                      <a:cubicBezTo>
                        <a:pt x="1941" y="355"/>
                        <a:pt x="1941" y="355"/>
                        <a:pt x="1941" y="355"/>
                      </a:cubicBezTo>
                      <a:cubicBezTo>
                        <a:pt x="1941" y="355"/>
                        <a:pt x="1941" y="355"/>
                        <a:pt x="1941" y="355"/>
                      </a:cubicBezTo>
                      <a:cubicBezTo>
                        <a:pt x="1941" y="355"/>
                        <a:pt x="1941" y="355"/>
                        <a:pt x="1941" y="355"/>
                      </a:cubicBezTo>
                      <a:cubicBezTo>
                        <a:pt x="1941" y="355"/>
                        <a:pt x="1941" y="355"/>
                        <a:pt x="1941" y="355"/>
                      </a:cubicBezTo>
                      <a:cubicBezTo>
                        <a:pt x="1941" y="355"/>
                        <a:pt x="1941" y="355"/>
                        <a:pt x="1941" y="355"/>
                      </a:cubicBezTo>
                      <a:cubicBezTo>
                        <a:pt x="1941" y="355"/>
                        <a:pt x="1941" y="355"/>
                        <a:pt x="1941" y="355"/>
                      </a:cubicBezTo>
                      <a:cubicBezTo>
                        <a:pt x="1941" y="355"/>
                        <a:pt x="1941" y="355"/>
                        <a:pt x="1941" y="355"/>
                      </a:cubicBezTo>
                      <a:cubicBezTo>
                        <a:pt x="1941" y="355"/>
                        <a:pt x="1941" y="355"/>
                        <a:pt x="1941" y="355"/>
                      </a:cubicBezTo>
                      <a:cubicBezTo>
                        <a:pt x="2218" y="355"/>
                        <a:pt x="2495" y="-200"/>
                        <a:pt x="2495" y="78"/>
                      </a:cubicBezTo>
                      <a:cubicBezTo>
                        <a:pt x="2495" y="78"/>
                        <a:pt x="2218" y="78"/>
                        <a:pt x="2495" y="632"/>
                      </a:cubicBezTo>
                      <a:cubicBezTo>
                        <a:pt x="2495" y="632"/>
                        <a:pt x="2495" y="632"/>
                        <a:pt x="2495" y="632"/>
                      </a:cubicBezTo>
                      <a:cubicBezTo>
                        <a:pt x="2495" y="632"/>
                        <a:pt x="2495" y="632"/>
                        <a:pt x="2772" y="632"/>
                      </a:cubicBezTo>
                      <a:cubicBezTo>
                        <a:pt x="2772" y="632"/>
                        <a:pt x="2772" y="632"/>
                        <a:pt x="2772" y="632"/>
                      </a:cubicBezTo>
                      <a:cubicBezTo>
                        <a:pt x="2772" y="632"/>
                        <a:pt x="2772" y="632"/>
                        <a:pt x="2772" y="632"/>
                      </a:cubicBezTo>
                      <a:cubicBezTo>
                        <a:pt x="2772" y="632"/>
                        <a:pt x="2772" y="632"/>
                        <a:pt x="2772" y="632"/>
                      </a:cubicBezTo>
                      <a:cubicBezTo>
                        <a:pt x="2772" y="632"/>
                        <a:pt x="1941" y="632"/>
                        <a:pt x="2218" y="632"/>
                      </a:cubicBezTo>
                      <a:cubicBezTo>
                        <a:pt x="2218" y="632"/>
                        <a:pt x="2495" y="632"/>
                        <a:pt x="2772" y="632"/>
                      </a:cubicBezTo>
                      <a:cubicBezTo>
                        <a:pt x="2772" y="632"/>
                        <a:pt x="2772" y="632"/>
                        <a:pt x="2772" y="632"/>
                      </a:cubicBezTo>
                      <a:cubicBezTo>
                        <a:pt x="2772" y="632"/>
                        <a:pt x="2772" y="632"/>
                        <a:pt x="2772" y="909"/>
                      </a:cubicBezTo>
                      <a:cubicBezTo>
                        <a:pt x="2772" y="909"/>
                        <a:pt x="3327" y="632"/>
                        <a:pt x="3050" y="909"/>
                      </a:cubicBezTo>
                      <a:cubicBezTo>
                        <a:pt x="3050" y="909"/>
                        <a:pt x="3050" y="909"/>
                        <a:pt x="3050" y="909"/>
                      </a:cubicBezTo>
                      <a:cubicBezTo>
                        <a:pt x="3050" y="909"/>
                        <a:pt x="3050" y="909"/>
                        <a:pt x="3050" y="909"/>
                      </a:cubicBezTo>
                      <a:cubicBezTo>
                        <a:pt x="3327" y="909"/>
                        <a:pt x="3050" y="909"/>
                        <a:pt x="3050" y="909"/>
                      </a:cubicBezTo>
                      <a:cubicBezTo>
                        <a:pt x="3050" y="909"/>
                        <a:pt x="3050" y="909"/>
                        <a:pt x="3327" y="909"/>
                      </a:cubicBezTo>
                      <a:cubicBezTo>
                        <a:pt x="3327" y="909"/>
                        <a:pt x="3327" y="909"/>
                        <a:pt x="3327" y="909"/>
                      </a:cubicBezTo>
                      <a:cubicBezTo>
                        <a:pt x="3327" y="909"/>
                        <a:pt x="3604" y="909"/>
                        <a:pt x="3327" y="909"/>
                      </a:cubicBezTo>
                      <a:cubicBezTo>
                        <a:pt x="3327" y="909"/>
                        <a:pt x="3327" y="909"/>
                        <a:pt x="3327" y="909"/>
                      </a:cubicBezTo>
                      <a:cubicBezTo>
                        <a:pt x="3327" y="909"/>
                        <a:pt x="3327" y="909"/>
                        <a:pt x="3327" y="909"/>
                      </a:cubicBezTo>
                      <a:cubicBezTo>
                        <a:pt x="3327" y="909"/>
                        <a:pt x="3327" y="909"/>
                        <a:pt x="3327" y="909"/>
                      </a:cubicBezTo>
                      <a:cubicBezTo>
                        <a:pt x="3327" y="909"/>
                        <a:pt x="3327" y="909"/>
                        <a:pt x="3327" y="909"/>
                      </a:cubicBezTo>
                      <a:cubicBezTo>
                        <a:pt x="3327" y="909"/>
                        <a:pt x="3327" y="1186"/>
                        <a:pt x="3327" y="909"/>
                      </a:cubicBezTo>
                      <a:cubicBezTo>
                        <a:pt x="3327" y="909"/>
                        <a:pt x="3327" y="909"/>
                        <a:pt x="3327" y="909"/>
                      </a:cubicBezTo>
                      <a:cubicBezTo>
                        <a:pt x="3327" y="909"/>
                        <a:pt x="3327" y="909"/>
                        <a:pt x="3050" y="909"/>
                      </a:cubicBezTo>
                      <a:cubicBezTo>
                        <a:pt x="3050" y="1186"/>
                        <a:pt x="2772" y="909"/>
                        <a:pt x="3050" y="1186"/>
                      </a:cubicBezTo>
                      <a:cubicBezTo>
                        <a:pt x="3050" y="1186"/>
                        <a:pt x="3050" y="1186"/>
                        <a:pt x="3327" y="1186"/>
                      </a:cubicBezTo>
                      <a:cubicBezTo>
                        <a:pt x="3327" y="1186"/>
                        <a:pt x="3327" y="1186"/>
                        <a:pt x="3327" y="1186"/>
                      </a:cubicBezTo>
                      <a:cubicBezTo>
                        <a:pt x="3327" y="1186"/>
                        <a:pt x="3327" y="1186"/>
                        <a:pt x="3327" y="1186"/>
                      </a:cubicBezTo>
                      <a:cubicBezTo>
                        <a:pt x="3327" y="1186"/>
                        <a:pt x="3327" y="1186"/>
                        <a:pt x="3327" y="1186"/>
                      </a:cubicBezTo>
                      <a:cubicBezTo>
                        <a:pt x="3327" y="1186"/>
                        <a:pt x="3327" y="1186"/>
                        <a:pt x="3327" y="1186"/>
                      </a:cubicBezTo>
                      <a:cubicBezTo>
                        <a:pt x="3327" y="1186"/>
                        <a:pt x="3327" y="1186"/>
                        <a:pt x="3327" y="1463"/>
                      </a:cubicBezTo>
                      <a:cubicBezTo>
                        <a:pt x="3327" y="1463"/>
                        <a:pt x="3327" y="1463"/>
                        <a:pt x="3327" y="1463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746" name="Freeform 745">
                  <a:extLst>
                    <a:ext uri="{FF2B5EF4-FFF2-40B4-BE49-F238E27FC236}">
                      <a16:creationId xmlns:a16="http://schemas.microsoft.com/office/drawing/2014/main" id="{DD7B365D-6797-14B1-5433-9EAEE54A4136}"/>
                    </a:ext>
                  </a:extLst>
                </p:cNvPr>
                <p:cNvSpPr/>
                <p:nvPr/>
              </p:nvSpPr>
              <p:spPr>
                <a:xfrm>
                  <a:off x="4114607" y="3667048"/>
                  <a:ext cx="2772" cy="2771"/>
                </a:xfrm>
                <a:custGeom>
                  <a:avLst/>
                  <a:gdLst>
                    <a:gd name="connsiteX0" fmla="*/ 0 w 2772"/>
                    <a:gd name="connsiteY0" fmla="*/ 0 h 2771"/>
                    <a:gd name="connsiteX1" fmla="*/ 0 w 2772"/>
                    <a:gd name="connsiteY1" fmla="*/ 0 h 2771"/>
                    <a:gd name="connsiteX2" fmla="*/ 0 w 2772"/>
                    <a:gd name="connsiteY2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772" h="277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747" name="Freeform 746">
                  <a:extLst>
                    <a:ext uri="{FF2B5EF4-FFF2-40B4-BE49-F238E27FC236}">
                      <a16:creationId xmlns:a16="http://schemas.microsoft.com/office/drawing/2014/main" id="{C1976EEA-9092-A197-C694-35FE4B5F7C0C}"/>
                    </a:ext>
                  </a:extLst>
                </p:cNvPr>
                <p:cNvSpPr/>
                <p:nvPr/>
              </p:nvSpPr>
              <p:spPr>
                <a:xfrm>
                  <a:off x="4114607" y="3666216"/>
                  <a:ext cx="2772" cy="2771"/>
                </a:xfrm>
                <a:custGeom>
                  <a:avLst/>
                  <a:gdLst>
                    <a:gd name="connsiteX0" fmla="*/ 0 w 2772"/>
                    <a:gd name="connsiteY0" fmla="*/ 0 h 2771"/>
                    <a:gd name="connsiteX1" fmla="*/ 0 w 2772"/>
                    <a:gd name="connsiteY1" fmla="*/ 0 h 2771"/>
                    <a:gd name="connsiteX2" fmla="*/ 0 w 2772"/>
                    <a:gd name="connsiteY2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772" h="277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748" name="Freeform 747">
                  <a:extLst>
                    <a:ext uri="{FF2B5EF4-FFF2-40B4-BE49-F238E27FC236}">
                      <a16:creationId xmlns:a16="http://schemas.microsoft.com/office/drawing/2014/main" id="{5624576A-936A-E061-BAA5-04B94F3AC76A}"/>
                    </a:ext>
                  </a:extLst>
                </p:cNvPr>
                <p:cNvSpPr/>
                <p:nvPr/>
              </p:nvSpPr>
              <p:spPr>
                <a:xfrm>
                  <a:off x="4116271" y="3668710"/>
                  <a:ext cx="2772" cy="2771"/>
                </a:xfrm>
                <a:custGeom>
                  <a:avLst/>
                  <a:gdLst>
                    <a:gd name="connsiteX0" fmla="*/ 0 w 2772"/>
                    <a:gd name="connsiteY0" fmla="*/ 0 h 2771"/>
                    <a:gd name="connsiteX1" fmla="*/ 0 w 2772"/>
                    <a:gd name="connsiteY1" fmla="*/ 0 h 2771"/>
                    <a:gd name="connsiteX2" fmla="*/ 0 w 2772"/>
                    <a:gd name="connsiteY2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772" h="277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749" name="Freeform 748">
                  <a:extLst>
                    <a:ext uri="{FF2B5EF4-FFF2-40B4-BE49-F238E27FC236}">
                      <a16:creationId xmlns:a16="http://schemas.microsoft.com/office/drawing/2014/main" id="{F49079BC-78A8-C908-A217-0B4ECD91CFA8}"/>
                    </a:ext>
                  </a:extLst>
                </p:cNvPr>
                <p:cNvSpPr/>
                <p:nvPr/>
              </p:nvSpPr>
              <p:spPr>
                <a:xfrm>
                  <a:off x="4115994" y="3668156"/>
                  <a:ext cx="554" cy="2771"/>
                </a:xfrm>
                <a:custGeom>
                  <a:avLst/>
                  <a:gdLst>
                    <a:gd name="connsiteX0" fmla="*/ 554 w 554"/>
                    <a:gd name="connsiteY0" fmla="*/ 0 h 2771"/>
                    <a:gd name="connsiteX1" fmla="*/ 0 w 554"/>
                    <a:gd name="connsiteY1" fmla="*/ 0 h 2771"/>
                    <a:gd name="connsiteX2" fmla="*/ 554 w 554"/>
                    <a:gd name="connsiteY2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554" h="2771">
                      <a:moveTo>
                        <a:pt x="554" y="0"/>
                      </a:moveTo>
                      <a:cubicBezTo>
                        <a:pt x="554" y="0"/>
                        <a:pt x="0" y="0"/>
                        <a:pt x="0" y="0"/>
                      </a:cubicBezTo>
                      <a:cubicBezTo>
                        <a:pt x="0" y="0"/>
                        <a:pt x="554" y="0"/>
                        <a:pt x="554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750" name="Freeform 749">
                  <a:extLst>
                    <a:ext uri="{FF2B5EF4-FFF2-40B4-BE49-F238E27FC236}">
                      <a16:creationId xmlns:a16="http://schemas.microsoft.com/office/drawing/2014/main" id="{CCA40E1B-F8B2-9D0B-AF12-B324D084B524}"/>
                    </a:ext>
                  </a:extLst>
                </p:cNvPr>
                <p:cNvSpPr/>
                <p:nvPr/>
              </p:nvSpPr>
              <p:spPr>
                <a:xfrm>
                  <a:off x="4116271" y="3668433"/>
                  <a:ext cx="2772" cy="2771"/>
                </a:xfrm>
                <a:custGeom>
                  <a:avLst/>
                  <a:gdLst>
                    <a:gd name="connsiteX0" fmla="*/ 0 w 2772"/>
                    <a:gd name="connsiteY0" fmla="*/ 0 h 2771"/>
                    <a:gd name="connsiteX1" fmla="*/ 0 w 2772"/>
                    <a:gd name="connsiteY1" fmla="*/ 0 h 2771"/>
                    <a:gd name="connsiteX2" fmla="*/ 0 w 2772"/>
                    <a:gd name="connsiteY2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772" h="277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751" name="Freeform 750">
                  <a:extLst>
                    <a:ext uri="{FF2B5EF4-FFF2-40B4-BE49-F238E27FC236}">
                      <a16:creationId xmlns:a16="http://schemas.microsoft.com/office/drawing/2014/main" id="{A782B565-287F-0502-578B-8803ADD62C87}"/>
                    </a:ext>
                  </a:extLst>
                </p:cNvPr>
                <p:cNvSpPr/>
                <p:nvPr/>
              </p:nvSpPr>
              <p:spPr>
                <a:xfrm>
                  <a:off x="4114607" y="3666216"/>
                  <a:ext cx="2772" cy="2771"/>
                </a:xfrm>
                <a:custGeom>
                  <a:avLst/>
                  <a:gdLst>
                    <a:gd name="connsiteX0" fmla="*/ 0 w 2772"/>
                    <a:gd name="connsiteY0" fmla="*/ 0 h 2771"/>
                    <a:gd name="connsiteX1" fmla="*/ 0 w 2772"/>
                    <a:gd name="connsiteY1" fmla="*/ 0 h 2771"/>
                    <a:gd name="connsiteX2" fmla="*/ 0 w 2772"/>
                    <a:gd name="connsiteY2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772" h="277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752" name="Freeform 751">
                  <a:extLst>
                    <a:ext uri="{FF2B5EF4-FFF2-40B4-BE49-F238E27FC236}">
                      <a16:creationId xmlns:a16="http://schemas.microsoft.com/office/drawing/2014/main" id="{998019D0-F2BA-3734-0C3A-14524E8D3641}"/>
                    </a:ext>
                  </a:extLst>
                </p:cNvPr>
                <p:cNvSpPr/>
                <p:nvPr/>
              </p:nvSpPr>
              <p:spPr>
                <a:xfrm>
                  <a:off x="4115162" y="3667325"/>
                  <a:ext cx="2772" cy="2771"/>
                </a:xfrm>
                <a:custGeom>
                  <a:avLst/>
                  <a:gdLst>
                    <a:gd name="connsiteX0" fmla="*/ 0 w 2772"/>
                    <a:gd name="connsiteY0" fmla="*/ 0 h 2771"/>
                    <a:gd name="connsiteX1" fmla="*/ 0 w 2772"/>
                    <a:gd name="connsiteY1" fmla="*/ 0 h 2771"/>
                    <a:gd name="connsiteX2" fmla="*/ 0 w 2772"/>
                    <a:gd name="connsiteY2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772" h="277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753" name="Freeform 752">
                  <a:extLst>
                    <a:ext uri="{FF2B5EF4-FFF2-40B4-BE49-F238E27FC236}">
                      <a16:creationId xmlns:a16="http://schemas.microsoft.com/office/drawing/2014/main" id="{9B76D1C7-DD53-44B7-C8AE-5BA4613FE1FD}"/>
                    </a:ext>
                  </a:extLst>
                </p:cNvPr>
                <p:cNvSpPr/>
                <p:nvPr/>
              </p:nvSpPr>
              <p:spPr>
                <a:xfrm>
                  <a:off x="4114885" y="3666493"/>
                  <a:ext cx="2772" cy="2771"/>
                </a:xfrm>
                <a:custGeom>
                  <a:avLst/>
                  <a:gdLst>
                    <a:gd name="connsiteX0" fmla="*/ 0 w 2772"/>
                    <a:gd name="connsiteY0" fmla="*/ 0 h 2771"/>
                    <a:gd name="connsiteX1" fmla="*/ 0 w 2772"/>
                    <a:gd name="connsiteY1" fmla="*/ 0 h 2771"/>
                    <a:gd name="connsiteX2" fmla="*/ 0 w 2772"/>
                    <a:gd name="connsiteY2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772" h="277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754" name="Freeform 753">
                  <a:extLst>
                    <a:ext uri="{FF2B5EF4-FFF2-40B4-BE49-F238E27FC236}">
                      <a16:creationId xmlns:a16="http://schemas.microsoft.com/office/drawing/2014/main" id="{24A3F7CB-203A-4D8E-2E38-759B222C1C6F}"/>
                    </a:ext>
                  </a:extLst>
                </p:cNvPr>
                <p:cNvSpPr/>
                <p:nvPr/>
              </p:nvSpPr>
              <p:spPr>
                <a:xfrm>
                  <a:off x="4115162" y="3667325"/>
                  <a:ext cx="2772" cy="2771"/>
                </a:xfrm>
                <a:custGeom>
                  <a:avLst/>
                  <a:gdLst>
                    <a:gd name="connsiteX0" fmla="*/ 0 w 2772"/>
                    <a:gd name="connsiteY0" fmla="*/ 0 h 2771"/>
                    <a:gd name="connsiteX1" fmla="*/ 0 w 2772"/>
                    <a:gd name="connsiteY1" fmla="*/ 0 h 2771"/>
                    <a:gd name="connsiteX2" fmla="*/ 0 w 2772"/>
                    <a:gd name="connsiteY2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772" h="277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755" name="Freeform 754">
                  <a:extLst>
                    <a:ext uri="{FF2B5EF4-FFF2-40B4-BE49-F238E27FC236}">
                      <a16:creationId xmlns:a16="http://schemas.microsoft.com/office/drawing/2014/main" id="{1FC39389-BDCB-3BF5-9A9D-62C4505757F6}"/>
                    </a:ext>
                  </a:extLst>
                </p:cNvPr>
                <p:cNvSpPr/>
                <p:nvPr/>
              </p:nvSpPr>
              <p:spPr>
                <a:xfrm>
                  <a:off x="4114885" y="3667325"/>
                  <a:ext cx="2772" cy="2771"/>
                </a:xfrm>
                <a:custGeom>
                  <a:avLst/>
                  <a:gdLst>
                    <a:gd name="connsiteX0" fmla="*/ 0 w 2772"/>
                    <a:gd name="connsiteY0" fmla="*/ 0 h 2771"/>
                    <a:gd name="connsiteX1" fmla="*/ 0 w 2772"/>
                    <a:gd name="connsiteY1" fmla="*/ 0 h 2771"/>
                    <a:gd name="connsiteX2" fmla="*/ 0 w 2772"/>
                    <a:gd name="connsiteY2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772" h="277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756" name="Freeform 755">
                  <a:extLst>
                    <a:ext uri="{FF2B5EF4-FFF2-40B4-BE49-F238E27FC236}">
                      <a16:creationId xmlns:a16="http://schemas.microsoft.com/office/drawing/2014/main" id="{1CEC4B5C-D0AD-E128-A742-EBEFBEC8429E}"/>
                    </a:ext>
                  </a:extLst>
                </p:cNvPr>
                <p:cNvSpPr/>
                <p:nvPr/>
              </p:nvSpPr>
              <p:spPr>
                <a:xfrm>
                  <a:off x="4111280" y="3653469"/>
                  <a:ext cx="2772" cy="2771"/>
                </a:xfrm>
                <a:custGeom>
                  <a:avLst/>
                  <a:gdLst>
                    <a:gd name="connsiteX0" fmla="*/ 0 w 2772"/>
                    <a:gd name="connsiteY0" fmla="*/ 0 h 2771"/>
                    <a:gd name="connsiteX1" fmla="*/ 0 w 2772"/>
                    <a:gd name="connsiteY1" fmla="*/ 0 h 2771"/>
                    <a:gd name="connsiteX2" fmla="*/ 0 w 2772"/>
                    <a:gd name="connsiteY2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772" h="277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757" name="Freeform 756">
                  <a:extLst>
                    <a:ext uri="{FF2B5EF4-FFF2-40B4-BE49-F238E27FC236}">
                      <a16:creationId xmlns:a16="http://schemas.microsoft.com/office/drawing/2014/main" id="{16B72CF6-BA5D-E431-7C88-F88521EC6233}"/>
                    </a:ext>
                  </a:extLst>
                </p:cNvPr>
                <p:cNvSpPr/>
                <p:nvPr/>
              </p:nvSpPr>
              <p:spPr>
                <a:xfrm>
                  <a:off x="4109894" y="3667879"/>
                  <a:ext cx="2772" cy="2771"/>
                </a:xfrm>
                <a:custGeom>
                  <a:avLst/>
                  <a:gdLst>
                    <a:gd name="connsiteX0" fmla="*/ 0 w 2772"/>
                    <a:gd name="connsiteY0" fmla="*/ 0 h 2771"/>
                    <a:gd name="connsiteX1" fmla="*/ 0 w 2772"/>
                    <a:gd name="connsiteY1" fmla="*/ 0 h 2771"/>
                    <a:gd name="connsiteX2" fmla="*/ 0 w 2772"/>
                    <a:gd name="connsiteY2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772" h="277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758" name="Freeform 757">
                  <a:extLst>
                    <a:ext uri="{FF2B5EF4-FFF2-40B4-BE49-F238E27FC236}">
                      <a16:creationId xmlns:a16="http://schemas.microsoft.com/office/drawing/2014/main" id="{0733B03C-8180-BACD-7427-1BED3AB12AE2}"/>
                    </a:ext>
                  </a:extLst>
                </p:cNvPr>
                <p:cNvSpPr/>
                <p:nvPr/>
              </p:nvSpPr>
              <p:spPr>
                <a:xfrm>
                  <a:off x="4109894" y="3667325"/>
                  <a:ext cx="2772" cy="2771"/>
                </a:xfrm>
                <a:custGeom>
                  <a:avLst/>
                  <a:gdLst>
                    <a:gd name="connsiteX0" fmla="*/ 0 w 2772"/>
                    <a:gd name="connsiteY0" fmla="*/ 0 h 2771"/>
                    <a:gd name="connsiteX1" fmla="*/ 0 w 2772"/>
                    <a:gd name="connsiteY1" fmla="*/ 0 h 2771"/>
                    <a:gd name="connsiteX2" fmla="*/ 0 w 2772"/>
                    <a:gd name="connsiteY2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772" h="277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759" name="Freeform 758">
                  <a:extLst>
                    <a:ext uri="{FF2B5EF4-FFF2-40B4-BE49-F238E27FC236}">
                      <a16:creationId xmlns:a16="http://schemas.microsoft.com/office/drawing/2014/main" id="{55D88F67-FF7A-EE6C-930A-B5E0F2856293}"/>
                    </a:ext>
                  </a:extLst>
                </p:cNvPr>
                <p:cNvSpPr/>
                <p:nvPr/>
              </p:nvSpPr>
              <p:spPr>
                <a:xfrm>
                  <a:off x="4111558" y="3653469"/>
                  <a:ext cx="2772" cy="2771"/>
                </a:xfrm>
                <a:custGeom>
                  <a:avLst/>
                  <a:gdLst>
                    <a:gd name="connsiteX0" fmla="*/ 0 w 2772"/>
                    <a:gd name="connsiteY0" fmla="*/ 0 h 2771"/>
                    <a:gd name="connsiteX1" fmla="*/ 0 w 2772"/>
                    <a:gd name="connsiteY1" fmla="*/ 0 h 2771"/>
                    <a:gd name="connsiteX2" fmla="*/ 0 w 2772"/>
                    <a:gd name="connsiteY2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772" h="277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760" name="Freeform 759">
                  <a:extLst>
                    <a:ext uri="{FF2B5EF4-FFF2-40B4-BE49-F238E27FC236}">
                      <a16:creationId xmlns:a16="http://schemas.microsoft.com/office/drawing/2014/main" id="{41D75B1A-5253-01A5-80F9-FE77151EF390}"/>
                    </a:ext>
                  </a:extLst>
                </p:cNvPr>
                <p:cNvSpPr/>
                <p:nvPr/>
              </p:nvSpPr>
              <p:spPr>
                <a:xfrm>
                  <a:off x="4110449" y="3667602"/>
                  <a:ext cx="2772" cy="2771"/>
                </a:xfrm>
                <a:custGeom>
                  <a:avLst/>
                  <a:gdLst>
                    <a:gd name="connsiteX0" fmla="*/ 0 w 2772"/>
                    <a:gd name="connsiteY0" fmla="*/ 0 h 2771"/>
                    <a:gd name="connsiteX1" fmla="*/ 0 w 2772"/>
                    <a:gd name="connsiteY1" fmla="*/ 0 h 2771"/>
                    <a:gd name="connsiteX2" fmla="*/ 0 w 2772"/>
                    <a:gd name="connsiteY2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772" h="277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761" name="Freeform 760">
                  <a:extLst>
                    <a:ext uri="{FF2B5EF4-FFF2-40B4-BE49-F238E27FC236}">
                      <a16:creationId xmlns:a16="http://schemas.microsoft.com/office/drawing/2014/main" id="{22E037C3-DF3F-1B47-CE56-C71E8907AF24}"/>
                    </a:ext>
                  </a:extLst>
                </p:cNvPr>
                <p:cNvSpPr/>
                <p:nvPr/>
              </p:nvSpPr>
              <p:spPr>
                <a:xfrm>
                  <a:off x="4111835" y="3653469"/>
                  <a:ext cx="2772" cy="2771"/>
                </a:xfrm>
                <a:custGeom>
                  <a:avLst/>
                  <a:gdLst>
                    <a:gd name="connsiteX0" fmla="*/ 0 w 2772"/>
                    <a:gd name="connsiteY0" fmla="*/ 0 h 2771"/>
                    <a:gd name="connsiteX1" fmla="*/ 0 w 2772"/>
                    <a:gd name="connsiteY1" fmla="*/ 0 h 2771"/>
                    <a:gd name="connsiteX2" fmla="*/ 0 w 2772"/>
                    <a:gd name="connsiteY2" fmla="*/ 0 h 2771"/>
                    <a:gd name="connsiteX3" fmla="*/ 0 w 2772"/>
                    <a:gd name="connsiteY3" fmla="*/ 0 h 2771"/>
                    <a:gd name="connsiteX4" fmla="*/ 0 w 2772"/>
                    <a:gd name="connsiteY4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772" h="277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762" name="Freeform 761">
                  <a:extLst>
                    <a:ext uri="{FF2B5EF4-FFF2-40B4-BE49-F238E27FC236}">
                      <a16:creationId xmlns:a16="http://schemas.microsoft.com/office/drawing/2014/main" id="{FA5F9E0B-7C85-2D4D-F87B-06FC1065DEC6}"/>
                    </a:ext>
                  </a:extLst>
                </p:cNvPr>
                <p:cNvSpPr/>
                <p:nvPr/>
              </p:nvSpPr>
              <p:spPr>
                <a:xfrm>
                  <a:off x="4111280" y="3665939"/>
                  <a:ext cx="2772" cy="2771"/>
                </a:xfrm>
                <a:custGeom>
                  <a:avLst/>
                  <a:gdLst>
                    <a:gd name="connsiteX0" fmla="*/ 0 w 2772"/>
                    <a:gd name="connsiteY0" fmla="*/ 0 h 2771"/>
                    <a:gd name="connsiteX1" fmla="*/ 0 w 2772"/>
                    <a:gd name="connsiteY1" fmla="*/ 0 h 2771"/>
                    <a:gd name="connsiteX2" fmla="*/ 0 w 2772"/>
                    <a:gd name="connsiteY2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772" h="277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763" name="Freeform 762">
                  <a:extLst>
                    <a:ext uri="{FF2B5EF4-FFF2-40B4-BE49-F238E27FC236}">
                      <a16:creationId xmlns:a16="http://schemas.microsoft.com/office/drawing/2014/main" id="{B7BC07B4-1369-A8CE-6E9B-F45BD2AAB411}"/>
                    </a:ext>
                  </a:extLst>
                </p:cNvPr>
                <p:cNvSpPr/>
                <p:nvPr/>
              </p:nvSpPr>
              <p:spPr>
                <a:xfrm>
                  <a:off x="4111835" y="3653469"/>
                  <a:ext cx="2772" cy="2771"/>
                </a:xfrm>
                <a:custGeom>
                  <a:avLst/>
                  <a:gdLst>
                    <a:gd name="connsiteX0" fmla="*/ 0 w 2772"/>
                    <a:gd name="connsiteY0" fmla="*/ 0 h 2771"/>
                    <a:gd name="connsiteX1" fmla="*/ 0 w 2772"/>
                    <a:gd name="connsiteY1" fmla="*/ 0 h 2771"/>
                    <a:gd name="connsiteX2" fmla="*/ 0 w 2772"/>
                    <a:gd name="connsiteY2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772" h="277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764" name="Freeform 763">
                  <a:extLst>
                    <a:ext uri="{FF2B5EF4-FFF2-40B4-BE49-F238E27FC236}">
                      <a16:creationId xmlns:a16="http://schemas.microsoft.com/office/drawing/2014/main" id="{0BCD0E18-96DE-4CE2-B257-0F7C1A6A008A}"/>
                    </a:ext>
                  </a:extLst>
                </p:cNvPr>
                <p:cNvSpPr/>
                <p:nvPr/>
              </p:nvSpPr>
              <p:spPr>
                <a:xfrm>
                  <a:off x="4112112" y="3653746"/>
                  <a:ext cx="2772" cy="2771"/>
                </a:xfrm>
                <a:custGeom>
                  <a:avLst/>
                  <a:gdLst>
                    <a:gd name="connsiteX0" fmla="*/ 0 w 2772"/>
                    <a:gd name="connsiteY0" fmla="*/ 0 h 2771"/>
                    <a:gd name="connsiteX1" fmla="*/ 0 w 2772"/>
                    <a:gd name="connsiteY1" fmla="*/ 0 h 2771"/>
                    <a:gd name="connsiteX2" fmla="*/ 0 w 2772"/>
                    <a:gd name="connsiteY2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772" h="277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765" name="Freeform 764">
                  <a:extLst>
                    <a:ext uri="{FF2B5EF4-FFF2-40B4-BE49-F238E27FC236}">
                      <a16:creationId xmlns:a16="http://schemas.microsoft.com/office/drawing/2014/main" id="{961905E0-F9CF-5AD8-58FE-FCAF0D96A43E}"/>
                    </a:ext>
                  </a:extLst>
                </p:cNvPr>
                <p:cNvSpPr/>
                <p:nvPr/>
              </p:nvSpPr>
              <p:spPr>
                <a:xfrm>
                  <a:off x="4112112" y="3653192"/>
                  <a:ext cx="2772" cy="2771"/>
                </a:xfrm>
                <a:custGeom>
                  <a:avLst/>
                  <a:gdLst>
                    <a:gd name="connsiteX0" fmla="*/ 0 w 2772"/>
                    <a:gd name="connsiteY0" fmla="*/ 0 h 2771"/>
                    <a:gd name="connsiteX1" fmla="*/ 0 w 2772"/>
                    <a:gd name="connsiteY1" fmla="*/ 0 h 2771"/>
                    <a:gd name="connsiteX2" fmla="*/ 0 w 2772"/>
                    <a:gd name="connsiteY2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772" h="277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766" name="Freeform 765">
                  <a:extLst>
                    <a:ext uri="{FF2B5EF4-FFF2-40B4-BE49-F238E27FC236}">
                      <a16:creationId xmlns:a16="http://schemas.microsoft.com/office/drawing/2014/main" id="{DC2676DB-98FB-4C4E-6903-A2C4F30701FF}"/>
                    </a:ext>
                  </a:extLst>
                </p:cNvPr>
                <p:cNvSpPr/>
                <p:nvPr/>
              </p:nvSpPr>
              <p:spPr>
                <a:xfrm>
                  <a:off x="4111280" y="3653746"/>
                  <a:ext cx="2772" cy="2771"/>
                </a:xfrm>
                <a:custGeom>
                  <a:avLst/>
                  <a:gdLst>
                    <a:gd name="connsiteX0" fmla="*/ 0 w 2772"/>
                    <a:gd name="connsiteY0" fmla="*/ 0 h 2771"/>
                    <a:gd name="connsiteX1" fmla="*/ 0 w 2772"/>
                    <a:gd name="connsiteY1" fmla="*/ 0 h 2771"/>
                    <a:gd name="connsiteX2" fmla="*/ 0 w 2772"/>
                    <a:gd name="connsiteY2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772" h="277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767" name="Freeform 766">
                  <a:extLst>
                    <a:ext uri="{FF2B5EF4-FFF2-40B4-BE49-F238E27FC236}">
                      <a16:creationId xmlns:a16="http://schemas.microsoft.com/office/drawing/2014/main" id="{B507EC79-CE5A-316C-4676-635C6096A708}"/>
                    </a:ext>
                  </a:extLst>
                </p:cNvPr>
                <p:cNvSpPr/>
                <p:nvPr/>
              </p:nvSpPr>
              <p:spPr>
                <a:xfrm>
                  <a:off x="4112944" y="3665385"/>
                  <a:ext cx="2772" cy="2771"/>
                </a:xfrm>
                <a:custGeom>
                  <a:avLst/>
                  <a:gdLst>
                    <a:gd name="connsiteX0" fmla="*/ 0 w 2772"/>
                    <a:gd name="connsiteY0" fmla="*/ 0 h 2771"/>
                    <a:gd name="connsiteX1" fmla="*/ 0 w 2772"/>
                    <a:gd name="connsiteY1" fmla="*/ 0 h 2771"/>
                    <a:gd name="connsiteX2" fmla="*/ 0 w 2772"/>
                    <a:gd name="connsiteY2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772" h="277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768" name="Freeform 767">
                  <a:extLst>
                    <a:ext uri="{FF2B5EF4-FFF2-40B4-BE49-F238E27FC236}">
                      <a16:creationId xmlns:a16="http://schemas.microsoft.com/office/drawing/2014/main" id="{B0E7DDE4-99E0-31C1-6D61-33930EA0E7B4}"/>
                    </a:ext>
                  </a:extLst>
                </p:cNvPr>
                <p:cNvSpPr/>
                <p:nvPr/>
              </p:nvSpPr>
              <p:spPr>
                <a:xfrm>
                  <a:off x="4108785" y="3670373"/>
                  <a:ext cx="2772" cy="2771"/>
                </a:xfrm>
                <a:custGeom>
                  <a:avLst/>
                  <a:gdLst>
                    <a:gd name="connsiteX0" fmla="*/ 0 w 2772"/>
                    <a:gd name="connsiteY0" fmla="*/ 0 h 2771"/>
                    <a:gd name="connsiteX1" fmla="*/ 0 w 2772"/>
                    <a:gd name="connsiteY1" fmla="*/ 0 h 2771"/>
                    <a:gd name="connsiteX2" fmla="*/ 0 w 2772"/>
                    <a:gd name="connsiteY2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772" h="277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769" name="Freeform 768">
                  <a:extLst>
                    <a:ext uri="{FF2B5EF4-FFF2-40B4-BE49-F238E27FC236}">
                      <a16:creationId xmlns:a16="http://schemas.microsoft.com/office/drawing/2014/main" id="{75352279-C969-0FF6-D350-77F06683A45F}"/>
                    </a:ext>
                  </a:extLst>
                </p:cNvPr>
                <p:cNvSpPr/>
                <p:nvPr/>
              </p:nvSpPr>
              <p:spPr>
                <a:xfrm>
                  <a:off x="4109494" y="3652915"/>
                  <a:ext cx="2618" cy="2771"/>
                </a:xfrm>
                <a:custGeom>
                  <a:avLst/>
                  <a:gdLst>
                    <a:gd name="connsiteX0" fmla="*/ 1509 w 2618"/>
                    <a:gd name="connsiteY0" fmla="*/ 277 h 2771"/>
                    <a:gd name="connsiteX1" fmla="*/ 1509 w 2618"/>
                    <a:gd name="connsiteY1" fmla="*/ 277 h 2771"/>
                    <a:gd name="connsiteX2" fmla="*/ 1509 w 2618"/>
                    <a:gd name="connsiteY2" fmla="*/ 277 h 2771"/>
                    <a:gd name="connsiteX3" fmla="*/ 1509 w 2618"/>
                    <a:gd name="connsiteY3" fmla="*/ 277 h 2771"/>
                    <a:gd name="connsiteX4" fmla="*/ 1509 w 2618"/>
                    <a:gd name="connsiteY4" fmla="*/ 277 h 2771"/>
                    <a:gd name="connsiteX5" fmla="*/ 1509 w 2618"/>
                    <a:gd name="connsiteY5" fmla="*/ 277 h 2771"/>
                    <a:gd name="connsiteX6" fmla="*/ 1509 w 2618"/>
                    <a:gd name="connsiteY6" fmla="*/ 277 h 2771"/>
                    <a:gd name="connsiteX7" fmla="*/ 1509 w 2618"/>
                    <a:gd name="connsiteY7" fmla="*/ 277 h 2771"/>
                    <a:gd name="connsiteX8" fmla="*/ 1509 w 2618"/>
                    <a:gd name="connsiteY8" fmla="*/ 277 h 2771"/>
                    <a:gd name="connsiteX9" fmla="*/ 1509 w 2618"/>
                    <a:gd name="connsiteY9" fmla="*/ 277 h 2771"/>
                    <a:gd name="connsiteX10" fmla="*/ 1509 w 2618"/>
                    <a:gd name="connsiteY10" fmla="*/ 277 h 2771"/>
                    <a:gd name="connsiteX11" fmla="*/ 1509 w 2618"/>
                    <a:gd name="connsiteY11" fmla="*/ 277 h 2771"/>
                    <a:gd name="connsiteX12" fmla="*/ 1509 w 2618"/>
                    <a:gd name="connsiteY12" fmla="*/ 277 h 2771"/>
                    <a:gd name="connsiteX13" fmla="*/ 1509 w 2618"/>
                    <a:gd name="connsiteY13" fmla="*/ 277 h 2771"/>
                    <a:gd name="connsiteX14" fmla="*/ 1509 w 2618"/>
                    <a:gd name="connsiteY14" fmla="*/ 277 h 2771"/>
                    <a:gd name="connsiteX15" fmla="*/ 1509 w 2618"/>
                    <a:gd name="connsiteY15" fmla="*/ 277 h 2771"/>
                    <a:gd name="connsiteX16" fmla="*/ 1509 w 2618"/>
                    <a:gd name="connsiteY16" fmla="*/ 277 h 2771"/>
                    <a:gd name="connsiteX17" fmla="*/ 1787 w 2618"/>
                    <a:gd name="connsiteY17" fmla="*/ 1108 h 2771"/>
                    <a:gd name="connsiteX18" fmla="*/ 1787 w 2618"/>
                    <a:gd name="connsiteY18" fmla="*/ 1940 h 2771"/>
                    <a:gd name="connsiteX19" fmla="*/ 1787 w 2618"/>
                    <a:gd name="connsiteY19" fmla="*/ 1940 h 2771"/>
                    <a:gd name="connsiteX20" fmla="*/ 1787 w 2618"/>
                    <a:gd name="connsiteY20" fmla="*/ 1663 h 2771"/>
                    <a:gd name="connsiteX21" fmla="*/ 1787 w 2618"/>
                    <a:gd name="connsiteY21" fmla="*/ 1386 h 2771"/>
                    <a:gd name="connsiteX22" fmla="*/ 1787 w 2618"/>
                    <a:gd name="connsiteY22" fmla="*/ 831 h 2771"/>
                    <a:gd name="connsiteX23" fmla="*/ 1787 w 2618"/>
                    <a:gd name="connsiteY23" fmla="*/ 831 h 2771"/>
                    <a:gd name="connsiteX24" fmla="*/ 1787 w 2618"/>
                    <a:gd name="connsiteY24" fmla="*/ 831 h 2771"/>
                    <a:gd name="connsiteX25" fmla="*/ 1787 w 2618"/>
                    <a:gd name="connsiteY25" fmla="*/ 831 h 2771"/>
                    <a:gd name="connsiteX26" fmla="*/ 1787 w 2618"/>
                    <a:gd name="connsiteY26" fmla="*/ 831 h 2771"/>
                    <a:gd name="connsiteX27" fmla="*/ 1787 w 2618"/>
                    <a:gd name="connsiteY27" fmla="*/ 831 h 2771"/>
                    <a:gd name="connsiteX28" fmla="*/ 1787 w 2618"/>
                    <a:gd name="connsiteY28" fmla="*/ 831 h 2771"/>
                    <a:gd name="connsiteX29" fmla="*/ 1509 w 2618"/>
                    <a:gd name="connsiteY29" fmla="*/ 554 h 2771"/>
                    <a:gd name="connsiteX30" fmla="*/ 1509 w 2618"/>
                    <a:gd name="connsiteY30" fmla="*/ 554 h 2771"/>
                    <a:gd name="connsiteX31" fmla="*/ 1509 w 2618"/>
                    <a:gd name="connsiteY31" fmla="*/ 554 h 2771"/>
                    <a:gd name="connsiteX32" fmla="*/ 1509 w 2618"/>
                    <a:gd name="connsiteY32" fmla="*/ 277 h 2771"/>
                    <a:gd name="connsiteX33" fmla="*/ 1509 w 2618"/>
                    <a:gd name="connsiteY33" fmla="*/ 277 h 2771"/>
                    <a:gd name="connsiteX34" fmla="*/ 1509 w 2618"/>
                    <a:gd name="connsiteY34" fmla="*/ 277 h 2771"/>
                    <a:gd name="connsiteX35" fmla="*/ 1509 w 2618"/>
                    <a:gd name="connsiteY35" fmla="*/ 277 h 2771"/>
                    <a:gd name="connsiteX36" fmla="*/ 2064 w 2618"/>
                    <a:gd name="connsiteY36" fmla="*/ 1108 h 2771"/>
                    <a:gd name="connsiteX37" fmla="*/ 2064 w 2618"/>
                    <a:gd name="connsiteY37" fmla="*/ 1108 h 2771"/>
                    <a:gd name="connsiteX38" fmla="*/ 2064 w 2618"/>
                    <a:gd name="connsiteY38" fmla="*/ 1108 h 2771"/>
                    <a:gd name="connsiteX39" fmla="*/ 2064 w 2618"/>
                    <a:gd name="connsiteY39" fmla="*/ 1108 h 2771"/>
                    <a:gd name="connsiteX40" fmla="*/ 2064 w 2618"/>
                    <a:gd name="connsiteY40" fmla="*/ 1108 h 2771"/>
                    <a:gd name="connsiteX41" fmla="*/ 2064 w 2618"/>
                    <a:gd name="connsiteY41" fmla="*/ 1108 h 2771"/>
                    <a:gd name="connsiteX42" fmla="*/ 2064 w 2618"/>
                    <a:gd name="connsiteY42" fmla="*/ 1108 h 2771"/>
                    <a:gd name="connsiteX43" fmla="*/ 2064 w 2618"/>
                    <a:gd name="connsiteY43" fmla="*/ 1108 h 2771"/>
                    <a:gd name="connsiteX44" fmla="*/ 2064 w 2618"/>
                    <a:gd name="connsiteY44" fmla="*/ 1108 h 2771"/>
                    <a:gd name="connsiteX45" fmla="*/ 2341 w 2618"/>
                    <a:gd name="connsiteY45" fmla="*/ 1108 h 2771"/>
                    <a:gd name="connsiteX46" fmla="*/ 2341 w 2618"/>
                    <a:gd name="connsiteY46" fmla="*/ 1108 h 2771"/>
                    <a:gd name="connsiteX47" fmla="*/ 2341 w 2618"/>
                    <a:gd name="connsiteY47" fmla="*/ 1108 h 2771"/>
                    <a:gd name="connsiteX48" fmla="*/ 2341 w 2618"/>
                    <a:gd name="connsiteY48" fmla="*/ 1108 h 2771"/>
                    <a:gd name="connsiteX49" fmla="*/ 2341 w 2618"/>
                    <a:gd name="connsiteY49" fmla="*/ 1108 h 2771"/>
                    <a:gd name="connsiteX50" fmla="*/ 2341 w 2618"/>
                    <a:gd name="connsiteY50" fmla="*/ 1108 h 2771"/>
                    <a:gd name="connsiteX51" fmla="*/ 2341 w 2618"/>
                    <a:gd name="connsiteY51" fmla="*/ 831 h 2771"/>
                    <a:gd name="connsiteX52" fmla="*/ 2341 w 2618"/>
                    <a:gd name="connsiteY52" fmla="*/ 831 h 2771"/>
                    <a:gd name="connsiteX53" fmla="*/ 2341 w 2618"/>
                    <a:gd name="connsiteY53" fmla="*/ 831 h 2771"/>
                    <a:gd name="connsiteX54" fmla="*/ 2341 w 2618"/>
                    <a:gd name="connsiteY54" fmla="*/ 831 h 2771"/>
                    <a:gd name="connsiteX55" fmla="*/ 2341 w 2618"/>
                    <a:gd name="connsiteY55" fmla="*/ 831 h 2771"/>
                    <a:gd name="connsiteX56" fmla="*/ 2341 w 2618"/>
                    <a:gd name="connsiteY56" fmla="*/ 831 h 2771"/>
                    <a:gd name="connsiteX57" fmla="*/ 2341 w 2618"/>
                    <a:gd name="connsiteY57" fmla="*/ 831 h 2771"/>
                    <a:gd name="connsiteX58" fmla="*/ 2341 w 2618"/>
                    <a:gd name="connsiteY58" fmla="*/ 831 h 2771"/>
                    <a:gd name="connsiteX59" fmla="*/ 2341 w 2618"/>
                    <a:gd name="connsiteY59" fmla="*/ 831 h 2771"/>
                    <a:gd name="connsiteX60" fmla="*/ 2341 w 2618"/>
                    <a:gd name="connsiteY60" fmla="*/ 831 h 2771"/>
                    <a:gd name="connsiteX61" fmla="*/ 2341 w 2618"/>
                    <a:gd name="connsiteY61" fmla="*/ 831 h 2771"/>
                    <a:gd name="connsiteX62" fmla="*/ 2341 w 2618"/>
                    <a:gd name="connsiteY62" fmla="*/ 831 h 2771"/>
                    <a:gd name="connsiteX63" fmla="*/ 2618 w 2618"/>
                    <a:gd name="connsiteY63" fmla="*/ 1386 h 2771"/>
                    <a:gd name="connsiteX64" fmla="*/ 2618 w 2618"/>
                    <a:gd name="connsiteY64" fmla="*/ 1386 h 2771"/>
                    <a:gd name="connsiteX65" fmla="*/ 2618 w 2618"/>
                    <a:gd name="connsiteY65" fmla="*/ 1386 h 2771"/>
                    <a:gd name="connsiteX66" fmla="*/ 2618 w 2618"/>
                    <a:gd name="connsiteY66" fmla="*/ 1940 h 2771"/>
                    <a:gd name="connsiteX67" fmla="*/ 2618 w 2618"/>
                    <a:gd name="connsiteY67" fmla="*/ 2771 h 2771"/>
                    <a:gd name="connsiteX68" fmla="*/ 2618 w 2618"/>
                    <a:gd name="connsiteY68" fmla="*/ 2771 h 2771"/>
                    <a:gd name="connsiteX69" fmla="*/ 2618 w 2618"/>
                    <a:gd name="connsiteY69" fmla="*/ 2771 h 2771"/>
                    <a:gd name="connsiteX70" fmla="*/ 2341 w 2618"/>
                    <a:gd name="connsiteY70" fmla="*/ 2771 h 2771"/>
                    <a:gd name="connsiteX71" fmla="*/ 1787 w 2618"/>
                    <a:gd name="connsiteY71" fmla="*/ 2771 h 2771"/>
                    <a:gd name="connsiteX72" fmla="*/ 1787 w 2618"/>
                    <a:gd name="connsiteY72" fmla="*/ 2217 h 2771"/>
                    <a:gd name="connsiteX73" fmla="*/ 1232 w 2618"/>
                    <a:gd name="connsiteY73" fmla="*/ 2217 h 2771"/>
                    <a:gd name="connsiteX74" fmla="*/ 955 w 2618"/>
                    <a:gd name="connsiteY74" fmla="*/ 1940 h 2771"/>
                    <a:gd name="connsiteX75" fmla="*/ 123 w 2618"/>
                    <a:gd name="connsiteY75" fmla="*/ 1940 h 2771"/>
                    <a:gd name="connsiteX76" fmla="*/ 123 w 2618"/>
                    <a:gd name="connsiteY76" fmla="*/ 1108 h 2771"/>
                    <a:gd name="connsiteX77" fmla="*/ 123 w 2618"/>
                    <a:gd name="connsiteY77" fmla="*/ 0 h 2771"/>
                    <a:gd name="connsiteX78" fmla="*/ 123 w 2618"/>
                    <a:gd name="connsiteY78" fmla="*/ 0 h 2771"/>
                    <a:gd name="connsiteX79" fmla="*/ 123 w 2618"/>
                    <a:gd name="connsiteY79" fmla="*/ 0 h 2771"/>
                    <a:gd name="connsiteX80" fmla="*/ 123 w 2618"/>
                    <a:gd name="connsiteY80" fmla="*/ 0 h 2771"/>
                    <a:gd name="connsiteX81" fmla="*/ 123 w 2618"/>
                    <a:gd name="connsiteY81" fmla="*/ 0 h 2771"/>
                    <a:gd name="connsiteX82" fmla="*/ 123 w 2618"/>
                    <a:gd name="connsiteY82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</a:cxnLst>
                  <a:rect l="l" t="t" r="r" b="b"/>
                  <a:pathLst>
                    <a:path w="2618" h="2771">
                      <a:moveTo>
                        <a:pt x="1509" y="277"/>
                      </a:moveTo>
                      <a:cubicBezTo>
                        <a:pt x="1509" y="277"/>
                        <a:pt x="1509" y="277"/>
                        <a:pt x="1509" y="277"/>
                      </a:cubicBezTo>
                      <a:cubicBezTo>
                        <a:pt x="1509" y="277"/>
                        <a:pt x="1509" y="277"/>
                        <a:pt x="1509" y="277"/>
                      </a:cubicBezTo>
                      <a:cubicBezTo>
                        <a:pt x="1509" y="277"/>
                        <a:pt x="1509" y="277"/>
                        <a:pt x="1509" y="277"/>
                      </a:cubicBezTo>
                      <a:cubicBezTo>
                        <a:pt x="1509" y="277"/>
                        <a:pt x="1509" y="277"/>
                        <a:pt x="1509" y="277"/>
                      </a:cubicBezTo>
                      <a:cubicBezTo>
                        <a:pt x="1509" y="277"/>
                        <a:pt x="1509" y="277"/>
                        <a:pt x="1509" y="277"/>
                      </a:cubicBezTo>
                      <a:cubicBezTo>
                        <a:pt x="1509" y="277"/>
                        <a:pt x="1509" y="277"/>
                        <a:pt x="1509" y="277"/>
                      </a:cubicBezTo>
                      <a:cubicBezTo>
                        <a:pt x="1509" y="277"/>
                        <a:pt x="1509" y="277"/>
                        <a:pt x="1509" y="277"/>
                      </a:cubicBezTo>
                      <a:cubicBezTo>
                        <a:pt x="1509" y="277"/>
                        <a:pt x="1509" y="277"/>
                        <a:pt x="1509" y="277"/>
                      </a:cubicBezTo>
                      <a:cubicBezTo>
                        <a:pt x="1509" y="277"/>
                        <a:pt x="1509" y="277"/>
                        <a:pt x="1509" y="277"/>
                      </a:cubicBezTo>
                      <a:cubicBezTo>
                        <a:pt x="1509" y="277"/>
                        <a:pt x="1509" y="277"/>
                        <a:pt x="1509" y="277"/>
                      </a:cubicBezTo>
                      <a:cubicBezTo>
                        <a:pt x="1509" y="277"/>
                        <a:pt x="1509" y="277"/>
                        <a:pt x="1509" y="277"/>
                      </a:cubicBezTo>
                      <a:cubicBezTo>
                        <a:pt x="1509" y="277"/>
                        <a:pt x="1509" y="277"/>
                        <a:pt x="1509" y="277"/>
                      </a:cubicBezTo>
                      <a:cubicBezTo>
                        <a:pt x="1509" y="277"/>
                        <a:pt x="1509" y="277"/>
                        <a:pt x="1509" y="277"/>
                      </a:cubicBezTo>
                      <a:cubicBezTo>
                        <a:pt x="1509" y="277"/>
                        <a:pt x="1509" y="277"/>
                        <a:pt x="1509" y="277"/>
                      </a:cubicBezTo>
                      <a:cubicBezTo>
                        <a:pt x="1509" y="277"/>
                        <a:pt x="1509" y="277"/>
                        <a:pt x="1509" y="277"/>
                      </a:cubicBezTo>
                      <a:cubicBezTo>
                        <a:pt x="1509" y="277"/>
                        <a:pt x="1509" y="277"/>
                        <a:pt x="1509" y="277"/>
                      </a:cubicBezTo>
                      <a:cubicBezTo>
                        <a:pt x="1509" y="277"/>
                        <a:pt x="1787" y="831"/>
                        <a:pt x="1787" y="1108"/>
                      </a:cubicBezTo>
                      <a:cubicBezTo>
                        <a:pt x="1787" y="1108"/>
                        <a:pt x="1787" y="1663"/>
                        <a:pt x="1787" y="1940"/>
                      </a:cubicBezTo>
                      <a:cubicBezTo>
                        <a:pt x="1787" y="1940"/>
                        <a:pt x="1787" y="1940"/>
                        <a:pt x="1787" y="1940"/>
                      </a:cubicBezTo>
                      <a:cubicBezTo>
                        <a:pt x="1787" y="1940"/>
                        <a:pt x="1787" y="1663"/>
                        <a:pt x="1787" y="1663"/>
                      </a:cubicBezTo>
                      <a:cubicBezTo>
                        <a:pt x="1787" y="1663"/>
                        <a:pt x="1787" y="1663"/>
                        <a:pt x="1787" y="1386"/>
                      </a:cubicBezTo>
                      <a:cubicBezTo>
                        <a:pt x="1787" y="1386"/>
                        <a:pt x="1787" y="1108"/>
                        <a:pt x="1787" y="831"/>
                      </a:cubicBezTo>
                      <a:cubicBezTo>
                        <a:pt x="1787" y="831"/>
                        <a:pt x="1787" y="831"/>
                        <a:pt x="1787" y="831"/>
                      </a:cubicBezTo>
                      <a:cubicBezTo>
                        <a:pt x="1787" y="831"/>
                        <a:pt x="1787" y="831"/>
                        <a:pt x="1787" y="831"/>
                      </a:cubicBezTo>
                      <a:cubicBezTo>
                        <a:pt x="1787" y="831"/>
                        <a:pt x="1787" y="831"/>
                        <a:pt x="1787" y="831"/>
                      </a:cubicBezTo>
                      <a:cubicBezTo>
                        <a:pt x="1787" y="831"/>
                        <a:pt x="1787" y="831"/>
                        <a:pt x="1787" y="831"/>
                      </a:cubicBezTo>
                      <a:cubicBezTo>
                        <a:pt x="1787" y="831"/>
                        <a:pt x="1787" y="831"/>
                        <a:pt x="1787" y="831"/>
                      </a:cubicBezTo>
                      <a:cubicBezTo>
                        <a:pt x="1787" y="831"/>
                        <a:pt x="1787" y="831"/>
                        <a:pt x="1787" y="831"/>
                      </a:cubicBezTo>
                      <a:cubicBezTo>
                        <a:pt x="1787" y="831"/>
                        <a:pt x="1787" y="554"/>
                        <a:pt x="1509" y="554"/>
                      </a:cubicBezTo>
                      <a:cubicBezTo>
                        <a:pt x="1509" y="1108"/>
                        <a:pt x="1509" y="554"/>
                        <a:pt x="1509" y="554"/>
                      </a:cubicBezTo>
                      <a:cubicBezTo>
                        <a:pt x="1509" y="554"/>
                        <a:pt x="1509" y="554"/>
                        <a:pt x="1509" y="554"/>
                      </a:cubicBezTo>
                      <a:cubicBezTo>
                        <a:pt x="1509" y="554"/>
                        <a:pt x="1509" y="277"/>
                        <a:pt x="1509" y="277"/>
                      </a:cubicBezTo>
                      <a:cubicBezTo>
                        <a:pt x="1509" y="277"/>
                        <a:pt x="1509" y="277"/>
                        <a:pt x="1509" y="277"/>
                      </a:cubicBezTo>
                      <a:cubicBezTo>
                        <a:pt x="1509" y="277"/>
                        <a:pt x="1509" y="0"/>
                        <a:pt x="1509" y="277"/>
                      </a:cubicBezTo>
                      <a:cubicBezTo>
                        <a:pt x="1509" y="277"/>
                        <a:pt x="1509" y="277"/>
                        <a:pt x="1509" y="277"/>
                      </a:cubicBezTo>
                      <a:cubicBezTo>
                        <a:pt x="1509" y="277"/>
                        <a:pt x="1787" y="831"/>
                        <a:pt x="2064" y="1108"/>
                      </a:cubicBezTo>
                      <a:cubicBezTo>
                        <a:pt x="2064" y="1108"/>
                        <a:pt x="2064" y="1108"/>
                        <a:pt x="2064" y="1108"/>
                      </a:cubicBezTo>
                      <a:cubicBezTo>
                        <a:pt x="2064" y="1108"/>
                        <a:pt x="2064" y="1108"/>
                        <a:pt x="2064" y="1108"/>
                      </a:cubicBezTo>
                      <a:cubicBezTo>
                        <a:pt x="2064" y="1108"/>
                        <a:pt x="2064" y="1108"/>
                        <a:pt x="2064" y="1108"/>
                      </a:cubicBezTo>
                      <a:cubicBezTo>
                        <a:pt x="2064" y="1108"/>
                        <a:pt x="2064" y="1108"/>
                        <a:pt x="2064" y="1108"/>
                      </a:cubicBezTo>
                      <a:cubicBezTo>
                        <a:pt x="2064" y="1108"/>
                        <a:pt x="2064" y="1108"/>
                        <a:pt x="2064" y="1108"/>
                      </a:cubicBezTo>
                      <a:cubicBezTo>
                        <a:pt x="2064" y="1108"/>
                        <a:pt x="2064" y="1108"/>
                        <a:pt x="2064" y="1108"/>
                      </a:cubicBezTo>
                      <a:cubicBezTo>
                        <a:pt x="2064" y="1108"/>
                        <a:pt x="2064" y="1108"/>
                        <a:pt x="2064" y="1108"/>
                      </a:cubicBezTo>
                      <a:cubicBezTo>
                        <a:pt x="2064" y="1108"/>
                        <a:pt x="2064" y="1108"/>
                        <a:pt x="2064" y="1108"/>
                      </a:cubicBezTo>
                      <a:cubicBezTo>
                        <a:pt x="2064" y="1108"/>
                        <a:pt x="2064" y="1108"/>
                        <a:pt x="2341" y="1108"/>
                      </a:cubicBezTo>
                      <a:cubicBezTo>
                        <a:pt x="2341" y="1108"/>
                        <a:pt x="2341" y="1108"/>
                        <a:pt x="2341" y="1108"/>
                      </a:cubicBezTo>
                      <a:cubicBezTo>
                        <a:pt x="2341" y="1108"/>
                        <a:pt x="2341" y="1108"/>
                        <a:pt x="2341" y="1108"/>
                      </a:cubicBezTo>
                      <a:cubicBezTo>
                        <a:pt x="2341" y="1108"/>
                        <a:pt x="2341" y="1108"/>
                        <a:pt x="2341" y="1108"/>
                      </a:cubicBezTo>
                      <a:cubicBezTo>
                        <a:pt x="2341" y="1108"/>
                        <a:pt x="2341" y="1108"/>
                        <a:pt x="2341" y="1108"/>
                      </a:cubicBezTo>
                      <a:cubicBezTo>
                        <a:pt x="2341" y="1108"/>
                        <a:pt x="2341" y="1108"/>
                        <a:pt x="2341" y="1108"/>
                      </a:cubicBezTo>
                      <a:cubicBezTo>
                        <a:pt x="2341" y="1108"/>
                        <a:pt x="2341" y="1108"/>
                        <a:pt x="2341" y="831"/>
                      </a:cubicBezTo>
                      <a:cubicBezTo>
                        <a:pt x="2341" y="831"/>
                        <a:pt x="2341" y="831"/>
                        <a:pt x="2341" y="831"/>
                      </a:cubicBezTo>
                      <a:cubicBezTo>
                        <a:pt x="2341" y="831"/>
                        <a:pt x="2341" y="831"/>
                        <a:pt x="2341" y="831"/>
                      </a:cubicBezTo>
                      <a:cubicBezTo>
                        <a:pt x="2341" y="831"/>
                        <a:pt x="2341" y="831"/>
                        <a:pt x="2341" y="831"/>
                      </a:cubicBezTo>
                      <a:cubicBezTo>
                        <a:pt x="2341" y="831"/>
                        <a:pt x="2341" y="831"/>
                        <a:pt x="2341" y="831"/>
                      </a:cubicBezTo>
                      <a:cubicBezTo>
                        <a:pt x="2341" y="831"/>
                        <a:pt x="2341" y="831"/>
                        <a:pt x="2341" y="831"/>
                      </a:cubicBezTo>
                      <a:cubicBezTo>
                        <a:pt x="2341" y="831"/>
                        <a:pt x="2341" y="831"/>
                        <a:pt x="2341" y="831"/>
                      </a:cubicBezTo>
                      <a:cubicBezTo>
                        <a:pt x="2341" y="831"/>
                        <a:pt x="2341" y="831"/>
                        <a:pt x="2341" y="831"/>
                      </a:cubicBezTo>
                      <a:cubicBezTo>
                        <a:pt x="2341" y="831"/>
                        <a:pt x="2341" y="831"/>
                        <a:pt x="2341" y="831"/>
                      </a:cubicBezTo>
                      <a:cubicBezTo>
                        <a:pt x="2341" y="831"/>
                        <a:pt x="2341" y="831"/>
                        <a:pt x="2341" y="831"/>
                      </a:cubicBezTo>
                      <a:cubicBezTo>
                        <a:pt x="2341" y="831"/>
                        <a:pt x="2341" y="831"/>
                        <a:pt x="2341" y="831"/>
                      </a:cubicBezTo>
                      <a:cubicBezTo>
                        <a:pt x="2341" y="831"/>
                        <a:pt x="2341" y="831"/>
                        <a:pt x="2341" y="831"/>
                      </a:cubicBezTo>
                      <a:cubicBezTo>
                        <a:pt x="2341" y="831"/>
                        <a:pt x="2618" y="831"/>
                        <a:pt x="2618" y="1386"/>
                      </a:cubicBezTo>
                      <a:cubicBezTo>
                        <a:pt x="2618" y="1386"/>
                        <a:pt x="2618" y="1386"/>
                        <a:pt x="2618" y="1386"/>
                      </a:cubicBezTo>
                      <a:cubicBezTo>
                        <a:pt x="2618" y="1386"/>
                        <a:pt x="2618" y="1386"/>
                        <a:pt x="2618" y="1386"/>
                      </a:cubicBezTo>
                      <a:cubicBezTo>
                        <a:pt x="2618" y="1386"/>
                        <a:pt x="2618" y="1940"/>
                        <a:pt x="2618" y="1940"/>
                      </a:cubicBezTo>
                      <a:cubicBezTo>
                        <a:pt x="2618" y="2494"/>
                        <a:pt x="2618" y="1940"/>
                        <a:pt x="2618" y="2771"/>
                      </a:cubicBezTo>
                      <a:cubicBezTo>
                        <a:pt x="2618" y="2771"/>
                        <a:pt x="2618" y="2771"/>
                        <a:pt x="2618" y="2771"/>
                      </a:cubicBezTo>
                      <a:cubicBezTo>
                        <a:pt x="2618" y="2771"/>
                        <a:pt x="2618" y="2771"/>
                        <a:pt x="2618" y="2771"/>
                      </a:cubicBezTo>
                      <a:cubicBezTo>
                        <a:pt x="2618" y="2771"/>
                        <a:pt x="2618" y="2771"/>
                        <a:pt x="2341" y="2771"/>
                      </a:cubicBezTo>
                      <a:cubicBezTo>
                        <a:pt x="2064" y="2771"/>
                        <a:pt x="2341" y="2771"/>
                        <a:pt x="1787" y="2771"/>
                      </a:cubicBezTo>
                      <a:cubicBezTo>
                        <a:pt x="1787" y="2771"/>
                        <a:pt x="1787" y="2217"/>
                        <a:pt x="1787" y="2217"/>
                      </a:cubicBezTo>
                      <a:cubicBezTo>
                        <a:pt x="1787" y="2217"/>
                        <a:pt x="1509" y="2217"/>
                        <a:pt x="1232" y="2217"/>
                      </a:cubicBezTo>
                      <a:cubicBezTo>
                        <a:pt x="1232" y="2217"/>
                        <a:pt x="1232" y="2217"/>
                        <a:pt x="955" y="1940"/>
                      </a:cubicBezTo>
                      <a:cubicBezTo>
                        <a:pt x="955" y="1940"/>
                        <a:pt x="400" y="1940"/>
                        <a:pt x="123" y="1940"/>
                      </a:cubicBezTo>
                      <a:cubicBezTo>
                        <a:pt x="-154" y="2217"/>
                        <a:pt x="123" y="1108"/>
                        <a:pt x="123" y="1108"/>
                      </a:cubicBezTo>
                      <a:cubicBezTo>
                        <a:pt x="123" y="831"/>
                        <a:pt x="123" y="277"/>
                        <a:pt x="123" y="0"/>
                      </a:cubicBezTo>
                      <a:cubicBezTo>
                        <a:pt x="123" y="0"/>
                        <a:pt x="123" y="0"/>
                        <a:pt x="123" y="0"/>
                      </a:cubicBezTo>
                      <a:cubicBezTo>
                        <a:pt x="123" y="0"/>
                        <a:pt x="123" y="0"/>
                        <a:pt x="123" y="0"/>
                      </a:cubicBezTo>
                      <a:cubicBezTo>
                        <a:pt x="123" y="0"/>
                        <a:pt x="123" y="0"/>
                        <a:pt x="123" y="0"/>
                      </a:cubicBezTo>
                      <a:cubicBezTo>
                        <a:pt x="123" y="0"/>
                        <a:pt x="123" y="0"/>
                        <a:pt x="123" y="0"/>
                      </a:cubicBezTo>
                      <a:cubicBezTo>
                        <a:pt x="123" y="0"/>
                        <a:pt x="123" y="0"/>
                        <a:pt x="123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770" name="Freeform 769">
                  <a:extLst>
                    <a:ext uri="{FF2B5EF4-FFF2-40B4-BE49-F238E27FC236}">
                      <a16:creationId xmlns:a16="http://schemas.microsoft.com/office/drawing/2014/main" id="{70085557-1AB1-EB64-CA3B-480E578546FC}"/>
                    </a:ext>
                  </a:extLst>
                </p:cNvPr>
                <p:cNvSpPr/>
                <p:nvPr/>
              </p:nvSpPr>
              <p:spPr>
                <a:xfrm>
                  <a:off x="4113776" y="3666216"/>
                  <a:ext cx="2772" cy="2771"/>
                </a:xfrm>
                <a:custGeom>
                  <a:avLst/>
                  <a:gdLst>
                    <a:gd name="connsiteX0" fmla="*/ 0 w 2772"/>
                    <a:gd name="connsiteY0" fmla="*/ 0 h 2771"/>
                    <a:gd name="connsiteX1" fmla="*/ 0 w 2772"/>
                    <a:gd name="connsiteY1" fmla="*/ 0 h 2771"/>
                    <a:gd name="connsiteX2" fmla="*/ 0 w 2772"/>
                    <a:gd name="connsiteY2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772" h="277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771" name="Freeform 770">
                  <a:extLst>
                    <a:ext uri="{FF2B5EF4-FFF2-40B4-BE49-F238E27FC236}">
                      <a16:creationId xmlns:a16="http://schemas.microsoft.com/office/drawing/2014/main" id="{A4226167-28F7-C966-5447-D8F63CAEBD06}"/>
                    </a:ext>
                  </a:extLst>
                </p:cNvPr>
                <p:cNvSpPr/>
                <p:nvPr/>
              </p:nvSpPr>
              <p:spPr>
                <a:xfrm>
                  <a:off x="4114607" y="3666493"/>
                  <a:ext cx="2772" cy="2771"/>
                </a:xfrm>
                <a:custGeom>
                  <a:avLst/>
                  <a:gdLst>
                    <a:gd name="connsiteX0" fmla="*/ 0 w 2772"/>
                    <a:gd name="connsiteY0" fmla="*/ 0 h 2771"/>
                    <a:gd name="connsiteX1" fmla="*/ 0 w 2772"/>
                    <a:gd name="connsiteY1" fmla="*/ 0 h 2771"/>
                    <a:gd name="connsiteX2" fmla="*/ 0 w 2772"/>
                    <a:gd name="connsiteY2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772" h="277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772" name="Freeform 771">
                  <a:extLst>
                    <a:ext uri="{FF2B5EF4-FFF2-40B4-BE49-F238E27FC236}">
                      <a16:creationId xmlns:a16="http://schemas.microsoft.com/office/drawing/2014/main" id="{D473EB8D-B6DA-01BD-457F-05FCD42453E9}"/>
                    </a:ext>
                  </a:extLst>
                </p:cNvPr>
                <p:cNvSpPr/>
                <p:nvPr/>
              </p:nvSpPr>
              <p:spPr>
                <a:xfrm>
                  <a:off x="4113776" y="3665939"/>
                  <a:ext cx="277" cy="2771"/>
                </a:xfrm>
                <a:custGeom>
                  <a:avLst/>
                  <a:gdLst>
                    <a:gd name="connsiteX0" fmla="*/ 0 w 277"/>
                    <a:gd name="connsiteY0" fmla="*/ 0 h 2771"/>
                    <a:gd name="connsiteX1" fmla="*/ 277 w 277"/>
                    <a:gd name="connsiteY1" fmla="*/ 0 h 2771"/>
                    <a:gd name="connsiteX2" fmla="*/ 0 w 277"/>
                    <a:gd name="connsiteY2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77" h="2771">
                      <a:moveTo>
                        <a:pt x="0" y="0"/>
                      </a:moveTo>
                      <a:cubicBezTo>
                        <a:pt x="0" y="0"/>
                        <a:pt x="277" y="0"/>
                        <a:pt x="277" y="0"/>
                      </a:cubicBezTo>
                      <a:cubicBezTo>
                        <a:pt x="277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292" name="Graphic 248">
                <a:extLst>
                  <a:ext uri="{FF2B5EF4-FFF2-40B4-BE49-F238E27FC236}">
                    <a16:creationId xmlns:a16="http://schemas.microsoft.com/office/drawing/2014/main" id="{C6384518-8F54-75EA-C72E-F24C11673896}"/>
                  </a:ext>
                </a:extLst>
              </p:cNvPr>
              <p:cNvGrpSpPr/>
              <p:nvPr/>
            </p:nvGrpSpPr>
            <p:grpSpPr>
              <a:xfrm>
                <a:off x="3406099" y="3617453"/>
                <a:ext cx="8039" cy="3879"/>
                <a:chOff x="4068864" y="3616334"/>
                <a:chExt cx="8039" cy="3879"/>
              </a:xfrm>
              <a:grpFill/>
            </p:grpSpPr>
            <p:sp>
              <p:nvSpPr>
                <p:cNvPr id="737" name="Freeform 736">
                  <a:extLst>
                    <a:ext uri="{FF2B5EF4-FFF2-40B4-BE49-F238E27FC236}">
                      <a16:creationId xmlns:a16="http://schemas.microsoft.com/office/drawing/2014/main" id="{2E85BF92-F2A1-42C6-1E7C-094DA97CD246}"/>
                    </a:ext>
                  </a:extLst>
                </p:cNvPr>
                <p:cNvSpPr/>
                <p:nvPr/>
              </p:nvSpPr>
              <p:spPr>
                <a:xfrm>
                  <a:off x="4068864" y="3617166"/>
                  <a:ext cx="2772" cy="2771"/>
                </a:xfrm>
                <a:custGeom>
                  <a:avLst/>
                  <a:gdLst>
                    <a:gd name="connsiteX0" fmla="*/ 0 w 2772"/>
                    <a:gd name="connsiteY0" fmla="*/ 0 h 2771"/>
                    <a:gd name="connsiteX1" fmla="*/ 0 w 2772"/>
                    <a:gd name="connsiteY1" fmla="*/ 0 h 2771"/>
                    <a:gd name="connsiteX2" fmla="*/ 0 w 2772"/>
                    <a:gd name="connsiteY2" fmla="*/ 0 h 2771"/>
                    <a:gd name="connsiteX3" fmla="*/ 0 w 2772"/>
                    <a:gd name="connsiteY3" fmla="*/ 0 h 2771"/>
                    <a:gd name="connsiteX4" fmla="*/ 0 w 2772"/>
                    <a:gd name="connsiteY4" fmla="*/ 0 h 2771"/>
                    <a:gd name="connsiteX5" fmla="*/ 0 w 2772"/>
                    <a:gd name="connsiteY5" fmla="*/ 0 h 2771"/>
                    <a:gd name="connsiteX6" fmla="*/ 0 w 2772"/>
                    <a:gd name="connsiteY6" fmla="*/ 0 h 2771"/>
                    <a:gd name="connsiteX7" fmla="*/ 0 w 2772"/>
                    <a:gd name="connsiteY7" fmla="*/ 0 h 2771"/>
                    <a:gd name="connsiteX8" fmla="*/ 0 w 2772"/>
                    <a:gd name="connsiteY8" fmla="*/ 0 h 2771"/>
                    <a:gd name="connsiteX9" fmla="*/ 0 w 2772"/>
                    <a:gd name="connsiteY9" fmla="*/ 0 h 2771"/>
                    <a:gd name="connsiteX10" fmla="*/ 0 w 2772"/>
                    <a:gd name="connsiteY10" fmla="*/ 0 h 2771"/>
                    <a:gd name="connsiteX11" fmla="*/ 0 w 2772"/>
                    <a:gd name="connsiteY11" fmla="*/ 0 h 2771"/>
                    <a:gd name="connsiteX12" fmla="*/ 0 w 2772"/>
                    <a:gd name="connsiteY12" fmla="*/ 0 h 2771"/>
                    <a:gd name="connsiteX13" fmla="*/ 0 w 2772"/>
                    <a:gd name="connsiteY13" fmla="*/ 0 h 2771"/>
                    <a:gd name="connsiteX14" fmla="*/ 0 w 2772"/>
                    <a:gd name="connsiteY14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2772" h="277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738" name="Freeform 737">
                  <a:extLst>
                    <a:ext uri="{FF2B5EF4-FFF2-40B4-BE49-F238E27FC236}">
                      <a16:creationId xmlns:a16="http://schemas.microsoft.com/office/drawing/2014/main" id="{70F5FED6-A0A2-C6D0-BF8E-ACE3D39FC839}"/>
                    </a:ext>
                  </a:extLst>
                </p:cNvPr>
                <p:cNvSpPr/>
                <p:nvPr/>
              </p:nvSpPr>
              <p:spPr>
                <a:xfrm>
                  <a:off x="4075517" y="3616889"/>
                  <a:ext cx="831" cy="2771"/>
                </a:xfrm>
                <a:custGeom>
                  <a:avLst/>
                  <a:gdLst>
                    <a:gd name="connsiteX0" fmla="*/ 0 w 831"/>
                    <a:gd name="connsiteY0" fmla="*/ 0 h 2771"/>
                    <a:gd name="connsiteX1" fmla="*/ 0 w 831"/>
                    <a:gd name="connsiteY1" fmla="*/ 0 h 2771"/>
                    <a:gd name="connsiteX2" fmla="*/ 0 w 831"/>
                    <a:gd name="connsiteY2" fmla="*/ 0 h 2771"/>
                    <a:gd name="connsiteX3" fmla="*/ 0 w 831"/>
                    <a:gd name="connsiteY3" fmla="*/ 0 h 2771"/>
                    <a:gd name="connsiteX4" fmla="*/ 0 w 831"/>
                    <a:gd name="connsiteY4" fmla="*/ 0 h 2771"/>
                    <a:gd name="connsiteX5" fmla="*/ 0 w 831"/>
                    <a:gd name="connsiteY5" fmla="*/ 0 h 2771"/>
                    <a:gd name="connsiteX6" fmla="*/ 0 w 831"/>
                    <a:gd name="connsiteY6" fmla="*/ 0 h 2771"/>
                    <a:gd name="connsiteX7" fmla="*/ 0 w 831"/>
                    <a:gd name="connsiteY7" fmla="*/ 0 h 2771"/>
                    <a:gd name="connsiteX8" fmla="*/ 0 w 831"/>
                    <a:gd name="connsiteY8" fmla="*/ 0 h 2771"/>
                    <a:gd name="connsiteX9" fmla="*/ 0 w 831"/>
                    <a:gd name="connsiteY9" fmla="*/ 0 h 2771"/>
                    <a:gd name="connsiteX10" fmla="*/ 0 w 831"/>
                    <a:gd name="connsiteY10" fmla="*/ 0 h 2771"/>
                    <a:gd name="connsiteX11" fmla="*/ 0 w 831"/>
                    <a:gd name="connsiteY11" fmla="*/ 0 h 2771"/>
                    <a:gd name="connsiteX12" fmla="*/ 0 w 831"/>
                    <a:gd name="connsiteY12" fmla="*/ 0 h 2771"/>
                    <a:gd name="connsiteX13" fmla="*/ 0 w 831"/>
                    <a:gd name="connsiteY13" fmla="*/ 0 h 2771"/>
                    <a:gd name="connsiteX14" fmla="*/ 0 w 831"/>
                    <a:gd name="connsiteY14" fmla="*/ 0 h 2771"/>
                    <a:gd name="connsiteX15" fmla="*/ 0 w 831"/>
                    <a:gd name="connsiteY15" fmla="*/ 0 h 2771"/>
                    <a:gd name="connsiteX16" fmla="*/ 0 w 831"/>
                    <a:gd name="connsiteY16" fmla="*/ 0 h 2771"/>
                    <a:gd name="connsiteX17" fmla="*/ 0 w 831"/>
                    <a:gd name="connsiteY17" fmla="*/ 0 h 2771"/>
                    <a:gd name="connsiteX18" fmla="*/ 0 w 831"/>
                    <a:gd name="connsiteY18" fmla="*/ 0 h 2771"/>
                    <a:gd name="connsiteX19" fmla="*/ 0 w 831"/>
                    <a:gd name="connsiteY19" fmla="*/ 0 h 2771"/>
                    <a:gd name="connsiteX20" fmla="*/ 0 w 831"/>
                    <a:gd name="connsiteY20" fmla="*/ 0 h 2771"/>
                    <a:gd name="connsiteX21" fmla="*/ 0 w 831"/>
                    <a:gd name="connsiteY21" fmla="*/ 0 h 2771"/>
                    <a:gd name="connsiteX22" fmla="*/ 0 w 831"/>
                    <a:gd name="connsiteY22" fmla="*/ 0 h 2771"/>
                    <a:gd name="connsiteX23" fmla="*/ 0 w 831"/>
                    <a:gd name="connsiteY23" fmla="*/ 0 h 2771"/>
                    <a:gd name="connsiteX24" fmla="*/ 0 w 831"/>
                    <a:gd name="connsiteY24" fmla="*/ 0 h 2771"/>
                    <a:gd name="connsiteX25" fmla="*/ 0 w 831"/>
                    <a:gd name="connsiteY25" fmla="*/ 0 h 2771"/>
                    <a:gd name="connsiteX26" fmla="*/ 0 w 831"/>
                    <a:gd name="connsiteY26" fmla="*/ 0 h 2771"/>
                    <a:gd name="connsiteX27" fmla="*/ 0 w 831"/>
                    <a:gd name="connsiteY27" fmla="*/ 0 h 2771"/>
                    <a:gd name="connsiteX28" fmla="*/ 0 w 831"/>
                    <a:gd name="connsiteY28" fmla="*/ 0 h 2771"/>
                    <a:gd name="connsiteX29" fmla="*/ 0 w 831"/>
                    <a:gd name="connsiteY29" fmla="*/ 0 h 2771"/>
                    <a:gd name="connsiteX30" fmla="*/ 0 w 831"/>
                    <a:gd name="connsiteY30" fmla="*/ 0 h 2771"/>
                    <a:gd name="connsiteX31" fmla="*/ 0 w 831"/>
                    <a:gd name="connsiteY31" fmla="*/ 0 h 2771"/>
                    <a:gd name="connsiteX32" fmla="*/ 0 w 831"/>
                    <a:gd name="connsiteY32" fmla="*/ 0 h 2771"/>
                    <a:gd name="connsiteX33" fmla="*/ 0 w 831"/>
                    <a:gd name="connsiteY33" fmla="*/ 0 h 2771"/>
                    <a:gd name="connsiteX34" fmla="*/ 0 w 831"/>
                    <a:gd name="connsiteY34" fmla="*/ 0 h 2771"/>
                    <a:gd name="connsiteX35" fmla="*/ 0 w 831"/>
                    <a:gd name="connsiteY35" fmla="*/ 0 h 2771"/>
                    <a:gd name="connsiteX36" fmla="*/ 0 w 831"/>
                    <a:gd name="connsiteY36" fmla="*/ 0 h 2771"/>
                    <a:gd name="connsiteX37" fmla="*/ 0 w 831"/>
                    <a:gd name="connsiteY37" fmla="*/ 0 h 2771"/>
                    <a:gd name="connsiteX38" fmla="*/ 0 w 831"/>
                    <a:gd name="connsiteY38" fmla="*/ 0 h 2771"/>
                    <a:gd name="connsiteX39" fmla="*/ 0 w 831"/>
                    <a:gd name="connsiteY39" fmla="*/ 0 h 2771"/>
                    <a:gd name="connsiteX40" fmla="*/ 0 w 831"/>
                    <a:gd name="connsiteY40" fmla="*/ 0 h 2771"/>
                    <a:gd name="connsiteX41" fmla="*/ 0 w 831"/>
                    <a:gd name="connsiteY41" fmla="*/ 0 h 2771"/>
                    <a:gd name="connsiteX42" fmla="*/ 0 w 831"/>
                    <a:gd name="connsiteY42" fmla="*/ 0 h 2771"/>
                    <a:gd name="connsiteX43" fmla="*/ 0 w 831"/>
                    <a:gd name="connsiteY43" fmla="*/ 0 h 2771"/>
                    <a:gd name="connsiteX44" fmla="*/ 0 w 831"/>
                    <a:gd name="connsiteY44" fmla="*/ 0 h 2771"/>
                    <a:gd name="connsiteX45" fmla="*/ 0 w 831"/>
                    <a:gd name="connsiteY45" fmla="*/ 0 h 2771"/>
                    <a:gd name="connsiteX46" fmla="*/ 0 w 831"/>
                    <a:gd name="connsiteY46" fmla="*/ 0 h 2771"/>
                    <a:gd name="connsiteX47" fmla="*/ 0 w 831"/>
                    <a:gd name="connsiteY47" fmla="*/ 0 h 2771"/>
                    <a:gd name="connsiteX48" fmla="*/ 0 w 831"/>
                    <a:gd name="connsiteY48" fmla="*/ 0 h 2771"/>
                    <a:gd name="connsiteX49" fmla="*/ 0 w 831"/>
                    <a:gd name="connsiteY49" fmla="*/ 0 h 2771"/>
                    <a:gd name="connsiteX50" fmla="*/ 0 w 831"/>
                    <a:gd name="connsiteY50" fmla="*/ 0 h 2771"/>
                    <a:gd name="connsiteX51" fmla="*/ 0 w 831"/>
                    <a:gd name="connsiteY51" fmla="*/ 0 h 2771"/>
                    <a:gd name="connsiteX52" fmla="*/ 0 w 831"/>
                    <a:gd name="connsiteY52" fmla="*/ 0 h 2771"/>
                    <a:gd name="connsiteX53" fmla="*/ 0 w 831"/>
                    <a:gd name="connsiteY53" fmla="*/ 0 h 2771"/>
                    <a:gd name="connsiteX54" fmla="*/ 0 w 831"/>
                    <a:gd name="connsiteY54" fmla="*/ 0 h 2771"/>
                    <a:gd name="connsiteX55" fmla="*/ 0 w 831"/>
                    <a:gd name="connsiteY55" fmla="*/ 0 h 2771"/>
                    <a:gd name="connsiteX56" fmla="*/ 0 w 831"/>
                    <a:gd name="connsiteY56" fmla="*/ 0 h 2771"/>
                    <a:gd name="connsiteX57" fmla="*/ 0 w 831"/>
                    <a:gd name="connsiteY57" fmla="*/ 0 h 2771"/>
                    <a:gd name="connsiteX58" fmla="*/ 0 w 831"/>
                    <a:gd name="connsiteY58" fmla="*/ 0 h 2771"/>
                    <a:gd name="connsiteX59" fmla="*/ 0 w 831"/>
                    <a:gd name="connsiteY59" fmla="*/ 0 h 2771"/>
                    <a:gd name="connsiteX60" fmla="*/ 0 w 831"/>
                    <a:gd name="connsiteY60" fmla="*/ 0 h 2771"/>
                    <a:gd name="connsiteX61" fmla="*/ 0 w 831"/>
                    <a:gd name="connsiteY61" fmla="*/ 0 h 2771"/>
                    <a:gd name="connsiteX62" fmla="*/ 0 w 831"/>
                    <a:gd name="connsiteY62" fmla="*/ 0 h 2771"/>
                    <a:gd name="connsiteX63" fmla="*/ 0 w 831"/>
                    <a:gd name="connsiteY63" fmla="*/ 0 h 2771"/>
                    <a:gd name="connsiteX64" fmla="*/ 0 w 831"/>
                    <a:gd name="connsiteY64" fmla="*/ 0 h 2771"/>
                    <a:gd name="connsiteX65" fmla="*/ 0 w 831"/>
                    <a:gd name="connsiteY65" fmla="*/ 0 h 2771"/>
                    <a:gd name="connsiteX66" fmla="*/ 0 w 831"/>
                    <a:gd name="connsiteY66" fmla="*/ 0 h 2771"/>
                    <a:gd name="connsiteX67" fmla="*/ 0 w 831"/>
                    <a:gd name="connsiteY67" fmla="*/ 0 h 2771"/>
                    <a:gd name="connsiteX68" fmla="*/ 0 w 831"/>
                    <a:gd name="connsiteY68" fmla="*/ 0 h 2771"/>
                    <a:gd name="connsiteX69" fmla="*/ 0 w 831"/>
                    <a:gd name="connsiteY69" fmla="*/ 0 h 2771"/>
                    <a:gd name="connsiteX70" fmla="*/ 0 w 831"/>
                    <a:gd name="connsiteY70" fmla="*/ 0 h 2771"/>
                    <a:gd name="connsiteX71" fmla="*/ 0 w 831"/>
                    <a:gd name="connsiteY71" fmla="*/ 0 h 2771"/>
                    <a:gd name="connsiteX72" fmla="*/ 0 w 831"/>
                    <a:gd name="connsiteY72" fmla="*/ 0 h 2771"/>
                    <a:gd name="connsiteX73" fmla="*/ 0 w 831"/>
                    <a:gd name="connsiteY73" fmla="*/ 0 h 2771"/>
                    <a:gd name="connsiteX74" fmla="*/ 0 w 831"/>
                    <a:gd name="connsiteY74" fmla="*/ 0 h 2771"/>
                    <a:gd name="connsiteX75" fmla="*/ 0 w 831"/>
                    <a:gd name="connsiteY75" fmla="*/ 0 h 2771"/>
                    <a:gd name="connsiteX76" fmla="*/ 0 w 831"/>
                    <a:gd name="connsiteY76" fmla="*/ 0 h 2771"/>
                    <a:gd name="connsiteX77" fmla="*/ 0 w 831"/>
                    <a:gd name="connsiteY77" fmla="*/ 0 h 2771"/>
                    <a:gd name="connsiteX78" fmla="*/ 0 w 831"/>
                    <a:gd name="connsiteY78" fmla="*/ 0 h 2771"/>
                    <a:gd name="connsiteX79" fmla="*/ 0 w 831"/>
                    <a:gd name="connsiteY79" fmla="*/ 0 h 2771"/>
                    <a:gd name="connsiteX80" fmla="*/ 0 w 831"/>
                    <a:gd name="connsiteY80" fmla="*/ 0 h 2771"/>
                    <a:gd name="connsiteX81" fmla="*/ 0 w 831"/>
                    <a:gd name="connsiteY81" fmla="*/ 0 h 2771"/>
                    <a:gd name="connsiteX82" fmla="*/ 0 w 831"/>
                    <a:gd name="connsiteY82" fmla="*/ 0 h 2771"/>
                    <a:gd name="connsiteX83" fmla="*/ 0 w 831"/>
                    <a:gd name="connsiteY83" fmla="*/ 0 h 2771"/>
                    <a:gd name="connsiteX84" fmla="*/ 0 w 831"/>
                    <a:gd name="connsiteY84" fmla="*/ 0 h 2771"/>
                    <a:gd name="connsiteX85" fmla="*/ 0 w 831"/>
                    <a:gd name="connsiteY85" fmla="*/ 0 h 2771"/>
                    <a:gd name="connsiteX86" fmla="*/ 0 w 831"/>
                    <a:gd name="connsiteY86" fmla="*/ 0 h 2771"/>
                    <a:gd name="connsiteX87" fmla="*/ 0 w 831"/>
                    <a:gd name="connsiteY87" fmla="*/ 0 h 2771"/>
                    <a:gd name="connsiteX88" fmla="*/ 0 w 831"/>
                    <a:gd name="connsiteY88" fmla="*/ 0 h 2771"/>
                    <a:gd name="connsiteX89" fmla="*/ 0 w 831"/>
                    <a:gd name="connsiteY89" fmla="*/ 0 h 2771"/>
                    <a:gd name="connsiteX90" fmla="*/ 0 w 831"/>
                    <a:gd name="connsiteY90" fmla="*/ 0 h 2771"/>
                    <a:gd name="connsiteX91" fmla="*/ 0 w 831"/>
                    <a:gd name="connsiteY91" fmla="*/ 0 h 2771"/>
                    <a:gd name="connsiteX92" fmla="*/ 0 w 831"/>
                    <a:gd name="connsiteY92" fmla="*/ 0 h 2771"/>
                    <a:gd name="connsiteX93" fmla="*/ 0 w 831"/>
                    <a:gd name="connsiteY93" fmla="*/ 0 h 2771"/>
                    <a:gd name="connsiteX94" fmla="*/ 0 w 831"/>
                    <a:gd name="connsiteY94" fmla="*/ 0 h 2771"/>
                    <a:gd name="connsiteX95" fmla="*/ 0 w 831"/>
                    <a:gd name="connsiteY95" fmla="*/ 0 h 2771"/>
                    <a:gd name="connsiteX96" fmla="*/ 0 w 831"/>
                    <a:gd name="connsiteY96" fmla="*/ 0 h 2771"/>
                    <a:gd name="connsiteX97" fmla="*/ 0 w 831"/>
                    <a:gd name="connsiteY97" fmla="*/ 0 h 2771"/>
                    <a:gd name="connsiteX98" fmla="*/ 0 w 831"/>
                    <a:gd name="connsiteY98" fmla="*/ 0 h 2771"/>
                    <a:gd name="connsiteX99" fmla="*/ 0 w 831"/>
                    <a:gd name="connsiteY99" fmla="*/ 0 h 2771"/>
                    <a:gd name="connsiteX100" fmla="*/ 0 w 831"/>
                    <a:gd name="connsiteY100" fmla="*/ 0 h 2771"/>
                    <a:gd name="connsiteX101" fmla="*/ 0 w 831"/>
                    <a:gd name="connsiteY101" fmla="*/ 0 h 2771"/>
                    <a:gd name="connsiteX102" fmla="*/ 0 w 831"/>
                    <a:gd name="connsiteY102" fmla="*/ 0 h 2771"/>
                    <a:gd name="connsiteX103" fmla="*/ 0 w 831"/>
                    <a:gd name="connsiteY103" fmla="*/ 0 h 2771"/>
                    <a:gd name="connsiteX104" fmla="*/ 0 w 831"/>
                    <a:gd name="connsiteY104" fmla="*/ 0 h 2771"/>
                    <a:gd name="connsiteX105" fmla="*/ 0 w 831"/>
                    <a:gd name="connsiteY105" fmla="*/ 0 h 2771"/>
                    <a:gd name="connsiteX106" fmla="*/ 0 w 831"/>
                    <a:gd name="connsiteY106" fmla="*/ 0 h 2771"/>
                    <a:gd name="connsiteX107" fmla="*/ 0 w 831"/>
                    <a:gd name="connsiteY107" fmla="*/ 0 h 2771"/>
                    <a:gd name="connsiteX108" fmla="*/ 0 w 831"/>
                    <a:gd name="connsiteY108" fmla="*/ 0 h 2771"/>
                    <a:gd name="connsiteX109" fmla="*/ 0 w 831"/>
                    <a:gd name="connsiteY109" fmla="*/ 0 h 2771"/>
                    <a:gd name="connsiteX110" fmla="*/ 0 w 831"/>
                    <a:gd name="connsiteY110" fmla="*/ 0 h 2771"/>
                    <a:gd name="connsiteX111" fmla="*/ 0 w 831"/>
                    <a:gd name="connsiteY111" fmla="*/ 0 h 2771"/>
                    <a:gd name="connsiteX112" fmla="*/ 0 w 831"/>
                    <a:gd name="connsiteY112" fmla="*/ 0 h 2771"/>
                    <a:gd name="connsiteX113" fmla="*/ 0 w 831"/>
                    <a:gd name="connsiteY113" fmla="*/ 0 h 2771"/>
                    <a:gd name="connsiteX114" fmla="*/ 0 w 831"/>
                    <a:gd name="connsiteY114" fmla="*/ 0 h 2771"/>
                    <a:gd name="connsiteX115" fmla="*/ 0 w 831"/>
                    <a:gd name="connsiteY115" fmla="*/ 0 h 2771"/>
                    <a:gd name="connsiteX116" fmla="*/ 0 w 831"/>
                    <a:gd name="connsiteY116" fmla="*/ 0 h 2771"/>
                    <a:gd name="connsiteX117" fmla="*/ 0 w 831"/>
                    <a:gd name="connsiteY117" fmla="*/ 0 h 2771"/>
                    <a:gd name="connsiteX118" fmla="*/ 0 w 831"/>
                    <a:gd name="connsiteY118" fmla="*/ 0 h 2771"/>
                    <a:gd name="connsiteX119" fmla="*/ 0 w 831"/>
                    <a:gd name="connsiteY119" fmla="*/ 0 h 2771"/>
                    <a:gd name="connsiteX120" fmla="*/ 0 w 831"/>
                    <a:gd name="connsiteY120" fmla="*/ 0 h 2771"/>
                    <a:gd name="connsiteX121" fmla="*/ 0 w 831"/>
                    <a:gd name="connsiteY121" fmla="*/ 0 h 2771"/>
                    <a:gd name="connsiteX122" fmla="*/ 0 w 831"/>
                    <a:gd name="connsiteY122" fmla="*/ 0 h 2771"/>
                    <a:gd name="connsiteX123" fmla="*/ 0 w 831"/>
                    <a:gd name="connsiteY123" fmla="*/ 0 h 2771"/>
                    <a:gd name="connsiteX124" fmla="*/ 0 w 831"/>
                    <a:gd name="connsiteY124" fmla="*/ 0 h 2771"/>
                    <a:gd name="connsiteX125" fmla="*/ 0 w 831"/>
                    <a:gd name="connsiteY125" fmla="*/ 0 h 2771"/>
                    <a:gd name="connsiteX126" fmla="*/ 0 w 831"/>
                    <a:gd name="connsiteY126" fmla="*/ 0 h 2771"/>
                    <a:gd name="connsiteX127" fmla="*/ 0 w 831"/>
                    <a:gd name="connsiteY127" fmla="*/ 0 h 2771"/>
                    <a:gd name="connsiteX128" fmla="*/ 0 w 831"/>
                    <a:gd name="connsiteY128" fmla="*/ 0 h 2771"/>
                    <a:gd name="connsiteX129" fmla="*/ 0 w 831"/>
                    <a:gd name="connsiteY129" fmla="*/ 0 h 2771"/>
                    <a:gd name="connsiteX130" fmla="*/ 0 w 831"/>
                    <a:gd name="connsiteY130" fmla="*/ 0 h 2771"/>
                    <a:gd name="connsiteX131" fmla="*/ 0 w 831"/>
                    <a:gd name="connsiteY131" fmla="*/ 0 h 2771"/>
                    <a:gd name="connsiteX132" fmla="*/ 0 w 831"/>
                    <a:gd name="connsiteY132" fmla="*/ 0 h 2771"/>
                    <a:gd name="connsiteX133" fmla="*/ 0 w 831"/>
                    <a:gd name="connsiteY133" fmla="*/ 0 h 2771"/>
                    <a:gd name="connsiteX134" fmla="*/ 0 w 831"/>
                    <a:gd name="connsiteY134" fmla="*/ 0 h 2771"/>
                    <a:gd name="connsiteX135" fmla="*/ 0 w 831"/>
                    <a:gd name="connsiteY135" fmla="*/ 0 h 2771"/>
                    <a:gd name="connsiteX136" fmla="*/ 0 w 831"/>
                    <a:gd name="connsiteY136" fmla="*/ 0 h 2771"/>
                    <a:gd name="connsiteX137" fmla="*/ 0 w 831"/>
                    <a:gd name="connsiteY137" fmla="*/ 0 h 2771"/>
                    <a:gd name="connsiteX138" fmla="*/ 0 w 831"/>
                    <a:gd name="connsiteY138" fmla="*/ 0 h 2771"/>
                    <a:gd name="connsiteX139" fmla="*/ 0 w 831"/>
                    <a:gd name="connsiteY139" fmla="*/ 0 h 2771"/>
                    <a:gd name="connsiteX140" fmla="*/ 0 w 831"/>
                    <a:gd name="connsiteY140" fmla="*/ 0 h 2771"/>
                    <a:gd name="connsiteX141" fmla="*/ 0 w 831"/>
                    <a:gd name="connsiteY141" fmla="*/ 0 h 2771"/>
                    <a:gd name="connsiteX142" fmla="*/ 0 w 831"/>
                    <a:gd name="connsiteY142" fmla="*/ 0 h 2771"/>
                    <a:gd name="connsiteX143" fmla="*/ 0 w 831"/>
                    <a:gd name="connsiteY143" fmla="*/ 0 h 2771"/>
                    <a:gd name="connsiteX144" fmla="*/ 0 w 831"/>
                    <a:gd name="connsiteY144" fmla="*/ 0 h 2771"/>
                    <a:gd name="connsiteX145" fmla="*/ 0 w 831"/>
                    <a:gd name="connsiteY145" fmla="*/ 0 h 2771"/>
                    <a:gd name="connsiteX146" fmla="*/ 0 w 831"/>
                    <a:gd name="connsiteY146" fmla="*/ 0 h 2771"/>
                    <a:gd name="connsiteX147" fmla="*/ 0 w 831"/>
                    <a:gd name="connsiteY147" fmla="*/ 0 h 2771"/>
                    <a:gd name="connsiteX148" fmla="*/ 0 w 831"/>
                    <a:gd name="connsiteY148" fmla="*/ 0 h 2771"/>
                    <a:gd name="connsiteX149" fmla="*/ 0 w 831"/>
                    <a:gd name="connsiteY149" fmla="*/ 0 h 2771"/>
                    <a:gd name="connsiteX150" fmla="*/ 0 w 831"/>
                    <a:gd name="connsiteY150" fmla="*/ 0 h 2771"/>
                    <a:gd name="connsiteX151" fmla="*/ 0 w 831"/>
                    <a:gd name="connsiteY151" fmla="*/ 0 h 2771"/>
                    <a:gd name="connsiteX152" fmla="*/ 0 w 831"/>
                    <a:gd name="connsiteY152" fmla="*/ 0 h 2771"/>
                    <a:gd name="connsiteX153" fmla="*/ 0 w 831"/>
                    <a:gd name="connsiteY153" fmla="*/ 0 h 2771"/>
                    <a:gd name="connsiteX154" fmla="*/ 0 w 831"/>
                    <a:gd name="connsiteY154" fmla="*/ 0 h 2771"/>
                    <a:gd name="connsiteX155" fmla="*/ 0 w 831"/>
                    <a:gd name="connsiteY155" fmla="*/ 0 h 2771"/>
                    <a:gd name="connsiteX156" fmla="*/ 0 w 831"/>
                    <a:gd name="connsiteY156" fmla="*/ 0 h 2771"/>
                    <a:gd name="connsiteX157" fmla="*/ 0 w 831"/>
                    <a:gd name="connsiteY157" fmla="*/ 0 h 2771"/>
                    <a:gd name="connsiteX158" fmla="*/ 0 w 831"/>
                    <a:gd name="connsiteY158" fmla="*/ 0 h 2771"/>
                    <a:gd name="connsiteX159" fmla="*/ 0 w 831"/>
                    <a:gd name="connsiteY159" fmla="*/ 0 h 2771"/>
                    <a:gd name="connsiteX160" fmla="*/ 0 w 831"/>
                    <a:gd name="connsiteY160" fmla="*/ 0 h 2771"/>
                    <a:gd name="connsiteX161" fmla="*/ 0 w 831"/>
                    <a:gd name="connsiteY161" fmla="*/ 0 h 2771"/>
                    <a:gd name="connsiteX162" fmla="*/ 0 w 831"/>
                    <a:gd name="connsiteY162" fmla="*/ 0 h 2771"/>
                    <a:gd name="connsiteX163" fmla="*/ 0 w 831"/>
                    <a:gd name="connsiteY163" fmla="*/ 0 h 2771"/>
                    <a:gd name="connsiteX164" fmla="*/ 0 w 831"/>
                    <a:gd name="connsiteY164" fmla="*/ 0 h 2771"/>
                    <a:gd name="connsiteX165" fmla="*/ 0 w 831"/>
                    <a:gd name="connsiteY165" fmla="*/ 0 h 2771"/>
                    <a:gd name="connsiteX166" fmla="*/ 0 w 831"/>
                    <a:gd name="connsiteY166" fmla="*/ 0 h 2771"/>
                    <a:gd name="connsiteX167" fmla="*/ 0 w 831"/>
                    <a:gd name="connsiteY167" fmla="*/ 0 h 2771"/>
                    <a:gd name="connsiteX168" fmla="*/ 0 w 831"/>
                    <a:gd name="connsiteY168" fmla="*/ 0 h 2771"/>
                    <a:gd name="connsiteX169" fmla="*/ 0 w 831"/>
                    <a:gd name="connsiteY169" fmla="*/ 0 h 2771"/>
                    <a:gd name="connsiteX170" fmla="*/ 0 w 831"/>
                    <a:gd name="connsiteY170" fmla="*/ 0 h 2771"/>
                    <a:gd name="connsiteX171" fmla="*/ 0 w 831"/>
                    <a:gd name="connsiteY171" fmla="*/ 0 h 2771"/>
                    <a:gd name="connsiteX172" fmla="*/ 0 w 831"/>
                    <a:gd name="connsiteY172" fmla="*/ 0 h 2771"/>
                    <a:gd name="connsiteX173" fmla="*/ 0 w 831"/>
                    <a:gd name="connsiteY173" fmla="*/ 0 h 2771"/>
                    <a:gd name="connsiteX174" fmla="*/ 0 w 831"/>
                    <a:gd name="connsiteY174" fmla="*/ 0 h 2771"/>
                    <a:gd name="connsiteX175" fmla="*/ 0 w 831"/>
                    <a:gd name="connsiteY175" fmla="*/ 0 h 2771"/>
                    <a:gd name="connsiteX176" fmla="*/ 0 w 831"/>
                    <a:gd name="connsiteY176" fmla="*/ 0 h 2771"/>
                    <a:gd name="connsiteX177" fmla="*/ 0 w 831"/>
                    <a:gd name="connsiteY177" fmla="*/ 0 h 2771"/>
                    <a:gd name="connsiteX178" fmla="*/ 0 w 831"/>
                    <a:gd name="connsiteY178" fmla="*/ 0 h 2771"/>
                    <a:gd name="connsiteX179" fmla="*/ 0 w 831"/>
                    <a:gd name="connsiteY179" fmla="*/ 0 h 2771"/>
                    <a:gd name="connsiteX180" fmla="*/ 0 w 831"/>
                    <a:gd name="connsiteY180" fmla="*/ 0 h 2771"/>
                    <a:gd name="connsiteX181" fmla="*/ 0 w 831"/>
                    <a:gd name="connsiteY181" fmla="*/ 0 h 2771"/>
                    <a:gd name="connsiteX182" fmla="*/ 0 w 831"/>
                    <a:gd name="connsiteY182" fmla="*/ 0 h 2771"/>
                    <a:gd name="connsiteX183" fmla="*/ 0 w 831"/>
                    <a:gd name="connsiteY183" fmla="*/ 0 h 2771"/>
                    <a:gd name="connsiteX184" fmla="*/ 0 w 831"/>
                    <a:gd name="connsiteY184" fmla="*/ 0 h 2771"/>
                    <a:gd name="connsiteX185" fmla="*/ 0 w 831"/>
                    <a:gd name="connsiteY185" fmla="*/ 0 h 2771"/>
                    <a:gd name="connsiteX186" fmla="*/ 0 w 831"/>
                    <a:gd name="connsiteY186" fmla="*/ 0 h 2771"/>
                    <a:gd name="connsiteX187" fmla="*/ 0 w 831"/>
                    <a:gd name="connsiteY187" fmla="*/ 0 h 2771"/>
                    <a:gd name="connsiteX188" fmla="*/ 0 w 831"/>
                    <a:gd name="connsiteY188" fmla="*/ 0 h 2771"/>
                    <a:gd name="connsiteX189" fmla="*/ 0 w 831"/>
                    <a:gd name="connsiteY189" fmla="*/ 0 h 2771"/>
                    <a:gd name="connsiteX190" fmla="*/ 0 w 831"/>
                    <a:gd name="connsiteY190" fmla="*/ 0 h 2771"/>
                    <a:gd name="connsiteX191" fmla="*/ 0 w 831"/>
                    <a:gd name="connsiteY191" fmla="*/ 0 h 2771"/>
                    <a:gd name="connsiteX192" fmla="*/ 0 w 831"/>
                    <a:gd name="connsiteY192" fmla="*/ 0 h 2771"/>
                    <a:gd name="connsiteX193" fmla="*/ 278 w 831"/>
                    <a:gd name="connsiteY193" fmla="*/ 0 h 2771"/>
                    <a:gd name="connsiteX194" fmla="*/ 555 w 831"/>
                    <a:gd name="connsiteY194" fmla="*/ 0 h 2771"/>
                    <a:gd name="connsiteX195" fmla="*/ 555 w 831"/>
                    <a:gd name="connsiteY195" fmla="*/ 0 h 2771"/>
                    <a:gd name="connsiteX196" fmla="*/ 555 w 831"/>
                    <a:gd name="connsiteY196" fmla="*/ 0 h 2771"/>
                    <a:gd name="connsiteX197" fmla="*/ 555 w 831"/>
                    <a:gd name="connsiteY197" fmla="*/ 0 h 2771"/>
                    <a:gd name="connsiteX198" fmla="*/ 555 w 831"/>
                    <a:gd name="connsiteY198" fmla="*/ 0 h 2771"/>
                    <a:gd name="connsiteX199" fmla="*/ 555 w 831"/>
                    <a:gd name="connsiteY199" fmla="*/ 0 h 2771"/>
                    <a:gd name="connsiteX200" fmla="*/ 555 w 831"/>
                    <a:gd name="connsiteY200" fmla="*/ 0 h 2771"/>
                    <a:gd name="connsiteX201" fmla="*/ 555 w 831"/>
                    <a:gd name="connsiteY201" fmla="*/ 0 h 2771"/>
                    <a:gd name="connsiteX202" fmla="*/ 555 w 831"/>
                    <a:gd name="connsiteY202" fmla="*/ 0 h 2771"/>
                    <a:gd name="connsiteX203" fmla="*/ 555 w 831"/>
                    <a:gd name="connsiteY203" fmla="*/ 0 h 2771"/>
                    <a:gd name="connsiteX204" fmla="*/ 555 w 831"/>
                    <a:gd name="connsiteY204" fmla="*/ 0 h 2771"/>
                    <a:gd name="connsiteX205" fmla="*/ 555 w 831"/>
                    <a:gd name="connsiteY205" fmla="*/ 0 h 2771"/>
                    <a:gd name="connsiteX206" fmla="*/ 555 w 831"/>
                    <a:gd name="connsiteY206" fmla="*/ 0 h 2771"/>
                    <a:gd name="connsiteX207" fmla="*/ 555 w 831"/>
                    <a:gd name="connsiteY207" fmla="*/ 0 h 2771"/>
                    <a:gd name="connsiteX208" fmla="*/ 555 w 831"/>
                    <a:gd name="connsiteY208" fmla="*/ 0 h 2771"/>
                    <a:gd name="connsiteX209" fmla="*/ 555 w 831"/>
                    <a:gd name="connsiteY209" fmla="*/ 0 h 2771"/>
                    <a:gd name="connsiteX210" fmla="*/ 555 w 831"/>
                    <a:gd name="connsiteY210" fmla="*/ 0 h 2771"/>
                    <a:gd name="connsiteX211" fmla="*/ 555 w 831"/>
                    <a:gd name="connsiteY211" fmla="*/ 0 h 2771"/>
                    <a:gd name="connsiteX212" fmla="*/ 555 w 831"/>
                    <a:gd name="connsiteY212" fmla="*/ 0 h 2771"/>
                    <a:gd name="connsiteX213" fmla="*/ 555 w 831"/>
                    <a:gd name="connsiteY213" fmla="*/ 0 h 2771"/>
                    <a:gd name="connsiteX214" fmla="*/ 555 w 831"/>
                    <a:gd name="connsiteY214" fmla="*/ 0 h 2771"/>
                    <a:gd name="connsiteX215" fmla="*/ 555 w 831"/>
                    <a:gd name="connsiteY215" fmla="*/ 0 h 2771"/>
                    <a:gd name="connsiteX216" fmla="*/ 555 w 831"/>
                    <a:gd name="connsiteY216" fmla="*/ 0 h 2771"/>
                    <a:gd name="connsiteX217" fmla="*/ 555 w 831"/>
                    <a:gd name="connsiteY217" fmla="*/ 0 h 2771"/>
                    <a:gd name="connsiteX218" fmla="*/ 555 w 831"/>
                    <a:gd name="connsiteY218" fmla="*/ 0 h 2771"/>
                    <a:gd name="connsiteX219" fmla="*/ 555 w 831"/>
                    <a:gd name="connsiteY219" fmla="*/ 0 h 2771"/>
                    <a:gd name="connsiteX220" fmla="*/ 555 w 831"/>
                    <a:gd name="connsiteY220" fmla="*/ 0 h 2771"/>
                    <a:gd name="connsiteX221" fmla="*/ 555 w 831"/>
                    <a:gd name="connsiteY221" fmla="*/ 0 h 2771"/>
                    <a:gd name="connsiteX222" fmla="*/ 555 w 831"/>
                    <a:gd name="connsiteY222" fmla="*/ 0 h 2771"/>
                    <a:gd name="connsiteX223" fmla="*/ 555 w 831"/>
                    <a:gd name="connsiteY223" fmla="*/ 0 h 2771"/>
                    <a:gd name="connsiteX224" fmla="*/ 555 w 831"/>
                    <a:gd name="connsiteY224" fmla="*/ 0 h 2771"/>
                    <a:gd name="connsiteX225" fmla="*/ 555 w 831"/>
                    <a:gd name="connsiteY225" fmla="*/ 0 h 2771"/>
                    <a:gd name="connsiteX226" fmla="*/ 555 w 831"/>
                    <a:gd name="connsiteY226" fmla="*/ 0 h 2771"/>
                    <a:gd name="connsiteX227" fmla="*/ 555 w 831"/>
                    <a:gd name="connsiteY227" fmla="*/ 0 h 2771"/>
                    <a:gd name="connsiteX228" fmla="*/ 555 w 831"/>
                    <a:gd name="connsiteY228" fmla="*/ 0 h 2771"/>
                    <a:gd name="connsiteX229" fmla="*/ 832 w 831"/>
                    <a:gd name="connsiteY229" fmla="*/ 0 h 2771"/>
                    <a:gd name="connsiteX230" fmla="*/ 832 w 831"/>
                    <a:gd name="connsiteY230" fmla="*/ 0 h 2771"/>
                    <a:gd name="connsiteX231" fmla="*/ 832 w 831"/>
                    <a:gd name="connsiteY231" fmla="*/ 0 h 2771"/>
                    <a:gd name="connsiteX232" fmla="*/ 832 w 831"/>
                    <a:gd name="connsiteY232" fmla="*/ 0 h 2771"/>
                    <a:gd name="connsiteX233" fmla="*/ 832 w 831"/>
                    <a:gd name="connsiteY233" fmla="*/ 0 h 2771"/>
                    <a:gd name="connsiteX234" fmla="*/ 832 w 831"/>
                    <a:gd name="connsiteY234" fmla="*/ 0 h 2771"/>
                    <a:gd name="connsiteX235" fmla="*/ 832 w 831"/>
                    <a:gd name="connsiteY235" fmla="*/ 0 h 2771"/>
                    <a:gd name="connsiteX236" fmla="*/ 832 w 831"/>
                    <a:gd name="connsiteY236" fmla="*/ 0 h 2771"/>
                    <a:gd name="connsiteX237" fmla="*/ 832 w 831"/>
                    <a:gd name="connsiteY237" fmla="*/ 0 h 2771"/>
                    <a:gd name="connsiteX238" fmla="*/ 832 w 831"/>
                    <a:gd name="connsiteY238" fmla="*/ 0 h 2771"/>
                    <a:gd name="connsiteX239" fmla="*/ 832 w 831"/>
                    <a:gd name="connsiteY239" fmla="*/ 0 h 2771"/>
                    <a:gd name="connsiteX240" fmla="*/ 832 w 831"/>
                    <a:gd name="connsiteY240" fmla="*/ 0 h 2771"/>
                    <a:gd name="connsiteX241" fmla="*/ 832 w 831"/>
                    <a:gd name="connsiteY241" fmla="*/ 0 h 2771"/>
                    <a:gd name="connsiteX242" fmla="*/ 832 w 831"/>
                    <a:gd name="connsiteY242" fmla="*/ 0 h 2771"/>
                    <a:gd name="connsiteX243" fmla="*/ 832 w 831"/>
                    <a:gd name="connsiteY243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</a:cxnLst>
                  <a:rect l="l" t="t" r="r" b="b"/>
                  <a:pathLst>
                    <a:path w="831" h="277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0" y="0"/>
                      </a:ln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278" y="0"/>
                      </a:cubicBezTo>
                      <a:cubicBezTo>
                        <a:pt x="278" y="0"/>
                        <a:pt x="278" y="0"/>
                        <a:pt x="555" y="0"/>
                      </a:cubicBezTo>
                      <a:cubicBezTo>
                        <a:pt x="555" y="0"/>
                        <a:pt x="555" y="0"/>
                        <a:pt x="555" y="0"/>
                      </a:cubicBezTo>
                      <a:cubicBezTo>
                        <a:pt x="555" y="0"/>
                        <a:pt x="555" y="0"/>
                        <a:pt x="555" y="0"/>
                      </a:cubicBezTo>
                      <a:cubicBezTo>
                        <a:pt x="555" y="0"/>
                        <a:pt x="555" y="0"/>
                        <a:pt x="555" y="0"/>
                      </a:cubicBezTo>
                      <a:cubicBezTo>
                        <a:pt x="555" y="0"/>
                        <a:pt x="555" y="0"/>
                        <a:pt x="555" y="0"/>
                      </a:cubicBezTo>
                      <a:cubicBezTo>
                        <a:pt x="555" y="0"/>
                        <a:pt x="555" y="0"/>
                        <a:pt x="555" y="0"/>
                      </a:cubicBezTo>
                      <a:cubicBezTo>
                        <a:pt x="555" y="0"/>
                        <a:pt x="555" y="0"/>
                        <a:pt x="555" y="0"/>
                      </a:cubicBezTo>
                      <a:cubicBezTo>
                        <a:pt x="555" y="0"/>
                        <a:pt x="555" y="0"/>
                        <a:pt x="555" y="0"/>
                      </a:cubicBezTo>
                      <a:cubicBezTo>
                        <a:pt x="555" y="0"/>
                        <a:pt x="555" y="0"/>
                        <a:pt x="555" y="0"/>
                      </a:cubicBezTo>
                      <a:cubicBezTo>
                        <a:pt x="555" y="0"/>
                        <a:pt x="555" y="0"/>
                        <a:pt x="555" y="0"/>
                      </a:cubicBezTo>
                      <a:cubicBezTo>
                        <a:pt x="555" y="0"/>
                        <a:pt x="555" y="0"/>
                        <a:pt x="555" y="0"/>
                      </a:cubicBezTo>
                      <a:cubicBezTo>
                        <a:pt x="555" y="0"/>
                        <a:pt x="555" y="0"/>
                        <a:pt x="555" y="0"/>
                      </a:cubicBezTo>
                      <a:cubicBezTo>
                        <a:pt x="555" y="0"/>
                        <a:pt x="555" y="0"/>
                        <a:pt x="555" y="0"/>
                      </a:cubicBezTo>
                      <a:cubicBezTo>
                        <a:pt x="555" y="0"/>
                        <a:pt x="555" y="0"/>
                        <a:pt x="555" y="0"/>
                      </a:cubicBezTo>
                      <a:cubicBezTo>
                        <a:pt x="555" y="0"/>
                        <a:pt x="555" y="0"/>
                        <a:pt x="555" y="0"/>
                      </a:cubicBezTo>
                      <a:cubicBezTo>
                        <a:pt x="555" y="0"/>
                        <a:pt x="555" y="0"/>
                        <a:pt x="555" y="0"/>
                      </a:cubicBezTo>
                      <a:cubicBezTo>
                        <a:pt x="555" y="0"/>
                        <a:pt x="555" y="0"/>
                        <a:pt x="555" y="0"/>
                      </a:cubicBezTo>
                      <a:cubicBezTo>
                        <a:pt x="555" y="0"/>
                        <a:pt x="555" y="0"/>
                        <a:pt x="555" y="0"/>
                      </a:cubicBezTo>
                      <a:cubicBezTo>
                        <a:pt x="555" y="0"/>
                        <a:pt x="555" y="0"/>
                        <a:pt x="555" y="0"/>
                      </a:cubicBezTo>
                      <a:cubicBezTo>
                        <a:pt x="555" y="0"/>
                        <a:pt x="555" y="0"/>
                        <a:pt x="555" y="0"/>
                      </a:cubicBezTo>
                      <a:cubicBezTo>
                        <a:pt x="555" y="0"/>
                        <a:pt x="555" y="0"/>
                        <a:pt x="555" y="0"/>
                      </a:cubicBezTo>
                      <a:cubicBezTo>
                        <a:pt x="555" y="0"/>
                        <a:pt x="555" y="0"/>
                        <a:pt x="555" y="0"/>
                      </a:cubicBezTo>
                      <a:cubicBezTo>
                        <a:pt x="555" y="0"/>
                        <a:pt x="555" y="0"/>
                        <a:pt x="555" y="0"/>
                      </a:cubicBezTo>
                      <a:cubicBezTo>
                        <a:pt x="555" y="0"/>
                        <a:pt x="555" y="0"/>
                        <a:pt x="555" y="0"/>
                      </a:cubicBezTo>
                      <a:cubicBezTo>
                        <a:pt x="555" y="0"/>
                        <a:pt x="555" y="0"/>
                        <a:pt x="555" y="0"/>
                      </a:cubicBezTo>
                      <a:cubicBezTo>
                        <a:pt x="555" y="0"/>
                        <a:pt x="555" y="0"/>
                        <a:pt x="555" y="0"/>
                      </a:cubicBezTo>
                      <a:cubicBezTo>
                        <a:pt x="555" y="0"/>
                        <a:pt x="555" y="0"/>
                        <a:pt x="555" y="0"/>
                      </a:cubicBezTo>
                      <a:cubicBezTo>
                        <a:pt x="555" y="0"/>
                        <a:pt x="555" y="0"/>
                        <a:pt x="555" y="0"/>
                      </a:cubicBezTo>
                      <a:cubicBezTo>
                        <a:pt x="555" y="0"/>
                        <a:pt x="555" y="0"/>
                        <a:pt x="555" y="0"/>
                      </a:cubicBezTo>
                      <a:cubicBezTo>
                        <a:pt x="555" y="0"/>
                        <a:pt x="555" y="0"/>
                        <a:pt x="555" y="0"/>
                      </a:cubicBezTo>
                      <a:cubicBezTo>
                        <a:pt x="555" y="0"/>
                        <a:pt x="555" y="0"/>
                        <a:pt x="555" y="0"/>
                      </a:cubicBezTo>
                      <a:cubicBezTo>
                        <a:pt x="555" y="0"/>
                        <a:pt x="555" y="0"/>
                        <a:pt x="555" y="0"/>
                      </a:cubicBezTo>
                      <a:cubicBezTo>
                        <a:pt x="555" y="0"/>
                        <a:pt x="555" y="0"/>
                        <a:pt x="555" y="0"/>
                      </a:cubicBezTo>
                      <a:cubicBezTo>
                        <a:pt x="555" y="0"/>
                        <a:pt x="555" y="0"/>
                        <a:pt x="555" y="0"/>
                      </a:cubicBezTo>
                      <a:cubicBezTo>
                        <a:pt x="555" y="0"/>
                        <a:pt x="555" y="0"/>
                        <a:pt x="555" y="0"/>
                      </a:cubicBezTo>
                      <a:cubicBezTo>
                        <a:pt x="555" y="0"/>
                        <a:pt x="555" y="0"/>
                        <a:pt x="832" y="0"/>
                      </a:cubicBezTo>
                      <a:cubicBezTo>
                        <a:pt x="832" y="0"/>
                        <a:pt x="832" y="0"/>
                        <a:pt x="832" y="0"/>
                      </a:cubicBezTo>
                      <a:cubicBezTo>
                        <a:pt x="832" y="0"/>
                        <a:pt x="832" y="0"/>
                        <a:pt x="832" y="0"/>
                      </a:cubicBezTo>
                      <a:cubicBezTo>
                        <a:pt x="832" y="0"/>
                        <a:pt x="832" y="0"/>
                        <a:pt x="832" y="0"/>
                      </a:cubicBezTo>
                      <a:cubicBezTo>
                        <a:pt x="832" y="0"/>
                        <a:pt x="832" y="0"/>
                        <a:pt x="832" y="0"/>
                      </a:cubicBezTo>
                      <a:cubicBezTo>
                        <a:pt x="832" y="0"/>
                        <a:pt x="832" y="0"/>
                        <a:pt x="832" y="0"/>
                      </a:cubicBezTo>
                      <a:cubicBezTo>
                        <a:pt x="832" y="0"/>
                        <a:pt x="832" y="0"/>
                        <a:pt x="832" y="0"/>
                      </a:cubicBezTo>
                      <a:cubicBezTo>
                        <a:pt x="832" y="0"/>
                        <a:pt x="832" y="0"/>
                        <a:pt x="832" y="0"/>
                      </a:cubicBezTo>
                      <a:cubicBezTo>
                        <a:pt x="832" y="0"/>
                        <a:pt x="832" y="0"/>
                        <a:pt x="832" y="0"/>
                      </a:cubicBezTo>
                      <a:cubicBezTo>
                        <a:pt x="832" y="0"/>
                        <a:pt x="832" y="0"/>
                        <a:pt x="832" y="0"/>
                      </a:cubicBezTo>
                      <a:cubicBezTo>
                        <a:pt x="832" y="0"/>
                        <a:pt x="832" y="0"/>
                        <a:pt x="832" y="0"/>
                      </a:cubicBezTo>
                      <a:cubicBezTo>
                        <a:pt x="832" y="0"/>
                        <a:pt x="832" y="0"/>
                        <a:pt x="832" y="0"/>
                      </a:cubicBezTo>
                      <a:cubicBezTo>
                        <a:pt x="832" y="0"/>
                        <a:pt x="832" y="0"/>
                        <a:pt x="832" y="0"/>
                      </a:cubicBezTo>
                      <a:cubicBezTo>
                        <a:pt x="832" y="0"/>
                        <a:pt x="832" y="0"/>
                        <a:pt x="832" y="0"/>
                      </a:cubicBezTo>
                      <a:cubicBezTo>
                        <a:pt x="832" y="0"/>
                        <a:pt x="832" y="0"/>
                        <a:pt x="832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739" name="Freeform 738">
                  <a:extLst>
                    <a:ext uri="{FF2B5EF4-FFF2-40B4-BE49-F238E27FC236}">
                      <a16:creationId xmlns:a16="http://schemas.microsoft.com/office/drawing/2014/main" id="{2D1C18B5-E431-A18E-F649-23F29FD524DB}"/>
                    </a:ext>
                  </a:extLst>
                </p:cNvPr>
                <p:cNvSpPr/>
                <p:nvPr/>
              </p:nvSpPr>
              <p:spPr>
                <a:xfrm>
                  <a:off x="4069141" y="3617166"/>
                  <a:ext cx="2772" cy="2771"/>
                </a:xfrm>
                <a:custGeom>
                  <a:avLst/>
                  <a:gdLst>
                    <a:gd name="connsiteX0" fmla="*/ 0 w 2772"/>
                    <a:gd name="connsiteY0" fmla="*/ 0 h 2771"/>
                    <a:gd name="connsiteX1" fmla="*/ 0 w 2772"/>
                    <a:gd name="connsiteY1" fmla="*/ 0 h 2771"/>
                    <a:gd name="connsiteX2" fmla="*/ 0 w 2772"/>
                    <a:gd name="connsiteY2" fmla="*/ 0 h 2771"/>
                    <a:gd name="connsiteX3" fmla="*/ 0 w 2772"/>
                    <a:gd name="connsiteY3" fmla="*/ 0 h 2771"/>
                    <a:gd name="connsiteX4" fmla="*/ 0 w 2772"/>
                    <a:gd name="connsiteY4" fmla="*/ 0 h 2771"/>
                    <a:gd name="connsiteX5" fmla="*/ 0 w 2772"/>
                    <a:gd name="connsiteY5" fmla="*/ 0 h 2771"/>
                    <a:gd name="connsiteX6" fmla="*/ 0 w 2772"/>
                    <a:gd name="connsiteY6" fmla="*/ 0 h 2771"/>
                    <a:gd name="connsiteX7" fmla="*/ 0 w 2772"/>
                    <a:gd name="connsiteY7" fmla="*/ 0 h 2771"/>
                    <a:gd name="connsiteX8" fmla="*/ 0 w 2772"/>
                    <a:gd name="connsiteY8" fmla="*/ 0 h 2771"/>
                    <a:gd name="connsiteX9" fmla="*/ 0 w 2772"/>
                    <a:gd name="connsiteY9" fmla="*/ 0 h 2771"/>
                    <a:gd name="connsiteX10" fmla="*/ 0 w 2772"/>
                    <a:gd name="connsiteY10" fmla="*/ 0 h 2771"/>
                    <a:gd name="connsiteX11" fmla="*/ 0 w 2772"/>
                    <a:gd name="connsiteY11" fmla="*/ 0 h 2771"/>
                    <a:gd name="connsiteX12" fmla="*/ 0 w 2772"/>
                    <a:gd name="connsiteY12" fmla="*/ 0 h 2771"/>
                    <a:gd name="connsiteX13" fmla="*/ 0 w 2772"/>
                    <a:gd name="connsiteY13" fmla="*/ 0 h 2771"/>
                    <a:gd name="connsiteX14" fmla="*/ 0 w 2772"/>
                    <a:gd name="connsiteY14" fmla="*/ 0 h 2771"/>
                    <a:gd name="connsiteX15" fmla="*/ 0 w 2772"/>
                    <a:gd name="connsiteY15" fmla="*/ 0 h 2771"/>
                    <a:gd name="connsiteX16" fmla="*/ 0 w 2772"/>
                    <a:gd name="connsiteY16" fmla="*/ 0 h 2771"/>
                    <a:gd name="connsiteX17" fmla="*/ 0 w 2772"/>
                    <a:gd name="connsiteY17" fmla="*/ 0 h 2771"/>
                    <a:gd name="connsiteX18" fmla="*/ 0 w 2772"/>
                    <a:gd name="connsiteY18" fmla="*/ 0 h 2771"/>
                    <a:gd name="connsiteX19" fmla="*/ 0 w 2772"/>
                    <a:gd name="connsiteY19" fmla="*/ 0 h 2771"/>
                    <a:gd name="connsiteX20" fmla="*/ 0 w 2772"/>
                    <a:gd name="connsiteY20" fmla="*/ 0 h 2771"/>
                    <a:gd name="connsiteX21" fmla="*/ 0 w 2772"/>
                    <a:gd name="connsiteY21" fmla="*/ 0 h 2771"/>
                    <a:gd name="connsiteX22" fmla="*/ 0 w 2772"/>
                    <a:gd name="connsiteY22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2772" h="277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0" y="0"/>
                      </a:ln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740" name="Freeform 739">
                  <a:extLst>
                    <a:ext uri="{FF2B5EF4-FFF2-40B4-BE49-F238E27FC236}">
                      <a16:creationId xmlns:a16="http://schemas.microsoft.com/office/drawing/2014/main" id="{5B9115C0-BF49-909B-F286-84D2F663795F}"/>
                    </a:ext>
                  </a:extLst>
                </p:cNvPr>
                <p:cNvSpPr/>
                <p:nvPr/>
              </p:nvSpPr>
              <p:spPr>
                <a:xfrm>
                  <a:off x="4076903" y="3616334"/>
                  <a:ext cx="2772" cy="2771"/>
                </a:xfrm>
                <a:custGeom>
                  <a:avLst/>
                  <a:gdLst>
                    <a:gd name="connsiteX0" fmla="*/ 0 w 2772"/>
                    <a:gd name="connsiteY0" fmla="*/ 0 h 2771"/>
                    <a:gd name="connsiteX1" fmla="*/ 0 w 2772"/>
                    <a:gd name="connsiteY1" fmla="*/ 0 h 2771"/>
                    <a:gd name="connsiteX2" fmla="*/ 0 w 2772"/>
                    <a:gd name="connsiteY2" fmla="*/ 0 h 2771"/>
                    <a:gd name="connsiteX3" fmla="*/ 0 w 2772"/>
                    <a:gd name="connsiteY3" fmla="*/ 0 h 2771"/>
                    <a:gd name="connsiteX4" fmla="*/ 0 w 2772"/>
                    <a:gd name="connsiteY4" fmla="*/ 0 h 2771"/>
                    <a:gd name="connsiteX5" fmla="*/ 0 w 2772"/>
                    <a:gd name="connsiteY5" fmla="*/ 0 h 2771"/>
                    <a:gd name="connsiteX6" fmla="*/ 0 w 2772"/>
                    <a:gd name="connsiteY6" fmla="*/ 0 h 2771"/>
                    <a:gd name="connsiteX7" fmla="*/ 0 w 2772"/>
                    <a:gd name="connsiteY7" fmla="*/ 0 h 2771"/>
                    <a:gd name="connsiteX8" fmla="*/ 0 w 2772"/>
                    <a:gd name="connsiteY8" fmla="*/ 0 h 2771"/>
                    <a:gd name="connsiteX9" fmla="*/ 0 w 2772"/>
                    <a:gd name="connsiteY9" fmla="*/ 0 h 2771"/>
                    <a:gd name="connsiteX10" fmla="*/ 0 w 2772"/>
                    <a:gd name="connsiteY10" fmla="*/ 0 h 2771"/>
                    <a:gd name="connsiteX11" fmla="*/ 0 w 2772"/>
                    <a:gd name="connsiteY11" fmla="*/ 0 h 2771"/>
                    <a:gd name="connsiteX12" fmla="*/ 0 w 2772"/>
                    <a:gd name="connsiteY12" fmla="*/ 0 h 2771"/>
                    <a:gd name="connsiteX13" fmla="*/ 0 w 2772"/>
                    <a:gd name="connsiteY13" fmla="*/ 0 h 2771"/>
                    <a:gd name="connsiteX14" fmla="*/ 0 w 2772"/>
                    <a:gd name="connsiteY14" fmla="*/ 0 h 2771"/>
                    <a:gd name="connsiteX15" fmla="*/ 0 w 2772"/>
                    <a:gd name="connsiteY15" fmla="*/ 0 h 2771"/>
                    <a:gd name="connsiteX16" fmla="*/ 0 w 2772"/>
                    <a:gd name="connsiteY16" fmla="*/ 0 h 2771"/>
                    <a:gd name="connsiteX17" fmla="*/ 0 w 2772"/>
                    <a:gd name="connsiteY17" fmla="*/ 0 h 2771"/>
                    <a:gd name="connsiteX18" fmla="*/ 0 w 2772"/>
                    <a:gd name="connsiteY18" fmla="*/ 0 h 2771"/>
                    <a:gd name="connsiteX19" fmla="*/ 0 w 2772"/>
                    <a:gd name="connsiteY19" fmla="*/ 0 h 2771"/>
                    <a:gd name="connsiteX20" fmla="*/ 0 w 2772"/>
                    <a:gd name="connsiteY20" fmla="*/ 0 h 2771"/>
                    <a:gd name="connsiteX21" fmla="*/ 0 w 2772"/>
                    <a:gd name="connsiteY21" fmla="*/ 0 h 2771"/>
                    <a:gd name="connsiteX22" fmla="*/ 0 w 2772"/>
                    <a:gd name="connsiteY22" fmla="*/ 0 h 2771"/>
                    <a:gd name="connsiteX23" fmla="*/ 0 w 2772"/>
                    <a:gd name="connsiteY23" fmla="*/ 0 h 2771"/>
                    <a:gd name="connsiteX24" fmla="*/ 0 w 2772"/>
                    <a:gd name="connsiteY24" fmla="*/ 0 h 2771"/>
                    <a:gd name="connsiteX25" fmla="*/ 0 w 2772"/>
                    <a:gd name="connsiteY25" fmla="*/ 0 h 2771"/>
                    <a:gd name="connsiteX26" fmla="*/ 0 w 2772"/>
                    <a:gd name="connsiteY26" fmla="*/ 0 h 2771"/>
                    <a:gd name="connsiteX27" fmla="*/ 0 w 2772"/>
                    <a:gd name="connsiteY27" fmla="*/ 0 h 2771"/>
                    <a:gd name="connsiteX28" fmla="*/ 0 w 2772"/>
                    <a:gd name="connsiteY28" fmla="*/ 0 h 2771"/>
                    <a:gd name="connsiteX29" fmla="*/ 0 w 2772"/>
                    <a:gd name="connsiteY29" fmla="*/ 0 h 2771"/>
                    <a:gd name="connsiteX30" fmla="*/ 0 w 2772"/>
                    <a:gd name="connsiteY30" fmla="*/ 0 h 2771"/>
                    <a:gd name="connsiteX31" fmla="*/ 0 w 2772"/>
                    <a:gd name="connsiteY31" fmla="*/ 0 h 2771"/>
                    <a:gd name="connsiteX32" fmla="*/ 0 w 2772"/>
                    <a:gd name="connsiteY32" fmla="*/ 0 h 2771"/>
                    <a:gd name="connsiteX33" fmla="*/ 0 w 2772"/>
                    <a:gd name="connsiteY33" fmla="*/ 0 h 2771"/>
                    <a:gd name="connsiteX34" fmla="*/ 0 w 2772"/>
                    <a:gd name="connsiteY34" fmla="*/ 0 h 2771"/>
                    <a:gd name="connsiteX35" fmla="*/ 0 w 2772"/>
                    <a:gd name="connsiteY35" fmla="*/ 0 h 2771"/>
                    <a:gd name="connsiteX36" fmla="*/ 0 w 2772"/>
                    <a:gd name="connsiteY36" fmla="*/ 0 h 2771"/>
                    <a:gd name="connsiteX37" fmla="*/ 0 w 2772"/>
                    <a:gd name="connsiteY37" fmla="*/ 0 h 2771"/>
                    <a:gd name="connsiteX38" fmla="*/ 0 w 2772"/>
                    <a:gd name="connsiteY38" fmla="*/ 0 h 2771"/>
                    <a:gd name="connsiteX39" fmla="*/ 0 w 2772"/>
                    <a:gd name="connsiteY39" fmla="*/ 0 h 2771"/>
                    <a:gd name="connsiteX40" fmla="*/ 0 w 2772"/>
                    <a:gd name="connsiteY40" fmla="*/ 0 h 2771"/>
                    <a:gd name="connsiteX41" fmla="*/ 0 w 2772"/>
                    <a:gd name="connsiteY41" fmla="*/ 0 h 2771"/>
                    <a:gd name="connsiteX42" fmla="*/ 0 w 2772"/>
                    <a:gd name="connsiteY42" fmla="*/ 0 h 2771"/>
                    <a:gd name="connsiteX43" fmla="*/ 0 w 2772"/>
                    <a:gd name="connsiteY43" fmla="*/ 0 h 2771"/>
                    <a:gd name="connsiteX44" fmla="*/ 0 w 2772"/>
                    <a:gd name="connsiteY44" fmla="*/ 0 h 2771"/>
                    <a:gd name="connsiteX45" fmla="*/ 0 w 2772"/>
                    <a:gd name="connsiteY45" fmla="*/ 0 h 2771"/>
                    <a:gd name="connsiteX46" fmla="*/ 0 w 2772"/>
                    <a:gd name="connsiteY46" fmla="*/ 0 h 2771"/>
                    <a:gd name="connsiteX47" fmla="*/ 0 w 2772"/>
                    <a:gd name="connsiteY47" fmla="*/ 0 h 2771"/>
                    <a:gd name="connsiteX48" fmla="*/ 0 w 2772"/>
                    <a:gd name="connsiteY48" fmla="*/ 0 h 2771"/>
                    <a:gd name="connsiteX49" fmla="*/ 0 w 2772"/>
                    <a:gd name="connsiteY49" fmla="*/ 0 h 2771"/>
                    <a:gd name="connsiteX50" fmla="*/ 0 w 2772"/>
                    <a:gd name="connsiteY50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</a:cxnLst>
                  <a:rect l="l" t="t" r="r" b="b"/>
                  <a:pathLst>
                    <a:path w="2772" h="277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741" name="Freeform 740">
                  <a:extLst>
                    <a:ext uri="{FF2B5EF4-FFF2-40B4-BE49-F238E27FC236}">
                      <a16:creationId xmlns:a16="http://schemas.microsoft.com/office/drawing/2014/main" id="{2C046474-6AB7-13E1-9D4A-BCDDDF7DA20E}"/>
                    </a:ext>
                  </a:extLst>
                </p:cNvPr>
                <p:cNvSpPr/>
                <p:nvPr/>
              </p:nvSpPr>
              <p:spPr>
                <a:xfrm>
                  <a:off x="4070250" y="3620214"/>
                  <a:ext cx="2772" cy="2771"/>
                </a:xfrm>
                <a:custGeom>
                  <a:avLst/>
                  <a:gdLst>
                    <a:gd name="connsiteX0" fmla="*/ 0 w 2772"/>
                    <a:gd name="connsiteY0" fmla="*/ 0 h 2771"/>
                    <a:gd name="connsiteX1" fmla="*/ 0 w 2772"/>
                    <a:gd name="connsiteY1" fmla="*/ 0 h 2771"/>
                    <a:gd name="connsiteX2" fmla="*/ 0 w 2772"/>
                    <a:gd name="connsiteY2" fmla="*/ 0 h 2771"/>
                    <a:gd name="connsiteX3" fmla="*/ 0 w 2772"/>
                    <a:gd name="connsiteY3" fmla="*/ 0 h 2771"/>
                    <a:gd name="connsiteX4" fmla="*/ 0 w 2772"/>
                    <a:gd name="connsiteY4" fmla="*/ 0 h 2771"/>
                    <a:gd name="connsiteX5" fmla="*/ 0 w 2772"/>
                    <a:gd name="connsiteY5" fmla="*/ 0 h 2771"/>
                    <a:gd name="connsiteX6" fmla="*/ 0 w 2772"/>
                    <a:gd name="connsiteY6" fmla="*/ 0 h 2771"/>
                    <a:gd name="connsiteX7" fmla="*/ 0 w 2772"/>
                    <a:gd name="connsiteY7" fmla="*/ 0 h 2771"/>
                    <a:gd name="connsiteX8" fmla="*/ 0 w 2772"/>
                    <a:gd name="connsiteY8" fmla="*/ 0 h 2771"/>
                    <a:gd name="connsiteX9" fmla="*/ 0 w 2772"/>
                    <a:gd name="connsiteY9" fmla="*/ 0 h 2771"/>
                    <a:gd name="connsiteX10" fmla="*/ 0 w 2772"/>
                    <a:gd name="connsiteY10" fmla="*/ 0 h 2771"/>
                    <a:gd name="connsiteX11" fmla="*/ 0 w 2772"/>
                    <a:gd name="connsiteY11" fmla="*/ 0 h 2771"/>
                    <a:gd name="connsiteX12" fmla="*/ 0 w 2772"/>
                    <a:gd name="connsiteY12" fmla="*/ 0 h 2771"/>
                    <a:gd name="connsiteX13" fmla="*/ 0 w 2772"/>
                    <a:gd name="connsiteY13" fmla="*/ 0 h 2771"/>
                    <a:gd name="connsiteX14" fmla="*/ 0 w 2772"/>
                    <a:gd name="connsiteY14" fmla="*/ 0 h 2771"/>
                    <a:gd name="connsiteX15" fmla="*/ 0 w 2772"/>
                    <a:gd name="connsiteY15" fmla="*/ 0 h 2771"/>
                    <a:gd name="connsiteX16" fmla="*/ 0 w 2772"/>
                    <a:gd name="connsiteY16" fmla="*/ 0 h 2771"/>
                    <a:gd name="connsiteX17" fmla="*/ 0 w 2772"/>
                    <a:gd name="connsiteY17" fmla="*/ 0 h 2771"/>
                    <a:gd name="connsiteX18" fmla="*/ 0 w 2772"/>
                    <a:gd name="connsiteY18" fmla="*/ 0 h 2771"/>
                    <a:gd name="connsiteX19" fmla="*/ 0 w 2772"/>
                    <a:gd name="connsiteY19" fmla="*/ 0 h 2771"/>
                    <a:gd name="connsiteX20" fmla="*/ 0 w 2772"/>
                    <a:gd name="connsiteY20" fmla="*/ 0 h 2771"/>
                    <a:gd name="connsiteX21" fmla="*/ 0 w 2772"/>
                    <a:gd name="connsiteY21" fmla="*/ 0 h 2771"/>
                    <a:gd name="connsiteX22" fmla="*/ 0 w 2772"/>
                    <a:gd name="connsiteY22" fmla="*/ 0 h 2771"/>
                    <a:gd name="connsiteX23" fmla="*/ 0 w 2772"/>
                    <a:gd name="connsiteY23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2772" h="277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0" y="0"/>
                      </a:ln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sp>
            <p:nvSpPr>
              <p:cNvPr id="293" name="Freeform 292">
                <a:extLst>
                  <a:ext uri="{FF2B5EF4-FFF2-40B4-BE49-F238E27FC236}">
                    <a16:creationId xmlns:a16="http://schemas.microsoft.com/office/drawing/2014/main" id="{002B8EED-5178-341B-319F-68BA65E21A86}"/>
                  </a:ext>
                </a:extLst>
              </p:cNvPr>
              <p:cNvSpPr/>
              <p:nvPr/>
            </p:nvSpPr>
            <p:spPr>
              <a:xfrm>
                <a:off x="3218411" y="3778461"/>
                <a:ext cx="6653" cy="6650"/>
              </a:xfrm>
              <a:custGeom>
                <a:avLst/>
                <a:gdLst>
                  <a:gd name="connsiteX0" fmla="*/ 6377 w 6653"/>
                  <a:gd name="connsiteY0" fmla="*/ 6097 h 6650"/>
                  <a:gd name="connsiteX1" fmla="*/ 6377 w 6653"/>
                  <a:gd name="connsiteY1" fmla="*/ 6097 h 6650"/>
                  <a:gd name="connsiteX2" fmla="*/ 6377 w 6653"/>
                  <a:gd name="connsiteY2" fmla="*/ 6097 h 6650"/>
                  <a:gd name="connsiteX3" fmla="*/ 6377 w 6653"/>
                  <a:gd name="connsiteY3" fmla="*/ 6097 h 6650"/>
                  <a:gd name="connsiteX4" fmla="*/ 6654 w 6653"/>
                  <a:gd name="connsiteY4" fmla="*/ 6097 h 6650"/>
                  <a:gd name="connsiteX5" fmla="*/ 6654 w 6653"/>
                  <a:gd name="connsiteY5" fmla="*/ 6097 h 6650"/>
                  <a:gd name="connsiteX6" fmla="*/ 6654 w 6653"/>
                  <a:gd name="connsiteY6" fmla="*/ 6097 h 6650"/>
                  <a:gd name="connsiteX7" fmla="*/ 6654 w 6653"/>
                  <a:gd name="connsiteY7" fmla="*/ 5542 h 6650"/>
                  <a:gd name="connsiteX8" fmla="*/ 6654 w 6653"/>
                  <a:gd name="connsiteY8" fmla="*/ 5542 h 6650"/>
                  <a:gd name="connsiteX9" fmla="*/ 6654 w 6653"/>
                  <a:gd name="connsiteY9" fmla="*/ 5542 h 6650"/>
                  <a:gd name="connsiteX10" fmla="*/ 6654 w 6653"/>
                  <a:gd name="connsiteY10" fmla="*/ 5542 h 6650"/>
                  <a:gd name="connsiteX11" fmla="*/ 6654 w 6653"/>
                  <a:gd name="connsiteY11" fmla="*/ 4988 h 6650"/>
                  <a:gd name="connsiteX12" fmla="*/ 6654 w 6653"/>
                  <a:gd name="connsiteY12" fmla="*/ 4988 h 6650"/>
                  <a:gd name="connsiteX13" fmla="*/ 6654 w 6653"/>
                  <a:gd name="connsiteY13" fmla="*/ 4711 h 6650"/>
                  <a:gd name="connsiteX14" fmla="*/ 6377 w 6653"/>
                  <a:gd name="connsiteY14" fmla="*/ 4157 h 6650"/>
                  <a:gd name="connsiteX15" fmla="*/ 5822 w 6653"/>
                  <a:gd name="connsiteY15" fmla="*/ 3880 h 6650"/>
                  <a:gd name="connsiteX16" fmla="*/ 5268 w 6653"/>
                  <a:gd name="connsiteY16" fmla="*/ 3326 h 6650"/>
                  <a:gd name="connsiteX17" fmla="*/ 4990 w 6653"/>
                  <a:gd name="connsiteY17" fmla="*/ 3326 h 6650"/>
                  <a:gd name="connsiteX18" fmla="*/ 4713 w 6653"/>
                  <a:gd name="connsiteY18" fmla="*/ 3049 h 6650"/>
                  <a:gd name="connsiteX19" fmla="*/ 4713 w 6653"/>
                  <a:gd name="connsiteY19" fmla="*/ 2771 h 6650"/>
                  <a:gd name="connsiteX20" fmla="*/ 4713 w 6653"/>
                  <a:gd name="connsiteY20" fmla="*/ 2771 h 6650"/>
                  <a:gd name="connsiteX21" fmla="*/ 4436 w 6653"/>
                  <a:gd name="connsiteY21" fmla="*/ 2494 h 6650"/>
                  <a:gd name="connsiteX22" fmla="*/ 4159 w 6653"/>
                  <a:gd name="connsiteY22" fmla="*/ 2494 h 6650"/>
                  <a:gd name="connsiteX23" fmla="*/ 3604 w 6653"/>
                  <a:gd name="connsiteY23" fmla="*/ 2494 h 6650"/>
                  <a:gd name="connsiteX24" fmla="*/ 3604 w 6653"/>
                  <a:gd name="connsiteY24" fmla="*/ 2494 h 6650"/>
                  <a:gd name="connsiteX25" fmla="*/ 3050 w 6653"/>
                  <a:gd name="connsiteY25" fmla="*/ 2217 h 6650"/>
                  <a:gd name="connsiteX26" fmla="*/ 2495 w 6653"/>
                  <a:gd name="connsiteY26" fmla="*/ 1940 h 6650"/>
                  <a:gd name="connsiteX27" fmla="*/ 2218 w 6653"/>
                  <a:gd name="connsiteY27" fmla="*/ 1940 h 6650"/>
                  <a:gd name="connsiteX28" fmla="*/ 1386 w 6653"/>
                  <a:gd name="connsiteY28" fmla="*/ 1109 h 6650"/>
                  <a:gd name="connsiteX29" fmla="*/ 1109 w 6653"/>
                  <a:gd name="connsiteY29" fmla="*/ 554 h 6650"/>
                  <a:gd name="connsiteX30" fmla="*/ 555 w 6653"/>
                  <a:gd name="connsiteY30" fmla="*/ 0 h 6650"/>
                  <a:gd name="connsiteX31" fmla="*/ 555 w 6653"/>
                  <a:gd name="connsiteY31" fmla="*/ 0 h 6650"/>
                  <a:gd name="connsiteX32" fmla="*/ 277 w 6653"/>
                  <a:gd name="connsiteY32" fmla="*/ 0 h 6650"/>
                  <a:gd name="connsiteX33" fmla="*/ 277 w 6653"/>
                  <a:gd name="connsiteY33" fmla="*/ 0 h 6650"/>
                  <a:gd name="connsiteX34" fmla="*/ 277 w 6653"/>
                  <a:gd name="connsiteY34" fmla="*/ 0 h 6650"/>
                  <a:gd name="connsiteX35" fmla="*/ 0 w 6653"/>
                  <a:gd name="connsiteY35" fmla="*/ 0 h 6650"/>
                  <a:gd name="connsiteX36" fmla="*/ 0 w 6653"/>
                  <a:gd name="connsiteY36" fmla="*/ 277 h 6650"/>
                  <a:gd name="connsiteX37" fmla="*/ 277 w 6653"/>
                  <a:gd name="connsiteY37" fmla="*/ 1109 h 6650"/>
                  <a:gd name="connsiteX38" fmla="*/ 277 w 6653"/>
                  <a:gd name="connsiteY38" fmla="*/ 2217 h 6650"/>
                  <a:gd name="connsiteX39" fmla="*/ 277 w 6653"/>
                  <a:gd name="connsiteY39" fmla="*/ 2771 h 6650"/>
                  <a:gd name="connsiteX40" fmla="*/ 277 w 6653"/>
                  <a:gd name="connsiteY40" fmla="*/ 3049 h 6650"/>
                  <a:gd name="connsiteX41" fmla="*/ 277 w 6653"/>
                  <a:gd name="connsiteY41" fmla="*/ 3326 h 6650"/>
                  <a:gd name="connsiteX42" fmla="*/ 277 w 6653"/>
                  <a:gd name="connsiteY42" fmla="*/ 3880 h 6650"/>
                  <a:gd name="connsiteX43" fmla="*/ 277 w 6653"/>
                  <a:gd name="connsiteY43" fmla="*/ 3880 h 6650"/>
                  <a:gd name="connsiteX44" fmla="*/ 555 w 6653"/>
                  <a:gd name="connsiteY44" fmla="*/ 4157 h 6650"/>
                  <a:gd name="connsiteX45" fmla="*/ 1109 w 6653"/>
                  <a:gd name="connsiteY45" fmla="*/ 4434 h 6650"/>
                  <a:gd name="connsiteX46" fmla="*/ 1386 w 6653"/>
                  <a:gd name="connsiteY46" fmla="*/ 4711 h 6650"/>
                  <a:gd name="connsiteX47" fmla="*/ 1386 w 6653"/>
                  <a:gd name="connsiteY47" fmla="*/ 4988 h 6650"/>
                  <a:gd name="connsiteX48" fmla="*/ 1663 w 6653"/>
                  <a:gd name="connsiteY48" fmla="*/ 4988 h 6650"/>
                  <a:gd name="connsiteX49" fmla="*/ 1941 w 6653"/>
                  <a:gd name="connsiteY49" fmla="*/ 5265 h 6650"/>
                  <a:gd name="connsiteX50" fmla="*/ 1941 w 6653"/>
                  <a:gd name="connsiteY50" fmla="*/ 5265 h 6650"/>
                  <a:gd name="connsiteX51" fmla="*/ 1941 w 6653"/>
                  <a:gd name="connsiteY51" fmla="*/ 5265 h 6650"/>
                  <a:gd name="connsiteX52" fmla="*/ 1941 w 6653"/>
                  <a:gd name="connsiteY52" fmla="*/ 5265 h 6650"/>
                  <a:gd name="connsiteX53" fmla="*/ 2218 w 6653"/>
                  <a:gd name="connsiteY53" fmla="*/ 5265 h 6650"/>
                  <a:gd name="connsiteX54" fmla="*/ 2772 w 6653"/>
                  <a:gd name="connsiteY54" fmla="*/ 5542 h 6650"/>
                  <a:gd name="connsiteX55" fmla="*/ 2772 w 6653"/>
                  <a:gd name="connsiteY55" fmla="*/ 5542 h 6650"/>
                  <a:gd name="connsiteX56" fmla="*/ 3050 w 6653"/>
                  <a:gd name="connsiteY56" fmla="*/ 5542 h 6650"/>
                  <a:gd name="connsiteX57" fmla="*/ 3604 w 6653"/>
                  <a:gd name="connsiteY57" fmla="*/ 6097 h 6650"/>
                  <a:gd name="connsiteX58" fmla="*/ 4159 w 6653"/>
                  <a:gd name="connsiteY58" fmla="*/ 6374 h 6650"/>
                  <a:gd name="connsiteX59" fmla="*/ 4990 w 6653"/>
                  <a:gd name="connsiteY59" fmla="*/ 6374 h 6650"/>
                  <a:gd name="connsiteX60" fmla="*/ 4990 w 6653"/>
                  <a:gd name="connsiteY60" fmla="*/ 6374 h 6650"/>
                  <a:gd name="connsiteX61" fmla="*/ 5545 w 6653"/>
                  <a:gd name="connsiteY61" fmla="*/ 6374 h 6650"/>
                  <a:gd name="connsiteX62" fmla="*/ 6099 w 6653"/>
                  <a:gd name="connsiteY62" fmla="*/ 6651 h 6650"/>
                  <a:gd name="connsiteX63" fmla="*/ 6654 w 6653"/>
                  <a:gd name="connsiteY63" fmla="*/ 6651 h 6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6653" h="6650">
                    <a:moveTo>
                      <a:pt x="6377" y="6097"/>
                    </a:moveTo>
                    <a:cubicBezTo>
                      <a:pt x="6377" y="6097"/>
                      <a:pt x="6377" y="6097"/>
                      <a:pt x="6377" y="6097"/>
                    </a:cubicBezTo>
                    <a:cubicBezTo>
                      <a:pt x="6377" y="6097"/>
                      <a:pt x="6377" y="6097"/>
                      <a:pt x="6377" y="6097"/>
                    </a:cubicBezTo>
                    <a:cubicBezTo>
                      <a:pt x="6377" y="6097"/>
                      <a:pt x="6377" y="6097"/>
                      <a:pt x="6377" y="6097"/>
                    </a:cubicBezTo>
                    <a:cubicBezTo>
                      <a:pt x="6377" y="6097"/>
                      <a:pt x="6377" y="6097"/>
                      <a:pt x="6654" y="6097"/>
                    </a:cubicBezTo>
                    <a:cubicBezTo>
                      <a:pt x="6654" y="6097"/>
                      <a:pt x="6654" y="6097"/>
                      <a:pt x="6654" y="6097"/>
                    </a:cubicBezTo>
                    <a:cubicBezTo>
                      <a:pt x="6654" y="6097"/>
                      <a:pt x="6654" y="6097"/>
                      <a:pt x="6654" y="6097"/>
                    </a:cubicBezTo>
                    <a:cubicBezTo>
                      <a:pt x="6654" y="6097"/>
                      <a:pt x="6654" y="5820"/>
                      <a:pt x="6654" y="5542"/>
                    </a:cubicBezTo>
                    <a:cubicBezTo>
                      <a:pt x="6654" y="5542"/>
                      <a:pt x="6654" y="5542"/>
                      <a:pt x="6654" y="5542"/>
                    </a:cubicBezTo>
                    <a:cubicBezTo>
                      <a:pt x="6654" y="5542"/>
                      <a:pt x="6654" y="5542"/>
                      <a:pt x="6654" y="5542"/>
                    </a:cubicBezTo>
                    <a:cubicBezTo>
                      <a:pt x="6654" y="5542"/>
                      <a:pt x="6654" y="5542"/>
                      <a:pt x="6654" y="5542"/>
                    </a:cubicBezTo>
                    <a:cubicBezTo>
                      <a:pt x="6654" y="5542"/>
                      <a:pt x="6654" y="4988"/>
                      <a:pt x="6654" y="4988"/>
                    </a:cubicBezTo>
                    <a:cubicBezTo>
                      <a:pt x="6654" y="4988"/>
                      <a:pt x="6654" y="4988"/>
                      <a:pt x="6654" y="4988"/>
                    </a:cubicBezTo>
                    <a:cubicBezTo>
                      <a:pt x="6654" y="4988"/>
                      <a:pt x="6654" y="4988"/>
                      <a:pt x="6654" y="4711"/>
                    </a:cubicBezTo>
                    <a:cubicBezTo>
                      <a:pt x="6654" y="4711"/>
                      <a:pt x="6654" y="4157"/>
                      <a:pt x="6377" y="4157"/>
                    </a:cubicBezTo>
                    <a:cubicBezTo>
                      <a:pt x="6099" y="4157"/>
                      <a:pt x="6099" y="4157"/>
                      <a:pt x="5822" y="3880"/>
                    </a:cubicBezTo>
                    <a:cubicBezTo>
                      <a:pt x="5545" y="3603"/>
                      <a:pt x="5545" y="3326"/>
                      <a:pt x="5268" y="3326"/>
                    </a:cubicBezTo>
                    <a:cubicBezTo>
                      <a:pt x="4990" y="3326"/>
                      <a:pt x="4990" y="3326"/>
                      <a:pt x="4990" y="3326"/>
                    </a:cubicBezTo>
                    <a:cubicBezTo>
                      <a:pt x="4990" y="3326"/>
                      <a:pt x="4990" y="3049"/>
                      <a:pt x="4713" y="3049"/>
                    </a:cubicBezTo>
                    <a:cubicBezTo>
                      <a:pt x="4436" y="3049"/>
                      <a:pt x="4713" y="3049"/>
                      <a:pt x="4713" y="2771"/>
                    </a:cubicBezTo>
                    <a:cubicBezTo>
                      <a:pt x="4713" y="2771"/>
                      <a:pt x="4713" y="2771"/>
                      <a:pt x="4713" y="2771"/>
                    </a:cubicBezTo>
                    <a:cubicBezTo>
                      <a:pt x="4713" y="2771"/>
                      <a:pt x="4713" y="2771"/>
                      <a:pt x="4436" y="2494"/>
                    </a:cubicBezTo>
                    <a:cubicBezTo>
                      <a:pt x="4436" y="2494"/>
                      <a:pt x="4159" y="2217"/>
                      <a:pt x="4159" y="2494"/>
                    </a:cubicBezTo>
                    <a:cubicBezTo>
                      <a:pt x="4159" y="2494"/>
                      <a:pt x="3881" y="2494"/>
                      <a:pt x="3604" y="2494"/>
                    </a:cubicBezTo>
                    <a:cubicBezTo>
                      <a:pt x="3604" y="2494"/>
                      <a:pt x="3604" y="2494"/>
                      <a:pt x="3604" y="2494"/>
                    </a:cubicBezTo>
                    <a:cubicBezTo>
                      <a:pt x="3604" y="2494"/>
                      <a:pt x="3327" y="2494"/>
                      <a:pt x="3050" y="2217"/>
                    </a:cubicBezTo>
                    <a:cubicBezTo>
                      <a:pt x="2772" y="1940"/>
                      <a:pt x="2772" y="1940"/>
                      <a:pt x="2495" y="1940"/>
                    </a:cubicBezTo>
                    <a:cubicBezTo>
                      <a:pt x="2495" y="1940"/>
                      <a:pt x="2495" y="1940"/>
                      <a:pt x="2218" y="1940"/>
                    </a:cubicBezTo>
                    <a:cubicBezTo>
                      <a:pt x="1941" y="1940"/>
                      <a:pt x="1663" y="1386"/>
                      <a:pt x="1386" y="1109"/>
                    </a:cubicBezTo>
                    <a:cubicBezTo>
                      <a:pt x="1386" y="1109"/>
                      <a:pt x="1109" y="832"/>
                      <a:pt x="1109" y="554"/>
                    </a:cubicBezTo>
                    <a:cubicBezTo>
                      <a:pt x="1109" y="277"/>
                      <a:pt x="832" y="0"/>
                      <a:pt x="555" y="0"/>
                    </a:cubicBezTo>
                    <a:cubicBezTo>
                      <a:pt x="555" y="0"/>
                      <a:pt x="555" y="0"/>
                      <a:pt x="555" y="0"/>
                    </a:cubicBezTo>
                    <a:cubicBezTo>
                      <a:pt x="555" y="0"/>
                      <a:pt x="555" y="0"/>
                      <a:pt x="277" y="0"/>
                    </a:cubicBezTo>
                    <a:cubicBezTo>
                      <a:pt x="277" y="0"/>
                      <a:pt x="277" y="0"/>
                      <a:pt x="277" y="0"/>
                    </a:cubicBezTo>
                    <a:cubicBezTo>
                      <a:pt x="277" y="0"/>
                      <a:pt x="277" y="0"/>
                      <a:pt x="277" y="0"/>
                    </a:cubicBezTo>
                    <a:cubicBezTo>
                      <a:pt x="277" y="0"/>
                      <a:pt x="277" y="0"/>
                      <a:pt x="0" y="0"/>
                    </a:cubicBezTo>
                    <a:cubicBezTo>
                      <a:pt x="0" y="0"/>
                      <a:pt x="0" y="0"/>
                      <a:pt x="0" y="277"/>
                    </a:cubicBezTo>
                    <a:cubicBezTo>
                      <a:pt x="0" y="277"/>
                      <a:pt x="0" y="832"/>
                      <a:pt x="277" y="1109"/>
                    </a:cubicBezTo>
                    <a:cubicBezTo>
                      <a:pt x="277" y="1386"/>
                      <a:pt x="555" y="1940"/>
                      <a:pt x="277" y="2217"/>
                    </a:cubicBezTo>
                    <a:cubicBezTo>
                      <a:pt x="277" y="2494"/>
                      <a:pt x="277" y="2494"/>
                      <a:pt x="277" y="2771"/>
                    </a:cubicBezTo>
                    <a:cubicBezTo>
                      <a:pt x="277" y="2771"/>
                      <a:pt x="277" y="2771"/>
                      <a:pt x="277" y="3049"/>
                    </a:cubicBezTo>
                    <a:cubicBezTo>
                      <a:pt x="277" y="3049"/>
                      <a:pt x="277" y="3326"/>
                      <a:pt x="277" y="3326"/>
                    </a:cubicBezTo>
                    <a:cubicBezTo>
                      <a:pt x="277" y="3326"/>
                      <a:pt x="-277" y="3603"/>
                      <a:pt x="277" y="3880"/>
                    </a:cubicBezTo>
                    <a:cubicBezTo>
                      <a:pt x="277" y="3880"/>
                      <a:pt x="277" y="3880"/>
                      <a:pt x="277" y="3880"/>
                    </a:cubicBezTo>
                    <a:cubicBezTo>
                      <a:pt x="277" y="3880"/>
                      <a:pt x="277" y="3880"/>
                      <a:pt x="555" y="4157"/>
                    </a:cubicBezTo>
                    <a:cubicBezTo>
                      <a:pt x="555" y="4157"/>
                      <a:pt x="555" y="4157"/>
                      <a:pt x="1109" y="4434"/>
                    </a:cubicBezTo>
                    <a:cubicBezTo>
                      <a:pt x="1109" y="4434"/>
                      <a:pt x="1386" y="4434"/>
                      <a:pt x="1386" y="4711"/>
                    </a:cubicBezTo>
                    <a:cubicBezTo>
                      <a:pt x="1386" y="4711"/>
                      <a:pt x="1386" y="4988"/>
                      <a:pt x="1386" y="4988"/>
                    </a:cubicBezTo>
                    <a:cubicBezTo>
                      <a:pt x="1386" y="4988"/>
                      <a:pt x="1386" y="4988"/>
                      <a:pt x="1663" y="4988"/>
                    </a:cubicBezTo>
                    <a:cubicBezTo>
                      <a:pt x="1941" y="4988"/>
                      <a:pt x="1941" y="4988"/>
                      <a:pt x="1941" y="5265"/>
                    </a:cubicBezTo>
                    <a:cubicBezTo>
                      <a:pt x="1941" y="5265"/>
                      <a:pt x="1941" y="5265"/>
                      <a:pt x="1941" y="5265"/>
                    </a:cubicBezTo>
                    <a:cubicBezTo>
                      <a:pt x="1941" y="5265"/>
                      <a:pt x="1941" y="5265"/>
                      <a:pt x="1941" y="5265"/>
                    </a:cubicBezTo>
                    <a:cubicBezTo>
                      <a:pt x="1941" y="5265"/>
                      <a:pt x="1941" y="5265"/>
                      <a:pt x="1941" y="5265"/>
                    </a:cubicBezTo>
                    <a:cubicBezTo>
                      <a:pt x="1941" y="5265"/>
                      <a:pt x="1941" y="5265"/>
                      <a:pt x="2218" y="5265"/>
                    </a:cubicBezTo>
                    <a:cubicBezTo>
                      <a:pt x="2495" y="5265"/>
                      <a:pt x="2772" y="5820"/>
                      <a:pt x="2772" y="5542"/>
                    </a:cubicBezTo>
                    <a:cubicBezTo>
                      <a:pt x="2772" y="5542"/>
                      <a:pt x="2772" y="5542"/>
                      <a:pt x="2772" y="5542"/>
                    </a:cubicBezTo>
                    <a:cubicBezTo>
                      <a:pt x="2772" y="5542"/>
                      <a:pt x="2772" y="5542"/>
                      <a:pt x="3050" y="5542"/>
                    </a:cubicBezTo>
                    <a:cubicBezTo>
                      <a:pt x="3327" y="5542"/>
                      <a:pt x="3604" y="5820"/>
                      <a:pt x="3604" y="6097"/>
                    </a:cubicBezTo>
                    <a:cubicBezTo>
                      <a:pt x="3604" y="6097"/>
                      <a:pt x="4159" y="6097"/>
                      <a:pt x="4159" y="6374"/>
                    </a:cubicBezTo>
                    <a:cubicBezTo>
                      <a:pt x="4159" y="6374"/>
                      <a:pt x="4990" y="6374"/>
                      <a:pt x="4990" y="6374"/>
                    </a:cubicBezTo>
                    <a:cubicBezTo>
                      <a:pt x="4990" y="6374"/>
                      <a:pt x="4713" y="6374"/>
                      <a:pt x="4990" y="6374"/>
                    </a:cubicBezTo>
                    <a:cubicBezTo>
                      <a:pt x="4990" y="6374"/>
                      <a:pt x="5268" y="6374"/>
                      <a:pt x="5545" y="6374"/>
                    </a:cubicBezTo>
                    <a:cubicBezTo>
                      <a:pt x="5545" y="6374"/>
                      <a:pt x="5822" y="6651"/>
                      <a:pt x="6099" y="6651"/>
                    </a:cubicBezTo>
                    <a:cubicBezTo>
                      <a:pt x="6377" y="6651"/>
                      <a:pt x="6654" y="6651"/>
                      <a:pt x="6654" y="6651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grpSp>
            <p:nvGrpSpPr>
              <p:cNvPr id="294" name="Graphic 248">
                <a:extLst>
                  <a:ext uri="{FF2B5EF4-FFF2-40B4-BE49-F238E27FC236}">
                    <a16:creationId xmlns:a16="http://schemas.microsoft.com/office/drawing/2014/main" id="{08BAE118-5D63-C662-0DDE-43ED0E53AEE8}"/>
                  </a:ext>
                </a:extLst>
              </p:cNvPr>
              <p:cNvGrpSpPr/>
              <p:nvPr/>
            </p:nvGrpSpPr>
            <p:grpSpPr>
              <a:xfrm>
                <a:off x="3363682" y="3613019"/>
                <a:ext cx="10812" cy="6650"/>
                <a:chOff x="4026447" y="3611900"/>
                <a:chExt cx="10812" cy="6650"/>
              </a:xfrm>
              <a:grpFill/>
            </p:grpSpPr>
            <p:grpSp>
              <p:nvGrpSpPr>
                <p:cNvPr id="689" name="Graphic 248">
                  <a:extLst>
                    <a:ext uri="{FF2B5EF4-FFF2-40B4-BE49-F238E27FC236}">
                      <a16:creationId xmlns:a16="http://schemas.microsoft.com/office/drawing/2014/main" id="{F6BC0B2D-88A3-8B9B-1982-C7D485BB127C}"/>
                    </a:ext>
                  </a:extLst>
                </p:cNvPr>
                <p:cNvGrpSpPr/>
                <p:nvPr/>
              </p:nvGrpSpPr>
              <p:grpSpPr>
                <a:xfrm>
                  <a:off x="4026447" y="3614672"/>
                  <a:ext cx="2772" cy="554"/>
                  <a:chOff x="4026447" y="3614672"/>
                  <a:chExt cx="2772" cy="554"/>
                </a:xfrm>
                <a:grpFill/>
              </p:grpSpPr>
              <p:sp>
                <p:nvSpPr>
                  <p:cNvPr id="730" name="Freeform 729">
                    <a:extLst>
                      <a:ext uri="{FF2B5EF4-FFF2-40B4-BE49-F238E27FC236}">
                        <a16:creationId xmlns:a16="http://schemas.microsoft.com/office/drawing/2014/main" id="{882A8825-34C2-CE5C-F05E-D4F652BD9F31}"/>
                      </a:ext>
                    </a:extLst>
                  </p:cNvPr>
                  <p:cNvSpPr/>
                  <p:nvPr/>
                </p:nvSpPr>
                <p:spPr>
                  <a:xfrm>
                    <a:off x="4026447" y="3615226"/>
                    <a:ext cx="2772" cy="2771"/>
                  </a:xfrm>
                  <a:custGeom>
                    <a:avLst/>
                    <a:gdLst>
                      <a:gd name="connsiteX0" fmla="*/ 0 w 2772"/>
                      <a:gd name="connsiteY0" fmla="*/ 0 h 2771"/>
                      <a:gd name="connsiteX1" fmla="*/ 0 w 2772"/>
                      <a:gd name="connsiteY1" fmla="*/ 0 h 2771"/>
                      <a:gd name="connsiteX2" fmla="*/ 0 w 2772"/>
                      <a:gd name="connsiteY2" fmla="*/ 0 h 2771"/>
                      <a:gd name="connsiteX3" fmla="*/ 0 w 2772"/>
                      <a:gd name="connsiteY3" fmla="*/ 0 h 2771"/>
                      <a:gd name="connsiteX4" fmla="*/ 0 w 2772"/>
                      <a:gd name="connsiteY4" fmla="*/ 0 h 2771"/>
                      <a:gd name="connsiteX5" fmla="*/ 0 w 2772"/>
                      <a:gd name="connsiteY5" fmla="*/ 0 h 2771"/>
                      <a:gd name="connsiteX6" fmla="*/ 0 w 2772"/>
                      <a:gd name="connsiteY6" fmla="*/ 0 h 2771"/>
                      <a:gd name="connsiteX7" fmla="*/ 0 w 2772"/>
                      <a:gd name="connsiteY7" fmla="*/ 0 h 2771"/>
                      <a:gd name="connsiteX8" fmla="*/ 0 w 2772"/>
                      <a:gd name="connsiteY8" fmla="*/ 0 h 2771"/>
                      <a:gd name="connsiteX9" fmla="*/ 0 w 2772"/>
                      <a:gd name="connsiteY9" fmla="*/ 0 h 2771"/>
                      <a:gd name="connsiteX10" fmla="*/ 0 w 2772"/>
                      <a:gd name="connsiteY10" fmla="*/ 0 h 2771"/>
                      <a:gd name="connsiteX11" fmla="*/ 0 w 2772"/>
                      <a:gd name="connsiteY11" fmla="*/ 0 h 2771"/>
                      <a:gd name="connsiteX12" fmla="*/ 0 w 2772"/>
                      <a:gd name="connsiteY12" fmla="*/ 0 h 2771"/>
                      <a:gd name="connsiteX13" fmla="*/ 0 w 2772"/>
                      <a:gd name="connsiteY13" fmla="*/ 0 h 2771"/>
                      <a:gd name="connsiteX14" fmla="*/ 0 w 2772"/>
                      <a:gd name="connsiteY14" fmla="*/ 0 h 2771"/>
                      <a:gd name="connsiteX15" fmla="*/ 0 w 2772"/>
                      <a:gd name="connsiteY15" fmla="*/ 0 h 2771"/>
                      <a:gd name="connsiteX16" fmla="*/ 0 w 2772"/>
                      <a:gd name="connsiteY16" fmla="*/ 0 h 2771"/>
                      <a:gd name="connsiteX17" fmla="*/ 0 w 2772"/>
                      <a:gd name="connsiteY17" fmla="*/ 0 h 2771"/>
                      <a:gd name="connsiteX18" fmla="*/ 0 w 2772"/>
                      <a:gd name="connsiteY18" fmla="*/ 0 h 2771"/>
                      <a:gd name="connsiteX19" fmla="*/ 0 w 2772"/>
                      <a:gd name="connsiteY19" fmla="*/ 0 h 2771"/>
                      <a:gd name="connsiteX20" fmla="*/ 0 w 2772"/>
                      <a:gd name="connsiteY20" fmla="*/ 0 h 27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2772" h="2771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31" name="Freeform 730">
                    <a:extLst>
                      <a:ext uri="{FF2B5EF4-FFF2-40B4-BE49-F238E27FC236}">
                        <a16:creationId xmlns:a16="http://schemas.microsoft.com/office/drawing/2014/main" id="{67EA2EDD-419A-DF04-8E6C-7ABFF77D279C}"/>
                      </a:ext>
                    </a:extLst>
                  </p:cNvPr>
                  <p:cNvSpPr/>
                  <p:nvPr/>
                </p:nvSpPr>
                <p:spPr>
                  <a:xfrm>
                    <a:off x="4027001" y="3614949"/>
                    <a:ext cx="2772" cy="2771"/>
                  </a:xfrm>
                  <a:custGeom>
                    <a:avLst/>
                    <a:gdLst>
                      <a:gd name="connsiteX0" fmla="*/ 0 w 2772"/>
                      <a:gd name="connsiteY0" fmla="*/ 0 h 2771"/>
                      <a:gd name="connsiteX1" fmla="*/ 0 w 2772"/>
                      <a:gd name="connsiteY1" fmla="*/ 0 h 2771"/>
                      <a:gd name="connsiteX2" fmla="*/ 0 w 2772"/>
                      <a:gd name="connsiteY2" fmla="*/ 0 h 2771"/>
                      <a:gd name="connsiteX3" fmla="*/ 0 w 2772"/>
                      <a:gd name="connsiteY3" fmla="*/ 0 h 2771"/>
                      <a:gd name="connsiteX4" fmla="*/ 0 w 2772"/>
                      <a:gd name="connsiteY4" fmla="*/ 0 h 2771"/>
                      <a:gd name="connsiteX5" fmla="*/ 0 w 2772"/>
                      <a:gd name="connsiteY5" fmla="*/ 0 h 2771"/>
                      <a:gd name="connsiteX6" fmla="*/ 0 w 2772"/>
                      <a:gd name="connsiteY6" fmla="*/ 0 h 2771"/>
                      <a:gd name="connsiteX7" fmla="*/ 0 w 2772"/>
                      <a:gd name="connsiteY7" fmla="*/ 0 h 2771"/>
                      <a:gd name="connsiteX8" fmla="*/ 0 w 2772"/>
                      <a:gd name="connsiteY8" fmla="*/ 0 h 2771"/>
                      <a:gd name="connsiteX9" fmla="*/ 0 w 2772"/>
                      <a:gd name="connsiteY9" fmla="*/ 0 h 2771"/>
                      <a:gd name="connsiteX10" fmla="*/ 0 w 2772"/>
                      <a:gd name="connsiteY10" fmla="*/ 0 h 2771"/>
                      <a:gd name="connsiteX11" fmla="*/ 0 w 2772"/>
                      <a:gd name="connsiteY11" fmla="*/ 0 h 2771"/>
                      <a:gd name="connsiteX12" fmla="*/ 0 w 2772"/>
                      <a:gd name="connsiteY12" fmla="*/ 0 h 2771"/>
                      <a:gd name="connsiteX13" fmla="*/ 0 w 2772"/>
                      <a:gd name="connsiteY13" fmla="*/ 0 h 2771"/>
                      <a:gd name="connsiteX14" fmla="*/ 0 w 2772"/>
                      <a:gd name="connsiteY14" fmla="*/ 0 h 2771"/>
                      <a:gd name="connsiteX15" fmla="*/ 0 w 2772"/>
                      <a:gd name="connsiteY15" fmla="*/ 0 h 2771"/>
                      <a:gd name="connsiteX16" fmla="*/ 0 w 2772"/>
                      <a:gd name="connsiteY16" fmla="*/ 0 h 2771"/>
                      <a:gd name="connsiteX17" fmla="*/ 0 w 2772"/>
                      <a:gd name="connsiteY17" fmla="*/ 0 h 2771"/>
                      <a:gd name="connsiteX18" fmla="*/ 0 w 2772"/>
                      <a:gd name="connsiteY18" fmla="*/ 0 h 2771"/>
                      <a:gd name="connsiteX19" fmla="*/ 0 w 2772"/>
                      <a:gd name="connsiteY19" fmla="*/ 0 h 2771"/>
                      <a:gd name="connsiteX20" fmla="*/ 0 w 2772"/>
                      <a:gd name="connsiteY20" fmla="*/ 0 h 2771"/>
                      <a:gd name="connsiteX21" fmla="*/ 0 w 2772"/>
                      <a:gd name="connsiteY21" fmla="*/ 0 h 2771"/>
                      <a:gd name="connsiteX22" fmla="*/ 0 w 2772"/>
                      <a:gd name="connsiteY22" fmla="*/ 0 h 2771"/>
                      <a:gd name="connsiteX23" fmla="*/ 0 w 2772"/>
                      <a:gd name="connsiteY23" fmla="*/ 0 h 2771"/>
                      <a:gd name="connsiteX24" fmla="*/ 0 w 2772"/>
                      <a:gd name="connsiteY24" fmla="*/ 0 h 2771"/>
                      <a:gd name="connsiteX25" fmla="*/ 0 w 2772"/>
                      <a:gd name="connsiteY25" fmla="*/ 0 h 2771"/>
                      <a:gd name="connsiteX26" fmla="*/ 0 w 2772"/>
                      <a:gd name="connsiteY26" fmla="*/ 0 h 2771"/>
                      <a:gd name="connsiteX27" fmla="*/ 0 w 2772"/>
                      <a:gd name="connsiteY27" fmla="*/ 0 h 2771"/>
                      <a:gd name="connsiteX28" fmla="*/ 0 w 2772"/>
                      <a:gd name="connsiteY28" fmla="*/ 0 h 2771"/>
                      <a:gd name="connsiteX29" fmla="*/ 0 w 2772"/>
                      <a:gd name="connsiteY29" fmla="*/ 0 h 27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</a:cxnLst>
                    <a:rect l="l" t="t" r="r" b="b"/>
                    <a:pathLst>
                      <a:path w="2772" h="2771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lnTo>
                          <a:pt x="0" y="0"/>
                        </a:ln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32" name="Freeform 731">
                    <a:extLst>
                      <a:ext uri="{FF2B5EF4-FFF2-40B4-BE49-F238E27FC236}">
                        <a16:creationId xmlns:a16="http://schemas.microsoft.com/office/drawing/2014/main" id="{DCEB9576-2331-5CEF-F307-D8A9E02BFFFB}"/>
                      </a:ext>
                    </a:extLst>
                  </p:cNvPr>
                  <p:cNvSpPr/>
                  <p:nvPr/>
                </p:nvSpPr>
                <p:spPr>
                  <a:xfrm>
                    <a:off x="4027833" y="3614949"/>
                    <a:ext cx="2772" cy="2771"/>
                  </a:xfrm>
                  <a:custGeom>
                    <a:avLst/>
                    <a:gdLst>
                      <a:gd name="connsiteX0" fmla="*/ 0 w 2772"/>
                      <a:gd name="connsiteY0" fmla="*/ 0 h 2771"/>
                      <a:gd name="connsiteX1" fmla="*/ 0 w 2772"/>
                      <a:gd name="connsiteY1" fmla="*/ 0 h 2771"/>
                      <a:gd name="connsiteX2" fmla="*/ 0 w 2772"/>
                      <a:gd name="connsiteY2" fmla="*/ 0 h 2771"/>
                      <a:gd name="connsiteX3" fmla="*/ 0 w 2772"/>
                      <a:gd name="connsiteY3" fmla="*/ 0 h 2771"/>
                      <a:gd name="connsiteX4" fmla="*/ 0 w 2772"/>
                      <a:gd name="connsiteY4" fmla="*/ 0 h 2771"/>
                      <a:gd name="connsiteX5" fmla="*/ 0 w 2772"/>
                      <a:gd name="connsiteY5" fmla="*/ 0 h 2771"/>
                      <a:gd name="connsiteX6" fmla="*/ 0 w 2772"/>
                      <a:gd name="connsiteY6" fmla="*/ 0 h 2771"/>
                      <a:gd name="connsiteX7" fmla="*/ 0 w 2772"/>
                      <a:gd name="connsiteY7" fmla="*/ 0 h 2771"/>
                      <a:gd name="connsiteX8" fmla="*/ 0 w 2772"/>
                      <a:gd name="connsiteY8" fmla="*/ 0 h 2771"/>
                      <a:gd name="connsiteX9" fmla="*/ 0 w 2772"/>
                      <a:gd name="connsiteY9" fmla="*/ 0 h 2771"/>
                      <a:gd name="connsiteX10" fmla="*/ 0 w 2772"/>
                      <a:gd name="connsiteY10" fmla="*/ 0 h 2771"/>
                      <a:gd name="connsiteX11" fmla="*/ 0 w 2772"/>
                      <a:gd name="connsiteY11" fmla="*/ 0 h 2771"/>
                      <a:gd name="connsiteX12" fmla="*/ 0 w 2772"/>
                      <a:gd name="connsiteY12" fmla="*/ 0 h 2771"/>
                      <a:gd name="connsiteX13" fmla="*/ 0 w 2772"/>
                      <a:gd name="connsiteY13" fmla="*/ 0 h 2771"/>
                      <a:gd name="connsiteX14" fmla="*/ 0 w 2772"/>
                      <a:gd name="connsiteY14" fmla="*/ 0 h 2771"/>
                      <a:gd name="connsiteX15" fmla="*/ 0 w 2772"/>
                      <a:gd name="connsiteY15" fmla="*/ 0 h 2771"/>
                      <a:gd name="connsiteX16" fmla="*/ 0 w 2772"/>
                      <a:gd name="connsiteY16" fmla="*/ 0 h 2771"/>
                      <a:gd name="connsiteX17" fmla="*/ 0 w 2772"/>
                      <a:gd name="connsiteY17" fmla="*/ 0 h 2771"/>
                      <a:gd name="connsiteX18" fmla="*/ 0 w 2772"/>
                      <a:gd name="connsiteY18" fmla="*/ 0 h 2771"/>
                      <a:gd name="connsiteX19" fmla="*/ 0 w 2772"/>
                      <a:gd name="connsiteY19" fmla="*/ 0 h 2771"/>
                      <a:gd name="connsiteX20" fmla="*/ 0 w 2772"/>
                      <a:gd name="connsiteY20" fmla="*/ 0 h 2771"/>
                      <a:gd name="connsiteX21" fmla="*/ 0 w 2772"/>
                      <a:gd name="connsiteY21" fmla="*/ 0 h 2771"/>
                      <a:gd name="connsiteX22" fmla="*/ 0 w 2772"/>
                      <a:gd name="connsiteY22" fmla="*/ 0 h 2771"/>
                      <a:gd name="connsiteX23" fmla="*/ 0 w 2772"/>
                      <a:gd name="connsiteY23" fmla="*/ 0 h 2771"/>
                      <a:gd name="connsiteX24" fmla="*/ 0 w 2772"/>
                      <a:gd name="connsiteY24" fmla="*/ 0 h 2771"/>
                      <a:gd name="connsiteX25" fmla="*/ 0 w 2772"/>
                      <a:gd name="connsiteY25" fmla="*/ 0 h 2771"/>
                      <a:gd name="connsiteX26" fmla="*/ 0 w 2772"/>
                      <a:gd name="connsiteY26" fmla="*/ 0 h 2771"/>
                      <a:gd name="connsiteX27" fmla="*/ 0 w 2772"/>
                      <a:gd name="connsiteY27" fmla="*/ 0 h 2771"/>
                      <a:gd name="connsiteX28" fmla="*/ 0 w 2772"/>
                      <a:gd name="connsiteY28" fmla="*/ 0 h 2771"/>
                      <a:gd name="connsiteX29" fmla="*/ 0 w 2772"/>
                      <a:gd name="connsiteY29" fmla="*/ 0 h 2771"/>
                      <a:gd name="connsiteX30" fmla="*/ 0 w 2772"/>
                      <a:gd name="connsiteY30" fmla="*/ 0 h 2771"/>
                      <a:gd name="connsiteX31" fmla="*/ 0 w 2772"/>
                      <a:gd name="connsiteY31" fmla="*/ 0 h 2771"/>
                      <a:gd name="connsiteX32" fmla="*/ 0 w 2772"/>
                      <a:gd name="connsiteY32" fmla="*/ 0 h 2771"/>
                      <a:gd name="connsiteX33" fmla="*/ 0 w 2772"/>
                      <a:gd name="connsiteY33" fmla="*/ 0 h 2771"/>
                      <a:gd name="connsiteX34" fmla="*/ 0 w 2772"/>
                      <a:gd name="connsiteY34" fmla="*/ 0 h 2771"/>
                      <a:gd name="connsiteX35" fmla="*/ 0 w 2772"/>
                      <a:gd name="connsiteY35" fmla="*/ 0 h 2771"/>
                      <a:gd name="connsiteX36" fmla="*/ 0 w 2772"/>
                      <a:gd name="connsiteY36" fmla="*/ 0 h 2771"/>
                      <a:gd name="connsiteX37" fmla="*/ 0 w 2772"/>
                      <a:gd name="connsiteY37" fmla="*/ 0 h 2771"/>
                      <a:gd name="connsiteX38" fmla="*/ 0 w 2772"/>
                      <a:gd name="connsiteY38" fmla="*/ 0 h 2771"/>
                      <a:gd name="connsiteX39" fmla="*/ 0 w 2772"/>
                      <a:gd name="connsiteY39" fmla="*/ 0 h 2771"/>
                      <a:gd name="connsiteX40" fmla="*/ 0 w 2772"/>
                      <a:gd name="connsiteY40" fmla="*/ 0 h 2771"/>
                      <a:gd name="connsiteX41" fmla="*/ 0 w 2772"/>
                      <a:gd name="connsiteY41" fmla="*/ 0 h 2771"/>
                      <a:gd name="connsiteX42" fmla="*/ 0 w 2772"/>
                      <a:gd name="connsiteY42" fmla="*/ 0 h 2771"/>
                      <a:gd name="connsiteX43" fmla="*/ 0 w 2772"/>
                      <a:gd name="connsiteY43" fmla="*/ 0 h 2771"/>
                      <a:gd name="connsiteX44" fmla="*/ 0 w 2772"/>
                      <a:gd name="connsiteY44" fmla="*/ 0 h 2771"/>
                      <a:gd name="connsiteX45" fmla="*/ 0 w 2772"/>
                      <a:gd name="connsiteY45" fmla="*/ 0 h 2771"/>
                      <a:gd name="connsiteX46" fmla="*/ 0 w 2772"/>
                      <a:gd name="connsiteY46" fmla="*/ 0 h 2771"/>
                      <a:gd name="connsiteX47" fmla="*/ 0 w 2772"/>
                      <a:gd name="connsiteY47" fmla="*/ 0 h 2771"/>
                      <a:gd name="connsiteX48" fmla="*/ 0 w 2772"/>
                      <a:gd name="connsiteY48" fmla="*/ 0 h 2771"/>
                      <a:gd name="connsiteX49" fmla="*/ 0 w 2772"/>
                      <a:gd name="connsiteY49" fmla="*/ 0 h 2771"/>
                      <a:gd name="connsiteX50" fmla="*/ 0 w 2772"/>
                      <a:gd name="connsiteY50" fmla="*/ 0 h 2771"/>
                      <a:gd name="connsiteX51" fmla="*/ 0 w 2772"/>
                      <a:gd name="connsiteY51" fmla="*/ 0 h 2771"/>
                      <a:gd name="connsiteX52" fmla="*/ 0 w 2772"/>
                      <a:gd name="connsiteY52" fmla="*/ 0 h 2771"/>
                      <a:gd name="connsiteX53" fmla="*/ 0 w 2772"/>
                      <a:gd name="connsiteY53" fmla="*/ 0 h 2771"/>
                      <a:gd name="connsiteX54" fmla="*/ 0 w 2772"/>
                      <a:gd name="connsiteY54" fmla="*/ 0 h 2771"/>
                      <a:gd name="connsiteX55" fmla="*/ 0 w 2772"/>
                      <a:gd name="connsiteY55" fmla="*/ 0 h 2771"/>
                      <a:gd name="connsiteX56" fmla="*/ 0 w 2772"/>
                      <a:gd name="connsiteY56" fmla="*/ 0 h 2771"/>
                      <a:gd name="connsiteX57" fmla="*/ 0 w 2772"/>
                      <a:gd name="connsiteY57" fmla="*/ 0 h 2771"/>
                      <a:gd name="connsiteX58" fmla="*/ 0 w 2772"/>
                      <a:gd name="connsiteY58" fmla="*/ 0 h 2771"/>
                      <a:gd name="connsiteX59" fmla="*/ 0 w 2772"/>
                      <a:gd name="connsiteY59" fmla="*/ 0 h 2771"/>
                      <a:gd name="connsiteX60" fmla="*/ 0 w 2772"/>
                      <a:gd name="connsiteY60" fmla="*/ 0 h 2771"/>
                      <a:gd name="connsiteX61" fmla="*/ 0 w 2772"/>
                      <a:gd name="connsiteY61" fmla="*/ 0 h 2771"/>
                      <a:gd name="connsiteX62" fmla="*/ 0 w 2772"/>
                      <a:gd name="connsiteY62" fmla="*/ 0 h 2771"/>
                      <a:gd name="connsiteX63" fmla="*/ 0 w 2772"/>
                      <a:gd name="connsiteY63" fmla="*/ 0 h 2771"/>
                      <a:gd name="connsiteX64" fmla="*/ 0 w 2772"/>
                      <a:gd name="connsiteY64" fmla="*/ 0 h 2771"/>
                      <a:gd name="connsiteX65" fmla="*/ 0 w 2772"/>
                      <a:gd name="connsiteY65" fmla="*/ 0 h 2771"/>
                      <a:gd name="connsiteX66" fmla="*/ 0 w 2772"/>
                      <a:gd name="connsiteY66" fmla="*/ 0 h 2771"/>
                      <a:gd name="connsiteX67" fmla="*/ 0 w 2772"/>
                      <a:gd name="connsiteY67" fmla="*/ 0 h 2771"/>
                      <a:gd name="connsiteX68" fmla="*/ 0 w 2772"/>
                      <a:gd name="connsiteY68" fmla="*/ 0 h 2771"/>
                      <a:gd name="connsiteX69" fmla="*/ 0 w 2772"/>
                      <a:gd name="connsiteY69" fmla="*/ 0 h 2771"/>
                      <a:gd name="connsiteX70" fmla="*/ 0 w 2772"/>
                      <a:gd name="connsiteY70" fmla="*/ 0 h 2771"/>
                      <a:gd name="connsiteX71" fmla="*/ 0 w 2772"/>
                      <a:gd name="connsiteY71" fmla="*/ 0 h 2771"/>
                      <a:gd name="connsiteX72" fmla="*/ 0 w 2772"/>
                      <a:gd name="connsiteY72" fmla="*/ 0 h 2771"/>
                      <a:gd name="connsiteX73" fmla="*/ 0 w 2772"/>
                      <a:gd name="connsiteY73" fmla="*/ 0 h 2771"/>
                      <a:gd name="connsiteX74" fmla="*/ 0 w 2772"/>
                      <a:gd name="connsiteY74" fmla="*/ 0 h 2771"/>
                      <a:gd name="connsiteX75" fmla="*/ 0 w 2772"/>
                      <a:gd name="connsiteY75" fmla="*/ 0 h 2771"/>
                      <a:gd name="connsiteX76" fmla="*/ 0 w 2772"/>
                      <a:gd name="connsiteY76" fmla="*/ 0 h 2771"/>
                      <a:gd name="connsiteX77" fmla="*/ 0 w 2772"/>
                      <a:gd name="connsiteY77" fmla="*/ 0 h 2771"/>
                      <a:gd name="connsiteX78" fmla="*/ 0 w 2772"/>
                      <a:gd name="connsiteY78" fmla="*/ 0 h 2771"/>
                      <a:gd name="connsiteX79" fmla="*/ 0 w 2772"/>
                      <a:gd name="connsiteY79" fmla="*/ 0 h 2771"/>
                      <a:gd name="connsiteX80" fmla="*/ 0 w 2772"/>
                      <a:gd name="connsiteY80" fmla="*/ 0 h 2771"/>
                      <a:gd name="connsiteX81" fmla="*/ 0 w 2772"/>
                      <a:gd name="connsiteY81" fmla="*/ 0 h 2771"/>
                      <a:gd name="connsiteX82" fmla="*/ 0 w 2772"/>
                      <a:gd name="connsiteY82" fmla="*/ 0 h 2771"/>
                      <a:gd name="connsiteX83" fmla="*/ 0 w 2772"/>
                      <a:gd name="connsiteY83" fmla="*/ 0 h 2771"/>
                      <a:gd name="connsiteX84" fmla="*/ 0 w 2772"/>
                      <a:gd name="connsiteY84" fmla="*/ 0 h 2771"/>
                      <a:gd name="connsiteX85" fmla="*/ 0 w 2772"/>
                      <a:gd name="connsiteY85" fmla="*/ 0 h 2771"/>
                      <a:gd name="connsiteX86" fmla="*/ 0 w 2772"/>
                      <a:gd name="connsiteY86" fmla="*/ 0 h 2771"/>
                      <a:gd name="connsiteX87" fmla="*/ 0 w 2772"/>
                      <a:gd name="connsiteY87" fmla="*/ 0 h 2771"/>
                      <a:gd name="connsiteX88" fmla="*/ 0 w 2772"/>
                      <a:gd name="connsiteY88" fmla="*/ 0 h 2771"/>
                      <a:gd name="connsiteX89" fmla="*/ 0 w 2772"/>
                      <a:gd name="connsiteY89" fmla="*/ 0 h 2771"/>
                      <a:gd name="connsiteX90" fmla="*/ 0 w 2772"/>
                      <a:gd name="connsiteY90" fmla="*/ 0 h 2771"/>
                      <a:gd name="connsiteX91" fmla="*/ 0 w 2772"/>
                      <a:gd name="connsiteY91" fmla="*/ 0 h 2771"/>
                      <a:gd name="connsiteX92" fmla="*/ 0 w 2772"/>
                      <a:gd name="connsiteY92" fmla="*/ 0 h 2771"/>
                      <a:gd name="connsiteX93" fmla="*/ 0 w 2772"/>
                      <a:gd name="connsiteY93" fmla="*/ 0 h 2771"/>
                      <a:gd name="connsiteX94" fmla="*/ 0 w 2772"/>
                      <a:gd name="connsiteY94" fmla="*/ 0 h 27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</a:cxnLst>
                    <a:rect l="l" t="t" r="r" b="b"/>
                    <a:pathLst>
                      <a:path w="2772" h="2771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33" name="Freeform 732">
                    <a:extLst>
                      <a:ext uri="{FF2B5EF4-FFF2-40B4-BE49-F238E27FC236}">
                        <a16:creationId xmlns:a16="http://schemas.microsoft.com/office/drawing/2014/main" id="{280C17DB-381D-390A-9AB9-42526B029B13}"/>
                      </a:ext>
                    </a:extLst>
                  </p:cNvPr>
                  <p:cNvSpPr/>
                  <p:nvPr/>
                </p:nvSpPr>
                <p:spPr>
                  <a:xfrm>
                    <a:off x="4028942" y="3614672"/>
                    <a:ext cx="2772" cy="2771"/>
                  </a:xfrm>
                  <a:custGeom>
                    <a:avLst/>
                    <a:gdLst>
                      <a:gd name="connsiteX0" fmla="*/ 0 w 2772"/>
                      <a:gd name="connsiteY0" fmla="*/ 0 h 2771"/>
                      <a:gd name="connsiteX1" fmla="*/ 0 w 2772"/>
                      <a:gd name="connsiteY1" fmla="*/ 0 h 2771"/>
                      <a:gd name="connsiteX2" fmla="*/ 0 w 2772"/>
                      <a:gd name="connsiteY2" fmla="*/ 0 h 2771"/>
                      <a:gd name="connsiteX3" fmla="*/ 0 w 2772"/>
                      <a:gd name="connsiteY3" fmla="*/ 0 h 2771"/>
                      <a:gd name="connsiteX4" fmla="*/ 0 w 2772"/>
                      <a:gd name="connsiteY4" fmla="*/ 0 h 2771"/>
                      <a:gd name="connsiteX5" fmla="*/ 0 w 2772"/>
                      <a:gd name="connsiteY5" fmla="*/ 0 h 2771"/>
                      <a:gd name="connsiteX6" fmla="*/ 0 w 2772"/>
                      <a:gd name="connsiteY6" fmla="*/ 0 h 2771"/>
                      <a:gd name="connsiteX7" fmla="*/ 0 w 2772"/>
                      <a:gd name="connsiteY7" fmla="*/ 0 h 2771"/>
                      <a:gd name="connsiteX8" fmla="*/ 0 w 2772"/>
                      <a:gd name="connsiteY8" fmla="*/ 0 h 2771"/>
                      <a:gd name="connsiteX9" fmla="*/ 0 w 2772"/>
                      <a:gd name="connsiteY9" fmla="*/ 0 h 2771"/>
                      <a:gd name="connsiteX10" fmla="*/ 0 w 2772"/>
                      <a:gd name="connsiteY10" fmla="*/ 0 h 2771"/>
                      <a:gd name="connsiteX11" fmla="*/ 0 w 2772"/>
                      <a:gd name="connsiteY11" fmla="*/ 0 h 2771"/>
                      <a:gd name="connsiteX12" fmla="*/ 0 w 2772"/>
                      <a:gd name="connsiteY12" fmla="*/ 0 h 2771"/>
                      <a:gd name="connsiteX13" fmla="*/ 0 w 2772"/>
                      <a:gd name="connsiteY13" fmla="*/ 0 h 2771"/>
                      <a:gd name="connsiteX14" fmla="*/ 0 w 2772"/>
                      <a:gd name="connsiteY14" fmla="*/ 0 h 2771"/>
                      <a:gd name="connsiteX15" fmla="*/ 0 w 2772"/>
                      <a:gd name="connsiteY15" fmla="*/ 0 h 2771"/>
                      <a:gd name="connsiteX16" fmla="*/ 0 w 2772"/>
                      <a:gd name="connsiteY16" fmla="*/ 0 h 2771"/>
                      <a:gd name="connsiteX17" fmla="*/ 0 w 2772"/>
                      <a:gd name="connsiteY17" fmla="*/ 0 h 2771"/>
                      <a:gd name="connsiteX18" fmla="*/ 0 w 2772"/>
                      <a:gd name="connsiteY18" fmla="*/ 0 h 2771"/>
                      <a:gd name="connsiteX19" fmla="*/ 0 w 2772"/>
                      <a:gd name="connsiteY19" fmla="*/ 0 h 2771"/>
                      <a:gd name="connsiteX20" fmla="*/ 0 w 2772"/>
                      <a:gd name="connsiteY20" fmla="*/ 0 h 2771"/>
                      <a:gd name="connsiteX21" fmla="*/ 0 w 2772"/>
                      <a:gd name="connsiteY21" fmla="*/ 0 h 2771"/>
                      <a:gd name="connsiteX22" fmla="*/ 0 w 2772"/>
                      <a:gd name="connsiteY22" fmla="*/ 0 h 2771"/>
                      <a:gd name="connsiteX23" fmla="*/ 0 w 2772"/>
                      <a:gd name="connsiteY23" fmla="*/ 0 h 2771"/>
                      <a:gd name="connsiteX24" fmla="*/ 0 w 2772"/>
                      <a:gd name="connsiteY24" fmla="*/ 0 h 2771"/>
                      <a:gd name="connsiteX25" fmla="*/ 0 w 2772"/>
                      <a:gd name="connsiteY25" fmla="*/ 0 h 2771"/>
                      <a:gd name="connsiteX26" fmla="*/ 0 w 2772"/>
                      <a:gd name="connsiteY26" fmla="*/ 0 h 27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</a:cxnLst>
                    <a:rect l="l" t="t" r="r" b="b"/>
                    <a:pathLst>
                      <a:path w="2772" h="2771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lnTo>
                          <a:pt x="0" y="0"/>
                        </a:ln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lnTo>
                          <a:pt x="0" y="0"/>
                        </a:ln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34" name="Freeform 733">
                    <a:extLst>
                      <a:ext uri="{FF2B5EF4-FFF2-40B4-BE49-F238E27FC236}">
                        <a16:creationId xmlns:a16="http://schemas.microsoft.com/office/drawing/2014/main" id="{D75CABB1-B571-4665-89C0-4036543DBF55}"/>
                      </a:ext>
                    </a:extLst>
                  </p:cNvPr>
                  <p:cNvSpPr/>
                  <p:nvPr/>
                </p:nvSpPr>
                <p:spPr>
                  <a:xfrm>
                    <a:off x="4028942" y="3614672"/>
                    <a:ext cx="2772" cy="2771"/>
                  </a:xfrm>
                  <a:custGeom>
                    <a:avLst/>
                    <a:gdLst>
                      <a:gd name="connsiteX0" fmla="*/ 0 w 2772"/>
                      <a:gd name="connsiteY0" fmla="*/ 0 h 2771"/>
                      <a:gd name="connsiteX1" fmla="*/ 0 w 2772"/>
                      <a:gd name="connsiteY1" fmla="*/ 0 h 2771"/>
                      <a:gd name="connsiteX2" fmla="*/ 0 w 2772"/>
                      <a:gd name="connsiteY2" fmla="*/ 0 h 2771"/>
                      <a:gd name="connsiteX3" fmla="*/ 0 w 2772"/>
                      <a:gd name="connsiteY3" fmla="*/ 0 h 2771"/>
                      <a:gd name="connsiteX4" fmla="*/ 0 w 2772"/>
                      <a:gd name="connsiteY4" fmla="*/ 0 h 2771"/>
                      <a:gd name="connsiteX5" fmla="*/ 0 w 2772"/>
                      <a:gd name="connsiteY5" fmla="*/ 0 h 2771"/>
                      <a:gd name="connsiteX6" fmla="*/ 0 w 2772"/>
                      <a:gd name="connsiteY6" fmla="*/ 0 h 2771"/>
                      <a:gd name="connsiteX7" fmla="*/ 0 w 2772"/>
                      <a:gd name="connsiteY7" fmla="*/ 0 h 2771"/>
                      <a:gd name="connsiteX8" fmla="*/ 0 w 2772"/>
                      <a:gd name="connsiteY8" fmla="*/ 0 h 2771"/>
                      <a:gd name="connsiteX9" fmla="*/ 0 w 2772"/>
                      <a:gd name="connsiteY9" fmla="*/ 0 h 2771"/>
                      <a:gd name="connsiteX10" fmla="*/ 0 w 2772"/>
                      <a:gd name="connsiteY10" fmla="*/ 0 h 2771"/>
                      <a:gd name="connsiteX11" fmla="*/ 0 w 2772"/>
                      <a:gd name="connsiteY11" fmla="*/ 0 h 2771"/>
                      <a:gd name="connsiteX12" fmla="*/ 0 w 2772"/>
                      <a:gd name="connsiteY12" fmla="*/ 0 h 27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2772" h="2771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35" name="Freeform 734">
                    <a:extLst>
                      <a:ext uri="{FF2B5EF4-FFF2-40B4-BE49-F238E27FC236}">
                        <a16:creationId xmlns:a16="http://schemas.microsoft.com/office/drawing/2014/main" id="{C4663E7A-36A0-E182-E3A0-51BCFD22C36B}"/>
                      </a:ext>
                    </a:extLst>
                  </p:cNvPr>
                  <p:cNvSpPr/>
                  <p:nvPr/>
                </p:nvSpPr>
                <p:spPr>
                  <a:xfrm>
                    <a:off x="4028942" y="3614672"/>
                    <a:ext cx="2772" cy="2771"/>
                  </a:xfrm>
                  <a:custGeom>
                    <a:avLst/>
                    <a:gdLst>
                      <a:gd name="connsiteX0" fmla="*/ 0 w 2772"/>
                      <a:gd name="connsiteY0" fmla="*/ 0 h 2771"/>
                      <a:gd name="connsiteX1" fmla="*/ 0 w 2772"/>
                      <a:gd name="connsiteY1" fmla="*/ 0 h 2771"/>
                      <a:gd name="connsiteX2" fmla="*/ 0 w 2772"/>
                      <a:gd name="connsiteY2" fmla="*/ 0 h 2771"/>
                      <a:gd name="connsiteX3" fmla="*/ 0 w 2772"/>
                      <a:gd name="connsiteY3" fmla="*/ 0 h 2771"/>
                      <a:gd name="connsiteX4" fmla="*/ 0 w 2772"/>
                      <a:gd name="connsiteY4" fmla="*/ 0 h 2771"/>
                      <a:gd name="connsiteX5" fmla="*/ 0 w 2772"/>
                      <a:gd name="connsiteY5" fmla="*/ 0 h 2771"/>
                      <a:gd name="connsiteX6" fmla="*/ 0 w 2772"/>
                      <a:gd name="connsiteY6" fmla="*/ 0 h 2771"/>
                      <a:gd name="connsiteX7" fmla="*/ 0 w 2772"/>
                      <a:gd name="connsiteY7" fmla="*/ 0 h 2771"/>
                      <a:gd name="connsiteX8" fmla="*/ 0 w 2772"/>
                      <a:gd name="connsiteY8" fmla="*/ 0 h 27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772" h="2771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36" name="Freeform 735">
                    <a:extLst>
                      <a:ext uri="{FF2B5EF4-FFF2-40B4-BE49-F238E27FC236}">
                        <a16:creationId xmlns:a16="http://schemas.microsoft.com/office/drawing/2014/main" id="{C9691EE9-292E-BC9B-9718-6F6F170597DC}"/>
                      </a:ext>
                    </a:extLst>
                  </p:cNvPr>
                  <p:cNvSpPr/>
                  <p:nvPr/>
                </p:nvSpPr>
                <p:spPr>
                  <a:xfrm>
                    <a:off x="4029219" y="3614949"/>
                    <a:ext cx="2772" cy="2771"/>
                  </a:xfrm>
                  <a:custGeom>
                    <a:avLst/>
                    <a:gdLst>
                      <a:gd name="connsiteX0" fmla="*/ 0 w 2772"/>
                      <a:gd name="connsiteY0" fmla="*/ 0 h 2771"/>
                      <a:gd name="connsiteX1" fmla="*/ 0 w 2772"/>
                      <a:gd name="connsiteY1" fmla="*/ 0 h 2771"/>
                      <a:gd name="connsiteX2" fmla="*/ 0 w 2772"/>
                      <a:gd name="connsiteY2" fmla="*/ 0 h 2771"/>
                      <a:gd name="connsiteX3" fmla="*/ 0 w 2772"/>
                      <a:gd name="connsiteY3" fmla="*/ 0 h 2771"/>
                      <a:gd name="connsiteX4" fmla="*/ 0 w 2772"/>
                      <a:gd name="connsiteY4" fmla="*/ 0 h 27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72" h="2771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690" name="Graphic 248">
                  <a:extLst>
                    <a:ext uri="{FF2B5EF4-FFF2-40B4-BE49-F238E27FC236}">
                      <a16:creationId xmlns:a16="http://schemas.microsoft.com/office/drawing/2014/main" id="{813D5436-CAC3-9586-04C1-54BA4F0841CA}"/>
                    </a:ext>
                  </a:extLst>
                </p:cNvPr>
                <p:cNvGrpSpPr/>
                <p:nvPr/>
              </p:nvGrpSpPr>
              <p:grpSpPr>
                <a:xfrm>
                  <a:off x="4030605" y="3617997"/>
                  <a:ext cx="277" cy="554"/>
                  <a:chOff x="4030605" y="3617997"/>
                  <a:chExt cx="277" cy="554"/>
                </a:xfrm>
                <a:grpFill/>
              </p:grpSpPr>
              <p:sp>
                <p:nvSpPr>
                  <p:cNvPr id="726" name="Freeform 725">
                    <a:extLst>
                      <a:ext uri="{FF2B5EF4-FFF2-40B4-BE49-F238E27FC236}">
                        <a16:creationId xmlns:a16="http://schemas.microsoft.com/office/drawing/2014/main" id="{CD11A28D-7144-23CB-F2D1-EA20E67C5C63}"/>
                      </a:ext>
                    </a:extLst>
                  </p:cNvPr>
                  <p:cNvSpPr/>
                  <p:nvPr/>
                </p:nvSpPr>
                <p:spPr>
                  <a:xfrm>
                    <a:off x="4030883" y="3617997"/>
                    <a:ext cx="2772" cy="2771"/>
                  </a:xfrm>
                  <a:custGeom>
                    <a:avLst/>
                    <a:gdLst>
                      <a:gd name="connsiteX0" fmla="*/ 0 w 2772"/>
                      <a:gd name="connsiteY0" fmla="*/ 0 h 2771"/>
                      <a:gd name="connsiteX1" fmla="*/ 0 w 2772"/>
                      <a:gd name="connsiteY1" fmla="*/ 0 h 2771"/>
                      <a:gd name="connsiteX2" fmla="*/ 0 w 2772"/>
                      <a:gd name="connsiteY2" fmla="*/ 0 h 2771"/>
                      <a:gd name="connsiteX3" fmla="*/ 0 w 2772"/>
                      <a:gd name="connsiteY3" fmla="*/ 0 h 2771"/>
                      <a:gd name="connsiteX4" fmla="*/ 0 w 2772"/>
                      <a:gd name="connsiteY4" fmla="*/ 0 h 27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72" h="2771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27" name="Freeform 726">
                    <a:extLst>
                      <a:ext uri="{FF2B5EF4-FFF2-40B4-BE49-F238E27FC236}">
                        <a16:creationId xmlns:a16="http://schemas.microsoft.com/office/drawing/2014/main" id="{934A94C6-F43F-5D42-4B1B-364A73EA841B}"/>
                      </a:ext>
                    </a:extLst>
                  </p:cNvPr>
                  <p:cNvSpPr/>
                  <p:nvPr/>
                </p:nvSpPr>
                <p:spPr>
                  <a:xfrm>
                    <a:off x="4030605" y="3617997"/>
                    <a:ext cx="2772" cy="2771"/>
                  </a:xfrm>
                  <a:custGeom>
                    <a:avLst/>
                    <a:gdLst>
                      <a:gd name="connsiteX0" fmla="*/ 0 w 2772"/>
                      <a:gd name="connsiteY0" fmla="*/ 0 h 2771"/>
                      <a:gd name="connsiteX1" fmla="*/ 0 w 2772"/>
                      <a:gd name="connsiteY1" fmla="*/ 0 h 2771"/>
                      <a:gd name="connsiteX2" fmla="*/ 0 w 2772"/>
                      <a:gd name="connsiteY2" fmla="*/ 0 h 2771"/>
                      <a:gd name="connsiteX3" fmla="*/ 0 w 2772"/>
                      <a:gd name="connsiteY3" fmla="*/ 0 h 2771"/>
                      <a:gd name="connsiteX4" fmla="*/ 0 w 2772"/>
                      <a:gd name="connsiteY4" fmla="*/ 0 h 27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72" h="2771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28" name="Freeform 727">
                    <a:extLst>
                      <a:ext uri="{FF2B5EF4-FFF2-40B4-BE49-F238E27FC236}">
                        <a16:creationId xmlns:a16="http://schemas.microsoft.com/office/drawing/2014/main" id="{22E5E0ED-0A8F-AE66-8153-C8258F78B44A}"/>
                      </a:ext>
                    </a:extLst>
                  </p:cNvPr>
                  <p:cNvSpPr/>
                  <p:nvPr/>
                </p:nvSpPr>
                <p:spPr>
                  <a:xfrm>
                    <a:off x="4030605" y="3617997"/>
                    <a:ext cx="2772" cy="2771"/>
                  </a:xfrm>
                  <a:custGeom>
                    <a:avLst/>
                    <a:gdLst>
                      <a:gd name="connsiteX0" fmla="*/ 0 w 2772"/>
                      <a:gd name="connsiteY0" fmla="*/ 0 h 2771"/>
                      <a:gd name="connsiteX1" fmla="*/ 0 w 2772"/>
                      <a:gd name="connsiteY1" fmla="*/ 0 h 2771"/>
                      <a:gd name="connsiteX2" fmla="*/ 0 w 2772"/>
                      <a:gd name="connsiteY2" fmla="*/ 0 h 2771"/>
                      <a:gd name="connsiteX3" fmla="*/ 0 w 2772"/>
                      <a:gd name="connsiteY3" fmla="*/ 0 h 2771"/>
                      <a:gd name="connsiteX4" fmla="*/ 0 w 2772"/>
                      <a:gd name="connsiteY4" fmla="*/ 0 h 27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72" h="2771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29" name="Freeform 728">
                    <a:extLst>
                      <a:ext uri="{FF2B5EF4-FFF2-40B4-BE49-F238E27FC236}">
                        <a16:creationId xmlns:a16="http://schemas.microsoft.com/office/drawing/2014/main" id="{D54B3D64-6EF5-07E6-49C6-0F5E1D1F64FA}"/>
                      </a:ext>
                    </a:extLst>
                  </p:cNvPr>
                  <p:cNvSpPr/>
                  <p:nvPr/>
                </p:nvSpPr>
                <p:spPr>
                  <a:xfrm>
                    <a:off x="4030883" y="3618551"/>
                    <a:ext cx="2772" cy="2771"/>
                  </a:xfrm>
                  <a:custGeom>
                    <a:avLst/>
                    <a:gdLst>
                      <a:gd name="connsiteX0" fmla="*/ 0 w 2772"/>
                      <a:gd name="connsiteY0" fmla="*/ 0 h 2771"/>
                      <a:gd name="connsiteX1" fmla="*/ 0 w 2772"/>
                      <a:gd name="connsiteY1" fmla="*/ 0 h 2771"/>
                      <a:gd name="connsiteX2" fmla="*/ 0 w 2772"/>
                      <a:gd name="connsiteY2" fmla="*/ 0 h 2771"/>
                      <a:gd name="connsiteX3" fmla="*/ 0 w 2772"/>
                      <a:gd name="connsiteY3" fmla="*/ 0 h 2771"/>
                      <a:gd name="connsiteX4" fmla="*/ 0 w 2772"/>
                      <a:gd name="connsiteY4" fmla="*/ 0 h 2771"/>
                      <a:gd name="connsiteX5" fmla="*/ 0 w 2772"/>
                      <a:gd name="connsiteY5" fmla="*/ 0 h 2771"/>
                      <a:gd name="connsiteX6" fmla="*/ 0 w 2772"/>
                      <a:gd name="connsiteY6" fmla="*/ 0 h 2771"/>
                      <a:gd name="connsiteX7" fmla="*/ 0 w 2772"/>
                      <a:gd name="connsiteY7" fmla="*/ 0 h 2771"/>
                      <a:gd name="connsiteX8" fmla="*/ 0 w 2772"/>
                      <a:gd name="connsiteY8" fmla="*/ 0 h 2771"/>
                      <a:gd name="connsiteX9" fmla="*/ 0 w 2772"/>
                      <a:gd name="connsiteY9" fmla="*/ 0 h 2771"/>
                      <a:gd name="connsiteX10" fmla="*/ 0 w 2772"/>
                      <a:gd name="connsiteY10" fmla="*/ 0 h 2771"/>
                      <a:gd name="connsiteX11" fmla="*/ 0 w 2772"/>
                      <a:gd name="connsiteY11" fmla="*/ 0 h 2771"/>
                      <a:gd name="connsiteX12" fmla="*/ 0 w 2772"/>
                      <a:gd name="connsiteY12" fmla="*/ 0 h 2771"/>
                      <a:gd name="connsiteX13" fmla="*/ 0 w 2772"/>
                      <a:gd name="connsiteY13" fmla="*/ 0 h 2771"/>
                      <a:gd name="connsiteX14" fmla="*/ 0 w 2772"/>
                      <a:gd name="connsiteY14" fmla="*/ 0 h 2771"/>
                      <a:gd name="connsiteX15" fmla="*/ 0 w 2772"/>
                      <a:gd name="connsiteY15" fmla="*/ 0 h 2771"/>
                      <a:gd name="connsiteX16" fmla="*/ 0 w 2772"/>
                      <a:gd name="connsiteY16" fmla="*/ 0 h 2771"/>
                      <a:gd name="connsiteX17" fmla="*/ 0 w 2772"/>
                      <a:gd name="connsiteY17" fmla="*/ 0 h 2771"/>
                      <a:gd name="connsiteX18" fmla="*/ 0 w 2772"/>
                      <a:gd name="connsiteY18" fmla="*/ 0 h 2771"/>
                      <a:gd name="connsiteX19" fmla="*/ 0 w 2772"/>
                      <a:gd name="connsiteY19" fmla="*/ 0 h 2771"/>
                      <a:gd name="connsiteX20" fmla="*/ 0 w 2772"/>
                      <a:gd name="connsiteY20" fmla="*/ 0 h 2771"/>
                      <a:gd name="connsiteX21" fmla="*/ 0 w 2772"/>
                      <a:gd name="connsiteY21" fmla="*/ 0 h 2771"/>
                      <a:gd name="connsiteX22" fmla="*/ 0 w 2772"/>
                      <a:gd name="connsiteY22" fmla="*/ 0 h 2771"/>
                      <a:gd name="connsiteX23" fmla="*/ 0 w 2772"/>
                      <a:gd name="connsiteY23" fmla="*/ 0 h 2771"/>
                      <a:gd name="connsiteX24" fmla="*/ 0 w 2772"/>
                      <a:gd name="connsiteY24" fmla="*/ 0 h 2771"/>
                      <a:gd name="connsiteX25" fmla="*/ 0 w 2772"/>
                      <a:gd name="connsiteY25" fmla="*/ 0 h 2771"/>
                      <a:gd name="connsiteX26" fmla="*/ 0 w 2772"/>
                      <a:gd name="connsiteY26" fmla="*/ 0 h 2771"/>
                      <a:gd name="connsiteX27" fmla="*/ 0 w 2772"/>
                      <a:gd name="connsiteY27" fmla="*/ 0 h 2771"/>
                      <a:gd name="connsiteX28" fmla="*/ 0 w 2772"/>
                      <a:gd name="connsiteY28" fmla="*/ 0 h 2771"/>
                      <a:gd name="connsiteX29" fmla="*/ 0 w 2772"/>
                      <a:gd name="connsiteY29" fmla="*/ 0 h 2771"/>
                      <a:gd name="connsiteX30" fmla="*/ 0 w 2772"/>
                      <a:gd name="connsiteY30" fmla="*/ 0 h 2771"/>
                      <a:gd name="connsiteX31" fmla="*/ 0 w 2772"/>
                      <a:gd name="connsiteY31" fmla="*/ 0 h 2771"/>
                      <a:gd name="connsiteX32" fmla="*/ 0 w 2772"/>
                      <a:gd name="connsiteY32" fmla="*/ 0 h 2771"/>
                      <a:gd name="connsiteX33" fmla="*/ 0 w 2772"/>
                      <a:gd name="connsiteY33" fmla="*/ 0 h 2771"/>
                      <a:gd name="connsiteX34" fmla="*/ 0 w 2772"/>
                      <a:gd name="connsiteY34" fmla="*/ 0 h 2771"/>
                      <a:gd name="connsiteX35" fmla="*/ 0 w 2772"/>
                      <a:gd name="connsiteY35" fmla="*/ 0 h 2771"/>
                      <a:gd name="connsiteX36" fmla="*/ 0 w 2772"/>
                      <a:gd name="connsiteY36" fmla="*/ 0 h 2771"/>
                      <a:gd name="connsiteX37" fmla="*/ 0 w 2772"/>
                      <a:gd name="connsiteY37" fmla="*/ 0 h 2771"/>
                      <a:gd name="connsiteX38" fmla="*/ 0 w 2772"/>
                      <a:gd name="connsiteY38" fmla="*/ 0 h 2771"/>
                      <a:gd name="connsiteX39" fmla="*/ 0 w 2772"/>
                      <a:gd name="connsiteY39" fmla="*/ 0 h 2771"/>
                      <a:gd name="connsiteX40" fmla="*/ 0 w 2772"/>
                      <a:gd name="connsiteY40" fmla="*/ 0 h 2771"/>
                      <a:gd name="connsiteX41" fmla="*/ 0 w 2772"/>
                      <a:gd name="connsiteY41" fmla="*/ 0 h 2771"/>
                      <a:gd name="connsiteX42" fmla="*/ 0 w 2772"/>
                      <a:gd name="connsiteY42" fmla="*/ 0 h 2771"/>
                      <a:gd name="connsiteX43" fmla="*/ 0 w 2772"/>
                      <a:gd name="connsiteY43" fmla="*/ 0 h 2771"/>
                      <a:gd name="connsiteX44" fmla="*/ 0 w 2772"/>
                      <a:gd name="connsiteY44" fmla="*/ 0 h 2771"/>
                      <a:gd name="connsiteX45" fmla="*/ 0 w 2772"/>
                      <a:gd name="connsiteY45" fmla="*/ 0 h 2771"/>
                      <a:gd name="connsiteX46" fmla="*/ 0 w 2772"/>
                      <a:gd name="connsiteY46" fmla="*/ 0 h 2771"/>
                      <a:gd name="connsiteX47" fmla="*/ 0 w 2772"/>
                      <a:gd name="connsiteY47" fmla="*/ 0 h 2771"/>
                      <a:gd name="connsiteX48" fmla="*/ 0 w 2772"/>
                      <a:gd name="connsiteY48" fmla="*/ 0 h 2771"/>
                      <a:gd name="connsiteX49" fmla="*/ 0 w 2772"/>
                      <a:gd name="connsiteY49" fmla="*/ 0 h 2771"/>
                      <a:gd name="connsiteX50" fmla="*/ 0 w 2772"/>
                      <a:gd name="connsiteY50" fmla="*/ 0 h 2771"/>
                      <a:gd name="connsiteX51" fmla="*/ 0 w 2772"/>
                      <a:gd name="connsiteY51" fmla="*/ 0 h 2771"/>
                      <a:gd name="connsiteX52" fmla="*/ 0 w 2772"/>
                      <a:gd name="connsiteY52" fmla="*/ 0 h 2771"/>
                      <a:gd name="connsiteX53" fmla="*/ 0 w 2772"/>
                      <a:gd name="connsiteY53" fmla="*/ 0 h 2771"/>
                      <a:gd name="connsiteX54" fmla="*/ 0 w 2772"/>
                      <a:gd name="connsiteY54" fmla="*/ 0 h 2771"/>
                      <a:gd name="connsiteX55" fmla="*/ 0 w 2772"/>
                      <a:gd name="connsiteY55" fmla="*/ 0 h 2771"/>
                      <a:gd name="connsiteX56" fmla="*/ 0 w 2772"/>
                      <a:gd name="connsiteY56" fmla="*/ 0 h 2771"/>
                      <a:gd name="connsiteX57" fmla="*/ 0 w 2772"/>
                      <a:gd name="connsiteY57" fmla="*/ 0 h 2771"/>
                      <a:gd name="connsiteX58" fmla="*/ 0 w 2772"/>
                      <a:gd name="connsiteY58" fmla="*/ 0 h 2771"/>
                      <a:gd name="connsiteX59" fmla="*/ 0 w 2772"/>
                      <a:gd name="connsiteY59" fmla="*/ 0 h 2771"/>
                      <a:gd name="connsiteX60" fmla="*/ 0 w 2772"/>
                      <a:gd name="connsiteY60" fmla="*/ 0 h 2771"/>
                      <a:gd name="connsiteX61" fmla="*/ 0 w 2772"/>
                      <a:gd name="connsiteY61" fmla="*/ 0 h 2771"/>
                      <a:gd name="connsiteX62" fmla="*/ 0 w 2772"/>
                      <a:gd name="connsiteY62" fmla="*/ 0 h 2771"/>
                      <a:gd name="connsiteX63" fmla="*/ 0 w 2772"/>
                      <a:gd name="connsiteY63" fmla="*/ 0 h 2771"/>
                      <a:gd name="connsiteX64" fmla="*/ 0 w 2772"/>
                      <a:gd name="connsiteY64" fmla="*/ 0 h 2771"/>
                      <a:gd name="connsiteX65" fmla="*/ 0 w 2772"/>
                      <a:gd name="connsiteY65" fmla="*/ 0 h 2771"/>
                      <a:gd name="connsiteX66" fmla="*/ 0 w 2772"/>
                      <a:gd name="connsiteY66" fmla="*/ 0 h 2771"/>
                      <a:gd name="connsiteX67" fmla="*/ 0 w 2772"/>
                      <a:gd name="connsiteY67" fmla="*/ 0 h 2771"/>
                      <a:gd name="connsiteX68" fmla="*/ 0 w 2772"/>
                      <a:gd name="connsiteY68" fmla="*/ 0 h 2771"/>
                      <a:gd name="connsiteX69" fmla="*/ 0 w 2772"/>
                      <a:gd name="connsiteY69" fmla="*/ 0 h 2771"/>
                      <a:gd name="connsiteX70" fmla="*/ 0 w 2772"/>
                      <a:gd name="connsiteY70" fmla="*/ 0 h 2771"/>
                      <a:gd name="connsiteX71" fmla="*/ 0 w 2772"/>
                      <a:gd name="connsiteY71" fmla="*/ 0 h 27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</a:cxnLst>
                    <a:rect l="l" t="t" r="r" b="b"/>
                    <a:pathLst>
                      <a:path w="2772" h="2771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691" name="Graphic 248">
                  <a:extLst>
                    <a:ext uri="{FF2B5EF4-FFF2-40B4-BE49-F238E27FC236}">
                      <a16:creationId xmlns:a16="http://schemas.microsoft.com/office/drawing/2014/main" id="{93956841-C486-591E-6F1D-17BC5EC808DE}"/>
                    </a:ext>
                  </a:extLst>
                </p:cNvPr>
                <p:cNvGrpSpPr/>
                <p:nvPr/>
              </p:nvGrpSpPr>
              <p:grpSpPr>
                <a:xfrm>
                  <a:off x="4031437" y="3617166"/>
                  <a:ext cx="1108" cy="1108"/>
                  <a:chOff x="4031437" y="3617166"/>
                  <a:chExt cx="1108" cy="1108"/>
                </a:xfrm>
                <a:grpFill/>
              </p:grpSpPr>
              <p:sp>
                <p:nvSpPr>
                  <p:cNvPr id="723" name="Freeform 722">
                    <a:extLst>
                      <a:ext uri="{FF2B5EF4-FFF2-40B4-BE49-F238E27FC236}">
                        <a16:creationId xmlns:a16="http://schemas.microsoft.com/office/drawing/2014/main" id="{DA22F128-E9C6-2C9D-33B1-15945C6935A6}"/>
                      </a:ext>
                    </a:extLst>
                  </p:cNvPr>
                  <p:cNvSpPr/>
                  <p:nvPr/>
                </p:nvSpPr>
                <p:spPr>
                  <a:xfrm>
                    <a:off x="4031992" y="3618274"/>
                    <a:ext cx="2772" cy="2771"/>
                  </a:xfrm>
                  <a:custGeom>
                    <a:avLst/>
                    <a:gdLst>
                      <a:gd name="connsiteX0" fmla="*/ 0 w 2772"/>
                      <a:gd name="connsiteY0" fmla="*/ 0 h 2771"/>
                      <a:gd name="connsiteX1" fmla="*/ 0 w 2772"/>
                      <a:gd name="connsiteY1" fmla="*/ 0 h 2771"/>
                      <a:gd name="connsiteX2" fmla="*/ 0 w 2772"/>
                      <a:gd name="connsiteY2" fmla="*/ 0 h 2771"/>
                      <a:gd name="connsiteX3" fmla="*/ 0 w 2772"/>
                      <a:gd name="connsiteY3" fmla="*/ 0 h 2771"/>
                      <a:gd name="connsiteX4" fmla="*/ 0 w 2772"/>
                      <a:gd name="connsiteY4" fmla="*/ 0 h 27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72" h="2771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24" name="Freeform 723">
                    <a:extLst>
                      <a:ext uri="{FF2B5EF4-FFF2-40B4-BE49-F238E27FC236}">
                        <a16:creationId xmlns:a16="http://schemas.microsoft.com/office/drawing/2014/main" id="{8D7AC459-F86D-5248-FEC0-EAD716B08BA1}"/>
                      </a:ext>
                    </a:extLst>
                  </p:cNvPr>
                  <p:cNvSpPr/>
                  <p:nvPr/>
                </p:nvSpPr>
                <p:spPr>
                  <a:xfrm>
                    <a:off x="4032546" y="3617166"/>
                    <a:ext cx="2772" cy="2771"/>
                  </a:xfrm>
                  <a:custGeom>
                    <a:avLst/>
                    <a:gdLst>
                      <a:gd name="connsiteX0" fmla="*/ 0 w 2772"/>
                      <a:gd name="connsiteY0" fmla="*/ 0 h 2771"/>
                      <a:gd name="connsiteX1" fmla="*/ 0 w 2772"/>
                      <a:gd name="connsiteY1" fmla="*/ 0 h 2771"/>
                      <a:gd name="connsiteX2" fmla="*/ 0 w 2772"/>
                      <a:gd name="connsiteY2" fmla="*/ 0 h 2771"/>
                      <a:gd name="connsiteX3" fmla="*/ 0 w 2772"/>
                      <a:gd name="connsiteY3" fmla="*/ 0 h 2771"/>
                      <a:gd name="connsiteX4" fmla="*/ 0 w 2772"/>
                      <a:gd name="connsiteY4" fmla="*/ 0 h 27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72" h="2771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25" name="Freeform 724">
                    <a:extLst>
                      <a:ext uri="{FF2B5EF4-FFF2-40B4-BE49-F238E27FC236}">
                        <a16:creationId xmlns:a16="http://schemas.microsoft.com/office/drawing/2014/main" id="{53387D0A-3A1D-8C73-93A1-CB93D70AD0D4}"/>
                      </a:ext>
                    </a:extLst>
                  </p:cNvPr>
                  <p:cNvSpPr/>
                  <p:nvPr/>
                </p:nvSpPr>
                <p:spPr>
                  <a:xfrm>
                    <a:off x="4031437" y="3617443"/>
                    <a:ext cx="2772" cy="2771"/>
                  </a:xfrm>
                  <a:custGeom>
                    <a:avLst/>
                    <a:gdLst>
                      <a:gd name="connsiteX0" fmla="*/ 0 w 2772"/>
                      <a:gd name="connsiteY0" fmla="*/ 0 h 2771"/>
                      <a:gd name="connsiteX1" fmla="*/ 0 w 2772"/>
                      <a:gd name="connsiteY1" fmla="*/ 0 h 2771"/>
                      <a:gd name="connsiteX2" fmla="*/ 0 w 2772"/>
                      <a:gd name="connsiteY2" fmla="*/ 0 h 2771"/>
                      <a:gd name="connsiteX3" fmla="*/ 0 w 2772"/>
                      <a:gd name="connsiteY3" fmla="*/ 0 h 2771"/>
                      <a:gd name="connsiteX4" fmla="*/ 0 w 2772"/>
                      <a:gd name="connsiteY4" fmla="*/ 0 h 2771"/>
                      <a:gd name="connsiteX5" fmla="*/ 0 w 2772"/>
                      <a:gd name="connsiteY5" fmla="*/ 0 h 2771"/>
                      <a:gd name="connsiteX6" fmla="*/ 0 w 2772"/>
                      <a:gd name="connsiteY6" fmla="*/ 0 h 2771"/>
                      <a:gd name="connsiteX7" fmla="*/ 0 w 2772"/>
                      <a:gd name="connsiteY7" fmla="*/ 0 h 2771"/>
                      <a:gd name="connsiteX8" fmla="*/ 0 w 2772"/>
                      <a:gd name="connsiteY8" fmla="*/ 0 h 2771"/>
                      <a:gd name="connsiteX9" fmla="*/ 0 w 2772"/>
                      <a:gd name="connsiteY9" fmla="*/ 0 h 2771"/>
                      <a:gd name="connsiteX10" fmla="*/ 0 w 2772"/>
                      <a:gd name="connsiteY10" fmla="*/ 0 h 2771"/>
                      <a:gd name="connsiteX11" fmla="*/ 0 w 2772"/>
                      <a:gd name="connsiteY11" fmla="*/ 0 h 2771"/>
                      <a:gd name="connsiteX12" fmla="*/ 0 w 2772"/>
                      <a:gd name="connsiteY12" fmla="*/ 0 h 2771"/>
                      <a:gd name="connsiteX13" fmla="*/ 0 w 2772"/>
                      <a:gd name="connsiteY13" fmla="*/ 0 h 2771"/>
                      <a:gd name="connsiteX14" fmla="*/ 0 w 2772"/>
                      <a:gd name="connsiteY14" fmla="*/ 0 h 2771"/>
                      <a:gd name="connsiteX15" fmla="*/ 0 w 2772"/>
                      <a:gd name="connsiteY15" fmla="*/ 0 h 2771"/>
                      <a:gd name="connsiteX16" fmla="*/ 0 w 2772"/>
                      <a:gd name="connsiteY16" fmla="*/ 0 h 2771"/>
                      <a:gd name="connsiteX17" fmla="*/ 0 w 2772"/>
                      <a:gd name="connsiteY17" fmla="*/ 0 h 2771"/>
                      <a:gd name="connsiteX18" fmla="*/ 0 w 2772"/>
                      <a:gd name="connsiteY18" fmla="*/ 0 h 2771"/>
                      <a:gd name="connsiteX19" fmla="*/ 0 w 2772"/>
                      <a:gd name="connsiteY19" fmla="*/ 0 h 2771"/>
                      <a:gd name="connsiteX20" fmla="*/ 0 w 2772"/>
                      <a:gd name="connsiteY20" fmla="*/ 0 h 2771"/>
                      <a:gd name="connsiteX21" fmla="*/ 0 w 2772"/>
                      <a:gd name="connsiteY21" fmla="*/ 0 h 2771"/>
                      <a:gd name="connsiteX22" fmla="*/ 0 w 2772"/>
                      <a:gd name="connsiteY22" fmla="*/ 0 h 2771"/>
                      <a:gd name="connsiteX23" fmla="*/ 0 w 2772"/>
                      <a:gd name="connsiteY23" fmla="*/ 0 h 2771"/>
                      <a:gd name="connsiteX24" fmla="*/ 0 w 2772"/>
                      <a:gd name="connsiteY24" fmla="*/ 0 h 2771"/>
                      <a:gd name="connsiteX25" fmla="*/ 0 w 2772"/>
                      <a:gd name="connsiteY25" fmla="*/ 0 h 2771"/>
                      <a:gd name="connsiteX26" fmla="*/ 0 w 2772"/>
                      <a:gd name="connsiteY26" fmla="*/ 0 h 2771"/>
                      <a:gd name="connsiteX27" fmla="*/ 0 w 2772"/>
                      <a:gd name="connsiteY27" fmla="*/ 0 h 2771"/>
                      <a:gd name="connsiteX28" fmla="*/ 0 w 2772"/>
                      <a:gd name="connsiteY28" fmla="*/ 0 h 2771"/>
                      <a:gd name="connsiteX29" fmla="*/ 0 w 2772"/>
                      <a:gd name="connsiteY29" fmla="*/ 0 h 2771"/>
                      <a:gd name="connsiteX30" fmla="*/ 0 w 2772"/>
                      <a:gd name="connsiteY30" fmla="*/ 0 h 2771"/>
                      <a:gd name="connsiteX31" fmla="*/ 0 w 2772"/>
                      <a:gd name="connsiteY31" fmla="*/ 0 h 2771"/>
                      <a:gd name="connsiteX32" fmla="*/ 0 w 2772"/>
                      <a:gd name="connsiteY32" fmla="*/ 0 h 2771"/>
                      <a:gd name="connsiteX33" fmla="*/ 0 w 2772"/>
                      <a:gd name="connsiteY33" fmla="*/ 0 h 2771"/>
                      <a:gd name="connsiteX34" fmla="*/ 0 w 2772"/>
                      <a:gd name="connsiteY34" fmla="*/ 0 h 2771"/>
                      <a:gd name="connsiteX35" fmla="*/ 0 w 2772"/>
                      <a:gd name="connsiteY35" fmla="*/ 0 h 2771"/>
                      <a:gd name="connsiteX36" fmla="*/ 0 w 2772"/>
                      <a:gd name="connsiteY36" fmla="*/ 0 h 2771"/>
                      <a:gd name="connsiteX37" fmla="*/ 0 w 2772"/>
                      <a:gd name="connsiteY37" fmla="*/ 0 h 2771"/>
                      <a:gd name="connsiteX38" fmla="*/ 0 w 2772"/>
                      <a:gd name="connsiteY38" fmla="*/ 0 h 2771"/>
                      <a:gd name="connsiteX39" fmla="*/ 0 w 2772"/>
                      <a:gd name="connsiteY39" fmla="*/ 0 h 2771"/>
                      <a:gd name="connsiteX40" fmla="*/ 0 w 2772"/>
                      <a:gd name="connsiteY40" fmla="*/ 0 h 2771"/>
                      <a:gd name="connsiteX41" fmla="*/ 0 w 2772"/>
                      <a:gd name="connsiteY41" fmla="*/ 0 h 2771"/>
                      <a:gd name="connsiteX42" fmla="*/ 0 w 2772"/>
                      <a:gd name="connsiteY42" fmla="*/ 0 h 2771"/>
                      <a:gd name="connsiteX43" fmla="*/ 0 w 2772"/>
                      <a:gd name="connsiteY43" fmla="*/ 0 h 2771"/>
                      <a:gd name="connsiteX44" fmla="*/ 0 w 2772"/>
                      <a:gd name="connsiteY44" fmla="*/ 0 h 2771"/>
                      <a:gd name="connsiteX45" fmla="*/ 0 w 2772"/>
                      <a:gd name="connsiteY45" fmla="*/ 0 h 2771"/>
                      <a:gd name="connsiteX46" fmla="*/ 0 w 2772"/>
                      <a:gd name="connsiteY46" fmla="*/ 0 h 2771"/>
                      <a:gd name="connsiteX47" fmla="*/ 0 w 2772"/>
                      <a:gd name="connsiteY47" fmla="*/ 0 h 2771"/>
                      <a:gd name="connsiteX48" fmla="*/ 0 w 2772"/>
                      <a:gd name="connsiteY48" fmla="*/ 0 h 2771"/>
                      <a:gd name="connsiteX49" fmla="*/ 0 w 2772"/>
                      <a:gd name="connsiteY49" fmla="*/ 0 h 2771"/>
                      <a:gd name="connsiteX50" fmla="*/ 0 w 2772"/>
                      <a:gd name="connsiteY50" fmla="*/ 0 h 2771"/>
                      <a:gd name="connsiteX51" fmla="*/ 0 w 2772"/>
                      <a:gd name="connsiteY51" fmla="*/ 0 h 2771"/>
                      <a:gd name="connsiteX52" fmla="*/ 0 w 2772"/>
                      <a:gd name="connsiteY52" fmla="*/ 0 h 2771"/>
                      <a:gd name="connsiteX53" fmla="*/ 0 w 2772"/>
                      <a:gd name="connsiteY53" fmla="*/ 0 h 2771"/>
                      <a:gd name="connsiteX54" fmla="*/ 0 w 2772"/>
                      <a:gd name="connsiteY54" fmla="*/ 0 h 2771"/>
                      <a:gd name="connsiteX55" fmla="*/ 0 w 2772"/>
                      <a:gd name="connsiteY55" fmla="*/ 0 h 2771"/>
                      <a:gd name="connsiteX56" fmla="*/ 0 w 2772"/>
                      <a:gd name="connsiteY56" fmla="*/ 0 h 2771"/>
                      <a:gd name="connsiteX57" fmla="*/ 0 w 2772"/>
                      <a:gd name="connsiteY57" fmla="*/ 0 h 2771"/>
                      <a:gd name="connsiteX58" fmla="*/ 0 w 2772"/>
                      <a:gd name="connsiteY58" fmla="*/ 0 h 2771"/>
                      <a:gd name="connsiteX59" fmla="*/ 0 w 2772"/>
                      <a:gd name="connsiteY59" fmla="*/ 0 h 2771"/>
                      <a:gd name="connsiteX60" fmla="*/ 0 w 2772"/>
                      <a:gd name="connsiteY60" fmla="*/ 0 h 2771"/>
                      <a:gd name="connsiteX61" fmla="*/ 0 w 2772"/>
                      <a:gd name="connsiteY61" fmla="*/ 0 h 2771"/>
                      <a:gd name="connsiteX62" fmla="*/ 0 w 2772"/>
                      <a:gd name="connsiteY62" fmla="*/ 0 h 2771"/>
                      <a:gd name="connsiteX63" fmla="*/ 0 w 2772"/>
                      <a:gd name="connsiteY63" fmla="*/ 0 h 2771"/>
                      <a:gd name="connsiteX64" fmla="*/ 0 w 2772"/>
                      <a:gd name="connsiteY64" fmla="*/ 0 h 2771"/>
                      <a:gd name="connsiteX65" fmla="*/ 0 w 2772"/>
                      <a:gd name="connsiteY65" fmla="*/ 0 h 2771"/>
                      <a:gd name="connsiteX66" fmla="*/ 0 w 2772"/>
                      <a:gd name="connsiteY66" fmla="*/ 0 h 2771"/>
                      <a:gd name="connsiteX67" fmla="*/ 0 w 2772"/>
                      <a:gd name="connsiteY67" fmla="*/ 0 h 2771"/>
                      <a:gd name="connsiteX68" fmla="*/ 0 w 2772"/>
                      <a:gd name="connsiteY68" fmla="*/ 0 h 2771"/>
                      <a:gd name="connsiteX69" fmla="*/ 0 w 2772"/>
                      <a:gd name="connsiteY69" fmla="*/ 0 h 2771"/>
                      <a:gd name="connsiteX70" fmla="*/ 0 w 2772"/>
                      <a:gd name="connsiteY70" fmla="*/ 0 h 2771"/>
                      <a:gd name="connsiteX71" fmla="*/ 0 w 2772"/>
                      <a:gd name="connsiteY71" fmla="*/ 0 h 2771"/>
                      <a:gd name="connsiteX72" fmla="*/ 0 w 2772"/>
                      <a:gd name="connsiteY72" fmla="*/ 0 h 2771"/>
                      <a:gd name="connsiteX73" fmla="*/ 0 w 2772"/>
                      <a:gd name="connsiteY73" fmla="*/ 0 h 2771"/>
                      <a:gd name="connsiteX74" fmla="*/ 0 w 2772"/>
                      <a:gd name="connsiteY74" fmla="*/ 0 h 2771"/>
                      <a:gd name="connsiteX75" fmla="*/ 0 w 2772"/>
                      <a:gd name="connsiteY75" fmla="*/ 0 h 2771"/>
                      <a:gd name="connsiteX76" fmla="*/ 0 w 2772"/>
                      <a:gd name="connsiteY76" fmla="*/ 0 h 2771"/>
                      <a:gd name="connsiteX77" fmla="*/ 0 w 2772"/>
                      <a:gd name="connsiteY77" fmla="*/ 0 h 2771"/>
                      <a:gd name="connsiteX78" fmla="*/ 0 w 2772"/>
                      <a:gd name="connsiteY78" fmla="*/ 0 h 2771"/>
                      <a:gd name="connsiteX79" fmla="*/ 0 w 2772"/>
                      <a:gd name="connsiteY79" fmla="*/ 0 h 2771"/>
                      <a:gd name="connsiteX80" fmla="*/ 0 w 2772"/>
                      <a:gd name="connsiteY80" fmla="*/ 0 h 2771"/>
                      <a:gd name="connsiteX81" fmla="*/ 0 w 2772"/>
                      <a:gd name="connsiteY81" fmla="*/ 0 h 2771"/>
                      <a:gd name="connsiteX82" fmla="*/ 0 w 2772"/>
                      <a:gd name="connsiteY82" fmla="*/ 0 h 2771"/>
                      <a:gd name="connsiteX83" fmla="*/ 0 w 2772"/>
                      <a:gd name="connsiteY83" fmla="*/ 0 h 2771"/>
                      <a:gd name="connsiteX84" fmla="*/ 0 w 2772"/>
                      <a:gd name="connsiteY84" fmla="*/ 0 h 2771"/>
                      <a:gd name="connsiteX85" fmla="*/ 0 w 2772"/>
                      <a:gd name="connsiteY85" fmla="*/ 0 h 2771"/>
                      <a:gd name="connsiteX86" fmla="*/ 0 w 2772"/>
                      <a:gd name="connsiteY86" fmla="*/ 0 h 27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</a:cxnLst>
                    <a:rect l="l" t="t" r="r" b="b"/>
                    <a:pathLst>
                      <a:path w="2772" h="2771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692" name="Graphic 248">
                  <a:extLst>
                    <a:ext uri="{FF2B5EF4-FFF2-40B4-BE49-F238E27FC236}">
                      <a16:creationId xmlns:a16="http://schemas.microsoft.com/office/drawing/2014/main" id="{CFC83813-7E61-999F-D974-B9606C0C260E}"/>
                    </a:ext>
                  </a:extLst>
                </p:cNvPr>
                <p:cNvGrpSpPr/>
                <p:nvPr/>
              </p:nvGrpSpPr>
              <p:grpSpPr>
                <a:xfrm>
                  <a:off x="4032823" y="3616889"/>
                  <a:ext cx="1386" cy="277"/>
                  <a:chOff x="4032823" y="3616889"/>
                  <a:chExt cx="1386" cy="277"/>
                </a:xfrm>
                <a:grpFill/>
              </p:grpSpPr>
              <p:sp>
                <p:nvSpPr>
                  <p:cNvPr id="719" name="Freeform 718">
                    <a:extLst>
                      <a:ext uri="{FF2B5EF4-FFF2-40B4-BE49-F238E27FC236}">
                        <a16:creationId xmlns:a16="http://schemas.microsoft.com/office/drawing/2014/main" id="{5801D710-4A78-B0CA-B038-E525A58757E7}"/>
                      </a:ext>
                    </a:extLst>
                  </p:cNvPr>
                  <p:cNvSpPr/>
                  <p:nvPr/>
                </p:nvSpPr>
                <p:spPr>
                  <a:xfrm>
                    <a:off x="4033932" y="3617166"/>
                    <a:ext cx="2772" cy="2771"/>
                  </a:xfrm>
                  <a:custGeom>
                    <a:avLst/>
                    <a:gdLst>
                      <a:gd name="connsiteX0" fmla="*/ 0 w 2772"/>
                      <a:gd name="connsiteY0" fmla="*/ 0 h 2771"/>
                      <a:gd name="connsiteX1" fmla="*/ 0 w 2772"/>
                      <a:gd name="connsiteY1" fmla="*/ 0 h 2771"/>
                      <a:gd name="connsiteX2" fmla="*/ 0 w 2772"/>
                      <a:gd name="connsiteY2" fmla="*/ 0 h 2771"/>
                      <a:gd name="connsiteX3" fmla="*/ 0 w 2772"/>
                      <a:gd name="connsiteY3" fmla="*/ 0 h 2771"/>
                      <a:gd name="connsiteX4" fmla="*/ 0 w 2772"/>
                      <a:gd name="connsiteY4" fmla="*/ 0 h 27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72" h="2771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20" name="Freeform 719">
                    <a:extLst>
                      <a:ext uri="{FF2B5EF4-FFF2-40B4-BE49-F238E27FC236}">
                        <a16:creationId xmlns:a16="http://schemas.microsoft.com/office/drawing/2014/main" id="{B7777840-4A71-098A-82B7-D00D33DDBB9F}"/>
                      </a:ext>
                    </a:extLst>
                  </p:cNvPr>
                  <p:cNvSpPr/>
                  <p:nvPr/>
                </p:nvSpPr>
                <p:spPr>
                  <a:xfrm>
                    <a:off x="4032823" y="3617166"/>
                    <a:ext cx="2772" cy="2771"/>
                  </a:xfrm>
                  <a:custGeom>
                    <a:avLst/>
                    <a:gdLst>
                      <a:gd name="connsiteX0" fmla="*/ 0 w 2772"/>
                      <a:gd name="connsiteY0" fmla="*/ 0 h 2771"/>
                      <a:gd name="connsiteX1" fmla="*/ 0 w 2772"/>
                      <a:gd name="connsiteY1" fmla="*/ 0 h 2771"/>
                      <a:gd name="connsiteX2" fmla="*/ 0 w 2772"/>
                      <a:gd name="connsiteY2" fmla="*/ 0 h 2771"/>
                      <a:gd name="connsiteX3" fmla="*/ 0 w 2772"/>
                      <a:gd name="connsiteY3" fmla="*/ 0 h 2771"/>
                      <a:gd name="connsiteX4" fmla="*/ 0 w 2772"/>
                      <a:gd name="connsiteY4" fmla="*/ 0 h 2771"/>
                      <a:gd name="connsiteX5" fmla="*/ 0 w 2772"/>
                      <a:gd name="connsiteY5" fmla="*/ 0 h 2771"/>
                      <a:gd name="connsiteX6" fmla="*/ 0 w 2772"/>
                      <a:gd name="connsiteY6" fmla="*/ 0 h 2771"/>
                      <a:gd name="connsiteX7" fmla="*/ 0 w 2772"/>
                      <a:gd name="connsiteY7" fmla="*/ 0 h 2771"/>
                      <a:gd name="connsiteX8" fmla="*/ 0 w 2772"/>
                      <a:gd name="connsiteY8" fmla="*/ 0 h 2771"/>
                      <a:gd name="connsiteX9" fmla="*/ 0 w 2772"/>
                      <a:gd name="connsiteY9" fmla="*/ 0 h 2771"/>
                      <a:gd name="connsiteX10" fmla="*/ 0 w 2772"/>
                      <a:gd name="connsiteY10" fmla="*/ 0 h 2771"/>
                      <a:gd name="connsiteX11" fmla="*/ 0 w 2772"/>
                      <a:gd name="connsiteY11" fmla="*/ 0 h 2771"/>
                      <a:gd name="connsiteX12" fmla="*/ 0 w 2772"/>
                      <a:gd name="connsiteY12" fmla="*/ 0 h 2771"/>
                      <a:gd name="connsiteX13" fmla="*/ 0 w 2772"/>
                      <a:gd name="connsiteY13" fmla="*/ 0 h 2771"/>
                      <a:gd name="connsiteX14" fmla="*/ 0 w 2772"/>
                      <a:gd name="connsiteY14" fmla="*/ 0 h 2771"/>
                      <a:gd name="connsiteX15" fmla="*/ 0 w 2772"/>
                      <a:gd name="connsiteY15" fmla="*/ 0 h 2771"/>
                      <a:gd name="connsiteX16" fmla="*/ 0 w 2772"/>
                      <a:gd name="connsiteY16" fmla="*/ 0 h 2771"/>
                      <a:gd name="connsiteX17" fmla="*/ 0 w 2772"/>
                      <a:gd name="connsiteY17" fmla="*/ 0 h 2771"/>
                      <a:gd name="connsiteX18" fmla="*/ 0 w 2772"/>
                      <a:gd name="connsiteY18" fmla="*/ 0 h 2771"/>
                      <a:gd name="connsiteX19" fmla="*/ 0 w 2772"/>
                      <a:gd name="connsiteY19" fmla="*/ 0 h 2771"/>
                      <a:gd name="connsiteX20" fmla="*/ 0 w 2772"/>
                      <a:gd name="connsiteY20" fmla="*/ 0 h 2771"/>
                      <a:gd name="connsiteX21" fmla="*/ 0 w 2772"/>
                      <a:gd name="connsiteY21" fmla="*/ 0 h 2771"/>
                      <a:gd name="connsiteX22" fmla="*/ 0 w 2772"/>
                      <a:gd name="connsiteY22" fmla="*/ 0 h 2771"/>
                      <a:gd name="connsiteX23" fmla="*/ 0 w 2772"/>
                      <a:gd name="connsiteY23" fmla="*/ 0 h 2771"/>
                      <a:gd name="connsiteX24" fmla="*/ 0 w 2772"/>
                      <a:gd name="connsiteY24" fmla="*/ 0 h 2771"/>
                      <a:gd name="connsiteX25" fmla="*/ 0 w 2772"/>
                      <a:gd name="connsiteY25" fmla="*/ 0 h 2771"/>
                      <a:gd name="connsiteX26" fmla="*/ 0 w 2772"/>
                      <a:gd name="connsiteY26" fmla="*/ 0 h 2771"/>
                      <a:gd name="connsiteX27" fmla="*/ 0 w 2772"/>
                      <a:gd name="connsiteY27" fmla="*/ 0 h 2771"/>
                      <a:gd name="connsiteX28" fmla="*/ 0 w 2772"/>
                      <a:gd name="connsiteY28" fmla="*/ 0 h 2771"/>
                      <a:gd name="connsiteX29" fmla="*/ 0 w 2772"/>
                      <a:gd name="connsiteY29" fmla="*/ 0 h 2771"/>
                      <a:gd name="connsiteX30" fmla="*/ 0 w 2772"/>
                      <a:gd name="connsiteY30" fmla="*/ 0 h 2771"/>
                      <a:gd name="connsiteX31" fmla="*/ 0 w 2772"/>
                      <a:gd name="connsiteY31" fmla="*/ 0 h 2771"/>
                      <a:gd name="connsiteX32" fmla="*/ 0 w 2772"/>
                      <a:gd name="connsiteY32" fmla="*/ 0 h 2771"/>
                      <a:gd name="connsiteX33" fmla="*/ 0 w 2772"/>
                      <a:gd name="connsiteY33" fmla="*/ 0 h 2771"/>
                      <a:gd name="connsiteX34" fmla="*/ 0 w 2772"/>
                      <a:gd name="connsiteY34" fmla="*/ 0 h 2771"/>
                      <a:gd name="connsiteX35" fmla="*/ 0 w 2772"/>
                      <a:gd name="connsiteY35" fmla="*/ 0 h 2771"/>
                      <a:gd name="connsiteX36" fmla="*/ 0 w 2772"/>
                      <a:gd name="connsiteY36" fmla="*/ 0 h 2771"/>
                      <a:gd name="connsiteX37" fmla="*/ 0 w 2772"/>
                      <a:gd name="connsiteY37" fmla="*/ 0 h 27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</a:cxnLst>
                    <a:rect l="l" t="t" r="r" b="b"/>
                    <a:pathLst>
                      <a:path w="2772" h="2771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21" name="Freeform 720">
                    <a:extLst>
                      <a:ext uri="{FF2B5EF4-FFF2-40B4-BE49-F238E27FC236}">
                        <a16:creationId xmlns:a16="http://schemas.microsoft.com/office/drawing/2014/main" id="{0E3E60EA-731F-10EF-4669-C64FC881F597}"/>
                      </a:ext>
                    </a:extLst>
                  </p:cNvPr>
                  <p:cNvSpPr/>
                  <p:nvPr/>
                </p:nvSpPr>
                <p:spPr>
                  <a:xfrm>
                    <a:off x="4033378" y="3616889"/>
                    <a:ext cx="2772" cy="2771"/>
                  </a:xfrm>
                  <a:custGeom>
                    <a:avLst/>
                    <a:gdLst>
                      <a:gd name="connsiteX0" fmla="*/ 0 w 2772"/>
                      <a:gd name="connsiteY0" fmla="*/ 0 h 2771"/>
                      <a:gd name="connsiteX1" fmla="*/ 0 w 2772"/>
                      <a:gd name="connsiteY1" fmla="*/ 0 h 2771"/>
                      <a:gd name="connsiteX2" fmla="*/ 0 w 2772"/>
                      <a:gd name="connsiteY2" fmla="*/ 0 h 2771"/>
                      <a:gd name="connsiteX3" fmla="*/ 0 w 2772"/>
                      <a:gd name="connsiteY3" fmla="*/ 0 h 2771"/>
                      <a:gd name="connsiteX4" fmla="*/ 0 w 2772"/>
                      <a:gd name="connsiteY4" fmla="*/ 0 h 2771"/>
                      <a:gd name="connsiteX5" fmla="*/ 0 w 2772"/>
                      <a:gd name="connsiteY5" fmla="*/ 0 h 2771"/>
                      <a:gd name="connsiteX6" fmla="*/ 0 w 2772"/>
                      <a:gd name="connsiteY6" fmla="*/ 0 h 2771"/>
                      <a:gd name="connsiteX7" fmla="*/ 0 w 2772"/>
                      <a:gd name="connsiteY7" fmla="*/ 0 h 2771"/>
                      <a:gd name="connsiteX8" fmla="*/ 0 w 2772"/>
                      <a:gd name="connsiteY8" fmla="*/ 0 h 2771"/>
                      <a:gd name="connsiteX9" fmla="*/ 0 w 2772"/>
                      <a:gd name="connsiteY9" fmla="*/ 0 h 2771"/>
                      <a:gd name="connsiteX10" fmla="*/ 0 w 2772"/>
                      <a:gd name="connsiteY10" fmla="*/ 0 h 2771"/>
                      <a:gd name="connsiteX11" fmla="*/ 0 w 2772"/>
                      <a:gd name="connsiteY11" fmla="*/ 0 h 2771"/>
                      <a:gd name="connsiteX12" fmla="*/ 0 w 2772"/>
                      <a:gd name="connsiteY12" fmla="*/ 0 h 2771"/>
                      <a:gd name="connsiteX13" fmla="*/ 0 w 2772"/>
                      <a:gd name="connsiteY13" fmla="*/ 0 h 2771"/>
                      <a:gd name="connsiteX14" fmla="*/ 0 w 2772"/>
                      <a:gd name="connsiteY14" fmla="*/ 0 h 2771"/>
                      <a:gd name="connsiteX15" fmla="*/ 0 w 2772"/>
                      <a:gd name="connsiteY15" fmla="*/ 0 h 2771"/>
                      <a:gd name="connsiteX16" fmla="*/ 0 w 2772"/>
                      <a:gd name="connsiteY16" fmla="*/ 0 h 2771"/>
                      <a:gd name="connsiteX17" fmla="*/ 0 w 2772"/>
                      <a:gd name="connsiteY17" fmla="*/ 0 h 2771"/>
                      <a:gd name="connsiteX18" fmla="*/ 0 w 2772"/>
                      <a:gd name="connsiteY18" fmla="*/ 0 h 2771"/>
                      <a:gd name="connsiteX19" fmla="*/ 0 w 2772"/>
                      <a:gd name="connsiteY19" fmla="*/ 0 h 2771"/>
                      <a:gd name="connsiteX20" fmla="*/ 0 w 2772"/>
                      <a:gd name="connsiteY20" fmla="*/ 0 h 2771"/>
                      <a:gd name="connsiteX21" fmla="*/ 0 w 2772"/>
                      <a:gd name="connsiteY21" fmla="*/ 0 h 2771"/>
                      <a:gd name="connsiteX22" fmla="*/ 0 w 2772"/>
                      <a:gd name="connsiteY22" fmla="*/ 0 h 2771"/>
                      <a:gd name="connsiteX23" fmla="*/ 0 w 2772"/>
                      <a:gd name="connsiteY23" fmla="*/ 0 h 2771"/>
                      <a:gd name="connsiteX24" fmla="*/ 0 w 2772"/>
                      <a:gd name="connsiteY24" fmla="*/ 0 h 2771"/>
                      <a:gd name="connsiteX25" fmla="*/ 0 w 2772"/>
                      <a:gd name="connsiteY25" fmla="*/ 0 h 2771"/>
                      <a:gd name="connsiteX26" fmla="*/ 0 w 2772"/>
                      <a:gd name="connsiteY26" fmla="*/ 0 h 2771"/>
                      <a:gd name="connsiteX27" fmla="*/ 0 w 2772"/>
                      <a:gd name="connsiteY27" fmla="*/ 0 h 2771"/>
                      <a:gd name="connsiteX28" fmla="*/ 0 w 2772"/>
                      <a:gd name="connsiteY28" fmla="*/ 0 h 2771"/>
                      <a:gd name="connsiteX29" fmla="*/ 0 w 2772"/>
                      <a:gd name="connsiteY29" fmla="*/ 0 h 2771"/>
                      <a:gd name="connsiteX30" fmla="*/ 0 w 2772"/>
                      <a:gd name="connsiteY30" fmla="*/ 0 h 2771"/>
                      <a:gd name="connsiteX31" fmla="*/ 0 w 2772"/>
                      <a:gd name="connsiteY31" fmla="*/ 0 h 2771"/>
                      <a:gd name="connsiteX32" fmla="*/ 0 w 2772"/>
                      <a:gd name="connsiteY32" fmla="*/ 0 h 2771"/>
                      <a:gd name="connsiteX33" fmla="*/ 0 w 2772"/>
                      <a:gd name="connsiteY33" fmla="*/ 0 h 2771"/>
                      <a:gd name="connsiteX34" fmla="*/ 0 w 2772"/>
                      <a:gd name="connsiteY34" fmla="*/ 0 h 2771"/>
                      <a:gd name="connsiteX35" fmla="*/ 0 w 2772"/>
                      <a:gd name="connsiteY35" fmla="*/ 0 h 2771"/>
                      <a:gd name="connsiteX36" fmla="*/ 0 w 2772"/>
                      <a:gd name="connsiteY36" fmla="*/ 0 h 2771"/>
                      <a:gd name="connsiteX37" fmla="*/ 0 w 2772"/>
                      <a:gd name="connsiteY37" fmla="*/ 0 h 2771"/>
                      <a:gd name="connsiteX38" fmla="*/ 0 w 2772"/>
                      <a:gd name="connsiteY38" fmla="*/ 0 h 27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</a:cxnLst>
                    <a:rect l="l" t="t" r="r" b="b"/>
                    <a:pathLst>
                      <a:path w="2772" h="2771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22" name="Freeform 721">
                    <a:extLst>
                      <a:ext uri="{FF2B5EF4-FFF2-40B4-BE49-F238E27FC236}">
                        <a16:creationId xmlns:a16="http://schemas.microsoft.com/office/drawing/2014/main" id="{03FA6CBB-9F6C-8F86-A935-C9CFA028B7A6}"/>
                      </a:ext>
                    </a:extLst>
                  </p:cNvPr>
                  <p:cNvSpPr/>
                  <p:nvPr/>
                </p:nvSpPr>
                <p:spPr>
                  <a:xfrm>
                    <a:off x="4034210" y="3616889"/>
                    <a:ext cx="2772" cy="2771"/>
                  </a:xfrm>
                  <a:custGeom>
                    <a:avLst/>
                    <a:gdLst>
                      <a:gd name="connsiteX0" fmla="*/ 0 w 2772"/>
                      <a:gd name="connsiteY0" fmla="*/ 0 h 2771"/>
                      <a:gd name="connsiteX1" fmla="*/ 0 w 2772"/>
                      <a:gd name="connsiteY1" fmla="*/ 0 h 2771"/>
                      <a:gd name="connsiteX2" fmla="*/ 0 w 2772"/>
                      <a:gd name="connsiteY2" fmla="*/ 0 h 2771"/>
                      <a:gd name="connsiteX3" fmla="*/ 0 w 2772"/>
                      <a:gd name="connsiteY3" fmla="*/ 0 h 2771"/>
                      <a:gd name="connsiteX4" fmla="*/ 0 w 2772"/>
                      <a:gd name="connsiteY4" fmla="*/ 0 h 2771"/>
                      <a:gd name="connsiteX5" fmla="*/ 0 w 2772"/>
                      <a:gd name="connsiteY5" fmla="*/ 0 h 2771"/>
                      <a:gd name="connsiteX6" fmla="*/ 0 w 2772"/>
                      <a:gd name="connsiteY6" fmla="*/ 0 h 2771"/>
                      <a:gd name="connsiteX7" fmla="*/ 0 w 2772"/>
                      <a:gd name="connsiteY7" fmla="*/ 0 h 2771"/>
                      <a:gd name="connsiteX8" fmla="*/ 0 w 2772"/>
                      <a:gd name="connsiteY8" fmla="*/ 0 h 2771"/>
                      <a:gd name="connsiteX9" fmla="*/ 0 w 2772"/>
                      <a:gd name="connsiteY9" fmla="*/ 0 h 2771"/>
                      <a:gd name="connsiteX10" fmla="*/ 0 w 2772"/>
                      <a:gd name="connsiteY10" fmla="*/ 0 h 2771"/>
                      <a:gd name="connsiteX11" fmla="*/ 0 w 2772"/>
                      <a:gd name="connsiteY11" fmla="*/ 0 h 2771"/>
                      <a:gd name="connsiteX12" fmla="*/ 0 w 2772"/>
                      <a:gd name="connsiteY12" fmla="*/ 0 h 2771"/>
                      <a:gd name="connsiteX13" fmla="*/ 0 w 2772"/>
                      <a:gd name="connsiteY13" fmla="*/ 0 h 2771"/>
                      <a:gd name="connsiteX14" fmla="*/ 0 w 2772"/>
                      <a:gd name="connsiteY14" fmla="*/ 0 h 2771"/>
                      <a:gd name="connsiteX15" fmla="*/ 0 w 2772"/>
                      <a:gd name="connsiteY15" fmla="*/ 0 h 2771"/>
                      <a:gd name="connsiteX16" fmla="*/ 0 w 2772"/>
                      <a:gd name="connsiteY16" fmla="*/ 0 h 2771"/>
                      <a:gd name="connsiteX17" fmla="*/ 0 w 2772"/>
                      <a:gd name="connsiteY17" fmla="*/ 0 h 2771"/>
                      <a:gd name="connsiteX18" fmla="*/ 0 w 2772"/>
                      <a:gd name="connsiteY18" fmla="*/ 0 h 2771"/>
                      <a:gd name="connsiteX19" fmla="*/ 0 w 2772"/>
                      <a:gd name="connsiteY19" fmla="*/ 0 h 2771"/>
                      <a:gd name="connsiteX20" fmla="*/ 0 w 2772"/>
                      <a:gd name="connsiteY20" fmla="*/ 0 h 2771"/>
                      <a:gd name="connsiteX21" fmla="*/ 0 w 2772"/>
                      <a:gd name="connsiteY21" fmla="*/ 0 h 2771"/>
                      <a:gd name="connsiteX22" fmla="*/ 0 w 2772"/>
                      <a:gd name="connsiteY22" fmla="*/ 0 h 2771"/>
                      <a:gd name="connsiteX23" fmla="*/ 0 w 2772"/>
                      <a:gd name="connsiteY23" fmla="*/ 0 h 2771"/>
                      <a:gd name="connsiteX24" fmla="*/ 0 w 2772"/>
                      <a:gd name="connsiteY24" fmla="*/ 0 h 2771"/>
                      <a:gd name="connsiteX25" fmla="*/ 0 w 2772"/>
                      <a:gd name="connsiteY25" fmla="*/ 0 h 2771"/>
                      <a:gd name="connsiteX26" fmla="*/ 0 w 2772"/>
                      <a:gd name="connsiteY26" fmla="*/ 0 h 2771"/>
                      <a:gd name="connsiteX27" fmla="*/ 0 w 2772"/>
                      <a:gd name="connsiteY27" fmla="*/ 0 h 2771"/>
                      <a:gd name="connsiteX28" fmla="*/ 0 w 2772"/>
                      <a:gd name="connsiteY28" fmla="*/ 0 h 2771"/>
                      <a:gd name="connsiteX29" fmla="*/ 0 w 2772"/>
                      <a:gd name="connsiteY29" fmla="*/ 0 h 2771"/>
                      <a:gd name="connsiteX30" fmla="*/ 0 w 2772"/>
                      <a:gd name="connsiteY30" fmla="*/ 0 h 2771"/>
                      <a:gd name="connsiteX31" fmla="*/ 0 w 2772"/>
                      <a:gd name="connsiteY31" fmla="*/ 0 h 2771"/>
                      <a:gd name="connsiteX32" fmla="*/ 0 w 2772"/>
                      <a:gd name="connsiteY32" fmla="*/ 0 h 2771"/>
                      <a:gd name="connsiteX33" fmla="*/ 0 w 2772"/>
                      <a:gd name="connsiteY33" fmla="*/ 0 h 2771"/>
                      <a:gd name="connsiteX34" fmla="*/ 0 w 2772"/>
                      <a:gd name="connsiteY34" fmla="*/ 0 h 2771"/>
                      <a:gd name="connsiteX35" fmla="*/ 0 w 2772"/>
                      <a:gd name="connsiteY35" fmla="*/ 0 h 2771"/>
                      <a:gd name="connsiteX36" fmla="*/ 0 w 2772"/>
                      <a:gd name="connsiteY36" fmla="*/ 0 h 2771"/>
                      <a:gd name="connsiteX37" fmla="*/ 0 w 2772"/>
                      <a:gd name="connsiteY37" fmla="*/ 0 h 27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</a:cxnLst>
                    <a:rect l="l" t="t" r="r" b="b"/>
                    <a:pathLst>
                      <a:path w="2772" h="2771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lnTo>
                          <a:pt x="0" y="0"/>
                        </a:ln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693" name="Graphic 248">
                  <a:extLst>
                    <a:ext uri="{FF2B5EF4-FFF2-40B4-BE49-F238E27FC236}">
                      <a16:creationId xmlns:a16="http://schemas.microsoft.com/office/drawing/2014/main" id="{F0BF48A7-82E7-0811-7E8A-8476CC53E0B2}"/>
                    </a:ext>
                  </a:extLst>
                </p:cNvPr>
                <p:cNvGrpSpPr/>
                <p:nvPr/>
              </p:nvGrpSpPr>
              <p:grpSpPr>
                <a:xfrm>
                  <a:off x="4028110" y="3614395"/>
                  <a:ext cx="5544" cy="2216"/>
                  <a:chOff x="4028110" y="3614395"/>
                  <a:chExt cx="5544" cy="2216"/>
                </a:xfrm>
                <a:grpFill/>
              </p:grpSpPr>
              <p:sp>
                <p:nvSpPr>
                  <p:cNvPr id="710" name="Freeform 709">
                    <a:extLst>
                      <a:ext uri="{FF2B5EF4-FFF2-40B4-BE49-F238E27FC236}">
                        <a16:creationId xmlns:a16="http://schemas.microsoft.com/office/drawing/2014/main" id="{E93030CC-B872-CCC7-EE76-10AE2F599E78}"/>
                      </a:ext>
                    </a:extLst>
                  </p:cNvPr>
                  <p:cNvSpPr/>
                  <p:nvPr/>
                </p:nvSpPr>
                <p:spPr>
                  <a:xfrm>
                    <a:off x="4028942" y="3616334"/>
                    <a:ext cx="2772" cy="2771"/>
                  </a:xfrm>
                  <a:custGeom>
                    <a:avLst/>
                    <a:gdLst>
                      <a:gd name="connsiteX0" fmla="*/ 0 w 2772"/>
                      <a:gd name="connsiteY0" fmla="*/ 0 h 2771"/>
                      <a:gd name="connsiteX1" fmla="*/ 0 w 2772"/>
                      <a:gd name="connsiteY1" fmla="*/ 0 h 2771"/>
                      <a:gd name="connsiteX2" fmla="*/ 0 w 2772"/>
                      <a:gd name="connsiteY2" fmla="*/ 0 h 2771"/>
                      <a:gd name="connsiteX3" fmla="*/ 0 w 2772"/>
                      <a:gd name="connsiteY3" fmla="*/ 0 h 2771"/>
                      <a:gd name="connsiteX4" fmla="*/ 0 w 2772"/>
                      <a:gd name="connsiteY4" fmla="*/ 0 h 27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72" h="2771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11" name="Freeform 710">
                    <a:extLst>
                      <a:ext uri="{FF2B5EF4-FFF2-40B4-BE49-F238E27FC236}">
                        <a16:creationId xmlns:a16="http://schemas.microsoft.com/office/drawing/2014/main" id="{F71E09BD-1CCE-8DEC-6C57-A06C048A190C}"/>
                      </a:ext>
                    </a:extLst>
                  </p:cNvPr>
                  <p:cNvSpPr/>
                  <p:nvPr/>
                </p:nvSpPr>
                <p:spPr>
                  <a:xfrm>
                    <a:off x="4028110" y="3616334"/>
                    <a:ext cx="2772" cy="2771"/>
                  </a:xfrm>
                  <a:custGeom>
                    <a:avLst/>
                    <a:gdLst>
                      <a:gd name="connsiteX0" fmla="*/ 0 w 2772"/>
                      <a:gd name="connsiteY0" fmla="*/ 0 h 2771"/>
                      <a:gd name="connsiteX1" fmla="*/ 0 w 2772"/>
                      <a:gd name="connsiteY1" fmla="*/ 0 h 2771"/>
                      <a:gd name="connsiteX2" fmla="*/ 0 w 2772"/>
                      <a:gd name="connsiteY2" fmla="*/ 0 h 2771"/>
                      <a:gd name="connsiteX3" fmla="*/ 0 w 2772"/>
                      <a:gd name="connsiteY3" fmla="*/ 0 h 2771"/>
                      <a:gd name="connsiteX4" fmla="*/ 0 w 2772"/>
                      <a:gd name="connsiteY4" fmla="*/ 0 h 2771"/>
                      <a:gd name="connsiteX5" fmla="*/ 0 w 2772"/>
                      <a:gd name="connsiteY5" fmla="*/ 0 h 2771"/>
                      <a:gd name="connsiteX6" fmla="*/ 0 w 2772"/>
                      <a:gd name="connsiteY6" fmla="*/ 0 h 2771"/>
                      <a:gd name="connsiteX7" fmla="*/ 0 w 2772"/>
                      <a:gd name="connsiteY7" fmla="*/ 0 h 2771"/>
                      <a:gd name="connsiteX8" fmla="*/ 0 w 2772"/>
                      <a:gd name="connsiteY8" fmla="*/ 0 h 2771"/>
                      <a:gd name="connsiteX9" fmla="*/ 0 w 2772"/>
                      <a:gd name="connsiteY9" fmla="*/ 0 h 2771"/>
                      <a:gd name="connsiteX10" fmla="*/ 0 w 2772"/>
                      <a:gd name="connsiteY10" fmla="*/ 0 h 2771"/>
                      <a:gd name="connsiteX11" fmla="*/ 0 w 2772"/>
                      <a:gd name="connsiteY11" fmla="*/ 0 h 2771"/>
                      <a:gd name="connsiteX12" fmla="*/ 0 w 2772"/>
                      <a:gd name="connsiteY12" fmla="*/ 0 h 2771"/>
                      <a:gd name="connsiteX13" fmla="*/ 0 w 2772"/>
                      <a:gd name="connsiteY13" fmla="*/ 0 h 2771"/>
                      <a:gd name="connsiteX14" fmla="*/ 0 w 2772"/>
                      <a:gd name="connsiteY14" fmla="*/ 0 h 2771"/>
                      <a:gd name="connsiteX15" fmla="*/ 0 w 2772"/>
                      <a:gd name="connsiteY15" fmla="*/ 0 h 2771"/>
                      <a:gd name="connsiteX16" fmla="*/ 0 w 2772"/>
                      <a:gd name="connsiteY16" fmla="*/ 0 h 2771"/>
                      <a:gd name="connsiteX17" fmla="*/ 0 w 2772"/>
                      <a:gd name="connsiteY17" fmla="*/ 0 h 2771"/>
                      <a:gd name="connsiteX18" fmla="*/ 0 w 2772"/>
                      <a:gd name="connsiteY18" fmla="*/ 0 h 2771"/>
                      <a:gd name="connsiteX19" fmla="*/ 0 w 2772"/>
                      <a:gd name="connsiteY19" fmla="*/ 0 h 2771"/>
                      <a:gd name="connsiteX20" fmla="*/ 0 w 2772"/>
                      <a:gd name="connsiteY20" fmla="*/ 0 h 2771"/>
                      <a:gd name="connsiteX21" fmla="*/ 0 w 2772"/>
                      <a:gd name="connsiteY21" fmla="*/ 0 h 2771"/>
                      <a:gd name="connsiteX22" fmla="*/ 0 w 2772"/>
                      <a:gd name="connsiteY22" fmla="*/ 0 h 2771"/>
                      <a:gd name="connsiteX23" fmla="*/ 0 w 2772"/>
                      <a:gd name="connsiteY23" fmla="*/ 0 h 2771"/>
                      <a:gd name="connsiteX24" fmla="*/ 0 w 2772"/>
                      <a:gd name="connsiteY24" fmla="*/ 0 h 2771"/>
                      <a:gd name="connsiteX25" fmla="*/ 0 w 2772"/>
                      <a:gd name="connsiteY25" fmla="*/ 0 h 2771"/>
                      <a:gd name="connsiteX26" fmla="*/ 0 w 2772"/>
                      <a:gd name="connsiteY26" fmla="*/ 0 h 2771"/>
                      <a:gd name="connsiteX27" fmla="*/ 0 w 2772"/>
                      <a:gd name="connsiteY27" fmla="*/ 0 h 2771"/>
                      <a:gd name="connsiteX28" fmla="*/ 0 w 2772"/>
                      <a:gd name="connsiteY28" fmla="*/ 0 h 2771"/>
                      <a:gd name="connsiteX29" fmla="*/ 0 w 2772"/>
                      <a:gd name="connsiteY29" fmla="*/ 0 h 2771"/>
                      <a:gd name="connsiteX30" fmla="*/ 0 w 2772"/>
                      <a:gd name="connsiteY30" fmla="*/ 0 h 27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</a:cxnLst>
                    <a:rect l="l" t="t" r="r" b="b"/>
                    <a:pathLst>
                      <a:path w="2772" h="2771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12" name="Freeform 711">
                    <a:extLst>
                      <a:ext uri="{FF2B5EF4-FFF2-40B4-BE49-F238E27FC236}">
                        <a16:creationId xmlns:a16="http://schemas.microsoft.com/office/drawing/2014/main" id="{7B3B415D-D593-32C8-2B26-BF304CF9B3C7}"/>
                      </a:ext>
                    </a:extLst>
                  </p:cNvPr>
                  <p:cNvSpPr/>
                  <p:nvPr/>
                </p:nvSpPr>
                <p:spPr>
                  <a:xfrm>
                    <a:off x="4028942" y="3616611"/>
                    <a:ext cx="2772" cy="2771"/>
                  </a:xfrm>
                  <a:custGeom>
                    <a:avLst/>
                    <a:gdLst>
                      <a:gd name="connsiteX0" fmla="*/ 0 w 2772"/>
                      <a:gd name="connsiteY0" fmla="*/ 0 h 2771"/>
                      <a:gd name="connsiteX1" fmla="*/ 0 w 2772"/>
                      <a:gd name="connsiteY1" fmla="*/ 0 h 2771"/>
                      <a:gd name="connsiteX2" fmla="*/ 0 w 2772"/>
                      <a:gd name="connsiteY2" fmla="*/ 0 h 2771"/>
                      <a:gd name="connsiteX3" fmla="*/ 0 w 2772"/>
                      <a:gd name="connsiteY3" fmla="*/ 0 h 2771"/>
                      <a:gd name="connsiteX4" fmla="*/ 0 w 2772"/>
                      <a:gd name="connsiteY4" fmla="*/ 0 h 2771"/>
                      <a:gd name="connsiteX5" fmla="*/ 0 w 2772"/>
                      <a:gd name="connsiteY5" fmla="*/ 0 h 2771"/>
                      <a:gd name="connsiteX6" fmla="*/ 0 w 2772"/>
                      <a:gd name="connsiteY6" fmla="*/ 0 h 2771"/>
                      <a:gd name="connsiteX7" fmla="*/ 0 w 2772"/>
                      <a:gd name="connsiteY7" fmla="*/ 0 h 2771"/>
                      <a:gd name="connsiteX8" fmla="*/ 0 w 2772"/>
                      <a:gd name="connsiteY8" fmla="*/ 0 h 2771"/>
                      <a:gd name="connsiteX9" fmla="*/ 0 w 2772"/>
                      <a:gd name="connsiteY9" fmla="*/ 0 h 2771"/>
                      <a:gd name="connsiteX10" fmla="*/ 0 w 2772"/>
                      <a:gd name="connsiteY10" fmla="*/ 0 h 2771"/>
                      <a:gd name="connsiteX11" fmla="*/ 0 w 2772"/>
                      <a:gd name="connsiteY11" fmla="*/ 0 h 2771"/>
                      <a:gd name="connsiteX12" fmla="*/ 0 w 2772"/>
                      <a:gd name="connsiteY12" fmla="*/ 0 h 2771"/>
                      <a:gd name="connsiteX13" fmla="*/ 0 w 2772"/>
                      <a:gd name="connsiteY13" fmla="*/ 0 h 2771"/>
                      <a:gd name="connsiteX14" fmla="*/ 0 w 2772"/>
                      <a:gd name="connsiteY14" fmla="*/ 0 h 2771"/>
                      <a:gd name="connsiteX15" fmla="*/ 0 w 2772"/>
                      <a:gd name="connsiteY15" fmla="*/ 0 h 2771"/>
                      <a:gd name="connsiteX16" fmla="*/ 0 w 2772"/>
                      <a:gd name="connsiteY16" fmla="*/ 0 h 2771"/>
                      <a:gd name="connsiteX17" fmla="*/ 0 w 2772"/>
                      <a:gd name="connsiteY17" fmla="*/ 0 h 2771"/>
                      <a:gd name="connsiteX18" fmla="*/ 0 w 2772"/>
                      <a:gd name="connsiteY18" fmla="*/ 0 h 2771"/>
                      <a:gd name="connsiteX19" fmla="*/ 0 w 2772"/>
                      <a:gd name="connsiteY19" fmla="*/ 0 h 2771"/>
                      <a:gd name="connsiteX20" fmla="*/ 0 w 2772"/>
                      <a:gd name="connsiteY20" fmla="*/ 0 h 2771"/>
                      <a:gd name="connsiteX21" fmla="*/ 0 w 2772"/>
                      <a:gd name="connsiteY21" fmla="*/ 0 h 27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</a:cxnLst>
                    <a:rect l="l" t="t" r="r" b="b"/>
                    <a:pathLst>
                      <a:path w="2772" h="2771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13" name="Freeform 712">
                    <a:extLst>
                      <a:ext uri="{FF2B5EF4-FFF2-40B4-BE49-F238E27FC236}">
                        <a16:creationId xmlns:a16="http://schemas.microsoft.com/office/drawing/2014/main" id="{B7C53C32-9D5B-14AB-CEF1-725A69756226}"/>
                      </a:ext>
                    </a:extLst>
                  </p:cNvPr>
                  <p:cNvSpPr/>
                  <p:nvPr/>
                </p:nvSpPr>
                <p:spPr>
                  <a:xfrm>
                    <a:off x="4029496" y="3616334"/>
                    <a:ext cx="2772" cy="2771"/>
                  </a:xfrm>
                  <a:custGeom>
                    <a:avLst/>
                    <a:gdLst>
                      <a:gd name="connsiteX0" fmla="*/ 0 w 2772"/>
                      <a:gd name="connsiteY0" fmla="*/ 0 h 2771"/>
                      <a:gd name="connsiteX1" fmla="*/ 0 w 2772"/>
                      <a:gd name="connsiteY1" fmla="*/ 0 h 2771"/>
                      <a:gd name="connsiteX2" fmla="*/ 0 w 2772"/>
                      <a:gd name="connsiteY2" fmla="*/ 0 h 2771"/>
                      <a:gd name="connsiteX3" fmla="*/ 0 w 2772"/>
                      <a:gd name="connsiteY3" fmla="*/ 0 h 2771"/>
                      <a:gd name="connsiteX4" fmla="*/ 0 w 2772"/>
                      <a:gd name="connsiteY4" fmla="*/ 0 h 2771"/>
                      <a:gd name="connsiteX5" fmla="*/ 0 w 2772"/>
                      <a:gd name="connsiteY5" fmla="*/ 0 h 2771"/>
                      <a:gd name="connsiteX6" fmla="*/ 0 w 2772"/>
                      <a:gd name="connsiteY6" fmla="*/ 0 h 2771"/>
                      <a:gd name="connsiteX7" fmla="*/ 0 w 2772"/>
                      <a:gd name="connsiteY7" fmla="*/ 0 h 2771"/>
                      <a:gd name="connsiteX8" fmla="*/ 0 w 2772"/>
                      <a:gd name="connsiteY8" fmla="*/ 0 h 2771"/>
                      <a:gd name="connsiteX9" fmla="*/ 0 w 2772"/>
                      <a:gd name="connsiteY9" fmla="*/ 0 h 2771"/>
                      <a:gd name="connsiteX10" fmla="*/ 0 w 2772"/>
                      <a:gd name="connsiteY10" fmla="*/ 0 h 2771"/>
                      <a:gd name="connsiteX11" fmla="*/ 0 w 2772"/>
                      <a:gd name="connsiteY11" fmla="*/ 0 h 2771"/>
                      <a:gd name="connsiteX12" fmla="*/ 0 w 2772"/>
                      <a:gd name="connsiteY12" fmla="*/ 0 h 2771"/>
                      <a:gd name="connsiteX13" fmla="*/ 0 w 2772"/>
                      <a:gd name="connsiteY13" fmla="*/ 0 h 2771"/>
                      <a:gd name="connsiteX14" fmla="*/ 0 w 2772"/>
                      <a:gd name="connsiteY14" fmla="*/ 0 h 2771"/>
                      <a:gd name="connsiteX15" fmla="*/ 0 w 2772"/>
                      <a:gd name="connsiteY15" fmla="*/ 0 h 2771"/>
                      <a:gd name="connsiteX16" fmla="*/ 0 w 2772"/>
                      <a:gd name="connsiteY16" fmla="*/ 0 h 2771"/>
                      <a:gd name="connsiteX17" fmla="*/ 0 w 2772"/>
                      <a:gd name="connsiteY17" fmla="*/ 0 h 2771"/>
                      <a:gd name="connsiteX18" fmla="*/ 0 w 2772"/>
                      <a:gd name="connsiteY18" fmla="*/ 0 h 2771"/>
                      <a:gd name="connsiteX19" fmla="*/ 0 w 2772"/>
                      <a:gd name="connsiteY19" fmla="*/ 0 h 2771"/>
                      <a:gd name="connsiteX20" fmla="*/ 0 w 2772"/>
                      <a:gd name="connsiteY20" fmla="*/ 0 h 2771"/>
                      <a:gd name="connsiteX21" fmla="*/ 0 w 2772"/>
                      <a:gd name="connsiteY21" fmla="*/ 0 h 2771"/>
                      <a:gd name="connsiteX22" fmla="*/ 0 w 2772"/>
                      <a:gd name="connsiteY22" fmla="*/ 0 h 2771"/>
                      <a:gd name="connsiteX23" fmla="*/ 0 w 2772"/>
                      <a:gd name="connsiteY23" fmla="*/ 0 h 2771"/>
                      <a:gd name="connsiteX24" fmla="*/ 0 w 2772"/>
                      <a:gd name="connsiteY24" fmla="*/ 0 h 2771"/>
                      <a:gd name="connsiteX25" fmla="*/ 0 w 2772"/>
                      <a:gd name="connsiteY25" fmla="*/ 0 h 2771"/>
                      <a:gd name="connsiteX26" fmla="*/ 0 w 2772"/>
                      <a:gd name="connsiteY26" fmla="*/ 0 h 2771"/>
                      <a:gd name="connsiteX27" fmla="*/ 0 w 2772"/>
                      <a:gd name="connsiteY27" fmla="*/ 0 h 2771"/>
                      <a:gd name="connsiteX28" fmla="*/ 0 w 2772"/>
                      <a:gd name="connsiteY28" fmla="*/ 0 h 2771"/>
                      <a:gd name="connsiteX29" fmla="*/ 0 w 2772"/>
                      <a:gd name="connsiteY29" fmla="*/ 0 h 2771"/>
                      <a:gd name="connsiteX30" fmla="*/ 0 w 2772"/>
                      <a:gd name="connsiteY30" fmla="*/ 0 h 2771"/>
                      <a:gd name="connsiteX31" fmla="*/ 0 w 2772"/>
                      <a:gd name="connsiteY31" fmla="*/ 0 h 2771"/>
                      <a:gd name="connsiteX32" fmla="*/ 0 w 2772"/>
                      <a:gd name="connsiteY32" fmla="*/ 0 h 2771"/>
                      <a:gd name="connsiteX33" fmla="*/ 0 w 2772"/>
                      <a:gd name="connsiteY33" fmla="*/ 0 h 2771"/>
                      <a:gd name="connsiteX34" fmla="*/ 0 w 2772"/>
                      <a:gd name="connsiteY34" fmla="*/ 0 h 2771"/>
                      <a:gd name="connsiteX35" fmla="*/ 0 w 2772"/>
                      <a:gd name="connsiteY35" fmla="*/ 0 h 2771"/>
                      <a:gd name="connsiteX36" fmla="*/ 0 w 2772"/>
                      <a:gd name="connsiteY36" fmla="*/ 0 h 2771"/>
                      <a:gd name="connsiteX37" fmla="*/ 0 w 2772"/>
                      <a:gd name="connsiteY37" fmla="*/ 0 h 2771"/>
                      <a:gd name="connsiteX38" fmla="*/ 0 w 2772"/>
                      <a:gd name="connsiteY38" fmla="*/ 0 h 2771"/>
                      <a:gd name="connsiteX39" fmla="*/ 0 w 2772"/>
                      <a:gd name="connsiteY39" fmla="*/ 0 h 2771"/>
                      <a:gd name="connsiteX40" fmla="*/ 0 w 2772"/>
                      <a:gd name="connsiteY40" fmla="*/ 0 h 2771"/>
                      <a:gd name="connsiteX41" fmla="*/ 0 w 2772"/>
                      <a:gd name="connsiteY41" fmla="*/ 0 h 2771"/>
                      <a:gd name="connsiteX42" fmla="*/ 0 w 2772"/>
                      <a:gd name="connsiteY42" fmla="*/ 0 h 2771"/>
                      <a:gd name="connsiteX43" fmla="*/ 0 w 2772"/>
                      <a:gd name="connsiteY43" fmla="*/ 0 h 2771"/>
                      <a:gd name="connsiteX44" fmla="*/ 0 w 2772"/>
                      <a:gd name="connsiteY44" fmla="*/ 0 h 2771"/>
                      <a:gd name="connsiteX45" fmla="*/ 0 w 2772"/>
                      <a:gd name="connsiteY45" fmla="*/ 0 h 2771"/>
                      <a:gd name="connsiteX46" fmla="*/ 0 w 2772"/>
                      <a:gd name="connsiteY46" fmla="*/ 0 h 2771"/>
                      <a:gd name="connsiteX47" fmla="*/ 0 w 2772"/>
                      <a:gd name="connsiteY47" fmla="*/ 0 h 2771"/>
                      <a:gd name="connsiteX48" fmla="*/ 0 w 2772"/>
                      <a:gd name="connsiteY48" fmla="*/ 0 h 2771"/>
                      <a:gd name="connsiteX49" fmla="*/ 0 w 2772"/>
                      <a:gd name="connsiteY49" fmla="*/ 0 h 2771"/>
                      <a:gd name="connsiteX50" fmla="*/ 0 w 2772"/>
                      <a:gd name="connsiteY50" fmla="*/ 0 h 2771"/>
                      <a:gd name="connsiteX51" fmla="*/ 0 w 2772"/>
                      <a:gd name="connsiteY51" fmla="*/ 0 h 2771"/>
                      <a:gd name="connsiteX52" fmla="*/ 0 w 2772"/>
                      <a:gd name="connsiteY52" fmla="*/ 0 h 2771"/>
                      <a:gd name="connsiteX53" fmla="*/ 0 w 2772"/>
                      <a:gd name="connsiteY53" fmla="*/ 0 h 2771"/>
                      <a:gd name="connsiteX54" fmla="*/ 0 w 2772"/>
                      <a:gd name="connsiteY54" fmla="*/ 0 h 2771"/>
                      <a:gd name="connsiteX55" fmla="*/ 0 w 2772"/>
                      <a:gd name="connsiteY55" fmla="*/ 0 h 2771"/>
                      <a:gd name="connsiteX56" fmla="*/ 0 w 2772"/>
                      <a:gd name="connsiteY56" fmla="*/ 0 h 2771"/>
                      <a:gd name="connsiteX57" fmla="*/ 0 w 2772"/>
                      <a:gd name="connsiteY57" fmla="*/ 0 h 2771"/>
                      <a:gd name="connsiteX58" fmla="*/ 0 w 2772"/>
                      <a:gd name="connsiteY58" fmla="*/ 0 h 2771"/>
                      <a:gd name="connsiteX59" fmla="*/ 0 w 2772"/>
                      <a:gd name="connsiteY59" fmla="*/ 0 h 2771"/>
                      <a:gd name="connsiteX60" fmla="*/ 0 w 2772"/>
                      <a:gd name="connsiteY60" fmla="*/ 0 h 2771"/>
                      <a:gd name="connsiteX61" fmla="*/ 0 w 2772"/>
                      <a:gd name="connsiteY61" fmla="*/ 0 h 2771"/>
                      <a:gd name="connsiteX62" fmla="*/ 0 w 2772"/>
                      <a:gd name="connsiteY62" fmla="*/ 0 h 2771"/>
                      <a:gd name="connsiteX63" fmla="*/ 0 w 2772"/>
                      <a:gd name="connsiteY63" fmla="*/ 0 h 2771"/>
                      <a:gd name="connsiteX64" fmla="*/ 0 w 2772"/>
                      <a:gd name="connsiteY64" fmla="*/ 0 h 2771"/>
                      <a:gd name="connsiteX65" fmla="*/ 0 w 2772"/>
                      <a:gd name="connsiteY65" fmla="*/ 0 h 2771"/>
                      <a:gd name="connsiteX66" fmla="*/ 0 w 2772"/>
                      <a:gd name="connsiteY66" fmla="*/ 0 h 2771"/>
                      <a:gd name="connsiteX67" fmla="*/ 0 w 2772"/>
                      <a:gd name="connsiteY67" fmla="*/ 0 h 2771"/>
                      <a:gd name="connsiteX68" fmla="*/ 0 w 2772"/>
                      <a:gd name="connsiteY68" fmla="*/ 0 h 2771"/>
                      <a:gd name="connsiteX69" fmla="*/ 0 w 2772"/>
                      <a:gd name="connsiteY69" fmla="*/ 0 h 2771"/>
                      <a:gd name="connsiteX70" fmla="*/ 0 w 2772"/>
                      <a:gd name="connsiteY70" fmla="*/ 0 h 2771"/>
                      <a:gd name="connsiteX71" fmla="*/ 0 w 2772"/>
                      <a:gd name="connsiteY71" fmla="*/ 0 h 2771"/>
                      <a:gd name="connsiteX72" fmla="*/ 0 w 2772"/>
                      <a:gd name="connsiteY72" fmla="*/ 0 h 2771"/>
                      <a:gd name="connsiteX73" fmla="*/ 0 w 2772"/>
                      <a:gd name="connsiteY73" fmla="*/ 0 h 2771"/>
                      <a:gd name="connsiteX74" fmla="*/ 0 w 2772"/>
                      <a:gd name="connsiteY74" fmla="*/ 0 h 2771"/>
                      <a:gd name="connsiteX75" fmla="*/ 0 w 2772"/>
                      <a:gd name="connsiteY75" fmla="*/ 0 h 2771"/>
                      <a:gd name="connsiteX76" fmla="*/ 0 w 2772"/>
                      <a:gd name="connsiteY76" fmla="*/ 0 h 2771"/>
                      <a:gd name="connsiteX77" fmla="*/ 0 w 2772"/>
                      <a:gd name="connsiteY77" fmla="*/ 0 h 2771"/>
                      <a:gd name="connsiteX78" fmla="*/ 0 w 2772"/>
                      <a:gd name="connsiteY78" fmla="*/ 0 h 2771"/>
                      <a:gd name="connsiteX79" fmla="*/ 0 w 2772"/>
                      <a:gd name="connsiteY79" fmla="*/ 0 h 2771"/>
                      <a:gd name="connsiteX80" fmla="*/ 0 w 2772"/>
                      <a:gd name="connsiteY80" fmla="*/ 0 h 2771"/>
                      <a:gd name="connsiteX81" fmla="*/ 0 w 2772"/>
                      <a:gd name="connsiteY81" fmla="*/ 0 h 2771"/>
                      <a:gd name="connsiteX82" fmla="*/ 0 w 2772"/>
                      <a:gd name="connsiteY82" fmla="*/ 0 h 2771"/>
                      <a:gd name="connsiteX83" fmla="*/ 0 w 2772"/>
                      <a:gd name="connsiteY83" fmla="*/ 0 h 2771"/>
                      <a:gd name="connsiteX84" fmla="*/ 0 w 2772"/>
                      <a:gd name="connsiteY84" fmla="*/ 0 h 2771"/>
                      <a:gd name="connsiteX85" fmla="*/ 0 w 2772"/>
                      <a:gd name="connsiteY85" fmla="*/ 0 h 2771"/>
                      <a:gd name="connsiteX86" fmla="*/ 0 w 2772"/>
                      <a:gd name="connsiteY86" fmla="*/ 0 h 2771"/>
                      <a:gd name="connsiteX87" fmla="*/ 0 w 2772"/>
                      <a:gd name="connsiteY87" fmla="*/ 0 h 2771"/>
                      <a:gd name="connsiteX88" fmla="*/ 0 w 2772"/>
                      <a:gd name="connsiteY88" fmla="*/ 0 h 2771"/>
                      <a:gd name="connsiteX89" fmla="*/ 0 w 2772"/>
                      <a:gd name="connsiteY89" fmla="*/ 0 h 2771"/>
                      <a:gd name="connsiteX90" fmla="*/ 0 w 2772"/>
                      <a:gd name="connsiteY90" fmla="*/ 0 h 2771"/>
                      <a:gd name="connsiteX91" fmla="*/ 0 w 2772"/>
                      <a:gd name="connsiteY91" fmla="*/ 0 h 2771"/>
                      <a:gd name="connsiteX92" fmla="*/ 0 w 2772"/>
                      <a:gd name="connsiteY92" fmla="*/ 0 h 2771"/>
                      <a:gd name="connsiteX93" fmla="*/ 0 w 2772"/>
                      <a:gd name="connsiteY93" fmla="*/ 0 h 2771"/>
                      <a:gd name="connsiteX94" fmla="*/ 0 w 2772"/>
                      <a:gd name="connsiteY94" fmla="*/ 0 h 2771"/>
                      <a:gd name="connsiteX95" fmla="*/ 0 w 2772"/>
                      <a:gd name="connsiteY95" fmla="*/ 0 h 2771"/>
                      <a:gd name="connsiteX96" fmla="*/ 0 w 2772"/>
                      <a:gd name="connsiteY96" fmla="*/ 0 h 2771"/>
                      <a:gd name="connsiteX97" fmla="*/ 0 w 2772"/>
                      <a:gd name="connsiteY97" fmla="*/ 0 h 2771"/>
                      <a:gd name="connsiteX98" fmla="*/ 0 w 2772"/>
                      <a:gd name="connsiteY98" fmla="*/ 0 h 2771"/>
                      <a:gd name="connsiteX99" fmla="*/ 0 w 2772"/>
                      <a:gd name="connsiteY99" fmla="*/ 0 h 2771"/>
                      <a:gd name="connsiteX100" fmla="*/ 0 w 2772"/>
                      <a:gd name="connsiteY100" fmla="*/ 0 h 2771"/>
                      <a:gd name="connsiteX101" fmla="*/ 0 w 2772"/>
                      <a:gd name="connsiteY101" fmla="*/ 0 h 2771"/>
                      <a:gd name="connsiteX102" fmla="*/ 0 w 2772"/>
                      <a:gd name="connsiteY102" fmla="*/ 0 h 2771"/>
                      <a:gd name="connsiteX103" fmla="*/ 0 w 2772"/>
                      <a:gd name="connsiteY103" fmla="*/ 0 h 2771"/>
                      <a:gd name="connsiteX104" fmla="*/ 0 w 2772"/>
                      <a:gd name="connsiteY104" fmla="*/ 0 h 2771"/>
                      <a:gd name="connsiteX105" fmla="*/ 0 w 2772"/>
                      <a:gd name="connsiteY105" fmla="*/ 0 h 2771"/>
                      <a:gd name="connsiteX106" fmla="*/ 0 w 2772"/>
                      <a:gd name="connsiteY106" fmla="*/ 0 h 2771"/>
                      <a:gd name="connsiteX107" fmla="*/ 0 w 2772"/>
                      <a:gd name="connsiteY107" fmla="*/ 0 h 2771"/>
                      <a:gd name="connsiteX108" fmla="*/ 0 w 2772"/>
                      <a:gd name="connsiteY108" fmla="*/ 0 h 2771"/>
                      <a:gd name="connsiteX109" fmla="*/ 0 w 2772"/>
                      <a:gd name="connsiteY109" fmla="*/ 0 h 2771"/>
                      <a:gd name="connsiteX110" fmla="*/ 0 w 2772"/>
                      <a:gd name="connsiteY110" fmla="*/ 0 h 2771"/>
                      <a:gd name="connsiteX111" fmla="*/ 0 w 2772"/>
                      <a:gd name="connsiteY111" fmla="*/ 0 h 2771"/>
                      <a:gd name="connsiteX112" fmla="*/ 0 w 2772"/>
                      <a:gd name="connsiteY112" fmla="*/ 0 h 2771"/>
                      <a:gd name="connsiteX113" fmla="*/ 0 w 2772"/>
                      <a:gd name="connsiteY113" fmla="*/ 0 h 2771"/>
                      <a:gd name="connsiteX114" fmla="*/ 0 w 2772"/>
                      <a:gd name="connsiteY114" fmla="*/ 0 h 2771"/>
                      <a:gd name="connsiteX115" fmla="*/ 0 w 2772"/>
                      <a:gd name="connsiteY115" fmla="*/ 0 h 2771"/>
                      <a:gd name="connsiteX116" fmla="*/ 0 w 2772"/>
                      <a:gd name="connsiteY116" fmla="*/ 0 h 2771"/>
                      <a:gd name="connsiteX117" fmla="*/ 0 w 2772"/>
                      <a:gd name="connsiteY117" fmla="*/ 0 h 2771"/>
                      <a:gd name="connsiteX118" fmla="*/ 0 w 2772"/>
                      <a:gd name="connsiteY118" fmla="*/ 0 h 2771"/>
                      <a:gd name="connsiteX119" fmla="*/ 0 w 2772"/>
                      <a:gd name="connsiteY119" fmla="*/ 0 h 2771"/>
                      <a:gd name="connsiteX120" fmla="*/ 0 w 2772"/>
                      <a:gd name="connsiteY120" fmla="*/ 0 h 2771"/>
                      <a:gd name="connsiteX121" fmla="*/ 0 w 2772"/>
                      <a:gd name="connsiteY121" fmla="*/ 0 h 2771"/>
                      <a:gd name="connsiteX122" fmla="*/ 0 w 2772"/>
                      <a:gd name="connsiteY122" fmla="*/ 0 h 2771"/>
                      <a:gd name="connsiteX123" fmla="*/ 0 w 2772"/>
                      <a:gd name="connsiteY123" fmla="*/ 0 h 2771"/>
                      <a:gd name="connsiteX124" fmla="*/ 0 w 2772"/>
                      <a:gd name="connsiteY124" fmla="*/ 0 h 2771"/>
                      <a:gd name="connsiteX125" fmla="*/ 0 w 2772"/>
                      <a:gd name="connsiteY125" fmla="*/ 0 h 2771"/>
                      <a:gd name="connsiteX126" fmla="*/ 0 w 2772"/>
                      <a:gd name="connsiteY126" fmla="*/ 0 h 2771"/>
                      <a:gd name="connsiteX127" fmla="*/ 0 w 2772"/>
                      <a:gd name="connsiteY127" fmla="*/ 0 h 2771"/>
                      <a:gd name="connsiteX128" fmla="*/ 0 w 2772"/>
                      <a:gd name="connsiteY128" fmla="*/ 0 h 2771"/>
                      <a:gd name="connsiteX129" fmla="*/ 0 w 2772"/>
                      <a:gd name="connsiteY129" fmla="*/ 0 h 2771"/>
                      <a:gd name="connsiteX130" fmla="*/ 0 w 2772"/>
                      <a:gd name="connsiteY130" fmla="*/ 0 h 2771"/>
                      <a:gd name="connsiteX131" fmla="*/ 0 w 2772"/>
                      <a:gd name="connsiteY131" fmla="*/ 0 h 2771"/>
                      <a:gd name="connsiteX132" fmla="*/ 0 w 2772"/>
                      <a:gd name="connsiteY132" fmla="*/ 0 h 2771"/>
                      <a:gd name="connsiteX133" fmla="*/ 0 w 2772"/>
                      <a:gd name="connsiteY133" fmla="*/ 0 h 2771"/>
                      <a:gd name="connsiteX134" fmla="*/ 0 w 2772"/>
                      <a:gd name="connsiteY134" fmla="*/ 0 h 2771"/>
                      <a:gd name="connsiteX135" fmla="*/ 0 w 2772"/>
                      <a:gd name="connsiteY135" fmla="*/ 0 h 2771"/>
                      <a:gd name="connsiteX136" fmla="*/ 0 w 2772"/>
                      <a:gd name="connsiteY136" fmla="*/ 0 h 2771"/>
                      <a:gd name="connsiteX137" fmla="*/ 0 w 2772"/>
                      <a:gd name="connsiteY137" fmla="*/ 0 h 2771"/>
                      <a:gd name="connsiteX138" fmla="*/ 0 w 2772"/>
                      <a:gd name="connsiteY138" fmla="*/ 0 h 2771"/>
                      <a:gd name="connsiteX139" fmla="*/ 0 w 2772"/>
                      <a:gd name="connsiteY139" fmla="*/ 0 h 2771"/>
                      <a:gd name="connsiteX140" fmla="*/ 0 w 2772"/>
                      <a:gd name="connsiteY140" fmla="*/ 0 h 2771"/>
                      <a:gd name="connsiteX141" fmla="*/ 0 w 2772"/>
                      <a:gd name="connsiteY141" fmla="*/ 0 h 2771"/>
                      <a:gd name="connsiteX142" fmla="*/ 0 w 2772"/>
                      <a:gd name="connsiteY142" fmla="*/ 0 h 2771"/>
                      <a:gd name="connsiteX143" fmla="*/ 0 w 2772"/>
                      <a:gd name="connsiteY143" fmla="*/ 0 h 2771"/>
                      <a:gd name="connsiteX144" fmla="*/ 0 w 2772"/>
                      <a:gd name="connsiteY144" fmla="*/ 0 h 2771"/>
                      <a:gd name="connsiteX145" fmla="*/ 0 w 2772"/>
                      <a:gd name="connsiteY145" fmla="*/ 0 h 2771"/>
                      <a:gd name="connsiteX146" fmla="*/ 0 w 2772"/>
                      <a:gd name="connsiteY146" fmla="*/ 0 h 2771"/>
                      <a:gd name="connsiteX147" fmla="*/ 0 w 2772"/>
                      <a:gd name="connsiteY147" fmla="*/ 0 h 2771"/>
                      <a:gd name="connsiteX148" fmla="*/ 0 w 2772"/>
                      <a:gd name="connsiteY148" fmla="*/ 0 h 2771"/>
                      <a:gd name="connsiteX149" fmla="*/ 0 w 2772"/>
                      <a:gd name="connsiteY149" fmla="*/ 0 h 2771"/>
                      <a:gd name="connsiteX150" fmla="*/ 0 w 2772"/>
                      <a:gd name="connsiteY150" fmla="*/ 0 h 2771"/>
                      <a:gd name="connsiteX151" fmla="*/ 0 w 2772"/>
                      <a:gd name="connsiteY151" fmla="*/ 0 h 2771"/>
                      <a:gd name="connsiteX152" fmla="*/ 0 w 2772"/>
                      <a:gd name="connsiteY152" fmla="*/ 0 h 2771"/>
                      <a:gd name="connsiteX153" fmla="*/ 0 w 2772"/>
                      <a:gd name="connsiteY153" fmla="*/ 0 h 2771"/>
                      <a:gd name="connsiteX154" fmla="*/ 0 w 2772"/>
                      <a:gd name="connsiteY154" fmla="*/ 0 h 2771"/>
                      <a:gd name="connsiteX155" fmla="*/ 0 w 2772"/>
                      <a:gd name="connsiteY155" fmla="*/ 0 h 2771"/>
                      <a:gd name="connsiteX156" fmla="*/ 0 w 2772"/>
                      <a:gd name="connsiteY156" fmla="*/ 0 h 2771"/>
                      <a:gd name="connsiteX157" fmla="*/ 0 w 2772"/>
                      <a:gd name="connsiteY157" fmla="*/ 0 h 2771"/>
                      <a:gd name="connsiteX158" fmla="*/ 0 w 2772"/>
                      <a:gd name="connsiteY158" fmla="*/ 0 h 2771"/>
                      <a:gd name="connsiteX159" fmla="*/ 0 w 2772"/>
                      <a:gd name="connsiteY159" fmla="*/ 0 h 2771"/>
                      <a:gd name="connsiteX160" fmla="*/ 0 w 2772"/>
                      <a:gd name="connsiteY160" fmla="*/ 0 h 2771"/>
                      <a:gd name="connsiteX161" fmla="*/ 0 w 2772"/>
                      <a:gd name="connsiteY161" fmla="*/ 0 h 2771"/>
                      <a:gd name="connsiteX162" fmla="*/ 0 w 2772"/>
                      <a:gd name="connsiteY162" fmla="*/ 0 h 2771"/>
                      <a:gd name="connsiteX163" fmla="*/ 0 w 2772"/>
                      <a:gd name="connsiteY163" fmla="*/ 0 h 2771"/>
                      <a:gd name="connsiteX164" fmla="*/ 0 w 2772"/>
                      <a:gd name="connsiteY164" fmla="*/ 0 h 2771"/>
                      <a:gd name="connsiteX165" fmla="*/ 0 w 2772"/>
                      <a:gd name="connsiteY165" fmla="*/ 0 h 2771"/>
                      <a:gd name="connsiteX166" fmla="*/ 0 w 2772"/>
                      <a:gd name="connsiteY166" fmla="*/ 0 h 2771"/>
                      <a:gd name="connsiteX167" fmla="*/ 0 w 2772"/>
                      <a:gd name="connsiteY167" fmla="*/ 0 h 2771"/>
                      <a:gd name="connsiteX168" fmla="*/ 0 w 2772"/>
                      <a:gd name="connsiteY168" fmla="*/ 0 h 2771"/>
                      <a:gd name="connsiteX169" fmla="*/ 0 w 2772"/>
                      <a:gd name="connsiteY169" fmla="*/ 0 h 2771"/>
                      <a:gd name="connsiteX170" fmla="*/ 0 w 2772"/>
                      <a:gd name="connsiteY170" fmla="*/ 0 h 2771"/>
                      <a:gd name="connsiteX171" fmla="*/ 0 w 2772"/>
                      <a:gd name="connsiteY171" fmla="*/ 0 h 2771"/>
                      <a:gd name="connsiteX172" fmla="*/ 0 w 2772"/>
                      <a:gd name="connsiteY172" fmla="*/ 0 h 2771"/>
                      <a:gd name="connsiteX173" fmla="*/ 0 w 2772"/>
                      <a:gd name="connsiteY173" fmla="*/ 0 h 2771"/>
                      <a:gd name="connsiteX174" fmla="*/ 0 w 2772"/>
                      <a:gd name="connsiteY174" fmla="*/ 0 h 2771"/>
                      <a:gd name="connsiteX175" fmla="*/ 0 w 2772"/>
                      <a:gd name="connsiteY175" fmla="*/ 0 h 2771"/>
                      <a:gd name="connsiteX176" fmla="*/ 0 w 2772"/>
                      <a:gd name="connsiteY176" fmla="*/ 0 h 2771"/>
                      <a:gd name="connsiteX177" fmla="*/ 0 w 2772"/>
                      <a:gd name="connsiteY177" fmla="*/ 0 h 2771"/>
                      <a:gd name="connsiteX178" fmla="*/ 0 w 2772"/>
                      <a:gd name="connsiteY178" fmla="*/ 0 h 2771"/>
                      <a:gd name="connsiteX179" fmla="*/ 0 w 2772"/>
                      <a:gd name="connsiteY179" fmla="*/ 0 h 2771"/>
                      <a:gd name="connsiteX180" fmla="*/ 0 w 2772"/>
                      <a:gd name="connsiteY180" fmla="*/ 0 h 2771"/>
                      <a:gd name="connsiteX181" fmla="*/ 0 w 2772"/>
                      <a:gd name="connsiteY181" fmla="*/ 0 h 2771"/>
                      <a:gd name="connsiteX182" fmla="*/ 0 w 2772"/>
                      <a:gd name="connsiteY182" fmla="*/ 0 h 2771"/>
                      <a:gd name="connsiteX183" fmla="*/ 0 w 2772"/>
                      <a:gd name="connsiteY183" fmla="*/ 0 h 2771"/>
                      <a:gd name="connsiteX184" fmla="*/ 0 w 2772"/>
                      <a:gd name="connsiteY184" fmla="*/ 0 h 2771"/>
                      <a:gd name="connsiteX185" fmla="*/ 0 w 2772"/>
                      <a:gd name="connsiteY185" fmla="*/ 0 h 27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  <a:cxn ang="0">
                        <a:pos x="connsiteX98" y="connsiteY98"/>
                      </a:cxn>
                      <a:cxn ang="0">
                        <a:pos x="connsiteX99" y="connsiteY99"/>
                      </a:cxn>
                      <a:cxn ang="0">
                        <a:pos x="connsiteX100" y="connsiteY100"/>
                      </a:cxn>
                      <a:cxn ang="0">
                        <a:pos x="connsiteX101" y="connsiteY101"/>
                      </a:cxn>
                      <a:cxn ang="0">
                        <a:pos x="connsiteX102" y="connsiteY102"/>
                      </a:cxn>
                      <a:cxn ang="0">
                        <a:pos x="connsiteX103" y="connsiteY103"/>
                      </a:cxn>
                      <a:cxn ang="0">
                        <a:pos x="connsiteX104" y="connsiteY104"/>
                      </a:cxn>
                      <a:cxn ang="0">
                        <a:pos x="connsiteX105" y="connsiteY105"/>
                      </a:cxn>
                      <a:cxn ang="0">
                        <a:pos x="connsiteX106" y="connsiteY106"/>
                      </a:cxn>
                      <a:cxn ang="0">
                        <a:pos x="connsiteX107" y="connsiteY107"/>
                      </a:cxn>
                      <a:cxn ang="0">
                        <a:pos x="connsiteX108" y="connsiteY108"/>
                      </a:cxn>
                      <a:cxn ang="0">
                        <a:pos x="connsiteX109" y="connsiteY109"/>
                      </a:cxn>
                      <a:cxn ang="0">
                        <a:pos x="connsiteX110" y="connsiteY110"/>
                      </a:cxn>
                      <a:cxn ang="0">
                        <a:pos x="connsiteX111" y="connsiteY111"/>
                      </a:cxn>
                      <a:cxn ang="0">
                        <a:pos x="connsiteX112" y="connsiteY112"/>
                      </a:cxn>
                      <a:cxn ang="0">
                        <a:pos x="connsiteX113" y="connsiteY113"/>
                      </a:cxn>
                      <a:cxn ang="0">
                        <a:pos x="connsiteX114" y="connsiteY114"/>
                      </a:cxn>
                      <a:cxn ang="0">
                        <a:pos x="connsiteX115" y="connsiteY115"/>
                      </a:cxn>
                      <a:cxn ang="0">
                        <a:pos x="connsiteX116" y="connsiteY116"/>
                      </a:cxn>
                      <a:cxn ang="0">
                        <a:pos x="connsiteX117" y="connsiteY117"/>
                      </a:cxn>
                      <a:cxn ang="0">
                        <a:pos x="connsiteX118" y="connsiteY118"/>
                      </a:cxn>
                      <a:cxn ang="0">
                        <a:pos x="connsiteX119" y="connsiteY119"/>
                      </a:cxn>
                      <a:cxn ang="0">
                        <a:pos x="connsiteX120" y="connsiteY120"/>
                      </a:cxn>
                      <a:cxn ang="0">
                        <a:pos x="connsiteX121" y="connsiteY121"/>
                      </a:cxn>
                      <a:cxn ang="0">
                        <a:pos x="connsiteX122" y="connsiteY122"/>
                      </a:cxn>
                      <a:cxn ang="0">
                        <a:pos x="connsiteX123" y="connsiteY123"/>
                      </a:cxn>
                      <a:cxn ang="0">
                        <a:pos x="connsiteX124" y="connsiteY124"/>
                      </a:cxn>
                      <a:cxn ang="0">
                        <a:pos x="connsiteX125" y="connsiteY125"/>
                      </a:cxn>
                      <a:cxn ang="0">
                        <a:pos x="connsiteX126" y="connsiteY126"/>
                      </a:cxn>
                      <a:cxn ang="0">
                        <a:pos x="connsiteX127" y="connsiteY127"/>
                      </a:cxn>
                      <a:cxn ang="0">
                        <a:pos x="connsiteX128" y="connsiteY128"/>
                      </a:cxn>
                      <a:cxn ang="0">
                        <a:pos x="connsiteX129" y="connsiteY129"/>
                      </a:cxn>
                      <a:cxn ang="0">
                        <a:pos x="connsiteX130" y="connsiteY130"/>
                      </a:cxn>
                      <a:cxn ang="0">
                        <a:pos x="connsiteX131" y="connsiteY131"/>
                      </a:cxn>
                      <a:cxn ang="0">
                        <a:pos x="connsiteX132" y="connsiteY132"/>
                      </a:cxn>
                      <a:cxn ang="0">
                        <a:pos x="connsiteX133" y="connsiteY133"/>
                      </a:cxn>
                      <a:cxn ang="0">
                        <a:pos x="connsiteX134" y="connsiteY134"/>
                      </a:cxn>
                      <a:cxn ang="0">
                        <a:pos x="connsiteX135" y="connsiteY135"/>
                      </a:cxn>
                      <a:cxn ang="0">
                        <a:pos x="connsiteX136" y="connsiteY136"/>
                      </a:cxn>
                      <a:cxn ang="0">
                        <a:pos x="connsiteX137" y="connsiteY137"/>
                      </a:cxn>
                      <a:cxn ang="0">
                        <a:pos x="connsiteX138" y="connsiteY138"/>
                      </a:cxn>
                      <a:cxn ang="0">
                        <a:pos x="connsiteX139" y="connsiteY139"/>
                      </a:cxn>
                      <a:cxn ang="0">
                        <a:pos x="connsiteX140" y="connsiteY140"/>
                      </a:cxn>
                      <a:cxn ang="0">
                        <a:pos x="connsiteX141" y="connsiteY141"/>
                      </a:cxn>
                      <a:cxn ang="0">
                        <a:pos x="connsiteX142" y="connsiteY142"/>
                      </a:cxn>
                      <a:cxn ang="0">
                        <a:pos x="connsiteX143" y="connsiteY143"/>
                      </a:cxn>
                      <a:cxn ang="0">
                        <a:pos x="connsiteX144" y="connsiteY144"/>
                      </a:cxn>
                      <a:cxn ang="0">
                        <a:pos x="connsiteX145" y="connsiteY145"/>
                      </a:cxn>
                      <a:cxn ang="0">
                        <a:pos x="connsiteX146" y="connsiteY146"/>
                      </a:cxn>
                      <a:cxn ang="0">
                        <a:pos x="connsiteX147" y="connsiteY147"/>
                      </a:cxn>
                      <a:cxn ang="0">
                        <a:pos x="connsiteX148" y="connsiteY148"/>
                      </a:cxn>
                      <a:cxn ang="0">
                        <a:pos x="connsiteX149" y="connsiteY149"/>
                      </a:cxn>
                      <a:cxn ang="0">
                        <a:pos x="connsiteX150" y="connsiteY150"/>
                      </a:cxn>
                      <a:cxn ang="0">
                        <a:pos x="connsiteX151" y="connsiteY151"/>
                      </a:cxn>
                      <a:cxn ang="0">
                        <a:pos x="connsiteX152" y="connsiteY152"/>
                      </a:cxn>
                      <a:cxn ang="0">
                        <a:pos x="connsiteX153" y="connsiteY153"/>
                      </a:cxn>
                      <a:cxn ang="0">
                        <a:pos x="connsiteX154" y="connsiteY154"/>
                      </a:cxn>
                      <a:cxn ang="0">
                        <a:pos x="connsiteX155" y="connsiteY155"/>
                      </a:cxn>
                      <a:cxn ang="0">
                        <a:pos x="connsiteX156" y="connsiteY156"/>
                      </a:cxn>
                      <a:cxn ang="0">
                        <a:pos x="connsiteX157" y="connsiteY157"/>
                      </a:cxn>
                      <a:cxn ang="0">
                        <a:pos x="connsiteX158" y="connsiteY158"/>
                      </a:cxn>
                      <a:cxn ang="0">
                        <a:pos x="connsiteX159" y="connsiteY159"/>
                      </a:cxn>
                      <a:cxn ang="0">
                        <a:pos x="connsiteX160" y="connsiteY160"/>
                      </a:cxn>
                      <a:cxn ang="0">
                        <a:pos x="connsiteX161" y="connsiteY161"/>
                      </a:cxn>
                      <a:cxn ang="0">
                        <a:pos x="connsiteX162" y="connsiteY162"/>
                      </a:cxn>
                      <a:cxn ang="0">
                        <a:pos x="connsiteX163" y="connsiteY163"/>
                      </a:cxn>
                      <a:cxn ang="0">
                        <a:pos x="connsiteX164" y="connsiteY164"/>
                      </a:cxn>
                      <a:cxn ang="0">
                        <a:pos x="connsiteX165" y="connsiteY165"/>
                      </a:cxn>
                      <a:cxn ang="0">
                        <a:pos x="connsiteX166" y="connsiteY166"/>
                      </a:cxn>
                      <a:cxn ang="0">
                        <a:pos x="connsiteX167" y="connsiteY167"/>
                      </a:cxn>
                      <a:cxn ang="0">
                        <a:pos x="connsiteX168" y="connsiteY168"/>
                      </a:cxn>
                      <a:cxn ang="0">
                        <a:pos x="connsiteX169" y="connsiteY169"/>
                      </a:cxn>
                      <a:cxn ang="0">
                        <a:pos x="connsiteX170" y="connsiteY170"/>
                      </a:cxn>
                      <a:cxn ang="0">
                        <a:pos x="connsiteX171" y="connsiteY171"/>
                      </a:cxn>
                      <a:cxn ang="0">
                        <a:pos x="connsiteX172" y="connsiteY172"/>
                      </a:cxn>
                      <a:cxn ang="0">
                        <a:pos x="connsiteX173" y="connsiteY173"/>
                      </a:cxn>
                      <a:cxn ang="0">
                        <a:pos x="connsiteX174" y="connsiteY174"/>
                      </a:cxn>
                      <a:cxn ang="0">
                        <a:pos x="connsiteX175" y="connsiteY175"/>
                      </a:cxn>
                      <a:cxn ang="0">
                        <a:pos x="connsiteX176" y="connsiteY176"/>
                      </a:cxn>
                      <a:cxn ang="0">
                        <a:pos x="connsiteX177" y="connsiteY177"/>
                      </a:cxn>
                      <a:cxn ang="0">
                        <a:pos x="connsiteX178" y="connsiteY178"/>
                      </a:cxn>
                      <a:cxn ang="0">
                        <a:pos x="connsiteX179" y="connsiteY179"/>
                      </a:cxn>
                      <a:cxn ang="0">
                        <a:pos x="connsiteX180" y="connsiteY180"/>
                      </a:cxn>
                      <a:cxn ang="0">
                        <a:pos x="connsiteX181" y="connsiteY181"/>
                      </a:cxn>
                      <a:cxn ang="0">
                        <a:pos x="connsiteX182" y="connsiteY182"/>
                      </a:cxn>
                      <a:cxn ang="0">
                        <a:pos x="connsiteX183" y="connsiteY183"/>
                      </a:cxn>
                      <a:cxn ang="0">
                        <a:pos x="connsiteX184" y="connsiteY184"/>
                      </a:cxn>
                      <a:cxn ang="0">
                        <a:pos x="connsiteX185" y="connsiteY185"/>
                      </a:cxn>
                    </a:cxnLst>
                    <a:rect l="l" t="t" r="r" b="b"/>
                    <a:pathLst>
                      <a:path w="2772" h="2771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lnTo>
                          <a:pt x="0" y="0"/>
                        </a:ln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14" name="Freeform 713">
                    <a:extLst>
                      <a:ext uri="{FF2B5EF4-FFF2-40B4-BE49-F238E27FC236}">
                        <a16:creationId xmlns:a16="http://schemas.microsoft.com/office/drawing/2014/main" id="{44F9E180-B83A-33B0-1749-7CD4F77F2D5A}"/>
                      </a:ext>
                    </a:extLst>
                  </p:cNvPr>
                  <p:cNvSpPr/>
                  <p:nvPr/>
                </p:nvSpPr>
                <p:spPr>
                  <a:xfrm>
                    <a:off x="4032546" y="3615503"/>
                    <a:ext cx="2772" cy="2771"/>
                  </a:xfrm>
                  <a:custGeom>
                    <a:avLst/>
                    <a:gdLst>
                      <a:gd name="connsiteX0" fmla="*/ 0 w 2772"/>
                      <a:gd name="connsiteY0" fmla="*/ 0 h 2771"/>
                      <a:gd name="connsiteX1" fmla="*/ 0 w 2772"/>
                      <a:gd name="connsiteY1" fmla="*/ 0 h 2771"/>
                      <a:gd name="connsiteX2" fmla="*/ 0 w 2772"/>
                      <a:gd name="connsiteY2" fmla="*/ 0 h 2771"/>
                      <a:gd name="connsiteX3" fmla="*/ 0 w 2772"/>
                      <a:gd name="connsiteY3" fmla="*/ 0 h 2771"/>
                      <a:gd name="connsiteX4" fmla="*/ 0 w 2772"/>
                      <a:gd name="connsiteY4" fmla="*/ 0 h 2771"/>
                      <a:gd name="connsiteX5" fmla="*/ 0 w 2772"/>
                      <a:gd name="connsiteY5" fmla="*/ 0 h 2771"/>
                      <a:gd name="connsiteX6" fmla="*/ 0 w 2772"/>
                      <a:gd name="connsiteY6" fmla="*/ 0 h 2771"/>
                      <a:gd name="connsiteX7" fmla="*/ 0 w 2772"/>
                      <a:gd name="connsiteY7" fmla="*/ 0 h 2771"/>
                      <a:gd name="connsiteX8" fmla="*/ 0 w 2772"/>
                      <a:gd name="connsiteY8" fmla="*/ 0 h 2771"/>
                      <a:gd name="connsiteX9" fmla="*/ 0 w 2772"/>
                      <a:gd name="connsiteY9" fmla="*/ 0 h 2771"/>
                      <a:gd name="connsiteX10" fmla="*/ 0 w 2772"/>
                      <a:gd name="connsiteY10" fmla="*/ 0 h 2771"/>
                      <a:gd name="connsiteX11" fmla="*/ 0 w 2772"/>
                      <a:gd name="connsiteY11" fmla="*/ 0 h 2771"/>
                      <a:gd name="connsiteX12" fmla="*/ 0 w 2772"/>
                      <a:gd name="connsiteY12" fmla="*/ 0 h 2771"/>
                      <a:gd name="connsiteX13" fmla="*/ 0 w 2772"/>
                      <a:gd name="connsiteY13" fmla="*/ 0 h 2771"/>
                      <a:gd name="connsiteX14" fmla="*/ 0 w 2772"/>
                      <a:gd name="connsiteY14" fmla="*/ 0 h 2771"/>
                      <a:gd name="connsiteX15" fmla="*/ 0 w 2772"/>
                      <a:gd name="connsiteY15" fmla="*/ 0 h 2771"/>
                      <a:gd name="connsiteX16" fmla="*/ 0 w 2772"/>
                      <a:gd name="connsiteY16" fmla="*/ 0 h 2771"/>
                      <a:gd name="connsiteX17" fmla="*/ 0 w 2772"/>
                      <a:gd name="connsiteY17" fmla="*/ 0 h 27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2772" h="2771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15" name="Freeform 714">
                    <a:extLst>
                      <a:ext uri="{FF2B5EF4-FFF2-40B4-BE49-F238E27FC236}">
                        <a16:creationId xmlns:a16="http://schemas.microsoft.com/office/drawing/2014/main" id="{B4A42869-077B-6F7B-754C-8A77DD2DCF2E}"/>
                      </a:ext>
                    </a:extLst>
                  </p:cNvPr>
                  <p:cNvSpPr/>
                  <p:nvPr/>
                </p:nvSpPr>
                <p:spPr>
                  <a:xfrm>
                    <a:off x="4032823" y="3615503"/>
                    <a:ext cx="2772" cy="2771"/>
                  </a:xfrm>
                  <a:custGeom>
                    <a:avLst/>
                    <a:gdLst>
                      <a:gd name="connsiteX0" fmla="*/ 0 w 2772"/>
                      <a:gd name="connsiteY0" fmla="*/ 0 h 2771"/>
                      <a:gd name="connsiteX1" fmla="*/ 0 w 2772"/>
                      <a:gd name="connsiteY1" fmla="*/ 0 h 2771"/>
                      <a:gd name="connsiteX2" fmla="*/ 0 w 2772"/>
                      <a:gd name="connsiteY2" fmla="*/ 0 h 2771"/>
                      <a:gd name="connsiteX3" fmla="*/ 0 w 2772"/>
                      <a:gd name="connsiteY3" fmla="*/ 0 h 2771"/>
                      <a:gd name="connsiteX4" fmla="*/ 0 w 2772"/>
                      <a:gd name="connsiteY4" fmla="*/ 0 h 2771"/>
                      <a:gd name="connsiteX5" fmla="*/ 0 w 2772"/>
                      <a:gd name="connsiteY5" fmla="*/ 0 h 2771"/>
                      <a:gd name="connsiteX6" fmla="*/ 0 w 2772"/>
                      <a:gd name="connsiteY6" fmla="*/ 0 h 2771"/>
                      <a:gd name="connsiteX7" fmla="*/ 0 w 2772"/>
                      <a:gd name="connsiteY7" fmla="*/ 0 h 2771"/>
                      <a:gd name="connsiteX8" fmla="*/ 0 w 2772"/>
                      <a:gd name="connsiteY8" fmla="*/ 0 h 2771"/>
                      <a:gd name="connsiteX9" fmla="*/ 0 w 2772"/>
                      <a:gd name="connsiteY9" fmla="*/ 0 h 2771"/>
                      <a:gd name="connsiteX10" fmla="*/ 0 w 2772"/>
                      <a:gd name="connsiteY10" fmla="*/ 0 h 2771"/>
                      <a:gd name="connsiteX11" fmla="*/ 0 w 2772"/>
                      <a:gd name="connsiteY11" fmla="*/ 0 h 2771"/>
                      <a:gd name="connsiteX12" fmla="*/ 0 w 2772"/>
                      <a:gd name="connsiteY12" fmla="*/ 0 h 2771"/>
                      <a:gd name="connsiteX13" fmla="*/ 0 w 2772"/>
                      <a:gd name="connsiteY13" fmla="*/ 0 h 2771"/>
                      <a:gd name="connsiteX14" fmla="*/ 0 w 2772"/>
                      <a:gd name="connsiteY14" fmla="*/ 0 h 2771"/>
                      <a:gd name="connsiteX15" fmla="*/ 0 w 2772"/>
                      <a:gd name="connsiteY15" fmla="*/ 0 h 2771"/>
                      <a:gd name="connsiteX16" fmla="*/ 0 w 2772"/>
                      <a:gd name="connsiteY16" fmla="*/ 0 h 2771"/>
                      <a:gd name="connsiteX17" fmla="*/ 0 w 2772"/>
                      <a:gd name="connsiteY17" fmla="*/ 0 h 2771"/>
                      <a:gd name="connsiteX18" fmla="*/ 0 w 2772"/>
                      <a:gd name="connsiteY18" fmla="*/ 0 h 2771"/>
                      <a:gd name="connsiteX19" fmla="*/ 0 w 2772"/>
                      <a:gd name="connsiteY19" fmla="*/ 0 h 2771"/>
                      <a:gd name="connsiteX20" fmla="*/ 0 w 2772"/>
                      <a:gd name="connsiteY20" fmla="*/ 0 h 2771"/>
                      <a:gd name="connsiteX21" fmla="*/ 0 w 2772"/>
                      <a:gd name="connsiteY21" fmla="*/ 0 h 2771"/>
                      <a:gd name="connsiteX22" fmla="*/ 0 w 2772"/>
                      <a:gd name="connsiteY22" fmla="*/ 0 h 2771"/>
                      <a:gd name="connsiteX23" fmla="*/ 0 w 2772"/>
                      <a:gd name="connsiteY23" fmla="*/ 0 h 2771"/>
                      <a:gd name="connsiteX24" fmla="*/ 0 w 2772"/>
                      <a:gd name="connsiteY24" fmla="*/ 0 h 2771"/>
                      <a:gd name="connsiteX25" fmla="*/ 0 w 2772"/>
                      <a:gd name="connsiteY25" fmla="*/ 0 h 2771"/>
                      <a:gd name="connsiteX26" fmla="*/ 0 w 2772"/>
                      <a:gd name="connsiteY26" fmla="*/ 0 h 2771"/>
                      <a:gd name="connsiteX27" fmla="*/ 0 w 2772"/>
                      <a:gd name="connsiteY27" fmla="*/ 0 h 2771"/>
                      <a:gd name="connsiteX28" fmla="*/ 0 w 2772"/>
                      <a:gd name="connsiteY28" fmla="*/ 0 h 2771"/>
                      <a:gd name="connsiteX29" fmla="*/ 0 w 2772"/>
                      <a:gd name="connsiteY29" fmla="*/ 0 h 2771"/>
                      <a:gd name="connsiteX30" fmla="*/ 0 w 2772"/>
                      <a:gd name="connsiteY30" fmla="*/ 0 h 2771"/>
                      <a:gd name="connsiteX31" fmla="*/ 0 w 2772"/>
                      <a:gd name="connsiteY31" fmla="*/ 0 h 2771"/>
                      <a:gd name="connsiteX32" fmla="*/ 0 w 2772"/>
                      <a:gd name="connsiteY32" fmla="*/ 0 h 2771"/>
                      <a:gd name="connsiteX33" fmla="*/ 0 w 2772"/>
                      <a:gd name="connsiteY33" fmla="*/ 0 h 2771"/>
                      <a:gd name="connsiteX34" fmla="*/ 0 w 2772"/>
                      <a:gd name="connsiteY34" fmla="*/ 0 h 2771"/>
                      <a:gd name="connsiteX35" fmla="*/ 0 w 2772"/>
                      <a:gd name="connsiteY35" fmla="*/ 0 h 2771"/>
                      <a:gd name="connsiteX36" fmla="*/ 0 w 2772"/>
                      <a:gd name="connsiteY36" fmla="*/ 0 h 2771"/>
                      <a:gd name="connsiteX37" fmla="*/ 0 w 2772"/>
                      <a:gd name="connsiteY37" fmla="*/ 0 h 2771"/>
                      <a:gd name="connsiteX38" fmla="*/ 0 w 2772"/>
                      <a:gd name="connsiteY38" fmla="*/ 0 h 2771"/>
                      <a:gd name="connsiteX39" fmla="*/ 0 w 2772"/>
                      <a:gd name="connsiteY39" fmla="*/ 0 h 2771"/>
                      <a:gd name="connsiteX40" fmla="*/ 0 w 2772"/>
                      <a:gd name="connsiteY40" fmla="*/ 0 h 2771"/>
                      <a:gd name="connsiteX41" fmla="*/ 0 w 2772"/>
                      <a:gd name="connsiteY41" fmla="*/ 0 h 2771"/>
                      <a:gd name="connsiteX42" fmla="*/ 0 w 2772"/>
                      <a:gd name="connsiteY42" fmla="*/ 0 h 2771"/>
                      <a:gd name="connsiteX43" fmla="*/ 0 w 2772"/>
                      <a:gd name="connsiteY43" fmla="*/ 0 h 2771"/>
                      <a:gd name="connsiteX44" fmla="*/ 0 w 2772"/>
                      <a:gd name="connsiteY44" fmla="*/ 0 h 2771"/>
                      <a:gd name="connsiteX45" fmla="*/ 0 w 2772"/>
                      <a:gd name="connsiteY45" fmla="*/ 0 h 2771"/>
                      <a:gd name="connsiteX46" fmla="*/ 0 w 2772"/>
                      <a:gd name="connsiteY46" fmla="*/ 0 h 2771"/>
                      <a:gd name="connsiteX47" fmla="*/ 0 w 2772"/>
                      <a:gd name="connsiteY47" fmla="*/ 0 h 2771"/>
                      <a:gd name="connsiteX48" fmla="*/ 0 w 2772"/>
                      <a:gd name="connsiteY48" fmla="*/ 0 h 2771"/>
                      <a:gd name="connsiteX49" fmla="*/ 0 w 2772"/>
                      <a:gd name="connsiteY49" fmla="*/ 0 h 2771"/>
                      <a:gd name="connsiteX50" fmla="*/ 0 w 2772"/>
                      <a:gd name="connsiteY50" fmla="*/ 0 h 2771"/>
                      <a:gd name="connsiteX51" fmla="*/ 0 w 2772"/>
                      <a:gd name="connsiteY51" fmla="*/ 0 h 2771"/>
                      <a:gd name="connsiteX52" fmla="*/ 0 w 2772"/>
                      <a:gd name="connsiteY52" fmla="*/ 0 h 2771"/>
                      <a:gd name="connsiteX53" fmla="*/ 0 w 2772"/>
                      <a:gd name="connsiteY53" fmla="*/ 0 h 2771"/>
                      <a:gd name="connsiteX54" fmla="*/ 0 w 2772"/>
                      <a:gd name="connsiteY54" fmla="*/ 0 h 2771"/>
                      <a:gd name="connsiteX55" fmla="*/ 0 w 2772"/>
                      <a:gd name="connsiteY55" fmla="*/ 0 h 2771"/>
                      <a:gd name="connsiteX56" fmla="*/ 0 w 2772"/>
                      <a:gd name="connsiteY56" fmla="*/ 0 h 2771"/>
                      <a:gd name="connsiteX57" fmla="*/ 0 w 2772"/>
                      <a:gd name="connsiteY57" fmla="*/ 0 h 2771"/>
                      <a:gd name="connsiteX58" fmla="*/ 0 w 2772"/>
                      <a:gd name="connsiteY58" fmla="*/ 0 h 2771"/>
                      <a:gd name="connsiteX59" fmla="*/ 0 w 2772"/>
                      <a:gd name="connsiteY59" fmla="*/ 0 h 2771"/>
                      <a:gd name="connsiteX60" fmla="*/ 0 w 2772"/>
                      <a:gd name="connsiteY60" fmla="*/ 0 h 27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</a:cxnLst>
                    <a:rect l="l" t="t" r="r" b="b"/>
                    <a:pathLst>
                      <a:path w="2772" h="2771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16" name="Freeform 715">
                    <a:extLst>
                      <a:ext uri="{FF2B5EF4-FFF2-40B4-BE49-F238E27FC236}">
                        <a16:creationId xmlns:a16="http://schemas.microsoft.com/office/drawing/2014/main" id="{DD5626F2-42A7-206E-D216-F5C6CE46910A}"/>
                      </a:ext>
                    </a:extLst>
                  </p:cNvPr>
                  <p:cNvSpPr/>
                  <p:nvPr/>
                </p:nvSpPr>
                <p:spPr>
                  <a:xfrm>
                    <a:off x="4032269" y="3614395"/>
                    <a:ext cx="2772" cy="2771"/>
                  </a:xfrm>
                  <a:custGeom>
                    <a:avLst/>
                    <a:gdLst>
                      <a:gd name="connsiteX0" fmla="*/ 0 w 2772"/>
                      <a:gd name="connsiteY0" fmla="*/ 0 h 2771"/>
                      <a:gd name="connsiteX1" fmla="*/ 0 w 2772"/>
                      <a:gd name="connsiteY1" fmla="*/ 0 h 2771"/>
                      <a:gd name="connsiteX2" fmla="*/ 0 w 2772"/>
                      <a:gd name="connsiteY2" fmla="*/ 0 h 2771"/>
                      <a:gd name="connsiteX3" fmla="*/ 0 w 2772"/>
                      <a:gd name="connsiteY3" fmla="*/ 0 h 2771"/>
                      <a:gd name="connsiteX4" fmla="*/ 0 w 2772"/>
                      <a:gd name="connsiteY4" fmla="*/ 0 h 2771"/>
                      <a:gd name="connsiteX5" fmla="*/ 0 w 2772"/>
                      <a:gd name="connsiteY5" fmla="*/ 0 h 2771"/>
                      <a:gd name="connsiteX6" fmla="*/ 0 w 2772"/>
                      <a:gd name="connsiteY6" fmla="*/ 0 h 2771"/>
                      <a:gd name="connsiteX7" fmla="*/ 0 w 2772"/>
                      <a:gd name="connsiteY7" fmla="*/ 0 h 2771"/>
                      <a:gd name="connsiteX8" fmla="*/ 0 w 2772"/>
                      <a:gd name="connsiteY8" fmla="*/ 0 h 2771"/>
                      <a:gd name="connsiteX9" fmla="*/ 0 w 2772"/>
                      <a:gd name="connsiteY9" fmla="*/ 0 h 2771"/>
                      <a:gd name="connsiteX10" fmla="*/ 0 w 2772"/>
                      <a:gd name="connsiteY10" fmla="*/ 0 h 2771"/>
                      <a:gd name="connsiteX11" fmla="*/ 0 w 2772"/>
                      <a:gd name="connsiteY11" fmla="*/ 0 h 2771"/>
                      <a:gd name="connsiteX12" fmla="*/ 0 w 2772"/>
                      <a:gd name="connsiteY12" fmla="*/ 0 h 2771"/>
                      <a:gd name="connsiteX13" fmla="*/ 0 w 2772"/>
                      <a:gd name="connsiteY13" fmla="*/ 0 h 2771"/>
                      <a:gd name="connsiteX14" fmla="*/ 0 w 2772"/>
                      <a:gd name="connsiteY14" fmla="*/ 0 h 2771"/>
                      <a:gd name="connsiteX15" fmla="*/ 0 w 2772"/>
                      <a:gd name="connsiteY15" fmla="*/ 0 h 2771"/>
                      <a:gd name="connsiteX16" fmla="*/ 0 w 2772"/>
                      <a:gd name="connsiteY16" fmla="*/ 0 h 2771"/>
                      <a:gd name="connsiteX17" fmla="*/ 0 w 2772"/>
                      <a:gd name="connsiteY17" fmla="*/ 0 h 2771"/>
                      <a:gd name="connsiteX18" fmla="*/ 0 w 2772"/>
                      <a:gd name="connsiteY18" fmla="*/ 0 h 2771"/>
                      <a:gd name="connsiteX19" fmla="*/ 0 w 2772"/>
                      <a:gd name="connsiteY19" fmla="*/ 0 h 2771"/>
                      <a:gd name="connsiteX20" fmla="*/ 0 w 2772"/>
                      <a:gd name="connsiteY20" fmla="*/ 0 h 2771"/>
                      <a:gd name="connsiteX21" fmla="*/ 0 w 2772"/>
                      <a:gd name="connsiteY21" fmla="*/ 0 h 2771"/>
                      <a:gd name="connsiteX22" fmla="*/ 0 w 2772"/>
                      <a:gd name="connsiteY22" fmla="*/ 0 h 2771"/>
                      <a:gd name="connsiteX23" fmla="*/ 0 w 2772"/>
                      <a:gd name="connsiteY23" fmla="*/ 0 h 2771"/>
                      <a:gd name="connsiteX24" fmla="*/ 0 w 2772"/>
                      <a:gd name="connsiteY24" fmla="*/ 0 h 2771"/>
                      <a:gd name="connsiteX25" fmla="*/ 0 w 2772"/>
                      <a:gd name="connsiteY25" fmla="*/ 0 h 2771"/>
                      <a:gd name="connsiteX26" fmla="*/ 0 w 2772"/>
                      <a:gd name="connsiteY26" fmla="*/ 0 h 2771"/>
                      <a:gd name="connsiteX27" fmla="*/ 0 w 2772"/>
                      <a:gd name="connsiteY27" fmla="*/ 0 h 2771"/>
                      <a:gd name="connsiteX28" fmla="*/ 0 w 2772"/>
                      <a:gd name="connsiteY28" fmla="*/ 0 h 2771"/>
                      <a:gd name="connsiteX29" fmla="*/ 0 w 2772"/>
                      <a:gd name="connsiteY29" fmla="*/ 0 h 2771"/>
                      <a:gd name="connsiteX30" fmla="*/ 0 w 2772"/>
                      <a:gd name="connsiteY30" fmla="*/ 0 h 2771"/>
                      <a:gd name="connsiteX31" fmla="*/ 0 w 2772"/>
                      <a:gd name="connsiteY31" fmla="*/ 0 h 2771"/>
                      <a:gd name="connsiteX32" fmla="*/ 0 w 2772"/>
                      <a:gd name="connsiteY32" fmla="*/ 0 h 2771"/>
                      <a:gd name="connsiteX33" fmla="*/ 0 w 2772"/>
                      <a:gd name="connsiteY33" fmla="*/ 0 h 2771"/>
                      <a:gd name="connsiteX34" fmla="*/ 0 w 2772"/>
                      <a:gd name="connsiteY34" fmla="*/ 0 h 2771"/>
                      <a:gd name="connsiteX35" fmla="*/ 0 w 2772"/>
                      <a:gd name="connsiteY35" fmla="*/ 0 h 2771"/>
                      <a:gd name="connsiteX36" fmla="*/ 0 w 2772"/>
                      <a:gd name="connsiteY36" fmla="*/ 0 h 2771"/>
                      <a:gd name="connsiteX37" fmla="*/ 0 w 2772"/>
                      <a:gd name="connsiteY37" fmla="*/ 0 h 2771"/>
                      <a:gd name="connsiteX38" fmla="*/ 0 w 2772"/>
                      <a:gd name="connsiteY38" fmla="*/ 0 h 2771"/>
                      <a:gd name="connsiteX39" fmla="*/ 0 w 2772"/>
                      <a:gd name="connsiteY39" fmla="*/ 0 h 2771"/>
                      <a:gd name="connsiteX40" fmla="*/ 0 w 2772"/>
                      <a:gd name="connsiteY40" fmla="*/ 0 h 2771"/>
                      <a:gd name="connsiteX41" fmla="*/ 0 w 2772"/>
                      <a:gd name="connsiteY41" fmla="*/ 0 h 2771"/>
                      <a:gd name="connsiteX42" fmla="*/ 0 w 2772"/>
                      <a:gd name="connsiteY42" fmla="*/ 0 h 2771"/>
                      <a:gd name="connsiteX43" fmla="*/ 0 w 2772"/>
                      <a:gd name="connsiteY43" fmla="*/ 0 h 2771"/>
                      <a:gd name="connsiteX44" fmla="*/ 0 w 2772"/>
                      <a:gd name="connsiteY44" fmla="*/ 0 h 2771"/>
                      <a:gd name="connsiteX45" fmla="*/ 0 w 2772"/>
                      <a:gd name="connsiteY45" fmla="*/ 0 h 2771"/>
                      <a:gd name="connsiteX46" fmla="*/ 0 w 2772"/>
                      <a:gd name="connsiteY46" fmla="*/ 0 h 2771"/>
                      <a:gd name="connsiteX47" fmla="*/ 0 w 2772"/>
                      <a:gd name="connsiteY47" fmla="*/ 0 h 27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</a:cxnLst>
                    <a:rect l="l" t="t" r="r" b="b"/>
                    <a:pathLst>
                      <a:path w="2772" h="2771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lnTo>
                          <a:pt x="0" y="0"/>
                        </a:ln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17" name="Freeform 716">
                    <a:extLst>
                      <a:ext uri="{FF2B5EF4-FFF2-40B4-BE49-F238E27FC236}">
                        <a16:creationId xmlns:a16="http://schemas.microsoft.com/office/drawing/2014/main" id="{9F815F20-3248-4987-94D6-7AECBD666A99}"/>
                      </a:ext>
                    </a:extLst>
                  </p:cNvPr>
                  <p:cNvSpPr/>
                  <p:nvPr/>
                </p:nvSpPr>
                <p:spPr>
                  <a:xfrm>
                    <a:off x="4032823" y="3614949"/>
                    <a:ext cx="2772" cy="2771"/>
                  </a:xfrm>
                  <a:custGeom>
                    <a:avLst/>
                    <a:gdLst>
                      <a:gd name="connsiteX0" fmla="*/ 0 w 2772"/>
                      <a:gd name="connsiteY0" fmla="*/ 0 h 2771"/>
                      <a:gd name="connsiteX1" fmla="*/ 0 w 2772"/>
                      <a:gd name="connsiteY1" fmla="*/ 0 h 2771"/>
                      <a:gd name="connsiteX2" fmla="*/ 0 w 2772"/>
                      <a:gd name="connsiteY2" fmla="*/ 0 h 2771"/>
                      <a:gd name="connsiteX3" fmla="*/ 0 w 2772"/>
                      <a:gd name="connsiteY3" fmla="*/ 0 h 2771"/>
                      <a:gd name="connsiteX4" fmla="*/ 0 w 2772"/>
                      <a:gd name="connsiteY4" fmla="*/ 0 h 2771"/>
                      <a:gd name="connsiteX5" fmla="*/ 0 w 2772"/>
                      <a:gd name="connsiteY5" fmla="*/ 0 h 2771"/>
                      <a:gd name="connsiteX6" fmla="*/ 0 w 2772"/>
                      <a:gd name="connsiteY6" fmla="*/ 0 h 2771"/>
                      <a:gd name="connsiteX7" fmla="*/ 0 w 2772"/>
                      <a:gd name="connsiteY7" fmla="*/ 0 h 2771"/>
                      <a:gd name="connsiteX8" fmla="*/ 0 w 2772"/>
                      <a:gd name="connsiteY8" fmla="*/ 0 h 2771"/>
                      <a:gd name="connsiteX9" fmla="*/ 0 w 2772"/>
                      <a:gd name="connsiteY9" fmla="*/ 0 h 2771"/>
                      <a:gd name="connsiteX10" fmla="*/ 0 w 2772"/>
                      <a:gd name="connsiteY10" fmla="*/ 0 h 2771"/>
                      <a:gd name="connsiteX11" fmla="*/ 0 w 2772"/>
                      <a:gd name="connsiteY11" fmla="*/ 0 h 2771"/>
                      <a:gd name="connsiteX12" fmla="*/ 0 w 2772"/>
                      <a:gd name="connsiteY12" fmla="*/ 0 h 2771"/>
                      <a:gd name="connsiteX13" fmla="*/ 0 w 2772"/>
                      <a:gd name="connsiteY13" fmla="*/ 0 h 2771"/>
                      <a:gd name="connsiteX14" fmla="*/ 0 w 2772"/>
                      <a:gd name="connsiteY14" fmla="*/ 0 h 2771"/>
                      <a:gd name="connsiteX15" fmla="*/ 0 w 2772"/>
                      <a:gd name="connsiteY15" fmla="*/ 0 h 2771"/>
                      <a:gd name="connsiteX16" fmla="*/ 0 w 2772"/>
                      <a:gd name="connsiteY16" fmla="*/ 0 h 2771"/>
                      <a:gd name="connsiteX17" fmla="*/ 0 w 2772"/>
                      <a:gd name="connsiteY17" fmla="*/ 0 h 2771"/>
                      <a:gd name="connsiteX18" fmla="*/ 0 w 2772"/>
                      <a:gd name="connsiteY18" fmla="*/ 0 h 2771"/>
                      <a:gd name="connsiteX19" fmla="*/ 0 w 2772"/>
                      <a:gd name="connsiteY19" fmla="*/ 0 h 2771"/>
                      <a:gd name="connsiteX20" fmla="*/ 0 w 2772"/>
                      <a:gd name="connsiteY20" fmla="*/ 0 h 2771"/>
                      <a:gd name="connsiteX21" fmla="*/ 0 w 2772"/>
                      <a:gd name="connsiteY21" fmla="*/ 0 h 2771"/>
                      <a:gd name="connsiteX22" fmla="*/ 0 w 2772"/>
                      <a:gd name="connsiteY22" fmla="*/ 0 h 2771"/>
                      <a:gd name="connsiteX23" fmla="*/ 0 w 2772"/>
                      <a:gd name="connsiteY23" fmla="*/ 0 h 2771"/>
                      <a:gd name="connsiteX24" fmla="*/ 0 w 2772"/>
                      <a:gd name="connsiteY24" fmla="*/ 0 h 2771"/>
                      <a:gd name="connsiteX25" fmla="*/ 0 w 2772"/>
                      <a:gd name="connsiteY25" fmla="*/ 0 h 2771"/>
                      <a:gd name="connsiteX26" fmla="*/ 0 w 2772"/>
                      <a:gd name="connsiteY26" fmla="*/ 0 h 2771"/>
                      <a:gd name="connsiteX27" fmla="*/ 0 w 2772"/>
                      <a:gd name="connsiteY27" fmla="*/ 0 h 2771"/>
                      <a:gd name="connsiteX28" fmla="*/ 0 w 2772"/>
                      <a:gd name="connsiteY28" fmla="*/ 0 h 2771"/>
                      <a:gd name="connsiteX29" fmla="*/ 0 w 2772"/>
                      <a:gd name="connsiteY29" fmla="*/ 0 h 2771"/>
                      <a:gd name="connsiteX30" fmla="*/ 0 w 2772"/>
                      <a:gd name="connsiteY30" fmla="*/ 0 h 2771"/>
                      <a:gd name="connsiteX31" fmla="*/ 0 w 2772"/>
                      <a:gd name="connsiteY31" fmla="*/ 0 h 2771"/>
                      <a:gd name="connsiteX32" fmla="*/ 0 w 2772"/>
                      <a:gd name="connsiteY32" fmla="*/ 0 h 2771"/>
                      <a:gd name="connsiteX33" fmla="*/ 0 w 2772"/>
                      <a:gd name="connsiteY33" fmla="*/ 0 h 2771"/>
                      <a:gd name="connsiteX34" fmla="*/ 0 w 2772"/>
                      <a:gd name="connsiteY34" fmla="*/ 0 h 2771"/>
                      <a:gd name="connsiteX35" fmla="*/ 0 w 2772"/>
                      <a:gd name="connsiteY35" fmla="*/ 0 h 2771"/>
                      <a:gd name="connsiteX36" fmla="*/ 0 w 2772"/>
                      <a:gd name="connsiteY36" fmla="*/ 0 h 2771"/>
                      <a:gd name="connsiteX37" fmla="*/ 0 w 2772"/>
                      <a:gd name="connsiteY37" fmla="*/ 0 h 2771"/>
                      <a:gd name="connsiteX38" fmla="*/ 0 w 2772"/>
                      <a:gd name="connsiteY38" fmla="*/ 0 h 2771"/>
                      <a:gd name="connsiteX39" fmla="*/ 0 w 2772"/>
                      <a:gd name="connsiteY39" fmla="*/ 0 h 2771"/>
                      <a:gd name="connsiteX40" fmla="*/ 0 w 2772"/>
                      <a:gd name="connsiteY40" fmla="*/ 0 h 2771"/>
                      <a:gd name="connsiteX41" fmla="*/ 0 w 2772"/>
                      <a:gd name="connsiteY41" fmla="*/ 0 h 2771"/>
                      <a:gd name="connsiteX42" fmla="*/ 0 w 2772"/>
                      <a:gd name="connsiteY42" fmla="*/ 0 h 2771"/>
                      <a:gd name="connsiteX43" fmla="*/ 0 w 2772"/>
                      <a:gd name="connsiteY43" fmla="*/ 0 h 2771"/>
                      <a:gd name="connsiteX44" fmla="*/ 0 w 2772"/>
                      <a:gd name="connsiteY44" fmla="*/ 0 h 2771"/>
                      <a:gd name="connsiteX45" fmla="*/ 0 w 2772"/>
                      <a:gd name="connsiteY45" fmla="*/ 0 h 27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</a:cxnLst>
                    <a:rect l="l" t="t" r="r" b="b"/>
                    <a:pathLst>
                      <a:path w="2772" h="2771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18" name="Freeform 717">
                    <a:extLst>
                      <a:ext uri="{FF2B5EF4-FFF2-40B4-BE49-F238E27FC236}">
                        <a16:creationId xmlns:a16="http://schemas.microsoft.com/office/drawing/2014/main" id="{5EC66F82-28C9-75CF-4A8D-406D6D2F8A10}"/>
                      </a:ext>
                    </a:extLst>
                  </p:cNvPr>
                  <p:cNvSpPr/>
                  <p:nvPr/>
                </p:nvSpPr>
                <p:spPr>
                  <a:xfrm>
                    <a:off x="4033655" y="3614949"/>
                    <a:ext cx="2772" cy="2771"/>
                  </a:xfrm>
                  <a:custGeom>
                    <a:avLst/>
                    <a:gdLst>
                      <a:gd name="connsiteX0" fmla="*/ 0 w 2772"/>
                      <a:gd name="connsiteY0" fmla="*/ 0 h 2771"/>
                      <a:gd name="connsiteX1" fmla="*/ 0 w 2772"/>
                      <a:gd name="connsiteY1" fmla="*/ 0 h 2771"/>
                      <a:gd name="connsiteX2" fmla="*/ 0 w 2772"/>
                      <a:gd name="connsiteY2" fmla="*/ 0 h 2771"/>
                      <a:gd name="connsiteX3" fmla="*/ 0 w 2772"/>
                      <a:gd name="connsiteY3" fmla="*/ 0 h 2771"/>
                      <a:gd name="connsiteX4" fmla="*/ 0 w 2772"/>
                      <a:gd name="connsiteY4" fmla="*/ 0 h 2771"/>
                      <a:gd name="connsiteX5" fmla="*/ 0 w 2772"/>
                      <a:gd name="connsiteY5" fmla="*/ 0 h 2771"/>
                      <a:gd name="connsiteX6" fmla="*/ 0 w 2772"/>
                      <a:gd name="connsiteY6" fmla="*/ 0 h 2771"/>
                      <a:gd name="connsiteX7" fmla="*/ 0 w 2772"/>
                      <a:gd name="connsiteY7" fmla="*/ 0 h 2771"/>
                      <a:gd name="connsiteX8" fmla="*/ 0 w 2772"/>
                      <a:gd name="connsiteY8" fmla="*/ 0 h 2771"/>
                      <a:gd name="connsiteX9" fmla="*/ 0 w 2772"/>
                      <a:gd name="connsiteY9" fmla="*/ 0 h 2771"/>
                      <a:gd name="connsiteX10" fmla="*/ 0 w 2772"/>
                      <a:gd name="connsiteY10" fmla="*/ 0 h 2771"/>
                      <a:gd name="connsiteX11" fmla="*/ 0 w 2772"/>
                      <a:gd name="connsiteY11" fmla="*/ 0 h 2771"/>
                      <a:gd name="connsiteX12" fmla="*/ 0 w 2772"/>
                      <a:gd name="connsiteY12" fmla="*/ 0 h 2771"/>
                      <a:gd name="connsiteX13" fmla="*/ 0 w 2772"/>
                      <a:gd name="connsiteY13" fmla="*/ 0 h 2771"/>
                      <a:gd name="connsiteX14" fmla="*/ 0 w 2772"/>
                      <a:gd name="connsiteY14" fmla="*/ 0 h 2771"/>
                      <a:gd name="connsiteX15" fmla="*/ 0 w 2772"/>
                      <a:gd name="connsiteY15" fmla="*/ 0 h 2771"/>
                      <a:gd name="connsiteX16" fmla="*/ 0 w 2772"/>
                      <a:gd name="connsiteY16" fmla="*/ 0 h 2771"/>
                      <a:gd name="connsiteX17" fmla="*/ 0 w 2772"/>
                      <a:gd name="connsiteY17" fmla="*/ 0 h 2771"/>
                      <a:gd name="connsiteX18" fmla="*/ 0 w 2772"/>
                      <a:gd name="connsiteY18" fmla="*/ 0 h 2771"/>
                      <a:gd name="connsiteX19" fmla="*/ 0 w 2772"/>
                      <a:gd name="connsiteY19" fmla="*/ 0 h 2771"/>
                      <a:gd name="connsiteX20" fmla="*/ 0 w 2772"/>
                      <a:gd name="connsiteY20" fmla="*/ 0 h 2771"/>
                      <a:gd name="connsiteX21" fmla="*/ 0 w 2772"/>
                      <a:gd name="connsiteY21" fmla="*/ 0 h 2771"/>
                      <a:gd name="connsiteX22" fmla="*/ 0 w 2772"/>
                      <a:gd name="connsiteY22" fmla="*/ 0 h 2771"/>
                      <a:gd name="connsiteX23" fmla="*/ 0 w 2772"/>
                      <a:gd name="connsiteY23" fmla="*/ 0 h 2771"/>
                      <a:gd name="connsiteX24" fmla="*/ 0 w 2772"/>
                      <a:gd name="connsiteY24" fmla="*/ 0 h 2771"/>
                      <a:gd name="connsiteX25" fmla="*/ 0 w 2772"/>
                      <a:gd name="connsiteY25" fmla="*/ 0 h 2771"/>
                      <a:gd name="connsiteX26" fmla="*/ 0 w 2772"/>
                      <a:gd name="connsiteY26" fmla="*/ 0 h 27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</a:cxnLst>
                    <a:rect l="l" t="t" r="r" b="b"/>
                    <a:pathLst>
                      <a:path w="2772" h="2771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694" name="Graphic 248">
                  <a:extLst>
                    <a:ext uri="{FF2B5EF4-FFF2-40B4-BE49-F238E27FC236}">
                      <a16:creationId xmlns:a16="http://schemas.microsoft.com/office/drawing/2014/main" id="{4E5EBB73-B62A-F001-5E4E-179E8FE3AF0A}"/>
                    </a:ext>
                  </a:extLst>
                </p:cNvPr>
                <p:cNvGrpSpPr/>
                <p:nvPr/>
              </p:nvGrpSpPr>
              <p:grpSpPr>
                <a:xfrm>
                  <a:off x="4034487" y="3613840"/>
                  <a:ext cx="2772" cy="2771"/>
                  <a:chOff x="4034487" y="3613840"/>
                  <a:chExt cx="2772" cy="2771"/>
                </a:xfrm>
                <a:grpFill/>
              </p:grpSpPr>
              <p:sp>
                <p:nvSpPr>
                  <p:cNvPr id="696" name="Freeform 695">
                    <a:extLst>
                      <a:ext uri="{FF2B5EF4-FFF2-40B4-BE49-F238E27FC236}">
                        <a16:creationId xmlns:a16="http://schemas.microsoft.com/office/drawing/2014/main" id="{A2477EC8-9D8E-E53E-3DE1-3D4A924F07C2}"/>
                      </a:ext>
                    </a:extLst>
                  </p:cNvPr>
                  <p:cNvSpPr/>
                  <p:nvPr/>
                </p:nvSpPr>
                <p:spPr>
                  <a:xfrm>
                    <a:off x="4034764" y="3616611"/>
                    <a:ext cx="2772" cy="2771"/>
                  </a:xfrm>
                  <a:custGeom>
                    <a:avLst/>
                    <a:gdLst>
                      <a:gd name="connsiteX0" fmla="*/ 0 w 2772"/>
                      <a:gd name="connsiteY0" fmla="*/ 0 h 2771"/>
                      <a:gd name="connsiteX1" fmla="*/ 0 w 2772"/>
                      <a:gd name="connsiteY1" fmla="*/ 0 h 2771"/>
                      <a:gd name="connsiteX2" fmla="*/ 0 w 2772"/>
                      <a:gd name="connsiteY2" fmla="*/ 0 h 2771"/>
                      <a:gd name="connsiteX3" fmla="*/ 0 w 2772"/>
                      <a:gd name="connsiteY3" fmla="*/ 0 h 2771"/>
                      <a:gd name="connsiteX4" fmla="*/ 0 w 2772"/>
                      <a:gd name="connsiteY4" fmla="*/ 0 h 27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72" h="2771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697" name="Freeform 696">
                    <a:extLst>
                      <a:ext uri="{FF2B5EF4-FFF2-40B4-BE49-F238E27FC236}">
                        <a16:creationId xmlns:a16="http://schemas.microsoft.com/office/drawing/2014/main" id="{68169A16-4E83-9CE0-1DA9-6EDFD58435B1}"/>
                      </a:ext>
                    </a:extLst>
                  </p:cNvPr>
                  <p:cNvSpPr/>
                  <p:nvPr/>
                </p:nvSpPr>
                <p:spPr>
                  <a:xfrm>
                    <a:off x="4034764" y="3616334"/>
                    <a:ext cx="2772" cy="2771"/>
                  </a:xfrm>
                  <a:custGeom>
                    <a:avLst/>
                    <a:gdLst>
                      <a:gd name="connsiteX0" fmla="*/ 0 w 2772"/>
                      <a:gd name="connsiteY0" fmla="*/ 0 h 2771"/>
                      <a:gd name="connsiteX1" fmla="*/ 0 w 2772"/>
                      <a:gd name="connsiteY1" fmla="*/ 0 h 2771"/>
                      <a:gd name="connsiteX2" fmla="*/ 0 w 2772"/>
                      <a:gd name="connsiteY2" fmla="*/ 0 h 2771"/>
                      <a:gd name="connsiteX3" fmla="*/ 0 w 2772"/>
                      <a:gd name="connsiteY3" fmla="*/ 0 h 2771"/>
                      <a:gd name="connsiteX4" fmla="*/ 0 w 2772"/>
                      <a:gd name="connsiteY4" fmla="*/ 0 h 27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72" h="2771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698" name="Freeform 697">
                    <a:extLst>
                      <a:ext uri="{FF2B5EF4-FFF2-40B4-BE49-F238E27FC236}">
                        <a16:creationId xmlns:a16="http://schemas.microsoft.com/office/drawing/2014/main" id="{0BD591D7-1951-74BD-2C2F-E30B1FD9FB5E}"/>
                      </a:ext>
                    </a:extLst>
                  </p:cNvPr>
                  <p:cNvSpPr/>
                  <p:nvPr/>
                </p:nvSpPr>
                <p:spPr>
                  <a:xfrm>
                    <a:off x="4034764" y="3616334"/>
                    <a:ext cx="2772" cy="2771"/>
                  </a:xfrm>
                  <a:custGeom>
                    <a:avLst/>
                    <a:gdLst>
                      <a:gd name="connsiteX0" fmla="*/ 0 w 2772"/>
                      <a:gd name="connsiteY0" fmla="*/ 0 h 2771"/>
                      <a:gd name="connsiteX1" fmla="*/ 0 w 2772"/>
                      <a:gd name="connsiteY1" fmla="*/ 0 h 2771"/>
                      <a:gd name="connsiteX2" fmla="*/ 0 w 2772"/>
                      <a:gd name="connsiteY2" fmla="*/ 0 h 2771"/>
                      <a:gd name="connsiteX3" fmla="*/ 0 w 2772"/>
                      <a:gd name="connsiteY3" fmla="*/ 0 h 2771"/>
                      <a:gd name="connsiteX4" fmla="*/ 0 w 2772"/>
                      <a:gd name="connsiteY4" fmla="*/ 0 h 27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72" h="2771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699" name="Freeform 698">
                    <a:extLst>
                      <a:ext uri="{FF2B5EF4-FFF2-40B4-BE49-F238E27FC236}">
                        <a16:creationId xmlns:a16="http://schemas.microsoft.com/office/drawing/2014/main" id="{DB5D4406-4F60-FE7A-A87D-4307A6E36965}"/>
                      </a:ext>
                    </a:extLst>
                  </p:cNvPr>
                  <p:cNvSpPr/>
                  <p:nvPr/>
                </p:nvSpPr>
                <p:spPr>
                  <a:xfrm>
                    <a:off x="4035041" y="3613840"/>
                    <a:ext cx="2772" cy="2771"/>
                  </a:xfrm>
                  <a:custGeom>
                    <a:avLst/>
                    <a:gdLst>
                      <a:gd name="connsiteX0" fmla="*/ 0 w 2772"/>
                      <a:gd name="connsiteY0" fmla="*/ 0 h 2771"/>
                      <a:gd name="connsiteX1" fmla="*/ 0 w 2772"/>
                      <a:gd name="connsiteY1" fmla="*/ 0 h 2771"/>
                      <a:gd name="connsiteX2" fmla="*/ 0 w 2772"/>
                      <a:gd name="connsiteY2" fmla="*/ 0 h 2771"/>
                      <a:gd name="connsiteX3" fmla="*/ 0 w 2772"/>
                      <a:gd name="connsiteY3" fmla="*/ 0 h 2771"/>
                      <a:gd name="connsiteX4" fmla="*/ 0 w 2772"/>
                      <a:gd name="connsiteY4" fmla="*/ 0 h 27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72" h="2771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00" name="Freeform 699">
                    <a:extLst>
                      <a:ext uri="{FF2B5EF4-FFF2-40B4-BE49-F238E27FC236}">
                        <a16:creationId xmlns:a16="http://schemas.microsoft.com/office/drawing/2014/main" id="{165CA6F8-7CCF-76AA-6385-4420BBFCB714}"/>
                      </a:ext>
                    </a:extLst>
                  </p:cNvPr>
                  <p:cNvSpPr/>
                  <p:nvPr/>
                </p:nvSpPr>
                <p:spPr>
                  <a:xfrm>
                    <a:off x="4035318" y="3614118"/>
                    <a:ext cx="2772" cy="2771"/>
                  </a:xfrm>
                  <a:custGeom>
                    <a:avLst/>
                    <a:gdLst>
                      <a:gd name="connsiteX0" fmla="*/ 0 w 2772"/>
                      <a:gd name="connsiteY0" fmla="*/ 0 h 2771"/>
                      <a:gd name="connsiteX1" fmla="*/ 0 w 2772"/>
                      <a:gd name="connsiteY1" fmla="*/ 0 h 2771"/>
                      <a:gd name="connsiteX2" fmla="*/ 0 w 2772"/>
                      <a:gd name="connsiteY2" fmla="*/ 0 h 2771"/>
                      <a:gd name="connsiteX3" fmla="*/ 0 w 2772"/>
                      <a:gd name="connsiteY3" fmla="*/ 0 h 2771"/>
                      <a:gd name="connsiteX4" fmla="*/ 0 w 2772"/>
                      <a:gd name="connsiteY4" fmla="*/ 0 h 27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72" h="2771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01" name="Freeform 700">
                    <a:extLst>
                      <a:ext uri="{FF2B5EF4-FFF2-40B4-BE49-F238E27FC236}">
                        <a16:creationId xmlns:a16="http://schemas.microsoft.com/office/drawing/2014/main" id="{91A7AD97-DA23-2909-EC3D-419CC862C0F8}"/>
                      </a:ext>
                    </a:extLst>
                  </p:cNvPr>
                  <p:cNvSpPr/>
                  <p:nvPr/>
                </p:nvSpPr>
                <p:spPr>
                  <a:xfrm>
                    <a:off x="4037259" y="3614118"/>
                    <a:ext cx="2772" cy="2771"/>
                  </a:xfrm>
                  <a:custGeom>
                    <a:avLst/>
                    <a:gdLst>
                      <a:gd name="connsiteX0" fmla="*/ 0 w 2772"/>
                      <a:gd name="connsiteY0" fmla="*/ 0 h 2771"/>
                      <a:gd name="connsiteX1" fmla="*/ 0 w 2772"/>
                      <a:gd name="connsiteY1" fmla="*/ 0 h 2771"/>
                      <a:gd name="connsiteX2" fmla="*/ 0 w 2772"/>
                      <a:gd name="connsiteY2" fmla="*/ 0 h 2771"/>
                      <a:gd name="connsiteX3" fmla="*/ 0 w 2772"/>
                      <a:gd name="connsiteY3" fmla="*/ 0 h 2771"/>
                      <a:gd name="connsiteX4" fmla="*/ 0 w 2772"/>
                      <a:gd name="connsiteY4" fmla="*/ 0 h 27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72" h="2771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02" name="Freeform 701">
                    <a:extLst>
                      <a:ext uri="{FF2B5EF4-FFF2-40B4-BE49-F238E27FC236}">
                        <a16:creationId xmlns:a16="http://schemas.microsoft.com/office/drawing/2014/main" id="{4280D6F6-BF8D-4040-5CDB-A5B94E2F7428}"/>
                      </a:ext>
                    </a:extLst>
                  </p:cNvPr>
                  <p:cNvSpPr/>
                  <p:nvPr/>
                </p:nvSpPr>
                <p:spPr>
                  <a:xfrm>
                    <a:off x="4034487" y="3616611"/>
                    <a:ext cx="2772" cy="2771"/>
                  </a:xfrm>
                  <a:custGeom>
                    <a:avLst/>
                    <a:gdLst>
                      <a:gd name="connsiteX0" fmla="*/ 0 w 2772"/>
                      <a:gd name="connsiteY0" fmla="*/ 0 h 2771"/>
                      <a:gd name="connsiteX1" fmla="*/ 0 w 2772"/>
                      <a:gd name="connsiteY1" fmla="*/ 0 h 2771"/>
                      <a:gd name="connsiteX2" fmla="*/ 0 w 2772"/>
                      <a:gd name="connsiteY2" fmla="*/ 0 h 2771"/>
                      <a:gd name="connsiteX3" fmla="*/ 0 w 2772"/>
                      <a:gd name="connsiteY3" fmla="*/ 0 h 2771"/>
                      <a:gd name="connsiteX4" fmla="*/ 0 w 2772"/>
                      <a:gd name="connsiteY4" fmla="*/ 0 h 2771"/>
                      <a:gd name="connsiteX5" fmla="*/ 0 w 2772"/>
                      <a:gd name="connsiteY5" fmla="*/ 0 h 2771"/>
                      <a:gd name="connsiteX6" fmla="*/ 0 w 2772"/>
                      <a:gd name="connsiteY6" fmla="*/ 0 h 2771"/>
                      <a:gd name="connsiteX7" fmla="*/ 0 w 2772"/>
                      <a:gd name="connsiteY7" fmla="*/ 0 h 2771"/>
                      <a:gd name="connsiteX8" fmla="*/ 0 w 2772"/>
                      <a:gd name="connsiteY8" fmla="*/ 0 h 2771"/>
                      <a:gd name="connsiteX9" fmla="*/ 0 w 2772"/>
                      <a:gd name="connsiteY9" fmla="*/ 0 h 2771"/>
                      <a:gd name="connsiteX10" fmla="*/ 0 w 2772"/>
                      <a:gd name="connsiteY10" fmla="*/ 0 h 2771"/>
                      <a:gd name="connsiteX11" fmla="*/ 0 w 2772"/>
                      <a:gd name="connsiteY11" fmla="*/ 0 h 2771"/>
                      <a:gd name="connsiteX12" fmla="*/ 0 w 2772"/>
                      <a:gd name="connsiteY12" fmla="*/ 0 h 2771"/>
                      <a:gd name="connsiteX13" fmla="*/ 0 w 2772"/>
                      <a:gd name="connsiteY13" fmla="*/ 0 h 2771"/>
                      <a:gd name="connsiteX14" fmla="*/ 0 w 2772"/>
                      <a:gd name="connsiteY14" fmla="*/ 0 h 2771"/>
                      <a:gd name="connsiteX15" fmla="*/ 0 w 2772"/>
                      <a:gd name="connsiteY15" fmla="*/ 0 h 2771"/>
                      <a:gd name="connsiteX16" fmla="*/ 0 w 2772"/>
                      <a:gd name="connsiteY16" fmla="*/ 0 h 2771"/>
                      <a:gd name="connsiteX17" fmla="*/ 0 w 2772"/>
                      <a:gd name="connsiteY17" fmla="*/ 0 h 2771"/>
                      <a:gd name="connsiteX18" fmla="*/ 0 w 2772"/>
                      <a:gd name="connsiteY18" fmla="*/ 0 h 2771"/>
                      <a:gd name="connsiteX19" fmla="*/ 0 w 2772"/>
                      <a:gd name="connsiteY19" fmla="*/ 0 h 27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</a:cxnLst>
                    <a:rect l="l" t="t" r="r" b="b"/>
                    <a:pathLst>
                      <a:path w="2772" h="2771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03" name="Freeform 702">
                    <a:extLst>
                      <a:ext uri="{FF2B5EF4-FFF2-40B4-BE49-F238E27FC236}">
                        <a16:creationId xmlns:a16="http://schemas.microsoft.com/office/drawing/2014/main" id="{46A91516-4DAA-BC75-9963-2020295E6226}"/>
                      </a:ext>
                    </a:extLst>
                  </p:cNvPr>
                  <p:cNvSpPr/>
                  <p:nvPr/>
                </p:nvSpPr>
                <p:spPr>
                  <a:xfrm>
                    <a:off x="4034487" y="3614672"/>
                    <a:ext cx="2772" cy="2771"/>
                  </a:xfrm>
                  <a:custGeom>
                    <a:avLst/>
                    <a:gdLst>
                      <a:gd name="connsiteX0" fmla="*/ 0 w 2772"/>
                      <a:gd name="connsiteY0" fmla="*/ 0 h 2771"/>
                      <a:gd name="connsiteX1" fmla="*/ 0 w 2772"/>
                      <a:gd name="connsiteY1" fmla="*/ 0 h 2771"/>
                      <a:gd name="connsiteX2" fmla="*/ 0 w 2772"/>
                      <a:gd name="connsiteY2" fmla="*/ 0 h 2771"/>
                      <a:gd name="connsiteX3" fmla="*/ 0 w 2772"/>
                      <a:gd name="connsiteY3" fmla="*/ 0 h 2771"/>
                      <a:gd name="connsiteX4" fmla="*/ 0 w 2772"/>
                      <a:gd name="connsiteY4" fmla="*/ 0 h 2771"/>
                      <a:gd name="connsiteX5" fmla="*/ 0 w 2772"/>
                      <a:gd name="connsiteY5" fmla="*/ 0 h 2771"/>
                      <a:gd name="connsiteX6" fmla="*/ 0 w 2772"/>
                      <a:gd name="connsiteY6" fmla="*/ 0 h 2771"/>
                      <a:gd name="connsiteX7" fmla="*/ 0 w 2772"/>
                      <a:gd name="connsiteY7" fmla="*/ 0 h 2771"/>
                      <a:gd name="connsiteX8" fmla="*/ 0 w 2772"/>
                      <a:gd name="connsiteY8" fmla="*/ 0 h 2771"/>
                      <a:gd name="connsiteX9" fmla="*/ 0 w 2772"/>
                      <a:gd name="connsiteY9" fmla="*/ 0 h 2771"/>
                      <a:gd name="connsiteX10" fmla="*/ 0 w 2772"/>
                      <a:gd name="connsiteY10" fmla="*/ 0 h 2771"/>
                      <a:gd name="connsiteX11" fmla="*/ 0 w 2772"/>
                      <a:gd name="connsiteY11" fmla="*/ 0 h 2771"/>
                      <a:gd name="connsiteX12" fmla="*/ 0 w 2772"/>
                      <a:gd name="connsiteY12" fmla="*/ 0 h 2771"/>
                      <a:gd name="connsiteX13" fmla="*/ 0 w 2772"/>
                      <a:gd name="connsiteY13" fmla="*/ 0 h 2771"/>
                      <a:gd name="connsiteX14" fmla="*/ 0 w 2772"/>
                      <a:gd name="connsiteY14" fmla="*/ 0 h 2771"/>
                      <a:gd name="connsiteX15" fmla="*/ 0 w 2772"/>
                      <a:gd name="connsiteY15" fmla="*/ 0 h 2771"/>
                      <a:gd name="connsiteX16" fmla="*/ 0 w 2772"/>
                      <a:gd name="connsiteY16" fmla="*/ 0 h 2771"/>
                      <a:gd name="connsiteX17" fmla="*/ 0 w 2772"/>
                      <a:gd name="connsiteY17" fmla="*/ 0 h 2771"/>
                      <a:gd name="connsiteX18" fmla="*/ 0 w 2772"/>
                      <a:gd name="connsiteY18" fmla="*/ 0 h 2771"/>
                      <a:gd name="connsiteX19" fmla="*/ 0 w 2772"/>
                      <a:gd name="connsiteY19" fmla="*/ 0 h 2771"/>
                      <a:gd name="connsiteX20" fmla="*/ 0 w 2772"/>
                      <a:gd name="connsiteY20" fmla="*/ 0 h 2771"/>
                      <a:gd name="connsiteX21" fmla="*/ 0 w 2772"/>
                      <a:gd name="connsiteY21" fmla="*/ 0 h 2771"/>
                      <a:gd name="connsiteX22" fmla="*/ 0 w 2772"/>
                      <a:gd name="connsiteY22" fmla="*/ 0 h 2771"/>
                      <a:gd name="connsiteX23" fmla="*/ 0 w 2772"/>
                      <a:gd name="connsiteY23" fmla="*/ 0 h 27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</a:cxnLst>
                    <a:rect l="l" t="t" r="r" b="b"/>
                    <a:pathLst>
                      <a:path w="2772" h="2771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04" name="Freeform 703">
                    <a:extLst>
                      <a:ext uri="{FF2B5EF4-FFF2-40B4-BE49-F238E27FC236}">
                        <a16:creationId xmlns:a16="http://schemas.microsoft.com/office/drawing/2014/main" id="{5736F128-DCA1-01C6-3897-0060377DFC94}"/>
                      </a:ext>
                    </a:extLst>
                  </p:cNvPr>
                  <p:cNvSpPr/>
                  <p:nvPr/>
                </p:nvSpPr>
                <p:spPr>
                  <a:xfrm>
                    <a:off x="4034764" y="3614672"/>
                    <a:ext cx="2772" cy="2771"/>
                  </a:xfrm>
                  <a:custGeom>
                    <a:avLst/>
                    <a:gdLst>
                      <a:gd name="connsiteX0" fmla="*/ 0 w 2772"/>
                      <a:gd name="connsiteY0" fmla="*/ 0 h 2771"/>
                      <a:gd name="connsiteX1" fmla="*/ 0 w 2772"/>
                      <a:gd name="connsiteY1" fmla="*/ 0 h 2771"/>
                      <a:gd name="connsiteX2" fmla="*/ 0 w 2772"/>
                      <a:gd name="connsiteY2" fmla="*/ 0 h 2771"/>
                      <a:gd name="connsiteX3" fmla="*/ 0 w 2772"/>
                      <a:gd name="connsiteY3" fmla="*/ 0 h 2771"/>
                      <a:gd name="connsiteX4" fmla="*/ 0 w 2772"/>
                      <a:gd name="connsiteY4" fmla="*/ 0 h 2771"/>
                      <a:gd name="connsiteX5" fmla="*/ 0 w 2772"/>
                      <a:gd name="connsiteY5" fmla="*/ 0 h 2771"/>
                      <a:gd name="connsiteX6" fmla="*/ 0 w 2772"/>
                      <a:gd name="connsiteY6" fmla="*/ 0 h 2771"/>
                      <a:gd name="connsiteX7" fmla="*/ 0 w 2772"/>
                      <a:gd name="connsiteY7" fmla="*/ 0 h 2771"/>
                      <a:gd name="connsiteX8" fmla="*/ 0 w 2772"/>
                      <a:gd name="connsiteY8" fmla="*/ 0 h 2771"/>
                      <a:gd name="connsiteX9" fmla="*/ 0 w 2772"/>
                      <a:gd name="connsiteY9" fmla="*/ 0 h 2771"/>
                      <a:gd name="connsiteX10" fmla="*/ 0 w 2772"/>
                      <a:gd name="connsiteY10" fmla="*/ 0 h 2771"/>
                      <a:gd name="connsiteX11" fmla="*/ 0 w 2772"/>
                      <a:gd name="connsiteY11" fmla="*/ 0 h 2771"/>
                      <a:gd name="connsiteX12" fmla="*/ 0 w 2772"/>
                      <a:gd name="connsiteY12" fmla="*/ 0 h 2771"/>
                      <a:gd name="connsiteX13" fmla="*/ 0 w 2772"/>
                      <a:gd name="connsiteY13" fmla="*/ 0 h 2771"/>
                      <a:gd name="connsiteX14" fmla="*/ 0 w 2772"/>
                      <a:gd name="connsiteY14" fmla="*/ 0 h 2771"/>
                      <a:gd name="connsiteX15" fmla="*/ 0 w 2772"/>
                      <a:gd name="connsiteY15" fmla="*/ 0 h 2771"/>
                      <a:gd name="connsiteX16" fmla="*/ 0 w 2772"/>
                      <a:gd name="connsiteY16" fmla="*/ 0 h 2771"/>
                      <a:gd name="connsiteX17" fmla="*/ 0 w 2772"/>
                      <a:gd name="connsiteY17" fmla="*/ 0 h 2771"/>
                      <a:gd name="connsiteX18" fmla="*/ 0 w 2772"/>
                      <a:gd name="connsiteY18" fmla="*/ 0 h 2771"/>
                      <a:gd name="connsiteX19" fmla="*/ 0 w 2772"/>
                      <a:gd name="connsiteY19" fmla="*/ 0 h 2771"/>
                      <a:gd name="connsiteX20" fmla="*/ 0 w 2772"/>
                      <a:gd name="connsiteY20" fmla="*/ 0 h 2771"/>
                      <a:gd name="connsiteX21" fmla="*/ 0 w 2772"/>
                      <a:gd name="connsiteY21" fmla="*/ 0 h 2771"/>
                      <a:gd name="connsiteX22" fmla="*/ 0 w 2772"/>
                      <a:gd name="connsiteY22" fmla="*/ 0 h 2771"/>
                      <a:gd name="connsiteX23" fmla="*/ 0 w 2772"/>
                      <a:gd name="connsiteY23" fmla="*/ 0 h 2771"/>
                      <a:gd name="connsiteX24" fmla="*/ 0 w 2772"/>
                      <a:gd name="connsiteY24" fmla="*/ 0 h 2771"/>
                      <a:gd name="connsiteX25" fmla="*/ 0 w 2772"/>
                      <a:gd name="connsiteY25" fmla="*/ 0 h 2771"/>
                      <a:gd name="connsiteX26" fmla="*/ 0 w 2772"/>
                      <a:gd name="connsiteY26" fmla="*/ 0 h 2771"/>
                      <a:gd name="connsiteX27" fmla="*/ 0 w 2772"/>
                      <a:gd name="connsiteY27" fmla="*/ 0 h 2771"/>
                      <a:gd name="connsiteX28" fmla="*/ 0 w 2772"/>
                      <a:gd name="connsiteY28" fmla="*/ 0 h 2771"/>
                      <a:gd name="connsiteX29" fmla="*/ 0 w 2772"/>
                      <a:gd name="connsiteY29" fmla="*/ 0 h 2771"/>
                      <a:gd name="connsiteX30" fmla="*/ 0 w 2772"/>
                      <a:gd name="connsiteY30" fmla="*/ 0 h 27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</a:cxnLst>
                    <a:rect l="l" t="t" r="r" b="b"/>
                    <a:pathLst>
                      <a:path w="2772" h="2771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05" name="Freeform 704">
                    <a:extLst>
                      <a:ext uri="{FF2B5EF4-FFF2-40B4-BE49-F238E27FC236}">
                        <a16:creationId xmlns:a16="http://schemas.microsoft.com/office/drawing/2014/main" id="{EA8E7E01-9554-812D-4E50-99E0FF719F5B}"/>
                      </a:ext>
                    </a:extLst>
                  </p:cNvPr>
                  <p:cNvSpPr/>
                  <p:nvPr/>
                </p:nvSpPr>
                <p:spPr>
                  <a:xfrm>
                    <a:off x="4035041" y="3616334"/>
                    <a:ext cx="2772" cy="2771"/>
                  </a:xfrm>
                  <a:custGeom>
                    <a:avLst/>
                    <a:gdLst>
                      <a:gd name="connsiteX0" fmla="*/ 0 w 2772"/>
                      <a:gd name="connsiteY0" fmla="*/ 0 h 2771"/>
                      <a:gd name="connsiteX1" fmla="*/ 0 w 2772"/>
                      <a:gd name="connsiteY1" fmla="*/ 0 h 2771"/>
                      <a:gd name="connsiteX2" fmla="*/ 0 w 2772"/>
                      <a:gd name="connsiteY2" fmla="*/ 0 h 2771"/>
                      <a:gd name="connsiteX3" fmla="*/ 0 w 2772"/>
                      <a:gd name="connsiteY3" fmla="*/ 0 h 2771"/>
                      <a:gd name="connsiteX4" fmla="*/ 0 w 2772"/>
                      <a:gd name="connsiteY4" fmla="*/ 0 h 2771"/>
                      <a:gd name="connsiteX5" fmla="*/ 0 w 2772"/>
                      <a:gd name="connsiteY5" fmla="*/ 0 h 2771"/>
                      <a:gd name="connsiteX6" fmla="*/ 0 w 2772"/>
                      <a:gd name="connsiteY6" fmla="*/ 0 h 2771"/>
                      <a:gd name="connsiteX7" fmla="*/ 0 w 2772"/>
                      <a:gd name="connsiteY7" fmla="*/ 0 h 2771"/>
                      <a:gd name="connsiteX8" fmla="*/ 0 w 2772"/>
                      <a:gd name="connsiteY8" fmla="*/ 0 h 2771"/>
                      <a:gd name="connsiteX9" fmla="*/ 0 w 2772"/>
                      <a:gd name="connsiteY9" fmla="*/ 0 h 2771"/>
                      <a:gd name="connsiteX10" fmla="*/ 0 w 2772"/>
                      <a:gd name="connsiteY10" fmla="*/ 0 h 2771"/>
                      <a:gd name="connsiteX11" fmla="*/ 0 w 2772"/>
                      <a:gd name="connsiteY11" fmla="*/ 0 h 2771"/>
                      <a:gd name="connsiteX12" fmla="*/ 0 w 2772"/>
                      <a:gd name="connsiteY12" fmla="*/ 0 h 2771"/>
                      <a:gd name="connsiteX13" fmla="*/ 0 w 2772"/>
                      <a:gd name="connsiteY13" fmla="*/ 0 h 2771"/>
                      <a:gd name="connsiteX14" fmla="*/ 0 w 2772"/>
                      <a:gd name="connsiteY14" fmla="*/ 0 h 2771"/>
                      <a:gd name="connsiteX15" fmla="*/ 0 w 2772"/>
                      <a:gd name="connsiteY15" fmla="*/ 0 h 2771"/>
                      <a:gd name="connsiteX16" fmla="*/ 0 w 2772"/>
                      <a:gd name="connsiteY16" fmla="*/ 0 h 2771"/>
                      <a:gd name="connsiteX17" fmla="*/ 0 w 2772"/>
                      <a:gd name="connsiteY17" fmla="*/ 0 h 2771"/>
                      <a:gd name="connsiteX18" fmla="*/ 0 w 2772"/>
                      <a:gd name="connsiteY18" fmla="*/ 0 h 2771"/>
                      <a:gd name="connsiteX19" fmla="*/ 0 w 2772"/>
                      <a:gd name="connsiteY19" fmla="*/ 0 h 2771"/>
                      <a:gd name="connsiteX20" fmla="*/ 0 w 2772"/>
                      <a:gd name="connsiteY20" fmla="*/ 0 h 2771"/>
                      <a:gd name="connsiteX21" fmla="*/ 0 w 2772"/>
                      <a:gd name="connsiteY21" fmla="*/ 0 h 2771"/>
                      <a:gd name="connsiteX22" fmla="*/ 0 w 2772"/>
                      <a:gd name="connsiteY22" fmla="*/ 0 h 2771"/>
                      <a:gd name="connsiteX23" fmla="*/ 0 w 2772"/>
                      <a:gd name="connsiteY23" fmla="*/ 0 h 2771"/>
                      <a:gd name="connsiteX24" fmla="*/ 0 w 2772"/>
                      <a:gd name="connsiteY24" fmla="*/ 0 h 2771"/>
                      <a:gd name="connsiteX25" fmla="*/ 0 w 2772"/>
                      <a:gd name="connsiteY25" fmla="*/ 0 h 2771"/>
                      <a:gd name="connsiteX26" fmla="*/ 0 w 2772"/>
                      <a:gd name="connsiteY26" fmla="*/ 0 h 2771"/>
                      <a:gd name="connsiteX27" fmla="*/ 0 w 2772"/>
                      <a:gd name="connsiteY27" fmla="*/ 0 h 2771"/>
                      <a:gd name="connsiteX28" fmla="*/ 0 w 2772"/>
                      <a:gd name="connsiteY28" fmla="*/ 0 h 2771"/>
                      <a:gd name="connsiteX29" fmla="*/ 0 w 2772"/>
                      <a:gd name="connsiteY29" fmla="*/ 0 h 2771"/>
                      <a:gd name="connsiteX30" fmla="*/ 0 w 2772"/>
                      <a:gd name="connsiteY30" fmla="*/ 0 h 27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</a:cxnLst>
                    <a:rect l="l" t="t" r="r" b="b"/>
                    <a:pathLst>
                      <a:path w="2772" h="2771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lnTo>
                          <a:pt x="0" y="0"/>
                        </a:ln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06" name="Freeform 705">
                    <a:extLst>
                      <a:ext uri="{FF2B5EF4-FFF2-40B4-BE49-F238E27FC236}">
                        <a16:creationId xmlns:a16="http://schemas.microsoft.com/office/drawing/2014/main" id="{A671AA55-2162-0F17-8E69-9C21C424C946}"/>
                      </a:ext>
                    </a:extLst>
                  </p:cNvPr>
                  <p:cNvSpPr/>
                  <p:nvPr/>
                </p:nvSpPr>
                <p:spPr>
                  <a:xfrm>
                    <a:off x="4036150" y="3615226"/>
                    <a:ext cx="2772" cy="2771"/>
                  </a:xfrm>
                  <a:custGeom>
                    <a:avLst/>
                    <a:gdLst>
                      <a:gd name="connsiteX0" fmla="*/ 0 w 2772"/>
                      <a:gd name="connsiteY0" fmla="*/ 0 h 2771"/>
                      <a:gd name="connsiteX1" fmla="*/ 0 w 2772"/>
                      <a:gd name="connsiteY1" fmla="*/ 0 h 2771"/>
                      <a:gd name="connsiteX2" fmla="*/ 0 w 2772"/>
                      <a:gd name="connsiteY2" fmla="*/ 0 h 2771"/>
                      <a:gd name="connsiteX3" fmla="*/ 0 w 2772"/>
                      <a:gd name="connsiteY3" fmla="*/ 0 h 2771"/>
                      <a:gd name="connsiteX4" fmla="*/ 0 w 2772"/>
                      <a:gd name="connsiteY4" fmla="*/ 0 h 2771"/>
                      <a:gd name="connsiteX5" fmla="*/ 0 w 2772"/>
                      <a:gd name="connsiteY5" fmla="*/ 0 h 2771"/>
                      <a:gd name="connsiteX6" fmla="*/ 0 w 2772"/>
                      <a:gd name="connsiteY6" fmla="*/ 0 h 2771"/>
                      <a:gd name="connsiteX7" fmla="*/ 0 w 2772"/>
                      <a:gd name="connsiteY7" fmla="*/ 0 h 2771"/>
                      <a:gd name="connsiteX8" fmla="*/ 0 w 2772"/>
                      <a:gd name="connsiteY8" fmla="*/ 0 h 2771"/>
                      <a:gd name="connsiteX9" fmla="*/ 0 w 2772"/>
                      <a:gd name="connsiteY9" fmla="*/ 0 h 2771"/>
                      <a:gd name="connsiteX10" fmla="*/ 0 w 2772"/>
                      <a:gd name="connsiteY10" fmla="*/ 0 h 2771"/>
                      <a:gd name="connsiteX11" fmla="*/ 0 w 2772"/>
                      <a:gd name="connsiteY11" fmla="*/ 0 h 2771"/>
                      <a:gd name="connsiteX12" fmla="*/ 0 w 2772"/>
                      <a:gd name="connsiteY12" fmla="*/ 0 h 2771"/>
                      <a:gd name="connsiteX13" fmla="*/ 0 w 2772"/>
                      <a:gd name="connsiteY13" fmla="*/ 0 h 2771"/>
                      <a:gd name="connsiteX14" fmla="*/ 0 w 2772"/>
                      <a:gd name="connsiteY14" fmla="*/ 0 h 2771"/>
                      <a:gd name="connsiteX15" fmla="*/ 0 w 2772"/>
                      <a:gd name="connsiteY15" fmla="*/ 0 h 2771"/>
                      <a:gd name="connsiteX16" fmla="*/ 0 w 2772"/>
                      <a:gd name="connsiteY16" fmla="*/ 0 h 2771"/>
                      <a:gd name="connsiteX17" fmla="*/ 0 w 2772"/>
                      <a:gd name="connsiteY17" fmla="*/ 0 h 2771"/>
                      <a:gd name="connsiteX18" fmla="*/ 0 w 2772"/>
                      <a:gd name="connsiteY18" fmla="*/ 0 h 2771"/>
                      <a:gd name="connsiteX19" fmla="*/ 0 w 2772"/>
                      <a:gd name="connsiteY19" fmla="*/ 0 h 2771"/>
                      <a:gd name="connsiteX20" fmla="*/ 0 w 2772"/>
                      <a:gd name="connsiteY20" fmla="*/ 0 h 2771"/>
                      <a:gd name="connsiteX21" fmla="*/ 0 w 2772"/>
                      <a:gd name="connsiteY21" fmla="*/ 0 h 2771"/>
                      <a:gd name="connsiteX22" fmla="*/ 0 w 2772"/>
                      <a:gd name="connsiteY22" fmla="*/ 0 h 2771"/>
                      <a:gd name="connsiteX23" fmla="*/ 0 w 2772"/>
                      <a:gd name="connsiteY23" fmla="*/ 0 h 2771"/>
                      <a:gd name="connsiteX24" fmla="*/ 0 w 2772"/>
                      <a:gd name="connsiteY24" fmla="*/ 0 h 2771"/>
                      <a:gd name="connsiteX25" fmla="*/ 0 w 2772"/>
                      <a:gd name="connsiteY25" fmla="*/ 0 h 2771"/>
                      <a:gd name="connsiteX26" fmla="*/ 0 w 2772"/>
                      <a:gd name="connsiteY26" fmla="*/ 0 h 2771"/>
                      <a:gd name="connsiteX27" fmla="*/ 0 w 2772"/>
                      <a:gd name="connsiteY27" fmla="*/ 0 h 2771"/>
                      <a:gd name="connsiteX28" fmla="*/ 0 w 2772"/>
                      <a:gd name="connsiteY28" fmla="*/ 0 h 2771"/>
                      <a:gd name="connsiteX29" fmla="*/ 0 w 2772"/>
                      <a:gd name="connsiteY29" fmla="*/ 0 h 2771"/>
                      <a:gd name="connsiteX30" fmla="*/ 0 w 2772"/>
                      <a:gd name="connsiteY30" fmla="*/ 0 h 2771"/>
                      <a:gd name="connsiteX31" fmla="*/ 0 w 2772"/>
                      <a:gd name="connsiteY31" fmla="*/ 0 h 2771"/>
                      <a:gd name="connsiteX32" fmla="*/ 0 w 2772"/>
                      <a:gd name="connsiteY32" fmla="*/ 0 h 2771"/>
                      <a:gd name="connsiteX33" fmla="*/ 0 w 2772"/>
                      <a:gd name="connsiteY33" fmla="*/ 0 h 2771"/>
                      <a:gd name="connsiteX34" fmla="*/ 0 w 2772"/>
                      <a:gd name="connsiteY34" fmla="*/ 0 h 2771"/>
                      <a:gd name="connsiteX35" fmla="*/ 0 w 2772"/>
                      <a:gd name="connsiteY35" fmla="*/ 0 h 2771"/>
                      <a:gd name="connsiteX36" fmla="*/ 0 w 2772"/>
                      <a:gd name="connsiteY36" fmla="*/ 0 h 2771"/>
                      <a:gd name="connsiteX37" fmla="*/ 0 w 2772"/>
                      <a:gd name="connsiteY37" fmla="*/ 0 h 2771"/>
                      <a:gd name="connsiteX38" fmla="*/ 0 w 2772"/>
                      <a:gd name="connsiteY38" fmla="*/ 0 h 2771"/>
                      <a:gd name="connsiteX39" fmla="*/ 0 w 2772"/>
                      <a:gd name="connsiteY39" fmla="*/ 0 h 2771"/>
                      <a:gd name="connsiteX40" fmla="*/ 0 w 2772"/>
                      <a:gd name="connsiteY40" fmla="*/ 0 h 2771"/>
                      <a:gd name="connsiteX41" fmla="*/ 0 w 2772"/>
                      <a:gd name="connsiteY41" fmla="*/ 0 h 2771"/>
                      <a:gd name="connsiteX42" fmla="*/ 0 w 2772"/>
                      <a:gd name="connsiteY42" fmla="*/ 0 h 2771"/>
                      <a:gd name="connsiteX43" fmla="*/ 0 w 2772"/>
                      <a:gd name="connsiteY43" fmla="*/ 0 h 2771"/>
                      <a:gd name="connsiteX44" fmla="*/ 0 w 2772"/>
                      <a:gd name="connsiteY44" fmla="*/ 0 h 2771"/>
                      <a:gd name="connsiteX45" fmla="*/ 0 w 2772"/>
                      <a:gd name="connsiteY45" fmla="*/ 0 h 2771"/>
                      <a:gd name="connsiteX46" fmla="*/ 0 w 2772"/>
                      <a:gd name="connsiteY46" fmla="*/ 0 h 2771"/>
                      <a:gd name="connsiteX47" fmla="*/ 0 w 2772"/>
                      <a:gd name="connsiteY47" fmla="*/ 0 h 2771"/>
                      <a:gd name="connsiteX48" fmla="*/ 0 w 2772"/>
                      <a:gd name="connsiteY48" fmla="*/ 0 h 2771"/>
                      <a:gd name="connsiteX49" fmla="*/ 0 w 2772"/>
                      <a:gd name="connsiteY49" fmla="*/ 0 h 2771"/>
                      <a:gd name="connsiteX50" fmla="*/ 0 w 2772"/>
                      <a:gd name="connsiteY50" fmla="*/ 0 h 2771"/>
                      <a:gd name="connsiteX51" fmla="*/ 0 w 2772"/>
                      <a:gd name="connsiteY51" fmla="*/ 0 h 2771"/>
                      <a:gd name="connsiteX52" fmla="*/ 0 w 2772"/>
                      <a:gd name="connsiteY52" fmla="*/ 0 h 2771"/>
                      <a:gd name="connsiteX53" fmla="*/ 0 w 2772"/>
                      <a:gd name="connsiteY53" fmla="*/ 0 h 2771"/>
                      <a:gd name="connsiteX54" fmla="*/ 0 w 2772"/>
                      <a:gd name="connsiteY54" fmla="*/ 0 h 2771"/>
                      <a:gd name="connsiteX55" fmla="*/ 0 w 2772"/>
                      <a:gd name="connsiteY55" fmla="*/ 0 h 2771"/>
                      <a:gd name="connsiteX56" fmla="*/ 0 w 2772"/>
                      <a:gd name="connsiteY56" fmla="*/ 0 h 2771"/>
                      <a:gd name="connsiteX57" fmla="*/ 0 w 2772"/>
                      <a:gd name="connsiteY57" fmla="*/ 0 h 2771"/>
                      <a:gd name="connsiteX58" fmla="*/ 0 w 2772"/>
                      <a:gd name="connsiteY58" fmla="*/ 0 h 2771"/>
                      <a:gd name="connsiteX59" fmla="*/ 0 w 2772"/>
                      <a:gd name="connsiteY59" fmla="*/ 0 h 2771"/>
                      <a:gd name="connsiteX60" fmla="*/ 0 w 2772"/>
                      <a:gd name="connsiteY60" fmla="*/ 0 h 2771"/>
                      <a:gd name="connsiteX61" fmla="*/ 0 w 2772"/>
                      <a:gd name="connsiteY61" fmla="*/ 0 h 2771"/>
                      <a:gd name="connsiteX62" fmla="*/ 0 w 2772"/>
                      <a:gd name="connsiteY62" fmla="*/ 0 h 2771"/>
                      <a:gd name="connsiteX63" fmla="*/ 0 w 2772"/>
                      <a:gd name="connsiteY63" fmla="*/ 0 h 2771"/>
                      <a:gd name="connsiteX64" fmla="*/ 0 w 2772"/>
                      <a:gd name="connsiteY64" fmla="*/ 0 h 2771"/>
                      <a:gd name="connsiteX65" fmla="*/ 0 w 2772"/>
                      <a:gd name="connsiteY65" fmla="*/ 0 h 2771"/>
                      <a:gd name="connsiteX66" fmla="*/ 0 w 2772"/>
                      <a:gd name="connsiteY66" fmla="*/ 0 h 2771"/>
                      <a:gd name="connsiteX67" fmla="*/ 0 w 2772"/>
                      <a:gd name="connsiteY67" fmla="*/ 0 h 2771"/>
                      <a:gd name="connsiteX68" fmla="*/ 0 w 2772"/>
                      <a:gd name="connsiteY68" fmla="*/ 0 h 2771"/>
                      <a:gd name="connsiteX69" fmla="*/ 0 w 2772"/>
                      <a:gd name="connsiteY69" fmla="*/ 0 h 2771"/>
                      <a:gd name="connsiteX70" fmla="*/ 0 w 2772"/>
                      <a:gd name="connsiteY70" fmla="*/ 0 h 2771"/>
                      <a:gd name="connsiteX71" fmla="*/ 0 w 2772"/>
                      <a:gd name="connsiteY71" fmla="*/ 0 h 2771"/>
                      <a:gd name="connsiteX72" fmla="*/ 0 w 2772"/>
                      <a:gd name="connsiteY72" fmla="*/ 0 h 2771"/>
                      <a:gd name="connsiteX73" fmla="*/ 0 w 2772"/>
                      <a:gd name="connsiteY73" fmla="*/ 0 h 2771"/>
                      <a:gd name="connsiteX74" fmla="*/ 0 w 2772"/>
                      <a:gd name="connsiteY74" fmla="*/ 0 h 2771"/>
                      <a:gd name="connsiteX75" fmla="*/ 0 w 2772"/>
                      <a:gd name="connsiteY75" fmla="*/ 0 h 2771"/>
                      <a:gd name="connsiteX76" fmla="*/ 0 w 2772"/>
                      <a:gd name="connsiteY76" fmla="*/ 0 h 2771"/>
                      <a:gd name="connsiteX77" fmla="*/ 0 w 2772"/>
                      <a:gd name="connsiteY77" fmla="*/ 0 h 2771"/>
                      <a:gd name="connsiteX78" fmla="*/ 0 w 2772"/>
                      <a:gd name="connsiteY78" fmla="*/ 0 h 2771"/>
                      <a:gd name="connsiteX79" fmla="*/ 0 w 2772"/>
                      <a:gd name="connsiteY79" fmla="*/ 0 h 2771"/>
                      <a:gd name="connsiteX80" fmla="*/ 0 w 2772"/>
                      <a:gd name="connsiteY80" fmla="*/ 0 h 2771"/>
                      <a:gd name="connsiteX81" fmla="*/ 0 w 2772"/>
                      <a:gd name="connsiteY81" fmla="*/ 0 h 2771"/>
                      <a:gd name="connsiteX82" fmla="*/ 0 w 2772"/>
                      <a:gd name="connsiteY82" fmla="*/ 0 h 2771"/>
                      <a:gd name="connsiteX83" fmla="*/ 0 w 2772"/>
                      <a:gd name="connsiteY83" fmla="*/ 0 h 2771"/>
                      <a:gd name="connsiteX84" fmla="*/ 0 w 2772"/>
                      <a:gd name="connsiteY84" fmla="*/ 0 h 2771"/>
                      <a:gd name="connsiteX85" fmla="*/ 0 w 2772"/>
                      <a:gd name="connsiteY85" fmla="*/ 0 h 2771"/>
                      <a:gd name="connsiteX86" fmla="*/ 0 w 2772"/>
                      <a:gd name="connsiteY86" fmla="*/ 0 h 2771"/>
                      <a:gd name="connsiteX87" fmla="*/ 0 w 2772"/>
                      <a:gd name="connsiteY87" fmla="*/ 0 h 2771"/>
                      <a:gd name="connsiteX88" fmla="*/ 0 w 2772"/>
                      <a:gd name="connsiteY88" fmla="*/ 0 h 2771"/>
                      <a:gd name="connsiteX89" fmla="*/ 0 w 2772"/>
                      <a:gd name="connsiteY89" fmla="*/ 0 h 2771"/>
                      <a:gd name="connsiteX90" fmla="*/ 0 w 2772"/>
                      <a:gd name="connsiteY90" fmla="*/ 0 h 2771"/>
                      <a:gd name="connsiteX91" fmla="*/ 0 w 2772"/>
                      <a:gd name="connsiteY91" fmla="*/ 0 h 2771"/>
                      <a:gd name="connsiteX92" fmla="*/ 0 w 2772"/>
                      <a:gd name="connsiteY92" fmla="*/ 0 h 2771"/>
                      <a:gd name="connsiteX93" fmla="*/ 0 w 2772"/>
                      <a:gd name="connsiteY93" fmla="*/ 0 h 2771"/>
                      <a:gd name="connsiteX94" fmla="*/ 0 w 2772"/>
                      <a:gd name="connsiteY94" fmla="*/ 0 h 2771"/>
                      <a:gd name="connsiteX95" fmla="*/ 0 w 2772"/>
                      <a:gd name="connsiteY95" fmla="*/ 0 h 2771"/>
                      <a:gd name="connsiteX96" fmla="*/ 0 w 2772"/>
                      <a:gd name="connsiteY96" fmla="*/ 0 h 2771"/>
                      <a:gd name="connsiteX97" fmla="*/ 0 w 2772"/>
                      <a:gd name="connsiteY97" fmla="*/ 0 h 2771"/>
                      <a:gd name="connsiteX98" fmla="*/ 0 w 2772"/>
                      <a:gd name="connsiteY98" fmla="*/ 0 h 2771"/>
                      <a:gd name="connsiteX99" fmla="*/ 0 w 2772"/>
                      <a:gd name="connsiteY99" fmla="*/ 0 h 2771"/>
                      <a:gd name="connsiteX100" fmla="*/ 0 w 2772"/>
                      <a:gd name="connsiteY100" fmla="*/ 0 h 2771"/>
                      <a:gd name="connsiteX101" fmla="*/ 0 w 2772"/>
                      <a:gd name="connsiteY101" fmla="*/ 0 h 2771"/>
                      <a:gd name="connsiteX102" fmla="*/ 0 w 2772"/>
                      <a:gd name="connsiteY102" fmla="*/ 0 h 2771"/>
                      <a:gd name="connsiteX103" fmla="*/ 0 w 2772"/>
                      <a:gd name="connsiteY103" fmla="*/ 0 h 2771"/>
                      <a:gd name="connsiteX104" fmla="*/ 0 w 2772"/>
                      <a:gd name="connsiteY104" fmla="*/ 0 h 2771"/>
                      <a:gd name="connsiteX105" fmla="*/ 0 w 2772"/>
                      <a:gd name="connsiteY105" fmla="*/ 0 h 2771"/>
                      <a:gd name="connsiteX106" fmla="*/ 0 w 2772"/>
                      <a:gd name="connsiteY106" fmla="*/ 0 h 2771"/>
                      <a:gd name="connsiteX107" fmla="*/ 0 w 2772"/>
                      <a:gd name="connsiteY107" fmla="*/ 0 h 2771"/>
                      <a:gd name="connsiteX108" fmla="*/ 0 w 2772"/>
                      <a:gd name="connsiteY108" fmla="*/ 0 h 2771"/>
                      <a:gd name="connsiteX109" fmla="*/ 0 w 2772"/>
                      <a:gd name="connsiteY109" fmla="*/ 0 h 2771"/>
                      <a:gd name="connsiteX110" fmla="*/ 0 w 2772"/>
                      <a:gd name="connsiteY110" fmla="*/ 0 h 2771"/>
                      <a:gd name="connsiteX111" fmla="*/ 0 w 2772"/>
                      <a:gd name="connsiteY111" fmla="*/ 0 h 2771"/>
                      <a:gd name="connsiteX112" fmla="*/ 0 w 2772"/>
                      <a:gd name="connsiteY112" fmla="*/ 0 h 2771"/>
                      <a:gd name="connsiteX113" fmla="*/ 0 w 2772"/>
                      <a:gd name="connsiteY113" fmla="*/ 0 h 2771"/>
                      <a:gd name="connsiteX114" fmla="*/ 0 w 2772"/>
                      <a:gd name="connsiteY114" fmla="*/ 0 h 2771"/>
                      <a:gd name="connsiteX115" fmla="*/ 0 w 2772"/>
                      <a:gd name="connsiteY115" fmla="*/ 0 h 2771"/>
                      <a:gd name="connsiteX116" fmla="*/ 0 w 2772"/>
                      <a:gd name="connsiteY116" fmla="*/ 0 h 2771"/>
                      <a:gd name="connsiteX117" fmla="*/ 0 w 2772"/>
                      <a:gd name="connsiteY117" fmla="*/ 0 h 2771"/>
                      <a:gd name="connsiteX118" fmla="*/ 0 w 2772"/>
                      <a:gd name="connsiteY118" fmla="*/ 0 h 2771"/>
                      <a:gd name="connsiteX119" fmla="*/ 0 w 2772"/>
                      <a:gd name="connsiteY119" fmla="*/ 0 h 2771"/>
                      <a:gd name="connsiteX120" fmla="*/ 0 w 2772"/>
                      <a:gd name="connsiteY120" fmla="*/ 0 h 2771"/>
                      <a:gd name="connsiteX121" fmla="*/ 0 w 2772"/>
                      <a:gd name="connsiteY121" fmla="*/ 0 h 2771"/>
                      <a:gd name="connsiteX122" fmla="*/ 0 w 2772"/>
                      <a:gd name="connsiteY122" fmla="*/ 0 h 2771"/>
                      <a:gd name="connsiteX123" fmla="*/ 0 w 2772"/>
                      <a:gd name="connsiteY123" fmla="*/ 0 h 2771"/>
                      <a:gd name="connsiteX124" fmla="*/ 0 w 2772"/>
                      <a:gd name="connsiteY124" fmla="*/ 0 h 2771"/>
                      <a:gd name="connsiteX125" fmla="*/ 0 w 2772"/>
                      <a:gd name="connsiteY125" fmla="*/ 0 h 2771"/>
                      <a:gd name="connsiteX126" fmla="*/ 0 w 2772"/>
                      <a:gd name="connsiteY126" fmla="*/ 0 h 2771"/>
                      <a:gd name="connsiteX127" fmla="*/ 0 w 2772"/>
                      <a:gd name="connsiteY127" fmla="*/ 0 h 2771"/>
                      <a:gd name="connsiteX128" fmla="*/ 0 w 2772"/>
                      <a:gd name="connsiteY128" fmla="*/ 0 h 2771"/>
                      <a:gd name="connsiteX129" fmla="*/ 0 w 2772"/>
                      <a:gd name="connsiteY129" fmla="*/ 0 h 2771"/>
                      <a:gd name="connsiteX130" fmla="*/ 0 w 2772"/>
                      <a:gd name="connsiteY130" fmla="*/ 0 h 2771"/>
                      <a:gd name="connsiteX131" fmla="*/ 0 w 2772"/>
                      <a:gd name="connsiteY131" fmla="*/ 0 h 2771"/>
                      <a:gd name="connsiteX132" fmla="*/ 0 w 2772"/>
                      <a:gd name="connsiteY132" fmla="*/ 0 h 2771"/>
                      <a:gd name="connsiteX133" fmla="*/ 0 w 2772"/>
                      <a:gd name="connsiteY133" fmla="*/ 0 h 2771"/>
                      <a:gd name="connsiteX134" fmla="*/ 0 w 2772"/>
                      <a:gd name="connsiteY134" fmla="*/ 0 h 2771"/>
                      <a:gd name="connsiteX135" fmla="*/ 0 w 2772"/>
                      <a:gd name="connsiteY135" fmla="*/ 0 h 2771"/>
                      <a:gd name="connsiteX136" fmla="*/ 0 w 2772"/>
                      <a:gd name="connsiteY136" fmla="*/ 0 h 2771"/>
                      <a:gd name="connsiteX137" fmla="*/ 0 w 2772"/>
                      <a:gd name="connsiteY137" fmla="*/ 0 h 2771"/>
                      <a:gd name="connsiteX138" fmla="*/ 0 w 2772"/>
                      <a:gd name="connsiteY138" fmla="*/ 0 h 2771"/>
                      <a:gd name="connsiteX139" fmla="*/ 0 w 2772"/>
                      <a:gd name="connsiteY139" fmla="*/ 0 h 2771"/>
                      <a:gd name="connsiteX140" fmla="*/ 0 w 2772"/>
                      <a:gd name="connsiteY140" fmla="*/ 0 h 2771"/>
                      <a:gd name="connsiteX141" fmla="*/ 0 w 2772"/>
                      <a:gd name="connsiteY141" fmla="*/ 0 h 2771"/>
                      <a:gd name="connsiteX142" fmla="*/ 0 w 2772"/>
                      <a:gd name="connsiteY142" fmla="*/ 0 h 2771"/>
                      <a:gd name="connsiteX143" fmla="*/ 0 w 2772"/>
                      <a:gd name="connsiteY143" fmla="*/ 0 h 2771"/>
                      <a:gd name="connsiteX144" fmla="*/ 0 w 2772"/>
                      <a:gd name="connsiteY144" fmla="*/ 0 h 2771"/>
                      <a:gd name="connsiteX145" fmla="*/ 0 w 2772"/>
                      <a:gd name="connsiteY145" fmla="*/ 0 h 2771"/>
                      <a:gd name="connsiteX146" fmla="*/ 0 w 2772"/>
                      <a:gd name="connsiteY146" fmla="*/ 0 h 2771"/>
                      <a:gd name="connsiteX147" fmla="*/ 0 w 2772"/>
                      <a:gd name="connsiteY147" fmla="*/ 0 h 2771"/>
                      <a:gd name="connsiteX148" fmla="*/ 0 w 2772"/>
                      <a:gd name="connsiteY148" fmla="*/ 0 h 2771"/>
                      <a:gd name="connsiteX149" fmla="*/ 0 w 2772"/>
                      <a:gd name="connsiteY149" fmla="*/ 0 h 2771"/>
                      <a:gd name="connsiteX150" fmla="*/ 0 w 2772"/>
                      <a:gd name="connsiteY150" fmla="*/ 0 h 2771"/>
                      <a:gd name="connsiteX151" fmla="*/ 0 w 2772"/>
                      <a:gd name="connsiteY151" fmla="*/ 0 h 2771"/>
                      <a:gd name="connsiteX152" fmla="*/ 0 w 2772"/>
                      <a:gd name="connsiteY152" fmla="*/ 0 h 2771"/>
                      <a:gd name="connsiteX153" fmla="*/ 0 w 2772"/>
                      <a:gd name="connsiteY153" fmla="*/ 0 h 2771"/>
                      <a:gd name="connsiteX154" fmla="*/ 0 w 2772"/>
                      <a:gd name="connsiteY154" fmla="*/ 0 h 2771"/>
                      <a:gd name="connsiteX155" fmla="*/ 0 w 2772"/>
                      <a:gd name="connsiteY155" fmla="*/ 0 h 2771"/>
                      <a:gd name="connsiteX156" fmla="*/ 0 w 2772"/>
                      <a:gd name="connsiteY156" fmla="*/ 0 h 2771"/>
                      <a:gd name="connsiteX157" fmla="*/ 0 w 2772"/>
                      <a:gd name="connsiteY157" fmla="*/ 0 h 2771"/>
                      <a:gd name="connsiteX158" fmla="*/ 0 w 2772"/>
                      <a:gd name="connsiteY158" fmla="*/ 0 h 2771"/>
                      <a:gd name="connsiteX159" fmla="*/ 0 w 2772"/>
                      <a:gd name="connsiteY159" fmla="*/ 0 h 2771"/>
                      <a:gd name="connsiteX160" fmla="*/ 0 w 2772"/>
                      <a:gd name="connsiteY160" fmla="*/ 0 h 2771"/>
                      <a:gd name="connsiteX161" fmla="*/ 0 w 2772"/>
                      <a:gd name="connsiteY161" fmla="*/ 0 h 2771"/>
                      <a:gd name="connsiteX162" fmla="*/ 0 w 2772"/>
                      <a:gd name="connsiteY162" fmla="*/ 0 h 2771"/>
                      <a:gd name="connsiteX163" fmla="*/ 0 w 2772"/>
                      <a:gd name="connsiteY163" fmla="*/ 0 h 2771"/>
                      <a:gd name="connsiteX164" fmla="*/ 0 w 2772"/>
                      <a:gd name="connsiteY164" fmla="*/ 0 h 2771"/>
                      <a:gd name="connsiteX165" fmla="*/ 0 w 2772"/>
                      <a:gd name="connsiteY165" fmla="*/ 0 h 2771"/>
                      <a:gd name="connsiteX166" fmla="*/ 0 w 2772"/>
                      <a:gd name="connsiteY166" fmla="*/ 0 h 2771"/>
                      <a:gd name="connsiteX167" fmla="*/ 0 w 2772"/>
                      <a:gd name="connsiteY167" fmla="*/ 0 h 2771"/>
                      <a:gd name="connsiteX168" fmla="*/ 0 w 2772"/>
                      <a:gd name="connsiteY168" fmla="*/ 0 h 2771"/>
                      <a:gd name="connsiteX169" fmla="*/ 0 w 2772"/>
                      <a:gd name="connsiteY169" fmla="*/ 0 h 2771"/>
                      <a:gd name="connsiteX170" fmla="*/ 0 w 2772"/>
                      <a:gd name="connsiteY170" fmla="*/ 0 h 2771"/>
                      <a:gd name="connsiteX171" fmla="*/ 0 w 2772"/>
                      <a:gd name="connsiteY171" fmla="*/ 0 h 2771"/>
                      <a:gd name="connsiteX172" fmla="*/ 0 w 2772"/>
                      <a:gd name="connsiteY172" fmla="*/ 0 h 2771"/>
                      <a:gd name="connsiteX173" fmla="*/ 0 w 2772"/>
                      <a:gd name="connsiteY173" fmla="*/ 0 h 2771"/>
                      <a:gd name="connsiteX174" fmla="*/ 0 w 2772"/>
                      <a:gd name="connsiteY174" fmla="*/ 0 h 2771"/>
                      <a:gd name="connsiteX175" fmla="*/ 0 w 2772"/>
                      <a:gd name="connsiteY175" fmla="*/ 0 h 27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  <a:cxn ang="0">
                        <a:pos x="connsiteX98" y="connsiteY98"/>
                      </a:cxn>
                      <a:cxn ang="0">
                        <a:pos x="connsiteX99" y="connsiteY99"/>
                      </a:cxn>
                      <a:cxn ang="0">
                        <a:pos x="connsiteX100" y="connsiteY100"/>
                      </a:cxn>
                      <a:cxn ang="0">
                        <a:pos x="connsiteX101" y="connsiteY101"/>
                      </a:cxn>
                      <a:cxn ang="0">
                        <a:pos x="connsiteX102" y="connsiteY102"/>
                      </a:cxn>
                      <a:cxn ang="0">
                        <a:pos x="connsiteX103" y="connsiteY103"/>
                      </a:cxn>
                      <a:cxn ang="0">
                        <a:pos x="connsiteX104" y="connsiteY104"/>
                      </a:cxn>
                      <a:cxn ang="0">
                        <a:pos x="connsiteX105" y="connsiteY105"/>
                      </a:cxn>
                      <a:cxn ang="0">
                        <a:pos x="connsiteX106" y="connsiteY106"/>
                      </a:cxn>
                      <a:cxn ang="0">
                        <a:pos x="connsiteX107" y="connsiteY107"/>
                      </a:cxn>
                      <a:cxn ang="0">
                        <a:pos x="connsiteX108" y="connsiteY108"/>
                      </a:cxn>
                      <a:cxn ang="0">
                        <a:pos x="connsiteX109" y="connsiteY109"/>
                      </a:cxn>
                      <a:cxn ang="0">
                        <a:pos x="connsiteX110" y="connsiteY110"/>
                      </a:cxn>
                      <a:cxn ang="0">
                        <a:pos x="connsiteX111" y="connsiteY111"/>
                      </a:cxn>
                      <a:cxn ang="0">
                        <a:pos x="connsiteX112" y="connsiteY112"/>
                      </a:cxn>
                      <a:cxn ang="0">
                        <a:pos x="connsiteX113" y="connsiteY113"/>
                      </a:cxn>
                      <a:cxn ang="0">
                        <a:pos x="connsiteX114" y="connsiteY114"/>
                      </a:cxn>
                      <a:cxn ang="0">
                        <a:pos x="connsiteX115" y="connsiteY115"/>
                      </a:cxn>
                      <a:cxn ang="0">
                        <a:pos x="connsiteX116" y="connsiteY116"/>
                      </a:cxn>
                      <a:cxn ang="0">
                        <a:pos x="connsiteX117" y="connsiteY117"/>
                      </a:cxn>
                      <a:cxn ang="0">
                        <a:pos x="connsiteX118" y="connsiteY118"/>
                      </a:cxn>
                      <a:cxn ang="0">
                        <a:pos x="connsiteX119" y="connsiteY119"/>
                      </a:cxn>
                      <a:cxn ang="0">
                        <a:pos x="connsiteX120" y="connsiteY120"/>
                      </a:cxn>
                      <a:cxn ang="0">
                        <a:pos x="connsiteX121" y="connsiteY121"/>
                      </a:cxn>
                      <a:cxn ang="0">
                        <a:pos x="connsiteX122" y="connsiteY122"/>
                      </a:cxn>
                      <a:cxn ang="0">
                        <a:pos x="connsiteX123" y="connsiteY123"/>
                      </a:cxn>
                      <a:cxn ang="0">
                        <a:pos x="connsiteX124" y="connsiteY124"/>
                      </a:cxn>
                      <a:cxn ang="0">
                        <a:pos x="connsiteX125" y="connsiteY125"/>
                      </a:cxn>
                      <a:cxn ang="0">
                        <a:pos x="connsiteX126" y="connsiteY126"/>
                      </a:cxn>
                      <a:cxn ang="0">
                        <a:pos x="connsiteX127" y="connsiteY127"/>
                      </a:cxn>
                      <a:cxn ang="0">
                        <a:pos x="connsiteX128" y="connsiteY128"/>
                      </a:cxn>
                      <a:cxn ang="0">
                        <a:pos x="connsiteX129" y="connsiteY129"/>
                      </a:cxn>
                      <a:cxn ang="0">
                        <a:pos x="connsiteX130" y="connsiteY130"/>
                      </a:cxn>
                      <a:cxn ang="0">
                        <a:pos x="connsiteX131" y="connsiteY131"/>
                      </a:cxn>
                      <a:cxn ang="0">
                        <a:pos x="connsiteX132" y="connsiteY132"/>
                      </a:cxn>
                      <a:cxn ang="0">
                        <a:pos x="connsiteX133" y="connsiteY133"/>
                      </a:cxn>
                      <a:cxn ang="0">
                        <a:pos x="connsiteX134" y="connsiteY134"/>
                      </a:cxn>
                      <a:cxn ang="0">
                        <a:pos x="connsiteX135" y="connsiteY135"/>
                      </a:cxn>
                      <a:cxn ang="0">
                        <a:pos x="connsiteX136" y="connsiteY136"/>
                      </a:cxn>
                      <a:cxn ang="0">
                        <a:pos x="connsiteX137" y="connsiteY137"/>
                      </a:cxn>
                      <a:cxn ang="0">
                        <a:pos x="connsiteX138" y="connsiteY138"/>
                      </a:cxn>
                      <a:cxn ang="0">
                        <a:pos x="connsiteX139" y="connsiteY139"/>
                      </a:cxn>
                      <a:cxn ang="0">
                        <a:pos x="connsiteX140" y="connsiteY140"/>
                      </a:cxn>
                      <a:cxn ang="0">
                        <a:pos x="connsiteX141" y="connsiteY141"/>
                      </a:cxn>
                      <a:cxn ang="0">
                        <a:pos x="connsiteX142" y="connsiteY142"/>
                      </a:cxn>
                      <a:cxn ang="0">
                        <a:pos x="connsiteX143" y="connsiteY143"/>
                      </a:cxn>
                      <a:cxn ang="0">
                        <a:pos x="connsiteX144" y="connsiteY144"/>
                      </a:cxn>
                      <a:cxn ang="0">
                        <a:pos x="connsiteX145" y="connsiteY145"/>
                      </a:cxn>
                      <a:cxn ang="0">
                        <a:pos x="connsiteX146" y="connsiteY146"/>
                      </a:cxn>
                      <a:cxn ang="0">
                        <a:pos x="connsiteX147" y="connsiteY147"/>
                      </a:cxn>
                      <a:cxn ang="0">
                        <a:pos x="connsiteX148" y="connsiteY148"/>
                      </a:cxn>
                      <a:cxn ang="0">
                        <a:pos x="connsiteX149" y="connsiteY149"/>
                      </a:cxn>
                      <a:cxn ang="0">
                        <a:pos x="connsiteX150" y="connsiteY150"/>
                      </a:cxn>
                      <a:cxn ang="0">
                        <a:pos x="connsiteX151" y="connsiteY151"/>
                      </a:cxn>
                      <a:cxn ang="0">
                        <a:pos x="connsiteX152" y="connsiteY152"/>
                      </a:cxn>
                      <a:cxn ang="0">
                        <a:pos x="connsiteX153" y="connsiteY153"/>
                      </a:cxn>
                      <a:cxn ang="0">
                        <a:pos x="connsiteX154" y="connsiteY154"/>
                      </a:cxn>
                      <a:cxn ang="0">
                        <a:pos x="connsiteX155" y="connsiteY155"/>
                      </a:cxn>
                      <a:cxn ang="0">
                        <a:pos x="connsiteX156" y="connsiteY156"/>
                      </a:cxn>
                      <a:cxn ang="0">
                        <a:pos x="connsiteX157" y="connsiteY157"/>
                      </a:cxn>
                      <a:cxn ang="0">
                        <a:pos x="connsiteX158" y="connsiteY158"/>
                      </a:cxn>
                      <a:cxn ang="0">
                        <a:pos x="connsiteX159" y="connsiteY159"/>
                      </a:cxn>
                      <a:cxn ang="0">
                        <a:pos x="connsiteX160" y="connsiteY160"/>
                      </a:cxn>
                      <a:cxn ang="0">
                        <a:pos x="connsiteX161" y="connsiteY161"/>
                      </a:cxn>
                      <a:cxn ang="0">
                        <a:pos x="connsiteX162" y="connsiteY162"/>
                      </a:cxn>
                      <a:cxn ang="0">
                        <a:pos x="connsiteX163" y="connsiteY163"/>
                      </a:cxn>
                      <a:cxn ang="0">
                        <a:pos x="connsiteX164" y="connsiteY164"/>
                      </a:cxn>
                      <a:cxn ang="0">
                        <a:pos x="connsiteX165" y="connsiteY165"/>
                      </a:cxn>
                      <a:cxn ang="0">
                        <a:pos x="connsiteX166" y="connsiteY166"/>
                      </a:cxn>
                      <a:cxn ang="0">
                        <a:pos x="connsiteX167" y="connsiteY167"/>
                      </a:cxn>
                      <a:cxn ang="0">
                        <a:pos x="connsiteX168" y="connsiteY168"/>
                      </a:cxn>
                      <a:cxn ang="0">
                        <a:pos x="connsiteX169" y="connsiteY169"/>
                      </a:cxn>
                      <a:cxn ang="0">
                        <a:pos x="connsiteX170" y="connsiteY170"/>
                      </a:cxn>
                      <a:cxn ang="0">
                        <a:pos x="connsiteX171" y="connsiteY171"/>
                      </a:cxn>
                      <a:cxn ang="0">
                        <a:pos x="connsiteX172" y="connsiteY172"/>
                      </a:cxn>
                      <a:cxn ang="0">
                        <a:pos x="connsiteX173" y="connsiteY173"/>
                      </a:cxn>
                      <a:cxn ang="0">
                        <a:pos x="connsiteX174" y="connsiteY174"/>
                      </a:cxn>
                      <a:cxn ang="0">
                        <a:pos x="connsiteX175" y="connsiteY175"/>
                      </a:cxn>
                    </a:cxnLst>
                    <a:rect l="l" t="t" r="r" b="b"/>
                    <a:pathLst>
                      <a:path w="2772" h="2771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07" name="Freeform 706">
                    <a:extLst>
                      <a:ext uri="{FF2B5EF4-FFF2-40B4-BE49-F238E27FC236}">
                        <a16:creationId xmlns:a16="http://schemas.microsoft.com/office/drawing/2014/main" id="{5946A7C4-1D1C-4ED4-DD12-10C9275A36EC}"/>
                      </a:ext>
                    </a:extLst>
                  </p:cNvPr>
                  <p:cNvSpPr/>
                  <p:nvPr/>
                </p:nvSpPr>
                <p:spPr>
                  <a:xfrm>
                    <a:off x="4036150" y="3613840"/>
                    <a:ext cx="2772" cy="2771"/>
                  </a:xfrm>
                  <a:custGeom>
                    <a:avLst/>
                    <a:gdLst>
                      <a:gd name="connsiteX0" fmla="*/ 0 w 2772"/>
                      <a:gd name="connsiteY0" fmla="*/ 0 h 2771"/>
                      <a:gd name="connsiteX1" fmla="*/ 0 w 2772"/>
                      <a:gd name="connsiteY1" fmla="*/ 0 h 2771"/>
                      <a:gd name="connsiteX2" fmla="*/ 0 w 2772"/>
                      <a:gd name="connsiteY2" fmla="*/ 0 h 2771"/>
                      <a:gd name="connsiteX3" fmla="*/ 0 w 2772"/>
                      <a:gd name="connsiteY3" fmla="*/ 0 h 2771"/>
                      <a:gd name="connsiteX4" fmla="*/ 0 w 2772"/>
                      <a:gd name="connsiteY4" fmla="*/ 0 h 2771"/>
                      <a:gd name="connsiteX5" fmla="*/ 0 w 2772"/>
                      <a:gd name="connsiteY5" fmla="*/ 0 h 2771"/>
                      <a:gd name="connsiteX6" fmla="*/ 0 w 2772"/>
                      <a:gd name="connsiteY6" fmla="*/ 0 h 2771"/>
                      <a:gd name="connsiteX7" fmla="*/ 0 w 2772"/>
                      <a:gd name="connsiteY7" fmla="*/ 0 h 2771"/>
                      <a:gd name="connsiteX8" fmla="*/ 0 w 2772"/>
                      <a:gd name="connsiteY8" fmla="*/ 0 h 2771"/>
                      <a:gd name="connsiteX9" fmla="*/ 0 w 2772"/>
                      <a:gd name="connsiteY9" fmla="*/ 0 h 2771"/>
                      <a:gd name="connsiteX10" fmla="*/ 0 w 2772"/>
                      <a:gd name="connsiteY10" fmla="*/ 0 h 2771"/>
                      <a:gd name="connsiteX11" fmla="*/ 0 w 2772"/>
                      <a:gd name="connsiteY11" fmla="*/ 0 h 2771"/>
                      <a:gd name="connsiteX12" fmla="*/ 0 w 2772"/>
                      <a:gd name="connsiteY12" fmla="*/ 0 h 2771"/>
                      <a:gd name="connsiteX13" fmla="*/ 0 w 2772"/>
                      <a:gd name="connsiteY13" fmla="*/ 0 h 2771"/>
                      <a:gd name="connsiteX14" fmla="*/ 0 w 2772"/>
                      <a:gd name="connsiteY14" fmla="*/ 0 h 2771"/>
                      <a:gd name="connsiteX15" fmla="*/ 0 w 2772"/>
                      <a:gd name="connsiteY15" fmla="*/ 0 h 2771"/>
                      <a:gd name="connsiteX16" fmla="*/ 0 w 2772"/>
                      <a:gd name="connsiteY16" fmla="*/ 0 h 2771"/>
                      <a:gd name="connsiteX17" fmla="*/ 0 w 2772"/>
                      <a:gd name="connsiteY17" fmla="*/ 0 h 2771"/>
                      <a:gd name="connsiteX18" fmla="*/ 0 w 2772"/>
                      <a:gd name="connsiteY18" fmla="*/ 0 h 2771"/>
                      <a:gd name="connsiteX19" fmla="*/ 0 w 2772"/>
                      <a:gd name="connsiteY19" fmla="*/ 0 h 2771"/>
                      <a:gd name="connsiteX20" fmla="*/ 0 w 2772"/>
                      <a:gd name="connsiteY20" fmla="*/ 0 h 2771"/>
                      <a:gd name="connsiteX21" fmla="*/ 0 w 2772"/>
                      <a:gd name="connsiteY21" fmla="*/ 0 h 27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</a:cxnLst>
                    <a:rect l="l" t="t" r="r" b="b"/>
                    <a:pathLst>
                      <a:path w="2772" h="2771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08" name="Freeform 707">
                    <a:extLst>
                      <a:ext uri="{FF2B5EF4-FFF2-40B4-BE49-F238E27FC236}">
                        <a16:creationId xmlns:a16="http://schemas.microsoft.com/office/drawing/2014/main" id="{5BD5A365-EA3D-6212-A476-CA68D62D240A}"/>
                      </a:ext>
                    </a:extLst>
                  </p:cNvPr>
                  <p:cNvSpPr/>
                  <p:nvPr/>
                </p:nvSpPr>
                <p:spPr>
                  <a:xfrm>
                    <a:off x="4036704" y="3614118"/>
                    <a:ext cx="2772" cy="2771"/>
                  </a:xfrm>
                  <a:custGeom>
                    <a:avLst/>
                    <a:gdLst>
                      <a:gd name="connsiteX0" fmla="*/ 0 w 2772"/>
                      <a:gd name="connsiteY0" fmla="*/ 0 h 2771"/>
                      <a:gd name="connsiteX1" fmla="*/ 0 w 2772"/>
                      <a:gd name="connsiteY1" fmla="*/ 0 h 2771"/>
                      <a:gd name="connsiteX2" fmla="*/ 0 w 2772"/>
                      <a:gd name="connsiteY2" fmla="*/ 0 h 2771"/>
                      <a:gd name="connsiteX3" fmla="*/ 0 w 2772"/>
                      <a:gd name="connsiteY3" fmla="*/ 0 h 2771"/>
                      <a:gd name="connsiteX4" fmla="*/ 0 w 2772"/>
                      <a:gd name="connsiteY4" fmla="*/ 0 h 2771"/>
                      <a:gd name="connsiteX5" fmla="*/ 0 w 2772"/>
                      <a:gd name="connsiteY5" fmla="*/ 0 h 2771"/>
                      <a:gd name="connsiteX6" fmla="*/ 0 w 2772"/>
                      <a:gd name="connsiteY6" fmla="*/ 0 h 2771"/>
                      <a:gd name="connsiteX7" fmla="*/ 0 w 2772"/>
                      <a:gd name="connsiteY7" fmla="*/ 0 h 2771"/>
                      <a:gd name="connsiteX8" fmla="*/ 0 w 2772"/>
                      <a:gd name="connsiteY8" fmla="*/ 0 h 2771"/>
                      <a:gd name="connsiteX9" fmla="*/ 0 w 2772"/>
                      <a:gd name="connsiteY9" fmla="*/ 0 h 2771"/>
                      <a:gd name="connsiteX10" fmla="*/ 0 w 2772"/>
                      <a:gd name="connsiteY10" fmla="*/ 0 h 2771"/>
                      <a:gd name="connsiteX11" fmla="*/ 0 w 2772"/>
                      <a:gd name="connsiteY11" fmla="*/ 0 h 2771"/>
                      <a:gd name="connsiteX12" fmla="*/ 0 w 2772"/>
                      <a:gd name="connsiteY12" fmla="*/ 0 h 2771"/>
                      <a:gd name="connsiteX13" fmla="*/ 0 w 2772"/>
                      <a:gd name="connsiteY13" fmla="*/ 0 h 2771"/>
                      <a:gd name="connsiteX14" fmla="*/ 0 w 2772"/>
                      <a:gd name="connsiteY14" fmla="*/ 0 h 2771"/>
                      <a:gd name="connsiteX15" fmla="*/ 0 w 2772"/>
                      <a:gd name="connsiteY15" fmla="*/ 0 h 2771"/>
                      <a:gd name="connsiteX16" fmla="*/ 0 w 2772"/>
                      <a:gd name="connsiteY16" fmla="*/ 0 h 2771"/>
                      <a:gd name="connsiteX17" fmla="*/ 0 w 2772"/>
                      <a:gd name="connsiteY17" fmla="*/ 0 h 2771"/>
                      <a:gd name="connsiteX18" fmla="*/ 0 w 2772"/>
                      <a:gd name="connsiteY18" fmla="*/ 0 h 2771"/>
                      <a:gd name="connsiteX19" fmla="*/ 0 w 2772"/>
                      <a:gd name="connsiteY19" fmla="*/ 0 h 2771"/>
                      <a:gd name="connsiteX20" fmla="*/ 0 w 2772"/>
                      <a:gd name="connsiteY20" fmla="*/ 0 h 2771"/>
                      <a:gd name="connsiteX21" fmla="*/ 0 w 2772"/>
                      <a:gd name="connsiteY21" fmla="*/ 0 h 2771"/>
                      <a:gd name="connsiteX22" fmla="*/ 0 w 2772"/>
                      <a:gd name="connsiteY22" fmla="*/ 0 h 2771"/>
                      <a:gd name="connsiteX23" fmla="*/ 0 w 2772"/>
                      <a:gd name="connsiteY23" fmla="*/ 0 h 2771"/>
                      <a:gd name="connsiteX24" fmla="*/ 0 w 2772"/>
                      <a:gd name="connsiteY24" fmla="*/ 0 h 2771"/>
                      <a:gd name="connsiteX25" fmla="*/ 0 w 2772"/>
                      <a:gd name="connsiteY25" fmla="*/ 0 h 2771"/>
                      <a:gd name="connsiteX26" fmla="*/ 0 w 2772"/>
                      <a:gd name="connsiteY26" fmla="*/ 0 h 2771"/>
                      <a:gd name="connsiteX27" fmla="*/ 0 w 2772"/>
                      <a:gd name="connsiteY27" fmla="*/ 0 h 27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</a:cxnLst>
                    <a:rect l="l" t="t" r="r" b="b"/>
                    <a:pathLst>
                      <a:path w="2772" h="2771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09" name="Freeform 708">
                    <a:extLst>
                      <a:ext uri="{FF2B5EF4-FFF2-40B4-BE49-F238E27FC236}">
                        <a16:creationId xmlns:a16="http://schemas.microsoft.com/office/drawing/2014/main" id="{04C4CFDE-93ED-C9E8-CF55-E8AD4DE8A848}"/>
                      </a:ext>
                    </a:extLst>
                  </p:cNvPr>
                  <p:cNvSpPr/>
                  <p:nvPr/>
                </p:nvSpPr>
                <p:spPr>
                  <a:xfrm>
                    <a:off x="4037259" y="3613840"/>
                    <a:ext cx="2772" cy="2771"/>
                  </a:xfrm>
                  <a:custGeom>
                    <a:avLst/>
                    <a:gdLst>
                      <a:gd name="connsiteX0" fmla="*/ 0 w 2772"/>
                      <a:gd name="connsiteY0" fmla="*/ 0 h 2771"/>
                      <a:gd name="connsiteX1" fmla="*/ 0 w 2772"/>
                      <a:gd name="connsiteY1" fmla="*/ 0 h 2771"/>
                      <a:gd name="connsiteX2" fmla="*/ 0 w 2772"/>
                      <a:gd name="connsiteY2" fmla="*/ 0 h 2771"/>
                      <a:gd name="connsiteX3" fmla="*/ 0 w 2772"/>
                      <a:gd name="connsiteY3" fmla="*/ 0 h 2771"/>
                      <a:gd name="connsiteX4" fmla="*/ 0 w 2772"/>
                      <a:gd name="connsiteY4" fmla="*/ 0 h 2771"/>
                      <a:gd name="connsiteX5" fmla="*/ 0 w 2772"/>
                      <a:gd name="connsiteY5" fmla="*/ 0 h 2771"/>
                      <a:gd name="connsiteX6" fmla="*/ 0 w 2772"/>
                      <a:gd name="connsiteY6" fmla="*/ 0 h 2771"/>
                      <a:gd name="connsiteX7" fmla="*/ 0 w 2772"/>
                      <a:gd name="connsiteY7" fmla="*/ 0 h 2771"/>
                      <a:gd name="connsiteX8" fmla="*/ 0 w 2772"/>
                      <a:gd name="connsiteY8" fmla="*/ 0 h 2771"/>
                      <a:gd name="connsiteX9" fmla="*/ 0 w 2772"/>
                      <a:gd name="connsiteY9" fmla="*/ 0 h 2771"/>
                      <a:gd name="connsiteX10" fmla="*/ 0 w 2772"/>
                      <a:gd name="connsiteY10" fmla="*/ 0 h 2771"/>
                      <a:gd name="connsiteX11" fmla="*/ 0 w 2772"/>
                      <a:gd name="connsiteY11" fmla="*/ 0 h 2771"/>
                      <a:gd name="connsiteX12" fmla="*/ 0 w 2772"/>
                      <a:gd name="connsiteY12" fmla="*/ 0 h 2771"/>
                      <a:gd name="connsiteX13" fmla="*/ 0 w 2772"/>
                      <a:gd name="connsiteY13" fmla="*/ 0 h 2771"/>
                      <a:gd name="connsiteX14" fmla="*/ 0 w 2772"/>
                      <a:gd name="connsiteY14" fmla="*/ 0 h 2771"/>
                      <a:gd name="connsiteX15" fmla="*/ 0 w 2772"/>
                      <a:gd name="connsiteY15" fmla="*/ 0 h 2771"/>
                      <a:gd name="connsiteX16" fmla="*/ 0 w 2772"/>
                      <a:gd name="connsiteY16" fmla="*/ 0 h 2771"/>
                      <a:gd name="connsiteX17" fmla="*/ 0 w 2772"/>
                      <a:gd name="connsiteY17" fmla="*/ 0 h 2771"/>
                      <a:gd name="connsiteX18" fmla="*/ 0 w 2772"/>
                      <a:gd name="connsiteY18" fmla="*/ 0 h 2771"/>
                      <a:gd name="connsiteX19" fmla="*/ 0 w 2772"/>
                      <a:gd name="connsiteY19" fmla="*/ 0 h 27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</a:cxnLst>
                    <a:rect l="l" t="t" r="r" b="b"/>
                    <a:pathLst>
                      <a:path w="2772" h="2771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lnTo>
                          <a:pt x="0" y="0"/>
                        </a:ln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sp>
              <p:nvSpPr>
                <p:cNvPr id="695" name="Freeform 694">
                  <a:extLst>
                    <a:ext uri="{FF2B5EF4-FFF2-40B4-BE49-F238E27FC236}">
                      <a16:creationId xmlns:a16="http://schemas.microsoft.com/office/drawing/2014/main" id="{F31BAD06-CF81-FD7C-D02B-C81E4C1CB529}"/>
                    </a:ext>
                  </a:extLst>
                </p:cNvPr>
                <p:cNvSpPr/>
                <p:nvPr/>
              </p:nvSpPr>
              <p:spPr>
                <a:xfrm>
                  <a:off x="4036427" y="3611900"/>
                  <a:ext cx="277" cy="2771"/>
                </a:xfrm>
                <a:custGeom>
                  <a:avLst/>
                  <a:gdLst>
                    <a:gd name="connsiteX0" fmla="*/ 277 w 277"/>
                    <a:gd name="connsiteY0" fmla="*/ 0 h 2771"/>
                    <a:gd name="connsiteX1" fmla="*/ 277 w 277"/>
                    <a:gd name="connsiteY1" fmla="*/ 0 h 2771"/>
                    <a:gd name="connsiteX2" fmla="*/ 277 w 277"/>
                    <a:gd name="connsiteY2" fmla="*/ 0 h 2771"/>
                    <a:gd name="connsiteX3" fmla="*/ 277 w 277"/>
                    <a:gd name="connsiteY3" fmla="*/ 0 h 2771"/>
                    <a:gd name="connsiteX4" fmla="*/ 277 w 277"/>
                    <a:gd name="connsiteY4" fmla="*/ 0 h 2771"/>
                    <a:gd name="connsiteX5" fmla="*/ 277 w 277"/>
                    <a:gd name="connsiteY5" fmla="*/ 0 h 2771"/>
                    <a:gd name="connsiteX6" fmla="*/ 277 w 277"/>
                    <a:gd name="connsiteY6" fmla="*/ 0 h 2771"/>
                    <a:gd name="connsiteX7" fmla="*/ 277 w 277"/>
                    <a:gd name="connsiteY7" fmla="*/ 0 h 2771"/>
                    <a:gd name="connsiteX8" fmla="*/ 277 w 277"/>
                    <a:gd name="connsiteY8" fmla="*/ 0 h 2771"/>
                    <a:gd name="connsiteX9" fmla="*/ 277 w 277"/>
                    <a:gd name="connsiteY9" fmla="*/ 0 h 2771"/>
                    <a:gd name="connsiteX10" fmla="*/ 277 w 277"/>
                    <a:gd name="connsiteY10" fmla="*/ 0 h 2771"/>
                    <a:gd name="connsiteX11" fmla="*/ 277 w 277"/>
                    <a:gd name="connsiteY11" fmla="*/ 0 h 2771"/>
                    <a:gd name="connsiteX12" fmla="*/ 277 w 277"/>
                    <a:gd name="connsiteY12" fmla="*/ 0 h 2771"/>
                    <a:gd name="connsiteX13" fmla="*/ 277 w 277"/>
                    <a:gd name="connsiteY13" fmla="*/ 0 h 2771"/>
                    <a:gd name="connsiteX14" fmla="*/ 277 w 277"/>
                    <a:gd name="connsiteY14" fmla="*/ 0 h 2771"/>
                    <a:gd name="connsiteX15" fmla="*/ 277 w 277"/>
                    <a:gd name="connsiteY15" fmla="*/ 0 h 2771"/>
                    <a:gd name="connsiteX16" fmla="*/ 277 w 277"/>
                    <a:gd name="connsiteY16" fmla="*/ 0 h 2771"/>
                    <a:gd name="connsiteX17" fmla="*/ 277 w 277"/>
                    <a:gd name="connsiteY17" fmla="*/ 0 h 2771"/>
                    <a:gd name="connsiteX18" fmla="*/ 277 w 277"/>
                    <a:gd name="connsiteY18" fmla="*/ 0 h 2771"/>
                    <a:gd name="connsiteX19" fmla="*/ 277 w 277"/>
                    <a:gd name="connsiteY19" fmla="*/ 0 h 2771"/>
                    <a:gd name="connsiteX20" fmla="*/ 277 w 277"/>
                    <a:gd name="connsiteY20" fmla="*/ 0 h 2771"/>
                    <a:gd name="connsiteX21" fmla="*/ 277 w 277"/>
                    <a:gd name="connsiteY21" fmla="*/ 0 h 2771"/>
                    <a:gd name="connsiteX22" fmla="*/ 277 w 277"/>
                    <a:gd name="connsiteY22" fmla="*/ 0 h 2771"/>
                    <a:gd name="connsiteX23" fmla="*/ 277 w 277"/>
                    <a:gd name="connsiteY23" fmla="*/ 0 h 2771"/>
                    <a:gd name="connsiteX24" fmla="*/ 277 w 277"/>
                    <a:gd name="connsiteY24" fmla="*/ 0 h 2771"/>
                    <a:gd name="connsiteX25" fmla="*/ 277 w 277"/>
                    <a:gd name="connsiteY25" fmla="*/ 0 h 2771"/>
                    <a:gd name="connsiteX26" fmla="*/ 277 w 277"/>
                    <a:gd name="connsiteY26" fmla="*/ 0 h 2771"/>
                    <a:gd name="connsiteX27" fmla="*/ 277 w 277"/>
                    <a:gd name="connsiteY27" fmla="*/ 0 h 2771"/>
                    <a:gd name="connsiteX28" fmla="*/ 277 w 277"/>
                    <a:gd name="connsiteY28" fmla="*/ 0 h 2771"/>
                    <a:gd name="connsiteX29" fmla="*/ 277 w 277"/>
                    <a:gd name="connsiteY29" fmla="*/ 0 h 2771"/>
                    <a:gd name="connsiteX30" fmla="*/ 277 w 277"/>
                    <a:gd name="connsiteY30" fmla="*/ 0 h 2771"/>
                    <a:gd name="connsiteX31" fmla="*/ 277 w 277"/>
                    <a:gd name="connsiteY31" fmla="*/ 0 h 2771"/>
                    <a:gd name="connsiteX32" fmla="*/ 277 w 277"/>
                    <a:gd name="connsiteY32" fmla="*/ 0 h 2771"/>
                    <a:gd name="connsiteX33" fmla="*/ 277 w 277"/>
                    <a:gd name="connsiteY33" fmla="*/ 0 h 2771"/>
                    <a:gd name="connsiteX34" fmla="*/ 277 w 277"/>
                    <a:gd name="connsiteY34" fmla="*/ 0 h 2771"/>
                    <a:gd name="connsiteX35" fmla="*/ 277 w 277"/>
                    <a:gd name="connsiteY35" fmla="*/ 0 h 2771"/>
                    <a:gd name="connsiteX36" fmla="*/ 277 w 277"/>
                    <a:gd name="connsiteY36" fmla="*/ 0 h 2771"/>
                    <a:gd name="connsiteX37" fmla="*/ 277 w 277"/>
                    <a:gd name="connsiteY37" fmla="*/ 0 h 2771"/>
                    <a:gd name="connsiteX38" fmla="*/ 277 w 277"/>
                    <a:gd name="connsiteY38" fmla="*/ 0 h 2771"/>
                    <a:gd name="connsiteX39" fmla="*/ 277 w 277"/>
                    <a:gd name="connsiteY39" fmla="*/ 0 h 2771"/>
                    <a:gd name="connsiteX40" fmla="*/ 277 w 277"/>
                    <a:gd name="connsiteY40" fmla="*/ 0 h 2771"/>
                    <a:gd name="connsiteX41" fmla="*/ 277 w 277"/>
                    <a:gd name="connsiteY41" fmla="*/ 0 h 2771"/>
                    <a:gd name="connsiteX42" fmla="*/ 277 w 277"/>
                    <a:gd name="connsiteY42" fmla="*/ 0 h 2771"/>
                    <a:gd name="connsiteX43" fmla="*/ 277 w 277"/>
                    <a:gd name="connsiteY43" fmla="*/ 0 h 2771"/>
                    <a:gd name="connsiteX44" fmla="*/ 277 w 277"/>
                    <a:gd name="connsiteY44" fmla="*/ 0 h 2771"/>
                    <a:gd name="connsiteX45" fmla="*/ 277 w 277"/>
                    <a:gd name="connsiteY45" fmla="*/ 0 h 2771"/>
                    <a:gd name="connsiteX46" fmla="*/ 277 w 277"/>
                    <a:gd name="connsiteY46" fmla="*/ 0 h 2771"/>
                    <a:gd name="connsiteX47" fmla="*/ 277 w 277"/>
                    <a:gd name="connsiteY47" fmla="*/ 0 h 2771"/>
                    <a:gd name="connsiteX48" fmla="*/ 277 w 277"/>
                    <a:gd name="connsiteY48" fmla="*/ 0 h 2771"/>
                    <a:gd name="connsiteX49" fmla="*/ 277 w 277"/>
                    <a:gd name="connsiteY49" fmla="*/ 0 h 2771"/>
                    <a:gd name="connsiteX50" fmla="*/ 277 w 277"/>
                    <a:gd name="connsiteY50" fmla="*/ 0 h 2771"/>
                    <a:gd name="connsiteX51" fmla="*/ 277 w 277"/>
                    <a:gd name="connsiteY51" fmla="*/ 0 h 2771"/>
                    <a:gd name="connsiteX52" fmla="*/ 277 w 277"/>
                    <a:gd name="connsiteY52" fmla="*/ 0 h 2771"/>
                    <a:gd name="connsiteX53" fmla="*/ 277 w 277"/>
                    <a:gd name="connsiteY53" fmla="*/ 0 h 2771"/>
                    <a:gd name="connsiteX54" fmla="*/ 277 w 277"/>
                    <a:gd name="connsiteY54" fmla="*/ 0 h 2771"/>
                    <a:gd name="connsiteX55" fmla="*/ 277 w 277"/>
                    <a:gd name="connsiteY55" fmla="*/ 0 h 2771"/>
                    <a:gd name="connsiteX56" fmla="*/ 277 w 277"/>
                    <a:gd name="connsiteY56" fmla="*/ 0 h 2771"/>
                    <a:gd name="connsiteX57" fmla="*/ 277 w 277"/>
                    <a:gd name="connsiteY57" fmla="*/ 0 h 2771"/>
                    <a:gd name="connsiteX58" fmla="*/ 277 w 277"/>
                    <a:gd name="connsiteY58" fmla="*/ 0 h 2771"/>
                    <a:gd name="connsiteX59" fmla="*/ 277 w 277"/>
                    <a:gd name="connsiteY59" fmla="*/ 0 h 2771"/>
                    <a:gd name="connsiteX60" fmla="*/ 277 w 277"/>
                    <a:gd name="connsiteY60" fmla="*/ 0 h 2771"/>
                    <a:gd name="connsiteX61" fmla="*/ 277 w 277"/>
                    <a:gd name="connsiteY61" fmla="*/ 0 h 2771"/>
                    <a:gd name="connsiteX62" fmla="*/ 277 w 277"/>
                    <a:gd name="connsiteY62" fmla="*/ 0 h 2771"/>
                    <a:gd name="connsiteX63" fmla="*/ 277 w 277"/>
                    <a:gd name="connsiteY63" fmla="*/ 0 h 2771"/>
                    <a:gd name="connsiteX64" fmla="*/ 277 w 277"/>
                    <a:gd name="connsiteY64" fmla="*/ 0 h 2771"/>
                    <a:gd name="connsiteX65" fmla="*/ 0 w 277"/>
                    <a:gd name="connsiteY65" fmla="*/ 0 h 2771"/>
                    <a:gd name="connsiteX66" fmla="*/ 0 w 277"/>
                    <a:gd name="connsiteY66" fmla="*/ 0 h 2771"/>
                    <a:gd name="connsiteX67" fmla="*/ 0 w 277"/>
                    <a:gd name="connsiteY67" fmla="*/ 0 h 2771"/>
                    <a:gd name="connsiteX68" fmla="*/ 0 w 277"/>
                    <a:gd name="connsiteY68" fmla="*/ 0 h 2771"/>
                    <a:gd name="connsiteX69" fmla="*/ 0 w 277"/>
                    <a:gd name="connsiteY69" fmla="*/ 0 h 2771"/>
                    <a:gd name="connsiteX70" fmla="*/ 0 w 277"/>
                    <a:gd name="connsiteY70" fmla="*/ 0 h 2771"/>
                    <a:gd name="connsiteX71" fmla="*/ 0 w 277"/>
                    <a:gd name="connsiteY71" fmla="*/ 0 h 2771"/>
                    <a:gd name="connsiteX72" fmla="*/ 0 w 277"/>
                    <a:gd name="connsiteY72" fmla="*/ 0 h 2771"/>
                    <a:gd name="connsiteX73" fmla="*/ 0 w 277"/>
                    <a:gd name="connsiteY73" fmla="*/ 0 h 2771"/>
                    <a:gd name="connsiteX74" fmla="*/ 0 w 277"/>
                    <a:gd name="connsiteY74" fmla="*/ 0 h 2771"/>
                    <a:gd name="connsiteX75" fmla="*/ 0 w 277"/>
                    <a:gd name="connsiteY75" fmla="*/ 0 h 2771"/>
                    <a:gd name="connsiteX76" fmla="*/ 0 w 277"/>
                    <a:gd name="connsiteY76" fmla="*/ 0 h 2771"/>
                    <a:gd name="connsiteX77" fmla="*/ 0 w 277"/>
                    <a:gd name="connsiteY77" fmla="*/ 0 h 2771"/>
                    <a:gd name="connsiteX78" fmla="*/ 0 w 277"/>
                    <a:gd name="connsiteY78" fmla="*/ 0 h 2771"/>
                    <a:gd name="connsiteX79" fmla="*/ 0 w 277"/>
                    <a:gd name="connsiteY79" fmla="*/ 0 h 2771"/>
                    <a:gd name="connsiteX80" fmla="*/ 0 w 277"/>
                    <a:gd name="connsiteY80" fmla="*/ 0 h 2771"/>
                    <a:gd name="connsiteX81" fmla="*/ 0 w 277"/>
                    <a:gd name="connsiteY81" fmla="*/ 0 h 2771"/>
                    <a:gd name="connsiteX82" fmla="*/ 0 w 277"/>
                    <a:gd name="connsiteY82" fmla="*/ 0 h 2771"/>
                    <a:gd name="connsiteX83" fmla="*/ 0 w 277"/>
                    <a:gd name="connsiteY83" fmla="*/ 0 h 2771"/>
                    <a:gd name="connsiteX84" fmla="*/ 0 w 277"/>
                    <a:gd name="connsiteY84" fmla="*/ 0 h 2771"/>
                    <a:gd name="connsiteX85" fmla="*/ 0 w 277"/>
                    <a:gd name="connsiteY85" fmla="*/ 0 h 2771"/>
                    <a:gd name="connsiteX86" fmla="*/ 0 w 277"/>
                    <a:gd name="connsiteY86" fmla="*/ 0 h 2771"/>
                    <a:gd name="connsiteX87" fmla="*/ 0 w 277"/>
                    <a:gd name="connsiteY87" fmla="*/ 0 h 2771"/>
                    <a:gd name="connsiteX88" fmla="*/ 0 w 277"/>
                    <a:gd name="connsiteY88" fmla="*/ 0 h 2771"/>
                    <a:gd name="connsiteX89" fmla="*/ 0 w 277"/>
                    <a:gd name="connsiteY89" fmla="*/ 0 h 2771"/>
                    <a:gd name="connsiteX90" fmla="*/ 0 w 277"/>
                    <a:gd name="connsiteY90" fmla="*/ 0 h 2771"/>
                    <a:gd name="connsiteX91" fmla="*/ 0 w 277"/>
                    <a:gd name="connsiteY91" fmla="*/ 0 h 2771"/>
                    <a:gd name="connsiteX92" fmla="*/ 0 w 277"/>
                    <a:gd name="connsiteY92" fmla="*/ 0 h 2771"/>
                    <a:gd name="connsiteX93" fmla="*/ 0 w 277"/>
                    <a:gd name="connsiteY93" fmla="*/ 0 h 2771"/>
                    <a:gd name="connsiteX94" fmla="*/ 0 w 277"/>
                    <a:gd name="connsiteY94" fmla="*/ 0 h 2771"/>
                    <a:gd name="connsiteX95" fmla="*/ 0 w 277"/>
                    <a:gd name="connsiteY95" fmla="*/ 0 h 2771"/>
                    <a:gd name="connsiteX96" fmla="*/ 0 w 277"/>
                    <a:gd name="connsiteY96" fmla="*/ 0 h 2771"/>
                    <a:gd name="connsiteX97" fmla="*/ 0 w 277"/>
                    <a:gd name="connsiteY97" fmla="*/ 0 h 2771"/>
                    <a:gd name="connsiteX98" fmla="*/ 0 w 277"/>
                    <a:gd name="connsiteY98" fmla="*/ 0 h 2771"/>
                    <a:gd name="connsiteX99" fmla="*/ 0 w 277"/>
                    <a:gd name="connsiteY99" fmla="*/ 0 h 2771"/>
                    <a:gd name="connsiteX100" fmla="*/ 0 w 277"/>
                    <a:gd name="connsiteY100" fmla="*/ 0 h 2771"/>
                    <a:gd name="connsiteX101" fmla="*/ 0 w 277"/>
                    <a:gd name="connsiteY101" fmla="*/ 0 h 2771"/>
                    <a:gd name="connsiteX102" fmla="*/ 0 w 277"/>
                    <a:gd name="connsiteY102" fmla="*/ 0 h 2771"/>
                    <a:gd name="connsiteX103" fmla="*/ 0 w 277"/>
                    <a:gd name="connsiteY103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</a:cxnLst>
                  <a:rect l="l" t="t" r="r" b="b"/>
                  <a:pathLst>
                    <a:path w="277" h="2771">
                      <a:moveTo>
                        <a:pt x="277" y="0"/>
                      </a:moveTo>
                      <a:cubicBezTo>
                        <a:pt x="277" y="0"/>
                        <a:pt x="277" y="0"/>
                        <a:pt x="277" y="0"/>
                      </a:cubicBezTo>
                      <a:cubicBezTo>
                        <a:pt x="277" y="0"/>
                        <a:pt x="277" y="0"/>
                        <a:pt x="277" y="0"/>
                      </a:cubicBezTo>
                      <a:cubicBezTo>
                        <a:pt x="277" y="0"/>
                        <a:pt x="277" y="0"/>
                        <a:pt x="277" y="0"/>
                      </a:cubicBezTo>
                      <a:cubicBezTo>
                        <a:pt x="277" y="0"/>
                        <a:pt x="277" y="0"/>
                        <a:pt x="277" y="0"/>
                      </a:cubicBezTo>
                      <a:cubicBezTo>
                        <a:pt x="277" y="0"/>
                        <a:pt x="277" y="0"/>
                        <a:pt x="277" y="0"/>
                      </a:cubicBezTo>
                      <a:cubicBezTo>
                        <a:pt x="277" y="0"/>
                        <a:pt x="277" y="0"/>
                        <a:pt x="277" y="0"/>
                      </a:cubicBezTo>
                      <a:cubicBezTo>
                        <a:pt x="277" y="0"/>
                        <a:pt x="277" y="0"/>
                        <a:pt x="277" y="0"/>
                      </a:cubicBezTo>
                      <a:cubicBezTo>
                        <a:pt x="277" y="0"/>
                        <a:pt x="277" y="0"/>
                        <a:pt x="277" y="0"/>
                      </a:cubicBezTo>
                      <a:cubicBezTo>
                        <a:pt x="277" y="0"/>
                        <a:pt x="277" y="0"/>
                        <a:pt x="277" y="0"/>
                      </a:cubicBezTo>
                      <a:cubicBezTo>
                        <a:pt x="277" y="0"/>
                        <a:pt x="277" y="0"/>
                        <a:pt x="277" y="0"/>
                      </a:cubicBezTo>
                      <a:cubicBezTo>
                        <a:pt x="277" y="0"/>
                        <a:pt x="277" y="0"/>
                        <a:pt x="277" y="0"/>
                      </a:cubicBezTo>
                      <a:cubicBezTo>
                        <a:pt x="277" y="0"/>
                        <a:pt x="277" y="0"/>
                        <a:pt x="277" y="0"/>
                      </a:cubicBezTo>
                      <a:cubicBezTo>
                        <a:pt x="277" y="0"/>
                        <a:pt x="277" y="0"/>
                        <a:pt x="277" y="0"/>
                      </a:cubicBezTo>
                      <a:cubicBezTo>
                        <a:pt x="277" y="0"/>
                        <a:pt x="277" y="0"/>
                        <a:pt x="277" y="0"/>
                      </a:cubicBezTo>
                      <a:cubicBezTo>
                        <a:pt x="277" y="0"/>
                        <a:pt x="277" y="0"/>
                        <a:pt x="277" y="0"/>
                      </a:cubicBezTo>
                      <a:cubicBezTo>
                        <a:pt x="277" y="0"/>
                        <a:pt x="277" y="0"/>
                        <a:pt x="277" y="0"/>
                      </a:cubicBezTo>
                      <a:cubicBezTo>
                        <a:pt x="277" y="0"/>
                        <a:pt x="277" y="0"/>
                        <a:pt x="277" y="0"/>
                      </a:cubicBezTo>
                      <a:cubicBezTo>
                        <a:pt x="277" y="0"/>
                        <a:pt x="277" y="0"/>
                        <a:pt x="277" y="0"/>
                      </a:cubicBezTo>
                      <a:cubicBezTo>
                        <a:pt x="277" y="0"/>
                        <a:pt x="277" y="0"/>
                        <a:pt x="277" y="0"/>
                      </a:cubicBezTo>
                      <a:cubicBezTo>
                        <a:pt x="277" y="0"/>
                        <a:pt x="277" y="0"/>
                        <a:pt x="277" y="0"/>
                      </a:cubicBezTo>
                      <a:cubicBezTo>
                        <a:pt x="277" y="0"/>
                        <a:pt x="277" y="0"/>
                        <a:pt x="277" y="0"/>
                      </a:cubicBezTo>
                      <a:cubicBezTo>
                        <a:pt x="277" y="0"/>
                        <a:pt x="277" y="0"/>
                        <a:pt x="277" y="0"/>
                      </a:cubicBezTo>
                      <a:cubicBezTo>
                        <a:pt x="277" y="0"/>
                        <a:pt x="277" y="0"/>
                        <a:pt x="277" y="0"/>
                      </a:cubicBezTo>
                      <a:cubicBezTo>
                        <a:pt x="277" y="0"/>
                        <a:pt x="277" y="0"/>
                        <a:pt x="277" y="0"/>
                      </a:cubicBezTo>
                      <a:cubicBezTo>
                        <a:pt x="277" y="0"/>
                        <a:pt x="277" y="0"/>
                        <a:pt x="277" y="0"/>
                      </a:cubicBezTo>
                      <a:cubicBezTo>
                        <a:pt x="277" y="0"/>
                        <a:pt x="277" y="0"/>
                        <a:pt x="277" y="0"/>
                      </a:cubicBezTo>
                      <a:cubicBezTo>
                        <a:pt x="277" y="0"/>
                        <a:pt x="277" y="0"/>
                        <a:pt x="277" y="0"/>
                      </a:cubicBezTo>
                      <a:cubicBezTo>
                        <a:pt x="277" y="0"/>
                        <a:pt x="277" y="0"/>
                        <a:pt x="277" y="0"/>
                      </a:cubicBezTo>
                      <a:cubicBezTo>
                        <a:pt x="277" y="0"/>
                        <a:pt x="277" y="0"/>
                        <a:pt x="277" y="0"/>
                      </a:cubicBezTo>
                      <a:cubicBezTo>
                        <a:pt x="277" y="0"/>
                        <a:pt x="277" y="0"/>
                        <a:pt x="277" y="0"/>
                      </a:cubicBezTo>
                      <a:cubicBezTo>
                        <a:pt x="277" y="0"/>
                        <a:pt x="277" y="0"/>
                        <a:pt x="277" y="0"/>
                      </a:cubicBezTo>
                      <a:cubicBezTo>
                        <a:pt x="277" y="0"/>
                        <a:pt x="277" y="0"/>
                        <a:pt x="277" y="0"/>
                      </a:cubicBezTo>
                      <a:cubicBezTo>
                        <a:pt x="277" y="0"/>
                        <a:pt x="277" y="0"/>
                        <a:pt x="277" y="0"/>
                      </a:cubicBezTo>
                      <a:cubicBezTo>
                        <a:pt x="277" y="0"/>
                        <a:pt x="277" y="0"/>
                        <a:pt x="277" y="0"/>
                      </a:cubicBezTo>
                      <a:cubicBezTo>
                        <a:pt x="277" y="0"/>
                        <a:pt x="277" y="0"/>
                        <a:pt x="277" y="0"/>
                      </a:cubicBezTo>
                      <a:cubicBezTo>
                        <a:pt x="277" y="0"/>
                        <a:pt x="277" y="0"/>
                        <a:pt x="277" y="0"/>
                      </a:cubicBezTo>
                      <a:cubicBezTo>
                        <a:pt x="277" y="0"/>
                        <a:pt x="277" y="0"/>
                        <a:pt x="277" y="0"/>
                      </a:cubicBezTo>
                      <a:cubicBezTo>
                        <a:pt x="277" y="0"/>
                        <a:pt x="277" y="0"/>
                        <a:pt x="277" y="0"/>
                      </a:cubicBezTo>
                      <a:cubicBezTo>
                        <a:pt x="277" y="0"/>
                        <a:pt x="277" y="0"/>
                        <a:pt x="277" y="0"/>
                      </a:cubicBezTo>
                      <a:cubicBezTo>
                        <a:pt x="277" y="0"/>
                        <a:pt x="277" y="0"/>
                        <a:pt x="277" y="0"/>
                      </a:cubicBezTo>
                      <a:cubicBezTo>
                        <a:pt x="277" y="0"/>
                        <a:pt x="277" y="0"/>
                        <a:pt x="277" y="0"/>
                      </a:cubicBezTo>
                      <a:cubicBezTo>
                        <a:pt x="277" y="0"/>
                        <a:pt x="277" y="0"/>
                        <a:pt x="277" y="0"/>
                      </a:cubicBezTo>
                      <a:cubicBezTo>
                        <a:pt x="277" y="0"/>
                        <a:pt x="277" y="0"/>
                        <a:pt x="277" y="0"/>
                      </a:cubicBezTo>
                      <a:cubicBezTo>
                        <a:pt x="277" y="0"/>
                        <a:pt x="277" y="0"/>
                        <a:pt x="277" y="0"/>
                      </a:cubicBezTo>
                      <a:cubicBezTo>
                        <a:pt x="277" y="0"/>
                        <a:pt x="277" y="0"/>
                        <a:pt x="277" y="0"/>
                      </a:cubicBezTo>
                      <a:cubicBezTo>
                        <a:pt x="277" y="0"/>
                        <a:pt x="277" y="0"/>
                        <a:pt x="277" y="0"/>
                      </a:cubicBezTo>
                      <a:cubicBezTo>
                        <a:pt x="277" y="0"/>
                        <a:pt x="277" y="0"/>
                        <a:pt x="277" y="0"/>
                      </a:cubicBezTo>
                      <a:cubicBezTo>
                        <a:pt x="277" y="0"/>
                        <a:pt x="277" y="0"/>
                        <a:pt x="277" y="0"/>
                      </a:cubicBezTo>
                      <a:cubicBezTo>
                        <a:pt x="277" y="0"/>
                        <a:pt x="277" y="0"/>
                        <a:pt x="277" y="0"/>
                      </a:cubicBezTo>
                      <a:cubicBezTo>
                        <a:pt x="277" y="0"/>
                        <a:pt x="277" y="0"/>
                        <a:pt x="277" y="0"/>
                      </a:cubicBezTo>
                      <a:cubicBezTo>
                        <a:pt x="277" y="0"/>
                        <a:pt x="277" y="0"/>
                        <a:pt x="277" y="0"/>
                      </a:cubicBezTo>
                      <a:cubicBezTo>
                        <a:pt x="277" y="0"/>
                        <a:pt x="277" y="0"/>
                        <a:pt x="277" y="0"/>
                      </a:cubicBezTo>
                      <a:cubicBezTo>
                        <a:pt x="277" y="0"/>
                        <a:pt x="277" y="0"/>
                        <a:pt x="277" y="0"/>
                      </a:cubicBezTo>
                      <a:cubicBezTo>
                        <a:pt x="277" y="0"/>
                        <a:pt x="277" y="0"/>
                        <a:pt x="277" y="0"/>
                      </a:cubicBezTo>
                      <a:cubicBezTo>
                        <a:pt x="277" y="0"/>
                        <a:pt x="277" y="0"/>
                        <a:pt x="277" y="0"/>
                      </a:cubicBezTo>
                      <a:cubicBezTo>
                        <a:pt x="277" y="0"/>
                        <a:pt x="277" y="0"/>
                        <a:pt x="277" y="0"/>
                      </a:cubicBezTo>
                      <a:cubicBezTo>
                        <a:pt x="277" y="0"/>
                        <a:pt x="277" y="0"/>
                        <a:pt x="277" y="0"/>
                      </a:cubicBezTo>
                      <a:cubicBezTo>
                        <a:pt x="277" y="0"/>
                        <a:pt x="277" y="0"/>
                        <a:pt x="277" y="0"/>
                      </a:cubicBezTo>
                      <a:cubicBezTo>
                        <a:pt x="277" y="0"/>
                        <a:pt x="277" y="0"/>
                        <a:pt x="277" y="0"/>
                      </a:cubicBezTo>
                      <a:cubicBezTo>
                        <a:pt x="277" y="0"/>
                        <a:pt x="277" y="0"/>
                        <a:pt x="277" y="0"/>
                      </a:cubicBezTo>
                      <a:cubicBezTo>
                        <a:pt x="277" y="0"/>
                        <a:pt x="277" y="0"/>
                        <a:pt x="277" y="0"/>
                      </a:cubicBezTo>
                      <a:cubicBezTo>
                        <a:pt x="277" y="0"/>
                        <a:pt x="277" y="0"/>
                        <a:pt x="277" y="0"/>
                      </a:cubicBezTo>
                      <a:cubicBezTo>
                        <a:pt x="277" y="0"/>
                        <a:pt x="277" y="0"/>
                        <a:pt x="277" y="0"/>
                      </a:cubicBezTo>
                      <a:cubicBezTo>
                        <a:pt x="277" y="0"/>
                        <a:pt x="277" y="0"/>
                        <a:pt x="277" y="0"/>
                      </a:cubicBezTo>
                      <a:cubicBezTo>
                        <a:pt x="277" y="0"/>
                        <a:pt x="277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0" y="0"/>
                      </a:ln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sp>
            <p:nvSpPr>
              <p:cNvPr id="295" name="Freeform 294">
                <a:extLst>
                  <a:ext uri="{FF2B5EF4-FFF2-40B4-BE49-F238E27FC236}">
                    <a16:creationId xmlns:a16="http://schemas.microsoft.com/office/drawing/2014/main" id="{D7EE2950-946B-11B8-5FEA-23A91421FBF4}"/>
                  </a:ext>
                </a:extLst>
              </p:cNvPr>
              <p:cNvSpPr/>
              <p:nvPr/>
            </p:nvSpPr>
            <p:spPr>
              <a:xfrm>
                <a:off x="3403049" y="3648214"/>
                <a:ext cx="2772" cy="277"/>
              </a:xfrm>
              <a:custGeom>
                <a:avLst/>
                <a:gdLst>
                  <a:gd name="connsiteX0" fmla="*/ 0 w 2772"/>
                  <a:gd name="connsiteY0" fmla="*/ 277 h 277"/>
                  <a:gd name="connsiteX1" fmla="*/ 0 w 2772"/>
                  <a:gd name="connsiteY1" fmla="*/ 277 h 277"/>
                  <a:gd name="connsiteX2" fmla="*/ 0 w 2772"/>
                  <a:gd name="connsiteY2" fmla="*/ 277 h 277"/>
                  <a:gd name="connsiteX3" fmla="*/ 0 w 2772"/>
                  <a:gd name="connsiteY3" fmla="*/ 277 h 277"/>
                  <a:gd name="connsiteX4" fmla="*/ 0 w 2772"/>
                  <a:gd name="connsiteY4" fmla="*/ 277 h 277"/>
                  <a:gd name="connsiteX5" fmla="*/ 0 w 2772"/>
                  <a:gd name="connsiteY5" fmla="*/ 277 h 277"/>
                  <a:gd name="connsiteX6" fmla="*/ 0 w 2772"/>
                  <a:gd name="connsiteY6" fmla="*/ 277 h 277"/>
                  <a:gd name="connsiteX7" fmla="*/ 0 w 2772"/>
                  <a:gd name="connsiteY7" fmla="*/ 277 h 277"/>
                  <a:gd name="connsiteX8" fmla="*/ 0 w 2772"/>
                  <a:gd name="connsiteY8" fmla="*/ 277 h 277"/>
                  <a:gd name="connsiteX9" fmla="*/ 0 w 2772"/>
                  <a:gd name="connsiteY9" fmla="*/ 277 h 277"/>
                  <a:gd name="connsiteX10" fmla="*/ 0 w 2772"/>
                  <a:gd name="connsiteY10" fmla="*/ 277 h 277"/>
                  <a:gd name="connsiteX11" fmla="*/ 0 w 2772"/>
                  <a:gd name="connsiteY11" fmla="*/ 277 h 277"/>
                  <a:gd name="connsiteX12" fmla="*/ 0 w 2772"/>
                  <a:gd name="connsiteY12" fmla="*/ 0 h 277"/>
                  <a:gd name="connsiteX13" fmla="*/ 0 w 2772"/>
                  <a:gd name="connsiteY13" fmla="*/ 0 h 277"/>
                  <a:gd name="connsiteX14" fmla="*/ 0 w 2772"/>
                  <a:gd name="connsiteY14" fmla="*/ 0 h 277"/>
                  <a:gd name="connsiteX15" fmla="*/ 0 w 2772"/>
                  <a:gd name="connsiteY15" fmla="*/ 0 h 277"/>
                  <a:gd name="connsiteX16" fmla="*/ 0 w 2772"/>
                  <a:gd name="connsiteY16" fmla="*/ 0 h 277"/>
                  <a:gd name="connsiteX17" fmla="*/ 0 w 2772"/>
                  <a:gd name="connsiteY17" fmla="*/ 0 h 277"/>
                  <a:gd name="connsiteX18" fmla="*/ 0 w 2772"/>
                  <a:gd name="connsiteY18" fmla="*/ 0 h 277"/>
                  <a:gd name="connsiteX19" fmla="*/ 0 w 2772"/>
                  <a:gd name="connsiteY19" fmla="*/ 0 h 277"/>
                  <a:gd name="connsiteX20" fmla="*/ 0 w 2772"/>
                  <a:gd name="connsiteY20" fmla="*/ 0 h 277"/>
                  <a:gd name="connsiteX21" fmla="*/ 0 w 2772"/>
                  <a:gd name="connsiteY21" fmla="*/ 0 h 277"/>
                  <a:gd name="connsiteX22" fmla="*/ 0 w 2772"/>
                  <a:gd name="connsiteY22" fmla="*/ 0 h 277"/>
                  <a:gd name="connsiteX23" fmla="*/ 0 w 2772"/>
                  <a:gd name="connsiteY23" fmla="*/ 0 h 277"/>
                  <a:gd name="connsiteX24" fmla="*/ 0 w 2772"/>
                  <a:gd name="connsiteY24" fmla="*/ 0 h 277"/>
                  <a:gd name="connsiteX25" fmla="*/ 0 w 2772"/>
                  <a:gd name="connsiteY25" fmla="*/ 0 h 277"/>
                  <a:gd name="connsiteX26" fmla="*/ 0 w 2772"/>
                  <a:gd name="connsiteY26" fmla="*/ 0 h 277"/>
                  <a:gd name="connsiteX27" fmla="*/ 0 w 2772"/>
                  <a:gd name="connsiteY27" fmla="*/ 0 h 277"/>
                  <a:gd name="connsiteX28" fmla="*/ 0 w 2772"/>
                  <a:gd name="connsiteY28" fmla="*/ 0 h 277"/>
                  <a:gd name="connsiteX29" fmla="*/ 0 w 2772"/>
                  <a:gd name="connsiteY29" fmla="*/ 0 h 277"/>
                  <a:gd name="connsiteX30" fmla="*/ 0 w 2772"/>
                  <a:gd name="connsiteY30" fmla="*/ 0 h 277"/>
                  <a:gd name="connsiteX31" fmla="*/ 0 w 2772"/>
                  <a:gd name="connsiteY31" fmla="*/ 0 h 277"/>
                  <a:gd name="connsiteX32" fmla="*/ 0 w 2772"/>
                  <a:gd name="connsiteY32" fmla="*/ 0 h 277"/>
                  <a:gd name="connsiteX33" fmla="*/ 0 w 2772"/>
                  <a:gd name="connsiteY33" fmla="*/ 0 h 277"/>
                  <a:gd name="connsiteX34" fmla="*/ 0 w 2772"/>
                  <a:gd name="connsiteY34" fmla="*/ 0 h 277"/>
                  <a:gd name="connsiteX35" fmla="*/ 0 w 2772"/>
                  <a:gd name="connsiteY35" fmla="*/ 0 h 277"/>
                  <a:gd name="connsiteX36" fmla="*/ 0 w 2772"/>
                  <a:gd name="connsiteY36" fmla="*/ 0 h 277"/>
                  <a:gd name="connsiteX37" fmla="*/ 0 w 2772"/>
                  <a:gd name="connsiteY37" fmla="*/ 0 h 277"/>
                  <a:gd name="connsiteX38" fmla="*/ 0 w 2772"/>
                  <a:gd name="connsiteY38" fmla="*/ 0 h 277"/>
                  <a:gd name="connsiteX39" fmla="*/ 0 w 2772"/>
                  <a:gd name="connsiteY39" fmla="*/ 0 h 277"/>
                  <a:gd name="connsiteX40" fmla="*/ 0 w 2772"/>
                  <a:gd name="connsiteY40" fmla="*/ 0 h 277"/>
                  <a:gd name="connsiteX41" fmla="*/ 0 w 2772"/>
                  <a:gd name="connsiteY41" fmla="*/ 0 h 277"/>
                  <a:gd name="connsiteX42" fmla="*/ 0 w 2772"/>
                  <a:gd name="connsiteY42" fmla="*/ 0 h 2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</a:cxnLst>
                <a:rect l="l" t="t" r="r" b="b"/>
                <a:pathLst>
                  <a:path w="2772" h="277">
                    <a:moveTo>
                      <a:pt x="0" y="277"/>
                    </a:moveTo>
                    <a:cubicBezTo>
                      <a:pt x="0" y="277"/>
                      <a:pt x="0" y="277"/>
                      <a:pt x="0" y="277"/>
                    </a:cubicBezTo>
                    <a:cubicBezTo>
                      <a:pt x="0" y="277"/>
                      <a:pt x="0" y="277"/>
                      <a:pt x="0" y="277"/>
                    </a:cubicBezTo>
                    <a:cubicBezTo>
                      <a:pt x="0" y="277"/>
                      <a:pt x="0" y="277"/>
                      <a:pt x="0" y="277"/>
                    </a:cubicBezTo>
                    <a:cubicBezTo>
                      <a:pt x="0" y="277"/>
                      <a:pt x="0" y="277"/>
                      <a:pt x="0" y="277"/>
                    </a:cubicBezTo>
                    <a:cubicBezTo>
                      <a:pt x="0" y="277"/>
                      <a:pt x="0" y="277"/>
                      <a:pt x="0" y="277"/>
                    </a:cubicBezTo>
                    <a:cubicBezTo>
                      <a:pt x="0" y="277"/>
                      <a:pt x="0" y="277"/>
                      <a:pt x="0" y="277"/>
                    </a:cubicBezTo>
                    <a:cubicBezTo>
                      <a:pt x="0" y="277"/>
                      <a:pt x="0" y="277"/>
                      <a:pt x="0" y="277"/>
                    </a:cubicBezTo>
                    <a:cubicBezTo>
                      <a:pt x="0" y="277"/>
                      <a:pt x="0" y="277"/>
                      <a:pt x="0" y="277"/>
                    </a:cubicBezTo>
                    <a:cubicBezTo>
                      <a:pt x="0" y="277"/>
                      <a:pt x="0" y="277"/>
                      <a:pt x="0" y="277"/>
                    </a:cubicBezTo>
                    <a:cubicBezTo>
                      <a:pt x="0" y="277"/>
                      <a:pt x="0" y="277"/>
                      <a:pt x="0" y="277"/>
                    </a:cubicBezTo>
                    <a:cubicBezTo>
                      <a:pt x="0" y="277"/>
                      <a:pt x="0" y="277"/>
                      <a:pt x="0" y="277"/>
                    </a:cubicBezTo>
                    <a:cubicBezTo>
                      <a:pt x="0" y="277"/>
                      <a:pt x="0" y="277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6" name="Freeform 295">
                <a:extLst>
                  <a:ext uri="{FF2B5EF4-FFF2-40B4-BE49-F238E27FC236}">
                    <a16:creationId xmlns:a16="http://schemas.microsoft.com/office/drawing/2014/main" id="{05F617BA-BD83-3226-8B3E-B21DD8F8AC10}"/>
                  </a:ext>
                </a:extLst>
              </p:cNvPr>
              <p:cNvSpPr/>
              <p:nvPr/>
            </p:nvSpPr>
            <p:spPr>
              <a:xfrm>
                <a:off x="3411089" y="3655696"/>
                <a:ext cx="2772" cy="2771"/>
              </a:xfrm>
              <a:custGeom>
                <a:avLst/>
                <a:gdLst>
                  <a:gd name="connsiteX0" fmla="*/ 0 w 2772"/>
                  <a:gd name="connsiteY0" fmla="*/ 0 h 2771"/>
                  <a:gd name="connsiteX1" fmla="*/ 0 w 2772"/>
                  <a:gd name="connsiteY1" fmla="*/ 0 h 2771"/>
                  <a:gd name="connsiteX2" fmla="*/ 0 w 2772"/>
                  <a:gd name="connsiteY2" fmla="*/ 0 h 2771"/>
                  <a:gd name="connsiteX3" fmla="*/ 0 w 2772"/>
                  <a:gd name="connsiteY3" fmla="*/ 0 h 2771"/>
                  <a:gd name="connsiteX4" fmla="*/ 0 w 2772"/>
                  <a:gd name="connsiteY4" fmla="*/ 0 h 2771"/>
                  <a:gd name="connsiteX5" fmla="*/ 0 w 2772"/>
                  <a:gd name="connsiteY5" fmla="*/ 0 h 2771"/>
                  <a:gd name="connsiteX6" fmla="*/ 0 w 2772"/>
                  <a:gd name="connsiteY6" fmla="*/ 0 h 2771"/>
                  <a:gd name="connsiteX7" fmla="*/ 0 w 2772"/>
                  <a:gd name="connsiteY7" fmla="*/ 0 h 2771"/>
                  <a:gd name="connsiteX8" fmla="*/ 0 w 2772"/>
                  <a:gd name="connsiteY8" fmla="*/ 0 h 2771"/>
                  <a:gd name="connsiteX9" fmla="*/ 0 w 2772"/>
                  <a:gd name="connsiteY9" fmla="*/ 0 h 2771"/>
                  <a:gd name="connsiteX10" fmla="*/ 0 w 2772"/>
                  <a:gd name="connsiteY10" fmla="*/ 0 h 2771"/>
                  <a:gd name="connsiteX11" fmla="*/ 0 w 2772"/>
                  <a:gd name="connsiteY11" fmla="*/ 0 h 2771"/>
                  <a:gd name="connsiteX12" fmla="*/ 0 w 2772"/>
                  <a:gd name="connsiteY12" fmla="*/ 0 h 2771"/>
                  <a:gd name="connsiteX13" fmla="*/ 0 w 2772"/>
                  <a:gd name="connsiteY13" fmla="*/ 0 h 2771"/>
                  <a:gd name="connsiteX14" fmla="*/ 0 w 2772"/>
                  <a:gd name="connsiteY14" fmla="*/ 0 h 2771"/>
                  <a:gd name="connsiteX15" fmla="*/ 0 w 2772"/>
                  <a:gd name="connsiteY15" fmla="*/ 0 h 2771"/>
                  <a:gd name="connsiteX16" fmla="*/ 0 w 2772"/>
                  <a:gd name="connsiteY16" fmla="*/ 0 h 2771"/>
                  <a:gd name="connsiteX17" fmla="*/ 0 w 2772"/>
                  <a:gd name="connsiteY17" fmla="*/ 0 h 2771"/>
                  <a:gd name="connsiteX18" fmla="*/ 0 w 2772"/>
                  <a:gd name="connsiteY18" fmla="*/ 0 h 2771"/>
                  <a:gd name="connsiteX19" fmla="*/ 0 w 2772"/>
                  <a:gd name="connsiteY19" fmla="*/ 0 h 2771"/>
                  <a:gd name="connsiteX20" fmla="*/ 0 w 2772"/>
                  <a:gd name="connsiteY20" fmla="*/ 0 h 2771"/>
                  <a:gd name="connsiteX21" fmla="*/ 0 w 2772"/>
                  <a:gd name="connsiteY21" fmla="*/ 0 h 2771"/>
                  <a:gd name="connsiteX22" fmla="*/ 0 w 2772"/>
                  <a:gd name="connsiteY22" fmla="*/ 0 h 2771"/>
                  <a:gd name="connsiteX23" fmla="*/ 0 w 2772"/>
                  <a:gd name="connsiteY23" fmla="*/ 0 h 2771"/>
                  <a:gd name="connsiteX24" fmla="*/ 0 w 2772"/>
                  <a:gd name="connsiteY24" fmla="*/ 0 h 2771"/>
                  <a:gd name="connsiteX25" fmla="*/ 0 w 2772"/>
                  <a:gd name="connsiteY25" fmla="*/ 0 h 2771"/>
                  <a:gd name="connsiteX26" fmla="*/ 0 w 2772"/>
                  <a:gd name="connsiteY26" fmla="*/ 0 h 2771"/>
                  <a:gd name="connsiteX27" fmla="*/ 0 w 2772"/>
                  <a:gd name="connsiteY27" fmla="*/ 0 h 2771"/>
                  <a:gd name="connsiteX28" fmla="*/ 0 w 2772"/>
                  <a:gd name="connsiteY28" fmla="*/ 0 h 2771"/>
                  <a:gd name="connsiteX29" fmla="*/ 0 w 2772"/>
                  <a:gd name="connsiteY29" fmla="*/ 0 h 2771"/>
                  <a:gd name="connsiteX30" fmla="*/ 0 w 2772"/>
                  <a:gd name="connsiteY30" fmla="*/ 0 h 2771"/>
                  <a:gd name="connsiteX31" fmla="*/ 0 w 2772"/>
                  <a:gd name="connsiteY31" fmla="*/ 0 h 2771"/>
                  <a:gd name="connsiteX32" fmla="*/ 0 w 2772"/>
                  <a:gd name="connsiteY32" fmla="*/ 0 h 2771"/>
                  <a:gd name="connsiteX33" fmla="*/ 0 w 2772"/>
                  <a:gd name="connsiteY33" fmla="*/ 0 h 2771"/>
                  <a:gd name="connsiteX34" fmla="*/ 0 w 2772"/>
                  <a:gd name="connsiteY34" fmla="*/ 0 h 2771"/>
                  <a:gd name="connsiteX35" fmla="*/ 0 w 2772"/>
                  <a:gd name="connsiteY35" fmla="*/ 0 h 2771"/>
                  <a:gd name="connsiteX36" fmla="*/ 0 w 2772"/>
                  <a:gd name="connsiteY36" fmla="*/ 0 h 2771"/>
                  <a:gd name="connsiteX37" fmla="*/ 0 w 2772"/>
                  <a:gd name="connsiteY37" fmla="*/ 0 h 2771"/>
                  <a:gd name="connsiteX38" fmla="*/ 0 w 2772"/>
                  <a:gd name="connsiteY38" fmla="*/ 0 h 2771"/>
                  <a:gd name="connsiteX39" fmla="*/ 0 w 2772"/>
                  <a:gd name="connsiteY39" fmla="*/ 0 h 2771"/>
                  <a:gd name="connsiteX40" fmla="*/ 0 w 2772"/>
                  <a:gd name="connsiteY40" fmla="*/ 0 h 2771"/>
                  <a:gd name="connsiteX41" fmla="*/ 0 w 2772"/>
                  <a:gd name="connsiteY41" fmla="*/ 0 h 2771"/>
                  <a:gd name="connsiteX42" fmla="*/ 0 w 2772"/>
                  <a:gd name="connsiteY42" fmla="*/ 0 h 2771"/>
                  <a:gd name="connsiteX43" fmla="*/ 0 w 2772"/>
                  <a:gd name="connsiteY43" fmla="*/ 0 h 2771"/>
                  <a:gd name="connsiteX44" fmla="*/ 0 w 2772"/>
                  <a:gd name="connsiteY44" fmla="*/ 0 h 2771"/>
                  <a:gd name="connsiteX45" fmla="*/ 0 w 2772"/>
                  <a:gd name="connsiteY45" fmla="*/ 0 h 2771"/>
                  <a:gd name="connsiteX46" fmla="*/ 0 w 2772"/>
                  <a:gd name="connsiteY46" fmla="*/ 0 h 2771"/>
                  <a:gd name="connsiteX47" fmla="*/ 0 w 2772"/>
                  <a:gd name="connsiteY47" fmla="*/ 0 h 2771"/>
                  <a:gd name="connsiteX48" fmla="*/ 0 w 2772"/>
                  <a:gd name="connsiteY48" fmla="*/ 0 h 2771"/>
                  <a:gd name="connsiteX49" fmla="*/ 0 w 2772"/>
                  <a:gd name="connsiteY49" fmla="*/ 0 h 2771"/>
                  <a:gd name="connsiteX50" fmla="*/ 0 w 2772"/>
                  <a:gd name="connsiteY50" fmla="*/ 0 h 2771"/>
                  <a:gd name="connsiteX51" fmla="*/ 0 w 2772"/>
                  <a:gd name="connsiteY51" fmla="*/ 0 h 2771"/>
                  <a:gd name="connsiteX52" fmla="*/ 0 w 2772"/>
                  <a:gd name="connsiteY52" fmla="*/ 0 h 2771"/>
                  <a:gd name="connsiteX53" fmla="*/ 0 w 2772"/>
                  <a:gd name="connsiteY53" fmla="*/ 0 h 2771"/>
                  <a:gd name="connsiteX54" fmla="*/ 0 w 2772"/>
                  <a:gd name="connsiteY54" fmla="*/ 0 h 2771"/>
                  <a:gd name="connsiteX55" fmla="*/ 0 w 2772"/>
                  <a:gd name="connsiteY55" fmla="*/ 0 h 27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</a:cxnLst>
                <a:rect l="l" t="t" r="r" b="b"/>
                <a:pathLst>
                  <a:path w="2772" h="277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grpSp>
            <p:nvGrpSpPr>
              <p:cNvPr id="297" name="Graphic 248">
                <a:extLst>
                  <a:ext uri="{FF2B5EF4-FFF2-40B4-BE49-F238E27FC236}">
                    <a16:creationId xmlns:a16="http://schemas.microsoft.com/office/drawing/2014/main" id="{86F78CC0-5FFB-B887-8A6F-2CAC6A4238C6}"/>
                  </a:ext>
                </a:extLst>
              </p:cNvPr>
              <p:cNvGrpSpPr/>
              <p:nvPr/>
            </p:nvGrpSpPr>
            <p:grpSpPr>
              <a:xfrm>
                <a:off x="3268313" y="3788992"/>
                <a:ext cx="4435" cy="3602"/>
                <a:chOff x="3931078" y="3787873"/>
                <a:chExt cx="4435" cy="3602"/>
              </a:xfrm>
              <a:grpFill/>
            </p:grpSpPr>
            <p:sp>
              <p:nvSpPr>
                <p:cNvPr id="687" name="Freeform 686">
                  <a:extLst>
                    <a:ext uri="{FF2B5EF4-FFF2-40B4-BE49-F238E27FC236}">
                      <a16:creationId xmlns:a16="http://schemas.microsoft.com/office/drawing/2014/main" id="{40C98A53-A9AA-85AD-E078-5E6D43AAB8B7}"/>
                    </a:ext>
                  </a:extLst>
                </p:cNvPr>
                <p:cNvSpPr/>
                <p:nvPr/>
              </p:nvSpPr>
              <p:spPr>
                <a:xfrm>
                  <a:off x="3931633" y="3787873"/>
                  <a:ext cx="3881" cy="3602"/>
                </a:xfrm>
                <a:custGeom>
                  <a:avLst/>
                  <a:gdLst>
                    <a:gd name="connsiteX0" fmla="*/ 3050 w 3881"/>
                    <a:gd name="connsiteY0" fmla="*/ 1386 h 3602"/>
                    <a:gd name="connsiteX1" fmla="*/ 3050 w 3881"/>
                    <a:gd name="connsiteY1" fmla="*/ 1386 h 3602"/>
                    <a:gd name="connsiteX2" fmla="*/ 3050 w 3881"/>
                    <a:gd name="connsiteY2" fmla="*/ 1663 h 3602"/>
                    <a:gd name="connsiteX3" fmla="*/ 2772 w 3881"/>
                    <a:gd name="connsiteY3" fmla="*/ 1940 h 3602"/>
                    <a:gd name="connsiteX4" fmla="*/ 2772 w 3881"/>
                    <a:gd name="connsiteY4" fmla="*/ 1940 h 3602"/>
                    <a:gd name="connsiteX5" fmla="*/ 2772 w 3881"/>
                    <a:gd name="connsiteY5" fmla="*/ 1940 h 3602"/>
                    <a:gd name="connsiteX6" fmla="*/ 2772 w 3881"/>
                    <a:gd name="connsiteY6" fmla="*/ 1940 h 3602"/>
                    <a:gd name="connsiteX7" fmla="*/ 2772 w 3881"/>
                    <a:gd name="connsiteY7" fmla="*/ 1940 h 3602"/>
                    <a:gd name="connsiteX8" fmla="*/ 2772 w 3881"/>
                    <a:gd name="connsiteY8" fmla="*/ 1940 h 3602"/>
                    <a:gd name="connsiteX9" fmla="*/ 2772 w 3881"/>
                    <a:gd name="connsiteY9" fmla="*/ 1940 h 3602"/>
                    <a:gd name="connsiteX10" fmla="*/ 2772 w 3881"/>
                    <a:gd name="connsiteY10" fmla="*/ 1940 h 3602"/>
                    <a:gd name="connsiteX11" fmla="*/ 2772 w 3881"/>
                    <a:gd name="connsiteY11" fmla="*/ 2217 h 3602"/>
                    <a:gd name="connsiteX12" fmla="*/ 2772 w 3881"/>
                    <a:gd name="connsiteY12" fmla="*/ 2217 h 3602"/>
                    <a:gd name="connsiteX13" fmla="*/ 2772 w 3881"/>
                    <a:gd name="connsiteY13" fmla="*/ 2217 h 3602"/>
                    <a:gd name="connsiteX14" fmla="*/ 3050 w 3881"/>
                    <a:gd name="connsiteY14" fmla="*/ 2217 h 3602"/>
                    <a:gd name="connsiteX15" fmla="*/ 3050 w 3881"/>
                    <a:gd name="connsiteY15" fmla="*/ 2217 h 3602"/>
                    <a:gd name="connsiteX16" fmla="*/ 3050 w 3881"/>
                    <a:gd name="connsiteY16" fmla="*/ 2771 h 3602"/>
                    <a:gd name="connsiteX17" fmla="*/ 3050 w 3881"/>
                    <a:gd name="connsiteY17" fmla="*/ 2771 h 3602"/>
                    <a:gd name="connsiteX18" fmla="*/ 3050 w 3881"/>
                    <a:gd name="connsiteY18" fmla="*/ 2771 h 3602"/>
                    <a:gd name="connsiteX19" fmla="*/ 2495 w 3881"/>
                    <a:gd name="connsiteY19" fmla="*/ 3603 h 3602"/>
                    <a:gd name="connsiteX20" fmla="*/ 2218 w 3881"/>
                    <a:gd name="connsiteY20" fmla="*/ 3603 h 3602"/>
                    <a:gd name="connsiteX21" fmla="*/ 2218 w 3881"/>
                    <a:gd name="connsiteY21" fmla="*/ 3603 h 3602"/>
                    <a:gd name="connsiteX22" fmla="*/ 2218 w 3881"/>
                    <a:gd name="connsiteY22" fmla="*/ 3603 h 3602"/>
                    <a:gd name="connsiteX23" fmla="*/ 2218 w 3881"/>
                    <a:gd name="connsiteY23" fmla="*/ 3603 h 3602"/>
                    <a:gd name="connsiteX24" fmla="*/ 2218 w 3881"/>
                    <a:gd name="connsiteY24" fmla="*/ 3603 h 3602"/>
                    <a:gd name="connsiteX25" fmla="*/ 2218 w 3881"/>
                    <a:gd name="connsiteY25" fmla="*/ 3603 h 3602"/>
                    <a:gd name="connsiteX26" fmla="*/ 2218 w 3881"/>
                    <a:gd name="connsiteY26" fmla="*/ 3325 h 3602"/>
                    <a:gd name="connsiteX27" fmla="*/ 2218 w 3881"/>
                    <a:gd name="connsiteY27" fmla="*/ 2494 h 3602"/>
                    <a:gd name="connsiteX28" fmla="*/ 2218 w 3881"/>
                    <a:gd name="connsiteY28" fmla="*/ 2494 h 3602"/>
                    <a:gd name="connsiteX29" fmla="*/ 2218 w 3881"/>
                    <a:gd name="connsiteY29" fmla="*/ 2494 h 3602"/>
                    <a:gd name="connsiteX30" fmla="*/ 2218 w 3881"/>
                    <a:gd name="connsiteY30" fmla="*/ 2217 h 3602"/>
                    <a:gd name="connsiteX31" fmla="*/ 2218 w 3881"/>
                    <a:gd name="connsiteY31" fmla="*/ 1940 h 3602"/>
                    <a:gd name="connsiteX32" fmla="*/ 2218 w 3881"/>
                    <a:gd name="connsiteY32" fmla="*/ 1940 h 3602"/>
                    <a:gd name="connsiteX33" fmla="*/ 2218 w 3881"/>
                    <a:gd name="connsiteY33" fmla="*/ 1940 h 3602"/>
                    <a:gd name="connsiteX34" fmla="*/ 2218 w 3881"/>
                    <a:gd name="connsiteY34" fmla="*/ 1940 h 3602"/>
                    <a:gd name="connsiteX35" fmla="*/ 2218 w 3881"/>
                    <a:gd name="connsiteY35" fmla="*/ 1940 h 3602"/>
                    <a:gd name="connsiteX36" fmla="*/ 2218 w 3881"/>
                    <a:gd name="connsiteY36" fmla="*/ 1940 h 3602"/>
                    <a:gd name="connsiteX37" fmla="*/ 2218 w 3881"/>
                    <a:gd name="connsiteY37" fmla="*/ 1940 h 3602"/>
                    <a:gd name="connsiteX38" fmla="*/ 2218 w 3881"/>
                    <a:gd name="connsiteY38" fmla="*/ 1940 h 3602"/>
                    <a:gd name="connsiteX39" fmla="*/ 1941 w 3881"/>
                    <a:gd name="connsiteY39" fmla="*/ 1386 h 3602"/>
                    <a:gd name="connsiteX40" fmla="*/ 1663 w 3881"/>
                    <a:gd name="connsiteY40" fmla="*/ 1109 h 3602"/>
                    <a:gd name="connsiteX41" fmla="*/ 1663 w 3881"/>
                    <a:gd name="connsiteY41" fmla="*/ 1109 h 3602"/>
                    <a:gd name="connsiteX42" fmla="*/ 1386 w 3881"/>
                    <a:gd name="connsiteY42" fmla="*/ 1109 h 3602"/>
                    <a:gd name="connsiteX43" fmla="*/ 1386 w 3881"/>
                    <a:gd name="connsiteY43" fmla="*/ 1109 h 3602"/>
                    <a:gd name="connsiteX44" fmla="*/ 1386 w 3881"/>
                    <a:gd name="connsiteY44" fmla="*/ 1109 h 3602"/>
                    <a:gd name="connsiteX45" fmla="*/ 1386 w 3881"/>
                    <a:gd name="connsiteY45" fmla="*/ 1109 h 3602"/>
                    <a:gd name="connsiteX46" fmla="*/ 1386 w 3881"/>
                    <a:gd name="connsiteY46" fmla="*/ 1109 h 3602"/>
                    <a:gd name="connsiteX47" fmla="*/ 1386 w 3881"/>
                    <a:gd name="connsiteY47" fmla="*/ 1109 h 3602"/>
                    <a:gd name="connsiteX48" fmla="*/ 554 w 3881"/>
                    <a:gd name="connsiteY48" fmla="*/ 1109 h 3602"/>
                    <a:gd name="connsiteX49" fmla="*/ 0 w 3881"/>
                    <a:gd name="connsiteY49" fmla="*/ 1109 h 3602"/>
                    <a:gd name="connsiteX50" fmla="*/ 0 w 3881"/>
                    <a:gd name="connsiteY50" fmla="*/ 1109 h 3602"/>
                    <a:gd name="connsiteX51" fmla="*/ 0 w 3881"/>
                    <a:gd name="connsiteY51" fmla="*/ 1109 h 3602"/>
                    <a:gd name="connsiteX52" fmla="*/ 0 w 3881"/>
                    <a:gd name="connsiteY52" fmla="*/ 554 h 3602"/>
                    <a:gd name="connsiteX53" fmla="*/ 0 w 3881"/>
                    <a:gd name="connsiteY53" fmla="*/ 554 h 3602"/>
                    <a:gd name="connsiteX54" fmla="*/ 0 w 3881"/>
                    <a:gd name="connsiteY54" fmla="*/ 554 h 3602"/>
                    <a:gd name="connsiteX55" fmla="*/ 0 w 3881"/>
                    <a:gd name="connsiteY55" fmla="*/ 554 h 3602"/>
                    <a:gd name="connsiteX56" fmla="*/ 0 w 3881"/>
                    <a:gd name="connsiteY56" fmla="*/ 554 h 3602"/>
                    <a:gd name="connsiteX57" fmla="*/ 0 w 3881"/>
                    <a:gd name="connsiteY57" fmla="*/ 554 h 3602"/>
                    <a:gd name="connsiteX58" fmla="*/ 0 w 3881"/>
                    <a:gd name="connsiteY58" fmla="*/ 277 h 3602"/>
                    <a:gd name="connsiteX59" fmla="*/ 0 w 3881"/>
                    <a:gd name="connsiteY59" fmla="*/ 277 h 3602"/>
                    <a:gd name="connsiteX60" fmla="*/ 0 w 3881"/>
                    <a:gd name="connsiteY60" fmla="*/ 277 h 3602"/>
                    <a:gd name="connsiteX61" fmla="*/ 277 w 3881"/>
                    <a:gd name="connsiteY61" fmla="*/ 0 h 3602"/>
                    <a:gd name="connsiteX62" fmla="*/ 277 w 3881"/>
                    <a:gd name="connsiteY62" fmla="*/ 0 h 3602"/>
                    <a:gd name="connsiteX63" fmla="*/ 277 w 3881"/>
                    <a:gd name="connsiteY63" fmla="*/ 0 h 3602"/>
                    <a:gd name="connsiteX64" fmla="*/ 831 w 3881"/>
                    <a:gd name="connsiteY64" fmla="*/ 0 h 3602"/>
                    <a:gd name="connsiteX65" fmla="*/ 831 w 3881"/>
                    <a:gd name="connsiteY65" fmla="*/ 0 h 3602"/>
                    <a:gd name="connsiteX66" fmla="*/ 831 w 3881"/>
                    <a:gd name="connsiteY66" fmla="*/ 0 h 3602"/>
                    <a:gd name="connsiteX67" fmla="*/ 1109 w 3881"/>
                    <a:gd name="connsiteY67" fmla="*/ 554 h 3602"/>
                    <a:gd name="connsiteX68" fmla="*/ 1109 w 3881"/>
                    <a:gd name="connsiteY68" fmla="*/ 554 h 3602"/>
                    <a:gd name="connsiteX69" fmla="*/ 1109 w 3881"/>
                    <a:gd name="connsiteY69" fmla="*/ 554 h 3602"/>
                    <a:gd name="connsiteX70" fmla="*/ 1663 w 3881"/>
                    <a:gd name="connsiteY70" fmla="*/ 832 h 3602"/>
                    <a:gd name="connsiteX71" fmla="*/ 2218 w 3881"/>
                    <a:gd name="connsiteY71" fmla="*/ 832 h 3602"/>
                    <a:gd name="connsiteX72" fmla="*/ 2218 w 3881"/>
                    <a:gd name="connsiteY72" fmla="*/ 832 h 3602"/>
                    <a:gd name="connsiteX73" fmla="*/ 2218 w 3881"/>
                    <a:gd name="connsiteY73" fmla="*/ 1109 h 3602"/>
                    <a:gd name="connsiteX74" fmla="*/ 2218 w 3881"/>
                    <a:gd name="connsiteY74" fmla="*/ 1109 h 3602"/>
                    <a:gd name="connsiteX75" fmla="*/ 2218 w 3881"/>
                    <a:gd name="connsiteY75" fmla="*/ 1109 h 3602"/>
                    <a:gd name="connsiteX76" fmla="*/ 2218 w 3881"/>
                    <a:gd name="connsiteY76" fmla="*/ 1109 h 3602"/>
                    <a:gd name="connsiteX77" fmla="*/ 2772 w 3881"/>
                    <a:gd name="connsiteY77" fmla="*/ 1109 h 3602"/>
                    <a:gd name="connsiteX78" fmla="*/ 3604 w 3881"/>
                    <a:gd name="connsiteY78" fmla="*/ 1109 h 3602"/>
                    <a:gd name="connsiteX79" fmla="*/ 3881 w 3881"/>
                    <a:gd name="connsiteY79" fmla="*/ 1109 h 3602"/>
                    <a:gd name="connsiteX80" fmla="*/ 3881 w 3881"/>
                    <a:gd name="connsiteY80" fmla="*/ 1386 h 3602"/>
                    <a:gd name="connsiteX81" fmla="*/ 3881 w 3881"/>
                    <a:gd name="connsiteY81" fmla="*/ 1663 h 3602"/>
                    <a:gd name="connsiteX82" fmla="*/ 3881 w 3881"/>
                    <a:gd name="connsiteY82" fmla="*/ 1940 h 3602"/>
                    <a:gd name="connsiteX83" fmla="*/ 3881 w 3881"/>
                    <a:gd name="connsiteY83" fmla="*/ 1940 h 3602"/>
                    <a:gd name="connsiteX84" fmla="*/ 3881 w 3881"/>
                    <a:gd name="connsiteY84" fmla="*/ 1940 h 3602"/>
                    <a:gd name="connsiteX85" fmla="*/ 3881 w 3881"/>
                    <a:gd name="connsiteY85" fmla="*/ 1940 h 3602"/>
                    <a:gd name="connsiteX86" fmla="*/ 3881 w 3881"/>
                    <a:gd name="connsiteY86" fmla="*/ 2494 h 3602"/>
                    <a:gd name="connsiteX87" fmla="*/ 3881 w 3881"/>
                    <a:gd name="connsiteY87" fmla="*/ 3048 h 36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</a:cxnLst>
                  <a:rect l="l" t="t" r="r" b="b"/>
                  <a:pathLst>
                    <a:path w="3881" h="3602">
                      <a:moveTo>
                        <a:pt x="3050" y="1386"/>
                      </a:moveTo>
                      <a:cubicBezTo>
                        <a:pt x="3050" y="1386"/>
                        <a:pt x="3050" y="1386"/>
                        <a:pt x="3050" y="1386"/>
                      </a:cubicBezTo>
                      <a:cubicBezTo>
                        <a:pt x="3050" y="1386"/>
                        <a:pt x="3050" y="1386"/>
                        <a:pt x="3050" y="1663"/>
                      </a:cubicBezTo>
                      <a:cubicBezTo>
                        <a:pt x="3050" y="1663"/>
                        <a:pt x="3050" y="1663"/>
                        <a:pt x="2772" y="1940"/>
                      </a:cubicBezTo>
                      <a:cubicBezTo>
                        <a:pt x="2772" y="1940"/>
                        <a:pt x="2772" y="1940"/>
                        <a:pt x="2772" y="1940"/>
                      </a:cubicBezTo>
                      <a:cubicBezTo>
                        <a:pt x="2772" y="1940"/>
                        <a:pt x="2772" y="1940"/>
                        <a:pt x="2772" y="1940"/>
                      </a:cubicBezTo>
                      <a:cubicBezTo>
                        <a:pt x="2772" y="1940"/>
                        <a:pt x="2772" y="1940"/>
                        <a:pt x="2772" y="1940"/>
                      </a:cubicBezTo>
                      <a:cubicBezTo>
                        <a:pt x="2772" y="1940"/>
                        <a:pt x="2772" y="1940"/>
                        <a:pt x="2772" y="1940"/>
                      </a:cubicBezTo>
                      <a:cubicBezTo>
                        <a:pt x="2772" y="1940"/>
                        <a:pt x="2772" y="1940"/>
                        <a:pt x="2772" y="1940"/>
                      </a:cubicBezTo>
                      <a:cubicBezTo>
                        <a:pt x="2772" y="1940"/>
                        <a:pt x="2772" y="1940"/>
                        <a:pt x="2772" y="1940"/>
                      </a:cubicBezTo>
                      <a:cubicBezTo>
                        <a:pt x="2772" y="1940"/>
                        <a:pt x="2772" y="1940"/>
                        <a:pt x="2772" y="1940"/>
                      </a:cubicBezTo>
                      <a:cubicBezTo>
                        <a:pt x="2772" y="1940"/>
                        <a:pt x="2772" y="1940"/>
                        <a:pt x="2772" y="2217"/>
                      </a:cubicBezTo>
                      <a:cubicBezTo>
                        <a:pt x="2772" y="2217"/>
                        <a:pt x="2772" y="2217"/>
                        <a:pt x="2772" y="2217"/>
                      </a:cubicBezTo>
                      <a:cubicBezTo>
                        <a:pt x="2772" y="2217"/>
                        <a:pt x="2772" y="2217"/>
                        <a:pt x="2772" y="2217"/>
                      </a:cubicBezTo>
                      <a:cubicBezTo>
                        <a:pt x="2772" y="2217"/>
                        <a:pt x="2772" y="2217"/>
                        <a:pt x="3050" y="2217"/>
                      </a:cubicBezTo>
                      <a:cubicBezTo>
                        <a:pt x="3050" y="2217"/>
                        <a:pt x="3050" y="2217"/>
                        <a:pt x="3050" y="2217"/>
                      </a:cubicBezTo>
                      <a:cubicBezTo>
                        <a:pt x="3050" y="2217"/>
                        <a:pt x="3050" y="2494"/>
                        <a:pt x="3050" y="2771"/>
                      </a:cubicBezTo>
                      <a:cubicBezTo>
                        <a:pt x="3050" y="2771"/>
                        <a:pt x="3050" y="2771"/>
                        <a:pt x="3050" y="2771"/>
                      </a:cubicBezTo>
                      <a:cubicBezTo>
                        <a:pt x="3050" y="2771"/>
                        <a:pt x="3050" y="2771"/>
                        <a:pt x="3050" y="2771"/>
                      </a:cubicBezTo>
                      <a:cubicBezTo>
                        <a:pt x="3050" y="3048"/>
                        <a:pt x="3050" y="3325"/>
                        <a:pt x="2495" y="3603"/>
                      </a:cubicBezTo>
                      <a:cubicBezTo>
                        <a:pt x="2495" y="3603"/>
                        <a:pt x="2495" y="3603"/>
                        <a:pt x="2218" y="3603"/>
                      </a:cubicBezTo>
                      <a:cubicBezTo>
                        <a:pt x="1941" y="3603"/>
                        <a:pt x="2218" y="3603"/>
                        <a:pt x="2218" y="3603"/>
                      </a:cubicBezTo>
                      <a:cubicBezTo>
                        <a:pt x="2218" y="3603"/>
                        <a:pt x="2218" y="3603"/>
                        <a:pt x="2218" y="3603"/>
                      </a:cubicBezTo>
                      <a:cubicBezTo>
                        <a:pt x="2218" y="3603"/>
                        <a:pt x="2218" y="3603"/>
                        <a:pt x="2218" y="3603"/>
                      </a:cubicBezTo>
                      <a:cubicBezTo>
                        <a:pt x="2218" y="3603"/>
                        <a:pt x="2218" y="3603"/>
                        <a:pt x="2218" y="3603"/>
                      </a:cubicBezTo>
                      <a:cubicBezTo>
                        <a:pt x="2218" y="3603"/>
                        <a:pt x="2218" y="3603"/>
                        <a:pt x="2218" y="3603"/>
                      </a:cubicBezTo>
                      <a:cubicBezTo>
                        <a:pt x="2218" y="3603"/>
                        <a:pt x="2218" y="3603"/>
                        <a:pt x="2218" y="3325"/>
                      </a:cubicBezTo>
                      <a:cubicBezTo>
                        <a:pt x="2218" y="3325"/>
                        <a:pt x="2218" y="2771"/>
                        <a:pt x="2218" y="2494"/>
                      </a:cubicBezTo>
                      <a:cubicBezTo>
                        <a:pt x="2218" y="2494"/>
                        <a:pt x="2218" y="2494"/>
                        <a:pt x="2218" y="2494"/>
                      </a:cubicBezTo>
                      <a:cubicBezTo>
                        <a:pt x="2218" y="2494"/>
                        <a:pt x="2218" y="2494"/>
                        <a:pt x="2218" y="2494"/>
                      </a:cubicBezTo>
                      <a:cubicBezTo>
                        <a:pt x="2218" y="2494"/>
                        <a:pt x="2218" y="2494"/>
                        <a:pt x="2218" y="2217"/>
                      </a:cubicBezTo>
                      <a:cubicBezTo>
                        <a:pt x="2218" y="2217"/>
                        <a:pt x="2218" y="2217"/>
                        <a:pt x="2218" y="1940"/>
                      </a:cubicBezTo>
                      <a:cubicBezTo>
                        <a:pt x="2218" y="1940"/>
                        <a:pt x="2218" y="1940"/>
                        <a:pt x="2218" y="1940"/>
                      </a:cubicBezTo>
                      <a:cubicBezTo>
                        <a:pt x="2218" y="1940"/>
                        <a:pt x="2218" y="1940"/>
                        <a:pt x="2218" y="1940"/>
                      </a:cubicBezTo>
                      <a:cubicBezTo>
                        <a:pt x="2218" y="1940"/>
                        <a:pt x="2218" y="1940"/>
                        <a:pt x="2218" y="1940"/>
                      </a:cubicBezTo>
                      <a:cubicBezTo>
                        <a:pt x="2218" y="1940"/>
                        <a:pt x="2218" y="1940"/>
                        <a:pt x="2218" y="1940"/>
                      </a:cubicBezTo>
                      <a:cubicBezTo>
                        <a:pt x="2218" y="1940"/>
                        <a:pt x="2218" y="1940"/>
                        <a:pt x="2218" y="1940"/>
                      </a:cubicBezTo>
                      <a:cubicBezTo>
                        <a:pt x="2218" y="1940"/>
                        <a:pt x="2218" y="1940"/>
                        <a:pt x="2218" y="1940"/>
                      </a:cubicBezTo>
                      <a:cubicBezTo>
                        <a:pt x="2218" y="1940"/>
                        <a:pt x="2218" y="1940"/>
                        <a:pt x="2218" y="1940"/>
                      </a:cubicBezTo>
                      <a:cubicBezTo>
                        <a:pt x="2218" y="1940"/>
                        <a:pt x="2218" y="1663"/>
                        <a:pt x="1941" y="1386"/>
                      </a:cubicBezTo>
                      <a:cubicBezTo>
                        <a:pt x="1941" y="1386"/>
                        <a:pt x="1941" y="1386"/>
                        <a:pt x="1663" y="1109"/>
                      </a:cubicBezTo>
                      <a:cubicBezTo>
                        <a:pt x="1663" y="1109"/>
                        <a:pt x="1663" y="1109"/>
                        <a:pt x="1663" y="1109"/>
                      </a:cubicBezTo>
                      <a:cubicBezTo>
                        <a:pt x="1663" y="1109"/>
                        <a:pt x="1663" y="1109"/>
                        <a:pt x="1386" y="1109"/>
                      </a:cubicBezTo>
                      <a:cubicBezTo>
                        <a:pt x="1386" y="1109"/>
                        <a:pt x="1386" y="1109"/>
                        <a:pt x="1386" y="1109"/>
                      </a:cubicBezTo>
                      <a:cubicBezTo>
                        <a:pt x="1386" y="1109"/>
                        <a:pt x="1386" y="1109"/>
                        <a:pt x="1386" y="1109"/>
                      </a:cubicBezTo>
                      <a:cubicBezTo>
                        <a:pt x="1386" y="1109"/>
                        <a:pt x="1386" y="1109"/>
                        <a:pt x="1386" y="1109"/>
                      </a:cubicBezTo>
                      <a:cubicBezTo>
                        <a:pt x="1386" y="1109"/>
                        <a:pt x="1386" y="1109"/>
                        <a:pt x="1386" y="1109"/>
                      </a:cubicBezTo>
                      <a:cubicBezTo>
                        <a:pt x="1386" y="1109"/>
                        <a:pt x="1386" y="1109"/>
                        <a:pt x="1386" y="1109"/>
                      </a:cubicBezTo>
                      <a:cubicBezTo>
                        <a:pt x="1109" y="1109"/>
                        <a:pt x="831" y="1109"/>
                        <a:pt x="554" y="1109"/>
                      </a:cubicBezTo>
                      <a:cubicBezTo>
                        <a:pt x="554" y="1109"/>
                        <a:pt x="277" y="1109"/>
                        <a:pt x="0" y="1109"/>
                      </a:cubicBezTo>
                      <a:cubicBezTo>
                        <a:pt x="0" y="1109"/>
                        <a:pt x="0" y="1109"/>
                        <a:pt x="0" y="1109"/>
                      </a:cubicBezTo>
                      <a:cubicBezTo>
                        <a:pt x="0" y="1109"/>
                        <a:pt x="0" y="1109"/>
                        <a:pt x="0" y="1109"/>
                      </a:cubicBezTo>
                      <a:cubicBezTo>
                        <a:pt x="0" y="1109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277" y="277"/>
                        <a:pt x="277" y="0"/>
                      </a:cubicBezTo>
                      <a:cubicBezTo>
                        <a:pt x="277" y="0"/>
                        <a:pt x="277" y="0"/>
                        <a:pt x="277" y="0"/>
                      </a:cubicBezTo>
                      <a:cubicBezTo>
                        <a:pt x="277" y="0"/>
                        <a:pt x="277" y="0"/>
                        <a:pt x="277" y="0"/>
                      </a:cubicBezTo>
                      <a:cubicBezTo>
                        <a:pt x="277" y="0"/>
                        <a:pt x="554" y="0"/>
                        <a:pt x="831" y="0"/>
                      </a:cubicBezTo>
                      <a:cubicBezTo>
                        <a:pt x="831" y="0"/>
                        <a:pt x="831" y="0"/>
                        <a:pt x="831" y="0"/>
                      </a:cubicBezTo>
                      <a:cubicBezTo>
                        <a:pt x="831" y="0"/>
                        <a:pt x="831" y="0"/>
                        <a:pt x="831" y="0"/>
                      </a:cubicBezTo>
                      <a:cubicBezTo>
                        <a:pt x="831" y="0"/>
                        <a:pt x="831" y="554"/>
                        <a:pt x="1109" y="554"/>
                      </a:cubicBezTo>
                      <a:cubicBezTo>
                        <a:pt x="1109" y="554"/>
                        <a:pt x="1109" y="554"/>
                        <a:pt x="1109" y="554"/>
                      </a:cubicBezTo>
                      <a:cubicBezTo>
                        <a:pt x="1109" y="554"/>
                        <a:pt x="1109" y="554"/>
                        <a:pt x="1109" y="554"/>
                      </a:cubicBezTo>
                      <a:cubicBezTo>
                        <a:pt x="1109" y="554"/>
                        <a:pt x="1663" y="554"/>
                        <a:pt x="1663" y="832"/>
                      </a:cubicBezTo>
                      <a:cubicBezTo>
                        <a:pt x="1663" y="832"/>
                        <a:pt x="1941" y="832"/>
                        <a:pt x="2218" y="832"/>
                      </a:cubicBezTo>
                      <a:cubicBezTo>
                        <a:pt x="2495" y="832"/>
                        <a:pt x="2218" y="832"/>
                        <a:pt x="2218" y="832"/>
                      </a:cubicBezTo>
                      <a:cubicBezTo>
                        <a:pt x="2218" y="832"/>
                        <a:pt x="2218" y="832"/>
                        <a:pt x="2218" y="1109"/>
                      </a:cubicBezTo>
                      <a:cubicBezTo>
                        <a:pt x="2218" y="1109"/>
                        <a:pt x="2218" y="1109"/>
                        <a:pt x="2218" y="1109"/>
                      </a:cubicBezTo>
                      <a:cubicBezTo>
                        <a:pt x="2218" y="1109"/>
                        <a:pt x="2218" y="1109"/>
                        <a:pt x="2218" y="1109"/>
                      </a:cubicBezTo>
                      <a:cubicBezTo>
                        <a:pt x="2218" y="1109"/>
                        <a:pt x="2218" y="1109"/>
                        <a:pt x="2218" y="1109"/>
                      </a:cubicBezTo>
                      <a:cubicBezTo>
                        <a:pt x="2218" y="1109"/>
                        <a:pt x="2495" y="1109"/>
                        <a:pt x="2772" y="1109"/>
                      </a:cubicBezTo>
                      <a:cubicBezTo>
                        <a:pt x="2772" y="1109"/>
                        <a:pt x="3327" y="1109"/>
                        <a:pt x="3604" y="1109"/>
                      </a:cubicBezTo>
                      <a:cubicBezTo>
                        <a:pt x="3604" y="1109"/>
                        <a:pt x="3604" y="1109"/>
                        <a:pt x="3881" y="1109"/>
                      </a:cubicBezTo>
                      <a:cubicBezTo>
                        <a:pt x="3881" y="1109"/>
                        <a:pt x="3881" y="1109"/>
                        <a:pt x="3881" y="1386"/>
                      </a:cubicBezTo>
                      <a:cubicBezTo>
                        <a:pt x="3881" y="1663"/>
                        <a:pt x="3881" y="1386"/>
                        <a:pt x="3881" y="1663"/>
                      </a:cubicBezTo>
                      <a:cubicBezTo>
                        <a:pt x="3881" y="1663"/>
                        <a:pt x="3881" y="1663"/>
                        <a:pt x="3881" y="1940"/>
                      </a:cubicBezTo>
                      <a:cubicBezTo>
                        <a:pt x="3881" y="1940"/>
                        <a:pt x="3881" y="1940"/>
                        <a:pt x="3881" y="1940"/>
                      </a:cubicBezTo>
                      <a:cubicBezTo>
                        <a:pt x="3881" y="1940"/>
                        <a:pt x="3881" y="1940"/>
                        <a:pt x="3881" y="1940"/>
                      </a:cubicBezTo>
                      <a:cubicBezTo>
                        <a:pt x="3881" y="1940"/>
                        <a:pt x="3881" y="1940"/>
                        <a:pt x="3881" y="1940"/>
                      </a:cubicBezTo>
                      <a:cubicBezTo>
                        <a:pt x="3881" y="1940"/>
                        <a:pt x="3881" y="2494"/>
                        <a:pt x="3881" y="2494"/>
                      </a:cubicBezTo>
                      <a:cubicBezTo>
                        <a:pt x="3881" y="2494"/>
                        <a:pt x="3881" y="2771"/>
                        <a:pt x="3881" y="3048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88" name="Freeform 687">
                  <a:extLst>
                    <a:ext uri="{FF2B5EF4-FFF2-40B4-BE49-F238E27FC236}">
                      <a16:creationId xmlns:a16="http://schemas.microsoft.com/office/drawing/2014/main" id="{415067E9-69D5-3DA6-6529-100DF7A29A31}"/>
                    </a:ext>
                  </a:extLst>
                </p:cNvPr>
                <p:cNvSpPr/>
                <p:nvPr/>
              </p:nvSpPr>
              <p:spPr>
                <a:xfrm>
                  <a:off x="3931078" y="3788427"/>
                  <a:ext cx="554" cy="2771"/>
                </a:xfrm>
                <a:custGeom>
                  <a:avLst/>
                  <a:gdLst>
                    <a:gd name="connsiteX0" fmla="*/ 555 w 554"/>
                    <a:gd name="connsiteY0" fmla="*/ 0 h 2771"/>
                    <a:gd name="connsiteX1" fmla="*/ 555 w 554"/>
                    <a:gd name="connsiteY1" fmla="*/ 0 h 2771"/>
                    <a:gd name="connsiteX2" fmla="*/ 555 w 554"/>
                    <a:gd name="connsiteY2" fmla="*/ 0 h 2771"/>
                    <a:gd name="connsiteX3" fmla="*/ 555 w 554"/>
                    <a:gd name="connsiteY3" fmla="*/ 0 h 2771"/>
                    <a:gd name="connsiteX4" fmla="*/ 277 w 554"/>
                    <a:gd name="connsiteY4" fmla="*/ 0 h 2771"/>
                    <a:gd name="connsiteX5" fmla="*/ 0 w 554"/>
                    <a:gd name="connsiteY5" fmla="*/ 0 h 2771"/>
                    <a:gd name="connsiteX6" fmla="*/ 0 w 554"/>
                    <a:gd name="connsiteY6" fmla="*/ 0 h 2771"/>
                    <a:gd name="connsiteX7" fmla="*/ 0 w 554"/>
                    <a:gd name="connsiteY7" fmla="*/ 0 h 2771"/>
                    <a:gd name="connsiteX8" fmla="*/ 0 w 554"/>
                    <a:gd name="connsiteY8" fmla="*/ 0 h 2771"/>
                    <a:gd name="connsiteX9" fmla="*/ 0 w 554"/>
                    <a:gd name="connsiteY9" fmla="*/ 0 h 2771"/>
                    <a:gd name="connsiteX10" fmla="*/ 0 w 554"/>
                    <a:gd name="connsiteY10" fmla="*/ 0 h 2771"/>
                    <a:gd name="connsiteX11" fmla="*/ 0 w 554"/>
                    <a:gd name="connsiteY11" fmla="*/ 0 h 2771"/>
                    <a:gd name="connsiteX12" fmla="*/ 0 w 554"/>
                    <a:gd name="connsiteY12" fmla="*/ 0 h 2771"/>
                    <a:gd name="connsiteX13" fmla="*/ 277 w 554"/>
                    <a:gd name="connsiteY13" fmla="*/ 0 h 2771"/>
                    <a:gd name="connsiteX14" fmla="*/ 277 w 554"/>
                    <a:gd name="connsiteY14" fmla="*/ 0 h 2771"/>
                    <a:gd name="connsiteX15" fmla="*/ 277 w 554"/>
                    <a:gd name="connsiteY15" fmla="*/ 0 h 2771"/>
                    <a:gd name="connsiteX16" fmla="*/ 277 w 554"/>
                    <a:gd name="connsiteY16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554" h="2771">
                      <a:moveTo>
                        <a:pt x="555" y="0"/>
                      </a:moveTo>
                      <a:cubicBezTo>
                        <a:pt x="555" y="0"/>
                        <a:pt x="555" y="0"/>
                        <a:pt x="555" y="0"/>
                      </a:cubicBezTo>
                      <a:cubicBezTo>
                        <a:pt x="555" y="0"/>
                        <a:pt x="555" y="0"/>
                        <a:pt x="555" y="0"/>
                      </a:cubicBezTo>
                      <a:cubicBezTo>
                        <a:pt x="555" y="0"/>
                        <a:pt x="555" y="0"/>
                        <a:pt x="555" y="0"/>
                      </a:cubicBezTo>
                      <a:cubicBezTo>
                        <a:pt x="555" y="0"/>
                        <a:pt x="555" y="0"/>
                        <a:pt x="277" y="0"/>
                      </a:cubicBezTo>
                      <a:cubicBezTo>
                        <a:pt x="277" y="0"/>
                        <a:pt x="277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0" y="0"/>
                      </a:lnTo>
                      <a:cubicBezTo>
                        <a:pt x="0" y="0"/>
                        <a:pt x="0" y="0"/>
                        <a:pt x="277" y="0"/>
                      </a:cubicBezTo>
                      <a:cubicBezTo>
                        <a:pt x="277" y="0"/>
                        <a:pt x="277" y="0"/>
                        <a:pt x="277" y="0"/>
                      </a:cubicBezTo>
                      <a:cubicBezTo>
                        <a:pt x="277" y="0"/>
                        <a:pt x="277" y="0"/>
                        <a:pt x="277" y="0"/>
                      </a:cubicBezTo>
                      <a:cubicBezTo>
                        <a:pt x="277" y="0"/>
                        <a:pt x="277" y="0"/>
                        <a:pt x="277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298" name="Graphic 248">
                <a:extLst>
                  <a:ext uri="{FF2B5EF4-FFF2-40B4-BE49-F238E27FC236}">
                    <a16:creationId xmlns:a16="http://schemas.microsoft.com/office/drawing/2014/main" id="{645EC4EC-66CC-2CF2-FFA9-8CEB7B1FE9E8}"/>
                  </a:ext>
                </a:extLst>
              </p:cNvPr>
              <p:cNvGrpSpPr/>
              <p:nvPr/>
            </p:nvGrpSpPr>
            <p:grpSpPr>
              <a:xfrm>
                <a:off x="2906800" y="3570620"/>
                <a:ext cx="61823" cy="25495"/>
                <a:chOff x="3569565" y="3569501"/>
                <a:chExt cx="61823" cy="25495"/>
              </a:xfrm>
              <a:grpFill/>
            </p:grpSpPr>
            <p:sp>
              <p:nvSpPr>
                <p:cNvPr id="684" name="Freeform 683">
                  <a:extLst>
                    <a:ext uri="{FF2B5EF4-FFF2-40B4-BE49-F238E27FC236}">
                      <a16:creationId xmlns:a16="http://schemas.microsoft.com/office/drawing/2014/main" id="{B3AFE62C-2261-3D50-1796-7EEB706ECAA6}"/>
                    </a:ext>
                  </a:extLst>
                </p:cNvPr>
                <p:cNvSpPr/>
                <p:nvPr/>
              </p:nvSpPr>
              <p:spPr>
                <a:xfrm>
                  <a:off x="3569565" y="3586682"/>
                  <a:ext cx="18297" cy="8313"/>
                </a:xfrm>
                <a:custGeom>
                  <a:avLst/>
                  <a:gdLst>
                    <a:gd name="connsiteX0" fmla="*/ 8595 w 18297"/>
                    <a:gd name="connsiteY0" fmla="*/ 7205 h 8313"/>
                    <a:gd name="connsiteX1" fmla="*/ 8595 w 18297"/>
                    <a:gd name="connsiteY1" fmla="*/ 7205 h 8313"/>
                    <a:gd name="connsiteX2" fmla="*/ 8595 w 18297"/>
                    <a:gd name="connsiteY2" fmla="*/ 7205 h 8313"/>
                    <a:gd name="connsiteX3" fmla="*/ 8595 w 18297"/>
                    <a:gd name="connsiteY3" fmla="*/ 7205 h 8313"/>
                    <a:gd name="connsiteX4" fmla="*/ 8595 w 18297"/>
                    <a:gd name="connsiteY4" fmla="*/ 7205 h 8313"/>
                    <a:gd name="connsiteX5" fmla="*/ 9149 w 18297"/>
                    <a:gd name="connsiteY5" fmla="*/ 6928 h 8313"/>
                    <a:gd name="connsiteX6" fmla="*/ 10535 w 18297"/>
                    <a:gd name="connsiteY6" fmla="*/ 6374 h 8313"/>
                    <a:gd name="connsiteX7" fmla="*/ 11367 w 18297"/>
                    <a:gd name="connsiteY7" fmla="*/ 6374 h 8313"/>
                    <a:gd name="connsiteX8" fmla="*/ 12476 w 18297"/>
                    <a:gd name="connsiteY8" fmla="*/ 5819 h 8313"/>
                    <a:gd name="connsiteX9" fmla="*/ 13585 w 18297"/>
                    <a:gd name="connsiteY9" fmla="*/ 5819 h 8313"/>
                    <a:gd name="connsiteX10" fmla="*/ 13862 w 18297"/>
                    <a:gd name="connsiteY10" fmla="*/ 5819 h 8313"/>
                    <a:gd name="connsiteX11" fmla="*/ 14971 w 18297"/>
                    <a:gd name="connsiteY11" fmla="*/ 6097 h 8313"/>
                    <a:gd name="connsiteX12" fmla="*/ 16912 w 18297"/>
                    <a:gd name="connsiteY12" fmla="*/ 6097 h 8313"/>
                    <a:gd name="connsiteX13" fmla="*/ 18298 w 18297"/>
                    <a:gd name="connsiteY13" fmla="*/ 4711 h 8313"/>
                    <a:gd name="connsiteX14" fmla="*/ 18298 w 18297"/>
                    <a:gd name="connsiteY14" fmla="*/ 3880 h 8313"/>
                    <a:gd name="connsiteX15" fmla="*/ 18298 w 18297"/>
                    <a:gd name="connsiteY15" fmla="*/ 3048 h 8313"/>
                    <a:gd name="connsiteX16" fmla="*/ 17743 w 18297"/>
                    <a:gd name="connsiteY16" fmla="*/ 2217 h 8313"/>
                    <a:gd name="connsiteX17" fmla="*/ 16912 w 18297"/>
                    <a:gd name="connsiteY17" fmla="*/ 2217 h 8313"/>
                    <a:gd name="connsiteX18" fmla="*/ 16912 w 18297"/>
                    <a:gd name="connsiteY18" fmla="*/ 2217 h 8313"/>
                    <a:gd name="connsiteX19" fmla="*/ 16634 w 18297"/>
                    <a:gd name="connsiteY19" fmla="*/ 2217 h 8313"/>
                    <a:gd name="connsiteX20" fmla="*/ 16357 w 18297"/>
                    <a:gd name="connsiteY20" fmla="*/ 2217 h 8313"/>
                    <a:gd name="connsiteX21" fmla="*/ 16357 w 18297"/>
                    <a:gd name="connsiteY21" fmla="*/ 2217 h 8313"/>
                    <a:gd name="connsiteX22" fmla="*/ 15525 w 18297"/>
                    <a:gd name="connsiteY22" fmla="*/ 2217 h 8313"/>
                    <a:gd name="connsiteX23" fmla="*/ 13862 w 18297"/>
                    <a:gd name="connsiteY23" fmla="*/ 2217 h 8313"/>
                    <a:gd name="connsiteX24" fmla="*/ 13307 w 18297"/>
                    <a:gd name="connsiteY24" fmla="*/ 2217 h 8313"/>
                    <a:gd name="connsiteX25" fmla="*/ 13030 w 18297"/>
                    <a:gd name="connsiteY25" fmla="*/ 2217 h 8313"/>
                    <a:gd name="connsiteX26" fmla="*/ 12476 w 18297"/>
                    <a:gd name="connsiteY26" fmla="*/ 2217 h 8313"/>
                    <a:gd name="connsiteX27" fmla="*/ 11644 w 18297"/>
                    <a:gd name="connsiteY27" fmla="*/ 2217 h 8313"/>
                    <a:gd name="connsiteX28" fmla="*/ 11367 w 18297"/>
                    <a:gd name="connsiteY28" fmla="*/ 2217 h 8313"/>
                    <a:gd name="connsiteX29" fmla="*/ 10258 w 18297"/>
                    <a:gd name="connsiteY29" fmla="*/ 2217 h 8313"/>
                    <a:gd name="connsiteX30" fmla="*/ 9981 w 18297"/>
                    <a:gd name="connsiteY30" fmla="*/ 2217 h 8313"/>
                    <a:gd name="connsiteX31" fmla="*/ 9703 w 18297"/>
                    <a:gd name="connsiteY31" fmla="*/ 2217 h 8313"/>
                    <a:gd name="connsiteX32" fmla="*/ 8317 w 18297"/>
                    <a:gd name="connsiteY32" fmla="*/ 1386 h 8313"/>
                    <a:gd name="connsiteX33" fmla="*/ 7763 w 18297"/>
                    <a:gd name="connsiteY33" fmla="*/ 1109 h 8313"/>
                    <a:gd name="connsiteX34" fmla="*/ 7763 w 18297"/>
                    <a:gd name="connsiteY34" fmla="*/ 1109 h 8313"/>
                    <a:gd name="connsiteX35" fmla="*/ 7208 w 18297"/>
                    <a:gd name="connsiteY35" fmla="*/ 1663 h 8313"/>
                    <a:gd name="connsiteX36" fmla="*/ 7208 w 18297"/>
                    <a:gd name="connsiteY36" fmla="*/ 2217 h 8313"/>
                    <a:gd name="connsiteX37" fmla="*/ 7763 w 18297"/>
                    <a:gd name="connsiteY37" fmla="*/ 2217 h 8313"/>
                    <a:gd name="connsiteX38" fmla="*/ 7763 w 18297"/>
                    <a:gd name="connsiteY38" fmla="*/ 2217 h 8313"/>
                    <a:gd name="connsiteX39" fmla="*/ 8040 w 18297"/>
                    <a:gd name="connsiteY39" fmla="*/ 2217 h 8313"/>
                    <a:gd name="connsiteX40" fmla="*/ 8040 w 18297"/>
                    <a:gd name="connsiteY40" fmla="*/ 2217 h 8313"/>
                    <a:gd name="connsiteX41" fmla="*/ 8040 w 18297"/>
                    <a:gd name="connsiteY41" fmla="*/ 2217 h 8313"/>
                    <a:gd name="connsiteX42" fmla="*/ 8040 w 18297"/>
                    <a:gd name="connsiteY42" fmla="*/ 2771 h 8313"/>
                    <a:gd name="connsiteX43" fmla="*/ 8595 w 18297"/>
                    <a:gd name="connsiteY43" fmla="*/ 2771 h 8313"/>
                    <a:gd name="connsiteX44" fmla="*/ 8595 w 18297"/>
                    <a:gd name="connsiteY44" fmla="*/ 3325 h 8313"/>
                    <a:gd name="connsiteX45" fmla="*/ 8595 w 18297"/>
                    <a:gd name="connsiteY45" fmla="*/ 3325 h 8313"/>
                    <a:gd name="connsiteX46" fmla="*/ 8595 w 18297"/>
                    <a:gd name="connsiteY46" fmla="*/ 3880 h 8313"/>
                    <a:gd name="connsiteX47" fmla="*/ 8595 w 18297"/>
                    <a:gd name="connsiteY47" fmla="*/ 3880 h 8313"/>
                    <a:gd name="connsiteX48" fmla="*/ 8317 w 18297"/>
                    <a:gd name="connsiteY48" fmla="*/ 3880 h 8313"/>
                    <a:gd name="connsiteX49" fmla="*/ 7763 w 18297"/>
                    <a:gd name="connsiteY49" fmla="*/ 3880 h 8313"/>
                    <a:gd name="connsiteX50" fmla="*/ 7208 w 18297"/>
                    <a:gd name="connsiteY50" fmla="*/ 3880 h 8313"/>
                    <a:gd name="connsiteX51" fmla="*/ 6654 w 18297"/>
                    <a:gd name="connsiteY51" fmla="*/ 3880 h 8313"/>
                    <a:gd name="connsiteX52" fmla="*/ 6654 w 18297"/>
                    <a:gd name="connsiteY52" fmla="*/ 4711 h 8313"/>
                    <a:gd name="connsiteX53" fmla="*/ 6377 w 18297"/>
                    <a:gd name="connsiteY53" fmla="*/ 5265 h 8313"/>
                    <a:gd name="connsiteX54" fmla="*/ 6377 w 18297"/>
                    <a:gd name="connsiteY54" fmla="*/ 5265 h 8313"/>
                    <a:gd name="connsiteX55" fmla="*/ 6377 w 18297"/>
                    <a:gd name="connsiteY55" fmla="*/ 5265 h 8313"/>
                    <a:gd name="connsiteX56" fmla="*/ 6099 w 18297"/>
                    <a:gd name="connsiteY56" fmla="*/ 5819 h 8313"/>
                    <a:gd name="connsiteX57" fmla="*/ 5545 w 18297"/>
                    <a:gd name="connsiteY57" fmla="*/ 5819 h 8313"/>
                    <a:gd name="connsiteX58" fmla="*/ 4990 w 18297"/>
                    <a:gd name="connsiteY58" fmla="*/ 5819 h 8313"/>
                    <a:gd name="connsiteX59" fmla="*/ 4990 w 18297"/>
                    <a:gd name="connsiteY59" fmla="*/ 5819 h 8313"/>
                    <a:gd name="connsiteX60" fmla="*/ 4159 w 18297"/>
                    <a:gd name="connsiteY60" fmla="*/ 5819 h 8313"/>
                    <a:gd name="connsiteX61" fmla="*/ 3604 w 18297"/>
                    <a:gd name="connsiteY61" fmla="*/ 4988 h 8313"/>
                    <a:gd name="connsiteX62" fmla="*/ 3327 w 18297"/>
                    <a:gd name="connsiteY62" fmla="*/ 4157 h 8313"/>
                    <a:gd name="connsiteX63" fmla="*/ 3327 w 18297"/>
                    <a:gd name="connsiteY63" fmla="*/ 3325 h 8313"/>
                    <a:gd name="connsiteX64" fmla="*/ 3327 w 18297"/>
                    <a:gd name="connsiteY64" fmla="*/ 3325 h 8313"/>
                    <a:gd name="connsiteX65" fmla="*/ 3050 w 18297"/>
                    <a:gd name="connsiteY65" fmla="*/ 2771 h 8313"/>
                    <a:gd name="connsiteX66" fmla="*/ 2495 w 18297"/>
                    <a:gd name="connsiteY66" fmla="*/ 2494 h 8313"/>
                    <a:gd name="connsiteX67" fmla="*/ 2495 w 18297"/>
                    <a:gd name="connsiteY67" fmla="*/ 1663 h 8313"/>
                    <a:gd name="connsiteX68" fmla="*/ 1664 w 18297"/>
                    <a:gd name="connsiteY68" fmla="*/ 1109 h 8313"/>
                    <a:gd name="connsiteX69" fmla="*/ 1664 w 18297"/>
                    <a:gd name="connsiteY69" fmla="*/ 831 h 8313"/>
                    <a:gd name="connsiteX70" fmla="*/ 2218 w 18297"/>
                    <a:gd name="connsiteY70" fmla="*/ 831 h 8313"/>
                    <a:gd name="connsiteX71" fmla="*/ 2495 w 18297"/>
                    <a:gd name="connsiteY71" fmla="*/ 831 h 8313"/>
                    <a:gd name="connsiteX72" fmla="*/ 2495 w 18297"/>
                    <a:gd name="connsiteY72" fmla="*/ 277 h 8313"/>
                    <a:gd name="connsiteX73" fmla="*/ 1941 w 18297"/>
                    <a:gd name="connsiteY73" fmla="*/ 0 h 8313"/>
                    <a:gd name="connsiteX74" fmla="*/ 1664 w 18297"/>
                    <a:gd name="connsiteY74" fmla="*/ 0 h 8313"/>
                    <a:gd name="connsiteX75" fmla="*/ 555 w 18297"/>
                    <a:gd name="connsiteY75" fmla="*/ 554 h 8313"/>
                    <a:gd name="connsiteX76" fmla="*/ 0 w 18297"/>
                    <a:gd name="connsiteY76" fmla="*/ 554 h 8313"/>
                    <a:gd name="connsiteX77" fmla="*/ 0 w 18297"/>
                    <a:gd name="connsiteY77" fmla="*/ 831 h 8313"/>
                    <a:gd name="connsiteX78" fmla="*/ 0 w 18297"/>
                    <a:gd name="connsiteY78" fmla="*/ 1386 h 8313"/>
                    <a:gd name="connsiteX79" fmla="*/ 0 w 18297"/>
                    <a:gd name="connsiteY79" fmla="*/ 1386 h 8313"/>
                    <a:gd name="connsiteX80" fmla="*/ 278 w 18297"/>
                    <a:gd name="connsiteY80" fmla="*/ 1663 h 8313"/>
                    <a:gd name="connsiteX81" fmla="*/ 832 w 18297"/>
                    <a:gd name="connsiteY81" fmla="*/ 1663 h 8313"/>
                    <a:gd name="connsiteX82" fmla="*/ 1664 w 18297"/>
                    <a:gd name="connsiteY82" fmla="*/ 2217 h 8313"/>
                    <a:gd name="connsiteX83" fmla="*/ 1941 w 18297"/>
                    <a:gd name="connsiteY83" fmla="*/ 3325 h 8313"/>
                    <a:gd name="connsiteX84" fmla="*/ 1941 w 18297"/>
                    <a:gd name="connsiteY84" fmla="*/ 4434 h 8313"/>
                    <a:gd name="connsiteX85" fmla="*/ 1941 w 18297"/>
                    <a:gd name="connsiteY85" fmla="*/ 5265 h 8313"/>
                    <a:gd name="connsiteX86" fmla="*/ 1941 w 18297"/>
                    <a:gd name="connsiteY86" fmla="*/ 6374 h 8313"/>
                    <a:gd name="connsiteX87" fmla="*/ 1664 w 18297"/>
                    <a:gd name="connsiteY87" fmla="*/ 7482 h 8313"/>
                    <a:gd name="connsiteX88" fmla="*/ 1664 w 18297"/>
                    <a:gd name="connsiteY88" fmla="*/ 8037 h 8313"/>
                    <a:gd name="connsiteX89" fmla="*/ 1664 w 18297"/>
                    <a:gd name="connsiteY89" fmla="*/ 8314 h 8313"/>
                    <a:gd name="connsiteX90" fmla="*/ 2218 w 18297"/>
                    <a:gd name="connsiteY90" fmla="*/ 8314 h 8313"/>
                    <a:gd name="connsiteX91" fmla="*/ 2772 w 18297"/>
                    <a:gd name="connsiteY91" fmla="*/ 8314 h 8313"/>
                    <a:gd name="connsiteX92" fmla="*/ 4159 w 18297"/>
                    <a:gd name="connsiteY92" fmla="*/ 7482 h 8313"/>
                    <a:gd name="connsiteX93" fmla="*/ 4713 w 18297"/>
                    <a:gd name="connsiteY93" fmla="*/ 7482 h 8313"/>
                    <a:gd name="connsiteX94" fmla="*/ 5268 w 18297"/>
                    <a:gd name="connsiteY94" fmla="*/ 8314 h 8313"/>
                    <a:gd name="connsiteX95" fmla="*/ 5268 w 18297"/>
                    <a:gd name="connsiteY95" fmla="*/ 8314 h 8313"/>
                    <a:gd name="connsiteX96" fmla="*/ 5268 w 18297"/>
                    <a:gd name="connsiteY96" fmla="*/ 8314 h 8313"/>
                    <a:gd name="connsiteX97" fmla="*/ 5822 w 18297"/>
                    <a:gd name="connsiteY97" fmla="*/ 8037 h 8313"/>
                    <a:gd name="connsiteX98" fmla="*/ 6377 w 18297"/>
                    <a:gd name="connsiteY98" fmla="*/ 8037 h 8313"/>
                    <a:gd name="connsiteX99" fmla="*/ 6377 w 18297"/>
                    <a:gd name="connsiteY99" fmla="*/ 8314 h 8313"/>
                    <a:gd name="connsiteX100" fmla="*/ 6931 w 18297"/>
                    <a:gd name="connsiteY100" fmla="*/ 8314 h 8313"/>
                    <a:gd name="connsiteX101" fmla="*/ 6931 w 18297"/>
                    <a:gd name="connsiteY101" fmla="*/ 8314 h 8313"/>
                    <a:gd name="connsiteX102" fmla="*/ 6931 w 18297"/>
                    <a:gd name="connsiteY102" fmla="*/ 8314 h 8313"/>
                    <a:gd name="connsiteX103" fmla="*/ 7208 w 18297"/>
                    <a:gd name="connsiteY103" fmla="*/ 8314 h 8313"/>
                    <a:gd name="connsiteX104" fmla="*/ 7763 w 18297"/>
                    <a:gd name="connsiteY104" fmla="*/ 8314 h 8313"/>
                    <a:gd name="connsiteX105" fmla="*/ 7763 w 18297"/>
                    <a:gd name="connsiteY105" fmla="*/ 8314 h 8313"/>
                    <a:gd name="connsiteX106" fmla="*/ 8317 w 18297"/>
                    <a:gd name="connsiteY106" fmla="*/ 8314 h 8313"/>
                    <a:gd name="connsiteX107" fmla="*/ 8872 w 18297"/>
                    <a:gd name="connsiteY107" fmla="*/ 7759 h 83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</a:cxnLst>
                  <a:rect l="l" t="t" r="r" b="b"/>
                  <a:pathLst>
                    <a:path w="18297" h="8313">
                      <a:moveTo>
                        <a:pt x="8595" y="7205"/>
                      </a:moveTo>
                      <a:cubicBezTo>
                        <a:pt x="8595" y="7205"/>
                        <a:pt x="8595" y="7205"/>
                        <a:pt x="8595" y="7205"/>
                      </a:cubicBezTo>
                      <a:cubicBezTo>
                        <a:pt x="8595" y="7205"/>
                        <a:pt x="8595" y="7205"/>
                        <a:pt x="8595" y="7205"/>
                      </a:cubicBezTo>
                      <a:cubicBezTo>
                        <a:pt x="8595" y="7205"/>
                        <a:pt x="8595" y="7205"/>
                        <a:pt x="8595" y="7205"/>
                      </a:cubicBezTo>
                      <a:cubicBezTo>
                        <a:pt x="8595" y="7205"/>
                        <a:pt x="8595" y="7205"/>
                        <a:pt x="8595" y="7205"/>
                      </a:cubicBezTo>
                      <a:cubicBezTo>
                        <a:pt x="8595" y="7205"/>
                        <a:pt x="8872" y="7205"/>
                        <a:pt x="9149" y="6928"/>
                      </a:cubicBezTo>
                      <a:cubicBezTo>
                        <a:pt x="9426" y="6928"/>
                        <a:pt x="9981" y="6374"/>
                        <a:pt x="10535" y="6374"/>
                      </a:cubicBezTo>
                      <a:cubicBezTo>
                        <a:pt x="10535" y="6374"/>
                        <a:pt x="11089" y="6374"/>
                        <a:pt x="11367" y="6374"/>
                      </a:cubicBezTo>
                      <a:cubicBezTo>
                        <a:pt x="11644" y="6374"/>
                        <a:pt x="12198" y="6374"/>
                        <a:pt x="12476" y="5819"/>
                      </a:cubicBezTo>
                      <a:cubicBezTo>
                        <a:pt x="12753" y="5819"/>
                        <a:pt x="13307" y="5542"/>
                        <a:pt x="13585" y="5819"/>
                      </a:cubicBezTo>
                      <a:cubicBezTo>
                        <a:pt x="13585" y="5819"/>
                        <a:pt x="13585" y="5819"/>
                        <a:pt x="13862" y="5819"/>
                      </a:cubicBezTo>
                      <a:cubicBezTo>
                        <a:pt x="14139" y="5819"/>
                        <a:pt x="14416" y="5819"/>
                        <a:pt x="14971" y="6097"/>
                      </a:cubicBezTo>
                      <a:cubicBezTo>
                        <a:pt x="15525" y="6097"/>
                        <a:pt x="16357" y="6097"/>
                        <a:pt x="16912" y="6097"/>
                      </a:cubicBezTo>
                      <a:cubicBezTo>
                        <a:pt x="17466" y="6097"/>
                        <a:pt x="18020" y="5542"/>
                        <a:pt x="18298" y="4711"/>
                      </a:cubicBezTo>
                      <a:cubicBezTo>
                        <a:pt x="18298" y="4434"/>
                        <a:pt x="18298" y="4157"/>
                        <a:pt x="18298" y="3880"/>
                      </a:cubicBezTo>
                      <a:cubicBezTo>
                        <a:pt x="18298" y="3602"/>
                        <a:pt x="18298" y="3325"/>
                        <a:pt x="18298" y="3048"/>
                      </a:cubicBezTo>
                      <a:cubicBezTo>
                        <a:pt x="18298" y="2771"/>
                        <a:pt x="18298" y="2494"/>
                        <a:pt x="17743" y="2217"/>
                      </a:cubicBezTo>
                      <a:cubicBezTo>
                        <a:pt x="17743" y="2217"/>
                        <a:pt x="17189" y="2217"/>
                        <a:pt x="16912" y="2217"/>
                      </a:cubicBezTo>
                      <a:cubicBezTo>
                        <a:pt x="16912" y="2217"/>
                        <a:pt x="16912" y="2217"/>
                        <a:pt x="16912" y="2217"/>
                      </a:cubicBezTo>
                      <a:cubicBezTo>
                        <a:pt x="16912" y="2217"/>
                        <a:pt x="16912" y="2217"/>
                        <a:pt x="16634" y="2217"/>
                      </a:cubicBezTo>
                      <a:cubicBezTo>
                        <a:pt x="16634" y="2217"/>
                        <a:pt x="16634" y="2217"/>
                        <a:pt x="16357" y="2217"/>
                      </a:cubicBezTo>
                      <a:cubicBezTo>
                        <a:pt x="16357" y="2217"/>
                        <a:pt x="16357" y="2217"/>
                        <a:pt x="16357" y="2217"/>
                      </a:cubicBezTo>
                      <a:cubicBezTo>
                        <a:pt x="16357" y="2217"/>
                        <a:pt x="15803" y="2217"/>
                        <a:pt x="15525" y="2217"/>
                      </a:cubicBezTo>
                      <a:cubicBezTo>
                        <a:pt x="14971" y="2217"/>
                        <a:pt x="14416" y="2217"/>
                        <a:pt x="13862" y="2217"/>
                      </a:cubicBezTo>
                      <a:cubicBezTo>
                        <a:pt x="13862" y="2217"/>
                        <a:pt x="13585" y="2217"/>
                        <a:pt x="13307" y="2217"/>
                      </a:cubicBezTo>
                      <a:cubicBezTo>
                        <a:pt x="13307" y="2217"/>
                        <a:pt x="13307" y="2217"/>
                        <a:pt x="13030" y="2217"/>
                      </a:cubicBezTo>
                      <a:cubicBezTo>
                        <a:pt x="13030" y="2217"/>
                        <a:pt x="12476" y="2217"/>
                        <a:pt x="12476" y="2217"/>
                      </a:cubicBezTo>
                      <a:cubicBezTo>
                        <a:pt x="12476" y="2217"/>
                        <a:pt x="11921" y="2217"/>
                        <a:pt x="11644" y="2217"/>
                      </a:cubicBezTo>
                      <a:cubicBezTo>
                        <a:pt x="11644" y="2217"/>
                        <a:pt x="11644" y="2217"/>
                        <a:pt x="11367" y="2217"/>
                      </a:cubicBezTo>
                      <a:cubicBezTo>
                        <a:pt x="11089" y="2217"/>
                        <a:pt x="10535" y="2217"/>
                        <a:pt x="10258" y="2217"/>
                      </a:cubicBezTo>
                      <a:cubicBezTo>
                        <a:pt x="10258" y="2217"/>
                        <a:pt x="10258" y="2217"/>
                        <a:pt x="9981" y="2217"/>
                      </a:cubicBezTo>
                      <a:cubicBezTo>
                        <a:pt x="9981" y="2217"/>
                        <a:pt x="9981" y="2217"/>
                        <a:pt x="9703" y="2217"/>
                      </a:cubicBezTo>
                      <a:cubicBezTo>
                        <a:pt x="9149" y="2217"/>
                        <a:pt x="8595" y="1663"/>
                        <a:pt x="8317" y="1386"/>
                      </a:cubicBezTo>
                      <a:cubicBezTo>
                        <a:pt x="8317" y="1386"/>
                        <a:pt x="8040" y="831"/>
                        <a:pt x="7763" y="1109"/>
                      </a:cubicBezTo>
                      <a:cubicBezTo>
                        <a:pt x="7763" y="1109"/>
                        <a:pt x="7763" y="1109"/>
                        <a:pt x="7763" y="1109"/>
                      </a:cubicBezTo>
                      <a:cubicBezTo>
                        <a:pt x="7763" y="1109"/>
                        <a:pt x="7486" y="1386"/>
                        <a:pt x="7208" y="1663"/>
                      </a:cubicBezTo>
                      <a:cubicBezTo>
                        <a:pt x="7208" y="1663"/>
                        <a:pt x="6931" y="1663"/>
                        <a:pt x="7208" y="2217"/>
                      </a:cubicBezTo>
                      <a:cubicBezTo>
                        <a:pt x="7208" y="2217"/>
                        <a:pt x="7763" y="2217"/>
                        <a:pt x="7763" y="2217"/>
                      </a:cubicBezTo>
                      <a:cubicBezTo>
                        <a:pt x="7763" y="2217"/>
                        <a:pt x="7763" y="2217"/>
                        <a:pt x="7763" y="2217"/>
                      </a:cubicBezTo>
                      <a:cubicBezTo>
                        <a:pt x="7763" y="2217"/>
                        <a:pt x="7763" y="2217"/>
                        <a:pt x="8040" y="2217"/>
                      </a:cubicBezTo>
                      <a:cubicBezTo>
                        <a:pt x="8317" y="2217"/>
                        <a:pt x="8040" y="2217"/>
                        <a:pt x="8040" y="2217"/>
                      </a:cubicBezTo>
                      <a:cubicBezTo>
                        <a:pt x="8040" y="2217"/>
                        <a:pt x="8040" y="2217"/>
                        <a:pt x="8040" y="2217"/>
                      </a:cubicBezTo>
                      <a:cubicBezTo>
                        <a:pt x="8040" y="2217"/>
                        <a:pt x="7763" y="2494"/>
                        <a:pt x="8040" y="2771"/>
                      </a:cubicBezTo>
                      <a:cubicBezTo>
                        <a:pt x="8040" y="2771"/>
                        <a:pt x="8595" y="2771"/>
                        <a:pt x="8595" y="2771"/>
                      </a:cubicBezTo>
                      <a:cubicBezTo>
                        <a:pt x="8595" y="2771"/>
                        <a:pt x="8595" y="3325"/>
                        <a:pt x="8595" y="3325"/>
                      </a:cubicBezTo>
                      <a:cubicBezTo>
                        <a:pt x="8595" y="3325"/>
                        <a:pt x="8595" y="3325"/>
                        <a:pt x="8595" y="3325"/>
                      </a:cubicBezTo>
                      <a:cubicBezTo>
                        <a:pt x="8595" y="3325"/>
                        <a:pt x="8595" y="3325"/>
                        <a:pt x="8595" y="3880"/>
                      </a:cubicBezTo>
                      <a:cubicBezTo>
                        <a:pt x="8595" y="3880"/>
                        <a:pt x="8595" y="3880"/>
                        <a:pt x="8595" y="3880"/>
                      </a:cubicBezTo>
                      <a:cubicBezTo>
                        <a:pt x="8595" y="3880"/>
                        <a:pt x="8595" y="3880"/>
                        <a:pt x="8317" y="3880"/>
                      </a:cubicBezTo>
                      <a:cubicBezTo>
                        <a:pt x="8317" y="3880"/>
                        <a:pt x="7763" y="3880"/>
                        <a:pt x="7763" y="3880"/>
                      </a:cubicBezTo>
                      <a:cubicBezTo>
                        <a:pt x="7763" y="3880"/>
                        <a:pt x="7486" y="3880"/>
                        <a:pt x="7208" y="3880"/>
                      </a:cubicBezTo>
                      <a:cubicBezTo>
                        <a:pt x="7208" y="3880"/>
                        <a:pt x="6931" y="3602"/>
                        <a:pt x="6654" y="3880"/>
                      </a:cubicBezTo>
                      <a:cubicBezTo>
                        <a:pt x="6654" y="4157"/>
                        <a:pt x="6654" y="4434"/>
                        <a:pt x="6654" y="4711"/>
                      </a:cubicBezTo>
                      <a:cubicBezTo>
                        <a:pt x="6654" y="4711"/>
                        <a:pt x="6654" y="4988"/>
                        <a:pt x="6377" y="5265"/>
                      </a:cubicBezTo>
                      <a:cubicBezTo>
                        <a:pt x="6377" y="5265"/>
                        <a:pt x="6377" y="5265"/>
                        <a:pt x="6377" y="5265"/>
                      </a:cubicBezTo>
                      <a:cubicBezTo>
                        <a:pt x="6377" y="5265"/>
                        <a:pt x="6377" y="5265"/>
                        <a:pt x="6377" y="5265"/>
                      </a:cubicBezTo>
                      <a:cubicBezTo>
                        <a:pt x="6377" y="5265"/>
                        <a:pt x="6377" y="5542"/>
                        <a:pt x="6099" y="5819"/>
                      </a:cubicBezTo>
                      <a:cubicBezTo>
                        <a:pt x="6099" y="5819"/>
                        <a:pt x="5822" y="5819"/>
                        <a:pt x="5545" y="5819"/>
                      </a:cubicBezTo>
                      <a:cubicBezTo>
                        <a:pt x="5545" y="5819"/>
                        <a:pt x="5268" y="5819"/>
                        <a:pt x="4990" y="5819"/>
                      </a:cubicBezTo>
                      <a:cubicBezTo>
                        <a:pt x="4990" y="5819"/>
                        <a:pt x="4990" y="5819"/>
                        <a:pt x="4990" y="5819"/>
                      </a:cubicBezTo>
                      <a:cubicBezTo>
                        <a:pt x="4990" y="5819"/>
                        <a:pt x="4436" y="5819"/>
                        <a:pt x="4159" y="5819"/>
                      </a:cubicBezTo>
                      <a:cubicBezTo>
                        <a:pt x="4159" y="5819"/>
                        <a:pt x="3604" y="5265"/>
                        <a:pt x="3604" y="4988"/>
                      </a:cubicBezTo>
                      <a:cubicBezTo>
                        <a:pt x="3604" y="4988"/>
                        <a:pt x="3604" y="4434"/>
                        <a:pt x="3327" y="4157"/>
                      </a:cubicBezTo>
                      <a:cubicBezTo>
                        <a:pt x="3327" y="3880"/>
                        <a:pt x="3327" y="3602"/>
                        <a:pt x="3327" y="3325"/>
                      </a:cubicBezTo>
                      <a:cubicBezTo>
                        <a:pt x="3327" y="3325"/>
                        <a:pt x="3327" y="3325"/>
                        <a:pt x="3327" y="3325"/>
                      </a:cubicBezTo>
                      <a:cubicBezTo>
                        <a:pt x="3327" y="3325"/>
                        <a:pt x="3327" y="3048"/>
                        <a:pt x="3050" y="2771"/>
                      </a:cubicBezTo>
                      <a:cubicBezTo>
                        <a:pt x="3050" y="2771"/>
                        <a:pt x="2495" y="2771"/>
                        <a:pt x="2495" y="2494"/>
                      </a:cubicBezTo>
                      <a:cubicBezTo>
                        <a:pt x="2495" y="2494"/>
                        <a:pt x="2495" y="1940"/>
                        <a:pt x="2495" y="1663"/>
                      </a:cubicBezTo>
                      <a:cubicBezTo>
                        <a:pt x="2495" y="1386"/>
                        <a:pt x="1664" y="1663"/>
                        <a:pt x="1664" y="1109"/>
                      </a:cubicBezTo>
                      <a:cubicBezTo>
                        <a:pt x="1664" y="1109"/>
                        <a:pt x="1664" y="831"/>
                        <a:pt x="1664" y="831"/>
                      </a:cubicBezTo>
                      <a:cubicBezTo>
                        <a:pt x="1664" y="831"/>
                        <a:pt x="1941" y="831"/>
                        <a:pt x="2218" y="831"/>
                      </a:cubicBezTo>
                      <a:cubicBezTo>
                        <a:pt x="2218" y="831"/>
                        <a:pt x="2218" y="831"/>
                        <a:pt x="2495" y="831"/>
                      </a:cubicBezTo>
                      <a:cubicBezTo>
                        <a:pt x="2495" y="831"/>
                        <a:pt x="2495" y="277"/>
                        <a:pt x="2495" y="277"/>
                      </a:cubicBezTo>
                      <a:cubicBezTo>
                        <a:pt x="2495" y="277"/>
                        <a:pt x="1941" y="277"/>
                        <a:pt x="1941" y="0"/>
                      </a:cubicBezTo>
                      <a:cubicBezTo>
                        <a:pt x="1941" y="0"/>
                        <a:pt x="1941" y="0"/>
                        <a:pt x="1664" y="0"/>
                      </a:cubicBezTo>
                      <a:cubicBezTo>
                        <a:pt x="1386" y="0"/>
                        <a:pt x="1109" y="277"/>
                        <a:pt x="555" y="554"/>
                      </a:cubicBezTo>
                      <a:cubicBezTo>
                        <a:pt x="555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831"/>
                      </a:cubicBezTo>
                      <a:cubicBezTo>
                        <a:pt x="0" y="831"/>
                        <a:pt x="0" y="1109"/>
                        <a:pt x="0" y="1386"/>
                      </a:cubicBezTo>
                      <a:cubicBezTo>
                        <a:pt x="0" y="1386"/>
                        <a:pt x="0" y="1386"/>
                        <a:pt x="0" y="1386"/>
                      </a:cubicBezTo>
                      <a:cubicBezTo>
                        <a:pt x="0" y="1386"/>
                        <a:pt x="0" y="1663"/>
                        <a:pt x="278" y="1663"/>
                      </a:cubicBezTo>
                      <a:cubicBezTo>
                        <a:pt x="278" y="1663"/>
                        <a:pt x="555" y="1663"/>
                        <a:pt x="832" y="1663"/>
                      </a:cubicBezTo>
                      <a:cubicBezTo>
                        <a:pt x="1109" y="1663"/>
                        <a:pt x="1386" y="1940"/>
                        <a:pt x="1664" y="2217"/>
                      </a:cubicBezTo>
                      <a:cubicBezTo>
                        <a:pt x="1941" y="2494"/>
                        <a:pt x="1941" y="2771"/>
                        <a:pt x="1941" y="3325"/>
                      </a:cubicBezTo>
                      <a:cubicBezTo>
                        <a:pt x="1941" y="3602"/>
                        <a:pt x="1941" y="4157"/>
                        <a:pt x="1941" y="4434"/>
                      </a:cubicBezTo>
                      <a:cubicBezTo>
                        <a:pt x="1941" y="4711"/>
                        <a:pt x="1941" y="4988"/>
                        <a:pt x="1941" y="5265"/>
                      </a:cubicBezTo>
                      <a:cubicBezTo>
                        <a:pt x="1941" y="5542"/>
                        <a:pt x="1941" y="5819"/>
                        <a:pt x="1941" y="6374"/>
                      </a:cubicBezTo>
                      <a:cubicBezTo>
                        <a:pt x="1941" y="6928"/>
                        <a:pt x="1664" y="7205"/>
                        <a:pt x="1664" y="7482"/>
                      </a:cubicBezTo>
                      <a:cubicBezTo>
                        <a:pt x="1664" y="7482"/>
                        <a:pt x="1664" y="7759"/>
                        <a:pt x="1664" y="8037"/>
                      </a:cubicBezTo>
                      <a:cubicBezTo>
                        <a:pt x="1664" y="8037"/>
                        <a:pt x="1664" y="8037"/>
                        <a:pt x="1664" y="8314"/>
                      </a:cubicBezTo>
                      <a:cubicBezTo>
                        <a:pt x="1664" y="8314"/>
                        <a:pt x="1941" y="8314"/>
                        <a:pt x="2218" y="8314"/>
                      </a:cubicBezTo>
                      <a:cubicBezTo>
                        <a:pt x="2218" y="8314"/>
                        <a:pt x="2495" y="8314"/>
                        <a:pt x="2772" y="8314"/>
                      </a:cubicBezTo>
                      <a:cubicBezTo>
                        <a:pt x="3327" y="8314"/>
                        <a:pt x="3604" y="7482"/>
                        <a:pt x="4159" y="7482"/>
                      </a:cubicBezTo>
                      <a:cubicBezTo>
                        <a:pt x="4159" y="7482"/>
                        <a:pt x="4436" y="7482"/>
                        <a:pt x="4713" y="7482"/>
                      </a:cubicBezTo>
                      <a:cubicBezTo>
                        <a:pt x="4713" y="7482"/>
                        <a:pt x="4990" y="8037"/>
                        <a:pt x="5268" y="8314"/>
                      </a:cubicBezTo>
                      <a:cubicBezTo>
                        <a:pt x="5268" y="8314"/>
                        <a:pt x="5268" y="8314"/>
                        <a:pt x="5268" y="8314"/>
                      </a:cubicBezTo>
                      <a:cubicBezTo>
                        <a:pt x="5268" y="8314"/>
                        <a:pt x="5268" y="8314"/>
                        <a:pt x="5268" y="8314"/>
                      </a:cubicBezTo>
                      <a:cubicBezTo>
                        <a:pt x="5268" y="8314"/>
                        <a:pt x="5822" y="8314"/>
                        <a:pt x="5822" y="8037"/>
                      </a:cubicBezTo>
                      <a:cubicBezTo>
                        <a:pt x="5822" y="7759"/>
                        <a:pt x="6377" y="8037"/>
                        <a:pt x="6377" y="8037"/>
                      </a:cubicBezTo>
                      <a:cubicBezTo>
                        <a:pt x="6377" y="8037"/>
                        <a:pt x="6377" y="8037"/>
                        <a:pt x="6377" y="8314"/>
                      </a:cubicBezTo>
                      <a:cubicBezTo>
                        <a:pt x="6377" y="8314"/>
                        <a:pt x="6654" y="8314"/>
                        <a:pt x="6931" y="8314"/>
                      </a:cubicBezTo>
                      <a:cubicBezTo>
                        <a:pt x="6931" y="8314"/>
                        <a:pt x="6931" y="8314"/>
                        <a:pt x="6931" y="8314"/>
                      </a:cubicBezTo>
                      <a:cubicBezTo>
                        <a:pt x="6931" y="8314"/>
                        <a:pt x="6931" y="8314"/>
                        <a:pt x="6931" y="8314"/>
                      </a:cubicBezTo>
                      <a:cubicBezTo>
                        <a:pt x="6931" y="8314"/>
                        <a:pt x="6931" y="8314"/>
                        <a:pt x="7208" y="8314"/>
                      </a:cubicBezTo>
                      <a:cubicBezTo>
                        <a:pt x="7486" y="8314"/>
                        <a:pt x="7208" y="8314"/>
                        <a:pt x="7763" y="8314"/>
                      </a:cubicBezTo>
                      <a:cubicBezTo>
                        <a:pt x="7763" y="8314"/>
                        <a:pt x="7763" y="8314"/>
                        <a:pt x="7763" y="8314"/>
                      </a:cubicBezTo>
                      <a:cubicBezTo>
                        <a:pt x="7763" y="8314"/>
                        <a:pt x="8040" y="8314"/>
                        <a:pt x="8317" y="8314"/>
                      </a:cubicBezTo>
                      <a:cubicBezTo>
                        <a:pt x="8317" y="8314"/>
                        <a:pt x="8595" y="8037"/>
                        <a:pt x="8872" y="7759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85" name="Freeform 684">
                  <a:extLst>
                    <a:ext uri="{FF2B5EF4-FFF2-40B4-BE49-F238E27FC236}">
                      <a16:creationId xmlns:a16="http://schemas.microsoft.com/office/drawing/2014/main" id="{4ABB320E-866F-B4BC-1999-16BC166F088A}"/>
                    </a:ext>
                  </a:extLst>
                </p:cNvPr>
                <p:cNvSpPr/>
                <p:nvPr/>
              </p:nvSpPr>
              <p:spPr>
                <a:xfrm>
                  <a:off x="3613245" y="3571718"/>
                  <a:ext cx="7608" cy="1939"/>
                </a:xfrm>
                <a:custGeom>
                  <a:avLst/>
                  <a:gdLst>
                    <a:gd name="connsiteX0" fmla="*/ 3727 w 7608"/>
                    <a:gd name="connsiteY0" fmla="*/ 1386 h 1939"/>
                    <a:gd name="connsiteX1" fmla="*/ 5391 w 7608"/>
                    <a:gd name="connsiteY1" fmla="*/ 1386 h 1939"/>
                    <a:gd name="connsiteX2" fmla="*/ 7054 w 7608"/>
                    <a:gd name="connsiteY2" fmla="*/ 1386 h 1939"/>
                    <a:gd name="connsiteX3" fmla="*/ 7608 w 7608"/>
                    <a:gd name="connsiteY3" fmla="*/ 1109 h 1939"/>
                    <a:gd name="connsiteX4" fmla="*/ 7608 w 7608"/>
                    <a:gd name="connsiteY4" fmla="*/ 554 h 1939"/>
                    <a:gd name="connsiteX5" fmla="*/ 7054 w 7608"/>
                    <a:gd name="connsiteY5" fmla="*/ 277 h 1939"/>
                    <a:gd name="connsiteX6" fmla="*/ 6500 w 7608"/>
                    <a:gd name="connsiteY6" fmla="*/ 0 h 1939"/>
                    <a:gd name="connsiteX7" fmla="*/ 6500 w 7608"/>
                    <a:gd name="connsiteY7" fmla="*/ 0 h 1939"/>
                    <a:gd name="connsiteX8" fmla="*/ 6500 w 7608"/>
                    <a:gd name="connsiteY8" fmla="*/ 0 h 1939"/>
                    <a:gd name="connsiteX9" fmla="*/ 4282 w 7608"/>
                    <a:gd name="connsiteY9" fmla="*/ 1109 h 1939"/>
                    <a:gd name="connsiteX10" fmla="*/ 3173 w 7608"/>
                    <a:gd name="connsiteY10" fmla="*/ 1109 h 1939"/>
                    <a:gd name="connsiteX11" fmla="*/ 400 w 7608"/>
                    <a:gd name="connsiteY11" fmla="*/ 1663 h 1939"/>
                    <a:gd name="connsiteX12" fmla="*/ 123 w 7608"/>
                    <a:gd name="connsiteY12" fmla="*/ 1663 h 1939"/>
                    <a:gd name="connsiteX13" fmla="*/ 123 w 7608"/>
                    <a:gd name="connsiteY13" fmla="*/ 1940 h 1939"/>
                    <a:gd name="connsiteX14" fmla="*/ 400 w 7608"/>
                    <a:gd name="connsiteY14" fmla="*/ 1940 h 1939"/>
                    <a:gd name="connsiteX15" fmla="*/ 955 w 7608"/>
                    <a:gd name="connsiteY15" fmla="*/ 1940 h 1939"/>
                    <a:gd name="connsiteX16" fmla="*/ 1509 w 7608"/>
                    <a:gd name="connsiteY16" fmla="*/ 1940 h 1939"/>
                    <a:gd name="connsiteX17" fmla="*/ 1509 w 7608"/>
                    <a:gd name="connsiteY17" fmla="*/ 1940 h 1939"/>
                    <a:gd name="connsiteX18" fmla="*/ 1509 w 7608"/>
                    <a:gd name="connsiteY18" fmla="*/ 1940 h 1939"/>
                    <a:gd name="connsiteX19" fmla="*/ 1787 w 7608"/>
                    <a:gd name="connsiteY19" fmla="*/ 1940 h 1939"/>
                    <a:gd name="connsiteX20" fmla="*/ 2341 w 7608"/>
                    <a:gd name="connsiteY20" fmla="*/ 1940 h 1939"/>
                    <a:gd name="connsiteX21" fmla="*/ 3450 w 7608"/>
                    <a:gd name="connsiteY21" fmla="*/ 1940 h 19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7608" h="1939">
                      <a:moveTo>
                        <a:pt x="3727" y="1386"/>
                      </a:moveTo>
                      <a:cubicBezTo>
                        <a:pt x="4282" y="1386"/>
                        <a:pt x="4836" y="1386"/>
                        <a:pt x="5391" y="1386"/>
                      </a:cubicBezTo>
                      <a:cubicBezTo>
                        <a:pt x="5945" y="1386"/>
                        <a:pt x="6500" y="1386"/>
                        <a:pt x="7054" y="1386"/>
                      </a:cubicBezTo>
                      <a:cubicBezTo>
                        <a:pt x="7054" y="1386"/>
                        <a:pt x="7608" y="1386"/>
                        <a:pt x="7608" y="1109"/>
                      </a:cubicBezTo>
                      <a:cubicBezTo>
                        <a:pt x="7608" y="1109"/>
                        <a:pt x="7608" y="832"/>
                        <a:pt x="7608" y="554"/>
                      </a:cubicBezTo>
                      <a:cubicBezTo>
                        <a:pt x="7608" y="554"/>
                        <a:pt x="7331" y="554"/>
                        <a:pt x="7054" y="277"/>
                      </a:cubicBezTo>
                      <a:cubicBezTo>
                        <a:pt x="7054" y="277"/>
                        <a:pt x="6777" y="277"/>
                        <a:pt x="6500" y="0"/>
                      </a:cubicBezTo>
                      <a:cubicBezTo>
                        <a:pt x="6500" y="0"/>
                        <a:pt x="6500" y="0"/>
                        <a:pt x="6500" y="0"/>
                      </a:cubicBezTo>
                      <a:cubicBezTo>
                        <a:pt x="6500" y="0"/>
                        <a:pt x="6500" y="0"/>
                        <a:pt x="6500" y="0"/>
                      </a:cubicBezTo>
                      <a:cubicBezTo>
                        <a:pt x="5668" y="0"/>
                        <a:pt x="5114" y="832"/>
                        <a:pt x="4282" y="1109"/>
                      </a:cubicBezTo>
                      <a:cubicBezTo>
                        <a:pt x="4005" y="1109"/>
                        <a:pt x="3727" y="1109"/>
                        <a:pt x="3173" y="1109"/>
                      </a:cubicBezTo>
                      <a:cubicBezTo>
                        <a:pt x="2341" y="1109"/>
                        <a:pt x="1232" y="1109"/>
                        <a:pt x="400" y="1663"/>
                      </a:cubicBezTo>
                      <a:cubicBezTo>
                        <a:pt x="400" y="1663"/>
                        <a:pt x="400" y="1663"/>
                        <a:pt x="123" y="1663"/>
                      </a:cubicBezTo>
                      <a:cubicBezTo>
                        <a:pt x="-154" y="1663"/>
                        <a:pt x="123" y="1940"/>
                        <a:pt x="123" y="1940"/>
                      </a:cubicBezTo>
                      <a:cubicBezTo>
                        <a:pt x="123" y="1940"/>
                        <a:pt x="123" y="1940"/>
                        <a:pt x="400" y="1940"/>
                      </a:cubicBezTo>
                      <a:cubicBezTo>
                        <a:pt x="400" y="1940"/>
                        <a:pt x="678" y="1940"/>
                        <a:pt x="955" y="1940"/>
                      </a:cubicBezTo>
                      <a:cubicBezTo>
                        <a:pt x="955" y="1940"/>
                        <a:pt x="1232" y="1940"/>
                        <a:pt x="1509" y="1940"/>
                      </a:cubicBezTo>
                      <a:cubicBezTo>
                        <a:pt x="1509" y="1940"/>
                        <a:pt x="1509" y="1940"/>
                        <a:pt x="1509" y="1940"/>
                      </a:cubicBezTo>
                      <a:cubicBezTo>
                        <a:pt x="1509" y="1940"/>
                        <a:pt x="1509" y="1940"/>
                        <a:pt x="1509" y="1940"/>
                      </a:cubicBezTo>
                      <a:cubicBezTo>
                        <a:pt x="1509" y="1940"/>
                        <a:pt x="1509" y="1940"/>
                        <a:pt x="1787" y="1940"/>
                      </a:cubicBezTo>
                      <a:cubicBezTo>
                        <a:pt x="1787" y="1940"/>
                        <a:pt x="2064" y="1940"/>
                        <a:pt x="2341" y="1940"/>
                      </a:cubicBezTo>
                      <a:cubicBezTo>
                        <a:pt x="2618" y="1940"/>
                        <a:pt x="3173" y="1940"/>
                        <a:pt x="3450" y="194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86" name="Freeform 685">
                  <a:extLst>
                    <a:ext uri="{FF2B5EF4-FFF2-40B4-BE49-F238E27FC236}">
                      <a16:creationId xmlns:a16="http://schemas.microsoft.com/office/drawing/2014/main" id="{3557389F-888F-544F-BA5C-B40B199A7502}"/>
                    </a:ext>
                  </a:extLst>
                </p:cNvPr>
                <p:cNvSpPr/>
                <p:nvPr/>
              </p:nvSpPr>
              <p:spPr>
                <a:xfrm>
                  <a:off x="3623348" y="3569501"/>
                  <a:ext cx="8039" cy="4834"/>
                </a:xfrm>
                <a:custGeom>
                  <a:avLst/>
                  <a:gdLst>
                    <a:gd name="connsiteX0" fmla="*/ 1663 w 8039"/>
                    <a:gd name="connsiteY0" fmla="*/ 3326 h 4834"/>
                    <a:gd name="connsiteX1" fmla="*/ 1941 w 8039"/>
                    <a:gd name="connsiteY1" fmla="*/ 3049 h 4834"/>
                    <a:gd name="connsiteX2" fmla="*/ 3327 w 8039"/>
                    <a:gd name="connsiteY2" fmla="*/ 2771 h 4834"/>
                    <a:gd name="connsiteX3" fmla="*/ 4713 w 8039"/>
                    <a:gd name="connsiteY3" fmla="*/ 2771 h 4834"/>
                    <a:gd name="connsiteX4" fmla="*/ 5545 w 8039"/>
                    <a:gd name="connsiteY4" fmla="*/ 2217 h 4834"/>
                    <a:gd name="connsiteX5" fmla="*/ 6931 w 8039"/>
                    <a:gd name="connsiteY5" fmla="*/ 1109 h 4834"/>
                    <a:gd name="connsiteX6" fmla="*/ 7763 w 8039"/>
                    <a:gd name="connsiteY6" fmla="*/ 554 h 4834"/>
                    <a:gd name="connsiteX7" fmla="*/ 8040 w 8039"/>
                    <a:gd name="connsiteY7" fmla="*/ 554 h 4834"/>
                    <a:gd name="connsiteX8" fmla="*/ 8040 w 8039"/>
                    <a:gd name="connsiteY8" fmla="*/ 554 h 4834"/>
                    <a:gd name="connsiteX9" fmla="*/ 8040 w 8039"/>
                    <a:gd name="connsiteY9" fmla="*/ 0 h 4834"/>
                    <a:gd name="connsiteX10" fmla="*/ 8040 w 8039"/>
                    <a:gd name="connsiteY10" fmla="*/ 0 h 4834"/>
                    <a:gd name="connsiteX11" fmla="*/ 8040 w 8039"/>
                    <a:gd name="connsiteY11" fmla="*/ 0 h 4834"/>
                    <a:gd name="connsiteX12" fmla="*/ 6931 w 8039"/>
                    <a:gd name="connsiteY12" fmla="*/ 277 h 4834"/>
                    <a:gd name="connsiteX13" fmla="*/ 4436 w 8039"/>
                    <a:gd name="connsiteY13" fmla="*/ 1109 h 4834"/>
                    <a:gd name="connsiteX14" fmla="*/ 3604 w 8039"/>
                    <a:gd name="connsiteY14" fmla="*/ 1386 h 4834"/>
                    <a:gd name="connsiteX15" fmla="*/ 2495 w 8039"/>
                    <a:gd name="connsiteY15" fmla="*/ 1940 h 4834"/>
                    <a:gd name="connsiteX16" fmla="*/ 1941 w 8039"/>
                    <a:gd name="connsiteY16" fmla="*/ 1940 h 4834"/>
                    <a:gd name="connsiteX17" fmla="*/ 1386 w 8039"/>
                    <a:gd name="connsiteY17" fmla="*/ 1940 h 4834"/>
                    <a:gd name="connsiteX18" fmla="*/ 1386 w 8039"/>
                    <a:gd name="connsiteY18" fmla="*/ 1940 h 4834"/>
                    <a:gd name="connsiteX19" fmla="*/ 832 w 8039"/>
                    <a:gd name="connsiteY19" fmla="*/ 2494 h 4834"/>
                    <a:gd name="connsiteX20" fmla="*/ 832 w 8039"/>
                    <a:gd name="connsiteY20" fmla="*/ 3049 h 4834"/>
                    <a:gd name="connsiteX21" fmla="*/ 277 w 8039"/>
                    <a:gd name="connsiteY21" fmla="*/ 3880 h 4834"/>
                    <a:gd name="connsiteX22" fmla="*/ 0 w 8039"/>
                    <a:gd name="connsiteY22" fmla="*/ 4434 h 4834"/>
                    <a:gd name="connsiteX23" fmla="*/ 0 w 8039"/>
                    <a:gd name="connsiteY23" fmla="*/ 4711 h 4834"/>
                    <a:gd name="connsiteX24" fmla="*/ 0 w 8039"/>
                    <a:gd name="connsiteY24" fmla="*/ 4711 h 4834"/>
                    <a:gd name="connsiteX25" fmla="*/ 277 w 8039"/>
                    <a:gd name="connsiteY25" fmla="*/ 4711 h 4834"/>
                    <a:gd name="connsiteX26" fmla="*/ 555 w 8039"/>
                    <a:gd name="connsiteY26" fmla="*/ 4711 h 4834"/>
                    <a:gd name="connsiteX27" fmla="*/ 555 w 8039"/>
                    <a:gd name="connsiteY27" fmla="*/ 4157 h 4834"/>
                    <a:gd name="connsiteX28" fmla="*/ 832 w 8039"/>
                    <a:gd name="connsiteY28" fmla="*/ 3603 h 4834"/>
                    <a:gd name="connsiteX29" fmla="*/ 1386 w 8039"/>
                    <a:gd name="connsiteY29" fmla="*/ 3049 h 48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</a:cxnLst>
                  <a:rect l="l" t="t" r="r" b="b"/>
                  <a:pathLst>
                    <a:path w="8039" h="4834">
                      <a:moveTo>
                        <a:pt x="1663" y="3326"/>
                      </a:moveTo>
                      <a:cubicBezTo>
                        <a:pt x="1663" y="3326"/>
                        <a:pt x="1663" y="3326"/>
                        <a:pt x="1941" y="3049"/>
                      </a:cubicBezTo>
                      <a:cubicBezTo>
                        <a:pt x="2218" y="2771"/>
                        <a:pt x="2772" y="2771"/>
                        <a:pt x="3327" y="2771"/>
                      </a:cubicBezTo>
                      <a:cubicBezTo>
                        <a:pt x="3881" y="2771"/>
                        <a:pt x="4159" y="2771"/>
                        <a:pt x="4713" y="2771"/>
                      </a:cubicBezTo>
                      <a:cubicBezTo>
                        <a:pt x="4990" y="2771"/>
                        <a:pt x="5268" y="2494"/>
                        <a:pt x="5545" y="2217"/>
                      </a:cubicBezTo>
                      <a:cubicBezTo>
                        <a:pt x="6099" y="1940"/>
                        <a:pt x="6377" y="1663"/>
                        <a:pt x="6931" y="1109"/>
                      </a:cubicBezTo>
                      <a:cubicBezTo>
                        <a:pt x="7208" y="1109"/>
                        <a:pt x="7486" y="554"/>
                        <a:pt x="7763" y="554"/>
                      </a:cubicBezTo>
                      <a:cubicBezTo>
                        <a:pt x="7763" y="554"/>
                        <a:pt x="7763" y="554"/>
                        <a:pt x="8040" y="554"/>
                      </a:cubicBezTo>
                      <a:cubicBezTo>
                        <a:pt x="8040" y="554"/>
                        <a:pt x="8040" y="554"/>
                        <a:pt x="8040" y="554"/>
                      </a:cubicBezTo>
                      <a:cubicBezTo>
                        <a:pt x="8040" y="554"/>
                        <a:pt x="8040" y="277"/>
                        <a:pt x="8040" y="0"/>
                      </a:cubicBezTo>
                      <a:cubicBezTo>
                        <a:pt x="8040" y="0"/>
                        <a:pt x="8040" y="0"/>
                        <a:pt x="8040" y="0"/>
                      </a:cubicBezTo>
                      <a:cubicBezTo>
                        <a:pt x="8040" y="0"/>
                        <a:pt x="8040" y="0"/>
                        <a:pt x="8040" y="0"/>
                      </a:cubicBezTo>
                      <a:cubicBezTo>
                        <a:pt x="7763" y="0"/>
                        <a:pt x="7208" y="0"/>
                        <a:pt x="6931" y="277"/>
                      </a:cubicBezTo>
                      <a:cubicBezTo>
                        <a:pt x="6099" y="554"/>
                        <a:pt x="5268" y="832"/>
                        <a:pt x="4436" y="1109"/>
                      </a:cubicBezTo>
                      <a:cubicBezTo>
                        <a:pt x="4436" y="1109"/>
                        <a:pt x="3881" y="1109"/>
                        <a:pt x="3604" y="1386"/>
                      </a:cubicBezTo>
                      <a:cubicBezTo>
                        <a:pt x="3327" y="1386"/>
                        <a:pt x="2772" y="1663"/>
                        <a:pt x="2495" y="1940"/>
                      </a:cubicBezTo>
                      <a:cubicBezTo>
                        <a:pt x="2495" y="1940"/>
                        <a:pt x="2218" y="1940"/>
                        <a:pt x="1941" y="1940"/>
                      </a:cubicBezTo>
                      <a:cubicBezTo>
                        <a:pt x="1941" y="1940"/>
                        <a:pt x="1663" y="1940"/>
                        <a:pt x="1386" y="1940"/>
                      </a:cubicBezTo>
                      <a:cubicBezTo>
                        <a:pt x="1386" y="1940"/>
                        <a:pt x="1386" y="1940"/>
                        <a:pt x="1386" y="1940"/>
                      </a:cubicBezTo>
                      <a:cubicBezTo>
                        <a:pt x="1386" y="1940"/>
                        <a:pt x="1109" y="2217"/>
                        <a:pt x="832" y="2494"/>
                      </a:cubicBezTo>
                      <a:cubicBezTo>
                        <a:pt x="832" y="2494"/>
                        <a:pt x="832" y="2771"/>
                        <a:pt x="832" y="3049"/>
                      </a:cubicBezTo>
                      <a:cubicBezTo>
                        <a:pt x="832" y="3326"/>
                        <a:pt x="555" y="3603"/>
                        <a:pt x="277" y="3880"/>
                      </a:cubicBezTo>
                      <a:cubicBezTo>
                        <a:pt x="277" y="3880"/>
                        <a:pt x="277" y="4434"/>
                        <a:pt x="0" y="4434"/>
                      </a:cubicBezTo>
                      <a:cubicBezTo>
                        <a:pt x="0" y="4434"/>
                        <a:pt x="0" y="4434"/>
                        <a:pt x="0" y="4711"/>
                      </a:cubicBezTo>
                      <a:cubicBezTo>
                        <a:pt x="0" y="4988"/>
                        <a:pt x="0" y="4711"/>
                        <a:pt x="0" y="4711"/>
                      </a:cubicBezTo>
                      <a:cubicBezTo>
                        <a:pt x="0" y="4711"/>
                        <a:pt x="0" y="4711"/>
                        <a:pt x="277" y="4711"/>
                      </a:cubicBezTo>
                      <a:cubicBezTo>
                        <a:pt x="277" y="4711"/>
                        <a:pt x="555" y="4711"/>
                        <a:pt x="555" y="4711"/>
                      </a:cubicBezTo>
                      <a:cubicBezTo>
                        <a:pt x="555" y="4711"/>
                        <a:pt x="555" y="4434"/>
                        <a:pt x="555" y="4157"/>
                      </a:cubicBezTo>
                      <a:cubicBezTo>
                        <a:pt x="555" y="4157"/>
                        <a:pt x="555" y="3603"/>
                        <a:pt x="832" y="3603"/>
                      </a:cubicBezTo>
                      <a:cubicBezTo>
                        <a:pt x="832" y="3603"/>
                        <a:pt x="1109" y="3326"/>
                        <a:pt x="1386" y="3049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299" name="Graphic 248">
                <a:extLst>
                  <a:ext uri="{FF2B5EF4-FFF2-40B4-BE49-F238E27FC236}">
                    <a16:creationId xmlns:a16="http://schemas.microsoft.com/office/drawing/2014/main" id="{61866142-600F-B620-1F9F-DE876048C324}"/>
                  </a:ext>
                </a:extLst>
              </p:cNvPr>
              <p:cNvGrpSpPr/>
              <p:nvPr/>
            </p:nvGrpSpPr>
            <p:grpSpPr>
              <a:xfrm>
                <a:off x="3355088" y="3206759"/>
                <a:ext cx="16356" cy="9976"/>
                <a:chOff x="4017853" y="3205640"/>
                <a:chExt cx="16356" cy="9976"/>
              </a:xfrm>
              <a:grpFill/>
            </p:grpSpPr>
            <p:sp>
              <p:nvSpPr>
                <p:cNvPr id="637" name="Freeform 636">
                  <a:extLst>
                    <a:ext uri="{FF2B5EF4-FFF2-40B4-BE49-F238E27FC236}">
                      <a16:creationId xmlns:a16="http://schemas.microsoft.com/office/drawing/2014/main" id="{4A614BC9-713A-801B-CA16-08E209CA32FD}"/>
                    </a:ext>
                  </a:extLst>
                </p:cNvPr>
                <p:cNvSpPr/>
                <p:nvPr/>
              </p:nvSpPr>
              <p:spPr>
                <a:xfrm>
                  <a:off x="4027556" y="3210351"/>
                  <a:ext cx="2772" cy="2771"/>
                </a:xfrm>
                <a:custGeom>
                  <a:avLst/>
                  <a:gdLst>
                    <a:gd name="connsiteX0" fmla="*/ 0 w 2772"/>
                    <a:gd name="connsiteY0" fmla="*/ 0 h 2771"/>
                    <a:gd name="connsiteX1" fmla="*/ 0 w 2772"/>
                    <a:gd name="connsiteY1" fmla="*/ 0 h 2771"/>
                    <a:gd name="connsiteX2" fmla="*/ 0 w 2772"/>
                    <a:gd name="connsiteY2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772" h="277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38" name="Freeform 637">
                  <a:extLst>
                    <a:ext uri="{FF2B5EF4-FFF2-40B4-BE49-F238E27FC236}">
                      <a16:creationId xmlns:a16="http://schemas.microsoft.com/office/drawing/2014/main" id="{1F9DE744-1729-88BE-8E78-363FBDBCECC4}"/>
                    </a:ext>
                  </a:extLst>
                </p:cNvPr>
                <p:cNvSpPr/>
                <p:nvPr/>
              </p:nvSpPr>
              <p:spPr>
                <a:xfrm>
                  <a:off x="4023120" y="3212845"/>
                  <a:ext cx="2772" cy="2771"/>
                </a:xfrm>
                <a:custGeom>
                  <a:avLst/>
                  <a:gdLst>
                    <a:gd name="connsiteX0" fmla="*/ 0 w 2772"/>
                    <a:gd name="connsiteY0" fmla="*/ 0 h 2771"/>
                    <a:gd name="connsiteX1" fmla="*/ 0 w 2772"/>
                    <a:gd name="connsiteY1" fmla="*/ 0 h 2771"/>
                    <a:gd name="connsiteX2" fmla="*/ 0 w 2772"/>
                    <a:gd name="connsiteY2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772" h="277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39" name="Freeform 638">
                  <a:extLst>
                    <a:ext uri="{FF2B5EF4-FFF2-40B4-BE49-F238E27FC236}">
                      <a16:creationId xmlns:a16="http://schemas.microsoft.com/office/drawing/2014/main" id="{21BD106A-6454-FD1E-8E5F-C9B872B59F97}"/>
                    </a:ext>
                  </a:extLst>
                </p:cNvPr>
                <p:cNvSpPr/>
                <p:nvPr/>
              </p:nvSpPr>
              <p:spPr>
                <a:xfrm>
                  <a:off x="4023120" y="3212568"/>
                  <a:ext cx="2772" cy="2771"/>
                </a:xfrm>
                <a:custGeom>
                  <a:avLst/>
                  <a:gdLst>
                    <a:gd name="connsiteX0" fmla="*/ 0 w 2772"/>
                    <a:gd name="connsiteY0" fmla="*/ 0 h 2771"/>
                    <a:gd name="connsiteX1" fmla="*/ 0 w 2772"/>
                    <a:gd name="connsiteY1" fmla="*/ 0 h 2771"/>
                    <a:gd name="connsiteX2" fmla="*/ 0 w 2772"/>
                    <a:gd name="connsiteY2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772" h="277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40" name="Freeform 639">
                  <a:extLst>
                    <a:ext uri="{FF2B5EF4-FFF2-40B4-BE49-F238E27FC236}">
                      <a16:creationId xmlns:a16="http://schemas.microsoft.com/office/drawing/2014/main" id="{FA54D89B-6BF8-FFEE-0B7F-66222259FDD2}"/>
                    </a:ext>
                  </a:extLst>
                </p:cNvPr>
                <p:cNvSpPr/>
                <p:nvPr/>
              </p:nvSpPr>
              <p:spPr>
                <a:xfrm>
                  <a:off x="4023120" y="3212291"/>
                  <a:ext cx="2772" cy="2771"/>
                </a:xfrm>
                <a:custGeom>
                  <a:avLst/>
                  <a:gdLst>
                    <a:gd name="connsiteX0" fmla="*/ 0 w 2772"/>
                    <a:gd name="connsiteY0" fmla="*/ 0 h 2771"/>
                    <a:gd name="connsiteX1" fmla="*/ 0 w 2772"/>
                    <a:gd name="connsiteY1" fmla="*/ 0 h 2771"/>
                    <a:gd name="connsiteX2" fmla="*/ 0 w 2772"/>
                    <a:gd name="connsiteY2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772" h="277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41" name="Freeform 640">
                  <a:extLst>
                    <a:ext uri="{FF2B5EF4-FFF2-40B4-BE49-F238E27FC236}">
                      <a16:creationId xmlns:a16="http://schemas.microsoft.com/office/drawing/2014/main" id="{62804DF5-788B-D93A-0A88-3782B7E58255}"/>
                    </a:ext>
                  </a:extLst>
                </p:cNvPr>
                <p:cNvSpPr/>
                <p:nvPr/>
              </p:nvSpPr>
              <p:spPr>
                <a:xfrm>
                  <a:off x="4022566" y="3211459"/>
                  <a:ext cx="2772" cy="2771"/>
                </a:xfrm>
                <a:custGeom>
                  <a:avLst/>
                  <a:gdLst>
                    <a:gd name="connsiteX0" fmla="*/ 0 w 2772"/>
                    <a:gd name="connsiteY0" fmla="*/ 0 h 2771"/>
                    <a:gd name="connsiteX1" fmla="*/ 0 w 2772"/>
                    <a:gd name="connsiteY1" fmla="*/ 0 h 2771"/>
                    <a:gd name="connsiteX2" fmla="*/ 0 w 2772"/>
                    <a:gd name="connsiteY2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772" h="277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42" name="Freeform 641">
                  <a:extLst>
                    <a:ext uri="{FF2B5EF4-FFF2-40B4-BE49-F238E27FC236}">
                      <a16:creationId xmlns:a16="http://schemas.microsoft.com/office/drawing/2014/main" id="{D5FDD6B8-4838-5959-2AB7-FC5F668099D4}"/>
                    </a:ext>
                  </a:extLst>
                </p:cNvPr>
                <p:cNvSpPr/>
                <p:nvPr/>
              </p:nvSpPr>
              <p:spPr>
                <a:xfrm>
                  <a:off x="4023151" y="3213399"/>
                  <a:ext cx="246" cy="277"/>
                </a:xfrm>
                <a:custGeom>
                  <a:avLst/>
                  <a:gdLst>
                    <a:gd name="connsiteX0" fmla="*/ 247 w 246"/>
                    <a:gd name="connsiteY0" fmla="*/ 277 h 277"/>
                    <a:gd name="connsiteX1" fmla="*/ 247 w 246"/>
                    <a:gd name="connsiteY1" fmla="*/ 277 h 277"/>
                    <a:gd name="connsiteX2" fmla="*/ 247 w 246"/>
                    <a:gd name="connsiteY2" fmla="*/ 0 h 277"/>
                    <a:gd name="connsiteX3" fmla="*/ 247 w 246"/>
                    <a:gd name="connsiteY3" fmla="*/ 0 h 2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46" h="277">
                      <a:moveTo>
                        <a:pt x="247" y="277"/>
                      </a:moveTo>
                      <a:cubicBezTo>
                        <a:pt x="247" y="277"/>
                        <a:pt x="247" y="277"/>
                        <a:pt x="247" y="277"/>
                      </a:cubicBezTo>
                      <a:cubicBezTo>
                        <a:pt x="247" y="277"/>
                        <a:pt x="247" y="0"/>
                        <a:pt x="247" y="0"/>
                      </a:cubicBezTo>
                      <a:cubicBezTo>
                        <a:pt x="247" y="0"/>
                        <a:pt x="-308" y="0"/>
                        <a:pt x="247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43" name="Freeform 642">
                  <a:extLst>
                    <a:ext uri="{FF2B5EF4-FFF2-40B4-BE49-F238E27FC236}">
                      <a16:creationId xmlns:a16="http://schemas.microsoft.com/office/drawing/2014/main" id="{9F2A4B88-3E11-1640-116C-228A9D18373B}"/>
                    </a:ext>
                  </a:extLst>
                </p:cNvPr>
                <p:cNvSpPr/>
                <p:nvPr/>
              </p:nvSpPr>
              <p:spPr>
                <a:xfrm>
                  <a:off x="4021179" y="3214508"/>
                  <a:ext cx="2772" cy="2771"/>
                </a:xfrm>
                <a:custGeom>
                  <a:avLst/>
                  <a:gdLst>
                    <a:gd name="connsiteX0" fmla="*/ 0 w 2772"/>
                    <a:gd name="connsiteY0" fmla="*/ 0 h 2771"/>
                    <a:gd name="connsiteX1" fmla="*/ 0 w 2772"/>
                    <a:gd name="connsiteY1" fmla="*/ 0 h 2771"/>
                    <a:gd name="connsiteX2" fmla="*/ 0 w 2772"/>
                    <a:gd name="connsiteY2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772" h="277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44" name="Freeform 643">
                  <a:extLst>
                    <a:ext uri="{FF2B5EF4-FFF2-40B4-BE49-F238E27FC236}">
                      <a16:creationId xmlns:a16="http://schemas.microsoft.com/office/drawing/2014/main" id="{0A732BDC-F454-DB3F-C74A-70BC94352D44}"/>
                    </a:ext>
                  </a:extLst>
                </p:cNvPr>
                <p:cNvSpPr/>
                <p:nvPr/>
              </p:nvSpPr>
              <p:spPr>
                <a:xfrm>
                  <a:off x="4021734" y="3213953"/>
                  <a:ext cx="2772" cy="123"/>
                </a:xfrm>
                <a:custGeom>
                  <a:avLst/>
                  <a:gdLst>
                    <a:gd name="connsiteX0" fmla="*/ 0 w 2772"/>
                    <a:gd name="connsiteY0" fmla="*/ 0 h 123"/>
                    <a:gd name="connsiteX1" fmla="*/ 0 w 2772"/>
                    <a:gd name="connsiteY1" fmla="*/ 0 h 123"/>
                    <a:gd name="connsiteX2" fmla="*/ 0 w 2772"/>
                    <a:gd name="connsiteY2" fmla="*/ 0 h 123"/>
                    <a:gd name="connsiteX3" fmla="*/ 0 w 2772"/>
                    <a:gd name="connsiteY3" fmla="*/ 0 h 1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72" h="123">
                      <a:moveTo>
                        <a:pt x="0" y="0"/>
                      </a:moveTo>
                      <a:cubicBezTo>
                        <a:pt x="0" y="0"/>
                        <a:pt x="0" y="277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45" name="Freeform 644">
                  <a:extLst>
                    <a:ext uri="{FF2B5EF4-FFF2-40B4-BE49-F238E27FC236}">
                      <a16:creationId xmlns:a16="http://schemas.microsoft.com/office/drawing/2014/main" id="{0BA0917B-878E-805E-72AE-5C28D27550C3}"/>
                    </a:ext>
                  </a:extLst>
                </p:cNvPr>
                <p:cNvSpPr/>
                <p:nvPr/>
              </p:nvSpPr>
              <p:spPr>
                <a:xfrm>
                  <a:off x="4022011" y="3214231"/>
                  <a:ext cx="2772" cy="2771"/>
                </a:xfrm>
                <a:custGeom>
                  <a:avLst/>
                  <a:gdLst>
                    <a:gd name="connsiteX0" fmla="*/ 0 w 2772"/>
                    <a:gd name="connsiteY0" fmla="*/ 0 h 2771"/>
                    <a:gd name="connsiteX1" fmla="*/ 0 w 2772"/>
                    <a:gd name="connsiteY1" fmla="*/ 0 h 2771"/>
                    <a:gd name="connsiteX2" fmla="*/ 0 w 2772"/>
                    <a:gd name="connsiteY2" fmla="*/ 0 h 2771"/>
                    <a:gd name="connsiteX3" fmla="*/ 0 w 2772"/>
                    <a:gd name="connsiteY3" fmla="*/ 0 h 2771"/>
                    <a:gd name="connsiteX4" fmla="*/ 0 w 2772"/>
                    <a:gd name="connsiteY4" fmla="*/ 0 h 2771"/>
                    <a:gd name="connsiteX5" fmla="*/ 0 w 2772"/>
                    <a:gd name="connsiteY5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772" h="277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46" name="Freeform 645">
                  <a:extLst>
                    <a:ext uri="{FF2B5EF4-FFF2-40B4-BE49-F238E27FC236}">
                      <a16:creationId xmlns:a16="http://schemas.microsoft.com/office/drawing/2014/main" id="{7A5A76CA-ECAA-45D0-5521-60C68313606E}"/>
                    </a:ext>
                  </a:extLst>
                </p:cNvPr>
                <p:cNvSpPr/>
                <p:nvPr/>
              </p:nvSpPr>
              <p:spPr>
                <a:xfrm>
                  <a:off x="4022288" y="3213399"/>
                  <a:ext cx="277" cy="2771"/>
                </a:xfrm>
                <a:custGeom>
                  <a:avLst/>
                  <a:gdLst>
                    <a:gd name="connsiteX0" fmla="*/ 277 w 277"/>
                    <a:gd name="connsiteY0" fmla="*/ 0 h 2771"/>
                    <a:gd name="connsiteX1" fmla="*/ 277 w 277"/>
                    <a:gd name="connsiteY1" fmla="*/ 0 h 2771"/>
                    <a:gd name="connsiteX2" fmla="*/ 277 w 277"/>
                    <a:gd name="connsiteY2" fmla="*/ 0 h 2771"/>
                    <a:gd name="connsiteX3" fmla="*/ 277 w 277"/>
                    <a:gd name="connsiteY3" fmla="*/ 0 h 2771"/>
                    <a:gd name="connsiteX4" fmla="*/ 277 w 277"/>
                    <a:gd name="connsiteY4" fmla="*/ 0 h 2771"/>
                    <a:gd name="connsiteX5" fmla="*/ 277 w 277"/>
                    <a:gd name="connsiteY5" fmla="*/ 0 h 2771"/>
                    <a:gd name="connsiteX6" fmla="*/ 0 w 277"/>
                    <a:gd name="connsiteY6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77" h="2771">
                      <a:moveTo>
                        <a:pt x="277" y="0"/>
                      </a:moveTo>
                      <a:cubicBezTo>
                        <a:pt x="277" y="0"/>
                        <a:pt x="277" y="0"/>
                        <a:pt x="277" y="0"/>
                      </a:cubicBezTo>
                      <a:cubicBezTo>
                        <a:pt x="277" y="0"/>
                        <a:pt x="277" y="0"/>
                        <a:pt x="277" y="0"/>
                      </a:cubicBezTo>
                      <a:cubicBezTo>
                        <a:pt x="277" y="0"/>
                        <a:pt x="277" y="0"/>
                        <a:pt x="277" y="0"/>
                      </a:cubicBezTo>
                      <a:cubicBezTo>
                        <a:pt x="277" y="0"/>
                        <a:pt x="277" y="0"/>
                        <a:pt x="277" y="0"/>
                      </a:cubicBezTo>
                      <a:cubicBezTo>
                        <a:pt x="277" y="0"/>
                        <a:pt x="277" y="0"/>
                        <a:pt x="277" y="0"/>
                      </a:cubicBezTo>
                      <a:cubicBezTo>
                        <a:pt x="277" y="0"/>
                        <a:pt x="277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47" name="Freeform 646">
                  <a:extLst>
                    <a:ext uri="{FF2B5EF4-FFF2-40B4-BE49-F238E27FC236}">
                      <a16:creationId xmlns:a16="http://schemas.microsoft.com/office/drawing/2014/main" id="{5630C3D6-7760-5191-A21C-FD0A0141759B}"/>
                    </a:ext>
                  </a:extLst>
                </p:cNvPr>
                <p:cNvSpPr/>
                <p:nvPr/>
              </p:nvSpPr>
              <p:spPr>
                <a:xfrm>
                  <a:off x="4022843" y="3213399"/>
                  <a:ext cx="2772" cy="2771"/>
                </a:xfrm>
                <a:custGeom>
                  <a:avLst/>
                  <a:gdLst>
                    <a:gd name="connsiteX0" fmla="*/ 0 w 2772"/>
                    <a:gd name="connsiteY0" fmla="*/ 0 h 2771"/>
                    <a:gd name="connsiteX1" fmla="*/ 0 w 2772"/>
                    <a:gd name="connsiteY1" fmla="*/ 0 h 2771"/>
                    <a:gd name="connsiteX2" fmla="*/ 0 w 2772"/>
                    <a:gd name="connsiteY2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772" h="277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48" name="Freeform 647">
                  <a:extLst>
                    <a:ext uri="{FF2B5EF4-FFF2-40B4-BE49-F238E27FC236}">
                      <a16:creationId xmlns:a16="http://schemas.microsoft.com/office/drawing/2014/main" id="{08144D21-56DF-1369-48E4-7F4E891E0082}"/>
                    </a:ext>
                  </a:extLst>
                </p:cNvPr>
                <p:cNvSpPr/>
                <p:nvPr/>
              </p:nvSpPr>
              <p:spPr>
                <a:xfrm>
                  <a:off x="4022011" y="3213399"/>
                  <a:ext cx="610" cy="2771"/>
                </a:xfrm>
                <a:custGeom>
                  <a:avLst/>
                  <a:gdLst>
                    <a:gd name="connsiteX0" fmla="*/ 0 w 610"/>
                    <a:gd name="connsiteY0" fmla="*/ 0 h 2771"/>
                    <a:gd name="connsiteX1" fmla="*/ 554 w 610"/>
                    <a:gd name="connsiteY1" fmla="*/ 0 h 2771"/>
                    <a:gd name="connsiteX2" fmla="*/ 0 w 610"/>
                    <a:gd name="connsiteY2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610" h="2771">
                      <a:moveTo>
                        <a:pt x="0" y="0"/>
                      </a:moveTo>
                      <a:cubicBezTo>
                        <a:pt x="0" y="0"/>
                        <a:pt x="831" y="0"/>
                        <a:pt x="554" y="0"/>
                      </a:cubicBezTo>
                      <a:cubicBezTo>
                        <a:pt x="554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49" name="Freeform 648">
                  <a:extLst>
                    <a:ext uri="{FF2B5EF4-FFF2-40B4-BE49-F238E27FC236}">
                      <a16:creationId xmlns:a16="http://schemas.microsoft.com/office/drawing/2014/main" id="{7EEDA699-BDF3-A54F-1A55-B31A6C500A93}"/>
                    </a:ext>
                  </a:extLst>
                </p:cNvPr>
                <p:cNvSpPr/>
                <p:nvPr/>
              </p:nvSpPr>
              <p:spPr>
                <a:xfrm>
                  <a:off x="4022042" y="3213676"/>
                  <a:ext cx="246" cy="2771"/>
                </a:xfrm>
                <a:custGeom>
                  <a:avLst/>
                  <a:gdLst>
                    <a:gd name="connsiteX0" fmla="*/ 246 w 246"/>
                    <a:gd name="connsiteY0" fmla="*/ 0 h 2771"/>
                    <a:gd name="connsiteX1" fmla="*/ 246 w 246"/>
                    <a:gd name="connsiteY1" fmla="*/ 0 h 2771"/>
                    <a:gd name="connsiteX2" fmla="*/ 246 w 246"/>
                    <a:gd name="connsiteY2" fmla="*/ 0 h 2771"/>
                    <a:gd name="connsiteX3" fmla="*/ 246 w 246"/>
                    <a:gd name="connsiteY3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46" h="2771">
                      <a:moveTo>
                        <a:pt x="246" y="0"/>
                      </a:moveTo>
                      <a:cubicBezTo>
                        <a:pt x="246" y="0"/>
                        <a:pt x="246" y="0"/>
                        <a:pt x="246" y="0"/>
                      </a:cubicBezTo>
                      <a:cubicBezTo>
                        <a:pt x="246" y="0"/>
                        <a:pt x="246" y="0"/>
                        <a:pt x="246" y="0"/>
                      </a:cubicBezTo>
                      <a:cubicBezTo>
                        <a:pt x="246" y="0"/>
                        <a:pt x="-308" y="0"/>
                        <a:pt x="246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50" name="Freeform 649">
                  <a:extLst>
                    <a:ext uri="{FF2B5EF4-FFF2-40B4-BE49-F238E27FC236}">
                      <a16:creationId xmlns:a16="http://schemas.microsoft.com/office/drawing/2014/main" id="{1DCBC888-9607-1B08-A257-209B599910BE}"/>
                    </a:ext>
                  </a:extLst>
                </p:cNvPr>
                <p:cNvSpPr/>
                <p:nvPr/>
              </p:nvSpPr>
              <p:spPr>
                <a:xfrm>
                  <a:off x="4022011" y="3213399"/>
                  <a:ext cx="2772" cy="2771"/>
                </a:xfrm>
                <a:custGeom>
                  <a:avLst/>
                  <a:gdLst>
                    <a:gd name="connsiteX0" fmla="*/ 0 w 2772"/>
                    <a:gd name="connsiteY0" fmla="*/ 0 h 2771"/>
                    <a:gd name="connsiteX1" fmla="*/ 0 w 2772"/>
                    <a:gd name="connsiteY1" fmla="*/ 0 h 2771"/>
                    <a:gd name="connsiteX2" fmla="*/ 0 w 2772"/>
                    <a:gd name="connsiteY2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772" h="277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51" name="Freeform 650">
                  <a:extLst>
                    <a:ext uri="{FF2B5EF4-FFF2-40B4-BE49-F238E27FC236}">
                      <a16:creationId xmlns:a16="http://schemas.microsoft.com/office/drawing/2014/main" id="{D2213662-DB7B-AAE1-21D7-AFA31C557033}"/>
                    </a:ext>
                  </a:extLst>
                </p:cNvPr>
                <p:cNvSpPr/>
                <p:nvPr/>
              </p:nvSpPr>
              <p:spPr>
                <a:xfrm>
                  <a:off x="4021457" y="3213122"/>
                  <a:ext cx="2772" cy="2771"/>
                </a:xfrm>
                <a:custGeom>
                  <a:avLst/>
                  <a:gdLst>
                    <a:gd name="connsiteX0" fmla="*/ 0 w 2772"/>
                    <a:gd name="connsiteY0" fmla="*/ 0 h 2771"/>
                    <a:gd name="connsiteX1" fmla="*/ 0 w 2772"/>
                    <a:gd name="connsiteY1" fmla="*/ 0 h 2771"/>
                    <a:gd name="connsiteX2" fmla="*/ 0 w 2772"/>
                    <a:gd name="connsiteY2" fmla="*/ 0 h 2771"/>
                    <a:gd name="connsiteX3" fmla="*/ 0 w 2772"/>
                    <a:gd name="connsiteY3" fmla="*/ 0 h 2771"/>
                    <a:gd name="connsiteX4" fmla="*/ 0 w 2772"/>
                    <a:gd name="connsiteY4" fmla="*/ 0 h 2771"/>
                    <a:gd name="connsiteX5" fmla="*/ 0 w 2772"/>
                    <a:gd name="connsiteY5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772" h="277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52" name="Freeform 651">
                  <a:extLst>
                    <a:ext uri="{FF2B5EF4-FFF2-40B4-BE49-F238E27FC236}">
                      <a16:creationId xmlns:a16="http://schemas.microsoft.com/office/drawing/2014/main" id="{9D4B4278-85B1-CB17-40EC-6A5352620B4E}"/>
                    </a:ext>
                  </a:extLst>
                </p:cNvPr>
                <p:cNvSpPr/>
                <p:nvPr/>
              </p:nvSpPr>
              <p:spPr>
                <a:xfrm>
                  <a:off x="4019793" y="3215616"/>
                  <a:ext cx="2772" cy="2771"/>
                </a:xfrm>
                <a:custGeom>
                  <a:avLst/>
                  <a:gdLst>
                    <a:gd name="connsiteX0" fmla="*/ 0 w 2772"/>
                    <a:gd name="connsiteY0" fmla="*/ 0 h 2771"/>
                    <a:gd name="connsiteX1" fmla="*/ 0 w 2772"/>
                    <a:gd name="connsiteY1" fmla="*/ 0 h 2771"/>
                    <a:gd name="connsiteX2" fmla="*/ 0 w 2772"/>
                    <a:gd name="connsiteY2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772" h="277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53" name="Freeform 652">
                  <a:extLst>
                    <a:ext uri="{FF2B5EF4-FFF2-40B4-BE49-F238E27FC236}">
                      <a16:creationId xmlns:a16="http://schemas.microsoft.com/office/drawing/2014/main" id="{E8CBDA33-528C-FF10-D529-ACD31CD0E32D}"/>
                    </a:ext>
                  </a:extLst>
                </p:cNvPr>
                <p:cNvSpPr/>
                <p:nvPr/>
              </p:nvSpPr>
              <p:spPr>
                <a:xfrm>
                  <a:off x="4020902" y="3215616"/>
                  <a:ext cx="2772" cy="2771"/>
                </a:xfrm>
                <a:custGeom>
                  <a:avLst/>
                  <a:gdLst>
                    <a:gd name="connsiteX0" fmla="*/ 0 w 2772"/>
                    <a:gd name="connsiteY0" fmla="*/ 0 h 2771"/>
                    <a:gd name="connsiteX1" fmla="*/ 0 w 2772"/>
                    <a:gd name="connsiteY1" fmla="*/ 0 h 2771"/>
                    <a:gd name="connsiteX2" fmla="*/ 0 w 2772"/>
                    <a:gd name="connsiteY2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772" h="277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54" name="Freeform 653">
                  <a:extLst>
                    <a:ext uri="{FF2B5EF4-FFF2-40B4-BE49-F238E27FC236}">
                      <a16:creationId xmlns:a16="http://schemas.microsoft.com/office/drawing/2014/main" id="{97AC8159-5DD4-C7AE-7ED0-F35EA14D89ED}"/>
                    </a:ext>
                  </a:extLst>
                </p:cNvPr>
                <p:cNvSpPr/>
                <p:nvPr/>
              </p:nvSpPr>
              <p:spPr>
                <a:xfrm>
                  <a:off x="4021179" y="3215616"/>
                  <a:ext cx="2772" cy="2771"/>
                </a:xfrm>
                <a:custGeom>
                  <a:avLst/>
                  <a:gdLst>
                    <a:gd name="connsiteX0" fmla="*/ 0 w 2772"/>
                    <a:gd name="connsiteY0" fmla="*/ 0 h 2771"/>
                    <a:gd name="connsiteX1" fmla="*/ 0 w 2772"/>
                    <a:gd name="connsiteY1" fmla="*/ 0 h 2771"/>
                    <a:gd name="connsiteX2" fmla="*/ 0 w 2772"/>
                    <a:gd name="connsiteY2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772" h="277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55" name="Freeform 654">
                  <a:extLst>
                    <a:ext uri="{FF2B5EF4-FFF2-40B4-BE49-F238E27FC236}">
                      <a16:creationId xmlns:a16="http://schemas.microsoft.com/office/drawing/2014/main" id="{C6F674FE-59AF-E2A4-9FC8-15A25B1B39C4}"/>
                    </a:ext>
                  </a:extLst>
                </p:cNvPr>
                <p:cNvSpPr/>
                <p:nvPr/>
              </p:nvSpPr>
              <p:spPr>
                <a:xfrm>
                  <a:off x="4021179" y="3215616"/>
                  <a:ext cx="2772" cy="2771"/>
                </a:xfrm>
                <a:custGeom>
                  <a:avLst/>
                  <a:gdLst>
                    <a:gd name="connsiteX0" fmla="*/ 0 w 2772"/>
                    <a:gd name="connsiteY0" fmla="*/ 0 h 2771"/>
                    <a:gd name="connsiteX1" fmla="*/ 0 w 2772"/>
                    <a:gd name="connsiteY1" fmla="*/ 0 h 2771"/>
                    <a:gd name="connsiteX2" fmla="*/ 0 w 2772"/>
                    <a:gd name="connsiteY2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772" h="277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56" name="Freeform 655">
                  <a:extLst>
                    <a:ext uri="{FF2B5EF4-FFF2-40B4-BE49-F238E27FC236}">
                      <a16:creationId xmlns:a16="http://schemas.microsoft.com/office/drawing/2014/main" id="{A15DEC2E-EBE0-CEC0-FBE1-5DFF526510A2}"/>
                    </a:ext>
                  </a:extLst>
                </p:cNvPr>
                <p:cNvSpPr/>
                <p:nvPr/>
              </p:nvSpPr>
              <p:spPr>
                <a:xfrm>
                  <a:off x="4021333" y="3215616"/>
                  <a:ext cx="123" cy="2771"/>
                </a:xfrm>
                <a:custGeom>
                  <a:avLst/>
                  <a:gdLst>
                    <a:gd name="connsiteX0" fmla="*/ 123 w 123"/>
                    <a:gd name="connsiteY0" fmla="*/ 0 h 2771"/>
                    <a:gd name="connsiteX1" fmla="*/ 123 w 123"/>
                    <a:gd name="connsiteY1" fmla="*/ 0 h 2771"/>
                    <a:gd name="connsiteX2" fmla="*/ 123 w 123"/>
                    <a:gd name="connsiteY2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23" h="2771">
                      <a:moveTo>
                        <a:pt x="123" y="0"/>
                      </a:moveTo>
                      <a:cubicBezTo>
                        <a:pt x="123" y="0"/>
                        <a:pt x="123" y="0"/>
                        <a:pt x="123" y="0"/>
                      </a:cubicBezTo>
                      <a:cubicBezTo>
                        <a:pt x="123" y="0"/>
                        <a:pt x="-154" y="0"/>
                        <a:pt x="123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57" name="Freeform 656">
                  <a:extLst>
                    <a:ext uri="{FF2B5EF4-FFF2-40B4-BE49-F238E27FC236}">
                      <a16:creationId xmlns:a16="http://schemas.microsoft.com/office/drawing/2014/main" id="{9CA2FA19-C0F3-295E-C267-A01B42FCB70E}"/>
                    </a:ext>
                  </a:extLst>
                </p:cNvPr>
                <p:cNvSpPr/>
                <p:nvPr/>
              </p:nvSpPr>
              <p:spPr>
                <a:xfrm>
                  <a:off x="4017853" y="3212013"/>
                  <a:ext cx="2772" cy="2771"/>
                </a:xfrm>
                <a:custGeom>
                  <a:avLst/>
                  <a:gdLst>
                    <a:gd name="connsiteX0" fmla="*/ 0 w 2772"/>
                    <a:gd name="connsiteY0" fmla="*/ 0 h 2771"/>
                    <a:gd name="connsiteX1" fmla="*/ 0 w 2772"/>
                    <a:gd name="connsiteY1" fmla="*/ 0 h 2771"/>
                    <a:gd name="connsiteX2" fmla="*/ 0 w 2772"/>
                    <a:gd name="connsiteY2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772" h="277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58" name="Freeform 657">
                  <a:extLst>
                    <a:ext uri="{FF2B5EF4-FFF2-40B4-BE49-F238E27FC236}">
                      <a16:creationId xmlns:a16="http://schemas.microsoft.com/office/drawing/2014/main" id="{2AD496A3-B32E-C8DD-F2CF-4105B16AB000}"/>
                    </a:ext>
                  </a:extLst>
                </p:cNvPr>
                <p:cNvSpPr/>
                <p:nvPr/>
              </p:nvSpPr>
              <p:spPr>
                <a:xfrm>
                  <a:off x="4019239" y="3211459"/>
                  <a:ext cx="2772" cy="2771"/>
                </a:xfrm>
                <a:custGeom>
                  <a:avLst/>
                  <a:gdLst>
                    <a:gd name="connsiteX0" fmla="*/ 0 w 2772"/>
                    <a:gd name="connsiteY0" fmla="*/ 0 h 2771"/>
                    <a:gd name="connsiteX1" fmla="*/ 0 w 2772"/>
                    <a:gd name="connsiteY1" fmla="*/ 0 h 2771"/>
                    <a:gd name="connsiteX2" fmla="*/ 0 w 2772"/>
                    <a:gd name="connsiteY2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772" h="277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59" name="Freeform 658">
                  <a:extLst>
                    <a:ext uri="{FF2B5EF4-FFF2-40B4-BE49-F238E27FC236}">
                      <a16:creationId xmlns:a16="http://schemas.microsoft.com/office/drawing/2014/main" id="{1FA15E4E-21EB-4129-A2BA-FB80B351791F}"/>
                    </a:ext>
                  </a:extLst>
                </p:cNvPr>
                <p:cNvSpPr/>
                <p:nvPr/>
              </p:nvSpPr>
              <p:spPr>
                <a:xfrm>
                  <a:off x="4019239" y="3211459"/>
                  <a:ext cx="2772" cy="2771"/>
                </a:xfrm>
                <a:custGeom>
                  <a:avLst/>
                  <a:gdLst>
                    <a:gd name="connsiteX0" fmla="*/ 0 w 2772"/>
                    <a:gd name="connsiteY0" fmla="*/ 0 h 2771"/>
                    <a:gd name="connsiteX1" fmla="*/ 0 w 2772"/>
                    <a:gd name="connsiteY1" fmla="*/ 0 h 2771"/>
                    <a:gd name="connsiteX2" fmla="*/ 0 w 2772"/>
                    <a:gd name="connsiteY2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772" h="277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60" name="Freeform 659">
                  <a:extLst>
                    <a:ext uri="{FF2B5EF4-FFF2-40B4-BE49-F238E27FC236}">
                      <a16:creationId xmlns:a16="http://schemas.microsoft.com/office/drawing/2014/main" id="{7370C4F7-18E3-5AFC-1EAD-DEE0093C73EF}"/>
                    </a:ext>
                  </a:extLst>
                </p:cNvPr>
                <p:cNvSpPr/>
                <p:nvPr/>
              </p:nvSpPr>
              <p:spPr>
                <a:xfrm>
                  <a:off x="4020348" y="3211459"/>
                  <a:ext cx="2772" cy="2771"/>
                </a:xfrm>
                <a:custGeom>
                  <a:avLst/>
                  <a:gdLst>
                    <a:gd name="connsiteX0" fmla="*/ 0 w 2772"/>
                    <a:gd name="connsiteY0" fmla="*/ 0 h 2771"/>
                    <a:gd name="connsiteX1" fmla="*/ 0 w 2772"/>
                    <a:gd name="connsiteY1" fmla="*/ 0 h 2771"/>
                    <a:gd name="connsiteX2" fmla="*/ 0 w 2772"/>
                    <a:gd name="connsiteY2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772" h="277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61" name="Freeform 660">
                  <a:extLst>
                    <a:ext uri="{FF2B5EF4-FFF2-40B4-BE49-F238E27FC236}">
                      <a16:creationId xmlns:a16="http://schemas.microsoft.com/office/drawing/2014/main" id="{1DF1C1DF-D066-AD38-E919-83E8D5312356}"/>
                    </a:ext>
                  </a:extLst>
                </p:cNvPr>
                <p:cNvSpPr/>
                <p:nvPr/>
              </p:nvSpPr>
              <p:spPr>
                <a:xfrm>
                  <a:off x="4020625" y="3211459"/>
                  <a:ext cx="2772" cy="2771"/>
                </a:xfrm>
                <a:custGeom>
                  <a:avLst/>
                  <a:gdLst>
                    <a:gd name="connsiteX0" fmla="*/ 0 w 2772"/>
                    <a:gd name="connsiteY0" fmla="*/ 0 h 2771"/>
                    <a:gd name="connsiteX1" fmla="*/ 0 w 2772"/>
                    <a:gd name="connsiteY1" fmla="*/ 0 h 2771"/>
                    <a:gd name="connsiteX2" fmla="*/ 0 w 2772"/>
                    <a:gd name="connsiteY2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772" h="277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62" name="Freeform 661">
                  <a:extLst>
                    <a:ext uri="{FF2B5EF4-FFF2-40B4-BE49-F238E27FC236}">
                      <a16:creationId xmlns:a16="http://schemas.microsoft.com/office/drawing/2014/main" id="{C7521AB1-E5D4-79ED-19FA-E7A52E27FEB3}"/>
                    </a:ext>
                  </a:extLst>
                </p:cNvPr>
                <p:cNvSpPr/>
                <p:nvPr/>
              </p:nvSpPr>
              <p:spPr>
                <a:xfrm>
                  <a:off x="4018407" y="3213399"/>
                  <a:ext cx="2772" cy="2771"/>
                </a:xfrm>
                <a:custGeom>
                  <a:avLst/>
                  <a:gdLst>
                    <a:gd name="connsiteX0" fmla="*/ 0 w 2772"/>
                    <a:gd name="connsiteY0" fmla="*/ 0 h 2771"/>
                    <a:gd name="connsiteX1" fmla="*/ 0 w 2772"/>
                    <a:gd name="connsiteY1" fmla="*/ 0 h 2771"/>
                    <a:gd name="connsiteX2" fmla="*/ 0 w 2772"/>
                    <a:gd name="connsiteY2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772" h="277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63" name="Freeform 662">
                  <a:extLst>
                    <a:ext uri="{FF2B5EF4-FFF2-40B4-BE49-F238E27FC236}">
                      <a16:creationId xmlns:a16="http://schemas.microsoft.com/office/drawing/2014/main" id="{4502ED32-C61F-60EA-BB83-FFD4CE146AEE}"/>
                    </a:ext>
                  </a:extLst>
                </p:cNvPr>
                <p:cNvSpPr/>
                <p:nvPr/>
              </p:nvSpPr>
              <p:spPr>
                <a:xfrm>
                  <a:off x="4018407" y="3213399"/>
                  <a:ext cx="2772" cy="2771"/>
                </a:xfrm>
                <a:custGeom>
                  <a:avLst/>
                  <a:gdLst>
                    <a:gd name="connsiteX0" fmla="*/ 0 w 2772"/>
                    <a:gd name="connsiteY0" fmla="*/ 0 h 2771"/>
                    <a:gd name="connsiteX1" fmla="*/ 0 w 2772"/>
                    <a:gd name="connsiteY1" fmla="*/ 0 h 2771"/>
                    <a:gd name="connsiteX2" fmla="*/ 0 w 2772"/>
                    <a:gd name="connsiteY2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772" h="277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64" name="Freeform 663">
                  <a:extLst>
                    <a:ext uri="{FF2B5EF4-FFF2-40B4-BE49-F238E27FC236}">
                      <a16:creationId xmlns:a16="http://schemas.microsoft.com/office/drawing/2014/main" id="{7C92282F-2BE3-4169-BD10-1F88DDCB9688}"/>
                    </a:ext>
                  </a:extLst>
                </p:cNvPr>
                <p:cNvSpPr/>
                <p:nvPr/>
              </p:nvSpPr>
              <p:spPr>
                <a:xfrm>
                  <a:off x="4019438" y="3211459"/>
                  <a:ext cx="354" cy="554"/>
                </a:xfrm>
                <a:custGeom>
                  <a:avLst/>
                  <a:gdLst>
                    <a:gd name="connsiteX0" fmla="*/ 355 w 354"/>
                    <a:gd name="connsiteY0" fmla="*/ 554 h 554"/>
                    <a:gd name="connsiteX1" fmla="*/ 355 w 354"/>
                    <a:gd name="connsiteY1" fmla="*/ 554 h 554"/>
                    <a:gd name="connsiteX2" fmla="*/ 355 w 354"/>
                    <a:gd name="connsiteY2" fmla="*/ 0 h 554"/>
                    <a:gd name="connsiteX3" fmla="*/ 78 w 354"/>
                    <a:gd name="connsiteY3" fmla="*/ 554 h 5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54" h="554">
                      <a:moveTo>
                        <a:pt x="355" y="554"/>
                      </a:moveTo>
                      <a:cubicBezTo>
                        <a:pt x="355" y="554"/>
                        <a:pt x="355" y="554"/>
                        <a:pt x="355" y="554"/>
                      </a:cubicBezTo>
                      <a:cubicBezTo>
                        <a:pt x="355" y="554"/>
                        <a:pt x="355" y="0"/>
                        <a:pt x="355" y="0"/>
                      </a:cubicBezTo>
                      <a:cubicBezTo>
                        <a:pt x="355" y="0"/>
                        <a:pt x="-200" y="554"/>
                        <a:pt x="78" y="554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65" name="Freeform 664">
                  <a:extLst>
                    <a:ext uri="{FF2B5EF4-FFF2-40B4-BE49-F238E27FC236}">
                      <a16:creationId xmlns:a16="http://schemas.microsoft.com/office/drawing/2014/main" id="{EF0F7C54-0119-513E-4754-2C8310969DDC}"/>
                    </a:ext>
                  </a:extLst>
                </p:cNvPr>
                <p:cNvSpPr/>
                <p:nvPr/>
              </p:nvSpPr>
              <p:spPr>
                <a:xfrm>
                  <a:off x="4019793" y="3210196"/>
                  <a:ext cx="1270" cy="1263"/>
                </a:xfrm>
                <a:custGeom>
                  <a:avLst/>
                  <a:gdLst>
                    <a:gd name="connsiteX0" fmla="*/ 277 w 1270"/>
                    <a:gd name="connsiteY0" fmla="*/ 1264 h 1263"/>
                    <a:gd name="connsiteX1" fmla="*/ 832 w 1270"/>
                    <a:gd name="connsiteY1" fmla="*/ 710 h 1263"/>
                    <a:gd name="connsiteX2" fmla="*/ 832 w 1270"/>
                    <a:gd name="connsiteY2" fmla="*/ 155 h 1263"/>
                    <a:gd name="connsiteX3" fmla="*/ 0 w 1270"/>
                    <a:gd name="connsiteY3" fmla="*/ 1264 h 12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270" h="1263">
                      <a:moveTo>
                        <a:pt x="277" y="1264"/>
                      </a:moveTo>
                      <a:cubicBezTo>
                        <a:pt x="1109" y="1264"/>
                        <a:pt x="277" y="987"/>
                        <a:pt x="832" y="710"/>
                      </a:cubicBezTo>
                      <a:cubicBezTo>
                        <a:pt x="1109" y="710"/>
                        <a:pt x="1663" y="-399"/>
                        <a:pt x="832" y="155"/>
                      </a:cubicBezTo>
                      <a:cubicBezTo>
                        <a:pt x="832" y="155"/>
                        <a:pt x="0" y="987"/>
                        <a:pt x="0" y="1264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66" name="Freeform 665">
                  <a:extLst>
                    <a:ext uri="{FF2B5EF4-FFF2-40B4-BE49-F238E27FC236}">
                      <a16:creationId xmlns:a16="http://schemas.microsoft.com/office/drawing/2014/main" id="{2BE3A577-E6A6-EF1E-E3AF-EBF70349E224}"/>
                    </a:ext>
                  </a:extLst>
                </p:cNvPr>
                <p:cNvSpPr/>
                <p:nvPr/>
              </p:nvSpPr>
              <p:spPr>
                <a:xfrm>
                  <a:off x="4018130" y="3212013"/>
                  <a:ext cx="1232" cy="1940"/>
                </a:xfrm>
                <a:custGeom>
                  <a:avLst/>
                  <a:gdLst>
                    <a:gd name="connsiteX0" fmla="*/ 0 w 1232"/>
                    <a:gd name="connsiteY0" fmla="*/ 277 h 1940"/>
                    <a:gd name="connsiteX1" fmla="*/ 277 w 1232"/>
                    <a:gd name="connsiteY1" fmla="*/ 1386 h 1940"/>
                    <a:gd name="connsiteX2" fmla="*/ 277 w 1232"/>
                    <a:gd name="connsiteY2" fmla="*/ 1940 h 1940"/>
                    <a:gd name="connsiteX3" fmla="*/ 277 w 1232"/>
                    <a:gd name="connsiteY3" fmla="*/ 1940 h 1940"/>
                    <a:gd name="connsiteX4" fmla="*/ 277 w 1232"/>
                    <a:gd name="connsiteY4" fmla="*/ 1940 h 1940"/>
                    <a:gd name="connsiteX5" fmla="*/ 832 w 1232"/>
                    <a:gd name="connsiteY5" fmla="*/ 1940 h 1940"/>
                    <a:gd name="connsiteX6" fmla="*/ 832 w 1232"/>
                    <a:gd name="connsiteY6" fmla="*/ 1940 h 1940"/>
                    <a:gd name="connsiteX7" fmla="*/ 832 w 1232"/>
                    <a:gd name="connsiteY7" fmla="*/ 1386 h 1940"/>
                    <a:gd name="connsiteX8" fmla="*/ 1109 w 1232"/>
                    <a:gd name="connsiteY8" fmla="*/ 832 h 1940"/>
                    <a:gd name="connsiteX9" fmla="*/ 1109 w 1232"/>
                    <a:gd name="connsiteY9" fmla="*/ 832 h 1940"/>
                    <a:gd name="connsiteX10" fmla="*/ 1109 w 1232"/>
                    <a:gd name="connsiteY10" fmla="*/ 832 h 1940"/>
                    <a:gd name="connsiteX11" fmla="*/ 1109 w 1232"/>
                    <a:gd name="connsiteY11" fmla="*/ 277 h 1940"/>
                    <a:gd name="connsiteX12" fmla="*/ 832 w 1232"/>
                    <a:gd name="connsiteY12" fmla="*/ 277 h 1940"/>
                    <a:gd name="connsiteX13" fmla="*/ 832 w 1232"/>
                    <a:gd name="connsiteY13" fmla="*/ 0 h 1940"/>
                    <a:gd name="connsiteX14" fmla="*/ 832 w 1232"/>
                    <a:gd name="connsiteY14" fmla="*/ 0 h 1940"/>
                    <a:gd name="connsiteX15" fmla="*/ 832 w 1232"/>
                    <a:gd name="connsiteY15" fmla="*/ 277 h 1940"/>
                    <a:gd name="connsiteX16" fmla="*/ 277 w 1232"/>
                    <a:gd name="connsiteY16" fmla="*/ 277 h 19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232" h="1940">
                      <a:moveTo>
                        <a:pt x="0" y="277"/>
                      </a:moveTo>
                      <a:cubicBezTo>
                        <a:pt x="0" y="554"/>
                        <a:pt x="554" y="832"/>
                        <a:pt x="277" y="1386"/>
                      </a:cubicBezTo>
                      <a:cubicBezTo>
                        <a:pt x="277" y="1386"/>
                        <a:pt x="277" y="1663"/>
                        <a:pt x="277" y="1940"/>
                      </a:cubicBezTo>
                      <a:cubicBezTo>
                        <a:pt x="277" y="1940"/>
                        <a:pt x="277" y="1940"/>
                        <a:pt x="277" y="1940"/>
                      </a:cubicBezTo>
                      <a:cubicBezTo>
                        <a:pt x="277" y="1940"/>
                        <a:pt x="277" y="1940"/>
                        <a:pt x="277" y="1940"/>
                      </a:cubicBezTo>
                      <a:cubicBezTo>
                        <a:pt x="277" y="1940"/>
                        <a:pt x="832" y="1940"/>
                        <a:pt x="832" y="1940"/>
                      </a:cubicBezTo>
                      <a:cubicBezTo>
                        <a:pt x="832" y="1940"/>
                        <a:pt x="832" y="1940"/>
                        <a:pt x="832" y="1940"/>
                      </a:cubicBezTo>
                      <a:cubicBezTo>
                        <a:pt x="832" y="1940"/>
                        <a:pt x="832" y="1663"/>
                        <a:pt x="832" y="1386"/>
                      </a:cubicBezTo>
                      <a:cubicBezTo>
                        <a:pt x="832" y="832"/>
                        <a:pt x="1109" y="1386"/>
                        <a:pt x="1109" y="832"/>
                      </a:cubicBezTo>
                      <a:cubicBezTo>
                        <a:pt x="1109" y="832"/>
                        <a:pt x="1109" y="832"/>
                        <a:pt x="1109" y="832"/>
                      </a:cubicBezTo>
                      <a:cubicBezTo>
                        <a:pt x="1109" y="832"/>
                        <a:pt x="1386" y="832"/>
                        <a:pt x="1109" y="832"/>
                      </a:cubicBezTo>
                      <a:cubicBezTo>
                        <a:pt x="832" y="832"/>
                        <a:pt x="1109" y="832"/>
                        <a:pt x="1109" y="277"/>
                      </a:cubicBezTo>
                      <a:cubicBezTo>
                        <a:pt x="1109" y="277"/>
                        <a:pt x="1109" y="277"/>
                        <a:pt x="832" y="277"/>
                      </a:cubicBezTo>
                      <a:cubicBezTo>
                        <a:pt x="832" y="277"/>
                        <a:pt x="832" y="277"/>
                        <a:pt x="832" y="0"/>
                      </a:cubicBezTo>
                      <a:cubicBezTo>
                        <a:pt x="1109" y="0"/>
                        <a:pt x="832" y="0"/>
                        <a:pt x="832" y="0"/>
                      </a:cubicBezTo>
                      <a:cubicBezTo>
                        <a:pt x="832" y="0"/>
                        <a:pt x="832" y="277"/>
                        <a:pt x="832" y="277"/>
                      </a:cubicBezTo>
                      <a:cubicBezTo>
                        <a:pt x="832" y="277"/>
                        <a:pt x="0" y="277"/>
                        <a:pt x="277" y="277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67" name="Freeform 666">
                  <a:extLst>
                    <a:ext uri="{FF2B5EF4-FFF2-40B4-BE49-F238E27FC236}">
                      <a16:creationId xmlns:a16="http://schemas.microsoft.com/office/drawing/2014/main" id="{2AD7FD86-464C-58EB-819A-27B28BC9308B}"/>
                    </a:ext>
                  </a:extLst>
                </p:cNvPr>
                <p:cNvSpPr/>
                <p:nvPr/>
              </p:nvSpPr>
              <p:spPr>
                <a:xfrm>
                  <a:off x="4018130" y="3213953"/>
                  <a:ext cx="2772" cy="2771"/>
                </a:xfrm>
                <a:custGeom>
                  <a:avLst/>
                  <a:gdLst>
                    <a:gd name="connsiteX0" fmla="*/ 0 w 2772"/>
                    <a:gd name="connsiteY0" fmla="*/ 0 h 2771"/>
                    <a:gd name="connsiteX1" fmla="*/ 0 w 2772"/>
                    <a:gd name="connsiteY1" fmla="*/ 0 h 2771"/>
                    <a:gd name="connsiteX2" fmla="*/ 0 w 2772"/>
                    <a:gd name="connsiteY2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772" h="277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68" name="Freeform 667">
                  <a:extLst>
                    <a:ext uri="{FF2B5EF4-FFF2-40B4-BE49-F238E27FC236}">
                      <a16:creationId xmlns:a16="http://schemas.microsoft.com/office/drawing/2014/main" id="{7DE66098-27F8-C982-9B9E-582CA3266BDD}"/>
                    </a:ext>
                  </a:extLst>
                </p:cNvPr>
                <p:cNvSpPr/>
                <p:nvPr/>
              </p:nvSpPr>
              <p:spPr>
                <a:xfrm>
                  <a:off x="4028387" y="3209520"/>
                  <a:ext cx="2772" cy="2771"/>
                </a:xfrm>
                <a:custGeom>
                  <a:avLst/>
                  <a:gdLst>
                    <a:gd name="connsiteX0" fmla="*/ 0 w 2772"/>
                    <a:gd name="connsiteY0" fmla="*/ 0 h 2771"/>
                    <a:gd name="connsiteX1" fmla="*/ 0 w 2772"/>
                    <a:gd name="connsiteY1" fmla="*/ 0 h 2771"/>
                    <a:gd name="connsiteX2" fmla="*/ 0 w 2772"/>
                    <a:gd name="connsiteY2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772" h="277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69" name="Freeform 668">
                  <a:extLst>
                    <a:ext uri="{FF2B5EF4-FFF2-40B4-BE49-F238E27FC236}">
                      <a16:creationId xmlns:a16="http://schemas.microsoft.com/office/drawing/2014/main" id="{FDEB6369-DD77-6134-51D5-997B76FE7B6E}"/>
                    </a:ext>
                  </a:extLst>
                </p:cNvPr>
                <p:cNvSpPr/>
                <p:nvPr/>
              </p:nvSpPr>
              <p:spPr>
                <a:xfrm>
                  <a:off x="4029774" y="3208965"/>
                  <a:ext cx="2772" cy="2771"/>
                </a:xfrm>
                <a:custGeom>
                  <a:avLst/>
                  <a:gdLst>
                    <a:gd name="connsiteX0" fmla="*/ 0 w 2772"/>
                    <a:gd name="connsiteY0" fmla="*/ 0 h 2771"/>
                    <a:gd name="connsiteX1" fmla="*/ 0 w 2772"/>
                    <a:gd name="connsiteY1" fmla="*/ 0 h 2771"/>
                    <a:gd name="connsiteX2" fmla="*/ 0 w 2772"/>
                    <a:gd name="connsiteY2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772" h="277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70" name="Freeform 669">
                  <a:extLst>
                    <a:ext uri="{FF2B5EF4-FFF2-40B4-BE49-F238E27FC236}">
                      <a16:creationId xmlns:a16="http://schemas.microsoft.com/office/drawing/2014/main" id="{D2105B66-0F29-ECF6-ED7C-3F05115575D6}"/>
                    </a:ext>
                  </a:extLst>
                </p:cNvPr>
                <p:cNvSpPr/>
                <p:nvPr/>
              </p:nvSpPr>
              <p:spPr>
                <a:xfrm>
                  <a:off x="4028665" y="3209242"/>
                  <a:ext cx="2772" cy="2771"/>
                </a:xfrm>
                <a:custGeom>
                  <a:avLst/>
                  <a:gdLst>
                    <a:gd name="connsiteX0" fmla="*/ 0 w 2772"/>
                    <a:gd name="connsiteY0" fmla="*/ 0 h 2771"/>
                    <a:gd name="connsiteX1" fmla="*/ 0 w 2772"/>
                    <a:gd name="connsiteY1" fmla="*/ 0 h 2771"/>
                    <a:gd name="connsiteX2" fmla="*/ 0 w 2772"/>
                    <a:gd name="connsiteY2" fmla="*/ 0 h 2771"/>
                    <a:gd name="connsiteX3" fmla="*/ 0 w 2772"/>
                    <a:gd name="connsiteY3" fmla="*/ 0 h 2771"/>
                    <a:gd name="connsiteX4" fmla="*/ 0 w 2772"/>
                    <a:gd name="connsiteY4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772" h="277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71" name="Freeform 670">
                  <a:extLst>
                    <a:ext uri="{FF2B5EF4-FFF2-40B4-BE49-F238E27FC236}">
                      <a16:creationId xmlns:a16="http://schemas.microsoft.com/office/drawing/2014/main" id="{6300D0D8-CA3A-45D4-4507-DC6B1844B83C}"/>
                    </a:ext>
                  </a:extLst>
                </p:cNvPr>
                <p:cNvSpPr/>
                <p:nvPr/>
              </p:nvSpPr>
              <p:spPr>
                <a:xfrm>
                  <a:off x="4032546" y="3208965"/>
                  <a:ext cx="2772" cy="2771"/>
                </a:xfrm>
                <a:custGeom>
                  <a:avLst/>
                  <a:gdLst>
                    <a:gd name="connsiteX0" fmla="*/ 0 w 2772"/>
                    <a:gd name="connsiteY0" fmla="*/ 0 h 2771"/>
                    <a:gd name="connsiteX1" fmla="*/ 0 w 2772"/>
                    <a:gd name="connsiteY1" fmla="*/ 0 h 2771"/>
                    <a:gd name="connsiteX2" fmla="*/ 0 w 2772"/>
                    <a:gd name="connsiteY2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772" h="277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72" name="Freeform 671">
                  <a:extLst>
                    <a:ext uri="{FF2B5EF4-FFF2-40B4-BE49-F238E27FC236}">
                      <a16:creationId xmlns:a16="http://schemas.microsoft.com/office/drawing/2014/main" id="{BB15D30B-2E39-F073-8348-CF733F1F797E}"/>
                    </a:ext>
                  </a:extLst>
                </p:cNvPr>
                <p:cNvSpPr/>
                <p:nvPr/>
              </p:nvSpPr>
              <p:spPr>
                <a:xfrm>
                  <a:off x="4032546" y="3208688"/>
                  <a:ext cx="2772" cy="2771"/>
                </a:xfrm>
                <a:custGeom>
                  <a:avLst/>
                  <a:gdLst>
                    <a:gd name="connsiteX0" fmla="*/ 0 w 2772"/>
                    <a:gd name="connsiteY0" fmla="*/ 0 h 2771"/>
                    <a:gd name="connsiteX1" fmla="*/ 0 w 2772"/>
                    <a:gd name="connsiteY1" fmla="*/ 0 h 2771"/>
                    <a:gd name="connsiteX2" fmla="*/ 0 w 2772"/>
                    <a:gd name="connsiteY2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772" h="277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73" name="Freeform 672">
                  <a:extLst>
                    <a:ext uri="{FF2B5EF4-FFF2-40B4-BE49-F238E27FC236}">
                      <a16:creationId xmlns:a16="http://schemas.microsoft.com/office/drawing/2014/main" id="{DB68EF0A-045F-2D49-2B4C-1D759AB71E76}"/>
                    </a:ext>
                  </a:extLst>
                </p:cNvPr>
                <p:cNvSpPr/>
                <p:nvPr/>
              </p:nvSpPr>
              <p:spPr>
                <a:xfrm>
                  <a:off x="4032823" y="3205917"/>
                  <a:ext cx="2772" cy="2771"/>
                </a:xfrm>
                <a:custGeom>
                  <a:avLst/>
                  <a:gdLst>
                    <a:gd name="connsiteX0" fmla="*/ 0 w 2772"/>
                    <a:gd name="connsiteY0" fmla="*/ 0 h 2771"/>
                    <a:gd name="connsiteX1" fmla="*/ 0 w 2772"/>
                    <a:gd name="connsiteY1" fmla="*/ 0 h 2771"/>
                    <a:gd name="connsiteX2" fmla="*/ 0 w 2772"/>
                    <a:gd name="connsiteY2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772" h="277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74" name="Freeform 673">
                  <a:extLst>
                    <a:ext uri="{FF2B5EF4-FFF2-40B4-BE49-F238E27FC236}">
                      <a16:creationId xmlns:a16="http://schemas.microsoft.com/office/drawing/2014/main" id="{D7407F01-5B94-468D-CC88-B3EE1784420E}"/>
                    </a:ext>
                  </a:extLst>
                </p:cNvPr>
                <p:cNvSpPr/>
                <p:nvPr/>
              </p:nvSpPr>
              <p:spPr>
                <a:xfrm>
                  <a:off x="4033101" y="3205917"/>
                  <a:ext cx="2772" cy="2771"/>
                </a:xfrm>
                <a:custGeom>
                  <a:avLst/>
                  <a:gdLst>
                    <a:gd name="connsiteX0" fmla="*/ 0 w 2772"/>
                    <a:gd name="connsiteY0" fmla="*/ 0 h 2771"/>
                    <a:gd name="connsiteX1" fmla="*/ 0 w 2772"/>
                    <a:gd name="connsiteY1" fmla="*/ 0 h 2771"/>
                    <a:gd name="connsiteX2" fmla="*/ 0 w 2772"/>
                    <a:gd name="connsiteY2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772" h="277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75" name="Freeform 674">
                  <a:extLst>
                    <a:ext uri="{FF2B5EF4-FFF2-40B4-BE49-F238E27FC236}">
                      <a16:creationId xmlns:a16="http://schemas.microsoft.com/office/drawing/2014/main" id="{D1F14E86-747D-3DF2-AA73-923C8E906011}"/>
                    </a:ext>
                  </a:extLst>
                </p:cNvPr>
                <p:cNvSpPr/>
                <p:nvPr/>
              </p:nvSpPr>
              <p:spPr>
                <a:xfrm>
                  <a:off x="4032893" y="3208134"/>
                  <a:ext cx="207" cy="246"/>
                </a:xfrm>
                <a:custGeom>
                  <a:avLst/>
                  <a:gdLst>
                    <a:gd name="connsiteX0" fmla="*/ 208 w 207"/>
                    <a:gd name="connsiteY0" fmla="*/ 0 h 246"/>
                    <a:gd name="connsiteX1" fmla="*/ 208 w 207"/>
                    <a:gd name="connsiteY1" fmla="*/ 0 h 246"/>
                    <a:gd name="connsiteX2" fmla="*/ 208 w 207"/>
                    <a:gd name="connsiteY2" fmla="*/ 0 h 246"/>
                    <a:gd name="connsiteX3" fmla="*/ 208 w 207"/>
                    <a:gd name="connsiteY3" fmla="*/ 0 h 2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07" h="246">
                      <a:moveTo>
                        <a:pt x="208" y="0"/>
                      </a:moveTo>
                      <a:cubicBezTo>
                        <a:pt x="-69" y="0"/>
                        <a:pt x="-69" y="554"/>
                        <a:pt x="208" y="0"/>
                      </a:cubicBezTo>
                      <a:cubicBezTo>
                        <a:pt x="208" y="0"/>
                        <a:pt x="208" y="0"/>
                        <a:pt x="208" y="0"/>
                      </a:cubicBezTo>
                      <a:cubicBezTo>
                        <a:pt x="208" y="0"/>
                        <a:pt x="208" y="0"/>
                        <a:pt x="208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76" name="Freeform 675">
                  <a:extLst>
                    <a:ext uri="{FF2B5EF4-FFF2-40B4-BE49-F238E27FC236}">
                      <a16:creationId xmlns:a16="http://schemas.microsoft.com/office/drawing/2014/main" id="{2FDE8E65-D793-5D4A-D295-5E2F2939432A}"/>
                    </a:ext>
                  </a:extLst>
                </p:cNvPr>
                <p:cNvSpPr/>
                <p:nvPr/>
              </p:nvSpPr>
              <p:spPr>
                <a:xfrm>
                  <a:off x="4029219" y="3207580"/>
                  <a:ext cx="123" cy="2771"/>
                </a:xfrm>
                <a:custGeom>
                  <a:avLst/>
                  <a:gdLst>
                    <a:gd name="connsiteX0" fmla="*/ 0 w 123"/>
                    <a:gd name="connsiteY0" fmla="*/ 0 h 2771"/>
                    <a:gd name="connsiteX1" fmla="*/ 0 w 123"/>
                    <a:gd name="connsiteY1" fmla="*/ 0 h 2771"/>
                    <a:gd name="connsiteX2" fmla="*/ 0 w 123"/>
                    <a:gd name="connsiteY2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23" h="2771">
                      <a:moveTo>
                        <a:pt x="0" y="0"/>
                      </a:moveTo>
                      <a:cubicBezTo>
                        <a:pt x="0" y="0"/>
                        <a:pt x="277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77" name="Freeform 676">
                  <a:extLst>
                    <a:ext uri="{FF2B5EF4-FFF2-40B4-BE49-F238E27FC236}">
                      <a16:creationId xmlns:a16="http://schemas.microsoft.com/office/drawing/2014/main" id="{2F78F29F-CEEE-13D5-C156-4F6EF5ADDC16}"/>
                    </a:ext>
                  </a:extLst>
                </p:cNvPr>
                <p:cNvSpPr/>
                <p:nvPr/>
              </p:nvSpPr>
              <p:spPr>
                <a:xfrm>
                  <a:off x="4028942" y="3205794"/>
                  <a:ext cx="3358" cy="2062"/>
                </a:xfrm>
                <a:custGeom>
                  <a:avLst/>
                  <a:gdLst>
                    <a:gd name="connsiteX0" fmla="*/ 554 w 3358"/>
                    <a:gd name="connsiteY0" fmla="*/ 1232 h 2062"/>
                    <a:gd name="connsiteX1" fmla="*/ 554 w 3358"/>
                    <a:gd name="connsiteY1" fmla="*/ 1232 h 2062"/>
                    <a:gd name="connsiteX2" fmla="*/ 554 w 3358"/>
                    <a:gd name="connsiteY2" fmla="*/ 1232 h 2062"/>
                    <a:gd name="connsiteX3" fmla="*/ 831 w 3358"/>
                    <a:gd name="connsiteY3" fmla="*/ 1232 h 2062"/>
                    <a:gd name="connsiteX4" fmla="*/ 1386 w 3358"/>
                    <a:gd name="connsiteY4" fmla="*/ 1232 h 2062"/>
                    <a:gd name="connsiteX5" fmla="*/ 1941 w 3358"/>
                    <a:gd name="connsiteY5" fmla="*/ 1232 h 2062"/>
                    <a:gd name="connsiteX6" fmla="*/ 1663 w 3358"/>
                    <a:gd name="connsiteY6" fmla="*/ 1232 h 2062"/>
                    <a:gd name="connsiteX7" fmla="*/ 1663 w 3358"/>
                    <a:gd name="connsiteY7" fmla="*/ 955 h 2062"/>
                    <a:gd name="connsiteX8" fmla="*/ 1663 w 3358"/>
                    <a:gd name="connsiteY8" fmla="*/ 955 h 2062"/>
                    <a:gd name="connsiteX9" fmla="*/ 2218 w 3358"/>
                    <a:gd name="connsiteY9" fmla="*/ 955 h 2062"/>
                    <a:gd name="connsiteX10" fmla="*/ 3050 w 3358"/>
                    <a:gd name="connsiteY10" fmla="*/ 955 h 2062"/>
                    <a:gd name="connsiteX11" fmla="*/ 2772 w 3358"/>
                    <a:gd name="connsiteY11" fmla="*/ 123 h 2062"/>
                    <a:gd name="connsiteX12" fmla="*/ 2495 w 3358"/>
                    <a:gd name="connsiteY12" fmla="*/ 123 h 2062"/>
                    <a:gd name="connsiteX13" fmla="*/ 1663 w 3358"/>
                    <a:gd name="connsiteY13" fmla="*/ 955 h 2062"/>
                    <a:gd name="connsiteX14" fmla="*/ 554 w 3358"/>
                    <a:gd name="connsiteY14" fmla="*/ 1786 h 2062"/>
                    <a:gd name="connsiteX15" fmla="*/ 0 w 3358"/>
                    <a:gd name="connsiteY15" fmla="*/ 2063 h 2062"/>
                    <a:gd name="connsiteX16" fmla="*/ 0 w 3358"/>
                    <a:gd name="connsiteY16" fmla="*/ 2063 h 2062"/>
                    <a:gd name="connsiteX17" fmla="*/ 0 w 3358"/>
                    <a:gd name="connsiteY17" fmla="*/ 2063 h 20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3358" h="2062">
                      <a:moveTo>
                        <a:pt x="554" y="1232"/>
                      </a:moveTo>
                      <a:cubicBezTo>
                        <a:pt x="554" y="1232"/>
                        <a:pt x="554" y="1232"/>
                        <a:pt x="554" y="1232"/>
                      </a:cubicBezTo>
                      <a:cubicBezTo>
                        <a:pt x="554" y="1232"/>
                        <a:pt x="554" y="1232"/>
                        <a:pt x="554" y="1232"/>
                      </a:cubicBezTo>
                      <a:cubicBezTo>
                        <a:pt x="554" y="1232"/>
                        <a:pt x="831" y="1232"/>
                        <a:pt x="831" y="1232"/>
                      </a:cubicBezTo>
                      <a:cubicBezTo>
                        <a:pt x="1386" y="1232"/>
                        <a:pt x="1386" y="955"/>
                        <a:pt x="1386" y="1232"/>
                      </a:cubicBezTo>
                      <a:cubicBezTo>
                        <a:pt x="1941" y="1232"/>
                        <a:pt x="1386" y="1232"/>
                        <a:pt x="1941" y="1232"/>
                      </a:cubicBezTo>
                      <a:cubicBezTo>
                        <a:pt x="1941" y="955"/>
                        <a:pt x="1941" y="1232"/>
                        <a:pt x="1663" y="1232"/>
                      </a:cubicBezTo>
                      <a:cubicBezTo>
                        <a:pt x="1663" y="1232"/>
                        <a:pt x="1663" y="1232"/>
                        <a:pt x="1663" y="955"/>
                      </a:cubicBezTo>
                      <a:cubicBezTo>
                        <a:pt x="1663" y="955"/>
                        <a:pt x="1663" y="955"/>
                        <a:pt x="1663" y="955"/>
                      </a:cubicBezTo>
                      <a:cubicBezTo>
                        <a:pt x="1663" y="955"/>
                        <a:pt x="1941" y="955"/>
                        <a:pt x="2218" y="955"/>
                      </a:cubicBezTo>
                      <a:cubicBezTo>
                        <a:pt x="2218" y="677"/>
                        <a:pt x="2772" y="677"/>
                        <a:pt x="3050" y="955"/>
                      </a:cubicBezTo>
                      <a:cubicBezTo>
                        <a:pt x="3881" y="955"/>
                        <a:pt x="2772" y="400"/>
                        <a:pt x="2772" y="123"/>
                      </a:cubicBezTo>
                      <a:cubicBezTo>
                        <a:pt x="2772" y="-154"/>
                        <a:pt x="2772" y="123"/>
                        <a:pt x="2495" y="123"/>
                      </a:cubicBezTo>
                      <a:cubicBezTo>
                        <a:pt x="2495" y="400"/>
                        <a:pt x="1941" y="677"/>
                        <a:pt x="1663" y="955"/>
                      </a:cubicBezTo>
                      <a:cubicBezTo>
                        <a:pt x="1109" y="955"/>
                        <a:pt x="831" y="1509"/>
                        <a:pt x="554" y="1786"/>
                      </a:cubicBezTo>
                      <a:cubicBezTo>
                        <a:pt x="554" y="1786"/>
                        <a:pt x="277" y="1786"/>
                        <a:pt x="0" y="2063"/>
                      </a:cubicBezTo>
                      <a:cubicBezTo>
                        <a:pt x="0" y="2063"/>
                        <a:pt x="0" y="2063"/>
                        <a:pt x="0" y="2063"/>
                      </a:cubicBezTo>
                      <a:cubicBezTo>
                        <a:pt x="0" y="2063"/>
                        <a:pt x="0" y="2063"/>
                        <a:pt x="0" y="2063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78" name="Freeform 677">
                  <a:extLst>
                    <a:ext uri="{FF2B5EF4-FFF2-40B4-BE49-F238E27FC236}">
                      <a16:creationId xmlns:a16="http://schemas.microsoft.com/office/drawing/2014/main" id="{BD898330-EA7B-08B5-7CE8-FCF1705BE5AC}"/>
                    </a:ext>
                  </a:extLst>
                </p:cNvPr>
                <p:cNvSpPr/>
                <p:nvPr/>
              </p:nvSpPr>
              <p:spPr>
                <a:xfrm>
                  <a:off x="4032546" y="3205917"/>
                  <a:ext cx="2772" cy="2771"/>
                </a:xfrm>
                <a:custGeom>
                  <a:avLst/>
                  <a:gdLst>
                    <a:gd name="connsiteX0" fmla="*/ 0 w 2772"/>
                    <a:gd name="connsiteY0" fmla="*/ 0 h 2771"/>
                    <a:gd name="connsiteX1" fmla="*/ 0 w 2772"/>
                    <a:gd name="connsiteY1" fmla="*/ 0 h 2771"/>
                    <a:gd name="connsiteX2" fmla="*/ 0 w 2772"/>
                    <a:gd name="connsiteY2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772" h="277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79" name="Freeform 678">
                  <a:extLst>
                    <a:ext uri="{FF2B5EF4-FFF2-40B4-BE49-F238E27FC236}">
                      <a16:creationId xmlns:a16="http://schemas.microsoft.com/office/drawing/2014/main" id="{191DD6F6-E569-D854-CD82-02B6E8AAB5DD}"/>
                    </a:ext>
                  </a:extLst>
                </p:cNvPr>
                <p:cNvSpPr/>
                <p:nvPr/>
              </p:nvSpPr>
              <p:spPr>
                <a:xfrm>
                  <a:off x="4032546" y="3206194"/>
                  <a:ext cx="831" cy="123"/>
                </a:xfrm>
                <a:custGeom>
                  <a:avLst/>
                  <a:gdLst>
                    <a:gd name="connsiteX0" fmla="*/ 0 w 831"/>
                    <a:gd name="connsiteY0" fmla="*/ 0 h 123"/>
                    <a:gd name="connsiteX1" fmla="*/ 832 w 831"/>
                    <a:gd name="connsiteY1" fmla="*/ 0 h 123"/>
                    <a:gd name="connsiteX2" fmla="*/ 832 w 831"/>
                    <a:gd name="connsiteY2" fmla="*/ 0 h 123"/>
                    <a:gd name="connsiteX3" fmla="*/ 555 w 831"/>
                    <a:gd name="connsiteY3" fmla="*/ 0 h 123"/>
                    <a:gd name="connsiteX4" fmla="*/ 555 w 831"/>
                    <a:gd name="connsiteY4" fmla="*/ 0 h 1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31" h="123">
                      <a:moveTo>
                        <a:pt x="0" y="0"/>
                      </a:moveTo>
                      <a:cubicBezTo>
                        <a:pt x="0" y="0"/>
                        <a:pt x="832" y="277"/>
                        <a:pt x="832" y="0"/>
                      </a:cubicBezTo>
                      <a:cubicBezTo>
                        <a:pt x="832" y="0"/>
                        <a:pt x="832" y="0"/>
                        <a:pt x="832" y="0"/>
                      </a:cubicBezTo>
                      <a:cubicBezTo>
                        <a:pt x="832" y="0"/>
                        <a:pt x="555" y="0"/>
                        <a:pt x="555" y="0"/>
                      </a:cubicBezTo>
                      <a:cubicBezTo>
                        <a:pt x="555" y="0"/>
                        <a:pt x="555" y="0"/>
                        <a:pt x="555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80" name="Freeform 679">
                  <a:extLst>
                    <a:ext uri="{FF2B5EF4-FFF2-40B4-BE49-F238E27FC236}">
                      <a16:creationId xmlns:a16="http://schemas.microsoft.com/office/drawing/2014/main" id="{5AA7F844-C14A-EDAF-C0DC-E34D4A35BFD2}"/>
                    </a:ext>
                  </a:extLst>
                </p:cNvPr>
                <p:cNvSpPr/>
                <p:nvPr/>
              </p:nvSpPr>
              <p:spPr>
                <a:xfrm>
                  <a:off x="4031086" y="3206748"/>
                  <a:ext cx="3123" cy="1463"/>
                </a:xfrm>
                <a:custGeom>
                  <a:avLst/>
                  <a:gdLst>
                    <a:gd name="connsiteX0" fmla="*/ 2846 w 3123"/>
                    <a:gd name="connsiteY0" fmla="*/ 0 h 1463"/>
                    <a:gd name="connsiteX1" fmla="*/ 2846 w 3123"/>
                    <a:gd name="connsiteY1" fmla="*/ 0 h 1463"/>
                    <a:gd name="connsiteX2" fmla="*/ 2846 w 3123"/>
                    <a:gd name="connsiteY2" fmla="*/ 0 h 1463"/>
                    <a:gd name="connsiteX3" fmla="*/ 2292 w 3123"/>
                    <a:gd name="connsiteY3" fmla="*/ 0 h 1463"/>
                    <a:gd name="connsiteX4" fmla="*/ 2292 w 3123"/>
                    <a:gd name="connsiteY4" fmla="*/ 0 h 1463"/>
                    <a:gd name="connsiteX5" fmla="*/ 2015 w 3123"/>
                    <a:gd name="connsiteY5" fmla="*/ 0 h 1463"/>
                    <a:gd name="connsiteX6" fmla="*/ 2015 w 3123"/>
                    <a:gd name="connsiteY6" fmla="*/ 0 h 1463"/>
                    <a:gd name="connsiteX7" fmla="*/ 2015 w 3123"/>
                    <a:gd name="connsiteY7" fmla="*/ 0 h 1463"/>
                    <a:gd name="connsiteX8" fmla="*/ 2015 w 3123"/>
                    <a:gd name="connsiteY8" fmla="*/ 0 h 1463"/>
                    <a:gd name="connsiteX9" fmla="*/ 2015 w 3123"/>
                    <a:gd name="connsiteY9" fmla="*/ 0 h 1463"/>
                    <a:gd name="connsiteX10" fmla="*/ 2015 w 3123"/>
                    <a:gd name="connsiteY10" fmla="*/ 0 h 1463"/>
                    <a:gd name="connsiteX11" fmla="*/ 1183 w 3123"/>
                    <a:gd name="connsiteY11" fmla="*/ 0 h 1463"/>
                    <a:gd name="connsiteX12" fmla="*/ 1183 w 3123"/>
                    <a:gd name="connsiteY12" fmla="*/ 0 h 1463"/>
                    <a:gd name="connsiteX13" fmla="*/ 906 w 3123"/>
                    <a:gd name="connsiteY13" fmla="*/ 0 h 1463"/>
                    <a:gd name="connsiteX14" fmla="*/ 74 w 3123"/>
                    <a:gd name="connsiteY14" fmla="*/ 831 h 1463"/>
                    <a:gd name="connsiteX15" fmla="*/ 628 w 3123"/>
                    <a:gd name="connsiteY15" fmla="*/ 554 h 1463"/>
                    <a:gd name="connsiteX16" fmla="*/ 1460 w 3123"/>
                    <a:gd name="connsiteY16" fmla="*/ 1108 h 1463"/>
                    <a:gd name="connsiteX17" fmla="*/ 1460 w 3123"/>
                    <a:gd name="connsiteY17" fmla="*/ 1386 h 1463"/>
                    <a:gd name="connsiteX18" fmla="*/ 1737 w 3123"/>
                    <a:gd name="connsiteY18" fmla="*/ 554 h 1463"/>
                    <a:gd name="connsiteX19" fmla="*/ 2846 w 3123"/>
                    <a:gd name="connsiteY19" fmla="*/ 1386 h 1463"/>
                    <a:gd name="connsiteX20" fmla="*/ 2846 w 3123"/>
                    <a:gd name="connsiteY20" fmla="*/ 1386 h 1463"/>
                    <a:gd name="connsiteX21" fmla="*/ 2846 w 3123"/>
                    <a:gd name="connsiteY21" fmla="*/ 1386 h 1463"/>
                    <a:gd name="connsiteX22" fmla="*/ 2846 w 3123"/>
                    <a:gd name="connsiteY22" fmla="*/ 831 h 1463"/>
                    <a:gd name="connsiteX23" fmla="*/ 2846 w 3123"/>
                    <a:gd name="connsiteY23" fmla="*/ 831 h 1463"/>
                    <a:gd name="connsiteX24" fmla="*/ 3124 w 3123"/>
                    <a:gd name="connsiteY24" fmla="*/ 277 h 1463"/>
                    <a:gd name="connsiteX25" fmla="*/ 3124 w 3123"/>
                    <a:gd name="connsiteY25" fmla="*/ 277 h 1463"/>
                    <a:gd name="connsiteX26" fmla="*/ 3124 w 3123"/>
                    <a:gd name="connsiteY26" fmla="*/ 277 h 1463"/>
                    <a:gd name="connsiteX27" fmla="*/ 3124 w 3123"/>
                    <a:gd name="connsiteY27" fmla="*/ 0 h 14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3123" h="1463">
                      <a:moveTo>
                        <a:pt x="2846" y="0"/>
                      </a:moveTo>
                      <a:cubicBezTo>
                        <a:pt x="2846" y="0"/>
                        <a:pt x="2846" y="0"/>
                        <a:pt x="2846" y="0"/>
                      </a:cubicBezTo>
                      <a:cubicBezTo>
                        <a:pt x="2846" y="0"/>
                        <a:pt x="2846" y="0"/>
                        <a:pt x="2846" y="0"/>
                      </a:cubicBezTo>
                      <a:cubicBezTo>
                        <a:pt x="2846" y="0"/>
                        <a:pt x="2292" y="0"/>
                        <a:pt x="2292" y="0"/>
                      </a:cubicBezTo>
                      <a:cubicBezTo>
                        <a:pt x="2292" y="0"/>
                        <a:pt x="2292" y="0"/>
                        <a:pt x="2292" y="0"/>
                      </a:cubicBezTo>
                      <a:cubicBezTo>
                        <a:pt x="2292" y="0"/>
                        <a:pt x="2292" y="0"/>
                        <a:pt x="2015" y="0"/>
                      </a:cubicBezTo>
                      <a:cubicBezTo>
                        <a:pt x="2015" y="0"/>
                        <a:pt x="2015" y="0"/>
                        <a:pt x="2015" y="0"/>
                      </a:cubicBezTo>
                      <a:cubicBezTo>
                        <a:pt x="2015" y="0"/>
                        <a:pt x="2015" y="0"/>
                        <a:pt x="2015" y="0"/>
                      </a:cubicBezTo>
                      <a:cubicBezTo>
                        <a:pt x="2015" y="0"/>
                        <a:pt x="2015" y="0"/>
                        <a:pt x="2015" y="0"/>
                      </a:cubicBezTo>
                      <a:cubicBezTo>
                        <a:pt x="2015" y="0"/>
                        <a:pt x="2015" y="0"/>
                        <a:pt x="2015" y="0"/>
                      </a:cubicBezTo>
                      <a:cubicBezTo>
                        <a:pt x="2015" y="0"/>
                        <a:pt x="2015" y="0"/>
                        <a:pt x="2015" y="0"/>
                      </a:cubicBezTo>
                      <a:cubicBezTo>
                        <a:pt x="2015" y="0"/>
                        <a:pt x="1737" y="0"/>
                        <a:pt x="1183" y="0"/>
                      </a:cubicBezTo>
                      <a:cubicBezTo>
                        <a:pt x="1183" y="0"/>
                        <a:pt x="1183" y="0"/>
                        <a:pt x="1183" y="0"/>
                      </a:cubicBezTo>
                      <a:cubicBezTo>
                        <a:pt x="1183" y="0"/>
                        <a:pt x="1183" y="0"/>
                        <a:pt x="906" y="0"/>
                      </a:cubicBezTo>
                      <a:cubicBezTo>
                        <a:pt x="351" y="0"/>
                        <a:pt x="-203" y="277"/>
                        <a:pt x="74" y="831"/>
                      </a:cubicBezTo>
                      <a:cubicBezTo>
                        <a:pt x="351" y="831"/>
                        <a:pt x="351" y="831"/>
                        <a:pt x="628" y="554"/>
                      </a:cubicBezTo>
                      <a:cubicBezTo>
                        <a:pt x="1183" y="277"/>
                        <a:pt x="1460" y="554"/>
                        <a:pt x="1460" y="1108"/>
                      </a:cubicBezTo>
                      <a:cubicBezTo>
                        <a:pt x="1460" y="1108"/>
                        <a:pt x="1460" y="1663"/>
                        <a:pt x="1460" y="1386"/>
                      </a:cubicBezTo>
                      <a:cubicBezTo>
                        <a:pt x="1460" y="1108"/>
                        <a:pt x="1460" y="277"/>
                        <a:pt x="1737" y="554"/>
                      </a:cubicBezTo>
                      <a:cubicBezTo>
                        <a:pt x="2292" y="554"/>
                        <a:pt x="2846" y="1108"/>
                        <a:pt x="2846" y="1386"/>
                      </a:cubicBezTo>
                      <a:cubicBezTo>
                        <a:pt x="2846" y="1386"/>
                        <a:pt x="2846" y="1386"/>
                        <a:pt x="2846" y="1386"/>
                      </a:cubicBezTo>
                      <a:cubicBezTo>
                        <a:pt x="2846" y="1386"/>
                        <a:pt x="2846" y="1386"/>
                        <a:pt x="2846" y="1386"/>
                      </a:cubicBezTo>
                      <a:cubicBezTo>
                        <a:pt x="3124" y="1386"/>
                        <a:pt x="2569" y="1108"/>
                        <a:pt x="2846" y="831"/>
                      </a:cubicBezTo>
                      <a:cubicBezTo>
                        <a:pt x="2846" y="831"/>
                        <a:pt x="2846" y="831"/>
                        <a:pt x="2846" y="831"/>
                      </a:cubicBezTo>
                      <a:cubicBezTo>
                        <a:pt x="2846" y="831"/>
                        <a:pt x="2846" y="277"/>
                        <a:pt x="3124" y="277"/>
                      </a:cubicBezTo>
                      <a:cubicBezTo>
                        <a:pt x="3124" y="277"/>
                        <a:pt x="3124" y="277"/>
                        <a:pt x="3124" y="277"/>
                      </a:cubicBezTo>
                      <a:cubicBezTo>
                        <a:pt x="3124" y="277"/>
                        <a:pt x="3124" y="277"/>
                        <a:pt x="3124" y="277"/>
                      </a:cubicBezTo>
                      <a:cubicBezTo>
                        <a:pt x="3124" y="277"/>
                        <a:pt x="3124" y="277"/>
                        <a:pt x="3124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81" name="Freeform 680">
                  <a:extLst>
                    <a:ext uri="{FF2B5EF4-FFF2-40B4-BE49-F238E27FC236}">
                      <a16:creationId xmlns:a16="http://schemas.microsoft.com/office/drawing/2014/main" id="{876B0587-8FDD-368D-E24B-92923DF16282}"/>
                    </a:ext>
                  </a:extLst>
                </p:cNvPr>
                <p:cNvSpPr/>
                <p:nvPr/>
              </p:nvSpPr>
              <p:spPr>
                <a:xfrm>
                  <a:off x="4018087" y="3207888"/>
                  <a:ext cx="14181" cy="7174"/>
                </a:xfrm>
                <a:custGeom>
                  <a:avLst/>
                  <a:gdLst>
                    <a:gd name="connsiteX0" fmla="*/ 14182 w 14181"/>
                    <a:gd name="connsiteY0" fmla="*/ 1078 h 7174"/>
                    <a:gd name="connsiteX1" fmla="*/ 13905 w 14181"/>
                    <a:gd name="connsiteY1" fmla="*/ 1078 h 7174"/>
                    <a:gd name="connsiteX2" fmla="*/ 13627 w 14181"/>
                    <a:gd name="connsiteY2" fmla="*/ 1078 h 7174"/>
                    <a:gd name="connsiteX3" fmla="*/ 13627 w 14181"/>
                    <a:gd name="connsiteY3" fmla="*/ 1078 h 7174"/>
                    <a:gd name="connsiteX4" fmla="*/ 13350 w 14181"/>
                    <a:gd name="connsiteY4" fmla="*/ 1078 h 7174"/>
                    <a:gd name="connsiteX5" fmla="*/ 13350 w 14181"/>
                    <a:gd name="connsiteY5" fmla="*/ 801 h 7174"/>
                    <a:gd name="connsiteX6" fmla="*/ 13350 w 14181"/>
                    <a:gd name="connsiteY6" fmla="*/ 801 h 7174"/>
                    <a:gd name="connsiteX7" fmla="*/ 12518 w 14181"/>
                    <a:gd name="connsiteY7" fmla="*/ 801 h 7174"/>
                    <a:gd name="connsiteX8" fmla="*/ 12518 w 14181"/>
                    <a:gd name="connsiteY8" fmla="*/ 523 h 7174"/>
                    <a:gd name="connsiteX9" fmla="*/ 12518 w 14181"/>
                    <a:gd name="connsiteY9" fmla="*/ 246 h 7174"/>
                    <a:gd name="connsiteX10" fmla="*/ 12518 w 14181"/>
                    <a:gd name="connsiteY10" fmla="*/ 246 h 7174"/>
                    <a:gd name="connsiteX11" fmla="*/ 12518 w 14181"/>
                    <a:gd name="connsiteY11" fmla="*/ 246 h 7174"/>
                    <a:gd name="connsiteX12" fmla="*/ 11964 w 14181"/>
                    <a:gd name="connsiteY12" fmla="*/ 246 h 7174"/>
                    <a:gd name="connsiteX13" fmla="*/ 11964 w 14181"/>
                    <a:gd name="connsiteY13" fmla="*/ 246 h 7174"/>
                    <a:gd name="connsiteX14" fmla="*/ 11964 w 14181"/>
                    <a:gd name="connsiteY14" fmla="*/ 246 h 7174"/>
                    <a:gd name="connsiteX15" fmla="*/ 11132 w 14181"/>
                    <a:gd name="connsiteY15" fmla="*/ 523 h 7174"/>
                    <a:gd name="connsiteX16" fmla="*/ 11132 w 14181"/>
                    <a:gd name="connsiteY16" fmla="*/ 1078 h 7174"/>
                    <a:gd name="connsiteX17" fmla="*/ 11132 w 14181"/>
                    <a:gd name="connsiteY17" fmla="*/ 1355 h 7174"/>
                    <a:gd name="connsiteX18" fmla="*/ 11132 w 14181"/>
                    <a:gd name="connsiteY18" fmla="*/ 1355 h 7174"/>
                    <a:gd name="connsiteX19" fmla="*/ 11132 w 14181"/>
                    <a:gd name="connsiteY19" fmla="*/ 1909 h 7174"/>
                    <a:gd name="connsiteX20" fmla="*/ 11409 w 14181"/>
                    <a:gd name="connsiteY20" fmla="*/ 1909 h 7174"/>
                    <a:gd name="connsiteX21" fmla="*/ 11409 w 14181"/>
                    <a:gd name="connsiteY21" fmla="*/ 1909 h 7174"/>
                    <a:gd name="connsiteX22" fmla="*/ 11409 w 14181"/>
                    <a:gd name="connsiteY22" fmla="*/ 1909 h 7174"/>
                    <a:gd name="connsiteX23" fmla="*/ 11409 w 14181"/>
                    <a:gd name="connsiteY23" fmla="*/ 1909 h 7174"/>
                    <a:gd name="connsiteX24" fmla="*/ 11409 w 14181"/>
                    <a:gd name="connsiteY24" fmla="*/ 1909 h 7174"/>
                    <a:gd name="connsiteX25" fmla="*/ 11409 w 14181"/>
                    <a:gd name="connsiteY25" fmla="*/ 1909 h 7174"/>
                    <a:gd name="connsiteX26" fmla="*/ 11687 w 14181"/>
                    <a:gd name="connsiteY26" fmla="*/ 1909 h 7174"/>
                    <a:gd name="connsiteX27" fmla="*/ 12241 w 14181"/>
                    <a:gd name="connsiteY27" fmla="*/ 1355 h 7174"/>
                    <a:gd name="connsiteX28" fmla="*/ 12518 w 14181"/>
                    <a:gd name="connsiteY28" fmla="*/ 1078 h 7174"/>
                    <a:gd name="connsiteX29" fmla="*/ 12518 w 14181"/>
                    <a:gd name="connsiteY29" fmla="*/ 1078 h 7174"/>
                    <a:gd name="connsiteX30" fmla="*/ 12518 w 14181"/>
                    <a:gd name="connsiteY30" fmla="*/ 1078 h 7174"/>
                    <a:gd name="connsiteX31" fmla="*/ 12518 w 14181"/>
                    <a:gd name="connsiteY31" fmla="*/ 1355 h 7174"/>
                    <a:gd name="connsiteX32" fmla="*/ 12518 w 14181"/>
                    <a:gd name="connsiteY32" fmla="*/ 1355 h 7174"/>
                    <a:gd name="connsiteX33" fmla="*/ 11964 w 14181"/>
                    <a:gd name="connsiteY33" fmla="*/ 2463 h 7174"/>
                    <a:gd name="connsiteX34" fmla="*/ 11409 w 14181"/>
                    <a:gd name="connsiteY34" fmla="*/ 2463 h 7174"/>
                    <a:gd name="connsiteX35" fmla="*/ 10855 w 14181"/>
                    <a:gd name="connsiteY35" fmla="*/ 2463 h 7174"/>
                    <a:gd name="connsiteX36" fmla="*/ 10300 w 14181"/>
                    <a:gd name="connsiteY36" fmla="*/ 2463 h 7174"/>
                    <a:gd name="connsiteX37" fmla="*/ 8637 w 14181"/>
                    <a:gd name="connsiteY37" fmla="*/ 3572 h 7174"/>
                    <a:gd name="connsiteX38" fmla="*/ 6142 w 14181"/>
                    <a:gd name="connsiteY38" fmla="*/ 3849 h 7174"/>
                    <a:gd name="connsiteX39" fmla="*/ 5310 w 14181"/>
                    <a:gd name="connsiteY39" fmla="*/ 3849 h 7174"/>
                    <a:gd name="connsiteX40" fmla="*/ 5310 w 14181"/>
                    <a:gd name="connsiteY40" fmla="*/ 3849 h 7174"/>
                    <a:gd name="connsiteX41" fmla="*/ 5310 w 14181"/>
                    <a:gd name="connsiteY41" fmla="*/ 3849 h 7174"/>
                    <a:gd name="connsiteX42" fmla="*/ 5310 w 14181"/>
                    <a:gd name="connsiteY42" fmla="*/ 4126 h 7174"/>
                    <a:gd name="connsiteX43" fmla="*/ 5310 w 14181"/>
                    <a:gd name="connsiteY43" fmla="*/ 4126 h 7174"/>
                    <a:gd name="connsiteX44" fmla="*/ 5310 w 14181"/>
                    <a:gd name="connsiteY44" fmla="*/ 4126 h 7174"/>
                    <a:gd name="connsiteX45" fmla="*/ 5310 w 14181"/>
                    <a:gd name="connsiteY45" fmla="*/ 4126 h 7174"/>
                    <a:gd name="connsiteX46" fmla="*/ 5033 w 14181"/>
                    <a:gd name="connsiteY46" fmla="*/ 4126 h 7174"/>
                    <a:gd name="connsiteX47" fmla="*/ 5033 w 14181"/>
                    <a:gd name="connsiteY47" fmla="*/ 4126 h 7174"/>
                    <a:gd name="connsiteX48" fmla="*/ 5310 w 14181"/>
                    <a:gd name="connsiteY48" fmla="*/ 4126 h 7174"/>
                    <a:gd name="connsiteX49" fmla="*/ 5310 w 14181"/>
                    <a:gd name="connsiteY49" fmla="*/ 4126 h 7174"/>
                    <a:gd name="connsiteX50" fmla="*/ 5588 w 14181"/>
                    <a:gd name="connsiteY50" fmla="*/ 4126 h 7174"/>
                    <a:gd name="connsiteX51" fmla="*/ 5865 w 14181"/>
                    <a:gd name="connsiteY51" fmla="*/ 4126 h 7174"/>
                    <a:gd name="connsiteX52" fmla="*/ 5865 w 14181"/>
                    <a:gd name="connsiteY52" fmla="*/ 4126 h 7174"/>
                    <a:gd name="connsiteX53" fmla="*/ 6419 w 14181"/>
                    <a:gd name="connsiteY53" fmla="*/ 4126 h 7174"/>
                    <a:gd name="connsiteX54" fmla="*/ 7528 w 14181"/>
                    <a:gd name="connsiteY54" fmla="*/ 4126 h 7174"/>
                    <a:gd name="connsiteX55" fmla="*/ 7528 w 14181"/>
                    <a:gd name="connsiteY55" fmla="*/ 4126 h 7174"/>
                    <a:gd name="connsiteX56" fmla="*/ 7251 w 14181"/>
                    <a:gd name="connsiteY56" fmla="*/ 4126 h 7174"/>
                    <a:gd name="connsiteX57" fmla="*/ 6974 w 14181"/>
                    <a:gd name="connsiteY57" fmla="*/ 4403 h 7174"/>
                    <a:gd name="connsiteX58" fmla="*/ 6419 w 14181"/>
                    <a:gd name="connsiteY58" fmla="*/ 4403 h 7174"/>
                    <a:gd name="connsiteX59" fmla="*/ 6419 w 14181"/>
                    <a:gd name="connsiteY59" fmla="*/ 4403 h 7174"/>
                    <a:gd name="connsiteX60" fmla="*/ 6419 w 14181"/>
                    <a:gd name="connsiteY60" fmla="*/ 4403 h 7174"/>
                    <a:gd name="connsiteX61" fmla="*/ 6419 w 14181"/>
                    <a:gd name="connsiteY61" fmla="*/ 4403 h 7174"/>
                    <a:gd name="connsiteX62" fmla="*/ 5033 w 14181"/>
                    <a:gd name="connsiteY62" fmla="*/ 5234 h 7174"/>
                    <a:gd name="connsiteX63" fmla="*/ 4479 w 14181"/>
                    <a:gd name="connsiteY63" fmla="*/ 5234 h 7174"/>
                    <a:gd name="connsiteX64" fmla="*/ 4479 w 14181"/>
                    <a:gd name="connsiteY64" fmla="*/ 5234 h 7174"/>
                    <a:gd name="connsiteX65" fmla="*/ 4479 w 14181"/>
                    <a:gd name="connsiteY65" fmla="*/ 5234 h 7174"/>
                    <a:gd name="connsiteX66" fmla="*/ 4479 w 14181"/>
                    <a:gd name="connsiteY66" fmla="*/ 5234 h 7174"/>
                    <a:gd name="connsiteX67" fmla="*/ 4479 w 14181"/>
                    <a:gd name="connsiteY67" fmla="*/ 5234 h 7174"/>
                    <a:gd name="connsiteX68" fmla="*/ 4479 w 14181"/>
                    <a:gd name="connsiteY68" fmla="*/ 5234 h 7174"/>
                    <a:gd name="connsiteX69" fmla="*/ 4479 w 14181"/>
                    <a:gd name="connsiteY69" fmla="*/ 5234 h 7174"/>
                    <a:gd name="connsiteX70" fmla="*/ 4756 w 14181"/>
                    <a:gd name="connsiteY70" fmla="*/ 5234 h 7174"/>
                    <a:gd name="connsiteX71" fmla="*/ 3924 w 14181"/>
                    <a:gd name="connsiteY71" fmla="*/ 5511 h 7174"/>
                    <a:gd name="connsiteX72" fmla="*/ 3924 w 14181"/>
                    <a:gd name="connsiteY72" fmla="*/ 5511 h 7174"/>
                    <a:gd name="connsiteX73" fmla="*/ 3092 w 14181"/>
                    <a:gd name="connsiteY73" fmla="*/ 5511 h 7174"/>
                    <a:gd name="connsiteX74" fmla="*/ 2538 w 14181"/>
                    <a:gd name="connsiteY74" fmla="*/ 5511 h 7174"/>
                    <a:gd name="connsiteX75" fmla="*/ 1983 w 14181"/>
                    <a:gd name="connsiteY75" fmla="*/ 5511 h 7174"/>
                    <a:gd name="connsiteX76" fmla="*/ 1983 w 14181"/>
                    <a:gd name="connsiteY76" fmla="*/ 5511 h 7174"/>
                    <a:gd name="connsiteX77" fmla="*/ 1429 w 14181"/>
                    <a:gd name="connsiteY77" fmla="*/ 5234 h 7174"/>
                    <a:gd name="connsiteX78" fmla="*/ 1429 w 14181"/>
                    <a:gd name="connsiteY78" fmla="*/ 5234 h 7174"/>
                    <a:gd name="connsiteX79" fmla="*/ 1429 w 14181"/>
                    <a:gd name="connsiteY79" fmla="*/ 4957 h 7174"/>
                    <a:gd name="connsiteX80" fmla="*/ 1429 w 14181"/>
                    <a:gd name="connsiteY80" fmla="*/ 4957 h 7174"/>
                    <a:gd name="connsiteX81" fmla="*/ 1429 w 14181"/>
                    <a:gd name="connsiteY81" fmla="*/ 4957 h 7174"/>
                    <a:gd name="connsiteX82" fmla="*/ 2538 w 14181"/>
                    <a:gd name="connsiteY82" fmla="*/ 4957 h 7174"/>
                    <a:gd name="connsiteX83" fmla="*/ 1983 w 14181"/>
                    <a:gd name="connsiteY83" fmla="*/ 4957 h 7174"/>
                    <a:gd name="connsiteX84" fmla="*/ 875 w 14181"/>
                    <a:gd name="connsiteY84" fmla="*/ 4957 h 7174"/>
                    <a:gd name="connsiteX85" fmla="*/ 320 w 14181"/>
                    <a:gd name="connsiteY85" fmla="*/ 4680 h 7174"/>
                    <a:gd name="connsiteX86" fmla="*/ 320 w 14181"/>
                    <a:gd name="connsiteY86" fmla="*/ 4680 h 7174"/>
                    <a:gd name="connsiteX87" fmla="*/ 320 w 14181"/>
                    <a:gd name="connsiteY87" fmla="*/ 4680 h 7174"/>
                    <a:gd name="connsiteX88" fmla="*/ 320 w 14181"/>
                    <a:gd name="connsiteY88" fmla="*/ 4126 h 7174"/>
                    <a:gd name="connsiteX89" fmla="*/ 320 w 14181"/>
                    <a:gd name="connsiteY89" fmla="*/ 4957 h 7174"/>
                    <a:gd name="connsiteX90" fmla="*/ 1983 w 14181"/>
                    <a:gd name="connsiteY90" fmla="*/ 7174 h 7174"/>
                    <a:gd name="connsiteX91" fmla="*/ 3370 w 14181"/>
                    <a:gd name="connsiteY91" fmla="*/ 7174 h 7174"/>
                    <a:gd name="connsiteX92" fmla="*/ 3370 w 14181"/>
                    <a:gd name="connsiteY92" fmla="*/ 7174 h 7174"/>
                    <a:gd name="connsiteX93" fmla="*/ 3370 w 14181"/>
                    <a:gd name="connsiteY93" fmla="*/ 7174 h 7174"/>
                    <a:gd name="connsiteX94" fmla="*/ 3370 w 14181"/>
                    <a:gd name="connsiteY94" fmla="*/ 7174 h 7174"/>
                    <a:gd name="connsiteX95" fmla="*/ 3370 w 14181"/>
                    <a:gd name="connsiteY95" fmla="*/ 7174 h 7174"/>
                    <a:gd name="connsiteX96" fmla="*/ 3924 w 14181"/>
                    <a:gd name="connsiteY96" fmla="*/ 7174 h 7174"/>
                    <a:gd name="connsiteX97" fmla="*/ 4201 w 14181"/>
                    <a:gd name="connsiteY97" fmla="*/ 7174 h 7174"/>
                    <a:gd name="connsiteX98" fmla="*/ 4201 w 14181"/>
                    <a:gd name="connsiteY98" fmla="*/ 7174 h 7174"/>
                    <a:gd name="connsiteX99" fmla="*/ 4201 w 14181"/>
                    <a:gd name="connsiteY99" fmla="*/ 7174 h 7174"/>
                    <a:gd name="connsiteX100" fmla="*/ 7251 w 14181"/>
                    <a:gd name="connsiteY100" fmla="*/ 4957 h 7174"/>
                    <a:gd name="connsiteX101" fmla="*/ 7528 w 14181"/>
                    <a:gd name="connsiteY101" fmla="*/ 4403 h 7174"/>
                    <a:gd name="connsiteX102" fmla="*/ 7528 w 14181"/>
                    <a:gd name="connsiteY102" fmla="*/ 4403 h 7174"/>
                    <a:gd name="connsiteX103" fmla="*/ 7806 w 14181"/>
                    <a:gd name="connsiteY103" fmla="*/ 4126 h 7174"/>
                    <a:gd name="connsiteX104" fmla="*/ 8083 w 14181"/>
                    <a:gd name="connsiteY104" fmla="*/ 4126 h 7174"/>
                    <a:gd name="connsiteX105" fmla="*/ 8083 w 14181"/>
                    <a:gd name="connsiteY105" fmla="*/ 3849 h 7174"/>
                    <a:gd name="connsiteX106" fmla="*/ 8083 w 14181"/>
                    <a:gd name="connsiteY106" fmla="*/ 3849 h 7174"/>
                    <a:gd name="connsiteX107" fmla="*/ 8083 w 14181"/>
                    <a:gd name="connsiteY107" fmla="*/ 3849 h 7174"/>
                    <a:gd name="connsiteX108" fmla="*/ 8360 w 14181"/>
                    <a:gd name="connsiteY108" fmla="*/ 3849 h 7174"/>
                    <a:gd name="connsiteX109" fmla="*/ 9746 w 14181"/>
                    <a:gd name="connsiteY109" fmla="*/ 3018 h 7174"/>
                    <a:gd name="connsiteX110" fmla="*/ 10300 w 14181"/>
                    <a:gd name="connsiteY110" fmla="*/ 2186 h 7174"/>
                    <a:gd name="connsiteX111" fmla="*/ 11409 w 14181"/>
                    <a:gd name="connsiteY111" fmla="*/ 1632 h 7174"/>
                    <a:gd name="connsiteX112" fmla="*/ 11964 w 14181"/>
                    <a:gd name="connsiteY112" fmla="*/ 1632 h 7174"/>
                    <a:gd name="connsiteX113" fmla="*/ 12241 w 14181"/>
                    <a:gd name="connsiteY113" fmla="*/ 1632 h 7174"/>
                    <a:gd name="connsiteX114" fmla="*/ 12241 w 14181"/>
                    <a:gd name="connsiteY114" fmla="*/ 1632 h 7174"/>
                    <a:gd name="connsiteX115" fmla="*/ 12241 w 14181"/>
                    <a:gd name="connsiteY115" fmla="*/ 1632 h 71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</a:cxnLst>
                  <a:rect l="l" t="t" r="r" b="b"/>
                  <a:pathLst>
                    <a:path w="14181" h="7174">
                      <a:moveTo>
                        <a:pt x="14182" y="1078"/>
                      </a:moveTo>
                      <a:cubicBezTo>
                        <a:pt x="14182" y="1078"/>
                        <a:pt x="14182" y="1078"/>
                        <a:pt x="13905" y="1078"/>
                      </a:cubicBezTo>
                      <a:cubicBezTo>
                        <a:pt x="13905" y="1078"/>
                        <a:pt x="13905" y="1078"/>
                        <a:pt x="13627" y="1078"/>
                      </a:cubicBezTo>
                      <a:cubicBezTo>
                        <a:pt x="13627" y="1078"/>
                        <a:pt x="13627" y="1078"/>
                        <a:pt x="13627" y="1078"/>
                      </a:cubicBezTo>
                      <a:cubicBezTo>
                        <a:pt x="13627" y="1078"/>
                        <a:pt x="13627" y="1078"/>
                        <a:pt x="13350" y="1078"/>
                      </a:cubicBezTo>
                      <a:cubicBezTo>
                        <a:pt x="13350" y="1078"/>
                        <a:pt x="13350" y="1078"/>
                        <a:pt x="13350" y="801"/>
                      </a:cubicBezTo>
                      <a:cubicBezTo>
                        <a:pt x="13350" y="801"/>
                        <a:pt x="13350" y="801"/>
                        <a:pt x="13350" y="801"/>
                      </a:cubicBezTo>
                      <a:cubicBezTo>
                        <a:pt x="13073" y="801"/>
                        <a:pt x="12796" y="523"/>
                        <a:pt x="12518" y="801"/>
                      </a:cubicBezTo>
                      <a:cubicBezTo>
                        <a:pt x="12518" y="801"/>
                        <a:pt x="12241" y="801"/>
                        <a:pt x="12518" y="523"/>
                      </a:cubicBezTo>
                      <a:cubicBezTo>
                        <a:pt x="12518" y="523"/>
                        <a:pt x="12518" y="523"/>
                        <a:pt x="12518" y="246"/>
                      </a:cubicBezTo>
                      <a:cubicBezTo>
                        <a:pt x="12518" y="246"/>
                        <a:pt x="12518" y="246"/>
                        <a:pt x="12518" y="246"/>
                      </a:cubicBezTo>
                      <a:cubicBezTo>
                        <a:pt x="12518" y="246"/>
                        <a:pt x="12518" y="246"/>
                        <a:pt x="12518" y="246"/>
                      </a:cubicBezTo>
                      <a:cubicBezTo>
                        <a:pt x="12518" y="246"/>
                        <a:pt x="11964" y="-308"/>
                        <a:pt x="11964" y="246"/>
                      </a:cubicBezTo>
                      <a:cubicBezTo>
                        <a:pt x="11964" y="246"/>
                        <a:pt x="11964" y="246"/>
                        <a:pt x="11964" y="246"/>
                      </a:cubicBezTo>
                      <a:cubicBezTo>
                        <a:pt x="11964" y="246"/>
                        <a:pt x="11964" y="246"/>
                        <a:pt x="11964" y="246"/>
                      </a:cubicBezTo>
                      <a:cubicBezTo>
                        <a:pt x="11964" y="246"/>
                        <a:pt x="11409" y="523"/>
                        <a:pt x="11132" y="523"/>
                      </a:cubicBezTo>
                      <a:cubicBezTo>
                        <a:pt x="11132" y="523"/>
                        <a:pt x="11132" y="801"/>
                        <a:pt x="11132" y="1078"/>
                      </a:cubicBezTo>
                      <a:cubicBezTo>
                        <a:pt x="11132" y="1078"/>
                        <a:pt x="11132" y="1355"/>
                        <a:pt x="11132" y="1355"/>
                      </a:cubicBezTo>
                      <a:cubicBezTo>
                        <a:pt x="11132" y="1355"/>
                        <a:pt x="11132" y="1355"/>
                        <a:pt x="11132" y="1355"/>
                      </a:cubicBezTo>
                      <a:cubicBezTo>
                        <a:pt x="11132" y="1355"/>
                        <a:pt x="10855" y="1909"/>
                        <a:pt x="11132" y="1909"/>
                      </a:cubicBezTo>
                      <a:cubicBezTo>
                        <a:pt x="11132" y="1909"/>
                        <a:pt x="11409" y="1909"/>
                        <a:pt x="11409" y="1909"/>
                      </a:cubicBezTo>
                      <a:cubicBezTo>
                        <a:pt x="11409" y="1909"/>
                        <a:pt x="11132" y="1909"/>
                        <a:pt x="11409" y="1909"/>
                      </a:cubicBezTo>
                      <a:cubicBezTo>
                        <a:pt x="11409" y="1909"/>
                        <a:pt x="11409" y="1909"/>
                        <a:pt x="11409" y="1909"/>
                      </a:cubicBezTo>
                      <a:cubicBezTo>
                        <a:pt x="11409" y="1909"/>
                        <a:pt x="11409" y="1909"/>
                        <a:pt x="11409" y="1909"/>
                      </a:cubicBezTo>
                      <a:cubicBezTo>
                        <a:pt x="11409" y="1909"/>
                        <a:pt x="11409" y="1909"/>
                        <a:pt x="11409" y="1909"/>
                      </a:cubicBezTo>
                      <a:cubicBezTo>
                        <a:pt x="11409" y="1909"/>
                        <a:pt x="11409" y="1909"/>
                        <a:pt x="11409" y="1909"/>
                      </a:cubicBezTo>
                      <a:cubicBezTo>
                        <a:pt x="11409" y="1909"/>
                        <a:pt x="11687" y="1909"/>
                        <a:pt x="11687" y="1909"/>
                      </a:cubicBezTo>
                      <a:cubicBezTo>
                        <a:pt x="11687" y="1632"/>
                        <a:pt x="11964" y="1909"/>
                        <a:pt x="12241" y="1355"/>
                      </a:cubicBezTo>
                      <a:cubicBezTo>
                        <a:pt x="12518" y="1355"/>
                        <a:pt x="12241" y="1078"/>
                        <a:pt x="12518" y="1078"/>
                      </a:cubicBezTo>
                      <a:cubicBezTo>
                        <a:pt x="12518" y="1078"/>
                        <a:pt x="12518" y="1078"/>
                        <a:pt x="12518" y="1078"/>
                      </a:cubicBezTo>
                      <a:cubicBezTo>
                        <a:pt x="12518" y="1078"/>
                        <a:pt x="12518" y="1078"/>
                        <a:pt x="12518" y="1078"/>
                      </a:cubicBezTo>
                      <a:cubicBezTo>
                        <a:pt x="12518" y="1078"/>
                        <a:pt x="12518" y="1355"/>
                        <a:pt x="12518" y="1355"/>
                      </a:cubicBezTo>
                      <a:cubicBezTo>
                        <a:pt x="12518" y="1355"/>
                        <a:pt x="12518" y="1355"/>
                        <a:pt x="12518" y="1355"/>
                      </a:cubicBezTo>
                      <a:cubicBezTo>
                        <a:pt x="12518" y="1355"/>
                        <a:pt x="11687" y="2186"/>
                        <a:pt x="11964" y="2463"/>
                      </a:cubicBezTo>
                      <a:cubicBezTo>
                        <a:pt x="11964" y="3018"/>
                        <a:pt x="11687" y="2463"/>
                        <a:pt x="11409" y="2463"/>
                      </a:cubicBezTo>
                      <a:cubicBezTo>
                        <a:pt x="11409" y="2463"/>
                        <a:pt x="11132" y="2463"/>
                        <a:pt x="10855" y="2463"/>
                      </a:cubicBezTo>
                      <a:cubicBezTo>
                        <a:pt x="10855" y="2463"/>
                        <a:pt x="10578" y="2463"/>
                        <a:pt x="10300" y="2463"/>
                      </a:cubicBezTo>
                      <a:cubicBezTo>
                        <a:pt x="10023" y="2463"/>
                        <a:pt x="9192" y="3295"/>
                        <a:pt x="8637" y="3572"/>
                      </a:cubicBezTo>
                      <a:cubicBezTo>
                        <a:pt x="7806" y="3572"/>
                        <a:pt x="6974" y="3849"/>
                        <a:pt x="6142" y="3849"/>
                      </a:cubicBezTo>
                      <a:cubicBezTo>
                        <a:pt x="6142" y="3849"/>
                        <a:pt x="5033" y="3849"/>
                        <a:pt x="5310" y="3849"/>
                      </a:cubicBezTo>
                      <a:cubicBezTo>
                        <a:pt x="5310" y="3849"/>
                        <a:pt x="5310" y="3849"/>
                        <a:pt x="5310" y="3849"/>
                      </a:cubicBezTo>
                      <a:cubicBezTo>
                        <a:pt x="5310" y="3849"/>
                        <a:pt x="5310" y="4126"/>
                        <a:pt x="5310" y="3849"/>
                      </a:cubicBezTo>
                      <a:cubicBezTo>
                        <a:pt x="5588" y="3849"/>
                        <a:pt x="5310" y="4126"/>
                        <a:pt x="5310" y="4126"/>
                      </a:cubicBezTo>
                      <a:cubicBezTo>
                        <a:pt x="5310" y="4126"/>
                        <a:pt x="5310" y="3572"/>
                        <a:pt x="5310" y="4126"/>
                      </a:cubicBezTo>
                      <a:cubicBezTo>
                        <a:pt x="5310" y="4126"/>
                        <a:pt x="5310" y="4126"/>
                        <a:pt x="5310" y="4126"/>
                      </a:cubicBezTo>
                      <a:cubicBezTo>
                        <a:pt x="5310" y="4126"/>
                        <a:pt x="5310" y="4126"/>
                        <a:pt x="5310" y="4126"/>
                      </a:cubicBezTo>
                      <a:cubicBezTo>
                        <a:pt x="5310" y="4126"/>
                        <a:pt x="5310" y="4126"/>
                        <a:pt x="5033" y="4126"/>
                      </a:cubicBezTo>
                      <a:cubicBezTo>
                        <a:pt x="5033" y="4126"/>
                        <a:pt x="4756" y="4126"/>
                        <a:pt x="5033" y="4126"/>
                      </a:cubicBezTo>
                      <a:cubicBezTo>
                        <a:pt x="5033" y="4126"/>
                        <a:pt x="5033" y="4126"/>
                        <a:pt x="5310" y="4126"/>
                      </a:cubicBezTo>
                      <a:cubicBezTo>
                        <a:pt x="5310" y="4126"/>
                        <a:pt x="5310" y="4126"/>
                        <a:pt x="5310" y="4126"/>
                      </a:cubicBezTo>
                      <a:cubicBezTo>
                        <a:pt x="4756" y="4403"/>
                        <a:pt x="5310" y="4680"/>
                        <a:pt x="5588" y="4126"/>
                      </a:cubicBezTo>
                      <a:cubicBezTo>
                        <a:pt x="5588" y="4126"/>
                        <a:pt x="5588" y="4126"/>
                        <a:pt x="5865" y="4126"/>
                      </a:cubicBezTo>
                      <a:cubicBezTo>
                        <a:pt x="5865" y="4126"/>
                        <a:pt x="5865" y="4126"/>
                        <a:pt x="5865" y="4126"/>
                      </a:cubicBezTo>
                      <a:cubicBezTo>
                        <a:pt x="5865" y="4126"/>
                        <a:pt x="6142" y="4126"/>
                        <a:pt x="6419" y="4126"/>
                      </a:cubicBezTo>
                      <a:cubicBezTo>
                        <a:pt x="6419" y="4126"/>
                        <a:pt x="7251" y="3849"/>
                        <a:pt x="7528" y="4126"/>
                      </a:cubicBezTo>
                      <a:cubicBezTo>
                        <a:pt x="7528" y="4126"/>
                        <a:pt x="7251" y="4126"/>
                        <a:pt x="7528" y="4126"/>
                      </a:cubicBezTo>
                      <a:cubicBezTo>
                        <a:pt x="7528" y="4126"/>
                        <a:pt x="7251" y="4126"/>
                        <a:pt x="7251" y="4126"/>
                      </a:cubicBezTo>
                      <a:cubicBezTo>
                        <a:pt x="7251" y="4126"/>
                        <a:pt x="7251" y="4403"/>
                        <a:pt x="6974" y="4403"/>
                      </a:cubicBezTo>
                      <a:cubicBezTo>
                        <a:pt x="6974" y="4403"/>
                        <a:pt x="6697" y="4403"/>
                        <a:pt x="6419" y="4403"/>
                      </a:cubicBezTo>
                      <a:cubicBezTo>
                        <a:pt x="6419" y="4403"/>
                        <a:pt x="6419" y="4403"/>
                        <a:pt x="6419" y="4403"/>
                      </a:cubicBezTo>
                      <a:cubicBezTo>
                        <a:pt x="6419" y="4403"/>
                        <a:pt x="6419" y="4403"/>
                        <a:pt x="6419" y="4403"/>
                      </a:cubicBezTo>
                      <a:cubicBezTo>
                        <a:pt x="6419" y="4403"/>
                        <a:pt x="6419" y="4403"/>
                        <a:pt x="6419" y="4403"/>
                      </a:cubicBezTo>
                      <a:cubicBezTo>
                        <a:pt x="6142" y="4957"/>
                        <a:pt x="5588" y="4957"/>
                        <a:pt x="5033" y="5234"/>
                      </a:cubicBezTo>
                      <a:cubicBezTo>
                        <a:pt x="4756" y="5511"/>
                        <a:pt x="4756" y="5234"/>
                        <a:pt x="4479" y="5234"/>
                      </a:cubicBezTo>
                      <a:cubicBezTo>
                        <a:pt x="4201" y="5234"/>
                        <a:pt x="4479" y="5234"/>
                        <a:pt x="4479" y="5234"/>
                      </a:cubicBezTo>
                      <a:cubicBezTo>
                        <a:pt x="4479" y="5234"/>
                        <a:pt x="4479" y="5234"/>
                        <a:pt x="4479" y="5234"/>
                      </a:cubicBezTo>
                      <a:cubicBezTo>
                        <a:pt x="4479" y="5234"/>
                        <a:pt x="4479" y="5234"/>
                        <a:pt x="4479" y="5234"/>
                      </a:cubicBezTo>
                      <a:cubicBezTo>
                        <a:pt x="4479" y="5234"/>
                        <a:pt x="4756" y="5234"/>
                        <a:pt x="4479" y="5234"/>
                      </a:cubicBezTo>
                      <a:cubicBezTo>
                        <a:pt x="4479" y="5234"/>
                        <a:pt x="4479" y="5234"/>
                        <a:pt x="4479" y="5234"/>
                      </a:cubicBezTo>
                      <a:cubicBezTo>
                        <a:pt x="4479" y="5234"/>
                        <a:pt x="4479" y="5234"/>
                        <a:pt x="4479" y="5234"/>
                      </a:cubicBezTo>
                      <a:cubicBezTo>
                        <a:pt x="4479" y="5234"/>
                        <a:pt x="4479" y="5234"/>
                        <a:pt x="4756" y="5234"/>
                      </a:cubicBezTo>
                      <a:cubicBezTo>
                        <a:pt x="4479" y="5234"/>
                        <a:pt x="4479" y="5234"/>
                        <a:pt x="3924" y="5511"/>
                      </a:cubicBezTo>
                      <a:cubicBezTo>
                        <a:pt x="3924" y="5511"/>
                        <a:pt x="3924" y="5511"/>
                        <a:pt x="3924" y="5511"/>
                      </a:cubicBezTo>
                      <a:cubicBezTo>
                        <a:pt x="3924" y="5511"/>
                        <a:pt x="3370" y="5511"/>
                        <a:pt x="3092" y="5511"/>
                      </a:cubicBezTo>
                      <a:cubicBezTo>
                        <a:pt x="3092" y="5511"/>
                        <a:pt x="2815" y="5511"/>
                        <a:pt x="2538" y="5511"/>
                      </a:cubicBezTo>
                      <a:cubicBezTo>
                        <a:pt x="2538" y="5511"/>
                        <a:pt x="2261" y="5511"/>
                        <a:pt x="1983" y="5511"/>
                      </a:cubicBezTo>
                      <a:cubicBezTo>
                        <a:pt x="1983" y="5511"/>
                        <a:pt x="1983" y="5511"/>
                        <a:pt x="1983" y="5511"/>
                      </a:cubicBezTo>
                      <a:cubicBezTo>
                        <a:pt x="1983" y="5511"/>
                        <a:pt x="1983" y="5511"/>
                        <a:pt x="1429" y="5234"/>
                      </a:cubicBezTo>
                      <a:cubicBezTo>
                        <a:pt x="1429" y="5234"/>
                        <a:pt x="1429" y="5234"/>
                        <a:pt x="1429" y="5234"/>
                      </a:cubicBezTo>
                      <a:cubicBezTo>
                        <a:pt x="1429" y="5234"/>
                        <a:pt x="1429" y="5234"/>
                        <a:pt x="1429" y="4957"/>
                      </a:cubicBezTo>
                      <a:cubicBezTo>
                        <a:pt x="1429" y="4957"/>
                        <a:pt x="1429" y="4957"/>
                        <a:pt x="1429" y="4957"/>
                      </a:cubicBezTo>
                      <a:cubicBezTo>
                        <a:pt x="1429" y="4957"/>
                        <a:pt x="1429" y="4957"/>
                        <a:pt x="1429" y="4957"/>
                      </a:cubicBezTo>
                      <a:cubicBezTo>
                        <a:pt x="1429" y="4957"/>
                        <a:pt x="2538" y="5234"/>
                        <a:pt x="2538" y="4957"/>
                      </a:cubicBezTo>
                      <a:cubicBezTo>
                        <a:pt x="2538" y="4957"/>
                        <a:pt x="2261" y="4957"/>
                        <a:pt x="1983" y="4957"/>
                      </a:cubicBezTo>
                      <a:cubicBezTo>
                        <a:pt x="1706" y="4957"/>
                        <a:pt x="1152" y="4957"/>
                        <a:pt x="875" y="4957"/>
                      </a:cubicBezTo>
                      <a:cubicBezTo>
                        <a:pt x="875" y="4957"/>
                        <a:pt x="597" y="4403"/>
                        <a:pt x="320" y="4680"/>
                      </a:cubicBezTo>
                      <a:cubicBezTo>
                        <a:pt x="320" y="4680"/>
                        <a:pt x="320" y="4680"/>
                        <a:pt x="320" y="4680"/>
                      </a:cubicBezTo>
                      <a:cubicBezTo>
                        <a:pt x="320" y="4680"/>
                        <a:pt x="320" y="4680"/>
                        <a:pt x="320" y="4680"/>
                      </a:cubicBezTo>
                      <a:cubicBezTo>
                        <a:pt x="320" y="4680"/>
                        <a:pt x="320" y="4680"/>
                        <a:pt x="320" y="4126"/>
                      </a:cubicBezTo>
                      <a:cubicBezTo>
                        <a:pt x="-234" y="4126"/>
                        <a:pt x="43" y="4680"/>
                        <a:pt x="320" y="4957"/>
                      </a:cubicBezTo>
                      <a:cubicBezTo>
                        <a:pt x="320" y="5789"/>
                        <a:pt x="875" y="6897"/>
                        <a:pt x="1983" y="7174"/>
                      </a:cubicBezTo>
                      <a:cubicBezTo>
                        <a:pt x="2538" y="7174"/>
                        <a:pt x="2815" y="7174"/>
                        <a:pt x="3370" y="7174"/>
                      </a:cubicBezTo>
                      <a:cubicBezTo>
                        <a:pt x="3370" y="7174"/>
                        <a:pt x="3370" y="7174"/>
                        <a:pt x="3370" y="7174"/>
                      </a:cubicBezTo>
                      <a:cubicBezTo>
                        <a:pt x="3370" y="7174"/>
                        <a:pt x="3370" y="7174"/>
                        <a:pt x="3370" y="7174"/>
                      </a:cubicBezTo>
                      <a:cubicBezTo>
                        <a:pt x="3370" y="7174"/>
                        <a:pt x="3370" y="7174"/>
                        <a:pt x="3370" y="7174"/>
                      </a:cubicBezTo>
                      <a:cubicBezTo>
                        <a:pt x="3370" y="7174"/>
                        <a:pt x="3370" y="7174"/>
                        <a:pt x="3370" y="7174"/>
                      </a:cubicBezTo>
                      <a:cubicBezTo>
                        <a:pt x="3370" y="7174"/>
                        <a:pt x="3647" y="7174"/>
                        <a:pt x="3924" y="7174"/>
                      </a:cubicBezTo>
                      <a:cubicBezTo>
                        <a:pt x="3924" y="7174"/>
                        <a:pt x="3924" y="7174"/>
                        <a:pt x="4201" y="7174"/>
                      </a:cubicBezTo>
                      <a:cubicBezTo>
                        <a:pt x="4201" y="7174"/>
                        <a:pt x="4201" y="7174"/>
                        <a:pt x="4201" y="7174"/>
                      </a:cubicBezTo>
                      <a:cubicBezTo>
                        <a:pt x="4201" y="7174"/>
                        <a:pt x="4201" y="7174"/>
                        <a:pt x="4201" y="7174"/>
                      </a:cubicBezTo>
                      <a:cubicBezTo>
                        <a:pt x="5033" y="6343"/>
                        <a:pt x="6697" y="6343"/>
                        <a:pt x="7251" y="4957"/>
                      </a:cubicBezTo>
                      <a:cubicBezTo>
                        <a:pt x="7251" y="4957"/>
                        <a:pt x="7806" y="4957"/>
                        <a:pt x="7528" y="4403"/>
                      </a:cubicBezTo>
                      <a:cubicBezTo>
                        <a:pt x="7528" y="4403"/>
                        <a:pt x="7528" y="4403"/>
                        <a:pt x="7528" y="4403"/>
                      </a:cubicBezTo>
                      <a:cubicBezTo>
                        <a:pt x="7528" y="3849"/>
                        <a:pt x="7806" y="4403"/>
                        <a:pt x="7806" y="4126"/>
                      </a:cubicBezTo>
                      <a:cubicBezTo>
                        <a:pt x="7806" y="4126"/>
                        <a:pt x="7806" y="4126"/>
                        <a:pt x="8083" y="4126"/>
                      </a:cubicBezTo>
                      <a:cubicBezTo>
                        <a:pt x="8083" y="4126"/>
                        <a:pt x="8360" y="4126"/>
                        <a:pt x="8083" y="3849"/>
                      </a:cubicBezTo>
                      <a:cubicBezTo>
                        <a:pt x="8083" y="3849"/>
                        <a:pt x="8083" y="3849"/>
                        <a:pt x="8083" y="3849"/>
                      </a:cubicBezTo>
                      <a:cubicBezTo>
                        <a:pt x="8083" y="3849"/>
                        <a:pt x="8083" y="3849"/>
                        <a:pt x="8083" y="3849"/>
                      </a:cubicBezTo>
                      <a:cubicBezTo>
                        <a:pt x="8083" y="3849"/>
                        <a:pt x="8083" y="3849"/>
                        <a:pt x="8360" y="3849"/>
                      </a:cubicBezTo>
                      <a:cubicBezTo>
                        <a:pt x="9746" y="3295"/>
                        <a:pt x="9192" y="3295"/>
                        <a:pt x="9746" y="3018"/>
                      </a:cubicBezTo>
                      <a:cubicBezTo>
                        <a:pt x="9746" y="2463"/>
                        <a:pt x="10300" y="2463"/>
                        <a:pt x="10300" y="2186"/>
                      </a:cubicBezTo>
                      <a:cubicBezTo>
                        <a:pt x="10578" y="2186"/>
                        <a:pt x="11132" y="1632"/>
                        <a:pt x="11409" y="1632"/>
                      </a:cubicBezTo>
                      <a:cubicBezTo>
                        <a:pt x="11409" y="1632"/>
                        <a:pt x="11409" y="1632"/>
                        <a:pt x="11964" y="1632"/>
                      </a:cubicBezTo>
                      <a:cubicBezTo>
                        <a:pt x="11964" y="1632"/>
                        <a:pt x="12241" y="1632"/>
                        <a:pt x="12241" y="1632"/>
                      </a:cubicBezTo>
                      <a:cubicBezTo>
                        <a:pt x="12241" y="1632"/>
                        <a:pt x="12241" y="1632"/>
                        <a:pt x="12241" y="1632"/>
                      </a:cubicBezTo>
                      <a:cubicBezTo>
                        <a:pt x="12241" y="1632"/>
                        <a:pt x="12241" y="1632"/>
                        <a:pt x="12241" y="1632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82" name="Freeform 681">
                  <a:extLst>
                    <a:ext uri="{FF2B5EF4-FFF2-40B4-BE49-F238E27FC236}">
                      <a16:creationId xmlns:a16="http://schemas.microsoft.com/office/drawing/2014/main" id="{492404D5-E903-271A-586A-FD99EC6742AB}"/>
                    </a:ext>
                  </a:extLst>
                </p:cNvPr>
                <p:cNvSpPr/>
                <p:nvPr/>
              </p:nvSpPr>
              <p:spPr>
                <a:xfrm>
                  <a:off x="4032823" y="3205640"/>
                  <a:ext cx="277" cy="277"/>
                </a:xfrm>
                <a:custGeom>
                  <a:avLst/>
                  <a:gdLst>
                    <a:gd name="connsiteX0" fmla="*/ 277 w 277"/>
                    <a:gd name="connsiteY0" fmla="*/ 277 h 277"/>
                    <a:gd name="connsiteX1" fmla="*/ 277 w 277"/>
                    <a:gd name="connsiteY1" fmla="*/ 277 h 277"/>
                    <a:gd name="connsiteX2" fmla="*/ 277 w 277"/>
                    <a:gd name="connsiteY2" fmla="*/ 277 h 277"/>
                    <a:gd name="connsiteX3" fmla="*/ 0 w 277"/>
                    <a:gd name="connsiteY3" fmla="*/ 0 h 277"/>
                    <a:gd name="connsiteX4" fmla="*/ 0 w 277"/>
                    <a:gd name="connsiteY4" fmla="*/ 0 h 2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77" h="277">
                      <a:moveTo>
                        <a:pt x="277" y="277"/>
                      </a:moveTo>
                      <a:cubicBezTo>
                        <a:pt x="277" y="277"/>
                        <a:pt x="277" y="277"/>
                        <a:pt x="277" y="277"/>
                      </a:cubicBezTo>
                      <a:cubicBezTo>
                        <a:pt x="277" y="277"/>
                        <a:pt x="277" y="277"/>
                        <a:pt x="277" y="277"/>
                      </a:cubicBezTo>
                      <a:cubicBezTo>
                        <a:pt x="277" y="277"/>
                        <a:pt x="277" y="277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83" name="Freeform 682">
                  <a:extLst>
                    <a:ext uri="{FF2B5EF4-FFF2-40B4-BE49-F238E27FC236}">
                      <a16:creationId xmlns:a16="http://schemas.microsoft.com/office/drawing/2014/main" id="{A4DBD3BE-E007-CAD7-62F2-3DA9C703699C}"/>
                    </a:ext>
                  </a:extLst>
                </p:cNvPr>
                <p:cNvSpPr/>
                <p:nvPr/>
              </p:nvSpPr>
              <p:spPr>
                <a:xfrm>
                  <a:off x="4032269" y="3205640"/>
                  <a:ext cx="2772" cy="2771"/>
                </a:xfrm>
                <a:custGeom>
                  <a:avLst/>
                  <a:gdLst>
                    <a:gd name="connsiteX0" fmla="*/ 0 w 2772"/>
                    <a:gd name="connsiteY0" fmla="*/ 0 h 2771"/>
                    <a:gd name="connsiteX1" fmla="*/ 0 w 2772"/>
                    <a:gd name="connsiteY1" fmla="*/ 0 h 2771"/>
                    <a:gd name="connsiteX2" fmla="*/ 0 w 2772"/>
                    <a:gd name="connsiteY2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772" h="277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sp>
            <p:nvSpPr>
              <p:cNvPr id="300" name="Freeform 299">
                <a:extLst>
                  <a:ext uri="{FF2B5EF4-FFF2-40B4-BE49-F238E27FC236}">
                    <a16:creationId xmlns:a16="http://schemas.microsoft.com/office/drawing/2014/main" id="{CF90161D-E517-EFB5-5255-F85699D01DBA}"/>
                  </a:ext>
                </a:extLst>
              </p:cNvPr>
              <p:cNvSpPr/>
              <p:nvPr/>
            </p:nvSpPr>
            <p:spPr>
              <a:xfrm>
                <a:off x="3445897" y="3706964"/>
                <a:ext cx="5390" cy="9976"/>
              </a:xfrm>
              <a:custGeom>
                <a:avLst/>
                <a:gdLst>
                  <a:gd name="connsiteX0" fmla="*/ 5391 w 5390"/>
                  <a:gd name="connsiteY0" fmla="*/ 7205 h 9976"/>
                  <a:gd name="connsiteX1" fmla="*/ 5114 w 5390"/>
                  <a:gd name="connsiteY1" fmla="*/ 6374 h 9976"/>
                  <a:gd name="connsiteX2" fmla="*/ 5114 w 5390"/>
                  <a:gd name="connsiteY2" fmla="*/ 5819 h 9976"/>
                  <a:gd name="connsiteX3" fmla="*/ 5114 w 5390"/>
                  <a:gd name="connsiteY3" fmla="*/ 5542 h 9976"/>
                  <a:gd name="connsiteX4" fmla="*/ 5114 w 5390"/>
                  <a:gd name="connsiteY4" fmla="*/ 5542 h 9976"/>
                  <a:gd name="connsiteX5" fmla="*/ 4836 w 5390"/>
                  <a:gd name="connsiteY5" fmla="*/ 5265 h 9976"/>
                  <a:gd name="connsiteX6" fmla="*/ 4836 w 5390"/>
                  <a:gd name="connsiteY6" fmla="*/ 4988 h 9976"/>
                  <a:gd name="connsiteX7" fmla="*/ 4836 w 5390"/>
                  <a:gd name="connsiteY7" fmla="*/ 4434 h 9976"/>
                  <a:gd name="connsiteX8" fmla="*/ 4836 w 5390"/>
                  <a:gd name="connsiteY8" fmla="*/ 3880 h 9976"/>
                  <a:gd name="connsiteX9" fmla="*/ 4836 w 5390"/>
                  <a:gd name="connsiteY9" fmla="*/ 2494 h 9976"/>
                  <a:gd name="connsiteX10" fmla="*/ 4559 w 5390"/>
                  <a:gd name="connsiteY10" fmla="*/ 2494 h 9976"/>
                  <a:gd name="connsiteX11" fmla="*/ 4005 w 5390"/>
                  <a:gd name="connsiteY11" fmla="*/ 1940 h 9976"/>
                  <a:gd name="connsiteX12" fmla="*/ 3727 w 5390"/>
                  <a:gd name="connsiteY12" fmla="*/ 1109 h 9976"/>
                  <a:gd name="connsiteX13" fmla="*/ 3173 w 5390"/>
                  <a:gd name="connsiteY13" fmla="*/ 1109 h 9976"/>
                  <a:gd name="connsiteX14" fmla="*/ 2618 w 5390"/>
                  <a:gd name="connsiteY14" fmla="*/ 1109 h 9976"/>
                  <a:gd name="connsiteX15" fmla="*/ 2064 w 5390"/>
                  <a:gd name="connsiteY15" fmla="*/ 1109 h 9976"/>
                  <a:gd name="connsiteX16" fmla="*/ 1509 w 5390"/>
                  <a:gd name="connsiteY16" fmla="*/ 1109 h 9976"/>
                  <a:gd name="connsiteX17" fmla="*/ 1509 w 5390"/>
                  <a:gd name="connsiteY17" fmla="*/ 831 h 9976"/>
                  <a:gd name="connsiteX18" fmla="*/ 955 w 5390"/>
                  <a:gd name="connsiteY18" fmla="*/ 0 h 9976"/>
                  <a:gd name="connsiteX19" fmla="*/ 123 w 5390"/>
                  <a:gd name="connsiteY19" fmla="*/ 0 h 9976"/>
                  <a:gd name="connsiteX20" fmla="*/ 123 w 5390"/>
                  <a:gd name="connsiteY20" fmla="*/ 554 h 9976"/>
                  <a:gd name="connsiteX21" fmla="*/ 123 w 5390"/>
                  <a:gd name="connsiteY21" fmla="*/ 1109 h 9976"/>
                  <a:gd name="connsiteX22" fmla="*/ 123 w 5390"/>
                  <a:gd name="connsiteY22" fmla="*/ 1109 h 9976"/>
                  <a:gd name="connsiteX23" fmla="*/ 401 w 5390"/>
                  <a:gd name="connsiteY23" fmla="*/ 1109 h 9976"/>
                  <a:gd name="connsiteX24" fmla="*/ 401 w 5390"/>
                  <a:gd name="connsiteY24" fmla="*/ 1663 h 9976"/>
                  <a:gd name="connsiteX25" fmla="*/ 123 w 5390"/>
                  <a:gd name="connsiteY25" fmla="*/ 2217 h 9976"/>
                  <a:gd name="connsiteX26" fmla="*/ 123 w 5390"/>
                  <a:gd name="connsiteY26" fmla="*/ 3325 h 9976"/>
                  <a:gd name="connsiteX27" fmla="*/ 678 w 5390"/>
                  <a:gd name="connsiteY27" fmla="*/ 4711 h 9976"/>
                  <a:gd name="connsiteX28" fmla="*/ 1232 w 5390"/>
                  <a:gd name="connsiteY28" fmla="*/ 5265 h 9976"/>
                  <a:gd name="connsiteX29" fmla="*/ 1232 w 5390"/>
                  <a:gd name="connsiteY29" fmla="*/ 5819 h 9976"/>
                  <a:gd name="connsiteX30" fmla="*/ 2064 w 5390"/>
                  <a:gd name="connsiteY30" fmla="*/ 7759 h 9976"/>
                  <a:gd name="connsiteX31" fmla="*/ 2064 w 5390"/>
                  <a:gd name="connsiteY31" fmla="*/ 7759 h 9976"/>
                  <a:gd name="connsiteX32" fmla="*/ 2064 w 5390"/>
                  <a:gd name="connsiteY32" fmla="*/ 7759 h 9976"/>
                  <a:gd name="connsiteX33" fmla="*/ 2064 w 5390"/>
                  <a:gd name="connsiteY33" fmla="*/ 8868 h 9976"/>
                  <a:gd name="connsiteX34" fmla="*/ 2341 w 5390"/>
                  <a:gd name="connsiteY34" fmla="*/ 9145 h 9976"/>
                  <a:gd name="connsiteX35" fmla="*/ 2341 w 5390"/>
                  <a:gd name="connsiteY35" fmla="*/ 9699 h 9976"/>
                  <a:gd name="connsiteX36" fmla="*/ 2896 w 5390"/>
                  <a:gd name="connsiteY36" fmla="*/ 9976 h 9976"/>
                  <a:gd name="connsiteX37" fmla="*/ 3450 w 5390"/>
                  <a:gd name="connsiteY37" fmla="*/ 9422 h 9976"/>
                  <a:gd name="connsiteX38" fmla="*/ 3727 w 5390"/>
                  <a:gd name="connsiteY38" fmla="*/ 8868 h 9976"/>
                  <a:gd name="connsiteX39" fmla="*/ 4282 w 5390"/>
                  <a:gd name="connsiteY39" fmla="*/ 8868 h 9976"/>
                  <a:gd name="connsiteX40" fmla="*/ 4836 w 5390"/>
                  <a:gd name="connsiteY40" fmla="*/ 7759 h 9976"/>
                  <a:gd name="connsiteX41" fmla="*/ 5114 w 5390"/>
                  <a:gd name="connsiteY41" fmla="*/ 6651 h 99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5390" h="9976">
                    <a:moveTo>
                      <a:pt x="5391" y="7205"/>
                    </a:moveTo>
                    <a:cubicBezTo>
                      <a:pt x="5391" y="6928"/>
                      <a:pt x="5114" y="6651"/>
                      <a:pt x="5114" y="6374"/>
                    </a:cubicBezTo>
                    <a:cubicBezTo>
                      <a:pt x="5114" y="6097"/>
                      <a:pt x="5114" y="6374"/>
                      <a:pt x="5114" y="5819"/>
                    </a:cubicBezTo>
                    <a:cubicBezTo>
                      <a:pt x="5114" y="5819"/>
                      <a:pt x="5114" y="5819"/>
                      <a:pt x="5114" y="5542"/>
                    </a:cubicBezTo>
                    <a:lnTo>
                      <a:pt x="5114" y="5542"/>
                    </a:lnTo>
                    <a:cubicBezTo>
                      <a:pt x="5114" y="5265"/>
                      <a:pt x="5114" y="5542"/>
                      <a:pt x="4836" y="5265"/>
                    </a:cubicBezTo>
                    <a:cubicBezTo>
                      <a:pt x="4836" y="5265"/>
                      <a:pt x="4836" y="5265"/>
                      <a:pt x="4836" y="4988"/>
                    </a:cubicBezTo>
                    <a:cubicBezTo>
                      <a:pt x="4836" y="4988"/>
                      <a:pt x="4836" y="4711"/>
                      <a:pt x="4836" y="4434"/>
                    </a:cubicBezTo>
                    <a:cubicBezTo>
                      <a:pt x="4836" y="4434"/>
                      <a:pt x="4836" y="3880"/>
                      <a:pt x="4836" y="3880"/>
                    </a:cubicBezTo>
                    <a:cubicBezTo>
                      <a:pt x="4836" y="3048"/>
                      <a:pt x="4836" y="3048"/>
                      <a:pt x="4836" y="2494"/>
                    </a:cubicBezTo>
                    <a:cubicBezTo>
                      <a:pt x="4836" y="2494"/>
                      <a:pt x="4559" y="2494"/>
                      <a:pt x="4559" y="2494"/>
                    </a:cubicBezTo>
                    <a:cubicBezTo>
                      <a:pt x="4559" y="2217"/>
                      <a:pt x="4559" y="1940"/>
                      <a:pt x="4005" y="1940"/>
                    </a:cubicBezTo>
                    <a:cubicBezTo>
                      <a:pt x="4005" y="1940"/>
                      <a:pt x="3727" y="1386"/>
                      <a:pt x="3727" y="1109"/>
                    </a:cubicBezTo>
                    <a:cubicBezTo>
                      <a:pt x="3727" y="1109"/>
                      <a:pt x="3450" y="1109"/>
                      <a:pt x="3173" y="1109"/>
                    </a:cubicBezTo>
                    <a:cubicBezTo>
                      <a:pt x="3173" y="1109"/>
                      <a:pt x="3173" y="1109"/>
                      <a:pt x="2618" y="1109"/>
                    </a:cubicBezTo>
                    <a:cubicBezTo>
                      <a:pt x="2618" y="1109"/>
                      <a:pt x="2341" y="1109"/>
                      <a:pt x="2064" y="1109"/>
                    </a:cubicBezTo>
                    <a:cubicBezTo>
                      <a:pt x="2064" y="1109"/>
                      <a:pt x="1787" y="1109"/>
                      <a:pt x="1509" y="1109"/>
                    </a:cubicBezTo>
                    <a:cubicBezTo>
                      <a:pt x="1509" y="1109"/>
                      <a:pt x="1509" y="1109"/>
                      <a:pt x="1509" y="831"/>
                    </a:cubicBezTo>
                    <a:cubicBezTo>
                      <a:pt x="1509" y="831"/>
                      <a:pt x="1232" y="277"/>
                      <a:pt x="955" y="0"/>
                    </a:cubicBezTo>
                    <a:cubicBezTo>
                      <a:pt x="678" y="0"/>
                      <a:pt x="401" y="0"/>
                      <a:pt x="123" y="0"/>
                    </a:cubicBezTo>
                    <a:cubicBezTo>
                      <a:pt x="-154" y="0"/>
                      <a:pt x="123" y="554"/>
                      <a:pt x="123" y="554"/>
                    </a:cubicBezTo>
                    <a:cubicBezTo>
                      <a:pt x="123" y="554"/>
                      <a:pt x="123" y="1109"/>
                      <a:pt x="123" y="1109"/>
                    </a:cubicBezTo>
                    <a:cubicBezTo>
                      <a:pt x="123" y="1109"/>
                      <a:pt x="-154" y="1109"/>
                      <a:pt x="123" y="1109"/>
                    </a:cubicBezTo>
                    <a:cubicBezTo>
                      <a:pt x="123" y="1109"/>
                      <a:pt x="123" y="1109"/>
                      <a:pt x="401" y="1109"/>
                    </a:cubicBezTo>
                    <a:cubicBezTo>
                      <a:pt x="401" y="1109"/>
                      <a:pt x="401" y="1663"/>
                      <a:pt x="401" y="1663"/>
                    </a:cubicBezTo>
                    <a:cubicBezTo>
                      <a:pt x="401" y="1663"/>
                      <a:pt x="401" y="1940"/>
                      <a:pt x="123" y="2217"/>
                    </a:cubicBezTo>
                    <a:cubicBezTo>
                      <a:pt x="123" y="2494"/>
                      <a:pt x="123" y="3048"/>
                      <a:pt x="123" y="3325"/>
                    </a:cubicBezTo>
                    <a:cubicBezTo>
                      <a:pt x="123" y="3602"/>
                      <a:pt x="678" y="4434"/>
                      <a:pt x="678" y="4711"/>
                    </a:cubicBezTo>
                    <a:cubicBezTo>
                      <a:pt x="678" y="4711"/>
                      <a:pt x="955" y="5265"/>
                      <a:pt x="1232" y="5265"/>
                    </a:cubicBezTo>
                    <a:cubicBezTo>
                      <a:pt x="1232" y="5265"/>
                      <a:pt x="1232" y="5819"/>
                      <a:pt x="1232" y="5819"/>
                    </a:cubicBezTo>
                    <a:cubicBezTo>
                      <a:pt x="1787" y="6374"/>
                      <a:pt x="2064" y="6928"/>
                      <a:pt x="2064" y="7759"/>
                    </a:cubicBezTo>
                    <a:cubicBezTo>
                      <a:pt x="2064" y="7759"/>
                      <a:pt x="2064" y="7759"/>
                      <a:pt x="2064" y="7759"/>
                    </a:cubicBezTo>
                    <a:cubicBezTo>
                      <a:pt x="2064" y="7759"/>
                      <a:pt x="2064" y="7759"/>
                      <a:pt x="2064" y="7759"/>
                    </a:cubicBezTo>
                    <a:cubicBezTo>
                      <a:pt x="2341" y="8037"/>
                      <a:pt x="2064" y="8591"/>
                      <a:pt x="2064" y="8868"/>
                    </a:cubicBezTo>
                    <a:cubicBezTo>
                      <a:pt x="2064" y="8868"/>
                      <a:pt x="2064" y="8868"/>
                      <a:pt x="2341" y="9145"/>
                    </a:cubicBezTo>
                    <a:cubicBezTo>
                      <a:pt x="2341" y="9145"/>
                      <a:pt x="2341" y="9699"/>
                      <a:pt x="2341" y="9699"/>
                    </a:cubicBezTo>
                    <a:cubicBezTo>
                      <a:pt x="2064" y="9976"/>
                      <a:pt x="2618" y="9976"/>
                      <a:pt x="2896" y="9976"/>
                    </a:cubicBezTo>
                    <a:cubicBezTo>
                      <a:pt x="3173" y="9976"/>
                      <a:pt x="2896" y="9699"/>
                      <a:pt x="3450" y="9422"/>
                    </a:cubicBezTo>
                    <a:cubicBezTo>
                      <a:pt x="3450" y="9422"/>
                      <a:pt x="3450" y="8868"/>
                      <a:pt x="3727" y="8868"/>
                    </a:cubicBezTo>
                    <a:cubicBezTo>
                      <a:pt x="3727" y="8868"/>
                      <a:pt x="4005" y="8868"/>
                      <a:pt x="4282" y="8868"/>
                    </a:cubicBezTo>
                    <a:cubicBezTo>
                      <a:pt x="4836" y="8868"/>
                      <a:pt x="4836" y="8037"/>
                      <a:pt x="4836" y="7759"/>
                    </a:cubicBezTo>
                    <a:cubicBezTo>
                      <a:pt x="5114" y="7482"/>
                      <a:pt x="4836" y="7205"/>
                      <a:pt x="5114" y="6651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1" name="Freeform 300">
                <a:extLst>
                  <a:ext uri="{FF2B5EF4-FFF2-40B4-BE49-F238E27FC236}">
                    <a16:creationId xmlns:a16="http://schemas.microsoft.com/office/drawing/2014/main" id="{270DB62D-2E11-A5B6-9C0A-DFF8B2E5FE44}"/>
                  </a:ext>
                </a:extLst>
              </p:cNvPr>
              <p:cNvSpPr/>
              <p:nvPr/>
            </p:nvSpPr>
            <p:spPr>
              <a:xfrm>
                <a:off x="3241853" y="3780878"/>
                <a:ext cx="16480" cy="13102"/>
              </a:xfrm>
              <a:custGeom>
                <a:avLst/>
                <a:gdLst>
                  <a:gd name="connsiteX0" fmla="*/ 123 w 16480"/>
                  <a:gd name="connsiteY0" fmla="*/ 3403 h 13102"/>
                  <a:gd name="connsiteX1" fmla="*/ 123 w 16480"/>
                  <a:gd name="connsiteY1" fmla="*/ 3403 h 13102"/>
                  <a:gd name="connsiteX2" fmla="*/ 123 w 16480"/>
                  <a:gd name="connsiteY2" fmla="*/ 2849 h 13102"/>
                  <a:gd name="connsiteX3" fmla="*/ 123 w 16480"/>
                  <a:gd name="connsiteY3" fmla="*/ 2295 h 13102"/>
                  <a:gd name="connsiteX4" fmla="*/ 123 w 16480"/>
                  <a:gd name="connsiteY4" fmla="*/ 1740 h 13102"/>
                  <a:gd name="connsiteX5" fmla="*/ 123 w 16480"/>
                  <a:gd name="connsiteY5" fmla="*/ 1463 h 13102"/>
                  <a:gd name="connsiteX6" fmla="*/ 123 w 16480"/>
                  <a:gd name="connsiteY6" fmla="*/ 909 h 13102"/>
                  <a:gd name="connsiteX7" fmla="*/ 123 w 16480"/>
                  <a:gd name="connsiteY7" fmla="*/ 632 h 13102"/>
                  <a:gd name="connsiteX8" fmla="*/ 123 w 16480"/>
                  <a:gd name="connsiteY8" fmla="*/ 355 h 13102"/>
                  <a:gd name="connsiteX9" fmla="*/ 678 w 16480"/>
                  <a:gd name="connsiteY9" fmla="*/ 78 h 13102"/>
                  <a:gd name="connsiteX10" fmla="*/ 2896 w 16480"/>
                  <a:gd name="connsiteY10" fmla="*/ 1463 h 13102"/>
                  <a:gd name="connsiteX11" fmla="*/ 3727 w 16480"/>
                  <a:gd name="connsiteY11" fmla="*/ 1740 h 13102"/>
                  <a:gd name="connsiteX12" fmla="*/ 4005 w 16480"/>
                  <a:gd name="connsiteY12" fmla="*/ 2295 h 13102"/>
                  <a:gd name="connsiteX13" fmla="*/ 4005 w 16480"/>
                  <a:gd name="connsiteY13" fmla="*/ 2295 h 13102"/>
                  <a:gd name="connsiteX14" fmla="*/ 4282 w 16480"/>
                  <a:gd name="connsiteY14" fmla="*/ 2572 h 13102"/>
                  <a:gd name="connsiteX15" fmla="*/ 4282 w 16480"/>
                  <a:gd name="connsiteY15" fmla="*/ 2849 h 13102"/>
                  <a:gd name="connsiteX16" fmla="*/ 4282 w 16480"/>
                  <a:gd name="connsiteY16" fmla="*/ 3957 h 13102"/>
                  <a:gd name="connsiteX17" fmla="*/ 4282 w 16480"/>
                  <a:gd name="connsiteY17" fmla="*/ 4511 h 13102"/>
                  <a:gd name="connsiteX18" fmla="*/ 4282 w 16480"/>
                  <a:gd name="connsiteY18" fmla="*/ 4511 h 13102"/>
                  <a:gd name="connsiteX19" fmla="*/ 4836 w 16480"/>
                  <a:gd name="connsiteY19" fmla="*/ 4789 h 13102"/>
                  <a:gd name="connsiteX20" fmla="*/ 5391 w 16480"/>
                  <a:gd name="connsiteY20" fmla="*/ 5620 h 13102"/>
                  <a:gd name="connsiteX21" fmla="*/ 6777 w 16480"/>
                  <a:gd name="connsiteY21" fmla="*/ 6729 h 13102"/>
                  <a:gd name="connsiteX22" fmla="*/ 8163 w 16480"/>
                  <a:gd name="connsiteY22" fmla="*/ 7837 h 13102"/>
                  <a:gd name="connsiteX23" fmla="*/ 9272 w 16480"/>
                  <a:gd name="connsiteY23" fmla="*/ 7837 h 13102"/>
                  <a:gd name="connsiteX24" fmla="*/ 10104 w 16480"/>
                  <a:gd name="connsiteY24" fmla="*/ 8114 h 13102"/>
                  <a:gd name="connsiteX25" fmla="*/ 11490 w 16480"/>
                  <a:gd name="connsiteY25" fmla="*/ 8114 h 13102"/>
                  <a:gd name="connsiteX26" fmla="*/ 12599 w 16480"/>
                  <a:gd name="connsiteY26" fmla="*/ 8391 h 13102"/>
                  <a:gd name="connsiteX27" fmla="*/ 13985 w 16480"/>
                  <a:gd name="connsiteY27" fmla="*/ 9500 h 13102"/>
                  <a:gd name="connsiteX28" fmla="*/ 13985 w 16480"/>
                  <a:gd name="connsiteY28" fmla="*/ 10331 h 13102"/>
                  <a:gd name="connsiteX29" fmla="*/ 13431 w 16480"/>
                  <a:gd name="connsiteY29" fmla="*/ 10331 h 13102"/>
                  <a:gd name="connsiteX30" fmla="*/ 13431 w 16480"/>
                  <a:gd name="connsiteY30" fmla="*/ 10331 h 13102"/>
                  <a:gd name="connsiteX31" fmla="*/ 13431 w 16480"/>
                  <a:gd name="connsiteY31" fmla="*/ 10331 h 13102"/>
                  <a:gd name="connsiteX32" fmla="*/ 13431 w 16480"/>
                  <a:gd name="connsiteY32" fmla="*/ 10331 h 13102"/>
                  <a:gd name="connsiteX33" fmla="*/ 13708 w 16480"/>
                  <a:gd name="connsiteY33" fmla="*/ 10331 h 13102"/>
                  <a:gd name="connsiteX34" fmla="*/ 13708 w 16480"/>
                  <a:gd name="connsiteY34" fmla="*/ 10331 h 13102"/>
                  <a:gd name="connsiteX35" fmla="*/ 13708 w 16480"/>
                  <a:gd name="connsiteY35" fmla="*/ 10054 h 13102"/>
                  <a:gd name="connsiteX36" fmla="*/ 14540 w 16480"/>
                  <a:gd name="connsiteY36" fmla="*/ 11162 h 13102"/>
                  <a:gd name="connsiteX37" fmla="*/ 15371 w 16480"/>
                  <a:gd name="connsiteY37" fmla="*/ 11994 h 13102"/>
                  <a:gd name="connsiteX38" fmla="*/ 15926 w 16480"/>
                  <a:gd name="connsiteY38" fmla="*/ 12548 h 13102"/>
                  <a:gd name="connsiteX39" fmla="*/ 16480 w 16480"/>
                  <a:gd name="connsiteY39" fmla="*/ 13103 h 13102"/>
                  <a:gd name="connsiteX40" fmla="*/ 16203 w 16480"/>
                  <a:gd name="connsiteY40" fmla="*/ 13103 h 13102"/>
                  <a:gd name="connsiteX41" fmla="*/ 15648 w 16480"/>
                  <a:gd name="connsiteY41" fmla="*/ 13103 h 13102"/>
                  <a:gd name="connsiteX42" fmla="*/ 14817 w 16480"/>
                  <a:gd name="connsiteY42" fmla="*/ 13103 h 13102"/>
                  <a:gd name="connsiteX43" fmla="*/ 13985 w 16480"/>
                  <a:gd name="connsiteY43" fmla="*/ 13103 h 13102"/>
                  <a:gd name="connsiteX44" fmla="*/ 12876 w 16480"/>
                  <a:gd name="connsiteY44" fmla="*/ 12548 h 13102"/>
                  <a:gd name="connsiteX45" fmla="*/ 12322 w 16480"/>
                  <a:gd name="connsiteY45" fmla="*/ 11994 h 13102"/>
                  <a:gd name="connsiteX46" fmla="*/ 12322 w 16480"/>
                  <a:gd name="connsiteY46" fmla="*/ 11717 h 13102"/>
                  <a:gd name="connsiteX47" fmla="*/ 12876 w 16480"/>
                  <a:gd name="connsiteY47" fmla="*/ 11717 h 13102"/>
                  <a:gd name="connsiteX48" fmla="*/ 12322 w 16480"/>
                  <a:gd name="connsiteY48" fmla="*/ 11717 h 13102"/>
                  <a:gd name="connsiteX49" fmla="*/ 12322 w 16480"/>
                  <a:gd name="connsiteY49" fmla="*/ 11717 h 13102"/>
                  <a:gd name="connsiteX50" fmla="*/ 12044 w 16480"/>
                  <a:gd name="connsiteY50" fmla="*/ 11717 h 13102"/>
                  <a:gd name="connsiteX51" fmla="*/ 11490 w 16480"/>
                  <a:gd name="connsiteY51" fmla="*/ 11717 h 13102"/>
                  <a:gd name="connsiteX52" fmla="*/ 11490 w 16480"/>
                  <a:gd name="connsiteY52" fmla="*/ 11440 h 13102"/>
                  <a:gd name="connsiteX53" fmla="*/ 11490 w 16480"/>
                  <a:gd name="connsiteY53" fmla="*/ 11440 h 13102"/>
                  <a:gd name="connsiteX54" fmla="*/ 11490 w 16480"/>
                  <a:gd name="connsiteY54" fmla="*/ 11162 h 13102"/>
                  <a:gd name="connsiteX55" fmla="*/ 10935 w 16480"/>
                  <a:gd name="connsiteY55" fmla="*/ 11717 h 13102"/>
                  <a:gd name="connsiteX56" fmla="*/ 9549 w 16480"/>
                  <a:gd name="connsiteY56" fmla="*/ 10885 h 13102"/>
                  <a:gd name="connsiteX57" fmla="*/ 10104 w 16480"/>
                  <a:gd name="connsiteY57" fmla="*/ 10885 h 13102"/>
                  <a:gd name="connsiteX58" fmla="*/ 10104 w 16480"/>
                  <a:gd name="connsiteY58" fmla="*/ 10885 h 13102"/>
                  <a:gd name="connsiteX59" fmla="*/ 10104 w 16480"/>
                  <a:gd name="connsiteY59" fmla="*/ 10608 h 13102"/>
                  <a:gd name="connsiteX60" fmla="*/ 9826 w 16480"/>
                  <a:gd name="connsiteY60" fmla="*/ 10331 h 13102"/>
                  <a:gd name="connsiteX61" fmla="*/ 9826 w 16480"/>
                  <a:gd name="connsiteY61" fmla="*/ 10608 h 13102"/>
                  <a:gd name="connsiteX62" fmla="*/ 8995 w 16480"/>
                  <a:gd name="connsiteY62" fmla="*/ 10608 h 13102"/>
                  <a:gd name="connsiteX63" fmla="*/ 9272 w 16480"/>
                  <a:gd name="connsiteY63" fmla="*/ 11440 h 13102"/>
                  <a:gd name="connsiteX64" fmla="*/ 8163 w 16480"/>
                  <a:gd name="connsiteY64" fmla="*/ 11162 h 13102"/>
                  <a:gd name="connsiteX65" fmla="*/ 8163 w 16480"/>
                  <a:gd name="connsiteY65" fmla="*/ 10608 h 13102"/>
                  <a:gd name="connsiteX66" fmla="*/ 8163 w 16480"/>
                  <a:gd name="connsiteY66" fmla="*/ 10054 h 13102"/>
                  <a:gd name="connsiteX67" fmla="*/ 8163 w 16480"/>
                  <a:gd name="connsiteY67" fmla="*/ 10054 h 13102"/>
                  <a:gd name="connsiteX68" fmla="*/ 8163 w 16480"/>
                  <a:gd name="connsiteY68" fmla="*/ 10331 h 13102"/>
                  <a:gd name="connsiteX69" fmla="*/ 7609 w 16480"/>
                  <a:gd name="connsiteY69" fmla="*/ 9777 h 13102"/>
                  <a:gd name="connsiteX70" fmla="*/ 7609 w 16480"/>
                  <a:gd name="connsiteY70" fmla="*/ 9223 h 13102"/>
                  <a:gd name="connsiteX71" fmla="*/ 7054 w 16480"/>
                  <a:gd name="connsiteY71" fmla="*/ 9223 h 13102"/>
                  <a:gd name="connsiteX72" fmla="*/ 6223 w 16480"/>
                  <a:gd name="connsiteY72" fmla="*/ 8114 h 13102"/>
                  <a:gd name="connsiteX73" fmla="*/ 5945 w 16480"/>
                  <a:gd name="connsiteY73" fmla="*/ 7560 h 13102"/>
                  <a:gd name="connsiteX74" fmla="*/ 5391 w 16480"/>
                  <a:gd name="connsiteY74" fmla="*/ 7560 h 13102"/>
                  <a:gd name="connsiteX75" fmla="*/ 5391 w 16480"/>
                  <a:gd name="connsiteY75" fmla="*/ 7560 h 13102"/>
                  <a:gd name="connsiteX76" fmla="*/ 5391 w 16480"/>
                  <a:gd name="connsiteY76" fmla="*/ 7560 h 13102"/>
                  <a:gd name="connsiteX77" fmla="*/ 5114 w 16480"/>
                  <a:gd name="connsiteY77" fmla="*/ 8114 h 13102"/>
                  <a:gd name="connsiteX78" fmla="*/ 5668 w 16480"/>
                  <a:gd name="connsiteY78" fmla="*/ 8114 h 13102"/>
                  <a:gd name="connsiteX79" fmla="*/ 5668 w 16480"/>
                  <a:gd name="connsiteY79" fmla="*/ 8668 h 13102"/>
                  <a:gd name="connsiteX80" fmla="*/ 5114 w 16480"/>
                  <a:gd name="connsiteY80" fmla="*/ 8668 h 13102"/>
                  <a:gd name="connsiteX81" fmla="*/ 4559 w 16480"/>
                  <a:gd name="connsiteY81" fmla="*/ 8114 h 13102"/>
                  <a:gd name="connsiteX82" fmla="*/ 4559 w 16480"/>
                  <a:gd name="connsiteY82" fmla="*/ 7560 h 13102"/>
                  <a:gd name="connsiteX83" fmla="*/ 4005 w 16480"/>
                  <a:gd name="connsiteY83" fmla="*/ 7006 h 13102"/>
                  <a:gd name="connsiteX84" fmla="*/ 4005 w 16480"/>
                  <a:gd name="connsiteY84" fmla="*/ 6452 h 13102"/>
                  <a:gd name="connsiteX85" fmla="*/ 3450 w 16480"/>
                  <a:gd name="connsiteY85" fmla="*/ 6174 h 13102"/>
                  <a:gd name="connsiteX86" fmla="*/ 3450 w 16480"/>
                  <a:gd name="connsiteY86" fmla="*/ 5897 h 13102"/>
                  <a:gd name="connsiteX87" fmla="*/ 3450 w 16480"/>
                  <a:gd name="connsiteY87" fmla="*/ 5620 h 13102"/>
                  <a:gd name="connsiteX88" fmla="*/ 3173 w 16480"/>
                  <a:gd name="connsiteY88" fmla="*/ 5620 h 13102"/>
                  <a:gd name="connsiteX89" fmla="*/ 2896 w 16480"/>
                  <a:gd name="connsiteY89" fmla="*/ 5620 h 13102"/>
                  <a:gd name="connsiteX90" fmla="*/ 2341 w 16480"/>
                  <a:gd name="connsiteY90" fmla="*/ 4511 h 131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</a:cxnLst>
                <a:rect l="l" t="t" r="r" b="b"/>
                <a:pathLst>
                  <a:path w="16480" h="13102">
                    <a:moveTo>
                      <a:pt x="123" y="3403"/>
                    </a:moveTo>
                    <a:cubicBezTo>
                      <a:pt x="123" y="3403"/>
                      <a:pt x="400" y="3403"/>
                      <a:pt x="123" y="3403"/>
                    </a:cubicBezTo>
                    <a:cubicBezTo>
                      <a:pt x="123" y="3403"/>
                      <a:pt x="123" y="3126"/>
                      <a:pt x="123" y="2849"/>
                    </a:cubicBezTo>
                    <a:cubicBezTo>
                      <a:pt x="123" y="2572"/>
                      <a:pt x="123" y="2572"/>
                      <a:pt x="123" y="2295"/>
                    </a:cubicBezTo>
                    <a:cubicBezTo>
                      <a:pt x="123" y="2295"/>
                      <a:pt x="123" y="2018"/>
                      <a:pt x="123" y="1740"/>
                    </a:cubicBezTo>
                    <a:cubicBezTo>
                      <a:pt x="123" y="1740"/>
                      <a:pt x="123" y="1740"/>
                      <a:pt x="123" y="1463"/>
                    </a:cubicBezTo>
                    <a:cubicBezTo>
                      <a:pt x="123" y="1463"/>
                      <a:pt x="123" y="1186"/>
                      <a:pt x="123" y="909"/>
                    </a:cubicBezTo>
                    <a:cubicBezTo>
                      <a:pt x="123" y="909"/>
                      <a:pt x="123" y="909"/>
                      <a:pt x="123" y="632"/>
                    </a:cubicBezTo>
                    <a:cubicBezTo>
                      <a:pt x="123" y="632"/>
                      <a:pt x="-154" y="632"/>
                      <a:pt x="123" y="355"/>
                    </a:cubicBezTo>
                    <a:cubicBezTo>
                      <a:pt x="123" y="355"/>
                      <a:pt x="123" y="-199"/>
                      <a:pt x="678" y="78"/>
                    </a:cubicBezTo>
                    <a:cubicBezTo>
                      <a:pt x="678" y="78"/>
                      <a:pt x="2341" y="1463"/>
                      <a:pt x="2896" y="1463"/>
                    </a:cubicBezTo>
                    <a:cubicBezTo>
                      <a:pt x="3450" y="1463"/>
                      <a:pt x="3450" y="1463"/>
                      <a:pt x="3727" y="1740"/>
                    </a:cubicBezTo>
                    <a:cubicBezTo>
                      <a:pt x="4005" y="2018"/>
                      <a:pt x="4282" y="2295"/>
                      <a:pt x="4005" y="2295"/>
                    </a:cubicBezTo>
                    <a:cubicBezTo>
                      <a:pt x="4005" y="2295"/>
                      <a:pt x="3727" y="2295"/>
                      <a:pt x="4005" y="2295"/>
                    </a:cubicBezTo>
                    <a:cubicBezTo>
                      <a:pt x="4282" y="2295"/>
                      <a:pt x="4559" y="2295"/>
                      <a:pt x="4282" y="2572"/>
                    </a:cubicBezTo>
                    <a:cubicBezTo>
                      <a:pt x="4005" y="2849"/>
                      <a:pt x="4005" y="2849"/>
                      <a:pt x="4282" y="2849"/>
                    </a:cubicBezTo>
                    <a:cubicBezTo>
                      <a:pt x="4559" y="2849"/>
                      <a:pt x="4282" y="3680"/>
                      <a:pt x="4282" y="3957"/>
                    </a:cubicBezTo>
                    <a:cubicBezTo>
                      <a:pt x="4282" y="4234"/>
                      <a:pt x="4282" y="4234"/>
                      <a:pt x="4282" y="4511"/>
                    </a:cubicBezTo>
                    <a:cubicBezTo>
                      <a:pt x="4282" y="4789"/>
                      <a:pt x="4005" y="4511"/>
                      <a:pt x="4282" y="4511"/>
                    </a:cubicBezTo>
                    <a:cubicBezTo>
                      <a:pt x="4282" y="4511"/>
                      <a:pt x="4559" y="4511"/>
                      <a:pt x="4836" y="4789"/>
                    </a:cubicBezTo>
                    <a:cubicBezTo>
                      <a:pt x="4836" y="4789"/>
                      <a:pt x="4836" y="5343"/>
                      <a:pt x="5391" y="5620"/>
                    </a:cubicBezTo>
                    <a:cubicBezTo>
                      <a:pt x="5391" y="5897"/>
                      <a:pt x="6223" y="6452"/>
                      <a:pt x="6777" y="6729"/>
                    </a:cubicBezTo>
                    <a:cubicBezTo>
                      <a:pt x="7331" y="7006"/>
                      <a:pt x="7609" y="7560"/>
                      <a:pt x="8163" y="7837"/>
                    </a:cubicBezTo>
                    <a:cubicBezTo>
                      <a:pt x="8717" y="7837"/>
                      <a:pt x="8717" y="7837"/>
                      <a:pt x="9272" y="7837"/>
                    </a:cubicBezTo>
                    <a:cubicBezTo>
                      <a:pt x="9826" y="7837"/>
                      <a:pt x="9826" y="7837"/>
                      <a:pt x="10104" y="8114"/>
                    </a:cubicBezTo>
                    <a:cubicBezTo>
                      <a:pt x="10381" y="8391"/>
                      <a:pt x="10935" y="8114"/>
                      <a:pt x="11490" y="8114"/>
                    </a:cubicBezTo>
                    <a:cubicBezTo>
                      <a:pt x="12044" y="8114"/>
                      <a:pt x="12322" y="8114"/>
                      <a:pt x="12599" y="8391"/>
                    </a:cubicBezTo>
                    <a:cubicBezTo>
                      <a:pt x="12876" y="8391"/>
                      <a:pt x="13708" y="8946"/>
                      <a:pt x="13985" y="9500"/>
                    </a:cubicBezTo>
                    <a:cubicBezTo>
                      <a:pt x="13985" y="10054"/>
                      <a:pt x="13985" y="10331"/>
                      <a:pt x="13985" y="10331"/>
                    </a:cubicBezTo>
                    <a:cubicBezTo>
                      <a:pt x="13985" y="10331"/>
                      <a:pt x="13431" y="10331"/>
                      <a:pt x="13431" y="10331"/>
                    </a:cubicBezTo>
                    <a:cubicBezTo>
                      <a:pt x="13431" y="10331"/>
                      <a:pt x="13431" y="10331"/>
                      <a:pt x="13431" y="10331"/>
                    </a:cubicBezTo>
                    <a:cubicBezTo>
                      <a:pt x="13431" y="10331"/>
                      <a:pt x="13431" y="10608"/>
                      <a:pt x="13431" y="10331"/>
                    </a:cubicBezTo>
                    <a:cubicBezTo>
                      <a:pt x="13431" y="10331"/>
                      <a:pt x="13431" y="10331"/>
                      <a:pt x="13431" y="10331"/>
                    </a:cubicBezTo>
                    <a:cubicBezTo>
                      <a:pt x="13431" y="10331"/>
                      <a:pt x="13708" y="10331"/>
                      <a:pt x="13708" y="10331"/>
                    </a:cubicBezTo>
                    <a:cubicBezTo>
                      <a:pt x="13708" y="10331"/>
                      <a:pt x="13985" y="10331"/>
                      <a:pt x="13708" y="10331"/>
                    </a:cubicBezTo>
                    <a:cubicBezTo>
                      <a:pt x="13431" y="10331"/>
                      <a:pt x="13708" y="9777"/>
                      <a:pt x="13708" y="10054"/>
                    </a:cubicBezTo>
                    <a:cubicBezTo>
                      <a:pt x="13708" y="10331"/>
                      <a:pt x="14262" y="10885"/>
                      <a:pt x="14540" y="11162"/>
                    </a:cubicBezTo>
                    <a:cubicBezTo>
                      <a:pt x="14540" y="11162"/>
                      <a:pt x="15094" y="11994"/>
                      <a:pt x="15371" y="11994"/>
                    </a:cubicBezTo>
                    <a:cubicBezTo>
                      <a:pt x="15371" y="11994"/>
                      <a:pt x="15371" y="12548"/>
                      <a:pt x="15926" y="12548"/>
                    </a:cubicBezTo>
                    <a:cubicBezTo>
                      <a:pt x="16203" y="12548"/>
                      <a:pt x="16480" y="13103"/>
                      <a:pt x="16480" y="13103"/>
                    </a:cubicBezTo>
                    <a:cubicBezTo>
                      <a:pt x="16480" y="13103"/>
                      <a:pt x="16480" y="13103"/>
                      <a:pt x="16203" y="13103"/>
                    </a:cubicBezTo>
                    <a:cubicBezTo>
                      <a:pt x="16203" y="13103"/>
                      <a:pt x="16203" y="13103"/>
                      <a:pt x="15648" y="13103"/>
                    </a:cubicBezTo>
                    <a:cubicBezTo>
                      <a:pt x="15094" y="13103"/>
                      <a:pt x="15094" y="13103"/>
                      <a:pt x="14817" y="13103"/>
                    </a:cubicBezTo>
                    <a:cubicBezTo>
                      <a:pt x="14817" y="13103"/>
                      <a:pt x="14540" y="13103"/>
                      <a:pt x="13985" y="13103"/>
                    </a:cubicBezTo>
                    <a:cubicBezTo>
                      <a:pt x="13431" y="13103"/>
                      <a:pt x="13153" y="12548"/>
                      <a:pt x="12876" y="12548"/>
                    </a:cubicBezTo>
                    <a:cubicBezTo>
                      <a:pt x="12599" y="12548"/>
                      <a:pt x="12322" y="12548"/>
                      <a:pt x="12322" y="11994"/>
                    </a:cubicBezTo>
                    <a:cubicBezTo>
                      <a:pt x="12322" y="11994"/>
                      <a:pt x="12322" y="11717"/>
                      <a:pt x="12322" y="11717"/>
                    </a:cubicBezTo>
                    <a:cubicBezTo>
                      <a:pt x="12322" y="11717"/>
                      <a:pt x="12876" y="11717"/>
                      <a:pt x="12876" y="11717"/>
                    </a:cubicBezTo>
                    <a:cubicBezTo>
                      <a:pt x="12876" y="11717"/>
                      <a:pt x="12876" y="11162"/>
                      <a:pt x="12322" y="11717"/>
                    </a:cubicBezTo>
                    <a:cubicBezTo>
                      <a:pt x="12322" y="11717"/>
                      <a:pt x="12322" y="11994"/>
                      <a:pt x="12322" y="11717"/>
                    </a:cubicBezTo>
                    <a:cubicBezTo>
                      <a:pt x="12322" y="11717"/>
                      <a:pt x="12322" y="11717"/>
                      <a:pt x="12044" y="11717"/>
                    </a:cubicBezTo>
                    <a:cubicBezTo>
                      <a:pt x="12044" y="11994"/>
                      <a:pt x="11767" y="11994"/>
                      <a:pt x="11490" y="11717"/>
                    </a:cubicBezTo>
                    <a:cubicBezTo>
                      <a:pt x="11490" y="11717"/>
                      <a:pt x="11213" y="11440"/>
                      <a:pt x="11490" y="11440"/>
                    </a:cubicBezTo>
                    <a:cubicBezTo>
                      <a:pt x="11490" y="11440"/>
                      <a:pt x="11490" y="11440"/>
                      <a:pt x="11490" y="11440"/>
                    </a:cubicBezTo>
                    <a:cubicBezTo>
                      <a:pt x="11490" y="11440"/>
                      <a:pt x="11490" y="10885"/>
                      <a:pt x="11490" y="11162"/>
                    </a:cubicBezTo>
                    <a:cubicBezTo>
                      <a:pt x="11490" y="11162"/>
                      <a:pt x="11490" y="11994"/>
                      <a:pt x="10935" y="11717"/>
                    </a:cubicBezTo>
                    <a:cubicBezTo>
                      <a:pt x="10658" y="11717"/>
                      <a:pt x="9549" y="11162"/>
                      <a:pt x="9549" y="10885"/>
                    </a:cubicBezTo>
                    <a:cubicBezTo>
                      <a:pt x="9549" y="10885"/>
                      <a:pt x="9549" y="10885"/>
                      <a:pt x="10104" y="10885"/>
                    </a:cubicBezTo>
                    <a:cubicBezTo>
                      <a:pt x="10658" y="10885"/>
                      <a:pt x="10104" y="10885"/>
                      <a:pt x="10104" y="10885"/>
                    </a:cubicBezTo>
                    <a:cubicBezTo>
                      <a:pt x="10104" y="10885"/>
                      <a:pt x="10104" y="10608"/>
                      <a:pt x="10104" y="10608"/>
                    </a:cubicBezTo>
                    <a:cubicBezTo>
                      <a:pt x="10104" y="10608"/>
                      <a:pt x="10104" y="10331"/>
                      <a:pt x="9826" y="10331"/>
                    </a:cubicBezTo>
                    <a:cubicBezTo>
                      <a:pt x="9826" y="10331"/>
                      <a:pt x="9826" y="10608"/>
                      <a:pt x="9826" y="10608"/>
                    </a:cubicBezTo>
                    <a:cubicBezTo>
                      <a:pt x="9826" y="10608"/>
                      <a:pt x="8717" y="10054"/>
                      <a:pt x="8995" y="10608"/>
                    </a:cubicBezTo>
                    <a:cubicBezTo>
                      <a:pt x="8995" y="10885"/>
                      <a:pt x="9549" y="11162"/>
                      <a:pt x="9272" y="11440"/>
                    </a:cubicBezTo>
                    <a:cubicBezTo>
                      <a:pt x="9272" y="11440"/>
                      <a:pt x="8440" y="11440"/>
                      <a:pt x="8163" y="11162"/>
                    </a:cubicBezTo>
                    <a:cubicBezTo>
                      <a:pt x="7886" y="11162"/>
                      <a:pt x="7886" y="11162"/>
                      <a:pt x="8163" y="10608"/>
                    </a:cubicBezTo>
                    <a:cubicBezTo>
                      <a:pt x="8163" y="10608"/>
                      <a:pt x="8163" y="10331"/>
                      <a:pt x="8163" y="10054"/>
                    </a:cubicBezTo>
                    <a:cubicBezTo>
                      <a:pt x="8163" y="10054"/>
                      <a:pt x="8163" y="9777"/>
                      <a:pt x="8163" y="10054"/>
                    </a:cubicBezTo>
                    <a:cubicBezTo>
                      <a:pt x="8163" y="10331"/>
                      <a:pt x="8163" y="10608"/>
                      <a:pt x="8163" y="10331"/>
                    </a:cubicBezTo>
                    <a:cubicBezTo>
                      <a:pt x="8163" y="10331"/>
                      <a:pt x="7331" y="10054"/>
                      <a:pt x="7609" y="9777"/>
                    </a:cubicBezTo>
                    <a:cubicBezTo>
                      <a:pt x="7886" y="9500"/>
                      <a:pt x="7886" y="8946"/>
                      <a:pt x="7609" y="9223"/>
                    </a:cubicBezTo>
                    <a:cubicBezTo>
                      <a:pt x="7609" y="9223"/>
                      <a:pt x="7331" y="9500"/>
                      <a:pt x="7054" y="9223"/>
                    </a:cubicBezTo>
                    <a:cubicBezTo>
                      <a:pt x="6777" y="8946"/>
                      <a:pt x="6223" y="8391"/>
                      <a:pt x="6223" y="8114"/>
                    </a:cubicBezTo>
                    <a:cubicBezTo>
                      <a:pt x="6223" y="7837"/>
                      <a:pt x="6223" y="7560"/>
                      <a:pt x="5945" y="7560"/>
                    </a:cubicBezTo>
                    <a:cubicBezTo>
                      <a:pt x="5668" y="7560"/>
                      <a:pt x="5391" y="7560"/>
                      <a:pt x="5391" y="7560"/>
                    </a:cubicBezTo>
                    <a:cubicBezTo>
                      <a:pt x="5391" y="7560"/>
                      <a:pt x="5114" y="7560"/>
                      <a:pt x="5391" y="7560"/>
                    </a:cubicBezTo>
                    <a:cubicBezTo>
                      <a:pt x="5391" y="7560"/>
                      <a:pt x="5391" y="7283"/>
                      <a:pt x="5391" y="7560"/>
                    </a:cubicBezTo>
                    <a:cubicBezTo>
                      <a:pt x="5391" y="7560"/>
                      <a:pt x="4836" y="8114"/>
                      <a:pt x="5114" y="8114"/>
                    </a:cubicBezTo>
                    <a:cubicBezTo>
                      <a:pt x="5114" y="8114"/>
                      <a:pt x="5391" y="7837"/>
                      <a:pt x="5668" y="8114"/>
                    </a:cubicBezTo>
                    <a:cubicBezTo>
                      <a:pt x="5668" y="8114"/>
                      <a:pt x="5668" y="8668"/>
                      <a:pt x="5668" y="8668"/>
                    </a:cubicBezTo>
                    <a:cubicBezTo>
                      <a:pt x="5668" y="8668"/>
                      <a:pt x="5114" y="8668"/>
                      <a:pt x="5114" y="8668"/>
                    </a:cubicBezTo>
                    <a:cubicBezTo>
                      <a:pt x="5114" y="8668"/>
                      <a:pt x="4559" y="8114"/>
                      <a:pt x="4559" y="8114"/>
                    </a:cubicBezTo>
                    <a:cubicBezTo>
                      <a:pt x="4559" y="8114"/>
                      <a:pt x="4559" y="7837"/>
                      <a:pt x="4559" y="7560"/>
                    </a:cubicBezTo>
                    <a:cubicBezTo>
                      <a:pt x="4559" y="7283"/>
                      <a:pt x="4005" y="7283"/>
                      <a:pt x="4005" y="7006"/>
                    </a:cubicBezTo>
                    <a:cubicBezTo>
                      <a:pt x="4005" y="6729"/>
                      <a:pt x="4005" y="6452"/>
                      <a:pt x="4005" y="6452"/>
                    </a:cubicBezTo>
                    <a:cubicBezTo>
                      <a:pt x="4005" y="6452"/>
                      <a:pt x="3450" y="6452"/>
                      <a:pt x="3450" y="6174"/>
                    </a:cubicBezTo>
                    <a:cubicBezTo>
                      <a:pt x="3450" y="5897"/>
                      <a:pt x="3450" y="6174"/>
                      <a:pt x="3450" y="5897"/>
                    </a:cubicBezTo>
                    <a:cubicBezTo>
                      <a:pt x="3450" y="5897"/>
                      <a:pt x="3727" y="5897"/>
                      <a:pt x="3450" y="5620"/>
                    </a:cubicBezTo>
                    <a:cubicBezTo>
                      <a:pt x="3173" y="5343"/>
                      <a:pt x="3173" y="5620"/>
                      <a:pt x="3173" y="5620"/>
                    </a:cubicBezTo>
                    <a:cubicBezTo>
                      <a:pt x="3173" y="5897"/>
                      <a:pt x="3173" y="5897"/>
                      <a:pt x="2896" y="5620"/>
                    </a:cubicBezTo>
                    <a:cubicBezTo>
                      <a:pt x="2618" y="5343"/>
                      <a:pt x="2064" y="4789"/>
                      <a:pt x="2341" y="4511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grpSp>
            <p:nvGrpSpPr>
              <p:cNvPr id="302" name="Graphic 248">
                <a:extLst>
                  <a:ext uri="{FF2B5EF4-FFF2-40B4-BE49-F238E27FC236}">
                    <a16:creationId xmlns:a16="http://schemas.microsoft.com/office/drawing/2014/main" id="{6032592F-4514-9B28-8A88-E5A64FAF127F}"/>
                  </a:ext>
                </a:extLst>
              </p:cNvPr>
              <p:cNvGrpSpPr/>
              <p:nvPr/>
            </p:nvGrpSpPr>
            <p:grpSpPr>
              <a:xfrm>
                <a:off x="3414970" y="3661239"/>
                <a:ext cx="5267" cy="5265"/>
                <a:chOff x="4077735" y="3660120"/>
                <a:chExt cx="5267" cy="5265"/>
              </a:xfrm>
              <a:grpFill/>
            </p:grpSpPr>
            <p:sp>
              <p:nvSpPr>
                <p:cNvPr id="635" name="Freeform 634">
                  <a:extLst>
                    <a:ext uri="{FF2B5EF4-FFF2-40B4-BE49-F238E27FC236}">
                      <a16:creationId xmlns:a16="http://schemas.microsoft.com/office/drawing/2014/main" id="{BA755DFF-C105-298C-2DE0-D58483EBBF01}"/>
                    </a:ext>
                  </a:extLst>
                </p:cNvPr>
                <p:cNvSpPr/>
                <p:nvPr/>
              </p:nvSpPr>
              <p:spPr>
                <a:xfrm>
                  <a:off x="4077735" y="3660120"/>
                  <a:ext cx="3727" cy="2771"/>
                </a:xfrm>
                <a:custGeom>
                  <a:avLst/>
                  <a:gdLst>
                    <a:gd name="connsiteX0" fmla="*/ 3050 w 3727"/>
                    <a:gd name="connsiteY0" fmla="*/ 2771 h 2771"/>
                    <a:gd name="connsiteX1" fmla="*/ 3050 w 3727"/>
                    <a:gd name="connsiteY1" fmla="*/ 2771 h 2771"/>
                    <a:gd name="connsiteX2" fmla="*/ 3050 w 3727"/>
                    <a:gd name="connsiteY2" fmla="*/ 2771 h 2771"/>
                    <a:gd name="connsiteX3" fmla="*/ 3050 w 3727"/>
                    <a:gd name="connsiteY3" fmla="*/ 2771 h 2771"/>
                    <a:gd name="connsiteX4" fmla="*/ 3050 w 3727"/>
                    <a:gd name="connsiteY4" fmla="*/ 2771 h 2771"/>
                    <a:gd name="connsiteX5" fmla="*/ 3050 w 3727"/>
                    <a:gd name="connsiteY5" fmla="*/ 2771 h 2771"/>
                    <a:gd name="connsiteX6" fmla="*/ 3050 w 3727"/>
                    <a:gd name="connsiteY6" fmla="*/ 2771 h 2771"/>
                    <a:gd name="connsiteX7" fmla="*/ 3050 w 3727"/>
                    <a:gd name="connsiteY7" fmla="*/ 2771 h 2771"/>
                    <a:gd name="connsiteX8" fmla="*/ 3050 w 3727"/>
                    <a:gd name="connsiteY8" fmla="*/ 2771 h 2771"/>
                    <a:gd name="connsiteX9" fmla="*/ 3050 w 3727"/>
                    <a:gd name="connsiteY9" fmla="*/ 2771 h 2771"/>
                    <a:gd name="connsiteX10" fmla="*/ 3050 w 3727"/>
                    <a:gd name="connsiteY10" fmla="*/ 2771 h 2771"/>
                    <a:gd name="connsiteX11" fmla="*/ 3050 w 3727"/>
                    <a:gd name="connsiteY11" fmla="*/ 2771 h 2771"/>
                    <a:gd name="connsiteX12" fmla="*/ 3050 w 3727"/>
                    <a:gd name="connsiteY12" fmla="*/ 2771 h 2771"/>
                    <a:gd name="connsiteX13" fmla="*/ 3050 w 3727"/>
                    <a:gd name="connsiteY13" fmla="*/ 2771 h 2771"/>
                    <a:gd name="connsiteX14" fmla="*/ 3050 w 3727"/>
                    <a:gd name="connsiteY14" fmla="*/ 2771 h 2771"/>
                    <a:gd name="connsiteX15" fmla="*/ 3050 w 3727"/>
                    <a:gd name="connsiteY15" fmla="*/ 2771 h 2771"/>
                    <a:gd name="connsiteX16" fmla="*/ 3050 w 3727"/>
                    <a:gd name="connsiteY16" fmla="*/ 2771 h 2771"/>
                    <a:gd name="connsiteX17" fmla="*/ 3050 w 3727"/>
                    <a:gd name="connsiteY17" fmla="*/ 2771 h 2771"/>
                    <a:gd name="connsiteX18" fmla="*/ 3050 w 3727"/>
                    <a:gd name="connsiteY18" fmla="*/ 2771 h 2771"/>
                    <a:gd name="connsiteX19" fmla="*/ 3050 w 3727"/>
                    <a:gd name="connsiteY19" fmla="*/ 2771 h 2771"/>
                    <a:gd name="connsiteX20" fmla="*/ 3050 w 3727"/>
                    <a:gd name="connsiteY20" fmla="*/ 2771 h 2771"/>
                    <a:gd name="connsiteX21" fmla="*/ 3050 w 3727"/>
                    <a:gd name="connsiteY21" fmla="*/ 2771 h 2771"/>
                    <a:gd name="connsiteX22" fmla="*/ 3050 w 3727"/>
                    <a:gd name="connsiteY22" fmla="*/ 2771 h 2771"/>
                    <a:gd name="connsiteX23" fmla="*/ 3050 w 3727"/>
                    <a:gd name="connsiteY23" fmla="*/ 2771 h 2771"/>
                    <a:gd name="connsiteX24" fmla="*/ 3050 w 3727"/>
                    <a:gd name="connsiteY24" fmla="*/ 2771 h 2771"/>
                    <a:gd name="connsiteX25" fmla="*/ 3050 w 3727"/>
                    <a:gd name="connsiteY25" fmla="*/ 2771 h 2771"/>
                    <a:gd name="connsiteX26" fmla="*/ 3050 w 3727"/>
                    <a:gd name="connsiteY26" fmla="*/ 2771 h 2771"/>
                    <a:gd name="connsiteX27" fmla="*/ 3050 w 3727"/>
                    <a:gd name="connsiteY27" fmla="*/ 2771 h 2771"/>
                    <a:gd name="connsiteX28" fmla="*/ 3050 w 3727"/>
                    <a:gd name="connsiteY28" fmla="*/ 2771 h 2771"/>
                    <a:gd name="connsiteX29" fmla="*/ 3050 w 3727"/>
                    <a:gd name="connsiteY29" fmla="*/ 2771 h 2771"/>
                    <a:gd name="connsiteX30" fmla="*/ 3050 w 3727"/>
                    <a:gd name="connsiteY30" fmla="*/ 2771 h 2771"/>
                    <a:gd name="connsiteX31" fmla="*/ 3050 w 3727"/>
                    <a:gd name="connsiteY31" fmla="*/ 2771 h 2771"/>
                    <a:gd name="connsiteX32" fmla="*/ 3050 w 3727"/>
                    <a:gd name="connsiteY32" fmla="*/ 2771 h 2771"/>
                    <a:gd name="connsiteX33" fmla="*/ 3050 w 3727"/>
                    <a:gd name="connsiteY33" fmla="*/ 2771 h 2771"/>
                    <a:gd name="connsiteX34" fmla="*/ 3050 w 3727"/>
                    <a:gd name="connsiteY34" fmla="*/ 2771 h 2771"/>
                    <a:gd name="connsiteX35" fmla="*/ 3050 w 3727"/>
                    <a:gd name="connsiteY35" fmla="*/ 2771 h 2771"/>
                    <a:gd name="connsiteX36" fmla="*/ 3050 w 3727"/>
                    <a:gd name="connsiteY36" fmla="*/ 2771 h 2771"/>
                    <a:gd name="connsiteX37" fmla="*/ 3050 w 3727"/>
                    <a:gd name="connsiteY37" fmla="*/ 2771 h 2771"/>
                    <a:gd name="connsiteX38" fmla="*/ 3050 w 3727"/>
                    <a:gd name="connsiteY38" fmla="*/ 2771 h 2771"/>
                    <a:gd name="connsiteX39" fmla="*/ 3050 w 3727"/>
                    <a:gd name="connsiteY39" fmla="*/ 2771 h 2771"/>
                    <a:gd name="connsiteX40" fmla="*/ 3050 w 3727"/>
                    <a:gd name="connsiteY40" fmla="*/ 2771 h 2771"/>
                    <a:gd name="connsiteX41" fmla="*/ 3050 w 3727"/>
                    <a:gd name="connsiteY41" fmla="*/ 2771 h 2771"/>
                    <a:gd name="connsiteX42" fmla="*/ 3050 w 3727"/>
                    <a:gd name="connsiteY42" fmla="*/ 2771 h 2771"/>
                    <a:gd name="connsiteX43" fmla="*/ 3050 w 3727"/>
                    <a:gd name="connsiteY43" fmla="*/ 2771 h 2771"/>
                    <a:gd name="connsiteX44" fmla="*/ 3050 w 3727"/>
                    <a:gd name="connsiteY44" fmla="*/ 2771 h 2771"/>
                    <a:gd name="connsiteX45" fmla="*/ 3050 w 3727"/>
                    <a:gd name="connsiteY45" fmla="*/ 2771 h 2771"/>
                    <a:gd name="connsiteX46" fmla="*/ 3050 w 3727"/>
                    <a:gd name="connsiteY46" fmla="*/ 2771 h 2771"/>
                    <a:gd name="connsiteX47" fmla="*/ 3050 w 3727"/>
                    <a:gd name="connsiteY47" fmla="*/ 2771 h 2771"/>
                    <a:gd name="connsiteX48" fmla="*/ 3050 w 3727"/>
                    <a:gd name="connsiteY48" fmla="*/ 2771 h 2771"/>
                    <a:gd name="connsiteX49" fmla="*/ 3050 w 3727"/>
                    <a:gd name="connsiteY49" fmla="*/ 2771 h 2771"/>
                    <a:gd name="connsiteX50" fmla="*/ 3050 w 3727"/>
                    <a:gd name="connsiteY50" fmla="*/ 2771 h 2771"/>
                    <a:gd name="connsiteX51" fmla="*/ 3050 w 3727"/>
                    <a:gd name="connsiteY51" fmla="*/ 2771 h 2771"/>
                    <a:gd name="connsiteX52" fmla="*/ 3050 w 3727"/>
                    <a:gd name="connsiteY52" fmla="*/ 2771 h 2771"/>
                    <a:gd name="connsiteX53" fmla="*/ 3050 w 3727"/>
                    <a:gd name="connsiteY53" fmla="*/ 2771 h 2771"/>
                    <a:gd name="connsiteX54" fmla="*/ 3050 w 3727"/>
                    <a:gd name="connsiteY54" fmla="*/ 2771 h 2771"/>
                    <a:gd name="connsiteX55" fmla="*/ 3050 w 3727"/>
                    <a:gd name="connsiteY55" fmla="*/ 2771 h 2771"/>
                    <a:gd name="connsiteX56" fmla="*/ 3050 w 3727"/>
                    <a:gd name="connsiteY56" fmla="*/ 2771 h 2771"/>
                    <a:gd name="connsiteX57" fmla="*/ 3050 w 3727"/>
                    <a:gd name="connsiteY57" fmla="*/ 2771 h 2771"/>
                    <a:gd name="connsiteX58" fmla="*/ 3050 w 3727"/>
                    <a:gd name="connsiteY58" fmla="*/ 2771 h 2771"/>
                    <a:gd name="connsiteX59" fmla="*/ 3050 w 3727"/>
                    <a:gd name="connsiteY59" fmla="*/ 2771 h 2771"/>
                    <a:gd name="connsiteX60" fmla="*/ 3050 w 3727"/>
                    <a:gd name="connsiteY60" fmla="*/ 2771 h 2771"/>
                    <a:gd name="connsiteX61" fmla="*/ 3050 w 3727"/>
                    <a:gd name="connsiteY61" fmla="*/ 2771 h 2771"/>
                    <a:gd name="connsiteX62" fmla="*/ 3050 w 3727"/>
                    <a:gd name="connsiteY62" fmla="*/ 2771 h 2771"/>
                    <a:gd name="connsiteX63" fmla="*/ 3050 w 3727"/>
                    <a:gd name="connsiteY63" fmla="*/ 2771 h 2771"/>
                    <a:gd name="connsiteX64" fmla="*/ 3050 w 3727"/>
                    <a:gd name="connsiteY64" fmla="*/ 2771 h 2771"/>
                    <a:gd name="connsiteX65" fmla="*/ 3050 w 3727"/>
                    <a:gd name="connsiteY65" fmla="*/ 2771 h 2771"/>
                    <a:gd name="connsiteX66" fmla="*/ 3050 w 3727"/>
                    <a:gd name="connsiteY66" fmla="*/ 2771 h 2771"/>
                    <a:gd name="connsiteX67" fmla="*/ 3050 w 3727"/>
                    <a:gd name="connsiteY67" fmla="*/ 2771 h 2771"/>
                    <a:gd name="connsiteX68" fmla="*/ 3050 w 3727"/>
                    <a:gd name="connsiteY68" fmla="*/ 2771 h 2771"/>
                    <a:gd name="connsiteX69" fmla="*/ 3050 w 3727"/>
                    <a:gd name="connsiteY69" fmla="*/ 2771 h 2771"/>
                    <a:gd name="connsiteX70" fmla="*/ 3050 w 3727"/>
                    <a:gd name="connsiteY70" fmla="*/ 2771 h 2771"/>
                    <a:gd name="connsiteX71" fmla="*/ 3050 w 3727"/>
                    <a:gd name="connsiteY71" fmla="*/ 2771 h 2771"/>
                    <a:gd name="connsiteX72" fmla="*/ 3050 w 3727"/>
                    <a:gd name="connsiteY72" fmla="*/ 2771 h 2771"/>
                    <a:gd name="connsiteX73" fmla="*/ 3050 w 3727"/>
                    <a:gd name="connsiteY73" fmla="*/ 2771 h 2771"/>
                    <a:gd name="connsiteX74" fmla="*/ 3050 w 3727"/>
                    <a:gd name="connsiteY74" fmla="*/ 2771 h 2771"/>
                    <a:gd name="connsiteX75" fmla="*/ 3050 w 3727"/>
                    <a:gd name="connsiteY75" fmla="*/ 2771 h 2771"/>
                    <a:gd name="connsiteX76" fmla="*/ 3050 w 3727"/>
                    <a:gd name="connsiteY76" fmla="*/ 2771 h 2771"/>
                    <a:gd name="connsiteX77" fmla="*/ 3050 w 3727"/>
                    <a:gd name="connsiteY77" fmla="*/ 2771 h 2771"/>
                    <a:gd name="connsiteX78" fmla="*/ 3050 w 3727"/>
                    <a:gd name="connsiteY78" fmla="*/ 2771 h 2771"/>
                    <a:gd name="connsiteX79" fmla="*/ 3050 w 3727"/>
                    <a:gd name="connsiteY79" fmla="*/ 2771 h 2771"/>
                    <a:gd name="connsiteX80" fmla="*/ 3050 w 3727"/>
                    <a:gd name="connsiteY80" fmla="*/ 2771 h 2771"/>
                    <a:gd name="connsiteX81" fmla="*/ 3050 w 3727"/>
                    <a:gd name="connsiteY81" fmla="*/ 2771 h 2771"/>
                    <a:gd name="connsiteX82" fmla="*/ 3050 w 3727"/>
                    <a:gd name="connsiteY82" fmla="*/ 2771 h 2771"/>
                    <a:gd name="connsiteX83" fmla="*/ 3050 w 3727"/>
                    <a:gd name="connsiteY83" fmla="*/ 2771 h 2771"/>
                    <a:gd name="connsiteX84" fmla="*/ 3050 w 3727"/>
                    <a:gd name="connsiteY84" fmla="*/ 2771 h 2771"/>
                    <a:gd name="connsiteX85" fmla="*/ 3050 w 3727"/>
                    <a:gd name="connsiteY85" fmla="*/ 2771 h 2771"/>
                    <a:gd name="connsiteX86" fmla="*/ 3050 w 3727"/>
                    <a:gd name="connsiteY86" fmla="*/ 2771 h 2771"/>
                    <a:gd name="connsiteX87" fmla="*/ 3050 w 3727"/>
                    <a:gd name="connsiteY87" fmla="*/ 2771 h 2771"/>
                    <a:gd name="connsiteX88" fmla="*/ 3050 w 3727"/>
                    <a:gd name="connsiteY88" fmla="*/ 2771 h 2771"/>
                    <a:gd name="connsiteX89" fmla="*/ 3050 w 3727"/>
                    <a:gd name="connsiteY89" fmla="*/ 2771 h 2771"/>
                    <a:gd name="connsiteX90" fmla="*/ 3050 w 3727"/>
                    <a:gd name="connsiteY90" fmla="*/ 2771 h 2771"/>
                    <a:gd name="connsiteX91" fmla="*/ 3050 w 3727"/>
                    <a:gd name="connsiteY91" fmla="*/ 2771 h 2771"/>
                    <a:gd name="connsiteX92" fmla="*/ 3050 w 3727"/>
                    <a:gd name="connsiteY92" fmla="*/ 2771 h 2771"/>
                    <a:gd name="connsiteX93" fmla="*/ 3050 w 3727"/>
                    <a:gd name="connsiteY93" fmla="*/ 2771 h 2771"/>
                    <a:gd name="connsiteX94" fmla="*/ 3050 w 3727"/>
                    <a:gd name="connsiteY94" fmla="*/ 2771 h 2771"/>
                    <a:gd name="connsiteX95" fmla="*/ 3050 w 3727"/>
                    <a:gd name="connsiteY95" fmla="*/ 2771 h 2771"/>
                    <a:gd name="connsiteX96" fmla="*/ 3050 w 3727"/>
                    <a:gd name="connsiteY96" fmla="*/ 2771 h 2771"/>
                    <a:gd name="connsiteX97" fmla="*/ 3050 w 3727"/>
                    <a:gd name="connsiteY97" fmla="*/ 2771 h 2771"/>
                    <a:gd name="connsiteX98" fmla="*/ 3050 w 3727"/>
                    <a:gd name="connsiteY98" fmla="*/ 2771 h 2771"/>
                    <a:gd name="connsiteX99" fmla="*/ 3050 w 3727"/>
                    <a:gd name="connsiteY99" fmla="*/ 2771 h 2771"/>
                    <a:gd name="connsiteX100" fmla="*/ 3050 w 3727"/>
                    <a:gd name="connsiteY100" fmla="*/ 2771 h 2771"/>
                    <a:gd name="connsiteX101" fmla="*/ 3050 w 3727"/>
                    <a:gd name="connsiteY101" fmla="*/ 2771 h 2771"/>
                    <a:gd name="connsiteX102" fmla="*/ 3050 w 3727"/>
                    <a:gd name="connsiteY102" fmla="*/ 2771 h 2771"/>
                    <a:gd name="connsiteX103" fmla="*/ 3050 w 3727"/>
                    <a:gd name="connsiteY103" fmla="*/ 2771 h 2771"/>
                    <a:gd name="connsiteX104" fmla="*/ 3050 w 3727"/>
                    <a:gd name="connsiteY104" fmla="*/ 2771 h 2771"/>
                    <a:gd name="connsiteX105" fmla="*/ 3050 w 3727"/>
                    <a:gd name="connsiteY105" fmla="*/ 2771 h 2771"/>
                    <a:gd name="connsiteX106" fmla="*/ 3050 w 3727"/>
                    <a:gd name="connsiteY106" fmla="*/ 2771 h 2771"/>
                    <a:gd name="connsiteX107" fmla="*/ 3050 w 3727"/>
                    <a:gd name="connsiteY107" fmla="*/ 2771 h 2771"/>
                    <a:gd name="connsiteX108" fmla="*/ 3050 w 3727"/>
                    <a:gd name="connsiteY108" fmla="*/ 2771 h 2771"/>
                    <a:gd name="connsiteX109" fmla="*/ 3050 w 3727"/>
                    <a:gd name="connsiteY109" fmla="*/ 2771 h 2771"/>
                    <a:gd name="connsiteX110" fmla="*/ 3050 w 3727"/>
                    <a:gd name="connsiteY110" fmla="*/ 2771 h 2771"/>
                    <a:gd name="connsiteX111" fmla="*/ 3050 w 3727"/>
                    <a:gd name="connsiteY111" fmla="*/ 2771 h 2771"/>
                    <a:gd name="connsiteX112" fmla="*/ 3050 w 3727"/>
                    <a:gd name="connsiteY112" fmla="*/ 2771 h 2771"/>
                    <a:gd name="connsiteX113" fmla="*/ 3050 w 3727"/>
                    <a:gd name="connsiteY113" fmla="*/ 2771 h 2771"/>
                    <a:gd name="connsiteX114" fmla="*/ 3050 w 3727"/>
                    <a:gd name="connsiteY114" fmla="*/ 2771 h 2771"/>
                    <a:gd name="connsiteX115" fmla="*/ 3050 w 3727"/>
                    <a:gd name="connsiteY115" fmla="*/ 2771 h 2771"/>
                    <a:gd name="connsiteX116" fmla="*/ 3050 w 3727"/>
                    <a:gd name="connsiteY116" fmla="*/ 2771 h 2771"/>
                    <a:gd name="connsiteX117" fmla="*/ 3050 w 3727"/>
                    <a:gd name="connsiteY117" fmla="*/ 2771 h 2771"/>
                    <a:gd name="connsiteX118" fmla="*/ 3050 w 3727"/>
                    <a:gd name="connsiteY118" fmla="*/ 2771 h 2771"/>
                    <a:gd name="connsiteX119" fmla="*/ 3050 w 3727"/>
                    <a:gd name="connsiteY119" fmla="*/ 2771 h 2771"/>
                    <a:gd name="connsiteX120" fmla="*/ 3050 w 3727"/>
                    <a:gd name="connsiteY120" fmla="*/ 2771 h 2771"/>
                    <a:gd name="connsiteX121" fmla="*/ 3050 w 3727"/>
                    <a:gd name="connsiteY121" fmla="*/ 2771 h 2771"/>
                    <a:gd name="connsiteX122" fmla="*/ 3050 w 3727"/>
                    <a:gd name="connsiteY122" fmla="*/ 2771 h 2771"/>
                    <a:gd name="connsiteX123" fmla="*/ 3050 w 3727"/>
                    <a:gd name="connsiteY123" fmla="*/ 2771 h 2771"/>
                    <a:gd name="connsiteX124" fmla="*/ 3050 w 3727"/>
                    <a:gd name="connsiteY124" fmla="*/ 2771 h 2771"/>
                    <a:gd name="connsiteX125" fmla="*/ 3050 w 3727"/>
                    <a:gd name="connsiteY125" fmla="*/ 2771 h 2771"/>
                    <a:gd name="connsiteX126" fmla="*/ 3050 w 3727"/>
                    <a:gd name="connsiteY126" fmla="*/ 2771 h 2771"/>
                    <a:gd name="connsiteX127" fmla="*/ 3050 w 3727"/>
                    <a:gd name="connsiteY127" fmla="*/ 2771 h 2771"/>
                    <a:gd name="connsiteX128" fmla="*/ 3050 w 3727"/>
                    <a:gd name="connsiteY128" fmla="*/ 2771 h 2771"/>
                    <a:gd name="connsiteX129" fmla="*/ 3050 w 3727"/>
                    <a:gd name="connsiteY129" fmla="*/ 2771 h 2771"/>
                    <a:gd name="connsiteX130" fmla="*/ 3050 w 3727"/>
                    <a:gd name="connsiteY130" fmla="*/ 2771 h 2771"/>
                    <a:gd name="connsiteX131" fmla="*/ 3050 w 3727"/>
                    <a:gd name="connsiteY131" fmla="*/ 2771 h 2771"/>
                    <a:gd name="connsiteX132" fmla="*/ 3050 w 3727"/>
                    <a:gd name="connsiteY132" fmla="*/ 2771 h 2771"/>
                    <a:gd name="connsiteX133" fmla="*/ 3050 w 3727"/>
                    <a:gd name="connsiteY133" fmla="*/ 2771 h 2771"/>
                    <a:gd name="connsiteX134" fmla="*/ 3050 w 3727"/>
                    <a:gd name="connsiteY134" fmla="*/ 2771 h 2771"/>
                    <a:gd name="connsiteX135" fmla="*/ 3050 w 3727"/>
                    <a:gd name="connsiteY135" fmla="*/ 2771 h 2771"/>
                    <a:gd name="connsiteX136" fmla="*/ 3050 w 3727"/>
                    <a:gd name="connsiteY136" fmla="*/ 2771 h 2771"/>
                    <a:gd name="connsiteX137" fmla="*/ 3050 w 3727"/>
                    <a:gd name="connsiteY137" fmla="*/ 2771 h 2771"/>
                    <a:gd name="connsiteX138" fmla="*/ 3050 w 3727"/>
                    <a:gd name="connsiteY138" fmla="*/ 2771 h 2771"/>
                    <a:gd name="connsiteX139" fmla="*/ 3050 w 3727"/>
                    <a:gd name="connsiteY139" fmla="*/ 2771 h 2771"/>
                    <a:gd name="connsiteX140" fmla="*/ 3050 w 3727"/>
                    <a:gd name="connsiteY140" fmla="*/ 2771 h 2771"/>
                    <a:gd name="connsiteX141" fmla="*/ 3050 w 3727"/>
                    <a:gd name="connsiteY141" fmla="*/ 2771 h 2771"/>
                    <a:gd name="connsiteX142" fmla="*/ 3050 w 3727"/>
                    <a:gd name="connsiteY142" fmla="*/ 2771 h 2771"/>
                    <a:gd name="connsiteX143" fmla="*/ 3050 w 3727"/>
                    <a:gd name="connsiteY143" fmla="*/ 2771 h 2771"/>
                    <a:gd name="connsiteX144" fmla="*/ 3050 w 3727"/>
                    <a:gd name="connsiteY144" fmla="*/ 2771 h 2771"/>
                    <a:gd name="connsiteX145" fmla="*/ 3050 w 3727"/>
                    <a:gd name="connsiteY145" fmla="*/ 2771 h 2771"/>
                    <a:gd name="connsiteX146" fmla="*/ 3050 w 3727"/>
                    <a:gd name="connsiteY146" fmla="*/ 2771 h 2771"/>
                    <a:gd name="connsiteX147" fmla="*/ 3050 w 3727"/>
                    <a:gd name="connsiteY147" fmla="*/ 2771 h 2771"/>
                    <a:gd name="connsiteX148" fmla="*/ 3050 w 3727"/>
                    <a:gd name="connsiteY148" fmla="*/ 2771 h 2771"/>
                    <a:gd name="connsiteX149" fmla="*/ 3050 w 3727"/>
                    <a:gd name="connsiteY149" fmla="*/ 2771 h 2771"/>
                    <a:gd name="connsiteX150" fmla="*/ 3050 w 3727"/>
                    <a:gd name="connsiteY150" fmla="*/ 2771 h 2771"/>
                    <a:gd name="connsiteX151" fmla="*/ 3050 w 3727"/>
                    <a:gd name="connsiteY151" fmla="*/ 2771 h 2771"/>
                    <a:gd name="connsiteX152" fmla="*/ 3050 w 3727"/>
                    <a:gd name="connsiteY152" fmla="*/ 2771 h 2771"/>
                    <a:gd name="connsiteX153" fmla="*/ 3050 w 3727"/>
                    <a:gd name="connsiteY153" fmla="*/ 2771 h 2771"/>
                    <a:gd name="connsiteX154" fmla="*/ 3050 w 3727"/>
                    <a:gd name="connsiteY154" fmla="*/ 2771 h 2771"/>
                    <a:gd name="connsiteX155" fmla="*/ 3050 w 3727"/>
                    <a:gd name="connsiteY155" fmla="*/ 2771 h 2771"/>
                    <a:gd name="connsiteX156" fmla="*/ 3050 w 3727"/>
                    <a:gd name="connsiteY156" fmla="*/ 2771 h 2771"/>
                    <a:gd name="connsiteX157" fmla="*/ 3050 w 3727"/>
                    <a:gd name="connsiteY157" fmla="*/ 2771 h 2771"/>
                    <a:gd name="connsiteX158" fmla="*/ 3050 w 3727"/>
                    <a:gd name="connsiteY158" fmla="*/ 2771 h 2771"/>
                    <a:gd name="connsiteX159" fmla="*/ 3050 w 3727"/>
                    <a:gd name="connsiteY159" fmla="*/ 2771 h 2771"/>
                    <a:gd name="connsiteX160" fmla="*/ 3050 w 3727"/>
                    <a:gd name="connsiteY160" fmla="*/ 2771 h 2771"/>
                    <a:gd name="connsiteX161" fmla="*/ 3050 w 3727"/>
                    <a:gd name="connsiteY161" fmla="*/ 2771 h 2771"/>
                    <a:gd name="connsiteX162" fmla="*/ 3050 w 3727"/>
                    <a:gd name="connsiteY162" fmla="*/ 2771 h 2771"/>
                    <a:gd name="connsiteX163" fmla="*/ 3050 w 3727"/>
                    <a:gd name="connsiteY163" fmla="*/ 2771 h 2771"/>
                    <a:gd name="connsiteX164" fmla="*/ 3050 w 3727"/>
                    <a:gd name="connsiteY164" fmla="*/ 2771 h 2771"/>
                    <a:gd name="connsiteX165" fmla="*/ 3050 w 3727"/>
                    <a:gd name="connsiteY165" fmla="*/ 2771 h 2771"/>
                    <a:gd name="connsiteX166" fmla="*/ 3050 w 3727"/>
                    <a:gd name="connsiteY166" fmla="*/ 2771 h 2771"/>
                    <a:gd name="connsiteX167" fmla="*/ 3050 w 3727"/>
                    <a:gd name="connsiteY167" fmla="*/ 2771 h 2771"/>
                    <a:gd name="connsiteX168" fmla="*/ 3050 w 3727"/>
                    <a:gd name="connsiteY168" fmla="*/ 2771 h 2771"/>
                    <a:gd name="connsiteX169" fmla="*/ 3050 w 3727"/>
                    <a:gd name="connsiteY169" fmla="*/ 2771 h 2771"/>
                    <a:gd name="connsiteX170" fmla="*/ 3050 w 3727"/>
                    <a:gd name="connsiteY170" fmla="*/ 2771 h 2771"/>
                    <a:gd name="connsiteX171" fmla="*/ 3050 w 3727"/>
                    <a:gd name="connsiteY171" fmla="*/ 2771 h 2771"/>
                    <a:gd name="connsiteX172" fmla="*/ 3050 w 3727"/>
                    <a:gd name="connsiteY172" fmla="*/ 2771 h 2771"/>
                    <a:gd name="connsiteX173" fmla="*/ 3050 w 3727"/>
                    <a:gd name="connsiteY173" fmla="*/ 2771 h 2771"/>
                    <a:gd name="connsiteX174" fmla="*/ 3050 w 3727"/>
                    <a:gd name="connsiteY174" fmla="*/ 2771 h 2771"/>
                    <a:gd name="connsiteX175" fmla="*/ 3050 w 3727"/>
                    <a:gd name="connsiteY175" fmla="*/ 2771 h 2771"/>
                    <a:gd name="connsiteX176" fmla="*/ 3050 w 3727"/>
                    <a:gd name="connsiteY176" fmla="*/ 2771 h 2771"/>
                    <a:gd name="connsiteX177" fmla="*/ 3050 w 3727"/>
                    <a:gd name="connsiteY177" fmla="*/ 2771 h 2771"/>
                    <a:gd name="connsiteX178" fmla="*/ 3050 w 3727"/>
                    <a:gd name="connsiteY178" fmla="*/ 2771 h 2771"/>
                    <a:gd name="connsiteX179" fmla="*/ 3050 w 3727"/>
                    <a:gd name="connsiteY179" fmla="*/ 2771 h 2771"/>
                    <a:gd name="connsiteX180" fmla="*/ 3050 w 3727"/>
                    <a:gd name="connsiteY180" fmla="*/ 2771 h 2771"/>
                    <a:gd name="connsiteX181" fmla="*/ 3050 w 3727"/>
                    <a:gd name="connsiteY181" fmla="*/ 2771 h 2771"/>
                    <a:gd name="connsiteX182" fmla="*/ 3050 w 3727"/>
                    <a:gd name="connsiteY182" fmla="*/ 2771 h 2771"/>
                    <a:gd name="connsiteX183" fmla="*/ 3050 w 3727"/>
                    <a:gd name="connsiteY183" fmla="*/ 2771 h 2771"/>
                    <a:gd name="connsiteX184" fmla="*/ 3050 w 3727"/>
                    <a:gd name="connsiteY184" fmla="*/ 2771 h 2771"/>
                    <a:gd name="connsiteX185" fmla="*/ 3050 w 3727"/>
                    <a:gd name="connsiteY185" fmla="*/ 2771 h 2771"/>
                    <a:gd name="connsiteX186" fmla="*/ 3050 w 3727"/>
                    <a:gd name="connsiteY186" fmla="*/ 2771 h 2771"/>
                    <a:gd name="connsiteX187" fmla="*/ 3050 w 3727"/>
                    <a:gd name="connsiteY187" fmla="*/ 2771 h 2771"/>
                    <a:gd name="connsiteX188" fmla="*/ 3050 w 3727"/>
                    <a:gd name="connsiteY188" fmla="*/ 2771 h 2771"/>
                    <a:gd name="connsiteX189" fmla="*/ 3050 w 3727"/>
                    <a:gd name="connsiteY189" fmla="*/ 2771 h 2771"/>
                    <a:gd name="connsiteX190" fmla="*/ 3050 w 3727"/>
                    <a:gd name="connsiteY190" fmla="*/ 2771 h 2771"/>
                    <a:gd name="connsiteX191" fmla="*/ 3050 w 3727"/>
                    <a:gd name="connsiteY191" fmla="*/ 2771 h 2771"/>
                    <a:gd name="connsiteX192" fmla="*/ 3050 w 3727"/>
                    <a:gd name="connsiteY192" fmla="*/ 2771 h 2771"/>
                    <a:gd name="connsiteX193" fmla="*/ 3050 w 3727"/>
                    <a:gd name="connsiteY193" fmla="*/ 2771 h 2771"/>
                    <a:gd name="connsiteX194" fmla="*/ 3050 w 3727"/>
                    <a:gd name="connsiteY194" fmla="*/ 2771 h 2771"/>
                    <a:gd name="connsiteX195" fmla="*/ 3050 w 3727"/>
                    <a:gd name="connsiteY195" fmla="*/ 2771 h 2771"/>
                    <a:gd name="connsiteX196" fmla="*/ 3050 w 3727"/>
                    <a:gd name="connsiteY196" fmla="*/ 2771 h 2771"/>
                    <a:gd name="connsiteX197" fmla="*/ 3050 w 3727"/>
                    <a:gd name="connsiteY197" fmla="*/ 2771 h 2771"/>
                    <a:gd name="connsiteX198" fmla="*/ 3050 w 3727"/>
                    <a:gd name="connsiteY198" fmla="*/ 2771 h 2771"/>
                    <a:gd name="connsiteX199" fmla="*/ 3050 w 3727"/>
                    <a:gd name="connsiteY199" fmla="*/ 2771 h 2771"/>
                    <a:gd name="connsiteX200" fmla="*/ 3050 w 3727"/>
                    <a:gd name="connsiteY200" fmla="*/ 2771 h 2771"/>
                    <a:gd name="connsiteX201" fmla="*/ 3050 w 3727"/>
                    <a:gd name="connsiteY201" fmla="*/ 2771 h 2771"/>
                    <a:gd name="connsiteX202" fmla="*/ 3050 w 3727"/>
                    <a:gd name="connsiteY202" fmla="*/ 2771 h 2771"/>
                    <a:gd name="connsiteX203" fmla="*/ 3050 w 3727"/>
                    <a:gd name="connsiteY203" fmla="*/ 2771 h 2771"/>
                    <a:gd name="connsiteX204" fmla="*/ 3050 w 3727"/>
                    <a:gd name="connsiteY204" fmla="*/ 2771 h 2771"/>
                    <a:gd name="connsiteX205" fmla="*/ 3050 w 3727"/>
                    <a:gd name="connsiteY205" fmla="*/ 2771 h 2771"/>
                    <a:gd name="connsiteX206" fmla="*/ 3050 w 3727"/>
                    <a:gd name="connsiteY206" fmla="*/ 2771 h 2771"/>
                    <a:gd name="connsiteX207" fmla="*/ 3050 w 3727"/>
                    <a:gd name="connsiteY207" fmla="*/ 2771 h 2771"/>
                    <a:gd name="connsiteX208" fmla="*/ 3050 w 3727"/>
                    <a:gd name="connsiteY208" fmla="*/ 2771 h 2771"/>
                    <a:gd name="connsiteX209" fmla="*/ 3050 w 3727"/>
                    <a:gd name="connsiteY209" fmla="*/ 2771 h 2771"/>
                    <a:gd name="connsiteX210" fmla="*/ 3050 w 3727"/>
                    <a:gd name="connsiteY210" fmla="*/ 2771 h 2771"/>
                    <a:gd name="connsiteX211" fmla="*/ 3050 w 3727"/>
                    <a:gd name="connsiteY211" fmla="*/ 2771 h 2771"/>
                    <a:gd name="connsiteX212" fmla="*/ 3050 w 3727"/>
                    <a:gd name="connsiteY212" fmla="*/ 2771 h 2771"/>
                    <a:gd name="connsiteX213" fmla="*/ 3050 w 3727"/>
                    <a:gd name="connsiteY213" fmla="*/ 2771 h 2771"/>
                    <a:gd name="connsiteX214" fmla="*/ 3050 w 3727"/>
                    <a:gd name="connsiteY214" fmla="*/ 2771 h 2771"/>
                    <a:gd name="connsiteX215" fmla="*/ 3050 w 3727"/>
                    <a:gd name="connsiteY215" fmla="*/ 2771 h 2771"/>
                    <a:gd name="connsiteX216" fmla="*/ 3050 w 3727"/>
                    <a:gd name="connsiteY216" fmla="*/ 2771 h 2771"/>
                    <a:gd name="connsiteX217" fmla="*/ 3050 w 3727"/>
                    <a:gd name="connsiteY217" fmla="*/ 2771 h 2771"/>
                    <a:gd name="connsiteX218" fmla="*/ 3050 w 3727"/>
                    <a:gd name="connsiteY218" fmla="*/ 2771 h 2771"/>
                    <a:gd name="connsiteX219" fmla="*/ 3050 w 3727"/>
                    <a:gd name="connsiteY219" fmla="*/ 2771 h 2771"/>
                    <a:gd name="connsiteX220" fmla="*/ 3050 w 3727"/>
                    <a:gd name="connsiteY220" fmla="*/ 2771 h 2771"/>
                    <a:gd name="connsiteX221" fmla="*/ 3050 w 3727"/>
                    <a:gd name="connsiteY221" fmla="*/ 2771 h 2771"/>
                    <a:gd name="connsiteX222" fmla="*/ 3050 w 3727"/>
                    <a:gd name="connsiteY222" fmla="*/ 2771 h 2771"/>
                    <a:gd name="connsiteX223" fmla="*/ 3050 w 3727"/>
                    <a:gd name="connsiteY223" fmla="*/ 2771 h 2771"/>
                    <a:gd name="connsiteX224" fmla="*/ 3050 w 3727"/>
                    <a:gd name="connsiteY224" fmla="*/ 2771 h 2771"/>
                    <a:gd name="connsiteX225" fmla="*/ 3050 w 3727"/>
                    <a:gd name="connsiteY225" fmla="*/ 2771 h 2771"/>
                    <a:gd name="connsiteX226" fmla="*/ 3050 w 3727"/>
                    <a:gd name="connsiteY226" fmla="*/ 2771 h 2771"/>
                    <a:gd name="connsiteX227" fmla="*/ 3050 w 3727"/>
                    <a:gd name="connsiteY227" fmla="*/ 2771 h 2771"/>
                    <a:gd name="connsiteX228" fmla="*/ 3050 w 3727"/>
                    <a:gd name="connsiteY228" fmla="*/ 2771 h 2771"/>
                    <a:gd name="connsiteX229" fmla="*/ 3327 w 3727"/>
                    <a:gd name="connsiteY229" fmla="*/ 2771 h 2771"/>
                    <a:gd name="connsiteX230" fmla="*/ 3327 w 3727"/>
                    <a:gd name="connsiteY230" fmla="*/ 2771 h 2771"/>
                    <a:gd name="connsiteX231" fmla="*/ 3327 w 3727"/>
                    <a:gd name="connsiteY231" fmla="*/ 2771 h 2771"/>
                    <a:gd name="connsiteX232" fmla="*/ 3327 w 3727"/>
                    <a:gd name="connsiteY232" fmla="*/ 2771 h 2771"/>
                    <a:gd name="connsiteX233" fmla="*/ 3327 w 3727"/>
                    <a:gd name="connsiteY233" fmla="*/ 2771 h 2771"/>
                    <a:gd name="connsiteX234" fmla="*/ 3327 w 3727"/>
                    <a:gd name="connsiteY234" fmla="*/ 2771 h 2771"/>
                    <a:gd name="connsiteX235" fmla="*/ 3327 w 3727"/>
                    <a:gd name="connsiteY235" fmla="*/ 2771 h 2771"/>
                    <a:gd name="connsiteX236" fmla="*/ 3327 w 3727"/>
                    <a:gd name="connsiteY236" fmla="*/ 2771 h 2771"/>
                    <a:gd name="connsiteX237" fmla="*/ 3327 w 3727"/>
                    <a:gd name="connsiteY237" fmla="*/ 2771 h 2771"/>
                    <a:gd name="connsiteX238" fmla="*/ 3327 w 3727"/>
                    <a:gd name="connsiteY238" fmla="*/ 2771 h 2771"/>
                    <a:gd name="connsiteX239" fmla="*/ 3327 w 3727"/>
                    <a:gd name="connsiteY239" fmla="*/ 2771 h 2771"/>
                    <a:gd name="connsiteX240" fmla="*/ 3327 w 3727"/>
                    <a:gd name="connsiteY240" fmla="*/ 2771 h 2771"/>
                    <a:gd name="connsiteX241" fmla="*/ 3327 w 3727"/>
                    <a:gd name="connsiteY241" fmla="*/ 2771 h 2771"/>
                    <a:gd name="connsiteX242" fmla="*/ 3327 w 3727"/>
                    <a:gd name="connsiteY242" fmla="*/ 2771 h 2771"/>
                    <a:gd name="connsiteX243" fmla="*/ 3604 w 3727"/>
                    <a:gd name="connsiteY243" fmla="*/ 2771 h 2771"/>
                    <a:gd name="connsiteX244" fmla="*/ 3604 w 3727"/>
                    <a:gd name="connsiteY244" fmla="*/ 2771 h 2771"/>
                    <a:gd name="connsiteX245" fmla="*/ 3604 w 3727"/>
                    <a:gd name="connsiteY245" fmla="*/ 2771 h 2771"/>
                    <a:gd name="connsiteX246" fmla="*/ 3604 w 3727"/>
                    <a:gd name="connsiteY246" fmla="*/ 2771 h 2771"/>
                    <a:gd name="connsiteX247" fmla="*/ 3604 w 3727"/>
                    <a:gd name="connsiteY247" fmla="*/ 2771 h 2771"/>
                    <a:gd name="connsiteX248" fmla="*/ 3604 w 3727"/>
                    <a:gd name="connsiteY248" fmla="*/ 2771 h 2771"/>
                    <a:gd name="connsiteX249" fmla="*/ 3604 w 3727"/>
                    <a:gd name="connsiteY249" fmla="*/ 2771 h 2771"/>
                    <a:gd name="connsiteX250" fmla="*/ 3604 w 3727"/>
                    <a:gd name="connsiteY250" fmla="*/ 2771 h 2771"/>
                    <a:gd name="connsiteX251" fmla="*/ 3604 w 3727"/>
                    <a:gd name="connsiteY251" fmla="*/ 2771 h 2771"/>
                    <a:gd name="connsiteX252" fmla="*/ 3604 w 3727"/>
                    <a:gd name="connsiteY252" fmla="*/ 2771 h 2771"/>
                    <a:gd name="connsiteX253" fmla="*/ 3604 w 3727"/>
                    <a:gd name="connsiteY253" fmla="*/ 2771 h 2771"/>
                    <a:gd name="connsiteX254" fmla="*/ 3604 w 3727"/>
                    <a:gd name="connsiteY254" fmla="*/ 2771 h 2771"/>
                    <a:gd name="connsiteX255" fmla="*/ 3604 w 3727"/>
                    <a:gd name="connsiteY255" fmla="*/ 2771 h 2771"/>
                    <a:gd name="connsiteX256" fmla="*/ 3604 w 3727"/>
                    <a:gd name="connsiteY256" fmla="*/ 2771 h 2771"/>
                    <a:gd name="connsiteX257" fmla="*/ 3604 w 3727"/>
                    <a:gd name="connsiteY257" fmla="*/ 2771 h 2771"/>
                    <a:gd name="connsiteX258" fmla="*/ 3604 w 3727"/>
                    <a:gd name="connsiteY258" fmla="*/ 2771 h 2771"/>
                    <a:gd name="connsiteX259" fmla="*/ 3604 w 3727"/>
                    <a:gd name="connsiteY259" fmla="*/ 2771 h 2771"/>
                    <a:gd name="connsiteX260" fmla="*/ 3604 w 3727"/>
                    <a:gd name="connsiteY260" fmla="*/ 2771 h 2771"/>
                    <a:gd name="connsiteX261" fmla="*/ 3604 w 3727"/>
                    <a:gd name="connsiteY261" fmla="*/ 2771 h 2771"/>
                    <a:gd name="connsiteX262" fmla="*/ 3604 w 3727"/>
                    <a:gd name="connsiteY262" fmla="*/ 2771 h 2771"/>
                    <a:gd name="connsiteX263" fmla="*/ 3604 w 3727"/>
                    <a:gd name="connsiteY263" fmla="*/ 2771 h 2771"/>
                    <a:gd name="connsiteX264" fmla="*/ 3604 w 3727"/>
                    <a:gd name="connsiteY264" fmla="*/ 2771 h 2771"/>
                    <a:gd name="connsiteX265" fmla="*/ 3604 w 3727"/>
                    <a:gd name="connsiteY265" fmla="*/ 2771 h 2771"/>
                    <a:gd name="connsiteX266" fmla="*/ 3604 w 3727"/>
                    <a:gd name="connsiteY266" fmla="*/ 2771 h 2771"/>
                    <a:gd name="connsiteX267" fmla="*/ 3604 w 3727"/>
                    <a:gd name="connsiteY267" fmla="*/ 2771 h 2771"/>
                    <a:gd name="connsiteX268" fmla="*/ 3604 w 3727"/>
                    <a:gd name="connsiteY268" fmla="*/ 2771 h 2771"/>
                    <a:gd name="connsiteX269" fmla="*/ 3604 w 3727"/>
                    <a:gd name="connsiteY269" fmla="*/ 2771 h 2771"/>
                    <a:gd name="connsiteX270" fmla="*/ 3604 w 3727"/>
                    <a:gd name="connsiteY270" fmla="*/ 2771 h 2771"/>
                    <a:gd name="connsiteX271" fmla="*/ 3604 w 3727"/>
                    <a:gd name="connsiteY271" fmla="*/ 2771 h 2771"/>
                    <a:gd name="connsiteX272" fmla="*/ 3604 w 3727"/>
                    <a:gd name="connsiteY272" fmla="*/ 2771 h 2771"/>
                    <a:gd name="connsiteX273" fmla="*/ 3604 w 3727"/>
                    <a:gd name="connsiteY273" fmla="*/ 2771 h 2771"/>
                    <a:gd name="connsiteX274" fmla="*/ 3604 w 3727"/>
                    <a:gd name="connsiteY274" fmla="*/ 2771 h 2771"/>
                    <a:gd name="connsiteX275" fmla="*/ 3604 w 3727"/>
                    <a:gd name="connsiteY275" fmla="*/ 2771 h 2771"/>
                    <a:gd name="connsiteX276" fmla="*/ 3604 w 3727"/>
                    <a:gd name="connsiteY276" fmla="*/ 2771 h 2771"/>
                    <a:gd name="connsiteX277" fmla="*/ 3604 w 3727"/>
                    <a:gd name="connsiteY277" fmla="*/ 2771 h 2771"/>
                    <a:gd name="connsiteX278" fmla="*/ 3604 w 3727"/>
                    <a:gd name="connsiteY278" fmla="*/ 2771 h 2771"/>
                    <a:gd name="connsiteX279" fmla="*/ 3604 w 3727"/>
                    <a:gd name="connsiteY279" fmla="*/ 2771 h 2771"/>
                    <a:gd name="connsiteX280" fmla="*/ 3604 w 3727"/>
                    <a:gd name="connsiteY280" fmla="*/ 2771 h 2771"/>
                    <a:gd name="connsiteX281" fmla="*/ 3604 w 3727"/>
                    <a:gd name="connsiteY281" fmla="*/ 2771 h 2771"/>
                    <a:gd name="connsiteX282" fmla="*/ 3604 w 3727"/>
                    <a:gd name="connsiteY282" fmla="*/ 2771 h 2771"/>
                    <a:gd name="connsiteX283" fmla="*/ 3604 w 3727"/>
                    <a:gd name="connsiteY283" fmla="*/ 2771 h 2771"/>
                    <a:gd name="connsiteX284" fmla="*/ 3604 w 3727"/>
                    <a:gd name="connsiteY284" fmla="*/ 2771 h 2771"/>
                    <a:gd name="connsiteX285" fmla="*/ 3604 w 3727"/>
                    <a:gd name="connsiteY285" fmla="*/ 2771 h 2771"/>
                    <a:gd name="connsiteX286" fmla="*/ 3604 w 3727"/>
                    <a:gd name="connsiteY286" fmla="*/ 2771 h 2771"/>
                    <a:gd name="connsiteX287" fmla="*/ 3604 w 3727"/>
                    <a:gd name="connsiteY287" fmla="*/ 2771 h 2771"/>
                    <a:gd name="connsiteX288" fmla="*/ 3604 w 3727"/>
                    <a:gd name="connsiteY288" fmla="*/ 2771 h 2771"/>
                    <a:gd name="connsiteX289" fmla="*/ 3604 w 3727"/>
                    <a:gd name="connsiteY289" fmla="*/ 2771 h 2771"/>
                    <a:gd name="connsiteX290" fmla="*/ 3604 w 3727"/>
                    <a:gd name="connsiteY290" fmla="*/ 2771 h 2771"/>
                    <a:gd name="connsiteX291" fmla="*/ 3604 w 3727"/>
                    <a:gd name="connsiteY291" fmla="*/ 2771 h 2771"/>
                    <a:gd name="connsiteX292" fmla="*/ 3604 w 3727"/>
                    <a:gd name="connsiteY292" fmla="*/ 2771 h 2771"/>
                    <a:gd name="connsiteX293" fmla="*/ 3604 w 3727"/>
                    <a:gd name="connsiteY293" fmla="*/ 2771 h 2771"/>
                    <a:gd name="connsiteX294" fmla="*/ 3604 w 3727"/>
                    <a:gd name="connsiteY294" fmla="*/ 2771 h 2771"/>
                    <a:gd name="connsiteX295" fmla="*/ 3604 w 3727"/>
                    <a:gd name="connsiteY295" fmla="*/ 2771 h 2771"/>
                    <a:gd name="connsiteX296" fmla="*/ 3604 w 3727"/>
                    <a:gd name="connsiteY296" fmla="*/ 2771 h 2771"/>
                    <a:gd name="connsiteX297" fmla="*/ 3604 w 3727"/>
                    <a:gd name="connsiteY297" fmla="*/ 2771 h 2771"/>
                    <a:gd name="connsiteX298" fmla="*/ 3604 w 3727"/>
                    <a:gd name="connsiteY298" fmla="*/ 2771 h 2771"/>
                    <a:gd name="connsiteX299" fmla="*/ 3604 w 3727"/>
                    <a:gd name="connsiteY299" fmla="*/ 2771 h 2771"/>
                    <a:gd name="connsiteX300" fmla="*/ 3604 w 3727"/>
                    <a:gd name="connsiteY300" fmla="*/ 2771 h 2771"/>
                    <a:gd name="connsiteX301" fmla="*/ 3604 w 3727"/>
                    <a:gd name="connsiteY301" fmla="*/ 2771 h 2771"/>
                    <a:gd name="connsiteX302" fmla="*/ 3604 w 3727"/>
                    <a:gd name="connsiteY302" fmla="*/ 2771 h 2771"/>
                    <a:gd name="connsiteX303" fmla="*/ 3604 w 3727"/>
                    <a:gd name="connsiteY303" fmla="*/ 2771 h 2771"/>
                    <a:gd name="connsiteX304" fmla="*/ 3604 w 3727"/>
                    <a:gd name="connsiteY304" fmla="*/ 2771 h 2771"/>
                    <a:gd name="connsiteX305" fmla="*/ 3604 w 3727"/>
                    <a:gd name="connsiteY305" fmla="*/ 2771 h 2771"/>
                    <a:gd name="connsiteX306" fmla="*/ 3604 w 3727"/>
                    <a:gd name="connsiteY306" fmla="*/ 2771 h 2771"/>
                    <a:gd name="connsiteX307" fmla="*/ 3604 w 3727"/>
                    <a:gd name="connsiteY307" fmla="*/ 2771 h 2771"/>
                    <a:gd name="connsiteX308" fmla="*/ 0 w 3727"/>
                    <a:gd name="connsiteY308" fmla="*/ 0 h 2771"/>
                    <a:gd name="connsiteX309" fmla="*/ 0 w 3727"/>
                    <a:gd name="connsiteY309" fmla="*/ 0 h 2771"/>
                    <a:gd name="connsiteX310" fmla="*/ 0 w 3727"/>
                    <a:gd name="connsiteY310" fmla="*/ 0 h 2771"/>
                    <a:gd name="connsiteX311" fmla="*/ 0 w 3727"/>
                    <a:gd name="connsiteY311" fmla="*/ 0 h 2771"/>
                    <a:gd name="connsiteX312" fmla="*/ 0 w 3727"/>
                    <a:gd name="connsiteY312" fmla="*/ 277 h 2771"/>
                    <a:gd name="connsiteX313" fmla="*/ 0 w 3727"/>
                    <a:gd name="connsiteY313" fmla="*/ 277 h 2771"/>
                    <a:gd name="connsiteX314" fmla="*/ 0 w 3727"/>
                    <a:gd name="connsiteY314" fmla="*/ 277 h 2771"/>
                    <a:gd name="connsiteX315" fmla="*/ 0 w 3727"/>
                    <a:gd name="connsiteY315" fmla="*/ 277 h 2771"/>
                    <a:gd name="connsiteX316" fmla="*/ 0 w 3727"/>
                    <a:gd name="connsiteY316" fmla="*/ 277 h 2771"/>
                    <a:gd name="connsiteX317" fmla="*/ 0 w 3727"/>
                    <a:gd name="connsiteY317" fmla="*/ 277 h 2771"/>
                    <a:gd name="connsiteX318" fmla="*/ 0 w 3727"/>
                    <a:gd name="connsiteY318" fmla="*/ 277 h 2771"/>
                    <a:gd name="connsiteX319" fmla="*/ 0 w 3727"/>
                    <a:gd name="connsiteY319" fmla="*/ 277 h 2771"/>
                    <a:gd name="connsiteX320" fmla="*/ 0 w 3727"/>
                    <a:gd name="connsiteY320" fmla="*/ 277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</a:cxnLst>
                  <a:rect l="l" t="t" r="r" b="b"/>
                  <a:pathLst>
                    <a:path w="3727" h="2771">
                      <a:moveTo>
                        <a:pt x="3050" y="2771"/>
                      </a:moveTo>
                      <a:cubicBezTo>
                        <a:pt x="3050" y="2771"/>
                        <a:pt x="3050" y="2771"/>
                        <a:pt x="3050" y="2771"/>
                      </a:cubicBezTo>
                      <a:cubicBezTo>
                        <a:pt x="3050" y="2771"/>
                        <a:pt x="3050" y="2771"/>
                        <a:pt x="3050" y="2771"/>
                      </a:cubicBezTo>
                      <a:cubicBezTo>
                        <a:pt x="3050" y="2771"/>
                        <a:pt x="3050" y="2771"/>
                        <a:pt x="3050" y="2771"/>
                      </a:cubicBezTo>
                      <a:cubicBezTo>
                        <a:pt x="3050" y="2771"/>
                        <a:pt x="3050" y="2771"/>
                        <a:pt x="3050" y="2771"/>
                      </a:cubicBezTo>
                      <a:cubicBezTo>
                        <a:pt x="3050" y="2771"/>
                        <a:pt x="3050" y="2771"/>
                        <a:pt x="3050" y="2771"/>
                      </a:cubicBezTo>
                      <a:cubicBezTo>
                        <a:pt x="3050" y="2771"/>
                        <a:pt x="3050" y="2771"/>
                        <a:pt x="3050" y="2771"/>
                      </a:cubicBezTo>
                      <a:cubicBezTo>
                        <a:pt x="3050" y="2771"/>
                        <a:pt x="3050" y="2771"/>
                        <a:pt x="3050" y="2771"/>
                      </a:cubicBezTo>
                      <a:cubicBezTo>
                        <a:pt x="3050" y="2771"/>
                        <a:pt x="3050" y="2771"/>
                        <a:pt x="3050" y="2771"/>
                      </a:cubicBezTo>
                      <a:cubicBezTo>
                        <a:pt x="3050" y="2771"/>
                        <a:pt x="3050" y="2771"/>
                        <a:pt x="3050" y="2771"/>
                      </a:cubicBezTo>
                      <a:cubicBezTo>
                        <a:pt x="3050" y="2771"/>
                        <a:pt x="3050" y="2771"/>
                        <a:pt x="3050" y="2771"/>
                      </a:cubicBezTo>
                      <a:lnTo>
                        <a:pt x="3050" y="2771"/>
                      </a:lnTo>
                      <a:cubicBezTo>
                        <a:pt x="3050" y="2771"/>
                        <a:pt x="3050" y="2771"/>
                        <a:pt x="3050" y="2771"/>
                      </a:cubicBezTo>
                      <a:cubicBezTo>
                        <a:pt x="3050" y="2771"/>
                        <a:pt x="3050" y="2771"/>
                        <a:pt x="3050" y="2771"/>
                      </a:cubicBezTo>
                      <a:cubicBezTo>
                        <a:pt x="3050" y="2771"/>
                        <a:pt x="3050" y="2771"/>
                        <a:pt x="3050" y="2771"/>
                      </a:cubicBezTo>
                      <a:cubicBezTo>
                        <a:pt x="3050" y="2771"/>
                        <a:pt x="3050" y="2771"/>
                        <a:pt x="3050" y="2771"/>
                      </a:cubicBezTo>
                      <a:cubicBezTo>
                        <a:pt x="3050" y="2771"/>
                        <a:pt x="3050" y="2771"/>
                        <a:pt x="3050" y="2771"/>
                      </a:cubicBezTo>
                      <a:cubicBezTo>
                        <a:pt x="3050" y="2771"/>
                        <a:pt x="3050" y="2771"/>
                        <a:pt x="3050" y="2771"/>
                      </a:cubicBezTo>
                      <a:cubicBezTo>
                        <a:pt x="3050" y="2771"/>
                        <a:pt x="3050" y="2771"/>
                        <a:pt x="3050" y="2771"/>
                      </a:cubicBezTo>
                      <a:cubicBezTo>
                        <a:pt x="3050" y="2771"/>
                        <a:pt x="3050" y="2771"/>
                        <a:pt x="3050" y="2771"/>
                      </a:cubicBezTo>
                      <a:cubicBezTo>
                        <a:pt x="3050" y="2771"/>
                        <a:pt x="3050" y="2771"/>
                        <a:pt x="3050" y="2771"/>
                      </a:cubicBezTo>
                      <a:cubicBezTo>
                        <a:pt x="3050" y="2771"/>
                        <a:pt x="3050" y="2771"/>
                        <a:pt x="3050" y="2771"/>
                      </a:cubicBezTo>
                      <a:cubicBezTo>
                        <a:pt x="3050" y="2771"/>
                        <a:pt x="3050" y="2771"/>
                        <a:pt x="3050" y="2771"/>
                      </a:cubicBezTo>
                      <a:cubicBezTo>
                        <a:pt x="3050" y="2771"/>
                        <a:pt x="3050" y="2771"/>
                        <a:pt x="3050" y="2771"/>
                      </a:cubicBezTo>
                      <a:cubicBezTo>
                        <a:pt x="3050" y="2771"/>
                        <a:pt x="3050" y="2771"/>
                        <a:pt x="3050" y="2771"/>
                      </a:cubicBezTo>
                      <a:cubicBezTo>
                        <a:pt x="3050" y="2771"/>
                        <a:pt x="3050" y="2771"/>
                        <a:pt x="3050" y="2771"/>
                      </a:cubicBezTo>
                      <a:cubicBezTo>
                        <a:pt x="3050" y="2771"/>
                        <a:pt x="3050" y="2771"/>
                        <a:pt x="3050" y="2771"/>
                      </a:cubicBezTo>
                      <a:cubicBezTo>
                        <a:pt x="3050" y="2771"/>
                        <a:pt x="3050" y="2771"/>
                        <a:pt x="3050" y="2771"/>
                      </a:cubicBezTo>
                      <a:cubicBezTo>
                        <a:pt x="3050" y="2771"/>
                        <a:pt x="3050" y="2771"/>
                        <a:pt x="3050" y="2771"/>
                      </a:cubicBezTo>
                      <a:cubicBezTo>
                        <a:pt x="3050" y="2771"/>
                        <a:pt x="3050" y="2771"/>
                        <a:pt x="3050" y="2771"/>
                      </a:cubicBezTo>
                      <a:cubicBezTo>
                        <a:pt x="3050" y="2771"/>
                        <a:pt x="3050" y="2771"/>
                        <a:pt x="3050" y="2771"/>
                      </a:cubicBezTo>
                      <a:cubicBezTo>
                        <a:pt x="3050" y="2771"/>
                        <a:pt x="3050" y="2771"/>
                        <a:pt x="3050" y="2771"/>
                      </a:cubicBezTo>
                      <a:cubicBezTo>
                        <a:pt x="3050" y="2771"/>
                        <a:pt x="3050" y="2771"/>
                        <a:pt x="3050" y="2771"/>
                      </a:cubicBezTo>
                      <a:cubicBezTo>
                        <a:pt x="3050" y="2771"/>
                        <a:pt x="3050" y="2771"/>
                        <a:pt x="3050" y="2771"/>
                      </a:cubicBezTo>
                      <a:cubicBezTo>
                        <a:pt x="3050" y="2771"/>
                        <a:pt x="3050" y="2771"/>
                        <a:pt x="3050" y="2771"/>
                      </a:cubicBezTo>
                      <a:cubicBezTo>
                        <a:pt x="3050" y="2771"/>
                        <a:pt x="3050" y="2771"/>
                        <a:pt x="3050" y="2771"/>
                      </a:cubicBezTo>
                      <a:cubicBezTo>
                        <a:pt x="3050" y="2771"/>
                        <a:pt x="3050" y="2771"/>
                        <a:pt x="3050" y="2771"/>
                      </a:cubicBezTo>
                      <a:cubicBezTo>
                        <a:pt x="3050" y="2771"/>
                        <a:pt x="3050" y="2771"/>
                        <a:pt x="3050" y="2771"/>
                      </a:cubicBezTo>
                      <a:cubicBezTo>
                        <a:pt x="3050" y="2771"/>
                        <a:pt x="3050" y="2771"/>
                        <a:pt x="3050" y="2771"/>
                      </a:cubicBezTo>
                      <a:cubicBezTo>
                        <a:pt x="3050" y="2771"/>
                        <a:pt x="3050" y="2771"/>
                        <a:pt x="3050" y="2771"/>
                      </a:cubicBezTo>
                      <a:cubicBezTo>
                        <a:pt x="3050" y="2771"/>
                        <a:pt x="3050" y="2771"/>
                        <a:pt x="3050" y="2771"/>
                      </a:cubicBezTo>
                      <a:cubicBezTo>
                        <a:pt x="3050" y="2771"/>
                        <a:pt x="3050" y="2771"/>
                        <a:pt x="3050" y="2771"/>
                      </a:cubicBezTo>
                      <a:cubicBezTo>
                        <a:pt x="3050" y="2771"/>
                        <a:pt x="3050" y="2771"/>
                        <a:pt x="3050" y="2771"/>
                      </a:cubicBezTo>
                      <a:cubicBezTo>
                        <a:pt x="3050" y="2771"/>
                        <a:pt x="3050" y="2771"/>
                        <a:pt x="3050" y="2771"/>
                      </a:cubicBezTo>
                      <a:cubicBezTo>
                        <a:pt x="3050" y="2771"/>
                        <a:pt x="3050" y="2771"/>
                        <a:pt x="3050" y="2771"/>
                      </a:cubicBezTo>
                      <a:cubicBezTo>
                        <a:pt x="3050" y="2771"/>
                        <a:pt x="3050" y="2771"/>
                        <a:pt x="3050" y="2771"/>
                      </a:cubicBezTo>
                      <a:cubicBezTo>
                        <a:pt x="3050" y="2771"/>
                        <a:pt x="3050" y="2771"/>
                        <a:pt x="3050" y="2771"/>
                      </a:cubicBezTo>
                      <a:cubicBezTo>
                        <a:pt x="3050" y="2771"/>
                        <a:pt x="3050" y="2771"/>
                        <a:pt x="3050" y="2771"/>
                      </a:cubicBezTo>
                      <a:cubicBezTo>
                        <a:pt x="3050" y="2771"/>
                        <a:pt x="3050" y="2771"/>
                        <a:pt x="3050" y="2771"/>
                      </a:cubicBezTo>
                      <a:cubicBezTo>
                        <a:pt x="3050" y="2771"/>
                        <a:pt x="3050" y="2771"/>
                        <a:pt x="3050" y="2771"/>
                      </a:cubicBezTo>
                      <a:cubicBezTo>
                        <a:pt x="3050" y="2771"/>
                        <a:pt x="3050" y="2771"/>
                        <a:pt x="3050" y="2771"/>
                      </a:cubicBezTo>
                      <a:cubicBezTo>
                        <a:pt x="3050" y="2771"/>
                        <a:pt x="3050" y="2771"/>
                        <a:pt x="3050" y="2771"/>
                      </a:cubicBezTo>
                      <a:cubicBezTo>
                        <a:pt x="3050" y="2771"/>
                        <a:pt x="3050" y="2771"/>
                        <a:pt x="3050" y="2771"/>
                      </a:cubicBezTo>
                      <a:cubicBezTo>
                        <a:pt x="3050" y="2771"/>
                        <a:pt x="3050" y="2771"/>
                        <a:pt x="3050" y="2771"/>
                      </a:cubicBezTo>
                      <a:cubicBezTo>
                        <a:pt x="3050" y="2771"/>
                        <a:pt x="3050" y="2771"/>
                        <a:pt x="3050" y="2771"/>
                      </a:cubicBezTo>
                      <a:cubicBezTo>
                        <a:pt x="3050" y="2771"/>
                        <a:pt x="3050" y="2771"/>
                        <a:pt x="3050" y="2771"/>
                      </a:cubicBezTo>
                      <a:cubicBezTo>
                        <a:pt x="3050" y="2771"/>
                        <a:pt x="3050" y="2771"/>
                        <a:pt x="3050" y="2771"/>
                      </a:cubicBezTo>
                      <a:cubicBezTo>
                        <a:pt x="3050" y="2771"/>
                        <a:pt x="3050" y="2771"/>
                        <a:pt x="3050" y="2771"/>
                      </a:cubicBezTo>
                      <a:cubicBezTo>
                        <a:pt x="3050" y="2771"/>
                        <a:pt x="3050" y="2771"/>
                        <a:pt x="3050" y="2771"/>
                      </a:cubicBezTo>
                      <a:cubicBezTo>
                        <a:pt x="3050" y="2771"/>
                        <a:pt x="3050" y="2771"/>
                        <a:pt x="3050" y="2771"/>
                      </a:cubicBezTo>
                      <a:cubicBezTo>
                        <a:pt x="3050" y="2771"/>
                        <a:pt x="3050" y="2771"/>
                        <a:pt x="3050" y="2771"/>
                      </a:cubicBezTo>
                      <a:cubicBezTo>
                        <a:pt x="3050" y="2771"/>
                        <a:pt x="3050" y="2771"/>
                        <a:pt x="3050" y="2771"/>
                      </a:cubicBezTo>
                      <a:cubicBezTo>
                        <a:pt x="3050" y="2771"/>
                        <a:pt x="3050" y="2771"/>
                        <a:pt x="3050" y="2771"/>
                      </a:cubicBezTo>
                      <a:cubicBezTo>
                        <a:pt x="3050" y="2771"/>
                        <a:pt x="3050" y="2771"/>
                        <a:pt x="3050" y="2771"/>
                      </a:cubicBezTo>
                      <a:cubicBezTo>
                        <a:pt x="3050" y="2771"/>
                        <a:pt x="3050" y="2771"/>
                        <a:pt x="3050" y="2771"/>
                      </a:cubicBezTo>
                      <a:cubicBezTo>
                        <a:pt x="3050" y="2771"/>
                        <a:pt x="3050" y="2771"/>
                        <a:pt x="3050" y="2771"/>
                      </a:cubicBezTo>
                      <a:cubicBezTo>
                        <a:pt x="3050" y="2771"/>
                        <a:pt x="3050" y="2771"/>
                        <a:pt x="3050" y="2771"/>
                      </a:cubicBezTo>
                      <a:cubicBezTo>
                        <a:pt x="3050" y="2771"/>
                        <a:pt x="3050" y="2771"/>
                        <a:pt x="3050" y="2771"/>
                      </a:cubicBezTo>
                      <a:cubicBezTo>
                        <a:pt x="3050" y="2771"/>
                        <a:pt x="3050" y="2771"/>
                        <a:pt x="3050" y="2771"/>
                      </a:cubicBezTo>
                      <a:cubicBezTo>
                        <a:pt x="3050" y="2771"/>
                        <a:pt x="3050" y="2771"/>
                        <a:pt x="3050" y="2771"/>
                      </a:cubicBezTo>
                      <a:cubicBezTo>
                        <a:pt x="3050" y="2771"/>
                        <a:pt x="3050" y="2771"/>
                        <a:pt x="3050" y="2771"/>
                      </a:cubicBezTo>
                      <a:cubicBezTo>
                        <a:pt x="3050" y="2771"/>
                        <a:pt x="3050" y="2771"/>
                        <a:pt x="3050" y="2771"/>
                      </a:cubicBezTo>
                      <a:cubicBezTo>
                        <a:pt x="3050" y="2771"/>
                        <a:pt x="3050" y="2771"/>
                        <a:pt x="3050" y="2771"/>
                      </a:cubicBezTo>
                      <a:cubicBezTo>
                        <a:pt x="3050" y="2771"/>
                        <a:pt x="3050" y="2771"/>
                        <a:pt x="3050" y="2771"/>
                      </a:cubicBezTo>
                      <a:cubicBezTo>
                        <a:pt x="3050" y="2771"/>
                        <a:pt x="3050" y="2771"/>
                        <a:pt x="3050" y="2771"/>
                      </a:cubicBezTo>
                      <a:cubicBezTo>
                        <a:pt x="3050" y="2771"/>
                        <a:pt x="3050" y="2771"/>
                        <a:pt x="3050" y="2771"/>
                      </a:cubicBezTo>
                      <a:cubicBezTo>
                        <a:pt x="3050" y="2771"/>
                        <a:pt x="3050" y="2771"/>
                        <a:pt x="3050" y="2771"/>
                      </a:cubicBezTo>
                      <a:cubicBezTo>
                        <a:pt x="3050" y="2771"/>
                        <a:pt x="3050" y="2771"/>
                        <a:pt x="3050" y="2771"/>
                      </a:cubicBezTo>
                      <a:cubicBezTo>
                        <a:pt x="3050" y="2771"/>
                        <a:pt x="3050" y="2771"/>
                        <a:pt x="3050" y="2771"/>
                      </a:cubicBezTo>
                      <a:cubicBezTo>
                        <a:pt x="3050" y="2771"/>
                        <a:pt x="3050" y="2771"/>
                        <a:pt x="3050" y="2771"/>
                      </a:cubicBezTo>
                      <a:cubicBezTo>
                        <a:pt x="3050" y="2771"/>
                        <a:pt x="3050" y="2771"/>
                        <a:pt x="3050" y="2771"/>
                      </a:cubicBezTo>
                      <a:cubicBezTo>
                        <a:pt x="3050" y="2771"/>
                        <a:pt x="3050" y="2771"/>
                        <a:pt x="3050" y="2771"/>
                      </a:cubicBezTo>
                      <a:cubicBezTo>
                        <a:pt x="3050" y="2771"/>
                        <a:pt x="3050" y="2771"/>
                        <a:pt x="3050" y="2771"/>
                      </a:cubicBezTo>
                      <a:cubicBezTo>
                        <a:pt x="3050" y="2771"/>
                        <a:pt x="3050" y="2771"/>
                        <a:pt x="3050" y="2771"/>
                      </a:cubicBezTo>
                      <a:cubicBezTo>
                        <a:pt x="3050" y="2771"/>
                        <a:pt x="3050" y="2771"/>
                        <a:pt x="3050" y="2771"/>
                      </a:cubicBezTo>
                      <a:cubicBezTo>
                        <a:pt x="3050" y="2771"/>
                        <a:pt x="3050" y="2771"/>
                        <a:pt x="3050" y="2771"/>
                      </a:cubicBezTo>
                      <a:cubicBezTo>
                        <a:pt x="3050" y="2771"/>
                        <a:pt x="3050" y="2771"/>
                        <a:pt x="3050" y="2771"/>
                      </a:cubicBezTo>
                      <a:cubicBezTo>
                        <a:pt x="3050" y="2771"/>
                        <a:pt x="3050" y="2771"/>
                        <a:pt x="3050" y="2771"/>
                      </a:cubicBezTo>
                      <a:cubicBezTo>
                        <a:pt x="3050" y="2771"/>
                        <a:pt x="3050" y="2771"/>
                        <a:pt x="3050" y="2771"/>
                      </a:cubicBezTo>
                      <a:cubicBezTo>
                        <a:pt x="3050" y="2771"/>
                        <a:pt x="3050" y="2771"/>
                        <a:pt x="3050" y="2771"/>
                      </a:cubicBezTo>
                      <a:cubicBezTo>
                        <a:pt x="3050" y="2771"/>
                        <a:pt x="3050" y="2771"/>
                        <a:pt x="3050" y="2771"/>
                      </a:cubicBezTo>
                      <a:cubicBezTo>
                        <a:pt x="3050" y="2771"/>
                        <a:pt x="3050" y="2771"/>
                        <a:pt x="3050" y="2771"/>
                      </a:cubicBezTo>
                      <a:cubicBezTo>
                        <a:pt x="3050" y="2771"/>
                        <a:pt x="3050" y="2771"/>
                        <a:pt x="3050" y="2771"/>
                      </a:cubicBezTo>
                      <a:cubicBezTo>
                        <a:pt x="3050" y="2771"/>
                        <a:pt x="3050" y="2771"/>
                        <a:pt x="3050" y="2771"/>
                      </a:cubicBezTo>
                      <a:cubicBezTo>
                        <a:pt x="3050" y="2771"/>
                        <a:pt x="3050" y="2771"/>
                        <a:pt x="3050" y="2771"/>
                      </a:cubicBezTo>
                      <a:cubicBezTo>
                        <a:pt x="3050" y="2771"/>
                        <a:pt x="3050" y="2771"/>
                        <a:pt x="3050" y="2771"/>
                      </a:cubicBezTo>
                      <a:cubicBezTo>
                        <a:pt x="3050" y="2771"/>
                        <a:pt x="3050" y="2771"/>
                        <a:pt x="3050" y="2771"/>
                      </a:cubicBezTo>
                      <a:cubicBezTo>
                        <a:pt x="3050" y="2771"/>
                        <a:pt x="3050" y="2771"/>
                        <a:pt x="3050" y="2771"/>
                      </a:cubicBezTo>
                      <a:cubicBezTo>
                        <a:pt x="3050" y="2771"/>
                        <a:pt x="3050" y="2771"/>
                        <a:pt x="3050" y="2771"/>
                      </a:cubicBezTo>
                      <a:cubicBezTo>
                        <a:pt x="3050" y="2771"/>
                        <a:pt x="3050" y="2771"/>
                        <a:pt x="3050" y="2771"/>
                      </a:cubicBezTo>
                      <a:cubicBezTo>
                        <a:pt x="3050" y="2771"/>
                        <a:pt x="3050" y="2771"/>
                        <a:pt x="3050" y="2771"/>
                      </a:cubicBezTo>
                      <a:lnTo>
                        <a:pt x="3050" y="2771"/>
                      </a:lnTo>
                      <a:cubicBezTo>
                        <a:pt x="3050" y="2771"/>
                        <a:pt x="3050" y="2771"/>
                        <a:pt x="3050" y="2771"/>
                      </a:cubicBezTo>
                      <a:cubicBezTo>
                        <a:pt x="3050" y="2771"/>
                        <a:pt x="3050" y="2771"/>
                        <a:pt x="3050" y="2771"/>
                      </a:cubicBezTo>
                      <a:cubicBezTo>
                        <a:pt x="3050" y="2771"/>
                        <a:pt x="3050" y="2771"/>
                        <a:pt x="3050" y="2771"/>
                      </a:cubicBezTo>
                      <a:cubicBezTo>
                        <a:pt x="3050" y="2771"/>
                        <a:pt x="3050" y="2771"/>
                        <a:pt x="3050" y="2771"/>
                      </a:cubicBezTo>
                      <a:cubicBezTo>
                        <a:pt x="3050" y="2771"/>
                        <a:pt x="3050" y="2771"/>
                        <a:pt x="3050" y="2771"/>
                      </a:cubicBezTo>
                      <a:cubicBezTo>
                        <a:pt x="3050" y="2771"/>
                        <a:pt x="3050" y="2771"/>
                        <a:pt x="3050" y="2771"/>
                      </a:cubicBezTo>
                      <a:cubicBezTo>
                        <a:pt x="3050" y="2771"/>
                        <a:pt x="3050" y="2771"/>
                        <a:pt x="3050" y="2771"/>
                      </a:cubicBezTo>
                      <a:cubicBezTo>
                        <a:pt x="3050" y="2771"/>
                        <a:pt x="3050" y="2771"/>
                        <a:pt x="3050" y="2771"/>
                      </a:cubicBezTo>
                      <a:cubicBezTo>
                        <a:pt x="3050" y="2771"/>
                        <a:pt x="3050" y="2771"/>
                        <a:pt x="3050" y="2771"/>
                      </a:cubicBezTo>
                      <a:cubicBezTo>
                        <a:pt x="3050" y="2771"/>
                        <a:pt x="3050" y="2771"/>
                        <a:pt x="3050" y="2771"/>
                      </a:cubicBezTo>
                      <a:cubicBezTo>
                        <a:pt x="3050" y="2771"/>
                        <a:pt x="3050" y="2771"/>
                        <a:pt x="3050" y="2771"/>
                      </a:cubicBezTo>
                      <a:cubicBezTo>
                        <a:pt x="3050" y="2771"/>
                        <a:pt x="3050" y="2771"/>
                        <a:pt x="3050" y="2771"/>
                      </a:cubicBezTo>
                      <a:cubicBezTo>
                        <a:pt x="3050" y="2771"/>
                        <a:pt x="3050" y="2771"/>
                        <a:pt x="3050" y="2771"/>
                      </a:cubicBezTo>
                      <a:cubicBezTo>
                        <a:pt x="3050" y="2771"/>
                        <a:pt x="3050" y="2771"/>
                        <a:pt x="3050" y="2771"/>
                      </a:cubicBezTo>
                      <a:cubicBezTo>
                        <a:pt x="3050" y="2771"/>
                        <a:pt x="3050" y="2771"/>
                        <a:pt x="3050" y="2771"/>
                      </a:cubicBezTo>
                      <a:cubicBezTo>
                        <a:pt x="3050" y="2771"/>
                        <a:pt x="3050" y="2771"/>
                        <a:pt x="3050" y="2771"/>
                      </a:cubicBezTo>
                      <a:cubicBezTo>
                        <a:pt x="3050" y="2771"/>
                        <a:pt x="3050" y="2771"/>
                        <a:pt x="3050" y="2771"/>
                      </a:cubicBezTo>
                      <a:cubicBezTo>
                        <a:pt x="3050" y="2771"/>
                        <a:pt x="3050" y="2771"/>
                        <a:pt x="3050" y="2771"/>
                      </a:cubicBezTo>
                      <a:cubicBezTo>
                        <a:pt x="3050" y="2771"/>
                        <a:pt x="3050" y="2771"/>
                        <a:pt x="3050" y="2771"/>
                      </a:cubicBezTo>
                      <a:cubicBezTo>
                        <a:pt x="3050" y="2771"/>
                        <a:pt x="3050" y="2771"/>
                        <a:pt x="3050" y="2771"/>
                      </a:cubicBezTo>
                      <a:cubicBezTo>
                        <a:pt x="3050" y="2771"/>
                        <a:pt x="3050" y="2771"/>
                        <a:pt x="3050" y="2771"/>
                      </a:cubicBezTo>
                      <a:cubicBezTo>
                        <a:pt x="3050" y="2771"/>
                        <a:pt x="3050" y="2771"/>
                        <a:pt x="3050" y="2771"/>
                      </a:cubicBezTo>
                      <a:cubicBezTo>
                        <a:pt x="3050" y="2771"/>
                        <a:pt x="3050" y="2771"/>
                        <a:pt x="3050" y="2771"/>
                      </a:cubicBezTo>
                      <a:cubicBezTo>
                        <a:pt x="3050" y="2771"/>
                        <a:pt x="3050" y="2771"/>
                        <a:pt x="3050" y="2771"/>
                      </a:cubicBezTo>
                      <a:cubicBezTo>
                        <a:pt x="3050" y="2771"/>
                        <a:pt x="3050" y="2771"/>
                        <a:pt x="3050" y="2771"/>
                      </a:cubicBezTo>
                      <a:cubicBezTo>
                        <a:pt x="3050" y="2771"/>
                        <a:pt x="3050" y="2771"/>
                        <a:pt x="3050" y="2771"/>
                      </a:cubicBezTo>
                      <a:cubicBezTo>
                        <a:pt x="3050" y="2771"/>
                        <a:pt x="3050" y="2771"/>
                        <a:pt x="3050" y="2771"/>
                      </a:cubicBezTo>
                      <a:cubicBezTo>
                        <a:pt x="3050" y="2771"/>
                        <a:pt x="3050" y="2771"/>
                        <a:pt x="3050" y="2771"/>
                      </a:cubicBezTo>
                      <a:cubicBezTo>
                        <a:pt x="3050" y="2771"/>
                        <a:pt x="3050" y="2771"/>
                        <a:pt x="3050" y="2771"/>
                      </a:cubicBezTo>
                      <a:cubicBezTo>
                        <a:pt x="3050" y="2771"/>
                        <a:pt x="3050" y="2771"/>
                        <a:pt x="3050" y="2771"/>
                      </a:cubicBezTo>
                      <a:cubicBezTo>
                        <a:pt x="3050" y="2771"/>
                        <a:pt x="3050" y="2771"/>
                        <a:pt x="3050" y="2771"/>
                      </a:cubicBezTo>
                      <a:cubicBezTo>
                        <a:pt x="3050" y="2771"/>
                        <a:pt x="3050" y="2771"/>
                        <a:pt x="3050" y="2771"/>
                      </a:cubicBezTo>
                      <a:cubicBezTo>
                        <a:pt x="3050" y="2771"/>
                        <a:pt x="3050" y="2771"/>
                        <a:pt x="3050" y="2771"/>
                      </a:cubicBezTo>
                      <a:cubicBezTo>
                        <a:pt x="3050" y="2771"/>
                        <a:pt x="3050" y="2771"/>
                        <a:pt x="3050" y="2771"/>
                      </a:cubicBezTo>
                      <a:cubicBezTo>
                        <a:pt x="3050" y="2771"/>
                        <a:pt x="3050" y="2771"/>
                        <a:pt x="3050" y="2771"/>
                      </a:cubicBezTo>
                      <a:cubicBezTo>
                        <a:pt x="3050" y="2771"/>
                        <a:pt x="3050" y="2771"/>
                        <a:pt x="3050" y="2771"/>
                      </a:cubicBezTo>
                      <a:cubicBezTo>
                        <a:pt x="3050" y="2771"/>
                        <a:pt x="3050" y="2771"/>
                        <a:pt x="3050" y="2771"/>
                      </a:cubicBezTo>
                      <a:cubicBezTo>
                        <a:pt x="3050" y="2771"/>
                        <a:pt x="3050" y="2771"/>
                        <a:pt x="3050" y="2771"/>
                      </a:cubicBezTo>
                      <a:cubicBezTo>
                        <a:pt x="3050" y="2771"/>
                        <a:pt x="3050" y="2771"/>
                        <a:pt x="3050" y="2771"/>
                      </a:cubicBezTo>
                      <a:cubicBezTo>
                        <a:pt x="3050" y="2771"/>
                        <a:pt x="3050" y="2771"/>
                        <a:pt x="3050" y="2771"/>
                      </a:cubicBezTo>
                      <a:lnTo>
                        <a:pt x="3050" y="2771"/>
                      </a:lnTo>
                      <a:cubicBezTo>
                        <a:pt x="3050" y="2771"/>
                        <a:pt x="3050" y="2771"/>
                        <a:pt x="3050" y="2771"/>
                      </a:cubicBezTo>
                      <a:cubicBezTo>
                        <a:pt x="3050" y="2771"/>
                        <a:pt x="3050" y="2771"/>
                        <a:pt x="3050" y="2771"/>
                      </a:cubicBezTo>
                      <a:cubicBezTo>
                        <a:pt x="3050" y="2771"/>
                        <a:pt x="3050" y="2771"/>
                        <a:pt x="3050" y="2771"/>
                      </a:cubicBezTo>
                      <a:cubicBezTo>
                        <a:pt x="3050" y="2771"/>
                        <a:pt x="3050" y="2771"/>
                        <a:pt x="3050" y="2771"/>
                      </a:cubicBezTo>
                      <a:cubicBezTo>
                        <a:pt x="3050" y="2771"/>
                        <a:pt x="3050" y="2771"/>
                        <a:pt x="3050" y="2771"/>
                      </a:cubicBezTo>
                      <a:cubicBezTo>
                        <a:pt x="3050" y="2771"/>
                        <a:pt x="3050" y="2771"/>
                        <a:pt x="3050" y="2771"/>
                      </a:cubicBezTo>
                      <a:cubicBezTo>
                        <a:pt x="3050" y="2771"/>
                        <a:pt x="3050" y="2771"/>
                        <a:pt x="3050" y="2771"/>
                      </a:cubicBezTo>
                      <a:cubicBezTo>
                        <a:pt x="3050" y="2771"/>
                        <a:pt x="3050" y="2771"/>
                        <a:pt x="3050" y="2771"/>
                      </a:cubicBezTo>
                      <a:lnTo>
                        <a:pt x="3050" y="2771"/>
                      </a:lnTo>
                      <a:cubicBezTo>
                        <a:pt x="3050" y="2771"/>
                        <a:pt x="3050" y="2771"/>
                        <a:pt x="3050" y="2771"/>
                      </a:cubicBezTo>
                      <a:cubicBezTo>
                        <a:pt x="3050" y="2771"/>
                        <a:pt x="3050" y="2771"/>
                        <a:pt x="3050" y="2771"/>
                      </a:cubicBezTo>
                      <a:cubicBezTo>
                        <a:pt x="3050" y="2771"/>
                        <a:pt x="3050" y="2771"/>
                        <a:pt x="3050" y="2771"/>
                      </a:cubicBezTo>
                      <a:cubicBezTo>
                        <a:pt x="3050" y="2771"/>
                        <a:pt x="3050" y="2771"/>
                        <a:pt x="3050" y="2771"/>
                      </a:cubicBezTo>
                      <a:cubicBezTo>
                        <a:pt x="3050" y="2771"/>
                        <a:pt x="3050" y="2771"/>
                        <a:pt x="3050" y="2771"/>
                      </a:cubicBezTo>
                      <a:cubicBezTo>
                        <a:pt x="3050" y="2771"/>
                        <a:pt x="3050" y="2771"/>
                        <a:pt x="3050" y="2771"/>
                      </a:cubicBezTo>
                      <a:cubicBezTo>
                        <a:pt x="3050" y="2771"/>
                        <a:pt x="3050" y="2771"/>
                        <a:pt x="3050" y="2771"/>
                      </a:cubicBezTo>
                      <a:cubicBezTo>
                        <a:pt x="3050" y="2771"/>
                        <a:pt x="3050" y="2771"/>
                        <a:pt x="3050" y="2771"/>
                      </a:cubicBezTo>
                      <a:cubicBezTo>
                        <a:pt x="3050" y="2771"/>
                        <a:pt x="3050" y="2771"/>
                        <a:pt x="3050" y="2771"/>
                      </a:cubicBezTo>
                      <a:cubicBezTo>
                        <a:pt x="3050" y="2771"/>
                        <a:pt x="3050" y="2771"/>
                        <a:pt x="3050" y="2771"/>
                      </a:cubicBezTo>
                      <a:cubicBezTo>
                        <a:pt x="3050" y="2771"/>
                        <a:pt x="3050" y="2771"/>
                        <a:pt x="3050" y="2771"/>
                      </a:cubicBezTo>
                      <a:cubicBezTo>
                        <a:pt x="3050" y="2771"/>
                        <a:pt x="3050" y="2771"/>
                        <a:pt x="3050" y="2771"/>
                      </a:cubicBezTo>
                      <a:cubicBezTo>
                        <a:pt x="3050" y="2771"/>
                        <a:pt x="3050" y="2771"/>
                        <a:pt x="3050" y="2771"/>
                      </a:cubicBezTo>
                      <a:cubicBezTo>
                        <a:pt x="3050" y="2771"/>
                        <a:pt x="3050" y="2771"/>
                        <a:pt x="3050" y="2771"/>
                      </a:cubicBezTo>
                      <a:cubicBezTo>
                        <a:pt x="3050" y="2771"/>
                        <a:pt x="3050" y="2771"/>
                        <a:pt x="3050" y="2771"/>
                      </a:cubicBezTo>
                      <a:cubicBezTo>
                        <a:pt x="3050" y="2771"/>
                        <a:pt x="3050" y="2771"/>
                        <a:pt x="3050" y="2771"/>
                      </a:cubicBezTo>
                      <a:cubicBezTo>
                        <a:pt x="3050" y="2771"/>
                        <a:pt x="3050" y="2771"/>
                        <a:pt x="3050" y="2771"/>
                      </a:cubicBezTo>
                      <a:cubicBezTo>
                        <a:pt x="3050" y="2771"/>
                        <a:pt x="3050" y="2771"/>
                        <a:pt x="3050" y="2771"/>
                      </a:cubicBezTo>
                      <a:cubicBezTo>
                        <a:pt x="3050" y="2771"/>
                        <a:pt x="3050" y="2771"/>
                        <a:pt x="3050" y="2771"/>
                      </a:cubicBezTo>
                      <a:cubicBezTo>
                        <a:pt x="3050" y="2771"/>
                        <a:pt x="3050" y="2771"/>
                        <a:pt x="3050" y="2771"/>
                      </a:cubicBezTo>
                      <a:cubicBezTo>
                        <a:pt x="3050" y="2771"/>
                        <a:pt x="3050" y="2771"/>
                        <a:pt x="3050" y="2771"/>
                      </a:cubicBezTo>
                      <a:cubicBezTo>
                        <a:pt x="3050" y="2771"/>
                        <a:pt x="3050" y="2771"/>
                        <a:pt x="3050" y="2771"/>
                      </a:cubicBezTo>
                      <a:cubicBezTo>
                        <a:pt x="3050" y="2771"/>
                        <a:pt x="3050" y="2771"/>
                        <a:pt x="3050" y="2771"/>
                      </a:cubicBezTo>
                      <a:cubicBezTo>
                        <a:pt x="3050" y="2771"/>
                        <a:pt x="3050" y="2771"/>
                        <a:pt x="3050" y="2771"/>
                      </a:cubicBezTo>
                      <a:cubicBezTo>
                        <a:pt x="3050" y="2771"/>
                        <a:pt x="3050" y="2771"/>
                        <a:pt x="3050" y="2771"/>
                      </a:cubicBezTo>
                      <a:cubicBezTo>
                        <a:pt x="3050" y="2771"/>
                        <a:pt x="3050" y="2771"/>
                        <a:pt x="3050" y="2771"/>
                      </a:cubicBezTo>
                      <a:cubicBezTo>
                        <a:pt x="3050" y="2771"/>
                        <a:pt x="3050" y="2771"/>
                        <a:pt x="3050" y="2771"/>
                      </a:cubicBezTo>
                      <a:cubicBezTo>
                        <a:pt x="3050" y="2771"/>
                        <a:pt x="3050" y="2771"/>
                        <a:pt x="3050" y="2771"/>
                      </a:cubicBezTo>
                      <a:cubicBezTo>
                        <a:pt x="3050" y="2771"/>
                        <a:pt x="3050" y="2771"/>
                        <a:pt x="3050" y="2771"/>
                      </a:cubicBezTo>
                      <a:cubicBezTo>
                        <a:pt x="3050" y="2771"/>
                        <a:pt x="3050" y="2771"/>
                        <a:pt x="3050" y="2771"/>
                      </a:cubicBezTo>
                      <a:cubicBezTo>
                        <a:pt x="3050" y="2771"/>
                        <a:pt x="3050" y="2771"/>
                        <a:pt x="3050" y="2771"/>
                      </a:cubicBezTo>
                      <a:cubicBezTo>
                        <a:pt x="3050" y="2771"/>
                        <a:pt x="3050" y="2771"/>
                        <a:pt x="3050" y="2771"/>
                      </a:cubicBezTo>
                      <a:cubicBezTo>
                        <a:pt x="3050" y="2771"/>
                        <a:pt x="3050" y="2771"/>
                        <a:pt x="3050" y="2771"/>
                      </a:cubicBezTo>
                      <a:cubicBezTo>
                        <a:pt x="3050" y="2771"/>
                        <a:pt x="3050" y="2771"/>
                        <a:pt x="3050" y="2771"/>
                      </a:cubicBezTo>
                      <a:cubicBezTo>
                        <a:pt x="3050" y="2771"/>
                        <a:pt x="3050" y="2771"/>
                        <a:pt x="3050" y="2771"/>
                      </a:cubicBezTo>
                      <a:cubicBezTo>
                        <a:pt x="3050" y="2771"/>
                        <a:pt x="3050" y="2771"/>
                        <a:pt x="3050" y="2771"/>
                      </a:cubicBezTo>
                      <a:cubicBezTo>
                        <a:pt x="3050" y="2771"/>
                        <a:pt x="3050" y="2771"/>
                        <a:pt x="3050" y="2771"/>
                      </a:cubicBezTo>
                      <a:cubicBezTo>
                        <a:pt x="3050" y="2771"/>
                        <a:pt x="3050" y="2771"/>
                        <a:pt x="3050" y="2771"/>
                      </a:cubicBezTo>
                      <a:cubicBezTo>
                        <a:pt x="3050" y="2771"/>
                        <a:pt x="3050" y="2771"/>
                        <a:pt x="3050" y="2771"/>
                      </a:cubicBezTo>
                      <a:cubicBezTo>
                        <a:pt x="3050" y="2771"/>
                        <a:pt x="3050" y="2771"/>
                        <a:pt x="3050" y="2771"/>
                      </a:cubicBezTo>
                      <a:cubicBezTo>
                        <a:pt x="3050" y="2771"/>
                        <a:pt x="3050" y="2771"/>
                        <a:pt x="3050" y="2771"/>
                      </a:cubicBezTo>
                      <a:cubicBezTo>
                        <a:pt x="3050" y="2771"/>
                        <a:pt x="3050" y="2771"/>
                        <a:pt x="3050" y="2771"/>
                      </a:cubicBezTo>
                      <a:cubicBezTo>
                        <a:pt x="3050" y="2771"/>
                        <a:pt x="3050" y="2771"/>
                        <a:pt x="3050" y="2771"/>
                      </a:cubicBezTo>
                      <a:cubicBezTo>
                        <a:pt x="3050" y="2771"/>
                        <a:pt x="3050" y="2771"/>
                        <a:pt x="3050" y="2771"/>
                      </a:cubicBezTo>
                      <a:cubicBezTo>
                        <a:pt x="3050" y="2771"/>
                        <a:pt x="3050" y="2771"/>
                        <a:pt x="3050" y="2771"/>
                      </a:cubicBezTo>
                      <a:cubicBezTo>
                        <a:pt x="3050" y="2771"/>
                        <a:pt x="3050" y="2771"/>
                        <a:pt x="3050" y="2771"/>
                      </a:cubicBezTo>
                      <a:cubicBezTo>
                        <a:pt x="3050" y="2771"/>
                        <a:pt x="3050" y="2771"/>
                        <a:pt x="3050" y="2771"/>
                      </a:cubicBezTo>
                      <a:cubicBezTo>
                        <a:pt x="3050" y="2771"/>
                        <a:pt x="3050" y="2771"/>
                        <a:pt x="3050" y="2771"/>
                      </a:cubicBezTo>
                      <a:cubicBezTo>
                        <a:pt x="3050" y="2771"/>
                        <a:pt x="3050" y="2771"/>
                        <a:pt x="3050" y="2771"/>
                      </a:cubicBezTo>
                      <a:cubicBezTo>
                        <a:pt x="3050" y="2771"/>
                        <a:pt x="3050" y="2771"/>
                        <a:pt x="3050" y="2771"/>
                      </a:cubicBezTo>
                      <a:cubicBezTo>
                        <a:pt x="3050" y="2771"/>
                        <a:pt x="3050" y="2771"/>
                        <a:pt x="3050" y="2771"/>
                      </a:cubicBezTo>
                      <a:cubicBezTo>
                        <a:pt x="3050" y="2771"/>
                        <a:pt x="3050" y="2771"/>
                        <a:pt x="3050" y="2771"/>
                      </a:cubicBezTo>
                      <a:cubicBezTo>
                        <a:pt x="3050" y="2771"/>
                        <a:pt x="3050" y="2771"/>
                        <a:pt x="3050" y="2771"/>
                      </a:cubicBezTo>
                      <a:cubicBezTo>
                        <a:pt x="3050" y="2771"/>
                        <a:pt x="3050" y="2771"/>
                        <a:pt x="3050" y="2771"/>
                      </a:cubicBezTo>
                      <a:cubicBezTo>
                        <a:pt x="3050" y="2771"/>
                        <a:pt x="3050" y="2771"/>
                        <a:pt x="3050" y="2771"/>
                      </a:cubicBezTo>
                      <a:cubicBezTo>
                        <a:pt x="3050" y="2771"/>
                        <a:pt x="3050" y="2771"/>
                        <a:pt x="3050" y="2771"/>
                      </a:cubicBezTo>
                      <a:cubicBezTo>
                        <a:pt x="3050" y="2771"/>
                        <a:pt x="3050" y="2771"/>
                        <a:pt x="3050" y="2771"/>
                      </a:cubicBezTo>
                      <a:cubicBezTo>
                        <a:pt x="3050" y="2771"/>
                        <a:pt x="3050" y="2771"/>
                        <a:pt x="3050" y="2771"/>
                      </a:cubicBezTo>
                      <a:cubicBezTo>
                        <a:pt x="3050" y="2771"/>
                        <a:pt x="3050" y="2771"/>
                        <a:pt x="3050" y="2771"/>
                      </a:cubicBezTo>
                      <a:lnTo>
                        <a:pt x="3050" y="2771"/>
                      </a:lnTo>
                      <a:cubicBezTo>
                        <a:pt x="3050" y="2771"/>
                        <a:pt x="3050" y="2771"/>
                        <a:pt x="3050" y="2771"/>
                      </a:cubicBezTo>
                      <a:cubicBezTo>
                        <a:pt x="3050" y="2771"/>
                        <a:pt x="3050" y="2771"/>
                        <a:pt x="3050" y="2771"/>
                      </a:cubicBezTo>
                      <a:cubicBezTo>
                        <a:pt x="3050" y="2771"/>
                        <a:pt x="3050" y="2771"/>
                        <a:pt x="3050" y="2771"/>
                      </a:cubicBezTo>
                      <a:cubicBezTo>
                        <a:pt x="3050" y="2771"/>
                        <a:pt x="3050" y="2771"/>
                        <a:pt x="3050" y="2771"/>
                      </a:cubicBezTo>
                      <a:cubicBezTo>
                        <a:pt x="3050" y="2771"/>
                        <a:pt x="3050" y="2771"/>
                        <a:pt x="3050" y="2771"/>
                      </a:cubicBezTo>
                      <a:cubicBezTo>
                        <a:pt x="3050" y="2771"/>
                        <a:pt x="3050" y="2771"/>
                        <a:pt x="3050" y="2771"/>
                      </a:cubicBezTo>
                      <a:cubicBezTo>
                        <a:pt x="3050" y="2771"/>
                        <a:pt x="3050" y="2771"/>
                        <a:pt x="3050" y="2771"/>
                      </a:cubicBezTo>
                      <a:cubicBezTo>
                        <a:pt x="3050" y="2771"/>
                        <a:pt x="3050" y="2771"/>
                        <a:pt x="3050" y="2771"/>
                      </a:cubicBezTo>
                      <a:cubicBezTo>
                        <a:pt x="3050" y="2771"/>
                        <a:pt x="3050" y="2771"/>
                        <a:pt x="3050" y="2771"/>
                      </a:cubicBezTo>
                      <a:cubicBezTo>
                        <a:pt x="3050" y="2771"/>
                        <a:pt x="3050" y="2771"/>
                        <a:pt x="3050" y="2771"/>
                      </a:cubicBezTo>
                      <a:cubicBezTo>
                        <a:pt x="3050" y="2771"/>
                        <a:pt x="3050" y="2771"/>
                        <a:pt x="3050" y="2771"/>
                      </a:cubicBezTo>
                      <a:cubicBezTo>
                        <a:pt x="3050" y="2771"/>
                        <a:pt x="3050" y="2771"/>
                        <a:pt x="3050" y="2771"/>
                      </a:cubicBezTo>
                      <a:cubicBezTo>
                        <a:pt x="3050" y="2771"/>
                        <a:pt x="3050" y="2771"/>
                        <a:pt x="3050" y="2771"/>
                      </a:cubicBezTo>
                      <a:cubicBezTo>
                        <a:pt x="3050" y="2771"/>
                        <a:pt x="3050" y="2771"/>
                        <a:pt x="3050" y="2771"/>
                      </a:cubicBezTo>
                      <a:cubicBezTo>
                        <a:pt x="3050" y="2771"/>
                        <a:pt x="3050" y="2771"/>
                        <a:pt x="3050" y="2771"/>
                      </a:cubicBezTo>
                      <a:cubicBezTo>
                        <a:pt x="3050" y="2771"/>
                        <a:pt x="3050" y="2771"/>
                        <a:pt x="3050" y="2771"/>
                      </a:cubicBezTo>
                      <a:cubicBezTo>
                        <a:pt x="3050" y="2771"/>
                        <a:pt x="3050" y="2771"/>
                        <a:pt x="3050" y="2771"/>
                      </a:cubicBezTo>
                      <a:cubicBezTo>
                        <a:pt x="3050" y="2771"/>
                        <a:pt x="3050" y="2771"/>
                        <a:pt x="3327" y="2771"/>
                      </a:cubicBezTo>
                      <a:cubicBezTo>
                        <a:pt x="3327" y="2771"/>
                        <a:pt x="3327" y="2771"/>
                        <a:pt x="3327" y="2771"/>
                      </a:cubicBezTo>
                      <a:cubicBezTo>
                        <a:pt x="3327" y="2771"/>
                        <a:pt x="3327" y="2771"/>
                        <a:pt x="3327" y="2771"/>
                      </a:cubicBezTo>
                      <a:cubicBezTo>
                        <a:pt x="3327" y="2771"/>
                        <a:pt x="3327" y="2771"/>
                        <a:pt x="3327" y="2771"/>
                      </a:cubicBezTo>
                      <a:cubicBezTo>
                        <a:pt x="3327" y="2771"/>
                        <a:pt x="3327" y="2771"/>
                        <a:pt x="3327" y="2771"/>
                      </a:cubicBezTo>
                      <a:cubicBezTo>
                        <a:pt x="3327" y="2771"/>
                        <a:pt x="3327" y="2771"/>
                        <a:pt x="3327" y="2771"/>
                      </a:cubicBezTo>
                      <a:cubicBezTo>
                        <a:pt x="3327" y="2771"/>
                        <a:pt x="3327" y="2771"/>
                        <a:pt x="3327" y="2771"/>
                      </a:cubicBezTo>
                      <a:cubicBezTo>
                        <a:pt x="3327" y="2771"/>
                        <a:pt x="3327" y="2771"/>
                        <a:pt x="3327" y="2771"/>
                      </a:cubicBezTo>
                      <a:cubicBezTo>
                        <a:pt x="3327" y="2771"/>
                        <a:pt x="3327" y="2771"/>
                        <a:pt x="3327" y="2771"/>
                      </a:cubicBezTo>
                      <a:cubicBezTo>
                        <a:pt x="3327" y="2771"/>
                        <a:pt x="3327" y="2771"/>
                        <a:pt x="3327" y="2771"/>
                      </a:cubicBezTo>
                      <a:cubicBezTo>
                        <a:pt x="3327" y="2771"/>
                        <a:pt x="3327" y="2771"/>
                        <a:pt x="3327" y="2771"/>
                      </a:cubicBezTo>
                      <a:cubicBezTo>
                        <a:pt x="3327" y="2771"/>
                        <a:pt x="3327" y="2771"/>
                        <a:pt x="3327" y="2771"/>
                      </a:cubicBezTo>
                      <a:cubicBezTo>
                        <a:pt x="3327" y="2771"/>
                        <a:pt x="3327" y="2771"/>
                        <a:pt x="3327" y="2771"/>
                      </a:cubicBezTo>
                      <a:cubicBezTo>
                        <a:pt x="3327" y="2771"/>
                        <a:pt x="3327" y="2771"/>
                        <a:pt x="3327" y="2771"/>
                      </a:cubicBezTo>
                      <a:cubicBezTo>
                        <a:pt x="3327" y="2771"/>
                        <a:pt x="3327" y="2771"/>
                        <a:pt x="3604" y="2771"/>
                      </a:cubicBezTo>
                      <a:cubicBezTo>
                        <a:pt x="3881" y="2771"/>
                        <a:pt x="3604" y="2771"/>
                        <a:pt x="3604" y="2771"/>
                      </a:cubicBezTo>
                      <a:cubicBezTo>
                        <a:pt x="3604" y="2771"/>
                        <a:pt x="3604" y="2771"/>
                        <a:pt x="3604" y="2771"/>
                      </a:cubicBezTo>
                      <a:cubicBezTo>
                        <a:pt x="3604" y="2771"/>
                        <a:pt x="3604" y="2771"/>
                        <a:pt x="3604" y="2771"/>
                      </a:cubicBezTo>
                      <a:cubicBezTo>
                        <a:pt x="3604" y="2771"/>
                        <a:pt x="3604" y="2771"/>
                        <a:pt x="3604" y="2771"/>
                      </a:cubicBezTo>
                      <a:cubicBezTo>
                        <a:pt x="3604" y="2771"/>
                        <a:pt x="3604" y="2771"/>
                        <a:pt x="3604" y="2771"/>
                      </a:cubicBezTo>
                      <a:cubicBezTo>
                        <a:pt x="3604" y="2771"/>
                        <a:pt x="3604" y="2771"/>
                        <a:pt x="3604" y="2771"/>
                      </a:cubicBezTo>
                      <a:cubicBezTo>
                        <a:pt x="3604" y="2771"/>
                        <a:pt x="3604" y="2771"/>
                        <a:pt x="3604" y="2771"/>
                      </a:cubicBezTo>
                      <a:cubicBezTo>
                        <a:pt x="3604" y="2771"/>
                        <a:pt x="3604" y="2771"/>
                        <a:pt x="3604" y="2771"/>
                      </a:cubicBezTo>
                      <a:cubicBezTo>
                        <a:pt x="3604" y="2771"/>
                        <a:pt x="3604" y="2771"/>
                        <a:pt x="3604" y="2771"/>
                      </a:cubicBezTo>
                      <a:cubicBezTo>
                        <a:pt x="3604" y="2771"/>
                        <a:pt x="3604" y="2771"/>
                        <a:pt x="3604" y="2771"/>
                      </a:cubicBezTo>
                      <a:cubicBezTo>
                        <a:pt x="3604" y="2771"/>
                        <a:pt x="3604" y="2771"/>
                        <a:pt x="3604" y="2771"/>
                      </a:cubicBezTo>
                      <a:cubicBezTo>
                        <a:pt x="3604" y="2771"/>
                        <a:pt x="3604" y="2771"/>
                        <a:pt x="3604" y="2771"/>
                      </a:cubicBezTo>
                      <a:cubicBezTo>
                        <a:pt x="3604" y="2771"/>
                        <a:pt x="3604" y="2771"/>
                        <a:pt x="3604" y="2771"/>
                      </a:cubicBezTo>
                      <a:cubicBezTo>
                        <a:pt x="3604" y="2771"/>
                        <a:pt x="3604" y="2771"/>
                        <a:pt x="3604" y="2771"/>
                      </a:cubicBezTo>
                      <a:cubicBezTo>
                        <a:pt x="3604" y="2771"/>
                        <a:pt x="3604" y="2771"/>
                        <a:pt x="3604" y="2771"/>
                      </a:cubicBezTo>
                      <a:cubicBezTo>
                        <a:pt x="3604" y="2771"/>
                        <a:pt x="3604" y="2771"/>
                        <a:pt x="3604" y="2771"/>
                      </a:cubicBezTo>
                      <a:cubicBezTo>
                        <a:pt x="3604" y="2771"/>
                        <a:pt x="3604" y="2771"/>
                        <a:pt x="3604" y="2771"/>
                      </a:cubicBezTo>
                      <a:cubicBezTo>
                        <a:pt x="3604" y="2771"/>
                        <a:pt x="3604" y="2771"/>
                        <a:pt x="3604" y="2771"/>
                      </a:cubicBezTo>
                      <a:cubicBezTo>
                        <a:pt x="3604" y="2771"/>
                        <a:pt x="3604" y="2771"/>
                        <a:pt x="3604" y="2771"/>
                      </a:cubicBezTo>
                      <a:cubicBezTo>
                        <a:pt x="3604" y="2771"/>
                        <a:pt x="3604" y="2771"/>
                        <a:pt x="3604" y="2771"/>
                      </a:cubicBezTo>
                      <a:cubicBezTo>
                        <a:pt x="3604" y="2771"/>
                        <a:pt x="3604" y="2771"/>
                        <a:pt x="3604" y="2771"/>
                      </a:cubicBezTo>
                      <a:cubicBezTo>
                        <a:pt x="3604" y="2771"/>
                        <a:pt x="3604" y="2771"/>
                        <a:pt x="3604" y="2771"/>
                      </a:cubicBezTo>
                      <a:cubicBezTo>
                        <a:pt x="3604" y="2771"/>
                        <a:pt x="3604" y="2771"/>
                        <a:pt x="3604" y="2771"/>
                      </a:cubicBezTo>
                      <a:cubicBezTo>
                        <a:pt x="3604" y="2771"/>
                        <a:pt x="3604" y="2771"/>
                        <a:pt x="3604" y="2771"/>
                      </a:cubicBezTo>
                      <a:cubicBezTo>
                        <a:pt x="3604" y="2771"/>
                        <a:pt x="3604" y="2771"/>
                        <a:pt x="3604" y="2771"/>
                      </a:cubicBezTo>
                      <a:cubicBezTo>
                        <a:pt x="3604" y="2771"/>
                        <a:pt x="3604" y="2771"/>
                        <a:pt x="3604" y="2771"/>
                      </a:cubicBezTo>
                      <a:cubicBezTo>
                        <a:pt x="3604" y="2771"/>
                        <a:pt x="3604" y="2771"/>
                        <a:pt x="3604" y="2771"/>
                      </a:cubicBezTo>
                      <a:cubicBezTo>
                        <a:pt x="3604" y="2771"/>
                        <a:pt x="3604" y="2771"/>
                        <a:pt x="3604" y="2771"/>
                      </a:cubicBezTo>
                      <a:cubicBezTo>
                        <a:pt x="3604" y="2771"/>
                        <a:pt x="3604" y="2771"/>
                        <a:pt x="3604" y="2771"/>
                      </a:cubicBezTo>
                      <a:cubicBezTo>
                        <a:pt x="3604" y="2771"/>
                        <a:pt x="3604" y="2771"/>
                        <a:pt x="3604" y="2771"/>
                      </a:cubicBezTo>
                      <a:cubicBezTo>
                        <a:pt x="3604" y="2771"/>
                        <a:pt x="3604" y="2771"/>
                        <a:pt x="3604" y="2771"/>
                      </a:cubicBezTo>
                      <a:cubicBezTo>
                        <a:pt x="3604" y="2771"/>
                        <a:pt x="3604" y="2771"/>
                        <a:pt x="3604" y="2771"/>
                      </a:cubicBezTo>
                      <a:cubicBezTo>
                        <a:pt x="3604" y="2771"/>
                        <a:pt x="3604" y="2771"/>
                        <a:pt x="3604" y="2771"/>
                      </a:cubicBezTo>
                      <a:cubicBezTo>
                        <a:pt x="3604" y="2771"/>
                        <a:pt x="3604" y="2771"/>
                        <a:pt x="3604" y="2771"/>
                      </a:cubicBezTo>
                      <a:cubicBezTo>
                        <a:pt x="3604" y="2771"/>
                        <a:pt x="3604" y="2771"/>
                        <a:pt x="3604" y="2771"/>
                      </a:cubicBezTo>
                      <a:cubicBezTo>
                        <a:pt x="3604" y="2771"/>
                        <a:pt x="3604" y="2771"/>
                        <a:pt x="3604" y="2771"/>
                      </a:cubicBezTo>
                      <a:cubicBezTo>
                        <a:pt x="3604" y="2771"/>
                        <a:pt x="3604" y="2771"/>
                        <a:pt x="3604" y="2771"/>
                      </a:cubicBezTo>
                      <a:cubicBezTo>
                        <a:pt x="3604" y="2771"/>
                        <a:pt x="3604" y="2771"/>
                        <a:pt x="3604" y="2771"/>
                      </a:cubicBezTo>
                      <a:cubicBezTo>
                        <a:pt x="3604" y="2771"/>
                        <a:pt x="3604" y="2771"/>
                        <a:pt x="3604" y="2771"/>
                      </a:cubicBezTo>
                      <a:cubicBezTo>
                        <a:pt x="3604" y="2771"/>
                        <a:pt x="3604" y="2771"/>
                        <a:pt x="3604" y="2771"/>
                      </a:cubicBezTo>
                      <a:cubicBezTo>
                        <a:pt x="3604" y="2771"/>
                        <a:pt x="3604" y="2771"/>
                        <a:pt x="3604" y="2771"/>
                      </a:cubicBezTo>
                      <a:cubicBezTo>
                        <a:pt x="3604" y="2771"/>
                        <a:pt x="3604" y="2771"/>
                        <a:pt x="3604" y="2771"/>
                      </a:cubicBezTo>
                      <a:cubicBezTo>
                        <a:pt x="3604" y="2771"/>
                        <a:pt x="3604" y="2771"/>
                        <a:pt x="3604" y="2771"/>
                      </a:cubicBezTo>
                      <a:cubicBezTo>
                        <a:pt x="3604" y="2771"/>
                        <a:pt x="3604" y="2771"/>
                        <a:pt x="3604" y="2771"/>
                      </a:cubicBezTo>
                      <a:cubicBezTo>
                        <a:pt x="3604" y="2771"/>
                        <a:pt x="3604" y="2771"/>
                        <a:pt x="3604" y="2771"/>
                      </a:cubicBezTo>
                      <a:cubicBezTo>
                        <a:pt x="3604" y="2771"/>
                        <a:pt x="3604" y="2771"/>
                        <a:pt x="3604" y="2771"/>
                      </a:cubicBezTo>
                      <a:cubicBezTo>
                        <a:pt x="3604" y="2771"/>
                        <a:pt x="3604" y="2771"/>
                        <a:pt x="3604" y="2771"/>
                      </a:cubicBezTo>
                      <a:cubicBezTo>
                        <a:pt x="3604" y="2771"/>
                        <a:pt x="3604" y="2771"/>
                        <a:pt x="3604" y="2771"/>
                      </a:cubicBezTo>
                      <a:cubicBezTo>
                        <a:pt x="3604" y="2771"/>
                        <a:pt x="3604" y="2771"/>
                        <a:pt x="3604" y="2771"/>
                      </a:cubicBezTo>
                      <a:cubicBezTo>
                        <a:pt x="3604" y="2771"/>
                        <a:pt x="3604" y="2771"/>
                        <a:pt x="3604" y="2771"/>
                      </a:cubicBezTo>
                      <a:cubicBezTo>
                        <a:pt x="3604" y="2771"/>
                        <a:pt x="3604" y="2771"/>
                        <a:pt x="3604" y="2771"/>
                      </a:cubicBezTo>
                      <a:cubicBezTo>
                        <a:pt x="3604" y="2771"/>
                        <a:pt x="3604" y="2771"/>
                        <a:pt x="3604" y="2771"/>
                      </a:cubicBezTo>
                      <a:cubicBezTo>
                        <a:pt x="3604" y="2771"/>
                        <a:pt x="3604" y="2771"/>
                        <a:pt x="3604" y="2771"/>
                      </a:cubicBezTo>
                      <a:cubicBezTo>
                        <a:pt x="3604" y="2771"/>
                        <a:pt x="3604" y="2771"/>
                        <a:pt x="3604" y="2771"/>
                      </a:cubicBezTo>
                      <a:cubicBezTo>
                        <a:pt x="3604" y="2771"/>
                        <a:pt x="3604" y="2771"/>
                        <a:pt x="3604" y="2771"/>
                      </a:cubicBezTo>
                      <a:cubicBezTo>
                        <a:pt x="3604" y="2771"/>
                        <a:pt x="3604" y="2771"/>
                        <a:pt x="3604" y="2771"/>
                      </a:cubicBezTo>
                      <a:cubicBezTo>
                        <a:pt x="3604" y="2771"/>
                        <a:pt x="3604" y="2771"/>
                        <a:pt x="3604" y="2771"/>
                      </a:cubicBezTo>
                      <a:cubicBezTo>
                        <a:pt x="3604" y="2771"/>
                        <a:pt x="3604" y="2771"/>
                        <a:pt x="3604" y="2771"/>
                      </a:cubicBezTo>
                      <a:cubicBezTo>
                        <a:pt x="3604" y="2771"/>
                        <a:pt x="3604" y="2771"/>
                        <a:pt x="3604" y="2771"/>
                      </a:cubicBezTo>
                      <a:cubicBezTo>
                        <a:pt x="3604" y="2771"/>
                        <a:pt x="3604" y="2771"/>
                        <a:pt x="3604" y="2771"/>
                      </a:cubicBezTo>
                      <a:cubicBezTo>
                        <a:pt x="3604" y="2771"/>
                        <a:pt x="3604" y="2771"/>
                        <a:pt x="3604" y="2771"/>
                      </a:cubicBezTo>
                      <a:cubicBezTo>
                        <a:pt x="3604" y="2771"/>
                        <a:pt x="3604" y="2771"/>
                        <a:pt x="3604" y="2771"/>
                      </a:cubicBezTo>
                      <a:cubicBezTo>
                        <a:pt x="3604" y="2771"/>
                        <a:pt x="3604" y="2771"/>
                        <a:pt x="3604" y="2771"/>
                      </a:cubicBezTo>
                      <a:cubicBezTo>
                        <a:pt x="3604" y="2771"/>
                        <a:pt x="3604" y="2771"/>
                        <a:pt x="3604" y="2771"/>
                      </a:cubicBezTo>
                      <a:close/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0" y="0"/>
                      </a:lnTo>
                      <a:close/>
                      <a:moveTo>
                        <a:pt x="0" y="277"/>
                      </a:move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lose/>
                      <a:moveTo>
                        <a:pt x="0" y="277"/>
                      </a:move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lose/>
                      <a:moveTo>
                        <a:pt x="0" y="277"/>
                      </a:move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36" name="Freeform 635">
                  <a:extLst>
                    <a:ext uri="{FF2B5EF4-FFF2-40B4-BE49-F238E27FC236}">
                      <a16:creationId xmlns:a16="http://schemas.microsoft.com/office/drawing/2014/main" id="{D67517F1-18DB-83BE-3A41-40CFD1515FE6}"/>
                    </a:ext>
                  </a:extLst>
                </p:cNvPr>
                <p:cNvSpPr/>
                <p:nvPr/>
              </p:nvSpPr>
              <p:spPr>
                <a:xfrm>
                  <a:off x="4082602" y="3664831"/>
                  <a:ext cx="400" cy="554"/>
                </a:xfrm>
                <a:custGeom>
                  <a:avLst/>
                  <a:gdLst>
                    <a:gd name="connsiteX0" fmla="*/ 401 w 400"/>
                    <a:gd name="connsiteY0" fmla="*/ 0 h 554"/>
                    <a:gd name="connsiteX1" fmla="*/ 401 w 400"/>
                    <a:gd name="connsiteY1" fmla="*/ 0 h 554"/>
                    <a:gd name="connsiteX2" fmla="*/ 401 w 400"/>
                    <a:gd name="connsiteY2" fmla="*/ 0 h 554"/>
                    <a:gd name="connsiteX3" fmla="*/ 401 w 400"/>
                    <a:gd name="connsiteY3" fmla="*/ 0 h 554"/>
                    <a:gd name="connsiteX4" fmla="*/ 401 w 400"/>
                    <a:gd name="connsiteY4" fmla="*/ 0 h 554"/>
                    <a:gd name="connsiteX5" fmla="*/ 401 w 400"/>
                    <a:gd name="connsiteY5" fmla="*/ 0 h 554"/>
                    <a:gd name="connsiteX6" fmla="*/ 401 w 400"/>
                    <a:gd name="connsiteY6" fmla="*/ 0 h 554"/>
                    <a:gd name="connsiteX7" fmla="*/ 401 w 400"/>
                    <a:gd name="connsiteY7" fmla="*/ 0 h 554"/>
                    <a:gd name="connsiteX8" fmla="*/ 401 w 400"/>
                    <a:gd name="connsiteY8" fmla="*/ 0 h 554"/>
                    <a:gd name="connsiteX9" fmla="*/ 401 w 400"/>
                    <a:gd name="connsiteY9" fmla="*/ 0 h 554"/>
                    <a:gd name="connsiteX10" fmla="*/ 401 w 400"/>
                    <a:gd name="connsiteY10" fmla="*/ 0 h 554"/>
                    <a:gd name="connsiteX11" fmla="*/ 401 w 400"/>
                    <a:gd name="connsiteY11" fmla="*/ 0 h 554"/>
                    <a:gd name="connsiteX12" fmla="*/ 401 w 400"/>
                    <a:gd name="connsiteY12" fmla="*/ 0 h 554"/>
                    <a:gd name="connsiteX13" fmla="*/ 401 w 400"/>
                    <a:gd name="connsiteY13" fmla="*/ 0 h 554"/>
                    <a:gd name="connsiteX14" fmla="*/ 401 w 400"/>
                    <a:gd name="connsiteY14" fmla="*/ 0 h 554"/>
                    <a:gd name="connsiteX15" fmla="*/ 401 w 400"/>
                    <a:gd name="connsiteY15" fmla="*/ 0 h 554"/>
                    <a:gd name="connsiteX16" fmla="*/ 401 w 400"/>
                    <a:gd name="connsiteY16" fmla="*/ 0 h 554"/>
                    <a:gd name="connsiteX17" fmla="*/ 401 w 400"/>
                    <a:gd name="connsiteY17" fmla="*/ 0 h 554"/>
                    <a:gd name="connsiteX18" fmla="*/ 401 w 400"/>
                    <a:gd name="connsiteY18" fmla="*/ 0 h 554"/>
                    <a:gd name="connsiteX19" fmla="*/ 401 w 400"/>
                    <a:gd name="connsiteY19" fmla="*/ 0 h 554"/>
                    <a:gd name="connsiteX20" fmla="*/ 401 w 400"/>
                    <a:gd name="connsiteY20" fmla="*/ 0 h 554"/>
                    <a:gd name="connsiteX21" fmla="*/ 401 w 400"/>
                    <a:gd name="connsiteY21" fmla="*/ 0 h 554"/>
                    <a:gd name="connsiteX22" fmla="*/ 401 w 400"/>
                    <a:gd name="connsiteY22" fmla="*/ 0 h 554"/>
                    <a:gd name="connsiteX23" fmla="*/ 123 w 400"/>
                    <a:gd name="connsiteY23" fmla="*/ 0 h 554"/>
                    <a:gd name="connsiteX24" fmla="*/ 123 w 400"/>
                    <a:gd name="connsiteY24" fmla="*/ 0 h 554"/>
                    <a:gd name="connsiteX25" fmla="*/ 123 w 400"/>
                    <a:gd name="connsiteY25" fmla="*/ 0 h 554"/>
                    <a:gd name="connsiteX26" fmla="*/ 123 w 400"/>
                    <a:gd name="connsiteY26" fmla="*/ 0 h 554"/>
                    <a:gd name="connsiteX27" fmla="*/ 123 w 400"/>
                    <a:gd name="connsiteY27" fmla="*/ 0 h 554"/>
                    <a:gd name="connsiteX28" fmla="*/ 123 w 400"/>
                    <a:gd name="connsiteY28" fmla="*/ 0 h 554"/>
                    <a:gd name="connsiteX29" fmla="*/ 123 w 400"/>
                    <a:gd name="connsiteY29" fmla="*/ 0 h 554"/>
                    <a:gd name="connsiteX30" fmla="*/ 123 w 400"/>
                    <a:gd name="connsiteY30" fmla="*/ 0 h 554"/>
                    <a:gd name="connsiteX31" fmla="*/ 123 w 400"/>
                    <a:gd name="connsiteY31" fmla="*/ 0 h 554"/>
                    <a:gd name="connsiteX32" fmla="*/ 123 w 400"/>
                    <a:gd name="connsiteY32" fmla="*/ 0 h 554"/>
                    <a:gd name="connsiteX33" fmla="*/ 123 w 400"/>
                    <a:gd name="connsiteY33" fmla="*/ 0 h 554"/>
                    <a:gd name="connsiteX34" fmla="*/ 123 w 400"/>
                    <a:gd name="connsiteY34" fmla="*/ 0 h 554"/>
                    <a:gd name="connsiteX35" fmla="*/ 123 w 400"/>
                    <a:gd name="connsiteY35" fmla="*/ 0 h 554"/>
                    <a:gd name="connsiteX36" fmla="*/ 123 w 400"/>
                    <a:gd name="connsiteY36" fmla="*/ 0 h 554"/>
                    <a:gd name="connsiteX37" fmla="*/ 123 w 400"/>
                    <a:gd name="connsiteY37" fmla="*/ 0 h 554"/>
                    <a:gd name="connsiteX38" fmla="*/ 123 w 400"/>
                    <a:gd name="connsiteY38" fmla="*/ 0 h 554"/>
                    <a:gd name="connsiteX39" fmla="*/ 123 w 400"/>
                    <a:gd name="connsiteY39" fmla="*/ 0 h 554"/>
                    <a:gd name="connsiteX40" fmla="*/ 123 w 400"/>
                    <a:gd name="connsiteY40" fmla="*/ 0 h 554"/>
                    <a:gd name="connsiteX41" fmla="*/ 123 w 400"/>
                    <a:gd name="connsiteY41" fmla="*/ 554 h 554"/>
                    <a:gd name="connsiteX42" fmla="*/ 123 w 400"/>
                    <a:gd name="connsiteY42" fmla="*/ 554 h 554"/>
                    <a:gd name="connsiteX43" fmla="*/ 123 w 400"/>
                    <a:gd name="connsiteY43" fmla="*/ 554 h 554"/>
                    <a:gd name="connsiteX44" fmla="*/ 123 w 400"/>
                    <a:gd name="connsiteY44" fmla="*/ 554 h 554"/>
                    <a:gd name="connsiteX45" fmla="*/ 123 w 400"/>
                    <a:gd name="connsiteY45" fmla="*/ 554 h 554"/>
                    <a:gd name="connsiteX46" fmla="*/ 123 w 400"/>
                    <a:gd name="connsiteY46" fmla="*/ 554 h 554"/>
                    <a:gd name="connsiteX47" fmla="*/ 123 w 400"/>
                    <a:gd name="connsiteY47" fmla="*/ 554 h 554"/>
                    <a:gd name="connsiteX48" fmla="*/ 123 w 400"/>
                    <a:gd name="connsiteY48" fmla="*/ 554 h 554"/>
                    <a:gd name="connsiteX49" fmla="*/ 123 w 400"/>
                    <a:gd name="connsiteY49" fmla="*/ 554 h 554"/>
                    <a:gd name="connsiteX50" fmla="*/ 123 w 400"/>
                    <a:gd name="connsiteY50" fmla="*/ 554 h 554"/>
                    <a:gd name="connsiteX51" fmla="*/ 123 w 400"/>
                    <a:gd name="connsiteY51" fmla="*/ 554 h 554"/>
                    <a:gd name="connsiteX52" fmla="*/ 123 w 400"/>
                    <a:gd name="connsiteY52" fmla="*/ 554 h 554"/>
                    <a:gd name="connsiteX53" fmla="*/ 123 w 400"/>
                    <a:gd name="connsiteY53" fmla="*/ 554 h 554"/>
                    <a:gd name="connsiteX54" fmla="*/ 123 w 400"/>
                    <a:gd name="connsiteY54" fmla="*/ 554 h 554"/>
                    <a:gd name="connsiteX55" fmla="*/ 123 w 400"/>
                    <a:gd name="connsiteY55" fmla="*/ 554 h 554"/>
                    <a:gd name="connsiteX56" fmla="*/ 123 w 400"/>
                    <a:gd name="connsiteY56" fmla="*/ 554 h 554"/>
                    <a:gd name="connsiteX57" fmla="*/ 123 w 400"/>
                    <a:gd name="connsiteY57" fmla="*/ 554 h 554"/>
                    <a:gd name="connsiteX58" fmla="*/ 123 w 400"/>
                    <a:gd name="connsiteY58" fmla="*/ 554 h 554"/>
                    <a:gd name="connsiteX59" fmla="*/ 123 w 400"/>
                    <a:gd name="connsiteY59" fmla="*/ 554 h 554"/>
                    <a:gd name="connsiteX60" fmla="*/ 123 w 400"/>
                    <a:gd name="connsiteY60" fmla="*/ 554 h 554"/>
                    <a:gd name="connsiteX61" fmla="*/ 123 w 400"/>
                    <a:gd name="connsiteY61" fmla="*/ 554 h 554"/>
                    <a:gd name="connsiteX62" fmla="*/ 123 w 400"/>
                    <a:gd name="connsiteY62" fmla="*/ 554 h 554"/>
                    <a:gd name="connsiteX63" fmla="*/ 123 w 400"/>
                    <a:gd name="connsiteY63" fmla="*/ 554 h 554"/>
                    <a:gd name="connsiteX64" fmla="*/ 123 w 400"/>
                    <a:gd name="connsiteY64" fmla="*/ 554 h 554"/>
                    <a:gd name="connsiteX65" fmla="*/ 123 w 400"/>
                    <a:gd name="connsiteY65" fmla="*/ 554 h 554"/>
                    <a:gd name="connsiteX66" fmla="*/ 123 w 400"/>
                    <a:gd name="connsiteY66" fmla="*/ 554 h 554"/>
                    <a:gd name="connsiteX67" fmla="*/ 123 w 400"/>
                    <a:gd name="connsiteY67" fmla="*/ 554 h 554"/>
                    <a:gd name="connsiteX68" fmla="*/ 123 w 400"/>
                    <a:gd name="connsiteY68" fmla="*/ 554 h 554"/>
                    <a:gd name="connsiteX69" fmla="*/ 123 w 400"/>
                    <a:gd name="connsiteY69" fmla="*/ 554 h 554"/>
                    <a:gd name="connsiteX70" fmla="*/ 123 w 400"/>
                    <a:gd name="connsiteY70" fmla="*/ 554 h 554"/>
                    <a:gd name="connsiteX71" fmla="*/ 123 w 400"/>
                    <a:gd name="connsiteY71" fmla="*/ 554 h 554"/>
                    <a:gd name="connsiteX72" fmla="*/ 123 w 400"/>
                    <a:gd name="connsiteY72" fmla="*/ 554 h 554"/>
                    <a:gd name="connsiteX73" fmla="*/ 123 w 400"/>
                    <a:gd name="connsiteY73" fmla="*/ 554 h 554"/>
                    <a:gd name="connsiteX74" fmla="*/ 123 w 400"/>
                    <a:gd name="connsiteY74" fmla="*/ 554 h 554"/>
                    <a:gd name="connsiteX75" fmla="*/ 123 w 400"/>
                    <a:gd name="connsiteY75" fmla="*/ 554 h 554"/>
                    <a:gd name="connsiteX76" fmla="*/ 123 w 400"/>
                    <a:gd name="connsiteY76" fmla="*/ 554 h 554"/>
                    <a:gd name="connsiteX77" fmla="*/ 123 w 400"/>
                    <a:gd name="connsiteY77" fmla="*/ 554 h 554"/>
                    <a:gd name="connsiteX78" fmla="*/ 123 w 400"/>
                    <a:gd name="connsiteY78" fmla="*/ 554 h 554"/>
                    <a:gd name="connsiteX79" fmla="*/ 123 w 400"/>
                    <a:gd name="connsiteY79" fmla="*/ 554 h 554"/>
                    <a:gd name="connsiteX80" fmla="*/ 123 w 400"/>
                    <a:gd name="connsiteY80" fmla="*/ 554 h 554"/>
                    <a:gd name="connsiteX81" fmla="*/ 123 w 400"/>
                    <a:gd name="connsiteY81" fmla="*/ 554 h 554"/>
                    <a:gd name="connsiteX82" fmla="*/ 123 w 400"/>
                    <a:gd name="connsiteY82" fmla="*/ 554 h 554"/>
                    <a:gd name="connsiteX83" fmla="*/ 123 w 400"/>
                    <a:gd name="connsiteY83" fmla="*/ 554 h 554"/>
                    <a:gd name="connsiteX84" fmla="*/ 123 w 400"/>
                    <a:gd name="connsiteY84" fmla="*/ 554 h 554"/>
                    <a:gd name="connsiteX85" fmla="*/ 123 w 400"/>
                    <a:gd name="connsiteY85" fmla="*/ 554 h 554"/>
                    <a:gd name="connsiteX86" fmla="*/ 123 w 400"/>
                    <a:gd name="connsiteY86" fmla="*/ 554 h 554"/>
                    <a:gd name="connsiteX87" fmla="*/ 123 w 400"/>
                    <a:gd name="connsiteY87" fmla="*/ 554 h 554"/>
                    <a:gd name="connsiteX88" fmla="*/ 123 w 400"/>
                    <a:gd name="connsiteY88" fmla="*/ 554 h 554"/>
                    <a:gd name="connsiteX89" fmla="*/ 123 w 400"/>
                    <a:gd name="connsiteY89" fmla="*/ 554 h 554"/>
                    <a:gd name="connsiteX90" fmla="*/ 123 w 400"/>
                    <a:gd name="connsiteY90" fmla="*/ 554 h 554"/>
                    <a:gd name="connsiteX91" fmla="*/ 123 w 400"/>
                    <a:gd name="connsiteY91" fmla="*/ 554 h 554"/>
                    <a:gd name="connsiteX92" fmla="*/ 123 w 400"/>
                    <a:gd name="connsiteY92" fmla="*/ 554 h 554"/>
                    <a:gd name="connsiteX93" fmla="*/ 123 w 400"/>
                    <a:gd name="connsiteY93" fmla="*/ 554 h 554"/>
                    <a:gd name="connsiteX94" fmla="*/ 123 w 400"/>
                    <a:gd name="connsiteY94" fmla="*/ 554 h 554"/>
                    <a:gd name="connsiteX95" fmla="*/ 123 w 400"/>
                    <a:gd name="connsiteY95" fmla="*/ 554 h 554"/>
                    <a:gd name="connsiteX96" fmla="*/ 123 w 400"/>
                    <a:gd name="connsiteY96" fmla="*/ 554 h 554"/>
                    <a:gd name="connsiteX97" fmla="*/ 123 w 400"/>
                    <a:gd name="connsiteY97" fmla="*/ 554 h 554"/>
                    <a:gd name="connsiteX98" fmla="*/ 123 w 400"/>
                    <a:gd name="connsiteY98" fmla="*/ 554 h 554"/>
                    <a:gd name="connsiteX99" fmla="*/ 123 w 400"/>
                    <a:gd name="connsiteY99" fmla="*/ 554 h 554"/>
                    <a:gd name="connsiteX100" fmla="*/ 123 w 400"/>
                    <a:gd name="connsiteY100" fmla="*/ 554 h 554"/>
                    <a:gd name="connsiteX101" fmla="*/ 123 w 400"/>
                    <a:gd name="connsiteY101" fmla="*/ 554 h 554"/>
                    <a:gd name="connsiteX102" fmla="*/ 123 w 400"/>
                    <a:gd name="connsiteY102" fmla="*/ 554 h 554"/>
                    <a:gd name="connsiteX103" fmla="*/ 123 w 400"/>
                    <a:gd name="connsiteY103" fmla="*/ 554 h 554"/>
                    <a:gd name="connsiteX104" fmla="*/ 123 w 400"/>
                    <a:gd name="connsiteY104" fmla="*/ 554 h 554"/>
                    <a:gd name="connsiteX105" fmla="*/ 123 w 400"/>
                    <a:gd name="connsiteY105" fmla="*/ 554 h 554"/>
                    <a:gd name="connsiteX106" fmla="*/ 123 w 400"/>
                    <a:gd name="connsiteY106" fmla="*/ 554 h 554"/>
                    <a:gd name="connsiteX107" fmla="*/ 123 w 400"/>
                    <a:gd name="connsiteY107" fmla="*/ 554 h 554"/>
                    <a:gd name="connsiteX108" fmla="*/ 123 w 400"/>
                    <a:gd name="connsiteY108" fmla="*/ 554 h 554"/>
                    <a:gd name="connsiteX109" fmla="*/ 123 w 400"/>
                    <a:gd name="connsiteY109" fmla="*/ 554 h 554"/>
                    <a:gd name="connsiteX110" fmla="*/ 123 w 400"/>
                    <a:gd name="connsiteY110" fmla="*/ 277 h 5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</a:cxnLst>
                  <a:rect l="l" t="t" r="r" b="b"/>
                  <a:pathLst>
                    <a:path w="400" h="554">
                      <a:moveTo>
                        <a:pt x="401" y="0"/>
                      </a:moveTo>
                      <a:cubicBezTo>
                        <a:pt x="401" y="0"/>
                        <a:pt x="401" y="0"/>
                        <a:pt x="401" y="0"/>
                      </a:cubicBezTo>
                      <a:cubicBezTo>
                        <a:pt x="401" y="0"/>
                        <a:pt x="401" y="0"/>
                        <a:pt x="401" y="0"/>
                      </a:cubicBezTo>
                      <a:cubicBezTo>
                        <a:pt x="401" y="0"/>
                        <a:pt x="401" y="0"/>
                        <a:pt x="401" y="0"/>
                      </a:cubicBezTo>
                      <a:cubicBezTo>
                        <a:pt x="401" y="0"/>
                        <a:pt x="401" y="0"/>
                        <a:pt x="401" y="0"/>
                      </a:cubicBezTo>
                      <a:cubicBezTo>
                        <a:pt x="401" y="0"/>
                        <a:pt x="401" y="0"/>
                        <a:pt x="401" y="0"/>
                      </a:cubicBezTo>
                      <a:cubicBezTo>
                        <a:pt x="401" y="0"/>
                        <a:pt x="401" y="0"/>
                        <a:pt x="401" y="0"/>
                      </a:cubicBezTo>
                      <a:cubicBezTo>
                        <a:pt x="401" y="0"/>
                        <a:pt x="401" y="0"/>
                        <a:pt x="401" y="0"/>
                      </a:cubicBezTo>
                      <a:cubicBezTo>
                        <a:pt x="401" y="0"/>
                        <a:pt x="401" y="0"/>
                        <a:pt x="401" y="0"/>
                      </a:cubicBezTo>
                      <a:cubicBezTo>
                        <a:pt x="401" y="0"/>
                        <a:pt x="401" y="0"/>
                        <a:pt x="401" y="0"/>
                      </a:cubicBezTo>
                      <a:cubicBezTo>
                        <a:pt x="401" y="0"/>
                        <a:pt x="401" y="0"/>
                        <a:pt x="401" y="0"/>
                      </a:cubicBezTo>
                      <a:cubicBezTo>
                        <a:pt x="401" y="0"/>
                        <a:pt x="401" y="0"/>
                        <a:pt x="401" y="0"/>
                      </a:cubicBezTo>
                      <a:cubicBezTo>
                        <a:pt x="401" y="0"/>
                        <a:pt x="401" y="0"/>
                        <a:pt x="401" y="0"/>
                      </a:cubicBezTo>
                      <a:cubicBezTo>
                        <a:pt x="401" y="0"/>
                        <a:pt x="401" y="0"/>
                        <a:pt x="401" y="0"/>
                      </a:cubicBezTo>
                      <a:cubicBezTo>
                        <a:pt x="401" y="0"/>
                        <a:pt x="401" y="0"/>
                        <a:pt x="401" y="0"/>
                      </a:cubicBezTo>
                      <a:cubicBezTo>
                        <a:pt x="401" y="0"/>
                        <a:pt x="401" y="0"/>
                        <a:pt x="401" y="0"/>
                      </a:cubicBezTo>
                      <a:cubicBezTo>
                        <a:pt x="401" y="0"/>
                        <a:pt x="401" y="0"/>
                        <a:pt x="401" y="0"/>
                      </a:cubicBezTo>
                      <a:cubicBezTo>
                        <a:pt x="401" y="0"/>
                        <a:pt x="401" y="0"/>
                        <a:pt x="401" y="0"/>
                      </a:cubicBezTo>
                      <a:cubicBezTo>
                        <a:pt x="401" y="0"/>
                        <a:pt x="401" y="0"/>
                        <a:pt x="401" y="0"/>
                      </a:cubicBezTo>
                      <a:cubicBezTo>
                        <a:pt x="401" y="0"/>
                        <a:pt x="401" y="0"/>
                        <a:pt x="401" y="0"/>
                      </a:cubicBezTo>
                      <a:cubicBezTo>
                        <a:pt x="401" y="0"/>
                        <a:pt x="401" y="0"/>
                        <a:pt x="401" y="0"/>
                      </a:cubicBezTo>
                      <a:cubicBezTo>
                        <a:pt x="401" y="0"/>
                        <a:pt x="401" y="0"/>
                        <a:pt x="401" y="0"/>
                      </a:cubicBezTo>
                      <a:cubicBezTo>
                        <a:pt x="401" y="0"/>
                        <a:pt x="401" y="0"/>
                        <a:pt x="401" y="0"/>
                      </a:cubicBezTo>
                      <a:cubicBezTo>
                        <a:pt x="401" y="0"/>
                        <a:pt x="401" y="0"/>
                        <a:pt x="123" y="0"/>
                      </a:cubicBezTo>
                      <a:cubicBezTo>
                        <a:pt x="-154" y="0"/>
                        <a:pt x="123" y="0"/>
                        <a:pt x="123" y="0"/>
                      </a:cubicBezTo>
                      <a:cubicBezTo>
                        <a:pt x="123" y="0"/>
                        <a:pt x="123" y="0"/>
                        <a:pt x="123" y="0"/>
                      </a:cubicBezTo>
                      <a:cubicBezTo>
                        <a:pt x="123" y="0"/>
                        <a:pt x="123" y="0"/>
                        <a:pt x="123" y="0"/>
                      </a:cubicBezTo>
                      <a:cubicBezTo>
                        <a:pt x="123" y="0"/>
                        <a:pt x="123" y="0"/>
                        <a:pt x="123" y="0"/>
                      </a:cubicBezTo>
                      <a:cubicBezTo>
                        <a:pt x="123" y="0"/>
                        <a:pt x="123" y="0"/>
                        <a:pt x="123" y="0"/>
                      </a:cubicBezTo>
                      <a:cubicBezTo>
                        <a:pt x="123" y="0"/>
                        <a:pt x="123" y="0"/>
                        <a:pt x="123" y="0"/>
                      </a:cubicBezTo>
                      <a:cubicBezTo>
                        <a:pt x="123" y="0"/>
                        <a:pt x="123" y="0"/>
                        <a:pt x="123" y="0"/>
                      </a:cubicBezTo>
                      <a:cubicBezTo>
                        <a:pt x="123" y="0"/>
                        <a:pt x="123" y="0"/>
                        <a:pt x="123" y="0"/>
                      </a:cubicBezTo>
                      <a:cubicBezTo>
                        <a:pt x="123" y="0"/>
                        <a:pt x="123" y="0"/>
                        <a:pt x="123" y="0"/>
                      </a:cubicBezTo>
                      <a:cubicBezTo>
                        <a:pt x="123" y="0"/>
                        <a:pt x="123" y="0"/>
                        <a:pt x="123" y="0"/>
                      </a:cubicBezTo>
                      <a:cubicBezTo>
                        <a:pt x="123" y="0"/>
                        <a:pt x="123" y="0"/>
                        <a:pt x="123" y="0"/>
                      </a:cubicBezTo>
                      <a:cubicBezTo>
                        <a:pt x="123" y="0"/>
                        <a:pt x="123" y="0"/>
                        <a:pt x="123" y="0"/>
                      </a:cubicBezTo>
                      <a:cubicBezTo>
                        <a:pt x="123" y="0"/>
                        <a:pt x="123" y="0"/>
                        <a:pt x="123" y="0"/>
                      </a:cubicBezTo>
                      <a:cubicBezTo>
                        <a:pt x="123" y="0"/>
                        <a:pt x="123" y="0"/>
                        <a:pt x="123" y="0"/>
                      </a:cubicBezTo>
                      <a:cubicBezTo>
                        <a:pt x="123" y="0"/>
                        <a:pt x="123" y="0"/>
                        <a:pt x="123" y="0"/>
                      </a:cubicBezTo>
                      <a:cubicBezTo>
                        <a:pt x="123" y="0"/>
                        <a:pt x="123" y="0"/>
                        <a:pt x="123" y="0"/>
                      </a:cubicBezTo>
                      <a:cubicBezTo>
                        <a:pt x="123" y="0"/>
                        <a:pt x="123" y="0"/>
                        <a:pt x="123" y="0"/>
                      </a:cubicBezTo>
                      <a:cubicBezTo>
                        <a:pt x="123" y="0"/>
                        <a:pt x="123" y="277"/>
                        <a:pt x="123" y="554"/>
                      </a:cubicBezTo>
                      <a:cubicBezTo>
                        <a:pt x="123" y="554"/>
                        <a:pt x="123" y="554"/>
                        <a:pt x="123" y="554"/>
                      </a:cubicBezTo>
                      <a:cubicBezTo>
                        <a:pt x="123" y="554"/>
                        <a:pt x="123" y="554"/>
                        <a:pt x="123" y="554"/>
                      </a:cubicBezTo>
                      <a:cubicBezTo>
                        <a:pt x="123" y="554"/>
                        <a:pt x="123" y="554"/>
                        <a:pt x="123" y="554"/>
                      </a:cubicBezTo>
                      <a:cubicBezTo>
                        <a:pt x="123" y="554"/>
                        <a:pt x="123" y="554"/>
                        <a:pt x="123" y="554"/>
                      </a:cubicBezTo>
                      <a:cubicBezTo>
                        <a:pt x="123" y="554"/>
                        <a:pt x="123" y="554"/>
                        <a:pt x="123" y="554"/>
                      </a:cubicBezTo>
                      <a:cubicBezTo>
                        <a:pt x="123" y="554"/>
                        <a:pt x="123" y="554"/>
                        <a:pt x="123" y="554"/>
                      </a:cubicBezTo>
                      <a:cubicBezTo>
                        <a:pt x="123" y="554"/>
                        <a:pt x="123" y="554"/>
                        <a:pt x="123" y="554"/>
                      </a:cubicBezTo>
                      <a:cubicBezTo>
                        <a:pt x="123" y="554"/>
                        <a:pt x="123" y="554"/>
                        <a:pt x="123" y="554"/>
                      </a:cubicBezTo>
                      <a:cubicBezTo>
                        <a:pt x="123" y="554"/>
                        <a:pt x="123" y="554"/>
                        <a:pt x="123" y="554"/>
                      </a:cubicBezTo>
                      <a:cubicBezTo>
                        <a:pt x="123" y="554"/>
                        <a:pt x="123" y="554"/>
                        <a:pt x="123" y="554"/>
                      </a:cubicBezTo>
                      <a:cubicBezTo>
                        <a:pt x="123" y="554"/>
                        <a:pt x="123" y="554"/>
                        <a:pt x="123" y="554"/>
                      </a:cubicBezTo>
                      <a:lnTo>
                        <a:pt x="123" y="554"/>
                      </a:lnTo>
                      <a:cubicBezTo>
                        <a:pt x="123" y="554"/>
                        <a:pt x="123" y="554"/>
                        <a:pt x="123" y="554"/>
                      </a:cubicBezTo>
                      <a:cubicBezTo>
                        <a:pt x="123" y="554"/>
                        <a:pt x="123" y="554"/>
                        <a:pt x="123" y="554"/>
                      </a:cubicBezTo>
                      <a:cubicBezTo>
                        <a:pt x="123" y="554"/>
                        <a:pt x="123" y="554"/>
                        <a:pt x="123" y="554"/>
                      </a:cubicBezTo>
                      <a:cubicBezTo>
                        <a:pt x="123" y="554"/>
                        <a:pt x="123" y="554"/>
                        <a:pt x="123" y="554"/>
                      </a:cubicBezTo>
                      <a:cubicBezTo>
                        <a:pt x="123" y="554"/>
                        <a:pt x="123" y="554"/>
                        <a:pt x="123" y="554"/>
                      </a:cubicBezTo>
                      <a:cubicBezTo>
                        <a:pt x="123" y="554"/>
                        <a:pt x="123" y="554"/>
                        <a:pt x="123" y="554"/>
                      </a:cubicBezTo>
                      <a:cubicBezTo>
                        <a:pt x="123" y="554"/>
                        <a:pt x="123" y="554"/>
                        <a:pt x="123" y="554"/>
                      </a:cubicBezTo>
                      <a:cubicBezTo>
                        <a:pt x="123" y="554"/>
                        <a:pt x="123" y="554"/>
                        <a:pt x="123" y="554"/>
                      </a:cubicBezTo>
                      <a:cubicBezTo>
                        <a:pt x="123" y="554"/>
                        <a:pt x="123" y="554"/>
                        <a:pt x="123" y="554"/>
                      </a:cubicBezTo>
                      <a:cubicBezTo>
                        <a:pt x="123" y="554"/>
                        <a:pt x="123" y="554"/>
                        <a:pt x="123" y="554"/>
                      </a:cubicBezTo>
                      <a:cubicBezTo>
                        <a:pt x="123" y="554"/>
                        <a:pt x="123" y="554"/>
                        <a:pt x="123" y="554"/>
                      </a:cubicBezTo>
                      <a:cubicBezTo>
                        <a:pt x="123" y="554"/>
                        <a:pt x="123" y="554"/>
                        <a:pt x="123" y="554"/>
                      </a:cubicBezTo>
                      <a:cubicBezTo>
                        <a:pt x="123" y="554"/>
                        <a:pt x="123" y="554"/>
                        <a:pt x="123" y="554"/>
                      </a:cubicBezTo>
                      <a:cubicBezTo>
                        <a:pt x="123" y="554"/>
                        <a:pt x="123" y="554"/>
                        <a:pt x="123" y="554"/>
                      </a:cubicBezTo>
                      <a:cubicBezTo>
                        <a:pt x="123" y="554"/>
                        <a:pt x="123" y="554"/>
                        <a:pt x="123" y="554"/>
                      </a:cubicBezTo>
                      <a:cubicBezTo>
                        <a:pt x="123" y="554"/>
                        <a:pt x="123" y="554"/>
                        <a:pt x="123" y="554"/>
                      </a:cubicBezTo>
                      <a:cubicBezTo>
                        <a:pt x="123" y="554"/>
                        <a:pt x="123" y="554"/>
                        <a:pt x="123" y="554"/>
                      </a:cubicBezTo>
                      <a:cubicBezTo>
                        <a:pt x="123" y="554"/>
                        <a:pt x="123" y="554"/>
                        <a:pt x="123" y="554"/>
                      </a:cubicBezTo>
                      <a:cubicBezTo>
                        <a:pt x="123" y="554"/>
                        <a:pt x="123" y="554"/>
                        <a:pt x="123" y="554"/>
                      </a:cubicBezTo>
                      <a:cubicBezTo>
                        <a:pt x="123" y="554"/>
                        <a:pt x="123" y="554"/>
                        <a:pt x="123" y="554"/>
                      </a:cubicBezTo>
                      <a:cubicBezTo>
                        <a:pt x="123" y="554"/>
                        <a:pt x="123" y="554"/>
                        <a:pt x="123" y="554"/>
                      </a:cubicBezTo>
                      <a:cubicBezTo>
                        <a:pt x="123" y="554"/>
                        <a:pt x="123" y="554"/>
                        <a:pt x="123" y="554"/>
                      </a:cubicBezTo>
                      <a:cubicBezTo>
                        <a:pt x="123" y="554"/>
                        <a:pt x="123" y="554"/>
                        <a:pt x="123" y="554"/>
                      </a:cubicBezTo>
                      <a:cubicBezTo>
                        <a:pt x="123" y="554"/>
                        <a:pt x="123" y="554"/>
                        <a:pt x="123" y="554"/>
                      </a:cubicBezTo>
                      <a:cubicBezTo>
                        <a:pt x="123" y="554"/>
                        <a:pt x="123" y="554"/>
                        <a:pt x="123" y="554"/>
                      </a:cubicBezTo>
                      <a:cubicBezTo>
                        <a:pt x="123" y="554"/>
                        <a:pt x="123" y="554"/>
                        <a:pt x="123" y="554"/>
                      </a:cubicBezTo>
                      <a:cubicBezTo>
                        <a:pt x="123" y="554"/>
                        <a:pt x="123" y="554"/>
                        <a:pt x="123" y="554"/>
                      </a:cubicBezTo>
                      <a:cubicBezTo>
                        <a:pt x="123" y="554"/>
                        <a:pt x="123" y="554"/>
                        <a:pt x="123" y="554"/>
                      </a:cubicBezTo>
                      <a:cubicBezTo>
                        <a:pt x="123" y="554"/>
                        <a:pt x="123" y="554"/>
                        <a:pt x="123" y="554"/>
                      </a:cubicBezTo>
                      <a:cubicBezTo>
                        <a:pt x="123" y="554"/>
                        <a:pt x="123" y="554"/>
                        <a:pt x="123" y="554"/>
                      </a:cubicBezTo>
                      <a:cubicBezTo>
                        <a:pt x="123" y="554"/>
                        <a:pt x="123" y="554"/>
                        <a:pt x="123" y="554"/>
                      </a:cubicBezTo>
                      <a:cubicBezTo>
                        <a:pt x="123" y="554"/>
                        <a:pt x="123" y="554"/>
                        <a:pt x="123" y="554"/>
                      </a:cubicBezTo>
                      <a:cubicBezTo>
                        <a:pt x="123" y="554"/>
                        <a:pt x="123" y="554"/>
                        <a:pt x="123" y="554"/>
                      </a:cubicBezTo>
                      <a:cubicBezTo>
                        <a:pt x="123" y="554"/>
                        <a:pt x="123" y="554"/>
                        <a:pt x="123" y="554"/>
                      </a:cubicBezTo>
                      <a:cubicBezTo>
                        <a:pt x="123" y="554"/>
                        <a:pt x="123" y="554"/>
                        <a:pt x="123" y="554"/>
                      </a:cubicBezTo>
                      <a:lnTo>
                        <a:pt x="123" y="554"/>
                      </a:lnTo>
                      <a:cubicBezTo>
                        <a:pt x="123" y="554"/>
                        <a:pt x="123" y="554"/>
                        <a:pt x="123" y="554"/>
                      </a:cubicBezTo>
                      <a:cubicBezTo>
                        <a:pt x="123" y="554"/>
                        <a:pt x="123" y="554"/>
                        <a:pt x="123" y="554"/>
                      </a:cubicBezTo>
                      <a:cubicBezTo>
                        <a:pt x="123" y="554"/>
                        <a:pt x="123" y="554"/>
                        <a:pt x="123" y="554"/>
                      </a:cubicBezTo>
                      <a:cubicBezTo>
                        <a:pt x="123" y="554"/>
                        <a:pt x="123" y="554"/>
                        <a:pt x="123" y="554"/>
                      </a:cubicBezTo>
                      <a:cubicBezTo>
                        <a:pt x="123" y="554"/>
                        <a:pt x="123" y="554"/>
                        <a:pt x="123" y="554"/>
                      </a:cubicBezTo>
                      <a:cubicBezTo>
                        <a:pt x="123" y="554"/>
                        <a:pt x="123" y="554"/>
                        <a:pt x="123" y="554"/>
                      </a:cubicBezTo>
                      <a:cubicBezTo>
                        <a:pt x="123" y="554"/>
                        <a:pt x="123" y="554"/>
                        <a:pt x="123" y="554"/>
                      </a:cubicBezTo>
                      <a:cubicBezTo>
                        <a:pt x="123" y="554"/>
                        <a:pt x="123" y="554"/>
                        <a:pt x="123" y="554"/>
                      </a:cubicBezTo>
                      <a:cubicBezTo>
                        <a:pt x="123" y="554"/>
                        <a:pt x="123" y="554"/>
                        <a:pt x="123" y="554"/>
                      </a:cubicBezTo>
                      <a:cubicBezTo>
                        <a:pt x="123" y="554"/>
                        <a:pt x="123" y="554"/>
                        <a:pt x="123" y="554"/>
                      </a:cubicBezTo>
                      <a:cubicBezTo>
                        <a:pt x="123" y="554"/>
                        <a:pt x="123" y="554"/>
                        <a:pt x="123" y="554"/>
                      </a:cubicBezTo>
                      <a:cubicBezTo>
                        <a:pt x="123" y="554"/>
                        <a:pt x="123" y="554"/>
                        <a:pt x="123" y="554"/>
                      </a:cubicBezTo>
                      <a:cubicBezTo>
                        <a:pt x="123" y="554"/>
                        <a:pt x="123" y="554"/>
                        <a:pt x="123" y="554"/>
                      </a:cubicBezTo>
                      <a:cubicBezTo>
                        <a:pt x="123" y="554"/>
                        <a:pt x="123" y="554"/>
                        <a:pt x="123" y="554"/>
                      </a:cubicBezTo>
                      <a:cubicBezTo>
                        <a:pt x="123" y="554"/>
                        <a:pt x="123" y="554"/>
                        <a:pt x="123" y="554"/>
                      </a:cubicBezTo>
                      <a:cubicBezTo>
                        <a:pt x="123" y="554"/>
                        <a:pt x="123" y="554"/>
                        <a:pt x="123" y="554"/>
                      </a:cubicBezTo>
                      <a:cubicBezTo>
                        <a:pt x="123" y="554"/>
                        <a:pt x="123" y="554"/>
                        <a:pt x="123" y="554"/>
                      </a:cubicBezTo>
                      <a:cubicBezTo>
                        <a:pt x="123" y="554"/>
                        <a:pt x="123" y="554"/>
                        <a:pt x="123" y="554"/>
                      </a:cubicBezTo>
                      <a:cubicBezTo>
                        <a:pt x="123" y="554"/>
                        <a:pt x="123" y="554"/>
                        <a:pt x="123" y="554"/>
                      </a:cubicBezTo>
                      <a:cubicBezTo>
                        <a:pt x="123" y="554"/>
                        <a:pt x="123" y="554"/>
                        <a:pt x="123" y="554"/>
                      </a:cubicBezTo>
                      <a:cubicBezTo>
                        <a:pt x="123" y="554"/>
                        <a:pt x="123" y="554"/>
                        <a:pt x="123" y="277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03" name="Graphic 248">
                <a:extLst>
                  <a:ext uri="{FF2B5EF4-FFF2-40B4-BE49-F238E27FC236}">
                    <a16:creationId xmlns:a16="http://schemas.microsoft.com/office/drawing/2014/main" id="{B25EDC86-5EB0-5786-994E-D26387D66E1D}"/>
                  </a:ext>
                </a:extLst>
              </p:cNvPr>
              <p:cNvGrpSpPr/>
              <p:nvPr/>
            </p:nvGrpSpPr>
            <p:grpSpPr>
              <a:xfrm>
                <a:off x="3458496" y="3742435"/>
                <a:ext cx="1663" cy="9699"/>
                <a:chOff x="4121261" y="3741316"/>
                <a:chExt cx="1663" cy="9699"/>
              </a:xfrm>
              <a:grpFill/>
            </p:grpSpPr>
            <p:sp>
              <p:nvSpPr>
                <p:cNvPr id="631" name="Freeform 630">
                  <a:extLst>
                    <a:ext uri="{FF2B5EF4-FFF2-40B4-BE49-F238E27FC236}">
                      <a16:creationId xmlns:a16="http://schemas.microsoft.com/office/drawing/2014/main" id="{B19CF32C-7404-14A0-EB9F-F1B719251546}"/>
                    </a:ext>
                  </a:extLst>
                </p:cNvPr>
                <p:cNvSpPr/>
                <p:nvPr/>
              </p:nvSpPr>
              <p:spPr>
                <a:xfrm>
                  <a:off x="4121261" y="3751015"/>
                  <a:ext cx="2772" cy="2771"/>
                </a:xfrm>
                <a:custGeom>
                  <a:avLst/>
                  <a:gdLst>
                    <a:gd name="connsiteX0" fmla="*/ 0 w 2772"/>
                    <a:gd name="connsiteY0" fmla="*/ 0 h 2771"/>
                    <a:gd name="connsiteX1" fmla="*/ 0 w 2772"/>
                    <a:gd name="connsiteY1" fmla="*/ 0 h 2771"/>
                    <a:gd name="connsiteX2" fmla="*/ 0 w 2772"/>
                    <a:gd name="connsiteY2" fmla="*/ 0 h 2771"/>
                    <a:gd name="connsiteX3" fmla="*/ 0 w 2772"/>
                    <a:gd name="connsiteY3" fmla="*/ 0 h 2771"/>
                    <a:gd name="connsiteX4" fmla="*/ 0 w 2772"/>
                    <a:gd name="connsiteY4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772" h="277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32" name="Freeform 631">
                  <a:extLst>
                    <a:ext uri="{FF2B5EF4-FFF2-40B4-BE49-F238E27FC236}">
                      <a16:creationId xmlns:a16="http://schemas.microsoft.com/office/drawing/2014/main" id="{2DE82A72-E00F-379E-3C7C-78E1E1B13E38}"/>
                    </a:ext>
                  </a:extLst>
                </p:cNvPr>
                <p:cNvSpPr/>
                <p:nvPr/>
              </p:nvSpPr>
              <p:spPr>
                <a:xfrm>
                  <a:off x="4122925" y="3743810"/>
                  <a:ext cx="2772" cy="277"/>
                </a:xfrm>
                <a:custGeom>
                  <a:avLst/>
                  <a:gdLst>
                    <a:gd name="connsiteX0" fmla="*/ 0 w 2772"/>
                    <a:gd name="connsiteY0" fmla="*/ 277 h 277"/>
                    <a:gd name="connsiteX1" fmla="*/ 0 w 2772"/>
                    <a:gd name="connsiteY1" fmla="*/ 277 h 277"/>
                    <a:gd name="connsiteX2" fmla="*/ 0 w 2772"/>
                    <a:gd name="connsiteY2" fmla="*/ 277 h 277"/>
                    <a:gd name="connsiteX3" fmla="*/ 0 w 2772"/>
                    <a:gd name="connsiteY3" fmla="*/ 277 h 277"/>
                    <a:gd name="connsiteX4" fmla="*/ 0 w 2772"/>
                    <a:gd name="connsiteY4" fmla="*/ 277 h 277"/>
                    <a:gd name="connsiteX5" fmla="*/ 0 w 2772"/>
                    <a:gd name="connsiteY5" fmla="*/ 277 h 277"/>
                    <a:gd name="connsiteX6" fmla="*/ 0 w 2772"/>
                    <a:gd name="connsiteY6" fmla="*/ 277 h 277"/>
                    <a:gd name="connsiteX7" fmla="*/ 0 w 2772"/>
                    <a:gd name="connsiteY7" fmla="*/ 277 h 277"/>
                    <a:gd name="connsiteX8" fmla="*/ 0 w 2772"/>
                    <a:gd name="connsiteY8" fmla="*/ 277 h 277"/>
                    <a:gd name="connsiteX9" fmla="*/ 0 w 2772"/>
                    <a:gd name="connsiteY9" fmla="*/ 277 h 277"/>
                    <a:gd name="connsiteX10" fmla="*/ 0 w 2772"/>
                    <a:gd name="connsiteY10" fmla="*/ 277 h 277"/>
                    <a:gd name="connsiteX11" fmla="*/ 0 w 2772"/>
                    <a:gd name="connsiteY11" fmla="*/ 277 h 277"/>
                    <a:gd name="connsiteX12" fmla="*/ 0 w 2772"/>
                    <a:gd name="connsiteY12" fmla="*/ 277 h 277"/>
                    <a:gd name="connsiteX13" fmla="*/ 0 w 2772"/>
                    <a:gd name="connsiteY13" fmla="*/ 277 h 277"/>
                    <a:gd name="connsiteX14" fmla="*/ 0 w 2772"/>
                    <a:gd name="connsiteY14" fmla="*/ 277 h 277"/>
                    <a:gd name="connsiteX15" fmla="*/ 0 w 2772"/>
                    <a:gd name="connsiteY15" fmla="*/ 277 h 277"/>
                    <a:gd name="connsiteX16" fmla="*/ 0 w 2772"/>
                    <a:gd name="connsiteY16" fmla="*/ 277 h 277"/>
                    <a:gd name="connsiteX17" fmla="*/ 0 w 2772"/>
                    <a:gd name="connsiteY17" fmla="*/ 277 h 277"/>
                    <a:gd name="connsiteX18" fmla="*/ 0 w 2772"/>
                    <a:gd name="connsiteY18" fmla="*/ 277 h 277"/>
                    <a:gd name="connsiteX19" fmla="*/ 0 w 2772"/>
                    <a:gd name="connsiteY19" fmla="*/ 277 h 277"/>
                    <a:gd name="connsiteX20" fmla="*/ 0 w 2772"/>
                    <a:gd name="connsiteY20" fmla="*/ 277 h 277"/>
                    <a:gd name="connsiteX21" fmla="*/ 0 w 2772"/>
                    <a:gd name="connsiteY21" fmla="*/ 277 h 277"/>
                    <a:gd name="connsiteX22" fmla="*/ 0 w 2772"/>
                    <a:gd name="connsiteY22" fmla="*/ 277 h 277"/>
                    <a:gd name="connsiteX23" fmla="*/ 0 w 2772"/>
                    <a:gd name="connsiteY23" fmla="*/ 277 h 277"/>
                    <a:gd name="connsiteX24" fmla="*/ 0 w 2772"/>
                    <a:gd name="connsiteY24" fmla="*/ 277 h 277"/>
                    <a:gd name="connsiteX25" fmla="*/ 0 w 2772"/>
                    <a:gd name="connsiteY25" fmla="*/ 277 h 277"/>
                    <a:gd name="connsiteX26" fmla="*/ 0 w 2772"/>
                    <a:gd name="connsiteY26" fmla="*/ 277 h 277"/>
                    <a:gd name="connsiteX27" fmla="*/ 0 w 2772"/>
                    <a:gd name="connsiteY27" fmla="*/ 277 h 277"/>
                    <a:gd name="connsiteX28" fmla="*/ 0 w 2772"/>
                    <a:gd name="connsiteY28" fmla="*/ 277 h 277"/>
                    <a:gd name="connsiteX29" fmla="*/ 0 w 2772"/>
                    <a:gd name="connsiteY29" fmla="*/ 277 h 277"/>
                    <a:gd name="connsiteX30" fmla="*/ 0 w 2772"/>
                    <a:gd name="connsiteY30" fmla="*/ 277 h 277"/>
                    <a:gd name="connsiteX31" fmla="*/ 0 w 2772"/>
                    <a:gd name="connsiteY31" fmla="*/ 277 h 277"/>
                    <a:gd name="connsiteX32" fmla="*/ 0 w 2772"/>
                    <a:gd name="connsiteY32" fmla="*/ 277 h 277"/>
                    <a:gd name="connsiteX33" fmla="*/ 0 w 2772"/>
                    <a:gd name="connsiteY33" fmla="*/ 277 h 277"/>
                    <a:gd name="connsiteX34" fmla="*/ 0 w 2772"/>
                    <a:gd name="connsiteY34" fmla="*/ 277 h 277"/>
                    <a:gd name="connsiteX35" fmla="*/ 0 w 2772"/>
                    <a:gd name="connsiteY35" fmla="*/ 277 h 277"/>
                    <a:gd name="connsiteX36" fmla="*/ 0 w 2772"/>
                    <a:gd name="connsiteY36" fmla="*/ 277 h 277"/>
                    <a:gd name="connsiteX37" fmla="*/ 0 w 2772"/>
                    <a:gd name="connsiteY37" fmla="*/ 277 h 277"/>
                    <a:gd name="connsiteX38" fmla="*/ 0 w 2772"/>
                    <a:gd name="connsiteY38" fmla="*/ 277 h 277"/>
                    <a:gd name="connsiteX39" fmla="*/ 0 w 2772"/>
                    <a:gd name="connsiteY39" fmla="*/ 277 h 277"/>
                    <a:gd name="connsiteX40" fmla="*/ 0 w 2772"/>
                    <a:gd name="connsiteY40" fmla="*/ 277 h 277"/>
                    <a:gd name="connsiteX41" fmla="*/ 0 w 2772"/>
                    <a:gd name="connsiteY41" fmla="*/ 277 h 277"/>
                    <a:gd name="connsiteX42" fmla="*/ 0 w 2772"/>
                    <a:gd name="connsiteY42" fmla="*/ 277 h 277"/>
                    <a:gd name="connsiteX43" fmla="*/ 0 w 2772"/>
                    <a:gd name="connsiteY43" fmla="*/ 277 h 277"/>
                    <a:gd name="connsiteX44" fmla="*/ 0 w 2772"/>
                    <a:gd name="connsiteY44" fmla="*/ 277 h 277"/>
                    <a:gd name="connsiteX45" fmla="*/ 0 w 2772"/>
                    <a:gd name="connsiteY45" fmla="*/ 277 h 277"/>
                    <a:gd name="connsiteX46" fmla="*/ 0 w 2772"/>
                    <a:gd name="connsiteY46" fmla="*/ 277 h 277"/>
                    <a:gd name="connsiteX47" fmla="*/ 0 w 2772"/>
                    <a:gd name="connsiteY47" fmla="*/ 277 h 277"/>
                    <a:gd name="connsiteX48" fmla="*/ 0 w 2772"/>
                    <a:gd name="connsiteY48" fmla="*/ 277 h 277"/>
                    <a:gd name="connsiteX49" fmla="*/ 0 w 2772"/>
                    <a:gd name="connsiteY49" fmla="*/ 277 h 277"/>
                    <a:gd name="connsiteX50" fmla="*/ 0 w 2772"/>
                    <a:gd name="connsiteY50" fmla="*/ 277 h 277"/>
                    <a:gd name="connsiteX51" fmla="*/ 0 w 2772"/>
                    <a:gd name="connsiteY51" fmla="*/ 277 h 277"/>
                    <a:gd name="connsiteX52" fmla="*/ 0 w 2772"/>
                    <a:gd name="connsiteY52" fmla="*/ 277 h 277"/>
                    <a:gd name="connsiteX53" fmla="*/ 0 w 2772"/>
                    <a:gd name="connsiteY53" fmla="*/ 277 h 277"/>
                    <a:gd name="connsiteX54" fmla="*/ 0 w 2772"/>
                    <a:gd name="connsiteY54" fmla="*/ 277 h 277"/>
                    <a:gd name="connsiteX55" fmla="*/ 0 w 2772"/>
                    <a:gd name="connsiteY55" fmla="*/ 277 h 277"/>
                    <a:gd name="connsiteX56" fmla="*/ 0 w 2772"/>
                    <a:gd name="connsiteY56" fmla="*/ 277 h 277"/>
                    <a:gd name="connsiteX57" fmla="*/ 0 w 2772"/>
                    <a:gd name="connsiteY57" fmla="*/ 277 h 277"/>
                    <a:gd name="connsiteX58" fmla="*/ 0 w 2772"/>
                    <a:gd name="connsiteY58" fmla="*/ 277 h 277"/>
                    <a:gd name="connsiteX59" fmla="*/ 0 w 2772"/>
                    <a:gd name="connsiteY59" fmla="*/ 277 h 277"/>
                    <a:gd name="connsiteX60" fmla="*/ 0 w 2772"/>
                    <a:gd name="connsiteY60" fmla="*/ 277 h 277"/>
                    <a:gd name="connsiteX61" fmla="*/ 0 w 2772"/>
                    <a:gd name="connsiteY61" fmla="*/ 277 h 277"/>
                    <a:gd name="connsiteX62" fmla="*/ 0 w 2772"/>
                    <a:gd name="connsiteY62" fmla="*/ 277 h 277"/>
                    <a:gd name="connsiteX63" fmla="*/ 0 w 2772"/>
                    <a:gd name="connsiteY63" fmla="*/ 277 h 277"/>
                    <a:gd name="connsiteX64" fmla="*/ 0 w 2772"/>
                    <a:gd name="connsiteY64" fmla="*/ 277 h 277"/>
                    <a:gd name="connsiteX65" fmla="*/ 0 w 2772"/>
                    <a:gd name="connsiteY65" fmla="*/ 277 h 277"/>
                    <a:gd name="connsiteX66" fmla="*/ 0 w 2772"/>
                    <a:gd name="connsiteY66" fmla="*/ 277 h 277"/>
                    <a:gd name="connsiteX67" fmla="*/ 0 w 2772"/>
                    <a:gd name="connsiteY67" fmla="*/ 277 h 277"/>
                    <a:gd name="connsiteX68" fmla="*/ 0 w 2772"/>
                    <a:gd name="connsiteY68" fmla="*/ 277 h 277"/>
                    <a:gd name="connsiteX69" fmla="*/ 0 w 2772"/>
                    <a:gd name="connsiteY69" fmla="*/ 277 h 277"/>
                    <a:gd name="connsiteX70" fmla="*/ 0 w 2772"/>
                    <a:gd name="connsiteY70" fmla="*/ 277 h 277"/>
                    <a:gd name="connsiteX71" fmla="*/ 0 w 2772"/>
                    <a:gd name="connsiteY71" fmla="*/ 277 h 277"/>
                    <a:gd name="connsiteX72" fmla="*/ 0 w 2772"/>
                    <a:gd name="connsiteY72" fmla="*/ 277 h 277"/>
                    <a:gd name="connsiteX73" fmla="*/ 0 w 2772"/>
                    <a:gd name="connsiteY73" fmla="*/ 277 h 277"/>
                    <a:gd name="connsiteX74" fmla="*/ 0 w 2772"/>
                    <a:gd name="connsiteY74" fmla="*/ 277 h 277"/>
                    <a:gd name="connsiteX75" fmla="*/ 0 w 2772"/>
                    <a:gd name="connsiteY75" fmla="*/ 277 h 277"/>
                    <a:gd name="connsiteX76" fmla="*/ 0 w 2772"/>
                    <a:gd name="connsiteY76" fmla="*/ 277 h 277"/>
                    <a:gd name="connsiteX77" fmla="*/ 0 w 2772"/>
                    <a:gd name="connsiteY77" fmla="*/ 277 h 277"/>
                    <a:gd name="connsiteX78" fmla="*/ 0 w 2772"/>
                    <a:gd name="connsiteY78" fmla="*/ 277 h 277"/>
                    <a:gd name="connsiteX79" fmla="*/ 0 w 2772"/>
                    <a:gd name="connsiteY79" fmla="*/ 277 h 277"/>
                    <a:gd name="connsiteX80" fmla="*/ 0 w 2772"/>
                    <a:gd name="connsiteY80" fmla="*/ 277 h 277"/>
                    <a:gd name="connsiteX81" fmla="*/ 0 w 2772"/>
                    <a:gd name="connsiteY81" fmla="*/ 277 h 277"/>
                    <a:gd name="connsiteX82" fmla="*/ 0 w 2772"/>
                    <a:gd name="connsiteY82" fmla="*/ 277 h 277"/>
                    <a:gd name="connsiteX83" fmla="*/ 0 w 2772"/>
                    <a:gd name="connsiteY83" fmla="*/ 277 h 277"/>
                    <a:gd name="connsiteX84" fmla="*/ 0 w 2772"/>
                    <a:gd name="connsiteY84" fmla="*/ 277 h 277"/>
                    <a:gd name="connsiteX85" fmla="*/ 0 w 2772"/>
                    <a:gd name="connsiteY85" fmla="*/ 277 h 277"/>
                    <a:gd name="connsiteX86" fmla="*/ 0 w 2772"/>
                    <a:gd name="connsiteY86" fmla="*/ 277 h 277"/>
                    <a:gd name="connsiteX87" fmla="*/ 0 w 2772"/>
                    <a:gd name="connsiteY87" fmla="*/ 277 h 277"/>
                    <a:gd name="connsiteX88" fmla="*/ 0 w 2772"/>
                    <a:gd name="connsiteY88" fmla="*/ 277 h 277"/>
                    <a:gd name="connsiteX89" fmla="*/ 0 w 2772"/>
                    <a:gd name="connsiteY89" fmla="*/ 277 h 277"/>
                    <a:gd name="connsiteX90" fmla="*/ 0 w 2772"/>
                    <a:gd name="connsiteY90" fmla="*/ 277 h 277"/>
                    <a:gd name="connsiteX91" fmla="*/ 0 w 2772"/>
                    <a:gd name="connsiteY91" fmla="*/ 277 h 277"/>
                    <a:gd name="connsiteX92" fmla="*/ 0 w 2772"/>
                    <a:gd name="connsiteY92" fmla="*/ 277 h 277"/>
                    <a:gd name="connsiteX93" fmla="*/ 0 w 2772"/>
                    <a:gd name="connsiteY93" fmla="*/ 277 h 277"/>
                    <a:gd name="connsiteX94" fmla="*/ 0 w 2772"/>
                    <a:gd name="connsiteY94" fmla="*/ 277 h 277"/>
                    <a:gd name="connsiteX95" fmla="*/ 0 w 2772"/>
                    <a:gd name="connsiteY95" fmla="*/ 277 h 277"/>
                    <a:gd name="connsiteX96" fmla="*/ 0 w 2772"/>
                    <a:gd name="connsiteY96" fmla="*/ 277 h 277"/>
                    <a:gd name="connsiteX97" fmla="*/ 0 w 2772"/>
                    <a:gd name="connsiteY97" fmla="*/ 277 h 277"/>
                    <a:gd name="connsiteX98" fmla="*/ 0 w 2772"/>
                    <a:gd name="connsiteY98" fmla="*/ 277 h 277"/>
                    <a:gd name="connsiteX99" fmla="*/ 0 w 2772"/>
                    <a:gd name="connsiteY99" fmla="*/ 277 h 277"/>
                    <a:gd name="connsiteX100" fmla="*/ 0 w 2772"/>
                    <a:gd name="connsiteY100" fmla="*/ 277 h 277"/>
                    <a:gd name="connsiteX101" fmla="*/ 0 w 2772"/>
                    <a:gd name="connsiteY101" fmla="*/ 277 h 277"/>
                    <a:gd name="connsiteX102" fmla="*/ 0 w 2772"/>
                    <a:gd name="connsiteY102" fmla="*/ 277 h 277"/>
                    <a:gd name="connsiteX103" fmla="*/ 0 w 2772"/>
                    <a:gd name="connsiteY103" fmla="*/ 277 h 277"/>
                    <a:gd name="connsiteX104" fmla="*/ 0 w 2772"/>
                    <a:gd name="connsiteY104" fmla="*/ 277 h 277"/>
                    <a:gd name="connsiteX105" fmla="*/ 0 w 2772"/>
                    <a:gd name="connsiteY105" fmla="*/ 277 h 277"/>
                    <a:gd name="connsiteX106" fmla="*/ 0 w 2772"/>
                    <a:gd name="connsiteY106" fmla="*/ 277 h 277"/>
                    <a:gd name="connsiteX107" fmla="*/ 0 w 2772"/>
                    <a:gd name="connsiteY107" fmla="*/ 277 h 277"/>
                    <a:gd name="connsiteX108" fmla="*/ 0 w 2772"/>
                    <a:gd name="connsiteY108" fmla="*/ 277 h 277"/>
                    <a:gd name="connsiteX109" fmla="*/ 0 w 2772"/>
                    <a:gd name="connsiteY109" fmla="*/ 277 h 277"/>
                    <a:gd name="connsiteX110" fmla="*/ 0 w 2772"/>
                    <a:gd name="connsiteY110" fmla="*/ 277 h 277"/>
                    <a:gd name="connsiteX111" fmla="*/ 0 w 2772"/>
                    <a:gd name="connsiteY111" fmla="*/ 277 h 277"/>
                    <a:gd name="connsiteX112" fmla="*/ 0 w 2772"/>
                    <a:gd name="connsiteY112" fmla="*/ 277 h 277"/>
                    <a:gd name="connsiteX113" fmla="*/ 0 w 2772"/>
                    <a:gd name="connsiteY113" fmla="*/ 277 h 277"/>
                    <a:gd name="connsiteX114" fmla="*/ 0 w 2772"/>
                    <a:gd name="connsiteY114" fmla="*/ 277 h 277"/>
                    <a:gd name="connsiteX115" fmla="*/ 0 w 2772"/>
                    <a:gd name="connsiteY115" fmla="*/ 277 h 277"/>
                    <a:gd name="connsiteX116" fmla="*/ 0 w 2772"/>
                    <a:gd name="connsiteY116" fmla="*/ 277 h 277"/>
                    <a:gd name="connsiteX117" fmla="*/ 0 w 2772"/>
                    <a:gd name="connsiteY117" fmla="*/ 277 h 277"/>
                    <a:gd name="connsiteX118" fmla="*/ 0 w 2772"/>
                    <a:gd name="connsiteY118" fmla="*/ 277 h 277"/>
                    <a:gd name="connsiteX119" fmla="*/ 0 w 2772"/>
                    <a:gd name="connsiteY119" fmla="*/ 277 h 277"/>
                    <a:gd name="connsiteX120" fmla="*/ 0 w 2772"/>
                    <a:gd name="connsiteY120" fmla="*/ 277 h 277"/>
                    <a:gd name="connsiteX121" fmla="*/ 0 w 2772"/>
                    <a:gd name="connsiteY121" fmla="*/ 277 h 277"/>
                    <a:gd name="connsiteX122" fmla="*/ 0 w 2772"/>
                    <a:gd name="connsiteY122" fmla="*/ 277 h 277"/>
                    <a:gd name="connsiteX123" fmla="*/ 0 w 2772"/>
                    <a:gd name="connsiteY123" fmla="*/ 277 h 277"/>
                    <a:gd name="connsiteX124" fmla="*/ 0 w 2772"/>
                    <a:gd name="connsiteY124" fmla="*/ 277 h 277"/>
                    <a:gd name="connsiteX125" fmla="*/ 0 w 2772"/>
                    <a:gd name="connsiteY125" fmla="*/ 277 h 277"/>
                    <a:gd name="connsiteX126" fmla="*/ 0 w 2772"/>
                    <a:gd name="connsiteY126" fmla="*/ 277 h 277"/>
                    <a:gd name="connsiteX127" fmla="*/ 0 w 2772"/>
                    <a:gd name="connsiteY127" fmla="*/ 277 h 277"/>
                    <a:gd name="connsiteX128" fmla="*/ 0 w 2772"/>
                    <a:gd name="connsiteY128" fmla="*/ 277 h 277"/>
                    <a:gd name="connsiteX129" fmla="*/ 0 w 2772"/>
                    <a:gd name="connsiteY129" fmla="*/ 277 h 277"/>
                    <a:gd name="connsiteX130" fmla="*/ 0 w 2772"/>
                    <a:gd name="connsiteY130" fmla="*/ 277 h 277"/>
                    <a:gd name="connsiteX131" fmla="*/ 0 w 2772"/>
                    <a:gd name="connsiteY131" fmla="*/ 277 h 277"/>
                    <a:gd name="connsiteX132" fmla="*/ 0 w 2772"/>
                    <a:gd name="connsiteY132" fmla="*/ 277 h 277"/>
                    <a:gd name="connsiteX133" fmla="*/ 0 w 2772"/>
                    <a:gd name="connsiteY133" fmla="*/ 277 h 277"/>
                    <a:gd name="connsiteX134" fmla="*/ 0 w 2772"/>
                    <a:gd name="connsiteY134" fmla="*/ 277 h 277"/>
                    <a:gd name="connsiteX135" fmla="*/ 0 w 2772"/>
                    <a:gd name="connsiteY135" fmla="*/ 277 h 277"/>
                    <a:gd name="connsiteX136" fmla="*/ 0 w 2772"/>
                    <a:gd name="connsiteY136" fmla="*/ 277 h 277"/>
                    <a:gd name="connsiteX137" fmla="*/ 0 w 2772"/>
                    <a:gd name="connsiteY137" fmla="*/ 277 h 277"/>
                    <a:gd name="connsiteX138" fmla="*/ 0 w 2772"/>
                    <a:gd name="connsiteY138" fmla="*/ 277 h 277"/>
                    <a:gd name="connsiteX139" fmla="*/ 0 w 2772"/>
                    <a:gd name="connsiteY139" fmla="*/ 277 h 277"/>
                    <a:gd name="connsiteX140" fmla="*/ 0 w 2772"/>
                    <a:gd name="connsiteY140" fmla="*/ 277 h 277"/>
                    <a:gd name="connsiteX141" fmla="*/ 0 w 2772"/>
                    <a:gd name="connsiteY141" fmla="*/ 277 h 277"/>
                    <a:gd name="connsiteX142" fmla="*/ 0 w 2772"/>
                    <a:gd name="connsiteY142" fmla="*/ 277 h 277"/>
                    <a:gd name="connsiteX143" fmla="*/ 0 w 2772"/>
                    <a:gd name="connsiteY143" fmla="*/ 277 h 277"/>
                    <a:gd name="connsiteX144" fmla="*/ 0 w 2772"/>
                    <a:gd name="connsiteY144" fmla="*/ 277 h 277"/>
                    <a:gd name="connsiteX145" fmla="*/ 0 w 2772"/>
                    <a:gd name="connsiteY145" fmla="*/ 277 h 277"/>
                    <a:gd name="connsiteX146" fmla="*/ 0 w 2772"/>
                    <a:gd name="connsiteY146" fmla="*/ 277 h 277"/>
                    <a:gd name="connsiteX147" fmla="*/ 0 w 2772"/>
                    <a:gd name="connsiteY147" fmla="*/ 277 h 277"/>
                    <a:gd name="connsiteX148" fmla="*/ 0 w 2772"/>
                    <a:gd name="connsiteY148" fmla="*/ 277 h 277"/>
                    <a:gd name="connsiteX149" fmla="*/ 0 w 2772"/>
                    <a:gd name="connsiteY149" fmla="*/ 277 h 277"/>
                    <a:gd name="connsiteX150" fmla="*/ 0 w 2772"/>
                    <a:gd name="connsiteY150" fmla="*/ 277 h 277"/>
                    <a:gd name="connsiteX151" fmla="*/ 0 w 2772"/>
                    <a:gd name="connsiteY151" fmla="*/ 277 h 277"/>
                    <a:gd name="connsiteX152" fmla="*/ 0 w 2772"/>
                    <a:gd name="connsiteY152" fmla="*/ 277 h 277"/>
                    <a:gd name="connsiteX153" fmla="*/ 0 w 2772"/>
                    <a:gd name="connsiteY153" fmla="*/ 277 h 277"/>
                    <a:gd name="connsiteX154" fmla="*/ 0 w 2772"/>
                    <a:gd name="connsiteY154" fmla="*/ 277 h 277"/>
                    <a:gd name="connsiteX155" fmla="*/ 0 w 2772"/>
                    <a:gd name="connsiteY155" fmla="*/ 277 h 277"/>
                    <a:gd name="connsiteX156" fmla="*/ 0 w 2772"/>
                    <a:gd name="connsiteY156" fmla="*/ 277 h 277"/>
                    <a:gd name="connsiteX157" fmla="*/ 0 w 2772"/>
                    <a:gd name="connsiteY157" fmla="*/ 277 h 277"/>
                    <a:gd name="connsiteX158" fmla="*/ 0 w 2772"/>
                    <a:gd name="connsiteY158" fmla="*/ 277 h 277"/>
                    <a:gd name="connsiteX159" fmla="*/ 0 w 2772"/>
                    <a:gd name="connsiteY159" fmla="*/ 277 h 277"/>
                    <a:gd name="connsiteX160" fmla="*/ 0 w 2772"/>
                    <a:gd name="connsiteY160" fmla="*/ 277 h 277"/>
                    <a:gd name="connsiteX161" fmla="*/ 0 w 2772"/>
                    <a:gd name="connsiteY161" fmla="*/ 277 h 277"/>
                    <a:gd name="connsiteX162" fmla="*/ 0 w 2772"/>
                    <a:gd name="connsiteY162" fmla="*/ 277 h 277"/>
                    <a:gd name="connsiteX163" fmla="*/ 0 w 2772"/>
                    <a:gd name="connsiteY163" fmla="*/ 277 h 277"/>
                    <a:gd name="connsiteX164" fmla="*/ 0 w 2772"/>
                    <a:gd name="connsiteY164" fmla="*/ 277 h 277"/>
                    <a:gd name="connsiteX165" fmla="*/ 0 w 2772"/>
                    <a:gd name="connsiteY165" fmla="*/ 277 h 277"/>
                    <a:gd name="connsiteX166" fmla="*/ 0 w 2772"/>
                    <a:gd name="connsiteY166" fmla="*/ 277 h 277"/>
                    <a:gd name="connsiteX167" fmla="*/ 0 w 2772"/>
                    <a:gd name="connsiteY167" fmla="*/ 277 h 277"/>
                    <a:gd name="connsiteX168" fmla="*/ 0 w 2772"/>
                    <a:gd name="connsiteY168" fmla="*/ 277 h 277"/>
                    <a:gd name="connsiteX169" fmla="*/ 0 w 2772"/>
                    <a:gd name="connsiteY169" fmla="*/ 277 h 277"/>
                    <a:gd name="connsiteX170" fmla="*/ 0 w 2772"/>
                    <a:gd name="connsiteY170" fmla="*/ 277 h 277"/>
                    <a:gd name="connsiteX171" fmla="*/ 0 w 2772"/>
                    <a:gd name="connsiteY171" fmla="*/ 277 h 277"/>
                    <a:gd name="connsiteX172" fmla="*/ 0 w 2772"/>
                    <a:gd name="connsiteY172" fmla="*/ 277 h 277"/>
                    <a:gd name="connsiteX173" fmla="*/ 0 w 2772"/>
                    <a:gd name="connsiteY173" fmla="*/ 277 h 277"/>
                    <a:gd name="connsiteX174" fmla="*/ 0 w 2772"/>
                    <a:gd name="connsiteY174" fmla="*/ 277 h 277"/>
                    <a:gd name="connsiteX175" fmla="*/ 0 w 2772"/>
                    <a:gd name="connsiteY175" fmla="*/ 277 h 277"/>
                    <a:gd name="connsiteX176" fmla="*/ 0 w 2772"/>
                    <a:gd name="connsiteY176" fmla="*/ 277 h 277"/>
                    <a:gd name="connsiteX177" fmla="*/ 0 w 2772"/>
                    <a:gd name="connsiteY177" fmla="*/ 277 h 277"/>
                    <a:gd name="connsiteX178" fmla="*/ 0 w 2772"/>
                    <a:gd name="connsiteY178" fmla="*/ 277 h 277"/>
                    <a:gd name="connsiteX179" fmla="*/ 0 w 2772"/>
                    <a:gd name="connsiteY179" fmla="*/ 277 h 277"/>
                    <a:gd name="connsiteX180" fmla="*/ 0 w 2772"/>
                    <a:gd name="connsiteY180" fmla="*/ 277 h 277"/>
                    <a:gd name="connsiteX181" fmla="*/ 0 w 2772"/>
                    <a:gd name="connsiteY181" fmla="*/ 277 h 277"/>
                    <a:gd name="connsiteX182" fmla="*/ 0 w 2772"/>
                    <a:gd name="connsiteY182" fmla="*/ 277 h 277"/>
                    <a:gd name="connsiteX183" fmla="*/ 0 w 2772"/>
                    <a:gd name="connsiteY183" fmla="*/ 277 h 277"/>
                    <a:gd name="connsiteX184" fmla="*/ 0 w 2772"/>
                    <a:gd name="connsiteY184" fmla="*/ 277 h 277"/>
                    <a:gd name="connsiteX185" fmla="*/ 0 w 2772"/>
                    <a:gd name="connsiteY185" fmla="*/ 277 h 277"/>
                    <a:gd name="connsiteX186" fmla="*/ 0 w 2772"/>
                    <a:gd name="connsiteY186" fmla="*/ 277 h 277"/>
                    <a:gd name="connsiteX187" fmla="*/ 0 w 2772"/>
                    <a:gd name="connsiteY187" fmla="*/ 277 h 277"/>
                    <a:gd name="connsiteX188" fmla="*/ 0 w 2772"/>
                    <a:gd name="connsiteY188" fmla="*/ 277 h 277"/>
                    <a:gd name="connsiteX189" fmla="*/ 0 w 2772"/>
                    <a:gd name="connsiteY189" fmla="*/ 277 h 277"/>
                    <a:gd name="connsiteX190" fmla="*/ 0 w 2772"/>
                    <a:gd name="connsiteY190" fmla="*/ 277 h 277"/>
                    <a:gd name="connsiteX191" fmla="*/ 0 w 2772"/>
                    <a:gd name="connsiteY191" fmla="*/ 277 h 277"/>
                    <a:gd name="connsiteX192" fmla="*/ 0 w 2772"/>
                    <a:gd name="connsiteY192" fmla="*/ 277 h 277"/>
                    <a:gd name="connsiteX193" fmla="*/ 0 w 2772"/>
                    <a:gd name="connsiteY193" fmla="*/ 277 h 277"/>
                    <a:gd name="connsiteX194" fmla="*/ 0 w 2772"/>
                    <a:gd name="connsiteY194" fmla="*/ 277 h 277"/>
                    <a:gd name="connsiteX195" fmla="*/ 0 w 2772"/>
                    <a:gd name="connsiteY195" fmla="*/ 277 h 277"/>
                    <a:gd name="connsiteX196" fmla="*/ 0 w 2772"/>
                    <a:gd name="connsiteY196" fmla="*/ 277 h 277"/>
                    <a:gd name="connsiteX197" fmla="*/ 0 w 2772"/>
                    <a:gd name="connsiteY197" fmla="*/ 277 h 277"/>
                    <a:gd name="connsiteX198" fmla="*/ 0 w 2772"/>
                    <a:gd name="connsiteY198" fmla="*/ 277 h 277"/>
                    <a:gd name="connsiteX199" fmla="*/ 0 w 2772"/>
                    <a:gd name="connsiteY199" fmla="*/ 277 h 277"/>
                    <a:gd name="connsiteX200" fmla="*/ 0 w 2772"/>
                    <a:gd name="connsiteY200" fmla="*/ 277 h 277"/>
                    <a:gd name="connsiteX201" fmla="*/ 0 w 2772"/>
                    <a:gd name="connsiteY201" fmla="*/ 277 h 277"/>
                    <a:gd name="connsiteX202" fmla="*/ 0 w 2772"/>
                    <a:gd name="connsiteY202" fmla="*/ 277 h 277"/>
                    <a:gd name="connsiteX203" fmla="*/ 0 w 2772"/>
                    <a:gd name="connsiteY203" fmla="*/ 277 h 277"/>
                    <a:gd name="connsiteX204" fmla="*/ 0 w 2772"/>
                    <a:gd name="connsiteY204" fmla="*/ 277 h 277"/>
                    <a:gd name="connsiteX205" fmla="*/ 0 w 2772"/>
                    <a:gd name="connsiteY205" fmla="*/ 277 h 277"/>
                    <a:gd name="connsiteX206" fmla="*/ 0 w 2772"/>
                    <a:gd name="connsiteY206" fmla="*/ 277 h 277"/>
                    <a:gd name="connsiteX207" fmla="*/ 0 w 2772"/>
                    <a:gd name="connsiteY207" fmla="*/ 277 h 277"/>
                    <a:gd name="connsiteX208" fmla="*/ 0 w 2772"/>
                    <a:gd name="connsiteY208" fmla="*/ 277 h 277"/>
                    <a:gd name="connsiteX209" fmla="*/ 0 w 2772"/>
                    <a:gd name="connsiteY209" fmla="*/ 277 h 277"/>
                    <a:gd name="connsiteX210" fmla="*/ 0 w 2772"/>
                    <a:gd name="connsiteY210" fmla="*/ 277 h 277"/>
                    <a:gd name="connsiteX211" fmla="*/ 0 w 2772"/>
                    <a:gd name="connsiteY211" fmla="*/ 277 h 277"/>
                    <a:gd name="connsiteX212" fmla="*/ 0 w 2772"/>
                    <a:gd name="connsiteY212" fmla="*/ 277 h 277"/>
                    <a:gd name="connsiteX213" fmla="*/ 0 w 2772"/>
                    <a:gd name="connsiteY213" fmla="*/ 277 h 277"/>
                    <a:gd name="connsiteX214" fmla="*/ 0 w 2772"/>
                    <a:gd name="connsiteY214" fmla="*/ 277 h 277"/>
                    <a:gd name="connsiteX215" fmla="*/ 0 w 2772"/>
                    <a:gd name="connsiteY215" fmla="*/ 277 h 277"/>
                    <a:gd name="connsiteX216" fmla="*/ 0 w 2772"/>
                    <a:gd name="connsiteY216" fmla="*/ 277 h 277"/>
                    <a:gd name="connsiteX217" fmla="*/ 0 w 2772"/>
                    <a:gd name="connsiteY217" fmla="*/ 277 h 277"/>
                    <a:gd name="connsiteX218" fmla="*/ 0 w 2772"/>
                    <a:gd name="connsiteY218" fmla="*/ 277 h 277"/>
                    <a:gd name="connsiteX219" fmla="*/ 0 w 2772"/>
                    <a:gd name="connsiteY219" fmla="*/ 277 h 277"/>
                    <a:gd name="connsiteX220" fmla="*/ 0 w 2772"/>
                    <a:gd name="connsiteY220" fmla="*/ 277 h 277"/>
                    <a:gd name="connsiteX221" fmla="*/ 0 w 2772"/>
                    <a:gd name="connsiteY221" fmla="*/ 277 h 277"/>
                    <a:gd name="connsiteX222" fmla="*/ 0 w 2772"/>
                    <a:gd name="connsiteY222" fmla="*/ 277 h 277"/>
                    <a:gd name="connsiteX223" fmla="*/ 0 w 2772"/>
                    <a:gd name="connsiteY223" fmla="*/ 277 h 277"/>
                    <a:gd name="connsiteX224" fmla="*/ 0 w 2772"/>
                    <a:gd name="connsiteY224" fmla="*/ 277 h 277"/>
                    <a:gd name="connsiteX225" fmla="*/ 0 w 2772"/>
                    <a:gd name="connsiteY225" fmla="*/ 277 h 277"/>
                    <a:gd name="connsiteX226" fmla="*/ 0 w 2772"/>
                    <a:gd name="connsiteY226" fmla="*/ 277 h 277"/>
                    <a:gd name="connsiteX227" fmla="*/ 0 w 2772"/>
                    <a:gd name="connsiteY227" fmla="*/ 277 h 277"/>
                    <a:gd name="connsiteX228" fmla="*/ 0 w 2772"/>
                    <a:gd name="connsiteY228" fmla="*/ 277 h 277"/>
                    <a:gd name="connsiteX229" fmla="*/ 0 w 2772"/>
                    <a:gd name="connsiteY229" fmla="*/ 277 h 277"/>
                    <a:gd name="connsiteX230" fmla="*/ 0 w 2772"/>
                    <a:gd name="connsiteY230" fmla="*/ 277 h 277"/>
                    <a:gd name="connsiteX231" fmla="*/ 0 w 2772"/>
                    <a:gd name="connsiteY231" fmla="*/ 277 h 277"/>
                    <a:gd name="connsiteX232" fmla="*/ 0 w 2772"/>
                    <a:gd name="connsiteY232" fmla="*/ 277 h 277"/>
                    <a:gd name="connsiteX233" fmla="*/ 0 w 2772"/>
                    <a:gd name="connsiteY233" fmla="*/ 277 h 277"/>
                    <a:gd name="connsiteX234" fmla="*/ 0 w 2772"/>
                    <a:gd name="connsiteY234" fmla="*/ 277 h 277"/>
                    <a:gd name="connsiteX235" fmla="*/ 0 w 2772"/>
                    <a:gd name="connsiteY235" fmla="*/ 277 h 277"/>
                    <a:gd name="connsiteX236" fmla="*/ 0 w 2772"/>
                    <a:gd name="connsiteY236" fmla="*/ 277 h 277"/>
                    <a:gd name="connsiteX237" fmla="*/ 0 w 2772"/>
                    <a:gd name="connsiteY237" fmla="*/ 277 h 277"/>
                    <a:gd name="connsiteX238" fmla="*/ 0 w 2772"/>
                    <a:gd name="connsiteY238" fmla="*/ 277 h 277"/>
                    <a:gd name="connsiteX239" fmla="*/ 0 w 2772"/>
                    <a:gd name="connsiteY239" fmla="*/ 277 h 277"/>
                    <a:gd name="connsiteX240" fmla="*/ 0 w 2772"/>
                    <a:gd name="connsiteY240" fmla="*/ 277 h 277"/>
                    <a:gd name="connsiteX241" fmla="*/ 0 w 2772"/>
                    <a:gd name="connsiteY241" fmla="*/ 277 h 277"/>
                    <a:gd name="connsiteX242" fmla="*/ 0 w 2772"/>
                    <a:gd name="connsiteY242" fmla="*/ 277 h 277"/>
                    <a:gd name="connsiteX243" fmla="*/ 0 w 2772"/>
                    <a:gd name="connsiteY243" fmla="*/ 277 h 277"/>
                    <a:gd name="connsiteX244" fmla="*/ 0 w 2772"/>
                    <a:gd name="connsiteY244" fmla="*/ 277 h 277"/>
                    <a:gd name="connsiteX245" fmla="*/ 0 w 2772"/>
                    <a:gd name="connsiteY245" fmla="*/ 277 h 277"/>
                    <a:gd name="connsiteX246" fmla="*/ 0 w 2772"/>
                    <a:gd name="connsiteY246" fmla="*/ 277 h 277"/>
                    <a:gd name="connsiteX247" fmla="*/ 0 w 2772"/>
                    <a:gd name="connsiteY247" fmla="*/ 277 h 277"/>
                    <a:gd name="connsiteX248" fmla="*/ 0 w 2772"/>
                    <a:gd name="connsiteY248" fmla="*/ 277 h 277"/>
                    <a:gd name="connsiteX249" fmla="*/ 0 w 2772"/>
                    <a:gd name="connsiteY249" fmla="*/ 277 h 277"/>
                    <a:gd name="connsiteX250" fmla="*/ 0 w 2772"/>
                    <a:gd name="connsiteY250" fmla="*/ 277 h 277"/>
                    <a:gd name="connsiteX251" fmla="*/ 0 w 2772"/>
                    <a:gd name="connsiteY251" fmla="*/ 277 h 277"/>
                    <a:gd name="connsiteX252" fmla="*/ 0 w 2772"/>
                    <a:gd name="connsiteY252" fmla="*/ 277 h 277"/>
                    <a:gd name="connsiteX253" fmla="*/ 0 w 2772"/>
                    <a:gd name="connsiteY253" fmla="*/ 277 h 277"/>
                    <a:gd name="connsiteX254" fmla="*/ 0 w 2772"/>
                    <a:gd name="connsiteY254" fmla="*/ 277 h 277"/>
                    <a:gd name="connsiteX255" fmla="*/ 0 w 2772"/>
                    <a:gd name="connsiteY255" fmla="*/ 277 h 277"/>
                    <a:gd name="connsiteX256" fmla="*/ 0 w 2772"/>
                    <a:gd name="connsiteY256" fmla="*/ 277 h 277"/>
                    <a:gd name="connsiteX257" fmla="*/ 0 w 2772"/>
                    <a:gd name="connsiteY257" fmla="*/ 277 h 277"/>
                    <a:gd name="connsiteX258" fmla="*/ 0 w 2772"/>
                    <a:gd name="connsiteY258" fmla="*/ 277 h 277"/>
                    <a:gd name="connsiteX259" fmla="*/ 0 w 2772"/>
                    <a:gd name="connsiteY259" fmla="*/ 277 h 277"/>
                    <a:gd name="connsiteX260" fmla="*/ 0 w 2772"/>
                    <a:gd name="connsiteY260" fmla="*/ 277 h 277"/>
                    <a:gd name="connsiteX261" fmla="*/ 0 w 2772"/>
                    <a:gd name="connsiteY261" fmla="*/ 277 h 277"/>
                    <a:gd name="connsiteX262" fmla="*/ 0 w 2772"/>
                    <a:gd name="connsiteY262" fmla="*/ 277 h 277"/>
                    <a:gd name="connsiteX263" fmla="*/ 0 w 2772"/>
                    <a:gd name="connsiteY263" fmla="*/ 277 h 277"/>
                    <a:gd name="connsiteX264" fmla="*/ 0 w 2772"/>
                    <a:gd name="connsiteY264" fmla="*/ 277 h 277"/>
                    <a:gd name="connsiteX265" fmla="*/ 0 w 2772"/>
                    <a:gd name="connsiteY265" fmla="*/ 277 h 277"/>
                    <a:gd name="connsiteX266" fmla="*/ 0 w 2772"/>
                    <a:gd name="connsiteY266" fmla="*/ 277 h 277"/>
                    <a:gd name="connsiteX267" fmla="*/ 0 w 2772"/>
                    <a:gd name="connsiteY267" fmla="*/ 277 h 277"/>
                    <a:gd name="connsiteX268" fmla="*/ 0 w 2772"/>
                    <a:gd name="connsiteY268" fmla="*/ 277 h 277"/>
                    <a:gd name="connsiteX269" fmla="*/ 0 w 2772"/>
                    <a:gd name="connsiteY269" fmla="*/ 277 h 277"/>
                    <a:gd name="connsiteX270" fmla="*/ 0 w 2772"/>
                    <a:gd name="connsiteY270" fmla="*/ 277 h 277"/>
                    <a:gd name="connsiteX271" fmla="*/ 0 w 2772"/>
                    <a:gd name="connsiteY271" fmla="*/ 277 h 277"/>
                    <a:gd name="connsiteX272" fmla="*/ 0 w 2772"/>
                    <a:gd name="connsiteY272" fmla="*/ 277 h 277"/>
                    <a:gd name="connsiteX273" fmla="*/ 0 w 2772"/>
                    <a:gd name="connsiteY273" fmla="*/ 277 h 277"/>
                    <a:gd name="connsiteX274" fmla="*/ 0 w 2772"/>
                    <a:gd name="connsiteY274" fmla="*/ 277 h 277"/>
                    <a:gd name="connsiteX275" fmla="*/ 0 w 2772"/>
                    <a:gd name="connsiteY275" fmla="*/ 277 h 277"/>
                    <a:gd name="connsiteX276" fmla="*/ 0 w 2772"/>
                    <a:gd name="connsiteY276" fmla="*/ 277 h 277"/>
                    <a:gd name="connsiteX277" fmla="*/ 0 w 2772"/>
                    <a:gd name="connsiteY277" fmla="*/ 277 h 277"/>
                    <a:gd name="connsiteX278" fmla="*/ 0 w 2772"/>
                    <a:gd name="connsiteY278" fmla="*/ 277 h 277"/>
                    <a:gd name="connsiteX279" fmla="*/ 0 w 2772"/>
                    <a:gd name="connsiteY279" fmla="*/ 277 h 277"/>
                    <a:gd name="connsiteX280" fmla="*/ 0 w 2772"/>
                    <a:gd name="connsiteY280" fmla="*/ 277 h 277"/>
                    <a:gd name="connsiteX281" fmla="*/ 0 w 2772"/>
                    <a:gd name="connsiteY281" fmla="*/ 277 h 277"/>
                    <a:gd name="connsiteX282" fmla="*/ 0 w 2772"/>
                    <a:gd name="connsiteY282" fmla="*/ 277 h 277"/>
                    <a:gd name="connsiteX283" fmla="*/ 0 w 2772"/>
                    <a:gd name="connsiteY283" fmla="*/ 277 h 277"/>
                    <a:gd name="connsiteX284" fmla="*/ 0 w 2772"/>
                    <a:gd name="connsiteY284" fmla="*/ 277 h 277"/>
                    <a:gd name="connsiteX285" fmla="*/ 0 w 2772"/>
                    <a:gd name="connsiteY285" fmla="*/ 277 h 277"/>
                    <a:gd name="connsiteX286" fmla="*/ 0 w 2772"/>
                    <a:gd name="connsiteY286" fmla="*/ 277 h 277"/>
                    <a:gd name="connsiteX287" fmla="*/ 0 w 2772"/>
                    <a:gd name="connsiteY287" fmla="*/ 277 h 277"/>
                    <a:gd name="connsiteX288" fmla="*/ 0 w 2772"/>
                    <a:gd name="connsiteY288" fmla="*/ 277 h 277"/>
                    <a:gd name="connsiteX289" fmla="*/ 0 w 2772"/>
                    <a:gd name="connsiteY289" fmla="*/ 277 h 277"/>
                    <a:gd name="connsiteX290" fmla="*/ 0 w 2772"/>
                    <a:gd name="connsiteY290" fmla="*/ 277 h 277"/>
                    <a:gd name="connsiteX291" fmla="*/ 0 w 2772"/>
                    <a:gd name="connsiteY291" fmla="*/ 277 h 277"/>
                    <a:gd name="connsiteX292" fmla="*/ 0 w 2772"/>
                    <a:gd name="connsiteY292" fmla="*/ 277 h 277"/>
                    <a:gd name="connsiteX293" fmla="*/ 0 w 2772"/>
                    <a:gd name="connsiteY293" fmla="*/ 277 h 277"/>
                    <a:gd name="connsiteX294" fmla="*/ 0 w 2772"/>
                    <a:gd name="connsiteY294" fmla="*/ 277 h 277"/>
                    <a:gd name="connsiteX295" fmla="*/ 0 w 2772"/>
                    <a:gd name="connsiteY295" fmla="*/ 277 h 277"/>
                    <a:gd name="connsiteX296" fmla="*/ 0 w 2772"/>
                    <a:gd name="connsiteY296" fmla="*/ 277 h 277"/>
                    <a:gd name="connsiteX297" fmla="*/ 0 w 2772"/>
                    <a:gd name="connsiteY297" fmla="*/ 277 h 277"/>
                    <a:gd name="connsiteX298" fmla="*/ 0 w 2772"/>
                    <a:gd name="connsiteY298" fmla="*/ 277 h 277"/>
                    <a:gd name="connsiteX299" fmla="*/ 0 w 2772"/>
                    <a:gd name="connsiteY299" fmla="*/ 277 h 277"/>
                    <a:gd name="connsiteX300" fmla="*/ 0 w 2772"/>
                    <a:gd name="connsiteY300" fmla="*/ 277 h 277"/>
                    <a:gd name="connsiteX301" fmla="*/ 0 w 2772"/>
                    <a:gd name="connsiteY301" fmla="*/ 277 h 277"/>
                    <a:gd name="connsiteX302" fmla="*/ 0 w 2772"/>
                    <a:gd name="connsiteY302" fmla="*/ 277 h 277"/>
                    <a:gd name="connsiteX303" fmla="*/ 0 w 2772"/>
                    <a:gd name="connsiteY303" fmla="*/ 277 h 277"/>
                    <a:gd name="connsiteX304" fmla="*/ 0 w 2772"/>
                    <a:gd name="connsiteY304" fmla="*/ 277 h 277"/>
                    <a:gd name="connsiteX305" fmla="*/ 0 w 2772"/>
                    <a:gd name="connsiteY305" fmla="*/ 277 h 277"/>
                    <a:gd name="connsiteX306" fmla="*/ 0 w 2772"/>
                    <a:gd name="connsiteY306" fmla="*/ 277 h 277"/>
                    <a:gd name="connsiteX307" fmla="*/ 0 w 2772"/>
                    <a:gd name="connsiteY307" fmla="*/ 277 h 277"/>
                    <a:gd name="connsiteX308" fmla="*/ 0 w 2772"/>
                    <a:gd name="connsiteY308" fmla="*/ 277 h 277"/>
                    <a:gd name="connsiteX309" fmla="*/ 0 w 2772"/>
                    <a:gd name="connsiteY309" fmla="*/ 277 h 277"/>
                    <a:gd name="connsiteX310" fmla="*/ 0 w 2772"/>
                    <a:gd name="connsiteY310" fmla="*/ 277 h 277"/>
                    <a:gd name="connsiteX311" fmla="*/ 0 w 2772"/>
                    <a:gd name="connsiteY311" fmla="*/ 277 h 277"/>
                    <a:gd name="connsiteX312" fmla="*/ 0 w 2772"/>
                    <a:gd name="connsiteY312" fmla="*/ 277 h 277"/>
                    <a:gd name="connsiteX313" fmla="*/ 0 w 2772"/>
                    <a:gd name="connsiteY313" fmla="*/ 277 h 277"/>
                    <a:gd name="connsiteX314" fmla="*/ 0 w 2772"/>
                    <a:gd name="connsiteY314" fmla="*/ 277 h 277"/>
                    <a:gd name="connsiteX315" fmla="*/ 0 w 2772"/>
                    <a:gd name="connsiteY315" fmla="*/ 277 h 277"/>
                    <a:gd name="connsiteX316" fmla="*/ 0 w 2772"/>
                    <a:gd name="connsiteY316" fmla="*/ 277 h 277"/>
                    <a:gd name="connsiteX317" fmla="*/ 0 w 2772"/>
                    <a:gd name="connsiteY317" fmla="*/ 277 h 277"/>
                    <a:gd name="connsiteX318" fmla="*/ 0 w 2772"/>
                    <a:gd name="connsiteY318" fmla="*/ 277 h 277"/>
                    <a:gd name="connsiteX319" fmla="*/ 0 w 2772"/>
                    <a:gd name="connsiteY319" fmla="*/ 277 h 277"/>
                    <a:gd name="connsiteX320" fmla="*/ 0 w 2772"/>
                    <a:gd name="connsiteY320" fmla="*/ 277 h 277"/>
                    <a:gd name="connsiteX321" fmla="*/ 0 w 2772"/>
                    <a:gd name="connsiteY321" fmla="*/ 277 h 277"/>
                    <a:gd name="connsiteX322" fmla="*/ 0 w 2772"/>
                    <a:gd name="connsiteY322" fmla="*/ 277 h 277"/>
                    <a:gd name="connsiteX323" fmla="*/ 0 w 2772"/>
                    <a:gd name="connsiteY323" fmla="*/ 277 h 277"/>
                    <a:gd name="connsiteX324" fmla="*/ 0 w 2772"/>
                    <a:gd name="connsiteY324" fmla="*/ 277 h 277"/>
                    <a:gd name="connsiteX325" fmla="*/ 0 w 2772"/>
                    <a:gd name="connsiteY325" fmla="*/ 277 h 277"/>
                    <a:gd name="connsiteX326" fmla="*/ 0 w 2772"/>
                    <a:gd name="connsiteY326" fmla="*/ 277 h 277"/>
                    <a:gd name="connsiteX327" fmla="*/ 0 w 2772"/>
                    <a:gd name="connsiteY327" fmla="*/ 277 h 277"/>
                    <a:gd name="connsiteX328" fmla="*/ 0 w 2772"/>
                    <a:gd name="connsiteY328" fmla="*/ 277 h 277"/>
                    <a:gd name="connsiteX329" fmla="*/ 0 w 2772"/>
                    <a:gd name="connsiteY329" fmla="*/ 277 h 277"/>
                    <a:gd name="connsiteX330" fmla="*/ 0 w 2772"/>
                    <a:gd name="connsiteY330" fmla="*/ 277 h 277"/>
                    <a:gd name="connsiteX331" fmla="*/ 0 w 2772"/>
                    <a:gd name="connsiteY331" fmla="*/ 277 h 277"/>
                    <a:gd name="connsiteX332" fmla="*/ 0 w 2772"/>
                    <a:gd name="connsiteY332" fmla="*/ 277 h 277"/>
                    <a:gd name="connsiteX333" fmla="*/ 0 w 2772"/>
                    <a:gd name="connsiteY333" fmla="*/ 277 h 277"/>
                    <a:gd name="connsiteX334" fmla="*/ 0 w 2772"/>
                    <a:gd name="connsiteY334" fmla="*/ 277 h 277"/>
                    <a:gd name="connsiteX335" fmla="*/ 0 w 2772"/>
                    <a:gd name="connsiteY335" fmla="*/ 277 h 277"/>
                    <a:gd name="connsiteX336" fmla="*/ 0 w 2772"/>
                    <a:gd name="connsiteY336" fmla="*/ 277 h 277"/>
                    <a:gd name="connsiteX337" fmla="*/ 0 w 2772"/>
                    <a:gd name="connsiteY337" fmla="*/ 277 h 277"/>
                    <a:gd name="connsiteX338" fmla="*/ 0 w 2772"/>
                    <a:gd name="connsiteY338" fmla="*/ 277 h 277"/>
                    <a:gd name="connsiteX339" fmla="*/ 0 w 2772"/>
                    <a:gd name="connsiteY339" fmla="*/ 277 h 277"/>
                    <a:gd name="connsiteX340" fmla="*/ 0 w 2772"/>
                    <a:gd name="connsiteY340" fmla="*/ 277 h 277"/>
                    <a:gd name="connsiteX341" fmla="*/ 0 w 2772"/>
                    <a:gd name="connsiteY341" fmla="*/ 277 h 277"/>
                    <a:gd name="connsiteX342" fmla="*/ 0 w 2772"/>
                    <a:gd name="connsiteY342" fmla="*/ 277 h 277"/>
                    <a:gd name="connsiteX343" fmla="*/ 0 w 2772"/>
                    <a:gd name="connsiteY343" fmla="*/ 277 h 277"/>
                    <a:gd name="connsiteX344" fmla="*/ 0 w 2772"/>
                    <a:gd name="connsiteY344" fmla="*/ 277 h 277"/>
                    <a:gd name="connsiteX345" fmla="*/ 0 w 2772"/>
                    <a:gd name="connsiteY345" fmla="*/ 277 h 277"/>
                    <a:gd name="connsiteX346" fmla="*/ 0 w 2772"/>
                    <a:gd name="connsiteY346" fmla="*/ 277 h 277"/>
                    <a:gd name="connsiteX347" fmla="*/ 0 w 2772"/>
                    <a:gd name="connsiteY347" fmla="*/ 277 h 277"/>
                    <a:gd name="connsiteX348" fmla="*/ 0 w 2772"/>
                    <a:gd name="connsiteY348" fmla="*/ 277 h 277"/>
                    <a:gd name="connsiteX349" fmla="*/ 0 w 2772"/>
                    <a:gd name="connsiteY349" fmla="*/ 277 h 277"/>
                    <a:gd name="connsiteX350" fmla="*/ 0 w 2772"/>
                    <a:gd name="connsiteY350" fmla="*/ 277 h 277"/>
                    <a:gd name="connsiteX351" fmla="*/ 0 w 2772"/>
                    <a:gd name="connsiteY351" fmla="*/ 277 h 277"/>
                    <a:gd name="connsiteX352" fmla="*/ 0 w 2772"/>
                    <a:gd name="connsiteY352" fmla="*/ 277 h 277"/>
                    <a:gd name="connsiteX353" fmla="*/ 0 w 2772"/>
                    <a:gd name="connsiteY353" fmla="*/ 277 h 277"/>
                    <a:gd name="connsiteX354" fmla="*/ 0 w 2772"/>
                    <a:gd name="connsiteY354" fmla="*/ 277 h 277"/>
                    <a:gd name="connsiteX355" fmla="*/ 0 w 2772"/>
                    <a:gd name="connsiteY355" fmla="*/ 277 h 277"/>
                    <a:gd name="connsiteX356" fmla="*/ 0 w 2772"/>
                    <a:gd name="connsiteY356" fmla="*/ 277 h 277"/>
                    <a:gd name="connsiteX357" fmla="*/ 0 w 2772"/>
                    <a:gd name="connsiteY357" fmla="*/ 277 h 277"/>
                    <a:gd name="connsiteX358" fmla="*/ 0 w 2772"/>
                    <a:gd name="connsiteY358" fmla="*/ 277 h 277"/>
                    <a:gd name="connsiteX359" fmla="*/ 0 w 2772"/>
                    <a:gd name="connsiteY359" fmla="*/ 277 h 277"/>
                    <a:gd name="connsiteX360" fmla="*/ 0 w 2772"/>
                    <a:gd name="connsiteY360" fmla="*/ 277 h 277"/>
                    <a:gd name="connsiteX361" fmla="*/ 0 w 2772"/>
                    <a:gd name="connsiteY361" fmla="*/ 277 h 277"/>
                    <a:gd name="connsiteX362" fmla="*/ 0 w 2772"/>
                    <a:gd name="connsiteY362" fmla="*/ 277 h 277"/>
                    <a:gd name="connsiteX363" fmla="*/ 0 w 2772"/>
                    <a:gd name="connsiteY363" fmla="*/ 277 h 277"/>
                    <a:gd name="connsiteX364" fmla="*/ 0 w 2772"/>
                    <a:gd name="connsiteY364" fmla="*/ 277 h 277"/>
                    <a:gd name="connsiteX365" fmla="*/ 0 w 2772"/>
                    <a:gd name="connsiteY365" fmla="*/ 277 h 277"/>
                    <a:gd name="connsiteX366" fmla="*/ 0 w 2772"/>
                    <a:gd name="connsiteY366" fmla="*/ 277 h 277"/>
                    <a:gd name="connsiteX367" fmla="*/ 0 w 2772"/>
                    <a:gd name="connsiteY367" fmla="*/ 277 h 277"/>
                    <a:gd name="connsiteX368" fmla="*/ 0 w 2772"/>
                    <a:gd name="connsiteY368" fmla="*/ 277 h 277"/>
                    <a:gd name="connsiteX369" fmla="*/ 0 w 2772"/>
                    <a:gd name="connsiteY369" fmla="*/ 277 h 277"/>
                    <a:gd name="connsiteX370" fmla="*/ 0 w 2772"/>
                    <a:gd name="connsiteY370" fmla="*/ 0 h 277"/>
                    <a:gd name="connsiteX371" fmla="*/ 0 w 2772"/>
                    <a:gd name="connsiteY371" fmla="*/ 0 h 277"/>
                    <a:gd name="connsiteX372" fmla="*/ 0 w 2772"/>
                    <a:gd name="connsiteY372" fmla="*/ 0 h 277"/>
                    <a:gd name="connsiteX373" fmla="*/ 0 w 2772"/>
                    <a:gd name="connsiteY373" fmla="*/ 0 h 277"/>
                    <a:gd name="connsiteX374" fmla="*/ 0 w 2772"/>
                    <a:gd name="connsiteY374" fmla="*/ 0 h 277"/>
                    <a:gd name="connsiteX375" fmla="*/ 0 w 2772"/>
                    <a:gd name="connsiteY375" fmla="*/ 0 h 277"/>
                    <a:gd name="connsiteX376" fmla="*/ 0 w 2772"/>
                    <a:gd name="connsiteY376" fmla="*/ 0 h 277"/>
                    <a:gd name="connsiteX377" fmla="*/ 0 w 2772"/>
                    <a:gd name="connsiteY377" fmla="*/ 0 h 277"/>
                    <a:gd name="connsiteX378" fmla="*/ 0 w 2772"/>
                    <a:gd name="connsiteY378" fmla="*/ 0 h 277"/>
                    <a:gd name="connsiteX379" fmla="*/ 0 w 2772"/>
                    <a:gd name="connsiteY379" fmla="*/ 0 h 277"/>
                    <a:gd name="connsiteX380" fmla="*/ 0 w 2772"/>
                    <a:gd name="connsiteY380" fmla="*/ 0 h 277"/>
                    <a:gd name="connsiteX381" fmla="*/ 0 w 2772"/>
                    <a:gd name="connsiteY381" fmla="*/ 0 h 277"/>
                    <a:gd name="connsiteX382" fmla="*/ 0 w 2772"/>
                    <a:gd name="connsiteY382" fmla="*/ 0 h 277"/>
                    <a:gd name="connsiteX383" fmla="*/ 0 w 2772"/>
                    <a:gd name="connsiteY383" fmla="*/ 0 h 277"/>
                    <a:gd name="connsiteX384" fmla="*/ 0 w 2772"/>
                    <a:gd name="connsiteY384" fmla="*/ 0 h 277"/>
                    <a:gd name="connsiteX385" fmla="*/ 0 w 2772"/>
                    <a:gd name="connsiteY385" fmla="*/ 0 h 277"/>
                    <a:gd name="connsiteX386" fmla="*/ 0 w 2772"/>
                    <a:gd name="connsiteY386" fmla="*/ 0 h 277"/>
                    <a:gd name="connsiteX387" fmla="*/ 0 w 2772"/>
                    <a:gd name="connsiteY387" fmla="*/ 0 h 277"/>
                    <a:gd name="connsiteX388" fmla="*/ 0 w 2772"/>
                    <a:gd name="connsiteY388" fmla="*/ 0 h 277"/>
                    <a:gd name="connsiteX389" fmla="*/ 0 w 2772"/>
                    <a:gd name="connsiteY389" fmla="*/ 0 h 277"/>
                    <a:gd name="connsiteX390" fmla="*/ 0 w 2772"/>
                    <a:gd name="connsiteY390" fmla="*/ 0 h 277"/>
                    <a:gd name="connsiteX391" fmla="*/ 0 w 2772"/>
                    <a:gd name="connsiteY391" fmla="*/ 0 h 277"/>
                    <a:gd name="connsiteX392" fmla="*/ 0 w 2772"/>
                    <a:gd name="connsiteY392" fmla="*/ 0 h 277"/>
                    <a:gd name="connsiteX393" fmla="*/ 0 w 2772"/>
                    <a:gd name="connsiteY393" fmla="*/ 0 h 277"/>
                    <a:gd name="connsiteX394" fmla="*/ 0 w 2772"/>
                    <a:gd name="connsiteY394" fmla="*/ 0 h 277"/>
                    <a:gd name="connsiteX395" fmla="*/ 0 w 2772"/>
                    <a:gd name="connsiteY395" fmla="*/ 0 h 277"/>
                    <a:gd name="connsiteX396" fmla="*/ 0 w 2772"/>
                    <a:gd name="connsiteY396" fmla="*/ 0 h 277"/>
                    <a:gd name="connsiteX397" fmla="*/ 0 w 2772"/>
                    <a:gd name="connsiteY397" fmla="*/ 0 h 277"/>
                    <a:gd name="connsiteX398" fmla="*/ 0 w 2772"/>
                    <a:gd name="connsiteY398" fmla="*/ 0 h 277"/>
                    <a:gd name="connsiteX399" fmla="*/ 0 w 2772"/>
                    <a:gd name="connsiteY399" fmla="*/ 0 h 277"/>
                    <a:gd name="connsiteX400" fmla="*/ 0 w 2772"/>
                    <a:gd name="connsiteY400" fmla="*/ 0 h 277"/>
                    <a:gd name="connsiteX401" fmla="*/ 0 w 2772"/>
                    <a:gd name="connsiteY401" fmla="*/ 0 h 277"/>
                    <a:gd name="connsiteX402" fmla="*/ 0 w 2772"/>
                    <a:gd name="connsiteY402" fmla="*/ 0 h 277"/>
                    <a:gd name="connsiteX403" fmla="*/ 0 w 2772"/>
                    <a:gd name="connsiteY403" fmla="*/ 0 h 277"/>
                    <a:gd name="connsiteX404" fmla="*/ 0 w 2772"/>
                    <a:gd name="connsiteY404" fmla="*/ 0 h 277"/>
                    <a:gd name="connsiteX405" fmla="*/ 0 w 2772"/>
                    <a:gd name="connsiteY405" fmla="*/ 0 h 277"/>
                    <a:gd name="connsiteX406" fmla="*/ 0 w 2772"/>
                    <a:gd name="connsiteY406" fmla="*/ 0 h 277"/>
                    <a:gd name="connsiteX407" fmla="*/ 0 w 2772"/>
                    <a:gd name="connsiteY407" fmla="*/ 0 h 277"/>
                    <a:gd name="connsiteX408" fmla="*/ 0 w 2772"/>
                    <a:gd name="connsiteY408" fmla="*/ 0 h 277"/>
                    <a:gd name="connsiteX409" fmla="*/ 0 w 2772"/>
                    <a:gd name="connsiteY409" fmla="*/ 0 h 277"/>
                    <a:gd name="connsiteX410" fmla="*/ 0 w 2772"/>
                    <a:gd name="connsiteY410" fmla="*/ 0 h 277"/>
                    <a:gd name="connsiteX411" fmla="*/ 0 w 2772"/>
                    <a:gd name="connsiteY411" fmla="*/ 0 h 277"/>
                    <a:gd name="connsiteX412" fmla="*/ 0 w 2772"/>
                    <a:gd name="connsiteY412" fmla="*/ 0 h 277"/>
                    <a:gd name="connsiteX413" fmla="*/ 0 w 2772"/>
                    <a:gd name="connsiteY413" fmla="*/ 0 h 277"/>
                    <a:gd name="connsiteX414" fmla="*/ 0 w 2772"/>
                    <a:gd name="connsiteY414" fmla="*/ 0 h 277"/>
                    <a:gd name="connsiteX415" fmla="*/ 0 w 2772"/>
                    <a:gd name="connsiteY415" fmla="*/ 0 h 277"/>
                    <a:gd name="connsiteX416" fmla="*/ 0 w 2772"/>
                    <a:gd name="connsiteY416" fmla="*/ 0 h 277"/>
                    <a:gd name="connsiteX417" fmla="*/ 0 w 2772"/>
                    <a:gd name="connsiteY417" fmla="*/ 0 h 277"/>
                    <a:gd name="connsiteX418" fmla="*/ 0 w 2772"/>
                    <a:gd name="connsiteY418" fmla="*/ 0 h 277"/>
                    <a:gd name="connsiteX419" fmla="*/ 0 w 2772"/>
                    <a:gd name="connsiteY419" fmla="*/ 0 h 277"/>
                    <a:gd name="connsiteX420" fmla="*/ 0 w 2772"/>
                    <a:gd name="connsiteY420" fmla="*/ 0 h 277"/>
                    <a:gd name="connsiteX421" fmla="*/ 0 w 2772"/>
                    <a:gd name="connsiteY421" fmla="*/ 0 h 277"/>
                    <a:gd name="connsiteX422" fmla="*/ 0 w 2772"/>
                    <a:gd name="connsiteY422" fmla="*/ 0 h 277"/>
                    <a:gd name="connsiteX423" fmla="*/ 0 w 2772"/>
                    <a:gd name="connsiteY423" fmla="*/ 0 h 277"/>
                    <a:gd name="connsiteX424" fmla="*/ 0 w 2772"/>
                    <a:gd name="connsiteY424" fmla="*/ 0 h 277"/>
                    <a:gd name="connsiteX425" fmla="*/ 0 w 2772"/>
                    <a:gd name="connsiteY425" fmla="*/ 0 h 277"/>
                    <a:gd name="connsiteX426" fmla="*/ 0 w 2772"/>
                    <a:gd name="connsiteY426" fmla="*/ 0 h 277"/>
                    <a:gd name="connsiteX427" fmla="*/ 0 w 2772"/>
                    <a:gd name="connsiteY427" fmla="*/ 0 h 277"/>
                    <a:gd name="connsiteX428" fmla="*/ 0 w 2772"/>
                    <a:gd name="connsiteY428" fmla="*/ 0 h 277"/>
                    <a:gd name="connsiteX429" fmla="*/ 0 w 2772"/>
                    <a:gd name="connsiteY429" fmla="*/ 0 h 277"/>
                    <a:gd name="connsiteX430" fmla="*/ 0 w 2772"/>
                    <a:gd name="connsiteY430" fmla="*/ 0 h 277"/>
                    <a:gd name="connsiteX431" fmla="*/ 0 w 2772"/>
                    <a:gd name="connsiteY431" fmla="*/ 0 h 277"/>
                    <a:gd name="connsiteX432" fmla="*/ 0 w 2772"/>
                    <a:gd name="connsiteY432" fmla="*/ 0 h 277"/>
                    <a:gd name="connsiteX433" fmla="*/ 0 w 2772"/>
                    <a:gd name="connsiteY433" fmla="*/ 0 h 277"/>
                    <a:gd name="connsiteX434" fmla="*/ 0 w 2772"/>
                    <a:gd name="connsiteY434" fmla="*/ 0 h 277"/>
                    <a:gd name="connsiteX435" fmla="*/ 0 w 2772"/>
                    <a:gd name="connsiteY435" fmla="*/ 0 h 277"/>
                    <a:gd name="connsiteX436" fmla="*/ 0 w 2772"/>
                    <a:gd name="connsiteY436" fmla="*/ 0 h 277"/>
                    <a:gd name="connsiteX437" fmla="*/ 0 w 2772"/>
                    <a:gd name="connsiteY437" fmla="*/ 0 h 277"/>
                    <a:gd name="connsiteX438" fmla="*/ 0 w 2772"/>
                    <a:gd name="connsiteY438" fmla="*/ 0 h 277"/>
                    <a:gd name="connsiteX439" fmla="*/ 0 w 2772"/>
                    <a:gd name="connsiteY439" fmla="*/ 0 h 277"/>
                    <a:gd name="connsiteX440" fmla="*/ 0 w 2772"/>
                    <a:gd name="connsiteY440" fmla="*/ 0 h 277"/>
                    <a:gd name="connsiteX441" fmla="*/ 0 w 2772"/>
                    <a:gd name="connsiteY441" fmla="*/ 0 h 277"/>
                    <a:gd name="connsiteX442" fmla="*/ 0 w 2772"/>
                    <a:gd name="connsiteY442" fmla="*/ 0 h 277"/>
                    <a:gd name="connsiteX443" fmla="*/ 0 w 2772"/>
                    <a:gd name="connsiteY443" fmla="*/ 0 h 277"/>
                    <a:gd name="connsiteX444" fmla="*/ 0 w 2772"/>
                    <a:gd name="connsiteY444" fmla="*/ 0 h 277"/>
                    <a:gd name="connsiteX445" fmla="*/ 0 w 2772"/>
                    <a:gd name="connsiteY445" fmla="*/ 0 h 277"/>
                    <a:gd name="connsiteX446" fmla="*/ 0 w 2772"/>
                    <a:gd name="connsiteY446" fmla="*/ 0 h 277"/>
                    <a:gd name="connsiteX447" fmla="*/ 0 w 2772"/>
                    <a:gd name="connsiteY447" fmla="*/ 0 h 277"/>
                    <a:gd name="connsiteX448" fmla="*/ 0 w 2772"/>
                    <a:gd name="connsiteY448" fmla="*/ 0 h 277"/>
                    <a:gd name="connsiteX449" fmla="*/ 0 w 2772"/>
                    <a:gd name="connsiteY449" fmla="*/ 0 h 277"/>
                    <a:gd name="connsiteX450" fmla="*/ 0 w 2772"/>
                    <a:gd name="connsiteY450" fmla="*/ 0 h 277"/>
                    <a:gd name="connsiteX451" fmla="*/ 0 w 2772"/>
                    <a:gd name="connsiteY451" fmla="*/ 0 h 277"/>
                    <a:gd name="connsiteX452" fmla="*/ 0 w 2772"/>
                    <a:gd name="connsiteY452" fmla="*/ 0 h 277"/>
                    <a:gd name="connsiteX453" fmla="*/ 0 w 2772"/>
                    <a:gd name="connsiteY453" fmla="*/ 0 h 277"/>
                    <a:gd name="connsiteX454" fmla="*/ 0 w 2772"/>
                    <a:gd name="connsiteY454" fmla="*/ 0 h 277"/>
                    <a:gd name="connsiteX455" fmla="*/ 0 w 2772"/>
                    <a:gd name="connsiteY455" fmla="*/ 0 h 277"/>
                    <a:gd name="connsiteX456" fmla="*/ 0 w 2772"/>
                    <a:gd name="connsiteY456" fmla="*/ 0 h 277"/>
                    <a:gd name="connsiteX457" fmla="*/ 0 w 2772"/>
                    <a:gd name="connsiteY457" fmla="*/ 0 h 277"/>
                    <a:gd name="connsiteX458" fmla="*/ 0 w 2772"/>
                    <a:gd name="connsiteY458" fmla="*/ 0 h 277"/>
                    <a:gd name="connsiteX459" fmla="*/ 0 w 2772"/>
                    <a:gd name="connsiteY459" fmla="*/ 0 h 277"/>
                    <a:gd name="connsiteX460" fmla="*/ 0 w 2772"/>
                    <a:gd name="connsiteY460" fmla="*/ 0 h 277"/>
                    <a:gd name="connsiteX461" fmla="*/ 0 w 2772"/>
                    <a:gd name="connsiteY461" fmla="*/ 0 h 277"/>
                    <a:gd name="connsiteX462" fmla="*/ 0 w 2772"/>
                    <a:gd name="connsiteY462" fmla="*/ 0 h 277"/>
                    <a:gd name="connsiteX463" fmla="*/ 0 w 2772"/>
                    <a:gd name="connsiteY463" fmla="*/ 0 h 277"/>
                    <a:gd name="connsiteX464" fmla="*/ 0 w 2772"/>
                    <a:gd name="connsiteY464" fmla="*/ 0 h 277"/>
                    <a:gd name="connsiteX465" fmla="*/ 0 w 2772"/>
                    <a:gd name="connsiteY465" fmla="*/ 0 h 277"/>
                    <a:gd name="connsiteX466" fmla="*/ 0 w 2772"/>
                    <a:gd name="connsiteY466" fmla="*/ 0 h 277"/>
                    <a:gd name="connsiteX467" fmla="*/ 0 w 2772"/>
                    <a:gd name="connsiteY467" fmla="*/ 0 h 277"/>
                    <a:gd name="connsiteX468" fmla="*/ 0 w 2772"/>
                    <a:gd name="connsiteY468" fmla="*/ 0 h 277"/>
                    <a:gd name="connsiteX469" fmla="*/ 0 w 2772"/>
                    <a:gd name="connsiteY469" fmla="*/ 0 h 277"/>
                    <a:gd name="connsiteX470" fmla="*/ 0 w 2772"/>
                    <a:gd name="connsiteY470" fmla="*/ 0 h 277"/>
                    <a:gd name="connsiteX471" fmla="*/ 0 w 2772"/>
                    <a:gd name="connsiteY471" fmla="*/ 0 h 277"/>
                    <a:gd name="connsiteX472" fmla="*/ 0 w 2772"/>
                    <a:gd name="connsiteY472" fmla="*/ 0 h 277"/>
                    <a:gd name="connsiteX473" fmla="*/ 0 w 2772"/>
                    <a:gd name="connsiteY473" fmla="*/ 0 h 277"/>
                    <a:gd name="connsiteX474" fmla="*/ 0 w 2772"/>
                    <a:gd name="connsiteY474" fmla="*/ 0 h 277"/>
                    <a:gd name="connsiteX475" fmla="*/ 0 w 2772"/>
                    <a:gd name="connsiteY475" fmla="*/ 0 h 277"/>
                    <a:gd name="connsiteX476" fmla="*/ 0 w 2772"/>
                    <a:gd name="connsiteY476" fmla="*/ 0 h 277"/>
                    <a:gd name="connsiteX477" fmla="*/ 0 w 2772"/>
                    <a:gd name="connsiteY477" fmla="*/ 0 h 277"/>
                    <a:gd name="connsiteX478" fmla="*/ 0 w 2772"/>
                    <a:gd name="connsiteY478" fmla="*/ 0 h 277"/>
                    <a:gd name="connsiteX479" fmla="*/ 0 w 2772"/>
                    <a:gd name="connsiteY479" fmla="*/ 0 h 277"/>
                    <a:gd name="connsiteX480" fmla="*/ 0 w 2772"/>
                    <a:gd name="connsiteY480" fmla="*/ 0 h 277"/>
                    <a:gd name="connsiteX481" fmla="*/ 0 w 2772"/>
                    <a:gd name="connsiteY481" fmla="*/ 0 h 277"/>
                    <a:gd name="connsiteX482" fmla="*/ 0 w 2772"/>
                    <a:gd name="connsiteY482" fmla="*/ 0 h 277"/>
                    <a:gd name="connsiteX483" fmla="*/ 0 w 2772"/>
                    <a:gd name="connsiteY483" fmla="*/ 0 h 277"/>
                    <a:gd name="connsiteX484" fmla="*/ 0 w 2772"/>
                    <a:gd name="connsiteY484" fmla="*/ 0 h 277"/>
                    <a:gd name="connsiteX485" fmla="*/ 0 w 2772"/>
                    <a:gd name="connsiteY485" fmla="*/ 0 h 277"/>
                    <a:gd name="connsiteX486" fmla="*/ 0 w 2772"/>
                    <a:gd name="connsiteY486" fmla="*/ 0 h 277"/>
                    <a:gd name="connsiteX487" fmla="*/ 0 w 2772"/>
                    <a:gd name="connsiteY487" fmla="*/ 0 h 277"/>
                    <a:gd name="connsiteX488" fmla="*/ 0 w 2772"/>
                    <a:gd name="connsiteY488" fmla="*/ 0 h 277"/>
                    <a:gd name="connsiteX489" fmla="*/ 0 w 2772"/>
                    <a:gd name="connsiteY489" fmla="*/ 0 h 277"/>
                    <a:gd name="connsiteX490" fmla="*/ 0 w 2772"/>
                    <a:gd name="connsiteY490" fmla="*/ 0 h 277"/>
                    <a:gd name="connsiteX491" fmla="*/ 0 w 2772"/>
                    <a:gd name="connsiteY491" fmla="*/ 0 h 277"/>
                    <a:gd name="connsiteX492" fmla="*/ 0 w 2772"/>
                    <a:gd name="connsiteY492" fmla="*/ 0 h 277"/>
                    <a:gd name="connsiteX493" fmla="*/ 0 w 2772"/>
                    <a:gd name="connsiteY493" fmla="*/ 0 h 277"/>
                    <a:gd name="connsiteX494" fmla="*/ 0 w 2772"/>
                    <a:gd name="connsiteY494" fmla="*/ 0 h 277"/>
                    <a:gd name="connsiteX495" fmla="*/ 0 w 2772"/>
                    <a:gd name="connsiteY495" fmla="*/ 0 h 277"/>
                    <a:gd name="connsiteX496" fmla="*/ 0 w 2772"/>
                    <a:gd name="connsiteY496" fmla="*/ 0 h 277"/>
                    <a:gd name="connsiteX497" fmla="*/ 0 w 2772"/>
                    <a:gd name="connsiteY497" fmla="*/ 0 h 277"/>
                    <a:gd name="connsiteX498" fmla="*/ 0 w 2772"/>
                    <a:gd name="connsiteY498" fmla="*/ 0 h 277"/>
                    <a:gd name="connsiteX499" fmla="*/ 0 w 2772"/>
                    <a:gd name="connsiteY499" fmla="*/ 0 h 277"/>
                    <a:gd name="connsiteX500" fmla="*/ 0 w 2772"/>
                    <a:gd name="connsiteY500" fmla="*/ 0 h 277"/>
                    <a:gd name="connsiteX501" fmla="*/ 0 w 2772"/>
                    <a:gd name="connsiteY501" fmla="*/ 0 h 277"/>
                    <a:gd name="connsiteX502" fmla="*/ 0 w 2772"/>
                    <a:gd name="connsiteY502" fmla="*/ 0 h 277"/>
                    <a:gd name="connsiteX503" fmla="*/ 0 w 2772"/>
                    <a:gd name="connsiteY503" fmla="*/ 0 h 277"/>
                    <a:gd name="connsiteX504" fmla="*/ 0 w 2772"/>
                    <a:gd name="connsiteY504" fmla="*/ 0 h 277"/>
                    <a:gd name="connsiteX505" fmla="*/ 0 w 2772"/>
                    <a:gd name="connsiteY505" fmla="*/ 0 h 277"/>
                    <a:gd name="connsiteX506" fmla="*/ 0 w 2772"/>
                    <a:gd name="connsiteY506" fmla="*/ 0 h 277"/>
                    <a:gd name="connsiteX507" fmla="*/ 0 w 2772"/>
                    <a:gd name="connsiteY507" fmla="*/ 0 h 277"/>
                    <a:gd name="connsiteX508" fmla="*/ 0 w 2772"/>
                    <a:gd name="connsiteY508" fmla="*/ 0 h 277"/>
                    <a:gd name="connsiteX509" fmla="*/ 0 w 2772"/>
                    <a:gd name="connsiteY509" fmla="*/ 0 h 277"/>
                    <a:gd name="connsiteX510" fmla="*/ 0 w 2772"/>
                    <a:gd name="connsiteY510" fmla="*/ 0 h 277"/>
                    <a:gd name="connsiteX511" fmla="*/ 0 w 2772"/>
                    <a:gd name="connsiteY511" fmla="*/ 0 h 277"/>
                    <a:gd name="connsiteX512" fmla="*/ 0 w 2772"/>
                    <a:gd name="connsiteY512" fmla="*/ 0 h 277"/>
                    <a:gd name="connsiteX513" fmla="*/ 0 w 2772"/>
                    <a:gd name="connsiteY513" fmla="*/ 0 h 277"/>
                    <a:gd name="connsiteX514" fmla="*/ 0 w 2772"/>
                    <a:gd name="connsiteY514" fmla="*/ 0 h 277"/>
                    <a:gd name="connsiteX515" fmla="*/ 0 w 2772"/>
                    <a:gd name="connsiteY515" fmla="*/ 0 h 277"/>
                    <a:gd name="connsiteX516" fmla="*/ 0 w 2772"/>
                    <a:gd name="connsiteY516" fmla="*/ 0 h 277"/>
                    <a:gd name="connsiteX517" fmla="*/ 0 w 2772"/>
                    <a:gd name="connsiteY517" fmla="*/ 0 h 277"/>
                    <a:gd name="connsiteX518" fmla="*/ 0 w 2772"/>
                    <a:gd name="connsiteY518" fmla="*/ 0 h 277"/>
                    <a:gd name="connsiteX519" fmla="*/ 0 w 2772"/>
                    <a:gd name="connsiteY519" fmla="*/ 0 h 277"/>
                    <a:gd name="connsiteX520" fmla="*/ 0 w 2772"/>
                    <a:gd name="connsiteY520" fmla="*/ 0 h 277"/>
                    <a:gd name="connsiteX521" fmla="*/ 0 w 2772"/>
                    <a:gd name="connsiteY521" fmla="*/ 0 h 277"/>
                    <a:gd name="connsiteX522" fmla="*/ 0 w 2772"/>
                    <a:gd name="connsiteY522" fmla="*/ 0 h 277"/>
                    <a:gd name="connsiteX523" fmla="*/ 0 w 2772"/>
                    <a:gd name="connsiteY523" fmla="*/ 0 h 277"/>
                    <a:gd name="connsiteX524" fmla="*/ 0 w 2772"/>
                    <a:gd name="connsiteY524" fmla="*/ 0 h 277"/>
                    <a:gd name="connsiteX525" fmla="*/ 0 w 2772"/>
                    <a:gd name="connsiteY525" fmla="*/ 0 h 277"/>
                    <a:gd name="connsiteX526" fmla="*/ 0 w 2772"/>
                    <a:gd name="connsiteY526" fmla="*/ 0 h 277"/>
                    <a:gd name="connsiteX527" fmla="*/ 0 w 2772"/>
                    <a:gd name="connsiteY527" fmla="*/ 0 h 277"/>
                    <a:gd name="connsiteX528" fmla="*/ 0 w 2772"/>
                    <a:gd name="connsiteY528" fmla="*/ 0 h 277"/>
                    <a:gd name="connsiteX529" fmla="*/ 0 w 2772"/>
                    <a:gd name="connsiteY529" fmla="*/ 0 h 277"/>
                    <a:gd name="connsiteX530" fmla="*/ 0 w 2772"/>
                    <a:gd name="connsiteY530" fmla="*/ 0 h 277"/>
                    <a:gd name="connsiteX531" fmla="*/ 0 w 2772"/>
                    <a:gd name="connsiteY531" fmla="*/ 0 h 277"/>
                    <a:gd name="connsiteX532" fmla="*/ 0 w 2772"/>
                    <a:gd name="connsiteY532" fmla="*/ 0 h 277"/>
                    <a:gd name="connsiteX533" fmla="*/ 0 w 2772"/>
                    <a:gd name="connsiteY533" fmla="*/ 0 h 277"/>
                    <a:gd name="connsiteX534" fmla="*/ 0 w 2772"/>
                    <a:gd name="connsiteY534" fmla="*/ 0 h 277"/>
                    <a:gd name="connsiteX535" fmla="*/ 0 w 2772"/>
                    <a:gd name="connsiteY535" fmla="*/ 0 h 277"/>
                    <a:gd name="connsiteX536" fmla="*/ 0 w 2772"/>
                    <a:gd name="connsiteY536" fmla="*/ 0 h 277"/>
                    <a:gd name="connsiteX537" fmla="*/ 0 w 2772"/>
                    <a:gd name="connsiteY537" fmla="*/ 0 h 277"/>
                    <a:gd name="connsiteX538" fmla="*/ 0 w 2772"/>
                    <a:gd name="connsiteY538" fmla="*/ 0 h 277"/>
                    <a:gd name="connsiteX539" fmla="*/ 0 w 2772"/>
                    <a:gd name="connsiteY539" fmla="*/ 0 h 277"/>
                    <a:gd name="connsiteX540" fmla="*/ 0 w 2772"/>
                    <a:gd name="connsiteY540" fmla="*/ 0 h 277"/>
                    <a:gd name="connsiteX541" fmla="*/ 0 w 2772"/>
                    <a:gd name="connsiteY541" fmla="*/ 0 h 277"/>
                    <a:gd name="connsiteX542" fmla="*/ 0 w 2772"/>
                    <a:gd name="connsiteY542" fmla="*/ 0 h 277"/>
                    <a:gd name="connsiteX543" fmla="*/ 0 w 2772"/>
                    <a:gd name="connsiteY543" fmla="*/ 0 h 277"/>
                    <a:gd name="connsiteX544" fmla="*/ 0 w 2772"/>
                    <a:gd name="connsiteY544" fmla="*/ 0 h 277"/>
                    <a:gd name="connsiteX545" fmla="*/ 0 w 2772"/>
                    <a:gd name="connsiteY545" fmla="*/ 0 h 277"/>
                    <a:gd name="connsiteX546" fmla="*/ 0 w 2772"/>
                    <a:gd name="connsiteY546" fmla="*/ 0 h 277"/>
                    <a:gd name="connsiteX547" fmla="*/ 0 w 2772"/>
                    <a:gd name="connsiteY547" fmla="*/ 0 h 277"/>
                    <a:gd name="connsiteX548" fmla="*/ 0 w 2772"/>
                    <a:gd name="connsiteY548" fmla="*/ 0 h 277"/>
                    <a:gd name="connsiteX549" fmla="*/ 0 w 2772"/>
                    <a:gd name="connsiteY549" fmla="*/ 0 h 277"/>
                    <a:gd name="connsiteX550" fmla="*/ 0 w 2772"/>
                    <a:gd name="connsiteY550" fmla="*/ 0 h 277"/>
                    <a:gd name="connsiteX551" fmla="*/ 0 w 2772"/>
                    <a:gd name="connsiteY551" fmla="*/ 0 h 277"/>
                    <a:gd name="connsiteX552" fmla="*/ 0 w 2772"/>
                    <a:gd name="connsiteY552" fmla="*/ 0 h 277"/>
                    <a:gd name="connsiteX553" fmla="*/ 0 w 2772"/>
                    <a:gd name="connsiteY553" fmla="*/ 0 h 277"/>
                    <a:gd name="connsiteX554" fmla="*/ 0 w 2772"/>
                    <a:gd name="connsiteY554" fmla="*/ 0 h 277"/>
                    <a:gd name="connsiteX555" fmla="*/ 0 w 2772"/>
                    <a:gd name="connsiteY555" fmla="*/ 0 h 277"/>
                    <a:gd name="connsiteX556" fmla="*/ 0 w 2772"/>
                    <a:gd name="connsiteY556" fmla="*/ 0 h 277"/>
                    <a:gd name="connsiteX557" fmla="*/ 0 w 2772"/>
                    <a:gd name="connsiteY557" fmla="*/ 0 h 277"/>
                    <a:gd name="connsiteX558" fmla="*/ 0 w 2772"/>
                    <a:gd name="connsiteY558" fmla="*/ 0 h 277"/>
                    <a:gd name="connsiteX559" fmla="*/ 0 w 2772"/>
                    <a:gd name="connsiteY559" fmla="*/ 0 h 277"/>
                    <a:gd name="connsiteX560" fmla="*/ 0 w 2772"/>
                    <a:gd name="connsiteY560" fmla="*/ 0 h 277"/>
                    <a:gd name="connsiteX561" fmla="*/ 0 w 2772"/>
                    <a:gd name="connsiteY561" fmla="*/ 0 h 277"/>
                    <a:gd name="connsiteX562" fmla="*/ 0 w 2772"/>
                    <a:gd name="connsiteY562" fmla="*/ 0 h 277"/>
                    <a:gd name="connsiteX563" fmla="*/ 0 w 2772"/>
                    <a:gd name="connsiteY563" fmla="*/ 0 h 277"/>
                    <a:gd name="connsiteX564" fmla="*/ 0 w 2772"/>
                    <a:gd name="connsiteY564" fmla="*/ 0 h 277"/>
                    <a:gd name="connsiteX565" fmla="*/ 0 w 2772"/>
                    <a:gd name="connsiteY565" fmla="*/ 0 h 277"/>
                    <a:gd name="connsiteX566" fmla="*/ 0 w 2772"/>
                    <a:gd name="connsiteY566" fmla="*/ 0 h 277"/>
                    <a:gd name="connsiteX567" fmla="*/ 0 w 2772"/>
                    <a:gd name="connsiteY567" fmla="*/ 0 h 277"/>
                    <a:gd name="connsiteX568" fmla="*/ 0 w 2772"/>
                    <a:gd name="connsiteY568" fmla="*/ 0 h 277"/>
                    <a:gd name="connsiteX569" fmla="*/ 0 w 2772"/>
                    <a:gd name="connsiteY569" fmla="*/ 0 h 277"/>
                    <a:gd name="connsiteX570" fmla="*/ 0 w 2772"/>
                    <a:gd name="connsiteY570" fmla="*/ 0 h 277"/>
                    <a:gd name="connsiteX571" fmla="*/ 0 w 2772"/>
                    <a:gd name="connsiteY571" fmla="*/ 0 h 277"/>
                    <a:gd name="connsiteX572" fmla="*/ 0 w 2772"/>
                    <a:gd name="connsiteY572" fmla="*/ 0 h 277"/>
                    <a:gd name="connsiteX573" fmla="*/ 0 w 2772"/>
                    <a:gd name="connsiteY573" fmla="*/ 0 h 277"/>
                    <a:gd name="connsiteX574" fmla="*/ 0 w 2772"/>
                    <a:gd name="connsiteY574" fmla="*/ 0 h 277"/>
                    <a:gd name="connsiteX575" fmla="*/ 0 w 2772"/>
                    <a:gd name="connsiteY575" fmla="*/ 0 h 277"/>
                    <a:gd name="connsiteX576" fmla="*/ 0 w 2772"/>
                    <a:gd name="connsiteY576" fmla="*/ 0 h 277"/>
                    <a:gd name="connsiteX577" fmla="*/ 0 w 2772"/>
                    <a:gd name="connsiteY577" fmla="*/ 0 h 277"/>
                    <a:gd name="connsiteX578" fmla="*/ 0 w 2772"/>
                    <a:gd name="connsiteY578" fmla="*/ 0 h 277"/>
                    <a:gd name="connsiteX579" fmla="*/ 0 w 2772"/>
                    <a:gd name="connsiteY579" fmla="*/ 0 h 277"/>
                    <a:gd name="connsiteX580" fmla="*/ 0 w 2772"/>
                    <a:gd name="connsiteY580" fmla="*/ 0 h 277"/>
                    <a:gd name="connsiteX581" fmla="*/ 0 w 2772"/>
                    <a:gd name="connsiteY581" fmla="*/ 0 h 277"/>
                    <a:gd name="connsiteX582" fmla="*/ 0 w 2772"/>
                    <a:gd name="connsiteY582" fmla="*/ 0 h 277"/>
                    <a:gd name="connsiteX583" fmla="*/ 0 w 2772"/>
                    <a:gd name="connsiteY583" fmla="*/ 0 h 277"/>
                    <a:gd name="connsiteX584" fmla="*/ 0 w 2772"/>
                    <a:gd name="connsiteY584" fmla="*/ 0 h 277"/>
                    <a:gd name="connsiteX585" fmla="*/ 0 w 2772"/>
                    <a:gd name="connsiteY585" fmla="*/ 0 h 277"/>
                    <a:gd name="connsiteX586" fmla="*/ 0 w 2772"/>
                    <a:gd name="connsiteY586" fmla="*/ 0 h 277"/>
                    <a:gd name="connsiteX587" fmla="*/ 0 w 2772"/>
                    <a:gd name="connsiteY587" fmla="*/ 0 h 277"/>
                    <a:gd name="connsiteX588" fmla="*/ 0 w 2772"/>
                    <a:gd name="connsiteY588" fmla="*/ 0 h 277"/>
                    <a:gd name="connsiteX589" fmla="*/ 0 w 2772"/>
                    <a:gd name="connsiteY589" fmla="*/ 0 h 277"/>
                    <a:gd name="connsiteX590" fmla="*/ 0 w 2772"/>
                    <a:gd name="connsiteY590" fmla="*/ 0 h 277"/>
                    <a:gd name="connsiteX591" fmla="*/ 0 w 2772"/>
                    <a:gd name="connsiteY591" fmla="*/ 0 h 277"/>
                    <a:gd name="connsiteX592" fmla="*/ 0 w 2772"/>
                    <a:gd name="connsiteY592" fmla="*/ 0 h 277"/>
                    <a:gd name="connsiteX593" fmla="*/ 0 w 2772"/>
                    <a:gd name="connsiteY593" fmla="*/ 0 h 277"/>
                    <a:gd name="connsiteX594" fmla="*/ 0 w 2772"/>
                    <a:gd name="connsiteY594" fmla="*/ 0 h 277"/>
                    <a:gd name="connsiteX595" fmla="*/ 0 w 2772"/>
                    <a:gd name="connsiteY595" fmla="*/ 0 h 277"/>
                    <a:gd name="connsiteX596" fmla="*/ 0 w 2772"/>
                    <a:gd name="connsiteY596" fmla="*/ 0 h 277"/>
                    <a:gd name="connsiteX597" fmla="*/ 0 w 2772"/>
                    <a:gd name="connsiteY597" fmla="*/ 0 h 277"/>
                    <a:gd name="connsiteX598" fmla="*/ 0 w 2772"/>
                    <a:gd name="connsiteY598" fmla="*/ 0 h 277"/>
                    <a:gd name="connsiteX599" fmla="*/ 0 w 2772"/>
                    <a:gd name="connsiteY599" fmla="*/ 0 h 277"/>
                    <a:gd name="connsiteX600" fmla="*/ 0 w 2772"/>
                    <a:gd name="connsiteY600" fmla="*/ 0 h 277"/>
                    <a:gd name="connsiteX601" fmla="*/ 0 w 2772"/>
                    <a:gd name="connsiteY601" fmla="*/ 0 h 277"/>
                    <a:gd name="connsiteX602" fmla="*/ 0 w 2772"/>
                    <a:gd name="connsiteY602" fmla="*/ 0 h 277"/>
                    <a:gd name="connsiteX603" fmla="*/ 0 w 2772"/>
                    <a:gd name="connsiteY603" fmla="*/ 0 h 277"/>
                    <a:gd name="connsiteX604" fmla="*/ 0 w 2772"/>
                    <a:gd name="connsiteY604" fmla="*/ 0 h 277"/>
                    <a:gd name="connsiteX605" fmla="*/ 0 w 2772"/>
                    <a:gd name="connsiteY605" fmla="*/ 0 h 277"/>
                    <a:gd name="connsiteX606" fmla="*/ 0 w 2772"/>
                    <a:gd name="connsiteY606" fmla="*/ 0 h 277"/>
                    <a:gd name="connsiteX607" fmla="*/ 0 w 2772"/>
                    <a:gd name="connsiteY607" fmla="*/ 0 h 277"/>
                    <a:gd name="connsiteX608" fmla="*/ 0 w 2772"/>
                    <a:gd name="connsiteY608" fmla="*/ 0 h 277"/>
                    <a:gd name="connsiteX609" fmla="*/ 0 w 2772"/>
                    <a:gd name="connsiteY609" fmla="*/ 0 h 277"/>
                    <a:gd name="connsiteX610" fmla="*/ 0 w 2772"/>
                    <a:gd name="connsiteY610" fmla="*/ 0 h 277"/>
                    <a:gd name="connsiteX611" fmla="*/ 0 w 2772"/>
                    <a:gd name="connsiteY611" fmla="*/ 0 h 277"/>
                    <a:gd name="connsiteX612" fmla="*/ 0 w 2772"/>
                    <a:gd name="connsiteY612" fmla="*/ 0 h 277"/>
                    <a:gd name="connsiteX613" fmla="*/ 0 w 2772"/>
                    <a:gd name="connsiteY613" fmla="*/ 0 h 277"/>
                    <a:gd name="connsiteX614" fmla="*/ 0 w 2772"/>
                    <a:gd name="connsiteY614" fmla="*/ 0 h 277"/>
                    <a:gd name="connsiteX615" fmla="*/ 0 w 2772"/>
                    <a:gd name="connsiteY615" fmla="*/ 0 h 277"/>
                    <a:gd name="connsiteX616" fmla="*/ 0 w 2772"/>
                    <a:gd name="connsiteY616" fmla="*/ 0 h 277"/>
                    <a:gd name="connsiteX617" fmla="*/ 0 w 2772"/>
                    <a:gd name="connsiteY617" fmla="*/ 0 h 277"/>
                    <a:gd name="connsiteX618" fmla="*/ 0 w 2772"/>
                    <a:gd name="connsiteY618" fmla="*/ 0 h 277"/>
                    <a:gd name="connsiteX619" fmla="*/ 0 w 2772"/>
                    <a:gd name="connsiteY619" fmla="*/ 0 h 277"/>
                    <a:gd name="connsiteX620" fmla="*/ 0 w 2772"/>
                    <a:gd name="connsiteY620" fmla="*/ 0 h 277"/>
                    <a:gd name="connsiteX621" fmla="*/ 0 w 2772"/>
                    <a:gd name="connsiteY621" fmla="*/ 0 h 277"/>
                    <a:gd name="connsiteX622" fmla="*/ 0 w 2772"/>
                    <a:gd name="connsiteY622" fmla="*/ 0 h 277"/>
                    <a:gd name="connsiteX623" fmla="*/ 0 w 2772"/>
                    <a:gd name="connsiteY623" fmla="*/ 0 h 277"/>
                    <a:gd name="connsiteX624" fmla="*/ 0 w 2772"/>
                    <a:gd name="connsiteY624" fmla="*/ 0 h 277"/>
                    <a:gd name="connsiteX625" fmla="*/ 0 w 2772"/>
                    <a:gd name="connsiteY625" fmla="*/ 0 h 277"/>
                    <a:gd name="connsiteX626" fmla="*/ 0 w 2772"/>
                    <a:gd name="connsiteY626" fmla="*/ 0 h 277"/>
                    <a:gd name="connsiteX627" fmla="*/ 0 w 2772"/>
                    <a:gd name="connsiteY627" fmla="*/ 0 h 277"/>
                    <a:gd name="connsiteX628" fmla="*/ 0 w 2772"/>
                    <a:gd name="connsiteY628" fmla="*/ 0 h 277"/>
                    <a:gd name="connsiteX629" fmla="*/ 0 w 2772"/>
                    <a:gd name="connsiteY629" fmla="*/ 0 h 277"/>
                    <a:gd name="connsiteX630" fmla="*/ 0 w 2772"/>
                    <a:gd name="connsiteY630" fmla="*/ 0 h 277"/>
                    <a:gd name="connsiteX631" fmla="*/ 0 w 2772"/>
                    <a:gd name="connsiteY631" fmla="*/ 0 h 277"/>
                    <a:gd name="connsiteX632" fmla="*/ 0 w 2772"/>
                    <a:gd name="connsiteY632" fmla="*/ 0 h 277"/>
                    <a:gd name="connsiteX633" fmla="*/ 0 w 2772"/>
                    <a:gd name="connsiteY633" fmla="*/ 0 h 277"/>
                    <a:gd name="connsiteX634" fmla="*/ 0 w 2772"/>
                    <a:gd name="connsiteY634" fmla="*/ 0 h 277"/>
                    <a:gd name="connsiteX635" fmla="*/ 0 w 2772"/>
                    <a:gd name="connsiteY635" fmla="*/ 0 h 277"/>
                    <a:gd name="connsiteX636" fmla="*/ 0 w 2772"/>
                    <a:gd name="connsiteY636" fmla="*/ 0 h 277"/>
                    <a:gd name="connsiteX637" fmla="*/ 0 w 2772"/>
                    <a:gd name="connsiteY637" fmla="*/ 0 h 277"/>
                    <a:gd name="connsiteX638" fmla="*/ 0 w 2772"/>
                    <a:gd name="connsiteY638" fmla="*/ 0 h 277"/>
                    <a:gd name="connsiteX639" fmla="*/ 0 w 2772"/>
                    <a:gd name="connsiteY639" fmla="*/ 0 h 277"/>
                    <a:gd name="connsiteX640" fmla="*/ 0 w 2772"/>
                    <a:gd name="connsiteY640" fmla="*/ 0 h 277"/>
                    <a:gd name="connsiteX641" fmla="*/ 0 w 2772"/>
                    <a:gd name="connsiteY641" fmla="*/ 0 h 277"/>
                    <a:gd name="connsiteX642" fmla="*/ 0 w 2772"/>
                    <a:gd name="connsiteY642" fmla="*/ 0 h 277"/>
                    <a:gd name="connsiteX643" fmla="*/ 0 w 2772"/>
                    <a:gd name="connsiteY643" fmla="*/ 0 h 277"/>
                    <a:gd name="connsiteX644" fmla="*/ 0 w 2772"/>
                    <a:gd name="connsiteY644" fmla="*/ 0 h 277"/>
                    <a:gd name="connsiteX645" fmla="*/ 0 w 2772"/>
                    <a:gd name="connsiteY645" fmla="*/ 0 h 277"/>
                    <a:gd name="connsiteX646" fmla="*/ 0 w 2772"/>
                    <a:gd name="connsiteY646" fmla="*/ 0 h 277"/>
                    <a:gd name="connsiteX647" fmla="*/ 0 w 2772"/>
                    <a:gd name="connsiteY647" fmla="*/ 0 h 277"/>
                    <a:gd name="connsiteX648" fmla="*/ 0 w 2772"/>
                    <a:gd name="connsiteY648" fmla="*/ 0 h 277"/>
                    <a:gd name="connsiteX649" fmla="*/ 0 w 2772"/>
                    <a:gd name="connsiteY649" fmla="*/ 0 h 277"/>
                    <a:gd name="connsiteX650" fmla="*/ 0 w 2772"/>
                    <a:gd name="connsiteY650" fmla="*/ 0 h 277"/>
                    <a:gd name="connsiteX651" fmla="*/ 0 w 2772"/>
                    <a:gd name="connsiteY651" fmla="*/ 0 h 277"/>
                    <a:gd name="connsiteX652" fmla="*/ 0 w 2772"/>
                    <a:gd name="connsiteY652" fmla="*/ 0 h 277"/>
                    <a:gd name="connsiteX653" fmla="*/ 0 w 2772"/>
                    <a:gd name="connsiteY653" fmla="*/ 0 h 277"/>
                    <a:gd name="connsiteX654" fmla="*/ 0 w 2772"/>
                    <a:gd name="connsiteY654" fmla="*/ 0 h 277"/>
                    <a:gd name="connsiteX655" fmla="*/ 0 w 2772"/>
                    <a:gd name="connsiteY655" fmla="*/ 0 h 277"/>
                    <a:gd name="connsiteX656" fmla="*/ 0 w 2772"/>
                    <a:gd name="connsiteY656" fmla="*/ 0 h 277"/>
                    <a:gd name="connsiteX657" fmla="*/ 0 w 2772"/>
                    <a:gd name="connsiteY657" fmla="*/ 0 h 277"/>
                    <a:gd name="connsiteX658" fmla="*/ 0 w 2772"/>
                    <a:gd name="connsiteY658" fmla="*/ 0 h 277"/>
                    <a:gd name="connsiteX659" fmla="*/ 0 w 2772"/>
                    <a:gd name="connsiteY659" fmla="*/ 0 h 277"/>
                    <a:gd name="connsiteX660" fmla="*/ 0 w 2772"/>
                    <a:gd name="connsiteY660" fmla="*/ 0 h 277"/>
                    <a:gd name="connsiteX661" fmla="*/ 0 w 2772"/>
                    <a:gd name="connsiteY661" fmla="*/ 0 h 277"/>
                    <a:gd name="connsiteX662" fmla="*/ 0 w 2772"/>
                    <a:gd name="connsiteY662" fmla="*/ 0 h 277"/>
                    <a:gd name="connsiteX663" fmla="*/ 0 w 2772"/>
                    <a:gd name="connsiteY663" fmla="*/ 0 h 277"/>
                    <a:gd name="connsiteX664" fmla="*/ 0 w 2772"/>
                    <a:gd name="connsiteY664" fmla="*/ 0 h 277"/>
                    <a:gd name="connsiteX665" fmla="*/ 0 w 2772"/>
                    <a:gd name="connsiteY665" fmla="*/ 0 h 277"/>
                    <a:gd name="connsiteX666" fmla="*/ 0 w 2772"/>
                    <a:gd name="connsiteY666" fmla="*/ 0 h 277"/>
                    <a:gd name="connsiteX667" fmla="*/ 0 w 2772"/>
                    <a:gd name="connsiteY667" fmla="*/ 0 h 277"/>
                    <a:gd name="connsiteX668" fmla="*/ 0 w 2772"/>
                    <a:gd name="connsiteY668" fmla="*/ 0 h 277"/>
                    <a:gd name="connsiteX669" fmla="*/ 0 w 2772"/>
                    <a:gd name="connsiteY669" fmla="*/ 0 h 277"/>
                    <a:gd name="connsiteX670" fmla="*/ 0 w 2772"/>
                    <a:gd name="connsiteY670" fmla="*/ 0 h 277"/>
                    <a:gd name="connsiteX671" fmla="*/ 0 w 2772"/>
                    <a:gd name="connsiteY671" fmla="*/ 0 h 277"/>
                    <a:gd name="connsiteX672" fmla="*/ 0 w 2772"/>
                    <a:gd name="connsiteY672" fmla="*/ 0 h 277"/>
                    <a:gd name="connsiteX673" fmla="*/ 0 w 2772"/>
                    <a:gd name="connsiteY673" fmla="*/ 0 h 277"/>
                    <a:gd name="connsiteX674" fmla="*/ 0 w 2772"/>
                    <a:gd name="connsiteY674" fmla="*/ 0 h 277"/>
                    <a:gd name="connsiteX675" fmla="*/ 0 w 2772"/>
                    <a:gd name="connsiteY675" fmla="*/ 0 h 277"/>
                    <a:gd name="connsiteX676" fmla="*/ 0 w 2772"/>
                    <a:gd name="connsiteY676" fmla="*/ 0 h 277"/>
                    <a:gd name="connsiteX677" fmla="*/ 0 w 2772"/>
                    <a:gd name="connsiteY677" fmla="*/ 0 h 277"/>
                    <a:gd name="connsiteX678" fmla="*/ 0 w 2772"/>
                    <a:gd name="connsiteY678" fmla="*/ 0 h 277"/>
                    <a:gd name="connsiteX679" fmla="*/ 0 w 2772"/>
                    <a:gd name="connsiteY679" fmla="*/ 0 h 2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  <a:cxn ang="0">
                      <a:pos x="connsiteX384" y="connsiteY384"/>
                    </a:cxn>
                    <a:cxn ang="0">
                      <a:pos x="connsiteX385" y="connsiteY385"/>
                    </a:cxn>
                    <a:cxn ang="0">
                      <a:pos x="connsiteX386" y="connsiteY386"/>
                    </a:cxn>
                    <a:cxn ang="0">
                      <a:pos x="connsiteX387" y="connsiteY387"/>
                    </a:cxn>
                    <a:cxn ang="0">
                      <a:pos x="connsiteX388" y="connsiteY388"/>
                    </a:cxn>
                    <a:cxn ang="0">
                      <a:pos x="connsiteX389" y="connsiteY389"/>
                    </a:cxn>
                    <a:cxn ang="0">
                      <a:pos x="connsiteX390" y="connsiteY390"/>
                    </a:cxn>
                    <a:cxn ang="0">
                      <a:pos x="connsiteX391" y="connsiteY391"/>
                    </a:cxn>
                    <a:cxn ang="0">
                      <a:pos x="connsiteX392" y="connsiteY392"/>
                    </a:cxn>
                    <a:cxn ang="0">
                      <a:pos x="connsiteX393" y="connsiteY393"/>
                    </a:cxn>
                    <a:cxn ang="0">
                      <a:pos x="connsiteX394" y="connsiteY394"/>
                    </a:cxn>
                    <a:cxn ang="0">
                      <a:pos x="connsiteX395" y="connsiteY395"/>
                    </a:cxn>
                    <a:cxn ang="0">
                      <a:pos x="connsiteX396" y="connsiteY396"/>
                    </a:cxn>
                    <a:cxn ang="0">
                      <a:pos x="connsiteX397" y="connsiteY397"/>
                    </a:cxn>
                    <a:cxn ang="0">
                      <a:pos x="connsiteX398" y="connsiteY398"/>
                    </a:cxn>
                    <a:cxn ang="0">
                      <a:pos x="connsiteX399" y="connsiteY399"/>
                    </a:cxn>
                    <a:cxn ang="0">
                      <a:pos x="connsiteX400" y="connsiteY400"/>
                    </a:cxn>
                    <a:cxn ang="0">
                      <a:pos x="connsiteX401" y="connsiteY401"/>
                    </a:cxn>
                    <a:cxn ang="0">
                      <a:pos x="connsiteX402" y="connsiteY402"/>
                    </a:cxn>
                    <a:cxn ang="0">
                      <a:pos x="connsiteX403" y="connsiteY403"/>
                    </a:cxn>
                    <a:cxn ang="0">
                      <a:pos x="connsiteX404" y="connsiteY404"/>
                    </a:cxn>
                    <a:cxn ang="0">
                      <a:pos x="connsiteX405" y="connsiteY405"/>
                    </a:cxn>
                    <a:cxn ang="0">
                      <a:pos x="connsiteX406" y="connsiteY406"/>
                    </a:cxn>
                    <a:cxn ang="0">
                      <a:pos x="connsiteX407" y="connsiteY407"/>
                    </a:cxn>
                    <a:cxn ang="0">
                      <a:pos x="connsiteX408" y="connsiteY408"/>
                    </a:cxn>
                    <a:cxn ang="0">
                      <a:pos x="connsiteX409" y="connsiteY409"/>
                    </a:cxn>
                    <a:cxn ang="0">
                      <a:pos x="connsiteX410" y="connsiteY410"/>
                    </a:cxn>
                    <a:cxn ang="0">
                      <a:pos x="connsiteX411" y="connsiteY411"/>
                    </a:cxn>
                    <a:cxn ang="0">
                      <a:pos x="connsiteX412" y="connsiteY412"/>
                    </a:cxn>
                    <a:cxn ang="0">
                      <a:pos x="connsiteX413" y="connsiteY413"/>
                    </a:cxn>
                    <a:cxn ang="0">
                      <a:pos x="connsiteX414" y="connsiteY414"/>
                    </a:cxn>
                    <a:cxn ang="0">
                      <a:pos x="connsiteX415" y="connsiteY415"/>
                    </a:cxn>
                    <a:cxn ang="0">
                      <a:pos x="connsiteX416" y="connsiteY416"/>
                    </a:cxn>
                    <a:cxn ang="0">
                      <a:pos x="connsiteX417" y="connsiteY417"/>
                    </a:cxn>
                    <a:cxn ang="0">
                      <a:pos x="connsiteX418" y="connsiteY418"/>
                    </a:cxn>
                    <a:cxn ang="0">
                      <a:pos x="connsiteX419" y="connsiteY419"/>
                    </a:cxn>
                    <a:cxn ang="0">
                      <a:pos x="connsiteX420" y="connsiteY420"/>
                    </a:cxn>
                    <a:cxn ang="0">
                      <a:pos x="connsiteX421" y="connsiteY421"/>
                    </a:cxn>
                    <a:cxn ang="0">
                      <a:pos x="connsiteX422" y="connsiteY422"/>
                    </a:cxn>
                    <a:cxn ang="0">
                      <a:pos x="connsiteX423" y="connsiteY423"/>
                    </a:cxn>
                    <a:cxn ang="0">
                      <a:pos x="connsiteX424" y="connsiteY424"/>
                    </a:cxn>
                    <a:cxn ang="0">
                      <a:pos x="connsiteX425" y="connsiteY425"/>
                    </a:cxn>
                    <a:cxn ang="0">
                      <a:pos x="connsiteX426" y="connsiteY426"/>
                    </a:cxn>
                    <a:cxn ang="0">
                      <a:pos x="connsiteX427" y="connsiteY427"/>
                    </a:cxn>
                    <a:cxn ang="0">
                      <a:pos x="connsiteX428" y="connsiteY428"/>
                    </a:cxn>
                    <a:cxn ang="0">
                      <a:pos x="connsiteX429" y="connsiteY429"/>
                    </a:cxn>
                    <a:cxn ang="0">
                      <a:pos x="connsiteX430" y="connsiteY430"/>
                    </a:cxn>
                    <a:cxn ang="0">
                      <a:pos x="connsiteX431" y="connsiteY431"/>
                    </a:cxn>
                    <a:cxn ang="0">
                      <a:pos x="connsiteX432" y="connsiteY432"/>
                    </a:cxn>
                    <a:cxn ang="0">
                      <a:pos x="connsiteX433" y="connsiteY433"/>
                    </a:cxn>
                    <a:cxn ang="0">
                      <a:pos x="connsiteX434" y="connsiteY434"/>
                    </a:cxn>
                    <a:cxn ang="0">
                      <a:pos x="connsiteX435" y="connsiteY435"/>
                    </a:cxn>
                    <a:cxn ang="0">
                      <a:pos x="connsiteX436" y="connsiteY436"/>
                    </a:cxn>
                    <a:cxn ang="0">
                      <a:pos x="connsiteX437" y="connsiteY437"/>
                    </a:cxn>
                    <a:cxn ang="0">
                      <a:pos x="connsiteX438" y="connsiteY438"/>
                    </a:cxn>
                    <a:cxn ang="0">
                      <a:pos x="connsiteX439" y="connsiteY439"/>
                    </a:cxn>
                    <a:cxn ang="0">
                      <a:pos x="connsiteX440" y="connsiteY440"/>
                    </a:cxn>
                    <a:cxn ang="0">
                      <a:pos x="connsiteX441" y="connsiteY441"/>
                    </a:cxn>
                    <a:cxn ang="0">
                      <a:pos x="connsiteX442" y="connsiteY442"/>
                    </a:cxn>
                    <a:cxn ang="0">
                      <a:pos x="connsiteX443" y="connsiteY443"/>
                    </a:cxn>
                    <a:cxn ang="0">
                      <a:pos x="connsiteX444" y="connsiteY444"/>
                    </a:cxn>
                    <a:cxn ang="0">
                      <a:pos x="connsiteX445" y="connsiteY445"/>
                    </a:cxn>
                    <a:cxn ang="0">
                      <a:pos x="connsiteX446" y="connsiteY446"/>
                    </a:cxn>
                    <a:cxn ang="0">
                      <a:pos x="connsiteX447" y="connsiteY447"/>
                    </a:cxn>
                    <a:cxn ang="0">
                      <a:pos x="connsiteX448" y="connsiteY448"/>
                    </a:cxn>
                    <a:cxn ang="0">
                      <a:pos x="connsiteX449" y="connsiteY449"/>
                    </a:cxn>
                    <a:cxn ang="0">
                      <a:pos x="connsiteX450" y="connsiteY450"/>
                    </a:cxn>
                    <a:cxn ang="0">
                      <a:pos x="connsiteX451" y="connsiteY451"/>
                    </a:cxn>
                    <a:cxn ang="0">
                      <a:pos x="connsiteX452" y="connsiteY452"/>
                    </a:cxn>
                    <a:cxn ang="0">
                      <a:pos x="connsiteX453" y="connsiteY453"/>
                    </a:cxn>
                    <a:cxn ang="0">
                      <a:pos x="connsiteX454" y="connsiteY454"/>
                    </a:cxn>
                    <a:cxn ang="0">
                      <a:pos x="connsiteX455" y="connsiteY455"/>
                    </a:cxn>
                    <a:cxn ang="0">
                      <a:pos x="connsiteX456" y="connsiteY456"/>
                    </a:cxn>
                    <a:cxn ang="0">
                      <a:pos x="connsiteX457" y="connsiteY457"/>
                    </a:cxn>
                    <a:cxn ang="0">
                      <a:pos x="connsiteX458" y="connsiteY458"/>
                    </a:cxn>
                    <a:cxn ang="0">
                      <a:pos x="connsiteX459" y="connsiteY459"/>
                    </a:cxn>
                    <a:cxn ang="0">
                      <a:pos x="connsiteX460" y="connsiteY460"/>
                    </a:cxn>
                    <a:cxn ang="0">
                      <a:pos x="connsiteX461" y="connsiteY461"/>
                    </a:cxn>
                    <a:cxn ang="0">
                      <a:pos x="connsiteX462" y="connsiteY462"/>
                    </a:cxn>
                    <a:cxn ang="0">
                      <a:pos x="connsiteX463" y="connsiteY463"/>
                    </a:cxn>
                    <a:cxn ang="0">
                      <a:pos x="connsiteX464" y="connsiteY464"/>
                    </a:cxn>
                    <a:cxn ang="0">
                      <a:pos x="connsiteX465" y="connsiteY465"/>
                    </a:cxn>
                    <a:cxn ang="0">
                      <a:pos x="connsiteX466" y="connsiteY466"/>
                    </a:cxn>
                    <a:cxn ang="0">
                      <a:pos x="connsiteX467" y="connsiteY467"/>
                    </a:cxn>
                    <a:cxn ang="0">
                      <a:pos x="connsiteX468" y="connsiteY468"/>
                    </a:cxn>
                    <a:cxn ang="0">
                      <a:pos x="connsiteX469" y="connsiteY469"/>
                    </a:cxn>
                    <a:cxn ang="0">
                      <a:pos x="connsiteX470" y="connsiteY470"/>
                    </a:cxn>
                    <a:cxn ang="0">
                      <a:pos x="connsiteX471" y="connsiteY471"/>
                    </a:cxn>
                    <a:cxn ang="0">
                      <a:pos x="connsiteX472" y="connsiteY472"/>
                    </a:cxn>
                    <a:cxn ang="0">
                      <a:pos x="connsiteX473" y="connsiteY473"/>
                    </a:cxn>
                    <a:cxn ang="0">
                      <a:pos x="connsiteX474" y="connsiteY474"/>
                    </a:cxn>
                    <a:cxn ang="0">
                      <a:pos x="connsiteX475" y="connsiteY475"/>
                    </a:cxn>
                    <a:cxn ang="0">
                      <a:pos x="connsiteX476" y="connsiteY476"/>
                    </a:cxn>
                    <a:cxn ang="0">
                      <a:pos x="connsiteX477" y="connsiteY477"/>
                    </a:cxn>
                    <a:cxn ang="0">
                      <a:pos x="connsiteX478" y="connsiteY478"/>
                    </a:cxn>
                    <a:cxn ang="0">
                      <a:pos x="connsiteX479" y="connsiteY479"/>
                    </a:cxn>
                    <a:cxn ang="0">
                      <a:pos x="connsiteX480" y="connsiteY480"/>
                    </a:cxn>
                    <a:cxn ang="0">
                      <a:pos x="connsiteX481" y="connsiteY481"/>
                    </a:cxn>
                    <a:cxn ang="0">
                      <a:pos x="connsiteX482" y="connsiteY482"/>
                    </a:cxn>
                    <a:cxn ang="0">
                      <a:pos x="connsiteX483" y="connsiteY483"/>
                    </a:cxn>
                    <a:cxn ang="0">
                      <a:pos x="connsiteX484" y="connsiteY484"/>
                    </a:cxn>
                    <a:cxn ang="0">
                      <a:pos x="connsiteX485" y="connsiteY485"/>
                    </a:cxn>
                    <a:cxn ang="0">
                      <a:pos x="connsiteX486" y="connsiteY486"/>
                    </a:cxn>
                    <a:cxn ang="0">
                      <a:pos x="connsiteX487" y="connsiteY487"/>
                    </a:cxn>
                    <a:cxn ang="0">
                      <a:pos x="connsiteX488" y="connsiteY488"/>
                    </a:cxn>
                    <a:cxn ang="0">
                      <a:pos x="connsiteX489" y="connsiteY489"/>
                    </a:cxn>
                    <a:cxn ang="0">
                      <a:pos x="connsiteX490" y="connsiteY490"/>
                    </a:cxn>
                    <a:cxn ang="0">
                      <a:pos x="connsiteX491" y="connsiteY491"/>
                    </a:cxn>
                    <a:cxn ang="0">
                      <a:pos x="connsiteX492" y="connsiteY492"/>
                    </a:cxn>
                    <a:cxn ang="0">
                      <a:pos x="connsiteX493" y="connsiteY493"/>
                    </a:cxn>
                    <a:cxn ang="0">
                      <a:pos x="connsiteX494" y="connsiteY494"/>
                    </a:cxn>
                    <a:cxn ang="0">
                      <a:pos x="connsiteX495" y="connsiteY495"/>
                    </a:cxn>
                    <a:cxn ang="0">
                      <a:pos x="connsiteX496" y="connsiteY496"/>
                    </a:cxn>
                    <a:cxn ang="0">
                      <a:pos x="connsiteX497" y="connsiteY497"/>
                    </a:cxn>
                    <a:cxn ang="0">
                      <a:pos x="connsiteX498" y="connsiteY498"/>
                    </a:cxn>
                    <a:cxn ang="0">
                      <a:pos x="connsiteX499" y="connsiteY499"/>
                    </a:cxn>
                    <a:cxn ang="0">
                      <a:pos x="connsiteX500" y="connsiteY500"/>
                    </a:cxn>
                    <a:cxn ang="0">
                      <a:pos x="connsiteX501" y="connsiteY501"/>
                    </a:cxn>
                    <a:cxn ang="0">
                      <a:pos x="connsiteX502" y="connsiteY502"/>
                    </a:cxn>
                    <a:cxn ang="0">
                      <a:pos x="connsiteX503" y="connsiteY503"/>
                    </a:cxn>
                    <a:cxn ang="0">
                      <a:pos x="connsiteX504" y="connsiteY504"/>
                    </a:cxn>
                    <a:cxn ang="0">
                      <a:pos x="connsiteX505" y="connsiteY505"/>
                    </a:cxn>
                    <a:cxn ang="0">
                      <a:pos x="connsiteX506" y="connsiteY506"/>
                    </a:cxn>
                    <a:cxn ang="0">
                      <a:pos x="connsiteX507" y="connsiteY507"/>
                    </a:cxn>
                    <a:cxn ang="0">
                      <a:pos x="connsiteX508" y="connsiteY508"/>
                    </a:cxn>
                    <a:cxn ang="0">
                      <a:pos x="connsiteX509" y="connsiteY509"/>
                    </a:cxn>
                    <a:cxn ang="0">
                      <a:pos x="connsiteX510" y="connsiteY510"/>
                    </a:cxn>
                    <a:cxn ang="0">
                      <a:pos x="connsiteX511" y="connsiteY511"/>
                    </a:cxn>
                    <a:cxn ang="0">
                      <a:pos x="connsiteX512" y="connsiteY512"/>
                    </a:cxn>
                    <a:cxn ang="0">
                      <a:pos x="connsiteX513" y="connsiteY513"/>
                    </a:cxn>
                    <a:cxn ang="0">
                      <a:pos x="connsiteX514" y="connsiteY514"/>
                    </a:cxn>
                    <a:cxn ang="0">
                      <a:pos x="connsiteX515" y="connsiteY515"/>
                    </a:cxn>
                    <a:cxn ang="0">
                      <a:pos x="connsiteX516" y="connsiteY516"/>
                    </a:cxn>
                    <a:cxn ang="0">
                      <a:pos x="connsiteX517" y="connsiteY517"/>
                    </a:cxn>
                    <a:cxn ang="0">
                      <a:pos x="connsiteX518" y="connsiteY518"/>
                    </a:cxn>
                    <a:cxn ang="0">
                      <a:pos x="connsiteX519" y="connsiteY519"/>
                    </a:cxn>
                    <a:cxn ang="0">
                      <a:pos x="connsiteX520" y="connsiteY520"/>
                    </a:cxn>
                    <a:cxn ang="0">
                      <a:pos x="connsiteX521" y="connsiteY521"/>
                    </a:cxn>
                    <a:cxn ang="0">
                      <a:pos x="connsiteX522" y="connsiteY522"/>
                    </a:cxn>
                    <a:cxn ang="0">
                      <a:pos x="connsiteX523" y="connsiteY523"/>
                    </a:cxn>
                    <a:cxn ang="0">
                      <a:pos x="connsiteX524" y="connsiteY524"/>
                    </a:cxn>
                    <a:cxn ang="0">
                      <a:pos x="connsiteX525" y="connsiteY525"/>
                    </a:cxn>
                    <a:cxn ang="0">
                      <a:pos x="connsiteX526" y="connsiteY526"/>
                    </a:cxn>
                    <a:cxn ang="0">
                      <a:pos x="connsiteX527" y="connsiteY527"/>
                    </a:cxn>
                    <a:cxn ang="0">
                      <a:pos x="connsiteX528" y="connsiteY528"/>
                    </a:cxn>
                    <a:cxn ang="0">
                      <a:pos x="connsiteX529" y="connsiteY529"/>
                    </a:cxn>
                    <a:cxn ang="0">
                      <a:pos x="connsiteX530" y="connsiteY530"/>
                    </a:cxn>
                    <a:cxn ang="0">
                      <a:pos x="connsiteX531" y="connsiteY531"/>
                    </a:cxn>
                    <a:cxn ang="0">
                      <a:pos x="connsiteX532" y="connsiteY532"/>
                    </a:cxn>
                    <a:cxn ang="0">
                      <a:pos x="connsiteX533" y="connsiteY533"/>
                    </a:cxn>
                    <a:cxn ang="0">
                      <a:pos x="connsiteX534" y="connsiteY534"/>
                    </a:cxn>
                    <a:cxn ang="0">
                      <a:pos x="connsiteX535" y="connsiteY535"/>
                    </a:cxn>
                    <a:cxn ang="0">
                      <a:pos x="connsiteX536" y="connsiteY536"/>
                    </a:cxn>
                    <a:cxn ang="0">
                      <a:pos x="connsiteX537" y="connsiteY537"/>
                    </a:cxn>
                    <a:cxn ang="0">
                      <a:pos x="connsiteX538" y="connsiteY538"/>
                    </a:cxn>
                    <a:cxn ang="0">
                      <a:pos x="connsiteX539" y="connsiteY539"/>
                    </a:cxn>
                    <a:cxn ang="0">
                      <a:pos x="connsiteX540" y="connsiteY540"/>
                    </a:cxn>
                    <a:cxn ang="0">
                      <a:pos x="connsiteX541" y="connsiteY541"/>
                    </a:cxn>
                    <a:cxn ang="0">
                      <a:pos x="connsiteX542" y="connsiteY542"/>
                    </a:cxn>
                    <a:cxn ang="0">
                      <a:pos x="connsiteX543" y="connsiteY543"/>
                    </a:cxn>
                    <a:cxn ang="0">
                      <a:pos x="connsiteX544" y="connsiteY544"/>
                    </a:cxn>
                    <a:cxn ang="0">
                      <a:pos x="connsiteX545" y="connsiteY545"/>
                    </a:cxn>
                    <a:cxn ang="0">
                      <a:pos x="connsiteX546" y="connsiteY546"/>
                    </a:cxn>
                    <a:cxn ang="0">
                      <a:pos x="connsiteX547" y="connsiteY547"/>
                    </a:cxn>
                    <a:cxn ang="0">
                      <a:pos x="connsiteX548" y="connsiteY548"/>
                    </a:cxn>
                    <a:cxn ang="0">
                      <a:pos x="connsiteX549" y="connsiteY549"/>
                    </a:cxn>
                    <a:cxn ang="0">
                      <a:pos x="connsiteX550" y="connsiteY550"/>
                    </a:cxn>
                    <a:cxn ang="0">
                      <a:pos x="connsiteX551" y="connsiteY551"/>
                    </a:cxn>
                    <a:cxn ang="0">
                      <a:pos x="connsiteX552" y="connsiteY552"/>
                    </a:cxn>
                    <a:cxn ang="0">
                      <a:pos x="connsiteX553" y="connsiteY553"/>
                    </a:cxn>
                    <a:cxn ang="0">
                      <a:pos x="connsiteX554" y="connsiteY554"/>
                    </a:cxn>
                    <a:cxn ang="0">
                      <a:pos x="connsiteX555" y="connsiteY555"/>
                    </a:cxn>
                    <a:cxn ang="0">
                      <a:pos x="connsiteX556" y="connsiteY556"/>
                    </a:cxn>
                    <a:cxn ang="0">
                      <a:pos x="connsiteX557" y="connsiteY557"/>
                    </a:cxn>
                    <a:cxn ang="0">
                      <a:pos x="connsiteX558" y="connsiteY558"/>
                    </a:cxn>
                    <a:cxn ang="0">
                      <a:pos x="connsiteX559" y="connsiteY559"/>
                    </a:cxn>
                    <a:cxn ang="0">
                      <a:pos x="connsiteX560" y="connsiteY560"/>
                    </a:cxn>
                    <a:cxn ang="0">
                      <a:pos x="connsiteX561" y="connsiteY561"/>
                    </a:cxn>
                    <a:cxn ang="0">
                      <a:pos x="connsiteX562" y="connsiteY562"/>
                    </a:cxn>
                    <a:cxn ang="0">
                      <a:pos x="connsiteX563" y="connsiteY563"/>
                    </a:cxn>
                    <a:cxn ang="0">
                      <a:pos x="connsiteX564" y="connsiteY564"/>
                    </a:cxn>
                    <a:cxn ang="0">
                      <a:pos x="connsiteX565" y="connsiteY565"/>
                    </a:cxn>
                    <a:cxn ang="0">
                      <a:pos x="connsiteX566" y="connsiteY566"/>
                    </a:cxn>
                    <a:cxn ang="0">
                      <a:pos x="connsiteX567" y="connsiteY567"/>
                    </a:cxn>
                    <a:cxn ang="0">
                      <a:pos x="connsiteX568" y="connsiteY568"/>
                    </a:cxn>
                    <a:cxn ang="0">
                      <a:pos x="connsiteX569" y="connsiteY569"/>
                    </a:cxn>
                    <a:cxn ang="0">
                      <a:pos x="connsiteX570" y="connsiteY570"/>
                    </a:cxn>
                    <a:cxn ang="0">
                      <a:pos x="connsiteX571" y="connsiteY571"/>
                    </a:cxn>
                    <a:cxn ang="0">
                      <a:pos x="connsiteX572" y="connsiteY572"/>
                    </a:cxn>
                    <a:cxn ang="0">
                      <a:pos x="connsiteX573" y="connsiteY573"/>
                    </a:cxn>
                    <a:cxn ang="0">
                      <a:pos x="connsiteX574" y="connsiteY574"/>
                    </a:cxn>
                    <a:cxn ang="0">
                      <a:pos x="connsiteX575" y="connsiteY575"/>
                    </a:cxn>
                    <a:cxn ang="0">
                      <a:pos x="connsiteX576" y="connsiteY576"/>
                    </a:cxn>
                    <a:cxn ang="0">
                      <a:pos x="connsiteX577" y="connsiteY577"/>
                    </a:cxn>
                    <a:cxn ang="0">
                      <a:pos x="connsiteX578" y="connsiteY578"/>
                    </a:cxn>
                    <a:cxn ang="0">
                      <a:pos x="connsiteX579" y="connsiteY579"/>
                    </a:cxn>
                    <a:cxn ang="0">
                      <a:pos x="connsiteX580" y="connsiteY580"/>
                    </a:cxn>
                    <a:cxn ang="0">
                      <a:pos x="connsiteX581" y="connsiteY581"/>
                    </a:cxn>
                    <a:cxn ang="0">
                      <a:pos x="connsiteX582" y="connsiteY582"/>
                    </a:cxn>
                    <a:cxn ang="0">
                      <a:pos x="connsiteX583" y="connsiteY583"/>
                    </a:cxn>
                    <a:cxn ang="0">
                      <a:pos x="connsiteX584" y="connsiteY584"/>
                    </a:cxn>
                    <a:cxn ang="0">
                      <a:pos x="connsiteX585" y="connsiteY585"/>
                    </a:cxn>
                    <a:cxn ang="0">
                      <a:pos x="connsiteX586" y="connsiteY586"/>
                    </a:cxn>
                    <a:cxn ang="0">
                      <a:pos x="connsiteX587" y="connsiteY587"/>
                    </a:cxn>
                    <a:cxn ang="0">
                      <a:pos x="connsiteX588" y="connsiteY588"/>
                    </a:cxn>
                    <a:cxn ang="0">
                      <a:pos x="connsiteX589" y="connsiteY589"/>
                    </a:cxn>
                    <a:cxn ang="0">
                      <a:pos x="connsiteX590" y="connsiteY590"/>
                    </a:cxn>
                    <a:cxn ang="0">
                      <a:pos x="connsiteX591" y="connsiteY591"/>
                    </a:cxn>
                    <a:cxn ang="0">
                      <a:pos x="connsiteX592" y="connsiteY592"/>
                    </a:cxn>
                    <a:cxn ang="0">
                      <a:pos x="connsiteX593" y="connsiteY593"/>
                    </a:cxn>
                    <a:cxn ang="0">
                      <a:pos x="connsiteX594" y="connsiteY594"/>
                    </a:cxn>
                    <a:cxn ang="0">
                      <a:pos x="connsiteX595" y="connsiteY595"/>
                    </a:cxn>
                    <a:cxn ang="0">
                      <a:pos x="connsiteX596" y="connsiteY596"/>
                    </a:cxn>
                    <a:cxn ang="0">
                      <a:pos x="connsiteX597" y="connsiteY597"/>
                    </a:cxn>
                    <a:cxn ang="0">
                      <a:pos x="connsiteX598" y="connsiteY598"/>
                    </a:cxn>
                    <a:cxn ang="0">
                      <a:pos x="connsiteX599" y="connsiteY599"/>
                    </a:cxn>
                    <a:cxn ang="0">
                      <a:pos x="connsiteX600" y="connsiteY600"/>
                    </a:cxn>
                    <a:cxn ang="0">
                      <a:pos x="connsiteX601" y="connsiteY601"/>
                    </a:cxn>
                    <a:cxn ang="0">
                      <a:pos x="connsiteX602" y="connsiteY602"/>
                    </a:cxn>
                    <a:cxn ang="0">
                      <a:pos x="connsiteX603" y="connsiteY603"/>
                    </a:cxn>
                    <a:cxn ang="0">
                      <a:pos x="connsiteX604" y="connsiteY604"/>
                    </a:cxn>
                    <a:cxn ang="0">
                      <a:pos x="connsiteX605" y="connsiteY605"/>
                    </a:cxn>
                    <a:cxn ang="0">
                      <a:pos x="connsiteX606" y="connsiteY606"/>
                    </a:cxn>
                    <a:cxn ang="0">
                      <a:pos x="connsiteX607" y="connsiteY607"/>
                    </a:cxn>
                    <a:cxn ang="0">
                      <a:pos x="connsiteX608" y="connsiteY608"/>
                    </a:cxn>
                    <a:cxn ang="0">
                      <a:pos x="connsiteX609" y="connsiteY609"/>
                    </a:cxn>
                    <a:cxn ang="0">
                      <a:pos x="connsiteX610" y="connsiteY610"/>
                    </a:cxn>
                    <a:cxn ang="0">
                      <a:pos x="connsiteX611" y="connsiteY611"/>
                    </a:cxn>
                    <a:cxn ang="0">
                      <a:pos x="connsiteX612" y="connsiteY612"/>
                    </a:cxn>
                    <a:cxn ang="0">
                      <a:pos x="connsiteX613" y="connsiteY613"/>
                    </a:cxn>
                    <a:cxn ang="0">
                      <a:pos x="connsiteX614" y="connsiteY614"/>
                    </a:cxn>
                    <a:cxn ang="0">
                      <a:pos x="connsiteX615" y="connsiteY615"/>
                    </a:cxn>
                    <a:cxn ang="0">
                      <a:pos x="connsiteX616" y="connsiteY616"/>
                    </a:cxn>
                    <a:cxn ang="0">
                      <a:pos x="connsiteX617" y="connsiteY617"/>
                    </a:cxn>
                    <a:cxn ang="0">
                      <a:pos x="connsiteX618" y="connsiteY618"/>
                    </a:cxn>
                    <a:cxn ang="0">
                      <a:pos x="connsiteX619" y="connsiteY619"/>
                    </a:cxn>
                    <a:cxn ang="0">
                      <a:pos x="connsiteX620" y="connsiteY620"/>
                    </a:cxn>
                    <a:cxn ang="0">
                      <a:pos x="connsiteX621" y="connsiteY621"/>
                    </a:cxn>
                    <a:cxn ang="0">
                      <a:pos x="connsiteX622" y="connsiteY622"/>
                    </a:cxn>
                    <a:cxn ang="0">
                      <a:pos x="connsiteX623" y="connsiteY623"/>
                    </a:cxn>
                    <a:cxn ang="0">
                      <a:pos x="connsiteX624" y="connsiteY624"/>
                    </a:cxn>
                    <a:cxn ang="0">
                      <a:pos x="connsiteX625" y="connsiteY625"/>
                    </a:cxn>
                    <a:cxn ang="0">
                      <a:pos x="connsiteX626" y="connsiteY626"/>
                    </a:cxn>
                    <a:cxn ang="0">
                      <a:pos x="connsiteX627" y="connsiteY627"/>
                    </a:cxn>
                    <a:cxn ang="0">
                      <a:pos x="connsiteX628" y="connsiteY628"/>
                    </a:cxn>
                    <a:cxn ang="0">
                      <a:pos x="connsiteX629" y="connsiteY629"/>
                    </a:cxn>
                    <a:cxn ang="0">
                      <a:pos x="connsiteX630" y="connsiteY630"/>
                    </a:cxn>
                    <a:cxn ang="0">
                      <a:pos x="connsiteX631" y="connsiteY631"/>
                    </a:cxn>
                    <a:cxn ang="0">
                      <a:pos x="connsiteX632" y="connsiteY632"/>
                    </a:cxn>
                    <a:cxn ang="0">
                      <a:pos x="connsiteX633" y="connsiteY633"/>
                    </a:cxn>
                    <a:cxn ang="0">
                      <a:pos x="connsiteX634" y="connsiteY634"/>
                    </a:cxn>
                    <a:cxn ang="0">
                      <a:pos x="connsiteX635" y="connsiteY635"/>
                    </a:cxn>
                    <a:cxn ang="0">
                      <a:pos x="connsiteX636" y="connsiteY636"/>
                    </a:cxn>
                    <a:cxn ang="0">
                      <a:pos x="connsiteX637" y="connsiteY637"/>
                    </a:cxn>
                    <a:cxn ang="0">
                      <a:pos x="connsiteX638" y="connsiteY638"/>
                    </a:cxn>
                    <a:cxn ang="0">
                      <a:pos x="connsiteX639" y="connsiteY639"/>
                    </a:cxn>
                    <a:cxn ang="0">
                      <a:pos x="connsiteX640" y="connsiteY640"/>
                    </a:cxn>
                    <a:cxn ang="0">
                      <a:pos x="connsiteX641" y="connsiteY641"/>
                    </a:cxn>
                    <a:cxn ang="0">
                      <a:pos x="connsiteX642" y="connsiteY642"/>
                    </a:cxn>
                    <a:cxn ang="0">
                      <a:pos x="connsiteX643" y="connsiteY643"/>
                    </a:cxn>
                    <a:cxn ang="0">
                      <a:pos x="connsiteX644" y="connsiteY644"/>
                    </a:cxn>
                    <a:cxn ang="0">
                      <a:pos x="connsiteX645" y="connsiteY645"/>
                    </a:cxn>
                    <a:cxn ang="0">
                      <a:pos x="connsiteX646" y="connsiteY646"/>
                    </a:cxn>
                    <a:cxn ang="0">
                      <a:pos x="connsiteX647" y="connsiteY647"/>
                    </a:cxn>
                    <a:cxn ang="0">
                      <a:pos x="connsiteX648" y="connsiteY648"/>
                    </a:cxn>
                    <a:cxn ang="0">
                      <a:pos x="connsiteX649" y="connsiteY649"/>
                    </a:cxn>
                    <a:cxn ang="0">
                      <a:pos x="connsiteX650" y="connsiteY650"/>
                    </a:cxn>
                    <a:cxn ang="0">
                      <a:pos x="connsiteX651" y="connsiteY651"/>
                    </a:cxn>
                    <a:cxn ang="0">
                      <a:pos x="connsiteX652" y="connsiteY652"/>
                    </a:cxn>
                    <a:cxn ang="0">
                      <a:pos x="connsiteX653" y="connsiteY653"/>
                    </a:cxn>
                    <a:cxn ang="0">
                      <a:pos x="connsiteX654" y="connsiteY654"/>
                    </a:cxn>
                    <a:cxn ang="0">
                      <a:pos x="connsiteX655" y="connsiteY655"/>
                    </a:cxn>
                    <a:cxn ang="0">
                      <a:pos x="connsiteX656" y="connsiteY656"/>
                    </a:cxn>
                    <a:cxn ang="0">
                      <a:pos x="connsiteX657" y="connsiteY657"/>
                    </a:cxn>
                    <a:cxn ang="0">
                      <a:pos x="connsiteX658" y="connsiteY658"/>
                    </a:cxn>
                    <a:cxn ang="0">
                      <a:pos x="connsiteX659" y="connsiteY659"/>
                    </a:cxn>
                    <a:cxn ang="0">
                      <a:pos x="connsiteX660" y="connsiteY660"/>
                    </a:cxn>
                    <a:cxn ang="0">
                      <a:pos x="connsiteX661" y="connsiteY661"/>
                    </a:cxn>
                    <a:cxn ang="0">
                      <a:pos x="connsiteX662" y="connsiteY662"/>
                    </a:cxn>
                    <a:cxn ang="0">
                      <a:pos x="connsiteX663" y="connsiteY663"/>
                    </a:cxn>
                    <a:cxn ang="0">
                      <a:pos x="connsiteX664" y="connsiteY664"/>
                    </a:cxn>
                    <a:cxn ang="0">
                      <a:pos x="connsiteX665" y="connsiteY665"/>
                    </a:cxn>
                    <a:cxn ang="0">
                      <a:pos x="connsiteX666" y="connsiteY666"/>
                    </a:cxn>
                    <a:cxn ang="0">
                      <a:pos x="connsiteX667" y="connsiteY667"/>
                    </a:cxn>
                    <a:cxn ang="0">
                      <a:pos x="connsiteX668" y="connsiteY668"/>
                    </a:cxn>
                    <a:cxn ang="0">
                      <a:pos x="connsiteX669" y="connsiteY669"/>
                    </a:cxn>
                    <a:cxn ang="0">
                      <a:pos x="connsiteX670" y="connsiteY670"/>
                    </a:cxn>
                    <a:cxn ang="0">
                      <a:pos x="connsiteX671" y="connsiteY671"/>
                    </a:cxn>
                    <a:cxn ang="0">
                      <a:pos x="connsiteX672" y="connsiteY672"/>
                    </a:cxn>
                    <a:cxn ang="0">
                      <a:pos x="connsiteX673" y="connsiteY673"/>
                    </a:cxn>
                    <a:cxn ang="0">
                      <a:pos x="connsiteX674" y="connsiteY674"/>
                    </a:cxn>
                    <a:cxn ang="0">
                      <a:pos x="connsiteX675" y="connsiteY675"/>
                    </a:cxn>
                    <a:cxn ang="0">
                      <a:pos x="connsiteX676" y="connsiteY676"/>
                    </a:cxn>
                    <a:cxn ang="0">
                      <a:pos x="connsiteX677" y="connsiteY677"/>
                    </a:cxn>
                    <a:cxn ang="0">
                      <a:pos x="connsiteX678" y="connsiteY678"/>
                    </a:cxn>
                    <a:cxn ang="0">
                      <a:pos x="connsiteX679" y="connsiteY679"/>
                    </a:cxn>
                  </a:cxnLst>
                  <a:rect l="l" t="t" r="r" b="b"/>
                  <a:pathLst>
                    <a:path w="2772" h="277">
                      <a:moveTo>
                        <a:pt x="0" y="277"/>
                      </a:move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lnTo>
                        <a:pt x="0" y="277"/>
                      </a:ln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lnTo>
                        <a:pt x="0" y="277"/>
                      </a:ln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lnTo>
                        <a:pt x="0" y="277"/>
                      </a:ln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lnTo>
                        <a:pt x="0" y="277"/>
                      </a:ln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0" y="0"/>
                      </a:ln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33" name="Freeform 632">
                  <a:extLst>
                    <a:ext uri="{FF2B5EF4-FFF2-40B4-BE49-F238E27FC236}">
                      <a16:creationId xmlns:a16="http://schemas.microsoft.com/office/drawing/2014/main" id="{61F49A18-BD5E-76D1-443F-28EDADA76F9C}"/>
                    </a:ext>
                  </a:extLst>
                </p:cNvPr>
                <p:cNvSpPr/>
                <p:nvPr/>
              </p:nvSpPr>
              <p:spPr>
                <a:xfrm>
                  <a:off x="4122647" y="3745750"/>
                  <a:ext cx="2772" cy="2771"/>
                </a:xfrm>
                <a:custGeom>
                  <a:avLst/>
                  <a:gdLst>
                    <a:gd name="connsiteX0" fmla="*/ 0 w 2772"/>
                    <a:gd name="connsiteY0" fmla="*/ 0 h 2771"/>
                    <a:gd name="connsiteX1" fmla="*/ 0 w 2772"/>
                    <a:gd name="connsiteY1" fmla="*/ 0 h 2771"/>
                    <a:gd name="connsiteX2" fmla="*/ 0 w 2772"/>
                    <a:gd name="connsiteY2" fmla="*/ 0 h 2771"/>
                    <a:gd name="connsiteX3" fmla="*/ 0 w 2772"/>
                    <a:gd name="connsiteY3" fmla="*/ 0 h 2771"/>
                    <a:gd name="connsiteX4" fmla="*/ 0 w 2772"/>
                    <a:gd name="connsiteY4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772" h="277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34" name="Freeform 633">
                  <a:extLst>
                    <a:ext uri="{FF2B5EF4-FFF2-40B4-BE49-F238E27FC236}">
                      <a16:creationId xmlns:a16="http://schemas.microsoft.com/office/drawing/2014/main" id="{E5866710-7D22-31D4-6676-8DDFF055794E}"/>
                    </a:ext>
                  </a:extLst>
                </p:cNvPr>
                <p:cNvSpPr/>
                <p:nvPr/>
              </p:nvSpPr>
              <p:spPr>
                <a:xfrm>
                  <a:off x="4121816" y="3741316"/>
                  <a:ext cx="2772" cy="2771"/>
                </a:xfrm>
                <a:custGeom>
                  <a:avLst/>
                  <a:gdLst>
                    <a:gd name="connsiteX0" fmla="*/ 0 w 2772"/>
                    <a:gd name="connsiteY0" fmla="*/ 0 h 2771"/>
                    <a:gd name="connsiteX1" fmla="*/ 0 w 2772"/>
                    <a:gd name="connsiteY1" fmla="*/ 0 h 2771"/>
                    <a:gd name="connsiteX2" fmla="*/ 0 w 2772"/>
                    <a:gd name="connsiteY2" fmla="*/ 0 h 2771"/>
                    <a:gd name="connsiteX3" fmla="*/ 0 w 2772"/>
                    <a:gd name="connsiteY3" fmla="*/ 0 h 2771"/>
                    <a:gd name="connsiteX4" fmla="*/ 0 w 2772"/>
                    <a:gd name="connsiteY4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772" h="277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04" name="Graphic 248">
                <a:extLst>
                  <a:ext uri="{FF2B5EF4-FFF2-40B4-BE49-F238E27FC236}">
                    <a16:creationId xmlns:a16="http://schemas.microsoft.com/office/drawing/2014/main" id="{4A2E9CAA-B9FE-9C89-464A-B0962BF30F3A}"/>
                  </a:ext>
                </a:extLst>
              </p:cNvPr>
              <p:cNvGrpSpPr/>
              <p:nvPr/>
            </p:nvGrpSpPr>
            <p:grpSpPr>
              <a:xfrm>
                <a:off x="3415247" y="3637129"/>
                <a:ext cx="3049" cy="1940"/>
                <a:chOff x="4078012" y="3636010"/>
                <a:chExt cx="3049" cy="1940"/>
              </a:xfrm>
              <a:grpFill/>
            </p:grpSpPr>
            <p:sp>
              <p:nvSpPr>
                <p:cNvPr id="607" name="Freeform 606">
                  <a:extLst>
                    <a:ext uri="{FF2B5EF4-FFF2-40B4-BE49-F238E27FC236}">
                      <a16:creationId xmlns:a16="http://schemas.microsoft.com/office/drawing/2014/main" id="{5CF0FFF0-3C11-9D50-5358-A54C8A32300A}"/>
                    </a:ext>
                  </a:extLst>
                </p:cNvPr>
                <p:cNvSpPr/>
                <p:nvPr/>
              </p:nvSpPr>
              <p:spPr>
                <a:xfrm>
                  <a:off x="4081062" y="3636564"/>
                  <a:ext cx="2772" cy="277"/>
                </a:xfrm>
                <a:custGeom>
                  <a:avLst/>
                  <a:gdLst>
                    <a:gd name="connsiteX0" fmla="*/ 0 w 2772"/>
                    <a:gd name="connsiteY0" fmla="*/ 277 h 277"/>
                    <a:gd name="connsiteX1" fmla="*/ 0 w 2772"/>
                    <a:gd name="connsiteY1" fmla="*/ 277 h 277"/>
                    <a:gd name="connsiteX2" fmla="*/ 0 w 2772"/>
                    <a:gd name="connsiteY2" fmla="*/ 277 h 277"/>
                    <a:gd name="connsiteX3" fmla="*/ 0 w 2772"/>
                    <a:gd name="connsiteY3" fmla="*/ 277 h 277"/>
                    <a:gd name="connsiteX4" fmla="*/ 0 w 2772"/>
                    <a:gd name="connsiteY4" fmla="*/ 277 h 277"/>
                    <a:gd name="connsiteX5" fmla="*/ 0 w 2772"/>
                    <a:gd name="connsiteY5" fmla="*/ 277 h 277"/>
                    <a:gd name="connsiteX6" fmla="*/ 0 w 2772"/>
                    <a:gd name="connsiteY6" fmla="*/ 277 h 277"/>
                    <a:gd name="connsiteX7" fmla="*/ 0 w 2772"/>
                    <a:gd name="connsiteY7" fmla="*/ 277 h 277"/>
                    <a:gd name="connsiteX8" fmla="*/ 0 w 2772"/>
                    <a:gd name="connsiteY8" fmla="*/ 277 h 277"/>
                    <a:gd name="connsiteX9" fmla="*/ 0 w 2772"/>
                    <a:gd name="connsiteY9" fmla="*/ 277 h 277"/>
                    <a:gd name="connsiteX10" fmla="*/ 0 w 2772"/>
                    <a:gd name="connsiteY10" fmla="*/ 277 h 277"/>
                    <a:gd name="connsiteX11" fmla="*/ 0 w 2772"/>
                    <a:gd name="connsiteY11" fmla="*/ 277 h 277"/>
                    <a:gd name="connsiteX12" fmla="*/ 0 w 2772"/>
                    <a:gd name="connsiteY12" fmla="*/ 277 h 277"/>
                    <a:gd name="connsiteX13" fmla="*/ 0 w 2772"/>
                    <a:gd name="connsiteY13" fmla="*/ 277 h 277"/>
                    <a:gd name="connsiteX14" fmla="*/ 0 w 2772"/>
                    <a:gd name="connsiteY14" fmla="*/ 277 h 277"/>
                    <a:gd name="connsiteX15" fmla="*/ 0 w 2772"/>
                    <a:gd name="connsiteY15" fmla="*/ 277 h 277"/>
                    <a:gd name="connsiteX16" fmla="*/ 0 w 2772"/>
                    <a:gd name="connsiteY16" fmla="*/ 277 h 277"/>
                    <a:gd name="connsiteX17" fmla="*/ 0 w 2772"/>
                    <a:gd name="connsiteY17" fmla="*/ 277 h 277"/>
                    <a:gd name="connsiteX18" fmla="*/ 0 w 2772"/>
                    <a:gd name="connsiteY18" fmla="*/ 277 h 277"/>
                    <a:gd name="connsiteX19" fmla="*/ 0 w 2772"/>
                    <a:gd name="connsiteY19" fmla="*/ 277 h 277"/>
                    <a:gd name="connsiteX20" fmla="*/ 0 w 2772"/>
                    <a:gd name="connsiteY20" fmla="*/ 277 h 277"/>
                    <a:gd name="connsiteX21" fmla="*/ 0 w 2772"/>
                    <a:gd name="connsiteY21" fmla="*/ 277 h 277"/>
                    <a:gd name="connsiteX22" fmla="*/ 0 w 2772"/>
                    <a:gd name="connsiteY22" fmla="*/ 277 h 277"/>
                    <a:gd name="connsiteX23" fmla="*/ 0 w 2772"/>
                    <a:gd name="connsiteY23" fmla="*/ 277 h 277"/>
                    <a:gd name="connsiteX24" fmla="*/ 0 w 2772"/>
                    <a:gd name="connsiteY24" fmla="*/ 277 h 277"/>
                    <a:gd name="connsiteX25" fmla="*/ 0 w 2772"/>
                    <a:gd name="connsiteY25" fmla="*/ 277 h 277"/>
                    <a:gd name="connsiteX26" fmla="*/ 0 w 2772"/>
                    <a:gd name="connsiteY26" fmla="*/ 277 h 277"/>
                    <a:gd name="connsiteX27" fmla="*/ 0 w 2772"/>
                    <a:gd name="connsiteY27" fmla="*/ 277 h 277"/>
                    <a:gd name="connsiteX28" fmla="*/ 0 w 2772"/>
                    <a:gd name="connsiteY28" fmla="*/ 277 h 277"/>
                    <a:gd name="connsiteX29" fmla="*/ 0 w 2772"/>
                    <a:gd name="connsiteY29" fmla="*/ 277 h 277"/>
                    <a:gd name="connsiteX30" fmla="*/ 0 w 2772"/>
                    <a:gd name="connsiteY30" fmla="*/ 277 h 277"/>
                    <a:gd name="connsiteX31" fmla="*/ 0 w 2772"/>
                    <a:gd name="connsiteY31" fmla="*/ 277 h 277"/>
                    <a:gd name="connsiteX32" fmla="*/ 0 w 2772"/>
                    <a:gd name="connsiteY32" fmla="*/ 277 h 277"/>
                    <a:gd name="connsiteX33" fmla="*/ 0 w 2772"/>
                    <a:gd name="connsiteY33" fmla="*/ 277 h 277"/>
                    <a:gd name="connsiteX34" fmla="*/ 0 w 2772"/>
                    <a:gd name="connsiteY34" fmla="*/ 277 h 277"/>
                    <a:gd name="connsiteX35" fmla="*/ 0 w 2772"/>
                    <a:gd name="connsiteY35" fmla="*/ 277 h 277"/>
                    <a:gd name="connsiteX36" fmla="*/ 0 w 2772"/>
                    <a:gd name="connsiteY36" fmla="*/ 277 h 277"/>
                    <a:gd name="connsiteX37" fmla="*/ 0 w 2772"/>
                    <a:gd name="connsiteY37" fmla="*/ 277 h 277"/>
                    <a:gd name="connsiteX38" fmla="*/ 0 w 2772"/>
                    <a:gd name="connsiteY38" fmla="*/ 277 h 277"/>
                    <a:gd name="connsiteX39" fmla="*/ 0 w 2772"/>
                    <a:gd name="connsiteY39" fmla="*/ 277 h 277"/>
                    <a:gd name="connsiteX40" fmla="*/ 0 w 2772"/>
                    <a:gd name="connsiteY40" fmla="*/ 277 h 277"/>
                    <a:gd name="connsiteX41" fmla="*/ 0 w 2772"/>
                    <a:gd name="connsiteY41" fmla="*/ 277 h 277"/>
                    <a:gd name="connsiteX42" fmla="*/ 0 w 2772"/>
                    <a:gd name="connsiteY42" fmla="*/ 277 h 277"/>
                    <a:gd name="connsiteX43" fmla="*/ 0 w 2772"/>
                    <a:gd name="connsiteY43" fmla="*/ 277 h 277"/>
                    <a:gd name="connsiteX44" fmla="*/ 0 w 2772"/>
                    <a:gd name="connsiteY44" fmla="*/ 277 h 277"/>
                    <a:gd name="connsiteX45" fmla="*/ 0 w 2772"/>
                    <a:gd name="connsiteY45" fmla="*/ 277 h 277"/>
                    <a:gd name="connsiteX46" fmla="*/ 0 w 2772"/>
                    <a:gd name="connsiteY46" fmla="*/ 277 h 277"/>
                    <a:gd name="connsiteX47" fmla="*/ 0 w 2772"/>
                    <a:gd name="connsiteY47" fmla="*/ 277 h 277"/>
                    <a:gd name="connsiteX48" fmla="*/ 0 w 2772"/>
                    <a:gd name="connsiteY48" fmla="*/ 277 h 277"/>
                    <a:gd name="connsiteX49" fmla="*/ 0 w 2772"/>
                    <a:gd name="connsiteY49" fmla="*/ 277 h 277"/>
                    <a:gd name="connsiteX50" fmla="*/ 0 w 2772"/>
                    <a:gd name="connsiteY50" fmla="*/ 277 h 277"/>
                    <a:gd name="connsiteX51" fmla="*/ 0 w 2772"/>
                    <a:gd name="connsiteY51" fmla="*/ 277 h 277"/>
                    <a:gd name="connsiteX52" fmla="*/ 0 w 2772"/>
                    <a:gd name="connsiteY52" fmla="*/ 277 h 277"/>
                    <a:gd name="connsiteX53" fmla="*/ 0 w 2772"/>
                    <a:gd name="connsiteY53" fmla="*/ 277 h 277"/>
                    <a:gd name="connsiteX54" fmla="*/ 0 w 2772"/>
                    <a:gd name="connsiteY54" fmla="*/ 277 h 277"/>
                    <a:gd name="connsiteX55" fmla="*/ 0 w 2772"/>
                    <a:gd name="connsiteY55" fmla="*/ 277 h 277"/>
                    <a:gd name="connsiteX56" fmla="*/ 0 w 2772"/>
                    <a:gd name="connsiteY56" fmla="*/ 277 h 277"/>
                    <a:gd name="connsiteX57" fmla="*/ 0 w 2772"/>
                    <a:gd name="connsiteY57" fmla="*/ 277 h 277"/>
                    <a:gd name="connsiteX58" fmla="*/ 0 w 2772"/>
                    <a:gd name="connsiteY58" fmla="*/ 0 h 277"/>
                    <a:gd name="connsiteX59" fmla="*/ 0 w 2772"/>
                    <a:gd name="connsiteY59" fmla="*/ 0 h 277"/>
                    <a:gd name="connsiteX60" fmla="*/ 0 w 2772"/>
                    <a:gd name="connsiteY60" fmla="*/ 0 h 277"/>
                    <a:gd name="connsiteX61" fmla="*/ 0 w 2772"/>
                    <a:gd name="connsiteY61" fmla="*/ 0 h 277"/>
                    <a:gd name="connsiteX62" fmla="*/ 0 w 2772"/>
                    <a:gd name="connsiteY62" fmla="*/ 0 h 277"/>
                    <a:gd name="connsiteX63" fmla="*/ 0 w 2772"/>
                    <a:gd name="connsiteY63" fmla="*/ 0 h 277"/>
                    <a:gd name="connsiteX64" fmla="*/ 0 w 2772"/>
                    <a:gd name="connsiteY64" fmla="*/ 0 h 277"/>
                    <a:gd name="connsiteX65" fmla="*/ 0 w 2772"/>
                    <a:gd name="connsiteY65" fmla="*/ 0 h 277"/>
                    <a:gd name="connsiteX66" fmla="*/ 0 w 2772"/>
                    <a:gd name="connsiteY66" fmla="*/ 0 h 277"/>
                    <a:gd name="connsiteX67" fmla="*/ 0 w 2772"/>
                    <a:gd name="connsiteY67" fmla="*/ 0 h 277"/>
                    <a:gd name="connsiteX68" fmla="*/ 0 w 2772"/>
                    <a:gd name="connsiteY68" fmla="*/ 0 h 277"/>
                    <a:gd name="connsiteX69" fmla="*/ 0 w 2772"/>
                    <a:gd name="connsiteY69" fmla="*/ 0 h 277"/>
                    <a:gd name="connsiteX70" fmla="*/ 0 w 2772"/>
                    <a:gd name="connsiteY70" fmla="*/ 0 h 277"/>
                    <a:gd name="connsiteX71" fmla="*/ 0 w 2772"/>
                    <a:gd name="connsiteY71" fmla="*/ 0 h 277"/>
                    <a:gd name="connsiteX72" fmla="*/ 0 w 2772"/>
                    <a:gd name="connsiteY72" fmla="*/ 0 h 277"/>
                    <a:gd name="connsiteX73" fmla="*/ 0 w 2772"/>
                    <a:gd name="connsiteY73" fmla="*/ 0 h 277"/>
                    <a:gd name="connsiteX74" fmla="*/ 0 w 2772"/>
                    <a:gd name="connsiteY74" fmla="*/ 0 h 2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</a:cxnLst>
                  <a:rect l="l" t="t" r="r" b="b"/>
                  <a:pathLst>
                    <a:path w="2772" h="277">
                      <a:moveTo>
                        <a:pt x="0" y="277"/>
                      </a:move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0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08" name="Freeform 607">
                  <a:extLst>
                    <a:ext uri="{FF2B5EF4-FFF2-40B4-BE49-F238E27FC236}">
                      <a16:creationId xmlns:a16="http://schemas.microsoft.com/office/drawing/2014/main" id="{B59F9EC5-AFA0-A090-D6EF-A11B682E0C56}"/>
                    </a:ext>
                  </a:extLst>
                </p:cNvPr>
                <p:cNvSpPr/>
                <p:nvPr/>
              </p:nvSpPr>
              <p:spPr>
                <a:xfrm>
                  <a:off x="4078012" y="3636287"/>
                  <a:ext cx="2772" cy="2771"/>
                </a:xfrm>
                <a:custGeom>
                  <a:avLst/>
                  <a:gdLst>
                    <a:gd name="connsiteX0" fmla="*/ 0 w 2772"/>
                    <a:gd name="connsiteY0" fmla="*/ 0 h 2771"/>
                    <a:gd name="connsiteX1" fmla="*/ 0 w 2772"/>
                    <a:gd name="connsiteY1" fmla="*/ 0 h 2771"/>
                    <a:gd name="connsiteX2" fmla="*/ 0 w 2772"/>
                    <a:gd name="connsiteY2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772" h="277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09" name="Freeform 608">
                  <a:extLst>
                    <a:ext uri="{FF2B5EF4-FFF2-40B4-BE49-F238E27FC236}">
                      <a16:creationId xmlns:a16="http://schemas.microsoft.com/office/drawing/2014/main" id="{AE3F6657-4AB2-CFA1-9F90-51686795CF09}"/>
                    </a:ext>
                  </a:extLst>
                </p:cNvPr>
                <p:cNvSpPr/>
                <p:nvPr/>
              </p:nvSpPr>
              <p:spPr>
                <a:xfrm>
                  <a:off x="4078012" y="3636287"/>
                  <a:ext cx="2772" cy="2771"/>
                </a:xfrm>
                <a:custGeom>
                  <a:avLst/>
                  <a:gdLst>
                    <a:gd name="connsiteX0" fmla="*/ 0 w 2772"/>
                    <a:gd name="connsiteY0" fmla="*/ 0 h 2771"/>
                    <a:gd name="connsiteX1" fmla="*/ 0 w 2772"/>
                    <a:gd name="connsiteY1" fmla="*/ 0 h 2771"/>
                    <a:gd name="connsiteX2" fmla="*/ 0 w 2772"/>
                    <a:gd name="connsiteY2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772" h="277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10" name="Freeform 609">
                  <a:extLst>
                    <a:ext uri="{FF2B5EF4-FFF2-40B4-BE49-F238E27FC236}">
                      <a16:creationId xmlns:a16="http://schemas.microsoft.com/office/drawing/2014/main" id="{F5E6B3F6-CE79-4053-9BB2-5809CF5DE5EA}"/>
                    </a:ext>
                  </a:extLst>
                </p:cNvPr>
                <p:cNvSpPr/>
                <p:nvPr/>
              </p:nvSpPr>
              <p:spPr>
                <a:xfrm>
                  <a:off x="4078012" y="3636287"/>
                  <a:ext cx="2772" cy="2771"/>
                </a:xfrm>
                <a:custGeom>
                  <a:avLst/>
                  <a:gdLst>
                    <a:gd name="connsiteX0" fmla="*/ 0 w 2772"/>
                    <a:gd name="connsiteY0" fmla="*/ 0 h 2771"/>
                    <a:gd name="connsiteX1" fmla="*/ 0 w 2772"/>
                    <a:gd name="connsiteY1" fmla="*/ 0 h 2771"/>
                    <a:gd name="connsiteX2" fmla="*/ 0 w 2772"/>
                    <a:gd name="connsiteY2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772" h="277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11" name="Freeform 610">
                  <a:extLst>
                    <a:ext uri="{FF2B5EF4-FFF2-40B4-BE49-F238E27FC236}">
                      <a16:creationId xmlns:a16="http://schemas.microsoft.com/office/drawing/2014/main" id="{77A0EDCE-3C29-9978-B64B-D40BF7D10D3F}"/>
                    </a:ext>
                  </a:extLst>
                </p:cNvPr>
                <p:cNvSpPr/>
                <p:nvPr/>
              </p:nvSpPr>
              <p:spPr>
                <a:xfrm>
                  <a:off x="4078012" y="3636287"/>
                  <a:ext cx="2772" cy="2771"/>
                </a:xfrm>
                <a:custGeom>
                  <a:avLst/>
                  <a:gdLst>
                    <a:gd name="connsiteX0" fmla="*/ 0 w 2772"/>
                    <a:gd name="connsiteY0" fmla="*/ 0 h 2771"/>
                    <a:gd name="connsiteX1" fmla="*/ 0 w 2772"/>
                    <a:gd name="connsiteY1" fmla="*/ 0 h 2771"/>
                    <a:gd name="connsiteX2" fmla="*/ 0 w 2772"/>
                    <a:gd name="connsiteY2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772" h="277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12" name="Freeform 611">
                  <a:extLst>
                    <a:ext uri="{FF2B5EF4-FFF2-40B4-BE49-F238E27FC236}">
                      <a16:creationId xmlns:a16="http://schemas.microsoft.com/office/drawing/2014/main" id="{3BFBAE98-7853-4DF5-B603-88B53D2E3751}"/>
                    </a:ext>
                  </a:extLst>
                </p:cNvPr>
                <p:cNvSpPr/>
                <p:nvPr/>
              </p:nvSpPr>
              <p:spPr>
                <a:xfrm>
                  <a:off x="4078012" y="3636287"/>
                  <a:ext cx="2772" cy="2771"/>
                </a:xfrm>
                <a:custGeom>
                  <a:avLst/>
                  <a:gdLst>
                    <a:gd name="connsiteX0" fmla="*/ 0 w 2772"/>
                    <a:gd name="connsiteY0" fmla="*/ 0 h 2771"/>
                    <a:gd name="connsiteX1" fmla="*/ 0 w 2772"/>
                    <a:gd name="connsiteY1" fmla="*/ 0 h 2771"/>
                    <a:gd name="connsiteX2" fmla="*/ 0 w 2772"/>
                    <a:gd name="connsiteY2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772" h="277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13" name="Freeform 612">
                  <a:extLst>
                    <a:ext uri="{FF2B5EF4-FFF2-40B4-BE49-F238E27FC236}">
                      <a16:creationId xmlns:a16="http://schemas.microsoft.com/office/drawing/2014/main" id="{579A252F-811E-74AF-23A4-556C95A75713}"/>
                    </a:ext>
                  </a:extLst>
                </p:cNvPr>
                <p:cNvSpPr/>
                <p:nvPr/>
              </p:nvSpPr>
              <p:spPr>
                <a:xfrm>
                  <a:off x="4078012" y="3636287"/>
                  <a:ext cx="2772" cy="2771"/>
                </a:xfrm>
                <a:custGeom>
                  <a:avLst/>
                  <a:gdLst>
                    <a:gd name="connsiteX0" fmla="*/ 0 w 2772"/>
                    <a:gd name="connsiteY0" fmla="*/ 0 h 2771"/>
                    <a:gd name="connsiteX1" fmla="*/ 0 w 2772"/>
                    <a:gd name="connsiteY1" fmla="*/ 0 h 2771"/>
                    <a:gd name="connsiteX2" fmla="*/ 0 w 2772"/>
                    <a:gd name="connsiteY2" fmla="*/ 0 h 2771"/>
                    <a:gd name="connsiteX3" fmla="*/ 0 w 2772"/>
                    <a:gd name="connsiteY3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72" h="277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14" name="Freeform 613">
                  <a:extLst>
                    <a:ext uri="{FF2B5EF4-FFF2-40B4-BE49-F238E27FC236}">
                      <a16:creationId xmlns:a16="http://schemas.microsoft.com/office/drawing/2014/main" id="{4CC9476B-1A55-EE05-05EB-3A9226915EEB}"/>
                    </a:ext>
                  </a:extLst>
                </p:cNvPr>
                <p:cNvSpPr/>
                <p:nvPr/>
              </p:nvSpPr>
              <p:spPr>
                <a:xfrm>
                  <a:off x="4080785" y="3636287"/>
                  <a:ext cx="2772" cy="2771"/>
                </a:xfrm>
                <a:custGeom>
                  <a:avLst/>
                  <a:gdLst>
                    <a:gd name="connsiteX0" fmla="*/ 0 w 2772"/>
                    <a:gd name="connsiteY0" fmla="*/ 0 h 2771"/>
                    <a:gd name="connsiteX1" fmla="*/ 0 w 2772"/>
                    <a:gd name="connsiteY1" fmla="*/ 0 h 2771"/>
                    <a:gd name="connsiteX2" fmla="*/ 0 w 2772"/>
                    <a:gd name="connsiteY2" fmla="*/ 0 h 2771"/>
                    <a:gd name="connsiteX3" fmla="*/ 0 w 2772"/>
                    <a:gd name="connsiteY3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72" h="277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15" name="Freeform 614">
                  <a:extLst>
                    <a:ext uri="{FF2B5EF4-FFF2-40B4-BE49-F238E27FC236}">
                      <a16:creationId xmlns:a16="http://schemas.microsoft.com/office/drawing/2014/main" id="{90EEC70F-E5C3-EC88-6E67-4CE8B78DD8E9}"/>
                    </a:ext>
                  </a:extLst>
                </p:cNvPr>
                <p:cNvSpPr/>
                <p:nvPr/>
              </p:nvSpPr>
              <p:spPr>
                <a:xfrm>
                  <a:off x="4080785" y="3636010"/>
                  <a:ext cx="2772" cy="2771"/>
                </a:xfrm>
                <a:custGeom>
                  <a:avLst/>
                  <a:gdLst>
                    <a:gd name="connsiteX0" fmla="*/ 0 w 2772"/>
                    <a:gd name="connsiteY0" fmla="*/ 0 h 2771"/>
                    <a:gd name="connsiteX1" fmla="*/ 0 w 2772"/>
                    <a:gd name="connsiteY1" fmla="*/ 0 h 2771"/>
                    <a:gd name="connsiteX2" fmla="*/ 0 w 2772"/>
                    <a:gd name="connsiteY2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772" h="277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16" name="Freeform 615">
                  <a:extLst>
                    <a:ext uri="{FF2B5EF4-FFF2-40B4-BE49-F238E27FC236}">
                      <a16:creationId xmlns:a16="http://schemas.microsoft.com/office/drawing/2014/main" id="{F9979265-5ED1-CD7B-B5E3-0452848D0CA4}"/>
                    </a:ext>
                  </a:extLst>
                </p:cNvPr>
                <p:cNvSpPr/>
                <p:nvPr/>
              </p:nvSpPr>
              <p:spPr>
                <a:xfrm>
                  <a:off x="4080785" y="3636010"/>
                  <a:ext cx="2772" cy="2771"/>
                </a:xfrm>
                <a:custGeom>
                  <a:avLst/>
                  <a:gdLst>
                    <a:gd name="connsiteX0" fmla="*/ 0 w 2772"/>
                    <a:gd name="connsiteY0" fmla="*/ 0 h 2771"/>
                    <a:gd name="connsiteX1" fmla="*/ 0 w 2772"/>
                    <a:gd name="connsiteY1" fmla="*/ 0 h 2771"/>
                    <a:gd name="connsiteX2" fmla="*/ 0 w 2772"/>
                    <a:gd name="connsiteY2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772" h="277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17" name="Freeform 616">
                  <a:extLst>
                    <a:ext uri="{FF2B5EF4-FFF2-40B4-BE49-F238E27FC236}">
                      <a16:creationId xmlns:a16="http://schemas.microsoft.com/office/drawing/2014/main" id="{C8D933B4-FC79-E56B-24E2-350308A6BB1B}"/>
                    </a:ext>
                  </a:extLst>
                </p:cNvPr>
                <p:cNvSpPr/>
                <p:nvPr/>
              </p:nvSpPr>
              <p:spPr>
                <a:xfrm>
                  <a:off x="4080785" y="3636010"/>
                  <a:ext cx="2772" cy="2771"/>
                </a:xfrm>
                <a:custGeom>
                  <a:avLst/>
                  <a:gdLst>
                    <a:gd name="connsiteX0" fmla="*/ 0 w 2772"/>
                    <a:gd name="connsiteY0" fmla="*/ 0 h 2771"/>
                    <a:gd name="connsiteX1" fmla="*/ 0 w 2772"/>
                    <a:gd name="connsiteY1" fmla="*/ 0 h 2771"/>
                    <a:gd name="connsiteX2" fmla="*/ 0 w 2772"/>
                    <a:gd name="connsiteY2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772" h="277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18" name="Freeform 617">
                  <a:extLst>
                    <a:ext uri="{FF2B5EF4-FFF2-40B4-BE49-F238E27FC236}">
                      <a16:creationId xmlns:a16="http://schemas.microsoft.com/office/drawing/2014/main" id="{E9DD0B7F-8CFC-920A-56C8-1B6AE37A7E8E}"/>
                    </a:ext>
                  </a:extLst>
                </p:cNvPr>
                <p:cNvSpPr/>
                <p:nvPr/>
              </p:nvSpPr>
              <p:spPr>
                <a:xfrm>
                  <a:off x="4080785" y="3636287"/>
                  <a:ext cx="2772" cy="2771"/>
                </a:xfrm>
                <a:custGeom>
                  <a:avLst/>
                  <a:gdLst>
                    <a:gd name="connsiteX0" fmla="*/ 0 w 2772"/>
                    <a:gd name="connsiteY0" fmla="*/ 0 h 2771"/>
                    <a:gd name="connsiteX1" fmla="*/ 0 w 2772"/>
                    <a:gd name="connsiteY1" fmla="*/ 0 h 2771"/>
                    <a:gd name="connsiteX2" fmla="*/ 0 w 2772"/>
                    <a:gd name="connsiteY2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772" h="277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19" name="Freeform 618">
                  <a:extLst>
                    <a:ext uri="{FF2B5EF4-FFF2-40B4-BE49-F238E27FC236}">
                      <a16:creationId xmlns:a16="http://schemas.microsoft.com/office/drawing/2014/main" id="{45A50D5C-2474-5912-9BAC-6008D8B79194}"/>
                    </a:ext>
                  </a:extLst>
                </p:cNvPr>
                <p:cNvSpPr/>
                <p:nvPr/>
              </p:nvSpPr>
              <p:spPr>
                <a:xfrm>
                  <a:off x="4078844" y="3637118"/>
                  <a:ext cx="2772" cy="2771"/>
                </a:xfrm>
                <a:custGeom>
                  <a:avLst/>
                  <a:gdLst>
                    <a:gd name="connsiteX0" fmla="*/ 0 w 2772"/>
                    <a:gd name="connsiteY0" fmla="*/ 0 h 2771"/>
                    <a:gd name="connsiteX1" fmla="*/ 0 w 2772"/>
                    <a:gd name="connsiteY1" fmla="*/ 0 h 2771"/>
                    <a:gd name="connsiteX2" fmla="*/ 0 w 2772"/>
                    <a:gd name="connsiteY2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772" h="277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20" name="Freeform 619">
                  <a:extLst>
                    <a:ext uri="{FF2B5EF4-FFF2-40B4-BE49-F238E27FC236}">
                      <a16:creationId xmlns:a16="http://schemas.microsoft.com/office/drawing/2014/main" id="{5C750365-92FC-E10D-47BD-E787F36422B0}"/>
                    </a:ext>
                  </a:extLst>
                </p:cNvPr>
                <p:cNvSpPr/>
                <p:nvPr/>
              </p:nvSpPr>
              <p:spPr>
                <a:xfrm>
                  <a:off x="4078567" y="3637118"/>
                  <a:ext cx="2772" cy="2771"/>
                </a:xfrm>
                <a:custGeom>
                  <a:avLst/>
                  <a:gdLst>
                    <a:gd name="connsiteX0" fmla="*/ 0 w 2772"/>
                    <a:gd name="connsiteY0" fmla="*/ 0 h 2771"/>
                    <a:gd name="connsiteX1" fmla="*/ 0 w 2772"/>
                    <a:gd name="connsiteY1" fmla="*/ 0 h 2771"/>
                    <a:gd name="connsiteX2" fmla="*/ 0 w 2772"/>
                    <a:gd name="connsiteY2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772" h="277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21" name="Freeform 620">
                  <a:extLst>
                    <a:ext uri="{FF2B5EF4-FFF2-40B4-BE49-F238E27FC236}">
                      <a16:creationId xmlns:a16="http://schemas.microsoft.com/office/drawing/2014/main" id="{0D953230-7FA5-931E-4A4C-D076429B7B93}"/>
                    </a:ext>
                  </a:extLst>
                </p:cNvPr>
                <p:cNvSpPr/>
                <p:nvPr/>
              </p:nvSpPr>
              <p:spPr>
                <a:xfrm>
                  <a:off x="4078567" y="3637118"/>
                  <a:ext cx="2772" cy="2771"/>
                </a:xfrm>
                <a:custGeom>
                  <a:avLst/>
                  <a:gdLst>
                    <a:gd name="connsiteX0" fmla="*/ 0 w 2772"/>
                    <a:gd name="connsiteY0" fmla="*/ 0 h 2771"/>
                    <a:gd name="connsiteX1" fmla="*/ 0 w 2772"/>
                    <a:gd name="connsiteY1" fmla="*/ 0 h 2771"/>
                    <a:gd name="connsiteX2" fmla="*/ 0 w 2772"/>
                    <a:gd name="connsiteY2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772" h="277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22" name="Freeform 621">
                  <a:extLst>
                    <a:ext uri="{FF2B5EF4-FFF2-40B4-BE49-F238E27FC236}">
                      <a16:creationId xmlns:a16="http://schemas.microsoft.com/office/drawing/2014/main" id="{7036B20A-7C15-D04B-F8E9-F16E20F9E96B}"/>
                    </a:ext>
                  </a:extLst>
                </p:cNvPr>
                <p:cNvSpPr/>
                <p:nvPr/>
              </p:nvSpPr>
              <p:spPr>
                <a:xfrm>
                  <a:off x="4078567" y="3636841"/>
                  <a:ext cx="2772" cy="2771"/>
                </a:xfrm>
                <a:custGeom>
                  <a:avLst/>
                  <a:gdLst>
                    <a:gd name="connsiteX0" fmla="*/ 0 w 2772"/>
                    <a:gd name="connsiteY0" fmla="*/ 0 h 2771"/>
                    <a:gd name="connsiteX1" fmla="*/ 0 w 2772"/>
                    <a:gd name="connsiteY1" fmla="*/ 0 h 2771"/>
                    <a:gd name="connsiteX2" fmla="*/ 0 w 2772"/>
                    <a:gd name="connsiteY2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772" h="277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23" name="Freeform 622">
                  <a:extLst>
                    <a:ext uri="{FF2B5EF4-FFF2-40B4-BE49-F238E27FC236}">
                      <a16:creationId xmlns:a16="http://schemas.microsoft.com/office/drawing/2014/main" id="{E4C224F6-7550-E9F4-1BCB-3F60363896C1}"/>
                    </a:ext>
                  </a:extLst>
                </p:cNvPr>
                <p:cNvSpPr/>
                <p:nvPr/>
              </p:nvSpPr>
              <p:spPr>
                <a:xfrm>
                  <a:off x="4078567" y="3636841"/>
                  <a:ext cx="2772" cy="2771"/>
                </a:xfrm>
                <a:custGeom>
                  <a:avLst/>
                  <a:gdLst>
                    <a:gd name="connsiteX0" fmla="*/ 0 w 2772"/>
                    <a:gd name="connsiteY0" fmla="*/ 0 h 2771"/>
                    <a:gd name="connsiteX1" fmla="*/ 0 w 2772"/>
                    <a:gd name="connsiteY1" fmla="*/ 0 h 2771"/>
                    <a:gd name="connsiteX2" fmla="*/ 0 w 2772"/>
                    <a:gd name="connsiteY2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772" h="277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24" name="Freeform 623">
                  <a:extLst>
                    <a:ext uri="{FF2B5EF4-FFF2-40B4-BE49-F238E27FC236}">
                      <a16:creationId xmlns:a16="http://schemas.microsoft.com/office/drawing/2014/main" id="{CB7F05C6-F88B-BC27-7723-40DAB0157D4B}"/>
                    </a:ext>
                  </a:extLst>
                </p:cNvPr>
                <p:cNvSpPr/>
                <p:nvPr/>
              </p:nvSpPr>
              <p:spPr>
                <a:xfrm>
                  <a:off x="4078567" y="3636841"/>
                  <a:ext cx="2772" cy="2771"/>
                </a:xfrm>
                <a:custGeom>
                  <a:avLst/>
                  <a:gdLst>
                    <a:gd name="connsiteX0" fmla="*/ 0 w 2772"/>
                    <a:gd name="connsiteY0" fmla="*/ 0 h 2771"/>
                    <a:gd name="connsiteX1" fmla="*/ 0 w 2772"/>
                    <a:gd name="connsiteY1" fmla="*/ 0 h 2771"/>
                    <a:gd name="connsiteX2" fmla="*/ 0 w 2772"/>
                    <a:gd name="connsiteY2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772" h="277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25" name="Freeform 624">
                  <a:extLst>
                    <a:ext uri="{FF2B5EF4-FFF2-40B4-BE49-F238E27FC236}">
                      <a16:creationId xmlns:a16="http://schemas.microsoft.com/office/drawing/2014/main" id="{DA2C06A1-896C-206D-BC0E-F13C4A611D30}"/>
                    </a:ext>
                  </a:extLst>
                </p:cNvPr>
                <p:cNvSpPr/>
                <p:nvPr/>
              </p:nvSpPr>
              <p:spPr>
                <a:xfrm>
                  <a:off x="4078012" y="3637118"/>
                  <a:ext cx="2772" cy="2771"/>
                </a:xfrm>
                <a:custGeom>
                  <a:avLst/>
                  <a:gdLst>
                    <a:gd name="connsiteX0" fmla="*/ 0 w 2772"/>
                    <a:gd name="connsiteY0" fmla="*/ 0 h 2771"/>
                    <a:gd name="connsiteX1" fmla="*/ 0 w 2772"/>
                    <a:gd name="connsiteY1" fmla="*/ 0 h 2771"/>
                    <a:gd name="connsiteX2" fmla="*/ 0 w 2772"/>
                    <a:gd name="connsiteY2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772" h="277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26" name="Freeform 625">
                  <a:extLst>
                    <a:ext uri="{FF2B5EF4-FFF2-40B4-BE49-F238E27FC236}">
                      <a16:creationId xmlns:a16="http://schemas.microsoft.com/office/drawing/2014/main" id="{719A1C83-F1AB-B19E-0084-EAB904D90645}"/>
                    </a:ext>
                  </a:extLst>
                </p:cNvPr>
                <p:cNvSpPr/>
                <p:nvPr/>
              </p:nvSpPr>
              <p:spPr>
                <a:xfrm>
                  <a:off x="4078012" y="3637118"/>
                  <a:ext cx="2772" cy="2771"/>
                </a:xfrm>
                <a:custGeom>
                  <a:avLst/>
                  <a:gdLst>
                    <a:gd name="connsiteX0" fmla="*/ 0 w 2772"/>
                    <a:gd name="connsiteY0" fmla="*/ 0 h 2771"/>
                    <a:gd name="connsiteX1" fmla="*/ 0 w 2772"/>
                    <a:gd name="connsiteY1" fmla="*/ 0 h 2771"/>
                    <a:gd name="connsiteX2" fmla="*/ 0 w 2772"/>
                    <a:gd name="connsiteY2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772" h="277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27" name="Freeform 626">
                  <a:extLst>
                    <a:ext uri="{FF2B5EF4-FFF2-40B4-BE49-F238E27FC236}">
                      <a16:creationId xmlns:a16="http://schemas.microsoft.com/office/drawing/2014/main" id="{8226547B-FF93-A581-7723-A85E9A526A89}"/>
                    </a:ext>
                  </a:extLst>
                </p:cNvPr>
                <p:cNvSpPr/>
                <p:nvPr/>
              </p:nvSpPr>
              <p:spPr>
                <a:xfrm>
                  <a:off x="4078012" y="3637118"/>
                  <a:ext cx="2772" cy="2771"/>
                </a:xfrm>
                <a:custGeom>
                  <a:avLst/>
                  <a:gdLst>
                    <a:gd name="connsiteX0" fmla="*/ 0 w 2772"/>
                    <a:gd name="connsiteY0" fmla="*/ 0 h 2771"/>
                    <a:gd name="connsiteX1" fmla="*/ 0 w 2772"/>
                    <a:gd name="connsiteY1" fmla="*/ 0 h 2771"/>
                    <a:gd name="connsiteX2" fmla="*/ 0 w 2772"/>
                    <a:gd name="connsiteY2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772" h="277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28" name="Freeform 627">
                  <a:extLst>
                    <a:ext uri="{FF2B5EF4-FFF2-40B4-BE49-F238E27FC236}">
                      <a16:creationId xmlns:a16="http://schemas.microsoft.com/office/drawing/2014/main" id="{63C297C7-9587-0910-CD00-3933158E0652}"/>
                    </a:ext>
                  </a:extLst>
                </p:cNvPr>
                <p:cNvSpPr/>
                <p:nvPr/>
              </p:nvSpPr>
              <p:spPr>
                <a:xfrm>
                  <a:off x="4080230" y="3637950"/>
                  <a:ext cx="2772" cy="2771"/>
                </a:xfrm>
                <a:custGeom>
                  <a:avLst/>
                  <a:gdLst>
                    <a:gd name="connsiteX0" fmla="*/ 0 w 2772"/>
                    <a:gd name="connsiteY0" fmla="*/ 0 h 2771"/>
                    <a:gd name="connsiteX1" fmla="*/ 0 w 2772"/>
                    <a:gd name="connsiteY1" fmla="*/ 0 h 2771"/>
                    <a:gd name="connsiteX2" fmla="*/ 0 w 2772"/>
                    <a:gd name="connsiteY2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772" h="277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29" name="Freeform 628">
                  <a:extLst>
                    <a:ext uri="{FF2B5EF4-FFF2-40B4-BE49-F238E27FC236}">
                      <a16:creationId xmlns:a16="http://schemas.microsoft.com/office/drawing/2014/main" id="{5DEAF009-6D98-B6A6-98F9-D73B598848E4}"/>
                    </a:ext>
                  </a:extLst>
                </p:cNvPr>
                <p:cNvSpPr/>
                <p:nvPr/>
              </p:nvSpPr>
              <p:spPr>
                <a:xfrm>
                  <a:off x="4080230" y="3637950"/>
                  <a:ext cx="2772" cy="2771"/>
                </a:xfrm>
                <a:custGeom>
                  <a:avLst/>
                  <a:gdLst>
                    <a:gd name="connsiteX0" fmla="*/ 0 w 2772"/>
                    <a:gd name="connsiteY0" fmla="*/ 0 h 2771"/>
                    <a:gd name="connsiteX1" fmla="*/ 0 w 2772"/>
                    <a:gd name="connsiteY1" fmla="*/ 0 h 2771"/>
                    <a:gd name="connsiteX2" fmla="*/ 0 w 2772"/>
                    <a:gd name="connsiteY2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772" h="277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30" name="Freeform 629">
                  <a:extLst>
                    <a:ext uri="{FF2B5EF4-FFF2-40B4-BE49-F238E27FC236}">
                      <a16:creationId xmlns:a16="http://schemas.microsoft.com/office/drawing/2014/main" id="{4BCBCF99-3967-0930-A5AE-20A6DA21E7DC}"/>
                    </a:ext>
                  </a:extLst>
                </p:cNvPr>
                <p:cNvSpPr/>
                <p:nvPr/>
              </p:nvSpPr>
              <p:spPr>
                <a:xfrm>
                  <a:off x="4080230" y="3637950"/>
                  <a:ext cx="2772" cy="2771"/>
                </a:xfrm>
                <a:custGeom>
                  <a:avLst/>
                  <a:gdLst>
                    <a:gd name="connsiteX0" fmla="*/ 0 w 2772"/>
                    <a:gd name="connsiteY0" fmla="*/ 0 h 2771"/>
                    <a:gd name="connsiteX1" fmla="*/ 0 w 2772"/>
                    <a:gd name="connsiteY1" fmla="*/ 0 h 2771"/>
                    <a:gd name="connsiteX2" fmla="*/ 0 w 2772"/>
                    <a:gd name="connsiteY2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772" h="277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05" name="Graphic 248">
                <a:extLst>
                  <a:ext uri="{FF2B5EF4-FFF2-40B4-BE49-F238E27FC236}">
                    <a16:creationId xmlns:a16="http://schemas.microsoft.com/office/drawing/2014/main" id="{A095CC9D-76FB-4E17-B715-C7D74310F81F}"/>
                  </a:ext>
                </a:extLst>
              </p:cNvPr>
              <p:cNvGrpSpPr/>
              <p:nvPr/>
            </p:nvGrpSpPr>
            <p:grpSpPr>
              <a:xfrm>
                <a:off x="3406376" y="3627430"/>
                <a:ext cx="4712" cy="3602"/>
                <a:chOff x="4069141" y="3626311"/>
                <a:chExt cx="4712" cy="3602"/>
              </a:xfrm>
              <a:grpFill/>
            </p:grpSpPr>
            <p:grpSp>
              <p:nvGrpSpPr>
                <p:cNvPr id="599" name="Graphic 248">
                  <a:extLst>
                    <a:ext uri="{FF2B5EF4-FFF2-40B4-BE49-F238E27FC236}">
                      <a16:creationId xmlns:a16="http://schemas.microsoft.com/office/drawing/2014/main" id="{AFE8A046-66A7-69E1-5F9A-5519D79AA8CB}"/>
                    </a:ext>
                  </a:extLst>
                </p:cNvPr>
                <p:cNvGrpSpPr/>
                <p:nvPr/>
              </p:nvGrpSpPr>
              <p:grpSpPr>
                <a:xfrm>
                  <a:off x="4073300" y="3628528"/>
                  <a:ext cx="277" cy="1385"/>
                  <a:chOff x="4073300" y="3628528"/>
                  <a:chExt cx="277" cy="1385"/>
                </a:xfrm>
                <a:grpFill/>
              </p:grpSpPr>
              <p:sp>
                <p:nvSpPr>
                  <p:cNvPr id="605" name="Freeform 604">
                    <a:extLst>
                      <a:ext uri="{FF2B5EF4-FFF2-40B4-BE49-F238E27FC236}">
                        <a16:creationId xmlns:a16="http://schemas.microsoft.com/office/drawing/2014/main" id="{BB22277D-25E7-8C82-EEDE-BE710FA35D25}"/>
                      </a:ext>
                    </a:extLst>
                  </p:cNvPr>
                  <p:cNvSpPr/>
                  <p:nvPr/>
                </p:nvSpPr>
                <p:spPr>
                  <a:xfrm>
                    <a:off x="4073300" y="3628528"/>
                    <a:ext cx="277" cy="831"/>
                  </a:xfrm>
                  <a:custGeom>
                    <a:avLst/>
                    <a:gdLst>
                      <a:gd name="connsiteX0" fmla="*/ 277 w 277"/>
                      <a:gd name="connsiteY0" fmla="*/ 277 h 831"/>
                      <a:gd name="connsiteX1" fmla="*/ 277 w 277"/>
                      <a:gd name="connsiteY1" fmla="*/ 277 h 831"/>
                      <a:gd name="connsiteX2" fmla="*/ 277 w 277"/>
                      <a:gd name="connsiteY2" fmla="*/ 277 h 831"/>
                      <a:gd name="connsiteX3" fmla="*/ 277 w 277"/>
                      <a:gd name="connsiteY3" fmla="*/ 277 h 831"/>
                      <a:gd name="connsiteX4" fmla="*/ 277 w 277"/>
                      <a:gd name="connsiteY4" fmla="*/ 277 h 831"/>
                      <a:gd name="connsiteX5" fmla="*/ 277 w 277"/>
                      <a:gd name="connsiteY5" fmla="*/ 277 h 831"/>
                      <a:gd name="connsiteX6" fmla="*/ 277 w 277"/>
                      <a:gd name="connsiteY6" fmla="*/ 277 h 831"/>
                      <a:gd name="connsiteX7" fmla="*/ 277 w 277"/>
                      <a:gd name="connsiteY7" fmla="*/ 277 h 831"/>
                      <a:gd name="connsiteX8" fmla="*/ 277 w 277"/>
                      <a:gd name="connsiteY8" fmla="*/ 277 h 831"/>
                      <a:gd name="connsiteX9" fmla="*/ 277 w 277"/>
                      <a:gd name="connsiteY9" fmla="*/ 277 h 831"/>
                      <a:gd name="connsiteX10" fmla="*/ 277 w 277"/>
                      <a:gd name="connsiteY10" fmla="*/ 277 h 831"/>
                      <a:gd name="connsiteX11" fmla="*/ 277 w 277"/>
                      <a:gd name="connsiteY11" fmla="*/ 277 h 831"/>
                      <a:gd name="connsiteX12" fmla="*/ 277 w 277"/>
                      <a:gd name="connsiteY12" fmla="*/ 277 h 831"/>
                      <a:gd name="connsiteX13" fmla="*/ 277 w 277"/>
                      <a:gd name="connsiteY13" fmla="*/ 277 h 831"/>
                      <a:gd name="connsiteX14" fmla="*/ 277 w 277"/>
                      <a:gd name="connsiteY14" fmla="*/ 277 h 831"/>
                      <a:gd name="connsiteX15" fmla="*/ 277 w 277"/>
                      <a:gd name="connsiteY15" fmla="*/ 277 h 831"/>
                      <a:gd name="connsiteX16" fmla="*/ 277 w 277"/>
                      <a:gd name="connsiteY16" fmla="*/ 277 h 831"/>
                      <a:gd name="connsiteX17" fmla="*/ 277 w 277"/>
                      <a:gd name="connsiteY17" fmla="*/ 277 h 831"/>
                      <a:gd name="connsiteX18" fmla="*/ 277 w 277"/>
                      <a:gd name="connsiteY18" fmla="*/ 277 h 831"/>
                      <a:gd name="connsiteX19" fmla="*/ 277 w 277"/>
                      <a:gd name="connsiteY19" fmla="*/ 277 h 831"/>
                      <a:gd name="connsiteX20" fmla="*/ 277 w 277"/>
                      <a:gd name="connsiteY20" fmla="*/ 277 h 831"/>
                      <a:gd name="connsiteX21" fmla="*/ 277 w 277"/>
                      <a:gd name="connsiteY21" fmla="*/ 277 h 831"/>
                      <a:gd name="connsiteX22" fmla="*/ 0 w 277"/>
                      <a:gd name="connsiteY22" fmla="*/ 277 h 831"/>
                      <a:gd name="connsiteX23" fmla="*/ 0 w 277"/>
                      <a:gd name="connsiteY23" fmla="*/ 277 h 831"/>
                      <a:gd name="connsiteX24" fmla="*/ 0 w 277"/>
                      <a:gd name="connsiteY24" fmla="*/ 277 h 831"/>
                      <a:gd name="connsiteX25" fmla="*/ 0 w 277"/>
                      <a:gd name="connsiteY25" fmla="*/ 277 h 831"/>
                      <a:gd name="connsiteX26" fmla="*/ 0 w 277"/>
                      <a:gd name="connsiteY26" fmla="*/ 277 h 831"/>
                      <a:gd name="connsiteX27" fmla="*/ 0 w 277"/>
                      <a:gd name="connsiteY27" fmla="*/ 277 h 831"/>
                      <a:gd name="connsiteX28" fmla="*/ 0 w 277"/>
                      <a:gd name="connsiteY28" fmla="*/ 277 h 831"/>
                      <a:gd name="connsiteX29" fmla="*/ 0 w 277"/>
                      <a:gd name="connsiteY29" fmla="*/ 277 h 831"/>
                      <a:gd name="connsiteX30" fmla="*/ 0 w 277"/>
                      <a:gd name="connsiteY30" fmla="*/ 277 h 831"/>
                      <a:gd name="connsiteX31" fmla="*/ 0 w 277"/>
                      <a:gd name="connsiteY31" fmla="*/ 277 h 831"/>
                      <a:gd name="connsiteX32" fmla="*/ 0 w 277"/>
                      <a:gd name="connsiteY32" fmla="*/ 277 h 831"/>
                      <a:gd name="connsiteX33" fmla="*/ 0 w 277"/>
                      <a:gd name="connsiteY33" fmla="*/ 277 h 831"/>
                      <a:gd name="connsiteX34" fmla="*/ 0 w 277"/>
                      <a:gd name="connsiteY34" fmla="*/ 0 h 831"/>
                      <a:gd name="connsiteX35" fmla="*/ 0 w 277"/>
                      <a:gd name="connsiteY35" fmla="*/ 0 h 831"/>
                      <a:gd name="connsiteX36" fmla="*/ 0 w 277"/>
                      <a:gd name="connsiteY36" fmla="*/ 0 h 831"/>
                      <a:gd name="connsiteX37" fmla="*/ 0 w 277"/>
                      <a:gd name="connsiteY37" fmla="*/ 0 h 831"/>
                      <a:gd name="connsiteX38" fmla="*/ 0 w 277"/>
                      <a:gd name="connsiteY38" fmla="*/ 0 h 831"/>
                      <a:gd name="connsiteX39" fmla="*/ 0 w 277"/>
                      <a:gd name="connsiteY39" fmla="*/ 0 h 831"/>
                      <a:gd name="connsiteX40" fmla="*/ 0 w 277"/>
                      <a:gd name="connsiteY40" fmla="*/ 0 h 831"/>
                      <a:gd name="connsiteX41" fmla="*/ 0 w 277"/>
                      <a:gd name="connsiteY41" fmla="*/ 0 h 831"/>
                      <a:gd name="connsiteX42" fmla="*/ 0 w 277"/>
                      <a:gd name="connsiteY42" fmla="*/ 0 h 831"/>
                      <a:gd name="connsiteX43" fmla="*/ 0 w 277"/>
                      <a:gd name="connsiteY43" fmla="*/ 0 h 831"/>
                      <a:gd name="connsiteX44" fmla="*/ 0 w 277"/>
                      <a:gd name="connsiteY44" fmla="*/ 0 h 831"/>
                      <a:gd name="connsiteX45" fmla="*/ 0 w 277"/>
                      <a:gd name="connsiteY45" fmla="*/ 0 h 831"/>
                      <a:gd name="connsiteX46" fmla="*/ 0 w 277"/>
                      <a:gd name="connsiteY46" fmla="*/ 0 h 831"/>
                      <a:gd name="connsiteX47" fmla="*/ 0 w 277"/>
                      <a:gd name="connsiteY47" fmla="*/ 0 h 831"/>
                      <a:gd name="connsiteX48" fmla="*/ 0 w 277"/>
                      <a:gd name="connsiteY48" fmla="*/ 0 h 831"/>
                      <a:gd name="connsiteX49" fmla="*/ 0 w 277"/>
                      <a:gd name="connsiteY49" fmla="*/ 0 h 831"/>
                      <a:gd name="connsiteX50" fmla="*/ 0 w 277"/>
                      <a:gd name="connsiteY50" fmla="*/ 0 h 831"/>
                      <a:gd name="connsiteX51" fmla="*/ 0 w 277"/>
                      <a:gd name="connsiteY51" fmla="*/ 0 h 831"/>
                      <a:gd name="connsiteX52" fmla="*/ 0 w 277"/>
                      <a:gd name="connsiteY52" fmla="*/ 0 h 831"/>
                      <a:gd name="connsiteX53" fmla="*/ 0 w 277"/>
                      <a:gd name="connsiteY53" fmla="*/ 0 h 831"/>
                      <a:gd name="connsiteX54" fmla="*/ 0 w 277"/>
                      <a:gd name="connsiteY54" fmla="*/ 0 h 831"/>
                      <a:gd name="connsiteX55" fmla="*/ 0 w 277"/>
                      <a:gd name="connsiteY55" fmla="*/ 0 h 831"/>
                      <a:gd name="connsiteX56" fmla="*/ 0 w 277"/>
                      <a:gd name="connsiteY56" fmla="*/ 0 h 831"/>
                      <a:gd name="connsiteX57" fmla="*/ 0 w 277"/>
                      <a:gd name="connsiteY57" fmla="*/ 0 h 831"/>
                      <a:gd name="connsiteX58" fmla="*/ 0 w 277"/>
                      <a:gd name="connsiteY58" fmla="*/ 0 h 831"/>
                      <a:gd name="connsiteX59" fmla="*/ 0 w 277"/>
                      <a:gd name="connsiteY59" fmla="*/ 0 h 831"/>
                      <a:gd name="connsiteX60" fmla="*/ 0 w 277"/>
                      <a:gd name="connsiteY60" fmla="*/ 0 h 831"/>
                      <a:gd name="connsiteX61" fmla="*/ 0 w 277"/>
                      <a:gd name="connsiteY61" fmla="*/ 0 h 831"/>
                      <a:gd name="connsiteX62" fmla="*/ 0 w 277"/>
                      <a:gd name="connsiteY62" fmla="*/ 0 h 831"/>
                      <a:gd name="connsiteX63" fmla="*/ 0 w 277"/>
                      <a:gd name="connsiteY63" fmla="*/ 0 h 831"/>
                      <a:gd name="connsiteX64" fmla="*/ 0 w 277"/>
                      <a:gd name="connsiteY64" fmla="*/ 0 h 831"/>
                      <a:gd name="connsiteX65" fmla="*/ 0 w 277"/>
                      <a:gd name="connsiteY65" fmla="*/ 0 h 831"/>
                      <a:gd name="connsiteX66" fmla="*/ 0 w 277"/>
                      <a:gd name="connsiteY66" fmla="*/ 0 h 831"/>
                      <a:gd name="connsiteX67" fmla="*/ 0 w 277"/>
                      <a:gd name="connsiteY67" fmla="*/ 0 h 831"/>
                      <a:gd name="connsiteX68" fmla="*/ 0 w 277"/>
                      <a:gd name="connsiteY68" fmla="*/ 0 h 831"/>
                      <a:gd name="connsiteX69" fmla="*/ 0 w 277"/>
                      <a:gd name="connsiteY69" fmla="*/ 0 h 831"/>
                      <a:gd name="connsiteX70" fmla="*/ 0 w 277"/>
                      <a:gd name="connsiteY70" fmla="*/ 0 h 831"/>
                      <a:gd name="connsiteX71" fmla="*/ 0 w 277"/>
                      <a:gd name="connsiteY71" fmla="*/ 0 h 831"/>
                      <a:gd name="connsiteX72" fmla="*/ 0 w 277"/>
                      <a:gd name="connsiteY72" fmla="*/ 0 h 831"/>
                      <a:gd name="connsiteX73" fmla="*/ 0 w 277"/>
                      <a:gd name="connsiteY73" fmla="*/ 0 h 831"/>
                      <a:gd name="connsiteX74" fmla="*/ 0 w 277"/>
                      <a:gd name="connsiteY74" fmla="*/ 0 h 831"/>
                      <a:gd name="connsiteX75" fmla="*/ 0 w 277"/>
                      <a:gd name="connsiteY75" fmla="*/ 0 h 831"/>
                      <a:gd name="connsiteX76" fmla="*/ 0 w 277"/>
                      <a:gd name="connsiteY76" fmla="*/ 0 h 831"/>
                      <a:gd name="connsiteX77" fmla="*/ 0 w 277"/>
                      <a:gd name="connsiteY77" fmla="*/ 0 h 831"/>
                      <a:gd name="connsiteX78" fmla="*/ 0 w 277"/>
                      <a:gd name="connsiteY78" fmla="*/ 0 h 831"/>
                      <a:gd name="connsiteX79" fmla="*/ 0 w 277"/>
                      <a:gd name="connsiteY79" fmla="*/ 0 h 831"/>
                      <a:gd name="connsiteX80" fmla="*/ 0 w 277"/>
                      <a:gd name="connsiteY80" fmla="*/ 0 h 831"/>
                      <a:gd name="connsiteX81" fmla="*/ 0 w 277"/>
                      <a:gd name="connsiteY81" fmla="*/ 0 h 831"/>
                      <a:gd name="connsiteX82" fmla="*/ 0 w 277"/>
                      <a:gd name="connsiteY82" fmla="*/ 0 h 831"/>
                      <a:gd name="connsiteX83" fmla="*/ 0 w 277"/>
                      <a:gd name="connsiteY83" fmla="*/ 0 h 831"/>
                      <a:gd name="connsiteX84" fmla="*/ 0 w 277"/>
                      <a:gd name="connsiteY84" fmla="*/ 0 h 831"/>
                      <a:gd name="connsiteX85" fmla="*/ 0 w 277"/>
                      <a:gd name="connsiteY85" fmla="*/ 0 h 831"/>
                      <a:gd name="connsiteX86" fmla="*/ 0 w 277"/>
                      <a:gd name="connsiteY86" fmla="*/ 0 h 831"/>
                      <a:gd name="connsiteX87" fmla="*/ 0 w 277"/>
                      <a:gd name="connsiteY87" fmla="*/ 0 h 831"/>
                      <a:gd name="connsiteX88" fmla="*/ 0 w 277"/>
                      <a:gd name="connsiteY88" fmla="*/ 0 h 831"/>
                      <a:gd name="connsiteX89" fmla="*/ 0 w 277"/>
                      <a:gd name="connsiteY89" fmla="*/ 0 h 831"/>
                      <a:gd name="connsiteX90" fmla="*/ 0 w 277"/>
                      <a:gd name="connsiteY90" fmla="*/ 277 h 831"/>
                      <a:gd name="connsiteX91" fmla="*/ 0 w 277"/>
                      <a:gd name="connsiteY91" fmla="*/ 277 h 831"/>
                      <a:gd name="connsiteX92" fmla="*/ 0 w 277"/>
                      <a:gd name="connsiteY92" fmla="*/ 277 h 831"/>
                      <a:gd name="connsiteX93" fmla="*/ 0 w 277"/>
                      <a:gd name="connsiteY93" fmla="*/ 277 h 831"/>
                      <a:gd name="connsiteX94" fmla="*/ 0 w 277"/>
                      <a:gd name="connsiteY94" fmla="*/ 277 h 831"/>
                      <a:gd name="connsiteX95" fmla="*/ 0 w 277"/>
                      <a:gd name="connsiteY95" fmla="*/ 277 h 831"/>
                      <a:gd name="connsiteX96" fmla="*/ 0 w 277"/>
                      <a:gd name="connsiteY96" fmla="*/ 277 h 831"/>
                      <a:gd name="connsiteX97" fmla="*/ 0 w 277"/>
                      <a:gd name="connsiteY97" fmla="*/ 277 h 831"/>
                      <a:gd name="connsiteX98" fmla="*/ 0 w 277"/>
                      <a:gd name="connsiteY98" fmla="*/ 277 h 831"/>
                      <a:gd name="connsiteX99" fmla="*/ 0 w 277"/>
                      <a:gd name="connsiteY99" fmla="*/ 277 h 831"/>
                      <a:gd name="connsiteX100" fmla="*/ 0 w 277"/>
                      <a:gd name="connsiteY100" fmla="*/ 277 h 831"/>
                      <a:gd name="connsiteX101" fmla="*/ 0 w 277"/>
                      <a:gd name="connsiteY101" fmla="*/ 277 h 831"/>
                      <a:gd name="connsiteX102" fmla="*/ 0 w 277"/>
                      <a:gd name="connsiteY102" fmla="*/ 277 h 831"/>
                      <a:gd name="connsiteX103" fmla="*/ 0 w 277"/>
                      <a:gd name="connsiteY103" fmla="*/ 277 h 831"/>
                      <a:gd name="connsiteX104" fmla="*/ 0 w 277"/>
                      <a:gd name="connsiteY104" fmla="*/ 277 h 831"/>
                      <a:gd name="connsiteX105" fmla="*/ 0 w 277"/>
                      <a:gd name="connsiteY105" fmla="*/ 277 h 831"/>
                      <a:gd name="connsiteX106" fmla="*/ 0 w 277"/>
                      <a:gd name="connsiteY106" fmla="*/ 277 h 831"/>
                      <a:gd name="connsiteX107" fmla="*/ 0 w 277"/>
                      <a:gd name="connsiteY107" fmla="*/ 277 h 831"/>
                      <a:gd name="connsiteX108" fmla="*/ 0 w 277"/>
                      <a:gd name="connsiteY108" fmla="*/ 277 h 831"/>
                      <a:gd name="connsiteX109" fmla="*/ 0 w 277"/>
                      <a:gd name="connsiteY109" fmla="*/ 277 h 831"/>
                      <a:gd name="connsiteX110" fmla="*/ 0 w 277"/>
                      <a:gd name="connsiteY110" fmla="*/ 0 h 831"/>
                      <a:gd name="connsiteX111" fmla="*/ 0 w 277"/>
                      <a:gd name="connsiteY111" fmla="*/ 0 h 831"/>
                      <a:gd name="connsiteX112" fmla="*/ 0 w 277"/>
                      <a:gd name="connsiteY112" fmla="*/ 0 h 831"/>
                      <a:gd name="connsiteX113" fmla="*/ 0 w 277"/>
                      <a:gd name="connsiteY113" fmla="*/ 0 h 831"/>
                      <a:gd name="connsiteX114" fmla="*/ 0 w 277"/>
                      <a:gd name="connsiteY114" fmla="*/ 832 h 831"/>
                      <a:gd name="connsiteX115" fmla="*/ 0 w 277"/>
                      <a:gd name="connsiteY115" fmla="*/ 832 h 831"/>
                      <a:gd name="connsiteX116" fmla="*/ 0 w 277"/>
                      <a:gd name="connsiteY116" fmla="*/ 832 h 831"/>
                      <a:gd name="connsiteX117" fmla="*/ 0 w 277"/>
                      <a:gd name="connsiteY117" fmla="*/ 832 h 831"/>
                      <a:gd name="connsiteX118" fmla="*/ 0 w 277"/>
                      <a:gd name="connsiteY118" fmla="*/ 832 h 831"/>
                      <a:gd name="connsiteX119" fmla="*/ 0 w 277"/>
                      <a:gd name="connsiteY119" fmla="*/ 832 h 8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  <a:cxn ang="0">
                        <a:pos x="connsiteX98" y="connsiteY98"/>
                      </a:cxn>
                      <a:cxn ang="0">
                        <a:pos x="connsiteX99" y="connsiteY99"/>
                      </a:cxn>
                      <a:cxn ang="0">
                        <a:pos x="connsiteX100" y="connsiteY100"/>
                      </a:cxn>
                      <a:cxn ang="0">
                        <a:pos x="connsiteX101" y="connsiteY101"/>
                      </a:cxn>
                      <a:cxn ang="0">
                        <a:pos x="connsiteX102" y="connsiteY102"/>
                      </a:cxn>
                      <a:cxn ang="0">
                        <a:pos x="connsiteX103" y="connsiteY103"/>
                      </a:cxn>
                      <a:cxn ang="0">
                        <a:pos x="connsiteX104" y="connsiteY104"/>
                      </a:cxn>
                      <a:cxn ang="0">
                        <a:pos x="connsiteX105" y="connsiteY105"/>
                      </a:cxn>
                      <a:cxn ang="0">
                        <a:pos x="connsiteX106" y="connsiteY106"/>
                      </a:cxn>
                      <a:cxn ang="0">
                        <a:pos x="connsiteX107" y="connsiteY107"/>
                      </a:cxn>
                      <a:cxn ang="0">
                        <a:pos x="connsiteX108" y="connsiteY108"/>
                      </a:cxn>
                      <a:cxn ang="0">
                        <a:pos x="connsiteX109" y="connsiteY109"/>
                      </a:cxn>
                      <a:cxn ang="0">
                        <a:pos x="connsiteX110" y="connsiteY110"/>
                      </a:cxn>
                      <a:cxn ang="0">
                        <a:pos x="connsiteX111" y="connsiteY111"/>
                      </a:cxn>
                      <a:cxn ang="0">
                        <a:pos x="connsiteX112" y="connsiteY112"/>
                      </a:cxn>
                      <a:cxn ang="0">
                        <a:pos x="connsiteX113" y="connsiteY113"/>
                      </a:cxn>
                      <a:cxn ang="0">
                        <a:pos x="connsiteX114" y="connsiteY114"/>
                      </a:cxn>
                      <a:cxn ang="0">
                        <a:pos x="connsiteX115" y="connsiteY115"/>
                      </a:cxn>
                      <a:cxn ang="0">
                        <a:pos x="connsiteX116" y="connsiteY116"/>
                      </a:cxn>
                      <a:cxn ang="0">
                        <a:pos x="connsiteX117" y="connsiteY117"/>
                      </a:cxn>
                      <a:cxn ang="0">
                        <a:pos x="connsiteX118" y="connsiteY118"/>
                      </a:cxn>
                      <a:cxn ang="0">
                        <a:pos x="connsiteX119" y="connsiteY119"/>
                      </a:cxn>
                    </a:cxnLst>
                    <a:rect l="l" t="t" r="r" b="b"/>
                    <a:pathLst>
                      <a:path w="277" h="831">
                        <a:moveTo>
                          <a:pt x="277" y="277"/>
                        </a:moveTo>
                        <a:lnTo>
                          <a:pt x="277" y="277"/>
                        </a:lnTo>
                        <a:cubicBezTo>
                          <a:pt x="277" y="277"/>
                          <a:pt x="277" y="277"/>
                          <a:pt x="277" y="277"/>
                        </a:cubicBezTo>
                        <a:lnTo>
                          <a:pt x="277" y="277"/>
                        </a:lnTo>
                        <a:cubicBezTo>
                          <a:pt x="277" y="277"/>
                          <a:pt x="277" y="277"/>
                          <a:pt x="277" y="277"/>
                        </a:cubicBezTo>
                        <a:lnTo>
                          <a:pt x="277" y="277"/>
                        </a:lnTo>
                        <a:cubicBezTo>
                          <a:pt x="277" y="277"/>
                          <a:pt x="277" y="277"/>
                          <a:pt x="277" y="277"/>
                        </a:cubicBezTo>
                        <a:lnTo>
                          <a:pt x="277" y="277"/>
                        </a:lnTo>
                        <a:cubicBezTo>
                          <a:pt x="277" y="277"/>
                          <a:pt x="277" y="277"/>
                          <a:pt x="277" y="277"/>
                        </a:cubicBezTo>
                        <a:lnTo>
                          <a:pt x="277" y="277"/>
                        </a:lnTo>
                        <a:cubicBezTo>
                          <a:pt x="277" y="277"/>
                          <a:pt x="277" y="277"/>
                          <a:pt x="277" y="277"/>
                        </a:cubicBezTo>
                        <a:lnTo>
                          <a:pt x="277" y="277"/>
                        </a:lnTo>
                        <a:cubicBezTo>
                          <a:pt x="277" y="277"/>
                          <a:pt x="277" y="277"/>
                          <a:pt x="277" y="277"/>
                        </a:cubicBezTo>
                        <a:lnTo>
                          <a:pt x="277" y="277"/>
                        </a:lnTo>
                        <a:cubicBezTo>
                          <a:pt x="277" y="277"/>
                          <a:pt x="277" y="277"/>
                          <a:pt x="277" y="277"/>
                        </a:cubicBezTo>
                        <a:lnTo>
                          <a:pt x="277" y="277"/>
                        </a:lnTo>
                        <a:cubicBezTo>
                          <a:pt x="277" y="277"/>
                          <a:pt x="277" y="277"/>
                          <a:pt x="277" y="277"/>
                        </a:cubicBezTo>
                        <a:lnTo>
                          <a:pt x="277" y="277"/>
                        </a:lnTo>
                        <a:cubicBezTo>
                          <a:pt x="277" y="277"/>
                          <a:pt x="277" y="277"/>
                          <a:pt x="277" y="277"/>
                        </a:cubicBezTo>
                        <a:lnTo>
                          <a:pt x="277" y="277"/>
                        </a:lnTo>
                        <a:cubicBezTo>
                          <a:pt x="277" y="277"/>
                          <a:pt x="277" y="277"/>
                          <a:pt x="277" y="277"/>
                        </a:cubicBezTo>
                        <a:lnTo>
                          <a:pt x="277" y="277"/>
                        </a:lnTo>
                        <a:cubicBezTo>
                          <a:pt x="277" y="277"/>
                          <a:pt x="0" y="277"/>
                          <a:pt x="0" y="277"/>
                        </a:cubicBezTo>
                        <a:lnTo>
                          <a:pt x="0" y="277"/>
                        </a:lnTo>
                        <a:cubicBezTo>
                          <a:pt x="0" y="277"/>
                          <a:pt x="0" y="277"/>
                          <a:pt x="0" y="277"/>
                        </a:cubicBezTo>
                        <a:lnTo>
                          <a:pt x="0" y="277"/>
                        </a:lnTo>
                        <a:cubicBezTo>
                          <a:pt x="0" y="277"/>
                          <a:pt x="0" y="277"/>
                          <a:pt x="0" y="277"/>
                        </a:cubicBezTo>
                        <a:lnTo>
                          <a:pt x="0" y="277"/>
                        </a:lnTo>
                        <a:cubicBezTo>
                          <a:pt x="0" y="277"/>
                          <a:pt x="0" y="277"/>
                          <a:pt x="0" y="277"/>
                        </a:cubicBezTo>
                        <a:lnTo>
                          <a:pt x="0" y="277"/>
                        </a:lnTo>
                        <a:cubicBezTo>
                          <a:pt x="0" y="277"/>
                          <a:pt x="0" y="277"/>
                          <a:pt x="0" y="277"/>
                        </a:cubicBezTo>
                        <a:lnTo>
                          <a:pt x="0" y="277"/>
                        </a:lnTo>
                        <a:cubicBezTo>
                          <a:pt x="0" y="277"/>
                          <a:pt x="0" y="277"/>
                          <a:pt x="0" y="277"/>
                        </a:cubicBezTo>
                        <a:lnTo>
                          <a:pt x="0" y="277"/>
                        </a:lnTo>
                        <a:cubicBezTo>
                          <a:pt x="0" y="277"/>
                          <a:pt x="0" y="0"/>
                          <a:pt x="0" y="0"/>
                        </a:cubicBezTo>
                        <a:lnTo>
                          <a:pt x="0" y="0"/>
                        </a:lnTo>
                        <a:cubicBezTo>
                          <a:pt x="0" y="0"/>
                          <a:pt x="0" y="0"/>
                          <a:pt x="0" y="0"/>
                        </a:cubicBezTo>
                        <a:lnTo>
                          <a:pt x="0" y="0"/>
                        </a:lnTo>
                        <a:cubicBezTo>
                          <a:pt x="0" y="0"/>
                          <a:pt x="0" y="0"/>
                          <a:pt x="0" y="0"/>
                        </a:cubicBezTo>
                        <a:lnTo>
                          <a:pt x="0" y="0"/>
                        </a:lnTo>
                        <a:cubicBezTo>
                          <a:pt x="0" y="0"/>
                          <a:pt x="0" y="0"/>
                          <a:pt x="0" y="0"/>
                        </a:cubicBezTo>
                        <a:lnTo>
                          <a:pt x="0" y="0"/>
                        </a:lnTo>
                        <a:cubicBezTo>
                          <a:pt x="0" y="0"/>
                          <a:pt x="0" y="0"/>
                          <a:pt x="0" y="0"/>
                        </a:cubicBezTo>
                        <a:lnTo>
                          <a:pt x="0" y="0"/>
                        </a:lnTo>
                        <a:cubicBezTo>
                          <a:pt x="0" y="0"/>
                          <a:pt x="0" y="0"/>
                          <a:pt x="0" y="0"/>
                        </a:cubicBezTo>
                        <a:lnTo>
                          <a:pt x="0" y="0"/>
                        </a:lnTo>
                        <a:cubicBezTo>
                          <a:pt x="0" y="0"/>
                          <a:pt x="0" y="0"/>
                          <a:pt x="0" y="0"/>
                        </a:cubicBezTo>
                        <a:lnTo>
                          <a:pt x="0" y="0"/>
                        </a:lnTo>
                        <a:cubicBezTo>
                          <a:pt x="0" y="0"/>
                          <a:pt x="0" y="0"/>
                          <a:pt x="0" y="0"/>
                        </a:cubicBezTo>
                        <a:lnTo>
                          <a:pt x="0" y="0"/>
                        </a:lnTo>
                        <a:cubicBezTo>
                          <a:pt x="0" y="0"/>
                          <a:pt x="0" y="0"/>
                          <a:pt x="0" y="0"/>
                        </a:cubicBezTo>
                        <a:lnTo>
                          <a:pt x="0" y="0"/>
                        </a:lnTo>
                        <a:cubicBezTo>
                          <a:pt x="0" y="0"/>
                          <a:pt x="0" y="0"/>
                          <a:pt x="0" y="0"/>
                        </a:cubicBezTo>
                        <a:lnTo>
                          <a:pt x="0" y="0"/>
                        </a:lnTo>
                        <a:cubicBezTo>
                          <a:pt x="0" y="0"/>
                          <a:pt x="0" y="0"/>
                          <a:pt x="0" y="0"/>
                        </a:cubicBezTo>
                        <a:lnTo>
                          <a:pt x="0" y="0"/>
                        </a:lnTo>
                        <a:cubicBezTo>
                          <a:pt x="0" y="0"/>
                          <a:pt x="0" y="0"/>
                          <a:pt x="0" y="0"/>
                        </a:cubicBezTo>
                        <a:lnTo>
                          <a:pt x="0" y="0"/>
                        </a:lnTo>
                        <a:cubicBezTo>
                          <a:pt x="0" y="0"/>
                          <a:pt x="0" y="0"/>
                          <a:pt x="0" y="0"/>
                        </a:cubicBezTo>
                        <a:lnTo>
                          <a:pt x="0" y="0"/>
                        </a:lnTo>
                        <a:cubicBezTo>
                          <a:pt x="0" y="0"/>
                          <a:pt x="0" y="0"/>
                          <a:pt x="0" y="0"/>
                        </a:cubicBezTo>
                        <a:lnTo>
                          <a:pt x="0" y="0"/>
                        </a:lnTo>
                        <a:cubicBezTo>
                          <a:pt x="0" y="0"/>
                          <a:pt x="0" y="0"/>
                          <a:pt x="0" y="0"/>
                        </a:cubicBezTo>
                        <a:lnTo>
                          <a:pt x="0" y="0"/>
                        </a:lnTo>
                        <a:cubicBezTo>
                          <a:pt x="0" y="0"/>
                          <a:pt x="0" y="0"/>
                          <a:pt x="0" y="0"/>
                        </a:cubicBezTo>
                        <a:lnTo>
                          <a:pt x="0" y="0"/>
                        </a:lnTo>
                        <a:cubicBezTo>
                          <a:pt x="0" y="0"/>
                          <a:pt x="0" y="0"/>
                          <a:pt x="0" y="0"/>
                        </a:cubicBezTo>
                        <a:lnTo>
                          <a:pt x="0" y="0"/>
                        </a:lnTo>
                        <a:cubicBezTo>
                          <a:pt x="0" y="0"/>
                          <a:pt x="0" y="0"/>
                          <a:pt x="0" y="0"/>
                        </a:cubicBezTo>
                        <a:lnTo>
                          <a:pt x="0" y="0"/>
                        </a:lnTo>
                        <a:cubicBezTo>
                          <a:pt x="0" y="0"/>
                          <a:pt x="0" y="0"/>
                          <a:pt x="0" y="0"/>
                        </a:cubicBezTo>
                        <a:lnTo>
                          <a:pt x="0" y="0"/>
                        </a:lnTo>
                        <a:cubicBezTo>
                          <a:pt x="0" y="0"/>
                          <a:pt x="0" y="0"/>
                          <a:pt x="0" y="0"/>
                        </a:cubicBezTo>
                        <a:lnTo>
                          <a:pt x="0" y="0"/>
                        </a:lnTo>
                        <a:cubicBezTo>
                          <a:pt x="0" y="0"/>
                          <a:pt x="0" y="0"/>
                          <a:pt x="0" y="0"/>
                        </a:cubicBezTo>
                        <a:lnTo>
                          <a:pt x="0" y="0"/>
                        </a:lnTo>
                        <a:cubicBezTo>
                          <a:pt x="0" y="0"/>
                          <a:pt x="0" y="0"/>
                          <a:pt x="0" y="0"/>
                        </a:cubicBezTo>
                        <a:lnTo>
                          <a:pt x="0" y="0"/>
                        </a:lnTo>
                        <a:cubicBezTo>
                          <a:pt x="0" y="0"/>
                          <a:pt x="0" y="0"/>
                          <a:pt x="0" y="0"/>
                        </a:cubicBezTo>
                        <a:lnTo>
                          <a:pt x="0" y="0"/>
                        </a:lnTo>
                        <a:cubicBezTo>
                          <a:pt x="0" y="0"/>
                          <a:pt x="0" y="0"/>
                          <a:pt x="0" y="0"/>
                        </a:cubicBezTo>
                        <a:lnTo>
                          <a:pt x="0" y="0"/>
                        </a:lnTo>
                        <a:cubicBezTo>
                          <a:pt x="0" y="0"/>
                          <a:pt x="0" y="0"/>
                          <a:pt x="0" y="0"/>
                        </a:cubicBezTo>
                        <a:lnTo>
                          <a:pt x="0" y="0"/>
                        </a:lnTo>
                        <a:cubicBezTo>
                          <a:pt x="0" y="0"/>
                          <a:pt x="0" y="0"/>
                          <a:pt x="0" y="0"/>
                        </a:cubicBezTo>
                        <a:lnTo>
                          <a:pt x="0" y="0"/>
                        </a:lnTo>
                        <a:cubicBezTo>
                          <a:pt x="0" y="0"/>
                          <a:pt x="0" y="0"/>
                          <a:pt x="0" y="0"/>
                        </a:cubicBezTo>
                        <a:lnTo>
                          <a:pt x="0" y="0"/>
                        </a:lnTo>
                        <a:cubicBezTo>
                          <a:pt x="0" y="0"/>
                          <a:pt x="0" y="0"/>
                          <a:pt x="0" y="0"/>
                        </a:cubicBezTo>
                        <a:lnTo>
                          <a:pt x="0" y="0"/>
                        </a:lnTo>
                        <a:cubicBezTo>
                          <a:pt x="0" y="0"/>
                          <a:pt x="0" y="277"/>
                          <a:pt x="0" y="277"/>
                        </a:cubicBezTo>
                        <a:lnTo>
                          <a:pt x="0" y="277"/>
                        </a:lnTo>
                        <a:cubicBezTo>
                          <a:pt x="0" y="277"/>
                          <a:pt x="0" y="277"/>
                          <a:pt x="0" y="277"/>
                        </a:cubicBezTo>
                        <a:lnTo>
                          <a:pt x="0" y="277"/>
                        </a:lnTo>
                        <a:cubicBezTo>
                          <a:pt x="0" y="277"/>
                          <a:pt x="0" y="277"/>
                          <a:pt x="0" y="277"/>
                        </a:cubicBezTo>
                        <a:lnTo>
                          <a:pt x="0" y="277"/>
                        </a:lnTo>
                        <a:cubicBezTo>
                          <a:pt x="0" y="277"/>
                          <a:pt x="0" y="277"/>
                          <a:pt x="0" y="277"/>
                        </a:cubicBezTo>
                        <a:lnTo>
                          <a:pt x="0" y="277"/>
                        </a:lnTo>
                        <a:cubicBezTo>
                          <a:pt x="0" y="277"/>
                          <a:pt x="0" y="277"/>
                          <a:pt x="0" y="277"/>
                        </a:cubicBezTo>
                        <a:lnTo>
                          <a:pt x="0" y="277"/>
                        </a:lnTo>
                        <a:cubicBezTo>
                          <a:pt x="0" y="277"/>
                          <a:pt x="0" y="277"/>
                          <a:pt x="0" y="277"/>
                        </a:cubicBezTo>
                        <a:lnTo>
                          <a:pt x="0" y="277"/>
                        </a:lnTo>
                        <a:cubicBezTo>
                          <a:pt x="0" y="277"/>
                          <a:pt x="0" y="277"/>
                          <a:pt x="0" y="277"/>
                        </a:cubicBezTo>
                        <a:lnTo>
                          <a:pt x="0" y="277"/>
                        </a:lnTo>
                        <a:cubicBezTo>
                          <a:pt x="0" y="277"/>
                          <a:pt x="0" y="277"/>
                          <a:pt x="0" y="277"/>
                        </a:cubicBezTo>
                        <a:lnTo>
                          <a:pt x="0" y="277"/>
                        </a:lnTo>
                        <a:cubicBezTo>
                          <a:pt x="0" y="277"/>
                          <a:pt x="0" y="277"/>
                          <a:pt x="0" y="277"/>
                        </a:cubicBezTo>
                        <a:lnTo>
                          <a:pt x="0" y="277"/>
                        </a:lnTo>
                        <a:cubicBezTo>
                          <a:pt x="0" y="277"/>
                          <a:pt x="0" y="277"/>
                          <a:pt x="0" y="277"/>
                        </a:cubicBezTo>
                        <a:lnTo>
                          <a:pt x="0" y="277"/>
                        </a:lnTo>
                        <a:cubicBezTo>
                          <a:pt x="0" y="277"/>
                          <a:pt x="0" y="0"/>
                          <a:pt x="0" y="0"/>
                        </a:cubicBezTo>
                        <a:lnTo>
                          <a:pt x="0" y="0"/>
                        </a:lnTo>
                        <a:cubicBezTo>
                          <a:pt x="0" y="0"/>
                          <a:pt x="0" y="0"/>
                          <a:pt x="0" y="0"/>
                        </a:cubicBezTo>
                        <a:lnTo>
                          <a:pt x="0" y="0"/>
                        </a:lnTo>
                        <a:close/>
                        <a:moveTo>
                          <a:pt x="0" y="832"/>
                        </a:moveTo>
                        <a:lnTo>
                          <a:pt x="0" y="832"/>
                        </a:lnTo>
                        <a:cubicBezTo>
                          <a:pt x="0" y="832"/>
                          <a:pt x="0" y="832"/>
                          <a:pt x="0" y="832"/>
                        </a:cubicBezTo>
                        <a:lnTo>
                          <a:pt x="0" y="832"/>
                        </a:lnTo>
                        <a:cubicBezTo>
                          <a:pt x="0" y="832"/>
                          <a:pt x="0" y="832"/>
                          <a:pt x="0" y="832"/>
                        </a:cubicBezTo>
                        <a:lnTo>
                          <a:pt x="0" y="832"/>
                        </a:ln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606" name="Freeform 605">
                    <a:extLst>
                      <a:ext uri="{FF2B5EF4-FFF2-40B4-BE49-F238E27FC236}">
                        <a16:creationId xmlns:a16="http://schemas.microsoft.com/office/drawing/2014/main" id="{16EC9D24-D9C2-02F5-C92A-BA5429C78CFF}"/>
                      </a:ext>
                    </a:extLst>
                  </p:cNvPr>
                  <p:cNvSpPr/>
                  <p:nvPr/>
                </p:nvSpPr>
                <p:spPr>
                  <a:xfrm>
                    <a:off x="4073577" y="3629913"/>
                    <a:ext cx="2772" cy="2771"/>
                  </a:xfrm>
                  <a:custGeom>
                    <a:avLst/>
                    <a:gdLst>
                      <a:gd name="connsiteX0" fmla="*/ 0 w 2772"/>
                      <a:gd name="connsiteY0" fmla="*/ 0 h 2771"/>
                      <a:gd name="connsiteX1" fmla="*/ 0 w 2772"/>
                      <a:gd name="connsiteY1" fmla="*/ 0 h 2771"/>
                      <a:gd name="connsiteX2" fmla="*/ 0 w 2772"/>
                      <a:gd name="connsiteY2" fmla="*/ 0 h 2771"/>
                      <a:gd name="connsiteX3" fmla="*/ 0 w 2772"/>
                      <a:gd name="connsiteY3" fmla="*/ 0 h 2771"/>
                      <a:gd name="connsiteX4" fmla="*/ 0 w 2772"/>
                      <a:gd name="connsiteY4" fmla="*/ 0 h 2771"/>
                      <a:gd name="connsiteX5" fmla="*/ 0 w 2772"/>
                      <a:gd name="connsiteY5" fmla="*/ 0 h 27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72" h="2771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600" name="Graphic 248">
                  <a:extLst>
                    <a:ext uri="{FF2B5EF4-FFF2-40B4-BE49-F238E27FC236}">
                      <a16:creationId xmlns:a16="http://schemas.microsoft.com/office/drawing/2014/main" id="{C3899A69-6C7D-1513-5C4D-C471D33AC1DE}"/>
                    </a:ext>
                  </a:extLst>
                </p:cNvPr>
                <p:cNvGrpSpPr/>
                <p:nvPr/>
              </p:nvGrpSpPr>
              <p:grpSpPr>
                <a:xfrm>
                  <a:off x="4069141" y="3626311"/>
                  <a:ext cx="4712" cy="2494"/>
                  <a:chOff x="4069141" y="3626311"/>
                  <a:chExt cx="4712" cy="2494"/>
                </a:xfrm>
                <a:grpFill/>
              </p:grpSpPr>
              <p:sp>
                <p:nvSpPr>
                  <p:cNvPr id="601" name="Freeform 600">
                    <a:extLst>
                      <a:ext uri="{FF2B5EF4-FFF2-40B4-BE49-F238E27FC236}">
                        <a16:creationId xmlns:a16="http://schemas.microsoft.com/office/drawing/2014/main" id="{C8D758D6-A5A0-791F-E204-B116279F56CB}"/>
                      </a:ext>
                    </a:extLst>
                  </p:cNvPr>
                  <p:cNvSpPr/>
                  <p:nvPr/>
                </p:nvSpPr>
                <p:spPr>
                  <a:xfrm>
                    <a:off x="4069141" y="3626311"/>
                    <a:ext cx="4712" cy="2494"/>
                  </a:xfrm>
                  <a:custGeom>
                    <a:avLst/>
                    <a:gdLst>
                      <a:gd name="connsiteX0" fmla="*/ 4713 w 4712"/>
                      <a:gd name="connsiteY0" fmla="*/ 2217 h 2494"/>
                      <a:gd name="connsiteX1" fmla="*/ 4436 w 4712"/>
                      <a:gd name="connsiteY1" fmla="*/ 2494 h 2494"/>
                      <a:gd name="connsiteX2" fmla="*/ 4436 w 4712"/>
                      <a:gd name="connsiteY2" fmla="*/ 2217 h 2494"/>
                      <a:gd name="connsiteX3" fmla="*/ 4436 w 4712"/>
                      <a:gd name="connsiteY3" fmla="*/ 2217 h 2494"/>
                      <a:gd name="connsiteX4" fmla="*/ 4436 w 4712"/>
                      <a:gd name="connsiteY4" fmla="*/ 2217 h 2494"/>
                      <a:gd name="connsiteX5" fmla="*/ 4436 w 4712"/>
                      <a:gd name="connsiteY5" fmla="*/ 2217 h 2494"/>
                      <a:gd name="connsiteX6" fmla="*/ 4436 w 4712"/>
                      <a:gd name="connsiteY6" fmla="*/ 2217 h 2494"/>
                      <a:gd name="connsiteX7" fmla="*/ 4159 w 4712"/>
                      <a:gd name="connsiteY7" fmla="*/ 2217 h 2494"/>
                      <a:gd name="connsiteX8" fmla="*/ 4159 w 4712"/>
                      <a:gd name="connsiteY8" fmla="*/ 2217 h 2494"/>
                      <a:gd name="connsiteX9" fmla="*/ 3881 w 4712"/>
                      <a:gd name="connsiteY9" fmla="*/ 2217 h 2494"/>
                      <a:gd name="connsiteX10" fmla="*/ 3604 w 4712"/>
                      <a:gd name="connsiteY10" fmla="*/ 2217 h 2494"/>
                      <a:gd name="connsiteX11" fmla="*/ 3604 w 4712"/>
                      <a:gd name="connsiteY11" fmla="*/ 2217 h 2494"/>
                      <a:gd name="connsiteX12" fmla="*/ 3604 w 4712"/>
                      <a:gd name="connsiteY12" fmla="*/ 2217 h 2494"/>
                      <a:gd name="connsiteX13" fmla="*/ 3604 w 4712"/>
                      <a:gd name="connsiteY13" fmla="*/ 2217 h 2494"/>
                      <a:gd name="connsiteX14" fmla="*/ 3327 w 4712"/>
                      <a:gd name="connsiteY14" fmla="*/ 1940 h 2494"/>
                      <a:gd name="connsiteX15" fmla="*/ 3050 w 4712"/>
                      <a:gd name="connsiteY15" fmla="*/ 1940 h 2494"/>
                      <a:gd name="connsiteX16" fmla="*/ 3050 w 4712"/>
                      <a:gd name="connsiteY16" fmla="*/ 1940 h 2494"/>
                      <a:gd name="connsiteX17" fmla="*/ 2772 w 4712"/>
                      <a:gd name="connsiteY17" fmla="*/ 2217 h 2494"/>
                      <a:gd name="connsiteX18" fmla="*/ 2772 w 4712"/>
                      <a:gd name="connsiteY18" fmla="*/ 2217 h 2494"/>
                      <a:gd name="connsiteX19" fmla="*/ 2772 w 4712"/>
                      <a:gd name="connsiteY19" fmla="*/ 2217 h 2494"/>
                      <a:gd name="connsiteX20" fmla="*/ 2495 w 4712"/>
                      <a:gd name="connsiteY20" fmla="*/ 2217 h 2494"/>
                      <a:gd name="connsiteX21" fmla="*/ 2495 w 4712"/>
                      <a:gd name="connsiteY21" fmla="*/ 2494 h 2494"/>
                      <a:gd name="connsiteX22" fmla="*/ 2495 w 4712"/>
                      <a:gd name="connsiteY22" fmla="*/ 2494 h 2494"/>
                      <a:gd name="connsiteX23" fmla="*/ 2495 w 4712"/>
                      <a:gd name="connsiteY23" fmla="*/ 2494 h 2494"/>
                      <a:gd name="connsiteX24" fmla="*/ 1941 w 4712"/>
                      <a:gd name="connsiteY24" fmla="*/ 2494 h 2494"/>
                      <a:gd name="connsiteX25" fmla="*/ 1941 w 4712"/>
                      <a:gd name="connsiteY25" fmla="*/ 2494 h 2494"/>
                      <a:gd name="connsiteX26" fmla="*/ 1941 w 4712"/>
                      <a:gd name="connsiteY26" fmla="*/ 2494 h 2494"/>
                      <a:gd name="connsiteX27" fmla="*/ 1941 w 4712"/>
                      <a:gd name="connsiteY27" fmla="*/ 2494 h 2494"/>
                      <a:gd name="connsiteX28" fmla="*/ 1941 w 4712"/>
                      <a:gd name="connsiteY28" fmla="*/ 2217 h 2494"/>
                      <a:gd name="connsiteX29" fmla="*/ 2218 w 4712"/>
                      <a:gd name="connsiteY29" fmla="*/ 2217 h 2494"/>
                      <a:gd name="connsiteX30" fmla="*/ 2218 w 4712"/>
                      <a:gd name="connsiteY30" fmla="*/ 2217 h 2494"/>
                      <a:gd name="connsiteX31" fmla="*/ 2218 w 4712"/>
                      <a:gd name="connsiteY31" fmla="*/ 1940 h 2494"/>
                      <a:gd name="connsiteX32" fmla="*/ 1941 w 4712"/>
                      <a:gd name="connsiteY32" fmla="*/ 1940 h 2494"/>
                      <a:gd name="connsiteX33" fmla="*/ 1941 w 4712"/>
                      <a:gd name="connsiteY33" fmla="*/ 1940 h 2494"/>
                      <a:gd name="connsiteX34" fmla="*/ 1941 w 4712"/>
                      <a:gd name="connsiteY34" fmla="*/ 2217 h 2494"/>
                      <a:gd name="connsiteX35" fmla="*/ 1663 w 4712"/>
                      <a:gd name="connsiteY35" fmla="*/ 2217 h 2494"/>
                      <a:gd name="connsiteX36" fmla="*/ 1663 w 4712"/>
                      <a:gd name="connsiteY36" fmla="*/ 2217 h 2494"/>
                      <a:gd name="connsiteX37" fmla="*/ 1386 w 4712"/>
                      <a:gd name="connsiteY37" fmla="*/ 2217 h 2494"/>
                      <a:gd name="connsiteX38" fmla="*/ 1386 w 4712"/>
                      <a:gd name="connsiteY38" fmla="*/ 2217 h 2494"/>
                      <a:gd name="connsiteX39" fmla="*/ 1109 w 4712"/>
                      <a:gd name="connsiteY39" fmla="*/ 1940 h 2494"/>
                      <a:gd name="connsiteX40" fmla="*/ 1109 w 4712"/>
                      <a:gd name="connsiteY40" fmla="*/ 1940 h 2494"/>
                      <a:gd name="connsiteX41" fmla="*/ 1109 w 4712"/>
                      <a:gd name="connsiteY41" fmla="*/ 1940 h 2494"/>
                      <a:gd name="connsiteX42" fmla="*/ 831 w 4712"/>
                      <a:gd name="connsiteY42" fmla="*/ 1940 h 2494"/>
                      <a:gd name="connsiteX43" fmla="*/ 831 w 4712"/>
                      <a:gd name="connsiteY43" fmla="*/ 1940 h 2494"/>
                      <a:gd name="connsiteX44" fmla="*/ 554 w 4712"/>
                      <a:gd name="connsiteY44" fmla="*/ 2217 h 2494"/>
                      <a:gd name="connsiteX45" fmla="*/ 554 w 4712"/>
                      <a:gd name="connsiteY45" fmla="*/ 2217 h 2494"/>
                      <a:gd name="connsiteX46" fmla="*/ 554 w 4712"/>
                      <a:gd name="connsiteY46" fmla="*/ 2217 h 2494"/>
                      <a:gd name="connsiteX47" fmla="*/ 277 w 4712"/>
                      <a:gd name="connsiteY47" fmla="*/ 2217 h 2494"/>
                      <a:gd name="connsiteX48" fmla="*/ 277 w 4712"/>
                      <a:gd name="connsiteY48" fmla="*/ 2217 h 2494"/>
                      <a:gd name="connsiteX49" fmla="*/ 554 w 4712"/>
                      <a:gd name="connsiteY49" fmla="*/ 2217 h 2494"/>
                      <a:gd name="connsiteX50" fmla="*/ 277 w 4712"/>
                      <a:gd name="connsiteY50" fmla="*/ 2217 h 2494"/>
                      <a:gd name="connsiteX51" fmla="*/ 0 w 4712"/>
                      <a:gd name="connsiteY51" fmla="*/ 1940 h 2494"/>
                      <a:gd name="connsiteX52" fmla="*/ 0 w 4712"/>
                      <a:gd name="connsiteY52" fmla="*/ 1940 h 2494"/>
                      <a:gd name="connsiteX53" fmla="*/ 0 w 4712"/>
                      <a:gd name="connsiteY53" fmla="*/ 1940 h 2494"/>
                      <a:gd name="connsiteX54" fmla="*/ 277 w 4712"/>
                      <a:gd name="connsiteY54" fmla="*/ 1663 h 2494"/>
                      <a:gd name="connsiteX55" fmla="*/ 277 w 4712"/>
                      <a:gd name="connsiteY55" fmla="*/ 1663 h 2494"/>
                      <a:gd name="connsiteX56" fmla="*/ 277 w 4712"/>
                      <a:gd name="connsiteY56" fmla="*/ 1663 h 2494"/>
                      <a:gd name="connsiteX57" fmla="*/ 277 w 4712"/>
                      <a:gd name="connsiteY57" fmla="*/ 1663 h 2494"/>
                      <a:gd name="connsiteX58" fmla="*/ 554 w 4712"/>
                      <a:gd name="connsiteY58" fmla="*/ 1663 h 2494"/>
                      <a:gd name="connsiteX59" fmla="*/ 554 w 4712"/>
                      <a:gd name="connsiteY59" fmla="*/ 1663 h 2494"/>
                      <a:gd name="connsiteX60" fmla="*/ 831 w 4712"/>
                      <a:gd name="connsiteY60" fmla="*/ 1663 h 2494"/>
                      <a:gd name="connsiteX61" fmla="*/ 1109 w 4712"/>
                      <a:gd name="connsiteY61" fmla="*/ 1663 h 2494"/>
                      <a:gd name="connsiteX62" fmla="*/ 1109 w 4712"/>
                      <a:gd name="connsiteY62" fmla="*/ 1663 h 2494"/>
                      <a:gd name="connsiteX63" fmla="*/ 1109 w 4712"/>
                      <a:gd name="connsiteY63" fmla="*/ 1663 h 2494"/>
                      <a:gd name="connsiteX64" fmla="*/ 1109 w 4712"/>
                      <a:gd name="connsiteY64" fmla="*/ 1386 h 2494"/>
                      <a:gd name="connsiteX65" fmla="*/ 1386 w 4712"/>
                      <a:gd name="connsiteY65" fmla="*/ 1386 h 2494"/>
                      <a:gd name="connsiteX66" fmla="*/ 1386 w 4712"/>
                      <a:gd name="connsiteY66" fmla="*/ 1663 h 2494"/>
                      <a:gd name="connsiteX67" fmla="*/ 1386 w 4712"/>
                      <a:gd name="connsiteY67" fmla="*/ 1663 h 2494"/>
                      <a:gd name="connsiteX68" fmla="*/ 1386 w 4712"/>
                      <a:gd name="connsiteY68" fmla="*/ 1663 h 2494"/>
                      <a:gd name="connsiteX69" fmla="*/ 1109 w 4712"/>
                      <a:gd name="connsiteY69" fmla="*/ 1663 h 2494"/>
                      <a:gd name="connsiteX70" fmla="*/ 1109 w 4712"/>
                      <a:gd name="connsiteY70" fmla="*/ 1940 h 2494"/>
                      <a:gd name="connsiteX71" fmla="*/ 1386 w 4712"/>
                      <a:gd name="connsiteY71" fmla="*/ 1940 h 2494"/>
                      <a:gd name="connsiteX72" fmla="*/ 1386 w 4712"/>
                      <a:gd name="connsiteY72" fmla="*/ 1940 h 2494"/>
                      <a:gd name="connsiteX73" fmla="*/ 1386 w 4712"/>
                      <a:gd name="connsiteY73" fmla="*/ 1940 h 2494"/>
                      <a:gd name="connsiteX74" fmla="*/ 1663 w 4712"/>
                      <a:gd name="connsiteY74" fmla="*/ 1940 h 2494"/>
                      <a:gd name="connsiteX75" fmla="*/ 1663 w 4712"/>
                      <a:gd name="connsiteY75" fmla="*/ 2217 h 2494"/>
                      <a:gd name="connsiteX76" fmla="*/ 1663 w 4712"/>
                      <a:gd name="connsiteY76" fmla="*/ 2217 h 2494"/>
                      <a:gd name="connsiteX77" fmla="*/ 1941 w 4712"/>
                      <a:gd name="connsiteY77" fmla="*/ 1940 h 2494"/>
                      <a:gd name="connsiteX78" fmla="*/ 1941 w 4712"/>
                      <a:gd name="connsiteY78" fmla="*/ 1940 h 2494"/>
                      <a:gd name="connsiteX79" fmla="*/ 1941 w 4712"/>
                      <a:gd name="connsiteY79" fmla="*/ 1940 h 2494"/>
                      <a:gd name="connsiteX80" fmla="*/ 1941 w 4712"/>
                      <a:gd name="connsiteY80" fmla="*/ 1940 h 2494"/>
                      <a:gd name="connsiteX81" fmla="*/ 2218 w 4712"/>
                      <a:gd name="connsiteY81" fmla="*/ 1940 h 2494"/>
                      <a:gd name="connsiteX82" fmla="*/ 2218 w 4712"/>
                      <a:gd name="connsiteY82" fmla="*/ 1663 h 2494"/>
                      <a:gd name="connsiteX83" fmla="*/ 2218 w 4712"/>
                      <a:gd name="connsiteY83" fmla="*/ 1663 h 2494"/>
                      <a:gd name="connsiteX84" fmla="*/ 2218 w 4712"/>
                      <a:gd name="connsiteY84" fmla="*/ 1663 h 2494"/>
                      <a:gd name="connsiteX85" fmla="*/ 2218 w 4712"/>
                      <a:gd name="connsiteY85" fmla="*/ 1386 h 2494"/>
                      <a:gd name="connsiteX86" fmla="*/ 2218 w 4712"/>
                      <a:gd name="connsiteY86" fmla="*/ 1386 h 2494"/>
                      <a:gd name="connsiteX87" fmla="*/ 2218 w 4712"/>
                      <a:gd name="connsiteY87" fmla="*/ 1386 h 2494"/>
                      <a:gd name="connsiteX88" fmla="*/ 2218 w 4712"/>
                      <a:gd name="connsiteY88" fmla="*/ 1386 h 2494"/>
                      <a:gd name="connsiteX89" fmla="*/ 2218 w 4712"/>
                      <a:gd name="connsiteY89" fmla="*/ 1109 h 2494"/>
                      <a:gd name="connsiteX90" fmla="*/ 2218 w 4712"/>
                      <a:gd name="connsiteY90" fmla="*/ 1109 h 2494"/>
                      <a:gd name="connsiteX91" fmla="*/ 2495 w 4712"/>
                      <a:gd name="connsiteY91" fmla="*/ 1109 h 2494"/>
                      <a:gd name="connsiteX92" fmla="*/ 2495 w 4712"/>
                      <a:gd name="connsiteY92" fmla="*/ 1109 h 2494"/>
                      <a:gd name="connsiteX93" fmla="*/ 2495 w 4712"/>
                      <a:gd name="connsiteY93" fmla="*/ 832 h 2494"/>
                      <a:gd name="connsiteX94" fmla="*/ 2495 w 4712"/>
                      <a:gd name="connsiteY94" fmla="*/ 832 h 2494"/>
                      <a:gd name="connsiteX95" fmla="*/ 2495 w 4712"/>
                      <a:gd name="connsiteY95" fmla="*/ 832 h 2494"/>
                      <a:gd name="connsiteX96" fmla="*/ 2495 w 4712"/>
                      <a:gd name="connsiteY96" fmla="*/ 832 h 2494"/>
                      <a:gd name="connsiteX97" fmla="*/ 2495 w 4712"/>
                      <a:gd name="connsiteY97" fmla="*/ 554 h 2494"/>
                      <a:gd name="connsiteX98" fmla="*/ 2772 w 4712"/>
                      <a:gd name="connsiteY98" fmla="*/ 554 h 2494"/>
                      <a:gd name="connsiteX99" fmla="*/ 2772 w 4712"/>
                      <a:gd name="connsiteY99" fmla="*/ 554 h 2494"/>
                      <a:gd name="connsiteX100" fmla="*/ 2772 w 4712"/>
                      <a:gd name="connsiteY100" fmla="*/ 554 h 2494"/>
                      <a:gd name="connsiteX101" fmla="*/ 2772 w 4712"/>
                      <a:gd name="connsiteY101" fmla="*/ 832 h 2494"/>
                      <a:gd name="connsiteX102" fmla="*/ 3050 w 4712"/>
                      <a:gd name="connsiteY102" fmla="*/ 832 h 2494"/>
                      <a:gd name="connsiteX103" fmla="*/ 3050 w 4712"/>
                      <a:gd name="connsiteY103" fmla="*/ 832 h 2494"/>
                      <a:gd name="connsiteX104" fmla="*/ 3050 w 4712"/>
                      <a:gd name="connsiteY104" fmla="*/ 554 h 2494"/>
                      <a:gd name="connsiteX105" fmla="*/ 3327 w 4712"/>
                      <a:gd name="connsiteY105" fmla="*/ 554 h 2494"/>
                      <a:gd name="connsiteX106" fmla="*/ 3327 w 4712"/>
                      <a:gd name="connsiteY106" fmla="*/ 554 h 2494"/>
                      <a:gd name="connsiteX107" fmla="*/ 3327 w 4712"/>
                      <a:gd name="connsiteY107" fmla="*/ 277 h 2494"/>
                      <a:gd name="connsiteX108" fmla="*/ 3327 w 4712"/>
                      <a:gd name="connsiteY108" fmla="*/ 277 h 2494"/>
                      <a:gd name="connsiteX109" fmla="*/ 3327 w 4712"/>
                      <a:gd name="connsiteY109" fmla="*/ 277 h 2494"/>
                      <a:gd name="connsiteX110" fmla="*/ 3327 w 4712"/>
                      <a:gd name="connsiteY110" fmla="*/ 277 h 2494"/>
                      <a:gd name="connsiteX111" fmla="*/ 3327 w 4712"/>
                      <a:gd name="connsiteY111" fmla="*/ 0 h 2494"/>
                      <a:gd name="connsiteX112" fmla="*/ 3327 w 4712"/>
                      <a:gd name="connsiteY112" fmla="*/ 0 h 2494"/>
                      <a:gd name="connsiteX113" fmla="*/ 3604 w 4712"/>
                      <a:gd name="connsiteY113" fmla="*/ 277 h 2494"/>
                      <a:gd name="connsiteX114" fmla="*/ 3604 w 4712"/>
                      <a:gd name="connsiteY114" fmla="*/ 277 h 2494"/>
                      <a:gd name="connsiteX115" fmla="*/ 3604 w 4712"/>
                      <a:gd name="connsiteY115" fmla="*/ 277 h 2494"/>
                      <a:gd name="connsiteX116" fmla="*/ 3604 w 4712"/>
                      <a:gd name="connsiteY116" fmla="*/ 277 h 2494"/>
                      <a:gd name="connsiteX117" fmla="*/ 3604 w 4712"/>
                      <a:gd name="connsiteY117" fmla="*/ 277 h 2494"/>
                      <a:gd name="connsiteX118" fmla="*/ 3604 w 4712"/>
                      <a:gd name="connsiteY118" fmla="*/ 0 h 2494"/>
                      <a:gd name="connsiteX119" fmla="*/ 3604 w 4712"/>
                      <a:gd name="connsiteY119" fmla="*/ 0 h 2494"/>
                      <a:gd name="connsiteX120" fmla="*/ 3604 w 4712"/>
                      <a:gd name="connsiteY120" fmla="*/ 0 h 2494"/>
                      <a:gd name="connsiteX121" fmla="*/ 3881 w 4712"/>
                      <a:gd name="connsiteY121" fmla="*/ 0 h 2494"/>
                      <a:gd name="connsiteX122" fmla="*/ 3881 w 4712"/>
                      <a:gd name="connsiteY122" fmla="*/ 0 h 2494"/>
                      <a:gd name="connsiteX123" fmla="*/ 3881 w 4712"/>
                      <a:gd name="connsiteY123" fmla="*/ 0 h 2494"/>
                      <a:gd name="connsiteX124" fmla="*/ 4159 w 4712"/>
                      <a:gd name="connsiteY124" fmla="*/ 0 h 2494"/>
                      <a:gd name="connsiteX125" fmla="*/ 4159 w 4712"/>
                      <a:gd name="connsiteY125" fmla="*/ 0 h 2494"/>
                      <a:gd name="connsiteX126" fmla="*/ 4159 w 4712"/>
                      <a:gd name="connsiteY126" fmla="*/ 0 h 2494"/>
                      <a:gd name="connsiteX127" fmla="*/ 4159 w 4712"/>
                      <a:gd name="connsiteY127" fmla="*/ 0 h 2494"/>
                      <a:gd name="connsiteX128" fmla="*/ 4436 w 4712"/>
                      <a:gd name="connsiteY128" fmla="*/ 0 h 2494"/>
                      <a:gd name="connsiteX129" fmla="*/ 4436 w 4712"/>
                      <a:gd name="connsiteY129" fmla="*/ 277 h 2494"/>
                      <a:gd name="connsiteX130" fmla="*/ 4436 w 4712"/>
                      <a:gd name="connsiteY130" fmla="*/ 277 h 2494"/>
                      <a:gd name="connsiteX131" fmla="*/ 4436 w 4712"/>
                      <a:gd name="connsiteY131" fmla="*/ 277 h 2494"/>
                      <a:gd name="connsiteX132" fmla="*/ 4436 w 4712"/>
                      <a:gd name="connsiteY132" fmla="*/ 277 h 2494"/>
                      <a:gd name="connsiteX133" fmla="*/ 4436 w 4712"/>
                      <a:gd name="connsiteY133" fmla="*/ 554 h 2494"/>
                      <a:gd name="connsiteX134" fmla="*/ 4436 w 4712"/>
                      <a:gd name="connsiteY134" fmla="*/ 554 h 2494"/>
                      <a:gd name="connsiteX135" fmla="*/ 4159 w 4712"/>
                      <a:gd name="connsiteY135" fmla="*/ 554 h 2494"/>
                      <a:gd name="connsiteX136" fmla="*/ 4159 w 4712"/>
                      <a:gd name="connsiteY136" fmla="*/ 554 h 2494"/>
                      <a:gd name="connsiteX137" fmla="*/ 4159 w 4712"/>
                      <a:gd name="connsiteY137" fmla="*/ 554 h 2494"/>
                      <a:gd name="connsiteX138" fmla="*/ 4159 w 4712"/>
                      <a:gd name="connsiteY138" fmla="*/ 832 h 2494"/>
                      <a:gd name="connsiteX139" fmla="*/ 4159 w 4712"/>
                      <a:gd name="connsiteY139" fmla="*/ 832 h 2494"/>
                      <a:gd name="connsiteX140" fmla="*/ 4159 w 4712"/>
                      <a:gd name="connsiteY140" fmla="*/ 832 h 2494"/>
                      <a:gd name="connsiteX141" fmla="*/ 4159 w 4712"/>
                      <a:gd name="connsiteY141" fmla="*/ 1109 h 2494"/>
                      <a:gd name="connsiteX142" fmla="*/ 4159 w 4712"/>
                      <a:gd name="connsiteY142" fmla="*/ 1109 h 2494"/>
                      <a:gd name="connsiteX143" fmla="*/ 4436 w 4712"/>
                      <a:gd name="connsiteY143" fmla="*/ 1109 h 2494"/>
                      <a:gd name="connsiteX144" fmla="*/ 4436 w 4712"/>
                      <a:gd name="connsiteY144" fmla="*/ 1386 h 2494"/>
                      <a:gd name="connsiteX145" fmla="*/ 4436 w 4712"/>
                      <a:gd name="connsiteY145" fmla="*/ 1386 h 2494"/>
                      <a:gd name="connsiteX146" fmla="*/ 4713 w 4712"/>
                      <a:gd name="connsiteY146" fmla="*/ 1386 h 2494"/>
                      <a:gd name="connsiteX147" fmla="*/ 4436 w 4712"/>
                      <a:gd name="connsiteY147" fmla="*/ 1386 h 2494"/>
                      <a:gd name="connsiteX148" fmla="*/ 4436 w 4712"/>
                      <a:gd name="connsiteY148" fmla="*/ 1663 h 2494"/>
                      <a:gd name="connsiteX149" fmla="*/ 4436 w 4712"/>
                      <a:gd name="connsiteY149" fmla="*/ 1663 h 2494"/>
                      <a:gd name="connsiteX150" fmla="*/ 4436 w 4712"/>
                      <a:gd name="connsiteY150" fmla="*/ 1663 h 2494"/>
                      <a:gd name="connsiteX151" fmla="*/ 4436 w 4712"/>
                      <a:gd name="connsiteY151" fmla="*/ 1940 h 2494"/>
                      <a:gd name="connsiteX152" fmla="*/ 4436 w 4712"/>
                      <a:gd name="connsiteY152" fmla="*/ 1940 h 2494"/>
                      <a:gd name="connsiteX153" fmla="*/ 4436 w 4712"/>
                      <a:gd name="connsiteY153" fmla="*/ 1940 h 2494"/>
                      <a:gd name="connsiteX154" fmla="*/ 4436 w 4712"/>
                      <a:gd name="connsiteY154" fmla="*/ 1663 h 2494"/>
                      <a:gd name="connsiteX155" fmla="*/ 4436 w 4712"/>
                      <a:gd name="connsiteY155" fmla="*/ 1663 h 2494"/>
                      <a:gd name="connsiteX156" fmla="*/ 4436 w 4712"/>
                      <a:gd name="connsiteY156" fmla="*/ 1386 h 2494"/>
                      <a:gd name="connsiteX157" fmla="*/ 4159 w 4712"/>
                      <a:gd name="connsiteY157" fmla="*/ 1663 h 2494"/>
                      <a:gd name="connsiteX158" fmla="*/ 4159 w 4712"/>
                      <a:gd name="connsiteY158" fmla="*/ 1663 h 2494"/>
                      <a:gd name="connsiteX159" fmla="*/ 4159 w 4712"/>
                      <a:gd name="connsiteY159" fmla="*/ 1663 h 2494"/>
                      <a:gd name="connsiteX160" fmla="*/ 3881 w 4712"/>
                      <a:gd name="connsiteY160" fmla="*/ 1663 h 2494"/>
                      <a:gd name="connsiteX161" fmla="*/ 3881 w 4712"/>
                      <a:gd name="connsiteY161" fmla="*/ 1663 h 2494"/>
                      <a:gd name="connsiteX162" fmla="*/ 3881 w 4712"/>
                      <a:gd name="connsiteY162" fmla="*/ 1940 h 2494"/>
                      <a:gd name="connsiteX163" fmla="*/ 3881 w 4712"/>
                      <a:gd name="connsiteY163" fmla="*/ 1940 h 2494"/>
                      <a:gd name="connsiteX164" fmla="*/ 3881 w 4712"/>
                      <a:gd name="connsiteY164" fmla="*/ 1940 h 2494"/>
                      <a:gd name="connsiteX165" fmla="*/ 4159 w 4712"/>
                      <a:gd name="connsiteY165" fmla="*/ 1940 h 2494"/>
                      <a:gd name="connsiteX166" fmla="*/ 4159 w 4712"/>
                      <a:gd name="connsiteY166" fmla="*/ 1940 h 2494"/>
                      <a:gd name="connsiteX167" fmla="*/ 4436 w 4712"/>
                      <a:gd name="connsiteY167" fmla="*/ 1940 h 2494"/>
                      <a:gd name="connsiteX168" fmla="*/ 4436 w 4712"/>
                      <a:gd name="connsiteY168" fmla="*/ 1940 h 2494"/>
                      <a:gd name="connsiteX169" fmla="*/ 4436 w 4712"/>
                      <a:gd name="connsiteY169" fmla="*/ 1940 h 2494"/>
                      <a:gd name="connsiteX170" fmla="*/ 4436 w 4712"/>
                      <a:gd name="connsiteY170" fmla="*/ 1940 h 2494"/>
                      <a:gd name="connsiteX171" fmla="*/ 4713 w 4712"/>
                      <a:gd name="connsiteY171" fmla="*/ 1940 h 2494"/>
                      <a:gd name="connsiteX172" fmla="*/ 4713 w 4712"/>
                      <a:gd name="connsiteY172" fmla="*/ 1940 h 2494"/>
                      <a:gd name="connsiteX173" fmla="*/ 4713 w 4712"/>
                      <a:gd name="connsiteY173" fmla="*/ 2217 h 2494"/>
                      <a:gd name="connsiteX174" fmla="*/ 4713 w 4712"/>
                      <a:gd name="connsiteY174" fmla="*/ 2217 h 2494"/>
                      <a:gd name="connsiteX175" fmla="*/ 4713 w 4712"/>
                      <a:gd name="connsiteY175" fmla="*/ 2217 h 24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  <a:cxn ang="0">
                        <a:pos x="connsiteX98" y="connsiteY98"/>
                      </a:cxn>
                      <a:cxn ang="0">
                        <a:pos x="connsiteX99" y="connsiteY99"/>
                      </a:cxn>
                      <a:cxn ang="0">
                        <a:pos x="connsiteX100" y="connsiteY100"/>
                      </a:cxn>
                      <a:cxn ang="0">
                        <a:pos x="connsiteX101" y="connsiteY101"/>
                      </a:cxn>
                      <a:cxn ang="0">
                        <a:pos x="connsiteX102" y="connsiteY102"/>
                      </a:cxn>
                      <a:cxn ang="0">
                        <a:pos x="connsiteX103" y="connsiteY103"/>
                      </a:cxn>
                      <a:cxn ang="0">
                        <a:pos x="connsiteX104" y="connsiteY104"/>
                      </a:cxn>
                      <a:cxn ang="0">
                        <a:pos x="connsiteX105" y="connsiteY105"/>
                      </a:cxn>
                      <a:cxn ang="0">
                        <a:pos x="connsiteX106" y="connsiteY106"/>
                      </a:cxn>
                      <a:cxn ang="0">
                        <a:pos x="connsiteX107" y="connsiteY107"/>
                      </a:cxn>
                      <a:cxn ang="0">
                        <a:pos x="connsiteX108" y="connsiteY108"/>
                      </a:cxn>
                      <a:cxn ang="0">
                        <a:pos x="connsiteX109" y="connsiteY109"/>
                      </a:cxn>
                      <a:cxn ang="0">
                        <a:pos x="connsiteX110" y="connsiteY110"/>
                      </a:cxn>
                      <a:cxn ang="0">
                        <a:pos x="connsiteX111" y="connsiteY111"/>
                      </a:cxn>
                      <a:cxn ang="0">
                        <a:pos x="connsiteX112" y="connsiteY112"/>
                      </a:cxn>
                      <a:cxn ang="0">
                        <a:pos x="connsiteX113" y="connsiteY113"/>
                      </a:cxn>
                      <a:cxn ang="0">
                        <a:pos x="connsiteX114" y="connsiteY114"/>
                      </a:cxn>
                      <a:cxn ang="0">
                        <a:pos x="connsiteX115" y="connsiteY115"/>
                      </a:cxn>
                      <a:cxn ang="0">
                        <a:pos x="connsiteX116" y="connsiteY116"/>
                      </a:cxn>
                      <a:cxn ang="0">
                        <a:pos x="connsiteX117" y="connsiteY117"/>
                      </a:cxn>
                      <a:cxn ang="0">
                        <a:pos x="connsiteX118" y="connsiteY118"/>
                      </a:cxn>
                      <a:cxn ang="0">
                        <a:pos x="connsiteX119" y="connsiteY119"/>
                      </a:cxn>
                      <a:cxn ang="0">
                        <a:pos x="connsiteX120" y="connsiteY120"/>
                      </a:cxn>
                      <a:cxn ang="0">
                        <a:pos x="connsiteX121" y="connsiteY121"/>
                      </a:cxn>
                      <a:cxn ang="0">
                        <a:pos x="connsiteX122" y="connsiteY122"/>
                      </a:cxn>
                      <a:cxn ang="0">
                        <a:pos x="connsiteX123" y="connsiteY123"/>
                      </a:cxn>
                      <a:cxn ang="0">
                        <a:pos x="connsiteX124" y="connsiteY124"/>
                      </a:cxn>
                      <a:cxn ang="0">
                        <a:pos x="connsiteX125" y="connsiteY125"/>
                      </a:cxn>
                      <a:cxn ang="0">
                        <a:pos x="connsiteX126" y="connsiteY126"/>
                      </a:cxn>
                      <a:cxn ang="0">
                        <a:pos x="connsiteX127" y="connsiteY127"/>
                      </a:cxn>
                      <a:cxn ang="0">
                        <a:pos x="connsiteX128" y="connsiteY128"/>
                      </a:cxn>
                      <a:cxn ang="0">
                        <a:pos x="connsiteX129" y="connsiteY129"/>
                      </a:cxn>
                      <a:cxn ang="0">
                        <a:pos x="connsiteX130" y="connsiteY130"/>
                      </a:cxn>
                      <a:cxn ang="0">
                        <a:pos x="connsiteX131" y="connsiteY131"/>
                      </a:cxn>
                      <a:cxn ang="0">
                        <a:pos x="connsiteX132" y="connsiteY132"/>
                      </a:cxn>
                      <a:cxn ang="0">
                        <a:pos x="connsiteX133" y="connsiteY133"/>
                      </a:cxn>
                      <a:cxn ang="0">
                        <a:pos x="connsiteX134" y="connsiteY134"/>
                      </a:cxn>
                      <a:cxn ang="0">
                        <a:pos x="connsiteX135" y="connsiteY135"/>
                      </a:cxn>
                      <a:cxn ang="0">
                        <a:pos x="connsiteX136" y="connsiteY136"/>
                      </a:cxn>
                      <a:cxn ang="0">
                        <a:pos x="connsiteX137" y="connsiteY137"/>
                      </a:cxn>
                      <a:cxn ang="0">
                        <a:pos x="connsiteX138" y="connsiteY138"/>
                      </a:cxn>
                      <a:cxn ang="0">
                        <a:pos x="connsiteX139" y="connsiteY139"/>
                      </a:cxn>
                      <a:cxn ang="0">
                        <a:pos x="connsiteX140" y="connsiteY140"/>
                      </a:cxn>
                      <a:cxn ang="0">
                        <a:pos x="connsiteX141" y="connsiteY141"/>
                      </a:cxn>
                      <a:cxn ang="0">
                        <a:pos x="connsiteX142" y="connsiteY142"/>
                      </a:cxn>
                      <a:cxn ang="0">
                        <a:pos x="connsiteX143" y="connsiteY143"/>
                      </a:cxn>
                      <a:cxn ang="0">
                        <a:pos x="connsiteX144" y="connsiteY144"/>
                      </a:cxn>
                      <a:cxn ang="0">
                        <a:pos x="connsiteX145" y="connsiteY145"/>
                      </a:cxn>
                      <a:cxn ang="0">
                        <a:pos x="connsiteX146" y="connsiteY146"/>
                      </a:cxn>
                      <a:cxn ang="0">
                        <a:pos x="connsiteX147" y="connsiteY147"/>
                      </a:cxn>
                      <a:cxn ang="0">
                        <a:pos x="connsiteX148" y="connsiteY148"/>
                      </a:cxn>
                      <a:cxn ang="0">
                        <a:pos x="connsiteX149" y="connsiteY149"/>
                      </a:cxn>
                      <a:cxn ang="0">
                        <a:pos x="connsiteX150" y="connsiteY150"/>
                      </a:cxn>
                      <a:cxn ang="0">
                        <a:pos x="connsiteX151" y="connsiteY151"/>
                      </a:cxn>
                      <a:cxn ang="0">
                        <a:pos x="connsiteX152" y="connsiteY152"/>
                      </a:cxn>
                      <a:cxn ang="0">
                        <a:pos x="connsiteX153" y="connsiteY153"/>
                      </a:cxn>
                      <a:cxn ang="0">
                        <a:pos x="connsiteX154" y="connsiteY154"/>
                      </a:cxn>
                      <a:cxn ang="0">
                        <a:pos x="connsiteX155" y="connsiteY155"/>
                      </a:cxn>
                      <a:cxn ang="0">
                        <a:pos x="connsiteX156" y="connsiteY156"/>
                      </a:cxn>
                      <a:cxn ang="0">
                        <a:pos x="connsiteX157" y="connsiteY157"/>
                      </a:cxn>
                      <a:cxn ang="0">
                        <a:pos x="connsiteX158" y="connsiteY158"/>
                      </a:cxn>
                      <a:cxn ang="0">
                        <a:pos x="connsiteX159" y="connsiteY159"/>
                      </a:cxn>
                      <a:cxn ang="0">
                        <a:pos x="connsiteX160" y="connsiteY160"/>
                      </a:cxn>
                      <a:cxn ang="0">
                        <a:pos x="connsiteX161" y="connsiteY161"/>
                      </a:cxn>
                      <a:cxn ang="0">
                        <a:pos x="connsiteX162" y="connsiteY162"/>
                      </a:cxn>
                      <a:cxn ang="0">
                        <a:pos x="connsiteX163" y="connsiteY163"/>
                      </a:cxn>
                      <a:cxn ang="0">
                        <a:pos x="connsiteX164" y="connsiteY164"/>
                      </a:cxn>
                      <a:cxn ang="0">
                        <a:pos x="connsiteX165" y="connsiteY165"/>
                      </a:cxn>
                      <a:cxn ang="0">
                        <a:pos x="connsiteX166" y="connsiteY166"/>
                      </a:cxn>
                      <a:cxn ang="0">
                        <a:pos x="connsiteX167" y="connsiteY167"/>
                      </a:cxn>
                      <a:cxn ang="0">
                        <a:pos x="connsiteX168" y="connsiteY168"/>
                      </a:cxn>
                      <a:cxn ang="0">
                        <a:pos x="connsiteX169" y="connsiteY169"/>
                      </a:cxn>
                      <a:cxn ang="0">
                        <a:pos x="connsiteX170" y="connsiteY170"/>
                      </a:cxn>
                      <a:cxn ang="0">
                        <a:pos x="connsiteX171" y="connsiteY171"/>
                      </a:cxn>
                      <a:cxn ang="0">
                        <a:pos x="connsiteX172" y="connsiteY172"/>
                      </a:cxn>
                      <a:cxn ang="0">
                        <a:pos x="connsiteX173" y="connsiteY173"/>
                      </a:cxn>
                      <a:cxn ang="0">
                        <a:pos x="connsiteX174" y="connsiteY174"/>
                      </a:cxn>
                      <a:cxn ang="0">
                        <a:pos x="connsiteX175" y="connsiteY175"/>
                      </a:cxn>
                    </a:cxnLst>
                    <a:rect l="l" t="t" r="r" b="b"/>
                    <a:pathLst>
                      <a:path w="4712" h="2494">
                        <a:moveTo>
                          <a:pt x="4713" y="2217"/>
                        </a:moveTo>
                        <a:lnTo>
                          <a:pt x="4436" y="2494"/>
                        </a:lnTo>
                        <a:lnTo>
                          <a:pt x="4436" y="2217"/>
                        </a:lnTo>
                        <a:lnTo>
                          <a:pt x="4436" y="2217"/>
                        </a:lnTo>
                        <a:lnTo>
                          <a:pt x="4436" y="2217"/>
                        </a:lnTo>
                        <a:lnTo>
                          <a:pt x="4436" y="2217"/>
                        </a:lnTo>
                        <a:lnTo>
                          <a:pt x="4436" y="2217"/>
                        </a:lnTo>
                        <a:lnTo>
                          <a:pt x="4159" y="2217"/>
                        </a:lnTo>
                        <a:lnTo>
                          <a:pt x="4159" y="2217"/>
                        </a:lnTo>
                        <a:lnTo>
                          <a:pt x="3881" y="2217"/>
                        </a:lnTo>
                        <a:lnTo>
                          <a:pt x="3604" y="2217"/>
                        </a:lnTo>
                        <a:lnTo>
                          <a:pt x="3604" y="2217"/>
                        </a:lnTo>
                        <a:lnTo>
                          <a:pt x="3604" y="2217"/>
                        </a:lnTo>
                        <a:lnTo>
                          <a:pt x="3604" y="2217"/>
                        </a:lnTo>
                        <a:lnTo>
                          <a:pt x="3327" y="1940"/>
                        </a:lnTo>
                        <a:lnTo>
                          <a:pt x="3050" y="1940"/>
                        </a:lnTo>
                        <a:lnTo>
                          <a:pt x="3050" y="1940"/>
                        </a:lnTo>
                        <a:lnTo>
                          <a:pt x="2772" y="2217"/>
                        </a:lnTo>
                        <a:lnTo>
                          <a:pt x="2772" y="2217"/>
                        </a:lnTo>
                        <a:lnTo>
                          <a:pt x="2772" y="2217"/>
                        </a:lnTo>
                        <a:lnTo>
                          <a:pt x="2495" y="2217"/>
                        </a:lnTo>
                        <a:lnTo>
                          <a:pt x="2495" y="2494"/>
                        </a:lnTo>
                        <a:lnTo>
                          <a:pt x="2495" y="2494"/>
                        </a:lnTo>
                        <a:lnTo>
                          <a:pt x="2495" y="2494"/>
                        </a:lnTo>
                        <a:lnTo>
                          <a:pt x="1941" y="2494"/>
                        </a:lnTo>
                        <a:lnTo>
                          <a:pt x="1941" y="2494"/>
                        </a:lnTo>
                        <a:lnTo>
                          <a:pt x="1941" y="2494"/>
                        </a:lnTo>
                        <a:lnTo>
                          <a:pt x="1941" y="2494"/>
                        </a:lnTo>
                        <a:lnTo>
                          <a:pt x="1941" y="2217"/>
                        </a:lnTo>
                        <a:lnTo>
                          <a:pt x="2218" y="2217"/>
                        </a:lnTo>
                        <a:lnTo>
                          <a:pt x="2218" y="2217"/>
                        </a:lnTo>
                        <a:lnTo>
                          <a:pt x="2218" y="1940"/>
                        </a:lnTo>
                        <a:lnTo>
                          <a:pt x="1941" y="1940"/>
                        </a:lnTo>
                        <a:lnTo>
                          <a:pt x="1941" y="1940"/>
                        </a:lnTo>
                        <a:lnTo>
                          <a:pt x="1941" y="2217"/>
                        </a:lnTo>
                        <a:lnTo>
                          <a:pt x="1663" y="2217"/>
                        </a:lnTo>
                        <a:lnTo>
                          <a:pt x="1663" y="2217"/>
                        </a:lnTo>
                        <a:lnTo>
                          <a:pt x="1386" y="2217"/>
                        </a:lnTo>
                        <a:lnTo>
                          <a:pt x="1386" y="2217"/>
                        </a:lnTo>
                        <a:lnTo>
                          <a:pt x="1109" y="1940"/>
                        </a:lnTo>
                        <a:lnTo>
                          <a:pt x="1109" y="1940"/>
                        </a:lnTo>
                        <a:lnTo>
                          <a:pt x="1109" y="1940"/>
                        </a:lnTo>
                        <a:lnTo>
                          <a:pt x="831" y="1940"/>
                        </a:lnTo>
                        <a:lnTo>
                          <a:pt x="831" y="1940"/>
                        </a:lnTo>
                        <a:lnTo>
                          <a:pt x="554" y="2217"/>
                        </a:lnTo>
                        <a:lnTo>
                          <a:pt x="554" y="2217"/>
                        </a:lnTo>
                        <a:lnTo>
                          <a:pt x="554" y="2217"/>
                        </a:lnTo>
                        <a:lnTo>
                          <a:pt x="277" y="2217"/>
                        </a:lnTo>
                        <a:lnTo>
                          <a:pt x="277" y="2217"/>
                        </a:lnTo>
                        <a:lnTo>
                          <a:pt x="554" y="2217"/>
                        </a:lnTo>
                        <a:lnTo>
                          <a:pt x="277" y="2217"/>
                        </a:lnTo>
                        <a:lnTo>
                          <a:pt x="0" y="1940"/>
                        </a:lnTo>
                        <a:lnTo>
                          <a:pt x="0" y="1940"/>
                        </a:lnTo>
                        <a:lnTo>
                          <a:pt x="0" y="1940"/>
                        </a:lnTo>
                        <a:lnTo>
                          <a:pt x="277" y="1663"/>
                        </a:lnTo>
                        <a:lnTo>
                          <a:pt x="277" y="1663"/>
                        </a:lnTo>
                        <a:lnTo>
                          <a:pt x="277" y="1663"/>
                        </a:lnTo>
                        <a:lnTo>
                          <a:pt x="277" y="1663"/>
                        </a:lnTo>
                        <a:lnTo>
                          <a:pt x="554" y="1663"/>
                        </a:lnTo>
                        <a:lnTo>
                          <a:pt x="554" y="1663"/>
                        </a:lnTo>
                        <a:lnTo>
                          <a:pt x="831" y="1663"/>
                        </a:lnTo>
                        <a:lnTo>
                          <a:pt x="1109" y="1663"/>
                        </a:lnTo>
                        <a:lnTo>
                          <a:pt x="1109" y="1663"/>
                        </a:lnTo>
                        <a:lnTo>
                          <a:pt x="1109" y="1663"/>
                        </a:lnTo>
                        <a:lnTo>
                          <a:pt x="1109" y="1386"/>
                        </a:lnTo>
                        <a:lnTo>
                          <a:pt x="1386" y="1386"/>
                        </a:lnTo>
                        <a:lnTo>
                          <a:pt x="1386" y="1663"/>
                        </a:lnTo>
                        <a:lnTo>
                          <a:pt x="1386" y="1663"/>
                        </a:lnTo>
                        <a:lnTo>
                          <a:pt x="1386" y="1663"/>
                        </a:lnTo>
                        <a:lnTo>
                          <a:pt x="1109" y="1663"/>
                        </a:lnTo>
                        <a:lnTo>
                          <a:pt x="1109" y="1940"/>
                        </a:lnTo>
                        <a:lnTo>
                          <a:pt x="1386" y="1940"/>
                        </a:lnTo>
                        <a:lnTo>
                          <a:pt x="1386" y="1940"/>
                        </a:lnTo>
                        <a:lnTo>
                          <a:pt x="1386" y="1940"/>
                        </a:lnTo>
                        <a:lnTo>
                          <a:pt x="1663" y="1940"/>
                        </a:lnTo>
                        <a:lnTo>
                          <a:pt x="1663" y="2217"/>
                        </a:lnTo>
                        <a:lnTo>
                          <a:pt x="1663" y="2217"/>
                        </a:lnTo>
                        <a:lnTo>
                          <a:pt x="1941" y="1940"/>
                        </a:lnTo>
                        <a:lnTo>
                          <a:pt x="1941" y="1940"/>
                        </a:lnTo>
                        <a:lnTo>
                          <a:pt x="1941" y="1940"/>
                        </a:lnTo>
                        <a:lnTo>
                          <a:pt x="1941" y="1940"/>
                        </a:lnTo>
                        <a:lnTo>
                          <a:pt x="2218" y="1940"/>
                        </a:lnTo>
                        <a:lnTo>
                          <a:pt x="2218" y="1663"/>
                        </a:lnTo>
                        <a:lnTo>
                          <a:pt x="2218" y="1663"/>
                        </a:lnTo>
                        <a:lnTo>
                          <a:pt x="2218" y="1663"/>
                        </a:lnTo>
                        <a:lnTo>
                          <a:pt x="2218" y="1386"/>
                        </a:lnTo>
                        <a:lnTo>
                          <a:pt x="2218" y="1386"/>
                        </a:lnTo>
                        <a:lnTo>
                          <a:pt x="2218" y="1386"/>
                        </a:lnTo>
                        <a:lnTo>
                          <a:pt x="2218" y="1386"/>
                        </a:lnTo>
                        <a:lnTo>
                          <a:pt x="2218" y="1109"/>
                        </a:lnTo>
                        <a:lnTo>
                          <a:pt x="2218" y="1109"/>
                        </a:lnTo>
                        <a:lnTo>
                          <a:pt x="2495" y="1109"/>
                        </a:lnTo>
                        <a:lnTo>
                          <a:pt x="2495" y="1109"/>
                        </a:lnTo>
                        <a:lnTo>
                          <a:pt x="2495" y="832"/>
                        </a:lnTo>
                        <a:lnTo>
                          <a:pt x="2495" y="832"/>
                        </a:lnTo>
                        <a:lnTo>
                          <a:pt x="2495" y="832"/>
                        </a:lnTo>
                        <a:lnTo>
                          <a:pt x="2495" y="832"/>
                        </a:lnTo>
                        <a:lnTo>
                          <a:pt x="2495" y="554"/>
                        </a:lnTo>
                        <a:lnTo>
                          <a:pt x="2772" y="554"/>
                        </a:lnTo>
                        <a:lnTo>
                          <a:pt x="2772" y="554"/>
                        </a:lnTo>
                        <a:lnTo>
                          <a:pt x="2772" y="554"/>
                        </a:lnTo>
                        <a:lnTo>
                          <a:pt x="2772" y="832"/>
                        </a:lnTo>
                        <a:lnTo>
                          <a:pt x="3050" y="832"/>
                        </a:lnTo>
                        <a:lnTo>
                          <a:pt x="3050" y="832"/>
                        </a:lnTo>
                        <a:lnTo>
                          <a:pt x="3050" y="554"/>
                        </a:lnTo>
                        <a:lnTo>
                          <a:pt x="3327" y="554"/>
                        </a:lnTo>
                        <a:lnTo>
                          <a:pt x="3327" y="554"/>
                        </a:lnTo>
                        <a:lnTo>
                          <a:pt x="3327" y="277"/>
                        </a:lnTo>
                        <a:lnTo>
                          <a:pt x="3327" y="277"/>
                        </a:lnTo>
                        <a:lnTo>
                          <a:pt x="3327" y="277"/>
                        </a:lnTo>
                        <a:lnTo>
                          <a:pt x="3327" y="277"/>
                        </a:lnTo>
                        <a:lnTo>
                          <a:pt x="3327" y="0"/>
                        </a:lnTo>
                        <a:lnTo>
                          <a:pt x="3327" y="0"/>
                        </a:lnTo>
                        <a:lnTo>
                          <a:pt x="3604" y="277"/>
                        </a:lnTo>
                        <a:lnTo>
                          <a:pt x="3604" y="277"/>
                        </a:lnTo>
                        <a:lnTo>
                          <a:pt x="3604" y="277"/>
                        </a:lnTo>
                        <a:lnTo>
                          <a:pt x="3604" y="277"/>
                        </a:lnTo>
                        <a:lnTo>
                          <a:pt x="3604" y="277"/>
                        </a:lnTo>
                        <a:lnTo>
                          <a:pt x="3604" y="0"/>
                        </a:lnTo>
                        <a:lnTo>
                          <a:pt x="3604" y="0"/>
                        </a:lnTo>
                        <a:lnTo>
                          <a:pt x="3604" y="0"/>
                        </a:lnTo>
                        <a:lnTo>
                          <a:pt x="3881" y="0"/>
                        </a:lnTo>
                        <a:lnTo>
                          <a:pt x="3881" y="0"/>
                        </a:lnTo>
                        <a:lnTo>
                          <a:pt x="3881" y="0"/>
                        </a:lnTo>
                        <a:lnTo>
                          <a:pt x="4159" y="0"/>
                        </a:lnTo>
                        <a:lnTo>
                          <a:pt x="4159" y="0"/>
                        </a:lnTo>
                        <a:lnTo>
                          <a:pt x="4159" y="0"/>
                        </a:lnTo>
                        <a:lnTo>
                          <a:pt x="4159" y="0"/>
                        </a:lnTo>
                        <a:lnTo>
                          <a:pt x="4436" y="0"/>
                        </a:lnTo>
                        <a:lnTo>
                          <a:pt x="4436" y="277"/>
                        </a:lnTo>
                        <a:lnTo>
                          <a:pt x="4436" y="277"/>
                        </a:lnTo>
                        <a:lnTo>
                          <a:pt x="4436" y="277"/>
                        </a:lnTo>
                        <a:lnTo>
                          <a:pt x="4436" y="277"/>
                        </a:lnTo>
                        <a:lnTo>
                          <a:pt x="4436" y="554"/>
                        </a:lnTo>
                        <a:lnTo>
                          <a:pt x="4436" y="554"/>
                        </a:lnTo>
                        <a:lnTo>
                          <a:pt x="4159" y="554"/>
                        </a:lnTo>
                        <a:lnTo>
                          <a:pt x="4159" y="554"/>
                        </a:lnTo>
                        <a:lnTo>
                          <a:pt x="4159" y="554"/>
                        </a:lnTo>
                        <a:lnTo>
                          <a:pt x="4159" y="832"/>
                        </a:lnTo>
                        <a:lnTo>
                          <a:pt x="4159" y="832"/>
                        </a:lnTo>
                        <a:lnTo>
                          <a:pt x="4159" y="832"/>
                        </a:lnTo>
                        <a:lnTo>
                          <a:pt x="4159" y="1109"/>
                        </a:lnTo>
                        <a:lnTo>
                          <a:pt x="4159" y="1109"/>
                        </a:lnTo>
                        <a:lnTo>
                          <a:pt x="4436" y="1109"/>
                        </a:lnTo>
                        <a:lnTo>
                          <a:pt x="4436" y="1386"/>
                        </a:lnTo>
                        <a:lnTo>
                          <a:pt x="4436" y="1386"/>
                        </a:lnTo>
                        <a:lnTo>
                          <a:pt x="4713" y="1386"/>
                        </a:lnTo>
                        <a:lnTo>
                          <a:pt x="4436" y="1386"/>
                        </a:lnTo>
                        <a:lnTo>
                          <a:pt x="4436" y="1663"/>
                        </a:lnTo>
                        <a:lnTo>
                          <a:pt x="4436" y="1663"/>
                        </a:lnTo>
                        <a:lnTo>
                          <a:pt x="4436" y="1663"/>
                        </a:lnTo>
                        <a:lnTo>
                          <a:pt x="4436" y="1940"/>
                        </a:lnTo>
                        <a:lnTo>
                          <a:pt x="4436" y="1940"/>
                        </a:lnTo>
                        <a:lnTo>
                          <a:pt x="4436" y="1940"/>
                        </a:lnTo>
                        <a:lnTo>
                          <a:pt x="4436" y="1663"/>
                        </a:lnTo>
                        <a:lnTo>
                          <a:pt x="4436" y="1663"/>
                        </a:lnTo>
                        <a:lnTo>
                          <a:pt x="4436" y="1386"/>
                        </a:lnTo>
                        <a:lnTo>
                          <a:pt x="4159" y="1663"/>
                        </a:lnTo>
                        <a:lnTo>
                          <a:pt x="4159" y="1663"/>
                        </a:lnTo>
                        <a:lnTo>
                          <a:pt x="4159" y="1663"/>
                        </a:lnTo>
                        <a:lnTo>
                          <a:pt x="3881" y="1663"/>
                        </a:lnTo>
                        <a:lnTo>
                          <a:pt x="3881" y="1663"/>
                        </a:lnTo>
                        <a:lnTo>
                          <a:pt x="3881" y="1940"/>
                        </a:lnTo>
                        <a:lnTo>
                          <a:pt x="3881" y="1940"/>
                        </a:lnTo>
                        <a:lnTo>
                          <a:pt x="3881" y="1940"/>
                        </a:lnTo>
                        <a:lnTo>
                          <a:pt x="4159" y="1940"/>
                        </a:lnTo>
                        <a:lnTo>
                          <a:pt x="4159" y="1940"/>
                        </a:lnTo>
                        <a:lnTo>
                          <a:pt x="4436" y="1940"/>
                        </a:lnTo>
                        <a:lnTo>
                          <a:pt x="4436" y="1940"/>
                        </a:lnTo>
                        <a:lnTo>
                          <a:pt x="4436" y="1940"/>
                        </a:lnTo>
                        <a:lnTo>
                          <a:pt x="4436" y="1940"/>
                        </a:lnTo>
                        <a:lnTo>
                          <a:pt x="4713" y="1940"/>
                        </a:lnTo>
                        <a:lnTo>
                          <a:pt x="4713" y="1940"/>
                        </a:lnTo>
                        <a:lnTo>
                          <a:pt x="4713" y="2217"/>
                        </a:lnTo>
                        <a:lnTo>
                          <a:pt x="4713" y="2217"/>
                        </a:lnTo>
                        <a:lnTo>
                          <a:pt x="4713" y="2217"/>
                        </a:ln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602" name="Freeform 601">
                    <a:extLst>
                      <a:ext uri="{FF2B5EF4-FFF2-40B4-BE49-F238E27FC236}">
                        <a16:creationId xmlns:a16="http://schemas.microsoft.com/office/drawing/2014/main" id="{E00C854D-740C-59E5-D666-611D458D3DF0}"/>
                      </a:ext>
                    </a:extLst>
                  </p:cNvPr>
                  <p:cNvSpPr/>
                  <p:nvPr/>
                </p:nvSpPr>
                <p:spPr>
                  <a:xfrm>
                    <a:off x="4073854" y="3627419"/>
                    <a:ext cx="2772" cy="2771"/>
                  </a:xfrm>
                  <a:custGeom>
                    <a:avLst/>
                    <a:gdLst>
                      <a:gd name="connsiteX0" fmla="*/ 0 w 2772"/>
                      <a:gd name="connsiteY0" fmla="*/ 0 h 2771"/>
                      <a:gd name="connsiteX1" fmla="*/ 0 w 2772"/>
                      <a:gd name="connsiteY1" fmla="*/ 0 h 2771"/>
                      <a:gd name="connsiteX2" fmla="*/ 0 w 2772"/>
                      <a:gd name="connsiteY2" fmla="*/ 0 h 2771"/>
                      <a:gd name="connsiteX3" fmla="*/ 0 w 2772"/>
                      <a:gd name="connsiteY3" fmla="*/ 0 h 2771"/>
                      <a:gd name="connsiteX4" fmla="*/ 0 w 2772"/>
                      <a:gd name="connsiteY4" fmla="*/ 0 h 2771"/>
                      <a:gd name="connsiteX5" fmla="*/ 0 w 2772"/>
                      <a:gd name="connsiteY5" fmla="*/ 0 h 27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72" h="2771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603" name="Freeform 602">
                    <a:extLst>
                      <a:ext uri="{FF2B5EF4-FFF2-40B4-BE49-F238E27FC236}">
                        <a16:creationId xmlns:a16="http://schemas.microsoft.com/office/drawing/2014/main" id="{354809EE-56DB-28ED-ADE3-446BFE2B279C}"/>
                      </a:ext>
                    </a:extLst>
                  </p:cNvPr>
                  <p:cNvSpPr/>
                  <p:nvPr/>
                </p:nvSpPr>
                <p:spPr>
                  <a:xfrm>
                    <a:off x="4073577" y="3626865"/>
                    <a:ext cx="2772" cy="2771"/>
                  </a:xfrm>
                  <a:custGeom>
                    <a:avLst/>
                    <a:gdLst>
                      <a:gd name="connsiteX0" fmla="*/ 0 w 2772"/>
                      <a:gd name="connsiteY0" fmla="*/ 0 h 2771"/>
                      <a:gd name="connsiteX1" fmla="*/ 0 w 2772"/>
                      <a:gd name="connsiteY1" fmla="*/ 0 h 2771"/>
                      <a:gd name="connsiteX2" fmla="*/ 0 w 2772"/>
                      <a:gd name="connsiteY2" fmla="*/ 0 h 2771"/>
                      <a:gd name="connsiteX3" fmla="*/ 0 w 2772"/>
                      <a:gd name="connsiteY3" fmla="*/ 0 h 2771"/>
                      <a:gd name="connsiteX4" fmla="*/ 0 w 2772"/>
                      <a:gd name="connsiteY4" fmla="*/ 0 h 2771"/>
                      <a:gd name="connsiteX5" fmla="*/ 0 w 2772"/>
                      <a:gd name="connsiteY5" fmla="*/ 0 h 27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72" h="2771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604" name="Freeform 603">
                    <a:extLst>
                      <a:ext uri="{FF2B5EF4-FFF2-40B4-BE49-F238E27FC236}">
                        <a16:creationId xmlns:a16="http://schemas.microsoft.com/office/drawing/2014/main" id="{18C68F50-1A1C-ECEA-9028-CD8226EEAA9A}"/>
                      </a:ext>
                    </a:extLst>
                  </p:cNvPr>
                  <p:cNvSpPr/>
                  <p:nvPr/>
                </p:nvSpPr>
                <p:spPr>
                  <a:xfrm>
                    <a:off x="4073577" y="3626865"/>
                    <a:ext cx="277" cy="2771"/>
                  </a:xfrm>
                  <a:custGeom>
                    <a:avLst/>
                    <a:gdLst>
                      <a:gd name="connsiteX0" fmla="*/ 0 w 277"/>
                      <a:gd name="connsiteY0" fmla="*/ 0 h 2771"/>
                      <a:gd name="connsiteX1" fmla="*/ 277 w 277"/>
                      <a:gd name="connsiteY1" fmla="*/ 0 h 2771"/>
                      <a:gd name="connsiteX2" fmla="*/ 277 w 277"/>
                      <a:gd name="connsiteY2" fmla="*/ 0 h 2771"/>
                      <a:gd name="connsiteX3" fmla="*/ 277 w 277"/>
                      <a:gd name="connsiteY3" fmla="*/ 0 h 2771"/>
                      <a:gd name="connsiteX4" fmla="*/ 277 w 277"/>
                      <a:gd name="connsiteY4" fmla="*/ 0 h 2771"/>
                      <a:gd name="connsiteX5" fmla="*/ 277 w 277"/>
                      <a:gd name="connsiteY5" fmla="*/ 0 h 2771"/>
                      <a:gd name="connsiteX6" fmla="*/ 277 w 277"/>
                      <a:gd name="connsiteY6" fmla="*/ 0 h 2771"/>
                      <a:gd name="connsiteX7" fmla="*/ 0 w 277"/>
                      <a:gd name="connsiteY7" fmla="*/ 0 h 2771"/>
                      <a:gd name="connsiteX8" fmla="*/ 0 w 277"/>
                      <a:gd name="connsiteY8" fmla="*/ 0 h 2771"/>
                      <a:gd name="connsiteX9" fmla="*/ 0 w 277"/>
                      <a:gd name="connsiteY9" fmla="*/ 0 h 2771"/>
                      <a:gd name="connsiteX10" fmla="*/ 0 w 277"/>
                      <a:gd name="connsiteY10" fmla="*/ 0 h 2771"/>
                      <a:gd name="connsiteX11" fmla="*/ 0 w 277"/>
                      <a:gd name="connsiteY11" fmla="*/ 0 h 2771"/>
                      <a:gd name="connsiteX12" fmla="*/ 0 w 277"/>
                      <a:gd name="connsiteY12" fmla="*/ 0 h 2771"/>
                      <a:gd name="connsiteX13" fmla="*/ 0 w 277"/>
                      <a:gd name="connsiteY13" fmla="*/ 0 h 2771"/>
                      <a:gd name="connsiteX14" fmla="*/ 0 w 277"/>
                      <a:gd name="connsiteY14" fmla="*/ 0 h 2771"/>
                      <a:gd name="connsiteX15" fmla="*/ 0 w 277"/>
                      <a:gd name="connsiteY15" fmla="*/ 0 h 2771"/>
                      <a:gd name="connsiteX16" fmla="*/ 0 w 277"/>
                      <a:gd name="connsiteY16" fmla="*/ 0 h 2771"/>
                      <a:gd name="connsiteX17" fmla="*/ 0 w 277"/>
                      <a:gd name="connsiteY17" fmla="*/ 0 h 27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277" h="2771">
                        <a:moveTo>
                          <a:pt x="0" y="0"/>
                        </a:moveTo>
                        <a:lnTo>
                          <a:pt x="277" y="0"/>
                        </a:lnTo>
                        <a:lnTo>
                          <a:pt x="277" y="0"/>
                        </a:lnTo>
                        <a:lnTo>
                          <a:pt x="277" y="0"/>
                        </a:lnTo>
                        <a:lnTo>
                          <a:pt x="277" y="0"/>
                        </a:lnTo>
                        <a:lnTo>
                          <a:pt x="277" y="0"/>
                        </a:lnTo>
                        <a:lnTo>
                          <a:pt x="277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</p:grpSp>
          <p:grpSp>
            <p:nvGrpSpPr>
              <p:cNvPr id="306" name="Graphic 248">
                <a:extLst>
                  <a:ext uri="{FF2B5EF4-FFF2-40B4-BE49-F238E27FC236}">
                    <a16:creationId xmlns:a16="http://schemas.microsoft.com/office/drawing/2014/main" id="{4AE42537-FB68-7828-659D-BB9FB98CA9B1}"/>
                  </a:ext>
                </a:extLst>
              </p:cNvPr>
              <p:cNvGrpSpPr/>
              <p:nvPr/>
            </p:nvGrpSpPr>
            <p:grpSpPr>
              <a:xfrm>
                <a:off x="3586772" y="2737037"/>
                <a:ext cx="11800" cy="26257"/>
                <a:chOff x="4249537" y="2735918"/>
                <a:chExt cx="11800" cy="26257"/>
              </a:xfrm>
              <a:grpFill/>
            </p:grpSpPr>
            <p:sp>
              <p:nvSpPr>
                <p:cNvPr id="595" name="Freeform 594">
                  <a:extLst>
                    <a:ext uri="{FF2B5EF4-FFF2-40B4-BE49-F238E27FC236}">
                      <a16:creationId xmlns:a16="http://schemas.microsoft.com/office/drawing/2014/main" id="{944BB201-5089-BC44-39DC-51FE022F7E77}"/>
                    </a:ext>
                  </a:extLst>
                </p:cNvPr>
                <p:cNvSpPr/>
                <p:nvPr/>
              </p:nvSpPr>
              <p:spPr>
                <a:xfrm>
                  <a:off x="4257106" y="2757844"/>
                  <a:ext cx="4231" cy="4331"/>
                </a:xfrm>
                <a:custGeom>
                  <a:avLst/>
                  <a:gdLst>
                    <a:gd name="connsiteX0" fmla="*/ 4159 w 4231"/>
                    <a:gd name="connsiteY0" fmla="*/ 2184 h 4331"/>
                    <a:gd name="connsiteX1" fmla="*/ 2772 w 4231"/>
                    <a:gd name="connsiteY1" fmla="*/ 4124 h 4331"/>
                    <a:gd name="connsiteX2" fmla="*/ 0 w 4231"/>
                    <a:gd name="connsiteY2" fmla="*/ 3292 h 4331"/>
                    <a:gd name="connsiteX3" fmla="*/ 1109 w 4231"/>
                    <a:gd name="connsiteY3" fmla="*/ 1352 h 4331"/>
                    <a:gd name="connsiteX4" fmla="*/ 4159 w 4231"/>
                    <a:gd name="connsiteY4" fmla="*/ 2184 h 43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231" h="4331">
                      <a:moveTo>
                        <a:pt x="4159" y="2184"/>
                      </a:moveTo>
                      <a:cubicBezTo>
                        <a:pt x="4159" y="2184"/>
                        <a:pt x="4713" y="4124"/>
                        <a:pt x="2772" y="4124"/>
                      </a:cubicBezTo>
                      <a:cubicBezTo>
                        <a:pt x="832" y="4124"/>
                        <a:pt x="0" y="4955"/>
                        <a:pt x="0" y="3292"/>
                      </a:cubicBezTo>
                      <a:cubicBezTo>
                        <a:pt x="0" y="1630"/>
                        <a:pt x="1109" y="2738"/>
                        <a:pt x="1109" y="1352"/>
                      </a:cubicBezTo>
                      <a:cubicBezTo>
                        <a:pt x="1109" y="-33"/>
                        <a:pt x="3881" y="-1142"/>
                        <a:pt x="4159" y="2184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96" name="Freeform 595">
                  <a:extLst>
                    <a:ext uri="{FF2B5EF4-FFF2-40B4-BE49-F238E27FC236}">
                      <a16:creationId xmlns:a16="http://schemas.microsoft.com/office/drawing/2014/main" id="{AA6839D7-B662-6018-3725-A037377C43BA}"/>
                    </a:ext>
                  </a:extLst>
                </p:cNvPr>
                <p:cNvSpPr/>
                <p:nvPr/>
              </p:nvSpPr>
              <p:spPr>
                <a:xfrm>
                  <a:off x="4249929" y="2748719"/>
                  <a:ext cx="7500" cy="11556"/>
                </a:xfrm>
                <a:custGeom>
                  <a:avLst/>
                  <a:gdLst>
                    <a:gd name="connsiteX0" fmla="*/ 6068 w 7500"/>
                    <a:gd name="connsiteY0" fmla="*/ 8814 h 11556"/>
                    <a:gd name="connsiteX1" fmla="*/ 3850 w 7500"/>
                    <a:gd name="connsiteY1" fmla="*/ 10754 h 11556"/>
                    <a:gd name="connsiteX2" fmla="*/ 1077 w 7500"/>
                    <a:gd name="connsiteY2" fmla="*/ 10200 h 11556"/>
                    <a:gd name="connsiteX3" fmla="*/ 523 w 7500"/>
                    <a:gd name="connsiteY3" fmla="*/ 8260 h 11556"/>
                    <a:gd name="connsiteX4" fmla="*/ 1354 w 7500"/>
                    <a:gd name="connsiteY4" fmla="*/ 6874 h 11556"/>
                    <a:gd name="connsiteX5" fmla="*/ 3295 w 7500"/>
                    <a:gd name="connsiteY5" fmla="*/ 4103 h 11556"/>
                    <a:gd name="connsiteX6" fmla="*/ 3295 w 7500"/>
                    <a:gd name="connsiteY6" fmla="*/ 778 h 11556"/>
                    <a:gd name="connsiteX7" fmla="*/ 4959 w 7500"/>
                    <a:gd name="connsiteY7" fmla="*/ 4380 h 11556"/>
                    <a:gd name="connsiteX8" fmla="*/ 5790 w 7500"/>
                    <a:gd name="connsiteY8" fmla="*/ 8814 h 115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500" h="11556">
                      <a:moveTo>
                        <a:pt x="6068" y="8814"/>
                      </a:moveTo>
                      <a:cubicBezTo>
                        <a:pt x="6068" y="8814"/>
                        <a:pt x="4404" y="9369"/>
                        <a:pt x="3850" y="10754"/>
                      </a:cubicBezTo>
                      <a:cubicBezTo>
                        <a:pt x="3295" y="12140"/>
                        <a:pt x="1354" y="11586"/>
                        <a:pt x="1077" y="10200"/>
                      </a:cubicBezTo>
                      <a:cubicBezTo>
                        <a:pt x="1077" y="8814"/>
                        <a:pt x="1077" y="9091"/>
                        <a:pt x="523" y="8260"/>
                      </a:cubicBezTo>
                      <a:cubicBezTo>
                        <a:pt x="-32" y="7429"/>
                        <a:pt x="-586" y="7429"/>
                        <a:pt x="1354" y="6874"/>
                      </a:cubicBezTo>
                      <a:cubicBezTo>
                        <a:pt x="3572" y="6320"/>
                        <a:pt x="3572" y="5766"/>
                        <a:pt x="3295" y="4103"/>
                      </a:cubicBezTo>
                      <a:cubicBezTo>
                        <a:pt x="3295" y="2441"/>
                        <a:pt x="2741" y="-1716"/>
                        <a:pt x="3295" y="778"/>
                      </a:cubicBezTo>
                      <a:cubicBezTo>
                        <a:pt x="3850" y="3272"/>
                        <a:pt x="3295" y="4658"/>
                        <a:pt x="4959" y="4380"/>
                      </a:cubicBezTo>
                      <a:cubicBezTo>
                        <a:pt x="6899" y="4103"/>
                        <a:pt x="9117" y="7983"/>
                        <a:pt x="5790" y="8814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97" name="Freeform 596">
                  <a:extLst>
                    <a:ext uri="{FF2B5EF4-FFF2-40B4-BE49-F238E27FC236}">
                      <a16:creationId xmlns:a16="http://schemas.microsoft.com/office/drawing/2014/main" id="{CCB11D9D-3D58-6F91-66B1-21514C5DBA1E}"/>
                    </a:ext>
                  </a:extLst>
                </p:cNvPr>
                <p:cNvSpPr/>
                <p:nvPr/>
              </p:nvSpPr>
              <p:spPr>
                <a:xfrm>
                  <a:off x="4249537" y="2738666"/>
                  <a:ext cx="7014" cy="7844"/>
                </a:xfrm>
                <a:custGeom>
                  <a:avLst/>
                  <a:gdLst>
                    <a:gd name="connsiteX0" fmla="*/ 5074 w 7014"/>
                    <a:gd name="connsiteY0" fmla="*/ 7783 h 7844"/>
                    <a:gd name="connsiteX1" fmla="*/ 1193 w 7014"/>
                    <a:gd name="connsiteY1" fmla="*/ 6120 h 7844"/>
                    <a:gd name="connsiteX2" fmla="*/ 915 w 7014"/>
                    <a:gd name="connsiteY2" fmla="*/ 23 h 7844"/>
                    <a:gd name="connsiteX3" fmla="*/ 7014 w 7014"/>
                    <a:gd name="connsiteY3" fmla="*/ 4734 h 7844"/>
                    <a:gd name="connsiteX4" fmla="*/ 5074 w 7014"/>
                    <a:gd name="connsiteY4" fmla="*/ 7783 h 78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014" h="7844">
                      <a:moveTo>
                        <a:pt x="5074" y="7783"/>
                      </a:moveTo>
                      <a:cubicBezTo>
                        <a:pt x="5074" y="7783"/>
                        <a:pt x="1747" y="8337"/>
                        <a:pt x="1193" y="6120"/>
                      </a:cubicBezTo>
                      <a:cubicBezTo>
                        <a:pt x="638" y="3903"/>
                        <a:pt x="-1025" y="301"/>
                        <a:pt x="915" y="23"/>
                      </a:cubicBezTo>
                      <a:cubicBezTo>
                        <a:pt x="2856" y="-254"/>
                        <a:pt x="7014" y="1963"/>
                        <a:pt x="7014" y="4734"/>
                      </a:cubicBezTo>
                      <a:cubicBezTo>
                        <a:pt x="7014" y="7506"/>
                        <a:pt x="7014" y="7506"/>
                        <a:pt x="5074" y="7783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98" name="Freeform 597">
                  <a:extLst>
                    <a:ext uri="{FF2B5EF4-FFF2-40B4-BE49-F238E27FC236}">
                      <a16:creationId xmlns:a16="http://schemas.microsoft.com/office/drawing/2014/main" id="{E6BB45A5-2BAB-AE90-1436-4C0244B69D75}"/>
                    </a:ext>
                  </a:extLst>
                </p:cNvPr>
                <p:cNvSpPr/>
                <p:nvPr/>
              </p:nvSpPr>
              <p:spPr>
                <a:xfrm>
                  <a:off x="4249898" y="2735918"/>
                  <a:ext cx="2218" cy="1662"/>
                </a:xfrm>
                <a:custGeom>
                  <a:avLst/>
                  <a:gdLst>
                    <a:gd name="connsiteX0" fmla="*/ 2218 w 2218"/>
                    <a:gd name="connsiteY0" fmla="*/ 831 h 1662"/>
                    <a:gd name="connsiteX1" fmla="*/ 1109 w 2218"/>
                    <a:gd name="connsiteY1" fmla="*/ 1663 h 1662"/>
                    <a:gd name="connsiteX2" fmla="*/ 0 w 2218"/>
                    <a:gd name="connsiteY2" fmla="*/ 831 h 1662"/>
                    <a:gd name="connsiteX3" fmla="*/ 1109 w 2218"/>
                    <a:gd name="connsiteY3" fmla="*/ 0 h 1662"/>
                    <a:gd name="connsiteX4" fmla="*/ 2218 w 2218"/>
                    <a:gd name="connsiteY4" fmla="*/ 831 h 16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18" h="1662">
                      <a:moveTo>
                        <a:pt x="2218" y="831"/>
                      </a:moveTo>
                      <a:cubicBezTo>
                        <a:pt x="2218" y="1386"/>
                        <a:pt x="1663" y="1663"/>
                        <a:pt x="1109" y="1663"/>
                      </a:cubicBezTo>
                      <a:cubicBezTo>
                        <a:pt x="555" y="1663"/>
                        <a:pt x="0" y="1386"/>
                        <a:pt x="0" y="831"/>
                      </a:cubicBezTo>
                      <a:cubicBezTo>
                        <a:pt x="0" y="277"/>
                        <a:pt x="555" y="0"/>
                        <a:pt x="1109" y="0"/>
                      </a:cubicBezTo>
                      <a:cubicBezTo>
                        <a:pt x="1663" y="0"/>
                        <a:pt x="2218" y="277"/>
                        <a:pt x="2218" y="831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sp>
            <p:nvSpPr>
              <p:cNvPr id="307" name="Freeform 306">
                <a:extLst>
                  <a:ext uri="{FF2B5EF4-FFF2-40B4-BE49-F238E27FC236}">
                    <a16:creationId xmlns:a16="http://schemas.microsoft.com/office/drawing/2014/main" id="{7FC8661C-ECAF-1717-F82A-934F0C8C03A8}"/>
                  </a:ext>
                </a:extLst>
              </p:cNvPr>
              <p:cNvSpPr/>
              <p:nvPr/>
            </p:nvSpPr>
            <p:spPr>
              <a:xfrm>
                <a:off x="3432159" y="3679252"/>
                <a:ext cx="277" cy="277"/>
              </a:xfrm>
              <a:custGeom>
                <a:avLst/>
                <a:gdLst>
                  <a:gd name="connsiteX0" fmla="*/ 0 w 277"/>
                  <a:gd name="connsiteY0" fmla="*/ 0 h 277"/>
                  <a:gd name="connsiteX1" fmla="*/ 0 w 277"/>
                  <a:gd name="connsiteY1" fmla="*/ 0 h 277"/>
                  <a:gd name="connsiteX2" fmla="*/ 0 w 277"/>
                  <a:gd name="connsiteY2" fmla="*/ 0 h 277"/>
                  <a:gd name="connsiteX3" fmla="*/ 0 w 277"/>
                  <a:gd name="connsiteY3" fmla="*/ 0 h 277"/>
                  <a:gd name="connsiteX4" fmla="*/ 0 w 277"/>
                  <a:gd name="connsiteY4" fmla="*/ 0 h 277"/>
                  <a:gd name="connsiteX5" fmla="*/ 0 w 277"/>
                  <a:gd name="connsiteY5" fmla="*/ 0 h 277"/>
                  <a:gd name="connsiteX6" fmla="*/ 0 w 277"/>
                  <a:gd name="connsiteY6" fmla="*/ 0 h 277"/>
                  <a:gd name="connsiteX7" fmla="*/ 0 w 277"/>
                  <a:gd name="connsiteY7" fmla="*/ 0 h 277"/>
                  <a:gd name="connsiteX8" fmla="*/ 0 w 277"/>
                  <a:gd name="connsiteY8" fmla="*/ 0 h 277"/>
                  <a:gd name="connsiteX9" fmla="*/ 0 w 277"/>
                  <a:gd name="connsiteY9" fmla="*/ 0 h 277"/>
                  <a:gd name="connsiteX10" fmla="*/ 0 w 277"/>
                  <a:gd name="connsiteY10" fmla="*/ 0 h 277"/>
                  <a:gd name="connsiteX11" fmla="*/ 0 w 277"/>
                  <a:gd name="connsiteY11" fmla="*/ 0 h 277"/>
                  <a:gd name="connsiteX12" fmla="*/ 0 w 277"/>
                  <a:gd name="connsiteY12" fmla="*/ 0 h 277"/>
                  <a:gd name="connsiteX13" fmla="*/ 0 w 277"/>
                  <a:gd name="connsiteY13" fmla="*/ 0 h 277"/>
                  <a:gd name="connsiteX14" fmla="*/ 0 w 277"/>
                  <a:gd name="connsiteY14" fmla="*/ 0 h 277"/>
                  <a:gd name="connsiteX15" fmla="*/ 0 w 277"/>
                  <a:gd name="connsiteY15" fmla="*/ 0 h 277"/>
                  <a:gd name="connsiteX16" fmla="*/ 0 w 277"/>
                  <a:gd name="connsiteY16" fmla="*/ 0 h 277"/>
                  <a:gd name="connsiteX17" fmla="*/ 0 w 277"/>
                  <a:gd name="connsiteY17" fmla="*/ 0 h 277"/>
                  <a:gd name="connsiteX18" fmla="*/ 0 w 277"/>
                  <a:gd name="connsiteY18" fmla="*/ 0 h 277"/>
                  <a:gd name="connsiteX19" fmla="*/ 0 w 277"/>
                  <a:gd name="connsiteY19" fmla="*/ 0 h 277"/>
                  <a:gd name="connsiteX20" fmla="*/ 0 w 277"/>
                  <a:gd name="connsiteY20" fmla="*/ 0 h 277"/>
                  <a:gd name="connsiteX21" fmla="*/ 0 w 277"/>
                  <a:gd name="connsiteY21" fmla="*/ 0 h 277"/>
                  <a:gd name="connsiteX22" fmla="*/ 0 w 277"/>
                  <a:gd name="connsiteY22" fmla="*/ 0 h 277"/>
                  <a:gd name="connsiteX23" fmla="*/ 0 w 277"/>
                  <a:gd name="connsiteY23" fmla="*/ 0 h 277"/>
                  <a:gd name="connsiteX24" fmla="*/ 0 w 277"/>
                  <a:gd name="connsiteY24" fmla="*/ 0 h 277"/>
                  <a:gd name="connsiteX25" fmla="*/ 0 w 277"/>
                  <a:gd name="connsiteY25" fmla="*/ 0 h 277"/>
                  <a:gd name="connsiteX26" fmla="*/ 0 w 277"/>
                  <a:gd name="connsiteY26" fmla="*/ 0 h 277"/>
                  <a:gd name="connsiteX27" fmla="*/ 0 w 277"/>
                  <a:gd name="connsiteY27" fmla="*/ 0 h 277"/>
                  <a:gd name="connsiteX28" fmla="*/ 0 w 277"/>
                  <a:gd name="connsiteY28" fmla="*/ 0 h 277"/>
                  <a:gd name="connsiteX29" fmla="*/ 0 w 277"/>
                  <a:gd name="connsiteY29" fmla="*/ 0 h 277"/>
                  <a:gd name="connsiteX30" fmla="*/ 0 w 277"/>
                  <a:gd name="connsiteY30" fmla="*/ 0 h 277"/>
                  <a:gd name="connsiteX31" fmla="*/ 0 w 277"/>
                  <a:gd name="connsiteY31" fmla="*/ 0 h 277"/>
                  <a:gd name="connsiteX32" fmla="*/ 0 w 277"/>
                  <a:gd name="connsiteY32" fmla="*/ 0 h 277"/>
                  <a:gd name="connsiteX33" fmla="*/ 0 w 277"/>
                  <a:gd name="connsiteY33" fmla="*/ 0 h 277"/>
                  <a:gd name="connsiteX34" fmla="*/ 0 w 277"/>
                  <a:gd name="connsiteY34" fmla="*/ 0 h 277"/>
                  <a:gd name="connsiteX35" fmla="*/ 0 w 277"/>
                  <a:gd name="connsiteY35" fmla="*/ 0 h 277"/>
                  <a:gd name="connsiteX36" fmla="*/ 0 w 277"/>
                  <a:gd name="connsiteY36" fmla="*/ 0 h 277"/>
                  <a:gd name="connsiteX37" fmla="*/ 0 w 277"/>
                  <a:gd name="connsiteY37" fmla="*/ 0 h 277"/>
                  <a:gd name="connsiteX38" fmla="*/ 0 w 277"/>
                  <a:gd name="connsiteY38" fmla="*/ 0 h 277"/>
                  <a:gd name="connsiteX39" fmla="*/ 0 w 277"/>
                  <a:gd name="connsiteY39" fmla="*/ 0 h 277"/>
                  <a:gd name="connsiteX40" fmla="*/ 0 w 277"/>
                  <a:gd name="connsiteY40" fmla="*/ 0 h 277"/>
                  <a:gd name="connsiteX41" fmla="*/ 0 w 277"/>
                  <a:gd name="connsiteY41" fmla="*/ 0 h 277"/>
                  <a:gd name="connsiteX42" fmla="*/ 0 w 277"/>
                  <a:gd name="connsiteY42" fmla="*/ 0 h 277"/>
                  <a:gd name="connsiteX43" fmla="*/ 0 w 277"/>
                  <a:gd name="connsiteY43" fmla="*/ 0 h 277"/>
                  <a:gd name="connsiteX44" fmla="*/ 0 w 277"/>
                  <a:gd name="connsiteY44" fmla="*/ 0 h 277"/>
                  <a:gd name="connsiteX45" fmla="*/ 0 w 277"/>
                  <a:gd name="connsiteY45" fmla="*/ 0 h 277"/>
                  <a:gd name="connsiteX46" fmla="*/ 0 w 277"/>
                  <a:gd name="connsiteY46" fmla="*/ 0 h 277"/>
                  <a:gd name="connsiteX47" fmla="*/ 0 w 277"/>
                  <a:gd name="connsiteY47" fmla="*/ 0 h 277"/>
                  <a:gd name="connsiteX48" fmla="*/ 0 w 277"/>
                  <a:gd name="connsiteY48" fmla="*/ 0 h 277"/>
                  <a:gd name="connsiteX49" fmla="*/ 0 w 277"/>
                  <a:gd name="connsiteY49" fmla="*/ 0 h 277"/>
                  <a:gd name="connsiteX50" fmla="*/ 0 w 277"/>
                  <a:gd name="connsiteY50" fmla="*/ 0 h 277"/>
                  <a:gd name="connsiteX51" fmla="*/ 0 w 277"/>
                  <a:gd name="connsiteY51" fmla="*/ 0 h 277"/>
                  <a:gd name="connsiteX52" fmla="*/ 0 w 277"/>
                  <a:gd name="connsiteY52" fmla="*/ 0 h 277"/>
                  <a:gd name="connsiteX53" fmla="*/ 0 w 277"/>
                  <a:gd name="connsiteY53" fmla="*/ 0 h 277"/>
                  <a:gd name="connsiteX54" fmla="*/ 0 w 277"/>
                  <a:gd name="connsiteY54" fmla="*/ 0 h 277"/>
                  <a:gd name="connsiteX55" fmla="*/ 0 w 277"/>
                  <a:gd name="connsiteY55" fmla="*/ 0 h 277"/>
                  <a:gd name="connsiteX56" fmla="*/ 0 w 277"/>
                  <a:gd name="connsiteY56" fmla="*/ 0 h 277"/>
                  <a:gd name="connsiteX57" fmla="*/ 0 w 277"/>
                  <a:gd name="connsiteY57" fmla="*/ 0 h 277"/>
                  <a:gd name="connsiteX58" fmla="*/ 0 w 277"/>
                  <a:gd name="connsiteY58" fmla="*/ 277 h 277"/>
                  <a:gd name="connsiteX59" fmla="*/ 0 w 277"/>
                  <a:gd name="connsiteY59" fmla="*/ 277 h 277"/>
                  <a:gd name="connsiteX60" fmla="*/ 0 w 277"/>
                  <a:gd name="connsiteY60" fmla="*/ 277 h 277"/>
                  <a:gd name="connsiteX61" fmla="*/ 0 w 277"/>
                  <a:gd name="connsiteY61" fmla="*/ 277 h 277"/>
                  <a:gd name="connsiteX62" fmla="*/ 0 w 277"/>
                  <a:gd name="connsiteY62" fmla="*/ 277 h 277"/>
                  <a:gd name="connsiteX63" fmla="*/ 0 w 277"/>
                  <a:gd name="connsiteY63" fmla="*/ 277 h 277"/>
                  <a:gd name="connsiteX64" fmla="*/ 0 w 277"/>
                  <a:gd name="connsiteY64" fmla="*/ 277 h 277"/>
                  <a:gd name="connsiteX65" fmla="*/ 0 w 277"/>
                  <a:gd name="connsiteY65" fmla="*/ 277 h 277"/>
                  <a:gd name="connsiteX66" fmla="*/ 0 w 277"/>
                  <a:gd name="connsiteY66" fmla="*/ 277 h 277"/>
                  <a:gd name="connsiteX67" fmla="*/ 0 w 277"/>
                  <a:gd name="connsiteY67" fmla="*/ 277 h 277"/>
                  <a:gd name="connsiteX68" fmla="*/ 0 w 277"/>
                  <a:gd name="connsiteY68" fmla="*/ 277 h 277"/>
                  <a:gd name="connsiteX69" fmla="*/ 0 w 277"/>
                  <a:gd name="connsiteY69" fmla="*/ 277 h 277"/>
                  <a:gd name="connsiteX70" fmla="*/ 0 w 277"/>
                  <a:gd name="connsiteY70" fmla="*/ 277 h 277"/>
                  <a:gd name="connsiteX71" fmla="*/ 0 w 277"/>
                  <a:gd name="connsiteY71" fmla="*/ 277 h 277"/>
                  <a:gd name="connsiteX72" fmla="*/ 0 w 277"/>
                  <a:gd name="connsiteY72" fmla="*/ 277 h 277"/>
                  <a:gd name="connsiteX73" fmla="*/ 0 w 277"/>
                  <a:gd name="connsiteY73" fmla="*/ 277 h 277"/>
                  <a:gd name="connsiteX74" fmla="*/ 0 w 277"/>
                  <a:gd name="connsiteY74" fmla="*/ 277 h 277"/>
                  <a:gd name="connsiteX75" fmla="*/ 0 w 277"/>
                  <a:gd name="connsiteY75" fmla="*/ 277 h 277"/>
                  <a:gd name="connsiteX76" fmla="*/ 0 w 277"/>
                  <a:gd name="connsiteY76" fmla="*/ 277 h 277"/>
                  <a:gd name="connsiteX77" fmla="*/ 0 w 277"/>
                  <a:gd name="connsiteY77" fmla="*/ 277 h 277"/>
                  <a:gd name="connsiteX78" fmla="*/ 0 w 277"/>
                  <a:gd name="connsiteY78" fmla="*/ 277 h 277"/>
                  <a:gd name="connsiteX79" fmla="*/ 0 w 277"/>
                  <a:gd name="connsiteY79" fmla="*/ 277 h 277"/>
                  <a:gd name="connsiteX80" fmla="*/ 0 w 277"/>
                  <a:gd name="connsiteY80" fmla="*/ 277 h 277"/>
                  <a:gd name="connsiteX81" fmla="*/ 0 w 277"/>
                  <a:gd name="connsiteY81" fmla="*/ 277 h 277"/>
                  <a:gd name="connsiteX82" fmla="*/ 0 w 277"/>
                  <a:gd name="connsiteY82" fmla="*/ 277 h 277"/>
                  <a:gd name="connsiteX83" fmla="*/ 0 w 277"/>
                  <a:gd name="connsiteY83" fmla="*/ 277 h 277"/>
                  <a:gd name="connsiteX84" fmla="*/ 0 w 277"/>
                  <a:gd name="connsiteY84" fmla="*/ 277 h 277"/>
                  <a:gd name="connsiteX85" fmla="*/ 0 w 277"/>
                  <a:gd name="connsiteY85" fmla="*/ 277 h 277"/>
                  <a:gd name="connsiteX86" fmla="*/ 0 w 277"/>
                  <a:gd name="connsiteY86" fmla="*/ 277 h 277"/>
                  <a:gd name="connsiteX87" fmla="*/ 0 w 277"/>
                  <a:gd name="connsiteY87" fmla="*/ 277 h 277"/>
                  <a:gd name="connsiteX88" fmla="*/ 0 w 277"/>
                  <a:gd name="connsiteY88" fmla="*/ 277 h 277"/>
                  <a:gd name="connsiteX89" fmla="*/ 0 w 277"/>
                  <a:gd name="connsiteY89" fmla="*/ 277 h 277"/>
                  <a:gd name="connsiteX90" fmla="*/ 0 w 277"/>
                  <a:gd name="connsiteY90" fmla="*/ 277 h 277"/>
                  <a:gd name="connsiteX91" fmla="*/ 0 w 277"/>
                  <a:gd name="connsiteY91" fmla="*/ 277 h 277"/>
                  <a:gd name="connsiteX92" fmla="*/ 0 w 277"/>
                  <a:gd name="connsiteY92" fmla="*/ 277 h 277"/>
                  <a:gd name="connsiteX93" fmla="*/ 0 w 277"/>
                  <a:gd name="connsiteY93" fmla="*/ 277 h 277"/>
                  <a:gd name="connsiteX94" fmla="*/ 0 w 277"/>
                  <a:gd name="connsiteY94" fmla="*/ 277 h 277"/>
                  <a:gd name="connsiteX95" fmla="*/ 0 w 277"/>
                  <a:gd name="connsiteY95" fmla="*/ 277 h 277"/>
                  <a:gd name="connsiteX96" fmla="*/ 0 w 277"/>
                  <a:gd name="connsiteY96" fmla="*/ 277 h 277"/>
                  <a:gd name="connsiteX97" fmla="*/ 0 w 277"/>
                  <a:gd name="connsiteY97" fmla="*/ 277 h 277"/>
                  <a:gd name="connsiteX98" fmla="*/ 0 w 277"/>
                  <a:gd name="connsiteY98" fmla="*/ 277 h 277"/>
                  <a:gd name="connsiteX99" fmla="*/ 0 w 277"/>
                  <a:gd name="connsiteY99" fmla="*/ 277 h 277"/>
                  <a:gd name="connsiteX100" fmla="*/ 0 w 277"/>
                  <a:gd name="connsiteY100" fmla="*/ 277 h 277"/>
                  <a:gd name="connsiteX101" fmla="*/ 0 w 277"/>
                  <a:gd name="connsiteY101" fmla="*/ 277 h 277"/>
                  <a:gd name="connsiteX102" fmla="*/ 0 w 277"/>
                  <a:gd name="connsiteY102" fmla="*/ 277 h 277"/>
                  <a:gd name="connsiteX103" fmla="*/ 0 w 277"/>
                  <a:gd name="connsiteY103" fmla="*/ 277 h 277"/>
                  <a:gd name="connsiteX104" fmla="*/ 0 w 277"/>
                  <a:gd name="connsiteY104" fmla="*/ 277 h 277"/>
                  <a:gd name="connsiteX105" fmla="*/ 0 w 277"/>
                  <a:gd name="connsiteY105" fmla="*/ 277 h 277"/>
                  <a:gd name="connsiteX106" fmla="*/ 0 w 277"/>
                  <a:gd name="connsiteY106" fmla="*/ 277 h 277"/>
                  <a:gd name="connsiteX107" fmla="*/ 0 w 277"/>
                  <a:gd name="connsiteY107" fmla="*/ 277 h 277"/>
                  <a:gd name="connsiteX108" fmla="*/ 0 w 277"/>
                  <a:gd name="connsiteY108" fmla="*/ 277 h 277"/>
                  <a:gd name="connsiteX109" fmla="*/ 0 w 277"/>
                  <a:gd name="connsiteY109" fmla="*/ 277 h 277"/>
                  <a:gd name="connsiteX110" fmla="*/ 0 w 277"/>
                  <a:gd name="connsiteY110" fmla="*/ 277 h 277"/>
                  <a:gd name="connsiteX111" fmla="*/ 0 w 277"/>
                  <a:gd name="connsiteY111" fmla="*/ 277 h 277"/>
                  <a:gd name="connsiteX112" fmla="*/ 0 w 277"/>
                  <a:gd name="connsiteY112" fmla="*/ 277 h 277"/>
                  <a:gd name="connsiteX113" fmla="*/ 0 w 277"/>
                  <a:gd name="connsiteY113" fmla="*/ 277 h 277"/>
                  <a:gd name="connsiteX114" fmla="*/ 0 w 277"/>
                  <a:gd name="connsiteY114" fmla="*/ 277 h 277"/>
                  <a:gd name="connsiteX115" fmla="*/ 0 w 277"/>
                  <a:gd name="connsiteY115" fmla="*/ 277 h 277"/>
                  <a:gd name="connsiteX116" fmla="*/ 0 w 277"/>
                  <a:gd name="connsiteY116" fmla="*/ 277 h 277"/>
                  <a:gd name="connsiteX117" fmla="*/ 0 w 277"/>
                  <a:gd name="connsiteY117" fmla="*/ 277 h 277"/>
                  <a:gd name="connsiteX118" fmla="*/ 0 w 277"/>
                  <a:gd name="connsiteY118" fmla="*/ 277 h 277"/>
                  <a:gd name="connsiteX119" fmla="*/ 0 w 277"/>
                  <a:gd name="connsiteY119" fmla="*/ 277 h 277"/>
                  <a:gd name="connsiteX120" fmla="*/ 0 w 277"/>
                  <a:gd name="connsiteY120" fmla="*/ 277 h 277"/>
                  <a:gd name="connsiteX121" fmla="*/ 278 w 277"/>
                  <a:gd name="connsiteY121" fmla="*/ 277 h 277"/>
                  <a:gd name="connsiteX122" fmla="*/ 278 w 277"/>
                  <a:gd name="connsiteY122" fmla="*/ 277 h 277"/>
                  <a:gd name="connsiteX123" fmla="*/ 278 w 277"/>
                  <a:gd name="connsiteY123" fmla="*/ 277 h 277"/>
                  <a:gd name="connsiteX124" fmla="*/ 278 w 277"/>
                  <a:gd name="connsiteY124" fmla="*/ 277 h 277"/>
                  <a:gd name="connsiteX125" fmla="*/ 278 w 277"/>
                  <a:gd name="connsiteY125" fmla="*/ 277 h 277"/>
                  <a:gd name="connsiteX126" fmla="*/ 278 w 277"/>
                  <a:gd name="connsiteY126" fmla="*/ 277 h 277"/>
                  <a:gd name="connsiteX127" fmla="*/ 278 w 277"/>
                  <a:gd name="connsiteY127" fmla="*/ 277 h 277"/>
                  <a:gd name="connsiteX128" fmla="*/ 278 w 277"/>
                  <a:gd name="connsiteY128" fmla="*/ 277 h 277"/>
                  <a:gd name="connsiteX129" fmla="*/ 278 w 277"/>
                  <a:gd name="connsiteY129" fmla="*/ 277 h 2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</a:cxnLst>
                <a:rect l="l" t="t" r="r" b="b"/>
                <a:pathLst>
                  <a:path w="277" h="277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277"/>
                    </a:cubicBezTo>
                    <a:cubicBezTo>
                      <a:pt x="0" y="277"/>
                      <a:pt x="0" y="277"/>
                      <a:pt x="0" y="277"/>
                    </a:cubicBezTo>
                    <a:cubicBezTo>
                      <a:pt x="0" y="277"/>
                      <a:pt x="0" y="277"/>
                      <a:pt x="0" y="277"/>
                    </a:cubicBezTo>
                    <a:cubicBezTo>
                      <a:pt x="0" y="277"/>
                      <a:pt x="0" y="277"/>
                      <a:pt x="0" y="277"/>
                    </a:cubicBezTo>
                    <a:cubicBezTo>
                      <a:pt x="0" y="277"/>
                      <a:pt x="0" y="277"/>
                      <a:pt x="0" y="277"/>
                    </a:cubicBezTo>
                    <a:cubicBezTo>
                      <a:pt x="0" y="277"/>
                      <a:pt x="0" y="277"/>
                      <a:pt x="0" y="277"/>
                    </a:cubicBezTo>
                    <a:cubicBezTo>
                      <a:pt x="0" y="277"/>
                      <a:pt x="0" y="277"/>
                      <a:pt x="0" y="277"/>
                    </a:cubicBezTo>
                    <a:cubicBezTo>
                      <a:pt x="0" y="277"/>
                      <a:pt x="0" y="277"/>
                      <a:pt x="0" y="277"/>
                    </a:cubicBezTo>
                    <a:cubicBezTo>
                      <a:pt x="0" y="277"/>
                      <a:pt x="0" y="277"/>
                      <a:pt x="0" y="277"/>
                    </a:cubicBezTo>
                    <a:cubicBezTo>
                      <a:pt x="0" y="277"/>
                      <a:pt x="0" y="277"/>
                      <a:pt x="0" y="277"/>
                    </a:cubicBezTo>
                    <a:cubicBezTo>
                      <a:pt x="0" y="277"/>
                      <a:pt x="0" y="277"/>
                      <a:pt x="0" y="277"/>
                    </a:cubicBezTo>
                    <a:cubicBezTo>
                      <a:pt x="0" y="277"/>
                      <a:pt x="0" y="277"/>
                      <a:pt x="0" y="277"/>
                    </a:cubicBezTo>
                    <a:cubicBezTo>
                      <a:pt x="0" y="277"/>
                      <a:pt x="0" y="277"/>
                      <a:pt x="0" y="277"/>
                    </a:cubicBezTo>
                    <a:cubicBezTo>
                      <a:pt x="0" y="277"/>
                      <a:pt x="0" y="277"/>
                      <a:pt x="0" y="277"/>
                    </a:cubicBezTo>
                    <a:cubicBezTo>
                      <a:pt x="0" y="277"/>
                      <a:pt x="0" y="277"/>
                      <a:pt x="0" y="277"/>
                    </a:cubicBezTo>
                    <a:lnTo>
                      <a:pt x="0" y="277"/>
                    </a:lnTo>
                    <a:cubicBezTo>
                      <a:pt x="0" y="277"/>
                      <a:pt x="0" y="277"/>
                      <a:pt x="0" y="277"/>
                    </a:cubicBezTo>
                    <a:cubicBezTo>
                      <a:pt x="0" y="277"/>
                      <a:pt x="0" y="277"/>
                      <a:pt x="0" y="277"/>
                    </a:cubicBezTo>
                    <a:cubicBezTo>
                      <a:pt x="0" y="277"/>
                      <a:pt x="0" y="277"/>
                      <a:pt x="0" y="277"/>
                    </a:cubicBezTo>
                    <a:cubicBezTo>
                      <a:pt x="0" y="277"/>
                      <a:pt x="0" y="277"/>
                      <a:pt x="0" y="277"/>
                    </a:cubicBezTo>
                    <a:cubicBezTo>
                      <a:pt x="0" y="277"/>
                      <a:pt x="0" y="277"/>
                      <a:pt x="0" y="277"/>
                    </a:cubicBezTo>
                    <a:cubicBezTo>
                      <a:pt x="0" y="277"/>
                      <a:pt x="0" y="277"/>
                      <a:pt x="0" y="277"/>
                    </a:cubicBezTo>
                    <a:cubicBezTo>
                      <a:pt x="0" y="277"/>
                      <a:pt x="0" y="277"/>
                      <a:pt x="0" y="277"/>
                    </a:cubicBezTo>
                    <a:lnTo>
                      <a:pt x="0" y="277"/>
                    </a:lnTo>
                    <a:cubicBezTo>
                      <a:pt x="0" y="277"/>
                      <a:pt x="0" y="277"/>
                      <a:pt x="0" y="277"/>
                    </a:cubicBezTo>
                    <a:lnTo>
                      <a:pt x="0" y="277"/>
                    </a:lnTo>
                    <a:cubicBezTo>
                      <a:pt x="0" y="277"/>
                      <a:pt x="0" y="277"/>
                      <a:pt x="0" y="277"/>
                    </a:cubicBezTo>
                    <a:cubicBezTo>
                      <a:pt x="0" y="277"/>
                      <a:pt x="0" y="277"/>
                      <a:pt x="0" y="277"/>
                    </a:cubicBezTo>
                    <a:cubicBezTo>
                      <a:pt x="0" y="277"/>
                      <a:pt x="0" y="277"/>
                      <a:pt x="0" y="277"/>
                    </a:cubicBezTo>
                    <a:cubicBezTo>
                      <a:pt x="0" y="277"/>
                      <a:pt x="0" y="277"/>
                      <a:pt x="0" y="277"/>
                    </a:cubicBezTo>
                    <a:cubicBezTo>
                      <a:pt x="0" y="277"/>
                      <a:pt x="0" y="277"/>
                      <a:pt x="0" y="277"/>
                    </a:cubicBezTo>
                    <a:cubicBezTo>
                      <a:pt x="0" y="277"/>
                      <a:pt x="0" y="277"/>
                      <a:pt x="0" y="277"/>
                    </a:cubicBezTo>
                    <a:cubicBezTo>
                      <a:pt x="0" y="277"/>
                      <a:pt x="0" y="277"/>
                      <a:pt x="0" y="277"/>
                    </a:cubicBezTo>
                    <a:cubicBezTo>
                      <a:pt x="0" y="277"/>
                      <a:pt x="0" y="277"/>
                      <a:pt x="0" y="277"/>
                    </a:cubicBezTo>
                    <a:cubicBezTo>
                      <a:pt x="0" y="277"/>
                      <a:pt x="0" y="277"/>
                      <a:pt x="0" y="277"/>
                    </a:cubicBezTo>
                    <a:cubicBezTo>
                      <a:pt x="0" y="277"/>
                      <a:pt x="0" y="277"/>
                      <a:pt x="0" y="277"/>
                    </a:cubicBezTo>
                    <a:cubicBezTo>
                      <a:pt x="0" y="277"/>
                      <a:pt x="0" y="277"/>
                      <a:pt x="0" y="277"/>
                    </a:cubicBezTo>
                    <a:cubicBezTo>
                      <a:pt x="0" y="277"/>
                      <a:pt x="0" y="277"/>
                      <a:pt x="0" y="277"/>
                    </a:cubicBezTo>
                    <a:cubicBezTo>
                      <a:pt x="0" y="277"/>
                      <a:pt x="0" y="277"/>
                      <a:pt x="0" y="277"/>
                    </a:cubicBezTo>
                    <a:cubicBezTo>
                      <a:pt x="0" y="277"/>
                      <a:pt x="0" y="277"/>
                      <a:pt x="0" y="277"/>
                    </a:cubicBezTo>
                    <a:cubicBezTo>
                      <a:pt x="0" y="277"/>
                      <a:pt x="0" y="277"/>
                      <a:pt x="0" y="277"/>
                    </a:cubicBezTo>
                    <a:cubicBezTo>
                      <a:pt x="0" y="277"/>
                      <a:pt x="0" y="277"/>
                      <a:pt x="0" y="277"/>
                    </a:cubicBezTo>
                    <a:cubicBezTo>
                      <a:pt x="0" y="277"/>
                      <a:pt x="0" y="277"/>
                      <a:pt x="0" y="277"/>
                    </a:cubicBezTo>
                    <a:lnTo>
                      <a:pt x="0" y="277"/>
                    </a:lnTo>
                    <a:cubicBezTo>
                      <a:pt x="0" y="277"/>
                      <a:pt x="0" y="277"/>
                      <a:pt x="0" y="277"/>
                    </a:cubicBezTo>
                    <a:cubicBezTo>
                      <a:pt x="0" y="277"/>
                      <a:pt x="0" y="277"/>
                      <a:pt x="0" y="277"/>
                    </a:cubicBezTo>
                    <a:cubicBezTo>
                      <a:pt x="0" y="277"/>
                      <a:pt x="0" y="277"/>
                      <a:pt x="0" y="277"/>
                    </a:cubicBezTo>
                    <a:cubicBezTo>
                      <a:pt x="0" y="277"/>
                      <a:pt x="0" y="277"/>
                      <a:pt x="0" y="277"/>
                    </a:cubicBezTo>
                    <a:cubicBezTo>
                      <a:pt x="0" y="277"/>
                      <a:pt x="0" y="277"/>
                      <a:pt x="0" y="277"/>
                    </a:cubicBezTo>
                    <a:cubicBezTo>
                      <a:pt x="0" y="277"/>
                      <a:pt x="0" y="277"/>
                      <a:pt x="0" y="277"/>
                    </a:cubicBezTo>
                    <a:cubicBezTo>
                      <a:pt x="0" y="277"/>
                      <a:pt x="0" y="277"/>
                      <a:pt x="0" y="277"/>
                    </a:cubicBezTo>
                    <a:cubicBezTo>
                      <a:pt x="0" y="277"/>
                      <a:pt x="0" y="277"/>
                      <a:pt x="0" y="277"/>
                    </a:cubicBezTo>
                    <a:cubicBezTo>
                      <a:pt x="0" y="277"/>
                      <a:pt x="0" y="277"/>
                      <a:pt x="0" y="277"/>
                    </a:cubicBezTo>
                    <a:cubicBezTo>
                      <a:pt x="0" y="277"/>
                      <a:pt x="0" y="277"/>
                      <a:pt x="0" y="277"/>
                    </a:cubicBezTo>
                    <a:cubicBezTo>
                      <a:pt x="0" y="277"/>
                      <a:pt x="0" y="277"/>
                      <a:pt x="0" y="277"/>
                    </a:cubicBezTo>
                    <a:cubicBezTo>
                      <a:pt x="0" y="277"/>
                      <a:pt x="0" y="277"/>
                      <a:pt x="0" y="277"/>
                    </a:cubicBezTo>
                    <a:cubicBezTo>
                      <a:pt x="0" y="277"/>
                      <a:pt x="0" y="277"/>
                      <a:pt x="0" y="277"/>
                    </a:cubicBezTo>
                    <a:cubicBezTo>
                      <a:pt x="0" y="277"/>
                      <a:pt x="0" y="277"/>
                      <a:pt x="0" y="277"/>
                    </a:cubicBezTo>
                    <a:cubicBezTo>
                      <a:pt x="0" y="277"/>
                      <a:pt x="0" y="277"/>
                      <a:pt x="0" y="277"/>
                    </a:cubicBezTo>
                    <a:cubicBezTo>
                      <a:pt x="0" y="277"/>
                      <a:pt x="0" y="277"/>
                      <a:pt x="0" y="277"/>
                    </a:cubicBezTo>
                    <a:cubicBezTo>
                      <a:pt x="0" y="277"/>
                      <a:pt x="0" y="277"/>
                      <a:pt x="0" y="277"/>
                    </a:cubicBezTo>
                    <a:cubicBezTo>
                      <a:pt x="0" y="277"/>
                      <a:pt x="0" y="277"/>
                      <a:pt x="0" y="277"/>
                    </a:cubicBezTo>
                    <a:cubicBezTo>
                      <a:pt x="0" y="277"/>
                      <a:pt x="0" y="277"/>
                      <a:pt x="0" y="277"/>
                    </a:cubicBezTo>
                    <a:cubicBezTo>
                      <a:pt x="0" y="277"/>
                      <a:pt x="0" y="277"/>
                      <a:pt x="278" y="277"/>
                    </a:cubicBezTo>
                    <a:cubicBezTo>
                      <a:pt x="278" y="277"/>
                      <a:pt x="278" y="277"/>
                      <a:pt x="278" y="277"/>
                    </a:cubicBezTo>
                    <a:cubicBezTo>
                      <a:pt x="278" y="277"/>
                      <a:pt x="278" y="277"/>
                      <a:pt x="278" y="277"/>
                    </a:cubicBezTo>
                    <a:cubicBezTo>
                      <a:pt x="278" y="277"/>
                      <a:pt x="278" y="277"/>
                      <a:pt x="278" y="277"/>
                    </a:cubicBezTo>
                    <a:cubicBezTo>
                      <a:pt x="278" y="277"/>
                      <a:pt x="278" y="277"/>
                      <a:pt x="278" y="277"/>
                    </a:cubicBezTo>
                    <a:cubicBezTo>
                      <a:pt x="278" y="277"/>
                      <a:pt x="278" y="277"/>
                      <a:pt x="278" y="277"/>
                    </a:cubicBezTo>
                    <a:cubicBezTo>
                      <a:pt x="278" y="277"/>
                      <a:pt x="278" y="277"/>
                      <a:pt x="278" y="277"/>
                    </a:cubicBezTo>
                    <a:cubicBezTo>
                      <a:pt x="278" y="277"/>
                      <a:pt x="278" y="277"/>
                      <a:pt x="278" y="277"/>
                    </a:cubicBezTo>
                    <a:cubicBezTo>
                      <a:pt x="278" y="277"/>
                      <a:pt x="278" y="277"/>
                      <a:pt x="278" y="277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grpSp>
            <p:nvGrpSpPr>
              <p:cNvPr id="308" name="Graphic 248">
                <a:extLst>
                  <a:ext uri="{FF2B5EF4-FFF2-40B4-BE49-F238E27FC236}">
                    <a16:creationId xmlns:a16="http://schemas.microsoft.com/office/drawing/2014/main" id="{C7599F38-68F0-519D-1E59-D3F48736D696}"/>
                  </a:ext>
                </a:extLst>
              </p:cNvPr>
              <p:cNvGrpSpPr/>
              <p:nvPr/>
            </p:nvGrpSpPr>
            <p:grpSpPr>
              <a:xfrm>
                <a:off x="3449347" y="3731073"/>
                <a:ext cx="10103" cy="9699"/>
                <a:chOff x="4112112" y="3729954"/>
                <a:chExt cx="10103" cy="9699"/>
              </a:xfrm>
              <a:grpFill/>
            </p:grpSpPr>
            <p:sp>
              <p:nvSpPr>
                <p:cNvPr id="590" name="Freeform 589">
                  <a:extLst>
                    <a:ext uri="{FF2B5EF4-FFF2-40B4-BE49-F238E27FC236}">
                      <a16:creationId xmlns:a16="http://schemas.microsoft.com/office/drawing/2014/main" id="{088E0853-20D2-D90F-2018-1113729C1C8A}"/>
                    </a:ext>
                  </a:extLst>
                </p:cNvPr>
                <p:cNvSpPr/>
                <p:nvPr/>
              </p:nvSpPr>
              <p:spPr>
                <a:xfrm>
                  <a:off x="4114885" y="3731894"/>
                  <a:ext cx="7331" cy="7759"/>
                </a:xfrm>
                <a:custGeom>
                  <a:avLst/>
                  <a:gdLst>
                    <a:gd name="connsiteX0" fmla="*/ 5545 w 7331"/>
                    <a:gd name="connsiteY0" fmla="*/ 2217 h 7759"/>
                    <a:gd name="connsiteX1" fmla="*/ 5545 w 7331"/>
                    <a:gd name="connsiteY1" fmla="*/ 2217 h 7759"/>
                    <a:gd name="connsiteX2" fmla="*/ 5545 w 7331"/>
                    <a:gd name="connsiteY2" fmla="*/ 2217 h 7759"/>
                    <a:gd name="connsiteX3" fmla="*/ 5545 w 7331"/>
                    <a:gd name="connsiteY3" fmla="*/ 1940 h 7759"/>
                    <a:gd name="connsiteX4" fmla="*/ 5545 w 7331"/>
                    <a:gd name="connsiteY4" fmla="*/ 1940 h 7759"/>
                    <a:gd name="connsiteX5" fmla="*/ 5545 w 7331"/>
                    <a:gd name="connsiteY5" fmla="*/ 1940 h 7759"/>
                    <a:gd name="connsiteX6" fmla="*/ 5545 w 7331"/>
                    <a:gd name="connsiteY6" fmla="*/ 1940 h 7759"/>
                    <a:gd name="connsiteX7" fmla="*/ 5268 w 7331"/>
                    <a:gd name="connsiteY7" fmla="*/ 1940 h 7759"/>
                    <a:gd name="connsiteX8" fmla="*/ 5268 w 7331"/>
                    <a:gd name="connsiteY8" fmla="*/ 1663 h 7759"/>
                    <a:gd name="connsiteX9" fmla="*/ 5268 w 7331"/>
                    <a:gd name="connsiteY9" fmla="*/ 1663 h 7759"/>
                    <a:gd name="connsiteX10" fmla="*/ 5268 w 7331"/>
                    <a:gd name="connsiteY10" fmla="*/ 1386 h 7759"/>
                    <a:gd name="connsiteX11" fmla="*/ 4990 w 7331"/>
                    <a:gd name="connsiteY11" fmla="*/ 1386 h 7759"/>
                    <a:gd name="connsiteX12" fmla="*/ 4990 w 7331"/>
                    <a:gd name="connsiteY12" fmla="*/ 1386 h 7759"/>
                    <a:gd name="connsiteX13" fmla="*/ 4990 w 7331"/>
                    <a:gd name="connsiteY13" fmla="*/ 1386 h 7759"/>
                    <a:gd name="connsiteX14" fmla="*/ 4990 w 7331"/>
                    <a:gd name="connsiteY14" fmla="*/ 1386 h 7759"/>
                    <a:gd name="connsiteX15" fmla="*/ 4990 w 7331"/>
                    <a:gd name="connsiteY15" fmla="*/ 1386 h 7759"/>
                    <a:gd name="connsiteX16" fmla="*/ 4990 w 7331"/>
                    <a:gd name="connsiteY16" fmla="*/ 1386 h 7759"/>
                    <a:gd name="connsiteX17" fmla="*/ 4990 w 7331"/>
                    <a:gd name="connsiteY17" fmla="*/ 1386 h 7759"/>
                    <a:gd name="connsiteX18" fmla="*/ 4990 w 7331"/>
                    <a:gd name="connsiteY18" fmla="*/ 1386 h 7759"/>
                    <a:gd name="connsiteX19" fmla="*/ 4713 w 7331"/>
                    <a:gd name="connsiteY19" fmla="*/ 1386 h 7759"/>
                    <a:gd name="connsiteX20" fmla="*/ 4713 w 7331"/>
                    <a:gd name="connsiteY20" fmla="*/ 1386 h 7759"/>
                    <a:gd name="connsiteX21" fmla="*/ 4713 w 7331"/>
                    <a:gd name="connsiteY21" fmla="*/ 1386 h 7759"/>
                    <a:gd name="connsiteX22" fmla="*/ 4713 w 7331"/>
                    <a:gd name="connsiteY22" fmla="*/ 1386 h 7759"/>
                    <a:gd name="connsiteX23" fmla="*/ 4713 w 7331"/>
                    <a:gd name="connsiteY23" fmla="*/ 1386 h 7759"/>
                    <a:gd name="connsiteX24" fmla="*/ 4713 w 7331"/>
                    <a:gd name="connsiteY24" fmla="*/ 1386 h 7759"/>
                    <a:gd name="connsiteX25" fmla="*/ 4713 w 7331"/>
                    <a:gd name="connsiteY25" fmla="*/ 1386 h 7759"/>
                    <a:gd name="connsiteX26" fmla="*/ 4713 w 7331"/>
                    <a:gd name="connsiteY26" fmla="*/ 1386 h 7759"/>
                    <a:gd name="connsiteX27" fmla="*/ 4713 w 7331"/>
                    <a:gd name="connsiteY27" fmla="*/ 1386 h 7759"/>
                    <a:gd name="connsiteX28" fmla="*/ 4713 w 7331"/>
                    <a:gd name="connsiteY28" fmla="*/ 1386 h 7759"/>
                    <a:gd name="connsiteX29" fmla="*/ 4713 w 7331"/>
                    <a:gd name="connsiteY29" fmla="*/ 1386 h 7759"/>
                    <a:gd name="connsiteX30" fmla="*/ 4713 w 7331"/>
                    <a:gd name="connsiteY30" fmla="*/ 1386 h 7759"/>
                    <a:gd name="connsiteX31" fmla="*/ 4713 w 7331"/>
                    <a:gd name="connsiteY31" fmla="*/ 1386 h 7759"/>
                    <a:gd name="connsiteX32" fmla="*/ 4713 w 7331"/>
                    <a:gd name="connsiteY32" fmla="*/ 1386 h 7759"/>
                    <a:gd name="connsiteX33" fmla="*/ 4713 w 7331"/>
                    <a:gd name="connsiteY33" fmla="*/ 1386 h 7759"/>
                    <a:gd name="connsiteX34" fmla="*/ 4713 w 7331"/>
                    <a:gd name="connsiteY34" fmla="*/ 1386 h 7759"/>
                    <a:gd name="connsiteX35" fmla="*/ 4713 w 7331"/>
                    <a:gd name="connsiteY35" fmla="*/ 1386 h 7759"/>
                    <a:gd name="connsiteX36" fmla="*/ 4713 w 7331"/>
                    <a:gd name="connsiteY36" fmla="*/ 1386 h 7759"/>
                    <a:gd name="connsiteX37" fmla="*/ 4713 w 7331"/>
                    <a:gd name="connsiteY37" fmla="*/ 1386 h 7759"/>
                    <a:gd name="connsiteX38" fmla="*/ 4713 w 7331"/>
                    <a:gd name="connsiteY38" fmla="*/ 1386 h 7759"/>
                    <a:gd name="connsiteX39" fmla="*/ 4713 w 7331"/>
                    <a:gd name="connsiteY39" fmla="*/ 1386 h 7759"/>
                    <a:gd name="connsiteX40" fmla="*/ 4713 w 7331"/>
                    <a:gd name="connsiteY40" fmla="*/ 1386 h 7759"/>
                    <a:gd name="connsiteX41" fmla="*/ 4436 w 7331"/>
                    <a:gd name="connsiteY41" fmla="*/ 1386 h 7759"/>
                    <a:gd name="connsiteX42" fmla="*/ 4436 w 7331"/>
                    <a:gd name="connsiteY42" fmla="*/ 1386 h 7759"/>
                    <a:gd name="connsiteX43" fmla="*/ 4436 w 7331"/>
                    <a:gd name="connsiteY43" fmla="*/ 1386 h 7759"/>
                    <a:gd name="connsiteX44" fmla="*/ 4436 w 7331"/>
                    <a:gd name="connsiteY44" fmla="*/ 1386 h 7759"/>
                    <a:gd name="connsiteX45" fmla="*/ 4436 w 7331"/>
                    <a:gd name="connsiteY45" fmla="*/ 1386 h 7759"/>
                    <a:gd name="connsiteX46" fmla="*/ 4159 w 7331"/>
                    <a:gd name="connsiteY46" fmla="*/ 1386 h 7759"/>
                    <a:gd name="connsiteX47" fmla="*/ 4159 w 7331"/>
                    <a:gd name="connsiteY47" fmla="*/ 1386 h 7759"/>
                    <a:gd name="connsiteX48" fmla="*/ 4159 w 7331"/>
                    <a:gd name="connsiteY48" fmla="*/ 1386 h 7759"/>
                    <a:gd name="connsiteX49" fmla="*/ 4159 w 7331"/>
                    <a:gd name="connsiteY49" fmla="*/ 1386 h 7759"/>
                    <a:gd name="connsiteX50" fmla="*/ 4159 w 7331"/>
                    <a:gd name="connsiteY50" fmla="*/ 1386 h 7759"/>
                    <a:gd name="connsiteX51" fmla="*/ 4159 w 7331"/>
                    <a:gd name="connsiteY51" fmla="*/ 1108 h 7759"/>
                    <a:gd name="connsiteX52" fmla="*/ 4159 w 7331"/>
                    <a:gd name="connsiteY52" fmla="*/ 1108 h 7759"/>
                    <a:gd name="connsiteX53" fmla="*/ 4159 w 7331"/>
                    <a:gd name="connsiteY53" fmla="*/ 1108 h 7759"/>
                    <a:gd name="connsiteX54" fmla="*/ 4159 w 7331"/>
                    <a:gd name="connsiteY54" fmla="*/ 1108 h 7759"/>
                    <a:gd name="connsiteX55" fmla="*/ 4159 w 7331"/>
                    <a:gd name="connsiteY55" fmla="*/ 1108 h 7759"/>
                    <a:gd name="connsiteX56" fmla="*/ 3881 w 7331"/>
                    <a:gd name="connsiteY56" fmla="*/ 1108 h 7759"/>
                    <a:gd name="connsiteX57" fmla="*/ 3881 w 7331"/>
                    <a:gd name="connsiteY57" fmla="*/ 1108 h 7759"/>
                    <a:gd name="connsiteX58" fmla="*/ 3881 w 7331"/>
                    <a:gd name="connsiteY58" fmla="*/ 1108 h 7759"/>
                    <a:gd name="connsiteX59" fmla="*/ 3881 w 7331"/>
                    <a:gd name="connsiteY59" fmla="*/ 831 h 7759"/>
                    <a:gd name="connsiteX60" fmla="*/ 3881 w 7331"/>
                    <a:gd name="connsiteY60" fmla="*/ 831 h 7759"/>
                    <a:gd name="connsiteX61" fmla="*/ 3881 w 7331"/>
                    <a:gd name="connsiteY61" fmla="*/ 831 h 7759"/>
                    <a:gd name="connsiteX62" fmla="*/ 3881 w 7331"/>
                    <a:gd name="connsiteY62" fmla="*/ 831 h 7759"/>
                    <a:gd name="connsiteX63" fmla="*/ 3881 w 7331"/>
                    <a:gd name="connsiteY63" fmla="*/ 831 h 7759"/>
                    <a:gd name="connsiteX64" fmla="*/ 3881 w 7331"/>
                    <a:gd name="connsiteY64" fmla="*/ 831 h 7759"/>
                    <a:gd name="connsiteX65" fmla="*/ 3881 w 7331"/>
                    <a:gd name="connsiteY65" fmla="*/ 831 h 7759"/>
                    <a:gd name="connsiteX66" fmla="*/ 3604 w 7331"/>
                    <a:gd name="connsiteY66" fmla="*/ 831 h 7759"/>
                    <a:gd name="connsiteX67" fmla="*/ 3604 w 7331"/>
                    <a:gd name="connsiteY67" fmla="*/ 554 h 7759"/>
                    <a:gd name="connsiteX68" fmla="*/ 3604 w 7331"/>
                    <a:gd name="connsiteY68" fmla="*/ 554 h 7759"/>
                    <a:gd name="connsiteX69" fmla="*/ 3604 w 7331"/>
                    <a:gd name="connsiteY69" fmla="*/ 554 h 7759"/>
                    <a:gd name="connsiteX70" fmla="*/ 3604 w 7331"/>
                    <a:gd name="connsiteY70" fmla="*/ 554 h 7759"/>
                    <a:gd name="connsiteX71" fmla="*/ 3604 w 7331"/>
                    <a:gd name="connsiteY71" fmla="*/ 554 h 7759"/>
                    <a:gd name="connsiteX72" fmla="*/ 3604 w 7331"/>
                    <a:gd name="connsiteY72" fmla="*/ 554 h 7759"/>
                    <a:gd name="connsiteX73" fmla="*/ 3604 w 7331"/>
                    <a:gd name="connsiteY73" fmla="*/ 554 h 7759"/>
                    <a:gd name="connsiteX74" fmla="*/ 3604 w 7331"/>
                    <a:gd name="connsiteY74" fmla="*/ 554 h 7759"/>
                    <a:gd name="connsiteX75" fmla="*/ 3604 w 7331"/>
                    <a:gd name="connsiteY75" fmla="*/ 277 h 7759"/>
                    <a:gd name="connsiteX76" fmla="*/ 3604 w 7331"/>
                    <a:gd name="connsiteY76" fmla="*/ 277 h 7759"/>
                    <a:gd name="connsiteX77" fmla="*/ 3881 w 7331"/>
                    <a:gd name="connsiteY77" fmla="*/ 277 h 7759"/>
                    <a:gd name="connsiteX78" fmla="*/ 3881 w 7331"/>
                    <a:gd name="connsiteY78" fmla="*/ 277 h 7759"/>
                    <a:gd name="connsiteX79" fmla="*/ 4436 w 7331"/>
                    <a:gd name="connsiteY79" fmla="*/ 554 h 7759"/>
                    <a:gd name="connsiteX80" fmla="*/ 4436 w 7331"/>
                    <a:gd name="connsiteY80" fmla="*/ 554 h 7759"/>
                    <a:gd name="connsiteX81" fmla="*/ 4436 w 7331"/>
                    <a:gd name="connsiteY81" fmla="*/ 554 h 7759"/>
                    <a:gd name="connsiteX82" fmla="*/ 4436 w 7331"/>
                    <a:gd name="connsiteY82" fmla="*/ 554 h 7759"/>
                    <a:gd name="connsiteX83" fmla="*/ 4436 w 7331"/>
                    <a:gd name="connsiteY83" fmla="*/ 554 h 7759"/>
                    <a:gd name="connsiteX84" fmla="*/ 4436 w 7331"/>
                    <a:gd name="connsiteY84" fmla="*/ 554 h 7759"/>
                    <a:gd name="connsiteX85" fmla="*/ 4436 w 7331"/>
                    <a:gd name="connsiteY85" fmla="*/ 554 h 7759"/>
                    <a:gd name="connsiteX86" fmla="*/ 4436 w 7331"/>
                    <a:gd name="connsiteY86" fmla="*/ 554 h 7759"/>
                    <a:gd name="connsiteX87" fmla="*/ 4436 w 7331"/>
                    <a:gd name="connsiteY87" fmla="*/ 554 h 7759"/>
                    <a:gd name="connsiteX88" fmla="*/ 4436 w 7331"/>
                    <a:gd name="connsiteY88" fmla="*/ 554 h 7759"/>
                    <a:gd name="connsiteX89" fmla="*/ 4436 w 7331"/>
                    <a:gd name="connsiteY89" fmla="*/ 554 h 7759"/>
                    <a:gd name="connsiteX90" fmla="*/ 4436 w 7331"/>
                    <a:gd name="connsiteY90" fmla="*/ 554 h 7759"/>
                    <a:gd name="connsiteX91" fmla="*/ 4436 w 7331"/>
                    <a:gd name="connsiteY91" fmla="*/ 554 h 7759"/>
                    <a:gd name="connsiteX92" fmla="*/ 4436 w 7331"/>
                    <a:gd name="connsiteY92" fmla="*/ 554 h 7759"/>
                    <a:gd name="connsiteX93" fmla="*/ 4436 w 7331"/>
                    <a:gd name="connsiteY93" fmla="*/ 554 h 7759"/>
                    <a:gd name="connsiteX94" fmla="*/ 4436 w 7331"/>
                    <a:gd name="connsiteY94" fmla="*/ 554 h 7759"/>
                    <a:gd name="connsiteX95" fmla="*/ 4436 w 7331"/>
                    <a:gd name="connsiteY95" fmla="*/ 554 h 7759"/>
                    <a:gd name="connsiteX96" fmla="*/ 4436 w 7331"/>
                    <a:gd name="connsiteY96" fmla="*/ 554 h 7759"/>
                    <a:gd name="connsiteX97" fmla="*/ 4436 w 7331"/>
                    <a:gd name="connsiteY97" fmla="*/ 554 h 7759"/>
                    <a:gd name="connsiteX98" fmla="*/ 4436 w 7331"/>
                    <a:gd name="connsiteY98" fmla="*/ 554 h 7759"/>
                    <a:gd name="connsiteX99" fmla="*/ 4159 w 7331"/>
                    <a:gd name="connsiteY99" fmla="*/ 554 h 7759"/>
                    <a:gd name="connsiteX100" fmla="*/ 3604 w 7331"/>
                    <a:gd name="connsiteY100" fmla="*/ 554 h 7759"/>
                    <a:gd name="connsiteX101" fmla="*/ 3604 w 7331"/>
                    <a:gd name="connsiteY101" fmla="*/ 831 h 7759"/>
                    <a:gd name="connsiteX102" fmla="*/ 3604 w 7331"/>
                    <a:gd name="connsiteY102" fmla="*/ 831 h 7759"/>
                    <a:gd name="connsiteX103" fmla="*/ 3604 w 7331"/>
                    <a:gd name="connsiteY103" fmla="*/ 831 h 7759"/>
                    <a:gd name="connsiteX104" fmla="*/ 3604 w 7331"/>
                    <a:gd name="connsiteY104" fmla="*/ 831 h 7759"/>
                    <a:gd name="connsiteX105" fmla="*/ 3604 w 7331"/>
                    <a:gd name="connsiteY105" fmla="*/ 831 h 7759"/>
                    <a:gd name="connsiteX106" fmla="*/ 3604 w 7331"/>
                    <a:gd name="connsiteY106" fmla="*/ 554 h 7759"/>
                    <a:gd name="connsiteX107" fmla="*/ 3604 w 7331"/>
                    <a:gd name="connsiteY107" fmla="*/ 554 h 7759"/>
                    <a:gd name="connsiteX108" fmla="*/ 3604 w 7331"/>
                    <a:gd name="connsiteY108" fmla="*/ 554 h 7759"/>
                    <a:gd name="connsiteX109" fmla="*/ 3604 w 7331"/>
                    <a:gd name="connsiteY109" fmla="*/ 554 h 7759"/>
                    <a:gd name="connsiteX110" fmla="*/ 3604 w 7331"/>
                    <a:gd name="connsiteY110" fmla="*/ 554 h 7759"/>
                    <a:gd name="connsiteX111" fmla="*/ 3604 w 7331"/>
                    <a:gd name="connsiteY111" fmla="*/ 554 h 7759"/>
                    <a:gd name="connsiteX112" fmla="*/ 3604 w 7331"/>
                    <a:gd name="connsiteY112" fmla="*/ 277 h 7759"/>
                    <a:gd name="connsiteX113" fmla="*/ 3604 w 7331"/>
                    <a:gd name="connsiteY113" fmla="*/ 277 h 7759"/>
                    <a:gd name="connsiteX114" fmla="*/ 3604 w 7331"/>
                    <a:gd name="connsiteY114" fmla="*/ 277 h 7759"/>
                    <a:gd name="connsiteX115" fmla="*/ 3604 w 7331"/>
                    <a:gd name="connsiteY115" fmla="*/ 277 h 7759"/>
                    <a:gd name="connsiteX116" fmla="*/ 3327 w 7331"/>
                    <a:gd name="connsiteY116" fmla="*/ 277 h 7759"/>
                    <a:gd name="connsiteX117" fmla="*/ 3327 w 7331"/>
                    <a:gd name="connsiteY117" fmla="*/ 277 h 7759"/>
                    <a:gd name="connsiteX118" fmla="*/ 3327 w 7331"/>
                    <a:gd name="connsiteY118" fmla="*/ 277 h 7759"/>
                    <a:gd name="connsiteX119" fmla="*/ 3327 w 7331"/>
                    <a:gd name="connsiteY119" fmla="*/ 277 h 7759"/>
                    <a:gd name="connsiteX120" fmla="*/ 3050 w 7331"/>
                    <a:gd name="connsiteY120" fmla="*/ 277 h 7759"/>
                    <a:gd name="connsiteX121" fmla="*/ 2772 w 7331"/>
                    <a:gd name="connsiteY121" fmla="*/ 277 h 7759"/>
                    <a:gd name="connsiteX122" fmla="*/ 2772 w 7331"/>
                    <a:gd name="connsiteY122" fmla="*/ 277 h 7759"/>
                    <a:gd name="connsiteX123" fmla="*/ 2218 w 7331"/>
                    <a:gd name="connsiteY123" fmla="*/ 277 h 7759"/>
                    <a:gd name="connsiteX124" fmla="*/ 1941 w 7331"/>
                    <a:gd name="connsiteY124" fmla="*/ 277 h 7759"/>
                    <a:gd name="connsiteX125" fmla="*/ 1386 w 7331"/>
                    <a:gd name="connsiteY125" fmla="*/ 0 h 7759"/>
                    <a:gd name="connsiteX126" fmla="*/ 831 w 7331"/>
                    <a:gd name="connsiteY126" fmla="*/ 0 h 7759"/>
                    <a:gd name="connsiteX127" fmla="*/ 831 w 7331"/>
                    <a:gd name="connsiteY127" fmla="*/ 0 h 7759"/>
                    <a:gd name="connsiteX128" fmla="*/ 831 w 7331"/>
                    <a:gd name="connsiteY128" fmla="*/ 0 h 7759"/>
                    <a:gd name="connsiteX129" fmla="*/ 277 w 7331"/>
                    <a:gd name="connsiteY129" fmla="*/ 0 h 7759"/>
                    <a:gd name="connsiteX130" fmla="*/ 277 w 7331"/>
                    <a:gd name="connsiteY130" fmla="*/ 0 h 7759"/>
                    <a:gd name="connsiteX131" fmla="*/ 277 w 7331"/>
                    <a:gd name="connsiteY131" fmla="*/ 0 h 7759"/>
                    <a:gd name="connsiteX132" fmla="*/ 277 w 7331"/>
                    <a:gd name="connsiteY132" fmla="*/ 0 h 7759"/>
                    <a:gd name="connsiteX133" fmla="*/ 277 w 7331"/>
                    <a:gd name="connsiteY133" fmla="*/ 0 h 7759"/>
                    <a:gd name="connsiteX134" fmla="*/ 0 w 7331"/>
                    <a:gd name="connsiteY134" fmla="*/ 0 h 7759"/>
                    <a:gd name="connsiteX135" fmla="*/ 0 w 7331"/>
                    <a:gd name="connsiteY135" fmla="*/ 0 h 7759"/>
                    <a:gd name="connsiteX136" fmla="*/ 0 w 7331"/>
                    <a:gd name="connsiteY136" fmla="*/ 0 h 7759"/>
                    <a:gd name="connsiteX137" fmla="*/ 0 w 7331"/>
                    <a:gd name="connsiteY137" fmla="*/ 0 h 7759"/>
                    <a:gd name="connsiteX138" fmla="*/ 0 w 7331"/>
                    <a:gd name="connsiteY138" fmla="*/ 0 h 7759"/>
                    <a:gd name="connsiteX139" fmla="*/ 0 w 7331"/>
                    <a:gd name="connsiteY139" fmla="*/ 0 h 7759"/>
                    <a:gd name="connsiteX140" fmla="*/ 0 w 7331"/>
                    <a:gd name="connsiteY140" fmla="*/ 0 h 7759"/>
                    <a:gd name="connsiteX141" fmla="*/ 0 w 7331"/>
                    <a:gd name="connsiteY141" fmla="*/ 0 h 7759"/>
                    <a:gd name="connsiteX142" fmla="*/ 0 w 7331"/>
                    <a:gd name="connsiteY142" fmla="*/ 277 h 7759"/>
                    <a:gd name="connsiteX143" fmla="*/ 0 w 7331"/>
                    <a:gd name="connsiteY143" fmla="*/ 554 h 7759"/>
                    <a:gd name="connsiteX144" fmla="*/ 554 w 7331"/>
                    <a:gd name="connsiteY144" fmla="*/ 1108 h 7759"/>
                    <a:gd name="connsiteX145" fmla="*/ 1109 w 7331"/>
                    <a:gd name="connsiteY145" fmla="*/ 2217 h 7759"/>
                    <a:gd name="connsiteX146" fmla="*/ 1663 w 7331"/>
                    <a:gd name="connsiteY146" fmla="*/ 4434 h 7759"/>
                    <a:gd name="connsiteX147" fmla="*/ 1941 w 7331"/>
                    <a:gd name="connsiteY147" fmla="*/ 4711 h 7759"/>
                    <a:gd name="connsiteX148" fmla="*/ 1941 w 7331"/>
                    <a:gd name="connsiteY148" fmla="*/ 4711 h 7759"/>
                    <a:gd name="connsiteX149" fmla="*/ 2218 w 7331"/>
                    <a:gd name="connsiteY149" fmla="*/ 4711 h 7759"/>
                    <a:gd name="connsiteX150" fmla="*/ 2218 w 7331"/>
                    <a:gd name="connsiteY150" fmla="*/ 4711 h 7759"/>
                    <a:gd name="connsiteX151" fmla="*/ 2495 w 7331"/>
                    <a:gd name="connsiteY151" fmla="*/ 4988 h 7759"/>
                    <a:gd name="connsiteX152" fmla="*/ 2495 w 7331"/>
                    <a:gd name="connsiteY152" fmla="*/ 5265 h 7759"/>
                    <a:gd name="connsiteX153" fmla="*/ 3050 w 7331"/>
                    <a:gd name="connsiteY153" fmla="*/ 5265 h 7759"/>
                    <a:gd name="connsiteX154" fmla="*/ 3050 w 7331"/>
                    <a:gd name="connsiteY154" fmla="*/ 5265 h 7759"/>
                    <a:gd name="connsiteX155" fmla="*/ 3050 w 7331"/>
                    <a:gd name="connsiteY155" fmla="*/ 5265 h 7759"/>
                    <a:gd name="connsiteX156" fmla="*/ 3050 w 7331"/>
                    <a:gd name="connsiteY156" fmla="*/ 5265 h 7759"/>
                    <a:gd name="connsiteX157" fmla="*/ 3050 w 7331"/>
                    <a:gd name="connsiteY157" fmla="*/ 5265 h 7759"/>
                    <a:gd name="connsiteX158" fmla="*/ 3327 w 7331"/>
                    <a:gd name="connsiteY158" fmla="*/ 5265 h 7759"/>
                    <a:gd name="connsiteX159" fmla="*/ 3327 w 7331"/>
                    <a:gd name="connsiteY159" fmla="*/ 4988 h 7759"/>
                    <a:gd name="connsiteX160" fmla="*/ 3881 w 7331"/>
                    <a:gd name="connsiteY160" fmla="*/ 4988 h 7759"/>
                    <a:gd name="connsiteX161" fmla="*/ 3881 w 7331"/>
                    <a:gd name="connsiteY161" fmla="*/ 5265 h 7759"/>
                    <a:gd name="connsiteX162" fmla="*/ 3881 w 7331"/>
                    <a:gd name="connsiteY162" fmla="*/ 5265 h 7759"/>
                    <a:gd name="connsiteX163" fmla="*/ 3881 w 7331"/>
                    <a:gd name="connsiteY163" fmla="*/ 5265 h 7759"/>
                    <a:gd name="connsiteX164" fmla="*/ 3881 w 7331"/>
                    <a:gd name="connsiteY164" fmla="*/ 5265 h 7759"/>
                    <a:gd name="connsiteX165" fmla="*/ 3881 w 7331"/>
                    <a:gd name="connsiteY165" fmla="*/ 5265 h 7759"/>
                    <a:gd name="connsiteX166" fmla="*/ 3881 w 7331"/>
                    <a:gd name="connsiteY166" fmla="*/ 5265 h 7759"/>
                    <a:gd name="connsiteX167" fmla="*/ 3881 w 7331"/>
                    <a:gd name="connsiteY167" fmla="*/ 5265 h 7759"/>
                    <a:gd name="connsiteX168" fmla="*/ 3881 w 7331"/>
                    <a:gd name="connsiteY168" fmla="*/ 5542 h 7759"/>
                    <a:gd name="connsiteX169" fmla="*/ 3881 w 7331"/>
                    <a:gd name="connsiteY169" fmla="*/ 5542 h 7759"/>
                    <a:gd name="connsiteX170" fmla="*/ 3881 w 7331"/>
                    <a:gd name="connsiteY170" fmla="*/ 6097 h 7759"/>
                    <a:gd name="connsiteX171" fmla="*/ 3604 w 7331"/>
                    <a:gd name="connsiteY171" fmla="*/ 6097 h 7759"/>
                    <a:gd name="connsiteX172" fmla="*/ 3604 w 7331"/>
                    <a:gd name="connsiteY172" fmla="*/ 6097 h 7759"/>
                    <a:gd name="connsiteX173" fmla="*/ 3604 w 7331"/>
                    <a:gd name="connsiteY173" fmla="*/ 6097 h 7759"/>
                    <a:gd name="connsiteX174" fmla="*/ 3604 w 7331"/>
                    <a:gd name="connsiteY174" fmla="*/ 6097 h 7759"/>
                    <a:gd name="connsiteX175" fmla="*/ 3604 w 7331"/>
                    <a:gd name="connsiteY175" fmla="*/ 6097 h 7759"/>
                    <a:gd name="connsiteX176" fmla="*/ 3604 w 7331"/>
                    <a:gd name="connsiteY176" fmla="*/ 6097 h 7759"/>
                    <a:gd name="connsiteX177" fmla="*/ 3604 w 7331"/>
                    <a:gd name="connsiteY177" fmla="*/ 6097 h 7759"/>
                    <a:gd name="connsiteX178" fmla="*/ 3604 w 7331"/>
                    <a:gd name="connsiteY178" fmla="*/ 6097 h 7759"/>
                    <a:gd name="connsiteX179" fmla="*/ 3604 w 7331"/>
                    <a:gd name="connsiteY179" fmla="*/ 6097 h 7759"/>
                    <a:gd name="connsiteX180" fmla="*/ 3327 w 7331"/>
                    <a:gd name="connsiteY180" fmla="*/ 6097 h 7759"/>
                    <a:gd name="connsiteX181" fmla="*/ 3327 w 7331"/>
                    <a:gd name="connsiteY181" fmla="*/ 6097 h 7759"/>
                    <a:gd name="connsiteX182" fmla="*/ 3327 w 7331"/>
                    <a:gd name="connsiteY182" fmla="*/ 6097 h 7759"/>
                    <a:gd name="connsiteX183" fmla="*/ 3327 w 7331"/>
                    <a:gd name="connsiteY183" fmla="*/ 6097 h 7759"/>
                    <a:gd name="connsiteX184" fmla="*/ 3327 w 7331"/>
                    <a:gd name="connsiteY184" fmla="*/ 6097 h 7759"/>
                    <a:gd name="connsiteX185" fmla="*/ 3327 w 7331"/>
                    <a:gd name="connsiteY185" fmla="*/ 6097 h 7759"/>
                    <a:gd name="connsiteX186" fmla="*/ 3327 w 7331"/>
                    <a:gd name="connsiteY186" fmla="*/ 6374 h 7759"/>
                    <a:gd name="connsiteX187" fmla="*/ 3050 w 7331"/>
                    <a:gd name="connsiteY187" fmla="*/ 6374 h 7759"/>
                    <a:gd name="connsiteX188" fmla="*/ 3050 w 7331"/>
                    <a:gd name="connsiteY188" fmla="*/ 6374 h 7759"/>
                    <a:gd name="connsiteX189" fmla="*/ 3050 w 7331"/>
                    <a:gd name="connsiteY189" fmla="*/ 6374 h 7759"/>
                    <a:gd name="connsiteX190" fmla="*/ 3050 w 7331"/>
                    <a:gd name="connsiteY190" fmla="*/ 6651 h 7759"/>
                    <a:gd name="connsiteX191" fmla="*/ 3050 w 7331"/>
                    <a:gd name="connsiteY191" fmla="*/ 6651 h 7759"/>
                    <a:gd name="connsiteX192" fmla="*/ 3050 w 7331"/>
                    <a:gd name="connsiteY192" fmla="*/ 6651 h 7759"/>
                    <a:gd name="connsiteX193" fmla="*/ 3050 w 7331"/>
                    <a:gd name="connsiteY193" fmla="*/ 6928 h 7759"/>
                    <a:gd name="connsiteX194" fmla="*/ 3050 w 7331"/>
                    <a:gd name="connsiteY194" fmla="*/ 6928 h 7759"/>
                    <a:gd name="connsiteX195" fmla="*/ 3050 w 7331"/>
                    <a:gd name="connsiteY195" fmla="*/ 6928 h 7759"/>
                    <a:gd name="connsiteX196" fmla="*/ 3050 w 7331"/>
                    <a:gd name="connsiteY196" fmla="*/ 6928 h 7759"/>
                    <a:gd name="connsiteX197" fmla="*/ 3327 w 7331"/>
                    <a:gd name="connsiteY197" fmla="*/ 6928 h 7759"/>
                    <a:gd name="connsiteX198" fmla="*/ 3327 w 7331"/>
                    <a:gd name="connsiteY198" fmla="*/ 7205 h 7759"/>
                    <a:gd name="connsiteX199" fmla="*/ 3881 w 7331"/>
                    <a:gd name="connsiteY199" fmla="*/ 6928 h 7759"/>
                    <a:gd name="connsiteX200" fmla="*/ 4436 w 7331"/>
                    <a:gd name="connsiteY200" fmla="*/ 6651 h 7759"/>
                    <a:gd name="connsiteX201" fmla="*/ 4990 w 7331"/>
                    <a:gd name="connsiteY201" fmla="*/ 6651 h 7759"/>
                    <a:gd name="connsiteX202" fmla="*/ 4990 w 7331"/>
                    <a:gd name="connsiteY202" fmla="*/ 6651 h 7759"/>
                    <a:gd name="connsiteX203" fmla="*/ 5268 w 7331"/>
                    <a:gd name="connsiteY203" fmla="*/ 6928 h 7759"/>
                    <a:gd name="connsiteX204" fmla="*/ 5268 w 7331"/>
                    <a:gd name="connsiteY204" fmla="*/ 6928 h 7759"/>
                    <a:gd name="connsiteX205" fmla="*/ 5268 w 7331"/>
                    <a:gd name="connsiteY205" fmla="*/ 6928 h 7759"/>
                    <a:gd name="connsiteX206" fmla="*/ 5268 w 7331"/>
                    <a:gd name="connsiteY206" fmla="*/ 6928 h 7759"/>
                    <a:gd name="connsiteX207" fmla="*/ 5268 w 7331"/>
                    <a:gd name="connsiteY207" fmla="*/ 6928 h 7759"/>
                    <a:gd name="connsiteX208" fmla="*/ 5268 w 7331"/>
                    <a:gd name="connsiteY208" fmla="*/ 6928 h 7759"/>
                    <a:gd name="connsiteX209" fmla="*/ 5268 w 7331"/>
                    <a:gd name="connsiteY209" fmla="*/ 6928 h 7759"/>
                    <a:gd name="connsiteX210" fmla="*/ 5268 w 7331"/>
                    <a:gd name="connsiteY210" fmla="*/ 6928 h 7759"/>
                    <a:gd name="connsiteX211" fmla="*/ 5268 w 7331"/>
                    <a:gd name="connsiteY211" fmla="*/ 6928 h 7759"/>
                    <a:gd name="connsiteX212" fmla="*/ 5268 w 7331"/>
                    <a:gd name="connsiteY212" fmla="*/ 6928 h 7759"/>
                    <a:gd name="connsiteX213" fmla="*/ 5268 w 7331"/>
                    <a:gd name="connsiteY213" fmla="*/ 6928 h 7759"/>
                    <a:gd name="connsiteX214" fmla="*/ 5545 w 7331"/>
                    <a:gd name="connsiteY214" fmla="*/ 6928 h 7759"/>
                    <a:gd name="connsiteX215" fmla="*/ 5545 w 7331"/>
                    <a:gd name="connsiteY215" fmla="*/ 6928 h 7759"/>
                    <a:gd name="connsiteX216" fmla="*/ 6099 w 7331"/>
                    <a:gd name="connsiteY216" fmla="*/ 6928 h 7759"/>
                    <a:gd name="connsiteX217" fmla="*/ 6099 w 7331"/>
                    <a:gd name="connsiteY217" fmla="*/ 6928 h 7759"/>
                    <a:gd name="connsiteX218" fmla="*/ 6376 w 7331"/>
                    <a:gd name="connsiteY218" fmla="*/ 6928 h 7759"/>
                    <a:gd name="connsiteX219" fmla="*/ 6931 w 7331"/>
                    <a:gd name="connsiteY219" fmla="*/ 6651 h 7759"/>
                    <a:gd name="connsiteX220" fmla="*/ 6931 w 7331"/>
                    <a:gd name="connsiteY220" fmla="*/ 6651 h 7759"/>
                    <a:gd name="connsiteX221" fmla="*/ 6931 w 7331"/>
                    <a:gd name="connsiteY221" fmla="*/ 6651 h 7759"/>
                    <a:gd name="connsiteX222" fmla="*/ 6931 w 7331"/>
                    <a:gd name="connsiteY222" fmla="*/ 6928 h 7759"/>
                    <a:gd name="connsiteX223" fmla="*/ 6931 w 7331"/>
                    <a:gd name="connsiteY223" fmla="*/ 6928 h 7759"/>
                    <a:gd name="connsiteX224" fmla="*/ 6931 w 7331"/>
                    <a:gd name="connsiteY224" fmla="*/ 6928 h 7759"/>
                    <a:gd name="connsiteX225" fmla="*/ 6931 w 7331"/>
                    <a:gd name="connsiteY225" fmla="*/ 6928 h 7759"/>
                    <a:gd name="connsiteX226" fmla="*/ 6931 w 7331"/>
                    <a:gd name="connsiteY226" fmla="*/ 6928 h 7759"/>
                    <a:gd name="connsiteX227" fmla="*/ 6931 w 7331"/>
                    <a:gd name="connsiteY227" fmla="*/ 7205 h 7759"/>
                    <a:gd name="connsiteX228" fmla="*/ 6654 w 7331"/>
                    <a:gd name="connsiteY228" fmla="*/ 7759 h 7759"/>
                    <a:gd name="connsiteX229" fmla="*/ 6654 w 7331"/>
                    <a:gd name="connsiteY229" fmla="*/ 7759 h 7759"/>
                    <a:gd name="connsiteX230" fmla="*/ 6654 w 7331"/>
                    <a:gd name="connsiteY230" fmla="*/ 7759 h 7759"/>
                    <a:gd name="connsiteX231" fmla="*/ 6654 w 7331"/>
                    <a:gd name="connsiteY231" fmla="*/ 7759 h 7759"/>
                    <a:gd name="connsiteX232" fmla="*/ 6654 w 7331"/>
                    <a:gd name="connsiteY232" fmla="*/ 7759 h 7759"/>
                    <a:gd name="connsiteX233" fmla="*/ 6654 w 7331"/>
                    <a:gd name="connsiteY233" fmla="*/ 7759 h 7759"/>
                    <a:gd name="connsiteX234" fmla="*/ 6931 w 7331"/>
                    <a:gd name="connsiteY234" fmla="*/ 7759 h 7759"/>
                    <a:gd name="connsiteX235" fmla="*/ 7208 w 7331"/>
                    <a:gd name="connsiteY235" fmla="*/ 7482 h 7759"/>
                    <a:gd name="connsiteX236" fmla="*/ 7208 w 7331"/>
                    <a:gd name="connsiteY236" fmla="*/ 7482 h 7759"/>
                    <a:gd name="connsiteX237" fmla="*/ 7208 w 7331"/>
                    <a:gd name="connsiteY237" fmla="*/ 7482 h 7759"/>
                    <a:gd name="connsiteX238" fmla="*/ 7208 w 7331"/>
                    <a:gd name="connsiteY238" fmla="*/ 7482 h 7759"/>
                    <a:gd name="connsiteX239" fmla="*/ 7208 w 7331"/>
                    <a:gd name="connsiteY239" fmla="*/ 7482 h 7759"/>
                    <a:gd name="connsiteX240" fmla="*/ 7208 w 7331"/>
                    <a:gd name="connsiteY240" fmla="*/ 7482 h 7759"/>
                    <a:gd name="connsiteX241" fmla="*/ 7208 w 7331"/>
                    <a:gd name="connsiteY241" fmla="*/ 7482 h 7759"/>
                    <a:gd name="connsiteX242" fmla="*/ 7208 w 7331"/>
                    <a:gd name="connsiteY242" fmla="*/ 7482 h 7759"/>
                    <a:gd name="connsiteX243" fmla="*/ 7208 w 7331"/>
                    <a:gd name="connsiteY243" fmla="*/ 6928 h 7759"/>
                    <a:gd name="connsiteX244" fmla="*/ 7208 w 7331"/>
                    <a:gd name="connsiteY244" fmla="*/ 6928 h 7759"/>
                    <a:gd name="connsiteX245" fmla="*/ 7208 w 7331"/>
                    <a:gd name="connsiteY245" fmla="*/ 6928 h 7759"/>
                    <a:gd name="connsiteX246" fmla="*/ 6931 w 7331"/>
                    <a:gd name="connsiteY246" fmla="*/ 6651 h 77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</a:cxnLst>
                  <a:rect l="l" t="t" r="r" b="b"/>
                  <a:pathLst>
                    <a:path w="7331" h="7759">
                      <a:moveTo>
                        <a:pt x="5545" y="2217"/>
                      </a:moveTo>
                      <a:cubicBezTo>
                        <a:pt x="5545" y="2217"/>
                        <a:pt x="5545" y="2217"/>
                        <a:pt x="5545" y="2217"/>
                      </a:cubicBezTo>
                      <a:cubicBezTo>
                        <a:pt x="5545" y="2217"/>
                        <a:pt x="5545" y="2217"/>
                        <a:pt x="5545" y="2217"/>
                      </a:cubicBezTo>
                      <a:cubicBezTo>
                        <a:pt x="5545" y="2217"/>
                        <a:pt x="5545" y="2217"/>
                        <a:pt x="5545" y="1940"/>
                      </a:cubicBezTo>
                      <a:cubicBezTo>
                        <a:pt x="5545" y="1940"/>
                        <a:pt x="5545" y="1940"/>
                        <a:pt x="5545" y="1940"/>
                      </a:cubicBezTo>
                      <a:cubicBezTo>
                        <a:pt x="5545" y="1940"/>
                        <a:pt x="5545" y="1940"/>
                        <a:pt x="5545" y="1940"/>
                      </a:cubicBezTo>
                      <a:cubicBezTo>
                        <a:pt x="5545" y="1940"/>
                        <a:pt x="5545" y="1940"/>
                        <a:pt x="5545" y="1940"/>
                      </a:cubicBezTo>
                      <a:cubicBezTo>
                        <a:pt x="5545" y="1940"/>
                        <a:pt x="5545" y="1940"/>
                        <a:pt x="5268" y="1940"/>
                      </a:cubicBezTo>
                      <a:cubicBezTo>
                        <a:pt x="5268" y="1940"/>
                        <a:pt x="5268" y="1940"/>
                        <a:pt x="5268" y="1663"/>
                      </a:cubicBezTo>
                      <a:cubicBezTo>
                        <a:pt x="5268" y="1663"/>
                        <a:pt x="5268" y="1663"/>
                        <a:pt x="5268" y="1663"/>
                      </a:cubicBezTo>
                      <a:cubicBezTo>
                        <a:pt x="5268" y="1663"/>
                        <a:pt x="5268" y="1663"/>
                        <a:pt x="5268" y="1386"/>
                      </a:cubicBezTo>
                      <a:cubicBezTo>
                        <a:pt x="5268" y="1386"/>
                        <a:pt x="5268" y="1386"/>
                        <a:pt x="4990" y="1386"/>
                      </a:cubicBezTo>
                      <a:cubicBezTo>
                        <a:pt x="4990" y="1386"/>
                        <a:pt x="5268" y="1386"/>
                        <a:pt x="4990" y="1386"/>
                      </a:cubicBezTo>
                      <a:cubicBezTo>
                        <a:pt x="4990" y="1386"/>
                        <a:pt x="4990" y="1386"/>
                        <a:pt x="4990" y="1386"/>
                      </a:cubicBezTo>
                      <a:cubicBezTo>
                        <a:pt x="4990" y="1386"/>
                        <a:pt x="4990" y="1386"/>
                        <a:pt x="4990" y="1386"/>
                      </a:cubicBezTo>
                      <a:cubicBezTo>
                        <a:pt x="4990" y="1386"/>
                        <a:pt x="4990" y="1386"/>
                        <a:pt x="4990" y="1386"/>
                      </a:cubicBezTo>
                      <a:cubicBezTo>
                        <a:pt x="4990" y="1386"/>
                        <a:pt x="4990" y="1386"/>
                        <a:pt x="4990" y="1386"/>
                      </a:cubicBezTo>
                      <a:cubicBezTo>
                        <a:pt x="4990" y="1386"/>
                        <a:pt x="4990" y="1386"/>
                        <a:pt x="4990" y="1386"/>
                      </a:cubicBezTo>
                      <a:cubicBezTo>
                        <a:pt x="4990" y="1386"/>
                        <a:pt x="4990" y="1386"/>
                        <a:pt x="4990" y="1386"/>
                      </a:cubicBezTo>
                      <a:cubicBezTo>
                        <a:pt x="4990" y="1386"/>
                        <a:pt x="4713" y="1663"/>
                        <a:pt x="4713" y="1386"/>
                      </a:cubicBezTo>
                      <a:cubicBezTo>
                        <a:pt x="4713" y="1386"/>
                        <a:pt x="4713" y="1386"/>
                        <a:pt x="4713" y="1386"/>
                      </a:cubicBezTo>
                      <a:cubicBezTo>
                        <a:pt x="4713" y="1386"/>
                        <a:pt x="4713" y="1386"/>
                        <a:pt x="4713" y="1386"/>
                      </a:cubicBezTo>
                      <a:cubicBezTo>
                        <a:pt x="4713" y="1386"/>
                        <a:pt x="4713" y="1386"/>
                        <a:pt x="4713" y="1386"/>
                      </a:cubicBezTo>
                      <a:cubicBezTo>
                        <a:pt x="4713" y="1386"/>
                        <a:pt x="4713" y="1386"/>
                        <a:pt x="4713" y="1386"/>
                      </a:cubicBezTo>
                      <a:cubicBezTo>
                        <a:pt x="4713" y="1386"/>
                        <a:pt x="4713" y="1386"/>
                        <a:pt x="4713" y="1386"/>
                      </a:cubicBezTo>
                      <a:cubicBezTo>
                        <a:pt x="4713" y="1386"/>
                        <a:pt x="4713" y="1386"/>
                        <a:pt x="4713" y="1386"/>
                      </a:cubicBezTo>
                      <a:cubicBezTo>
                        <a:pt x="4713" y="1386"/>
                        <a:pt x="4713" y="1386"/>
                        <a:pt x="4713" y="1386"/>
                      </a:cubicBezTo>
                      <a:cubicBezTo>
                        <a:pt x="4713" y="1386"/>
                        <a:pt x="4713" y="1386"/>
                        <a:pt x="4713" y="1386"/>
                      </a:cubicBezTo>
                      <a:cubicBezTo>
                        <a:pt x="4713" y="1386"/>
                        <a:pt x="4713" y="1386"/>
                        <a:pt x="4713" y="1386"/>
                      </a:cubicBezTo>
                      <a:cubicBezTo>
                        <a:pt x="4713" y="1386"/>
                        <a:pt x="4713" y="1386"/>
                        <a:pt x="4713" y="1386"/>
                      </a:cubicBezTo>
                      <a:cubicBezTo>
                        <a:pt x="4713" y="1386"/>
                        <a:pt x="4713" y="1386"/>
                        <a:pt x="4713" y="1386"/>
                      </a:cubicBezTo>
                      <a:cubicBezTo>
                        <a:pt x="4713" y="1386"/>
                        <a:pt x="4713" y="1386"/>
                        <a:pt x="4713" y="1386"/>
                      </a:cubicBezTo>
                      <a:cubicBezTo>
                        <a:pt x="4713" y="1386"/>
                        <a:pt x="4713" y="1386"/>
                        <a:pt x="4713" y="1386"/>
                      </a:cubicBezTo>
                      <a:cubicBezTo>
                        <a:pt x="4713" y="1386"/>
                        <a:pt x="4713" y="1386"/>
                        <a:pt x="4713" y="1386"/>
                      </a:cubicBezTo>
                      <a:cubicBezTo>
                        <a:pt x="4713" y="1386"/>
                        <a:pt x="4713" y="1386"/>
                        <a:pt x="4713" y="1386"/>
                      </a:cubicBezTo>
                      <a:cubicBezTo>
                        <a:pt x="4713" y="1386"/>
                        <a:pt x="4713" y="1386"/>
                        <a:pt x="4713" y="1386"/>
                      </a:cubicBezTo>
                      <a:cubicBezTo>
                        <a:pt x="4713" y="1386"/>
                        <a:pt x="4713" y="1386"/>
                        <a:pt x="4713" y="1386"/>
                      </a:cubicBezTo>
                      <a:cubicBezTo>
                        <a:pt x="4713" y="1386"/>
                        <a:pt x="4713" y="1386"/>
                        <a:pt x="4713" y="1386"/>
                      </a:cubicBezTo>
                      <a:cubicBezTo>
                        <a:pt x="4713" y="1386"/>
                        <a:pt x="4713" y="1386"/>
                        <a:pt x="4713" y="1386"/>
                      </a:cubicBezTo>
                      <a:cubicBezTo>
                        <a:pt x="4713" y="1386"/>
                        <a:pt x="4713" y="1386"/>
                        <a:pt x="4713" y="1386"/>
                      </a:cubicBezTo>
                      <a:cubicBezTo>
                        <a:pt x="4713" y="1386"/>
                        <a:pt x="4713" y="1386"/>
                        <a:pt x="4713" y="1386"/>
                      </a:cubicBezTo>
                      <a:cubicBezTo>
                        <a:pt x="4436" y="1386"/>
                        <a:pt x="4436" y="1386"/>
                        <a:pt x="4436" y="1386"/>
                      </a:cubicBezTo>
                      <a:cubicBezTo>
                        <a:pt x="4436" y="1386"/>
                        <a:pt x="4436" y="1386"/>
                        <a:pt x="4436" y="1386"/>
                      </a:cubicBezTo>
                      <a:cubicBezTo>
                        <a:pt x="4436" y="1386"/>
                        <a:pt x="4436" y="1386"/>
                        <a:pt x="4436" y="1386"/>
                      </a:cubicBezTo>
                      <a:cubicBezTo>
                        <a:pt x="4436" y="1386"/>
                        <a:pt x="4436" y="1386"/>
                        <a:pt x="4436" y="1386"/>
                      </a:cubicBezTo>
                      <a:cubicBezTo>
                        <a:pt x="4436" y="1386"/>
                        <a:pt x="4436" y="1386"/>
                        <a:pt x="4436" y="1386"/>
                      </a:cubicBezTo>
                      <a:cubicBezTo>
                        <a:pt x="4436" y="1386"/>
                        <a:pt x="4436" y="1386"/>
                        <a:pt x="4159" y="1386"/>
                      </a:cubicBezTo>
                      <a:cubicBezTo>
                        <a:pt x="4159" y="1386"/>
                        <a:pt x="4159" y="1386"/>
                        <a:pt x="4159" y="1386"/>
                      </a:cubicBezTo>
                      <a:cubicBezTo>
                        <a:pt x="4159" y="1386"/>
                        <a:pt x="4159" y="1386"/>
                        <a:pt x="4159" y="1386"/>
                      </a:cubicBezTo>
                      <a:cubicBezTo>
                        <a:pt x="4159" y="1386"/>
                        <a:pt x="4159" y="1386"/>
                        <a:pt x="4159" y="1386"/>
                      </a:cubicBezTo>
                      <a:cubicBezTo>
                        <a:pt x="4159" y="1108"/>
                        <a:pt x="4159" y="1386"/>
                        <a:pt x="4159" y="1386"/>
                      </a:cubicBezTo>
                      <a:cubicBezTo>
                        <a:pt x="4159" y="1386"/>
                        <a:pt x="4159" y="831"/>
                        <a:pt x="4159" y="1108"/>
                      </a:cubicBezTo>
                      <a:cubicBezTo>
                        <a:pt x="4159" y="1108"/>
                        <a:pt x="4159" y="1108"/>
                        <a:pt x="4159" y="1108"/>
                      </a:cubicBezTo>
                      <a:cubicBezTo>
                        <a:pt x="4159" y="1108"/>
                        <a:pt x="4159" y="1108"/>
                        <a:pt x="4159" y="1108"/>
                      </a:cubicBezTo>
                      <a:cubicBezTo>
                        <a:pt x="4159" y="1108"/>
                        <a:pt x="4159" y="1108"/>
                        <a:pt x="4159" y="1108"/>
                      </a:cubicBezTo>
                      <a:cubicBezTo>
                        <a:pt x="4159" y="1108"/>
                        <a:pt x="4159" y="1108"/>
                        <a:pt x="4159" y="1108"/>
                      </a:cubicBezTo>
                      <a:cubicBezTo>
                        <a:pt x="4159" y="1108"/>
                        <a:pt x="4159" y="1386"/>
                        <a:pt x="3881" y="1108"/>
                      </a:cubicBezTo>
                      <a:cubicBezTo>
                        <a:pt x="3881" y="1108"/>
                        <a:pt x="3881" y="1108"/>
                        <a:pt x="3881" y="1108"/>
                      </a:cubicBezTo>
                      <a:cubicBezTo>
                        <a:pt x="3881" y="1108"/>
                        <a:pt x="3881" y="1108"/>
                        <a:pt x="3881" y="1108"/>
                      </a:cubicBezTo>
                      <a:cubicBezTo>
                        <a:pt x="3881" y="1108"/>
                        <a:pt x="3881" y="831"/>
                        <a:pt x="3881" y="831"/>
                      </a:cubicBezTo>
                      <a:cubicBezTo>
                        <a:pt x="3881" y="831"/>
                        <a:pt x="3881" y="831"/>
                        <a:pt x="3881" y="831"/>
                      </a:cubicBezTo>
                      <a:cubicBezTo>
                        <a:pt x="3881" y="831"/>
                        <a:pt x="3881" y="554"/>
                        <a:pt x="3881" y="831"/>
                      </a:cubicBezTo>
                      <a:cubicBezTo>
                        <a:pt x="3881" y="831"/>
                        <a:pt x="3881" y="831"/>
                        <a:pt x="3881" y="831"/>
                      </a:cubicBezTo>
                      <a:cubicBezTo>
                        <a:pt x="3881" y="831"/>
                        <a:pt x="3881" y="831"/>
                        <a:pt x="3881" y="831"/>
                      </a:cubicBezTo>
                      <a:cubicBezTo>
                        <a:pt x="3881" y="831"/>
                        <a:pt x="3881" y="831"/>
                        <a:pt x="3881" y="831"/>
                      </a:cubicBezTo>
                      <a:cubicBezTo>
                        <a:pt x="3881" y="831"/>
                        <a:pt x="3881" y="831"/>
                        <a:pt x="3881" y="831"/>
                      </a:cubicBezTo>
                      <a:cubicBezTo>
                        <a:pt x="3881" y="831"/>
                        <a:pt x="3881" y="831"/>
                        <a:pt x="3604" y="831"/>
                      </a:cubicBezTo>
                      <a:cubicBezTo>
                        <a:pt x="3604" y="554"/>
                        <a:pt x="3604" y="554"/>
                        <a:pt x="3604" y="554"/>
                      </a:cubicBezTo>
                      <a:cubicBezTo>
                        <a:pt x="3604" y="554"/>
                        <a:pt x="3604" y="554"/>
                        <a:pt x="3604" y="554"/>
                      </a:cubicBezTo>
                      <a:cubicBezTo>
                        <a:pt x="3604" y="554"/>
                        <a:pt x="3327" y="554"/>
                        <a:pt x="3604" y="554"/>
                      </a:cubicBezTo>
                      <a:cubicBezTo>
                        <a:pt x="3604" y="554"/>
                        <a:pt x="3604" y="554"/>
                        <a:pt x="3604" y="554"/>
                      </a:cubicBezTo>
                      <a:cubicBezTo>
                        <a:pt x="3604" y="554"/>
                        <a:pt x="3604" y="554"/>
                        <a:pt x="3604" y="554"/>
                      </a:cubicBezTo>
                      <a:cubicBezTo>
                        <a:pt x="3604" y="554"/>
                        <a:pt x="3604" y="554"/>
                        <a:pt x="3604" y="554"/>
                      </a:cubicBezTo>
                      <a:cubicBezTo>
                        <a:pt x="3604" y="554"/>
                        <a:pt x="3604" y="554"/>
                        <a:pt x="3604" y="554"/>
                      </a:cubicBezTo>
                      <a:cubicBezTo>
                        <a:pt x="3604" y="554"/>
                        <a:pt x="3604" y="554"/>
                        <a:pt x="3604" y="554"/>
                      </a:cubicBezTo>
                      <a:cubicBezTo>
                        <a:pt x="3604" y="554"/>
                        <a:pt x="3327" y="554"/>
                        <a:pt x="3604" y="277"/>
                      </a:cubicBezTo>
                      <a:cubicBezTo>
                        <a:pt x="3604" y="277"/>
                        <a:pt x="3604" y="277"/>
                        <a:pt x="3604" y="277"/>
                      </a:cubicBezTo>
                      <a:cubicBezTo>
                        <a:pt x="3604" y="277"/>
                        <a:pt x="3604" y="277"/>
                        <a:pt x="3881" y="277"/>
                      </a:cubicBezTo>
                      <a:cubicBezTo>
                        <a:pt x="3881" y="277"/>
                        <a:pt x="3881" y="277"/>
                        <a:pt x="3881" y="277"/>
                      </a:cubicBezTo>
                      <a:cubicBezTo>
                        <a:pt x="3881" y="831"/>
                        <a:pt x="3881" y="277"/>
                        <a:pt x="4436" y="554"/>
                      </a:cubicBezTo>
                      <a:cubicBezTo>
                        <a:pt x="4436" y="554"/>
                        <a:pt x="4436" y="554"/>
                        <a:pt x="4436" y="554"/>
                      </a:cubicBezTo>
                      <a:cubicBezTo>
                        <a:pt x="4436" y="554"/>
                        <a:pt x="4436" y="554"/>
                        <a:pt x="4436" y="554"/>
                      </a:cubicBezTo>
                      <a:cubicBezTo>
                        <a:pt x="4436" y="554"/>
                        <a:pt x="4436" y="554"/>
                        <a:pt x="4436" y="554"/>
                      </a:cubicBezTo>
                      <a:cubicBezTo>
                        <a:pt x="4436" y="554"/>
                        <a:pt x="4713" y="554"/>
                        <a:pt x="4436" y="554"/>
                      </a:cubicBezTo>
                      <a:cubicBezTo>
                        <a:pt x="4436" y="554"/>
                        <a:pt x="4436" y="554"/>
                        <a:pt x="4436" y="554"/>
                      </a:cubicBezTo>
                      <a:cubicBezTo>
                        <a:pt x="4436" y="554"/>
                        <a:pt x="4436" y="554"/>
                        <a:pt x="4436" y="554"/>
                      </a:cubicBezTo>
                      <a:cubicBezTo>
                        <a:pt x="4436" y="554"/>
                        <a:pt x="4436" y="554"/>
                        <a:pt x="4436" y="554"/>
                      </a:cubicBezTo>
                      <a:cubicBezTo>
                        <a:pt x="4436" y="554"/>
                        <a:pt x="4436" y="554"/>
                        <a:pt x="4436" y="554"/>
                      </a:cubicBezTo>
                      <a:cubicBezTo>
                        <a:pt x="4436" y="554"/>
                        <a:pt x="4436" y="554"/>
                        <a:pt x="4436" y="554"/>
                      </a:cubicBezTo>
                      <a:cubicBezTo>
                        <a:pt x="4436" y="554"/>
                        <a:pt x="4436" y="554"/>
                        <a:pt x="4436" y="554"/>
                      </a:cubicBezTo>
                      <a:cubicBezTo>
                        <a:pt x="4436" y="554"/>
                        <a:pt x="4436" y="554"/>
                        <a:pt x="4436" y="554"/>
                      </a:cubicBezTo>
                      <a:cubicBezTo>
                        <a:pt x="4436" y="554"/>
                        <a:pt x="4436" y="554"/>
                        <a:pt x="4436" y="554"/>
                      </a:cubicBezTo>
                      <a:cubicBezTo>
                        <a:pt x="4436" y="554"/>
                        <a:pt x="4436" y="554"/>
                        <a:pt x="4436" y="554"/>
                      </a:cubicBezTo>
                      <a:cubicBezTo>
                        <a:pt x="4436" y="554"/>
                        <a:pt x="4436" y="554"/>
                        <a:pt x="4436" y="554"/>
                      </a:cubicBezTo>
                      <a:cubicBezTo>
                        <a:pt x="4436" y="554"/>
                        <a:pt x="4436" y="554"/>
                        <a:pt x="4436" y="554"/>
                      </a:cubicBezTo>
                      <a:cubicBezTo>
                        <a:pt x="4436" y="554"/>
                        <a:pt x="4436" y="554"/>
                        <a:pt x="4436" y="554"/>
                      </a:cubicBezTo>
                      <a:cubicBezTo>
                        <a:pt x="4436" y="554"/>
                        <a:pt x="4436" y="554"/>
                        <a:pt x="4436" y="554"/>
                      </a:cubicBezTo>
                      <a:cubicBezTo>
                        <a:pt x="4436" y="554"/>
                        <a:pt x="4436" y="554"/>
                        <a:pt x="4436" y="554"/>
                      </a:cubicBezTo>
                      <a:cubicBezTo>
                        <a:pt x="4436" y="554"/>
                        <a:pt x="4436" y="554"/>
                        <a:pt x="4436" y="554"/>
                      </a:cubicBezTo>
                      <a:cubicBezTo>
                        <a:pt x="4436" y="554"/>
                        <a:pt x="4436" y="554"/>
                        <a:pt x="4159" y="554"/>
                      </a:cubicBezTo>
                      <a:cubicBezTo>
                        <a:pt x="3604" y="554"/>
                        <a:pt x="4159" y="554"/>
                        <a:pt x="3604" y="554"/>
                      </a:cubicBezTo>
                      <a:cubicBezTo>
                        <a:pt x="3604" y="554"/>
                        <a:pt x="3604" y="554"/>
                        <a:pt x="3604" y="831"/>
                      </a:cubicBezTo>
                      <a:cubicBezTo>
                        <a:pt x="3604" y="831"/>
                        <a:pt x="3604" y="831"/>
                        <a:pt x="3604" y="831"/>
                      </a:cubicBezTo>
                      <a:cubicBezTo>
                        <a:pt x="3604" y="831"/>
                        <a:pt x="3604" y="831"/>
                        <a:pt x="3604" y="831"/>
                      </a:cubicBezTo>
                      <a:cubicBezTo>
                        <a:pt x="3604" y="831"/>
                        <a:pt x="3604" y="831"/>
                        <a:pt x="3604" y="831"/>
                      </a:cubicBezTo>
                      <a:cubicBezTo>
                        <a:pt x="3604" y="831"/>
                        <a:pt x="3604" y="831"/>
                        <a:pt x="3604" y="831"/>
                      </a:cubicBezTo>
                      <a:cubicBezTo>
                        <a:pt x="3604" y="831"/>
                        <a:pt x="3327" y="831"/>
                        <a:pt x="3604" y="554"/>
                      </a:cubicBezTo>
                      <a:cubicBezTo>
                        <a:pt x="3604" y="554"/>
                        <a:pt x="3604" y="554"/>
                        <a:pt x="3604" y="554"/>
                      </a:cubicBezTo>
                      <a:cubicBezTo>
                        <a:pt x="3604" y="554"/>
                        <a:pt x="3604" y="554"/>
                        <a:pt x="3604" y="554"/>
                      </a:cubicBezTo>
                      <a:cubicBezTo>
                        <a:pt x="3604" y="554"/>
                        <a:pt x="3604" y="554"/>
                        <a:pt x="3604" y="554"/>
                      </a:cubicBezTo>
                      <a:cubicBezTo>
                        <a:pt x="3604" y="554"/>
                        <a:pt x="3604" y="554"/>
                        <a:pt x="3604" y="554"/>
                      </a:cubicBezTo>
                      <a:cubicBezTo>
                        <a:pt x="3604" y="554"/>
                        <a:pt x="3604" y="554"/>
                        <a:pt x="3604" y="554"/>
                      </a:cubicBezTo>
                      <a:cubicBezTo>
                        <a:pt x="3604" y="554"/>
                        <a:pt x="3604" y="554"/>
                        <a:pt x="3604" y="277"/>
                      </a:cubicBezTo>
                      <a:cubicBezTo>
                        <a:pt x="3604" y="277"/>
                        <a:pt x="3604" y="277"/>
                        <a:pt x="3604" y="277"/>
                      </a:cubicBezTo>
                      <a:cubicBezTo>
                        <a:pt x="3604" y="277"/>
                        <a:pt x="3604" y="277"/>
                        <a:pt x="3604" y="277"/>
                      </a:cubicBezTo>
                      <a:cubicBezTo>
                        <a:pt x="3604" y="277"/>
                        <a:pt x="3604" y="277"/>
                        <a:pt x="3604" y="277"/>
                      </a:cubicBezTo>
                      <a:cubicBezTo>
                        <a:pt x="3604" y="277"/>
                        <a:pt x="3327" y="277"/>
                        <a:pt x="3327" y="277"/>
                      </a:cubicBezTo>
                      <a:cubicBezTo>
                        <a:pt x="3327" y="277"/>
                        <a:pt x="3327" y="277"/>
                        <a:pt x="3327" y="277"/>
                      </a:cubicBezTo>
                      <a:cubicBezTo>
                        <a:pt x="3327" y="277"/>
                        <a:pt x="3327" y="277"/>
                        <a:pt x="3327" y="277"/>
                      </a:cubicBezTo>
                      <a:cubicBezTo>
                        <a:pt x="3327" y="277"/>
                        <a:pt x="3327" y="277"/>
                        <a:pt x="3327" y="277"/>
                      </a:cubicBezTo>
                      <a:cubicBezTo>
                        <a:pt x="3327" y="277"/>
                        <a:pt x="3327" y="277"/>
                        <a:pt x="3050" y="277"/>
                      </a:cubicBezTo>
                      <a:cubicBezTo>
                        <a:pt x="3050" y="277"/>
                        <a:pt x="3050" y="277"/>
                        <a:pt x="2772" y="277"/>
                      </a:cubicBezTo>
                      <a:cubicBezTo>
                        <a:pt x="2772" y="277"/>
                        <a:pt x="2772" y="277"/>
                        <a:pt x="2772" y="277"/>
                      </a:cubicBezTo>
                      <a:cubicBezTo>
                        <a:pt x="2772" y="277"/>
                        <a:pt x="2772" y="277"/>
                        <a:pt x="2218" y="277"/>
                      </a:cubicBezTo>
                      <a:cubicBezTo>
                        <a:pt x="2218" y="277"/>
                        <a:pt x="1941" y="277"/>
                        <a:pt x="1941" y="277"/>
                      </a:cubicBezTo>
                      <a:cubicBezTo>
                        <a:pt x="1941" y="277"/>
                        <a:pt x="1663" y="277"/>
                        <a:pt x="1386" y="0"/>
                      </a:cubicBezTo>
                      <a:cubicBezTo>
                        <a:pt x="1386" y="0"/>
                        <a:pt x="1386" y="0"/>
                        <a:pt x="831" y="0"/>
                      </a:cubicBezTo>
                      <a:cubicBezTo>
                        <a:pt x="831" y="0"/>
                        <a:pt x="831" y="0"/>
                        <a:pt x="831" y="0"/>
                      </a:cubicBezTo>
                      <a:cubicBezTo>
                        <a:pt x="831" y="0"/>
                        <a:pt x="831" y="0"/>
                        <a:pt x="831" y="0"/>
                      </a:cubicBezTo>
                      <a:cubicBezTo>
                        <a:pt x="831" y="0"/>
                        <a:pt x="831" y="0"/>
                        <a:pt x="277" y="0"/>
                      </a:cubicBezTo>
                      <a:cubicBezTo>
                        <a:pt x="277" y="0"/>
                        <a:pt x="277" y="0"/>
                        <a:pt x="277" y="0"/>
                      </a:cubicBezTo>
                      <a:cubicBezTo>
                        <a:pt x="0" y="0"/>
                        <a:pt x="277" y="0"/>
                        <a:pt x="277" y="0"/>
                      </a:cubicBezTo>
                      <a:cubicBezTo>
                        <a:pt x="277" y="0"/>
                        <a:pt x="277" y="0"/>
                        <a:pt x="277" y="0"/>
                      </a:cubicBezTo>
                      <a:cubicBezTo>
                        <a:pt x="277" y="0"/>
                        <a:pt x="277" y="0"/>
                        <a:pt x="277" y="0"/>
                      </a:cubicBezTo>
                      <a:cubicBezTo>
                        <a:pt x="277" y="0"/>
                        <a:pt x="277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277"/>
                      </a:cubicBezTo>
                      <a:cubicBezTo>
                        <a:pt x="0" y="277"/>
                        <a:pt x="0" y="277"/>
                        <a:pt x="0" y="554"/>
                      </a:cubicBezTo>
                      <a:cubicBezTo>
                        <a:pt x="0" y="831"/>
                        <a:pt x="0" y="1108"/>
                        <a:pt x="554" y="1108"/>
                      </a:cubicBezTo>
                      <a:cubicBezTo>
                        <a:pt x="554" y="1663"/>
                        <a:pt x="1386" y="1663"/>
                        <a:pt x="1109" y="2217"/>
                      </a:cubicBezTo>
                      <a:cubicBezTo>
                        <a:pt x="831" y="3325"/>
                        <a:pt x="1109" y="3602"/>
                        <a:pt x="1663" y="4434"/>
                      </a:cubicBezTo>
                      <a:cubicBezTo>
                        <a:pt x="1663" y="4434"/>
                        <a:pt x="1663" y="4434"/>
                        <a:pt x="1941" y="4711"/>
                      </a:cubicBezTo>
                      <a:cubicBezTo>
                        <a:pt x="1941" y="4711"/>
                        <a:pt x="1941" y="4711"/>
                        <a:pt x="1941" y="4711"/>
                      </a:cubicBezTo>
                      <a:cubicBezTo>
                        <a:pt x="1941" y="4711"/>
                        <a:pt x="1941" y="4711"/>
                        <a:pt x="2218" y="4711"/>
                      </a:cubicBezTo>
                      <a:cubicBezTo>
                        <a:pt x="2218" y="4711"/>
                        <a:pt x="2218" y="4711"/>
                        <a:pt x="2218" y="4711"/>
                      </a:cubicBezTo>
                      <a:cubicBezTo>
                        <a:pt x="2218" y="4711"/>
                        <a:pt x="2218" y="4711"/>
                        <a:pt x="2495" y="4988"/>
                      </a:cubicBezTo>
                      <a:cubicBezTo>
                        <a:pt x="2495" y="4988"/>
                        <a:pt x="2495" y="5265"/>
                        <a:pt x="2495" y="5265"/>
                      </a:cubicBezTo>
                      <a:cubicBezTo>
                        <a:pt x="2495" y="5265"/>
                        <a:pt x="2772" y="5265"/>
                        <a:pt x="3050" y="5265"/>
                      </a:cubicBezTo>
                      <a:cubicBezTo>
                        <a:pt x="3050" y="5265"/>
                        <a:pt x="3050" y="5265"/>
                        <a:pt x="3050" y="5265"/>
                      </a:cubicBezTo>
                      <a:cubicBezTo>
                        <a:pt x="3050" y="5265"/>
                        <a:pt x="3050" y="5265"/>
                        <a:pt x="3050" y="5265"/>
                      </a:cubicBezTo>
                      <a:cubicBezTo>
                        <a:pt x="3050" y="5265"/>
                        <a:pt x="3050" y="5265"/>
                        <a:pt x="3050" y="5265"/>
                      </a:cubicBezTo>
                      <a:cubicBezTo>
                        <a:pt x="3050" y="5265"/>
                        <a:pt x="3050" y="5265"/>
                        <a:pt x="3050" y="5265"/>
                      </a:cubicBezTo>
                      <a:cubicBezTo>
                        <a:pt x="3050" y="5265"/>
                        <a:pt x="3050" y="5265"/>
                        <a:pt x="3327" y="5265"/>
                      </a:cubicBezTo>
                      <a:cubicBezTo>
                        <a:pt x="3327" y="5265"/>
                        <a:pt x="3327" y="5265"/>
                        <a:pt x="3327" y="4988"/>
                      </a:cubicBezTo>
                      <a:cubicBezTo>
                        <a:pt x="3327" y="4988"/>
                        <a:pt x="3604" y="4988"/>
                        <a:pt x="3881" y="4988"/>
                      </a:cubicBezTo>
                      <a:cubicBezTo>
                        <a:pt x="3881" y="4988"/>
                        <a:pt x="3881" y="4988"/>
                        <a:pt x="3881" y="5265"/>
                      </a:cubicBezTo>
                      <a:cubicBezTo>
                        <a:pt x="3881" y="5265"/>
                        <a:pt x="3881" y="5265"/>
                        <a:pt x="3881" y="5265"/>
                      </a:cubicBezTo>
                      <a:cubicBezTo>
                        <a:pt x="3881" y="5265"/>
                        <a:pt x="3881" y="5265"/>
                        <a:pt x="3881" y="5265"/>
                      </a:cubicBezTo>
                      <a:cubicBezTo>
                        <a:pt x="3881" y="5265"/>
                        <a:pt x="3881" y="5265"/>
                        <a:pt x="3881" y="5265"/>
                      </a:cubicBezTo>
                      <a:cubicBezTo>
                        <a:pt x="3881" y="5265"/>
                        <a:pt x="3881" y="5542"/>
                        <a:pt x="3881" y="5265"/>
                      </a:cubicBezTo>
                      <a:cubicBezTo>
                        <a:pt x="3881" y="5265"/>
                        <a:pt x="3881" y="5265"/>
                        <a:pt x="3881" y="5265"/>
                      </a:cubicBezTo>
                      <a:cubicBezTo>
                        <a:pt x="3881" y="5265"/>
                        <a:pt x="3881" y="5265"/>
                        <a:pt x="3881" y="5265"/>
                      </a:cubicBezTo>
                      <a:cubicBezTo>
                        <a:pt x="3881" y="5265"/>
                        <a:pt x="3881" y="5265"/>
                        <a:pt x="3881" y="5542"/>
                      </a:cubicBezTo>
                      <a:cubicBezTo>
                        <a:pt x="3881" y="5542"/>
                        <a:pt x="3881" y="5819"/>
                        <a:pt x="3881" y="5542"/>
                      </a:cubicBezTo>
                      <a:cubicBezTo>
                        <a:pt x="3881" y="5542"/>
                        <a:pt x="4159" y="5819"/>
                        <a:pt x="3881" y="6097"/>
                      </a:cubicBezTo>
                      <a:cubicBezTo>
                        <a:pt x="3881" y="6097"/>
                        <a:pt x="3881" y="6097"/>
                        <a:pt x="3604" y="6097"/>
                      </a:cubicBezTo>
                      <a:cubicBezTo>
                        <a:pt x="3604" y="6097"/>
                        <a:pt x="3604" y="6097"/>
                        <a:pt x="3604" y="6097"/>
                      </a:cubicBezTo>
                      <a:cubicBezTo>
                        <a:pt x="3604" y="6097"/>
                        <a:pt x="3604" y="6097"/>
                        <a:pt x="3604" y="6097"/>
                      </a:cubicBezTo>
                      <a:cubicBezTo>
                        <a:pt x="3604" y="6097"/>
                        <a:pt x="3604" y="6097"/>
                        <a:pt x="3604" y="6097"/>
                      </a:cubicBezTo>
                      <a:cubicBezTo>
                        <a:pt x="3604" y="6097"/>
                        <a:pt x="3604" y="6097"/>
                        <a:pt x="3604" y="6097"/>
                      </a:cubicBezTo>
                      <a:cubicBezTo>
                        <a:pt x="3604" y="6097"/>
                        <a:pt x="3604" y="6097"/>
                        <a:pt x="3604" y="6097"/>
                      </a:cubicBezTo>
                      <a:cubicBezTo>
                        <a:pt x="3604" y="6097"/>
                        <a:pt x="3604" y="6097"/>
                        <a:pt x="3604" y="6097"/>
                      </a:cubicBezTo>
                      <a:cubicBezTo>
                        <a:pt x="3604" y="6097"/>
                        <a:pt x="3604" y="6097"/>
                        <a:pt x="3604" y="6097"/>
                      </a:cubicBezTo>
                      <a:cubicBezTo>
                        <a:pt x="3604" y="6097"/>
                        <a:pt x="3604" y="6097"/>
                        <a:pt x="3604" y="6097"/>
                      </a:cubicBezTo>
                      <a:cubicBezTo>
                        <a:pt x="3604" y="6097"/>
                        <a:pt x="3327" y="6097"/>
                        <a:pt x="3327" y="6097"/>
                      </a:cubicBezTo>
                      <a:cubicBezTo>
                        <a:pt x="3327" y="6097"/>
                        <a:pt x="3327" y="6097"/>
                        <a:pt x="3327" y="6097"/>
                      </a:cubicBezTo>
                      <a:cubicBezTo>
                        <a:pt x="3327" y="6097"/>
                        <a:pt x="3327" y="6097"/>
                        <a:pt x="3327" y="6097"/>
                      </a:cubicBezTo>
                      <a:cubicBezTo>
                        <a:pt x="3327" y="6097"/>
                        <a:pt x="3327" y="6097"/>
                        <a:pt x="3327" y="6097"/>
                      </a:cubicBezTo>
                      <a:cubicBezTo>
                        <a:pt x="3327" y="6097"/>
                        <a:pt x="3327" y="6097"/>
                        <a:pt x="3327" y="6097"/>
                      </a:cubicBezTo>
                      <a:cubicBezTo>
                        <a:pt x="3327" y="6097"/>
                        <a:pt x="3327" y="6097"/>
                        <a:pt x="3327" y="6097"/>
                      </a:cubicBezTo>
                      <a:cubicBezTo>
                        <a:pt x="3327" y="6097"/>
                        <a:pt x="3327" y="6097"/>
                        <a:pt x="3327" y="6374"/>
                      </a:cubicBezTo>
                      <a:cubicBezTo>
                        <a:pt x="3050" y="6374"/>
                        <a:pt x="3327" y="6374"/>
                        <a:pt x="3050" y="6374"/>
                      </a:cubicBezTo>
                      <a:cubicBezTo>
                        <a:pt x="3050" y="6374"/>
                        <a:pt x="2772" y="6374"/>
                        <a:pt x="3050" y="6374"/>
                      </a:cubicBezTo>
                      <a:cubicBezTo>
                        <a:pt x="3050" y="6374"/>
                        <a:pt x="3050" y="6374"/>
                        <a:pt x="3050" y="6374"/>
                      </a:cubicBezTo>
                      <a:cubicBezTo>
                        <a:pt x="3050" y="6374"/>
                        <a:pt x="3050" y="6374"/>
                        <a:pt x="3050" y="6651"/>
                      </a:cubicBezTo>
                      <a:cubicBezTo>
                        <a:pt x="3050" y="6651"/>
                        <a:pt x="3050" y="6651"/>
                        <a:pt x="3050" y="6651"/>
                      </a:cubicBezTo>
                      <a:cubicBezTo>
                        <a:pt x="3050" y="6651"/>
                        <a:pt x="3050" y="6651"/>
                        <a:pt x="3050" y="6651"/>
                      </a:cubicBezTo>
                      <a:cubicBezTo>
                        <a:pt x="3050" y="6651"/>
                        <a:pt x="3327" y="6928"/>
                        <a:pt x="3050" y="6928"/>
                      </a:cubicBezTo>
                      <a:cubicBezTo>
                        <a:pt x="3050" y="6928"/>
                        <a:pt x="3050" y="6928"/>
                        <a:pt x="3050" y="6928"/>
                      </a:cubicBezTo>
                      <a:cubicBezTo>
                        <a:pt x="3050" y="6928"/>
                        <a:pt x="3050" y="6928"/>
                        <a:pt x="3050" y="6928"/>
                      </a:cubicBezTo>
                      <a:cubicBezTo>
                        <a:pt x="3050" y="6928"/>
                        <a:pt x="3050" y="6928"/>
                        <a:pt x="3050" y="6928"/>
                      </a:cubicBezTo>
                      <a:cubicBezTo>
                        <a:pt x="3050" y="7205"/>
                        <a:pt x="3050" y="6928"/>
                        <a:pt x="3327" y="6928"/>
                      </a:cubicBezTo>
                      <a:cubicBezTo>
                        <a:pt x="3327" y="6928"/>
                        <a:pt x="3327" y="6928"/>
                        <a:pt x="3327" y="7205"/>
                      </a:cubicBezTo>
                      <a:cubicBezTo>
                        <a:pt x="3327" y="7205"/>
                        <a:pt x="3881" y="7205"/>
                        <a:pt x="3881" y="6928"/>
                      </a:cubicBezTo>
                      <a:cubicBezTo>
                        <a:pt x="3881" y="6928"/>
                        <a:pt x="4159" y="6928"/>
                        <a:pt x="4436" y="6651"/>
                      </a:cubicBezTo>
                      <a:cubicBezTo>
                        <a:pt x="4436" y="6651"/>
                        <a:pt x="4990" y="6928"/>
                        <a:pt x="4990" y="6651"/>
                      </a:cubicBezTo>
                      <a:cubicBezTo>
                        <a:pt x="4990" y="6651"/>
                        <a:pt x="4990" y="6651"/>
                        <a:pt x="4990" y="6651"/>
                      </a:cubicBezTo>
                      <a:cubicBezTo>
                        <a:pt x="4990" y="6651"/>
                        <a:pt x="5268" y="6928"/>
                        <a:pt x="5268" y="6928"/>
                      </a:cubicBezTo>
                      <a:cubicBezTo>
                        <a:pt x="5268" y="6928"/>
                        <a:pt x="5268" y="6928"/>
                        <a:pt x="5268" y="6928"/>
                      </a:cubicBezTo>
                      <a:cubicBezTo>
                        <a:pt x="5268" y="6928"/>
                        <a:pt x="5268" y="6928"/>
                        <a:pt x="5268" y="6928"/>
                      </a:cubicBezTo>
                      <a:cubicBezTo>
                        <a:pt x="5268" y="7205"/>
                        <a:pt x="5268" y="6928"/>
                        <a:pt x="5268" y="6928"/>
                      </a:cubicBezTo>
                      <a:cubicBezTo>
                        <a:pt x="5268" y="6928"/>
                        <a:pt x="5268" y="6928"/>
                        <a:pt x="5268" y="6928"/>
                      </a:cubicBezTo>
                      <a:cubicBezTo>
                        <a:pt x="5268" y="6928"/>
                        <a:pt x="5268" y="6928"/>
                        <a:pt x="5268" y="6928"/>
                      </a:cubicBezTo>
                      <a:cubicBezTo>
                        <a:pt x="5268" y="6928"/>
                        <a:pt x="5268" y="6928"/>
                        <a:pt x="5268" y="6928"/>
                      </a:cubicBezTo>
                      <a:cubicBezTo>
                        <a:pt x="5268" y="6928"/>
                        <a:pt x="5268" y="6928"/>
                        <a:pt x="5268" y="6928"/>
                      </a:cubicBezTo>
                      <a:cubicBezTo>
                        <a:pt x="5268" y="6928"/>
                        <a:pt x="5268" y="6928"/>
                        <a:pt x="5268" y="6928"/>
                      </a:cubicBezTo>
                      <a:cubicBezTo>
                        <a:pt x="5268" y="6928"/>
                        <a:pt x="5268" y="6928"/>
                        <a:pt x="5268" y="6928"/>
                      </a:cubicBezTo>
                      <a:cubicBezTo>
                        <a:pt x="5268" y="6928"/>
                        <a:pt x="5268" y="6928"/>
                        <a:pt x="5268" y="6928"/>
                      </a:cubicBezTo>
                      <a:cubicBezTo>
                        <a:pt x="5268" y="6928"/>
                        <a:pt x="5545" y="6928"/>
                        <a:pt x="5545" y="6928"/>
                      </a:cubicBezTo>
                      <a:cubicBezTo>
                        <a:pt x="5545" y="6928"/>
                        <a:pt x="5545" y="6928"/>
                        <a:pt x="5545" y="6928"/>
                      </a:cubicBezTo>
                      <a:cubicBezTo>
                        <a:pt x="5545" y="6928"/>
                        <a:pt x="5822" y="6928"/>
                        <a:pt x="6099" y="6928"/>
                      </a:cubicBezTo>
                      <a:cubicBezTo>
                        <a:pt x="6099" y="6928"/>
                        <a:pt x="6099" y="6928"/>
                        <a:pt x="6099" y="6928"/>
                      </a:cubicBezTo>
                      <a:cubicBezTo>
                        <a:pt x="6099" y="6928"/>
                        <a:pt x="6099" y="6928"/>
                        <a:pt x="6376" y="6928"/>
                      </a:cubicBezTo>
                      <a:cubicBezTo>
                        <a:pt x="6376" y="7482"/>
                        <a:pt x="6654" y="6651"/>
                        <a:pt x="6931" y="6651"/>
                      </a:cubicBezTo>
                      <a:cubicBezTo>
                        <a:pt x="7208" y="6374"/>
                        <a:pt x="6931" y="6651"/>
                        <a:pt x="6931" y="6651"/>
                      </a:cubicBezTo>
                      <a:cubicBezTo>
                        <a:pt x="6931" y="6651"/>
                        <a:pt x="6931" y="6651"/>
                        <a:pt x="6931" y="6651"/>
                      </a:cubicBezTo>
                      <a:cubicBezTo>
                        <a:pt x="6931" y="6928"/>
                        <a:pt x="6931" y="6651"/>
                        <a:pt x="6931" y="6928"/>
                      </a:cubicBezTo>
                      <a:cubicBezTo>
                        <a:pt x="6931" y="6928"/>
                        <a:pt x="6931" y="6928"/>
                        <a:pt x="6931" y="6928"/>
                      </a:cubicBezTo>
                      <a:cubicBezTo>
                        <a:pt x="6931" y="6928"/>
                        <a:pt x="6931" y="6928"/>
                        <a:pt x="6931" y="6928"/>
                      </a:cubicBezTo>
                      <a:cubicBezTo>
                        <a:pt x="6931" y="6928"/>
                        <a:pt x="6931" y="6928"/>
                        <a:pt x="6931" y="6928"/>
                      </a:cubicBezTo>
                      <a:cubicBezTo>
                        <a:pt x="6931" y="6928"/>
                        <a:pt x="6931" y="6928"/>
                        <a:pt x="6931" y="6928"/>
                      </a:cubicBezTo>
                      <a:cubicBezTo>
                        <a:pt x="6931" y="6928"/>
                        <a:pt x="6931" y="6928"/>
                        <a:pt x="6931" y="7205"/>
                      </a:cubicBezTo>
                      <a:cubicBezTo>
                        <a:pt x="6931" y="7205"/>
                        <a:pt x="6931" y="7482"/>
                        <a:pt x="6654" y="7759"/>
                      </a:cubicBezTo>
                      <a:cubicBezTo>
                        <a:pt x="6654" y="7759"/>
                        <a:pt x="6654" y="7759"/>
                        <a:pt x="6654" y="7759"/>
                      </a:cubicBezTo>
                      <a:cubicBezTo>
                        <a:pt x="6654" y="7759"/>
                        <a:pt x="6654" y="7759"/>
                        <a:pt x="6654" y="7759"/>
                      </a:cubicBezTo>
                      <a:cubicBezTo>
                        <a:pt x="6654" y="7759"/>
                        <a:pt x="6654" y="7759"/>
                        <a:pt x="6654" y="7759"/>
                      </a:cubicBezTo>
                      <a:cubicBezTo>
                        <a:pt x="6654" y="7759"/>
                        <a:pt x="6931" y="7759"/>
                        <a:pt x="6654" y="7759"/>
                      </a:cubicBezTo>
                      <a:cubicBezTo>
                        <a:pt x="6654" y="7759"/>
                        <a:pt x="6654" y="7759"/>
                        <a:pt x="6654" y="7759"/>
                      </a:cubicBezTo>
                      <a:cubicBezTo>
                        <a:pt x="6654" y="7759"/>
                        <a:pt x="6931" y="7759"/>
                        <a:pt x="6931" y="7759"/>
                      </a:cubicBezTo>
                      <a:cubicBezTo>
                        <a:pt x="6931" y="7759"/>
                        <a:pt x="6931" y="7205"/>
                        <a:pt x="7208" y="7482"/>
                      </a:cubicBezTo>
                      <a:cubicBezTo>
                        <a:pt x="7208" y="7482"/>
                        <a:pt x="7208" y="7482"/>
                        <a:pt x="7208" y="7482"/>
                      </a:cubicBezTo>
                      <a:cubicBezTo>
                        <a:pt x="7208" y="7482"/>
                        <a:pt x="7208" y="7482"/>
                        <a:pt x="7208" y="7482"/>
                      </a:cubicBezTo>
                      <a:cubicBezTo>
                        <a:pt x="7208" y="7482"/>
                        <a:pt x="7208" y="7482"/>
                        <a:pt x="7208" y="7482"/>
                      </a:cubicBezTo>
                      <a:cubicBezTo>
                        <a:pt x="7208" y="7482"/>
                        <a:pt x="7208" y="7482"/>
                        <a:pt x="7208" y="7482"/>
                      </a:cubicBezTo>
                      <a:cubicBezTo>
                        <a:pt x="7208" y="7482"/>
                        <a:pt x="7208" y="7482"/>
                        <a:pt x="7208" y="7482"/>
                      </a:cubicBezTo>
                      <a:cubicBezTo>
                        <a:pt x="7208" y="7482"/>
                        <a:pt x="7208" y="7482"/>
                        <a:pt x="7208" y="7482"/>
                      </a:cubicBezTo>
                      <a:cubicBezTo>
                        <a:pt x="7208" y="7482"/>
                        <a:pt x="7208" y="7482"/>
                        <a:pt x="7208" y="7482"/>
                      </a:cubicBezTo>
                      <a:cubicBezTo>
                        <a:pt x="7208" y="7482"/>
                        <a:pt x="7208" y="7205"/>
                        <a:pt x="7208" y="6928"/>
                      </a:cubicBezTo>
                      <a:cubicBezTo>
                        <a:pt x="7208" y="6928"/>
                        <a:pt x="7208" y="6928"/>
                        <a:pt x="7208" y="6928"/>
                      </a:cubicBezTo>
                      <a:cubicBezTo>
                        <a:pt x="7208" y="6928"/>
                        <a:pt x="7485" y="6928"/>
                        <a:pt x="7208" y="6928"/>
                      </a:cubicBezTo>
                      <a:cubicBezTo>
                        <a:pt x="7208" y="6928"/>
                        <a:pt x="7208" y="6651"/>
                        <a:pt x="6931" y="6651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91" name="Freeform 590">
                  <a:extLst>
                    <a:ext uri="{FF2B5EF4-FFF2-40B4-BE49-F238E27FC236}">
                      <a16:creationId xmlns:a16="http://schemas.microsoft.com/office/drawing/2014/main" id="{2239969A-9676-7104-3899-5340EC6AFC53}"/>
                    </a:ext>
                  </a:extLst>
                </p:cNvPr>
                <p:cNvSpPr/>
                <p:nvPr/>
              </p:nvSpPr>
              <p:spPr>
                <a:xfrm>
                  <a:off x="4118766" y="3729954"/>
                  <a:ext cx="2772" cy="2771"/>
                </a:xfrm>
                <a:custGeom>
                  <a:avLst/>
                  <a:gdLst>
                    <a:gd name="connsiteX0" fmla="*/ 0 w 2772"/>
                    <a:gd name="connsiteY0" fmla="*/ 0 h 2771"/>
                    <a:gd name="connsiteX1" fmla="*/ 0 w 2772"/>
                    <a:gd name="connsiteY1" fmla="*/ 0 h 2771"/>
                    <a:gd name="connsiteX2" fmla="*/ 0 w 2772"/>
                    <a:gd name="connsiteY2" fmla="*/ 0 h 2771"/>
                    <a:gd name="connsiteX3" fmla="*/ 0 w 2772"/>
                    <a:gd name="connsiteY3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72" h="277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92" name="Freeform 591">
                  <a:extLst>
                    <a:ext uri="{FF2B5EF4-FFF2-40B4-BE49-F238E27FC236}">
                      <a16:creationId xmlns:a16="http://schemas.microsoft.com/office/drawing/2014/main" id="{70163470-7E60-442D-4ED5-BC7EFD3AF6AD}"/>
                    </a:ext>
                  </a:extLst>
                </p:cNvPr>
                <p:cNvSpPr/>
                <p:nvPr/>
              </p:nvSpPr>
              <p:spPr>
                <a:xfrm>
                  <a:off x="4112112" y="3730786"/>
                  <a:ext cx="2772" cy="2771"/>
                </a:xfrm>
                <a:custGeom>
                  <a:avLst/>
                  <a:gdLst>
                    <a:gd name="connsiteX0" fmla="*/ 0 w 2772"/>
                    <a:gd name="connsiteY0" fmla="*/ 0 h 2771"/>
                    <a:gd name="connsiteX1" fmla="*/ 0 w 2772"/>
                    <a:gd name="connsiteY1" fmla="*/ 0 h 2771"/>
                    <a:gd name="connsiteX2" fmla="*/ 0 w 2772"/>
                    <a:gd name="connsiteY2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772" h="277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93" name="Freeform 592">
                  <a:extLst>
                    <a:ext uri="{FF2B5EF4-FFF2-40B4-BE49-F238E27FC236}">
                      <a16:creationId xmlns:a16="http://schemas.microsoft.com/office/drawing/2014/main" id="{4FA718DC-39D4-863F-1E9C-1AB91C4F6752}"/>
                    </a:ext>
                  </a:extLst>
                </p:cNvPr>
                <p:cNvSpPr/>
                <p:nvPr/>
              </p:nvSpPr>
              <p:spPr>
                <a:xfrm>
                  <a:off x="4118488" y="3729954"/>
                  <a:ext cx="2772" cy="2771"/>
                </a:xfrm>
                <a:custGeom>
                  <a:avLst/>
                  <a:gdLst>
                    <a:gd name="connsiteX0" fmla="*/ 0 w 2772"/>
                    <a:gd name="connsiteY0" fmla="*/ 0 h 2771"/>
                    <a:gd name="connsiteX1" fmla="*/ 0 w 2772"/>
                    <a:gd name="connsiteY1" fmla="*/ 0 h 2771"/>
                    <a:gd name="connsiteX2" fmla="*/ 0 w 2772"/>
                    <a:gd name="connsiteY2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772" h="277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94" name="Freeform 593">
                  <a:extLst>
                    <a:ext uri="{FF2B5EF4-FFF2-40B4-BE49-F238E27FC236}">
                      <a16:creationId xmlns:a16="http://schemas.microsoft.com/office/drawing/2014/main" id="{B3F45599-3B5F-38E7-752D-07BD8F6A5A0E}"/>
                    </a:ext>
                  </a:extLst>
                </p:cNvPr>
                <p:cNvSpPr/>
                <p:nvPr/>
              </p:nvSpPr>
              <p:spPr>
                <a:xfrm>
                  <a:off x="4118211" y="3736328"/>
                  <a:ext cx="2772" cy="2771"/>
                </a:xfrm>
                <a:custGeom>
                  <a:avLst/>
                  <a:gdLst>
                    <a:gd name="connsiteX0" fmla="*/ 0 w 2772"/>
                    <a:gd name="connsiteY0" fmla="*/ 0 h 2771"/>
                    <a:gd name="connsiteX1" fmla="*/ 0 w 2772"/>
                    <a:gd name="connsiteY1" fmla="*/ 0 h 2771"/>
                    <a:gd name="connsiteX2" fmla="*/ 0 w 2772"/>
                    <a:gd name="connsiteY2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772" h="277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09" name="Graphic 248">
                <a:extLst>
                  <a:ext uri="{FF2B5EF4-FFF2-40B4-BE49-F238E27FC236}">
                    <a16:creationId xmlns:a16="http://schemas.microsoft.com/office/drawing/2014/main" id="{0491CEB5-AD5D-CBBD-7ADD-1C692FB87127}"/>
                  </a:ext>
                </a:extLst>
              </p:cNvPr>
              <p:cNvGrpSpPr/>
              <p:nvPr/>
            </p:nvGrpSpPr>
            <p:grpSpPr>
              <a:xfrm>
                <a:off x="3295760" y="3613274"/>
                <a:ext cx="59051" cy="18589"/>
                <a:chOff x="3958525" y="3612155"/>
                <a:chExt cx="59051" cy="18589"/>
              </a:xfrm>
              <a:grpFill/>
            </p:grpSpPr>
            <p:sp>
              <p:nvSpPr>
                <p:cNvPr id="574" name="Freeform 573">
                  <a:extLst>
                    <a:ext uri="{FF2B5EF4-FFF2-40B4-BE49-F238E27FC236}">
                      <a16:creationId xmlns:a16="http://schemas.microsoft.com/office/drawing/2014/main" id="{9A0454A1-F675-B478-2C5D-8ABF876B5090}"/>
                    </a:ext>
                  </a:extLst>
                </p:cNvPr>
                <p:cNvSpPr/>
                <p:nvPr/>
              </p:nvSpPr>
              <p:spPr>
                <a:xfrm>
                  <a:off x="4007041" y="3622154"/>
                  <a:ext cx="8871" cy="2689"/>
                </a:xfrm>
                <a:custGeom>
                  <a:avLst/>
                  <a:gdLst>
                    <a:gd name="connsiteX0" fmla="*/ 8871 w 8871"/>
                    <a:gd name="connsiteY0" fmla="*/ 554 h 2689"/>
                    <a:gd name="connsiteX1" fmla="*/ 8040 w 8871"/>
                    <a:gd name="connsiteY1" fmla="*/ 554 h 2689"/>
                    <a:gd name="connsiteX2" fmla="*/ 4713 w 8871"/>
                    <a:gd name="connsiteY2" fmla="*/ 0 h 2689"/>
                    <a:gd name="connsiteX3" fmla="*/ 3881 w 8871"/>
                    <a:gd name="connsiteY3" fmla="*/ 554 h 2689"/>
                    <a:gd name="connsiteX4" fmla="*/ 832 w 8871"/>
                    <a:gd name="connsiteY4" fmla="*/ 1386 h 2689"/>
                    <a:gd name="connsiteX5" fmla="*/ 832 w 8871"/>
                    <a:gd name="connsiteY5" fmla="*/ 2494 h 2689"/>
                    <a:gd name="connsiteX6" fmla="*/ 3881 w 8871"/>
                    <a:gd name="connsiteY6" fmla="*/ 2494 h 2689"/>
                    <a:gd name="connsiteX7" fmla="*/ 3881 w 8871"/>
                    <a:gd name="connsiteY7" fmla="*/ 2494 h 2689"/>
                    <a:gd name="connsiteX8" fmla="*/ 4436 w 8871"/>
                    <a:gd name="connsiteY8" fmla="*/ 2494 h 2689"/>
                    <a:gd name="connsiteX9" fmla="*/ 4158 w 8871"/>
                    <a:gd name="connsiteY9" fmla="*/ 1940 h 2689"/>
                    <a:gd name="connsiteX10" fmla="*/ 4713 w 8871"/>
                    <a:gd name="connsiteY10" fmla="*/ 1940 h 2689"/>
                    <a:gd name="connsiteX11" fmla="*/ 5267 w 8871"/>
                    <a:gd name="connsiteY11" fmla="*/ 1940 h 2689"/>
                    <a:gd name="connsiteX12" fmla="*/ 5822 w 8871"/>
                    <a:gd name="connsiteY12" fmla="*/ 1940 h 2689"/>
                    <a:gd name="connsiteX13" fmla="*/ 6099 w 8871"/>
                    <a:gd name="connsiteY13" fmla="*/ 1386 h 2689"/>
                    <a:gd name="connsiteX14" fmla="*/ 6099 w 8871"/>
                    <a:gd name="connsiteY14" fmla="*/ 1386 h 2689"/>
                    <a:gd name="connsiteX15" fmla="*/ 6099 w 8871"/>
                    <a:gd name="connsiteY15" fmla="*/ 1109 h 2689"/>
                    <a:gd name="connsiteX16" fmla="*/ 6931 w 8871"/>
                    <a:gd name="connsiteY16" fmla="*/ 1386 h 2689"/>
                    <a:gd name="connsiteX17" fmla="*/ 6931 w 8871"/>
                    <a:gd name="connsiteY17" fmla="*/ 1663 h 2689"/>
                    <a:gd name="connsiteX18" fmla="*/ 6931 w 8871"/>
                    <a:gd name="connsiteY18" fmla="*/ 1109 h 2689"/>
                    <a:gd name="connsiteX19" fmla="*/ 7763 w 8871"/>
                    <a:gd name="connsiteY19" fmla="*/ 1109 h 2689"/>
                    <a:gd name="connsiteX20" fmla="*/ 7763 w 8871"/>
                    <a:gd name="connsiteY20" fmla="*/ 1109 h 2689"/>
                    <a:gd name="connsiteX21" fmla="*/ 8317 w 8871"/>
                    <a:gd name="connsiteY21" fmla="*/ 1109 h 2689"/>
                    <a:gd name="connsiteX22" fmla="*/ 8317 w 8871"/>
                    <a:gd name="connsiteY22" fmla="*/ 1109 h 26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8871" h="2689">
                      <a:moveTo>
                        <a:pt x="8871" y="554"/>
                      </a:moveTo>
                      <a:cubicBezTo>
                        <a:pt x="8871" y="0"/>
                        <a:pt x="8317" y="554"/>
                        <a:pt x="8040" y="554"/>
                      </a:cubicBezTo>
                      <a:cubicBezTo>
                        <a:pt x="6931" y="277"/>
                        <a:pt x="5822" y="0"/>
                        <a:pt x="4713" y="0"/>
                      </a:cubicBezTo>
                      <a:cubicBezTo>
                        <a:pt x="4158" y="0"/>
                        <a:pt x="4158" y="0"/>
                        <a:pt x="3881" y="554"/>
                      </a:cubicBezTo>
                      <a:cubicBezTo>
                        <a:pt x="2772" y="554"/>
                        <a:pt x="1940" y="1109"/>
                        <a:pt x="832" y="1386"/>
                      </a:cubicBezTo>
                      <a:cubicBezTo>
                        <a:pt x="-277" y="1109"/>
                        <a:pt x="-277" y="2494"/>
                        <a:pt x="832" y="2494"/>
                      </a:cubicBezTo>
                      <a:cubicBezTo>
                        <a:pt x="1663" y="3049"/>
                        <a:pt x="2495" y="1663"/>
                        <a:pt x="3881" y="2494"/>
                      </a:cubicBezTo>
                      <a:cubicBezTo>
                        <a:pt x="3881" y="2771"/>
                        <a:pt x="4158" y="2494"/>
                        <a:pt x="3881" y="2494"/>
                      </a:cubicBezTo>
                      <a:cubicBezTo>
                        <a:pt x="3881" y="2217"/>
                        <a:pt x="4158" y="3049"/>
                        <a:pt x="4436" y="2494"/>
                      </a:cubicBezTo>
                      <a:cubicBezTo>
                        <a:pt x="4990" y="2494"/>
                        <a:pt x="3881" y="2217"/>
                        <a:pt x="4158" y="1940"/>
                      </a:cubicBezTo>
                      <a:cubicBezTo>
                        <a:pt x="4158" y="1940"/>
                        <a:pt x="4713" y="1940"/>
                        <a:pt x="4713" y="1940"/>
                      </a:cubicBezTo>
                      <a:cubicBezTo>
                        <a:pt x="4713" y="1663"/>
                        <a:pt x="5267" y="1940"/>
                        <a:pt x="5267" y="1940"/>
                      </a:cubicBezTo>
                      <a:cubicBezTo>
                        <a:pt x="5267" y="1940"/>
                        <a:pt x="5545" y="1940"/>
                        <a:pt x="5822" y="1940"/>
                      </a:cubicBezTo>
                      <a:cubicBezTo>
                        <a:pt x="6099" y="2217"/>
                        <a:pt x="5822" y="1663"/>
                        <a:pt x="6099" y="1386"/>
                      </a:cubicBezTo>
                      <a:cubicBezTo>
                        <a:pt x="6099" y="1386"/>
                        <a:pt x="6099" y="1386"/>
                        <a:pt x="6099" y="1386"/>
                      </a:cubicBezTo>
                      <a:cubicBezTo>
                        <a:pt x="6099" y="1386"/>
                        <a:pt x="6099" y="1386"/>
                        <a:pt x="6099" y="1109"/>
                      </a:cubicBezTo>
                      <a:cubicBezTo>
                        <a:pt x="6099" y="1109"/>
                        <a:pt x="6654" y="1386"/>
                        <a:pt x="6931" y="1386"/>
                      </a:cubicBezTo>
                      <a:cubicBezTo>
                        <a:pt x="6931" y="1386"/>
                        <a:pt x="6654" y="1386"/>
                        <a:pt x="6931" y="1663"/>
                      </a:cubicBezTo>
                      <a:cubicBezTo>
                        <a:pt x="7208" y="1663"/>
                        <a:pt x="6931" y="1386"/>
                        <a:pt x="6931" y="1109"/>
                      </a:cubicBezTo>
                      <a:cubicBezTo>
                        <a:pt x="6931" y="1109"/>
                        <a:pt x="7485" y="1109"/>
                        <a:pt x="7763" y="1109"/>
                      </a:cubicBezTo>
                      <a:cubicBezTo>
                        <a:pt x="7763" y="1109"/>
                        <a:pt x="7763" y="554"/>
                        <a:pt x="7763" y="1109"/>
                      </a:cubicBezTo>
                      <a:cubicBezTo>
                        <a:pt x="7763" y="1109"/>
                        <a:pt x="8317" y="1109"/>
                        <a:pt x="8317" y="1109"/>
                      </a:cubicBezTo>
                      <a:cubicBezTo>
                        <a:pt x="8594" y="1109"/>
                        <a:pt x="8594" y="1109"/>
                        <a:pt x="8317" y="1109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75" name="Freeform 574">
                  <a:extLst>
                    <a:ext uri="{FF2B5EF4-FFF2-40B4-BE49-F238E27FC236}">
                      <a16:creationId xmlns:a16="http://schemas.microsoft.com/office/drawing/2014/main" id="{733F9AC9-8599-87FE-6F92-50C68EFAE3E9}"/>
                    </a:ext>
                  </a:extLst>
                </p:cNvPr>
                <p:cNvSpPr/>
                <p:nvPr/>
              </p:nvSpPr>
              <p:spPr>
                <a:xfrm>
                  <a:off x="3979040" y="3630190"/>
                  <a:ext cx="554" cy="554"/>
                </a:xfrm>
                <a:custGeom>
                  <a:avLst/>
                  <a:gdLst>
                    <a:gd name="connsiteX0" fmla="*/ 554 w 554"/>
                    <a:gd name="connsiteY0" fmla="*/ 0 h 554"/>
                    <a:gd name="connsiteX1" fmla="*/ 0 w 554"/>
                    <a:gd name="connsiteY1" fmla="*/ 554 h 554"/>
                    <a:gd name="connsiteX2" fmla="*/ 554 w 554"/>
                    <a:gd name="connsiteY2" fmla="*/ 0 h 5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554" h="554">
                      <a:moveTo>
                        <a:pt x="554" y="0"/>
                      </a:moveTo>
                      <a:cubicBezTo>
                        <a:pt x="554" y="0"/>
                        <a:pt x="0" y="277"/>
                        <a:pt x="0" y="554"/>
                      </a:cubicBezTo>
                      <a:cubicBezTo>
                        <a:pt x="0" y="554"/>
                        <a:pt x="554" y="277"/>
                        <a:pt x="554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76" name="Freeform 575">
                  <a:extLst>
                    <a:ext uri="{FF2B5EF4-FFF2-40B4-BE49-F238E27FC236}">
                      <a16:creationId xmlns:a16="http://schemas.microsoft.com/office/drawing/2014/main" id="{C012B9DB-1FF4-99B6-596E-E5A66C97AFFE}"/>
                    </a:ext>
                  </a:extLst>
                </p:cNvPr>
                <p:cNvSpPr/>
                <p:nvPr/>
              </p:nvSpPr>
              <p:spPr>
                <a:xfrm>
                  <a:off x="3959356" y="3629082"/>
                  <a:ext cx="467" cy="2771"/>
                </a:xfrm>
                <a:custGeom>
                  <a:avLst/>
                  <a:gdLst>
                    <a:gd name="connsiteX0" fmla="*/ 277 w 467"/>
                    <a:gd name="connsiteY0" fmla="*/ 0 h 2771"/>
                    <a:gd name="connsiteX1" fmla="*/ 0 w 467"/>
                    <a:gd name="connsiteY1" fmla="*/ 0 h 2771"/>
                    <a:gd name="connsiteX2" fmla="*/ 277 w 467"/>
                    <a:gd name="connsiteY2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467" h="2771">
                      <a:moveTo>
                        <a:pt x="277" y="0"/>
                      </a:moveTo>
                      <a:cubicBezTo>
                        <a:pt x="277" y="0"/>
                        <a:pt x="0" y="0"/>
                        <a:pt x="0" y="0"/>
                      </a:cubicBezTo>
                      <a:cubicBezTo>
                        <a:pt x="0" y="0"/>
                        <a:pt x="831" y="0"/>
                        <a:pt x="277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77" name="Freeform 576">
                  <a:extLst>
                    <a:ext uri="{FF2B5EF4-FFF2-40B4-BE49-F238E27FC236}">
                      <a16:creationId xmlns:a16="http://schemas.microsoft.com/office/drawing/2014/main" id="{FB3E982F-1707-98FF-0D6C-0CBEDB36AE8F}"/>
                    </a:ext>
                  </a:extLst>
                </p:cNvPr>
                <p:cNvSpPr/>
                <p:nvPr/>
              </p:nvSpPr>
              <p:spPr>
                <a:xfrm>
                  <a:off x="4006278" y="3619106"/>
                  <a:ext cx="416" cy="277"/>
                </a:xfrm>
                <a:custGeom>
                  <a:avLst/>
                  <a:gdLst>
                    <a:gd name="connsiteX0" fmla="*/ 208 w 416"/>
                    <a:gd name="connsiteY0" fmla="*/ 0 h 277"/>
                    <a:gd name="connsiteX1" fmla="*/ 208 w 416"/>
                    <a:gd name="connsiteY1" fmla="*/ 277 h 277"/>
                    <a:gd name="connsiteX2" fmla="*/ 208 w 416"/>
                    <a:gd name="connsiteY2" fmla="*/ 0 h 2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416" h="277">
                      <a:moveTo>
                        <a:pt x="208" y="0"/>
                      </a:moveTo>
                      <a:cubicBezTo>
                        <a:pt x="-69" y="0"/>
                        <a:pt x="-69" y="277"/>
                        <a:pt x="208" y="277"/>
                      </a:cubicBezTo>
                      <a:cubicBezTo>
                        <a:pt x="485" y="277"/>
                        <a:pt x="485" y="0"/>
                        <a:pt x="208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78" name="Freeform 577">
                  <a:extLst>
                    <a:ext uri="{FF2B5EF4-FFF2-40B4-BE49-F238E27FC236}">
                      <a16:creationId xmlns:a16="http://schemas.microsoft.com/office/drawing/2014/main" id="{0760EAAE-B8F4-4636-F9A4-4A3FD90BC2BF}"/>
                    </a:ext>
                  </a:extLst>
                </p:cNvPr>
                <p:cNvSpPr/>
                <p:nvPr/>
              </p:nvSpPr>
              <p:spPr>
                <a:xfrm>
                  <a:off x="4007040" y="3619660"/>
                  <a:ext cx="2772" cy="2771"/>
                </a:xfrm>
                <a:custGeom>
                  <a:avLst/>
                  <a:gdLst>
                    <a:gd name="connsiteX0" fmla="*/ 0 w 2772"/>
                    <a:gd name="connsiteY0" fmla="*/ 0 h 2771"/>
                    <a:gd name="connsiteX1" fmla="*/ 0 w 2772"/>
                    <a:gd name="connsiteY1" fmla="*/ 0 h 2771"/>
                    <a:gd name="connsiteX2" fmla="*/ 0 w 2772"/>
                    <a:gd name="connsiteY2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772" h="277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79" name="Freeform 578">
                  <a:extLst>
                    <a:ext uri="{FF2B5EF4-FFF2-40B4-BE49-F238E27FC236}">
                      <a16:creationId xmlns:a16="http://schemas.microsoft.com/office/drawing/2014/main" id="{12327091-D0E1-FE1A-F870-46C8A30D1852}"/>
                    </a:ext>
                  </a:extLst>
                </p:cNvPr>
                <p:cNvSpPr/>
                <p:nvPr/>
              </p:nvSpPr>
              <p:spPr>
                <a:xfrm>
                  <a:off x="4006209" y="3620491"/>
                  <a:ext cx="2772" cy="2771"/>
                </a:xfrm>
                <a:custGeom>
                  <a:avLst/>
                  <a:gdLst>
                    <a:gd name="connsiteX0" fmla="*/ 0 w 2772"/>
                    <a:gd name="connsiteY0" fmla="*/ 0 h 2771"/>
                    <a:gd name="connsiteX1" fmla="*/ 0 w 2772"/>
                    <a:gd name="connsiteY1" fmla="*/ 0 h 2771"/>
                    <a:gd name="connsiteX2" fmla="*/ 0 w 2772"/>
                    <a:gd name="connsiteY2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772" h="277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80" name="Freeform 579">
                  <a:extLst>
                    <a:ext uri="{FF2B5EF4-FFF2-40B4-BE49-F238E27FC236}">
                      <a16:creationId xmlns:a16="http://schemas.microsoft.com/office/drawing/2014/main" id="{4F1B6A84-AD19-54BC-B0C7-A92472E5A15B}"/>
                    </a:ext>
                  </a:extLst>
                </p:cNvPr>
                <p:cNvSpPr/>
                <p:nvPr/>
              </p:nvSpPr>
              <p:spPr>
                <a:xfrm>
                  <a:off x="3958525" y="3612155"/>
                  <a:ext cx="48515" cy="17948"/>
                </a:xfrm>
                <a:custGeom>
                  <a:avLst/>
                  <a:gdLst>
                    <a:gd name="connsiteX0" fmla="*/ 47962 w 48515"/>
                    <a:gd name="connsiteY0" fmla="*/ 7782 h 17948"/>
                    <a:gd name="connsiteX1" fmla="*/ 47684 w 48515"/>
                    <a:gd name="connsiteY1" fmla="*/ 7782 h 17948"/>
                    <a:gd name="connsiteX2" fmla="*/ 47407 w 48515"/>
                    <a:gd name="connsiteY2" fmla="*/ 8059 h 17948"/>
                    <a:gd name="connsiteX3" fmla="*/ 46575 w 48515"/>
                    <a:gd name="connsiteY3" fmla="*/ 8059 h 17948"/>
                    <a:gd name="connsiteX4" fmla="*/ 46853 w 48515"/>
                    <a:gd name="connsiteY4" fmla="*/ 8336 h 17948"/>
                    <a:gd name="connsiteX5" fmla="*/ 45744 w 48515"/>
                    <a:gd name="connsiteY5" fmla="*/ 8336 h 17948"/>
                    <a:gd name="connsiteX6" fmla="*/ 44912 w 48515"/>
                    <a:gd name="connsiteY6" fmla="*/ 8891 h 17948"/>
                    <a:gd name="connsiteX7" fmla="*/ 44357 w 48515"/>
                    <a:gd name="connsiteY7" fmla="*/ 8891 h 17948"/>
                    <a:gd name="connsiteX8" fmla="*/ 42139 w 48515"/>
                    <a:gd name="connsiteY8" fmla="*/ 11662 h 17948"/>
                    <a:gd name="connsiteX9" fmla="*/ 41862 w 48515"/>
                    <a:gd name="connsiteY9" fmla="*/ 12216 h 17948"/>
                    <a:gd name="connsiteX10" fmla="*/ 41585 w 48515"/>
                    <a:gd name="connsiteY10" fmla="*/ 13048 h 17948"/>
                    <a:gd name="connsiteX11" fmla="*/ 41031 w 48515"/>
                    <a:gd name="connsiteY11" fmla="*/ 13048 h 17948"/>
                    <a:gd name="connsiteX12" fmla="*/ 40476 w 48515"/>
                    <a:gd name="connsiteY12" fmla="*/ 14433 h 17948"/>
                    <a:gd name="connsiteX13" fmla="*/ 38536 w 48515"/>
                    <a:gd name="connsiteY13" fmla="*/ 15541 h 17948"/>
                    <a:gd name="connsiteX14" fmla="*/ 34377 w 48515"/>
                    <a:gd name="connsiteY14" fmla="*/ 16373 h 17948"/>
                    <a:gd name="connsiteX15" fmla="*/ 32436 w 48515"/>
                    <a:gd name="connsiteY15" fmla="*/ 16373 h 17948"/>
                    <a:gd name="connsiteX16" fmla="*/ 31050 w 48515"/>
                    <a:gd name="connsiteY16" fmla="*/ 16927 h 17948"/>
                    <a:gd name="connsiteX17" fmla="*/ 29941 w 48515"/>
                    <a:gd name="connsiteY17" fmla="*/ 16927 h 17948"/>
                    <a:gd name="connsiteX18" fmla="*/ 29941 w 48515"/>
                    <a:gd name="connsiteY18" fmla="*/ 16650 h 17948"/>
                    <a:gd name="connsiteX19" fmla="*/ 30773 w 48515"/>
                    <a:gd name="connsiteY19" fmla="*/ 16373 h 17948"/>
                    <a:gd name="connsiteX20" fmla="*/ 29941 w 48515"/>
                    <a:gd name="connsiteY20" fmla="*/ 16096 h 17948"/>
                    <a:gd name="connsiteX21" fmla="*/ 29110 w 48515"/>
                    <a:gd name="connsiteY21" fmla="*/ 16927 h 17948"/>
                    <a:gd name="connsiteX22" fmla="*/ 29110 w 48515"/>
                    <a:gd name="connsiteY22" fmla="*/ 17204 h 17948"/>
                    <a:gd name="connsiteX23" fmla="*/ 28832 w 48515"/>
                    <a:gd name="connsiteY23" fmla="*/ 17204 h 17948"/>
                    <a:gd name="connsiteX24" fmla="*/ 28555 w 48515"/>
                    <a:gd name="connsiteY24" fmla="*/ 17204 h 17948"/>
                    <a:gd name="connsiteX25" fmla="*/ 27723 w 48515"/>
                    <a:gd name="connsiteY25" fmla="*/ 16927 h 17948"/>
                    <a:gd name="connsiteX26" fmla="*/ 27723 w 48515"/>
                    <a:gd name="connsiteY26" fmla="*/ 16927 h 17948"/>
                    <a:gd name="connsiteX27" fmla="*/ 27723 w 48515"/>
                    <a:gd name="connsiteY27" fmla="*/ 16373 h 17948"/>
                    <a:gd name="connsiteX28" fmla="*/ 27446 w 48515"/>
                    <a:gd name="connsiteY28" fmla="*/ 16373 h 17948"/>
                    <a:gd name="connsiteX29" fmla="*/ 26892 w 48515"/>
                    <a:gd name="connsiteY29" fmla="*/ 16096 h 17948"/>
                    <a:gd name="connsiteX30" fmla="*/ 24951 w 48515"/>
                    <a:gd name="connsiteY30" fmla="*/ 17204 h 17948"/>
                    <a:gd name="connsiteX31" fmla="*/ 23842 w 48515"/>
                    <a:gd name="connsiteY31" fmla="*/ 16927 h 17948"/>
                    <a:gd name="connsiteX32" fmla="*/ 21902 w 48515"/>
                    <a:gd name="connsiteY32" fmla="*/ 16096 h 17948"/>
                    <a:gd name="connsiteX33" fmla="*/ 19406 w 48515"/>
                    <a:gd name="connsiteY33" fmla="*/ 16927 h 17948"/>
                    <a:gd name="connsiteX34" fmla="*/ 18575 w 48515"/>
                    <a:gd name="connsiteY34" fmla="*/ 16927 h 17948"/>
                    <a:gd name="connsiteX35" fmla="*/ 18575 w 48515"/>
                    <a:gd name="connsiteY35" fmla="*/ 16650 h 17948"/>
                    <a:gd name="connsiteX36" fmla="*/ 17466 w 48515"/>
                    <a:gd name="connsiteY36" fmla="*/ 16650 h 17948"/>
                    <a:gd name="connsiteX37" fmla="*/ 14694 w 48515"/>
                    <a:gd name="connsiteY37" fmla="*/ 16650 h 17948"/>
                    <a:gd name="connsiteX38" fmla="*/ 14416 w 48515"/>
                    <a:gd name="connsiteY38" fmla="*/ 15819 h 17948"/>
                    <a:gd name="connsiteX39" fmla="*/ 13307 w 48515"/>
                    <a:gd name="connsiteY39" fmla="*/ 15819 h 17948"/>
                    <a:gd name="connsiteX40" fmla="*/ 13307 w 48515"/>
                    <a:gd name="connsiteY40" fmla="*/ 16373 h 17948"/>
                    <a:gd name="connsiteX41" fmla="*/ 13862 w 48515"/>
                    <a:gd name="connsiteY41" fmla="*/ 16373 h 17948"/>
                    <a:gd name="connsiteX42" fmla="*/ 13307 w 48515"/>
                    <a:gd name="connsiteY42" fmla="*/ 16927 h 17948"/>
                    <a:gd name="connsiteX43" fmla="*/ 12198 w 48515"/>
                    <a:gd name="connsiteY43" fmla="*/ 16927 h 17948"/>
                    <a:gd name="connsiteX44" fmla="*/ 11644 w 48515"/>
                    <a:gd name="connsiteY44" fmla="*/ 17204 h 17948"/>
                    <a:gd name="connsiteX45" fmla="*/ 10812 w 48515"/>
                    <a:gd name="connsiteY45" fmla="*/ 17204 h 17948"/>
                    <a:gd name="connsiteX46" fmla="*/ 10812 w 48515"/>
                    <a:gd name="connsiteY46" fmla="*/ 16650 h 17948"/>
                    <a:gd name="connsiteX47" fmla="*/ 10535 w 48515"/>
                    <a:gd name="connsiteY47" fmla="*/ 16650 h 17948"/>
                    <a:gd name="connsiteX48" fmla="*/ 9980 w 48515"/>
                    <a:gd name="connsiteY48" fmla="*/ 16650 h 17948"/>
                    <a:gd name="connsiteX49" fmla="*/ 10535 w 48515"/>
                    <a:gd name="connsiteY49" fmla="*/ 16927 h 17948"/>
                    <a:gd name="connsiteX50" fmla="*/ 10258 w 48515"/>
                    <a:gd name="connsiteY50" fmla="*/ 17481 h 17948"/>
                    <a:gd name="connsiteX51" fmla="*/ 10258 w 48515"/>
                    <a:gd name="connsiteY51" fmla="*/ 17758 h 17948"/>
                    <a:gd name="connsiteX52" fmla="*/ 8871 w 48515"/>
                    <a:gd name="connsiteY52" fmla="*/ 17481 h 17948"/>
                    <a:gd name="connsiteX53" fmla="*/ 7763 w 48515"/>
                    <a:gd name="connsiteY53" fmla="*/ 16650 h 17948"/>
                    <a:gd name="connsiteX54" fmla="*/ 7763 w 48515"/>
                    <a:gd name="connsiteY54" fmla="*/ 16927 h 17948"/>
                    <a:gd name="connsiteX55" fmla="*/ 5822 w 48515"/>
                    <a:gd name="connsiteY55" fmla="*/ 16927 h 17948"/>
                    <a:gd name="connsiteX56" fmla="*/ 5545 w 48515"/>
                    <a:gd name="connsiteY56" fmla="*/ 16927 h 17948"/>
                    <a:gd name="connsiteX57" fmla="*/ 5268 w 48515"/>
                    <a:gd name="connsiteY57" fmla="*/ 17204 h 17948"/>
                    <a:gd name="connsiteX58" fmla="*/ 2218 w 48515"/>
                    <a:gd name="connsiteY58" fmla="*/ 17204 h 17948"/>
                    <a:gd name="connsiteX59" fmla="*/ 1941 w 48515"/>
                    <a:gd name="connsiteY59" fmla="*/ 17204 h 17948"/>
                    <a:gd name="connsiteX60" fmla="*/ 2495 w 48515"/>
                    <a:gd name="connsiteY60" fmla="*/ 15541 h 17948"/>
                    <a:gd name="connsiteX61" fmla="*/ 3327 w 48515"/>
                    <a:gd name="connsiteY61" fmla="*/ 15264 h 17948"/>
                    <a:gd name="connsiteX62" fmla="*/ 2495 w 48515"/>
                    <a:gd name="connsiteY62" fmla="*/ 13879 h 17948"/>
                    <a:gd name="connsiteX63" fmla="*/ 2495 w 48515"/>
                    <a:gd name="connsiteY63" fmla="*/ 13879 h 17948"/>
                    <a:gd name="connsiteX64" fmla="*/ 2495 w 48515"/>
                    <a:gd name="connsiteY64" fmla="*/ 12770 h 17948"/>
                    <a:gd name="connsiteX65" fmla="*/ 2495 w 48515"/>
                    <a:gd name="connsiteY65" fmla="*/ 11939 h 17948"/>
                    <a:gd name="connsiteX66" fmla="*/ 2495 w 48515"/>
                    <a:gd name="connsiteY66" fmla="*/ 11107 h 17948"/>
                    <a:gd name="connsiteX67" fmla="*/ 3327 w 48515"/>
                    <a:gd name="connsiteY67" fmla="*/ 9722 h 17948"/>
                    <a:gd name="connsiteX68" fmla="*/ 2772 w 48515"/>
                    <a:gd name="connsiteY68" fmla="*/ 9168 h 17948"/>
                    <a:gd name="connsiteX69" fmla="*/ 2495 w 48515"/>
                    <a:gd name="connsiteY69" fmla="*/ 8059 h 17948"/>
                    <a:gd name="connsiteX70" fmla="*/ 2218 w 48515"/>
                    <a:gd name="connsiteY70" fmla="*/ 7228 h 17948"/>
                    <a:gd name="connsiteX71" fmla="*/ 554 w 48515"/>
                    <a:gd name="connsiteY71" fmla="*/ 5842 h 17948"/>
                    <a:gd name="connsiteX72" fmla="*/ 0 w 48515"/>
                    <a:gd name="connsiteY72" fmla="*/ 4734 h 17948"/>
                    <a:gd name="connsiteX73" fmla="*/ 3327 w 48515"/>
                    <a:gd name="connsiteY73" fmla="*/ 2794 h 17948"/>
                    <a:gd name="connsiteX74" fmla="*/ 2772 w 48515"/>
                    <a:gd name="connsiteY74" fmla="*/ 1131 h 17948"/>
                    <a:gd name="connsiteX75" fmla="*/ 6931 w 48515"/>
                    <a:gd name="connsiteY75" fmla="*/ 23 h 17948"/>
                    <a:gd name="connsiteX76" fmla="*/ 8040 w 48515"/>
                    <a:gd name="connsiteY76" fmla="*/ 577 h 17948"/>
                    <a:gd name="connsiteX77" fmla="*/ 9703 w 48515"/>
                    <a:gd name="connsiteY77" fmla="*/ 577 h 17948"/>
                    <a:gd name="connsiteX78" fmla="*/ 11367 w 48515"/>
                    <a:gd name="connsiteY78" fmla="*/ 577 h 17948"/>
                    <a:gd name="connsiteX79" fmla="*/ 13585 w 48515"/>
                    <a:gd name="connsiteY79" fmla="*/ 577 h 17948"/>
                    <a:gd name="connsiteX80" fmla="*/ 15248 w 48515"/>
                    <a:gd name="connsiteY80" fmla="*/ 1131 h 17948"/>
                    <a:gd name="connsiteX81" fmla="*/ 17743 w 48515"/>
                    <a:gd name="connsiteY81" fmla="*/ 577 h 17948"/>
                    <a:gd name="connsiteX82" fmla="*/ 21347 w 48515"/>
                    <a:gd name="connsiteY82" fmla="*/ 577 h 17948"/>
                    <a:gd name="connsiteX83" fmla="*/ 23842 w 48515"/>
                    <a:gd name="connsiteY83" fmla="*/ 854 h 17948"/>
                    <a:gd name="connsiteX84" fmla="*/ 24397 w 48515"/>
                    <a:gd name="connsiteY84" fmla="*/ 577 h 17948"/>
                    <a:gd name="connsiteX85" fmla="*/ 25228 w 48515"/>
                    <a:gd name="connsiteY85" fmla="*/ 577 h 17948"/>
                    <a:gd name="connsiteX86" fmla="*/ 26892 w 48515"/>
                    <a:gd name="connsiteY86" fmla="*/ 577 h 17948"/>
                    <a:gd name="connsiteX87" fmla="*/ 28001 w 48515"/>
                    <a:gd name="connsiteY87" fmla="*/ 854 h 17948"/>
                    <a:gd name="connsiteX88" fmla="*/ 28832 w 48515"/>
                    <a:gd name="connsiteY88" fmla="*/ 854 h 17948"/>
                    <a:gd name="connsiteX89" fmla="*/ 31605 w 48515"/>
                    <a:gd name="connsiteY89" fmla="*/ 854 h 17948"/>
                    <a:gd name="connsiteX90" fmla="*/ 32991 w 48515"/>
                    <a:gd name="connsiteY90" fmla="*/ 854 h 17948"/>
                    <a:gd name="connsiteX91" fmla="*/ 32991 w 48515"/>
                    <a:gd name="connsiteY91" fmla="*/ 1685 h 17948"/>
                    <a:gd name="connsiteX92" fmla="*/ 33545 w 48515"/>
                    <a:gd name="connsiteY92" fmla="*/ 1685 h 17948"/>
                    <a:gd name="connsiteX93" fmla="*/ 34100 w 48515"/>
                    <a:gd name="connsiteY93" fmla="*/ 1685 h 17948"/>
                    <a:gd name="connsiteX94" fmla="*/ 34100 w 48515"/>
                    <a:gd name="connsiteY94" fmla="*/ 1685 h 17948"/>
                    <a:gd name="connsiteX95" fmla="*/ 33545 w 48515"/>
                    <a:gd name="connsiteY95" fmla="*/ 1408 h 17948"/>
                    <a:gd name="connsiteX96" fmla="*/ 33545 w 48515"/>
                    <a:gd name="connsiteY96" fmla="*/ 1408 h 17948"/>
                    <a:gd name="connsiteX97" fmla="*/ 32991 w 48515"/>
                    <a:gd name="connsiteY97" fmla="*/ 1408 h 17948"/>
                    <a:gd name="connsiteX98" fmla="*/ 34100 w 48515"/>
                    <a:gd name="connsiteY98" fmla="*/ 1408 h 17948"/>
                    <a:gd name="connsiteX99" fmla="*/ 35209 w 48515"/>
                    <a:gd name="connsiteY99" fmla="*/ 1685 h 17948"/>
                    <a:gd name="connsiteX100" fmla="*/ 36318 w 48515"/>
                    <a:gd name="connsiteY100" fmla="*/ 1963 h 17948"/>
                    <a:gd name="connsiteX101" fmla="*/ 37149 w 48515"/>
                    <a:gd name="connsiteY101" fmla="*/ 1408 h 17948"/>
                    <a:gd name="connsiteX102" fmla="*/ 38258 w 48515"/>
                    <a:gd name="connsiteY102" fmla="*/ 1685 h 17948"/>
                    <a:gd name="connsiteX103" fmla="*/ 39645 w 48515"/>
                    <a:gd name="connsiteY103" fmla="*/ 1685 h 17948"/>
                    <a:gd name="connsiteX104" fmla="*/ 42139 w 48515"/>
                    <a:gd name="connsiteY104" fmla="*/ 2794 h 17948"/>
                    <a:gd name="connsiteX105" fmla="*/ 42694 w 48515"/>
                    <a:gd name="connsiteY105" fmla="*/ 2794 h 17948"/>
                    <a:gd name="connsiteX106" fmla="*/ 42694 w 48515"/>
                    <a:gd name="connsiteY106" fmla="*/ 2794 h 17948"/>
                    <a:gd name="connsiteX107" fmla="*/ 43526 w 48515"/>
                    <a:gd name="connsiteY107" fmla="*/ 2794 h 17948"/>
                    <a:gd name="connsiteX108" fmla="*/ 43526 w 48515"/>
                    <a:gd name="connsiteY108" fmla="*/ 3348 h 17948"/>
                    <a:gd name="connsiteX109" fmla="*/ 44635 w 48515"/>
                    <a:gd name="connsiteY109" fmla="*/ 3348 h 17948"/>
                    <a:gd name="connsiteX110" fmla="*/ 45189 w 48515"/>
                    <a:gd name="connsiteY110" fmla="*/ 3902 h 17948"/>
                    <a:gd name="connsiteX111" fmla="*/ 46853 w 48515"/>
                    <a:gd name="connsiteY111" fmla="*/ 3902 h 17948"/>
                    <a:gd name="connsiteX112" fmla="*/ 46853 w 48515"/>
                    <a:gd name="connsiteY112" fmla="*/ 3902 h 17948"/>
                    <a:gd name="connsiteX113" fmla="*/ 46853 w 48515"/>
                    <a:gd name="connsiteY113" fmla="*/ 4179 h 17948"/>
                    <a:gd name="connsiteX114" fmla="*/ 47407 w 48515"/>
                    <a:gd name="connsiteY114" fmla="*/ 3902 h 17948"/>
                    <a:gd name="connsiteX115" fmla="*/ 47407 w 48515"/>
                    <a:gd name="connsiteY115" fmla="*/ 3902 h 17948"/>
                    <a:gd name="connsiteX116" fmla="*/ 47407 w 48515"/>
                    <a:gd name="connsiteY116" fmla="*/ 3902 h 17948"/>
                    <a:gd name="connsiteX117" fmla="*/ 47407 w 48515"/>
                    <a:gd name="connsiteY117" fmla="*/ 3902 h 17948"/>
                    <a:gd name="connsiteX118" fmla="*/ 47407 w 48515"/>
                    <a:gd name="connsiteY118" fmla="*/ 3902 h 17948"/>
                    <a:gd name="connsiteX119" fmla="*/ 47407 w 48515"/>
                    <a:gd name="connsiteY119" fmla="*/ 4179 h 17948"/>
                    <a:gd name="connsiteX120" fmla="*/ 47407 w 48515"/>
                    <a:gd name="connsiteY120" fmla="*/ 4456 h 17948"/>
                    <a:gd name="connsiteX121" fmla="*/ 47407 w 48515"/>
                    <a:gd name="connsiteY121" fmla="*/ 4456 h 17948"/>
                    <a:gd name="connsiteX122" fmla="*/ 47407 w 48515"/>
                    <a:gd name="connsiteY122" fmla="*/ 5565 h 17948"/>
                    <a:gd name="connsiteX123" fmla="*/ 47684 w 48515"/>
                    <a:gd name="connsiteY123" fmla="*/ 5565 h 17948"/>
                    <a:gd name="connsiteX124" fmla="*/ 47407 w 48515"/>
                    <a:gd name="connsiteY124" fmla="*/ 6119 h 17948"/>
                    <a:gd name="connsiteX125" fmla="*/ 47407 w 48515"/>
                    <a:gd name="connsiteY125" fmla="*/ 6119 h 17948"/>
                    <a:gd name="connsiteX126" fmla="*/ 47407 w 48515"/>
                    <a:gd name="connsiteY126" fmla="*/ 6951 h 17948"/>
                    <a:gd name="connsiteX127" fmla="*/ 47962 w 48515"/>
                    <a:gd name="connsiteY127" fmla="*/ 6951 h 17948"/>
                    <a:gd name="connsiteX128" fmla="*/ 48516 w 48515"/>
                    <a:gd name="connsiteY128" fmla="*/ 7782 h 179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</a:cxnLst>
                  <a:rect l="l" t="t" r="r" b="b"/>
                  <a:pathLst>
                    <a:path w="48515" h="17948">
                      <a:moveTo>
                        <a:pt x="47962" y="7782"/>
                      </a:moveTo>
                      <a:cubicBezTo>
                        <a:pt x="47962" y="7782"/>
                        <a:pt x="47962" y="7782"/>
                        <a:pt x="47684" y="7782"/>
                      </a:cubicBezTo>
                      <a:cubicBezTo>
                        <a:pt x="47684" y="7782"/>
                        <a:pt x="47684" y="8336"/>
                        <a:pt x="47407" y="8059"/>
                      </a:cubicBezTo>
                      <a:cubicBezTo>
                        <a:pt x="47407" y="7228"/>
                        <a:pt x="46298" y="7505"/>
                        <a:pt x="46575" y="8059"/>
                      </a:cubicBezTo>
                      <a:cubicBezTo>
                        <a:pt x="46575" y="8059"/>
                        <a:pt x="46853" y="8059"/>
                        <a:pt x="46853" y="8336"/>
                      </a:cubicBezTo>
                      <a:cubicBezTo>
                        <a:pt x="46853" y="8613"/>
                        <a:pt x="46021" y="8336"/>
                        <a:pt x="45744" y="8336"/>
                      </a:cubicBezTo>
                      <a:cubicBezTo>
                        <a:pt x="45744" y="8613"/>
                        <a:pt x="44912" y="8336"/>
                        <a:pt x="44912" y="8891"/>
                      </a:cubicBezTo>
                      <a:cubicBezTo>
                        <a:pt x="44912" y="9445"/>
                        <a:pt x="44912" y="8891"/>
                        <a:pt x="44357" y="8891"/>
                      </a:cubicBezTo>
                      <a:cubicBezTo>
                        <a:pt x="43248" y="8891"/>
                        <a:pt x="42417" y="10553"/>
                        <a:pt x="42139" y="11662"/>
                      </a:cubicBezTo>
                      <a:cubicBezTo>
                        <a:pt x="42139" y="11662"/>
                        <a:pt x="42139" y="11939"/>
                        <a:pt x="41862" y="12216"/>
                      </a:cubicBezTo>
                      <a:cubicBezTo>
                        <a:pt x="41862" y="12216"/>
                        <a:pt x="41862" y="12770"/>
                        <a:pt x="41585" y="13048"/>
                      </a:cubicBezTo>
                      <a:cubicBezTo>
                        <a:pt x="41585" y="13048"/>
                        <a:pt x="41308" y="12770"/>
                        <a:pt x="41031" y="13048"/>
                      </a:cubicBezTo>
                      <a:cubicBezTo>
                        <a:pt x="40753" y="13325"/>
                        <a:pt x="41031" y="14156"/>
                        <a:pt x="40476" y="14433"/>
                      </a:cubicBezTo>
                      <a:cubicBezTo>
                        <a:pt x="39645" y="14433"/>
                        <a:pt x="39367" y="15264"/>
                        <a:pt x="38536" y="15541"/>
                      </a:cubicBezTo>
                      <a:cubicBezTo>
                        <a:pt x="36872" y="16373"/>
                        <a:pt x="35486" y="14987"/>
                        <a:pt x="34377" y="16373"/>
                      </a:cubicBezTo>
                      <a:cubicBezTo>
                        <a:pt x="33545" y="15541"/>
                        <a:pt x="32991" y="16373"/>
                        <a:pt x="32436" y="16373"/>
                      </a:cubicBezTo>
                      <a:cubicBezTo>
                        <a:pt x="31882" y="16096"/>
                        <a:pt x="31605" y="17204"/>
                        <a:pt x="31050" y="16927"/>
                      </a:cubicBezTo>
                      <a:cubicBezTo>
                        <a:pt x="30773" y="16927"/>
                        <a:pt x="30219" y="16927"/>
                        <a:pt x="29941" y="16927"/>
                      </a:cubicBezTo>
                      <a:cubicBezTo>
                        <a:pt x="29941" y="16927"/>
                        <a:pt x="29387" y="16650"/>
                        <a:pt x="29941" y="16650"/>
                      </a:cubicBezTo>
                      <a:cubicBezTo>
                        <a:pt x="29941" y="16650"/>
                        <a:pt x="31328" y="16650"/>
                        <a:pt x="30773" y="16373"/>
                      </a:cubicBezTo>
                      <a:cubicBezTo>
                        <a:pt x="30496" y="16373"/>
                        <a:pt x="30219" y="16373"/>
                        <a:pt x="29941" y="16096"/>
                      </a:cubicBezTo>
                      <a:cubicBezTo>
                        <a:pt x="29664" y="16096"/>
                        <a:pt x="29110" y="16373"/>
                        <a:pt x="29110" y="16927"/>
                      </a:cubicBezTo>
                      <a:cubicBezTo>
                        <a:pt x="29110" y="16927"/>
                        <a:pt x="29110" y="17204"/>
                        <a:pt x="29110" y="17204"/>
                      </a:cubicBezTo>
                      <a:cubicBezTo>
                        <a:pt x="29110" y="16927"/>
                        <a:pt x="28555" y="16650"/>
                        <a:pt x="28832" y="17204"/>
                      </a:cubicBezTo>
                      <a:cubicBezTo>
                        <a:pt x="28832" y="17204"/>
                        <a:pt x="28832" y="17204"/>
                        <a:pt x="28555" y="17204"/>
                      </a:cubicBezTo>
                      <a:cubicBezTo>
                        <a:pt x="28555" y="17204"/>
                        <a:pt x="28001" y="17204"/>
                        <a:pt x="27723" y="16927"/>
                      </a:cubicBezTo>
                      <a:cubicBezTo>
                        <a:pt x="27723" y="16927"/>
                        <a:pt x="27723" y="16927"/>
                        <a:pt x="27723" y="16927"/>
                      </a:cubicBezTo>
                      <a:cubicBezTo>
                        <a:pt x="27723" y="16927"/>
                        <a:pt x="27446" y="16650"/>
                        <a:pt x="27723" y="16373"/>
                      </a:cubicBezTo>
                      <a:cubicBezTo>
                        <a:pt x="27723" y="16373"/>
                        <a:pt x="27446" y="16373"/>
                        <a:pt x="27446" y="16373"/>
                      </a:cubicBezTo>
                      <a:cubicBezTo>
                        <a:pt x="27446" y="16096"/>
                        <a:pt x="27169" y="16096"/>
                        <a:pt x="26892" y="16096"/>
                      </a:cubicBezTo>
                      <a:cubicBezTo>
                        <a:pt x="26337" y="16096"/>
                        <a:pt x="25505" y="18036"/>
                        <a:pt x="24951" y="17204"/>
                      </a:cubicBezTo>
                      <a:cubicBezTo>
                        <a:pt x="24674" y="17204"/>
                        <a:pt x="24397" y="16650"/>
                        <a:pt x="23842" y="16927"/>
                      </a:cubicBezTo>
                      <a:cubicBezTo>
                        <a:pt x="23565" y="16096"/>
                        <a:pt x="22733" y="15819"/>
                        <a:pt x="21902" y="16096"/>
                      </a:cubicBezTo>
                      <a:cubicBezTo>
                        <a:pt x="21070" y="16373"/>
                        <a:pt x="19961" y="16927"/>
                        <a:pt x="19406" y="16927"/>
                      </a:cubicBezTo>
                      <a:cubicBezTo>
                        <a:pt x="19129" y="16373"/>
                        <a:pt x="18852" y="16927"/>
                        <a:pt x="18575" y="16927"/>
                      </a:cubicBezTo>
                      <a:cubicBezTo>
                        <a:pt x="18575" y="16927"/>
                        <a:pt x="18575" y="16927"/>
                        <a:pt x="18575" y="16650"/>
                      </a:cubicBezTo>
                      <a:cubicBezTo>
                        <a:pt x="18575" y="16373"/>
                        <a:pt x="17743" y="16650"/>
                        <a:pt x="17466" y="16650"/>
                      </a:cubicBezTo>
                      <a:cubicBezTo>
                        <a:pt x="16634" y="17758"/>
                        <a:pt x="15525" y="15264"/>
                        <a:pt x="14694" y="16650"/>
                      </a:cubicBezTo>
                      <a:cubicBezTo>
                        <a:pt x="13862" y="16650"/>
                        <a:pt x="15248" y="16096"/>
                        <a:pt x="14416" y="15819"/>
                      </a:cubicBezTo>
                      <a:cubicBezTo>
                        <a:pt x="14416" y="15264"/>
                        <a:pt x="13862" y="16373"/>
                        <a:pt x="13307" y="15819"/>
                      </a:cubicBezTo>
                      <a:cubicBezTo>
                        <a:pt x="13585" y="16096"/>
                        <a:pt x="12753" y="15819"/>
                        <a:pt x="13307" y="16373"/>
                      </a:cubicBezTo>
                      <a:cubicBezTo>
                        <a:pt x="13307" y="16373"/>
                        <a:pt x="13585" y="16373"/>
                        <a:pt x="13862" y="16373"/>
                      </a:cubicBezTo>
                      <a:cubicBezTo>
                        <a:pt x="14416" y="16373"/>
                        <a:pt x="13585" y="16927"/>
                        <a:pt x="13307" y="16927"/>
                      </a:cubicBezTo>
                      <a:cubicBezTo>
                        <a:pt x="13030" y="16927"/>
                        <a:pt x="12476" y="17758"/>
                        <a:pt x="12198" y="16927"/>
                      </a:cubicBezTo>
                      <a:cubicBezTo>
                        <a:pt x="11644" y="16927"/>
                        <a:pt x="12198" y="17481"/>
                        <a:pt x="11644" y="17204"/>
                      </a:cubicBezTo>
                      <a:cubicBezTo>
                        <a:pt x="11367" y="17204"/>
                        <a:pt x="11089" y="16927"/>
                        <a:pt x="10812" y="17204"/>
                      </a:cubicBezTo>
                      <a:cubicBezTo>
                        <a:pt x="10535" y="17204"/>
                        <a:pt x="10812" y="16650"/>
                        <a:pt x="10812" y="16650"/>
                      </a:cubicBezTo>
                      <a:cubicBezTo>
                        <a:pt x="10812" y="16650"/>
                        <a:pt x="10812" y="16650"/>
                        <a:pt x="10535" y="16650"/>
                      </a:cubicBezTo>
                      <a:cubicBezTo>
                        <a:pt x="10535" y="16650"/>
                        <a:pt x="10258" y="16373"/>
                        <a:pt x="9980" y="16650"/>
                      </a:cubicBezTo>
                      <a:cubicBezTo>
                        <a:pt x="9980" y="16927"/>
                        <a:pt x="10258" y="16650"/>
                        <a:pt x="10535" y="16927"/>
                      </a:cubicBezTo>
                      <a:cubicBezTo>
                        <a:pt x="11089" y="16927"/>
                        <a:pt x="10535" y="17481"/>
                        <a:pt x="10258" y="17481"/>
                      </a:cubicBezTo>
                      <a:cubicBezTo>
                        <a:pt x="9980" y="17481"/>
                        <a:pt x="10258" y="17481"/>
                        <a:pt x="10258" y="17758"/>
                      </a:cubicBezTo>
                      <a:cubicBezTo>
                        <a:pt x="10258" y="18313"/>
                        <a:pt x="9149" y="17481"/>
                        <a:pt x="8871" y="17481"/>
                      </a:cubicBezTo>
                      <a:cubicBezTo>
                        <a:pt x="8317" y="17481"/>
                        <a:pt x="8594" y="16373"/>
                        <a:pt x="7763" y="16650"/>
                      </a:cubicBezTo>
                      <a:cubicBezTo>
                        <a:pt x="7763" y="16650"/>
                        <a:pt x="7763" y="16927"/>
                        <a:pt x="7763" y="16927"/>
                      </a:cubicBezTo>
                      <a:cubicBezTo>
                        <a:pt x="7485" y="16650"/>
                        <a:pt x="5545" y="16096"/>
                        <a:pt x="5822" y="16927"/>
                      </a:cubicBezTo>
                      <a:cubicBezTo>
                        <a:pt x="5822" y="16927"/>
                        <a:pt x="5822" y="16927"/>
                        <a:pt x="5545" y="16927"/>
                      </a:cubicBezTo>
                      <a:cubicBezTo>
                        <a:pt x="5545" y="16927"/>
                        <a:pt x="5545" y="17204"/>
                        <a:pt x="5268" y="17204"/>
                      </a:cubicBezTo>
                      <a:cubicBezTo>
                        <a:pt x="4159" y="17758"/>
                        <a:pt x="3050" y="16096"/>
                        <a:pt x="2218" y="17204"/>
                      </a:cubicBezTo>
                      <a:cubicBezTo>
                        <a:pt x="2218" y="17204"/>
                        <a:pt x="1941" y="17204"/>
                        <a:pt x="1941" y="17204"/>
                      </a:cubicBezTo>
                      <a:cubicBezTo>
                        <a:pt x="1941" y="16650"/>
                        <a:pt x="1941" y="15819"/>
                        <a:pt x="2495" y="15541"/>
                      </a:cubicBezTo>
                      <a:cubicBezTo>
                        <a:pt x="2495" y="15541"/>
                        <a:pt x="3604" y="15541"/>
                        <a:pt x="3327" y="15264"/>
                      </a:cubicBezTo>
                      <a:cubicBezTo>
                        <a:pt x="3327" y="14433"/>
                        <a:pt x="1941" y="15264"/>
                        <a:pt x="2495" y="13879"/>
                      </a:cubicBezTo>
                      <a:cubicBezTo>
                        <a:pt x="2495" y="13879"/>
                        <a:pt x="3327" y="13879"/>
                        <a:pt x="2495" y="13879"/>
                      </a:cubicBezTo>
                      <a:cubicBezTo>
                        <a:pt x="1941" y="13879"/>
                        <a:pt x="2218" y="13048"/>
                        <a:pt x="2495" y="12770"/>
                      </a:cubicBezTo>
                      <a:cubicBezTo>
                        <a:pt x="2495" y="12770"/>
                        <a:pt x="2495" y="12216"/>
                        <a:pt x="2495" y="11939"/>
                      </a:cubicBezTo>
                      <a:cubicBezTo>
                        <a:pt x="2495" y="11662"/>
                        <a:pt x="2495" y="11385"/>
                        <a:pt x="2495" y="11107"/>
                      </a:cubicBezTo>
                      <a:cubicBezTo>
                        <a:pt x="2495" y="10553"/>
                        <a:pt x="3327" y="10276"/>
                        <a:pt x="3327" y="9722"/>
                      </a:cubicBezTo>
                      <a:cubicBezTo>
                        <a:pt x="3327" y="9722"/>
                        <a:pt x="3050" y="9445"/>
                        <a:pt x="2772" y="9168"/>
                      </a:cubicBezTo>
                      <a:cubicBezTo>
                        <a:pt x="2772" y="8891"/>
                        <a:pt x="2772" y="8336"/>
                        <a:pt x="2495" y="8059"/>
                      </a:cubicBezTo>
                      <a:cubicBezTo>
                        <a:pt x="2218" y="8059"/>
                        <a:pt x="2495" y="7228"/>
                        <a:pt x="2218" y="7228"/>
                      </a:cubicBezTo>
                      <a:cubicBezTo>
                        <a:pt x="1386" y="7228"/>
                        <a:pt x="832" y="6674"/>
                        <a:pt x="554" y="5842"/>
                      </a:cubicBezTo>
                      <a:cubicBezTo>
                        <a:pt x="554" y="5565"/>
                        <a:pt x="0" y="5011"/>
                        <a:pt x="0" y="4734"/>
                      </a:cubicBezTo>
                      <a:cubicBezTo>
                        <a:pt x="1109" y="4179"/>
                        <a:pt x="2772" y="3902"/>
                        <a:pt x="3327" y="2794"/>
                      </a:cubicBezTo>
                      <a:cubicBezTo>
                        <a:pt x="3327" y="2240"/>
                        <a:pt x="2772" y="1963"/>
                        <a:pt x="2772" y="1131"/>
                      </a:cubicBezTo>
                      <a:cubicBezTo>
                        <a:pt x="3604" y="-254"/>
                        <a:pt x="5545" y="23"/>
                        <a:pt x="6931" y="23"/>
                      </a:cubicBezTo>
                      <a:cubicBezTo>
                        <a:pt x="7485" y="23"/>
                        <a:pt x="7763" y="300"/>
                        <a:pt x="8040" y="577"/>
                      </a:cubicBezTo>
                      <a:cubicBezTo>
                        <a:pt x="8594" y="854"/>
                        <a:pt x="9149" y="577"/>
                        <a:pt x="9703" y="577"/>
                      </a:cubicBezTo>
                      <a:cubicBezTo>
                        <a:pt x="10258" y="577"/>
                        <a:pt x="10812" y="577"/>
                        <a:pt x="11367" y="577"/>
                      </a:cubicBezTo>
                      <a:cubicBezTo>
                        <a:pt x="12198" y="577"/>
                        <a:pt x="12753" y="577"/>
                        <a:pt x="13585" y="577"/>
                      </a:cubicBezTo>
                      <a:cubicBezTo>
                        <a:pt x="14139" y="577"/>
                        <a:pt x="14694" y="1131"/>
                        <a:pt x="15248" y="1131"/>
                      </a:cubicBezTo>
                      <a:cubicBezTo>
                        <a:pt x="16080" y="1131"/>
                        <a:pt x="16911" y="577"/>
                        <a:pt x="17743" y="577"/>
                      </a:cubicBezTo>
                      <a:cubicBezTo>
                        <a:pt x="18852" y="577"/>
                        <a:pt x="19961" y="854"/>
                        <a:pt x="21347" y="577"/>
                      </a:cubicBezTo>
                      <a:cubicBezTo>
                        <a:pt x="22179" y="577"/>
                        <a:pt x="23288" y="1408"/>
                        <a:pt x="23842" y="854"/>
                      </a:cubicBezTo>
                      <a:cubicBezTo>
                        <a:pt x="23842" y="854"/>
                        <a:pt x="23842" y="577"/>
                        <a:pt x="24397" y="577"/>
                      </a:cubicBezTo>
                      <a:cubicBezTo>
                        <a:pt x="24674" y="577"/>
                        <a:pt x="24951" y="577"/>
                        <a:pt x="25228" y="577"/>
                      </a:cubicBezTo>
                      <a:cubicBezTo>
                        <a:pt x="25783" y="854"/>
                        <a:pt x="26337" y="577"/>
                        <a:pt x="26892" y="577"/>
                      </a:cubicBezTo>
                      <a:cubicBezTo>
                        <a:pt x="27169" y="577"/>
                        <a:pt x="27446" y="1131"/>
                        <a:pt x="28001" y="854"/>
                      </a:cubicBezTo>
                      <a:cubicBezTo>
                        <a:pt x="28278" y="854"/>
                        <a:pt x="28832" y="1131"/>
                        <a:pt x="28832" y="854"/>
                      </a:cubicBezTo>
                      <a:cubicBezTo>
                        <a:pt x="29664" y="854"/>
                        <a:pt x="30496" y="1963"/>
                        <a:pt x="31605" y="854"/>
                      </a:cubicBezTo>
                      <a:cubicBezTo>
                        <a:pt x="31605" y="1685"/>
                        <a:pt x="32436" y="1963"/>
                        <a:pt x="32991" y="854"/>
                      </a:cubicBezTo>
                      <a:cubicBezTo>
                        <a:pt x="33545" y="300"/>
                        <a:pt x="32991" y="1408"/>
                        <a:pt x="32991" y="1685"/>
                      </a:cubicBezTo>
                      <a:cubicBezTo>
                        <a:pt x="32991" y="1685"/>
                        <a:pt x="33545" y="1685"/>
                        <a:pt x="33545" y="1685"/>
                      </a:cubicBezTo>
                      <a:cubicBezTo>
                        <a:pt x="33545" y="2517"/>
                        <a:pt x="33822" y="1685"/>
                        <a:pt x="34100" y="1685"/>
                      </a:cubicBezTo>
                      <a:cubicBezTo>
                        <a:pt x="34100" y="1685"/>
                        <a:pt x="34377" y="1685"/>
                        <a:pt x="34100" y="1685"/>
                      </a:cubicBezTo>
                      <a:cubicBezTo>
                        <a:pt x="34100" y="1408"/>
                        <a:pt x="33545" y="1685"/>
                        <a:pt x="33545" y="1408"/>
                      </a:cubicBezTo>
                      <a:cubicBezTo>
                        <a:pt x="33545" y="1408"/>
                        <a:pt x="33545" y="1408"/>
                        <a:pt x="33545" y="1408"/>
                      </a:cubicBezTo>
                      <a:cubicBezTo>
                        <a:pt x="33545" y="1408"/>
                        <a:pt x="32991" y="1408"/>
                        <a:pt x="32991" y="1408"/>
                      </a:cubicBezTo>
                      <a:cubicBezTo>
                        <a:pt x="32991" y="1408"/>
                        <a:pt x="33822" y="1408"/>
                        <a:pt x="34100" y="1408"/>
                      </a:cubicBezTo>
                      <a:cubicBezTo>
                        <a:pt x="34377" y="1408"/>
                        <a:pt x="34654" y="1963"/>
                        <a:pt x="35209" y="1685"/>
                      </a:cubicBezTo>
                      <a:cubicBezTo>
                        <a:pt x="35763" y="1685"/>
                        <a:pt x="35209" y="2240"/>
                        <a:pt x="36318" y="1963"/>
                      </a:cubicBezTo>
                      <a:cubicBezTo>
                        <a:pt x="36595" y="1963"/>
                        <a:pt x="36872" y="1685"/>
                        <a:pt x="37149" y="1408"/>
                      </a:cubicBezTo>
                      <a:cubicBezTo>
                        <a:pt x="37427" y="1408"/>
                        <a:pt x="37981" y="1408"/>
                        <a:pt x="38258" y="1685"/>
                      </a:cubicBezTo>
                      <a:cubicBezTo>
                        <a:pt x="38813" y="1685"/>
                        <a:pt x="39367" y="1685"/>
                        <a:pt x="39645" y="1685"/>
                      </a:cubicBezTo>
                      <a:cubicBezTo>
                        <a:pt x="40476" y="2240"/>
                        <a:pt x="41585" y="2240"/>
                        <a:pt x="42139" y="2794"/>
                      </a:cubicBezTo>
                      <a:cubicBezTo>
                        <a:pt x="42417" y="2794"/>
                        <a:pt x="43248" y="2240"/>
                        <a:pt x="42694" y="2794"/>
                      </a:cubicBezTo>
                      <a:cubicBezTo>
                        <a:pt x="42694" y="2794"/>
                        <a:pt x="42694" y="2794"/>
                        <a:pt x="42694" y="2794"/>
                      </a:cubicBezTo>
                      <a:cubicBezTo>
                        <a:pt x="42971" y="2794"/>
                        <a:pt x="43248" y="2240"/>
                        <a:pt x="43526" y="2794"/>
                      </a:cubicBezTo>
                      <a:cubicBezTo>
                        <a:pt x="43526" y="2794"/>
                        <a:pt x="43526" y="3071"/>
                        <a:pt x="43526" y="3348"/>
                      </a:cubicBezTo>
                      <a:cubicBezTo>
                        <a:pt x="43803" y="3348"/>
                        <a:pt x="44357" y="3902"/>
                        <a:pt x="44635" y="3348"/>
                      </a:cubicBezTo>
                      <a:cubicBezTo>
                        <a:pt x="44912" y="3348"/>
                        <a:pt x="44912" y="3625"/>
                        <a:pt x="45189" y="3902"/>
                      </a:cubicBezTo>
                      <a:cubicBezTo>
                        <a:pt x="45744" y="4456"/>
                        <a:pt x="46575" y="4456"/>
                        <a:pt x="46853" y="3902"/>
                      </a:cubicBezTo>
                      <a:cubicBezTo>
                        <a:pt x="46853" y="3902"/>
                        <a:pt x="46853" y="3902"/>
                        <a:pt x="46853" y="3902"/>
                      </a:cubicBezTo>
                      <a:cubicBezTo>
                        <a:pt x="46853" y="3902"/>
                        <a:pt x="46853" y="4179"/>
                        <a:pt x="46853" y="4179"/>
                      </a:cubicBezTo>
                      <a:cubicBezTo>
                        <a:pt x="46853" y="4179"/>
                        <a:pt x="47130" y="4179"/>
                        <a:pt x="47407" y="3902"/>
                      </a:cubicBezTo>
                      <a:cubicBezTo>
                        <a:pt x="47407" y="3902"/>
                        <a:pt x="47407" y="3902"/>
                        <a:pt x="47407" y="3902"/>
                      </a:cubicBezTo>
                      <a:cubicBezTo>
                        <a:pt x="47407" y="3902"/>
                        <a:pt x="47407" y="3902"/>
                        <a:pt x="47407" y="3902"/>
                      </a:cubicBezTo>
                      <a:cubicBezTo>
                        <a:pt x="47407" y="3902"/>
                        <a:pt x="47407" y="3902"/>
                        <a:pt x="47407" y="3902"/>
                      </a:cubicBezTo>
                      <a:cubicBezTo>
                        <a:pt x="47407" y="3902"/>
                        <a:pt x="47407" y="3902"/>
                        <a:pt x="47407" y="3902"/>
                      </a:cubicBezTo>
                      <a:cubicBezTo>
                        <a:pt x="47407" y="3902"/>
                        <a:pt x="47407" y="3902"/>
                        <a:pt x="47407" y="4179"/>
                      </a:cubicBezTo>
                      <a:cubicBezTo>
                        <a:pt x="47407" y="4179"/>
                        <a:pt x="47407" y="4179"/>
                        <a:pt x="47407" y="4456"/>
                      </a:cubicBezTo>
                      <a:cubicBezTo>
                        <a:pt x="47407" y="4456"/>
                        <a:pt x="47407" y="4456"/>
                        <a:pt x="47407" y="4456"/>
                      </a:cubicBezTo>
                      <a:cubicBezTo>
                        <a:pt x="47407" y="4734"/>
                        <a:pt x="47684" y="5011"/>
                        <a:pt x="47407" y="5565"/>
                      </a:cubicBezTo>
                      <a:cubicBezTo>
                        <a:pt x="47407" y="5565"/>
                        <a:pt x="47962" y="5565"/>
                        <a:pt x="47684" y="5565"/>
                      </a:cubicBezTo>
                      <a:cubicBezTo>
                        <a:pt x="47684" y="5565"/>
                        <a:pt x="46575" y="6119"/>
                        <a:pt x="47407" y="6119"/>
                      </a:cubicBezTo>
                      <a:cubicBezTo>
                        <a:pt x="47407" y="6119"/>
                        <a:pt x="47407" y="6119"/>
                        <a:pt x="47407" y="6119"/>
                      </a:cubicBezTo>
                      <a:cubicBezTo>
                        <a:pt x="47407" y="6119"/>
                        <a:pt x="47407" y="6674"/>
                        <a:pt x="47407" y="6951"/>
                      </a:cubicBezTo>
                      <a:cubicBezTo>
                        <a:pt x="47407" y="6951"/>
                        <a:pt x="47962" y="6951"/>
                        <a:pt x="47962" y="6951"/>
                      </a:cubicBezTo>
                      <a:cubicBezTo>
                        <a:pt x="47962" y="7228"/>
                        <a:pt x="47962" y="7782"/>
                        <a:pt x="48516" y="7782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81" name="Freeform 580">
                  <a:extLst>
                    <a:ext uri="{FF2B5EF4-FFF2-40B4-BE49-F238E27FC236}">
                      <a16:creationId xmlns:a16="http://schemas.microsoft.com/office/drawing/2014/main" id="{7021BA4C-4E71-643B-0E6A-BF00ED1EB719}"/>
                    </a:ext>
                  </a:extLst>
                </p:cNvPr>
                <p:cNvSpPr/>
                <p:nvPr/>
              </p:nvSpPr>
              <p:spPr>
                <a:xfrm>
                  <a:off x="4014125" y="3617398"/>
                  <a:ext cx="246" cy="643"/>
                </a:xfrm>
                <a:custGeom>
                  <a:avLst/>
                  <a:gdLst>
                    <a:gd name="connsiteX0" fmla="*/ 123 w 246"/>
                    <a:gd name="connsiteY0" fmla="*/ 599 h 643"/>
                    <a:gd name="connsiteX1" fmla="*/ 123 w 246"/>
                    <a:gd name="connsiteY1" fmla="*/ 45 h 643"/>
                    <a:gd name="connsiteX2" fmla="*/ 123 w 246"/>
                    <a:gd name="connsiteY2" fmla="*/ 599 h 6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46" h="643">
                      <a:moveTo>
                        <a:pt x="123" y="599"/>
                      </a:moveTo>
                      <a:cubicBezTo>
                        <a:pt x="400" y="876"/>
                        <a:pt x="123" y="-232"/>
                        <a:pt x="123" y="45"/>
                      </a:cubicBezTo>
                      <a:cubicBezTo>
                        <a:pt x="-154" y="45"/>
                        <a:pt x="123" y="45"/>
                        <a:pt x="123" y="599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82" name="Freeform 581">
                  <a:extLst>
                    <a:ext uri="{FF2B5EF4-FFF2-40B4-BE49-F238E27FC236}">
                      <a16:creationId xmlns:a16="http://schemas.microsoft.com/office/drawing/2014/main" id="{5F310EF6-E7AA-F56C-535F-0CF5B30D7FB7}"/>
                    </a:ext>
                  </a:extLst>
                </p:cNvPr>
                <p:cNvSpPr/>
                <p:nvPr/>
              </p:nvSpPr>
              <p:spPr>
                <a:xfrm>
                  <a:off x="4014249" y="3616334"/>
                  <a:ext cx="2292" cy="1478"/>
                </a:xfrm>
                <a:custGeom>
                  <a:avLst/>
                  <a:gdLst>
                    <a:gd name="connsiteX0" fmla="*/ 1663 w 2292"/>
                    <a:gd name="connsiteY0" fmla="*/ 554 h 1478"/>
                    <a:gd name="connsiteX1" fmla="*/ 1386 w 2292"/>
                    <a:gd name="connsiteY1" fmla="*/ 554 h 1478"/>
                    <a:gd name="connsiteX2" fmla="*/ 1109 w 2292"/>
                    <a:gd name="connsiteY2" fmla="*/ 554 h 1478"/>
                    <a:gd name="connsiteX3" fmla="*/ 832 w 2292"/>
                    <a:gd name="connsiteY3" fmla="*/ 277 h 1478"/>
                    <a:gd name="connsiteX4" fmla="*/ 832 w 2292"/>
                    <a:gd name="connsiteY4" fmla="*/ 832 h 1478"/>
                    <a:gd name="connsiteX5" fmla="*/ 0 w 2292"/>
                    <a:gd name="connsiteY5" fmla="*/ 0 h 1478"/>
                    <a:gd name="connsiteX6" fmla="*/ 832 w 2292"/>
                    <a:gd name="connsiteY6" fmla="*/ 1109 h 1478"/>
                    <a:gd name="connsiteX7" fmla="*/ 1663 w 2292"/>
                    <a:gd name="connsiteY7" fmla="*/ 1109 h 1478"/>
                    <a:gd name="connsiteX8" fmla="*/ 1941 w 2292"/>
                    <a:gd name="connsiteY8" fmla="*/ 1386 h 1478"/>
                    <a:gd name="connsiteX9" fmla="*/ 1941 w 2292"/>
                    <a:gd name="connsiteY9" fmla="*/ 1386 h 1478"/>
                    <a:gd name="connsiteX10" fmla="*/ 1941 w 2292"/>
                    <a:gd name="connsiteY10" fmla="*/ 832 h 1478"/>
                    <a:gd name="connsiteX11" fmla="*/ 1386 w 2292"/>
                    <a:gd name="connsiteY11" fmla="*/ 0 h 14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292" h="1478">
                      <a:moveTo>
                        <a:pt x="1663" y="554"/>
                      </a:moveTo>
                      <a:cubicBezTo>
                        <a:pt x="1663" y="554"/>
                        <a:pt x="1386" y="554"/>
                        <a:pt x="1386" y="554"/>
                      </a:cubicBezTo>
                      <a:cubicBezTo>
                        <a:pt x="1386" y="554"/>
                        <a:pt x="1386" y="554"/>
                        <a:pt x="1109" y="554"/>
                      </a:cubicBezTo>
                      <a:cubicBezTo>
                        <a:pt x="1109" y="554"/>
                        <a:pt x="1109" y="277"/>
                        <a:pt x="832" y="277"/>
                      </a:cubicBezTo>
                      <a:cubicBezTo>
                        <a:pt x="832" y="277"/>
                        <a:pt x="832" y="832"/>
                        <a:pt x="832" y="832"/>
                      </a:cubicBezTo>
                      <a:cubicBezTo>
                        <a:pt x="832" y="832"/>
                        <a:pt x="277" y="0"/>
                        <a:pt x="0" y="0"/>
                      </a:cubicBezTo>
                      <a:cubicBezTo>
                        <a:pt x="0" y="554"/>
                        <a:pt x="832" y="832"/>
                        <a:pt x="832" y="1109"/>
                      </a:cubicBezTo>
                      <a:cubicBezTo>
                        <a:pt x="832" y="1940"/>
                        <a:pt x="1386" y="1109"/>
                        <a:pt x="1663" y="1109"/>
                      </a:cubicBezTo>
                      <a:cubicBezTo>
                        <a:pt x="1663" y="1109"/>
                        <a:pt x="1941" y="1109"/>
                        <a:pt x="1941" y="1386"/>
                      </a:cubicBezTo>
                      <a:cubicBezTo>
                        <a:pt x="1941" y="1386"/>
                        <a:pt x="1941" y="1386"/>
                        <a:pt x="1941" y="1386"/>
                      </a:cubicBezTo>
                      <a:cubicBezTo>
                        <a:pt x="2495" y="1386"/>
                        <a:pt x="1941" y="1109"/>
                        <a:pt x="1941" y="832"/>
                      </a:cubicBezTo>
                      <a:cubicBezTo>
                        <a:pt x="2772" y="832"/>
                        <a:pt x="1941" y="277"/>
                        <a:pt x="1386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83" name="Freeform 582">
                  <a:extLst>
                    <a:ext uri="{FF2B5EF4-FFF2-40B4-BE49-F238E27FC236}">
                      <a16:creationId xmlns:a16="http://schemas.microsoft.com/office/drawing/2014/main" id="{1A707356-71DA-65C0-F790-FEF36C2C5C19}"/>
                    </a:ext>
                  </a:extLst>
                </p:cNvPr>
                <p:cNvSpPr/>
                <p:nvPr/>
              </p:nvSpPr>
              <p:spPr>
                <a:xfrm>
                  <a:off x="4015167" y="3617859"/>
                  <a:ext cx="467" cy="735"/>
                </a:xfrm>
                <a:custGeom>
                  <a:avLst/>
                  <a:gdLst>
                    <a:gd name="connsiteX0" fmla="*/ 191 w 467"/>
                    <a:gd name="connsiteY0" fmla="*/ 416 h 735"/>
                    <a:gd name="connsiteX1" fmla="*/ 468 w 467"/>
                    <a:gd name="connsiteY1" fmla="*/ 416 h 735"/>
                    <a:gd name="connsiteX2" fmla="*/ 191 w 467"/>
                    <a:gd name="connsiteY2" fmla="*/ 416 h 7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467" h="735">
                      <a:moveTo>
                        <a:pt x="191" y="416"/>
                      </a:moveTo>
                      <a:cubicBezTo>
                        <a:pt x="191" y="693"/>
                        <a:pt x="191" y="970"/>
                        <a:pt x="468" y="416"/>
                      </a:cubicBezTo>
                      <a:cubicBezTo>
                        <a:pt x="468" y="-139"/>
                        <a:pt x="-364" y="-139"/>
                        <a:pt x="191" y="416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84" name="Freeform 583">
                  <a:extLst>
                    <a:ext uri="{FF2B5EF4-FFF2-40B4-BE49-F238E27FC236}">
                      <a16:creationId xmlns:a16="http://schemas.microsoft.com/office/drawing/2014/main" id="{49A92D3E-ACE0-E984-3980-8D24358EA15E}"/>
                    </a:ext>
                  </a:extLst>
                </p:cNvPr>
                <p:cNvSpPr/>
                <p:nvPr/>
              </p:nvSpPr>
              <p:spPr>
                <a:xfrm>
                  <a:off x="4016034" y="3616611"/>
                  <a:ext cx="709" cy="123"/>
                </a:xfrm>
                <a:custGeom>
                  <a:avLst/>
                  <a:gdLst>
                    <a:gd name="connsiteX0" fmla="*/ 155 w 709"/>
                    <a:gd name="connsiteY0" fmla="*/ 0 h 123"/>
                    <a:gd name="connsiteX1" fmla="*/ 710 w 709"/>
                    <a:gd name="connsiteY1" fmla="*/ 0 h 123"/>
                    <a:gd name="connsiteX2" fmla="*/ 155 w 709"/>
                    <a:gd name="connsiteY2" fmla="*/ 0 h 1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709" h="123">
                      <a:moveTo>
                        <a:pt x="155" y="0"/>
                      </a:moveTo>
                      <a:cubicBezTo>
                        <a:pt x="-399" y="0"/>
                        <a:pt x="710" y="277"/>
                        <a:pt x="710" y="0"/>
                      </a:cubicBezTo>
                      <a:cubicBezTo>
                        <a:pt x="710" y="0"/>
                        <a:pt x="433" y="0"/>
                        <a:pt x="155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85" name="Freeform 584">
                  <a:extLst>
                    <a:ext uri="{FF2B5EF4-FFF2-40B4-BE49-F238E27FC236}">
                      <a16:creationId xmlns:a16="http://schemas.microsoft.com/office/drawing/2014/main" id="{0EA0FAE0-9D0F-B9F3-74C5-E8C8E5B9125E}"/>
                    </a:ext>
                  </a:extLst>
                </p:cNvPr>
                <p:cNvSpPr/>
                <p:nvPr/>
              </p:nvSpPr>
              <p:spPr>
                <a:xfrm>
                  <a:off x="4017329" y="3617166"/>
                  <a:ext cx="246" cy="354"/>
                </a:xfrm>
                <a:custGeom>
                  <a:avLst/>
                  <a:gdLst>
                    <a:gd name="connsiteX0" fmla="*/ 247 w 246"/>
                    <a:gd name="connsiteY0" fmla="*/ 0 h 354"/>
                    <a:gd name="connsiteX1" fmla="*/ 247 w 246"/>
                    <a:gd name="connsiteY1" fmla="*/ 0 h 354"/>
                    <a:gd name="connsiteX2" fmla="*/ 247 w 246"/>
                    <a:gd name="connsiteY2" fmla="*/ 277 h 354"/>
                    <a:gd name="connsiteX3" fmla="*/ 247 w 246"/>
                    <a:gd name="connsiteY3" fmla="*/ 277 h 3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46" h="354">
                      <a:moveTo>
                        <a:pt x="247" y="0"/>
                      </a:moveTo>
                      <a:cubicBezTo>
                        <a:pt x="247" y="0"/>
                        <a:pt x="247" y="0"/>
                        <a:pt x="247" y="0"/>
                      </a:cubicBezTo>
                      <a:cubicBezTo>
                        <a:pt x="-308" y="0"/>
                        <a:pt x="247" y="554"/>
                        <a:pt x="247" y="277"/>
                      </a:cubicBezTo>
                      <a:cubicBezTo>
                        <a:pt x="247" y="277"/>
                        <a:pt x="247" y="277"/>
                        <a:pt x="247" y="277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86" name="Freeform 585">
                  <a:extLst>
                    <a:ext uri="{FF2B5EF4-FFF2-40B4-BE49-F238E27FC236}">
                      <a16:creationId xmlns:a16="http://schemas.microsoft.com/office/drawing/2014/main" id="{3A03A40B-EB72-BFCB-A4E3-31BC935E6214}"/>
                    </a:ext>
                  </a:extLst>
                </p:cNvPr>
                <p:cNvSpPr/>
                <p:nvPr/>
              </p:nvSpPr>
              <p:spPr>
                <a:xfrm>
                  <a:off x="4012862" y="3617166"/>
                  <a:ext cx="2772" cy="2771"/>
                </a:xfrm>
                <a:custGeom>
                  <a:avLst/>
                  <a:gdLst>
                    <a:gd name="connsiteX0" fmla="*/ 0 w 2772"/>
                    <a:gd name="connsiteY0" fmla="*/ 0 h 2771"/>
                    <a:gd name="connsiteX1" fmla="*/ 0 w 2772"/>
                    <a:gd name="connsiteY1" fmla="*/ 0 h 2771"/>
                    <a:gd name="connsiteX2" fmla="*/ 0 w 2772"/>
                    <a:gd name="connsiteY2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772" h="277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87" name="Freeform 586">
                  <a:extLst>
                    <a:ext uri="{FF2B5EF4-FFF2-40B4-BE49-F238E27FC236}">
                      <a16:creationId xmlns:a16="http://schemas.microsoft.com/office/drawing/2014/main" id="{07848320-6D3C-15B1-9D83-28F56F5E8A86}"/>
                    </a:ext>
                  </a:extLst>
                </p:cNvPr>
                <p:cNvSpPr/>
                <p:nvPr/>
              </p:nvSpPr>
              <p:spPr>
                <a:xfrm>
                  <a:off x="4007318" y="3616334"/>
                  <a:ext cx="2772" cy="277"/>
                </a:xfrm>
                <a:custGeom>
                  <a:avLst/>
                  <a:gdLst>
                    <a:gd name="connsiteX0" fmla="*/ 0 w 2772"/>
                    <a:gd name="connsiteY0" fmla="*/ 277 h 277"/>
                    <a:gd name="connsiteX1" fmla="*/ 0 w 2772"/>
                    <a:gd name="connsiteY1" fmla="*/ 0 h 277"/>
                    <a:gd name="connsiteX2" fmla="*/ 0 w 2772"/>
                    <a:gd name="connsiteY2" fmla="*/ 277 h 2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772" h="277">
                      <a:moveTo>
                        <a:pt x="0" y="277"/>
                      </a:moveTo>
                      <a:cubicBezTo>
                        <a:pt x="0" y="277"/>
                        <a:pt x="0" y="0"/>
                        <a:pt x="0" y="0"/>
                      </a:cubicBezTo>
                      <a:cubicBezTo>
                        <a:pt x="0" y="0"/>
                        <a:pt x="0" y="277"/>
                        <a:pt x="0" y="277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88" name="Freeform 587">
                  <a:extLst>
                    <a:ext uri="{FF2B5EF4-FFF2-40B4-BE49-F238E27FC236}">
                      <a16:creationId xmlns:a16="http://schemas.microsoft.com/office/drawing/2014/main" id="{5B4B0DB6-DFC5-29FC-1278-E4F936F4D38C}"/>
                    </a:ext>
                  </a:extLst>
                </p:cNvPr>
                <p:cNvSpPr/>
                <p:nvPr/>
              </p:nvSpPr>
              <p:spPr>
                <a:xfrm>
                  <a:off x="4005654" y="3616611"/>
                  <a:ext cx="2772" cy="2771"/>
                </a:xfrm>
                <a:custGeom>
                  <a:avLst/>
                  <a:gdLst>
                    <a:gd name="connsiteX0" fmla="*/ 0 w 2772"/>
                    <a:gd name="connsiteY0" fmla="*/ 0 h 2771"/>
                    <a:gd name="connsiteX1" fmla="*/ 0 w 2772"/>
                    <a:gd name="connsiteY1" fmla="*/ 0 h 2771"/>
                    <a:gd name="connsiteX2" fmla="*/ 0 w 2772"/>
                    <a:gd name="connsiteY2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772" h="277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89" name="Freeform 588">
                  <a:extLst>
                    <a:ext uri="{FF2B5EF4-FFF2-40B4-BE49-F238E27FC236}">
                      <a16:creationId xmlns:a16="http://schemas.microsoft.com/office/drawing/2014/main" id="{AACF144B-4A89-7E5B-183D-A03B05C0F56B}"/>
                    </a:ext>
                  </a:extLst>
                </p:cNvPr>
                <p:cNvSpPr/>
                <p:nvPr/>
              </p:nvSpPr>
              <p:spPr>
                <a:xfrm>
                  <a:off x="4002328" y="3622154"/>
                  <a:ext cx="2772" cy="2771"/>
                </a:xfrm>
                <a:custGeom>
                  <a:avLst/>
                  <a:gdLst>
                    <a:gd name="connsiteX0" fmla="*/ 0 w 2772"/>
                    <a:gd name="connsiteY0" fmla="*/ 0 h 2771"/>
                    <a:gd name="connsiteX1" fmla="*/ 0 w 2772"/>
                    <a:gd name="connsiteY1" fmla="*/ 0 h 2771"/>
                    <a:gd name="connsiteX2" fmla="*/ 0 w 2772"/>
                    <a:gd name="connsiteY2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772" h="277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10" name="Graphic 248">
                <a:extLst>
                  <a:ext uri="{FF2B5EF4-FFF2-40B4-BE49-F238E27FC236}">
                    <a16:creationId xmlns:a16="http://schemas.microsoft.com/office/drawing/2014/main" id="{6ECE7D7C-43A0-CFC0-FC63-06D8C109FA8E}"/>
                  </a:ext>
                </a:extLst>
              </p:cNvPr>
              <p:cNvGrpSpPr/>
              <p:nvPr/>
            </p:nvGrpSpPr>
            <p:grpSpPr>
              <a:xfrm>
                <a:off x="2996624" y="3612796"/>
                <a:ext cx="57942" cy="23995"/>
                <a:chOff x="3659389" y="3611677"/>
                <a:chExt cx="57942" cy="23995"/>
              </a:xfrm>
              <a:grpFill/>
            </p:grpSpPr>
            <p:sp>
              <p:nvSpPr>
                <p:cNvPr id="564" name="Freeform 563">
                  <a:extLst>
                    <a:ext uri="{FF2B5EF4-FFF2-40B4-BE49-F238E27FC236}">
                      <a16:creationId xmlns:a16="http://schemas.microsoft.com/office/drawing/2014/main" id="{F6AB46E0-B314-A9AB-5F42-1C8A7B050E3C}"/>
                    </a:ext>
                  </a:extLst>
                </p:cNvPr>
                <p:cNvSpPr/>
                <p:nvPr/>
              </p:nvSpPr>
              <p:spPr>
                <a:xfrm>
                  <a:off x="3659389" y="3611677"/>
                  <a:ext cx="57942" cy="23995"/>
                </a:xfrm>
                <a:custGeom>
                  <a:avLst/>
                  <a:gdLst>
                    <a:gd name="connsiteX0" fmla="*/ 57942 w 57942"/>
                    <a:gd name="connsiteY0" fmla="*/ 17127 h 23995"/>
                    <a:gd name="connsiteX1" fmla="*/ 56556 w 57942"/>
                    <a:gd name="connsiteY1" fmla="*/ 16296 h 23995"/>
                    <a:gd name="connsiteX2" fmla="*/ 56556 w 57942"/>
                    <a:gd name="connsiteY2" fmla="*/ 15742 h 23995"/>
                    <a:gd name="connsiteX3" fmla="*/ 56556 w 57942"/>
                    <a:gd name="connsiteY3" fmla="*/ 15465 h 23995"/>
                    <a:gd name="connsiteX4" fmla="*/ 55170 w 57942"/>
                    <a:gd name="connsiteY4" fmla="*/ 13802 h 23995"/>
                    <a:gd name="connsiteX5" fmla="*/ 55170 w 57942"/>
                    <a:gd name="connsiteY5" fmla="*/ 13248 h 23995"/>
                    <a:gd name="connsiteX6" fmla="*/ 54061 w 57942"/>
                    <a:gd name="connsiteY6" fmla="*/ 11585 h 23995"/>
                    <a:gd name="connsiteX7" fmla="*/ 53783 w 57942"/>
                    <a:gd name="connsiteY7" fmla="*/ 11031 h 23995"/>
                    <a:gd name="connsiteX8" fmla="*/ 53783 w 57942"/>
                    <a:gd name="connsiteY8" fmla="*/ 10476 h 23995"/>
                    <a:gd name="connsiteX9" fmla="*/ 52397 w 57942"/>
                    <a:gd name="connsiteY9" fmla="*/ 9922 h 23995"/>
                    <a:gd name="connsiteX10" fmla="*/ 52120 w 57942"/>
                    <a:gd name="connsiteY10" fmla="*/ 9922 h 23995"/>
                    <a:gd name="connsiteX11" fmla="*/ 52120 w 57942"/>
                    <a:gd name="connsiteY11" fmla="*/ 9922 h 23995"/>
                    <a:gd name="connsiteX12" fmla="*/ 51565 w 57942"/>
                    <a:gd name="connsiteY12" fmla="*/ 9922 h 23995"/>
                    <a:gd name="connsiteX13" fmla="*/ 51011 w 57942"/>
                    <a:gd name="connsiteY13" fmla="*/ 9368 h 23995"/>
                    <a:gd name="connsiteX14" fmla="*/ 51011 w 57942"/>
                    <a:gd name="connsiteY14" fmla="*/ 9645 h 23995"/>
                    <a:gd name="connsiteX15" fmla="*/ 50457 w 57942"/>
                    <a:gd name="connsiteY15" fmla="*/ 9645 h 23995"/>
                    <a:gd name="connsiteX16" fmla="*/ 49902 w 57942"/>
                    <a:gd name="connsiteY16" fmla="*/ 8814 h 23995"/>
                    <a:gd name="connsiteX17" fmla="*/ 49071 w 57942"/>
                    <a:gd name="connsiteY17" fmla="*/ 9091 h 23995"/>
                    <a:gd name="connsiteX18" fmla="*/ 48239 w 57942"/>
                    <a:gd name="connsiteY18" fmla="*/ 9091 h 23995"/>
                    <a:gd name="connsiteX19" fmla="*/ 46853 w 57942"/>
                    <a:gd name="connsiteY19" fmla="*/ 8260 h 23995"/>
                    <a:gd name="connsiteX20" fmla="*/ 44357 w 57942"/>
                    <a:gd name="connsiteY20" fmla="*/ 7151 h 23995"/>
                    <a:gd name="connsiteX21" fmla="*/ 42971 w 57942"/>
                    <a:gd name="connsiteY21" fmla="*/ 6874 h 23995"/>
                    <a:gd name="connsiteX22" fmla="*/ 41585 w 57942"/>
                    <a:gd name="connsiteY22" fmla="*/ 6874 h 23995"/>
                    <a:gd name="connsiteX23" fmla="*/ 41031 w 57942"/>
                    <a:gd name="connsiteY23" fmla="*/ 5765 h 23995"/>
                    <a:gd name="connsiteX24" fmla="*/ 40754 w 57942"/>
                    <a:gd name="connsiteY24" fmla="*/ 5211 h 23995"/>
                    <a:gd name="connsiteX25" fmla="*/ 38813 w 57942"/>
                    <a:gd name="connsiteY25" fmla="*/ 4103 h 23995"/>
                    <a:gd name="connsiteX26" fmla="*/ 38536 w 57942"/>
                    <a:gd name="connsiteY26" fmla="*/ 2994 h 23995"/>
                    <a:gd name="connsiteX27" fmla="*/ 37427 w 57942"/>
                    <a:gd name="connsiteY27" fmla="*/ 2994 h 23995"/>
                    <a:gd name="connsiteX28" fmla="*/ 37149 w 57942"/>
                    <a:gd name="connsiteY28" fmla="*/ 2994 h 23995"/>
                    <a:gd name="connsiteX29" fmla="*/ 35209 w 57942"/>
                    <a:gd name="connsiteY29" fmla="*/ 2440 h 23995"/>
                    <a:gd name="connsiteX30" fmla="*/ 32714 w 57942"/>
                    <a:gd name="connsiteY30" fmla="*/ 2717 h 23995"/>
                    <a:gd name="connsiteX31" fmla="*/ 32159 w 57942"/>
                    <a:gd name="connsiteY31" fmla="*/ 2440 h 23995"/>
                    <a:gd name="connsiteX32" fmla="*/ 30219 w 57942"/>
                    <a:gd name="connsiteY32" fmla="*/ 1886 h 23995"/>
                    <a:gd name="connsiteX33" fmla="*/ 27723 w 57942"/>
                    <a:gd name="connsiteY33" fmla="*/ 1055 h 23995"/>
                    <a:gd name="connsiteX34" fmla="*/ 26614 w 57942"/>
                    <a:gd name="connsiteY34" fmla="*/ 1609 h 23995"/>
                    <a:gd name="connsiteX35" fmla="*/ 25228 w 57942"/>
                    <a:gd name="connsiteY35" fmla="*/ 1609 h 23995"/>
                    <a:gd name="connsiteX36" fmla="*/ 24120 w 57942"/>
                    <a:gd name="connsiteY36" fmla="*/ 1055 h 23995"/>
                    <a:gd name="connsiteX37" fmla="*/ 23842 w 57942"/>
                    <a:gd name="connsiteY37" fmla="*/ 1055 h 23995"/>
                    <a:gd name="connsiteX38" fmla="*/ 23011 w 57942"/>
                    <a:gd name="connsiteY38" fmla="*/ 777 h 23995"/>
                    <a:gd name="connsiteX39" fmla="*/ 22179 w 57942"/>
                    <a:gd name="connsiteY39" fmla="*/ 777 h 23995"/>
                    <a:gd name="connsiteX40" fmla="*/ 21347 w 57942"/>
                    <a:gd name="connsiteY40" fmla="*/ 777 h 23995"/>
                    <a:gd name="connsiteX41" fmla="*/ 19961 w 57942"/>
                    <a:gd name="connsiteY41" fmla="*/ 777 h 23995"/>
                    <a:gd name="connsiteX42" fmla="*/ 19129 w 57942"/>
                    <a:gd name="connsiteY42" fmla="*/ 777 h 23995"/>
                    <a:gd name="connsiteX43" fmla="*/ 19129 w 57942"/>
                    <a:gd name="connsiteY43" fmla="*/ 1055 h 23995"/>
                    <a:gd name="connsiteX44" fmla="*/ 18575 w 57942"/>
                    <a:gd name="connsiteY44" fmla="*/ 1055 h 23995"/>
                    <a:gd name="connsiteX45" fmla="*/ 17743 w 57942"/>
                    <a:gd name="connsiteY45" fmla="*/ 777 h 23995"/>
                    <a:gd name="connsiteX46" fmla="*/ 17743 w 57942"/>
                    <a:gd name="connsiteY46" fmla="*/ 1055 h 23995"/>
                    <a:gd name="connsiteX47" fmla="*/ 11921 w 57942"/>
                    <a:gd name="connsiteY47" fmla="*/ 223 h 23995"/>
                    <a:gd name="connsiteX48" fmla="*/ 11089 w 57942"/>
                    <a:gd name="connsiteY48" fmla="*/ 1055 h 23995"/>
                    <a:gd name="connsiteX49" fmla="*/ 11089 w 57942"/>
                    <a:gd name="connsiteY49" fmla="*/ 1609 h 23995"/>
                    <a:gd name="connsiteX50" fmla="*/ 11089 w 57942"/>
                    <a:gd name="connsiteY50" fmla="*/ 2163 h 23995"/>
                    <a:gd name="connsiteX51" fmla="*/ 9703 w 57942"/>
                    <a:gd name="connsiteY51" fmla="*/ 2163 h 23995"/>
                    <a:gd name="connsiteX52" fmla="*/ 9149 w 57942"/>
                    <a:gd name="connsiteY52" fmla="*/ 2163 h 23995"/>
                    <a:gd name="connsiteX53" fmla="*/ 6931 w 57942"/>
                    <a:gd name="connsiteY53" fmla="*/ 2440 h 23995"/>
                    <a:gd name="connsiteX54" fmla="*/ 6377 w 57942"/>
                    <a:gd name="connsiteY54" fmla="*/ 2440 h 23995"/>
                    <a:gd name="connsiteX55" fmla="*/ 6377 w 57942"/>
                    <a:gd name="connsiteY55" fmla="*/ 2440 h 23995"/>
                    <a:gd name="connsiteX56" fmla="*/ 5268 w 57942"/>
                    <a:gd name="connsiteY56" fmla="*/ 2440 h 23995"/>
                    <a:gd name="connsiteX57" fmla="*/ 4990 w 57942"/>
                    <a:gd name="connsiteY57" fmla="*/ 2440 h 23995"/>
                    <a:gd name="connsiteX58" fmla="*/ 3881 w 57942"/>
                    <a:gd name="connsiteY58" fmla="*/ 2440 h 23995"/>
                    <a:gd name="connsiteX59" fmla="*/ 3604 w 57942"/>
                    <a:gd name="connsiteY59" fmla="*/ 2717 h 23995"/>
                    <a:gd name="connsiteX60" fmla="*/ 3327 w 57942"/>
                    <a:gd name="connsiteY60" fmla="*/ 2994 h 23995"/>
                    <a:gd name="connsiteX61" fmla="*/ 3327 w 57942"/>
                    <a:gd name="connsiteY61" fmla="*/ 3271 h 23995"/>
                    <a:gd name="connsiteX62" fmla="*/ 3050 w 57942"/>
                    <a:gd name="connsiteY62" fmla="*/ 3271 h 23995"/>
                    <a:gd name="connsiteX63" fmla="*/ 2218 w 57942"/>
                    <a:gd name="connsiteY63" fmla="*/ 3826 h 23995"/>
                    <a:gd name="connsiteX64" fmla="*/ 1663 w 57942"/>
                    <a:gd name="connsiteY64" fmla="*/ 4380 h 23995"/>
                    <a:gd name="connsiteX65" fmla="*/ 1109 w 57942"/>
                    <a:gd name="connsiteY65" fmla="*/ 4657 h 23995"/>
                    <a:gd name="connsiteX66" fmla="*/ 832 w 57942"/>
                    <a:gd name="connsiteY66" fmla="*/ 6043 h 23995"/>
                    <a:gd name="connsiteX67" fmla="*/ 0 w 57942"/>
                    <a:gd name="connsiteY67" fmla="*/ 7428 h 23995"/>
                    <a:gd name="connsiteX68" fmla="*/ 2772 w 57942"/>
                    <a:gd name="connsiteY68" fmla="*/ 8814 h 23995"/>
                    <a:gd name="connsiteX69" fmla="*/ 3327 w 57942"/>
                    <a:gd name="connsiteY69" fmla="*/ 9368 h 23995"/>
                    <a:gd name="connsiteX70" fmla="*/ 4990 w 57942"/>
                    <a:gd name="connsiteY70" fmla="*/ 9368 h 23995"/>
                    <a:gd name="connsiteX71" fmla="*/ 6931 w 57942"/>
                    <a:gd name="connsiteY71" fmla="*/ 9368 h 23995"/>
                    <a:gd name="connsiteX72" fmla="*/ 7486 w 57942"/>
                    <a:gd name="connsiteY72" fmla="*/ 9368 h 23995"/>
                    <a:gd name="connsiteX73" fmla="*/ 8872 w 57942"/>
                    <a:gd name="connsiteY73" fmla="*/ 9368 h 23995"/>
                    <a:gd name="connsiteX74" fmla="*/ 9426 w 57942"/>
                    <a:gd name="connsiteY74" fmla="*/ 11308 h 23995"/>
                    <a:gd name="connsiteX75" fmla="*/ 10812 w 57942"/>
                    <a:gd name="connsiteY75" fmla="*/ 12416 h 23995"/>
                    <a:gd name="connsiteX76" fmla="*/ 11921 w 57942"/>
                    <a:gd name="connsiteY76" fmla="*/ 14356 h 23995"/>
                    <a:gd name="connsiteX77" fmla="*/ 13307 w 57942"/>
                    <a:gd name="connsiteY77" fmla="*/ 14356 h 23995"/>
                    <a:gd name="connsiteX78" fmla="*/ 13307 w 57942"/>
                    <a:gd name="connsiteY78" fmla="*/ 14356 h 23995"/>
                    <a:gd name="connsiteX79" fmla="*/ 14416 w 57942"/>
                    <a:gd name="connsiteY79" fmla="*/ 16850 h 23995"/>
                    <a:gd name="connsiteX80" fmla="*/ 15525 w 57942"/>
                    <a:gd name="connsiteY80" fmla="*/ 17682 h 23995"/>
                    <a:gd name="connsiteX81" fmla="*/ 16080 w 57942"/>
                    <a:gd name="connsiteY81" fmla="*/ 18513 h 23995"/>
                    <a:gd name="connsiteX82" fmla="*/ 16357 w 57942"/>
                    <a:gd name="connsiteY82" fmla="*/ 18790 h 23995"/>
                    <a:gd name="connsiteX83" fmla="*/ 16911 w 57942"/>
                    <a:gd name="connsiteY83" fmla="*/ 19345 h 23995"/>
                    <a:gd name="connsiteX84" fmla="*/ 19406 w 57942"/>
                    <a:gd name="connsiteY84" fmla="*/ 19345 h 23995"/>
                    <a:gd name="connsiteX85" fmla="*/ 21347 w 57942"/>
                    <a:gd name="connsiteY85" fmla="*/ 19345 h 23995"/>
                    <a:gd name="connsiteX86" fmla="*/ 23565 w 57942"/>
                    <a:gd name="connsiteY86" fmla="*/ 19899 h 23995"/>
                    <a:gd name="connsiteX87" fmla="*/ 28278 w 57942"/>
                    <a:gd name="connsiteY87" fmla="*/ 21007 h 23995"/>
                    <a:gd name="connsiteX88" fmla="*/ 29664 w 57942"/>
                    <a:gd name="connsiteY88" fmla="*/ 22393 h 23995"/>
                    <a:gd name="connsiteX89" fmla="*/ 31328 w 57942"/>
                    <a:gd name="connsiteY89" fmla="*/ 23778 h 23995"/>
                    <a:gd name="connsiteX90" fmla="*/ 32714 w 57942"/>
                    <a:gd name="connsiteY90" fmla="*/ 22670 h 23995"/>
                    <a:gd name="connsiteX91" fmla="*/ 32714 w 57942"/>
                    <a:gd name="connsiteY91" fmla="*/ 22393 h 23995"/>
                    <a:gd name="connsiteX92" fmla="*/ 31605 w 57942"/>
                    <a:gd name="connsiteY92" fmla="*/ 22393 h 23995"/>
                    <a:gd name="connsiteX93" fmla="*/ 31050 w 57942"/>
                    <a:gd name="connsiteY93" fmla="*/ 22393 h 23995"/>
                    <a:gd name="connsiteX94" fmla="*/ 31605 w 57942"/>
                    <a:gd name="connsiteY94" fmla="*/ 21839 h 23995"/>
                    <a:gd name="connsiteX95" fmla="*/ 31882 w 57942"/>
                    <a:gd name="connsiteY95" fmla="*/ 21839 h 23995"/>
                    <a:gd name="connsiteX96" fmla="*/ 31882 w 57942"/>
                    <a:gd name="connsiteY96" fmla="*/ 21561 h 23995"/>
                    <a:gd name="connsiteX97" fmla="*/ 31605 w 57942"/>
                    <a:gd name="connsiteY97" fmla="*/ 21561 h 23995"/>
                    <a:gd name="connsiteX98" fmla="*/ 32714 w 57942"/>
                    <a:gd name="connsiteY98" fmla="*/ 21284 h 23995"/>
                    <a:gd name="connsiteX99" fmla="*/ 32159 w 57942"/>
                    <a:gd name="connsiteY99" fmla="*/ 20730 h 23995"/>
                    <a:gd name="connsiteX100" fmla="*/ 34100 w 57942"/>
                    <a:gd name="connsiteY100" fmla="*/ 19067 h 23995"/>
                    <a:gd name="connsiteX101" fmla="*/ 34654 w 57942"/>
                    <a:gd name="connsiteY101" fmla="*/ 18790 h 23995"/>
                    <a:gd name="connsiteX102" fmla="*/ 34931 w 57942"/>
                    <a:gd name="connsiteY102" fmla="*/ 18790 h 23995"/>
                    <a:gd name="connsiteX103" fmla="*/ 36040 w 57942"/>
                    <a:gd name="connsiteY103" fmla="*/ 19622 h 23995"/>
                    <a:gd name="connsiteX104" fmla="*/ 36040 w 57942"/>
                    <a:gd name="connsiteY104" fmla="*/ 20176 h 23995"/>
                    <a:gd name="connsiteX105" fmla="*/ 36872 w 57942"/>
                    <a:gd name="connsiteY105" fmla="*/ 20176 h 23995"/>
                    <a:gd name="connsiteX106" fmla="*/ 37427 w 57942"/>
                    <a:gd name="connsiteY106" fmla="*/ 20176 h 23995"/>
                    <a:gd name="connsiteX107" fmla="*/ 38813 w 57942"/>
                    <a:gd name="connsiteY107" fmla="*/ 20176 h 23995"/>
                    <a:gd name="connsiteX108" fmla="*/ 39922 w 57942"/>
                    <a:gd name="connsiteY108" fmla="*/ 18513 h 23995"/>
                    <a:gd name="connsiteX109" fmla="*/ 39645 w 57942"/>
                    <a:gd name="connsiteY109" fmla="*/ 18513 h 23995"/>
                    <a:gd name="connsiteX110" fmla="*/ 40199 w 57942"/>
                    <a:gd name="connsiteY110" fmla="*/ 18513 h 23995"/>
                    <a:gd name="connsiteX111" fmla="*/ 40754 w 57942"/>
                    <a:gd name="connsiteY111" fmla="*/ 16573 h 23995"/>
                    <a:gd name="connsiteX112" fmla="*/ 42694 w 57942"/>
                    <a:gd name="connsiteY112" fmla="*/ 17404 h 23995"/>
                    <a:gd name="connsiteX113" fmla="*/ 43803 w 57942"/>
                    <a:gd name="connsiteY113" fmla="*/ 17404 h 23995"/>
                    <a:gd name="connsiteX114" fmla="*/ 44357 w 57942"/>
                    <a:gd name="connsiteY114" fmla="*/ 17959 h 23995"/>
                    <a:gd name="connsiteX115" fmla="*/ 42971 w 57942"/>
                    <a:gd name="connsiteY115" fmla="*/ 17959 h 23995"/>
                    <a:gd name="connsiteX116" fmla="*/ 42417 w 57942"/>
                    <a:gd name="connsiteY116" fmla="*/ 17959 h 23995"/>
                    <a:gd name="connsiteX117" fmla="*/ 41031 w 57942"/>
                    <a:gd name="connsiteY117" fmla="*/ 17959 h 23995"/>
                    <a:gd name="connsiteX118" fmla="*/ 42140 w 57942"/>
                    <a:gd name="connsiteY118" fmla="*/ 17959 h 23995"/>
                    <a:gd name="connsiteX119" fmla="*/ 42971 w 57942"/>
                    <a:gd name="connsiteY119" fmla="*/ 17959 h 23995"/>
                    <a:gd name="connsiteX120" fmla="*/ 45189 w 57942"/>
                    <a:gd name="connsiteY120" fmla="*/ 17959 h 23995"/>
                    <a:gd name="connsiteX121" fmla="*/ 46298 w 57942"/>
                    <a:gd name="connsiteY121" fmla="*/ 18790 h 23995"/>
                    <a:gd name="connsiteX122" fmla="*/ 46298 w 57942"/>
                    <a:gd name="connsiteY122" fmla="*/ 18790 h 23995"/>
                    <a:gd name="connsiteX123" fmla="*/ 47130 w 57942"/>
                    <a:gd name="connsiteY123" fmla="*/ 19899 h 23995"/>
                    <a:gd name="connsiteX124" fmla="*/ 48516 w 57942"/>
                    <a:gd name="connsiteY124" fmla="*/ 19899 h 23995"/>
                    <a:gd name="connsiteX125" fmla="*/ 49902 w 57942"/>
                    <a:gd name="connsiteY125" fmla="*/ 19899 h 23995"/>
                    <a:gd name="connsiteX126" fmla="*/ 49071 w 57942"/>
                    <a:gd name="connsiteY126" fmla="*/ 19899 h 23995"/>
                    <a:gd name="connsiteX127" fmla="*/ 49348 w 57942"/>
                    <a:gd name="connsiteY127" fmla="*/ 19899 h 23995"/>
                    <a:gd name="connsiteX128" fmla="*/ 50179 w 57942"/>
                    <a:gd name="connsiteY128" fmla="*/ 19345 h 23995"/>
                    <a:gd name="connsiteX129" fmla="*/ 51843 w 57942"/>
                    <a:gd name="connsiteY129" fmla="*/ 19345 h 23995"/>
                    <a:gd name="connsiteX130" fmla="*/ 54061 w 57942"/>
                    <a:gd name="connsiteY130" fmla="*/ 19622 h 23995"/>
                    <a:gd name="connsiteX131" fmla="*/ 54061 w 57942"/>
                    <a:gd name="connsiteY131" fmla="*/ 19067 h 23995"/>
                    <a:gd name="connsiteX132" fmla="*/ 54615 w 57942"/>
                    <a:gd name="connsiteY132" fmla="*/ 19067 h 23995"/>
                    <a:gd name="connsiteX133" fmla="*/ 54615 w 57942"/>
                    <a:gd name="connsiteY133" fmla="*/ 19067 h 23995"/>
                    <a:gd name="connsiteX134" fmla="*/ 54615 w 57942"/>
                    <a:gd name="connsiteY134" fmla="*/ 19622 h 23995"/>
                    <a:gd name="connsiteX135" fmla="*/ 55447 w 57942"/>
                    <a:gd name="connsiteY135" fmla="*/ 19622 h 23995"/>
                    <a:gd name="connsiteX136" fmla="*/ 55447 w 57942"/>
                    <a:gd name="connsiteY136" fmla="*/ 19622 h 23995"/>
                    <a:gd name="connsiteX137" fmla="*/ 56279 w 57942"/>
                    <a:gd name="connsiteY137" fmla="*/ 19345 h 23995"/>
                    <a:gd name="connsiteX138" fmla="*/ 56833 w 57942"/>
                    <a:gd name="connsiteY138" fmla="*/ 19067 h 23995"/>
                    <a:gd name="connsiteX139" fmla="*/ 57665 w 57942"/>
                    <a:gd name="connsiteY139" fmla="*/ 19067 h 23995"/>
                    <a:gd name="connsiteX140" fmla="*/ 57665 w 57942"/>
                    <a:gd name="connsiteY140" fmla="*/ 18513 h 239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</a:cxnLst>
                  <a:rect l="l" t="t" r="r" b="b"/>
                  <a:pathLst>
                    <a:path w="57942" h="23995">
                      <a:moveTo>
                        <a:pt x="57942" y="17127"/>
                      </a:moveTo>
                      <a:cubicBezTo>
                        <a:pt x="57388" y="16296"/>
                        <a:pt x="57110" y="17127"/>
                        <a:pt x="56556" y="16296"/>
                      </a:cubicBezTo>
                      <a:cubicBezTo>
                        <a:pt x="56556" y="16296"/>
                        <a:pt x="56556" y="16019"/>
                        <a:pt x="56556" y="15742"/>
                      </a:cubicBezTo>
                      <a:cubicBezTo>
                        <a:pt x="56556" y="15742"/>
                        <a:pt x="56556" y="15742"/>
                        <a:pt x="56556" y="15465"/>
                      </a:cubicBezTo>
                      <a:cubicBezTo>
                        <a:pt x="55724" y="15188"/>
                        <a:pt x="55724" y="14079"/>
                        <a:pt x="55170" y="13802"/>
                      </a:cubicBezTo>
                      <a:cubicBezTo>
                        <a:pt x="55170" y="13802"/>
                        <a:pt x="55724" y="13802"/>
                        <a:pt x="55170" y="13248"/>
                      </a:cubicBezTo>
                      <a:cubicBezTo>
                        <a:pt x="55170" y="12694"/>
                        <a:pt x="54338" y="12139"/>
                        <a:pt x="54061" y="11585"/>
                      </a:cubicBezTo>
                      <a:cubicBezTo>
                        <a:pt x="54061" y="11308"/>
                        <a:pt x="54061" y="11308"/>
                        <a:pt x="53783" y="11031"/>
                      </a:cubicBezTo>
                      <a:cubicBezTo>
                        <a:pt x="53783" y="11031"/>
                        <a:pt x="53783" y="10476"/>
                        <a:pt x="53783" y="10476"/>
                      </a:cubicBezTo>
                      <a:cubicBezTo>
                        <a:pt x="53229" y="10476"/>
                        <a:pt x="52952" y="9922"/>
                        <a:pt x="52397" y="9922"/>
                      </a:cubicBezTo>
                      <a:cubicBezTo>
                        <a:pt x="52397" y="9922"/>
                        <a:pt x="52397" y="9368"/>
                        <a:pt x="52120" y="9922"/>
                      </a:cubicBezTo>
                      <a:cubicBezTo>
                        <a:pt x="52120" y="9922"/>
                        <a:pt x="52120" y="9922"/>
                        <a:pt x="52120" y="9922"/>
                      </a:cubicBezTo>
                      <a:cubicBezTo>
                        <a:pt x="52120" y="9645"/>
                        <a:pt x="52120" y="9922"/>
                        <a:pt x="51565" y="9922"/>
                      </a:cubicBezTo>
                      <a:cubicBezTo>
                        <a:pt x="51565" y="9922"/>
                        <a:pt x="51288" y="9368"/>
                        <a:pt x="51011" y="9368"/>
                      </a:cubicBezTo>
                      <a:cubicBezTo>
                        <a:pt x="51011" y="9368"/>
                        <a:pt x="51011" y="9368"/>
                        <a:pt x="51011" y="9645"/>
                      </a:cubicBezTo>
                      <a:cubicBezTo>
                        <a:pt x="51011" y="9645"/>
                        <a:pt x="51011" y="9645"/>
                        <a:pt x="50457" y="9645"/>
                      </a:cubicBezTo>
                      <a:cubicBezTo>
                        <a:pt x="50457" y="9645"/>
                        <a:pt x="50179" y="9091"/>
                        <a:pt x="49902" y="8814"/>
                      </a:cubicBezTo>
                      <a:cubicBezTo>
                        <a:pt x="49902" y="8814"/>
                        <a:pt x="49625" y="8814"/>
                        <a:pt x="49071" y="9091"/>
                      </a:cubicBezTo>
                      <a:cubicBezTo>
                        <a:pt x="48793" y="9091"/>
                        <a:pt x="48516" y="8814"/>
                        <a:pt x="48239" y="9091"/>
                      </a:cubicBezTo>
                      <a:cubicBezTo>
                        <a:pt x="47407" y="9368"/>
                        <a:pt x="47407" y="8260"/>
                        <a:pt x="46853" y="8260"/>
                      </a:cubicBezTo>
                      <a:cubicBezTo>
                        <a:pt x="45744" y="9091"/>
                        <a:pt x="45189" y="7705"/>
                        <a:pt x="44357" y="7151"/>
                      </a:cubicBezTo>
                      <a:cubicBezTo>
                        <a:pt x="43803" y="7151"/>
                        <a:pt x="43248" y="7151"/>
                        <a:pt x="42971" y="6874"/>
                      </a:cubicBezTo>
                      <a:cubicBezTo>
                        <a:pt x="42694" y="6874"/>
                        <a:pt x="42140" y="7151"/>
                        <a:pt x="41585" y="6874"/>
                      </a:cubicBezTo>
                      <a:cubicBezTo>
                        <a:pt x="41585" y="6320"/>
                        <a:pt x="41031" y="5765"/>
                        <a:pt x="41031" y="5765"/>
                      </a:cubicBezTo>
                      <a:cubicBezTo>
                        <a:pt x="41308" y="5488"/>
                        <a:pt x="41031" y="5211"/>
                        <a:pt x="40754" y="5211"/>
                      </a:cubicBezTo>
                      <a:cubicBezTo>
                        <a:pt x="39922" y="4934"/>
                        <a:pt x="39645" y="4380"/>
                        <a:pt x="38813" y="4103"/>
                      </a:cubicBezTo>
                      <a:cubicBezTo>
                        <a:pt x="38258" y="3826"/>
                        <a:pt x="39645" y="2994"/>
                        <a:pt x="38536" y="2994"/>
                      </a:cubicBezTo>
                      <a:cubicBezTo>
                        <a:pt x="38258" y="2994"/>
                        <a:pt x="37704" y="2994"/>
                        <a:pt x="37427" y="2994"/>
                      </a:cubicBezTo>
                      <a:cubicBezTo>
                        <a:pt x="37427" y="2994"/>
                        <a:pt x="37427" y="3271"/>
                        <a:pt x="37149" y="2994"/>
                      </a:cubicBezTo>
                      <a:cubicBezTo>
                        <a:pt x="36595" y="2440"/>
                        <a:pt x="35763" y="2994"/>
                        <a:pt x="35209" y="2440"/>
                      </a:cubicBezTo>
                      <a:cubicBezTo>
                        <a:pt x="34377" y="2440"/>
                        <a:pt x="33545" y="3271"/>
                        <a:pt x="32714" y="2717"/>
                      </a:cubicBezTo>
                      <a:cubicBezTo>
                        <a:pt x="32714" y="2717"/>
                        <a:pt x="32437" y="2717"/>
                        <a:pt x="32159" y="2440"/>
                      </a:cubicBezTo>
                      <a:cubicBezTo>
                        <a:pt x="31605" y="1886"/>
                        <a:pt x="31050" y="1886"/>
                        <a:pt x="30219" y="1886"/>
                      </a:cubicBezTo>
                      <a:cubicBezTo>
                        <a:pt x="29664" y="1055"/>
                        <a:pt x="28555" y="1332"/>
                        <a:pt x="27723" y="1055"/>
                      </a:cubicBezTo>
                      <a:cubicBezTo>
                        <a:pt x="27446" y="1609"/>
                        <a:pt x="27446" y="1055"/>
                        <a:pt x="26614" y="1609"/>
                      </a:cubicBezTo>
                      <a:cubicBezTo>
                        <a:pt x="26337" y="1609"/>
                        <a:pt x="25506" y="1055"/>
                        <a:pt x="25228" y="1609"/>
                      </a:cubicBezTo>
                      <a:cubicBezTo>
                        <a:pt x="24951" y="1609"/>
                        <a:pt x="24674" y="1055"/>
                        <a:pt x="24120" y="1055"/>
                      </a:cubicBezTo>
                      <a:cubicBezTo>
                        <a:pt x="24120" y="1055"/>
                        <a:pt x="24120" y="1055"/>
                        <a:pt x="23842" y="1055"/>
                      </a:cubicBezTo>
                      <a:cubicBezTo>
                        <a:pt x="23842" y="1055"/>
                        <a:pt x="23842" y="500"/>
                        <a:pt x="23011" y="777"/>
                      </a:cubicBezTo>
                      <a:cubicBezTo>
                        <a:pt x="23011" y="777"/>
                        <a:pt x="22456" y="777"/>
                        <a:pt x="22179" y="777"/>
                      </a:cubicBezTo>
                      <a:cubicBezTo>
                        <a:pt x="21902" y="777"/>
                        <a:pt x="21624" y="777"/>
                        <a:pt x="21347" y="777"/>
                      </a:cubicBezTo>
                      <a:cubicBezTo>
                        <a:pt x="20793" y="777"/>
                        <a:pt x="20515" y="777"/>
                        <a:pt x="19961" y="777"/>
                      </a:cubicBezTo>
                      <a:cubicBezTo>
                        <a:pt x="19684" y="1055"/>
                        <a:pt x="19406" y="777"/>
                        <a:pt x="19129" y="777"/>
                      </a:cubicBezTo>
                      <a:cubicBezTo>
                        <a:pt x="18852" y="777"/>
                        <a:pt x="19129" y="777"/>
                        <a:pt x="19129" y="1055"/>
                      </a:cubicBezTo>
                      <a:cubicBezTo>
                        <a:pt x="19129" y="1055"/>
                        <a:pt x="18852" y="1055"/>
                        <a:pt x="18575" y="1055"/>
                      </a:cubicBezTo>
                      <a:cubicBezTo>
                        <a:pt x="18575" y="500"/>
                        <a:pt x="18297" y="777"/>
                        <a:pt x="17743" y="777"/>
                      </a:cubicBezTo>
                      <a:cubicBezTo>
                        <a:pt x="17743" y="777"/>
                        <a:pt x="17743" y="1055"/>
                        <a:pt x="17743" y="1055"/>
                      </a:cubicBezTo>
                      <a:cubicBezTo>
                        <a:pt x="16080" y="223"/>
                        <a:pt x="13862" y="-331"/>
                        <a:pt x="11921" y="223"/>
                      </a:cubicBezTo>
                      <a:cubicBezTo>
                        <a:pt x="11644" y="223"/>
                        <a:pt x="11089" y="223"/>
                        <a:pt x="11089" y="1055"/>
                      </a:cubicBezTo>
                      <a:cubicBezTo>
                        <a:pt x="11089" y="1055"/>
                        <a:pt x="11089" y="1332"/>
                        <a:pt x="11089" y="1609"/>
                      </a:cubicBezTo>
                      <a:cubicBezTo>
                        <a:pt x="11089" y="1609"/>
                        <a:pt x="11089" y="2163"/>
                        <a:pt x="11089" y="2163"/>
                      </a:cubicBezTo>
                      <a:cubicBezTo>
                        <a:pt x="11089" y="2163"/>
                        <a:pt x="10258" y="2163"/>
                        <a:pt x="9703" y="2163"/>
                      </a:cubicBezTo>
                      <a:cubicBezTo>
                        <a:pt x="9703" y="2163"/>
                        <a:pt x="9149" y="2163"/>
                        <a:pt x="9149" y="2163"/>
                      </a:cubicBezTo>
                      <a:cubicBezTo>
                        <a:pt x="7763" y="2717"/>
                        <a:pt x="7208" y="2163"/>
                        <a:pt x="6931" y="2440"/>
                      </a:cubicBezTo>
                      <a:cubicBezTo>
                        <a:pt x="6931" y="2440"/>
                        <a:pt x="6654" y="2440"/>
                        <a:pt x="6377" y="2440"/>
                      </a:cubicBezTo>
                      <a:cubicBezTo>
                        <a:pt x="6377" y="2440"/>
                        <a:pt x="6377" y="2717"/>
                        <a:pt x="6377" y="2440"/>
                      </a:cubicBezTo>
                      <a:cubicBezTo>
                        <a:pt x="6377" y="1886"/>
                        <a:pt x="4990" y="1886"/>
                        <a:pt x="5268" y="2440"/>
                      </a:cubicBezTo>
                      <a:cubicBezTo>
                        <a:pt x="5268" y="2994"/>
                        <a:pt x="4990" y="2440"/>
                        <a:pt x="4990" y="2440"/>
                      </a:cubicBezTo>
                      <a:cubicBezTo>
                        <a:pt x="4713" y="2440"/>
                        <a:pt x="4159" y="2440"/>
                        <a:pt x="3881" y="2440"/>
                      </a:cubicBezTo>
                      <a:cubicBezTo>
                        <a:pt x="3881" y="2440"/>
                        <a:pt x="3881" y="2440"/>
                        <a:pt x="3604" y="2717"/>
                      </a:cubicBezTo>
                      <a:cubicBezTo>
                        <a:pt x="3604" y="2717"/>
                        <a:pt x="3327" y="2717"/>
                        <a:pt x="3327" y="2994"/>
                      </a:cubicBezTo>
                      <a:cubicBezTo>
                        <a:pt x="3327" y="2994"/>
                        <a:pt x="3327" y="3271"/>
                        <a:pt x="3327" y="3271"/>
                      </a:cubicBezTo>
                      <a:cubicBezTo>
                        <a:pt x="3327" y="3271"/>
                        <a:pt x="3327" y="3548"/>
                        <a:pt x="3050" y="3271"/>
                      </a:cubicBezTo>
                      <a:cubicBezTo>
                        <a:pt x="2495" y="3271"/>
                        <a:pt x="3050" y="4103"/>
                        <a:pt x="2218" y="3826"/>
                      </a:cubicBezTo>
                      <a:cubicBezTo>
                        <a:pt x="1663" y="3826"/>
                        <a:pt x="2218" y="4380"/>
                        <a:pt x="1663" y="4380"/>
                      </a:cubicBezTo>
                      <a:cubicBezTo>
                        <a:pt x="1663" y="4380"/>
                        <a:pt x="1663" y="4934"/>
                        <a:pt x="1109" y="4657"/>
                      </a:cubicBezTo>
                      <a:cubicBezTo>
                        <a:pt x="277" y="4657"/>
                        <a:pt x="1109" y="5488"/>
                        <a:pt x="832" y="6043"/>
                      </a:cubicBezTo>
                      <a:cubicBezTo>
                        <a:pt x="832" y="6874"/>
                        <a:pt x="832" y="7151"/>
                        <a:pt x="0" y="7428"/>
                      </a:cubicBezTo>
                      <a:cubicBezTo>
                        <a:pt x="0" y="8814"/>
                        <a:pt x="1663" y="8814"/>
                        <a:pt x="2772" y="8814"/>
                      </a:cubicBezTo>
                      <a:cubicBezTo>
                        <a:pt x="2772" y="9368"/>
                        <a:pt x="2772" y="9368"/>
                        <a:pt x="3327" y="9368"/>
                      </a:cubicBezTo>
                      <a:cubicBezTo>
                        <a:pt x="3327" y="9922"/>
                        <a:pt x="4713" y="9368"/>
                        <a:pt x="4990" y="9368"/>
                      </a:cubicBezTo>
                      <a:cubicBezTo>
                        <a:pt x="5545" y="9368"/>
                        <a:pt x="6099" y="9645"/>
                        <a:pt x="6931" y="9368"/>
                      </a:cubicBezTo>
                      <a:cubicBezTo>
                        <a:pt x="6931" y="9368"/>
                        <a:pt x="7208" y="9368"/>
                        <a:pt x="7486" y="9368"/>
                      </a:cubicBezTo>
                      <a:cubicBezTo>
                        <a:pt x="7763" y="9368"/>
                        <a:pt x="8594" y="9368"/>
                        <a:pt x="8872" y="9368"/>
                      </a:cubicBezTo>
                      <a:cubicBezTo>
                        <a:pt x="9426" y="9922"/>
                        <a:pt x="9149" y="10754"/>
                        <a:pt x="9426" y="11308"/>
                      </a:cubicBezTo>
                      <a:cubicBezTo>
                        <a:pt x="9426" y="11862"/>
                        <a:pt x="10258" y="11862"/>
                        <a:pt x="10812" y="12416"/>
                      </a:cubicBezTo>
                      <a:cubicBezTo>
                        <a:pt x="11367" y="12971"/>
                        <a:pt x="11644" y="13525"/>
                        <a:pt x="11921" y="14356"/>
                      </a:cubicBezTo>
                      <a:cubicBezTo>
                        <a:pt x="12476" y="14911"/>
                        <a:pt x="13030" y="14356"/>
                        <a:pt x="13307" y="14356"/>
                      </a:cubicBezTo>
                      <a:cubicBezTo>
                        <a:pt x="13307" y="14356"/>
                        <a:pt x="13307" y="14356"/>
                        <a:pt x="13307" y="14356"/>
                      </a:cubicBezTo>
                      <a:cubicBezTo>
                        <a:pt x="15248" y="14356"/>
                        <a:pt x="14416" y="15465"/>
                        <a:pt x="14416" y="16850"/>
                      </a:cubicBezTo>
                      <a:cubicBezTo>
                        <a:pt x="14416" y="17127"/>
                        <a:pt x="15525" y="17127"/>
                        <a:pt x="15525" y="17682"/>
                      </a:cubicBezTo>
                      <a:cubicBezTo>
                        <a:pt x="15525" y="17959"/>
                        <a:pt x="15803" y="18513"/>
                        <a:pt x="16080" y="18513"/>
                      </a:cubicBezTo>
                      <a:cubicBezTo>
                        <a:pt x="16080" y="18513"/>
                        <a:pt x="16080" y="18513"/>
                        <a:pt x="16357" y="18790"/>
                      </a:cubicBezTo>
                      <a:cubicBezTo>
                        <a:pt x="16634" y="18790"/>
                        <a:pt x="16911" y="18790"/>
                        <a:pt x="16911" y="19345"/>
                      </a:cubicBezTo>
                      <a:cubicBezTo>
                        <a:pt x="17743" y="19067"/>
                        <a:pt x="18575" y="19345"/>
                        <a:pt x="19406" y="19345"/>
                      </a:cubicBezTo>
                      <a:cubicBezTo>
                        <a:pt x="20238" y="19345"/>
                        <a:pt x="20793" y="19345"/>
                        <a:pt x="21347" y="19345"/>
                      </a:cubicBezTo>
                      <a:cubicBezTo>
                        <a:pt x="22179" y="19345"/>
                        <a:pt x="22733" y="20176"/>
                        <a:pt x="23565" y="19899"/>
                      </a:cubicBezTo>
                      <a:cubicBezTo>
                        <a:pt x="25228" y="18790"/>
                        <a:pt x="26892" y="19899"/>
                        <a:pt x="28278" y="21007"/>
                      </a:cubicBezTo>
                      <a:cubicBezTo>
                        <a:pt x="28555" y="21561"/>
                        <a:pt x="29387" y="21839"/>
                        <a:pt x="29664" y="22393"/>
                      </a:cubicBezTo>
                      <a:cubicBezTo>
                        <a:pt x="29664" y="23224"/>
                        <a:pt x="30773" y="23224"/>
                        <a:pt x="31328" y="23778"/>
                      </a:cubicBezTo>
                      <a:cubicBezTo>
                        <a:pt x="32159" y="24333"/>
                        <a:pt x="34100" y="23778"/>
                        <a:pt x="32714" y="22670"/>
                      </a:cubicBezTo>
                      <a:cubicBezTo>
                        <a:pt x="32714" y="22670"/>
                        <a:pt x="32714" y="22116"/>
                        <a:pt x="32714" y="22393"/>
                      </a:cubicBezTo>
                      <a:cubicBezTo>
                        <a:pt x="32437" y="22670"/>
                        <a:pt x="31882" y="22393"/>
                        <a:pt x="31605" y="22393"/>
                      </a:cubicBezTo>
                      <a:cubicBezTo>
                        <a:pt x="31605" y="22393"/>
                        <a:pt x="31050" y="22393"/>
                        <a:pt x="31050" y="22393"/>
                      </a:cubicBezTo>
                      <a:cubicBezTo>
                        <a:pt x="31050" y="22116"/>
                        <a:pt x="31328" y="21561"/>
                        <a:pt x="31605" y="21839"/>
                      </a:cubicBezTo>
                      <a:cubicBezTo>
                        <a:pt x="31605" y="21839"/>
                        <a:pt x="31605" y="22393"/>
                        <a:pt x="31882" y="21839"/>
                      </a:cubicBezTo>
                      <a:cubicBezTo>
                        <a:pt x="31882" y="21839"/>
                        <a:pt x="31882" y="21839"/>
                        <a:pt x="31882" y="21561"/>
                      </a:cubicBezTo>
                      <a:cubicBezTo>
                        <a:pt x="31882" y="21561"/>
                        <a:pt x="31328" y="21561"/>
                        <a:pt x="31605" y="21561"/>
                      </a:cubicBezTo>
                      <a:cubicBezTo>
                        <a:pt x="32437" y="21007"/>
                        <a:pt x="32159" y="20730"/>
                        <a:pt x="32714" y="21284"/>
                      </a:cubicBezTo>
                      <a:cubicBezTo>
                        <a:pt x="32714" y="21007"/>
                        <a:pt x="32159" y="21007"/>
                        <a:pt x="32159" y="20730"/>
                      </a:cubicBezTo>
                      <a:cubicBezTo>
                        <a:pt x="32159" y="19899"/>
                        <a:pt x="32991" y="18513"/>
                        <a:pt x="34100" y="19067"/>
                      </a:cubicBezTo>
                      <a:cubicBezTo>
                        <a:pt x="34100" y="19067"/>
                        <a:pt x="34100" y="18513"/>
                        <a:pt x="34654" y="18790"/>
                      </a:cubicBezTo>
                      <a:cubicBezTo>
                        <a:pt x="34654" y="18790"/>
                        <a:pt x="34654" y="19345"/>
                        <a:pt x="34931" y="18790"/>
                      </a:cubicBezTo>
                      <a:cubicBezTo>
                        <a:pt x="35209" y="18513"/>
                        <a:pt x="36040" y="19345"/>
                        <a:pt x="36040" y="19622"/>
                      </a:cubicBezTo>
                      <a:cubicBezTo>
                        <a:pt x="36040" y="19622"/>
                        <a:pt x="35763" y="19622"/>
                        <a:pt x="36040" y="20176"/>
                      </a:cubicBezTo>
                      <a:cubicBezTo>
                        <a:pt x="36040" y="20176"/>
                        <a:pt x="36595" y="19622"/>
                        <a:pt x="36872" y="20176"/>
                      </a:cubicBezTo>
                      <a:cubicBezTo>
                        <a:pt x="36872" y="20176"/>
                        <a:pt x="37149" y="20176"/>
                        <a:pt x="37427" y="20176"/>
                      </a:cubicBezTo>
                      <a:cubicBezTo>
                        <a:pt x="37981" y="20176"/>
                        <a:pt x="37981" y="21007"/>
                        <a:pt x="38813" y="20176"/>
                      </a:cubicBezTo>
                      <a:cubicBezTo>
                        <a:pt x="39367" y="19622"/>
                        <a:pt x="39645" y="19067"/>
                        <a:pt x="39922" y="18513"/>
                      </a:cubicBezTo>
                      <a:cubicBezTo>
                        <a:pt x="39922" y="18513"/>
                        <a:pt x="39645" y="18513"/>
                        <a:pt x="39645" y="18513"/>
                      </a:cubicBezTo>
                      <a:cubicBezTo>
                        <a:pt x="39645" y="18236"/>
                        <a:pt x="40199" y="18513"/>
                        <a:pt x="40199" y="18513"/>
                      </a:cubicBezTo>
                      <a:cubicBezTo>
                        <a:pt x="40199" y="17959"/>
                        <a:pt x="40476" y="17127"/>
                        <a:pt x="40754" y="16573"/>
                      </a:cubicBezTo>
                      <a:cubicBezTo>
                        <a:pt x="41585" y="15742"/>
                        <a:pt x="41862" y="17404"/>
                        <a:pt x="42694" y="17404"/>
                      </a:cubicBezTo>
                      <a:cubicBezTo>
                        <a:pt x="42971" y="17404"/>
                        <a:pt x="43248" y="17404"/>
                        <a:pt x="43803" y="17404"/>
                      </a:cubicBezTo>
                      <a:cubicBezTo>
                        <a:pt x="43803" y="17404"/>
                        <a:pt x="44635" y="17682"/>
                        <a:pt x="44357" y="17959"/>
                      </a:cubicBezTo>
                      <a:cubicBezTo>
                        <a:pt x="43803" y="17959"/>
                        <a:pt x="43526" y="17959"/>
                        <a:pt x="42971" y="17959"/>
                      </a:cubicBezTo>
                      <a:cubicBezTo>
                        <a:pt x="42971" y="17959"/>
                        <a:pt x="42971" y="18236"/>
                        <a:pt x="42417" y="17959"/>
                      </a:cubicBezTo>
                      <a:cubicBezTo>
                        <a:pt x="41862" y="17959"/>
                        <a:pt x="41585" y="17682"/>
                        <a:pt x="41031" y="17959"/>
                      </a:cubicBezTo>
                      <a:cubicBezTo>
                        <a:pt x="41308" y="17959"/>
                        <a:pt x="41862" y="17959"/>
                        <a:pt x="42140" y="17959"/>
                      </a:cubicBezTo>
                      <a:cubicBezTo>
                        <a:pt x="42417" y="17959"/>
                        <a:pt x="42971" y="17959"/>
                        <a:pt x="42971" y="17959"/>
                      </a:cubicBezTo>
                      <a:cubicBezTo>
                        <a:pt x="43526" y="17959"/>
                        <a:pt x="44357" y="17682"/>
                        <a:pt x="45189" y="17959"/>
                      </a:cubicBezTo>
                      <a:cubicBezTo>
                        <a:pt x="45744" y="17959"/>
                        <a:pt x="46298" y="18236"/>
                        <a:pt x="46298" y="18790"/>
                      </a:cubicBezTo>
                      <a:cubicBezTo>
                        <a:pt x="46298" y="18790"/>
                        <a:pt x="46298" y="18513"/>
                        <a:pt x="46298" y="18790"/>
                      </a:cubicBezTo>
                      <a:cubicBezTo>
                        <a:pt x="46575" y="19067"/>
                        <a:pt x="46298" y="19899"/>
                        <a:pt x="47130" y="19899"/>
                      </a:cubicBezTo>
                      <a:cubicBezTo>
                        <a:pt x="47407" y="19899"/>
                        <a:pt x="49071" y="20453"/>
                        <a:pt x="48516" y="19899"/>
                      </a:cubicBezTo>
                      <a:cubicBezTo>
                        <a:pt x="48793" y="19899"/>
                        <a:pt x="49348" y="19899"/>
                        <a:pt x="49902" y="19899"/>
                      </a:cubicBezTo>
                      <a:cubicBezTo>
                        <a:pt x="49902" y="20176"/>
                        <a:pt x="49348" y="19899"/>
                        <a:pt x="49071" y="19899"/>
                      </a:cubicBezTo>
                      <a:cubicBezTo>
                        <a:pt x="49071" y="19899"/>
                        <a:pt x="49071" y="19899"/>
                        <a:pt x="49348" y="19899"/>
                      </a:cubicBezTo>
                      <a:cubicBezTo>
                        <a:pt x="49625" y="19899"/>
                        <a:pt x="50179" y="19899"/>
                        <a:pt x="50179" y="19345"/>
                      </a:cubicBezTo>
                      <a:cubicBezTo>
                        <a:pt x="50734" y="19345"/>
                        <a:pt x="51288" y="19345"/>
                        <a:pt x="51843" y="19345"/>
                      </a:cubicBezTo>
                      <a:cubicBezTo>
                        <a:pt x="52952" y="18790"/>
                        <a:pt x="53506" y="19622"/>
                        <a:pt x="54061" y="19622"/>
                      </a:cubicBezTo>
                      <a:cubicBezTo>
                        <a:pt x="54061" y="19345"/>
                        <a:pt x="54338" y="19622"/>
                        <a:pt x="54061" y="19067"/>
                      </a:cubicBezTo>
                      <a:cubicBezTo>
                        <a:pt x="54061" y="19067"/>
                        <a:pt x="54338" y="19067"/>
                        <a:pt x="54615" y="19067"/>
                      </a:cubicBezTo>
                      <a:cubicBezTo>
                        <a:pt x="54615" y="19067"/>
                        <a:pt x="54615" y="19067"/>
                        <a:pt x="54615" y="19067"/>
                      </a:cubicBezTo>
                      <a:cubicBezTo>
                        <a:pt x="54615" y="19345"/>
                        <a:pt x="54338" y="19899"/>
                        <a:pt x="54615" y="19622"/>
                      </a:cubicBezTo>
                      <a:cubicBezTo>
                        <a:pt x="54615" y="19622"/>
                        <a:pt x="55170" y="19067"/>
                        <a:pt x="55447" y="19622"/>
                      </a:cubicBezTo>
                      <a:cubicBezTo>
                        <a:pt x="55447" y="19622"/>
                        <a:pt x="55447" y="19622"/>
                        <a:pt x="55447" y="19622"/>
                      </a:cubicBezTo>
                      <a:cubicBezTo>
                        <a:pt x="55447" y="19622"/>
                        <a:pt x="56002" y="19622"/>
                        <a:pt x="56279" y="19345"/>
                      </a:cubicBezTo>
                      <a:cubicBezTo>
                        <a:pt x="56279" y="19345"/>
                        <a:pt x="56279" y="19067"/>
                        <a:pt x="56833" y="19067"/>
                      </a:cubicBezTo>
                      <a:cubicBezTo>
                        <a:pt x="56833" y="19067"/>
                        <a:pt x="57388" y="19067"/>
                        <a:pt x="57665" y="19067"/>
                      </a:cubicBezTo>
                      <a:cubicBezTo>
                        <a:pt x="57665" y="19067"/>
                        <a:pt x="58219" y="19067"/>
                        <a:pt x="57665" y="18513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65" name="Freeform 564">
                  <a:extLst>
                    <a:ext uri="{FF2B5EF4-FFF2-40B4-BE49-F238E27FC236}">
                      <a16:creationId xmlns:a16="http://schemas.microsoft.com/office/drawing/2014/main" id="{887684D7-A8CA-1BFA-D706-CAB8822D73ED}"/>
                    </a:ext>
                  </a:extLst>
                </p:cNvPr>
                <p:cNvSpPr/>
                <p:nvPr/>
              </p:nvSpPr>
              <p:spPr>
                <a:xfrm>
                  <a:off x="3681013" y="3631853"/>
                  <a:ext cx="2772" cy="277"/>
                </a:xfrm>
                <a:custGeom>
                  <a:avLst/>
                  <a:gdLst>
                    <a:gd name="connsiteX0" fmla="*/ 0 w 2772"/>
                    <a:gd name="connsiteY0" fmla="*/ 0 h 277"/>
                    <a:gd name="connsiteX1" fmla="*/ 0 w 2772"/>
                    <a:gd name="connsiteY1" fmla="*/ 277 h 277"/>
                    <a:gd name="connsiteX2" fmla="*/ 0 w 2772"/>
                    <a:gd name="connsiteY2" fmla="*/ 0 h 2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772" h="277">
                      <a:moveTo>
                        <a:pt x="0" y="0"/>
                      </a:moveTo>
                      <a:cubicBezTo>
                        <a:pt x="0" y="0"/>
                        <a:pt x="0" y="277"/>
                        <a:pt x="0" y="277"/>
                      </a:cubicBezTo>
                      <a:cubicBezTo>
                        <a:pt x="0" y="277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66" name="Freeform 565">
                  <a:extLst>
                    <a:ext uri="{FF2B5EF4-FFF2-40B4-BE49-F238E27FC236}">
                      <a16:creationId xmlns:a16="http://schemas.microsoft.com/office/drawing/2014/main" id="{D3C97D10-A337-0DE3-2C4E-F733C4A30813}"/>
                    </a:ext>
                  </a:extLst>
                </p:cNvPr>
                <p:cNvSpPr/>
                <p:nvPr/>
              </p:nvSpPr>
              <p:spPr>
                <a:xfrm>
                  <a:off x="3693281" y="3629636"/>
                  <a:ext cx="415" cy="2771"/>
                </a:xfrm>
                <a:custGeom>
                  <a:avLst/>
                  <a:gdLst>
                    <a:gd name="connsiteX0" fmla="*/ 208 w 415"/>
                    <a:gd name="connsiteY0" fmla="*/ 0 h 2771"/>
                    <a:gd name="connsiteX1" fmla="*/ 208 w 415"/>
                    <a:gd name="connsiteY1" fmla="*/ 0 h 2771"/>
                    <a:gd name="connsiteX2" fmla="*/ 208 w 415"/>
                    <a:gd name="connsiteY2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415" h="2771">
                      <a:moveTo>
                        <a:pt x="208" y="0"/>
                      </a:moveTo>
                      <a:cubicBezTo>
                        <a:pt x="-69" y="0"/>
                        <a:pt x="-69" y="0"/>
                        <a:pt x="208" y="0"/>
                      </a:cubicBezTo>
                      <a:cubicBezTo>
                        <a:pt x="485" y="0"/>
                        <a:pt x="485" y="0"/>
                        <a:pt x="208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67" name="Freeform 566">
                  <a:extLst>
                    <a:ext uri="{FF2B5EF4-FFF2-40B4-BE49-F238E27FC236}">
                      <a16:creationId xmlns:a16="http://schemas.microsoft.com/office/drawing/2014/main" id="{5AF8353F-631F-10FC-F8D9-2DBD2ED03418}"/>
                    </a:ext>
                  </a:extLst>
                </p:cNvPr>
                <p:cNvSpPr/>
                <p:nvPr/>
              </p:nvSpPr>
              <p:spPr>
                <a:xfrm>
                  <a:off x="3694043" y="3629857"/>
                  <a:ext cx="2772" cy="667"/>
                </a:xfrm>
                <a:custGeom>
                  <a:avLst/>
                  <a:gdLst>
                    <a:gd name="connsiteX0" fmla="*/ 0 w 2772"/>
                    <a:gd name="connsiteY0" fmla="*/ 57 h 667"/>
                    <a:gd name="connsiteX1" fmla="*/ 0 w 2772"/>
                    <a:gd name="connsiteY1" fmla="*/ 611 h 667"/>
                    <a:gd name="connsiteX2" fmla="*/ 0 w 2772"/>
                    <a:gd name="connsiteY2" fmla="*/ 57 h 6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772" h="667">
                      <a:moveTo>
                        <a:pt x="0" y="57"/>
                      </a:moveTo>
                      <a:cubicBezTo>
                        <a:pt x="0" y="57"/>
                        <a:pt x="0" y="888"/>
                        <a:pt x="0" y="611"/>
                      </a:cubicBezTo>
                      <a:cubicBezTo>
                        <a:pt x="0" y="611"/>
                        <a:pt x="0" y="-221"/>
                        <a:pt x="0" y="57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68" name="Freeform 567">
                  <a:extLst>
                    <a:ext uri="{FF2B5EF4-FFF2-40B4-BE49-F238E27FC236}">
                      <a16:creationId xmlns:a16="http://schemas.microsoft.com/office/drawing/2014/main" id="{804BFF1E-9503-C455-F2EF-9495A3C578CF}"/>
                    </a:ext>
                  </a:extLst>
                </p:cNvPr>
                <p:cNvSpPr/>
                <p:nvPr/>
              </p:nvSpPr>
              <p:spPr>
                <a:xfrm>
                  <a:off x="3692380" y="3634624"/>
                  <a:ext cx="2772" cy="277"/>
                </a:xfrm>
                <a:custGeom>
                  <a:avLst/>
                  <a:gdLst>
                    <a:gd name="connsiteX0" fmla="*/ 0 w 2772"/>
                    <a:gd name="connsiteY0" fmla="*/ 0 h 277"/>
                    <a:gd name="connsiteX1" fmla="*/ 0 w 2772"/>
                    <a:gd name="connsiteY1" fmla="*/ 277 h 277"/>
                    <a:gd name="connsiteX2" fmla="*/ 0 w 2772"/>
                    <a:gd name="connsiteY2" fmla="*/ 0 h 2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772" h="277">
                      <a:moveTo>
                        <a:pt x="0" y="0"/>
                      </a:moveTo>
                      <a:cubicBezTo>
                        <a:pt x="0" y="0"/>
                        <a:pt x="0" y="277"/>
                        <a:pt x="0" y="277"/>
                      </a:cubicBezTo>
                      <a:cubicBezTo>
                        <a:pt x="0" y="277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69" name="Freeform 568">
                  <a:extLst>
                    <a:ext uri="{FF2B5EF4-FFF2-40B4-BE49-F238E27FC236}">
                      <a16:creationId xmlns:a16="http://schemas.microsoft.com/office/drawing/2014/main" id="{48DC569B-5C3A-3CA4-2D58-32A40AAE7439}"/>
                    </a:ext>
                  </a:extLst>
                </p:cNvPr>
                <p:cNvSpPr/>
                <p:nvPr/>
              </p:nvSpPr>
              <p:spPr>
                <a:xfrm>
                  <a:off x="3693489" y="3633793"/>
                  <a:ext cx="2772" cy="2771"/>
                </a:xfrm>
                <a:custGeom>
                  <a:avLst/>
                  <a:gdLst>
                    <a:gd name="connsiteX0" fmla="*/ 0 w 2772"/>
                    <a:gd name="connsiteY0" fmla="*/ 0 h 2771"/>
                    <a:gd name="connsiteX1" fmla="*/ 0 w 2772"/>
                    <a:gd name="connsiteY1" fmla="*/ 0 h 2771"/>
                    <a:gd name="connsiteX2" fmla="*/ 0 w 2772"/>
                    <a:gd name="connsiteY2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772" h="277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70" name="Freeform 569">
                  <a:extLst>
                    <a:ext uri="{FF2B5EF4-FFF2-40B4-BE49-F238E27FC236}">
                      <a16:creationId xmlns:a16="http://schemas.microsoft.com/office/drawing/2014/main" id="{0EB0501C-3D18-5A73-E46C-6E5C021530BD}"/>
                    </a:ext>
                  </a:extLst>
                </p:cNvPr>
                <p:cNvSpPr/>
                <p:nvPr/>
              </p:nvSpPr>
              <p:spPr>
                <a:xfrm>
                  <a:off x="3692934" y="3633239"/>
                  <a:ext cx="2772" cy="277"/>
                </a:xfrm>
                <a:custGeom>
                  <a:avLst/>
                  <a:gdLst>
                    <a:gd name="connsiteX0" fmla="*/ 0 w 2772"/>
                    <a:gd name="connsiteY0" fmla="*/ 0 h 277"/>
                    <a:gd name="connsiteX1" fmla="*/ 0 w 2772"/>
                    <a:gd name="connsiteY1" fmla="*/ 277 h 277"/>
                    <a:gd name="connsiteX2" fmla="*/ 0 w 2772"/>
                    <a:gd name="connsiteY2" fmla="*/ 0 h 2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772" h="277">
                      <a:moveTo>
                        <a:pt x="0" y="0"/>
                      </a:moveTo>
                      <a:cubicBezTo>
                        <a:pt x="0" y="0"/>
                        <a:pt x="0" y="277"/>
                        <a:pt x="0" y="277"/>
                      </a:cubicBezTo>
                      <a:cubicBezTo>
                        <a:pt x="0" y="277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71" name="Freeform 570">
                  <a:extLst>
                    <a:ext uri="{FF2B5EF4-FFF2-40B4-BE49-F238E27FC236}">
                      <a16:creationId xmlns:a16="http://schemas.microsoft.com/office/drawing/2014/main" id="{FB5C03C1-DA74-E267-D77B-FDED9AC88D0E}"/>
                    </a:ext>
                  </a:extLst>
                </p:cNvPr>
                <p:cNvSpPr/>
                <p:nvPr/>
              </p:nvSpPr>
              <p:spPr>
                <a:xfrm>
                  <a:off x="3690716" y="3632408"/>
                  <a:ext cx="277" cy="2771"/>
                </a:xfrm>
                <a:custGeom>
                  <a:avLst/>
                  <a:gdLst>
                    <a:gd name="connsiteX0" fmla="*/ 0 w 277"/>
                    <a:gd name="connsiteY0" fmla="*/ 0 h 2771"/>
                    <a:gd name="connsiteX1" fmla="*/ 277 w 277"/>
                    <a:gd name="connsiteY1" fmla="*/ 0 h 2771"/>
                    <a:gd name="connsiteX2" fmla="*/ 0 w 277"/>
                    <a:gd name="connsiteY2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77" h="2771">
                      <a:moveTo>
                        <a:pt x="0" y="0"/>
                      </a:moveTo>
                      <a:cubicBezTo>
                        <a:pt x="0" y="0"/>
                        <a:pt x="277" y="0"/>
                        <a:pt x="277" y="0"/>
                      </a:cubicBezTo>
                      <a:cubicBezTo>
                        <a:pt x="277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72" name="Freeform 571">
                  <a:extLst>
                    <a:ext uri="{FF2B5EF4-FFF2-40B4-BE49-F238E27FC236}">
                      <a16:creationId xmlns:a16="http://schemas.microsoft.com/office/drawing/2014/main" id="{F923840C-CE94-3C4B-7991-17F04DCC57AE}"/>
                    </a:ext>
                  </a:extLst>
                </p:cNvPr>
                <p:cNvSpPr/>
                <p:nvPr/>
              </p:nvSpPr>
              <p:spPr>
                <a:xfrm>
                  <a:off x="3691548" y="3631299"/>
                  <a:ext cx="277" cy="2771"/>
                </a:xfrm>
                <a:custGeom>
                  <a:avLst/>
                  <a:gdLst>
                    <a:gd name="connsiteX0" fmla="*/ 0 w 277"/>
                    <a:gd name="connsiteY0" fmla="*/ 0 h 2771"/>
                    <a:gd name="connsiteX1" fmla="*/ 278 w 277"/>
                    <a:gd name="connsiteY1" fmla="*/ 0 h 2771"/>
                    <a:gd name="connsiteX2" fmla="*/ 0 w 277"/>
                    <a:gd name="connsiteY2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77" h="2771">
                      <a:moveTo>
                        <a:pt x="0" y="0"/>
                      </a:moveTo>
                      <a:cubicBezTo>
                        <a:pt x="0" y="0"/>
                        <a:pt x="278" y="0"/>
                        <a:pt x="278" y="0"/>
                      </a:cubicBezTo>
                      <a:cubicBezTo>
                        <a:pt x="278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73" name="Freeform 572">
                  <a:extLst>
                    <a:ext uri="{FF2B5EF4-FFF2-40B4-BE49-F238E27FC236}">
                      <a16:creationId xmlns:a16="http://schemas.microsoft.com/office/drawing/2014/main" id="{AE15E348-4953-FB3E-78F2-F83181B23D0C}"/>
                    </a:ext>
                  </a:extLst>
                </p:cNvPr>
                <p:cNvSpPr/>
                <p:nvPr/>
              </p:nvSpPr>
              <p:spPr>
                <a:xfrm>
                  <a:off x="3694320" y="3633516"/>
                  <a:ext cx="2772" cy="277"/>
                </a:xfrm>
                <a:custGeom>
                  <a:avLst/>
                  <a:gdLst>
                    <a:gd name="connsiteX0" fmla="*/ 0 w 2772"/>
                    <a:gd name="connsiteY0" fmla="*/ 0 h 277"/>
                    <a:gd name="connsiteX1" fmla="*/ 0 w 2772"/>
                    <a:gd name="connsiteY1" fmla="*/ 277 h 277"/>
                    <a:gd name="connsiteX2" fmla="*/ 0 w 2772"/>
                    <a:gd name="connsiteY2" fmla="*/ 0 h 2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772" h="277">
                      <a:moveTo>
                        <a:pt x="0" y="0"/>
                      </a:moveTo>
                      <a:cubicBezTo>
                        <a:pt x="0" y="0"/>
                        <a:pt x="0" y="277"/>
                        <a:pt x="0" y="277"/>
                      </a:cubicBezTo>
                      <a:cubicBezTo>
                        <a:pt x="0" y="277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11" name="Graphic 248">
                <a:extLst>
                  <a:ext uri="{FF2B5EF4-FFF2-40B4-BE49-F238E27FC236}">
                    <a16:creationId xmlns:a16="http://schemas.microsoft.com/office/drawing/2014/main" id="{0ABD2E2C-B187-EE11-C1EB-6CED7F87E25E}"/>
                  </a:ext>
                </a:extLst>
              </p:cNvPr>
              <p:cNvGrpSpPr/>
              <p:nvPr/>
            </p:nvGrpSpPr>
            <p:grpSpPr>
              <a:xfrm>
                <a:off x="3440476" y="3690891"/>
                <a:ext cx="15802" cy="10530"/>
                <a:chOff x="4103241" y="3689772"/>
                <a:chExt cx="15802" cy="10530"/>
              </a:xfrm>
              <a:grpFill/>
            </p:grpSpPr>
            <p:sp>
              <p:nvSpPr>
                <p:cNvPr id="549" name="Freeform 548">
                  <a:extLst>
                    <a:ext uri="{FF2B5EF4-FFF2-40B4-BE49-F238E27FC236}">
                      <a16:creationId xmlns:a16="http://schemas.microsoft.com/office/drawing/2014/main" id="{92DAF326-1346-CA71-E491-748F933C6EFF}"/>
                    </a:ext>
                  </a:extLst>
                </p:cNvPr>
                <p:cNvSpPr/>
                <p:nvPr/>
              </p:nvSpPr>
              <p:spPr>
                <a:xfrm>
                  <a:off x="4114607" y="3691434"/>
                  <a:ext cx="554" cy="554"/>
                </a:xfrm>
                <a:custGeom>
                  <a:avLst/>
                  <a:gdLst>
                    <a:gd name="connsiteX0" fmla="*/ 554 w 554"/>
                    <a:gd name="connsiteY0" fmla="*/ 554 h 554"/>
                    <a:gd name="connsiteX1" fmla="*/ 554 w 554"/>
                    <a:gd name="connsiteY1" fmla="*/ 554 h 554"/>
                    <a:gd name="connsiteX2" fmla="*/ 554 w 554"/>
                    <a:gd name="connsiteY2" fmla="*/ 554 h 554"/>
                    <a:gd name="connsiteX3" fmla="*/ 554 w 554"/>
                    <a:gd name="connsiteY3" fmla="*/ 554 h 554"/>
                    <a:gd name="connsiteX4" fmla="*/ 554 w 554"/>
                    <a:gd name="connsiteY4" fmla="*/ 554 h 554"/>
                    <a:gd name="connsiteX5" fmla="*/ 554 w 554"/>
                    <a:gd name="connsiteY5" fmla="*/ 554 h 554"/>
                    <a:gd name="connsiteX6" fmla="*/ 554 w 554"/>
                    <a:gd name="connsiteY6" fmla="*/ 554 h 554"/>
                    <a:gd name="connsiteX7" fmla="*/ 554 w 554"/>
                    <a:gd name="connsiteY7" fmla="*/ 554 h 554"/>
                    <a:gd name="connsiteX8" fmla="*/ 554 w 554"/>
                    <a:gd name="connsiteY8" fmla="*/ 554 h 554"/>
                    <a:gd name="connsiteX9" fmla="*/ 554 w 554"/>
                    <a:gd name="connsiteY9" fmla="*/ 554 h 554"/>
                    <a:gd name="connsiteX10" fmla="*/ 554 w 554"/>
                    <a:gd name="connsiteY10" fmla="*/ 554 h 554"/>
                    <a:gd name="connsiteX11" fmla="*/ 554 w 554"/>
                    <a:gd name="connsiteY11" fmla="*/ 554 h 554"/>
                    <a:gd name="connsiteX12" fmla="*/ 554 w 554"/>
                    <a:gd name="connsiteY12" fmla="*/ 554 h 554"/>
                    <a:gd name="connsiteX13" fmla="*/ 554 w 554"/>
                    <a:gd name="connsiteY13" fmla="*/ 554 h 554"/>
                    <a:gd name="connsiteX14" fmla="*/ 554 w 554"/>
                    <a:gd name="connsiteY14" fmla="*/ 554 h 554"/>
                    <a:gd name="connsiteX15" fmla="*/ 554 w 554"/>
                    <a:gd name="connsiteY15" fmla="*/ 554 h 554"/>
                    <a:gd name="connsiteX16" fmla="*/ 554 w 554"/>
                    <a:gd name="connsiteY16" fmla="*/ 554 h 554"/>
                    <a:gd name="connsiteX17" fmla="*/ 554 w 554"/>
                    <a:gd name="connsiteY17" fmla="*/ 554 h 554"/>
                    <a:gd name="connsiteX18" fmla="*/ 554 w 554"/>
                    <a:gd name="connsiteY18" fmla="*/ 554 h 554"/>
                    <a:gd name="connsiteX19" fmla="*/ 554 w 554"/>
                    <a:gd name="connsiteY19" fmla="*/ 554 h 554"/>
                    <a:gd name="connsiteX20" fmla="*/ 554 w 554"/>
                    <a:gd name="connsiteY20" fmla="*/ 554 h 554"/>
                    <a:gd name="connsiteX21" fmla="*/ 277 w 554"/>
                    <a:gd name="connsiteY21" fmla="*/ 554 h 554"/>
                    <a:gd name="connsiteX22" fmla="*/ 277 w 554"/>
                    <a:gd name="connsiteY22" fmla="*/ 554 h 554"/>
                    <a:gd name="connsiteX23" fmla="*/ 277 w 554"/>
                    <a:gd name="connsiteY23" fmla="*/ 554 h 554"/>
                    <a:gd name="connsiteX24" fmla="*/ 277 w 554"/>
                    <a:gd name="connsiteY24" fmla="*/ 554 h 554"/>
                    <a:gd name="connsiteX25" fmla="*/ 277 w 554"/>
                    <a:gd name="connsiteY25" fmla="*/ 554 h 554"/>
                    <a:gd name="connsiteX26" fmla="*/ 277 w 554"/>
                    <a:gd name="connsiteY26" fmla="*/ 554 h 554"/>
                    <a:gd name="connsiteX27" fmla="*/ 277 w 554"/>
                    <a:gd name="connsiteY27" fmla="*/ 554 h 554"/>
                    <a:gd name="connsiteX28" fmla="*/ 277 w 554"/>
                    <a:gd name="connsiteY28" fmla="*/ 554 h 554"/>
                    <a:gd name="connsiteX29" fmla="*/ 277 w 554"/>
                    <a:gd name="connsiteY29" fmla="*/ 277 h 554"/>
                    <a:gd name="connsiteX30" fmla="*/ 277 w 554"/>
                    <a:gd name="connsiteY30" fmla="*/ 277 h 554"/>
                    <a:gd name="connsiteX31" fmla="*/ 277 w 554"/>
                    <a:gd name="connsiteY31" fmla="*/ 277 h 554"/>
                    <a:gd name="connsiteX32" fmla="*/ 277 w 554"/>
                    <a:gd name="connsiteY32" fmla="*/ 277 h 554"/>
                    <a:gd name="connsiteX33" fmla="*/ 277 w 554"/>
                    <a:gd name="connsiteY33" fmla="*/ 277 h 554"/>
                    <a:gd name="connsiteX34" fmla="*/ 277 w 554"/>
                    <a:gd name="connsiteY34" fmla="*/ 277 h 554"/>
                    <a:gd name="connsiteX35" fmla="*/ 277 w 554"/>
                    <a:gd name="connsiteY35" fmla="*/ 277 h 554"/>
                    <a:gd name="connsiteX36" fmla="*/ 277 w 554"/>
                    <a:gd name="connsiteY36" fmla="*/ 277 h 554"/>
                    <a:gd name="connsiteX37" fmla="*/ 277 w 554"/>
                    <a:gd name="connsiteY37" fmla="*/ 277 h 554"/>
                    <a:gd name="connsiteX38" fmla="*/ 277 w 554"/>
                    <a:gd name="connsiteY38" fmla="*/ 277 h 554"/>
                    <a:gd name="connsiteX39" fmla="*/ 277 w 554"/>
                    <a:gd name="connsiteY39" fmla="*/ 277 h 554"/>
                    <a:gd name="connsiteX40" fmla="*/ 277 w 554"/>
                    <a:gd name="connsiteY40" fmla="*/ 277 h 554"/>
                    <a:gd name="connsiteX41" fmla="*/ 277 w 554"/>
                    <a:gd name="connsiteY41" fmla="*/ 277 h 554"/>
                    <a:gd name="connsiteX42" fmla="*/ 277 w 554"/>
                    <a:gd name="connsiteY42" fmla="*/ 277 h 554"/>
                    <a:gd name="connsiteX43" fmla="*/ 277 w 554"/>
                    <a:gd name="connsiteY43" fmla="*/ 277 h 554"/>
                    <a:gd name="connsiteX44" fmla="*/ 277 w 554"/>
                    <a:gd name="connsiteY44" fmla="*/ 277 h 554"/>
                    <a:gd name="connsiteX45" fmla="*/ 277 w 554"/>
                    <a:gd name="connsiteY45" fmla="*/ 277 h 554"/>
                    <a:gd name="connsiteX46" fmla="*/ 277 w 554"/>
                    <a:gd name="connsiteY46" fmla="*/ 277 h 554"/>
                    <a:gd name="connsiteX47" fmla="*/ 277 w 554"/>
                    <a:gd name="connsiteY47" fmla="*/ 277 h 554"/>
                    <a:gd name="connsiteX48" fmla="*/ 277 w 554"/>
                    <a:gd name="connsiteY48" fmla="*/ 277 h 554"/>
                    <a:gd name="connsiteX49" fmla="*/ 277 w 554"/>
                    <a:gd name="connsiteY49" fmla="*/ 277 h 554"/>
                    <a:gd name="connsiteX50" fmla="*/ 277 w 554"/>
                    <a:gd name="connsiteY50" fmla="*/ 277 h 554"/>
                    <a:gd name="connsiteX51" fmla="*/ 277 w 554"/>
                    <a:gd name="connsiteY51" fmla="*/ 277 h 554"/>
                    <a:gd name="connsiteX52" fmla="*/ 277 w 554"/>
                    <a:gd name="connsiteY52" fmla="*/ 277 h 554"/>
                    <a:gd name="connsiteX53" fmla="*/ 277 w 554"/>
                    <a:gd name="connsiteY53" fmla="*/ 277 h 554"/>
                    <a:gd name="connsiteX54" fmla="*/ 277 w 554"/>
                    <a:gd name="connsiteY54" fmla="*/ 277 h 554"/>
                    <a:gd name="connsiteX55" fmla="*/ 277 w 554"/>
                    <a:gd name="connsiteY55" fmla="*/ 277 h 554"/>
                    <a:gd name="connsiteX56" fmla="*/ 277 w 554"/>
                    <a:gd name="connsiteY56" fmla="*/ 277 h 554"/>
                    <a:gd name="connsiteX57" fmla="*/ 277 w 554"/>
                    <a:gd name="connsiteY57" fmla="*/ 277 h 554"/>
                    <a:gd name="connsiteX58" fmla="*/ 277 w 554"/>
                    <a:gd name="connsiteY58" fmla="*/ 277 h 554"/>
                    <a:gd name="connsiteX59" fmla="*/ 277 w 554"/>
                    <a:gd name="connsiteY59" fmla="*/ 277 h 554"/>
                    <a:gd name="connsiteX60" fmla="*/ 277 w 554"/>
                    <a:gd name="connsiteY60" fmla="*/ 277 h 554"/>
                    <a:gd name="connsiteX61" fmla="*/ 277 w 554"/>
                    <a:gd name="connsiteY61" fmla="*/ 277 h 554"/>
                    <a:gd name="connsiteX62" fmla="*/ 277 w 554"/>
                    <a:gd name="connsiteY62" fmla="*/ 277 h 554"/>
                    <a:gd name="connsiteX63" fmla="*/ 0 w 554"/>
                    <a:gd name="connsiteY63" fmla="*/ 277 h 554"/>
                    <a:gd name="connsiteX64" fmla="*/ 0 w 554"/>
                    <a:gd name="connsiteY64" fmla="*/ 277 h 554"/>
                    <a:gd name="connsiteX65" fmla="*/ 0 w 554"/>
                    <a:gd name="connsiteY65" fmla="*/ 277 h 554"/>
                    <a:gd name="connsiteX66" fmla="*/ 0 w 554"/>
                    <a:gd name="connsiteY66" fmla="*/ 277 h 554"/>
                    <a:gd name="connsiteX67" fmla="*/ 0 w 554"/>
                    <a:gd name="connsiteY67" fmla="*/ 277 h 554"/>
                    <a:gd name="connsiteX68" fmla="*/ 0 w 554"/>
                    <a:gd name="connsiteY68" fmla="*/ 277 h 554"/>
                    <a:gd name="connsiteX69" fmla="*/ 0 w 554"/>
                    <a:gd name="connsiteY69" fmla="*/ 277 h 554"/>
                    <a:gd name="connsiteX70" fmla="*/ 0 w 554"/>
                    <a:gd name="connsiteY70" fmla="*/ 277 h 554"/>
                    <a:gd name="connsiteX71" fmla="*/ 0 w 554"/>
                    <a:gd name="connsiteY71" fmla="*/ 277 h 554"/>
                    <a:gd name="connsiteX72" fmla="*/ 0 w 554"/>
                    <a:gd name="connsiteY72" fmla="*/ 277 h 554"/>
                    <a:gd name="connsiteX73" fmla="*/ 0 w 554"/>
                    <a:gd name="connsiteY73" fmla="*/ 277 h 554"/>
                    <a:gd name="connsiteX74" fmla="*/ 0 w 554"/>
                    <a:gd name="connsiteY74" fmla="*/ 277 h 554"/>
                    <a:gd name="connsiteX75" fmla="*/ 0 w 554"/>
                    <a:gd name="connsiteY75" fmla="*/ 277 h 554"/>
                    <a:gd name="connsiteX76" fmla="*/ 0 w 554"/>
                    <a:gd name="connsiteY76" fmla="*/ 277 h 554"/>
                    <a:gd name="connsiteX77" fmla="*/ 0 w 554"/>
                    <a:gd name="connsiteY77" fmla="*/ 277 h 554"/>
                    <a:gd name="connsiteX78" fmla="*/ 0 w 554"/>
                    <a:gd name="connsiteY78" fmla="*/ 277 h 554"/>
                    <a:gd name="connsiteX79" fmla="*/ 0 w 554"/>
                    <a:gd name="connsiteY79" fmla="*/ 277 h 554"/>
                    <a:gd name="connsiteX80" fmla="*/ 0 w 554"/>
                    <a:gd name="connsiteY80" fmla="*/ 277 h 554"/>
                    <a:gd name="connsiteX81" fmla="*/ 0 w 554"/>
                    <a:gd name="connsiteY81" fmla="*/ 277 h 554"/>
                    <a:gd name="connsiteX82" fmla="*/ 0 w 554"/>
                    <a:gd name="connsiteY82" fmla="*/ 277 h 554"/>
                    <a:gd name="connsiteX83" fmla="*/ 0 w 554"/>
                    <a:gd name="connsiteY83" fmla="*/ 277 h 554"/>
                    <a:gd name="connsiteX84" fmla="*/ 0 w 554"/>
                    <a:gd name="connsiteY84" fmla="*/ 277 h 554"/>
                    <a:gd name="connsiteX85" fmla="*/ 0 w 554"/>
                    <a:gd name="connsiteY85" fmla="*/ 277 h 554"/>
                    <a:gd name="connsiteX86" fmla="*/ 0 w 554"/>
                    <a:gd name="connsiteY86" fmla="*/ 277 h 554"/>
                    <a:gd name="connsiteX87" fmla="*/ 0 w 554"/>
                    <a:gd name="connsiteY87" fmla="*/ 277 h 554"/>
                    <a:gd name="connsiteX88" fmla="*/ 0 w 554"/>
                    <a:gd name="connsiteY88" fmla="*/ 277 h 554"/>
                    <a:gd name="connsiteX89" fmla="*/ 0 w 554"/>
                    <a:gd name="connsiteY89" fmla="*/ 277 h 554"/>
                    <a:gd name="connsiteX90" fmla="*/ 0 w 554"/>
                    <a:gd name="connsiteY90" fmla="*/ 277 h 554"/>
                    <a:gd name="connsiteX91" fmla="*/ 0 w 554"/>
                    <a:gd name="connsiteY91" fmla="*/ 277 h 554"/>
                    <a:gd name="connsiteX92" fmla="*/ 0 w 554"/>
                    <a:gd name="connsiteY92" fmla="*/ 277 h 554"/>
                    <a:gd name="connsiteX93" fmla="*/ 0 w 554"/>
                    <a:gd name="connsiteY93" fmla="*/ 277 h 554"/>
                    <a:gd name="connsiteX94" fmla="*/ 0 w 554"/>
                    <a:gd name="connsiteY94" fmla="*/ 277 h 554"/>
                    <a:gd name="connsiteX95" fmla="*/ 0 w 554"/>
                    <a:gd name="connsiteY95" fmla="*/ 277 h 554"/>
                    <a:gd name="connsiteX96" fmla="*/ 0 w 554"/>
                    <a:gd name="connsiteY96" fmla="*/ 277 h 554"/>
                    <a:gd name="connsiteX97" fmla="*/ 0 w 554"/>
                    <a:gd name="connsiteY97" fmla="*/ 277 h 554"/>
                    <a:gd name="connsiteX98" fmla="*/ 0 w 554"/>
                    <a:gd name="connsiteY98" fmla="*/ 277 h 554"/>
                    <a:gd name="connsiteX99" fmla="*/ 0 w 554"/>
                    <a:gd name="connsiteY99" fmla="*/ 277 h 554"/>
                    <a:gd name="connsiteX100" fmla="*/ 0 w 554"/>
                    <a:gd name="connsiteY100" fmla="*/ 277 h 554"/>
                    <a:gd name="connsiteX101" fmla="*/ 0 w 554"/>
                    <a:gd name="connsiteY101" fmla="*/ 277 h 554"/>
                    <a:gd name="connsiteX102" fmla="*/ 0 w 554"/>
                    <a:gd name="connsiteY102" fmla="*/ 277 h 554"/>
                    <a:gd name="connsiteX103" fmla="*/ 0 w 554"/>
                    <a:gd name="connsiteY103" fmla="*/ 277 h 554"/>
                    <a:gd name="connsiteX104" fmla="*/ 0 w 554"/>
                    <a:gd name="connsiteY104" fmla="*/ 277 h 554"/>
                    <a:gd name="connsiteX105" fmla="*/ 0 w 554"/>
                    <a:gd name="connsiteY105" fmla="*/ 277 h 554"/>
                    <a:gd name="connsiteX106" fmla="*/ 0 w 554"/>
                    <a:gd name="connsiteY106" fmla="*/ 277 h 554"/>
                    <a:gd name="connsiteX107" fmla="*/ 0 w 554"/>
                    <a:gd name="connsiteY107" fmla="*/ 277 h 554"/>
                    <a:gd name="connsiteX108" fmla="*/ 0 w 554"/>
                    <a:gd name="connsiteY108" fmla="*/ 277 h 554"/>
                    <a:gd name="connsiteX109" fmla="*/ 0 w 554"/>
                    <a:gd name="connsiteY109" fmla="*/ 277 h 554"/>
                    <a:gd name="connsiteX110" fmla="*/ 0 w 554"/>
                    <a:gd name="connsiteY110" fmla="*/ 277 h 554"/>
                    <a:gd name="connsiteX111" fmla="*/ 0 w 554"/>
                    <a:gd name="connsiteY111" fmla="*/ 277 h 554"/>
                    <a:gd name="connsiteX112" fmla="*/ 0 w 554"/>
                    <a:gd name="connsiteY112" fmla="*/ 277 h 554"/>
                    <a:gd name="connsiteX113" fmla="*/ 0 w 554"/>
                    <a:gd name="connsiteY113" fmla="*/ 277 h 554"/>
                    <a:gd name="connsiteX114" fmla="*/ 0 w 554"/>
                    <a:gd name="connsiteY114" fmla="*/ 277 h 554"/>
                    <a:gd name="connsiteX115" fmla="*/ 0 w 554"/>
                    <a:gd name="connsiteY115" fmla="*/ 277 h 554"/>
                    <a:gd name="connsiteX116" fmla="*/ 0 w 554"/>
                    <a:gd name="connsiteY116" fmla="*/ 277 h 554"/>
                    <a:gd name="connsiteX117" fmla="*/ 0 w 554"/>
                    <a:gd name="connsiteY117" fmla="*/ 277 h 554"/>
                    <a:gd name="connsiteX118" fmla="*/ 0 w 554"/>
                    <a:gd name="connsiteY118" fmla="*/ 277 h 554"/>
                    <a:gd name="connsiteX119" fmla="*/ 0 w 554"/>
                    <a:gd name="connsiteY119" fmla="*/ 277 h 554"/>
                    <a:gd name="connsiteX120" fmla="*/ 0 w 554"/>
                    <a:gd name="connsiteY120" fmla="*/ 277 h 554"/>
                    <a:gd name="connsiteX121" fmla="*/ 0 w 554"/>
                    <a:gd name="connsiteY121" fmla="*/ 277 h 554"/>
                    <a:gd name="connsiteX122" fmla="*/ 0 w 554"/>
                    <a:gd name="connsiteY122" fmla="*/ 277 h 554"/>
                    <a:gd name="connsiteX123" fmla="*/ 0 w 554"/>
                    <a:gd name="connsiteY123" fmla="*/ 277 h 554"/>
                    <a:gd name="connsiteX124" fmla="*/ 0 w 554"/>
                    <a:gd name="connsiteY124" fmla="*/ 277 h 554"/>
                    <a:gd name="connsiteX125" fmla="*/ 0 w 554"/>
                    <a:gd name="connsiteY125" fmla="*/ 277 h 554"/>
                    <a:gd name="connsiteX126" fmla="*/ 0 w 554"/>
                    <a:gd name="connsiteY126" fmla="*/ 277 h 554"/>
                    <a:gd name="connsiteX127" fmla="*/ 0 w 554"/>
                    <a:gd name="connsiteY127" fmla="*/ 277 h 554"/>
                    <a:gd name="connsiteX128" fmla="*/ 0 w 554"/>
                    <a:gd name="connsiteY128" fmla="*/ 277 h 554"/>
                    <a:gd name="connsiteX129" fmla="*/ 0 w 554"/>
                    <a:gd name="connsiteY129" fmla="*/ 277 h 554"/>
                    <a:gd name="connsiteX130" fmla="*/ 0 w 554"/>
                    <a:gd name="connsiteY130" fmla="*/ 277 h 554"/>
                    <a:gd name="connsiteX131" fmla="*/ 0 w 554"/>
                    <a:gd name="connsiteY131" fmla="*/ 277 h 554"/>
                    <a:gd name="connsiteX132" fmla="*/ 0 w 554"/>
                    <a:gd name="connsiteY132" fmla="*/ 277 h 554"/>
                    <a:gd name="connsiteX133" fmla="*/ 0 w 554"/>
                    <a:gd name="connsiteY133" fmla="*/ 277 h 554"/>
                    <a:gd name="connsiteX134" fmla="*/ 0 w 554"/>
                    <a:gd name="connsiteY134" fmla="*/ 277 h 554"/>
                    <a:gd name="connsiteX135" fmla="*/ 0 w 554"/>
                    <a:gd name="connsiteY135" fmla="*/ 277 h 554"/>
                    <a:gd name="connsiteX136" fmla="*/ 0 w 554"/>
                    <a:gd name="connsiteY136" fmla="*/ 277 h 554"/>
                    <a:gd name="connsiteX137" fmla="*/ 0 w 554"/>
                    <a:gd name="connsiteY137" fmla="*/ 277 h 554"/>
                    <a:gd name="connsiteX138" fmla="*/ 0 w 554"/>
                    <a:gd name="connsiteY138" fmla="*/ 277 h 554"/>
                    <a:gd name="connsiteX139" fmla="*/ 0 w 554"/>
                    <a:gd name="connsiteY139" fmla="*/ 277 h 554"/>
                    <a:gd name="connsiteX140" fmla="*/ 0 w 554"/>
                    <a:gd name="connsiteY140" fmla="*/ 277 h 554"/>
                    <a:gd name="connsiteX141" fmla="*/ 0 w 554"/>
                    <a:gd name="connsiteY141" fmla="*/ 277 h 554"/>
                    <a:gd name="connsiteX142" fmla="*/ 0 w 554"/>
                    <a:gd name="connsiteY142" fmla="*/ 277 h 554"/>
                    <a:gd name="connsiteX143" fmla="*/ 0 w 554"/>
                    <a:gd name="connsiteY143" fmla="*/ 277 h 554"/>
                    <a:gd name="connsiteX144" fmla="*/ 0 w 554"/>
                    <a:gd name="connsiteY144" fmla="*/ 277 h 554"/>
                    <a:gd name="connsiteX145" fmla="*/ 0 w 554"/>
                    <a:gd name="connsiteY145" fmla="*/ 277 h 554"/>
                    <a:gd name="connsiteX146" fmla="*/ 0 w 554"/>
                    <a:gd name="connsiteY146" fmla="*/ 277 h 554"/>
                    <a:gd name="connsiteX147" fmla="*/ 0 w 554"/>
                    <a:gd name="connsiteY147" fmla="*/ 277 h 554"/>
                    <a:gd name="connsiteX148" fmla="*/ 0 w 554"/>
                    <a:gd name="connsiteY148" fmla="*/ 277 h 554"/>
                    <a:gd name="connsiteX149" fmla="*/ 0 w 554"/>
                    <a:gd name="connsiteY149" fmla="*/ 277 h 554"/>
                    <a:gd name="connsiteX150" fmla="*/ 0 w 554"/>
                    <a:gd name="connsiteY150" fmla="*/ 277 h 554"/>
                    <a:gd name="connsiteX151" fmla="*/ 0 w 554"/>
                    <a:gd name="connsiteY151" fmla="*/ 277 h 554"/>
                    <a:gd name="connsiteX152" fmla="*/ 0 w 554"/>
                    <a:gd name="connsiteY152" fmla="*/ 277 h 554"/>
                    <a:gd name="connsiteX153" fmla="*/ 0 w 554"/>
                    <a:gd name="connsiteY153" fmla="*/ 277 h 554"/>
                    <a:gd name="connsiteX154" fmla="*/ 0 w 554"/>
                    <a:gd name="connsiteY154" fmla="*/ 277 h 554"/>
                    <a:gd name="connsiteX155" fmla="*/ 0 w 554"/>
                    <a:gd name="connsiteY155" fmla="*/ 277 h 554"/>
                    <a:gd name="connsiteX156" fmla="*/ 0 w 554"/>
                    <a:gd name="connsiteY156" fmla="*/ 277 h 554"/>
                    <a:gd name="connsiteX157" fmla="*/ 0 w 554"/>
                    <a:gd name="connsiteY157" fmla="*/ 277 h 554"/>
                    <a:gd name="connsiteX158" fmla="*/ 0 w 554"/>
                    <a:gd name="connsiteY158" fmla="*/ 277 h 554"/>
                    <a:gd name="connsiteX159" fmla="*/ 0 w 554"/>
                    <a:gd name="connsiteY159" fmla="*/ 277 h 554"/>
                    <a:gd name="connsiteX160" fmla="*/ 0 w 554"/>
                    <a:gd name="connsiteY160" fmla="*/ 277 h 554"/>
                    <a:gd name="connsiteX161" fmla="*/ 0 w 554"/>
                    <a:gd name="connsiteY161" fmla="*/ 277 h 554"/>
                    <a:gd name="connsiteX162" fmla="*/ 0 w 554"/>
                    <a:gd name="connsiteY162" fmla="*/ 277 h 554"/>
                    <a:gd name="connsiteX163" fmla="*/ 0 w 554"/>
                    <a:gd name="connsiteY163" fmla="*/ 277 h 554"/>
                    <a:gd name="connsiteX164" fmla="*/ 0 w 554"/>
                    <a:gd name="connsiteY164" fmla="*/ 277 h 554"/>
                    <a:gd name="connsiteX165" fmla="*/ 0 w 554"/>
                    <a:gd name="connsiteY165" fmla="*/ 277 h 554"/>
                    <a:gd name="connsiteX166" fmla="*/ 0 w 554"/>
                    <a:gd name="connsiteY166" fmla="*/ 277 h 554"/>
                    <a:gd name="connsiteX167" fmla="*/ 0 w 554"/>
                    <a:gd name="connsiteY167" fmla="*/ 277 h 554"/>
                    <a:gd name="connsiteX168" fmla="*/ 0 w 554"/>
                    <a:gd name="connsiteY168" fmla="*/ 277 h 554"/>
                    <a:gd name="connsiteX169" fmla="*/ 0 w 554"/>
                    <a:gd name="connsiteY169" fmla="*/ 277 h 554"/>
                    <a:gd name="connsiteX170" fmla="*/ 0 w 554"/>
                    <a:gd name="connsiteY170" fmla="*/ 277 h 554"/>
                    <a:gd name="connsiteX171" fmla="*/ 0 w 554"/>
                    <a:gd name="connsiteY171" fmla="*/ 277 h 554"/>
                    <a:gd name="connsiteX172" fmla="*/ 0 w 554"/>
                    <a:gd name="connsiteY172" fmla="*/ 277 h 554"/>
                    <a:gd name="connsiteX173" fmla="*/ 0 w 554"/>
                    <a:gd name="connsiteY173" fmla="*/ 277 h 554"/>
                    <a:gd name="connsiteX174" fmla="*/ 0 w 554"/>
                    <a:gd name="connsiteY174" fmla="*/ 277 h 554"/>
                    <a:gd name="connsiteX175" fmla="*/ 0 w 554"/>
                    <a:gd name="connsiteY175" fmla="*/ 277 h 554"/>
                    <a:gd name="connsiteX176" fmla="*/ 0 w 554"/>
                    <a:gd name="connsiteY176" fmla="*/ 277 h 554"/>
                    <a:gd name="connsiteX177" fmla="*/ 0 w 554"/>
                    <a:gd name="connsiteY177" fmla="*/ 277 h 554"/>
                    <a:gd name="connsiteX178" fmla="*/ 0 w 554"/>
                    <a:gd name="connsiteY178" fmla="*/ 277 h 554"/>
                    <a:gd name="connsiteX179" fmla="*/ 0 w 554"/>
                    <a:gd name="connsiteY179" fmla="*/ 277 h 554"/>
                    <a:gd name="connsiteX180" fmla="*/ 0 w 554"/>
                    <a:gd name="connsiteY180" fmla="*/ 277 h 554"/>
                    <a:gd name="connsiteX181" fmla="*/ 0 w 554"/>
                    <a:gd name="connsiteY181" fmla="*/ 277 h 554"/>
                    <a:gd name="connsiteX182" fmla="*/ 0 w 554"/>
                    <a:gd name="connsiteY182" fmla="*/ 277 h 554"/>
                    <a:gd name="connsiteX183" fmla="*/ 0 w 554"/>
                    <a:gd name="connsiteY183" fmla="*/ 277 h 554"/>
                    <a:gd name="connsiteX184" fmla="*/ 0 w 554"/>
                    <a:gd name="connsiteY184" fmla="*/ 277 h 554"/>
                    <a:gd name="connsiteX185" fmla="*/ 0 w 554"/>
                    <a:gd name="connsiteY185" fmla="*/ 277 h 554"/>
                    <a:gd name="connsiteX186" fmla="*/ 0 w 554"/>
                    <a:gd name="connsiteY186" fmla="*/ 277 h 554"/>
                    <a:gd name="connsiteX187" fmla="*/ 0 w 554"/>
                    <a:gd name="connsiteY187" fmla="*/ 277 h 554"/>
                    <a:gd name="connsiteX188" fmla="*/ 0 w 554"/>
                    <a:gd name="connsiteY188" fmla="*/ 277 h 554"/>
                    <a:gd name="connsiteX189" fmla="*/ 0 w 554"/>
                    <a:gd name="connsiteY189" fmla="*/ 277 h 554"/>
                    <a:gd name="connsiteX190" fmla="*/ 0 w 554"/>
                    <a:gd name="connsiteY190" fmla="*/ 277 h 554"/>
                    <a:gd name="connsiteX191" fmla="*/ 0 w 554"/>
                    <a:gd name="connsiteY191" fmla="*/ 277 h 554"/>
                    <a:gd name="connsiteX192" fmla="*/ 0 w 554"/>
                    <a:gd name="connsiteY192" fmla="*/ 277 h 554"/>
                    <a:gd name="connsiteX193" fmla="*/ 0 w 554"/>
                    <a:gd name="connsiteY193" fmla="*/ 277 h 554"/>
                    <a:gd name="connsiteX194" fmla="*/ 0 w 554"/>
                    <a:gd name="connsiteY194" fmla="*/ 277 h 554"/>
                    <a:gd name="connsiteX195" fmla="*/ 0 w 554"/>
                    <a:gd name="connsiteY195" fmla="*/ 277 h 554"/>
                    <a:gd name="connsiteX196" fmla="*/ 0 w 554"/>
                    <a:gd name="connsiteY196" fmla="*/ 277 h 554"/>
                    <a:gd name="connsiteX197" fmla="*/ 0 w 554"/>
                    <a:gd name="connsiteY197" fmla="*/ 277 h 554"/>
                    <a:gd name="connsiteX198" fmla="*/ 0 w 554"/>
                    <a:gd name="connsiteY198" fmla="*/ 277 h 554"/>
                    <a:gd name="connsiteX199" fmla="*/ 0 w 554"/>
                    <a:gd name="connsiteY199" fmla="*/ 277 h 554"/>
                    <a:gd name="connsiteX200" fmla="*/ 0 w 554"/>
                    <a:gd name="connsiteY200" fmla="*/ 277 h 554"/>
                    <a:gd name="connsiteX201" fmla="*/ 0 w 554"/>
                    <a:gd name="connsiteY201" fmla="*/ 277 h 554"/>
                    <a:gd name="connsiteX202" fmla="*/ 0 w 554"/>
                    <a:gd name="connsiteY202" fmla="*/ 277 h 554"/>
                    <a:gd name="connsiteX203" fmla="*/ 0 w 554"/>
                    <a:gd name="connsiteY203" fmla="*/ 277 h 554"/>
                    <a:gd name="connsiteX204" fmla="*/ 0 w 554"/>
                    <a:gd name="connsiteY204" fmla="*/ 277 h 554"/>
                    <a:gd name="connsiteX205" fmla="*/ 0 w 554"/>
                    <a:gd name="connsiteY205" fmla="*/ 277 h 554"/>
                    <a:gd name="connsiteX206" fmla="*/ 0 w 554"/>
                    <a:gd name="connsiteY206" fmla="*/ 277 h 554"/>
                    <a:gd name="connsiteX207" fmla="*/ 0 w 554"/>
                    <a:gd name="connsiteY207" fmla="*/ 277 h 554"/>
                    <a:gd name="connsiteX208" fmla="*/ 0 w 554"/>
                    <a:gd name="connsiteY208" fmla="*/ 277 h 554"/>
                    <a:gd name="connsiteX209" fmla="*/ 0 w 554"/>
                    <a:gd name="connsiteY209" fmla="*/ 277 h 554"/>
                    <a:gd name="connsiteX210" fmla="*/ 0 w 554"/>
                    <a:gd name="connsiteY210" fmla="*/ 277 h 554"/>
                    <a:gd name="connsiteX211" fmla="*/ 0 w 554"/>
                    <a:gd name="connsiteY211" fmla="*/ 277 h 554"/>
                    <a:gd name="connsiteX212" fmla="*/ 0 w 554"/>
                    <a:gd name="connsiteY212" fmla="*/ 277 h 554"/>
                    <a:gd name="connsiteX213" fmla="*/ 0 w 554"/>
                    <a:gd name="connsiteY213" fmla="*/ 277 h 554"/>
                    <a:gd name="connsiteX214" fmla="*/ 0 w 554"/>
                    <a:gd name="connsiteY214" fmla="*/ 277 h 554"/>
                    <a:gd name="connsiteX215" fmla="*/ 0 w 554"/>
                    <a:gd name="connsiteY215" fmla="*/ 277 h 554"/>
                    <a:gd name="connsiteX216" fmla="*/ 0 w 554"/>
                    <a:gd name="connsiteY216" fmla="*/ 277 h 554"/>
                    <a:gd name="connsiteX217" fmla="*/ 0 w 554"/>
                    <a:gd name="connsiteY217" fmla="*/ 277 h 554"/>
                    <a:gd name="connsiteX218" fmla="*/ 0 w 554"/>
                    <a:gd name="connsiteY218" fmla="*/ 277 h 554"/>
                    <a:gd name="connsiteX219" fmla="*/ 0 w 554"/>
                    <a:gd name="connsiteY219" fmla="*/ 277 h 554"/>
                    <a:gd name="connsiteX220" fmla="*/ 0 w 554"/>
                    <a:gd name="connsiteY220" fmla="*/ 277 h 554"/>
                    <a:gd name="connsiteX221" fmla="*/ 0 w 554"/>
                    <a:gd name="connsiteY221" fmla="*/ 277 h 554"/>
                    <a:gd name="connsiteX222" fmla="*/ 0 w 554"/>
                    <a:gd name="connsiteY222" fmla="*/ 277 h 554"/>
                    <a:gd name="connsiteX223" fmla="*/ 0 w 554"/>
                    <a:gd name="connsiteY223" fmla="*/ 277 h 554"/>
                    <a:gd name="connsiteX224" fmla="*/ 0 w 554"/>
                    <a:gd name="connsiteY224" fmla="*/ 277 h 554"/>
                    <a:gd name="connsiteX225" fmla="*/ 0 w 554"/>
                    <a:gd name="connsiteY225" fmla="*/ 277 h 554"/>
                    <a:gd name="connsiteX226" fmla="*/ 0 w 554"/>
                    <a:gd name="connsiteY226" fmla="*/ 277 h 554"/>
                    <a:gd name="connsiteX227" fmla="*/ 0 w 554"/>
                    <a:gd name="connsiteY227" fmla="*/ 277 h 554"/>
                    <a:gd name="connsiteX228" fmla="*/ 0 w 554"/>
                    <a:gd name="connsiteY228" fmla="*/ 277 h 554"/>
                    <a:gd name="connsiteX229" fmla="*/ 0 w 554"/>
                    <a:gd name="connsiteY229" fmla="*/ 277 h 554"/>
                    <a:gd name="connsiteX230" fmla="*/ 0 w 554"/>
                    <a:gd name="connsiteY230" fmla="*/ 277 h 554"/>
                    <a:gd name="connsiteX231" fmla="*/ 0 w 554"/>
                    <a:gd name="connsiteY231" fmla="*/ 277 h 554"/>
                    <a:gd name="connsiteX232" fmla="*/ 0 w 554"/>
                    <a:gd name="connsiteY232" fmla="*/ 277 h 554"/>
                    <a:gd name="connsiteX233" fmla="*/ 0 w 554"/>
                    <a:gd name="connsiteY233" fmla="*/ 277 h 554"/>
                    <a:gd name="connsiteX234" fmla="*/ 0 w 554"/>
                    <a:gd name="connsiteY234" fmla="*/ 277 h 554"/>
                    <a:gd name="connsiteX235" fmla="*/ 0 w 554"/>
                    <a:gd name="connsiteY235" fmla="*/ 277 h 554"/>
                    <a:gd name="connsiteX236" fmla="*/ 0 w 554"/>
                    <a:gd name="connsiteY236" fmla="*/ 277 h 554"/>
                    <a:gd name="connsiteX237" fmla="*/ 0 w 554"/>
                    <a:gd name="connsiteY237" fmla="*/ 277 h 554"/>
                    <a:gd name="connsiteX238" fmla="*/ 0 w 554"/>
                    <a:gd name="connsiteY238" fmla="*/ 277 h 554"/>
                    <a:gd name="connsiteX239" fmla="*/ 0 w 554"/>
                    <a:gd name="connsiteY239" fmla="*/ 277 h 554"/>
                    <a:gd name="connsiteX240" fmla="*/ 0 w 554"/>
                    <a:gd name="connsiteY240" fmla="*/ 277 h 554"/>
                    <a:gd name="connsiteX241" fmla="*/ 0 w 554"/>
                    <a:gd name="connsiteY241" fmla="*/ 277 h 554"/>
                    <a:gd name="connsiteX242" fmla="*/ 0 w 554"/>
                    <a:gd name="connsiteY242" fmla="*/ 277 h 554"/>
                    <a:gd name="connsiteX243" fmla="*/ 0 w 554"/>
                    <a:gd name="connsiteY243" fmla="*/ 277 h 554"/>
                    <a:gd name="connsiteX244" fmla="*/ 0 w 554"/>
                    <a:gd name="connsiteY244" fmla="*/ 277 h 554"/>
                    <a:gd name="connsiteX245" fmla="*/ 0 w 554"/>
                    <a:gd name="connsiteY245" fmla="*/ 277 h 554"/>
                    <a:gd name="connsiteX246" fmla="*/ 0 w 554"/>
                    <a:gd name="connsiteY246" fmla="*/ 277 h 554"/>
                    <a:gd name="connsiteX247" fmla="*/ 0 w 554"/>
                    <a:gd name="connsiteY247" fmla="*/ 277 h 554"/>
                    <a:gd name="connsiteX248" fmla="*/ 0 w 554"/>
                    <a:gd name="connsiteY248" fmla="*/ 277 h 554"/>
                    <a:gd name="connsiteX249" fmla="*/ 0 w 554"/>
                    <a:gd name="connsiteY249" fmla="*/ 277 h 554"/>
                    <a:gd name="connsiteX250" fmla="*/ 0 w 554"/>
                    <a:gd name="connsiteY250" fmla="*/ 277 h 554"/>
                    <a:gd name="connsiteX251" fmla="*/ 0 w 554"/>
                    <a:gd name="connsiteY251" fmla="*/ 277 h 554"/>
                    <a:gd name="connsiteX252" fmla="*/ 0 w 554"/>
                    <a:gd name="connsiteY252" fmla="*/ 277 h 554"/>
                    <a:gd name="connsiteX253" fmla="*/ 0 w 554"/>
                    <a:gd name="connsiteY253" fmla="*/ 277 h 554"/>
                    <a:gd name="connsiteX254" fmla="*/ 0 w 554"/>
                    <a:gd name="connsiteY254" fmla="*/ 277 h 554"/>
                    <a:gd name="connsiteX255" fmla="*/ 0 w 554"/>
                    <a:gd name="connsiteY255" fmla="*/ 277 h 554"/>
                    <a:gd name="connsiteX256" fmla="*/ 0 w 554"/>
                    <a:gd name="connsiteY256" fmla="*/ 277 h 554"/>
                    <a:gd name="connsiteX257" fmla="*/ 0 w 554"/>
                    <a:gd name="connsiteY257" fmla="*/ 277 h 554"/>
                    <a:gd name="connsiteX258" fmla="*/ 0 w 554"/>
                    <a:gd name="connsiteY258" fmla="*/ 277 h 554"/>
                    <a:gd name="connsiteX259" fmla="*/ 0 w 554"/>
                    <a:gd name="connsiteY259" fmla="*/ 277 h 554"/>
                    <a:gd name="connsiteX260" fmla="*/ 0 w 554"/>
                    <a:gd name="connsiteY260" fmla="*/ 277 h 554"/>
                    <a:gd name="connsiteX261" fmla="*/ 0 w 554"/>
                    <a:gd name="connsiteY261" fmla="*/ 277 h 554"/>
                    <a:gd name="connsiteX262" fmla="*/ 0 w 554"/>
                    <a:gd name="connsiteY262" fmla="*/ 277 h 554"/>
                    <a:gd name="connsiteX263" fmla="*/ 0 w 554"/>
                    <a:gd name="connsiteY263" fmla="*/ 277 h 554"/>
                    <a:gd name="connsiteX264" fmla="*/ 0 w 554"/>
                    <a:gd name="connsiteY264" fmla="*/ 277 h 554"/>
                    <a:gd name="connsiteX265" fmla="*/ 0 w 554"/>
                    <a:gd name="connsiteY265" fmla="*/ 277 h 554"/>
                    <a:gd name="connsiteX266" fmla="*/ 0 w 554"/>
                    <a:gd name="connsiteY266" fmla="*/ 277 h 554"/>
                    <a:gd name="connsiteX267" fmla="*/ 0 w 554"/>
                    <a:gd name="connsiteY267" fmla="*/ 277 h 554"/>
                    <a:gd name="connsiteX268" fmla="*/ 0 w 554"/>
                    <a:gd name="connsiteY268" fmla="*/ 277 h 554"/>
                    <a:gd name="connsiteX269" fmla="*/ 0 w 554"/>
                    <a:gd name="connsiteY269" fmla="*/ 277 h 554"/>
                    <a:gd name="connsiteX270" fmla="*/ 0 w 554"/>
                    <a:gd name="connsiteY270" fmla="*/ 277 h 554"/>
                    <a:gd name="connsiteX271" fmla="*/ 0 w 554"/>
                    <a:gd name="connsiteY271" fmla="*/ 277 h 554"/>
                    <a:gd name="connsiteX272" fmla="*/ 0 w 554"/>
                    <a:gd name="connsiteY272" fmla="*/ 277 h 554"/>
                    <a:gd name="connsiteX273" fmla="*/ 0 w 554"/>
                    <a:gd name="connsiteY273" fmla="*/ 277 h 554"/>
                    <a:gd name="connsiteX274" fmla="*/ 0 w 554"/>
                    <a:gd name="connsiteY274" fmla="*/ 277 h 554"/>
                    <a:gd name="connsiteX275" fmla="*/ 0 w 554"/>
                    <a:gd name="connsiteY275" fmla="*/ 277 h 554"/>
                    <a:gd name="connsiteX276" fmla="*/ 0 w 554"/>
                    <a:gd name="connsiteY276" fmla="*/ 277 h 554"/>
                    <a:gd name="connsiteX277" fmla="*/ 0 w 554"/>
                    <a:gd name="connsiteY277" fmla="*/ 277 h 554"/>
                    <a:gd name="connsiteX278" fmla="*/ 0 w 554"/>
                    <a:gd name="connsiteY278" fmla="*/ 277 h 554"/>
                    <a:gd name="connsiteX279" fmla="*/ 0 w 554"/>
                    <a:gd name="connsiteY279" fmla="*/ 277 h 554"/>
                    <a:gd name="connsiteX280" fmla="*/ 0 w 554"/>
                    <a:gd name="connsiteY280" fmla="*/ 277 h 554"/>
                    <a:gd name="connsiteX281" fmla="*/ 0 w 554"/>
                    <a:gd name="connsiteY281" fmla="*/ 277 h 554"/>
                    <a:gd name="connsiteX282" fmla="*/ 0 w 554"/>
                    <a:gd name="connsiteY282" fmla="*/ 277 h 554"/>
                    <a:gd name="connsiteX283" fmla="*/ 0 w 554"/>
                    <a:gd name="connsiteY283" fmla="*/ 277 h 554"/>
                    <a:gd name="connsiteX284" fmla="*/ 0 w 554"/>
                    <a:gd name="connsiteY284" fmla="*/ 277 h 554"/>
                    <a:gd name="connsiteX285" fmla="*/ 0 w 554"/>
                    <a:gd name="connsiteY285" fmla="*/ 277 h 554"/>
                    <a:gd name="connsiteX286" fmla="*/ 0 w 554"/>
                    <a:gd name="connsiteY286" fmla="*/ 277 h 554"/>
                    <a:gd name="connsiteX287" fmla="*/ 0 w 554"/>
                    <a:gd name="connsiteY287" fmla="*/ 277 h 554"/>
                    <a:gd name="connsiteX288" fmla="*/ 0 w 554"/>
                    <a:gd name="connsiteY288" fmla="*/ 277 h 554"/>
                    <a:gd name="connsiteX289" fmla="*/ 0 w 554"/>
                    <a:gd name="connsiteY289" fmla="*/ 277 h 554"/>
                    <a:gd name="connsiteX290" fmla="*/ 0 w 554"/>
                    <a:gd name="connsiteY290" fmla="*/ 277 h 554"/>
                    <a:gd name="connsiteX291" fmla="*/ 0 w 554"/>
                    <a:gd name="connsiteY291" fmla="*/ 277 h 554"/>
                    <a:gd name="connsiteX292" fmla="*/ 0 w 554"/>
                    <a:gd name="connsiteY292" fmla="*/ 277 h 554"/>
                    <a:gd name="connsiteX293" fmla="*/ 0 w 554"/>
                    <a:gd name="connsiteY293" fmla="*/ 277 h 554"/>
                    <a:gd name="connsiteX294" fmla="*/ 0 w 554"/>
                    <a:gd name="connsiteY294" fmla="*/ 277 h 554"/>
                    <a:gd name="connsiteX295" fmla="*/ 0 w 554"/>
                    <a:gd name="connsiteY295" fmla="*/ 277 h 554"/>
                    <a:gd name="connsiteX296" fmla="*/ 0 w 554"/>
                    <a:gd name="connsiteY296" fmla="*/ 277 h 554"/>
                    <a:gd name="connsiteX297" fmla="*/ 0 w 554"/>
                    <a:gd name="connsiteY297" fmla="*/ 277 h 554"/>
                    <a:gd name="connsiteX298" fmla="*/ 0 w 554"/>
                    <a:gd name="connsiteY298" fmla="*/ 277 h 554"/>
                    <a:gd name="connsiteX299" fmla="*/ 0 w 554"/>
                    <a:gd name="connsiteY299" fmla="*/ 277 h 554"/>
                    <a:gd name="connsiteX300" fmla="*/ 0 w 554"/>
                    <a:gd name="connsiteY300" fmla="*/ 277 h 554"/>
                    <a:gd name="connsiteX301" fmla="*/ 0 w 554"/>
                    <a:gd name="connsiteY301" fmla="*/ 277 h 554"/>
                    <a:gd name="connsiteX302" fmla="*/ 0 w 554"/>
                    <a:gd name="connsiteY302" fmla="*/ 277 h 554"/>
                    <a:gd name="connsiteX303" fmla="*/ 0 w 554"/>
                    <a:gd name="connsiteY303" fmla="*/ 277 h 554"/>
                    <a:gd name="connsiteX304" fmla="*/ 0 w 554"/>
                    <a:gd name="connsiteY304" fmla="*/ 277 h 554"/>
                    <a:gd name="connsiteX305" fmla="*/ 0 w 554"/>
                    <a:gd name="connsiteY305" fmla="*/ 277 h 554"/>
                    <a:gd name="connsiteX306" fmla="*/ 0 w 554"/>
                    <a:gd name="connsiteY306" fmla="*/ 277 h 554"/>
                    <a:gd name="connsiteX307" fmla="*/ 0 w 554"/>
                    <a:gd name="connsiteY307" fmla="*/ 277 h 554"/>
                    <a:gd name="connsiteX308" fmla="*/ 0 w 554"/>
                    <a:gd name="connsiteY308" fmla="*/ 277 h 554"/>
                    <a:gd name="connsiteX309" fmla="*/ 0 w 554"/>
                    <a:gd name="connsiteY309" fmla="*/ 277 h 554"/>
                    <a:gd name="connsiteX310" fmla="*/ 0 w 554"/>
                    <a:gd name="connsiteY310" fmla="*/ 277 h 554"/>
                    <a:gd name="connsiteX311" fmla="*/ 0 w 554"/>
                    <a:gd name="connsiteY311" fmla="*/ 277 h 554"/>
                    <a:gd name="connsiteX312" fmla="*/ 0 w 554"/>
                    <a:gd name="connsiteY312" fmla="*/ 277 h 554"/>
                    <a:gd name="connsiteX313" fmla="*/ 0 w 554"/>
                    <a:gd name="connsiteY313" fmla="*/ 277 h 554"/>
                    <a:gd name="connsiteX314" fmla="*/ 0 w 554"/>
                    <a:gd name="connsiteY314" fmla="*/ 277 h 554"/>
                    <a:gd name="connsiteX315" fmla="*/ 0 w 554"/>
                    <a:gd name="connsiteY315" fmla="*/ 277 h 554"/>
                    <a:gd name="connsiteX316" fmla="*/ 0 w 554"/>
                    <a:gd name="connsiteY316" fmla="*/ 277 h 554"/>
                    <a:gd name="connsiteX317" fmla="*/ 0 w 554"/>
                    <a:gd name="connsiteY317" fmla="*/ 277 h 554"/>
                    <a:gd name="connsiteX318" fmla="*/ 0 w 554"/>
                    <a:gd name="connsiteY318" fmla="*/ 277 h 554"/>
                    <a:gd name="connsiteX319" fmla="*/ 0 w 554"/>
                    <a:gd name="connsiteY319" fmla="*/ 277 h 554"/>
                    <a:gd name="connsiteX320" fmla="*/ 0 w 554"/>
                    <a:gd name="connsiteY320" fmla="*/ 277 h 554"/>
                    <a:gd name="connsiteX321" fmla="*/ 0 w 554"/>
                    <a:gd name="connsiteY321" fmla="*/ 277 h 554"/>
                    <a:gd name="connsiteX322" fmla="*/ 0 w 554"/>
                    <a:gd name="connsiteY322" fmla="*/ 277 h 554"/>
                    <a:gd name="connsiteX323" fmla="*/ 0 w 554"/>
                    <a:gd name="connsiteY323" fmla="*/ 277 h 554"/>
                    <a:gd name="connsiteX324" fmla="*/ 0 w 554"/>
                    <a:gd name="connsiteY324" fmla="*/ 277 h 554"/>
                    <a:gd name="connsiteX325" fmla="*/ 0 w 554"/>
                    <a:gd name="connsiteY325" fmla="*/ 277 h 554"/>
                    <a:gd name="connsiteX326" fmla="*/ 0 w 554"/>
                    <a:gd name="connsiteY326" fmla="*/ 277 h 554"/>
                    <a:gd name="connsiteX327" fmla="*/ 0 w 554"/>
                    <a:gd name="connsiteY327" fmla="*/ 277 h 554"/>
                    <a:gd name="connsiteX328" fmla="*/ 0 w 554"/>
                    <a:gd name="connsiteY328" fmla="*/ 277 h 554"/>
                    <a:gd name="connsiteX329" fmla="*/ 0 w 554"/>
                    <a:gd name="connsiteY329" fmla="*/ 277 h 554"/>
                    <a:gd name="connsiteX330" fmla="*/ 0 w 554"/>
                    <a:gd name="connsiteY330" fmla="*/ 277 h 554"/>
                    <a:gd name="connsiteX331" fmla="*/ 0 w 554"/>
                    <a:gd name="connsiteY331" fmla="*/ 277 h 554"/>
                    <a:gd name="connsiteX332" fmla="*/ 0 w 554"/>
                    <a:gd name="connsiteY332" fmla="*/ 277 h 554"/>
                    <a:gd name="connsiteX333" fmla="*/ 0 w 554"/>
                    <a:gd name="connsiteY333" fmla="*/ 277 h 554"/>
                    <a:gd name="connsiteX334" fmla="*/ 0 w 554"/>
                    <a:gd name="connsiteY334" fmla="*/ 277 h 554"/>
                    <a:gd name="connsiteX335" fmla="*/ 0 w 554"/>
                    <a:gd name="connsiteY335" fmla="*/ 277 h 554"/>
                    <a:gd name="connsiteX336" fmla="*/ 0 w 554"/>
                    <a:gd name="connsiteY336" fmla="*/ 277 h 554"/>
                    <a:gd name="connsiteX337" fmla="*/ 0 w 554"/>
                    <a:gd name="connsiteY337" fmla="*/ 277 h 554"/>
                    <a:gd name="connsiteX338" fmla="*/ 0 w 554"/>
                    <a:gd name="connsiteY338" fmla="*/ 277 h 554"/>
                    <a:gd name="connsiteX339" fmla="*/ 0 w 554"/>
                    <a:gd name="connsiteY339" fmla="*/ 277 h 554"/>
                    <a:gd name="connsiteX340" fmla="*/ 0 w 554"/>
                    <a:gd name="connsiteY340" fmla="*/ 277 h 554"/>
                    <a:gd name="connsiteX341" fmla="*/ 0 w 554"/>
                    <a:gd name="connsiteY341" fmla="*/ 277 h 554"/>
                    <a:gd name="connsiteX342" fmla="*/ 0 w 554"/>
                    <a:gd name="connsiteY342" fmla="*/ 277 h 554"/>
                    <a:gd name="connsiteX343" fmla="*/ 0 w 554"/>
                    <a:gd name="connsiteY343" fmla="*/ 277 h 554"/>
                    <a:gd name="connsiteX344" fmla="*/ 0 w 554"/>
                    <a:gd name="connsiteY344" fmla="*/ 277 h 554"/>
                    <a:gd name="connsiteX345" fmla="*/ 0 w 554"/>
                    <a:gd name="connsiteY345" fmla="*/ 277 h 554"/>
                    <a:gd name="connsiteX346" fmla="*/ 0 w 554"/>
                    <a:gd name="connsiteY346" fmla="*/ 277 h 554"/>
                    <a:gd name="connsiteX347" fmla="*/ 0 w 554"/>
                    <a:gd name="connsiteY347" fmla="*/ 277 h 554"/>
                    <a:gd name="connsiteX348" fmla="*/ 0 w 554"/>
                    <a:gd name="connsiteY348" fmla="*/ 277 h 554"/>
                    <a:gd name="connsiteX349" fmla="*/ 0 w 554"/>
                    <a:gd name="connsiteY349" fmla="*/ 277 h 554"/>
                    <a:gd name="connsiteX350" fmla="*/ 0 w 554"/>
                    <a:gd name="connsiteY350" fmla="*/ 277 h 554"/>
                    <a:gd name="connsiteX351" fmla="*/ 0 w 554"/>
                    <a:gd name="connsiteY351" fmla="*/ 277 h 554"/>
                    <a:gd name="connsiteX352" fmla="*/ 0 w 554"/>
                    <a:gd name="connsiteY352" fmla="*/ 277 h 554"/>
                    <a:gd name="connsiteX353" fmla="*/ 0 w 554"/>
                    <a:gd name="connsiteY353" fmla="*/ 277 h 554"/>
                    <a:gd name="connsiteX354" fmla="*/ 0 w 554"/>
                    <a:gd name="connsiteY354" fmla="*/ 277 h 554"/>
                    <a:gd name="connsiteX355" fmla="*/ 0 w 554"/>
                    <a:gd name="connsiteY355" fmla="*/ 277 h 554"/>
                    <a:gd name="connsiteX356" fmla="*/ 0 w 554"/>
                    <a:gd name="connsiteY356" fmla="*/ 277 h 554"/>
                    <a:gd name="connsiteX357" fmla="*/ 0 w 554"/>
                    <a:gd name="connsiteY357" fmla="*/ 277 h 554"/>
                    <a:gd name="connsiteX358" fmla="*/ 0 w 554"/>
                    <a:gd name="connsiteY358" fmla="*/ 277 h 554"/>
                    <a:gd name="connsiteX359" fmla="*/ 0 w 554"/>
                    <a:gd name="connsiteY359" fmla="*/ 277 h 554"/>
                    <a:gd name="connsiteX360" fmla="*/ 0 w 554"/>
                    <a:gd name="connsiteY360" fmla="*/ 277 h 554"/>
                    <a:gd name="connsiteX361" fmla="*/ 0 w 554"/>
                    <a:gd name="connsiteY361" fmla="*/ 277 h 554"/>
                    <a:gd name="connsiteX362" fmla="*/ 0 w 554"/>
                    <a:gd name="connsiteY362" fmla="*/ 277 h 554"/>
                    <a:gd name="connsiteX363" fmla="*/ 0 w 554"/>
                    <a:gd name="connsiteY363" fmla="*/ 277 h 554"/>
                    <a:gd name="connsiteX364" fmla="*/ 0 w 554"/>
                    <a:gd name="connsiteY364" fmla="*/ 277 h 554"/>
                    <a:gd name="connsiteX365" fmla="*/ 0 w 554"/>
                    <a:gd name="connsiteY365" fmla="*/ 277 h 554"/>
                    <a:gd name="connsiteX366" fmla="*/ 0 w 554"/>
                    <a:gd name="connsiteY366" fmla="*/ 277 h 554"/>
                    <a:gd name="connsiteX367" fmla="*/ 0 w 554"/>
                    <a:gd name="connsiteY367" fmla="*/ 277 h 554"/>
                    <a:gd name="connsiteX368" fmla="*/ 0 w 554"/>
                    <a:gd name="connsiteY368" fmla="*/ 277 h 554"/>
                    <a:gd name="connsiteX369" fmla="*/ 0 w 554"/>
                    <a:gd name="connsiteY369" fmla="*/ 277 h 554"/>
                    <a:gd name="connsiteX370" fmla="*/ 0 w 554"/>
                    <a:gd name="connsiteY370" fmla="*/ 277 h 554"/>
                    <a:gd name="connsiteX371" fmla="*/ 0 w 554"/>
                    <a:gd name="connsiteY371" fmla="*/ 277 h 554"/>
                    <a:gd name="connsiteX372" fmla="*/ 0 w 554"/>
                    <a:gd name="connsiteY372" fmla="*/ 277 h 554"/>
                    <a:gd name="connsiteX373" fmla="*/ 0 w 554"/>
                    <a:gd name="connsiteY373" fmla="*/ 277 h 554"/>
                    <a:gd name="connsiteX374" fmla="*/ 0 w 554"/>
                    <a:gd name="connsiteY374" fmla="*/ 277 h 554"/>
                    <a:gd name="connsiteX375" fmla="*/ 0 w 554"/>
                    <a:gd name="connsiteY375" fmla="*/ 277 h 554"/>
                    <a:gd name="connsiteX376" fmla="*/ 0 w 554"/>
                    <a:gd name="connsiteY376" fmla="*/ 277 h 554"/>
                    <a:gd name="connsiteX377" fmla="*/ 0 w 554"/>
                    <a:gd name="connsiteY377" fmla="*/ 277 h 554"/>
                    <a:gd name="connsiteX378" fmla="*/ 0 w 554"/>
                    <a:gd name="connsiteY378" fmla="*/ 277 h 554"/>
                    <a:gd name="connsiteX379" fmla="*/ 0 w 554"/>
                    <a:gd name="connsiteY379" fmla="*/ 277 h 554"/>
                    <a:gd name="connsiteX380" fmla="*/ 0 w 554"/>
                    <a:gd name="connsiteY380" fmla="*/ 277 h 554"/>
                    <a:gd name="connsiteX381" fmla="*/ 0 w 554"/>
                    <a:gd name="connsiteY381" fmla="*/ 277 h 554"/>
                    <a:gd name="connsiteX382" fmla="*/ 0 w 554"/>
                    <a:gd name="connsiteY382" fmla="*/ 277 h 554"/>
                    <a:gd name="connsiteX383" fmla="*/ 0 w 554"/>
                    <a:gd name="connsiteY383" fmla="*/ 277 h 554"/>
                    <a:gd name="connsiteX384" fmla="*/ 0 w 554"/>
                    <a:gd name="connsiteY384" fmla="*/ 277 h 554"/>
                    <a:gd name="connsiteX385" fmla="*/ 0 w 554"/>
                    <a:gd name="connsiteY385" fmla="*/ 277 h 554"/>
                    <a:gd name="connsiteX386" fmla="*/ 0 w 554"/>
                    <a:gd name="connsiteY386" fmla="*/ 277 h 554"/>
                    <a:gd name="connsiteX387" fmla="*/ 0 w 554"/>
                    <a:gd name="connsiteY387" fmla="*/ 277 h 554"/>
                    <a:gd name="connsiteX388" fmla="*/ 0 w 554"/>
                    <a:gd name="connsiteY388" fmla="*/ 277 h 554"/>
                    <a:gd name="connsiteX389" fmla="*/ 0 w 554"/>
                    <a:gd name="connsiteY389" fmla="*/ 277 h 554"/>
                    <a:gd name="connsiteX390" fmla="*/ 0 w 554"/>
                    <a:gd name="connsiteY390" fmla="*/ 277 h 554"/>
                    <a:gd name="connsiteX391" fmla="*/ 0 w 554"/>
                    <a:gd name="connsiteY391" fmla="*/ 277 h 554"/>
                    <a:gd name="connsiteX392" fmla="*/ 0 w 554"/>
                    <a:gd name="connsiteY392" fmla="*/ 277 h 554"/>
                    <a:gd name="connsiteX393" fmla="*/ 0 w 554"/>
                    <a:gd name="connsiteY393" fmla="*/ 277 h 554"/>
                    <a:gd name="connsiteX394" fmla="*/ 0 w 554"/>
                    <a:gd name="connsiteY394" fmla="*/ 277 h 554"/>
                    <a:gd name="connsiteX395" fmla="*/ 0 w 554"/>
                    <a:gd name="connsiteY395" fmla="*/ 277 h 554"/>
                    <a:gd name="connsiteX396" fmla="*/ 0 w 554"/>
                    <a:gd name="connsiteY396" fmla="*/ 277 h 554"/>
                    <a:gd name="connsiteX397" fmla="*/ 0 w 554"/>
                    <a:gd name="connsiteY397" fmla="*/ 277 h 554"/>
                    <a:gd name="connsiteX398" fmla="*/ 0 w 554"/>
                    <a:gd name="connsiteY398" fmla="*/ 277 h 554"/>
                    <a:gd name="connsiteX399" fmla="*/ 0 w 554"/>
                    <a:gd name="connsiteY399" fmla="*/ 277 h 554"/>
                    <a:gd name="connsiteX400" fmla="*/ 0 w 554"/>
                    <a:gd name="connsiteY400" fmla="*/ 277 h 554"/>
                    <a:gd name="connsiteX401" fmla="*/ 0 w 554"/>
                    <a:gd name="connsiteY401" fmla="*/ 277 h 554"/>
                    <a:gd name="connsiteX402" fmla="*/ 0 w 554"/>
                    <a:gd name="connsiteY402" fmla="*/ 277 h 554"/>
                    <a:gd name="connsiteX403" fmla="*/ 0 w 554"/>
                    <a:gd name="connsiteY403" fmla="*/ 277 h 554"/>
                    <a:gd name="connsiteX404" fmla="*/ 0 w 554"/>
                    <a:gd name="connsiteY404" fmla="*/ 277 h 554"/>
                    <a:gd name="connsiteX405" fmla="*/ 0 w 554"/>
                    <a:gd name="connsiteY405" fmla="*/ 277 h 554"/>
                    <a:gd name="connsiteX406" fmla="*/ 0 w 554"/>
                    <a:gd name="connsiteY406" fmla="*/ 277 h 554"/>
                    <a:gd name="connsiteX407" fmla="*/ 0 w 554"/>
                    <a:gd name="connsiteY407" fmla="*/ 277 h 554"/>
                    <a:gd name="connsiteX408" fmla="*/ 0 w 554"/>
                    <a:gd name="connsiteY408" fmla="*/ 277 h 554"/>
                    <a:gd name="connsiteX409" fmla="*/ 0 w 554"/>
                    <a:gd name="connsiteY409" fmla="*/ 277 h 554"/>
                    <a:gd name="connsiteX410" fmla="*/ 0 w 554"/>
                    <a:gd name="connsiteY410" fmla="*/ 277 h 554"/>
                    <a:gd name="connsiteX411" fmla="*/ 0 w 554"/>
                    <a:gd name="connsiteY411" fmla="*/ 277 h 554"/>
                    <a:gd name="connsiteX412" fmla="*/ 0 w 554"/>
                    <a:gd name="connsiteY412" fmla="*/ 277 h 554"/>
                    <a:gd name="connsiteX413" fmla="*/ 0 w 554"/>
                    <a:gd name="connsiteY413" fmla="*/ 277 h 554"/>
                    <a:gd name="connsiteX414" fmla="*/ 0 w 554"/>
                    <a:gd name="connsiteY414" fmla="*/ 277 h 554"/>
                    <a:gd name="connsiteX415" fmla="*/ 0 w 554"/>
                    <a:gd name="connsiteY415" fmla="*/ 277 h 554"/>
                    <a:gd name="connsiteX416" fmla="*/ 0 w 554"/>
                    <a:gd name="connsiteY416" fmla="*/ 277 h 554"/>
                    <a:gd name="connsiteX417" fmla="*/ 0 w 554"/>
                    <a:gd name="connsiteY417" fmla="*/ 277 h 554"/>
                    <a:gd name="connsiteX418" fmla="*/ 0 w 554"/>
                    <a:gd name="connsiteY418" fmla="*/ 277 h 554"/>
                    <a:gd name="connsiteX419" fmla="*/ 0 w 554"/>
                    <a:gd name="connsiteY419" fmla="*/ 277 h 554"/>
                    <a:gd name="connsiteX420" fmla="*/ 0 w 554"/>
                    <a:gd name="connsiteY420" fmla="*/ 277 h 554"/>
                    <a:gd name="connsiteX421" fmla="*/ 0 w 554"/>
                    <a:gd name="connsiteY421" fmla="*/ 277 h 554"/>
                    <a:gd name="connsiteX422" fmla="*/ 0 w 554"/>
                    <a:gd name="connsiteY422" fmla="*/ 277 h 554"/>
                    <a:gd name="connsiteX423" fmla="*/ 0 w 554"/>
                    <a:gd name="connsiteY423" fmla="*/ 277 h 554"/>
                    <a:gd name="connsiteX424" fmla="*/ 0 w 554"/>
                    <a:gd name="connsiteY424" fmla="*/ 277 h 554"/>
                    <a:gd name="connsiteX425" fmla="*/ 0 w 554"/>
                    <a:gd name="connsiteY425" fmla="*/ 277 h 554"/>
                    <a:gd name="connsiteX426" fmla="*/ 0 w 554"/>
                    <a:gd name="connsiteY426" fmla="*/ 277 h 554"/>
                    <a:gd name="connsiteX427" fmla="*/ 0 w 554"/>
                    <a:gd name="connsiteY427" fmla="*/ 277 h 554"/>
                    <a:gd name="connsiteX428" fmla="*/ 0 w 554"/>
                    <a:gd name="connsiteY428" fmla="*/ 277 h 554"/>
                    <a:gd name="connsiteX429" fmla="*/ 0 w 554"/>
                    <a:gd name="connsiteY429" fmla="*/ 277 h 554"/>
                    <a:gd name="connsiteX430" fmla="*/ 0 w 554"/>
                    <a:gd name="connsiteY430" fmla="*/ 277 h 554"/>
                    <a:gd name="connsiteX431" fmla="*/ 0 w 554"/>
                    <a:gd name="connsiteY431" fmla="*/ 277 h 554"/>
                    <a:gd name="connsiteX432" fmla="*/ 0 w 554"/>
                    <a:gd name="connsiteY432" fmla="*/ 277 h 554"/>
                    <a:gd name="connsiteX433" fmla="*/ 0 w 554"/>
                    <a:gd name="connsiteY433" fmla="*/ 277 h 554"/>
                    <a:gd name="connsiteX434" fmla="*/ 0 w 554"/>
                    <a:gd name="connsiteY434" fmla="*/ 277 h 554"/>
                    <a:gd name="connsiteX435" fmla="*/ 0 w 554"/>
                    <a:gd name="connsiteY435" fmla="*/ 277 h 554"/>
                    <a:gd name="connsiteX436" fmla="*/ 0 w 554"/>
                    <a:gd name="connsiteY436" fmla="*/ 277 h 554"/>
                    <a:gd name="connsiteX437" fmla="*/ 0 w 554"/>
                    <a:gd name="connsiteY437" fmla="*/ 277 h 554"/>
                    <a:gd name="connsiteX438" fmla="*/ 0 w 554"/>
                    <a:gd name="connsiteY438" fmla="*/ 277 h 554"/>
                    <a:gd name="connsiteX439" fmla="*/ 0 w 554"/>
                    <a:gd name="connsiteY439" fmla="*/ 277 h 554"/>
                    <a:gd name="connsiteX440" fmla="*/ 0 w 554"/>
                    <a:gd name="connsiteY440" fmla="*/ 277 h 554"/>
                    <a:gd name="connsiteX441" fmla="*/ 0 w 554"/>
                    <a:gd name="connsiteY441" fmla="*/ 277 h 554"/>
                    <a:gd name="connsiteX442" fmla="*/ 0 w 554"/>
                    <a:gd name="connsiteY442" fmla="*/ 277 h 554"/>
                    <a:gd name="connsiteX443" fmla="*/ 0 w 554"/>
                    <a:gd name="connsiteY443" fmla="*/ 277 h 554"/>
                    <a:gd name="connsiteX444" fmla="*/ 0 w 554"/>
                    <a:gd name="connsiteY444" fmla="*/ 277 h 554"/>
                    <a:gd name="connsiteX445" fmla="*/ 0 w 554"/>
                    <a:gd name="connsiteY445" fmla="*/ 277 h 554"/>
                    <a:gd name="connsiteX446" fmla="*/ 0 w 554"/>
                    <a:gd name="connsiteY446" fmla="*/ 277 h 554"/>
                    <a:gd name="connsiteX447" fmla="*/ 0 w 554"/>
                    <a:gd name="connsiteY447" fmla="*/ 277 h 554"/>
                    <a:gd name="connsiteX448" fmla="*/ 0 w 554"/>
                    <a:gd name="connsiteY448" fmla="*/ 277 h 554"/>
                    <a:gd name="connsiteX449" fmla="*/ 0 w 554"/>
                    <a:gd name="connsiteY449" fmla="*/ 277 h 554"/>
                    <a:gd name="connsiteX450" fmla="*/ 0 w 554"/>
                    <a:gd name="connsiteY450" fmla="*/ 277 h 554"/>
                    <a:gd name="connsiteX451" fmla="*/ 0 w 554"/>
                    <a:gd name="connsiteY451" fmla="*/ 277 h 554"/>
                    <a:gd name="connsiteX452" fmla="*/ 0 w 554"/>
                    <a:gd name="connsiteY452" fmla="*/ 277 h 554"/>
                    <a:gd name="connsiteX453" fmla="*/ 0 w 554"/>
                    <a:gd name="connsiteY453" fmla="*/ 277 h 554"/>
                    <a:gd name="connsiteX454" fmla="*/ 0 w 554"/>
                    <a:gd name="connsiteY454" fmla="*/ 277 h 554"/>
                    <a:gd name="connsiteX455" fmla="*/ 0 w 554"/>
                    <a:gd name="connsiteY455" fmla="*/ 277 h 554"/>
                    <a:gd name="connsiteX456" fmla="*/ 0 w 554"/>
                    <a:gd name="connsiteY456" fmla="*/ 277 h 554"/>
                    <a:gd name="connsiteX457" fmla="*/ 0 w 554"/>
                    <a:gd name="connsiteY457" fmla="*/ 277 h 554"/>
                    <a:gd name="connsiteX458" fmla="*/ 0 w 554"/>
                    <a:gd name="connsiteY458" fmla="*/ 277 h 554"/>
                    <a:gd name="connsiteX459" fmla="*/ 0 w 554"/>
                    <a:gd name="connsiteY459" fmla="*/ 277 h 554"/>
                    <a:gd name="connsiteX460" fmla="*/ 0 w 554"/>
                    <a:gd name="connsiteY460" fmla="*/ 277 h 554"/>
                    <a:gd name="connsiteX461" fmla="*/ 0 w 554"/>
                    <a:gd name="connsiteY461" fmla="*/ 277 h 554"/>
                    <a:gd name="connsiteX462" fmla="*/ 0 w 554"/>
                    <a:gd name="connsiteY462" fmla="*/ 277 h 554"/>
                    <a:gd name="connsiteX463" fmla="*/ 0 w 554"/>
                    <a:gd name="connsiteY463" fmla="*/ 277 h 554"/>
                    <a:gd name="connsiteX464" fmla="*/ 0 w 554"/>
                    <a:gd name="connsiteY464" fmla="*/ 277 h 554"/>
                    <a:gd name="connsiteX465" fmla="*/ 0 w 554"/>
                    <a:gd name="connsiteY465" fmla="*/ 277 h 554"/>
                    <a:gd name="connsiteX466" fmla="*/ 0 w 554"/>
                    <a:gd name="connsiteY466" fmla="*/ 277 h 554"/>
                    <a:gd name="connsiteX467" fmla="*/ 0 w 554"/>
                    <a:gd name="connsiteY467" fmla="*/ 277 h 554"/>
                    <a:gd name="connsiteX468" fmla="*/ 0 w 554"/>
                    <a:gd name="connsiteY468" fmla="*/ 277 h 554"/>
                    <a:gd name="connsiteX469" fmla="*/ 0 w 554"/>
                    <a:gd name="connsiteY469" fmla="*/ 277 h 554"/>
                    <a:gd name="connsiteX470" fmla="*/ 0 w 554"/>
                    <a:gd name="connsiteY470" fmla="*/ 277 h 554"/>
                    <a:gd name="connsiteX471" fmla="*/ 0 w 554"/>
                    <a:gd name="connsiteY471" fmla="*/ 277 h 554"/>
                    <a:gd name="connsiteX472" fmla="*/ 0 w 554"/>
                    <a:gd name="connsiteY472" fmla="*/ 277 h 554"/>
                    <a:gd name="connsiteX473" fmla="*/ 0 w 554"/>
                    <a:gd name="connsiteY473" fmla="*/ 277 h 554"/>
                    <a:gd name="connsiteX474" fmla="*/ 0 w 554"/>
                    <a:gd name="connsiteY474" fmla="*/ 277 h 554"/>
                    <a:gd name="connsiteX475" fmla="*/ 0 w 554"/>
                    <a:gd name="connsiteY475" fmla="*/ 277 h 554"/>
                    <a:gd name="connsiteX476" fmla="*/ 0 w 554"/>
                    <a:gd name="connsiteY476" fmla="*/ 277 h 554"/>
                    <a:gd name="connsiteX477" fmla="*/ 0 w 554"/>
                    <a:gd name="connsiteY477" fmla="*/ 277 h 554"/>
                    <a:gd name="connsiteX478" fmla="*/ 0 w 554"/>
                    <a:gd name="connsiteY478" fmla="*/ 277 h 554"/>
                    <a:gd name="connsiteX479" fmla="*/ 0 w 554"/>
                    <a:gd name="connsiteY479" fmla="*/ 277 h 554"/>
                    <a:gd name="connsiteX480" fmla="*/ 0 w 554"/>
                    <a:gd name="connsiteY480" fmla="*/ 277 h 554"/>
                    <a:gd name="connsiteX481" fmla="*/ 0 w 554"/>
                    <a:gd name="connsiteY481" fmla="*/ 277 h 554"/>
                    <a:gd name="connsiteX482" fmla="*/ 0 w 554"/>
                    <a:gd name="connsiteY482" fmla="*/ 277 h 554"/>
                    <a:gd name="connsiteX483" fmla="*/ 0 w 554"/>
                    <a:gd name="connsiteY483" fmla="*/ 277 h 554"/>
                    <a:gd name="connsiteX484" fmla="*/ 0 w 554"/>
                    <a:gd name="connsiteY484" fmla="*/ 277 h 554"/>
                    <a:gd name="connsiteX485" fmla="*/ 0 w 554"/>
                    <a:gd name="connsiteY485" fmla="*/ 277 h 554"/>
                    <a:gd name="connsiteX486" fmla="*/ 0 w 554"/>
                    <a:gd name="connsiteY486" fmla="*/ 277 h 554"/>
                    <a:gd name="connsiteX487" fmla="*/ 0 w 554"/>
                    <a:gd name="connsiteY487" fmla="*/ 277 h 554"/>
                    <a:gd name="connsiteX488" fmla="*/ 0 w 554"/>
                    <a:gd name="connsiteY488" fmla="*/ 277 h 554"/>
                    <a:gd name="connsiteX489" fmla="*/ 0 w 554"/>
                    <a:gd name="connsiteY489" fmla="*/ 277 h 554"/>
                    <a:gd name="connsiteX490" fmla="*/ 0 w 554"/>
                    <a:gd name="connsiteY490" fmla="*/ 277 h 554"/>
                    <a:gd name="connsiteX491" fmla="*/ 0 w 554"/>
                    <a:gd name="connsiteY491" fmla="*/ 277 h 554"/>
                    <a:gd name="connsiteX492" fmla="*/ 0 w 554"/>
                    <a:gd name="connsiteY492" fmla="*/ 277 h 554"/>
                    <a:gd name="connsiteX493" fmla="*/ 0 w 554"/>
                    <a:gd name="connsiteY493" fmla="*/ 277 h 554"/>
                    <a:gd name="connsiteX494" fmla="*/ 0 w 554"/>
                    <a:gd name="connsiteY494" fmla="*/ 277 h 554"/>
                    <a:gd name="connsiteX495" fmla="*/ 0 w 554"/>
                    <a:gd name="connsiteY495" fmla="*/ 277 h 554"/>
                    <a:gd name="connsiteX496" fmla="*/ 0 w 554"/>
                    <a:gd name="connsiteY496" fmla="*/ 277 h 554"/>
                    <a:gd name="connsiteX497" fmla="*/ 0 w 554"/>
                    <a:gd name="connsiteY497" fmla="*/ 277 h 554"/>
                    <a:gd name="connsiteX498" fmla="*/ 0 w 554"/>
                    <a:gd name="connsiteY498" fmla="*/ 277 h 554"/>
                    <a:gd name="connsiteX499" fmla="*/ 0 w 554"/>
                    <a:gd name="connsiteY499" fmla="*/ 277 h 554"/>
                    <a:gd name="connsiteX500" fmla="*/ 0 w 554"/>
                    <a:gd name="connsiteY500" fmla="*/ 277 h 554"/>
                    <a:gd name="connsiteX501" fmla="*/ 0 w 554"/>
                    <a:gd name="connsiteY501" fmla="*/ 277 h 554"/>
                    <a:gd name="connsiteX502" fmla="*/ 0 w 554"/>
                    <a:gd name="connsiteY502" fmla="*/ 277 h 554"/>
                    <a:gd name="connsiteX503" fmla="*/ 0 w 554"/>
                    <a:gd name="connsiteY503" fmla="*/ 277 h 554"/>
                    <a:gd name="connsiteX504" fmla="*/ 0 w 554"/>
                    <a:gd name="connsiteY504" fmla="*/ 277 h 554"/>
                    <a:gd name="connsiteX505" fmla="*/ 0 w 554"/>
                    <a:gd name="connsiteY505" fmla="*/ 277 h 554"/>
                    <a:gd name="connsiteX506" fmla="*/ 0 w 554"/>
                    <a:gd name="connsiteY506" fmla="*/ 277 h 554"/>
                    <a:gd name="connsiteX507" fmla="*/ 0 w 554"/>
                    <a:gd name="connsiteY507" fmla="*/ 277 h 554"/>
                    <a:gd name="connsiteX508" fmla="*/ 0 w 554"/>
                    <a:gd name="connsiteY508" fmla="*/ 277 h 554"/>
                    <a:gd name="connsiteX509" fmla="*/ 0 w 554"/>
                    <a:gd name="connsiteY509" fmla="*/ 277 h 554"/>
                    <a:gd name="connsiteX510" fmla="*/ 0 w 554"/>
                    <a:gd name="connsiteY510" fmla="*/ 277 h 554"/>
                    <a:gd name="connsiteX511" fmla="*/ 0 w 554"/>
                    <a:gd name="connsiteY511" fmla="*/ 277 h 554"/>
                    <a:gd name="connsiteX512" fmla="*/ 0 w 554"/>
                    <a:gd name="connsiteY512" fmla="*/ 277 h 554"/>
                    <a:gd name="connsiteX513" fmla="*/ 0 w 554"/>
                    <a:gd name="connsiteY513" fmla="*/ 277 h 554"/>
                    <a:gd name="connsiteX514" fmla="*/ 0 w 554"/>
                    <a:gd name="connsiteY514" fmla="*/ 277 h 554"/>
                    <a:gd name="connsiteX515" fmla="*/ 0 w 554"/>
                    <a:gd name="connsiteY515" fmla="*/ 277 h 554"/>
                    <a:gd name="connsiteX516" fmla="*/ 0 w 554"/>
                    <a:gd name="connsiteY516" fmla="*/ 277 h 554"/>
                    <a:gd name="connsiteX517" fmla="*/ 0 w 554"/>
                    <a:gd name="connsiteY517" fmla="*/ 277 h 554"/>
                    <a:gd name="connsiteX518" fmla="*/ 0 w 554"/>
                    <a:gd name="connsiteY518" fmla="*/ 277 h 554"/>
                    <a:gd name="connsiteX519" fmla="*/ 0 w 554"/>
                    <a:gd name="connsiteY519" fmla="*/ 277 h 554"/>
                    <a:gd name="connsiteX520" fmla="*/ 0 w 554"/>
                    <a:gd name="connsiteY520" fmla="*/ 277 h 554"/>
                    <a:gd name="connsiteX521" fmla="*/ 0 w 554"/>
                    <a:gd name="connsiteY521" fmla="*/ 277 h 554"/>
                    <a:gd name="connsiteX522" fmla="*/ 0 w 554"/>
                    <a:gd name="connsiteY522" fmla="*/ 277 h 554"/>
                    <a:gd name="connsiteX523" fmla="*/ 0 w 554"/>
                    <a:gd name="connsiteY523" fmla="*/ 277 h 554"/>
                    <a:gd name="connsiteX524" fmla="*/ 0 w 554"/>
                    <a:gd name="connsiteY524" fmla="*/ 277 h 554"/>
                    <a:gd name="connsiteX525" fmla="*/ 0 w 554"/>
                    <a:gd name="connsiteY525" fmla="*/ 277 h 554"/>
                    <a:gd name="connsiteX526" fmla="*/ 0 w 554"/>
                    <a:gd name="connsiteY526" fmla="*/ 277 h 554"/>
                    <a:gd name="connsiteX527" fmla="*/ 0 w 554"/>
                    <a:gd name="connsiteY527" fmla="*/ 277 h 554"/>
                    <a:gd name="connsiteX528" fmla="*/ 0 w 554"/>
                    <a:gd name="connsiteY528" fmla="*/ 277 h 554"/>
                    <a:gd name="connsiteX529" fmla="*/ 0 w 554"/>
                    <a:gd name="connsiteY529" fmla="*/ 277 h 554"/>
                    <a:gd name="connsiteX530" fmla="*/ 0 w 554"/>
                    <a:gd name="connsiteY530" fmla="*/ 277 h 554"/>
                    <a:gd name="connsiteX531" fmla="*/ 0 w 554"/>
                    <a:gd name="connsiteY531" fmla="*/ 277 h 554"/>
                    <a:gd name="connsiteX532" fmla="*/ 0 w 554"/>
                    <a:gd name="connsiteY532" fmla="*/ 277 h 554"/>
                    <a:gd name="connsiteX533" fmla="*/ 0 w 554"/>
                    <a:gd name="connsiteY533" fmla="*/ 277 h 554"/>
                    <a:gd name="connsiteX534" fmla="*/ 0 w 554"/>
                    <a:gd name="connsiteY534" fmla="*/ 277 h 554"/>
                    <a:gd name="connsiteX535" fmla="*/ 0 w 554"/>
                    <a:gd name="connsiteY535" fmla="*/ 277 h 554"/>
                    <a:gd name="connsiteX536" fmla="*/ 0 w 554"/>
                    <a:gd name="connsiteY536" fmla="*/ 277 h 554"/>
                    <a:gd name="connsiteX537" fmla="*/ 0 w 554"/>
                    <a:gd name="connsiteY537" fmla="*/ 277 h 554"/>
                    <a:gd name="connsiteX538" fmla="*/ 0 w 554"/>
                    <a:gd name="connsiteY538" fmla="*/ 277 h 554"/>
                    <a:gd name="connsiteX539" fmla="*/ 0 w 554"/>
                    <a:gd name="connsiteY539" fmla="*/ 277 h 554"/>
                    <a:gd name="connsiteX540" fmla="*/ 0 w 554"/>
                    <a:gd name="connsiteY540" fmla="*/ 277 h 554"/>
                    <a:gd name="connsiteX541" fmla="*/ 0 w 554"/>
                    <a:gd name="connsiteY541" fmla="*/ 277 h 554"/>
                    <a:gd name="connsiteX542" fmla="*/ 0 w 554"/>
                    <a:gd name="connsiteY542" fmla="*/ 277 h 554"/>
                    <a:gd name="connsiteX543" fmla="*/ 0 w 554"/>
                    <a:gd name="connsiteY543" fmla="*/ 277 h 554"/>
                    <a:gd name="connsiteX544" fmla="*/ 0 w 554"/>
                    <a:gd name="connsiteY544" fmla="*/ 277 h 554"/>
                    <a:gd name="connsiteX545" fmla="*/ 0 w 554"/>
                    <a:gd name="connsiteY545" fmla="*/ 277 h 554"/>
                    <a:gd name="connsiteX546" fmla="*/ 0 w 554"/>
                    <a:gd name="connsiteY546" fmla="*/ 277 h 554"/>
                    <a:gd name="connsiteX547" fmla="*/ 0 w 554"/>
                    <a:gd name="connsiteY547" fmla="*/ 277 h 554"/>
                    <a:gd name="connsiteX548" fmla="*/ 0 w 554"/>
                    <a:gd name="connsiteY548" fmla="*/ 277 h 554"/>
                    <a:gd name="connsiteX549" fmla="*/ 0 w 554"/>
                    <a:gd name="connsiteY549" fmla="*/ 277 h 554"/>
                    <a:gd name="connsiteX550" fmla="*/ 0 w 554"/>
                    <a:gd name="connsiteY550" fmla="*/ 277 h 554"/>
                    <a:gd name="connsiteX551" fmla="*/ 0 w 554"/>
                    <a:gd name="connsiteY551" fmla="*/ 277 h 554"/>
                    <a:gd name="connsiteX552" fmla="*/ 0 w 554"/>
                    <a:gd name="connsiteY552" fmla="*/ 277 h 554"/>
                    <a:gd name="connsiteX553" fmla="*/ 0 w 554"/>
                    <a:gd name="connsiteY553" fmla="*/ 277 h 554"/>
                    <a:gd name="connsiteX554" fmla="*/ 0 w 554"/>
                    <a:gd name="connsiteY554" fmla="*/ 277 h 554"/>
                    <a:gd name="connsiteX555" fmla="*/ 0 w 554"/>
                    <a:gd name="connsiteY555" fmla="*/ 277 h 554"/>
                    <a:gd name="connsiteX556" fmla="*/ 0 w 554"/>
                    <a:gd name="connsiteY556" fmla="*/ 277 h 554"/>
                    <a:gd name="connsiteX557" fmla="*/ 0 w 554"/>
                    <a:gd name="connsiteY557" fmla="*/ 277 h 554"/>
                    <a:gd name="connsiteX558" fmla="*/ 0 w 554"/>
                    <a:gd name="connsiteY558" fmla="*/ 277 h 554"/>
                    <a:gd name="connsiteX559" fmla="*/ 0 w 554"/>
                    <a:gd name="connsiteY559" fmla="*/ 277 h 554"/>
                    <a:gd name="connsiteX560" fmla="*/ 0 w 554"/>
                    <a:gd name="connsiteY560" fmla="*/ 277 h 554"/>
                    <a:gd name="connsiteX561" fmla="*/ 0 w 554"/>
                    <a:gd name="connsiteY561" fmla="*/ 277 h 554"/>
                    <a:gd name="connsiteX562" fmla="*/ 0 w 554"/>
                    <a:gd name="connsiteY562" fmla="*/ 277 h 554"/>
                    <a:gd name="connsiteX563" fmla="*/ 0 w 554"/>
                    <a:gd name="connsiteY563" fmla="*/ 277 h 554"/>
                    <a:gd name="connsiteX564" fmla="*/ 0 w 554"/>
                    <a:gd name="connsiteY564" fmla="*/ 277 h 554"/>
                    <a:gd name="connsiteX565" fmla="*/ 0 w 554"/>
                    <a:gd name="connsiteY565" fmla="*/ 277 h 554"/>
                    <a:gd name="connsiteX566" fmla="*/ 0 w 554"/>
                    <a:gd name="connsiteY566" fmla="*/ 277 h 554"/>
                    <a:gd name="connsiteX567" fmla="*/ 0 w 554"/>
                    <a:gd name="connsiteY567" fmla="*/ 277 h 554"/>
                    <a:gd name="connsiteX568" fmla="*/ 0 w 554"/>
                    <a:gd name="connsiteY568" fmla="*/ 277 h 554"/>
                    <a:gd name="connsiteX569" fmla="*/ 0 w 554"/>
                    <a:gd name="connsiteY569" fmla="*/ 277 h 554"/>
                    <a:gd name="connsiteX570" fmla="*/ 0 w 554"/>
                    <a:gd name="connsiteY570" fmla="*/ 277 h 554"/>
                    <a:gd name="connsiteX571" fmla="*/ 0 w 554"/>
                    <a:gd name="connsiteY571" fmla="*/ 277 h 554"/>
                    <a:gd name="connsiteX572" fmla="*/ 0 w 554"/>
                    <a:gd name="connsiteY572" fmla="*/ 277 h 554"/>
                    <a:gd name="connsiteX573" fmla="*/ 0 w 554"/>
                    <a:gd name="connsiteY573" fmla="*/ 277 h 554"/>
                    <a:gd name="connsiteX574" fmla="*/ 0 w 554"/>
                    <a:gd name="connsiteY574" fmla="*/ 277 h 554"/>
                    <a:gd name="connsiteX575" fmla="*/ 0 w 554"/>
                    <a:gd name="connsiteY575" fmla="*/ 277 h 554"/>
                    <a:gd name="connsiteX576" fmla="*/ 0 w 554"/>
                    <a:gd name="connsiteY576" fmla="*/ 277 h 554"/>
                    <a:gd name="connsiteX577" fmla="*/ 0 w 554"/>
                    <a:gd name="connsiteY577" fmla="*/ 277 h 554"/>
                    <a:gd name="connsiteX578" fmla="*/ 0 w 554"/>
                    <a:gd name="connsiteY578" fmla="*/ 277 h 554"/>
                    <a:gd name="connsiteX579" fmla="*/ 0 w 554"/>
                    <a:gd name="connsiteY579" fmla="*/ 277 h 554"/>
                    <a:gd name="connsiteX580" fmla="*/ 0 w 554"/>
                    <a:gd name="connsiteY580" fmla="*/ 277 h 554"/>
                    <a:gd name="connsiteX581" fmla="*/ 0 w 554"/>
                    <a:gd name="connsiteY581" fmla="*/ 277 h 554"/>
                    <a:gd name="connsiteX582" fmla="*/ 0 w 554"/>
                    <a:gd name="connsiteY582" fmla="*/ 277 h 554"/>
                    <a:gd name="connsiteX583" fmla="*/ 0 w 554"/>
                    <a:gd name="connsiteY583" fmla="*/ 277 h 554"/>
                    <a:gd name="connsiteX584" fmla="*/ 0 w 554"/>
                    <a:gd name="connsiteY584" fmla="*/ 277 h 554"/>
                    <a:gd name="connsiteX585" fmla="*/ 0 w 554"/>
                    <a:gd name="connsiteY585" fmla="*/ 277 h 554"/>
                    <a:gd name="connsiteX586" fmla="*/ 0 w 554"/>
                    <a:gd name="connsiteY586" fmla="*/ 277 h 554"/>
                    <a:gd name="connsiteX587" fmla="*/ 0 w 554"/>
                    <a:gd name="connsiteY587" fmla="*/ 277 h 554"/>
                    <a:gd name="connsiteX588" fmla="*/ 0 w 554"/>
                    <a:gd name="connsiteY588" fmla="*/ 277 h 554"/>
                    <a:gd name="connsiteX589" fmla="*/ 0 w 554"/>
                    <a:gd name="connsiteY589" fmla="*/ 277 h 554"/>
                    <a:gd name="connsiteX590" fmla="*/ 0 w 554"/>
                    <a:gd name="connsiteY590" fmla="*/ 277 h 554"/>
                    <a:gd name="connsiteX591" fmla="*/ 0 w 554"/>
                    <a:gd name="connsiteY591" fmla="*/ 277 h 554"/>
                    <a:gd name="connsiteX592" fmla="*/ 0 w 554"/>
                    <a:gd name="connsiteY592" fmla="*/ 277 h 554"/>
                    <a:gd name="connsiteX593" fmla="*/ 0 w 554"/>
                    <a:gd name="connsiteY593" fmla="*/ 277 h 554"/>
                    <a:gd name="connsiteX594" fmla="*/ 0 w 554"/>
                    <a:gd name="connsiteY594" fmla="*/ 277 h 554"/>
                    <a:gd name="connsiteX595" fmla="*/ 0 w 554"/>
                    <a:gd name="connsiteY595" fmla="*/ 277 h 554"/>
                    <a:gd name="connsiteX596" fmla="*/ 0 w 554"/>
                    <a:gd name="connsiteY596" fmla="*/ 277 h 554"/>
                    <a:gd name="connsiteX597" fmla="*/ 0 w 554"/>
                    <a:gd name="connsiteY597" fmla="*/ 277 h 554"/>
                    <a:gd name="connsiteX598" fmla="*/ 0 w 554"/>
                    <a:gd name="connsiteY598" fmla="*/ 277 h 554"/>
                    <a:gd name="connsiteX599" fmla="*/ 0 w 554"/>
                    <a:gd name="connsiteY599" fmla="*/ 277 h 554"/>
                    <a:gd name="connsiteX600" fmla="*/ 0 w 554"/>
                    <a:gd name="connsiteY600" fmla="*/ 277 h 554"/>
                    <a:gd name="connsiteX601" fmla="*/ 0 w 554"/>
                    <a:gd name="connsiteY601" fmla="*/ 277 h 554"/>
                    <a:gd name="connsiteX602" fmla="*/ 0 w 554"/>
                    <a:gd name="connsiteY602" fmla="*/ 277 h 554"/>
                    <a:gd name="connsiteX603" fmla="*/ 0 w 554"/>
                    <a:gd name="connsiteY603" fmla="*/ 277 h 554"/>
                    <a:gd name="connsiteX604" fmla="*/ 0 w 554"/>
                    <a:gd name="connsiteY604" fmla="*/ 277 h 554"/>
                    <a:gd name="connsiteX605" fmla="*/ 0 w 554"/>
                    <a:gd name="connsiteY605" fmla="*/ 277 h 554"/>
                    <a:gd name="connsiteX606" fmla="*/ 0 w 554"/>
                    <a:gd name="connsiteY606" fmla="*/ 277 h 554"/>
                    <a:gd name="connsiteX607" fmla="*/ 0 w 554"/>
                    <a:gd name="connsiteY607" fmla="*/ 277 h 554"/>
                    <a:gd name="connsiteX608" fmla="*/ 0 w 554"/>
                    <a:gd name="connsiteY608" fmla="*/ 277 h 554"/>
                    <a:gd name="connsiteX609" fmla="*/ 0 w 554"/>
                    <a:gd name="connsiteY609" fmla="*/ 277 h 554"/>
                    <a:gd name="connsiteX610" fmla="*/ 0 w 554"/>
                    <a:gd name="connsiteY610" fmla="*/ 277 h 554"/>
                    <a:gd name="connsiteX611" fmla="*/ 0 w 554"/>
                    <a:gd name="connsiteY611" fmla="*/ 277 h 554"/>
                    <a:gd name="connsiteX612" fmla="*/ 0 w 554"/>
                    <a:gd name="connsiteY612" fmla="*/ 277 h 554"/>
                    <a:gd name="connsiteX613" fmla="*/ 0 w 554"/>
                    <a:gd name="connsiteY613" fmla="*/ 277 h 554"/>
                    <a:gd name="connsiteX614" fmla="*/ 0 w 554"/>
                    <a:gd name="connsiteY614" fmla="*/ 277 h 554"/>
                    <a:gd name="connsiteX615" fmla="*/ 0 w 554"/>
                    <a:gd name="connsiteY615" fmla="*/ 277 h 554"/>
                    <a:gd name="connsiteX616" fmla="*/ 0 w 554"/>
                    <a:gd name="connsiteY616" fmla="*/ 277 h 554"/>
                    <a:gd name="connsiteX617" fmla="*/ 0 w 554"/>
                    <a:gd name="connsiteY617" fmla="*/ 277 h 554"/>
                    <a:gd name="connsiteX618" fmla="*/ 0 w 554"/>
                    <a:gd name="connsiteY618" fmla="*/ 277 h 554"/>
                    <a:gd name="connsiteX619" fmla="*/ 0 w 554"/>
                    <a:gd name="connsiteY619" fmla="*/ 277 h 554"/>
                    <a:gd name="connsiteX620" fmla="*/ 0 w 554"/>
                    <a:gd name="connsiteY620" fmla="*/ 277 h 554"/>
                    <a:gd name="connsiteX621" fmla="*/ 0 w 554"/>
                    <a:gd name="connsiteY621" fmla="*/ 277 h 554"/>
                    <a:gd name="connsiteX622" fmla="*/ 0 w 554"/>
                    <a:gd name="connsiteY622" fmla="*/ 277 h 554"/>
                    <a:gd name="connsiteX623" fmla="*/ 0 w 554"/>
                    <a:gd name="connsiteY623" fmla="*/ 277 h 554"/>
                    <a:gd name="connsiteX624" fmla="*/ 0 w 554"/>
                    <a:gd name="connsiteY624" fmla="*/ 277 h 554"/>
                    <a:gd name="connsiteX625" fmla="*/ 0 w 554"/>
                    <a:gd name="connsiteY625" fmla="*/ 277 h 554"/>
                    <a:gd name="connsiteX626" fmla="*/ 0 w 554"/>
                    <a:gd name="connsiteY626" fmla="*/ 277 h 554"/>
                    <a:gd name="connsiteX627" fmla="*/ 0 w 554"/>
                    <a:gd name="connsiteY627" fmla="*/ 277 h 554"/>
                    <a:gd name="connsiteX628" fmla="*/ 0 w 554"/>
                    <a:gd name="connsiteY628" fmla="*/ 277 h 554"/>
                    <a:gd name="connsiteX629" fmla="*/ 0 w 554"/>
                    <a:gd name="connsiteY629" fmla="*/ 277 h 554"/>
                    <a:gd name="connsiteX630" fmla="*/ 0 w 554"/>
                    <a:gd name="connsiteY630" fmla="*/ 277 h 554"/>
                    <a:gd name="connsiteX631" fmla="*/ 0 w 554"/>
                    <a:gd name="connsiteY631" fmla="*/ 277 h 554"/>
                    <a:gd name="connsiteX632" fmla="*/ 0 w 554"/>
                    <a:gd name="connsiteY632" fmla="*/ 277 h 554"/>
                    <a:gd name="connsiteX633" fmla="*/ 0 w 554"/>
                    <a:gd name="connsiteY633" fmla="*/ 277 h 554"/>
                    <a:gd name="connsiteX634" fmla="*/ 0 w 554"/>
                    <a:gd name="connsiteY634" fmla="*/ 277 h 554"/>
                    <a:gd name="connsiteX635" fmla="*/ 0 w 554"/>
                    <a:gd name="connsiteY635" fmla="*/ 277 h 554"/>
                    <a:gd name="connsiteX636" fmla="*/ 0 w 554"/>
                    <a:gd name="connsiteY636" fmla="*/ 277 h 554"/>
                    <a:gd name="connsiteX637" fmla="*/ 0 w 554"/>
                    <a:gd name="connsiteY637" fmla="*/ 277 h 554"/>
                    <a:gd name="connsiteX638" fmla="*/ 0 w 554"/>
                    <a:gd name="connsiteY638" fmla="*/ 277 h 554"/>
                    <a:gd name="connsiteX639" fmla="*/ 0 w 554"/>
                    <a:gd name="connsiteY639" fmla="*/ 277 h 554"/>
                    <a:gd name="connsiteX640" fmla="*/ 0 w 554"/>
                    <a:gd name="connsiteY640" fmla="*/ 277 h 554"/>
                    <a:gd name="connsiteX641" fmla="*/ 0 w 554"/>
                    <a:gd name="connsiteY641" fmla="*/ 277 h 554"/>
                    <a:gd name="connsiteX642" fmla="*/ 0 w 554"/>
                    <a:gd name="connsiteY642" fmla="*/ 277 h 554"/>
                    <a:gd name="connsiteX643" fmla="*/ 0 w 554"/>
                    <a:gd name="connsiteY643" fmla="*/ 277 h 554"/>
                    <a:gd name="connsiteX644" fmla="*/ 0 w 554"/>
                    <a:gd name="connsiteY644" fmla="*/ 277 h 554"/>
                    <a:gd name="connsiteX645" fmla="*/ 0 w 554"/>
                    <a:gd name="connsiteY645" fmla="*/ 277 h 554"/>
                    <a:gd name="connsiteX646" fmla="*/ 0 w 554"/>
                    <a:gd name="connsiteY646" fmla="*/ 277 h 554"/>
                    <a:gd name="connsiteX647" fmla="*/ 0 w 554"/>
                    <a:gd name="connsiteY647" fmla="*/ 277 h 554"/>
                    <a:gd name="connsiteX648" fmla="*/ 0 w 554"/>
                    <a:gd name="connsiteY648" fmla="*/ 277 h 554"/>
                    <a:gd name="connsiteX649" fmla="*/ 0 w 554"/>
                    <a:gd name="connsiteY649" fmla="*/ 277 h 554"/>
                    <a:gd name="connsiteX650" fmla="*/ 0 w 554"/>
                    <a:gd name="connsiteY650" fmla="*/ 277 h 554"/>
                    <a:gd name="connsiteX651" fmla="*/ 0 w 554"/>
                    <a:gd name="connsiteY651" fmla="*/ 277 h 554"/>
                    <a:gd name="connsiteX652" fmla="*/ 0 w 554"/>
                    <a:gd name="connsiteY652" fmla="*/ 277 h 554"/>
                    <a:gd name="connsiteX653" fmla="*/ 0 w 554"/>
                    <a:gd name="connsiteY653" fmla="*/ 277 h 554"/>
                    <a:gd name="connsiteX654" fmla="*/ 0 w 554"/>
                    <a:gd name="connsiteY654" fmla="*/ 277 h 554"/>
                    <a:gd name="connsiteX655" fmla="*/ 0 w 554"/>
                    <a:gd name="connsiteY655" fmla="*/ 277 h 554"/>
                    <a:gd name="connsiteX656" fmla="*/ 0 w 554"/>
                    <a:gd name="connsiteY656" fmla="*/ 277 h 554"/>
                    <a:gd name="connsiteX657" fmla="*/ 0 w 554"/>
                    <a:gd name="connsiteY657" fmla="*/ 277 h 554"/>
                    <a:gd name="connsiteX658" fmla="*/ 0 w 554"/>
                    <a:gd name="connsiteY658" fmla="*/ 277 h 554"/>
                    <a:gd name="connsiteX659" fmla="*/ 0 w 554"/>
                    <a:gd name="connsiteY659" fmla="*/ 277 h 554"/>
                    <a:gd name="connsiteX660" fmla="*/ 0 w 554"/>
                    <a:gd name="connsiteY660" fmla="*/ 277 h 554"/>
                    <a:gd name="connsiteX661" fmla="*/ 0 w 554"/>
                    <a:gd name="connsiteY661" fmla="*/ 277 h 554"/>
                    <a:gd name="connsiteX662" fmla="*/ 0 w 554"/>
                    <a:gd name="connsiteY662" fmla="*/ 277 h 554"/>
                    <a:gd name="connsiteX663" fmla="*/ 0 w 554"/>
                    <a:gd name="connsiteY663" fmla="*/ 277 h 554"/>
                    <a:gd name="connsiteX664" fmla="*/ 0 w 554"/>
                    <a:gd name="connsiteY664" fmla="*/ 277 h 554"/>
                    <a:gd name="connsiteX665" fmla="*/ 0 w 554"/>
                    <a:gd name="connsiteY665" fmla="*/ 277 h 554"/>
                    <a:gd name="connsiteX666" fmla="*/ 0 w 554"/>
                    <a:gd name="connsiteY666" fmla="*/ 277 h 554"/>
                    <a:gd name="connsiteX667" fmla="*/ 0 w 554"/>
                    <a:gd name="connsiteY667" fmla="*/ 277 h 554"/>
                    <a:gd name="connsiteX668" fmla="*/ 0 w 554"/>
                    <a:gd name="connsiteY668" fmla="*/ 277 h 554"/>
                    <a:gd name="connsiteX669" fmla="*/ 0 w 554"/>
                    <a:gd name="connsiteY669" fmla="*/ 277 h 554"/>
                    <a:gd name="connsiteX670" fmla="*/ 0 w 554"/>
                    <a:gd name="connsiteY670" fmla="*/ 277 h 554"/>
                    <a:gd name="connsiteX671" fmla="*/ 0 w 554"/>
                    <a:gd name="connsiteY671" fmla="*/ 277 h 554"/>
                    <a:gd name="connsiteX672" fmla="*/ 0 w 554"/>
                    <a:gd name="connsiteY672" fmla="*/ 277 h 554"/>
                    <a:gd name="connsiteX673" fmla="*/ 0 w 554"/>
                    <a:gd name="connsiteY673" fmla="*/ 277 h 554"/>
                    <a:gd name="connsiteX674" fmla="*/ 0 w 554"/>
                    <a:gd name="connsiteY674" fmla="*/ 277 h 554"/>
                    <a:gd name="connsiteX675" fmla="*/ 0 w 554"/>
                    <a:gd name="connsiteY675" fmla="*/ 277 h 554"/>
                    <a:gd name="connsiteX676" fmla="*/ 0 w 554"/>
                    <a:gd name="connsiteY676" fmla="*/ 277 h 554"/>
                    <a:gd name="connsiteX677" fmla="*/ 0 w 554"/>
                    <a:gd name="connsiteY677" fmla="*/ 277 h 554"/>
                    <a:gd name="connsiteX678" fmla="*/ 0 w 554"/>
                    <a:gd name="connsiteY678" fmla="*/ 277 h 554"/>
                    <a:gd name="connsiteX679" fmla="*/ 0 w 554"/>
                    <a:gd name="connsiteY679" fmla="*/ 277 h 554"/>
                    <a:gd name="connsiteX680" fmla="*/ 0 w 554"/>
                    <a:gd name="connsiteY680" fmla="*/ 277 h 554"/>
                    <a:gd name="connsiteX681" fmla="*/ 0 w 554"/>
                    <a:gd name="connsiteY681" fmla="*/ 277 h 554"/>
                    <a:gd name="connsiteX682" fmla="*/ 0 w 554"/>
                    <a:gd name="connsiteY682" fmla="*/ 277 h 554"/>
                    <a:gd name="connsiteX683" fmla="*/ 0 w 554"/>
                    <a:gd name="connsiteY683" fmla="*/ 277 h 554"/>
                    <a:gd name="connsiteX684" fmla="*/ 0 w 554"/>
                    <a:gd name="connsiteY684" fmla="*/ 277 h 554"/>
                    <a:gd name="connsiteX685" fmla="*/ 0 w 554"/>
                    <a:gd name="connsiteY685" fmla="*/ 277 h 554"/>
                    <a:gd name="connsiteX686" fmla="*/ 0 w 554"/>
                    <a:gd name="connsiteY686" fmla="*/ 277 h 554"/>
                    <a:gd name="connsiteX687" fmla="*/ 0 w 554"/>
                    <a:gd name="connsiteY687" fmla="*/ 277 h 554"/>
                    <a:gd name="connsiteX688" fmla="*/ 0 w 554"/>
                    <a:gd name="connsiteY688" fmla="*/ 277 h 554"/>
                    <a:gd name="connsiteX689" fmla="*/ 0 w 554"/>
                    <a:gd name="connsiteY689" fmla="*/ 277 h 554"/>
                    <a:gd name="connsiteX690" fmla="*/ 0 w 554"/>
                    <a:gd name="connsiteY690" fmla="*/ 277 h 554"/>
                    <a:gd name="connsiteX691" fmla="*/ 0 w 554"/>
                    <a:gd name="connsiteY691" fmla="*/ 277 h 554"/>
                    <a:gd name="connsiteX692" fmla="*/ 0 w 554"/>
                    <a:gd name="connsiteY692" fmla="*/ 277 h 554"/>
                    <a:gd name="connsiteX693" fmla="*/ 0 w 554"/>
                    <a:gd name="connsiteY693" fmla="*/ 277 h 554"/>
                    <a:gd name="connsiteX694" fmla="*/ 0 w 554"/>
                    <a:gd name="connsiteY694" fmla="*/ 277 h 554"/>
                    <a:gd name="connsiteX695" fmla="*/ 0 w 554"/>
                    <a:gd name="connsiteY695" fmla="*/ 277 h 554"/>
                    <a:gd name="connsiteX696" fmla="*/ 0 w 554"/>
                    <a:gd name="connsiteY696" fmla="*/ 277 h 554"/>
                    <a:gd name="connsiteX697" fmla="*/ 0 w 554"/>
                    <a:gd name="connsiteY697" fmla="*/ 277 h 554"/>
                    <a:gd name="connsiteX698" fmla="*/ 0 w 554"/>
                    <a:gd name="connsiteY698" fmla="*/ 277 h 554"/>
                    <a:gd name="connsiteX699" fmla="*/ 0 w 554"/>
                    <a:gd name="connsiteY699" fmla="*/ 277 h 554"/>
                    <a:gd name="connsiteX700" fmla="*/ 0 w 554"/>
                    <a:gd name="connsiteY700" fmla="*/ 277 h 554"/>
                    <a:gd name="connsiteX701" fmla="*/ 0 w 554"/>
                    <a:gd name="connsiteY701" fmla="*/ 277 h 554"/>
                    <a:gd name="connsiteX702" fmla="*/ 0 w 554"/>
                    <a:gd name="connsiteY702" fmla="*/ 277 h 554"/>
                    <a:gd name="connsiteX703" fmla="*/ 0 w 554"/>
                    <a:gd name="connsiteY703" fmla="*/ 277 h 554"/>
                    <a:gd name="connsiteX704" fmla="*/ 0 w 554"/>
                    <a:gd name="connsiteY704" fmla="*/ 277 h 554"/>
                    <a:gd name="connsiteX705" fmla="*/ 0 w 554"/>
                    <a:gd name="connsiteY705" fmla="*/ 277 h 554"/>
                    <a:gd name="connsiteX706" fmla="*/ 0 w 554"/>
                    <a:gd name="connsiteY706" fmla="*/ 277 h 554"/>
                    <a:gd name="connsiteX707" fmla="*/ 0 w 554"/>
                    <a:gd name="connsiteY707" fmla="*/ 277 h 554"/>
                    <a:gd name="connsiteX708" fmla="*/ 0 w 554"/>
                    <a:gd name="connsiteY708" fmla="*/ 277 h 554"/>
                    <a:gd name="connsiteX709" fmla="*/ 0 w 554"/>
                    <a:gd name="connsiteY709" fmla="*/ 277 h 554"/>
                    <a:gd name="connsiteX710" fmla="*/ 0 w 554"/>
                    <a:gd name="connsiteY710" fmla="*/ 277 h 554"/>
                    <a:gd name="connsiteX711" fmla="*/ 0 w 554"/>
                    <a:gd name="connsiteY711" fmla="*/ 277 h 554"/>
                    <a:gd name="connsiteX712" fmla="*/ 0 w 554"/>
                    <a:gd name="connsiteY712" fmla="*/ 277 h 554"/>
                    <a:gd name="connsiteX713" fmla="*/ 0 w 554"/>
                    <a:gd name="connsiteY713" fmla="*/ 277 h 554"/>
                    <a:gd name="connsiteX714" fmla="*/ 0 w 554"/>
                    <a:gd name="connsiteY714" fmla="*/ 277 h 554"/>
                    <a:gd name="connsiteX715" fmla="*/ 0 w 554"/>
                    <a:gd name="connsiteY715" fmla="*/ 277 h 554"/>
                    <a:gd name="connsiteX716" fmla="*/ 0 w 554"/>
                    <a:gd name="connsiteY716" fmla="*/ 277 h 554"/>
                    <a:gd name="connsiteX717" fmla="*/ 0 w 554"/>
                    <a:gd name="connsiteY717" fmla="*/ 277 h 554"/>
                    <a:gd name="connsiteX718" fmla="*/ 0 w 554"/>
                    <a:gd name="connsiteY718" fmla="*/ 277 h 554"/>
                    <a:gd name="connsiteX719" fmla="*/ 0 w 554"/>
                    <a:gd name="connsiteY719" fmla="*/ 277 h 554"/>
                    <a:gd name="connsiteX720" fmla="*/ 0 w 554"/>
                    <a:gd name="connsiteY720" fmla="*/ 277 h 554"/>
                    <a:gd name="connsiteX721" fmla="*/ 0 w 554"/>
                    <a:gd name="connsiteY721" fmla="*/ 277 h 554"/>
                    <a:gd name="connsiteX722" fmla="*/ 0 w 554"/>
                    <a:gd name="connsiteY722" fmla="*/ 277 h 554"/>
                    <a:gd name="connsiteX723" fmla="*/ 0 w 554"/>
                    <a:gd name="connsiteY723" fmla="*/ 277 h 554"/>
                    <a:gd name="connsiteX724" fmla="*/ 0 w 554"/>
                    <a:gd name="connsiteY724" fmla="*/ 277 h 554"/>
                    <a:gd name="connsiteX725" fmla="*/ 0 w 554"/>
                    <a:gd name="connsiteY725" fmla="*/ 277 h 554"/>
                    <a:gd name="connsiteX726" fmla="*/ 0 w 554"/>
                    <a:gd name="connsiteY726" fmla="*/ 277 h 554"/>
                    <a:gd name="connsiteX727" fmla="*/ 0 w 554"/>
                    <a:gd name="connsiteY727" fmla="*/ 277 h 554"/>
                    <a:gd name="connsiteX728" fmla="*/ 0 w 554"/>
                    <a:gd name="connsiteY728" fmla="*/ 277 h 554"/>
                    <a:gd name="connsiteX729" fmla="*/ 0 w 554"/>
                    <a:gd name="connsiteY729" fmla="*/ 277 h 554"/>
                    <a:gd name="connsiteX730" fmla="*/ 0 w 554"/>
                    <a:gd name="connsiteY730" fmla="*/ 277 h 554"/>
                    <a:gd name="connsiteX731" fmla="*/ 0 w 554"/>
                    <a:gd name="connsiteY731" fmla="*/ 277 h 554"/>
                    <a:gd name="connsiteX732" fmla="*/ 0 w 554"/>
                    <a:gd name="connsiteY732" fmla="*/ 277 h 554"/>
                    <a:gd name="connsiteX733" fmla="*/ 0 w 554"/>
                    <a:gd name="connsiteY733" fmla="*/ 277 h 554"/>
                    <a:gd name="connsiteX734" fmla="*/ 0 w 554"/>
                    <a:gd name="connsiteY734" fmla="*/ 277 h 554"/>
                    <a:gd name="connsiteX735" fmla="*/ 0 w 554"/>
                    <a:gd name="connsiteY735" fmla="*/ 277 h 554"/>
                    <a:gd name="connsiteX736" fmla="*/ 0 w 554"/>
                    <a:gd name="connsiteY736" fmla="*/ 277 h 554"/>
                    <a:gd name="connsiteX737" fmla="*/ 0 w 554"/>
                    <a:gd name="connsiteY737" fmla="*/ 277 h 554"/>
                    <a:gd name="connsiteX738" fmla="*/ 0 w 554"/>
                    <a:gd name="connsiteY738" fmla="*/ 277 h 554"/>
                    <a:gd name="connsiteX739" fmla="*/ 0 w 554"/>
                    <a:gd name="connsiteY739" fmla="*/ 277 h 554"/>
                    <a:gd name="connsiteX740" fmla="*/ 0 w 554"/>
                    <a:gd name="connsiteY740" fmla="*/ 277 h 554"/>
                    <a:gd name="connsiteX741" fmla="*/ 0 w 554"/>
                    <a:gd name="connsiteY741" fmla="*/ 277 h 554"/>
                    <a:gd name="connsiteX742" fmla="*/ 0 w 554"/>
                    <a:gd name="connsiteY742" fmla="*/ 277 h 554"/>
                    <a:gd name="connsiteX743" fmla="*/ 0 w 554"/>
                    <a:gd name="connsiteY743" fmla="*/ 277 h 554"/>
                    <a:gd name="connsiteX744" fmla="*/ 0 w 554"/>
                    <a:gd name="connsiteY744" fmla="*/ 277 h 554"/>
                    <a:gd name="connsiteX745" fmla="*/ 0 w 554"/>
                    <a:gd name="connsiteY745" fmla="*/ 277 h 554"/>
                    <a:gd name="connsiteX746" fmla="*/ 0 w 554"/>
                    <a:gd name="connsiteY746" fmla="*/ 277 h 554"/>
                    <a:gd name="connsiteX747" fmla="*/ 0 w 554"/>
                    <a:gd name="connsiteY747" fmla="*/ 277 h 554"/>
                    <a:gd name="connsiteX748" fmla="*/ 0 w 554"/>
                    <a:gd name="connsiteY748" fmla="*/ 277 h 554"/>
                    <a:gd name="connsiteX749" fmla="*/ 0 w 554"/>
                    <a:gd name="connsiteY749" fmla="*/ 277 h 554"/>
                    <a:gd name="connsiteX750" fmla="*/ 0 w 554"/>
                    <a:gd name="connsiteY750" fmla="*/ 277 h 554"/>
                    <a:gd name="connsiteX751" fmla="*/ 0 w 554"/>
                    <a:gd name="connsiteY751" fmla="*/ 277 h 554"/>
                    <a:gd name="connsiteX752" fmla="*/ 0 w 554"/>
                    <a:gd name="connsiteY752" fmla="*/ 0 h 554"/>
                    <a:gd name="connsiteX753" fmla="*/ 0 w 554"/>
                    <a:gd name="connsiteY753" fmla="*/ 0 h 554"/>
                    <a:gd name="connsiteX754" fmla="*/ 0 w 554"/>
                    <a:gd name="connsiteY754" fmla="*/ 0 h 554"/>
                    <a:gd name="connsiteX755" fmla="*/ 0 w 554"/>
                    <a:gd name="connsiteY755" fmla="*/ 0 h 554"/>
                    <a:gd name="connsiteX756" fmla="*/ 0 w 554"/>
                    <a:gd name="connsiteY756" fmla="*/ 0 h 554"/>
                    <a:gd name="connsiteX757" fmla="*/ 0 w 554"/>
                    <a:gd name="connsiteY757" fmla="*/ 0 h 554"/>
                    <a:gd name="connsiteX758" fmla="*/ 0 w 554"/>
                    <a:gd name="connsiteY758" fmla="*/ 0 h 554"/>
                    <a:gd name="connsiteX759" fmla="*/ 0 w 554"/>
                    <a:gd name="connsiteY759" fmla="*/ 0 h 554"/>
                    <a:gd name="connsiteX760" fmla="*/ 0 w 554"/>
                    <a:gd name="connsiteY760" fmla="*/ 0 h 554"/>
                    <a:gd name="connsiteX761" fmla="*/ 0 w 554"/>
                    <a:gd name="connsiteY761" fmla="*/ 0 h 554"/>
                    <a:gd name="connsiteX762" fmla="*/ 0 w 554"/>
                    <a:gd name="connsiteY762" fmla="*/ 0 h 554"/>
                    <a:gd name="connsiteX763" fmla="*/ 0 w 554"/>
                    <a:gd name="connsiteY763" fmla="*/ 0 h 554"/>
                    <a:gd name="connsiteX764" fmla="*/ 0 w 554"/>
                    <a:gd name="connsiteY764" fmla="*/ 0 h 554"/>
                    <a:gd name="connsiteX765" fmla="*/ 0 w 554"/>
                    <a:gd name="connsiteY765" fmla="*/ 0 h 554"/>
                    <a:gd name="connsiteX766" fmla="*/ 0 w 554"/>
                    <a:gd name="connsiteY766" fmla="*/ 0 h 554"/>
                    <a:gd name="connsiteX767" fmla="*/ 0 w 554"/>
                    <a:gd name="connsiteY767" fmla="*/ 0 h 554"/>
                    <a:gd name="connsiteX768" fmla="*/ 0 w 554"/>
                    <a:gd name="connsiteY768" fmla="*/ 0 h 554"/>
                    <a:gd name="connsiteX769" fmla="*/ 0 w 554"/>
                    <a:gd name="connsiteY769" fmla="*/ 0 h 554"/>
                    <a:gd name="connsiteX770" fmla="*/ 0 w 554"/>
                    <a:gd name="connsiteY770" fmla="*/ 0 h 554"/>
                    <a:gd name="connsiteX771" fmla="*/ 0 w 554"/>
                    <a:gd name="connsiteY771" fmla="*/ 0 h 554"/>
                    <a:gd name="connsiteX772" fmla="*/ 0 w 554"/>
                    <a:gd name="connsiteY772" fmla="*/ 0 h 554"/>
                    <a:gd name="connsiteX773" fmla="*/ 0 w 554"/>
                    <a:gd name="connsiteY773" fmla="*/ 0 h 554"/>
                    <a:gd name="connsiteX774" fmla="*/ 0 w 554"/>
                    <a:gd name="connsiteY774" fmla="*/ 0 h 554"/>
                    <a:gd name="connsiteX775" fmla="*/ 0 w 554"/>
                    <a:gd name="connsiteY775" fmla="*/ 0 h 554"/>
                    <a:gd name="connsiteX776" fmla="*/ 0 w 554"/>
                    <a:gd name="connsiteY776" fmla="*/ 0 h 554"/>
                    <a:gd name="connsiteX777" fmla="*/ 0 w 554"/>
                    <a:gd name="connsiteY777" fmla="*/ 0 h 554"/>
                    <a:gd name="connsiteX778" fmla="*/ 0 w 554"/>
                    <a:gd name="connsiteY778" fmla="*/ 0 h 554"/>
                    <a:gd name="connsiteX779" fmla="*/ 0 w 554"/>
                    <a:gd name="connsiteY779" fmla="*/ 0 h 554"/>
                    <a:gd name="connsiteX780" fmla="*/ 0 w 554"/>
                    <a:gd name="connsiteY780" fmla="*/ 0 h 554"/>
                    <a:gd name="connsiteX781" fmla="*/ 0 w 554"/>
                    <a:gd name="connsiteY781" fmla="*/ 0 h 554"/>
                    <a:gd name="connsiteX782" fmla="*/ 0 w 554"/>
                    <a:gd name="connsiteY782" fmla="*/ 0 h 554"/>
                    <a:gd name="connsiteX783" fmla="*/ 0 w 554"/>
                    <a:gd name="connsiteY783" fmla="*/ 0 h 554"/>
                    <a:gd name="connsiteX784" fmla="*/ 0 w 554"/>
                    <a:gd name="connsiteY784" fmla="*/ 0 h 554"/>
                    <a:gd name="connsiteX785" fmla="*/ 0 w 554"/>
                    <a:gd name="connsiteY785" fmla="*/ 0 h 554"/>
                    <a:gd name="connsiteX786" fmla="*/ 0 w 554"/>
                    <a:gd name="connsiteY786" fmla="*/ 0 h 554"/>
                    <a:gd name="connsiteX787" fmla="*/ 0 w 554"/>
                    <a:gd name="connsiteY787" fmla="*/ 0 h 554"/>
                    <a:gd name="connsiteX788" fmla="*/ 0 w 554"/>
                    <a:gd name="connsiteY788" fmla="*/ 0 h 554"/>
                    <a:gd name="connsiteX789" fmla="*/ 0 w 554"/>
                    <a:gd name="connsiteY789" fmla="*/ 0 h 554"/>
                    <a:gd name="connsiteX790" fmla="*/ 0 w 554"/>
                    <a:gd name="connsiteY790" fmla="*/ 0 h 554"/>
                    <a:gd name="connsiteX791" fmla="*/ 0 w 554"/>
                    <a:gd name="connsiteY791" fmla="*/ 0 h 554"/>
                    <a:gd name="connsiteX792" fmla="*/ 0 w 554"/>
                    <a:gd name="connsiteY792" fmla="*/ 0 h 554"/>
                    <a:gd name="connsiteX793" fmla="*/ 0 w 554"/>
                    <a:gd name="connsiteY793" fmla="*/ 0 h 554"/>
                    <a:gd name="connsiteX794" fmla="*/ 0 w 554"/>
                    <a:gd name="connsiteY794" fmla="*/ 0 h 554"/>
                    <a:gd name="connsiteX795" fmla="*/ 0 w 554"/>
                    <a:gd name="connsiteY795" fmla="*/ 0 h 554"/>
                    <a:gd name="connsiteX796" fmla="*/ 0 w 554"/>
                    <a:gd name="connsiteY796" fmla="*/ 0 h 554"/>
                    <a:gd name="connsiteX797" fmla="*/ 0 w 554"/>
                    <a:gd name="connsiteY797" fmla="*/ 0 h 554"/>
                    <a:gd name="connsiteX798" fmla="*/ 0 w 554"/>
                    <a:gd name="connsiteY798" fmla="*/ 0 h 554"/>
                    <a:gd name="connsiteX799" fmla="*/ 0 w 554"/>
                    <a:gd name="connsiteY799" fmla="*/ 0 h 554"/>
                    <a:gd name="connsiteX800" fmla="*/ 0 w 554"/>
                    <a:gd name="connsiteY800" fmla="*/ 0 h 554"/>
                    <a:gd name="connsiteX801" fmla="*/ 0 w 554"/>
                    <a:gd name="connsiteY801" fmla="*/ 0 h 554"/>
                    <a:gd name="connsiteX802" fmla="*/ 0 w 554"/>
                    <a:gd name="connsiteY802" fmla="*/ 0 h 554"/>
                    <a:gd name="connsiteX803" fmla="*/ 0 w 554"/>
                    <a:gd name="connsiteY803" fmla="*/ 0 h 554"/>
                    <a:gd name="connsiteX804" fmla="*/ 0 w 554"/>
                    <a:gd name="connsiteY804" fmla="*/ 0 h 554"/>
                    <a:gd name="connsiteX805" fmla="*/ 0 w 554"/>
                    <a:gd name="connsiteY805" fmla="*/ 0 h 554"/>
                    <a:gd name="connsiteX806" fmla="*/ 0 w 554"/>
                    <a:gd name="connsiteY806" fmla="*/ 0 h 554"/>
                    <a:gd name="connsiteX807" fmla="*/ 0 w 554"/>
                    <a:gd name="connsiteY807" fmla="*/ 0 h 554"/>
                    <a:gd name="connsiteX808" fmla="*/ 0 w 554"/>
                    <a:gd name="connsiteY808" fmla="*/ 0 h 554"/>
                    <a:gd name="connsiteX809" fmla="*/ 0 w 554"/>
                    <a:gd name="connsiteY809" fmla="*/ 0 h 554"/>
                    <a:gd name="connsiteX810" fmla="*/ 0 w 554"/>
                    <a:gd name="connsiteY810" fmla="*/ 0 h 554"/>
                    <a:gd name="connsiteX811" fmla="*/ 0 w 554"/>
                    <a:gd name="connsiteY811" fmla="*/ 0 h 554"/>
                    <a:gd name="connsiteX812" fmla="*/ 0 w 554"/>
                    <a:gd name="connsiteY812" fmla="*/ 0 h 554"/>
                    <a:gd name="connsiteX813" fmla="*/ 0 w 554"/>
                    <a:gd name="connsiteY813" fmla="*/ 0 h 554"/>
                    <a:gd name="connsiteX814" fmla="*/ 0 w 554"/>
                    <a:gd name="connsiteY814" fmla="*/ 0 h 554"/>
                    <a:gd name="connsiteX815" fmla="*/ 0 w 554"/>
                    <a:gd name="connsiteY815" fmla="*/ 0 h 554"/>
                    <a:gd name="connsiteX816" fmla="*/ 0 w 554"/>
                    <a:gd name="connsiteY816" fmla="*/ 0 h 554"/>
                    <a:gd name="connsiteX817" fmla="*/ 0 w 554"/>
                    <a:gd name="connsiteY817" fmla="*/ 0 h 554"/>
                    <a:gd name="connsiteX818" fmla="*/ 0 w 554"/>
                    <a:gd name="connsiteY818" fmla="*/ 0 h 554"/>
                    <a:gd name="connsiteX819" fmla="*/ 0 w 554"/>
                    <a:gd name="connsiteY819" fmla="*/ 0 h 554"/>
                    <a:gd name="connsiteX820" fmla="*/ 0 w 554"/>
                    <a:gd name="connsiteY820" fmla="*/ 0 h 554"/>
                    <a:gd name="connsiteX821" fmla="*/ 0 w 554"/>
                    <a:gd name="connsiteY821" fmla="*/ 0 h 554"/>
                    <a:gd name="connsiteX822" fmla="*/ 0 w 554"/>
                    <a:gd name="connsiteY822" fmla="*/ 0 h 554"/>
                    <a:gd name="connsiteX823" fmla="*/ 0 w 554"/>
                    <a:gd name="connsiteY823" fmla="*/ 0 h 554"/>
                    <a:gd name="connsiteX824" fmla="*/ 0 w 554"/>
                    <a:gd name="connsiteY824" fmla="*/ 0 h 554"/>
                    <a:gd name="connsiteX825" fmla="*/ 0 w 554"/>
                    <a:gd name="connsiteY825" fmla="*/ 0 h 554"/>
                    <a:gd name="connsiteX826" fmla="*/ 0 w 554"/>
                    <a:gd name="connsiteY826" fmla="*/ 0 h 554"/>
                    <a:gd name="connsiteX827" fmla="*/ 0 w 554"/>
                    <a:gd name="connsiteY827" fmla="*/ 0 h 554"/>
                    <a:gd name="connsiteX828" fmla="*/ 0 w 554"/>
                    <a:gd name="connsiteY828" fmla="*/ 0 h 554"/>
                    <a:gd name="connsiteX829" fmla="*/ 0 w 554"/>
                    <a:gd name="connsiteY829" fmla="*/ 0 h 554"/>
                    <a:gd name="connsiteX830" fmla="*/ 0 w 554"/>
                    <a:gd name="connsiteY830" fmla="*/ 0 h 554"/>
                    <a:gd name="connsiteX831" fmla="*/ 0 w 554"/>
                    <a:gd name="connsiteY831" fmla="*/ 0 h 554"/>
                    <a:gd name="connsiteX832" fmla="*/ 0 w 554"/>
                    <a:gd name="connsiteY832" fmla="*/ 0 h 554"/>
                    <a:gd name="connsiteX833" fmla="*/ 0 w 554"/>
                    <a:gd name="connsiteY833" fmla="*/ 0 h 554"/>
                    <a:gd name="connsiteX834" fmla="*/ 0 w 554"/>
                    <a:gd name="connsiteY834" fmla="*/ 0 h 554"/>
                    <a:gd name="connsiteX835" fmla="*/ 0 w 554"/>
                    <a:gd name="connsiteY835" fmla="*/ 0 h 554"/>
                    <a:gd name="connsiteX836" fmla="*/ 0 w 554"/>
                    <a:gd name="connsiteY836" fmla="*/ 0 h 554"/>
                    <a:gd name="connsiteX837" fmla="*/ 0 w 554"/>
                    <a:gd name="connsiteY837" fmla="*/ 0 h 554"/>
                    <a:gd name="connsiteX838" fmla="*/ 0 w 554"/>
                    <a:gd name="connsiteY838" fmla="*/ 0 h 554"/>
                    <a:gd name="connsiteX839" fmla="*/ 0 w 554"/>
                    <a:gd name="connsiteY839" fmla="*/ 0 h 554"/>
                    <a:gd name="connsiteX840" fmla="*/ 0 w 554"/>
                    <a:gd name="connsiteY840" fmla="*/ 0 h 554"/>
                    <a:gd name="connsiteX841" fmla="*/ 0 w 554"/>
                    <a:gd name="connsiteY841" fmla="*/ 0 h 554"/>
                    <a:gd name="connsiteX842" fmla="*/ 0 w 554"/>
                    <a:gd name="connsiteY842" fmla="*/ 0 h 554"/>
                    <a:gd name="connsiteX843" fmla="*/ 0 w 554"/>
                    <a:gd name="connsiteY843" fmla="*/ 0 h 554"/>
                    <a:gd name="connsiteX844" fmla="*/ 0 w 554"/>
                    <a:gd name="connsiteY844" fmla="*/ 0 h 554"/>
                    <a:gd name="connsiteX845" fmla="*/ 0 w 554"/>
                    <a:gd name="connsiteY845" fmla="*/ 0 h 554"/>
                    <a:gd name="connsiteX846" fmla="*/ 0 w 554"/>
                    <a:gd name="connsiteY846" fmla="*/ 0 h 554"/>
                    <a:gd name="connsiteX847" fmla="*/ 0 w 554"/>
                    <a:gd name="connsiteY847" fmla="*/ 0 h 554"/>
                    <a:gd name="connsiteX848" fmla="*/ 0 w 554"/>
                    <a:gd name="connsiteY848" fmla="*/ 0 h 554"/>
                    <a:gd name="connsiteX849" fmla="*/ 0 w 554"/>
                    <a:gd name="connsiteY849" fmla="*/ 0 h 554"/>
                    <a:gd name="connsiteX850" fmla="*/ 0 w 554"/>
                    <a:gd name="connsiteY850" fmla="*/ 0 h 554"/>
                    <a:gd name="connsiteX851" fmla="*/ 0 w 554"/>
                    <a:gd name="connsiteY851" fmla="*/ 0 h 554"/>
                    <a:gd name="connsiteX852" fmla="*/ 0 w 554"/>
                    <a:gd name="connsiteY852" fmla="*/ 0 h 554"/>
                    <a:gd name="connsiteX853" fmla="*/ 0 w 554"/>
                    <a:gd name="connsiteY853" fmla="*/ 0 h 554"/>
                    <a:gd name="connsiteX854" fmla="*/ 0 w 554"/>
                    <a:gd name="connsiteY854" fmla="*/ 0 h 554"/>
                    <a:gd name="connsiteX855" fmla="*/ 0 w 554"/>
                    <a:gd name="connsiteY855" fmla="*/ 0 h 554"/>
                    <a:gd name="connsiteX856" fmla="*/ 0 w 554"/>
                    <a:gd name="connsiteY856" fmla="*/ 0 h 554"/>
                    <a:gd name="connsiteX857" fmla="*/ 0 w 554"/>
                    <a:gd name="connsiteY857" fmla="*/ 0 h 554"/>
                    <a:gd name="connsiteX858" fmla="*/ 0 w 554"/>
                    <a:gd name="connsiteY858" fmla="*/ 0 h 554"/>
                    <a:gd name="connsiteX859" fmla="*/ 0 w 554"/>
                    <a:gd name="connsiteY859" fmla="*/ 0 h 554"/>
                    <a:gd name="connsiteX860" fmla="*/ 0 w 554"/>
                    <a:gd name="connsiteY860" fmla="*/ 0 h 554"/>
                    <a:gd name="connsiteX861" fmla="*/ 0 w 554"/>
                    <a:gd name="connsiteY861" fmla="*/ 0 h 554"/>
                    <a:gd name="connsiteX862" fmla="*/ 0 w 554"/>
                    <a:gd name="connsiteY862" fmla="*/ 0 h 554"/>
                    <a:gd name="connsiteX863" fmla="*/ 0 w 554"/>
                    <a:gd name="connsiteY863" fmla="*/ 0 h 554"/>
                    <a:gd name="connsiteX864" fmla="*/ 0 w 554"/>
                    <a:gd name="connsiteY864" fmla="*/ 0 h 554"/>
                    <a:gd name="connsiteX865" fmla="*/ 0 w 554"/>
                    <a:gd name="connsiteY865" fmla="*/ 0 h 554"/>
                    <a:gd name="connsiteX866" fmla="*/ 0 w 554"/>
                    <a:gd name="connsiteY866" fmla="*/ 0 h 554"/>
                    <a:gd name="connsiteX867" fmla="*/ 0 w 554"/>
                    <a:gd name="connsiteY867" fmla="*/ 0 h 554"/>
                    <a:gd name="connsiteX868" fmla="*/ 0 w 554"/>
                    <a:gd name="connsiteY868" fmla="*/ 0 h 554"/>
                    <a:gd name="connsiteX869" fmla="*/ 0 w 554"/>
                    <a:gd name="connsiteY869" fmla="*/ 0 h 554"/>
                    <a:gd name="connsiteX870" fmla="*/ 0 w 554"/>
                    <a:gd name="connsiteY870" fmla="*/ 0 h 554"/>
                    <a:gd name="connsiteX871" fmla="*/ 0 w 554"/>
                    <a:gd name="connsiteY871" fmla="*/ 0 h 554"/>
                    <a:gd name="connsiteX872" fmla="*/ 0 w 554"/>
                    <a:gd name="connsiteY872" fmla="*/ 0 h 554"/>
                    <a:gd name="connsiteX873" fmla="*/ 0 w 554"/>
                    <a:gd name="connsiteY873" fmla="*/ 0 h 554"/>
                    <a:gd name="connsiteX874" fmla="*/ 0 w 554"/>
                    <a:gd name="connsiteY874" fmla="*/ 0 h 554"/>
                    <a:gd name="connsiteX875" fmla="*/ 0 w 554"/>
                    <a:gd name="connsiteY875" fmla="*/ 0 h 554"/>
                    <a:gd name="connsiteX876" fmla="*/ 0 w 554"/>
                    <a:gd name="connsiteY876" fmla="*/ 0 h 554"/>
                    <a:gd name="connsiteX877" fmla="*/ 0 w 554"/>
                    <a:gd name="connsiteY877" fmla="*/ 0 h 554"/>
                    <a:gd name="connsiteX878" fmla="*/ 0 w 554"/>
                    <a:gd name="connsiteY878" fmla="*/ 0 h 554"/>
                    <a:gd name="connsiteX879" fmla="*/ 0 w 554"/>
                    <a:gd name="connsiteY879" fmla="*/ 0 h 554"/>
                    <a:gd name="connsiteX880" fmla="*/ 0 w 554"/>
                    <a:gd name="connsiteY880" fmla="*/ 0 h 554"/>
                    <a:gd name="connsiteX881" fmla="*/ 0 w 554"/>
                    <a:gd name="connsiteY881" fmla="*/ 0 h 554"/>
                    <a:gd name="connsiteX882" fmla="*/ 0 w 554"/>
                    <a:gd name="connsiteY882" fmla="*/ 0 h 554"/>
                    <a:gd name="connsiteX883" fmla="*/ 0 w 554"/>
                    <a:gd name="connsiteY883" fmla="*/ 0 h 554"/>
                    <a:gd name="connsiteX884" fmla="*/ 0 w 554"/>
                    <a:gd name="connsiteY884" fmla="*/ 0 h 554"/>
                    <a:gd name="connsiteX885" fmla="*/ 0 w 554"/>
                    <a:gd name="connsiteY885" fmla="*/ 0 h 554"/>
                    <a:gd name="connsiteX886" fmla="*/ 0 w 554"/>
                    <a:gd name="connsiteY886" fmla="*/ 0 h 554"/>
                    <a:gd name="connsiteX887" fmla="*/ 0 w 554"/>
                    <a:gd name="connsiteY887" fmla="*/ 0 h 554"/>
                    <a:gd name="connsiteX888" fmla="*/ 0 w 554"/>
                    <a:gd name="connsiteY888" fmla="*/ 0 h 554"/>
                    <a:gd name="connsiteX889" fmla="*/ 0 w 554"/>
                    <a:gd name="connsiteY889" fmla="*/ 0 h 554"/>
                    <a:gd name="connsiteX890" fmla="*/ 0 w 554"/>
                    <a:gd name="connsiteY890" fmla="*/ 0 h 554"/>
                    <a:gd name="connsiteX891" fmla="*/ 0 w 554"/>
                    <a:gd name="connsiteY891" fmla="*/ 0 h 554"/>
                    <a:gd name="connsiteX892" fmla="*/ 0 w 554"/>
                    <a:gd name="connsiteY892" fmla="*/ 0 h 554"/>
                    <a:gd name="connsiteX893" fmla="*/ 0 w 554"/>
                    <a:gd name="connsiteY893" fmla="*/ 0 h 554"/>
                    <a:gd name="connsiteX894" fmla="*/ 0 w 554"/>
                    <a:gd name="connsiteY894" fmla="*/ 0 h 554"/>
                    <a:gd name="connsiteX895" fmla="*/ 0 w 554"/>
                    <a:gd name="connsiteY895" fmla="*/ 0 h 554"/>
                    <a:gd name="connsiteX896" fmla="*/ 0 w 554"/>
                    <a:gd name="connsiteY896" fmla="*/ 0 h 554"/>
                    <a:gd name="connsiteX897" fmla="*/ 0 w 554"/>
                    <a:gd name="connsiteY897" fmla="*/ 0 h 554"/>
                    <a:gd name="connsiteX898" fmla="*/ 0 w 554"/>
                    <a:gd name="connsiteY898" fmla="*/ 0 h 554"/>
                    <a:gd name="connsiteX899" fmla="*/ 0 w 554"/>
                    <a:gd name="connsiteY899" fmla="*/ 0 h 554"/>
                    <a:gd name="connsiteX900" fmla="*/ 0 w 554"/>
                    <a:gd name="connsiteY900" fmla="*/ 0 h 554"/>
                    <a:gd name="connsiteX901" fmla="*/ 0 w 554"/>
                    <a:gd name="connsiteY901" fmla="*/ 0 h 554"/>
                    <a:gd name="connsiteX902" fmla="*/ 0 w 554"/>
                    <a:gd name="connsiteY902" fmla="*/ 0 h 554"/>
                    <a:gd name="connsiteX903" fmla="*/ 0 w 554"/>
                    <a:gd name="connsiteY903" fmla="*/ 0 h 554"/>
                    <a:gd name="connsiteX904" fmla="*/ 0 w 554"/>
                    <a:gd name="connsiteY904" fmla="*/ 0 h 554"/>
                    <a:gd name="connsiteX905" fmla="*/ 0 w 554"/>
                    <a:gd name="connsiteY905" fmla="*/ 0 h 554"/>
                    <a:gd name="connsiteX906" fmla="*/ 0 w 554"/>
                    <a:gd name="connsiteY906" fmla="*/ 0 h 554"/>
                    <a:gd name="connsiteX907" fmla="*/ 0 w 554"/>
                    <a:gd name="connsiteY907" fmla="*/ 0 h 554"/>
                    <a:gd name="connsiteX908" fmla="*/ 0 w 554"/>
                    <a:gd name="connsiteY908" fmla="*/ 0 h 554"/>
                    <a:gd name="connsiteX909" fmla="*/ 0 w 554"/>
                    <a:gd name="connsiteY909" fmla="*/ 0 h 554"/>
                    <a:gd name="connsiteX910" fmla="*/ 0 w 554"/>
                    <a:gd name="connsiteY910" fmla="*/ 0 h 554"/>
                    <a:gd name="connsiteX911" fmla="*/ 0 w 554"/>
                    <a:gd name="connsiteY911" fmla="*/ 0 h 554"/>
                    <a:gd name="connsiteX912" fmla="*/ 0 w 554"/>
                    <a:gd name="connsiteY912" fmla="*/ 0 h 554"/>
                    <a:gd name="connsiteX913" fmla="*/ 0 w 554"/>
                    <a:gd name="connsiteY913" fmla="*/ 0 h 554"/>
                    <a:gd name="connsiteX914" fmla="*/ 0 w 554"/>
                    <a:gd name="connsiteY914" fmla="*/ 0 h 554"/>
                    <a:gd name="connsiteX915" fmla="*/ 0 w 554"/>
                    <a:gd name="connsiteY915" fmla="*/ 0 h 554"/>
                    <a:gd name="connsiteX916" fmla="*/ 0 w 554"/>
                    <a:gd name="connsiteY916" fmla="*/ 0 h 554"/>
                    <a:gd name="connsiteX917" fmla="*/ 0 w 554"/>
                    <a:gd name="connsiteY917" fmla="*/ 0 h 554"/>
                    <a:gd name="connsiteX918" fmla="*/ 0 w 554"/>
                    <a:gd name="connsiteY918" fmla="*/ 0 h 554"/>
                    <a:gd name="connsiteX919" fmla="*/ 0 w 554"/>
                    <a:gd name="connsiteY919" fmla="*/ 0 h 554"/>
                    <a:gd name="connsiteX920" fmla="*/ 0 w 554"/>
                    <a:gd name="connsiteY920" fmla="*/ 0 h 554"/>
                    <a:gd name="connsiteX921" fmla="*/ 0 w 554"/>
                    <a:gd name="connsiteY921" fmla="*/ 0 h 554"/>
                    <a:gd name="connsiteX922" fmla="*/ 0 w 554"/>
                    <a:gd name="connsiteY922" fmla="*/ 0 h 554"/>
                    <a:gd name="connsiteX923" fmla="*/ 0 w 554"/>
                    <a:gd name="connsiteY923" fmla="*/ 0 h 554"/>
                    <a:gd name="connsiteX924" fmla="*/ 0 w 554"/>
                    <a:gd name="connsiteY924" fmla="*/ 0 h 554"/>
                    <a:gd name="connsiteX925" fmla="*/ 0 w 554"/>
                    <a:gd name="connsiteY925" fmla="*/ 0 h 554"/>
                    <a:gd name="connsiteX926" fmla="*/ 0 w 554"/>
                    <a:gd name="connsiteY926" fmla="*/ 0 h 554"/>
                    <a:gd name="connsiteX927" fmla="*/ 0 w 554"/>
                    <a:gd name="connsiteY927" fmla="*/ 0 h 554"/>
                    <a:gd name="connsiteX928" fmla="*/ 0 w 554"/>
                    <a:gd name="connsiteY928" fmla="*/ 0 h 554"/>
                    <a:gd name="connsiteX929" fmla="*/ 0 w 554"/>
                    <a:gd name="connsiteY929" fmla="*/ 0 h 554"/>
                    <a:gd name="connsiteX930" fmla="*/ 0 w 554"/>
                    <a:gd name="connsiteY930" fmla="*/ 0 h 554"/>
                    <a:gd name="connsiteX931" fmla="*/ 0 w 554"/>
                    <a:gd name="connsiteY931" fmla="*/ 0 h 554"/>
                    <a:gd name="connsiteX932" fmla="*/ 0 w 554"/>
                    <a:gd name="connsiteY932" fmla="*/ 0 h 554"/>
                    <a:gd name="connsiteX933" fmla="*/ 0 w 554"/>
                    <a:gd name="connsiteY933" fmla="*/ 0 h 554"/>
                    <a:gd name="connsiteX934" fmla="*/ 0 w 554"/>
                    <a:gd name="connsiteY934" fmla="*/ 0 h 554"/>
                    <a:gd name="connsiteX935" fmla="*/ 0 w 554"/>
                    <a:gd name="connsiteY935" fmla="*/ 0 h 554"/>
                    <a:gd name="connsiteX936" fmla="*/ 0 w 554"/>
                    <a:gd name="connsiteY936" fmla="*/ 0 h 554"/>
                    <a:gd name="connsiteX937" fmla="*/ 0 w 554"/>
                    <a:gd name="connsiteY937" fmla="*/ 0 h 554"/>
                    <a:gd name="connsiteX938" fmla="*/ 0 w 554"/>
                    <a:gd name="connsiteY938" fmla="*/ 0 h 554"/>
                    <a:gd name="connsiteX939" fmla="*/ 0 w 554"/>
                    <a:gd name="connsiteY939" fmla="*/ 0 h 554"/>
                    <a:gd name="connsiteX940" fmla="*/ 0 w 554"/>
                    <a:gd name="connsiteY940" fmla="*/ 0 h 554"/>
                    <a:gd name="connsiteX941" fmla="*/ 0 w 554"/>
                    <a:gd name="connsiteY941" fmla="*/ 0 h 554"/>
                    <a:gd name="connsiteX942" fmla="*/ 0 w 554"/>
                    <a:gd name="connsiteY942" fmla="*/ 0 h 554"/>
                    <a:gd name="connsiteX943" fmla="*/ 0 w 554"/>
                    <a:gd name="connsiteY943" fmla="*/ 0 h 554"/>
                    <a:gd name="connsiteX944" fmla="*/ 0 w 554"/>
                    <a:gd name="connsiteY944" fmla="*/ 0 h 554"/>
                    <a:gd name="connsiteX945" fmla="*/ 0 w 554"/>
                    <a:gd name="connsiteY945" fmla="*/ 0 h 554"/>
                    <a:gd name="connsiteX946" fmla="*/ 0 w 554"/>
                    <a:gd name="connsiteY946" fmla="*/ 0 h 554"/>
                    <a:gd name="connsiteX947" fmla="*/ 0 w 554"/>
                    <a:gd name="connsiteY947" fmla="*/ 0 h 554"/>
                    <a:gd name="connsiteX948" fmla="*/ 0 w 554"/>
                    <a:gd name="connsiteY948" fmla="*/ 0 h 554"/>
                    <a:gd name="connsiteX949" fmla="*/ 0 w 554"/>
                    <a:gd name="connsiteY949" fmla="*/ 0 h 554"/>
                    <a:gd name="connsiteX950" fmla="*/ 0 w 554"/>
                    <a:gd name="connsiteY950" fmla="*/ 0 h 554"/>
                    <a:gd name="connsiteX951" fmla="*/ 0 w 554"/>
                    <a:gd name="connsiteY951" fmla="*/ 0 h 554"/>
                    <a:gd name="connsiteX952" fmla="*/ 0 w 554"/>
                    <a:gd name="connsiteY952" fmla="*/ 0 h 554"/>
                    <a:gd name="connsiteX953" fmla="*/ 0 w 554"/>
                    <a:gd name="connsiteY953" fmla="*/ 0 h 554"/>
                    <a:gd name="connsiteX954" fmla="*/ 0 w 554"/>
                    <a:gd name="connsiteY954" fmla="*/ 0 h 554"/>
                    <a:gd name="connsiteX955" fmla="*/ 0 w 554"/>
                    <a:gd name="connsiteY955" fmla="*/ 0 h 554"/>
                    <a:gd name="connsiteX956" fmla="*/ 0 w 554"/>
                    <a:gd name="connsiteY956" fmla="*/ 0 h 554"/>
                    <a:gd name="connsiteX957" fmla="*/ 0 w 554"/>
                    <a:gd name="connsiteY957" fmla="*/ 0 h 554"/>
                    <a:gd name="connsiteX958" fmla="*/ 0 w 554"/>
                    <a:gd name="connsiteY958" fmla="*/ 0 h 554"/>
                    <a:gd name="connsiteX959" fmla="*/ 0 w 554"/>
                    <a:gd name="connsiteY959" fmla="*/ 0 h 554"/>
                    <a:gd name="connsiteX960" fmla="*/ 0 w 554"/>
                    <a:gd name="connsiteY960" fmla="*/ 0 h 554"/>
                    <a:gd name="connsiteX961" fmla="*/ 0 w 554"/>
                    <a:gd name="connsiteY961" fmla="*/ 0 h 554"/>
                    <a:gd name="connsiteX962" fmla="*/ 0 w 554"/>
                    <a:gd name="connsiteY962" fmla="*/ 0 h 554"/>
                    <a:gd name="connsiteX963" fmla="*/ 0 w 554"/>
                    <a:gd name="connsiteY963" fmla="*/ 0 h 554"/>
                    <a:gd name="connsiteX964" fmla="*/ 0 w 554"/>
                    <a:gd name="connsiteY964" fmla="*/ 0 h 554"/>
                    <a:gd name="connsiteX965" fmla="*/ 0 w 554"/>
                    <a:gd name="connsiteY965" fmla="*/ 0 h 554"/>
                    <a:gd name="connsiteX966" fmla="*/ 0 w 554"/>
                    <a:gd name="connsiteY966" fmla="*/ 0 h 554"/>
                    <a:gd name="connsiteX967" fmla="*/ 0 w 554"/>
                    <a:gd name="connsiteY967" fmla="*/ 0 h 554"/>
                    <a:gd name="connsiteX968" fmla="*/ 0 w 554"/>
                    <a:gd name="connsiteY968" fmla="*/ 0 h 554"/>
                    <a:gd name="connsiteX969" fmla="*/ 0 w 554"/>
                    <a:gd name="connsiteY969" fmla="*/ 0 h 554"/>
                    <a:gd name="connsiteX970" fmla="*/ 0 w 554"/>
                    <a:gd name="connsiteY970" fmla="*/ 0 h 554"/>
                    <a:gd name="connsiteX971" fmla="*/ 0 w 554"/>
                    <a:gd name="connsiteY971" fmla="*/ 0 h 554"/>
                    <a:gd name="connsiteX972" fmla="*/ 0 w 554"/>
                    <a:gd name="connsiteY972" fmla="*/ 0 h 554"/>
                    <a:gd name="connsiteX973" fmla="*/ 0 w 554"/>
                    <a:gd name="connsiteY973" fmla="*/ 0 h 554"/>
                    <a:gd name="connsiteX974" fmla="*/ 0 w 554"/>
                    <a:gd name="connsiteY974" fmla="*/ 0 h 554"/>
                    <a:gd name="connsiteX975" fmla="*/ 0 w 554"/>
                    <a:gd name="connsiteY975" fmla="*/ 0 h 554"/>
                    <a:gd name="connsiteX976" fmla="*/ 0 w 554"/>
                    <a:gd name="connsiteY976" fmla="*/ 0 h 554"/>
                    <a:gd name="connsiteX977" fmla="*/ 0 w 554"/>
                    <a:gd name="connsiteY977" fmla="*/ 0 h 554"/>
                    <a:gd name="connsiteX978" fmla="*/ 0 w 554"/>
                    <a:gd name="connsiteY978" fmla="*/ 0 h 554"/>
                    <a:gd name="connsiteX979" fmla="*/ 0 w 554"/>
                    <a:gd name="connsiteY979" fmla="*/ 0 h 554"/>
                    <a:gd name="connsiteX980" fmla="*/ 0 w 554"/>
                    <a:gd name="connsiteY980" fmla="*/ 0 h 554"/>
                    <a:gd name="connsiteX981" fmla="*/ 0 w 554"/>
                    <a:gd name="connsiteY981" fmla="*/ 0 h 554"/>
                    <a:gd name="connsiteX982" fmla="*/ 0 w 554"/>
                    <a:gd name="connsiteY982" fmla="*/ 0 h 554"/>
                    <a:gd name="connsiteX983" fmla="*/ 0 w 554"/>
                    <a:gd name="connsiteY983" fmla="*/ 0 h 554"/>
                    <a:gd name="connsiteX984" fmla="*/ 0 w 554"/>
                    <a:gd name="connsiteY984" fmla="*/ 0 h 554"/>
                    <a:gd name="connsiteX985" fmla="*/ 0 w 554"/>
                    <a:gd name="connsiteY985" fmla="*/ 0 h 554"/>
                    <a:gd name="connsiteX986" fmla="*/ 0 w 554"/>
                    <a:gd name="connsiteY986" fmla="*/ 0 h 554"/>
                    <a:gd name="connsiteX987" fmla="*/ 0 w 554"/>
                    <a:gd name="connsiteY987" fmla="*/ 0 h 554"/>
                    <a:gd name="connsiteX988" fmla="*/ 0 w 554"/>
                    <a:gd name="connsiteY988" fmla="*/ 0 h 554"/>
                    <a:gd name="connsiteX989" fmla="*/ 0 w 554"/>
                    <a:gd name="connsiteY989" fmla="*/ 0 h 554"/>
                    <a:gd name="connsiteX990" fmla="*/ 0 w 554"/>
                    <a:gd name="connsiteY990" fmla="*/ 0 h 554"/>
                    <a:gd name="connsiteX991" fmla="*/ 0 w 554"/>
                    <a:gd name="connsiteY991" fmla="*/ 0 h 554"/>
                    <a:gd name="connsiteX992" fmla="*/ 0 w 554"/>
                    <a:gd name="connsiteY992" fmla="*/ 0 h 554"/>
                    <a:gd name="connsiteX993" fmla="*/ 0 w 554"/>
                    <a:gd name="connsiteY993" fmla="*/ 0 h 554"/>
                    <a:gd name="connsiteX994" fmla="*/ 0 w 554"/>
                    <a:gd name="connsiteY994" fmla="*/ 0 h 554"/>
                    <a:gd name="connsiteX995" fmla="*/ 0 w 554"/>
                    <a:gd name="connsiteY995" fmla="*/ 0 h 554"/>
                    <a:gd name="connsiteX996" fmla="*/ 0 w 554"/>
                    <a:gd name="connsiteY996" fmla="*/ 0 h 554"/>
                    <a:gd name="connsiteX997" fmla="*/ 0 w 554"/>
                    <a:gd name="connsiteY997" fmla="*/ 0 h 554"/>
                    <a:gd name="connsiteX998" fmla="*/ 0 w 554"/>
                    <a:gd name="connsiteY998" fmla="*/ 0 h 554"/>
                    <a:gd name="connsiteX999" fmla="*/ 0 w 554"/>
                    <a:gd name="connsiteY999" fmla="*/ 0 h 554"/>
                    <a:gd name="connsiteX1000" fmla="*/ 0 w 554"/>
                    <a:gd name="connsiteY1000" fmla="*/ 0 h 554"/>
                    <a:gd name="connsiteX1001" fmla="*/ 0 w 554"/>
                    <a:gd name="connsiteY1001" fmla="*/ 0 h 554"/>
                    <a:gd name="connsiteX1002" fmla="*/ 0 w 554"/>
                    <a:gd name="connsiteY1002" fmla="*/ 0 h 554"/>
                    <a:gd name="connsiteX1003" fmla="*/ 0 w 554"/>
                    <a:gd name="connsiteY1003" fmla="*/ 0 h 554"/>
                    <a:gd name="connsiteX1004" fmla="*/ 277 w 554"/>
                    <a:gd name="connsiteY1004" fmla="*/ 0 h 554"/>
                    <a:gd name="connsiteX1005" fmla="*/ 277 w 554"/>
                    <a:gd name="connsiteY1005" fmla="*/ 0 h 554"/>
                    <a:gd name="connsiteX1006" fmla="*/ 277 w 554"/>
                    <a:gd name="connsiteY1006" fmla="*/ 0 h 554"/>
                    <a:gd name="connsiteX1007" fmla="*/ 277 w 554"/>
                    <a:gd name="connsiteY1007" fmla="*/ 0 h 554"/>
                    <a:gd name="connsiteX1008" fmla="*/ 277 w 554"/>
                    <a:gd name="connsiteY1008" fmla="*/ 0 h 554"/>
                    <a:gd name="connsiteX1009" fmla="*/ 277 w 554"/>
                    <a:gd name="connsiteY1009" fmla="*/ 0 h 554"/>
                    <a:gd name="connsiteX1010" fmla="*/ 277 w 554"/>
                    <a:gd name="connsiteY1010" fmla="*/ 0 h 554"/>
                    <a:gd name="connsiteX1011" fmla="*/ 277 w 554"/>
                    <a:gd name="connsiteY1011" fmla="*/ 0 h 554"/>
                    <a:gd name="connsiteX1012" fmla="*/ 277 w 554"/>
                    <a:gd name="connsiteY1012" fmla="*/ 0 h 554"/>
                    <a:gd name="connsiteX1013" fmla="*/ 277 w 554"/>
                    <a:gd name="connsiteY1013" fmla="*/ 0 h 554"/>
                    <a:gd name="connsiteX1014" fmla="*/ 277 w 554"/>
                    <a:gd name="connsiteY1014" fmla="*/ 0 h 554"/>
                    <a:gd name="connsiteX1015" fmla="*/ 277 w 554"/>
                    <a:gd name="connsiteY1015" fmla="*/ 0 h 554"/>
                    <a:gd name="connsiteX1016" fmla="*/ 277 w 554"/>
                    <a:gd name="connsiteY1016" fmla="*/ 0 h 554"/>
                    <a:gd name="connsiteX1017" fmla="*/ 277 w 554"/>
                    <a:gd name="connsiteY1017" fmla="*/ 0 h 554"/>
                    <a:gd name="connsiteX1018" fmla="*/ 277 w 554"/>
                    <a:gd name="connsiteY1018" fmla="*/ 0 h 554"/>
                    <a:gd name="connsiteX1019" fmla="*/ 277 w 554"/>
                    <a:gd name="connsiteY1019" fmla="*/ 0 h 554"/>
                    <a:gd name="connsiteX1020" fmla="*/ 277 w 554"/>
                    <a:gd name="connsiteY1020" fmla="*/ 0 h 554"/>
                    <a:gd name="connsiteX1021" fmla="*/ 277 w 554"/>
                    <a:gd name="connsiteY1021" fmla="*/ 0 h 554"/>
                    <a:gd name="connsiteX1022" fmla="*/ 277 w 554"/>
                    <a:gd name="connsiteY1022" fmla="*/ 0 h 5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  <a:cxn ang="0">
                      <a:pos x="connsiteX384" y="connsiteY384"/>
                    </a:cxn>
                    <a:cxn ang="0">
                      <a:pos x="connsiteX385" y="connsiteY385"/>
                    </a:cxn>
                    <a:cxn ang="0">
                      <a:pos x="connsiteX386" y="connsiteY386"/>
                    </a:cxn>
                    <a:cxn ang="0">
                      <a:pos x="connsiteX387" y="connsiteY387"/>
                    </a:cxn>
                    <a:cxn ang="0">
                      <a:pos x="connsiteX388" y="connsiteY388"/>
                    </a:cxn>
                    <a:cxn ang="0">
                      <a:pos x="connsiteX389" y="connsiteY389"/>
                    </a:cxn>
                    <a:cxn ang="0">
                      <a:pos x="connsiteX390" y="connsiteY390"/>
                    </a:cxn>
                    <a:cxn ang="0">
                      <a:pos x="connsiteX391" y="connsiteY391"/>
                    </a:cxn>
                    <a:cxn ang="0">
                      <a:pos x="connsiteX392" y="connsiteY392"/>
                    </a:cxn>
                    <a:cxn ang="0">
                      <a:pos x="connsiteX393" y="connsiteY393"/>
                    </a:cxn>
                    <a:cxn ang="0">
                      <a:pos x="connsiteX394" y="connsiteY394"/>
                    </a:cxn>
                    <a:cxn ang="0">
                      <a:pos x="connsiteX395" y="connsiteY395"/>
                    </a:cxn>
                    <a:cxn ang="0">
                      <a:pos x="connsiteX396" y="connsiteY396"/>
                    </a:cxn>
                    <a:cxn ang="0">
                      <a:pos x="connsiteX397" y="connsiteY397"/>
                    </a:cxn>
                    <a:cxn ang="0">
                      <a:pos x="connsiteX398" y="connsiteY398"/>
                    </a:cxn>
                    <a:cxn ang="0">
                      <a:pos x="connsiteX399" y="connsiteY399"/>
                    </a:cxn>
                    <a:cxn ang="0">
                      <a:pos x="connsiteX400" y="connsiteY400"/>
                    </a:cxn>
                    <a:cxn ang="0">
                      <a:pos x="connsiteX401" y="connsiteY401"/>
                    </a:cxn>
                    <a:cxn ang="0">
                      <a:pos x="connsiteX402" y="connsiteY402"/>
                    </a:cxn>
                    <a:cxn ang="0">
                      <a:pos x="connsiteX403" y="connsiteY403"/>
                    </a:cxn>
                    <a:cxn ang="0">
                      <a:pos x="connsiteX404" y="connsiteY404"/>
                    </a:cxn>
                    <a:cxn ang="0">
                      <a:pos x="connsiteX405" y="connsiteY405"/>
                    </a:cxn>
                    <a:cxn ang="0">
                      <a:pos x="connsiteX406" y="connsiteY406"/>
                    </a:cxn>
                    <a:cxn ang="0">
                      <a:pos x="connsiteX407" y="connsiteY407"/>
                    </a:cxn>
                    <a:cxn ang="0">
                      <a:pos x="connsiteX408" y="connsiteY408"/>
                    </a:cxn>
                    <a:cxn ang="0">
                      <a:pos x="connsiteX409" y="connsiteY409"/>
                    </a:cxn>
                    <a:cxn ang="0">
                      <a:pos x="connsiteX410" y="connsiteY410"/>
                    </a:cxn>
                    <a:cxn ang="0">
                      <a:pos x="connsiteX411" y="connsiteY411"/>
                    </a:cxn>
                    <a:cxn ang="0">
                      <a:pos x="connsiteX412" y="connsiteY412"/>
                    </a:cxn>
                    <a:cxn ang="0">
                      <a:pos x="connsiteX413" y="connsiteY413"/>
                    </a:cxn>
                    <a:cxn ang="0">
                      <a:pos x="connsiteX414" y="connsiteY414"/>
                    </a:cxn>
                    <a:cxn ang="0">
                      <a:pos x="connsiteX415" y="connsiteY415"/>
                    </a:cxn>
                    <a:cxn ang="0">
                      <a:pos x="connsiteX416" y="connsiteY416"/>
                    </a:cxn>
                    <a:cxn ang="0">
                      <a:pos x="connsiteX417" y="connsiteY417"/>
                    </a:cxn>
                    <a:cxn ang="0">
                      <a:pos x="connsiteX418" y="connsiteY418"/>
                    </a:cxn>
                    <a:cxn ang="0">
                      <a:pos x="connsiteX419" y="connsiteY419"/>
                    </a:cxn>
                    <a:cxn ang="0">
                      <a:pos x="connsiteX420" y="connsiteY420"/>
                    </a:cxn>
                    <a:cxn ang="0">
                      <a:pos x="connsiteX421" y="connsiteY421"/>
                    </a:cxn>
                    <a:cxn ang="0">
                      <a:pos x="connsiteX422" y="connsiteY422"/>
                    </a:cxn>
                    <a:cxn ang="0">
                      <a:pos x="connsiteX423" y="connsiteY423"/>
                    </a:cxn>
                    <a:cxn ang="0">
                      <a:pos x="connsiteX424" y="connsiteY424"/>
                    </a:cxn>
                    <a:cxn ang="0">
                      <a:pos x="connsiteX425" y="connsiteY425"/>
                    </a:cxn>
                    <a:cxn ang="0">
                      <a:pos x="connsiteX426" y="connsiteY426"/>
                    </a:cxn>
                    <a:cxn ang="0">
                      <a:pos x="connsiteX427" y="connsiteY427"/>
                    </a:cxn>
                    <a:cxn ang="0">
                      <a:pos x="connsiteX428" y="connsiteY428"/>
                    </a:cxn>
                    <a:cxn ang="0">
                      <a:pos x="connsiteX429" y="connsiteY429"/>
                    </a:cxn>
                    <a:cxn ang="0">
                      <a:pos x="connsiteX430" y="connsiteY430"/>
                    </a:cxn>
                    <a:cxn ang="0">
                      <a:pos x="connsiteX431" y="connsiteY431"/>
                    </a:cxn>
                    <a:cxn ang="0">
                      <a:pos x="connsiteX432" y="connsiteY432"/>
                    </a:cxn>
                    <a:cxn ang="0">
                      <a:pos x="connsiteX433" y="connsiteY433"/>
                    </a:cxn>
                    <a:cxn ang="0">
                      <a:pos x="connsiteX434" y="connsiteY434"/>
                    </a:cxn>
                    <a:cxn ang="0">
                      <a:pos x="connsiteX435" y="connsiteY435"/>
                    </a:cxn>
                    <a:cxn ang="0">
                      <a:pos x="connsiteX436" y="connsiteY436"/>
                    </a:cxn>
                    <a:cxn ang="0">
                      <a:pos x="connsiteX437" y="connsiteY437"/>
                    </a:cxn>
                    <a:cxn ang="0">
                      <a:pos x="connsiteX438" y="connsiteY438"/>
                    </a:cxn>
                    <a:cxn ang="0">
                      <a:pos x="connsiteX439" y="connsiteY439"/>
                    </a:cxn>
                    <a:cxn ang="0">
                      <a:pos x="connsiteX440" y="connsiteY440"/>
                    </a:cxn>
                    <a:cxn ang="0">
                      <a:pos x="connsiteX441" y="connsiteY441"/>
                    </a:cxn>
                    <a:cxn ang="0">
                      <a:pos x="connsiteX442" y="connsiteY442"/>
                    </a:cxn>
                    <a:cxn ang="0">
                      <a:pos x="connsiteX443" y="connsiteY443"/>
                    </a:cxn>
                    <a:cxn ang="0">
                      <a:pos x="connsiteX444" y="connsiteY444"/>
                    </a:cxn>
                    <a:cxn ang="0">
                      <a:pos x="connsiteX445" y="connsiteY445"/>
                    </a:cxn>
                    <a:cxn ang="0">
                      <a:pos x="connsiteX446" y="connsiteY446"/>
                    </a:cxn>
                    <a:cxn ang="0">
                      <a:pos x="connsiteX447" y="connsiteY447"/>
                    </a:cxn>
                    <a:cxn ang="0">
                      <a:pos x="connsiteX448" y="connsiteY448"/>
                    </a:cxn>
                    <a:cxn ang="0">
                      <a:pos x="connsiteX449" y="connsiteY449"/>
                    </a:cxn>
                    <a:cxn ang="0">
                      <a:pos x="connsiteX450" y="connsiteY450"/>
                    </a:cxn>
                    <a:cxn ang="0">
                      <a:pos x="connsiteX451" y="connsiteY451"/>
                    </a:cxn>
                    <a:cxn ang="0">
                      <a:pos x="connsiteX452" y="connsiteY452"/>
                    </a:cxn>
                    <a:cxn ang="0">
                      <a:pos x="connsiteX453" y="connsiteY453"/>
                    </a:cxn>
                    <a:cxn ang="0">
                      <a:pos x="connsiteX454" y="connsiteY454"/>
                    </a:cxn>
                    <a:cxn ang="0">
                      <a:pos x="connsiteX455" y="connsiteY455"/>
                    </a:cxn>
                    <a:cxn ang="0">
                      <a:pos x="connsiteX456" y="connsiteY456"/>
                    </a:cxn>
                    <a:cxn ang="0">
                      <a:pos x="connsiteX457" y="connsiteY457"/>
                    </a:cxn>
                    <a:cxn ang="0">
                      <a:pos x="connsiteX458" y="connsiteY458"/>
                    </a:cxn>
                    <a:cxn ang="0">
                      <a:pos x="connsiteX459" y="connsiteY459"/>
                    </a:cxn>
                    <a:cxn ang="0">
                      <a:pos x="connsiteX460" y="connsiteY460"/>
                    </a:cxn>
                    <a:cxn ang="0">
                      <a:pos x="connsiteX461" y="connsiteY461"/>
                    </a:cxn>
                    <a:cxn ang="0">
                      <a:pos x="connsiteX462" y="connsiteY462"/>
                    </a:cxn>
                    <a:cxn ang="0">
                      <a:pos x="connsiteX463" y="connsiteY463"/>
                    </a:cxn>
                    <a:cxn ang="0">
                      <a:pos x="connsiteX464" y="connsiteY464"/>
                    </a:cxn>
                    <a:cxn ang="0">
                      <a:pos x="connsiteX465" y="connsiteY465"/>
                    </a:cxn>
                    <a:cxn ang="0">
                      <a:pos x="connsiteX466" y="connsiteY466"/>
                    </a:cxn>
                    <a:cxn ang="0">
                      <a:pos x="connsiteX467" y="connsiteY467"/>
                    </a:cxn>
                    <a:cxn ang="0">
                      <a:pos x="connsiteX468" y="connsiteY468"/>
                    </a:cxn>
                    <a:cxn ang="0">
                      <a:pos x="connsiteX469" y="connsiteY469"/>
                    </a:cxn>
                    <a:cxn ang="0">
                      <a:pos x="connsiteX470" y="connsiteY470"/>
                    </a:cxn>
                    <a:cxn ang="0">
                      <a:pos x="connsiteX471" y="connsiteY471"/>
                    </a:cxn>
                    <a:cxn ang="0">
                      <a:pos x="connsiteX472" y="connsiteY472"/>
                    </a:cxn>
                    <a:cxn ang="0">
                      <a:pos x="connsiteX473" y="connsiteY473"/>
                    </a:cxn>
                    <a:cxn ang="0">
                      <a:pos x="connsiteX474" y="connsiteY474"/>
                    </a:cxn>
                    <a:cxn ang="0">
                      <a:pos x="connsiteX475" y="connsiteY475"/>
                    </a:cxn>
                    <a:cxn ang="0">
                      <a:pos x="connsiteX476" y="connsiteY476"/>
                    </a:cxn>
                    <a:cxn ang="0">
                      <a:pos x="connsiteX477" y="connsiteY477"/>
                    </a:cxn>
                    <a:cxn ang="0">
                      <a:pos x="connsiteX478" y="connsiteY478"/>
                    </a:cxn>
                    <a:cxn ang="0">
                      <a:pos x="connsiteX479" y="connsiteY479"/>
                    </a:cxn>
                    <a:cxn ang="0">
                      <a:pos x="connsiteX480" y="connsiteY480"/>
                    </a:cxn>
                    <a:cxn ang="0">
                      <a:pos x="connsiteX481" y="connsiteY481"/>
                    </a:cxn>
                    <a:cxn ang="0">
                      <a:pos x="connsiteX482" y="connsiteY482"/>
                    </a:cxn>
                    <a:cxn ang="0">
                      <a:pos x="connsiteX483" y="connsiteY483"/>
                    </a:cxn>
                    <a:cxn ang="0">
                      <a:pos x="connsiteX484" y="connsiteY484"/>
                    </a:cxn>
                    <a:cxn ang="0">
                      <a:pos x="connsiteX485" y="connsiteY485"/>
                    </a:cxn>
                    <a:cxn ang="0">
                      <a:pos x="connsiteX486" y="connsiteY486"/>
                    </a:cxn>
                    <a:cxn ang="0">
                      <a:pos x="connsiteX487" y="connsiteY487"/>
                    </a:cxn>
                    <a:cxn ang="0">
                      <a:pos x="connsiteX488" y="connsiteY488"/>
                    </a:cxn>
                    <a:cxn ang="0">
                      <a:pos x="connsiteX489" y="connsiteY489"/>
                    </a:cxn>
                    <a:cxn ang="0">
                      <a:pos x="connsiteX490" y="connsiteY490"/>
                    </a:cxn>
                    <a:cxn ang="0">
                      <a:pos x="connsiteX491" y="connsiteY491"/>
                    </a:cxn>
                    <a:cxn ang="0">
                      <a:pos x="connsiteX492" y="connsiteY492"/>
                    </a:cxn>
                    <a:cxn ang="0">
                      <a:pos x="connsiteX493" y="connsiteY493"/>
                    </a:cxn>
                    <a:cxn ang="0">
                      <a:pos x="connsiteX494" y="connsiteY494"/>
                    </a:cxn>
                    <a:cxn ang="0">
                      <a:pos x="connsiteX495" y="connsiteY495"/>
                    </a:cxn>
                    <a:cxn ang="0">
                      <a:pos x="connsiteX496" y="connsiteY496"/>
                    </a:cxn>
                    <a:cxn ang="0">
                      <a:pos x="connsiteX497" y="connsiteY497"/>
                    </a:cxn>
                    <a:cxn ang="0">
                      <a:pos x="connsiteX498" y="connsiteY498"/>
                    </a:cxn>
                    <a:cxn ang="0">
                      <a:pos x="connsiteX499" y="connsiteY499"/>
                    </a:cxn>
                    <a:cxn ang="0">
                      <a:pos x="connsiteX500" y="connsiteY500"/>
                    </a:cxn>
                    <a:cxn ang="0">
                      <a:pos x="connsiteX501" y="connsiteY501"/>
                    </a:cxn>
                    <a:cxn ang="0">
                      <a:pos x="connsiteX502" y="connsiteY502"/>
                    </a:cxn>
                    <a:cxn ang="0">
                      <a:pos x="connsiteX503" y="connsiteY503"/>
                    </a:cxn>
                    <a:cxn ang="0">
                      <a:pos x="connsiteX504" y="connsiteY504"/>
                    </a:cxn>
                    <a:cxn ang="0">
                      <a:pos x="connsiteX505" y="connsiteY505"/>
                    </a:cxn>
                    <a:cxn ang="0">
                      <a:pos x="connsiteX506" y="connsiteY506"/>
                    </a:cxn>
                    <a:cxn ang="0">
                      <a:pos x="connsiteX507" y="connsiteY507"/>
                    </a:cxn>
                    <a:cxn ang="0">
                      <a:pos x="connsiteX508" y="connsiteY508"/>
                    </a:cxn>
                    <a:cxn ang="0">
                      <a:pos x="connsiteX509" y="connsiteY509"/>
                    </a:cxn>
                    <a:cxn ang="0">
                      <a:pos x="connsiteX510" y="connsiteY510"/>
                    </a:cxn>
                    <a:cxn ang="0">
                      <a:pos x="connsiteX511" y="connsiteY511"/>
                    </a:cxn>
                    <a:cxn ang="0">
                      <a:pos x="connsiteX512" y="connsiteY512"/>
                    </a:cxn>
                    <a:cxn ang="0">
                      <a:pos x="connsiteX513" y="connsiteY513"/>
                    </a:cxn>
                    <a:cxn ang="0">
                      <a:pos x="connsiteX514" y="connsiteY514"/>
                    </a:cxn>
                    <a:cxn ang="0">
                      <a:pos x="connsiteX515" y="connsiteY515"/>
                    </a:cxn>
                    <a:cxn ang="0">
                      <a:pos x="connsiteX516" y="connsiteY516"/>
                    </a:cxn>
                    <a:cxn ang="0">
                      <a:pos x="connsiteX517" y="connsiteY517"/>
                    </a:cxn>
                    <a:cxn ang="0">
                      <a:pos x="connsiteX518" y="connsiteY518"/>
                    </a:cxn>
                    <a:cxn ang="0">
                      <a:pos x="connsiteX519" y="connsiteY519"/>
                    </a:cxn>
                    <a:cxn ang="0">
                      <a:pos x="connsiteX520" y="connsiteY520"/>
                    </a:cxn>
                    <a:cxn ang="0">
                      <a:pos x="connsiteX521" y="connsiteY521"/>
                    </a:cxn>
                    <a:cxn ang="0">
                      <a:pos x="connsiteX522" y="connsiteY522"/>
                    </a:cxn>
                    <a:cxn ang="0">
                      <a:pos x="connsiteX523" y="connsiteY523"/>
                    </a:cxn>
                    <a:cxn ang="0">
                      <a:pos x="connsiteX524" y="connsiteY524"/>
                    </a:cxn>
                    <a:cxn ang="0">
                      <a:pos x="connsiteX525" y="connsiteY525"/>
                    </a:cxn>
                    <a:cxn ang="0">
                      <a:pos x="connsiteX526" y="connsiteY526"/>
                    </a:cxn>
                    <a:cxn ang="0">
                      <a:pos x="connsiteX527" y="connsiteY527"/>
                    </a:cxn>
                    <a:cxn ang="0">
                      <a:pos x="connsiteX528" y="connsiteY528"/>
                    </a:cxn>
                    <a:cxn ang="0">
                      <a:pos x="connsiteX529" y="connsiteY529"/>
                    </a:cxn>
                    <a:cxn ang="0">
                      <a:pos x="connsiteX530" y="connsiteY530"/>
                    </a:cxn>
                    <a:cxn ang="0">
                      <a:pos x="connsiteX531" y="connsiteY531"/>
                    </a:cxn>
                    <a:cxn ang="0">
                      <a:pos x="connsiteX532" y="connsiteY532"/>
                    </a:cxn>
                    <a:cxn ang="0">
                      <a:pos x="connsiteX533" y="connsiteY533"/>
                    </a:cxn>
                    <a:cxn ang="0">
                      <a:pos x="connsiteX534" y="connsiteY534"/>
                    </a:cxn>
                    <a:cxn ang="0">
                      <a:pos x="connsiteX535" y="connsiteY535"/>
                    </a:cxn>
                    <a:cxn ang="0">
                      <a:pos x="connsiteX536" y="connsiteY536"/>
                    </a:cxn>
                    <a:cxn ang="0">
                      <a:pos x="connsiteX537" y="connsiteY537"/>
                    </a:cxn>
                    <a:cxn ang="0">
                      <a:pos x="connsiteX538" y="connsiteY538"/>
                    </a:cxn>
                    <a:cxn ang="0">
                      <a:pos x="connsiteX539" y="connsiteY539"/>
                    </a:cxn>
                    <a:cxn ang="0">
                      <a:pos x="connsiteX540" y="connsiteY540"/>
                    </a:cxn>
                    <a:cxn ang="0">
                      <a:pos x="connsiteX541" y="connsiteY541"/>
                    </a:cxn>
                    <a:cxn ang="0">
                      <a:pos x="connsiteX542" y="connsiteY542"/>
                    </a:cxn>
                    <a:cxn ang="0">
                      <a:pos x="connsiteX543" y="connsiteY543"/>
                    </a:cxn>
                    <a:cxn ang="0">
                      <a:pos x="connsiteX544" y="connsiteY544"/>
                    </a:cxn>
                    <a:cxn ang="0">
                      <a:pos x="connsiteX545" y="connsiteY545"/>
                    </a:cxn>
                    <a:cxn ang="0">
                      <a:pos x="connsiteX546" y="connsiteY546"/>
                    </a:cxn>
                    <a:cxn ang="0">
                      <a:pos x="connsiteX547" y="connsiteY547"/>
                    </a:cxn>
                    <a:cxn ang="0">
                      <a:pos x="connsiteX548" y="connsiteY548"/>
                    </a:cxn>
                    <a:cxn ang="0">
                      <a:pos x="connsiteX549" y="connsiteY549"/>
                    </a:cxn>
                    <a:cxn ang="0">
                      <a:pos x="connsiteX550" y="connsiteY550"/>
                    </a:cxn>
                    <a:cxn ang="0">
                      <a:pos x="connsiteX551" y="connsiteY551"/>
                    </a:cxn>
                    <a:cxn ang="0">
                      <a:pos x="connsiteX552" y="connsiteY552"/>
                    </a:cxn>
                    <a:cxn ang="0">
                      <a:pos x="connsiteX553" y="connsiteY553"/>
                    </a:cxn>
                    <a:cxn ang="0">
                      <a:pos x="connsiteX554" y="connsiteY554"/>
                    </a:cxn>
                    <a:cxn ang="0">
                      <a:pos x="connsiteX555" y="connsiteY555"/>
                    </a:cxn>
                    <a:cxn ang="0">
                      <a:pos x="connsiteX556" y="connsiteY556"/>
                    </a:cxn>
                    <a:cxn ang="0">
                      <a:pos x="connsiteX557" y="connsiteY557"/>
                    </a:cxn>
                    <a:cxn ang="0">
                      <a:pos x="connsiteX558" y="connsiteY558"/>
                    </a:cxn>
                    <a:cxn ang="0">
                      <a:pos x="connsiteX559" y="connsiteY559"/>
                    </a:cxn>
                    <a:cxn ang="0">
                      <a:pos x="connsiteX560" y="connsiteY560"/>
                    </a:cxn>
                    <a:cxn ang="0">
                      <a:pos x="connsiteX561" y="connsiteY561"/>
                    </a:cxn>
                    <a:cxn ang="0">
                      <a:pos x="connsiteX562" y="connsiteY562"/>
                    </a:cxn>
                    <a:cxn ang="0">
                      <a:pos x="connsiteX563" y="connsiteY563"/>
                    </a:cxn>
                    <a:cxn ang="0">
                      <a:pos x="connsiteX564" y="connsiteY564"/>
                    </a:cxn>
                    <a:cxn ang="0">
                      <a:pos x="connsiteX565" y="connsiteY565"/>
                    </a:cxn>
                    <a:cxn ang="0">
                      <a:pos x="connsiteX566" y="connsiteY566"/>
                    </a:cxn>
                    <a:cxn ang="0">
                      <a:pos x="connsiteX567" y="connsiteY567"/>
                    </a:cxn>
                    <a:cxn ang="0">
                      <a:pos x="connsiteX568" y="connsiteY568"/>
                    </a:cxn>
                    <a:cxn ang="0">
                      <a:pos x="connsiteX569" y="connsiteY569"/>
                    </a:cxn>
                    <a:cxn ang="0">
                      <a:pos x="connsiteX570" y="connsiteY570"/>
                    </a:cxn>
                    <a:cxn ang="0">
                      <a:pos x="connsiteX571" y="connsiteY571"/>
                    </a:cxn>
                    <a:cxn ang="0">
                      <a:pos x="connsiteX572" y="connsiteY572"/>
                    </a:cxn>
                    <a:cxn ang="0">
                      <a:pos x="connsiteX573" y="connsiteY573"/>
                    </a:cxn>
                    <a:cxn ang="0">
                      <a:pos x="connsiteX574" y="connsiteY574"/>
                    </a:cxn>
                    <a:cxn ang="0">
                      <a:pos x="connsiteX575" y="connsiteY575"/>
                    </a:cxn>
                    <a:cxn ang="0">
                      <a:pos x="connsiteX576" y="connsiteY576"/>
                    </a:cxn>
                    <a:cxn ang="0">
                      <a:pos x="connsiteX577" y="connsiteY577"/>
                    </a:cxn>
                    <a:cxn ang="0">
                      <a:pos x="connsiteX578" y="connsiteY578"/>
                    </a:cxn>
                    <a:cxn ang="0">
                      <a:pos x="connsiteX579" y="connsiteY579"/>
                    </a:cxn>
                    <a:cxn ang="0">
                      <a:pos x="connsiteX580" y="connsiteY580"/>
                    </a:cxn>
                    <a:cxn ang="0">
                      <a:pos x="connsiteX581" y="connsiteY581"/>
                    </a:cxn>
                    <a:cxn ang="0">
                      <a:pos x="connsiteX582" y="connsiteY582"/>
                    </a:cxn>
                    <a:cxn ang="0">
                      <a:pos x="connsiteX583" y="connsiteY583"/>
                    </a:cxn>
                    <a:cxn ang="0">
                      <a:pos x="connsiteX584" y="connsiteY584"/>
                    </a:cxn>
                    <a:cxn ang="0">
                      <a:pos x="connsiteX585" y="connsiteY585"/>
                    </a:cxn>
                    <a:cxn ang="0">
                      <a:pos x="connsiteX586" y="connsiteY586"/>
                    </a:cxn>
                    <a:cxn ang="0">
                      <a:pos x="connsiteX587" y="connsiteY587"/>
                    </a:cxn>
                    <a:cxn ang="0">
                      <a:pos x="connsiteX588" y="connsiteY588"/>
                    </a:cxn>
                    <a:cxn ang="0">
                      <a:pos x="connsiteX589" y="connsiteY589"/>
                    </a:cxn>
                    <a:cxn ang="0">
                      <a:pos x="connsiteX590" y="connsiteY590"/>
                    </a:cxn>
                    <a:cxn ang="0">
                      <a:pos x="connsiteX591" y="connsiteY591"/>
                    </a:cxn>
                    <a:cxn ang="0">
                      <a:pos x="connsiteX592" y="connsiteY592"/>
                    </a:cxn>
                    <a:cxn ang="0">
                      <a:pos x="connsiteX593" y="connsiteY593"/>
                    </a:cxn>
                    <a:cxn ang="0">
                      <a:pos x="connsiteX594" y="connsiteY594"/>
                    </a:cxn>
                    <a:cxn ang="0">
                      <a:pos x="connsiteX595" y="connsiteY595"/>
                    </a:cxn>
                    <a:cxn ang="0">
                      <a:pos x="connsiteX596" y="connsiteY596"/>
                    </a:cxn>
                    <a:cxn ang="0">
                      <a:pos x="connsiteX597" y="connsiteY597"/>
                    </a:cxn>
                    <a:cxn ang="0">
                      <a:pos x="connsiteX598" y="connsiteY598"/>
                    </a:cxn>
                    <a:cxn ang="0">
                      <a:pos x="connsiteX599" y="connsiteY599"/>
                    </a:cxn>
                    <a:cxn ang="0">
                      <a:pos x="connsiteX600" y="connsiteY600"/>
                    </a:cxn>
                    <a:cxn ang="0">
                      <a:pos x="connsiteX601" y="connsiteY601"/>
                    </a:cxn>
                    <a:cxn ang="0">
                      <a:pos x="connsiteX602" y="connsiteY602"/>
                    </a:cxn>
                    <a:cxn ang="0">
                      <a:pos x="connsiteX603" y="connsiteY603"/>
                    </a:cxn>
                    <a:cxn ang="0">
                      <a:pos x="connsiteX604" y="connsiteY604"/>
                    </a:cxn>
                    <a:cxn ang="0">
                      <a:pos x="connsiteX605" y="connsiteY605"/>
                    </a:cxn>
                    <a:cxn ang="0">
                      <a:pos x="connsiteX606" y="connsiteY606"/>
                    </a:cxn>
                    <a:cxn ang="0">
                      <a:pos x="connsiteX607" y="connsiteY607"/>
                    </a:cxn>
                    <a:cxn ang="0">
                      <a:pos x="connsiteX608" y="connsiteY608"/>
                    </a:cxn>
                    <a:cxn ang="0">
                      <a:pos x="connsiteX609" y="connsiteY609"/>
                    </a:cxn>
                    <a:cxn ang="0">
                      <a:pos x="connsiteX610" y="connsiteY610"/>
                    </a:cxn>
                    <a:cxn ang="0">
                      <a:pos x="connsiteX611" y="connsiteY611"/>
                    </a:cxn>
                    <a:cxn ang="0">
                      <a:pos x="connsiteX612" y="connsiteY612"/>
                    </a:cxn>
                    <a:cxn ang="0">
                      <a:pos x="connsiteX613" y="connsiteY613"/>
                    </a:cxn>
                    <a:cxn ang="0">
                      <a:pos x="connsiteX614" y="connsiteY614"/>
                    </a:cxn>
                    <a:cxn ang="0">
                      <a:pos x="connsiteX615" y="connsiteY615"/>
                    </a:cxn>
                    <a:cxn ang="0">
                      <a:pos x="connsiteX616" y="connsiteY616"/>
                    </a:cxn>
                    <a:cxn ang="0">
                      <a:pos x="connsiteX617" y="connsiteY617"/>
                    </a:cxn>
                    <a:cxn ang="0">
                      <a:pos x="connsiteX618" y="connsiteY618"/>
                    </a:cxn>
                    <a:cxn ang="0">
                      <a:pos x="connsiteX619" y="connsiteY619"/>
                    </a:cxn>
                    <a:cxn ang="0">
                      <a:pos x="connsiteX620" y="connsiteY620"/>
                    </a:cxn>
                    <a:cxn ang="0">
                      <a:pos x="connsiteX621" y="connsiteY621"/>
                    </a:cxn>
                    <a:cxn ang="0">
                      <a:pos x="connsiteX622" y="connsiteY622"/>
                    </a:cxn>
                    <a:cxn ang="0">
                      <a:pos x="connsiteX623" y="connsiteY623"/>
                    </a:cxn>
                    <a:cxn ang="0">
                      <a:pos x="connsiteX624" y="connsiteY624"/>
                    </a:cxn>
                    <a:cxn ang="0">
                      <a:pos x="connsiteX625" y="connsiteY625"/>
                    </a:cxn>
                    <a:cxn ang="0">
                      <a:pos x="connsiteX626" y="connsiteY626"/>
                    </a:cxn>
                    <a:cxn ang="0">
                      <a:pos x="connsiteX627" y="connsiteY627"/>
                    </a:cxn>
                    <a:cxn ang="0">
                      <a:pos x="connsiteX628" y="connsiteY628"/>
                    </a:cxn>
                    <a:cxn ang="0">
                      <a:pos x="connsiteX629" y="connsiteY629"/>
                    </a:cxn>
                    <a:cxn ang="0">
                      <a:pos x="connsiteX630" y="connsiteY630"/>
                    </a:cxn>
                    <a:cxn ang="0">
                      <a:pos x="connsiteX631" y="connsiteY631"/>
                    </a:cxn>
                    <a:cxn ang="0">
                      <a:pos x="connsiteX632" y="connsiteY632"/>
                    </a:cxn>
                    <a:cxn ang="0">
                      <a:pos x="connsiteX633" y="connsiteY633"/>
                    </a:cxn>
                    <a:cxn ang="0">
                      <a:pos x="connsiteX634" y="connsiteY634"/>
                    </a:cxn>
                    <a:cxn ang="0">
                      <a:pos x="connsiteX635" y="connsiteY635"/>
                    </a:cxn>
                    <a:cxn ang="0">
                      <a:pos x="connsiteX636" y="connsiteY636"/>
                    </a:cxn>
                    <a:cxn ang="0">
                      <a:pos x="connsiteX637" y="connsiteY637"/>
                    </a:cxn>
                    <a:cxn ang="0">
                      <a:pos x="connsiteX638" y="connsiteY638"/>
                    </a:cxn>
                    <a:cxn ang="0">
                      <a:pos x="connsiteX639" y="connsiteY639"/>
                    </a:cxn>
                    <a:cxn ang="0">
                      <a:pos x="connsiteX640" y="connsiteY640"/>
                    </a:cxn>
                    <a:cxn ang="0">
                      <a:pos x="connsiteX641" y="connsiteY641"/>
                    </a:cxn>
                    <a:cxn ang="0">
                      <a:pos x="connsiteX642" y="connsiteY642"/>
                    </a:cxn>
                    <a:cxn ang="0">
                      <a:pos x="connsiteX643" y="connsiteY643"/>
                    </a:cxn>
                    <a:cxn ang="0">
                      <a:pos x="connsiteX644" y="connsiteY644"/>
                    </a:cxn>
                    <a:cxn ang="0">
                      <a:pos x="connsiteX645" y="connsiteY645"/>
                    </a:cxn>
                    <a:cxn ang="0">
                      <a:pos x="connsiteX646" y="connsiteY646"/>
                    </a:cxn>
                    <a:cxn ang="0">
                      <a:pos x="connsiteX647" y="connsiteY647"/>
                    </a:cxn>
                    <a:cxn ang="0">
                      <a:pos x="connsiteX648" y="connsiteY648"/>
                    </a:cxn>
                    <a:cxn ang="0">
                      <a:pos x="connsiteX649" y="connsiteY649"/>
                    </a:cxn>
                    <a:cxn ang="0">
                      <a:pos x="connsiteX650" y="connsiteY650"/>
                    </a:cxn>
                    <a:cxn ang="0">
                      <a:pos x="connsiteX651" y="connsiteY651"/>
                    </a:cxn>
                    <a:cxn ang="0">
                      <a:pos x="connsiteX652" y="connsiteY652"/>
                    </a:cxn>
                    <a:cxn ang="0">
                      <a:pos x="connsiteX653" y="connsiteY653"/>
                    </a:cxn>
                    <a:cxn ang="0">
                      <a:pos x="connsiteX654" y="connsiteY654"/>
                    </a:cxn>
                    <a:cxn ang="0">
                      <a:pos x="connsiteX655" y="connsiteY655"/>
                    </a:cxn>
                    <a:cxn ang="0">
                      <a:pos x="connsiteX656" y="connsiteY656"/>
                    </a:cxn>
                    <a:cxn ang="0">
                      <a:pos x="connsiteX657" y="connsiteY657"/>
                    </a:cxn>
                    <a:cxn ang="0">
                      <a:pos x="connsiteX658" y="connsiteY658"/>
                    </a:cxn>
                    <a:cxn ang="0">
                      <a:pos x="connsiteX659" y="connsiteY659"/>
                    </a:cxn>
                    <a:cxn ang="0">
                      <a:pos x="connsiteX660" y="connsiteY660"/>
                    </a:cxn>
                    <a:cxn ang="0">
                      <a:pos x="connsiteX661" y="connsiteY661"/>
                    </a:cxn>
                    <a:cxn ang="0">
                      <a:pos x="connsiteX662" y="connsiteY662"/>
                    </a:cxn>
                    <a:cxn ang="0">
                      <a:pos x="connsiteX663" y="connsiteY663"/>
                    </a:cxn>
                    <a:cxn ang="0">
                      <a:pos x="connsiteX664" y="connsiteY664"/>
                    </a:cxn>
                    <a:cxn ang="0">
                      <a:pos x="connsiteX665" y="connsiteY665"/>
                    </a:cxn>
                    <a:cxn ang="0">
                      <a:pos x="connsiteX666" y="connsiteY666"/>
                    </a:cxn>
                    <a:cxn ang="0">
                      <a:pos x="connsiteX667" y="connsiteY667"/>
                    </a:cxn>
                    <a:cxn ang="0">
                      <a:pos x="connsiteX668" y="connsiteY668"/>
                    </a:cxn>
                    <a:cxn ang="0">
                      <a:pos x="connsiteX669" y="connsiteY669"/>
                    </a:cxn>
                    <a:cxn ang="0">
                      <a:pos x="connsiteX670" y="connsiteY670"/>
                    </a:cxn>
                    <a:cxn ang="0">
                      <a:pos x="connsiteX671" y="connsiteY671"/>
                    </a:cxn>
                    <a:cxn ang="0">
                      <a:pos x="connsiteX672" y="connsiteY672"/>
                    </a:cxn>
                    <a:cxn ang="0">
                      <a:pos x="connsiteX673" y="connsiteY673"/>
                    </a:cxn>
                    <a:cxn ang="0">
                      <a:pos x="connsiteX674" y="connsiteY674"/>
                    </a:cxn>
                    <a:cxn ang="0">
                      <a:pos x="connsiteX675" y="connsiteY675"/>
                    </a:cxn>
                    <a:cxn ang="0">
                      <a:pos x="connsiteX676" y="connsiteY676"/>
                    </a:cxn>
                    <a:cxn ang="0">
                      <a:pos x="connsiteX677" y="connsiteY677"/>
                    </a:cxn>
                    <a:cxn ang="0">
                      <a:pos x="connsiteX678" y="connsiteY678"/>
                    </a:cxn>
                    <a:cxn ang="0">
                      <a:pos x="connsiteX679" y="connsiteY679"/>
                    </a:cxn>
                    <a:cxn ang="0">
                      <a:pos x="connsiteX680" y="connsiteY680"/>
                    </a:cxn>
                    <a:cxn ang="0">
                      <a:pos x="connsiteX681" y="connsiteY681"/>
                    </a:cxn>
                    <a:cxn ang="0">
                      <a:pos x="connsiteX682" y="connsiteY682"/>
                    </a:cxn>
                    <a:cxn ang="0">
                      <a:pos x="connsiteX683" y="connsiteY683"/>
                    </a:cxn>
                    <a:cxn ang="0">
                      <a:pos x="connsiteX684" y="connsiteY684"/>
                    </a:cxn>
                    <a:cxn ang="0">
                      <a:pos x="connsiteX685" y="connsiteY685"/>
                    </a:cxn>
                    <a:cxn ang="0">
                      <a:pos x="connsiteX686" y="connsiteY686"/>
                    </a:cxn>
                    <a:cxn ang="0">
                      <a:pos x="connsiteX687" y="connsiteY687"/>
                    </a:cxn>
                    <a:cxn ang="0">
                      <a:pos x="connsiteX688" y="connsiteY688"/>
                    </a:cxn>
                    <a:cxn ang="0">
                      <a:pos x="connsiteX689" y="connsiteY689"/>
                    </a:cxn>
                    <a:cxn ang="0">
                      <a:pos x="connsiteX690" y="connsiteY690"/>
                    </a:cxn>
                    <a:cxn ang="0">
                      <a:pos x="connsiteX691" y="connsiteY691"/>
                    </a:cxn>
                    <a:cxn ang="0">
                      <a:pos x="connsiteX692" y="connsiteY692"/>
                    </a:cxn>
                    <a:cxn ang="0">
                      <a:pos x="connsiteX693" y="connsiteY693"/>
                    </a:cxn>
                    <a:cxn ang="0">
                      <a:pos x="connsiteX694" y="connsiteY694"/>
                    </a:cxn>
                    <a:cxn ang="0">
                      <a:pos x="connsiteX695" y="connsiteY695"/>
                    </a:cxn>
                    <a:cxn ang="0">
                      <a:pos x="connsiteX696" y="connsiteY696"/>
                    </a:cxn>
                    <a:cxn ang="0">
                      <a:pos x="connsiteX697" y="connsiteY697"/>
                    </a:cxn>
                    <a:cxn ang="0">
                      <a:pos x="connsiteX698" y="connsiteY698"/>
                    </a:cxn>
                    <a:cxn ang="0">
                      <a:pos x="connsiteX699" y="connsiteY699"/>
                    </a:cxn>
                    <a:cxn ang="0">
                      <a:pos x="connsiteX700" y="connsiteY700"/>
                    </a:cxn>
                    <a:cxn ang="0">
                      <a:pos x="connsiteX701" y="connsiteY701"/>
                    </a:cxn>
                    <a:cxn ang="0">
                      <a:pos x="connsiteX702" y="connsiteY702"/>
                    </a:cxn>
                    <a:cxn ang="0">
                      <a:pos x="connsiteX703" y="connsiteY703"/>
                    </a:cxn>
                    <a:cxn ang="0">
                      <a:pos x="connsiteX704" y="connsiteY704"/>
                    </a:cxn>
                    <a:cxn ang="0">
                      <a:pos x="connsiteX705" y="connsiteY705"/>
                    </a:cxn>
                    <a:cxn ang="0">
                      <a:pos x="connsiteX706" y="connsiteY706"/>
                    </a:cxn>
                    <a:cxn ang="0">
                      <a:pos x="connsiteX707" y="connsiteY707"/>
                    </a:cxn>
                    <a:cxn ang="0">
                      <a:pos x="connsiteX708" y="connsiteY708"/>
                    </a:cxn>
                    <a:cxn ang="0">
                      <a:pos x="connsiteX709" y="connsiteY709"/>
                    </a:cxn>
                    <a:cxn ang="0">
                      <a:pos x="connsiteX710" y="connsiteY710"/>
                    </a:cxn>
                    <a:cxn ang="0">
                      <a:pos x="connsiteX711" y="connsiteY711"/>
                    </a:cxn>
                    <a:cxn ang="0">
                      <a:pos x="connsiteX712" y="connsiteY712"/>
                    </a:cxn>
                    <a:cxn ang="0">
                      <a:pos x="connsiteX713" y="connsiteY713"/>
                    </a:cxn>
                    <a:cxn ang="0">
                      <a:pos x="connsiteX714" y="connsiteY714"/>
                    </a:cxn>
                    <a:cxn ang="0">
                      <a:pos x="connsiteX715" y="connsiteY715"/>
                    </a:cxn>
                    <a:cxn ang="0">
                      <a:pos x="connsiteX716" y="connsiteY716"/>
                    </a:cxn>
                    <a:cxn ang="0">
                      <a:pos x="connsiteX717" y="connsiteY717"/>
                    </a:cxn>
                    <a:cxn ang="0">
                      <a:pos x="connsiteX718" y="connsiteY718"/>
                    </a:cxn>
                    <a:cxn ang="0">
                      <a:pos x="connsiteX719" y="connsiteY719"/>
                    </a:cxn>
                    <a:cxn ang="0">
                      <a:pos x="connsiteX720" y="connsiteY720"/>
                    </a:cxn>
                    <a:cxn ang="0">
                      <a:pos x="connsiteX721" y="connsiteY721"/>
                    </a:cxn>
                    <a:cxn ang="0">
                      <a:pos x="connsiteX722" y="connsiteY722"/>
                    </a:cxn>
                    <a:cxn ang="0">
                      <a:pos x="connsiteX723" y="connsiteY723"/>
                    </a:cxn>
                    <a:cxn ang="0">
                      <a:pos x="connsiteX724" y="connsiteY724"/>
                    </a:cxn>
                    <a:cxn ang="0">
                      <a:pos x="connsiteX725" y="connsiteY725"/>
                    </a:cxn>
                    <a:cxn ang="0">
                      <a:pos x="connsiteX726" y="connsiteY726"/>
                    </a:cxn>
                    <a:cxn ang="0">
                      <a:pos x="connsiteX727" y="connsiteY727"/>
                    </a:cxn>
                    <a:cxn ang="0">
                      <a:pos x="connsiteX728" y="connsiteY728"/>
                    </a:cxn>
                    <a:cxn ang="0">
                      <a:pos x="connsiteX729" y="connsiteY729"/>
                    </a:cxn>
                    <a:cxn ang="0">
                      <a:pos x="connsiteX730" y="connsiteY730"/>
                    </a:cxn>
                    <a:cxn ang="0">
                      <a:pos x="connsiteX731" y="connsiteY731"/>
                    </a:cxn>
                    <a:cxn ang="0">
                      <a:pos x="connsiteX732" y="connsiteY732"/>
                    </a:cxn>
                    <a:cxn ang="0">
                      <a:pos x="connsiteX733" y="connsiteY733"/>
                    </a:cxn>
                    <a:cxn ang="0">
                      <a:pos x="connsiteX734" y="connsiteY734"/>
                    </a:cxn>
                    <a:cxn ang="0">
                      <a:pos x="connsiteX735" y="connsiteY735"/>
                    </a:cxn>
                    <a:cxn ang="0">
                      <a:pos x="connsiteX736" y="connsiteY736"/>
                    </a:cxn>
                    <a:cxn ang="0">
                      <a:pos x="connsiteX737" y="connsiteY737"/>
                    </a:cxn>
                    <a:cxn ang="0">
                      <a:pos x="connsiteX738" y="connsiteY738"/>
                    </a:cxn>
                    <a:cxn ang="0">
                      <a:pos x="connsiteX739" y="connsiteY739"/>
                    </a:cxn>
                    <a:cxn ang="0">
                      <a:pos x="connsiteX740" y="connsiteY740"/>
                    </a:cxn>
                    <a:cxn ang="0">
                      <a:pos x="connsiteX741" y="connsiteY741"/>
                    </a:cxn>
                    <a:cxn ang="0">
                      <a:pos x="connsiteX742" y="connsiteY742"/>
                    </a:cxn>
                    <a:cxn ang="0">
                      <a:pos x="connsiteX743" y="connsiteY743"/>
                    </a:cxn>
                    <a:cxn ang="0">
                      <a:pos x="connsiteX744" y="connsiteY744"/>
                    </a:cxn>
                    <a:cxn ang="0">
                      <a:pos x="connsiteX745" y="connsiteY745"/>
                    </a:cxn>
                    <a:cxn ang="0">
                      <a:pos x="connsiteX746" y="connsiteY746"/>
                    </a:cxn>
                    <a:cxn ang="0">
                      <a:pos x="connsiteX747" y="connsiteY747"/>
                    </a:cxn>
                    <a:cxn ang="0">
                      <a:pos x="connsiteX748" y="connsiteY748"/>
                    </a:cxn>
                    <a:cxn ang="0">
                      <a:pos x="connsiteX749" y="connsiteY749"/>
                    </a:cxn>
                    <a:cxn ang="0">
                      <a:pos x="connsiteX750" y="connsiteY750"/>
                    </a:cxn>
                    <a:cxn ang="0">
                      <a:pos x="connsiteX751" y="connsiteY751"/>
                    </a:cxn>
                    <a:cxn ang="0">
                      <a:pos x="connsiteX752" y="connsiteY752"/>
                    </a:cxn>
                    <a:cxn ang="0">
                      <a:pos x="connsiteX753" y="connsiteY753"/>
                    </a:cxn>
                    <a:cxn ang="0">
                      <a:pos x="connsiteX754" y="connsiteY754"/>
                    </a:cxn>
                    <a:cxn ang="0">
                      <a:pos x="connsiteX755" y="connsiteY755"/>
                    </a:cxn>
                    <a:cxn ang="0">
                      <a:pos x="connsiteX756" y="connsiteY756"/>
                    </a:cxn>
                    <a:cxn ang="0">
                      <a:pos x="connsiteX757" y="connsiteY757"/>
                    </a:cxn>
                    <a:cxn ang="0">
                      <a:pos x="connsiteX758" y="connsiteY758"/>
                    </a:cxn>
                    <a:cxn ang="0">
                      <a:pos x="connsiteX759" y="connsiteY759"/>
                    </a:cxn>
                    <a:cxn ang="0">
                      <a:pos x="connsiteX760" y="connsiteY760"/>
                    </a:cxn>
                    <a:cxn ang="0">
                      <a:pos x="connsiteX761" y="connsiteY761"/>
                    </a:cxn>
                    <a:cxn ang="0">
                      <a:pos x="connsiteX762" y="connsiteY762"/>
                    </a:cxn>
                    <a:cxn ang="0">
                      <a:pos x="connsiteX763" y="connsiteY763"/>
                    </a:cxn>
                    <a:cxn ang="0">
                      <a:pos x="connsiteX764" y="connsiteY764"/>
                    </a:cxn>
                    <a:cxn ang="0">
                      <a:pos x="connsiteX765" y="connsiteY765"/>
                    </a:cxn>
                    <a:cxn ang="0">
                      <a:pos x="connsiteX766" y="connsiteY766"/>
                    </a:cxn>
                    <a:cxn ang="0">
                      <a:pos x="connsiteX767" y="connsiteY767"/>
                    </a:cxn>
                    <a:cxn ang="0">
                      <a:pos x="connsiteX768" y="connsiteY768"/>
                    </a:cxn>
                    <a:cxn ang="0">
                      <a:pos x="connsiteX769" y="connsiteY769"/>
                    </a:cxn>
                    <a:cxn ang="0">
                      <a:pos x="connsiteX770" y="connsiteY770"/>
                    </a:cxn>
                    <a:cxn ang="0">
                      <a:pos x="connsiteX771" y="connsiteY771"/>
                    </a:cxn>
                    <a:cxn ang="0">
                      <a:pos x="connsiteX772" y="connsiteY772"/>
                    </a:cxn>
                    <a:cxn ang="0">
                      <a:pos x="connsiteX773" y="connsiteY773"/>
                    </a:cxn>
                    <a:cxn ang="0">
                      <a:pos x="connsiteX774" y="connsiteY774"/>
                    </a:cxn>
                    <a:cxn ang="0">
                      <a:pos x="connsiteX775" y="connsiteY775"/>
                    </a:cxn>
                    <a:cxn ang="0">
                      <a:pos x="connsiteX776" y="connsiteY776"/>
                    </a:cxn>
                    <a:cxn ang="0">
                      <a:pos x="connsiteX777" y="connsiteY777"/>
                    </a:cxn>
                    <a:cxn ang="0">
                      <a:pos x="connsiteX778" y="connsiteY778"/>
                    </a:cxn>
                    <a:cxn ang="0">
                      <a:pos x="connsiteX779" y="connsiteY779"/>
                    </a:cxn>
                    <a:cxn ang="0">
                      <a:pos x="connsiteX780" y="connsiteY780"/>
                    </a:cxn>
                    <a:cxn ang="0">
                      <a:pos x="connsiteX781" y="connsiteY781"/>
                    </a:cxn>
                    <a:cxn ang="0">
                      <a:pos x="connsiteX782" y="connsiteY782"/>
                    </a:cxn>
                    <a:cxn ang="0">
                      <a:pos x="connsiteX783" y="connsiteY783"/>
                    </a:cxn>
                    <a:cxn ang="0">
                      <a:pos x="connsiteX784" y="connsiteY784"/>
                    </a:cxn>
                    <a:cxn ang="0">
                      <a:pos x="connsiteX785" y="connsiteY785"/>
                    </a:cxn>
                    <a:cxn ang="0">
                      <a:pos x="connsiteX786" y="connsiteY786"/>
                    </a:cxn>
                    <a:cxn ang="0">
                      <a:pos x="connsiteX787" y="connsiteY787"/>
                    </a:cxn>
                    <a:cxn ang="0">
                      <a:pos x="connsiteX788" y="connsiteY788"/>
                    </a:cxn>
                    <a:cxn ang="0">
                      <a:pos x="connsiteX789" y="connsiteY789"/>
                    </a:cxn>
                    <a:cxn ang="0">
                      <a:pos x="connsiteX790" y="connsiteY790"/>
                    </a:cxn>
                    <a:cxn ang="0">
                      <a:pos x="connsiteX791" y="connsiteY791"/>
                    </a:cxn>
                    <a:cxn ang="0">
                      <a:pos x="connsiteX792" y="connsiteY792"/>
                    </a:cxn>
                    <a:cxn ang="0">
                      <a:pos x="connsiteX793" y="connsiteY793"/>
                    </a:cxn>
                    <a:cxn ang="0">
                      <a:pos x="connsiteX794" y="connsiteY794"/>
                    </a:cxn>
                    <a:cxn ang="0">
                      <a:pos x="connsiteX795" y="connsiteY795"/>
                    </a:cxn>
                    <a:cxn ang="0">
                      <a:pos x="connsiteX796" y="connsiteY796"/>
                    </a:cxn>
                    <a:cxn ang="0">
                      <a:pos x="connsiteX797" y="connsiteY797"/>
                    </a:cxn>
                    <a:cxn ang="0">
                      <a:pos x="connsiteX798" y="connsiteY798"/>
                    </a:cxn>
                    <a:cxn ang="0">
                      <a:pos x="connsiteX799" y="connsiteY799"/>
                    </a:cxn>
                    <a:cxn ang="0">
                      <a:pos x="connsiteX800" y="connsiteY800"/>
                    </a:cxn>
                    <a:cxn ang="0">
                      <a:pos x="connsiteX801" y="connsiteY801"/>
                    </a:cxn>
                    <a:cxn ang="0">
                      <a:pos x="connsiteX802" y="connsiteY802"/>
                    </a:cxn>
                    <a:cxn ang="0">
                      <a:pos x="connsiteX803" y="connsiteY803"/>
                    </a:cxn>
                    <a:cxn ang="0">
                      <a:pos x="connsiteX804" y="connsiteY804"/>
                    </a:cxn>
                    <a:cxn ang="0">
                      <a:pos x="connsiteX805" y="connsiteY805"/>
                    </a:cxn>
                    <a:cxn ang="0">
                      <a:pos x="connsiteX806" y="connsiteY806"/>
                    </a:cxn>
                    <a:cxn ang="0">
                      <a:pos x="connsiteX807" y="connsiteY807"/>
                    </a:cxn>
                    <a:cxn ang="0">
                      <a:pos x="connsiteX808" y="connsiteY808"/>
                    </a:cxn>
                    <a:cxn ang="0">
                      <a:pos x="connsiteX809" y="connsiteY809"/>
                    </a:cxn>
                    <a:cxn ang="0">
                      <a:pos x="connsiteX810" y="connsiteY810"/>
                    </a:cxn>
                    <a:cxn ang="0">
                      <a:pos x="connsiteX811" y="connsiteY811"/>
                    </a:cxn>
                    <a:cxn ang="0">
                      <a:pos x="connsiteX812" y="connsiteY812"/>
                    </a:cxn>
                    <a:cxn ang="0">
                      <a:pos x="connsiteX813" y="connsiteY813"/>
                    </a:cxn>
                    <a:cxn ang="0">
                      <a:pos x="connsiteX814" y="connsiteY814"/>
                    </a:cxn>
                    <a:cxn ang="0">
                      <a:pos x="connsiteX815" y="connsiteY815"/>
                    </a:cxn>
                    <a:cxn ang="0">
                      <a:pos x="connsiteX816" y="connsiteY816"/>
                    </a:cxn>
                    <a:cxn ang="0">
                      <a:pos x="connsiteX817" y="connsiteY817"/>
                    </a:cxn>
                    <a:cxn ang="0">
                      <a:pos x="connsiteX818" y="connsiteY818"/>
                    </a:cxn>
                    <a:cxn ang="0">
                      <a:pos x="connsiteX819" y="connsiteY819"/>
                    </a:cxn>
                    <a:cxn ang="0">
                      <a:pos x="connsiteX820" y="connsiteY820"/>
                    </a:cxn>
                    <a:cxn ang="0">
                      <a:pos x="connsiteX821" y="connsiteY821"/>
                    </a:cxn>
                    <a:cxn ang="0">
                      <a:pos x="connsiteX822" y="connsiteY822"/>
                    </a:cxn>
                    <a:cxn ang="0">
                      <a:pos x="connsiteX823" y="connsiteY823"/>
                    </a:cxn>
                    <a:cxn ang="0">
                      <a:pos x="connsiteX824" y="connsiteY824"/>
                    </a:cxn>
                    <a:cxn ang="0">
                      <a:pos x="connsiteX825" y="connsiteY825"/>
                    </a:cxn>
                    <a:cxn ang="0">
                      <a:pos x="connsiteX826" y="connsiteY826"/>
                    </a:cxn>
                    <a:cxn ang="0">
                      <a:pos x="connsiteX827" y="connsiteY827"/>
                    </a:cxn>
                    <a:cxn ang="0">
                      <a:pos x="connsiteX828" y="connsiteY828"/>
                    </a:cxn>
                    <a:cxn ang="0">
                      <a:pos x="connsiteX829" y="connsiteY829"/>
                    </a:cxn>
                    <a:cxn ang="0">
                      <a:pos x="connsiteX830" y="connsiteY830"/>
                    </a:cxn>
                    <a:cxn ang="0">
                      <a:pos x="connsiteX831" y="connsiteY831"/>
                    </a:cxn>
                    <a:cxn ang="0">
                      <a:pos x="connsiteX832" y="connsiteY832"/>
                    </a:cxn>
                    <a:cxn ang="0">
                      <a:pos x="connsiteX833" y="connsiteY833"/>
                    </a:cxn>
                    <a:cxn ang="0">
                      <a:pos x="connsiteX834" y="connsiteY834"/>
                    </a:cxn>
                    <a:cxn ang="0">
                      <a:pos x="connsiteX835" y="connsiteY835"/>
                    </a:cxn>
                    <a:cxn ang="0">
                      <a:pos x="connsiteX836" y="connsiteY836"/>
                    </a:cxn>
                    <a:cxn ang="0">
                      <a:pos x="connsiteX837" y="connsiteY837"/>
                    </a:cxn>
                    <a:cxn ang="0">
                      <a:pos x="connsiteX838" y="connsiteY838"/>
                    </a:cxn>
                    <a:cxn ang="0">
                      <a:pos x="connsiteX839" y="connsiteY839"/>
                    </a:cxn>
                    <a:cxn ang="0">
                      <a:pos x="connsiteX840" y="connsiteY840"/>
                    </a:cxn>
                    <a:cxn ang="0">
                      <a:pos x="connsiteX841" y="connsiteY841"/>
                    </a:cxn>
                    <a:cxn ang="0">
                      <a:pos x="connsiteX842" y="connsiteY842"/>
                    </a:cxn>
                    <a:cxn ang="0">
                      <a:pos x="connsiteX843" y="connsiteY843"/>
                    </a:cxn>
                    <a:cxn ang="0">
                      <a:pos x="connsiteX844" y="connsiteY844"/>
                    </a:cxn>
                    <a:cxn ang="0">
                      <a:pos x="connsiteX845" y="connsiteY845"/>
                    </a:cxn>
                    <a:cxn ang="0">
                      <a:pos x="connsiteX846" y="connsiteY846"/>
                    </a:cxn>
                    <a:cxn ang="0">
                      <a:pos x="connsiteX847" y="connsiteY847"/>
                    </a:cxn>
                    <a:cxn ang="0">
                      <a:pos x="connsiteX848" y="connsiteY848"/>
                    </a:cxn>
                    <a:cxn ang="0">
                      <a:pos x="connsiteX849" y="connsiteY849"/>
                    </a:cxn>
                    <a:cxn ang="0">
                      <a:pos x="connsiteX850" y="connsiteY850"/>
                    </a:cxn>
                    <a:cxn ang="0">
                      <a:pos x="connsiteX851" y="connsiteY851"/>
                    </a:cxn>
                    <a:cxn ang="0">
                      <a:pos x="connsiteX852" y="connsiteY852"/>
                    </a:cxn>
                    <a:cxn ang="0">
                      <a:pos x="connsiteX853" y="connsiteY853"/>
                    </a:cxn>
                    <a:cxn ang="0">
                      <a:pos x="connsiteX854" y="connsiteY854"/>
                    </a:cxn>
                    <a:cxn ang="0">
                      <a:pos x="connsiteX855" y="connsiteY855"/>
                    </a:cxn>
                    <a:cxn ang="0">
                      <a:pos x="connsiteX856" y="connsiteY856"/>
                    </a:cxn>
                    <a:cxn ang="0">
                      <a:pos x="connsiteX857" y="connsiteY857"/>
                    </a:cxn>
                    <a:cxn ang="0">
                      <a:pos x="connsiteX858" y="connsiteY858"/>
                    </a:cxn>
                    <a:cxn ang="0">
                      <a:pos x="connsiteX859" y="connsiteY859"/>
                    </a:cxn>
                    <a:cxn ang="0">
                      <a:pos x="connsiteX860" y="connsiteY860"/>
                    </a:cxn>
                    <a:cxn ang="0">
                      <a:pos x="connsiteX861" y="connsiteY861"/>
                    </a:cxn>
                    <a:cxn ang="0">
                      <a:pos x="connsiteX862" y="connsiteY862"/>
                    </a:cxn>
                    <a:cxn ang="0">
                      <a:pos x="connsiteX863" y="connsiteY863"/>
                    </a:cxn>
                    <a:cxn ang="0">
                      <a:pos x="connsiteX864" y="connsiteY864"/>
                    </a:cxn>
                    <a:cxn ang="0">
                      <a:pos x="connsiteX865" y="connsiteY865"/>
                    </a:cxn>
                    <a:cxn ang="0">
                      <a:pos x="connsiteX866" y="connsiteY866"/>
                    </a:cxn>
                    <a:cxn ang="0">
                      <a:pos x="connsiteX867" y="connsiteY867"/>
                    </a:cxn>
                    <a:cxn ang="0">
                      <a:pos x="connsiteX868" y="connsiteY868"/>
                    </a:cxn>
                    <a:cxn ang="0">
                      <a:pos x="connsiteX869" y="connsiteY869"/>
                    </a:cxn>
                    <a:cxn ang="0">
                      <a:pos x="connsiteX870" y="connsiteY870"/>
                    </a:cxn>
                    <a:cxn ang="0">
                      <a:pos x="connsiteX871" y="connsiteY871"/>
                    </a:cxn>
                    <a:cxn ang="0">
                      <a:pos x="connsiteX872" y="connsiteY872"/>
                    </a:cxn>
                    <a:cxn ang="0">
                      <a:pos x="connsiteX873" y="connsiteY873"/>
                    </a:cxn>
                    <a:cxn ang="0">
                      <a:pos x="connsiteX874" y="connsiteY874"/>
                    </a:cxn>
                    <a:cxn ang="0">
                      <a:pos x="connsiteX875" y="connsiteY875"/>
                    </a:cxn>
                    <a:cxn ang="0">
                      <a:pos x="connsiteX876" y="connsiteY876"/>
                    </a:cxn>
                    <a:cxn ang="0">
                      <a:pos x="connsiteX877" y="connsiteY877"/>
                    </a:cxn>
                    <a:cxn ang="0">
                      <a:pos x="connsiteX878" y="connsiteY878"/>
                    </a:cxn>
                    <a:cxn ang="0">
                      <a:pos x="connsiteX879" y="connsiteY879"/>
                    </a:cxn>
                    <a:cxn ang="0">
                      <a:pos x="connsiteX880" y="connsiteY880"/>
                    </a:cxn>
                    <a:cxn ang="0">
                      <a:pos x="connsiteX881" y="connsiteY881"/>
                    </a:cxn>
                    <a:cxn ang="0">
                      <a:pos x="connsiteX882" y="connsiteY882"/>
                    </a:cxn>
                    <a:cxn ang="0">
                      <a:pos x="connsiteX883" y="connsiteY883"/>
                    </a:cxn>
                    <a:cxn ang="0">
                      <a:pos x="connsiteX884" y="connsiteY884"/>
                    </a:cxn>
                    <a:cxn ang="0">
                      <a:pos x="connsiteX885" y="connsiteY885"/>
                    </a:cxn>
                    <a:cxn ang="0">
                      <a:pos x="connsiteX886" y="connsiteY886"/>
                    </a:cxn>
                    <a:cxn ang="0">
                      <a:pos x="connsiteX887" y="connsiteY887"/>
                    </a:cxn>
                    <a:cxn ang="0">
                      <a:pos x="connsiteX888" y="connsiteY888"/>
                    </a:cxn>
                    <a:cxn ang="0">
                      <a:pos x="connsiteX889" y="connsiteY889"/>
                    </a:cxn>
                    <a:cxn ang="0">
                      <a:pos x="connsiteX890" y="connsiteY890"/>
                    </a:cxn>
                    <a:cxn ang="0">
                      <a:pos x="connsiteX891" y="connsiteY891"/>
                    </a:cxn>
                    <a:cxn ang="0">
                      <a:pos x="connsiteX892" y="connsiteY892"/>
                    </a:cxn>
                    <a:cxn ang="0">
                      <a:pos x="connsiteX893" y="connsiteY893"/>
                    </a:cxn>
                    <a:cxn ang="0">
                      <a:pos x="connsiteX894" y="connsiteY894"/>
                    </a:cxn>
                    <a:cxn ang="0">
                      <a:pos x="connsiteX895" y="connsiteY895"/>
                    </a:cxn>
                    <a:cxn ang="0">
                      <a:pos x="connsiteX896" y="connsiteY896"/>
                    </a:cxn>
                    <a:cxn ang="0">
                      <a:pos x="connsiteX897" y="connsiteY897"/>
                    </a:cxn>
                    <a:cxn ang="0">
                      <a:pos x="connsiteX898" y="connsiteY898"/>
                    </a:cxn>
                    <a:cxn ang="0">
                      <a:pos x="connsiteX899" y="connsiteY899"/>
                    </a:cxn>
                    <a:cxn ang="0">
                      <a:pos x="connsiteX900" y="connsiteY900"/>
                    </a:cxn>
                    <a:cxn ang="0">
                      <a:pos x="connsiteX901" y="connsiteY901"/>
                    </a:cxn>
                    <a:cxn ang="0">
                      <a:pos x="connsiteX902" y="connsiteY902"/>
                    </a:cxn>
                    <a:cxn ang="0">
                      <a:pos x="connsiteX903" y="connsiteY903"/>
                    </a:cxn>
                    <a:cxn ang="0">
                      <a:pos x="connsiteX904" y="connsiteY904"/>
                    </a:cxn>
                    <a:cxn ang="0">
                      <a:pos x="connsiteX905" y="connsiteY905"/>
                    </a:cxn>
                    <a:cxn ang="0">
                      <a:pos x="connsiteX906" y="connsiteY906"/>
                    </a:cxn>
                    <a:cxn ang="0">
                      <a:pos x="connsiteX907" y="connsiteY907"/>
                    </a:cxn>
                    <a:cxn ang="0">
                      <a:pos x="connsiteX908" y="connsiteY908"/>
                    </a:cxn>
                    <a:cxn ang="0">
                      <a:pos x="connsiteX909" y="connsiteY909"/>
                    </a:cxn>
                    <a:cxn ang="0">
                      <a:pos x="connsiteX910" y="connsiteY910"/>
                    </a:cxn>
                    <a:cxn ang="0">
                      <a:pos x="connsiteX911" y="connsiteY911"/>
                    </a:cxn>
                    <a:cxn ang="0">
                      <a:pos x="connsiteX912" y="connsiteY912"/>
                    </a:cxn>
                    <a:cxn ang="0">
                      <a:pos x="connsiteX913" y="connsiteY913"/>
                    </a:cxn>
                    <a:cxn ang="0">
                      <a:pos x="connsiteX914" y="connsiteY914"/>
                    </a:cxn>
                    <a:cxn ang="0">
                      <a:pos x="connsiteX915" y="connsiteY915"/>
                    </a:cxn>
                    <a:cxn ang="0">
                      <a:pos x="connsiteX916" y="connsiteY916"/>
                    </a:cxn>
                    <a:cxn ang="0">
                      <a:pos x="connsiteX917" y="connsiteY917"/>
                    </a:cxn>
                    <a:cxn ang="0">
                      <a:pos x="connsiteX918" y="connsiteY918"/>
                    </a:cxn>
                    <a:cxn ang="0">
                      <a:pos x="connsiteX919" y="connsiteY919"/>
                    </a:cxn>
                    <a:cxn ang="0">
                      <a:pos x="connsiteX920" y="connsiteY920"/>
                    </a:cxn>
                    <a:cxn ang="0">
                      <a:pos x="connsiteX921" y="connsiteY921"/>
                    </a:cxn>
                    <a:cxn ang="0">
                      <a:pos x="connsiteX922" y="connsiteY922"/>
                    </a:cxn>
                    <a:cxn ang="0">
                      <a:pos x="connsiteX923" y="connsiteY923"/>
                    </a:cxn>
                    <a:cxn ang="0">
                      <a:pos x="connsiteX924" y="connsiteY924"/>
                    </a:cxn>
                    <a:cxn ang="0">
                      <a:pos x="connsiteX925" y="connsiteY925"/>
                    </a:cxn>
                    <a:cxn ang="0">
                      <a:pos x="connsiteX926" y="connsiteY926"/>
                    </a:cxn>
                    <a:cxn ang="0">
                      <a:pos x="connsiteX927" y="connsiteY927"/>
                    </a:cxn>
                    <a:cxn ang="0">
                      <a:pos x="connsiteX928" y="connsiteY928"/>
                    </a:cxn>
                    <a:cxn ang="0">
                      <a:pos x="connsiteX929" y="connsiteY929"/>
                    </a:cxn>
                    <a:cxn ang="0">
                      <a:pos x="connsiteX930" y="connsiteY930"/>
                    </a:cxn>
                    <a:cxn ang="0">
                      <a:pos x="connsiteX931" y="connsiteY931"/>
                    </a:cxn>
                    <a:cxn ang="0">
                      <a:pos x="connsiteX932" y="connsiteY932"/>
                    </a:cxn>
                    <a:cxn ang="0">
                      <a:pos x="connsiteX933" y="connsiteY933"/>
                    </a:cxn>
                    <a:cxn ang="0">
                      <a:pos x="connsiteX934" y="connsiteY934"/>
                    </a:cxn>
                    <a:cxn ang="0">
                      <a:pos x="connsiteX935" y="connsiteY935"/>
                    </a:cxn>
                    <a:cxn ang="0">
                      <a:pos x="connsiteX936" y="connsiteY936"/>
                    </a:cxn>
                    <a:cxn ang="0">
                      <a:pos x="connsiteX937" y="connsiteY937"/>
                    </a:cxn>
                    <a:cxn ang="0">
                      <a:pos x="connsiteX938" y="connsiteY938"/>
                    </a:cxn>
                    <a:cxn ang="0">
                      <a:pos x="connsiteX939" y="connsiteY939"/>
                    </a:cxn>
                    <a:cxn ang="0">
                      <a:pos x="connsiteX940" y="connsiteY940"/>
                    </a:cxn>
                    <a:cxn ang="0">
                      <a:pos x="connsiteX941" y="connsiteY941"/>
                    </a:cxn>
                    <a:cxn ang="0">
                      <a:pos x="connsiteX942" y="connsiteY942"/>
                    </a:cxn>
                    <a:cxn ang="0">
                      <a:pos x="connsiteX943" y="connsiteY943"/>
                    </a:cxn>
                    <a:cxn ang="0">
                      <a:pos x="connsiteX944" y="connsiteY944"/>
                    </a:cxn>
                    <a:cxn ang="0">
                      <a:pos x="connsiteX945" y="connsiteY945"/>
                    </a:cxn>
                    <a:cxn ang="0">
                      <a:pos x="connsiteX946" y="connsiteY946"/>
                    </a:cxn>
                    <a:cxn ang="0">
                      <a:pos x="connsiteX947" y="connsiteY947"/>
                    </a:cxn>
                    <a:cxn ang="0">
                      <a:pos x="connsiteX948" y="connsiteY948"/>
                    </a:cxn>
                    <a:cxn ang="0">
                      <a:pos x="connsiteX949" y="connsiteY949"/>
                    </a:cxn>
                    <a:cxn ang="0">
                      <a:pos x="connsiteX950" y="connsiteY950"/>
                    </a:cxn>
                    <a:cxn ang="0">
                      <a:pos x="connsiteX951" y="connsiteY951"/>
                    </a:cxn>
                    <a:cxn ang="0">
                      <a:pos x="connsiteX952" y="connsiteY952"/>
                    </a:cxn>
                    <a:cxn ang="0">
                      <a:pos x="connsiteX953" y="connsiteY953"/>
                    </a:cxn>
                    <a:cxn ang="0">
                      <a:pos x="connsiteX954" y="connsiteY954"/>
                    </a:cxn>
                    <a:cxn ang="0">
                      <a:pos x="connsiteX955" y="connsiteY955"/>
                    </a:cxn>
                    <a:cxn ang="0">
                      <a:pos x="connsiteX956" y="connsiteY956"/>
                    </a:cxn>
                    <a:cxn ang="0">
                      <a:pos x="connsiteX957" y="connsiteY957"/>
                    </a:cxn>
                    <a:cxn ang="0">
                      <a:pos x="connsiteX958" y="connsiteY958"/>
                    </a:cxn>
                    <a:cxn ang="0">
                      <a:pos x="connsiteX959" y="connsiteY959"/>
                    </a:cxn>
                    <a:cxn ang="0">
                      <a:pos x="connsiteX960" y="connsiteY960"/>
                    </a:cxn>
                    <a:cxn ang="0">
                      <a:pos x="connsiteX961" y="connsiteY961"/>
                    </a:cxn>
                    <a:cxn ang="0">
                      <a:pos x="connsiteX962" y="connsiteY962"/>
                    </a:cxn>
                    <a:cxn ang="0">
                      <a:pos x="connsiteX963" y="connsiteY963"/>
                    </a:cxn>
                    <a:cxn ang="0">
                      <a:pos x="connsiteX964" y="connsiteY964"/>
                    </a:cxn>
                    <a:cxn ang="0">
                      <a:pos x="connsiteX965" y="connsiteY965"/>
                    </a:cxn>
                    <a:cxn ang="0">
                      <a:pos x="connsiteX966" y="connsiteY966"/>
                    </a:cxn>
                    <a:cxn ang="0">
                      <a:pos x="connsiteX967" y="connsiteY967"/>
                    </a:cxn>
                    <a:cxn ang="0">
                      <a:pos x="connsiteX968" y="connsiteY968"/>
                    </a:cxn>
                    <a:cxn ang="0">
                      <a:pos x="connsiteX969" y="connsiteY969"/>
                    </a:cxn>
                    <a:cxn ang="0">
                      <a:pos x="connsiteX970" y="connsiteY970"/>
                    </a:cxn>
                    <a:cxn ang="0">
                      <a:pos x="connsiteX971" y="connsiteY971"/>
                    </a:cxn>
                    <a:cxn ang="0">
                      <a:pos x="connsiteX972" y="connsiteY972"/>
                    </a:cxn>
                    <a:cxn ang="0">
                      <a:pos x="connsiteX973" y="connsiteY973"/>
                    </a:cxn>
                    <a:cxn ang="0">
                      <a:pos x="connsiteX974" y="connsiteY974"/>
                    </a:cxn>
                    <a:cxn ang="0">
                      <a:pos x="connsiteX975" y="connsiteY975"/>
                    </a:cxn>
                    <a:cxn ang="0">
                      <a:pos x="connsiteX976" y="connsiteY976"/>
                    </a:cxn>
                    <a:cxn ang="0">
                      <a:pos x="connsiteX977" y="connsiteY977"/>
                    </a:cxn>
                    <a:cxn ang="0">
                      <a:pos x="connsiteX978" y="connsiteY978"/>
                    </a:cxn>
                    <a:cxn ang="0">
                      <a:pos x="connsiteX979" y="connsiteY979"/>
                    </a:cxn>
                    <a:cxn ang="0">
                      <a:pos x="connsiteX980" y="connsiteY980"/>
                    </a:cxn>
                    <a:cxn ang="0">
                      <a:pos x="connsiteX981" y="connsiteY981"/>
                    </a:cxn>
                    <a:cxn ang="0">
                      <a:pos x="connsiteX982" y="connsiteY982"/>
                    </a:cxn>
                    <a:cxn ang="0">
                      <a:pos x="connsiteX983" y="connsiteY983"/>
                    </a:cxn>
                    <a:cxn ang="0">
                      <a:pos x="connsiteX984" y="connsiteY984"/>
                    </a:cxn>
                    <a:cxn ang="0">
                      <a:pos x="connsiteX985" y="connsiteY985"/>
                    </a:cxn>
                    <a:cxn ang="0">
                      <a:pos x="connsiteX986" y="connsiteY986"/>
                    </a:cxn>
                    <a:cxn ang="0">
                      <a:pos x="connsiteX987" y="connsiteY987"/>
                    </a:cxn>
                    <a:cxn ang="0">
                      <a:pos x="connsiteX988" y="connsiteY988"/>
                    </a:cxn>
                    <a:cxn ang="0">
                      <a:pos x="connsiteX989" y="connsiteY989"/>
                    </a:cxn>
                    <a:cxn ang="0">
                      <a:pos x="connsiteX990" y="connsiteY990"/>
                    </a:cxn>
                    <a:cxn ang="0">
                      <a:pos x="connsiteX991" y="connsiteY991"/>
                    </a:cxn>
                    <a:cxn ang="0">
                      <a:pos x="connsiteX992" y="connsiteY992"/>
                    </a:cxn>
                    <a:cxn ang="0">
                      <a:pos x="connsiteX993" y="connsiteY993"/>
                    </a:cxn>
                    <a:cxn ang="0">
                      <a:pos x="connsiteX994" y="connsiteY994"/>
                    </a:cxn>
                    <a:cxn ang="0">
                      <a:pos x="connsiteX995" y="connsiteY995"/>
                    </a:cxn>
                    <a:cxn ang="0">
                      <a:pos x="connsiteX996" y="connsiteY996"/>
                    </a:cxn>
                    <a:cxn ang="0">
                      <a:pos x="connsiteX997" y="connsiteY997"/>
                    </a:cxn>
                    <a:cxn ang="0">
                      <a:pos x="connsiteX998" y="connsiteY998"/>
                    </a:cxn>
                    <a:cxn ang="0">
                      <a:pos x="connsiteX999" y="connsiteY999"/>
                    </a:cxn>
                    <a:cxn ang="0">
                      <a:pos x="connsiteX1000" y="connsiteY1000"/>
                    </a:cxn>
                    <a:cxn ang="0">
                      <a:pos x="connsiteX1001" y="connsiteY1001"/>
                    </a:cxn>
                    <a:cxn ang="0">
                      <a:pos x="connsiteX1002" y="connsiteY1002"/>
                    </a:cxn>
                    <a:cxn ang="0">
                      <a:pos x="connsiteX1003" y="connsiteY1003"/>
                    </a:cxn>
                    <a:cxn ang="0">
                      <a:pos x="connsiteX1004" y="connsiteY1004"/>
                    </a:cxn>
                    <a:cxn ang="0">
                      <a:pos x="connsiteX1005" y="connsiteY1005"/>
                    </a:cxn>
                    <a:cxn ang="0">
                      <a:pos x="connsiteX1006" y="connsiteY1006"/>
                    </a:cxn>
                    <a:cxn ang="0">
                      <a:pos x="connsiteX1007" y="connsiteY1007"/>
                    </a:cxn>
                    <a:cxn ang="0">
                      <a:pos x="connsiteX1008" y="connsiteY1008"/>
                    </a:cxn>
                    <a:cxn ang="0">
                      <a:pos x="connsiteX1009" y="connsiteY1009"/>
                    </a:cxn>
                    <a:cxn ang="0">
                      <a:pos x="connsiteX1010" y="connsiteY1010"/>
                    </a:cxn>
                    <a:cxn ang="0">
                      <a:pos x="connsiteX1011" y="connsiteY1011"/>
                    </a:cxn>
                    <a:cxn ang="0">
                      <a:pos x="connsiteX1012" y="connsiteY1012"/>
                    </a:cxn>
                    <a:cxn ang="0">
                      <a:pos x="connsiteX1013" y="connsiteY1013"/>
                    </a:cxn>
                    <a:cxn ang="0">
                      <a:pos x="connsiteX1014" y="connsiteY1014"/>
                    </a:cxn>
                    <a:cxn ang="0">
                      <a:pos x="connsiteX1015" y="connsiteY1015"/>
                    </a:cxn>
                    <a:cxn ang="0">
                      <a:pos x="connsiteX1016" y="connsiteY1016"/>
                    </a:cxn>
                    <a:cxn ang="0">
                      <a:pos x="connsiteX1017" y="connsiteY1017"/>
                    </a:cxn>
                    <a:cxn ang="0">
                      <a:pos x="connsiteX1018" y="connsiteY1018"/>
                    </a:cxn>
                    <a:cxn ang="0">
                      <a:pos x="connsiteX1019" y="connsiteY1019"/>
                    </a:cxn>
                    <a:cxn ang="0">
                      <a:pos x="connsiteX1020" y="connsiteY1020"/>
                    </a:cxn>
                    <a:cxn ang="0">
                      <a:pos x="connsiteX1021" y="connsiteY1021"/>
                    </a:cxn>
                    <a:cxn ang="0">
                      <a:pos x="connsiteX1022" y="connsiteY1022"/>
                    </a:cxn>
                  </a:cxnLst>
                  <a:rect l="l" t="t" r="r" b="b"/>
                  <a:pathLst>
                    <a:path w="554" h="554">
                      <a:moveTo>
                        <a:pt x="554" y="554"/>
                      </a:moveTo>
                      <a:cubicBezTo>
                        <a:pt x="554" y="554"/>
                        <a:pt x="554" y="554"/>
                        <a:pt x="554" y="554"/>
                      </a:cubicBezTo>
                      <a:cubicBezTo>
                        <a:pt x="554" y="554"/>
                        <a:pt x="554" y="554"/>
                        <a:pt x="554" y="554"/>
                      </a:cubicBezTo>
                      <a:cubicBezTo>
                        <a:pt x="554" y="554"/>
                        <a:pt x="554" y="554"/>
                        <a:pt x="554" y="554"/>
                      </a:cubicBezTo>
                      <a:cubicBezTo>
                        <a:pt x="554" y="554"/>
                        <a:pt x="554" y="554"/>
                        <a:pt x="554" y="554"/>
                      </a:cubicBezTo>
                      <a:cubicBezTo>
                        <a:pt x="554" y="554"/>
                        <a:pt x="554" y="554"/>
                        <a:pt x="554" y="554"/>
                      </a:cubicBezTo>
                      <a:cubicBezTo>
                        <a:pt x="554" y="554"/>
                        <a:pt x="554" y="554"/>
                        <a:pt x="554" y="554"/>
                      </a:cubicBezTo>
                      <a:cubicBezTo>
                        <a:pt x="554" y="554"/>
                        <a:pt x="554" y="554"/>
                        <a:pt x="554" y="554"/>
                      </a:cubicBezTo>
                      <a:cubicBezTo>
                        <a:pt x="554" y="554"/>
                        <a:pt x="554" y="554"/>
                        <a:pt x="554" y="554"/>
                      </a:cubicBezTo>
                      <a:cubicBezTo>
                        <a:pt x="554" y="554"/>
                        <a:pt x="554" y="554"/>
                        <a:pt x="554" y="554"/>
                      </a:cubicBezTo>
                      <a:cubicBezTo>
                        <a:pt x="554" y="554"/>
                        <a:pt x="554" y="554"/>
                        <a:pt x="554" y="554"/>
                      </a:cubicBezTo>
                      <a:cubicBezTo>
                        <a:pt x="554" y="554"/>
                        <a:pt x="554" y="554"/>
                        <a:pt x="554" y="554"/>
                      </a:cubicBezTo>
                      <a:cubicBezTo>
                        <a:pt x="554" y="554"/>
                        <a:pt x="554" y="554"/>
                        <a:pt x="554" y="554"/>
                      </a:cubicBezTo>
                      <a:cubicBezTo>
                        <a:pt x="554" y="554"/>
                        <a:pt x="554" y="554"/>
                        <a:pt x="554" y="554"/>
                      </a:cubicBezTo>
                      <a:cubicBezTo>
                        <a:pt x="554" y="554"/>
                        <a:pt x="554" y="554"/>
                        <a:pt x="554" y="554"/>
                      </a:cubicBezTo>
                      <a:cubicBezTo>
                        <a:pt x="554" y="554"/>
                        <a:pt x="554" y="554"/>
                        <a:pt x="554" y="554"/>
                      </a:cubicBezTo>
                      <a:cubicBezTo>
                        <a:pt x="554" y="554"/>
                        <a:pt x="554" y="554"/>
                        <a:pt x="554" y="554"/>
                      </a:cubicBezTo>
                      <a:cubicBezTo>
                        <a:pt x="554" y="554"/>
                        <a:pt x="554" y="554"/>
                        <a:pt x="554" y="554"/>
                      </a:cubicBezTo>
                      <a:cubicBezTo>
                        <a:pt x="554" y="554"/>
                        <a:pt x="554" y="554"/>
                        <a:pt x="554" y="554"/>
                      </a:cubicBezTo>
                      <a:cubicBezTo>
                        <a:pt x="554" y="554"/>
                        <a:pt x="554" y="554"/>
                        <a:pt x="554" y="554"/>
                      </a:cubicBezTo>
                      <a:cubicBezTo>
                        <a:pt x="554" y="554"/>
                        <a:pt x="554" y="554"/>
                        <a:pt x="554" y="554"/>
                      </a:cubicBezTo>
                      <a:cubicBezTo>
                        <a:pt x="554" y="554"/>
                        <a:pt x="554" y="554"/>
                        <a:pt x="277" y="554"/>
                      </a:cubicBezTo>
                      <a:cubicBezTo>
                        <a:pt x="277" y="554"/>
                        <a:pt x="277" y="554"/>
                        <a:pt x="277" y="554"/>
                      </a:cubicBezTo>
                      <a:cubicBezTo>
                        <a:pt x="277" y="554"/>
                        <a:pt x="277" y="554"/>
                        <a:pt x="277" y="554"/>
                      </a:cubicBezTo>
                      <a:cubicBezTo>
                        <a:pt x="277" y="554"/>
                        <a:pt x="277" y="554"/>
                        <a:pt x="277" y="554"/>
                      </a:cubicBezTo>
                      <a:cubicBezTo>
                        <a:pt x="277" y="554"/>
                        <a:pt x="277" y="554"/>
                        <a:pt x="277" y="554"/>
                      </a:cubicBezTo>
                      <a:cubicBezTo>
                        <a:pt x="277" y="554"/>
                        <a:pt x="277" y="554"/>
                        <a:pt x="277" y="554"/>
                      </a:cubicBezTo>
                      <a:cubicBezTo>
                        <a:pt x="277" y="554"/>
                        <a:pt x="277" y="554"/>
                        <a:pt x="277" y="554"/>
                      </a:cubicBezTo>
                      <a:cubicBezTo>
                        <a:pt x="277" y="554"/>
                        <a:pt x="277" y="554"/>
                        <a:pt x="277" y="554"/>
                      </a:cubicBezTo>
                      <a:cubicBezTo>
                        <a:pt x="277" y="554"/>
                        <a:pt x="277" y="554"/>
                        <a:pt x="277" y="277"/>
                      </a:cubicBezTo>
                      <a:cubicBezTo>
                        <a:pt x="277" y="277"/>
                        <a:pt x="277" y="277"/>
                        <a:pt x="277" y="277"/>
                      </a:cubicBezTo>
                      <a:cubicBezTo>
                        <a:pt x="277" y="277"/>
                        <a:pt x="277" y="277"/>
                        <a:pt x="277" y="277"/>
                      </a:cubicBezTo>
                      <a:cubicBezTo>
                        <a:pt x="277" y="277"/>
                        <a:pt x="277" y="277"/>
                        <a:pt x="277" y="277"/>
                      </a:cubicBezTo>
                      <a:cubicBezTo>
                        <a:pt x="277" y="277"/>
                        <a:pt x="277" y="277"/>
                        <a:pt x="277" y="277"/>
                      </a:cubicBezTo>
                      <a:cubicBezTo>
                        <a:pt x="277" y="277"/>
                        <a:pt x="277" y="277"/>
                        <a:pt x="277" y="277"/>
                      </a:cubicBezTo>
                      <a:cubicBezTo>
                        <a:pt x="277" y="277"/>
                        <a:pt x="277" y="277"/>
                        <a:pt x="277" y="277"/>
                      </a:cubicBezTo>
                      <a:cubicBezTo>
                        <a:pt x="277" y="277"/>
                        <a:pt x="277" y="277"/>
                        <a:pt x="277" y="277"/>
                      </a:cubicBezTo>
                      <a:cubicBezTo>
                        <a:pt x="277" y="277"/>
                        <a:pt x="277" y="277"/>
                        <a:pt x="277" y="277"/>
                      </a:cubicBezTo>
                      <a:cubicBezTo>
                        <a:pt x="277" y="277"/>
                        <a:pt x="277" y="277"/>
                        <a:pt x="277" y="277"/>
                      </a:cubicBezTo>
                      <a:cubicBezTo>
                        <a:pt x="277" y="277"/>
                        <a:pt x="277" y="277"/>
                        <a:pt x="277" y="277"/>
                      </a:cubicBezTo>
                      <a:cubicBezTo>
                        <a:pt x="277" y="277"/>
                        <a:pt x="277" y="277"/>
                        <a:pt x="277" y="277"/>
                      </a:cubicBezTo>
                      <a:cubicBezTo>
                        <a:pt x="277" y="277"/>
                        <a:pt x="277" y="277"/>
                        <a:pt x="277" y="277"/>
                      </a:cubicBezTo>
                      <a:lnTo>
                        <a:pt x="277" y="277"/>
                      </a:lnTo>
                      <a:cubicBezTo>
                        <a:pt x="277" y="277"/>
                        <a:pt x="277" y="277"/>
                        <a:pt x="277" y="277"/>
                      </a:cubicBezTo>
                      <a:cubicBezTo>
                        <a:pt x="277" y="277"/>
                        <a:pt x="277" y="277"/>
                        <a:pt x="277" y="277"/>
                      </a:cubicBezTo>
                      <a:cubicBezTo>
                        <a:pt x="277" y="277"/>
                        <a:pt x="277" y="277"/>
                        <a:pt x="277" y="277"/>
                      </a:cubicBezTo>
                      <a:cubicBezTo>
                        <a:pt x="277" y="277"/>
                        <a:pt x="277" y="277"/>
                        <a:pt x="277" y="277"/>
                      </a:cubicBezTo>
                      <a:cubicBezTo>
                        <a:pt x="277" y="277"/>
                        <a:pt x="277" y="277"/>
                        <a:pt x="277" y="277"/>
                      </a:cubicBezTo>
                      <a:cubicBezTo>
                        <a:pt x="277" y="277"/>
                        <a:pt x="277" y="277"/>
                        <a:pt x="277" y="277"/>
                      </a:cubicBezTo>
                      <a:cubicBezTo>
                        <a:pt x="277" y="277"/>
                        <a:pt x="277" y="277"/>
                        <a:pt x="277" y="277"/>
                      </a:cubicBezTo>
                      <a:cubicBezTo>
                        <a:pt x="277" y="277"/>
                        <a:pt x="277" y="277"/>
                        <a:pt x="277" y="277"/>
                      </a:cubicBezTo>
                      <a:cubicBezTo>
                        <a:pt x="277" y="277"/>
                        <a:pt x="277" y="277"/>
                        <a:pt x="277" y="277"/>
                      </a:cubicBezTo>
                      <a:cubicBezTo>
                        <a:pt x="277" y="277"/>
                        <a:pt x="277" y="277"/>
                        <a:pt x="277" y="277"/>
                      </a:cubicBezTo>
                      <a:cubicBezTo>
                        <a:pt x="277" y="277"/>
                        <a:pt x="277" y="277"/>
                        <a:pt x="277" y="277"/>
                      </a:cubicBezTo>
                      <a:cubicBezTo>
                        <a:pt x="277" y="277"/>
                        <a:pt x="277" y="277"/>
                        <a:pt x="277" y="277"/>
                      </a:cubicBezTo>
                      <a:cubicBezTo>
                        <a:pt x="277" y="277"/>
                        <a:pt x="277" y="277"/>
                        <a:pt x="277" y="277"/>
                      </a:cubicBezTo>
                      <a:cubicBezTo>
                        <a:pt x="277" y="277"/>
                        <a:pt x="277" y="277"/>
                        <a:pt x="277" y="277"/>
                      </a:cubicBezTo>
                      <a:cubicBezTo>
                        <a:pt x="277" y="277"/>
                        <a:pt x="277" y="277"/>
                        <a:pt x="277" y="277"/>
                      </a:cubicBezTo>
                      <a:cubicBezTo>
                        <a:pt x="277" y="277"/>
                        <a:pt x="277" y="277"/>
                        <a:pt x="277" y="277"/>
                      </a:cubicBezTo>
                      <a:cubicBezTo>
                        <a:pt x="277" y="277"/>
                        <a:pt x="277" y="277"/>
                        <a:pt x="277" y="277"/>
                      </a:cubicBezTo>
                      <a:cubicBezTo>
                        <a:pt x="277" y="277"/>
                        <a:pt x="277" y="277"/>
                        <a:pt x="277" y="277"/>
                      </a:cubicBezTo>
                      <a:cubicBezTo>
                        <a:pt x="277" y="277"/>
                        <a:pt x="277" y="277"/>
                        <a:pt x="277" y="277"/>
                      </a:cubicBezTo>
                      <a:cubicBezTo>
                        <a:pt x="277" y="277"/>
                        <a:pt x="277" y="277"/>
                        <a:pt x="277" y="277"/>
                      </a:cubicBezTo>
                      <a:cubicBezTo>
                        <a:pt x="277" y="277"/>
                        <a:pt x="277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lnTo>
                        <a:pt x="0" y="277"/>
                      </a:ln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lnTo>
                        <a:pt x="0" y="277"/>
                      </a:ln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lnTo>
                        <a:pt x="0" y="277"/>
                      </a:ln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lnTo>
                        <a:pt x="0" y="277"/>
                      </a:ln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lnTo>
                        <a:pt x="0" y="277"/>
                      </a:ln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lnTo>
                        <a:pt x="0" y="277"/>
                      </a:ln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lnTo>
                        <a:pt x="0" y="277"/>
                      </a:ln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0" y="0"/>
                      </a:ln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277" y="0"/>
                      </a:cubicBezTo>
                      <a:cubicBezTo>
                        <a:pt x="277" y="0"/>
                        <a:pt x="277" y="0"/>
                        <a:pt x="277" y="0"/>
                      </a:cubicBezTo>
                      <a:cubicBezTo>
                        <a:pt x="277" y="0"/>
                        <a:pt x="277" y="0"/>
                        <a:pt x="277" y="0"/>
                      </a:cubicBezTo>
                      <a:cubicBezTo>
                        <a:pt x="277" y="0"/>
                        <a:pt x="277" y="0"/>
                        <a:pt x="277" y="0"/>
                      </a:cubicBezTo>
                      <a:cubicBezTo>
                        <a:pt x="277" y="0"/>
                        <a:pt x="277" y="0"/>
                        <a:pt x="277" y="0"/>
                      </a:cubicBezTo>
                      <a:cubicBezTo>
                        <a:pt x="277" y="0"/>
                        <a:pt x="277" y="0"/>
                        <a:pt x="277" y="0"/>
                      </a:cubicBezTo>
                      <a:cubicBezTo>
                        <a:pt x="277" y="0"/>
                        <a:pt x="277" y="0"/>
                        <a:pt x="277" y="0"/>
                      </a:cubicBezTo>
                      <a:cubicBezTo>
                        <a:pt x="277" y="0"/>
                        <a:pt x="277" y="0"/>
                        <a:pt x="277" y="0"/>
                      </a:cubicBezTo>
                      <a:cubicBezTo>
                        <a:pt x="277" y="0"/>
                        <a:pt x="277" y="0"/>
                        <a:pt x="277" y="0"/>
                      </a:cubicBezTo>
                      <a:cubicBezTo>
                        <a:pt x="277" y="0"/>
                        <a:pt x="277" y="0"/>
                        <a:pt x="277" y="0"/>
                      </a:cubicBezTo>
                      <a:cubicBezTo>
                        <a:pt x="277" y="0"/>
                        <a:pt x="277" y="0"/>
                        <a:pt x="277" y="0"/>
                      </a:cubicBezTo>
                      <a:cubicBezTo>
                        <a:pt x="277" y="0"/>
                        <a:pt x="277" y="0"/>
                        <a:pt x="277" y="0"/>
                      </a:cubicBezTo>
                      <a:cubicBezTo>
                        <a:pt x="277" y="0"/>
                        <a:pt x="277" y="0"/>
                        <a:pt x="277" y="0"/>
                      </a:cubicBezTo>
                      <a:cubicBezTo>
                        <a:pt x="277" y="0"/>
                        <a:pt x="277" y="0"/>
                        <a:pt x="277" y="0"/>
                      </a:cubicBezTo>
                      <a:cubicBezTo>
                        <a:pt x="277" y="0"/>
                        <a:pt x="277" y="0"/>
                        <a:pt x="277" y="0"/>
                      </a:cubicBezTo>
                      <a:cubicBezTo>
                        <a:pt x="277" y="0"/>
                        <a:pt x="277" y="0"/>
                        <a:pt x="277" y="0"/>
                      </a:cubicBezTo>
                      <a:cubicBezTo>
                        <a:pt x="277" y="0"/>
                        <a:pt x="277" y="0"/>
                        <a:pt x="277" y="0"/>
                      </a:cubicBezTo>
                      <a:cubicBezTo>
                        <a:pt x="277" y="0"/>
                        <a:pt x="277" y="0"/>
                        <a:pt x="277" y="0"/>
                      </a:cubicBezTo>
                      <a:cubicBezTo>
                        <a:pt x="277" y="0"/>
                        <a:pt x="277" y="0"/>
                        <a:pt x="277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50" name="Freeform 549">
                  <a:extLst>
                    <a:ext uri="{FF2B5EF4-FFF2-40B4-BE49-F238E27FC236}">
                      <a16:creationId xmlns:a16="http://schemas.microsoft.com/office/drawing/2014/main" id="{CC895713-2D0A-B588-DA92-C3C44E943690}"/>
                    </a:ext>
                  </a:extLst>
                </p:cNvPr>
                <p:cNvSpPr/>
                <p:nvPr/>
              </p:nvSpPr>
              <p:spPr>
                <a:xfrm>
                  <a:off x="4118488" y="3690049"/>
                  <a:ext cx="554" cy="2771"/>
                </a:xfrm>
                <a:custGeom>
                  <a:avLst/>
                  <a:gdLst>
                    <a:gd name="connsiteX0" fmla="*/ 0 w 554"/>
                    <a:gd name="connsiteY0" fmla="*/ 0 h 2771"/>
                    <a:gd name="connsiteX1" fmla="*/ 0 w 554"/>
                    <a:gd name="connsiteY1" fmla="*/ 0 h 2771"/>
                    <a:gd name="connsiteX2" fmla="*/ 0 w 554"/>
                    <a:gd name="connsiteY2" fmla="*/ 0 h 2771"/>
                    <a:gd name="connsiteX3" fmla="*/ 0 w 554"/>
                    <a:gd name="connsiteY3" fmla="*/ 0 h 2771"/>
                    <a:gd name="connsiteX4" fmla="*/ 0 w 554"/>
                    <a:gd name="connsiteY4" fmla="*/ 0 h 2771"/>
                    <a:gd name="connsiteX5" fmla="*/ 0 w 554"/>
                    <a:gd name="connsiteY5" fmla="*/ 0 h 2771"/>
                    <a:gd name="connsiteX6" fmla="*/ 0 w 554"/>
                    <a:gd name="connsiteY6" fmla="*/ 0 h 2771"/>
                    <a:gd name="connsiteX7" fmla="*/ 0 w 554"/>
                    <a:gd name="connsiteY7" fmla="*/ 0 h 2771"/>
                    <a:gd name="connsiteX8" fmla="*/ 0 w 554"/>
                    <a:gd name="connsiteY8" fmla="*/ 0 h 2771"/>
                    <a:gd name="connsiteX9" fmla="*/ 0 w 554"/>
                    <a:gd name="connsiteY9" fmla="*/ 0 h 2771"/>
                    <a:gd name="connsiteX10" fmla="*/ 0 w 554"/>
                    <a:gd name="connsiteY10" fmla="*/ 0 h 2771"/>
                    <a:gd name="connsiteX11" fmla="*/ 0 w 554"/>
                    <a:gd name="connsiteY11" fmla="*/ 0 h 2771"/>
                    <a:gd name="connsiteX12" fmla="*/ 0 w 554"/>
                    <a:gd name="connsiteY12" fmla="*/ 0 h 2771"/>
                    <a:gd name="connsiteX13" fmla="*/ 0 w 554"/>
                    <a:gd name="connsiteY13" fmla="*/ 0 h 2771"/>
                    <a:gd name="connsiteX14" fmla="*/ 0 w 554"/>
                    <a:gd name="connsiteY14" fmla="*/ 0 h 2771"/>
                    <a:gd name="connsiteX15" fmla="*/ 0 w 554"/>
                    <a:gd name="connsiteY15" fmla="*/ 0 h 2771"/>
                    <a:gd name="connsiteX16" fmla="*/ 0 w 554"/>
                    <a:gd name="connsiteY16" fmla="*/ 0 h 2771"/>
                    <a:gd name="connsiteX17" fmla="*/ 0 w 554"/>
                    <a:gd name="connsiteY17" fmla="*/ 0 h 2771"/>
                    <a:gd name="connsiteX18" fmla="*/ 0 w 554"/>
                    <a:gd name="connsiteY18" fmla="*/ 0 h 2771"/>
                    <a:gd name="connsiteX19" fmla="*/ 0 w 554"/>
                    <a:gd name="connsiteY19" fmla="*/ 0 h 2771"/>
                    <a:gd name="connsiteX20" fmla="*/ 0 w 554"/>
                    <a:gd name="connsiteY20" fmla="*/ 0 h 2771"/>
                    <a:gd name="connsiteX21" fmla="*/ 0 w 554"/>
                    <a:gd name="connsiteY21" fmla="*/ 0 h 2771"/>
                    <a:gd name="connsiteX22" fmla="*/ 0 w 554"/>
                    <a:gd name="connsiteY22" fmla="*/ 0 h 2771"/>
                    <a:gd name="connsiteX23" fmla="*/ 0 w 554"/>
                    <a:gd name="connsiteY23" fmla="*/ 0 h 2771"/>
                    <a:gd name="connsiteX24" fmla="*/ 0 w 554"/>
                    <a:gd name="connsiteY24" fmla="*/ 0 h 2771"/>
                    <a:gd name="connsiteX25" fmla="*/ 0 w 554"/>
                    <a:gd name="connsiteY25" fmla="*/ 0 h 2771"/>
                    <a:gd name="connsiteX26" fmla="*/ 0 w 554"/>
                    <a:gd name="connsiteY26" fmla="*/ 0 h 2771"/>
                    <a:gd name="connsiteX27" fmla="*/ 0 w 554"/>
                    <a:gd name="connsiteY27" fmla="*/ 0 h 2771"/>
                    <a:gd name="connsiteX28" fmla="*/ 0 w 554"/>
                    <a:gd name="connsiteY28" fmla="*/ 0 h 2771"/>
                    <a:gd name="connsiteX29" fmla="*/ 0 w 554"/>
                    <a:gd name="connsiteY29" fmla="*/ 0 h 2771"/>
                    <a:gd name="connsiteX30" fmla="*/ 0 w 554"/>
                    <a:gd name="connsiteY30" fmla="*/ 0 h 2771"/>
                    <a:gd name="connsiteX31" fmla="*/ 0 w 554"/>
                    <a:gd name="connsiteY31" fmla="*/ 0 h 2771"/>
                    <a:gd name="connsiteX32" fmla="*/ 0 w 554"/>
                    <a:gd name="connsiteY32" fmla="*/ 0 h 2771"/>
                    <a:gd name="connsiteX33" fmla="*/ 0 w 554"/>
                    <a:gd name="connsiteY33" fmla="*/ 0 h 2771"/>
                    <a:gd name="connsiteX34" fmla="*/ 0 w 554"/>
                    <a:gd name="connsiteY34" fmla="*/ 0 h 2771"/>
                    <a:gd name="connsiteX35" fmla="*/ 0 w 554"/>
                    <a:gd name="connsiteY35" fmla="*/ 0 h 2771"/>
                    <a:gd name="connsiteX36" fmla="*/ 0 w 554"/>
                    <a:gd name="connsiteY36" fmla="*/ 0 h 2771"/>
                    <a:gd name="connsiteX37" fmla="*/ 0 w 554"/>
                    <a:gd name="connsiteY37" fmla="*/ 0 h 2771"/>
                    <a:gd name="connsiteX38" fmla="*/ 0 w 554"/>
                    <a:gd name="connsiteY38" fmla="*/ 0 h 2771"/>
                    <a:gd name="connsiteX39" fmla="*/ 0 w 554"/>
                    <a:gd name="connsiteY39" fmla="*/ 0 h 2771"/>
                    <a:gd name="connsiteX40" fmla="*/ 0 w 554"/>
                    <a:gd name="connsiteY40" fmla="*/ 0 h 2771"/>
                    <a:gd name="connsiteX41" fmla="*/ 0 w 554"/>
                    <a:gd name="connsiteY41" fmla="*/ 0 h 2771"/>
                    <a:gd name="connsiteX42" fmla="*/ 0 w 554"/>
                    <a:gd name="connsiteY42" fmla="*/ 0 h 2771"/>
                    <a:gd name="connsiteX43" fmla="*/ 555 w 554"/>
                    <a:gd name="connsiteY43" fmla="*/ 0 h 2771"/>
                    <a:gd name="connsiteX44" fmla="*/ 555 w 554"/>
                    <a:gd name="connsiteY44" fmla="*/ 0 h 2771"/>
                    <a:gd name="connsiteX45" fmla="*/ 555 w 554"/>
                    <a:gd name="connsiteY45" fmla="*/ 0 h 2771"/>
                    <a:gd name="connsiteX46" fmla="*/ 555 w 554"/>
                    <a:gd name="connsiteY46" fmla="*/ 0 h 2771"/>
                    <a:gd name="connsiteX47" fmla="*/ 555 w 554"/>
                    <a:gd name="connsiteY47" fmla="*/ 0 h 2771"/>
                    <a:gd name="connsiteX48" fmla="*/ 555 w 554"/>
                    <a:gd name="connsiteY48" fmla="*/ 0 h 2771"/>
                    <a:gd name="connsiteX49" fmla="*/ 555 w 554"/>
                    <a:gd name="connsiteY49" fmla="*/ 0 h 2771"/>
                    <a:gd name="connsiteX50" fmla="*/ 555 w 554"/>
                    <a:gd name="connsiteY50" fmla="*/ 0 h 2771"/>
                    <a:gd name="connsiteX51" fmla="*/ 555 w 554"/>
                    <a:gd name="connsiteY51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</a:cxnLst>
                  <a:rect l="l" t="t" r="r" b="b"/>
                  <a:pathLst>
                    <a:path w="554" h="277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278" y="0"/>
                        <a:pt x="555" y="0"/>
                      </a:cubicBezTo>
                      <a:cubicBezTo>
                        <a:pt x="555" y="0"/>
                        <a:pt x="555" y="0"/>
                        <a:pt x="555" y="0"/>
                      </a:cubicBezTo>
                      <a:cubicBezTo>
                        <a:pt x="555" y="0"/>
                        <a:pt x="555" y="0"/>
                        <a:pt x="555" y="0"/>
                      </a:cubicBezTo>
                      <a:cubicBezTo>
                        <a:pt x="555" y="0"/>
                        <a:pt x="555" y="0"/>
                        <a:pt x="555" y="0"/>
                      </a:cubicBezTo>
                      <a:cubicBezTo>
                        <a:pt x="555" y="0"/>
                        <a:pt x="555" y="0"/>
                        <a:pt x="555" y="0"/>
                      </a:cubicBezTo>
                      <a:cubicBezTo>
                        <a:pt x="555" y="0"/>
                        <a:pt x="555" y="0"/>
                        <a:pt x="555" y="0"/>
                      </a:cubicBezTo>
                      <a:cubicBezTo>
                        <a:pt x="555" y="0"/>
                        <a:pt x="555" y="0"/>
                        <a:pt x="555" y="0"/>
                      </a:cubicBezTo>
                      <a:cubicBezTo>
                        <a:pt x="555" y="0"/>
                        <a:pt x="555" y="0"/>
                        <a:pt x="555" y="0"/>
                      </a:cubicBezTo>
                      <a:cubicBezTo>
                        <a:pt x="555" y="0"/>
                        <a:pt x="555" y="0"/>
                        <a:pt x="555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51" name="Freeform 550">
                  <a:extLst>
                    <a:ext uri="{FF2B5EF4-FFF2-40B4-BE49-F238E27FC236}">
                      <a16:creationId xmlns:a16="http://schemas.microsoft.com/office/drawing/2014/main" id="{308EFE6E-954C-4163-0013-268D386C8EC1}"/>
                    </a:ext>
                  </a:extLst>
                </p:cNvPr>
                <p:cNvSpPr/>
                <p:nvPr/>
              </p:nvSpPr>
              <p:spPr>
                <a:xfrm>
                  <a:off x="4116548" y="3693374"/>
                  <a:ext cx="2772" cy="2771"/>
                </a:xfrm>
                <a:custGeom>
                  <a:avLst/>
                  <a:gdLst>
                    <a:gd name="connsiteX0" fmla="*/ 0 w 2772"/>
                    <a:gd name="connsiteY0" fmla="*/ 0 h 2771"/>
                    <a:gd name="connsiteX1" fmla="*/ 0 w 2772"/>
                    <a:gd name="connsiteY1" fmla="*/ 0 h 2771"/>
                    <a:gd name="connsiteX2" fmla="*/ 0 w 2772"/>
                    <a:gd name="connsiteY2" fmla="*/ 0 h 2771"/>
                    <a:gd name="connsiteX3" fmla="*/ 0 w 2772"/>
                    <a:gd name="connsiteY3" fmla="*/ 0 h 2771"/>
                    <a:gd name="connsiteX4" fmla="*/ 0 w 2772"/>
                    <a:gd name="connsiteY4" fmla="*/ 0 h 2771"/>
                    <a:gd name="connsiteX5" fmla="*/ 0 w 2772"/>
                    <a:gd name="connsiteY5" fmla="*/ 0 h 2771"/>
                    <a:gd name="connsiteX6" fmla="*/ 0 w 2772"/>
                    <a:gd name="connsiteY6" fmla="*/ 0 h 2771"/>
                    <a:gd name="connsiteX7" fmla="*/ 0 w 2772"/>
                    <a:gd name="connsiteY7" fmla="*/ 0 h 2771"/>
                    <a:gd name="connsiteX8" fmla="*/ 0 w 2772"/>
                    <a:gd name="connsiteY8" fmla="*/ 0 h 2771"/>
                    <a:gd name="connsiteX9" fmla="*/ 0 w 2772"/>
                    <a:gd name="connsiteY9" fmla="*/ 0 h 2771"/>
                    <a:gd name="connsiteX10" fmla="*/ 0 w 2772"/>
                    <a:gd name="connsiteY10" fmla="*/ 0 h 2771"/>
                    <a:gd name="connsiteX11" fmla="*/ 0 w 2772"/>
                    <a:gd name="connsiteY11" fmla="*/ 0 h 2771"/>
                    <a:gd name="connsiteX12" fmla="*/ 0 w 2772"/>
                    <a:gd name="connsiteY12" fmla="*/ 0 h 2771"/>
                    <a:gd name="connsiteX13" fmla="*/ 0 w 2772"/>
                    <a:gd name="connsiteY13" fmla="*/ 0 h 2771"/>
                    <a:gd name="connsiteX14" fmla="*/ 0 w 2772"/>
                    <a:gd name="connsiteY14" fmla="*/ 0 h 2771"/>
                    <a:gd name="connsiteX15" fmla="*/ 0 w 2772"/>
                    <a:gd name="connsiteY15" fmla="*/ 0 h 2771"/>
                    <a:gd name="connsiteX16" fmla="*/ 0 w 2772"/>
                    <a:gd name="connsiteY16" fmla="*/ 0 h 2771"/>
                    <a:gd name="connsiteX17" fmla="*/ 0 w 2772"/>
                    <a:gd name="connsiteY17" fmla="*/ 0 h 2771"/>
                    <a:gd name="connsiteX18" fmla="*/ 0 w 2772"/>
                    <a:gd name="connsiteY18" fmla="*/ 0 h 2771"/>
                    <a:gd name="connsiteX19" fmla="*/ 0 w 2772"/>
                    <a:gd name="connsiteY19" fmla="*/ 0 h 2771"/>
                    <a:gd name="connsiteX20" fmla="*/ 0 w 2772"/>
                    <a:gd name="connsiteY20" fmla="*/ 0 h 2771"/>
                    <a:gd name="connsiteX21" fmla="*/ 0 w 2772"/>
                    <a:gd name="connsiteY21" fmla="*/ 0 h 2771"/>
                    <a:gd name="connsiteX22" fmla="*/ 0 w 2772"/>
                    <a:gd name="connsiteY22" fmla="*/ 0 h 2771"/>
                    <a:gd name="connsiteX23" fmla="*/ 0 w 2772"/>
                    <a:gd name="connsiteY23" fmla="*/ 0 h 2771"/>
                    <a:gd name="connsiteX24" fmla="*/ 0 w 2772"/>
                    <a:gd name="connsiteY24" fmla="*/ 0 h 2771"/>
                    <a:gd name="connsiteX25" fmla="*/ 0 w 2772"/>
                    <a:gd name="connsiteY25" fmla="*/ 0 h 2771"/>
                    <a:gd name="connsiteX26" fmla="*/ 0 w 2772"/>
                    <a:gd name="connsiteY26" fmla="*/ 0 h 2771"/>
                    <a:gd name="connsiteX27" fmla="*/ 0 w 2772"/>
                    <a:gd name="connsiteY27" fmla="*/ 0 h 2771"/>
                    <a:gd name="connsiteX28" fmla="*/ 0 w 2772"/>
                    <a:gd name="connsiteY28" fmla="*/ 0 h 2771"/>
                    <a:gd name="connsiteX29" fmla="*/ 0 w 2772"/>
                    <a:gd name="connsiteY29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</a:cxnLst>
                  <a:rect l="l" t="t" r="r" b="b"/>
                  <a:pathLst>
                    <a:path w="2772" h="277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52" name="Freeform 551">
                  <a:extLst>
                    <a:ext uri="{FF2B5EF4-FFF2-40B4-BE49-F238E27FC236}">
                      <a16:creationId xmlns:a16="http://schemas.microsoft.com/office/drawing/2014/main" id="{BCDB764B-BF3D-B1F7-6727-77C17F2AC8CB}"/>
                    </a:ext>
                  </a:extLst>
                </p:cNvPr>
                <p:cNvSpPr/>
                <p:nvPr/>
              </p:nvSpPr>
              <p:spPr>
                <a:xfrm>
                  <a:off x="4116548" y="3693374"/>
                  <a:ext cx="2772" cy="2771"/>
                </a:xfrm>
                <a:custGeom>
                  <a:avLst/>
                  <a:gdLst>
                    <a:gd name="connsiteX0" fmla="*/ 0 w 2772"/>
                    <a:gd name="connsiteY0" fmla="*/ 0 h 2771"/>
                    <a:gd name="connsiteX1" fmla="*/ 0 w 2772"/>
                    <a:gd name="connsiteY1" fmla="*/ 0 h 2771"/>
                    <a:gd name="connsiteX2" fmla="*/ 0 w 2772"/>
                    <a:gd name="connsiteY2" fmla="*/ 0 h 2771"/>
                    <a:gd name="connsiteX3" fmla="*/ 0 w 2772"/>
                    <a:gd name="connsiteY3" fmla="*/ 0 h 2771"/>
                    <a:gd name="connsiteX4" fmla="*/ 0 w 2772"/>
                    <a:gd name="connsiteY4" fmla="*/ 0 h 2771"/>
                    <a:gd name="connsiteX5" fmla="*/ 0 w 2772"/>
                    <a:gd name="connsiteY5" fmla="*/ 0 h 2771"/>
                    <a:gd name="connsiteX6" fmla="*/ 0 w 2772"/>
                    <a:gd name="connsiteY6" fmla="*/ 0 h 2771"/>
                    <a:gd name="connsiteX7" fmla="*/ 0 w 2772"/>
                    <a:gd name="connsiteY7" fmla="*/ 0 h 2771"/>
                    <a:gd name="connsiteX8" fmla="*/ 0 w 2772"/>
                    <a:gd name="connsiteY8" fmla="*/ 0 h 2771"/>
                    <a:gd name="connsiteX9" fmla="*/ 0 w 2772"/>
                    <a:gd name="connsiteY9" fmla="*/ 0 h 2771"/>
                    <a:gd name="connsiteX10" fmla="*/ 0 w 2772"/>
                    <a:gd name="connsiteY10" fmla="*/ 0 h 2771"/>
                    <a:gd name="connsiteX11" fmla="*/ 0 w 2772"/>
                    <a:gd name="connsiteY11" fmla="*/ 0 h 2771"/>
                    <a:gd name="connsiteX12" fmla="*/ 0 w 2772"/>
                    <a:gd name="connsiteY12" fmla="*/ 0 h 2771"/>
                    <a:gd name="connsiteX13" fmla="*/ 0 w 2772"/>
                    <a:gd name="connsiteY13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772" h="277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53" name="Freeform 552">
                  <a:extLst>
                    <a:ext uri="{FF2B5EF4-FFF2-40B4-BE49-F238E27FC236}">
                      <a16:creationId xmlns:a16="http://schemas.microsoft.com/office/drawing/2014/main" id="{2BDAEB1C-A167-6910-F284-97F721111528}"/>
                    </a:ext>
                  </a:extLst>
                </p:cNvPr>
                <p:cNvSpPr/>
                <p:nvPr/>
              </p:nvSpPr>
              <p:spPr>
                <a:xfrm>
                  <a:off x="4106568" y="3699748"/>
                  <a:ext cx="2772" cy="2771"/>
                </a:xfrm>
                <a:custGeom>
                  <a:avLst/>
                  <a:gdLst>
                    <a:gd name="connsiteX0" fmla="*/ 0 w 2772"/>
                    <a:gd name="connsiteY0" fmla="*/ 0 h 2771"/>
                    <a:gd name="connsiteX1" fmla="*/ 0 w 2772"/>
                    <a:gd name="connsiteY1" fmla="*/ 0 h 2771"/>
                    <a:gd name="connsiteX2" fmla="*/ 0 w 2772"/>
                    <a:gd name="connsiteY2" fmla="*/ 0 h 2771"/>
                    <a:gd name="connsiteX3" fmla="*/ 0 w 2772"/>
                    <a:gd name="connsiteY3" fmla="*/ 0 h 2771"/>
                    <a:gd name="connsiteX4" fmla="*/ 0 w 2772"/>
                    <a:gd name="connsiteY4" fmla="*/ 0 h 2771"/>
                    <a:gd name="connsiteX5" fmla="*/ 0 w 2772"/>
                    <a:gd name="connsiteY5" fmla="*/ 0 h 2771"/>
                    <a:gd name="connsiteX6" fmla="*/ 0 w 2772"/>
                    <a:gd name="connsiteY6" fmla="*/ 0 h 2771"/>
                    <a:gd name="connsiteX7" fmla="*/ 0 w 2772"/>
                    <a:gd name="connsiteY7" fmla="*/ 0 h 2771"/>
                    <a:gd name="connsiteX8" fmla="*/ 0 w 2772"/>
                    <a:gd name="connsiteY8" fmla="*/ 0 h 2771"/>
                    <a:gd name="connsiteX9" fmla="*/ 0 w 2772"/>
                    <a:gd name="connsiteY9" fmla="*/ 0 h 2771"/>
                    <a:gd name="connsiteX10" fmla="*/ 0 w 2772"/>
                    <a:gd name="connsiteY10" fmla="*/ 0 h 2771"/>
                    <a:gd name="connsiteX11" fmla="*/ 0 w 2772"/>
                    <a:gd name="connsiteY11" fmla="*/ 0 h 2771"/>
                    <a:gd name="connsiteX12" fmla="*/ 0 w 2772"/>
                    <a:gd name="connsiteY12" fmla="*/ 0 h 2771"/>
                    <a:gd name="connsiteX13" fmla="*/ 0 w 2772"/>
                    <a:gd name="connsiteY13" fmla="*/ 0 h 2771"/>
                    <a:gd name="connsiteX14" fmla="*/ 0 w 2772"/>
                    <a:gd name="connsiteY14" fmla="*/ 0 h 2771"/>
                    <a:gd name="connsiteX15" fmla="*/ 0 w 2772"/>
                    <a:gd name="connsiteY15" fmla="*/ 0 h 2771"/>
                    <a:gd name="connsiteX16" fmla="*/ 0 w 2772"/>
                    <a:gd name="connsiteY16" fmla="*/ 0 h 2771"/>
                    <a:gd name="connsiteX17" fmla="*/ 0 w 2772"/>
                    <a:gd name="connsiteY17" fmla="*/ 0 h 2771"/>
                    <a:gd name="connsiteX18" fmla="*/ 0 w 2772"/>
                    <a:gd name="connsiteY18" fmla="*/ 0 h 2771"/>
                    <a:gd name="connsiteX19" fmla="*/ 0 w 2772"/>
                    <a:gd name="connsiteY19" fmla="*/ 0 h 2771"/>
                    <a:gd name="connsiteX20" fmla="*/ 0 w 2772"/>
                    <a:gd name="connsiteY20" fmla="*/ 0 h 2771"/>
                    <a:gd name="connsiteX21" fmla="*/ 0 w 2772"/>
                    <a:gd name="connsiteY21" fmla="*/ 0 h 2771"/>
                    <a:gd name="connsiteX22" fmla="*/ 0 w 2772"/>
                    <a:gd name="connsiteY22" fmla="*/ 0 h 2771"/>
                    <a:gd name="connsiteX23" fmla="*/ 0 w 2772"/>
                    <a:gd name="connsiteY23" fmla="*/ 0 h 2771"/>
                    <a:gd name="connsiteX24" fmla="*/ 0 w 2772"/>
                    <a:gd name="connsiteY24" fmla="*/ 0 h 2771"/>
                    <a:gd name="connsiteX25" fmla="*/ 0 w 2772"/>
                    <a:gd name="connsiteY25" fmla="*/ 0 h 2771"/>
                    <a:gd name="connsiteX26" fmla="*/ 0 w 2772"/>
                    <a:gd name="connsiteY26" fmla="*/ 0 h 2771"/>
                    <a:gd name="connsiteX27" fmla="*/ 0 w 2772"/>
                    <a:gd name="connsiteY27" fmla="*/ 0 h 2771"/>
                    <a:gd name="connsiteX28" fmla="*/ 0 w 2772"/>
                    <a:gd name="connsiteY28" fmla="*/ 0 h 2771"/>
                    <a:gd name="connsiteX29" fmla="*/ 0 w 2772"/>
                    <a:gd name="connsiteY29" fmla="*/ 0 h 2771"/>
                    <a:gd name="connsiteX30" fmla="*/ 0 w 2772"/>
                    <a:gd name="connsiteY30" fmla="*/ 0 h 2771"/>
                    <a:gd name="connsiteX31" fmla="*/ 0 w 2772"/>
                    <a:gd name="connsiteY31" fmla="*/ 0 h 2771"/>
                    <a:gd name="connsiteX32" fmla="*/ 0 w 2772"/>
                    <a:gd name="connsiteY32" fmla="*/ 0 h 2771"/>
                    <a:gd name="connsiteX33" fmla="*/ 0 w 2772"/>
                    <a:gd name="connsiteY33" fmla="*/ 0 h 2771"/>
                    <a:gd name="connsiteX34" fmla="*/ 0 w 2772"/>
                    <a:gd name="connsiteY34" fmla="*/ 0 h 2771"/>
                    <a:gd name="connsiteX35" fmla="*/ 0 w 2772"/>
                    <a:gd name="connsiteY35" fmla="*/ 0 h 2771"/>
                    <a:gd name="connsiteX36" fmla="*/ 0 w 2772"/>
                    <a:gd name="connsiteY36" fmla="*/ 0 h 2771"/>
                    <a:gd name="connsiteX37" fmla="*/ 0 w 2772"/>
                    <a:gd name="connsiteY37" fmla="*/ 0 h 2771"/>
                    <a:gd name="connsiteX38" fmla="*/ 0 w 2772"/>
                    <a:gd name="connsiteY38" fmla="*/ 0 h 2771"/>
                    <a:gd name="connsiteX39" fmla="*/ 0 w 2772"/>
                    <a:gd name="connsiteY39" fmla="*/ 0 h 2771"/>
                    <a:gd name="connsiteX40" fmla="*/ 0 w 2772"/>
                    <a:gd name="connsiteY40" fmla="*/ 0 h 2771"/>
                    <a:gd name="connsiteX41" fmla="*/ 0 w 2772"/>
                    <a:gd name="connsiteY41" fmla="*/ 0 h 2771"/>
                    <a:gd name="connsiteX42" fmla="*/ 0 w 2772"/>
                    <a:gd name="connsiteY42" fmla="*/ 0 h 2771"/>
                    <a:gd name="connsiteX43" fmla="*/ 0 w 2772"/>
                    <a:gd name="connsiteY43" fmla="*/ 0 h 2771"/>
                    <a:gd name="connsiteX44" fmla="*/ 0 w 2772"/>
                    <a:gd name="connsiteY44" fmla="*/ 0 h 2771"/>
                    <a:gd name="connsiteX45" fmla="*/ 0 w 2772"/>
                    <a:gd name="connsiteY45" fmla="*/ 0 h 2771"/>
                    <a:gd name="connsiteX46" fmla="*/ 0 w 2772"/>
                    <a:gd name="connsiteY46" fmla="*/ 0 h 2771"/>
                    <a:gd name="connsiteX47" fmla="*/ 0 w 2772"/>
                    <a:gd name="connsiteY47" fmla="*/ 0 h 2771"/>
                    <a:gd name="connsiteX48" fmla="*/ 0 w 2772"/>
                    <a:gd name="connsiteY48" fmla="*/ 0 h 2771"/>
                    <a:gd name="connsiteX49" fmla="*/ 0 w 2772"/>
                    <a:gd name="connsiteY49" fmla="*/ 0 h 2771"/>
                    <a:gd name="connsiteX50" fmla="*/ 0 w 2772"/>
                    <a:gd name="connsiteY50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</a:cxnLst>
                  <a:rect l="l" t="t" r="r" b="b"/>
                  <a:pathLst>
                    <a:path w="2772" h="277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54" name="Freeform 553">
                  <a:extLst>
                    <a:ext uri="{FF2B5EF4-FFF2-40B4-BE49-F238E27FC236}">
                      <a16:creationId xmlns:a16="http://schemas.microsoft.com/office/drawing/2014/main" id="{26F6F49B-63E3-060C-C569-811D25ACCF62}"/>
                    </a:ext>
                  </a:extLst>
                </p:cNvPr>
                <p:cNvSpPr/>
                <p:nvPr/>
              </p:nvSpPr>
              <p:spPr>
                <a:xfrm>
                  <a:off x="4106845" y="3700302"/>
                  <a:ext cx="2772" cy="2771"/>
                </a:xfrm>
                <a:custGeom>
                  <a:avLst/>
                  <a:gdLst>
                    <a:gd name="connsiteX0" fmla="*/ 0 w 2772"/>
                    <a:gd name="connsiteY0" fmla="*/ 0 h 2771"/>
                    <a:gd name="connsiteX1" fmla="*/ 0 w 2772"/>
                    <a:gd name="connsiteY1" fmla="*/ 0 h 2771"/>
                    <a:gd name="connsiteX2" fmla="*/ 0 w 2772"/>
                    <a:gd name="connsiteY2" fmla="*/ 0 h 2771"/>
                    <a:gd name="connsiteX3" fmla="*/ 0 w 2772"/>
                    <a:gd name="connsiteY3" fmla="*/ 0 h 2771"/>
                    <a:gd name="connsiteX4" fmla="*/ 0 w 2772"/>
                    <a:gd name="connsiteY4" fmla="*/ 0 h 2771"/>
                    <a:gd name="connsiteX5" fmla="*/ 0 w 2772"/>
                    <a:gd name="connsiteY5" fmla="*/ 0 h 2771"/>
                    <a:gd name="connsiteX6" fmla="*/ 0 w 2772"/>
                    <a:gd name="connsiteY6" fmla="*/ 0 h 2771"/>
                    <a:gd name="connsiteX7" fmla="*/ 0 w 2772"/>
                    <a:gd name="connsiteY7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772" h="277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55" name="Freeform 554">
                  <a:extLst>
                    <a:ext uri="{FF2B5EF4-FFF2-40B4-BE49-F238E27FC236}">
                      <a16:creationId xmlns:a16="http://schemas.microsoft.com/office/drawing/2014/main" id="{9A3E292C-F992-79DC-1836-5A8F1699B7C5}"/>
                    </a:ext>
                  </a:extLst>
                </p:cNvPr>
                <p:cNvSpPr/>
                <p:nvPr/>
              </p:nvSpPr>
              <p:spPr>
                <a:xfrm>
                  <a:off x="4107122" y="3700302"/>
                  <a:ext cx="2772" cy="2771"/>
                </a:xfrm>
                <a:custGeom>
                  <a:avLst/>
                  <a:gdLst>
                    <a:gd name="connsiteX0" fmla="*/ 0 w 2772"/>
                    <a:gd name="connsiteY0" fmla="*/ 0 h 2771"/>
                    <a:gd name="connsiteX1" fmla="*/ 0 w 2772"/>
                    <a:gd name="connsiteY1" fmla="*/ 0 h 2771"/>
                    <a:gd name="connsiteX2" fmla="*/ 0 w 2772"/>
                    <a:gd name="connsiteY2" fmla="*/ 0 h 2771"/>
                    <a:gd name="connsiteX3" fmla="*/ 0 w 2772"/>
                    <a:gd name="connsiteY3" fmla="*/ 0 h 2771"/>
                    <a:gd name="connsiteX4" fmla="*/ 0 w 2772"/>
                    <a:gd name="connsiteY4" fmla="*/ 0 h 2771"/>
                    <a:gd name="connsiteX5" fmla="*/ 0 w 2772"/>
                    <a:gd name="connsiteY5" fmla="*/ 0 h 2771"/>
                    <a:gd name="connsiteX6" fmla="*/ 0 w 2772"/>
                    <a:gd name="connsiteY6" fmla="*/ 0 h 2771"/>
                    <a:gd name="connsiteX7" fmla="*/ 0 w 2772"/>
                    <a:gd name="connsiteY7" fmla="*/ 0 h 2771"/>
                    <a:gd name="connsiteX8" fmla="*/ 0 w 2772"/>
                    <a:gd name="connsiteY8" fmla="*/ 0 h 2771"/>
                    <a:gd name="connsiteX9" fmla="*/ 0 w 2772"/>
                    <a:gd name="connsiteY9" fmla="*/ 0 h 2771"/>
                    <a:gd name="connsiteX10" fmla="*/ 0 w 2772"/>
                    <a:gd name="connsiteY10" fmla="*/ 0 h 2771"/>
                    <a:gd name="connsiteX11" fmla="*/ 0 w 2772"/>
                    <a:gd name="connsiteY11" fmla="*/ 0 h 2771"/>
                    <a:gd name="connsiteX12" fmla="*/ 0 w 2772"/>
                    <a:gd name="connsiteY12" fmla="*/ 0 h 2771"/>
                    <a:gd name="connsiteX13" fmla="*/ 0 w 2772"/>
                    <a:gd name="connsiteY13" fmla="*/ 0 h 2771"/>
                    <a:gd name="connsiteX14" fmla="*/ 0 w 2772"/>
                    <a:gd name="connsiteY14" fmla="*/ 0 h 2771"/>
                    <a:gd name="connsiteX15" fmla="*/ 0 w 2772"/>
                    <a:gd name="connsiteY15" fmla="*/ 0 h 2771"/>
                    <a:gd name="connsiteX16" fmla="*/ 0 w 2772"/>
                    <a:gd name="connsiteY16" fmla="*/ 0 h 2771"/>
                    <a:gd name="connsiteX17" fmla="*/ 0 w 2772"/>
                    <a:gd name="connsiteY17" fmla="*/ 0 h 2771"/>
                    <a:gd name="connsiteX18" fmla="*/ 0 w 2772"/>
                    <a:gd name="connsiteY18" fmla="*/ 0 h 2771"/>
                    <a:gd name="connsiteX19" fmla="*/ 0 w 2772"/>
                    <a:gd name="connsiteY19" fmla="*/ 0 h 2771"/>
                    <a:gd name="connsiteX20" fmla="*/ 0 w 2772"/>
                    <a:gd name="connsiteY20" fmla="*/ 0 h 2771"/>
                    <a:gd name="connsiteX21" fmla="*/ 0 w 2772"/>
                    <a:gd name="connsiteY21" fmla="*/ 0 h 2771"/>
                    <a:gd name="connsiteX22" fmla="*/ 0 w 2772"/>
                    <a:gd name="connsiteY22" fmla="*/ 0 h 2771"/>
                    <a:gd name="connsiteX23" fmla="*/ 0 w 2772"/>
                    <a:gd name="connsiteY23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2772" h="277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0" y="0"/>
                      </a:ln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56" name="Freeform 555">
                  <a:extLst>
                    <a:ext uri="{FF2B5EF4-FFF2-40B4-BE49-F238E27FC236}">
                      <a16:creationId xmlns:a16="http://schemas.microsoft.com/office/drawing/2014/main" id="{2EA7F137-3C79-8EF4-6FE8-6EFF5BD79292}"/>
                    </a:ext>
                  </a:extLst>
                </p:cNvPr>
                <p:cNvSpPr/>
                <p:nvPr/>
              </p:nvSpPr>
              <p:spPr>
                <a:xfrm>
                  <a:off x="4107399" y="3699471"/>
                  <a:ext cx="2772" cy="2771"/>
                </a:xfrm>
                <a:custGeom>
                  <a:avLst/>
                  <a:gdLst>
                    <a:gd name="connsiteX0" fmla="*/ 0 w 2772"/>
                    <a:gd name="connsiteY0" fmla="*/ 0 h 2771"/>
                    <a:gd name="connsiteX1" fmla="*/ 0 w 2772"/>
                    <a:gd name="connsiteY1" fmla="*/ 0 h 2771"/>
                    <a:gd name="connsiteX2" fmla="*/ 0 w 2772"/>
                    <a:gd name="connsiteY2" fmla="*/ 0 h 2771"/>
                    <a:gd name="connsiteX3" fmla="*/ 0 w 2772"/>
                    <a:gd name="connsiteY3" fmla="*/ 0 h 2771"/>
                    <a:gd name="connsiteX4" fmla="*/ 0 w 2772"/>
                    <a:gd name="connsiteY4" fmla="*/ 0 h 2771"/>
                    <a:gd name="connsiteX5" fmla="*/ 0 w 2772"/>
                    <a:gd name="connsiteY5" fmla="*/ 0 h 2771"/>
                    <a:gd name="connsiteX6" fmla="*/ 0 w 2772"/>
                    <a:gd name="connsiteY6" fmla="*/ 0 h 2771"/>
                    <a:gd name="connsiteX7" fmla="*/ 0 w 2772"/>
                    <a:gd name="connsiteY7" fmla="*/ 0 h 2771"/>
                    <a:gd name="connsiteX8" fmla="*/ 0 w 2772"/>
                    <a:gd name="connsiteY8" fmla="*/ 0 h 2771"/>
                    <a:gd name="connsiteX9" fmla="*/ 0 w 2772"/>
                    <a:gd name="connsiteY9" fmla="*/ 0 h 2771"/>
                    <a:gd name="connsiteX10" fmla="*/ 0 w 2772"/>
                    <a:gd name="connsiteY10" fmla="*/ 0 h 2771"/>
                    <a:gd name="connsiteX11" fmla="*/ 0 w 2772"/>
                    <a:gd name="connsiteY11" fmla="*/ 0 h 2771"/>
                    <a:gd name="connsiteX12" fmla="*/ 0 w 2772"/>
                    <a:gd name="connsiteY12" fmla="*/ 0 h 2771"/>
                    <a:gd name="connsiteX13" fmla="*/ 0 w 2772"/>
                    <a:gd name="connsiteY13" fmla="*/ 0 h 2771"/>
                    <a:gd name="connsiteX14" fmla="*/ 0 w 2772"/>
                    <a:gd name="connsiteY14" fmla="*/ 0 h 2771"/>
                    <a:gd name="connsiteX15" fmla="*/ 0 w 2772"/>
                    <a:gd name="connsiteY15" fmla="*/ 0 h 2771"/>
                    <a:gd name="connsiteX16" fmla="*/ 0 w 2772"/>
                    <a:gd name="connsiteY16" fmla="*/ 0 h 2771"/>
                    <a:gd name="connsiteX17" fmla="*/ 0 w 2772"/>
                    <a:gd name="connsiteY17" fmla="*/ 0 h 2771"/>
                    <a:gd name="connsiteX18" fmla="*/ 0 w 2772"/>
                    <a:gd name="connsiteY18" fmla="*/ 0 h 2771"/>
                    <a:gd name="connsiteX19" fmla="*/ 0 w 2772"/>
                    <a:gd name="connsiteY19" fmla="*/ 0 h 2771"/>
                    <a:gd name="connsiteX20" fmla="*/ 0 w 2772"/>
                    <a:gd name="connsiteY20" fmla="*/ 0 h 2771"/>
                    <a:gd name="connsiteX21" fmla="*/ 0 w 2772"/>
                    <a:gd name="connsiteY21" fmla="*/ 0 h 2771"/>
                    <a:gd name="connsiteX22" fmla="*/ 0 w 2772"/>
                    <a:gd name="connsiteY22" fmla="*/ 0 h 2771"/>
                    <a:gd name="connsiteX23" fmla="*/ 0 w 2772"/>
                    <a:gd name="connsiteY23" fmla="*/ 0 h 2771"/>
                    <a:gd name="connsiteX24" fmla="*/ 0 w 2772"/>
                    <a:gd name="connsiteY24" fmla="*/ 0 h 2771"/>
                    <a:gd name="connsiteX25" fmla="*/ 0 w 2772"/>
                    <a:gd name="connsiteY25" fmla="*/ 0 h 2771"/>
                    <a:gd name="connsiteX26" fmla="*/ 0 w 2772"/>
                    <a:gd name="connsiteY26" fmla="*/ 0 h 2771"/>
                    <a:gd name="connsiteX27" fmla="*/ 0 w 2772"/>
                    <a:gd name="connsiteY27" fmla="*/ 0 h 2771"/>
                    <a:gd name="connsiteX28" fmla="*/ 0 w 2772"/>
                    <a:gd name="connsiteY28" fmla="*/ 0 h 2771"/>
                    <a:gd name="connsiteX29" fmla="*/ 0 w 2772"/>
                    <a:gd name="connsiteY29" fmla="*/ 0 h 2771"/>
                    <a:gd name="connsiteX30" fmla="*/ 0 w 2772"/>
                    <a:gd name="connsiteY30" fmla="*/ 0 h 2771"/>
                    <a:gd name="connsiteX31" fmla="*/ 0 w 2772"/>
                    <a:gd name="connsiteY31" fmla="*/ 0 h 2771"/>
                    <a:gd name="connsiteX32" fmla="*/ 0 w 2772"/>
                    <a:gd name="connsiteY32" fmla="*/ 0 h 2771"/>
                    <a:gd name="connsiteX33" fmla="*/ 0 w 2772"/>
                    <a:gd name="connsiteY33" fmla="*/ 0 h 2771"/>
                    <a:gd name="connsiteX34" fmla="*/ 0 w 2772"/>
                    <a:gd name="connsiteY34" fmla="*/ 0 h 2771"/>
                    <a:gd name="connsiteX35" fmla="*/ 0 w 2772"/>
                    <a:gd name="connsiteY35" fmla="*/ 0 h 2771"/>
                    <a:gd name="connsiteX36" fmla="*/ 0 w 2772"/>
                    <a:gd name="connsiteY36" fmla="*/ 0 h 2771"/>
                    <a:gd name="connsiteX37" fmla="*/ 0 w 2772"/>
                    <a:gd name="connsiteY37" fmla="*/ 0 h 2771"/>
                    <a:gd name="connsiteX38" fmla="*/ 0 w 2772"/>
                    <a:gd name="connsiteY38" fmla="*/ 0 h 2771"/>
                    <a:gd name="connsiteX39" fmla="*/ 0 w 2772"/>
                    <a:gd name="connsiteY39" fmla="*/ 0 h 2771"/>
                    <a:gd name="connsiteX40" fmla="*/ 0 w 2772"/>
                    <a:gd name="connsiteY40" fmla="*/ 0 h 2771"/>
                    <a:gd name="connsiteX41" fmla="*/ 0 w 2772"/>
                    <a:gd name="connsiteY41" fmla="*/ 0 h 2771"/>
                    <a:gd name="connsiteX42" fmla="*/ 0 w 2772"/>
                    <a:gd name="connsiteY42" fmla="*/ 0 h 2771"/>
                    <a:gd name="connsiteX43" fmla="*/ 0 w 2772"/>
                    <a:gd name="connsiteY43" fmla="*/ 0 h 2771"/>
                    <a:gd name="connsiteX44" fmla="*/ 0 w 2772"/>
                    <a:gd name="connsiteY44" fmla="*/ 0 h 2771"/>
                    <a:gd name="connsiteX45" fmla="*/ 0 w 2772"/>
                    <a:gd name="connsiteY45" fmla="*/ 0 h 2771"/>
                    <a:gd name="connsiteX46" fmla="*/ 0 w 2772"/>
                    <a:gd name="connsiteY46" fmla="*/ 0 h 2771"/>
                    <a:gd name="connsiteX47" fmla="*/ 0 w 2772"/>
                    <a:gd name="connsiteY47" fmla="*/ 0 h 2771"/>
                    <a:gd name="connsiteX48" fmla="*/ 0 w 2772"/>
                    <a:gd name="connsiteY48" fmla="*/ 0 h 2771"/>
                    <a:gd name="connsiteX49" fmla="*/ 0 w 2772"/>
                    <a:gd name="connsiteY49" fmla="*/ 0 h 2771"/>
                    <a:gd name="connsiteX50" fmla="*/ 0 w 2772"/>
                    <a:gd name="connsiteY50" fmla="*/ 0 h 2771"/>
                    <a:gd name="connsiteX51" fmla="*/ 0 w 2772"/>
                    <a:gd name="connsiteY51" fmla="*/ 0 h 2771"/>
                    <a:gd name="connsiteX52" fmla="*/ 0 w 2772"/>
                    <a:gd name="connsiteY52" fmla="*/ 0 h 2771"/>
                    <a:gd name="connsiteX53" fmla="*/ 0 w 2772"/>
                    <a:gd name="connsiteY53" fmla="*/ 0 h 2771"/>
                    <a:gd name="connsiteX54" fmla="*/ 0 w 2772"/>
                    <a:gd name="connsiteY54" fmla="*/ 0 h 2771"/>
                    <a:gd name="connsiteX55" fmla="*/ 0 w 2772"/>
                    <a:gd name="connsiteY55" fmla="*/ 0 h 2771"/>
                    <a:gd name="connsiteX56" fmla="*/ 0 w 2772"/>
                    <a:gd name="connsiteY56" fmla="*/ 0 h 2771"/>
                    <a:gd name="connsiteX57" fmla="*/ 0 w 2772"/>
                    <a:gd name="connsiteY57" fmla="*/ 0 h 2771"/>
                    <a:gd name="connsiteX58" fmla="*/ 0 w 2772"/>
                    <a:gd name="connsiteY58" fmla="*/ 0 h 2771"/>
                    <a:gd name="connsiteX59" fmla="*/ 0 w 2772"/>
                    <a:gd name="connsiteY59" fmla="*/ 0 h 2771"/>
                    <a:gd name="connsiteX60" fmla="*/ 0 w 2772"/>
                    <a:gd name="connsiteY60" fmla="*/ 0 h 2771"/>
                    <a:gd name="connsiteX61" fmla="*/ 0 w 2772"/>
                    <a:gd name="connsiteY61" fmla="*/ 0 h 2771"/>
                    <a:gd name="connsiteX62" fmla="*/ 0 w 2772"/>
                    <a:gd name="connsiteY62" fmla="*/ 0 h 2771"/>
                    <a:gd name="connsiteX63" fmla="*/ 0 w 2772"/>
                    <a:gd name="connsiteY63" fmla="*/ 0 h 2771"/>
                    <a:gd name="connsiteX64" fmla="*/ 0 w 2772"/>
                    <a:gd name="connsiteY64" fmla="*/ 0 h 2771"/>
                    <a:gd name="connsiteX65" fmla="*/ 0 w 2772"/>
                    <a:gd name="connsiteY65" fmla="*/ 0 h 2771"/>
                    <a:gd name="connsiteX66" fmla="*/ 0 w 2772"/>
                    <a:gd name="connsiteY66" fmla="*/ 0 h 2771"/>
                    <a:gd name="connsiteX67" fmla="*/ 0 w 2772"/>
                    <a:gd name="connsiteY67" fmla="*/ 0 h 2771"/>
                    <a:gd name="connsiteX68" fmla="*/ 0 w 2772"/>
                    <a:gd name="connsiteY68" fmla="*/ 0 h 2771"/>
                    <a:gd name="connsiteX69" fmla="*/ 0 w 2772"/>
                    <a:gd name="connsiteY69" fmla="*/ 0 h 2771"/>
                    <a:gd name="connsiteX70" fmla="*/ 0 w 2772"/>
                    <a:gd name="connsiteY70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</a:cxnLst>
                  <a:rect l="l" t="t" r="r" b="b"/>
                  <a:pathLst>
                    <a:path w="2772" h="277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57" name="Freeform 556">
                  <a:extLst>
                    <a:ext uri="{FF2B5EF4-FFF2-40B4-BE49-F238E27FC236}">
                      <a16:creationId xmlns:a16="http://schemas.microsoft.com/office/drawing/2014/main" id="{5AF6695F-8EB0-FC06-F4D6-6B4577FF0048}"/>
                    </a:ext>
                  </a:extLst>
                </p:cNvPr>
                <p:cNvSpPr/>
                <p:nvPr/>
              </p:nvSpPr>
              <p:spPr>
                <a:xfrm>
                  <a:off x="4107122" y="3699471"/>
                  <a:ext cx="2772" cy="2771"/>
                </a:xfrm>
                <a:custGeom>
                  <a:avLst/>
                  <a:gdLst>
                    <a:gd name="connsiteX0" fmla="*/ 0 w 2772"/>
                    <a:gd name="connsiteY0" fmla="*/ 0 h 2771"/>
                    <a:gd name="connsiteX1" fmla="*/ 0 w 2772"/>
                    <a:gd name="connsiteY1" fmla="*/ 0 h 2771"/>
                    <a:gd name="connsiteX2" fmla="*/ 0 w 2772"/>
                    <a:gd name="connsiteY2" fmla="*/ 0 h 2771"/>
                    <a:gd name="connsiteX3" fmla="*/ 0 w 2772"/>
                    <a:gd name="connsiteY3" fmla="*/ 0 h 2771"/>
                    <a:gd name="connsiteX4" fmla="*/ 0 w 2772"/>
                    <a:gd name="connsiteY4" fmla="*/ 0 h 2771"/>
                    <a:gd name="connsiteX5" fmla="*/ 0 w 2772"/>
                    <a:gd name="connsiteY5" fmla="*/ 0 h 2771"/>
                    <a:gd name="connsiteX6" fmla="*/ 0 w 2772"/>
                    <a:gd name="connsiteY6" fmla="*/ 0 h 2771"/>
                    <a:gd name="connsiteX7" fmla="*/ 0 w 2772"/>
                    <a:gd name="connsiteY7" fmla="*/ 0 h 2771"/>
                    <a:gd name="connsiteX8" fmla="*/ 0 w 2772"/>
                    <a:gd name="connsiteY8" fmla="*/ 0 h 2771"/>
                    <a:gd name="connsiteX9" fmla="*/ 0 w 2772"/>
                    <a:gd name="connsiteY9" fmla="*/ 0 h 2771"/>
                    <a:gd name="connsiteX10" fmla="*/ 0 w 2772"/>
                    <a:gd name="connsiteY10" fmla="*/ 0 h 2771"/>
                    <a:gd name="connsiteX11" fmla="*/ 0 w 2772"/>
                    <a:gd name="connsiteY11" fmla="*/ 0 h 2771"/>
                    <a:gd name="connsiteX12" fmla="*/ 0 w 2772"/>
                    <a:gd name="connsiteY12" fmla="*/ 0 h 2771"/>
                    <a:gd name="connsiteX13" fmla="*/ 0 w 2772"/>
                    <a:gd name="connsiteY13" fmla="*/ 0 h 2771"/>
                    <a:gd name="connsiteX14" fmla="*/ 0 w 2772"/>
                    <a:gd name="connsiteY14" fmla="*/ 0 h 2771"/>
                    <a:gd name="connsiteX15" fmla="*/ 0 w 2772"/>
                    <a:gd name="connsiteY15" fmla="*/ 0 h 2771"/>
                    <a:gd name="connsiteX16" fmla="*/ 0 w 2772"/>
                    <a:gd name="connsiteY16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2772" h="277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58" name="Freeform 557">
                  <a:extLst>
                    <a:ext uri="{FF2B5EF4-FFF2-40B4-BE49-F238E27FC236}">
                      <a16:creationId xmlns:a16="http://schemas.microsoft.com/office/drawing/2014/main" id="{E58C5DD5-7D4B-BE6E-3B9C-A50260DC6671}"/>
                    </a:ext>
                  </a:extLst>
                </p:cNvPr>
                <p:cNvSpPr/>
                <p:nvPr/>
              </p:nvSpPr>
              <p:spPr>
                <a:xfrm>
                  <a:off x="4108231" y="3692820"/>
                  <a:ext cx="2772" cy="2771"/>
                </a:xfrm>
                <a:custGeom>
                  <a:avLst/>
                  <a:gdLst>
                    <a:gd name="connsiteX0" fmla="*/ 0 w 2772"/>
                    <a:gd name="connsiteY0" fmla="*/ 0 h 2771"/>
                    <a:gd name="connsiteX1" fmla="*/ 0 w 2772"/>
                    <a:gd name="connsiteY1" fmla="*/ 0 h 2771"/>
                    <a:gd name="connsiteX2" fmla="*/ 0 w 2772"/>
                    <a:gd name="connsiteY2" fmla="*/ 0 h 2771"/>
                    <a:gd name="connsiteX3" fmla="*/ 0 w 2772"/>
                    <a:gd name="connsiteY3" fmla="*/ 0 h 2771"/>
                    <a:gd name="connsiteX4" fmla="*/ 0 w 2772"/>
                    <a:gd name="connsiteY4" fmla="*/ 0 h 2771"/>
                    <a:gd name="connsiteX5" fmla="*/ 0 w 2772"/>
                    <a:gd name="connsiteY5" fmla="*/ 0 h 2771"/>
                    <a:gd name="connsiteX6" fmla="*/ 0 w 2772"/>
                    <a:gd name="connsiteY6" fmla="*/ 0 h 2771"/>
                    <a:gd name="connsiteX7" fmla="*/ 0 w 2772"/>
                    <a:gd name="connsiteY7" fmla="*/ 0 h 2771"/>
                    <a:gd name="connsiteX8" fmla="*/ 0 w 2772"/>
                    <a:gd name="connsiteY8" fmla="*/ 0 h 2771"/>
                    <a:gd name="connsiteX9" fmla="*/ 0 w 2772"/>
                    <a:gd name="connsiteY9" fmla="*/ 0 h 2771"/>
                    <a:gd name="connsiteX10" fmla="*/ 0 w 2772"/>
                    <a:gd name="connsiteY10" fmla="*/ 0 h 2771"/>
                    <a:gd name="connsiteX11" fmla="*/ 0 w 2772"/>
                    <a:gd name="connsiteY11" fmla="*/ 0 h 2771"/>
                    <a:gd name="connsiteX12" fmla="*/ 0 w 2772"/>
                    <a:gd name="connsiteY12" fmla="*/ 0 h 2771"/>
                    <a:gd name="connsiteX13" fmla="*/ 0 w 2772"/>
                    <a:gd name="connsiteY13" fmla="*/ 0 h 2771"/>
                    <a:gd name="connsiteX14" fmla="*/ 0 w 2772"/>
                    <a:gd name="connsiteY14" fmla="*/ 0 h 2771"/>
                    <a:gd name="connsiteX15" fmla="*/ 0 w 2772"/>
                    <a:gd name="connsiteY15" fmla="*/ 0 h 2771"/>
                    <a:gd name="connsiteX16" fmla="*/ 0 w 2772"/>
                    <a:gd name="connsiteY16" fmla="*/ 0 h 2771"/>
                    <a:gd name="connsiteX17" fmla="*/ 0 w 2772"/>
                    <a:gd name="connsiteY17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772" h="277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0" y="0"/>
                      </a:ln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59" name="Freeform 558">
                  <a:extLst>
                    <a:ext uri="{FF2B5EF4-FFF2-40B4-BE49-F238E27FC236}">
                      <a16:creationId xmlns:a16="http://schemas.microsoft.com/office/drawing/2014/main" id="{3176F4E2-2028-48FC-5BFE-B4EF7ECE4092}"/>
                    </a:ext>
                  </a:extLst>
                </p:cNvPr>
                <p:cNvSpPr/>
                <p:nvPr/>
              </p:nvSpPr>
              <p:spPr>
                <a:xfrm>
                  <a:off x="4108231" y="3692543"/>
                  <a:ext cx="2772" cy="2771"/>
                </a:xfrm>
                <a:custGeom>
                  <a:avLst/>
                  <a:gdLst>
                    <a:gd name="connsiteX0" fmla="*/ 0 w 2772"/>
                    <a:gd name="connsiteY0" fmla="*/ 0 h 2771"/>
                    <a:gd name="connsiteX1" fmla="*/ 0 w 2772"/>
                    <a:gd name="connsiteY1" fmla="*/ 0 h 2771"/>
                    <a:gd name="connsiteX2" fmla="*/ 0 w 2772"/>
                    <a:gd name="connsiteY2" fmla="*/ 0 h 2771"/>
                    <a:gd name="connsiteX3" fmla="*/ 0 w 2772"/>
                    <a:gd name="connsiteY3" fmla="*/ 0 h 2771"/>
                    <a:gd name="connsiteX4" fmla="*/ 0 w 2772"/>
                    <a:gd name="connsiteY4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772" h="277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60" name="Freeform 559">
                  <a:extLst>
                    <a:ext uri="{FF2B5EF4-FFF2-40B4-BE49-F238E27FC236}">
                      <a16:creationId xmlns:a16="http://schemas.microsoft.com/office/drawing/2014/main" id="{3C93BC40-57BE-068D-2D8B-479194C48FF7}"/>
                    </a:ext>
                  </a:extLst>
                </p:cNvPr>
                <p:cNvSpPr/>
                <p:nvPr/>
              </p:nvSpPr>
              <p:spPr>
                <a:xfrm>
                  <a:off x="4107677" y="3691157"/>
                  <a:ext cx="2772" cy="2771"/>
                </a:xfrm>
                <a:custGeom>
                  <a:avLst/>
                  <a:gdLst>
                    <a:gd name="connsiteX0" fmla="*/ 0 w 2772"/>
                    <a:gd name="connsiteY0" fmla="*/ 0 h 2771"/>
                    <a:gd name="connsiteX1" fmla="*/ 0 w 2772"/>
                    <a:gd name="connsiteY1" fmla="*/ 0 h 2771"/>
                    <a:gd name="connsiteX2" fmla="*/ 0 w 2772"/>
                    <a:gd name="connsiteY2" fmla="*/ 0 h 2771"/>
                    <a:gd name="connsiteX3" fmla="*/ 0 w 2772"/>
                    <a:gd name="connsiteY3" fmla="*/ 0 h 2771"/>
                    <a:gd name="connsiteX4" fmla="*/ 0 w 2772"/>
                    <a:gd name="connsiteY4" fmla="*/ 0 h 2771"/>
                    <a:gd name="connsiteX5" fmla="*/ 0 w 2772"/>
                    <a:gd name="connsiteY5" fmla="*/ 0 h 2771"/>
                    <a:gd name="connsiteX6" fmla="*/ 0 w 2772"/>
                    <a:gd name="connsiteY6" fmla="*/ 0 h 2771"/>
                    <a:gd name="connsiteX7" fmla="*/ 0 w 2772"/>
                    <a:gd name="connsiteY7" fmla="*/ 0 h 2771"/>
                    <a:gd name="connsiteX8" fmla="*/ 0 w 2772"/>
                    <a:gd name="connsiteY8" fmla="*/ 0 h 2771"/>
                    <a:gd name="connsiteX9" fmla="*/ 0 w 2772"/>
                    <a:gd name="connsiteY9" fmla="*/ 0 h 2771"/>
                    <a:gd name="connsiteX10" fmla="*/ 0 w 2772"/>
                    <a:gd name="connsiteY10" fmla="*/ 0 h 2771"/>
                    <a:gd name="connsiteX11" fmla="*/ 0 w 2772"/>
                    <a:gd name="connsiteY11" fmla="*/ 0 h 2771"/>
                    <a:gd name="connsiteX12" fmla="*/ 0 w 2772"/>
                    <a:gd name="connsiteY12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2772" h="277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61" name="Freeform 560">
                  <a:extLst>
                    <a:ext uri="{FF2B5EF4-FFF2-40B4-BE49-F238E27FC236}">
                      <a16:creationId xmlns:a16="http://schemas.microsoft.com/office/drawing/2014/main" id="{3BAC13DF-1D5B-BDC8-3C72-F13B6C62F08F}"/>
                    </a:ext>
                  </a:extLst>
                </p:cNvPr>
                <p:cNvSpPr/>
                <p:nvPr/>
              </p:nvSpPr>
              <p:spPr>
                <a:xfrm>
                  <a:off x="4106845" y="3690049"/>
                  <a:ext cx="2772" cy="2771"/>
                </a:xfrm>
                <a:custGeom>
                  <a:avLst/>
                  <a:gdLst>
                    <a:gd name="connsiteX0" fmla="*/ 0 w 2772"/>
                    <a:gd name="connsiteY0" fmla="*/ 0 h 2771"/>
                    <a:gd name="connsiteX1" fmla="*/ 0 w 2772"/>
                    <a:gd name="connsiteY1" fmla="*/ 0 h 2771"/>
                    <a:gd name="connsiteX2" fmla="*/ 0 w 2772"/>
                    <a:gd name="connsiteY2" fmla="*/ 0 h 2771"/>
                    <a:gd name="connsiteX3" fmla="*/ 0 w 2772"/>
                    <a:gd name="connsiteY3" fmla="*/ 0 h 2771"/>
                    <a:gd name="connsiteX4" fmla="*/ 0 w 2772"/>
                    <a:gd name="connsiteY4" fmla="*/ 0 h 2771"/>
                    <a:gd name="connsiteX5" fmla="*/ 0 w 2772"/>
                    <a:gd name="connsiteY5" fmla="*/ 0 h 2771"/>
                    <a:gd name="connsiteX6" fmla="*/ 0 w 2772"/>
                    <a:gd name="connsiteY6" fmla="*/ 0 h 2771"/>
                    <a:gd name="connsiteX7" fmla="*/ 0 w 2772"/>
                    <a:gd name="connsiteY7" fmla="*/ 0 h 2771"/>
                    <a:gd name="connsiteX8" fmla="*/ 0 w 2772"/>
                    <a:gd name="connsiteY8" fmla="*/ 0 h 2771"/>
                    <a:gd name="connsiteX9" fmla="*/ 0 w 2772"/>
                    <a:gd name="connsiteY9" fmla="*/ 0 h 2771"/>
                    <a:gd name="connsiteX10" fmla="*/ 0 w 2772"/>
                    <a:gd name="connsiteY10" fmla="*/ 0 h 2771"/>
                    <a:gd name="connsiteX11" fmla="*/ 0 w 2772"/>
                    <a:gd name="connsiteY11" fmla="*/ 0 h 2771"/>
                    <a:gd name="connsiteX12" fmla="*/ 0 w 2772"/>
                    <a:gd name="connsiteY12" fmla="*/ 0 h 2771"/>
                    <a:gd name="connsiteX13" fmla="*/ 0 w 2772"/>
                    <a:gd name="connsiteY13" fmla="*/ 0 h 2771"/>
                    <a:gd name="connsiteX14" fmla="*/ 0 w 2772"/>
                    <a:gd name="connsiteY14" fmla="*/ 0 h 2771"/>
                    <a:gd name="connsiteX15" fmla="*/ 0 w 2772"/>
                    <a:gd name="connsiteY15" fmla="*/ 0 h 2771"/>
                    <a:gd name="connsiteX16" fmla="*/ 0 w 2772"/>
                    <a:gd name="connsiteY16" fmla="*/ 0 h 2771"/>
                    <a:gd name="connsiteX17" fmla="*/ 0 w 2772"/>
                    <a:gd name="connsiteY17" fmla="*/ 0 h 2771"/>
                    <a:gd name="connsiteX18" fmla="*/ 0 w 2772"/>
                    <a:gd name="connsiteY18" fmla="*/ 0 h 2771"/>
                    <a:gd name="connsiteX19" fmla="*/ 0 w 2772"/>
                    <a:gd name="connsiteY19" fmla="*/ 0 h 2771"/>
                    <a:gd name="connsiteX20" fmla="*/ 0 w 2772"/>
                    <a:gd name="connsiteY20" fmla="*/ 0 h 2771"/>
                    <a:gd name="connsiteX21" fmla="*/ 0 w 2772"/>
                    <a:gd name="connsiteY21" fmla="*/ 0 h 2771"/>
                    <a:gd name="connsiteX22" fmla="*/ 0 w 2772"/>
                    <a:gd name="connsiteY22" fmla="*/ 0 h 2771"/>
                    <a:gd name="connsiteX23" fmla="*/ 0 w 2772"/>
                    <a:gd name="connsiteY23" fmla="*/ 0 h 2771"/>
                    <a:gd name="connsiteX24" fmla="*/ 0 w 2772"/>
                    <a:gd name="connsiteY24" fmla="*/ 0 h 2771"/>
                    <a:gd name="connsiteX25" fmla="*/ 0 w 2772"/>
                    <a:gd name="connsiteY25" fmla="*/ 0 h 2771"/>
                    <a:gd name="connsiteX26" fmla="*/ 0 w 2772"/>
                    <a:gd name="connsiteY26" fmla="*/ 0 h 2771"/>
                    <a:gd name="connsiteX27" fmla="*/ 0 w 2772"/>
                    <a:gd name="connsiteY27" fmla="*/ 0 h 2771"/>
                    <a:gd name="connsiteX28" fmla="*/ 0 w 2772"/>
                    <a:gd name="connsiteY28" fmla="*/ 0 h 2771"/>
                    <a:gd name="connsiteX29" fmla="*/ 0 w 2772"/>
                    <a:gd name="connsiteY29" fmla="*/ 0 h 2771"/>
                    <a:gd name="connsiteX30" fmla="*/ 0 w 2772"/>
                    <a:gd name="connsiteY30" fmla="*/ 0 h 2771"/>
                    <a:gd name="connsiteX31" fmla="*/ 0 w 2772"/>
                    <a:gd name="connsiteY31" fmla="*/ 0 h 2771"/>
                    <a:gd name="connsiteX32" fmla="*/ 0 w 2772"/>
                    <a:gd name="connsiteY32" fmla="*/ 0 h 2771"/>
                    <a:gd name="connsiteX33" fmla="*/ 0 w 2772"/>
                    <a:gd name="connsiteY33" fmla="*/ 0 h 2771"/>
                    <a:gd name="connsiteX34" fmla="*/ 0 w 2772"/>
                    <a:gd name="connsiteY34" fmla="*/ 0 h 2771"/>
                    <a:gd name="connsiteX35" fmla="*/ 0 w 2772"/>
                    <a:gd name="connsiteY35" fmla="*/ 0 h 2771"/>
                    <a:gd name="connsiteX36" fmla="*/ 0 w 2772"/>
                    <a:gd name="connsiteY36" fmla="*/ 0 h 2771"/>
                    <a:gd name="connsiteX37" fmla="*/ 0 w 2772"/>
                    <a:gd name="connsiteY37" fmla="*/ 0 h 2771"/>
                    <a:gd name="connsiteX38" fmla="*/ 0 w 2772"/>
                    <a:gd name="connsiteY38" fmla="*/ 0 h 2771"/>
                    <a:gd name="connsiteX39" fmla="*/ 0 w 2772"/>
                    <a:gd name="connsiteY39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</a:cxnLst>
                  <a:rect l="l" t="t" r="r" b="b"/>
                  <a:pathLst>
                    <a:path w="2772" h="277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0" y="0"/>
                      </a:ln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62" name="Freeform 561">
                  <a:extLst>
                    <a:ext uri="{FF2B5EF4-FFF2-40B4-BE49-F238E27FC236}">
                      <a16:creationId xmlns:a16="http://schemas.microsoft.com/office/drawing/2014/main" id="{EFDBCE0E-44F0-5E87-51D8-346896A92A18}"/>
                    </a:ext>
                  </a:extLst>
                </p:cNvPr>
                <p:cNvSpPr/>
                <p:nvPr/>
              </p:nvSpPr>
              <p:spPr>
                <a:xfrm>
                  <a:off x="4114053" y="3696700"/>
                  <a:ext cx="831" cy="1385"/>
                </a:xfrm>
                <a:custGeom>
                  <a:avLst/>
                  <a:gdLst>
                    <a:gd name="connsiteX0" fmla="*/ 277 w 831"/>
                    <a:gd name="connsiteY0" fmla="*/ 1109 h 1385"/>
                    <a:gd name="connsiteX1" fmla="*/ 277 w 831"/>
                    <a:gd name="connsiteY1" fmla="*/ 1109 h 1385"/>
                    <a:gd name="connsiteX2" fmla="*/ 277 w 831"/>
                    <a:gd name="connsiteY2" fmla="*/ 1109 h 1385"/>
                    <a:gd name="connsiteX3" fmla="*/ 277 w 831"/>
                    <a:gd name="connsiteY3" fmla="*/ 1109 h 1385"/>
                    <a:gd name="connsiteX4" fmla="*/ 277 w 831"/>
                    <a:gd name="connsiteY4" fmla="*/ 1109 h 1385"/>
                    <a:gd name="connsiteX5" fmla="*/ 277 w 831"/>
                    <a:gd name="connsiteY5" fmla="*/ 1109 h 1385"/>
                    <a:gd name="connsiteX6" fmla="*/ 277 w 831"/>
                    <a:gd name="connsiteY6" fmla="*/ 1109 h 1385"/>
                    <a:gd name="connsiteX7" fmla="*/ 277 w 831"/>
                    <a:gd name="connsiteY7" fmla="*/ 1109 h 1385"/>
                    <a:gd name="connsiteX8" fmla="*/ 277 w 831"/>
                    <a:gd name="connsiteY8" fmla="*/ 1109 h 1385"/>
                    <a:gd name="connsiteX9" fmla="*/ 277 w 831"/>
                    <a:gd name="connsiteY9" fmla="*/ 1109 h 1385"/>
                    <a:gd name="connsiteX10" fmla="*/ 277 w 831"/>
                    <a:gd name="connsiteY10" fmla="*/ 1109 h 1385"/>
                    <a:gd name="connsiteX11" fmla="*/ 277 w 831"/>
                    <a:gd name="connsiteY11" fmla="*/ 1109 h 1385"/>
                    <a:gd name="connsiteX12" fmla="*/ 277 w 831"/>
                    <a:gd name="connsiteY12" fmla="*/ 1109 h 1385"/>
                    <a:gd name="connsiteX13" fmla="*/ 277 w 831"/>
                    <a:gd name="connsiteY13" fmla="*/ 1109 h 1385"/>
                    <a:gd name="connsiteX14" fmla="*/ 277 w 831"/>
                    <a:gd name="connsiteY14" fmla="*/ 1109 h 1385"/>
                    <a:gd name="connsiteX15" fmla="*/ 0 w 831"/>
                    <a:gd name="connsiteY15" fmla="*/ 1109 h 1385"/>
                    <a:gd name="connsiteX16" fmla="*/ 0 w 831"/>
                    <a:gd name="connsiteY16" fmla="*/ 1109 h 1385"/>
                    <a:gd name="connsiteX17" fmla="*/ 0 w 831"/>
                    <a:gd name="connsiteY17" fmla="*/ 1109 h 1385"/>
                    <a:gd name="connsiteX18" fmla="*/ 0 w 831"/>
                    <a:gd name="connsiteY18" fmla="*/ 1109 h 1385"/>
                    <a:gd name="connsiteX19" fmla="*/ 0 w 831"/>
                    <a:gd name="connsiteY19" fmla="*/ 1109 h 1385"/>
                    <a:gd name="connsiteX20" fmla="*/ 0 w 831"/>
                    <a:gd name="connsiteY20" fmla="*/ 1386 h 1385"/>
                    <a:gd name="connsiteX21" fmla="*/ 0 w 831"/>
                    <a:gd name="connsiteY21" fmla="*/ 1386 h 1385"/>
                    <a:gd name="connsiteX22" fmla="*/ 0 w 831"/>
                    <a:gd name="connsiteY22" fmla="*/ 1386 h 1385"/>
                    <a:gd name="connsiteX23" fmla="*/ 0 w 831"/>
                    <a:gd name="connsiteY23" fmla="*/ 1386 h 1385"/>
                    <a:gd name="connsiteX24" fmla="*/ 0 w 831"/>
                    <a:gd name="connsiteY24" fmla="*/ 1386 h 1385"/>
                    <a:gd name="connsiteX25" fmla="*/ 0 w 831"/>
                    <a:gd name="connsiteY25" fmla="*/ 1386 h 1385"/>
                    <a:gd name="connsiteX26" fmla="*/ 0 w 831"/>
                    <a:gd name="connsiteY26" fmla="*/ 1386 h 1385"/>
                    <a:gd name="connsiteX27" fmla="*/ 0 w 831"/>
                    <a:gd name="connsiteY27" fmla="*/ 1386 h 1385"/>
                    <a:gd name="connsiteX28" fmla="*/ 0 w 831"/>
                    <a:gd name="connsiteY28" fmla="*/ 1386 h 1385"/>
                    <a:gd name="connsiteX29" fmla="*/ 0 w 831"/>
                    <a:gd name="connsiteY29" fmla="*/ 1386 h 1385"/>
                    <a:gd name="connsiteX30" fmla="*/ 0 w 831"/>
                    <a:gd name="connsiteY30" fmla="*/ 1386 h 1385"/>
                    <a:gd name="connsiteX31" fmla="*/ 0 w 831"/>
                    <a:gd name="connsiteY31" fmla="*/ 1386 h 1385"/>
                    <a:gd name="connsiteX32" fmla="*/ 0 w 831"/>
                    <a:gd name="connsiteY32" fmla="*/ 1386 h 1385"/>
                    <a:gd name="connsiteX33" fmla="*/ 0 w 831"/>
                    <a:gd name="connsiteY33" fmla="*/ 1386 h 1385"/>
                    <a:gd name="connsiteX34" fmla="*/ 0 w 831"/>
                    <a:gd name="connsiteY34" fmla="*/ 1386 h 1385"/>
                    <a:gd name="connsiteX35" fmla="*/ 0 w 831"/>
                    <a:gd name="connsiteY35" fmla="*/ 1386 h 1385"/>
                    <a:gd name="connsiteX36" fmla="*/ 0 w 831"/>
                    <a:gd name="connsiteY36" fmla="*/ 1386 h 1385"/>
                    <a:gd name="connsiteX37" fmla="*/ 0 w 831"/>
                    <a:gd name="connsiteY37" fmla="*/ 1386 h 1385"/>
                    <a:gd name="connsiteX38" fmla="*/ 0 w 831"/>
                    <a:gd name="connsiteY38" fmla="*/ 1386 h 1385"/>
                    <a:gd name="connsiteX39" fmla="*/ 0 w 831"/>
                    <a:gd name="connsiteY39" fmla="*/ 1386 h 1385"/>
                    <a:gd name="connsiteX40" fmla="*/ 0 w 831"/>
                    <a:gd name="connsiteY40" fmla="*/ 1386 h 1385"/>
                    <a:gd name="connsiteX41" fmla="*/ 0 w 831"/>
                    <a:gd name="connsiteY41" fmla="*/ 1386 h 1385"/>
                    <a:gd name="connsiteX42" fmla="*/ 0 w 831"/>
                    <a:gd name="connsiteY42" fmla="*/ 1386 h 1385"/>
                    <a:gd name="connsiteX43" fmla="*/ 277 w 831"/>
                    <a:gd name="connsiteY43" fmla="*/ 1386 h 1385"/>
                    <a:gd name="connsiteX44" fmla="*/ 277 w 831"/>
                    <a:gd name="connsiteY44" fmla="*/ 1386 h 1385"/>
                    <a:gd name="connsiteX45" fmla="*/ 277 w 831"/>
                    <a:gd name="connsiteY45" fmla="*/ 1386 h 1385"/>
                    <a:gd name="connsiteX46" fmla="*/ 277 w 831"/>
                    <a:gd name="connsiteY46" fmla="*/ 1386 h 1385"/>
                    <a:gd name="connsiteX47" fmla="*/ 832 w 831"/>
                    <a:gd name="connsiteY47" fmla="*/ 1109 h 1385"/>
                    <a:gd name="connsiteX48" fmla="*/ 832 w 831"/>
                    <a:gd name="connsiteY48" fmla="*/ 1109 h 1385"/>
                    <a:gd name="connsiteX49" fmla="*/ 832 w 831"/>
                    <a:gd name="connsiteY49" fmla="*/ 1109 h 1385"/>
                    <a:gd name="connsiteX50" fmla="*/ 832 w 831"/>
                    <a:gd name="connsiteY50" fmla="*/ 1109 h 1385"/>
                    <a:gd name="connsiteX51" fmla="*/ 832 w 831"/>
                    <a:gd name="connsiteY51" fmla="*/ 1109 h 1385"/>
                    <a:gd name="connsiteX52" fmla="*/ 832 w 831"/>
                    <a:gd name="connsiteY52" fmla="*/ 554 h 1385"/>
                    <a:gd name="connsiteX53" fmla="*/ 277 w 831"/>
                    <a:gd name="connsiteY53" fmla="*/ 0 h 13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</a:cxnLst>
                  <a:rect l="l" t="t" r="r" b="b"/>
                  <a:pathLst>
                    <a:path w="831" h="1385">
                      <a:moveTo>
                        <a:pt x="277" y="1109"/>
                      </a:moveTo>
                      <a:cubicBezTo>
                        <a:pt x="277" y="1109"/>
                        <a:pt x="277" y="1109"/>
                        <a:pt x="277" y="1109"/>
                      </a:cubicBezTo>
                      <a:cubicBezTo>
                        <a:pt x="277" y="1109"/>
                        <a:pt x="277" y="1109"/>
                        <a:pt x="277" y="1109"/>
                      </a:cubicBezTo>
                      <a:cubicBezTo>
                        <a:pt x="277" y="1109"/>
                        <a:pt x="277" y="1109"/>
                        <a:pt x="277" y="1109"/>
                      </a:cubicBezTo>
                      <a:cubicBezTo>
                        <a:pt x="277" y="1109"/>
                        <a:pt x="277" y="1109"/>
                        <a:pt x="277" y="1109"/>
                      </a:cubicBezTo>
                      <a:cubicBezTo>
                        <a:pt x="277" y="1109"/>
                        <a:pt x="277" y="1109"/>
                        <a:pt x="277" y="1109"/>
                      </a:cubicBezTo>
                      <a:cubicBezTo>
                        <a:pt x="277" y="1109"/>
                        <a:pt x="277" y="1109"/>
                        <a:pt x="277" y="1109"/>
                      </a:cubicBezTo>
                      <a:cubicBezTo>
                        <a:pt x="277" y="1109"/>
                        <a:pt x="277" y="1109"/>
                        <a:pt x="277" y="1109"/>
                      </a:cubicBezTo>
                      <a:cubicBezTo>
                        <a:pt x="277" y="1109"/>
                        <a:pt x="277" y="1109"/>
                        <a:pt x="277" y="1109"/>
                      </a:cubicBezTo>
                      <a:cubicBezTo>
                        <a:pt x="277" y="1109"/>
                        <a:pt x="277" y="1109"/>
                        <a:pt x="277" y="1109"/>
                      </a:cubicBezTo>
                      <a:cubicBezTo>
                        <a:pt x="277" y="1109"/>
                        <a:pt x="277" y="1109"/>
                        <a:pt x="277" y="1109"/>
                      </a:cubicBezTo>
                      <a:cubicBezTo>
                        <a:pt x="277" y="1109"/>
                        <a:pt x="277" y="1109"/>
                        <a:pt x="277" y="1109"/>
                      </a:cubicBezTo>
                      <a:cubicBezTo>
                        <a:pt x="277" y="1109"/>
                        <a:pt x="277" y="1109"/>
                        <a:pt x="277" y="1109"/>
                      </a:cubicBezTo>
                      <a:cubicBezTo>
                        <a:pt x="277" y="1109"/>
                        <a:pt x="277" y="1109"/>
                        <a:pt x="277" y="1109"/>
                      </a:cubicBezTo>
                      <a:cubicBezTo>
                        <a:pt x="277" y="1109"/>
                        <a:pt x="277" y="1109"/>
                        <a:pt x="277" y="1109"/>
                      </a:cubicBezTo>
                      <a:cubicBezTo>
                        <a:pt x="277" y="1109"/>
                        <a:pt x="277" y="1109"/>
                        <a:pt x="0" y="1109"/>
                      </a:cubicBezTo>
                      <a:cubicBezTo>
                        <a:pt x="0" y="1109"/>
                        <a:pt x="0" y="1109"/>
                        <a:pt x="0" y="1109"/>
                      </a:cubicBezTo>
                      <a:cubicBezTo>
                        <a:pt x="0" y="1109"/>
                        <a:pt x="0" y="1109"/>
                        <a:pt x="0" y="1109"/>
                      </a:cubicBezTo>
                      <a:cubicBezTo>
                        <a:pt x="0" y="1109"/>
                        <a:pt x="0" y="1109"/>
                        <a:pt x="0" y="1109"/>
                      </a:cubicBezTo>
                      <a:cubicBezTo>
                        <a:pt x="0" y="1109"/>
                        <a:pt x="0" y="1109"/>
                        <a:pt x="0" y="1109"/>
                      </a:cubicBezTo>
                      <a:cubicBezTo>
                        <a:pt x="0" y="1109"/>
                        <a:pt x="0" y="1109"/>
                        <a:pt x="0" y="1386"/>
                      </a:cubicBezTo>
                      <a:cubicBezTo>
                        <a:pt x="0" y="1386"/>
                        <a:pt x="0" y="1386"/>
                        <a:pt x="0" y="1386"/>
                      </a:cubicBezTo>
                      <a:cubicBezTo>
                        <a:pt x="0" y="1386"/>
                        <a:pt x="0" y="1386"/>
                        <a:pt x="0" y="1386"/>
                      </a:cubicBezTo>
                      <a:cubicBezTo>
                        <a:pt x="0" y="1386"/>
                        <a:pt x="0" y="1386"/>
                        <a:pt x="0" y="1386"/>
                      </a:cubicBezTo>
                      <a:cubicBezTo>
                        <a:pt x="0" y="1386"/>
                        <a:pt x="0" y="1386"/>
                        <a:pt x="0" y="1386"/>
                      </a:cubicBezTo>
                      <a:cubicBezTo>
                        <a:pt x="0" y="1386"/>
                        <a:pt x="0" y="1386"/>
                        <a:pt x="0" y="1386"/>
                      </a:cubicBezTo>
                      <a:cubicBezTo>
                        <a:pt x="0" y="1386"/>
                        <a:pt x="0" y="1386"/>
                        <a:pt x="0" y="1386"/>
                      </a:cubicBezTo>
                      <a:cubicBezTo>
                        <a:pt x="0" y="1386"/>
                        <a:pt x="0" y="1386"/>
                        <a:pt x="0" y="1386"/>
                      </a:cubicBezTo>
                      <a:cubicBezTo>
                        <a:pt x="0" y="1386"/>
                        <a:pt x="0" y="1386"/>
                        <a:pt x="0" y="1386"/>
                      </a:cubicBezTo>
                      <a:cubicBezTo>
                        <a:pt x="0" y="1386"/>
                        <a:pt x="0" y="1386"/>
                        <a:pt x="0" y="1386"/>
                      </a:cubicBezTo>
                      <a:cubicBezTo>
                        <a:pt x="0" y="1386"/>
                        <a:pt x="0" y="1386"/>
                        <a:pt x="0" y="1386"/>
                      </a:cubicBezTo>
                      <a:cubicBezTo>
                        <a:pt x="0" y="1386"/>
                        <a:pt x="0" y="1386"/>
                        <a:pt x="0" y="1386"/>
                      </a:cubicBezTo>
                      <a:cubicBezTo>
                        <a:pt x="0" y="1386"/>
                        <a:pt x="0" y="1386"/>
                        <a:pt x="0" y="1386"/>
                      </a:cubicBezTo>
                      <a:cubicBezTo>
                        <a:pt x="0" y="1386"/>
                        <a:pt x="0" y="1386"/>
                        <a:pt x="0" y="1386"/>
                      </a:cubicBezTo>
                      <a:cubicBezTo>
                        <a:pt x="0" y="1386"/>
                        <a:pt x="0" y="1386"/>
                        <a:pt x="0" y="1386"/>
                      </a:cubicBezTo>
                      <a:cubicBezTo>
                        <a:pt x="0" y="1386"/>
                        <a:pt x="0" y="1386"/>
                        <a:pt x="0" y="1386"/>
                      </a:cubicBezTo>
                      <a:cubicBezTo>
                        <a:pt x="0" y="1386"/>
                        <a:pt x="0" y="1386"/>
                        <a:pt x="0" y="1386"/>
                      </a:cubicBezTo>
                      <a:cubicBezTo>
                        <a:pt x="0" y="1386"/>
                        <a:pt x="0" y="1386"/>
                        <a:pt x="0" y="1386"/>
                      </a:cubicBezTo>
                      <a:cubicBezTo>
                        <a:pt x="0" y="1386"/>
                        <a:pt x="0" y="1386"/>
                        <a:pt x="0" y="1386"/>
                      </a:cubicBezTo>
                      <a:cubicBezTo>
                        <a:pt x="0" y="1386"/>
                        <a:pt x="0" y="1386"/>
                        <a:pt x="0" y="1386"/>
                      </a:cubicBezTo>
                      <a:cubicBezTo>
                        <a:pt x="0" y="1386"/>
                        <a:pt x="0" y="1386"/>
                        <a:pt x="0" y="1386"/>
                      </a:cubicBezTo>
                      <a:cubicBezTo>
                        <a:pt x="0" y="1386"/>
                        <a:pt x="0" y="1386"/>
                        <a:pt x="0" y="1386"/>
                      </a:cubicBezTo>
                      <a:cubicBezTo>
                        <a:pt x="0" y="1386"/>
                        <a:pt x="0" y="1386"/>
                        <a:pt x="0" y="1386"/>
                      </a:cubicBezTo>
                      <a:cubicBezTo>
                        <a:pt x="0" y="1386"/>
                        <a:pt x="0" y="1386"/>
                        <a:pt x="277" y="1386"/>
                      </a:cubicBezTo>
                      <a:cubicBezTo>
                        <a:pt x="277" y="1386"/>
                        <a:pt x="277" y="1386"/>
                        <a:pt x="277" y="1386"/>
                      </a:cubicBezTo>
                      <a:cubicBezTo>
                        <a:pt x="277" y="1386"/>
                        <a:pt x="277" y="1386"/>
                        <a:pt x="277" y="1386"/>
                      </a:cubicBezTo>
                      <a:cubicBezTo>
                        <a:pt x="277" y="1386"/>
                        <a:pt x="277" y="1386"/>
                        <a:pt x="277" y="1386"/>
                      </a:cubicBezTo>
                      <a:cubicBezTo>
                        <a:pt x="277" y="1386"/>
                        <a:pt x="555" y="1386"/>
                        <a:pt x="832" y="1109"/>
                      </a:cubicBezTo>
                      <a:cubicBezTo>
                        <a:pt x="832" y="1109"/>
                        <a:pt x="832" y="1109"/>
                        <a:pt x="832" y="1109"/>
                      </a:cubicBezTo>
                      <a:cubicBezTo>
                        <a:pt x="832" y="1109"/>
                        <a:pt x="832" y="1109"/>
                        <a:pt x="832" y="1109"/>
                      </a:cubicBezTo>
                      <a:cubicBezTo>
                        <a:pt x="832" y="1109"/>
                        <a:pt x="832" y="1109"/>
                        <a:pt x="832" y="1109"/>
                      </a:cubicBezTo>
                      <a:cubicBezTo>
                        <a:pt x="832" y="1109"/>
                        <a:pt x="832" y="1109"/>
                        <a:pt x="832" y="1109"/>
                      </a:cubicBezTo>
                      <a:cubicBezTo>
                        <a:pt x="832" y="1109"/>
                        <a:pt x="832" y="554"/>
                        <a:pt x="832" y="554"/>
                      </a:cubicBezTo>
                      <a:cubicBezTo>
                        <a:pt x="832" y="554"/>
                        <a:pt x="832" y="277"/>
                        <a:pt x="277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63" name="Freeform 562">
                  <a:extLst>
                    <a:ext uri="{FF2B5EF4-FFF2-40B4-BE49-F238E27FC236}">
                      <a16:creationId xmlns:a16="http://schemas.microsoft.com/office/drawing/2014/main" id="{02D7DA0D-0D1D-968F-729A-AD5AFD6605C4}"/>
                    </a:ext>
                  </a:extLst>
                </p:cNvPr>
                <p:cNvSpPr/>
                <p:nvPr/>
              </p:nvSpPr>
              <p:spPr>
                <a:xfrm>
                  <a:off x="4103241" y="3689772"/>
                  <a:ext cx="2772" cy="2771"/>
                </a:xfrm>
                <a:custGeom>
                  <a:avLst/>
                  <a:gdLst>
                    <a:gd name="connsiteX0" fmla="*/ 0 w 2772"/>
                    <a:gd name="connsiteY0" fmla="*/ 0 h 2771"/>
                    <a:gd name="connsiteX1" fmla="*/ 0 w 2772"/>
                    <a:gd name="connsiteY1" fmla="*/ 0 h 2771"/>
                    <a:gd name="connsiteX2" fmla="*/ 0 w 2772"/>
                    <a:gd name="connsiteY2" fmla="*/ 0 h 2771"/>
                    <a:gd name="connsiteX3" fmla="*/ 0 w 2772"/>
                    <a:gd name="connsiteY3" fmla="*/ 0 h 2771"/>
                    <a:gd name="connsiteX4" fmla="*/ 0 w 2772"/>
                    <a:gd name="connsiteY4" fmla="*/ 0 h 2771"/>
                    <a:gd name="connsiteX5" fmla="*/ 0 w 2772"/>
                    <a:gd name="connsiteY5" fmla="*/ 0 h 2771"/>
                    <a:gd name="connsiteX6" fmla="*/ 0 w 2772"/>
                    <a:gd name="connsiteY6" fmla="*/ 0 h 2771"/>
                    <a:gd name="connsiteX7" fmla="*/ 0 w 2772"/>
                    <a:gd name="connsiteY7" fmla="*/ 0 h 2771"/>
                    <a:gd name="connsiteX8" fmla="*/ 0 w 2772"/>
                    <a:gd name="connsiteY8" fmla="*/ 0 h 2771"/>
                    <a:gd name="connsiteX9" fmla="*/ 0 w 2772"/>
                    <a:gd name="connsiteY9" fmla="*/ 0 h 2771"/>
                    <a:gd name="connsiteX10" fmla="*/ 0 w 2772"/>
                    <a:gd name="connsiteY10" fmla="*/ 0 h 2771"/>
                    <a:gd name="connsiteX11" fmla="*/ 0 w 2772"/>
                    <a:gd name="connsiteY11" fmla="*/ 0 h 2771"/>
                    <a:gd name="connsiteX12" fmla="*/ 0 w 2772"/>
                    <a:gd name="connsiteY12" fmla="*/ 0 h 2771"/>
                    <a:gd name="connsiteX13" fmla="*/ 0 w 2772"/>
                    <a:gd name="connsiteY13" fmla="*/ 0 h 2771"/>
                    <a:gd name="connsiteX14" fmla="*/ 0 w 2772"/>
                    <a:gd name="connsiteY14" fmla="*/ 0 h 2771"/>
                    <a:gd name="connsiteX15" fmla="*/ 0 w 2772"/>
                    <a:gd name="connsiteY15" fmla="*/ 0 h 2771"/>
                    <a:gd name="connsiteX16" fmla="*/ 0 w 2772"/>
                    <a:gd name="connsiteY16" fmla="*/ 0 h 2771"/>
                    <a:gd name="connsiteX17" fmla="*/ 0 w 2772"/>
                    <a:gd name="connsiteY17" fmla="*/ 0 h 2771"/>
                    <a:gd name="connsiteX18" fmla="*/ 0 w 2772"/>
                    <a:gd name="connsiteY18" fmla="*/ 0 h 2771"/>
                    <a:gd name="connsiteX19" fmla="*/ 0 w 2772"/>
                    <a:gd name="connsiteY19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2772" h="277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12" name="Graphic 248">
                <a:extLst>
                  <a:ext uri="{FF2B5EF4-FFF2-40B4-BE49-F238E27FC236}">
                    <a16:creationId xmlns:a16="http://schemas.microsoft.com/office/drawing/2014/main" id="{B863638C-54C9-5F9E-E1D8-45FB6AC5174A}"/>
                  </a:ext>
                </a:extLst>
              </p:cNvPr>
              <p:cNvGrpSpPr/>
              <p:nvPr/>
            </p:nvGrpSpPr>
            <p:grpSpPr>
              <a:xfrm>
                <a:off x="3438535" y="3788438"/>
                <a:ext cx="11366" cy="14964"/>
                <a:chOff x="4101300" y="3787319"/>
                <a:chExt cx="11366" cy="14964"/>
              </a:xfrm>
              <a:grpFill/>
            </p:grpSpPr>
            <p:sp>
              <p:nvSpPr>
                <p:cNvPr id="521" name="Freeform 520">
                  <a:extLst>
                    <a:ext uri="{FF2B5EF4-FFF2-40B4-BE49-F238E27FC236}">
                      <a16:creationId xmlns:a16="http://schemas.microsoft.com/office/drawing/2014/main" id="{BC0CE273-C3FD-150F-40A5-CC756E7CF626}"/>
                    </a:ext>
                  </a:extLst>
                </p:cNvPr>
                <p:cNvSpPr/>
                <p:nvPr/>
              </p:nvSpPr>
              <p:spPr>
                <a:xfrm>
                  <a:off x="4111280" y="3787596"/>
                  <a:ext cx="2772" cy="554"/>
                </a:xfrm>
                <a:custGeom>
                  <a:avLst/>
                  <a:gdLst>
                    <a:gd name="connsiteX0" fmla="*/ 0 w 2772"/>
                    <a:gd name="connsiteY0" fmla="*/ 277 h 554"/>
                    <a:gd name="connsiteX1" fmla="*/ 0 w 2772"/>
                    <a:gd name="connsiteY1" fmla="*/ 277 h 554"/>
                    <a:gd name="connsiteX2" fmla="*/ 0 w 2772"/>
                    <a:gd name="connsiteY2" fmla="*/ 277 h 554"/>
                    <a:gd name="connsiteX3" fmla="*/ 0 w 2772"/>
                    <a:gd name="connsiteY3" fmla="*/ 277 h 554"/>
                    <a:gd name="connsiteX4" fmla="*/ 0 w 2772"/>
                    <a:gd name="connsiteY4" fmla="*/ 277 h 554"/>
                    <a:gd name="connsiteX5" fmla="*/ 0 w 2772"/>
                    <a:gd name="connsiteY5" fmla="*/ 277 h 554"/>
                    <a:gd name="connsiteX6" fmla="*/ 0 w 2772"/>
                    <a:gd name="connsiteY6" fmla="*/ 277 h 554"/>
                    <a:gd name="connsiteX7" fmla="*/ 0 w 2772"/>
                    <a:gd name="connsiteY7" fmla="*/ 277 h 554"/>
                    <a:gd name="connsiteX8" fmla="*/ 0 w 2772"/>
                    <a:gd name="connsiteY8" fmla="*/ 277 h 554"/>
                    <a:gd name="connsiteX9" fmla="*/ 0 w 2772"/>
                    <a:gd name="connsiteY9" fmla="*/ 277 h 554"/>
                    <a:gd name="connsiteX10" fmla="*/ 0 w 2772"/>
                    <a:gd name="connsiteY10" fmla="*/ 277 h 554"/>
                    <a:gd name="connsiteX11" fmla="*/ 0 w 2772"/>
                    <a:gd name="connsiteY11" fmla="*/ 277 h 554"/>
                    <a:gd name="connsiteX12" fmla="*/ 0 w 2772"/>
                    <a:gd name="connsiteY12" fmla="*/ 277 h 554"/>
                    <a:gd name="connsiteX13" fmla="*/ 0 w 2772"/>
                    <a:gd name="connsiteY13" fmla="*/ 554 h 554"/>
                    <a:gd name="connsiteX14" fmla="*/ 0 w 2772"/>
                    <a:gd name="connsiteY14" fmla="*/ 554 h 554"/>
                    <a:gd name="connsiteX15" fmla="*/ 0 w 2772"/>
                    <a:gd name="connsiteY15" fmla="*/ 554 h 554"/>
                    <a:gd name="connsiteX16" fmla="*/ 0 w 2772"/>
                    <a:gd name="connsiteY16" fmla="*/ 554 h 554"/>
                    <a:gd name="connsiteX17" fmla="*/ 0 w 2772"/>
                    <a:gd name="connsiteY17" fmla="*/ 554 h 554"/>
                    <a:gd name="connsiteX18" fmla="*/ 0 w 2772"/>
                    <a:gd name="connsiteY18" fmla="*/ 554 h 554"/>
                    <a:gd name="connsiteX19" fmla="*/ 0 w 2772"/>
                    <a:gd name="connsiteY19" fmla="*/ 554 h 554"/>
                    <a:gd name="connsiteX20" fmla="*/ 0 w 2772"/>
                    <a:gd name="connsiteY20" fmla="*/ 554 h 554"/>
                    <a:gd name="connsiteX21" fmla="*/ 0 w 2772"/>
                    <a:gd name="connsiteY21" fmla="*/ 554 h 554"/>
                    <a:gd name="connsiteX22" fmla="*/ 0 w 2772"/>
                    <a:gd name="connsiteY22" fmla="*/ 554 h 554"/>
                    <a:gd name="connsiteX23" fmla="*/ 0 w 2772"/>
                    <a:gd name="connsiteY23" fmla="*/ 554 h 554"/>
                    <a:gd name="connsiteX24" fmla="*/ 0 w 2772"/>
                    <a:gd name="connsiteY24" fmla="*/ 554 h 554"/>
                    <a:gd name="connsiteX25" fmla="*/ 0 w 2772"/>
                    <a:gd name="connsiteY25" fmla="*/ 554 h 554"/>
                    <a:gd name="connsiteX26" fmla="*/ 0 w 2772"/>
                    <a:gd name="connsiteY26" fmla="*/ 554 h 554"/>
                    <a:gd name="connsiteX27" fmla="*/ 0 w 2772"/>
                    <a:gd name="connsiteY27" fmla="*/ 554 h 554"/>
                    <a:gd name="connsiteX28" fmla="*/ 0 w 2772"/>
                    <a:gd name="connsiteY28" fmla="*/ 554 h 554"/>
                    <a:gd name="connsiteX29" fmla="*/ 0 w 2772"/>
                    <a:gd name="connsiteY29" fmla="*/ 554 h 554"/>
                    <a:gd name="connsiteX30" fmla="*/ 0 w 2772"/>
                    <a:gd name="connsiteY30" fmla="*/ 554 h 554"/>
                    <a:gd name="connsiteX31" fmla="*/ 0 w 2772"/>
                    <a:gd name="connsiteY31" fmla="*/ 554 h 554"/>
                    <a:gd name="connsiteX32" fmla="*/ 0 w 2772"/>
                    <a:gd name="connsiteY32" fmla="*/ 554 h 554"/>
                    <a:gd name="connsiteX33" fmla="*/ 0 w 2772"/>
                    <a:gd name="connsiteY33" fmla="*/ 554 h 554"/>
                    <a:gd name="connsiteX34" fmla="*/ 0 w 2772"/>
                    <a:gd name="connsiteY34" fmla="*/ 554 h 554"/>
                    <a:gd name="connsiteX35" fmla="*/ 0 w 2772"/>
                    <a:gd name="connsiteY35" fmla="*/ 554 h 554"/>
                    <a:gd name="connsiteX36" fmla="*/ 0 w 2772"/>
                    <a:gd name="connsiteY36" fmla="*/ 554 h 554"/>
                    <a:gd name="connsiteX37" fmla="*/ 0 w 2772"/>
                    <a:gd name="connsiteY37" fmla="*/ 554 h 554"/>
                    <a:gd name="connsiteX38" fmla="*/ 0 w 2772"/>
                    <a:gd name="connsiteY38" fmla="*/ 554 h 554"/>
                    <a:gd name="connsiteX39" fmla="*/ 0 w 2772"/>
                    <a:gd name="connsiteY39" fmla="*/ 554 h 554"/>
                    <a:gd name="connsiteX40" fmla="*/ 0 w 2772"/>
                    <a:gd name="connsiteY40" fmla="*/ 554 h 554"/>
                    <a:gd name="connsiteX41" fmla="*/ 0 w 2772"/>
                    <a:gd name="connsiteY41" fmla="*/ 554 h 554"/>
                    <a:gd name="connsiteX42" fmla="*/ 0 w 2772"/>
                    <a:gd name="connsiteY42" fmla="*/ 554 h 554"/>
                    <a:gd name="connsiteX43" fmla="*/ 0 w 2772"/>
                    <a:gd name="connsiteY43" fmla="*/ 554 h 554"/>
                    <a:gd name="connsiteX44" fmla="*/ 0 w 2772"/>
                    <a:gd name="connsiteY44" fmla="*/ 554 h 554"/>
                    <a:gd name="connsiteX45" fmla="*/ 0 w 2772"/>
                    <a:gd name="connsiteY45" fmla="*/ 554 h 554"/>
                    <a:gd name="connsiteX46" fmla="*/ 0 w 2772"/>
                    <a:gd name="connsiteY46" fmla="*/ 554 h 554"/>
                    <a:gd name="connsiteX47" fmla="*/ 0 w 2772"/>
                    <a:gd name="connsiteY47" fmla="*/ 554 h 554"/>
                    <a:gd name="connsiteX48" fmla="*/ 0 w 2772"/>
                    <a:gd name="connsiteY48" fmla="*/ 554 h 554"/>
                    <a:gd name="connsiteX49" fmla="*/ 0 w 2772"/>
                    <a:gd name="connsiteY49" fmla="*/ 554 h 554"/>
                    <a:gd name="connsiteX50" fmla="*/ 0 w 2772"/>
                    <a:gd name="connsiteY50" fmla="*/ 554 h 554"/>
                    <a:gd name="connsiteX51" fmla="*/ 0 w 2772"/>
                    <a:gd name="connsiteY51" fmla="*/ 554 h 554"/>
                    <a:gd name="connsiteX52" fmla="*/ 0 w 2772"/>
                    <a:gd name="connsiteY52" fmla="*/ 554 h 554"/>
                    <a:gd name="connsiteX53" fmla="*/ 0 w 2772"/>
                    <a:gd name="connsiteY53" fmla="*/ 554 h 554"/>
                    <a:gd name="connsiteX54" fmla="*/ 0 w 2772"/>
                    <a:gd name="connsiteY54" fmla="*/ 554 h 554"/>
                    <a:gd name="connsiteX55" fmla="*/ 0 w 2772"/>
                    <a:gd name="connsiteY55" fmla="*/ 554 h 554"/>
                    <a:gd name="connsiteX56" fmla="*/ 0 w 2772"/>
                    <a:gd name="connsiteY56" fmla="*/ 554 h 554"/>
                    <a:gd name="connsiteX57" fmla="*/ 0 w 2772"/>
                    <a:gd name="connsiteY57" fmla="*/ 554 h 554"/>
                    <a:gd name="connsiteX58" fmla="*/ 0 w 2772"/>
                    <a:gd name="connsiteY58" fmla="*/ 554 h 554"/>
                    <a:gd name="connsiteX59" fmla="*/ 0 w 2772"/>
                    <a:gd name="connsiteY59" fmla="*/ 554 h 554"/>
                    <a:gd name="connsiteX60" fmla="*/ 0 w 2772"/>
                    <a:gd name="connsiteY60" fmla="*/ 554 h 554"/>
                    <a:gd name="connsiteX61" fmla="*/ 0 w 2772"/>
                    <a:gd name="connsiteY61" fmla="*/ 554 h 554"/>
                    <a:gd name="connsiteX62" fmla="*/ 0 w 2772"/>
                    <a:gd name="connsiteY62" fmla="*/ 554 h 554"/>
                    <a:gd name="connsiteX63" fmla="*/ 0 w 2772"/>
                    <a:gd name="connsiteY63" fmla="*/ 554 h 554"/>
                    <a:gd name="connsiteX64" fmla="*/ 0 w 2772"/>
                    <a:gd name="connsiteY64" fmla="*/ 554 h 554"/>
                    <a:gd name="connsiteX65" fmla="*/ 0 w 2772"/>
                    <a:gd name="connsiteY65" fmla="*/ 554 h 554"/>
                    <a:gd name="connsiteX66" fmla="*/ 0 w 2772"/>
                    <a:gd name="connsiteY66" fmla="*/ 554 h 554"/>
                    <a:gd name="connsiteX67" fmla="*/ 0 w 2772"/>
                    <a:gd name="connsiteY67" fmla="*/ 554 h 554"/>
                    <a:gd name="connsiteX68" fmla="*/ 0 w 2772"/>
                    <a:gd name="connsiteY68" fmla="*/ 554 h 554"/>
                    <a:gd name="connsiteX69" fmla="*/ 0 w 2772"/>
                    <a:gd name="connsiteY69" fmla="*/ 554 h 554"/>
                    <a:gd name="connsiteX70" fmla="*/ 0 w 2772"/>
                    <a:gd name="connsiteY70" fmla="*/ 554 h 554"/>
                    <a:gd name="connsiteX71" fmla="*/ 0 w 2772"/>
                    <a:gd name="connsiteY71" fmla="*/ 554 h 554"/>
                    <a:gd name="connsiteX72" fmla="*/ 0 w 2772"/>
                    <a:gd name="connsiteY72" fmla="*/ 554 h 554"/>
                    <a:gd name="connsiteX73" fmla="*/ 0 w 2772"/>
                    <a:gd name="connsiteY73" fmla="*/ 554 h 554"/>
                    <a:gd name="connsiteX74" fmla="*/ 0 w 2772"/>
                    <a:gd name="connsiteY74" fmla="*/ 554 h 554"/>
                    <a:gd name="connsiteX75" fmla="*/ 0 w 2772"/>
                    <a:gd name="connsiteY75" fmla="*/ 554 h 554"/>
                    <a:gd name="connsiteX76" fmla="*/ 0 w 2772"/>
                    <a:gd name="connsiteY76" fmla="*/ 554 h 554"/>
                    <a:gd name="connsiteX77" fmla="*/ 0 w 2772"/>
                    <a:gd name="connsiteY77" fmla="*/ 554 h 554"/>
                    <a:gd name="connsiteX78" fmla="*/ 0 w 2772"/>
                    <a:gd name="connsiteY78" fmla="*/ 554 h 554"/>
                    <a:gd name="connsiteX79" fmla="*/ 0 w 2772"/>
                    <a:gd name="connsiteY79" fmla="*/ 554 h 554"/>
                    <a:gd name="connsiteX80" fmla="*/ 0 w 2772"/>
                    <a:gd name="connsiteY80" fmla="*/ 554 h 554"/>
                    <a:gd name="connsiteX81" fmla="*/ 0 w 2772"/>
                    <a:gd name="connsiteY81" fmla="*/ 554 h 554"/>
                    <a:gd name="connsiteX82" fmla="*/ 0 w 2772"/>
                    <a:gd name="connsiteY82" fmla="*/ 0 h 554"/>
                    <a:gd name="connsiteX83" fmla="*/ 0 w 2772"/>
                    <a:gd name="connsiteY83" fmla="*/ 0 h 554"/>
                    <a:gd name="connsiteX84" fmla="*/ 0 w 2772"/>
                    <a:gd name="connsiteY84" fmla="*/ 0 h 554"/>
                    <a:gd name="connsiteX85" fmla="*/ 0 w 2772"/>
                    <a:gd name="connsiteY85" fmla="*/ 0 h 554"/>
                    <a:gd name="connsiteX86" fmla="*/ 0 w 2772"/>
                    <a:gd name="connsiteY86" fmla="*/ 0 h 554"/>
                    <a:gd name="connsiteX87" fmla="*/ 0 w 2772"/>
                    <a:gd name="connsiteY87" fmla="*/ 0 h 554"/>
                    <a:gd name="connsiteX88" fmla="*/ 0 w 2772"/>
                    <a:gd name="connsiteY88" fmla="*/ 0 h 554"/>
                    <a:gd name="connsiteX89" fmla="*/ 0 w 2772"/>
                    <a:gd name="connsiteY89" fmla="*/ 0 h 5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</a:cxnLst>
                  <a:rect l="l" t="t" r="r" b="b"/>
                  <a:pathLst>
                    <a:path w="2772" h="554">
                      <a:moveTo>
                        <a:pt x="0" y="277"/>
                      </a:move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277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22" name="Freeform 521">
                  <a:extLst>
                    <a:ext uri="{FF2B5EF4-FFF2-40B4-BE49-F238E27FC236}">
                      <a16:creationId xmlns:a16="http://schemas.microsoft.com/office/drawing/2014/main" id="{58C17267-6D64-C3F3-F1BA-84F7730AA690}"/>
                    </a:ext>
                  </a:extLst>
                </p:cNvPr>
                <p:cNvSpPr/>
                <p:nvPr/>
              </p:nvSpPr>
              <p:spPr>
                <a:xfrm>
                  <a:off x="4109340" y="3788427"/>
                  <a:ext cx="2772" cy="2771"/>
                </a:xfrm>
                <a:custGeom>
                  <a:avLst/>
                  <a:gdLst>
                    <a:gd name="connsiteX0" fmla="*/ 0 w 2772"/>
                    <a:gd name="connsiteY0" fmla="*/ 0 h 2771"/>
                    <a:gd name="connsiteX1" fmla="*/ 0 w 2772"/>
                    <a:gd name="connsiteY1" fmla="*/ 0 h 2771"/>
                    <a:gd name="connsiteX2" fmla="*/ 0 w 2772"/>
                    <a:gd name="connsiteY2" fmla="*/ 0 h 2771"/>
                    <a:gd name="connsiteX3" fmla="*/ 0 w 2772"/>
                    <a:gd name="connsiteY3" fmla="*/ 0 h 2771"/>
                    <a:gd name="connsiteX4" fmla="*/ 0 w 2772"/>
                    <a:gd name="connsiteY4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772" h="277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23" name="Freeform 522">
                  <a:extLst>
                    <a:ext uri="{FF2B5EF4-FFF2-40B4-BE49-F238E27FC236}">
                      <a16:creationId xmlns:a16="http://schemas.microsoft.com/office/drawing/2014/main" id="{03D56956-089B-A9A4-3806-1E973802C91D}"/>
                    </a:ext>
                  </a:extLst>
                </p:cNvPr>
                <p:cNvSpPr/>
                <p:nvPr/>
              </p:nvSpPr>
              <p:spPr>
                <a:xfrm>
                  <a:off x="4109894" y="3789813"/>
                  <a:ext cx="2772" cy="2771"/>
                </a:xfrm>
                <a:custGeom>
                  <a:avLst/>
                  <a:gdLst>
                    <a:gd name="connsiteX0" fmla="*/ 0 w 2772"/>
                    <a:gd name="connsiteY0" fmla="*/ 0 h 2771"/>
                    <a:gd name="connsiteX1" fmla="*/ 0 w 2772"/>
                    <a:gd name="connsiteY1" fmla="*/ 0 h 2771"/>
                    <a:gd name="connsiteX2" fmla="*/ 0 w 2772"/>
                    <a:gd name="connsiteY2" fmla="*/ 0 h 2771"/>
                    <a:gd name="connsiteX3" fmla="*/ 0 w 2772"/>
                    <a:gd name="connsiteY3" fmla="*/ 0 h 2771"/>
                    <a:gd name="connsiteX4" fmla="*/ 0 w 2772"/>
                    <a:gd name="connsiteY4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772" h="277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24" name="Freeform 523">
                  <a:extLst>
                    <a:ext uri="{FF2B5EF4-FFF2-40B4-BE49-F238E27FC236}">
                      <a16:creationId xmlns:a16="http://schemas.microsoft.com/office/drawing/2014/main" id="{8FCAD956-3423-D5A9-0D6C-53626149EABA}"/>
                    </a:ext>
                  </a:extLst>
                </p:cNvPr>
                <p:cNvSpPr/>
                <p:nvPr/>
              </p:nvSpPr>
              <p:spPr>
                <a:xfrm>
                  <a:off x="4109894" y="3790090"/>
                  <a:ext cx="2772" cy="2771"/>
                </a:xfrm>
                <a:custGeom>
                  <a:avLst/>
                  <a:gdLst>
                    <a:gd name="connsiteX0" fmla="*/ 0 w 2772"/>
                    <a:gd name="connsiteY0" fmla="*/ 0 h 2771"/>
                    <a:gd name="connsiteX1" fmla="*/ 0 w 2772"/>
                    <a:gd name="connsiteY1" fmla="*/ 0 h 2771"/>
                    <a:gd name="connsiteX2" fmla="*/ 0 w 2772"/>
                    <a:gd name="connsiteY2" fmla="*/ 0 h 2771"/>
                    <a:gd name="connsiteX3" fmla="*/ 0 w 2772"/>
                    <a:gd name="connsiteY3" fmla="*/ 0 h 2771"/>
                    <a:gd name="connsiteX4" fmla="*/ 0 w 2772"/>
                    <a:gd name="connsiteY4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772" h="277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25" name="Freeform 524">
                  <a:extLst>
                    <a:ext uri="{FF2B5EF4-FFF2-40B4-BE49-F238E27FC236}">
                      <a16:creationId xmlns:a16="http://schemas.microsoft.com/office/drawing/2014/main" id="{428AC7FB-40AD-945E-2E3D-7B0AC339FF33}"/>
                    </a:ext>
                  </a:extLst>
                </p:cNvPr>
                <p:cNvSpPr/>
                <p:nvPr/>
              </p:nvSpPr>
              <p:spPr>
                <a:xfrm>
                  <a:off x="4109894" y="3790367"/>
                  <a:ext cx="2772" cy="2771"/>
                </a:xfrm>
                <a:custGeom>
                  <a:avLst/>
                  <a:gdLst>
                    <a:gd name="connsiteX0" fmla="*/ 0 w 2772"/>
                    <a:gd name="connsiteY0" fmla="*/ 0 h 2771"/>
                    <a:gd name="connsiteX1" fmla="*/ 0 w 2772"/>
                    <a:gd name="connsiteY1" fmla="*/ 0 h 2771"/>
                    <a:gd name="connsiteX2" fmla="*/ 0 w 2772"/>
                    <a:gd name="connsiteY2" fmla="*/ 0 h 2771"/>
                    <a:gd name="connsiteX3" fmla="*/ 0 w 2772"/>
                    <a:gd name="connsiteY3" fmla="*/ 0 h 2771"/>
                    <a:gd name="connsiteX4" fmla="*/ 0 w 2772"/>
                    <a:gd name="connsiteY4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772" h="277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26" name="Freeform 525">
                  <a:extLst>
                    <a:ext uri="{FF2B5EF4-FFF2-40B4-BE49-F238E27FC236}">
                      <a16:creationId xmlns:a16="http://schemas.microsoft.com/office/drawing/2014/main" id="{6BD7281D-6254-CDBB-C861-185438A38FF9}"/>
                    </a:ext>
                  </a:extLst>
                </p:cNvPr>
                <p:cNvSpPr/>
                <p:nvPr/>
              </p:nvSpPr>
              <p:spPr>
                <a:xfrm>
                  <a:off x="4109340" y="3789813"/>
                  <a:ext cx="2772" cy="2771"/>
                </a:xfrm>
                <a:custGeom>
                  <a:avLst/>
                  <a:gdLst>
                    <a:gd name="connsiteX0" fmla="*/ 0 w 2772"/>
                    <a:gd name="connsiteY0" fmla="*/ 0 h 2771"/>
                    <a:gd name="connsiteX1" fmla="*/ 0 w 2772"/>
                    <a:gd name="connsiteY1" fmla="*/ 0 h 2771"/>
                    <a:gd name="connsiteX2" fmla="*/ 0 w 2772"/>
                    <a:gd name="connsiteY2" fmla="*/ 0 h 2771"/>
                    <a:gd name="connsiteX3" fmla="*/ 0 w 2772"/>
                    <a:gd name="connsiteY3" fmla="*/ 0 h 2771"/>
                    <a:gd name="connsiteX4" fmla="*/ 0 w 2772"/>
                    <a:gd name="connsiteY4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772" h="277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27" name="Freeform 526">
                  <a:extLst>
                    <a:ext uri="{FF2B5EF4-FFF2-40B4-BE49-F238E27FC236}">
                      <a16:creationId xmlns:a16="http://schemas.microsoft.com/office/drawing/2014/main" id="{3D4601D9-B8C7-5D1C-160F-1732BD2BD917}"/>
                    </a:ext>
                  </a:extLst>
                </p:cNvPr>
                <p:cNvSpPr/>
                <p:nvPr/>
              </p:nvSpPr>
              <p:spPr>
                <a:xfrm>
                  <a:off x="4109340" y="3790644"/>
                  <a:ext cx="2772" cy="2771"/>
                </a:xfrm>
                <a:custGeom>
                  <a:avLst/>
                  <a:gdLst>
                    <a:gd name="connsiteX0" fmla="*/ 0 w 2772"/>
                    <a:gd name="connsiteY0" fmla="*/ 0 h 2771"/>
                    <a:gd name="connsiteX1" fmla="*/ 0 w 2772"/>
                    <a:gd name="connsiteY1" fmla="*/ 0 h 2771"/>
                    <a:gd name="connsiteX2" fmla="*/ 0 w 2772"/>
                    <a:gd name="connsiteY2" fmla="*/ 0 h 2771"/>
                    <a:gd name="connsiteX3" fmla="*/ 0 w 2772"/>
                    <a:gd name="connsiteY3" fmla="*/ 0 h 2771"/>
                    <a:gd name="connsiteX4" fmla="*/ 0 w 2772"/>
                    <a:gd name="connsiteY4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772" h="277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28" name="Freeform 527">
                  <a:extLst>
                    <a:ext uri="{FF2B5EF4-FFF2-40B4-BE49-F238E27FC236}">
                      <a16:creationId xmlns:a16="http://schemas.microsoft.com/office/drawing/2014/main" id="{E34F30A8-8068-B76B-CD1E-8B810CC5234E}"/>
                    </a:ext>
                  </a:extLst>
                </p:cNvPr>
                <p:cNvSpPr/>
                <p:nvPr/>
              </p:nvSpPr>
              <p:spPr>
                <a:xfrm>
                  <a:off x="4109617" y="3790367"/>
                  <a:ext cx="2772" cy="2771"/>
                </a:xfrm>
                <a:custGeom>
                  <a:avLst/>
                  <a:gdLst>
                    <a:gd name="connsiteX0" fmla="*/ 0 w 2772"/>
                    <a:gd name="connsiteY0" fmla="*/ 0 h 2771"/>
                    <a:gd name="connsiteX1" fmla="*/ 0 w 2772"/>
                    <a:gd name="connsiteY1" fmla="*/ 0 h 2771"/>
                    <a:gd name="connsiteX2" fmla="*/ 0 w 2772"/>
                    <a:gd name="connsiteY2" fmla="*/ 0 h 2771"/>
                    <a:gd name="connsiteX3" fmla="*/ 0 w 2772"/>
                    <a:gd name="connsiteY3" fmla="*/ 0 h 2771"/>
                    <a:gd name="connsiteX4" fmla="*/ 0 w 2772"/>
                    <a:gd name="connsiteY4" fmla="*/ 0 h 2771"/>
                    <a:gd name="connsiteX5" fmla="*/ 0 w 2772"/>
                    <a:gd name="connsiteY5" fmla="*/ 0 h 2771"/>
                    <a:gd name="connsiteX6" fmla="*/ 0 w 2772"/>
                    <a:gd name="connsiteY6" fmla="*/ 0 h 2771"/>
                    <a:gd name="connsiteX7" fmla="*/ 0 w 2772"/>
                    <a:gd name="connsiteY7" fmla="*/ 0 h 2771"/>
                    <a:gd name="connsiteX8" fmla="*/ 0 w 2772"/>
                    <a:gd name="connsiteY8" fmla="*/ 0 h 2771"/>
                    <a:gd name="connsiteX9" fmla="*/ 0 w 2772"/>
                    <a:gd name="connsiteY9" fmla="*/ 0 h 2771"/>
                    <a:gd name="connsiteX10" fmla="*/ 0 w 2772"/>
                    <a:gd name="connsiteY10" fmla="*/ 0 h 2771"/>
                    <a:gd name="connsiteX11" fmla="*/ 0 w 2772"/>
                    <a:gd name="connsiteY11" fmla="*/ 0 h 2771"/>
                    <a:gd name="connsiteX12" fmla="*/ 0 w 2772"/>
                    <a:gd name="connsiteY12" fmla="*/ 0 h 2771"/>
                    <a:gd name="connsiteX13" fmla="*/ 0 w 2772"/>
                    <a:gd name="connsiteY13" fmla="*/ 0 h 2771"/>
                    <a:gd name="connsiteX14" fmla="*/ 0 w 2772"/>
                    <a:gd name="connsiteY14" fmla="*/ 0 h 2771"/>
                    <a:gd name="connsiteX15" fmla="*/ 0 w 2772"/>
                    <a:gd name="connsiteY15" fmla="*/ 0 h 2771"/>
                    <a:gd name="connsiteX16" fmla="*/ 0 w 2772"/>
                    <a:gd name="connsiteY16" fmla="*/ 0 h 2771"/>
                    <a:gd name="connsiteX17" fmla="*/ 0 w 2772"/>
                    <a:gd name="connsiteY17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772" h="277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29" name="Freeform 528">
                  <a:extLst>
                    <a:ext uri="{FF2B5EF4-FFF2-40B4-BE49-F238E27FC236}">
                      <a16:creationId xmlns:a16="http://schemas.microsoft.com/office/drawing/2014/main" id="{5F7590E9-E584-8816-0FC9-2BCE06D1CDB5}"/>
                    </a:ext>
                  </a:extLst>
                </p:cNvPr>
                <p:cNvSpPr/>
                <p:nvPr/>
              </p:nvSpPr>
              <p:spPr>
                <a:xfrm>
                  <a:off x="4112667" y="3787319"/>
                  <a:ext cx="2772" cy="2771"/>
                </a:xfrm>
                <a:custGeom>
                  <a:avLst/>
                  <a:gdLst>
                    <a:gd name="connsiteX0" fmla="*/ 0 w 2772"/>
                    <a:gd name="connsiteY0" fmla="*/ 0 h 2771"/>
                    <a:gd name="connsiteX1" fmla="*/ 0 w 2772"/>
                    <a:gd name="connsiteY1" fmla="*/ 0 h 2771"/>
                    <a:gd name="connsiteX2" fmla="*/ 0 w 2772"/>
                    <a:gd name="connsiteY2" fmla="*/ 0 h 2771"/>
                    <a:gd name="connsiteX3" fmla="*/ 0 w 2772"/>
                    <a:gd name="connsiteY3" fmla="*/ 0 h 2771"/>
                    <a:gd name="connsiteX4" fmla="*/ 0 w 2772"/>
                    <a:gd name="connsiteY4" fmla="*/ 0 h 2771"/>
                    <a:gd name="connsiteX5" fmla="*/ 0 w 2772"/>
                    <a:gd name="connsiteY5" fmla="*/ 0 h 2771"/>
                    <a:gd name="connsiteX6" fmla="*/ 0 w 2772"/>
                    <a:gd name="connsiteY6" fmla="*/ 0 h 2771"/>
                    <a:gd name="connsiteX7" fmla="*/ 0 w 2772"/>
                    <a:gd name="connsiteY7" fmla="*/ 0 h 2771"/>
                    <a:gd name="connsiteX8" fmla="*/ 0 w 2772"/>
                    <a:gd name="connsiteY8" fmla="*/ 0 h 2771"/>
                    <a:gd name="connsiteX9" fmla="*/ 0 w 2772"/>
                    <a:gd name="connsiteY9" fmla="*/ 0 h 2771"/>
                    <a:gd name="connsiteX10" fmla="*/ 0 w 2772"/>
                    <a:gd name="connsiteY10" fmla="*/ 0 h 2771"/>
                    <a:gd name="connsiteX11" fmla="*/ 0 w 2772"/>
                    <a:gd name="connsiteY11" fmla="*/ 0 h 2771"/>
                    <a:gd name="connsiteX12" fmla="*/ 0 w 2772"/>
                    <a:gd name="connsiteY12" fmla="*/ 0 h 2771"/>
                    <a:gd name="connsiteX13" fmla="*/ 0 w 2772"/>
                    <a:gd name="connsiteY13" fmla="*/ 0 h 2771"/>
                    <a:gd name="connsiteX14" fmla="*/ 0 w 2772"/>
                    <a:gd name="connsiteY14" fmla="*/ 0 h 2771"/>
                    <a:gd name="connsiteX15" fmla="*/ 0 w 2772"/>
                    <a:gd name="connsiteY15" fmla="*/ 0 h 2771"/>
                    <a:gd name="connsiteX16" fmla="*/ 0 w 2772"/>
                    <a:gd name="connsiteY16" fmla="*/ 0 h 2771"/>
                    <a:gd name="connsiteX17" fmla="*/ 0 w 2772"/>
                    <a:gd name="connsiteY17" fmla="*/ 0 h 2771"/>
                    <a:gd name="connsiteX18" fmla="*/ 0 w 2772"/>
                    <a:gd name="connsiteY18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2772" h="277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30" name="Freeform 529">
                  <a:extLst>
                    <a:ext uri="{FF2B5EF4-FFF2-40B4-BE49-F238E27FC236}">
                      <a16:creationId xmlns:a16="http://schemas.microsoft.com/office/drawing/2014/main" id="{B768244E-95EA-F5F5-2872-F536086F336D}"/>
                    </a:ext>
                  </a:extLst>
                </p:cNvPr>
                <p:cNvSpPr/>
                <p:nvPr/>
              </p:nvSpPr>
              <p:spPr>
                <a:xfrm>
                  <a:off x="4107122" y="3792861"/>
                  <a:ext cx="2772" cy="2771"/>
                </a:xfrm>
                <a:custGeom>
                  <a:avLst/>
                  <a:gdLst>
                    <a:gd name="connsiteX0" fmla="*/ 0 w 2772"/>
                    <a:gd name="connsiteY0" fmla="*/ 0 h 2771"/>
                    <a:gd name="connsiteX1" fmla="*/ 0 w 2772"/>
                    <a:gd name="connsiteY1" fmla="*/ 0 h 2771"/>
                    <a:gd name="connsiteX2" fmla="*/ 0 w 2772"/>
                    <a:gd name="connsiteY2" fmla="*/ 0 h 2771"/>
                    <a:gd name="connsiteX3" fmla="*/ 0 w 2772"/>
                    <a:gd name="connsiteY3" fmla="*/ 0 h 2771"/>
                    <a:gd name="connsiteX4" fmla="*/ 0 w 2772"/>
                    <a:gd name="connsiteY4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772" h="277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31" name="Freeform 530">
                  <a:extLst>
                    <a:ext uri="{FF2B5EF4-FFF2-40B4-BE49-F238E27FC236}">
                      <a16:creationId xmlns:a16="http://schemas.microsoft.com/office/drawing/2014/main" id="{4C362BE7-F6D1-0AEC-4FB8-40486C92BC33}"/>
                    </a:ext>
                  </a:extLst>
                </p:cNvPr>
                <p:cNvSpPr/>
                <p:nvPr/>
              </p:nvSpPr>
              <p:spPr>
                <a:xfrm>
                  <a:off x="4107677" y="3792861"/>
                  <a:ext cx="2772" cy="2771"/>
                </a:xfrm>
                <a:custGeom>
                  <a:avLst/>
                  <a:gdLst>
                    <a:gd name="connsiteX0" fmla="*/ 0 w 2772"/>
                    <a:gd name="connsiteY0" fmla="*/ 0 h 2771"/>
                    <a:gd name="connsiteX1" fmla="*/ 0 w 2772"/>
                    <a:gd name="connsiteY1" fmla="*/ 0 h 2771"/>
                    <a:gd name="connsiteX2" fmla="*/ 0 w 2772"/>
                    <a:gd name="connsiteY2" fmla="*/ 0 h 2771"/>
                    <a:gd name="connsiteX3" fmla="*/ 0 w 2772"/>
                    <a:gd name="connsiteY3" fmla="*/ 0 h 2771"/>
                    <a:gd name="connsiteX4" fmla="*/ 0 w 2772"/>
                    <a:gd name="connsiteY4" fmla="*/ 0 h 2771"/>
                    <a:gd name="connsiteX5" fmla="*/ 0 w 2772"/>
                    <a:gd name="connsiteY5" fmla="*/ 0 h 2771"/>
                    <a:gd name="connsiteX6" fmla="*/ 0 w 2772"/>
                    <a:gd name="connsiteY6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772" h="277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32" name="Freeform 531">
                  <a:extLst>
                    <a:ext uri="{FF2B5EF4-FFF2-40B4-BE49-F238E27FC236}">
                      <a16:creationId xmlns:a16="http://schemas.microsoft.com/office/drawing/2014/main" id="{14482EB2-2552-FAC3-AB8A-94B0AA2DFEBC}"/>
                    </a:ext>
                  </a:extLst>
                </p:cNvPr>
                <p:cNvSpPr/>
                <p:nvPr/>
              </p:nvSpPr>
              <p:spPr>
                <a:xfrm>
                  <a:off x="4107954" y="3792861"/>
                  <a:ext cx="2772" cy="2771"/>
                </a:xfrm>
                <a:custGeom>
                  <a:avLst/>
                  <a:gdLst>
                    <a:gd name="connsiteX0" fmla="*/ 0 w 2772"/>
                    <a:gd name="connsiteY0" fmla="*/ 0 h 2771"/>
                    <a:gd name="connsiteX1" fmla="*/ 0 w 2772"/>
                    <a:gd name="connsiteY1" fmla="*/ 0 h 2771"/>
                    <a:gd name="connsiteX2" fmla="*/ 0 w 2772"/>
                    <a:gd name="connsiteY2" fmla="*/ 0 h 2771"/>
                    <a:gd name="connsiteX3" fmla="*/ 0 w 2772"/>
                    <a:gd name="connsiteY3" fmla="*/ 0 h 2771"/>
                    <a:gd name="connsiteX4" fmla="*/ 0 w 2772"/>
                    <a:gd name="connsiteY4" fmla="*/ 0 h 2771"/>
                    <a:gd name="connsiteX5" fmla="*/ 0 w 2772"/>
                    <a:gd name="connsiteY5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772" h="277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33" name="Freeform 532">
                  <a:extLst>
                    <a:ext uri="{FF2B5EF4-FFF2-40B4-BE49-F238E27FC236}">
                      <a16:creationId xmlns:a16="http://schemas.microsoft.com/office/drawing/2014/main" id="{7ECC2D0A-1396-A950-9D5F-FCD37896CB46}"/>
                    </a:ext>
                  </a:extLst>
                </p:cNvPr>
                <p:cNvSpPr/>
                <p:nvPr/>
              </p:nvSpPr>
              <p:spPr>
                <a:xfrm>
                  <a:off x="4107954" y="3793138"/>
                  <a:ext cx="2772" cy="2771"/>
                </a:xfrm>
                <a:custGeom>
                  <a:avLst/>
                  <a:gdLst>
                    <a:gd name="connsiteX0" fmla="*/ 0 w 2772"/>
                    <a:gd name="connsiteY0" fmla="*/ 0 h 2771"/>
                    <a:gd name="connsiteX1" fmla="*/ 0 w 2772"/>
                    <a:gd name="connsiteY1" fmla="*/ 0 h 2771"/>
                    <a:gd name="connsiteX2" fmla="*/ 0 w 2772"/>
                    <a:gd name="connsiteY2" fmla="*/ 0 h 2771"/>
                    <a:gd name="connsiteX3" fmla="*/ 0 w 2772"/>
                    <a:gd name="connsiteY3" fmla="*/ 0 h 2771"/>
                    <a:gd name="connsiteX4" fmla="*/ 0 w 2772"/>
                    <a:gd name="connsiteY4" fmla="*/ 0 h 2771"/>
                    <a:gd name="connsiteX5" fmla="*/ 0 w 2772"/>
                    <a:gd name="connsiteY5" fmla="*/ 0 h 2771"/>
                    <a:gd name="connsiteX6" fmla="*/ 0 w 2772"/>
                    <a:gd name="connsiteY6" fmla="*/ 0 h 2771"/>
                    <a:gd name="connsiteX7" fmla="*/ 0 w 2772"/>
                    <a:gd name="connsiteY7" fmla="*/ 0 h 2771"/>
                    <a:gd name="connsiteX8" fmla="*/ 0 w 2772"/>
                    <a:gd name="connsiteY8" fmla="*/ 0 h 2771"/>
                    <a:gd name="connsiteX9" fmla="*/ 0 w 2772"/>
                    <a:gd name="connsiteY9" fmla="*/ 0 h 2771"/>
                    <a:gd name="connsiteX10" fmla="*/ 0 w 2772"/>
                    <a:gd name="connsiteY10" fmla="*/ 0 h 2771"/>
                    <a:gd name="connsiteX11" fmla="*/ 0 w 2772"/>
                    <a:gd name="connsiteY11" fmla="*/ 0 h 2771"/>
                    <a:gd name="connsiteX12" fmla="*/ 0 w 2772"/>
                    <a:gd name="connsiteY12" fmla="*/ 0 h 2771"/>
                    <a:gd name="connsiteX13" fmla="*/ 0 w 2772"/>
                    <a:gd name="connsiteY13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772" h="277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34" name="Freeform 533">
                  <a:extLst>
                    <a:ext uri="{FF2B5EF4-FFF2-40B4-BE49-F238E27FC236}">
                      <a16:creationId xmlns:a16="http://schemas.microsoft.com/office/drawing/2014/main" id="{927C33CF-DAAD-02CE-5B15-6DDB7A7C4052}"/>
                    </a:ext>
                  </a:extLst>
                </p:cNvPr>
                <p:cNvSpPr/>
                <p:nvPr/>
              </p:nvSpPr>
              <p:spPr>
                <a:xfrm>
                  <a:off x="4106845" y="3793692"/>
                  <a:ext cx="2772" cy="2771"/>
                </a:xfrm>
                <a:custGeom>
                  <a:avLst/>
                  <a:gdLst>
                    <a:gd name="connsiteX0" fmla="*/ 0 w 2772"/>
                    <a:gd name="connsiteY0" fmla="*/ 0 h 2771"/>
                    <a:gd name="connsiteX1" fmla="*/ 0 w 2772"/>
                    <a:gd name="connsiteY1" fmla="*/ 0 h 2771"/>
                    <a:gd name="connsiteX2" fmla="*/ 0 w 2772"/>
                    <a:gd name="connsiteY2" fmla="*/ 0 h 2771"/>
                    <a:gd name="connsiteX3" fmla="*/ 0 w 2772"/>
                    <a:gd name="connsiteY3" fmla="*/ 0 h 2771"/>
                    <a:gd name="connsiteX4" fmla="*/ 0 w 2772"/>
                    <a:gd name="connsiteY4" fmla="*/ 0 h 2771"/>
                    <a:gd name="connsiteX5" fmla="*/ 0 w 2772"/>
                    <a:gd name="connsiteY5" fmla="*/ 0 h 2771"/>
                    <a:gd name="connsiteX6" fmla="*/ 0 w 2772"/>
                    <a:gd name="connsiteY6" fmla="*/ 0 h 2771"/>
                    <a:gd name="connsiteX7" fmla="*/ 0 w 2772"/>
                    <a:gd name="connsiteY7" fmla="*/ 0 h 2771"/>
                    <a:gd name="connsiteX8" fmla="*/ 0 w 2772"/>
                    <a:gd name="connsiteY8" fmla="*/ 0 h 2771"/>
                    <a:gd name="connsiteX9" fmla="*/ 0 w 2772"/>
                    <a:gd name="connsiteY9" fmla="*/ 0 h 2771"/>
                    <a:gd name="connsiteX10" fmla="*/ 0 w 2772"/>
                    <a:gd name="connsiteY10" fmla="*/ 0 h 2771"/>
                    <a:gd name="connsiteX11" fmla="*/ 0 w 2772"/>
                    <a:gd name="connsiteY11" fmla="*/ 0 h 2771"/>
                    <a:gd name="connsiteX12" fmla="*/ 0 w 2772"/>
                    <a:gd name="connsiteY12" fmla="*/ 0 h 2771"/>
                    <a:gd name="connsiteX13" fmla="*/ 0 w 2772"/>
                    <a:gd name="connsiteY13" fmla="*/ 0 h 2771"/>
                    <a:gd name="connsiteX14" fmla="*/ 0 w 2772"/>
                    <a:gd name="connsiteY14" fmla="*/ 0 h 2771"/>
                    <a:gd name="connsiteX15" fmla="*/ 0 w 2772"/>
                    <a:gd name="connsiteY15" fmla="*/ 0 h 2771"/>
                    <a:gd name="connsiteX16" fmla="*/ 0 w 2772"/>
                    <a:gd name="connsiteY16" fmla="*/ 0 h 2771"/>
                    <a:gd name="connsiteX17" fmla="*/ 0 w 2772"/>
                    <a:gd name="connsiteY17" fmla="*/ 0 h 2771"/>
                    <a:gd name="connsiteX18" fmla="*/ 0 w 2772"/>
                    <a:gd name="connsiteY18" fmla="*/ 0 h 2771"/>
                    <a:gd name="connsiteX19" fmla="*/ 0 w 2772"/>
                    <a:gd name="connsiteY19" fmla="*/ 0 h 2771"/>
                    <a:gd name="connsiteX20" fmla="*/ 0 w 2772"/>
                    <a:gd name="connsiteY20" fmla="*/ 0 h 2771"/>
                    <a:gd name="connsiteX21" fmla="*/ 0 w 2772"/>
                    <a:gd name="connsiteY21" fmla="*/ 0 h 2771"/>
                    <a:gd name="connsiteX22" fmla="*/ 0 w 2772"/>
                    <a:gd name="connsiteY22" fmla="*/ 0 h 2771"/>
                    <a:gd name="connsiteX23" fmla="*/ 0 w 2772"/>
                    <a:gd name="connsiteY23" fmla="*/ 0 h 2771"/>
                    <a:gd name="connsiteX24" fmla="*/ 0 w 2772"/>
                    <a:gd name="connsiteY24" fmla="*/ 0 h 2771"/>
                    <a:gd name="connsiteX25" fmla="*/ 0 w 2772"/>
                    <a:gd name="connsiteY25" fmla="*/ 0 h 2771"/>
                    <a:gd name="connsiteX26" fmla="*/ 0 w 2772"/>
                    <a:gd name="connsiteY26" fmla="*/ 0 h 2771"/>
                    <a:gd name="connsiteX27" fmla="*/ 0 w 2772"/>
                    <a:gd name="connsiteY27" fmla="*/ 0 h 2771"/>
                    <a:gd name="connsiteX28" fmla="*/ 0 w 2772"/>
                    <a:gd name="connsiteY28" fmla="*/ 0 h 2771"/>
                    <a:gd name="connsiteX29" fmla="*/ 0 w 2772"/>
                    <a:gd name="connsiteY29" fmla="*/ 0 h 2771"/>
                    <a:gd name="connsiteX30" fmla="*/ 0 w 2772"/>
                    <a:gd name="connsiteY30" fmla="*/ 0 h 2771"/>
                    <a:gd name="connsiteX31" fmla="*/ 0 w 2772"/>
                    <a:gd name="connsiteY31" fmla="*/ 0 h 2771"/>
                    <a:gd name="connsiteX32" fmla="*/ 0 w 2772"/>
                    <a:gd name="connsiteY32" fmla="*/ 0 h 2771"/>
                    <a:gd name="connsiteX33" fmla="*/ 0 w 2772"/>
                    <a:gd name="connsiteY33" fmla="*/ 0 h 2771"/>
                    <a:gd name="connsiteX34" fmla="*/ 0 w 2772"/>
                    <a:gd name="connsiteY34" fmla="*/ 0 h 2771"/>
                    <a:gd name="connsiteX35" fmla="*/ 0 w 2772"/>
                    <a:gd name="connsiteY35" fmla="*/ 0 h 2771"/>
                    <a:gd name="connsiteX36" fmla="*/ 0 w 2772"/>
                    <a:gd name="connsiteY36" fmla="*/ 0 h 2771"/>
                    <a:gd name="connsiteX37" fmla="*/ 0 w 2772"/>
                    <a:gd name="connsiteY37" fmla="*/ 0 h 2771"/>
                    <a:gd name="connsiteX38" fmla="*/ 0 w 2772"/>
                    <a:gd name="connsiteY38" fmla="*/ 0 h 2771"/>
                    <a:gd name="connsiteX39" fmla="*/ 0 w 2772"/>
                    <a:gd name="connsiteY39" fmla="*/ 0 h 2771"/>
                    <a:gd name="connsiteX40" fmla="*/ 0 w 2772"/>
                    <a:gd name="connsiteY40" fmla="*/ 0 h 2771"/>
                    <a:gd name="connsiteX41" fmla="*/ 0 w 2772"/>
                    <a:gd name="connsiteY41" fmla="*/ 0 h 2771"/>
                    <a:gd name="connsiteX42" fmla="*/ 0 w 2772"/>
                    <a:gd name="connsiteY42" fmla="*/ 0 h 2771"/>
                    <a:gd name="connsiteX43" fmla="*/ 0 w 2772"/>
                    <a:gd name="connsiteY43" fmla="*/ 0 h 2771"/>
                    <a:gd name="connsiteX44" fmla="*/ 0 w 2772"/>
                    <a:gd name="connsiteY44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</a:cxnLst>
                  <a:rect l="l" t="t" r="r" b="b"/>
                  <a:pathLst>
                    <a:path w="2772" h="277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35" name="Freeform 534">
                  <a:extLst>
                    <a:ext uri="{FF2B5EF4-FFF2-40B4-BE49-F238E27FC236}">
                      <a16:creationId xmlns:a16="http://schemas.microsoft.com/office/drawing/2014/main" id="{273D268A-EC56-E4E1-4FEA-AF061B546A0A}"/>
                    </a:ext>
                  </a:extLst>
                </p:cNvPr>
                <p:cNvSpPr/>
                <p:nvPr/>
              </p:nvSpPr>
              <p:spPr>
                <a:xfrm>
                  <a:off x="4107122" y="3793692"/>
                  <a:ext cx="2772" cy="2771"/>
                </a:xfrm>
                <a:custGeom>
                  <a:avLst/>
                  <a:gdLst>
                    <a:gd name="connsiteX0" fmla="*/ 0 w 2772"/>
                    <a:gd name="connsiteY0" fmla="*/ 0 h 2771"/>
                    <a:gd name="connsiteX1" fmla="*/ 0 w 2772"/>
                    <a:gd name="connsiteY1" fmla="*/ 0 h 2771"/>
                    <a:gd name="connsiteX2" fmla="*/ 0 w 2772"/>
                    <a:gd name="connsiteY2" fmla="*/ 0 h 2771"/>
                    <a:gd name="connsiteX3" fmla="*/ 0 w 2772"/>
                    <a:gd name="connsiteY3" fmla="*/ 0 h 2771"/>
                    <a:gd name="connsiteX4" fmla="*/ 0 w 2772"/>
                    <a:gd name="connsiteY4" fmla="*/ 0 h 2771"/>
                    <a:gd name="connsiteX5" fmla="*/ 0 w 2772"/>
                    <a:gd name="connsiteY5" fmla="*/ 0 h 2771"/>
                    <a:gd name="connsiteX6" fmla="*/ 0 w 2772"/>
                    <a:gd name="connsiteY6" fmla="*/ 0 h 2771"/>
                    <a:gd name="connsiteX7" fmla="*/ 0 w 2772"/>
                    <a:gd name="connsiteY7" fmla="*/ 0 h 2771"/>
                    <a:gd name="connsiteX8" fmla="*/ 0 w 2772"/>
                    <a:gd name="connsiteY8" fmla="*/ 0 h 2771"/>
                    <a:gd name="connsiteX9" fmla="*/ 0 w 2772"/>
                    <a:gd name="connsiteY9" fmla="*/ 0 h 2771"/>
                    <a:gd name="connsiteX10" fmla="*/ 0 w 2772"/>
                    <a:gd name="connsiteY10" fmla="*/ 0 h 2771"/>
                    <a:gd name="connsiteX11" fmla="*/ 0 w 2772"/>
                    <a:gd name="connsiteY11" fmla="*/ 0 h 2771"/>
                    <a:gd name="connsiteX12" fmla="*/ 0 w 2772"/>
                    <a:gd name="connsiteY12" fmla="*/ 0 h 2771"/>
                    <a:gd name="connsiteX13" fmla="*/ 0 w 2772"/>
                    <a:gd name="connsiteY13" fmla="*/ 0 h 2771"/>
                    <a:gd name="connsiteX14" fmla="*/ 0 w 2772"/>
                    <a:gd name="connsiteY14" fmla="*/ 0 h 2771"/>
                    <a:gd name="connsiteX15" fmla="*/ 0 w 2772"/>
                    <a:gd name="connsiteY15" fmla="*/ 0 h 2771"/>
                    <a:gd name="connsiteX16" fmla="*/ 0 w 2772"/>
                    <a:gd name="connsiteY16" fmla="*/ 0 h 2771"/>
                    <a:gd name="connsiteX17" fmla="*/ 0 w 2772"/>
                    <a:gd name="connsiteY17" fmla="*/ 0 h 2771"/>
                    <a:gd name="connsiteX18" fmla="*/ 0 w 2772"/>
                    <a:gd name="connsiteY18" fmla="*/ 0 h 2771"/>
                    <a:gd name="connsiteX19" fmla="*/ 0 w 2772"/>
                    <a:gd name="connsiteY19" fmla="*/ 0 h 2771"/>
                    <a:gd name="connsiteX20" fmla="*/ 0 w 2772"/>
                    <a:gd name="connsiteY20" fmla="*/ 0 h 2771"/>
                    <a:gd name="connsiteX21" fmla="*/ 0 w 2772"/>
                    <a:gd name="connsiteY21" fmla="*/ 0 h 2771"/>
                    <a:gd name="connsiteX22" fmla="*/ 0 w 2772"/>
                    <a:gd name="connsiteY22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2772" h="277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0" y="0"/>
                      </a:ln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36" name="Freeform 535">
                  <a:extLst>
                    <a:ext uri="{FF2B5EF4-FFF2-40B4-BE49-F238E27FC236}">
                      <a16:creationId xmlns:a16="http://schemas.microsoft.com/office/drawing/2014/main" id="{05367363-02CF-44FD-1557-A5BBA1FD7016}"/>
                    </a:ext>
                  </a:extLst>
                </p:cNvPr>
                <p:cNvSpPr/>
                <p:nvPr/>
              </p:nvSpPr>
              <p:spPr>
                <a:xfrm>
                  <a:off x="4101300" y="3802283"/>
                  <a:ext cx="2772" cy="2771"/>
                </a:xfrm>
                <a:custGeom>
                  <a:avLst/>
                  <a:gdLst>
                    <a:gd name="connsiteX0" fmla="*/ 0 w 2772"/>
                    <a:gd name="connsiteY0" fmla="*/ 0 h 2771"/>
                    <a:gd name="connsiteX1" fmla="*/ 0 w 2772"/>
                    <a:gd name="connsiteY1" fmla="*/ 0 h 2771"/>
                    <a:gd name="connsiteX2" fmla="*/ 0 w 2772"/>
                    <a:gd name="connsiteY2" fmla="*/ 0 h 2771"/>
                    <a:gd name="connsiteX3" fmla="*/ 0 w 2772"/>
                    <a:gd name="connsiteY3" fmla="*/ 0 h 2771"/>
                    <a:gd name="connsiteX4" fmla="*/ 0 w 2772"/>
                    <a:gd name="connsiteY4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772" h="277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37" name="Freeform 536">
                  <a:extLst>
                    <a:ext uri="{FF2B5EF4-FFF2-40B4-BE49-F238E27FC236}">
                      <a16:creationId xmlns:a16="http://schemas.microsoft.com/office/drawing/2014/main" id="{942B21B9-891E-8248-0189-6AB1E9171710}"/>
                    </a:ext>
                  </a:extLst>
                </p:cNvPr>
                <p:cNvSpPr/>
                <p:nvPr/>
              </p:nvSpPr>
              <p:spPr>
                <a:xfrm>
                  <a:off x="4103795" y="3801729"/>
                  <a:ext cx="2772" cy="2771"/>
                </a:xfrm>
                <a:custGeom>
                  <a:avLst/>
                  <a:gdLst>
                    <a:gd name="connsiteX0" fmla="*/ 0 w 2772"/>
                    <a:gd name="connsiteY0" fmla="*/ 0 h 2771"/>
                    <a:gd name="connsiteX1" fmla="*/ 0 w 2772"/>
                    <a:gd name="connsiteY1" fmla="*/ 0 h 2771"/>
                    <a:gd name="connsiteX2" fmla="*/ 0 w 2772"/>
                    <a:gd name="connsiteY2" fmla="*/ 0 h 2771"/>
                    <a:gd name="connsiteX3" fmla="*/ 0 w 2772"/>
                    <a:gd name="connsiteY3" fmla="*/ 0 h 2771"/>
                    <a:gd name="connsiteX4" fmla="*/ 0 w 2772"/>
                    <a:gd name="connsiteY4" fmla="*/ 0 h 2771"/>
                    <a:gd name="connsiteX5" fmla="*/ 0 w 2772"/>
                    <a:gd name="connsiteY5" fmla="*/ 0 h 2771"/>
                    <a:gd name="connsiteX6" fmla="*/ 0 w 2772"/>
                    <a:gd name="connsiteY6" fmla="*/ 0 h 2771"/>
                    <a:gd name="connsiteX7" fmla="*/ 0 w 2772"/>
                    <a:gd name="connsiteY7" fmla="*/ 0 h 2771"/>
                    <a:gd name="connsiteX8" fmla="*/ 0 w 2772"/>
                    <a:gd name="connsiteY8" fmla="*/ 0 h 2771"/>
                    <a:gd name="connsiteX9" fmla="*/ 0 w 2772"/>
                    <a:gd name="connsiteY9" fmla="*/ 0 h 2771"/>
                    <a:gd name="connsiteX10" fmla="*/ 0 w 2772"/>
                    <a:gd name="connsiteY10" fmla="*/ 0 h 2771"/>
                    <a:gd name="connsiteX11" fmla="*/ 0 w 2772"/>
                    <a:gd name="connsiteY11" fmla="*/ 0 h 2771"/>
                    <a:gd name="connsiteX12" fmla="*/ 0 w 2772"/>
                    <a:gd name="connsiteY12" fmla="*/ 0 h 2771"/>
                    <a:gd name="connsiteX13" fmla="*/ 0 w 2772"/>
                    <a:gd name="connsiteY13" fmla="*/ 0 h 2771"/>
                    <a:gd name="connsiteX14" fmla="*/ 0 w 2772"/>
                    <a:gd name="connsiteY14" fmla="*/ 0 h 2771"/>
                    <a:gd name="connsiteX15" fmla="*/ 0 w 2772"/>
                    <a:gd name="connsiteY15" fmla="*/ 0 h 2771"/>
                    <a:gd name="connsiteX16" fmla="*/ 0 w 2772"/>
                    <a:gd name="connsiteY16" fmla="*/ 0 h 2771"/>
                    <a:gd name="connsiteX17" fmla="*/ 0 w 2772"/>
                    <a:gd name="connsiteY17" fmla="*/ 0 h 2771"/>
                    <a:gd name="connsiteX18" fmla="*/ 0 w 2772"/>
                    <a:gd name="connsiteY18" fmla="*/ 0 h 2771"/>
                    <a:gd name="connsiteX19" fmla="*/ 0 w 2772"/>
                    <a:gd name="connsiteY19" fmla="*/ 0 h 2771"/>
                    <a:gd name="connsiteX20" fmla="*/ 0 w 2772"/>
                    <a:gd name="connsiteY20" fmla="*/ 0 h 2771"/>
                    <a:gd name="connsiteX21" fmla="*/ 0 w 2772"/>
                    <a:gd name="connsiteY21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2772" h="277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38" name="Freeform 537">
                  <a:extLst>
                    <a:ext uri="{FF2B5EF4-FFF2-40B4-BE49-F238E27FC236}">
                      <a16:creationId xmlns:a16="http://schemas.microsoft.com/office/drawing/2014/main" id="{EA2BE243-0CA4-B97B-9E6D-03C20F44E65B}"/>
                    </a:ext>
                  </a:extLst>
                </p:cNvPr>
                <p:cNvSpPr/>
                <p:nvPr/>
              </p:nvSpPr>
              <p:spPr>
                <a:xfrm>
                  <a:off x="4106568" y="3797572"/>
                  <a:ext cx="2772" cy="2771"/>
                </a:xfrm>
                <a:custGeom>
                  <a:avLst/>
                  <a:gdLst>
                    <a:gd name="connsiteX0" fmla="*/ 0 w 2772"/>
                    <a:gd name="connsiteY0" fmla="*/ 0 h 2771"/>
                    <a:gd name="connsiteX1" fmla="*/ 0 w 2772"/>
                    <a:gd name="connsiteY1" fmla="*/ 0 h 2771"/>
                    <a:gd name="connsiteX2" fmla="*/ 0 w 2772"/>
                    <a:gd name="connsiteY2" fmla="*/ 0 h 2771"/>
                    <a:gd name="connsiteX3" fmla="*/ 0 w 2772"/>
                    <a:gd name="connsiteY3" fmla="*/ 0 h 2771"/>
                    <a:gd name="connsiteX4" fmla="*/ 0 w 2772"/>
                    <a:gd name="connsiteY4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772" h="277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39" name="Freeform 538">
                  <a:extLst>
                    <a:ext uri="{FF2B5EF4-FFF2-40B4-BE49-F238E27FC236}">
                      <a16:creationId xmlns:a16="http://schemas.microsoft.com/office/drawing/2014/main" id="{38A49881-4126-1A47-30E7-4AAA7DC5F1AF}"/>
                    </a:ext>
                  </a:extLst>
                </p:cNvPr>
                <p:cNvSpPr/>
                <p:nvPr/>
              </p:nvSpPr>
              <p:spPr>
                <a:xfrm>
                  <a:off x="4106013" y="3798958"/>
                  <a:ext cx="2772" cy="2771"/>
                </a:xfrm>
                <a:custGeom>
                  <a:avLst/>
                  <a:gdLst>
                    <a:gd name="connsiteX0" fmla="*/ 0 w 2772"/>
                    <a:gd name="connsiteY0" fmla="*/ 0 h 2771"/>
                    <a:gd name="connsiteX1" fmla="*/ 0 w 2772"/>
                    <a:gd name="connsiteY1" fmla="*/ 0 h 2771"/>
                    <a:gd name="connsiteX2" fmla="*/ 0 w 2772"/>
                    <a:gd name="connsiteY2" fmla="*/ 0 h 2771"/>
                    <a:gd name="connsiteX3" fmla="*/ 0 w 2772"/>
                    <a:gd name="connsiteY3" fmla="*/ 0 h 2771"/>
                    <a:gd name="connsiteX4" fmla="*/ 0 w 2772"/>
                    <a:gd name="connsiteY4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772" h="277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40" name="Freeform 539">
                  <a:extLst>
                    <a:ext uri="{FF2B5EF4-FFF2-40B4-BE49-F238E27FC236}">
                      <a16:creationId xmlns:a16="http://schemas.microsoft.com/office/drawing/2014/main" id="{A600D6DA-CC03-2A9A-33B5-FF7654241925}"/>
                    </a:ext>
                  </a:extLst>
                </p:cNvPr>
                <p:cNvSpPr/>
                <p:nvPr/>
              </p:nvSpPr>
              <p:spPr>
                <a:xfrm>
                  <a:off x="4107954" y="3795909"/>
                  <a:ext cx="2772" cy="2771"/>
                </a:xfrm>
                <a:custGeom>
                  <a:avLst/>
                  <a:gdLst>
                    <a:gd name="connsiteX0" fmla="*/ 0 w 2772"/>
                    <a:gd name="connsiteY0" fmla="*/ 0 h 2771"/>
                    <a:gd name="connsiteX1" fmla="*/ 0 w 2772"/>
                    <a:gd name="connsiteY1" fmla="*/ 0 h 2771"/>
                    <a:gd name="connsiteX2" fmla="*/ 0 w 2772"/>
                    <a:gd name="connsiteY2" fmla="*/ 0 h 2771"/>
                    <a:gd name="connsiteX3" fmla="*/ 0 w 2772"/>
                    <a:gd name="connsiteY3" fmla="*/ 0 h 2771"/>
                    <a:gd name="connsiteX4" fmla="*/ 0 w 2772"/>
                    <a:gd name="connsiteY4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772" h="277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41" name="Freeform 540">
                  <a:extLst>
                    <a:ext uri="{FF2B5EF4-FFF2-40B4-BE49-F238E27FC236}">
                      <a16:creationId xmlns:a16="http://schemas.microsoft.com/office/drawing/2014/main" id="{3D3A009B-176B-F213-2EE4-32C7E75B7CDD}"/>
                    </a:ext>
                  </a:extLst>
                </p:cNvPr>
                <p:cNvSpPr/>
                <p:nvPr/>
              </p:nvSpPr>
              <p:spPr>
                <a:xfrm>
                  <a:off x="4106290" y="3795632"/>
                  <a:ext cx="2772" cy="2771"/>
                </a:xfrm>
                <a:custGeom>
                  <a:avLst/>
                  <a:gdLst>
                    <a:gd name="connsiteX0" fmla="*/ 0 w 2772"/>
                    <a:gd name="connsiteY0" fmla="*/ 0 h 2771"/>
                    <a:gd name="connsiteX1" fmla="*/ 0 w 2772"/>
                    <a:gd name="connsiteY1" fmla="*/ 0 h 2771"/>
                    <a:gd name="connsiteX2" fmla="*/ 0 w 2772"/>
                    <a:gd name="connsiteY2" fmla="*/ 0 h 2771"/>
                    <a:gd name="connsiteX3" fmla="*/ 0 w 2772"/>
                    <a:gd name="connsiteY3" fmla="*/ 0 h 2771"/>
                    <a:gd name="connsiteX4" fmla="*/ 0 w 2772"/>
                    <a:gd name="connsiteY4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772" h="277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42" name="Freeform 541">
                  <a:extLst>
                    <a:ext uri="{FF2B5EF4-FFF2-40B4-BE49-F238E27FC236}">
                      <a16:creationId xmlns:a16="http://schemas.microsoft.com/office/drawing/2014/main" id="{3F6646F8-C257-B71F-1111-7EDF90513312}"/>
                    </a:ext>
                  </a:extLst>
                </p:cNvPr>
                <p:cNvSpPr/>
                <p:nvPr/>
              </p:nvSpPr>
              <p:spPr>
                <a:xfrm>
                  <a:off x="4106568" y="3794801"/>
                  <a:ext cx="2772" cy="2771"/>
                </a:xfrm>
                <a:custGeom>
                  <a:avLst/>
                  <a:gdLst>
                    <a:gd name="connsiteX0" fmla="*/ 0 w 2772"/>
                    <a:gd name="connsiteY0" fmla="*/ 0 h 2771"/>
                    <a:gd name="connsiteX1" fmla="*/ 0 w 2772"/>
                    <a:gd name="connsiteY1" fmla="*/ 0 h 2771"/>
                    <a:gd name="connsiteX2" fmla="*/ 0 w 2772"/>
                    <a:gd name="connsiteY2" fmla="*/ 0 h 2771"/>
                    <a:gd name="connsiteX3" fmla="*/ 0 w 2772"/>
                    <a:gd name="connsiteY3" fmla="*/ 0 h 2771"/>
                    <a:gd name="connsiteX4" fmla="*/ 0 w 2772"/>
                    <a:gd name="connsiteY4" fmla="*/ 0 h 2771"/>
                    <a:gd name="connsiteX5" fmla="*/ 0 w 2772"/>
                    <a:gd name="connsiteY5" fmla="*/ 0 h 2771"/>
                    <a:gd name="connsiteX6" fmla="*/ 0 w 2772"/>
                    <a:gd name="connsiteY6" fmla="*/ 0 h 2771"/>
                    <a:gd name="connsiteX7" fmla="*/ 0 w 2772"/>
                    <a:gd name="connsiteY7" fmla="*/ 0 h 2771"/>
                    <a:gd name="connsiteX8" fmla="*/ 0 w 2772"/>
                    <a:gd name="connsiteY8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772" h="277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43" name="Freeform 542">
                  <a:extLst>
                    <a:ext uri="{FF2B5EF4-FFF2-40B4-BE49-F238E27FC236}">
                      <a16:creationId xmlns:a16="http://schemas.microsoft.com/office/drawing/2014/main" id="{9749AC9E-12DA-70D7-1B9A-7BB6DEF03DB5}"/>
                    </a:ext>
                  </a:extLst>
                </p:cNvPr>
                <p:cNvSpPr/>
                <p:nvPr/>
              </p:nvSpPr>
              <p:spPr>
                <a:xfrm>
                  <a:off x="4106568" y="3795355"/>
                  <a:ext cx="2772" cy="2771"/>
                </a:xfrm>
                <a:custGeom>
                  <a:avLst/>
                  <a:gdLst>
                    <a:gd name="connsiteX0" fmla="*/ 0 w 2772"/>
                    <a:gd name="connsiteY0" fmla="*/ 0 h 2771"/>
                    <a:gd name="connsiteX1" fmla="*/ 0 w 2772"/>
                    <a:gd name="connsiteY1" fmla="*/ 0 h 2771"/>
                    <a:gd name="connsiteX2" fmla="*/ 0 w 2772"/>
                    <a:gd name="connsiteY2" fmla="*/ 0 h 2771"/>
                    <a:gd name="connsiteX3" fmla="*/ 0 w 2772"/>
                    <a:gd name="connsiteY3" fmla="*/ 0 h 2771"/>
                    <a:gd name="connsiteX4" fmla="*/ 0 w 2772"/>
                    <a:gd name="connsiteY4" fmla="*/ 0 h 2771"/>
                    <a:gd name="connsiteX5" fmla="*/ 0 w 2772"/>
                    <a:gd name="connsiteY5" fmla="*/ 0 h 2771"/>
                    <a:gd name="connsiteX6" fmla="*/ 0 w 2772"/>
                    <a:gd name="connsiteY6" fmla="*/ 0 h 2771"/>
                    <a:gd name="connsiteX7" fmla="*/ 0 w 2772"/>
                    <a:gd name="connsiteY7" fmla="*/ 0 h 2771"/>
                    <a:gd name="connsiteX8" fmla="*/ 0 w 2772"/>
                    <a:gd name="connsiteY8" fmla="*/ 0 h 2771"/>
                    <a:gd name="connsiteX9" fmla="*/ 0 w 2772"/>
                    <a:gd name="connsiteY9" fmla="*/ 0 h 2771"/>
                    <a:gd name="connsiteX10" fmla="*/ 0 w 2772"/>
                    <a:gd name="connsiteY10" fmla="*/ 0 h 2771"/>
                    <a:gd name="connsiteX11" fmla="*/ 0 w 2772"/>
                    <a:gd name="connsiteY11" fmla="*/ 0 h 2771"/>
                    <a:gd name="connsiteX12" fmla="*/ 0 w 2772"/>
                    <a:gd name="connsiteY12" fmla="*/ 0 h 2771"/>
                    <a:gd name="connsiteX13" fmla="*/ 0 w 2772"/>
                    <a:gd name="connsiteY13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772" h="277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0" y="0"/>
                      </a:ln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44" name="Freeform 543">
                  <a:extLst>
                    <a:ext uri="{FF2B5EF4-FFF2-40B4-BE49-F238E27FC236}">
                      <a16:creationId xmlns:a16="http://schemas.microsoft.com/office/drawing/2014/main" id="{FB334A7C-7C88-6549-7ECD-5860C4E49B71}"/>
                    </a:ext>
                  </a:extLst>
                </p:cNvPr>
                <p:cNvSpPr/>
                <p:nvPr/>
              </p:nvSpPr>
              <p:spPr>
                <a:xfrm>
                  <a:off x="4106845" y="3795632"/>
                  <a:ext cx="2772" cy="2771"/>
                </a:xfrm>
                <a:custGeom>
                  <a:avLst/>
                  <a:gdLst>
                    <a:gd name="connsiteX0" fmla="*/ 0 w 2772"/>
                    <a:gd name="connsiteY0" fmla="*/ 0 h 2771"/>
                    <a:gd name="connsiteX1" fmla="*/ 0 w 2772"/>
                    <a:gd name="connsiteY1" fmla="*/ 0 h 2771"/>
                    <a:gd name="connsiteX2" fmla="*/ 0 w 2772"/>
                    <a:gd name="connsiteY2" fmla="*/ 0 h 2771"/>
                    <a:gd name="connsiteX3" fmla="*/ 0 w 2772"/>
                    <a:gd name="connsiteY3" fmla="*/ 0 h 2771"/>
                    <a:gd name="connsiteX4" fmla="*/ 0 w 2772"/>
                    <a:gd name="connsiteY4" fmla="*/ 0 h 2771"/>
                    <a:gd name="connsiteX5" fmla="*/ 0 w 2772"/>
                    <a:gd name="connsiteY5" fmla="*/ 0 h 2771"/>
                    <a:gd name="connsiteX6" fmla="*/ 0 w 2772"/>
                    <a:gd name="connsiteY6" fmla="*/ 0 h 2771"/>
                    <a:gd name="connsiteX7" fmla="*/ 0 w 2772"/>
                    <a:gd name="connsiteY7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772" h="277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45" name="Freeform 544">
                  <a:extLst>
                    <a:ext uri="{FF2B5EF4-FFF2-40B4-BE49-F238E27FC236}">
                      <a16:creationId xmlns:a16="http://schemas.microsoft.com/office/drawing/2014/main" id="{C0494076-5E2F-8D77-3345-30D4EC49A0D9}"/>
                    </a:ext>
                  </a:extLst>
                </p:cNvPr>
                <p:cNvSpPr/>
                <p:nvPr/>
              </p:nvSpPr>
              <p:spPr>
                <a:xfrm>
                  <a:off x="4105736" y="3796464"/>
                  <a:ext cx="831" cy="554"/>
                </a:xfrm>
                <a:custGeom>
                  <a:avLst/>
                  <a:gdLst>
                    <a:gd name="connsiteX0" fmla="*/ 832 w 831"/>
                    <a:gd name="connsiteY0" fmla="*/ 554 h 554"/>
                    <a:gd name="connsiteX1" fmla="*/ 832 w 831"/>
                    <a:gd name="connsiteY1" fmla="*/ 277 h 554"/>
                    <a:gd name="connsiteX2" fmla="*/ 832 w 831"/>
                    <a:gd name="connsiteY2" fmla="*/ 277 h 554"/>
                    <a:gd name="connsiteX3" fmla="*/ 832 w 831"/>
                    <a:gd name="connsiteY3" fmla="*/ 277 h 554"/>
                    <a:gd name="connsiteX4" fmla="*/ 832 w 831"/>
                    <a:gd name="connsiteY4" fmla="*/ 277 h 554"/>
                    <a:gd name="connsiteX5" fmla="*/ 832 w 831"/>
                    <a:gd name="connsiteY5" fmla="*/ 277 h 554"/>
                    <a:gd name="connsiteX6" fmla="*/ 832 w 831"/>
                    <a:gd name="connsiteY6" fmla="*/ 277 h 554"/>
                    <a:gd name="connsiteX7" fmla="*/ 832 w 831"/>
                    <a:gd name="connsiteY7" fmla="*/ 277 h 554"/>
                    <a:gd name="connsiteX8" fmla="*/ 832 w 831"/>
                    <a:gd name="connsiteY8" fmla="*/ 277 h 554"/>
                    <a:gd name="connsiteX9" fmla="*/ 832 w 831"/>
                    <a:gd name="connsiteY9" fmla="*/ 277 h 554"/>
                    <a:gd name="connsiteX10" fmla="*/ 832 w 831"/>
                    <a:gd name="connsiteY10" fmla="*/ 277 h 554"/>
                    <a:gd name="connsiteX11" fmla="*/ 555 w 831"/>
                    <a:gd name="connsiteY11" fmla="*/ 277 h 554"/>
                    <a:gd name="connsiteX12" fmla="*/ 555 w 831"/>
                    <a:gd name="connsiteY12" fmla="*/ 277 h 554"/>
                    <a:gd name="connsiteX13" fmla="*/ 555 w 831"/>
                    <a:gd name="connsiteY13" fmla="*/ 277 h 554"/>
                    <a:gd name="connsiteX14" fmla="*/ 555 w 831"/>
                    <a:gd name="connsiteY14" fmla="*/ 277 h 554"/>
                    <a:gd name="connsiteX15" fmla="*/ 555 w 831"/>
                    <a:gd name="connsiteY15" fmla="*/ 277 h 554"/>
                    <a:gd name="connsiteX16" fmla="*/ 555 w 831"/>
                    <a:gd name="connsiteY16" fmla="*/ 277 h 554"/>
                    <a:gd name="connsiteX17" fmla="*/ 555 w 831"/>
                    <a:gd name="connsiteY17" fmla="*/ 277 h 554"/>
                    <a:gd name="connsiteX18" fmla="*/ 555 w 831"/>
                    <a:gd name="connsiteY18" fmla="*/ 277 h 554"/>
                    <a:gd name="connsiteX19" fmla="*/ 555 w 831"/>
                    <a:gd name="connsiteY19" fmla="*/ 277 h 554"/>
                    <a:gd name="connsiteX20" fmla="*/ 277 w 831"/>
                    <a:gd name="connsiteY20" fmla="*/ 277 h 554"/>
                    <a:gd name="connsiteX21" fmla="*/ 277 w 831"/>
                    <a:gd name="connsiteY21" fmla="*/ 277 h 554"/>
                    <a:gd name="connsiteX22" fmla="*/ 277 w 831"/>
                    <a:gd name="connsiteY22" fmla="*/ 277 h 554"/>
                    <a:gd name="connsiteX23" fmla="*/ 277 w 831"/>
                    <a:gd name="connsiteY23" fmla="*/ 277 h 554"/>
                    <a:gd name="connsiteX24" fmla="*/ 277 w 831"/>
                    <a:gd name="connsiteY24" fmla="*/ 277 h 554"/>
                    <a:gd name="connsiteX25" fmla="*/ 277 w 831"/>
                    <a:gd name="connsiteY25" fmla="*/ 277 h 554"/>
                    <a:gd name="connsiteX26" fmla="*/ 277 w 831"/>
                    <a:gd name="connsiteY26" fmla="*/ 277 h 554"/>
                    <a:gd name="connsiteX27" fmla="*/ 277 w 831"/>
                    <a:gd name="connsiteY27" fmla="*/ 277 h 554"/>
                    <a:gd name="connsiteX28" fmla="*/ 277 w 831"/>
                    <a:gd name="connsiteY28" fmla="*/ 277 h 554"/>
                    <a:gd name="connsiteX29" fmla="*/ 277 w 831"/>
                    <a:gd name="connsiteY29" fmla="*/ 277 h 554"/>
                    <a:gd name="connsiteX30" fmla="*/ 277 w 831"/>
                    <a:gd name="connsiteY30" fmla="*/ 277 h 554"/>
                    <a:gd name="connsiteX31" fmla="*/ 277 w 831"/>
                    <a:gd name="connsiteY31" fmla="*/ 277 h 554"/>
                    <a:gd name="connsiteX32" fmla="*/ 0 w 831"/>
                    <a:gd name="connsiteY32" fmla="*/ 554 h 554"/>
                    <a:gd name="connsiteX33" fmla="*/ 0 w 831"/>
                    <a:gd name="connsiteY33" fmla="*/ 554 h 554"/>
                    <a:gd name="connsiteX34" fmla="*/ 0 w 831"/>
                    <a:gd name="connsiteY34" fmla="*/ 554 h 554"/>
                    <a:gd name="connsiteX35" fmla="*/ 0 w 831"/>
                    <a:gd name="connsiteY35" fmla="*/ 554 h 554"/>
                    <a:gd name="connsiteX36" fmla="*/ 0 w 831"/>
                    <a:gd name="connsiteY36" fmla="*/ 554 h 554"/>
                    <a:gd name="connsiteX37" fmla="*/ 0 w 831"/>
                    <a:gd name="connsiteY37" fmla="*/ 554 h 554"/>
                    <a:gd name="connsiteX38" fmla="*/ 0 w 831"/>
                    <a:gd name="connsiteY38" fmla="*/ 554 h 554"/>
                    <a:gd name="connsiteX39" fmla="*/ 0 w 831"/>
                    <a:gd name="connsiteY39" fmla="*/ 554 h 554"/>
                    <a:gd name="connsiteX40" fmla="*/ 0 w 831"/>
                    <a:gd name="connsiteY40" fmla="*/ 554 h 554"/>
                    <a:gd name="connsiteX41" fmla="*/ 0 w 831"/>
                    <a:gd name="connsiteY41" fmla="*/ 554 h 554"/>
                    <a:gd name="connsiteX42" fmla="*/ 0 w 831"/>
                    <a:gd name="connsiteY42" fmla="*/ 554 h 554"/>
                    <a:gd name="connsiteX43" fmla="*/ 0 w 831"/>
                    <a:gd name="connsiteY43" fmla="*/ 554 h 554"/>
                    <a:gd name="connsiteX44" fmla="*/ 0 w 831"/>
                    <a:gd name="connsiteY44" fmla="*/ 554 h 554"/>
                    <a:gd name="connsiteX45" fmla="*/ 0 w 831"/>
                    <a:gd name="connsiteY45" fmla="*/ 554 h 554"/>
                    <a:gd name="connsiteX46" fmla="*/ 0 w 831"/>
                    <a:gd name="connsiteY46" fmla="*/ 554 h 554"/>
                    <a:gd name="connsiteX47" fmla="*/ 0 w 831"/>
                    <a:gd name="connsiteY47" fmla="*/ 554 h 554"/>
                    <a:gd name="connsiteX48" fmla="*/ 0 w 831"/>
                    <a:gd name="connsiteY48" fmla="*/ 554 h 554"/>
                    <a:gd name="connsiteX49" fmla="*/ 0 w 831"/>
                    <a:gd name="connsiteY49" fmla="*/ 554 h 554"/>
                    <a:gd name="connsiteX50" fmla="*/ 0 w 831"/>
                    <a:gd name="connsiteY50" fmla="*/ 554 h 554"/>
                    <a:gd name="connsiteX51" fmla="*/ 0 w 831"/>
                    <a:gd name="connsiteY51" fmla="*/ 554 h 554"/>
                    <a:gd name="connsiteX52" fmla="*/ 0 w 831"/>
                    <a:gd name="connsiteY52" fmla="*/ 554 h 554"/>
                    <a:gd name="connsiteX53" fmla="*/ 0 w 831"/>
                    <a:gd name="connsiteY53" fmla="*/ 554 h 554"/>
                    <a:gd name="connsiteX54" fmla="*/ 0 w 831"/>
                    <a:gd name="connsiteY54" fmla="*/ 554 h 554"/>
                    <a:gd name="connsiteX55" fmla="*/ 0 w 831"/>
                    <a:gd name="connsiteY55" fmla="*/ 554 h 554"/>
                    <a:gd name="connsiteX56" fmla="*/ 0 w 831"/>
                    <a:gd name="connsiteY56" fmla="*/ 554 h 554"/>
                    <a:gd name="connsiteX57" fmla="*/ 0 w 831"/>
                    <a:gd name="connsiteY57" fmla="*/ 554 h 554"/>
                    <a:gd name="connsiteX58" fmla="*/ 0 w 831"/>
                    <a:gd name="connsiteY58" fmla="*/ 554 h 554"/>
                    <a:gd name="connsiteX59" fmla="*/ 0 w 831"/>
                    <a:gd name="connsiteY59" fmla="*/ 554 h 554"/>
                    <a:gd name="connsiteX60" fmla="*/ 0 w 831"/>
                    <a:gd name="connsiteY60" fmla="*/ 554 h 554"/>
                    <a:gd name="connsiteX61" fmla="*/ 0 w 831"/>
                    <a:gd name="connsiteY61" fmla="*/ 554 h 554"/>
                    <a:gd name="connsiteX62" fmla="*/ 0 w 831"/>
                    <a:gd name="connsiteY62" fmla="*/ 554 h 554"/>
                    <a:gd name="connsiteX63" fmla="*/ 0 w 831"/>
                    <a:gd name="connsiteY63" fmla="*/ 554 h 554"/>
                    <a:gd name="connsiteX64" fmla="*/ 0 w 831"/>
                    <a:gd name="connsiteY64" fmla="*/ 554 h 554"/>
                    <a:gd name="connsiteX65" fmla="*/ 0 w 831"/>
                    <a:gd name="connsiteY65" fmla="*/ 554 h 554"/>
                    <a:gd name="connsiteX66" fmla="*/ 0 w 831"/>
                    <a:gd name="connsiteY66" fmla="*/ 554 h 554"/>
                    <a:gd name="connsiteX67" fmla="*/ 0 w 831"/>
                    <a:gd name="connsiteY67" fmla="*/ 554 h 554"/>
                    <a:gd name="connsiteX68" fmla="*/ 0 w 831"/>
                    <a:gd name="connsiteY68" fmla="*/ 554 h 554"/>
                    <a:gd name="connsiteX69" fmla="*/ 0 w 831"/>
                    <a:gd name="connsiteY69" fmla="*/ 554 h 554"/>
                    <a:gd name="connsiteX70" fmla="*/ 0 w 831"/>
                    <a:gd name="connsiteY70" fmla="*/ 554 h 554"/>
                    <a:gd name="connsiteX71" fmla="*/ 0 w 831"/>
                    <a:gd name="connsiteY71" fmla="*/ 554 h 554"/>
                    <a:gd name="connsiteX72" fmla="*/ 0 w 831"/>
                    <a:gd name="connsiteY72" fmla="*/ 554 h 554"/>
                    <a:gd name="connsiteX73" fmla="*/ 0 w 831"/>
                    <a:gd name="connsiteY73" fmla="*/ 554 h 554"/>
                    <a:gd name="connsiteX74" fmla="*/ 0 w 831"/>
                    <a:gd name="connsiteY74" fmla="*/ 554 h 554"/>
                    <a:gd name="connsiteX75" fmla="*/ 0 w 831"/>
                    <a:gd name="connsiteY75" fmla="*/ 554 h 554"/>
                    <a:gd name="connsiteX76" fmla="*/ 0 w 831"/>
                    <a:gd name="connsiteY76" fmla="*/ 554 h 554"/>
                    <a:gd name="connsiteX77" fmla="*/ 0 w 831"/>
                    <a:gd name="connsiteY77" fmla="*/ 554 h 554"/>
                    <a:gd name="connsiteX78" fmla="*/ 0 w 831"/>
                    <a:gd name="connsiteY78" fmla="*/ 554 h 554"/>
                    <a:gd name="connsiteX79" fmla="*/ 0 w 831"/>
                    <a:gd name="connsiteY79" fmla="*/ 554 h 554"/>
                    <a:gd name="connsiteX80" fmla="*/ 0 w 831"/>
                    <a:gd name="connsiteY80" fmla="*/ 554 h 554"/>
                    <a:gd name="connsiteX81" fmla="*/ 0 w 831"/>
                    <a:gd name="connsiteY81" fmla="*/ 554 h 554"/>
                    <a:gd name="connsiteX82" fmla="*/ 0 w 831"/>
                    <a:gd name="connsiteY82" fmla="*/ 554 h 554"/>
                    <a:gd name="connsiteX83" fmla="*/ 0 w 831"/>
                    <a:gd name="connsiteY83" fmla="*/ 554 h 554"/>
                    <a:gd name="connsiteX84" fmla="*/ 0 w 831"/>
                    <a:gd name="connsiteY84" fmla="*/ 554 h 554"/>
                    <a:gd name="connsiteX85" fmla="*/ 0 w 831"/>
                    <a:gd name="connsiteY85" fmla="*/ 554 h 554"/>
                    <a:gd name="connsiteX86" fmla="*/ 0 w 831"/>
                    <a:gd name="connsiteY86" fmla="*/ 554 h 554"/>
                    <a:gd name="connsiteX87" fmla="*/ 0 w 831"/>
                    <a:gd name="connsiteY87" fmla="*/ 554 h 554"/>
                    <a:gd name="connsiteX88" fmla="*/ 0 w 831"/>
                    <a:gd name="connsiteY88" fmla="*/ 554 h 554"/>
                    <a:gd name="connsiteX89" fmla="*/ 0 w 831"/>
                    <a:gd name="connsiteY89" fmla="*/ 554 h 554"/>
                    <a:gd name="connsiteX90" fmla="*/ 0 w 831"/>
                    <a:gd name="connsiteY90" fmla="*/ 554 h 554"/>
                    <a:gd name="connsiteX91" fmla="*/ 0 w 831"/>
                    <a:gd name="connsiteY91" fmla="*/ 554 h 554"/>
                    <a:gd name="connsiteX92" fmla="*/ 0 w 831"/>
                    <a:gd name="connsiteY92" fmla="*/ 554 h 554"/>
                    <a:gd name="connsiteX93" fmla="*/ 0 w 831"/>
                    <a:gd name="connsiteY93" fmla="*/ 554 h 554"/>
                    <a:gd name="connsiteX94" fmla="*/ 0 w 831"/>
                    <a:gd name="connsiteY94" fmla="*/ 554 h 554"/>
                    <a:gd name="connsiteX95" fmla="*/ 0 w 831"/>
                    <a:gd name="connsiteY95" fmla="*/ 554 h 554"/>
                    <a:gd name="connsiteX96" fmla="*/ 0 w 831"/>
                    <a:gd name="connsiteY96" fmla="*/ 554 h 554"/>
                    <a:gd name="connsiteX97" fmla="*/ 0 w 831"/>
                    <a:gd name="connsiteY97" fmla="*/ 554 h 554"/>
                    <a:gd name="connsiteX98" fmla="*/ 0 w 831"/>
                    <a:gd name="connsiteY98" fmla="*/ 554 h 554"/>
                    <a:gd name="connsiteX99" fmla="*/ 0 w 831"/>
                    <a:gd name="connsiteY99" fmla="*/ 554 h 554"/>
                    <a:gd name="connsiteX100" fmla="*/ 0 w 831"/>
                    <a:gd name="connsiteY100" fmla="*/ 554 h 554"/>
                    <a:gd name="connsiteX101" fmla="*/ 0 w 831"/>
                    <a:gd name="connsiteY101" fmla="*/ 554 h 554"/>
                    <a:gd name="connsiteX102" fmla="*/ 0 w 831"/>
                    <a:gd name="connsiteY102" fmla="*/ 554 h 554"/>
                    <a:gd name="connsiteX103" fmla="*/ 0 w 831"/>
                    <a:gd name="connsiteY103" fmla="*/ 554 h 554"/>
                    <a:gd name="connsiteX104" fmla="*/ 0 w 831"/>
                    <a:gd name="connsiteY104" fmla="*/ 554 h 554"/>
                    <a:gd name="connsiteX105" fmla="*/ 0 w 831"/>
                    <a:gd name="connsiteY105" fmla="*/ 554 h 554"/>
                    <a:gd name="connsiteX106" fmla="*/ 0 w 831"/>
                    <a:gd name="connsiteY106" fmla="*/ 554 h 554"/>
                    <a:gd name="connsiteX107" fmla="*/ 0 w 831"/>
                    <a:gd name="connsiteY107" fmla="*/ 554 h 554"/>
                    <a:gd name="connsiteX108" fmla="*/ 0 w 831"/>
                    <a:gd name="connsiteY108" fmla="*/ 554 h 554"/>
                    <a:gd name="connsiteX109" fmla="*/ 0 w 831"/>
                    <a:gd name="connsiteY109" fmla="*/ 554 h 554"/>
                    <a:gd name="connsiteX110" fmla="*/ 0 w 831"/>
                    <a:gd name="connsiteY110" fmla="*/ 554 h 554"/>
                    <a:gd name="connsiteX111" fmla="*/ 0 w 831"/>
                    <a:gd name="connsiteY111" fmla="*/ 554 h 554"/>
                    <a:gd name="connsiteX112" fmla="*/ 0 w 831"/>
                    <a:gd name="connsiteY112" fmla="*/ 554 h 554"/>
                    <a:gd name="connsiteX113" fmla="*/ 0 w 831"/>
                    <a:gd name="connsiteY113" fmla="*/ 554 h 554"/>
                    <a:gd name="connsiteX114" fmla="*/ 0 w 831"/>
                    <a:gd name="connsiteY114" fmla="*/ 554 h 554"/>
                    <a:gd name="connsiteX115" fmla="*/ 0 w 831"/>
                    <a:gd name="connsiteY115" fmla="*/ 554 h 554"/>
                    <a:gd name="connsiteX116" fmla="*/ 0 w 831"/>
                    <a:gd name="connsiteY116" fmla="*/ 554 h 554"/>
                    <a:gd name="connsiteX117" fmla="*/ 0 w 831"/>
                    <a:gd name="connsiteY117" fmla="*/ 554 h 554"/>
                    <a:gd name="connsiteX118" fmla="*/ 0 w 831"/>
                    <a:gd name="connsiteY118" fmla="*/ 554 h 554"/>
                    <a:gd name="connsiteX119" fmla="*/ 0 w 831"/>
                    <a:gd name="connsiteY119" fmla="*/ 554 h 554"/>
                    <a:gd name="connsiteX120" fmla="*/ 0 w 831"/>
                    <a:gd name="connsiteY120" fmla="*/ 554 h 554"/>
                    <a:gd name="connsiteX121" fmla="*/ 0 w 831"/>
                    <a:gd name="connsiteY121" fmla="*/ 554 h 554"/>
                    <a:gd name="connsiteX122" fmla="*/ 0 w 831"/>
                    <a:gd name="connsiteY122" fmla="*/ 554 h 554"/>
                    <a:gd name="connsiteX123" fmla="*/ 0 w 831"/>
                    <a:gd name="connsiteY123" fmla="*/ 554 h 554"/>
                    <a:gd name="connsiteX124" fmla="*/ 0 w 831"/>
                    <a:gd name="connsiteY124" fmla="*/ 554 h 554"/>
                    <a:gd name="connsiteX125" fmla="*/ 0 w 831"/>
                    <a:gd name="connsiteY125" fmla="*/ 554 h 554"/>
                    <a:gd name="connsiteX126" fmla="*/ 0 w 831"/>
                    <a:gd name="connsiteY126" fmla="*/ 554 h 554"/>
                    <a:gd name="connsiteX127" fmla="*/ 0 w 831"/>
                    <a:gd name="connsiteY127" fmla="*/ 554 h 554"/>
                    <a:gd name="connsiteX128" fmla="*/ 0 w 831"/>
                    <a:gd name="connsiteY128" fmla="*/ 554 h 554"/>
                    <a:gd name="connsiteX129" fmla="*/ 0 w 831"/>
                    <a:gd name="connsiteY129" fmla="*/ 554 h 554"/>
                    <a:gd name="connsiteX130" fmla="*/ 0 w 831"/>
                    <a:gd name="connsiteY130" fmla="*/ 554 h 554"/>
                    <a:gd name="connsiteX131" fmla="*/ 0 w 831"/>
                    <a:gd name="connsiteY131" fmla="*/ 554 h 554"/>
                    <a:gd name="connsiteX132" fmla="*/ 0 w 831"/>
                    <a:gd name="connsiteY132" fmla="*/ 554 h 554"/>
                    <a:gd name="connsiteX133" fmla="*/ 0 w 831"/>
                    <a:gd name="connsiteY133" fmla="*/ 554 h 554"/>
                    <a:gd name="connsiteX134" fmla="*/ 0 w 831"/>
                    <a:gd name="connsiteY134" fmla="*/ 554 h 554"/>
                    <a:gd name="connsiteX135" fmla="*/ 0 w 831"/>
                    <a:gd name="connsiteY135" fmla="*/ 554 h 554"/>
                    <a:gd name="connsiteX136" fmla="*/ 0 w 831"/>
                    <a:gd name="connsiteY136" fmla="*/ 554 h 554"/>
                    <a:gd name="connsiteX137" fmla="*/ 0 w 831"/>
                    <a:gd name="connsiteY137" fmla="*/ 554 h 554"/>
                    <a:gd name="connsiteX138" fmla="*/ 0 w 831"/>
                    <a:gd name="connsiteY138" fmla="*/ 554 h 554"/>
                    <a:gd name="connsiteX139" fmla="*/ 0 w 831"/>
                    <a:gd name="connsiteY139" fmla="*/ 554 h 554"/>
                    <a:gd name="connsiteX140" fmla="*/ 0 w 831"/>
                    <a:gd name="connsiteY140" fmla="*/ 554 h 554"/>
                    <a:gd name="connsiteX141" fmla="*/ 0 w 831"/>
                    <a:gd name="connsiteY141" fmla="*/ 554 h 554"/>
                    <a:gd name="connsiteX142" fmla="*/ 0 w 831"/>
                    <a:gd name="connsiteY142" fmla="*/ 554 h 554"/>
                    <a:gd name="connsiteX143" fmla="*/ 0 w 831"/>
                    <a:gd name="connsiteY143" fmla="*/ 554 h 554"/>
                    <a:gd name="connsiteX144" fmla="*/ 0 w 831"/>
                    <a:gd name="connsiteY144" fmla="*/ 554 h 554"/>
                    <a:gd name="connsiteX145" fmla="*/ 0 w 831"/>
                    <a:gd name="connsiteY145" fmla="*/ 554 h 554"/>
                    <a:gd name="connsiteX146" fmla="*/ 0 w 831"/>
                    <a:gd name="connsiteY146" fmla="*/ 554 h 554"/>
                    <a:gd name="connsiteX147" fmla="*/ 0 w 831"/>
                    <a:gd name="connsiteY147" fmla="*/ 554 h 554"/>
                    <a:gd name="connsiteX148" fmla="*/ 0 w 831"/>
                    <a:gd name="connsiteY148" fmla="*/ 554 h 554"/>
                    <a:gd name="connsiteX149" fmla="*/ 0 w 831"/>
                    <a:gd name="connsiteY149" fmla="*/ 554 h 554"/>
                    <a:gd name="connsiteX150" fmla="*/ 0 w 831"/>
                    <a:gd name="connsiteY150" fmla="*/ 554 h 554"/>
                    <a:gd name="connsiteX151" fmla="*/ 0 w 831"/>
                    <a:gd name="connsiteY151" fmla="*/ 554 h 554"/>
                    <a:gd name="connsiteX152" fmla="*/ 0 w 831"/>
                    <a:gd name="connsiteY152" fmla="*/ 554 h 554"/>
                    <a:gd name="connsiteX153" fmla="*/ 0 w 831"/>
                    <a:gd name="connsiteY153" fmla="*/ 554 h 554"/>
                    <a:gd name="connsiteX154" fmla="*/ 0 w 831"/>
                    <a:gd name="connsiteY154" fmla="*/ 554 h 554"/>
                    <a:gd name="connsiteX155" fmla="*/ 0 w 831"/>
                    <a:gd name="connsiteY155" fmla="*/ 554 h 554"/>
                    <a:gd name="connsiteX156" fmla="*/ 0 w 831"/>
                    <a:gd name="connsiteY156" fmla="*/ 554 h 554"/>
                    <a:gd name="connsiteX157" fmla="*/ 0 w 831"/>
                    <a:gd name="connsiteY157" fmla="*/ 554 h 554"/>
                    <a:gd name="connsiteX158" fmla="*/ 0 w 831"/>
                    <a:gd name="connsiteY158" fmla="*/ 554 h 554"/>
                    <a:gd name="connsiteX159" fmla="*/ 0 w 831"/>
                    <a:gd name="connsiteY159" fmla="*/ 554 h 554"/>
                    <a:gd name="connsiteX160" fmla="*/ 0 w 831"/>
                    <a:gd name="connsiteY160" fmla="*/ 554 h 554"/>
                    <a:gd name="connsiteX161" fmla="*/ 0 w 831"/>
                    <a:gd name="connsiteY161" fmla="*/ 554 h 554"/>
                    <a:gd name="connsiteX162" fmla="*/ 0 w 831"/>
                    <a:gd name="connsiteY162" fmla="*/ 554 h 554"/>
                    <a:gd name="connsiteX163" fmla="*/ 0 w 831"/>
                    <a:gd name="connsiteY163" fmla="*/ 554 h 554"/>
                    <a:gd name="connsiteX164" fmla="*/ 0 w 831"/>
                    <a:gd name="connsiteY164" fmla="*/ 554 h 554"/>
                    <a:gd name="connsiteX165" fmla="*/ 0 w 831"/>
                    <a:gd name="connsiteY165" fmla="*/ 554 h 554"/>
                    <a:gd name="connsiteX166" fmla="*/ 0 w 831"/>
                    <a:gd name="connsiteY166" fmla="*/ 554 h 554"/>
                    <a:gd name="connsiteX167" fmla="*/ 0 w 831"/>
                    <a:gd name="connsiteY167" fmla="*/ 554 h 554"/>
                    <a:gd name="connsiteX168" fmla="*/ 0 w 831"/>
                    <a:gd name="connsiteY168" fmla="*/ 554 h 554"/>
                    <a:gd name="connsiteX169" fmla="*/ 0 w 831"/>
                    <a:gd name="connsiteY169" fmla="*/ 554 h 554"/>
                    <a:gd name="connsiteX170" fmla="*/ 0 w 831"/>
                    <a:gd name="connsiteY170" fmla="*/ 554 h 554"/>
                    <a:gd name="connsiteX171" fmla="*/ 0 w 831"/>
                    <a:gd name="connsiteY171" fmla="*/ 554 h 554"/>
                    <a:gd name="connsiteX172" fmla="*/ 0 w 831"/>
                    <a:gd name="connsiteY172" fmla="*/ 554 h 554"/>
                    <a:gd name="connsiteX173" fmla="*/ 0 w 831"/>
                    <a:gd name="connsiteY173" fmla="*/ 554 h 554"/>
                    <a:gd name="connsiteX174" fmla="*/ 0 w 831"/>
                    <a:gd name="connsiteY174" fmla="*/ 554 h 554"/>
                    <a:gd name="connsiteX175" fmla="*/ 0 w 831"/>
                    <a:gd name="connsiteY175" fmla="*/ 554 h 554"/>
                    <a:gd name="connsiteX176" fmla="*/ 0 w 831"/>
                    <a:gd name="connsiteY176" fmla="*/ 554 h 554"/>
                    <a:gd name="connsiteX177" fmla="*/ 0 w 831"/>
                    <a:gd name="connsiteY177" fmla="*/ 554 h 554"/>
                    <a:gd name="connsiteX178" fmla="*/ 0 w 831"/>
                    <a:gd name="connsiteY178" fmla="*/ 554 h 554"/>
                    <a:gd name="connsiteX179" fmla="*/ 0 w 831"/>
                    <a:gd name="connsiteY179" fmla="*/ 554 h 554"/>
                    <a:gd name="connsiteX180" fmla="*/ 0 w 831"/>
                    <a:gd name="connsiteY180" fmla="*/ 554 h 554"/>
                    <a:gd name="connsiteX181" fmla="*/ 0 w 831"/>
                    <a:gd name="connsiteY181" fmla="*/ 554 h 554"/>
                    <a:gd name="connsiteX182" fmla="*/ 0 w 831"/>
                    <a:gd name="connsiteY182" fmla="*/ 554 h 554"/>
                    <a:gd name="connsiteX183" fmla="*/ 0 w 831"/>
                    <a:gd name="connsiteY183" fmla="*/ 554 h 554"/>
                    <a:gd name="connsiteX184" fmla="*/ 0 w 831"/>
                    <a:gd name="connsiteY184" fmla="*/ 554 h 554"/>
                    <a:gd name="connsiteX185" fmla="*/ 0 w 831"/>
                    <a:gd name="connsiteY185" fmla="*/ 554 h 554"/>
                    <a:gd name="connsiteX186" fmla="*/ 0 w 831"/>
                    <a:gd name="connsiteY186" fmla="*/ 554 h 554"/>
                    <a:gd name="connsiteX187" fmla="*/ 0 w 831"/>
                    <a:gd name="connsiteY187" fmla="*/ 554 h 554"/>
                    <a:gd name="connsiteX188" fmla="*/ 0 w 831"/>
                    <a:gd name="connsiteY188" fmla="*/ 554 h 554"/>
                    <a:gd name="connsiteX189" fmla="*/ 0 w 831"/>
                    <a:gd name="connsiteY189" fmla="*/ 554 h 554"/>
                    <a:gd name="connsiteX190" fmla="*/ 0 w 831"/>
                    <a:gd name="connsiteY190" fmla="*/ 554 h 554"/>
                    <a:gd name="connsiteX191" fmla="*/ 0 w 831"/>
                    <a:gd name="connsiteY191" fmla="*/ 554 h 554"/>
                    <a:gd name="connsiteX192" fmla="*/ 0 w 831"/>
                    <a:gd name="connsiteY192" fmla="*/ 554 h 554"/>
                    <a:gd name="connsiteX193" fmla="*/ 0 w 831"/>
                    <a:gd name="connsiteY193" fmla="*/ 554 h 554"/>
                    <a:gd name="connsiteX194" fmla="*/ 0 w 831"/>
                    <a:gd name="connsiteY194" fmla="*/ 554 h 554"/>
                    <a:gd name="connsiteX195" fmla="*/ 0 w 831"/>
                    <a:gd name="connsiteY195" fmla="*/ 554 h 554"/>
                    <a:gd name="connsiteX196" fmla="*/ 0 w 831"/>
                    <a:gd name="connsiteY196" fmla="*/ 554 h 554"/>
                    <a:gd name="connsiteX197" fmla="*/ 0 w 831"/>
                    <a:gd name="connsiteY197" fmla="*/ 554 h 554"/>
                    <a:gd name="connsiteX198" fmla="*/ 0 w 831"/>
                    <a:gd name="connsiteY198" fmla="*/ 554 h 554"/>
                    <a:gd name="connsiteX199" fmla="*/ 0 w 831"/>
                    <a:gd name="connsiteY199" fmla="*/ 554 h 554"/>
                    <a:gd name="connsiteX200" fmla="*/ 0 w 831"/>
                    <a:gd name="connsiteY200" fmla="*/ 554 h 554"/>
                    <a:gd name="connsiteX201" fmla="*/ 0 w 831"/>
                    <a:gd name="connsiteY201" fmla="*/ 554 h 554"/>
                    <a:gd name="connsiteX202" fmla="*/ 0 w 831"/>
                    <a:gd name="connsiteY202" fmla="*/ 554 h 554"/>
                    <a:gd name="connsiteX203" fmla="*/ 0 w 831"/>
                    <a:gd name="connsiteY203" fmla="*/ 554 h 554"/>
                    <a:gd name="connsiteX204" fmla="*/ 0 w 831"/>
                    <a:gd name="connsiteY204" fmla="*/ 554 h 554"/>
                    <a:gd name="connsiteX205" fmla="*/ 0 w 831"/>
                    <a:gd name="connsiteY205" fmla="*/ 554 h 554"/>
                    <a:gd name="connsiteX206" fmla="*/ 0 w 831"/>
                    <a:gd name="connsiteY206" fmla="*/ 554 h 554"/>
                    <a:gd name="connsiteX207" fmla="*/ 0 w 831"/>
                    <a:gd name="connsiteY207" fmla="*/ 554 h 554"/>
                    <a:gd name="connsiteX208" fmla="*/ 0 w 831"/>
                    <a:gd name="connsiteY208" fmla="*/ 554 h 554"/>
                    <a:gd name="connsiteX209" fmla="*/ 0 w 831"/>
                    <a:gd name="connsiteY209" fmla="*/ 554 h 554"/>
                    <a:gd name="connsiteX210" fmla="*/ 0 w 831"/>
                    <a:gd name="connsiteY210" fmla="*/ 554 h 554"/>
                    <a:gd name="connsiteX211" fmla="*/ 0 w 831"/>
                    <a:gd name="connsiteY211" fmla="*/ 554 h 554"/>
                    <a:gd name="connsiteX212" fmla="*/ 0 w 831"/>
                    <a:gd name="connsiteY212" fmla="*/ 554 h 554"/>
                    <a:gd name="connsiteX213" fmla="*/ 0 w 831"/>
                    <a:gd name="connsiteY213" fmla="*/ 554 h 554"/>
                    <a:gd name="connsiteX214" fmla="*/ 0 w 831"/>
                    <a:gd name="connsiteY214" fmla="*/ 554 h 554"/>
                    <a:gd name="connsiteX215" fmla="*/ 0 w 831"/>
                    <a:gd name="connsiteY215" fmla="*/ 554 h 554"/>
                    <a:gd name="connsiteX216" fmla="*/ 0 w 831"/>
                    <a:gd name="connsiteY216" fmla="*/ 554 h 554"/>
                    <a:gd name="connsiteX217" fmla="*/ 0 w 831"/>
                    <a:gd name="connsiteY217" fmla="*/ 554 h 554"/>
                    <a:gd name="connsiteX218" fmla="*/ 0 w 831"/>
                    <a:gd name="connsiteY218" fmla="*/ 554 h 554"/>
                    <a:gd name="connsiteX219" fmla="*/ 0 w 831"/>
                    <a:gd name="connsiteY219" fmla="*/ 554 h 554"/>
                    <a:gd name="connsiteX220" fmla="*/ 0 w 831"/>
                    <a:gd name="connsiteY220" fmla="*/ 554 h 554"/>
                    <a:gd name="connsiteX221" fmla="*/ 0 w 831"/>
                    <a:gd name="connsiteY221" fmla="*/ 554 h 554"/>
                    <a:gd name="connsiteX222" fmla="*/ 0 w 831"/>
                    <a:gd name="connsiteY222" fmla="*/ 554 h 554"/>
                    <a:gd name="connsiteX223" fmla="*/ 0 w 831"/>
                    <a:gd name="connsiteY223" fmla="*/ 554 h 554"/>
                    <a:gd name="connsiteX224" fmla="*/ 0 w 831"/>
                    <a:gd name="connsiteY224" fmla="*/ 554 h 554"/>
                    <a:gd name="connsiteX225" fmla="*/ 0 w 831"/>
                    <a:gd name="connsiteY225" fmla="*/ 554 h 554"/>
                    <a:gd name="connsiteX226" fmla="*/ 0 w 831"/>
                    <a:gd name="connsiteY226" fmla="*/ 554 h 554"/>
                    <a:gd name="connsiteX227" fmla="*/ 0 w 831"/>
                    <a:gd name="connsiteY227" fmla="*/ 554 h 554"/>
                    <a:gd name="connsiteX228" fmla="*/ 0 w 831"/>
                    <a:gd name="connsiteY228" fmla="*/ 554 h 554"/>
                    <a:gd name="connsiteX229" fmla="*/ 0 w 831"/>
                    <a:gd name="connsiteY229" fmla="*/ 554 h 554"/>
                    <a:gd name="connsiteX230" fmla="*/ 0 w 831"/>
                    <a:gd name="connsiteY230" fmla="*/ 554 h 554"/>
                    <a:gd name="connsiteX231" fmla="*/ 0 w 831"/>
                    <a:gd name="connsiteY231" fmla="*/ 554 h 554"/>
                    <a:gd name="connsiteX232" fmla="*/ 0 w 831"/>
                    <a:gd name="connsiteY232" fmla="*/ 554 h 554"/>
                    <a:gd name="connsiteX233" fmla="*/ 0 w 831"/>
                    <a:gd name="connsiteY233" fmla="*/ 554 h 554"/>
                    <a:gd name="connsiteX234" fmla="*/ 0 w 831"/>
                    <a:gd name="connsiteY234" fmla="*/ 554 h 554"/>
                    <a:gd name="connsiteX235" fmla="*/ 0 w 831"/>
                    <a:gd name="connsiteY235" fmla="*/ 554 h 554"/>
                    <a:gd name="connsiteX236" fmla="*/ 0 w 831"/>
                    <a:gd name="connsiteY236" fmla="*/ 554 h 554"/>
                    <a:gd name="connsiteX237" fmla="*/ 0 w 831"/>
                    <a:gd name="connsiteY237" fmla="*/ 554 h 554"/>
                    <a:gd name="connsiteX238" fmla="*/ 0 w 831"/>
                    <a:gd name="connsiteY238" fmla="*/ 554 h 554"/>
                    <a:gd name="connsiteX239" fmla="*/ 0 w 831"/>
                    <a:gd name="connsiteY239" fmla="*/ 554 h 554"/>
                    <a:gd name="connsiteX240" fmla="*/ 0 w 831"/>
                    <a:gd name="connsiteY240" fmla="*/ 554 h 554"/>
                    <a:gd name="connsiteX241" fmla="*/ 0 w 831"/>
                    <a:gd name="connsiteY241" fmla="*/ 554 h 554"/>
                    <a:gd name="connsiteX242" fmla="*/ 0 w 831"/>
                    <a:gd name="connsiteY242" fmla="*/ 554 h 554"/>
                    <a:gd name="connsiteX243" fmla="*/ 0 w 831"/>
                    <a:gd name="connsiteY243" fmla="*/ 554 h 554"/>
                    <a:gd name="connsiteX244" fmla="*/ 0 w 831"/>
                    <a:gd name="connsiteY244" fmla="*/ 554 h 554"/>
                    <a:gd name="connsiteX245" fmla="*/ 0 w 831"/>
                    <a:gd name="connsiteY245" fmla="*/ 554 h 554"/>
                    <a:gd name="connsiteX246" fmla="*/ 0 w 831"/>
                    <a:gd name="connsiteY246" fmla="*/ 554 h 554"/>
                    <a:gd name="connsiteX247" fmla="*/ 0 w 831"/>
                    <a:gd name="connsiteY247" fmla="*/ 554 h 554"/>
                    <a:gd name="connsiteX248" fmla="*/ 0 w 831"/>
                    <a:gd name="connsiteY248" fmla="*/ 554 h 554"/>
                    <a:gd name="connsiteX249" fmla="*/ 0 w 831"/>
                    <a:gd name="connsiteY249" fmla="*/ 554 h 554"/>
                    <a:gd name="connsiteX250" fmla="*/ 0 w 831"/>
                    <a:gd name="connsiteY250" fmla="*/ 554 h 554"/>
                    <a:gd name="connsiteX251" fmla="*/ 0 w 831"/>
                    <a:gd name="connsiteY251" fmla="*/ 554 h 554"/>
                    <a:gd name="connsiteX252" fmla="*/ 0 w 831"/>
                    <a:gd name="connsiteY252" fmla="*/ 554 h 554"/>
                    <a:gd name="connsiteX253" fmla="*/ 0 w 831"/>
                    <a:gd name="connsiteY253" fmla="*/ 554 h 554"/>
                    <a:gd name="connsiteX254" fmla="*/ 0 w 831"/>
                    <a:gd name="connsiteY254" fmla="*/ 554 h 554"/>
                    <a:gd name="connsiteX255" fmla="*/ 0 w 831"/>
                    <a:gd name="connsiteY255" fmla="*/ 554 h 554"/>
                    <a:gd name="connsiteX256" fmla="*/ 0 w 831"/>
                    <a:gd name="connsiteY256" fmla="*/ 554 h 554"/>
                    <a:gd name="connsiteX257" fmla="*/ 0 w 831"/>
                    <a:gd name="connsiteY257" fmla="*/ 554 h 554"/>
                    <a:gd name="connsiteX258" fmla="*/ 0 w 831"/>
                    <a:gd name="connsiteY258" fmla="*/ 554 h 554"/>
                    <a:gd name="connsiteX259" fmla="*/ 0 w 831"/>
                    <a:gd name="connsiteY259" fmla="*/ 554 h 554"/>
                    <a:gd name="connsiteX260" fmla="*/ 0 w 831"/>
                    <a:gd name="connsiteY260" fmla="*/ 554 h 554"/>
                    <a:gd name="connsiteX261" fmla="*/ 0 w 831"/>
                    <a:gd name="connsiteY261" fmla="*/ 554 h 554"/>
                    <a:gd name="connsiteX262" fmla="*/ 0 w 831"/>
                    <a:gd name="connsiteY262" fmla="*/ 554 h 554"/>
                    <a:gd name="connsiteX263" fmla="*/ 0 w 831"/>
                    <a:gd name="connsiteY263" fmla="*/ 554 h 554"/>
                    <a:gd name="connsiteX264" fmla="*/ 0 w 831"/>
                    <a:gd name="connsiteY264" fmla="*/ 554 h 554"/>
                    <a:gd name="connsiteX265" fmla="*/ 0 w 831"/>
                    <a:gd name="connsiteY265" fmla="*/ 554 h 554"/>
                    <a:gd name="connsiteX266" fmla="*/ 0 w 831"/>
                    <a:gd name="connsiteY266" fmla="*/ 554 h 554"/>
                    <a:gd name="connsiteX267" fmla="*/ 0 w 831"/>
                    <a:gd name="connsiteY267" fmla="*/ 554 h 554"/>
                    <a:gd name="connsiteX268" fmla="*/ 0 w 831"/>
                    <a:gd name="connsiteY268" fmla="*/ 554 h 554"/>
                    <a:gd name="connsiteX269" fmla="*/ 0 w 831"/>
                    <a:gd name="connsiteY269" fmla="*/ 554 h 554"/>
                    <a:gd name="connsiteX270" fmla="*/ 0 w 831"/>
                    <a:gd name="connsiteY270" fmla="*/ 554 h 554"/>
                    <a:gd name="connsiteX271" fmla="*/ 0 w 831"/>
                    <a:gd name="connsiteY271" fmla="*/ 554 h 554"/>
                    <a:gd name="connsiteX272" fmla="*/ 0 w 831"/>
                    <a:gd name="connsiteY272" fmla="*/ 554 h 554"/>
                    <a:gd name="connsiteX273" fmla="*/ 0 w 831"/>
                    <a:gd name="connsiteY273" fmla="*/ 554 h 554"/>
                    <a:gd name="connsiteX274" fmla="*/ 0 w 831"/>
                    <a:gd name="connsiteY274" fmla="*/ 554 h 554"/>
                    <a:gd name="connsiteX275" fmla="*/ 0 w 831"/>
                    <a:gd name="connsiteY275" fmla="*/ 554 h 554"/>
                    <a:gd name="connsiteX276" fmla="*/ 0 w 831"/>
                    <a:gd name="connsiteY276" fmla="*/ 554 h 554"/>
                    <a:gd name="connsiteX277" fmla="*/ 0 w 831"/>
                    <a:gd name="connsiteY277" fmla="*/ 554 h 554"/>
                    <a:gd name="connsiteX278" fmla="*/ 0 w 831"/>
                    <a:gd name="connsiteY278" fmla="*/ 554 h 554"/>
                    <a:gd name="connsiteX279" fmla="*/ 0 w 831"/>
                    <a:gd name="connsiteY279" fmla="*/ 554 h 554"/>
                    <a:gd name="connsiteX280" fmla="*/ 0 w 831"/>
                    <a:gd name="connsiteY280" fmla="*/ 554 h 554"/>
                    <a:gd name="connsiteX281" fmla="*/ 0 w 831"/>
                    <a:gd name="connsiteY281" fmla="*/ 554 h 554"/>
                    <a:gd name="connsiteX282" fmla="*/ 0 w 831"/>
                    <a:gd name="connsiteY282" fmla="*/ 554 h 554"/>
                    <a:gd name="connsiteX283" fmla="*/ 0 w 831"/>
                    <a:gd name="connsiteY283" fmla="*/ 554 h 554"/>
                    <a:gd name="connsiteX284" fmla="*/ 0 w 831"/>
                    <a:gd name="connsiteY284" fmla="*/ 554 h 554"/>
                    <a:gd name="connsiteX285" fmla="*/ 0 w 831"/>
                    <a:gd name="connsiteY285" fmla="*/ 554 h 554"/>
                    <a:gd name="connsiteX286" fmla="*/ 0 w 831"/>
                    <a:gd name="connsiteY286" fmla="*/ 554 h 554"/>
                    <a:gd name="connsiteX287" fmla="*/ 0 w 831"/>
                    <a:gd name="connsiteY287" fmla="*/ 554 h 554"/>
                    <a:gd name="connsiteX288" fmla="*/ 0 w 831"/>
                    <a:gd name="connsiteY288" fmla="*/ 554 h 554"/>
                    <a:gd name="connsiteX289" fmla="*/ 0 w 831"/>
                    <a:gd name="connsiteY289" fmla="*/ 554 h 554"/>
                    <a:gd name="connsiteX290" fmla="*/ 0 w 831"/>
                    <a:gd name="connsiteY290" fmla="*/ 554 h 554"/>
                    <a:gd name="connsiteX291" fmla="*/ 0 w 831"/>
                    <a:gd name="connsiteY291" fmla="*/ 554 h 554"/>
                    <a:gd name="connsiteX292" fmla="*/ 0 w 831"/>
                    <a:gd name="connsiteY292" fmla="*/ 554 h 554"/>
                    <a:gd name="connsiteX293" fmla="*/ 0 w 831"/>
                    <a:gd name="connsiteY293" fmla="*/ 554 h 554"/>
                    <a:gd name="connsiteX294" fmla="*/ 0 w 831"/>
                    <a:gd name="connsiteY294" fmla="*/ 554 h 554"/>
                    <a:gd name="connsiteX295" fmla="*/ 0 w 831"/>
                    <a:gd name="connsiteY295" fmla="*/ 554 h 554"/>
                    <a:gd name="connsiteX296" fmla="*/ 0 w 831"/>
                    <a:gd name="connsiteY296" fmla="*/ 554 h 554"/>
                    <a:gd name="connsiteX297" fmla="*/ 0 w 831"/>
                    <a:gd name="connsiteY297" fmla="*/ 554 h 554"/>
                    <a:gd name="connsiteX298" fmla="*/ 0 w 831"/>
                    <a:gd name="connsiteY298" fmla="*/ 554 h 554"/>
                    <a:gd name="connsiteX299" fmla="*/ 0 w 831"/>
                    <a:gd name="connsiteY299" fmla="*/ 554 h 554"/>
                    <a:gd name="connsiteX300" fmla="*/ 0 w 831"/>
                    <a:gd name="connsiteY300" fmla="*/ 554 h 554"/>
                    <a:gd name="connsiteX301" fmla="*/ 0 w 831"/>
                    <a:gd name="connsiteY301" fmla="*/ 554 h 554"/>
                    <a:gd name="connsiteX302" fmla="*/ 0 w 831"/>
                    <a:gd name="connsiteY302" fmla="*/ 277 h 554"/>
                    <a:gd name="connsiteX303" fmla="*/ 0 w 831"/>
                    <a:gd name="connsiteY303" fmla="*/ 277 h 554"/>
                    <a:gd name="connsiteX304" fmla="*/ 0 w 831"/>
                    <a:gd name="connsiteY304" fmla="*/ 277 h 554"/>
                    <a:gd name="connsiteX305" fmla="*/ 0 w 831"/>
                    <a:gd name="connsiteY305" fmla="*/ 277 h 554"/>
                    <a:gd name="connsiteX306" fmla="*/ 0 w 831"/>
                    <a:gd name="connsiteY306" fmla="*/ 277 h 554"/>
                    <a:gd name="connsiteX307" fmla="*/ 0 w 831"/>
                    <a:gd name="connsiteY307" fmla="*/ 277 h 554"/>
                    <a:gd name="connsiteX308" fmla="*/ 0 w 831"/>
                    <a:gd name="connsiteY308" fmla="*/ 277 h 554"/>
                    <a:gd name="connsiteX309" fmla="*/ 0 w 831"/>
                    <a:gd name="connsiteY309" fmla="*/ 277 h 554"/>
                    <a:gd name="connsiteX310" fmla="*/ 0 w 831"/>
                    <a:gd name="connsiteY310" fmla="*/ 277 h 554"/>
                    <a:gd name="connsiteX311" fmla="*/ 0 w 831"/>
                    <a:gd name="connsiteY311" fmla="*/ 277 h 554"/>
                    <a:gd name="connsiteX312" fmla="*/ 0 w 831"/>
                    <a:gd name="connsiteY312" fmla="*/ 277 h 554"/>
                    <a:gd name="connsiteX313" fmla="*/ 0 w 831"/>
                    <a:gd name="connsiteY313" fmla="*/ 277 h 554"/>
                    <a:gd name="connsiteX314" fmla="*/ 0 w 831"/>
                    <a:gd name="connsiteY314" fmla="*/ 277 h 554"/>
                    <a:gd name="connsiteX315" fmla="*/ 0 w 831"/>
                    <a:gd name="connsiteY315" fmla="*/ 277 h 554"/>
                    <a:gd name="connsiteX316" fmla="*/ 0 w 831"/>
                    <a:gd name="connsiteY316" fmla="*/ 277 h 554"/>
                    <a:gd name="connsiteX317" fmla="*/ 0 w 831"/>
                    <a:gd name="connsiteY317" fmla="*/ 277 h 554"/>
                    <a:gd name="connsiteX318" fmla="*/ 0 w 831"/>
                    <a:gd name="connsiteY318" fmla="*/ 277 h 554"/>
                    <a:gd name="connsiteX319" fmla="*/ 0 w 831"/>
                    <a:gd name="connsiteY319" fmla="*/ 277 h 554"/>
                    <a:gd name="connsiteX320" fmla="*/ 0 w 831"/>
                    <a:gd name="connsiteY320" fmla="*/ 0 h 554"/>
                    <a:gd name="connsiteX321" fmla="*/ 0 w 831"/>
                    <a:gd name="connsiteY321" fmla="*/ 0 h 554"/>
                    <a:gd name="connsiteX322" fmla="*/ 0 w 831"/>
                    <a:gd name="connsiteY322" fmla="*/ 0 h 554"/>
                    <a:gd name="connsiteX323" fmla="*/ 0 w 831"/>
                    <a:gd name="connsiteY323" fmla="*/ 0 h 5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</a:cxnLst>
                  <a:rect l="l" t="t" r="r" b="b"/>
                  <a:pathLst>
                    <a:path w="831" h="554">
                      <a:moveTo>
                        <a:pt x="832" y="554"/>
                      </a:moveTo>
                      <a:cubicBezTo>
                        <a:pt x="832" y="554"/>
                        <a:pt x="832" y="554"/>
                        <a:pt x="832" y="277"/>
                      </a:cubicBezTo>
                      <a:cubicBezTo>
                        <a:pt x="832" y="277"/>
                        <a:pt x="832" y="277"/>
                        <a:pt x="832" y="277"/>
                      </a:cubicBezTo>
                      <a:cubicBezTo>
                        <a:pt x="832" y="277"/>
                        <a:pt x="832" y="277"/>
                        <a:pt x="832" y="277"/>
                      </a:cubicBezTo>
                      <a:cubicBezTo>
                        <a:pt x="832" y="277"/>
                        <a:pt x="832" y="277"/>
                        <a:pt x="832" y="277"/>
                      </a:cubicBezTo>
                      <a:cubicBezTo>
                        <a:pt x="832" y="277"/>
                        <a:pt x="832" y="277"/>
                        <a:pt x="832" y="277"/>
                      </a:cubicBezTo>
                      <a:cubicBezTo>
                        <a:pt x="832" y="277"/>
                        <a:pt x="832" y="277"/>
                        <a:pt x="832" y="277"/>
                      </a:cubicBezTo>
                      <a:cubicBezTo>
                        <a:pt x="832" y="277"/>
                        <a:pt x="832" y="277"/>
                        <a:pt x="832" y="277"/>
                      </a:cubicBezTo>
                      <a:cubicBezTo>
                        <a:pt x="832" y="277"/>
                        <a:pt x="832" y="277"/>
                        <a:pt x="832" y="277"/>
                      </a:cubicBezTo>
                      <a:cubicBezTo>
                        <a:pt x="832" y="277"/>
                        <a:pt x="832" y="277"/>
                        <a:pt x="832" y="277"/>
                      </a:cubicBezTo>
                      <a:cubicBezTo>
                        <a:pt x="832" y="277"/>
                        <a:pt x="832" y="277"/>
                        <a:pt x="832" y="277"/>
                      </a:cubicBezTo>
                      <a:cubicBezTo>
                        <a:pt x="832" y="277"/>
                        <a:pt x="832" y="277"/>
                        <a:pt x="555" y="277"/>
                      </a:cubicBezTo>
                      <a:cubicBezTo>
                        <a:pt x="555" y="277"/>
                        <a:pt x="555" y="277"/>
                        <a:pt x="555" y="277"/>
                      </a:cubicBezTo>
                      <a:cubicBezTo>
                        <a:pt x="555" y="277"/>
                        <a:pt x="555" y="277"/>
                        <a:pt x="555" y="277"/>
                      </a:cubicBezTo>
                      <a:cubicBezTo>
                        <a:pt x="555" y="277"/>
                        <a:pt x="555" y="277"/>
                        <a:pt x="555" y="277"/>
                      </a:cubicBezTo>
                      <a:cubicBezTo>
                        <a:pt x="555" y="277"/>
                        <a:pt x="555" y="277"/>
                        <a:pt x="555" y="277"/>
                      </a:cubicBezTo>
                      <a:cubicBezTo>
                        <a:pt x="555" y="277"/>
                        <a:pt x="555" y="277"/>
                        <a:pt x="555" y="277"/>
                      </a:cubicBezTo>
                      <a:cubicBezTo>
                        <a:pt x="555" y="277"/>
                        <a:pt x="555" y="277"/>
                        <a:pt x="555" y="277"/>
                      </a:cubicBezTo>
                      <a:cubicBezTo>
                        <a:pt x="555" y="277"/>
                        <a:pt x="555" y="277"/>
                        <a:pt x="555" y="277"/>
                      </a:cubicBezTo>
                      <a:cubicBezTo>
                        <a:pt x="555" y="277"/>
                        <a:pt x="555" y="277"/>
                        <a:pt x="555" y="277"/>
                      </a:cubicBezTo>
                      <a:cubicBezTo>
                        <a:pt x="555" y="277"/>
                        <a:pt x="555" y="277"/>
                        <a:pt x="277" y="277"/>
                      </a:cubicBezTo>
                      <a:cubicBezTo>
                        <a:pt x="277" y="277"/>
                        <a:pt x="277" y="277"/>
                        <a:pt x="277" y="277"/>
                      </a:cubicBezTo>
                      <a:cubicBezTo>
                        <a:pt x="277" y="277"/>
                        <a:pt x="277" y="277"/>
                        <a:pt x="277" y="277"/>
                      </a:cubicBezTo>
                      <a:cubicBezTo>
                        <a:pt x="277" y="277"/>
                        <a:pt x="277" y="277"/>
                        <a:pt x="277" y="277"/>
                      </a:cubicBezTo>
                      <a:cubicBezTo>
                        <a:pt x="277" y="277"/>
                        <a:pt x="277" y="277"/>
                        <a:pt x="277" y="277"/>
                      </a:cubicBezTo>
                      <a:cubicBezTo>
                        <a:pt x="277" y="277"/>
                        <a:pt x="277" y="277"/>
                        <a:pt x="277" y="277"/>
                      </a:cubicBezTo>
                      <a:cubicBezTo>
                        <a:pt x="277" y="277"/>
                        <a:pt x="277" y="277"/>
                        <a:pt x="277" y="277"/>
                      </a:cubicBezTo>
                      <a:cubicBezTo>
                        <a:pt x="277" y="277"/>
                        <a:pt x="277" y="277"/>
                        <a:pt x="277" y="277"/>
                      </a:cubicBezTo>
                      <a:cubicBezTo>
                        <a:pt x="277" y="277"/>
                        <a:pt x="277" y="277"/>
                        <a:pt x="277" y="277"/>
                      </a:cubicBezTo>
                      <a:cubicBezTo>
                        <a:pt x="277" y="277"/>
                        <a:pt x="277" y="277"/>
                        <a:pt x="277" y="277"/>
                      </a:cubicBezTo>
                      <a:cubicBezTo>
                        <a:pt x="277" y="277"/>
                        <a:pt x="277" y="277"/>
                        <a:pt x="277" y="277"/>
                      </a:cubicBezTo>
                      <a:cubicBezTo>
                        <a:pt x="277" y="277"/>
                        <a:pt x="277" y="277"/>
                        <a:pt x="277" y="277"/>
                      </a:cubicBezTo>
                      <a:cubicBezTo>
                        <a:pt x="277" y="277"/>
                        <a:pt x="277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lnTo>
                        <a:pt x="0" y="554"/>
                      </a:ln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lnTo>
                        <a:pt x="0" y="554"/>
                      </a:lnTo>
                      <a:lnTo>
                        <a:pt x="0" y="554"/>
                      </a:ln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46" name="Freeform 545">
                  <a:extLst>
                    <a:ext uri="{FF2B5EF4-FFF2-40B4-BE49-F238E27FC236}">
                      <a16:creationId xmlns:a16="http://schemas.microsoft.com/office/drawing/2014/main" id="{41973E25-A07A-B718-CDD3-DEC2B1C85E11}"/>
                    </a:ext>
                  </a:extLst>
                </p:cNvPr>
                <p:cNvSpPr/>
                <p:nvPr/>
              </p:nvSpPr>
              <p:spPr>
                <a:xfrm>
                  <a:off x="4102686" y="3802006"/>
                  <a:ext cx="2772" cy="2771"/>
                </a:xfrm>
                <a:custGeom>
                  <a:avLst/>
                  <a:gdLst>
                    <a:gd name="connsiteX0" fmla="*/ 0 w 2772"/>
                    <a:gd name="connsiteY0" fmla="*/ 0 h 2771"/>
                    <a:gd name="connsiteX1" fmla="*/ 0 w 2772"/>
                    <a:gd name="connsiteY1" fmla="*/ 0 h 2771"/>
                    <a:gd name="connsiteX2" fmla="*/ 0 w 2772"/>
                    <a:gd name="connsiteY2" fmla="*/ 0 h 2771"/>
                    <a:gd name="connsiteX3" fmla="*/ 0 w 2772"/>
                    <a:gd name="connsiteY3" fmla="*/ 0 h 2771"/>
                    <a:gd name="connsiteX4" fmla="*/ 0 w 2772"/>
                    <a:gd name="connsiteY4" fmla="*/ 0 h 2771"/>
                    <a:gd name="connsiteX5" fmla="*/ 0 w 2772"/>
                    <a:gd name="connsiteY5" fmla="*/ 0 h 2771"/>
                    <a:gd name="connsiteX6" fmla="*/ 0 w 2772"/>
                    <a:gd name="connsiteY6" fmla="*/ 0 h 2771"/>
                    <a:gd name="connsiteX7" fmla="*/ 0 w 2772"/>
                    <a:gd name="connsiteY7" fmla="*/ 0 h 2771"/>
                    <a:gd name="connsiteX8" fmla="*/ 0 w 2772"/>
                    <a:gd name="connsiteY8" fmla="*/ 0 h 2771"/>
                    <a:gd name="connsiteX9" fmla="*/ 0 w 2772"/>
                    <a:gd name="connsiteY9" fmla="*/ 0 h 2771"/>
                    <a:gd name="connsiteX10" fmla="*/ 0 w 2772"/>
                    <a:gd name="connsiteY10" fmla="*/ 0 h 2771"/>
                    <a:gd name="connsiteX11" fmla="*/ 0 w 2772"/>
                    <a:gd name="connsiteY11" fmla="*/ 0 h 2771"/>
                    <a:gd name="connsiteX12" fmla="*/ 0 w 2772"/>
                    <a:gd name="connsiteY12" fmla="*/ 0 h 2771"/>
                    <a:gd name="connsiteX13" fmla="*/ 0 w 2772"/>
                    <a:gd name="connsiteY13" fmla="*/ 0 h 2771"/>
                    <a:gd name="connsiteX14" fmla="*/ 0 w 2772"/>
                    <a:gd name="connsiteY14" fmla="*/ 0 h 2771"/>
                    <a:gd name="connsiteX15" fmla="*/ 0 w 2772"/>
                    <a:gd name="connsiteY15" fmla="*/ 0 h 2771"/>
                    <a:gd name="connsiteX16" fmla="*/ 0 w 2772"/>
                    <a:gd name="connsiteY16" fmla="*/ 0 h 2771"/>
                    <a:gd name="connsiteX17" fmla="*/ 0 w 2772"/>
                    <a:gd name="connsiteY17" fmla="*/ 0 h 2771"/>
                    <a:gd name="connsiteX18" fmla="*/ 0 w 2772"/>
                    <a:gd name="connsiteY18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2772" h="277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47" name="Freeform 546">
                  <a:extLst>
                    <a:ext uri="{FF2B5EF4-FFF2-40B4-BE49-F238E27FC236}">
                      <a16:creationId xmlns:a16="http://schemas.microsoft.com/office/drawing/2014/main" id="{5EF4FDE2-D4BF-E2D4-444C-3DC2606ECFDE}"/>
                    </a:ext>
                  </a:extLst>
                </p:cNvPr>
                <p:cNvSpPr/>
                <p:nvPr/>
              </p:nvSpPr>
              <p:spPr>
                <a:xfrm>
                  <a:off x="4102963" y="3802006"/>
                  <a:ext cx="2772" cy="2771"/>
                </a:xfrm>
                <a:custGeom>
                  <a:avLst/>
                  <a:gdLst>
                    <a:gd name="connsiteX0" fmla="*/ 0 w 2772"/>
                    <a:gd name="connsiteY0" fmla="*/ 0 h 2771"/>
                    <a:gd name="connsiteX1" fmla="*/ 0 w 2772"/>
                    <a:gd name="connsiteY1" fmla="*/ 0 h 2771"/>
                    <a:gd name="connsiteX2" fmla="*/ 0 w 2772"/>
                    <a:gd name="connsiteY2" fmla="*/ 0 h 2771"/>
                    <a:gd name="connsiteX3" fmla="*/ 0 w 2772"/>
                    <a:gd name="connsiteY3" fmla="*/ 0 h 2771"/>
                    <a:gd name="connsiteX4" fmla="*/ 0 w 2772"/>
                    <a:gd name="connsiteY4" fmla="*/ 0 h 2771"/>
                    <a:gd name="connsiteX5" fmla="*/ 0 w 2772"/>
                    <a:gd name="connsiteY5" fmla="*/ 0 h 2771"/>
                    <a:gd name="connsiteX6" fmla="*/ 0 w 2772"/>
                    <a:gd name="connsiteY6" fmla="*/ 0 h 2771"/>
                    <a:gd name="connsiteX7" fmla="*/ 0 w 2772"/>
                    <a:gd name="connsiteY7" fmla="*/ 0 h 2771"/>
                    <a:gd name="connsiteX8" fmla="*/ 0 w 2772"/>
                    <a:gd name="connsiteY8" fmla="*/ 0 h 2771"/>
                    <a:gd name="connsiteX9" fmla="*/ 0 w 2772"/>
                    <a:gd name="connsiteY9" fmla="*/ 0 h 2771"/>
                    <a:gd name="connsiteX10" fmla="*/ 0 w 2772"/>
                    <a:gd name="connsiteY10" fmla="*/ 0 h 2771"/>
                    <a:gd name="connsiteX11" fmla="*/ 0 w 2772"/>
                    <a:gd name="connsiteY11" fmla="*/ 0 h 2771"/>
                    <a:gd name="connsiteX12" fmla="*/ 0 w 2772"/>
                    <a:gd name="connsiteY12" fmla="*/ 0 h 2771"/>
                    <a:gd name="connsiteX13" fmla="*/ 0 w 2772"/>
                    <a:gd name="connsiteY13" fmla="*/ 0 h 2771"/>
                    <a:gd name="connsiteX14" fmla="*/ 0 w 2772"/>
                    <a:gd name="connsiteY14" fmla="*/ 0 h 2771"/>
                    <a:gd name="connsiteX15" fmla="*/ 0 w 2772"/>
                    <a:gd name="connsiteY15" fmla="*/ 0 h 2771"/>
                    <a:gd name="connsiteX16" fmla="*/ 0 w 2772"/>
                    <a:gd name="connsiteY16" fmla="*/ 0 h 2771"/>
                    <a:gd name="connsiteX17" fmla="*/ 0 w 2772"/>
                    <a:gd name="connsiteY17" fmla="*/ 0 h 2771"/>
                    <a:gd name="connsiteX18" fmla="*/ 0 w 2772"/>
                    <a:gd name="connsiteY18" fmla="*/ 0 h 2771"/>
                    <a:gd name="connsiteX19" fmla="*/ 0 w 2772"/>
                    <a:gd name="connsiteY19" fmla="*/ 0 h 2771"/>
                    <a:gd name="connsiteX20" fmla="*/ 0 w 2772"/>
                    <a:gd name="connsiteY20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2772" h="277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48" name="Freeform 547">
                  <a:extLst>
                    <a:ext uri="{FF2B5EF4-FFF2-40B4-BE49-F238E27FC236}">
                      <a16:creationId xmlns:a16="http://schemas.microsoft.com/office/drawing/2014/main" id="{93881575-2633-5EEE-7C58-1420625B69A1}"/>
                    </a:ext>
                  </a:extLst>
                </p:cNvPr>
                <p:cNvSpPr/>
                <p:nvPr/>
              </p:nvSpPr>
              <p:spPr>
                <a:xfrm>
                  <a:off x="4103518" y="3801729"/>
                  <a:ext cx="2772" cy="2771"/>
                </a:xfrm>
                <a:custGeom>
                  <a:avLst/>
                  <a:gdLst>
                    <a:gd name="connsiteX0" fmla="*/ 0 w 2772"/>
                    <a:gd name="connsiteY0" fmla="*/ 0 h 2771"/>
                    <a:gd name="connsiteX1" fmla="*/ 0 w 2772"/>
                    <a:gd name="connsiteY1" fmla="*/ 0 h 2771"/>
                    <a:gd name="connsiteX2" fmla="*/ 0 w 2772"/>
                    <a:gd name="connsiteY2" fmla="*/ 0 h 2771"/>
                    <a:gd name="connsiteX3" fmla="*/ 0 w 2772"/>
                    <a:gd name="connsiteY3" fmla="*/ 0 h 2771"/>
                    <a:gd name="connsiteX4" fmla="*/ 0 w 2772"/>
                    <a:gd name="connsiteY4" fmla="*/ 0 h 2771"/>
                    <a:gd name="connsiteX5" fmla="*/ 0 w 2772"/>
                    <a:gd name="connsiteY5" fmla="*/ 0 h 2771"/>
                    <a:gd name="connsiteX6" fmla="*/ 0 w 2772"/>
                    <a:gd name="connsiteY6" fmla="*/ 0 h 2771"/>
                    <a:gd name="connsiteX7" fmla="*/ 0 w 2772"/>
                    <a:gd name="connsiteY7" fmla="*/ 0 h 2771"/>
                    <a:gd name="connsiteX8" fmla="*/ 0 w 2772"/>
                    <a:gd name="connsiteY8" fmla="*/ 0 h 2771"/>
                    <a:gd name="connsiteX9" fmla="*/ 0 w 2772"/>
                    <a:gd name="connsiteY9" fmla="*/ 0 h 2771"/>
                    <a:gd name="connsiteX10" fmla="*/ 0 w 2772"/>
                    <a:gd name="connsiteY10" fmla="*/ 0 h 2771"/>
                    <a:gd name="connsiteX11" fmla="*/ 0 w 2772"/>
                    <a:gd name="connsiteY11" fmla="*/ 0 h 2771"/>
                    <a:gd name="connsiteX12" fmla="*/ 0 w 2772"/>
                    <a:gd name="connsiteY12" fmla="*/ 0 h 2771"/>
                    <a:gd name="connsiteX13" fmla="*/ 0 w 2772"/>
                    <a:gd name="connsiteY13" fmla="*/ 0 h 2771"/>
                    <a:gd name="connsiteX14" fmla="*/ 0 w 2772"/>
                    <a:gd name="connsiteY14" fmla="*/ 0 h 2771"/>
                    <a:gd name="connsiteX15" fmla="*/ 0 w 2772"/>
                    <a:gd name="connsiteY15" fmla="*/ 0 h 2771"/>
                    <a:gd name="connsiteX16" fmla="*/ 0 w 2772"/>
                    <a:gd name="connsiteY16" fmla="*/ 0 h 2771"/>
                    <a:gd name="connsiteX17" fmla="*/ 0 w 2772"/>
                    <a:gd name="connsiteY17" fmla="*/ 0 h 2771"/>
                    <a:gd name="connsiteX18" fmla="*/ 0 w 2772"/>
                    <a:gd name="connsiteY18" fmla="*/ 0 h 2771"/>
                    <a:gd name="connsiteX19" fmla="*/ 0 w 2772"/>
                    <a:gd name="connsiteY19" fmla="*/ 0 h 2771"/>
                    <a:gd name="connsiteX20" fmla="*/ 0 w 2772"/>
                    <a:gd name="connsiteY20" fmla="*/ 0 h 2771"/>
                    <a:gd name="connsiteX21" fmla="*/ 0 w 2772"/>
                    <a:gd name="connsiteY21" fmla="*/ 0 h 2771"/>
                    <a:gd name="connsiteX22" fmla="*/ 0 w 2772"/>
                    <a:gd name="connsiteY22" fmla="*/ 0 h 2771"/>
                    <a:gd name="connsiteX23" fmla="*/ 0 w 2772"/>
                    <a:gd name="connsiteY23" fmla="*/ 0 h 2771"/>
                    <a:gd name="connsiteX24" fmla="*/ 0 w 2772"/>
                    <a:gd name="connsiteY24" fmla="*/ 0 h 2771"/>
                    <a:gd name="connsiteX25" fmla="*/ 0 w 2772"/>
                    <a:gd name="connsiteY25" fmla="*/ 0 h 2771"/>
                    <a:gd name="connsiteX26" fmla="*/ 0 w 2772"/>
                    <a:gd name="connsiteY26" fmla="*/ 0 h 2771"/>
                    <a:gd name="connsiteX27" fmla="*/ 0 w 2772"/>
                    <a:gd name="connsiteY27" fmla="*/ 0 h 2771"/>
                    <a:gd name="connsiteX28" fmla="*/ 0 w 2772"/>
                    <a:gd name="connsiteY28" fmla="*/ 0 h 2771"/>
                    <a:gd name="connsiteX29" fmla="*/ 0 w 2772"/>
                    <a:gd name="connsiteY29" fmla="*/ 0 h 2771"/>
                    <a:gd name="connsiteX30" fmla="*/ 0 w 2772"/>
                    <a:gd name="connsiteY30" fmla="*/ 0 h 2771"/>
                    <a:gd name="connsiteX31" fmla="*/ 0 w 2772"/>
                    <a:gd name="connsiteY31" fmla="*/ 0 h 2771"/>
                    <a:gd name="connsiteX32" fmla="*/ 0 w 2772"/>
                    <a:gd name="connsiteY32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</a:cxnLst>
                  <a:rect l="l" t="t" r="r" b="b"/>
                  <a:pathLst>
                    <a:path w="2772" h="277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13" name="Graphic 248">
                <a:extLst>
                  <a:ext uri="{FF2B5EF4-FFF2-40B4-BE49-F238E27FC236}">
                    <a16:creationId xmlns:a16="http://schemas.microsoft.com/office/drawing/2014/main" id="{4792649B-8673-04DD-9114-4DDB55DACC60}"/>
                  </a:ext>
                </a:extLst>
              </p:cNvPr>
              <p:cNvGrpSpPr/>
              <p:nvPr/>
            </p:nvGrpSpPr>
            <p:grpSpPr>
              <a:xfrm>
                <a:off x="3449932" y="3759617"/>
                <a:ext cx="9672" cy="24386"/>
                <a:chOff x="4112697" y="3758498"/>
                <a:chExt cx="9672" cy="24386"/>
              </a:xfrm>
              <a:grpFill/>
            </p:grpSpPr>
            <p:sp>
              <p:nvSpPr>
                <p:cNvPr id="501" name="Freeform 500">
                  <a:extLst>
                    <a:ext uri="{FF2B5EF4-FFF2-40B4-BE49-F238E27FC236}">
                      <a16:creationId xmlns:a16="http://schemas.microsoft.com/office/drawing/2014/main" id="{FE55852A-C80C-3BA3-B586-A47C9C03FCFE}"/>
                    </a:ext>
                  </a:extLst>
                </p:cNvPr>
                <p:cNvSpPr/>
                <p:nvPr/>
              </p:nvSpPr>
              <p:spPr>
                <a:xfrm>
                  <a:off x="4118211" y="3758498"/>
                  <a:ext cx="4158" cy="6065"/>
                </a:xfrm>
                <a:custGeom>
                  <a:avLst/>
                  <a:gdLst>
                    <a:gd name="connsiteX0" fmla="*/ 4159 w 4158"/>
                    <a:gd name="connsiteY0" fmla="*/ 1663 h 6065"/>
                    <a:gd name="connsiteX1" fmla="*/ 3604 w 4158"/>
                    <a:gd name="connsiteY1" fmla="*/ 0 h 6065"/>
                    <a:gd name="connsiteX2" fmla="*/ 3604 w 4158"/>
                    <a:gd name="connsiteY2" fmla="*/ 0 h 6065"/>
                    <a:gd name="connsiteX3" fmla="*/ 3604 w 4158"/>
                    <a:gd name="connsiteY3" fmla="*/ 0 h 6065"/>
                    <a:gd name="connsiteX4" fmla="*/ 2772 w 4158"/>
                    <a:gd name="connsiteY4" fmla="*/ 0 h 6065"/>
                    <a:gd name="connsiteX5" fmla="*/ 2218 w 4158"/>
                    <a:gd name="connsiteY5" fmla="*/ 0 h 6065"/>
                    <a:gd name="connsiteX6" fmla="*/ 1663 w 4158"/>
                    <a:gd name="connsiteY6" fmla="*/ 0 h 6065"/>
                    <a:gd name="connsiteX7" fmla="*/ 1109 w 4158"/>
                    <a:gd name="connsiteY7" fmla="*/ 1386 h 6065"/>
                    <a:gd name="connsiteX8" fmla="*/ 832 w 4158"/>
                    <a:gd name="connsiteY8" fmla="*/ 2217 h 6065"/>
                    <a:gd name="connsiteX9" fmla="*/ 277 w 4158"/>
                    <a:gd name="connsiteY9" fmla="*/ 2217 h 6065"/>
                    <a:gd name="connsiteX10" fmla="*/ 277 w 4158"/>
                    <a:gd name="connsiteY10" fmla="*/ 2494 h 6065"/>
                    <a:gd name="connsiteX11" fmla="*/ 277 w 4158"/>
                    <a:gd name="connsiteY11" fmla="*/ 2771 h 6065"/>
                    <a:gd name="connsiteX12" fmla="*/ 0 w 4158"/>
                    <a:gd name="connsiteY12" fmla="*/ 3325 h 6065"/>
                    <a:gd name="connsiteX13" fmla="*/ 0 w 4158"/>
                    <a:gd name="connsiteY13" fmla="*/ 3880 h 6065"/>
                    <a:gd name="connsiteX14" fmla="*/ 0 w 4158"/>
                    <a:gd name="connsiteY14" fmla="*/ 4711 h 6065"/>
                    <a:gd name="connsiteX15" fmla="*/ 0 w 4158"/>
                    <a:gd name="connsiteY15" fmla="*/ 4988 h 6065"/>
                    <a:gd name="connsiteX16" fmla="*/ 0 w 4158"/>
                    <a:gd name="connsiteY16" fmla="*/ 5265 h 6065"/>
                    <a:gd name="connsiteX17" fmla="*/ 0 w 4158"/>
                    <a:gd name="connsiteY17" fmla="*/ 5265 h 6065"/>
                    <a:gd name="connsiteX18" fmla="*/ 0 w 4158"/>
                    <a:gd name="connsiteY18" fmla="*/ 5265 h 6065"/>
                    <a:gd name="connsiteX19" fmla="*/ 0 w 4158"/>
                    <a:gd name="connsiteY19" fmla="*/ 5819 h 6065"/>
                    <a:gd name="connsiteX20" fmla="*/ 555 w 4158"/>
                    <a:gd name="connsiteY20" fmla="*/ 5819 h 6065"/>
                    <a:gd name="connsiteX21" fmla="*/ 555 w 4158"/>
                    <a:gd name="connsiteY21" fmla="*/ 5819 h 6065"/>
                    <a:gd name="connsiteX22" fmla="*/ 555 w 4158"/>
                    <a:gd name="connsiteY22" fmla="*/ 5819 h 6065"/>
                    <a:gd name="connsiteX23" fmla="*/ 1386 w 4158"/>
                    <a:gd name="connsiteY23" fmla="*/ 5819 h 6065"/>
                    <a:gd name="connsiteX24" fmla="*/ 1386 w 4158"/>
                    <a:gd name="connsiteY24" fmla="*/ 5819 h 6065"/>
                    <a:gd name="connsiteX25" fmla="*/ 1386 w 4158"/>
                    <a:gd name="connsiteY25" fmla="*/ 5819 h 6065"/>
                    <a:gd name="connsiteX26" fmla="*/ 1941 w 4158"/>
                    <a:gd name="connsiteY26" fmla="*/ 5819 h 6065"/>
                    <a:gd name="connsiteX27" fmla="*/ 2218 w 4158"/>
                    <a:gd name="connsiteY27" fmla="*/ 5265 h 6065"/>
                    <a:gd name="connsiteX28" fmla="*/ 2218 w 4158"/>
                    <a:gd name="connsiteY28" fmla="*/ 5265 h 6065"/>
                    <a:gd name="connsiteX29" fmla="*/ 2495 w 4158"/>
                    <a:gd name="connsiteY29" fmla="*/ 4157 h 6065"/>
                    <a:gd name="connsiteX30" fmla="*/ 3050 w 4158"/>
                    <a:gd name="connsiteY30" fmla="*/ 2494 h 6065"/>
                    <a:gd name="connsiteX31" fmla="*/ 3050 w 4158"/>
                    <a:gd name="connsiteY31" fmla="*/ 554 h 60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</a:cxnLst>
                  <a:rect l="l" t="t" r="r" b="b"/>
                  <a:pathLst>
                    <a:path w="4158" h="6065">
                      <a:moveTo>
                        <a:pt x="4159" y="1663"/>
                      </a:moveTo>
                      <a:cubicBezTo>
                        <a:pt x="4159" y="1109"/>
                        <a:pt x="4159" y="554"/>
                        <a:pt x="3604" y="0"/>
                      </a:cubicBezTo>
                      <a:cubicBezTo>
                        <a:pt x="3604" y="0"/>
                        <a:pt x="3604" y="0"/>
                        <a:pt x="3604" y="0"/>
                      </a:cubicBezTo>
                      <a:cubicBezTo>
                        <a:pt x="3050" y="0"/>
                        <a:pt x="3604" y="0"/>
                        <a:pt x="3604" y="0"/>
                      </a:cubicBezTo>
                      <a:cubicBezTo>
                        <a:pt x="3327" y="0"/>
                        <a:pt x="3050" y="0"/>
                        <a:pt x="2772" y="0"/>
                      </a:cubicBezTo>
                      <a:cubicBezTo>
                        <a:pt x="2495" y="0"/>
                        <a:pt x="2495" y="0"/>
                        <a:pt x="2218" y="0"/>
                      </a:cubicBezTo>
                      <a:cubicBezTo>
                        <a:pt x="2218" y="0"/>
                        <a:pt x="2218" y="0"/>
                        <a:pt x="1663" y="0"/>
                      </a:cubicBezTo>
                      <a:cubicBezTo>
                        <a:pt x="1663" y="554"/>
                        <a:pt x="1109" y="1109"/>
                        <a:pt x="1109" y="1386"/>
                      </a:cubicBezTo>
                      <a:cubicBezTo>
                        <a:pt x="832" y="1386"/>
                        <a:pt x="1109" y="1940"/>
                        <a:pt x="832" y="2217"/>
                      </a:cubicBezTo>
                      <a:cubicBezTo>
                        <a:pt x="277" y="2217"/>
                        <a:pt x="832" y="2217"/>
                        <a:pt x="277" y="2217"/>
                      </a:cubicBezTo>
                      <a:cubicBezTo>
                        <a:pt x="277" y="2217"/>
                        <a:pt x="277" y="2217"/>
                        <a:pt x="277" y="2494"/>
                      </a:cubicBezTo>
                      <a:cubicBezTo>
                        <a:pt x="277" y="2494"/>
                        <a:pt x="277" y="2494"/>
                        <a:pt x="277" y="2771"/>
                      </a:cubicBezTo>
                      <a:cubicBezTo>
                        <a:pt x="277" y="2771"/>
                        <a:pt x="277" y="3048"/>
                        <a:pt x="0" y="3325"/>
                      </a:cubicBezTo>
                      <a:cubicBezTo>
                        <a:pt x="0" y="3325"/>
                        <a:pt x="0" y="3880"/>
                        <a:pt x="0" y="3880"/>
                      </a:cubicBezTo>
                      <a:cubicBezTo>
                        <a:pt x="0" y="3880"/>
                        <a:pt x="0" y="4434"/>
                        <a:pt x="0" y="4711"/>
                      </a:cubicBezTo>
                      <a:cubicBezTo>
                        <a:pt x="0" y="4711"/>
                        <a:pt x="0" y="4711"/>
                        <a:pt x="0" y="4988"/>
                      </a:cubicBezTo>
                      <a:cubicBezTo>
                        <a:pt x="0" y="4988"/>
                        <a:pt x="0" y="5265"/>
                        <a:pt x="0" y="5265"/>
                      </a:cubicBezTo>
                      <a:cubicBezTo>
                        <a:pt x="0" y="5265"/>
                        <a:pt x="0" y="5265"/>
                        <a:pt x="0" y="5265"/>
                      </a:cubicBezTo>
                      <a:cubicBezTo>
                        <a:pt x="0" y="5265"/>
                        <a:pt x="0" y="5265"/>
                        <a:pt x="0" y="5265"/>
                      </a:cubicBezTo>
                      <a:cubicBezTo>
                        <a:pt x="0" y="5265"/>
                        <a:pt x="0" y="5542"/>
                        <a:pt x="0" y="5819"/>
                      </a:cubicBezTo>
                      <a:cubicBezTo>
                        <a:pt x="0" y="5819"/>
                        <a:pt x="0" y="5819"/>
                        <a:pt x="555" y="5819"/>
                      </a:cubicBezTo>
                      <a:cubicBezTo>
                        <a:pt x="555" y="5819"/>
                        <a:pt x="555" y="5819"/>
                        <a:pt x="555" y="5819"/>
                      </a:cubicBezTo>
                      <a:cubicBezTo>
                        <a:pt x="555" y="5819"/>
                        <a:pt x="555" y="6374"/>
                        <a:pt x="555" y="5819"/>
                      </a:cubicBezTo>
                      <a:cubicBezTo>
                        <a:pt x="555" y="5819"/>
                        <a:pt x="1109" y="5819"/>
                        <a:pt x="1386" y="5819"/>
                      </a:cubicBezTo>
                      <a:cubicBezTo>
                        <a:pt x="1386" y="5819"/>
                        <a:pt x="1386" y="5819"/>
                        <a:pt x="1386" y="5819"/>
                      </a:cubicBezTo>
                      <a:cubicBezTo>
                        <a:pt x="1386" y="5819"/>
                        <a:pt x="1386" y="5819"/>
                        <a:pt x="1386" y="5819"/>
                      </a:cubicBezTo>
                      <a:cubicBezTo>
                        <a:pt x="1386" y="5819"/>
                        <a:pt x="1663" y="5819"/>
                        <a:pt x="1941" y="5819"/>
                      </a:cubicBezTo>
                      <a:cubicBezTo>
                        <a:pt x="1941" y="5819"/>
                        <a:pt x="1941" y="5542"/>
                        <a:pt x="2218" y="5265"/>
                      </a:cubicBezTo>
                      <a:cubicBezTo>
                        <a:pt x="2218" y="5265"/>
                        <a:pt x="2218" y="5265"/>
                        <a:pt x="2218" y="5265"/>
                      </a:cubicBezTo>
                      <a:cubicBezTo>
                        <a:pt x="2772" y="4988"/>
                        <a:pt x="2218" y="4434"/>
                        <a:pt x="2495" y="4157"/>
                      </a:cubicBezTo>
                      <a:cubicBezTo>
                        <a:pt x="2772" y="3602"/>
                        <a:pt x="2772" y="3048"/>
                        <a:pt x="3050" y="2494"/>
                      </a:cubicBezTo>
                      <a:cubicBezTo>
                        <a:pt x="3050" y="1940"/>
                        <a:pt x="3050" y="1109"/>
                        <a:pt x="3050" y="554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02" name="Freeform 501">
                  <a:extLst>
                    <a:ext uri="{FF2B5EF4-FFF2-40B4-BE49-F238E27FC236}">
                      <a16:creationId xmlns:a16="http://schemas.microsoft.com/office/drawing/2014/main" id="{B6A3CEB8-0EF2-2118-CD4F-7366AAFFCC0F}"/>
                    </a:ext>
                  </a:extLst>
                </p:cNvPr>
                <p:cNvSpPr/>
                <p:nvPr/>
              </p:nvSpPr>
              <p:spPr>
                <a:xfrm>
                  <a:off x="4117803" y="3767920"/>
                  <a:ext cx="2472" cy="1662"/>
                </a:xfrm>
                <a:custGeom>
                  <a:avLst/>
                  <a:gdLst>
                    <a:gd name="connsiteX0" fmla="*/ 2071 w 2472"/>
                    <a:gd name="connsiteY0" fmla="*/ 0 h 1662"/>
                    <a:gd name="connsiteX1" fmla="*/ 963 w 2472"/>
                    <a:gd name="connsiteY1" fmla="*/ 831 h 1662"/>
                    <a:gd name="connsiteX2" fmla="*/ 963 w 2472"/>
                    <a:gd name="connsiteY2" fmla="*/ 1108 h 1662"/>
                    <a:gd name="connsiteX3" fmla="*/ 963 w 2472"/>
                    <a:gd name="connsiteY3" fmla="*/ 1663 h 1662"/>
                    <a:gd name="connsiteX4" fmla="*/ 131 w 2472"/>
                    <a:gd name="connsiteY4" fmla="*/ 1663 h 1662"/>
                    <a:gd name="connsiteX5" fmla="*/ 963 w 2472"/>
                    <a:gd name="connsiteY5" fmla="*/ 1663 h 1662"/>
                    <a:gd name="connsiteX6" fmla="*/ 1517 w 2472"/>
                    <a:gd name="connsiteY6" fmla="*/ 1663 h 1662"/>
                    <a:gd name="connsiteX7" fmla="*/ 1794 w 2472"/>
                    <a:gd name="connsiteY7" fmla="*/ 1663 h 1662"/>
                    <a:gd name="connsiteX8" fmla="*/ 1794 w 2472"/>
                    <a:gd name="connsiteY8" fmla="*/ 1663 h 1662"/>
                    <a:gd name="connsiteX9" fmla="*/ 1794 w 2472"/>
                    <a:gd name="connsiteY9" fmla="*/ 1386 h 1662"/>
                    <a:gd name="connsiteX10" fmla="*/ 1794 w 2472"/>
                    <a:gd name="connsiteY10" fmla="*/ 1386 h 1662"/>
                    <a:gd name="connsiteX11" fmla="*/ 2349 w 2472"/>
                    <a:gd name="connsiteY11" fmla="*/ 1108 h 1662"/>
                    <a:gd name="connsiteX12" fmla="*/ 2349 w 2472"/>
                    <a:gd name="connsiteY12" fmla="*/ 554 h 16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2472" h="1662">
                      <a:moveTo>
                        <a:pt x="2071" y="0"/>
                      </a:moveTo>
                      <a:cubicBezTo>
                        <a:pt x="1794" y="277"/>
                        <a:pt x="1517" y="277"/>
                        <a:pt x="963" y="831"/>
                      </a:cubicBezTo>
                      <a:cubicBezTo>
                        <a:pt x="963" y="831"/>
                        <a:pt x="408" y="831"/>
                        <a:pt x="963" y="1108"/>
                      </a:cubicBezTo>
                      <a:cubicBezTo>
                        <a:pt x="1517" y="1108"/>
                        <a:pt x="963" y="1386"/>
                        <a:pt x="963" y="1663"/>
                      </a:cubicBezTo>
                      <a:cubicBezTo>
                        <a:pt x="685" y="1663"/>
                        <a:pt x="131" y="1663"/>
                        <a:pt x="131" y="1663"/>
                      </a:cubicBezTo>
                      <a:cubicBezTo>
                        <a:pt x="-423" y="1663"/>
                        <a:pt x="963" y="1663"/>
                        <a:pt x="963" y="1663"/>
                      </a:cubicBezTo>
                      <a:cubicBezTo>
                        <a:pt x="963" y="1663"/>
                        <a:pt x="963" y="1663"/>
                        <a:pt x="1517" y="1663"/>
                      </a:cubicBezTo>
                      <a:cubicBezTo>
                        <a:pt x="1517" y="1663"/>
                        <a:pt x="1517" y="1663"/>
                        <a:pt x="1794" y="1663"/>
                      </a:cubicBezTo>
                      <a:cubicBezTo>
                        <a:pt x="1794" y="1663"/>
                        <a:pt x="1794" y="1663"/>
                        <a:pt x="1794" y="1663"/>
                      </a:cubicBezTo>
                      <a:cubicBezTo>
                        <a:pt x="1794" y="1663"/>
                        <a:pt x="1794" y="1663"/>
                        <a:pt x="1794" y="1386"/>
                      </a:cubicBezTo>
                      <a:cubicBezTo>
                        <a:pt x="1794" y="1386"/>
                        <a:pt x="1794" y="1386"/>
                        <a:pt x="1794" y="1386"/>
                      </a:cubicBezTo>
                      <a:cubicBezTo>
                        <a:pt x="1794" y="1386"/>
                        <a:pt x="2071" y="1386"/>
                        <a:pt x="2349" y="1108"/>
                      </a:cubicBezTo>
                      <a:cubicBezTo>
                        <a:pt x="2349" y="1108"/>
                        <a:pt x="2626" y="554"/>
                        <a:pt x="2349" y="554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03" name="Freeform 502">
                  <a:extLst>
                    <a:ext uri="{FF2B5EF4-FFF2-40B4-BE49-F238E27FC236}">
                      <a16:creationId xmlns:a16="http://schemas.microsoft.com/office/drawing/2014/main" id="{48ADC534-39AE-EDA6-1E8E-978C4B3072EC}"/>
                    </a:ext>
                  </a:extLst>
                </p:cNvPr>
                <p:cNvSpPr/>
                <p:nvPr/>
              </p:nvSpPr>
              <p:spPr>
                <a:xfrm>
                  <a:off x="4118766" y="3770137"/>
                  <a:ext cx="123" cy="2771"/>
                </a:xfrm>
                <a:custGeom>
                  <a:avLst/>
                  <a:gdLst>
                    <a:gd name="connsiteX0" fmla="*/ 0 w 123"/>
                    <a:gd name="connsiteY0" fmla="*/ 0 h 2771"/>
                    <a:gd name="connsiteX1" fmla="*/ 0 w 123"/>
                    <a:gd name="connsiteY1" fmla="*/ 0 h 2771"/>
                    <a:gd name="connsiteX2" fmla="*/ 0 w 123"/>
                    <a:gd name="connsiteY2" fmla="*/ 0 h 2771"/>
                    <a:gd name="connsiteX3" fmla="*/ 0 w 123"/>
                    <a:gd name="connsiteY3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23" h="277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277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04" name="Freeform 503">
                  <a:extLst>
                    <a:ext uri="{FF2B5EF4-FFF2-40B4-BE49-F238E27FC236}">
                      <a16:creationId xmlns:a16="http://schemas.microsoft.com/office/drawing/2014/main" id="{810EE124-0158-F24E-8D2B-DC3C2964C070}"/>
                    </a:ext>
                  </a:extLst>
                </p:cNvPr>
                <p:cNvSpPr/>
                <p:nvPr/>
              </p:nvSpPr>
              <p:spPr>
                <a:xfrm>
                  <a:off x="4118488" y="3770414"/>
                  <a:ext cx="554" cy="277"/>
                </a:xfrm>
                <a:custGeom>
                  <a:avLst/>
                  <a:gdLst>
                    <a:gd name="connsiteX0" fmla="*/ 0 w 554"/>
                    <a:gd name="connsiteY0" fmla="*/ 277 h 277"/>
                    <a:gd name="connsiteX1" fmla="*/ 0 w 554"/>
                    <a:gd name="connsiteY1" fmla="*/ 277 h 277"/>
                    <a:gd name="connsiteX2" fmla="*/ 0 w 554"/>
                    <a:gd name="connsiteY2" fmla="*/ 277 h 277"/>
                    <a:gd name="connsiteX3" fmla="*/ 0 w 554"/>
                    <a:gd name="connsiteY3" fmla="*/ 277 h 277"/>
                    <a:gd name="connsiteX4" fmla="*/ 0 w 554"/>
                    <a:gd name="connsiteY4" fmla="*/ 277 h 277"/>
                    <a:gd name="connsiteX5" fmla="*/ 555 w 554"/>
                    <a:gd name="connsiteY5" fmla="*/ 277 h 277"/>
                    <a:gd name="connsiteX6" fmla="*/ 555 w 554"/>
                    <a:gd name="connsiteY6" fmla="*/ 0 h 2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54" h="277">
                      <a:moveTo>
                        <a:pt x="0" y="277"/>
                      </a:move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555" y="277"/>
                      </a:cubicBezTo>
                      <a:cubicBezTo>
                        <a:pt x="555" y="277"/>
                        <a:pt x="555" y="277"/>
                        <a:pt x="555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05" name="Freeform 504">
                  <a:extLst>
                    <a:ext uri="{FF2B5EF4-FFF2-40B4-BE49-F238E27FC236}">
                      <a16:creationId xmlns:a16="http://schemas.microsoft.com/office/drawing/2014/main" id="{E134C17E-72F1-825E-A8FF-882E5FE16A06}"/>
                    </a:ext>
                  </a:extLst>
                </p:cNvPr>
                <p:cNvSpPr/>
                <p:nvPr/>
              </p:nvSpPr>
              <p:spPr>
                <a:xfrm>
                  <a:off x="4120429" y="3772631"/>
                  <a:ext cx="277" cy="831"/>
                </a:xfrm>
                <a:custGeom>
                  <a:avLst/>
                  <a:gdLst>
                    <a:gd name="connsiteX0" fmla="*/ 277 w 277"/>
                    <a:gd name="connsiteY0" fmla="*/ 277 h 831"/>
                    <a:gd name="connsiteX1" fmla="*/ 0 w 277"/>
                    <a:gd name="connsiteY1" fmla="*/ 277 h 831"/>
                    <a:gd name="connsiteX2" fmla="*/ 0 w 277"/>
                    <a:gd name="connsiteY2" fmla="*/ 277 h 831"/>
                    <a:gd name="connsiteX3" fmla="*/ 0 w 277"/>
                    <a:gd name="connsiteY3" fmla="*/ 832 h 831"/>
                    <a:gd name="connsiteX4" fmla="*/ 0 w 277"/>
                    <a:gd name="connsiteY4" fmla="*/ 832 h 831"/>
                    <a:gd name="connsiteX5" fmla="*/ 0 w 277"/>
                    <a:gd name="connsiteY5" fmla="*/ 832 h 831"/>
                    <a:gd name="connsiteX6" fmla="*/ 0 w 277"/>
                    <a:gd name="connsiteY6" fmla="*/ 277 h 831"/>
                    <a:gd name="connsiteX7" fmla="*/ 0 w 277"/>
                    <a:gd name="connsiteY7" fmla="*/ 0 h 8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77" h="831">
                      <a:moveTo>
                        <a:pt x="277" y="277"/>
                      </a:moveTo>
                      <a:cubicBezTo>
                        <a:pt x="277" y="-277"/>
                        <a:pt x="277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554"/>
                        <a:pt x="0" y="554"/>
                        <a:pt x="0" y="832"/>
                      </a:cubicBezTo>
                      <a:cubicBezTo>
                        <a:pt x="0" y="832"/>
                        <a:pt x="0" y="832"/>
                        <a:pt x="0" y="832"/>
                      </a:cubicBezTo>
                      <a:cubicBezTo>
                        <a:pt x="0" y="832"/>
                        <a:pt x="0" y="832"/>
                        <a:pt x="0" y="832"/>
                      </a:cubicBezTo>
                      <a:cubicBezTo>
                        <a:pt x="0" y="832"/>
                        <a:pt x="0" y="554"/>
                        <a:pt x="0" y="277"/>
                      </a:cubicBezTo>
                      <a:cubicBezTo>
                        <a:pt x="0" y="277"/>
                        <a:pt x="277" y="277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06" name="Freeform 505">
                  <a:extLst>
                    <a:ext uri="{FF2B5EF4-FFF2-40B4-BE49-F238E27FC236}">
                      <a16:creationId xmlns:a16="http://schemas.microsoft.com/office/drawing/2014/main" id="{6F5D0EE1-7251-A4AA-4BD6-9D6FA9771403}"/>
                    </a:ext>
                  </a:extLst>
                </p:cNvPr>
                <p:cNvSpPr/>
                <p:nvPr/>
              </p:nvSpPr>
              <p:spPr>
                <a:xfrm>
                  <a:off x="4120707" y="3772077"/>
                  <a:ext cx="2772" cy="2771"/>
                </a:xfrm>
                <a:custGeom>
                  <a:avLst/>
                  <a:gdLst>
                    <a:gd name="connsiteX0" fmla="*/ 0 w 2772"/>
                    <a:gd name="connsiteY0" fmla="*/ 0 h 2771"/>
                    <a:gd name="connsiteX1" fmla="*/ 0 w 2772"/>
                    <a:gd name="connsiteY1" fmla="*/ 0 h 2771"/>
                    <a:gd name="connsiteX2" fmla="*/ 0 w 2772"/>
                    <a:gd name="connsiteY2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772" h="277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07" name="Freeform 506">
                  <a:extLst>
                    <a:ext uri="{FF2B5EF4-FFF2-40B4-BE49-F238E27FC236}">
                      <a16:creationId xmlns:a16="http://schemas.microsoft.com/office/drawing/2014/main" id="{07FB0421-AA2A-B3A2-480B-CF5CA80292CE}"/>
                    </a:ext>
                  </a:extLst>
                </p:cNvPr>
                <p:cNvSpPr/>
                <p:nvPr/>
              </p:nvSpPr>
              <p:spPr>
                <a:xfrm>
                  <a:off x="4119597" y="3775125"/>
                  <a:ext cx="2772" cy="2771"/>
                </a:xfrm>
                <a:custGeom>
                  <a:avLst/>
                  <a:gdLst>
                    <a:gd name="connsiteX0" fmla="*/ 0 w 2772"/>
                    <a:gd name="connsiteY0" fmla="*/ 0 h 2771"/>
                    <a:gd name="connsiteX1" fmla="*/ 0 w 2772"/>
                    <a:gd name="connsiteY1" fmla="*/ 0 h 2771"/>
                    <a:gd name="connsiteX2" fmla="*/ 0 w 2772"/>
                    <a:gd name="connsiteY2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772" h="277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08" name="Freeform 507">
                  <a:extLst>
                    <a:ext uri="{FF2B5EF4-FFF2-40B4-BE49-F238E27FC236}">
                      <a16:creationId xmlns:a16="http://schemas.microsoft.com/office/drawing/2014/main" id="{7B211E47-164D-FE0A-B460-E872169BE021}"/>
                    </a:ext>
                  </a:extLst>
                </p:cNvPr>
                <p:cNvSpPr/>
                <p:nvPr/>
              </p:nvSpPr>
              <p:spPr>
                <a:xfrm>
                  <a:off x="4120029" y="3774294"/>
                  <a:ext cx="123" cy="2771"/>
                </a:xfrm>
                <a:custGeom>
                  <a:avLst/>
                  <a:gdLst>
                    <a:gd name="connsiteX0" fmla="*/ 123 w 123"/>
                    <a:gd name="connsiteY0" fmla="*/ 0 h 2771"/>
                    <a:gd name="connsiteX1" fmla="*/ 123 w 123"/>
                    <a:gd name="connsiteY1" fmla="*/ 0 h 2771"/>
                    <a:gd name="connsiteX2" fmla="*/ 123 w 123"/>
                    <a:gd name="connsiteY2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23" h="2771">
                      <a:moveTo>
                        <a:pt x="123" y="0"/>
                      </a:moveTo>
                      <a:cubicBezTo>
                        <a:pt x="123" y="0"/>
                        <a:pt x="-154" y="0"/>
                        <a:pt x="123" y="0"/>
                      </a:cubicBezTo>
                      <a:cubicBezTo>
                        <a:pt x="123" y="0"/>
                        <a:pt x="123" y="0"/>
                        <a:pt x="123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09" name="Freeform 508">
                  <a:extLst>
                    <a:ext uri="{FF2B5EF4-FFF2-40B4-BE49-F238E27FC236}">
                      <a16:creationId xmlns:a16="http://schemas.microsoft.com/office/drawing/2014/main" id="{4FBA1D7B-2BD9-327E-8421-715227E7C4CA}"/>
                    </a:ext>
                  </a:extLst>
                </p:cNvPr>
                <p:cNvSpPr/>
                <p:nvPr/>
              </p:nvSpPr>
              <p:spPr>
                <a:xfrm>
                  <a:off x="4117380" y="3775679"/>
                  <a:ext cx="2772" cy="2771"/>
                </a:xfrm>
                <a:custGeom>
                  <a:avLst/>
                  <a:gdLst>
                    <a:gd name="connsiteX0" fmla="*/ 0 w 2772"/>
                    <a:gd name="connsiteY0" fmla="*/ 0 h 2771"/>
                    <a:gd name="connsiteX1" fmla="*/ 0 w 2772"/>
                    <a:gd name="connsiteY1" fmla="*/ 0 h 2771"/>
                    <a:gd name="connsiteX2" fmla="*/ 0 w 2772"/>
                    <a:gd name="connsiteY2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772" h="277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10" name="Freeform 509">
                  <a:extLst>
                    <a:ext uri="{FF2B5EF4-FFF2-40B4-BE49-F238E27FC236}">
                      <a16:creationId xmlns:a16="http://schemas.microsoft.com/office/drawing/2014/main" id="{A159B8D3-AAAD-30B0-4D50-968C51D5E8DA}"/>
                    </a:ext>
                  </a:extLst>
                </p:cNvPr>
                <p:cNvSpPr/>
                <p:nvPr/>
              </p:nvSpPr>
              <p:spPr>
                <a:xfrm>
                  <a:off x="4121816" y="3771246"/>
                  <a:ext cx="2772" cy="277"/>
                </a:xfrm>
                <a:custGeom>
                  <a:avLst/>
                  <a:gdLst>
                    <a:gd name="connsiteX0" fmla="*/ 0 w 2772"/>
                    <a:gd name="connsiteY0" fmla="*/ 0 h 277"/>
                    <a:gd name="connsiteX1" fmla="*/ 0 w 2772"/>
                    <a:gd name="connsiteY1" fmla="*/ 0 h 277"/>
                    <a:gd name="connsiteX2" fmla="*/ 0 w 2772"/>
                    <a:gd name="connsiteY2" fmla="*/ 0 h 277"/>
                    <a:gd name="connsiteX3" fmla="*/ 0 w 2772"/>
                    <a:gd name="connsiteY3" fmla="*/ 0 h 277"/>
                    <a:gd name="connsiteX4" fmla="*/ 0 w 2772"/>
                    <a:gd name="connsiteY4" fmla="*/ 277 h 277"/>
                    <a:gd name="connsiteX5" fmla="*/ 0 w 2772"/>
                    <a:gd name="connsiteY5" fmla="*/ 277 h 277"/>
                    <a:gd name="connsiteX6" fmla="*/ 0 w 2772"/>
                    <a:gd name="connsiteY6" fmla="*/ 277 h 2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772" h="277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11" name="Freeform 510">
                  <a:extLst>
                    <a:ext uri="{FF2B5EF4-FFF2-40B4-BE49-F238E27FC236}">
                      <a16:creationId xmlns:a16="http://schemas.microsoft.com/office/drawing/2014/main" id="{2BD58649-3DAD-E5CE-57F6-562F8639764F}"/>
                    </a:ext>
                  </a:extLst>
                </p:cNvPr>
                <p:cNvSpPr/>
                <p:nvPr/>
              </p:nvSpPr>
              <p:spPr>
                <a:xfrm>
                  <a:off x="4121846" y="3770691"/>
                  <a:ext cx="246" cy="2771"/>
                </a:xfrm>
                <a:custGeom>
                  <a:avLst/>
                  <a:gdLst>
                    <a:gd name="connsiteX0" fmla="*/ 246 w 246"/>
                    <a:gd name="connsiteY0" fmla="*/ 0 h 2771"/>
                    <a:gd name="connsiteX1" fmla="*/ 246 w 246"/>
                    <a:gd name="connsiteY1" fmla="*/ 0 h 2771"/>
                    <a:gd name="connsiteX2" fmla="*/ 246 w 246"/>
                    <a:gd name="connsiteY2" fmla="*/ 0 h 2771"/>
                    <a:gd name="connsiteX3" fmla="*/ 246 w 246"/>
                    <a:gd name="connsiteY3" fmla="*/ 0 h 2771"/>
                    <a:gd name="connsiteX4" fmla="*/ 246 w 246"/>
                    <a:gd name="connsiteY4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46" h="2771">
                      <a:moveTo>
                        <a:pt x="246" y="0"/>
                      </a:moveTo>
                      <a:cubicBezTo>
                        <a:pt x="246" y="0"/>
                        <a:pt x="-308" y="0"/>
                        <a:pt x="246" y="0"/>
                      </a:cubicBezTo>
                      <a:cubicBezTo>
                        <a:pt x="246" y="0"/>
                        <a:pt x="246" y="0"/>
                        <a:pt x="246" y="0"/>
                      </a:cubicBezTo>
                      <a:cubicBezTo>
                        <a:pt x="246" y="0"/>
                        <a:pt x="246" y="0"/>
                        <a:pt x="246" y="0"/>
                      </a:cubicBezTo>
                      <a:cubicBezTo>
                        <a:pt x="246" y="0"/>
                        <a:pt x="246" y="0"/>
                        <a:pt x="246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12" name="Freeform 511">
                  <a:extLst>
                    <a:ext uri="{FF2B5EF4-FFF2-40B4-BE49-F238E27FC236}">
                      <a16:creationId xmlns:a16="http://schemas.microsoft.com/office/drawing/2014/main" id="{727A1FB6-265E-275F-557B-A175847FB2BC}"/>
                    </a:ext>
                  </a:extLst>
                </p:cNvPr>
                <p:cNvSpPr/>
                <p:nvPr/>
              </p:nvSpPr>
              <p:spPr>
                <a:xfrm>
                  <a:off x="4115994" y="3777342"/>
                  <a:ext cx="554" cy="1231"/>
                </a:xfrm>
                <a:custGeom>
                  <a:avLst/>
                  <a:gdLst>
                    <a:gd name="connsiteX0" fmla="*/ 554 w 554"/>
                    <a:gd name="connsiteY0" fmla="*/ 0 h 1231"/>
                    <a:gd name="connsiteX1" fmla="*/ 277 w 554"/>
                    <a:gd name="connsiteY1" fmla="*/ 0 h 1231"/>
                    <a:gd name="connsiteX2" fmla="*/ 277 w 554"/>
                    <a:gd name="connsiteY2" fmla="*/ 0 h 1231"/>
                    <a:gd name="connsiteX3" fmla="*/ 277 w 554"/>
                    <a:gd name="connsiteY3" fmla="*/ 1109 h 1231"/>
                    <a:gd name="connsiteX4" fmla="*/ 277 w 554"/>
                    <a:gd name="connsiteY4" fmla="*/ 1109 h 1231"/>
                    <a:gd name="connsiteX5" fmla="*/ 0 w 554"/>
                    <a:gd name="connsiteY5" fmla="*/ 1109 h 1231"/>
                    <a:gd name="connsiteX6" fmla="*/ 0 w 554"/>
                    <a:gd name="connsiteY6" fmla="*/ 1109 h 1231"/>
                    <a:gd name="connsiteX7" fmla="*/ 0 w 554"/>
                    <a:gd name="connsiteY7" fmla="*/ 1109 h 1231"/>
                    <a:gd name="connsiteX8" fmla="*/ 554 w 554"/>
                    <a:gd name="connsiteY8" fmla="*/ 1109 h 1231"/>
                    <a:gd name="connsiteX9" fmla="*/ 554 w 554"/>
                    <a:gd name="connsiteY9" fmla="*/ 554 h 1231"/>
                    <a:gd name="connsiteX10" fmla="*/ 554 w 554"/>
                    <a:gd name="connsiteY10" fmla="*/ 554 h 1231"/>
                    <a:gd name="connsiteX11" fmla="*/ 554 w 554"/>
                    <a:gd name="connsiteY11" fmla="*/ 0 h 12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554" h="1231">
                      <a:moveTo>
                        <a:pt x="554" y="0"/>
                      </a:moveTo>
                      <a:cubicBezTo>
                        <a:pt x="554" y="0"/>
                        <a:pt x="554" y="277"/>
                        <a:pt x="277" y="0"/>
                      </a:cubicBezTo>
                      <a:cubicBezTo>
                        <a:pt x="277" y="0"/>
                        <a:pt x="277" y="0"/>
                        <a:pt x="277" y="0"/>
                      </a:cubicBezTo>
                      <a:cubicBezTo>
                        <a:pt x="277" y="0"/>
                        <a:pt x="831" y="1109"/>
                        <a:pt x="277" y="1109"/>
                      </a:cubicBezTo>
                      <a:cubicBezTo>
                        <a:pt x="277" y="1109"/>
                        <a:pt x="277" y="1109"/>
                        <a:pt x="277" y="1109"/>
                      </a:cubicBezTo>
                      <a:cubicBezTo>
                        <a:pt x="277" y="1109"/>
                        <a:pt x="277" y="1109"/>
                        <a:pt x="0" y="1109"/>
                      </a:cubicBezTo>
                      <a:cubicBezTo>
                        <a:pt x="0" y="1109"/>
                        <a:pt x="0" y="1109"/>
                        <a:pt x="0" y="1109"/>
                      </a:cubicBezTo>
                      <a:cubicBezTo>
                        <a:pt x="0" y="1109"/>
                        <a:pt x="0" y="1386"/>
                        <a:pt x="0" y="1109"/>
                      </a:cubicBezTo>
                      <a:cubicBezTo>
                        <a:pt x="277" y="832"/>
                        <a:pt x="277" y="1109"/>
                        <a:pt x="554" y="1109"/>
                      </a:cubicBezTo>
                      <a:cubicBezTo>
                        <a:pt x="554" y="1109"/>
                        <a:pt x="554" y="554"/>
                        <a:pt x="554" y="554"/>
                      </a:cubicBezTo>
                      <a:cubicBezTo>
                        <a:pt x="554" y="554"/>
                        <a:pt x="554" y="554"/>
                        <a:pt x="554" y="554"/>
                      </a:cubicBezTo>
                      <a:cubicBezTo>
                        <a:pt x="554" y="554"/>
                        <a:pt x="554" y="277"/>
                        <a:pt x="554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13" name="Freeform 512">
                  <a:extLst>
                    <a:ext uri="{FF2B5EF4-FFF2-40B4-BE49-F238E27FC236}">
                      <a16:creationId xmlns:a16="http://schemas.microsoft.com/office/drawing/2014/main" id="{52725508-3C0D-D8B5-DCA7-C8ADDCACE02A}"/>
                    </a:ext>
                  </a:extLst>
                </p:cNvPr>
                <p:cNvSpPr/>
                <p:nvPr/>
              </p:nvSpPr>
              <p:spPr>
                <a:xfrm>
                  <a:off x="4115439" y="3780945"/>
                  <a:ext cx="2772" cy="2771"/>
                </a:xfrm>
                <a:custGeom>
                  <a:avLst/>
                  <a:gdLst>
                    <a:gd name="connsiteX0" fmla="*/ 0 w 2772"/>
                    <a:gd name="connsiteY0" fmla="*/ 0 h 2771"/>
                    <a:gd name="connsiteX1" fmla="*/ 0 w 2772"/>
                    <a:gd name="connsiteY1" fmla="*/ 0 h 2771"/>
                    <a:gd name="connsiteX2" fmla="*/ 0 w 2772"/>
                    <a:gd name="connsiteY2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772" h="277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14" name="Freeform 513">
                  <a:extLst>
                    <a:ext uri="{FF2B5EF4-FFF2-40B4-BE49-F238E27FC236}">
                      <a16:creationId xmlns:a16="http://schemas.microsoft.com/office/drawing/2014/main" id="{AC550CC1-8C9E-1763-DB94-89319E50314B}"/>
                    </a:ext>
                  </a:extLst>
                </p:cNvPr>
                <p:cNvSpPr/>
                <p:nvPr/>
              </p:nvSpPr>
              <p:spPr>
                <a:xfrm>
                  <a:off x="4115162" y="3780391"/>
                  <a:ext cx="2772" cy="2771"/>
                </a:xfrm>
                <a:custGeom>
                  <a:avLst/>
                  <a:gdLst>
                    <a:gd name="connsiteX0" fmla="*/ 0 w 2772"/>
                    <a:gd name="connsiteY0" fmla="*/ 0 h 2771"/>
                    <a:gd name="connsiteX1" fmla="*/ 0 w 2772"/>
                    <a:gd name="connsiteY1" fmla="*/ 0 h 2771"/>
                    <a:gd name="connsiteX2" fmla="*/ 0 w 2772"/>
                    <a:gd name="connsiteY2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772" h="277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15" name="Freeform 514">
                  <a:extLst>
                    <a:ext uri="{FF2B5EF4-FFF2-40B4-BE49-F238E27FC236}">
                      <a16:creationId xmlns:a16="http://schemas.microsoft.com/office/drawing/2014/main" id="{F936AA66-D061-1CA3-E313-D125CE7CA4FB}"/>
                    </a:ext>
                  </a:extLst>
                </p:cNvPr>
                <p:cNvSpPr/>
                <p:nvPr/>
              </p:nvSpPr>
              <p:spPr>
                <a:xfrm>
                  <a:off x="4115162" y="3780391"/>
                  <a:ext cx="2772" cy="2771"/>
                </a:xfrm>
                <a:custGeom>
                  <a:avLst/>
                  <a:gdLst>
                    <a:gd name="connsiteX0" fmla="*/ 0 w 2772"/>
                    <a:gd name="connsiteY0" fmla="*/ 0 h 2771"/>
                    <a:gd name="connsiteX1" fmla="*/ 0 w 2772"/>
                    <a:gd name="connsiteY1" fmla="*/ 0 h 2771"/>
                    <a:gd name="connsiteX2" fmla="*/ 0 w 2772"/>
                    <a:gd name="connsiteY2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772" h="277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16" name="Freeform 515">
                  <a:extLst>
                    <a:ext uri="{FF2B5EF4-FFF2-40B4-BE49-F238E27FC236}">
                      <a16:creationId xmlns:a16="http://schemas.microsoft.com/office/drawing/2014/main" id="{3A404E08-DB0F-615D-AF3B-E07023EB515A}"/>
                    </a:ext>
                  </a:extLst>
                </p:cNvPr>
                <p:cNvSpPr/>
                <p:nvPr/>
              </p:nvSpPr>
              <p:spPr>
                <a:xfrm>
                  <a:off x="4116548" y="3782884"/>
                  <a:ext cx="2772" cy="2771"/>
                </a:xfrm>
                <a:custGeom>
                  <a:avLst/>
                  <a:gdLst>
                    <a:gd name="connsiteX0" fmla="*/ 0 w 2772"/>
                    <a:gd name="connsiteY0" fmla="*/ 0 h 2771"/>
                    <a:gd name="connsiteX1" fmla="*/ 0 w 2772"/>
                    <a:gd name="connsiteY1" fmla="*/ 0 h 2771"/>
                    <a:gd name="connsiteX2" fmla="*/ 0 w 2772"/>
                    <a:gd name="connsiteY2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772" h="277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17" name="Freeform 516">
                  <a:extLst>
                    <a:ext uri="{FF2B5EF4-FFF2-40B4-BE49-F238E27FC236}">
                      <a16:creationId xmlns:a16="http://schemas.microsoft.com/office/drawing/2014/main" id="{7169D09B-EAD1-2FC0-50EE-F0B92CD2F7FA}"/>
                    </a:ext>
                  </a:extLst>
                </p:cNvPr>
                <p:cNvSpPr/>
                <p:nvPr/>
              </p:nvSpPr>
              <p:spPr>
                <a:xfrm>
                  <a:off x="4116271" y="3782607"/>
                  <a:ext cx="277" cy="2771"/>
                </a:xfrm>
                <a:custGeom>
                  <a:avLst/>
                  <a:gdLst>
                    <a:gd name="connsiteX0" fmla="*/ 0 w 277"/>
                    <a:gd name="connsiteY0" fmla="*/ 0 h 2771"/>
                    <a:gd name="connsiteX1" fmla="*/ 0 w 277"/>
                    <a:gd name="connsiteY1" fmla="*/ 0 h 2771"/>
                    <a:gd name="connsiteX2" fmla="*/ 0 w 277"/>
                    <a:gd name="connsiteY2" fmla="*/ 0 h 2771"/>
                    <a:gd name="connsiteX3" fmla="*/ 277 w 277"/>
                    <a:gd name="connsiteY3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7" h="277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277" y="0"/>
                        <a:pt x="277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18" name="Freeform 517">
                  <a:extLst>
                    <a:ext uri="{FF2B5EF4-FFF2-40B4-BE49-F238E27FC236}">
                      <a16:creationId xmlns:a16="http://schemas.microsoft.com/office/drawing/2014/main" id="{B225AE7E-B0B4-967A-CA2C-2FFCE402D2E0}"/>
                    </a:ext>
                  </a:extLst>
                </p:cNvPr>
                <p:cNvSpPr/>
                <p:nvPr/>
              </p:nvSpPr>
              <p:spPr>
                <a:xfrm>
                  <a:off x="4114053" y="3782053"/>
                  <a:ext cx="2772" cy="2771"/>
                </a:xfrm>
                <a:custGeom>
                  <a:avLst/>
                  <a:gdLst>
                    <a:gd name="connsiteX0" fmla="*/ 0 w 2772"/>
                    <a:gd name="connsiteY0" fmla="*/ 0 h 2771"/>
                    <a:gd name="connsiteX1" fmla="*/ 0 w 2772"/>
                    <a:gd name="connsiteY1" fmla="*/ 0 h 2771"/>
                    <a:gd name="connsiteX2" fmla="*/ 0 w 2772"/>
                    <a:gd name="connsiteY2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772" h="277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19" name="Freeform 518">
                  <a:extLst>
                    <a:ext uri="{FF2B5EF4-FFF2-40B4-BE49-F238E27FC236}">
                      <a16:creationId xmlns:a16="http://schemas.microsoft.com/office/drawing/2014/main" id="{6E733257-6E2F-D3D0-C4CB-A6286DABCD98}"/>
                    </a:ext>
                  </a:extLst>
                </p:cNvPr>
                <p:cNvSpPr/>
                <p:nvPr/>
              </p:nvSpPr>
              <p:spPr>
                <a:xfrm>
                  <a:off x="4114330" y="3780113"/>
                  <a:ext cx="246" cy="2771"/>
                </a:xfrm>
                <a:custGeom>
                  <a:avLst/>
                  <a:gdLst>
                    <a:gd name="connsiteX0" fmla="*/ 0 w 246"/>
                    <a:gd name="connsiteY0" fmla="*/ 0 h 2771"/>
                    <a:gd name="connsiteX1" fmla="*/ 0 w 246"/>
                    <a:gd name="connsiteY1" fmla="*/ 0 h 2771"/>
                    <a:gd name="connsiteX2" fmla="*/ 0 w 246"/>
                    <a:gd name="connsiteY2" fmla="*/ 0 h 2771"/>
                    <a:gd name="connsiteX3" fmla="*/ 0 w 246"/>
                    <a:gd name="connsiteY3" fmla="*/ 0 h 2771"/>
                    <a:gd name="connsiteX4" fmla="*/ 0 w 246"/>
                    <a:gd name="connsiteY4" fmla="*/ 0 h 2771"/>
                    <a:gd name="connsiteX5" fmla="*/ 0 w 246"/>
                    <a:gd name="connsiteY5" fmla="*/ 0 h 2771"/>
                    <a:gd name="connsiteX6" fmla="*/ 0 w 246"/>
                    <a:gd name="connsiteY6" fmla="*/ 0 h 2771"/>
                    <a:gd name="connsiteX7" fmla="*/ 0 w 246"/>
                    <a:gd name="connsiteY7" fmla="*/ 0 h 2771"/>
                    <a:gd name="connsiteX8" fmla="*/ 0 w 246"/>
                    <a:gd name="connsiteY8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46" h="277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555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20" name="Freeform 519">
                  <a:extLst>
                    <a:ext uri="{FF2B5EF4-FFF2-40B4-BE49-F238E27FC236}">
                      <a16:creationId xmlns:a16="http://schemas.microsoft.com/office/drawing/2014/main" id="{7419078F-4A02-7C9C-0FF1-832234EE78AF}"/>
                    </a:ext>
                  </a:extLst>
                </p:cNvPr>
                <p:cNvSpPr/>
                <p:nvPr/>
              </p:nvSpPr>
              <p:spPr>
                <a:xfrm>
                  <a:off x="4112697" y="3781499"/>
                  <a:ext cx="1201" cy="554"/>
                </a:xfrm>
                <a:custGeom>
                  <a:avLst/>
                  <a:gdLst>
                    <a:gd name="connsiteX0" fmla="*/ 801 w 1201"/>
                    <a:gd name="connsiteY0" fmla="*/ 0 h 554"/>
                    <a:gd name="connsiteX1" fmla="*/ 246 w 1201"/>
                    <a:gd name="connsiteY1" fmla="*/ 0 h 554"/>
                    <a:gd name="connsiteX2" fmla="*/ 246 w 1201"/>
                    <a:gd name="connsiteY2" fmla="*/ 0 h 554"/>
                    <a:gd name="connsiteX3" fmla="*/ 246 w 1201"/>
                    <a:gd name="connsiteY3" fmla="*/ 0 h 554"/>
                    <a:gd name="connsiteX4" fmla="*/ 246 w 1201"/>
                    <a:gd name="connsiteY4" fmla="*/ 277 h 554"/>
                    <a:gd name="connsiteX5" fmla="*/ 246 w 1201"/>
                    <a:gd name="connsiteY5" fmla="*/ 554 h 554"/>
                    <a:gd name="connsiteX6" fmla="*/ 524 w 1201"/>
                    <a:gd name="connsiteY6" fmla="*/ 554 h 554"/>
                    <a:gd name="connsiteX7" fmla="*/ 801 w 1201"/>
                    <a:gd name="connsiteY7" fmla="*/ 554 h 554"/>
                    <a:gd name="connsiteX8" fmla="*/ 1078 w 1201"/>
                    <a:gd name="connsiteY8" fmla="*/ 554 h 554"/>
                    <a:gd name="connsiteX9" fmla="*/ 1078 w 1201"/>
                    <a:gd name="connsiteY9" fmla="*/ 554 h 554"/>
                    <a:gd name="connsiteX10" fmla="*/ 1078 w 1201"/>
                    <a:gd name="connsiteY10" fmla="*/ 277 h 5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201" h="554">
                      <a:moveTo>
                        <a:pt x="801" y="0"/>
                      </a:moveTo>
                      <a:cubicBezTo>
                        <a:pt x="801" y="0"/>
                        <a:pt x="246" y="0"/>
                        <a:pt x="246" y="0"/>
                      </a:cubicBezTo>
                      <a:cubicBezTo>
                        <a:pt x="246" y="0"/>
                        <a:pt x="246" y="0"/>
                        <a:pt x="246" y="0"/>
                      </a:cubicBezTo>
                      <a:cubicBezTo>
                        <a:pt x="246" y="0"/>
                        <a:pt x="246" y="0"/>
                        <a:pt x="246" y="0"/>
                      </a:cubicBezTo>
                      <a:cubicBezTo>
                        <a:pt x="-31" y="0"/>
                        <a:pt x="246" y="0"/>
                        <a:pt x="246" y="277"/>
                      </a:cubicBezTo>
                      <a:cubicBezTo>
                        <a:pt x="246" y="277"/>
                        <a:pt x="-308" y="277"/>
                        <a:pt x="246" y="554"/>
                      </a:cubicBezTo>
                      <a:cubicBezTo>
                        <a:pt x="246" y="554"/>
                        <a:pt x="524" y="554"/>
                        <a:pt x="524" y="554"/>
                      </a:cubicBezTo>
                      <a:cubicBezTo>
                        <a:pt x="524" y="554"/>
                        <a:pt x="524" y="277"/>
                        <a:pt x="801" y="554"/>
                      </a:cubicBezTo>
                      <a:cubicBezTo>
                        <a:pt x="801" y="554"/>
                        <a:pt x="801" y="554"/>
                        <a:pt x="1078" y="554"/>
                      </a:cubicBezTo>
                      <a:cubicBezTo>
                        <a:pt x="1078" y="554"/>
                        <a:pt x="1078" y="554"/>
                        <a:pt x="1078" y="554"/>
                      </a:cubicBezTo>
                      <a:cubicBezTo>
                        <a:pt x="1078" y="554"/>
                        <a:pt x="1355" y="554"/>
                        <a:pt x="1078" y="277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14" name="Graphic 248">
                <a:extLst>
                  <a:ext uri="{FF2B5EF4-FFF2-40B4-BE49-F238E27FC236}">
                    <a16:creationId xmlns:a16="http://schemas.microsoft.com/office/drawing/2014/main" id="{D39EA6A9-D0BB-F760-7BA5-2B13CAC7E5D9}"/>
                  </a:ext>
                </a:extLst>
              </p:cNvPr>
              <p:cNvGrpSpPr/>
              <p:nvPr/>
            </p:nvGrpSpPr>
            <p:grpSpPr>
              <a:xfrm>
                <a:off x="3354533" y="3617176"/>
                <a:ext cx="15247" cy="16627"/>
                <a:chOff x="4017298" y="3616057"/>
                <a:chExt cx="15247" cy="16627"/>
              </a:xfrm>
              <a:grpFill/>
            </p:grpSpPr>
            <p:sp>
              <p:nvSpPr>
                <p:cNvPr id="481" name="Freeform 480">
                  <a:extLst>
                    <a:ext uri="{FF2B5EF4-FFF2-40B4-BE49-F238E27FC236}">
                      <a16:creationId xmlns:a16="http://schemas.microsoft.com/office/drawing/2014/main" id="{1850B893-8D37-0494-488D-BCF5B7DFCFAA}"/>
                    </a:ext>
                  </a:extLst>
                </p:cNvPr>
                <p:cNvSpPr/>
                <p:nvPr/>
              </p:nvSpPr>
              <p:spPr>
                <a:xfrm>
                  <a:off x="4017298" y="3616889"/>
                  <a:ext cx="2772" cy="2771"/>
                </a:xfrm>
                <a:custGeom>
                  <a:avLst/>
                  <a:gdLst>
                    <a:gd name="connsiteX0" fmla="*/ 0 w 2772"/>
                    <a:gd name="connsiteY0" fmla="*/ 0 h 2771"/>
                    <a:gd name="connsiteX1" fmla="*/ 0 w 2772"/>
                    <a:gd name="connsiteY1" fmla="*/ 0 h 2771"/>
                    <a:gd name="connsiteX2" fmla="*/ 0 w 2772"/>
                    <a:gd name="connsiteY2" fmla="*/ 0 h 2771"/>
                    <a:gd name="connsiteX3" fmla="*/ 0 w 2772"/>
                    <a:gd name="connsiteY3" fmla="*/ 0 h 2771"/>
                    <a:gd name="connsiteX4" fmla="*/ 0 w 2772"/>
                    <a:gd name="connsiteY4" fmla="*/ 0 h 2771"/>
                    <a:gd name="connsiteX5" fmla="*/ 0 w 2772"/>
                    <a:gd name="connsiteY5" fmla="*/ 0 h 2771"/>
                    <a:gd name="connsiteX6" fmla="*/ 0 w 2772"/>
                    <a:gd name="connsiteY6" fmla="*/ 0 h 2771"/>
                    <a:gd name="connsiteX7" fmla="*/ 0 w 2772"/>
                    <a:gd name="connsiteY7" fmla="*/ 0 h 2771"/>
                    <a:gd name="connsiteX8" fmla="*/ 0 w 2772"/>
                    <a:gd name="connsiteY8" fmla="*/ 0 h 2771"/>
                    <a:gd name="connsiteX9" fmla="*/ 0 w 2772"/>
                    <a:gd name="connsiteY9" fmla="*/ 0 h 2771"/>
                    <a:gd name="connsiteX10" fmla="*/ 0 w 2772"/>
                    <a:gd name="connsiteY10" fmla="*/ 0 h 2771"/>
                    <a:gd name="connsiteX11" fmla="*/ 0 w 2772"/>
                    <a:gd name="connsiteY11" fmla="*/ 0 h 2771"/>
                    <a:gd name="connsiteX12" fmla="*/ 0 w 2772"/>
                    <a:gd name="connsiteY12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2772" h="277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0" y="0"/>
                      </a:ln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82" name="Freeform 481">
                  <a:extLst>
                    <a:ext uri="{FF2B5EF4-FFF2-40B4-BE49-F238E27FC236}">
                      <a16:creationId xmlns:a16="http://schemas.microsoft.com/office/drawing/2014/main" id="{7EE1B9DE-4015-E49E-9932-4C64A1CBD0E5}"/>
                    </a:ext>
                  </a:extLst>
                </p:cNvPr>
                <p:cNvSpPr/>
                <p:nvPr/>
              </p:nvSpPr>
              <p:spPr>
                <a:xfrm>
                  <a:off x="4017576" y="3617443"/>
                  <a:ext cx="2772" cy="2771"/>
                </a:xfrm>
                <a:custGeom>
                  <a:avLst/>
                  <a:gdLst>
                    <a:gd name="connsiteX0" fmla="*/ 0 w 2772"/>
                    <a:gd name="connsiteY0" fmla="*/ 0 h 2771"/>
                    <a:gd name="connsiteX1" fmla="*/ 0 w 2772"/>
                    <a:gd name="connsiteY1" fmla="*/ 0 h 2771"/>
                    <a:gd name="connsiteX2" fmla="*/ 0 w 2772"/>
                    <a:gd name="connsiteY2" fmla="*/ 0 h 2771"/>
                    <a:gd name="connsiteX3" fmla="*/ 0 w 2772"/>
                    <a:gd name="connsiteY3" fmla="*/ 0 h 2771"/>
                    <a:gd name="connsiteX4" fmla="*/ 0 w 2772"/>
                    <a:gd name="connsiteY4" fmla="*/ 0 h 2771"/>
                    <a:gd name="connsiteX5" fmla="*/ 0 w 2772"/>
                    <a:gd name="connsiteY5" fmla="*/ 0 h 2771"/>
                    <a:gd name="connsiteX6" fmla="*/ 0 w 2772"/>
                    <a:gd name="connsiteY6" fmla="*/ 0 h 2771"/>
                    <a:gd name="connsiteX7" fmla="*/ 0 w 2772"/>
                    <a:gd name="connsiteY7" fmla="*/ 0 h 2771"/>
                    <a:gd name="connsiteX8" fmla="*/ 0 w 2772"/>
                    <a:gd name="connsiteY8" fmla="*/ 0 h 2771"/>
                    <a:gd name="connsiteX9" fmla="*/ 0 w 2772"/>
                    <a:gd name="connsiteY9" fmla="*/ 0 h 2771"/>
                    <a:gd name="connsiteX10" fmla="*/ 0 w 2772"/>
                    <a:gd name="connsiteY10" fmla="*/ 0 h 2771"/>
                    <a:gd name="connsiteX11" fmla="*/ 0 w 2772"/>
                    <a:gd name="connsiteY11" fmla="*/ 0 h 2771"/>
                    <a:gd name="connsiteX12" fmla="*/ 0 w 2772"/>
                    <a:gd name="connsiteY12" fmla="*/ 0 h 2771"/>
                    <a:gd name="connsiteX13" fmla="*/ 0 w 2772"/>
                    <a:gd name="connsiteY13" fmla="*/ 0 h 2771"/>
                    <a:gd name="connsiteX14" fmla="*/ 0 w 2772"/>
                    <a:gd name="connsiteY14" fmla="*/ 0 h 2771"/>
                    <a:gd name="connsiteX15" fmla="*/ 0 w 2772"/>
                    <a:gd name="connsiteY15" fmla="*/ 0 h 2771"/>
                    <a:gd name="connsiteX16" fmla="*/ 0 w 2772"/>
                    <a:gd name="connsiteY16" fmla="*/ 0 h 2771"/>
                    <a:gd name="connsiteX17" fmla="*/ 0 w 2772"/>
                    <a:gd name="connsiteY17" fmla="*/ 0 h 2771"/>
                    <a:gd name="connsiteX18" fmla="*/ 0 w 2772"/>
                    <a:gd name="connsiteY18" fmla="*/ 0 h 2771"/>
                    <a:gd name="connsiteX19" fmla="*/ 0 w 2772"/>
                    <a:gd name="connsiteY19" fmla="*/ 0 h 2771"/>
                    <a:gd name="connsiteX20" fmla="*/ 0 w 2772"/>
                    <a:gd name="connsiteY20" fmla="*/ 0 h 2771"/>
                    <a:gd name="connsiteX21" fmla="*/ 0 w 2772"/>
                    <a:gd name="connsiteY21" fmla="*/ 0 h 2771"/>
                    <a:gd name="connsiteX22" fmla="*/ 0 w 2772"/>
                    <a:gd name="connsiteY22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2772" h="277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83" name="Freeform 482">
                  <a:extLst>
                    <a:ext uri="{FF2B5EF4-FFF2-40B4-BE49-F238E27FC236}">
                      <a16:creationId xmlns:a16="http://schemas.microsoft.com/office/drawing/2014/main" id="{ABFEC41E-3C4A-40EF-97F3-758EBADB62A3}"/>
                    </a:ext>
                  </a:extLst>
                </p:cNvPr>
                <p:cNvSpPr/>
                <p:nvPr/>
              </p:nvSpPr>
              <p:spPr>
                <a:xfrm>
                  <a:off x="4017576" y="3617720"/>
                  <a:ext cx="2772" cy="2771"/>
                </a:xfrm>
                <a:custGeom>
                  <a:avLst/>
                  <a:gdLst>
                    <a:gd name="connsiteX0" fmla="*/ 0 w 2772"/>
                    <a:gd name="connsiteY0" fmla="*/ 0 h 2771"/>
                    <a:gd name="connsiteX1" fmla="*/ 0 w 2772"/>
                    <a:gd name="connsiteY1" fmla="*/ 0 h 2771"/>
                    <a:gd name="connsiteX2" fmla="*/ 0 w 2772"/>
                    <a:gd name="connsiteY2" fmla="*/ 0 h 2771"/>
                    <a:gd name="connsiteX3" fmla="*/ 0 w 2772"/>
                    <a:gd name="connsiteY3" fmla="*/ 0 h 2771"/>
                    <a:gd name="connsiteX4" fmla="*/ 0 w 2772"/>
                    <a:gd name="connsiteY4" fmla="*/ 0 h 2771"/>
                    <a:gd name="connsiteX5" fmla="*/ 0 w 2772"/>
                    <a:gd name="connsiteY5" fmla="*/ 0 h 2771"/>
                    <a:gd name="connsiteX6" fmla="*/ 0 w 2772"/>
                    <a:gd name="connsiteY6" fmla="*/ 0 h 2771"/>
                    <a:gd name="connsiteX7" fmla="*/ 0 w 2772"/>
                    <a:gd name="connsiteY7" fmla="*/ 0 h 2771"/>
                    <a:gd name="connsiteX8" fmla="*/ 0 w 2772"/>
                    <a:gd name="connsiteY8" fmla="*/ 0 h 2771"/>
                    <a:gd name="connsiteX9" fmla="*/ 0 w 2772"/>
                    <a:gd name="connsiteY9" fmla="*/ 0 h 2771"/>
                    <a:gd name="connsiteX10" fmla="*/ 0 w 2772"/>
                    <a:gd name="connsiteY10" fmla="*/ 0 h 2771"/>
                    <a:gd name="connsiteX11" fmla="*/ 0 w 2772"/>
                    <a:gd name="connsiteY11" fmla="*/ 0 h 2771"/>
                    <a:gd name="connsiteX12" fmla="*/ 0 w 2772"/>
                    <a:gd name="connsiteY12" fmla="*/ 0 h 2771"/>
                    <a:gd name="connsiteX13" fmla="*/ 0 w 2772"/>
                    <a:gd name="connsiteY13" fmla="*/ 0 h 2771"/>
                    <a:gd name="connsiteX14" fmla="*/ 0 w 2772"/>
                    <a:gd name="connsiteY14" fmla="*/ 0 h 2771"/>
                    <a:gd name="connsiteX15" fmla="*/ 0 w 2772"/>
                    <a:gd name="connsiteY15" fmla="*/ 0 h 2771"/>
                    <a:gd name="connsiteX16" fmla="*/ 0 w 2772"/>
                    <a:gd name="connsiteY16" fmla="*/ 0 h 2771"/>
                    <a:gd name="connsiteX17" fmla="*/ 0 w 2772"/>
                    <a:gd name="connsiteY17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772" h="277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84" name="Freeform 483">
                  <a:extLst>
                    <a:ext uri="{FF2B5EF4-FFF2-40B4-BE49-F238E27FC236}">
                      <a16:creationId xmlns:a16="http://schemas.microsoft.com/office/drawing/2014/main" id="{9ED2E4F9-A492-7ECB-700A-B9EA4D4EFDA4}"/>
                    </a:ext>
                  </a:extLst>
                </p:cNvPr>
                <p:cNvSpPr/>
                <p:nvPr/>
              </p:nvSpPr>
              <p:spPr>
                <a:xfrm>
                  <a:off x="4019793" y="3616889"/>
                  <a:ext cx="2772" cy="2771"/>
                </a:xfrm>
                <a:custGeom>
                  <a:avLst/>
                  <a:gdLst>
                    <a:gd name="connsiteX0" fmla="*/ 0 w 2772"/>
                    <a:gd name="connsiteY0" fmla="*/ 0 h 2771"/>
                    <a:gd name="connsiteX1" fmla="*/ 0 w 2772"/>
                    <a:gd name="connsiteY1" fmla="*/ 0 h 2771"/>
                    <a:gd name="connsiteX2" fmla="*/ 0 w 2772"/>
                    <a:gd name="connsiteY2" fmla="*/ 0 h 2771"/>
                    <a:gd name="connsiteX3" fmla="*/ 0 w 2772"/>
                    <a:gd name="connsiteY3" fmla="*/ 0 h 2771"/>
                    <a:gd name="connsiteX4" fmla="*/ 0 w 2772"/>
                    <a:gd name="connsiteY4" fmla="*/ 0 h 2771"/>
                    <a:gd name="connsiteX5" fmla="*/ 0 w 2772"/>
                    <a:gd name="connsiteY5" fmla="*/ 0 h 2771"/>
                    <a:gd name="connsiteX6" fmla="*/ 0 w 2772"/>
                    <a:gd name="connsiteY6" fmla="*/ 0 h 2771"/>
                    <a:gd name="connsiteX7" fmla="*/ 0 w 2772"/>
                    <a:gd name="connsiteY7" fmla="*/ 0 h 2771"/>
                    <a:gd name="connsiteX8" fmla="*/ 0 w 2772"/>
                    <a:gd name="connsiteY8" fmla="*/ 0 h 2771"/>
                    <a:gd name="connsiteX9" fmla="*/ 0 w 2772"/>
                    <a:gd name="connsiteY9" fmla="*/ 0 h 2771"/>
                    <a:gd name="connsiteX10" fmla="*/ 0 w 2772"/>
                    <a:gd name="connsiteY10" fmla="*/ 0 h 2771"/>
                    <a:gd name="connsiteX11" fmla="*/ 0 w 2772"/>
                    <a:gd name="connsiteY11" fmla="*/ 0 h 2771"/>
                    <a:gd name="connsiteX12" fmla="*/ 0 w 2772"/>
                    <a:gd name="connsiteY12" fmla="*/ 0 h 2771"/>
                    <a:gd name="connsiteX13" fmla="*/ 0 w 2772"/>
                    <a:gd name="connsiteY13" fmla="*/ 0 h 2771"/>
                    <a:gd name="connsiteX14" fmla="*/ 0 w 2772"/>
                    <a:gd name="connsiteY14" fmla="*/ 0 h 2771"/>
                    <a:gd name="connsiteX15" fmla="*/ 0 w 2772"/>
                    <a:gd name="connsiteY15" fmla="*/ 0 h 2771"/>
                    <a:gd name="connsiteX16" fmla="*/ 0 w 2772"/>
                    <a:gd name="connsiteY16" fmla="*/ 0 h 2771"/>
                    <a:gd name="connsiteX17" fmla="*/ 0 w 2772"/>
                    <a:gd name="connsiteY17" fmla="*/ 0 h 2771"/>
                    <a:gd name="connsiteX18" fmla="*/ 0 w 2772"/>
                    <a:gd name="connsiteY18" fmla="*/ 0 h 2771"/>
                    <a:gd name="connsiteX19" fmla="*/ 0 w 2772"/>
                    <a:gd name="connsiteY19" fmla="*/ 0 h 2771"/>
                    <a:gd name="connsiteX20" fmla="*/ 0 w 2772"/>
                    <a:gd name="connsiteY20" fmla="*/ 0 h 2771"/>
                    <a:gd name="connsiteX21" fmla="*/ 0 w 2772"/>
                    <a:gd name="connsiteY21" fmla="*/ 0 h 2771"/>
                    <a:gd name="connsiteX22" fmla="*/ 0 w 2772"/>
                    <a:gd name="connsiteY22" fmla="*/ 0 h 2771"/>
                    <a:gd name="connsiteX23" fmla="*/ 0 w 2772"/>
                    <a:gd name="connsiteY23" fmla="*/ 0 h 2771"/>
                    <a:gd name="connsiteX24" fmla="*/ 0 w 2772"/>
                    <a:gd name="connsiteY24" fmla="*/ 0 h 2771"/>
                    <a:gd name="connsiteX25" fmla="*/ 0 w 2772"/>
                    <a:gd name="connsiteY25" fmla="*/ 0 h 2771"/>
                    <a:gd name="connsiteX26" fmla="*/ 0 w 2772"/>
                    <a:gd name="connsiteY26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</a:cxnLst>
                  <a:rect l="l" t="t" r="r" b="b"/>
                  <a:pathLst>
                    <a:path w="2772" h="277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85" name="Freeform 484">
                  <a:extLst>
                    <a:ext uri="{FF2B5EF4-FFF2-40B4-BE49-F238E27FC236}">
                      <a16:creationId xmlns:a16="http://schemas.microsoft.com/office/drawing/2014/main" id="{4410F735-9BF5-7487-86EC-083701F31F26}"/>
                    </a:ext>
                  </a:extLst>
                </p:cNvPr>
                <p:cNvSpPr/>
                <p:nvPr/>
              </p:nvSpPr>
              <p:spPr>
                <a:xfrm>
                  <a:off x="4019516" y="3616611"/>
                  <a:ext cx="2772" cy="2771"/>
                </a:xfrm>
                <a:custGeom>
                  <a:avLst/>
                  <a:gdLst>
                    <a:gd name="connsiteX0" fmla="*/ 0 w 2772"/>
                    <a:gd name="connsiteY0" fmla="*/ 0 h 2771"/>
                    <a:gd name="connsiteX1" fmla="*/ 0 w 2772"/>
                    <a:gd name="connsiteY1" fmla="*/ 0 h 2771"/>
                    <a:gd name="connsiteX2" fmla="*/ 0 w 2772"/>
                    <a:gd name="connsiteY2" fmla="*/ 0 h 2771"/>
                    <a:gd name="connsiteX3" fmla="*/ 0 w 2772"/>
                    <a:gd name="connsiteY3" fmla="*/ 0 h 2771"/>
                    <a:gd name="connsiteX4" fmla="*/ 0 w 2772"/>
                    <a:gd name="connsiteY4" fmla="*/ 0 h 2771"/>
                    <a:gd name="connsiteX5" fmla="*/ 0 w 2772"/>
                    <a:gd name="connsiteY5" fmla="*/ 0 h 2771"/>
                    <a:gd name="connsiteX6" fmla="*/ 0 w 2772"/>
                    <a:gd name="connsiteY6" fmla="*/ 0 h 2771"/>
                    <a:gd name="connsiteX7" fmla="*/ 0 w 2772"/>
                    <a:gd name="connsiteY7" fmla="*/ 0 h 2771"/>
                    <a:gd name="connsiteX8" fmla="*/ 0 w 2772"/>
                    <a:gd name="connsiteY8" fmla="*/ 0 h 2771"/>
                    <a:gd name="connsiteX9" fmla="*/ 0 w 2772"/>
                    <a:gd name="connsiteY9" fmla="*/ 0 h 2771"/>
                    <a:gd name="connsiteX10" fmla="*/ 0 w 2772"/>
                    <a:gd name="connsiteY10" fmla="*/ 0 h 2771"/>
                    <a:gd name="connsiteX11" fmla="*/ 0 w 2772"/>
                    <a:gd name="connsiteY11" fmla="*/ 0 h 2771"/>
                    <a:gd name="connsiteX12" fmla="*/ 0 w 2772"/>
                    <a:gd name="connsiteY12" fmla="*/ 0 h 2771"/>
                    <a:gd name="connsiteX13" fmla="*/ 0 w 2772"/>
                    <a:gd name="connsiteY13" fmla="*/ 0 h 2771"/>
                    <a:gd name="connsiteX14" fmla="*/ 0 w 2772"/>
                    <a:gd name="connsiteY14" fmla="*/ 0 h 2771"/>
                    <a:gd name="connsiteX15" fmla="*/ 0 w 2772"/>
                    <a:gd name="connsiteY15" fmla="*/ 0 h 2771"/>
                    <a:gd name="connsiteX16" fmla="*/ 0 w 2772"/>
                    <a:gd name="connsiteY16" fmla="*/ 0 h 2771"/>
                    <a:gd name="connsiteX17" fmla="*/ 0 w 2772"/>
                    <a:gd name="connsiteY17" fmla="*/ 0 h 2771"/>
                    <a:gd name="connsiteX18" fmla="*/ 0 w 2772"/>
                    <a:gd name="connsiteY18" fmla="*/ 0 h 2771"/>
                    <a:gd name="connsiteX19" fmla="*/ 0 w 2772"/>
                    <a:gd name="connsiteY19" fmla="*/ 0 h 2771"/>
                    <a:gd name="connsiteX20" fmla="*/ 0 w 2772"/>
                    <a:gd name="connsiteY20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2772" h="277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86" name="Freeform 485">
                  <a:extLst>
                    <a:ext uri="{FF2B5EF4-FFF2-40B4-BE49-F238E27FC236}">
                      <a16:creationId xmlns:a16="http://schemas.microsoft.com/office/drawing/2014/main" id="{4EC4066A-99C5-F2B8-F474-500A17E4B9F0}"/>
                    </a:ext>
                  </a:extLst>
                </p:cNvPr>
                <p:cNvSpPr/>
                <p:nvPr/>
              </p:nvSpPr>
              <p:spPr>
                <a:xfrm>
                  <a:off x="4021457" y="3616057"/>
                  <a:ext cx="2772" cy="2771"/>
                </a:xfrm>
                <a:custGeom>
                  <a:avLst/>
                  <a:gdLst>
                    <a:gd name="connsiteX0" fmla="*/ 0 w 2772"/>
                    <a:gd name="connsiteY0" fmla="*/ 0 h 2771"/>
                    <a:gd name="connsiteX1" fmla="*/ 0 w 2772"/>
                    <a:gd name="connsiteY1" fmla="*/ 0 h 2771"/>
                    <a:gd name="connsiteX2" fmla="*/ 0 w 2772"/>
                    <a:gd name="connsiteY2" fmla="*/ 0 h 2771"/>
                    <a:gd name="connsiteX3" fmla="*/ 0 w 2772"/>
                    <a:gd name="connsiteY3" fmla="*/ 0 h 2771"/>
                    <a:gd name="connsiteX4" fmla="*/ 0 w 2772"/>
                    <a:gd name="connsiteY4" fmla="*/ 0 h 2771"/>
                    <a:gd name="connsiteX5" fmla="*/ 0 w 2772"/>
                    <a:gd name="connsiteY5" fmla="*/ 0 h 2771"/>
                    <a:gd name="connsiteX6" fmla="*/ 0 w 2772"/>
                    <a:gd name="connsiteY6" fmla="*/ 0 h 2771"/>
                    <a:gd name="connsiteX7" fmla="*/ 0 w 2772"/>
                    <a:gd name="connsiteY7" fmla="*/ 0 h 2771"/>
                    <a:gd name="connsiteX8" fmla="*/ 0 w 2772"/>
                    <a:gd name="connsiteY8" fmla="*/ 0 h 2771"/>
                    <a:gd name="connsiteX9" fmla="*/ 0 w 2772"/>
                    <a:gd name="connsiteY9" fmla="*/ 0 h 2771"/>
                    <a:gd name="connsiteX10" fmla="*/ 0 w 2772"/>
                    <a:gd name="connsiteY10" fmla="*/ 0 h 2771"/>
                    <a:gd name="connsiteX11" fmla="*/ 0 w 2772"/>
                    <a:gd name="connsiteY11" fmla="*/ 0 h 2771"/>
                    <a:gd name="connsiteX12" fmla="*/ 0 w 2772"/>
                    <a:gd name="connsiteY12" fmla="*/ 0 h 2771"/>
                    <a:gd name="connsiteX13" fmla="*/ 0 w 2772"/>
                    <a:gd name="connsiteY13" fmla="*/ 0 h 2771"/>
                    <a:gd name="connsiteX14" fmla="*/ 0 w 2772"/>
                    <a:gd name="connsiteY14" fmla="*/ 0 h 2771"/>
                    <a:gd name="connsiteX15" fmla="*/ 0 w 2772"/>
                    <a:gd name="connsiteY15" fmla="*/ 0 h 2771"/>
                    <a:gd name="connsiteX16" fmla="*/ 0 w 2772"/>
                    <a:gd name="connsiteY16" fmla="*/ 0 h 2771"/>
                    <a:gd name="connsiteX17" fmla="*/ 0 w 2772"/>
                    <a:gd name="connsiteY17" fmla="*/ 0 h 2771"/>
                    <a:gd name="connsiteX18" fmla="*/ 0 w 2772"/>
                    <a:gd name="connsiteY18" fmla="*/ 0 h 2771"/>
                    <a:gd name="connsiteX19" fmla="*/ 0 w 2772"/>
                    <a:gd name="connsiteY19" fmla="*/ 0 h 2771"/>
                    <a:gd name="connsiteX20" fmla="*/ 0 w 2772"/>
                    <a:gd name="connsiteY20" fmla="*/ 0 h 2771"/>
                    <a:gd name="connsiteX21" fmla="*/ 0 w 2772"/>
                    <a:gd name="connsiteY21" fmla="*/ 0 h 2771"/>
                    <a:gd name="connsiteX22" fmla="*/ 0 w 2772"/>
                    <a:gd name="connsiteY22" fmla="*/ 0 h 2771"/>
                    <a:gd name="connsiteX23" fmla="*/ 0 w 2772"/>
                    <a:gd name="connsiteY23" fmla="*/ 0 h 2771"/>
                    <a:gd name="connsiteX24" fmla="*/ 0 w 2772"/>
                    <a:gd name="connsiteY24" fmla="*/ 0 h 2771"/>
                    <a:gd name="connsiteX25" fmla="*/ 0 w 2772"/>
                    <a:gd name="connsiteY25" fmla="*/ 0 h 2771"/>
                    <a:gd name="connsiteX26" fmla="*/ 0 w 2772"/>
                    <a:gd name="connsiteY26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</a:cxnLst>
                  <a:rect l="l" t="t" r="r" b="b"/>
                  <a:pathLst>
                    <a:path w="2772" h="277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87" name="Freeform 486">
                  <a:extLst>
                    <a:ext uri="{FF2B5EF4-FFF2-40B4-BE49-F238E27FC236}">
                      <a16:creationId xmlns:a16="http://schemas.microsoft.com/office/drawing/2014/main" id="{9547A48B-B90E-F170-CD02-99489CF41B3A}"/>
                    </a:ext>
                  </a:extLst>
                </p:cNvPr>
                <p:cNvSpPr/>
                <p:nvPr/>
              </p:nvSpPr>
              <p:spPr>
                <a:xfrm>
                  <a:off x="4020779" y="3618274"/>
                  <a:ext cx="400" cy="2771"/>
                </a:xfrm>
                <a:custGeom>
                  <a:avLst/>
                  <a:gdLst>
                    <a:gd name="connsiteX0" fmla="*/ 123 w 400"/>
                    <a:gd name="connsiteY0" fmla="*/ 0 h 2771"/>
                    <a:gd name="connsiteX1" fmla="*/ 123 w 400"/>
                    <a:gd name="connsiteY1" fmla="*/ 0 h 2771"/>
                    <a:gd name="connsiteX2" fmla="*/ 123 w 400"/>
                    <a:gd name="connsiteY2" fmla="*/ 0 h 2771"/>
                    <a:gd name="connsiteX3" fmla="*/ 123 w 400"/>
                    <a:gd name="connsiteY3" fmla="*/ 0 h 2771"/>
                    <a:gd name="connsiteX4" fmla="*/ 123 w 400"/>
                    <a:gd name="connsiteY4" fmla="*/ 0 h 2771"/>
                    <a:gd name="connsiteX5" fmla="*/ 123 w 400"/>
                    <a:gd name="connsiteY5" fmla="*/ 0 h 2771"/>
                    <a:gd name="connsiteX6" fmla="*/ 123 w 400"/>
                    <a:gd name="connsiteY6" fmla="*/ 0 h 2771"/>
                    <a:gd name="connsiteX7" fmla="*/ 123 w 400"/>
                    <a:gd name="connsiteY7" fmla="*/ 0 h 2771"/>
                    <a:gd name="connsiteX8" fmla="*/ 123 w 400"/>
                    <a:gd name="connsiteY8" fmla="*/ 0 h 2771"/>
                    <a:gd name="connsiteX9" fmla="*/ 123 w 400"/>
                    <a:gd name="connsiteY9" fmla="*/ 0 h 2771"/>
                    <a:gd name="connsiteX10" fmla="*/ 123 w 400"/>
                    <a:gd name="connsiteY10" fmla="*/ 0 h 2771"/>
                    <a:gd name="connsiteX11" fmla="*/ 123 w 400"/>
                    <a:gd name="connsiteY11" fmla="*/ 0 h 2771"/>
                    <a:gd name="connsiteX12" fmla="*/ 123 w 400"/>
                    <a:gd name="connsiteY12" fmla="*/ 0 h 2771"/>
                    <a:gd name="connsiteX13" fmla="*/ 123 w 400"/>
                    <a:gd name="connsiteY13" fmla="*/ 0 h 2771"/>
                    <a:gd name="connsiteX14" fmla="*/ 123 w 400"/>
                    <a:gd name="connsiteY14" fmla="*/ 0 h 2771"/>
                    <a:gd name="connsiteX15" fmla="*/ 123 w 400"/>
                    <a:gd name="connsiteY15" fmla="*/ 0 h 2771"/>
                    <a:gd name="connsiteX16" fmla="*/ 400 w 400"/>
                    <a:gd name="connsiteY16" fmla="*/ 0 h 2771"/>
                    <a:gd name="connsiteX17" fmla="*/ 400 w 400"/>
                    <a:gd name="connsiteY17" fmla="*/ 0 h 2771"/>
                    <a:gd name="connsiteX18" fmla="*/ 400 w 400"/>
                    <a:gd name="connsiteY18" fmla="*/ 0 h 2771"/>
                    <a:gd name="connsiteX19" fmla="*/ 400 w 400"/>
                    <a:gd name="connsiteY19" fmla="*/ 0 h 2771"/>
                    <a:gd name="connsiteX20" fmla="*/ 400 w 400"/>
                    <a:gd name="connsiteY20" fmla="*/ 0 h 2771"/>
                    <a:gd name="connsiteX21" fmla="*/ 400 w 400"/>
                    <a:gd name="connsiteY21" fmla="*/ 0 h 2771"/>
                    <a:gd name="connsiteX22" fmla="*/ 400 w 400"/>
                    <a:gd name="connsiteY22" fmla="*/ 0 h 2771"/>
                    <a:gd name="connsiteX23" fmla="*/ 400 w 400"/>
                    <a:gd name="connsiteY23" fmla="*/ 0 h 2771"/>
                    <a:gd name="connsiteX24" fmla="*/ 400 w 400"/>
                    <a:gd name="connsiteY24" fmla="*/ 0 h 2771"/>
                    <a:gd name="connsiteX25" fmla="*/ 400 w 400"/>
                    <a:gd name="connsiteY25" fmla="*/ 0 h 2771"/>
                    <a:gd name="connsiteX26" fmla="*/ 400 w 400"/>
                    <a:gd name="connsiteY26" fmla="*/ 0 h 2771"/>
                    <a:gd name="connsiteX27" fmla="*/ 400 w 400"/>
                    <a:gd name="connsiteY27" fmla="*/ 0 h 2771"/>
                    <a:gd name="connsiteX28" fmla="*/ 400 w 400"/>
                    <a:gd name="connsiteY28" fmla="*/ 0 h 2771"/>
                    <a:gd name="connsiteX29" fmla="*/ 400 w 400"/>
                    <a:gd name="connsiteY29" fmla="*/ 0 h 2771"/>
                    <a:gd name="connsiteX30" fmla="*/ 400 w 400"/>
                    <a:gd name="connsiteY30" fmla="*/ 0 h 2771"/>
                    <a:gd name="connsiteX31" fmla="*/ 400 w 400"/>
                    <a:gd name="connsiteY31" fmla="*/ 0 h 2771"/>
                    <a:gd name="connsiteX32" fmla="*/ 400 w 400"/>
                    <a:gd name="connsiteY32" fmla="*/ 0 h 2771"/>
                    <a:gd name="connsiteX33" fmla="*/ 400 w 400"/>
                    <a:gd name="connsiteY33" fmla="*/ 0 h 2771"/>
                    <a:gd name="connsiteX34" fmla="*/ 400 w 400"/>
                    <a:gd name="connsiteY34" fmla="*/ 0 h 2771"/>
                    <a:gd name="connsiteX35" fmla="*/ 400 w 400"/>
                    <a:gd name="connsiteY35" fmla="*/ 0 h 2771"/>
                    <a:gd name="connsiteX36" fmla="*/ 400 w 400"/>
                    <a:gd name="connsiteY36" fmla="*/ 0 h 2771"/>
                    <a:gd name="connsiteX37" fmla="*/ 400 w 400"/>
                    <a:gd name="connsiteY37" fmla="*/ 0 h 2771"/>
                    <a:gd name="connsiteX38" fmla="*/ 400 w 400"/>
                    <a:gd name="connsiteY38" fmla="*/ 0 h 2771"/>
                    <a:gd name="connsiteX39" fmla="*/ 400 w 400"/>
                    <a:gd name="connsiteY39" fmla="*/ 0 h 2771"/>
                    <a:gd name="connsiteX40" fmla="*/ 400 w 400"/>
                    <a:gd name="connsiteY40" fmla="*/ 0 h 2771"/>
                    <a:gd name="connsiteX41" fmla="*/ 400 w 400"/>
                    <a:gd name="connsiteY41" fmla="*/ 0 h 2771"/>
                    <a:gd name="connsiteX42" fmla="*/ 400 w 400"/>
                    <a:gd name="connsiteY42" fmla="*/ 0 h 2771"/>
                    <a:gd name="connsiteX43" fmla="*/ 400 w 400"/>
                    <a:gd name="connsiteY43" fmla="*/ 0 h 2771"/>
                    <a:gd name="connsiteX44" fmla="*/ 400 w 400"/>
                    <a:gd name="connsiteY44" fmla="*/ 0 h 2771"/>
                    <a:gd name="connsiteX45" fmla="*/ 400 w 400"/>
                    <a:gd name="connsiteY45" fmla="*/ 0 h 2771"/>
                    <a:gd name="connsiteX46" fmla="*/ 400 w 400"/>
                    <a:gd name="connsiteY46" fmla="*/ 0 h 2771"/>
                    <a:gd name="connsiteX47" fmla="*/ 400 w 400"/>
                    <a:gd name="connsiteY47" fmla="*/ 0 h 2771"/>
                    <a:gd name="connsiteX48" fmla="*/ 400 w 400"/>
                    <a:gd name="connsiteY48" fmla="*/ 0 h 2771"/>
                    <a:gd name="connsiteX49" fmla="*/ 400 w 400"/>
                    <a:gd name="connsiteY49" fmla="*/ 0 h 2771"/>
                    <a:gd name="connsiteX50" fmla="*/ 400 w 400"/>
                    <a:gd name="connsiteY50" fmla="*/ 0 h 2771"/>
                    <a:gd name="connsiteX51" fmla="*/ 400 w 400"/>
                    <a:gd name="connsiteY51" fmla="*/ 0 h 2771"/>
                    <a:gd name="connsiteX52" fmla="*/ 400 w 400"/>
                    <a:gd name="connsiteY52" fmla="*/ 0 h 2771"/>
                    <a:gd name="connsiteX53" fmla="*/ 400 w 400"/>
                    <a:gd name="connsiteY53" fmla="*/ 0 h 2771"/>
                    <a:gd name="connsiteX54" fmla="*/ 400 w 400"/>
                    <a:gd name="connsiteY54" fmla="*/ 0 h 2771"/>
                    <a:gd name="connsiteX55" fmla="*/ 400 w 400"/>
                    <a:gd name="connsiteY55" fmla="*/ 0 h 2771"/>
                    <a:gd name="connsiteX56" fmla="*/ 400 w 400"/>
                    <a:gd name="connsiteY56" fmla="*/ 0 h 2771"/>
                    <a:gd name="connsiteX57" fmla="*/ 400 w 400"/>
                    <a:gd name="connsiteY57" fmla="*/ 0 h 2771"/>
                    <a:gd name="connsiteX58" fmla="*/ 400 w 400"/>
                    <a:gd name="connsiteY58" fmla="*/ 0 h 2771"/>
                    <a:gd name="connsiteX59" fmla="*/ 400 w 400"/>
                    <a:gd name="connsiteY59" fmla="*/ 0 h 2771"/>
                    <a:gd name="connsiteX60" fmla="*/ 400 w 400"/>
                    <a:gd name="connsiteY60" fmla="*/ 0 h 2771"/>
                    <a:gd name="connsiteX61" fmla="*/ 400 w 400"/>
                    <a:gd name="connsiteY61" fmla="*/ 0 h 2771"/>
                    <a:gd name="connsiteX62" fmla="*/ 400 w 400"/>
                    <a:gd name="connsiteY62" fmla="*/ 0 h 2771"/>
                    <a:gd name="connsiteX63" fmla="*/ 400 w 400"/>
                    <a:gd name="connsiteY63" fmla="*/ 0 h 2771"/>
                    <a:gd name="connsiteX64" fmla="*/ 400 w 400"/>
                    <a:gd name="connsiteY64" fmla="*/ 0 h 2771"/>
                    <a:gd name="connsiteX65" fmla="*/ 400 w 400"/>
                    <a:gd name="connsiteY65" fmla="*/ 0 h 2771"/>
                    <a:gd name="connsiteX66" fmla="*/ 400 w 400"/>
                    <a:gd name="connsiteY66" fmla="*/ 0 h 2771"/>
                    <a:gd name="connsiteX67" fmla="*/ 400 w 400"/>
                    <a:gd name="connsiteY67" fmla="*/ 0 h 2771"/>
                    <a:gd name="connsiteX68" fmla="*/ 400 w 400"/>
                    <a:gd name="connsiteY68" fmla="*/ 0 h 2771"/>
                    <a:gd name="connsiteX69" fmla="*/ 400 w 400"/>
                    <a:gd name="connsiteY69" fmla="*/ 0 h 2771"/>
                    <a:gd name="connsiteX70" fmla="*/ 400 w 400"/>
                    <a:gd name="connsiteY70" fmla="*/ 0 h 2771"/>
                    <a:gd name="connsiteX71" fmla="*/ 400 w 400"/>
                    <a:gd name="connsiteY71" fmla="*/ 0 h 2771"/>
                    <a:gd name="connsiteX72" fmla="*/ 400 w 400"/>
                    <a:gd name="connsiteY72" fmla="*/ 0 h 2771"/>
                    <a:gd name="connsiteX73" fmla="*/ 400 w 400"/>
                    <a:gd name="connsiteY73" fmla="*/ 0 h 2771"/>
                    <a:gd name="connsiteX74" fmla="*/ 400 w 400"/>
                    <a:gd name="connsiteY74" fmla="*/ 0 h 2771"/>
                    <a:gd name="connsiteX75" fmla="*/ 400 w 400"/>
                    <a:gd name="connsiteY75" fmla="*/ 0 h 2771"/>
                    <a:gd name="connsiteX76" fmla="*/ 400 w 400"/>
                    <a:gd name="connsiteY76" fmla="*/ 0 h 2771"/>
                    <a:gd name="connsiteX77" fmla="*/ 400 w 400"/>
                    <a:gd name="connsiteY77" fmla="*/ 0 h 2771"/>
                    <a:gd name="connsiteX78" fmla="*/ 400 w 400"/>
                    <a:gd name="connsiteY78" fmla="*/ 0 h 2771"/>
                    <a:gd name="connsiteX79" fmla="*/ 400 w 400"/>
                    <a:gd name="connsiteY79" fmla="*/ 0 h 2771"/>
                    <a:gd name="connsiteX80" fmla="*/ 400 w 400"/>
                    <a:gd name="connsiteY80" fmla="*/ 0 h 2771"/>
                    <a:gd name="connsiteX81" fmla="*/ 400 w 400"/>
                    <a:gd name="connsiteY81" fmla="*/ 0 h 2771"/>
                    <a:gd name="connsiteX82" fmla="*/ 400 w 400"/>
                    <a:gd name="connsiteY82" fmla="*/ 0 h 2771"/>
                    <a:gd name="connsiteX83" fmla="*/ 400 w 400"/>
                    <a:gd name="connsiteY83" fmla="*/ 0 h 2771"/>
                    <a:gd name="connsiteX84" fmla="*/ 400 w 400"/>
                    <a:gd name="connsiteY84" fmla="*/ 0 h 2771"/>
                    <a:gd name="connsiteX85" fmla="*/ 400 w 400"/>
                    <a:gd name="connsiteY85" fmla="*/ 0 h 2771"/>
                    <a:gd name="connsiteX86" fmla="*/ 400 w 400"/>
                    <a:gd name="connsiteY86" fmla="*/ 0 h 2771"/>
                    <a:gd name="connsiteX87" fmla="*/ 400 w 400"/>
                    <a:gd name="connsiteY87" fmla="*/ 0 h 2771"/>
                    <a:gd name="connsiteX88" fmla="*/ 400 w 400"/>
                    <a:gd name="connsiteY88" fmla="*/ 0 h 2771"/>
                    <a:gd name="connsiteX89" fmla="*/ 400 w 400"/>
                    <a:gd name="connsiteY89" fmla="*/ 0 h 2771"/>
                    <a:gd name="connsiteX90" fmla="*/ 400 w 400"/>
                    <a:gd name="connsiteY90" fmla="*/ 0 h 2771"/>
                    <a:gd name="connsiteX91" fmla="*/ 400 w 400"/>
                    <a:gd name="connsiteY91" fmla="*/ 0 h 2771"/>
                    <a:gd name="connsiteX92" fmla="*/ 400 w 400"/>
                    <a:gd name="connsiteY92" fmla="*/ 0 h 2771"/>
                    <a:gd name="connsiteX93" fmla="*/ 400 w 400"/>
                    <a:gd name="connsiteY93" fmla="*/ 0 h 2771"/>
                    <a:gd name="connsiteX94" fmla="*/ 400 w 400"/>
                    <a:gd name="connsiteY94" fmla="*/ 0 h 2771"/>
                    <a:gd name="connsiteX95" fmla="*/ 400 w 400"/>
                    <a:gd name="connsiteY95" fmla="*/ 0 h 2771"/>
                    <a:gd name="connsiteX96" fmla="*/ 400 w 400"/>
                    <a:gd name="connsiteY96" fmla="*/ 0 h 2771"/>
                    <a:gd name="connsiteX97" fmla="*/ 400 w 400"/>
                    <a:gd name="connsiteY97" fmla="*/ 0 h 2771"/>
                    <a:gd name="connsiteX98" fmla="*/ 400 w 400"/>
                    <a:gd name="connsiteY98" fmla="*/ 0 h 2771"/>
                    <a:gd name="connsiteX99" fmla="*/ 400 w 400"/>
                    <a:gd name="connsiteY99" fmla="*/ 0 h 2771"/>
                    <a:gd name="connsiteX100" fmla="*/ 400 w 400"/>
                    <a:gd name="connsiteY100" fmla="*/ 0 h 2771"/>
                    <a:gd name="connsiteX101" fmla="*/ 400 w 400"/>
                    <a:gd name="connsiteY101" fmla="*/ 0 h 2771"/>
                    <a:gd name="connsiteX102" fmla="*/ 400 w 400"/>
                    <a:gd name="connsiteY102" fmla="*/ 0 h 2771"/>
                    <a:gd name="connsiteX103" fmla="*/ 400 w 400"/>
                    <a:gd name="connsiteY103" fmla="*/ 0 h 2771"/>
                    <a:gd name="connsiteX104" fmla="*/ 400 w 400"/>
                    <a:gd name="connsiteY104" fmla="*/ 0 h 2771"/>
                    <a:gd name="connsiteX105" fmla="*/ 400 w 400"/>
                    <a:gd name="connsiteY105" fmla="*/ 0 h 2771"/>
                    <a:gd name="connsiteX106" fmla="*/ 400 w 400"/>
                    <a:gd name="connsiteY106" fmla="*/ 0 h 2771"/>
                    <a:gd name="connsiteX107" fmla="*/ 400 w 400"/>
                    <a:gd name="connsiteY107" fmla="*/ 0 h 2771"/>
                    <a:gd name="connsiteX108" fmla="*/ 400 w 400"/>
                    <a:gd name="connsiteY108" fmla="*/ 0 h 2771"/>
                    <a:gd name="connsiteX109" fmla="*/ 400 w 400"/>
                    <a:gd name="connsiteY109" fmla="*/ 0 h 2771"/>
                    <a:gd name="connsiteX110" fmla="*/ 400 w 400"/>
                    <a:gd name="connsiteY110" fmla="*/ 0 h 2771"/>
                    <a:gd name="connsiteX111" fmla="*/ 400 w 400"/>
                    <a:gd name="connsiteY111" fmla="*/ 0 h 2771"/>
                    <a:gd name="connsiteX112" fmla="*/ 400 w 400"/>
                    <a:gd name="connsiteY112" fmla="*/ 0 h 2771"/>
                    <a:gd name="connsiteX113" fmla="*/ 400 w 400"/>
                    <a:gd name="connsiteY113" fmla="*/ 0 h 2771"/>
                    <a:gd name="connsiteX114" fmla="*/ 400 w 400"/>
                    <a:gd name="connsiteY114" fmla="*/ 0 h 2771"/>
                    <a:gd name="connsiteX115" fmla="*/ 400 w 400"/>
                    <a:gd name="connsiteY115" fmla="*/ 0 h 2771"/>
                    <a:gd name="connsiteX116" fmla="*/ 400 w 400"/>
                    <a:gd name="connsiteY116" fmla="*/ 0 h 2771"/>
                    <a:gd name="connsiteX117" fmla="*/ 400 w 400"/>
                    <a:gd name="connsiteY117" fmla="*/ 0 h 2771"/>
                    <a:gd name="connsiteX118" fmla="*/ 400 w 400"/>
                    <a:gd name="connsiteY118" fmla="*/ 0 h 2771"/>
                    <a:gd name="connsiteX119" fmla="*/ 400 w 400"/>
                    <a:gd name="connsiteY119" fmla="*/ 0 h 2771"/>
                    <a:gd name="connsiteX120" fmla="*/ 400 w 400"/>
                    <a:gd name="connsiteY120" fmla="*/ 0 h 2771"/>
                    <a:gd name="connsiteX121" fmla="*/ 400 w 400"/>
                    <a:gd name="connsiteY121" fmla="*/ 0 h 2771"/>
                    <a:gd name="connsiteX122" fmla="*/ 400 w 400"/>
                    <a:gd name="connsiteY122" fmla="*/ 0 h 2771"/>
                    <a:gd name="connsiteX123" fmla="*/ 400 w 400"/>
                    <a:gd name="connsiteY123" fmla="*/ 0 h 2771"/>
                    <a:gd name="connsiteX124" fmla="*/ 400 w 400"/>
                    <a:gd name="connsiteY124" fmla="*/ 0 h 2771"/>
                    <a:gd name="connsiteX125" fmla="*/ 400 w 400"/>
                    <a:gd name="connsiteY125" fmla="*/ 0 h 2771"/>
                    <a:gd name="connsiteX126" fmla="*/ 400 w 400"/>
                    <a:gd name="connsiteY126" fmla="*/ 0 h 2771"/>
                    <a:gd name="connsiteX127" fmla="*/ 400 w 400"/>
                    <a:gd name="connsiteY127" fmla="*/ 0 h 2771"/>
                    <a:gd name="connsiteX128" fmla="*/ 400 w 400"/>
                    <a:gd name="connsiteY128" fmla="*/ 0 h 2771"/>
                    <a:gd name="connsiteX129" fmla="*/ 400 w 400"/>
                    <a:gd name="connsiteY129" fmla="*/ 0 h 2771"/>
                    <a:gd name="connsiteX130" fmla="*/ 400 w 400"/>
                    <a:gd name="connsiteY130" fmla="*/ 0 h 2771"/>
                    <a:gd name="connsiteX131" fmla="*/ 400 w 400"/>
                    <a:gd name="connsiteY131" fmla="*/ 0 h 2771"/>
                    <a:gd name="connsiteX132" fmla="*/ 400 w 400"/>
                    <a:gd name="connsiteY132" fmla="*/ 0 h 2771"/>
                    <a:gd name="connsiteX133" fmla="*/ 400 w 400"/>
                    <a:gd name="connsiteY133" fmla="*/ 0 h 2771"/>
                    <a:gd name="connsiteX134" fmla="*/ 400 w 400"/>
                    <a:gd name="connsiteY134" fmla="*/ 0 h 2771"/>
                    <a:gd name="connsiteX135" fmla="*/ 400 w 400"/>
                    <a:gd name="connsiteY135" fmla="*/ 0 h 2771"/>
                    <a:gd name="connsiteX136" fmla="*/ 123 w 400"/>
                    <a:gd name="connsiteY136" fmla="*/ 0 h 2771"/>
                    <a:gd name="connsiteX137" fmla="*/ 123 w 400"/>
                    <a:gd name="connsiteY137" fmla="*/ 0 h 2771"/>
                    <a:gd name="connsiteX138" fmla="*/ 123 w 400"/>
                    <a:gd name="connsiteY138" fmla="*/ 0 h 2771"/>
                    <a:gd name="connsiteX139" fmla="*/ 123 w 400"/>
                    <a:gd name="connsiteY139" fmla="*/ 0 h 2771"/>
                    <a:gd name="connsiteX140" fmla="*/ 123 w 400"/>
                    <a:gd name="connsiteY140" fmla="*/ 0 h 2771"/>
                    <a:gd name="connsiteX141" fmla="*/ 123 w 400"/>
                    <a:gd name="connsiteY141" fmla="*/ 0 h 2771"/>
                    <a:gd name="connsiteX142" fmla="*/ 123 w 400"/>
                    <a:gd name="connsiteY142" fmla="*/ 0 h 2771"/>
                    <a:gd name="connsiteX143" fmla="*/ 123 w 400"/>
                    <a:gd name="connsiteY143" fmla="*/ 0 h 2771"/>
                    <a:gd name="connsiteX144" fmla="*/ 123 w 400"/>
                    <a:gd name="connsiteY144" fmla="*/ 0 h 2771"/>
                    <a:gd name="connsiteX145" fmla="*/ 123 w 400"/>
                    <a:gd name="connsiteY145" fmla="*/ 0 h 2771"/>
                    <a:gd name="connsiteX146" fmla="*/ 123 w 400"/>
                    <a:gd name="connsiteY146" fmla="*/ 0 h 2771"/>
                    <a:gd name="connsiteX147" fmla="*/ 123 w 400"/>
                    <a:gd name="connsiteY147" fmla="*/ 0 h 2771"/>
                    <a:gd name="connsiteX148" fmla="*/ 123 w 400"/>
                    <a:gd name="connsiteY148" fmla="*/ 0 h 2771"/>
                    <a:gd name="connsiteX149" fmla="*/ 123 w 400"/>
                    <a:gd name="connsiteY149" fmla="*/ 0 h 2771"/>
                    <a:gd name="connsiteX150" fmla="*/ 123 w 400"/>
                    <a:gd name="connsiteY150" fmla="*/ 0 h 2771"/>
                    <a:gd name="connsiteX151" fmla="*/ 123 w 400"/>
                    <a:gd name="connsiteY151" fmla="*/ 0 h 2771"/>
                    <a:gd name="connsiteX152" fmla="*/ 123 w 400"/>
                    <a:gd name="connsiteY152" fmla="*/ 0 h 2771"/>
                    <a:gd name="connsiteX153" fmla="*/ 123 w 400"/>
                    <a:gd name="connsiteY153" fmla="*/ 0 h 2771"/>
                    <a:gd name="connsiteX154" fmla="*/ 123 w 400"/>
                    <a:gd name="connsiteY154" fmla="*/ 0 h 2771"/>
                    <a:gd name="connsiteX155" fmla="*/ 123 w 400"/>
                    <a:gd name="connsiteY155" fmla="*/ 0 h 2771"/>
                    <a:gd name="connsiteX156" fmla="*/ 123 w 400"/>
                    <a:gd name="connsiteY156" fmla="*/ 0 h 2771"/>
                    <a:gd name="connsiteX157" fmla="*/ 123 w 400"/>
                    <a:gd name="connsiteY157" fmla="*/ 0 h 2771"/>
                    <a:gd name="connsiteX158" fmla="*/ 123 w 400"/>
                    <a:gd name="connsiteY158" fmla="*/ 0 h 2771"/>
                    <a:gd name="connsiteX159" fmla="*/ 123 w 400"/>
                    <a:gd name="connsiteY159" fmla="*/ 0 h 2771"/>
                    <a:gd name="connsiteX160" fmla="*/ 123 w 400"/>
                    <a:gd name="connsiteY160" fmla="*/ 0 h 2771"/>
                    <a:gd name="connsiteX161" fmla="*/ 123 w 400"/>
                    <a:gd name="connsiteY161" fmla="*/ 0 h 2771"/>
                    <a:gd name="connsiteX162" fmla="*/ 123 w 400"/>
                    <a:gd name="connsiteY162" fmla="*/ 0 h 2771"/>
                    <a:gd name="connsiteX163" fmla="*/ 123 w 400"/>
                    <a:gd name="connsiteY163" fmla="*/ 0 h 2771"/>
                    <a:gd name="connsiteX164" fmla="*/ 123 w 400"/>
                    <a:gd name="connsiteY164" fmla="*/ 0 h 2771"/>
                    <a:gd name="connsiteX165" fmla="*/ 123 w 400"/>
                    <a:gd name="connsiteY165" fmla="*/ 0 h 2771"/>
                    <a:gd name="connsiteX166" fmla="*/ 123 w 400"/>
                    <a:gd name="connsiteY166" fmla="*/ 0 h 2771"/>
                    <a:gd name="connsiteX167" fmla="*/ 123 w 400"/>
                    <a:gd name="connsiteY167" fmla="*/ 0 h 2771"/>
                    <a:gd name="connsiteX168" fmla="*/ 123 w 400"/>
                    <a:gd name="connsiteY168" fmla="*/ 0 h 2771"/>
                    <a:gd name="connsiteX169" fmla="*/ 123 w 400"/>
                    <a:gd name="connsiteY169" fmla="*/ 0 h 2771"/>
                    <a:gd name="connsiteX170" fmla="*/ 123 w 400"/>
                    <a:gd name="connsiteY170" fmla="*/ 0 h 2771"/>
                    <a:gd name="connsiteX171" fmla="*/ 123 w 400"/>
                    <a:gd name="connsiteY171" fmla="*/ 0 h 2771"/>
                    <a:gd name="connsiteX172" fmla="*/ 123 w 400"/>
                    <a:gd name="connsiteY172" fmla="*/ 0 h 2771"/>
                    <a:gd name="connsiteX173" fmla="*/ 123 w 400"/>
                    <a:gd name="connsiteY173" fmla="*/ 0 h 2771"/>
                    <a:gd name="connsiteX174" fmla="*/ 123 w 400"/>
                    <a:gd name="connsiteY174" fmla="*/ 0 h 2771"/>
                    <a:gd name="connsiteX175" fmla="*/ 123 w 400"/>
                    <a:gd name="connsiteY175" fmla="*/ 0 h 2771"/>
                    <a:gd name="connsiteX176" fmla="*/ 123 w 400"/>
                    <a:gd name="connsiteY176" fmla="*/ 0 h 2771"/>
                    <a:gd name="connsiteX177" fmla="*/ 123 w 400"/>
                    <a:gd name="connsiteY177" fmla="*/ 0 h 2771"/>
                    <a:gd name="connsiteX178" fmla="*/ 123 w 400"/>
                    <a:gd name="connsiteY178" fmla="*/ 0 h 2771"/>
                    <a:gd name="connsiteX179" fmla="*/ 123 w 400"/>
                    <a:gd name="connsiteY179" fmla="*/ 0 h 2771"/>
                    <a:gd name="connsiteX180" fmla="*/ 123 w 400"/>
                    <a:gd name="connsiteY180" fmla="*/ 0 h 2771"/>
                    <a:gd name="connsiteX181" fmla="*/ 123 w 400"/>
                    <a:gd name="connsiteY181" fmla="*/ 0 h 2771"/>
                    <a:gd name="connsiteX182" fmla="*/ 123 w 400"/>
                    <a:gd name="connsiteY182" fmla="*/ 0 h 2771"/>
                    <a:gd name="connsiteX183" fmla="*/ 123 w 400"/>
                    <a:gd name="connsiteY183" fmla="*/ 0 h 2771"/>
                    <a:gd name="connsiteX184" fmla="*/ 123 w 400"/>
                    <a:gd name="connsiteY184" fmla="*/ 0 h 2771"/>
                    <a:gd name="connsiteX185" fmla="*/ 123 w 400"/>
                    <a:gd name="connsiteY185" fmla="*/ 0 h 2771"/>
                    <a:gd name="connsiteX186" fmla="*/ 123 w 400"/>
                    <a:gd name="connsiteY186" fmla="*/ 0 h 2771"/>
                    <a:gd name="connsiteX187" fmla="*/ 123 w 400"/>
                    <a:gd name="connsiteY187" fmla="*/ 0 h 2771"/>
                    <a:gd name="connsiteX188" fmla="*/ 123 w 400"/>
                    <a:gd name="connsiteY188" fmla="*/ 0 h 2771"/>
                    <a:gd name="connsiteX189" fmla="*/ 123 w 400"/>
                    <a:gd name="connsiteY189" fmla="*/ 0 h 2771"/>
                    <a:gd name="connsiteX190" fmla="*/ 123 w 400"/>
                    <a:gd name="connsiteY190" fmla="*/ 0 h 2771"/>
                    <a:gd name="connsiteX191" fmla="*/ 123 w 400"/>
                    <a:gd name="connsiteY191" fmla="*/ 0 h 2771"/>
                    <a:gd name="connsiteX192" fmla="*/ 123 w 400"/>
                    <a:gd name="connsiteY192" fmla="*/ 0 h 2771"/>
                    <a:gd name="connsiteX193" fmla="*/ 123 w 400"/>
                    <a:gd name="connsiteY193" fmla="*/ 0 h 2771"/>
                    <a:gd name="connsiteX194" fmla="*/ 123 w 400"/>
                    <a:gd name="connsiteY194" fmla="*/ 0 h 2771"/>
                    <a:gd name="connsiteX195" fmla="*/ 123 w 400"/>
                    <a:gd name="connsiteY195" fmla="*/ 0 h 2771"/>
                    <a:gd name="connsiteX196" fmla="*/ 123 w 400"/>
                    <a:gd name="connsiteY196" fmla="*/ 0 h 2771"/>
                    <a:gd name="connsiteX197" fmla="*/ 123 w 400"/>
                    <a:gd name="connsiteY197" fmla="*/ 0 h 2771"/>
                    <a:gd name="connsiteX198" fmla="*/ 123 w 400"/>
                    <a:gd name="connsiteY198" fmla="*/ 0 h 2771"/>
                    <a:gd name="connsiteX199" fmla="*/ 123 w 400"/>
                    <a:gd name="connsiteY199" fmla="*/ 0 h 2771"/>
                    <a:gd name="connsiteX200" fmla="*/ 123 w 400"/>
                    <a:gd name="connsiteY200" fmla="*/ 0 h 2771"/>
                    <a:gd name="connsiteX201" fmla="*/ 123 w 400"/>
                    <a:gd name="connsiteY201" fmla="*/ 0 h 2771"/>
                    <a:gd name="connsiteX202" fmla="*/ 123 w 400"/>
                    <a:gd name="connsiteY202" fmla="*/ 0 h 2771"/>
                    <a:gd name="connsiteX203" fmla="*/ 123 w 400"/>
                    <a:gd name="connsiteY203" fmla="*/ 0 h 2771"/>
                    <a:gd name="connsiteX204" fmla="*/ 123 w 400"/>
                    <a:gd name="connsiteY204" fmla="*/ 0 h 2771"/>
                    <a:gd name="connsiteX205" fmla="*/ 123 w 400"/>
                    <a:gd name="connsiteY205" fmla="*/ 0 h 2771"/>
                    <a:gd name="connsiteX206" fmla="*/ 123 w 400"/>
                    <a:gd name="connsiteY206" fmla="*/ 0 h 2771"/>
                    <a:gd name="connsiteX207" fmla="*/ 123 w 400"/>
                    <a:gd name="connsiteY207" fmla="*/ 0 h 2771"/>
                    <a:gd name="connsiteX208" fmla="*/ 123 w 400"/>
                    <a:gd name="connsiteY208" fmla="*/ 0 h 2771"/>
                    <a:gd name="connsiteX209" fmla="*/ 123 w 400"/>
                    <a:gd name="connsiteY209" fmla="*/ 0 h 2771"/>
                    <a:gd name="connsiteX210" fmla="*/ 123 w 400"/>
                    <a:gd name="connsiteY210" fmla="*/ 0 h 2771"/>
                    <a:gd name="connsiteX211" fmla="*/ 123 w 400"/>
                    <a:gd name="connsiteY211" fmla="*/ 0 h 2771"/>
                    <a:gd name="connsiteX212" fmla="*/ 123 w 400"/>
                    <a:gd name="connsiteY212" fmla="*/ 0 h 2771"/>
                    <a:gd name="connsiteX213" fmla="*/ 123 w 400"/>
                    <a:gd name="connsiteY213" fmla="*/ 0 h 2771"/>
                    <a:gd name="connsiteX214" fmla="*/ 123 w 400"/>
                    <a:gd name="connsiteY214" fmla="*/ 0 h 2771"/>
                    <a:gd name="connsiteX215" fmla="*/ 123 w 400"/>
                    <a:gd name="connsiteY215" fmla="*/ 0 h 2771"/>
                    <a:gd name="connsiteX216" fmla="*/ 123 w 400"/>
                    <a:gd name="connsiteY216" fmla="*/ 0 h 2771"/>
                    <a:gd name="connsiteX217" fmla="*/ 123 w 400"/>
                    <a:gd name="connsiteY217" fmla="*/ 0 h 2771"/>
                    <a:gd name="connsiteX218" fmla="*/ 123 w 400"/>
                    <a:gd name="connsiteY218" fmla="*/ 0 h 2771"/>
                    <a:gd name="connsiteX219" fmla="*/ 123 w 400"/>
                    <a:gd name="connsiteY219" fmla="*/ 0 h 2771"/>
                    <a:gd name="connsiteX220" fmla="*/ 123 w 400"/>
                    <a:gd name="connsiteY220" fmla="*/ 0 h 2771"/>
                    <a:gd name="connsiteX221" fmla="*/ 123 w 400"/>
                    <a:gd name="connsiteY221" fmla="*/ 0 h 2771"/>
                    <a:gd name="connsiteX222" fmla="*/ 123 w 400"/>
                    <a:gd name="connsiteY222" fmla="*/ 0 h 2771"/>
                    <a:gd name="connsiteX223" fmla="*/ 123 w 400"/>
                    <a:gd name="connsiteY223" fmla="*/ 0 h 2771"/>
                    <a:gd name="connsiteX224" fmla="*/ 123 w 400"/>
                    <a:gd name="connsiteY224" fmla="*/ 0 h 2771"/>
                    <a:gd name="connsiteX225" fmla="*/ 123 w 400"/>
                    <a:gd name="connsiteY225" fmla="*/ 0 h 2771"/>
                    <a:gd name="connsiteX226" fmla="*/ 123 w 400"/>
                    <a:gd name="connsiteY226" fmla="*/ 0 h 2771"/>
                    <a:gd name="connsiteX227" fmla="*/ 123 w 400"/>
                    <a:gd name="connsiteY227" fmla="*/ 0 h 2771"/>
                    <a:gd name="connsiteX228" fmla="*/ 123 w 400"/>
                    <a:gd name="connsiteY228" fmla="*/ 0 h 2771"/>
                    <a:gd name="connsiteX229" fmla="*/ 123 w 400"/>
                    <a:gd name="connsiteY229" fmla="*/ 0 h 2771"/>
                    <a:gd name="connsiteX230" fmla="*/ 123 w 400"/>
                    <a:gd name="connsiteY230" fmla="*/ 0 h 2771"/>
                    <a:gd name="connsiteX231" fmla="*/ 123 w 400"/>
                    <a:gd name="connsiteY231" fmla="*/ 0 h 2771"/>
                    <a:gd name="connsiteX232" fmla="*/ 123 w 400"/>
                    <a:gd name="connsiteY232" fmla="*/ 0 h 2771"/>
                    <a:gd name="connsiteX233" fmla="*/ 123 w 400"/>
                    <a:gd name="connsiteY233" fmla="*/ 0 h 2771"/>
                    <a:gd name="connsiteX234" fmla="*/ 123 w 400"/>
                    <a:gd name="connsiteY234" fmla="*/ 0 h 2771"/>
                    <a:gd name="connsiteX235" fmla="*/ 123 w 400"/>
                    <a:gd name="connsiteY235" fmla="*/ 0 h 2771"/>
                    <a:gd name="connsiteX236" fmla="*/ 123 w 400"/>
                    <a:gd name="connsiteY236" fmla="*/ 0 h 2771"/>
                    <a:gd name="connsiteX237" fmla="*/ 123 w 400"/>
                    <a:gd name="connsiteY237" fmla="*/ 0 h 2771"/>
                    <a:gd name="connsiteX238" fmla="*/ 123 w 400"/>
                    <a:gd name="connsiteY238" fmla="*/ 0 h 2771"/>
                    <a:gd name="connsiteX239" fmla="*/ 123 w 400"/>
                    <a:gd name="connsiteY239" fmla="*/ 0 h 2771"/>
                    <a:gd name="connsiteX240" fmla="*/ 123 w 400"/>
                    <a:gd name="connsiteY240" fmla="*/ 0 h 2771"/>
                    <a:gd name="connsiteX241" fmla="*/ 123 w 400"/>
                    <a:gd name="connsiteY241" fmla="*/ 0 h 2771"/>
                    <a:gd name="connsiteX242" fmla="*/ 123 w 400"/>
                    <a:gd name="connsiteY242" fmla="*/ 0 h 2771"/>
                    <a:gd name="connsiteX243" fmla="*/ 123 w 400"/>
                    <a:gd name="connsiteY243" fmla="*/ 0 h 2771"/>
                    <a:gd name="connsiteX244" fmla="*/ 123 w 400"/>
                    <a:gd name="connsiteY244" fmla="*/ 0 h 2771"/>
                    <a:gd name="connsiteX245" fmla="*/ 123 w 400"/>
                    <a:gd name="connsiteY245" fmla="*/ 0 h 2771"/>
                    <a:gd name="connsiteX246" fmla="*/ 123 w 400"/>
                    <a:gd name="connsiteY246" fmla="*/ 0 h 2771"/>
                    <a:gd name="connsiteX247" fmla="*/ 123 w 400"/>
                    <a:gd name="connsiteY247" fmla="*/ 0 h 2771"/>
                    <a:gd name="connsiteX248" fmla="*/ 123 w 400"/>
                    <a:gd name="connsiteY248" fmla="*/ 0 h 2771"/>
                    <a:gd name="connsiteX249" fmla="*/ 123 w 400"/>
                    <a:gd name="connsiteY249" fmla="*/ 0 h 2771"/>
                    <a:gd name="connsiteX250" fmla="*/ 123 w 400"/>
                    <a:gd name="connsiteY250" fmla="*/ 0 h 2771"/>
                    <a:gd name="connsiteX251" fmla="*/ 123 w 400"/>
                    <a:gd name="connsiteY251" fmla="*/ 0 h 2771"/>
                    <a:gd name="connsiteX252" fmla="*/ 123 w 400"/>
                    <a:gd name="connsiteY252" fmla="*/ 0 h 2771"/>
                    <a:gd name="connsiteX253" fmla="*/ 123 w 400"/>
                    <a:gd name="connsiteY253" fmla="*/ 0 h 2771"/>
                    <a:gd name="connsiteX254" fmla="*/ 123 w 400"/>
                    <a:gd name="connsiteY254" fmla="*/ 0 h 2771"/>
                    <a:gd name="connsiteX255" fmla="*/ 123 w 400"/>
                    <a:gd name="connsiteY255" fmla="*/ 0 h 2771"/>
                    <a:gd name="connsiteX256" fmla="*/ 123 w 400"/>
                    <a:gd name="connsiteY256" fmla="*/ 0 h 2771"/>
                    <a:gd name="connsiteX257" fmla="*/ 123 w 400"/>
                    <a:gd name="connsiteY257" fmla="*/ 0 h 2771"/>
                    <a:gd name="connsiteX258" fmla="*/ 123 w 400"/>
                    <a:gd name="connsiteY258" fmla="*/ 0 h 2771"/>
                    <a:gd name="connsiteX259" fmla="*/ 123 w 400"/>
                    <a:gd name="connsiteY259" fmla="*/ 0 h 2771"/>
                    <a:gd name="connsiteX260" fmla="*/ 123 w 400"/>
                    <a:gd name="connsiteY260" fmla="*/ 0 h 2771"/>
                    <a:gd name="connsiteX261" fmla="*/ 123 w 400"/>
                    <a:gd name="connsiteY261" fmla="*/ 0 h 2771"/>
                    <a:gd name="connsiteX262" fmla="*/ 123 w 400"/>
                    <a:gd name="connsiteY262" fmla="*/ 0 h 2771"/>
                    <a:gd name="connsiteX263" fmla="*/ 123 w 400"/>
                    <a:gd name="connsiteY263" fmla="*/ 0 h 2771"/>
                    <a:gd name="connsiteX264" fmla="*/ 123 w 400"/>
                    <a:gd name="connsiteY264" fmla="*/ 0 h 2771"/>
                    <a:gd name="connsiteX265" fmla="*/ 123 w 400"/>
                    <a:gd name="connsiteY265" fmla="*/ 0 h 2771"/>
                    <a:gd name="connsiteX266" fmla="*/ 123 w 400"/>
                    <a:gd name="connsiteY266" fmla="*/ 0 h 2771"/>
                    <a:gd name="connsiteX267" fmla="*/ 123 w 400"/>
                    <a:gd name="connsiteY267" fmla="*/ 0 h 2771"/>
                    <a:gd name="connsiteX268" fmla="*/ 123 w 400"/>
                    <a:gd name="connsiteY268" fmla="*/ 0 h 2771"/>
                    <a:gd name="connsiteX269" fmla="*/ 123 w 400"/>
                    <a:gd name="connsiteY269" fmla="*/ 0 h 2771"/>
                    <a:gd name="connsiteX270" fmla="*/ 123 w 400"/>
                    <a:gd name="connsiteY270" fmla="*/ 0 h 2771"/>
                    <a:gd name="connsiteX271" fmla="*/ 123 w 400"/>
                    <a:gd name="connsiteY271" fmla="*/ 0 h 2771"/>
                    <a:gd name="connsiteX272" fmla="*/ 123 w 400"/>
                    <a:gd name="connsiteY272" fmla="*/ 0 h 2771"/>
                    <a:gd name="connsiteX273" fmla="*/ 123 w 400"/>
                    <a:gd name="connsiteY273" fmla="*/ 0 h 2771"/>
                    <a:gd name="connsiteX274" fmla="*/ 123 w 400"/>
                    <a:gd name="connsiteY274" fmla="*/ 0 h 2771"/>
                    <a:gd name="connsiteX275" fmla="*/ 123 w 400"/>
                    <a:gd name="connsiteY275" fmla="*/ 0 h 2771"/>
                    <a:gd name="connsiteX276" fmla="*/ 123 w 400"/>
                    <a:gd name="connsiteY276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</a:cxnLst>
                  <a:rect l="l" t="t" r="r" b="b"/>
                  <a:pathLst>
                    <a:path w="400" h="2771">
                      <a:moveTo>
                        <a:pt x="123" y="0"/>
                      </a:moveTo>
                      <a:cubicBezTo>
                        <a:pt x="123" y="0"/>
                        <a:pt x="123" y="0"/>
                        <a:pt x="123" y="0"/>
                      </a:cubicBezTo>
                      <a:cubicBezTo>
                        <a:pt x="123" y="0"/>
                        <a:pt x="123" y="0"/>
                        <a:pt x="123" y="0"/>
                      </a:cubicBezTo>
                      <a:cubicBezTo>
                        <a:pt x="123" y="0"/>
                        <a:pt x="123" y="0"/>
                        <a:pt x="123" y="0"/>
                      </a:cubicBezTo>
                      <a:cubicBezTo>
                        <a:pt x="123" y="0"/>
                        <a:pt x="123" y="0"/>
                        <a:pt x="123" y="0"/>
                      </a:cubicBezTo>
                      <a:cubicBezTo>
                        <a:pt x="123" y="0"/>
                        <a:pt x="123" y="0"/>
                        <a:pt x="123" y="0"/>
                      </a:cubicBezTo>
                      <a:cubicBezTo>
                        <a:pt x="123" y="0"/>
                        <a:pt x="123" y="0"/>
                        <a:pt x="123" y="0"/>
                      </a:cubicBezTo>
                      <a:cubicBezTo>
                        <a:pt x="123" y="0"/>
                        <a:pt x="123" y="0"/>
                        <a:pt x="123" y="0"/>
                      </a:cubicBezTo>
                      <a:cubicBezTo>
                        <a:pt x="123" y="0"/>
                        <a:pt x="123" y="0"/>
                        <a:pt x="123" y="0"/>
                      </a:cubicBezTo>
                      <a:cubicBezTo>
                        <a:pt x="123" y="0"/>
                        <a:pt x="123" y="0"/>
                        <a:pt x="123" y="0"/>
                      </a:cubicBezTo>
                      <a:cubicBezTo>
                        <a:pt x="123" y="0"/>
                        <a:pt x="123" y="0"/>
                        <a:pt x="123" y="0"/>
                      </a:cubicBezTo>
                      <a:cubicBezTo>
                        <a:pt x="123" y="0"/>
                        <a:pt x="123" y="0"/>
                        <a:pt x="123" y="0"/>
                      </a:cubicBezTo>
                      <a:cubicBezTo>
                        <a:pt x="123" y="0"/>
                        <a:pt x="123" y="0"/>
                        <a:pt x="123" y="0"/>
                      </a:cubicBezTo>
                      <a:cubicBezTo>
                        <a:pt x="123" y="0"/>
                        <a:pt x="123" y="0"/>
                        <a:pt x="123" y="0"/>
                      </a:cubicBezTo>
                      <a:cubicBezTo>
                        <a:pt x="123" y="0"/>
                        <a:pt x="123" y="0"/>
                        <a:pt x="123" y="0"/>
                      </a:cubicBezTo>
                      <a:cubicBezTo>
                        <a:pt x="123" y="0"/>
                        <a:pt x="123" y="0"/>
                        <a:pt x="123" y="0"/>
                      </a:cubicBezTo>
                      <a:cubicBezTo>
                        <a:pt x="123" y="0"/>
                        <a:pt x="123" y="0"/>
                        <a:pt x="400" y="0"/>
                      </a:cubicBezTo>
                      <a:cubicBezTo>
                        <a:pt x="400" y="0"/>
                        <a:pt x="400" y="0"/>
                        <a:pt x="400" y="0"/>
                      </a:cubicBezTo>
                      <a:cubicBezTo>
                        <a:pt x="400" y="0"/>
                        <a:pt x="400" y="0"/>
                        <a:pt x="400" y="0"/>
                      </a:cubicBezTo>
                      <a:cubicBezTo>
                        <a:pt x="400" y="0"/>
                        <a:pt x="400" y="0"/>
                        <a:pt x="400" y="0"/>
                      </a:cubicBezTo>
                      <a:cubicBezTo>
                        <a:pt x="400" y="0"/>
                        <a:pt x="400" y="0"/>
                        <a:pt x="400" y="0"/>
                      </a:cubicBezTo>
                      <a:cubicBezTo>
                        <a:pt x="400" y="0"/>
                        <a:pt x="400" y="0"/>
                        <a:pt x="400" y="0"/>
                      </a:cubicBezTo>
                      <a:cubicBezTo>
                        <a:pt x="400" y="0"/>
                        <a:pt x="400" y="0"/>
                        <a:pt x="400" y="0"/>
                      </a:cubicBezTo>
                      <a:cubicBezTo>
                        <a:pt x="400" y="0"/>
                        <a:pt x="400" y="0"/>
                        <a:pt x="400" y="0"/>
                      </a:cubicBezTo>
                      <a:cubicBezTo>
                        <a:pt x="400" y="0"/>
                        <a:pt x="400" y="0"/>
                        <a:pt x="400" y="0"/>
                      </a:cubicBezTo>
                      <a:cubicBezTo>
                        <a:pt x="400" y="0"/>
                        <a:pt x="400" y="0"/>
                        <a:pt x="400" y="0"/>
                      </a:cubicBezTo>
                      <a:cubicBezTo>
                        <a:pt x="400" y="0"/>
                        <a:pt x="400" y="0"/>
                        <a:pt x="400" y="0"/>
                      </a:cubicBezTo>
                      <a:cubicBezTo>
                        <a:pt x="400" y="0"/>
                        <a:pt x="400" y="0"/>
                        <a:pt x="400" y="0"/>
                      </a:cubicBezTo>
                      <a:cubicBezTo>
                        <a:pt x="400" y="0"/>
                        <a:pt x="400" y="0"/>
                        <a:pt x="400" y="0"/>
                      </a:cubicBezTo>
                      <a:cubicBezTo>
                        <a:pt x="400" y="0"/>
                        <a:pt x="400" y="0"/>
                        <a:pt x="400" y="0"/>
                      </a:cubicBezTo>
                      <a:cubicBezTo>
                        <a:pt x="400" y="0"/>
                        <a:pt x="400" y="0"/>
                        <a:pt x="400" y="0"/>
                      </a:cubicBezTo>
                      <a:cubicBezTo>
                        <a:pt x="400" y="0"/>
                        <a:pt x="400" y="0"/>
                        <a:pt x="400" y="0"/>
                      </a:cubicBezTo>
                      <a:cubicBezTo>
                        <a:pt x="400" y="0"/>
                        <a:pt x="400" y="0"/>
                        <a:pt x="400" y="0"/>
                      </a:cubicBezTo>
                      <a:cubicBezTo>
                        <a:pt x="400" y="0"/>
                        <a:pt x="400" y="0"/>
                        <a:pt x="400" y="0"/>
                      </a:cubicBezTo>
                      <a:cubicBezTo>
                        <a:pt x="400" y="0"/>
                        <a:pt x="400" y="0"/>
                        <a:pt x="400" y="0"/>
                      </a:cubicBezTo>
                      <a:cubicBezTo>
                        <a:pt x="400" y="0"/>
                        <a:pt x="400" y="0"/>
                        <a:pt x="400" y="0"/>
                      </a:cubicBezTo>
                      <a:cubicBezTo>
                        <a:pt x="400" y="0"/>
                        <a:pt x="400" y="0"/>
                        <a:pt x="400" y="0"/>
                      </a:cubicBezTo>
                      <a:cubicBezTo>
                        <a:pt x="400" y="0"/>
                        <a:pt x="400" y="0"/>
                        <a:pt x="400" y="0"/>
                      </a:cubicBezTo>
                      <a:cubicBezTo>
                        <a:pt x="400" y="0"/>
                        <a:pt x="400" y="0"/>
                        <a:pt x="400" y="0"/>
                      </a:cubicBezTo>
                      <a:cubicBezTo>
                        <a:pt x="400" y="0"/>
                        <a:pt x="400" y="0"/>
                        <a:pt x="400" y="0"/>
                      </a:cubicBezTo>
                      <a:cubicBezTo>
                        <a:pt x="400" y="0"/>
                        <a:pt x="400" y="0"/>
                        <a:pt x="400" y="0"/>
                      </a:cubicBezTo>
                      <a:cubicBezTo>
                        <a:pt x="400" y="0"/>
                        <a:pt x="400" y="0"/>
                        <a:pt x="400" y="0"/>
                      </a:cubicBezTo>
                      <a:cubicBezTo>
                        <a:pt x="400" y="0"/>
                        <a:pt x="400" y="0"/>
                        <a:pt x="400" y="0"/>
                      </a:cubicBezTo>
                      <a:cubicBezTo>
                        <a:pt x="400" y="0"/>
                        <a:pt x="400" y="0"/>
                        <a:pt x="400" y="0"/>
                      </a:cubicBezTo>
                      <a:cubicBezTo>
                        <a:pt x="400" y="0"/>
                        <a:pt x="400" y="0"/>
                        <a:pt x="400" y="0"/>
                      </a:cubicBezTo>
                      <a:cubicBezTo>
                        <a:pt x="400" y="0"/>
                        <a:pt x="400" y="0"/>
                        <a:pt x="400" y="0"/>
                      </a:cubicBezTo>
                      <a:cubicBezTo>
                        <a:pt x="400" y="0"/>
                        <a:pt x="400" y="0"/>
                        <a:pt x="400" y="0"/>
                      </a:cubicBezTo>
                      <a:cubicBezTo>
                        <a:pt x="400" y="0"/>
                        <a:pt x="400" y="0"/>
                        <a:pt x="400" y="0"/>
                      </a:cubicBezTo>
                      <a:cubicBezTo>
                        <a:pt x="400" y="0"/>
                        <a:pt x="400" y="0"/>
                        <a:pt x="400" y="0"/>
                      </a:cubicBezTo>
                      <a:cubicBezTo>
                        <a:pt x="400" y="0"/>
                        <a:pt x="400" y="0"/>
                        <a:pt x="400" y="0"/>
                      </a:cubicBezTo>
                      <a:cubicBezTo>
                        <a:pt x="400" y="0"/>
                        <a:pt x="400" y="0"/>
                        <a:pt x="400" y="0"/>
                      </a:cubicBezTo>
                      <a:cubicBezTo>
                        <a:pt x="400" y="0"/>
                        <a:pt x="400" y="0"/>
                        <a:pt x="400" y="0"/>
                      </a:cubicBezTo>
                      <a:cubicBezTo>
                        <a:pt x="400" y="0"/>
                        <a:pt x="400" y="0"/>
                        <a:pt x="400" y="0"/>
                      </a:cubicBezTo>
                      <a:cubicBezTo>
                        <a:pt x="400" y="0"/>
                        <a:pt x="400" y="0"/>
                        <a:pt x="400" y="0"/>
                      </a:cubicBezTo>
                      <a:cubicBezTo>
                        <a:pt x="400" y="0"/>
                        <a:pt x="400" y="0"/>
                        <a:pt x="400" y="0"/>
                      </a:cubicBezTo>
                      <a:cubicBezTo>
                        <a:pt x="400" y="0"/>
                        <a:pt x="400" y="0"/>
                        <a:pt x="400" y="0"/>
                      </a:cubicBezTo>
                      <a:cubicBezTo>
                        <a:pt x="400" y="0"/>
                        <a:pt x="400" y="0"/>
                        <a:pt x="400" y="0"/>
                      </a:cubicBezTo>
                      <a:cubicBezTo>
                        <a:pt x="400" y="0"/>
                        <a:pt x="400" y="0"/>
                        <a:pt x="400" y="0"/>
                      </a:cubicBezTo>
                      <a:cubicBezTo>
                        <a:pt x="400" y="0"/>
                        <a:pt x="400" y="0"/>
                        <a:pt x="400" y="0"/>
                      </a:cubicBezTo>
                      <a:cubicBezTo>
                        <a:pt x="400" y="0"/>
                        <a:pt x="400" y="0"/>
                        <a:pt x="400" y="0"/>
                      </a:cubicBezTo>
                      <a:cubicBezTo>
                        <a:pt x="400" y="0"/>
                        <a:pt x="400" y="0"/>
                        <a:pt x="400" y="0"/>
                      </a:cubicBezTo>
                      <a:cubicBezTo>
                        <a:pt x="400" y="0"/>
                        <a:pt x="400" y="0"/>
                        <a:pt x="400" y="0"/>
                      </a:cubicBezTo>
                      <a:cubicBezTo>
                        <a:pt x="400" y="0"/>
                        <a:pt x="400" y="0"/>
                        <a:pt x="400" y="0"/>
                      </a:cubicBezTo>
                      <a:cubicBezTo>
                        <a:pt x="400" y="0"/>
                        <a:pt x="400" y="0"/>
                        <a:pt x="400" y="0"/>
                      </a:cubicBezTo>
                      <a:cubicBezTo>
                        <a:pt x="400" y="0"/>
                        <a:pt x="400" y="0"/>
                        <a:pt x="400" y="0"/>
                      </a:cubicBezTo>
                      <a:cubicBezTo>
                        <a:pt x="400" y="0"/>
                        <a:pt x="400" y="0"/>
                        <a:pt x="400" y="0"/>
                      </a:cubicBezTo>
                      <a:cubicBezTo>
                        <a:pt x="400" y="0"/>
                        <a:pt x="400" y="0"/>
                        <a:pt x="400" y="0"/>
                      </a:cubicBezTo>
                      <a:cubicBezTo>
                        <a:pt x="400" y="0"/>
                        <a:pt x="400" y="0"/>
                        <a:pt x="400" y="0"/>
                      </a:cubicBezTo>
                      <a:cubicBezTo>
                        <a:pt x="400" y="0"/>
                        <a:pt x="400" y="0"/>
                        <a:pt x="400" y="0"/>
                      </a:cubicBezTo>
                      <a:cubicBezTo>
                        <a:pt x="400" y="0"/>
                        <a:pt x="400" y="0"/>
                        <a:pt x="400" y="0"/>
                      </a:cubicBezTo>
                      <a:cubicBezTo>
                        <a:pt x="400" y="0"/>
                        <a:pt x="400" y="0"/>
                        <a:pt x="400" y="0"/>
                      </a:cubicBezTo>
                      <a:cubicBezTo>
                        <a:pt x="400" y="0"/>
                        <a:pt x="400" y="0"/>
                        <a:pt x="400" y="0"/>
                      </a:cubicBezTo>
                      <a:cubicBezTo>
                        <a:pt x="400" y="0"/>
                        <a:pt x="400" y="0"/>
                        <a:pt x="400" y="0"/>
                      </a:cubicBezTo>
                      <a:cubicBezTo>
                        <a:pt x="400" y="0"/>
                        <a:pt x="400" y="0"/>
                        <a:pt x="400" y="0"/>
                      </a:cubicBezTo>
                      <a:cubicBezTo>
                        <a:pt x="400" y="0"/>
                        <a:pt x="400" y="0"/>
                        <a:pt x="400" y="0"/>
                      </a:cubicBezTo>
                      <a:cubicBezTo>
                        <a:pt x="400" y="0"/>
                        <a:pt x="400" y="0"/>
                        <a:pt x="400" y="0"/>
                      </a:cubicBezTo>
                      <a:cubicBezTo>
                        <a:pt x="400" y="0"/>
                        <a:pt x="400" y="0"/>
                        <a:pt x="400" y="0"/>
                      </a:cubicBezTo>
                      <a:cubicBezTo>
                        <a:pt x="400" y="0"/>
                        <a:pt x="400" y="0"/>
                        <a:pt x="400" y="0"/>
                      </a:cubicBezTo>
                      <a:cubicBezTo>
                        <a:pt x="400" y="0"/>
                        <a:pt x="400" y="0"/>
                        <a:pt x="400" y="0"/>
                      </a:cubicBezTo>
                      <a:cubicBezTo>
                        <a:pt x="400" y="0"/>
                        <a:pt x="400" y="0"/>
                        <a:pt x="400" y="0"/>
                      </a:cubicBezTo>
                      <a:cubicBezTo>
                        <a:pt x="400" y="0"/>
                        <a:pt x="400" y="0"/>
                        <a:pt x="400" y="0"/>
                      </a:cubicBezTo>
                      <a:cubicBezTo>
                        <a:pt x="400" y="0"/>
                        <a:pt x="400" y="0"/>
                        <a:pt x="400" y="0"/>
                      </a:cubicBezTo>
                      <a:cubicBezTo>
                        <a:pt x="400" y="0"/>
                        <a:pt x="400" y="0"/>
                        <a:pt x="400" y="0"/>
                      </a:cubicBezTo>
                      <a:cubicBezTo>
                        <a:pt x="400" y="0"/>
                        <a:pt x="400" y="0"/>
                        <a:pt x="400" y="0"/>
                      </a:cubicBezTo>
                      <a:cubicBezTo>
                        <a:pt x="400" y="0"/>
                        <a:pt x="400" y="0"/>
                        <a:pt x="400" y="0"/>
                      </a:cubicBezTo>
                      <a:cubicBezTo>
                        <a:pt x="400" y="0"/>
                        <a:pt x="400" y="0"/>
                        <a:pt x="400" y="0"/>
                      </a:cubicBezTo>
                      <a:cubicBezTo>
                        <a:pt x="400" y="0"/>
                        <a:pt x="400" y="0"/>
                        <a:pt x="400" y="0"/>
                      </a:cubicBezTo>
                      <a:cubicBezTo>
                        <a:pt x="400" y="0"/>
                        <a:pt x="400" y="0"/>
                        <a:pt x="400" y="0"/>
                      </a:cubicBezTo>
                      <a:cubicBezTo>
                        <a:pt x="400" y="0"/>
                        <a:pt x="400" y="0"/>
                        <a:pt x="400" y="0"/>
                      </a:cubicBezTo>
                      <a:cubicBezTo>
                        <a:pt x="400" y="0"/>
                        <a:pt x="400" y="0"/>
                        <a:pt x="400" y="0"/>
                      </a:cubicBezTo>
                      <a:cubicBezTo>
                        <a:pt x="400" y="0"/>
                        <a:pt x="400" y="0"/>
                        <a:pt x="400" y="0"/>
                      </a:cubicBezTo>
                      <a:cubicBezTo>
                        <a:pt x="400" y="0"/>
                        <a:pt x="400" y="0"/>
                        <a:pt x="400" y="0"/>
                      </a:cubicBezTo>
                      <a:cubicBezTo>
                        <a:pt x="400" y="0"/>
                        <a:pt x="400" y="0"/>
                        <a:pt x="400" y="0"/>
                      </a:cubicBezTo>
                      <a:cubicBezTo>
                        <a:pt x="400" y="0"/>
                        <a:pt x="400" y="0"/>
                        <a:pt x="400" y="0"/>
                      </a:cubicBezTo>
                      <a:cubicBezTo>
                        <a:pt x="400" y="0"/>
                        <a:pt x="400" y="0"/>
                        <a:pt x="400" y="0"/>
                      </a:cubicBezTo>
                      <a:cubicBezTo>
                        <a:pt x="400" y="0"/>
                        <a:pt x="400" y="0"/>
                        <a:pt x="400" y="0"/>
                      </a:cubicBezTo>
                      <a:cubicBezTo>
                        <a:pt x="400" y="0"/>
                        <a:pt x="400" y="0"/>
                        <a:pt x="400" y="0"/>
                      </a:cubicBezTo>
                      <a:cubicBezTo>
                        <a:pt x="400" y="0"/>
                        <a:pt x="400" y="0"/>
                        <a:pt x="400" y="0"/>
                      </a:cubicBezTo>
                      <a:cubicBezTo>
                        <a:pt x="400" y="0"/>
                        <a:pt x="400" y="0"/>
                        <a:pt x="400" y="0"/>
                      </a:cubicBezTo>
                      <a:cubicBezTo>
                        <a:pt x="400" y="0"/>
                        <a:pt x="400" y="0"/>
                        <a:pt x="400" y="0"/>
                      </a:cubicBezTo>
                      <a:cubicBezTo>
                        <a:pt x="400" y="0"/>
                        <a:pt x="400" y="0"/>
                        <a:pt x="400" y="0"/>
                      </a:cubicBezTo>
                      <a:cubicBezTo>
                        <a:pt x="400" y="0"/>
                        <a:pt x="400" y="0"/>
                        <a:pt x="400" y="0"/>
                      </a:cubicBezTo>
                      <a:cubicBezTo>
                        <a:pt x="400" y="0"/>
                        <a:pt x="400" y="0"/>
                        <a:pt x="400" y="0"/>
                      </a:cubicBezTo>
                      <a:cubicBezTo>
                        <a:pt x="400" y="0"/>
                        <a:pt x="400" y="0"/>
                        <a:pt x="400" y="0"/>
                      </a:cubicBezTo>
                      <a:cubicBezTo>
                        <a:pt x="400" y="0"/>
                        <a:pt x="400" y="0"/>
                        <a:pt x="400" y="0"/>
                      </a:cubicBezTo>
                      <a:cubicBezTo>
                        <a:pt x="400" y="0"/>
                        <a:pt x="400" y="0"/>
                        <a:pt x="400" y="0"/>
                      </a:cubicBezTo>
                      <a:cubicBezTo>
                        <a:pt x="400" y="0"/>
                        <a:pt x="400" y="0"/>
                        <a:pt x="400" y="0"/>
                      </a:cubicBezTo>
                      <a:cubicBezTo>
                        <a:pt x="400" y="0"/>
                        <a:pt x="400" y="0"/>
                        <a:pt x="400" y="0"/>
                      </a:cubicBezTo>
                      <a:cubicBezTo>
                        <a:pt x="400" y="0"/>
                        <a:pt x="400" y="0"/>
                        <a:pt x="400" y="0"/>
                      </a:cubicBezTo>
                      <a:cubicBezTo>
                        <a:pt x="400" y="0"/>
                        <a:pt x="400" y="0"/>
                        <a:pt x="400" y="0"/>
                      </a:cubicBezTo>
                      <a:cubicBezTo>
                        <a:pt x="400" y="0"/>
                        <a:pt x="400" y="0"/>
                        <a:pt x="400" y="0"/>
                      </a:cubicBezTo>
                      <a:cubicBezTo>
                        <a:pt x="400" y="0"/>
                        <a:pt x="400" y="0"/>
                        <a:pt x="400" y="0"/>
                      </a:cubicBezTo>
                      <a:cubicBezTo>
                        <a:pt x="400" y="0"/>
                        <a:pt x="400" y="0"/>
                        <a:pt x="400" y="0"/>
                      </a:cubicBezTo>
                      <a:cubicBezTo>
                        <a:pt x="400" y="0"/>
                        <a:pt x="400" y="0"/>
                        <a:pt x="400" y="0"/>
                      </a:cubicBezTo>
                      <a:cubicBezTo>
                        <a:pt x="400" y="0"/>
                        <a:pt x="400" y="0"/>
                        <a:pt x="400" y="0"/>
                      </a:cubicBezTo>
                      <a:cubicBezTo>
                        <a:pt x="400" y="0"/>
                        <a:pt x="400" y="0"/>
                        <a:pt x="400" y="0"/>
                      </a:cubicBezTo>
                      <a:cubicBezTo>
                        <a:pt x="400" y="0"/>
                        <a:pt x="400" y="0"/>
                        <a:pt x="400" y="0"/>
                      </a:cubicBezTo>
                      <a:cubicBezTo>
                        <a:pt x="400" y="0"/>
                        <a:pt x="400" y="0"/>
                        <a:pt x="400" y="0"/>
                      </a:cubicBezTo>
                      <a:cubicBezTo>
                        <a:pt x="400" y="0"/>
                        <a:pt x="400" y="0"/>
                        <a:pt x="400" y="0"/>
                      </a:cubicBezTo>
                      <a:cubicBezTo>
                        <a:pt x="400" y="0"/>
                        <a:pt x="400" y="0"/>
                        <a:pt x="400" y="0"/>
                      </a:cubicBezTo>
                      <a:cubicBezTo>
                        <a:pt x="400" y="0"/>
                        <a:pt x="400" y="0"/>
                        <a:pt x="400" y="0"/>
                      </a:cubicBezTo>
                      <a:cubicBezTo>
                        <a:pt x="400" y="0"/>
                        <a:pt x="400" y="0"/>
                        <a:pt x="400" y="0"/>
                      </a:cubicBezTo>
                      <a:cubicBezTo>
                        <a:pt x="400" y="0"/>
                        <a:pt x="400" y="0"/>
                        <a:pt x="400" y="0"/>
                      </a:cubicBezTo>
                      <a:cubicBezTo>
                        <a:pt x="400" y="0"/>
                        <a:pt x="400" y="0"/>
                        <a:pt x="400" y="0"/>
                      </a:cubicBezTo>
                      <a:cubicBezTo>
                        <a:pt x="400" y="0"/>
                        <a:pt x="400" y="0"/>
                        <a:pt x="400" y="0"/>
                      </a:cubicBezTo>
                      <a:cubicBezTo>
                        <a:pt x="400" y="0"/>
                        <a:pt x="400" y="0"/>
                        <a:pt x="400" y="0"/>
                      </a:cubicBezTo>
                      <a:cubicBezTo>
                        <a:pt x="400" y="0"/>
                        <a:pt x="400" y="0"/>
                        <a:pt x="400" y="0"/>
                      </a:cubicBezTo>
                      <a:cubicBezTo>
                        <a:pt x="400" y="0"/>
                        <a:pt x="400" y="0"/>
                        <a:pt x="400" y="0"/>
                      </a:cubicBezTo>
                      <a:cubicBezTo>
                        <a:pt x="400" y="0"/>
                        <a:pt x="400" y="0"/>
                        <a:pt x="400" y="0"/>
                      </a:cubicBezTo>
                      <a:cubicBezTo>
                        <a:pt x="400" y="0"/>
                        <a:pt x="400" y="0"/>
                        <a:pt x="400" y="0"/>
                      </a:cubicBezTo>
                      <a:cubicBezTo>
                        <a:pt x="400" y="0"/>
                        <a:pt x="400" y="0"/>
                        <a:pt x="400" y="0"/>
                      </a:cubicBezTo>
                      <a:cubicBezTo>
                        <a:pt x="400" y="0"/>
                        <a:pt x="400" y="0"/>
                        <a:pt x="400" y="0"/>
                      </a:cubicBezTo>
                      <a:cubicBezTo>
                        <a:pt x="400" y="0"/>
                        <a:pt x="400" y="0"/>
                        <a:pt x="400" y="0"/>
                      </a:cubicBezTo>
                      <a:cubicBezTo>
                        <a:pt x="400" y="0"/>
                        <a:pt x="400" y="0"/>
                        <a:pt x="400" y="0"/>
                      </a:cubicBezTo>
                      <a:cubicBezTo>
                        <a:pt x="400" y="0"/>
                        <a:pt x="400" y="0"/>
                        <a:pt x="400" y="0"/>
                      </a:cubicBezTo>
                      <a:cubicBezTo>
                        <a:pt x="400" y="0"/>
                        <a:pt x="400" y="0"/>
                        <a:pt x="400" y="0"/>
                      </a:cubicBezTo>
                      <a:cubicBezTo>
                        <a:pt x="400" y="0"/>
                        <a:pt x="400" y="0"/>
                        <a:pt x="123" y="0"/>
                      </a:cubicBezTo>
                      <a:cubicBezTo>
                        <a:pt x="-154" y="0"/>
                        <a:pt x="123" y="0"/>
                        <a:pt x="123" y="0"/>
                      </a:cubicBezTo>
                      <a:cubicBezTo>
                        <a:pt x="123" y="0"/>
                        <a:pt x="123" y="0"/>
                        <a:pt x="123" y="0"/>
                      </a:cubicBezTo>
                      <a:cubicBezTo>
                        <a:pt x="123" y="0"/>
                        <a:pt x="123" y="0"/>
                        <a:pt x="123" y="0"/>
                      </a:cubicBezTo>
                      <a:cubicBezTo>
                        <a:pt x="123" y="0"/>
                        <a:pt x="123" y="0"/>
                        <a:pt x="123" y="0"/>
                      </a:cubicBezTo>
                      <a:cubicBezTo>
                        <a:pt x="123" y="0"/>
                        <a:pt x="123" y="0"/>
                        <a:pt x="123" y="0"/>
                      </a:cubicBezTo>
                      <a:cubicBezTo>
                        <a:pt x="123" y="0"/>
                        <a:pt x="123" y="0"/>
                        <a:pt x="123" y="0"/>
                      </a:cubicBezTo>
                      <a:cubicBezTo>
                        <a:pt x="123" y="0"/>
                        <a:pt x="123" y="0"/>
                        <a:pt x="123" y="0"/>
                      </a:cubicBezTo>
                      <a:cubicBezTo>
                        <a:pt x="123" y="0"/>
                        <a:pt x="123" y="0"/>
                        <a:pt x="123" y="0"/>
                      </a:cubicBezTo>
                      <a:cubicBezTo>
                        <a:pt x="123" y="0"/>
                        <a:pt x="123" y="0"/>
                        <a:pt x="123" y="0"/>
                      </a:cubicBezTo>
                      <a:cubicBezTo>
                        <a:pt x="123" y="0"/>
                        <a:pt x="123" y="0"/>
                        <a:pt x="123" y="0"/>
                      </a:cubicBezTo>
                      <a:cubicBezTo>
                        <a:pt x="123" y="0"/>
                        <a:pt x="123" y="0"/>
                        <a:pt x="123" y="0"/>
                      </a:cubicBezTo>
                      <a:cubicBezTo>
                        <a:pt x="123" y="0"/>
                        <a:pt x="123" y="0"/>
                        <a:pt x="123" y="0"/>
                      </a:cubicBezTo>
                      <a:cubicBezTo>
                        <a:pt x="123" y="0"/>
                        <a:pt x="123" y="0"/>
                        <a:pt x="123" y="0"/>
                      </a:cubicBezTo>
                      <a:cubicBezTo>
                        <a:pt x="123" y="0"/>
                        <a:pt x="123" y="0"/>
                        <a:pt x="123" y="0"/>
                      </a:cubicBezTo>
                      <a:cubicBezTo>
                        <a:pt x="123" y="0"/>
                        <a:pt x="123" y="0"/>
                        <a:pt x="123" y="0"/>
                      </a:cubicBezTo>
                      <a:cubicBezTo>
                        <a:pt x="123" y="0"/>
                        <a:pt x="123" y="0"/>
                        <a:pt x="123" y="0"/>
                      </a:cubicBezTo>
                      <a:cubicBezTo>
                        <a:pt x="123" y="0"/>
                        <a:pt x="123" y="0"/>
                        <a:pt x="123" y="0"/>
                      </a:cubicBezTo>
                      <a:cubicBezTo>
                        <a:pt x="123" y="0"/>
                        <a:pt x="123" y="0"/>
                        <a:pt x="123" y="0"/>
                      </a:cubicBezTo>
                      <a:cubicBezTo>
                        <a:pt x="123" y="0"/>
                        <a:pt x="123" y="0"/>
                        <a:pt x="123" y="0"/>
                      </a:cubicBezTo>
                      <a:cubicBezTo>
                        <a:pt x="123" y="0"/>
                        <a:pt x="123" y="0"/>
                        <a:pt x="123" y="0"/>
                      </a:cubicBezTo>
                      <a:cubicBezTo>
                        <a:pt x="123" y="0"/>
                        <a:pt x="123" y="0"/>
                        <a:pt x="123" y="0"/>
                      </a:cubicBezTo>
                      <a:cubicBezTo>
                        <a:pt x="123" y="0"/>
                        <a:pt x="123" y="0"/>
                        <a:pt x="123" y="0"/>
                      </a:cubicBezTo>
                      <a:cubicBezTo>
                        <a:pt x="123" y="0"/>
                        <a:pt x="123" y="0"/>
                        <a:pt x="123" y="0"/>
                      </a:cubicBezTo>
                      <a:cubicBezTo>
                        <a:pt x="123" y="0"/>
                        <a:pt x="123" y="0"/>
                        <a:pt x="123" y="0"/>
                      </a:cubicBezTo>
                      <a:cubicBezTo>
                        <a:pt x="123" y="0"/>
                        <a:pt x="123" y="0"/>
                        <a:pt x="123" y="0"/>
                      </a:cubicBezTo>
                      <a:cubicBezTo>
                        <a:pt x="123" y="0"/>
                        <a:pt x="123" y="0"/>
                        <a:pt x="123" y="0"/>
                      </a:cubicBezTo>
                      <a:cubicBezTo>
                        <a:pt x="123" y="0"/>
                        <a:pt x="123" y="0"/>
                        <a:pt x="123" y="0"/>
                      </a:cubicBezTo>
                      <a:cubicBezTo>
                        <a:pt x="123" y="0"/>
                        <a:pt x="123" y="0"/>
                        <a:pt x="123" y="0"/>
                      </a:cubicBezTo>
                      <a:cubicBezTo>
                        <a:pt x="123" y="0"/>
                        <a:pt x="123" y="0"/>
                        <a:pt x="123" y="0"/>
                      </a:cubicBezTo>
                      <a:cubicBezTo>
                        <a:pt x="123" y="0"/>
                        <a:pt x="123" y="0"/>
                        <a:pt x="123" y="0"/>
                      </a:cubicBezTo>
                      <a:cubicBezTo>
                        <a:pt x="123" y="0"/>
                        <a:pt x="123" y="0"/>
                        <a:pt x="123" y="0"/>
                      </a:cubicBezTo>
                      <a:cubicBezTo>
                        <a:pt x="123" y="0"/>
                        <a:pt x="123" y="0"/>
                        <a:pt x="123" y="0"/>
                      </a:cubicBezTo>
                      <a:cubicBezTo>
                        <a:pt x="123" y="0"/>
                        <a:pt x="123" y="0"/>
                        <a:pt x="123" y="0"/>
                      </a:cubicBezTo>
                      <a:cubicBezTo>
                        <a:pt x="123" y="0"/>
                        <a:pt x="123" y="0"/>
                        <a:pt x="123" y="0"/>
                      </a:cubicBezTo>
                      <a:cubicBezTo>
                        <a:pt x="123" y="0"/>
                        <a:pt x="123" y="0"/>
                        <a:pt x="123" y="0"/>
                      </a:cubicBezTo>
                      <a:cubicBezTo>
                        <a:pt x="123" y="0"/>
                        <a:pt x="123" y="0"/>
                        <a:pt x="123" y="0"/>
                      </a:cubicBezTo>
                      <a:cubicBezTo>
                        <a:pt x="123" y="0"/>
                        <a:pt x="123" y="0"/>
                        <a:pt x="123" y="0"/>
                      </a:cubicBezTo>
                      <a:cubicBezTo>
                        <a:pt x="123" y="0"/>
                        <a:pt x="123" y="0"/>
                        <a:pt x="123" y="0"/>
                      </a:cubicBezTo>
                      <a:cubicBezTo>
                        <a:pt x="123" y="0"/>
                        <a:pt x="123" y="0"/>
                        <a:pt x="123" y="0"/>
                      </a:cubicBezTo>
                      <a:cubicBezTo>
                        <a:pt x="123" y="0"/>
                        <a:pt x="123" y="0"/>
                        <a:pt x="123" y="0"/>
                      </a:cubicBezTo>
                      <a:cubicBezTo>
                        <a:pt x="123" y="0"/>
                        <a:pt x="123" y="0"/>
                        <a:pt x="123" y="0"/>
                      </a:cubicBezTo>
                      <a:cubicBezTo>
                        <a:pt x="123" y="0"/>
                        <a:pt x="123" y="0"/>
                        <a:pt x="123" y="0"/>
                      </a:cubicBezTo>
                      <a:cubicBezTo>
                        <a:pt x="123" y="0"/>
                        <a:pt x="123" y="0"/>
                        <a:pt x="123" y="0"/>
                      </a:cubicBezTo>
                      <a:cubicBezTo>
                        <a:pt x="123" y="0"/>
                        <a:pt x="123" y="0"/>
                        <a:pt x="123" y="0"/>
                      </a:cubicBezTo>
                      <a:cubicBezTo>
                        <a:pt x="123" y="0"/>
                        <a:pt x="123" y="0"/>
                        <a:pt x="123" y="0"/>
                      </a:cubicBezTo>
                      <a:cubicBezTo>
                        <a:pt x="123" y="0"/>
                        <a:pt x="123" y="0"/>
                        <a:pt x="123" y="0"/>
                      </a:cubicBezTo>
                      <a:cubicBezTo>
                        <a:pt x="123" y="0"/>
                        <a:pt x="123" y="0"/>
                        <a:pt x="123" y="0"/>
                      </a:cubicBezTo>
                      <a:cubicBezTo>
                        <a:pt x="123" y="0"/>
                        <a:pt x="123" y="0"/>
                        <a:pt x="123" y="0"/>
                      </a:cubicBezTo>
                      <a:lnTo>
                        <a:pt x="123" y="0"/>
                      </a:lnTo>
                      <a:cubicBezTo>
                        <a:pt x="123" y="0"/>
                        <a:pt x="123" y="0"/>
                        <a:pt x="123" y="0"/>
                      </a:cubicBezTo>
                      <a:cubicBezTo>
                        <a:pt x="123" y="0"/>
                        <a:pt x="123" y="0"/>
                        <a:pt x="123" y="0"/>
                      </a:cubicBezTo>
                      <a:cubicBezTo>
                        <a:pt x="123" y="0"/>
                        <a:pt x="123" y="0"/>
                        <a:pt x="123" y="0"/>
                      </a:cubicBezTo>
                      <a:cubicBezTo>
                        <a:pt x="123" y="0"/>
                        <a:pt x="123" y="0"/>
                        <a:pt x="123" y="0"/>
                      </a:cubicBezTo>
                      <a:cubicBezTo>
                        <a:pt x="123" y="0"/>
                        <a:pt x="123" y="0"/>
                        <a:pt x="123" y="0"/>
                      </a:cubicBezTo>
                      <a:cubicBezTo>
                        <a:pt x="123" y="0"/>
                        <a:pt x="123" y="0"/>
                        <a:pt x="123" y="0"/>
                      </a:cubicBezTo>
                      <a:cubicBezTo>
                        <a:pt x="123" y="0"/>
                        <a:pt x="123" y="0"/>
                        <a:pt x="123" y="0"/>
                      </a:cubicBezTo>
                      <a:cubicBezTo>
                        <a:pt x="123" y="0"/>
                        <a:pt x="123" y="0"/>
                        <a:pt x="123" y="0"/>
                      </a:cubicBezTo>
                      <a:cubicBezTo>
                        <a:pt x="123" y="0"/>
                        <a:pt x="123" y="0"/>
                        <a:pt x="123" y="0"/>
                      </a:cubicBezTo>
                      <a:cubicBezTo>
                        <a:pt x="123" y="0"/>
                        <a:pt x="123" y="0"/>
                        <a:pt x="123" y="0"/>
                      </a:cubicBezTo>
                      <a:cubicBezTo>
                        <a:pt x="123" y="0"/>
                        <a:pt x="123" y="0"/>
                        <a:pt x="123" y="0"/>
                      </a:cubicBezTo>
                      <a:cubicBezTo>
                        <a:pt x="123" y="0"/>
                        <a:pt x="123" y="0"/>
                        <a:pt x="123" y="0"/>
                      </a:cubicBezTo>
                      <a:cubicBezTo>
                        <a:pt x="123" y="0"/>
                        <a:pt x="123" y="0"/>
                        <a:pt x="123" y="0"/>
                      </a:cubicBezTo>
                      <a:cubicBezTo>
                        <a:pt x="123" y="0"/>
                        <a:pt x="123" y="0"/>
                        <a:pt x="123" y="0"/>
                      </a:cubicBezTo>
                      <a:cubicBezTo>
                        <a:pt x="123" y="0"/>
                        <a:pt x="123" y="0"/>
                        <a:pt x="123" y="0"/>
                      </a:cubicBezTo>
                      <a:cubicBezTo>
                        <a:pt x="123" y="0"/>
                        <a:pt x="123" y="0"/>
                        <a:pt x="123" y="0"/>
                      </a:cubicBezTo>
                      <a:cubicBezTo>
                        <a:pt x="123" y="0"/>
                        <a:pt x="123" y="0"/>
                        <a:pt x="123" y="0"/>
                      </a:cubicBezTo>
                      <a:cubicBezTo>
                        <a:pt x="123" y="0"/>
                        <a:pt x="123" y="0"/>
                        <a:pt x="123" y="0"/>
                      </a:cubicBezTo>
                      <a:cubicBezTo>
                        <a:pt x="123" y="0"/>
                        <a:pt x="123" y="0"/>
                        <a:pt x="123" y="0"/>
                      </a:cubicBezTo>
                      <a:cubicBezTo>
                        <a:pt x="123" y="0"/>
                        <a:pt x="123" y="0"/>
                        <a:pt x="123" y="0"/>
                      </a:cubicBezTo>
                      <a:cubicBezTo>
                        <a:pt x="123" y="0"/>
                        <a:pt x="123" y="0"/>
                        <a:pt x="123" y="0"/>
                      </a:cubicBezTo>
                      <a:cubicBezTo>
                        <a:pt x="123" y="0"/>
                        <a:pt x="123" y="0"/>
                        <a:pt x="123" y="0"/>
                      </a:cubicBezTo>
                      <a:cubicBezTo>
                        <a:pt x="123" y="0"/>
                        <a:pt x="123" y="0"/>
                        <a:pt x="123" y="0"/>
                      </a:cubicBezTo>
                      <a:cubicBezTo>
                        <a:pt x="123" y="0"/>
                        <a:pt x="123" y="0"/>
                        <a:pt x="123" y="0"/>
                      </a:cubicBezTo>
                      <a:cubicBezTo>
                        <a:pt x="123" y="0"/>
                        <a:pt x="123" y="0"/>
                        <a:pt x="123" y="0"/>
                      </a:cubicBezTo>
                      <a:cubicBezTo>
                        <a:pt x="123" y="0"/>
                        <a:pt x="123" y="0"/>
                        <a:pt x="123" y="0"/>
                      </a:cubicBezTo>
                      <a:cubicBezTo>
                        <a:pt x="123" y="0"/>
                        <a:pt x="123" y="0"/>
                        <a:pt x="123" y="0"/>
                      </a:cubicBezTo>
                      <a:cubicBezTo>
                        <a:pt x="123" y="0"/>
                        <a:pt x="123" y="0"/>
                        <a:pt x="123" y="0"/>
                      </a:cubicBezTo>
                      <a:cubicBezTo>
                        <a:pt x="123" y="0"/>
                        <a:pt x="123" y="0"/>
                        <a:pt x="123" y="0"/>
                      </a:cubicBezTo>
                      <a:cubicBezTo>
                        <a:pt x="123" y="0"/>
                        <a:pt x="123" y="0"/>
                        <a:pt x="123" y="0"/>
                      </a:cubicBezTo>
                      <a:cubicBezTo>
                        <a:pt x="123" y="0"/>
                        <a:pt x="123" y="0"/>
                        <a:pt x="123" y="0"/>
                      </a:cubicBezTo>
                      <a:cubicBezTo>
                        <a:pt x="123" y="0"/>
                        <a:pt x="123" y="0"/>
                        <a:pt x="123" y="0"/>
                      </a:cubicBezTo>
                      <a:cubicBezTo>
                        <a:pt x="123" y="0"/>
                        <a:pt x="123" y="0"/>
                        <a:pt x="123" y="0"/>
                      </a:cubicBezTo>
                      <a:cubicBezTo>
                        <a:pt x="123" y="0"/>
                        <a:pt x="123" y="0"/>
                        <a:pt x="123" y="0"/>
                      </a:cubicBezTo>
                      <a:cubicBezTo>
                        <a:pt x="123" y="0"/>
                        <a:pt x="123" y="0"/>
                        <a:pt x="123" y="0"/>
                      </a:cubicBezTo>
                      <a:cubicBezTo>
                        <a:pt x="123" y="0"/>
                        <a:pt x="123" y="0"/>
                        <a:pt x="123" y="0"/>
                      </a:cubicBezTo>
                      <a:cubicBezTo>
                        <a:pt x="123" y="0"/>
                        <a:pt x="123" y="0"/>
                        <a:pt x="123" y="0"/>
                      </a:cubicBezTo>
                      <a:cubicBezTo>
                        <a:pt x="123" y="0"/>
                        <a:pt x="123" y="0"/>
                        <a:pt x="123" y="0"/>
                      </a:cubicBezTo>
                      <a:cubicBezTo>
                        <a:pt x="123" y="0"/>
                        <a:pt x="123" y="0"/>
                        <a:pt x="123" y="0"/>
                      </a:cubicBezTo>
                      <a:cubicBezTo>
                        <a:pt x="123" y="0"/>
                        <a:pt x="123" y="0"/>
                        <a:pt x="123" y="0"/>
                      </a:cubicBezTo>
                      <a:cubicBezTo>
                        <a:pt x="123" y="0"/>
                        <a:pt x="123" y="0"/>
                        <a:pt x="123" y="0"/>
                      </a:cubicBezTo>
                      <a:cubicBezTo>
                        <a:pt x="123" y="0"/>
                        <a:pt x="123" y="0"/>
                        <a:pt x="123" y="0"/>
                      </a:cubicBezTo>
                      <a:cubicBezTo>
                        <a:pt x="123" y="0"/>
                        <a:pt x="123" y="0"/>
                        <a:pt x="123" y="0"/>
                      </a:cubicBezTo>
                      <a:cubicBezTo>
                        <a:pt x="123" y="0"/>
                        <a:pt x="123" y="0"/>
                        <a:pt x="123" y="0"/>
                      </a:cubicBezTo>
                      <a:cubicBezTo>
                        <a:pt x="123" y="0"/>
                        <a:pt x="123" y="0"/>
                        <a:pt x="123" y="0"/>
                      </a:cubicBezTo>
                      <a:cubicBezTo>
                        <a:pt x="123" y="0"/>
                        <a:pt x="123" y="0"/>
                        <a:pt x="123" y="0"/>
                      </a:cubicBezTo>
                      <a:cubicBezTo>
                        <a:pt x="123" y="0"/>
                        <a:pt x="123" y="0"/>
                        <a:pt x="123" y="0"/>
                      </a:cubicBezTo>
                      <a:cubicBezTo>
                        <a:pt x="123" y="0"/>
                        <a:pt x="123" y="0"/>
                        <a:pt x="123" y="0"/>
                      </a:cubicBezTo>
                      <a:cubicBezTo>
                        <a:pt x="123" y="0"/>
                        <a:pt x="123" y="0"/>
                        <a:pt x="123" y="0"/>
                      </a:cubicBezTo>
                      <a:cubicBezTo>
                        <a:pt x="123" y="0"/>
                        <a:pt x="123" y="0"/>
                        <a:pt x="123" y="0"/>
                      </a:cubicBezTo>
                      <a:cubicBezTo>
                        <a:pt x="123" y="0"/>
                        <a:pt x="123" y="0"/>
                        <a:pt x="123" y="0"/>
                      </a:cubicBezTo>
                      <a:cubicBezTo>
                        <a:pt x="123" y="0"/>
                        <a:pt x="123" y="0"/>
                        <a:pt x="123" y="0"/>
                      </a:cubicBezTo>
                      <a:cubicBezTo>
                        <a:pt x="123" y="0"/>
                        <a:pt x="123" y="0"/>
                        <a:pt x="123" y="0"/>
                      </a:cubicBezTo>
                      <a:cubicBezTo>
                        <a:pt x="123" y="0"/>
                        <a:pt x="123" y="0"/>
                        <a:pt x="123" y="0"/>
                      </a:cubicBezTo>
                      <a:cubicBezTo>
                        <a:pt x="123" y="0"/>
                        <a:pt x="123" y="0"/>
                        <a:pt x="123" y="0"/>
                      </a:cubicBezTo>
                      <a:cubicBezTo>
                        <a:pt x="123" y="0"/>
                        <a:pt x="123" y="0"/>
                        <a:pt x="123" y="0"/>
                      </a:cubicBezTo>
                      <a:cubicBezTo>
                        <a:pt x="123" y="0"/>
                        <a:pt x="123" y="0"/>
                        <a:pt x="123" y="0"/>
                      </a:cubicBezTo>
                      <a:cubicBezTo>
                        <a:pt x="123" y="0"/>
                        <a:pt x="123" y="0"/>
                        <a:pt x="123" y="0"/>
                      </a:cubicBezTo>
                      <a:cubicBezTo>
                        <a:pt x="123" y="0"/>
                        <a:pt x="123" y="0"/>
                        <a:pt x="123" y="0"/>
                      </a:cubicBezTo>
                      <a:cubicBezTo>
                        <a:pt x="123" y="0"/>
                        <a:pt x="123" y="0"/>
                        <a:pt x="123" y="0"/>
                      </a:cubicBezTo>
                      <a:cubicBezTo>
                        <a:pt x="123" y="0"/>
                        <a:pt x="123" y="0"/>
                        <a:pt x="123" y="0"/>
                      </a:cubicBezTo>
                      <a:cubicBezTo>
                        <a:pt x="123" y="0"/>
                        <a:pt x="123" y="0"/>
                        <a:pt x="123" y="0"/>
                      </a:cubicBezTo>
                      <a:cubicBezTo>
                        <a:pt x="123" y="0"/>
                        <a:pt x="123" y="0"/>
                        <a:pt x="123" y="0"/>
                      </a:cubicBezTo>
                      <a:cubicBezTo>
                        <a:pt x="123" y="0"/>
                        <a:pt x="123" y="0"/>
                        <a:pt x="123" y="0"/>
                      </a:cubicBezTo>
                      <a:cubicBezTo>
                        <a:pt x="123" y="0"/>
                        <a:pt x="123" y="0"/>
                        <a:pt x="123" y="0"/>
                      </a:cubicBezTo>
                      <a:cubicBezTo>
                        <a:pt x="123" y="0"/>
                        <a:pt x="123" y="0"/>
                        <a:pt x="123" y="0"/>
                      </a:cubicBezTo>
                      <a:cubicBezTo>
                        <a:pt x="123" y="0"/>
                        <a:pt x="123" y="0"/>
                        <a:pt x="123" y="0"/>
                      </a:cubicBezTo>
                      <a:cubicBezTo>
                        <a:pt x="123" y="0"/>
                        <a:pt x="123" y="0"/>
                        <a:pt x="123" y="0"/>
                      </a:cubicBezTo>
                      <a:cubicBezTo>
                        <a:pt x="123" y="0"/>
                        <a:pt x="123" y="0"/>
                        <a:pt x="123" y="0"/>
                      </a:cubicBezTo>
                      <a:cubicBezTo>
                        <a:pt x="123" y="0"/>
                        <a:pt x="123" y="0"/>
                        <a:pt x="123" y="0"/>
                      </a:cubicBezTo>
                      <a:cubicBezTo>
                        <a:pt x="123" y="0"/>
                        <a:pt x="123" y="0"/>
                        <a:pt x="123" y="0"/>
                      </a:cubicBezTo>
                      <a:cubicBezTo>
                        <a:pt x="123" y="0"/>
                        <a:pt x="123" y="0"/>
                        <a:pt x="123" y="0"/>
                      </a:cubicBezTo>
                      <a:cubicBezTo>
                        <a:pt x="123" y="0"/>
                        <a:pt x="123" y="0"/>
                        <a:pt x="123" y="0"/>
                      </a:cubicBezTo>
                      <a:cubicBezTo>
                        <a:pt x="123" y="0"/>
                        <a:pt x="123" y="0"/>
                        <a:pt x="123" y="0"/>
                      </a:cubicBezTo>
                      <a:cubicBezTo>
                        <a:pt x="123" y="0"/>
                        <a:pt x="123" y="0"/>
                        <a:pt x="123" y="0"/>
                      </a:cubicBezTo>
                      <a:cubicBezTo>
                        <a:pt x="123" y="0"/>
                        <a:pt x="123" y="0"/>
                        <a:pt x="123" y="0"/>
                      </a:cubicBezTo>
                      <a:cubicBezTo>
                        <a:pt x="123" y="0"/>
                        <a:pt x="123" y="0"/>
                        <a:pt x="123" y="0"/>
                      </a:cubicBezTo>
                      <a:cubicBezTo>
                        <a:pt x="123" y="0"/>
                        <a:pt x="123" y="0"/>
                        <a:pt x="123" y="0"/>
                      </a:cubicBezTo>
                      <a:cubicBezTo>
                        <a:pt x="123" y="0"/>
                        <a:pt x="123" y="0"/>
                        <a:pt x="123" y="0"/>
                      </a:cubicBezTo>
                      <a:cubicBezTo>
                        <a:pt x="123" y="0"/>
                        <a:pt x="123" y="0"/>
                        <a:pt x="123" y="0"/>
                      </a:cubicBezTo>
                      <a:cubicBezTo>
                        <a:pt x="123" y="0"/>
                        <a:pt x="123" y="0"/>
                        <a:pt x="123" y="0"/>
                      </a:cubicBezTo>
                      <a:cubicBezTo>
                        <a:pt x="123" y="0"/>
                        <a:pt x="123" y="0"/>
                        <a:pt x="123" y="0"/>
                      </a:cubicBezTo>
                      <a:cubicBezTo>
                        <a:pt x="123" y="0"/>
                        <a:pt x="123" y="0"/>
                        <a:pt x="123" y="0"/>
                      </a:cubicBezTo>
                      <a:cubicBezTo>
                        <a:pt x="123" y="0"/>
                        <a:pt x="123" y="0"/>
                        <a:pt x="123" y="0"/>
                      </a:cubicBezTo>
                      <a:cubicBezTo>
                        <a:pt x="123" y="0"/>
                        <a:pt x="123" y="0"/>
                        <a:pt x="123" y="0"/>
                      </a:cubicBezTo>
                      <a:cubicBezTo>
                        <a:pt x="123" y="0"/>
                        <a:pt x="123" y="0"/>
                        <a:pt x="123" y="0"/>
                      </a:cubicBezTo>
                      <a:cubicBezTo>
                        <a:pt x="123" y="0"/>
                        <a:pt x="123" y="0"/>
                        <a:pt x="123" y="0"/>
                      </a:cubicBezTo>
                      <a:cubicBezTo>
                        <a:pt x="123" y="0"/>
                        <a:pt x="123" y="0"/>
                        <a:pt x="123" y="0"/>
                      </a:cubicBezTo>
                      <a:cubicBezTo>
                        <a:pt x="123" y="0"/>
                        <a:pt x="123" y="0"/>
                        <a:pt x="123" y="0"/>
                      </a:cubicBezTo>
                      <a:cubicBezTo>
                        <a:pt x="123" y="0"/>
                        <a:pt x="123" y="0"/>
                        <a:pt x="123" y="0"/>
                      </a:cubicBezTo>
                      <a:cubicBezTo>
                        <a:pt x="123" y="0"/>
                        <a:pt x="123" y="0"/>
                        <a:pt x="123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88" name="Freeform 487">
                  <a:extLst>
                    <a:ext uri="{FF2B5EF4-FFF2-40B4-BE49-F238E27FC236}">
                      <a16:creationId xmlns:a16="http://schemas.microsoft.com/office/drawing/2014/main" id="{AB37683D-9E02-488B-9C89-E55C4645357F}"/>
                    </a:ext>
                  </a:extLst>
                </p:cNvPr>
                <p:cNvSpPr/>
                <p:nvPr/>
              </p:nvSpPr>
              <p:spPr>
                <a:xfrm>
                  <a:off x="4020625" y="3618828"/>
                  <a:ext cx="2772" cy="2771"/>
                </a:xfrm>
                <a:custGeom>
                  <a:avLst/>
                  <a:gdLst>
                    <a:gd name="connsiteX0" fmla="*/ 0 w 2772"/>
                    <a:gd name="connsiteY0" fmla="*/ 0 h 2771"/>
                    <a:gd name="connsiteX1" fmla="*/ 0 w 2772"/>
                    <a:gd name="connsiteY1" fmla="*/ 0 h 2771"/>
                    <a:gd name="connsiteX2" fmla="*/ 0 w 2772"/>
                    <a:gd name="connsiteY2" fmla="*/ 0 h 2771"/>
                    <a:gd name="connsiteX3" fmla="*/ 0 w 2772"/>
                    <a:gd name="connsiteY3" fmla="*/ 0 h 2771"/>
                    <a:gd name="connsiteX4" fmla="*/ 0 w 2772"/>
                    <a:gd name="connsiteY4" fmla="*/ 0 h 2771"/>
                    <a:gd name="connsiteX5" fmla="*/ 0 w 2772"/>
                    <a:gd name="connsiteY5" fmla="*/ 0 h 2771"/>
                    <a:gd name="connsiteX6" fmla="*/ 0 w 2772"/>
                    <a:gd name="connsiteY6" fmla="*/ 0 h 2771"/>
                    <a:gd name="connsiteX7" fmla="*/ 0 w 2772"/>
                    <a:gd name="connsiteY7" fmla="*/ 0 h 2771"/>
                    <a:gd name="connsiteX8" fmla="*/ 0 w 2772"/>
                    <a:gd name="connsiteY8" fmla="*/ 0 h 2771"/>
                    <a:gd name="connsiteX9" fmla="*/ 0 w 2772"/>
                    <a:gd name="connsiteY9" fmla="*/ 0 h 2771"/>
                    <a:gd name="connsiteX10" fmla="*/ 0 w 2772"/>
                    <a:gd name="connsiteY10" fmla="*/ 0 h 2771"/>
                    <a:gd name="connsiteX11" fmla="*/ 0 w 2772"/>
                    <a:gd name="connsiteY11" fmla="*/ 0 h 2771"/>
                    <a:gd name="connsiteX12" fmla="*/ 0 w 2772"/>
                    <a:gd name="connsiteY12" fmla="*/ 0 h 2771"/>
                    <a:gd name="connsiteX13" fmla="*/ 0 w 2772"/>
                    <a:gd name="connsiteY13" fmla="*/ 0 h 2771"/>
                    <a:gd name="connsiteX14" fmla="*/ 0 w 2772"/>
                    <a:gd name="connsiteY14" fmla="*/ 0 h 2771"/>
                    <a:gd name="connsiteX15" fmla="*/ 0 w 2772"/>
                    <a:gd name="connsiteY15" fmla="*/ 0 h 2771"/>
                    <a:gd name="connsiteX16" fmla="*/ 0 w 2772"/>
                    <a:gd name="connsiteY16" fmla="*/ 0 h 2771"/>
                    <a:gd name="connsiteX17" fmla="*/ 0 w 2772"/>
                    <a:gd name="connsiteY17" fmla="*/ 0 h 2771"/>
                    <a:gd name="connsiteX18" fmla="*/ 0 w 2772"/>
                    <a:gd name="connsiteY18" fmla="*/ 0 h 2771"/>
                    <a:gd name="connsiteX19" fmla="*/ 0 w 2772"/>
                    <a:gd name="connsiteY19" fmla="*/ 0 h 2771"/>
                    <a:gd name="connsiteX20" fmla="*/ 0 w 2772"/>
                    <a:gd name="connsiteY20" fmla="*/ 0 h 2771"/>
                    <a:gd name="connsiteX21" fmla="*/ 0 w 2772"/>
                    <a:gd name="connsiteY21" fmla="*/ 0 h 2771"/>
                    <a:gd name="connsiteX22" fmla="*/ 0 w 2772"/>
                    <a:gd name="connsiteY22" fmla="*/ 0 h 2771"/>
                    <a:gd name="connsiteX23" fmla="*/ 0 w 2772"/>
                    <a:gd name="connsiteY23" fmla="*/ 0 h 2771"/>
                    <a:gd name="connsiteX24" fmla="*/ 0 w 2772"/>
                    <a:gd name="connsiteY24" fmla="*/ 0 h 2771"/>
                    <a:gd name="connsiteX25" fmla="*/ 0 w 2772"/>
                    <a:gd name="connsiteY25" fmla="*/ 0 h 2771"/>
                    <a:gd name="connsiteX26" fmla="*/ 0 w 2772"/>
                    <a:gd name="connsiteY26" fmla="*/ 0 h 2771"/>
                    <a:gd name="connsiteX27" fmla="*/ 0 w 2772"/>
                    <a:gd name="connsiteY27" fmla="*/ 0 h 2771"/>
                    <a:gd name="connsiteX28" fmla="*/ 0 w 2772"/>
                    <a:gd name="connsiteY28" fmla="*/ 0 h 2771"/>
                    <a:gd name="connsiteX29" fmla="*/ 0 w 2772"/>
                    <a:gd name="connsiteY29" fmla="*/ 0 h 2771"/>
                    <a:gd name="connsiteX30" fmla="*/ 0 w 2772"/>
                    <a:gd name="connsiteY30" fmla="*/ 0 h 2771"/>
                    <a:gd name="connsiteX31" fmla="*/ 0 w 2772"/>
                    <a:gd name="connsiteY31" fmla="*/ 0 h 2771"/>
                    <a:gd name="connsiteX32" fmla="*/ 0 w 2772"/>
                    <a:gd name="connsiteY32" fmla="*/ 0 h 2771"/>
                    <a:gd name="connsiteX33" fmla="*/ 0 w 2772"/>
                    <a:gd name="connsiteY33" fmla="*/ 0 h 2771"/>
                    <a:gd name="connsiteX34" fmla="*/ 0 w 2772"/>
                    <a:gd name="connsiteY34" fmla="*/ 0 h 2771"/>
                    <a:gd name="connsiteX35" fmla="*/ 0 w 2772"/>
                    <a:gd name="connsiteY35" fmla="*/ 0 h 2771"/>
                    <a:gd name="connsiteX36" fmla="*/ 0 w 2772"/>
                    <a:gd name="connsiteY36" fmla="*/ 0 h 2771"/>
                    <a:gd name="connsiteX37" fmla="*/ 0 w 2772"/>
                    <a:gd name="connsiteY37" fmla="*/ 0 h 2771"/>
                    <a:gd name="connsiteX38" fmla="*/ 0 w 2772"/>
                    <a:gd name="connsiteY38" fmla="*/ 0 h 2771"/>
                    <a:gd name="connsiteX39" fmla="*/ 0 w 2772"/>
                    <a:gd name="connsiteY39" fmla="*/ 0 h 2771"/>
                    <a:gd name="connsiteX40" fmla="*/ 0 w 2772"/>
                    <a:gd name="connsiteY40" fmla="*/ 0 h 2771"/>
                    <a:gd name="connsiteX41" fmla="*/ 0 w 2772"/>
                    <a:gd name="connsiteY41" fmla="*/ 0 h 2771"/>
                    <a:gd name="connsiteX42" fmla="*/ 0 w 2772"/>
                    <a:gd name="connsiteY42" fmla="*/ 0 h 2771"/>
                    <a:gd name="connsiteX43" fmla="*/ 0 w 2772"/>
                    <a:gd name="connsiteY43" fmla="*/ 0 h 2771"/>
                    <a:gd name="connsiteX44" fmla="*/ 0 w 2772"/>
                    <a:gd name="connsiteY44" fmla="*/ 0 h 2771"/>
                    <a:gd name="connsiteX45" fmla="*/ 0 w 2772"/>
                    <a:gd name="connsiteY45" fmla="*/ 0 h 2771"/>
                    <a:gd name="connsiteX46" fmla="*/ 0 w 2772"/>
                    <a:gd name="connsiteY46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</a:cxnLst>
                  <a:rect l="l" t="t" r="r" b="b"/>
                  <a:pathLst>
                    <a:path w="2772" h="277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0" y="0"/>
                      </a:ln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89" name="Freeform 488">
                  <a:extLst>
                    <a:ext uri="{FF2B5EF4-FFF2-40B4-BE49-F238E27FC236}">
                      <a16:creationId xmlns:a16="http://schemas.microsoft.com/office/drawing/2014/main" id="{3068ABAE-4ED7-99BB-EFEB-E779BF543170}"/>
                    </a:ext>
                  </a:extLst>
                </p:cNvPr>
                <p:cNvSpPr/>
                <p:nvPr/>
              </p:nvSpPr>
              <p:spPr>
                <a:xfrm>
                  <a:off x="4020902" y="3618551"/>
                  <a:ext cx="2772" cy="2771"/>
                </a:xfrm>
                <a:custGeom>
                  <a:avLst/>
                  <a:gdLst>
                    <a:gd name="connsiteX0" fmla="*/ 0 w 2772"/>
                    <a:gd name="connsiteY0" fmla="*/ 0 h 2771"/>
                    <a:gd name="connsiteX1" fmla="*/ 0 w 2772"/>
                    <a:gd name="connsiteY1" fmla="*/ 0 h 2771"/>
                    <a:gd name="connsiteX2" fmla="*/ 0 w 2772"/>
                    <a:gd name="connsiteY2" fmla="*/ 0 h 2771"/>
                    <a:gd name="connsiteX3" fmla="*/ 0 w 2772"/>
                    <a:gd name="connsiteY3" fmla="*/ 0 h 2771"/>
                    <a:gd name="connsiteX4" fmla="*/ 0 w 2772"/>
                    <a:gd name="connsiteY4" fmla="*/ 0 h 2771"/>
                    <a:gd name="connsiteX5" fmla="*/ 0 w 2772"/>
                    <a:gd name="connsiteY5" fmla="*/ 0 h 2771"/>
                    <a:gd name="connsiteX6" fmla="*/ 0 w 2772"/>
                    <a:gd name="connsiteY6" fmla="*/ 0 h 2771"/>
                    <a:gd name="connsiteX7" fmla="*/ 0 w 2772"/>
                    <a:gd name="connsiteY7" fmla="*/ 0 h 2771"/>
                    <a:gd name="connsiteX8" fmla="*/ 0 w 2772"/>
                    <a:gd name="connsiteY8" fmla="*/ 0 h 2771"/>
                    <a:gd name="connsiteX9" fmla="*/ 0 w 2772"/>
                    <a:gd name="connsiteY9" fmla="*/ 0 h 2771"/>
                    <a:gd name="connsiteX10" fmla="*/ 0 w 2772"/>
                    <a:gd name="connsiteY10" fmla="*/ 0 h 2771"/>
                    <a:gd name="connsiteX11" fmla="*/ 0 w 2772"/>
                    <a:gd name="connsiteY11" fmla="*/ 0 h 2771"/>
                    <a:gd name="connsiteX12" fmla="*/ 0 w 2772"/>
                    <a:gd name="connsiteY12" fmla="*/ 0 h 2771"/>
                    <a:gd name="connsiteX13" fmla="*/ 0 w 2772"/>
                    <a:gd name="connsiteY13" fmla="*/ 0 h 2771"/>
                    <a:gd name="connsiteX14" fmla="*/ 0 w 2772"/>
                    <a:gd name="connsiteY14" fmla="*/ 0 h 2771"/>
                    <a:gd name="connsiteX15" fmla="*/ 0 w 2772"/>
                    <a:gd name="connsiteY15" fmla="*/ 0 h 2771"/>
                    <a:gd name="connsiteX16" fmla="*/ 0 w 2772"/>
                    <a:gd name="connsiteY16" fmla="*/ 0 h 2771"/>
                    <a:gd name="connsiteX17" fmla="*/ 0 w 2772"/>
                    <a:gd name="connsiteY17" fmla="*/ 0 h 2771"/>
                    <a:gd name="connsiteX18" fmla="*/ 0 w 2772"/>
                    <a:gd name="connsiteY18" fmla="*/ 0 h 2771"/>
                    <a:gd name="connsiteX19" fmla="*/ 0 w 2772"/>
                    <a:gd name="connsiteY19" fmla="*/ 0 h 2771"/>
                    <a:gd name="connsiteX20" fmla="*/ 0 w 2772"/>
                    <a:gd name="connsiteY20" fmla="*/ 0 h 2771"/>
                    <a:gd name="connsiteX21" fmla="*/ 0 w 2772"/>
                    <a:gd name="connsiteY21" fmla="*/ 0 h 2771"/>
                    <a:gd name="connsiteX22" fmla="*/ 0 w 2772"/>
                    <a:gd name="connsiteY22" fmla="*/ 0 h 2771"/>
                    <a:gd name="connsiteX23" fmla="*/ 0 w 2772"/>
                    <a:gd name="connsiteY23" fmla="*/ 0 h 2771"/>
                    <a:gd name="connsiteX24" fmla="*/ 0 w 2772"/>
                    <a:gd name="connsiteY24" fmla="*/ 0 h 2771"/>
                    <a:gd name="connsiteX25" fmla="*/ 0 w 2772"/>
                    <a:gd name="connsiteY25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</a:cxnLst>
                  <a:rect l="l" t="t" r="r" b="b"/>
                  <a:pathLst>
                    <a:path w="2772" h="277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0" y="0"/>
                      </a:ln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90" name="Freeform 489">
                  <a:extLst>
                    <a:ext uri="{FF2B5EF4-FFF2-40B4-BE49-F238E27FC236}">
                      <a16:creationId xmlns:a16="http://schemas.microsoft.com/office/drawing/2014/main" id="{7A1CB044-0985-45D7-8889-F51CC2323326}"/>
                    </a:ext>
                  </a:extLst>
                </p:cNvPr>
                <p:cNvSpPr/>
                <p:nvPr/>
              </p:nvSpPr>
              <p:spPr>
                <a:xfrm>
                  <a:off x="4023952" y="3618828"/>
                  <a:ext cx="2772" cy="2771"/>
                </a:xfrm>
                <a:custGeom>
                  <a:avLst/>
                  <a:gdLst>
                    <a:gd name="connsiteX0" fmla="*/ 0 w 2772"/>
                    <a:gd name="connsiteY0" fmla="*/ 0 h 2771"/>
                    <a:gd name="connsiteX1" fmla="*/ 0 w 2772"/>
                    <a:gd name="connsiteY1" fmla="*/ 0 h 2771"/>
                    <a:gd name="connsiteX2" fmla="*/ 0 w 2772"/>
                    <a:gd name="connsiteY2" fmla="*/ 0 h 2771"/>
                    <a:gd name="connsiteX3" fmla="*/ 0 w 2772"/>
                    <a:gd name="connsiteY3" fmla="*/ 0 h 2771"/>
                    <a:gd name="connsiteX4" fmla="*/ 0 w 2772"/>
                    <a:gd name="connsiteY4" fmla="*/ 0 h 2771"/>
                    <a:gd name="connsiteX5" fmla="*/ 0 w 2772"/>
                    <a:gd name="connsiteY5" fmla="*/ 0 h 2771"/>
                    <a:gd name="connsiteX6" fmla="*/ 0 w 2772"/>
                    <a:gd name="connsiteY6" fmla="*/ 0 h 2771"/>
                    <a:gd name="connsiteX7" fmla="*/ 0 w 2772"/>
                    <a:gd name="connsiteY7" fmla="*/ 0 h 2771"/>
                    <a:gd name="connsiteX8" fmla="*/ 0 w 2772"/>
                    <a:gd name="connsiteY8" fmla="*/ 0 h 2771"/>
                    <a:gd name="connsiteX9" fmla="*/ 0 w 2772"/>
                    <a:gd name="connsiteY9" fmla="*/ 0 h 2771"/>
                    <a:gd name="connsiteX10" fmla="*/ 0 w 2772"/>
                    <a:gd name="connsiteY10" fmla="*/ 0 h 2771"/>
                    <a:gd name="connsiteX11" fmla="*/ 0 w 2772"/>
                    <a:gd name="connsiteY11" fmla="*/ 0 h 2771"/>
                    <a:gd name="connsiteX12" fmla="*/ 0 w 2772"/>
                    <a:gd name="connsiteY12" fmla="*/ 0 h 2771"/>
                    <a:gd name="connsiteX13" fmla="*/ 0 w 2772"/>
                    <a:gd name="connsiteY13" fmla="*/ 0 h 2771"/>
                    <a:gd name="connsiteX14" fmla="*/ 0 w 2772"/>
                    <a:gd name="connsiteY14" fmla="*/ 0 h 2771"/>
                    <a:gd name="connsiteX15" fmla="*/ 0 w 2772"/>
                    <a:gd name="connsiteY15" fmla="*/ 0 h 2771"/>
                    <a:gd name="connsiteX16" fmla="*/ 0 w 2772"/>
                    <a:gd name="connsiteY16" fmla="*/ 0 h 2771"/>
                    <a:gd name="connsiteX17" fmla="*/ 0 w 2772"/>
                    <a:gd name="connsiteY17" fmla="*/ 0 h 2771"/>
                    <a:gd name="connsiteX18" fmla="*/ 0 w 2772"/>
                    <a:gd name="connsiteY18" fmla="*/ 0 h 2771"/>
                    <a:gd name="connsiteX19" fmla="*/ 0 w 2772"/>
                    <a:gd name="connsiteY19" fmla="*/ 0 h 2771"/>
                    <a:gd name="connsiteX20" fmla="*/ 0 w 2772"/>
                    <a:gd name="connsiteY20" fmla="*/ 0 h 2771"/>
                    <a:gd name="connsiteX21" fmla="*/ 0 w 2772"/>
                    <a:gd name="connsiteY21" fmla="*/ 0 h 2771"/>
                    <a:gd name="connsiteX22" fmla="*/ 0 w 2772"/>
                    <a:gd name="connsiteY22" fmla="*/ 0 h 2771"/>
                    <a:gd name="connsiteX23" fmla="*/ 0 w 2772"/>
                    <a:gd name="connsiteY23" fmla="*/ 0 h 2771"/>
                    <a:gd name="connsiteX24" fmla="*/ 0 w 2772"/>
                    <a:gd name="connsiteY24" fmla="*/ 0 h 2771"/>
                    <a:gd name="connsiteX25" fmla="*/ 0 w 2772"/>
                    <a:gd name="connsiteY25" fmla="*/ 0 h 2771"/>
                    <a:gd name="connsiteX26" fmla="*/ 0 w 2772"/>
                    <a:gd name="connsiteY26" fmla="*/ 0 h 2771"/>
                    <a:gd name="connsiteX27" fmla="*/ 0 w 2772"/>
                    <a:gd name="connsiteY27" fmla="*/ 0 h 2771"/>
                    <a:gd name="connsiteX28" fmla="*/ 0 w 2772"/>
                    <a:gd name="connsiteY28" fmla="*/ 0 h 2771"/>
                    <a:gd name="connsiteX29" fmla="*/ 0 w 2772"/>
                    <a:gd name="connsiteY29" fmla="*/ 0 h 2771"/>
                    <a:gd name="connsiteX30" fmla="*/ 0 w 2772"/>
                    <a:gd name="connsiteY30" fmla="*/ 0 h 2771"/>
                    <a:gd name="connsiteX31" fmla="*/ 0 w 2772"/>
                    <a:gd name="connsiteY31" fmla="*/ 0 h 2771"/>
                    <a:gd name="connsiteX32" fmla="*/ 0 w 2772"/>
                    <a:gd name="connsiteY32" fmla="*/ 0 h 2771"/>
                    <a:gd name="connsiteX33" fmla="*/ 0 w 2772"/>
                    <a:gd name="connsiteY33" fmla="*/ 0 h 2771"/>
                    <a:gd name="connsiteX34" fmla="*/ 0 w 2772"/>
                    <a:gd name="connsiteY34" fmla="*/ 0 h 2771"/>
                    <a:gd name="connsiteX35" fmla="*/ 0 w 2772"/>
                    <a:gd name="connsiteY35" fmla="*/ 0 h 2771"/>
                    <a:gd name="connsiteX36" fmla="*/ 0 w 2772"/>
                    <a:gd name="connsiteY36" fmla="*/ 0 h 2771"/>
                    <a:gd name="connsiteX37" fmla="*/ 0 w 2772"/>
                    <a:gd name="connsiteY37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2772" h="277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91" name="Freeform 490">
                  <a:extLst>
                    <a:ext uri="{FF2B5EF4-FFF2-40B4-BE49-F238E27FC236}">
                      <a16:creationId xmlns:a16="http://schemas.microsoft.com/office/drawing/2014/main" id="{D7EE557A-BF7B-D2FC-5507-5C771285EFA7}"/>
                    </a:ext>
                  </a:extLst>
                </p:cNvPr>
                <p:cNvSpPr/>
                <p:nvPr/>
              </p:nvSpPr>
              <p:spPr>
                <a:xfrm>
                  <a:off x="4023952" y="3619383"/>
                  <a:ext cx="2772" cy="2771"/>
                </a:xfrm>
                <a:custGeom>
                  <a:avLst/>
                  <a:gdLst>
                    <a:gd name="connsiteX0" fmla="*/ 0 w 2772"/>
                    <a:gd name="connsiteY0" fmla="*/ 0 h 2771"/>
                    <a:gd name="connsiteX1" fmla="*/ 0 w 2772"/>
                    <a:gd name="connsiteY1" fmla="*/ 0 h 2771"/>
                    <a:gd name="connsiteX2" fmla="*/ 0 w 2772"/>
                    <a:gd name="connsiteY2" fmla="*/ 0 h 2771"/>
                    <a:gd name="connsiteX3" fmla="*/ 0 w 2772"/>
                    <a:gd name="connsiteY3" fmla="*/ 0 h 2771"/>
                    <a:gd name="connsiteX4" fmla="*/ 0 w 2772"/>
                    <a:gd name="connsiteY4" fmla="*/ 0 h 2771"/>
                    <a:gd name="connsiteX5" fmla="*/ 0 w 2772"/>
                    <a:gd name="connsiteY5" fmla="*/ 0 h 2771"/>
                    <a:gd name="connsiteX6" fmla="*/ 0 w 2772"/>
                    <a:gd name="connsiteY6" fmla="*/ 0 h 2771"/>
                    <a:gd name="connsiteX7" fmla="*/ 0 w 2772"/>
                    <a:gd name="connsiteY7" fmla="*/ 0 h 2771"/>
                    <a:gd name="connsiteX8" fmla="*/ 0 w 2772"/>
                    <a:gd name="connsiteY8" fmla="*/ 0 h 2771"/>
                    <a:gd name="connsiteX9" fmla="*/ 0 w 2772"/>
                    <a:gd name="connsiteY9" fmla="*/ 0 h 2771"/>
                    <a:gd name="connsiteX10" fmla="*/ 0 w 2772"/>
                    <a:gd name="connsiteY10" fmla="*/ 0 h 2771"/>
                    <a:gd name="connsiteX11" fmla="*/ 0 w 2772"/>
                    <a:gd name="connsiteY11" fmla="*/ 0 h 2771"/>
                    <a:gd name="connsiteX12" fmla="*/ 0 w 2772"/>
                    <a:gd name="connsiteY12" fmla="*/ 0 h 2771"/>
                    <a:gd name="connsiteX13" fmla="*/ 0 w 2772"/>
                    <a:gd name="connsiteY13" fmla="*/ 0 h 2771"/>
                    <a:gd name="connsiteX14" fmla="*/ 0 w 2772"/>
                    <a:gd name="connsiteY14" fmla="*/ 0 h 2771"/>
                    <a:gd name="connsiteX15" fmla="*/ 0 w 2772"/>
                    <a:gd name="connsiteY15" fmla="*/ 0 h 2771"/>
                    <a:gd name="connsiteX16" fmla="*/ 0 w 2772"/>
                    <a:gd name="connsiteY16" fmla="*/ 0 h 2771"/>
                    <a:gd name="connsiteX17" fmla="*/ 0 w 2772"/>
                    <a:gd name="connsiteY17" fmla="*/ 0 h 2771"/>
                    <a:gd name="connsiteX18" fmla="*/ 0 w 2772"/>
                    <a:gd name="connsiteY18" fmla="*/ 0 h 2771"/>
                    <a:gd name="connsiteX19" fmla="*/ 0 w 2772"/>
                    <a:gd name="connsiteY19" fmla="*/ 0 h 2771"/>
                    <a:gd name="connsiteX20" fmla="*/ 0 w 2772"/>
                    <a:gd name="connsiteY20" fmla="*/ 0 h 2771"/>
                    <a:gd name="connsiteX21" fmla="*/ 0 w 2772"/>
                    <a:gd name="connsiteY21" fmla="*/ 0 h 2771"/>
                    <a:gd name="connsiteX22" fmla="*/ 0 w 2772"/>
                    <a:gd name="connsiteY22" fmla="*/ 0 h 2771"/>
                    <a:gd name="connsiteX23" fmla="*/ 0 w 2772"/>
                    <a:gd name="connsiteY23" fmla="*/ 0 h 2771"/>
                    <a:gd name="connsiteX24" fmla="*/ 0 w 2772"/>
                    <a:gd name="connsiteY24" fmla="*/ 0 h 2771"/>
                    <a:gd name="connsiteX25" fmla="*/ 0 w 2772"/>
                    <a:gd name="connsiteY25" fmla="*/ 0 h 2771"/>
                    <a:gd name="connsiteX26" fmla="*/ 0 w 2772"/>
                    <a:gd name="connsiteY26" fmla="*/ 0 h 2771"/>
                    <a:gd name="connsiteX27" fmla="*/ 0 w 2772"/>
                    <a:gd name="connsiteY27" fmla="*/ 0 h 2771"/>
                    <a:gd name="connsiteX28" fmla="*/ 0 w 2772"/>
                    <a:gd name="connsiteY28" fmla="*/ 0 h 2771"/>
                    <a:gd name="connsiteX29" fmla="*/ 0 w 2772"/>
                    <a:gd name="connsiteY29" fmla="*/ 0 h 2771"/>
                    <a:gd name="connsiteX30" fmla="*/ 0 w 2772"/>
                    <a:gd name="connsiteY30" fmla="*/ 0 h 2771"/>
                    <a:gd name="connsiteX31" fmla="*/ 0 w 2772"/>
                    <a:gd name="connsiteY31" fmla="*/ 0 h 2771"/>
                    <a:gd name="connsiteX32" fmla="*/ 0 w 2772"/>
                    <a:gd name="connsiteY32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</a:cxnLst>
                  <a:rect l="l" t="t" r="r" b="b"/>
                  <a:pathLst>
                    <a:path w="2772" h="277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0" y="0"/>
                      </a:ln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92" name="Freeform 491">
                  <a:extLst>
                    <a:ext uri="{FF2B5EF4-FFF2-40B4-BE49-F238E27FC236}">
                      <a16:creationId xmlns:a16="http://schemas.microsoft.com/office/drawing/2014/main" id="{EF6B7DBD-09A4-AB65-B650-57EE0C95EA54}"/>
                    </a:ext>
                  </a:extLst>
                </p:cNvPr>
                <p:cNvSpPr/>
                <p:nvPr/>
              </p:nvSpPr>
              <p:spPr>
                <a:xfrm>
                  <a:off x="4022566" y="3617443"/>
                  <a:ext cx="2772" cy="2771"/>
                </a:xfrm>
                <a:custGeom>
                  <a:avLst/>
                  <a:gdLst>
                    <a:gd name="connsiteX0" fmla="*/ 0 w 2772"/>
                    <a:gd name="connsiteY0" fmla="*/ 0 h 2771"/>
                    <a:gd name="connsiteX1" fmla="*/ 0 w 2772"/>
                    <a:gd name="connsiteY1" fmla="*/ 0 h 2771"/>
                    <a:gd name="connsiteX2" fmla="*/ 0 w 2772"/>
                    <a:gd name="connsiteY2" fmla="*/ 0 h 2771"/>
                    <a:gd name="connsiteX3" fmla="*/ 0 w 2772"/>
                    <a:gd name="connsiteY3" fmla="*/ 0 h 2771"/>
                    <a:gd name="connsiteX4" fmla="*/ 0 w 2772"/>
                    <a:gd name="connsiteY4" fmla="*/ 0 h 2771"/>
                    <a:gd name="connsiteX5" fmla="*/ 0 w 2772"/>
                    <a:gd name="connsiteY5" fmla="*/ 0 h 2771"/>
                    <a:gd name="connsiteX6" fmla="*/ 0 w 2772"/>
                    <a:gd name="connsiteY6" fmla="*/ 0 h 2771"/>
                    <a:gd name="connsiteX7" fmla="*/ 0 w 2772"/>
                    <a:gd name="connsiteY7" fmla="*/ 0 h 2771"/>
                    <a:gd name="connsiteX8" fmla="*/ 0 w 2772"/>
                    <a:gd name="connsiteY8" fmla="*/ 0 h 2771"/>
                    <a:gd name="connsiteX9" fmla="*/ 0 w 2772"/>
                    <a:gd name="connsiteY9" fmla="*/ 0 h 2771"/>
                    <a:gd name="connsiteX10" fmla="*/ 0 w 2772"/>
                    <a:gd name="connsiteY10" fmla="*/ 0 h 2771"/>
                    <a:gd name="connsiteX11" fmla="*/ 0 w 2772"/>
                    <a:gd name="connsiteY11" fmla="*/ 0 h 2771"/>
                    <a:gd name="connsiteX12" fmla="*/ 0 w 2772"/>
                    <a:gd name="connsiteY12" fmla="*/ 0 h 2771"/>
                    <a:gd name="connsiteX13" fmla="*/ 0 w 2772"/>
                    <a:gd name="connsiteY13" fmla="*/ 0 h 2771"/>
                    <a:gd name="connsiteX14" fmla="*/ 0 w 2772"/>
                    <a:gd name="connsiteY14" fmla="*/ 0 h 2771"/>
                    <a:gd name="connsiteX15" fmla="*/ 0 w 2772"/>
                    <a:gd name="connsiteY15" fmla="*/ 0 h 2771"/>
                    <a:gd name="connsiteX16" fmla="*/ 0 w 2772"/>
                    <a:gd name="connsiteY16" fmla="*/ 0 h 2771"/>
                    <a:gd name="connsiteX17" fmla="*/ 0 w 2772"/>
                    <a:gd name="connsiteY17" fmla="*/ 0 h 2771"/>
                    <a:gd name="connsiteX18" fmla="*/ 0 w 2772"/>
                    <a:gd name="connsiteY18" fmla="*/ 0 h 2771"/>
                    <a:gd name="connsiteX19" fmla="*/ 0 w 2772"/>
                    <a:gd name="connsiteY19" fmla="*/ 0 h 2771"/>
                    <a:gd name="connsiteX20" fmla="*/ 0 w 2772"/>
                    <a:gd name="connsiteY20" fmla="*/ 0 h 2771"/>
                    <a:gd name="connsiteX21" fmla="*/ 0 w 2772"/>
                    <a:gd name="connsiteY21" fmla="*/ 0 h 2771"/>
                    <a:gd name="connsiteX22" fmla="*/ 0 w 2772"/>
                    <a:gd name="connsiteY22" fmla="*/ 0 h 2771"/>
                    <a:gd name="connsiteX23" fmla="*/ 0 w 2772"/>
                    <a:gd name="connsiteY23" fmla="*/ 0 h 2771"/>
                    <a:gd name="connsiteX24" fmla="*/ 0 w 2772"/>
                    <a:gd name="connsiteY24" fmla="*/ 0 h 2771"/>
                    <a:gd name="connsiteX25" fmla="*/ 0 w 2772"/>
                    <a:gd name="connsiteY25" fmla="*/ 0 h 2771"/>
                    <a:gd name="connsiteX26" fmla="*/ 0 w 2772"/>
                    <a:gd name="connsiteY26" fmla="*/ 0 h 2771"/>
                    <a:gd name="connsiteX27" fmla="*/ 0 w 2772"/>
                    <a:gd name="connsiteY27" fmla="*/ 0 h 2771"/>
                    <a:gd name="connsiteX28" fmla="*/ 0 w 2772"/>
                    <a:gd name="connsiteY28" fmla="*/ 0 h 2771"/>
                    <a:gd name="connsiteX29" fmla="*/ 0 w 2772"/>
                    <a:gd name="connsiteY29" fmla="*/ 0 h 2771"/>
                    <a:gd name="connsiteX30" fmla="*/ 0 w 2772"/>
                    <a:gd name="connsiteY30" fmla="*/ 0 h 2771"/>
                    <a:gd name="connsiteX31" fmla="*/ 0 w 2772"/>
                    <a:gd name="connsiteY31" fmla="*/ 0 h 2771"/>
                    <a:gd name="connsiteX32" fmla="*/ 0 w 2772"/>
                    <a:gd name="connsiteY32" fmla="*/ 0 h 2771"/>
                    <a:gd name="connsiteX33" fmla="*/ 0 w 2772"/>
                    <a:gd name="connsiteY33" fmla="*/ 0 h 2771"/>
                    <a:gd name="connsiteX34" fmla="*/ 0 w 2772"/>
                    <a:gd name="connsiteY34" fmla="*/ 0 h 2771"/>
                    <a:gd name="connsiteX35" fmla="*/ 0 w 2772"/>
                    <a:gd name="connsiteY35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</a:cxnLst>
                  <a:rect l="l" t="t" r="r" b="b"/>
                  <a:pathLst>
                    <a:path w="2772" h="277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93" name="Freeform 492">
                  <a:extLst>
                    <a:ext uri="{FF2B5EF4-FFF2-40B4-BE49-F238E27FC236}">
                      <a16:creationId xmlns:a16="http://schemas.microsoft.com/office/drawing/2014/main" id="{279D0B0C-00F2-C53D-9A0C-C356E41D9383}"/>
                    </a:ext>
                  </a:extLst>
                </p:cNvPr>
                <p:cNvSpPr/>
                <p:nvPr/>
              </p:nvSpPr>
              <p:spPr>
                <a:xfrm>
                  <a:off x="4023675" y="3617443"/>
                  <a:ext cx="2772" cy="2771"/>
                </a:xfrm>
                <a:custGeom>
                  <a:avLst/>
                  <a:gdLst>
                    <a:gd name="connsiteX0" fmla="*/ 0 w 2772"/>
                    <a:gd name="connsiteY0" fmla="*/ 0 h 2771"/>
                    <a:gd name="connsiteX1" fmla="*/ 0 w 2772"/>
                    <a:gd name="connsiteY1" fmla="*/ 0 h 2771"/>
                    <a:gd name="connsiteX2" fmla="*/ 0 w 2772"/>
                    <a:gd name="connsiteY2" fmla="*/ 0 h 2771"/>
                    <a:gd name="connsiteX3" fmla="*/ 0 w 2772"/>
                    <a:gd name="connsiteY3" fmla="*/ 0 h 2771"/>
                    <a:gd name="connsiteX4" fmla="*/ 0 w 2772"/>
                    <a:gd name="connsiteY4" fmla="*/ 0 h 2771"/>
                    <a:gd name="connsiteX5" fmla="*/ 0 w 2772"/>
                    <a:gd name="connsiteY5" fmla="*/ 0 h 2771"/>
                    <a:gd name="connsiteX6" fmla="*/ 0 w 2772"/>
                    <a:gd name="connsiteY6" fmla="*/ 0 h 2771"/>
                    <a:gd name="connsiteX7" fmla="*/ 0 w 2772"/>
                    <a:gd name="connsiteY7" fmla="*/ 0 h 2771"/>
                    <a:gd name="connsiteX8" fmla="*/ 0 w 2772"/>
                    <a:gd name="connsiteY8" fmla="*/ 0 h 2771"/>
                    <a:gd name="connsiteX9" fmla="*/ 0 w 2772"/>
                    <a:gd name="connsiteY9" fmla="*/ 0 h 2771"/>
                    <a:gd name="connsiteX10" fmla="*/ 0 w 2772"/>
                    <a:gd name="connsiteY10" fmla="*/ 0 h 2771"/>
                    <a:gd name="connsiteX11" fmla="*/ 0 w 2772"/>
                    <a:gd name="connsiteY11" fmla="*/ 0 h 2771"/>
                    <a:gd name="connsiteX12" fmla="*/ 0 w 2772"/>
                    <a:gd name="connsiteY12" fmla="*/ 0 h 2771"/>
                    <a:gd name="connsiteX13" fmla="*/ 0 w 2772"/>
                    <a:gd name="connsiteY13" fmla="*/ 0 h 2771"/>
                    <a:gd name="connsiteX14" fmla="*/ 0 w 2772"/>
                    <a:gd name="connsiteY14" fmla="*/ 0 h 2771"/>
                    <a:gd name="connsiteX15" fmla="*/ 0 w 2772"/>
                    <a:gd name="connsiteY15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2772" h="277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94" name="Freeform 493">
                  <a:extLst>
                    <a:ext uri="{FF2B5EF4-FFF2-40B4-BE49-F238E27FC236}">
                      <a16:creationId xmlns:a16="http://schemas.microsoft.com/office/drawing/2014/main" id="{F77749E0-A1F8-8B98-2044-E03C1DCF31A7}"/>
                    </a:ext>
                  </a:extLst>
                </p:cNvPr>
                <p:cNvSpPr/>
                <p:nvPr/>
              </p:nvSpPr>
              <p:spPr>
                <a:xfrm>
                  <a:off x="4023952" y="3617443"/>
                  <a:ext cx="2772" cy="2771"/>
                </a:xfrm>
                <a:custGeom>
                  <a:avLst/>
                  <a:gdLst>
                    <a:gd name="connsiteX0" fmla="*/ 0 w 2772"/>
                    <a:gd name="connsiteY0" fmla="*/ 0 h 2771"/>
                    <a:gd name="connsiteX1" fmla="*/ 0 w 2772"/>
                    <a:gd name="connsiteY1" fmla="*/ 0 h 2771"/>
                    <a:gd name="connsiteX2" fmla="*/ 0 w 2772"/>
                    <a:gd name="connsiteY2" fmla="*/ 0 h 2771"/>
                    <a:gd name="connsiteX3" fmla="*/ 0 w 2772"/>
                    <a:gd name="connsiteY3" fmla="*/ 0 h 2771"/>
                    <a:gd name="connsiteX4" fmla="*/ 0 w 2772"/>
                    <a:gd name="connsiteY4" fmla="*/ 0 h 2771"/>
                    <a:gd name="connsiteX5" fmla="*/ 0 w 2772"/>
                    <a:gd name="connsiteY5" fmla="*/ 0 h 2771"/>
                    <a:gd name="connsiteX6" fmla="*/ 0 w 2772"/>
                    <a:gd name="connsiteY6" fmla="*/ 0 h 2771"/>
                    <a:gd name="connsiteX7" fmla="*/ 0 w 2772"/>
                    <a:gd name="connsiteY7" fmla="*/ 0 h 2771"/>
                    <a:gd name="connsiteX8" fmla="*/ 0 w 2772"/>
                    <a:gd name="connsiteY8" fmla="*/ 0 h 2771"/>
                    <a:gd name="connsiteX9" fmla="*/ 0 w 2772"/>
                    <a:gd name="connsiteY9" fmla="*/ 0 h 2771"/>
                    <a:gd name="connsiteX10" fmla="*/ 0 w 2772"/>
                    <a:gd name="connsiteY10" fmla="*/ 0 h 2771"/>
                    <a:gd name="connsiteX11" fmla="*/ 0 w 2772"/>
                    <a:gd name="connsiteY11" fmla="*/ 0 h 2771"/>
                    <a:gd name="connsiteX12" fmla="*/ 0 w 2772"/>
                    <a:gd name="connsiteY12" fmla="*/ 0 h 2771"/>
                    <a:gd name="connsiteX13" fmla="*/ 0 w 2772"/>
                    <a:gd name="connsiteY13" fmla="*/ 0 h 2771"/>
                    <a:gd name="connsiteX14" fmla="*/ 0 w 2772"/>
                    <a:gd name="connsiteY14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2772" h="277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95" name="Freeform 494">
                  <a:extLst>
                    <a:ext uri="{FF2B5EF4-FFF2-40B4-BE49-F238E27FC236}">
                      <a16:creationId xmlns:a16="http://schemas.microsoft.com/office/drawing/2014/main" id="{455F9F07-2A12-AF80-69B6-2EBA5D674B80}"/>
                    </a:ext>
                  </a:extLst>
                </p:cNvPr>
                <p:cNvSpPr/>
                <p:nvPr/>
              </p:nvSpPr>
              <p:spPr>
                <a:xfrm>
                  <a:off x="4024229" y="3617443"/>
                  <a:ext cx="2772" cy="2771"/>
                </a:xfrm>
                <a:custGeom>
                  <a:avLst/>
                  <a:gdLst>
                    <a:gd name="connsiteX0" fmla="*/ 0 w 2772"/>
                    <a:gd name="connsiteY0" fmla="*/ 0 h 2771"/>
                    <a:gd name="connsiteX1" fmla="*/ 0 w 2772"/>
                    <a:gd name="connsiteY1" fmla="*/ 0 h 2771"/>
                    <a:gd name="connsiteX2" fmla="*/ 0 w 2772"/>
                    <a:gd name="connsiteY2" fmla="*/ 0 h 2771"/>
                    <a:gd name="connsiteX3" fmla="*/ 0 w 2772"/>
                    <a:gd name="connsiteY3" fmla="*/ 0 h 2771"/>
                    <a:gd name="connsiteX4" fmla="*/ 0 w 2772"/>
                    <a:gd name="connsiteY4" fmla="*/ 0 h 2771"/>
                    <a:gd name="connsiteX5" fmla="*/ 0 w 2772"/>
                    <a:gd name="connsiteY5" fmla="*/ 0 h 2771"/>
                    <a:gd name="connsiteX6" fmla="*/ 0 w 2772"/>
                    <a:gd name="connsiteY6" fmla="*/ 0 h 2771"/>
                    <a:gd name="connsiteX7" fmla="*/ 0 w 2772"/>
                    <a:gd name="connsiteY7" fmla="*/ 0 h 2771"/>
                    <a:gd name="connsiteX8" fmla="*/ 0 w 2772"/>
                    <a:gd name="connsiteY8" fmla="*/ 0 h 2771"/>
                    <a:gd name="connsiteX9" fmla="*/ 0 w 2772"/>
                    <a:gd name="connsiteY9" fmla="*/ 0 h 2771"/>
                    <a:gd name="connsiteX10" fmla="*/ 0 w 2772"/>
                    <a:gd name="connsiteY10" fmla="*/ 0 h 2771"/>
                    <a:gd name="connsiteX11" fmla="*/ 0 w 2772"/>
                    <a:gd name="connsiteY11" fmla="*/ 0 h 2771"/>
                    <a:gd name="connsiteX12" fmla="*/ 0 w 2772"/>
                    <a:gd name="connsiteY12" fmla="*/ 0 h 2771"/>
                    <a:gd name="connsiteX13" fmla="*/ 0 w 2772"/>
                    <a:gd name="connsiteY13" fmla="*/ 0 h 2771"/>
                    <a:gd name="connsiteX14" fmla="*/ 0 w 2772"/>
                    <a:gd name="connsiteY14" fmla="*/ 0 h 2771"/>
                    <a:gd name="connsiteX15" fmla="*/ 0 w 2772"/>
                    <a:gd name="connsiteY15" fmla="*/ 0 h 2771"/>
                    <a:gd name="connsiteX16" fmla="*/ 0 w 2772"/>
                    <a:gd name="connsiteY16" fmla="*/ 0 h 2771"/>
                    <a:gd name="connsiteX17" fmla="*/ 0 w 2772"/>
                    <a:gd name="connsiteY17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772" h="277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96" name="Freeform 495">
                  <a:extLst>
                    <a:ext uri="{FF2B5EF4-FFF2-40B4-BE49-F238E27FC236}">
                      <a16:creationId xmlns:a16="http://schemas.microsoft.com/office/drawing/2014/main" id="{EF8616D8-C04A-64A9-36E3-D85A0855DB9E}"/>
                    </a:ext>
                  </a:extLst>
                </p:cNvPr>
                <p:cNvSpPr/>
                <p:nvPr/>
              </p:nvSpPr>
              <p:spPr>
                <a:xfrm>
                  <a:off x="4024506" y="3617166"/>
                  <a:ext cx="2772" cy="2771"/>
                </a:xfrm>
                <a:custGeom>
                  <a:avLst/>
                  <a:gdLst>
                    <a:gd name="connsiteX0" fmla="*/ 0 w 2772"/>
                    <a:gd name="connsiteY0" fmla="*/ 0 h 2771"/>
                    <a:gd name="connsiteX1" fmla="*/ 0 w 2772"/>
                    <a:gd name="connsiteY1" fmla="*/ 0 h 2771"/>
                    <a:gd name="connsiteX2" fmla="*/ 0 w 2772"/>
                    <a:gd name="connsiteY2" fmla="*/ 0 h 2771"/>
                    <a:gd name="connsiteX3" fmla="*/ 0 w 2772"/>
                    <a:gd name="connsiteY3" fmla="*/ 0 h 2771"/>
                    <a:gd name="connsiteX4" fmla="*/ 0 w 2772"/>
                    <a:gd name="connsiteY4" fmla="*/ 0 h 2771"/>
                    <a:gd name="connsiteX5" fmla="*/ 0 w 2772"/>
                    <a:gd name="connsiteY5" fmla="*/ 0 h 2771"/>
                    <a:gd name="connsiteX6" fmla="*/ 0 w 2772"/>
                    <a:gd name="connsiteY6" fmla="*/ 0 h 2771"/>
                    <a:gd name="connsiteX7" fmla="*/ 0 w 2772"/>
                    <a:gd name="connsiteY7" fmla="*/ 0 h 2771"/>
                    <a:gd name="connsiteX8" fmla="*/ 0 w 2772"/>
                    <a:gd name="connsiteY8" fmla="*/ 0 h 2771"/>
                    <a:gd name="connsiteX9" fmla="*/ 0 w 2772"/>
                    <a:gd name="connsiteY9" fmla="*/ 0 h 2771"/>
                    <a:gd name="connsiteX10" fmla="*/ 0 w 2772"/>
                    <a:gd name="connsiteY10" fmla="*/ 0 h 2771"/>
                    <a:gd name="connsiteX11" fmla="*/ 0 w 2772"/>
                    <a:gd name="connsiteY11" fmla="*/ 0 h 2771"/>
                    <a:gd name="connsiteX12" fmla="*/ 0 w 2772"/>
                    <a:gd name="connsiteY12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2772" h="277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97" name="Freeform 496">
                  <a:extLst>
                    <a:ext uri="{FF2B5EF4-FFF2-40B4-BE49-F238E27FC236}">
                      <a16:creationId xmlns:a16="http://schemas.microsoft.com/office/drawing/2014/main" id="{8132D7B1-FC50-4735-BD45-E8CBB93CD412}"/>
                    </a:ext>
                  </a:extLst>
                </p:cNvPr>
                <p:cNvSpPr/>
                <p:nvPr/>
              </p:nvSpPr>
              <p:spPr>
                <a:xfrm>
                  <a:off x="4028387" y="3617720"/>
                  <a:ext cx="2772" cy="2771"/>
                </a:xfrm>
                <a:custGeom>
                  <a:avLst/>
                  <a:gdLst>
                    <a:gd name="connsiteX0" fmla="*/ 0 w 2772"/>
                    <a:gd name="connsiteY0" fmla="*/ 0 h 2771"/>
                    <a:gd name="connsiteX1" fmla="*/ 0 w 2772"/>
                    <a:gd name="connsiteY1" fmla="*/ 0 h 2771"/>
                    <a:gd name="connsiteX2" fmla="*/ 0 w 2772"/>
                    <a:gd name="connsiteY2" fmla="*/ 0 h 2771"/>
                    <a:gd name="connsiteX3" fmla="*/ 0 w 2772"/>
                    <a:gd name="connsiteY3" fmla="*/ 0 h 2771"/>
                    <a:gd name="connsiteX4" fmla="*/ 0 w 2772"/>
                    <a:gd name="connsiteY4" fmla="*/ 0 h 2771"/>
                    <a:gd name="connsiteX5" fmla="*/ 0 w 2772"/>
                    <a:gd name="connsiteY5" fmla="*/ 0 h 2771"/>
                    <a:gd name="connsiteX6" fmla="*/ 0 w 2772"/>
                    <a:gd name="connsiteY6" fmla="*/ 0 h 2771"/>
                    <a:gd name="connsiteX7" fmla="*/ 0 w 2772"/>
                    <a:gd name="connsiteY7" fmla="*/ 0 h 2771"/>
                    <a:gd name="connsiteX8" fmla="*/ 0 w 2772"/>
                    <a:gd name="connsiteY8" fmla="*/ 0 h 2771"/>
                    <a:gd name="connsiteX9" fmla="*/ 0 w 2772"/>
                    <a:gd name="connsiteY9" fmla="*/ 0 h 2771"/>
                    <a:gd name="connsiteX10" fmla="*/ 0 w 2772"/>
                    <a:gd name="connsiteY10" fmla="*/ 0 h 2771"/>
                    <a:gd name="connsiteX11" fmla="*/ 0 w 2772"/>
                    <a:gd name="connsiteY11" fmla="*/ 0 h 2771"/>
                    <a:gd name="connsiteX12" fmla="*/ 0 w 2772"/>
                    <a:gd name="connsiteY12" fmla="*/ 0 h 2771"/>
                    <a:gd name="connsiteX13" fmla="*/ 0 w 2772"/>
                    <a:gd name="connsiteY13" fmla="*/ 0 h 2771"/>
                    <a:gd name="connsiteX14" fmla="*/ 0 w 2772"/>
                    <a:gd name="connsiteY14" fmla="*/ 0 h 2771"/>
                    <a:gd name="connsiteX15" fmla="*/ 0 w 2772"/>
                    <a:gd name="connsiteY15" fmla="*/ 0 h 2771"/>
                    <a:gd name="connsiteX16" fmla="*/ 0 w 2772"/>
                    <a:gd name="connsiteY16" fmla="*/ 0 h 2771"/>
                    <a:gd name="connsiteX17" fmla="*/ 0 w 2772"/>
                    <a:gd name="connsiteY17" fmla="*/ 0 h 2771"/>
                    <a:gd name="connsiteX18" fmla="*/ 0 w 2772"/>
                    <a:gd name="connsiteY18" fmla="*/ 0 h 2771"/>
                    <a:gd name="connsiteX19" fmla="*/ 0 w 2772"/>
                    <a:gd name="connsiteY19" fmla="*/ 0 h 2771"/>
                    <a:gd name="connsiteX20" fmla="*/ 0 w 2772"/>
                    <a:gd name="connsiteY20" fmla="*/ 0 h 2771"/>
                    <a:gd name="connsiteX21" fmla="*/ 0 w 2772"/>
                    <a:gd name="connsiteY21" fmla="*/ 0 h 2771"/>
                    <a:gd name="connsiteX22" fmla="*/ 0 w 2772"/>
                    <a:gd name="connsiteY22" fmla="*/ 0 h 2771"/>
                    <a:gd name="connsiteX23" fmla="*/ 0 w 2772"/>
                    <a:gd name="connsiteY23" fmla="*/ 0 h 2771"/>
                    <a:gd name="connsiteX24" fmla="*/ 0 w 2772"/>
                    <a:gd name="connsiteY24" fmla="*/ 0 h 2771"/>
                    <a:gd name="connsiteX25" fmla="*/ 0 w 2772"/>
                    <a:gd name="connsiteY25" fmla="*/ 0 h 2771"/>
                    <a:gd name="connsiteX26" fmla="*/ 0 w 2772"/>
                    <a:gd name="connsiteY26" fmla="*/ 0 h 2771"/>
                    <a:gd name="connsiteX27" fmla="*/ 0 w 2772"/>
                    <a:gd name="connsiteY27" fmla="*/ 0 h 2771"/>
                    <a:gd name="connsiteX28" fmla="*/ 0 w 2772"/>
                    <a:gd name="connsiteY28" fmla="*/ 0 h 2771"/>
                    <a:gd name="connsiteX29" fmla="*/ 0 w 2772"/>
                    <a:gd name="connsiteY29" fmla="*/ 0 h 2771"/>
                    <a:gd name="connsiteX30" fmla="*/ 0 w 2772"/>
                    <a:gd name="connsiteY30" fmla="*/ 0 h 2771"/>
                    <a:gd name="connsiteX31" fmla="*/ 0 w 2772"/>
                    <a:gd name="connsiteY31" fmla="*/ 0 h 2771"/>
                    <a:gd name="connsiteX32" fmla="*/ 0 w 2772"/>
                    <a:gd name="connsiteY32" fmla="*/ 0 h 2771"/>
                    <a:gd name="connsiteX33" fmla="*/ 0 w 2772"/>
                    <a:gd name="connsiteY33" fmla="*/ 0 h 2771"/>
                    <a:gd name="connsiteX34" fmla="*/ 0 w 2772"/>
                    <a:gd name="connsiteY34" fmla="*/ 0 h 2771"/>
                    <a:gd name="connsiteX35" fmla="*/ 0 w 2772"/>
                    <a:gd name="connsiteY35" fmla="*/ 0 h 2771"/>
                    <a:gd name="connsiteX36" fmla="*/ 0 w 2772"/>
                    <a:gd name="connsiteY36" fmla="*/ 0 h 2771"/>
                    <a:gd name="connsiteX37" fmla="*/ 0 w 2772"/>
                    <a:gd name="connsiteY37" fmla="*/ 0 h 2771"/>
                    <a:gd name="connsiteX38" fmla="*/ 0 w 2772"/>
                    <a:gd name="connsiteY38" fmla="*/ 0 h 2771"/>
                    <a:gd name="connsiteX39" fmla="*/ 0 w 2772"/>
                    <a:gd name="connsiteY39" fmla="*/ 0 h 2771"/>
                    <a:gd name="connsiteX40" fmla="*/ 0 w 2772"/>
                    <a:gd name="connsiteY40" fmla="*/ 0 h 2771"/>
                    <a:gd name="connsiteX41" fmla="*/ 0 w 2772"/>
                    <a:gd name="connsiteY41" fmla="*/ 0 h 2771"/>
                    <a:gd name="connsiteX42" fmla="*/ 0 w 2772"/>
                    <a:gd name="connsiteY42" fmla="*/ 0 h 2771"/>
                    <a:gd name="connsiteX43" fmla="*/ 0 w 2772"/>
                    <a:gd name="connsiteY43" fmla="*/ 0 h 2771"/>
                    <a:gd name="connsiteX44" fmla="*/ 0 w 2772"/>
                    <a:gd name="connsiteY44" fmla="*/ 0 h 2771"/>
                    <a:gd name="connsiteX45" fmla="*/ 0 w 2772"/>
                    <a:gd name="connsiteY45" fmla="*/ 0 h 2771"/>
                    <a:gd name="connsiteX46" fmla="*/ 0 w 2772"/>
                    <a:gd name="connsiteY46" fmla="*/ 0 h 2771"/>
                    <a:gd name="connsiteX47" fmla="*/ 0 w 2772"/>
                    <a:gd name="connsiteY47" fmla="*/ 0 h 2771"/>
                    <a:gd name="connsiteX48" fmla="*/ 0 w 2772"/>
                    <a:gd name="connsiteY48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</a:cxnLst>
                  <a:rect l="l" t="t" r="r" b="b"/>
                  <a:pathLst>
                    <a:path w="2772" h="277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0" y="0"/>
                      </a:ln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0" y="0"/>
                      </a:ln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98" name="Freeform 497">
                  <a:extLst>
                    <a:ext uri="{FF2B5EF4-FFF2-40B4-BE49-F238E27FC236}">
                      <a16:creationId xmlns:a16="http://schemas.microsoft.com/office/drawing/2014/main" id="{36376573-0C48-C6EE-0B1D-EF0806C3A035}"/>
                    </a:ext>
                  </a:extLst>
                </p:cNvPr>
                <p:cNvSpPr/>
                <p:nvPr/>
              </p:nvSpPr>
              <p:spPr>
                <a:xfrm>
                  <a:off x="4024506" y="3617997"/>
                  <a:ext cx="554" cy="2771"/>
                </a:xfrm>
                <a:custGeom>
                  <a:avLst/>
                  <a:gdLst>
                    <a:gd name="connsiteX0" fmla="*/ 554 w 554"/>
                    <a:gd name="connsiteY0" fmla="*/ 0 h 2771"/>
                    <a:gd name="connsiteX1" fmla="*/ 554 w 554"/>
                    <a:gd name="connsiteY1" fmla="*/ 0 h 2771"/>
                    <a:gd name="connsiteX2" fmla="*/ 554 w 554"/>
                    <a:gd name="connsiteY2" fmla="*/ 0 h 2771"/>
                    <a:gd name="connsiteX3" fmla="*/ 554 w 554"/>
                    <a:gd name="connsiteY3" fmla="*/ 0 h 2771"/>
                    <a:gd name="connsiteX4" fmla="*/ 554 w 554"/>
                    <a:gd name="connsiteY4" fmla="*/ 0 h 2771"/>
                    <a:gd name="connsiteX5" fmla="*/ 554 w 554"/>
                    <a:gd name="connsiteY5" fmla="*/ 0 h 2771"/>
                    <a:gd name="connsiteX6" fmla="*/ 554 w 554"/>
                    <a:gd name="connsiteY6" fmla="*/ 0 h 2771"/>
                    <a:gd name="connsiteX7" fmla="*/ 554 w 554"/>
                    <a:gd name="connsiteY7" fmla="*/ 0 h 2771"/>
                    <a:gd name="connsiteX8" fmla="*/ 554 w 554"/>
                    <a:gd name="connsiteY8" fmla="*/ 0 h 2771"/>
                    <a:gd name="connsiteX9" fmla="*/ 554 w 554"/>
                    <a:gd name="connsiteY9" fmla="*/ 0 h 2771"/>
                    <a:gd name="connsiteX10" fmla="*/ 554 w 554"/>
                    <a:gd name="connsiteY10" fmla="*/ 0 h 2771"/>
                    <a:gd name="connsiteX11" fmla="*/ 554 w 554"/>
                    <a:gd name="connsiteY11" fmla="*/ 0 h 2771"/>
                    <a:gd name="connsiteX12" fmla="*/ 554 w 554"/>
                    <a:gd name="connsiteY12" fmla="*/ 0 h 2771"/>
                    <a:gd name="connsiteX13" fmla="*/ 554 w 554"/>
                    <a:gd name="connsiteY13" fmla="*/ 0 h 2771"/>
                    <a:gd name="connsiteX14" fmla="*/ 554 w 554"/>
                    <a:gd name="connsiteY14" fmla="*/ 0 h 2771"/>
                    <a:gd name="connsiteX15" fmla="*/ 554 w 554"/>
                    <a:gd name="connsiteY15" fmla="*/ 0 h 2771"/>
                    <a:gd name="connsiteX16" fmla="*/ 554 w 554"/>
                    <a:gd name="connsiteY16" fmla="*/ 0 h 2771"/>
                    <a:gd name="connsiteX17" fmla="*/ 554 w 554"/>
                    <a:gd name="connsiteY17" fmla="*/ 0 h 2771"/>
                    <a:gd name="connsiteX18" fmla="*/ 554 w 554"/>
                    <a:gd name="connsiteY18" fmla="*/ 0 h 2771"/>
                    <a:gd name="connsiteX19" fmla="*/ 554 w 554"/>
                    <a:gd name="connsiteY19" fmla="*/ 0 h 2771"/>
                    <a:gd name="connsiteX20" fmla="*/ 554 w 554"/>
                    <a:gd name="connsiteY20" fmla="*/ 0 h 2771"/>
                    <a:gd name="connsiteX21" fmla="*/ 554 w 554"/>
                    <a:gd name="connsiteY21" fmla="*/ 0 h 2771"/>
                    <a:gd name="connsiteX22" fmla="*/ 554 w 554"/>
                    <a:gd name="connsiteY22" fmla="*/ 0 h 2771"/>
                    <a:gd name="connsiteX23" fmla="*/ 554 w 554"/>
                    <a:gd name="connsiteY23" fmla="*/ 0 h 2771"/>
                    <a:gd name="connsiteX24" fmla="*/ 554 w 554"/>
                    <a:gd name="connsiteY24" fmla="*/ 0 h 2771"/>
                    <a:gd name="connsiteX25" fmla="*/ 554 w 554"/>
                    <a:gd name="connsiteY25" fmla="*/ 0 h 2771"/>
                    <a:gd name="connsiteX26" fmla="*/ 554 w 554"/>
                    <a:gd name="connsiteY26" fmla="*/ 0 h 2771"/>
                    <a:gd name="connsiteX27" fmla="*/ 554 w 554"/>
                    <a:gd name="connsiteY27" fmla="*/ 0 h 2771"/>
                    <a:gd name="connsiteX28" fmla="*/ 554 w 554"/>
                    <a:gd name="connsiteY28" fmla="*/ 0 h 2771"/>
                    <a:gd name="connsiteX29" fmla="*/ 554 w 554"/>
                    <a:gd name="connsiteY29" fmla="*/ 0 h 2771"/>
                    <a:gd name="connsiteX30" fmla="*/ 554 w 554"/>
                    <a:gd name="connsiteY30" fmla="*/ 0 h 2771"/>
                    <a:gd name="connsiteX31" fmla="*/ 554 w 554"/>
                    <a:gd name="connsiteY31" fmla="*/ 0 h 2771"/>
                    <a:gd name="connsiteX32" fmla="*/ 554 w 554"/>
                    <a:gd name="connsiteY32" fmla="*/ 0 h 2771"/>
                    <a:gd name="connsiteX33" fmla="*/ 554 w 554"/>
                    <a:gd name="connsiteY33" fmla="*/ 0 h 2771"/>
                    <a:gd name="connsiteX34" fmla="*/ 554 w 554"/>
                    <a:gd name="connsiteY34" fmla="*/ 0 h 2771"/>
                    <a:gd name="connsiteX35" fmla="*/ 554 w 554"/>
                    <a:gd name="connsiteY35" fmla="*/ 0 h 2771"/>
                    <a:gd name="connsiteX36" fmla="*/ 554 w 554"/>
                    <a:gd name="connsiteY36" fmla="*/ 0 h 2771"/>
                    <a:gd name="connsiteX37" fmla="*/ 554 w 554"/>
                    <a:gd name="connsiteY37" fmla="*/ 0 h 2771"/>
                    <a:gd name="connsiteX38" fmla="*/ 554 w 554"/>
                    <a:gd name="connsiteY38" fmla="*/ 0 h 2771"/>
                    <a:gd name="connsiteX39" fmla="*/ 554 w 554"/>
                    <a:gd name="connsiteY39" fmla="*/ 0 h 2771"/>
                    <a:gd name="connsiteX40" fmla="*/ 554 w 554"/>
                    <a:gd name="connsiteY40" fmla="*/ 0 h 2771"/>
                    <a:gd name="connsiteX41" fmla="*/ 554 w 554"/>
                    <a:gd name="connsiteY41" fmla="*/ 0 h 2771"/>
                    <a:gd name="connsiteX42" fmla="*/ 554 w 554"/>
                    <a:gd name="connsiteY42" fmla="*/ 0 h 2771"/>
                    <a:gd name="connsiteX43" fmla="*/ 554 w 554"/>
                    <a:gd name="connsiteY43" fmla="*/ 0 h 2771"/>
                    <a:gd name="connsiteX44" fmla="*/ 554 w 554"/>
                    <a:gd name="connsiteY44" fmla="*/ 0 h 2771"/>
                    <a:gd name="connsiteX45" fmla="*/ 554 w 554"/>
                    <a:gd name="connsiteY45" fmla="*/ 0 h 2771"/>
                    <a:gd name="connsiteX46" fmla="*/ 554 w 554"/>
                    <a:gd name="connsiteY46" fmla="*/ 0 h 2771"/>
                    <a:gd name="connsiteX47" fmla="*/ 554 w 554"/>
                    <a:gd name="connsiteY47" fmla="*/ 0 h 2771"/>
                    <a:gd name="connsiteX48" fmla="*/ 554 w 554"/>
                    <a:gd name="connsiteY48" fmla="*/ 0 h 2771"/>
                    <a:gd name="connsiteX49" fmla="*/ 554 w 554"/>
                    <a:gd name="connsiteY49" fmla="*/ 0 h 2771"/>
                    <a:gd name="connsiteX50" fmla="*/ 554 w 554"/>
                    <a:gd name="connsiteY50" fmla="*/ 0 h 2771"/>
                    <a:gd name="connsiteX51" fmla="*/ 554 w 554"/>
                    <a:gd name="connsiteY51" fmla="*/ 0 h 2771"/>
                    <a:gd name="connsiteX52" fmla="*/ 554 w 554"/>
                    <a:gd name="connsiteY52" fmla="*/ 0 h 2771"/>
                    <a:gd name="connsiteX53" fmla="*/ 554 w 554"/>
                    <a:gd name="connsiteY53" fmla="*/ 0 h 2771"/>
                    <a:gd name="connsiteX54" fmla="*/ 554 w 554"/>
                    <a:gd name="connsiteY54" fmla="*/ 0 h 2771"/>
                    <a:gd name="connsiteX55" fmla="*/ 554 w 554"/>
                    <a:gd name="connsiteY55" fmla="*/ 0 h 2771"/>
                    <a:gd name="connsiteX56" fmla="*/ 554 w 554"/>
                    <a:gd name="connsiteY56" fmla="*/ 0 h 2771"/>
                    <a:gd name="connsiteX57" fmla="*/ 554 w 554"/>
                    <a:gd name="connsiteY57" fmla="*/ 0 h 2771"/>
                    <a:gd name="connsiteX58" fmla="*/ 554 w 554"/>
                    <a:gd name="connsiteY58" fmla="*/ 0 h 2771"/>
                    <a:gd name="connsiteX59" fmla="*/ 554 w 554"/>
                    <a:gd name="connsiteY59" fmla="*/ 0 h 2771"/>
                    <a:gd name="connsiteX60" fmla="*/ 554 w 554"/>
                    <a:gd name="connsiteY60" fmla="*/ 0 h 2771"/>
                    <a:gd name="connsiteX61" fmla="*/ 554 w 554"/>
                    <a:gd name="connsiteY61" fmla="*/ 0 h 2771"/>
                    <a:gd name="connsiteX62" fmla="*/ 554 w 554"/>
                    <a:gd name="connsiteY62" fmla="*/ 0 h 2771"/>
                    <a:gd name="connsiteX63" fmla="*/ 554 w 554"/>
                    <a:gd name="connsiteY63" fmla="*/ 0 h 2771"/>
                    <a:gd name="connsiteX64" fmla="*/ 554 w 554"/>
                    <a:gd name="connsiteY64" fmla="*/ 0 h 2771"/>
                    <a:gd name="connsiteX65" fmla="*/ 554 w 554"/>
                    <a:gd name="connsiteY65" fmla="*/ 0 h 2771"/>
                    <a:gd name="connsiteX66" fmla="*/ 554 w 554"/>
                    <a:gd name="connsiteY66" fmla="*/ 0 h 2771"/>
                    <a:gd name="connsiteX67" fmla="*/ 554 w 554"/>
                    <a:gd name="connsiteY67" fmla="*/ 0 h 2771"/>
                    <a:gd name="connsiteX68" fmla="*/ 554 w 554"/>
                    <a:gd name="connsiteY68" fmla="*/ 0 h 2771"/>
                    <a:gd name="connsiteX69" fmla="*/ 554 w 554"/>
                    <a:gd name="connsiteY69" fmla="*/ 0 h 2771"/>
                    <a:gd name="connsiteX70" fmla="*/ 554 w 554"/>
                    <a:gd name="connsiteY70" fmla="*/ 0 h 2771"/>
                    <a:gd name="connsiteX71" fmla="*/ 554 w 554"/>
                    <a:gd name="connsiteY71" fmla="*/ 0 h 2771"/>
                    <a:gd name="connsiteX72" fmla="*/ 554 w 554"/>
                    <a:gd name="connsiteY72" fmla="*/ 0 h 2771"/>
                    <a:gd name="connsiteX73" fmla="*/ 554 w 554"/>
                    <a:gd name="connsiteY73" fmla="*/ 0 h 2771"/>
                    <a:gd name="connsiteX74" fmla="*/ 554 w 554"/>
                    <a:gd name="connsiteY74" fmla="*/ 0 h 2771"/>
                    <a:gd name="connsiteX75" fmla="*/ 554 w 554"/>
                    <a:gd name="connsiteY75" fmla="*/ 0 h 2771"/>
                    <a:gd name="connsiteX76" fmla="*/ 554 w 554"/>
                    <a:gd name="connsiteY76" fmla="*/ 0 h 2771"/>
                    <a:gd name="connsiteX77" fmla="*/ 554 w 554"/>
                    <a:gd name="connsiteY77" fmla="*/ 0 h 2771"/>
                    <a:gd name="connsiteX78" fmla="*/ 554 w 554"/>
                    <a:gd name="connsiteY78" fmla="*/ 0 h 2771"/>
                    <a:gd name="connsiteX79" fmla="*/ 554 w 554"/>
                    <a:gd name="connsiteY79" fmla="*/ 0 h 2771"/>
                    <a:gd name="connsiteX80" fmla="*/ 554 w 554"/>
                    <a:gd name="connsiteY80" fmla="*/ 0 h 2771"/>
                    <a:gd name="connsiteX81" fmla="*/ 554 w 554"/>
                    <a:gd name="connsiteY81" fmla="*/ 0 h 2771"/>
                    <a:gd name="connsiteX82" fmla="*/ 554 w 554"/>
                    <a:gd name="connsiteY82" fmla="*/ 0 h 2771"/>
                    <a:gd name="connsiteX83" fmla="*/ 554 w 554"/>
                    <a:gd name="connsiteY83" fmla="*/ 0 h 2771"/>
                    <a:gd name="connsiteX84" fmla="*/ 554 w 554"/>
                    <a:gd name="connsiteY84" fmla="*/ 0 h 2771"/>
                    <a:gd name="connsiteX85" fmla="*/ 554 w 554"/>
                    <a:gd name="connsiteY85" fmla="*/ 0 h 2771"/>
                    <a:gd name="connsiteX86" fmla="*/ 554 w 554"/>
                    <a:gd name="connsiteY86" fmla="*/ 0 h 2771"/>
                    <a:gd name="connsiteX87" fmla="*/ 554 w 554"/>
                    <a:gd name="connsiteY87" fmla="*/ 0 h 2771"/>
                    <a:gd name="connsiteX88" fmla="*/ 554 w 554"/>
                    <a:gd name="connsiteY88" fmla="*/ 0 h 2771"/>
                    <a:gd name="connsiteX89" fmla="*/ 554 w 554"/>
                    <a:gd name="connsiteY89" fmla="*/ 0 h 2771"/>
                    <a:gd name="connsiteX90" fmla="*/ 554 w 554"/>
                    <a:gd name="connsiteY90" fmla="*/ 0 h 2771"/>
                    <a:gd name="connsiteX91" fmla="*/ 554 w 554"/>
                    <a:gd name="connsiteY91" fmla="*/ 0 h 2771"/>
                    <a:gd name="connsiteX92" fmla="*/ 554 w 554"/>
                    <a:gd name="connsiteY92" fmla="*/ 0 h 2771"/>
                    <a:gd name="connsiteX93" fmla="*/ 554 w 554"/>
                    <a:gd name="connsiteY93" fmla="*/ 0 h 2771"/>
                    <a:gd name="connsiteX94" fmla="*/ 554 w 554"/>
                    <a:gd name="connsiteY94" fmla="*/ 0 h 2771"/>
                    <a:gd name="connsiteX95" fmla="*/ 554 w 554"/>
                    <a:gd name="connsiteY95" fmla="*/ 0 h 2771"/>
                    <a:gd name="connsiteX96" fmla="*/ 554 w 554"/>
                    <a:gd name="connsiteY96" fmla="*/ 0 h 2771"/>
                    <a:gd name="connsiteX97" fmla="*/ 554 w 554"/>
                    <a:gd name="connsiteY97" fmla="*/ 0 h 2771"/>
                    <a:gd name="connsiteX98" fmla="*/ 554 w 554"/>
                    <a:gd name="connsiteY98" fmla="*/ 0 h 2771"/>
                    <a:gd name="connsiteX99" fmla="*/ 554 w 554"/>
                    <a:gd name="connsiteY99" fmla="*/ 0 h 2771"/>
                    <a:gd name="connsiteX100" fmla="*/ 554 w 554"/>
                    <a:gd name="connsiteY100" fmla="*/ 0 h 2771"/>
                    <a:gd name="connsiteX101" fmla="*/ 554 w 554"/>
                    <a:gd name="connsiteY101" fmla="*/ 0 h 2771"/>
                    <a:gd name="connsiteX102" fmla="*/ 554 w 554"/>
                    <a:gd name="connsiteY102" fmla="*/ 0 h 2771"/>
                    <a:gd name="connsiteX103" fmla="*/ 554 w 554"/>
                    <a:gd name="connsiteY103" fmla="*/ 0 h 2771"/>
                    <a:gd name="connsiteX104" fmla="*/ 554 w 554"/>
                    <a:gd name="connsiteY104" fmla="*/ 0 h 2771"/>
                    <a:gd name="connsiteX105" fmla="*/ 554 w 554"/>
                    <a:gd name="connsiteY105" fmla="*/ 0 h 2771"/>
                    <a:gd name="connsiteX106" fmla="*/ 554 w 554"/>
                    <a:gd name="connsiteY106" fmla="*/ 0 h 2771"/>
                    <a:gd name="connsiteX107" fmla="*/ 554 w 554"/>
                    <a:gd name="connsiteY107" fmla="*/ 0 h 2771"/>
                    <a:gd name="connsiteX108" fmla="*/ 554 w 554"/>
                    <a:gd name="connsiteY108" fmla="*/ 0 h 2771"/>
                    <a:gd name="connsiteX109" fmla="*/ 554 w 554"/>
                    <a:gd name="connsiteY109" fmla="*/ 0 h 2771"/>
                    <a:gd name="connsiteX110" fmla="*/ 554 w 554"/>
                    <a:gd name="connsiteY110" fmla="*/ 0 h 2771"/>
                    <a:gd name="connsiteX111" fmla="*/ 554 w 554"/>
                    <a:gd name="connsiteY111" fmla="*/ 0 h 2771"/>
                    <a:gd name="connsiteX112" fmla="*/ 554 w 554"/>
                    <a:gd name="connsiteY112" fmla="*/ 0 h 2771"/>
                    <a:gd name="connsiteX113" fmla="*/ 554 w 554"/>
                    <a:gd name="connsiteY113" fmla="*/ 0 h 2771"/>
                    <a:gd name="connsiteX114" fmla="*/ 554 w 554"/>
                    <a:gd name="connsiteY114" fmla="*/ 0 h 2771"/>
                    <a:gd name="connsiteX115" fmla="*/ 554 w 554"/>
                    <a:gd name="connsiteY115" fmla="*/ 0 h 2771"/>
                    <a:gd name="connsiteX116" fmla="*/ 554 w 554"/>
                    <a:gd name="connsiteY116" fmla="*/ 0 h 2771"/>
                    <a:gd name="connsiteX117" fmla="*/ 554 w 554"/>
                    <a:gd name="connsiteY117" fmla="*/ 0 h 2771"/>
                    <a:gd name="connsiteX118" fmla="*/ 554 w 554"/>
                    <a:gd name="connsiteY118" fmla="*/ 0 h 2771"/>
                    <a:gd name="connsiteX119" fmla="*/ 554 w 554"/>
                    <a:gd name="connsiteY119" fmla="*/ 0 h 2771"/>
                    <a:gd name="connsiteX120" fmla="*/ 554 w 554"/>
                    <a:gd name="connsiteY120" fmla="*/ 0 h 2771"/>
                    <a:gd name="connsiteX121" fmla="*/ 554 w 554"/>
                    <a:gd name="connsiteY121" fmla="*/ 0 h 2771"/>
                    <a:gd name="connsiteX122" fmla="*/ 554 w 554"/>
                    <a:gd name="connsiteY122" fmla="*/ 0 h 2771"/>
                    <a:gd name="connsiteX123" fmla="*/ 554 w 554"/>
                    <a:gd name="connsiteY123" fmla="*/ 0 h 2771"/>
                    <a:gd name="connsiteX124" fmla="*/ 554 w 554"/>
                    <a:gd name="connsiteY124" fmla="*/ 0 h 2771"/>
                    <a:gd name="connsiteX125" fmla="*/ 554 w 554"/>
                    <a:gd name="connsiteY125" fmla="*/ 0 h 2771"/>
                    <a:gd name="connsiteX126" fmla="*/ 554 w 554"/>
                    <a:gd name="connsiteY126" fmla="*/ 0 h 2771"/>
                    <a:gd name="connsiteX127" fmla="*/ 554 w 554"/>
                    <a:gd name="connsiteY127" fmla="*/ 0 h 2771"/>
                    <a:gd name="connsiteX128" fmla="*/ 554 w 554"/>
                    <a:gd name="connsiteY128" fmla="*/ 0 h 2771"/>
                    <a:gd name="connsiteX129" fmla="*/ 554 w 554"/>
                    <a:gd name="connsiteY129" fmla="*/ 0 h 2771"/>
                    <a:gd name="connsiteX130" fmla="*/ 554 w 554"/>
                    <a:gd name="connsiteY130" fmla="*/ 0 h 2771"/>
                    <a:gd name="connsiteX131" fmla="*/ 554 w 554"/>
                    <a:gd name="connsiteY131" fmla="*/ 0 h 2771"/>
                    <a:gd name="connsiteX132" fmla="*/ 554 w 554"/>
                    <a:gd name="connsiteY132" fmla="*/ 0 h 2771"/>
                    <a:gd name="connsiteX133" fmla="*/ 554 w 554"/>
                    <a:gd name="connsiteY133" fmla="*/ 0 h 2771"/>
                    <a:gd name="connsiteX134" fmla="*/ 554 w 554"/>
                    <a:gd name="connsiteY134" fmla="*/ 0 h 2771"/>
                    <a:gd name="connsiteX135" fmla="*/ 554 w 554"/>
                    <a:gd name="connsiteY135" fmla="*/ 0 h 2771"/>
                    <a:gd name="connsiteX136" fmla="*/ 554 w 554"/>
                    <a:gd name="connsiteY136" fmla="*/ 0 h 2771"/>
                    <a:gd name="connsiteX137" fmla="*/ 554 w 554"/>
                    <a:gd name="connsiteY137" fmla="*/ 0 h 2771"/>
                    <a:gd name="connsiteX138" fmla="*/ 554 w 554"/>
                    <a:gd name="connsiteY138" fmla="*/ 0 h 2771"/>
                    <a:gd name="connsiteX139" fmla="*/ 554 w 554"/>
                    <a:gd name="connsiteY139" fmla="*/ 0 h 2771"/>
                    <a:gd name="connsiteX140" fmla="*/ 554 w 554"/>
                    <a:gd name="connsiteY140" fmla="*/ 0 h 2771"/>
                    <a:gd name="connsiteX141" fmla="*/ 554 w 554"/>
                    <a:gd name="connsiteY141" fmla="*/ 0 h 2771"/>
                    <a:gd name="connsiteX142" fmla="*/ 554 w 554"/>
                    <a:gd name="connsiteY142" fmla="*/ 0 h 2771"/>
                    <a:gd name="connsiteX143" fmla="*/ 554 w 554"/>
                    <a:gd name="connsiteY143" fmla="*/ 0 h 2771"/>
                    <a:gd name="connsiteX144" fmla="*/ 554 w 554"/>
                    <a:gd name="connsiteY144" fmla="*/ 0 h 2771"/>
                    <a:gd name="connsiteX145" fmla="*/ 554 w 554"/>
                    <a:gd name="connsiteY145" fmla="*/ 0 h 2771"/>
                    <a:gd name="connsiteX146" fmla="*/ 554 w 554"/>
                    <a:gd name="connsiteY146" fmla="*/ 0 h 2771"/>
                    <a:gd name="connsiteX147" fmla="*/ 554 w 554"/>
                    <a:gd name="connsiteY147" fmla="*/ 0 h 2771"/>
                    <a:gd name="connsiteX148" fmla="*/ 554 w 554"/>
                    <a:gd name="connsiteY148" fmla="*/ 0 h 2771"/>
                    <a:gd name="connsiteX149" fmla="*/ 554 w 554"/>
                    <a:gd name="connsiteY149" fmla="*/ 0 h 2771"/>
                    <a:gd name="connsiteX150" fmla="*/ 554 w 554"/>
                    <a:gd name="connsiteY150" fmla="*/ 0 h 2771"/>
                    <a:gd name="connsiteX151" fmla="*/ 554 w 554"/>
                    <a:gd name="connsiteY151" fmla="*/ 0 h 2771"/>
                    <a:gd name="connsiteX152" fmla="*/ 554 w 554"/>
                    <a:gd name="connsiteY152" fmla="*/ 0 h 2771"/>
                    <a:gd name="connsiteX153" fmla="*/ 554 w 554"/>
                    <a:gd name="connsiteY153" fmla="*/ 0 h 2771"/>
                    <a:gd name="connsiteX154" fmla="*/ 554 w 554"/>
                    <a:gd name="connsiteY154" fmla="*/ 0 h 2771"/>
                    <a:gd name="connsiteX155" fmla="*/ 554 w 554"/>
                    <a:gd name="connsiteY155" fmla="*/ 0 h 2771"/>
                    <a:gd name="connsiteX156" fmla="*/ 554 w 554"/>
                    <a:gd name="connsiteY156" fmla="*/ 0 h 2771"/>
                    <a:gd name="connsiteX157" fmla="*/ 554 w 554"/>
                    <a:gd name="connsiteY157" fmla="*/ 0 h 2771"/>
                    <a:gd name="connsiteX158" fmla="*/ 554 w 554"/>
                    <a:gd name="connsiteY158" fmla="*/ 0 h 2771"/>
                    <a:gd name="connsiteX159" fmla="*/ 554 w 554"/>
                    <a:gd name="connsiteY159" fmla="*/ 0 h 2771"/>
                    <a:gd name="connsiteX160" fmla="*/ 554 w 554"/>
                    <a:gd name="connsiteY160" fmla="*/ 0 h 2771"/>
                    <a:gd name="connsiteX161" fmla="*/ 554 w 554"/>
                    <a:gd name="connsiteY161" fmla="*/ 0 h 2771"/>
                    <a:gd name="connsiteX162" fmla="*/ 554 w 554"/>
                    <a:gd name="connsiteY162" fmla="*/ 0 h 2771"/>
                    <a:gd name="connsiteX163" fmla="*/ 554 w 554"/>
                    <a:gd name="connsiteY163" fmla="*/ 0 h 2771"/>
                    <a:gd name="connsiteX164" fmla="*/ 554 w 554"/>
                    <a:gd name="connsiteY164" fmla="*/ 0 h 2771"/>
                    <a:gd name="connsiteX165" fmla="*/ 554 w 554"/>
                    <a:gd name="connsiteY165" fmla="*/ 0 h 2771"/>
                    <a:gd name="connsiteX166" fmla="*/ 554 w 554"/>
                    <a:gd name="connsiteY166" fmla="*/ 0 h 2771"/>
                    <a:gd name="connsiteX167" fmla="*/ 554 w 554"/>
                    <a:gd name="connsiteY167" fmla="*/ 0 h 2771"/>
                    <a:gd name="connsiteX168" fmla="*/ 554 w 554"/>
                    <a:gd name="connsiteY168" fmla="*/ 0 h 2771"/>
                    <a:gd name="connsiteX169" fmla="*/ 554 w 554"/>
                    <a:gd name="connsiteY169" fmla="*/ 0 h 2771"/>
                    <a:gd name="connsiteX170" fmla="*/ 554 w 554"/>
                    <a:gd name="connsiteY170" fmla="*/ 0 h 2771"/>
                    <a:gd name="connsiteX171" fmla="*/ 554 w 554"/>
                    <a:gd name="connsiteY171" fmla="*/ 0 h 2771"/>
                    <a:gd name="connsiteX172" fmla="*/ 554 w 554"/>
                    <a:gd name="connsiteY172" fmla="*/ 0 h 2771"/>
                    <a:gd name="connsiteX173" fmla="*/ 554 w 554"/>
                    <a:gd name="connsiteY173" fmla="*/ 0 h 2771"/>
                    <a:gd name="connsiteX174" fmla="*/ 554 w 554"/>
                    <a:gd name="connsiteY174" fmla="*/ 0 h 2771"/>
                    <a:gd name="connsiteX175" fmla="*/ 554 w 554"/>
                    <a:gd name="connsiteY175" fmla="*/ 0 h 2771"/>
                    <a:gd name="connsiteX176" fmla="*/ 554 w 554"/>
                    <a:gd name="connsiteY176" fmla="*/ 0 h 2771"/>
                    <a:gd name="connsiteX177" fmla="*/ 554 w 554"/>
                    <a:gd name="connsiteY177" fmla="*/ 0 h 2771"/>
                    <a:gd name="connsiteX178" fmla="*/ 554 w 554"/>
                    <a:gd name="connsiteY178" fmla="*/ 0 h 2771"/>
                    <a:gd name="connsiteX179" fmla="*/ 554 w 554"/>
                    <a:gd name="connsiteY179" fmla="*/ 0 h 2771"/>
                    <a:gd name="connsiteX180" fmla="*/ 554 w 554"/>
                    <a:gd name="connsiteY180" fmla="*/ 0 h 2771"/>
                    <a:gd name="connsiteX181" fmla="*/ 554 w 554"/>
                    <a:gd name="connsiteY181" fmla="*/ 0 h 2771"/>
                    <a:gd name="connsiteX182" fmla="*/ 554 w 554"/>
                    <a:gd name="connsiteY182" fmla="*/ 0 h 2771"/>
                    <a:gd name="connsiteX183" fmla="*/ 554 w 554"/>
                    <a:gd name="connsiteY183" fmla="*/ 0 h 2771"/>
                    <a:gd name="connsiteX184" fmla="*/ 554 w 554"/>
                    <a:gd name="connsiteY184" fmla="*/ 0 h 2771"/>
                    <a:gd name="connsiteX185" fmla="*/ 554 w 554"/>
                    <a:gd name="connsiteY185" fmla="*/ 0 h 2771"/>
                    <a:gd name="connsiteX186" fmla="*/ 554 w 554"/>
                    <a:gd name="connsiteY186" fmla="*/ 0 h 2771"/>
                    <a:gd name="connsiteX187" fmla="*/ 554 w 554"/>
                    <a:gd name="connsiteY187" fmla="*/ 0 h 2771"/>
                    <a:gd name="connsiteX188" fmla="*/ 554 w 554"/>
                    <a:gd name="connsiteY188" fmla="*/ 0 h 2771"/>
                    <a:gd name="connsiteX189" fmla="*/ 554 w 554"/>
                    <a:gd name="connsiteY189" fmla="*/ 0 h 2771"/>
                    <a:gd name="connsiteX190" fmla="*/ 554 w 554"/>
                    <a:gd name="connsiteY190" fmla="*/ 0 h 2771"/>
                    <a:gd name="connsiteX191" fmla="*/ 554 w 554"/>
                    <a:gd name="connsiteY191" fmla="*/ 0 h 2771"/>
                    <a:gd name="connsiteX192" fmla="*/ 554 w 554"/>
                    <a:gd name="connsiteY192" fmla="*/ 0 h 2771"/>
                    <a:gd name="connsiteX193" fmla="*/ 554 w 554"/>
                    <a:gd name="connsiteY193" fmla="*/ 0 h 2771"/>
                    <a:gd name="connsiteX194" fmla="*/ 554 w 554"/>
                    <a:gd name="connsiteY194" fmla="*/ 0 h 2771"/>
                    <a:gd name="connsiteX195" fmla="*/ 554 w 554"/>
                    <a:gd name="connsiteY195" fmla="*/ 0 h 2771"/>
                    <a:gd name="connsiteX196" fmla="*/ 554 w 554"/>
                    <a:gd name="connsiteY196" fmla="*/ 0 h 2771"/>
                    <a:gd name="connsiteX197" fmla="*/ 554 w 554"/>
                    <a:gd name="connsiteY197" fmla="*/ 0 h 2771"/>
                    <a:gd name="connsiteX198" fmla="*/ 554 w 554"/>
                    <a:gd name="connsiteY198" fmla="*/ 0 h 2771"/>
                    <a:gd name="connsiteX199" fmla="*/ 554 w 554"/>
                    <a:gd name="connsiteY199" fmla="*/ 0 h 2771"/>
                    <a:gd name="connsiteX200" fmla="*/ 554 w 554"/>
                    <a:gd name="connsiteY200" fmla="*/ 0 h 2771"/>
                    <a:gd name="connsiteX201" fmla="*/ 554 w 554"/>
                    <a:gd name="connsiteY201" fmla="*/ 0 h 2771"/>
                    <a:gd name="connsiteX202" fmla="*/ 554 w 554"/>
                    <a:gd name="connsiteY202" fmla="*/ 0 h 2771"/>
                    <a:gd name="connsiteX203" fmla="*/ 554 w 554"/>
                    <a:gd name="connsiteY203" fmla="*/ 0 h 2771"/>
                    <a:gd name="connsiteX204" fmla="*/ 554 w 554"/>
                    <a:gd name="connsiteY204" fmla="*/ 0 h 2771"/>
                    <a:gd name="connsiteX205" fmla="*/ 554 w 554"/>
                    <a:gd name="connsiteY205" fmla="*/ 0 h 2771"/>
                    <a:gd name="connsiteX206" fmla="*/ 0 w 554"/>
                    <a:gd name="connsiteY206" fmla="*/ 0 h 2771"/>
                    <a:gd name="connsiteX207" fmla="*/ 0 w 554"/>
                    <a:gd name="connsiteY207" fmla="*/ 0 h 2771"/>
                    <a:gd name="connsiteX208" fmla="*/ 0 w 554"/>
                    <a:gd name="connsiteY208" fmla="*/ 0 h 2771"/>
                    <a:gd name="connsiteX209" fmla="*/ 0 w 554"/>
                    <a:gd name="connsiteY209" fmla="*/ 0 h 2771"/>
                    <a:gd name="connsiteX210" fmla="*/ 0 w 554"/>
                    <a:gd name="connsiteY210" fmla="*/ 0 h 2771"/>
                    <a:gd name="connsiteX211" fmla="*/ 0 w 554"/>
                    <a:gd name="connsiteY211" fmla="*/ 0 h 2771"/>
                    <a:gd name="connsiteX212" fmla="*/ 0 w 554"/>
                    <a:gd name="connsiteY212" fmla="*/ 0 h 2771"/>
                    <a:gd name="connsiteX213" fmla="*/ 0 w 554"/>
                    <a:gd name="connsiteY213" fmla="*/ 0 h 2771"/>
                    <a:gd name="connsiteX214" fmla="*/ 0 w 554"/>
                    <a:gd name="connsiteY214" fmla="*/ 0 h 2771"/>
                    <a:gd name="connsiteX215" fmla="*/ 0 w 554"/>
                    <a:gd name="connsiteY215" fmla="*/ 0 h 2771"/>
                    <a:gd name="connsiteX216" fmla="*/ 0 w 554"/>
                    <a:gd name="connsiteY216" fmla="*/ 0 h 2771"/>
                    <a:gd name="connsiteX217" fmla="*/ 0 w 554"/>
                    <a:gd name="connsiteY217" fmla="*/ 0 h 2771"/>
                    <a:gd name="connsiteX218" fmla="*/ 0 w 554"/>
                    <a:gd name="connsiteY218" fmla="*/ 0 h 2771"/>
                    <a:gd name="connsiteX219" fmla="*/ 0 w 554"/>
                    <a:gd name="connsiteY219" fmla="*/ 0 h 2771"/>
                    <a:gd name="connsiteX220" fmla="*/ 0 w 554"/>
                    <a:gd name="connsiteY220" fmla="*/ 0 h 2771"/>
                    <a:gd name="connsiteX221" fmla="*/ 0 w 554"/>
                    <a:gd name="connsiteY221" fmla="*/ 0 h 2771"/>
                    <a:gd name="connsiteX222" fmla="*/ 0 w 554"/>
                    <a:gd name="connsiteY222" fmla="*/ 0 h 2771"/>
                    <a:gd name="connsiteX223" fmla="*/ 0 w 554"/>
                    <a:gd name="connsiteY223" fmla="*/ 0 h 2771"/>
                    <a:gd name="connsiteX224" fmla="*/ 0 w 554"/>
                    <a:gd name="connsiteY224" fmla="*/ 0 h 2771"/>
                    <a:gd name="connsiteX225" fmla="*/ 0 w 554"/>
                    <a:gd name="connsiteY225" fmla="*/ 0 h 2771"/>
                    <a:gd name="connsiteX226" fmla="*/ 0 w 554"/>
                    <a:gd name="connsiteY226" fmla="*/ 0 h 2771"/>
                    <a:gd name="connsiteX227" fmla="*/ 0 w 554"/>
                    <a:gd name="connsiteY227" fmla="*/ 0 h 2771"/>
                    <a:gd name="connsiteX228" fmla="*/ 0 w 554"/>
                    <a:gd name="connsiteY228" fmla="*/ 0 h 2771"/>
                    <a:gd name="connsiteX229" fmla="*/ 0 w 554"/>
                    <a:gd name="connsiteY229" fmla="*/ 0 h 2771"/>
                    <a:gd name="connsiteX230" fmla="*/ 0 w 554"/>
                    <a:gd name="connsiteY230" fmla="*/ 0 h 2771"/>
                    <a:gd name="connsiteX231" fmla="*/ 0 w 554"/>
                    <a:gd name="connsiteY231" fmla="*/ 0 h 2771"/>
                    <a:gd name="connsiteX232" fmla="*/ 0 w 554"/>
                    <a:gd name="connsiteY232" fmla="*/ 0 h 2771"/>
                    <a:gd name="connsiteX233" fmla="*/ 0 w 554"/>
                    <a:gd name="connsiteY233" fmla="*/ 0 h 2771"/>
                    <a:gd name="connsiteX234" fmla="*/ 0 w 554"/>
                    <a:gd name="connsiteY234" fmla="*/ 0 h 2771"/>
                    <a:gd name="connsiteX235" fmla="*/ 0 w 554"/>
                    <a:gd name="connsiteY235" fmla="*/ 0 h 2771"/>
                    <a:gd name="connsiteX236" fmla="*/ 0 w 554"/>
                    <a:gd name="connsiteY236" fmla="*/ 0 h 2771"/>
                    <a:gd name="connsiteX237" fmla="*/ 0 w 554"/>
                    <a:gd name="connsiteY237" fmla="*/ 0 h 2771"/>
                    <a:gd name="connsiteX238" fmla="*/ 0 w 554"/>
                    <a:gd name="connsiteY238" fmla="*/ 0 h 2771"/>
                    <a:gd name="connsiteX239" fmla="*/ 0 w 554"/>
                    <a:gd name="connsiteY239" fmla="*/ 0 h 2771"/>
                    <a:gd name="connsiteX240" fmla="*/ 0 w 554"/>
                    <a:gd name="connsiteY240" fmla="*/ 0 h 2771"/>
                    <a:gd name="connsiteX241" fmla="*/ 0 w 554"/>
                    <a:gd name="connsiteY241" fmla="*/ 0 h 2771"/>
                    <a:gd name="connsiteX242" fmla="*/ 0 w 554"/>
                    <a:gd name="connsiteY242" fmla="*/ 0 h 2771"/>
                    <a:gd name="connsiteX243" fmla="*/ 0 w 554"/>
                    <a:gd name="connsiteY243" fmla="*/ 0 h 2771"/>
                    <a:gd name="connsiteX244" fmla="*/ 0 w 554"/>
                    <a:gd name="connsiteY244" fmla="*/ 0 h 2771"/>
                    <a:gd name="connsiteX245" fmla="*/ 0 w 554"/>
                    <a:gd name="connsiteY245" fmla="*/ 0 h 2771"/>
                    <a:gd name="connsiteX246" fmla="*/ 0 w 554"/>
                    <a:gd name="connsiteY246" fmla="*/ 0 h 2771"/>
                    <a:gd name="connsiteX247" fmla="*/ 0 w 554"/>
                    <a:gd name="connsiteY247" fmla="*/ 0 h 2771"/>
                    <a:gd name="connsiteX248" fmla="*/ 0 w 554"/>
                    <a:gd name="connsiteY248" fmla="*/ 0 h 2771"/>
                    <a:gd name="connsiteX249" fmla="*/ 0 w 554"/>
                    <a:gd name="connsiteY249" fmla="*/ 0 h 2771"/>
                    <a:gd name="connsiteX250" fmla="*/ 0 w 554"/>
                    <a:gd name="connsiteY250" fmla="*/ 0 h 2771"/>
                    <a:gd name="connsiteX251" fmla="*/ 0 w 554"/>
                    <a:gd name="connsiteY251" fmla="*/ 0 h 2771"/>
                    <a:gd name="connsiteX252" fmla="*/ 0 w 554"/>
                    <a:gd name="connsiteY252" fmla="*/ 0 h 2771"/>
                    <a:gd name="connsiteX253" fmla="*/ 0 w 554"/>
                    <a:gd name="connsiteY253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</a:cxnLst>
                  <a:rect l="l" t="t" r="r" b="b"/>
                  <a:pathLst>
                    <a:path w="554" h="2771">
                      <a:moveTo>
                        <a:pt x="554" y="0"/>
                      </a:moveTo>
                      <a:cubicBezTo>
                        <a:pt x="554" y="0"/>
                        <a:pt x="554" y="0"/>
                        <a:pt x="554" y="0"/>
                      </a:cubicBezTo>
                      <a:cubicBezTo>
                        <a:pt x="554" y="0"/>
                        <a:pt x="554" y="0"/>
                        <a:pt x="554" y="0"/>
                      </a:cubicBezTo>
                      <a:cubicBezTo>
                        <a:pt x="554" y="0"/>
                        <a:pt x="554" y="0"/>
                        <a:pt x="554" y="0"/>
                      </a:cubicBezTo>
                      <a:cubicBezTo>
                        <a:pt x="554" y="0"/>
                        <a:pt x="554" y="0"/>
                        <a:pt x="554" y="0"/>
                      </a:cubicBezTo>
                      <a:cubicBezTo>
                        <a:pt x="554" y="0"/>
                        <a:pt x="554" y="0"/>
                        <a:pt x="554" y="0"/>
                      </a:cubicBezTo>
                      <a:cubicBezTo>
                        <a:pt x="554" y="0"/>
                        <a:pt x="554" y="0"/>
                        <a:pt x="554" y="0"/>
                      </a:cubicBezTo>
                      <a:cubicBezTo>
                        <a:pt x="554" y="0"/>
                        <a:pt x="554" y="0"/>
                        <a:pt x="554" y="0"/>
                      </a:cubicBezTo>
                      <a:cubicBezTo>
                        <a:pt x="554" y="0"/>
                        <a:pt x="554" y="0"/>
                        <a:pt x="554" y="0"/>
                      </a:cubicBezTo>
                      <a:cubicBezTo>
                        <a:pt x="554" y="0"/>
                        <a:pt x="554" y="0"/>
                        <a:pt x="554" y="0"/>
                      </a:cubicBezTo>
                      <a:cubicBezTo>
                        <a:pt x="554" y="0"/>
                        <a:pt x="554" y="0"/>
                        <a:pt x="554" y="0"/>
                      </a:cubicBezTo>
                      <a:cubicBezTo>
                        <a:pt x="554" y="0"/>
                        <a:pt x="554" y="0"/>
                        <a:pt x="554" y="0"/>
                      </a:cubicBezTo>
                      <a:cubicBezTo>
                        <a:pt x="554" y="0"/>
                        <a:pt x="554" y="0"/>
                        <a:pt x="554" y="0"/>
                      </a:cubicBezTo>
                      <a:cubicBezTo>
                        <a:pt x="554" y="0"/>
                        <a:pt x="554" y="0"/>
                        <a:pt x="554" y="0"/>
                      </a:cubicBezTo>
                      <a:cubicBezTo>
                        <a:pt x="554" y="0"/>
                        <a:pt x="554" y="0"/>
                        <a:pt x="554" y="0"/>
                      </a:cubicBezTo>
                      <a:cubicBezTo>
                        <a:pt x="554" y="0"/>
                        <a:pt x="554" y="0"/>
                        <a:pt x="554" y="0"/>
                      </a:cubicBezTo>
                      <a:cubicBezTo>
                        <a:pt x="554" y="0"/>
                        <a:pt x="554" y="0"/>
                        <a:pt x="554" y="0"/>
                      </a:cubicBezTo>
                      <a:cubicBezTo>
                        <a:pt x="554" y="0"/>
                        <a:pt x="554" y="0"/>
                        <a:pt x="554" y="0"/>
                      </a:cubicBezTo>
                      <a:cubicBezTo>
                        <a:pt x="554" y="0"/>
                        <a:pt x="554" y="0"/>
                        <a:pt x="554" y="0"/>
                      </a:cubicBezTo>
                      <a:cubicBezTo>
                        <a:pt x="554" y="0"/>
                        <a:pt x="554" y="0"/>
                        <a:pt x="554" y="0"/>
                      </a:cubicBezTo>
                      <a:cubicBezTo>
                        <a:pt x="554" y="0"/>
                        <a:pt x="554" y="0"/>
                        <a:pt x="554" y="0"/>
                      </a:cubicBezTo>
                      <a:cubicBezTo>
                        <a:pt x="554" y="0"/>
                        <a:pt x="554" y="0"/>
                        <a:pt x="554" y="0"/>
                      </a:cubicBezTo>
                      <a:cubicBezTo>
                        <a:pt x="554" y="0"/>
                        <a:pt x="554" y="0"/>
                        <a:pt x="554" y="0"/>
                      </a:cubicBezTo>
                      <a:cubicBezTo>
                        <a:pt x="554" y="0"/>
                        <a:pt x="554" y="0"/>
                        <a:pt x="554" y="0"/>
                      </a:cubicBezTo>
                      <a:cubicBezTo>
                        <a:pt x="554" y="0"/>
                        <a:pt x="554" y="0"/>
                        <a:pt x="554" y="0"/>
                      </a:cubicBezTo>
                      <a:cubicBezTo>
                        <a:pt x="554" y="0"/>
                        <a:pt x="554" y="0"/>
                        <a:pt x="554" y="0"/>
                      </a:cubicBezTo>
                      <a:cubicBezTo>
                        <a:pt x="554" y="0"/>
                        <a:pt x="554" y="0"/>
                        <a:pt x="554" y="0"/>
                      </a:cubicBezTo>
                      <a:cubicBezTo>
                        <a:pt x="554" y="0"/>
                        <a:pt x="554" y="0"/>
                        <a:pt x="554" y="0"/>
                      </a:cubicBezTo>
                      <a:cubicBezTo>
                        <a:pt x="554" y="0"/>
                        <a:pt x="554" y="0"/>
                        <a:pt x="554" y="0"/>
                      </a:cubicBezTo>
                      <a:cubicBezTo>
                        <a:pt x="554" y="0"/>
                        <a:pt x="554" y="0"/>
                        <a:pt x="554" y="0"/>
                      </a:cubicBezTo>
                      <a:cubicBezTo>
                        <a:pt x="554" y="0"/>
                        <a:pt x="554" y="0"/>
                        <a:pt x="554" y="0"/>
                      </a:cubicBezTo>
                      <a:cubicBezTo>
                        <a:pt x="554" y="0"/>
                        <a:pt x="554" y="0"/>
                        <a:pt x="554" y="0"/>
                      </a:cubicBezTo>
                      <a:cubicBezTo>
                        <a:pt x="554" y="0"/>
                        <a:pt x="554" y="0"/>
                        <a:pt x="554" y="0"/>
                      </a:cubicBezTo>
                      <a:cubicBezTo>
                        <a:pt x="554" y="0"/>
                        <a:pt x="554" y="0"/>
                        <a:pt x="554" y="0"/>
                      </a:cubicBezTo>
                      <a:cubicBezTo>
                        <a:pt x="554" y="0"/>
                        <a:pt x="554" y="0"/>
                        <a:pt x="554" y="0"/>
                      </a:cubicBezTo>
                      <a:cubicBezTo>
                        <a:pt x="554" y="0"/>
                        <a:pt x="554" y="0"/>
                        <a:pt x="554" y="0"/>
                      </a:cubicBezTo>
                      <a:cubicBezTo>
                        <a:pt x="554" y="0"/>
                        <a:pt x="554" y="0"/>
                        <a:pt x="554" y="0"/>
                      </a:cubicBezTo>
                      <a:cubicBezTo>
                        <a:pt x="554" y="0"/>
                        <a:pt x="554" y="0"/>
                        <a:pt x="554" y="0"/>
                      </a:cubicBezTo>
                      <a:cubicBezTo>
                        <a:pt x="554" y="0"/>
                        <a:pt x="554" y="0"/>
                        <a:pt x="554" y="0"/>
                      </a:cubicBezTo>
                      <a:cubicBezTo>
                        <a:pt x="554" y="0"/>
                        <a:pt x="554" y="0"/>
                        <a:pt x="554" y="0"/>
                      </a:cubicBezTo>
                      <a:cubicBezTo>
                        <a:pt x="554" y="0"/>
                        <a:pt x="554" y="0"/>
                        <a:pt x="554" y="0"/>
                      </a:cubicBezTo>
                      <a:cubicBezTo>
                        <a:pt x="554" y="0"/>
                        <a:pt x="554" y="0"/>
                        <a:pt x="554" y="0"/>
                      </a:cubicBezTo>
                      <a:cubicBezTo>
                        <a:pt x="554" y="0"/>
                        <a:pt x="554" y="0"/>
                        <a:pt x="554" y="0"/>
                      </a:cubicBezTo>
                      <a:cubicBezTo>
                        <a:pt x="554" y="0"/>
                        <a:pt x="554" y="0"/>
                        <a:pt x="554" y="0"/>
                      </a:cubicBezTo>
                      <a:cubicBezTo>
                        <a:pt x="554" y="0"/>
                        <a:pt x="554" y="0"/>
                        <a:pt x="554" y="0"/>
                      </a:cubicBezTo>
                      <a:cubicBezTo>
                        <a:pt x="554" y="0"/>
                        <a:pt x="554" y="0"/>
                        <a:pt x="554" y="0"/>
                      </a:cubicBezTo>
                      <a:cubicBezTo>
                        <a:pt x="554" y="0"/>
                        <a:pt x="554" y="0"/>
                        <a:pt x="554" y="0"/>
                      </a:cubicBezTo>
                      <a:cubicBezTo>
                        <a:pt x="554" y="0"/>
                        <a:pt x="554" y="0"/>
                        <a:pt x="554" y="0"/>
                      </a:cubicBezTo>
                      <a:cubicBezTo>
                        <a:pt x="554" y="0"/>
                        <a:pt x="554" y="0"/>
                        <a:pt x="554" y="0"/>
                      </a:cubicBezTo>
                      <a:cubicBezTo>
                        <a:pt x="554" y="0"/>
                        <a:pt x="554" y="0"/>
                        <a:pt x="554" y="0"/>
                      </a:cubicBezTo>
                      <a:cubicBezTo>
                        <a:pt x="554" y="0"/>
                        <a:pt x="554" y="0"/>
                        <a:pt x="554" y="0"/>
                      </a:cubicBezTo>
                      <a:cubicBezTo>
                        <a:pt x="554" y="0"/>
                        <a:pt x="554" y="0"/>
                        <a:pt x="554" y="0"/>
                      </a:cubicBezTo>
                      <a:cubicBezTo>
                        <a:pt x="554" y="0"/>
                        <a:pt x="554" y="0"/>
                        <a:pt x="554" y="0"/>
                      </a:cubicBezTo>
                      <a:cubicBezTo>
                        <a:pt x="554" y="0"/>
                        <a:pt x="554" y="0"/>
                        <a:pt x="554" y="0"/>
                      </a:cubicBezTo>
                      <a:cubicBezTo>
                        <a:pt x="554" y="0"/>
                        <a:pt x="554" y="0"/>
                        <a:pt x="554" y="0"/>
                      </a:cubicBezTo>
                      <a:cubicBezTo>
                        <a:pt x="554" y="0"/>
                        <a:pt x="554" y="0"/>
                        <a:pt x="554" y="0"/>
                      </a:cubicBezTo>
                      <a:cubicBezTo>
                        <a:pt x="554" y="0"/>
                        <a:pt x="554" y="0"/>
                        <a:pt x="554" y="0"/>
                      </a:cubicBezTo>
                      <a:cubicBezTo>
                        <a:pt x="554" y="0"/>
                        <a:pt x="554" y="0"/>
                        <a:pt x="554" y="0"/>
                      </a:cubicBezTo>
                      <a:cubicBezTo>
                        <a:pt x="554" y="0"/>
                        <a:pt x="554" y="0"/>
                        <a:pt x="554" y="0"/>
                      </a:cubicBezTo>
                      <a:lnTo>
                        <a:pt x="554" y="0"/>
                      </a:lnTo>
                      <a:cubicBezTo>
                        <a:pt x="554" y="0"/>
                        <a:pt x="554" y="0"/>
                        <a:pt x="554" y="0"/>
                      </a:cubicBezTo>
                      <a:cubicBezTo>
                        <a:pt x="554" y="0"/>
                        <a:pt x="554" y="0"/>
                        <a:pt x="554" y="0"/>
                      </a:cubicBezTo>
                      <a:cubicBezTo>
                        <a:pt x="554" y="0"/>
                        <a:pt x="554" y="0"/>
                        <a:pt x="554" y="0"/>
                      </a:cubicBezTo>
                      <a:cubicBezTo>
                        <a:pt x="554" y="0"/>
                        <a:pt x="554" y="0"/>
                        <a:pt x="554" y="0"/>
                      </a:cubicBezTo>
                      <a:cubicBezTo>
                        <a:pt x="554" y="0"/>
                        <a:pt x="554" y="0"/>
                        <a:pt x="554" y="0"/>
                      </a:cubicBezTo>
                      <a:cubicBezTo>
                        <a:pt x="554" y="0"/>
                        <a:pt x="554" y="0"/>
                        <a:pt x="554" y="0"/>
                      </a:cubicBezTo>
                      <a:cubicBezTo>
                        <a:pt x="554" y="0"/>
                        <a:pt x="554" y="0"/>
                        <a:pt x="554" y="0"/>
                      </a:cubicBezTo>
                      <a:cubicBezTo>
                        <a:pt x="554" y="0"/>
                        <a:pt x="554" y="0"/>
                        <a:pt x="554" y="0"/>
                      </a:cubicBezTo>
                      <a:cubicBezTo>
                        <a:pt x="554" y="0"/>
                        <a:pt x="554" y="0"/>
                        <a:pt x="554" y="0"/>
                      </a:cubicBezTo>
                      <a:cubicBezTo>
                        <a:pt x="554" y="0"/>
                        <a:pt x="554" y="0"/>
                        <a:pt x="554" y="0"/>
                      </a:cubicBezTo>
                      <a:cubicBezTo>
                        <a:pt x="554" y="0"/>
                        <a:pt x="554" y="0"/>
                        <a:pt x="554" y="0"/>
                      </a:cubicBezTo>
                      <a:cubicBezTo>
                        <a:pt x="554" y="0"/>
                        <a:pt x="554" y="0"/>
                        <a:pt x="554" y="0"/>
                      </a:cubicBezTo>
                      <a:cubicBezTo>
                        <a:pt x="554" y="0"/>
                        <a:pt x="554" y="0"/>
                        <a:pt x="554" y="0"/>
                      </a:cubicBezTo>
                      <a:cubicBezTo>
                        <a:pt x="554" y="0"/>
                        <a:pt x="554" y="0"/>
                        <a:pt x="554" y="0"/>
                      </a:cubicBezTo>
                      <a:cubicBezTo>
                        <a:pt x="554" y="0"/>
                        <a:pt x="554" y="0"/>
                        <a:pt x="554" y="0"/>
                      </a:cubicBezTo>
                      <a:cubicBezTo>
                        <a:pt x="554" y="0"/>
                        <a:pt x="554" y="0"/>
                        <a:pt x="554" y="0"/>
                      </a:cubicBezTo>
                      <a:cubicBezTo>
                        <a:pt x="554" y="0"/>
                        <a:pt x="554" y="0"/>
                        <a:pt x="554" y="0"/>
                      </a:cubicBezTo>
                      <a:cubicBezTo>
                        <a:pt x="554" y="0"/>
                        <a:pt x="554" y="0"/>
                        <a:pt x="554" y="0"/>
                      </a:cubicBezTo>
                      <a:cubicBezTo>
                        <a:pt x="554" y="0"/>
                        <a:pt x="554" y="0"/>
                        <a:pt x="554" y="0"/>
                      </a:cubicBezTo>
                      <a:cubicBezTo>
                        <a:pt x="554" y="0"/>
                        <a:pt x="554" y="0"/>
                        <a:pt x="554" y="0"/>
                      </a:cubicBezTo>
                      <a:cubicBezTo>
                        <a:pt x="554" y="0"/>
                        <a:pt x="554" y="0"/>
                        <a:pt x="554" y="0"/>
                      </a:cubicBezTo>
                      <a:cubicBezTo>
                        <a:pt x="554" y="0"/>
                        <a:pt x="554" y="0"/>
                        <a:pt x="554" y="0"/>
                      </a:cubicBezTo>
                      <a:cubicBezTo>
                        <a:pt x="554" y="0"/>
                        <a:pt x="554" y="0"/>
                        <a:pt x="554" y="0"/>
                      </a:cubicBezTo>
                      <a:cubicBezTo>
                        <a:pt x="554" y="0"/>
                        <a:pt x="554" y="0"/>
                        <a:pt x="554" y="0"/>
                      </a:cubicBezTo>
                      <a:cubicBezTo>
                        <a:pt x="554" y="0"/>
                        <a:pt x="554" y="0"/>
                        <a:pt x="554" y="0"/>
                      </a:cubicBezTo>
                      <a:cubicBezTo>
                        <a:pt x="554" y="0"/>
                        <a:pt x="554" y="0"/>
                        <a:pt x="554" y="0"/>
                      </a:cubicBezTo>
                      <a:cubicBezTo>
                        <a:pt x="554" y="0"/>
                        <a:pt x="554" y="0"/>
                        <a:pt x="554" y="0"/>
                      </a:cubicBezTo>
                      <a:cubicBezTo>
                        <a:pt x="554" y="0"/>
                        <a:pt x="554" y="0"/>
                        <a:pt x="554" y="0"/>
                      </a:cubicBezTo>
                      <a:cubicBezTo>
                        <a:pt x="554" y="0"/>
                        <a:pt x="554" y="0"/>
                        <a:pt x="554" y="0"/>
                      </a:cubicBezTo>
                      <a:cubicBezTo>
                        <a:pt x="554" y="0"/>
                        <a:pt x="554" y="0"/>
                        <a:pt x="554" y="0"/>
                      </a:cubicBezTo>
                      <a:cubicBezTo>
                        <a:pt x="554" y="0"/>
                        <a:pt x="554" y="0"/>
                        <a:pt x="554" y="0"/>
                      </a:cubicBezTo>
                      <a:cubicBezTo>
                        <a:pt x="554" y="0"/>
                        <a:pt x="554" y="0"/>
                        <a:pt x="554" y="0"/>
                      </a:cubicBezTo>
                      <a:cubicBezTo>
                        <a:pt x="554" y="0"/>
                        <a:pt x="554" y="0"/>
                        <a:pt x="554" y="0"/>
                      </a:cubicBezTo>
                      <a:cubicBezTo>
                        <a:pt x="554" y="0"/>
                        <a:pt x="554" y="0"/>
                        <a:pt x="554" y="0"/>
                      </a:cubicBezTo>
                      <a:cubicBezTo>
                        <a:pt x="554" y="0"/>
                        <a:pt x="554" y="0"/>
                        <a:pt x="554" y="0"/>
                      </a:cubicBezTo>
                      <a:cubicBezTo>
                        <a:pt x="554" y="0"/>
                        <a:pt x="554" y="0"/>
                        <a:pt x="554" y="0"/>
                      </a:cubicBezTo>
                      <a:cubicBezTo>
                        <a:pt x="554" y="0"/>
                        <a:pt x="554" y="0"/>
                        <a:pt x="554" y="0"/>
                      </a:cubicBezTo>
                      <a:cubicBezTo>
                        <a:pt x="554" y="0"/>
                        <a:pt x="554" y="0"/>
                        <a:pt x="554" y="0"/>
                      </a:cubicBezTo>
                      <a:cubicBezTo>
                        <a:pt x="554" y="0"/>
                        <a:pt x="554" y="0"/>
                        <a:pt x="554" y="0"/>
                      </a:cubicBezTo>
                      <a:cubicBezTo>
                        <a:pt x="554" y="0"/>
                        <a:pt x="554" y="0"/>
                        <a:pt x="554" y="0"/>
                      </a:cubicBezTo>
                      <a:cubicBezTo>
                        <a:pt x="554" y="0"/>
                        <a:pt x="554" y="0"/>
                        <a:pt x="554" y="0"/>
                      </a:cubicBezTo>
                      <a:cubicBezTo>
                        <a:pt x="554" y="0"/>
                        <a:pt x="554" y="0"/>
                        <a:pt x="554" y="0"/>
                      </a:cubicBezTo>
                      <a:cubicBezTo>
                        <a:pt x="554" y="0"/>
                        <a:pt x="554" y="0"/>
                        <a:pt x="554" y="0"/>
                      </a:cubicBezTo>
                      <a:cubicBezTo>
                        <a:pt x="554" y="0"/>
                        <a:pt x="554" y="0"/>
                        <a:pt x="554" y="0"/>
                      </a:cubicBezTo>
                      <a:cubicBezTo>
                        <a:pt x="554" y="0"/>
                        <a:pt x="554" y="0"/>
                        <a:pt x="554" y="0"/>
                      </a:cubicBezTo>
                      <a:cubicBezTo>
                        <a:pt x="554" y="0"/>
                        <a:pt x="554" y="0"/>
                        <a:pt x="554" y="0"/>
                      </a:cubicBezTo>
                      <a:cubicBezTo>
                        <a:pt x="554" y="0"/>
                        <a:pt x="554" y="0"/>
                        <a:pt x="554" y="0"/>
                      </a:cubicBezTo>
                      <a:cubicBezTo>
                        <a:pt x="554" y="0"/>
                        <a:pt x="554" y="0"/>
                        <a:pt x="554" y="0"/>
                      </a:cubicBezTo>
                      <a:cubicBezTo>
                        <a:pt x="554" y="0"/>
                        <a:pt x="554" y="0"/>
                        <a:pt x="554" y="0"/>
                      </a:cubicBezTo>
                      <a:cubicBezTo>
                        <a:pt x="554" y="0"/>
                        <a:pt x="554" y="0"/>
                        <a:pt x="554" y="0"/>
                      </a:cubicBezTo>
                      <a:cubicBezTo>
                        <a:pt x="554" y="0"/>
                        <a:pt x="554" y="0"/>
                        <a:pt x="554" y="0"/>
                      </a:cubicBezTo>
                      <a:cubicBezTo>
                        <a:pt x="554" y="0"/>
                        <a:pt x="554" y="0"/>
                        <a:pt x="554" y="0"/>
                      </a:cubicBezTo>
                      <a:cubicBezTo>
                        <a:pt x="554" y="0"/>
                        <a:pt x="554" y="0"/>
                        <a:pt x="554" y="0"/>
                      </a:cubicBezTo>
                      <a:cubicBezTo>
                        <a:pt x="554" y="0"/>
                        <a:pt x="554" y="0"/>
                        <a:pt x="554" y="0"/>
                      </a:cubicBezTo>
                      <a:cubicBezTo>
                        <a:pt x="554" y="0"/>
                        <a:pt x="554" y="0"/>
                        <a:pt x="554" y="0"/>
                      </a:cubicBezTo>
                      <a:cubicBezTo>
                        <a:pt x="554" y="0"/>
                        <a:pt x="554" y="0"/>
                        <a:pt x="554" y="0"/>
                      </a:cubicBezTo>
                      <a:cubicBezTo>
                        <a:pt x="554" y="0"/>
                        <a:pt x="554" y="0"/>
                        <a:pt x="554" y="0"/>
                      </a:cubicBezTo>
                      <a:cubicBezTo>
                        <a:pt x="554" y="0"/>
                        <a:pt x="554" y="0"/>
                        <a:pt x="554" y="0"/>
                      </a:cubicBezTo>
                      <a:cubicBezTo>
                        <a:pt x="554" y="0"/>
                        <a:pt x="554" y="0"/>
                        <a:pt x="554" y="0"/>
                      </a:cubicBezTo>
                      <a:cubicBezTo>
                        <a:pt x="554" y="0"/>
                        <a:pt x="554" y="0"/>
                        <a:pt x="554" y="0"/>
                      </a:cubicBezTo>
                      <a:cubicBezTo>
                        <a:pt x="554" y="0"/>
                        <a:pt x="554" y="0"/>
                        <a:pt x="554" y="0"/>
                      </a:cubicBezTo>
                      <a:cubicBezTo>
                        <a:pt x="554" y="0"/>
                        <a:pt x="554" y="0"/>
                        <a:pt x="554" y="0"/>
                      </a:cubicBezTo>
                      <a:cubicBezTo>
                        <a:pt x="554" y="0"/>
                        <a:pt x="554" y="0"/>
                        <a:pt x="554" y="0"/>
                      </a:cubicBezTo>
                      <a:cubicBezTo>
                        <a:pt x="554" y="0"/>
                        <a:pt x="554" y="0"/>
                        <a:pt x="554" y="0"/>
                      </a:cubicBezTo>
                      <a:lnTo>
                        <a:pt x="554" y="0"/>
                      </a:lnTo>
                      <a:cubicBezTo>
                        <a:pt x="554" y="0"/>
                        <a:pt x="554" y="0"/>
                        <a:pt x="554" y="0"/>
                      </a:cubicBezTo>
                      <a:cubicBezTo>
                        <a:pt x="554" y="0"/>
                        <a:pt x="554" y="0"/>
                        <a:pt x="554" y="0"/>
                      </a:cubicBezTo>
                      <a:cubicBezTo>
                        <a:pt x="554" y="0"/>
                        <a:pt x="554" y="0"/>
                        <a:pt x="554" y="0"/>
                      </a:cubicBezTo>
                      <a:cubicBezTo>
                        <a:pt x="554" y="0"/>
                        <a:pt x="554" y="0"/>
                        <a:pt x="554" y="0"/>
                      </a:cubicBezTo>
                      <a:cubicBezTo>
                        <a:pt x="554" y="0"/>
                        <a:pt x="554" y="0"/>
                        <a:pt x="554" y="0"/>
                      </a:cubicBezTo>
                      <a:cubicBezTo>
                        <a:pt x="554" y="0"/>
                        <a:pt x="554" y="0"/>
                        <a:pt x="554" y="0"/>
                      </a:cubicBezTo>
                      <a:cubicBezTo>
                        <a:pt x="554" y="0"/>
                        <a:pt x="554" y="0"/>
                        <a:pt x="554" y="0"/>
                      </a:cubicBezTo>
                      <a:cubicBezTo>
                        <a:pt x="554" y="0"/>
                        <a:pt x="554" y="0"/>
                        <a:pt x="554" y="0"/>
                      </a:cubicBezTo>
                      <a:cubicBezTo>
                        <a:pt x="554" y="0"/>
                        <a:pt x="554" y="0"/>
                        <a:pt x="554" y="0"/>
                      </a:cubicBezTo>
                      <a:cubicBezTo>
                        <a:pt x="554" y="0"/>
                        <a:pt x="554" y="0"/>
                        <a:pt x="554" y="0"/>
                      </a:cubicBezTo>
                      <a:cubicBezTo>
                        <a:pt x="554" y="0"/>
                        <a:pt x="554" y="0"/>
                        <a:pt x="554" y="0"/>
                      </a:cubicBezTo>
                      <a:cubicBezTo>
                        <a:pt x="554" y="0"/>
                        <a:pt x="554" y="0"/>
                        <a:pt x="554" y="0"/>
                      </a:cubicBezTo>
                      <a:cubicBezTo>
                        <a:pt x="554" y="0"/>
                        <a:pt x="554" y="0"/>
                        <a:pt x="554" y="0"/>
                      </a:cubicBezTo>
                      <a:cubicBezTo>
                        <a:pt x="554" y="0"/>
                        <a:pt x="554" y="0"/>
                        <a:pt x="554" y="0"/>
                      </a:cubicBezTo>
                      <a:cubicBezTo>
                        <a:pt x="554" y="0"/>
                        <a:pt x="554" y="0"/>
                        <a:pt x="554" y="0"/>
                      </a:cubicBezTo>
                      <a:cubicBezTo>
                        <a:pt x="554" y="0"/>
                        <a:pt x="554" y="0"/>
                        <a:pt x="554" y="0"/>
                      </a:cubicBezTo>
                      <a:cubicBezTo>
                        <a:pt x="554" y="0"/>
                        <a:pt x="554" y="0"/>
                        <a:pt x="554" y="0"/>
                      </a:cubicBezTo>
                      <a:cubicBezTo>
                        <a:pt x="554" y="0"/>
                        <a:pt x="554" y="0"/>
                        <a:pt x="554" y="0"/>
                      </a:cubicBezTo>
                      <a:cubicBezTo>
                        <a:pt x="554" y="0"/>
                        <a:pt x="554" y="0"/>
                        <a:pt x="554" y="0"/>
                      </a:cubicBezTo>
                      <a:cubicBezTo>
                        <a:pt x="554" y="0"/>
                        <a:pt x="554" y="0"/>
                        <a:pt x="554" y="0"/>
                      </a:cubicBezTo>
                      <a:cubicBezTo>
                        <a:pt x="554" y="0"/>
                        <a:pt x="554" y="0"/>
                        <a:pt x="554" y="0"/>
                      </a:cubicBezTo>
                      <a:cubicBezTo>
                        <a:pt x="554" y="0"/>
                        <a:pt x="554" y="0"/>
                        <a:pt x="554" y="0"/>
                      </a:cubicBezTo>
                      <a:cubicBezTo>
                        <a:pt x="554" y="0"/>
                        <a:pt x="554" y="0"/>
                        <a:pt x="554" y="0"/>
                      </a:cubicBezTo>
                      <a:cubicBezTo>
                        <a:pt x="554" y="0"/>
                        <a:pt x="554" y="0"/>
                        <a:pt x="554" y="0"/>
                      </a:cubicBezTo>
                      <a:cubicBezTo>
                        <a:pt x="554" y="0"/>
                        <a:pt x="554" y="0"/>
                        <a:pt x="554" y="0"/>
                      </a:cubicBezTo>
                      <a:cubicBezTo>
                        <a:pt x="554" y="0"/>
                        <a:pt x="554" y="0"/>
                        <a:pt x="554" y="0"/>
                      </a:cubicBezTo>
                      <a:cubicBezTo>
                        <a:pt x="554" y="0"/>
                        <a:pt x="554" y="0"/>
                        <a:pt x="554" y="0"/>
                      </a:cubicBezTo>
                      <a:cubicBezTo>
                        <a:pt x="554" y="0"/>
                        <a:pt x="554" y="0"/>
                        <a:pt x="554" y="0"/>
                      </a:cubicBezTo>
                      <a:cubicBezTo>
                        <a:pt x="554" y="0"/>
                        <a:pt x="554" y="0"/>
                        <a:pt x="554" y="0"/>
                      </a:cubicBezTo>
                      <a:cubicBezTo>
                        <a:pt x="554" y="0"/>
                        <a:pt x="554" y="0"/>
                        <a:pt x="554" y="0"/>
                      </a:cubicBezTo>
                      <a:cubicBezTo>
                        <a:pt x="554" y="0"/>
                        <a:pt x="554" y="0"/>
                        <a:pt x="554" y="0"/>
                      </a:cubicBezTo>
                      <a:cubicBezTo>
                        <a:pt x="554" y="0"/>
                        <a:pt x="554" y="0"/>
                        <a:pt x="554" y="0"/>
                      </a:cubicBezTo>
                      <a:cubicBezTo>
                        <a:pt x="554" y="0"/>
                        <a:pt x="554" y="0"/>
                        <a:pt x="554" y="0"/>
                      </a:cubicBezTo>
                      <a:cubicBezTo>
                        <a:pt x="554" y="0"/>
                        <a:pt x="554" y="0"/>
                        <a:pt x="554" y="0"/>
                      </a:cubicBezTo>
                      <a:cubicBezTo>
                        <a:pt x="554" y="0"/>
                        <a:pt x="554" y="0"/>
                        <a:pt x="554" y="0"/>
                      </a:cubicBezTo>
                      <a:cubicBezTo>
                        <a:pt x="554" y="0"/>
                        <a:pt x="554" y="0"/>
                        <a:pt x="554" y="0"/>
                      </a:cubicBezTo>
                      <a:cubicBezTo>
                        <a:pt x="554" y="0"/>
                        <a:pt x="554" y="0"/>
                        <a:pt x="554" y="0"/>
                      </a:cubicBezTo>
                      <a:cubicBezTo>
                        <a:pt x="554" y="0"/>
                        <a:pt x="554" y="0"/>
                        <a:pt x="554" y="0"/>
                      </a:cubicBezTo>
                      <a:cubicBezTo>
                        <a:pt x="554" y="0"/>
                        <a:pt x="554" y="0"/>
                        <a:pt x="554" y="0"/>
                      </a:cubicBezTo>
                      <a:cubicBezTo>
                        <a:pt x="554" y="0"/>
                        <a:pt x="554" y="0"/>
                        <a:pt x="554" y="0"/>
                      </a:cubicBezTo>
                      <a:cubicBezTo>
                        <a:pt x="554" y="0"/>
                        <a:pt x="554" y="0"/>
                        <a:pt x="554" y="0"/>
                      </a:cubicBezTo>
                      <a:cubicBezTo>
                        <a:pt x="554" y="0"/>
                        <a:pt x="554" y="0"/>
                        <a:pt x="554" y="0"/>
                      </a:cubicBezTo>
                      <a:cubicBezTo>
                        <a:pt x="554" y="0"/>
                        <a:pt x="554" y="0"/>
                        <a:pt x="554" y="0"/>
                      </a:cubicBezTo>
                      <a:cubicBezTo>
                        <a:pt x="554" y="0"/>
                        <a:pt x="554" y="0"/>
                        <a:pt x="554" y="0"/>
                      </a:cubicBezTo>
                      <a:cubicBezTo>
                        <a:pt x="554" y="0"/>
                        <a:pt x="554" y="0"/>
                        <a:pt x="554" y="0"/>
                      </a:cubicBezTo>
                      <a:cubicBezTo>
                        <a:pt x="554" y="0"/>
                        <a:pt x="554" y="0"/>
                        <a:pt x="554" y="0"/>
                      </a:cubicBezTo>
                      <a:cubicBezTo>
                        <a:pt x="554" y="0"/>
                        <a:pt x="554" y="0"/>
                        <a:pt x="554" y="0"/>
                      </a:cubicBezTo>
                      <a:cubicBezTo>
                        <a:pt x="554" y="0"/>
                        <a:pt x="554" y="0"/>
                        <a:pt x="554" y="0"/>
                      </a:cubicBezTo>
                      <a:cubicBezTo>
                        <a:pt x="554" y="0"/>
                        <a:pt x="554" y="0"/>
                        <a:pt x="554" y="0"/>
                      </a:cubicBezTo>
                      <a:cubicBezTo>
                        <a:pt x="554" y="0"/>
                        <a:pt x="554" y="0"/>
                        <a:pt x="554" y="0"/>
                      </a:cubicBezTo>
                      <a:cubicBezTo>
                        <a:pt x="554" y="0"/>
                        <a:pt x="554" y="0"/>
                        <a:pt x="554" y="0"/>
                      </a:cubicBezTo>
                      <a:cubicBezTo>
                        <a:pt x="554" y="0"/>
                        <a:pt x="554" y="0"/>
                        <a:pt x="554" y="0"/>
                      </a:cubicBezTo>
                      <a:cubicBezTo>
                        <a:pt x="554" y="0"/>
                        <a:pt x="554" y="0"/>
                        <a:pt x="554" y="0"/>
                      </a:cubicBezTo>
                      <a:cubicBezTo>
                        <a:pt x="554" y="0"/>
                        <a:pt x="554" y="0"/>
                        <a:pt x="554" y="0"/>
                      </a:cubicBezTo>
                      <a:cubicBezTo>
                        <a:pt x="554" y="0"/>
                        <a:pt x="554" y="0"/>
                        <a:pt x="554" y="0"/>
                      </a:cubicBezTo>
                      <a:cubicBezTo>
                        <a:pt x="554" y="0"/>
                        <a:pt x="554" y="0"/>
                        <a:pt x="554" y="0"/>
                      </a:cubicBezTo>
                      <a:cubicBezTo>
                        <a:pt x="554" y="0"/>
                        <a:pt x="554" y="0"/>
                        <a:pt x="554" y="0"/>
                      </a:cubicBezTo>
                      <a:cubicBezTo>
                        <a:pt x="554" y="0"/>
                        <a:pt x="554" y="0"/>
                        <a:pt x="554" y="0"/>
                      </a:cubicBezTo>
                      <a:cubicBezTo>
                        <a:pt x="554" y="0"/>
                        <a:pt x="554" y="0"/>
                        <a:pt x="554" y="0"/>
                      </a:cubicBezTo>
                      <a:cubicBezTo>
                        <a:pt x="554" y="0"/>
                        <a:pt x="554" y="0"/>
                        <a:pt x="554" y="0"/>
                      </a:cubicBezTo>
                      <a:cubicBezTo>
                        <a:pt x="554" y="0"/>
                        <a:pt x="554" y="0"/>
                        <a:pt x="554" y="0"/>
                      </a:cubicBezTo>
                      <a:cubicBezTo>
                        <a:pt x="554" y="0"/>
                        <a:pt x="554" y="0"/>
                        <a:pt x="554" y="0"/>
                      </a:cubicBezTo>
                      <a:cubicBezTo>
                        <a:pt x="554" y="0"/>
                        <a:pt x="554" y="0"/>
                        <a:pt x="554" y="0"/>
                      </a:cubicBezTo>
                      <a:cubicBezTo>
                        <a:pt x="554" y="0"/>
                        <a:pt x="554" y="0"/>
                        <a:pt x="554" y="0"/>
                      </a:cubicBezTo>
                      <a:cubicBezTo>
                        <a:pt x="554" y="0"/>
                        <a:pt x="554" y="0"/>
                        <a:pt x="554" y="0"/>
                      </a:cubicBezTo>
                      <a:cubicBezTo>
                        <a:pt x="554" y="0"/>
                        <a:pt x="554" y="0"/>
                        <a:pt x="554" y="0"/>
                      </a:cubicBezTo>
                      <a:cubicBezTo>
                        <a:pt x="554" y="0"/>
                        <a:pt x="554" y="0"/>
                        <a:pt x="554" y="0"/>
                      </a:cubicBezTo>
                      <a:cubicBezTo>
                        <a:pt x="554" y="0"/>
                        <a:pt x="554" y="0"/>
                        <a:pt x="554" y="0"/>
                      </a:cubicBezTo>
                      <a:cubicBezTo>
                        <a:pt x="554" y="0"/>
                        <a:pt x="554" y="0"/>
                        <a:pt x="554" y="0"/>
                      </a:cubicBezTo>
                      <a:cubicBezTo>
                        <a:pt x="554" y="0"/>
                        <a:pt x="554" y="0"/>
                        <a:pt x="554" y="0"/>
                      </a:cubicBezTo>
                      <a:cubicBezTo>
                        <a:pt x="554" y="0"/>
                        <a:pt x="554" y="0"/>
                        <a:pt x="554" y="0"/>
                      </a:cubicBezTo>
                      <a:cubicBezTo>
                        <a:pt x="554" y="0"/>
                        <a:pt x="554" y="0"/>
                        <a:pt x="554" y="0"/>
                      </a:cubicBezTo>
                      <a:cubicBezTo>
                        <a:pt x="554" y="0"/>
                        <a:pt x="554" y="0"/>
                        <a:pt x="554" y="0"/>
                      </a:cubicBezTo>
                      <a:cubicBezTo>
                        <a:pt x="554" y="0"/>
                        <a:pt x="554" y="0"/>
                        <a:pt x="554" y="0"/>
                      </a:cubicBezTo>
                      <a:cubicBezTo>
                        <a:pt x="554" y="0"/>
                        <a:pt x="554" y="0"/>
                        <a:pt x="554" y="0"/>
                      </a:cubicBezTo>
                      <a:cubicBezTo>
                        <a:pt x="554" y="0"/>
                        <a:pt x="554" y="0"/>
                        <a:pt x="554" y="0"/>
                      </a:cubicBezTo>
                      <a:cubicBezTo>
                        <a:pt x="554" y="0"/>
                        <a:pt x="554" y="0"/>
                        <a:pt x="554" y="0"/>
                      </a:cubicBezTo>
                      <a:cubicBezTo>
                        <a:pt x="554" y="0"/>
                        <a:pt x="554" y="0"/>
                        <a:pt x="554" y="0"/>
                      </a:cubicBezTo>
                      <a:cubicBezTo>
                        <a:pt x="554" y="0"/>
                        <a:pt x="554" y="0"/>
                        <a:pt x="554" y="0"/>
                      </a:cubicBezTo>
                      <a:cubicBezTo>
                        <a:pt x="554" y="0"/>
                        <a:pt x="554" y="0"/>
                        <a:pt x="554" y="0"/>
                      </a:cubicBezTo>
                      <a:cubicBezTo>
                        <a:pt x="554" y="0"/>
                        <a:pt x="554" y="0"/>
                        <a:pt x="554" y="0"/>
                      </a:cubicBezTo>
                      <a:cubicBezTo>
                        <a:pt x="554" y="0"/>
                        <a:pt x="277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99" name="Freeform 498">
                  <a:extLst>
                    <a:ext uri="{FF2B5EF4-FFF2-40B4-BE49-F238E27FC236}">
                      <a16:creationId xmlns:a16="http://schemas.microsoft.com/office/drawing/2014/main" id="{E3C18836-96AD-2265-5C42-35D135B04066}"/>
                    </a:ext>
                  </a:extLst>
                </p:cNvPr>
                <p:cNvSpPr/>
                <p:nvPr/>
              </p:nvSpPr>
              <p:spPr>
                <a:xfrm>
                  <a:off x="4030605" y="3631299"/>
                  <a:ext cx="1940" cy="1385"/>
                </a:xfrm>
                <a:custGeom>
                  <a:avLst/>
                  <a:gdLst>
                    <a:gd name="connsiteX0" fmla="*/ 0 w 1940"/>
                    <a:gd name="connsiteY0" fmla="*/ 0 h 1385"/>
                    <a:gd name="connsiteX1" fmla="*/ 0 w 1940"/>
                    <a:gd name="connsiteY1" fmla="*/ 0 h 1385"/>
                    <a:gd name="connsiteX2" fmla="*/ 0 w 1940"/>
                    <a:gd name="connsiteY2" fmla="*/ 0 h 1385"/>
                    <a:gd name="connsiteX3" fmla="*/ 0 w 1940"/>
                    <a:gd name="connsiteY3" fmla="*/ 0 h 1385"/>
                    <a:gd name="connsiteX4" fmla="*/ 0 w 1940"/>
                    <a:gd name="connsiteY4" fmla="*/ 0 h 1385"/>
                    <a:gd name="connsiteX5" fmla="*/ 0 w 1940"/>
                    <a:gd name="connsiteY5" fmla="*/ 0 h 1385"/>
                    <a:gd name="connsiteX6" fmla="*/ 0 w 1940"/>
                    <a:gd name="connsiteY6" fmla="*/ 0 h 1385"/>
                    <a:gd name="connsiteX7" fmla="*/ 0 w 1940"/>
                    <a:gd name="connsiteY7" fmla="*/ 0 h 1385"/>
                    <a:gd name="connsiteX8" fmla="*/ 0 w 1940"/>
                    <a:gd name="connsiteY8" fmla="*/ 0 h 1385"/>
                    <a:gd name="connsiteX9" fmla="*/ 0 w 1940"/>
                    <a:gd name="connsiteY9" fmla="*/ 0 h 1385"/>
                    <a:gd name="connsiteX10" fmla="*/ 0 w 1940"/>
                    <a:gd name="connsiteY10" fmla="*/ 0 h 1385"/>
                    <a:gd name="connsiteX11" fmla="*/ 0 w 1940"/>
                    <a:gd name="connsiteY11" fmla="*/ 0 h 1385"/>
                    <a:gd name="connsiteX12" fmla="*/ 0 w 1940"/>
                    <a:gd name="connsiteY12" fmla="*/ 0 h 1385"/>
                    <a:gd name="connsiteX13" fmla="*/ 0 w 1940"/>
                    <a:gd name="connsiteY13" fmla="*/ 0 h 1385"/>
                    <a:gd name="connsiteX14" fmla="*/ 0 w 1940"/>
                    <a:gd name="connsiteY14" fmla="*/ 0 h 1385"/>
                    <a:gd name="connsiteX15" fmla="*/ 0 w 1940"/>
                    <a:gd name="connsiteY15" fmla="*/ 0 h 1385"/>
                    <a:gd name="connsiteX16" fmla="*/ 0 w 1940"/>
                    <a:gd name="connsiteY16" fmla="*/ 0 h 1385"/>
                    <a:gd name="connsiteX17" fmla="*/ 0 w 1940"/>
                    <a:gd name="connsiteY17" fmla="*/ 0 h 1385"/>
                    <a:gd name="connsiteX18" fmla="*/ 0 w 1940"/>
                    <a:gd name="connsiteY18" fmla="*/ 0 h 1385"/>
                    <a:gd name="connsiteX19" fmla="*/ 0 w 1940"/>
                    <a:gd name="connsiteY19" fmla="*/ 0 h 1385"/>
                    <a:gd name="connsiteX20" fmla="*/ 0 w 1940"/>
                    <a:gd name="connsiteY20" fmla="*/ 0 h 1385"/>
                    <a:gd name="connsiteX21" fmla="*/ 0 w 1940"/>
                    <a:gd name="connsiteY21" fmla="*/ 0 h 1385"/>
                    <a:gd name="connsiteX22" fmla="*/ 0 w 1940"/>
                    <a:gd name="connsiteY22" fmla="*/ 0 h 1385"/>
                    <a:gd name="connsiteX23" fmla="*/ 0 w 1940"/>
                    <a:gd name="connsiteY23" fmla="*/ 0 h 1385"/>
                    <a:gd name="connsiteX24" fmla="*/ 0 w 1940"/>
                    <a:gd name="connsiteY24" fmla="*/ 0 h 1385"/>
                    <a:gd name="connsiteX25" fmla="*/ 0 w 1940"/>
                    <a:gd name="connsiteY25" fmla="*/ 0 h 1385"/>
                    <a:gd name="connsiteX26" fmla="*/ 0 w 1940"/>
                    <a:gd name="connsiteY26" fmla="*/ 0 h 1385"/>
                    <a:gd name="connsiteX27" fmla="*/ 0 w 1940"/>
                    <a:gd name="connsiteY27" fmla="*/ 0 h 1385"/>
                    <a:gd name="connsiteX28" fmla="*/ 0 w 1940"/>
                    <a:gd name="connsiteY28" fmla="*/ 0 h 1385"/>
                    <a:gd name="connsiteX29" fmla="*/ 0 w 1940"/>
                    <a:gd name="connsiteY29" fmla="*/ 0 h 1385"/>
                    <a:gd name="connsiteX30" fmla="*/ 0 w 1940"/>
                    <a:gd name="connsiteY30" fmla="*/ 0 h 1385"/>
                    <a:gd name="connsiteX31" fmla="*/ 0 w 1940"/>
                    <a:gd name="connsiteY31" fmla="*/ 0 h 1385"/>
                    <a:gd name="connsiteX32" fmla="*/ 0 w 1940"/>
                    <a:gd name="connsiteY32" fmla="*/ 0 h 1385"/>
                    <a:gd name="connsiteX33" fmla="*/ 0 w 1940"/>
                    <a:gd name="connsiteY33" fmla="*/ 0 h 1385"/>
                    <a:gd name="connsiteX34" fmla="*/ 0 w 1940"/>
                    <a:gd name="connsiteY34" fmla="*/ 0 h 1385"/>
                    <a:gd name="connsiteX35" fmla="*/ 0 w 1940"/>
                    <a:gd name="connsiteY35" fmla="*/ 0 h 1385"/>
                    <a:gd name="connsiteX36" fmla="*/ 0 w 1940"/>
                    <a:gd name="connsiteY36" fmla="*/ 0 h 1385"/>
                    <a:gd name="connsiteX37" fmla="*/ 0 w 1940"/>
                    <a:gd name="connsiteY37" fmla="*/ 0 h 1385"/>
                    <a:gd name="connsiteX38" fmla="*/ 0 w 1940"/>
                    <a:gd name="connsiteY38" fmla="*/ 0 h 1385"/>
                    <a:gd name="connsiteX39" fmla="*/ 0 w 1940"/>
                    <a:gd name="connsiteY39" fmla="*/ 0 h 1385"/>
                    <a:gd name="connsiteX40" fmla="*/ 0 w 1940"/>
                    <a:gd name="connsiteY40" fmla="*/ 0 h 1385"/>
                    <a:gd name="connsiteX41" fmla="*/ 0 w 1940"/>
                    <a:gd name="connsiteY41" fmla="*/ 0 h 1385"/>
                    <a:gd name="connsiteX42" fmla="*/ 0 w 1940"/>
                    <a:gd name="connsiteY42" fmla="*/ 0 h 1385"/>
                    <a:gd name="connsiteX43" fmla="*/ 0 w 1940"/>
                    <a:gd name="connsiteY43" fmla="*/ 0 h 1385"/>
                    <a:gd name="connsiteX44" fmla="*/ 0 w 1940"/>
                    <a:gd name="connsiteY44" fmla="*/ 0 h 1385"/>
                    <a:gd name="connsiteX45" fmla="*/ 0 w 1940"/>
                    <a:gd name="connsiteY45" fmla="*/ 0 h 1385"/>
                    <a:gd name="connsiteX46" fmla="*/ 0 w 1940"/>
                    <a:gd name="connsiteY46" fmla="*/ 0 h 1385"/>
                    <a:gd name="connsiteX47" fmla="*/ 0 w 1940"/>
                    <a:gd name="connsiteY47" fmla="*/ 0 h 1385"/>
                    <a:gd name="connsiteX48" fmla="*/ 0 w 1940"/>
                    <a:gd name="connsiteY48" fmla="*/ 0 h 1385"/>
                    <a:gd name="connsiteX49" fmla="*/ 0 w 1940"/>
                    <a:gd name="connsiteY49" fmla="*/ 0 h 1385"/>
                    <a:gd name="connsiteX50" fmla="*/ 0 w 1940"/>
                    <a:gd name="connsiteY50" fmla="*/ 0 h 1385"/>
                    <a:gd name="connsiteX51" fmla="*/ 0 w 1940"/>
                    <a:gd name="connsiteY51" fmla="*/ 0 h 1385"/>
                    <a:gd name="connsiteX52" fmla="*/ 0 w 1940"/>
                    <a:gd name="connsiteY52" fmla="*/ 0 h 1385"/>
                    <a:gd name="connsiteX53" fmla="*/ 0 w 1940"/>
                    <a:gd name="connsiteY53" fmla="*/ 0 h 1385"/>
                    <a:gd name="connsiteX54" fmla="*/ 0 w 1940"/>
                    <a:gd name="connsiteY54" fmla="*/ 0 h 1385"/>
                    <a:gd name="connsiteX55" fmla="*/ 0 w 1940"/>
                    <a:gd name="connsiteY55" fmla="*/ 0 h 1385"/>
                    <a:gd name="connsiteX56" fmla="*/ 0 w 1940"/>
                    <a:gd name="connsiteY56" fmla="*/ 0 h 1385"/>
                    <a:gd name="connsiteX57" fmla="*/ 0 w 1940"/>
                    <a:gd name="connsiteY57" fmla="*/ 0 h 1385"/>
                    <a:gd name="connsiteX58" fmla="*/ 0 w 1940"/>
                    <a:gd name="connsiteY58" fmla="*/ 0 h 1385"/>
                    <a:gd name="connsiteX59" fmla="*/ 0 w 1940"/>
                    <a:gd name="connsiteY59" fmla="*/ 0 h 1385"/>
                    <a:gd name="connsiteX60" fmla="*/ 0 w 1940"/>
                    <a:gd name="connsiteY60" fmla="*/ 0 h 1385"/>
                    <a:gd name="connsiteX61" fmla="*/ 0 w 1940"/>
                    <a:gd name="connsiteY61" fmla="*/ 0 h 1385"/>
                    <a:gd name="connsiteX62" fmla="*/ 0 w 1940"/>
                    <a:gd name="connsiteY62" fmla="*/ 0 h 1385"/>
                    <a:gd name="connsiteX63" fmla="*/ 0 w 1940"/>
                    <a:gd name="connsiteY63" fmla="*/ 0 h 1385"/>
                    <a:gd name="connsiteX64" fmla="*/ 0 w 1940"/>
                    <a:gd name="connsiteY64" fmla="*/ 0 h 1385"/>
                    <a:gd name="connsiteX65" fmla="*/ 0 w 1940"/>
                    <a:gd name="connsiteY65" fmla="*/ 0 h 1385"/>
                    <a:gd name="connsiteX66" fmla="*/ 0 w 1940"/>
                    <a:gd name="connsiteY66" fmla="*/ 0 h 1385"/>
                    <a:gd name="connsiteX67" fmla="*/ 0 w 1940"/>
                    <a:gd name="connsiteY67" fmla="*/ 0 h 1385"/>
                    <a:gd name="connsiteX68" fmla="*/ 0 w 1940"/>
                    <a:gd name="connsiteY68" fmla="*/ 0 h 1385"/>
                    <a:gd name="connsiteX69" fmla="*/ 0 w 1940"/>
                    <a:gd name="connsiteY69" fmla="*/ 0 h 1385"/>
                    <a:gd name="connsiteX70" fmla="*/ 0 w 1940"/>
                    <a:gd name="connsiteY70" fmla="*/ 0 h 1385"/>
                    <a:gd name="connsiteX71" fmla="*/ 0 w 1940"/>
                    <a:gd name="connsiteY71" fmla="*/ 0 h 1385"/>
                    <a:gd name="connsiteX72" fmla="*/ 0 w 1940"/>
                    <a:gd name="connsiteY72" fmla="*/ 0 h 1385"/>
                    <a:gd name="connsiteX73" fmla="*/ 0 w 1940"/>
                    <a:gd name="connsiteY73" fmla="*/ 0 h 1385"/>
                    <a:gd name="connsiteX74" fmla="*/ 0 w 1940"/>
                    <a:gd name="connsiteY74" fmla="*/ 0 h 1385"/>
                    <a:gd name="connsiteX75" fmla="*/ 0 w 1940"/>
                    <a:gd name="connsiteY75" fmla="*/ 0 h 1385"/>
                    <a:gd name="connsiteX76" fmla="*/ 0 w 1940"/>
                    <a:gd name="connsiteY76" fmla="*/ 0 h 1385"/>
                    <a:gd name="connsiteX77" fmla="*/ 0 w 1940"/>
                    <a:gd name="connsiteY77" fmla="*/ 0 h 1385"/>
                    <a:gd name="connsiteX78" fmla="*/ 0 w 1940"/>
                    <a:gd name="connsiteY78" fmla="*/ 0 h 1385"/>
                    <a:gd name="connsiteX79" fmla="*/ 0 w 1940"/>
                    <a:gd name="connsiteY79" fmla="*/ 0 h 1385"/>
                    <a:gd name="connsiteX80" fmla="*/ 0 w 1940"/>
                    <a:gd name="connsiteY80" fmla="*/ 0 h 1385"/>
                    <a:gd name="connsiteX81" fmla="*/ 0 w 1940"/>
                    <a:gd name="connsiteY81" fmla="*/ 0 h 1385"/>
                    <a:gd name="connsiteX82" fmla="*/ 0 w 1940"/>
                    <a:gd name="connsiteY82" fmla="*/ 0 h 1385"/>
                    <a:gd name="connsiteX83" fmla="*/ 0 w 1940"/>
                    <a:gd name="connsiteY83" fmla="*/ 0 h 1385"/>
                    <a:gd name="connsiteX84" fmla="*/ 0 w 1940"/>
                    <a:gd name="connsiteY84" fmla="*/ 0 h 1385"/>
                    <a:gd name="connsiteX85" fmla="*/ 0 w 1940"/>
                    <a:gd name="connsiteY85" fmla="*/ 0 h 1385"/>
                    <a:gd name="connsiteX86" fmla="*/ 0 w 1940"/>
                    <a:gd name="connsiteY86" fmla="*/ 0 h 1385"/>
                    <a:gd name="connsiteX87" fmla="*/ 0 w 1940"/>
                    <a:gd name="connsiteY87" fmla="*/ 0 h 1385"/>
                    <a:gd name="connsiteX88" fmla="*/ 0 w 1940"/>
                    <a:gd name="connsiteY88" fmla="*/ 0 h 1385"/>
                    <a:gd name="connsiteX89" fmla="*/ 0 w 1940"/>
                    <a:gd name="connsiteY89" fmla="*/ 0 h 1385"/>
                    <a:gd name="connsiteX90" fmla="*/ 0 w 1940"/>
                    <a:gd name="connsiteY90" fmla="*/ 0 h 1385"/>
                    <a:gd name="connsiteX91" fmla="*/ 0 w 1940"/>
                    <a:gd name="connsiteY91" fmla="*/ 0 h 1385"/>
                    <a:gd name="connsiteX92" fmla="*/ 0 w 1940"/>
                    <a:gd name="connsiteY92" fmla="*/ 0 h 1385"/>
                    <a:gd name="connsiteX93" fmla="*/ 0 w 1940"/>
                    <a:gd name="connsiteY93" fmla="*/ 0 h 1385"/>
                    <a:gd name="connsiteX94" fmla="*/ 0 w 1940"/>
                    <a:gd name="connsiteY94" fmla="*/ 0 h 1385"/>
                    <a:gd name="connsiteX95" fmla="*/ 0 w 1940"/>
                    <a:gd name="connsiteY95" fmla="*/ 0 h 1385"/>
                    <a:gd name="connsiteX96" fmla="*/ 0 w 1940"/>
                    <a:gd name="connsiteY96" fmla="*/ 0 h 1385"/>
                    <a:gd name="connsiteX97" fmla="*/ 0 w 1940"/>
                    <a:gd name="connsiteY97" fmla="*/ 0 h 1385"/>
                    <a:gd name="connsiteX98" fmla="*/ 0 w 1940"/>
                    <a:gd name="connsiteY98" fmla="*/ 0 h 1385"/>
                    <a:gd name="connsiteX99" fmla="*/ 0 w 1940"/>
                    <a:gd name="connsiteY99" fmla="*/ 0 h 1385"/>
                    <a:gd name="connsiteX100" fmla="*/ 0 w 1940"/>
                    <a:gd name="connsiteY100" fmla="*/ 0 h 1385"/>
                    <a:gd name="connsiteX101" fmla="*/ 0 w 1940"/>
                    <a:gd name="connsiteY101" fmla="*/ 0 h 1385"/>
                    <a:gd name="connsiteX102" fmla="*/ 0 w 1940"/>
                    <a:gd name="connsiteY102" fmla="*/ 0 h 1385"/>
                    <a:gd name="connsiteX103" fmla="*/ 0 w 1940"/>
                    <a:gd name="connsiteY103" fmla="*/ 0 h 1385"/>
                    <a:gd name="connsiteX104" fmla="*/ 0 w 1940"/>
                    <a:gd name="connsiteY104" fmla="*/ 0 h 1385"/>
                    <a:gd name="connsiteX105" fmla="*/ 0 w 1940"/>
                    <a:gd name="connsiteY105" fmla="*/ 0 h 1385"/>
                    <a:gd name="connsiteX106" fmla="*/ 0 w 1940"/>
                    <a:gd name="connsiteY106" fmla="*/ 0 h 1385"/>
                    <a:gd name="connsiteX107" fmla="*/ 0 w 1940"/>
                    <a:gd name="connsiteY107" fmla="*/ 0 h 1385"/>
                    <a:gd name="connsiteX108" fmla="*/ 0 w 1940"/>
                    <a:gd name="connsiteY108" fmla="*/ 0 h 1385"/>
                    <a:gd name="connsiteX109" fmla="*/ 0 w 1940"/>
                    <a:gd name="connsiteY109" fmla="*/ 0 h 1385"/>
                    <a:gd name="connsiteX110" fmla="*/ 0 w 1940"/>
                    <a:gd name="connsiteY110" fmla="*/ 0 h 1385"/>
                    <a:gd name="connsiteX111" fmla="*/ 0 w 1940"/>
                    <a:gd name="connsiteY111" fmla="*/ 0 h 1385"/>
                    <a:gd name="connsiteX112" fmla="*/ 0 w 1940"/>
                    <a:gd name="connsiteY112" fmla="*/ 0 h 1385"/>
                    <a:gd name="connsiteX113" fmla="*/ 0 w 1940"/>
                    <a:gd name="connsiteY113" fmla="*/ 0 h 1385"/>
                    <a:gd name="connsiteX114" fmla="*/ 0 w 1940"/>
                    <a:gd name="connsiteY114" fmla="*/ 0 h 1385"/>
                    <a:gd name="connsiteX115" fmla="*/ 0 w 1940"/>
                    <a:gd name="connsiteY115" fmla="*/ 0 h 1385"/>
                    <a:gd name="connsiteX116" fmla="*/ 0 w 1940"/>
                    <a:gd name="connsiteY116" fmla="*/ 0 h 1385"/>
                    <a:gd name="connsiteX117" fmla="*/ 0 w 1940"/>
                    <a:gd name="connsiteY117" fmla="*/ 0 h 1385"/>
                    <a:gd name="connsiteX118" fmla="*/ 0 w 1940"/>
                    <a:gd name="connsiteY118" fmla="*/ 0 h 1385"/>
                    <a:gd name="connsiteX119" fmla="*/ 0 w 1940"/>
                    <a:gd name="connsiteY119" fmla="*/ 0 h 1385"/>
                    <a:gd name="connsiteX120" fmla="*/ 0 w 1940"/>
                    <a:gd name="connsiteY120" fmla="*/ 0 h 1385"/>
                    <a:gd name="connsiteX121" fmla="*/ 0 w 1940"/>
                    <a:gd name="connsiteY121" fmla="*/ 0 h 1385"/>
                    <a:gd name="connsiteX122" fmla="*/ 0 w 1940"/>
                    <a:gd name="connsiteY122" fmla="*/ 0 h 1385"/>
                    <a:gd name="connsiteX123" fmla="*/ 0 w 1940"/>
                    <a:gd name="connsiteY123" fmla="*/ 0 h 1385"/>
                    <a:gd name="connsiteX124" fmla="*/ 0 w 1940"/>
                    <a:gd name="connsiteY124" fmla="*/ 0 h 1385"/>
                    <a:gd name="connsiteX125" fmla="*/ 0 w 1940"/>
                    <a:gd name="connsiteY125" fmla="*/ 0 h 1385"/>
                    <a:gd name="connsiteX126" fmla="*/ 0 w 1940"/>
                    <a:gd name="connsiteY126" fmla="*/ 0 h 1385"/>
                    <a:gd name="connsiteX127" fmla="*/ 0 w 1940"/>
                    <a:gd name="connsiteY127" fmla="*/ 0 h 1385"/>
                    <a:gd name="connsiteX128" fmla="*/ 0 w 1940"/>
                    <a:gd name="connsiteY128" fmla="*/ 0 h 1385"/>
                    <a:gd name="connsiteX129" fmla="*/ 0 w 1940"/>
                    <a:gd name="connsiteY129" fmla="*/ 0 h 1385"/>
                    <a:gd name="connsiteX130" fmla="*/ 0 w 1940"/>
                    <a:gd name="connsiteY130" fmla="*/ 0 h 1385"/>
                    <a:gd name="connsiteX131" fmla="*/ 0 w 1940"/>
                    <a:gd name="connsiteY131" fmla="*/ 0 h 1385"/>
                    <a:gd name="connsiteX132" fmla="*/ 0 w 1940"/>
                    <a:gd name="connsiteY132" fmla="*/ 0 h 1385"/>
                    <a:gd name="connsiteX133" fmla="*/ 0 w 1940"/>
                    <a:gd name="connsiteY133" fmla="*/ 0 h 1385"/>
                    <a:gd name="connsiteX134" fmla="*/ 0 w 1940"/>
                    <a:gd name="connsiteY134" fmla="*/ 0 h 1385"/>
                    <a:gd name="connsiteX135" fmla="*/ 0 w 1940"/>
                    <a:gd name="connsiteY135" fmla="*/ 0 h 1385"/>
                    <a:gd name="connsiteX136" fmla="*/ 0 w 1940"/>
                    <a:gd name="connsiteY136" fmla="*/ 0 h 1385"/>
                    <a:gd name="connsiteX137" fmla="*/ 0 w 1940"/>
                    <a:gd name="connsiteY137" fmla="*/ 0 h 1385"/>
                    <a:gd name="connsiteX138" fmla="*/ 0 w 1940"/>
                    <a:gd name="connsiteY138" fmla="*/ 0 h 1385"/>
                    <a:gd name="connsiteX139" fmla="*/ 0 w 1940"/>
                    <a:gd name="connsiteY139" fmla="*/ 0 h 1385"/>
                    <a:gd name="connsiteX140" fmla="*/ 0 w 1940"/>
                    <a:gd name="connsiteY140" fmla="*/ 0 h 1385"/>
                    <a:gd name="connsiteX141" fmla="*/ 0 w 1940"/>
                    <a:gd name="connsiteY141" fmla="*/ 0 h 1385"/>
                    <a:gd name="connsiteX142" fmla="*/ 0 w 1940"/>
                    <a:gd name="connsiteY142" fmla="*/ 0 h 1385"/>
                    <a:gd name="connsiteX143" fmla="*/ 0 w 1940"/>
                    <a:gd name="connsiteY143" fmla="*/ 0 h 1385"/>
                    <a:gd name="connsiteX144" fmla="*/ 0 w 1940"/>
                    <a:gd name="connsiteY144" fmla="*/ 0 h 1385"/>
                    <a:gd name="connsiteX145" fmla="*/ 0 w 1940"/>
                    <a:gd name="connsiteY145" fmla="*/ 0 h 1385"/>
                    <a:gd name="connsiteX146" fmla="*/ 0 w 1940"/>
                    <a:gd name="connsiteY146" fmla="*/ 0 h 1385"/>
                    <a:gd name="connsiteX147" fmla="*/ 277 w 1940"/>
                    <a:gd name="connsiteY147" fmla="*/ 554 h 1385"/>
                    <a:gd name="connsiteX148" fmla="*/ 277 w 1940"/>
                    <a:gd name="connsiteY148" fmla="*/ 554 h 1385"/>
                    <a:gd name="connsiteX149" fmla="*/ 277 w 1940"/>
                    <a:gd name="connsiteY149" fmla="*/ 554 h 1385"/>
                    <a:gd name="connsiteX150" fmla="*/ 277 w 1940"/>
                    <a:gd name="connsiteY150" fmla="*/ 1109 h 1385"/>
                    <a:gd name="connsiteX151" fmla="*/ 277 w 1940"/>
                    <a:gd name="connsiteY151" fmla="*/ 1109 h 1385"/>
                    <a:gd name="connsiteX152" fmla="*/ 277 w 1940"/>
                    <a:gd name="connsiteY152" fmla="*/ 1109 h 1385"/>
                    <a:gd name="connsiteX153" fmla="*/ 277 w 1940"/>
                    <a:gd name="connsiteY153" fmla="*/ 1109 h 1385"/>
                    <a:gd name="connsiteX154" fmla="*/ 277 w 1940"/>
                    <a:gd name="connsiteY154" fmla="*/ 1109 h 1385"/>
                    <a:gd name="connsiteX155" fmla="*/ 277 w 1940"/>
                    <a:gd name="connsiteY155" fmla="*/ 1109 h 1385"/>
                    <a:gd name="connsiteX156" fmla="*/ 277 w 1940"/>
                    <a:gd name="connsiteY156" fmla="*/ 1109 h 1385"/>
                    <a:gd name="connsiteX157" fmla="*/ 277 w 1940"/>
                    <a:gd name="connsiteY157" fmla="*/ 1109 h 1385"/>
                    <a:gd name="connsiteX158" fmla="*/ 277 w 1940"/>
                    <a:gd name="connsiteY158" fmla="*/ 1109 h 1385"/>
                    <a:gd name="connsiteX159" fmla="*/ 277 w 1940"/>
                    <a:gd name="connsiteY159" fmla="*/ 1109 h 1385"/>
                    <a:gd name="connsiteX160" fmla="*/ 277 w 1940"/>
                    <a:gd name="connsiteY160" fmla="*/ 1109 h 1385"/>
                    <a:gd name="connsiteX161" fmla="*/ 277 w 1940"/>
                    <a:gd name="connsiteY161" fmla="*/ 1109 h 1385"/>
                    <a:gd name="connsiteX162" fmla="*/ 277 w 1940"/>
                    <a:gd name="connsiteY162" fmla="*/ 1109 h 1385"/>
                    <a:gd name="connsiteX163" fmla="*/ 277 w 1940"/>
                    <a:gd name="connsiteY163" fmla="*/ 1109 h 1385"/>
                    <a:gd name="connsiteX164" fmla="*/ 277 w 1940"/>
                    <a:gd name="connsiteY164" fmla="*/ 1109 h 1385"/>
                    <a:gd name="connsiteX165" fmla="*/ 277 w 1940"/>
                    <a:gd name="connsiteY165" fmla="*/ 1109 h 1385"/>
                    <a:gd name="connsiteX166" fmla="*/ 277 w 1940"/>
                    <a:gd name="connsiteY166" fmla="*/ 1109 h 1385"/>
                    <a:gd name="connsiteX167" fmla="*/ 277 w 1940"/>
                    <a:gd name="connsiteY167" fmla="*/ 1109 h 1385"/>
                    <a:gd name="connsiteX168" fmla="*/ 277 w 1940"/>
                    <a:gd name="connsiteY168" fmla="*/ 1109 h 1385"/>
                    <a:gd name="connsiteX169" fmla="*/ 277 w 1940"/>
                    <a:gd name="connsiteY169" fmla="*/ 1109 h 1385"/>
                    <a:gd name="connsiteX170" fmla="*/ 277 w 1940"/>
                    <a:gd name="connsiteY170" fmla="*/ 1109 h 1385"/>
                    <a:gd name="connsiteX171" fmla="*/ 554 w 1940"/>
                    <a:gd name="connsiteY171" fmla="*/ 1109 h 1385"/>
                    <a:gd name="connsiteX172" fmla="*/ 554 w 1940"/>
                    <a:gd name="connsiteY172" fmla="*/ 1109 h 1385"/>
                    <a:gd name="connsiteX173" fmla="*/ 554 w 1940"/>
                    <a:gd name="connsiteY173" fmla="*/ 1109 h 1385"/>
                    <a:gd name="connsiteX174" fmla="*/ 554 w 1940"/>
                    <a:gd name="connsiteY174" fmla="*/ 1109 h 1385"/>
                    <a:gd name="connsiteX175" fmla="*/ 554 w 1940"/>
                    <a:gd name="connsiteY175" fmla="*/ 1109 h 1385"/>
                    <a:gd name="connsiteX176" fmla="*/ 554 w 1940"/>
                    <a:gd name="connsiteY176" fmla="*/ 1109 h 1385"/>
                    <a:gd name="connsiteX177" fmla="*/ 554 w 1940"/>
                    <a:gd name="connsiteY177" fmla="*/ 1109 h 1385"/>
                    <a:gd name="connsiteX178" fmla="*/ 554 w 1940"/>
                    <a:gd name="connsiteY178" fmla="*/ 1109 h 1385"/>
                    <a:gd name="connsiteX179" fmla="*/ 554 w 1940"/>
                    <a:gd name="connsiteY179" fmla="*/ 1109 h 1385"/>
                    <a:gd name="connsiteX180" fmla="*/ 554 w 1940"/>
                    <a:gd name="connsiteY180" fmla="*/ 1109 h 1385"/>
                    <a:gd name="connsiteX181" fmla="*/ 554 w 1940"/>
                    <a:gd name="connsiteY181" fmla="*/ 1109 h 1385"/>
                    <a:gd name="connsiteX182" fmla="*/ 554 w 1940"/>
                    <a:gd name="connsiteY182" fmla="*/ 1109 h 1385"/>
                    <a:gd name="connsiteX183" fmla="*/ 554 w 1940"/>
                    <a:gd name="connsiteY183" fmla="*/ 1109 h 1385"/>
                    <a:gd name="connsiteX184" fmla="*/ 554 w 1940"/>
                    <a:gd name="connsiteY184" fmla="*/ 1109 h 1385"/>
                    <a:gd name="connsiteX185" fmla="*/ 1109 w 1940"/>
                    <a:gd name="connsiteY185" fmla="*/ 1109 h 1385"/>
                    <a:gd name="connsiteX186" fmla="*/ 1109 w 1940"/>
                    <a:gd name="connsiteY186" fmla="*/ 1109 h 1385"/>
                    <a:gd name="connsiteX187" fmla="*/ 1109 w 1940"/>
                    <a:gd name="connsiteY187" fmla="*/ 1109 h 1385"/>
                    <a:gd name="connsiteX188" fmla="*/ 1109 w 1940"/>
                    <a:gd name="connsiteY188" fmla="*/ 1109 h 1385"/>
                    <a:gd name="connsiteX189" fmla="*/ 1386 w 1940"/>
                    <a:gd name="connsiteY189" fmla="*/ 1109 h 1385"/>
                    <a:gd name="connsiteX190" fmla="*/ 1386 w 1940"/>
                    <a:gd name="connsiteY190" fmla="*/ 1109 h 1385"/>
                    <a:gd name="connsiteX191" fmla="*/ 1386 w 1940"/>
                    <a:gd name="connsiteY191" fmla="*/ 1109 h 1385"/>
                    <a:gd name="connsiteX192" fmla="*/ 1386 w 1940"/>
                    <a:gd name="connsiteY192" fmla="*/ 1109 h 1385"/>
                    <a:gd name="connsiteX193" fmla="*/ 1386 w 1940"/>
                    <a:gd name="connsiteY193" fmla="*/ 1109 h 1385"/>
                    <a:gd name="connsiteX194" fmla="*/ 1386 w 1940"/>
                    <a:gd name="connsiteY194" fmla="*/ 1109 h 1385"/>
                    <a:gd name="connsiteX195" fmla="*/ 1386 w 1940"/>
                    <a:gd name="connsiteY195" fmla="*/ 1109 h 1385"/>
                    <a:gd name="connsiteX196" fmla="*/ 1386 w 1940"/>
                    <a:gd name="connsiteY196" fmla="*/ 1109 h 1385"/>
                    <a:gd name="connsiteX197" fmla="*/ 1386 w 1940"/>
                    <a:gd name="connsiteY197" fmla="*/ 1109 h 1385"/>
                    <a:gd name="connsiteX198" fmla="*/ 1386 w 1940"/>
                    <a:gd name="connsiteY198" fmla="*/ 1109 h 1385"/>
                    <a:gd name="connsiteX199" fmla="*/ 1386 w 1940"/>
                    <a:gd name="connsiteY199" fmla="*/ 1109 h 1385"/>
                    <a:gd name="connsiteX200" fmla="*/ 1386 w 1940"/>
                    <a:gd name="connsiteY200" fmla="*/ 1109 h 1385"/>
                    <a:gd name="connsiteX201" fmla="*/ 1386 w 1940"/>
                    <a:gd name="connsiteY201" fmla="*/ 1109 h 1385"/>
                    <a:gd name="connsiteX202" fmla="*/ 1386 w 1940"/>
                    <a:gd name="connsiteY202" fmla="*/ 1386 h 1385"/>
                    <a:gd name="connsiteX203" fmla="*/ 1386 w 1940"/>
                    <a:gd name="connsiteY203" fmla="*/ 1386 h 1385"/>
                    <a:gd name="connsiteX204" fmla="*/ 1386 w 1940"/>
                    <a:gd name="connsiteY204" fmla="*/ 1386 h 1385"/>
                    <a:gd name="connsiteX205" fmla="*/ 1386 w 1940"/>
                    <a:gd name="connsiteY205" fmla="*/ 1386 h 1385"/>
                    <a:gd name="connsiteX206" fmla="*/ 1386 w 1940"/>
                    <a:gd name="connsiteY206" fmla="*/ 1386 h 1385"/>
                    <a:gd name="connsiteX207" fmla="*/ 1386 w 1940"/>
                    <a:gd name="connsiteY207" fmla="*/ 1386 h 1385"/>
                    <a:gd name="connsiteX208" fmla="*/ 1386 w 1940"/>
                    <a:gd name="connsiteY208" fmla="*/ 1386 h 1385"/>
                    <a:gd name="connsiteX209" fmla="*/ 1386 w 1940"/>
                    <a:gd name="connsiteY209" fmla="*/ 1386 h 1385"/>
                    <a:gd name="connsiteX210" fmla="*/ 1386 w 1940"/>
                    <a:gd name="connsiteY210" fmla="*/ 1386 h 1385"/>
                    <a:gd name="connsiteX211" fmla="*/ 1386 w 1940"/>
                    <a:gd name="connsiteY211" fmla="*/ 1386 h 1385"/>
                    <a:gd name="connsiteX212" fmla="*/ 1386 w 1940"/>
                    <a:gd name="connsiteY212" fmla="*/ 1386 h 1385"/>
                    <a:gd name="connsiteX213" fmla="*/ 1386 w 1940"/>
                    <a:gd name="connsiteY213" fmla="*/ 1386 h 1385"/>
                    <a:gd name="connsiteX214" fmla="*/ 1386 w 1940"/>
                    <a:gd name="connsiteY214" fmla="*/ 1386 h 1385"/>
                    <a:gd name="connsiteX215" fmla="*/ 1386 w 1940"/>
                    <a:gd name="connsiteY215" fmla="*/ 1386 h 1385"/>
                    <a:gd name="connsiteX216" fmla="*/ 1386 w 1940"/>
                    <a:gd name="connsiteY216" fmla="*/ 1386 h 1385"/>
                    <a:gd name="connsiteX217" fmla="*/ 1386 w 1940"/>
                    <a:gd name="connsiteY217" fmla="*/ 1386 h 1385"/>
                    <a:gd name="connsiteX218" fmla="*/ 1386 w 1940"/>
                    <a:gd name="connsiteY218" fmla="*/ 1386 h 1385"/>
                    <a:gd name="connsiteX219" fmla="*/ 1386 w 1940"/>
                    <a:gd name="connsiteY219" fmla="*/ 1386 h 1385"/>
                    <a:gd name="connsiteX220" fmla="*/ 1386 w 1940"/>
                    <a:gd name="connsiteY220" fmla="*/ 1386 h 1385"/>
                    <a:gd name="connsiteX221" fmla="*/ 1386 w 1940"/>
                    <a:gd name="connsiteY221" fmla="*/ 1386 h 1385"/>
                    <a:gd name="connsiteX222" fmla="*/ 1386 w 1940"/>
                    <a:gd name="connsiteY222" fmla="*/ 1386 h 1385"/>
                    <a:gd name="connsiteX223" fmla="*/ 1386 w 1940"/>
                    <a:gd name="connsiteY223" fmla="*/ 1386 h 1385"/>
                    <a:gd name="connsiteX224" fmla="*/ 1386 w 1940"/>
                    <a:gd name="connsiteY224" fmla="*/ 1386 h 1385"/>
                    <a:gd name="connsiteX225" fmla="*/ 1386 w 1940"/>
                    <a:gd name="connsiteY225" fmla="*/ 1386 h 1385"/>
                    <a:gd name="connsiteX226" fmla="*/ 1386 w 1940"/>
                    <a:gd name="connsiteY226" fmla="*/ 1386 h 1385"/>
                    <a:gd name="connsiteX227" fmla="*/ 1386 w 1940"/>
                    <a:gd name="connsiteY227" fmla="*/ 1386 h 1385"/>
                    <a:gd name="connsiteX228" fmla="*/ 1386 w 1940"/>
                    <a:gd name="connsiteY228" fmla="*/ 1386 h 1385"/>
                    <a:gd name="connsiteX229" fmla="*/ 1386 w 1940"/>
                    <a:gd name="connsiteY229" fmla="*/ 1386 h 1385"/>
                    <a:gd name="connsiteX230" fmla="*/ 1386 w 1940"/>
                    <a:gd name="connsiteY230" fmla="*/ 1386 h 1385"/>
                    <a:gd name="connsiteX231" fmla="*/ 1386 w 1940"/>
                    <a:gd name="connsiteY231" fmla="*/ 1386 h 1385"/>
                    <a:gd name="connsiteX232" fmla="*/ 1386 w 1940"/>
                    <a:gd name="connsiteY232" fmla="*/ 1386 h 1385"/>
                    <a:gd name="connsiteX233" fmla="*/ 1386 w 1940"/>
                    <a:gd name="connsiteY233" fmla="*/ 1386 h 1385"/>
                    <a:gd name="connsiteX234" fmla="*/ 1386 w 1940"/>
                    <a:gd name="connsiteY234" fmla="*/ 1386 h 1385"/>
                    <a:gd name="connsiteX235" fmla="*/ 1386 w 1940"/>
                    <a:gd name="connsiteY235" fmla="*/ 1386 h 1385"/>
                    <a:gd name="connsiteX236" fmla="*/ 1386 w 1940"/>
                    <a:gd name="connsiteY236" fmla="*/ 1386 h 1385"/>
                    <a:gd name="connsiteX237" fmla="*/ 1386 w 1940"/>
                    <a:gd name="connsiteY237" fmla="*/ 1386 h 1385"/>
                    <a:gd name="connsiteX238" fmla="*/ 1386 w 1940"/>
                    <a:gd name="connsiteY238" fmla="*/ 1386 h 1385"/>
                    <a:gd name="connsiteX239" fmla="*/ 1386 w 1940"/>
                    <a:gd name="connsiteY239" fmla="*/ 1386 h 1385"/>
                    <a:gd name="connsiteX240" fmla="*/ 1386 w 1940"/>
                    <a:gd name="connsiteY240" fmla="*/ 1386 h 1385"/>
                    <a:gd name="connsiteX241" fmla="*/ 1386 w 1940"/>
                    <a:gd name="connsiteY241" fmla="*/ 1386 h 1385"/>
                    <a:gd name="connsiteX242" fmla="*/ 1386 w 1940"/>
                    <a:gd name="connsiteY242" fmla="*/ 1386 h 1385"/>
                    <a:gd name="connsiteX243" fmla="*/ 1386 w 1940"/>
                    <a:gd name="connsiteY243" fmla="*/ 1386 h 1385"/>
                    <a:gd name="connsiteX244" fmla="*/ 1386 w 1940"/>
                    <a:gd name="connsiteY244" fmla="*/ 1386 h 1385"/>
                    <a:gd name="connsiteX245" fmla="*/ 1386 w 1940"/>
                    <a:gd name="connsiteY245" fmla="*/ 1386 h 1385"/>
                    <a:gd name="connsiteX246" fmla="*/ 1386 w 1940"/>
                    <a:gd name="connsiteY246" fmla="*/ 1386 h 1385"/>
                    <a:gd name="connsiteX247" fmla="*/ 1386 w 1940"/>
                    <a:gd name="connsiteY247" fmla="*/ 1386 h 1385"/>
                    <a:gd name="connsiteX248" fmla="*/ 1386 w 1940"/>
                    <a:gd name="connsiteY248" fmla="*/ 1386 h 1385"/>
                    <a:gd name="connsiteX249" fmla="*/ 1386 w 1940"/>
                    <a:gd name="connsiteY249" fmla="*/ 1386 h 1385"/>
                    <a:gd name="connsiteX250" fmla="*/ 1386 w 1940"/>
                    <a:gd name="connsiteY250" fmla="*/ 1386 h 1385"/>
                    <a:gd name="connsiteX251" fmla="*/ 1386 w 1940"/>
                    <a:gd name="connsiteY251" fmla="*/ 1386 h 1385"/>
                    <a:gd name="connsiteX252" fmla="*/ 1386 w 1940"/>
                    <a:gd name="connsiteY252" fmla="*/ 1386 h 1385"/>
                    <a:gd name="connsiteX253" fmla="*/ 1386 w 1940"/>
                    <a:gd name="connsiteY253" fmla="*/ 1386 h 1385"/>
                    <a:gd name="connsiteX254" fmla="*/ 1386 w 1940"/>
                    <a:gd name="connsiteY254" fmla="*/ 1386 h 1385"/>
                    <a:gd name="connsiteX255" fmla="*/ 1386 w 1940"/>
                    <a:gd name="connsiteY255" fmla="*/ 1386 h 1385"/>
                    <a:gd name="connsiteX256" fmla="*/ 1386 w 1940"/>
                    <a:gd name="connsiteY256" fmla="*/ 1386 h 1385"/>
                    <a:gd name="connsiteX257" fmla="*/ 1386 w 1940"/>
                    <a:gd name="connsiteY257" fmla="*/ 1386 h 1385"/>
                    <a:gd name="connsiteX258" fmla="*/ 1386 w 1940"/>
                    <a:gd name="connsiteY258" fmla="*/ 1386 h 1385"/>
                    <a:gd name="connsiteX259" fmla="*/ 1386 w 1940"/>
                    <a:gd name="connsiteY259" fmla="*/ 1386 h 1385"/>
                    <a:gd name="connsiteX260" fmla="*/ 1386 w 1940"/>
                    <a:gd name="connsiteY260" fmla="*/ 1386 h 1385"/>
                    <a:gd name="connsiteX261" fmla="*/ 1386 w 1940"/>
                    <a:gd name="connsiteY261" fmla="*/ 1386 h 1385"/>
                    <a:gd name="connsiteX262" fmla="*/ 1386 w 1940"/>
                    <a:gd name="connsiteY262" fmla="*/ 1386 h 1385"/>
                    <a:gd name="connsiteX263" fmla="*/ 1386 w 1940"/>
                    <a:gd name="connsiteY263" fmla="*/ 1386 h 1385"/>
                    <a:gd name="connsiteX264" fmla="*/ 1386 w 1940"/>
                    <a:gd name="connsiteY264" fmla="*/ 1386 h 1385"/>
                    <a:gd name="connsiteX265" fmla="*/ 1386 w 1940"/>
                    <a:gd name="connsiteY265" fmla="*/ 1386 h 1385"/>
                    <a:gd name="connsiteX266" fmla="*/ 1386 w 1940"/>
                    <a:gd name="connsiteY266" fmla="*/ 1386 h 1385"/>
                    <a:gd name="connsiteX267" fmla="*/ 1386 w 1940"/>
                    <a:gd name="connsiteY267" fmla="*/ 1386 h 1385"/>
                    <a:gd name="connsiteX268" fmla="*/ 1386 w 1940"/>
                    <a:gd name="connsiteY268" fmla="*/ 1386 h 1385"/>
                    <a:gd name="connsiteX269" fmla="*/ 1386 w 1940"/>
                    <a:gd name="connsiteY269" fmla="*/ 1386 h 1385"/>
                    <a:gd name="connsiteX270" fmla="*/ 1386 w 1940"/>
                    <a:gd name="connsiteY270" fmla="*/ 1386 h 1385"/>
                    <a:gd name="connsiteX271" fmla="*/ 1386 w 1940"/>
                    <a:gd name="connsiteY271" fmla="*/ 1386 h 1385"/>
                    <a:gd name="connsiteX272" fmla="*/ 1386 w 1940"/>
                    <a:gd name="connsiteY272" fmla="*/ 1386 h 1385"/>
                    <a:gd name="connsiteX273" fmla="*/ 1386 w 1940"/>
                    <a:gd name="connsiteY273" fmla="*/ 1386 h 1385"/>
                    <a:gd name="connsiteX274" fmla="*/ 1386 w 1940"/>
                    <a:gd name="connsiteY274" fmla="*/ 1386 h 1385"/>
                    <a:gd name="connsiteX275" fmla="*/ 1386 w 1940"/>
                    <a:gd name="connsiteY275" fmla="*/ 1386 h 1385"/>
                    <a:gd name="connsiteX276" fmla="*/ 1663 w 1940"/>
                    <a:gd name="connsiteY276" fmla="*/ 1386 h 1385"/>
                    <a:gd name="connsiteX277" fmla="*/ 1663 w 1940"/>
                    <a:gd name="connsiteY277" fmla="*/ 1386 h 1385"/>
                    <a:gd name="connsiteX278" fmla="*/ 1663 w 1940"/>
                    <a:gd name="connsiteY278" fmla="*/ 1386 h 1385"/>
                    <a:gd name="connsiteX279" fmla="*/ 1663 w 1940"/>
                    <a:gd name="connsiteY279" fmla="*/ 1386 h 1385"/>
                    <a:gd name="connsiteX280" fmla="*/ 1663 w 1940"/>
                    <a:gd name="connsiteY280" fmla="*/ 1386 h 1385"/>
                    <a:gd name="connsiteX281" fmla="*/ 1663 w 1940"/>
                    <a:gd name="connsiteY281" fmla="*/ 1386 h 1385"/>
                    <a:gd name="connsiteX282" fmla="*/ 1663 w 1940"/>
                    <a:gd name="connsiteY282" fmla="*/ 1386 h 1385"/>
                    <a:gd name="connsiteX283" fmla="*/ 1663 w 1940"/>
                    <a:gd name="connsiteY283" fmla="*/ 1386 h 1385"/>
                    <a:gd name="connsiteX284" fmla="*/ 1663 w 1940"/>
                    <a:gd name="connsiteY284" fmla="*/ 1386 h 1385"/>
                    <a:gd name="connsiteX285" fmla="*/ 1663 w 1940"/>
                    <a:gd name="connsiteY285" fmla="*/ 1386 h 1385"/>
                    <a:gd name="connsiteX286" fmla="*/ 1663 w 1940"/>
                    <a:gd name="connsiteY286" fmla="*/ 1386 h 1385"/>
                    <a:gd name="connsiteX287" fmla="*/ 1663 w 1940"/>
                    <a:gd name="connsiteY287" fmla="*/ 1386 h 1385"/>
                    <a:gd name="connsiteX288" fmla="*/ 1941 w 1940"/>
                    <a:gd name="connsiteY288" fmla="*/ 1386 h 1385"/>
                    <a:gd name="connsiteX289" fmla="*/ 1941 w 1940"/>
                    <a:gd name="connsiteY289" fmla="*/ 1386 h 1385"/>
                    <a:gd name="connsiteX290" fmla="*/ 1941 w 1940"/>
                    <a:gd name="connsiteY290" fmla="*/ 1386 h 1385"/>
                    <a:gd name="connsiteX291" fmla="*/ 1941 w 1940"/>
                    <a:gd name="connsiteY291" fmla="*/ 1386 h 1385"/>
                    <a:gd name="connsiteX292" fmla="*/ 1941 w 1940"/>
                    <a:gd name="connsiteY292" fmla="*/ 1386 h 1385"/>
                    <a:gd name="connsiteX293" fmla="*/ 1941 w 1940"/>
                    <a:gd name="connsiteY293" fmla="*/ 1386 h 1385"/>
                    <a:gd name="connsiteX294" fmla="*/ 1941 w 1940"/>
                    <a:gd name="connsiteY294" fmla="*/ 1386 h 1385"/>
                    <a:gd name="connsiteX295" fmla="*/ 1941 w 1940"/>
                    <a:gd name="connsiteY295" fmla="*/ 1386 h 1385"/>
                    <a:gd name="connsiteX296" fmla="*/ 1941 w 1940"/>
                    <a:gd name="connsiteY296" fmla="*/ 1386 h 1385"/>
                    <a:gd name="connsiteX297" fmla="*/ 1941 w 1940"/>
                    <a:gd name="connsiteY297" fmla="*/ 1386 h 1385"/>
                    <a:gd name="connsiteX298" fmla="*/ 1941 w 1940"/>
                    <a:gd name="connsiteY298" fmla="*/ 1386 h 13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</a:cxnLst>
                  <a:rect l="l" t="t" r="r" b="b"/>
                  <a:pathLst>
                    <a:path w="1940" h="1385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554"/>
                        <a:pt x="277" y="554"/>
                      </a:cubicBezTo>
                      <a:cubicBezTo>
                        <a:pt x="277" y="554"/>
                        <a:pt x="277" y="554"/>
                        <a:pt x="277" y="554"/>
                      </a:cubicBezTo>
                      <a:cubicBezTo>
                        <a:pt x="277" y="554"/>
                        <a:pt x="277" y="554"/>
                        <a:pt x="277" y="554"/>
                      </a:cubicBezTo>
                      <a:cubicBezTo>
                        <a:pt x="277" y="554"/>
                        <a:pt x="277" y="832"/>
                        <a:pt x="277" y="1109"/>
                      </a:cubicBezTo>
                      <a:cubicBezTo>
                        <a:pt x="277" y="1109"/>
                        <a:pt x="277" y="1109"/>
                        <a:pt x="277" y="1109"/>
                      </a:cubicBezTo>
                      <a:cubicBezTo>
                        <a:pt x="277" y="1109"/>
                        <a:pt x="277" y="1109"/>
                        <a:pt x="277" y="1109"/>
                      </a:cubicBezTo>
                      <a:cubicBezTo>
                        <a:pt x="277" y="1109"/>
                        <a:pt x="277" y="1109"/>
                        <a:pt x="277" y="1109"/>
                      </a:cubicBezTo>
                      <a:cubicBezTo>
                        <a:pt x="277" y="1109"/>
                        <a:pt x="277" y="1109"/>
                        <a:pt x="277" y="1109"/>
                      </a:cubicBezTo>
                      <a:cubicBezTo>
                        <a:pt x="277" y="1109"/>
                        <a:pt x="277" y="1109"/>
                        <a:pt x="277" y="1109"/>
                      </a:cubicBezTo>
                      <a:cubicBezTo>
                        <a:pt x="277" y="1109"/>
                        <a:pt x="277" y="1109"/>
                        <a:pt x="277" y="1109"/>
                      </a:cubicBezTo>
                      <a:cubicBezTo>
                        <a:pt x="277" y="1109"/>
                        <a:pt x="277" y="1109"/>
                        <a:pt x="277" y="1109"/>
                      </a:cubicBezTo>
                      <a:cubicBezTo>
                        <a:pt x="277" y="1109"/>
                        <a:pt x="277" y="1109"/>
                        <a:pt x="277" y="1109"/>
                      </a:cubicBezTo>
                      <a:cubicBezTo>
                        <a:pt x="277" y="1109"/>
                        <a:pt x="277" y="1109"/>
                        <a:pt x="277" y="1109"/>
                      </a:cubicBezTo>
                      <a:cubicBezTo>
                        <a:pt x="277" y="1109"/>
                        <a:pt x="277" y="1109"/>
                        <a:pt x="277" y="1109"/>
                      </a:cubicBezTo>
                      <a:cubicBezTo>
                        <a:pt x="277" y="1109"/>
                        <a:pt x="277" y="1109"/>
                        <a:pt x="277" y="1109"/>
                      </a:cubicBezTo>
                      <a:cubicBezTo>
                        <a:pt x="277" y="1109"/>
                        <a:pt x="277" y="1109"/>
                        <a:pt x="277" y="1109"/>
                      </a:cubicBezTo>
                      <a:cubicBezTo>
                        <a:pt x="277" y="1109"/>
                        <a:pt x="277" y="1109"/>
                        <a:pt x="277" y="1109"/>
                      </a:cubicBezTo>
                      <a:cubicBezTo>
                        <a:pt x="277" y="1109"/>
                        <a:pt x="277" y="1109"/>
                        <a:pt x="277" y="1109"/>
                      </a:cubicBezTo>
                      <a:cubicBezTo>
                        <a:pt x="277" y="1109"/>
                        <a:pt x="277" y="1109"/>
                        <a:pt x="277" y="1109"/>
                      </a:cubicBezTo>
                      <a:cubicBezTo>
                        <a:pt x="277" y="1109"/>
                        <a:pt x="277" y="1109"/>
                        <a:pt x="277" y="1109"/>
                      </a:cubicBezTo>
                      <a:cubicBezTo>
                        <a:pt x="277" y="1109"/>
                        <a:pt x="277" y="1109"/>
                        <a:pt x="277" y="1109"/>
                      </a:cubicBezTo>
                      <a:cubicBezTo>
                        <a:pt x="277" y="1109"/>
                        <a:pt x="277" y="1109"/>
                        <a:pt x="277" y="1109"/>
                      </a:cubicBezTo>
                      <a:cubicBezTo>
                        <a:pt x="277" y="1109"/>
                        <a:pt x="277" y="1109"/>
                        <a:pt x="277" y="1109"/>
                      </a:cubicBezTo>
                      <a:cubicBezTo>
                        <a:pt x="277" y="1109"/>
                        <a:pt x="277" y="1109"/>
                        <a:pt x="277" y="1109"/>
                      </a:cubicBezTo>
                      <a:cubicBezTo>
                        <a:pt x="277" y="1109"/>
                        <a:pt x="277" y="1109"/>
                        <a:pt x="554" y="1109"/>
                      </a:cubicBezTo>
                      <a:cubicBezTo>
                        <a:pt x="554" y="1109"/>
                        <a:pt x="554" y="1109"/>
                        <a:pt x="554" y="1109"/>
                      </a:cubicBezTo>
                      <a:cubicBezTo>
                        <a:pt x="554" y="1109"/>
                        <a:pt x="554" y="1109"/>
                        <a:pt x="554" y="1109"/>
                      </a:cubicBezTo>
                      <a:lnTo>
                        <a:pt x="554" y="1109"/>
                      </a:lnTo>
                      <a:cubicBezTo>
                        <a:pt x="554" y="1109"/>
                        <a:pt x="554" y="1109"/>
                        <a:pt x="554" y="1109"/>
                      </a:cubicBezTo>
                      <a:cubicBezTo>
                        <a:pt x="554" y="1109"/>
                        <a:pt x="554" y="1109"/>
                        <a:pt x="554" y="1109"/>
                      </a:cubicBezTo>
                      <a:cubicBezTo>
                        <a:pt x="554" y="1109"/>
                        <a:pt x="554" y="1109"/>
                        <a:pt x="554" y="1109"/>
                      </a:cubicBezTo>
                      <a:cubicBezTo>
                        <a:pt x="554" y="1109"/>
                        <a:pt x="554" y="1109"/>
                        <a:pt x="554" y="1109"/>
                      </a:cubicBezTo>
                      <a:cubicBezTo>
                        <a:pt x="554" y="1109"/>
                        <a:pt x="554" y="1109"/>
                        <a:pt x="554" y="1109"/>
                      </a:cubicBezTo>
                      <a:cubicBezTo>
                        <a:pt x="554" y="1109"/>
                        <a:pt x="554" y="1109"/>
                        <a:pt x="554" y="1109"/>
                      </a:cubicBezTo>
                      <a:cubicBezTo>
                        <a:pt x="554" y="1109"/>
                        <a:pt x="554" y="1109"/>
                        <a:pt x="554" y="1109"/>
                      </a:cubicBezTo>
                      <a:cubicBezTo>
                        <a:pt x="554" y="1109"/>
                        <a:pt x="554" y="1109"/>
                        <a:pt x="554" y="1109"/>
                      </a:cubicBezTo>
                      <a:cubicBezTo>
                        <a:pt x="554" y="1109"/>
                        <a:pt x="554" y="1109"/>
                        <a:pt x="554" y="1109"/>
                      </a:cubicBezTo>
                      <a:cubicBezTo>
                        <a:pt x="554" y="1109"/>
                        <a:pt x="554" y="1109"/>
                        <a:pt x="554" y="1109"/>
                      </a:cubicBezTo>
                      <a:cubicBezTo>
                        <a:pt x="554" y="1109"/>
                        <a:pt x="832" y="1109"/>
                        <a:pt x="1109" y="1109"/>
                      </a:cubicBezTo>
                      <a:cubicBezTo>
                        <a:pt x="1109" y="1109"/>
                        <a:pt x="1109" y="1109"/>
                        <a:pt x="1109" y="1109"/>
                      </a:cubicBezTo>
                      <a:cubicBezTo>
                        <a:pt x="1109" y="1109"/>
                        <a:pt x="1109" y="1109"/>
                        <a:pt x="1109" y="1109"/>
                      </a:cubicBezTo>
                      <a:cubicBezTo>
                        <a:pt x="1109" y="1109"/>
                        <a:pt x="1109" y="1109"/>
                        <a:pt x="1109" y="1109"/>
                      </a:cubicBezTo>
                      <a:cubicBezTo>
                        <a:pt x="1109" y="1109"/>
                        <a:pt x="1109" y="1109"/>
                        <a:pt x="1386" y="1109"/>
                      </a:cubicBezTo>
                      <a:cubicBezTo>
                        <a:pt x="1386" y="1109"/>
                        <a:pt x="1386" y="1109"/>
                        <a:pt x="1386" y="1109"/>
                      </a:cubicBezTo>
                      <a:cubicBezTo>
                        <a:pt x="1386" y="1109"/>
                        <a:pt x="1386" y="1109"/>
                        <a:pt x="1386" y="1109"/>
                      </a:cubicBezTo>
                      <a:cubicBezTo>
                        <a:pt x="1386" y="1109"/>
                        <a:pt x="1386" y="1109"/>
                        <a:pt x="1386" y="1109"/>
                      </a:cubicBezTo>
                      <a:cubicBezTo>
                        <a:pt x="1386" y="1109"/>
                        <a:pt x="1386" y="1109"/>
                        <a:pt x="1386" y="1109"/>
                      </a:cubicBezTo>
                      <a:cubicBezTo>
                        <a:pt x="1386" y="1109"/>
                        <a:pt x="1386" y="1109"/>
                        <a:pt x="1386" y="1109"/>
                      </a:cubicBezTo>
                      <a:cubicBezTo>
                        <a:pt x="1386" y="1109"/>
                        <a:pt x="1386" y="1109"/>
                        <a:pt x="1386" y="1109"/>
                      </a:cubicBezTo>
                      <a:cubicBezTo>
                        <a:pt x="1386" y="1109"/>
                        <a:pt x="1386" y="1109"/>
                        <a:pt x="1386" y="1109"/>
                      </a:cubicBezTo>
                      <a:cubicBezTo>
                        <a:pt x="1386" y="1109"/>
                        <a:pt x="1386" y="1109"/>
                        <a:pt x="1386" y="1109"/>
                      </a:cubicBezTo>
                      <a:cubicBezTo>
                        <a:pt x="1386" y="1109"/>
                        <a:pt x="1386" y="1109"/>
                        <a:pt x="1386" y="1109"/>
                      </a:cubicBezTo>
                      <a:cubicBezTo>
                        <a:pt x="1386" y="1109"/>
                        <a:pt x="1386" y="1109"/>
                        <a:pt x="1386" y="1109"/>
                      </a:cubicBezTo>
                      <a:cubicBezTo>
                        <a:pt x="1386" y="1109"/>
                        <a:pt x="1386" y="1109"/>
                        <a:pt x="1386" y="1109"/>
                      </a:cubicBezTo>
                      <a:cubicBezTo>
                        <a:pt x="1386" y="1109"/>
                        <a:pt x="1386" y="1109"/>
                        <a:pt x="1386" y="1109"/>
                      </a:cubicBezTo>
                      <a:cubicBezTo>
                        <a:pt x="1386" y="1109"/>
                        <a:pt x="1386" y="1109"/>
                        <a:pt x="1386" y="1386"/>
                      </a:cubicBezTo>
                      <a:lnTo>
                        <a:pt x="1386" y="1386"/>
                      </a:lnTo>
                      <a:cubicBezTo>
                        <a:pt x="1386" y="1386"/>
                        <a:pt x="1386" y="1386"/>
                        <a:pt x="1386" y="1386"/>
                      </a:cubicBezTo>
                      <a:cubicBezTo>
                        <a:pt x="1386" y="1386"/>
                        <a:pt x="1386" y="1386"/>
                        <a:pt x="1386" y="1386"/>
                      </a:cubicBezTo>
                      <a:cubicBezTo>
                        <a:pt x="1386" y="1386"/>
                        <a:pt x="1386" y="1386"/>
                        <a:pt x="1386" y="1386"/>
                      </a:cubicBezTo>
                      <a:cubicBezTo>
                        <a:pt x="1386" y="1386"/>
                        <a:pt x="1386" y="1386"/>
                        <a:pt x="1386" y="1386"/>
                      </a:cubicBezTo>
                      <a:cubicBezTo>
                        <a:pt x="1386" y="1386"/>
                        <a:pt x="1386" y="1386"/>
                        <a:pt x="1386" y="1386"/>
                      </a:cubicBezTo>
                      <a:cubicBezTo>
                        <a:pt x="1386" y="1386"/>
                        <a:pt x="1386" y="1386"/>
                        <a:pt x="1386" y="1386"/>
                      </a:cubicBezTo>
                      <a:cubicBezTo>
                        <a:pt x="1386" y="1386"/>
                        <a:pt x="1386" y="1386"/>
                        <a:pt x="1386" y="1386"/>
                      </a:cubicBezTo>
                      <a:cubicBezTo>
                        <a:pt x="1386" y="1386"/>
                        <a:pt x="1386" y="1386"/>
                        <a:pt x="1386" y="1386"/>
                      </a:cubicBezTo>
                      <a:cubicBezTo>
                        <a:pt x="1386" y="1386"/>
                        <a:pt x="1386" y="1386"/>
                        <a:pt x="1386" y="1386"/>
                      </a:cubicBezTo>
                      <a:cubicBezTo>
                        <a:pt x="1386" y="1386"/>
                        <a:pt x="1386" y="1386"/>
                        <a:pt x="1386" y="1386"/>
                      </a:cubicBezTo>
                      <a:cubicBezTo>
                        <a:pt x="1386" y="1386"/>
                        <a:pt x="1386" y="1386"/>
                        <a:pt x="1386" y="1386"/>
                      </a:cubicBezTo>
                      <a:cubicBezTo>
                        <a:pt x="1386" y="1386"/>
                        <a:pt x="1386" y="1386"/>
                        <a:pt x="1386" y="1386"/>
                      </a:cubicBezTo>
                      <a:cubicBezTo>
                        <a:pt x="1386" y="1386"/>
                        <a:pt x="1386" y="1386"/>
                        <a:pt x="1386" y="1386"/>
                      </a:cubicBezTo>
                      <a:cubicBezTo>
                        <a:pt x="1386" y="1386"/>
                        <a:pt x="1386" y="1386"/>
                        <a:pt x="1386" y="1386"/>
                      </a:cubicBezTo>
                      <a:cubicBezTo>
                        <a:pt x="1386" y="1386"/>
                        <a:pt x="1386" y="1386"/>
                        <a:pt x="1386" y="1386"/>
                      </a:cubicBezTo>
                      <a:cubicBezTo>
                        <a:pt x="1386" y="1386"/>
                        <a:pt x="1386" y="1386"/>
                        <a:pt x="1386" y="1386"/>
                      </a:cubicBezTo>
                      <a:cubicBezTo>
                        <a:pt x="1386" y="1386"/>
                        <a:pt x="1386" y="1386"/>
                        <a:pt x="1386" y="1386"/>
                      </a:cubicBezTo>
                      <a:cubicBezTo>
                        <a:pt x="1386" y="1386"/>
                        <a:pt x="1386" y="1386"/>
                        <a:pt x="1386" y="1386"/>
                      </a:cubicBezTo>
                      <a:cubicBezTo>
                        <a:pt x="1386" y="1386"/>
                        <a:pt x="1386" y="1386"/>
                        <a:pt x="1386" y="1386"/>
                      </a:cubicBezTo>
                      <a:cubicBezTo>
                        <a:pt x="1386" y="1386"/>
                        <a:pt x="1386" y="1386"/>
                        <a:pt x="1386" y="1386"/>
                      </a:cubicBezTo>
                      <a:cubicBezTo>
                        <a:pt x="1386" y="1386"/>
                        <a:pt x="1386" y="1386"/>
                        <a:pt x="1386" y="1386"/>
                      </a:cubicBezTo>
                      <a:cubicBezTo>
                        <a:pt x="1386" y="1386"/>
                        <a:pt x="1386" y="1386"/>
                        <a:pt x="1386" y="1386"/>
                      </a:cubicBezTo>
                      <a:cubicBezTo>
                        <a:pt x="1386" y="1386"/>
                        <a:pt x="1386" y="1386"/>
                        <a:pt x="1386" y="1386"/>
                      </a:cubicBezTo>
                      <a:cubicBezTo>
                        <a:pt x="1386" y="1386"/>
                        <a:pt x="1386" y="1386"/>
                        <a:pt x="1386" y="1386"/>
                      </a:cubicBezTo>
                      <a:cubicBezTo>
                        <a:pt x="1386" y="1386"/>
                        <a:pt x="1386" y="1386"/>
                        <a:pt x="1386" y="1386"/>
                      </a:cubicBezTo>
                      <a:cubicBezTo>
                        <a:pt x="1386" y="1386"/>
                        <a:pt x="1386" y="1386"/>
                        <a:pt x="1386" y="1386"/>
                      </a:cubicBezTo>
                      <a:cubicBezTo>
                        <a:pt x="1386" y="1386"/>
                        <a:pt x="1386" y="1386"/>
                        <a:pt x="1386" y="1386"/>
                      </a:cubicBezTo>
                      <a:cubicBezTo>
                        <a:pt x="1386" y="1386"/>
                        <a:pt x="1386" y="1386"/>
                        <a:pt x="1386" y="1386"/>
                      </a:cubicBezTo>
                      <a:cubicBezTo>
                        <a:pt x="1386" y="1386"/>
                        <a:pt x="1386" y="1386"/>
                        <a:pt x="1386" y="1386"/>
                      </a:cubicBezTo>
                      <a:cubicBezTo>
                        <a:pt x="1386" y="1386"/>
                        <a:pt x="1386" y="1386"/>
                        <a:pt x="1386" y="1386"/>
                      </a:cubicBezTo>
                      <a:cubicBezTo>
                        <a:pt x="1386" y="1386"/>
                        <a:pt x="1386" y="1386"/>
                        <a:pt x="1386" y="1386"/>
                      </a:cubicBezTo>
                      <a:cubicBezTo>
                        <a:pt x="1386" y="1386"/>
                        <a:pt x="1386" y="1386"/>
                        <a:pt x="1386" y="1386"/>
                      </a:cubicBezTo>
                      <a:cubicBezTo>
                        <a:pt x="1386" y="1386"/>
                        <a:pt x="1386" y="1386"/>
                        <a:pt x="1386" y="1386"/>
                      </a:cubicBezTo>
                      <a:cubicBezTo>
                        <a:pt x="1386" y="1386"/>
                        <a:pt x="1386" y="1386"/>
                        <a:pt x="1386" y="1386"/>
                      </a:cubicBezTo>
                      <a:cubicBezTo>
                        <a:pt x="1386" y="1386"/>
                        <a:pt x="1386" y="1386"/>
                        <a:pt x="1386" y="1386"/>
                      </a:cubicBezTo>
                      <a:cubicBezTo>
                        <a:pt x="1386" y="1386"/>
                        <a:pt x="1386" y="1386"/>
                        <a:pt x="1386" y="1386"/>
                      </a:cubicBezTo>
                      <a:cubicBezTo>
                        <a:pt x="1386" y="1386"/>
                        <a:pt x="1386" y="1386"/>
                        <a:pt x="1386" y="1386"/>
                      </a:cubicBezTo>
                      <a:cubicBezTo>
                        <a:pt x="1386" y="1386"/>
                        <a:pt x="1386" y="1386"/>
                        <a:pt x="1386" y="1386"/>
                      </a:cubicBezTo>
                      <a:cubicBezTo>
                        <a:pt x="1386" y="1386"/>
                        <a:pt x="1386" y="1386"/>
                        <a:pt x="1386" y="1386"/>
                      </a:cubicBezTo>
                      <a:cubicBezTo>
                        <a:pt x="1386" y="1386"/>
                        <a:pt x="1386" y="1386"/>
                        <a:pt x="1386" y="1386"/>
                      </a:cubicBezTo>
                      <a:cubicBezTo>
                        <a:pt x="1386" y="1386"/>
                        <a:pt x="1386" y="1386"/>
                        <a:pt x="1386" y="1386"/>
                      </a:cubicBezTo>
                      <a:cubicBezTo>
                        <a:pt x="1386" y="1386"/>
                        <a:pt x="1386" y="1386"/>
                        <a:pt x="1386" y="1386"/>
                      </a:cubicBezTo>
                      <a:cubicBezTo>
                        <a:pt x="1386" y="1386"/>
                        <a:pt x="1386" y="1386"/>
                        <a:pt x="1386" y="1386"/>
                      </a:cubicBezTo>
                      <a:cubicBezTo>
                        <a:pt x="1386" y="1386"/>
                        <a:pt x="1386" y="1386"/>
                        <a:pt x="1386" y="1386"/>
                      </a:cubicBezTo>
                      <a:cubicBezTo>
                        <a:pt x="1386" y="1386"/>
                        <a:pt x="1386" y="1386"/>
                        <a:pt x="1386" y="1386"/>
                      </a:cubicBezTo>
                      <a:cubicBezTo>
                        <a:pt x="1386" y="1386"/>
                        <a:pt x="1386" y="1386"/>
                        <a:pt x="1386" y="1386"/>
                      </a:cubicBezTo>
                      <a:cubicBezTo>
                        <a:pt x="1386" y="1386"/>
                        <a:pt x="1386" y="1386"/>
                        <a:pt x="1386" y="1386"/>
                      </a:cubicBezTo>
                      <a:cubicBezTo>
                        <a:pt x="1386" y="1386"/>
                        <a:pt x="1386" y="1386"/>
                        <a:pt x="1386" y="1386"/>
                      </a:cubicBezTo>
                      <a:cubicBezTo>
                        <a:pt x="1386" y="1386"/>
                        <a:pt x="1386" y="1386"/>
                        <a:pt x="1386" y="1386"/>
                      </a:cubicBezTo>
                      <a:cubicBezTo>
                        <a:pt x="1386" y="1386"/>
                        <a:pt x="1386" y="1386"/>
                        <a:pt x="1386" y="1386"/>
                      </a:cubicBezTo>
                      <a:cubicBezTo>
                        <a:pt x="1386" y="1386"/>
                        <a:pt x="1386" y="1386"/>
                        <a:pt x="1386" y="1386"/>
                      </a:cubicBezTo>
                      <a:cubicBezTo>
                        <a:pt x="1386" y="1386"/>
                        <a:pt x="1386" y="1386"/>
                        <a:pt x="1386" y="1386"/>
                      </a:cubicBezTo>
                      <a:cubicBezTo>
                        <a:pt x="1386" y="1386"/>
                        <a:pt x="1386" y="1386"/>
                        <a:pt x="1386" y="1386"/>
                      </a:cubicBezTo>
                      <a:cubicBezTo>
                        <a:pt x="1386" y="1386"/>
                        <a:pt x="1386" y="1386"/>
                        <a:pt x="1386" y="1386"/>
                      </a:cubicBezTo>
                      <a:cubicBezTo>
                        <a:pt x="1386" y="1386"/>
                        <a:pt x="1386" y="1386"/>
                        <a:pt x="1386" y="1386"/>
                      </a:cubicBezTo>
                      <a:cubicBezTo>
                        <a:pt x="1386" y="1386"/>
                        <a:pt x="1386" y="1386"/>
                        <a:pt x="1386" y="1386"/>
                      </a:cubicBezTo>
                      <a:cubicBezTo>
                        <a:pt x="1386" y="1386"/>
                        <a:pt x="1386" y="1386"/>
                        <a:pt x="1386" y="1386"/>
                      </a:cubicBezTo>
                      <a:cubicBezTo>
                        <a:pt x="1386" y="1386"/>
                        <a:pt x="1386" y="1386"/>
                        <a:pt x="1386" y="1386"/>
                      </a:cubicBezTo>
                      <a:cubicBezTo>
                        <a:pt x="1386" y="1386"/>
                        <a:pt x="1386" y="1386"/>
                        <a:pt x="1386" y="1386"/>
                      </a:cubicBezTo>
                      <a:cubicBezTo>
                        <a:pt x="1386" y="1386"/>
                        <a:pt x="1386" y="1386"/>
                        <a:pt x="1386" y="1386"/>
                      </a:cubicBezTo>
                      <a:cubicBezTo>
                        <a:pt x="1386" y="1386"/>
                        <a:pt x="1386" y="1386"/>
                        <a:pt x="1386" y="1386"/>
                      </a:cubicBezTo>
                      <a:cubicBezTo>
                        <a:pt x="1386" y="1386"/>
                        <a:pt x="1386" y="1386"/>
                        <a:pt x="1386" y="1386"/>
                      </a:cubicBezTo>
                      <a:cubicBezTo>
                        <a:pt x="1386" y="1386"/>
                        <a:pt x="1386" y="1386"/>
                        <a:pt x="1386" y="1386"/>
                      </a:cubicBezTo>
                      <a:cubicBezTo>
                        <a:pt x="1386" y="1386"/>
                        <a:pt x="1386" y="1386"/>
                        <a:pt x="1386" y="1386"/>
                      </a:cubicBezTo>
                      <a:cubicBezTo>
                        <a:pt x="1386" y="1386"/>
                        <a:pt x="1386" y="1386"/>
                        <a:pt x="1386" y="1386"/>
                      </a:cubicBezTo>
                      <a:cubicBezTo>
                        <a:pt x="1386" y="1386"/>
                        <a:pt x="1386" y="1386"/>
                        <a:pt x="1386" y="1386"/>
                      </a:cubicBezTo>
                      <a:cubicBezTo>
                        <a:pt x="1386" y="1386"/>
                        <a:pt x="1386" y="1386"/>
                        <a:pt x="1386" y="1386"/>
                      </a:cubicBezTo>
                      <a:cubicBezTo>
                        <a:pt x="1386" y="1386"/>
                        <a:pt x="1386" y="1386"/>
                        <a:pt x="1386" y="1386"/>
                      </a:cubicBezTo>
                      <a:cubicBezTo>
                        <a:pt x="1386" y="1386"/>
                        <a:pt x="1386" y="1386"/>
                        <a:pt x="1386" y="1386"/>
                      </a:cubicBezTo>
                      <a:cubicBezTo>
                        <a:pt x="1386" y="1386"/>
                        <a:pt x="1386" y="1386"/>
                        <a:pt x="1386" y="1386"/>
                      </a:cubicBezTo>
                      <a:cubicBezTo>
                        <a:pt x="1386" y="1386"/>
                        <a:pt x="1386" y="1386"/>
                        <a:pt x="1386" y="1386"/>
                      </a:cubicBezTo>
                      <a:cubicBezTo>
                        <a:pt x="1386" y="1386"/>
                        <a:pt x="1386" y="1386"/>
                        <a:pt x="1386" y="1386"/>
                      </a:cubicBezTo>
                      <a:cubicBezTo>
                        <a:pt x="1386" y="1386"/>
                        <a:pt x="1386" y="1386"/>
                        <a:pt x="1663" y="1386"/>
                      </a:cubicBezTo>
                      <a:lnTo>
                        <a:pt x="1663" y="1386"/>
                      </a:lnTo>
                      <a:cubicBezTo>
                        <a:pt x="1663" y="1386"/>
                        <a:pt x="1663" y="1386"/>
                        <a:pt x="1663" y="1386"/>
                      </a:cubicBezTo>
                      <a:cubicBezTo>
                        <a:pt x="1663" y="1386"/>
                        <a:pt x="1663" y="1386"/>
                        <a:pt x="1663" y="1386"/>
                      </a:cubicBezTo>
                      <a:cubicBezTo>
                        <a:pt x="1663" y="1386"/>
                        <a:pt x="1663" y="1386"/>
                        <a:pt x="1663" y="1386"/>
                      </a:cubicBezTo>
                      <a:cubicBezTo>
                        <a:pt x="1663" y="1386"/>
                        <a:pt x="1663" y="1386"/>
                        <a:pt x="1663" y="1386"/>
                      </a:cubicBezTo>
                      <a:cubicBezTo>
                        <a:pt x="1663" y="1386"/>
                        <a:pt x="1663" y="1386"/>
                        <a:pt x="1663" y="1386"/>
                      </a:cubicBezTo>
                      <a:cubicBezTo>
                        <a:pt x="1663" y="1386"/>
                        <a:pt x="1663" y="1386"/>
                        <a:pt x="1663" y="1386"/>
                      </a:cubicBezTo>
                      <a:cubicBezTo>
                        <a:pt x="1663" y="1386"/>
                        <a:pt x="1663" y="1386"/>
                        <a:pt x="1663" y="1386"/>
                      </a:cubicBezTo>
                      <a:cubicBezTo>
                        <a:pt x="1663" y="1386"/>
                        <a:pt x="1663" y="1386"/>
                        <a:pt x="1663" y="1386"/>
                      </a:cubicBezTo>
                      <a:cubicBezTo>
                        <a:pt x="1663" y="1386"/>
                        <a:pt x="1663" y="1386"/>
                        <a:pt x="1663" y="1386"/>
                      </a:cubicBezTo>
                      <a:cubicBezTo>
                        <a:pt x="1663" y="1386"/>
                        <a:pt x="1663" y="1386"/>
                        <a:pt x="1663" y="1386"/>
                      </a:cubicBezTo>
                      <a:cubicBezTo>
                        <a:pt x="1663" y="1386"/>
                        <a:pt x="1663" y="1386"/>
                        <a:pt x="1941" y="1386"/>
                      </a:cubicBezTo>
                      <a:cubicBezTo>
                        <a:pt x="1941" y="1386"/>
                        <a:pt x="1941" y="1386"/>
                        <a:pt x="1941" y="1386"/>
                      </a:cubicBezTo>
                      <a:cubicBezTo>
                        <a:pt x="1941" y="1386"/>
                        <a:pt x="1941" y="1386"/>
                        <a:pt x="1941" y="1386"/>
                      </a:cubicBezTo>
                      <a:cubicBezTo>
                        <a:pt x="1941" y="1386"/>
                        <a:pt x="1941" y="1386"/>
                        <a:pt x="1941" y="1386"/>
                      </a:cubicBezTo>
                      <a:cubicBezTo>
                        <a:pt x="1941" y="1386"/>
                        <a:pt x="1941" y="1386"/>
                        <a:pt x="1941" y="1386"/>
                      </a:cubicBezTo>
                      <a:cubicBezTo>
                        <a:pt x="1941" y="1386"/>
                        <a:pt x="1941" y="1386"/>
                        <a:pt x="1941" y="1386"/>
                      </a:cubicBezTo>
                      <a:cubicBezTo>
                        <a:pt x="1941" y="1386"/>
                        <a:pt x="1941" y="1386"/>
                        <a:pt x="1941" y="1386"/>
                      </a:cubicBezTo>
                      <a:cubicBezTo>
                        <a:pt x="1941" y="1386"/>
                        <a:pt x="1941" y="1386"/>
                        <a:pt x="1941" y="1386"/>
                      </a:cubicBezTo>
                      <a:cubicBezTo>
                        <a:pt x="1941" y="1386"/>
                        <a:pt x="1941" y="1386"/>
                        <a:pt x="1941" y="1386"/>
                      </a:cubicBezTo>
                      <a:cubicBezTo>
                        <a:pt x="1941" y="1386"/>
                        <a:pt x="1941" y="1386"/>
                        <a:pt x="1941" y="1386"/>
                      </a:cubicBezTo>
                      <a:cubicBezTo>
                        <a:pt x="1941" y="1386"/>
                        <a:pt x="1941" y="1386"/>
                        <a:pt x="1941" y="1386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00" name="Freeform 499">
                  <a:extLst>
                    <a:ext uri="{FF2B5EF4-FFF2-40B4-BE49-F238E27FC236}">
                      <a16:creationId xmlns:a16="http://schemas.microsoft.com/office/drawing/2014/main" id="{BF3DCB4A-FA15-4493-60ED-EC7486CBAD02}"/>
                    </a:ext>
                  </a:extLst>
                </p:cNvPr>
                <p:cNvSpPr/>
                <p:nvPr/>
              </p:nvSpPr>
              <p:spPr>
                <a:xfrm>
                  <a:off x="4028942" y="3630190"/>
                  <a:ext cx="2772" cy="2771"/>
                </a:xfrm>
                <a:custGeom>
                  <a:avLst/>
                  <a:gdLst>
                    <a:gd name="connsiteX0" fmla="*/ 0 w 2772"/>
                    <a:gd name="connsiteY0" fmla="*/ 0 h 2771"/>
                    <a:gd name="connsiteX1" fmla="*/ 0 w 2772"/>
                    <a:gd name="connsiteY1" fmla="*/ 0 h 2771"/>
                    <a:gd name="connsiteX2" fmla="*/ 0 w 2772"/>
                    <a:gd name="connsiteY2" fmla="*/ 0 h 2771"/>
                    <a:gd name="connsiteX3" fmla="*/ 0 w 2772"/>
                    <a:gd name="connsiteY3" fmla="*/ 0 h 2771"/>
                    <a:gd name="connsiteX4" fmla="*/ 0 w 2772"/>
                    <a:gd name="connsiteY4" fmla="*/ 0 h 2771"/>
                    <a:gd name="connsiteX5" fmla="*/ 0 w 2772"/>
                    <a:gd name="connsiteY5" fmla="*/ 0 h 2771"/>
                    <a:gd name="connsiteX6" fmla="*/ 0 w 2772"/>
                    <a:gd name="connsiteY6" fmla="*/ 0 h 2771"/>
                    <a:gd name="connsiteX7" fmla="*/ 0 w 2772"/>
                    <a:gd name="connsiteY7" fmla="*/ 0 h 2771"/>
                    <a:gd name="connsiteX8" fmla="*/ 0 w 2772"/>
                    <a:gd name="connsiteY8" fmla="*/ 0 h 2771"/>
                    <a:gd name="connsiteX9" fmla="*/ 0 w 2772"/>
                    <a:gd name="connsiteY9" fmla="*/ 0 h 2771"/>
                    <a:gd name="connsiteX10" fmla="*/ 0 w 2772"/>
                    <a:gd name="connsiteY10" fmla="*/ 0 h 2771"/>
                    <a:gd name="connsiteX11" fmla="*/ 0 w 2772"/>
                    <a:gd name="connsiteY11" fmla="*/ 0 h 2771"/>
                    <a:gd name="connsiteX12" fmla="*/ 0 w 2772"/>
                    <a:gd name="connsiteY12" fmla="*/ 0 h 2771"/>
                    <a:gd name="connsiteX13" fmla="*/ 0 w 2772"/>
                    <a:gd name="connsiteY13" fmla="*/ 0 h 2771"/>
                    <a:gd name="connsiteX14" fmla="*/ 0 w 2772"/>
                    <a:gd name="connsiteY14" fmla="*/ 0 h 2771"/>
                    <a:gd name="connsiteX15" fmla="*/ 0 w 2772"/>
                    <a:gd name="connsiteY15" fmla="*/ 0 h 2771"/>
                    <a:gd name="connsiteX16" fmla="*/ 0 w 2772"/>
                    <a:gd name="connsiteY16" fmla="*/ 0 h 2771"/>
                    <a:gd name="connsiteX17" fmla="*/ 0 w 2772"/>
                    <a:gd name="connsiteY17" fmla="*/ 0 h 2771"/>
                    <a:gd name="connsiteX18" fmla="*/ 0 w 2772"/>
                    <a:gd name="connsiteY18" fmla="*/ 0 h 2771"/>
                    <a:gd name="connsiteX19" fmla="*/ 0 w 2772"/>
                    <a:gd name="connsiteY19" fmla="*/ 0 h 2771"/>
                    <a:gd name="connsiteX20" fmla="*/ 0 w 2772"/>
                    <a:gd name="connsiteY20" fmla="*/ 0 h 2771"/>
                    <a:gd name="connsiteX21" fmla="*/ 0 w 2772"/>
                    <a:gd name="connsiteY21" fmla="*/ 0 h 2771"/>
                    <a:gd name="connsiteX22" fmla="*/ 0 w 2772"/>
                    <a:gd name="connsiteY22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2772" h="277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15" name="Graphic 248">
                <a:extLst>
                  <a:ext uri="{FF2B5EF4-FFF2-40B4-BE49-F238E27FC236}">
                    <a16:creationId xmlns:a16="http://schemas.microsoft.com/office/drawing/2014/main" id="{AF7DAB16-7546-6781-1D0D-420FD6A38EE9}"/>
                  </a:ext>
                </a:extLst>
              </p:cNvPr>
              <p:cNvGrpSpPr/>
              <p:nvPr/>
            </p:nvGrpSpPr>
            <p:grpSpPr>
              <a:xfrm>
                <a:off x="3437981" y="3815595"/>
                <a:ext cx="32436" cy="30483"/>
                <a:chOff x="4100746" y="3814476"/>
                <a:chExt cx="32436" cy="30483"/>
              </a:xfrm>
              <a:grpFill/>
            </p:grpSpPr>
            <p:sp>
              <p:nvSpPr>
                <p:cNvPr id="470" name="Freeform 469">
                  <a:extLst>
                    <a:ext uri="{FF2B5EF4-FFF2-40B4-BE49-F238E27FC236}">
                      <a16:creationId xmlns:a16="http://schemas.microsoft.com/office/drawing/2014/main" id="{D533CE8B-8F8E-8B77-7CA4-299478EB3B94}"/>
                    </a:ext>
                  </a:extLst>
                </p:cNvPr>
                <p:cNvSpPr/>
                <p:nvPr/>
              </p:nvSpPr>
              <p:spPr>
                <a:xfrm>
                  <a:off x="4100746" y="3826670"/>
                  <a:ext cx="23010" cy="18289"/>
                </a:xfrm>
                <a:custGeom>
                  <a:avLst/>
                  <a:gdLst>
                    <a:gd name="connsiteX0" fmla="*/ 22456 w 23010"/>
                    <a:gd name="connsiteY0" fmla="*/ 0 h 18289"/>
                    <a:gd name="connsiteX1" fmla="*/ 22456 w 23010"/>
                    <a:gd name="connsiteY1" fmla="*/ 0 h 18289"/>
                    <a:gd name="connsiteX2" fmla="*/ 21347 w 23010"/>
                    <a:gd name="connsiteY2" fmla="*/ 277 h 18289"/>
                    <a:gd name="connsiteX3" fmla="*/ 20238 w 23010"/>
                    <a:gd name="connsiteY3" fmla="*/ 0 h 18289"/>
                    <a:gd name="connsiteX4" fmla="*/ 19961 w 23010"/>
                    <a:gd name="connsiteY4" fmla="*/ 277 h 18289"/>
                    <a:gd name="connsiteX5" fmla="*/ 17743 w 23010"/>
                    <a:gd name="connsiteY5" fmla="*/ 554 h 18289"/>
                    <a:gd name="connsiteX6" fmla="*/ 17743 w 23010"/>
                    <a:gd name="connsiteY6" fmla="*/ 554 h 18289"/>
                    <a:gd name="connsiteX7" fmla="*/ 17743 w 23010"/>
                    <a:gd name="connsiteY7" fmla="*/ 832 h 18289"/>
                    <a:gd name="connsiteX8" fmla="*/ 17466 w 23010"/>
                    <a:gd name="connsiteY8" fmla="*/ 554 h 18289"/>
                    <a:gd name="connsiteX9" fmla="*/ 17466 w 23010"/>
                    <a:gd name="connsiteY9" fmla="*/ 832 h 18289"/>
                    <a:gd name="connsiteX10" fmla="*/ 16634 w 23010"/>
                    <a:gd name="connsiteY10" fmla="*/ 1109 h 18289"/>
                    <a:gd name="connsiteX11" fmla="*/ 15802 w 23010"/>
                    <a:gd name="connsiteY11" fmla="*/ 1109 h 18289"/>
                    <a:gd name="connsiteX12" fmla="*/ 13307 w 23010"/>
                    <a:gd name="connsiteY12" fmla="*/ 832 h 18289"/>
                    <a:gd name="connsiteX13" fmla="*/ 13307 w 23010"/>
                    <a:gd name="connsiteY13" fmla="*/ 832 h 18289"/>
                    <a:gd name="connsiteX14" fmla="*/ 13307 w 23010"/>
                    <a:gd name="connsiteY14" fmla="*/ 554 h 18289"/>
                    <a:gd name="connsiteX15" fmla="*/ 13030 w 23010"/>
                    <a:gd name="connsiteY15" fmla="*/ 554 h 18289"/>
                    <a:gd name="connsiteX16" fmla="*/ 13030 w 23010"/>
                    <a:gd name="connsiteY16" fmla="*/ 554 h 18289"/>
                    <a:gd name="connsiteX17" fmla="*/ 13030 w 23010"/>
                    <a:gd name="connsiteY17" fmla="*/ 554 h 18289"/>
                    <a:gd name="connsiteX18" fmla="*/ 12753 w 23010"/>
                    <a:gd name="connsiteY18" fmla="*/ 832 h 18289"/>
                    <a:gd name="connsiteX19" fmla="*/ 12753 w 23010"/>
                    <a:gd name="connsiteY19" fmla="*/ 1109 h 18289"/>
                    <a:gd name="connsiteX20" fmla="*/ 12198 w 23010"/>
                    <a:gd name="connsiteY20" fmla="*/ 1386 h 18289"/>
                    <a:gd name="connsiteX21" fmla="*/ 12198 w 23010"/>
                    <a:gd name="connsiteY21" fmla="*/ 1386 h 18289"/>
                    <a:gd name="connsiteX22" fmla="*/ 12198 w 23010"/>
                    <a:gd name="connsiteY22" fmla="*/ 1386 h 18289"/>
                    <a:gd name="connsiteX23" fmla="*/ 11921 w 23010"/>
                    <a:gd name="connsiteY23" fmla="*/ 1386 h 18289"/>
                    <a:gd name="connsiteX24" fmla="*/ 11921 w 23010"/>
                    <a:gd name="connsiteY24" fmla="*/ 1386 h 18289"/>
                    <a:gd name="connsiteX25" fmla="*/ 11644 w 23010"/>
                    <a:gd name="connsiteY25" fmla="*/ 1386 h 18289"/>
                    <a:gd name="connsiteX26" fmla="*/ 11367 w 23010"/>
                    <a:gd name="connsiteY26" fmla="*/ 1663 h 18289"/>
                    <a:gd name="connsiteX27" fmla="*/ 11367 w 23010"/>
                    <a:gd name="connsiteY27" fmla="*/ 1940 h 18289"/>
                    <a:gd name="connsiteX28" fmla="*/ 11367 w 23010"/>
                    <a:gd name="connsiteY28" fmla="*/ 1940 h 18289"/>
                    <a:gd name="connsiteX29" fmla="*/ 11089 w 23010"/>
                    <a:gd name="connsiteY29" fmla="*/ 1940 h 18289"/>
                    <a:gd name="connsiteX30" fmla="*/ 11089 w 23010"/>
                    <a:gd name="connsiteY30" fmla="*/ 1663 h 18289"/>
                    <a:gd name="connsiteX31" fmla="*/ 11089 w 23010"/>
                    <a:gd name="connsiteY31" fmla="*/ 1663 h 18289"/>
                    <a:gd name="connsiteX32" fmla="*/ 10812 w 23010"/>
                    <a:gd name="connsiteY32" fmla="*/ 1663 h 18289"/>
                    <a:gd name="connsiteX33" fmla="*/ 10812 w 23010"/>
                    <a:gd name="connsiteY33" fmla="*/ 1940 h 18289"/>
                    <a:gd name="connsiteX34" fmla="*/ 10812 w 23010"/>
                    <a:gd name="connsiteY34" fmla="*/ 1663 h 18289"/>
                    <a:gd name="connsiteX35" fmla="*/ 10812 w 23010"/>
                    <a:gd name="connsiteY35" fmla="*/ 1663 h 18289"/>
                    <a:gd name="connsiteX36" fmla="*/ 10535 w 23010"/>
                    <a:gd name="connsiteY36" fmla="*/ 1663 h 18289"/>
                    <a:gd name="connsiteX37" fmla="*/ 10258 w 23010"/>
                    <a:gd name="connsiteY37" fmla="*/ 1663 h 18289"/>
                    <a:gd name="connsiteX38" fmla="*/ 10258 w 23010"/>
                    <a:gd name="connsiteY38" fmla="*/ 1663 h 18289"/>
                    <a:gd name="connsiteX39" fmla="*/ 10535 w 23010"/>
                    <a:gd name="connsiteY39" fmla="*/ 1940 h 18289"/>
                    <a:gd name="connsiteX40" fmla="*/ 10258 w 23010"/>
                    <a:gd name="connsiteY40" fmla="*/ 1940 h 18289"/>
                    <a:gd name="connsiteX41" fmla="*/ 10258 w 23010"/>
                    <a:gd name="connsiteY41" fmla="*/ 1940 h 18289"/>
                    <a:gd name="connsiteX42" fmla="*/ 9980 w 23010"/>
                    <a:gd name="connsiteY42" fmla="*/ 1940 h 18289"/>
                    <a:gd name="connsiteX43" fmla="*/ 9980 w 23010"/>
                    <a:gd name="connsiteY43" fmla="*/ 1940 h 18289"/>
                    <a:gd name="connsiteX44" fmla="*/ 9980 w 23010"/>
                    <a:gd name="connsiteY44" fmla="*/ 1940 h 18289"/>
                    <a:gd name="connsiteX45" fmla="*/ 9703 w 23010"/>
                    <a:gd name="connsiteY45" fmla="*/ 1940 h 18289"/>
                    <a:gd name="connsiteX46" fmla="*/ 9703 w 23010"/>
                    <a:gd name="connsiteY46" fmla="*/ 1940 h 18289"/>
                    <a:gd name="connsiteX47" fmla="*/ 9426 w 23010"/>
                    <a:gd name="connsiteY47" fmla="*/ 1940 h 18289"/>
                    <a:gd name="connsiteX48" fmla="*/ 9426 w 23010"/>
                    <a:gd name="connsiteY48" fmla="*/ 2217 h 18289"/>
                    <a:gd name="connsiteX49" fmla="*/ 8594 w 23010"/>
                    <a:gd name="connsiteY49" fmla="*/ 2217 h 18289"/>
                    <a:gd name="connsiteX50" fmla="*/ 8594 w 23010"/>
                    <a:gd name="connsiteY50" fmla="*/ 2217 h 18289"/>
                    <a:gd name="connsiteX51" fmla="*/ 7485 w 23010"/>
                    <a:gd name="connsiteY51" fmla="*/ 2217 h 18289"/>
                    <a:gd name="connsiteX52" fmla="*/ 7208 w 23010"/>
                    <a:gd name="connsiteY52" fmla="*/ 2217 h 18289"/>
                    <a:gd name="connsiteX53" fmla="*/ 6931 w 23010"/>
                    <a:gd name="connsiteY53" fmla="*/ 2494 h 18289"/>
                    <a:gd name="connsiteX54" fmla="*/ 6653 w 23010"/>
                    <a:gd name="connsiteY54" fmla="*/ 2494 h 18289"/>
                    <a:gd name="connsiteX55" fmla="*/ 6653 w 23010"/>
                    <a:gd name="connsiteY55" fmla="*/ 2771 h 18289"/>
                    <a:gd name="connsiteX56" fmla="*/ 6376 w 23010"/>
                    <a:gd name="connsiteY56" fmla="*/ 2771 h 18289"/>
                    <a:gd name="connsiteX57" fmla="*/ 6099 w 23010"/>
                    <a:gd name="connsiteY57" fmla="*/ 3048 h 18289"/>
                    <a:gd name="connsiteX58" fmla="*/ 6099 w 23010"/>
                    <a:gd name="connsiteY58" fmla="*/ 3048 h 18289"/>
                    <a:gd name="connsiteX59" fmla="*/ 6099 w 23010"/>
                    <a:gd name="connsiteY59" fmla="*/ 3325 h 18289"/>
                    <a:gd name="connsiteX60" fmla="*/ 6099 w 23010"/>
                    <a:gd name="connsiteY60" fmla="*/ 3603 h 18289"/>
                    <a:gd name="connsiteX61" fmla="*/ 6099 w 23010"/>
                    <a:gd name="connsiteY61" fmla="*/ 3603 h 18289"/>
                    <a:gd name="connsiteX62" fmla="*/ 6099 w 23010"/>
                    <a:gd name="connsiteY62" fmla="*/ 3603 h 18289"/>
                    <a:gd name="connsiteX63" fmla="*/ 6099 w 23010"/>
                    <a:gd name="connsiteY63" fmla="*/ 3603 h 18289"/>
                    <a:gd name="connsiteX64" fmla="*/ 6099 w 23010"/>
                    <a:gd name="connsiteY64" fmla="*/ 3603 h 18289"/>
                    <a:gd name="connsiteX65" fmla="*/ 6653 w 23010"/>
                    <a:gd name="connsiteY65" fmla="*/ 3880 h 18289"/>
                    <a:gd name="connsiteX66" fmla="*/ 6653 w 23010"/>
                    <a:gd name="connsiteY66" fmla="*/ 3880 h 18289"/>
                    <a:gd name="connsiteX67" fmla="*/ 6931 w 23010"/>
                    <a:gd name="connsiteY67" fmla="*/ 3880 h 18289"/>
                    <a:gd name="connsiteX68" fmla="*/ 6931 w 23010"/>
                    <a:gd name="connsiteY68" fmla="*/ 3880 h 18289"/>
                    <a:gd name="connsiteX69" fmla="*/ 7208 w 23010"/>
                    <a:gd name="connsiteY69" fmla="*/ 3880 h 18289"/>
                    <a:gd name="connsiteX70" fmla="*/ 7208 w 23010"/>
                    <a:gd name="connsiteY70" fmla="*/ 3880 h 18289"/>
                    <a:gd name="connsiteX71" fmla="*/ 7208 w 23010"/>
                    <a:gd name="connsiteY71" fmla="*/ 3880 h 18289"/>
                    <a:gd name="connsiteX72" fmla="*/ 7208 w 23010"/>
                    <a:gd name="connsiteY72" fmla="*/ 3603 h 18289"/>
                    <a:gd name="connsiteX73" fmla="*/ 7485 w 23010"/>
                    <a:gd name="connsiteY73" fmla="*/ 3603 h 18289"/>
                    <a:gd name="connsiteX74" fmla="*/ 7485 w 23010"/>
                    <a:gd name="connsiteY74" fmla="*/ 3603 h 18289"/>
                    <a:gd name="connsiteX75" fmla="*/ 7485 w 23010"/>
                    <a:gd name="connsiteY75" fmla="*/ 3603 h 18289"/>
                    <a:gd name="connsiteX76" fmla="*/ 7762 w 23010"/>
                    <a:gd name="connsiteY76" fmla="*/ 3603 h 18289"/>
                    <a:gd name="connsiteX77" fmla="*/ 8040 w 23010"/>
                    <a:gd name="connsiteY77" fmla="*/ 3880 h 18289"/>
                    <a:gd name="connsiteX78" fmla="*/ 8317 w 23010"/>
                    <a:gd name="connsiteY78" fmla="*/ 3880 h 18289"/>
                    <a:gd name="connsiteX79" fmla="*/ 9149 w 23010"/>
                    <a:gd name="connsiteY79" fmla="*/ 4434 h 18289"/>
                    <a:gd name="connsiteX80" fmla="*/ 9426 w 23010"/>
                    <a:gd name="connsiteY80" fmla="*/ 4434 h 18289"/>
                    <a:gd name="connsiteX81" fmla="*/ 9426 w 23010"/>
                    <a:gd name="connsiteY81" fmla="*/ 4434 h 18289"/>
                    <a:gd name="connsiteX82" fmla="*/ 9703 w 23010"/>
                    <a:gd name="connsiteY82" fmla="*/ 4711 h 18289"/>
                    <a:gd name="connsiteX83" fmla="*/ 9703 w 23010"/>
                    <a:gd name="connsiteY83" fmla="*/ 4711 h 18289"/>
                    <a:gd name="connsiteX84" fmla="*/ 9703 w 23010"/>
                    <a:gd name="connsiteY84" fmla="*/ 4988 h 18289"/>
                    <a:gd name="connsiteX85" fmla="*/ 9703 w 23010"/>
                    <a:gd name="connsiteY85" fmla="*/ 4988 h 18289"/>
                    <a:gd name="connsiteX86" fmla="*/ 9980 w 23010"/>
                    <a:gd name="connsiteY86" fmla="*/ 4988 h 18289"/>
                    <a:gd name="connsiteX87" fmla="*/ 10258 w 23010"/>
                    <a:gd name="connsiteY87" fmla="*/ 6097 h 18289"/>
                    <a:gd name="connsiteX88" fmla="*/ 10535 w 23010"/>
                    <a:gd name="connsiteY88" fmla="*/ 6374 h 18289"/>
                    <a:gd name="connsiteX89" fmla="*/ 10535 w 23010"/>
                    <a:gd name="connsiteY89" fmla="*/ 6374 h 18289"/>
                    <a:gd name="connsiteX90" fmla="*/ 10535 w 23010"/>
                    <a:gd name="connsiteY90" fmla="*/ 6651 h 18289"/>
                    <a:gd name="connsiteX91" fmla="*/ 10535 w 23010"/>
                    <a:gd name="connsiteY91" fmla="*/ 6651 h 18289"/>
                    <a:gd name="connsiteX92" fmla="*/ 10535 w 23010"/>
                    <a:gd name="connsiteY92" fmla="*/ 7482 h 18289"/>
                    <a:gd name="connsiteX93" fmla="*/ 10535 w 23010"/>
                    <a:gd name="connsiteY93" fmla="*/ 7760 h 18289"/>
                    <a:gd name="connsiteX94" fmla="*/ 10258 w 23010"/>
                    <a:gd name="connsiteY94" fmla="*/ 8314 h 18289"/>
                    <a:gd name="connsiteX95" fmla="*/ 10258 w 23010"/>
                    <a:gd name="connsiteY95" fmla="*/ 8591 h 18289"/>
                    <a:gd name="connsiteX96" fmla="*/ 10258 w 23010"/>
                    <a:gd name="connsiteY96" fmla="*/ 8868 h 18289"/>
                    <a:gd name="connsiteX97" fmla="*/ 9980 w 23010"/>
                    <a:gd name="connsiteY97" fmla="*/ 9145 h 18289"/>
                    <a:gd name="connsiteX98" fmla="*/ 9980 w 23010"/>
                    <a:gd name="connsiteY98" fmla="*/ 9422 h 18289"/>
                    <a:gd name="connsiteX99" fmla="*/ 9703 w 23010"/>
                    <a:gd name="connsiteY99" fmla="*/ 9422 h 18289"/>
                    <a:gd name="connsiteX100" fmla="*/ 9703 w 23010"/>
                    <a:gd name="connsiteY100" fmla="*/ 9699 h 18289"/>
                    <a:gd name="connsiteX101" fmla="*/ 9980 w 23010"/>
                    <a:gd name="connsiteY101" fmla="*/ 9699 h 18289"/>
                    <a:gd name="connsiteX102" fmla="*/ 9980 w 23010"/>
                    <a:gd name="connsiteY102" fmla="*/ 9976 h 18289"/>
                    <a:gd name="connsiteX103" fmla="*/ 9980 w 23010"/>
                    <a:gd name="connsiteY103" fmla="*/ 10253 h 18289"/>
                    <a:gd name="connsiteX104" fmla="*/ 10258 w 23010"/>
                    <a:gd name="connsiteY104" fmla="*/ 10253 h 18289"/>
                    <a:gd name="connsiteX105" fmla="*/ 10258 w 23010"/>
                    <a:gd name="connsiteY105" fmla="*/ 10253 h 18289"/>
                    <a:gd name="connsiteX106" fmla="*/ 10258 w 23010"/>
                    <a:gd name="connsiteY106" fmla="*/ 10253 h 18289"/>
                    <a:gd name="connsiteX107" fmla="*/ 9980 w 23010"/>
                    <a:gd name="connsiteY107" fmla="*/ 10531 h 18289"/>
                    <a:gd name="connsiteX108" fmla="*/ 9980 w 23010"/>
                    <a:gd name="connsiteY108" fmla="*/ 10531 h 18289"/>
                    <a:gd name="connsiteX109" fmla="*/ 9980 w 23010"/>
                    <a:gd name="connsiteY109" fmla="*/ 10531 h 18289"/>
                    <a:gd name="connsiteX110" fmla="*/ 10258 w 23010"/>
                    <a:gd name="connsiteY110" fmla="*/ 10808 h 18289"/>
                    <a:gd name="connsiteX111" fmla="*/ 10535 w 23010"/>
                    <a:gd name="connsiteY111" fmla="*/ 10808 h 18289"/>
                    <a:gd name="connsiteX112" fmla="*/ 10535 w 23010"/>
                    <a:gd name="connsiteY112" fmla="*/ 11085 h 18289"/>
                    <a:gd name="connsiteX113" fmla="*/ 10535 w 23010"/>
                    <a:gd name="connsiteY113" fmla="*/ 11362 h 18289"/>
                    <a:gd name="connsiteX114" fmla="*/ 10535 w 23010"/>
                    <a:gd name="connsiteY114" fmla="*/ 11639 h 18289"/>
                    <a:gd name="connsiteX115" fmla="*/ 10535 w 23010"/>
                    <a:gd name="connsiteY115" fmla="*/ 11916 h 18289"/>
                    <a:gd name="connsiteX116" fmla="*/ 10535 w 23010"/>
                    <a:gd name="connsiteY116" fmla="*/ 11916 h 18289"/>
                    <a:gd name="connsiteX117" fmla="*/ 10812 w 23010"/>
                    <a:gd name="connsiteY117" fmla="*/ 12193 h 18289"/>
                    <a:gd name="connsiteX118" fmla="*/ 10812 w 23010"/>
                    <a:gd name="connsiteY118" fmla="*/ 12470 h 18289"/>
                    <a:gd name="connsiteX119" fmla="*/ 10535 w 23010"/>
                    <a:gd name="connsiteY119" fmla="*/ 12748 h 18289"/>
                    <a:gd name="connsiteX120" fmla="*/ 10258 w 23010"/>
                    <a:gd name="connsiteY120" fmla="*/ 13302 h 18289"/>
                    <a:gd name="connsiteX121" fmla="*/ 10258 w 23010"/>
                    <a:gd name="connsiteY121" fmla="*/ 13302 h 18289"/>
                    <a:gd name="connsiteX122" fmla="*/ 9426 w 23010"/>
                    <a:gd name="connsiteY122" fmla="*/ 13579 h 18289"/>
                    <a:gd name="connsiteX123" fmla="*/ 9426 w 23010"/>
                    <a:gd name="connsiteY123" fmla="*/ 13579 h 18289"/>
                    <a:gd name="connsiteX124" fmla="*/ 9149 w 23010"/>
                    <a:gd name="connsiteY124" fmla="*/ 13856 h 18289"/>
                    <a:gd name="connsiteX125" fmla="*/ 9149 w 23010"/>
                    <a:gd name="connsiteY125" fmla="*/ 13856 h 18289"/>
                    <a:gd name="connsiteX126" fmla="*/ 8871 w 23010"/>
                    <a:gd name="connsiteY126" fmla="*/ 13856 h 18289"/>
                    <a:gd name="connsiteX127" fmla="*/ 8040 w 23010"/>
                    <a:gd name="connsiteY127" fmla="*/ 13856 h 18289"/>
                    <a:gd name="connsiteX128" fmla="*/ 8040 w 23010"/>
                    <a:gd name="connsiteY128" fmla="*/ 13856 h 18289"/>
                    <a:gd name="connsiteX129" fmla="*/ 7762 w 23010"/>
                    <a:gd name="connsiteY129" fmla="*/ 13856 h 18289"/>
                    <a:gd name="connsiteX130" fmla="*/ 7485 w 23010"/>
                    <a:gd name="connsiteY130" fmla="*/ 13579 h 18289"/>
                    <a:gd name="connsiteX131" fmla="*/ 6931 w 23010"/>
                    <a:gd name="connsiteY131" fmla="*/ 13579 h 18289"/>
                    <a:gd name="connsiteX132" fmla="*/ 6653 w 23010"/>
                    <a:gd name="connsiteY132" fmla="*/ 13579 h 18289"/>
                    <a:gd name="connsiteX133" fmla="*/ 6653 w 23010"/>
                    <a:gd name="connsiteY133" fmla="*/ 13579 h 18289"/>
                    <a:gd name="connsiteX134" fmla="*/ 6653 w 23010"/>
                    <a:gd name="connsiteY134" fmla="*/ 14133 h 18289"/>
                    <a:gd name="connsiteX135" fmla="*/ 6653 w 23010"/>
                    <a:gd name="connsiteY135" fmla="*/ 14410 h 18289"/>
                    <a:gd name="connsiteX136" fmla="*/ 5545 w 23010"/>
                    <a:gd name="connsiteY136" fmla="*/ 14965 h 18289"/>
                    <a:gd name="connsiteX137" fmla="*/ 5545 w 23010"/>
                    <a:gd name="connsiteY137" fmla="*/ 15242 h 18289"/>
                    <a:gd name="connsiteX138" fmla="*/ 5545 w 23010"/>
                    <a:gd name="connsiteY138" fmla="*/ 15242 h 18289"/>
                    <a:gd name="connsiteX139" fmla="*/ 4990 w 23010"/>
                    <a:gd name="connsiteY139" fmla="*/ 15519 h 18289"/>
                    <a:gd name="connsiteX140" fmla="*/ 4436 w 23010"/>
                    <a:gd name="connsiteY140" fmla="*/ 15796 h 18289"/>
                    <a:gd name="connsiteX141" fmla="*/ 3327 w 23010"/>
                    <a:gd name="connsiteY141" fmla="*/ 15796 h 18289"/>
                    <a:gd name="connsiteX142" fmla="*/ 3050 w 23010"/>
                    <a:gd name="connsiteY142" fmla="*/ 15796 h 18289"/>
                    <a:gd name="connsiteX143" fmla="*/ 3050 w 23010"/>
                    <a:gd name="connsiteY143" fmla="*/ 15796 h 18289"/>
                    <a:gd name="connsiteX144" fmla="*/ 2772 w 23010"/>
                    <a:gd name="connsiteY144" fmla="*/ 16073 h 18289"/>
                    <a:gd name="connsiteX145" fmla="*/ 2495 w 23010"/>
                    <a:gd name="connsiteY145" fmla="*/ 16073 h 18289"/>
                    <a:gd name="connsiteX146" fmla="*/ 2495 w 23010"/>
                    <a:gd name="connsiteY146" fmla="*/ 16350 h 18289"/>
                    <a:gd name="connsiteX147" fmla="*/ 2218 w 23010"/>
                    <a:gd name="connsiteY147" fmla="*/ 16627 h 18289"/>
                    <a:gd name="connsiteX148" fmla="*/ 2218 w 23010"/>
                    <a:gd name="connsiteY148" fmla="*/ 16904 h 18289"/>
                    <a:gd name="connsiteX149" fmla="*/ 1941 w 23010"/>
                    <a:gd name="connsiteY149" fmla="*/ 16904 h 18289"/>
                    <a:gd name="connsiteX150" fmla="*/ 554 w 23010"/>
                    <a:gd name="connsiteY150" fmla="*/ 17181 h 18289"/>
                    <a:gd name="connsiteX151" fmla="*/ 554 w 23010"/>
                    <a:gd name="connsiteY151" fmla="*/ 17181 h 18289"/>
                    <a:gd name="connsiteX152" fmla="*/ 277 w 23010"/>
                    <a:gd name="connsiteY152" fmla="*/ 17736 h 18289"/>
                    <a:gd name="connsiteX153" fmla="*/ 0 w 23010"/>
                    <a:gd name="connsiteY153" fmla="*/ 17736 h 18289"/>
                    <a:gd name="connsiteX154" fmla="*/ 0 w 23010"/>
                    <a:gd name="connsiteY154" fmla="*/ 18013 h 18289"/>
                    <a:gd name="connsiteX155" fmla="*/ 277 w 23010"/>
                    <a:gd name="connsiteY155" fmla="*/ 18290 h 18289"/>
                    <a:gd name="connsiteX156" fmla="*/ 1386 w 23010"/>
                    <a:gd name="connsiteY156" fmla="*/ 17736 h 18289"/>
                    <a:gd name="connsiteX157" fmla="*/ 1663 w 23010"/>
                    <a:gd name="connsiteY157" fmla="*/ 17736 h 18289"/>
                    <a:gd name="connsiteX158" fmla="*/ 2495 w 23010"/>
                    <a:gd name="connsiteY158" fmla="*/ 17181 h 18289"/>
                    <a:gd name="connsiteX159" fmla="*/ 3050 w 23010"/>
                    <a:gd name="connsiteY159" fmla="*/ 17181 h 18289"/>
                    <a:gd name="connsiteX160" fmla="*/ 3327 w 23010"/>
                    <a:gd name="connsiteY160" fmla="*/ 17459 h 18289"/>
                    <a:gd name="connsiteX161" fmla="*/ 3327 w 23010"/>
                    <a:gd name="connsiteY161" fmla="*/ 17459 h 18289"/>
                    <a:gd name="connsiteX162" fmla="*/ 3604 w 23010"/>
                    <a:gd name="connsiteY162" fmla="*/ 17459 h 18289"/>
                    <a:gd name="connsiteX163" fmla="*/ 3881 w 23010"/>
                    <a:gd name="connsiteY163" fmla="*/ 17181 h 18289"/>
                    <a:gd name="connsiteX164" fmla="*/ 5545 w 23010"/>
                    <a:gd name="connsiteY164" fmla="*/ 17459 h 18289"/>
                    <a:gd name="connsiteX165" fmla="*/ 6099 w 23010"/>
                    <a:gd name="connsiteY165" fmla="*/ 17459 h 18289"/>
                    <a:gd name="connsiteX166" fmla="*/ 6376 w 23010"/>
                    <a:gd name="connsiteY166" fmla="*/ 17736 h 18289"/>
                    <a:gd name="connsiteX167" fmla="*/ 6653 w 23010"/>
                    <a:gd name="connsiteY167" fmla="*/ 18013 h 18289"/>
                    <a:gd name="connsiteX168" fmla="*/ 7485 w 23010"/>
                    <a:gd name="connsiteY168" fmla="*/ 17736 h 18289"/>
                    <a:gd name="connsiteX169" fmla="*/ 7485 w 23010"/>
                    <a:gd name="connsiteY169" fmla="*/ 17736 h 18289"/>
                    <a:gd name="connsiteX170" fmla="*/ 7485 w 23010"/>
                    <a:gd name="connsiteY170" fmla="*/ 17736 h 18289"/>
                    <a:gd name="connsiteX171" fmla="*/ 7762 w 23010"/>
                    <a:gd name="connsiteY171" fmla="*/ 17459 h 18289"/>
                    <a:gd name="connsiteX172" fmla="*/ 8871 w 23010"/>
                    <a:gd name="connsiteY172" fmla="*/ 17459 h 18289"/>
                    <a:gd name="connsiteX173" fmla="*/ 8871 w 23010"/>
                    <a:gd name="connsiteY173" fmla="*/ 17459 h 18289"/>
                    <a:gd name="connsiteX174" fmla="*/ 9149 w 23010"/>
                    <a:gd name="connsiteY174" fmla="*/ 17459 h 18289"/>
                    <a:gd name="connsiteX175" fmla="*/ 9426 w 23010"/>
                    <a:gd name="connsiteY175" fmla="*/ 17736 h 18289"/>
                    <a:gd name="connsiteX176" fmla="*/ 9426 w 23010"/>
                    <a:gd name="connsiteY176" fmla="*/ 17736 h 18289"/>
                    <a:gd name="connsiteX177" fmla="*/ 12198 w 23010"/>
                    <a:gd name="connsiteY177" fmla="*/ 17459 h 18289"/>
                    <a:gd name="connsiteX178" fmla="*/ 12476 w 23010"/>
                    <a:gd name="connsiteY178" fmla="*/ 17736 h 18289"/>
                    <a:gd name="connsiteX179" fmla="*/ 12753 w 23010"/>
                    <a:gd name="connsiteY179" fmla="*/ 17736 h 18289"/>
                    <a:gd name="connsiteX180" fmla="*/ 14693 w 23010"/>
                    <a:gd name="connsiteY180" fmla="*/ 17181 h 18289"/>
                    <a:gd name="connsiteX181" fmla="*/ 15248 w 23010"/>
                    <a:gd name="connsiteY181" fmla="*/ 17459 h 18289"/>
                    <a:gd name="connsiteX182" fmla="*/ 15248 w 23010"/>
                    <a:gd name="connsiteY182" fmla="*/ 17181 h 18289"/>
                    <a:gd name="connsiteX183" fmla="*/ 16357 w 23010"/>
                    <a:gd name="connsiteY183" fmla="*/ 17459 h 18289"/>
                    <a:gd name="connsiteX184" fmla="*/ 16357 w 23010"/>
                    <a:gd name="connsiteY184" fmla="*/ 17459 h 18289"/>
                    <a:gd name="connsiteX185" fmla="*/ 16634 w 23010"/>
                    <a:gd name="connsiteY185" fmla="*/ 17459 h 18289"/>
                    <a:gd name="connsiteX186" fmla="*/ 16911 w 23010"/>
                    <a:gd name="connsiteY186" fmla="*/ 17459 h 18289"/>
                    <a:gd name="connsiteX187" fmla="*/ 18020 w 23010"/>
                    <a:gd name="connsiteY187" fmla="*/ 17181 h 18289"/>
                    <a:gd name="connsiteX188" fmla="*/ 19684 w 23010"/>
                    <a:gd name="connsiteY188" fmla="*/ 16627 h 18289"/>
                    <a:gd name="connsiteX189" fmla="*/ 19684 w 23010"/>
                    <a:gd name="connsiteY189" fmla="*/ 16350 h 18289"/>
                    <a:gd name="connsiteX190" fmla="*/ 20515 w 23010"/>
                    <a:gd name="connsiteY190" fmla="*/ 15796 h 18289"/>
                    <a:gd name="connsiteX191" fmla="*/ 20793 w 23010"/>
                    <a:gd name="connsiteY191" fmla="*/ 15796 h 18289"/>
                    <a:gd name="connsiteX192" fmla="*/ 21070 w 23010"/>
                    <a:gd name="connsiteY192" fmla="*/ 15796 h 18289"/>
                    <a:gd name="connsiteX193" fmla="*/ 21070 w 23010"/>
                    <a:gd name="connsiteY193" fmla="*/ 16073 h 18289"/>
                    <a:gd name="connsiteX194" fmla="*/ 21347 w 23010"/>
                    <a:gd name="connsiteY194" fmla="*/ 16073 h 18289"/>
                    <a:gd name="connsiteX195" fmla="*/ 21070 w 23010"/>
                    <a:gd name="connsiteY195" fmla="*/ 13025 h 18289"/>
                    <a:gd name="connsiteX196" fmla="*/ 21347 w 23010"/>
                    <a:gd name="connsiteY196" fmla="*/ 11916 h 18289"/>
                    <a:gd name="connsiteX197" fmla="*/ 21624 w 23010"/>
                    <a:gd name="connsiteY197" fmla="*/ 11639 h 18289"/>
                    <a:gd name="connsiteX198" fmla="*/ 21624 w 23010"/>
                    <a:gd name="connsiteY198" fmla="*/ 11639 h 18289"/>
                    <a:gd name="connsiteX199" fmla="*/ 21901 w 23010"/>
                    <a:gd name="connsiteY199" fmla="*/ 11639 h 18289"/>
                    <a:gd name="connsiteX200" fmla="*/ 21901 w 23010"/>
                    <a:gd name="connsiteY200" fmla="*/ 11362 h 18289"/>
                    <a:gd name="connsiteX201" fmla="*/ 21624 w 23010"/>
                    <a:gd name="connsiteY201" fmla="*/ 11639 h 18289"/>
                    <a:gd name="connsiteX202" fmla="*/ 21347 w 23010"/>
                    <a:gd name="connsiteY202" fmla="*/ 11362 h 18289"/>
                    <a:gd name="connsiteX203" fmla="*/ 21347 w 23010"/>
                    <a:gd name="connsiteY203" fmla="*/ 11362 h 18289"/>
                    <a:gd name="connsiteX204" fmla="*/ 21070 w 23010"/>
                    <a:gd name="connsiteY204" fmla="*/ 11085 h 18289"/>
                    <a:gd name="connsiteX205" fmla="*/ 20793 w 23010"/>
                    <a:gd name="connsiteY205" fmla="*/ 10531 h 18289"/>
                    <a:gd name="connsiteX206" fmla="*/ 19961 w 23010"/>
                    <a:gd name="connsiteY206" fmla="*/ 8037 h 18289"/>
                    <a:gd name="connsiteX207" fmla="*/ 20238 w 23010"/>
                    <a:gd name="connsiteY207" fmla="*/ 7760 h 18289"/>
                    <a:gd name="connsiteX208" fmla="*/ 20515 w 23010"/>
                    <a:gd name="connsiteY208" fmla="*/ 7482 h 18289"/>
                    <a:gd name="connsiteX209" fmla="*/ 20515 w 23010"/>
                    <a:gd name="connsiteY209" fmla="*/ 7482 h 18289"/>
                    <a:gd name="connsiteX210" fmla="*/ 20515 w 23010"/>
                    <a:gd name="connsiteY210" fmla="*/ 7205 h 18289"/>
                    <a:gd name="connsiteX211" fmla="*/ 20793 w 23010"/>
                    <a:gd name="connsiteY211" fmla="*/ 7205 h 18289"/>
                    <a:gd name="connsiteX212" fmla="*/ 20793 w 23010"/>
                    <a:gd name="connsiteY212" fmla="*/ 7205 h 18289"/>
                    <a:gd name="connsiteX213" fmla="*/ 20238 w 23010"/>
                    <a:gd name="connsiteY213" fmla="*/ 3603 h 18289"/>
                    <a:gd name="connsiteX214" fmla="*/ 20515 w 23010"/>
                    <a:gd name="connsiteY214" fmla="*/ 3325 h 18289"/>
                    <a:gd name="connsiteX215" fmla="*/ 20793 w 23010"/>
                    <a:gd name="connsiteY215" fmla="*/ 3048 h 18289"/>
                    <a:gd name="connsiteX216" fmla="*/ 21070 w 23010"/>
                    <a:gd name="connsiteY216" fmla="*/ 3048 h 18289"/>
                    <a:gd name="connsiteX217" fmla="*/ 21347 w 23010"/>
                    <a:gd name="connsiteY217" fmla="*/ 2771 h 18289"/>
                    <a:gd name="connsiteX218" fmla="*/ 21347 w 23010"/>
                    <a:gd name="connsiteY218" fmla="*/ 2771 h 18289"/>
                    <a:gd name="connsiteX219" fmla="*/ 21347 w 23010"/>
                    <a:gd name="connsiteY219" fmla="*/ 2771 h 18289"/>
                    <a:gd name="connsiteX220" fmla="*/ 21347 w 23010"/>
                    <a:gd name="connsiteY220" fmla="*/ 2494 h 18289"/>
                    <a:gd name="connsiteX221" fmla="*/ 21347 w 23010"/>
                    <a:gd name="connsiteY221" fmla="*/ 2494 h 18289"/>
                    <a:gd name="connsiteX222" fmla="*/ 21624 w 23010"/>
                    <a:gd name="connsiteY222" fmla="*/ 2217 h 18289"/>
                    <a:gd name="connsiteX223" fmla="*/ 21624 w 23010"/>
                    <a:gd name="connsiteY223" fmla="*/ 2217 h 18289"/>
                    <a:gd name="connsiteX224" fmla="*/ 21901 w 23010"/>
                    <a:gd name="connsiteY224" fmla="*/ 1940 h 18289"/>
                    <a:gd name="connsiteX225" fmla="*/ 21901 w 23010"/>
                    <a:gd name="connsiteY225" fmla="*/ 1940 h 18289"/>
                    <a:gd name="connsiteX226" fmla="*/ 22179 w 23010"/>
                    <a:gd name="connsiteY226" fmla="*/ 1386 h 18289"/>
                    <a:gd name="connsiteX227" fmla="*/ 22456 w 23010"/>
                    <a:gd name="connsiteY227" fmla="*/ 1109 h 18289"/>
                    <a:gd name="connsiteX228" fmla="*/ 22456 w 23010"/>
                    <a:gd name="connsiteY228" fmla="*/ 832 h 18289"/>
                    <a:gd name="connsiteX229" fmla="*/ 22733 w 23010"/>
                    <a:gd name="connsiteY229" fmla="*/ 832 h 18289"/>
                    <a:gd name="connsiteX230" fmla="*/ 23010 w 23010"/>
                    <a:gd name="connsiteY230" fmla="*/ 554 h 18289"/>
                    <a:gd name="connsiteX231" fmla="*/ 23010 w 23010"/>
                    <a:gd name="connsiteY231" fmla="*/ 554 h 18289"/>
                    <a:gd name="connsiteX232" fmla="*/ 23010 w 23010"/>
                    <a:gd name="connsiteY232" fmla="*/ 554 h 18289"/>
                    <a:gd name="connsiteX233" fmla="*/ 23010 w 23010"/>
                    <a:gd name="connsiteY233" fmla="*/ 277 h 18289"/>
                    <a:gd name="connsiteX234" fmla="*/ 22456 w 23010"/>
                    <a:gd name="connsiteY234" fmla="*/ 0 h 18289"/>
                    <a:gd name="connsiteX235" fmla="*/ 22456 w 23010"/>
                    <a:gd name="connsiteY235" fmla="*/ 0 h 182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</a:cxnLst>
                  <a:rect l="l" t="t" r="r" b="b"/>
                  <a:pathLst>
                    <a:path w="23010" h="18289">
                      <a:moveTo>
                        <a:pt x="22456" y="0"/>
                      </a:moveTo>
                      <a:lnTo>
                        <a:pt x="22456" y="0"/>
                      </a:lnTo>
                      <a:lnTo>
                        <a:pt x="21347" y="277"/>
                      </a:lnTo>
                      <a:lnTo>
                        <a:pt x="20238" y="0"/>
                      </a:lnTo>
                      <a:lnTo>
                        <a:pt x="19961" y="277"/>
                      </a:lnTo>
                      <a:lnTo>
                        <a:pt x="17743" y="554"/>
                      </a:lnTo>
                      <a:lnTo>
                        <a:pt x="17743" y="554"/>
                      </a:lnTo>
                      <a:lnTo>
                        <a:pt x="17743" y="832"/>
                      </a:lnTo>
                      <a:lnTo>
                        <a:pt x="17466" y="554"/>
                      </a:lnTo>
                      <a:lnTo>
                        <a:pt x="17466" y="832"/>
                      </a:lnTo>
                      <a:lnTo>
                        <a:pt x="16634" y="1109"/>
                      </a:lnTo>
                      <a:lnTo>
                        <a:pt x="15802" y="1109"/>
                      </a:lnTo>
                      <a:lnTo>
                        <a:pt x="13307" y="832"/>
                      </a:lnTo>
                      <a:lnTo>
                        <a:pt x="13307" y="832"/>
                      </a:lnTo>
                      <a:lnTo>
                        <a:pt x="13307" y="554"/>
                      </a:lnTo>
                      <a:lnTo>
                        <a:pt x="13030" y="554"/>
                      </a:lnTo>
                      <a:lnTo>
                        <a:pt x="13030" y="554"/>
                      </a:lnTo>
                      <a:lnTo>
                        <a:pt x="13030" y="554"/>
                      </a:lnTo>
                      <a:lnTo>
                        <a:pt x="12753" y="832"/>
                      </a:lnTo>
                      <a:lnTo>
                        <a:pt x="12753" y="1109"/>
                      </a:lnTo>
                      <a:lnTo>
                        <a:pt x="12198" y="1386"/>
                      </a:lnTo>
                      <a:lnTo>
                        <a:pt x="12198" y="1386"/>
                      </a:lnTo>
                      <a:lnTo>
                        <a:pt x="12198" y="1386"/>
                      </a:lnTo>
                      <a:lnTo>
                        <a:pt x="11921" y="1386"/>
                      </a:lnTo>
                      <a:lnTo>
                        <a:pt x="11921" y="1386"/>
                      </a:lnTo>
                      <a:lnTo>
                        <a:pt x="11644" y="1386"/>
                      </a:lnTo>
                      <a:lnTo>
                        <a:pt x="11367" y="1663"/>
                      </a:lnTo>
                      <a:lnTo>
                        <a:pt x="11367" y="1940"/>
                      </a:lnTo>
                      <a:lnTo>
                        <a:pt x="11367" y="1940"/>
                      </a:lnTo>
                      <a:lnTo>
                        <a:pt x="11089" y="1940"/>
                      </a:lnTo>
                      <a:lnTo>
                        <a:pt x="11089" y="1663"/>
                      </a:lnTo>
                      <a:lnTo>
                        <a:pt x="11089" y="1663"/>
                      </a:lnTo>
                      <a:lnTo>
                        <a:pt x="10812" y="1663"/>
                      </a:lnTo>
                      <a:lnTo>
                        <a:pt x="10812" y="1940"/>
                      </a:lnTo>
                      <a:lnTo>
                        <a:pt x="10812" y="1663"/>
                      </a:lnTo>
                      <a:lnTo>
                        <a:pt x="10812" y="1663"/>
                      </a:lnTo>
                      <a:lnTo>
                        <a:pt x="10535" y="1663"/>
                      </a:lnTo>
                      <a:lnTo>
                        <a:pt x="10258" y="1663"/>
                      </a:lnTo>
                      <a:lnTo>
                        <a:pt x="10258" y="1663"/>
                      </a:lnTo>
                      <a:lnTo>
                        <a:pt x="10535" y="1940"/>
                      </a:lnTo>
                      <a:lnTo>
                        <a:pt x="10258" y="1940"/>
                      </a:lnTo>
                      <a:lnTo>
                        <a:pt x="10258" y="1940"/>
                      </a:lnTo>
                      <a:lnTo>
                        <a:pt x="9980" y="1940"/>
                      </a:lnTo>
                      <a:lnTo>
                        <a:pt x="9980" y="1940"/>
                      </a:lnTo>
                      <a:lnTo>
                        <a:pt x="9980" y="1940"/>
                      </a:lnTo>
                      <a:lnTo>
                        <a:pt x="9703" y="1940"/>
                      </a:lnTo>
                      <a:lnTo>
                        <a:pt x="9703" y="1940"/>
                      </a:lnTo>
                      <a:lnTo>
                        <a:pt x="9426" y="1940"/>
                      </a:lnTo>
                      <a:lnTo>
                        <a:pt x="9426" y="2217"/>
                      </a:lnTo>
                      <a:lnTo>
                        <a:pt x="8594" y="2217"/>
                      </a:lnTo>
                      <a:lnTo>
                        <a:pt x="8594" y="2217"/>
                      </a:lnTo>
                      <a:lnTo>
                        <a:pt x="7485" y="2217"/>
                      </a:lnTo>
                      <a:lnTo>
                        <a:pt x="7208" y="2217"/>
                      </a:lnTo>
                      <a:lnTo>
                        <a:pt x="6931" y="2494"/>
                      </a:lnTo>
                      <a:lnTo>
                        <a:pt x="6653" y="2494"/>
                      </a:lnTo>
                      <a:lnTo>
                        <a:pt x="6653" y="2771"/>
                      </a:lnTo>
                      <a:lnTo>
                        <a:pt x="6376" y="2771"/>
                      </a:lnTo>
                      <a:lnTo>
                        <a:pt x="6099" y="3048"/>
                      </a:lnTo>
                      <a:lnTo>
                        <a:pt x="6099" y="3048"/>
                      </a:lnTo>
                      <a:lnTo>
                        <a:pt x="6099" y="3325"/>
                      </a:lnTo>
                      <a:lnTo>
                        <a:pt x="6099" y="3603"/>
                      </a:lnTo>
                      <a:lnTo>
                        <a:pt x="6099" y="3603"/>
                      </a:lnTo>
                      <a:lnTo>
                        <a:pt x="6099" y="3603"/>
                      </a:lnTo>
                      <a:lnTo>
                        <a:pt x="6099" y="3603"/>
                      </a:lnTo>
                      <a:lnTo>
                        <a:pt x="6099" y="3603"/>
                      </a:lnTo>
                      <a:lnTo>
                        <a:pt x="6653" y="3880"/>
                      </a:lnTo>
                      <a:lnTo>
                        <a:pt x="6653" y="3880"/>
                      </a:lnTo>
                      <a:lnTo>
                        <a:pt x="6931" y="3880"/>
                      </a:lnTo>
                      <a:lnTo>
                        <a:pt x="6931" y="3880"/>
                      </a:lnTo>
                      <a:lnTo>
                        <a:pt x="7208" y="3880"/>
                      </a:lnTo>
                      <a:lnTo>
                        <a:pt x="7208" y="3880"/>
                      </a:lnTo>
                      <a:lnTo>
                        <a:pt x="7208" y="3880"/>
                      </a:lnTo>
                      <a:lnTo>
                        <a:pt x="7208" y="3603"/>
                      </a:lnTo>
                      <a:lnTo>
                        <a:pt x="7485" y="3603"/>
                      </a:lnTo>
                      <a:lnTo>
                        <a:pt x="7485" y="3603"/>
                      </a:lnTo>
                      <a:lnTo>
                        <a:pt x="7485" y="3603"/>
                      </a:lnTo>
                      <a:lnTo>
                        <a:pt x="7762" y="3603"/>
                      </a:lnTo>
                      <a:lnTo>
                        <a:pt x="8040" y="3880"/>
                      </a:lnTo>
                      <a:lnTo>
                        <a:pt x="8317" y="3880"/>
                      </a:lnTo>
                      <a:lnTo>
                        <a:pt x="9149" y="4434"/>
                      </a:lnTo>
                      <a:lnTo>
                        <a:pt x="9426" y="4434"/>
                      </a:lnTo>
                      <a:lnTo>
                        <a:pt x="9426" y="4434"/>
                      </a:lnTo>
                      <a:lnTo>
                        <a:pt x="9703" y="4711"/>
                      </a:lnTo>
                      <a:lnTo>
                        <a:pt x="9703" y="4711"/>
                      </a:lnTo>
                      <a:lnTo>
                        <a:pt x="9703" y="4988"/>
                      </a:lnTo>
                      <a:lnTo>
                        <a:pt x="9703" y="4988"/>
                      </a:lnTo>
                      <a:lnTo>
                        <a:pt x="9980" y="4988"/>
                      </a:lnTo>
                      <a:lnTo>
                        <a:pt x="10258" y="6097"/>
                      </a:lnTo>
                      <a:lnTo>
                        <a:pt x="10535" y="6374"/>
                      </a:lnTo>
                      <a:lnTo>
                        <a:pt x="10535" y="6374"/>
                      </a:lnTo>
                      <a:lnTo>
                        <a:pt x="10535" y="6651"/>
                      </a:lnTo>
                      <a:lnTo>
                        <a:pt x="10535" y="6651"/>
                      </a:lnTo>
                      <a:lnTo>
                        <a:pt x="10535" y="7482"/>
                      </a:lnTo>
                      <a:lnTo>
                        <a:pt x="10535" y="7760"/>
                      </a:lnTo>
                      <a:lnTo>
                        <a:pt x="10258" y="8314"/>
                      </a:lnTo>
                      <a:lnTo>
                        <a:pt x="10258" y="8591"/>
                      </a:lnTo>
                      <a:lnTo>
                        <a:pt x="10258" y="8868"/>
                      </a:lnTo>
                      <a:lnTo>
                        <a:pt x="9980" y="9145"/>
                      </a:lnTo>
                      <a:lnTo>
                        <a:pt x="9980" y="9422"/>
                      </a:lnTo>
                      <a:lnTo>
                        <a:pt x="9703" y="9422"/>
                      </a:lnTo>
                      <a:lnTo>
                        <a:pt x="9703" y="9699"/>
                      </a:lnTo>
                      <a:lnTo>
                        <a:pt x="9980" y="9699"/>
                      </a:lnTo>
                      <a:lnTo>
                        <a:pt x="9980" y="9976"/>
                      </a:lnTo>
                      <a:lnTo>
                        <a:pt x="9980" y="10253"/>
                      </a:lnTo>
                      <a:lnTo>
                        <a:pt x="10258" y="10253"/>
                      </a:lnTo>
                      <a:lnTo>
                        <a:pt x="10258" y="10253"/>
                      </a:lnTo>
                      <a:lnTo>
                        <a:pt x="10258" y="10253"/>
                      </a:lnTo>
                      <a:lnTo>
                        <a:pt x="9980" y="10531"/>
                      </a:lnTo>
                      <a:lnTo>
                        <a:pt x="9980" y="10531"/>
                      </a:lnTo>
                      <a:lnTo>
                        <a:pt x="9980" y="10531"/>
                      </a:lnTo>
                      <a:lnTo>
                        <a:pt x="10258" y="10808"/>
                      </a:lnTo>
                      <a:lnTo>
                        <a:pt x="10535" y="10808"/>
                      </a:lnTo>
                      <a:lnTo>
                        <a:pt x="10535" y="11085"/>
                      </a:lnTo>
                      <a:lnTo>
                        <a:pt x="10535" y="11362"/>
                      </a:lnTo>
                      <a:lnTo>
                        <a:pt x="10535" y="11639"/>
                      </a:lnTo>
                      <a:lnTo>
                        <a:pt x="10535" y="11916"/>
                      </a:lnTo>
                      <a:lnTo>
                        <a:pt x="10535" y="11916"/>
                      </a:lnTo>
                      <a:lnTo>
                        <a:pt x="10812" y="12193"/>
                      </a:lnTo>
                      <a:lnTo>
                        <a:pt x="10812" y="12470"/>
                      </a:lnTo>
                      <a:lnTo>
                        <a:pt x="10535" y="12748"/>
                      </a:lnTo>
                      <a:lnTo>
                        <a:pt x="10258" y="13302"/>
                      </a:lnTo>
                      <a:lnTo>
                        <a:pt x="10258" y="13302"/>
                      </a:lnTo>
                      <a:lnTo>
                        <a:pt x="9426" y="13579"/>
                      </a:lnTo>
                      <a:lnTo>
                        <a:pt x="9426" y="13579"/>
                      </a:lnTo>
                      <a:lnTo>
                        <a:pt x="9149" y="13856"/>
                      </a:lnTo>
                      <a:lnTo>
                        <a:pt x="9149" y="13856"/>
                      </a:lnTo>
                      <a:lnTo>
                        <a:pt x="8871" y="13856"/>
                      </a:lnTo>
                      <a:lnTo>
                        <a:pt x="8040" y="13856"/>
                      </a:lnTo>
                      <a:lnTo>
                        <a:pt x="8040" y="13856"/>
                      </a:lnTo>
                      <a:lnTo>
                        <a:pt x="7762" y="13856"/>
                      </a:lnTo>
                      <a:lnTo>
                        <a:pt x="7485" y="13579"/>
                      </a:lnTo>
                      <a:lnTo>
                        <a:pt x="6931" y="13579"/>
                      </a:lnTo>
                      <a:lnTo>
                        <a:pt x="6653" y="13579"/>
                      </a:lnTo>
                      <a:lnTo>
                        <a:pt x="6653" y="13579"/>
                      </a:lnTo>
                      <a:lnTo>
                        <a:pt x="6653" y="14133"/>
                      </a:lnTo>
                      <a:lnTo>
                        <a:pt x="6653" y="14410"/>
                      </a:lnTo>
                      <a:lnTo>
                        <a:pt x="5545" y="14965"/>
                      </a:lnTo>
                      <a:lnTo>
                        <a:pt x="5545" y="15242"/>
                      </a:lnTo>
                      <a:lnTo>
                        <a:pt x="5545" y="15242"/>
                      </a:lnTo>
                      <a:lnTo>
                        <a:pt x="4990" y="15519"/>
                      </a:lnTo>
                      <a:lnTo>
                        <a:pt x="4436" y="15796"/>
                      </a:lnTo>
                      <a:lnTo>
                        <a:pt x="3327" y="15796"/>
                      </a:lnTo>
                      <a:lnTo>
                        <a:pt x="3050" y="15796"/>
                      </a:lnTo>
                      <a:lnTo>
                        <a:pt x="3050" y="15796"/>
                      </a:lnTo>
                      <a:lnTo>
                        <a:pt x="2772" y="16073"/>
                      </a:lnTo>
                      <a:lnTo>
                        <a:pt x="2495" y="16073"/>
                      </a:lnTo>
                      <a:lnTo>
                        <a:pt x="2495" y="16350"/>
                      </a:lnTo>
                      <a:lnTo>
                        <a:pt x="2218" y="16627"/>
                      </a:lnTo>
                      <a:lnTo>
                        <a:pt x="2218" y="16904"/>
                      </a:lnTo>
                      <a:lnTo>
                        <a:pt x="1941" y="16904"/>
                      </a:lnTo>
                      <a:lnTo>
                        <a:pt x="554" y="17181"/>
                      </a:lnTo>
                      <a:lnTo>
                        <a:pt x="554" y="17181"/>
                      </a:lnTo>
                      <a:lnTo>
                        <a:pt x="277" y="17736"/>
                      </a:lnTo>
                      <a:lnTo>
                        <a:pt x="0" y="17736"/>
                      </a:lnTo>
                      <a:lnTo>
                        <a:pt x="0" y="18013"/>
                      </a:lnTo>
                      <a:lnTo>
                        <a:pt x="277" y="18290"/>
                      </a:lnTo>
                      <a:lnTo>
                        <a:pt x="1386" y="17736"/>
                      </a:lnTo>
                      <a:lnTo>
                        <a:pt x="1663" y="17736"/>
                      </a:lnTo>
                      <a:lnTo>
                        <a:pt x="2495" y="17181"/>
                      </a:lnTo>
                      <a:lnTo>
                        <a:pt x="3050" y="17181"/>
                      </a:lnTo>
                      <a:lnTo>
                        <a:pt x="3327" y="17459"/>
                      </a:lnTo>
                      <a:lnTo>
                        <a:pt x="3327" y="17459"/>
                      </a:lnTo>
                      <a:lnTo>
                        <a:pt x="3604" y="17459"/>
                      </a:lnTo>
                      <a:lnTo>
                        <a:pt x="3881" y="17181"/>
                      </a:lnTo>
                      <a:lnTo>
                        <a:pt x="5545" y="17459"/>
                      </a:lnTo>
                      <a:lnTo>
                        <a:pt x="6099" y="17459"/>
                      </a:lnTo>
                      <a:lnTo>
                        <a:pt x="6376" y="17736"/>
                      </a:lnTo>
                      <a:lnTo>
                        <a:pt x="6653" y="18013"/>
                      </a:lnTo>
                      <a:lnTo>
                        <a:pt x="7485" y="17736"/>
                      </a:lnTo>
                      <a:lnTo>
                        <a:pt x="7485" y="17736"/>
                      </a:lnTo>
                      <a:lnTo>
                        <a:pt x="7485" y="17736"/>
                      </a:lnTo>
                      <a:lnTo>
                        <a:pt x="7762" y="17459"/>
                      </a:lnTo>
                      <a:lnTo>
                        <a:pt x="8871" y="17459"/>
                      </a:lnTo>
                      <a:lnTo>
                        <a:pt x="8871" y="17459"/>
                      </a:lnTo>
                      <a:lnTo>
                        <a:pt x="9149" y="17459"/>
                      </a:lnTo>
                      <a:lnTo>
                        <a:pt x="9426" y="17736"/>
                      </a:lnTo>
                      <a:lnTo>
                        <a:pt x="9426" y="17736"/>
                      </a:lnTo>
                      <a:lnTo>
                        <a:pt x="12198" y="17459"/>
                      </a:lnTo>
                      <a:lnTo>
                        <a:pt x="12476" y="17736"/>
                      </a:lnTo>
                      <a:lnTo>
                        <a:pt x="12753" y="17736"/>
                      </a:lnTo>
                      <a:lnTo>
                        <a:pt x="14693" y="17181"/>
                      </a:lnTo>
                      <a:lnTo>
                        <a:pt x="15248" y="17459"/>
                      </a:lnTo>
                      <a:lnTo>
                        <a:pt x="15248" y="17181"/>
                      </a:lnTo>
                      <a:lnTo>
                        <a:pt x="16357" y="17459"/>
                      </a:lnTo>
                      <a:lnTo>
                        <a:pt x="16357" y="17459"/>
                      </a:lnTo>
                      <a:lnTo>
                        <a:pt x="16634" y="17459"/>
                      </a:lnTo>
                      <a:lnTo>
                        <a:pt x="16911" y="17459"/>
                      </a:lnTo>
                      <a:lnTo>
                        <a:pt x="18020" y="17181"/>
                      </a:lnTo>
                      <a:lnTo>
                        <a:pt x="19684" y="16627"/>
                      </a:lnTo>
                      <a:lnTo>
                        <a:pt x="19684" y="16350"/>
                      </a:lnTo>
                      <a:lnTo>
                        <a:pt x="20515" y="15796"/>
                      </a:lnTo>
                      <a:lnTo>
                        <a:pt x="20793" y="15796"/>
                      </a:lnTo>
                      <a:lnTo>
                        <a:pt x="21070" y="15796"/>
                      </a:lnTo>
                      <a:lnTo>
                        <a:pt x="21070" y="16073"/>
                      </a:lnTo>
                      <a:lnTo>
                        <a:pt x="21347" y="16073"/>
                      </a:lnTo>
                      <a:lnTo>
                        <a:pt x="21070" y="13025"/>
                      </a:lnTo>
                      <a:lnTo>
                        <a:pt x="21347" y="11916"/>
                      </a:lnTo>
                      <a:lnTo>
                        <a:pt x="21624" y="11639"/>
                      </a:lnTo>
                      <a:lnTo>
                        <a:pt x="21624" y="11639"/>
                      </a:lnTo>
                      <a:lnTo>
                        <a:pt x="21901" y="11639"/>
                      </a:lnTo>
                      <a:lnTo>
                        <a:pt x="21901" y="11362"/>
                      </a:lnTo>
                      <a:lnTo>
                        <a:pt x="21624" y="11639"/>
                      </a:lnTo>
                      <a:lnTo>
                        <a:pt x="21347" y="11362"/>
                      </a:lnTo>
                      <a:lnTo>
                        <a:pt x="21347" y="11362"/>
                      </a:lnTo>
                      <a:lnTo>
                        <a:pt x="21070" y="11085"/>
                      </a:lnTo>
                      <a:lnTo>
                        <a:pt x="20793" y="10531"/>
                      </a:lnTo>
                      <a:lnTo>
                        <a:pt x="19961" y="8037"/>
                      </a:lnTo>
                      <a:lnTo>
                        <a:pt x="20238" y="7760"/>
                      </a:lnTo>
                      <a:lnTo>
                        <a:pt x="20515" y="7482"/>
                      </a:lnTo>
                      <a:lnTo>
                        <a:pt x="20515" y="7482"/>
                      </a:lnTo>
                      <a:lnTo>
                        <a:pt x="20515" y="7205"/>
                      </a:lnTo>
                      <a:lnTo>
                        <a:pt x="20793" y="7205"/>
                      </a:lnTo>
                      <a:lnTo>
                        <a:pt x="20793" y="7205"/>
                      </a:lnTo>
                      <a:lnTo>
                        <a:pt x="20238" y="3603"/>
                      </a:lnTo>
                      <a:lnTo>
                        <a:pt x="20515" y="3325"/>
                      </a:lnTo>
                      <a:lnTo>
                        <a:pt x="20793" y="3048"/>
                      </a:lnTo>
                      <a:lnTo>
                        <a:pt x="21070" y="3048"/>
                      </a:lnTo>
                      <a:lnTo>
                        <a:pt x="21347" y="2771"/>
                      </a:lnTo>
                      <a:lnTo>
                        <a:pt x="21347" y="2771"/>
                      </a:lnTo>
                      <a:lnTo>
                        <a:pt x="21347" y="2771"/>
                      </a:lnTo>
                      <a:lnTo>
                        <a:pt x="21347" y="2494"/>
                      </a:lnTo>
                      <a:lnTo>
                        <a:pt x="21347" y="2494"/>
                      </a:lnTo>
                      <a:lnTo>
                        <a:pt x="21624" y="2217"/>
                      </a:lnTo>
                      <a:lnTo>
                        <a:pt x="21624" y="2217"/>
                      </a:lnTo>
                      <a:lnTo>
                        <a:pt x="21901" y="1940"/>
                      </a:lnTo>
                      <a:lnTo>
                        <a:pt x="21901" y="1940"/>
                      </a:lnTo>
                      <a:lnTo>
                        <a:pt x="22179" y="1386"/>
                      </a:lnTo>
                      <a:lnTo>
                        <a:pt x="22456" y="1109"/>
                      </a:lnTo>
                      <a:lnTo>
                        <a:pt x="22456" y="832"/>
                      </a:lnTo>
                      <a:lnTo>
                        <a:pt x="22733" y="832"/>
                      </a:lnTo>
                      <a:lnTo>
                        <a:pt x="23010" y="554"/>
                      </a:lnTo>
                      <a:lnTo>
                        <a:pt x="23010" y="554"/>
                      </a:lnTo>
                      <a:lnTo>
                        <a:pt x="23010" y="554"/>
                      </a:lnTo>
                      <a:lnTo>
                        <a:pt x="23010" y="277"/>
                      </a:lnTo>
                      <a:lnTo>
                        <a:pt x="22456" y="0"/>
                      </a:lnTo>
                      <a:lnTo>
                        <a:pt x="22456" y="0"/>
                      </a:ln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71" name="Freeform 470">
                  <a:extLst>
                    <a:ext uri="{FF2B5EF4-FFF2-40B4-BE49-F238E27FC236}">
                      <a16:creationId xmlns:a16="http://schemas.microsoft.com/office/drawing/2014/main" id="{64B6855E-7286-4294-6D25-31813FB78C75}"/>
                    </a:ext>
                  </a:extLst>
                </p:cNvPr>
                <p:cNvSpPr/>
                <p:nvPr/>
              </p:nvSpPr>
              <p:spPr>
                <a:xfrm>
                  <a:off x="4104627" y="3829995"/>
                  <a:ext cx="554" cy="554"/>
                </a:xfrm>
                <a:custGeom>
                  <a:avLst/>
                  <a:gdLst>
                    <a:gd name="connsiteX0" fmla="*/ 0 w 554"/>
                    <a:gd name="connsiteY0" fmla="*/ 554 h 554"/>
                    <a:gd name="connsiteX1" fmla="*/ 0 w 554"/>
                    <a:gd name="connsiteY1" fmla="*/ 554 h 554"/>
                    <a:gd name="connsiteX2" fmla="*/ 278 w 554"/>
                    <a:gd name="connsiteY2" fmla="*/ 554 h 554"/>
                    <a:gd name="connsiteX3" fmla="*/ 278 w 554"/>
                    <a:gd name="connsiteY3" fmla="*/ 554 h 554"/>
                    <a:gd name="connsiteX4" fmla="*/ 278 w 554"/>
                    <a:gd name="connsiteY4" fmla="*/ 277 h 554"/>
                    <a:gd name="connsiteX5" fmla="*/ 278 w 554"/>
                    <a:gd name="connsiteY5" fmla="*/ 277 h 554"/>
                    <a:gd name="connsiteX6" fmla="*/ 278 w 554"/>
                    <a:gd name="connsiteY6" fmla="*/ 277 h 554"/>
                    <a:gd name="connsiteX7" fmla="*/ 278 w 554"/>
                    <a:gd name="connsiteY7" fmla="*/ 277 h 554"/>
                    <a:gd name="connsiteX8" fmla="*/ 278 w 554"/>
                    <a:gd name="connsiteY8" fmla="*/ 277 h 554"/>
                    <a:gd name="connsiteX9" fmla="*/ 278 w 554"/>
                    <a:gd name="connsiteY9" fmla="*/ 277 h 554"/>
                    <a:gd name="connsiteX10" fmla="*/ 278 w 554"/>
                    <a:gd name="connsiteY10" fmla="*/ 277 h 554"/>
                    <a:gd name="connsiteX11" fmla="*/ 278 w 554"/>
                    <a:gd name="connsiteY11" fmla="*/ 277 h 554"/>
                    <a:gd name="connsiteX12" fmla="*/ 278 w 554"/>
                    <a:gd name="connsiteY12" fmla="*/ 277 h 554"/>
                    <a:gd name="connsiteX13" fmla="*/ 555 w 554"/>
                    <a:gd name="connsiteY13" fmla="*/ 277 h 554"/>
                    <a:gd name="connsiteX14" fmla="*/ 555 w 554"/>
                    <a:gd name="connsiteY14" fmla="*/ 277 h 554"/>
                    <a:gd name="connsiteX15" fmla="*/ 555 w 554"/>
                    <a:gd name="connsiteY15" fmla="*/ 277 h 554"/>
                    <a:gd name="connsiteX16" fmla="*/ 555 w 554"/>
                    <a:gd name="connsiteY16" fmla="*/ 277 h 554"/>
                    <a:gd name="connsiteX17" fmla="*/ 555 w 554"/>
                    <a:gd name="connsiteY17" fmla="*/ 277 h 554"/>
                    <a:gd name="connsiteX18" fmla="*/ 555 w 554"/>
                    <a:gd name="connsiteY18" fmla="*/ 277 h 554"/>
                    <a:gd name="connsiteX19" fmla="*/ 278 w 554"/>
                    <a:gd name="connsiteY19" fmla="*/ 0 h 554"/>
                    <a:gd name="connsiteX20" fmla="*/ 278 w 554"/>
                    <a:gd name="connsiteY20" fmla="*/ 0 h 554"/>
                    <a:gd name="connsiteX21" fmla="*/ 278 w 554"/>
                    <a:gd name="connsiteY21" fmla="*/ 0 h 554"/>
                    <a:gd name="connsiteX22" fmla="*/ 278 w 554"/>
                    <a:gd name="connsiteY22" fmla="*/ 0 h 554"/>
                    <a:gd name="connsiteX23" fmla="*/ 278 w 554"/>
                    <a:gd name="connsiteY23" fmla="*/ 0 h 554"/>
                    <a:gd name="connsiteX24" fmla="*/ 278 w 554"/>
                    <a:gd name="connsiteY24" fmla="*/ 0 h 554"/>
                    <a:gd name="connsiteX25" fmla="*/ 0 w 554"/>
                    <a:gd name="connsiteY25" fmla="*/ 0 h 554"/>
                    <a:gd name="connsiteX26" fmla="*/ 0 w 554"/>
                    <a:gd name="connsiteY26" fmla="*/ 277 h 554"/>
                    <a:gd name="connsiteX27" fmla="*/ 0 w 554"/>
                    <a:gd name="connsiteY27" fmla="*/ 277 h 554"/>
                    <a:gd name="connsiteX28" fmla="*/ 0 w 554"/>
                    <a:gd name="connsiteY28" fmla="*/ 277 h 554"/>
                    <a:gd name="connsiteX29" fmla="*/ 0 w 554"/>
                    <a:gd name="connsiteY29" fmla="*/ 277 h 554"/>
                    <a:gd name="connsiteX30" fmla="*/ 0 w 554"/>
                    <a:gd name="connsiteY30" fmla="*/ 277 h 554"/>
                    <a:gd name="connsiteX31" fmla="*/ 0 w 554"/>
                    <a:gd name="connsiteY31" fmla="*/ 554 h 554"/>
                    <a:gd name="connsiteX32" fmla="*/ 0 w 554"/>
                    <a:gd name="connsiteY32" fmla="*/ 554 h 554"/>
                    <a:gd name="connsiteX33" fmla="*/ 0 w 554"/>
                    <a:gd name="connsiteY33" fmla="*/ 554 h 5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</a:cxnLst>
                  <a:rect l="l" t="t" r="r" b="b"/>
                  <a:pathLst>
                    <a:path w="554" h="554">
                      <a:moveTo>
                        <a:pt x="0" y="554"/>
                      </a:moveTo>
                      <a:lnTo>
                        <a:pt x="0" y="554"/>
                      </a:lnTo>
                      <a:lnTo>
                        <a:pt x="278" y="554"/>
                      </a:lnTo>
                      <a:lnTo>
                        <a:pt x="278" y="554"/>
                      </a:lnTo>
                      <a:lnTo>
                        <a:pt x="278" y="277"/>
                      </a:lnTo>
                      <a:lnTo>
                        <a:pt x="278" y="277"/>
                      </a:lnTo>
                      <a:lnTo>
                        <a:pt x="278" y="277"/>
                      </a:lnTo>
                      <a:lnTo>
                        <a:pt x="278" y="277"/>
                      </a:lnTo>
                      <a:lnTo>
                        <a:pt x="278" y="277"/>
                      </a:lnTo>
                      <a:lnTo>
                        <a:pt x="278" y="277"/>
                      </a:lnTo>
                      <a:lnTo>
                        <a:pt x="278" y="277"/>
                      </a:lnTo>
                      <a:lnTo>
                        <a:pt x="278" y="277"/>
                      </a:lnTo>
                      <a:lnTo>
                        <a:pt x="278" y="277"/>
                      </a:lnTo>
                      <a:lnTo>
                        <a:pt x="555" y="277"/>
                      </a:lnTo>
                      <a:lnTo>
                        <a:pt x="555" y="277"/>
                      </a:lnTo>
                      <a:lnTo>
                        <a:pt x="555" y="277"/>
                      </a:lnTo>
                      <a:lnTo>
                        <a:pt x="555" y="277"/>
                      </a:lnTo>
                      <a:lnTo>
                        <a:pt x="555" y="277"/>
                      </a:lnTo>
                      <a:lnTo>
                        <a:pt x="555" y="277"/>
                      </a:lnTo>
                      <a:lnTo>
                        <a:pt x="278" y="0"/>
                      </a:lnTo>
                      <a:lnTo>
                        <a:pt x="278" y="0"/>
                      </a:lnTo>
                      <a:lnTo>
                        <a:pt x="278" y="0"/>
                      </a:lnTo>
                      <a:lnTo>
                        <a:pt x="278" y="0"/>
                      </a:lnTo>
                      <a:lnTo>
                        <a:pt x="278" y="0"/>
                      </a:lnTo>
                      <a:lnTo>
                        <a:pt x="278" y="0"/>
                      </a:lnTo>
                      <a:lnTo>
                        <a:pt x="0" y="0"/>
                      </a:lnTo>
                      <a:lnTo>
                        <a:pt x="0" y="277"/>
                      </a:lnTo>
                      <a:lnTo>
                        <a:pt x="0" y="277"/>
                      </a:lnTo>
                      <a:lnTo>
                        <a:pt x="0" y="277"/>
                      </a:lnTo>
                      <a:lnTo>
                        <a:pt x="0" y="277"/>
                      </a:lnTo>
                      <a:lnTo>
                        <a:pt x="0" y="277"/>
                      </a:lnTo>
                      <a:lnTo>
                        <a:pt x="0" y="554"/>
                      </a:lnTo>
                      <a:lnTo>
                        <a:pt x="0" y="554"/>
                      </a:lnTo>
                      <a:lnTo>
                        <a:pt x="0" y="554"/>
                      </a:ln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72" name="Freeform 471">
                  <a:extLst>
                    <a:ext uri="{FF2B5EF4-FFF2-40B4-BE49-F238E27FC236}">
                      <a16:creationId xmlns:a16="http://schemas.microsoft.com/office/drawing/2014/main" id="{F59BFEA4-04D9-37A2-865F-29BEA071C2AC}"/>
                    </a:ext>
                  </a:extLst>
                </p:cNvPr>
                <p:cNvSpPr/>
                <p:nvPr/>
              </p:nvSpPr>
              <p:spPr>
                <a:xfrm>
                  <a:off x="4105459" y="3829718"/>
                  <a:ext cx="2772" cy="277"/>
                </a:xfrm>
                <a:custGeom>
                  <a:avLst/>
                  <a:gdLst>
                    <a:gd name="connsiteX0" fmla="*/ 0 w 2772"/>
                    <a:gd name="connsiteY0" fmla="*/ 277 h 277"/>
                    <a:gd name="connsiteX1" fmla="*/ 0 w 2772"/>
                    <a:gd name="connsiteY1" fmla="*/ 0 h 277"/>
                    <a:gd name="connsiteX2" fmla="*/ 0 w 2772"/>
                    <a:gd name="connsiteY2" fmla="*/ 0 h 277"/>
                    <a:gd name="connsiteX3" fmla="*/ 0 w 2772"/>
                    <a:gd name="connsiteY3" fmla="*/ 0 h 277"/>
                    <a:gd name="connsiteX4" fmla="*/ 0 w 2772"/>
                    <a:gd name="connsiteY4" fmla="*/ 0 h 277"/>
                    <a:gd name="connsiteX5" fmla="*/ 0 w 2772"/>
                    <a:gd name="connsiteY5" fmla="*/ 277 h 277"/>
                    <a:gd name="connsiteX6" fmla="*/ 0 w 2772"/>
                    <a:gd name="connsiteY6" fmla="*/ 277 h 2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772" h="277">
                      <a:moveTo>
                        <a:pt x="0" y="277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277"/>
                      </a:lnTo>
                      <a:lnTo>
                        <a:pt x="0" y="277"/>
                      </a:ln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73" name="Freeform 472">
                  <a:extLst>
                    <a:ext uri="{FF2B5EF4-FFF2-40B4-BE49-F238E27FC236}">
                      <a16:creationId xmlns:a16="http://schemas.microsoft.com/office/drawing/2014/main" id="{DA63C530-1BCD-063D-4FC8-F07C30AD12DE}"/>
                    </a:ext>
                  </a:extLst>
                </p:cNvPr>
                <p:cNvSpPr/>
                <p:nvPr/>
              </p:nvSpPr>
              <p:spPr>
                <a:xfrm>
                  <a:off x="4105736" y="3829995"/>
                  <a:ext cx="2772" cy="277"/>
                </a:xfrm>
                <a:custGeom>
                  <a:avLst/>
                  <a:gdLst>
                    <a:gd name="connsiteX0" fmla="*/ 0 w 2772"/>
                    <a:gd name="connsiteY0" fmla="*/ 277 h 277"/>
                    <a:gd name="connsiteX1" fmla="*/ 0 w 2772"/>
                    <a:gd name="connsiteY1" fmla="*/ 277 h 277"/>
                    <a:gd name="connsiteX2" fmla="*/ 0 w 2772"/>
                    <a:gd name="connsiteY2" fmla="*/ 277 h 277"/>
                    <a:gd name="connsiteX3" fmla="*/ 0 w 2772"/>
                    <a:gd name="connsiteY3" fmla="*/ 0 h 277"/>
                    <a:gd name="connsiteX4" fmla="*/ 0 w 2772"/>
                    <a:gd name="connsiteY4" fmla="*/ 0 h 277"/>
                    <a:gd name="connsiteX5" fmla="*/ 0 w 2772"/>
                    <a:gd name="connsiteY5" fmla="*/ 0 h 277"/>
                    <a:gd name="connsiteX6" fmla="*/ 0 w 2772"/>
                    <a:gd name="connsiteY6" fmla="*/ 0 h 277"/>
                    <a:gd name="connsiteX7" fmla="*/ 0 w 2772"/>
                    <a:gd name="connsiteY7" fmla="*/ 0 h 277"/>
                    <a:gd name="connsiteX8" fmla="*/ 0 w 2772"/>
                    <a:gd name="connsiteY8" fmla="*/ 0 h 277"/>
                    <a:gd name="connsiteX9" fmla="*/ 0 w 2772"/>
                    <a:gd name="connsiteY9" fmla="*/ 0 h 277"/>
                    <a:gd name="connsiteX10" fmla="*/ 0 w 2772"/>
                    <a:gd name="connsiteY10" fmla="*/ 277 h 277"/>
                    <a:gd name="connsiteX11" fmla="*/ 0 w 2772"/>
                    <a:gd name="connsiteY11" fmla="*/ 277 h 277"/>
                    <a:gd name="connsiteX12" fmla="*/ 0 w 2772"/>
                    <a:gd name="connsiteY12" fmla="*/ 277 h 2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2772" h="277">
                      <a:moveTo>
                        <a:pt x="0" y="277"/>
                      </a:moveTo>
                      <a:lnTo>
                        <a:pt x="0" y="277"/>
                      </a:lnTo>
                      <a:lnTo>
                        <a:pt x="0" y="277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277"/>
                      </a:lnTo>
                      <a:lnTo>
                        <a:pt x="0" y="277"/>
                      </a:lnTo>
                      <a:lnTo>
                        <a:pt x="0" y="277"/>
                      </a:ln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74" name="Freeform 473">
                  <a:extLst>
                    <a:ext uri="{FF2B5EF4-FFF2-40B4-BE49-F238E27FC236}">
                      <a16:creationId xmlns:a16="http://schemas.microsoft.com/office/drawing/2014/main" id="{5644E452-925C-0841-14EB-F2289ED6BD12}"/>
                    </a:ext>
                  </a:extLst>
                </p:cNvPr>
                <p:cNvSpPr/>
                <p:nvPr/>
              </p:nvSpPr>
              <p:spPr>
                <a:xfrm>
                  <a:off x="4106013" y="3829718"/>
                  <a:ext cx="554" cy="554"/>
                </a:xfrm>
                <a:custGeom>
                  <a:avLst/>
                  <a:gdLst>
                    <a:gd name="connsiteX0" fmla="*/ 0 w 554"/>
                    <a:gd name="connsiteY0" fmla="*/ 554 h 554"/>
                    <a:gd name="connsiteX1" fmla="*/ 278 w 554"/>
                    <a:gd name="connsiteY1" fmla="*/ 554 h 554"/>
                    <a:gd name="connsiteX2" fmla="*/ 278 w 554"/>
                    <a:gd name="connsiteY2" fmla="*/ 554 h 554"/>
                    <a:gd name="connsiteX3" fmla="*/ 278 w 554"/>
                    <a:gd name="connsiteY3" fmla="*/ 554 h 554"/>
                    <a:gd name="connsiteX4" fmla="*/ 278 w 554"/>
                    <a:gd name="connsiteY4" fmla="*/ 554 h 554"/>
                    <a:gd name="connsiteX5" fmla="*/ 278 w 554"/>
                    <a:gd name="connsiteY5" fmla="*/ 554 h 554"/>
                    <a:gd name="connsiteX6" fmla="*/ 278 w 554"/>
                    <a:gd name="connsiteY6" fmla="*/ 554 h 554"/>
                    <a:gd name="connsiteX7" fmla="*/ 278 w 554"/>
                    <a:gd name="connsiteY7" fmla="*/ 554 h 554"/>
                    <a:gd name="connsiteX8" fmla="*/ 278 w 554"/>
                    <a:gd name="connsiteY8" fmla="*/ 554 h 554"/>
                    <a:gd name="connsiteX9" fmla="*/ 278 w 554"/>
                    <a:gd name="connsiteY9" fmla="*/ 554 h 554"/>
                    <a:gd name="connsiteX10" fmla="*/ 555 w 554"/>
                    <a:gd name="connsiteY10" fmla="*/ 554 h 554"/>
                    <a:gd name="connsiteX11" fmla="*/ 555 w 554"/>
                    <a:gd name="connsiteY11" fmla="*/ 554 h 554"/>
                    <a:gd name="connsiteX12" fmla="*/ 555 w 554"/>
                    <a:gd name="connsiteY12" fmla="*/ 554 h 554"/>
                    <a:gd name="connsiteX13" fmla="*/ 555 w 554"/>
                    <a:gd name="connsiteY13" fmla="*/ 554 h 554"/>
                    <a:gd name="connsiteX14" fmla="*/ 555 w 554"/>
                    <a:gd name="connsiteY14" fmla="*/ 277 h 554"/>
                    <a:gd name="connsiteX15" fmla="*/ 555 w 554"/>
                    <a:gd name="connsiteY15" fmla="*/ 277 h 554"/>
                    <a:gd name="connsiteX16" fmla="*/ 555 w 554"/>
                    <a:gd name="connsiteY16" fmla="*/ 277 h 554"/>
                    <a:gd name="connsiteX17" fmla="*/ 555 w 554"/>
                    <a:gd name="connsiteY17" fmla="*/ 277 h 554"/>
                    <a:gd name="connsiteX18" fmla="*/ 555 w 554"/>
                    <a:gd name="connsiteY18" fmla="*/ 277 h 554"/>
                    <a:gd name="connsiteX19" fmla="*/ 555 w 554"/>
                    <a:gd name="connsiteY19" fmla="*/ 277 h 554"/>
                    <a:gd name="connsiteX20" fmla="*/ 555 w 554"/>
                    <a:gd name="connsiteY20" fmla="*/ 277 h 554"/>
                    <a:gd name="connsiteX21" fmla="*/ 555 w 554"/>
                    <a:gd name="connsiteY21" fmla="*/ 0 h 554"/>
                    <a:gd name="connsiteX22" fmla="*/ 555 w 554"/>
                    <a:gd name="connsiteY22" fmla="*/ 277 h 554"/>
                    <a:gd name="connsiteX23" fmla="*/ 278 w 554"/>
                    <a:gd name="connsiteY23" fmla="*/ 277 h 554"/>
                    <a:gd name="connsiteX24" fmla="*/ 278 w 554"/>
                    <a:gd name="connsiteY24" fmla="*/ 0 h 554"/>
                    <a:gd name="connsiteX25" fmla="*/ 278 w 554"/>
                    <a:gd name="connsiteY25" fmla="*/ 0 h 554"/>
                    <a:gd name="connsiteX26" fmla="*/ 278 w 554"/>
                    <a:gd name="connsiteY26" fmla="*/ 277 h 554"/>
                    <a:gd name="connsiteX27" fmla="*/ 278 w 554"/>
                    <a:gd name="connsiteY27" fmla="*/ 277 h 554"/>
                    <a:gd name="connsiteX28" fmla="*/ 278 w 554"/>
                    <a:gd name="connsiteY28" fmla="*/ 277 h 554"/>
                    <a:gd name="connsiteX29" fmla="*/ 0 w 554"/>
                    <a:gd name="connsiteY29" fmla="*/ 554 h 554"/>
                    <a:gd name="connsiteX30" fmla="*/ 0 w 554"/>
                    <a:gd name="connsiteY30" fmla="*/ 554 h 554"/>
                    <a:gd name="connsiteX31" fmla="*/ 0 w 554"/>
                    <a:gd name="connsiteY31" fmla="*/ 554 h 554"/>
                    <a:gd name="connsiteX32" fmla="*/ 0 w 554"/>
                    <a:gd name="connsiteY32" fmla="*/ 554 h 5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</a:cxnLst>
                  <a:rect l="l" t="t" r="r" b="b"/>
                  <a:pathLst>
                    <a:path w="554" h="554">
                      <a:moveTo>
                        <a:pt x="0" y="554"/>
                      </a:moveTo>
                      <a:lnTo>
                        <a:pt x="278" y="554"/>
                      </a:lnTo>
                      <a:lnTo>
                        <a:pt x="278" y="554"/>
                      </a:lnTo>
                      <a:lnTo>
                        <a:pt x="278" y="554"/>
                      </a:lnTo>
                      <a:lnTo>
                        <a:pt x="278" y="554"/>
                      </a:lnTo>
                      <a:lnTo>
                        <a:pt x="278" y="554"/>
                      </a:lnTo>
                      <a:lnTo>
                        <a:pt x="278" y="554"/>
                      </a:lnTo>
                      <a:lnTo>
                        <a:pt x="278" y="554"/>
                      </a:lnTo>
                      <a:lnTo>
                        <a:pt x="278" y="554"/>
                      </a:lnTo>
                      <a:lnTo>
                        <a:pt x="278" y="554"/>
                      </a:lnTo>
                      <a:lnTo>
                        <a:pt x="555" y="554"/>
                      </a:lnTo>
                      <a:lnTo>
                        <a:pt x="555" y="554"/>
                      </a:lnTo>
                      <a:lnTo>
                        <a:pt x="555" y="554"/>
                      </a:lnTo>
                      <a:lnTo>
                        <a:pt x="555" y="554"/>
                      </a:lnTo>
                      <a:lnTo>
                        <a:pt x="555" y="277"/>
                      </a:lnTo>
                      <a:lnTo>
                        <a:pt x="555" y="277"/>
                      </a:lnTo>
                      <a:lnTo>
                        <a:pt x="555" y="277"/>
                      </a:lnTo>
                      <a:lnTo>
                        <a:pt x="555" y="277"/>
                      </a:lnTo>
                      <a:lnTo>
                        <a:pt x="555" y="277"/>
                      </a:lnTo>
                      <a:lnTo>
                        <a:pt x="555" y="277"/>
                      </a:lnTo>
                      <a:lnTo>
                        <a:pt x="555" y="277"/>
                      </a:lnTo>
                      <a:lnTo>
                        <a:pt x="555" y="0"/>
                      </a:lnTo>
                      <a:lnTo>
                        <a:pt x="555" y="277"/>
                      </a:lnTo>
                      <a:lnTo>
                        <a:pt x="278" y="277"/>
                      </a:lnTo>
                      <a:lnTo>
                        <a:pt x="278" y="0"/>
                      </a:lnTo>
                      <a:lnTo>
                        <a:pt x="278" y="0"/>
                      </a:lnTo>
                      <a:lnTo>
                        <a:pt x="278" y="277"/>
                      </a:lnTo>
                      <a:lnTo>
                        <a:pt x="278" y="277"/>
                      </a:lnTo>
                      <a:lnTo>
                        <a:pt x="278" y="277"/>
                      </a:lnTo>
                      <a:lnTo>
                        <a:pt x="0" y="554"/>
                      </a:lnTo>
                      <a:lnTo>
                        <a:pt x="0" y="554"/>
                      </a:lnTo>
                      <a:lnTo>
                        <a:pt x="0" y="554"/>
                      </a:lnTo>
                      <a:lnTo>
                        <a:pt x="0" y="554"/>
                      </a:ln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75" name="Freeform 474">
                  <a:extLst>
                    <a:ext uri="{FF2B5EF4-FFF2-40B4-BE49-F238E27FC236}">
                      <a16:creationId xmlns:a16="http://schemas.microsoft.com/office/drawing/2014/main" id="{668DA0E3-F8D4-6FA4-C512-74A6C99C4CB6}"/>
                    </a:ext>
                  </a:extLst>
                </p:cNvPr>
                <p:cNvSpPr/>
                <p:nvPr/>
              </p:nvSpPr>
              <p:spPr>
                <a:xfrm>
                  <a:off x="4106845" y="3830550"/>
                  <a:ext cx="277" cy="277"/>
                </a:xfrm>
                <a:custGeom>
                  <a:avLst/>
                  <a:gdLst>
                    <a:gd name="connsiteX0" fmla="*/ 0 w 277"/>
                    <a:gd name="connsiteY0" fmla="*/ 277 h 277"/>
                    <a:gd name="connsiteX1" fmla="*/ 277 w 277"/>
                    <a:gd name="connsiteY1" fmla="*/ 277 h 277"/>
                    <a:gd name="connsiteX2" fmla="*/ 277 w 277"/>
                    <a:gd name="connsiteY2" fmla="*/ 277 h 277"/>
                    <a:gd name="connsiteX3" fmla="*/ 277 w 277"/>
                    <a:gd name="connsiteY3" fmla="*/ 0 h 277"/>
                    <a:gd name="connsiteX4" fmla="*/ 277 w 277"/>
                    <a:gd name="connsiteY4" fmla="*/ 0 h 277"/>
                    <a:gd name="connsiteX5" fmla="*/ 277 w 277"/>
                    <a:gd name="connsiteY5" fmla="*/ 0 h 277"/>
                    <a:gd name="connsiteX6" fmla="*/ 277 w 277"/>
                    <a:gd name="connsiteY6" fmla="*/ 0 h 277"/>
                    <a:gd name="connsiteX7" fmla="*/ 277 w 277"/>
                    <a:gd name="connsiteY7" fmla="*/ 0 h 277"/>
                    <a:gd name="connsiteX8" fmla="*/ 277 w 277"/>
                    <a:gd name="connsiteY8" fmla="*/ 0 h 277"/>
                    <a:gd name="connsiteX9" fmla="*/ 0 w 277"/>
                    <a:gd name="connsiteY9" fmla="*/ 0 h 277"/>
                    <a:gd name="connsiteX10" fmla="*/ 0 w 277"/>
                    <a:gd name="connsiteY10" fmla="*/ 0 h 277"/>
                    <a:gd name="connsiteX11" fmla="*/ 0 w 277"/>
                    <a:gd name="connsiteY11" fmla="*/ 0 h 277"/>
                    <a:gd name="connsiteX12" fmla="*/ 0 w 277"/>
                    <a:gd name="connsiteY12" fmla="*/ 0 h 277"/>
                    <a:gd name="connsiteX13" fmla="*/ 0 w 277"/>
                    <a:gd name="connsiteY13" fmla="*/ 277 h 277"/>
                    <a:gd name="connsiteX14" fmla="*/ 0 w 277"/>
                    <a:gd name="connsiteY14" fmla="*/ 277 h 2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277" h="277">
                      <a:moveTo>
                        <a:pt x="0" y="277"/>
                      </a:moveTo>
                      <a:lnTo>
                        <a:pt x="277" y="277"/>
                      </a:lnTo>
                      <a:lnTo>
                        <a:pt x="277" y="277"/>
                      </a:lnTo>
                      <a:lnTo>
                        <a:pt x="277" y="0"/>
                      </a:lnTo>
                      <a:lnTo>
                        <a:pt x="277" y="0"/>
                      </a:lnTo>
                      <a:lnTo>
                        <a:pt x="277" y="0"/>
                      </a:lnTo>
                      <a:lnTo>
                        <a:pt x="277" y="0"/>
                      </a:lnTo>
                      <a:lnTo>
                        <a:pt x="277" y="0"/>
                      </a:lnTo>
                      <a:lnTo>
                        <a:pt x="277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277"/>
                      </a:lnTo>
                      <a:lnTo>
                        <a:pt x="0" y="277"/>
                      </a:ln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76" name="Freeform 475">
                  <a:extLst>
                    <a:ext uri="{FF2B5EF4-FFF2-40B4-BE49-F238E27FC236}">
                      <a16:creationId xmlns:a16="http://schemas.microsoft.com/office/drawing/2014/main" id="{DC01E54C-7BEC-B31C-4DFB-9F3C48FA5554}"/>
                    </a:ext>
                  </a:extLst>
                </p:cNvPr>
                <p:cNvSpPr/>
                <p:nvPr/>
              </p:nvSpPr>
              <p:spPr>
                <a:xfrm>
                  <a:off x="4107677" y="3830827"/>
                  <a:ext cx="277" cy="2771"/>
                </a:xfrm>
                <a:custGeom>
                  <a:avLst/>
                  <a:gdLst>
                    <a:gd name="connsiteX0" fmla="*/ 277 w 277"/>
                    <a:gd name="connsiteY0" fmla="*/ 0 h 2771"/>
                    <a:gd name="connsiteX1" fmla="*/ 0 w 277"/>
                    <a:gd name="connsiteY1" fmla="*/ 0 h 2771"/>
                    <a:gd name="connsiteX2" fmla="*/ 0 w 277"/>
                    <a:gd name="connsiteY2" fmla="*/ 0 h 2771"/>
                    <a:gd name="connsiteX3" fmla="*/ 0 w 277"/>
                    <a:gd name="connsiteY3" fmla="*/ 0 h 2771"/>
                    <a:gd name="connsiteX4" fmla="*/ 277 w 277"/>
                    <a:gd name="connsiteY4" fmla="*/ 0 h 2771"/>
                    <a:gd name="connsiteX5" fmla="*/ 277 w 277"/>
                    <a:gd name="connsiteY5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77" h="2771">
                      <a:moveTo>
                        <a:pt x="277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277" y="0"/>
                      </a:lnTo>
                      <a:lnTo>
                        <a:pt x="277" y="0"/>
                      </a:ln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77" name="Freeform 476">
                  <a:extLst>
                    <a:ext uri="{FF2B5EF4-FFF2-40B4-BE49-F238E27FC236}">
                      <a16:creationId xmlns:a16="http://schemas.microsoft.com/office/drawing/2014/main" id="{F4C758E6-CA9D-25EC-4A63-CC0FA8AA7CB7}"/>
                    </a:ext>
                  </a:extLst>
                </p:cNvPr>
                <p:cNvSpPr/>
                <p:nvPr/>
              </p:nvSpPr>
              <p:spPr>
                <a:xfrm>
                  <a:off x="4110171" y="3828333"/>
                  <a:ext cx="2772" cy="2771"/>
                </a:xfrm>
                <a:custGeom>
                  <a:avLst/>
                  <a:gdLst>
                    <a:gd name="connsiteX0" fmla="*/ 0 w 2772"/>
                    <a:gd name="connsiteY0" fmla="*/ 0 h 2771"/>
                    <a:gd name="connsiteX1" fmla="*/ 0 w 2772"/>
                    <a:gd name="connsiteY1" fmla="*/ 0 h 2771"/>
                    <a:gd name="connsiteX2" fmla="*/ 0 w 2772"/>
                    <a:gd name="connsiteY2" fmla="*/ 0 h 2771"/>
                    <a:gd name="connsiteX3" fmla="*/ 0 w 2772"/>
                    <a:gd name="connsiteY3" fmla="*/ 0 h 2771"/>
                    <a:gd name="connsiteX4" fmla="*/ 0 w 2772"/>
                    <a:gd name="connsiteY4" fmla="*/ 0 h 2771"/>
                    <a:gd name="connsiteX5" fmla="*/ 0 w 2772"/>
                    <a:gd name="connsiteY5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772" h="277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78" name="Freeform 477">
                  <a:extLst>
                    <a:ext uri="{FF2B5EF4-FFF2-40B4-BE49-F238E27FC236}">
                      <a16:creationId xmlns:a16="http://schemas.microsoft.com/office/drawing/2014/main" id="{FC34CA02-B88D-73DE-E4B1-569EB2EF5EF1}"/>
                    </a:ext>
                  </a:extLst>
                </p:cNvPr>
                <p:cNvSpPr/>
                <p:nvPr/>
              </p:nvSpPr>
              <p:spPr>
                <a:xfrm>
                  <a:off x="4132350" y="3814476"/>
                  <a:ext cx="277" cy="277"/>
                </a:xfrm>
                <a:custGeom>
                  <a:avLst/>
                  <a:gdLst>
                    <a:gd name="connsiteX0" fmla="*/ 0 w 277"/>
                    <a:gd name="connsiteY0" fmla="*/ 277 h 277"/>
                    <a:gd name="connsiteX1" fmla="*/ 278 w 277"/>
                    <a:gd name="connsiteY1" fmla="*/ 277 h 277"/>
                    <a:gd name="connsiteX2" fmla="*/ 278 w 277"/>
                    <a:gd name="connsiteY2" fmla="*/ 0 h 277"/>
                    <a:gd name="connsiteX3" fmla="*/ 0 w 277"/>
                    <a:gd name="connsiteY3" fmla="*/ 277 h 277"/>
                    <a:gd name="connsiteX4" fmla="*/ 0 w 277"/>
                    <a:gd name="connsiteY4" fmla="*/ 277 h 277"/>
                    <a:gd name="connsiteX5" fmla="*/ 0 w 277"/>
                    <a:gd name="connsiteY5" fmla="*/ 277 h 2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77" h="277">
                      <a:moveTo>
                        <a:pt x="0" y="277"/>
                      </a:moveTo>
                      <a:lnTo>
                        <a:pt x="278" y="277"/>
                      </a:lnTo>
                      <a:lnTo>
                        <a:pt x="278" y="0"/>
                      </a:lnTo>
                      <a:lnTo>
                        <a:pt x="0" y="277"/>
                      </a:lnTo>
                      <a:lnTo>
                        <a:pt x="0" y="277"/>
                      </a:lnTo>
                      <a:lnTo>
                        <a:pt x="0" y="277"/>
                      </a:ln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79" name="Freeform 478">
                  <a:extLst>
                    <a:ext uri="{FF2B5EF4-FFF2-40B4-BE49-F238E27FC236}">
                      <a16:creationId xmlns:a16="http://schemas.microsoft.com/office/drawing/2014/main" id="{7D0B8956-35B8-3479-72F9-61C2AEAFD3A5}"/>
                    </a:ext>
                  </a:extLst>
                </p:cNvPr>
                <p:cNvSpPr/>
                <p:nvPr/>
              </p:nvSpPr>
              <p:spPr>
                <a:xfrm>
                  <a:off x="4132905" y="3815862"/>
                  <a:ext cx="277" cy="277"/>
                </a:xfrm>
                <a:custGeom>
                  <a:avLst/>
                  <a:gdLst>
                    <a:gd name="connsiteX0" fmla="*/ 277 w 277"/>
                    <a:gd name="connsiteY0" fmla="*/ 277 h 277"/>
                    <a:gd name="connsiteX1" fmla="*/ 277 w 277"/>
                    <a:gd name="connsiteY1" fmla="*/ 0 h 277"/>
                    <a:gd name="connsiteX2" fmla="*/ 0 w 277"/>
                    <a:gd name="connsiteY2" fmla="*/ 0 h 277"/>
                    <a:gd name="connsiteX3" fmla="*/ 0 w 277"/>
                    <a:gd name="connsiteY3" fmla="*/ 0 h 277"/>
                    <a:gd name="connsiteX4" fmla="*/ 0 w 277"/>
                    <a:gd name="connsiteY4" fmla="*/ 0 h 277"/>
                    <a:gd name="connsiteX5" fmla="*/ 0 w 277"/>
                    <a:gd name="connsiteY5" fmla="*/ 277 h 277"/>
                    <a:gd name="connsiteX6" fmla="*/ 0 w 277"/>
                    <a:gd name="connsiteY6" fmla="*/ 277 h 277"/>
                    <a:gd name="connsiteX7" fmla="*/ 277 w 277"/>
                    <a:gd name="connsiteY7" fmla="*/ 277 h 277"/>
                    <a:gd name="connsiteX8" fmla="*/ 277 w 277"/>
                    <a:gd name="connsiteY8" fmla="*/ 277 h 2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77" h="277">
                      <a:moveTo>
                        <a:pt x="277" y="277"/>
                      </a:moveTo>
                      <a:lnTo>
                        <a:pt x="277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277"/>
                      </a:lnTo>
                      <a:lnTo>
                        <a:pt x="0" y="277"/>
                      </a:lnTo>
                      <a:lnTo>
                        <a:pt x="277" y="277"/>
                      </a:lnTo>
                      <a:lnTo>
                        <a:pt x="277" y="277"/>
                      </a:ln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80" name="Freeform 479">
                  <a:extLst>
                    <a:ext uri="{FF2B5EF4-FFF2-40B4-BE49-F238E27FC236}">
                      <a16:creationId xmlns:a16="http://schemas.microsoft.com/office/drawing/2014/main" id="{4F6580E5-65B3-685B-7C46-D0F86E60E11B}"/>
                    </a:ext>
                  </a:extLst>
                </p:cNvPr>
                <p:cNvSpPr/>
                <p:nvPr/>
              </p:nvSpPr>
              <p:spPr>
                <a:xfrm>
                  <a:off x="4125142" y="3815031"/>
                  <a:ext cx="7485" cy="4710"/>
                </a:xfrm>
                <a:custGeom>
                  <a:avLst/>
                  <a:gdLst>
                    <a:gd name="connsiteX0" fmla="*/ 7486 w 7485"/>
                    <a:gd name="connsiteY0" fmla="*/ 277 h 4710"/>
                    <a:gd name="connsiteX1" fmla="*/ 7486 w 7485"/>
                    <a:gd name="connsiteY1" fmla="*/ 277 h 4710"/>
                    <a:gd name="connsiteX2" fmla="*/ 7208 w 7485"/>
                    <a:gd name="connsiteY2" fmla="*/ 0 h 4710"/>
                    <a:gd name="connsiteX3" fmla="*/ 7208 w 7485"/>
                    <a:gd name="connsiteY3" fmla="*/ 0 h 4710"/>
                    <a:gd name="connsiteX4" fmla="*/ 7208 w 7485"/>
                    <a:gd name="connsiteY4" fmla="*/ 0 h 4710"/>
                    <a:gd name="connsiteX5" fmla="*/ 6931 w 7485"/>
                    <a:gd name="connsiteY5" fmla="*/ 0 h 4710"/>
                    <a:gd name="connsiteX6" fmla="*/ 6931 w 7485"/>
                    <a:gd name="connsiteY6" fmla="*/ 0 h 4710"/>
                    <a:gd name="connsiteX7" fmla="*/ 6654 w 7485"/>
                    <a:gd name="connsiteY7" fmla="*/ 0 h 4710"/>
                    <a:gd name="connsiteX8" fmla="*/ 6654 w 7485"/>
                    <a:gd name="connsiteY8" fmla="*/ 277 h 4710"/>
                    <a:gd name="connsiteX9" fmla="*/ 6654 w 7485"/>
                    <a:gd name="connsiteY9" fmla="*/ 277 h 4710"/>
                    <a:gd name="connsiteX10" fmla="*/ 6654 w 7485"/>
                    <a:gd name="connsiteY10" fmla="*/ 277 h 4710"/>
                    <a:gd name="connsiteX11" fmla="*/ 6654 w 7485"/>
                    <a:gd name="connsiteY11" fmla="*/ 277 h 4710"/>
                    <a:gd name="connsiteX12" fmla="*/ 6654 w 7485"/>
                    <a:gd name="connsiteY12" fmla="*/ 277 h 4710"/>
                    <a:gd name="connsiteX13" fmla="*/ 6654 w 7485"/>
                    <a:gd name="connsiteY13" fmla="*/ 554 h 4710"/>
                    <a:gd name="connsiteX14" fmla="*/ 6654 w 7485"/>
                    <a:gd name="connsiteY14" fmla="*/ 554 h 4710"/>
                    <a:gd name="connsiteX15" fmla="*/ 6377 w 7485"/>
                    <a:gd name="connsiteY15" fmla="*/ 554 h 4710"/>
                    <a:gd name="connsiteX16" fmla="*/ 6099 w 7485"/>
                    <a:gd name="connsiteY16" fmla="*/ 554 h 4710"/>
                    <a:gd name="connsiteX17" fmla="*/ 6099 w 7485"/>
                    <a:gd name="connsiteY17" fmla="*/ 277 h 4710"/>
                    <a:gd name="connsiteX18" fmla="*/ 5268 w 7485"/>
                    <a:gd name="connsiteY18" fmla="*/ 554 h 4710"/>
                    <a:gd name="connsiteX19" fmla="*/ 5268 w 7485"/>
                    <a:gd name="connsiteY19" fmla="*/ 554 h 4710"/>
                    <a:gd name="connsiteX20" fmla="*/ 4990 w 7485"/>
                    <a:gd name="connsiteY20" fmla="*/ 554 h 4710"/>
                    <a:gd name="connsiteX21" fmla="*/ 4990 w 7485"/>
                    <a:gd name="connsiteY21" fmla="*/ 831 h 4710"/>
                    <a:gd name="connsiteX22" fmla="*/ 4713 w 7485"/>
                    <a:gd name="connsiteY22" fmla="*/ 831 h 4710"/>
                    <a:gd name="connsiteX23" fmla="*/ 4713 w 7485"/>
                    <a:gd name="connsiteY23" fmla="*/ 831 h 4710"/>
                    <a:gd name="connsiteX24" fmla="*/ 4436 w 7485"/>
                    <a:gd name="connsiteY24" fmla="*/ 831 h 4710"/>
                    <a:gd name="connsiteX25" fmla="*/ 4436 w 7485"/>
                    <a:gd name="connsiteY25" fmla="*/ 1108 h 4710"/>
                    <a:gd name="connsiteX26" fmla="*/ 4436 w 7485"/>
                    <a:gd name="connsiteY26" fmla="*/ 1108 h 4710"/>
                    <a:gd name="connsiteX27" fmla="*/ 3881 w 7485"/>
                    <a:gd name="connsiteY27" fmla="*/ 1108 h 4710"/>
                    <a:gd name="connsiteX28" fmla="*/ 3604 w 7485"/>
                    <a:gd name="connsiteY28" fmla="*/ 1108 h 4710"/>
                    <a:gd name="connsiteX29" fmla="*/ 3604 w 7485"/>
                    <a:gd name="connsiteY29" fmla="*/ 1386 h 4710"/>
                    <a:gd name="connsiteX30" fmla="*/ 3327 w 7485"/>
                    <a:gd name="connsiteY30" fmla="*/ 1386 h 4710"/>
                    <a:gd name="connsiteX31" fmla="*/ 3327 w 7485"/>
                    <a:gd name="connsiteY31" fmla="*/ 1663 h 4710"/>
                    <a:gd name="connsiteX32" fmla="*/ 2495 w 7485"/>
                    <a:gd name="connsiteY32" fmla="*/ 2217 h 4710"/>
                    <a:gd name="connsiteX33" fmla="*/ 2218 w 7485"/>
                    <a:gd name="connsiteY33" fmla="*/ 2217 h 4710"/>
                    <a:gd name="connsiteX34" fmla="*/ 1941 w 7485"/>
                    <a:gd name="connsiteY34" fmla="*/ 2771 h 4710"/>
                    <a:gd name="connsiteX35" fmla="*/ 1663 w 7485"/>
                    <a:gd name="connsiteY35" fmla="*/ 2771 h 4710"/>
                    <a:gd name="connsiteX36" fmla="*/ 1663 w 7485"/>
                    <a:gd name="connsiteY36" fmla="*/ 2771 h 4710"/>
                    <a:gd name="connsiteX37" fmla="*/ 1663 w 7485"/>
                    <a:gd name="connsiteY37" fmla="*/ 2771 h 4710"/>
                    <a:gd name="connsiteX38" fmla="*/ 1663 w 7485"/>
                    <a:gd name="connsiteY38" fmla="*/ 3048 h 4710"/>
                    <a:gd name="connsiteX39" fmla="*/ 1663 w 7485"/>
                    <a:gd name="connsiteY39" fmla="*/ 3048 h 4710"/>
                    <a:gd name="connsiteX40" fmla="*/ 1663 w 7485"/>
                    <a:gd name="connsiteY40" fmla="*/ 3048 h 4710"/>
                    <a:gd name="connsiteX41" fmla="*/ 1386 w 7485"/>
                    <a:gd name="connsiteY41" fmla="*/ 3325 h 4710"/>
                    <a:gd name="connsiteX42" fmla="*/ 1386 w 7485"/>
                    <a:gd name="connsiteY42" fmla="*/ 3325 h 4710"/>
                    <a:gd name="connsiteX43" fmla="*/ 1109 w 7485"/>
                    <a:gd name="connsiteY43" fmla="*/ 3325 h 4710"/>
                    <a:gd name="connsiteX44" fmla="*/ 1109 w 7485"/>
                    <a:gd name="connsiteY44" fmla="*/ 3325 h 4710"/>
                    <a:gd name="connsiteX45" fmla="*/ 1109 w 7485"/>
                    <a:gd name="connsiteY45" fmla="*/ 3602 h 4710"/>
                    <a:gd name="connsiteX46" fmla="*/ 1109 w 7485"/>
                    <a:gd name="connsiteY46" fmla="*/ 3602 h 4710"/>
                    <a:gd name="connsiteX47" fmla="*/ 1109 w 7485"/>
                    <a:gd name="connsiteY47" fmla="*/ 3602 h 4710"/>
                    <a:gd name="connsiteX48" fmla="*/ 832 w 7485"/>
                    <a:gd name="connsiteY48" fmla="*/ 3602 h 4710"/>
                    <a:gd name="connsiteX49" fmla="*/ 832 w 7485"/>
                    <a:gd name="connsiteY49" fmla="*/ 3879 h 4710"/>
                    <a:gd name="connsiteX50" fmla="*/ 832 w 7485"/>
                    <a:gd name="connsiteY50" fmla="*/ 3879 h 4710"/>
                    <a:gd name="connsiteX51" fmla="*/ 555 w 7485"/>
                    <a:gd name="connsiteY51" fmla="*/ 3879 h 4710"/>
                    <a:gd name="connsiteX52" fmla="*/ 555 w 7485"/>
                    <a:gd name="connsiteY52" fmla="*/ 3879 h 4710"/>
                    <a:gd name="connsiteX53" fmla="*/ 832 w 7485"/>
                    <a:gd name="connsiteY53" fmla="*/ 4157 h 4710"/>
                    <a:gd name="connsiteX54" fmla="*/ 832 w 7485"/>
                    <a:gd name="connsiteY54" fmla="*/ 4157 h 4710"/>
                    <a:gd name="connsiteX55" fmla="*/ 555 w 7485"/>
                    <a:gd name="connsiteY55" fmla="*/ 4157 h 4710"/>
                    <a:gd name="connsiteX56" fmla="*/ 277 w 7485"/>
                    <a:gd name="connsiteY56" fmla="*/ 3879 h 4710"/>
                    <a:gd name="connsiteX57" fmla="*/ 277 w 7485"/>
                    <a:gd name="connsiteY57" fmla="*/ 4157 h 4710"/>
                    <a:gd name="connsiteX58" fmla="*/ 277 w 7485"/>
                    <a:gd name="connsiteY58" fmla="*/ 4157 h 4710"/>
                    <a:gd name="connsiteX59" fmla="*/ 277 w 7485"/>
                    <a:gd name="connsiteY59" fmla="*/ 4434 h 4710"/>
                    <a:gd name="connsiteX60" fmla="*/ 0 w 7485"/>
                    <a:gd name="connsiteY60" fmla="*/ 4434 h 4710"/>
                    <a:gd name="connsiteX61" fmla="*/ 0 w 7485"/>
                    <a:gd name="connsiteY61" fmla="*/ 4434 h 4710"/>
                    <a:gd name="connsiteX62" fmla="*/ 0 w 7485"/>
                    <a:gd name="connsiteY62" fmla="*/ 4711 h 4710"/>
                    <a:gd name="connsiteX63" fmla="*/ 277 w 7485"/>
                    <a:gd name="connsiteY63" fmla="*/ 4711 h 4710"/>
                    <a:gd name="connsiteX64" fmla="*/ 277 w 7485"/>
                    <a:gd name="connsiteY64" fmla="*/ 4711 h 4710"/>
                    <a:gd name="connsiteX65" fmla="*/ 555 w 7485"/>
                    <a:gd name="connsiteY65" fmla="*/ 4434 h 4710"/>
                    <a:gd name="connsiteX66" fmla="*/ 832 w 7485"/>
                    <a:gd name="connsiteY66" fmla="*/ 4434 h 4710"/>
                    <a:gd name="connsiteX67" fmla="*/ 1109 w 7485"/>
                    <a:gd name="connsiteY67" fmla="*/ 4434 h 4710"/>
                    <a:gd name="connsiteX68" fmla="*/ 1109 w 7485"/>
                    <a:gd name="connsiteY68" fmla="*/ 4711 h 4710"/>
                    <a:gd name="connsiteX69" fmla="*/ 1109 w 7485"/>
                    <a:gd name="connsiteY69" fmla="*/ 4711 h 4710"/>
                    <a:gd name="connsiteX70" fmla="*/ 1386 w 7485"/>
                    <a:gd name="connsiteY70" fmla="*/ 4711 h 4710"/>
                    <a:gd name="connsiteX71" fmla="*/ 1386 w 7485"/>
                    <a:gd name="connsiteY71" fmla="*/ 4711 h 4710"/>
                    <a:gd name="connsiteX72" fmla="*/ 1386 w 7485"/>
                    <a:gd name="connsiteY72" fmla="*/ 4711 h 4710"/>
                    <a:gd name="connsiteX73" fmla="*/ 1663 w 7485"/>
                    <a:gd name="connsiteY73" fmla="*/ 4711 h 4710"/>
                    <a:gd name="connsiteX74" fmla="*/ 1663 w 7485"/>
                    <a:gd name="connsiteY74" fmla="*/ 4711 h 4710"/>
                    <a:gd name="connsiteX75" fmla="*/ 1663 w 7485"/>
                    <a:gd name="connsiteY75" fmla="*/ 4434 h 4710"/>
                    <a:gd name="connsiteX76" fmla="*/ 1663 w 7485"/>
                    <a:gd name="connsiteY76" fmla="*/ 4711 h 4710"/>
                    <a:gd name="connsiteX77" fmla="*/ 1663 w 7485"/>
                    <a:gd name="connsiteY77" fmla="*/ 4711 h 4710"/>
                    <a:gd name="connsiteX78" fmla="*/ 1941 w 7485"/>
                    <a:gd name="connsiteY78" fmla="*/ 4711 h 4710"/>
                    <a:gd name="connsiteX79" fmla="*/ 1663 w 7485"/>
                    <a:gd name="connsiteY79" fmla="*/ 4434 h 4710"/>
                    <a:gd name="connsiteX80" fmla="*/ 1663 w 7485"/>
                    <a:gd name="connsiteY80" fmla="*/ 4434 h 4710"/>
                    <a:gd name="connsiteX81" fmla="*/ 2495 w 7485"/>
                    <a:gd name="connsiteY81" fmla="*/ 3879 h 4710"/>
                    <a:gd name="connsiteX82" fmla="*/ 2495 w 7485"/>
                    <a:gd name="connsiteY82" fmla="*/ 3879 h 4710"/>
                    <a:gd name="connsiteX83" fmla="*/ 2772 w 7485"/>
                    <a:gd name="connsiteY83" fmla="*/ 3879 h 4710"/>
                    <a:gd name="connsiteX84" fmla="*/ 3050 w 7485"/>
                    <a:gd name="connsiteY84" fmla="*/ 3879 h 4710"/>
                    <a:gd name="connsiteX85" fmla="*/ 3050 w 7485"/>
                    <a:gd name="connsiteY85" fmla="*/ 3879 h 4710"/>
                    <a:gd name="connsiteX86" fmla="*/ 3050 w 7485"/>
                    <a:gd name="connsiteY86" fmla="*/ 3879 h 4710"/>
                    <a:gd name="connsiteX87" fmla="*/ 3327 w 7485"/>
                    <a:gd name="connsiteY87" fmla="*/ 3879 h 4710"/>
                    <a:gd name="connsiteX88" fmla="*/ 3327 w 7485"/>
                    <a:gd name="connsiteY88" fmla="*/ 3879 h 4710"/>
                    <a:gd name="connsiteX89" fmla="*/ 3327 w 7485"/>
                    <a:gd name="connsiteY89" fmla="*/ 3879 h 4710"/>
                    <a:gd name="connsiteX90" fmla="*/ 3604 w 7485"/>
                    <a:gd name="connsiteY90" fmla="*/ 3602 h 4710"/>
                    <a:gd name="connsiteX91" fmla="*/ 3604 w 7485"/>
                    <a:gd name="connsiteY91" fmla="*/ 3602 h 4710"/>
                    <a:gd name="connsiteX92" fmla="*/ 3604 w 7485"/>
                    <a:gd name="connsiteY92" fmla="*/ 3602 h 4710"/>
                    <a:gd name="connsiteX93" fmla="*/ 3604 w 7485"/>
                    <a:gd name="connsiteY93" fmla="*/ 3602 h 4710"/>
                    <a:gd name="connsiteX94" fmla="*/ 4159 w 7485"/>
                    <a:gd name="connsiteY94" fmla="*/ 3602 h 4710"/>
                    <a:gd name="connsiteX95" fmla="*/ 4159 w 7485"/>
                    <a:gd name="connsiteY95" fmla="*/ 3602 h 4710"/>
                    <a:gd name="connsiteX96" fmla="*/ 4159 w 7485"/>
                    <a:gd name="connsiteY96" fmla="*/ 3602 h 4710"/>
                    <a:gd name="connsiteX97" fmla="*/ 4436 w 7485"/>
                    <a:gd name="connsiteY97" fmla="*/ 3602 h 4710"/>
                    <a:gd name="connsiteX98" fmla="*/ 4436 w 7485"/>
                    <a:gd name="connsiteY98" fmla="*/ 3602 h 4710"/>
                    <a:gd name="connsiteX99" fmla="*/ 4713 w 7485"/>
                    <a:gd name="connsiteY99" fmla="*/ 3602 h 4710"/>
                    <a:gd name="connsiteX100" fmla="*/ 4990 w 7485"/>
                    <a:gd name="connsiteY100" fmla="*/ 3325 h 4710"/>
                    <a:gd name="connsiteX101" fmla="*/ 5268 w 7485"/>
                    <a:gd name="connsiteY101" fmla="*/ 3048 h 4710"/>
                    <a:gd name="connsiteX102" fmla="*/ 5545 w 7485"/>
                    <a:gd name="connsiteY102" fmla="*/ 2771 h 4710"/>
                    <a:gd name="connsiteX103" fmla="*/ 5545 w 7485"/>
                    <a:gd name="connsiteY103" fmla="*/ 2771 h 4710"/>
                    <a:gd name="connsiteX104" fmla="*/ 5822 w 7485"/>
                    <a:gd name="connsiteY104" fmla="*/ 2771 h 4710"/>
                    <a:gd name="connsiteX105" fmla="*/ 5822 w 7485"/>
                    <a:gd name="connsiteY105" fmla="*/ 2771 h 4710"/>
                    <a:gd name="connsiteX106" fmla="*/ 5822 w 7485"/>
                    <a:gd name="connsiteY106" fmla="*/ 2494 h 4710"/>
                    <a:gd name="connsiteX107" fmla="*/ 5822 w 7485"/>
                    <a:gd name="connsiteY107" fmla="*/ 2494 h 4710"/>
                    <a:gd name="connsiteX108" fmla="*/ 6099 w 7485"/>
                    <a:gd name="connsiteY108" fmla="*/ 2217 h 4710"/>
                    <a:gd name="connsiteX109" fmla="*/ 6377 w 7485"/>
                    <a:gd name="connsiteY109" fmla="*/ 2217 h 4710"/>
                    <a:gd name="connsiteX110" fmla="*/ 6377 w 7485"/>
                    <a:gd name="connsiteY110" fmla="*/ 2217 h 4710"/>
                    <a:gd name="connsiteX111" fmla="*/ 6377 w 7485"/>
                    <a:gd name="connsiteY111" fmla="*/ 2217 h 4710"/>
                    <a:gd name="connsiteX112" fmla="*/ 6654 w 7485"/>
                    <a:gd name="connsiteY112" fmla="*/ 2217 h 4710"/>
                    <a:gd name="connsiteX113" fmla="*/ 6654 w 7485"/>
                    <a:gd name="connsiteY113" fmla="*/ 2217 h 4710"/>
                    <a:gd name="connsiteX114" fmla="*/ 6654 w 7485"/>
                    <a:gd name="connsiteY114" fmla="*/ 2217 h 4710"/>
                    <a:gd name="connsiteX115" fmla="*/ 6654 w 7485"/>
                    <a:gd name="connsiteY115" fmla="*/ 1940 h 4710"/>
                    <a:gd name="connsiteX116" fmla="*/ 6654 w 7485"/>
                    <a:gd name="connsiteY116" fmla="*/ 1940 h 4710"/>
                    <a:gd name="connsiteX117" fmla="*/ 6654 w 7485"/>
                    <a:gd name="connsiteY117" fmla="*/ 1940 h 4710"/>
                    <a:gd name="connsiteX118" fmla="*/ 6931 w 7485"/>
                    <a:gd name="connsiteY118" fmla="*/ 1940 h 4710"/>
                    <a:gd name="connsiteX119" fmla="*/ 6931 w 7485"/>
                    <a:gd name="connsiteY119" fmla="*/ 1940 h 4710"/>
                    <a:gd name="connsiteX120" fmla="*/ 6931 w 7485"/>
                    <a:gd name="connsiteY120" fmla="*/ 1940 h 4710"/>
                    <a:gd name="connsiteX121" fmla="*/ 7208 w 7485"/>
                    <a:gd name="connsiteY121" fmla="*/ 1940 h 4710"/>
                    <a:gd name="connsiteX122" fmla="*/ 7208 w 7485"/>
                    <a:gd name="connsiteY122" fmla="*/ 1940 h 4710"/>
                    <a:gd name="connsiteX123" fmla="*/ 7208 w 7485"/>
                    <a:gd name="connsiteY123" fmla="*/ 1663 h 4710"/>
                    <a:gd name="connsiteX124" fmla="*/ 7208 w 7485"/>
                    <a:gd name="connsiteY124" fmla="*/ 1386 h 4710"/>
                    <a:gd name="connsiteX125" fmla="*/ 7486 w 7485"/>
                    <a:gd name="connsiteY125" fmla="*/ 1386 h 4710"/>
                    <a:gd name="connsiteX126" fmla="*/ 7208 w 7485"/>
                    <a:gd name="connsiteY126" fmla="*/ 1108 h 4710"/>
                    <a:gd name="connsiteX127" fmla="*/ 7208 w 7485"/>
                    <a:gd name="connsiteY127" fmla="*/ 831 h 4710"/>
                    <a:gd name="connsiteX128" fmla="*/ 7208 w 7485"/>
                    <a:gd name="connsiteY128" fmla="*/ 831 h 4710"/>
                    <a:gd name="connsiteX129" fmla="*/ 7486 w 7485"/>
                    <a:gd name="connsiteY129" fmla="*/ 554 h 4710"/>
                    <a:gd name="connsiteX130" fmla="*/ 7486 w 7485"/>
                    <a:gd name="connsiteY130" fmla="*/ 277 h 4710"/>
                    <a:gd name="connsiteX131" fmla="*/ 7486 w 7485"/>
                    <a:gd name="connsiteY131" fmla="*/ 277 h 4710"/>
                    <a:gd name="connsiteX132" fmla="*/ 7486 w 7485"/>
                    <a:gd name="connsiteY132" fmla="*/ 277 h 47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</a:cxnLst>
                  <a:rect l="l" t="t" r="r" b="b"/>
                  <a:pathLst>
                    <a:path w="7485" h="4710">
                      <a:moveTo>
                        <a:pt x="7486" y="277"/>
                      </a:moveTo>
                      <a:lnTo>
                        <a:pt x="7486" y="277"/>
                      </a:lnTo>
                      <a:lnTo>
                        <a:pt x="7208" y="0"/>
                      </a:lnTo>
                      <a:lnTo>
                        <a:pt x="7208" y="0"/>
                      </a:lnTo>
                      <a:lnTo>
                        <a:pt x="7208" y="0"/>
                      </a:lnTo>
                      <a:lnTo>
                        <a:pt x="6931" y="0"/>
                      </a:lnTo>
                      <a:lnTo>
                        <a:pt x="6931" y="0"/>
                      </a:lnTo>
                      <a:lnTo>
                        <a:pt x="6654" y="0"/>
                      </a:lnTo>
                      <a:lnTo>
                        <a:pt x="6654" y="277"/>
                      </a:lnTo>
                      <a:lnTo>
                        <a:pt x="6654" y="277"/>
                      </a:lnTo>
                      <a:lnTo>
                        <a:pt x="6654" y="277"/>
                      </a:lnTo>
                      <a:lnTo>
                        <a:pt x="6654" y="277"/>
                      </a:lnTo>
                      <a:lnTo>
                        <a:pt x="6654" y="277"/>
                      </a:lnTo>
                      <a:lnTo>
                        <a:pt x="6654" y="554"/>
                      </a:lnTo>
                      <a:lnTo>
                        <a:pt x="6654" y="554"/>
                      </a:lnTo>
                      <a:lnTo>
                        <a:pt x="6377" y="554"/>
                      </a:lnTo>
                      <a:lnTo>
                        <a:pt x="6099" y="554"/>
                      </a:lnTo>
                      <a:lnTo>
                        <a:pt x="6099" y="277"/>
                      </a:lnTo>
                      <a:lnTo>
                        <a:pt x="5268" y="554"/>
                      </a:lnTo>
                      <a:lnTo>
                        <a:pt x="5268" y="554"/>
                      </a:lnTo>
                      <a:lnTo>
                        <a:pt x="4990" y="554"/>
                      </a:lnTo>
                      <a:lnTo>
                        <a:pt x="4990" y="831"/>
                      </a:lnTo>
                      <a:lnTo>
                        <a:pt x="4713" y="831"/>
                      </a:lnTo>
                      <a:lnTo>
                        <a:pt x="4713" y="831"/>
                      </a:lnTo>
                      <a:lnTo>
                        <a:pt x="4436" y="831"/>
                      </a:lnTo>
                      <a:lnTo>
                        <a:pt x="4436" y="1108"/>
                      </a:lnTo>
                      <a:lnTo>
                        <a:pt x="4436" y="1108"/>
                      </a:lnTo>
                      <a:lnTo>
                        <a:pt x="3881" y="1108"/>
                      </a:lnTo>
                      <a:lnTo>
                        <a:pt x="3604" y="1108"/>
                      </a:lnTo>
                      <a:lnTo>
                        <a:pt x="3604" y="1386"/>
                      </a:lnTo>
                      <a:lnTo>
                        <a:pt x="3327" y="1386"/>
                      </a:lnTo>
                      <a:lnTo>
                        <a:pt x="3327" y="1663"/>
                      </a:lnTo>
                      <a:lnTo>
                        <a:pt x="2495" y="2217"/>
                      </a:lnTo>
                      <a:lnTo>
                        <a:pt x="2218" y="2217"/>
                      </a:lnTo>
                      <a:lnTo>
                        <a:pt x="1941" y="2771"/>
                      </a:lnTo>
                      <a:lnTo>
                        <a:pt x="1663" y="2771"/>
                      </a:lnTo>
                      <a:lnTo>
                        <a:pt x="1663" y="2771"/>
                      </a:lnTo>
                      <a:lnTo>
                        <a:pt x="1663" y="2771"/>
                      </a:lnTo>
                      <a:lnTo>
                        <a:pt x="1663" y="3048"/>
                      </a:lnTo>
                      <a:lnTo>
                        <a:pt x="1663" y="3048"/>
                      </a:lnTo>
                      <a:lnTo>
                        <a:pt x="1663" y="3048"/>
                      </a:lnTo>
                      <a:lnTo>
                        <a:pt x="1386" y="3325"/>
                      </a:lnTo>
                      <a:lnTo>
                        <a:pt x="1386" y="3325"/>
                      </a:lnTo>
                      <a:lnTo>
                        <a:pt x="1109" y="3325"/>
                      </a:lnTo>
                      <a:lnTo>
                        <a:pt x="1109" y="3325"/>
                      </a:lnTo>
                      <a:lnTo>
                        <a:pt x="1109" y="3602"/>
                      </a:lnTo>
                      <a:lnTo>
                        <a:pt x="1109" y="3602"/>
                      </a:lnTo>
                      <a:lnTo>
                        <a:pt x="1109" y="3602"/>
                      </a:lnTo>
                      <a:lnTo>
                        <a:pt x="832" y="3602"/>
                      </a:lnTo>
                      <a:lnTo>
                        <a:pt x="832" y="3879"/>
                      </a:lnTo>
                      <a:lnTo>
                        <a:pt x="832" y="3879"/>
                      </a:lnTo>
                      <a:lnTo>
                        <a:pt x="555" y="3879"/>
                      </a:lnTo>
                      <a:lnTo>
                        <a:pt x="555" y="3879"/>
                      </a:lnTo>
                      <a:lnTo>
                        <a:pt x="832" y="4157"/>
                      </a:lnTo>
                      <a:lnTo>
                        <a:pt x="832" y="4157"/>
                      </a:lnTo>
                      <a:lnTo>
                        <a:pt x="555" y="4157"/>
                      </a:lnTo>
                      <a:lnTo>
                        <a:pt x="277" y="3879"/>
                      </a:lnTo>
                      <a:lnTo>
                        <a:pt x="277" y="4157"/>
                      </a:lnTo>
                      <a:lnTo>
                        <a:pt x="277" y="4157"/>
                      </a:lnTo>
                      <a:lnTo>
                        <a:pt x="277" y="4434"/>
                      </a:lnTo>
                      <a:lnTo>
                        <a:pt x="0" y="4434"/>
                      </a:lnTo>
                      <a:lnTo>
                        <a:pt x="0" y="4434"/>
                      </a:lnTo>
                      <a:lnTo>
                        <a:pt x="0" y="4711"/>
                      </a:lnTo>
                      <a:lnTo>
                        <a:pt x="277" y="4711"/>
                      </a:lnTo>
                      <a:lnTo>
                        <a:pt x="277" y="4711"/>
                      </a:lnTo>
                      <a:lnTo>
                        <a:pt x="555" y="4434"/>
                      </a:lnTo>
                      <a:lnTo>
                        <a:pt x="832" y="4434"/>
                      </a:lnTo>
                      <a:lnTo>
                        <a:pt x="1109" y="4434"/>
                      </a:lnTo>
                      <a:lnTo>
                        <a:pt x="1109" y="4711"/>
                      </a:lnTo>
                      <a:lnTo>
                        <a:pt x="1109" y="4711"/>
                      </a:lnTo>
                      <a:lnTo>
                        <a:pt x="1386" y="4711"/>
                      </a:lnTo>
                      <a:lnTo>
                        <a:pt x="1386" y="4711"/>
                      </a:lnTo>
                      <a:lnTo>
                        <a:pt x="1386" y="4711"/>
                      </a:lnTo>
                      <a:lnTo>
                        <a:pt x="1663" y="4711"/>
                      </a:lnTo>
                      <a:lnTo>
                        <a:pt x="1663" y="4711"/>
                      </a:lnTo>
                      <a:lnTo>
                        <a:pt x="1663" y="4434"/>
                      </a:lnTo>
                      <a:lnTo>
                        <a:pt x="1663" y="4711"/>
                      </a:lnTo>
                      <a:lnTo>
                        <a:pt x="1663" y="4711"/>
                      </a:lnTo>
                      <a:lnTo>
                        <a:pt x="1941" y="4711"/>
                      </a:lnTo>
                      <a:lnTo>
                        <a:pt x="1663" y="4434"/>
                      </a:lnTo>
                      <a:lnTo>
                        <a:pt x="1663" y="4434"/>
                      </a:lnTo>
                      <a:lnTo>
                        <a:pt x="2495" y="3879"/>
                      </a:lnTo>
                      <a:lnTo>
                        <a:pt x="2495" y="3879"/>
                      </a:lnTo>
                      <a:lnTo>
                        <a:pt x="2772" y="3879"/>
                      </a:lnTo>
                      <a:lnTo>
                        <a:pt x="3050" y="3879"/>
                      </a:lnTo>
                      <a:lnTo>
                        <a:pt x="3050" y="3879"/>
                      </a:lnTo>
                      <a:lnTo>
                        <a:pt x="3050" y="3879"/>
                      </a:lnTo>
                      <a:lnTo>
                        <a:pt x="3327" y="3879"/>
                      </a:lnTo>
                      <a:lnTo>
                        <a:pt x="3327" y="3879"/>
                      </a:lnTo>
                      <a:lnTo>
                        <a:pt x="3327" y="3879"/>
                      </a:lnTo>
                      <a:lnTo>
                        <a:pt x="3604" y="3602"/>
                      </a:lnTo>
                      <a:lnTo>
                        <a:pt x="3604" y="3602"/>
                      </a:lnTo>
                      <a:lnTo>
                        <a:pt x="3604" y="3602"/>
                      </a:lnTo>
                      <a:lnTo>
                        <a:pt x="3604" y="3602"/>
                      </a:lnTo>
                      <a:lnTo>
                        <a:pt x="4159" y="3602"/>
                      </a:lnTo>
                      <a:lnTo>
                        <a:pt x="4159" y="3602"/>
                      </a:lnTo>
                      <a:lnTo>
                        <a:pt x="4159" y="3602"/>
                      </a:lnTo>
                      <a:lnTo>
                        <a:pt x="4436" y="3602"/>
                      </a:lnTo>
                      <a:lnTo>
                        <a:pt x="4436" y="3602"/>
                      </a:lnTo>
                      <a:lnTo>
                        <a:pt x="4713" y="3602"/>
                      </a:lnTo>
                      <a:lnTo>
                        <a:pt x="4990" y="3325"/>
                      </a:lnTo>
                      <a:lnTo>
                        <a:pt x="5268" y="3048"/>
                      </a:lnTo>
                      <a:lnTo>
                        <a:pt x="5545" y="2771"/>
                      </a:lnTo>
                      <a:lnTo>
                        <a:pt x="5545" y="2771"/>
                      </a:lnTo>
                      <a:lnTo>
                        <a:pt x="5822" y="2771"/>
                      </a:lnTo>
                      <a:lnTo>
                        <a:pt x="5822" y="2771"/>
                      </a:lnTo>
                      <a:lnTo>
                        <a:pt x="5822" y="2494"/>
                      </a:lnTo>
                      <a:lnTo>
                        <a:pt x="5822" y="2494"/>
                      </a:lnTo>
                      <a:lnTo>
                        <a:pt x="6099" y="2217"/>
                      </a:lnTo>
                      <a:lnTo>
                        <a:pt x="6377" y="2217"/>
                      </a:lnTo>
                      <a:lnTo>
                        <a:pt x="6377" y="2217"/>
                      </a:lnTo>
                      <a:lnTo>
                        <a:pt x="6377" y="2217"/>
                      </a:lnTo>
                      <a:lnTo>
                        <a:pt x="6654" y="2217"/>
                      </a:lnTo>
                      <a:lnTo>
                        <a:pt x="6654" y="2217"/>
                      </a:lnTo>
                      <a:lnTo>
                        <a:pt x="6654" y="2217"/>
                      </a:lnTo>
                      <a:lnTo>
                        <a:pt x="6654" y="1940"/>
                      </a:lnTo>
                      <a:lnTo>
                        <a:pt x="6654" y="1940"/>
                      </a:lnTo>
                      <a:lnTo>
                        <a:pt x="6654" y="1940"/>
                      </a:lnTo>
                      <a:lnTo>
                        <a:pt x="6931" y="1940"/>
                      </a:lnTo>
                      <a:lnTo>
                        <a:pt x="6931" y="1940"/>
                      </a:lnTo>
                      <a:lnTo>
                        <a:pt x="6931" y="1940"/>
                      </a:lnTo>
                      <a:lnTo>
                        <a:pt x="7208" y="1940"/>
                      </a:lnTo>
                      <a:lnTo>
                        <a:pt x="7208" y="1940"/>
                      </a:lnTo>
                      <a:lnTo>
                        <a:pt x="7208" y="1663"/>
                      </a:lnTo>
                      <a:lnTo>
                        <a:pt x="7208" y="1386"/>
                      </a:lnTo>
                      <a:lnTo>
                        <a:pt x="7486" y="1386"/>
                      </a:lnTo>
                      <a:lnTo>
                        <a:pt x="7208" y="1108"/>
                      </a:lnTo>
                      <a:lnTo>
                        <a:pt x="7208" y="831"/>
                      </a:lnTo>
                      <a:lnTo>
                        <a:pt x="7208" y="831"/>
                      </a:lnTo>
                      <a:lnTo>
                        <a:pt x="7486" y="554"/>
                      </a:lnTo>
                      <a:lnTo>
                        <a:pt x="7486" y="277"/>
                      </a:lnTo>
                      <a:lnTo>
                        <a:pt x="7486" y="277"/>
                      </a:lnTo>
                      <a:lnTo>
                        <a:pt x="7486" y="277"/>
                      </a:ln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16" name="Graphic 248">
                <a:extLst>
                  <a:ext uri="{FF2B5EF4-FFF2-40B4-BE49-F238E27FC236}">
                    <a16:creationId xmlns:a16="http://schemas.microsoft.com/office/drawing/2014/main" id="{B8931701-6E63-EF99-0B73-E561B4A928F2}"/>
                  </a:ext>
                </a:extLst>
              </p:cNvPr>
              <p:cNvGrpSpPr/>
              <p:nvPr/>
            </p:nvGrpSpPr>
            <p:grpSpPr>
              <a:xfrm>
                <a:off x="3154647" y="3519352"/>
                <a:ext cx="39367" cy="23555"/>
                <a:chOff x="3817412" y="3518233"/>
                <a:chExt cx="39367" cy="23555"/>
              </a:xfrm>
              <a:grpFill/>
            </p:grpSpPr>
            <p:sp>
              <p:nvSpPr>
                <p:cNvPr id="422" name="Freeform 421">
                  <a:extLst>
                    <a:ext uri="{FF2B5EF4-FFF2-40B4-BE49-F238E27FC236}">
                      <a16:creationId xmlns:a16="http://schemas.microsoft.com/office/drawing/2014/main" id="{14F034A5-44BF-33BE-FF9D-12580EDB0CBD}"/>
                    </a:ext>
                  </a:extLst>
                </p:cNvPr>
                <p:cNvSpPr/>
                <p:nvPr/>
              </p:nvSpPr>
              <p:spPr>
                <a:xfrm>
                  <a:off x="3817412" y="3525716"/>
                  <a:ext cx="1386" cy="2494"/>
                </a:xfrm>
                <a:custGeom>
                  <a:avLst/>
                  <a:gdLst>
                    <a:gd name="connsiteX0" fmla="*/ 1109 w 1386"/>
                    <a:gd name="connsiteY0" fmla="*/ 0 h 2494"/>
                    <a:gd name="connsiteX1" fmla="*/ 1109 w 1386"/>
                    <a:gd name="connsiteY1" fmla="*/ 0 h 2494"/>
                    <a:gd name="connsiteX2" fmla="*/ 832 w 1386"/>
                    <a:gd name="connsiteY2" fmla="*/ 277 h 2494"/>
                    <a:gd name="connsiteX3" fmla="*/ 555 w 1386"/>
                    <a:gd name="connsiteY3" fmla="*/ 554 h 2494"/>
                    <a:gd name="connsiteX4" fmla="*/ 0 w 1386"/>
                    <a:gd name="connsiteY4" fmla="*/ 2494 h 2494"/>
                    <a:gd name="connsiteX5" fmla="*/ 0 w 1386"/>
                    <a:gd name="connsiteY5" fmla="*/ 2494 h 2494"/>
                    <a:gd name="connsiteX6" fmla="*/ 277 w 1386"/>
                    <a:gd name="connsiteY6" fmla="*/ 2494 h 2494"/>
                    <a:gd name="connsiteX7" fmla="*/ 832 w 1386"/>
                    <a:gd name="connsiteY7" fmla="*/ 1940 h 2494"/>
                    <a:gd name="connsiteX8" fmla="*/ 1386 w 1386"/>
                    <a:gd name="connsiteY8" fmla="*/ 277 h 2494"/>
                    <a:gd name="connsiteX9" fmla="*/ 1109 w 1386"/>
                    <a:gd name="connsiteY9" fmla="*/ 0 h 2494"/>
                    <a:gd name="connsiteX10" fmla="*/ 1109 w 1386"/>
                    <a:gd name="connsiteY10" fmla="*/ 0 h 24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386" h="2494">
                      <a:moveTo>
                        <a:pt x="1109" y="0"/>
                      </a:moveTo>
                      <a:lnTo>
                        <a:pt x="1109" y="0"/>
                      </a:lnTo>
                      <a:lnTo>
                        <a:pt x="832" y="277"/>
                      </a:lnTo>
                      <a:lnTo>
                        <a:pt x="555" y="554"/>
                      </a:lnTo>
                      <a:lnTo>
                        <a:pt x="0" y="2494"/>
                      </a:lnTo>
                      <a:lnTo>
                        <a:pt x="0" y="2494"/>
                      </a:lnTo>
                      <a:lnTo>
                        <a:pt x="277" y="2494"/>
                      </a:lnTo>
                      <a:lnTo>
                        <a:pt x="832" y="1940"/>
                      </a:lnTo>
                      <a:lnTo>
                        <a:pt x="1386" y="277"/>
                      </a:lnTo>
                      <a:lnTo>
                        <a:pt x="1109" y="0"/>
                      </a:lnTo>
                      <a:lnTo>
                        <a:pt x="1109" y="0"/>
                      </a:ln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23" name="Freeform 422">
                  <a:extLst>
                    <a:ext uri="{FF2B5EF4-FFF2-40B4-BE49-F238E27FC236}">
                      <a16:creationId xmlns:a16="http://schemas.microsoft.com/office/drawing/2014/main" id="{31C374F9-DADA-905D-2150-DAE311098C45}"/>
                    </a:ext>
                  </a:extLst>
                </p:cNvPr>
                <p:cNvSpPr/>
                <p:nvPr/>
              </p:nvSpPr>
              <p:spPr>
                <a:xfrm>
                  <a:off x="3825175" y="3531812"/>
                  <a:ext cx="277" cy="277"/>
                </a:xfrm>
                <a:custGeom>
                  <a:avLst/>
                  <a:gdLst>
                    <a:gd name="connsiteX0" fmla="*/ 0 w 277"/>
                    <a:gd name="connsiteY0" fmla="*/ 0 h 277"/>
                    <a:gd name="connsiteX1" fmla="*/ 0 w 277"/>
                    <a:gd name="connsiteY1" fmla="*/ 0 h 277"/>
                    <a:gd name="connsiteX2" fmla="*/ 0 w 277"/>
                    <a:gd name="connsiteY2" fmla="*/ 277 h 277"/>
                    <a:gd name="connsiteX3" fmla="*/ 277 w 277"/>
                    <a:gd name="connsiteY3" fmla="*/ 0 h 277"/>
                    <a:gd name="connsiteX4" fmla="*/ 0 w 277"/>
                    <a:gd name="connsiteY4" fmla="*/ 0 h 277"/>
                    <a:gd name="connsiteX5" fmla="*/ 0 w 277"/>
                    <a:gd name="connsiteY5" fmla="*/ 0 h 2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77" h="277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277"/>
                      </a:lnTo>
                      <a:lnTo>
                        <a:pt x="277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24" name="Freeform 423">
                  <a:extLst>
                    <a:ext uri="{FF2B5EF4-FFF2-40B4-BE49-F238E27FC236}">
                      <a16:creationId xmlns:a16="http://schemas.microsoft.com/office/drawing/2014/main" id="{FD3210B5-EDDE-9A8A-B467-A27600834DE8}"/>
                    </a:ext>
                  </a:extLst>
                </p:cNvPr>
                <p:cNvSpPr/>
                <p:nvPr/>
              </p:nvSpPr>
              <p:spPr>
                <a:xfrm>
                  <a:off x="3826838" y="3535415"/>
                  <a:ext cx="277" cy="554"/>
                </a:xfrm>
                <a:custGeom>
                  <a:avLst/>
                  <a:gdLst>
                    <a:gd name="connsiteX0" fmla="*/ 0 w 277"/>
                    <a:gd name="connsiteY0" fmla="*/ 0 h 554"/>
                    <a:gd name="connsiteX1" fmla="*/ 0 w 277"/>
                    <a:gd name="connsiteY1" fmla="*/ 277 h 554"/>
                    <a:gd name="connsiteX2" fmla="*/ 0 w 277"/>
                    <a:gd name="connsiteY2" fmla="*/ 554 h 554"/>
                    <a:gd name="connsiteX3" fmla="*/ 277 w 277"/>
                    <a:gd name="connsiteY3" fmla="*/ 277 h 554"/>
                    <a:gd name="connsiteX4" fmla="*/ 0 w 277"/>
                    <a:gd name="connsiteY4" fmla="*/ 0 h 554"/>
                    <a:gd name="connsiteX5" fmla="*/ 0 w 277"/>
                    <a:gd name="connsiteY5" fmla="*/ 0 h 5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77" h="554">
                      <a:moveTo>
                        <a:pt x="0" y="0"/>
                      </a:moveTo>
                      <a:lnTo>
                        <a:pt x="0" y="277"/>
                      </a:lnTo>
                      <a:lnTo>
                        <a:pt x="0" y="554"/>
                      </a:lnTo>
                      <a:lnTo>
                        <a:pt x="277" y="277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25" name="Freeform 424">
                  <a:extLst>
                    <a:ext uri="{FF2B5EF4-FFF2-40B4-BE49-F238E27FC236}">
                      <a16:creationId xmlns:a16="http://schemas.microsoft.com/office/drawing/2014/main" id="{A9A2EA35-FF45-C249-E554-F956F2498A5B}"/>
                    </a:ext>
                  </a:extLst>
                </p:cNvPr>
                <p:cNvSpPr/>
                <p:nvPr/>
              </p:nvSpPr>
              <p:spPr>
                <a:xfrm>
                  <a:off x="3821294" y="3524053"/>
                  <a:ext cx="2772" cy="2771"/>
                </a:xfrm>
                <a:custGeom>
                  <a:avLst/>
                  <a:gdLst>
                    <a:gd name="connsiteX0" fmla="*/ 0 w 2772"/>
                    <a:gd name="connsiteY0" fmla="*/ 0 h 2771"/>
                    <a:gd name="connsiteX1" fmla="*/ 0 w 2772"/>
                    <a:gd name="connsiteY1" fmla="*/ 0 h 2771"/>
                    <a:gd name="connsiteX2" fmla="*/ 0 w 2772"/>
                    <a:gd name="connsiteY2" fmla="*/ 0 h 2771"/>
                    <a:gd name="connsiteX3" fmla="*/ 0 w 2772"/>
                    <a:gd name="connsiteY3" fmla="*/ 0 h 2771"/>
                    <a:gd name="connsiteX4" fmla="*/ 0 w 2772"/>
                    <a:gd name="connsiteY4" fmla="*/ 0 h 2771"/>
                    <a:gd name="connsiteX5" fmla="*/ 0 w 2772"/>
                    <a:gd name="connsiteY5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772" h="277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26" name="Freeform 425">
                  <a:extLst>
                    <a:ext uri="{FF2B5EF4-FFF2-40B4-BE49-F238E27FC236}">
                      <a16:creationId xmlns:a16="http://schemas.microsoft.com/office/drawing/2014/main" id="{DA5ABEFD-2CDE-2516-1EEE-1668FA810FFF}"/>
                    </a:ext>
                  </a:extLst>
                </p:cNvPr>
                <p:cNvSpPr/>
                <p:nvPr/>
              </p:nvSpPr>
              <p:spPr>
                <a:xfrm>
                  <a:off x="3821016" y="3523776"/>
                  <a:ext cx="277" cy="2771"/>
                </a:xfrm>
                <a:custGeom>
                  <a:avLst/>
                  <a:gdLst>
                    <a:gd name="connsiteX0" fmla="*/ 0 w 277"/>
                    <a:gd name="connsiteY0" fmla="*/ 0 h 2771"/>
                    <a:gd name="connsiteX1" fmla="*/ 277 w 277"/>
                    <a:gd name="connsiteY1" fmla="*/ 0 h 2771"/>
                    <a:gd name="connsiteX2" fmla="*/ 0 w 277"/>
                    <a:gd name="connsiteY2" fmla="*/ 0 h 2771"/>
                    <a:gd name="connsiteX3" fmla="*/ 0 w 277"/>
                    <a:gd name="connsiteY3" fmla="*/ 0 h 2771"/>
                    <a:gd name="connsiteX4" fmla="*/ 0 w 277"/>
                    <a:gd name="connsiteY4" fmla="*/ 0 h 2771"/>
                    <a:gd name="connsiteX5" fmla="*/ 0 w 277"/>
                    <a:gd name="connsiteY5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77" h="2771">
                      <a:moveTo>
                        <a:pt x="0" y="0"/>
                      </a:moveTo>
                      <a:lnTo>
                        <a:pt x="277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27" name="Freeform 426">
                  <a:extLst>
                    <a:ext uri="{FF2B5EF4-FFF2-40B4-BE49-F238E27FC236}">
                      <a16:creationId xmlns:a16="http://schemas.microsoft.com/office/drawing/2014/main" id="{297C6620-9D1C-0736-2B81-8D58C5EB5A0A}"/>
                    </a:ext>
                  </a:extLst>
                </p:cNvPr>
                <p:cNvSpPr/>
                <p:nvPr/>
              </p:nvSpPr>
              <p:spPr>
                <a:xfrm>
                  <a:off x="3821016" y="3521282"/>
                  <a:ext cx="6376" cy="3602"/>
                </a:xfrm>
                <a:custGeom>
                  <a:avLst/>
                  <a:gdLst>
                    <a:gd name="connsiteX0" fmla="*/ 6376 w 6376"/>
                    <a:gd name="connsiteY0" fmla="*/ 1386 h 3602"/>
                    <a:gd name="connsiteX1" fmla="*/ 5822 w 6376"/>
                    <a:gd name="connsiteY1" fmla="*/ 1386 h 3602"/>
                    <a:gd name="connsiteX2" fmla="*/ 5545 w 6376"/>
                    <a:gd name="connsiteY2" fmla="*/ 1108 h 3602"/>
                    <a:gd name="connsiteX3" fmla="*/ 5545 w 6376"/>
                    <a:gd name="connsiteY3" fmla="*/ 1108 h 3602"/>
                    <a:gd name="connsiteX4" fmla="*/ 5268 w 6376"/>
                    <a:gd name="connsiteY4" fmla="*/ 1386 h 3602"/>
                    <a:gd name="connsiteX5" fmla="*/ 5268 w 6376"/>
                    <a:gd name="connsiteY5" fmla="*/ 1386 h 3602"/>
                    <a:gd name="connsiteX6" fmla="*/ 5268 w 6376"/>
                    <a:gd name="connsiteY6" fmla="*/ 1663 h 3602"/>
                    <a:gd name="connsiteX7" fmla="*/ 4713 w 6376"/>
                    <a:gd name="connsiteY7" fmla="*/ 1940 h 3602"/>
                    <a:gd name="connsiteX8" fmla="*/ 4713 w 6376"/>
                    <a:gd name="connsiteY8" fmla="*/ 1940 h 3602"/>
                    <a:gd name="connsiteX9" fmla="*/ 4159 w 6376"/>
                    <a:gd name="connsiteY9" fmla="*/ 2494 h 3602"/>
                    <a:gd name="connsiteX10" fmla="*/ 3881 w 6376"/>
                    <a:gd name="connsiteY10" fmla="*/ 2217 h 3602"/>
                    <a:gd name="connsiteX11" fmla="*/ 3881 w 6376"/>
                    <a:gd name="connsiteY11" fmla="*/ 2217 h 3602"/>
                    <a:gd name="connsiteX12" fmla="*/ 2495 w 6376"/>
                    <a:gd name="connsiteY12" fmla="*/ 2217 h 3602"/>
                    <a:gd name="connsiteX13" fmla="*/ 554 w 6376"/>
                    <a:gd name="connsiteY13" fmla="*/ 0 h 3602"/>
                    <a:gd name="connsiteX14" fmla="*/ 554 w 6376"/>
                    <a:gd name="connsiteY14" fmla="*/ 0 h 3602"/>
                    <a:gd name="connsiteX15" fmla="*/ 554 w 6376"/>
                    <a:gd name="connsiteY15" fmla="*/ 0 h 3602"/>
                    <a:gd name="connsiteX16" fmla="*/ 554 w 6376"/>
                    <a:gd name="connsiteY16" fmla="*/ 831 h 3602"/>
                    <a:gd name="connsiteX17" fmla="*/ 0 w 6376"/>
                    <a:gd name="connsiteY17" fmla="*/ 1940 h 3602"/>
                    <a:gd name="connsiteX18" fmla="*/ 0 w 6376"/>
                    <a:gd name="connsiteY18" fmla="*/ 1940 h 3602"/>
                    <a:gd name="connsiteX19" fmla="*/ 0 w 6376"/>
                    <a:gd name="connsiteY19" fmla="*/ 2217 h 3602"/>
                    <a:gd name="connsiteX20" fmla="*/ 0 w 6376"/>
                    <a:gd name="connsiteY20" fmla="*/ 2217 h 3602"/>
                    <a:gd name="connsiteX21" fmla="*/ 277 w 6376"/>
                    <a:gd name="connsiteY21" fmla="*/ 2217 h 3602"/>
                    <a:gd name="connsiteX22" fmla="*/ 277 w 6376"/>
                    <a:gd name="connsiteY22" fmla="*/ 2217 h 3602"/>
                    <a:gd name="connsiteX23" fmla="*/ 277 w 6376"/>
                    <a:gd name="connsiteY23" fmla="*/ 2217 h 3602"/>
                    <a:gd name="connsiteX24" fmla="*/ 554 w 6376"/>
                    <a:gd name="connsiteY24" fmla="*/ 2217 h 3602"/>
                    <a:gd name="connsiteX25" fmla="*/ 554 w 6376"/>
                    <a:gd name="connsiteY25" fmla="*/ 2217 h 3602"/>
                    <a:gd name="connsiteX26" fmla="*/ 554 w 6376"/>
                    <a:gd name="connsiteY26" fmla="*/ 2217 h 3602"/>
                    <a:gd name="connsiteX27" fmla="*/ 554 w 6376"/>
                    <a:gd name="connsiteY27" fmla="*/ 2771 h 3602"/>
                    <a:gd name="connsiteX28" fmla="*/ 277 w 6376"/>
                    <a:gd name="connsiteY28" fmla="*/ 3048 h 3602"/>
                    <a:gd name="connsiteX29" fmla="*/ 277 w 6376"/>
                    <a:gd name="connsiteY29" fmla="*/ 3048 h 3602"/>
                    <a:gd name="connsiteX30" fmla="*/ 277 w 6376"/>
                    <a:gd name="connsiteY30" fmla="*/ 3048 h 3602"/>
                    <a:gd name="connsiteX31" fmla="*/ 0 w 6376"/>
                    <a:gd name="connsiteY31" fmla="*/ 3048 h 3602"/>
                    <a:gd name="connsiteX32" fmla="*/ 0 w 6376"/>
                    <a:gd name="connsiteY32" fmla="*/ 3048 h 3602"/>
                    <a:gd name="connsiteX33" fmla="*/ 0 w 6376"/>
                    <a:gd name="connsiteY33" fmla="*/ 3325 h 3602"/>
                    <a:gd name="connsiteX34" fmla="*/ 0 w 6376"/>
                    <a:gd name="connsiteY34" fmla="*/ 3325 h 3602"/>
                    <a:gd name="connsiteX35" fmla="*/ 0 w 6376"/>
                    <a:gd name="connsiteY35" fmla="*/ 3325 h 3602"/>
                    <a:gd name="connsiteX36" fmla="*/ 0 w 6376"/>
                    <a:gd name="connsiteY36" fmla="*/ 3325 h 3602"/>
                    <a:gd name="connsiteX37" fmla="*/ 277 w 6376"/>
                    <a:gd name="connsiteY37" fmla="*/ 3325 h 3602"/>
                    <a:gd name="connsiteX38" fmla="*/ 1109 w 6376"/>
                    <a:gd name="connsiteY38" fmla="*/ 3048 h 3602"/>
                    <a:gd name="connsiteX39" fmla="*/ 1109 w 6376"/>
                    <a:gd name="connsiteY39" fmla="*/ 3048 h 3602"/>
                    <a:gd name="connsiteX40" fmla="*/ 831 w 6376"/>
                    <a:gd name="connsiteY40" fmla="*/ 3048 h 3602"/>
                    <a:gd name="connsiteX41" fmla="*/ 554 w 6376"/>
                    <a:gd name="connsiteY41" fmla="*/ 2771 h 3602"/>
                    <a:gd name="connsiteX42" fmla="*/ 831 w 6376"/>
                    <a:gd name="connsiteY42" fmla="*/ 2217 h 3602"/>
                    <a:gd name="connsiteX43" fmla="*/ 1109 w 6376"/>
                    <a:gd name="connsiteY43" fmla="*/ 2217 h 3602"/>
                    <a:gd name="connsiteX44" fmla="*/ 1109 w 6376"/>
                    <a:gd name="connsiteY44" fmla="*/ 2217 h 3602"/>
                    <a:gd name="connsiteX45" fmla="*/ 1386 w 6376"/>
                    <a:gd name="connsiteY45" fmla="*/ 2494 h 3602"/>
                    <a:gd name="connsiteX46" fmla="*/ 1663 w 6376"/>
                    <a:gd name="connsiteY46" fmla="*/ 2494 h 3602"/>
                    <a:gd name="connsiteX47" fmla="*/ 1663 w 6376"/>
                    <a:gd name="connsiteY47" fmla="*/ 2494 h 3602"/>
                    <a:gd name="connsiteX48" fmla="*/ 2218 w 6376"/>
                    <a:gd name="connsiteY48" fmla="*/ 3048 h 3602"/>
                    <a:gd name="connsiteX49" fmla="*/ 1941 w 6376"/>
                    <a:gd name="connsiteY49" fmla="*/ 3325 h 3602"/>
                    <a:gd name="connsiteX50" fmla="*/ 1941 w 6376"/>
                    <a:gd name="connsiteY50" fmla="*/ 3325 h 3602"/>
                    <a:gd name="connsiteX51" fmla="*/ 831 w 6376"/>
                    <a:gd name="connsiteY51" fmla="*/ 2494 h 3602"/>
                    <a:gd name="connsiteX52" fmla="*/ 1386 w 6376"/>
                    <a:gd name="connsiteY52" fmla="*/ 3325 h 3602"/>
                    <a:gd name="connsiteX53" fmla="*/ 1663 w 6376"/>
                    <a:gd name="connsiteY53" fmla="*/ 3325 h 3602"/>
                    <a:gd name="connsiteX54" fmla="*/ 1663 w 6376"/>
                    <a:gd name="connsiteY54" fmla="*/ 3325 h 3602"/>
                    <a:gd name="connsiteX55" fmla="*/ 1941 w 6376"/>
                    <a:gd name="connsiteY55" fmla="*/ 3602 h 3602"/>
                    <a:gd name="connsiteX56" fmla="*/ 1941 w 6376"/>
                    <a:gd name="connsiteY56" fmla="*/ 3602 h 3602"/>
                    <a:gd name="connsiteX57" fmla="*/ 2218 w 6376"/>
                    <a:gd name="connsiteY57" fmla="*/ 3602 h 3602"/>
                    <a:gd name="connsiteX58" fmla="*/ 2218 w 6376"/>
                    <a:gd name="connsiteY58" fmla="*/ 3602 h 3602"/>
                    <a:gd name="connsiteX59" fmla="*/ 2218 w 6376"/>
                    <a:gd name="connsiteY59" fmla="*/ 3602 h 3602"/>
                    <a:gd name="connsiteX60" fmla="*/ 2218 w 6376"/>
                    <a:gd name="connsiteY60" fmla="*/ 3602 h 3602"/>
                    <a:gd name="connsiteX61" fmla="*/ 2495 w 6376"/>
                    <a:gd name="connsiteY61" fmla="*/ 3602 h 3602"/>
                    <a:gd name="connsiteX62" fmla="*/ 2495 w 6376"/>
                    <a:gd name="connsiteY62" fmla="*/ 3602 h 3602"/>
                    <a:gd name="connsiteX63" fmla="*/ 2772 w 6376"/>
                    <a:gd name="connsiteY63" fmla="*/ 3048 h 3602"/>
                    <a:gd name="connsiteX64" fmla="*/ 2772 w 6376"/>
                    <a:gd name="connsiteY64" fmla="*/ 3048 h 3602"/>
                    <a:gd name="connsiteX65" fmla="*/ 2772 w 6376"/>
                    <a:gd name="connsiteY65" fmla="*/ 2771 h 3602"/>
                    <a:gd name="connsiteX66" fmla="*/ 2772 w 6376"/>
                    <a:gd name="connsiteY66" fmla="*/ 2771 h 3602"/>
                    <a:gd name="connsiteX67" fmla="*/ 3050 w 6376"/>
                    <a:gd name="connsiteY67" fmla="*/ 2494 h 3602"/>
                    <a:gd name="connsiteX68" fmla="*/ 3050 w 6376"/>
                    <a:gd name="connsiteY68" fmla="*/ 2771 h 3602"/>
                    <a:gd name="connsiteX69" fmla="*/ 3327 w 6376"/>
                    <a:gd name="connsiteY69" fmla="*/ 2771 h 3602"/>
                    <a:gd name="connsiteX70" fmla="*/ 3327 w 6376"/>
                    <a:gd name="connsiteY70" fmla="*/ 2771 h 3602"/>
                    <a:gd name="connsiteX71" fmla="*/ 3050 w 6376"/>
                    <a:gd name="connsiteY71" fmla="*/ 2771 h 3602"/>
                    <a:gd name="connsiteX72" fmla="*/ 3050 w 6376"/>
                    <a:gd name="connsiteY72" fmla="*/ 2771 h 3602"/>
                    <a:gd name="connsiteX73" fmla="*/ 3050 w 6376"/>
                    <a:gd name="connsiteY73" fmla="*/ 2771 h 3602"/>
                    <a:gd name="connsiteX74" fmla="*/ 3050 w 6376"/>
                    <a:gd name="connsiteY74" fmla="*/ 3048 h 3602"/>
                    <a:gd name="connsiteX75" fmla="*/ 3050 w 6376"/>
                    <a:gd name="connsiteY75" fmla="*/ 3325 h 3602"/>
                    <a:gd name="connsiteX76" fmla="*/ 3327 w 6376"/>
                    <a:gd name="connsiteY76" fmla="*/ 3325 h 3602"/>
                    <a:gd name="connsiteX77" fmla="*/ 3604 w 6376"/>
                    <a:gd name="connsiteY77" fmla="*/ 3048 h 3602"/>
                    <a:gd name="connsiteX78" fmla="*/ 3604 w 6376"/>
                    <a:gd name="connsiteY78" fmla="*/ 3048 h 3602"/>
                    <a:gd name="connsiteX79" fmla="*/ 3881 w 6376"/>
                    <a:gd name="connsiteY79" fmla="*/ 3048 h 3602"/>
                    <a:gd name="connsiteX80" fmla="*/ 3881 w 6376"/>
                    <a:gd name="connsiteY80" fmla="*/ 3048 h 3602"/>
                    <a:gd name="connsiteX81" fmla="*/ 4436 w 6376"/>
                    <a:gd name="connsiteY81" fmla="*/ 3048 h 3602"/>
                    <a:gd name="connsiteX82" fmla="*/ 4713 w 6376"/>
                    <a:gd name="connsiteY82" fmla="*/ 3048 h 3602"/>
                    <a:gd name="connsiteX83" fmla="*/ 4713 w 6376"/>
                    <a:gd name="connsiteY83" fmla="*/ 3048 h 3602"/>
                    <a:gd name="connsiteX84" fmla="*/ 4713 w 6376"/>
                    <a:gd name="connsiteY84" fmla="*/ 3048 h 3602"/>
                    <a:gd name="connsiteX85" fmla="*/ 4990 w 6376"/>
                    <a:gd name="connsiteY85" fmla="*/ 3048 h 3602"/>
                    <a:gd name="connsiteX86" fmla="*/ 4990 w 6376"/>
                    <a:gd name="connsiteY86" fmla="*/ 3048 h 3602"/>
                    <a:gd name="connsiteX87" fmla="*/ 6376 w 6376"/>
                    <a:gd name="connsiteY87" fmla="*/ 1663 h 3602"/>
                    <a:gd name="connsiteX88" fmla="*/ 6376 w 6376"/>
                    <a:gd name="connsiteY88" fmla="*/ 1663 h 3602"/>
                    <a:gd name="connsiteX89" fmla="*/ 6376 w 6376"/>
                    <a:gd name="connsiteY89" fmla="*/ 1386 h 3602"/>
                    <a:gd name="connsiteX90" fmla="*/ 6376 w 6376"/>
                    <a:gd name="connsiteY90" fmla="*/ 1386 h 36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</a:cxnLst>
                  <a:rect l="l" t="t" r="r" b="b"/>
                  <a:pathLst>
                    <a:path w="6376" h="3602">
                      <a:moveTo>
                        <a:pt x="6376" y="1386"/>
                      </a:moveTo>
                      <a:lnTo>
                        <a:pt x="5822" y="1386"/>
                      </a:lnTo>
                      <a:lnTo>
                        <a:pt x="5545" y="1108"/>
                      </a:lnTo>
                      <a:lnTo>
                        <a:pt x="5545" y="1108"/>
                      </a:lnTo>
                      <a:lnTo>
                        <a:pt x="5268" y="1386"/>
                      </a:lnTo>
                      <a:lnTo>
                        <a:pt x="5268" y="1386"/>
                      </a:lnTo>
                      <a:lnTo>
                        <a:pt x="5268" y="1663"/>
                      </a:lnTo>
                      <a:lnTo>
                        <a:pt x="4713" y="1940"/>
                      </a:lnTo>
                      <a:lnTo>
                        <a:pt x="4713" y="1940"/>
                      </a:lnTo>
                      <a:lnTo>
                        <a:pt x="4159" y="2494"/>
                      </a:lnTo>
                      <a:lnTo>
                        <a:pt x="3881" y="2217"/>
                      </a:lnTo>
                      <a:lnTo>
                        <a:pt x="3881" y="2217"/>
                      </a:lnTo>
                      <a:lnTo>
                        <a:pt x="2495" y="2217"/>
                      </a:lnTo>
                      <a:lnTo>
                        <a:pt x="554" y="0"/>
                      </a:lnTo>
                      <a:lnTo>
                        <a:pt x="554" y="0"/>
                      </a:lnTo>
                      <a:lnTo>
                        <a:pt x="554" y="0"/>
                      </a:lnTo>
                      <a:lnTo>
                        <a:pt x="554" y="831"/>
                      </a:lnTo>
                      <a:lnTo>
                        <a:pt x="0" y="1940"/>
                      </a:lnTo>
                      <a:lnTo>
                        <a:pt x="0" y="1940"/>
                      </a:lnTo>
                      <a:lnTo>
                        <a:pt x="0" y="2217"/>
                      </a:lnTo>
                      <a:lnTo>
                        <a:pt x="0" y="2217"/>
                      </a:lnTo>
                      <a:lnTo>
                        <a:pt x="277" y="2217"/>
                      </a:lnTo>
                      <a:lnTo>
                        <a:pt x="277" y="2217"/>
                      </a:lnTo>
                      <a:lnTo>
                        <a:pt x="277" y="2217"/>
                      </a:lnTo>
                      <a:lnTo>
                        <a:pt x="554" y="2217"/>
                      </a:lnTo>
                      <a:lnTo>
                        <a:pt x="554" y="2217"/>
                      </a:lnTo>
                      <a:lnTo>
                        <a:pt x="554" y="2217"/>
                      </a:lnTo>
                      <a:lnTo>
                        <a:pt x="554" y="2771"/>
                      </a:lnTo>
                      <a:lnTo>
                        <a:pt x="277" y="3048"/>
                      </a:lnTo>
                      <a:lnTo>
                        <a:pt x="277" y="3048"/>
                      </a:lnTo>
                      <a:lnTo>
                        <a:pt x="277" y="3048"/>
                      </a:lnTo>
                      <a:lnTo>
                        <a:pt x="0" y="3048"/>
                      </a:lnTo>
                      <a:lnTo>
                        <a:pt x="0" y="3048"/>
                      </a:lnTo>
                      <a:lnTo>
                        <a:pt x="0" y="3325"/>
                      </a:lnTo>
                      <a:lnTo>
                        <a:pt x="0" y="3325"/>
                      </a:lnTo>
                      <a:lnTo>
                        <a:pt x="0" y="3325"/>
                      </a:lnTo>
                      <a:lnTo>
                        <a:pt x="0" y="3325"/>
                      </a:lnTo>
                      <a:lnTo>
                        <a:pt x="277" y="3325"/>
                      </a:lnTo>
                      <a:lnTo>
                        <a:pt x="1109" y="3048"/>
                      </a:lnTo>
                      <a:lnTo>
                        <a:pt x="1109" y="3048"/>
                      </a:lnTo>
                      <a:lnTo>
                        <a:pt x="831" y="3048"/>
                      </a:lnTo>
                      <a:lnTo>
                        <a:pt x="554" y="2771"/>
                      </a:lnTo>
                      <a:lnTo>
                        <a:pt x="831" y="2217"/>
                      </a:lnTo>
                      <a:lnTo>
                        <a:pt x="1109" y="2217"/>
                      </a:lnTo>
                      <a:lnTo>
                        <a:pt x="1109" y="2217"/>
                      </a:lnTo>
                      <a:lnTo>
                        <a:pt x="1386" y="2494"/>
                      </a:lnTo>
                      <a:lnTo>
                        <a:pt x="1663" y="2494"/>
                      </a:lnTo>
                      <a:lnTo>
                        <a:pt x="1663" y="2494"/>
                      </a:lnTo>
                      <a:lnTo>
                        <a:pt x="2218" y="3048"/>
                      </a:lnTo>
                      <a:lnTo>
                        <a:pt x="1941" y="3325"/>
                      </a:lnTo>
                      <a:lnTo>
                        <a:pt x="1941" y="3325"/>
                      </a:lnTo>
                      <a:lnTo>
                        <a:pt x="831" y="2494"/>
                      </a:lnTo>
                      <a:lnTo>
                        <a:pt x="1386" y="3325"/>
                      </a:lnTo>
                      <a:lnTo>
                        <a:pt x="1663" y="3325"/>
                      </a:lnTo>
                      <a:lnTo>
                        <a:pt x="1663" y="3325"/>
                      </a:lnTo>
                      <a:lnTo>
                        <a:pt x="1941" y="3602"/>
                      </a:lnTo>
                      <a:lnTo>
                        <a:pt x="1941" y="3602"/>
                      </a:lnTo>
                      <a:lnTo>
                        <a:pt x="2218" y="3602"/>
                      </a:lnTo>
                      <a:lnTo>
                        <a:pt x="2218" y="3602"/>
                      </a:lnTo>
                      <a:lnTo>
                        <a:pt x="2218" y="3602"/>
                      </a:lnTo>
                      <a:lnTo>
                        <a:pt x="2218" y="3602"/>
                      </a:lnTo>
                      <a:lnTo>
                        <a:pt x="2495" y="3602"/>
                      </a:lnTo>
                      <a:lnTo>
                        <a:pt x="2495" y="3602"/>
                      </a:lnTo>
                      <a:lnTo>
                        <a:pt x="2772" y="3048"/>
                      </a:lnTo>
                      <a:lnTo>
                        <a:pt x="2772" y="3048"/>
                      </a:lnTo>
                      <a:lnTo>
                        <a:pt x="2772" y="2771"/>
                      </a:lnTo>
                      <a:lnTo>
                        <a:pt x="2772" y="2771"/>
                      </a:lnTo>
                      <a:lnTo>
                        <a:pt x="3050" y="2494"/>
                      </a:lnTo>
                      <a:lnTo>
                        <a:pt x="3050" y="2771"/>
                      </a:lnTo>
                      <a:lnTo>
                        <a:pt x="3327" y="2771"/>
                      </a:lnTo>
                      <a:lnTo>
                        <a:pt x="3327" y="2771"/>
                      </a:lnTo>
                      <a:lnTo>
                        <a:pt x="3050" y="2771"/>
                      </a:lnTo>
                      <a:lnTo>
                        <a:pt x="3050" y="2771"/>
                      </a:lnTo>
                      <a:lnTo>
                        <a:pt x="3050" y="2771"/>
                      </a:lnTo>
                      <a:lnTo>
                        <a:pt x="3050" y="3048"/>
                      </a:lnTo>
                      <a:lnTo>
                        <a:pt x="3050" y="3325"/>
                      </a:lnTo>
                      <a:lnTo>
                        <a:pt x="3327" y="3325"/>
                      </a:lnTo>
                      <a:lnTo>
                        <a:pt x="3604" y="3048"/>
                      </a:lnTo>
                      <a:lnTo>
                        <a:pt x="3604" y="3048"/>
                      </a:lnTo>
                      <a:lnTo>
                        <a:pt x="3881" y="3048"/>
                      </a:lnTo>
                      <a:lnTo>
                        <a:pt x="3881" y="3048"/>
                      </a:lnTo>
                      <a:lnTo>
                        <a:pt x="4436" y="3048"/>
                      </a:lnTo>
                      <a:lnTo>
                        <a:pt x="4713" y="3048"/>
                      </a:lnTo>
                      <a:lnTo>
                        <a:pt x="4713" y="3048"/>
                      </a:lnTo>
                      <a:lnTo>
                        <a:pt x="4713" y="3048"/>
                      </a:lnTo>
                      <a:lnTo>
                        <a:pt x="4990" y="3048"/>
                      </a:lnTo>
                      <a:lnTo>
                        <a:pt x="4990" y="3048"/>
                      </a:lnTo>
                      <a:lnTo>
                        <a:pt x="6376" y="1663"/>
                      </a:lnTo>
                      <a:lnTo>
                        <a:pt x="6376" y="1663"/>
                      </a:lnTo>
                      <a:lnTo>
                        <a:pt x="6376" y="1386"/>
                      </a:lnTo>
                      <a:lnTo>
                        <a:pt x="6376" y="1386"/>
                      </a:ln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28" name="Freeform 427">
                  <a:extLst>
                    <a:ext uri="{FF2B5EF4-FFF2-40B4-BE49-F238E27FC236}">
                      <a16:creationId xmlns:a16="http://schemas.microsoft.com/office/drawing/2014/main" id="{2D530AFE-0E5A-4E62-AFBF-FAAABCB06CC3}"/>
                    </a:ext>
                  </a:extLst>
                </p:cNvPr>
                <p:cNvSpPr/>
                <p:nvPr/>
              </p:nvSpPr>
              <p:spPr>
                <a:xfrm>
                  <a:off x="3826838" y="3522113"/>
                  <a:ext cx="277" cy="554"/>
                </a:xfrm>
                <a:custGeom>
                  <a:avLst/>
                  <a:gdLst>
                    <a:gd name="connsiteX0" fmla="*/ 0 w 277"/>
                    <a:gd name="connsiteY0" fmla="*/ 277 h 554"/>
                    <a:gd name="connsiteX1" fmla="*/ 0 w 277"/>
                    <a:gd name="connsiteY1" fmla="*/ 277 h 554"/>
                    <a:gd name="connsiteX2" fmla="*/ 0 w 277"/>
                    <a:gd name="connsiteY2" fmla="*/ 277 h 554"/>
                    <a:gd name="connsiteX3" fmla="*/ 0 w 277"/>
                    <a:gd name="connsiteY3" fmla="*/ 554 h 554"/>
                    <a:gd name="connsiteX4" fmla="*/ 277 w 277"/>
                    <a:gd name="connsiteY4" fmla="*/ 554 h 554"/>
                    <a:gd name="connsiteX5" fmla="*/ 277 w 277"/>
                    <a:gd name="connsiteY5" fmla="*/ 277 h 554"/>
                    <a:gd name="connsiteX6" fmla="*/ 277 w 277"/>
                    <a:gd name="connsiteY6" fmla="*/ 0 h 554"/>
                    <a:gd name="connsiteX7" fmla="*/ 0 w 277"/>
                    <a:gd name="connsiteY7" fmla="*/ 277 h 554"/>
                    <a:gd name="connsiteX8" fmla="*/ 0 w 277"/>
                    <a:gd name="connsiteY8" fmla="*/ 277 h 5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77" h="554">
                      <a:moveTo>
                        <a:pt x="0" y="277"/>
                      </a:moveTo>
                      <a:lnTo>
                        <a:pt x="0" y="277"/>
                      </a:lnTo>
                      <a:lnTo>
                        <a:pt x="0" y="277"/>
                      </a:lnTo>
                      <a:lnTo>
                        <a:pt x="0" y="554"/>
                      </a:lnTo>
                      <a:lnTo>
                        <a:pt x="277" y="554"/>
                      </a:lnTo>
                      <a:lnTo>
                        <a:pt x="277" y="277"/>
                      </a:lnTo>
                      <a:lnTo>
                        <a:pt x="277" y="0"/>
                      </a:lnTo>
                      <a:lnTo>
                        <a:pt x="0" y="277"/>
                      </a:lnTo>
                      <a:lnTo>
                        <a:pt x="0" y="277"/>
                      </a:ln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29" name="Freeform 428">
                  <a:extLst>
                    <a:ext uri="{FF2B5EF4-FFF2-40B4-BE49-F238E27FC236}">
                      <a16:creationId xmlns:a16="http://schemas.microsoft.com/office/drawing/2014/main" id="{611A42F6-6B6F-4A91-2B7A-4D83103838D8}"/>
                    </a:ext>
                  </a:extLst>
                </p:cNvPr>
                <p:cNvSpPr/>
                <p:nvPr/>
              </p:nvSpPr>
              <p:spPr>
                <a:xfrm>
                  <a:off x="3826561" y="3521836"/>
                  <a:ext cx="277" cy="277"/>
                </a:xfrm>
                <a:custGeom>
                  <a:avLst/>
                  <a:gdLst>
                    <a:gd name="connsiteX0" fmla="*/ 277 w 277"/>
                    <a:gd name="connsiteY0" fmla="*/ 277 h 277"/>
                    <a:gd name="connsiteX1" fmla="*/ 277 w 277"/>
                    <a:gd name="connsiteY1" fmla="*/ 277 h 277"/>
                    <a:gd name="connsiteX2" fmla="*/ 277 w 277"/>
                    <a:gd name="connsiteY2" fmla="*/ 277 h 277"/>
                    <a:gd name="connsiteX3" fmla="*/ 277 w 277"/>
                    <a:gd name="connsiteY3" fmla="*/ 0 h 277"/>
                    <a:gd name="connsiteX4" fmla="*/ 277 w 277"/>
                    <a:gd name="connsiteY4" fmla="*/ 0 h 277"/>
                    <a:gd name="connsiteX5" fmla="*/ 277 w 277"/>
                    <a:gd name="connsiteY5" fmla="*/ 277 h 277"/>
                    <a:gd name="connsiteX6" fmla="*/ 0 w 277"/>
                    <a:gd name="connsiteY6" fmla="*/ 277 h 277"/>
                    <a:gd name="connsiteX7" fmla="*/ 277 w 277"/>
                    <a:gd name="connsiteY7" fmla="*/ 277 h 277"/>
                    <a:gd name="connsiteX8" fmla="*/ 277 w 277"/>
                    <a:gd name="connsiteY8" fmla="*/ 277 h 2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77" h="277">
                      <a:moveTo>
                        <a:pt x="277" y="277"/>
                      </a:moveTo>
                      <a:lnTo>
                        <a:pt x="277" y="277"/>
                      </a:lnTo>
                      <a:lnTo>
                        <a:pt x="277" y="277"/>
                      </a:lnTo>
                      <a:lnTo>
                        <a:pt x="277" y="0"/>
                      </a:lnTo>
                      <a:lnTo>
                        <a:pt x="277" y="0"/>
                      </a:lnTo>
                      <a:lnTo>
                        <a:pt x="277" y="277"/>
                      </a:lnTo>
                      <a:lnTo>
                        <a:pt x="0" y="277"/>
                      </a:lnTo>
                      <a:lnTo>
                        <a:pt x="277" y="277"/>
                      </a:lnTo>
                      <a:lnTo>
                        <a:pt x="277" y="277"/>
                      </a:ln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30" name="Freeform 429">
                  <a:extLst>
                    <a:ext uri="{FF2B5EF4-FFF2-40B4-BE49-F238E27FC236}">
                      <a16:creationId xmlns:a16="http://schemas.microsoft.com/office/drawing/2014/main" id="{2EC7EE5D-BACF-4B8A-D065-D69236046A0A}"/>
                    </a:ext>
                  </a:extLst>
                </p:cNvPr>
                <p:cNvSpPr/>
                <p:nvPr/>
              </p:nvSpPr>
              <p:spPr>
                <a:xfrm>
                  <a:off x="3827115" y="3522113"/>
                  <a:ext cx="277" cy="2771"/>
                </a:xfrm>
                <a:custGeom>
                  <a:avLst/>
                  <a:gdLst>
                    <a:gd name="connsiteX0" fmla="*/ 0 w 277"/>
                    <a:gd name="connsiteY0" fmla="*/ 0 h 2771"/>
                    <a:gd name="connsiteX1" fmla="*/ 0 w 277"/>
                    <a:gd name="connsiteY1" fmla="*/ 0 h 2771"/>
                    <a:gd name="connsiteX2" fmla="*/ 0 w 277"/>
                    <a:gd name="connsiteY2" fmla="*/ 0 h 2771"/>
                    <a:gd name="connsiteX3" fmla="*/ 0 w 277"/>
                    <a:gd name="connsiteY3" fmla="*/ 0 h 2771"/>
                    <a:gd name="connsiteX4" fmla="*/ 0 w 277"/>
                    <a:gd name="connsiteY4" fmla="*/ 0 h 2771"/>
                    <a:gd name="connsiteX5" fmla="*/ 277 w 277"/>
                    <a:gd name="connsiteY5" fmla="*/ 0 h 2771"/>
                    <a:gd name="connsiteX6" fmla="*/ 277 w 277"/>
                    <a:gd name="connsiteY6" fmla="*/ 0 h 2771"/>
                    <a:gd name="connsiteX7" fmla="*/ 0 w 277"/>
                    <a:gd name="connsiteY7" fmla="*/ 0 h 2771"/>
                    <a:gd name="connsiteX8" fmla="*/ 0 w 277"/>
                    <a:gd name="connsiteY8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77" h="277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277" y="0"/>
                      </a:lnTo>
                      <a:lnTo>
                        <a:pt x="277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31" name="Freeform 430">
                  <a:extLst>
                    <a:ext uri="{FF2B5EF4-FFF2-40B4-BE49-F238E27FC236}">
                      <a16:creationId xmlns:a16="http://schemas.microsoft.com/office/drawing/2014/main" id="{4A9C4BAE-FC90-D30F-C41F-989895124765}"/>
                    </a:ext>
                  </a:extLst>
                </p:cNvPr>
                <p:cNvSpPr/>
                <p:nvPr/>
              </p:nvSpPr>
              <p:spPr>
                <a:xfrm>
                  <a:off x="3827115" y="3521282"/>
                  <a:ext cx="831" cy="554"/>
                </a:xfrm>
                <a:custGeom>
                  <a:avLst/>
                  <a:gdLst>
                    <a:gd name="connsiteX0" fmla="*/ 832 w 831"/>
                    <a:gd name="connsiteY0" fmla="*/ 0 h 554"/>
                    <a:gd name="connsiteX1" fmla="*/ 832 w 831"/>
                    <a:gd name="connsiteY1" fmla="*/ 0 h 554"/>
                    <a:gd name="connsiteX2" fmla="*/ 0 w 831"/>
                    <a:gd name="connsiteY2" fmla="*/ 554 h 554"/>
                    <a:gd name="connsiteX3" fmla="*/ 0 w 831"/>
                    <a:gd name="connsiteY3" fmla="*/ 554 h 554"/>
                    <a:gd name="connsiteX4" fmla="*/ 0 w 831"/>
                    <a:gd name="connsiteY4" fmla="*/ 554 h 554"/>
                    <a:gd name="connsiteX5" fmla="*/ 277 w 831"/>
                    <a:gd name="connsiteY5" fmla="*/ 554 h 554"/>
                    <a:gd name="connsiteX6" fmla="*/ 277 w 831"/>
                    <a:gd name="connsiteY6" fmla="*/ 554 h 554"/>
                    <a:gd name="connsiteX7" fmla="*/ 832 w 831"/>
                    <a:gd name="connsiteY7" fmla="*/ 554 h 554"/>
                    <a:gd name="connsiteX8" fmla="*/ 832 w 831"/>
                    <a:gd name="connsiteY8" fmla="*/ 0 h 554"/>
                    <a:gd name="connsiteX9" fmla="*/ 832 w 831"/>
                    <a:gd name="connsiteY9" fmla="*/ 0 h 5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831" h="554">
                      <a:moveTo>
                        <a:pt x="832" y="0"/>
                      </a:moveTo>
                      <a:lnTo>
                        <a:pt x="832" y="0"/>
                      </a:lnTo>
                      <a:lnTo>
                        <a:pt x="0" y="554"/>
                      </a:lnTo>
                      <a:lnTo>
                        <a:pt x="0" y="554"/>
                      </a:lnTo>
                      <a:lnTo>
                        <a:pt x="0" y="554"/>
                      </a:lnTo>
                      <a:lnTo>
                        <a:pt x="277" y="554"/>
                      </a:lnTo>
                      <a:lnTo>
                        <a:pt x="277" y="554"/>
                      </a:lnTo>
                      <a:lnTo>
                        <a:pt x="832" y="554"/>
                      </a:lnTo>
                      <a:lnTo>
                        <a:pt x="832" y="0"/>
                      </a:lnTo>
                      <a:lnTo>
                        <a:pt x="832" y="0"/>
                      </a:ln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32" name="Freeform 431">
                  <a:extLst>
                    <a:ext uri="{FF2B5EF4-FFF2-40B4-BE49-F238E27FC236}">
                      <a16:creationId xmlns:a16="http://schemas.microsoft.com/office/drawing/2014/main" id="{A2F85063-46C5-9114-22A7-510D88D7E44A}"/>
                    </a:ext>
                  </a:extLst>
                </p:cNvPr>
                <p:cNvSpPr/>
                <p:nvPr/>
              </p:nvSpPr>
              <p:spPr>
                <a:xfrm>
                  <a:off x="3828502" y="3521559"/>
                  <a:ext cx="277" cy="2771"/>
                </a:xfrm>
                <a:custGeom>
                  <a:avLst/>
                  <a:gdLst>
                    <a:gd name="connsiteX0" fmla="*/ 0 w 277"/>
                    <a:gd name="connsiteY0" fmla="*/ 0 h 2771"/>
                    <a:gd name="connsiteX1" fmla="*/ 0 w 277"/>
                    <a:gd name="connsiteY1" fmla="*/ 0 h 2771"/>
                    <a:gd name="connsiteX2" fmla="*/ 0 w 277"/>
                    <a:gd name="connsiteY2" fmla="*/ 0 h 2771"/>
                    <a:gd name="connsiteX3" fmla="*/ 0 w 277"/>
                    <a:gd name="connsiteY3" fmla="*/ 0 h 2771"/>
                    <a:gd name="connsiteX4" fmla="*/ 0 w 277"/>
                    <a:gd name="connsiteY4" fmla="*/ 0 h 2771"/>
                    <a:gd name="connsiteX5" fmla="*/ 0 w 277"/>
                    <a:gd name="connsiteY5" fmla="*/ 0 h 2771"/>
                    <a:gd name="connsiteX6" fmla="*/ 277 w 277"/>
                    <a:gd name="connsiteY6" fmla="*/ 0 h 2771"/>
                    <a:gd name="connsiteX7" fmla="*/ 0 w 277"/>
                    <a:gd name="connsiteY7" fmla="*/ 0 h 2771"/>
                    <a:gd name="connsiteX8" fmla="*/ 0 w 277"/>
                    <a:gd name="connsiteY8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77" h="277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277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33" name="Freeform 432">
                  <a:extLst>
                    <a:ext uri="{FF2B5EF4-FFF2-40B4-BE49-F238E27FC236}">
                      <a16:creationId xmlns:a16="http://schemas.microsoft.com/office/drawing/2014/main" id="{5E69ED05-CAA5-5C3F-40E8-BDBA82144D03}"/>
                    </a:ext>
                  </a:extLst>
                </p:cNvPr>
                <p:cNvSpPr/>
                <p:nvPr/>
              </p:nvSpPr>
              <p:spPr>
                <a:xfrm>
                  <a:off x="3827947" y="3520450"/>
                  <a:ext cx="831" cy="831"/>
                </a:xfrm>
                <a:custGeom>
                  <a:avLst/>
                  <a:gdLst>
                    <a:gd name="connsiteX0" fmla="*/ 554 w 831"/>
                    <a:gd name="connsiteY0" fmla="*/ 277 h 831"/>
                    <a:gd name="connsiteX1" fmla="*/ 554 w 831"/>
                    <a:gd name="connsiteY1" fmla="*/ 0 h 831"/>
                    <a:gd name="connsiteX2" fmla="*/ 554 w 831"/>
                    <a:gd name="connsiteY2" fmla="*/ 0 h 831"/>
                    <a:gd name="connsiteX3" fmla="*/ 277 w 831"/>
                    <a:gd name="connsiteY3" fmla="*/ 0 h 831"/>
                    <a:gd name="connsiteX4" fmla="*/ 277 w 831"/>
                    <a:gd name="connsiteY4" fmla="*/ 0 h 831"/>
                    <a:gd name="connsiteX5" fmla="*/ 277 w 831"/>
                    <a:gd name="connsiteY5" fmla="*/ 554 h 831"/>
                    <a:gd name="connsiteX6" fmla="*/ 0 w 831"/>
                    <a:gd name="connsiteY6" fmla="*/ 832 h 831"/>
                    <a:gd name="connsiteX7" fmla="*/ 0 w 831"/>
                    <a:gd name="connsiteY7" fmla="*/ 832 h 831"/>
                    <a:gd name="connsiteX8" fmla="*/ 831 w 831"/>
                    <a:gd name="connsiteY8" fmla="*/ 554 h 831"/>
                    <a:gd name="connsiteX9" fmla="*/ 831 w 831"/>
                    <a:gd name="connsiteY9" fmla="*/ 277 h 831"/>
                    <a:gd name="connsiteX10" fmla="*/ 554 w 831"/>
                    <a:gd name="connsiteY10" fmla="*/ 277 h 831"/>
                    <a:gd name="connsiteX11" fmla="*/ 554 w 831"/>
                    <a:gd name="connsiteY11" fmla="*/ 277 h 8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831" h="831">
                      <a:moveTo>
                        <a:pt x="554" y="277"/>
                      </a:moveTo>
                      <a:lnTo>
                        <a:pt x="554" y="0"/>
                      </a:lnTo>
                      <a:lnTo>
                        <a:pt x="554" y="0"/>
                      </a:lnTo>
                      <a:lnTo>
                        <a:pt x="277" y="0"/>
                      </a:lnTo>
                      <a:lnTo>
                        <a:pt x="277" y="0"/>
                      </a:lnTo>
                      <a:lnTo>
                        <a:pt x="277" y="554"/>
                      </a:lnTo>
                      <a:lnTo>
                        <a:pt x="0" y="832"/>
                      </a:lnTo>
                      <a:lnTo>
                        <a:pt x="0" y="832"/>
                      </a:lnTo>
                      <a:lnTo>
                        <a:pt x="831" y="554"/>
                      </a:lnTo>
                      <a:lnTo>
                        <a:pt x="831" y="277"/>
                      </a:lnTo>
                      <a:lnTo>
                        <a:pt x="554" y="277"/>
                      </a:lnTo>
                      <a:lnTo>
                        <a:pt x="554" y="277"/>
                      </a:ln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34" name="Freeform 433">
                  <a:extLst>
                    <a:ext uri="{FF2B5EF4-FFF2-40B4-BE49-F238E27FC236}">
                      <a16:creationId xmlns:a16="http://schemas.microsoft.com/office/drawing/2014/main" id="{32BE5BCE-A90C-F8C0-FE6D-657BF27784E9}"/>
                    </a:ext>
                  </a:extLst>
                </p:cNvPr>
                <p:cNvSpPr/>
                <p:nvPr/>
              </p:nvSpPr>
              <p:spPr>
                <a:xfrm>
                  <a:off x="3828779" y="3520450"/>
                  <a:ext cx="2772" cy="277"/>
                </a:xfrm>
                <a:custGeom>
                  <a:avLst/>
                  <a:gdLst>
                    <a:gd name="connsiteX0" fmla="*/ 0 w 2772"/>
                    <a:gd name="connsiteY0" fmla="*/ 0 h 277"/>
                    <a:gd name="connsiteX1" fmla="*/ 0 w 2772"/>
                    <a:gd name="connsiteY1" fmla="*/ 0 h 277"/>
                    <a:gd name="connsiteX2" fmla="*/ 0 w 2772"/>
                    <a:gd name="connsiteY2" fmla="*/ 277 h 277"/>
                    <a:gd name="connsiteX3" fmla="*/ 0 w 2772"/>
                    <a:gd name="connsiteY3" fmla="*/ 277 h 277"/>
                    <a:gd name="connsiteX4" fmla="*/ 0 w 2772"/>
                    <a:gd name="connsiteY4" fmla="*/ 277 h 277"/>
                    <a:gd name="connsiteX5" fmla="*/ 0 w 2772"/>
                    <a:gd name="connsiteY5" fmla="*/ 277 h 277"/>
                    <a:gd name="connsiteX6" fmla="*/ 0 w 2772"/>
                    <a:gd name="connsiteY6" fmla="*/ 0 h 277"/>
                    <a:gd name="connsiteX7" fmla="*/ 0 w 2772"/>
                    <a:gd name="connsiteY7" fmla="*/ 0 h 277"/>
                    <a:gd name="connsiteX8" fmla="*/ 0 w 2772"/>
                    <a:gd name="connsiteY8" fmla="*/ 0 h 2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772" h="277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277"/>
                      </a:lnTo>
                      <a:lnTo>
                        <a:pt x="0" y="277"/>
                      </a:lnTo>
                      <a:lnTo>
                        <a:pt x="0" y="277"/>
                      </a:lnTo>
                      <a:lnTo>
                        <a:pt x="0" y="277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35" name="Freeform 434">
                  <a:extLst>
                    <a:ext uri="{FF2B5EF4-FFF2-40B4-BE49-F238E27FC236}">
                      <a16:creationId xmlns:a16="http://schemas.microsoft.com/office/drawing/2014/main" id="{AA3FC1A0-9BD5-64A9-7921-C84B99034081}"/>
                    </a:ext>
                  </a:extLst>
                </p:cNvPr>
                <p:cNvSpPr/>
                <p:nvPr/>
              </p:nvSpPr>
              <p:spPr>
                <a:xfrm>
                  <a:off x="3828224" y="3520173"/>
                  <a:ext cx="277" cy="277"/>
                </a:xfrm>
                <a:custGeom>
                  <a:avLst/>
                  <a:gdLst>
                    <a:gd name="connsiteX0" fmla="*/ 0 w 277"/>
                    <a:gd name="connsiteY0" fmla="*/ 277 h 277"/>
                    <a:gd name="connsiteX1" fmla="*/ 277 w 277"/>
                    <a:gd name="connsiteY1" fmla="*/ 277 h 277"/>
                    <a:gd name="connsiteX2" fmla="*/ 277 w 277"/>
                    <a:gd name="connsiteY2" fmla="*/ 277 h 277"/>
                    <a:gd name="connsiteX3" fmla="*/ 277 w 277"/>
                    <a:gd name="connsiteY3" fmla="*/ 0 h 277"/>
                    <a:gd name="connsiteX4" fmla="*/ 0 w 277"/>
                    <a:gd name="connsiteY4" fmla="*/ 277 h 277"/>
                    <a:gd name="connsiteX5" fmla="*/ 0 w 277"/>
                    <a:gd name="connsiteY5" fmla="*/ 277 h 277"/>
                    <a:gd name="connsiteX6" fmla="*/ 0 w 277"/>
                    <a:gd name="connsiteY6" fmla="*/ 277 h 277"/>
                    <a:gd name="connsiteX7" fmla="*/ 0 w 277"/>
                    <a:gd name="connsiteY7" fmla="*/ 277 h 2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77" h="277">
                      <a:moveTo>
                        <a:pt x="0" y="277"/>
                      </a:moveTo>
                      <a:lnTo>
                        <a:pt x="277" y="277"/>
                      </a:lnTo>
                      <a:lnTo>
                        <a:pt x="277" y="277"/>
                      </a:lnTo>
                      <a:lnTo>
                        <a:pt x="277" y="0"/>
                      </a:lnTo>
                      <a:lnTo>
                        <a:pt x="0" y="277"/>
                      </a:lnTo>
                      <a:lnTo>
                        <a:pt x="0" y="277"/>
                      </a:lnTo>
                      <a:lnTo>
                        <a:pt x="0" y="277"/>
                      </a:lnTo>
                      <a:lnTo>
                        <a:pt x="0" y="277"/>
                      </a:ln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36" name="Freeform 435">
                  <a:extLst>
                    <a:ext uri="{FF2B5EF4-FFF2-40B4-BE49-F238E27FC236}">
                      <a16:creationId xmlns:a16="http://schemas.microsoft.com/office/drawing/2014/main" id="{A49AE4C6-38BB-C21C-0CFB-982B9D1105B6}"/>
                    </a:ext>
                  </a:extLst>
                </p:cNvPr>
                <p:cNvSpPr/>
                <p:nvPr/>
              </p:nvSpPr>
              <p:spPr>
                <a:xfrm>
                  <a:off x="3828502" y="3520173"/>
                  <a:ext cx="831" cy="2771"/>
                </a:xfrm>
                <a:custGeom>
                  <a:avLst/>
                  <a:gdLst>
                    <a:gd name="connsiteX0" fmla="*/ 555 w 831"/>
                    <a:gd name="connsiteY0" fmla="*/ 0 h 2771"/>
                    <a:gd name="connsiteX1" fmla="*/ 555 w 831"/>
                    <a:gd name="connsiteY1" fmla="*/ 0 h 2771"/>
                    <a:gd name="connsiteX2" fmla="*/ 277 w 831"/>
                    <a:gd name="connsiteY2" fmla="*/ 0 h 2771"/>
                    <a:gd name="connsiteX3" fmla="*/ 0 w 831"/>
                    <a:gd name="connsiteY3" fmla="*/ 0 h 2771"/>
                    <a:gd name="connsiteX4" fmla="*/ 0 w 831"/>
                    <a:gd name="connsiteY4" fmla="*/ 0 h 2771"/>
                    <a:gd name="connsiteX5" fmla="*/ 277 w 831"/>
                    <a:gd name="connsiteY5" fmla="*/ 0 h 2771"/>
                    <a:gd name="connsiteX6" fmla="*/ 832 w 831"/>
                    <a:gd name="connsiteY6" fmla="*/ 0 h 2771"/>
                    <a:gd name="connsiteX7" fmla="*/ 832 w 831"/>
                    <a:gd name="connsiteY7" fmla="*/ 0 h 2771"/>
                    <a:gd name="connsiteX8" fmla="*/ 832 w 831"/>
                    <a:gd name="connsiteY8" fmla="*/ 0 h 2771"/>
                    <a:gd name="connsiteX9" fmla="*/ 555 w 831"/>
                    <a:gd name="connsiteY9" fmla="*/ 0 h 2771"/>
                    <a:gd name="connsiteX10" fmla="*/ 555 w 831"/>
                    <a:gd name="connsiteY10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831" h="2771">
                      <a:moveTo>
                        <a:pt x="555" y="0"/>
                      </a:moveTo>
                      <a:lnTo>
                        <a:pt x="555" y="0"/>
                      </a:lnTo>
                      <a:lnTo>
                        <a:pt x="277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277" y="0"/>
                      </a:lnTo>
                      <a:lnTo>
                        <a:pt x="832" y="0"/>
                      </a:lnTo>
                      <a:lnTo>
                        <a:pt x="832" y="0"/>
                      </a:lnTo>
                      <a:lnTo>
                        <a:pt x="832" y="0"/>
                      </a:lnTo>
                      <a:lnTo>
                        <a:pt x="555" y="0"/>
                      </a:lnTo>
                      <a:lnTo>
                        <a:pt x="555" y="0"/>
                      </a:ln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37" name="Freeform 436">
                  <a:extLst>
                    <a:ext uri="{FF2B5EF4-FFF2-40B4-BE49-F238E27FC236}">
                      <a16:creationId xmlns:a16="http://schemas.microsoft.com/office/drawing/2014/main" id="{40F70764-397E-345A-B215-4CCD927B4596}"/>
                    </a:ext>
                  </a:extLst>
                </p:cNvPr>
                <p:cNvSpPr/>
                <p:nvPr/>
              </p:nvSpPr>
              <p:spPr>
                <a:xfrm>
                  <a:off x="3829056" y="3519065"/>
                  <a:ext cx="554" cy="831"/>
                </a:xfrm>
                <a:custGeom>
                  <a:avLst/>
                  <a:gdLst>
                    <a:gd name="connsiteX0" fmla="*/ 277 w 554"/>
                    <a:gd name="connsiteY0" fmla="*/ 554 h 831"/>
                    <a:gd name="connsiteX1" fmla="*/ 277 w 554"/>
                    <a:gd name="connsiteY1" fmla="*/ 277 h 831"/>
                    <a:gd name="connsiteX2" fmla="*/ 277 w 554"/>
                    <a:gd name="connsiteY2" fmla="*/ 0 h 831"/>
                    <a:gd name="connsiteX3" fmla="*/ 277 w 554"/>
                    <a:gd name="connsiteY3" fmla="*/ 0 h 831"/>
                    <a:gd name="connsiteX4" fmla="*/ 0 w 554"/>
                    <a:gd name="connsiteY4" fmla="*/ 0 h 831"/>
                    <a:gd name="connsiteX5" fmla="*/ 0 w 554"/>
                    <a:gd name="connsiteY5" fmla="*/ 277 h 831"/>
                    <a:gd name="connsiteX6" fmla="*/ 0 w 554"/>
                    <a:gd name="connsiteY6" fmla="*/ 832 h 831"/>
                    <a:gd name="connsiteX7" fmla="*/ 0 w 554"/>
                    <a:gd name="connsiteY7" fmla="*/ 832 h 831"/>
                    <a:gd name="connsiteX8" fmla="*/ 0 w 554"/>
                    <a:gd name="connsiteY8" fmla="*/ 832 h 831"/>
                    <a:gd name="connsiteX9" fmla="*/ 277 w 554"/>
                    <a:gd name="connsiteY9" fmla="*/ 832 h 831"/>
                    <a:gd name="connsiteX10" fmla="*/ 277 w 554"/>
                    <a:gd name="connsiteY10" fmla="*/ 832 h 831"/>
                    <a:gd name="connsiteX11" fmla="*/ 554 w 554"/>
                    <a:gd name="connsiteY11" fmla="*/ 554 h 831"/>
                    <a:gd name="connsiteX12" fmla="*/ 277 w 554"/>
                    <a:gd name="connsiteY12" fmla="*/ 554 h 831"/>
                    <a:gd name="connsiteX13" fmla="*/ 277 w 554"/>
                    <a:gd name="connsiteY13" fmla="*/ 554 h 8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554" h="831">
                      <a:moveTo>
                        <a:pt x="277" y="554"/>
                      </a:moveTo>
                      <a:lnTo>
                        <a:pt x="277" y="277"/>
                      </a:lnTo>
                      <a:lnTo>
                        <a:pt x="277" y="0"/>
                      </a:lnTo>
                      <a:lnTo>
                        <a:pt x="277" y="0"/>
                      </a:lnTo>
                      <a:lnTo>
                        <a:pt x="0" y="0"/>
                      </a:lnTo>
                      <a:lnTo>
                        <a:pt x="0" y="277"/>
                      </a:lnTo>
                      <a:lnTo>
                        <a:pt x="0" y="832"/>
                      </a:lnTo>
                      <a:lnTo>
                        <a:pt x="0" y="832"/>
                      </a:lnTo>
                      <a:lnTo>
                        <a:pt x="0" y="832"/>
                      </a:lnTo>
                      <a:lnTo>
                        <a:pt x="277" y="832"/>
                      </a:lnTo>
                      <a:lnTo>
                        <a:pt x="277" y="832"/>
                      </a:lnTo>
                      <a:lnTo>
                        <a:pt x="554" y="554"/>
                      </a:lnTo>
                      <a:lnTo>
                        <a:pt x="277" y="554"/>
                      </a:lnTo>
                      <a:lnTo>
                        <a:pt x="277" y="554"/>
                      </a:ln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38" name="Freeform 437">
                  <a:extLst>
                    <a:ext uri="{FF2B5EF4-FFF2-40B4-BE49-F238E27FC236}">
                      <a16:creationId xmlns:a16="http://schemas.microsoft.com/office/drawing/2014/main" id="{9804224C-3490-B5E0-048D-A10390156B40}"/>
                    </a:ext>
                  </a:extLst>
                </p:cNvPr>
                <p:cNvSpPr/>
                <p:nvPr/>
              </p:nvSpPr>
              <p:spPr>
                <a:xfrm>
                  <a:off x="3829611" y="3518233"/>
                  <a:ext cx="5267" cy="5265"/>
                </a:xfrm>
                <a:custGeom>
                  <a:avLst/>
                  <a:gdLst>
                    <a:gd name="connsiteX0" fmla="*/ 3881 w 5267"/>
                    <a:gd name="connsiteY0" fmla="*/ 4988 h 5265"/>
                    <a:gd name="connsiteX1" fmla="*/ 4436 w 5267"/>
                    <a:gd name="connsiteY1" fmla="*/ 4711 h 5265"/>
                    <a:gd name="connsiteX2" fmla="*/ 4436 w 5267"/>
                    <a:gd name="connsiteY2" fmla="*/ 4711 h 5265"/>
                    <a:gd name="connsiteX3" fmla="*/ 4436 w 5267"/>
                    <a:gd name="connsiteY3" fmla="*/ 4711 h 5265"/>
                    <a:gd name="connsiteX4" fmla="*/ 4436 w 5267"/>
                    <a:gd name="connsiteY4" fmla="*/ 4711 h 5265"/>
                    <a:gd name="connsiteX5" fmla="*/ 4713 w 5267"/>
                    <a:gd name="connsiteY5" fmla="*/ 4711 h 5265"/>
                    <a:gd name="connsiteX6" fmla="*/ 4713 w 5267"/>
                    <a:gd name="connsiteY6" fmla="*/ 4711 h 5265"/>
                    <a:gd name="connsiteX7" fmla="*/ 5268 w 5267"/>
                    <a:gd name="connsiteY7" fmla="*/ 4434 h 5265"/>
                    <a:gd name="connsiteX8" fmla="*/ 5268 w 5267"/>
                    <a:gd name="connsiteY8" fmla="*/ 4157 h 5265"/>
                    <a:gd name="connsiteX9" fmla="*/ 4990 w 5267"/>
                    <a:gd name="connsiteY9" fmla="*/ 4157 h 5265"/>
                    <a:gd name="connsiteX10" fmla="*/ 4990 w 5267"/>
                    <a:gd name="connsiteY10" fmla="*/ 3880 h 5265"/>
                    <a:gd name="connsiteX11" fmla="*/ 5268 w 5267"/>
                    <a:gd name="connsiteY11" fmla="*/ 3880 h 5265"/>
                    <a:gd name="connsiteX12" fmla="*/ 4990 w 5267"/>
                    <a:gd name="connsiteY12" fmla="*/ 3603 h 5265"/>
                    <a:gd name="connsiteX13" fmla="*/ 4990 w 5267"/>
                    <a:gd name="connsiteY13" fmla="*/ 3880 h 5265"/>
                    <a:gd name="connsiteX14" fmla="*/ 4713 w 5267"/>
                    <a:gd name="connsiteY14" fmla="*/ 3880 h 5265"/>
                    <a:gd name="connsiteX15" fmla="*/ 4713 w 5267"/>
                    <a:gd name="connsiteY15" fmla="*/ 3880 h 5265"/>
                    <a:gd name="connsiteX16" fmla="*/ 4713 w 5267"/>
                    <a:gd name="connsiteY16" fmla="*/ 3880 h 5265"/>
                    <a:gd name="connsiteX17" fmla="*/ 4713 w 5267"/>
                    <a:gd name="connsiteY17" fmla="*/ 3880 h 5265"/>
                    <a:gd name="connsiteX18" fmla="*/ 4713 w 5267"/>
                    <a:gd name="connsiteY18" fmla="*/ 3603 h 5265"/>
                    <a:gd name="connsiteX19" fmla="*/ 3604 w 5267"/>
                    <a:gd name="connsiteY19" fmla="*/ 2494 h 5265"/>
                    <a:gd name="connsiteX20" fmla="*/ 3604 w 5267"/>
                    <a:gd name="connsiteY20" fmla="*/ 1386 h 5265"/>
                    <a:gd name="connsiteX21" fmla="*/ 3881 w 5267"/>
                    <a:gd name="connsiteY21" fmla="*/ 1109 h 5265"/>
                    <a:gd name="connsiteX22" fmla="*/ 3881 w 5267"/>
                    <a:gd name="connsiteY22" fmla="*/ 832 h 5265"/>
                    <a:gd name="connsiteX23" fmla="*/ 3881 w 5267"/>
                    <a:gd name="connsiteY23" fmla="*/ 832 h 5265"/>
                    <a:gd name="connsiteX24" fmla="*/ 3604 w 5267"/>
                    <a:gd name="connsiteY24" fmla="*/ 832 h 5265"/>
                    <a:gd name="connsiteX25" fmla="*/ 3604 w 5267"/>
                    <a:gd name="connsiteY25" fmla="*/ 832 h 5265"/>
                    <a:gd name="connsiteX26" fmla="*/ 3604 w 5267"/>
                    <a:gd name="connsiteY26" fmla="*/ 554 h 5265"/>
                    <a:gd name="connsiteX27" fmla="*/ 1663 w 5267"/>
                    <a:gd name="connsiteY27" fmla="*/ 0 h 5265"/>
                    <a:gd name="connsiteX28" fmla="*/ 277 w 5267"/>
                    <a:gd name="connsiteY28" fmla="*/ 277 h 5265"/>
                    <a:gd name="connsiteX29" fmla="*/ 0 w 5267"/>
                    <a:gd name="connsiteY29" fmla="*/ 554 h 5265"/>
                    <a:gd name="connsiteX30" fmla="*/ 0 w 5267"/>
                    <a:gd name="connsiteY30" fmla="*/ 832 h 5265"/>
                    <a:gd name="connsiteX31" fmla="*/ 0 w 5267"/>
                    <a:gd name="connsiteY31" fmla="*/ 1109 h 5265"/>
                    <a:gd name="connsiteX32" fmla="*/ 0 w 5267"/>
                    <a:gd name="connsiteY32" fmla="*/ 1109 h 5265"/>
                    <a:gd name="connsiteX33" fmla="*/ 277 w 5267"/>
                    <a:gd name="connsiteY33" fmla="*/ 1663 h 5265"/>
                    <a:gd name="connsiteX34" fmla="*/ 277 w 5267"/>
                    <a:gd name="connsiteY34" fmla="*/ 1940 h 5265"/>
                    <a:gd name="connsiteX35" fmla="*/ 554 w 5267"/>
                    <a:gd name="connsiteY35" fmla="*/ 1940 h 5265"/>
                    <a:gd name="connsiteX36" fmla="*/ 277 w 5267"/>
                    <a:gd name="connsiteY36" fmla="*/ 1940 h 5265"/>
                    <a:gd name="connsiteX37" fmla="*/ 554 w 5267"/>
                    <a:gd name="connsiteY37" fmla="*/ 1940 h 5265"/>
                    <a:gd name="connsiteX38" fmla="*/ 554 w 5267"/>
                    <a:gd name="connsiteY38" fmla="*/ 1940 h 5265"/>
                    <a:gd name="connsiteX39" fmla="*/ 554 w 5267"/>
                    <a:gd name="connsiteY39" fmla="*/ 2217 h 5265"/>
                    <a:gd name="connsiteX40" fmla="*/ 277 w 5267"/>
                    <a:gd name="connsiteY40" fmla="*/ 2217 h 5265"/>
                    <a:gd name="connsiteX41" fmla="*/ 277 w 5267"/>
                    <a:gd name="connsiteY41" fmla="*/ 2217 h 5265"/>
                    <a:gd name="connsiteX42" fmla="*/ 277 w 5267"/>
                    <a:gd name="connsiteY42" fmla="*/ 2217 h 5265"/>
                    <a:gd name="connsiteX43" fmla="*/ 277 w 5267"/>
                    <a:gd name="connsiteY43" fmla="*/ 2494 h 5265"/>
                    <a:gd name="connsiteX44" fmla="*/ 554 w 5267"/>
                    <a:gd name="connsiteY44" fmla="*/ 2771 h 5265"/>
                    <a:gd name="connsiteX45" fmla="*/ 832 w 5267"/>
                    <a:gd name="connsiteY45" fmla="*/ 2771 h 5265"/>
                    <a:gd name="connsiteX46" fmla="*/ 832 w 5267"/>
                    <a:gd name="connsiteY46" fmla="*/ 2771 h 5265"/>
                    <a:gd name="connsiteX47" fmla="*/ 832 w 5267"/>
                    <a:gd name="connsiteY47" fmla="*/ 2771 h 5265"/>
                    <a:gd name="connsiteX48" fmla="*/ 277 w 5267"/>
                    <a:gd name="connsiteY48" fmla="*/ 3326 h 5265"/>
                    <a:gd name="connsiteX49" fmla="*/ 277 w 5267"/>
                    <a:gd name="connsiteY49" fmla="*/ 3049 h 5265"/>
                    <a:gd name="connsiteX50" fmla="*/ 0 w 5267"/>
                    <a:gd name="connsiteY50" fmla="*/ 3326 h 5265"/>
                    <a:gd name="connsiteX51" fmla="*/ 0 w 5267"/>
                    <a:gd name="connsiteY51" fmla="*/ 3326 h 5265"/>
                    <a:gd name="connsiteX52" fmla="*/ 1109 w 5267"/>
                    <a:gd name="connsiteY52" fmla="*/ 3603 h 5265"/>
                    <a:gd name="connsiteX53" fmla="*/ 1663 w 5267"/>
                    <a:gd name="connsiteY53" fmla="*/ 4157 h 5265"/>
                    <a:gd name="connsiteX54" fmla="*/ 1941 w 5267"/>
                    <a:gd name="connsiteY54" fmla="*/ 4157 h 5265"/>
                    <a:gd name="connsiteX55" fmla="*/ 1941 w 5267"/>
                    <a:gd name="connsiteY55" fmla="*/ 4157 h 5265"/>
                    <a:gd name="connsiteX56" fmla="*/ 2218 w 5267"/>
                    <a:gd name="connsiteY56" fmla="*/ 4157 h 5265"/>
                    <a:gd name="connsiteX57" fmla="*/ 2218 w 5267"/>
                    <a:gd name="connsiteY57" fmla="*/ 4157 h 5265"/>
                    <a:gd name="connsiteX58" fmla="*/ 2218 w 5267"/>
                    <a:gd name="connsiteY58" fmla="*/ 4434 h 5265"/>
                    <a:gd name="connsiteX59" fmla="*/ 2218 w 5267"/>
                    <a:gd name="connsiteY59" fmla="*/ 4434 h 5265"/>
                    <a:gd name="connsiteX60" fmla="*/ 3050 w 5267"/>
                    <a:gd name="connsiteY60" fmla="*/ 4711 h 5265"/>
                    <a:gd name="connsiteX61" fmla="*/ 3050 w 5267"/>
                    <a:gd name="connsiteY61" fmla="*/ 4711 h 5265"/>
                    <a:gd name="connsiteX62" fmla="*/ 2772 w 5267"/>
                    <a:gd name="connsiteY62" fmla="*/ 4711 h 5265"/>
                    <a:gd name="connsiteX63" fmla="*/ 2495 w 5267"/>
                    <a:gd name="connsiteY63" fmla="*/ 4711 h 5265"/>
                    <a:gd name="connsiteX64" fmla="*/ 2495 w 5267"/>
                    <a:gd name="connsiteY64" fmla="*/ 4711 h 5265"/>
                    <a:gd name="connsiteX65" fmla="*/ 2495 w 5267"/>
                    <a:gd name="connsiteY65" fmla="*/ 4711 h 5265"/>
                    <a:gd name="connsiteX66" fmla="*/ 3327 w 5267"/>
                    <a:gd name="connsiteY66" fmla="*/ 4988 h 5265"/>
                    <a:gd name="connsiteX67" fmla="*/ 3327 w 5267"/>
                    <a:gd name="connsiteY67" fmla="*/ 5265 h 5265"/>
                    <a:gd name="connsiteX68" fmla="*/ 3881 w 5267"/>
                    <a:gd name="connsiteY68" fmla="*/ 4988 h 5265"/>
                    <a:gd name="connsiteX69" fmla="*/ 3881 w 5267"/>
                    <a:gd name="connsiteY69" fmla="*/ 4988 h 52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</a:cxnLst>
                  <a:rect l="l" t="t" r="r" b="b"/>
                  <a:pathLst>
                    <a:path w="5267" h="5265">
                      <a:moveTo>
                        <a:pt x="3881" y="4988"/>
                      </a:moveTo>
                      <a:lnTo>
                        <a:pt x="4436" y="4711"/>
                      </a:lnTo>
                      <a:lnTo>
                        <a:pt x="4436" y="4711"/>
                      </a:lnTo>
                      <a:lnTo>
                        <a:pt x="4436" y="4711"/>
                      </a:lnTo>
                      <a:lnTo>
                        <a:pt x="4436" y="4711"/>
                      </a:lnTo>
                      <a:lnTo>
                        <a:pt x="4713" y="4711"/>
                      </a:lnTo>
                      <a:lnTo>
                        <a:pt x="4713" y="4711"/>
                      </a:lnTo>
                      <a:lnTo>
                        <a:pt x="5268" y="4434"/>
                      </a:lnTo>
                      <a:lnTo>
                        <a:pt x="5268" y="4157"/>
                      </a:lnTo>
                      <a:lnTo>
                        <a:pt x="4990" y="4157"/>
                      </a:lnTo>
                      <a:lnTo>
                        <a:pt x="4990" y="3880"/>
                      </a:lnTo>
                      <a:lnTo>
                        <a:pt x="5268" y="3880"/>
                      </a:lnTo>
                      <a:lnTo>
                        <a:pt x="4990" y="3603"/>
                      </a:lnTo>
                      <a:lnTo>
                        <a:pt x="4990" y="3880"/>
                      </a:lnTo>
                      <a:lnTo>
                        <a:pt x="4713" y="3880"/>
                      </a:lnTo>
                      <a:lnTo>
                        <a:pt x="4713" y="3880"/>
                      </a:lnTo>
                      <a:lnTo>
                        <a:pt x="4713" y="3880"/>
                      </a:lnTo>
                      <a:lnTo>
                        <a:pt x="4713" y="3880"/>
                      </a:lnTo>
                      <a:lnTo>
                        <a:pt x="4713" y="3603"/>
                      </a:lnTo>
                      <a:lnTo>
                        <a:pt x="3604" y="2494"/>
                      </a:lnTo>
                      <a:lnTo>
                        <a:pt x="3604" y="1386"/>
                      </a:lnTo>
                      <a:lnTo>
                        <a:pt x="3881" y="1109"/>
                      </a:lnTo>
                      <a:lnTo>
                        <a:pt x="3881" y="832"/>
                      </a:lnTo>
                      <a:lnTo>
                        <a:pt x="3881" y="832"/>
                      </a:lnTo>
                      <a:lnTo>
                        <a:pt x="3604" y="832"/>
                      </a:lnTo>
                      <a:lnTo>
                        <a:pt x="3604" y="832"/>
                      </a:lnTo>
                      <a:lnTo>
                        <a:pt x="3604" y="554"/>
                      </a:lnTo>
                      <a:lnTo>
                        <a:pt x="1663" y="0"/>
                      </a:lnTo>
                      <a:lnTo>
                        <a:pt x="277" y="277"/>
                      </a:lnTo>
                      <a:lnTo>
                        <a:pt x="0" y="554"/>
                      </a:lnTo>
                      <a:lnTo>
                        <a:pt x="0" y="832"/>
                      </a:lnTo>
                      <a:lnTo>
                        <a:pt x="0" y="1109"/>
                      </a:lnTo>
                      <a:lnTo>
                        <a:pt x="0" y="1109"/>
                      </a:lnTo>
                      <a:lnTo>
                        <a:pt x="277" y="1663"/>
                      </a:lnTo>
                      <a:lnTo>
                        <a:pt x="277" y="1940"/>
                      </a:lnTo>
                      <a:lnTo>
                        <a:pt x="554" y="1940"/>
                      </a:lnTo>
                      <a:lnTo>
                        <a:pt x="277" y="1940"/>
                      </a:lnTo>
                      <a:lnTo>
                        <a:pt x="554" y="1940"/>
                      </a:lnTo>
                      <a:lnTo>
                        <a:pt x="554" y="1940"/>
                      </a:lnTo>
                      <a:lnTo>
                        <a:pt x="554" y="2217"/>
                      </a:lnTo>
                      <a:lnTo>
                        <a:pt x="277" y="2217"/>
                      </a:lnTo>
                      <a:lnTo>
                        <a:pt x="277" y="2217"/>
                      </a:lnTo>
                      <a:lnTo>
                        <a:pt x="277" y="2217"/>
                      </a:lnTo>
                      <a:lnTo>
                        <a:pt x="277" y="2494"/>
                      </a:lnTo>
                      <a:lnTo>
                        <a:pt x="554" y="2771"/>
                      </a:lnTo>
                      <a:lnTo>
                        <a:pt x="832" y="2771"/>
                      </a:lnTo>
                      <a:lnTo>
                        <a:pt x="832" y="2771"/>
                      </a:lnTo>
                      <a:lnTo>
                        <a:pt x="832" y="2771"/>
                      </a:lnTo>
                      <a:lnTo>
                        <a:pt x="277" y="3326"/>
                      </a:lnTo>
                      <a:lnTo>
                        <a:pt x="277" y="3049"/>
                      </a:lnTo>
                      <a:lnTo>
                        <a:pt x="0" y="3326"/>
                      </a:lnTo>
                      <a:lnTo>
                        <a:pt x="0" y="3326"/>
                      </a:lnTo>
                      <a:lnTo>
                        <a:pt x="1109" y="3603"/>
                      </a:lnTo>
                      <a:lnTo>
                        <a:pt x="1663" y="4157"/>
                      </a:lnTo>
                      <a:lnTo>
                        <a:pt x="1941" y="4157"/>
                      </a:lnTo>
                      <a:lnTo>
                        <a:pt x="1941" y="4157"/>
                      </a:lnTo>
                      <a:lnTo>
                        <a:pt x="2218" y="4157"/>
                      </a:lnTo>
                      <a:lnTo>
                        <a:pt x="2218" y="4157"/>
                      </a:lnTo>
                      <a:lnTo>
                        <a:pt x="2218" y="4434"/>
                      </a:lnTo>
                      <a:lnTo>
                        <a:pt x="2218" y="4434"/>
                      </a:lnTo>
                      <a:lnTo>
                        <a:pt x="3050" y="4711"/>
                      </a:lnTo>
                      <a:lnTo>
                        <a:pt x="3050" y="4711"/>
                      </a:lnTo>
                      <a:lnTo>
                        <a:pt x="2772" y="4711"/>
                      </a:lnTo>
                      <a:lnTo>
                        <a:pt x="2495" y="4711"/>
                      </a:lnTo>
                      <a:lnTo>
                        <a:pt x="2495" y="4711"/>
                      </a:lnTo>
                      <a:lnTo>
                        <a:pt x="2495" y="4711"/>
                      </a:lnTo>
                      <a:lnTo>
                        <a:pt x="3327" y="4988"/>
                      </a:lnTo>
                      <a:lnTo>
                        <a:pt x="3327" y="5265"/>
                      </a:lnTo>
                      <a:lnTo>
                        <a:pt x="3881" y="4988"/>
                      </a:lnTo>
                      <a:lnTo>
                        <a:pt x="3881" y="4988"/>
                      </a:ln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39" name="Freeform 438">
                  <a:extLst>
                    <a:ext uri="{FF2B5EF4-FFF2-40B4-BE49-F238E27FC236}">
                      <a16:creationId xmlns:a16="http://schemas.microsoft.com/office/drawing/2014/main" id="{5009DAF0-18C9-ECBF-7C34-07C1A26EA3EE}"/>
                    </a:ext>
                  </a:extLst>
                </p:cNvPr>
                <p:cNvSpPr/>
                <p:nvPr/>
              </p:nvSpPr>
              <p:spPr>
                <a:xfrm>
                  <a:off x="3833492" y="3518788"/>
                  <a:ext cx="1109" cy="2494"/>
                </a:xfrm>
                <a:custGeom>
                  <a:avLst/>
                  <a:gdLst>
                    <a:gd name="connsiteX0" fmla="*/ 0 w 1109"/>
                    <a:gd name="connsiteY0" fmla="*/ 831 h 2494"/>
                    <a:gd name="connsiteX1" fmla="*/ 0 w 1109"/>
                    <a:gd name="connsiteY1" fmla="*/ 831 h 2494"/>
                    <a:gd name="connsiteX2" fmla="*/ 0 w 1109"/>
                    <a:gd name="connsiteY2" fmla="*/ 1109 h 2494"/>
                    <a:gd name="connsiteX3" fmla="*/ 277 w 1109"/>
                    <a:gd name="connsiteY3" fmla="*/ 1386 h 2494"/>
                    <a:gd name="connsiteX4" fmla="*/ 277 w 1109"/>
                    <a:gd name="connsiteY4" fmla="*/ 1386 h 2494"/>
                    <a:gd name="connsiteX5" fmla="*/ 0 w 1109"/>
                    <a:gd name="connsiteY5" fmla="*/ 1386 h 2494"/>
                    <a:gd name="connsiteX6" fmla="*/ 0 w 1109"/>
                    <a:gd name="connsiteY6" fmla="*/ 1386 h 2494"/>
                    <a:gd name="connsiteX7" fmla="*/ 0 w 1109"/>
                    <a:gd name="connsiteY7" fmla="*/ 1663 h 2494"/>
                    <a:gd name="connsiteX8" fmla="*/ 0 w 1109"/>
                    <a:gd name="connsiteY8" fmla="*/ 1663 h 2494"/>
                    <a:gd name="connsiteX9" fmla="*/ 277 w 1109"/>
                    <a:gd name="connsiteY9" fmla="*/ 1940 h 2494"/>
                    <a:gd name="connsiteX10" fmla="*/ 277 w 1109"/>
                    <a:gd name="connsiteY10" fmla="*/ 1940 h 2494"/>
                    <a:gd name="connsiteX11" fmla="*/ 277 w 1109"/>
                    <a:gd name="connsiteY11" fmla="*/ 1663 h 2494"/>
                    <a:gd name="connsiteX12" fmla="*/ 277 w 1109"/>
                    <a:gd name="connsiteY12" fmla="*/ 1663 h 2494"/>
                    <a:gd name="connsiteX13" fmla="*/ 554 w 1109"/>
                    <a:gd name="connsiteY13" fmla="*/ 1663 h 2494"/>
                    <a:gd name="connsiteX14" fmla="*/ 554 w 1109"/>
                    <a:gd name="connsiteY14" fmla="*/ 1663 h 2494"/>
                    <a:gd name="connsiteX15" fmla="*/ 554 w 1109"/>
                    <a:gd name="connsiteY15" fmla="*/ 1109 h 2494"/>
                    <a:gd name="connsiteX16" fmla="*/ 554 w 1109"/>
                    <a:gd name="connsiteY16" fmla="*/ 1940 h 2494"/>
                    <a:gd name="connsiteX17" fmla="*/ 554 w 1109"/>
                    <a:gd name="connsiteY17" fmla="*/ 1940 h 2494"/>
                    <a:gd name="connsiteX18" fmla="*/ 554 w 1109"/>
                    <a:gd name="connsiteY18" fmla="*/ 1940 h 2494"/>
                    <a:gd name="connsiteX19" fmla="*/ 831 w 1109"/>
                    <a:gd name="connsiteY19" fmla="*/ 2217 h 2494"/>
                    <a:gd name="connsiteX20" fmla="*/ 831 w 1109"/>
                    <a:gd name="connsiteY20" fmla="*/ 2217 h 2494"/>
                    <a:gd name="connsiteX21" fmla="*/ 831 w 1109"/>
                    <a:gd name="connsiteY21" fmla="*/ 2494 h 2494"/>
                    <a:gd name="connsiteX22" fmla="*/ 1109 w 1109"/>
                    <a:gd name="connsiteY22" fmla="*/ 2494 h 2494"/>
                    <a:gd name="connsiteX23" fmla="*/ 1109 w 1109"/>
                    <a:gd name="connsiteY23" fmla="*/ 2494 h 2494"/>
                    <a:gd name="connsiteX24" fmla="*/ 1109 w 1109"/>
                    <a:gd name="connsiteY24" fmla="*/ 2217 h 2494"/>
                    <a:gd name="connsiteX25" fmla="*/ 831 w 1109"/>
                    <a:gd name="connsiteY25" fmla="*/ 1109 h 2494"/>
                    <a:gd name="connsiteX26" fmla="*/ 554 w 1109"/>
                    <a:gd name="connsiteY26" fmla="*/ 1109 h 2494"/>
                    <a:gd name="connsiteX27" fmla="*/ 554 w 1109"/>
                    <a:gd name="connsiteY27" fmla="*/ 1109 h 2494"/>
                    <a:gd name="connsiteX28" fmla="*/ 554 w 1109"/>
                    <a:gd name="connsiteY28" fmla="*/ 831 h 2494"/>
                    <a:gd name="connsiteX29" fmla="*/ 1109 w 1109"/>
                    <a:gd name="connsiteY29" fmla="*/ 831 h 2494"/>
                    <a:gd name="connsiteX30" fmla="*/ 1109 w 1109"/>
                    <a:gd name="connsiteY30" fmla="*/ 831 h 2494"/>
                    <a:gd name="connsiteX31" fmla="*/ 831 w 1109"/>
                    <a:gd name="connsiteY31" fmla="*/ 554 h 2494"/>
                    <a:gd name="connsiteX32" fmla="*/ 554 w 1109"/>
                    <a:gd name="connsiteY32" fmla="*/ 554 h 2494"/>
                    <a:gd name="connsiteX33" fmla="*/ 0 w 1109"/>
                    <a:gd name="connsiteY33" fmla="*/ 0 h 2494"/>
                    <a:gd name="connsiteX34" fmla="*/ 0 w 1109"/>
                    <a:gd name="connsiteY34" fmla="*/ 0 h 2494"/>
                    <a:gd name="connsiteX35" fmla="*/ 0 w 1109"/>
                    <a:gd name="connsiteY35" fmla="*/ 277 h 2494"/>
                    <a:gd name="connsiteX36" fmla="*/ 277 w 1109"/>
                    <a:gd name="connsiteY36" fmla="*/ 554 h 2494"/>
                    <a:gd name="connsiteX37" fmla="*/ 277 w 1109"/>
                    <a:gd name="connsiteY37" fmla="*/ 831 h 2494"/>
                    <a:gd name="connsiteX38" fmla="*/ 0 w 1109"/>
                    <a:gd name="connsiteY38" fmla="*/ 554 h 2494"/>
                    <a:gd name="connsiteX39" fmla="*/ 0 w 1109"/>
                    <a:gd name="connsiteY39" fmla="*/ 554 h 2494"/>
                    <a:gd name="connsiteX40" fmla="*/ 0 w 1109"/>
                    <a:gd name="connsiteY40" fmla="*/ 831 h 2494"/>
                    <a:gd name="connsiteX41" fmla="*/ 0 w 1109"/>
                    <a:gd name="connsiteY41" fmla="*/ 831 h 24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</a:cxnLst>
                  <a:rect l="l" t="t" r="r" b="b"/>
                  <a:pathLst>
                    <a:path w="1109" h="2494">
                      <a:moveTo>
                        <a:pt x="0" y="831"/>
                      </a:moveTo>
                      <a:lnTo>
                        <a:pt x="0" y="831"/>
                      </a:lnTo>
                      <a:lnTo>
                        <a:pt x="0" y="1109"/>
                      </a:lnTo>
                      <a:lnTo>
                        <a:pt x="277" y="1386"/>
                      </a:lnTo>
                      <a:lnTo>
                        <a:pt x="277" y="1386"/>
                      </a:lnTo>
                      <a:lnTo>
                        <a:pt x="0" y="1386"/>
                      </a:lnTo>
                      <a:lnTo>
                        <a:pt x="0" y="1386"/>
                      </a:lnTo>
                      <a:lnTo>
                        <a:pt x="0" y="1663"/>
                      </a:lnTo>
                      <a:lnTo>
                        <a:pt x="0" y="1663"/>
                      </a:lnTo>
                      <a:lnTo>
                        <a:pt x="277" y="1940"/>
                      </a:lnTo>
                      <a:lnTo>
                        <a:pt x="277" y="1940"/>
                      </a:lnTo>
                      <a:lnTo>
                        <a:pt x="277" y="1663"/>
                      </a:lnTo>
                      <a:lnTo>
                        <a:pt x="277" y="1663"/>
                      </a:lnTo>
                      <a:lnTo>
                        <a:pt x="554" y="1663"/>
                      </a:lnTo>
                      <a:lnTo>
                        <a:pt x="554" y="1663"/>
                      </a:lnTo>
                      <a:lnTo>
                        <a:pt x="554" y="1109"/>
                      </a:lnTo>
                      <a:lnTo>
                        <a:pt x="554" y="1940"/>
                      </a:lnTo>
                      <a:lnTo>
                        <a:pt x="554" y="1940"/>
                      </a:lnTo>
                      <a:lnTo>
                        <a:pt x="554" y="1940"/>
                      </a:lnTo>
                      <a:lnTo>
                        <a:pt x="831" y="2217"/>
                      </a:lnTo>
                      <a:lnTo>
                        <a:pt x="831" y="2217"/>
                      </a:lnTo>
                      <a:lnTo>
                        <a:pt x="831" y="2494"/>
                      </a:lnTo>
                      <a:lnTo>
                        <a:pt x="1109" y="2494"/>
                      </a:lnTo>
                      <a:lnTo>
                        <a:pt x="1109" y="2494"/>
                      </a:lnTo>
                      <a:lnTo>
                        <a:pt x="1109" y="2217"/>
                      </a:lnTo>
                      <a:lnTo>
                        <a:pt x="831" y="1109"/>
                      </a:lnTo>
                      <a:lnTo>
                        <a:pt x="554" y="1109"/>
                      </a:lnTo>
                      <a:lnTo>
                        <a:pt x="554" y="1109"/>
                      </a:lnTo>
                      <a:lnTo>
                        <a:pt x="554" y="831"/>
                      </a:lnTo>
                      <a:lnTo>
                        <a:pt x="1109" y="831"/>
                      </a:lnTo>
                      <a:lnTo>
                        <a:pt x="1109" y="831"/>
                      </a:lnTo>
                      <a:lnTo>
                        <a:pt x="831" y="554"/>
                      </a:lnTo>
                      <a:lnTo>
                        <a:pt x="554" y="554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277"/>
                      </a:lnTo>
                      <a:lnTo>
                        <a:pt x="277" y="554"/>
                      </a:lnTo>
                      <a:lnTo>
                        <a:pt x="277" y="831"/>
                      </a:lnTo>
                      <a:lnTo>
                        <a:pt x="0" y="554"/>
                      </a:lnTo>
                      <a:lnTo>
                        <a:pt x="0" y="554"/>
                      </a:lnTo>
                      <a:lnTo>
                        <a:pt x="0" y="831"/>
                      </a:lnTo>
                      <a:lnTo>
                        <a:pt x="0" y="831"/>
                      </a:ln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40" name="Freeform 439">
                  <a:extLst>
                    <a:ext uri="{FF2B5EF4-FFF2-40B4-BE49-F238E27FC236}">
                      <a16:creationId xmlns:a16="http://schemas.microsoft.com/office/drawing/2014/main" id="{A42F1752-A27E-30E4-1194-E42210B1ACF8}"/>
                    </a:ext>
                  </a:extLst>
                </p:cNvPr>
                <p:cNvSpPr/>
                <p:nvPr/>
              </p:nvSpPr>
              <p:spPr>
                <a:xfrm>
                  <a:off x="3834601" y="3521282"/>
                  <a:ext cx="277" cy="277"/>
                </a:xfrm>
                <a:custGeom>
                  <a:avLst/>
                  <a:gdLst>
                    <a:gd name="connsiteX0" fmla="*/ 0 w 277"/>
                    <a:gd name="connsiteY0" fmla="*/ 277 h 277"/>
                    <a:gd name="connsiteX1" fmla="*/ 277 w 277"/>
                    <a:gd name="connsiteY1" fmla="*/ 277 h 277"/>
                    <a:gd name="connsiteX2" fmla="*/ 277 w 277"/>
                    <a:gd name="connsiteY2" fmla="*/ 277 h 277"/>
                    <a:gd name="connsiteX3" fmla="*/ 277 w 277"/>
                    <a:gd name="connsiteY3" fmla="*/ 277 h 277"/>
                    <a:gd name="connsiteX4" fmla="*/ 277 w 277"/>
                    <a:gd name="connsiteY4" fmla="*/ 0 h 277"/>
                    <a:gd name="connsiteX5" fmla="*/ 277 w 277"/>
                    <a:gd name="connsiteY5" fmla="*/ 0 h 277"/>
                    <a:gd name="connsiteX6" fmla="*/ 277 w 277"/>
                    <a:gd name="connsiteY6" fmla="*/ 0 h 277"/>
                    <a:gd name="connsiteX7" fmla="*/ 0 w 277"/>
                    <a:gd name="connsiteY7" fmla="*/ 0 h 277"/>
                    <a:gd name="connsiteX8" fmla="*/ 0 w 277"/>
                    <a:gd name="connsiteY8" fmla="*/ 277 h 277"/>
                    <a:gd name="connsiteX9" fmla="*/ 0 w 277"/>
                    <a:gd name="connsiteY9" fmla="*/ 277 h 277"/>
                    <a:gd name="connsiteX10" fmla="*/ 0 w 277"/>
                    <a:gd name="connsiteY10" fmla="*/ 277 h 2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77" h="277">
                      <a:moveTo>
                        <a:pt x="0" y="277"/>
                      </a:moveTo>
                      <a:lnTo>
                        <a:pt x="277" y="277"/>
                      </a:lnTo>
                      <a:lnTo>
                        <a:pt x="277" y="277"/>
                      </a:lnTo>
                      <a:lnTo>
                        <a:pt x="277" y="277"/>
                      </a:lnTo>
                      <a:lnTo>
                        <a:pt x="277" y="0"/>
                      </a:lnTo>
                      <a:lnTo>
                        <a:pt x="277" y="0"/>
                      </a:lnTo>
                      <a:lnTo>
                        <a:pt x="277" y="0"/>
                      </a:lnTo>
                      <a:lnTo>
                        <a:pt x="0" y="0"/>
                      </a:lnTo>
                      <a:lnTo>
                        <a:pt x="0" y="277"/>
                      </a:lnTo>
                      <a:lnTo>
                        <a:pt x="0" y="277"/>
                      </a:lnTo>
                      <a:lnTo>
                        <a:pt x="0" y="277"/>
                      </a:ln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41" name="Freeform 440">
                  <a:extLst>
                    <a:ext uri="{FF2B5EF4-FFF2-40B4-BE49-F238E27FC236}">
                      <a16:creationId xmlns:a16="http://schemas.microsoft.com/office/drawing/2014/main" id="{66DB7C36-3ECE-1B48-C40B-26695C6A1DB6}"/>
                    </a:ext>
                  </a:extLst>
                </p:cNvPr>
                <p:cNvSpPr/>
                <p:nvPr/>
              </p:nvSpPr>
              <p:spPr>
                <a:xfrm>
                  <a:off x="3835155" y="3521004"/>
                  <a:ext cx="2772" cy="277"/>
                </a:xfrm>
                <a:custGeom>
                  <a:avLst/>
                  <a:gdLst>
                    <a:gd name="connsiteX0" fmla="*/ 0 w 2772"/>
                    <a:gd name="connsiteY0" fmla="*/ 277 h 277"/>
                    <a:gd name="connsiteX1" fmla="*/ 0 w 2772"/>
                    <a:gd name="connsiteY1" fmla="*/ 277 h 277"/>
                    <a:gd name="connsiteX2" fmla="*/ 0 w 2772"/>
                    <a:gd name="connsiteY2" fmla="*/ 0 h 277"/>
                    <a:gd name="connsiteX3" fmla="*/ 0 w 2772"/>
                    <a:gd name="connsiteY3" fmla="*/ 0 h 277"/>
                    <a:gd name="connsiteX4" fmla="*/ 0 w 2772"/>
                    <a:gd name="connsiteY4" fmla="*/ 0 h 277"/>
                    <a:gd name="connsiteX5" fmla="*/ 0 w 2772"/>
                    <a:gd name="connsiteY5" fmla="*/ 0 h 277"/>
                    <a:gd name="connsiteX6" fmla="*/ 0 w 2772"/>
                    <a:gd name="connsiteY6" fmla="*/ 0 h 277"/>
                    <a:gd name="connsiteX7" fmla="*/ 0 w 2772"/>
                    <a:gd name="connsiteY7" fmla="*/ 0 h 277"/>
                    <a:gd name="connsiteX8" fmla="*/ 0 w 2772"/>
                    <a:gd name="connsiteY8" fmla="*/ 277 h 277"/>
                    <a:gd name="connsiteX9" fmla="*/ 0 w 2772"/>
                    <a:gd name="connsiteY9" fmla="*/ 277 h 2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772" h="277">
                      <a:moveTo>
                        <a:pt x="0" y="277"/>
                      </a:moveTo>
                      <a:lnTo>
                        <a:pt x="0" y="277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277"/>
                      </a:lnTo>
                      <a:lnTo>
                        <a:pt x="0" y="277"/>
                      </a:ln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42" name="Freeform 441">
                  <a:extLst>
                    <a:ext uri="{FF2B5EF4-FFF2-40B4-BE49-F238E27FC236}">
                      <a16:creationId xmlns:a16="http://schemas.microsoft.com/office/drawing/2014/main" id="{B35CDD5C-7544-A3A8-19CC-F2FB214379CA}"/>
                    </a:ext>
                  </a:extLst>
                </p:cNvPr>
                <p:cNvSpPr/>
                <p:nvPr/>
              </p:nvSpPr>
              <p:spPr>
                <a:xfrm>
                  <a:off x="3833215" y="3521559"/>
                  <a:ext cx="8039" cy="4710"/>
                </a:xfrm>
                <a:custGeom>
                  <a:avLst/>
                  <a:gdLst>
                    <a:gd name="connsiteX0" fmla="*/ 6099 w 8039"/>
                    <a:gd name="connsiteY0" fmla="*/ 4434 h 4710"/>
                    <a:gd name="connsiteX1" fmla="*/ 6099 w 8039"/>
                    <a:gd name="connsiteY1" fmla="*/ 4434 h 4710"/>
                    <a:gd name="connsiteX2" fmla="*/ 6099 w 8039"/>
                    <a:gd name="connsiteY2" fmla="*/ 4434 h 4710"/>
                    <a:gd name="connsiteX3" fmla="*/ 6099 w 8039"/>
                    <a:gd name="connsiteY3" fmla="*/ 4434 h 4710"/>
                    <a:gd name="connsiteX4" fmla="*/ 6376 w 8039"/>
                    <a:gd name="connsiteY4" fmla="*/ 4434 h 4710"/>
                    <a:gd name="connsiteX5" fmla="*/ 6653 w 8039"/>
                    <a:gd name="connsiteY5" fmla="*/ 4434 h 4710"/>
                    <a:gd name="connsiteX6" fmla="*/ 6653 w 8039"/>
                    <a:gd name="connsiteY6" fmla="*/ 4434 h 4710"/>
                    <a:gd name="connsiteX7" fmla="*/ 6653 w 8039"/>
                    <a:gd name="connsiteY7" fmla="*/ 4157 h 4710"/>
                    <a:gd name="connsiteX8" fmla="*/ 6653 w 8039"/>
                    <a:gd name="connsiteY8" fmla="*/ 4157 h 4710"/>
                    <a:gd name="connsiteX9" fmla="*/ 6931 w 8039"/>
                    <a:gd name="connsiteY9" fmla="*/ 4157 h 4710"/>
                    <a:gd name="connsiteX10" fmla="*/ 6931 w 8039"/>
                    <a:gd name="connsiteY10" fmla="*/ 4157 h 4710"/>
                    <a:gd name="connsiteX11" fmla="*/ 6931 w 8039"/>
                    <a:gd name="connsiteY11" fmla="*/ 4434 h 4710"/>
                    <a:gd name="connsiteX12" fmla="*/ 6931 w 8039"/>
                    <a:gd name="connsiteY12" fmla="*/ 4434 h 4710"/>
                    <a:gd name="connsiteX13" fmla="*/ 7208 w 8039"/>
                    <a:gd name="connsiteY13" fmla="*/ 4157 h 4710"/>
                    <a:gd name="connsiteX14" fmla="*/ 7208 w 8039"/>
                    <a:gd name="connsiteY14" fmla="*/ 4157 h 4710"/>
                    <a:gd name="connsiteX15" fmla="*/ 7208 w 8039"/>
                    <a:gd name="connsiteY15" fmla="*/ 4434 h 4710"/>
                    <a:gd name="connsiteX16" fmla="*/ 7762 w 8039"/>
                    <a:gd name="connsiteY16" fmla="*/ 4157 h 4710"/>
                    <a:gd name="connsiteX17" fmla="*/ 8040 w 8039"/>
                    <a:gd name="connsiteY17" fmla="*/ 3880 h 4710"/>
                    <a:gd name="connsiteX18" fmla="*/ 7762 w 8039"/>
                    <a:gd name="connsiteY18" fmla="*/ 3602 h 4710"/>
                    <a:gd name="connsiteX19" fmla="*/ 7762 w 8039"/>
                    <a:gd name="connsiteY19" fmla="*/ 3602 h 4710"/>
                    <a:gd name="connsiteX20" fmla="*/ 6653 w 8039"/>
                    <a:gd name="connsiteY20" fmla="*/ 2217 h 4710"/>
                    <a:gd name="connsiteX21" fmla="*/ 6653 w 8039"/>
                    <a:gd name="connsiteY21" fmla="*/ 1940 h 4710"/>
                    <a:gd name="connsiteX22" fmla="*/ 6653 w 8039"/>
                    <a:gd name="connsiteY22" fmla="*/ 1386 h 4710"/>
                    <a:gd name="connsiteX23" fmla="*/ 6653 w 8039"/>
                    <a:gd name="connsiteY23" fmla="*/ 1109 h 4710"/>
                    <a:gd name="connsiteX24" fmla="*/ 6931 w 8039"/>
                    <a:gd name="connsiteY24" fmla="*/ 831 h 4710"/>
                    <a:gd name="connsiteX25" fmla="*/ 6931 w 8039"/>
                    <a:gd name="connsiteY25" fmla="*/ 1663 h 4710"/>
                    <a:gd name="connsiteX26" fmla="*/ 6931 w 8039"/>
                    <a:gd name="connsiteY26" fmla="*/ 1663 h 4710"/>
                    <a:gd name="connsiteX27" fmla="*/ 6931 w 8039"/>
                    <a:gd name="connsiteY27" fmla="*/ 1663 h 4710"/>
                    <a:gd name="connsiteX28" fmla="*/ 7208 w 8039"/>
                    <a:gd name="connsiteY28" fmla="*/ 2217 h 4710"/>
                    <a:gd name="connsiteX29" fmla="*/ 7208 w 8039"/>
                    <a:gd name="connsiteY29" fmla="*/ 2217 h 4710"/>
                    <a:gd name="connsiteX30" fmla="*/ 7208 w 8039"/>
                    <a:gd name="connsiteY30" fmla="*/ 2217 h 4710"/>
                    <a:gd name="connsiteX31" fmla="*/ 6931 w 8039"/>
                    <a:gd name="connsiteY31" fmla="*/ 1663 h 4710"/>
                    <a:gd name="connsiteX32" fmla="*/ 6931 w 8039"/>
                    <a:gd name="connsiteY32" fmla="*/ 1940 h 4710"/>
                    <a:gd name="connsiteX33" fmla="*/ 6931 w 8039"/>
                    <a:gd name="connsiteY33" fmla="*/ 1940 h 4710"/>
                    <a:gd name="connsiteX34" fmla="*/ 7485 w 8039"/>
                    <a:gd name="connsiteY34" fmla="*/ 3048 h 4710"/>
                    <a:gd name="connsiteX35" fmla="*/ 7762 w 8039"/>
                    <a:gd name="connsiteY35" fmla="*/ 3048 h 4710"/>
                    <a:gd name="connsiteX36" fmla="*/ 7485 w 8039"/>
                    <a:gd name="connsiteY36" fmla="*/ 2771 h 4710"/>
                    <a:gd name="connsiteX37" fmla="*/ 7485 w 8039"/>
                    <a:gd name="connsiteY37" fmla="*/ 2217 h 4710"/>
                    <a:gd name="connsiteX38" fmla="*/ 7485 w 8039"/>
                    <a:gd name="connsiteY38" fmla="*/ 2494 h 4710"/>
                    <a:gd name="connsiteX39" fmla="*/ 7762 w 8039"/>
                    <a:gd name="connsiteY39" fmla="*/ 2771 h 4710"/>
                    <a:gd name="connsiteX40" fmla="*/ 7762 w 8039"/>
                    <a:gd name="connsiteY40" fmla="*/ 2771 h 4710"/>
                    <a:gd name="connsiteX41" fmla="*/ 8040 w 8039"/>
                    <a:gd name="connsiteY41" fmla="*/ 2494 h 4710"/>
                    <a:gd name="connsiteX42" fmla="*/ 7485 w 8039"/>
                    <a:gd name="connsiteY42" fmla="*/ 1940 h 4710"/>
                    <a:gd name="connsiteX43" fmla="*/ 7208 w 8039"/>
                    <a:gd name="connsiteY43" fmla="*/ 1109 h 4710"/>
                    <a:gd name="connsiteX44" fmla="*/ 6931 w 8039"/>
                    <a:gd name="connsiteY44" fmla="*/ 831 h 4710"/>
                    <a:gd name="connsiteX45" fmla="*/ 2495 w 8039"/>
                    <a:gd name="connsiteY45" fmla="*/ 277 h 4710"/>
                    <a:gd name="connsiteX46" fmla="*/ 2218 w 8039"/>
                    <a:gd name="connsiteY46" fmla="*/ 0 h 4710"/>
                    <a:gd name="connsiteX47" fmla="*/ 2218 w 8039"/>
                    <a:gd name="connsiteY47" fmla="*/ 0 h 4710"/>
                    <a:gd name="connsiteX48" fmla="*/ 2218 w 8039"/>
                    <a:gd name="connsiteY48" fmla="*/ 0 h 4710"/>
                    <a:gd name="connsiteX49" fmla="*/ 1941 w 8039"/>
                    <a:gd name="connsiteY49" fmla="*/ 0 h 4710"/>
                    <a:gd name="connsiteX50" fmla="*/ 1941 w 8039"/>
                    <a:gd name="connsiteY50" fmla="*/ 0 h 4710"/>
                    <a:gd name="connsiteX51" fmla="*/ 1663 w 8039"/>
                    <a:gd name="connsiteY51" fmla="*/ 0 h 4710"/>
                    <a:gd name="connsiteX52" fmla="*/ 1941 w 8039"/>
                    <a:gd name="connsiteY52" fmla="*/ 277 h 4710"/>
                    <a:gd name="connsiteX53" fmla="*/ 1941 w 8039"/>
                    <a:gd name="connsiteY53" fmla="*/ 277 h 4710"/>
                    <a:gd name="connsiteX54" fmla="*/ 1941 w 8039"/>
                    <a:gd name="connsiteY54" fmla="*/ 277 h 4710"/>
                    <a:gd name="connsiteX55" fmla="*/ 1941 w 8039"/>
                    <a:gd name="connsiteY55" fmla="*/ 277 h 4710"/>
                    <a:gd name="connsiteX56" fmla="*/ 1941 w 8039"/>
                    <a:gd name="connsiteY56" fmla="*/ 554 h 4710"/>
                    <a:gd name="connsiteX57" fmla="*/ 1941 w 8039"/>
                    <a:gd name="connsiteY57" fmla="*/ 554 h 4710"/>
                    <a:gd name="connsiteX58" fmla="*/ 1941 w 8039"/>
                    <a:gd name="connsiteY58" fmla="*/ 554 h 4710"/>
                    <a:gd name="connsiteX59" fmla="*/ 1941 w 8039"/>
                    <a:gd name="connsiteY59" fmla="*/ 831 h 4710"/>
                    <a:gd name="connsiteX60" fmla="*/ 1941 w 8039"/>
                    <a:gd name="connsiteY60" fmla="*/ 1109 h 4710"/>
                    <a:gd name="connsiteX61" fmla="*/ 2218 w 8039"/>
                    <a:gd name="connsiteY61" fmla="*/ 1109 h 4710"/>
                    <a:gd name="connsiteX62" fmla="*/ 2218 w 8039"/>
                    <a:gd name="connsiteY62" fmla="*/ 1109 h 4710"/>
                    <a:gd name="connsiteX63" fmla="*/ 1941 w 8039"/>
                    <a:gd name="connsiteY63" fmla="*/ 1109 h 4710"/>
                    <a:gd name="connsiteX64" fmla="*/ 277 w 8039"/>
                    <a:gd name="connsiteY64" fmla="*/ 1663 h 4710"/>
                    <a:gd name="connsiteX65" fmla="*/ 0 w 8039"/>
                    <a:gd name="connsiteY65" fmla="*/ 1940 h 4710"/>
                    <a:gd name="connsiteX66" fmla="*/ 277 w 8039"/>
                    <a:gd name="connsiteY66" fmla="*/ 1940 h 4710"/>
                    <a:gd name="connsiteX67" fmla="*/ 554 w 8039"/>
                    <a:gd name="connsiteY67" fmla="*/ 1940 h 4710"/>
                    <a:gd name="connsiteX68" fmla="*/ 277 w 8039"/>
                    <a:gd name="connsiteY68" fmla="*/ 1940 h 4710"/>
                    <a:gd name="connsiteX69" fmla="*/ 277 w 8039"/>
                    <a:gd name="connsiteY69" fmla="*/ 1940 h 4710"/>
                    <a:gd name="connsiteX70" fmla="*/ 554 w 8039"/>
                    <a:gd name="connsiteY70" fmla="*/ 1940 h 4710"/>
                    <a:gd name="connsiteX71" fmla="*/ 554 w 8039"/>
                    <a:gd name="connsiteY71" fmla="*/ 1940 h 4710"/>
                    <a:gd name="connsiteX72" fmla="*/ 554 w 8039"/>
                    <a:gd name="connsiteY72" fmla="*/ 2217 h 4710"/>
                    <a:gd name="connsiteX73" fmla="*/ 554 w 8039"/>
                    <a:gd name="connsiteY73" fmla="*/ 2494 h 4710"/>
                    <a:gd name="connsiteX74" fmla="*/ 554 w 8039"/>
                    <a:gd name="connsiteY74" fmla="*/ 2494 h 4710"/>
                    <a:gd name="connsiteX75" fmla="*/ 554 w 8039"/>
                    <a:gd name="connsiteY75" fmla="*/ 2494 h 4710"/>
                    <a:gd name="connsiteX76" fmla="*/ 831 w 8039"/>
                    <a:gd name="connsiteY76" fmla="*/ 2217 h 4710"/>
                    <a:gd name="connsiteX77" fmla="*/ 831 w 8039"/>
                    <a:gd name="connsiteY77" fmla="*/ 2217 h 4710"/>
                    <a:gd name="connsiteX78" fmla="*/ 831 w 8039"/>
                    <a:gd name="connsiteY78" fmla="*/ 2217 h 4710"/>
                    <a:gd name="connsiteX79" fmla="*/ 1109 w 8039"/>
                    <a:gd name="connsiteY79" fmla="*/ 2217 h 4710"/>
                    <a:gd name="connsiteX80" fmla="*/ 831 w 8039"/>
                    <a:gd name="connsiteY80" fmla="*/ 2494 h 4710"/>
                    <a:gd name="connsiteX81" fmla="*/ 1109 w 8039"/>
                    <a:gd name="connsiteY81" fmla="*/ 2494 h 4710"/>
                    <a:gd name="connsiteX82" fmla="*/ 1109 w 8039"/>
                    <a:gd name="connsiteY82" fmla="*/ 2217 h 4710"/>
                    <a:gd name="connsiteX83" fmla="*/ 1109 w 8039"/>
                    <a:gd name="connsiteY83" fmla="*/ 2494 h 4710"/>
                    <a:gd name="connsiteX84" fmla="*/ 1109 w 8039"/>
                    <a:gd name="connsiteY84" fmla="*/ 2494 h 4710"/>
                    <a:gd name="connsiteX85" fmla="*/ 1386 w 8039"/>
                    <a:gd name="connsiteY85" fmla="*/ 2494 h 4710"/>
                    <a:gd name="connsiteX86" fmla="*/ 1109 w 8039"/>
                    <a:gd name="connsiteY86" fmla="*/ 2771 h 4710"/>
                    <a:gd name="connsiteX87" fmla="*/ 1109 w 8039"/>
                    <a:gd name="connsiteY87" fmla="*/ 2771 h 4710"/>
                    <a:gd name="connsiteX88" fmla="*/ 1386 w 8039"/>
                    <a:gd name="connsiteY88" fmla="*/ 2494 h 4710"/>
                    <a:gd name="connsiteX89" fmla="*/ 1386 w 8039"/>
                    <a:gd name="connsiteY89" fmla="*/ 2494 h 4710"/>
                    <a:gd name="connsiteX90" fmla="*/ 1386 w 8039"/>
                    <a:gd name="connsiteY90" fmla="*/ 2771 h 4710"/>
                    <a:gd name="connsiteX91" fmla="*/ 1663 w 8039"/>
                    <a:gd name="connsiteY91" fmla="*/ 2771 h 4710"/>
                    <a:gd name="connsiteX92" fmla="*/ 1663 w 8039"/>
                    <a:gd name="connsiteY92" fmla="*/ 2771 h 4710"/>
                    <a:gd name="connsiteX93" fmla="*/ 1663 w 8039"/>
                    <a:gd name="connsiteY93" fmla="*/ 2771 h 4710"/>
                    <a:gd name="connsiteX94" fmla="*/ 1386 w 8039"/>
                    <a:gd name="connsiteY94" fmla="*/ 3048 h 4710"/>
                    <a:gd name="connsiteX95" fmla="*/ 1386 w 8039"/>
                    <a:gd name="connsiteY95" fmla="*/ 3048 h 4710"/>
                    <a:gd name="connsiteX96" fmla="*/ 1386 w 8039"/>
                    <a:gd name="connsiteY96" fmla="*/ 2771 h 4710"/>
                    <a:gd name="connsiteX97" fmla="*/ 1386 w 8039"/>
                    <a:gd name="connsiteY97" fmla="*/ 2771 h 4710"/>
                    <a:gd name="connsiteX98" fmla="*/ 1386 w 8039"/>
                    <a:gd name="connsiteY98" fmla="*/ 3048 h 4710"/>
                    <a:gd name="connsiteX99" fmla="*/ 1386 w 8039"/>
                    <a:gd name="connsiteY99" fmla="*/ 3048 h 4710"/>
                    <a:gd name="connsiteX100" fmla="*/ 1386 w 8039"/>
                    <a:gd name="connsiteY100" fmla="*/ 3048 h 4710"/>
                    <a:gd name="connsiteX101" fmla="*/ 1386 w 8039"/>
                    <a:gd name="connsiteY101" fmla="*/ 3048 h 4710"/>
                    <a:gd name="connsiteX102" fmla="*/ 1109 w 8039"/>
                    <a:gd name="connsiteY102" fmla="*/ 3325 h 4710"/>
                    <a:gd name="connsiteX103" fmla="*/ 1109 w 8039"/>
                    <a:gd name="connsiteY103" fmla="*/ 3325 h 4710"/>
                    <a:gd name="connsiteX104" fmla="*/ 1386 w 8039"/>
                    <a:gd name="connsiteY104" fmla="*/ 3602 h 4710"/>
                    <a:gd name="connsiteX105" fmla="*/ 1663 w 8039"/>
                    <a:gd name="connsiteY105" fmla="*/ 3602 h 4710"/>
                    <a:gd name="connsiteX106" fmla="*/ 1663 w 8039"/>
                    <a:gd name="connsiteY106" fmla="*/ 3602 h 4710"/>
                    <a:gd name="connsiteX107" fmla="*/ 1941 w 8039"/>
                    <a:gd name="connsiteY107" fmla="*/ 3602 h 4710"/>
                    <a:gd name="connsiteX108" fmla="*/ 1941 w 8039"/>
                    <a:gd name="connsiteY108" fmla="*/ 3602 h 4710"/>
                    <a:gd name="connsiteX109" fmla="*/ 2218 w 8039"/>
                    <a:gd name="connsiteY109" fmla="*/ 3602 h 4710"/>
                    <a:gd name="connsiteX110" fmla="*/ 1941 w 8039"/>
                    <a:gd name="connsiteY110" fmla="*/ 3880 h 4710"/>
                    <a:gd name="connsiteX111" fmla="*/ 1941 w 8039"/>
                    <a:gd name="connsiteY111" fmla="*/ 3880 h 4710"/>
                    <a:gd name="connsiteX112" fmla="*/ 2218 w 8039"/>
                    <a:gd name="connsiteY112" fmla="*/ 4157 h 4710"/>
                    <a:gd name="connsiteX113" fmla="*/ 2218 w 8039"/>
                    <a:gd name="connsiteY113" fmla="*/ 4157 h 4710"/>
                    <a:gd name="connsiteX114" fmla="*/ 2218 w 8039"/>
                    <a:gd name="connsiteY114" fmla="*/ 4157 h 4710"/>
                    <a:gd name="connsiteX115" fmla="*/ 2495 w 8039"/>
                    <a:gd name="connsiteY115" fmla="*/ 3325 h 4710"/>
                    <a:gd name="connsiteX116" fmla="*/ 2495 w 8039"/>
                    <a:gd name="connsiteY116" fmla="*/ 3325 h 4710"/>
                    <a:gd name="connsiteX117" fmla="*/ 2772 w 8039"/>
                    <a:gd name="connsiteY117" fmla="*/ 3325 h 4710"/>
                    <a:gd name="connsiteX118" fmla="*/ 2772 w 8039"/>
                    <a:gd name="connsiteY118" fmla="*/ 3048 h 4710"/>
                    <a:gd name="connsiteX119" fmla="*/ 3327 w 8039"/>
                    <a:gd name="connsiteY119" fmla="*/ 2494 h 4710"/>
                    <a:gd name="connsiteX120" fmla="*/ 3327 w 8039"/>
                    <a:gd name="connsiteY120" fmla="*/ 2494 h 4710"/>
                    <a:gd name="connsiteX121" fmla="*/ 3327 w 8039"/>
                    <a:gd name="connsiteY121" fmla="*/ 2771 h 4710"/>
                    <a:gd name="connsiteX122" fmla="*/ 2772 w 8039"/>
                    <a:gd name="connsiteY122" fmla="*/ 3325 h 4710"/>
                    <a:gd name="connsiteX123" fmla="*/ 3050 w 8039"/>
                    <a:gd name="connsiteY123" fmla="*/ 3602 h 4710"/>
                    <a:gd name="connsiteX124" fmla="*/ 3050 w 8039"/>
                    <a:gd name="connsiteY124" fmla="*/ 3602 h 4710"/>
                    <a:gd name="connsiteX125" fmla="*/ 3327 w 8039"/>
                    <a:gd name="connsiteY125" fmla="*/ 3325 h 4710"/>
                    <a:gd name="connsiteX126" fmla="*/ 3604 w 8039"/>
                    <a:gd name="connsiteY126" fmla="*/ 3325 h 4710"/>
                    <a:gd name="connsiteX127" fmla="*/ 3327 w 8039"/>
                    <a:gd name="connsiteY127" fmla="*/ 3602 h 4710"/>
                    <a:gd name="connsiteX128" fmla="*/ 3327 w 8039"/>
                    <a:gd name="connsiteY128" fmla="*/ 3602 h 4710"/>
                    <a:gd name="connsiteX129" fmla="*/ 3604 w 8039"/>
                    <a:gd name="connsiteY129" fmla="*/ 3602 h 4710"/>
                    <a:gd name="connsiteX130" fmla="*/ 3881 w 8039"/>
                    <a:gd name="connsiteY130" fmla="*/ 3325 h 4710"/>
                    <a:gd name="connsiteX131" fmla="*/ 4159 w 8039"/>
                    <a:gd name="connsiteY131" fmla="*/ 3325 h 4710"/>
                    <a:gd name="connsiteX132" fmla="*/ 3881 w 8039"/>
                    <a:gd name="connsiteY132" fmla="*/ 3602 h 4710"/>
                    <a:gd name="connsiteX133" fmla="*/ 4159 w 8039"/>
                    <a:gd name="connsiteY133" fmla="*/ 3602 h 4710"/>
                    <a:gd name="connsiteX134" fmla="*/ 4159 w 8039"/>
                    <a:gd name="connsiteY134" fmla="*/ 3602 h 4710"/>
                    <a:gd name="connsiteX135" fmla="*/ 4159 w 8039"/>
                    <a:gd name="connsiteY135" fmla="*/ 3880 h 4710"/>
                    <a:gd name="connsiteX136" fmla="*/ 4436 w 8039"/>
                    <a:gd name="connsiteY136" fmla="*/ 3880 h 4710"/>
                    <a:gd name="connsiteX137" fmla="*/ 4436 w 8039"/>
                    <a:gd name="connsiteY137" fmla="*/ 3880 h 4710"/>
                    <a:gd name="connsiteX138" fmla="*/ 4436 w 8039"/>
                    <a:gd name="connsiteY138" fmla="*/ 3880 h 4710"/>
                    <a:gd name="connsiteX139" fmla="*/ 4713 w 8039"/>
                    <a:gd name="connsiteY139" fmla="*/ 3880 h 4710"/>
                    <a:gd name="connsiteX140" fmla="*/ 4713 w 8039"/>
                    <a:gd name="connsiteY140" fmla="*/ 3880 h 4710"/>
                    <a:gd name="connsiteX141" fmla="*/ 4990 w 8039"/>
                    <a:gd name="connsiteY141" fmla="*/ 4157 h 4710"/>
                    <a:gd name="connsiteX142" fmla="*/ 4990 w 8039"/>
                    <a:gd name="connsiteY142" fmla="*/ 4434 h 4710"/>
                    <a:gd name="connsiteX143" fmla="*/ 4990 w 8039"/>
                    <a:gd name="connsiteY143" fmla="*/ 4434 h 4710"/>
                    <a:gd name="connsiteX144" fmla="*/ 4990 w 8039"/>
                    <a:gd name="connsiteY144" fmla="*/ 4434 h 4710"/>
                    <a:gd name="connsiteX145" fmla="*/ 5267 w 8039"/>
                    <a:gd name="connsiteY145" fmla="*/ 4157 h 4710"/>
                    <a:gd name="connsiteX146" fmla="*/ 5545 w 8039"/>
                    <a:gd name="connsiteY146" fmla="*/ 4157 h 4710"/>
                    <a:gd name="connsiteX147" fmla="*/ 5545 w 8039"/>
                    <a:gd name="connsiteY147" fmla="*/ 4157 h 4710"/>
                    <a:gd name="connsiteX148" fmla="*/ 5545 w 8039"/>
                    <a:gd name="connsiteY148" fmla="*/ 4157 h 4710"/>
                    <a:gd name="connsiteX149" fmla="*/ 5822 w 8039"/>
                    <a:gd name="connsiteY149" fmla="*/ 4157 h 4710"/>
                    <a:gd name="connsiteX150" fmla="*/ 5822 w 8039"/>
                    <a:gd name="connsiteY150" fmla="*/ 4157 h 4710"/>
                    <a:gd name="connsiteX151" fmla="*/ 5822 w 8039"/>
                    <a:gd name="connsiteY151" fmla="*/ 4157 h 4710"/>
                    <a:gd name="connsiteX152" fmla="*/ 5545 w 8039"/>
                    <a:gd name="connsiteY152" fmla="*/ 4157 h 4710"/>
                    <a:gd name="connsiteX153" fmla="*/ 5267 w 8039"/>
                    <a:gd name="connsiteY153" fmla="*/ 4434 h 4710"/>
                    <a:gd name="connsiteX154" fmla="*/ 5267 w 8039"/>
                    <a:gd name="connsiteY154" fmla="*/ 4434 h 4710"/>
                    <a:gd name="connsiteX155" fmla="*/ 5545 w 8039"/>
                    <a:gd name="connsiteY155" fmla="*/ 4711 h 4710"/>
                    <a:gd name="connsiteX156" fmla="*/ 5822 w 8039"/>
                    <a:gd name="connsiteY156" fmla="*/ 4434 h 4710"/>
                    <a:gd name="connsiteX157" fmla="*/ 6099 w 8039"/>
                    <a:gd name="connsiteY157" fmla="*/ 4434 h 4710"/>
                    <a:gd name="connsiteX158" fmla="*/ 6099 w 8039"/>
                    <a:gd name="connsiteY158" fmla="*/ 4434 h 4710"/>
                    <a:gd name="connsiteX159" fmla="*/ 6099 w 8039"/>
                    <a:gd name="connsiteY159" fmla="*/ 4434 h 4710"/>
                    <a:gd name="connsiteX160" fmla="*/ 6099 w 8039"/>
                    <a:gd name="connsiteY160" fmla="*/ 4434 h 47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</a:cxnLst>
                  <a:rect l="l" t="t" r="r" b="b"/>
                  <a:pathLst>
                    <a:path w="8039" h="4710">
                      <a:moveTo>
                        <a:pt x="6099" y="4434"/>
                      </a:moveTo>
                      <a:lnTo>
                        <a:pt x="6099" y="4434"/>
                      </a:lnTo>
                      <a:lnTo>
                        <a:pt x="6099" y="4434"/>
                      </a:lnTo>
                      <a:lnTo>
                        <a:pt x="6099" y="4434"/>
                      </a:lnTo>
                      <a:lnTo>
                        <a:pt x="6376" y="4434"/>
                      </a:lnTo>
                      <a:lnTo>
                        <a:pt x="6653" y="4434"/>
                      </a:lnTo>
                      <a:lnTo>
                        <a:pt x="6653" y="4434"/>
                      </a:lnTo>
                      <a:lnTo>
                        <a:pt x="6653" y="4157"/>
                      </a:lnTo>
                      <a:lnTo>
                        <a:pt x="6653" y="4157"/>
                      </a:lnTo>
                      <a:lnTo>
                        <a:pt x="6931" y="4157"/>
                      </a:lnTo>
                      <a:lnTo>
                        <a:pt x="6931" y="4157"/>
                      </a:lnTo>
                      <a:lnTo>
                        <a:pt x="6931" y="4434"/>
                      </a:lnTo>
                      <a:lnTo>
                        <a:pt x="6931" y="4434"/>
                      </a:lnTo>
                      <a:lnTo>
                        <a:pt x="7208" y="4157"/>
                      </a:lnTo>
                      <a:lnTo>
                        <a:pt x="7208" y="4157"/>
                      </a:lnTo>
                      <a:lnTo>
                        <a:pt x="7208" y="4434"/>
                      </a:lnTo>
                      <a:lnTo>
                        <a:pt x="7762" y="4157"/>
                      </a:lnTo>
                      <a:lnTo>
                        <a:pt x="8040" y="3880"/>
                      </a:lnTo>
                      <a:lnTo>
                        <a:pt x="7762" y="3602"/>
                      </a:lnTo>
                      <a:lnTo>
                        <a:pt x="7762" y="3602"/>
                      </a:lnTo>
                      <a:lnTo>
                        <a:pt x="6653" y="2217"/>
                      </a:lnTo>
                      <a:lnTo>
                        <a:pt x="6653" y="1940"/>
                      </a:lnTo>
                      <a:lnTo>
                        <a:pt x="6653" y="1386"/>
                      </a:lnTo>
                      <a:lnTo>
                        <a:pt x="6653" y="1109"/>
                      </a:lnTo>
                      <a:lnTo>
                        <a:pt x="6931" y="831"/>
                      </a:lnTo>
                      <a:lnTo>
                        <a:pt x="6931" y="1663"/>
                      </a:lnTo>
                      <a:lnTo>
                        <a:pt x="6931" y="1663"/>
                      </a:lnTo>
                      <a:lnTo>
                        <a:pt x="6931" y="1663"/>
                      </a:lnTo>
                      <a:lnTo>
                        <a:pt x="7208" y="2217"/>
                      </a:lnTo>
                      <a:lnTo>
                        <a:pt x="7208" y="2217"/>
                      </a:lnTo>
                      <a:lnTo>
                        <a:pt x="7208" y="2217"/>
                      </a:lnTo>
                      <a:lnTo>
                        <a:pt x="6931" y="1663"/>
                      </a:lnTo>
                      <a:lnTo>
                        <a:pt x="6931" y="1940"/>
                      </a:lnTo>
                      <a:lnTo>
                        <a:pt x="6931" y="1940"/>
                      </a:lnTo>
                      <a:lnTo>
                        <a:pt x="7485" y="3048"/>
                      </a:lnTo>
                      <a:lnTo>
                        <a:pt x="7762" y="3048"/>
                      </a:lnTo>
                      <a:lnTo>
                        <a:pt x="7485" y="2771"/>
                      </a:lnTo>
                      <a:lnTo>
                        <a:pt x="7485" y="2217"/>
                      </a:lnTo>
                      <a:lnTo>
                        <a:pt x="7485" y="2494"/>
                      </a:lnTo>
                      <a:lnTo>
                        <a:pt x="7762" y="2771"/>
                      </a:lnTo>
                      <a:lnTo>
                        <a:pt x="7762" y="2771"/>
                      </a:lnTo>
                      <a:lnTo>
                        <a:pt x="8040" y="2494"/>
                      </a:lnTo>
                      <a:lnTo>
                        <a:pt x="7485" y="1940"/>
                      </a:lnTo>
                      <a:lnTo>
                        <a:pt x="7208" y="1109"/>
                      </a:lnTo>
                      <a:lnTo>
                        <a:pt x="6931" y="831"/>
                      </a:lnTo>
                      <a:lnTo>
                        <a:pt x="2495" y="277"/>
                      </a:lnTo>
                      <a:lnTo>
                        <a:pt x="2218" y="0"/>
                      </a:lnTo>
                      <a:lnTo>
                        <a:pt x="2218" y="0"/>
                      </a:lnTo>
                      <a:lnTo>
                        <a:pt x="2218" y="0"/>
                      </a:lnTo>
                      <a:lnTo>
                        <a:pt x="1941" y="0"/>
                      </a:lnTo>
                      <a:lnTo>
                        <a:pt x="1941" y="0"/>
                      </a:lnTo>
                      <a:lnTo>
                        <a:pt x="1663" y="0"/>
                      </a:lnTo>
                      <a:lnTo>
                        <a:pt x="1941" y="277"/>
                      </a:lnTo>
                      <a:lnTo>
                        <a:pt x="1941" y="277"/>
                      </a:lnTo>
                      <a:lnTo>
                        <a:pt x="1941" y="277"/>
                      </a:lnTo>
                      <a:lnTo>
                        <a:pt x="1941" y="277"/>
                      </a:lnTo>
                      <a:lnTo>
                        <a:pt x="1941" y="554"/>
                      </a:lnTo>
                      <a:lnTo>
                        <a:pt x="1941" y="554"/>
                      </a:lnTo>
                      <a:lnTo>
                        <a:pt x="1941" y="554"/>
                      </a:lnTo>
                      <a:lnTo>
                        <a:pt x="1941" y="831"/>
                      </a:lnTo>
                      <a:lnTo>
                        <a:pt x="1941" y="1109"/>
                      </a:lnTo>
                      <a:lnTo>
                        <a:pt x="2218" y="1109"/>
                      </a:lnTo>
                      <a:lnTo>
                        <a:pt x="2218" y="1109"/>
                      </a:lnTo>
                      <a:lnTo>
                        <a:pt x="1941" y="1109"/>
                      </a:lnTo>
                      <a:lnTo>
                        <a:pt x="277" y="1663"/>
                      </a:lnTo>
                      <a:lnTo>
                        <a:pt x="0" y="1940"/>
                      </a:lnTo>
                      <a:lnTo>
                        <a:pt x="277" y="1940"/>
                      </a:lnTo>
                      <a:lnTo>
                        <a:pt x="554" y="1940"/>
                      </a:lnTo>
                      <a:lnTo>
                        <a:pt x="277" y="1940"/>
                      </a:lnTo>
                      <a:lnTo>
                        <a:pt x="277" y="1940"/>
                      </a:lnTo>
                      <a:lnTo>
                        <a:pt x="554" y="1940"/>
                      </a:lnTo>
                      <a:lnTo>
                        <a:pt x="554" y="1940"/>
                      </a:lnTo>
                      <a:lnTo>
                        <a:pt x="554" y="2217"/>
                      </a:lnTo>
                      <a:lnTo>
                        <a:pt x="554" y="2494"/>
                      </a:lnTo>
                      <a:lnTo>
                        <a:pt x="554" y="2494"/>
                      </a:lnTo>
                      <a:lnTo>
                        <a:pt x="554" y="2494"/>
                      </a:lnTo>
                      <a:lnTo>
                        <a:pt x="831" y="2217"/>
                      </a:lnTo>
                      <a:lnTo>
                        <a:pt x="831" y="2217"/>
                      </a:lnTo>
                      <a:lnTo>
                        <a:pt x="831" y="2217"/>
                      </a:lnTo>
                      <a:lnTo>
                        <a:pt x="1109" y="2217"/>
                      </a:lnTo>
                      <a:lnTo>
                        <a:pt x="831" y="2494"/>
                      </a:lnTo>
                      <a:lnTo>
                        <a:pt x="1109" y="2494"/>
                      </a:lnTo>
                      <a:lnTo>
                        <a:pt x="1109" y="2217"/>
                      </a:lnTo>
                      <a:lnTo>
                        <a:pt x="1109" y="2494"/>
                      </a:lnTo>
                      <a:lnTo>
                        <a:pt x="1109" y="2494"/>
                      </a:lnTo>
                      <a:lnTo>
                        <a:pt x="1386" y="2494"/>
                      </a:lnTo>
                      <a:lnTo>
                        <a:pt x="1109" y="2771"/>
                      </a:lnTo>
                      <a:lnTo>
                        <a:pt x="1109" y="2771"/>
                      </a:lnTo>
                      <a:lnTo>
                        <a:pt x="1386" y="2494"/>
                      </a:lnTo>
                      <a:lnTo>
                        <a:pt x="1386" y="2494"/>
                      </a:lnTo>
                      <a:lnTo>
                        <a:pt x="1386" y="2771"/>
                      </a:lnTo>
                      <a:lnTo>
                        <a:pt x="1663" y="2771"/>
                      </a:lnTo>
                      <a:lnTo>
                        <a:pt x="1663" y="2771"/>
                      </a:lnTo>
                      <a:lnTo>
                        <a:pt x="1663" y="2771"/>
                      </a:lnTo>
                      <a:lnTo>
                        <a:pt x="1386" y="3048"/>
                      </a:lnTo>
                      <a:lnTo>
                        <a:pt x="1386" y="3048"/>
                      </a:lnTo>
                      <a:lnTo>
                        <a:pt x="1386" y="2771"/>
                      </a:lnTo>
                      <a:lnTo>
                        <a:pt x="1386" y="2771"/>
                      </a:lnTo>
                      <a:lnTo>
                        <a:pt x="1386" y="3048"/>
                      </a:lnTo>
                      <a:lnTo>
                        <a:pt x="1386" y="3048"/>
                      </a:lnTo>
                      <a:lnTo>
                        <a:pt x="1386" y="3048"/>
                      </a:lnTo>
                      <a:lnTo>
                        <a:pt x="1386" y="3048"/>
                      </a:lnTo>
                      <a:lnTo>
                        <a:pt x="1109" y="3325"/>
                      </a:lnTo>
                      <a:lnTo>
                        <a:pt x="1109" y="3325"/>
                      </a:lnTo>
                      <a:lnTo>
                        <a:pt x="1386" y="3602"/>
                      </a:lnTo>
                      <a:lnTo>
                        <a:pt x="1663" y="3602"/>
                      </a:lnTo>
                      <a:lnTo>
                        <a:pt x="1663" y="3602"/>
                      </a:lnTo>
                      <a:lnTo>
                        <a:pt x="1941" y="3602"/>
                      </a:lnTo>
                      <a:lnTo>
                        <a:pt x="1941" y="3602"/>
                      </a:lnTo>
                      <a:lnTo>
                        <a:pt x="2218" y="3602"/>
                      </a:lnTo>
                      <a:lnTo>
                        <a:pt x="1941" y="3880"/>
                      </a:lnTo>
                      <a:lnTo>
                        <a:pt x="1941" y="3880"/>
                      </a:lnTo>
                      <a:lnTo>
                        <a:pt x="2218" y="4157"/>
                      </a:lnTo>
                      <a:lnTo>
                        <a:pt x="2218" y="4157"/>
                      </a:lnTo>
                      <a:lnTo>
                        <a:pt x="2218" y="4157"/>
                      </a:lnTo>
                      <a:lnTo>
                        <a:pt x="2495" y="3325"/>
                      </a:lnTo>
                      <a:lnTo>
                        <a:pt x="2495" y="3325"/>
                      </a:lnTo>
                      <a:lnTo>
                        <a:pt x="2772" y="3325"/>
                      </a:lnTo>
                      <a:lnTo>
                        <a:pt x="2772" y="3048"/>
                      </a:lnTo>
                      <a:lnTo>
                        <a:pt x="3327" y="2494"/>
                      </a:lnTo>
                      <a:lnTo>
                        <a:pt x="3327" y="2494"/>
                      </a:lnTo>
                      <a:lnTo>
                        <a:pt x="3327" y="2771"/>
                      </a:lnTo>
                      <a:lnTo>
                        <a:pt x="2772" y="3325"/>
                      </a:lnTo>
                      <a:lnTo>
                        <a:pt x="3050" y="3602"/>
                      </a:lnTo>
                      <a:lnTo>
                        <a:pt x="3050" y="3602"/>
                      </a:lnTo>
                      <a:lnTo>
                        <a:pt x="3327" y="3325"/>
                      </a:lnTo>
                      <a:lnTo>
                        <a:pt x="3604" y="3325"/>
                      </a:lnTo>
                      <a:lnTo>
                        <a:pt x="3327" y="3602"/>
                      </a:lnTo>
                      <a:lnTo>
                        <a:pt x="3327" y="3602"/>
                      </a:lnTo>
                      <a:lnTo>
                        <a:pt x="3604" y="3602"/>
                      </a:lnTo>
                      <a:lnTo>
                        <a:pt x="3881" y="3325"/>
                      </a:lnTo>
                      <a:lnTo>
                        <a:pt x="4159" y="3325"/>
                      </a:lnTo>
                      <a:lnTo>
                        <a:pt x="3881" y="3602"/>
                      </a:lnTo>
                      <a:lnTo>
                        <a:pt x="4159" y="3602"/>
                      </a:lnTo>
                      <a:lnTo>
                        <a:pt x="4159" y="3602"/>
                      </a:lnTo>
                      <a:lnTo>
                        <a:pt x="4159" y="3880"/>
                      </a:lnTo>
                      <a:lnTo>
                        <a:pt x="4436" y="3880"/>
                      </a:lnTo>
                      <a:lnTo>
                        <a:pt x="4436" y="3880"/>
                      </a:lnTo>
                      <a:lnTo>
                        <a:pt x="4436" y="3880"/>
                      </a:lnTo>
                      <a:lnTo>
                        <a:pt x="4713" y="3880"/>
                      </a:lnTo>
                      <a:lnTo>
                        <a:pt x="4713" y="3880"/>
                      </a:lnTo>
                      <a:lnTo>
                        <a:pt x="4990" y="4157"/>
                      </a:lnTo>
                      <a:lnTo>
                        <a:pt x="4990" y="4434"/>
                      </a:lnTo>
                      <a:lnTo>
                        <a:pt x="4990" y="4434"/>
                      </a:lnTo>
                      <a:lnTo>
                        <a:pt x="4990" y="4434"/>
                      </a:lnTo>
                      <a:lnTo>
                        <a:pt x="5267" y="4157"/>
                      </a:lnTo>
                      <a:lnTo>
                        <a:pt x="5545" y="4157"/>
                      </a:lnTo>
                      <a:lnTo>
                        <a:pt x="5545" y="4157"/>
                      </a:lnTo>
                      <a:lnTo>
                        <a:pt x="5545" y="4157"/>
                      </a:lnTo>
                      <a:lnTo>
                        <a:pt x="5822" y="4157"/>
                      </a:lnTo>
                      <a:lnTo>
                        <a:pt x="5822" y="4157"/>
                      </a:lnTo>
                      <a:lnTo>
                        <a:pt x="5822" y="4157"/>
                      </a:lnTo>
                      <a:lnTo>
                        <a:pt x="5545" y="4157"/>
                      </a:lnTo>
                      <a:lnTo>
                        <a:pt x="5267" y="4434"/>
                      </a:lnTo>
                      <a:lnTo>
                        <a:pt x="5267" y="4434"/>
                      </a:lnTo>
                      <a:lnTo>
                        <a:pt x="5545" y="4711"/>
                      </a:lnTo>
                      <a:lnTo>
                        <a:pt x="5822" y="4434"/>
                      </a:lnTo>
                      <a:lnTo>
                        <a:pt x="6099" y="4434"/>
                      </a:lnTo>
                      <a:lnTo>
                        <a:pt x="6099" y="4434"/>
                      </a:lnTo>
                      <a:lnTo>
                        <a:pt x="6099" y="4434"/>
                      </a:lnTo>
                      <a:lnTo>
                        <a:pt x="6099" y="4434"/>
                      </a:ln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43" name="Freeform 442">
                  <a:extLst>
                    <a:ext uri="{FF2B5EF4-FFF2-40B4-BE49-F238E27FC236}">
                      <a16:creationId xmlns:a16="http://schemas.microsoft.com/office/drawing/2014/main" id="{16CB7AEF-EFE7-DD91-400C-ACA8B2006A02}"/>
                    </a:ext>
                  </a:extLst>
                </p:cNvPr>
                <p:cNvSpPr/>
                <p:nvPr/>
              </p:nvSpPr>
              <p:spPr>
                <a:xfrm>
                  <a:off x="3840423" y="3527101"/>
                  <a:ext cx="277" cy="277"/>
                </a:xfrm>
                <a:custGeom>
                  <a:avLst/>
                  <a:gdLst>
                    <a:gd name="connsiteX0" fmla="*/ 0 w 277"/>
                    <a:gd name="connsiteY0" fmla="*/ 0 h 277"/>
                    <a:gd name="connsiteX1" fmla="*/ 0 w 277"/>
                    <a:gd name="connsiteY1" fmla="*/ 277 h 277"/>
                    <a:gd name="connsiteX2" fmla="*/ 0 w 277"/>
                    <a:gd name="connsiteY2" fmla="*/ 277 h 277"/>
                    <a:gd name="connsiteX3" fmla="*/ 277 w 277"/>
                    <a:gd name="connsiteY3" fmla="*/ 277 h 277"/>
                    <a:gd name="connsiteX4" fmla="*/ 0 w 277"/>
                    <a:gd name="connsiteY4" fmla="*/ 0 h 277"/>
                    <a:gd name="connsiteX5" fmla="*/ 0 w 277"/>
                    <a:gd name="connsiteY5" fmla="*/ 0 h 2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77" h="277">
                      <a:moveTo>
                        <a:pt x="0" y="0"/>
                      </a:moveTo>
                      <a:lnTo>
                        <a:pt x="0" y="277"/>
                      </a:lnTo>
                      <a:lnTo>
                        <a:pt x="0" y="277"/>
                      </a:lnTo>
                      <a:lnTo>
                        <a:pt x="277" y="277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44" name="Freeform 443">
                  <a:extLst>
                    <a:ext uri="{FF2B5EF4-FFF2-40B4-BE49-F238E27FC236}">
                      <a16:creationId xmlns:a16="http://schemas.microsoft.com/office/drawing/2014/main" id="{32A8BBBE-2CF2-FBFA-8FAE-F6785E5AF633}"/>
                    </a:ext>
                  </a:extLst>
                </p:cNvPr>
                <p:cNvSpPr/>
                <p:nvPr/>
              </p:nvSpPr>
              <p:spPr>
                <a:xfrm>
                  <a:off x="3840146" y="3526270"/>
                  <a:ext cx="277" cy="2771"/>
                </a:xfrm>
                <a:custGeom>
                  <a:avLst/>
                  <a:gdLst>
                    <a:gd name="connsiteX0" fmla="*/ 0 w 277"/>
                    <a:gd name="connsiteY0" fmla="*/ 0 h 2771"/>
                    <a:gd name="connsiteX1" fmla="*/ 0 w 277"/>
                    <a:gd name="connsiteY1" fmla="*/ 0 h 2771"/>
                    <a:gd name="connsiteX2" fmla="*/ 0 w 277"/>
                    <a:gd name="connsiteY2" fmla="*/ 0 h 2771"/>
                    <a:gd name="connsiteX3" fmla="*/ 277 w 277"/>
                    <a:gd name="connsiteY3" fmla="*/ 0 h 2771"/>
                    <a:gd name="connsiteX4" fmla="*/ 0 w 277"/>
                    <a:gd name="connsiteY4" fmla="*/ 0 h 2771"/>
                    <a:gd name="connsiteX5" fmla="*/ 0 w 277"/>
                    <a:gd name="connsiteY5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77" h="277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277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45" name="Freeform 444">
                  <a:extLst>
                    <a:ext uri="{FF2B5EF4-FFF2-40B4-BE49-F238E27FC236}">
                      <a16:creationId xmlns:a16="http://schemas.microsoft.com/office/drawing/2014/main" id="{CE245C75-4BFE-D4B1-03B8-7DC5E9496256}"/>
                    </a:ext>
                  </a:extLst>
                </p:cNvPr>
                <p:cNvSpPr/>
                <p:nvPr/>
              </p:nvSpPr>
              <p:spPr>
                <a:xfrm>
                  <a:off x="3841254" y="3525716"/>
                  <a:ext cx="2772" cy="2771"/>
                </a:xfrm>
                <a:custGeom>
                  <a:avLst/>
                  <a:gdLst>
                    <a:gd name="connsiteX0" fmla="*/ 0 w 2772"/>
                    <a:gd name="connsiteY0" fmla="*/ 0 h 2771"/>
                    <a:gd name="connsiteX1" fmla="*/ 0 w 2772"/>
                    <a:gd name="connsiteY1" fmla="*/ 0 h 2771"/>
                    <a:gd name="connsiteX2" fmla="*/ 0 w 2772"/>
                    <a:gd name="connsiteY2" fmla="*/ 0 h 2771"/>
                    <a:gd name="connsiteX3" fmla="*/ 0 w 2772"/>
                    <a:gd name="connsiteY3" fmla="*/ 0 h 2771"/>
                    <a:gd name="connsiteX4" fmla="*/ 0 w 2772"/>
                    <a:gd name="connsiteY4" fmla="*/ 0 h 2771"/>
                    <a:gd name="connsiteX5" fmla="*/ 0 w 2772"/>
                    <a:gd name="connsiteY5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772" h="277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46" name="Freeform 445">
                  <a:extLst>
                    <a:ext uri="{FF2B5EF4-FFF2-40B4-BE49-F238E27FC236}">
                      <a16:creationId xmlns:a16="http://schemas.microsoft.com/office/drawing/2014/main" id="{20A78B83-97D8-DEE9-D701-27DCBC5B0D37}"/>
                    </a:ext>
                  </a:extLst>
                </p:cNvPr>
                <p:cNvSpPr/>
                <p:nvPr/>
              </p:nvSpPr>
              <p:spPr>
                <a:xfrm>
                  <a:off x="3840977" y="3524607"/>
                  <a:ext cx="277" cy="277"/>
                </a:xfrm>
                <a:custGeom>
                  <a:avLst/>
                  <a:gdLst>
                    <a:gd name="connsiteX0" fmla="*/ 277 w 277"/>
                    <a:gd name="connsiteY0" fmla="*/ 0 h 277"/>
                    <a:gd name="connsiteX1" fmla="*/ 0 w 277"/>
                    <a:gd name="connsiteY1" fmla="*/ 277 h 277"/>
                    <a:gd name="connsiteX2" fmla="*/ 277 w 277"/>
                    <a:gd name="connsiteY2" fmla="*/ 277 h 277"/>
                    <a:gd name="connsiteX3" fmla="*/ 277 w 277"/>
                    <a:gd name="connsiteY3" fmla="*/ 277 h 277"/>
                    <a:gd name="connsiteX4" fmla="*/ 277 w 277"/>
                    <a:gd name="connsiteY4" fmla="*/ 0 h 277"/>
                    <a:gd name="connsiteX5" fmla="*/ 277 w 277"/>
                    <a:gd name="connsiteY5" fmla="*/ 0 h 2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77" h="277">
                      <a:moveTo>
                        <a:pt x="277" y="0"/>
                      </a:moveTo>
                      <a:lnTo>
                        <a:pt x="0" y="277"/>
                      </a:lnTo>
                      <a:lnTo>
                        <a:pt x="277" y="277"/>
                      </a:lnTo>
                      <a:lnTo>
                        <a:pt x="277" y="277"/>
                      </a:lnTo>
                      <a:lnTo>
                        <a:pt x="277" y="0"/>
                      </a:lnTo>
                      <a:lnTo>
                        <a:pt x="277" y="0"/>
                      </a:ln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47" name="Freeform 446">
                  <a:extLst>
                    <a:ext uri="{FF2B5EF4-FFF2-40B4-BE49-F238E27FC236}">
                      <a16:creationId xmlns:a16="http://schemas.microsoft.com/office/drawing/2014/main" id="{E14D3D34-1C10-3D50-F77E-76EE945A3139}"/>
                    </a:ext>
                  </a:extLst>
                </p:cNvPr>
                <p:cNvSpPr/>
                <p:nvPr/>
              </p:nvSpPr>
              <p:spPr>
                <a:xfrm>
                  <a:off x="3841254" y="3524053"/>
                  <a:ext cx="2772" cy="277"/>
                </a:xfrm>
                <a:custGeom>
                  <a:avLst/>
                  <a:gdLst>
                    <a:gd name="connsiteX0" fmla="*/ 0 w 2772"/>
                    <a:gd name="connsiteY0" fmla="*/ 277 h 277"/>
                    <a:gd name="connsiteX1" fmla="*/ 0 w 2772"/>
                    <a:gd name="connsiteY1" fmla="*/ 277 h 277"/>
                    <a:gd name="connsiteX2" fmla="*/ 0 w 2772"/>
                    <a:gd name="connsiteY2" fmla="*/ 0 h 277"/>
                    <a:gd name="connsiteX3" fmla="*/ 0 w 2772"/>
                    <a:gd name="connsiteY3" fmla="*/ 277 h 277"/>
                    <a:gd name="connsiteX4" fmla="*/ 0 w 2772"/>
                    <a:gd name="connsiteY4" fmla="*/ 277 h 277"/>
                    <a:gd name="connsiteX5" fmla="*/ 0 w 2772"/>
                    <a:gd name="connsiteY5" fmla="*/ 277 h 2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772" h="277">
                      <a:moveTo>
                        <a:pt x="0" y="277"/>
                      </a:moveTo>
                      <a:lnTo>
                        <a:pt x="0" y="277"/>
                      </a:lnTo>
                      <a:lnTo>
                        <a:pt x="0" y="0"/>
                      </a:lnTo>
                      <a:lnTo>
                        <a:pt x="0" y="277"/>
                      </a:lnTo>
                      <a:lnTo>
                        <a:pt x="0" y="277"/>
                      </a:lnTo>
                      <a:lnTo>
                        <a:pt x="0" y="277"/>
                      </a:ln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48" name="Freeform 447">
                  <a:extLst>
                    <a:ext uri="{FF2B5EF4-FFF2-40B4-BE49-F238E27FC236}">
                      <a16:creationId xmlns:a16="http://schemas.microsoft.com/office/drawing/2014/main" id="{4F9331D9-78BB-013B-D4CE-15D7765F7A1B}"/>
                    </a:ext>
                  </a:extLst>
                </p:cNvPr>
                <p:cNvSpPr/>
                <p:nvPr/>
              </p:nvSpPr>
              <p:spPr>
                <a:xfrm>
                  <a:off x="3845136" y="3529595"/>
                  <a:ext cx="2772" cy="277"/>
                </a:xfrm>
                <a:custGeom>
                  <a:avLst/>
                  <a:gdLst>
                    <a:gd name="connsiteX0" fmla="*/ 0 w 2772"/>
                    <a:gd name="connsiteY0" fmla="*/ 277 h 277"/>
                    <a:gd name="connsiteX1" fmla="*/ 0 w 2772"/>
                    <a:gd name="connsiteY1" fmla="*/ 277 h 277"/>
                    <a:gd name="connsiteX2" fmla="*/ 0 w 2772"/>
                    <a:gd name="connsiteY2" fmla="*/ 0 h 277"/>
                    <a:gd name="connsiteX3" fmla="*/ 0 w 2772"/>
                    <a:gd name="connsiteY3" fmla="*/ 277 h 277"/>
                    <a:gd name="connsiteX4" fmla="*/ 0 w 2772"/>
                    <a:gd name="connsiteY4" fmla="*/ 277 h 277"/>
                    <a:gd name="connsiteX5" fmla="*/ 0 w 2772"/>
                    <a:gd name="connsiteY5" fmla="*/ 277 h 2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772" h="277">
                      <a:moveTo>
                        <a:pt x="0" y="277"/>
                      </a:moveTo>
                      <a:lnTo>
                        <a:pt x="0" y="277"/>
                      </a:lnTo>
                      <a:lnTo>
                        <a:pt x="0" y="0"/>
                      </a:lnTo>
                      <a:lnTo>
                        <a:pt x="0" y="277"/>
                      </a:lnTo>
                      <a:lnTo>
                        <a:pt x="0" y="277"/>
                      </a:lnTo>
                      <a:lnTo>
                        <a:pt x="0" y="277"/>
                      </a:ln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49" name="Freeform 448">
                  <a:extLst>
                    <a:ext uri="{FF2B5EF4-FFF2-40B4-BE49-F238E27FC236}">
                      <a16:creationId xmlns:a16="http://schemas.microsoft.com/office/drawing/2014/main" id="{694770B5-1EC0-2D9F-790C-BAAF0A986C94}"/>
                    </a:ext>
                  </a:extLst>
                </p:cNvPr>
                <p:cNvSpPr/>
                <p:nvPr/>
              </p:nvSpPr>
              <p:spPr>
                <a:xfrm>
                  <a:off x="3845136" y="3529041"/>
                  <a:ext cx="2772" cy="554"/>
                </a:xfrm>
                <a:custGeom>
                  <a:avLst/>
                  <a:gdLst>
                    <a:gd name="connsiteX0" fmla="*/ 0 w 2772"/>
                    <a:gd name="connsiteY0" fmla="*/ 0 h 554"/>
                    <a:gd name="connsiteX1" fmla="*/ 0 w 2772"/>
                    <a:gd name="connsiteY1" fmla="*/ 277 h 554"/>
                    <a:gd name="connsiteX2" fmla="*/ 0 w 2772"/>
                    <a:gd name="connsiteY2" fmla="*/ 554 h 554"/>
                    <a:gd name="connsiteX3" fmla="*/ 0 w 2772"/>
                    <a:gd name="connsiteY3" fmla="*/ 277 h 554"/>
                    <a:gd name="connsiteX4" fmla="*/ 0 w 2772"/>
                    <a:gd name="connsiteY4" fmla="*/ 0 h 554"/>
                    <a:gd name="connsiteX5" fmla="*/ 0 w 2772"/>
                    <a:gd name="connsiteY5" fmla="*/ 0 h 5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772" h="554">
                      <a:moveTo>
                        <a:pt x="0" y="0"/>
                      </a:moveTo>
                      <a:lnTo>
                        <a:pt x="0" y="277"/>
                      </a:lnTo>
                      <a:lnTo>
                        <a:pt x="0" y="554"/>
                      </a:lnTo>
                      <a:lnTo>
                        <a:pt x="0" y="277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50" name="Freeform 449">
                  <a:extLst>
                    <a:ext uri="{FF2B5EF4-FFF2-40B4-BE49-F238E27FC236}">
                      <a16:creationId xmlns:a16="http://schemas.microsoft.com/office/drawing/2014/main" id="{387A8EF8-6C54-0CAF-9B78-8D3480416C3F}"/>
                    </a:ext>
                  </a:extLst>
                </p:cNvPr>
                <p:cNvSpPr/>
                <p:nvPr/>
              </p:nvSpPr>
              <p:spPr>
                <a:xfrm>
                  <a:off x="3841532" y="3533198"/>
                  <a:ext cx="2772" cy="2771"/>
                </a:xfrm>
                <a:custGeom>
                  <a:avLst/>
                  <a:gdLst>
                    <a:gd name="connsiteX0" fmla="*/ 0 w 2772"/>
                    <a:gd name="connsiteY0" fmla="*/ 0 h 2771"/>
                    <a:gd name="connsiteX1" fmla="*/ 0 w 2772"/>
                    <a:gd name="connsiteY1" fmla="*/ 0 h 2771"/>
                    <a:gd name="connsiteX2" fmla="*/ 0 w 2772"/>
                    <a:gd name="connsiteY2" fmla="*/ 0 h 2771"/>
                    <a:gd name="connsiteX3" fmla="*/ 0 w 2772"/>
                    <a:gd name="connsiteY3" fmla="*/ 0 h 2771"/>
                    <a:gd name="connsiteX4" fmla="*/ 0 w 2772"/>
                    <a:gd name="connsiteY4" fmla="*/ 0 h 2771"/>
                    <a:gd name="connsiteX5" fmla="*/ 0 w 2772"/>
                    <a:gd name="connsiteY5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772" h="277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51" name="Freeform 450">
                  <a:extLst>
                    <a:ext uri="{FF2B5EF4-FFF2-40B4-BE49-F238E27FC236}">
                      <a16:creationId xmlns:a16="http://schemas.microsoft.com/office/drawing/2014/main" id="{F03099F2-E43F-238A-F119-BC16AEC78E54}"/>
                    </a:ext>
                  </a:extLst>
                </p:cNvPr>
                <p:cNvSpPr/>
                <p:nvPr/>
              </p:nvSpPr>
              <p:spPr>
                <a:xfrm>
                  <a:off x="3840977" y="3533198"/>
                  <a:ext cx="277" cy="277"/>
                </a:xfrm>
                <a:custGeom>
                  <a:avLst/>
                  <a:gdLst>
                    <a:gd name="connsiteX0" fmla="*/ 277 w 277"/>
                    <a:gd name="connsiteY0" fmla="*/ 277 h 277"/>
                    <a:gd name="connsiteX1" fmla="*/ 277 w 277"/>
                    <a:gd name="connsiteY1" fmla="*/ 0 h 277"/>
                    <a:gd name="connsiteX2" fmla="*/ 0 w 277"/>
                    <a:gd name="connsiteY2" fmla="*/ 277 h 277"/>
                    <a:gd name="connsiteX3" fmla="*/ 277 w 277"/>
                    <a:gd name="connsiteY3" fmla="*/ 277 h 277"/>
                    <a:gd name="connsiteX4" fmla="*/ 277 w 277"/>
                    <a:gd name="connsiteY4" fmla="*/ 277 h 277"/>
                    <a:gd name="connsiteX5" fmla="*/ 277 w 277"/>
                    <a:gd name="connsiteY5" fmla="*/ 277 h 2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77" h="277">
                      <a:moveTo>
                        <a:pt x="277" y="277"/>
                      </a:moveTo>
                      <a:lnTo>
                        <a:pt x="277" y="0"/>
                      </a:lnTo>
                      <a:lnTo>
                        <a:pt x="0" y="277"/>
                      </a:lnTo>
                      <a:lnTo>
                        <a:pt x="277" y="277"/>
                      </a:lnTo>
                      <a:lnTo>
                        <a:pt x="277" y="277"/>
                      </a:lnTo>
                      <a:lnTo>
                        <a:pt x="277" y="277"/>
                      </a:ln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52" name="Freeform 451">
                  <a:extLst>
                    <a:ext uri="{FF2B5EF4-FFF2-40B4-BE49-F238E27FC236}">
                      <a16:creationId xmlns:a16="http://schemas.microsoft.com/office/drawing/2014/main" id="{D27B9E91-F8D4-E3CB-70F1-5014B5DD891B}"/>
                    </a:ext>
                  </a:extLst>
                </p:cNvPr>
                <p:cNvSpPr/>
                <p:nvPr/>
              </p:nvSpPr>
              <p:spPr>
                <a:xfrm>
                  <a:off x="3840423" y="3524053"/>
                  <a:ext cx="5544" cy="5542"/>
                </a:xfrm>
                <a:custGeom>
                  <a:avLst/>
                  <a:gdLst>
                    <a:gd name="connsiteX0" fmla="*/ 5545 w 5544"/>
                    <a:gd name="connsiteY0" fmla="*/ 2217 h 5542"/>
                    <a:gd name="connsiteX1" fmla="*/ 5268 w 5544"/>
                    <a:gd name="connsiteY1" fmla="*/ 1386 h 5542"/>
                    <a:gd name="connsiteX2" fmla="*/ 4159 w 5544"/>
                    <a:gd name="connsiteY2" fmla="*/ 1386 h 5542"/>
                    <a:gd name="connsiteX3" fmla="*/ 4159 w 5544"/>
                    <a:gd name="connsiteY3" fmla="*/ 1386 h 5542"/>
                    <a:gd name="connsiteX4" fmla="*/ 3881 w 5544"/>
                    <a:gd name="connsiteY4" fmla="*/ 1386 h 5542"/>
                    <a:gd name="connsiteX5" fmla="*/ 2218 w 5544"/>
                    <a:gd name="connsiteY5" fmla="*/ 277 h 5542"/>
                    <a:gd name="connsiteX6" fmla="*/ 1663 w 5544"/>
                    <a:gd name="connsiteY6" fmla="*/ 1108 h 5542"/>
                    <a:gd name="connsiteX7" fmla="*/ 1386 w 5544"/>
                    <a:gd name="connsiteY7" fmla="*/ 831 h 5542"/>
                    <a:gd name="connsiteX8" fmla="*/ 1663 w 5544"/>
                    <a:gd name="connsiteY8" fmla="*/ 554 h 5542"/>
                    <a:gd name="connsiteX9" fmla="*/ 1386 w 5544"/>
                    <a:gd name="connsiteY9" fmla="*/ 0 h 5542"/>
                    <a:gd name="connsiteX10" fmla="*/ 1386 w 5544"/>
                    <a:gd name="connsiteY10" fmla="*/ 0 h 5542"/>
                    <a:gd name="connsiteX11" fmla="*/ 1109 w 5544"/>
                    <a:gd name="connsiteY11" fmla="*/ 0 h 5542"/>
                    <a:gd name="connsiteX12" fmla="*/ 1109 w 5544"/>
                    <a:gd name="connsiteY12" fmla="*/ 0 h 5542"/>
                    <a:gd name="connsiteX13" fmla="*/ 831 w 5544"/>
                    <a:gd name="connsiteY13" fmla="*/ 554 h 5542"/>
                    <a:gd name="connsiteX14" fmla="*/ 1109 w 5544"/>
                    <a:gd name="connsiteY14" fmla="*/ 554 h 5542"/>
                    <a:gd name="connsiteX15" fmla="*/ 1109 w 5544"/>
                    <a:gd name="connsiteY15" fmla="*/ 554 h 5542"/>
                    <a:gd name="connsiteX16" fmla="*/ 1109 w 5544"/>
                    <a:gd name="connsiteY16" fmla="*/ 554 h 5542"/>
                    <a:gd name="connsiteX17" fmla="*/ 1109 w 5544"/>
                    <a:gd name="connsiteY17" fmla="*/ 1940 h 5542"/>
                    <a:gd name="connsiteX18" fmla="*/ 831 w 5544"/>
                    <a:gd name="connsiteY18" fmla="*/ 1940 h 5542"/>
                    <a:gd name="connsiteX19" fmla="*/ 831 w 5544"/>
                    <a:gd name="connsiteY19" fmla="*/ 1940 h 5542"/>
                    <a:gd name="connsiteX20" fmla="*/ 554 w 5544"/>
                    <a:gd name="connsiteY20" fmla="*/ 1940 h 5542"/>
                    <a:gd name="connsiteX21" fmla="*/ 554 w 5544"/>
                    <a:gd name="connsiteY21" fmla="*/ 2217 h 5542"/>
                    <a:gd name="connsiteX22" fmla="*/ 831 w 5544"/>
                    <a:gd name="connsiteY22" fmla="*/ 2217 h 5542"/>
                    <a:gd name="connsiteX23" fmla="*/ 554 w 5544"/>
                    <a:gd name="connsiteY23" fmla="*/ 2217 h 5542"/>
                    <a:gd name="connsiteX24" fmla="*/ 0 w 5544"/>
                    <a:gd name="connsiteY24" fmla="*/ 2494 h 5542"/>
                    <a:gd name="connsiteX25" fmla="*/ 0 w 5544"/>
                    <a:gd name="connsiteY25" fmla="*/ 2494 h 5542"/>
                    <a:gd name="connsiteX26" fmla="*/ 554 w 5544"/>
                    <a:gd name="connsiteY26" fmla="*/ 3048 h 5542"/>
                    <a:gd name="connsiteX27" fmla="*/ 1109 w 5544"/>
                    <a:gd name="connsiteY27" fmla="*/ 2771 h 5542"/>
                    <a:gd name="connsiteX28" fmla="*/ 1386 w 5544"/>
                    <a:gd name="connsiteY28" fmla="*/ 2494 h 5542"/>
                    <a:gd name="connsiteX29" fmla="*/ 1386 w 5544"/>
                    <a:gd name="connsiteY29" fmla="*/ 2494 h 5542"/>
                    <a:gd name="connsiteX30" fmla="*/ 1386 w 5544"/>
                    <a:gd name="connsiteY30" fmla="*/ 2771 h 5542"/>
                    <a:gd name="connsiteX31" fmla="*/ 1663 w 5544"/>
                    <a:gd name="connsiteY31" fmla="*/ 3048 h 5542"/>
                    <a:gd name="connsiteX32" fmla="*/ 1663 w 5544"/>
                    <a:gd name="connsiteY32" fmla="*/ 3048 h 5542"/>
                    <a:gd name="connsiteX33" fmla="*/ 1663 w 5544"/>
                    <a:gd name="connsiteY33" fmla="*/ 3048 h 5542"/>
                    <a:gd name="connsiteX34" fmla="*/ 1941 w 5544"/>
                    <a:gd name="connsiteY34" fmla="*/ 3048 h 5542"/>
                    <a:gd name="connsiteX35" fmla="*/ 1941 w 5544"/>
                    <a:gd name="connsiteY35" fmla="*/ 3325 h 5542"/>
                    <a:gd name="connsiteX36" fmla="*/ 2495 w 5544"/>
                    <a:gd name="connsiteY36" fmla="*/ 3325 h 5542"/>
                    <a:gd name="connsiteX37" fmla="*/ 2495 w 5544"/>
                    <a:gd name="connsiteY37" fmla="*/ 3325 h 5542"/>
                    <a:gd name="connsiteX38" fmla="*/ 2495 w 5544"/>
                    <a:gd name="connsiteY38" fmla="*/ 3325 h 5542"/>
                    <a:gd name="connsiteX39" fmla="*/ 2495 w 5544"/>
                    <a:gd name="connsiteY39" fmla="*/ 3602 h 5542"/>
                    <a:gd name="connsiteX40" fmla="*/ 3050 w 5544"/>
                    <a:gd name="connsiteY40" fmla="*/ 3602 h 5542"/>
                    <a:gd name="connsiteX41" fmla="*/ 3050 w 5544"/>
                    <a:gd name="connsiteY41" fmla="*/ 3879 h 5542"/>
                    <a:gd name="connsiteX42" fmla="*/ 3050 w 5544"/>
                    <a:gd name="connsiteY42" fmla="*/ 3879 h 5542"/>
                    <a:gd name="connsiteX43" fmla="*/ 2772 w 5544"/>
                    <a:gd name="connsiteY43" fmla="*/ 3602 h 5542"/>
                    <a:gd name="connsiteX44" fmla="*/ 2495 w 5544"/>
                    <a:gd name="connsiteY44" fmla="*/ 3602 h 5542"/>
                    <a:gd name="connsiteX45" fmla="*/ 2495 w 5544"/>
                    <a:gd name="connsiteY45" fmla="*/ 3879 h 5542"/>
                    <a:gd name="connsiteX46" fmla="*/ 2772 w 5544"/>
                    <a:gd name="connsiteY46" fmla="*/ 3879 h 5542"/>
                    <a:gd name="connsiteX47" fmla="*/ 2495 w 5544"/>
                    <a:gd name="connsiteY47" fmla="*/ 4157 h 5542"/>
                    <a:gd name="connsiteX48" fmla="*/ 2772 w 5544"/>
                    <a:gd name="connsiteY48" fmla="*/ 4157 h 5542"/>
                    <a:gd name="connsiteX49" fmla="*/ 2772 w 5544"/>
                    <a:gd name="connsiteY49" fmla="*/ 4157 h 5542"/>
                    <a:gd name="connsiteX50" fmla="*/ 2495 w 5544"/>
                    <a:gd name="connsiteY50" fmla="*/ 4434 h 5542"/>
                    <a:gd name="connsiteX51" fmla="*/ 2495 w 5544"/>
                    <a:gd name="connsiteY51" fmla="*/ 4434 h 5542"/>
                    <a:gd name="connsiteX52" fmla="*/ 2495 w 5544"/>
                    <a:gd name="connsiteY52" fmla="*/ 4434 h 5542"/>
                    <a:gd name="connsiteX53" fmla="*/ 2218 w 5544"/>
                    <a:gd name="connsiteY53" fmla="*/ 4434 h 5542"/>
                    <a:gd name="connsiteX54" fmla="*/ 2218 w 5544"/>
                    <a:gd name="connsiteY54" fmla="*/ 4711 h 5542"/>
                    <a:gd name="connsiteX55" fmla="*/ 2218 w 5544"/>
                    <a:gd name="connsiteY55" fmla="*/ 4988 h 5542"/>
                    <a:gd name="connsiteX56" fmla="*/ 2495 w 5544"/>
                    <a:gd name="connsiteY56" fmla="*/ 4988 h 5542"/>
                    <a:gd name="connsiteX57" fmla="*/ 2218 w 5544"/>
                    <a:gd name="connsiteY57" fmla="*/ 4711 h 5542"/>
                    <a:gd name="connsiteX58" fmla="*/ 2495 w 5544"/>
                    <a:gd name="connsiteY58" fmla="*/ 4711 h 5542"/>
                    <a:gd name="connsiteX59" fmla="*/ 2495 w 5544"/>
                    <a:gd name="connsiteY59" fmla="*/ 4711 h 5542"/>
                    <a:gd name="connsiteX60" fmla="*/ 2495 w 5544"/>
                    <a:gd name="connsiteY60" fmla="*/ 4711 h 5542"/>
                    <a:gd name="connsiteX61" fmla="*/ 2495 w 5544"/>
                    <a:gd name="connsiteY61" fmla="*/ 4711 h 5542"/>
                    <a:gd name="connsiteX62" fmla="*/ 2495 w 5544"/>
                    <a:gd name="connsiteY62" fmla="*/ 4988 h 5542"/>
                    <a:gd name="connsiteX63" fmla="*/ 2495 w 5544"/>
                    <a:gd name="connsiteY63" fmla="*/ 5265 h 5542"/>
                    <a:gd name="connsiteX64" fmla="*/ 2495 w 5544"/>
                    <a:gd name="connsiteY64" fmla="*/ 5265 h 5542"/>
                    <a:gd name="connsiteX65" fmla="*/ 3050 w 5544"/>
                    <a:gd name="connsiteY65" fmla="*/ 5265 h 5542"/>
                    <a:gd name="connsiteX66" fmla="*/ 3050 w 5544"/>
                    <a:gd name="connsiteY66" fmla="*/ 5542 h 5542"/>
                    <a:gd name="connsiteX67" fmla="*/ 3881 w 5544"/>
                    <a:gd name="connsiteY67" fmla="*/ 5265 h 5542"/>
                    <a:gd name="connsiteX68" fmla="*/ 4159 w 5544"/>
                    <a:gd name="connsiteY68" fmla="*/ 4434 h 5542"/>
                    <a:gd name="connsiteX69" fmla="*/ 4159 w 5544"/>
                    <a:gd name="connsiteY69" fmla="*/ 4157 h 5542"/>
                    <a:gd name="connsiteX70" fmla="*/ 4159 w 5544"/>
                    <a:gd name="connsiteY70" fmla="*/ 4157 h 5542"/>
                    <a:gd name="connsiteX71" fmla="*/ 4159 w 5544"/>
                    <a:gd name="connsiteY71" fmla="*/ 4157 h 5542"/>
                    <a:gd name="connsiteX72" fmla="*/ 4436 w 5544"/>
                    <a:gd name="connsiteY72" fmla="*/ 4434 h 5542"/>
                    <a:gd name="connsiteX73" fmla="*/ 4713 w 5544"/>
                    <a:gd name="connsiteY73" fmla="*/ 3879 h 5542"/>
                    <a:gd name="connsiteX74" fmla="*/ 4713 w 5544"/>
                    <a:gd name="connsiteY74" fmla="*/ 3879 h 5542"/>
                    <a:gd name="connsiteX75" fmla="*/ 4990 w 5544"/>
                    <a:gd name="connsiteY75" fmla="*/ 4157 h 5542"/>
                    <a:gd name="connsiteX76" fmla="*/ 4713 w 5544"/>
                    <a:gd name="connsiteY76" fmla="*/ 4434 h 5542"/>
                    <a:gd name="connsiteX77" fmla="*/ 4713 w 5544"/>
                    <a:gd name="connsiteY77" fmla="*/ 4434 h 5542"/>
                    <a:gd name="connsiteX78" fmla="*/ 4713 w 5544"/>
                    <a:gd name="connsiteY78" fmla="*/ 4711 h 5542"/>
                    <a:gd name="connsiteX79" fmla="*/ 4713 w 5544"/>
                    <a:gd name="connsiteY79" fmla="*/ 4988 h 5542"/>
                    <a:gd name="connsiteX80" fmla="*/ 4990 w 5544"/>
                    <a:gd name="connsiteY80" fmla="*/ 4988 h 5542"/>
                    <a:gd name="connsiteX81" fmla="*/ 4990 w 5544"/>
                    <a:gd name="connsiteY81" fmla="*/ 4988 h 5542"/>
                    <a:gd name="connsiteX82" fmla="*/ 4990 w 5544"/>
                    <a:gd name="connsiteY82" fmla="*/ 4988 h 5542"/>
                    <a:gd name="connsiteX83" fmla="*/ 4990 w 5544"/>
                    <a:gd name="connsiteY83" fmla="*/ 3879 h 5542"/>
                    <a:gd name="connsiteX84" fmla="*/ 4990 w 5544"/>
                    <a:gd name="connsiteY84" fmla="*/ 3879 h 5542"/>
                    <a:gd name="connsiteX85" fmla="*/ 4990 w 5544"/>
                    <a:gd name="connsiteY85" fmla="*/ 3602 h 5542"/>
                    <a:gd name="connsiteX86" fmla="*/ 5545 w 5544"/>
                    <a:gd name="connsiteY86" fmla="*/ 3602 h 5542"/>
                    <a:gd name="connsiteX87" fmla="*/ 5545 w 5544"/>
                    <a:gd name="connsiteY87" fmla="*/ 2217 h 5542"/>
                    <a:gd name="connsiteX88" fmla="*/ 5545 w 5544"/>
                    <a:gd name="connsiteY88" fmla="*/ 2217 h 55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</a:cxnLst>
                  <a:rect l="l" t="t" r="r" b="b"/>
                  <a:pathLst>
                    <a:path w="5544" h="5542">
                      <a:moveTo>
                        <a:pt x="5545" y="2217"/>
                      </a:moveTo>
                      <a:lnTo>
                        <a:pt x="5268" y="1386"/>
                      </a:lnTo>
                      <a:lnTo>
                        <a:pt x="4159" y="1386"/>
                      </a:lnTo>
                      <a:lnTo>
                        <a:pt x="4159" y="1386"/>
                      </a:lnTo>
                      <a:lnTo>
                        <a:pt x="3881" y="1386"/>
                      </a:lnTo>
                      <a:lnTo>
                        <a:pt x="2218" y="277"/>
                      </a:lnTo>
                      <a:lnTo>
                        <a:pt x="1663" y="1108"/>
                      </a:lnTo>
                      <a:lnTo>
                        <a:pt x="1386" y="831"/>
                      </a:lnTo>
                      <a:lnTo>
                        <a:pt x="1663" y="554"/>
                      </a:lnTo>
                      <a:lnTo>
                        <a:pt x="1386" y="0"/>
                      </a:lnTo>
                      <a:lnTo>
                        <a:pt x="1386" y="0"/>
                      </a:lnTo>
                      <a:lnTo>
                        <a:pt x="1109" y="0"/>
                      </a:lnTo>
                      <a:lnTo>
                        <a:pt x="1109" y="0"/>
                      </a:lnTo>
                      <a:lnTo>
                        <a:pt x="831" y="554"/>
                      </a:lnTo>
                      <a:lnTo>
                        <a:pt x="1109" y="554"/>
                      </a:lnTo>
                      <a:lnTo>
                        <a:pt x="1109" y="554"/>
                      </a:lnTo>
                      <a:lnTo>
                        <a:pt x="1109" y="554"/>
                      </a:lnTo>
                      <a:lnTo>
                        <a:pt x="1109" y="1940"/>
                      </a:lnTo>
                      <a:lnTo>
                        <a:pt x="831" y="1940"/>
                      </a:lnTo>
                      <a:lnTo>
                        <a:pt x="831" y="1940"/>
                      </a:lnTo>
                      <a:lnTo>
                        <a:pt x="554" y="1940"/>
                      </a:lnTo>
                      <a:lnTo>
                        <a:pt x="554" y="2217"/>
                      </a:lnTo>
                      <a:lnTo>
                        <a:pt x="831" y="2217"/>
                      </a:lnTo>
                      <a:lnTo>
                        <a:pt x="554" y="2217"/>
                      </a:lnTo>
                      <a:lnTo>
                        <a:pt x="0" y="2494"/>
                      </a:lnTo>
                      <a:lnTo>
                        <a:pt x="0" y="2494"/>
                      </a:lnTo>
                      <a:lnTo>
                        <a:pt x="554" y="3048"/>
                      </a:lnTo>
                      <a:lnTo>
                        <a:pt x="1109" y="2771"/>
                      </a:lnTo>
                      <a:lnTo>
                        <a:pt x="1386" y="2494"/>
                      </a:lnTo>
                      <a:lnTo>
                        <a:pt x="1386" y="2494"/>
                      </a:lnTo>
                      <a:lnTo>
                        <a:pt x="1386" y="2771"/>
                      </a:lnTo>
                      <a:lnTo>
                        <a:pt x="1663" y="3048"/>
                      </a:lnTo>
                      <a:lnTo>
                        <a:pt x="1663" y="3048"/>
                      </a:lnTo>
                      <a:lnTo>
                        <a:pt x="1663" y="3048"/>
                      </a:lnTo>
                      <a:lnTo>
                        <a:pt x="1941" y="3048"/>
                      </a:lnTo>
                      <a:lnTo>
                        <a:pt x="1941" y="3325"/>
                      </a:lnTo>
                      <a:lnTo>
                        <a:pt x="2495" y="3325"/>
                      </a:lnTo>
                      <a:lnTo>
                        <a:pt x="2495" y="3325"/>
                      </a:lnTo>
                      <a:lnTo>
                        <a:pt x="2495" y="3325"/>
                      </a:lnTo>
                      <a:lnTo>
                        <a:pt x="2495" y="3602"/>
                      </a:lnTo>
                      <a:lnTo>
                        <a:pt x="3050" y="3602"/>
                      </a:lnTo>
                      <a:lnTo>
                        <a:pt x="3050" y="3879"/>
                      </a:lnTo>
                      <a:lnTo>
                        <a:pt x="3050" y="3879"/>
                      </a:lnTo>
                      <a:lnTo>
                        <a:pt x="2772" y="3602"/>
                      </a:lnTo>
                      <a:lnTo>
                        <a:pt x="2495" y="3602"/>
                      </a:lnTo>
                      <a:lnTo>
                        <a:pt x="2495" y="3879"/>
                      </a:lnTo>
                      <a:lnTo>
                        <a:pt x="2772" y="3879"/>
                      </a:lnTo>
                      <a:lnTo>
                        <a:pt x="2495" y="4157"/>
                      </a:lnTo>
                      <a:lnTo>
                        <a:pt x="2772" y="4157"/>
                      </a:lnTo>
                      <a:lnTo>
                        <a:pt x="2772" y="4157"/>
                      </a:lnTo>
                      <a:lnTo>
                        <a:pt x="2495" y="4434"/>
                      </a:lnTo>
                      <a:lnTo>
                        <a:pt x="2495" y="4434"/>
                      </a:lnTo>
                      <a:lnTo>
                        <a:pt x="2495" y="4434"/>
                      </a:lnTo>
                      <a:lnTo>
                        <a:pt x="2218" y="4434"/>
                      </a:lnTo>
                      <a:lnTo>
                        <a:pt x="2218" y="4711"/>
                      </a:lnTo>
                      <a:lnTo>
                        <a:pt x="2218" y="4988"/>
                      </a:lnTo>
                      <a:lnTo>
                        <a:pt x="2495" y="4988"/>
                      </a:lnTo>
                      <a:lnTo>
                        <a:pt x="2218" y="4711"/>
                      </a:lnTo>
                      <a:lnTo>
                        <a:pt x="2495" y="4711"/>
                      </a:lnTo>
                      <a:lnTo>
                        <a:pt x="2495" y="4711"/>
                      </a:lnTo>
                      <a:lnTo>
                        <a:pt x="2495" y="4711"/>
                      </a:lnTo>
                      <a:lnTo>
                        <a:pt x="2495" y="4711"/>
                      </a:lnTo>
                      <a:lnTo>
                        <a:pt x="2495" y="4988"/>
                      </a:lnTo>
                      <a:lnTo>
                        <a:pt x="2495" y="5265"/>
                      </a:lnTo>
                      <a:lnTo>
                        <a:pt x="2495" y="5265"/>
                      </a:lnTo>
                      <a:lnTo>
                        <a:pt x="3050" y="5265"/>
                      </a:lnTo>
                      <a:lnTo>
                        <a:pt x="3050" y="5542"/>
                      </a:lnTo>
                      <a:lnTo>
                        <a:pt x="3881" y="5265"/>
                      </a:lnTo>
                      <a:lnTo>
                        <a:pt x="4159" y="4434"/>
                      </a:lnTo>
                      <a:lnTo>
                        <a:pt x="4159" y="4157"/>
                      </a:lnTo>
                      <a:lnTo>
                        <a:pt x="4159" y="4157"/>
                      </a:lnTo>
                      <a:lnTo>
                        <a:pt x="4159" y="4157"/>
                      </a:lnTo>
                      <a:lnTo>
                        <a:pt x="4436" y="4434"/>
                      </a:lnTo>
                      <a:lnTo>
                        <a:pt x="4713" y="3879"/>
                      </a:lnTo>
                      <a:lnTo>
                        <a:pt x="4713" y="3879"/>
                      </a:lnTo>
                      <a:lnTo>
                        <a:pt x="4990" y="4157"/>
                      </a:lnTo>
                      <a:lnTo>
                        <a:pt x="4713" y="4434"/>
                      </a:lnTo>
                      <a:lnTo>
                        <a:pt x="4713" y="4434"/>
                      </a:lnTo>
                      <a:lnTo>
                        <a:pt x="4713" y="4711"/>
                      </a:lnTo>
                      <a:lnTo>
                        <a:pt x="4713" y="4988"/>
                      </a:lnTo>
                      <a:lnTo>
                        <a:pt x="4990" y="4988"/>
                      </a:lnTo>
                      <a:lnTo>
                        <a:pt x="4990" y="4988"/>
                      </a:lnTo>
                      <a:lnTo>
                        <a:pt x="4990" y="4988"/>
                      </a:lnTo>
                      <a:lnTo>
                        <a:pt x="4990" y="3879"/>
                      </a:lnTo>
                      <a:lnTo>
                        <a:pt x="4990" y="3879"/>
                      </a:lnTo>
                      <a:lnTo>
                        <a:pt x="4990" y="3602"/>
                      </a:lnTo>
                      <a:lnTo>
                        <a:pt x="5545" y="3602"/>
                      </a:lnTo>
                      <a:lnTo>
                        <a:pt x="5545" y="2217"/>
                      </a:lnTo>
                      <a:lnTo>
                        <a:pt x="5545" y="2217"/>
                      </a:ln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53" name="Freeform 452">
                  <a:extLst>
                    <a:ext uri="{FF2B5EF4-FFF2-40B4-BE49-F238E27FC236}">
                      <a16:creationId xmlns:a16="http://schemas.microsoft.com/office/drawing/2014/main" id="{0E6E2CA8-9A57-51B0-223B-BDEB6DBA584E}"/>
                    </a:ext>
                  </a:extLst>
                </p:cNvPr>
                <p:cNvSpPr/>
                <p:nvPr/>
              </p:nvSpPr>
              <p:spPr>
                <a:xfrm>
                  <a:off x="3844027" y="3529318"/>
                  <a:ext cx="277" cy="554"/>
                </a:xfrm>
                <a:custGeom>
                  <a:avLst/>
                  <a:gdLst>
                    <a:gd name="connsiteX0" fmla="*/ 278 w 277"/>
                    <a:gd name="connsiteY0" fmla="*/ 554 h 554"/>
                    <a:gd name="connsiteX1" fmla="*/ 278 w 277"/>
                    <a:gd name="connsiteY1" fmla="*/ 554 h 554"/>
                    <a:gd name="connsiteX2" fmla="*/ 278 w 277"/>
                    <a:gd name="connsiteY2" fmla="*/ 277 h 554"/>
                    <a:gd name="connsiteX3" fmla="*/ 278 w 277"/>
                    <a:gd name="connsiteY3" fmla="*/ 0 h 554"/>
                    <a:gd name="connsiteX4" fmla="*/ 278 w 277"/>
                    <a:gd name="connsiteY4" fmla="*/ 0 h 554"/>
                    <a:gd name="connsiteX5" fmla="*/ 278 w 277"/>
                    <a:gd name="connsiteY5" fmla="*/ 0 h 554"/>
                    <a:gd name="connsiteX6" fmla="*/ 0 w 277"/>
                    <a:gd name="connsiteY6" fmla="*/ 277 h 554"/>
                    <a:gd name="connsiteX7" fmla="*/ 278 w 277"/>
                    <a:gd name="connsiteY7" fmla="*/ 554 h 554"/>
                    <a:gd name="connsiteX8" fmla="*/ 278 w 277"/>
                    <a:gd name="connsiteY8" fmla="*/ 554 h 5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77" h="554">
                      <a:moveTo>
                        <a:pt x="278" y="554"/>
                      </a:moveTo>
                      <a:lnTo>
                        <a:pt x="278" y="554"/>
                      </a:lnTo>
                      <a:lnTo>
                        <a:pt x="278" y="277"/>
                      </a:lnTo>
                      <a:lnTo>
                        <a:pt x="278" y="0"/>
                      </a:lnTo>
                      <a:lnTo>
                        <a:pt x="278" y="0"/>
                      </a:lnTo>
                      <a:lnTo>
                        <a:pt x="278" y="0"/>
                      </a:lnTo>
                      <a:lnTo>
                        <a:pt x="0" y="277"/>
                      </a:lnTo>
                      <a:lnTo>
                        <a:pt x="278" y="554"/>
                      </a:lnTo>
                      <a:lnTo>
                        <a:pt x="278" y="554"/>
                      </a:ln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54" name="Freeform 453">
                  <a:extLst>
                    <a:ext uri="{FF2B5EF4-FFF2-40B4-BE49-F238E27FC236}">
                      <a16:creationId xmlns:a16="http://schemas.microsoft.com/office/drawing/2014/main" id="{186B92B0-6E79-057A-8C9C-41711F3D28D8}"/>
                    </a:ext>
                  </a:extLst>
                </p:cNvPr>
                <p:cNvSpPr/>
                <p:nvPr/>
              </p:nvSpPr>
              <p:spPr>
                <a:xfrm>
                  <a:off x="3844858" y="3528487"/>
                  <a:ext cx="277" cy="277"/>
                </a:xfrm>
                <a:custGeom>
                  <a:avLst/>
                  <a:gdLst>
                    <a:gd name="connsiteX0" fmla="*/ 277 w 277"/>
                    <a:gd name="connsiteY0" fmla="*/ 0 h 277"/>
                    <a:gd name="connsiteX1" fmla="*/ 0 w 277"/>
                    <a:gd name="connsiteY1" fmla="*/ 0 h 277"/>
                    <a:gd name="connsiteX2" fmla="*/ 0 w 277"/>
                    <a:gd name="connsiteY2" fmla="*/ 0 h 277"/>
                    <a:gd name="connsiteX3" fmla="*/ 0 w 277"/>
                    <a:gd name="connsiteY3" fmla="*/ 0 h 277"/>
                    <a:gd name="connsiteX4" fmla="*/ 0 w 277"/>
                    <a:gd name="connsiteY4" fmla="*/ 0 h 277"/>
                    <a:gd name="connsiteX5" fmla="*/ 0 w 277"/>
                    <a:gd name="connsiteY5" fmla="*/ 277 h 277"/>
                    <a:gd name="connsiteX6" fmla="*/ 0 w 277"/>
                    <a:gd name="connsiteY6" fmla="*/ 277 h 277"/>
                    <a:gd name="connsiteX7" fmla="*/ 0 w 277"/>
                    <a:gd name="connsiteY7" fmla="*/ 277 h 277"/>
                    <a:gd name="connsiteX8" fmla="*/ 0 w 277"/>
                    <a:gd name="connsiteY8" fmla="*/ 277 h 277"/>
                    <a:gd name="connsiteX9" fmla="*/ 0 w 277"/>
                    <a:gd name="connsiteY9" fmla="*/ 277 h 277"/>
                    <a:gd name="connsiteX10" fmla="*/ 277 w 277"/>
                    <a:gd name="connsiteY10" fmla="*/ 0 h 277"/>
                    <a:gd name="connsiteX11" fmla="*/ 277 w 277"/>
                    <a:gd name="connsiteY11" fmla="*/ 0 h 277"/>
                    <a:gd name="connsiteX12" fmla="*/ 277 w 277"/>
                    <a:gd name="connsiteY12" fmla="*/ 0 h 277"/>
                    <a:gd name="connsiteX13" fmla="*/ 277 w 277"/>
                    <a:gd name="connsiteY13" fmla="*/ 0 h 2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77" h="277">
                      <a:moveTo>
                        <a:pt x="277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277"/>
                      </a:lnTo>
                      <a:lnTo>
                        <a:pt x="0" y="277"/>
                      </a:lnTo>
                      <a:lnTo>
                        <a:pt x="0" y="277"/>
                      </a:lnTo>
                      <a:lnTo>
                        <a:pt x="0" y="277"/>
                      </a:lnTo>
                      <a:lnTo>
                        <a:pt x="0" y="277"/>
                      </a:lnTo>
                      <a:lnTo>
                        <a:pt x="277" y="0"/>
                      </a:lnTo>
                      <a:lnTo>
                        <a:pt x="277" y="0"/>
                      </a:lnTo>
                      <a:lnTo>
                        <a:pt x="277" y="0"/>
                      </a:lnTo>
                      <a:lnTo>
                        <a:pt x="277" y="0"/>
                      </a:ln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55" name="Freeform 454">
                  <a:extLst>
                    <a:ext uri="{FF2B5EF4-FFF2-40B4-BE49-F238E27FC236}">
                      <a16:creationId xmlns:a16="http://schemas.microsoft.com/office/drawing/2014/main" id="{EF3FBC1D-F7B4-C27C-10FE-C1E85A0739EA}"/>
                    </a:ext>
                  </a:extLst>
                </p:cNvPr>
                <p:cNvSpPr/>
                <p:nvPr/>
              </p:nvSpPr>
              <p:spPr>
                <a:xfrm>
                  <a:off x="3843749" y="3530149"/>
                  <a:ext cx="1386" cy="2494"/>
                </a:xfrm>
                <a:custGeom>
                  <a:avLst/>
                  <a:gdLst>
                    <a:gd name="connsiteX0" fmla="*/ 1386 w 1386"/>
                    <a:gd name="connsiteY0" fmla="*/ 1386 h 2494"/>
                    <a:gd name="connsiteX1" fmla="*/ 1386 w 1386"/>
                    <a:gd name="connsiteY1" fmla="*/ 0 h 2494"/>
                    <a:gd name="connsiteX2" fmla="*/ 1386 w 1386"/>
                    <a:gd name="connsiteY2" fmla="*/ 0 h 2494"/>
                    <a:gd name="connsiteX3" fmla="*/ 1109 w 1386"/>
                    <a:gd name="connsiteY3" fmla="*/ 277 h 2494"/>
                    <a:gd name="connsiteX4" fmla="*/ 1109 w 1386"/>
                    <a:gd name="connsiteY4" fmla="*/ 554 h 2494"/>
                    <a:gd name="connsiteX5" fmla="*/ 832 w 1386"/>
                    <a:gd name="connsiteY5" fmla="*/ 554 h 2494"/>
                    <a:gd name="connsiteX6" fmla="*/ 1109 w 1386"/>
                    <a:gd name="connsiteY6" fmla="*/ 832 h 2494"/>
                    <a:gd name="connsiteX7" fmla="*/ 1109 w 1386"/>
                    <a:gd name="connsiteY7" fmla="*/ 1386 h 2494"/>
                    <a:gd name="connsiteX8" fmla="*/ 1109 w 1386"/>
                    <a:gd name="connsiteY8" fmla="*/ 1663 h 2494"/>
                    <a:gd name="connsiteX9" fmla="*/ 832 w 1386"/>
                    <a:gd name="connsiteY9" fmla="*/ 1386 h 2494"/>
                    <a:gd name="connsiteX10" fmla="*/ 277 w 1386"/>
                    <a:gd name="connsiteY10" fmla="*/ 1386 h 2494"/>
                    <a:gd name="connsiteX11" fmla="*/ 0 w 1386"/>
                    <a:gd name="connsiteY11" fmla="*/ 1663 h 2494"/>
                    <a:gd name="connsiteX12" fmla="*/ 277 w 1386"/>
                    <a:gd name="connsiteY12" fmla="*/ 2494 h 2494"/>
                    <a:gd name="connsiteX13" fmla="*/ 277 w 1386"/>
                    <a:gd name="connsiteY13" fmla="*/ 2494 h 2494"/>
                    <a:gd name="connsiteX14" fmla="*/ 832 w 1386"/>
                    <a:gd name="connsiteY14" fmla="*/ 2217 h 2494"/>
                    <a:gd name="connsiteX15" fmla="*/ 832 w 1386"/>
                    <a:gd name="connsiteY15" fmla="*/ 2217 h 2494"/>
                    <a:gd name="connsiteX16" fmla="*/ 832 w 1386"/>
                    <a:gd name="connsiteY16" fmla="*/ 2494 h 2494"/>
                    <a:gd name="connsiteX17" fmla="*/ 1109 w 1386"/>
                    <a:gd name="connsiteY17" fmla="*/ 2494 h 2494"/>
                    <a:gd name="connsiteX18" fmla="*/ 1386 w 1386"/>
                    <a:gd name="connsiteY18" fmla="*/ 2217 h 2494"/>
                    <a:gd name="connsiteX19" fmla="*/ 1386 w 1386"/>
                    <a:gd name="connsiteY19" fmla="*/ 1386 h 2494"/>
                    <a:gd name="connsiteX20" fmla="*/ 1386 w 1386"/>
                    <a:gd name="connsiteY20" fmla="*/ 1386 h 24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1386" h="2494">
                      <a:moveTo>
                        <a:pt x="1386" y="1386"/>
                      </a:moveTo>
                      <a:lnTo>
                        <a:pt x="1386" y="0"/>
                      </a:lnTo>
                      <a:lnTo>
                        <a:pt x="1386" y="0"/>
                      </a:lnTo>
                      <a:lnTo>
                        <a:pt x="1109" y="277"/>
                      </a:lnTo>
                      <a:lnTo>
                        <a:pt x="1109" y="554"/>
                      </a:lnTo>
                      <a:lnTo>
                        <a:pt x="832" y="554"/>
                      </a:lnTo>
                      <a:lnTo>
                        <a:pt x="1109" y="832"/>
                      </a:lnTo>
                      <a:lnTo>
                        <a:pt x="1109" y="1386"/>
                      </a:lnTo>
                      <a:lnTo>
                        <a:pt x="1109" y="1663"/>
                      </a:lnTo>
                      <a:lnTo>
                        <a:pt x="832" y="1386"/>
                      </a:lnTo>
                      <a:lnTo>
                        <a:pt x="277" y="1386"/>
                      </a:lnTo>
                      <a:lnTo>
                        <a:pt x="0" y="1663"/>
                      </a:lnTo>
                      <a:lnTo>
                        <a:pt x="277" y="2494"/>
                      </a:lnTo>
                      <a:lnTo>
                        <a:pt x="277" y="2494"/>
                      </a:lnTo>
                      <a:lnTo>
                        <a:pt x="832" y="2217"/>
                      </a:lnTo>
                      <a:lnTo>
                        <a:pt x="832" y="2217"/>
                      </a:lnTo>
                      <a:lnTo>
                        <a:pt x="832" y="2494"/>
                      </a:lnTo>
                      <a:lnTo>
                        <a:pt x="1109" y="2494"/>
                      </a:lnTo>
                      <a:lnTo>
                        <a:pt x="1386" y="2217"/>
                      </a:lnTo>
                      <a:lnTo>
                        <a:pt x="1386" y="1386"/>
                      </a:lnTo>
                      <a:lnTo>
                        <a:pt x="1386" y="1386"/>
                      </a:ln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56" name="Freeform 455">
                  <a:extLst>
                    <a:ext uri="{FF2B5EF4-FFF2-40B4-BE49-F238E27FC236}">
                      <a16:creationId xmlns:a16="http://schemas.microsoft.com/office/drawing/2014/main" id="{6C1B8397-12CC-7A95-CBFE-DE119483E90F}"/>
                    </a:ext>
                  </a:extLst>
                </p:cNvPr>
                <p:cNvSpPr/>
                <p:nvPr/>
              </p:nvSpPr>
              <p:spPr>
                <a:xfrm>
                  <a:off x="3842918" y="3532644"/>
                  <a:ext cx="1108" cy="831"/>
                </a:xfrm>
                <a:custGeom>
                  <a:avLst/>
                  <a:gdLst>
                    <a:gd name="connsiteX0" fmla="*/ 831 w 1108"/>
                    <a:gd name="connsiteY0" fmla="*/ 0 h 831"/>
                    <a:gd name="connsiteX1" fmla="*/ 277 w 1108"/>
                    <a:gd name="connsiteY1" fmla="*/ 554 h 831"/>
                    <a:gd name="connsiteX2" fmla="*/ 0 w 1108"/>
                    <a:gd name="connsiteY2" fmla="*/ 831 h 831"/>
                    <a:gd name="connsiteX3" fmla="*/ 277 w 1108"/>
                    <a:gd name="connsiteY3" fmla="*/ 831 h 831"/>
                    <a:gd name="connsiteX4" fmla="*/ 1109 w 1108"/>
                    <a:gd name="connsiteY4" fmla="*/ 0 h 831"/>
                    <a:gd name="connsiteX5" fmla="*/ 1109 w 1108"/>
                    <a:gd name="connsiteY5" fmla="*/ 0 h 831"/>
                    <a:gd name="connsiteX6" fmla="*/ 831 w 1108"/>
                    <a:gd name="connsiteY6" fmla="*/ 0 h 831"/>
                    <a:gd name="connsiteX7" fmla="*/ 831 w 1108"/>
                    <a:gd name="connsiteY7" fmla="*/ 0 h 8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108" h="831">
                      <a:moveTo>
                        <a:pt x="831" y="0"/>
                      </a:moveTo>
                      <a:lnTo>
                        <a:pt x="277" y="554"/>
                      </a:lnTo>
                      <a:lnTo>
                        <a:pt x="0" y="831"/>
                      </a:lnTo>
                      <a:lnTo>
                        <a:pt x="277" y="831"/>
                      </a:lnTo>
                      <a:lnTo>
                        <a:pt x="1109" y="0"/>
                      </a:lnTo>
                      <a:lnTo>
                        <a:pt x="1109" y="0"/>
                      </a:lnTo>
                      <a:lnTo>
                        <a:pt x="831" y="0"/>
                      </a:lnTo>
                      <a:lnTo>
                        <a:pt x="831" y="0"/>
                      </a:ln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57" name="Freeform 456">
                  <a:extLst>
                    <a:ext uri="{FF2B5EF4-FFF2-40B4-BE49-F238E27FC236}">
                      <a16:creationId xmlns:a16="http://schemas.microsoft.com/office/drawing/2014/main" id="{50C4BD68-16A2-26DA-5E54-C82A6AF8292D}"/>
                    </a:ext>
                  </a:extLst>
                </p:cNvPr>
                <p:cNvSpPr/>
                <p:nvPr/>
              </p:nvSpPr>
              <p:spPr>
                <a:xfrm>
                  <a:off x="3839868" y="3537909"/>
                  <a:ext cx="554" cy="277"/>
                </a:xfrm>
                <a:custGeom>
                  <a:avLst/>
                  <a:gdLst>
                    <a:gd name="connsiteX0" fmla="*/ 278 w 554"/>
                    <a:gd name="connsiteY0" fmla="*/ 0 h 277"/>
                    <a:gd name="connsiteX1" fmla="*/ 0 w 554"/>
                    <a:gd name="connsiteY1" fmla="*/ 277 h 277"/>
                    <a:gd name="connsiteX2" fmla="*/ 278 w 554"/>
                    <a:gd name="connsiteY2" fmla="*/ 277 h 277"/>
                    <a:gd name="connsiteX3" fmla="*/ 555 w 554"/>
                    <a:gd name="connsiteY3" fmla="*/ 277 h 277"/>
                    <a:gd name="connsiteX4" fmla="*/ 278 w 554"/>
                    <a:gd name="connsiteY4" fmla="*/ 0 h 277"/>
                    <a:gd name="connsiteX5" fmla="*/ 278 w 554"/>
                    <a:gd name="connsiteY5" fmla="*/ 0 h 2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54" h="277">
                      <a:moveTo>
                        <a:pt x="278" y="0"/>
                      </a:moveTo>
                      <a:lnTo>
                        <a:pt x="0" y="277"/>
                      </a:lnTo>
                      <a:lnTo>
                        <a:pt x="278" y="277"/>
                      </a:lnTo>
                      <a:lnTo>
                        <a:pt x="555" y="277"/>
                      </a:lnTo>
                      <a:lnTo>
                        <a:pt x="278" y="0"/>
                      </a:lnTo>
                      <a:lnTo>
                        <a:pt x="278" y="0"/>
                      </a:ln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58" name="Freeform 457">
                  <a:extLst>
                    <a:ext uri="{FF2B5EF4-FFF2-40B4-BE49-F238E27FC236}">
                      <a16:creationId xmlns:a16="http://schemas.microsoft.com/office/drawing/2014/main" id="{94E4EF38-687D-A23E-2627-A0436B57643D}"/>
                    </a:ext>
                  </a:extLst>
                </p:cNvPr>
                <p:cNvSpPr/>
                <p:nvPr/>
              </p:nvSpPr>
              <p:spPr>
                <a:xfrm>
                  <a:off x="3838759" y="3538186"/>
                  <a:ext cx="2772" cy="277"/>
                </a:xfrm>
                <a:custGeom>
                  <a:avLst/>
                  <a:gdLst>
                    <a:gd name="connsiteX0" fmla="*/ 0 w 2772"/>
                    <a:gd name="connsiteY0" fmla="*/ 0 h 277"/>
                    <a:gd name="connsiteX1" fmla="*/ 0 w 2772"/>
                    <a:gd name="connsiteY1" fmla="*/ 277 h 277"/>
                    <a:gd name="connsiteX2" fmla="*/ 0 w 2772"/>
                    <a:gd name="connsiteY2" fmla="*/ 277 h 277"/>
                    <a:gd name="connsiteX3" fmla="*/ 0 w 2772"/>
                    <a:gd name="connsiteY3" fmla="*/ 277 h 277"/>
                    <a:gd name="connsiteX4" fmla="*/ 0 w 2772"/>
                    <a:gd name="connsiteY4" fmla="*/ 0 h 277"/>
                    <a:gd name="connsiteX5" fmla="*/ 0 w 2772"/>
                    <a:gd name="connsiteY5" fmla="*/ 0 h 2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772" h="277">
                      <a:moveTo>
                        <a:pt x="0" y="0"/>
                      </a:moveTo>
                      <a:lnTo>
                        <a:pt x="0" y="277"/>
                      </a:lnTo>
                      <a:lnTo>
                        <a:pt x="0" y="277"/>
                      </a:lnTo>
                      <a:lnTo>
                        <a:pt x="0" y="277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59" name="Freeform 458">
                  <a:extLst>
                    <a:ext uri="{FF2B5EF4-FFF2-40B4-BE49-F238E27FC236}">
                      <a16:creationId xmlns:a16="http://schemas.microsoft.com/office/drawing/2014/main" id="{38A9F06D-2995-2921-7159-10AC2B1A182D}"/>
                    </a:ext>
                  </a:extLst>
                </p:cNvPr>
                <p:cNvSpPr/>
                <p:nvPr/>
              </p:nvSpPr>
              <p:spPr>
                <a:xfrm>
                  <a:off x="3840977" y="3538186"/>
                  <a:ext cx="2772" cy="277"/>
                </a:xfrm>
                <a:custGeom>
                  <a:avLst/>
                  <a:gdLst>
                    <a:gd name="connsiteX0" fmla="*/ 0 w 2772"/>
                    <a:gd name="connsiteY0" fmla="*/ 0 h 277"/>
                    <a:gd name="connsiteX1" fmla="*/ 0 w 2772"/>
                    <a:gd name="connsiteY1" fmla="*/ 0 h 277"/>
                    <a:gd name="connsiteX2" fmla="*/ 0 w 2772"/>
                    <a:gd name="connsiteY2" fmla="*/ 277 h 277"/>
                    <a:gd name="connsiteX3" fmla="*/ 0 w 2772"/>
                    <a:gd name="connsiteY3" fmla="*/ 0 h 277"/>
                    <a:gd name="connsiteX4" fmla="*/ 0 w 2772"/>
                    <a:gd name="connsiteY4" fmla="*/ 0 h 277"/>
                    <a:gd name="connsiteX5" fmla="*/ 0 w 2772"/>
                    <a:gd name="connsiteY5" fmla="*/ 0 h 2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772" h="277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277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60" name="Freeform 459">
                  <a:extLst>
                    <a:ext uri="{FF2B5EF4-FFF2-40B4-BE49-F238E27FC236}">
                      <a16:creationId xmlns:a16="http://schemas.microsoft.com/office/drawing/2014/main" id="{CEC916C2-A512-8B42-5FDF-DDED351ED07D}"/>
                    </a:ext>
                  </a:extLst>
                </p:cNvPr>
                <p:cNvSpPr/>
                <p:nvPr/>
              </p:nvSpPr>
              <p:spPr>
                <a:xfrm>
                  <a:off x="3839037" y="3538186"/>
                  <a:ext cx="277" cy="277"/>
                </a:xfrm>
                <a:custGeom>
                  <a:avLst/>
                  <a:gdLst>
                    <a:gd name="connsiteX0" fmla="*/ 277 w 277"/>
                    <a:gd name="connsiteY0" fmla="*/ 0 h 277"/>
                    <a:gd name="connsiteX1" fmla="*/ 277 w 277"/>
                    <a:gd name="connsiteY1" fmla="*/ 0 h 277"/>
                    <a:gd name="connsiteX2" fmla="*/ 0 w 277"/>
                    <a:gd name="connsiteY2" fmla="*/ 277 h 277"/>
                    <a:gd name="connsiteX3" fmla="*/ 0 w 277"/>
                    <a:gd name="connsiteY3" fmla="*/ 277 h 277"/>
                    <a:gd name="connsiteX4" fmla="*/ 0 w 277"/>
                    <a:gd name="connsiteY4" fmla="*/ 277 h 277"/>
                    <a:gd name="connsiteX5" fmla="*/ 0 w 277"/>
                    <a:gd name="connsiteY5" fmla="*/ 277 h 277"/>
                    <a:gd name="connsiteX6" fmla="*/ 277 w 277"/>
                    <a:gd name="connsiteY6" fmla="*/ 0 h 277"/>
                    <a:gd name="connsiteX7" fmla="*/ 277 w 277"/>
                    <a:gd name="connsiteY7" fmla="*/ 0 h 2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77" h="277">
                      <a:moveTo>
                        <a:pt x="277" y="0"/>
                      </a:moveTo>
                      <a:lnTo>
                        <a:pt x="277" y="0"/>
                      </a:lnTo>
                      <a:lnTo>
                        <a:pt x="0" y="277"/>
                      </a:lnTo>
                      <a:lnTo>
                        <a:pt x="0" y="277"/>
                      </a:lnTo>
                      <a:lnTo>
                        <a:pt x="0" y="277"/>
                      </a:lnTo>
                      <a:lnTo>
                        <a:pt x="0" y="277"/>
                      </a:lnTo>
                      <a:lnTo>
                        <a:pt x="277" y="0"/>
                      </a:lnTo>
                      <a:lnTo>
                        <a:pt x="277" y="0"/>
                      </a:ln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61" name="Freeform 460">
                  <a:extLst>
                    <a:ext uri="{FF2B5EF4-FFF2-40B4-BE49-F238E27FC236}">
                      <a16:creationId xmlns:a16="http://schemas.microsoft.com/office/drawing/2014/main" id="{92AC1E89-7110-7DA8-E786-DFDFF47C4F92}"/>
                    </a:ext>
                  </a:extLst>
                </p:cNvPr>
                <p:cNvSpPr/>
                <p:nvPr/>
              </p:nvSpPr>
              <p:spPr>
                <a:xfrm>
                  <a:off x="3839314" y="3538186"/>
                  <a:ext cx="554" cy="554"/>
                </a:xfrm>
                <a:custGeom>
                  <a:avLst/>
                  <a:gdLst>
                    <a:gd name="connsiteX0" fmla="*/ 554 w 554"/>
                    <a:gd name="connsiteY0" fmla="*/ 0 h 554"/>
                    <a:gd name="connsiteX1" fmla="*/ 0 w 554"/>
                    <a:gd name="connsiteY1" fmla="*/ 277 h 554"/>
                    <a:gd name="connsiteX2" fmla="*/ 0 w 554"/>
                    <a:gd name="connsiteY2" fmla="*/ 277 h 554"/>
                    <a:gd name="connsiteX3" fmla="*/ 0 w 554"/>
                    <a:gd name="connsiteY3" fmla="*/ 277 h 554"/>
                    <a:gd name="connsiteX4" fmla="*/ 0 w 554"/>
                    <a:gd name="connsiteY4" fmla="*/ 554 h 554"/>
                    <a:gd name="connsiteX5" fmla="*/ 277 w 554"/>
                    <a:gd name="connsiteY5" fmla="*/ 554 h 554"/>
                    <a:gd name="connsiteX6" fmla="*/ 554 w 554"/>
                    <a:gd name="connsiteY6" fmla="*/ 0 h 554"/>
                    <a:gd name="connsiteX7" fmla="*/ 554 w 554"/>
                    <a:gd name="connsiteY7" fmla="*/ 0 h 554"/>
                    <a:gd name="connsiteX8" fmla="*/ 554 w 554"/>
                    <a:gd name="connsiteY8" fmla="*/ 0 h 5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54" h="554">
                      <a:moveTo>
                        <a:pt x="554" y="0"/>
                      </a:moveTo>
                      <a:lnTo>
                        <a:pt x="0" y="277"/>
                      </a:lnTo>
                      <a:lnTo>
                        <a:pt x="0" y="277"/>
                      </a:lnTo>
                      <a:lnTo>
                        <a:pt x="0" y="277"/>
                      </a:lnTo>
                      <a:lnTo>
                        <a:pt x="0" y="554"/>
                      </a:lnTo>
                      <a:lnTo>
                        <a:pt x="277" y="554"/>
                      </a:lnTo>
                      <a:lnTo>
                        <a:pt x="554" y="0"/>
                      </a:lnTo>
                      <a:lnTo>
                        <a:pt x="554" y="0"/>
                      </a:lnTo>
                      <a:lnTo>
                        <a:pt x="554" y="0"/>
                      </a:ln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62" name="Freeform 461">
                  <a:extLst>
                    <a:ext uri="{FF2B5EF4-FFF2-40B4-BE49-F238E27FC236}">
                      <a16:creationId xmlns:a16="http://schemas.microsoft.com/office/drawing/2014/main" id="{07219713-AFDA-3ACD-1C9C-2E5962DDE8AC}"/>
                    </a:ext>
                  </a:extLst>
                </p:cNvPr>
                <p:cNvSpPr/>
                <p:nvPr/>
              </p:nvSpPr>
              <p:spPr>
                <a:xfrm>
                  <a:off x="3841254" y="3537355"/>
                  <a:ext cx="277" cy="1385"/>
                </a:xfrm>
                <a:custGeom>
                  <a:avLst/>
                  <a:gdLst>
                    <a:gd name="connsiteX0" fmla="*/ 278 w 277"/>
                    <a:gd name="connsiteY0" fmla="*/ 277 h 1385"/>
                    <a:gd name="connsiteX1" fmla="*/ 0 w 277"/>
                    <a:gd name="connsiteY1" fmla="*/ 0 h 1385"/>
                    <a:gd name="connsiteX2" fmla="*/ 0 w 277"/>
                    <a:gd name="connsiteY2" fmla="*/ 0 h 1385"/>
                    <a:gd name="connsiteX3" fmla="*/ 0 w 277"/>
                    <a:gd name="connsiteY3" fmla="*/ 277 h 1385"/>
                    <a:gd name="connsiteX4" fmla="*/ 0 w 277"/>
                    <a:gd name="connsiteY4" fmla="*/ 277 h 1385"/>
                    <a:gd name="connsiteX5" fmla="*/ 0 w 277"/>
                    <a:gd name="connsiteY5" fmla="*/ 1386 h 1385"/>
                    <a:gd name="connsiteX6" fmla="*/ 0 w 277"/>
                    <a:gd name="connsiteY6" fmla="*/ 1386 h 1385"/>
                    <a:gd name="connsiteX7" fmla="*/ 278 w 277"/>
                    <a:gd name="connsiteY7" fmla="*/ 832 h 1385"/>
                    <a:gd name="connsiteX8" fmla="*/ 0 w 277"/>
                    <a:gd name="connsiteY8" fmla="*/ 554 h 1385"/>
                    <a:gd name="connsiteX9" fmla="*/ 278 w 277"/>
                    <a:gd name="connsiteY9" fmla="*/ 277 h 1385"/>
                    <a:gd name="connsiteX10" fmla="*/ 278 w 277"/>
                    <a:gd name="connsiteY10" fmla="*/ 277 h 1385"/>
                    <a:gd name="connsiteX11" fmla="*/ 278 w 277"/>
                    <a:gd name="connsiteY11" fmla="*/ 277 h 1385"/>
                    <a:gd name="connsiteX12" fmla="*/ 278 w 277"/>
                    <a:gd name="connsiteY12" fmla="*/ 277 h 13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277" h="1385">
                      <a:moveTo>
                        <a:pt x="278" y="277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277"/>
                      </a:lnTo>
                      <a:lnTo>
                        <a:pt x="0" y="277"/>
                      </a:lnTo>
                      <a:lnTo>
                        <a:pt x="0" y="1386"/>
                      </a:lnTo>
                      <a:lnTo>
                        <a:pt x="0" y="1386"/>
                      </a:lnTo>
                      <a:lnTo>
                        <a:pt x="278" y="832"/>
                      </a:lnTo>
                      <a:lnTo>
                        <a:pt x="0" y="554"/>
                      </a:lnTo>
                      <a:lnTo>
                        <a:pt x="278" y="277"/>
                      </a:lnTo>
                      <a:lnTo>
                        <a:pt x="278" y="277"/>
                      </a:lnTo>
                      <a:lnTo>
                        <a:pt x="278" y="277"/>
                      </a:lnTo>
                      <a:lnTo>
                        <a:pt x="278" y="277"/>
                      </a:ln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63" name="Freeform 462">
                  <a:extLst>
                    <a:ext uri="{FF2B5EF4-FFF2-40B4-BE49-F238E27FC236}">
                      <a16:creationId xmlns:a16="http://schemas.microsoft.com/office/drawing/2014/main" id="{DA57C79F-C14F-CE52-3641-B08D188A873F}"/>
                    </a:ext>
                  </a:extLst>
                </p:cNvPr>
                <p:cNvSpPr/>
                <p:nvPr/>
              </p:nvSpPr>
              <p:spPr>
                <a:xfrm>
                  <a:off x="3841532" y="3535969"/>
                  <a:ext cx="277" cy="277"/>
                </a:xfrm>
                <a:custGeom>
                  <a:avLst/>
                  <a:gdLst>
                    <a:gd name="connsiteX0" fmla="*/ 277 w 277"/>
                    <a:gd name="connsiteY0" fmla="*/ 0 h 277"/>
                    <a:gd name="connsiteX1" fmla="*/ 0 w 277"/>
                    <a:gd name="connsiteY1" fmla="*/ 277 h 277"/>
                    <a:gd name="connsiteX2" fmla="*/ 277 w 277"/>
                    <a:gd name="connsiteY2" fmla="*/ 277 h 277"/>
                    <a:gd name="connsiteX3" fmla="*/ 277 w 277"/>
                    <a:gd name="connsiteY3" fmla="*/ 277 h 277"/>
                    <a:gd name="connsiteX4" fmla="*/ 277 w 277"/>
                    <a:gd name="connsiteY4" fmla="*/ 0 h 277"/>
                    <a:gd name="connsiteX5" fmla="*/ 277 w 277"/>
                    <a:gd name="connsiteY5" fmla="*/ 0 h 2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77" h="277">
                      <a:moveTo>
                        <a:pt x="277" y="0"/>
                      </a:moveTo>
                      <a:lnTo>
                        <a:pt x="0" y="277"/>
                      </a:lnTo>
                      <a:lnTo>
                        <a:pt x="277" y="277"/>
                      </a:lnTo>
                      <a:lnTo>
                        <a:pt x="277" y="277"/>
                      </a:lnTo>
                      <a:lnTo>
                        <a:pt x="277" y="0"/>
                      </a:lnTo>
                      <a:lnTo>
                        <a:pt x="277" y="0"/>
                      </a:ln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64" name="Freeform 463">
                  <a:extLst>
                    <a:ext uri="{FF2B5EF4-FFF2-40B4-BE49-F238E27FC236}">
                      <a16:creationId xmlns:a16="http://schemas.microsoft.com/office/drawing/2014/main" id="{367EFE0C-6F00-E9C5-99E1-2AF7220C4C9E}"/>
                    </a:ext>
                  </a:extLst>
                </p:cNvPr>
                <p:cNvSpPr/>
                <p:nvPr/>
              </p:nvSpPr>
              <p:spPr>
                <a:xfrm>
                  <a:off x="3852898" y="3536800"/>
                  <a:ext cx="1109" cy="1385"/>
                </a:xfrm>
                <a:custGeom>
                  <a:avLst/>
                  <a:gdLst>
                    <a:gd name="connsiteX0" fmla="*/ 1109 w 1109"/>
                    <a:gd name="connsiteY0" fmla="*/ 0 h 1385"/>
                    <a:gd name="connsiteX1" fmla="*/ 277 w 1109"/>
                    <a:gd name="connsiteY1" fmla="*/ 277 h 1385"/>
                    <a:gd name="connsiteX2" fmla="*/ 0 w 1109"/>
                    <a:gd name="connsiteY2" fmla="*/ 1386 h 1385"/>
                    <a:gd name="connsiteX3" fmla="*/ 0 w 1109"/>
                    <a:gd name="connsiteY3" fmla="*/ 1386 h 1385"/>
                    <a:gd name="connsiteX4" fmla="*/ 277 w 1109"/>
                    <a:gd name="connsiteY4" fmla="*/ 1109 h 1385"/>
                    <a:gd name="connsiteX5" fmla="*/ 277 w 1109"/>
                    <a:gd name="connsiteY5" fmla="*/ 831 h 1385"/>
                    <a:gd name="connsiteX6" fmla="*/ 554 w 1109"/>
                    <a:gd name="connsiteY6" fmla="*/ 831 h 1385"/>
                    <a:gd name="connsiteX7" fmla="*/ 1109 w 1109"/>
                    <a:gd name="connsiteY7" fmla="*/ 0 h 1385"/>
                    <a:gd name="connsiteX8" fmla="*/ 1109 w 1109"/>
                    <a:gd name="connsiteY8" fmla="*/ 0 h 1385"/>
                    <a:gd name="connsiteX9" fmla="*/ 1109 w 1109"/>
                    <a:gd name="connsiteY9" fmla="*/ 0 h 1385"/>
                    <a:gd name="connsiteX10" fmla="*/ 1109 w 1109"/>
                    <a:gd name="connsiteY10" fmla="*/ 0 h 13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109" h="1385">
                      <a:moveTo>
                        <a:pt x="1109" y="0"/>
                      </a:moveTo>
                      <a:lnTo>
                        <a:pt x="277" y="277"/>
                      </a:lnTo>
                      <a:lnTo>
                        <a:pt x="0" y="1386"/>
                      </a:lnTo>
                      <a:lnTo>
                        <a:pt x="0" y="1386"/>
                      </a:lnTo>
                      <a:lnTo>
                        <a:pt x="277" y="1109"/>
                      </a:lnTo>
                      <a:lnTo>
                        <a:pt x="277" y="831"/>
                      </a:lnTo>
                      <a:lnTo>
                        <a:pt x="554" y="831"/>
                      </a:lnTo>
                      <a:lnTo>
                        <a:pt x="1109" y="0"/>
                      </a:lnTo>
                      <a:lnTo>
                        <a:pt x="1109" y="0"/>
                      </a:lnTo>
                      <a:lnTo>
                        <a:pt x="1109" y="0"/>
                      </a:lnTo>
                      <a:lnTo>
                        <a:pt x="1109" y="0"/>
                      </a:ln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65" name="Freeform 464">
                  <a:extLst>
                    <a:ext uri="{FF2B5EF4-FFF2-40B4-BE49-F238E27FC236}">
                      <a16:creationId xmlns:a16="http://schemas.microsoft.com/office/drawing/2014/main" id="{EE1F4330-FB38-4BBE-BDDD-309D08A2CCF3}"/>
                    </a:ext>
                  </a:extLst>
                </p:cNvPr>
                <p:cNvSpPr/>
                <p:nvPr/>
              </p:nvSpPr>
              <p:spPr>
                <a:xfrm>
                  <a:off x="3854562" y="3535969"/>
                  <a:ext cx="277" cy="554"/>
                </a:xfrm>
                <a:custGeom>
                  <a:avLst/>
                  <a:gdLst>
                    <a:gd name="connsiteX0" fmla="*/ 277 w 277"/>
                    <a:gd name="connsiteY0" fmla="*/ 0 h 554"/>
                    <a:gd name="connsiteX1" fmla="*/ 0 w 277"/>
                    <a:gd name="connsiteY1" fmla="*/ 277 h 554"/>
                    <a:gd name="connsiteX2" fmla="*/ 0 w 277"/>
                    <a:gd name="connsiteY2" fmla="*/ 277 h 554"/>
                    <a:gd name="connsiteX3" fmla="*/ 0 w 277"/>
                    <a:gd name="connsiteY3" fmla="*/ 277 h 554"/>
                    <a:gd name="connsiteX4" fmla="*/ 0 w 277"/>
                    <a:gd name="connsiteY4" fmla="*/ 554 h 554"/>
                    <a:gd name="connsiteX5" fmla="*/ 0 w 277"/>
                    <a:gd name="connsiteY5" fmla="*/ 554 h 554"/>
                    <a:gd name="connsiteX6" fmla="*/ 277 w 277"/>
                    <a:gd name="connsiteY6" fmla="*/ 277 h 554"/>
                    <a:gd name="connsiteX7" fmla="*/ 277 w 277"/>
                    <a:gd name="connsiteY7" fmla="*/ 277 h 554"/>
                    <a:gd name="connsiteX8" fmla="*/ 277 w 277"/>
                    <a:gd name="connsiteY8" fmla="*/ 277 h 554"/>
                    <a:gd name="connsiteX9" fmla="*/ 277 w 277"/>
                    <a:gd name="connsiteY9" fmla="*/ 0 h 554"/>
                    <a:gd name="connsiteX10" fmla="*/ 277 w 277"/>
                    <a:gd name="connsiteY10" fmla="*/ 0 h 554"/>
                    <a:gd name="connsiteX11" fmla="*/ 277 w 277"/>
                    <a:gd name="connsiteY11" fmla="*/ 0 h 5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77" h="554">
                      <a:moveTo>
                        <a:pt x="277" y="0"/>
                      </a:moveTo>
                      <a:lnTo>
                        <a:pt x="0" y="277"/>
                      </a:lnTo>
                      <a:lnTo>
                        <a:pt x="0" y="277"/>
                      </a:lnTo>
                      <a:lnTo>
                        <a:pt x="0" y="277"/>
                      </a:lnTo>
                      <a:lnTo>
                        <a:pt x="0" y="554"/>
                      </a:lnTo>
                      <a:lnTo>
                        <a:pt x="0" y="554"/>
                      </a:lnTo>
                      <a:lnTo>
                        <a:pt x="277" y="277"/>
                      </a:lnTo>
                      <a:lnTo>
                        <a:pt x="277" y="277"/>
                      </a:lnTo>
                      <a:lnTo>
                        <a:pt x="277" y="277"/>
                      </a:lnTo>
                      <a:lnTo>
                        <a:pt x="277" y="0"/>
                      </a:lnTo>
                      <a:lnTo>
                        <a:pt x="277" y="0"/>
                      </a:lnTo>
                      <a:lnTo>
                        <a:pt x="277" y="0"/>
                      </a:ln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66" name="Freeform 465">
                  <a:extLst>
                    <a:ext uri="{FF2B5EF4-FFF2-40B4-BE49-F238E27FC236}">
                      <a16:creationId xmlns:a16="http://schemas.microsoft.com/office/drawing/2014/main" id="{68CAC256-EF2B-F52C-EFC3-323C56104E1E}"/>
                    </a:ext>
                  </a:extLst>
                </p:cNvPr>
                <p:cNvSpPr/>
                <p:nvPr/>
              </p:nvSpPr>
              <p:spPr>
                <a:xfrm>
                  <a:off x="3856502" y="3536523"/>
                  <a:ext cx="277" cy="277"/>
                </a:xfrm>
                <a:custGeom>
                  <a:avLst/>
                  <a:gdLst>
                    <a:gd name="connsiteX0" fmla="*/ 278 w 277"/>
                    <a:gd name="connsiteY0" fmla="*/ 0 h 277"/>
                    <a:gd name="connsiteX1" fmla="*/ 278 w 277"/>
                    <a:gd name="connsiteY1" fmla="*/ 0 h 277"/>
                    <a:gd name="connsiteX2" fmla="*/ 278 w 277"/>
                    <a:gd name="connsiteY2" fmla="*/ 0 h 277"/>
                    <a:gd name="connsiteX3" fmla="*/ 0 w 277"/>
                    <a:gd name="connsiteY3" fmla="*/ 0 h 277"/>
                    <a:gd name="connsiteX4" fmla="*/ 0 w 277"/>
                    <a:gd name="connsiteY4" fmla="*/ 0 h 277"/>
                    <a:gd name="connsiteX5" fmla="*/ 278 w 277"/>
                    <a:gd name="connsiteY5" fmla="*/ 277 h 277"/>
                    <a:gd name="connsiteX6" fmla="*/ 278 w 277"/>
                    <a:gd name="connsiteY6" fmla="*/ 277 h 277"/>
                    <a:gd name="connsiteX7" fmla="*/ 278 w 277"/>
                    <a:gd name="connsiteY7" fmla="*/ 0 h 277"/>
                    <a:gd name="connsiteX8" fmla="*/ 278 w 277"/>
                    <a:gd name="connsiteY8" fmla="*/ 0 h 2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77" h="277">
                      <a:moveTo>
                        <a:pt x="278" y="0"/>
                      </a:moveTo>
                      <a:lnTo>
                        <a:pt x="278" y="0"/>
                      </a:lnTo>
                      <a:lnTo>
                        <a:pt x="278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278" y="277"/>
                      </a:lnTo>
                      <a:lnTo>
                        <a:pt x="278" y="277"/>
                      </a:lnTo>
                      <a:lnTo>
                        <a:pt x="278" y="0"/>
                      </a:lnTo>
                      <a:lnTo>
                        <a:pt x="278" y="0"/>
                      </a:ln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67" name="Freeform 466">
                  <a:extLst>
                    <a:ext uri="{FF2B5EF4-FFF2-40B4-BE49-F238E27FC236}">
                      <a16:creationId xmlns:a16="http://schemas.microsoft.com/office/drawing/2014/main" id="{53012AD6-8B2A-84ED-B18D-565EB9F73465}"/>
                    </a:ext>
                  </a:extLst>
                </p:cNvPr>
                <p:cNvSpPr/>
                <p:nvPr/>
              </p:nvSpPr>
              <p:spPr>
                <a:xfrm>
                  <a:off x="3856225" y="3534583"/>
                  <a:ext cx="2772" cy="277"/>
                </a:xfrm>
                <a:custGeom>
                  <a:avLst/>
                  <a:gdLst>
                    <a:gd name="connsiteX0" fmla="*/ 0 w 2772"/>
                    <a:gd name="connsiteY0" fmla="*/ 0 h 277"/>
                    <a:gd name="connsiteX1" fmla="*/ 0 w 2772"/>
                    <a:gd name="connsiteY1" fmla="*/ 0 h 277"/>
                    <a:gd name="connsiteX2" fmla="*/ 0 w 2772"/>
                    <a:gd name="connsiteY2" fmla="*/ 0 h 277"/>
                    <a:gd name="connsiteX3" fmla="*/ 0 w 2772"/>
                    <a:gd name="connsiteY3" fmla="*/ 0 h 277"/>
                    <a:gd name="connsiteX4" fmla="*/ 0 w 2772"/>
                    <a:gd name="connsiteY4" fmla="*/ 277 h 277"/>
                    <a:gd name="connsiteX5" fmla="*/ 0 w 2772"/>
                    <a:gd name="connsiteY5" fmla="*/ 0 h 277"/>
                    <a:gd name="connsiteX6" fmla="*/ 0 w 2772"/>
                    <a:gd name="connsiteY6" fmla="*/ 0 h 277"/>
                    <a:gd name="connsiteX7" fmla="*/ 0 w 2772"/>
                    <a:gd name="connsiteY7" fmla="*/ 0 h 2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772" h="277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277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68" name="Freeform 467">
                  <a:extLst>
                    <a:ext uri="{FF2B5EF4-FFF2-40B4-BE49-F238E27FC236}">
                      <a16:creationId xmlns:a16="http://schemas.microsoft.com/office/drawing/2014/main" id="{0CB24CCC-C7B8-61A8-1FD4-53F4EBE3CE33}"/>
                    </a:ext>
                  </a:extLst>
                </p:cNvPr>
                <p:cNvSpPr/>
                <p:nvPr/>
              </p:nvSpPr>
              <p:spPr>
                <a:xfrm>
                  <a:off x="3854839" y="3531812"/>
                  <a:ext cx="554" cy="2771"/>
                </a:xfrm>
                <a:custGeom>
                  <a:avLst/>
                  <a:gdLst>
                    <a:gd name="connsiteX0" fmla="*/ 555 w 554"/>
                    <a:gd name="connsiteY0" fmla="*/ 1386 h 2771"/>
                    <a:gd name="connsiteX1" fmla="*/ 555 w 554"/>
                    <a:gd name="connsiteY1" fmla="*/ 0 h 2771"/>
                    <a:gd name="connsiteX2" fmla="*/ 555 w 554"/>
                    <a:gd name="connsiteY2" fmla="*/ 0 h 2771"/>
                    <a:gd name="connsiteX3" fmla="*/ 277 w 554"/>
                    <a:gd name="connsiteY3" fmla="*/ 0 h 2771"/>
                    <a:gd name="connsiteX4" fmla="*/ 277 w 554"/>
                    <a:gd name="connsiteY4" fmla="*/ 0 h 2771"/>
                    <a:gd name="connsiteX5" fmla="*/ 0 w 554"/>
                    <a:gd name="connsiteY5" fmla="*/ 2217 h 2771"/>
                    <a:gd name="connsiteX6" fmla="*/ 277 w 554"/>
                    <a:gd name="connsiteY6" fmla="*/ 2771 h 2771"/>
                    <a:gd name="connsiteX7" fmla="*/ 555 w 554"/>
                    <a:gd name="connsiteY7" fmla="*/ 2494 h 2771"/>
                    <a:gd name="connsiteX8" fmla="*/ 555 w 554"/>
                    <a:gd name="connsiteY8" fmla="*/ 2217 h 2771"/>
                    <a:gd name="connsiteX9" fmla="*/ 555 w 554"/>
                    <a:gd name="connsiteY9" fmla="*/ 1940 h 2771"/>
                    <a:gd name="connsiteX10" fmla="*/ 555 w 554"/>
                    <a:gd name="connsiteY10" fmla="*/ 1940 h 2771"/>
                    <a:gd name="connsiteX11" fmla="*/ 555 w 554"/>
                    <a:gd name="connsiteY11" fmla="*/ 1940 h 2771"/>
                    <a:gd name="connsiteX12" fmla="*/ 555 w 554"/>
                    <a:gd name="connsiteY12" fmla="*/ 1386 h 2771"/>
                    <a:gd name="connsiteX13" fmla="*/ 555 w 554"/>
                    <a:gd name="connsiteY13" fmla="*/ 1386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554" h="2771">
                      <a:moveTo>
                        <a:pt x="555" y="1386"/>
                      </a:moveTo>
                      <a:lnTo>
                        <a:pt x="555" y="0"/>
                      </a:lnTo>
                      <a:lnTo>
                        <a:pt x="555" y="0"/>
                      </a:lnTo>
                      <a:lnTo>
                        <a:pt x="277" y="0"/>
                      </a:lnTo>
                      <a:lnTo>
                        <a:pt x="277" y="0"/>
                      </a:lnTo>
                      <a:lnTo>
                        <a:pt x="0" y="2217"/>
                      </a:lnTo>
                      <a:lnTo>
                        <a:pt x="277" y="2771"/>
                      </a:lnTo>
                      <a:lnTo>
                        <a:pt x="555" y="2494"/>
                      </a:lnTo>
                      <a:lnTo>
                        <a:pt x="555" y="2217"/>
                      </a:lnTo>
                      <a:lnTo>
                        <a:pt x="555" y="1940"/>
                      </a:lnTo>
                      <a:lnTo>
                        <a:pt x="555" y="1940"/>
                      </a:lnTo>
                      <a:lnTo>
                        <a:pt x="555" y="1940"/>
                      </a:lnTo>
                      <a:lnTo>
                        <a:pt x="555" y="1386"/>
                      </a:lnTo>
                      <a:lnTo>
                        <a:pt x="555" y="1386"/>
                      </a:ln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69" name="Freeform 468">
                  <a:extLst>
                    <a:ext uri="{FF2B5EF4-FFF2-40B4-BE49-F238E27FC236}">
                      <a16:creationId xmlns:a16="http://schemas.microsoft.com/office/drawing/2014/main" id="{25A49366-24E1-E652-003B-54A3880D7C87}"/>
                    </a:ext>
                  </a:extLst>
                </p:cNvPr>
                <p:cNvSpPr/>
                <p:nvPr/>
              </p:nvSpPr>
              <p:spPr>
                <a:xfrm>
                  <a:off x="3852067" y="3540957"/>
                  <a:ext cx="2772" cy="831"/>
                </a:xfrm>
                <a:custGeom>
                  <a:avLst/>
                  <a:gdLst>
                    <a:gd name="connsiteX0" fmla="*/ 0 w 2772"/>
                    <a:gd name="connsiteY0" fmla="*/ 0 h 831"/>
                    <a:gd name="connsiteX1" fmla="*/ 0 w 2772"/>
                    <a:gd name="connsiteY1" fmla="*/ 277 h 831"/>
                    <a:gd name="connsiteX2" fmla="*/ 0 w 2772"/>
                    <a:gd name="connsiteY2" fmla="*/ 831 h 831"/>
                    <a:gd name="connsiteX3" fmla="*/ 0 w 2772"/>
                    <a:gd name="connsiteY3" fmla="*/ 277 h 831"/>
                    <a:gd name="connsiteX4" fmla="*/ 0 w 2772"/>
                    <a:gd name="connsiteY4" fmla="*/ 0 h 831"/>
                    <a:gd name="connsiteX5" fmla="*/ 0 w 2772"/>
                    <a:gd name="connsiteY5" fmla="*/ 0 h 8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772" h="831">
                      <a:moveTo>
                        <a:pt x="0" y="0"/>
                      </a:moveTo>
                      <a:lnTo>
                        <a:pt x="0" y="277"/>
                      </a:lnTo>
                      <a:lnTo>
                        <a:pt x="0" y="831"/>
                      </a:lnTo>
                      <a:lnTo>
                        <a:pt x="0" y="277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sp>
            <p:nvSpPr>
              <p:cNvPr id="317" name="Freeform 316">
                <a:extLst>
                  <a:ext uri="{FF2B5EF4-FFF2-40B4-BE49-F238E27FC236}">
                    <a16:creationId xmlns:a16="http://schemas.microsoft.com/office/drawing/2014/main" id="{E4DF75F3-19A6-11C2-D253-960DE2F57FDC}"/>
                  </a:ext>
                </a:extLst>
              </p:cNvPr>
              <p:cNvSpPr/>
              <p:nvPr/>
            </p:nvSpPr>
            <p:spPr>
              <a:xfrm>
                <a:off x="3085616" y="3616068"/>
                <a:ext cx="2495" cy="2217"/>
              </a:xfrm>
              <a:custGeom>
                <a:avLst/>
                <a:gdLst>
                  <a:gd name="connsiteX0" fmla="*/ 1664 w 2495"/>
                  <a:gd name="connsiteY0" fmla="*/ 2217 h 2217"/>
                  <a:gd name="connsiteX1" fmla="*/ 832 w 2495"/>
                  <a:gd name="connsiteY1" fmla="*/ 1663 h 2217"/>
                  <a:gd name="connsiteX2" fmla="*/ 0 w 2495"/>
                  <a:gd name="connsiteY2" fmla="*/ 277 h 2217"/>
                  <a:gd name="connsiteX3" fmla="*/ 278 w 2495"/>
                  <a:gd name="connsiteY3" fmla="*/ 0 h 2217"/>
                  <a:gd name="connsiteX4" fmla="*/ 1941 w 2495"/>
                  <a:gd name="connsiteY4" fmla="*/ 277 h 2217"/>
                  <a:gd name="connsiteX5" fmla="*/ 2495 w 2495"/>
                  <a:gd name="connsiteY5" fmla="*/ 1109 h 2217"/>
                  <a:gd name="connsiteX6" fmla="*/ 2218 w 2495"/>
                  <a:gd name="connsiteY6" fmla="*/ 1940 h 2217"/>
                  <a:gd name="connsiteX7" fmla="*/ 1941 w 2495"/>
                  <a:gd name="connsiteY7" fmla="*/ 2217 h 2217"/>
                  <a:gd name="connsiteX8" fmla="*/ 1664 w 2495"/>
                  <a:gd name="connsiteY8" fmla="*/ 2217 h 2217"/>
                  <a:gd name="connsiteX9" fmla="*/ 1664 w 2495"/>
                  <a:gd name="connsiteY9" fmla="*/ 2217 h 22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495" h="2217">
                    <a:moveTo>
                      <a:pt x="1664" y="2217"/>
                    </a:moveTo>
                    <a:lnTo>
                      <a:pt x="832" y="1663"/>
                    </a:lnTo>
                    <a:lnTo>
                      <a:pt x="0" y="277"/>
                    </a:lnTo>
                    <a:lnTo>
                      <a:pt x="278" y="0"/>
                    </a:lnTo>
                    <a:lnTo>
                      <a:pt x="1941" y="277"/>
                    </a:lnTo>
                    <a:lnTo>
                      <a:pt x="2495" y="1109"/>
                    </a:lnTo>
                    <a:lnTo>
                      <a:pt x="2218" y="1940"/>
                    </a:lnTo>
                    <a:lnTo>
                      <a:pt x="1941" y="2217"/>
                    </a:lnTo>
                    <a:lnTo>
                      <a:pt x="1664" y="2217"/>
                    </a:lnTo>
                    <a:lnTo>
                      <a:pt x="1664" y="2217"/>
                    </a:lnTo>
                    <a:close/>
                  </a:path>
                </a:pathLst>
              </a:custGeom>
              <a:grpFill/>
              <a:ln w="63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grpSp>
            <p:nvGrpSpPr>
              <p:cNvPr id="318" name="Graphic 248">
                <a:extLst>
                  <a:ext uri="{FF2B5EF4-FFF2-40B4-BE49-F238E27FC236}">
                    <a16:creationId xmlns:a16="http://schemas.microsoft.com/office/drawing/2014/main" id="{807619A0-3C5B-2EF5-A498-B01C8CF94893}"/>
                  </a:ext>
                </a:extLst>
              </p:cNvPr>
              <p:cNvGrpSpPr/>
              <p:nvPr/>
            </p:nvGrpSpPr>
            <p:grpSpPr>
              <a:xfrm>
                <a:off x="2149951" y="3783476"/>
                <a:ext cx="2023143" cy="2033015"/>
                <a:chOff x="2812716" y="3782357"/>
                <a:chExt cx="2023143" cy="2033015"/>
              </a:xfrm>
              <a:grpFill/>
            </p:grpSpPr>
            <p:sp>
              <p:nvSpPr>
                <p:cNvPr id="319" name="Freeform 318">
                  <a:extLst>
                    <a:ext uri="{FF2B5EF4-FFF2-40B4-BE49-F238E27FC236}">
                      <a16:creationId xmlns:a16="http://schemas.microsoft.com/office/drawing/2014/main" id="{6E676CE9-E92D-3780-1D03-3292BC4ACCAE}"/>
                    </a:ext>
                  </a:extLst>
                </p:cNvPr>
                <p:cNvSpPr/>
                <p:nvPr/>
              </p:nvSpPr>
              <p:spPr>
                <a:xfrm>
                  <a:off x="4302018" y="3961351"/>
                  <a:ext cx="82615" cy="101994"/>
                </a:xfrm>
                <a:custGeom>
                  <a:avLst/>
                  <a:gdLst>
                    <a:gd name="connsiteX0" fmla="*/ 82061 w 82615"/>
                    <a:gd name="connsiteY0" fmla="*/ 40737 h 101994"/>
                    <a:gd name="connsiteX1" fmla="*/ 52952 w 82615"/>
                    <a:gd name="connsiteY1" fmla="*/ 93390 h 101994"/>
                    <a:gd name="connsiteX2" fmla="*/ 33545 w 82615"/>
                    <a:gd name="connsiteY2" fmla="*/ 95884 h 101994"/>
                    <a:gd name="connsiteX3" fmla="*/ 18297 w 82615"/>
                    <a:gd name="connsiteY3" fmla="*/ 101427 h 101994"/>
                    <a:gd name="connsiteX4" fmla="*/ 0 w 82615"/>
                    <a:gd name="connsiteY4" fmla="*/ 94776 h 101994"/>
                    <a:gd name="connsiteX5" fmla="*/ 4436 w 82615"/>
                    <a:gd name="connsiteY5" fmla="*/ 37134 h 101994"/>
                    <a:gd name="connsiteX6" fmla="*/ 9149 w 82615"/>
                    <a:gd name="connsiteY6" fmla="*/ 14688 h 101994"/>
                    <a:gd name="connsiteX7" fmla="*/ 16634 w 82615"/>
                    <a:gd name="connsiteY7" fmla="*/ 0 h 101994"/>
                    <a:gd name="connsiteX8" fmla="*/ 28832 w 82615"/>
                    <a:gd name="connsiteY8" fmla="*/ 5265 h 101994"/>
                    <a:gd name="connsiteX9" fmla="*/ 37427 w 82615"/>
                    <a:gd name="connsiteY9" fmla="*/ 9422 h 101994"/>
                    <a:gd name="connsiteX10" fmla="*/ 55724 w 82615"/>
                    <a:gd name="connsiteY10" fmla="*/ 19676 h 101994"/>
                    <a:gd name="connsiteX11" fmla="*/ 62655 w 82615"/>
                    <a:gd name="connsiteY11" fmla="*/ 27712 h 101994"/>
                    <a:gd name="connsiteX12" fmla="*/ 70140 w 82615"/>
                    <a:gd name="connsiteY12" fmla="*/ 33809 h 101994"/>
                    <a:gd name="connsiteX13" fmla="*/ 81229 w 82615"/>
                    <a:gd name="connsiteY13" fmla="*/ 39629 h 101994"/>
                    <a:gd name="connsiteX14" fmla="*/ 82616 w 82615"/>
                    <a:gd name="connsiteY14" fmla="*/ 40460 h 1019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82615" h="101994">
                      <a:moveTo>
                        <a:pt x="82061" y="40737"/>
                      </a:moveTo>
                      <a:cubicBezTo>
                        <a:pt x="65150" y="60967"/>
                        <a:pt x="55447" y="87016"/>
                        <a:pt x="52952" y="93390"/>
                      </a:cubicBezTo>
                      <a:cubicBezTo>
                        <a:pt x="50456" y="99764"/>
                        <a:pt x="38813" y="97824"/>
                        <a:pt x="33545" y="95884"/>
                      </a:cubicBezTo>
                      <a:cubicBezTo>
                        <a:pt x="28278" y="93944"/>
                        <a:pt x="25783" y="98933"/>
                        <a:pt x="18297" y="101427"/>
                      </a:cubicBezTo>
                      <a:cubicBezTo>
                        <a:pt x="11644" y="103644"/>
                        <a:pt x="4159" y="98933"/>
                        <a:pt x="0" y="94776"/>
                      </a:cubicBezTo>
                      <a:cubicBezTo>
                        <a:pt x="23288" y="72883"/>
                        <a:pt x="8871" y="48219"/>
                        <a:pt x="4436" y="37134"/>
                      </a:cubicBezTo>
                      <a:cubicBezTo>
                        <a:pt x="0" y="26050"/>
                        <a:pt x="5268" y="17459"/>
                        <a:pt x="9149" y="14688"/>
                      </a:cubicBezTo>
                      <a:cubicBezTo>
                        <a:pt x="12753" y="12193"/>
                        <a:pt x="16634" y="0"/>
                        <a:pt x="16634" y="0"/>
                      </a:cubicBezTo>
                      <a:cubicBezTo>
                        <a:pt x="20793" y="1386"/>
                        <a:pt x="24951" y="3603"/>
                        <a:pt x="28832" y="5265"/>
                      </a:cubicBezTo>
                      <a:cubicBezTo>
                        <a:pt x="31605" y="6651"/>
                        <a:pt x="34654" y="8037"/>
                        <a:pt x="37427" y="9422"/>
                      </a:cubicBezTo>
                      <a:cubicBezTo>
                        <a:pt x="43526" y="12748"/>
                        <a:pt x="50734" y="14411"/>
                        <a:pt x="55724" y="19676"/>
                      </a:cubicBezTo>
                      <a:cubicBezTo>
                        <a:pt x="58219" y="22170"/>
                        <a:pt x="60160" y="25218"/>
                        <a:pt x="62655" y="27712"/>
                      </a:cubicBezTo>
                      <a:cubicBezTo>
                        <a:pt x="64873" y="29929"/>
                        <a:pt x="67922" y="31592"/>
                        <a:pt x="70140" y="33809"/>
                      </a:cubicBezTo>
                      <a:cubicBezTo>
                        <a:pt x="73190" y="36580"/>
                        <a:pt x="77626" y="37689"/>
                        <a:pt x="81229" y="39629"/>
                      </a:cubicBezTo>
                      <a:cubicBezTo>
                        <a:pt x="81784" y="39629"/>
                        <a:pt x="82338" y="40183"/>
                        <a:pt x="82616" y="4046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20" name="Freeform 319">
                  <a:extLst>
                    <a:ext uri="{FF2B5EF4-FFF2-40B4-BE49-F238E27FC236}">
                      <a16:creationId xmlns:a16="http://schemas.microsoft.com/office/drawing/2014/main" id="{392AD6E9-ADBC-395A-F53F-E1A394F2E9E4}"/>
                    </a:ext>
                  </a:extLst>
                </p:cNvPr>
                <p:cNvSpPr/>
                <p:nvPr/>
              </p:nvSpPr>
              <p:spPr>
                <a:xfrm>
                  <a:off x="4206179" y="3956363"/>
                  <a:ext cx="112195" cy="112800"/>
                </a:xfrm>
                <a:custGeom>
                  <a:avLst/>
                  <a:gdLst>
                    <a:gd name="connsiteX0" fmla="*/ 99720 w 112195"/>
                    <a:gd name="connsiteY0" fmla="*/ 42122 h 112800"/>
                    <a:gd name="connsiteX1" fmla="*/ 95284 w 112195"/>
                    <a:gd name="connsiteY1" fmla="*/ 99764 h 112800"/>
                    <a:gd name="connsiteX2" fmla="*/ 93343 w 112195"/>
                    <a:gd name="connsiteY2" fmla="*/ 97824 h 112800"/>
                    <a:gd name="connsiteX3" fmla="*/ 76986 w 112195"/>
                    <a:gd name="connsiteY3" fmla="*/ 96715 h 112800"/>
                    <a:gd name="connsiteX4" fmla="*/ 61184 w 112195"/>
                    <a:gd name="connsiteY4" fmla="*/ 96715 h 112800"/>
                    <a:gd name="connsiteX5" fmla="*/ 56748 w 112195"/>
                    <a:gd name="connsiteY5" fmla="*/ 110294 h 112800"/>
                    <a:gd name="connsiteX6" fmla="*/ 43995 w 112195"/>
                    <a:gd name="connsiteY6" fmla="*/ 112511 h 112800"/>
                    <a:gd name="connsiteX7" fmla="*/ 22094 w 112195"/>
                    <a:gd name="connsiteY7" fmla="*/ 75100 h 112800"/>
                    <a:gd name="connsiteX8" fmla="*/ 10450 w 112195"/>
                    <a:gd name="connsiteY8" fmla="*/ 72883 h 112800"/>
                    <a:gd name="connsiteX9" fmla="*/ 1856 w 112195"/>
                    <a:gd name="connsiteY9" fmla="*/ 57918 h 112800"/>
                    <a:gd name="connsiteX10" fmla="*/ 3519 w 112195"/>
                    <a:gd name="connsiteY10" fmla="*/ 32700 h 112800"/>
                    <a:gd name="connsiteX11" fmla="*/ 18490 w 112195"/>
                    <a:gd name="connsiteY11" fmla="*/ 26881 h 112800"/>
                    <a:gd name="connsiteX12" fmla="*/ 20985 w 112195"/>
                    <a:gd name="connsiteY12" fmla="*/ 15242 h 112800"/>
                    <a:gd name="connsiteX13" fmla="*/ 24867 w 112195"/>
                    <a:gd name="connsiteY13" fmla="*/ 0 h 112800"/>
                    <a:gd name="connsiteX14" fmla="*/ 25698 w 112195"/>
                    <a:gd name="connsiteY14" fmla="*/ 0 h 112800"/>
                    <a:gd name="connsiteX15" fmla="*/ 34847 w 112195"/>
                    <a:gd name="connsiteY15" fmla="*/ 1108 h 112800"/>
                    <a:gd name="connsiteX16" fmla="*/ 44827 w 112195"/>
                    <a:gd name="connsiteY16" fmla="*/ 1663 h 112800"/>
                    <a:gd name="connsiteX17" fmla="*/ 54530 w 112195"/>
                    <a:gd name="connsiteY17" fmla="*/ 8868 h 112800"/>
                    <a:gd name="connsiteX18" fmla="*/ 62847 w 112195"/>
                    <a:gd name="connsiteY18" fmla="*/ 10530 h 112800"/>
                    <a:gd name="connsiteX19" fmla="*/ 63402 w 112195"/>
                    <a:gd name="connsiteY19" fmla="*/ 5819 h 112800"/>
                    <a:gd name="connsiteX20" fmla="*/ 69224 w 112195"/>
                    <a:gd name="connsiteY20" fmla="*/ 4434 h 112800"/>
                    <a:gd name="connsiteX21" fmla="*/ 83086 w 112195"/>
                    <a:gd name="connsiteY21" fmla="*/ 4434 h 112800"/>
                    <a:gd name="connsiteX22" fmla="*/ 90571 w 112195"/>
                    <a:gd name="connsiteY22" fmla="*/ 4711 h 112800"/>
                    <a:gd name="connsiteX23" fmla="*/ 96393 w 112195"/>
                    <a:gd name="connsiteY23" fmla="*/ 3602 h 112800"/>
                    <a:gd name="connsiteX24" fmla="*/ 104433 w 112195"/>
                    <a:gd name="connsiteY24" fmla="*/ 3602 h 112800"/>
                    <a:gd name="connsiteX25" fmla="*/ 109145 w 112195"/>
                    <a:gd name="connsiteY25" fmla="*/ 3602 h 112800"/>
                    <a:gd name="connsiteX26" fmla="*/ 112195 w 112195"/>
                    <a:gd name="connsiteY26" fmla="*/ 4434 h 112800"/>
                    <a:gd name="connsiteX27" fmla="*/ 104710 w 112195"/>
                    <a:gd name="connsiteY27" fmla="*/ 19121 h 112800"/>
                    <a:gd name="connsiteX28" fmla="*/ 99997 w 112195"/>
                    <a:gd name="connsiteY28" fmla="*/ 41568 h 1128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</a:cxnLst>
                  <a:rect l="l" t="t" r="r" b="b"/>
                  <a:pathLst>
                    <a:path w="112195" h="112800">
                      <a:moveTo>
                        <a:pt x="99720" y="42122"/>
                      </a:moveTo>
                      <a:cubicBezTo>
                        <a:pt x="104155" y="53207"/>
                        <a:pt x="118849" y="77871"/>
                        <a:pt x="95284" y="99764"/>
                      </a:cubicBezTo>
                      <a:cubicBezTo>
                        <a:pt x="94452" y="98932"/>
                        <a:pt x="93898" y="98378"/>
                        <a:pt x="93343" y="97824"/>
                      </a:cubicBezTo>
                      <a:cubicBezTo>
                        <a:pt x="89739" y="93390"/>
                        <a:pt x="81145" y="93667"/>
                        <a:pt x="76986" y="96715"/>
                      </a:cubicBezTo>
                      <a:cubicBezTo>
                        <a:pt x="72828" y="99764"/>
                        <a:pt x="65620" y="95884"/>
                        <a:pt x="61184" y="96715"/>
                      </a:cubicBezTo>
                      <a:cubicBezTo>
                        <a:pt x="56748" y="97270"/>
                        <a:pt x="54253" y="104475"/>
                        <a:pt x="56748" y="110294"/>
                      </a:cubicBezTo>
                      <a:cubicBezTo>
                        <a:pt x="57857" y="113066"/>
                        <a:pt x="51481" y="113066"/>
                        <a:pt x="43995" y="112511"/>
                      </a:cubicBezTo>
                      <a:cubicBezTo>
                        <a:pt x="32075" y="104475"/>
                        <a:pt x="22371" y="83691"/>
                        <a:pt x="22094" y="75100"/>
                      </a:cubicBezTo>
                      <a:cubicBezTo>
                        <a:pt x="22094" y="66786"/>
                        <a:pt x="15163" y="73437"/>
                        <a:pt x="10450" y="72883"/>
                      </a:cubicBezTo>
                      <a:cubicBezTo>
                        <a:pt x="6014" y="72606"/>
                        <a:pt x="6846" y="64569"/>
                        <a:pt x="1856" y="57918"/>
                      </a:cubicBezTo>
                      <a:cubicBezTo>
                        <a:pt x="-3134" y="51268"/>
                        <a:pt x="3519" y="42122"/>
                        <a:pt x="3519" y="32700"/>
                      </a:cubicBezTo>
                      <a:cubicBezTo>
                        <a:pt x="3519" y="23278"/>
                        <a:pt x="13500" y="26881"/>
                        <a:pt x="18490" y="26881"/>
                      </a:cubicBezTo>
                      <a:cubicBezTo>
                        <a:pt x="23480" y="26881"/>
                        <a:pt x="19322" y="19121"/>
                        <a:pt x="20985" y="15242"/>
                      </a:cubicBezTo>
                      <a:cubicBezTo>
                        <a:pt x="22649" y="11362"/>
                        <a:pt x="24867" y="0"/>
                        <a:pt x="24867" y="0"/>
                      </a:cubicBezTo>
                      <a:cubicBezTo>
                        <a:pt x="24867" y="0"/>
                        <a:pt x="25421" y="0"/>
                        <a:pt x="25698" y="0"/>
                      </a:cubicBezTo>
                      <a:cubicBezTo>
                        <a:pt x="28748" y="831"/>
                        <a:pt x="31797" y="554"/>
                        <a:pt x="34847" y="1108"/>
                      </a:cubicBezTo>
                      <a:cubicBezTo>
                        <a:pt x="38174" y="1386"/>
                        <a:pt x="41778" y="0"/>
                        <a:pt x="44827" y="1663"/>
                      </a:cubicBezTo>
                      <a:cubicBezTo>
                        <a:pt x="48154" y="3602"/>
                        <a:pt x="50649" y="7205"/>
                        <a:pt x="54530" y="8868"/>
                      </a:cubicBezTo>
                      <a:cubicBezTo>
                        <a:pt x="57026" y="9976"/>
                        <a:pt x="60075" y="11639"/>
                        <a:pt x="62847" y="10530"/>
                      </a:cubicBezTo>
                      <a:cubicBezTo>
                        <a:pt x="63402" y="8868"/>
                        <a:pt x="61738" y="7205"/>
                        <a:pt x="63402" y="5819"/>
                      </a:cubicBezTo>
                      <a:cubicBezTo>
                        <a:pt x="64788" y="4434"/>
                        <a:pt x="67283" y="4711"/>
                        <a:pt x="69224" y="4434"/>
                      </a:cubicBezTo>
                      <a:cubicBezTo>
                        <a:pt x="73382" y="3879"/>
                        <a:pt x="78927" y="3602"/>
                        <a:pt x="83086" y="4434"/>
                      </a:cubicBezTo>
                      <a:cubicBezTo>
                        <a:pt x="85581" y="4988"/>
                        <a:pt x="88076" y="5542"/>
                        <a:pt x="90571" y="4711"/>
                      </a:cubicBezTo>
                      <a:cubicBezTo>
                        <a:pt x="92511" y="4157"/>
                        <a:pt x="94175" y="3602"/>
                        <a:pt x="96393" y="3602"/>
                      </a:cubicBezTo>
                      <a:cubicBezTo>
                        <a:pt x="99165" y="3602"/>
                        <a:pt x="101660" y="3602"/>
                        <a:pt x="104433" y="3602"/>
                      </a:cubicBezTo>
                      <a:cubicBezTo>
                        <a:pt x="106096" y="3602"/>
                        <a:pt x="107482" y="3048"/>
                        <a:pt x="109145" y="3602"/>
                      </a:cubicBezTo>
                      <a:cubicBezTo>
                        <a:pt x="110254" y="3602"/>
                        <a:pt x="111086" y="4157"/>
                        <a:pt x="112195" y="4434"/>
                      </a:cubicBezTo>
                      <a:cubicBezTo>
                        <a:pt x="112195" y="4434"/>
                        <a:pt x="108591" y="16627"/>
                        <a:pt x="104710" y="19121"/>
                      </a:cubicBezTo>
                      <a:cubicBezTo>
                        <a:pt x="101106" y="21615"/>
                        <a:pt x="95561" y="30206"/>
                        <a:pt x="99997" y="41568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21" name="Freeform 320">
                  <a:extLst>
                    <a:ext uri="{FF2B5EF4-FFF2-40B4-BE49-F238E27FC236}">
                      <a16:creationId xmlns:a16="http://schemas.microsoft.com/office/drawing/2014/main" id="{2411EB13-14E7-05EE-7D29-3AADCC0685D1}"/>
                    </a:ext>
                  </a:extLst>
                </p:cNvPr>
                <p:cNvSpPr/>
                <p:nvPr/>
              </p:nvSpPr>
              <p:spPr>
                <a:xfrm>
                  <a:off x="4117534" y="3892348"/>
                  <a:ext cx="133472" cy="193692"/>
                </a:xfrm>
                <a:custGeom>
                  <a:avLst/>
                  <a:gdLst>
                    <a:gd name="connsiteX0" fmla="*/ 132918 w 133472"/>
                    <a:gd name="connsiteY0" fmla="*/ 176804 h 193692"/>
                    <a:gd name="connsiteX1" fmla="*/ 111848 w 133472"/>
                    <a:gd name="connsiteY1" fmla="*/ 174587 h 193692"/>
                    <a:gd name="connsiteX2" fmla="*/ 104086 w 133472"/>
                    <a:gd name="connsiteY2" fmla="*/ 181238 h 193692"/>
                    <a:gd name="connsiteX3" fmla="*/ 79966 w 133472"/>
                    <a:gd name="connsiteY3" fmla="*/ 186780 h 193692"/>
                    <a:gd name="connsiteX4" fmla="*/ 65550 w 133472"/>
                    <a:gd name="connsiteY4" fmla="*/ 193431 h 193692"/>
                    <a:gd name="connsiteX5" fmla="*/ 46421 w 133472"/>
                    <a:gd name="connsiteY5" fmla="*/ 177358 h 193692"/>
                    <a:gd name="connsiteX6" fmla="*/ 38381 w 133472"/>
                    <a:gd name="connsiteY6" fmla="*/ 160177 h 193692"/>
                    <a:gd name="connsiteX7" fmla="*/ 47807 w 133472"/>
                    <a:gd name="connsiteY7" fmla="*/ 126922 h 193692"/>
                    <a:gd name="connsiteX8" fmla="*/ 36995 w 133472"/>
                    <a:gd name="connsiteY8" fmla="*/ 105306 h 193692"/>
                    <a:gd name="connsiteX9" fmla="*/ 38659 w 133472"/>
                    <a:gd name="connsiteY9" fmla="*/ 90619 h 193692"/>
                    <a:gd name="connsiteX10" fmla="*/ 20915 w 133472"/>
                    <a:gd name="connsiteY10" fmla="*/ 86462 h 193692"/>
                    <a:gd name="connsiteX11" fmla="*/ 18975 w 133472"/>
                    <a:gd name="connsiteY11" fmla="*/ 87016 h 193692"/>
                    <a:gd name="connsiteX12" fmla="*/ 2618 w 133472"/>
                    <a:gd name="connsiteY12" fmla="*/ 70389 h 193692"/>
                    <a:gd name="connsiteX13" fmla="*/ 5668 w 133472"/>
                    <a:gd name="connsiteY13" fmla="*/ 59859 h 193692"/>
                    <a:gd name="connsiteX14" fmla="*/ 5668 w 133472"/>
                    <a:gd name="connsiteY14" fmla="*/ 48496 h 193692"/>
                    <a:gd name="connsiteX15" fmla="*/ 28401 w 133472"/>
                    <a:gd name="connsiteY15" fmla="*/ 39906 h 193692"/>
                    <a:gd name="connsiteX16" fmla="*/ 18420 w 133472"/>
                    <a:gd name="connsiteY16" fmla="*/ 25772 h 193692"/>
                    <a:gd name="connsiteX17" fmla="*/ 32282 w 133472"/>
                    <a:gd name="connsiteY17" fmla="*/ 11916 h 193692"/>
                    <a:gd name="connsiteX18" fmla="*/ 43371 w 133472"/>
                    <a:gd name="connsiteY18" fmla="*/ 0 h 193692"/>
                    <a:gd name="connsiteX19" fmla="*/ 47253 w 133472"/>
                    <a:gd name="connsiteY19" fmla="*/ 3880 h 193692"/>
                    <a:gd name="connsiteX20" fmla="*/ 57233 w 133472"/>
                    <a:gd name="connsiteY20" fmla="*/ 7760 h 193692"/>
                    <a:gd name="connsiteX21" fmla="*/ 65273 w 133472"/>
                    <a:gd name="connsiteY21" fmla="*/ 16073 h 193692"/>
                    <a:gd name="connsiteX22" fmla="*/ 68600 w 133472"/>
                    <a:gd name="connsiteY22" fmla="*/ 21893 h 193692"/>
                    <a:gd name="connsiteX23" fmla="*/ 73867 w 133472"/>
                    <a:gd name="connsiteY23" fmla="*/ 26050 h 193692"/>
                    <a:gd name="connsiteX24" fmla="*/ 75253 w 133472"/>
                    <a:gd name="connsiteY24" fmla="*/ 29375 h 193692"/>
                    <a:gd name="connsiteX25" fmla="*/ 76917 w 133472"/>
                    <a:gd name="connsiteY25" fmla="*/ 32701 h 193692"/>
                    <a:gd name="connsiteX26" fmla="*/ 77194 w 133472"/>
                    <a:gd name="connsiteY26" fmla="*/ 39352 h 193692"/>
                    <a:gd name="connsiteX27" fmla="*/ 77471 w 133472"/>
                    <a:gd name="connsiteY27" fmla="*/ 48219 h 193692"/>
                    <a:gd name="connsiteX28" fmla="*/ 77194 w 133472"/>
                    <a:gd name="connsiteY28" fmla="*/ 52653 h 193692"/>
                    <a:gd name="connsiteX29" fmla="*/ 76917 w 133472"/>
                    <a:gd name="connsiteY29" fmla="*/ 55702 h 193692"/>
                    <a:gd name="connsiteX30" fmla="*/ 83016 w 133472"/>
                    <a:gd name="connsiteY30" fmla="*/ 47665 h 193692"/>
                    <a:gd name="connsiteX31" fmla="*/ 92719 w 133472"/>
                    <a:gd name="connsiteY31" fmla="*/ 44340 h 193692"/>
                    <a:gd name="connsiteX32" fmla="*/ 103531 w 133472"/>
                    <a:gd name="connsiteY32" fmla="*/ 56810 h 193692"/>
                    <a:gd name="connsiteX33" fmla="*/ 107967 w 133472"/>
                    <a:gd name="connsiteY33" fmla="*/ 62907 h 193692"/>
                    <a:gd name="connsiteX34" fmla="*/ 114343 w 133472"/>
                    <a:gd name="connsiteY34" fmla="*/ 64570 h 193692"/>
                    <a:gd name="connsiteX35" fmla="*/ 110462 w 133472"/>
                    <a:gd name="connsiteY35" fmla="*/ 79811 h 193692"/>
                    <a:gd name="connsiteX36" fmla="*/ 107967 w 133472"/>
                    <a:gd name="connsiteY36" fmla="*/ 91450 h 193692"/>
                    <a:gd name="connsiteX37" fmla="*/ 92996 w 133472"/>
                    <a:gd name="connsiteY37" fmla="*/ 97270 h 193692"/>
                    <a:gd name="connsiteX38" fmla="*/ 91333 w 133472"/>
                    <a:gd name="connsiteY38" fmla="*/ 122488 h 193692"/>
                    <a:gd name="connsiteX39" fmla="*/ 99927 w 133472"/>
                    <a:gd name="connsiteY39" fmla="*/ 137453 h 193692"/>
                    <a:gd name="connsiteX40" fmla="*/ 111571 w 133472"/>
                    <a:gd name="connsiteY40" fmla="*/ 139669 h 193692"/>
                    <a:gd name="connsiteX41" fmla="*/ 133473 w 133472"/>
                    <a:gd name="connsiteY41" fmla="*/ 177081 h 1936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</a:cxnLst>
                  <a:rect l="l" t="t" r="r" b="b"/>
                  <a:pathLst>
                    <a:path w="133472" h="193692">
                      <a:moveTo>
                        <a:pt x="132918" y="176804"/>
                      </a:moveTo>
                      <a:cubicBezTo>
                        <a:pt x="124601" y="175972"/>
                        <a:pt x="114898" y="174310"/>
                        <a:pt x="111848" y="174587"/>
                      </a:cubicBezTo>
                      <a:cubicBezTo>
                        <a:pt x="105472" y="174864"/>
                        <a:pt x="111848" y="174587"/>
                        <a:pt x="104086" y="181238"/>
                      </a:cubicBezTo>
                      <a:cubicBezTo>
                        <a:pt x="96323" y="187889"/>
                        <a:pt x="84402" y="185672"/>
                        <a:pt x="79966" y="186780"/>
                      </a:cubicBezTo>
                      <a:cubicBezTo>
                        <a:pt x="75530" y="187889"/>
                        <a:pt x="75530" y="191214"/>
                        <a:pt x="65550" y="193431"/>
                      </a:cubicBezTo>
                      <a:cubicBezTo>
                        <a:pt x="55847" y="195648"/>
                        <a:pt x="49193" y="183178"/>
                        <a:pt x="46421" y="177358"/>
                      </a:cubicBezTo>
                      <a:cubicBezTo>
                        <a:pt x="43649" y="171539"/>
                        <a:pt x="45312" y="172924"/>
                        <a:pt x="38381" y="160177"/>
                      </a:cubicBezTo>
                      <a:cubicBezTo>
                        <a:pt x="31450" y="147706"/>
                        <a:pt x="40876" y="140224"/>
                        <a:pt x="47807" y="126922"/>
                      </a:cubicBezTo>
                      <a:cubicBezTo>
                        <a:pt x="54738" y="113620"/>
                        <a:pt x="43649" y="111126"/>
                        <a:pt x="36995" y="105306"/>
                      </a:cubicBezTo>
                      <a:cubicBezTo>
                        <a:pt x="30342" y="99487"/>
                        <a:pt x="37272" y="98101"/>
                        <a:pt x="38659" y="90619"/>
                      </a:cubicBezTo>
                      <a:cubicBezTo>
                        <a:pt x="40045" y="83137"/>
                        <a:pt x="25351" y="85354"/>
                        <a:pt x="20915" y="86462"/>
                      </a:cubicBezTo>
                      <a:cubicBezTo>
                        <a:pt x="20084" y="86462"/>
                        <a:pt x="19529" y="86739"/>
                        <a:pt x="18975" y="87016"/>
                      </a:cubicBezTo>
                      <a:cubicBezTo>
                        <a:pt x="14539" y="81751"/>
                        <a:pt x="6222" y="72329"/>
                        <a:pt x="2618" y="70389"/>
                      </a:cubicBezTo>
                      <a:cubicBezTo>
                        <a:pt x="-2372" y="67895"/>
                        <a:pt x="400" y="64292"/>
                        <a:pt x="5668" y="59859"/>
                      </a:cubicBezTo>
                      <a:cubicBezTo>
                        <a:pt x="10658" y="55424"/>
                        <a:pt x="5668" y="52099"/>
                        <a:pt x="5668" y="48496"/>
                      </a:cubicBezTo>
                      <a:cubicBezTo>
                        <a:pt x="5668" y="44894"/>
                        <a:pt x="20084" y="39629"/>
                        <a:pt x="28401" y="39906"/>
                      </a:cubicBezTo>
                      <a:cubicBezTo>
                        <a:pt x="36441" y="39906"/>
                        <a:pt x="20361" y="31315"/>
                        <a:pt x="18420" y="25772"/>
                      </a:cubicBezTo>
                      <a:cubicBezTo>
                        <a:pt x="16480" y="20230"/>
                        <a:pt x="27569" y="13579"/>
                        <a:pt x="32282" y="11916"/>
                      </a:cubicBezTo>
                      <a:cubicBezTo>
                        <a:pt x="35609" y="10531"/>
                        <a:pt x="40599" y="3880"/>
                        <a:pt x="43371" y="0"/>
                      </a:cubicBezTo>
                      <a:cubicBezTo>
                        <a:pt x="44758" y="1109"/>
                        <a:pt x="45867" y="2494"/>
                        <a:pt x="47253" y="3880"/>
                      </a:cubicBezTo>
                      <a:cubicBezTo>
                        <a:pt x="50025" y="6928"/>
                        <a:pt x="53352" y="7205"/>
                        <a:pt x="57233" y="7760"/>
                      </a:cubicBezTo>
                      <a:cubicBezTo>
                        <a:pt x="61946" y="8314"/>
                        <a:pt x="63887" y="12193"/>
                        <a:pt x="65273" y="16073"/>
                      </a:cubicBezTo>
                      <a:cubicBezTo>
                        <a:pt x="66104" y="18290"/>
                        <a:pt x="66659" y="20507"/>
                        <a:pt x="68600" y="21893"/>
                      </a:cubicBezTo>
                      <a:cubicBezTo>
                        <a:pt x="70540" y="23278"/>
                        <a:pt x="72204" y="24110"/>
                        <a:pt x="73867" y="26050"/>
                      </a:cubicBezTo>
                      <a:cubicBezTo>
                        <a:pt x="74699" y="27158"/>
                        <a:pt x="74421" y="27990"/>
                        <a:pt x="75253" y="29375"/>
                      </a:cubicBezTo>
                      <a:cubicBezTo>
                        <a:pt x="75808" y="30483"/>
                        <a:pt x="76639" y="31592"/>
                        <a:pt x="76917" y="32701"/>
                      </a:cubicBezTo>
                      <a:cubicBezTo>
                        <a:pt x="77471" y="34640"/>
                        <a:pt x="76917" y="37134"/>
                        <a:pt x="77194" y="39352"/>
                      </a:cubicBezTo>
                      <a:cubicBezTo>
                        <a:pt x="77471" y="42400"/>
                        <a:pt x="77471" y="45171"/>
                        <a:pt x="77471" y="48219"/>
                      </a:cubicBezTo>
                      <a:cubicBezTo>
                        <a:pt x="77471" y="49605"/>
                        <a:pt x="77471" y="50990"/>
                        <a:pt x="77194" y="52653"/>
                      </a:cubicBezTo>
                      <a:cubicBezTo>
                        <a:pt x="77194" y="53485"/>
                        <a:pt x="76639" y="54870"/>
                        <a:pt x="76917" y="55702"/>
                      </a:cubicBezTo>
                      <a:cubicBezTo>
                        <a:pt x="81630" y="55147"/>
                        <a:pt x="80798" y="50436"/>
                        <a:pt x="83016" y="47665"/>
                      </a:cubicBezTo>
                      <a:cubicBezTo>
                        <a:pt x="85234" y="44894"/>
                        <a:pt x="89392" y="44340"/>
                        <a:pt x="92719" y="44340"/>
                      </a:cubicBezTo>
                      <a:cubicBezTo>
                        <a:pt x="98541" y="44340"/>
                        <a:pt x="101036" y="52653"/>
                        <a:pt x="103531" y="56810"/>
                      </a:cubicBezTo>
                      <a:cubicBezTo>
                        <a:pt x="104640" y="59027"/>
                        <a:pt x="105749" y="61798"/>
                        <a:pt x="107967" y="62907"/>
                      </a:cubicBezTo>
                      <a:cubicBezTo>
                        <a:pt x="109908" y="63738"/>
                        <a:pt x="112403" y="64292"/>
                        <a:pt x="114343" y="64570"/>
                      </a:cubicBezTo>
                      <a:cubicBezTo>
                        <a:pt x="114343" y="64570"/>
                        <a:pt x="112403" y="76209"/>
                        <a:pt x="110462" y="79811"/>
                      </a:cubicBezTo>
                      <a:cubicBezTo>
                        <a:pt x="108799" y="83691"/>
                        <a:pt x="112957" y="91728"/>
                        <a:pt x="107967" y="91450"/>
                      </a:cubicBezTo>
                      <a:cubicBezTo>
                        <a:pt x="102977" y="91450"/>
                        <a:pt x="92996" y="87571"/>
                        <a:pt x="92996" y="97270"/>
                      </a:cubicBezTo>
                      <a:cubicBezTo>
                        <a:pt x="92996" y="106969"/>
                        <a:pt x="86620" y="115837"/>
                        <a:pt x="91333" y="122488"/>
                      </a:cubicBezTo>
                      <a:cubicBezTo>
                        <a:pt x="96323" y="129139"/>
                        <a:pt x="95214" y="136898"/>
                        <a:pt x="99927" y="137453"/>
                      </a:cubicBezTo>
                      <a:cubicBezTo>
                        <a:pt x="104363" y="137730"/>
                        <a:pt x="111294" y="131079"/>
                        <a:pt x="111571" y="139669"/>
                      </a:cubicBezTo>
                      <a:cubicBezTo>
                        <a:pt x="111571" y="147983"/>
                        <a:pt x="121274" y="168767"/>
                        <a:pt x="133473" y="177081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22" name="Freeform 321">
                  <a:extLst>
                    <a:ext uri="{FF2B5EF4-FFF2-40B4-BE49-F238E27FC236}">
                      <a16:creationId xmlns:a16="http://schemas.microsoft.com/office/drawing/2014/main" id="{BF1A63E5-3A5F-2D44-AC67-73E0E9CF4CB6}"/>
                    </a:ext>
                  </a:extLst>
                </p:cNvPr>
                <p:cNvSpPr/>
                <p:nvPr/>
              </p:nvSpPr>
              <p:spPr>
                <a:xfrm>
                  <a:off x="3639376" y="3782357"/>
                  <a:ext cx="319371" cy="452398"/>
                </a:xfrm>
                <a:custGeom>
                  <a:avLst/>
                  <a:gdLst>
                    <a:gd name="connsiteX0" fmla="*/ 318594 w 319371"/>
                    <a:gd name="connsiteY0" fmla="*/ 281806 h 452398"/>
                    <a:gd name="connsiteX1" fmla="*/ 318594 w 319371"/>
                    <a:gd name="connsiteY1" fmla="*/ 281806 h 452398"/>
                    <a:gd name="connsiteX2" fmla="*/ 305564 w 319371"/>
                    <a:gd name="connsiteY2" fmla="*/ 289012 h 452398"/>
                    <a:gd name="connsiteX3" fmla="*/ 297246 w 319371"/>
                    <a:gd name="connsiteY3" fmla="*/ 284578 h 452398"/>
                    <a:gd name="connsiteX4" fmla="*/ 292256 w 319371"/>
                    <a:gd name="connsiteY4" fmla="*/ 289566 h 452398"/>
                    <a:gd name="connsiteX5" fmla="*/ 253998 w 319371"/>
                    <a:gd name="connsiteY5" fmla="*/ 291506 h 452398"/>
                    <a:gd name="connsiteX6" fmla="*/ 248176 w 319371"/>
                    <a:gd name="connsiteY6" fmla="*/ 306470 h 452398"/>
                    <a:gd name="connsiteX7" fmla="*/ 263147 w 319371"/>
                    <a:gd name="connsiteY7" fmla="*/ 309519 h 452398"/>
                    <a:gd name="connsiteX8" fmla="*/ 267860 w 319371"/>
                    <a:gd name="connsiteY8" fmla="*/ 317555 h 452398"/>
                    <a:gd name="connsiteX9" fmla="*/ 245681 w 319371"/>
                    <a:gd name="connsiteY9" fmla="*/ 319772 h 452398"/>
                    <a:gd name="connsiteX10" fmla="*/ 242077 w 319371"/>
                    <a:gd name="connsiteY10" fmla="*/ 332520 h 452398"/>
                    <a:gd name="connsiteX11" fmla="*/ 250394 w 319371"/>
                    <a:gd name="connsiteY11" fmla="*/ 347484 h 452398"/>
                    <a:gd name="connsiteX12" fmla="*/ 257048 w 319371"/>
                    <a:gd name="connsiteY12" fmla="*/ 368546 h 452398"/>
                    <a:gd name="connsiteX13" fmla="*/ 250117 w 319371"/>
                    <a:gd name="connsiteY13" fmla="*/ 423138 h 452398"/>
                    <a:gd name="connsiteX14" fmla="*/ 245681 w 319371"/>
                    <a:gd name="connsiteY14" fmla="*/ 449188 h 452398"/>
                    <a:gd name="connsiteX15" fmla="*/ 240691 w 319371"/>
                    <a:gd name="connsiteY15" fmla="*/ 452236 h 452398"/>
                    <a:gd name="connsiteX16" fmla="*/ 226552 w 319371"/>
                    <a:gd name="connsiteY16" fmla="*/ 439212 h 452398"/>
                    <a:gd name="connsiteX17" fmla="*/ 239859 w 319371"/>
                    <a:gd name="connsiteY17" fmla="*/ 415379 h 452398"/>
                    <a:gd name="connsiteX18" fmla="*/ 222670 w 319371"/>
                    <a:gd name="connsiteY18" fmla="*/ 396535 h 452398"/>
                    <a:gd name="connsiteX19" fmla="*/ 212413 w 319371"/>
                    <a:gd name="connsiteY19" fmla="*/ 398198 h 452398"/>
                    <a:gd name="connsiteX20" fmla="*/ 200769 w 319371"/>
                    <a:gd name="connsiteY20" fmla="*/ 395149 h 452398"/>
                    <a:gd name="connsiteX21" fmla="*/ 188571 w 319371"/>
                    <a:gd name="connsiteY21" fmla="*/ 400692 h 452398"/>
                    <a:gd name="connsiteX22" fmla="*/ 166669 w 319371"/>
                    <a:gd name="connsiteY22" fmla="*/ 403186 h 452398"/>
                    <a:gd name="connsiteX23" fmla="*/ 162234 w 319371"/>
                    <a:gd name="connsiteY23" fmla="*/ 387944 h 452398"/>
                    <a:gd name="connsiteX24" fmla="*/ 153917 w 319371"/>
                    <a:gd name="connsiteY24" fmla="*/ 387944 h 452398"/>
                    <a:gd name="connsiteX25" fmla="*/ 148649 w 319371"/>
                    <a:gd name="connsiteY25" fmla="*/ 376859 h 452398"/>
                    <a:gd name="connsiteX26" fmla="*/ 132569 w 319371"/>
                    <a:gd name="connsiteY26" fmla="*/ 368546 h 452398"/>
                    <a:gd name="connsiteX27" fmla="*/ 118153 w 319371"/>
                    <a:gd name="connsiteY27" fmla="*/ 344990 h 452398"/>
                    <a:gd name="connsiteX28" fmla="*/ 95420 w 319371"/>
                    <a:gd name="connsiteY28" fmla="*/ 340556 h 452398"/>
                    <a:gd name="connsiteX29" fmla="*/ 94034 w 319371"/>
                    <a:gd name="connsiteY29" fmla="*/ 340556 h 452398"/>
                    <a:gd name="connsiteX30" fmla="*/ 77677 w 319371"/>
                    <a:gd name="connsiteY30" fmla="*/ 327254 h 452398"/>
                    <a:gd name="connsiteX31" fmla="*/ 48290 w 319371"/>
                    <a:gd name="connsiteY31" fmla="*/ 327254 h 452398"/>
                    <a:gd name="connsiteX32" fmla="*/ 38864 w 319371"/>
                    <a:gd name="connsiteY32" fmla="*/ 317001 h 452398"/>
                    <a:gd name="connsiteX33" fmla="*/ 25280 w 319371"/>
                    <a:gd name="connsiteY33" fmla="*/ 311459 h 452398"/>
                    <a:gd name="connsiteX34" fmla="*/ 3655 w 319371"/>
                    <a:gd name="connsiteY34" fmla="*/ 298157 h 452398"/>
                    <a:gd name="connsiteX35" fmla="*/ 3655 w 319371"/>
                    <a:gd name="connsiteY35" fmla="*/ 298157 h 452398"/>
                    <a:gd name="connsiteX36" fmla="*/ 3101 w 319371"/>
                    <a:gd name="connsiteY36" fmla="*/ 296771 h 452398"/>
                    <a:gd name="connsiteX37" fmla="*/ 1992 w 319371"/>
                    <a:gd name="connsiteY37" fmla="*/ 291506 h 452398"/>
                    <a:gd name="connsiteX38" fmla="*/ 9478 w 319371"/>
                    <a:gd name="connsiteY38" fmla="*/ 290951 h 452398"/>
                    <a:gd name="connsiteX39" fmla="*/ 8646 w 319371"/>
                    <a:gd name="connsiteY39" fmla="*/ 281806 h 452398"/>
                    <a:gd name="connsiteX40" fmla="*/ 12527 w 319371"/>
                    <a:gd name="connsiteY40" fmla="*/ 273493 h 452398"/>
                    <a:gd name="connsiteX41" fmla="*/ 15577 w 319371"/>
                    <a:gd name="connsiteY41" fmla="*/ 272107 h 452398"/>
                    <a:gd name="connsiteX42" fmla="*/ 22230 w 319371"/>
                    <a:gd name="connsiteY42" fmla="*/ 269336 h 452398"/>
                    <a:gd name="connsiteX43" fmla="*/ 29715 w 319371"/>
                    <a:gd name="connsiteY43" fmla="*/ 266011 h 452398"/>
                    <a:gd name="connsiteX44" fmla="*/ 34429 w 319371"/>
                    <a:gd name="connsiteY44" fmla="*/ 259914 h 452398"/>
                    <a:gd name="connsiteX45" fmla="*/ 36369 w 319371"/>
                    <a:gd name="connsiteY45" fmla="*/ 252154 h 452398"/>
                    <a:gd name="connsiteX46" fmla="*/ 43300 w 319371"/>
                    <a:gd name="connsiteY46" fmla="*/ 247721 h 452398"/>
                    <a:gd name="connsiteX47" fmla="*/ 47736 w 319371"/>
                    <a:gd name="connsiteY47" fmla="*/ 240792 h 452398"/>
                    <a:gd name="connsiteX48" fmla="*/ 50231 w 319371"/>
                    <a:gd name="connsiteY48" fmla="*/ 233033 h 452398"/>
                    <a:gd name="connsiteX49" fmla="*/ 45241 w 319371"/>
                    <a:gd name="connsiteY49" fmla="*/ 229431 h 452398"/>
                    <a:gd name="connsiteX50" fmla="*/ 45241 w 319371"/>
                    <a:gd name="connsiteY50" fmla="*/ 223057 h 452398"/>
                    <a:gd name="connsiteX51" fmla="*/ 45241 w 319371"/>
                    <a:gd name="connsiteY51" fmla="*/ 215020 h 452398"/>
                    <a:gd name="connsiteX52" fmla="*/ 44686 w 319371"/>
                    <a:gd name="connsiteY52" fmla="*/ 205321 h 452398"/>
                    <a:gd name="connsiteX53" fmla="*/ 44409 w 319371"/>
                    <a:gd name="connsiteY53" fmla="*/ 197839 h 452398"/>
                    <a:gd name="connsiteX54" fmla="*/ 44132 w 319371"/>
                    <a:gd name="connsiteY54" fmla="*/ 194236 h 452398"/>
                    <a:gd name="connsiteX55" fmla="*/ 40251 w 319371"/>
                    <a:gd name="connsiteY55" fmla="*/ 187585 h 452398"/>
                    <a:gd name="connsiteX56" fmla="*/ 46904 w 319371"/>
                    <a:gd name="connsiteY56" fmla="*/ 183428 h 452398"/>
                    <a:gd name="connsiteX57" fmla="*/ 44686 w 319371"/>
                    <a:gd name="connsiteY57" fmla="*/ 173729 h 452398"/>
                    <a:gd name="connsiteX58" fmla="*/ 39973 w 319371"/>
                    <a:gd name="connsiteY58" fmla="*/ 166801 h 452398"/>
                    <a:gd name="connsiteX59" fmla="*/ 40805 w 319371"/>
                    <a:gd name="connsiteY59" fmla="*/ 162644 h 452398"/>
                    <a:gd name="connsiteX60" fmla="*/ 42746 w 319371"/>
                    <a:gd name="connsiteY60" fmla="*/ 156270 h 452398"/>
                    <a:gd name="connsiteX61" fmla="*/ 41082 w 319371"/>
                    <a:gd name="connsiteY61" fmla="*/ 153499 h 452398"/>
                    <a:gd name="connsiteX62" fmla="*/ 38864 w 319371"/>
                    <a:gd name="connsiteY62" fmla="*/ 150451 h 452398"/>
                    <a:gd name="connsiteX63" fmla="*/ 36369 w 319371"/>
                    <a:gd name="connsiteY63" fmla="*/ 148788 h 452398"/>
                    <a:gd name="connsiteX64" fmla="*/ 30270 w 319371"/>
                    <a:gd name="connsiteY64" fmla="*/ 142691 h 452398"/>
                    <a:gd name="connsiteX65" fmla="*/ 26943 w 319371"/>
                    <a:gd name="connsiteY65" fmla="*/ 139366 h 452398"/>
                    <a:gd name="connsiteX66" fmla="*/ 46072 w 319371"/>
                    <a:gd name="connsiteY66" fmla="*/ 124955 h 452398"/>
                    <a:gd name="connsiteX67" fmla="*/ 46350 w 319371"/>
                    <a:gd name="connsiteY67" fmla="*/ 112485 h 452398"/>
                    <a:gd name="connsiteX68" fmla="*/ 49399 w 319371"/>
                    <a:gd name="connsiteY68" fmla="*/ 106665 h 452398"/>
                    <a:gd name="connsiteX69" fmla="*/ 54112 w 319371"/>
                    <a:gd name="connsiteY69" fmla="*/ 114702 h 452398"/>
                    <a:gd name="connsiteX70" fmla="*/ 58825 w 319371"/>
                    <a:gd name="connsiteY70" fmla="*/ 118859 h 452398"/>
                    <a:gd name="connsiteX71" fmla="*/ 59657 w 319371"/>
                    <a:gd name="connsiteY71" fmla="*/ 108883 h 452398"/>
                    <a:gd name="connsiteX72" fmla="*/ 59380 w 319371"/>
                    <a:gd name="connsiteY72" fmla="*/ 101954 h 452398"/>
                    <a:gd name="connsiteX73" fmla="*/ 65202 w 319371"/>
                    <a:gd name="connsiteY73" fmla="*/ 100291 h 452398"/>
                    <a:gd name="connsiteX74" fmla="*/ 78231 w 319371"/>
                    <a:gd name="connsiteY74" fmla="*/ 86990 h 452398"/>
                    <a:gd name="connsiteX75" fmla="*/ 85440 w 319371"/>
                    <a:gd name="connsiteY75" fmla="*/ 82279 h 452398"/>
                    <a:gd name="connsiteX76" fmla="*/ 90430 w 319371"/>
                    <a:gd name="connsiteY76" fmla="*/ 77845 h 452398"/>
                    <a:gd name="connsiteX77" fmla="*/ 90430 w 319371"/>
                    <a:gd name="connsiteY77" fmla="*/ 69531 h 452398"/>
                    <a:gd name="connsiteX78" fmla="*/ 89598 w 319371"/>
                    <a:gd name="connsiteY78" fmla="*/ 58723 h 452398"/>
                    <a:gd name="connsiteX79" fmla="*/ 102074 w 319371"/>
                    <a:gd name="connsiteY79" fmla="*/ 45145 h 452398"/>
                    <a:gd name="connsiteX80" fmla="*/ 117044 w 319371"/>
                    <a:gd name="connsiteY80" fmla="*/ 38216 h 452398"/>
                    <a:gd name="connsiteX81" fmla="*/ 125084 w 319371"/>
                    <a:gd name="connsiteY81" fmla="*/ 45145 h 452398"/>
                    <a:gd name="connsiteX82" fmla="*/ 129520 w 319371"/>
                    <a:gd name="connsiteY82" fmla="*/ 40988 h 452398"/>
                    <a:gd name="connsiteX83" fmla="*/ 134233 w 319371"/>
                    <a:gd name="connsiteY83" fmla="*/ 31565 h 452398"/>
                    <a:gd name="connsiteX84" fmla="*/ 142273 w 319371"/>
                    <a:gd name="connsiteY84" fmla="*/ 30457 h 452398"/>
                    <a:gd name="connsiteX85" fmla="*/ 163620 w 319371"/>
                    <a:gd name="connsiteY85" fmla="*/ 25746 h 452398"/>
                    <a:gd name="connsiteX86" fmla="*/ 176927 w 319371"/>
                    <a:gd name="connsiteY86" fmla="*/ 13275 h 452398"/>
                    <a:gd name="connsiteX87" fmla="*/ 191343 w 319371"/>
                    <a:gd name="connsiteY87" fmla="*/ 2468 h 452398"/>
                    <a:gd name="connsiteX88" fmla="*/ 211859 w 319371"/>
                    <a:gd name="connsiteY88" fmla="*/ 3576 h 452398"/>
                    <a:gd name="connsiteX89" fmla="*/ 201878 w 319371"/>
                    <a:gd name="connsiteY89" fmla="*/ 17432 h 452398"/>
                    <a:gd name="connsiteX90" fmla="*/ 198551 w 319371"/>
                    <a:gd name="connsiteY90" fmla="*/ 19372 h 452398"/>
                    <a:gd name="connsiteX91" fmla="*/ 171382 w 319371"/>
                    <a:gd name="connsiteY91" fmla="*/ 42650 h 452398"/>
                    <a:gd name="connsiteX92" fmla="*/ 164729 w 319371"/>
                    <a:gd name="connsiteY92" fmla="*/ 65374 h 452398"/>
                    <a:gd name="connsiteX93" fmla="*/ 155580 w 319371"/>
                    <a:gd name="connsiteY93" fmla="*/ 82279 h 452398"/>
                    <a:gd name="connsiteX94" fmla="*/ 163620 w 319371"/>
                    <a:gd name="connsiteY94" fmla="*/ 86158 h 452398"/>
                    <a:gd name="connsiteX95" fmla="*/ 178868 w 319371"/>
                    <a:gd name="connsiteY95" fmla="*/ 112485 h 452398"/>
                    <a:gd name="connsiteX96" fmla="*/ 177204 w 319371"/>
                    <a:gd name="connsiteY96" fmla="*/ 131052 h 452398"/>
                    <a:gd name="connsiteX97" fmla="*/ 182194 w 319371"/>
                    <a:gd name="connsiteY97" fmla="*/ 136040 h 452398"/>
                    <a:gd name="connsiteX98" fmla="*/ 187462 w 319371"/>
                    <a:gd name="connsiteY98" fmla="*/ 145740 h 452398"/>
                    <a:gd name="connsiteX99" fmla="*/ 231819 w 319371"/>
                    <a:gd name="connsiteY99" fmla="*/ 147402 h 452398"/>
                    <a:gd name="connsiteX100" fmla="*/ 254552 w 319371"/>
                    <a:gd name="connsiteY100" fmla="*/ 166247 h 452398"/>
                    <a:gd name="connsiteX101" fmla="*/ 300574 w 319371"/>
                    <a:gd name="connsiteY101" fmla="*/ 166801 h 452398"/>
                    <a:gd name="connsiteX102" fmla="*/ 313881 w 319371"/>
                    <a:gd name="connsiteY102" fmla="*/ 174837 h 452398"/>
                    <a:gd name="connsiteX103" fmla="*/ 300296 w 319371"/>
                    <a:gd name="connsiteY103" fmla="*/ 205598 h 452398"/>
                    <a:gd name="connsiteX104" fmla="*/ 314712 w 319371"/>
                    <a:gd name="connsiteY104" fmla="*/ 241901 h 452398"/>
                    <a:gd name="connsiteX105" fmla="*/ 303346 w 319371"/>
                    <a:gd name="connsiteY105" fmla="*/ 257697 h 452398"/>
                    <a:gd name="connsiteX106" fmla="*/ 308613 w 319371"/>
                    <a:gd name="connsiteY106" fmla="*/ 263516 h 452398"/>
                    <a:gd name="connsiteX107" fmla="*/ 319148 w 319371"/>
                    <a:gd name="connsiteY107" fmla="*/ 277372 h 452398"/>
                    <a:gd name="connsiteX108" fmla="*/ 318316 w 319371"/>
                    <a:gd name="connsiteY108" fmla="*/ 281252 h 4523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</a:cxnLst>
                  <a:rect l="l" t="t" r="r" b="b"/>
                  <a:pathLst>
                    <a:path w="319371" h="452398">
                      <a:moveTo>
                        <a:pt x="318594" y="281806"/>
                      </a:moveTo>
                      <a:lnTo>
                        <a:pt x="318594" y="281806"/>
                      </a:lnTo>
                      <a:cubicBezTo>
                        <a:pt x="315544" y="284578"/>
                        <a:pt x="307227" y="285409"/>
                        <a:pt x="305564" y="289012"/>
                      </a:cubicBezTo>
                      <a:cubicBezTo>
                        <a:pt x="303068" y="293723"/>
                        <a:pt x="302791" y="290120"/>
                        <a:pt x="297246" y="284578"/>
                      </a:cubicBezTo>
                      <a:cubicBezTo>
                        <a:pt x="291979" y="279313"/>
                        <a:pt x="291702" y="284578"/>
                        <a:pt x="292256" y="289566"/>
                      </a:cubicBezTo>
                      <a:cubicBezTo>
                        <a:pt x="292811" y="294831"/>
                        <a:pt x="263701" y="290674"/>
                        <a:pt x="253998" y="291506"/>
                      </a:cubicBezTo>
                      <a:cubicBezTo>
                        <a:pt x="244295" y="292337"/>
                        <a:pt x="247067" y="300374"/>
                        <a:pt x="248176" y="306470"/>
                      </a:cubicBezTo>
                      <a:cubicBezTo>
                        <a:pt x="249562" y="312844"/>
                        <a:pt x="257879" y="308964"/>
                        <a:pt x="263147" y="309519"/>
                      </a:cubicBezTo>
                      <a:cubicBezTo>
                        <a:pt x="268414" y="310073"/>
                        <a:pt x="264810" y="313953"/>
                        <a:pt x="267860" y="317555"/>
                      </a:cubicBezTo>
                      <a:cubicBezTo>
                        <a:pt x="270909" y="321158"/>
                        <a:pt x="250949" y="318664"/>
                        <a:pt x="245681" y="319772"/>
                      </a:cubicBezTo>
                      <a:cubicBezTo>
                        <a:pt x="240691" y="320881"/>
                        <a:pt x="242354" y="326977"/>
                        <a:pt x="242077" y="332520"/>
                      </a:cubicBezTo>
                      <a:cubicBezTo>
                        <a:pt x="241522" y="337785"/>
                        <a:pt x="244295" y="342496"/>
                        <a:pt x="250394" y="347484"/>
                      </a:cubicBezTo>
                      <a:cubicBezTo>
                        <a:pt x="256770" y="352472"/>
                        <a:pt x="256770" y="361895"/>
                        <a:pt x="257048" y="368546"/>
                      </a:cubicBezTo>
                      <a:cubicBezTo>
                        <a:pt x="257325" y="375197"/>
                        <a:pt x="251503" y="416765"/>
                        <a:pt x="250117" y="423138"/>
                      </a:cubicBezTo>
                      <a:cubicBezTo>
                        <a:pt x="248731" y="429512"/>
                        <a:pt x="246235" y="443923"/>
                        <a:pt x="245681" y="449188"/>
                      </a:cubicBezTo>
                      <a:cubicBezTo>
                        <a:pt x="245681" y="451959"/>
                        <a:pt x="243463" y="452791"/>
                        <a:pt x="240691" y="452236"/>
                      </a:cubicBezTo>
                      <a:cubicBezTo>
                        <a:pt x="239582" y="441429"/>
                        <a:pt x="233205" y="440320"/>
                        <a:pt x="226552" y="439212"/>
                      </a:cubicBezTo>
                      <a:cubicBezTo>
                        <a:pt x="219621" y="438103"/>
                        <a:pt x="234592" y="420922"/>
                        <a:pt x="239859" y="415379"/>
                      </a:cubicBezTo>
                      <a:cubicBezTo>
                        <a:pt x="245127" y="409837"/>
                        <a:pt x="227661" y="398475"/>
                        <a:pt x="222670" y="396535"/>
                      </a:cubicBezTo>
                      <a:cubicBezTo>
                        <a:pt x="217680" y="394595"/>
                        <a:pt x="218235" y="395704"/>
                        <a:pt x="212413" y="398198"/>
                      </a:cubicBezTo>
                      <a:cubicBezTo>
                        <a:pt x="206868" y="400692"/>
                        <a:pt x="205759" y="396812"/>
                        <a:pt x="200769" y="395149"/>
                      </a:cubicBezTo>
                      <a:cubicBezTo>
                        <a:pt x="195779" y="393487"/>
                        <a:pt x="195225" y="396812"/>
                        <a:pt x="188571" y="400692"/>
                      </a:cubicBezTo>
                      <a:cubicBezTo>
                        <a:pt x="181917" y="404571"/>
                        <a:pt x="174986" y="402077"/>
                        <a:pt x="166669" y="403186"/>
                      </a:cubicBezTo>
                      <a:cubicBezTo>
                        <a:pt x="158352" y="404294"/>
                        <a:pt x="161402" y="393764"/>
                        <a:pt x="162234" y="387944"/>
                      </a:cubicBezTo>
                      <a:cubicBezTo>
                        <a:pt x="162788" y="382125"/>
                        <a:pt x="159461" y="387944"/>
                        <a:pt x="153917" y="387944"/>
                      </a:cubicBezTo>
                      <a:cubicBezTo>
                        <a:pt x="148372" y="387944"/>
                        <a:pt x="148649" y="381570"/>
                        <a:pt x="148649" y="376859"/>
                      </a:cubicBezTo>
                      <a:cubicBezTo>
                        <a:pt x="148649" y="372148"/>
                        <a:pt x="140886" y="370485"/>
                        <a:pt x="132569" y="368546"/>
                      </a:cubicBezTo>
                      <a:cubicBezTo>
                        <a:pt x="124252" y="366329"/>
                        <a:pt x="122312" y="352750"/>
                        <a:pt x="118153" y="344990"/>
                      </a:cubicBezTo>
                      <a:cubicBezTo>
                        <a:pt x="113995" y="337231"/>
                        <a:pt x="107896" y="341110"/>
                        <a:pt x="95420" y="340556"/>
                      </a:cubicBezTo>
                      <a:cubicBezTo>
                        <a:pt x="94866" y="340556"/>
                        <a:pt x="94588" y="340556"/>
                        <a:pt x="94034" y="340556"/>
                      </a:cubicBezTo>
                      <a:cubicBezTo>
                        <a:pt x="82945" y="339448"/>
                        <a:pt x="84053" y="332797"/>
                        <a:pt x="77677" y="327254"/>
                      </a:cubicBezTo>
                      <a:cubicBezTo>
                        <a:pt x="71023" y="321712"/>
                        <a:pt x="58825" y="330026"/>
                        <a:pt x="48290" y="327254"/>
                      </a:cubicBezTo>
                      <a:cubicBezTo>
                        <a:pt x="37755" y="324483"/>
                        <a:pt x="38864" y="321435"/>
                        <a:pt x="38864" y="317001"/>
                      </a:cubicBezTo>
                      <a:cubicBezTo>
                        <a:pt x="38864" y="312567"/>
                        <a:pt x="29715" y="313121"/>
                        <a:pt x="25280" y="311459"/>
                      </a:cubicBezTo>
                      <a:cubicBezTo>
                        <a:pt x="20844" y="309796"/>
                        <a:pt x="4487" y="298711"/>
                        <a:pt x="3655" y="298157"/>
                      </a:cubicBezTo>
                      <a:lnTo>
                        <a:pt x="3655" y="298157"/>
                      </a:lnTo>
                      <a:cubicBezTo>
                        <a:pt x="3655" y="297602"/>
                        <a:pt x="3378" y="297325"/>
                        <a:pt x="3101" y="296771"/>
                      </a:cubicBezTo>
                      <a:cubicBezTo>
                        <a:pt x="1715" y="294831"/>
                        <a:pt x="-2444" y="292060"/>
                        <a:pt x="1992" y="291506"/>
                      </a:cubicBezTo>
                      <a:cubicBezTo>
                        <a:pt x="3933" y="291229"/>
                        <a:pt x="8091" y="292337"/>
                        <a:pt x="9478" y="290951"/>
                      </a:cubicBezTo>
                      <a:cubicBezTo>
                        <a:pt x="11972" y="288180"/>
                        <a:pt x="9478" y="284855"/>
                        <a:pt x="8646" y="281806"/>
                      </a:cubicBezTo>
                      <a:cubicBezTo>
                        <a:pt x="7814" y="278758"/>
                        <a:pt x="10309" y="275433"/>
                        <a:pt x="12527" y="273493"/>
                      </a:cubicBezTo>
                      <a:cubicBezTo>
                        <a:pt x="13636" y="272384"/>
                        <a:pt x="14468" y="272662"/>
                        <a:pt x="15577" y="272107"/>
                      </a:cubicBezTo>
                      <a:cubicBezTo>
                        <a:pt x="18072" y="271276"/>
                        <a:pt x="19735" y="269890"/>
                        <a:pt x="22230" y="269336"/>
                      </a:cubicBezTo>
                      <a:cubicBezTo>
                        <a:pt x="25003" y="268782"/>
                        <a:pt x="27220" y="267396"/>
                        <a:pt x="29715" y="266011"/>
                      </a:cubicBezTo>
                      <a:cubicBezTo>
                        <a:pt x="32488" y="264625"/>
                        <a:pt x="34151" y="262962"/>
                        <a:pt x="34429" y="259914"/>
                      </a:cubicBezTo>
                      <a:cubicBezTo>
                        <a:pt x="34706" y="257143"/>
                        <a:pt x="34151" y="254649"/>
                        <a:pt x="36369" y="252154"/>
                      </a:cubicBezTo>
                      <a:cubicBezTo>
                        <a:pt x="38310" y="250215"/>
                        <a:pt x="41082" y="249660"/>
                        <a:pt x="43300" y="247721"/>
                      </a:cubicBezTo>
                      <a:cubicBezTo>
                        <a:pt x="45241" y="245780"/>
                        <a:pt x="47181" y="243564"/>
                        <a:pt x="47736" y="240792"/>
                      </a:cubicBezTo>
                      <a:cubicBezTo>
                        <a:pt x="48290" y="238298"/>
                        <a:pt x="49677" y="235527"/>
                        <a:pt x="50231" y="233033"/>
                      </a:cubicBezTo>
                      <a:cubicBezTo>
                        <a:pt x="51063" y="229153"/>
                        <a:pt x="47459" y="230539"/>
                        <a:pt x="45241" y="229431"/>
                      </a:cubicBezTo>
                      <a:cubicBezTo>
                        <a:pt x="42191" y="228322"/>
                        <a:pt x="44409" y="224996"/>
                        <a:pt x="45241" y="223057"/>
                      </a:cubicBezTo>
                      <a:cubicBezTo>
                        <a:pt x="46627" y="220285"/>
                        <a:pt x="45241" y="217791"/>
                        <a:pt x="45241" y="215020"/>
                      </a:cubicBezTo>
                      <a:cubicBezTo>
                        <a:pt x="44686" y="211972"/>
                        <a:pt x="44963" y="208369"/>
                        <a:pt x="44686" y="205321"/>
                      </a:cubicBezTo>
                      <a:cubicBezTo>
                        <a:pt x="44686" y="202827"/>
                        <a:pt x="44409" y="200333"/>
                        <a:pt x="44409" y="197839"/>
                      </a:cubicBezTo>
                      <a:cubicBezTo>
                        <a:pt x="44409" y="196730"/>
                        <a:pt x="44409" y="195344"/>
                        <a:pt x="44132" y="194236"/>
                      </a:cubicBezTo>
                      <a:cubicBezTo>
                        <a:pt x="43023" y="192019"/>
                        <a:pt x="39696" y="190633"/>
                        <a:pt x="40251" y="187585"/>
                      </a:cubicBezTo>
                      <a:cubicBezTo>
                        <a:pt x="40805" y="184260"/>
                        <a:pt x="45241" y="185645"/>
                        <a:pt x="46904" y="183428"/>
                      </a:cubicBezTo>
                      <a:cubicBezTo>
                        <a:pt x="48568" y="180934"/>
                        <a:pt x="45795" y="175669"/>
                        <a:pt x="44686" y="173729"/>
                      </a:cubicBezTo>
                      <a:cubicBezTo>
                        <a:pt x="43300" y="171512"/>
                        <a:pt x="40805" y="169572"/>
                        <a:pt x="39973" y="166801"/>
                      </a:cubicBezTo>
                      <a:cubicBezTo>
                        <a:pt x="39696" y="165415"/>
                        <a:pt x="40251" y="164030"/>
                        <a:pt x="40805" y="162644"/>
                      </a:cubicBezTo>
                      <a:cubicBezTo>
                        <a:pt x="41637" y="160427"/>
                        <a:pt x="42191" y="158487"/>
                        <a:pt x="42746" y="156270"/>
                      </a:cubicBezTo>
                      <a:cubicBezTo>
                        <a:pt x="41637" y="155716"/>
                        <a:pt x="41637" y="154330"/>
                        <a:pt x="41082" y="153499"/>
                      </a:cubicBezTo>
                      <a:cubicBezTo>
                        <a:pt x="40528" y="152668"/>
                        <a:pt x="39696" y="151005"/>
                        <a:pt x="38864" y="150451"/>
                      </a:cubicBezTo>
                      <a:cubicBezTo>
                        <a:pt x="38033" y="149896"/>
                        <a:pt x="37201" y="149619"/>
                        <a:pt x="36369" y="148788"/>
                      </a:cubicBezTo>
                      <a:cubicBezTo>
                        <a:pt x="34429" y="146571"/>
                        <a:pt x="32211" y="144631"/>
                        <a:pt x="30270" y="142691"/>
                      </a:cubicBezTo>
                      <a:cubicBezTo>
                        <a:pt x="29161" y="141583"/>
                        <a:pt x="28052" y="140474"/>
                        <a:pt x="26943" y="139366"/>
                      </a:cubicBezTo>
                      <a:cubicBezTo>
                        <a:pt x="26943" y="139366"/>
                        <a:pt x="39419" y="128558"/>
                        <a:pt x="46072" y="124955"/>
                      </a:cubicBezTo>
                      <a:cubicBezTo>
                        <a:pt x="52726" y="121076"/>
                        <a:pt x="47736" y="119690"/>
                        <a:pt x="46350" y="112485"/>
                      </a:cubicBezTo>
                      <a:cubicBezTo>
                        <a:pt x="44963" y="105280"/>
                        <a:pt x="49399" y="106665"/>
                        <a:pt x="49399" y="106665"/>
                      </a:cubicBezTo>
                      <a:cubicBezTo>
                        <a:pt x="50785" y="109437"/>
                        <a:pt x="52171" y="112208"/>
                        <a:pt x="54112" y="114702"/>
                      </a:cubicBezTo>
                      <a:cubicBezTo>
                        <a:pt x="55221" y="116088"/>
                        <a:pt x="56885" y="118859"/>
                        <a:pt x="58825" y="118859"/>
                      </a:cubicBezTo>
                      <a:cubicBezTo>
                        <a:pt x="62706" y="118859"/>
                        <a:pt x="60211" y="110545"/>
                        <a:pt x="59657" y="108883"/>
                      </a:cubicBezTo>
                      <a:cubicBezTo>
                        <a:pt x="59102" y="106665"/>
                        <a:pt x="57994" y="103894"/>
                        <a:pt x="59380" y="101954"/>
                      </a:cubicBezTo>
                      <a:cubicBezTo>
                        <a:pt x="60488" y="100014"/>
                        <a:pt x="63261" y="100569"/>
                        <a:pt x="65202" y="100291"/>
                      </a:cubicBezTo>
                      <a:cubicBezTo>
                        <a:pt x="69360" y="95581"/>
                        <a:pt x="73519" y="90870"/>
                        <a:pt x="78231" y="86990"/>
                      </a:cubicBezTo>
                      <a:cubicBezTo>
                        <a:pt x="80449" y="85050"/>
                        <a:pt x="82945" y="83664"/>
                        <a:pt x="85440" y="82279"/>
                      </a:cubicBezTo>
                      <a:cubicBezTo>
                        <a:pt x="87380" y="81170"/>
                        <a:pt x="89598" y="80062"/>
                        <a:pt x="90430" y="77845"/>
                      </a:cubicBezTo>
                      <a:cubicBezTo>
                        <a:pt x="91539" y="75351"/>
                        <a:pt x="90707" y="72025"/>
                        <a:pt x="90430" y="69531"/>
                      </a:cubicBezTo>
                      <a:cubicBezTo>
                        <a:pt x="89876" y="65929"/>
                        <a:pt x="88767" y="62326"/>
                        <a:pt x="89598" y="58723"/>
                      </a:cubicBezTo>
                      <a:cubicBezTo>
                        <a:pt x="90707" y="52073"/>
                        <a:pt x="98193" y="49578"/>
                        <a:pt x="102074" y="45145"/>
                      </a:cubicBezTo>
                      <a:cubicBezTo>
                        <a:pt x="106232" y="40156"/>
                        <a:pt x="109836" y="32951"/>
                        <a:pt x="117044" y="38216"/>
                      </a:cubicBezTo>
                      <a:cubicBezTo>
                        <a:pt x="119817" y="40156"/>
                        <a:pt x="121757" y="43759"/>
                        <a:pt x="125084" y="45145"/>
                      </a:cubicBezTo>
                      <a:cubicBezTo>
                        <a:pt x="127856" y="46253"/>
                        <a:pt x="128965" y="43204"/>
                        <a:pt x="129520" y="40988"/>
                      </a:cubicBezTo>
                      <a:cubicBezTo>
                        <a:pt x="130629" y="37939"/>
                        <a:pt x="131461" y="34060"/>
                        <a:pt x="134233" y="31565"/>
                      </a:cubicBezTo>
                      <a:cubicBezTo>
                        <a:pt x="136451" y="29348"/>
                        <a:pt x="139500" y="29903"/>
                        <a:pt x="142273" y="30457"/>
                      </a:cubicBezTo>
                      <a:cubicBezTo>
                        <a:pt x="150035" y="31565"/>
                        <a:pt x="156966" y="30180"/>
                        <a:pt x="163620" y="25746"/>
                      </a:cubicBezTo>
                      <a:cubicBezTo>
                        <a:pt x="168887" y="22420"/>
                        <a:pt x="172491" y="17709"/>
                        <a:pt x="176927" y="13275"/>
                      </a:cubicBezTo>
                      <a:cubicBezTo>
                        <a:pt x="181085" y="9119"/>
                        <a:pt x="186076" y="5239"/>
                        <a:pt x="191343" y="2468"/>
                      </a:cubicBezTo>
                      <a:cubicBezTo>
                        <a:pt x="197442" y="-858"/>
                        <a:pt x="206036" y="-1135"/>
                        <a:pt x="211859" y="3576"/>
                      </a:cubicBezTo>
                      <a:cubicBezTo>
                        <a:pt x="220176" y="10227"/>
                        <a:pt x="206591" y="14938"/>
                        <a:pt x="201878" y="17432"/>
                      </a:cubicBezTo>
                      <a:cubicBezTo>
                        <a:pt x="200769" y="17986"/>
                        <a:pt x="199660" y="18818"/>
                        <a:pt x="198551" y="19372"/>
                      </a:cubicBezTo>
                      <a:cubicBezTo>
                        <a:pt x="188294" y="17986"/>
                        <a:pt x="178036" y="37939"/>
                        <a:pt x="171382" y="42650"/>
                      </a:cubicBezTo>
                      <a:cubicBezTo>
                        <a:pt x="164729" y="47638"/>
                        <a:pt x="164451" y="57061"/>
                        <a:pt x="164729" y="65374"/>
                      </a:cubicBezTo>
                      <a:cubicBezTo>
                        <a:pt x="164729" y="73688"/>
                        <a:pt x="159184" y="73688"/>
                        <a:pt x="155580" y="82279"/>
                      </a:cubicBezTo>
                      <a:cubicBezTo>
                        <a:pt x="151976" y="90870"/>
                        <a:pt x="159184" y="86158"/>
                        <a:pt x="163620" y="86158"/>
                      </a:cubicBezTo>
                      <a:cubicBezTo>
                        <a:pt x="168055" y="86158"/>
                        <a:pt x="176095" y="103894"/>
                        <a:pt x="178868" y="112485"/>
                      </a:cubicBezTo>
                      <a:cubicBezTo>
                        <a:pt x="181640" y="121076"/>
                        <a:pt x="177204" y="124678"/>
                        <a:pt x="177204" y="131052"/>
                      </a:cubicBezTo>
                      <a:cubicBezTo>
                        <a:pt x="177204" y="137426"/>
                        <a:pt x="178868" y="136317"/>
                        <a:pt x="182194" y="136040"/>
                      </a:cubicBezTo>
                      <a:cubicBezTo>
                        <a:pt x="185798" y="136040"/>
                        <a:pt x="186076" y="142691"/>
                        <a:pt x="187462" y="145740"/>
                      </a:cubicBezTo>
                      <a:cubicBezTo>
                        <a:pt x="188848" y="148788"/>
                        <a:pt x="215740" y="147680"/>
                        <a:pt x="231819" y="147402"/>
                      </a:cubicBezTo>
                      <a:cubicBezTo>
                        <a:pt x="247621" y="147402"/>
                        <a:pt x="250394" y="158487"/>
                        <a:pt x="254552" y="166247"/>
                      </a:cubicBezTo>
                      <a:cubicBezTo>
                        <a:pt x="258434" y="174006"/>
                        <a:pt x="291979" y="167078"/>
                        <a:pt x="300574" y="166801"/>
                      </a:cubicBezTo>
                      <a:cubicBezTo>
                        <a:pt x="309445" y="166801"/>
                        <a:pt x="313049" y="170403"/>
                        <a:pt x="313881" y="174837"/>
                      </a:cubicBezTo>
                      <a:cubicBezTo>
                        <a:pt x="314712" y="179549"/>
                        <a:pt x="301682" y="197562"/>
                        <a:pt x="300296" y="205598"/>
                      </a:cubicBezTo>
                      <a:cubicBezTo>
                        <a:pt x="299187" y="213634"/>
                        <a:pt x="311108" y="236081"/>
                        <a:pt x="314712" y="241901"/>
                      </a:cubicBezTo>
                      <a:cubicBezTo>
                        <a:pt x="318316" y="247721"/>
                        <a:pt x="307504" y="252709"/>
                        <a:pt x="303346" y="257697"/>
                      </a:cubicBezTo>
                      <a:cubicBezTo>
                        <a:pt x="299187" y="262685"/>
                        <a:pt x="305286" y="262131"/>
                        <a:pt x="308613" y="263516"/>
                      </a:cubicBezTo>
                      <a:cubicBezTo>
                        <a:pt x="311940" y="264902"/>
                        <a:pt x="316376" y="270721"/>
                        <a:pt x="319148" y="277372"/>
                      </a:cubicBezTo>
                      <a:cubicBezTo>
                        <a:pt x="319702" y="279035"/>
                        <a:pt x="319148" y="280144"/>
                        <a:pt x="318316" y="281252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23" name="Freeform 322">
                  <a:extLst>
                    <a:ext uri="{FF2B5EF4-FFF2-40B4-BE49-F238E27FC236}">
                      <a16:creationId xmlns:a16="http://schemas.microsoft.com/office/drawing/2014/main" id="{4CA44207-1A5A-0750-78AE-F0F73E5F335F}"/>
                    </a:ext>
                  </a:extLst>
                </p:cNvPr>
                <p:cNvSpPr/>
                <p:nvPr/>
              </p:nvSpPr>
              <p:spPr>
                <a:xfrm>
                  <a:off x="3575206" y="4123354"/>
                  <a:ext cx="343673" cy="501427"/>
                </a:xfrm>
                <a:custGeom>
                  <a:avLst/>
                  <a:gdLst>
                    <a:gd name="connsiteX0" fmla="*/ 343674 w 343673"/>
                    <a:gd name="connsiteY0" fmla="*/ 339034 h 501427"/>
                    <a:gd name="connsiteX1" fmla="*/ 333970 w 343673"/>
                    <a:gd name="connsiteY1" fmla="*/ 365360 h 501427"/>
                    <a:gd name="connsiteX2" fmla="*/ 338406 w 343673"/>
                    <a:gd name="connsiteY2" fmla="*/ 386422 h 501427"/>
                    <a:gd name="connsiteX3" fmla="*/ 326762 w 343673"/>
                    <a:gd name="connsiteY3" fmla="*/ 399724 h 501427"/>
                    <a:gd name="connsiteX4" fmla="*/ 331198 w 343673"/>
                    <a:gd name="connsiteY4" fmla="*/ 411917 h 501427"/>
                    <a:gd name="connsiteX5" fmla="*/ 327317 w 343673"/>
                    <a:gd name="connsiteY5" fmla="*/ 424110 h 501427"/>
                    <a:gd name="connsiteX6" fmla="*/ 333970 w 343673"/>
                    <a:gd name="connsiteY6" fmla="*/ 441015 h 501427"/>
                    <a:gd name="connsiteX7" fmla="*/ 338961 w 343673"/>
                    <a:gd name="connsiteY7" fmla="*/ 445449 h 501427"/>
                    <a:gd name="connsiteX8" fmla="*/ 319277 w 343673"/>
                    <a:gd name="connsiteY8" fmla="*/ 468450 h 501427"/>
                    <a:gd name="connsiteX9" fmla="*/ 323713 w 343673"/>
                    <a:gd name="connsiteY9" fmla="*/ 477872 h 501427"/>
                    <a:gd name="connsiteX10" fmla="*/ 320940 w 343673"/>
                    <a:gd name="connsiteY10" fmla="*/ 478703 h 501427"/>
                    <a:gd name="connsiteX11" fmla="*/ 311237 w 343673"/>
                    <a:gd name="connsiteY11" fmla="*/ 484246 h 501427"/>
                    <a:gd name="connsiteX12" fmla="*/ 308465 w 343673"/>
                    <a:gd name="connsiteY12" fmla="*/ 494222 h 501427"/>
                    <a:gd name="connsiteX13" fmla="*/ 296267 w 343673"/>
                    <a:gd name="connsiteY13" fmla="*/ 501427 h 501427"/>
                    <a:gd name="connsiteX14" fmla="*/ 291277 w 343673"/>
                    <a:gd name="connsiteY14" fmla="*/ 493945 h 501427"/>
                    <a:gd name="connsiteX15" fmla="*/ 272979 w 343673"/>
                    <a:gd name="connsiteY15" fmla="*/ 482860 h 501427"/>
                    <a:gd name="connsiteX16" fmla="*/ 258840 w 343673"/>
                    <a:gd name="connsiteY16" fmla="*/ 462907 h 501427"/>
                    <a:gd name="connsiteX17" fmla="*/ 238602 w 343673"/>
                    <a:gd name="connsiteY17" fmla="*/ 452931 h 501427"/>
                    <a:gd name="connsiteX18" fmla="*/ 212265 w 343673"/>
                    <a:gd name="connsiteY18" fmla="*/ 438521 h 501427"/>
                    <a:gd name="connsiteX19" fmla="*/ 191749 w 343673"/>
                    <a:gd name="connsiteY19" fmla="*/ 426050 h 501427"/>
                    <a:gd name="connsiteX20" fmla="*/ 181214 w 343673"/>
                    <a:gd name="connsiteY20" fmla="*/ 418845 h 501427"/>
                    <a:gd name="connsiteX21" fmla="*/ 173174 w 343673"/>
                    <a:gd name="connsiteY21" fmla="*/ 414411 h 501427"/>
                    <a:gd name="connsiteX22" fmla="*/ 168462 w 343673"/>
                    <a:gd name="connsiteY22" fmla="*/ 412194 h 501427"/>
                    <a:gd name="connsiteX23" fmla="*/ 162640 w 343673"/>
                    <a:gd name="connsiteY23" fmla="*/ 406374 h 501427"/>
                    <a:gd name="connsiteX24" fmla="*/ 155709 w 343673"/>
                    <a:gd name="connsiteY24" fmla="*/ 399724 h 501427"/>
                    <a:gd name="connsiteX25" fmla="*/ 150719 w 343673"/>
                    <a:gd name="connsiteY25" fmla="*/ 396121 h 501427"/>
                    <a:gd name="connsiteX26" fmla="*/ 141570 w 343673"/>
                    <a:gd name="connsiteY26" fmla="*/ 390024 h 501427"/>
                    <a:gd name="connsiteX27" fmla="*/ 136303 w 343673"/>
                    <a:gd name="connsiteY27" fmla="*/ 380325 h 501427"/>
                    <a:gd name="connsiteX28" fmla="*/ 136025 w 343673"/>
                    <a:gd name="connsiteY28" fmla="*/ 371734 h 501427"/>
                    <a:gd name="connsiteX29" fmla="*/ 138243 w 343673"/>
                    <a:gd name="connsiteY29" fmla="*/ 367855 h 501427"/>
                    <a:gd name="connsiteX30" fmla="*/ 139629 w 343673"/>
                    <a:gd name="connsiteY30" fmla="*/ 363143 h 501427"/>
                    <a:gd name="connsiteX31" fmla="*/ 136025 w 343673"/>
                    <a:gd name="connsiteY31" fmla="*/ 353444 h 501427"/>
                    <a:gd name="connsiteX32" fmla="*/ 129649 w 343673"/>
                    <a:gd name="connsiteY32" fmla="*/ 344853 h 501427"/>
                    <a:gd name="connsiteX33" fmla="*/ 122718 w 343673"/>
                    <a:gd name="connsiteY33" fmla="*/ 335986 h 501427"/>
                    <a:gd name="connsiteX34" fmla="*/ 117450 w 343673"/>
                    <a:gd name="connsiteY34" fmla="*/ 327395 h 501427"/>
                    <a:gd name="connsiteX35" fmla="*/ 116341 w 343673"/>
                    <a:gd name="connsiteY35" fmla="*/ 318250 h 501427"/>
                    <a:gd name="connsiteX36" fmla="*/ 111351 w 343673"/>
                    <a:gd name="connsiteY36" fmla="*/ 311045 h 501427"/>
                    <a:gd name="connsiteX37" fmla="*/ 103312 w 343673"/>
                    <a:gd name="connsiteY37" fmla="*/ 303562 h 501427"/>
                    <a:gd name="connsiteX38" fmla="*/ 99707 w 343673"/>
                    <a:gd name="connsiteY38" fmla="*/ 292200 h 501427"/>
                    <a:gd name="connsiteX39" fmla="*/ 94440 w 343673"/>
                    <a:gd name="connsiteY39" fmla="*/ 278898 h 501427"/>
                    <a:gd name="connsiteX40" fmla="*/ 89727 w 343673"/>
                    <a:gd name="connsiteY40" fmla="*/ 274464 h 501427"/>
                    <a:gd name="connsiteX41" fmla="*/ 86400 w 343673"/>
                    <a:gd name="connsiteY41" fmla="*/ 271139 h 501427"/>
                    <a:gd name="connsiteX42" fmla="*/ 80301 w 343673"/>
                    <a:gd name="connsiteY42" fmla="*/ 253403 h 501427"/>
                    <a:gd name="connsiteX43" fmla="*/ 76420 w 343673"/>
                    <a:gd name="connsiteY43" fmla="*/ 246198 h 501427"/>
                    <a:gd name="connsiteX44" fmla="*/ 67826 w 343673"/>
                    <a:gd name="connsiteY44" fmla="*/ 230956 h 501427"/>
                    <a:gd name="connsiteX45" fmla="*/ 62558 w 343673"/>
                    <a:gd name="connsiteY45" fmla="*/ 218209 h 501427"/>
                    <a:gd name="connsiteX46" fmla="*/ 55627 w 343673"/>
                    <a:gd name="connsiteY46" fmla="*/ 205738 h 501427"/>
                    <a:gd name="connsiteX47" fmla="*/ 41766 w 343673"/>
                    <a:gd name="connsiteY47" fmla="*/ 190497 h 501427"/>
                    <a:gd name="connsiteX48" fmla="*/ 32894 w 343673"/>
                    <a:gd name="connsiteY48" fmla="*/ 179689 h 501427"/>
                    <a:gd name="connsiteX49" fmla="*/ 22637 w 343673"/>
                    <a:gd name="connsiteY49" fmla="*/ 171929 h 501427"/>
                    <a:gd name="connsiteX50" fmla="*/ 11824 w 343673"/>
                    <a:gd name="connsiteY50" fmla="*/ 167495 h 501427"/>
                    <a:gd name="connsiteX51" fmla="*/ 6002 w 343673"/>
                    <a:gd name="connsiteY51" fmla="*/ 160567 h 501427"/>
                    <a:gd name="connsiteX52" fmla="*/ 12656 w 343673"/>
                    <a:gd name="connsiteY52" fmla="*/ 152254 h 501427"/>
                    <a:gd name="connsiteX53" fmla="*/ 8498 w 343673"/>
                    <a:gd name="connsiteY53" fmla="*/ 139229 h 501427"/>
                    <a:gd name="connsiteX54" fmla="*/ 3230 w 343673"/>
                    <a:gd name="connsiteY54" fmla="*/ 127036 h 501427"/>
                    <a:gd name="connsiteX55" fmla="*/ 181 w 343673"/>
                    <a:gd name="connsiteY55" fmla="*/ 116228 h 501427"/>
                    <a:gd name="connsiteX56" fmla="*/ 7943 w 343673"/>
                    <a:gd name="connsiteY56" fmla="*/ 109023 h 501427"/>
                    <a:gd name="connsiteX57" fmla="*/ 17646 w 343673"/>
                    <a:gd name="connsiteY57" fmla="*/ 100155 h 501427"/>
                    <a:gd name="connsiteX58" fmla="*/ 22914 w 343673"/>
                    <a:gd name="connsiteY58" fmla="*/ 90178 h 501427"/>
                    <a:gd name="connsiteX59" fmla="*/ 27627 w 343673"/>
                    <a:gd name="connsiteY59" fmla="*/ 88516 h 501427"/>
                    <a:gd name="connsiteX60" fmla="*/ 30954 w 343673"/>
                    <a:gd name="connsiteY60" fmla="*/ 101818 h 501427"/>
                    <a:gd name="connsiteX61" fmla="*/ 21805 w 343673"/>
                    <a:gd name="connsiteY61" fmla="*/ 109300 h 501427"/>
                    <a:gd name="connsiteX62" fmla="*/ 29567 w 343673"/>
                    <a:gd name="connsiteY62" fmla="*/ 115396 h 501427"/>
                    <a:gd name="connsiteX63" fmla="*/ 47865 w 343673"/>
                    <a:gd name="connsiteY63" fmla="*/ 118722 h 501427"/>
                    <a:gd name="connsiteX64" fmla="*/ 64776 w 343673"/>
                    <a:gd name="connsiteY64" fmla="*/ 129252 h 501427"/>
                    <a:gd name="connsiteX65" fmla="*/ 78361 w 343673"/>
                    <a:gd name="connsiteY65" fmla="*/ 105143 h 501427"/>
                    <a:gd name="connsiteX66" fmla="*/ 85014 w 343673"/>
                    <a:gd name="connsiteY66" fmla="*/ 88516 h 501427"/>
                    <a:gd name="connsiteX67" fmla="*/ 103589 w 343673"/>
                    <a:gd name="connsiteY67" fmla="*/ 73274 h 501427"/>
                    <a:gd name="connsiteX68" fmla="*/ 136025 w 343673"/>
                    <a:gd name="connsiteY68" fmla="*/ 62189 h 501427"/>
                    <a:gd name="connsiteX69" fmla="*/ 165966 w 343673"/>
                    <a:gd name="connsiteY69" fmla="*/ 20898 h 501427"/>
                    <a:gd name="connsiteX70" fmla="*/ 158204 w 343673"/>
                    <a:gd name="connsiteY70" fmla="*/ 391 h 501427"/>
                    <a:gd name="connsiteX71" fmla="*/ 159590 w 343673"/>
                    <a:gd name="connsiteY71" fmla="*/ 391 h 501427"/>
                    <a:gd name="connsiteX72" fmla="*/ 182323 w 343673"/>
                    <a:gd name="connsiteY72" fmla="*/ 4825 h 501427"/>
                    <a:gd name="connsiteX73" fmla="*/ 196739 w 343673"/>
                    <a:gd name="connsiteY73" fmla="*/ 28380 h 501427"/>
                    <a:gd name="connsiteX74" fmla="*/ 212819 w 343673"/>
                    <a:gd name="connsiteY74" fmla="*/ 36694 h 501427"/>
                    <a:gd name="connsiteX75" fmla="*/ 218087 w 343673"/>
                    <a:gd name="connsiteY75" fmla="*/ 47779 h 501427"/>
                    <a:gd name="connsiteX76" fmla="*/ 226404 w 343673"/>
                    <a:gd name="connsiteY76" fmla="*/ 47779 h 501427"/>
                    <a:gd name="connsiteX77" fmla="*/ 230839 w 343673"/>
                    <a:gd name="connsiteY77" fmla="*/ 63021 h 501427"/>
                    <a:gd name="connsiteX78" fmla="*/ 252741 w 343673"/>
                    <a:gd name="connsiteY78" fmla="*/ 60526 h 501427"/>
                    <a:gd name="connsiteX79" fmla="*/ 264939 w 343673"/>
                    <a:gd name="connsiteY79" fmla="*/ 54984 h 501427"/>
                    <a:gd name="connsiteX80" fmla="*/ 276583 w 343673"/>
                    <a:gd name="connsiteY80" fmla="*/ 58032 h 501427"/>
                    <a:gd name="connsiteX81" fmla="*/ 286841 w 343673"/>
                    <a:gd name="connsiteY81" fmla="*/ 56370 h 501427"/>
                    <a:gd name="connsiteX82" fmla="*/ 304029 w 343673"/>
                    <a:gd name="connsiteY82" fmla="*/ 75214 h 501427"/>
                    <a:gd name="connsiteX83" fmla="*/ 290722 w 343673"/>
                    <a:gd name="connsiteY83" fmla="*/ 99046 h 501427"/>
                    <a:gd name="connsiteX84" fmla="*/ 304861 w 343673"/>
                    <a:gd name="connsiteY84" fmla="*/ 112071 h 501427"/>
                    <a:gd name="connsiteX85" fmla="*/ 297930 w 343673"/>
                    <a:gd name="connsiteY85" fmla="*/ 108746 h 501427"/>
                    <a:gd name="connsiteX86" fmla="*/ 282682 w 343673"/>
                    <a:gd name="connsiteY86" fmla="*/ 114842 h 501427"/>
                    <a:gd name="connsiteX87" fmla="*/ 258286 w 343673"/>
                    <a:gd name="connsiteY87" fmla="*/ 118722 h 501427"/>
                    <a:gd name="connsiteX88" fmla="*/ 235552 w 343673"/>
                    <a:gd name="connsiteY88" fmla="*/ 132578 h 501427"/>
                    <a:gd name="connsiteX89" fmla="*/ 222522 w 343673"/>
                    <a:gd name="connsiteY89" fmla="*/ 166110 h 501427"/>
                    <a:gd name="connsiteX90" fmla="*/ 210601 w 343673"/>
                    <a:gd name="connsiteY90" fmla="*/ 179966 h 501427"/>
                    <a:gd name="connsiteX91" fmla="*/ 202562 w 343673"/>
                    <a:gd name="connsiteY91" fmla="*/ 197147 h 501427"/>
                    <a:gd name="connsiteX92" fmla="*/ 211156 w 343673"/>
                    <a:gd name="connsiteY92" fmla="*/ 217654 h 501427"/>
                    <a:gd name="connsiteX93" fmla="*/ 225572 w 343673"/>
                    <a:gd name="connsiteY93" fmla="*/ 236776 h 501427"/>
                    <a:gd name="connsiteX94" fmla="*/ 223908 w 343673"/>
                    <a:gd name="connsiteY94" fmla="*/ 250632 h 501427"/>
                    <a:gd name="connsiteX95" fmla="*/ 241374 w 343673"/>
                    <a:gd name="connsiteY95" fmla="*/ 254235 h 501427"/>
                    <a:gd name="connsiteX96" fmla="*/ 247196 w 343673"/>
                    <a:gd name="connsiteY96" fmla="*/ 264488 h 501427"/>
                    <a:gd name="connsiteX97" fmla="*/ 266325 w 343673"/>
                    <a:gd name="connsiteY97" fmla="*/ 268922 h 501427"/>
                    <a:gd name="connsiteX98" fmla="*/ 290168 w 343673"/>
                    <a:gd name="connsiteY98" fmla="*/ 253126 h 501427"/>
                    <a:gd name="connsiteX99" fmla="*/ 290168 w 343673"/>
                    <a:gd name="connsiteY99" fmla="*/ 291646 h 501427"/>
                    <a:gd name="connsiteX100" fmla="*/ 311237 w 343673"/>
                    <a:gd name="connsiteY100" fmla="*/ 293863 h 501427"/>
                    <a:gd name="connsiteX101" fmla="*/ 322881 w 343673"/>
                    <a:gd name="connsiteY101" fmla="*/ 293863 h 501427"/>
                    <a:gd name="connsiteX102" fmla="*/ 342842 w 343673"/>
                    <a:gd name="connsiteY102" fmla="*/ 339311 h 5014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</a:cxnLst>
                  <a:rect l="l" t="t" r="r" b="b"/>
                  <a:pathLst>
                    <a:path w="343673" h="501427">
                      <a:moveTo>
                        <a:pt x="343674" y="339034"/>
                      </a:moveTo>
                      <a:cubicBezTo>
                        <a:pt x="339793" y="344576"/>
                        <a:pt x="332862" y="357878"/>
                        <a:pt x="333970" y="365360"/>
                      </a:cubicBezTo>
                      <a:cubicBezTo>
                        <a:pt x="334802" y="372843"/>
                        <a:pt x="344783" y="383650"/>
                        <a:pt x="338406" y="386422"/>
                      </a:cubicBezTo>
                      <a:cubicBezTo>
                        <a:pt x="332030" y="388916"/>
                        <a:pt x="325099" y="392796"/>
                        <a:pt x="326762" y="399724"/>
                      </a:cubicBezTo>
                      <a:cubicBezTo>
                        <a:pt x="328426" y="406652"/>
                        <a:pt x="333416" y="408591"/>
                        <a:pt x="331198" y="411917"/>
                      </a:cubicBezTo>
                      <a:cubicBezTo>
                        <a:pt x="328980" y="415242"/>
                        <a:pt x="323990" y="418014"/>
                        <a:pt x="327317" y="424110"/>
                      </a:cubicBezTo>
                      <a:cubicBezTo>
                        <a:pt x="330644" y="430207"/>
                        <a:pt x="329257" y="440183"/>
                        <a:pt x="333970" y="441015"/>
                      </a:cubicBezTo>
                      <a:cubicBezTo>
                        <a:pt x="338961" y="441846"/>
                        <a:pt x="343396" y="441569"/>
                        <a:pt x="338961" y="445449"/>
                      </a:cubicBezTo>
                      <a:cubicBezTo>
                        <a:pt x="334525" y="449328"/>
                        <a:pt x="318445" y="462630"/>
                        <a:pt x="319277" y="468450"/>
                      </a:cubicBezTo>
                      <a:cubicBezTo>
                        <a:pt x="320109" y="473161"/>
                        <a:pt x="326485" y="476209"/>
                        <a:pt x="323713" y="477872"/>
                      </a:cubicBezTo>
                      <a:cubicBezTo>
                        <a:pt x="323158" y="478149"/>
                        <a:pt x="322327" y="478426"/>
                        <a:pt x="320940" y="478703"/>
                      </a:cubicBezTo>
                      <a:cubicBezTo>
                        <a:pt x="312623" y="480089"/>
                        <a:pt x="310683" y="480643"/>
                        <a:pt x="311237" y="484246"/>
                      </a:cubicBezTo>
                      <a:cubicBezTo>
                        <a:pt x="311792" y="487848"/>
                        <a:pt x="314841" y="493668"/>
                        <a:pt x="308465" y="494222"/>
                      </a:cubicBezTo>
                      <a:cubicBezTo>
                        <a:pt x="302088" y="494776"/>
                        <a:pt x="296267" y="501427"/>
                        <a:pt x="296267" y="501427"/>
                      </a:cubicBezTo>
                      <a:cubicBezTo>
                        <a:pt x="295158" y="498656"/>
                        <a:pt x="293494" y="496162"/>
                        <a:pt x="291277" y="493945"/>
                      </a:cubicBezTo>
                      <a:cubicBezTo>
                        <a:pt x="286009" y="488957"/>
                        <a:pt x="278246" y="488403"/>
                        <a:pt x="272979" y="482860"/>
                      </a:cubicBezTo>
                      <a:cubicBezTo>
                        <a:pt x="267434" y="476763"/>
                        <a:pt x="264939" y="468727"/>
                        <a:pt x="258840" y="462907"/>
                      </a:cubicBezTo>
                      <a:cubicBezTo>
                        <a:pt x="253018" y="457365"/>
                        <a:pt x="245810" y="455979"/>
                        <a:pt x="238602" y="452931"/>
                      </a:cubicBezTo>
                      <a:cubicBezTo>
                        <a:pt x="229453" y="449051"/>
                        <a:pt x="220582" y="444063"/>
                        <a:pt x="212265" y="438521"/>
                      </a:cubicBezTo>
                      <a:cubicBezTo>
                        <a:pt x="205611" y="434086"/>
                        <a:pt x="198126" y="430761"/>
                        <a:pt x="191749" y="426050"/>
                      </a:cubicBezTo>
                      <a:cubicBezTo>
                        <a:pt x="188145" y="423556"/>
                        <a:pt x="184819" y="421062"/>
                        <a:pt x="181214" y="418845"/>
                      </a:cubicBezTo>
                      <a:cubicBezTo>
                        <a:pt x="178719" y="417182"/>
                        <a:pt x="175947" y="415519"/>
                        <a:pt x="173174" y="414411"/>
                      </a:cubicBezTo>
                      <a:cubicBezTo>
                        <a:pt x="171511" y="413580"/>
                        <a:pt x="169848" y="413302"/>
                        <a:pt x="168462" y="412194"/>
                      </a:cubicBezTo>
                      <a:cubicBezTo>
                        <a:pt x="166244" y="410531"/>
                        <a:pt x="164303" y="408314"/>
                        <a:pt x="162640" y="406374"/>
                      </a:cubicBezTo>
                      <a:cubicBezTo>
                        <a:pt x="160422" y="404158"/>
                        <a:pt x="158204" y="401940"/>
                        <a:pt x="155709" y="399724"/>
                      </a:cubicBezTo>
                      <a:cubicBezTo>
                        <a:pt x="154323" y="398338"/>
                        <a:pt x="152659" y="396952"/>
                        <a:pt x="150719" y="396121"/>
                      </a:cubicBezTo>
                      <a:cubicBezTo>
                        <a:pt x="147392" y="394458"/>
                        <a:pt x="144342" y="392241"/>
                        <a:pt x="141570" y="390024"/>
                      </a:cubicBezTo>
                      <a:cubicBezTo>
                        <a:pt x="138798" y="387807"/>
                        <a:pt x="137689" y="383373"/>
                        <a:pt x="136303" y="380325"/>
                      </a:cubicBezTo>
                      <a:cubicBezTo>
                        <a:pt x="136303" y="377831"/>
                        <a:pt x="134916" y="374228"/>
                        <a:pt x="136025" y="371734"/>
                      </a:cubicBezTo>
                      <a:cubicBezTo>
                        <a:pt x="136580" y="370348"/>
                        <a:pt x="137689" y="369517"/>
                        <a:pt x="138243" y="367855"/>
                      </a:cubicBezTo>
                      <a:cubicBezTo>
                        <a:pt x="138798" y="366192"/>
                        <a:pt x="139352" y="364529"/>
                        <a:pt x="139629" y="363143"/>
                      </a:cubicBezTo>
                      <a:cubicBezTo>
                        <a:pt x="140184" y="359818"/>
                        <a:pt x="137412" y="356492"/>
                        <a:pt x="136025" y="353444"/>
                      </a:cubicBezTo>
                      <a:cubicBezTo>
                        <a:pt x="134362" y="350119"/>
                        <a:pt x="132421" y="347348"/>
                        <a:pt x="129649" y="344853"/>
                      </a:cubicBezTo>
                      <a:cubicBezTo>
                        <a:pt x="126877" y="342359"/>
                        <a:pt x="124936" y="339034"/>
                        <a:pt x="122718" y="335986"/>
                      </a:cubicBezTo>
                      <a:cubicBezTo>
                        <a:pt x="120777" y="333214"/>
                        <a:pt x="118559" y="330443"/>
                        <a:pt x="117450" y="327395"/>
                      </a:cubicBezTo>
                      <a:cubicBezTo>
                        <a:pt x="116064" y="324346"/>
                        <a:pt x="116896" y="321298"/>
                        <a:pt x="116341" y="318250"/>
                      </a:cubicBezTo>
                      <a:cubicBezTo>
                        <a:pt x="116064" y="315201"/>
                        <a:pt x="113292" y="313538"/>
                        <a:pt x="111351" y="311045"/>
                      </a:cubicBezTo>
                      <a:cubicBezTo>
                        <a:pt x="109133" y="307996"/>
                        <a:pt x="106084" y="306056"/>
                        <a:pt x="103312" y="303562"/>
                      </a:cubicBezTo>
                      <a:cubicBezTo>
                        <a:pt x="99430" y="300514"/>
                        <a:pt x="100539" y="296357"/>
                        <a:pt x="99707" y="292200"/>
                      </a:cubicBezTo>
                      <a:cubicBezTo>
                        <a:pt x="98599" y="287489"/>
                        <a:pt x="96935" y="283055"/>
                        <a:pt x="94440" y="278898"/>
                      </a:cubicBezTo>
                      <a:cubicBezTo>
                        <a:pt x="93331" y="276959"/>
                        <a:pt x="91945" y="275573"/>
                        <a:pt x="89727" y="274464"/>
                      </a:cubicBezTo>
                      <a:cubicBezTo>
                        <a:pt x="88064" y="273633"/>
                        <a:pt x="87232" y="272802"/>
                        <a:pt x="86400" y="271139"/>
                      </a:cubicBezTo>
                      <a:cubicBezTo>
                        <a:pt x="83905" y="265320"/>
                        <a:pt x="82519" y="259223"/>
                        <a:pt x="80301" y="253403"/>
                      </a:cubicBezTo>
                      <a:cubicBezTo>
                        <a:pt x="79192" y="250632"/>
                        <a:pt x="78083" y="248415"/>
                        <a:pt x="76420" y="246198"/>
                      </a:cubicBezTo>
                      <a:cubicBezTo>
                        <a:pt x="72816" y="241487"/>
                        <a:pt x="70321" y="236222"/>
                        <a:pt x="67826" y="230956"/>
                      </a:cubicBezTo>
                      <a:cubicBezTo>
                        <a:pt x="65885" y="226800"/>
                        <a:pt x="64222" y="222366"/>
                        <a:pt x="62558" y="218209"/>
                      </a:cubicBezTo>
                      <a:cubicBezTo>
                        <a:pt x="60895" y="213498"/>
                        <a:pt x="58677" y="209618"/>
                        <a:pt x="55627" y="205738"/>
                      </a:cubicBezTo>
                      <a:cubicBezTo>
                        <a:pt x="51191" y="200473"/>
                        <a:pt x="47033" y="195208"/>
                        <a:pt x="41766" y="190497"/>
                      </a:cubicBezTo>
                      <a:cubicBezTo>
                        <a:pt x="38162" y="187448"/>
                        <a:pt x="35944" y="183291"/>
                        <a:pt x="32894" y="179689"/>
                      </a:cubicBezTo>
                      <a:cubicBezTo>
                        <a:pt x="30122" y="176363"/>
                        <a:pt x="26240" y="174146"/>
                        <a:pt x="22637" y="171929"/>
                      </a:cubicBezTo>
                      <a:cubicBezTo>
                        <a:pt x="19032" y="169712"/>
                        <a:pt x="15983" y="168604"/>
                        <a:pt x="11824" y="167495"/>
                      </a:cubicBezTo>
                      <a:cubicBezTo>
                        <a:pt x="9052" y="166664"/>
                        <a:pt x="5171" y="163893"/>
                        <a:pt x="6002" y="160567"/>
                      </a:cubicBezTo>
                      <a:cubicBezTo>
                        <a:pt x="7111" y="156965"/>
                        <a:pt x="11824" y="156133"/>
                        <a:pt x="12656" y="152254"/>
                      </a:cubicBezTo>
                      <a:cubicBezTo>
                        <a:pt x="13765" y="148097"/>
                        <a:pt x="9884" y="142831"/>
                        <a:pt x="8498" y="139229"/>
                      </a:cubicBezTo>
                      <a:cubicBezTo>
                        <a:pt x="6834" y="135072"/>
                        <a:pt x="5171" y="130915"/>
                        <a:pt x="3230" y="127036"/>
                      </a:cubicBezTo>
                      <a:cubicBezTo>
                        <a:pt x="1567" y="123987"/>
                        <a:pt x="-651" y="119831"/>
                        <a:pt x="181" y="116228"/>
                      </a:cubicBezTo>
                      <a:cubicBezTo>
                        <a:pt x="1012" y="112902"/>
                        <a:pt x="5725" y="111239"/>
                        <a:pt x="7943" y="109023"/>
                      </a:cubicBezTo>
                      <a:cubicBezTo>
                        <a:pt x="11270" y="106251"/>
                        <a:pt x="15151" y="103757"/>
                        <a:pt x="17646" y="100155"/>
                      </a:cubicBezTo>
                      <a:cubicBezTo>
                        <a:pt x="19864" y="97106"/>
                        <a:pt x="19587" y="92395"/>
                        <a:pt x="22914" y="90178"/>
                      </a:cubicBezTo>
                      <a:cubicBezTo>
                        <a:pt x="24300" y="89347"/>
                        <a:pt x="26240" y="89070"/>
                        <a:pt x="27627" y="88516"/>
                      </a:cubicBezTo>
                      <a:cubicBezTo>
                        <a:pt x="27627" y="88516"/>
                        <a:pt x="34835" y="100432"/>
                        <a:pt x="30954" y="101818"/>
                      </a:cubicBezTo>
                      <a:cubicBezTo>
                        <a:pt x="27349" y="103203"/>
                        <a:pt x="20696" y="106529"/>
                        <a:pt x="21805" y="109300"/>
                      </a:cubicBezTo>
                      <a:cubicBezTo>
                        <a:pt x="22914" y="112071"/>
                        <a:pt x="22637" y="117890"/>
                        <a:pt x="29567" y="115396"/>
                      </a:cubicBezTo>
                      <a:cubicBezTo>
                        <a:pt x="36498" y="112902"/>
                        <a:pt x="45092" y="114011"/>
                        <a:pt x="47865" y="118722"/>
                      </a:cubicBezTo>
                      <a:cubicBezTo>
                        <a:pt x="50360" y="123433"/>
                        <a:pt x="58954" y="137012"/>
                        <a:pt x="64776" y="129252"/>
                      </a:cubicBezTo>
                      <a:cubicBezTo>
                        <a:pt x="70598" y="121493"/>
                        <a:pt x="75034" y="113734"/>
                        <a:pt x="78361" y="105143"/>
                      </a:cubicBezTo>
                      <a:cubicBezTo>
                        <a:pt x="81687" y="96829"/>
                        <a:pt x="78915" y="94058"/>
                        <a:pt x="85014" y="88516"/>
                      </a:cubicBezTo>
                      <a:cubicBezTo>
                        <a:pt x="91390" y="82973"/>
                        <a:pt x="93054" y="74937"/>
                        <a:pt x="103589" y="73274"/>
                      </a:cubicBezTo>
                      <a:cubicBezTo>
                        <a:pt x="114401" y="71611"/>
                        <a:pt x="127986" y="68563"/>
                        <a:pt x="136025" y="62189"/>
                      </a:cubicBezTo>
                      <a:cubicBezTo>
                        <a:pt x="144065" y="55815"/>
                        <a:pt x="167075" y="30874"/>
                        <a:pt x="165966" y="20898"/>
                      </a:cubicBezTo>
                      <a:cubicBezTo>
                        <a:pt x="164857" y="10921"/>
                        <a:pt x="159036" y="10367"/>
                        <a:pt x="158204" y="391"/>
                      </a:cubicBezTo>
                      <a:cubicBezTo>
                        <a:pt x="158758" y="391"/>
                        <a:pt x="159036" y="391"/>
                        <a:pt x="159590" y="391"/>
                      </a:cubicBezTo>
                      <a:cubicBezTo>
                        <a:pt x="172066" y="945"/>
                        <a:pt x="178165" y="-2658"/>
                        <a:pt x="182323" y="4825"/>
                      </a:cubicBezTo>
                      <a:cubicBezTo>
                        <a:pt x="186482" y="12584"/>
                        <a:pt x="188145" y="26163"/>
                        <a:pt x="196739" y="28380"/>
                      </a:cubicBezTo>
                      <a:cubicBezTo>
                        <a:pt x="205056" y="30320"/>
                        <a:pt x="212819" y="31983"/>
                        <a:pt x="212819" y="36694"/>
                      </a:cubicBezTo>
                      <a:cubicBezTo>
                        <a:pt x="212819" y="41405"/>
                        <a:pt x="212542" y="47779"/>
                        <a:pt x="218087" y="47779"/>
                      </a:cubicBezTo>
                      <a:cubicBezTo>
                        <a:pt x="223631" y="47779"/>
                        <a:pt x="227235" y="41959"/>
                        <a:pt x="226404" y="47779"/>
                      </a:cubicBezTo>
                      <a:cubicBezTo>
                        <a:pt x="225572" y="53598"/>
                        <a:pt x="222522" y="64129"/>
                        <a:pt x="230839" y="63021"/>
                      </a:cubicBezTo>
                      <a:cubicBezTo>
                        <a:pt x="239156" y="61912"/>
                        <a:pt x="246087" y="64406"/>
                        <a:pt x="252741" y="60526"/>
                      </a:cubicBezTo>
                      <a:cubicBezTo>
                        <a:pt x="259395" y="56647"/>
                        <a:pt x="259949" y="53321"/>
                        <a:pt x="264939" y="54984"/>
                      </a:cubicBezTo>
                      <a:cubicBezTo>
                        <a:pt x="269929" y="56647"/>
                        <a:pt x="270761" y="60526"/>
                        <a:pt x="276583" y="58032"/>
                      </a:cubicBezTo>
                      <a:cubicBezTo>
                        <a:pt x="282128" y="55538"/>
                        <a:pt x="281850" y="54152"/>
                        <a:pt x="286841" y="56370"/>
                      </a:cubicBezTo>
                      <a:cubicBezTo>
                        <a:pt x="291831" y="58586"/>
                        <a:pt x="309297" y="69671"/>
                        <a:pt x="304029" y="75214"/>
                      </a:cubicBezTo>
                      <a:cubicBezTo>
                        <a:pt x="298762" y="80756"/>
                        <a:pt x="283791" y="97938"/>
                        <a:pt x="290722" y="99046"/>
                      </a:cubicBezTo>
                      <a:cubicBezTo>
                        <a:pt x="297376" y="100155"/>
                        <a:pt x="303752" y="100986"/>
                        <a:pt x="304861" y="112071"/>
                      </a:cubicBezTo>
                      <a:cubicBezTo>
                        <a:pt x="302643" y="111517"/>
                        <a:pt x="300148" y="110408"/>
                        <a:pt x="297930" y="108746"/>
                      </a:cubicBezTo>
                      <a:cubicBezTo>
                        <a:pt x="293494" y="105143"/>
                        <a:pt x="286009" y="112348"/>
                        <a:pt x="282682" y="114842"/>
                      </a:cubicBezTo>
                      <a:cubicBezTo>
                        <a:pt x="279078" y="117336"/>
                        <a:pt x="268820" y="117613"/>
                        <a:pt x="258286" y="118722"/>
                      </a:cubicBezTo>
                      <a:cubicBezTo>
                        <a:pt x="247473" y="119831"/>
                        <a:pt x="244701" y="124264"/>
                        <a:pt x="235552" y="132578"/>
                      </a:cubicBezTo>
                      <a:cubicBezTo>
                        <a:pt x="226126" y="140615"/>
                        <a:pt x="223354" y="158073"/>
                        <a:pt x="222522" y="166110"/>
                      </a:cubicBezTo>
                      <a:cubicBezTo>
                        <a:pt x="221690" y="174146"/>
                        <a:pt x="216978" y="176363"/>
                        <a:pt x="210601" y="179966"/>
                      </a:cubicBezTo>
                      <a:cubicBezTo>
                        <a:pt x="204225" y="183569"/>
                        <a:pt x="206165" y="191051"/>
                        <a:pt x="202562" y="197147"/>
                      </a:cubicBezTo>
                      <a:cubicBezTo>
                        <a:pt x="198957" y="203244"/>
                        <a:pt x="208106" y="208510"/>
                        <a:pt x="211156" y="217654"/>
                      </a:cubicBezTo>
                      <a:cubicBezTo>
                        <a:pt x="214205" y="226800"/>
                        <a:pt x="219196" y="229848"/>
                        <a:pt x="225572" y="236776"/>
                      </a:cubicBezTo>
                      <a:cubicBezTo>
                        <a:pt x="232226" y="243704"/>
                        <a:pt x="224740" y="247307"/>
                        <a:pt x="223908" y="250632"/>
                      </a:cubicBezTo>
                      <a:cubicBezTo>
                        <a:pt x="223077" y="254235"/>
                        <a:pt x="233335" y="254789"/>
                        <a:pt x="241374" y="254235"/>
                      </a:cubicBezTo>
                      <a:cubicBezTo>
                        <a:pt x="249414" y="253680"/>
                        <a:pt x="245255" y="258946"/>
                        <a:pt x="247196" y="264488"/>
                      </a:cubicBezTo>
                      <a:cubicBezTo>
                        <a:pt x="249137" y="270030"/>
                        <a:pt x="254127" y="268368"/>
                        <a:pt x="266325" y="268922"/>
                      </a:cubicBezTo>
                      <a:cubicBezTo>
                        <a:pt x="278523" y="269476"/>
                        <a:pt x="282682" y="260608"/>
                        <a:pt x="290168" y="253126"/>
                      </a:cubicBezTo>
                      <a:cubicBezTo>
                        <a:pt x="297930" y="245644"/>
                        <a:pt x="291277" y="280561"/>
                        <a:pt x="290168" y="291646"/>
                      </a:cubicBezTo>
                      <a:cubicBezTo>
                        <a:pt x="289059" y="302731"/>
                        <a:pt x="305415" y="296357"/>
                        <a:pt x="311237" y="293863"/>
                      </a:cubicBezTo>
                      <a:cubicBezTo>
                        <a:pt x="313732" y="292754"/>
                        <a:pt x="317891" y="293032"/>
                        <a:pt x="322881" y="293863"/>
                      </a:cubicBezTo>
                      <a:cubicBezTo>
                        <a:pt x="323713" y="294971"/>
                        <a:pt x="346723" y="333768"/>
                        <a:pt x="342842" y="339311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24" name="Freeform 323">
                  <a:extLst>
                    <a:ext uri="{FF2B5EF4-FFF2-40B4-BE49-F238E27FC236}">
                      <a16:creationId xmlns:a16="http://schemas.microsoft.com/office/drawing/2014/main" id="{105585ED-94AC-E505-51B9-77129C424C5F}"/>
                    </a:ext>
                  </a:extLst>
                </p:cNvPr>
                <p:cNvSpPr/>
                <p:nvPr/>
              </p:nvSpPr>
              <p:spPr>
                <a:xfrm>
                  <a:off x="4083003" y="4648182"/>
                  <a:ext cx="225668" cy="237090"/>
                </a:xfrm>
                <a:custGeom>
                  <a:avLst/>
                  <a:gdLst>
                    <a:gd name="connsiteX0" fmla="*/ 225669 w 225668"/>
                    <a:gd name="connsiteY0" fmla="*/ 142872 h 237090"/>
                    <a:gd name="connsiteX1" fmla="*/ 225669 w 225668"/>
                    <a:gd name="connsiteY1" fmla="*/ 142872 h 237090"/>
                    <a:gd name="connsiteX2" fmla="*/ 224837 w 225668"/>
                    <a:gd name="connsiteY2" fmla="*/ 147029 h 237090"/>
                    <a:gd name="connsiteX3" fmla="*/ 219015 w 225668"/>
                    <a:gd name="connsiteY3" fmla="*/ 168368 h 237090"/>
                    <a:gd name="connsiteX4" fmla="*/ 216797 w 225668"/>
                    <a:gd name="connsiteY4" fmla="*/ 179175 h 237090"/>
                    <a:gd name="connsiteX5" fmla="*/ 214025 w 225668"/>
                    <a:gd name="connsiteY5" fmla="*/ 199959 h 237090"/>
                    <a:gd name="connsiteX6" fmla="*/ 201826 w 225668"/>
                    <a:gd name="connsiteY6" fmla="*/ 214370 h 237090"/>
                    <a:gd name="connsiteX7" fmla="*/ 186301 w 225668"/>
                    <a:gd name="connsiteY7" fmla="*/ 227949 h 237090"/>
                    <a:gd name="connsiteX8" fmla="*/ 172440 w 225668"/>
                    <a:gd name="connsiteY8" fmla="*/ 235154 h 237090"/>
                    <a:gd name="connsiteX9" fmla="*/ 142776 w 225668"/>
                    <a:gd name="connsiteY9" fmla="*/ 231551 h 237090"/>
                    <a:gd name="connsiteX10" fmla="*/ 109785 w 225668"/>
                    <a:gd name="connsiteY10" fmla="*/ 229334 h 237090"/>
                    <a:gd name="connsiteX11" fmla="*/ 118656 w 225668"/>
                    <a:gd name="connsiteY11" fmla="*/ 205225 h 237090"/>
                    <a:gd name="connsiteX12" fmla="*/ 134181 w 225668"/>
                    <a:gd name="connsiteY12" fmla="*/ 181670 h 237090"/>
                    <a:gd name="connsiteX13" fmla="*/ 110062 w 225668"/>
                    <a:gd name="connsiteY13" fmla="*/ 157560 h 237090"/>
                    <a:gd name="connsiteX14" fmla="*/ 69309 w 225668"/>
                    <a:gd name="connsiteY14" fmla="*/ 134836 h 237090"/>
                    <a:gd name="connsiteX15" fmla="*/ 45189 w 225668"/>
                    <a:gd name="connsiteY15" fmla="*/ 128739 h 237090"/>
                    <a:gd name="connsiteX16" fmla="*/ 277 w 225668"/>
                    <a:gd name="connsiteY16" fmla="*/ 81074 h 237090"/>
                    <a:gd name="connsiteX17" fmla="*/ 0 w 225668"/>
                    <a:gd name="connsiteY17" fmla="*/ 80520 h 237090"/>
                    <a:gd name="connsiteX18" fmla="*/ 9426 w 225668"/>
                    <a:gd name="connsiteY18" fmla="*/ 52808 h 237090"/>
                    <a:gd name="connsiteX19" fmla="*/ 13307 w 225668"/>
                    <a:gd name="connsiteY19" fmla="*/ 29530 h 237090"/>
                    <a:gd name="connsiteX20" fmla="*/ 24119 w 225668"/>
                    <a:gd name="connsiteY20" fmla="*/ 10685 h 237090"/>
                    <a:gd name="connsiteX21" fmla="*/ 60160 w 225668"/>
                    <a:gd name="connsiteY21" fmla="*/ 1817 h 237090"/>
                    <a:gd name="connsiteX22" fmla="*/ 126696 w 225668"/>
                    <a:gd name="connsiteY22" fmla="*/ 21493 h 237090"/>
                    <a:gd name="connsiteX23" fmla="*/ 123092 w 225668"/>
                    <a:gd name="connsiteY23" fmla="*/ 24264 h 237090"/>
                    <a:gd name="connsiteX24" fmla="*/ 127251 w 225668"/>
                    <a:gd name="connsiteY24" fmla="*/ 40337 h 237090"/>
                    <a:gd name="connsiteX25" fmla="*/ 130854 w 225668"/>
                    <a:gd name="connsiteY25" fmla="*/ 56688 h 237090"/>
                    <a:gd name="connsiteX26" fmla="*/ 127251 w 225668"/>
                    <a:gd name="connsiteY26" fmla="*/ 73315 h 237090"/>
                    <a:gd name="connsiteX27" fmla="*/ 147766 w 225668"/>
                    <a:gd name="connsiteY27" fmla="*/ 84123 h 237090"/>
                    <a:gd name="connsiteX28" fmla="*/ 163013 w 225668"/>
                    <a:gd name="connsiteY28" fmla="*/ 78303 h 237090"/>
                    <a:gd name="connsiteX29" fmla="*/ 184638 w 225668"/>
                    <a:gd name="connsiteY29" fmla="*/ 86617 h 237090"/>
                    <a:gd name="connsiteX30" fmla="*/ 192678 w 225668"/>
                    <a:gd name="connsiteY30" fmla="*/ 126245 h 237090"/>
                    <a:gd name="connsiteX31" fmla="*/ 216520 w 225668"/>
                    <a:gd name="connsiteY31" fmla="*/ 130679 h 237090"/>
                    <a:gd name="connsiteX32" fmla="*/ 225669 w 225668"/>
                    <a:gd name="connsiteY32" fmla="*/ 142595 h 2370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</a:cxnLst>
                  <a:rect l="l" t="t" r="r" b="b"/>
                  <a:pathLst>
                    <a:path w="225668" h="237090">
                      <a:moveTo>
                        <a:pt x="225669" y="142872"/>
                      </a:moveTo>
                      <a:lnTo>
                        <a:pt x="225669" y="142872"/>
                      </a:lnTo>
                      <a:cubicBezTo>
                        <a:pt x="225391" y="144258"/>
                        <a:pt x="225114" y="145644"/>
                        <a:pt x="224837" y="147029"/>
                      </a:cubicBezTo>
                      <a:cubicBezTo>
                        <a:pt x="223451" y="158114"/>
                        <a:pt x="221233" y="161994"/>
                        <a:pt x="219015" y="168368"/>
                      </a:cubicBezTo>
                      <a:cubicBezTo>
                        <a:pt x="218183" y="171139"/>
                        <a:pt x="217352" y="174741"/>
                        <a:pt x="216797" y="179175"/>
                      </a:cubicBezTo>
                      <a:cubicBezTo>
                        <a:pt x="215965" y="185549"/>
                        <a:pt x="215411" y="193031"/>
                        <a:pt x="214025" y="199959"/>
                      </a:cubicBezTo>
                      <a:cubicBezTo>
                        <a:pt x="211807" y="211599"/>
                        <a:pt x="208480" y="211321"/>
                        <a:pt x="201826" y="214370"/>
                      </a:cubicBezTo>
                      <a:cubicBezTo>
                        <a:pt x="195173" y="217418"/>
                        <a:pt x="192401" y="226009"/>
                        <a:pt x="186301" y="227949"/>
                      </a:cubicBezTo>
                      <a:cubicBezTo>
                        <a:pt x="180202" y="229889"/>
                        <a:pt x="177707" y="229889"/>
                        <a:pt x="172440" y="235154"/>
                      </a:cubicBezTo>
                      <a:cubicBezTo>
                        <a:pt x="167172" y="240419"/>
                        <a:pt x="148320" y="233491"/>
                        <a:pt x="142776" y="231551"/>
                      </a:cubicBezTo>
                      <a:cubicBezTo>
                        <a:pt x="137508" y="229612"/>
                        <a:pt x="116716" y="228780"/>
                        <a:pt x="109785" y="229334"/>
                      </a:cubicBezTo>
                      <a:cubicBezTo>
                        <a:pt x="103131" y="229889"/>
                        <a:pt x="118656" y="211876"/>
                        <a:pt x="118656" y="205225"/>
                      </a:cubicBezTo>
                      <a:cubicBezTo>
                        <a:pt x="118656" y="198574"/>
                        <a:pt x="126973" y="191646"/>
                        <a:pt x="134181" y="181670"/>
                      </a:cubicBezTo>
                      <a:cubicBezTo>
                        <a:pt x="141389" y="171693"/>
                        <a:pt x="118934" y="161994"/>
                        <a:pt x="110062" y="157560"/>
                      </a:cubicBezTo>
                      <a:cubicBezTo>
                        <a:pt x="100913" y="153126"/>
                        <a:pt x="75130" y="139547"/>
                        <a:pt x="69309" y="134836"/>
                      </a:cubicBezTo>
                      <a:cubicBezTo>
                        <a:pt x="63487" y="129848"/>
                        <a:pt x="49625" y="129848"/>
                        <a:pt x="45189" y="128739"/>
                      </a:cubicBezTo>
                      <a:cubicBezTo>
                        <a:pt x="40476" y="127908"/>
                        <a:pt x="7208" y="91051"/>
                        <a:pt x="277" y="81074"/>
                      </a:cubicBezTo>
                      <a:cubicBezTo>
                        <a:pt x="277" y="81074"/>
                        <a:pt x="277" y="80797"/>
                        <a:pt x="0" y="80520"/>
                      </a:cubicBezTo>
                      <a:cubicBezTo>
                        <a:pt x="3327" y="73038"/>
                        <a:pt x="9703" y="58627"/>
                        <a:pt x="9426" y="52808"/>
                      </a:cubicBezTo>
                      <a:cubicBezTo>
                        <a:pt x="9426" y="44771"/>
                        <a:pt x="8871" y="35903"/>
                        <a:pt x="13307" y="29530"/>
                      </a:cubicBezTo>
                      <a:cubicBezTo>
                        <a:pt x="17743" y="22879"/>
                        <a:pt x="17188" y="12625"/>
                        <a:pt x="24119" y="10685"/>
                      </a:cubicBezTo>
                      <a:cubicBezTo>
                        <a:pt x="30773" y="8468"/>
                        <a:pt x="54892" y="3480"/>
                        <a:pt x="60160" y="1817"/>
                      </a:cubicBezTo>
                      <a:cubicBezTo>
                        <a:pt x="65427" y="155"/>
                        <a:pt x="102854" y="-6219"/>
                        <a:pt x="126696" y="21493"/>
                      </a:cubicBezTo>
                      <a:cubicBezTo>
                        <a:pt x="125587" y="22047"/>
                        <a:pt x="123924" y="22879"/>
                        <a:pt x="123092" y="24264"/>
                      </a:cubicBezTo>
                      <a:cubicBezTo>
                        <a:pt x="120874" y="27867"/>
                        <a:pt x="124755" y="35626"/>
                        <a:pt x="127251" y="40337"/>
                      </a:cubicBezTo>
                      <a:cubicBezTo>
                        <a:pt x="129745" y="45048"/>
                        <a:pt x="131132" y="50037"/>
                        <a:pt x="130854" y="56688"/>
                      </a:cubicBezTo>
                      <a:cubicBezTo>
                        <a:pt x="130854" y="63061"/>
                        <a:pt x="128082" y="64724"/>
                        <a:pt x="127251" y="73315"/>
                      </a:cubicBezTo>
                      <a:cubicBezTo>
                        <a:pt x="126419" y="81629"/>
                        <a:pt x="138062" y="81629"/>
                        <a:pt x="147766" y="84123"/>
                      </a:cubicBezTo>
                      <a:cubicBezTo>
                        <a:pt x="157469" y="86340"/>
                        <a:pt x="156637" y="82460"/>
                        <a:pt x="163013" y="78303"/>
                      </a:cubicBezTo>
                      <a:cubicBezTo>
                        <a:pt x="169667" y="74146"/>
                        <a:pt x="173826" y="82183"/>
                        <a:pt x="184638" y="86617"/>
                      </a:cubicBezTo>
                      <a:cubicBezTo>
                        <a:pt x="195727" y="91328"/>
                        <a:pt x="192678" y="116823"/>
                        <a:pt x="192678" y="126245"/>
                      </a:cubicBezTo>
                      <a:cubicBezTo>
                        <a:pt x="192678" y="135667"/>
                        <a:pt x="209589" y="130125"/>
                        <a:pt x="216520" y="130679"/>
                      </a:cubicBezTo>
                      <a:cubicBezTo>
                        <a:pt x="223174" y="131233"/>
                        <a:pt x="225391" y="141764"/>
                        <a:pt x="225669" y="142595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25" name="Freeform 324">
                  <a:extLst>
                    <a:ext uri="{FF2B5EF4-FFF2-40B4-BE49-F238E27FC236}">
                      <a16:creationId xmlns:a16="http://schemas.microsoft.com/office/drawing/2014/main" id="{CBA7B078-96CD-7C5A-96AE-4120F0B98BE3}"/>
                    </a:ext>
                  </a:extLst>
                </p:cNvPr>
                <p:cNvSpPr/>
                <p:nvPr/>
              </p:nvSpPr>
              <p:spPr>
                <a:xfrm>
                  <a:off x="4197500" y="4957050"/>
                  <a:ext cx="156914" cy="148814"/>
                </a:xfrm>
                <a:custGeom>
                  <a:avLst/>
                  <a:gdLst>
                    <a:gd name="connsiteX0" fmla="*/ 156083 w 156914"/>
                    <a:gd name="connsiteY0" fmla="*/ 92004 h 148814"/>
                    <a:gd name="connsiteX1" fmla="*/ 146103 w 156914"/>
                    <a:gd name="connsiteY1" fmla="*/ 101704 h 148814"/>
                    <a:gd name="connsiteX2" fmla="*/ 138063 w 156914"/>
                    <a:gd name="connsiteY2" fmla="*/ 107800 h 148814"/>
                    <a:gd name="connsiteX3" fmla="*/ 135013 w 156914"/>
                    <a:gd name="connsiteY3" fmla="*/ 116114 h 148814"/>
                    <a:gd name="connsiteX4" fmla="*/ 134459 w 156914"/>
                    <a:gd name="connsiteY4" fmla="*/ 121657 h 148814"/>
                    <a:gd name="connsiteX5" fmla="*/ 131964 w 156914"/>
                    <a:gd name="connsiteY5" fmla="*/ 127199 h 148814"/>
                    <a:gd name="connsiteX6" fmla="*/ 118934 w 156914"/>
                    <a:gd name="connsiteY6" fmla="*/ 137175 h 148814"/>
                    <a:gd name="connsiteX7" fmla="*/ 111171 w 156914"/>
                    <a:gd name="connsiteY7" fmla="*/ 139115 h 148814"/>
                    <a:gd name="connsiteX8" fmla="*/ 105904 w 156914"/>
                    <a:gd name="connsiteY8" fmla="*/ 142718 h 148814"/>
                    <a:gd name="connsiteX9" fmla="*/ 97864 w 156914"/>
                    <a:gd name="connsiteY9" fmla="*/ 147152 h 148814"/>
                    <a:gd name="connsiteX10" fmla="*/ 94260 w 156914"/>
                    <a:gd name="connsiteY10" fmla="*/ 147706 h 148814"/>
                    <a:gd name="connsiteX11" fmla="*/ 90656 w 156914"/>
                    <a:gd name="connsiteY11" fmla="*/ 148814 h 148814"/>
                    <a:gd name="connsiteX12" fmla="*/ 85665 w 156914"/>
                    <a:gd name="connsiteY12" fmla="*/ 144657 h 148814"/>
                    <a:gd name="connsiteX13" fmla="*/ 77348 w 156914"/>
                    <a:gd name="connsiteY13" fmla="*/ 144935 h 148814"/>
                    <a:gd name="connsiteX14" fmla="*/ 58219 w 156914"/>
                    <a:gd name="connsiteY14" fmla="*/ 147152 h 148814"/>
                    <a:gd name="connsiteX15" fmla="*/ 54338 w 156914"/>
                    <a:gd name="connsiteY15" fmla="*/ 145489 h 148814"/>
                    <a:gd name="connsiteX16" fmla="*/ 51843 w 156914"/>
                    <a:gd name="connsiteY16" fmla="*/ 142163 h 148814"/>
                    <a:gd name="connsiteX17" fmla="*/ 44912 w 156914"/>
                    <a:gd name="connsiteY17" fmla="*/ 138561 h 148814"/>
                    <a:gd name="connsiteX18" fmla="*/ 36595 w 156914"/>
                    <a:gd name="connsiteY18" fmla="*/ 136067 h 148814"/>
                    <a:gd name="connsiteX19" fmla="*/ 12198 w 156914"/>
                    <a:gd name="connsiteY19" fmla="*/ 128307 h 148814"/>
                    <a:gd name="connsiteX20" fmla="*/ 0 w 156914"/>
                    <a:gd name="connsiteY20" fmla="*/ 110572 h 148814"/>
                    <a:gd name="connsiteX21" fmla="*/ 3050 w 156914"/>
                    <a:gd name="connsiteY21" fmla="*/ 97547 h 148814"/>
                    <a:gd name="connsiteX22" fmla="*/ 4713 w 156914"/>
                    <a:gd name="connsiteY22" fmla="*/ 92004 h 148814"/>
                    <a:gd name="connsiteX23" fmla="*/ 4713 w 156914"/>
                    <a:gd name="connsiteY23" fmla="*/ 92004 h 148814"/>
                    <a:gd name="connsiteX24" fmla="*/ 6099 w 156914"/>
                    <a:gd name="connsiteY24" fmla="*/ 62075 h 148814"/>
                    <a:gd name="connsiteX25" fmla="*/ 13030 w 156914"/>
                    <a:gd name="connsiteY25" fmla="*/ 39074 h 148814"/>
                    <a:gd name="connsiteX26" fmla="*/ 15248 w 156914"/>
                    <a:gd name="connsiteY26" fmla="*/ 16350 h 148814"/>
                    <a:gd name="connsiteX27" fmla="*/ 25506 w 156914"/>
                    <a:gd name="connsiteY27" fmla="*/ 0 h 148814"/>
                    <a:gd name="connsiteX28" fmla="*/ 39922 w 156914"/>
                    <a:gd name="connsiteY28" fmla="*/ 3325 h 148814"/>
                    <a:gd name="connsiteX29" fmla="*/ 59328 w 156914"/>
                    <a:gd name="connsiteY29" fmla="*/ 14687 h 148814"/>
                    <a:gd name="connsiteX30" fmla="*/ 64041 w 156914"/>
                    <a:gd name="connsiteY30" fmla="*/ 26327 h 148814"/>
                    <a:gd name="connsiteX31" fmla="*/ 75685 w 156914"/>
                    <a:gd name="connsiteY31" fmla="*/ 24941 h 148814"/>
                    <a:gd name="connsiteX32" fmla="*/ 84556 w 156914"/>
                    <a:gd name="connsiteY32" fmla="*/ 32978 h 148814"/>
                    <a:gd name="connsiteX33" fmla="*/ 100359 w 156914"/>
                    <a:gd name="connsiteY33" fmla="*/ 41291 h 148814"/>
                    <a:gd name="connsiteX34" fmla="*/ 124755 w 156914"/>
                    <a:gd name="connsiteY34" fmla="*/ 61798 h 148814"/>
                    <a:gd name="connsiteX35" fmla="*/ 140003 w 156914"/>
                    <a:gd name="connsiteY35" fmla="*/ 78703 h 148814"/>
                    <a:gd name="connsiteX36" fmla="*/ 156915 w 156914"/>
                    <a:gd name="connsiteY36" fmla="*/ 92004 h 1488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156914" h="148814">
                      <a:moveTo>
                        <a:pt x="156083" y="92004"/>
                      </a:moveTo>
                      <a:cubicBezTo>
                        <a:pt x="153588" y="96161"/>
                        <a:pt x="149984" y="99487"/>
                        <a:pt x="146103" y="101704"/>
                      </a:cubicBezTo>
                      <a:cubicBezTo>
                        <a:pt x="143330" y="103366"/>
                        <a:pt x="140003" y="105306"/>
                        <a:pt x="138063" y="107800"/>
                      </a:cubicBezTo>
                      <a:cubicBezTo>
                        <a:pt x="136399" y="110017"/>
                        <a:pt x="135568" y="113620"/>
                        <a:pt x="135013" y="116114"/>
                      </a:cubicBezTo>
                      <a:cubicBezTo>
                        <a:pt x="134736" y="118054"/>
                        <a:pt x="135013" y="119994"/>
                        <a:pt x="134459" y="121657"/>
                      </a:cubicBezTo>
                      <a:cubicBezTo>
                        <a:pt x="133904" y="123319"/>
                        <a:pt x="133072" y="125536"/>
                        <a:pt x="131964" y="127199"/>
                      </a:cubicBezTo>
                      <a:cubicBezTo>
                        <a:pt x="129191" y="131633"/>
                        <a:pt x="123092" y="134681"/>
                        <a:pt x="118934" y="137175"/>
                      </a:cubicBezTo>
                      <a:cubicBezTo>
                        <a:pt x="116438" y="136344"/>
                        <a:pt x="113389" y="138006"/>
                        <a:pt x="111171" y="139115"/>
                      </a:cubicBezTo>
                      <a:cubicBezTo>
                        <a:pt x="109230" y="140224"/>
                        <a:pt x="107013" y="140778"/>
                        <a:pt x="105904" y="142718"/>
                      </a:cubicBezTo>
                      <a:cubicBezTo>
                        <a:pt x="103686" y="145489"/>
                        <a:pt x="101190" y="146320"/>
                        <a:pt x="97864" y="147152"/>
                      </a:cubicBezTo>
                      <a:cubicBezTo>
                        <a:pt x="96755" y="147152"/>
                        <a:pt x="95369" y="147429"/>
                        <a:pt x="94260" y="147706"/>
                      </a:cubicBezTo>
                      <a:cubicBezTo>
                        <a:pt x="93151" y="147983"/>
                        <a:pt x="91765" y="148814"/>
                        <a:pt x="90656" y="148814"/>
                      </a:cubicBezTo>
                      <a:cubicBezTo>
                        <a:pt x="87883" y="148814"/>
                        <a:pt x="88438" y="145212"/>
                        <a:pt x="85665" y="144657"/>
                      </a:cubicBezTo>
                      <a:cubicBezTo>
                        <a:pt x="82616" y="144103"/>
                        <a:pt x="80121" y="144657"/>
                        <a:pt x="77348" y="144935"/>
                      </a:cubicBezTo>
                      <a:cubicBezTo>
                        <a:pt x="71249" y="145766"/>
                        <a:pt x="64596" y="148814"/>
                        <a:pt x="58219" y="147152"/>
                      </a:cubicBezTo>
                      <a:cubicBezTo>
                        <a:pt x="56833" y="146875"/>
                        <a:pt x="55447" y="146320"/>
                        <a:pt x="54338" y="145489"/>
                      </a:cubicBezTo>
                      <a:cubicBezTo>
                        <a:pt x="53229" y="144657"/>
                        <a:pt x="52674" y="143272"/>
                        <a:pt x="51843" y="142163"/>
                      </a:cubicBezTo>
                      <a:cubicBezTo>
                        <a:pt x="50180" y="140224"/>
                        <a:pt x="47684" y="138838"/>
                        <a:pt x="44912" y="138561"/>
                      </a:cubicBezTo>
                      <a:cubicBezTo>
                        <a:pt x="41863" y="138284"/>
                        <a:pt x="39367" y="137175"/>
                        <a:pt x="36595" y="136067"/>
                      </a:cubicBezTo>
                      <a:cubicBezTo>
                        <a:pt x="27723" y="135235"/>
                        <a:pt x="19406" y="134127"/>
                        <a:pt x="12198" y="128307"/>
                      </a:cubicBezTo>
                      <a:cubicBezTo>
                        <a:pt x="6377" y="123873"/>
                        <a:pt x="0" y="118331"/>
                        <a:pt x="0" y="110572"/>
                      </a:cubicBezTo>
                      <a:cubicBezTo>
                        <a:pt x="0" y="106137"/>
                        <a:pt x="1386" y="101704"/>
                        <a:pt x="3050" y="97547"/>
                      </a:cubicBezTo>
                      <a:cubicBezTo>
                        <a:pt x="3050" y="96993"/>
                        <a:pt x="4713" y="93390"/>
                        <a:pt x="4713" y="92004"/>
                      </a:cubicBezTo>
                      <a:lnTo>
                        <a:pt x="4713" y="92004"/>
                      </a:lnTo>
                      <a:cubicBezTo>
                        <a:pt x="8872" y="85076"/>
                        <a:pt x="7208" y="70943"/>
                        <a:pt x="6099" y="62075"/>
                      </a:cubicBezTo>
                      <a:cubicBezTo>
                        <a:pt x="4990" y="52930"/>
                        <a:pt x="9149" y="45171"/>
                        <a:pt x="13030" y="39074"/>
                      </a:cubicBezTo>
                      <a:cubicBezTo>
                        <a:pt x="16912" y="32700"/>
                        <a:pt x="15803" y="25218"/>
                        <a:pt x="15248" y="16350"/>
                      </a:cubicBezTo>
                      <a:cubicBezTo>
                        <a:pt x="14971" y="12470"/>
                        <a:pt x="19406" y="6374"/>
                        <a:pt x="25506" y="0"/>
                      </a:cubicBezTo>
                      <a:cubicBezTo>
                        <a:pt x="26892" y="7482"/>
                        <a:pt x="32159" y="6651"/>
                        <a:pt x="39922" y="3325"/>
                      </a:cubicBezTo>
                      <a:cubicBezTo>
                        <a:pt x="47962" y="0"/>
                        <a:pt x="52952" y="10253"/>
                        <a:pt x="59328" y="14687"/>
                      </a:cubicBezTo>
                      <a:cubicBezTo>
                        <a:pt x="65705" y="19121"/>
                        <a:pt x="62932" y="21061"/>
                        <a:pt x="64041" y="26327"/>
                      </a:cubicBezTo>
                      <a:cubicBezTo>
                        <a:pt x="64873" y="31592"/>
                        <a:pt x="72081" y="26327"/>
                        <a:pt x="75685" y="24941"/>
                      </a:cubicBezTo>
                      <a:cubicBezTo>
                        <a:pt x="79566" y="23555"/>
                        <a:pt x="81230" y="29652"/>
                        <a:pt x="84556" y="32978"/>
                      </a:cubicBezTo>
                      <a:cubicBezTo>
                        <a:pt x="87883" y="36580"/>
                        <a:pt x="95646" y="38797"/>
                        <a:pt x="100359" y="41291"/>
                      </a:cubicBezTo>
                      <a:cubicBezTo>
                        <a:pt x="105072" y="43785"/>
                        <a:pt x="120597" y="55424"/>
                        <a:pt x="124755" y="61798"/>
                      </a:cubicBezTo>
                      <a:cubicBezTo>
                        <a:pt x="128914" y="68172"/>
                        <a:pt x="135013" y="73991"/>
                        <a:pt x="140003" y="78703"/>
                      </a:cubicBezTo>
                      <a:cubicBezTo>
                        <a:pt x="144994" y="83414"/>
                        <a:pt x="156915" y="92004"/>
                        <a:pt x="156915" y="92004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grpSp>
              <p:nvGrpSpPr>
                <p:cNvPr id="326" name="Graphic 248">
                  <a:extLst>
                    <a:ext uri="{FF2B5EF4-FFF2-40B4-BE49-F238E27FC236}">
                      <a16:creationId xmlns:a16="http://schemas.microsoft.com/office/drawing/2014/main" id="{19F040E9-B15C-41A6-3600-C4D9168AFCE5}"/>
                    </a:ext>
                  </a:extLst>
                </p:cNvPr>
                <p:cNvGrpSpPr/>
                <p:nvPr/>
              </p:nvGrpSpPr>
              <p:grpSpPr>
                <a:xfrm>
                  <a:off x="3794082" y="3791068"/>
                  <a:ext cx="366545" cy="309540"/>
                  <a:chOff x="3794082" y="3791068"/>
                  <a:chExt cx="366545" cy="309540"/>
                </a:xfrm>
                <a:grpFill/>
              </p:grpSpPr>
              <p:sp>
                <p:nvSpPr>
                  <p:cNvPr id="418" name="Freeform 417">
                    <a:extLst>
                      <a:ext uri="{FF2B5EF4-FFF2-40B4-BE49-F238E27FC236}">
                        <a16:creationId xmlns:a16="http://schemas.microsoft.com/office/drawing/2014/main" id="{1B65D265-BA39-8493-5C19-0A3C88FACAC6}"/>
                      </a:ext>
                    </a:extLst>
                  </p:cNvPr>
                  <p:cNvSpPr/>
                  <p:nvPr/>
                </p:nvSpPr>
                <p:spPr>
                  <a:xfrm>
                    <a:off x="3794082" y="3802491"/>
                    <a:ext cx="366545" cy="298117"/>
                  </a:xfrm>
                  <a:custGeom>
                    <a:avLst/>
                    <a:gdLst>
                      <a:gd name="connsiteX0" fmla="*/ 366546 w 366545"/>
                      <a:gd name="connsiteY0" fmla="*/ 89580 h 298117"/>
                      <a:gd name="connsiteX1" fmla="*/ 355457 w 366545"/>
                      <a:gd name="connsiteY1" fmla="*/ 101496 h 298117"/>
                      <a:gd name="connsiteX2" fmla="*/ 341595 w 366545"/>
                      <a:gd name="connsiteY2" fmla="*/ 115352 h 298117"/>
                      <a:gd name="connsiteX3" fmla="*/ 351575 w 366545"/>
                      <a:gd name="connsiteY3" fmla="*/ 129485 h 298117"/>
                      <a:gd name="connsiteX4" fmla="*/ 328842 w 366545"/>
                      <a:gd name="connsiteY4" fmla="*/ 138076 h 298117"/>
                      <a:gd name="connsiteX5" fmla="*/ 328842 w 366545"/>
                      <a:gd name="connsiteY5" fmla="*/ 149438 h 298117"/>
                      <a:gd name="connsiteX6" fmla="*/ 325792 w 366545"/>
                      <a:gd name="connsiteY6" fmla="*/ 159969 h 298117"/>
                      <a:gd name="connsiteX7" fmla="*/ 342149 w 366545"/>
                      <a:gd name="connsiteY7" fmla="*/ 176596 h 298117"/>
                      <a:gd name="connsiteX8" fmla="*/ 342149 w 366545"/>
                      <a:gd name="connsiteY8" fmla="*/ 183801 h 298117"/>
                      <a:gd name="connsiteX9" fmla="*/ 327733 w 366545"/>
                      <a:gd name="connsiteY9" fmla="*/ 197103 h 298117"/>
                      <a:gd name="connsiteX10" fmla="*/ 291970 w 366545"/>
                      <a:gd name="connsiteY10" fmla="*/ 207357 h 298117"/>
                      <a:gd name="connsiteX11" fmla="*/ 282544 w 366545"/>
                      <a:gd name="connsiteY11" fmla="*/ 218996 h 298117"/>
                      <a:gd name="connsiteX12" fmla="*/ 272286 w 366545"/>
                      <a:gd name="connsiteY12" fmla="*/ 212345 h 298117"/>
                      <a:gd name="connsiteX13" fmla="*/ 251217 w 366545"/>
                      <a:gd name="connsiteY13" fmla="*/ 210405 h 298117"/>
                      <a:gd name="connsiteX14" fmla="*/ 233474 w 366545"/>
                      <a:gd name="connsiteY14" fmla="*/ 203477 h 298117"/>
                      <a:gd name="connsiteX15" fmla="*/ 246503 w 366545"/>
                      <a:gd name="connsiteY15" fmla="*/ 223153 h 298117"/>
                      <a:gd name="connsiteX16" fmla="*/ 248721 w 366545"/>
                      <a:gd name="connsiteY16" fmla="*/ 244768 h 298117"/>
                      <a:gd name="connsiteX17" fmla="*/ 265355 w 366545"/>
                      <a:gd name="connsiteY17" fmla="*/ 253913 h 298117"/>
                      <a:gd name="connsiteX18" fmla="*/ 253711 w 366545"/>
                      <a:gd name="connsiteY18" fmla="*/ 268878 h 298117"/>
                      <a:gd name="connsiteX19" fmla="*/ 237632 w 366545"/>
                      <a:gd name="connsiteY19" fmla="*/ 279963 h 298117"/>
                      <a:gd name="connsiteX20" fmla="*/ 221275 w 366545"/>
                      <a:gd name="connsiteY20" fmla="*/ 290493 h 298117"/>
                      <a:gd name="connsiteX21" fmla="*/ 211018 w 366545"/>
                      <a:gd name="connsiteY21" fmla="*/ 296867 h 298117"/>
                      <a:gd name="connsiteX22" fmla="*/ 189948 w 366545"/>
                      <a:gd name="connsiteY22" fmla="*/ 296313 h 298117"/>
                      <a:gd name="connsiteX23" fmla="*/ 173868 w 366545"/>
                      <a:gd name="connsiteY23" fmla="*/ 284397 h 298117"/>
                      <a:gd name="connsiteX24" fmla="*/ 168046 w 366545"/>
                      <a:gd name="connsiteY24" fmla="*/ 271926 h 298117"/>
                      <a:gd name="connsiteX25" fmla="*/ 163610 w 366545"/>
                      <a:gd name="connsiteY25" fmla="*/ 261950 h 298117"/>
                      <a:gd name="connsiteX26" fmla="*/ 164442 w 366545"/>
                      <a:gd name="connsiteY26" fmla="*/ 258070 h 298117"/>
                      <a:gd name="connsiteX27" fmla="*/ 153907 w 366545"/>
                      <a:gd name="connsiteY27" fmla="*/ 244214 h 298117"/>
                      <a:gd name="connsiteX28" fmla="*/ 148640 w 366545"/>
                      <a:gd name="connsiteY28" fmla="*/ 238395 h 298117"/>
                      <a:gd name="connsiteX29" fmla="*/ 160006 w 366545"/>
                      <a:gd name="connsiteY29" fmla="*/ 222598 h 298117"/>
                      <a:gd name="connsiteX30" fmla="*/ 145590 w 366545"/>
                      <a:gd name="connsiteY30" fmla="*/ 186295 h 298117"/>
                      <a:gd name="connsiteX31" fmla="*/ 159175 w 366545"/>
                      <a:gd name="connsiteY31" fmla="*/ 155535 h 298117"/>
                      <a:gd name="connsiteX32" fmla="*/ 145868 w 366545"/>
                      <a:gd name="connsiteY32" fmla="*/ 147498 h 298117"/>
                      <a:gd name="connsiteX33" fmla="*/ 99846 w 366545"/>
                      <a:gd name="connsiteY33" fmla="*/ 146944 h 298117"/>
                      <a:gd name="connsiteX34" fmla="*/ 77113 w 366545"/>
                      <a:gd name="connsiteY34" fmla="*/ 128100 h 298117"/>
                      <a:gd name="connsiteX35" fmla="*/ 32756 w 366545"/>
                      <a:gd name="connsiteY35" fmla="*/ 126437 h 298117"/>
                      <a:gd name="connsiteX36" fmla="*/ 27488 w 366545"/>
                      <a:gd name="connsiteY36" fmla="*/ 116738 h 298117"/>
                      <a:gd name="connsiteX37" fmla="*/ 22498 w 366545"/>
                      <a:gd name="connsiteY37" fmla="*/ 111750 h 298117"/>
                      <a:gd name="connsiteX38" fmla="*/ 24162 w 366545"/>
                      <a:gd name="connsiteY38" fmla="*/ 93183 h 298117"/>
                      <a:gd name="connsiteX39" fmla="*/ 8914 w 366545"/>
                      <a:gd name="connsiteY39" fmla="*/ 66856 h 298117"/>
                      <a:gd name="connsiteX40" fmla="*/ 874 w 366545"/>
                      <a:gd name="connsiteY40" fmla="*/ 62976 h 298117"/>
                      <a:gd name="connsiteX41" fmla="*/ 10023 w 366545"/>
                      <a:gd name="connsiteY41" fmla="*/ 46072 h 298117"/>
                      <a:gd name="connsiteX42" fmla="*/ 16676 w 366545"/>
                      <a:gd name="connsiteY42" fmla="*/ 23348 h 298117"/>
                      <a:gd name="connsiteX43" fmla="*/ 43845 w 366545"/>
                      <a:gd name="connsiteY43" fmla="*/ 70 h 298117"/>
                      <a:gd name="connsiteX44" fmla="*/ 39132 w 366545"/>
                      <a:gd name="connsiteY44" fmla="*/ 18083 h 298117"/>
                      <a:gd name="connsiteX45" fmla="*/ 44677 w 366545"/>
                      <a:gd name="connsiteY45" fmla="*/ 25842 h 298117"/>
                      <a:gd name="connsiteX46" fmla="*/ 40519 w 366545"/>
                      <a:gd name="connsiteY46" fmla="*/ 36373 h 298117"/>
                      <a:gd name="connsiteX47" fmla="*/ 34696 w 366545"/>
                      <a:gd name="connsiteY47" fmla="*/ 57988 h 298117"/>
                      <a:gd name="connsiteX48" fmla="*/ 49113 w 366545"/>
                      <a:gd name="connsiteY48" fmla="*/ 71013 h 298117"/>
                      <a:gd name="connsiteX49" fmla="*/ 64083 w 366545"/>
                      <a:gd name="connsiteY49" fmla="*/ 59096 h 298117"/>
                      <a:gd name="connsiteX50" fmla="*/ 59093 w 366545"/>
                      <a:gd name="connsiteY50" fmla="*/ 47457 h 298117"/>
                      <a:gd name="connsiteX51" fmla="*/ 52439 w 366545"/>
                      <a:gd name="connsiteY51" fmla="*/ 35264 h 298117"/>
                      <a:gd name="connsiteX52" fmla="*/ 57430 w 366545"/>
                      <a:gd name="connsiteY52" fmla="*/ 19191 h 298117"/>
                      <a:gd name="connsiteX53" fmla="*/ 66856 w 366545"/>
                      <a:gd name="connsiteY53" fmla="*/ 15311 h 298117"/>
                      <a:gd name="connsiteX54" fmla="*/ 76836 w 366545"/>
                      <a:gd name="connsiteY54" fmla="*/ 11432 h 298117"/>
                      <a:gd name="connsiteX55" fmla="*/ 82381 w 366545"/>
                      <a:gd name="connsiteY55" fmla="*/ 7829 h 298117"/>
                      <a:gd name="connsiteX56" fmla="*/ 86262 w 366545"/>
                      <a:gd name="connsiteY56" fmla="*/ 6166 h 298117"/>
                      <a:gd name="connsiteX57" fmla="*/ 86262 w 366545"/>
                      <a:gd name="connsiteY57" fmla="*/ 6166 h 298117"/>
                      <a:gd name="connsiteX58" fmla="*/ 86262 w 366545"/>
                      <a:gd name="connsiteY58" fmla="*/ 6166 h 298117"/>
                      <a:gd name="connsiteX59" fmla="*/ 87094 w 366545"/>
                      <a:gd name="connsiteY59" fmla="*/ 5889 h 298117"/>
                      <a:gd name="connsiteX60" fmla="*/ 89589 w 366545"/>
                      <a:gd name="connsiteY60" fmla="*/ 5058 h 298117"/>
                      <a:gd name="connsiteX61" fmla="*/ 95688 w 366545"/>
                      <a:gd name="connsiteY61" fmla="*/ 3672 h 298117"/>
                      <a:gd name="connsiteX62" fmla="*/ 109550 w 366545"/>
                      <a:gd name="connsiteY62" fmla="*/ 7275 h 298117"/>
                      <a:gd name="connsiteX63" fmla="*/ 122580 w 366545"/>
                      <a:gd name="connsiteY63" fmla="*/ 10600 h 298117"/>
                      <a:gd name="connsiteX64" fmla="*/ 131728 w 366545"/>
                      <a:gd name="connsiteY64" fmla="*/ 18637 h 298117"/>
                      <a:gd name="connsiteX65" fmla="*/ 136719 w 366545"/>
                      <a:gd name="connsiteY65" fmla="*/ 28890 h 298117"/>
                      <a:gd name="connsiteX66" fmla="*/ 141154 w 366545"/>
                      <a:gd name="connsiteY66" fmla="*/ 32493 h 298117"/>
                      <a:gd name="connsiteX67" fmla="*/ 146422 w 366545"/>
                      <a:gd name="connsiteY67" fmla="*/ 35264 h 298117"/>
                      <a:gd name="connsiteX68" fmla="*/ 160284 w 366545"/>
                      <a:gd name="connsiteY68" fmla="*/ 32770 h 298117"/>
                      <a:gd name="connsiteX69" fmla="*/ 172205 w 366545"/>
                      <a:gd name="connsiteY69" fmla="*/ 31107 h 298117"/>
                      <a:gd name="connsiteX70" fmla="*/ 191888 w 366545"/>
                      <a:gd name="connsiteY70" fmla="*/ 29445 h 298117"/>
                      <a:gd name="connsiteX71" fmla="*/ 197156 w 366545"/>
                      <a:gd name="connsiteY71" fmla="*/ 31384 h 298117"/>
                      <a:gd name="connsiteX72" fmla="*/ 199374 w 366545"/>
                      <a:gd name="connsiteY72" fmla="*/ 37204 h 298117"/>
                      <a:gd name="connsiteX73" fmla="*/ 206582 w 366545"/>
                      <a:gd name="connsiteY73" fmla="*/ 42192 h 298117"/>
                      <a:gd name="connsiteX74" fmla="*/ 217394 w 366545"/>
                      <a:gd name="connsiteY74" fmla="*/ 44409 h 298117"/>
                      <a:gd name="connsiteX75" fmla="*/ 231533 w 366545"/>
                      <a:gd name="connsiteY75" fmla="*/ 44409 h 298117"/>
                      <a:gd name="connsiteX76" fmla="*/ 243454 w 366545"/>
                      <a:gd name="connsiteY76" fmla="*/ 39144 h 298117"/>
                      <a:gd name="connsiteX77" fmla="*/ 246503 w 366545"/>
                      <a:gd name="connsiteY77" fmla="*/ 34710 h 298117"/>
                      <a:gd name="connsiteX78" fmla="*/ 249276 w 366545"/>
                      <a:gd name="connsiteY78" fmla="*/ 30830 h 298117"/>
                      <a:gd name="connsiteX79" fmla="*/ 259811 w 366545"/>
                      <a:gd name="connsiteY79" fmla="*/ 29722 h 298117"/>
                      <a:gd name="connsiteX80" fmla="*/ 281158 w 366545"/>
                      <a:gd name="connsiteY80" fmla="*/ 26673 h 298117"/>
                      <a:gd name="connsiteX81" fmla="*/ 292524 w 366545"/>
                      <a:gd name="connsiteY81" fmla="*/ 27227 h 298117"/>
                      <a:gd name="connsiteX82" fmla="*/ 298346 w 366545"/>
                      <a:gd name="connsiteY82" fmla="*/ 28336 h 298117"/>
                      <a:gd name="connsiteX83" fmla="*/ 303614 w 366545"/>
                      <a:gd name="connsiteY83" fmla="*/ 28336 h 298117"/>
                      <a:gd name="connsiteX84" fmla="*/ 300287 w 366545"/>
                      <a:gd name="connsiteY84" fmla="*/ 30553 h 298117"/>
                      <a:gd name="connsiteX85" fmla="*/ 291693 w 366545"/>
                      <a:gd name="connsiteY85" fmla="*/ 33601 h 298117"/>
                      <a:gd name="connsiteX86" fmla="*/ 280326 w 366545"/>
                      <a:gd name="connsiteY86" fmla="*/ 37481 h 298117"/>
                      <a:gd name="connsiteX87" fmla="*/ 282267 w 366545"/>
                      <a:gd name="connsiteY87" fmla="*/ 47180 h 298117"/>
                      <a:gd name="connsiteX88" fmla="*/ 289198 w 366545"/>
                      <a:gd name="connsiteY88" fmla="*/ 43301 h 298117"/>
                      <a:gd name="connsiteX89" fmla="*/ 293079 w 366545"/>
                      <a:gd name="connsiteY89" fmla="*/ 47735 h 298117"/>
                      <a:gd name="connsiteX90" fmla="*/ 296683 w 366545"/>
                      <a:gd name="connsiteY90" fmla="*/ 54663 h 298117"/>
                      <a:gd name="connsiteX91" fmla="*/ 300564 w 366545"/>
                      <a:gd name="connsiteY91" fmla="*/ 52168 h 298117"/>
                      <a:gd name="connsiteX92" fmla="*/ 303059 w 366545"/>
                      <a:gd name="connsiteY92" fmla="*/ 51060 h 298117"/>
                      <a:gd name="connsiteX93" fmla="*/ 306941 w 366545"/>
                      <a:gd name="connsiteY93" fmla="*/ 55771 h 298117"/>
                      <a:gd name="connsiteX94" fmla="*/ 317753 w 366545"/>
                      <a:gd name="connsiteY94" fmla="*/ 53000 h 298117"/>
                      <a:gd name="connsiteX95" fmla="*/ 328565 w 366545"/>
                      <a:gd name="connsiteY95" fmla="*/ 59928 h 298117"/>
                      <a:gd name="connsiteX96" fmla="*/ 335218 w 366545"/>
                      <a:gd name="connsiteY96" fmla="*/ 66302 h 298117"/>
                      <a:gd name="connsiteX97" fmla="*/ 329119 w 366545"/>
                      <a:gd name="connsiteY97" fmla="*/ 75447 h 298117"/>
                      <a:gd name="connsiteX98" fmla="*/ 324406 w 366545"/>
                      <a:gd name="connsiteY98" fmla="*/ 82375 h 298117"/>
                      <a:gd name="connsiteX99" fmla="*/ 315258 w 366545"/>
                      <a:gd name="connsiteY99" fmla="*/ 85700 h 298117"/>
                      <a:gd name="connsiteX100" fmla="*/ 324961 w 366545"/>
                      <a:gd name="connsiteY100" fmla="*/ 89580 h 298117"/>
                      <a:gd name="connsiteX101" fmla="*/ 335773 w 366545"/>
                      <a:gd name="connsiteY101" fmla="*/ 89580 h 298117"/>
                      <a:gd name="connsiteX102" fmla="*/ 348249 w 366545"/>
                      <a:gd name="connsiteY102" fmla="*/ 86255 h 298117"/>
                      <a:gd name="connsiteX103" fmla="*/ 354902 w 366545"/>
                      <a:gd name="connsiteY103" fmla="*/ 87363 h 298117"/>
                      <a:gd name="connsiteX104" fmla="*/ 361278 w 366545"/>
                      <a:gd name="connsiteY104" fmla="*/ 87640 h 298117"/>
                      <a:gd name="connsiteX105" fmla="*/ 366546 w 366545"/>
                      <a:gd name="connsiteY105" fmla="*/ 90134 h 2981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  <a:cxn ang="0">
                        <a:pos x="connsiteX98" y="connsiteY98"/>
                      </a:cxn>
                      <a:cxn ang="0">
                        <a:pos x="connsiteX99" y="connsiteY99"/>
                      </a:cxn>
                      <a:cxn ang="0">
                        <a:pos x="connsiteX100" y="connsiteY100"/>
                      </a:cxn>
                      <a:cxn ang="0">
                        <a:pos x="connsiteX101" y="connsiteY101"/>
                      </a:cxn>
                      <a:cxn ang="0">
                        <a:pos x="connsiteX102" y="connsiteY102"/>
                      </a:cxn>
                      <a:cxn ang="0">
                        <a:pos x="connsiteX103" y="connsiteY103"/>
                      </a:cxn>
                      <a:cxn ang="0">
                        <a:pos x="connsiteX104" y="connsiteY104"/>
                      </a:cxn>
                      <a:cxn ang="0">
                        <a:pos x="connsiteX105" y="connsiteY105"/>
                      </a:cxn>
                    </a:cxnLst>
                    <a:rect l="l" t="t" r="r" b="b"/>
                    <a:pathLst>
                      <a:path w="366545" h="298117">
                        <a:moveTo>
                          <a:pt x="366546" y="89580"/>
                        </a:moveTo>
                        <a:cubicBezTo>
                          <a:pt x="363774" y="93737"/>
                          <a:pt x="358783" y="100388"/>
                          <a:pt x="355457" y="101496"/>
                        </a:cubicBezTo>
                        <a:cubicBezTo>
                          <a:pt x="350466" y="103436"/>
                          <a:pt x="339654" y="109810"/>
                          <a:pt x="341595" y="115352"/>
                        </a:cubicBezTo>
                        <a:cubicBezTo>
                          <a:pt x="343535" y="120895"/>
                          <a:pt x="359892" y="129763"/>
                          <a:pt x="351575" y="129485"/>
                        </a:cubicBezTo>
                        <a:cubicBezTo>
                          <a:pt x="343535" y="129485"/>
                          <a:pt x="328842" y="134474"/>
                          <a:pt x="328842" y="138076"/>
                        </a:cubicBezTo>
                        <a:cubicBezTo>
                          <a:pt x="328842" y="141679"/>
                          <a:pt x="333832" y="145004"/>
                          <a:pt x="328842" y="149438"/>
                        </a:cubicBezTo>
                        <a:cubicBezTo>
                          <a:pt x="323575" y="153872"/>
                          <a:pt x="320802" y="157475"/>
                          <a:pt x="325792" y="159969"/>
                        </a:cubicBezTo>
                        <a:cubicBezTo>
                          <a:pt x="329396" y="161909"/>
                          <a:pt x="337713" y="171608"/>
                          <a:pt x="342149" y="176596"/>
                        </a:cubicBezTo>
                        <a:cubicBezTo>
                          <a:pt x="339932" y="177428"/>
                          <a:pt x="340486" y="178813"/>
                          <a:pt x="342149" y="183801"/>
                        </a:cubicBezTo>
                        <a:cubicBezTo>
                          <a:pt x="343813" y="189621"/>
                          <a:pt x="338268" y="191006"/>
                          <a:pt x="327733" y="197103"/>
                        </a:cubicBezTo>
                        <a:cubicBezTo>
                          <a:pt x="317198" y="202923"/>
                          <a:pt x="301396" y="205140"/>
                          <a:pt x="291970" y="207357"/>
                        </a:cubicBezTo>
                        <a:cubicBezTo>
                          <a:pt x="282544" y="209297"/>
                          <a:pt x="283930" y="214285"/>
                          <a:pt x="282544" y="218996"/>
                        </a:cubicBezTo>
                        <a:cubicBezTo>
                          <a:pt x="281158" y="223707"/>
                          <a:pt x="272841" y="215947"/>
                          <a:pt x="272286" y="212345"/>
                        </a:cubicBezTo>
                        <a:cubicBezTo>
                          <a:pt x="272009" y="208742"/>
                          <a:pt x="255098" y="210682"/>
                          <a:pt x="251217" y="210405"/>
                        </a:cubicBezTo>
                        <a:cubicBezTo>
                          <a:pt x="247335" y="210128"/>
                          <a:pt x="240682" y="206248"/>
                          <a:pt x="233474" y="203477"/>
                        </a:cubicBezTo>
                        <a:cubicBezTo>
                          <a:pt x="226265" y="200706"/>
                          <a:pt x="240959" y="216779"/>
                          <a:pt x="246503" y="223153"/>
                        </a:cubicBezTo>
                        <a:cubicBezTo>
                          <a:pt x="252048" y="229526"/>
                          <a:pt x="250385" y="235069"/>
                          <a:pt x="248721" y="244768"/>
                        </a:cubicBezTo>
                        <a:cubicBezTo>
                          <a:pt x="247058" y="254467"/>
                          <a:pt x="257870" y="252805"/>
                          <a:pt x="265355" y="253913"/>
                        </a:cubicBezTo>
                        <a:cubicBezTo>
                          <a:pt x="272563" y="255022"/>
                          <a:pt x="262306" y="263058"/>
                          <a:pt x="253711" y="268878"/>
                        </a:cubicBezTo>
                        <a:cubicBezTo>
                          <a:pt x="245394" y="274697"/>
                          <a:pt x="243454" y="278023"/>
                          <a:pt x="237632" y="279963"/>
                        </a:cubicBezTo>
                        <a:cubicBezTo>
                          <a:pt x="231810" y="282180"/>
                          <a:pt x="229038" y="281348"/>
                          <a:pt x="221275" y="290493"/>
                        </a:cubicBezTo>
                        <a:cubicBezTo>
                          <a:pt x="213512" y="299638"/>
                          <a:pt x="211849" y="298807"/>
                          <a:pt x="211018" y="296867"/>
                        </a:cubicBezTo>
                        <a:cubicBezTo>
                          <a:pt x="210463" y="294927"/>
                          <a:pt x="199096" y="293819"/>
                          <a:pt x="189948" y="296313"/>
                        </a:cubicBezTo>
                        <a:cubicBezTo>
                          <a:pt x="180799" y="298807"/>
                          <a:pt x="182185" y="291325"/>
                          <a:pt x="173868" y="284397"/>
                        </a:cubicBezTo>
                        <a:cubicBezTo>
                          <a:pt x="165551" y="277469"/>
                          <a:pt x="168601" y="278577"/>
                          <a:pt x="168046" y="271926"/>
                        </a:cubicBezTo>
                        <a:cubicBezTo>
                          <a:pt x="167492" y="265552"/>
                          <a:pt x="163888" y="262227"/>
                          <a:pt x="163610" y="261950"/>
                        </a:cubicBezTo>
                        <a:cubicBezTo>
                          <a:pt x="164719" y="260841"/>
                          <a:pt x="164996" y="259733"/>
                          <a:pt x="164442" y="258070"/>
                        </a:cubicBezTo>
                        <a:cubicBezTo>
                          <a:pt x="161670" y="251419"/>
                          <a:pt x="157234" y="245600"/>
                          <a:pt x="153907" y="244214"/>
                        </a:cubicBezTo>
                        <a:cubicBezTo>
                          <a:pt x="150580" y="242828"/>
                          <a:pt x="144481" y="243383"/>
                          <a:pt x="148640" y="238395"/>
                        </a:cubicBezTo>
                        <a:cubicBezTo>
                          <a:pt x="152798" y="233406"/>
                          <a:pt x="163888" y="228418"/>
                          <a:pt x="160006" y="222598"/>
                        </a:cubicBezTo>
                        <a:cubicBezTo>
                          <a:pt x="156125" y="216779"/>
                          <a:pt x="144481" y="194332"/>
                          <a:pt x="145590" y="186295"/>
                        </a:cubicBezTo>
                        <a:cubicBezTo>
                          <a:pt x="146699" y="178259"/>
                          <a:pt x="160006" y="160246"/>
                          <a:pt x="159175" y="155535"/>
                        </a:cubicBezTo>
                        <a:cubicBezTo>
                          <a:pt x="158343" y="150824"/>
                          <a:pt x="154739" y="147221"/>
                          <a:pt x="145868" y="147498"/>
                        </a:cubicBezTo>
                        <a:cubicBezTo>
                          <a:pt x="136996" y="147498"/>
                          <a:pt x="103728" y="154704"/>
                          <a:pt x="99846" y="146944"/>
                        </a:cubicBezTo>
                        <a:cubicBezTo>
                          <a:pt x="95965" y="139185"/>
                          <a:pt x="93193" y="127823"/>
                          <a:pt x="77113" y="128100"/>
                        </a:cubicBezTo>
                        <a:cubicBezTo>
                          <a:pt x="61311" y="128100"/>
                          <a:pt x="34142" y="129485"/>
                          <a:pt x="32756" y="126437"/>
                        </a:cubicBezTo>
                        <a:cubicBezTo>
                          <a:pt x="31370" y="123389"/>
                          <a:pt x="30815" y="116738"/>
                          <a:pt x="27488" y="116738"/>
                        </a:cubicBezTo>
                        <a:cubicBezTo>
                          <a:pt x="23885" y="116738"/>
                          <a:pt x="22498" y="118401"/>
                          <a:pt x="22498" y="111750"/>
                        </a:cubicBezTo>
                        <a:cubicBezTo>
                          <a:pt x="22498" y="105099"/>
                          <a:pt x="26934" y="101773"/>
                          <a:pt x="24162" y="93183"/>
                        </a:cubicBezTo>
                        <a:cubicBezTo>
                          <a:pt x="21389" y="84592"/>
                          <a:pt x="13072" y="67133"/>
                          <a:pt x="8914" y="66856"/>
                        </a:cubicBezTo>
                        <a:cubicBezTo>
                          <a:pt x="4478" y="66856"/>
                          <a:pt x="-2453" y="71567"/>
                          <a:pt x="874" y="62976"/>
                        </a:cubicBezTo>
                        <a:cubicBezTo>
                          <a:pt x="4478" y="54386"/>
                          <a:pt x="10300" y="54386"/>
                          <a:pt x="10023" y="46072"/>
                        </a:cubicBezTo>
                        <a:cubicBezTo>
                          <a:pt x="10023" y="37758"/>
                          <a:pt x="10023" y="28059"/>
                          <a:pt x="16676" y="23348"/>
                        </a:cubicBezTo>
                        <a:cubicBezTo>
                          <a:pt x="23330" y="18360"/>
                          <a:pt x="33588" y="-1316"/>
                          <a:pt x="43845" y="70"/>
                        </a:cubicBezTo>
                        <a:cubicBezTo>
                          <a:pt x="37746" y="4504"/>
                          <a:pt x="33588" y="10877"/>
                          <a:pt x="39132" y="18083"/>
                        </a:cubicBezTo>
                        <a:cubicBezTo>
                          <a:pt x="41073" y="20299"/>
                          <a:pt x="44122" y="22517"/>
                          <a:pt x="44677" y="25842"/>
                        </a:cubicBezTo>
                        <a:cubicBezTo>
                          <a:pt x="45231" y="29445"/>
                          <a:pt x="42459" y="33324"/>
                          <a:pt x="40519" y="36373"/>
                        </a:cubicBezTo>
                        <a:cubicBezTo>
                          <a:pt x="36360" y="42746"/>
                          <a:pt x="29984" y="50506"/>
                          <a:pt x="34696" y="57988"/>
                        </a:cubicBezTo>
                        <a:cubicBezTo>
                          <a:pt x="37746" y="63253"/>
                          <a:pt x="42736" y="69904"/>
                          <a:pt x="49113" y="71013"/>
                        </a:cubicBezTo>
                        <a:cubicBezTo>
                          <a:pt x="56044" y="72121"/>
                          <a:pt x="64915" y="66856"/>
                          <a:pt x="64083" y="59096"/>
                        </a:cubicBezTo>
                        <a:cubicBezTo>
                          <a:pt x="63806" y="54940"/>
                          <a:pt x="61311" y="51060"/>
                          <a:pt x="59093" y="47457"/>
                        </a:cubicBezTo>
                        <a:cubicBezTo>
                          <a:pt x="56875" y="43578"/>
                          <a:pt x="54103" y="39421"/>
                          <a:pt x="52439" y="35264"/>
                        </a:cubicBezTo>
                        <a:cubicBezTo>
                          <a:pt x="49944" y="28890"/>
                          <a:pt x="51330" y="22794"/>
                          <a:pt x="57430" y="19191"/>
                        </a:cubicBezTo>
                        <a:cubicBezTo>
                          <a:pt x="60479" y="17528"/>
                          <a:pt x="63529" y="16420"/>
                          <a:pt x="66856" y="15311"/>
                        </a:cubicBezTo>
                        <a:cubicBezTo>
                          <a:pt x="70183" y="14203"/>
                          <a:pt x="73787" y="13371"/>
                          <a:pt x="76836" y="11432"/>
                        </a:cubicBezTo>
                        <a:cubicBezTo>
                          <a:pt x="78777" y="10323"/>
                          <a:pt x="80163" y="8937"/>
                          <a:pt x="82381" y="7829"/>
                        </a:cubicBezTo>
                        <a:cubicBezTo>
                          <a:pt x="83767" y="7275"/>
                          <a:pt x="85153" y="6720"/>
                          <a:pt x="86262" y="6166"/>
                        </a:cubicBezTo>
                        <a:cubicBezTo>
                          <a:pt x="86262" y="6166"/>
                          <a:pt x="86262" y="6166"/>
                          <a:pt x="86262" y="6166"/>
                        </a:cubicBezTo>
                        <a:cubicBezTo>
                          <a:pt x="86262" y="6166"/>
                          <a:pt x="86262" y="6166"/>
                          <a:pt x="86262" y="6166"/>
                        </a:cubicBezTo>
                        <a:cubicBezTo>
                          <a:pt x="86262" y="6166"/>
                          <a:pt x="86817" y="6166"/>
                          <a:pt x="87094" y="5889"/>
                        </a:cubicBezTo>
                        <a:cubicBezTo>
                          <a:pt x="87926" y="5612"/>
                          <a:pt x="88480" y="5335"/>
                          <a:pt x="89589" y="5058"/>
                        </a:cubicBezTo>
                        <a:cubicBezTo>
                          <a:pt x="91529" y="4504"/>
                          <a:pt x="93470" y="3949"/>
                          <a:pt x="95688" y="3672"/>
                        </a:cubicBezTo>
                        <a:cubicBezTo>
                          <a:pt x="100401" y="3395"/>
                          <a:pt x="105114" y="5889"/>
                          <a:pt x="109550" y="7275"/>
                        </a:cubicBezTo>
                        <a:cubicBezTo>
                          <a:pt x="113708" y="8383"/>
                          <a:pt x="118421" y="8937"/>
                          <a:pt x="122580" y="10600"/>
                        </a:cubicBezTo>
                        <a:cubicBezTo>
                          <a:pt x="126184" y="12263"/>
                          <a:pt x="129511" y="15311"/>
                          <a:pt x="131728" y="18637"/>
                        </a:cubicBezTo>
                        <a:cubicBezTo>
                          <a:pt x="133946" y="21962"/>
                          <a:pt x="133946" y="26119"/>
                          <a:pt x="136719" y="28890"/>
                        </a:cubicBezTo>
                        <a:cubicBezTo>
                          <a:pt x="138105" y="30276"/>
                          <a:pt x="139491" y="31384"/>
                          <a:pt x="141154" y="32493"/>
                        </a:cubicBezTo>
                        <a:cubicBezTo>
                          <a:pt x="142818" y="33601"/>
                          <a:pt x="144759" y="34987"/>
                          <a:pt x="146422" y="35264"/>
                        </a:cubicBezTo>
                        <a:cubicBezTo>
                          <a:pt x="151412" y="36096"/>
                          <a:pt x="155571" y="34155"/>
                          <a:pt x="160284" y="32770"/>
                        </a:cubicBezTo>
                        <a:cubicBezTo>
                          <a:pt x="164442" y="31661"/>
                          <a:pt x="168046" y="31107"/>
                          <a:pt x="172205" y="31107"/>
                        </a:cubicBezTo>
                        <a:cubicBezTo>
                          <a:pt x="178858" y="31107"/>
                          <a:pt x="185512" y="29445"/>
                          <a:pt x="191888" y="29445"/>
                        </a:cubicBezTo>
                        <a:cubicBezTo>
                          <a:pt x="193829" y="29445"/>
                          <a:pt x="196047" y="29445"/>
                          <a:pt x="197156" y="31384"/>
                        </a:cubicBezTo>
                        <a:cubicBezTo>
                          <a:pt x="198265" y="33324"/>
                          <a:pt x="198265" y="35264"/>
                          <a:pt x="199374" y="37204"/>
                        </a:cubicBezTo>
                        <a:cubicBezTo>
                          <a:pt x="201037" y="39421"/>
                          <a:pt x="203809" y="41361"/>
                          <a:pt x="206582" y="42192"/>
                        </a:cubicBezTo>
                        <a:cubicBezTo>
                          <a:pt x="210186" y="43301"/>
                          <a:pt x="213790" y="43855"/>
                          <a:pt x="217394" y="44409"/>
                        </a:cubicBezTo>
                        <a:cubicBezTo>
                          <a:pt x="222107" y="44963"/>
                          <a:pt x="226820" y="46072"/>
                          <a:pt x="231533" y="44409"/>
                        </a:cubicBezTo>
                        <a:cubicBezTo>
                          <a:pt x="235691" y="42746"/>
                          <a:pt x="240404" y="42746"/>
                          <a:pt x="243454" y="39144"/>
                        </a:cubicBezTo>
                        <a:cubicBezTo>
                          <a:pt x="244563" y="37758"/>
                          <a:pt x="245672" y="36373"/>
                          <a:pt x="246503" y="34710"/>
                        </a:cubicBezTo>
                        <a:cubicBezTo>
                          <a:pt x="247335" y="33324"/>
                          <a:pt x="247890" y="31939"/>
                          <a:pt x="249276" y="30830"/>
                        </a:cubicBezTo>
                        <a:cubicBezTo>
                          <a:pt x="252325" y="29167"/>
                          <a:pt x="256484" y="29722"/>
                          <a:pt x="259811" y="29722"/>
                        </a:cubicBezTo>
                        <a:cubicBezTo>
                          <a:pt x="267019" y="29722"/>
                          <a:pt x="274504" y="29167"/>
                          <a:pt x="281158" y="26673"/>
                        </a:cubicBezTo>
                        <a:cubicBezTo>
                          <a:pt x="285039" y="25011"/>
                          <a:pt x="288920" y="26673"/>
                          <a:pt x="292524" y="27227"/>
                        </a:cubicBezTo>
                        <a:cubicBezTo>
                          <a:pt x="294465" y="27227"/>
                          <a:pt x="296406" y="28613"/>
                          <a:pt x="298346" y="28336"/>
                        </a:cubicBezTo>
                        <a:cubicBezTo>
                          <a:pt x="299733" y="28336"/>
                          <a:pt x="302227" y="26950"/>
                          <a:pt x="303614" y="28336"/>
                        </a:cubicBezTo>
                        <a:cubicBezTo>
                          <a:pt x="305000" y="29999"/>
                          <a:pt x="301119" y="30276"/>
                          <a:pt x="300287" y="30553"/>
                        </a:cubicBezTo>
                        <a:cubicBezTo>
                          <a:pt x="297237" y="31107"/>
                          <a:pt x="294742" y="33047"/>
                          <a:pt x="291693" y="33601"/>
                        </a:cubicBezTo>
                        <a:cubicBezTo>
                          <a:pt x="287534" y="34433"/>
                          <a:pt x="283376" y="33601"/>
                          <a:pt x="280326" y="37481"/>
                        </a:cubicBezTo>
                        <a:cubicBezTo>
                          <a:pt x="278108" y="40252"/>
                          <a:pt x="275336" y="49952"/>
                          <a:pt x="282267" y="47180"/>
                        </a:cubicBezTo>
                        <a:cubicBezTo>
                          <a:pt x="284485" y="46349"/>
                          <a:pt x="286702" y="43578"/>
                          <a:pt x="289198" y="43301"/>
                        </a:cubicBezTo>
                        <a:cubicBezTo>
                          <a:pt x="291693" y="43024"/>
                          <a:pt x="292247" y="46072"/>
                          <a:pt x="293079" y="47735"/>
                        </a:cubicBezTo>
                        <a:cubicBezTo>
                          <a:pt x="293633" y="49674"/>
                          <a:pt x="294465" y="53831"/>
                          <a:pt x="296683" y="54663"/>
                        </a:cubicBezTo>
                        <a:cubicBezTo>
                          <a:pt x="298624" y="55494"/>
                          <a:pt x="299733" y="53277"/>
                          <a:pt x="300564" y="52168"/>
                        </a:cubicBezTo>
                        <a:cubicBezTo>
                          <a:pt x="301396" y="51060"/>
                          <a:pt x="301950" y="49952"/>
                          <a:pt x="303059" y="51060"/>
                        </a:cubicBezTo>
                        <a:cubicBezTo>
                          <a:pt x="304723" y="52445"/>
                          <a:pt x="305277" y="54663"/>
                          <a:pt x="306941" y="55771"/>
                        </a:cubicBezTo>
                        <a:cubicBezTo>
                          <a:pt x="311099" y="58542"/>
                          <a:pt x="313871" y="53000"/>
                          <a:pt x="317753" y="53000"/>
                        </a:cubicBezTo>
                        <a:cubicBezTo>
                          <a:pt x="321911" y="53000"/>
                          <a:pt x="325238" y="57988"/>
                          <a:pt x="328565" y="59928"/>
                        </a:cubicBezTo>
                        <a:cubicBezTo>
                          <a:pt x="331337" y="61314"/>
                          <a:pt x="335495" y="62422"/>
                          <a:pt x="335218" y="66302"/>
                        </a:cubicBezTo>
                        <a:cubicBezTo>
                          <a:pt x="335218" y="70181"/>
                          <a:pt x="331060" y="72398"/>
                          <a:pt x="329119" y="75447"/>
                        </a:cubicBezTo>
                        <a:cubicBezTo>
                          <a:pt x="327456" y="77941"/>
                          <a:pt x="327733" y="81543"/>
                          <a:pt x="324406" y="82375"/>
                        </a:cubicBezTo>
                        <a:cubicBezTo>
                          <a:pt x="321911" y="83206"/>
                          <a:pt x="315535" y="82098"/>
                          <a:pt x="315258" y="85700"/>
                        </a:cubicBezTo>
                        <a:cubicBezTo>
                          <a:pt x="314703" y="90134"/>
                          <a:pt x="322466" y="89857"/>
                          <a:pt x="324961" y="89580"/>
                        </a:cubicBezTo>
                        <a:cubicBezTo>
                          <a:pt x="328287" y="89580"/>
                          <a:pt x="332446" y="90688"/>
                          <a:pt x="335773" y="89580"/>
                        </a:cubicBezTo>
                        <a:cubicBezTo>
                          <a:pt x="340209" y="88194"/>
                          <a:pt x="343258" y="85700"/>
                          <a:pt x="348249" y="86255"/>
                        </a:cubicBezTo>
                        <a:cubicBezTo>
                          <a:pt x="350466" y="86532"/>
                          <a:pt x="352684" y="87086"/>
                          <a:pt x="354902" y="87363"/>
                        </a:cubicBezTo>
                        <a:cubicBezTo>
                          <a:pt x="357120" y="87363"/>
                          <a:pt x="359060" y="87363"/>
                          <a:pt x="361278" y="87640"/>
                        </a:cubicBezTo>
                        <a:cubicBezTo>
                          <a:pt x="363496" y="87917"/>
                          <a:pt x="365160" y="89026"/>
                          <a:pt x="366546" y="90134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19" name="Freeform 418">
                    <a:extLst>
                      <a:ext uri="{FF2B5EF4-FFF2-40B4-BE49-F238E27FC236}">
                        <a16:creationId xmlns:a16="http://schemas.microsoft.com/office/drawing/2014/main" id="{79E22136-7616-FAF4-2EA4-804D581112C8}"/>
                      </a:ext>
                    </a:extLst>
                  </p:cNvPr>
                  <p:cNvSpPr/>
                  <p:nvPr/>
                </p:nvSpPr>
                <p:spPr>
                  <a:xfrm>
                    <a:off x="3876679" y="3791068"/>
                    <a:ext cx="13769" cy="13280"/>
                  </a:xfrm>
                  <a:custGeom>
                    <a:avLst/>
                    <a:gdLst>
                      <a:gd name="connsiteX0" fmla="*/ 62 w 13769"/>
                      <a:gd name="connsiteY0" fmla="*/ 7613 h 13280"/>
                      <a:gd name="connsiteX1" fmla="*/ 1725 w 13769"/>
                      <a:gd name="connsiteY1" fmla="*/ 1793 h 13280"/>
                      <a:gd name="connsiteX2" fmla="*/ 8656 w 13769"/>
                      <a:gd name="connsiteY2" fmla="*/ 408 h 13280"/>
                      <a:gd name="connsiteX3" fmla="*/ 12537 w 13769"/>
                      <a:gd name="connsiteY3" fmla="*/ 5396 h 13280"/>
                      <a:gd name="connsiteX4" fmla="*/ 13369 w 13769"/>
                      <a:gd name="connsiteY4" fmla="*/ 11215 h 13280"/>
                      <a:gd name="connsiteX5" fmla="*/ 5329 w 13769"/>
                      <a:gd name="connsiteY5" fmla="*/ 13155 h 13280"/>
                      <a:gd name="connsiteX6" fmla="*/ 893 w 13769"/>
                      <a:gd name="connsiteY6" fmla="*/ 11215 h 13280"/>
                      <a:gd name="connsiteX7" fmla="*/ 62 w 13769"/>
                      <a:gd name="connsiteY7" fmla="*/ 7613 h 132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3769" h="13280">
                        <a:moveTo>
                          <a:pt x="62" y="7613"/>
                        </a:moveTo>
                        <a:cubicBezTo>
                          <a:pt x="62" y="5396"/>
                          <a:pt x="-493" y="3179"/>
                          <a:pt x="1725" y="1793"/>
                        </a:cubicBezTo>
                        <a:cubicBezTo>
                          <a:pt x="3388" y="685"/>
                          <a:pt x="6715" y="-701"/>
                          <a:pt x="8656" y="408"/>
                        </a:cubicBezTo>
                        <a:cubicBezTo>
                          <a:pt x="10319" y="1239"/>
                          <a:pt x="11428" y="4010"/>
                          <a:pt x="12537" y="5396"/>
                        </a:cubicBezTo>
                        <a:cubicBezTo>
                          <a:pt x="13646" y="7058"/>
                          <a:pt x="14200" y="9275"/>
                          <a:pt x="13369" y="11215"/>
                        </a:cubicBezTo>
                        <a:cubicBezTo>
                          <a:pt x="12260" y="13432"/>
                          <a:pt x="7270" y="13432"/>
                          <a:pt x="5329" y="13155"/>
                        </a:cubicBezTo>
                        <a:cubicBezTo>
                          <a:pt x="3943" y="12878"/>
                          <a:pt x="2002" y="12324"/>
                          <a:pt x="893" y="11215"/>
                        </a:cubicBezTo>
                        <a:cubicBezTo>
                          <a:pt x="62" y="10384"/>
                          <a:pt x="62" y="8721"/>
                          <a:pt x="62" y="7613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20" name="Freeform 419">
                    <a:extLst>
                      <a:ext uri="{FF2B5EF4-FFF2-40B4-BE49-F238E27FC236}">
                        <a16:creationId xmlns:a16="http://schemas.microsoft.com/office/drawing/2014/main" id="{267B4526-D0B9-5F0E-331A-D3F9E9552FD0}"/>
                      </a:ext>
                    </a:extLst>
                  </p:cNvPr>
                  <p:cNvSpPr/>
                  <p:nvPr/>
                </p:nvSpPr>
                <p:spPr>
                  <a:xfrm>
                    <a:off x="4007179" y="3819078"/>
                    <a:ext cx="6219" cy="5097"/>
                  </a:xfrm>
                  <a:custGeom>
                    <a:avLst/>
                    <a:gdLst>
                      <a:gd name="connsiteX0" fmla="*/ 4852 w 6219"/>
                      <a:gd name="connsiteY0" fmla="*/ 663 h 5097"/>
                      <a:gd name="connsiteX1" fmla="*/ 5960 w 6219"/>
                      <a:gd name="connsiteY1" fmla="*/ 4266 h 5097"/>
                      <a:gd name="connsiteX2" fmla="*/ 2634 w 6219"/>
                      <a:gd name="connsiteY2" fmla="*/ 5097 h 5097"/>
                      <a:gd name="connsiteX3" fmla="*/ 416 w 6219"/>
                      <a:gd name="connsiteY3" fmla="*/ 3989 h 5097"/>
                      <a:gd name="connsiteX4" fmla="*/ 1248 w 6219"/>
                      <a:gd name="connsiteY4" fmla="*/ 386 h 5097"/>
                      <a:gd name="connsiteX5" fmla="*/ 4852 w 6219"/>
                      <a:gd name="connsiteY5" fmla="*/ 663 h 50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219" h="5097">
                        <a:moveTo>
                          <a:pt x="4852" y="663"/>
                        </a:moveTo>
                        <a:cubicBezTo>
                          <a:pt x="5406" y="1495"/>
                          <a:pt x="6792" y="3435"/>
                          <a:pt x="5960" y="4266"/>
                        </a:cubicBezTo>
                        <a:cubicBezTo>
                          <a:pt x="5129" y="5097"/>
                          <a:pt x="3743" y="4820"/>
                          <a:pt x="2634" y="5097"/>
                        </a:cubicBezTo>
                        <a:cubicBezTo>
                          <a:pt x="1248" y="5097"/>
                          <a:pt x="693" y="5097"/>
                          <a:pt x="416" y="3989"/>
                        </a:cubicBezTo>
                        <a:cubicBezTo>
                          <a:pt x="139" y="2326"/>
                          <a:pt x="-693" y="1218"/>
                          <a:pt x="1248" y="386"/>
                        </a:cubicBezTo>
                        <a:cubicBezTo>
                          <a:pt x="2357" y="-168"/>
                          <a:pt x="3743" y="-168"/>
                          <a:pt x="4852" y="663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21" name="Freeform 420">
                    <a:extLst>
                      <a:ext uri="{FF2B5EF4-FFF2-40B4-BE49-F238E27FC236}">
                        <a16:creationId xmlns:a16="http://schemas.microsoft.com/office/drawing/2014/main" id="{CFE60B43-57FB-A707-7C32-30CFF35637A8}"/>
                      </a:ext>
                    </a:extLst>
                  </p:cNvPr>
                  <p:cNvSpPr/>
                  <p:nvPr/>
                </p:nvSpPr>
                <p:spPr>
                  <a:xfrm>
                    <a:off x="4036838" y="3816694"/>
                    <a:ext cx="17153" cy="10262"/>
                  </a:xfrm>
                  <a:custGeom>
                    <a:avLst/>
                    <a:gdLst>
                      <a:gd name="connsiteX0" fmla="*/ 3194 w 17153"/>
                      <a:gd name="connsiteY0" fmla="*/ 4711 h 10262"/>
                      <a:gd name="connsiteX1" fmla="*/ 144 w 17153"/>
                      <a:gd name="connsiteY1" fmla="*/ 2494 h 10262"/>
                      <a:gd name="connsiteX2" fmla="*/ 2362 w 17153"/>
                      <a:gd name="connsiteY2" fmla="*/ 0 h 10262"/>
                      <a:gd name="connsiteX3" fmla="*/ 8184 w 17153"/>
                      <a:gd name="connsiteY3" fmla="*/ 1386 h 10262"/>
                      <a:gd name="connsiteX4" fmla="*/ 17056 w 17153"/>
                      <a:gd name="connsiteY4" fmla="*/ 1940 h 10262"/>
                      <a:gd name="connsiteX5" fmla="*/ 14560 w 17153"/>
                      <a:gd name="connsiteY5" fmla="*/ 6097 h 10262"/>
                      <a:gd name="connsiteX6" fmla="*/ 10402 w 17153"/>
                      <a:gd name="connsiteY6" fmla="*/ 9976 h 10262"/>
                      <a:gd name="connsiteX7" fmla="*/ 7075 w 17153"/>
                      <a:gd name="connsiteY7" fmla="*/ 8314 h 10262"/>
                      <a:gd name="connsiteX8" fmla="*/ 3471 w 17153"/>
                      <a:gd name="connsiteY8" fmla="*/ 4711 h 102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7153" h="10262">
                        <a:moveTo>
                          <a:pt x="3194" y="4711"/>
                        </a:moveTo>
                        <a:cubicBezTo>
                          <a:pt x="1808" y="4157"/>
                          <a:pt x="699" y="3880"/>
                          <a:pt x="144" y="2494"/>
                        </a:cubicBezTo>
                        <a:cubicBezTo>
                          <a:pt x="-410" y="831"/>
                          <a:pt x="699" y="0"/>
                          <a:pt x="2362" y="0"/>
                        </a:cubicBezTo>
                        <a:cubicBezTo>
                          <a:pt x="4303" y="0"/>
                          <a:pt x="6243" y="1386"/>
                          <a:pt x="8184" y="1386"/>
                        </a:cubicBezTo>
                        <a:cubicBezTo>
                          <a:pt x="10402" y="1386"/>
                          <a:pt x="15392" y="-1663"/>
                          <a:pt x="17056" y="1940"/>
                        </a:cubicBezTo>
                        <a:cubicBezTo>
                          <a:pt x="17610" y="3602"/>
                          <a:pt x="15669" y="5265"/>
                          <a:pt x="14560" y="6097"/>
                        </a:cubicBezTo>
                        <a:cubicBezTo>
                          <a:pt x="13174" y="7205"/>
                          <a:pt x="11788" y="9145"/>
                          <a:pt x="10402" y="9976"/>
                        </a:cubicBezTo>
                        <a:cubicBezTo>
                          <a:pt x="8739" y="10808"/>
                          <a:pt x="7630" y="9699"/>
                          <a:pt x="7075" y="8314"/>
                        </a:cubicBezTo>
                        <a:cubicBezTo>
                          <a:pt x="6243" y="6928"/>
                          <a:pt x="5134" y="5542"/>
                          <a:pt x="3471" y="4711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327" name="Graphic 248">
                  <a:extLst>
                    <a:ext uri="{FF2B5EF4-FFF2-40B4-BE49-F238E27FC236}">
                      <a16:creationId xmlns:a16="http://schemas.microsoft.com/office/drawing/2014/main" id="{1E03D437-48A6-BDE3-D274-1F6D4F21A0A6}"/>
                    </a:ext>
                  </a:extLst>
                </p:cNvPr>
                <p:cNvGrpSpPr/>
                <p:nvPr/>
              </p:nvGrpSpPr>
              <p:grpSpPr>
                <a:xfrm>
                  <a:off x="3778326" y="3978266"/>
                  <a:ext cx="1057532" cy="1070788"/>
                  <a:chOff x="3778326" y="3978266"/>
                  <a:chExt cx="1057532" cy="1070788"/>
                </a:xfrm>
                <a:grpFill/>
              </p:grpSpPr>
              <p:sp>
                <p:nvSpPr>
                  <p:cNvPr id="410" name="Freeform 409">
                    <a:extLst>
                      <a:ext uri="{FF2B5EF4-FFF2-40B4-BE49-F238E27FC236}">
                        <a16:creationId xmlns:a16="http://schemas.microsoft.com/office/drawing/2014/main" id="{674DFB0E-ED39-32D1-7913-C94AFFDC2A55}"/>
                      </a:ext>
                    </a:extLst>
                  </p:cNvPr>
                  <p:cNvSpPr/>
                  <p:nvPr/>
                </p:nvSpPr>
                <p:spPr>
                  <a:xfrm>
                    <a:off x="3778326" y="3978266"/>
                    <a:ext cx="1057532" cy="1070788"/>
                  </a:xfrm>
                  <a:custGeom>
                    <a:avLst/>
                    <a:gdLst>
                      <a:gd name="connsiteX0" fmla="*/ 1056535 w 1057532"/>
                      <a:gd name="connsiteY0" fmla="*/ 348609 h 1070788"/>
                      <a:gd name="connsiteX1" fmla="*/ 1055149 w 1057532"/>
                      <a:gd name="connsiteY1" fmla="*/ 366345 h 1070788"/>
                      <a:gd name="connsiteX2" fmla="*/ 1053209 w 1057532"/>
                      <a:gd name="connsiteY2" fmla="*/ 376321 h 1070788"/>
                      <a:gd name="connsiteX3" fmla="*/ 1043783 w 1057532"/>
                      <a:gd name="connsiteY3" fmla="*/ 389623 h 1070788"/>
                      <a:gd name="connsiteX4" fmla="*/ 1035188 w 1057532"/>
                      <a:gd name="connsiteY4" fmla="*/ 400708 h 1070788"/>
                      <a:gd name="connsiteX5" fmla="*/ 1029644 w 1057532"/>
                      <a:gd name="connsiteY5" fmla="*/ 404310 h 1070788"/>
                      <a:gd name="connsiteX6" fmla="*/ 1027426 w 1057532"/>
                      <a:gd name="connsiteY6" fmla="*/ 411515 h 1070788"/>
                      <a:gd name="connsiteX7" fmla="*/ 1013841 w 1057532"/>
                      <a:gd name="connsiteY7" fmla="*/ 423432 h 1070788"/>
                      <a:gd name="connsiteX8" fmla="*/ 1001366 w 1057532"/>
                      <a:gd name="connsiteY8" fmla="*/ 433131 h 1070788"/>
                      <a:gd name="connsiteX9" fmla="*/ 995544 w 1057532"/>
                      <a:gd name="connsiteY9" fmla="*/ 437011 h 1070788"/>
                      <a:gd name="connsiteX10" fmla="*/ 992494 w 1057532"/>
                      <a:gd name="connsiteY10" fmla="*/ 444493 h 1070788"/>
                      <a:gd name="connsiteX11" fmla="*/ 967543 w 1057532"/>
                      <a:gd name="connsiteY11" fmla="*/ 486338 h 1070788"/>
                      <a:gd name="connsiteX12" fmla="*/ 961444 w 1057532"/>
                      <a:gd name="connsiteY12" fmla="*/ 494652 h 1070788"/>
                      <a:gd name="connsiteX13" fmla="*/ 958672 w 1057532"/>
                      <a:gd name="connsiteY13" fmla="*/ 493266 h 1070788"/>
                      <a:gd name="connsiteX14" fmla="*/ 949523 w 1057532"/>
                      <a:gd name="connsiteY14" fmla="*/ 487724 h 1070788"/>
                      <a:gd name="connsiteX15" fmla="*/ 945642 w 1057532"/>
                      <a:gd name="connsiteY15" fmla="*/ 502135 h 1070788"/>
                      <a:gd name="connsiteX16" fmla="*/ 942869 w 1057532"/>
                      <a:gd name="connsiteY16" fmla="*/ 516822 h 1070788"/>
                      <a:gd name="connsiteX17" fmla="*/ 944533 w 1057532"/>
                      <a:gd name="connsiteY17" fmla="*/ 524858 h 1070788"/>
                      <a:gd name="connsiteX18" fmla="*/ 944533 w 1057532"/>
                      <a:gd name="connsiteY18" fmla="*/ 534835 h 1070788"/>
                      <a:gd name="connsiteX19" fmla="*/ 944533 w 1057532"/>
                      <a:gd name="connsiteY19" fmla="*/ 552848 h 1070788"/>
                      <a:gd name="connsiteX20" fmla="*/ 947305 w 1057532"/>
                      <a:gd name="connsiteY20" fmla="*/ 569752 h 1070788"/>
                      <a:gd name="connsiteX21" fmla="*/ 946751 w 1057532"/>
                      <a:gd name="connsiteY21" fmla="*/ 586657 h 1070788"/>
                      <a:gd name="connsiteX22" fmla="*/ 940374 w 1057532"/>
                      <a:gd name="connsiteY22" fmla="*/ 607995 h 1070788"/>
                      <a:gd name="connsiteX23" fmla="*/ 940374 w 1057532"/>
                      <a:gd name="connsiteY23" fmla="*/ 618526 h 1070788"/>
                      <a:gd name="connsiteX24" fmla="*/ 940374 w 1057532"/>
                      <a:gd name="connsiteY24" fmla="*/ 626008 h 1070788"/>
                      <a:gd name="connsiteX25" fmla="*/ 930671 w 1057532"/>
                      <a:gd name="connsiteY25" fmla="*/ 638755 h 1070788"/>
                      <a:gd name="connsiteX26" fmla="*/ 925681 w 1057532"/>
                      <a:gd name="connsiteY26" fmla="*/ 652889 h 1070788"/>
                      <a:gd name="connsiteX27" fmla="*/ 924849 w 1057532"/>
                      <a:gd name="connsiteY27" fmla="*/ 659817 h 1070788"/>
                      <a:gd name="connsiteX28" fmla="*/ 923463 w 1057532"/>
                      <a:gd name="connsiteY28" fmla="*/ 666468 h 1070788"/>
                      <a:gd name="connsiteX29" fmla="*/ 921522 w 1057532"/>
                      <a:gd name="connsiteY29" fmla="*/ 676167 h 1070788"/>
                      <a:gd name="connsiteX30" fmla="*/ 918473 w 1057532"/>
                      <a:gd name="connsiteY30" fmla="*/ 680324 h 1070788"/>
                      <a:gd name="connsiteX31" fmla="*/ 915701 w 1057532"/>
                      <a:gd name="connsiteY31" fmla="*/ 687529 h 1070788"/>
                      <a:gd name="connsiteX32" fmla="*/ 913483 w 1057532"/>
                      <a:gd name="connsiteY32" fmla="*/ 691686 h 1070788"/>
                      <a:gd name="connsiteX33" fmla="*/ 905720 w 1057532"/>
                      <a:gd name="connsiteY33" fmla="*/ 703048 h 1070788"/>
                      <a:gd name="connsiteX34" fmla="*/ 901561 w 1057532"/>
                      <a:gd name="connsiteY34" fmla="*/ 713856 h 1070788"/>
                      <a:gd name="connsiteX35" fmla="*/ 894908 w 1057532"/>
                      <a:gd name="connsiteY35" fmla="*/ 722723 h 1070788"/>
                      <a:gd name="connsiteX36" fmla="*/ 889641 w 1057532"/>
                      <a:gd name="connsiteY36" fmla="*/ 733254 h 1070788"/>
                      <a:gd name="connsiteX37" fmla="*/ 890472 w 1057532"/>
                      <a:gd name="connsiteY37" fmla="*/ 745725 h 1070788"/>
                      <a:gd name="connsiteX38" fmla="*/ 880492 w 1057532"/>
                      <a:gd name="connsiteY38" fmla="*/ 752375 h 1070788"/>
                      <a:gd name="connsiteX39" fmla="*/ 866353 w 1057532"/>
                      <a:gd name="connsiteY39" fmla="*/ 758195 h 1070788"/>
                      <a:gd name="connsiteX40" fmla="*/ 863580 w 1057532"/>
                      <a:gd name="connsiteY40" fmla="*/ 762906 h 1070788"/>
                      <a:gd name="connsiteX41" fmla="*/ 864967 w 1057532"/>
                      <a:gd name="connsiteY41" fmla="*/ 768172 h 1070788"/>
                      <a:gd name="connsiteX42" fmla="*/ 854986 w 1057532"/>
                      <a:gd name="connsiteY42" fmla="*/ 774268 h 1070788"/>
                      <a:gd name="connsiteX43" fmla="*/ 843342 w 1057532"/>
                      <a:gd name="connsiteY43" fmla="*/ 774823 h 1070788"/>
                      <a:gd name="connsiteX44" fmla="*/ 833085 w 1057532"/>
                      <a:gd name="connsiteY44" fmla="*/ 770943 h 1070788"/>
                      <a:gd name="connsiteX45" fmla="*/ 828094 w 1057532"/>
                      <a:gd name="connsiteY45" fmla="*/ 773437 h 1070788"/>
                      <a:gd name="connsiteX46" fmla="*/ 820886 w 1057532"/>
                      <a:gd name="connsiteY46" fmla="*/ 775654 h 1070788"/>
                      <a:gd name="connsiteX47" fmla="*/ 815896 w 1057532"/>
                      <a:gd name="connsiteY47" fmla="*/ 775654 h 1070788"/>
                      <a:gd name="connsiteX48" fmla="*/ 811460 w 1057532"/>
                      <a:gd name="connsiteY48" fmla="*/ 773160 h 1070788"/>
                      <a:gd name="connsiteX49" fmla="*/ 803975 w 1057532"/>
                      <a:gd name="connsiteY49" fmla="*/ 780088 h 1070788"/>
                      <a:gd name="connsiteX50" fmla="*/ 801203 w 1057532"/>
                      <a:gd name="connsiteY50" fmla="*/ 775100 h 1070788"/>
                      <a:gd name="connsiteX51" fmla="*/ 795935 w 1057532"/>
                      <a:gd name="connsiteY51" fmla="*/ 774823 h 1070788"/>
                      <a:gd name="connsiteX52" fmla="*/ 790668 w 1057532"/>
                      <a:gd name="connsiteY52" fmla="*/ 778425 h 1070788"/>
                      <a:gd name="connsiteX53" fmla="*/ 789282 w 1057532"/>
                      <a:gd name="connsiteY53" fmla="*/ 783967 h 1070788"/>
                      <a:gd name="connsiteX54" fmla="*/ 778192 w 1057532"/>
                      <a:gd name="connsiteY54" fmla="*/ 790341 h 1070788"/>
                      <a:gd name="connsiteX55" fmla="*/ 773479 w 1057532"/>
                      <a:gd name="connsiteY55" fmla="*/ 800595 h 1070788"/>
                      <a:gd name="connsiteX56" fmla="*/ 769044 w 1057532"/>
                      <a:gd name="connsiteY56" fmla="*/ 802257 h 1070788"/>
                      <a:gd name="connsiteX57" fmla="*/ 763222 w 1057532"/>
                      <a:gd name="connsiteY57" fmla="*/ 798655 h 1070788"/>
                      <a:gd name="connsiteX58" fmla="*/ 752964 w 1057532"/>
                      <a:gd name="connsiteY58" fmla="*/ 800595 h 1070788"/>
                      <a:gd name="connsiteX59" fmla="*/ 745756 w 1057532"/>
                      <a:gd name="connsiteY59" fmla="*/ 805306 h 1070788"/>
                      <a:gd name="connsiteX60" fmla="*/ 740211 w 1057532"/>
                      <a:gd name="connsiteY60" fmla="*/ 808354 h 1070788"/>
                      <a:gd name="connsiteX61" fmla="*/ 735776 w 1057532"/>
                      <a:gd name="connsiteY61" fmla="*/ 809185 h 1070788"/>
                      <a:gd name="connsiteX62" fmla="*/ 728568 w 1057532"/>
                      <a:gd name="connsiteY62" fmla="*/ 813342 h 1070788"/>
                      <a:gd name="connsiteX63" fmla="*/ 722745 w 1057532"/>
                      <a:gd name="connsiteY63" fmla="*/ 816668 h 1070788"/>
                      <a:gd name="connsiteX64" fmla="*/ 711379 w 1057532"/>
                      <a:gd name="connsiteY64" fmla="*/ 824704 h 1070788"/>
                      <a:gd name="connsiteX65" fmla="*/ 711379 w 1057532"/>
                      <a:gd name="connsiteY65" fmla="*/ 824704 h 1070788"/>
                      <a:gd name="connsiteX66" fmla="*/ 710824 w 1057532"/>
                      <a:gd name="connsiteY66" fmla="*/ 825259 h 1070788"/>
                      <a:gd name="connsiteX67" fmla="*/ 708606 w 1057532"/>
                      <a:gd name="connsiteY67" fmla="*/ 828030 h 1070788"/>
                      <a:gd name="connsiteX68" fmla="*/ 705003 w 1057532"/>
                      <a:gd name="connsiteY68" fmla="*/ 836066 h 1070788"/>
                      <a:gd name="connsiteX69" fmla="*/ 701398 w 1057532"/>
                      <a:gd name="connsiteY69" fmla="*/ 841332 h 1070788"/>
                      <a:gd name="connsiteX70" fmla="*/ 694468 w 1057532"/>
                      <a:gd name="connsiteY70" fmla="*/ 842440 h 1070788"/>
                      <a:gd name="connsiteX71" fmla="*/ 685873 w 1057532"/>
                      <a:gd name="connsiteY71" fmla="*/ 842994 h 1070788"/>
                      <a:gd name="connsiteX72" fmla="*/ 686428 w 1057532"/>
                      <a:gd name="connsiteY72" fmla="*/ 847705 h 1070788"/>
                      <a:gd name="connsiteX73" fmla="*/ 688646 w 1057532"/>
                      <a:gd name="connsiteY73" fmla="*/ 852417 h 1070788"/>
                      <a:gd name="connsiteX74" fmla="*/ 682824 w 1057532"/>
                      <a:gd name="connsiteY74" fmla="*/ 858513 h 1070788"/>
                      <a:gd name="connsiteX75" fmla="*/ 684210 w 1057532"/>
                      <a:gd name="connsiteY75" fmla="*/ 865164 h 1070788"/>
                      <a:gd name="connsiteX76" fmla="*/ 684764 w 1057532"/>
                      <a:gd name="connsiteY76" fmla="*/ 876526 h 1070788"/>
                      <a:gd name="connsiteX77" fmla="*/ 683933 w 1057532"/>
                      <a:gd name="connsiteY77" fmla="*/ 882623 h 1070788"/>
                      <a:gd name="connsiteX78" fmla="*/ 685319 w 1057532"/>
                      <a:gd name="connsiteY78" fmla="*/ 889828 h 1070788"/>
                      <a:gd name="connsiteX79" fmla="*/ 688369 w 1057532"/>
                      <a:gd name="connsiteY79" fmla="*/ 895093 h 1070788"/>
                      <a:gd name="connsiteX80" fmla="*/ 686705 w 1057532"/>
                      <a:gd name="connsiteY80" fmla="*/ 900636 h 1070788"/>
                      <a:gd name="connsiteX81" fmla="*/ 688646 w 1057532"/>
                      <a:gd name="connsiteY81" fmla="*/ 905624 h 1070788"/>
                      <a:gd name="connsiteX82" fmla="*/ 688646 w 1057532"/>
                      <a:gd name="connsiteY82" fmla="*/ 911443 h 1070788"/>
                      <a:gd name="connsiteX83" fmla="*/ 684487 w 1057532"/>
                      <a:gd name="connsiteY83" fmla="*/ 917817 h 1070788"/>
                      <a:gd name="connsiteX84" fmla="*/ 684487 w 1057532"/>
                      <a:gd name="connsiteY84" fmla="*/ 925022 h 1070788"/>
                      <a:gd name="connsiteX85" fmla="*/ 680883 w 1057532"/>
                      <a:gd name="connsiteY85" fmla="*/ 930842 h 1070788"/>
                      <a:gd name="connsiteX86" fmla="*/ 677279 w 1057532"/>
                      <a:gd name="connsiteY86" fmla="*/ 937493 h 1070788"/>
                      <a:gd name="connsiteX87" fmla="*/ 665912 w 1057532"/>
                      <a:gd name="connsiteY87" fmla="*/ 950795 h 1070788"/>
                      <a:gd name="connsiteX88" fmla="*/ 654546 w 1057532"/>
                      <a:gd name="connsiteY88" fmla="*/ 960494 h 1070788"/>
                      <a:gd name="connsiteX89" fmla="*/ 649001 w 1057532"/>
                      <a:gd name="connsiteY89" fmla="*/ 971302 h 1070788"/>
                      <a:gd name="connsiteX90" fmla="*/ 645674 w 1057532"/>
                      <a:gd name="connsiteY90" fmla="*/ 980724 h 1070788"/>
                      <a:gd name="connsiteX91" fmla="*/ 640407 w 1057532"/>
                      <a:gd name="connsiteY91" fmla="*/ 990423 h 1070788"/>
                      <a:gd name="connsiteX92" fmla="*/ 637080 w 1057532"/>
                      <a:gd name="connsiteY92" fmla="*/ 994026 h 1070788"/>
                      <a:gd name="connsiteX93" fmla="*/ 633476 w 1057532"/>
                      <a:gd name="connsiteY93" fmla="*/ 999568 h 1070788"/>
                      <a:gd name="connsiteX94" fmla="*/ 629595 w 1057532"/>
                      <a:gd name="connsiteY94" fmla="*/ 1004279 h 1070788"/>
                      <a:gd name="connsiteX95" fmla="*/ 626822 w 1057532"/>
                      <a:gd name="connsiteY95" fmla="*/ 1008713 h 1070788"/>
                      <a:gd name="connsiteX96" fmla="*/ 619892 w 1057532"/>
                      <a:gd name="connsiteY96" fmla="*/ 1017304 h 1070788"/>
                      <a:gd name="connsiteX97" fmla="*/ 614624 w 1057532"/>
                      <a:gd name="connsiteY97" fmla="*/ 1020352 h 1070788"/>
                      <a:gd name="connsiteX98" fmla="*/ 618228 w 1057532"/>
                      <a:gd name="connsiteY98" fmla="*/ 1010930 h 1070788"/>
                      <a:gd name="connsiteX99" fmla="*/ 625436 w 1057532"/>
                      <a:gd name="connsiteY99" fmla="*/ 1002894 h 1070788"/>
                      <a:gd name="connsiteX100" fmla="*/ 625436 w 1057532"/>
                      <a:gd name="connsiteY100" fmla="*/ 994026 h 1070788"/>
                      <a:gd name="connsiteX101" fmla="*/ 629595 w 1057532"/>
                      <a:gd name="connsiteY101" fmla="*/ 985712 h 1070788"/>
                      <a:gd name="connsiteX102" fmla="*/ 612961 w 1057532"/>
                      <a:gd name="connsiteY102" fmla="*/ 990423 h 1070788"/>
                      <a:gd name="connsiteX103" fmla="*/ 609634 w 1057532"/>
                      <a:gd name="connsiteY103" fmla="*/ 1006496 h 1070788"/>
                      <a:gd name="connsiteX104" fmla="*/ 600208 w 1057532"/>
                      <a:gd name="connsiteY104" fmla="*/ 1016750 h 1070788"/>
                      <a:gd name="connsiteX105" fmla="*/ 594109 w 1057532"/>
                      <a:gd name="connsiteY105" fmla="*/ 1022569 h 1070788"/>
                      <a:gd name="connsiteX106" fmla="*/ 588564 w 1057532"/>
                      <a:gd name="connsiteY106" fmla="*/ 1030052 h 1070788"/>
                      <a:gd name="connsiteX107" fmla="*/ 595495 w 1057532"/>
                      <a:gd name="connsiteY107" fmla="*/ 1033100 h 1070788"/>
                      <a:gd name="connsiteX108" fmla="*/ 604089 w 1057532"/>
                      <a:gd name="connsiteY108" fmla="*/ 1028112 h 1070788"/>
                      <a:gd name="connsiteX109" fmla="*/ 598267 w 1057532"/>
                      <a:gd name="connsiteY109" fmla="*/ 1037534 h 1070788"/>
                      <a:gd name="connsiteX110" fmla="*/ 589673 w 1057532"/>
                      <a:gd name="connsiteY110" fmla="*/ 1046402 h 1070788"/>
                      <a:gd name="connsiteX111" fmla="*/ 583851 w 1057532"/>
                      <a:gd name="connsiteY111" fmla="*/ 1055824 h 1070788"/>
                      <a:gd name="connsiteX112" fmla="*/ 578306 w 1057532"/>
                      <a:gd name="connsiteY112" fmla="*/ 1064969 h 1070788"/>
                      <a:gd name="connsiteX113" fmla="*/ 575811 w 1057532"/>
                      <a:gd name="connsiteY113" fmla="*/ 1070789 h 1070788"/>
                      <a:gd name="connsiteX114" fmla="*/ 558900 w 1057532"/>
                      <a:gd name="connsiteY114" fmla="*/ 1057487 h 1070788"/>
                      <a:gd name="connsiteX115" fmla="*/ 543652 w 1057532"/>
                      <a:gd name="connsiteY115" fmla="*/ 1040582 h 1070788"/>
                      <a:gd name="connsiteX116" fmla="*/ 519256 w 1057532"/>
                      <a:gd name="connsiteY116" fmla="*/ 1020075 h 1070788"/>
                      <a:gd name="connsiteX117" fmla="*/ 503453 w 1057532"/>
                      <a:gd name="connsiteY117" fmla="*/ 1011762 h 1070788"/>
                      <a:gd name="connsiteX118" fmla="*/ 494582 w 1057532"/>
                      <a:gd name="connsiteY118" fmla="*/ 1003725 h 1070788"/>
                      <a:gd name="connsiteX119" fmla="*/ 482938 w 1057532"/>
                      <a:gd name="connsiteY119" fmla="*/ 1005111 h 1070788"/>
                      <a:gd name="connsiteX120" fmla="*/ 478225 w 1057532"/>
                      <a:gd name="connsiteY120" fmla="*/ 993471 h 1070788"/>
                      <a:gd name="connsiteX121" fmla="*/ 458819 w 1057532"/>
                      <a:gd name="connsiteY121" fmla="*/ 982109 h 1070788"/>
                      <a:gd name="connsiteX122" fmla="*/ 444402 w 1057532"/>
                      <a:gd name="connsiteY122" fmla="*/ 978784 h 1070788"/>
                      <a:gd name="connsiteX123" fmla="*/ 444402 w 1057532"/>
                      <a:gd name="connsiteY123" fmla="*/ 978784 h 1070788"/>
                      <a:gd name="connsiteX124" fmla="*/ 466304 w 1057532"/>
                      <a:gd name="connsiteY124" fmla="*/ 957446 h 1070788"/>
                      <a:gd name="connsiteX125" fmla="*/ 485156 w 1057532"/>
                      <a:gd name="connsiteY125" fmla="*/ 937770 h 1070788"/>
                      <a:gd name="connsiteX126" fmla="*/ 490423 w 1057532"/>
                      <a:gd name="connsiteY126" fmla="*/ 926962 h 1070788"/>
                      <a:gd name="connsiteX127" fmla="*/ 507612 w 1057532"/>
                      <a:gd name="connsiteY127" fmla="*/ 913383 h 1070788"/>
                      <a:gd name="connsiteX128" fmla="*/ 535612 w 1057532"/>
                      <a:gd name="connsiteY128" fmla="*/ 900081 h 1070788"/>
                      <a:gd name="connsiteX129" fmla="*/ 544484 w 1057532"/>
                      <a:gd name="connsiteY129" fmla="*/ 857128 h 1070788"/>
                      <a:gd name="connsiteX130" fmla="*/ 522582 w 1057532"/>
                      <a:gd name="connsiteY130" fmla="*/ 849368 h 1070788"/>
                      <a:gd name="connsiteX131" fmla="*/ 524800 w 1057532"/>
                      <a:gd name="connsiteY131" fmla="*/ 838561 h 1070788"/>
                      <a:gd name="connsiteX132" fmla="*/ 530622 w 1057532"/>
                      <a:gd name="connsiteY132" fmla="*/ 817222 h 1070788"/>
                      <a:gd name="connsiteX133" fmla="*/ 531454 w 1057532"/>
                      <a:gd name="connsiteY133" fmla="*/ 813342 h 1070788"/>
                      <a:gd name="connsiteX134" fmla="*/ 531454 w 1057532"/>
                      <a:gd name="connsiteY134" fmla="*/ 813342 h 1070788"/>
                      <a:gd name="connsiteX135" fmla="*/ 522305 w 1057532"/>
                      <a:gd name="connsiteY135" fmla="*/ 801426 h 1070788"/>
                      <a:gd name="connsiteX136" fmla="*/ 498463 w 1057532"/>
                      <a:gd name="connsiteY136" fmla="*/ 796992 h 1070788"/>
                      <a:gd name="connsiteX137" fmla="*/ 490423 w 1057532"/>
                      <a:gd name="connsiteY137" fmla="*/ 757364 h 1070788"/>
                      <a:gd name="connsiteX138" fmla="*/ 468799 w 1057532"/>
                      <a:gd name="connsiteY138" fmla="*/ 749050 h 1070788"/>
                      <a:gd name="connsiteX139" fmla="*/ 453551 w 1057532"/>
                      <a:gd name="connsiteY139" fmla="*/ 754870 h 1070788"/>
                      <a:gd name="connsiteX140" fmla="*/ 433036 w 1057532"/>
                      <a:gd name="connsiteY140" fmla="*/ 744062 h 1070788"/>
                      <a:gd name="connsiteX141" fmla="*/ 436640 w 1057532"/>
                      <a:gd name="connsiteY141" fmla="*/ 727434 h 1070788"/>
                      <a:gd name="connsiteX142" fmla="*/ 433036 w 1057532"/>
                      <a:gd name="connsiteY142" fmla="*/ 711084 h 1070788"/>
                      <a:gd name="connsiteX143" fmla="*/ 428877 w 1057532"/>
                      <a:gd name="connsiteY143" fmla="*/ 695011 h 1070788"/>
                      <a:gd name="connsiteX144" fmla="*/ 432481 w 1057532"/>
                      <a:gd name="connsiteY144" fmla="*/ 692240 h 1070788"/>
                      <a:gd name="connsiteX145" fmla="*/ 432481 w 1057532"/>
                      <a:gd name="connsiteY145" fmla="*/ 688083 h 1070788"/>
                      <a:gd name="connsiteX146" fmla="*/ 429709 w 1057532"/>
                      <a:gd name="connsiteY146" fmla="*/ 673950 h 1070788"/>
                      <a:gd name="connsiteX147" fmla="*/ 439412 w 1057532"/>
                      <a:gd name="connsiteY147" fmla="*/ 627948 h 1070788"/>
                      <a:gd name="connsiteX148" fmla="*/ 418342 w 1057532"/>
                      <a:gd name="connsiteY148" fmla="*/ 604115 h 1070788"/>
                      <a:gd name="connsiteX149" fmla="*/ 416956 w 1057532"/>
                      <a:gd name="connsiteY149" fmla="*/ 583885 h 1070788"/>
                      <a:gd name="connsiteX150" fmla="*/ 372322 w 1057532"/>
                      <a:gd name="connsiteY150" fmla="*/ 582777 h 1070788"/>
                      <a:gd name="connsiteX151" fmla="*/ 367886 w 1057532"/>
                      <a:gd name="connsiteY151" fmla="*/ 561439 h 1070788"/>
                      <a:gd name="connsiteX152" fmla="*/ 365113 w 1057532"/>
                      <a:gd name="connsiteY152" fmla="*/ 549799 h 1070788"/>
                      <a:gd name="connsiteX153" fmla="*/ 368995 w 1057532"/>
                      <a:gd name="connsiteY153" fmla="*/ 536775 h 1070788"/>
                      <a:gd name="connsiteX154" fmla="*/ 347371 w 1057532"/>
                      <a:gd name="connsiteY154" fmla="*/ 507677 h 1070788"/>
                      <a:gd name="connsiteX155" fmla="*/ 325192 w 1057532"/>
                      <a:gd name="connsiteY155" fmla="*/ 509617 h 1070788"/>
                      <a:gd name="connsiteX156" fmla="*/ 311053 w 1057532"/>
                      <a:gd name="connsiteY156" fmla="*/ 496592 h 1070788"/>
                      <a:gd name="connsiteX157" fmla="*/ 299963 w 1057532"/>
                      <a:gd name="connsiteY157" fmla="*/ 494652 h 1070788"/>
                      <a:gd name="connsiteX158" fmla="*/ 278893 w 1057532"/>
                      <a:gd name="connsiteY158" fmla="*/ 481073 h 1070788"/>
                      <a:gd name="connsiteX159" fmla="*/ 252002 w 1057532"/>
                      <a:gd name="connsiteY159" fmla="*/ 475531 h 1070788"/>
                      <a:gd name="connsiteX160" fmla="*/ 230932 w 1057532"/>
                      <a:gd name="connsiteY160" fmla="*/ 446433 h 1070788"/>
                      <a:gd name="connsiteX161" fmla="*/ 227328 w 1057532"/>
                      <a:gd name="connsiteY161" fmla="*/ 404587 h 1070788"/>
                      <a:gd name="connsiteX162" fmla="*/ 188792 w 1057532"/>
                      <a:gd name="connsiteY162" fmla="*/ 417612 h 1070788"/>
                      <a:gd name="connsiteX163" fmla="*/ 141663 w 1057532"/>
                      <a:gd name="connsiteY163" fmla="*/ 443384 h 1070788"/>
                      <a:gd name="connsiteX164" fmla="*/ 121147 w 1057532"/>
                      <a:gd name="connsiteY164" fmla="*/ 439228 h 1070788"/>
                      <a:gd name="connsiteX165" fmla="*/ 109503 w 1057532"/>
                      <a:gd name="connsiteY165" fmla="*/ 439228 h 1070788"/>
                      <a:gd name="connsiteX166" fmla="*/ 88434 w 1057532"/>
                      <a:gd name="connsiteY166" fmla="*/ 437011 h 1070788"/>
                      <a:gd name="connsiteX167" fmla="*/ 88434 w 1057532"/>
                      <a:gd name="connsiteY167" fmla="*/ 398491 h 1070788"/>
                      <a:gd name="connsiteX168" fmla="*/ 64592 w 1057532"/>
                      <a:gd name="connsiteY168" fmla="*/ 414287 h 1070788"/>
                      <a:gd name="connsiteX169" fmla="*/ 45462 w 1057532"/>
                      <a:gd name="connsiteY169" fmla="*/ 409853 h 1070788"/>
                      <a:gd name="connsiteX170" fmla="*/ 39641 w 1057532"/>
                      <a:gd name="connsiteY170" fmla="*/ 399599 h 1070788"/>
                      <a:gd name="connsiteX171" fmla="*/ 22175 w 1057532"/>
                      <a:gd name="connsiteY171" fmla="*/ 395997 h 1070788"/>
                      <a:gd name="connsiteX172" fmla="*/ 23838 w 1057532"/>
                      <a:gd name="connsiteY172" fmla="*/ 382141 h 1070788"/>
                      <a:gd name="connsiteX173" fmla="*/ 9422 w 1057532"/>
                      <a:gd name="connsiteY173" fmla="*/ 363019 h 1070788"/>
                      <a:gd name="connsiteX174" fmla="*/ 828 w 1057532"/>
                      <a:gd name="connsiteY174" fmla="*/ 342512 h 1070788"/>
                      <a:gd name="connsiteX175" fmla="*/ 8867 w 1057532"/>
                      <a:gd name="connsiteY175" fmla="*/ 325331 h 1070788"/>
                      <a:gd name="connsiteX176" fmla="*/ 20789 w 1057532"/>
                      <a:gd name="connsiteY176" fmla="*/ 311475 h 1070788"/>
                      <a:gd name="connsiteX177" fmla="*/ 33818 w 1057532"/>
                      <a:gd name="connsiteY177" fmla="*/ 277943 h 1070788"/>
                      <a:gd name="connsiteX178" fmla="*/ 56552 w 1057532"/>
                      <a:gd name="connsiteY178" fmla="*/ 264087 h 1070788"/>
                      <a:gd name="connsiteX179" fmla="*/ 80948 w 1057532"/>
                      <a:gd name="connsiteY179" fmla="*/ 260207 h 1070788"/>
                      <a:gd name="connsiteX180" fmla="*/ 96196 w 1057532"/>
                      <a:gd name="connsiteY180" fmla="*/ 254110 h 1070788"/>
                      <a:gd name="connsiteX181" fmla="*/ 103127 w 1057532"/>
                      <a:gd name="connsiteY181" fmla="*/ 257436 h 1070788"/>
                      <a:gd name="connsiteX182" fmla="*/ 108117 w 1057532"/>
                      <a:gd name="connsiteY182" fmla="*/ 254387 h 1070788"/>
                      <a:gd name="connsiteX183" fmla="*/ 112553 w 1057532"/>
                      <a:gd name="connsiteY183" fmla="*/ 228338 h 1070788"/>
                      <a:gd name="connsiteX184" fmla="*/ 119484 w 1057532"/>
                      <a:gd name="connsiteY184" fmla="*/ 173745 h 1070788"/>
                      <a:gd name="connsiteX185" fmla="*/ 112830 w 1057532"/>
                      <a:gd name="connsiteY185" fmla="*/ 152684 h 1070788"/>
                      <a:gd name="connsiteX186" fmla="*/ 104513 w 1057532"/>
                      <a:gd name="connsiteY186" fmla="*/ 137719 h 1070788"/>
                      <a:gd name="connsiteX187" fmla="*/ 108117 w 1057532"/>
                      <a:gd name="connsiteY187" fmla="*/ 124972 h 1070788"/>
                      <a:gd name="connsiteX188" fmla="*/ 130296 w 1057532"/>
                      <a:gd name="connsiteY188" fmla="*/ 122755 h 1070788"/>
                      <a:gd name="connsiteX189" fmla="*/ 125583 w 1057532"/>
                      <a:gd name="connsiteY189" fmla="*/ 114718 h 1070788"/>
                      <a:gd name="connsiteX190" fmla="*/ 110612 w 1057532"/>
                      <a:gd name="connsiteY190" fmla="*/ 111670 h 1070788"/>
                      <a:gd name="connsiteX191" fmla="*/ 116434 w 1057532"/>
                      <a:gd name="connsiteY191" fmla="*/ 96705 h 1070788"/>
                      <a:gd name="connsiteX192" fmla="*/ 154693 w 1057532"/>
                      <a:gd name="connsiteY192" fmla="*/ 94765 h 1070788"/>
                      <a:gd name="connsiteX193" fmla="*/ 159683 w 1057532"/>
                      <a:gd name="connsiteY193" fmla="*/ 89777 h 1070788"/>
                      <a:gd name="connsiteX194" fmla="*/ 168000 w 1057532"/>
                      <a:gd name="connsiteY194" fmla="*/ 94211 h 1070788"/>
                      <a:gd name="connsiteX195" fmla="*/ 181030 w 1057532"/>
                      <a:gd name="connsiteY195" fmla="*/ 87006 h 1070788"/>
                      <a:gd name="connsiteX196" fmla="*/ 181030 w 1057532"/>
                      <a:gd name="connsiteY196" fmla="*/ 87006 h 1070788"/>
                      <a:gd name="connsiteX197" fmla="*/ 185466 w 1057532"/>
                      <a:gd name="connsiteY197" fmla="*/ 96982 h 1070788"/>
                      <a:gd name="connsiteX198" fmla="*/ 191288 w 1057532"/>
                      <a:gd name="connsiteY198" fmla="*/ 109453 h 1070788"/>
                      <a:gd name="connsiteX199" fmla="*/ 207367 w 1057532"/>
                      <a:gd name="connsiteY199" fmla="*/ 121369 h 1070788"/>
                      <a:gd name="connsiteX200" fmla="*/ 228437 w 1057532"/>
                      <a:gd name="connsiteY200" fmla="*/ 121923 h 1070788"/>
                      <a:gd name="connsiteX201" fmla="*/ 238695 w 1057532"/>
                      <a:gd name="connsiteY201" fmla="*/ 115549 h 1070788"/>
                      <a:gd name="connsiteX202" fmla="*/ 255051 w 1057532"/>
                      <a:gd name="connsiteY202" fmla="*/ 105019 h 1070788"/>
                      <a:gd name="connsiteX203" fmla="*/ 271131 w 1057532"/>
                      <a:gd name="connsiteY203" fmla="*/ 93934 h 1070788"/>
                      <a:gd name="connsiteX204" fmla="*/ 282775 w 1057532"/>
                      <a:gd name="connsiteY204" fmla="*/ 78969 h 1070788"/>
                      <a:gd name="connsiteX205" fmla="*/ 266141 w 1057532"/>
                      <a:gd name="connsiteY205" fmla="*/ 69824 h 1070788"/>
                      <a:gd name="connsiteX206" fmla="*/ 263923 w 1057532"/>
                      <a:gd name="connsiteY206" fmla="*/ 48209 h 1070788"/>
                      <a:gd name="connsiteX207" fmla="*/ 250893 w 1057532"/>
                      <a:gd name="connsiteY207" fmla="*/ 28533 h 1070788"/>
                      <a:gd name="connsiteX208" fmla="*/ 268636 w 1057532"/>
                      <a:gd name="connsiteY208" fmla="*/ 35461 h 1070788"/>
                      <a:gd name="connsiteX209" fmla="*/ 289706 w 1057532"/>
                      <a:gd name="connsiteY209" fmla="*/ 37401 h 1070788"/>
                      <a:gd name="connsiteX210" fmla="*/ 299963 w 1057532"/>
                      <a:gd name="connsiteY210" fmla="*/ 44052 h 1070788"/>
                      <a:gd name="connsiteX211" fmla="*/ 309389 w 1057532"/>
                      <a:gd name="connsiteY211" fmla="*/ 32413 h 1070788"/>
                      <a:gd name="connsiteX212" fmla="*/ 345153 w 1057532"/>
                      <a:gd name="connsiteY212" fmla="*/ 22159 h 1070788"/>
                      <a:gd name="connsiteX213" fmla="*/ 359569 w 1057532"/>
                      <a:gd name="connsiteY213" fmla="*/ 8858 h 1070788"/>
                      <a:gd name="connsiteX214" fmla="*/ 359569 w 1057532"/>
                      <a:gd name="connsiteY214" fmla="*/ 1652 h 1070788"/>
                      <a:gd name="connsiteX215" fmla="*/ 361509 w 1057532"/>
                      <a:gd name="connsiteY215" fmla="*/ 1098 h 1070788"/>
                      <a:gd name="connsiteX216" fmla="*/ 379252 w 1057532"/>
                      <a:gd name="connsiteY216" fmla="*/ 5255 h 1070788"/>
                      <a:gd name="connsiteX217" fmla="*/ 377589 w 1057532"/>
                      <a:gd name="connsiteY217" fmla="*/ 19942 h 1070788"/>
                      <a:gd name="connsiteX218" fmla="*/ 388401 w 1057532"/>
                      <a:gd name="connsiteY218" fmla="*/ 41558 h 1070788"/>
                      <a:gd name="connsiteX219" fmla="*/ 378975 w 1057532"/>
                      <a:gd name="connsiteY219" fmla="*/ 74812 h 1070788"/>
                      <a:gd name="connsiteX220" fmla="*/ 387015 w 1057532"/>
                      <a:gd name="connsiteY220" fmla="*/ 91994 h 1070788"/>
                      <a:gd name="connsiteX221" fmla="*/ 406144 w 1057532"/>
                      <a:gd name="connsiteY221" fmla="*/ 108067 h 1070788"/>
                      <a:gd name="connsiteX222" fmla="*/ 420560 w 1057532"/>
                      <a:gd name="connsiteY222" fmla="*/ 101416 h 1070788"/>
                      <a:gd name="connsiteX223" fmla="*/ 444680 w 1057532"/>
                      <a:gd name="connsiteY223" fmla="*/ 95874 h 1070788"/>
                      <a:gd name="connsiteX224" fmla="*/ 452442 w 1057532"/>
                      <a:gd name="connsiteY224" fmla="*/ 89223 h 1070788"/>
                      <a:gd name="connsiteX225" fmla="*/ 473512 w 1057532"/>
                      <a:gd name="connsiteY225" fmla="*/ 91440 h 1070788"/>
                      <a:gd name="connsiteX226" fmla="*/ 486265 w 1057532"/>
                      <a:gd name="connsiteY226" fmla="*/ 89223 h 1070788"/>
                      <a:gd name="connsiteX227" fmla="*/ 490700 w 1057532"/>
                      <a:gd name="connsiteY227" fmla="*/ 75644 h 1070788"/>
                      <a:gd name="connsiteX228" fmla="*/ 506503 w 1057532"/>
                      <a:gd name="connsiteY228" fmla="*/ 75644 h 1070788"/>
                      <a:gd name="connsiteX229" fmla="*/ 522860 w 1057532"/>
                      <a:gd name="connsiteY229" fmla="*/ 76752 h 1070788"/>
                      <a:gd name="connsiteX230" fmla="*/ 524800 w 1057532"/>
                      <a:gd name="connsiteY230" fmla="*/ 78692 h 1070788"/>
                      <a:gd name="connsiteX231" fmla="*/ 543098 w 1057532"/>
                      <a:gd name="connsiteY231" fmla="*/ 85343 h 1070788"/>
                      <a:gd name="connsiteX232" fmla="*/ 558346 w 1057532"/>
                      <a:gd name="connsiteY232" fmla="*/ 79801 h 1070788"/>
                      <a:gd name="connsiteX233" fmla="*/ 577752 w 1057532"/>
                      <a:gd name="connsiteY233" fmla="*/ 77307 h 1070788"/>
                      <a:gd name="connsiteX234" fmla="*/ 606862 w 1057532"/>
                      <a:gd name="connsiteY234" fmla="*/ 24653 h 1070788"/>
                      <a:gd name="connsiteX235" fmla="*/ 612961 w 1057532"/>
                      <a:gd name="connsiteY235" fmla="*/ 29919 h 1070788"/>
                      <a:gd name="connsiteX236" fmla="*/ 621555 w 1057532"/>
                      <a:gd name="connsiteY236" fmla="*/ 46546 h 1070788"/>
                      <a:gd name="connsiteX237" fmla="*/ 621832 w 1057532"/>
                      <a:gd name="connsiteY237" fmla="*/ 55691 h 1070788"/>
                      <a:gd name="connsiteX238" fmla="*/ 623219 w 1057532"/>
                      <a:gd name="connsiteY238" fmla="*/ 64559 h 1070788"/>
                      <a:gd name="connsiteX239" fmla="*/ 625991 w 1057532"/>
                      <a:gd name="connsiteY239" fmla="*/ 73704 h 1070788"/>
                      <a:gd name="connsiteX240" fmla="*/ 628486 w 1057532"/>
                      <a:gd name="connsiteY240" fmla="*/ 84235 h 1070788"/>
                      <a:gd name="connsiteX241" fmla="*/ 633753 w 1057532"/>
                      <a:gd name="connsiteY241" fmla="*/ 87837 h 1070788"/>
                      <a:gd name="connsiteX242" fmla="*/ 639021 w 1057532"/>
                      <a:gd name="connsiteY242" fmla="*/ 92271 h 1070788"/>
                      <a:gd name="connsiteX243" fmla="*/ 646229 w 1057532"/>
                      <a:gd name="connsiteY243" fmla="*/ 97260 h 1070788"/>
                      <a:gd name="connsiteX244" fmla="*/ 652605 w 1057532"/>
                      <a:gd name="connsiteY244" fmla="*/ 101970 h 1070788"/>
                      <a:gd name="connsiteX245" fmla="*/ 647892 w 1057532"/>
                      <a:gd name="connsiteY245" fmla="*/ 108621 h 1070788"/>
                      <a:gd name="connsiteX246" fmla="*/ 641793 w 1057532"/>
                      <a:gd name="connsiteY246" fmla="*/ 118321 h 1070788"/>
                      <a:gd name="connsiteX247" fmla="*/ 633476 w 1057532"/>
                      <a:gd name="connsiteY247" fmla="*/ 129406 h 1070788"/>
                      <a:gd name="connsiteX248" fmla="*/ 627654 w 1057532"/>
                      <a:gd name="connsiteY248" fmla="*/ 132177 h 1070788"/>
                      <a:gd name="connsiteX249" fmla="*/ 616288 w 1057532"/>
                      <a:gd name="connsiteY249" fmla="*/ 146587 h 1070788"/>
                      <a:gd name="connsiteX250" fmla="*/ 611020 w 1057532"/>
                      <a:gd name="connsiteY250" fmla="*/ 151852 h 1070788"/>
                      <a:gd name="connsiteX251" fmla="*/ 604644 w 1057532"/>
                      <a:gd name="connsiteY251" fmla="*/ 160443 h 1070788"/>
                      <a:gd name="connsiteX252" fmla="*/ 594386 w 1057532"/>
                      <a:gd name="connsiteY252" fmla="*/ 175408 h 1070788"/>
                      <a:gd name="connsiteX253" fmla="*/ 584683 w 1057532"/>
                      <a:gd name="connsiteY253" fmla="*/ 177902 h 1070788"/>
                      <a:gd name="connsiteX254" fmla="*/ 576643 w 1057532"/>
                      <a:gd name="connsiteY254" fmla="*/ 182613 h 1070788"/>
                      <a:gd name="connsiteX255" fmla="*/ 590228 w 1057532"/>
                      <a:gd name="connsiteY255" fmla="*/ 188710 h 1070788"/>
                      <a:gd name="connsiteX256" fmla="*/ 612129 w 1057532"/>
                      <a:gd name="connsiteY256" fmla="*/ 173468 h 1070788"/>
                      <a:gd name="connsiteX257" fmla="*/ 624327 w 1057532"/>
                      <a:gd name="connsiteY257" fmla="*/ 181782 h 1070788"/>
                      <a:gd name="connsiteX258" fmla="*/ 640684 w 1057532"/>
                      <a:gd name="connsiteY258" fmla="*/ 193698 h 1070788"/>
                      <a:gd name="connsiteX259" fmla="*/ 654269 w 1057532"/>
                      <a:gd name="connsiteY259" fmla="*/ 192312 h 1070788"/>
                      <a:gd name="connsiteX260" fmla="*/ 661199 w 1057532"/>
                      <a:gd name="connsiteY260" fmla="*/ 194806 h 1070788"/>
                      <a:gd name="connsiteX261" fmla="*/ 660922 w 1057532"/>
                      <a:gd name="connsiteY261" fmla="*/ 205060 h 1070788"/>
                      <a:gd name="connsiteX262" fmla="*/ 663695 w 1057532"/>
                      <a:gd name="connsiteY262" fmla="*/ 208108 h 1070788"/>
                      <a:gd name="connsiteX263" fmla="*/ 672012 w 1057532"/>
                      <a:gd name="connsiteY263" fmla="*/ 196746 h 1070788"/>
                      <a:gd name="connsiteX264" fmla="*/ 681992 w 1057532"/>
                      <a:gd name="connsiteY264" fmla="*/ 185661 h 1070788"/>
                      <a:gd name="connsiteX265" fmla="*/ 691418 w 1057532"/>
                      <a:gd name="connsiteY265" fmla="*/ 182890 h 1070788"/>
                      <a:gd name="connsiteX266" fmla="*/ 695022 w 1057532"/>
                      <a:gd name="connsiteY266" fmla="*/ 180396 h 1070788"/>
                      <a:gd name="connsiteX267" fmla="*/ 693636 w 1057532"/>
                      <a:gd name="connsiteY267" fmla="*/ 171805 h 1070788"/>
                      <a:gd name="connsiteX268" fmla="*/ 697240 w 1057532"/>
                      <a:gd name="connsiteY268" fmla="*/ 161275 h 1070788"/>
                      <a:gd name="connsiteX269" fmla="*/ 715537 w 1057532"/>
                      <a:gd name="connsiteY269" fmla="*/ 159612 h 1070788"/>
                      <a:gd name="connsiteX270" fmla="*/ 734667 w 1057532"/>
                      <a:gd name="connsiteY270" fmla="*/ 166263 h 1070788"/>
                      <a:gd name="connsiteX271" fmla="*/ 741043 w 1057532"/>
                      <a:gd name="connsiteY271" fmla="*/ 170142 h 1070788"/>
                      <a:gd name="connsiteX272" fmla="*/ 747974 w 1057532"/>
                      <a:gd name="connsiteY272" fmla="*/ 171528 h 1070788"/>
                      <a:gd name="connsiteX273" fmla="*/ 764608 w 1057532"/>
                      <a:gd name="connsiteY273" fmla="*/ 179288 h 1070788"/>
                      <a:gd name="connsiteX274" fmla="*/ 780965 w 1057532"/>
                      <a:gd name="connsiteY274" fmla="*/ 185939 h 1070788"/>
                      <a:gd name="connsiteX275" fmla="*/ 791222 w 1057532"/>
                      <a:gd name="connsiteY275" fmla="*/ 195915 h 1070788"/>
                      <a:gd name="connsiteX276" fmla="*/ 789004 w 1057532"/>
                      <a:gd name="connsiteY276" fmla="*/ 207831 h 1070788"/>
                      <a:gd name="connsiteX277" fmla="*/ 794549 w 1057532"/>
                      <a:gd name="connsiteY277" fmla="*/ 202843 h 1070788"/>
                      <a:gd name="connsiteX278" fmla="*/ 795104 w 1057532"/>
                      <a:gd name="connsiteY278" fmla="*/ 207277 h 1070788"/>
                      <a:gd name="connsiteX279" fmla="*/ 793718 w 1057532"/>
                      <a:gd name="connsiteY279" fmla="*/ 213373 h 1070788"/>
                      <a:gd name="connsiteX280" fmla="*/ 789282 w 1057532"/>
                      <a:gd name="connsiteY280" fmla="*/ 231386 h 1070788"/>
                      <a:gd name="connsiteX281" fmla="*/ 798708 w 1057532"/>
                      <a:gd name="connsiteY281" fmla="*/ 221410 h 1070788"/>
                      <a:gd name="connsiteX282" fmla="*/ 804807 w 1057532"/>
                      <a:gd name="connsiteY282" fmla="*/ 207554 h 1070788"/>
                      <a:gd name="connsiteX283" fmla="*/ 806470 w 1057532"/>
                      <a:gd name="connsiteY283" fmla="*/ 211988 h 1070788"/>
                      <a:gd name="connsiteX284" fmla="*/ 808134 w 1057532"/>
                      <a:gd name="connsiteY284" fmla="*/ 217530 h 1070788"/>
                      <a:gd name="connsiteX285" fmla="*/ 815064 w 1057532"/>
                      <a:gd name="connsiteY285" fmla="*/ 215036 h 1070788"/>
                      <a:gd name="connsiteX286" fmla="*/ 821995 w 1057532"/>
                      <a:gd name="connsiteY286" fmla="*/ 207554 h 1070788"/>
                      <a:gd name="connsiteX287" fmla="*/ 832253 w 1057532"/>
                      <a:gd name="connsiteY287" fmla="*/ 206723 h 1070788"/>
                      <a:gd name="connsiteX288" fmla="*/ 836689 w 1057532"/>
                      <a:gd name="connsiteY288" fmla="*/ 209494 h 1070788"/>
                      <a:gd name="connsiteX289" fmla="*/ 840293 w 1057532"/>
                      <a:gd name="connsiteY289" fmla="*/ 213096 h 1070788"/>
                      <a:gd name="connsiteX290" fmla="*/ 848887 w 1057532"/>
                      <a:gd name="connsiteY290" fmla="*/ 218916 h 1070788"/>
                      <a:gd name="connsiteX291" fmla="*/ 860808 w 1057532"/>
                      <a:gd name="connsiteY291" fmla="*/ 220579 h 1070788"/>
                      <a:gd name="connsiteX292" fmla="*/ 871897 w 1057532"/>
                      <a:gd name="connsiteY292" fmla="*/ 218085 h 1070788"/>
                      <a:gd name="connsiteX293" fmla="*/ 881323 w 1057532"/>
                      <a:gd name="connsiteY293" fmla="*/ 224458 h 1070788"/>
                      <a:gd name="connsiteX294" fmla="*/ 886868 w 1057532"/>
                      <a:gd name="connsiteY294" fmla="*/ 218639 h 1070788"/>
                      <a:gd name="connsiteX295" fmla="*/ 895185 w 1057532"/>
                      <a:gd name="connsiteY295" fmla="*/ 218085 h 1070788"/>
                      <a:gd name="connsiteX296" fmla="*/ 906829 w 1057532"/>
                      <a:gd name="connsiteY296" fmla="*/ 218362 h 1070788"/>
                      <a:gd name="connsiteX297" fmla="*/ 918473 w 1057532"/>
                      <a:gd name="connsiteY297" fmla="*/ 222241 h 1070788"/>
                      <a:gd name="connsiteX298" fmla="*/ 928176 w 1057532"/>
                      <a:gd name="connsiteY298" fmla="*/ 228615 h 1070788"/>
                      <a:gd name="connsiteX299" fmla="*/ 939820 w 1057532"/>
                      <a:gd name="connsiteY299" fmla="*/ 234435 h 1070788"/>
                      <a:gd name="connsiteX300" fmla="*/ 954236 w 1057532"/>
                      <a:gd name="connsiteY300" fmla="*/ 243580 h 1070788"/>
                      <a:gd name="connsiteX301" fmla="*/ 965048 w 1057532"/>
                      <a:gd name="connsiteY301" fmla="*/ 254387 h 1070788"/>
                      <a:gd name="connsiteX302" fmla="*/ 977246 w 1057532"/>
                      <a:gd name="connsiteY302" fmla="*/ 261593 h 1070788"/>
                      <a:gd name="connsiteX303" fmla="*/ 992772 w 1057532"/>
                      <a:gd name="connsiteY303" fmla="*/ 269906 h 1070788"/>
                      <a:gd name="connsiteX304" fmla="*/ 992772 w 1057532"/>
                      <a:gd name="connsiteY304" fmla="*/ 269906 h 1070788"/>
                      <a:gd name="connsiteX305" fmla="*/ 1011624 w 1057532"/>
                      <a:gd name="connsiteY305" fmla="*/ 279606 h 1070788"/>
                      <a:gd name="connsiteX306" fmla="*/ 1033525 w 1057532"/>
                      <a:gd name="connsiteY306" fmla="*/ 281546 h 1070788"/>
                      <a:gd name="connsiteX307" fmla="*/ 1048496 w 1057532"/>
                      <a:gd name="connsiteY307" fmla="*/ 299281 h 1070788"/>
                      <a:gd name="connsiteX308" fmla="*/ 1056813 w 1057532"/>
                      <a:gd name="connsiteY308" fmla="*/ 330042 h 1070788"/>
                      <a:gd name="connsiteX309" fmla="*/ 1057367 w 1057532"/>
                      <a:gd name="connsiteY309" fmla="*/ 349163 h 1070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  <a:cxn ang="0">
                        <a:pos x="connsiteX98" y="connsiteY98"/>
                      </a:cxn>
                      <a:cxn ang="0">
                        <a:pos x="connsiteX99" y="connsiteY99"/>
                      </a:cxn>
                      <a:cxn ang="0">
                        <a:pos x="connsiteX100" y="connsiteY100"/>
                      </a:cxn>
                      <a:cxn ang="0">
                        <a:pos x="connsiteX101" y="connsiteY101"/>
                      </a:cxn>
                      <a:cxn ang="0">
                        <a:pos x="connsiteX102" y="connsiteY102"/>
                      </a:cxn>
                      <a:cxn ang="0">
                        <a:pos x="connsiteX103" y="connsiteY103"/>
                      </a:cxn>
                      <a:cxn ang="0">
                        <a:pos x="connsiteX104" y="connsiteY104"/>
                      </a:cxn>
                      <a:cxn ang="0">
                        <a:pos x="connsiteX105" y="connsiteY105"/>
                      </a:cxn>
                      <a:cxn ang="0">
                        <a:pos x="connsiteX106" y="connsiteY106"/>
                      </a:cxn>
                      <a:cxn ang="0">
                        <a:pos x="connsiteX107" y="connsiteY107"/>
                      </a:cxn>
                      <a:cxn ang="0">
                        <a:pos x="connsiteX108" y="connsiteY108"/>
                      </a:cxn>
                      <a:cxn ang="0">
                        <a:pos x="connsiteX109" y="connsiteY109"/>
                      </a:cxn>
                      <a:cxn ang="0">
                        <a:pos x="connsiteX110" y="connsiteY110"/>
                      </a:cxn>
                      <a:cxn ang="0">
                        <a:pos x="connsiteX111" y="connsiteY111"/>
                      </a:cxn>
                      <a:cxn ang="0">
                        <a:pos x="connsiteX112" y="connsiteY112"/>
                      </a:cxn>
                      <a:cxn ang="0">
                        <a:pos x="connsiteX113" y="connsiteY113"/>
                      </a:cxn>
                      <a:cxn ang="0">
                        <a:pos x="connsiteX114" y="connsiteY114"/>
                      </a:cxn>
                      <a:cxn ang="0">
                        <a:pos x="connsiteX115" y="connsiteY115"/>
                      </a:cxn>
                      <a:cxn ang="0">
                        <a:pos x="connsiteX116" y="connsiteY116"/>
                      </a:cxn>
                      <a:cxn ang="0">
                        <a:pos x="connsiteX117" y="connsiteY117"/>
                      </a:cxn>
                      <a:cxn ang="0">
                        <a:pos x="connsiteX118" y="connsiteY118"/>
                      </a:cxn>
                      <a:cxn ang="0">
                        <a:pos x="connsiteX119" y="connsiteY119"/>
                      </a:cxn>
                      <a:cxn ang="0">
                        <a:pos x="connsiteX120" y="connsiteY120"/>
                      </a:cxn>
                      <a:cxn ang="0">
                        <a:pos x="connsiteX121" y="connsiteY121"/>
                      </a:cxn>
                      <a:cxn ang="0">
                        <a:pos x="connsiteX122" y="connsiteY122"/>
                      </a:cxn>
                      <a:cxn ang="0">
                        <a:pos x="connsiteX123" y="connsiteY123"/>
                      </a:cxn>
                      <a:cxn ang="0">
                        <a:pos x="connsiteX124" y="connsiteY124"/>
                      </a:cxn>
                      <a:cxn ang="0">
                        <a:pos x="connsiteX125" y="connsiteY125"/>
                      </a:cxn>
                      <a:cxn ang="0">
                        <a:pos x="connsiteX126" y="connsiteY126"/>
                      </a:cxn>
                      <a:cxn ang="0">
                        <a:pos x="connsiteX127" y="connsiteY127"/>
                      </a:cxn>
                      <a:cxn ang="0">
                        <a:pos x="connsiteX128" y="connsiteY128"/>
                      </a:cxn>
                      <a:cxn ang="0">
                        <a:pos x="connsiteX129" y="connsiteY129"/>
                      </a:cxn>
                      <a:cxn ang="0">
                        <a:pos x="connsiteX130" y="connsiteY130"/>
                      </a:cxn>
                      <a:cxn ang="0">
                        <a:pos x="connsiteX131" y="connsiteY131"/>
                      </a:cxn>
                      <a:cxn ang="0">
                        <a:pos x="connsiteX132" y="connsiteY132"/>
                      </a:cxn>
                      <a:cxn ang="0">
                        <a:pos x="connsiteX133" y="connsiteY133"/>
                      </a:cxn>
                      <a:cxn ang="0">
                        <a:pos x="connsiteX134" y="connsiteY134"/>
                      </a:cxn>
                      <a:cxn ang="0">
                        <a:pos x="connsiteX135" y="connsiteY135"/>
                      </a:cxn>
                      <a:cxn ang="0">
                        <a:pos x="connsiteX136" y="connsiteY136"/>
                      </a:cxn>
                      <a:cxn ang="0">
                        <a:pos x="connsiteX137" y="connsiteY137"/>
                      </a:cxn>
                      <a:cxn ang="0">
                        <a:pos x="connsiteX138" y="connsiteY138"/>
                      </a:cxn>
                      <a:cxn ang="0">
                        <a:pos x="connsiteX139" y="connsiteY139"/>
                      </a:cxn>
                      <a:cxn ang="0">
                        <a:pos x="connsiteX140" y="connsiteY140"/>
                      </a:cxn>
                      <a:cxn ang="0">
                        <a:pos x="connsiteX141" y="connsiteY141"/>
                      </a:cxn>
                      <a:cxn ang="0">
                        <a:pos x="connsiteX142" y="connsiteY142"/>
                      </a:cxn>
                      <a:cxn ang="0">
                        <a:pos x="connsiteX143" y="connsiteY143"/>
                      </a:cxn>
                      <a:cxn ang="0">
                        <a:pos x="connsiteX144" y="connsiteY144"/>
                      </a:cxn>
                      <a:cxn ang="0">
                        <a:pos x="connsiteX145" y="connsiteY145"/>
                      </a:cxn>
                      <a:cxn ang="0">
                        <a:pos x="connsiteX146" y="connsiteY146"/>
                      </a:cxn>
                      <a:cxn ang="0">
                        <a:pos x="connsiteX147" y="connsiteY147"/>
                      </a:cxn>
                      <a:cxn ang="0">
                        <a:pos x="connsiteX148" y="connsiteY148"/>
                      </a:cxn>
                      <a:cxn ang="0">
                        <a:pos x="connsiteX149" y="connsiteY149"/>
                      </a:cxn>
                      <a:cxn ang="0">
                        <a:pos x="connsiteX150" y="connsiteY150"/>
                      </a:cxn>
                      <a:cxn ang="0">
                        <a:pos x="connsiteX151" y="connsiteY151"/>
                      </a:cxn>
                      <a:cxn ang="0">
                        <a:pos x="connsiteX152" y="connsiteY152"/>
                      </a:cxn>
                      <a:cxn ang="0">
                        <a:pos x="connsiteX153" y="connsiteY153"/>
                      </a:cxn>
                      <a:cxn ang="0">
                        <a:pos x="connsiteX154" y="connsiteY154"/>
                      </a:cxn>
                      <a:cxn ang="0">
                        <a:pos x="connsiteX155" y="connsiteY155"/>
                      </a:cxn>
                      <a:cxn ang="0">
                        <a:pos x="connsiteX156" y="connsiteY156"/>
                      </a:cxn>
                      <a:cxn ang="0">
                        <a:pos x="connsiteX157" y="connsiteY157"/>
                      </a:cxn>
                      <a:cxn ang="0">
                        <a:pos x="connsiteX158" y="connsiteY158"/>
                      </a:cxn>
                      <a:cxn ang="0">
                        <a:pos x="connsiteX159" y="connsiteY159"/>
                      </a:cxn>
                      <a:cxn ang="0">
                        <a:pos x="connsiteX160" y="connsiteY160"/>
                      </a:cxn>
                      <a:cxn ang="0">
                        <a:pos x="connsiteX161" y="connsiteY161"/>
                      </a:cxn>
                      <a:cxn ang="0">
                        <a:pos x="connsiteX162" y="connsiteY162"/>
                      </a:cxn>
                      <a:cxn ang="0">
                        <a:pos x="connsiteX163" y="connsiteY163"/>
                      </a:cxn>
                      <a:cxn ang="0">
                        <a:pos x="connsiteX164" y="connsiteY164"/>
                      </a:cxn>
                      <a:cxn ang="0">
                        <a:pos x="connsiteX165" y="connsiteY165"/>
                      </a:cxn>
                      <a:cxn ang="0">
                        <a:pos x="connsiteX166" y="connsiteY166"/>
                      </a:cxn>
                      <a:cxn ang="0">
                        <a:pos x="connsiteX167" y="connsiteY167"/>
                      </a:cxn>
                      <a:cxn ang="0">
                        <a:pos x="connsiteX168" y="connsiteY168"/>
                      </a:cxn>
                      <a:cxn ang="0">
                        <a:pos x="connsiteX169" y="connsiteY169"/>
                      </a:cxn>
                      <a:cxn ang="0">
                        <a:pos x="connsiteX170" y="connsiteY170"/>
                      </a:cxn>
                      <a:cxn ang="0">
                        <a:pos x="connsiteX171" y="connsiteY171"/>
                      </a:cxn>
                      <a:cxn ang="0">
                        <a:pos x="connsiteX172" y="connsiteY172"/>
                      </a:cxn>
                      <a:cxn ang="0">
                        <a:pos x="connsiteX173" y="connsiteY173"/>
                      </a:cxn>
                      <a:cxn ang="0">
                        <a:pos x="connsiteX174" y="connsiteY174"/>
                      </a:cxn>
                      <a:cxn ang="0">
                        <a:pos x="connsiteX175" y="connsiteY175"/>
                      </a:cxn>
                      <a:cxn ang="0">
                        <a:pos x="connsiteX176" y="connsiteY176"/>
                      </a:cxn>
                      <a:cxn ang="0">
                        <a:pos x="connsiteX177" y="connsiteY177"/>
                      </a:cxn>
                      <a:cxn ang="0">
                        <a:pos x="connsiteX178" y="connsiteY178"/>
                      </a:cxn>
                      <a:cxn ang="0">
                        <a:pos x="connsiteX179" y="connsiteY179"/>
                      </a:cxn>
                      <a:cxn ang="0">
                        <a:pos x="connsiteX180" y="connsiteY180"/>
                      </a:cxn>
                      <a:cxn ang="0">
                        <a:pos x="connsiteX181" y="connsiteY181"/>
                      </a:cxn>
                      <a:cxn ang="0">
                        <a:pos x="connsiteX182" y="connsiteY182"/>
                      </a:cxn>
                      <a:cxn ang="0">
                        <a:pos x="connsiteX183" y="connsiteY183"/>
                      </a:cxn>
                      <a:cxn ang="0">
                        <a:pos x="connsiteX184" y="connsiteY184"/>
                      </a:cxn>
                      <a:cxn ang="0">
                        <a:pos x="connsiteX185" y="connsiteY185"/>
                      </a:cxn>
                      <a:cxn ang="0">
                        <a:pos x="connsiteX186" y="connsiteY186"/>
                      </a:cxn>
                      <a:cxn ang="0">
                        <a:pos x="connsiteX187" y="connsiteY187"/>
                      </a:cxn>
                      <a:cxn ang="0">
                        <a:pos x="connsiteX188" y="connsiteY188"/>
                      </a:cxn>
                      <a:cxn ang="0">
                        <a:pos x="connsiteX189" y="connsiteY189"/>
                      </a:cxn>
                      <a:cxn ang="0">
                        <a:pos x="connsiteX190" y="connsiteY190"/>
                      </a:cxn>
                      <a:cxn ang="0">
                        <a:pos x="connsiteX191" y="connsiteY191"/>
                      </a:cxn>
                      <a:cxn ang="0">
                        <a:pos x="connsiteX192" y="connsiteY192"/>
                      </a:cxn>
                      <a:cxn ang="0">
                        <a:pos x="connsiteX193" y="connsiteY193"/>
                      </a:cxn>
                      <a:cxn ang="0">
                        <a:pos x="connsiteX194" y="connsiteY194"/>
                      </a:cxn>
                      <a:cxn ang="0">
                        <a:pos x="connsiteX195" y="connsiteY195"/>
                      </a:cxn>
                      <a:cxn ang="0">
                        <a:pos x="connsiteX196" y="connsiteY196"/>
                      </a:cxn>
                      <a:cxn ang="0">
                        <a:pos x="connsiteX197" y="connsiteY197"/>
                      </a:cxn>
                      <a:cxn ang="0">
                        <a:pos x="connsiteX198" y="connsiteY198"/>
                      </a:cxn>
                      <a:cxn ang="0">
                        <a:pos x="connsiteX199" y="connsiteY199"/>
                      </a:cxn>
                      <a:cxn ang="0">
                        <a:pos x="connsiteX200" y="connsiteY200"/>
                      </a:cxn>
                      <a:cxn ang="0">
                        <a:pos x="connsiteX201" y="connsiteY201"/>
                      </a:cxn>
                      <a:cxn ang="0">
                        <a:pos x="connsiteX202" y="connsiteY202"/>
                      </a:cxn>
                      <a:cxn ang="0">
                        <a:pos x="connsiteX203" y="connsiteY203"/>
                      </a:cxn>
                      <a:cxn ang="0">
                        <a:pos x="connsiteX204" y="connsiteY204"/>
                      </a:cxn>
                      <a:cxn ang="0">
                        <a:pos x="connsiteX205" y="connsiteY205"/>
                      </a:cxn>
                      <a:cxn ang="0">
                        <a:pos x="connsiteX206" y="connsiteY206"/>
                      </a:cxn>
                      <a:cxn ang="0">
                        <a:pos x="connsiteX207" y="connsiteY207"/>
                      </a:cxn>
                      <a:cxn ang="0">
                        <a:pos x="connsiteX208" y="connsiteY208"/>
                      </a:cxn>
                      <a:cxn ang="0">
                        <a:pos x="connsiteX209" y="connsiteY209"/>
                      </a:cxn>
                      <a:cxn ang="0">
                        <a:pos x="connsiteX210" y="connsiteY210"/>
                      </a:cxn>
                      <a:cxn ang="0">
                        <a:pos x="connsiteX211" y="connsiteY211"/>
                      </a:cxn>
                      <a:cxn ang="0">
                        <a:pos x="connsiteX212" y="connsiteY212"/>
                      </a:cxn>
                      <a:cxn ang="0">
                        <a:pos x="connsiteX213" y="connsiteY213"/>
                      </a:cxn>
                      <a:cxn ang="0">
                        <a:pos x="connsiteX214" y="connsiteY214"/>
                      </a:cxn>
                      <a:cxn ang="0">
                        <a:pos x="connsiteX215" y="connsiteY215"/>
                      </a:cxn>
                      <a:cxn ang="0">
                        <a:pos x="connsiteX216" y="connsiteY216"/>
                      </a:cxn>
                      <a:cxn ang="0">
                        <a:pos x="connsiteX217" y="connsiteY217"/>
                      </a:cxn>
                      <a:cxn ang="0">
                        <a:pos x="connsiteX218" y="connsiteY218"/>
                      </a:cxn>
                      <a:cxn ang="0">
                        <a:pos x="connsiteX219" y="connsiteY219"/>
                      </a:cxn>
                      <a:cxn ang="0">
                        <a:pos x="connsiteX220" y="connsiteY220"/>
                      </a:cxn>
                      <a:cxn ang="0">
                        <a:pos x="connsiteX221" y="connsiteY221"/>
                      </a:cxn>
                      <a:cxn ang="0">
                        <a:pos x="connsiteX222" y="connsiteY222"/>
                      </a:cxn>
                      <a:cxn ang="0">
                        <a:pos x="connsiteX223" y="connsiteY223"/>
                      </a:cxn>
                      <a:cxn ang="0">
                        <a:pos x="connsiteX224" y="connsiteY224"/>
                      </a:cxn>
                      <a:cxn ang="0">
                        <a:pos x="connsiteX225" y="connsiteY225"/>
                      </a:cxn>
                      <a:cxn ang="0">
                        <a:pos x="connsiteX226" y="connsiteY226"/>
                      </a:cxn>
                      <a:cxn ang="0">
                        <a:pos x="connsiteX227" y="connsiteY227"/>
                      </a:cxn>
                      <a:cxn ang="0">
                        <a:pos x="connsiteX228" y="connsiteY228"/>
                      </a:cxn>
                      <a:cxn ang="0">
                        <a:pos x="connsiteX229" y="connsiteY229"/>
                      </a:cxn>
                      <a:cxn ang="0">
                        <a:pos x="connsiteX230" y="connsiteY230"/>
                      </a:cxn>
                      <a:cxn ang="0">
                        <a:pos x="connsiteX231" y="connsiteY231"/>
                      </a:cxn>
                      <a:cxn ang="0">
                        <a:pos x="connsiteX232" y="connsiteY232"/>
                      </a:cxn>
                      <a:cxn ang="0">
                        <a:pos x="connsiteX233" y="connsiteY233"/>
                      </a:cxn>
                      <a:cxn ang="0">
                        <a:pos x="connsiteX234" y="connsiteY234"/>
                      </a:cxn>
                      <a:cxn ang="0">
                        <a:pos x="connsiteX235" y="connsiteY235"/>
                      </a:cxn>
                      <a:cxn ang="0">
                        <a:pos x="connsiteX236" y="connsiteY236"/>
                      </a:cxn>
                      <a:cxn ang="0">
                        <a:pos x="connsiteX237" y="connsiteY237"/>
                      </a:cxn>
                      <a:cxn ang="0">
                        <a:pos x="connsiteX238" y="connsiteY238"/>
                      </a:cxn>
                      <a:cxn ang="0">
                        <a:pos x="connsiteX239" y="connsiteY239"/>
                      </a:cxn>
                      <a:cxn ang="0">
                        <a:pos x="connsiteX240" y="connsiteY240"/>
                      </a:cxn>
                      <a:cxn ang="0">
                        <a:pos x="connsiteX241" y="connsiteY241"/>
                      </a:cxn>
                      <a:cxn ang="0">
                        <a:pos x="connsiteX242" y="connsiteY242"/>
                      </a:cxn>
                      <a:cxn ang="0">
                        <a:pos x="connsiteX243" y="connsiteY243"/>
                      </a:cxn>
                      <a:cxn ang="0">
                        <a:pos x="connsiteX244" y="connsiteY244"/>
                      </a:cxn>
                      <a:cxn ang="0">
                        <a:pos x="connsiteX245" y="connsiteY245"/>
                      </a:cxn>
                      <a:cxn ang="0">
                        <a:pos x="connsiteX246" y="connsiteY246"/>
                      </a:cxn>
                      <a:cxn ang="0">
                        <a:pos x="connsiteX247" y="connsiteY247"/>
                      </a:cxn>
                      <a:cxn ang="0">
                        <a:pos x="connsiteX248" y="connsiteY248"/>
                      </a:cxn>
                      <a:cxn ang="0">
                        <a:pos x="connsiteX249" y="connsiteY249"/>
                      </a:cxn>
                      <a:cxn ang="0">
                        <a:pos x="connsiteX250" y="connsiteY250"/>
                      </a:cxn>
                      <a:cxn ang="0">
                        <a:pos x="connsiteX251" y="connsiteY251"/>
                      </a:cxn>
                      <a:cxn ang="0">
                        <a:pos x="connsiteX252" y="connsiteY252"/>
                      </a:cxn>
                      <a:cxn ang="0">
                        <a:pos x="connsiteX253" y="connsiteY253"/>
                      </a:cxn>
                      <a:cxn ang="0">
                        <a:pos x="connsiteX254" y="connsiteY254"/>
                      </a:cxn>
                      <a:cxn ang="0">
                        <a:pos x="connsiteX255" y="connsiteY255"/>
                      </a:cxn>
                      <a:cxn ang="0">
                        <a:pos x="connsiteX256" y="connsiteY256"/>
                      </a:cxn>
                      <a:cxn ang="0">
                        <a:pos x="connsiteX257" y="connsiteY257"/>
                      </a:cxn>
                      <a:cxn ang="0">
                        <a:pos x="connsiteX258" y="connsiteY258"/>
                      </a:cxn>
                      <a:cxn ang="0">
                        <a:pos x="connsiteX259" y="connsiteY259"/>
                      </a:cxn>
                      <a:cxn ang="0">
                        <a:pos x="connsiteX260" y="connsiteY260"/>
                      </a:cxn>
                      <a:cxn ang="0">
                        <a:pos x="connsiteX261" y="connsiteY261"/>
                      </a:cxn>
                      <a:cxn ang="0">
                        <a:pos x="connsiteX262" y="connsiteY262"/>
                      </a:cxn>
                      <a:cxn ang="0">
                        <a:pos x="connsiteX263" y="connsiteY263"/>
                      </a:cxn>
                      <a:cxn ang="0">
                        <a:pos x="connsiteX264" y="connsiteY264"/>
                      </a:cxn>
                      <a:cxn ang="0">
                        <a:pos x="connsiteX265" y="connsiteY265"/>
                      </a:cxn>
                      <a:cxn ang="0">
                        <a:pos x="connsiteX266" y="connsiteY266"/>
                      </a:cxn>
                      <a:cxn ang="0">
                        <a:pos x="connsiteX267" y="connsiteY267"/>
                      </a:cxn>
                      <a:cxn ang="0">
                        <a:pos x="connsiteX268" y="connsiteY268"/>
                      </a:cxn>
                      <a:cxn ang="0">
                        <a:pos x="connsiteX269" y="connsiteY269"/>
                      </a:cxn>
                      <a:cxn ang="0">
                        <a:pos x="connsiteX270" y="connsiteY270"/>
                      </a:cxn>
                      <a:cxn ang="0">
                        <a:pos x="connsiteX271" y="connsiteY271"/>
                      </a:cxn>
                      <a:cxn ang="0">
                        <a:pos x="connsiteX272" y="connsiteY272"/>
                      </a:cxn>
                      <a:cxn ang="0">
                        <a:pos x="connsiteX273" y="connsiteY273"/>
                      </a:cxn>
                      <a:cxn ang="0">
                        <a:pos x="connsiteX274" y="connsiteY274"/>
                      </a:cxn>
                      <a:cxn ang="0">
                        <a:pos x="connsiteX275" y="connsiteY275"/>
                      </a:cxn>
                      <a:cxn ang="0">
                        <a:pos x="connsiteX276" y="connsiteY276"/>
                      </a:cxn>
                      <a:cxn ang="0">
                        <a:pos x="connsiteX277" y="connsiteY277"/>
                      </a:cxn>
                      <a:cxn ang="0">
                        <a:pos x="connsiteX278" y="connsiteY278"/>
                      </a:cxn>
                      <a:cxn ang="0">
                        <a:pos x="connsiteX279" y="connsiteY279"/>
                      </a:cxn>
                      <a:cxn ang="0">
                        <a:pos x="connsiteX280" y="connsiteY280"/>
                      </a:cxn>
                      <a:cxn ang="0">
                        <a:pos x="connsiteX281" y="connsiteY281"/>
                      </a:cxn>
                      <a:cxn ang="0">
                        <a:pos x="connsiteX282" y="connsiteY282"/>
                      </a:cxn>
                      <a:cxn ang="0">
                        <a:pos x="connsiteX283" y="connsiteY283"/>
                      </a:cxn>
                      <a:cxn ang="0">
                        <a:pos x="connsiteX284" y="connsiteY284"/>
                      </a:cxn>
                      <a:cxn ang="0">
                        <a:pos x="connsiteX285" y="connsiteY285"/>
                      </a:cxn>
                      <a:cxn ang="0">
                        <a:pos x="connsiteX286" y="connsiteY286"/>
                      </a:cxn>
                      <a:cxn ang="0">
                        <a:pos x="connsiteX287" y="connsiteY287"/>
                      </a:cxn>
                      <a:cxn ang="0">
                        <a:pos x="connsiteX288" y="connsiteY288"/>
                      </a:cxn>
                      <a:cxn ang="0">
                        <a:pos x="connsiteX289" y="connsiteY289"/>
                      </a:cxn>
                      <a:cxn ang="0">
                        <a:pos x="connsiteX290" y="connsiteY290"/>
                      </a:cxn>
                      <a:cxn ang="0">
                        <a:pos x="connsiteX291" y="connsiteY291"/>
                      </a:cxn>
                      <a:cxn ang="0">
                        <a:pos x="connsiteX292" y="connsiteY292"/>
                      </a:cxn>
                      <a:cxn ang="0">
                        <a:pos x="connsiteX293" y="connsiteY293"/>
                      </a:cxn>
                      <a:cxn ang="0">
                        <a:pos x="connsiteX294" y="connsiteY294"/>
                      </a:cxn>
                      <a:cxn ang="0">
                        <a:pos x="connsiteX295" y="connsiteY295"/>
                      </a:cxn>
                      <a:cxn ang="0">
                        <a:pos x="connsiteX296" y="connsiteY296"/>
                      </a:cxn>
                      <a:cxn ang="0">
                        <a:pos x="connsiteX297" y="connsiteY297"/>
                      </a:cxn>
                      <a:cxn ang="0">
                        <a:pos x="connsiteX298" y="connsiteY298"/>
                      </a:cxn>
                      <a:cxn ang="0">
                        <a:pos x="connsiteX299" y="connsiteY299"/>
                      </a:cxn>
                      <a:cxn ang="0">
                        <a:pos x="connsiteX300" y="connsiteY300"/>
                      </a:cxn>
                      <a:cxn ang="0">
                        <a:pos x="connsiteX301" y="connsiteY301"/>
                      </a:cxn>
                      <a:cxn ang="0">
                        <a:pos x="connsiteX302" y="connsiteY302"/>
                      </a:cxn>
                      <a:cxn ang="0">
                        <a:pos x="connsiteX303" y="connsiteY303"/>
                      </a:cxn>
                      <a:cxn ang="0">
                        <a:pos x="connsiteX304" y="connsiteY304"/>
                      </a:cxn>
                      <a:cxn ang="0">
                        <a:pos x="connsiteX305" y="connsiteY305"/>
                      </a:cxn>
                      <a:cxn ang="0">
                        <a:pos x="connsiteX306" y="connsiteY306"/>
                      </a:cxn>
                      <a:cxn ang="0">
                        <a:pos x="connsiteX307" y="connsiteY307"/>
                      </a:cxn>
                      <a:cxn ang="0">
                        <a:pos x="connsiteX308" y="connsiteY308"/>
                      </a:cxn>
                      <a:cxn ang="0">
                        <a:pos x="connsiteX309" y="connsiteY309"/>
                      </a:cxn>
                    </a:cxnLst>
                    <a:rect l="l" t="t" r="r" b="b"/>
                    <a:pathLst>
                      <a:path w="1057532" h="1070788">
                        <a:moveTo>
                          <a:pt x="1056535" y="348609"/>
                        </a:moveTo>
                        <a:cubicBezTo>
                          <a:pt x="1056258" y="354428"/>
                          <a:pt x="1054872" y="360525"/>
                          <a:pt x="1055149" y="366345"/>
                        </a:cubicBezTo>
                        <a:cubicBezTo>
                          <a:pt x="1055149" y="369670"/>
                          <a:pt x="1054040" y="373273"/>
                          <a:pt x="1053209" y="376321"/>
                        </a:cubicBezTo>
                        <a:cubicBezTo>
                          <a:pt x="1050714" y="381032"/>
                          <a:pt x="1046832" y="384912"/>
                          <a:pt x="1043783" y="389623"/>
                        </a:cubicBezTo>
                        <a:cubicBezTo>
                          <a:pt x="1041010" y="394057"/>
                          <a:pt x="1040178" y="398491"/>
                          <a:pt x="1035188" y="400708"/>
                        </a:cubicBezTo>
                        <a:cubicBezTo>
                          <a:pt x="1033248" y="401539"/>
                          <a:pt x="1031030" y="402371"/>
                          <a:pt x="1029644" y="404310"/>
                        </a:cubicBezTo>
                        <a:cubicBezTo>
                          <a:pt x="1028258" y="406527"/>
                          <a:pt x="1027980" y="409299"/>
                          <a:pt x="1027426" y="411515"/>
                        </a:cubicBezTo>
                        <a:cubicBezTo>
                          <a:pt x="1025762" y="418444"/>
                          <a:pt x="1019386" y="420107"/>
                          <a:pt x="1013841" y="423432"/>
                        </a:cubicBezTo>
                        <a:cubicBezTo>
                          <a:pt x="1009406" y="426203"/>
                          <a:pt x="1006079" y="430637"/>
                          <a:pt x="1001366" y="433131"/>
                        </a:cubicBezTo>
                        <a:cubicBezTo>
                          <a:pt x="999425" y="434240"/>
                          <a:pt x="996930" y="435071"/>
                          <a:pt x="995544" y="437011"/>
                        </a:cubicBezTo>
                        <a:cubicBezTo>
                          <a:pt x="993881" y="439228"/>
                          <a:pt x="993049" y="441999"/>
                          <a:pt x="992494" y="444493"/>
                        </a:cubicBezTo>
                        <a:cubicBezTo>
                          <a:pt x="988336" y="460566"/>
                          <a:pt x="977246" y="473037"/>
                          <a:pt x="967543" y="486338"/>
                        </a:cubicBezTo>
                        <a:cubicBezTo>
                          <a:pt x="965603" y="489110"/>
                          <a:pt x="963662" y="492158"/>
                          <a:pt x="961444" y="494652"/>
                        </a:cubicBezTo>
                        <a:cubicBezTo>
                          <a:pt x="959781" y="496315"/>
                          <a:pt x="959226" y="494929"/>
                          <a:pt x="958672" y="493266"/>
                        </a:cubicBezTo>
                        <a:cubicBezTo>
                          <a:pt x="957286" y="489664"/>
                          <a:pt x="953682" y="481627"/>
                          <a:pt x="949523" y="487724"/>
                        </a:cubicBezTo>
                        <a:cubicBezTo>
                          <a:pt x="946751" y="491881"/>
                          <a:pt x="947305" y="497701"/>
                          <a:pt x="945642" y="502135"/>
                        </a:cubicBezTo>
                        <a:cubicBezTo>
                          <a:pt x="943978" y="507123"/>
                          <a:pt x="941760" y="511557"/>
                          <a:pt x="942869" y="516822"/>
                        </a:cubicBezTo>
                        <a:cubicBezTo>
                          <a:pt x="943424" y="519593"/>
                          <a:pt x="944256" y="522087"/>
                          <a:pt x="944533" y="524858"/>
                        </a:cubicBezTo>
                        <a:cubicBezTo>
                          <a:pt x="945087" y="528184"/>
                          <a:pt x="944810" y="531509"/>
                          <a:pt x="944533" y="534835"/>
                        </a:cubicBezTo>
                        <a:cubicBezTo>
                          <a:pt x="943978" y="540932"/>
                          <a:pt x="943424" y="546751"/>
                          <a:pt x="944533" y="552848"/>
                        </a:cubicBezTo>
                        <a:cubicBezTo>
                          <a:pt x="945365" y="558390"/>
                          <a:pt x="946474" y="563933"/>
                          <a:pt x="947305" y="569752"/>
                        </a:cubicBezTo>
                        <a:cubicBezTo>
                          <a:pt x="948137" y="575572"/>
                          <a:pt x="948691" y="581114"/>
                          <a:pt x="946751" y="586657"/>
                        </a:cubicBezTo>
                        <a:cubicBezTo>
                          <a:pt x="944256" y="593862"/>
                          <a:pt x="941206" y="600513"/>
                          <a:pt x="940374" y="607995"/>
                        </a:cubicBezTo>
                        <a:cubicBezTo>
                          <a:pt x="939820" y="611598"/>
                          <a:pt x="939820" y="614923"/>
                          <a:pt x="940374" y="618526"/>
                        </a:cubicBezTo>
                        <a:cubicBezTo>
                          <a:pt x="940374" y="621020"/>
                          <a:pt x="940929" y="623514"/>
                          <a:pt x="940374" y="626008"/>
                        </a:cubicBezTo>
                        <a:cubicBezTo>
                          <a:pt x="939266" y="631827"/>
                          <a:pt x="934552" y="635153"/>
                          <a:pt x="930671" y="638755"/>
                        </a:cubicBezTo>
                        <a:cubicBezTo>
                          <a:pt x="926790" y="642358"/>
                          <a:pt x="925681" y="647624"/>
                          <a:pt x="925681" y="652889"/>
                        </a:cubicBezTo>
                        <a:cubicBezTo>
                          <a:pt x="925681" y="655383"/>
                          <a:pt x="925681" y="657600"/>
                          <a:pt x="924849" y="659817"/>
                        </a:cubicBezTo>
                        <a:cubicBezTo>
                          <a:pt x="924018" y="662034"/>
                          <a:pt x="923740" y="663974"/>
                          <a:pt x="923463" y="666468"/>
                        </a:cubicBezTo>
                        <a:cubicBezTo>
                          <a:pt x="923463" y="669516"/>
                          <a:pt x="923463" y="673673"/>
                          <a:pt x="921522" y="676167"/>
                        </a:cubicBezTo>
                        <a:cubicBezTo>
                          <a:pt x="920413" y="677830"/>
                          <a:pt x="919027" y="678384"/>
                          <a:pt x="918473" y="680324"/>
                        </a:cubicBezTo>
                        <a:cubicBezTo>
                          <a:pt x="917641" y="682818"/>
                          <a:pt x="917087" y="685312"/>
                          <a:pt x="915701" y="687529"/>
                        </a:cubicBezTo>
                        <a:cubicBezTo>
                          <a:pt x="914869" y="688915"/>
                          <a:pt x="914037" y="690023"/>
                          <a:pt x="913483" y="691686"/>
                        </a:cubicBezTo>
                        <a:cubicBezTo>
                          <a:pt x="911542" y="696120"/>
                          <a:pt x="907938" y="698891"/>
                          <a:pt x="905720" y="703048"/>
                        </a:cubicBezTo>
                        <a:cubicBezTo>
                          <a:pt x="904057" y="706373"/>
                          <a:pt x="903779" y="710530"/>
                          <a:pt x="901561" y="713856"/>
                        </a:cubicBezTo>
                        <a:cubicBezTo>
                          <a:pt x="899621" y="716904"/>
                          <a:pt x="896849" y="719398"/>
                          <a:pt x="894908" y="722723"/>
                        </a:cubicBezTo>
                        <a:cubicBezTo>
                          <a:pt x="892967" y="726049"/>
                          <a:pt x="890195" y="729374"/>
                          <a:pt x="889641" y="733254"/>
                        </a:cubicBezTo>
                        <a:cubicBezTo>
                          <a:pt x="888809" y="737688"/>
                          <a:pt x="892136" y="741568"/>
                          <a:pt x="890472" y="745725"/>
                        </a:cubicBezTo>
                        <a:cubicBezTo>
                          <a:pt x="888809" y="749882"/>
                          <a:pt x="884373" y="751267"/>
                          <a:pt x="880492" y="752375"/>
                        </a:cubicBezTo>
                        <a:cubicBezTo>
                          <a:pt x="875502" y="753761"/>
                          <a:pt x="870788" y="755424"/>
                          <a:pt x="866353" y="758195"/>
                        </a:cubicBezTo>
                        <a:cubicBezTo>
                          <a:pt x="864689" y="759303"/>
                          <a:pt x="863026" y="760689"/>
                          <a:pt x="863580" y="762906"/>
                        </a:cubicBezTo>
                        <a:cubicBezTo>
                          <a:pt x="864135" y="764846"/>
                          <a:pt x="865244" y="765954"/>
                          <a:pt x="864967" y="768172"/>
                        </a:cubicBezTo>
                        <a:cubicBezTo>
                          <a:pt x="863858" y="773160"/>
                          <a:pt x="859145" y="774268"/>
                          <a:pt x="854986" y="774268"/>
                        </a:cubicBezTo>
                        <a:cubicBezTo>
                          <a:pt x="850828" y="774268"/>
                          <a:pt x="847501" y="776485"/>
                          <a:pt x="843342" y="774823"/>
                        </a:cubicBezTo>
                        <a:cubicBezTo>
                          <a:pt x="840016" y="773437"/>
                          <a:pt x="836966" y="770111"/>
                          <a:pt x="833085" y="770943"/>
                        </a:cubicBezTo>
                        <a:cubicBezTo>
                          <a:pt x="831144" y="771497"/>
                          <a:pt x="829758" y="772605"/>
                          <a:pt x="828094" y="773437"/>
                        </a:cubicBezTo>
                        <a:cubicBezTo>
                          <a:pt x="825877" y="774545"/>
                          <a:pt x="823381" y="775100"/>
                          <a:pt x="820886" y="775654"/>
                        </a:cubicBezTo>
                        <a:cubicBezTo>
                          <a:pt x="819223" y="775931"/>
                          <a:pt x="817560" y="776485"/>
                          <a:pt x="815896" y="775654"/>
                        </a:cubicBezTo>
                        <a:cubicBezTo>
                          <a:pt x="814510" y="774823"/>
                          <a:pt x="813401" y="772882"/>
                          <a:pt x="811460" y="773160"/>
                        </a:cubicBezTo>
                        <a:cubicBezTo>
                          <a:pt x="808688" y="773714"/>
                          <a:pt x="807302" y="783690"/>
                          <a:pt x="803975" y="780088"/>
                        </a:cubicBezTo>
                        <a:cubicBezTo>
                          <a:pt x="802589" y="778702"/>
                          <a:pt x="802589" y="776485"/>
                          <a:pt x="801203" y="775100"/>
                        </a:cubicBezTo>
                        <a:cubicBezTo>
                          <a:pt x="799817" y="773714"/>
                          <a:pt x="797599" y="774268"/>
                          <a:pt x="795935" y="774823"/>
                        </a:cubicBezTo>
                        <a:cubicBezTo>
                          <a:pt x="793995" y="775377"/>
                          <a:pt x="791777" y="776485"/>
                          <a:pt x="790668" y="778425"/>
                        </a:cubicBezTo>
                        <a:cubicBezTo>
                          <a:pt x="789559" y="780088"/>
                          <a:pt x="789836" y="782305"/>
                          <a:pt x="789282" y="783967"/>
                        </a:cubicBezTo>
                        <a:cubicBezTo>
                          <a:pt x="787618" y="789510"/>
                          <a:pt x="782074" y="788401"/>
                          <a:pt x="778192" y="790341"/>
                        </a:cubicBezTo>
                        <a:cubicBezTo>
                          <a:pt x="774034" y="792281"/>
                          <a:pt x="775697" y="797269"/>
                          <a:pt x="773479" y="800595"/>
                        </a:cubicBezTo>
                        <a:cubicBezTo>
                          <a:pt x="772370" y="801980"/>
                          <a:pt x="770707" y="802257"/>
                          <a:pt x="769044" y="802257"/>
                        </a:cubicBezTo>
                        <a:cubicBezTo>
                          <a:pt x="767657" y="798932"/>
                          <a:pt x="766826" y="797823"/>
                          <a:pt x="763222" y="798655"/>
                        </a:cubicBezTo>
                        <a:cubicBezTo>
                          <a:pt x="759895" y="799486"/>
                          <a:pt x="756291" y="799209"/>
                          <a:pt x="752964" y="800595"/>
                        </a:cubicBezTo>
                        <a:cubicBezTo>
                          <a:pt x="750192" y="801703"/>
                          <a:pt x="748251" y="803920"/>
                          <a:pt x="745756" y="805306"/>
                        </a:cubicBezTo>
                        <a:cubicBezTo>
                          <a:pt x="743815" y="806137"/>
                          <a:pt x="742152" y="807523"/>
                          <a:pt x="740211" y="808354"/>
                        </a:cubicBezTo>
                        <a:cubicBezTo>
                          <a:pt x="738825" y="808908"/>
                          <a:pt x="737439" y="808631"/>
                          <a:pt x="735776" y="809185"/>
                        </a:cubicBezTo>
                        <a:cubicBezTo>
                          <a:pt x="733280" y="809740"/>
                          <a:pt x="730785" y="811957"/>
                          <a:pt x="728568" y="813342"/>
                        </a:cubicBezTo>
                        <a:cubicBezTo>
                          <a:pt x="726627" y="814451"/>
                          <a:pt x="724686" y="815559"/>
                          <a:pt x="722745" y="816668"/>
                        </a:cubicBezTo>
                        <a:cubicBezTo>
                          <a:pt x="718587" y="818608"/>
                          <a:pt x="714706" y="821379"/>
                          <a:pt x="711379" y="824704"/>
                        </a:cubicBezTo>
                        <a:cubicBezTo>
                          <a:pt x="711379" y="824704"/>
                          <a:pt x="711379" y="824704"/>
                          <a:pt x="711379" y="824704"/>
                        </a:cubicBezTo>
                        <a:cubicBezTo>
                          <a:pt x="711379" y="824704"/>
                          <a:pt x="710824" y="825259"/>
                          <a:pt x="710824" y="825259"/>
                        </a:cubicBezTo>
                        <a:cubicBezTo>
                          <a:pt x="709993" y="826090"/>
                          <a:pt x="709161" y="826921"/>
                          <a:pt x="708606" y="828030"/>
                        </a:cubicBezTo>
                        <a:cubicBezTo>
                          <a:pt x="707220" y="830524"/>
                          <a:pt x="705834" y="833295"/>
                          <a:pt x="705003" y="836066"/>
                        </a:cubicBezTo>
                        <a:cubicBezTo>
                          <a:pt x="704448" y="838283"/>
                          <a:pt x="703339" y="839946"/>
                          <a:pt x="701398" y="841332"/>
                        </a:cubicBezTo>
                        <a:cubicBezTo>
                          <a:pt x="699458" y="842994"/>
                          <a:pt x="696963" y="842717"/>
                          <a:pt x="694468" y="842440"/>
                        </a:cubicBezTo>
                        <a:cubicBezTo>
                          <a:pt x="691695" y="841886"/>
                          <a:pt x="688646" y="842440"/>
                          <a:pt x="685873" y="842994"/>
                        </a:cubicBezTo>
                        <a:cubicBezTo>
                          <a:pt x="683655" y="845211"/>
                          <a:pt x="683655" y="846320"/>
                          <a:pt x="686428" y="847705"/>
                        </a:cubicBezTo>
                        <a:cubicBezTo>
                          <a:pt x="688646" y="848814"/>
                          <a:pt x="690863" y="849922"/>
                          <a:pt x="688646" y="852417"/>
                        </a:cubicBezTo>
                        <a:cubicBezTo>
                          <a:pt x="686705" y="854356"/>
                          <a:pt x="683655" y="855742"/>
                          <a:pt x="682824" y="858513"/>
                        </a:cubicBezTo>
                        <a:cubicBezTo>
                          <a:pt x="682269" y="860730"/>
                          <a:pt x="683101" y="863224"/>
                          <a:pt x="684210" y="865164"/>
                        </a:cubicBezTo>
                        <a:cubicBezTo>
                          <a:pt x="686705" y="869598"/>
                          <a:pt x="687537" y="872092"/>
                          <a:pt x="684764" y="876526"/>
                        </a:cubicBezTo>
                        <a:cubicBezTo>
                          <a:pt x="683378" y="878743"/>
                          <a:pt x="683101" y="880406"/>
                          <a:pt x="683933" y="882623"/>
                        </a:cubicBezTo>
                        <a:cubicBezTo>
                          <a:pt x="684764" y="885117"/>
                          <a:pt x="685042" y="887334"/>
                          <a:pt x="685319" y="889828"/>
                        </a:cubicBezTo>
                        <a:cubicBezTo>
                          <a:pt x="685596" y="892599"/>
                          <a:pt x="687260" y="892876"/>
                          <a:pt x="688369" y="895093"/>
                        </a:cubicBezTo>
                        <a:cubicBezTo>
                          <a:pt x="689755" y="897033"/>
                          <a:pt x="687537" y="898973"/>
                          <a:pt x="686705" y="900636"/>
                        </a:cubicBezTo>
                        <a:cubicBezTo>
                          <a:pt x="685596" y="903130"/>
                          <a:pt x="686705" y="903961"/>
                          <a:pt x="688646" y="905624"/>
                        </a:cubicBezTo>
                        <a:cubicBezTo>
                          <a:pt x="690586" y="907287"/>
                          <a:pt x="690032" y="909227"/>
                          <a:pt x="688646" y="911443"/>
                        </a:cubicBezTo>
                        <a:cubicBezTo>
                          <a:pt x="687537" y="913661"/>
                          <a:pt x="685596" y="915600"/>
                          <a:pt x="684487" y="917817"/>
                        </a:cubicBezTo>
                        <a:cubicBezTo>
                          <a:pt x="683378" y="920312"/>
                          <a:pt x="684487" y="922528"/>
                          <a:pt x="684487" y="925022"/>
                        </a:cubicBezTo>
                        <a:cubicBezTo>
                          <a:pt x="684487" y="927794"/>
                          <a:pt x="682824" y="928902"/>
                          <a:pt x="680883" y="930842"/>
                        </a:cubicBezTo>
                        <a:cubicBezTo>
                          <a:pt x="678943" y="932782"/>
                          <a:pt x="678388" y="934999"/>
                          <a:pt x="677279" y="937493"/>
                        </a:cubicBezTo>
                        <a:cubicBezTo>
                          <a:pt x="675338" y="942758"/>
                          <a:pt x="669794" y="946915"/>
                          <a:pt x="665912" y="950795"/>
                        </a:cubicBezTo>
                        <a:cubicBezTo>
                          <a:pt x="662308" y="954397"/>
                          <a:pt x="658427" y="957446"/>
                          <a:pt x="654546" y="960494"/>
                        </a:cubicBezTo>
                        <a:cubicBezTo>
                          <a:pt x="651219" y="963265"/>
                          <a:pt x="650387" y="967422"/>
                          <a:pt x="649001" y="971302"/>
                        </a:cubicBezTo>
                        <a:cubicBezTo>
                          <a:pt x="647892" y="974350"/>
                          <a:pt x="646783" y="977676"/>
                          <a:pt x="645674" y="980724"/>
                        </a:cubicBezTo>
                        <a:cubicBezTo>
                          <a:pt x="644565" y="984327"/>
                          <a:pt x="642347" y="987375"/>
                          <a:pt x="640407" y="990423"/>
                        </a:cubicBezTo>
                        <a:cubicBezTo>
                          <a:pt x="639575" y="991809"/>
                          <a:pt x="638189" y="992640"/>
                          <a:pt x="637080" y="994026"/>
                        </a:cubicBezTo>
                        <a:cubicBezTo>
                          <a:pt x="635694" y="995689"/>
                          <a:pt x="634862" y="997906"/>
                          <a:pt x="633476" y="999568"/>
                        </a:cubicBezTo>
                        <a:cubicBezTo>
                          <a:pt x="632090" y="1001231"/>
                          <a:pt x="630704" y="1002340"/>
                          <a:pt x="629595" y="1004279"/>
                        </a:cubicBezTo>
                        <a:cubicBezTo>
                          <a:pt x="628486" y="1005665"/>
                          <a:pt x="627931" y="1007327"/>
                          <a:pt x="626822" y="1008713"/>
                        </a:cubicBezTo>
                        <a:cubicBezTo>
                          <a:pt x="624605" y="1011484"/>
                          <a:pt x="622110" y="1014256"/>
                          <a:pt x="619892" y="1017304"/>
                        </a:cubicBezTo>
                        <a:cubicBezTo>
                          <a:pt x="619060" y="1018412"/>
                          <a:pt x="614902" y="1025340"/>
                          <a:pt x="614624" y="1020352"/>
                        </a:cubicBezTo>
                        <a:cubicBezTo>
                          <a:pt x="614624" y="1017581"/>
                          <a:pt x="616842" y="1013147"/>
                          <a:pt x="618228" y="1010930"/>
                        </a:cubicBezTo>
                        <a:cubicBezTo>
                          <a:pt x="620169" y="1007882"/>
                          <a:pt x="622664" y="1005388"/>
                          <a:pt x="625436" y="1002894"/>
                        </a:cubicBezTo>
                        <a:cubicBezTo>
                          <a:pt x="628486" y="1000399"/>
                          <a:pt x="625436" y="997351"/>
                          <a:pt x="625436" y="994026"/>
                        </a:cubicBezTo>
                        <a:cubicBezTo>
                          <a:pt x="625713" y="990423"/>
                          <a:pt x="629318" y="989315"/>
                          <a:pt x="629595" y="985712"/>
                        </a:cubicBezTo>
                        <a:cubicBezTo>
                          <a:pt x="624605" y="984050"/>
                          <a:pt x="616010" y="985158"/>
                          <a:pt x="612961" y="990423"/>
                        </a:cubicBezTo>
                        <a:cubicBezTo>
                          <a:pt x="610466" y="995134"/>
                          <a:pt x="610743" y="1001231"/>
                          <a:pt x="609634" y="1006496"/>
                        </a:cubicBezTo>
                        <a:cubicBezTo>
                          <a:pt x="608525" y="1012316"/>
                          <a:pt x="604644" y="1013978"/>
                          <a:pt x="600208" y="1016750"/>
                        </a:cubicBezTo>
                        <a:cubicBezTo>
                          <a:pt x="597713" y="1018412"/>
                          <a:pt x="596049" y="1020352"/>
                          <a:pt x="594109" y="1022569"/>
                        </a:cubicBezTo>
                        <a:cubicBezTo>
                          <a:pt x="592445" y="1024786"/>
                          <a:pt x="589119" y="1027280"/>
                          <a:pt x="588564" y="1030052"/>
                        </a:cubicBezTo>
                        <a:cubicBezTo>
                          <a:pt x="587732" y="1033931"/>
                          <a:pt x="593000" y="1033654"/>
                          <a:pt x="595495" y="1033100"/>
                        </a:cubicBezTo>
                        <a:cubicBezTo>
                          <a:pt x="598822" y="1032268"/>
                          <a:pt x="601317" y="1030052"/>
                          <a:pt x="604089" y="1028112"/>
                        </a:cubicBezTo>
                        <a:cubicBezTo>
                          <a:pt x="604921" y="1031714"/>
                          <a:pt x="600762" y="1035317"/>
                          <a:pt x="598267" y="1037534"/>
                        </a:cubicBezTo>
                        <a:cubicBezTo>
                          <a:pt x="595218" y="1040305"/>
                          <a:pt x="591891" y="1043076"/>
                          <a:pt x="589673" y="1046402"/>
                        </a:cubicBezTo>
                        <a:cubicBezTo>
                          <a:pt x="587455" y="1049450"/>
                          <a:pt x="586623" y="1053053"/>
                          <a:pt x="583851" y="1055824"/>
                        </a:cubicBezTo>
                        <a:cubicBezTo>
                          <a:pt x="581356" y="1058595"/>
                          <a:pt x="579415" y="1061366"/>
                          <a:pt x="578306" y="1064969"/>
                        </a:cubicBezTo>
                        <a:cubicBezTo>
                          <a:pt x="577752" y="1066909"/>
                          <a:pt x="576920" y="1068849"/>
                          <a:pt x="575811" y="1070789"/>
                        </a:cubicBezTo>
                        <a:cubicBezTo>
                          <a:pt x="575811" y="1070789"/>
                          <a:pt x="563890" y="1062198"/>
                          <a:pt x="558900" y="1057487"/>
                        </a:cubicBezTo>
                        <a:cubicBezTo>
                          <a:pt x="553910" y="1052776"/>
                          <a:pt x="548088" y="1046956"/>
                          <a:pt x="543652" y="1040582"/>
                        </a:cubicBezTo>
                        <a:cubicBezTo>
                          <a:pt x="539494" y="1034209"/>
                          <a:pt x="523969" y="1022569"/>
                          <a:pt x="519256" y="1020075"/>
                        </a:cubicBezTo>
                        <a:cubicBezTo>
                          <a:pt x="514543" y="1017581"/>
                          <a:pt x="506780" y="1015087"/>
                          <a:pt x="503453" y="1011762"/>
                        </a:cubicBezTo>
                        <a:cubicBezTo>
                          <a:pt x="500126" y="1008159"/>
                          <a:pt x="498463" y="1002340"/>
                          <a:pt x="494582" y="1003725"/>
                        </a:cubicBezTo>
                        <a:cubicBezTo>
                          <a:pt x="490978" y="1005111"/>
                          <a:pt x="483770" y="1010376"/>
                          <a:pt x="482938" y="1005111"/>
                        </a:cubicBezTo>
                        <a:cubicBezTo>
                          <a:pt x="482106" y="1000122"/>
                          <a:pt x="484601" y="997906"/>
                          <a:pt x="478225" y="993471"/>
                        </a:cubicBezTo>
                        <a:cubicBezTo>
                          <a:pt x="471848" y="989038"/>
                          <a:pt x="466858" y="978784"/>
                          <a:pt x="458819" y="982109"/>
                        </a:cubicBezTo>
                        <a:cubicBezTo>
                          <a:pt x="450779" y="985435"/>
                          <a:pt x="445511" y="986266"/>
                          <a:pt x="444402" y="978784"/>
                        </a:cubicBezTo>
                        <a:lnTo>
                          <a:pt x="444402" y="978784"/>
                        </a:lnTo>
                        <a:cubicBezTo>
                          <a:pt x="452165" y="970193"/>
                          <a:pt x="462145" y="961602"/>
                          <a:pt x="466304" y="957446"/>
                        </a:cubicBezTo>
                        <a:cubicBezTo>
                          <a:pt x="473512" y="950240"/>
                          <a:pt x="482106" y="940264"/>
                          <a:pt x="485156" y="937770"/>
                        </a:cubicBezTo>
                        <a:cubicBezTo>
                          <a:pt x="488205" y="935276"/>
                          <a:pt x="490146" y="931950"/>
                          <a:pt x="490423" y="926962"/>
                        </a:cubicBezTo>
                        <a:cubicBezTo>
                          <a:pt x="490700" y="921974"/>
                          <a:pt x="501513" y="918371"/>
                          <a:pt x="507612" y="913383"/>
                        </a:cubicBezTo>
                        <a:cubicBezTo>
                          <a:pt x="513434" y="908395"/>
                          <a:pt x="520087" y="905070"/>
                          <a:pt x="535612" y="900081"/>
                        </a:cubicBezTo>
                        <a:cubicBezTo>
                          <a:pt x="550860" y="895093"/>
                          <a:pt x="548920" y="874586"/>
                          <a:pt x="544484" y="857128"/>
                        </a:cubicBezTo>
                        <a:cubicBezTo>
                          <a:pt x="540048" y="839669"/>
                          <a:pt x="522582" y="849368"/>
                          <a:pt x="522582" y="849368"/>
                        </a:cubicBezTo>
                        <a:cubicBezTo>
                          <a:pt x="523137" y="844934"/>
                          <a:pt x="523691" y="841054"/>
                          <a:pt x="524800" y="838561"/>
                        </a:cubicBezTo>
                        <a:cubicBezTo>
                          <a:pt x="527018" y="831910"/>
                          <a:pt x="529236" y="828030"/>
                          <a:pt x="530622" y="817222"/>
                        </a:cubicBezTo>
                        <a:cubicBezTo>
                          <a:pt x="530622" y="816113"/>
                          <a:pt x="530899" y="814728"/>
                          <a:pt x="531454" y="813342"/>
                        </a:cubicBezTo>
                        <a:lnTo>
                          <a:pt x="531454" y="813342"/>
                        </a:lnTo>
                        <a:cubicBezTo>
                          <a:pt x="531454" y="812788"/>
                          <a:pt x="528959" y="801980"/>
                          <a:pt x="522305" y="801426"/>
                        </a:cubicBezTo>
                        <a:cubicBezTo>
                          <a:pt x="515652" y="800872"/>
                          <a:pt x="498463" y="806414"/>
                          <a:pt x="498463" y="796992"/>
                        </a:cubicBezTo>
                        <a:cubicBezTo>
                          <a:pt x="498463" y="787570"/>
                          <a:pt x="501513" y="762075"/>
                          <a:pt x="490423" y="757364"/>
                        </a:cubicBezTo>
                        <a:cubicBezTo>
                          <a:pt x="479334" y="752653"/>
                          <a:pt x="475175" y="744893"/>
                          <a:pt x="468799" y="749050"/>
                        </a:cubicBezTo>
                        <a:cubicBezTo>
                          <a:pt x="462145" y="753207"/>
                          <a:pt x="462977" y="757087"/>
                          <a:pt x="453551" y="754870"/>
                        </a:cubicBezTo>
                        <a:cubicBezTo>
                          <a:pt x="443848" y="752653"/>
                          <a:pt x="432481" y="752653"/>
                          <a:pt x="433036" y="744062"/>
                        </a:cubicBezTo>
                        <a:cubicBezTo>
                          <a:pt x="433867" y="735748"/>
                          <a:pt x="436363" y="734085"/>
                          <a:pt x="436640" y="727434"/>
                        </a:cubicBezTo>
                        <a:cubicBezTo>
                          <a:pt x="436640" y="720784"/>
                          <a:pt x="435531" y="715795"/>
                          <a:pt x="433036" y="711084"/>
                        </a:cubicBezTo>
                        <a:cubicBezTo>
                          <a:pt x="430541" y="706373"/>
                          <a:pt x="426659" y="698614"/>
                          <a:pt x="428877" y="695011"/>
                        </a:cubicBezTo>
                        <a:cubicBezTo>
                          <a:pt x="429709" y="693349"/>
                          <a:pt x="431372" y="692794"/>
                          <a:pt x="432481" y="692240"/>
                        </a:cubicBezTo>
                        <a:cubicBezTo>
                          <a:pt x="433867" y="691409"/>
                          <a:pt x="434422" y="690577"/>
                          <a:pt x="432481" y="688083"/>
                        </a:cubicBezTo>
                        <a:cubicBezTo>
                          <a:pt x="428877" y="683649"/>
                          <a:pt x="424719" y="679770"/>
                          <a:pt x="429709" y="673950"/>
                        </a:cubicBezTo>
                        <a:cubicBezTo>
                          <a:pt x="434699" y="668131"/>
                          <a:pt x="447452" y="638478"/>
                          <a:pt x="439412" y="627948"/>
                        </a:cubicBezTo>
                        <a:cubicBezTo>
                          <a:pt x="431372" y="617417"/>
                          <a:pt x="417511" y="613814"/>
                          <a:pt x="418342" y="604115"/>
                        </a:cubicBezTo>
                        <a:cubicBezTo>
                          <a:pt x="419174" y="594693"/>
                          <a:pt x="428323" y="584163"/>
                          <a:pt x="416956" y="583885"/>
                        </a:cubicBezTo>
                        <a:cubicBezTo>
                          <a:pt x="405590" y="583885"/>
                          <a:pt x="373430" y="590536"/>
                          <a:pt x="372322" y="582777"/>
                        </a:cubicBezTo>
                        <a:cubicBezTo>
                          <a:pt x="371490" y="574740"/>
                          <a:pt x="373430" y="566427"/>
                          <a:pt x="367886" y="561439"/>
                        </a:cubicBezTo>
                        <a:cubicBezTo>
                          <a:pt x="362341" y="556450"/>
                          <a:pt x="360123" y="552016"/>
                          <a:pt x="365113" y="549799"/>
                        </a:cubicBezTo>
                        <a:cubicBezTo>
                          <a:pt x="370104" y="547583"/>
                          <a:pt x="372044" y="545920"/>
                          <a:pt x="368995" y="536775"/>
                        </a:cubicBezTo>
                        <a:cubicBezTo>
                          <a:pt x="365945" y="527630"/>
                          <a:pt x="355688" y="507954"/>
                          <a:pt x="347371" y="507677"/>
                        </a:cubicBezTo>
                        <a:cubicBezTo>
                          <a:pt x="339054" y="507677"/>
                          <a:pt x="330459" y="515436"/>
                          <a:pt x="325192" y="509617"/>
                        </a:cubicBezTo>
                        <a:cubicBezTo>
                          <a:pt x="319924" y="503797"/>
                          <a:pt x="318815" y="496869"/>
                          <a:pt x="311053" y="496592"/>
                        </a:cubicBezTo>
                        <a:cubicBezTo>
                          <a:pt x="303013" y="496592"/>
                          <a:pt x="304122" y="499640"/>
                          <a:pt x="299963" y="494652"/>
                        </a:cubicBezTo>
                        <a:cubicBezTo>
                          <a:pt x="295805" y="489664"/>
                          <a:pt x="287211" y="481350"/>
                          <a:pt x="278893" y="481073"/>
                        </a:cubicBezTo>
                        <a:cubicBezTo>
                          <a:pt x="270854" y="481073"/>
                          <a:pt x="260596" y="483290"/>
                          <a:pt x="252002" y="475531"/>
                        </a:cubicBezTo>
                        <a:cubicBezTo>
                          <a:pt x="243408" y="467494"/>
                          <a:pt x="232041" y="457241"/>
                          <a:pt x="230932" y="446433"/>
                        </a:cubicBezTo>
                        <a:cubicBezTo>
                          <a:pt x="230100" y="435625"/>
                          <a:pt x="236477" y="404310"/>
                          <a:pt x="227328" y="404587"/>
                        </a:cubicBezTo>
                        <a:cubicBezTo>
                          <a:pt x="217902" y="404587"/>
                          <a:pt x="198496" y="411238"/>
                          <a:pt x="188792" y="417612"/>
                        </a:cubicBezTo>
                        <a:cubicBezTo>
                          <a:pt x="179089" y="423986"/>
                          <a:pt x="152198" y="445325"/>
                          <a:pt x="141663" y="443384"/>
                        </a:cubicBezTo>
                        <a:cubicBezTo>
                          <a:pt x="135564" y="442276"/>
                          <a:pt x="127801" y="440336"/>
                          <a:pt x="121147" y="439228"/>
                        </a:cubicBezTo>
                        <a:cubicBezTo>
                          <a:pt x="116157" y="438396"/>
                          <a:pt x="111999" y="438119"/>
                          <a:pt x="109503" y="439228"/>
                        </a:cubicBezTo>
                        <a:cubicBezTo>
                          <a:pt x="103682" y="441445"/>
                          <a:pt x="87048" y="447819"/>
                          <a:pt x="88434" y="437011"/>
                        </a:cubicBezTo>
                        <a:cubicBezTo>
                          <a:pt x="89543" y="426203"/>
                          <a:pt x="95919" y="391009"/>
                          <a:pt x="88434" y="398491"/>
                        </a:cubicBezTo>
                        <a:cubicBezTo>
                          <a:pt x="80671" y="405973"/>
                          <a:pt x="76513" y="414841"/>
                          <a:pt x="64592" y="414287"/>
                        </a:cubicBezTo>
                        <a:cubicBezTo>
                          <a:pt x="52393" y="413733"/>
                          <a:pt x="47403" y="415395"/>
                          <a:pt x="45462" y="409853"/>
                        </a:cubicBezTo>
                        <a:cubicBezTo>
                          <a:pt x="43522" y="404310"/>
                          <a:pt x="47680" y="399045"/>
                          <a:pt x="39641" y="399599"/>
                        </a:cubicBezTo>
                        <a:cubicBezTo>
                          <a:pt x="31601" y="400154"/>
                          <a:pt x="21343" y="399599"/>
                          <a:pt x="22175" y="395997"/>
                        </a:cubicBezTo>
                        <a:cubicBezTo>
                          <a:pt x="23007" y="392394"/>
                          <a:pt x="30215" y="389069"/>
                          <a:pt x="23838" y="382141"/>
                        </a:cubicBezTo>
                        <a:cubicBezTo>
                          <a:pt x="17184" y="375213"/>
                          <a:pt x="12471" y="372164"/>
                          <a:pt x="9422" y="363019"/>
                        </a:cubicBezTo>
                        <a:cubicBezTo>
                          <a:pt x="6372" y="353874"/>
                          <a:pt x="-2776" y="348609"/>
                          <a:pt x="828" y="342512"/>
                        </a:cubicBezTo>
                        <a:cubicBezTo>
                          <a:pt x="4432" y="336415"/>
                          <a:pt x="2491" y="328656"/>
                          <a:pt x="8867" y="325331"/>
                        </a:cubicBezTo>
                        <a:cubicBezTo>
                          <a:pt x="15244" y="321728"/>
                          <a:pt x="19680" y="319511"/>
                          <a:pt x="20789" y="311475"/>
                        </a:cubicBezTo>
                        <a:cubicBezTo>
                          <a:pt x="21620" y="303438"/>
                          <a:pt x="24393" y="285979"/>
                          <a:pt x="33818" y="277943"/>
                        </a:cubicBezTo>
                        <a:cubicBezTo>
                          <a:pt x="43244" y="269906"/>
                          <a:pt x="46017" y="265472"/>
                          <a:pt x="56552" y="264087"/>
                        </a:cubicBezTo>
                        <a:cubicBezTo>
                          <a:pt x="67364" y="262978"/>
                          <a:pt x="77622" y="262701"/>
                          <a:pt x="80948" y="260207"/>
                        </a:cubicBezTo>
                        <a:cubicBezTo>
                          <a:pt x="84552" y="257713"/>
                          <a:pt x="92038" y="250785"/>
                          <a:pt x="96196" y="254110"/>
                        </a:cubicBezTo>
                        <a:cubicBezTo>
                          <a:pt x="98137" y="255773"/>
                          <a:pt x="100909" y="257159"/>
                          <a:pt x="103127" y="257436"/>
                        </a:cubicBezTo>
                        <a:cubicBezTo>
                          <a:pt x="105622" y="257990"/>
                          <a:pt x="107840" y="257436"/>
                          <a:pt x="108117" y="254387"/>
                        </a:cubicBezTo>
                        <a:cubicBezTo>
                          <a:pt x="108672" y="249122"/>
                          <a:pt x="110890" y="234712"/>
                          <a:pt x="112553" y="228338"/>
                        </a:cubicBezTo>
                        <a:cubicBezTo>
                          <a:pt x="113939" y="221964"/>
                          <a:pt x="119761" y="180396"/>
                          <a:pt x="119484" y="173745"/>
                        </a:cubicBezTo>
                        <a:cubicBezTo>
                          <a:pt x="119207" y="167094"/>
                          <a:pt x="118929" y="157672"/>
                          <a:pt x="112830" y="152684"/>
                        </a:cubicBezTo>
                        <a:cubicBezTo>
                          <a:pt x="106454" y="147696"/>
                          <a:pt x="103959" y="142985"/>
                          <a:pt x="104513" y="137719"/>
                        </a:cubicBezTo>
                        <a:cubicBezTo>
                          <a:pt x="105068" y="132454"/>
                          <a:pt x="103127" y="126080"/>
                          <a:pt x="108117" y="124972"/>
                        </a:cubicBezTo>
                        <a:cubicBezTo>
                          <a:pt x="113385" y="123863"/>
                          <a:pt x="133346" y="126357"/>
                          <a:pt x="130296" y="122755"/>
                        </a:cubicBezTo>
                        <a:cubicBezTo>
                          <a:pt x="127247" y="119152"/>
                          <a:pt x="130573" y="115272"/>
                          <a:pt x="125583" y="114718"/>
                        </a:cubicBezTo>
                        <a:cubicBezTo>
                          <a:pt x="120593" y="114164"/>
                          <a:pt x="111999" y="118044"/>
                          <a:pt x="110612" y="111670"/>
                        </a:cubicBezTo>
                        <a:cubicBezTo>
                          <a:pt x="109226" y="105296"/>
                          <a:pt x="106454" y="97537"/>
                          <a:pt x="116434" y="96705"/>
                        </a:cubicBezTo>
                        <a:cubicBezTo>
                          <a:pt x="126138" y="95874"/>
                          <a:pt x="155247" y="100031"/>
                          <a:pt x="154693" y="94765"/>
                        </a:cubicBezTo>
                        <a:cubicBezTo>
                          <a:pt x="154138" y="89500"/>
                          <a:pt x="154415" y="84235"/>
                          <a:pt x="159683" y="89777"/>
                        </a:cubicBezTo>
                        <a:cubicBezTo>
                          <a:pt x="164950" y="95042"/>
                          <a:pt x="165505" y="98922"/>
                          <a:pt x="168000" y="94211"/>
                        </a:cubicBezTo>
                        <a:cubicBezTo>
                          <a:pt x="169941" y="90609"/>
                          <a:pt x="177980" y="89777"/>
                          <a:pt x="181030" y="87006"/>
                        </a:cubicBezTo>
                        <a:lnTo>
                          <a:pt x="181030" y="87006"/>
                        </a:lnTo>
                        <a:cubicBezTo>
                          <a:pt x="181307" y="87283"/>
                          <a:pt x="184911" y="90886"/>
                          <a:pt x="185466" y="96982"/>
                        </a:cubicBezTo>
                        <a:cubicBezTo>
                          <a:pt x="186297" y="103633"/>
                          <a:pt x="182971" y="102525"/>
                          <a:pt x="191288" y="109453"/>
                        </a:cubicBezTo>
                        <a:cubicBezTo>
                          <a:pt x="199605" y="116381"/>
                          <a:pt x="198218" y="123863"/>
                          <a:pt x="207367" y="121369"/>
                        </a:cubicBezTo>
                        <a:cubicBezTo>
                          <a:pt x="216516" y="118875"/>
                          <a:pt x="227605" y="119983"/>
                          <a:pt x="228437" y="121923"/>
                        </a:cubicBezTo>
                        <a:cubicBezTo>
                          <a:pt x="229268" y="123863"/>
                          <a:pt x="230932" y="124694"/>
                          <a:pt x="238695" y="115549"/>
                        </a:cubicBezTo>
                        <a:cubicBezTo>
                          <a:pt x="246457" y="106404"/>
                          <a:pt x="249230" y="107236"/>
                          <a:pt x="255051" y="105019"/>
                        </a:cubicBezTo>
                        <a:cubicBezTo>
                          <a:pt x="260873" y="102802"/>
                          <a:pt x="262814" y="99753"/>
                          <a:pt x="271131" y="93934"/>
                        </a:cubicBezTo>
                        <a:cubicBezTo>
                          <a:pt x="279448" y="88114"/>
                          <a:pt x="289983" y="80078"/>
                          <a:pt x="282775" y="78969"/>
                        </a:cubicBezTo>
                        <a:cubicBezTo>
                          <a:pt x="275567" y="77861"/>
                          <a:pt x="264755" y="79524"/>
                          <a:pt x="266141" y="69824"/>
                        </a:cubicBezTo>
                        <a:cubicBezTo>
                          <a:pt x="267804" y="60125"/>
                          <a:pt x="269467" y="54583"/>
                          <a:pt x="263923" y="48209"/>
                        </a:cubicBezTo>
                        <a:cubicBezTo>
                          <a:pt x="258378" y="41835"/>
                          <a:pt x="243685" y="25762"/>
                          <a:pt x="250893" y="28533"/>
                        </a:cubicBezTo>
                        <a:cubicBezTo>
                          <a:pt x="258378" y="31304"/>
                          <a:pt x="264755" y="35184"/>
                          <a:pt x="268636" y="35461"/>
                        </a:cubicBezTo>
                        <a:cubicBezTo>
                          <a:pt x="272517" y="35738"/>
                          <a:pt x="289151" y="34076"/>
                          <a:pt x="289706" y="37401"/>
                        </a:cubicBezTo>
                        <a:cubicBezTo>
                          <a:pt x="289983" y="41004"/>
                          <a:pt x="298300" y="48486"/>
                          <a:pt x="299963" y="44052"/>
                        </a:cubicBezTo>
                        <a:cubicBezTo>
                          <a:pt x="301627" y="39618"/>
                          <a:pt x="299963" y="34630"/>
                          <a:pt x="309389" y="32413"/>
                        </a:cubicBezTo>
                        <a:cubicBezTo>
                          <a:pt x="318815" y="30196"/>
                          <a:pt x="334617" y="28256"/>
                          <a:pt x="345153" y="22159"/>
                        </a:cubicBezTo>
                        <a:cubicBezTo>
                          <a:pt x="355688" y="16340"/>
                          <a:pt x="361232" y="14677"/>
                          <a:pt x="359569" y="8858"/>
                        </a:cubicBezTo>
                        <a:cubicBezTo>
                          <a:pt x="358182" y="3869"/>
                          <a:pt x="357351" y="2761"/>
                          <a:pt x="359569" y="1652"/>
                        </a:cubicBezTo>
                        <a:cubicBezTo>
                          <a:pt x="360123" y="1652"/>
                          <a:pt x="360678" y="1375"/>
                          <a:pt x="361509" y="1098"/>
                        </a:cubicBezTo>
                        <a:cubicBezTo>
                          <a:pt x="365945" y="-11"/>
                          <a:pt x="380639" y="-1950"/>
                          <a:pt x="379252" y="5255"/>
                        </a:cubicBezTo>
                        <a:cubicBezTo>
                          <a:pt x="377866" y="12737"/>
                          <a:pt x="370935" y="14123"/>
                          <a:pt x="377589" y="19942"/>
                        </a:cubicBezTo>
                        <a:cubicBezTo>
                          <a:pt x="384242" y="25762"/>
                          <a:pt x="395332" y="28256"/>
                          <a:pt x="388401" y="41558"/>
                        </a:cubicBezTo>
                        <a:cubicBezTo>
                          <a:pt x="381470" y="54860"/>
                          <a:pt x="372044" y="62065"/>
                          <a:pt x="378975" y="74812"/>
                        </a:cubicBezTo>
                        <a:cubicBezTo>
                          <a:pt x="385906" y="87283"/>
                          <a:pt x="384242" y="85897"/>
                          <a:pt x="387015" y="91994"/>
                        </a:cubicBezTo>
                        <a:cubicBezTo>
                          <a:pt x="389787" y="97814"/>
                          <a:pt x="396441" y="110284"/>
                          <a:pt x="406144" y="108067"/>
                        </a:cubicBezTo>
                        <a:cubicBezTo>
                          <a:pt x="415847" y="105850"/>
                          <a:pt x="415847" y="102525"/>
                          <a:pt x="420560" y="101416"/>
                        </a:cubicBezTo>
                        <a:cubicBezTo>
                          <a:pt x="424996" y="100308"/>
                          <a:pt x="436917" y="102525"/>
                          <a:pt x="444680" y="95874"/>
                        </a:cubicBezTo>
                        <a:cubicBezTo>
                          <a:pt x="452442" y="89223"/>
                          <a:pt x="446066" y="89500"/>
                          <a:pt x="452442" y="89223"/>
                        </a:cubicBezTo>
                        <a:cubicBezTo>
                          <a:pt x="455769" y="89223"/>
                          <a:pt x="465472" y="90609"/>
                          <a:pt x="473512" y="91440"/>
                        </a:cubicBezTo>
                        <a:cubicBezTo>
                          <a:pt x="480997" y="92271"/>
                          <a:pt x="487374" y="91994"/>
                          <a:pt x="486265" y="89223"/>
                        </a:cubicBezTo>
                        <a:cubicBezTo>
                          <a:pt x="483770" y="83403"/>
                          <a:pt x="486265" y="76198"/>
                          <a:pt x="490700" y="75644"/>
                        </a:cubicBezTo>
                        <a:cubicBezTo>
                          <a:pt x="495136" y="74812"/>
                          <a:pt x="502622" y="78692"/>
                          <a:pt x="506503" y="75644"/>
                        </a:cubicBezTo>
                        <a:cubicBezTo>
                          <a:pt x="510661" y="72596"/>
                          <a:pt x="519256" y="72319"/>
                          <a:pt x="522860" y="76752"/>
                        </a:cubicBezTo>
                        <a:cubicBezTo>
                          <a:pt x="523414" y="77307"/>
                          <a:pt x="523969" y="78138"/>
                          <a:pt x="524800" y="78692"/>
                        </a:cubicBezTo>
                        <a:cubicBezTo>
                          <a:pt x="528959" y="82849"/>
                          <a:pt x="536721" y="87560"/>
                          <a:pt x="543098" y="85343"/>
                        </a:cubicBezTo>
                        <a:cubicBezTo>
                          <a:pt x="550860" y="82849"/>
                          <a:pt x="553355" y="77861"/>
                          <a:pt x="558346" y="79801"/>
                        </a:cubicBezTo>
                        <a:cubicBezTo>
                          <a:pt x="563613" y="81740"/>
                          <a:pt x="575257" y="83958"/>
                          <a:pt x="577752" y="77307"/>
                        </a:cubicBezTo>
                        <a:cubicBezTo>
                          <a:pt x="580247" y="70933"/>
                          <a:pt x="589950" y="44883"/>
                          <a:pt x="606862" y="24653"/>
                        </a:cubicBezTo>
                        <a:cubicBezTo>
                          <a:pt x="609079" y="26039"/>
                          <a:pt x="611297" y="27979"/>
                          <a:pt x="612961" y="29919"/>
                        </a:cubicBezTo>
                        <a:cubicBezTo>
                          <a:pt x="617396" y="34630"/>
                          <a:pt x="620723" y="39895"/>
                          <a:pt x="621555" y="46546"/>
                        </a:cubicBezTo>
                        <a:cubicBezTo>
                          <a:pt x="621832" y="49594"/>
                          <a:pt x="621555" y="52643"/>
                          <a:pt x="621832" y="55691"/>
                        </a:cubicBezTo>
                        <a:cubicBezTo>
                          <a:pt x="622387" y="58462"/>
                          <a:pt x="622387" y="61788"/>
                          <a:pt x="623219" y="64559"/>
                        </a:cubicBezTo>
                        <a:cubicBezTo>
                          <a:pt x="624050" y="67607"/>
                          <a:pt x="625436" y="70378"/>
                          <a:pt x="625991" y="73704"/>
                        </a:cubicBezTo>
                        <a:cubicBezTo>
                          <a:pt x="626822" y="77029"/>
                          <a:pt x="627377" y="80632"/>
                          <a:pt x="628486" y="84235"/>
                        </a:cubicBezTo>
                        <a:cubicBezTo>
                          <a:pt x="629595" y="87560"/>
                          <a:pt x="630427" y="88946"/>
                          <a:pt x="633753" y="87837"/>
                        </a:cubicBezTo>
                        <a:cubicBezTo>
                          <a:pt x="637357" y="86729"/>
                          <a:pt x="638189" y="89223"/>
                          <a:pt x="639021" y="92271"/>
                        </a:cubicBezTo>
                        <a:cubicBezTo>
                          <a:pt x="640130" y="96151"/>
                          <a:pt x="642625" y="96428"/>
                          <a:pt x="646229" y="97260"/>
                        </a:cubicBezTo>
                        <a:cubicBezTo>
                          <a:pt x="649001" y="97814"/>
                          <a:pt x="652051" y="98922"/>
                          <a:pt x="652605" y="101970"/>
                        </a:cubicBezTo>
                        <a:cubicBezTo>
                          <a:pt x="653160" y="105573"/>
                          <a:pt x="650387" y="106959"/>
                          <a:pt x="647892" y="108621"/>
                        </a:cubicBezTo>
                        <a:cubicBezTo>
                          <a:pt x="644565" y="110838"/>
                          <a:pt x="643734" y="115272"/>
                          <a:pt x="641793" y="118321"/>
                        </a:cubicBezTo>
                        <a:cubicBezTo>
                          <a:pt x="639298" y="122200"/>
                          <a:pt x="637080" y="126080"/>
                          <a:pt x="633476" y="129406"/>
                        </a:cubicBezTo>
                        <a:cubicBezTo>
                          <a:pt x="631536" y="131068"/>
                          <a:pt x="629872" y="131345"/>
                          <a:pt x="627654" y="132177"/>
                        </a:cubicBezTo>
                        <a:cubicBezTo>
                          <a:pt x="622110" y="134394"/>
                          <a:pt x="619614" y="142153"/>
                          <a:pt x="616288" y="146587"/>
                        </a:cubicBezTo>
                        <a:cubicBezTo>
                          <a:pt x="614902" y="148527"/>
                          <a:pt x="612961" y="150190"/>
                          <a:pt x="611020" y="151852"/>
                        </a:cubicBezTo>
                        <a:cubicBezTo>
                          <a:pt x="608525" y="154347"/>
                          <a:pt x="606307" y="157395"/>
                          <a:pt x="604644" y="160443"/>
                        </a:cubicBezTo>
                        <a:cubicBezTo>
                          <a:pt x="601871" y="165431"/>
                          <a:pt x="600485" y="173745"/>
                          <a:pt x="594386" y="175408"/>
                        </a:cubicBezTo>
                        <a:cubicBezTo>
                          <a:pt x="591059" y="176239"/>
                          <a:pt x="587732" y="176793"/>
                          <a:pt x="584683" y="177902"/>
                        </a:cubicBezTo>
                        <a:cubicBezTo>
                          <a:pt x="582188" y="178733"/>
                          <a:pt x="578029" y="180119"/>
                          <a:pt x="576643" y="182613"/>
                        </a:cubicBezTo>
                        <a:cubicBezTo>
                          <a:pt x="573871" y="187601"/>
                          <a:pt x="587732" y="188987"/>
                          <a:pt x="590228" y="188710"/>
                        </a:cubicBezTo>
                        <a:cubicBezTo>
                          <a:pt x="599931" y="187878"/>
                          <a:pt x="604921" y="179010"/>
                          <a:pt x="612129" y="173468"/>
                        </a:cubicBezTo>
                        <a:cubicBezTo>
                          <a:pt x="619060" y="168203"/>
                          <a:pt x="622110" y="176516"/>
                          <a:pt x="624327" y="181782"/>
                        </a:cubicBezTo>
                        <a:cubicBezTo>
                          <a:pt x="627654" y="189264"/>
                          <a:pt x="632367" y="193421"/>
                          <a:pt x="640684" y="193698"/>
                        </a:cubicBezTo>
                        <a:cubicBezTo>
                          <a:pt x="645397" y="193698"/>
                          <a:pt x="649833" y="192867"/>
                          <a:pt x="654269" y="192312"/>
                        </a:cubicBezTo>
                        <a:cubicBezTo>
                          <a:pt x="657041" y="192035"/>
                          <a:pt x="660368" y="191758"/>
                          <a:pt x="661199" y="194806"/>
                        </a:cubicBezTo>
                        <a:cubicBezTo>
                          <a:pt x="662031" y="198132"/>
                          <a:pt x="661199" y="201734"/>
                          <a:pt x="660922" y="205060"/>
                        </a:cubicBezTo>
                        <a:cubicBezTo>
                          <a:pt x="660922" y="207277"/>
                          <a:pt x="661199" y="210048"/>
                          <a:pt x="663695" y="208108"/>
                        </a:cubicBezTo>
                        <a:cubicBezTo>
                          <a:pt x="667299" y="205337"/>
                          <a:pt x="669517" y="200349"/>
                          <a:pt x="672012" y="196746"/>
                        </a:cubicBezTo>
                        <a:cubicBezTo>
                          <a:pt x="674784" y="192589"/>
                          <a:pt x="677834" y="188432"/>
                          <a:pt x="681992" y="185661"/>
                        </a:cubicBezTo>
                        <a:cubicBezTo>
                          <a:pt x="685042" y="183721"/>
                          <a:pt x="688091" y="183444"/>
                          <a:pt x="691418" y="182890"/>
                        </a:cubicBezTo>
                        <a:cubicBezTo>
                          <a:pt x="693359" y="182890"/>
                          <a:pt x="694745" y="182613"/>
                          <a:pt x="695022" y="180396"/>
                        </a:cubicBezTo>
                        <a:cubicBezTo>
                          <a:pt x="695022" y="177625"/>
                          <a:pt x="693636" y="174854"/>
                          <a:pt x="693636" y="171805"/>
                        </a:cubicBezTo>
                        <a:cubicBezTo>
                          <a:pt x="693636" y="167926"/>
                          <a:pt x="694745" y="164323"/>
                          <a:pt x="697240" y="161275"/>
                        </a:cubicBezTo>
                        <a:cubicBezTo>
                          <a:pt x="702507" y="155455"/>
                          <a:pt x="709161" y="157395"/>
                          <a:pt x="715537" y="159612"/>
                        </a:cubicBezTo>
                        <a:cubicBezTo>
                          <a:pt x="721914" y="162106"/>
                          <a:pt x="728845" y="162937"/>
                          <a:pt x="734667" y="166263"/>
                        </a:cubicBezTo>
                        <a:cubicBezTo>
                          <a:pt x="736885" y="167371"/>
                          <a:pt x="738825" y="169034"/>
                          <a:pt x="741043" y="170142"/>
                        </a:cubicBezTo>
                        <a:cubicBezTo>
                          <a:pt x="743261" y="171251"/>
                          <a:pt x="745756" y="171251"/>
                          <a:pt x="747974" y="171528"/>
                        </a:cubicBezTo>
                        <a:cubicBezTo>
                          <a:pt x="754627" y="172359"/>
                          <a:pt x="759340" y="175408"/>
                          <a:pt x="764608" y="179288"/>
                        </a:cubicBezTo>
                        <a:cubicBezTo>
                          <a:pt x="769875" y="183167"/>
                          <a:pt x="774866" y="184830"/>
                          <a:pt x="780965" y="185939"/>
                        </a:cubicBezTo>
                        <a:cubicBezTo>
                          <a:pt x="786787" y="187047"/>
                          <a:pt x="791222" y="189264"/>
                          <a:pt x="791222" y="195915"/>
                        </a:cubicBezTo>
                        <a:cubicBezTo>
                          <a:pt x="791222" y="200072"/>
                          <a:pt x="790113" y="203951"/>
                          <a:pt x="789004" y="207831"/>
                        </a:cubicBezTo>
                        <a:cubicBezTo>
                          <a:pt x="790945" y="207554"/>
                          <a:pt x="792609" y="201457"/>
                          <a:pt x="794549" y="202843"/>
                        </a:cubicBezTo>
                        <a:cubicBezTo>
                          <a:pt x="795381" y="203397"/>
                          <a:pt x="795104" y="206445"/>
                          <a:pt x="795104" y="207277"/>
                        </a:cubicBezTo>
                        <a:cubicBezTo>
                          <a:pt x="795104" y="209494"/>
                          <a:pt x="794272" y="211434"/>
                          <a:pt x="793718" y="213373"/>
                        </a:cubicBezTo>
                        <a:cubicBezTo>
                          <a:pt x="792054" y="219193"/>
                          <a:pt x="792886" y="226121"/>
                          <a:pt x="789282" y="231386"/>
                        </a:cubicBezTo>
                        <a:cubicBezTo>
                          <a:pt x="793995" y="232218"/>
                          <a:pt x="797876" y="225290"/>
                          <a:pt x="798708" y="221410"/>
                        </a:cubicBezTo>
                        <a:cubicBezTo>
                          <a:pt x="799262" y="219470"/>
                          <a:pt x="801203" y="205614"/>
                          <a:pt x="804807" y="207554"/>
                        </a:cubicBezTo>
                        <a:cubicBezTo>
                          <a:pt x="805916" y="208385"/>
                          <a:pt x="806193" y="210879"/>
                          <a:pt x="806470" y="211988"/>
                        </a:cubicBezTo>
                        <a:cubicBezTo>
                          <a:pt x="806747" y="213373"/>
                          <a:pt x="807025" y="216422"/>
                          <a:pt x="808134" y="217530"/>
                        </a:cubicBezTo>
                        <a:cubicBezTo>
                          <a:pt x="810352" y="219470"/>
                          <a:pt x="813678" y="216422"/>
                          <a:pt x="815064" y="215036"/>
                        </a:cubicBezTo>
                        <a:cubicBezTo>
                          <a:pt x="817282" y="212265"/>
                          <a:pt x="819223" y="209494"/>
                          <a:pt x="821995" y="207554"/>
                        </a:cubicBezTo>
                        <a:cubicBezTo>
                          <a:pt x="824768" y="205614"/>
                          <a:pt x="829203" y="206445"/>
                          <a:pt x="832253" y="206723"/>
                        </a:cubicBezTo>
                        <a:cubicBezTo>
                          <a:pt x="833362" y="208385"/>
                          <a:pt x="835025" y="208662"/>
                          <a:pt x="836689" y="209494"/>
                        </a:cubicBezTo>
                        <a:cubicBezTo>
                          <a:pt x="838075" y="210325"/>
                          <a:pt x="839184" y="211988"/>
                          <a:pt x="840293" y="213096"/>
                        </a:cubicBezTo>
                        <a:cubicBezTo>
                          <a:pt x="842788" y="215590"/>
                          <a:pt x="845560" y="217530"/>
                          <a:pt x="848887" y="218916"/>
                        </a:cubicBezTo>
                        <a:cubicBezTo>
                          <a:pt x="852214" y="220579"/>
                          <a:pt x="857204" y="221687"/>
                          <a:pt x="860808" y="220579"/>
                        </a:cubicBezTo>
                        <a:cubicBezTo>
                          <a:pt x="864135" y="219470"/>
                          <a:pt x="868016" y="216145"/>
                          <a:pt x="871897" y="218085"/>
                        </a:cubicBezTo>
                        <a:cubicBezTo>
                          <a:pt x="875224" y="219747"/>
                          <a:pt x="877442" y="224181"/>
                          <a:pt x="881323" y="224458"/>
                        </a:cubicBezTo>
                        <a:cubicBezTo>
                          <a:pt x="882433" y="221410"/>
                          <a:pt x="883264" y="218916"/>
                          <a:pt x="886868" y="218639"/>
                        </a:cubicBezTo>
                        <a:cubicBezTo>
                          <a:pt x="889641" y="218362"/>
                          <a:pt x="892413" y="218085"/>
                          <a:pt x="895185" y="218085"/>
                        </a:cubicBezTo>
                        <a:cubicBezTo>
                          <a:pt x="899067" y="218085"/>
                          <a:pt x="903225" y="217530"/>
                          <a:pt x="906829" y="218362"/>
                        </a:cubicBezTo>
                        <a:cubicBezTo>
                          <a:pt x="910710" y="219193"/>
                          <a:pt x="914869" y="220856"/>
                          <a:pt x="918473" y="222241"/>
                        </a:cubicBezTo>
                        <a:cubicBezTo>
                          <a:pt x="922077" y="223904"/>
                          <a:pt x="924849" y="226398"/>
                          <a:pt x="928176" y="228615"/>
                        </a:cubicBezTo>
                        <a:cubicBezTo>
                          <a:pt x="931780" y="230832"/>
                          <a:pt x="935938" y="232495"/>
                          <a:pt x="939820" y="234435"/>
                        </a:cubicBezTo>
                        <a:cubicBezTo>
                          <a:pt x="945087" y="236929"/>
                          <a:pt x="950355" y="239423"/>
                          <a:pt x="954236" y="243580"/>
                        </a:cubicBezTo>
                        <a:cubicBezTo>
                          <a:pt x="957840" y="247459"/>
                          <a:pt x="960890" y="251339"/>
                          <a:pt x="965048" y="254387"/>
                        </a:cubicBezTo>
                        <a:cubicBezTo>
                          <a:pt x="968929" y="257436"/>
                          <a:pt x="972811" y="259653"/>
                          <a:pt x="977246" y="261593"/>
                        </a:cubicBezTo>
                        <a:cubicBezTo>
                          <a:pt x="982514" y="263810"/>
                          <a:pt x="987504" y="267412"/>
                          <a:pt x="992772" y="269906"/>
                        </a:cubicBezTo>
                        <a:cubicBezTo>
                          <a:pt x="992772" y="269906"/>
                          <a:pt x="992772" y="269906"/>
                          <a:pt x="992772" y="269906"/>
                        </a:cubicBezTo>
                        <a:cubicBezTo>
                          <a:pt x="998593" y="274063"/>
                          <a:pt x="1004416" y="278497"/>
                          <a:pt x="1011624" y="279606"/>
                        </a:cubicBezTo>
                        <a:cubicBezTo>
                          <a:pt x="1018832" y="280714"/>
                          <a:pt x="1026317" y="280160"/>
                          <a:pt x="1033525" y="281546"/>
                        </a:cubicBezTo>
                        <a:cubicBezTo>
                          <a:pt x="1042396" y="283485"/>
                          <a:pt x="1045723" y="291522"/>
                          <a:pt x="1048496" y="299281"/>
                        </a:cubicBezTo>
                        <a:cubicBezTo>
                          <a:pt x="1052377" y="309258"/>
                          <a:pt x="1055426" y="319234"/>
                          <a:pt x="1056813" y="330042"/>
                        </a:cubicBezTo>
                        <a:cubicBezTo>
                          <a:pt x="1057644" y="336415"/>
                          <a:pt x="1057644" y="342789"/>
                          <a:pt x="1057367" y="349163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grpSp>
                <p:nvGrpSpPr>
                  <p:cNvPr id="411" name="Graphic 248">
                    <a:extLst>
                      <a:ext uri="{FF2B5EF4-FFF2-40B4-BE49-F238E27FC236}">
                        <a16:creationId xmlns:a16="http://schemas.microsoft.com/office/drawing/2014/main" id="{1E5F9329-03FC-235C-4460-4006426B202E}"/>
                      </a:ext>
                    </a:extLst>
                  </p:cNvPr>
                  <p:cNvGrpSpPr/>
                  <p:nvPr/>
                </p:nvGrpSpPr>
                <p:grpSpPr>
                  <a:xfrm>
                    <a:off x="4375039" y="4110027"/>
                    <a:ext cx="93068" cy="57225"/>
                    <a:chOff x="4375039" y="4110027"/>
                    <a:chExt cx="93068" cy="57225"/>
                  </a:xfrm>
                  <a:grpFill/>
                </p:grpSpPr>
                <p:sp>
                  <p:nvSpPr>
                    <p:cNvPr id="412" name="Freeform 411">
                      <a:extLst>
                        <a:ext uri="{FF2B5EF4-FFF2-40B4-BE49-F238E27FC236}">
                          <a16:creationId xmlns:a16="http://schemas.microsoft.com/office/drawing/2014/main" id="{302087E2-DB85-19DD-91D5-294636E250E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375039" y="4133038"/>
                      <a:ext cx="16951" cy="23129"/>
                    </a:xfrm>
                    <a:custGeom>
                      <a:avLst/>
                      <a:gdLst>
                        <a:gd name="connsiteX0" fmla="*/ 2386 w 16951"/>
                        <a:gd name="connsiteY0" fmla="*/ 22853 h 23129"/>
                        <a:gd name="connsiteX1" fmla="*/ 169 w 16951"/>
                        <a:gd name="connsiteY1" fmla="*/ 19527 h 23129"/>
                        <a:gd name="connsiteX2" fmla="*/ 3495 w 16951"/>
                        <a:gd name="connsiteY2" fmla="*/ 15925 h 23129"/>
                        <a:gd name="connsiteX3" fmla="*/ 9040 w 16951"/>
                        <a:gd name="connsiteY3" fmla="*/ 7334 h 23129"/>
                        <a:gd name="connsiteX4" fmla="*/ 15694 w 16951"/>
                        <a:gd name="connsiteY4" fmla="*/ 129 h 23129"/>
                        <a:gd name="connsiteX5" fmla="*/ 15971 w 16951"/>
                        <a:gd name="connsiteY5" fmla="*/ 5671 h 23129"/>
                        <a:gd name="connsiteX6" fmla="*/ 15694 w 16951"/>
                        <a:gd name="connsiteY6" fmla="*/ 9551 h 23129"/>
                        <a:gd name="connsiteX7" fmla="*/ 12644 w 16951"/>
                        <a:gd name="connsiteY7" fmla="*/ 14539 h 23129"/>
                        <a:gd name="connsiteX8" fmla="*/ 9594 w 16951"/>
                        <a:gd name="connsiteY8" fmla="*/ 16756 h 23129"/>
                        <a:gd name="connsiteX9" fmla="*/ 5713 w 16951"/>
                        <a:gd name="connsiteY9" fmla="*/ 19804 h 23129"/>
                        <a:gd name="connsiteX10" fmla="*/ 2109 w 16951"/>
                        <a:gd name="connsiteY10" fmla="*/ 23130 h 2312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16951" h="23129">
                          <a:moveTo>
                            <a:pt x="2386" y="22853"/>
                          </a:moveTo>
                          <a:cubicBezTo>
                            <a:pt x="446" y="23407"/>
                            <a:pt x="-386" y="20913"/>
                            <a:pt x="169" y="19527"/>
                          </a:cubicBezTo>
                          <a:cubicBezTo>
                            <a:pt x="723" y="18141"/>
                            <a:pt x="2664" y="17033"/>
                            <a:pt x="3495" y="15925"/>
                          </a:cubicBezTo>
                          <a:cubicBezTo>
                            <a:pt x="5713" y="13153"/>
                            <a:pt x="7100" y="10382"/>
                            <a:pt x="9040" y="7334"/>
                          </a:cubicBezTo>
                          <a:cubicBezTo>
                            <a:pt x="10426" y="5394"/>
                            <a:pt x="12367" y="-980"/>
                            <a:pt x="15694" y="129"/>
                          </a:cubicBezTo>
                          <a:cubicBezTo>
                            <a:pt x="18189" y="960"/>
                            <a:pt x="16248" y="4008"/>
                            <a:pt x="15971" y="5671"/>
                          </a:cubicBezTo>
                          <a:cubicBezTo>
                            <a:pt x="15971" y="6780"/>
                            <a:pt x="15971" y="8165"/>
                            <a:pt x="15694" y="9551"/>
                          </a:cubicBezTo>
                          <a:cubicBezTo>
                            <a:pt x="15139" y="11213"/>
                            <a:pt x="13753" y="13153"/>
                            <a:pt x="12644" y="14539"/>
                          </a:cubicBezTo>
                          <a:cubicBezTo>
                            <a:pt x="11812" y="15647"/>
                            <a:pt x="10703" y="16202"/>
                            <a:pt x="9594" y="16756"/>
                          </a:cubicBezTo>
                          <a:cubicBezTo>
                            <a:pt x="7931" y="17310"/>
                            <a:pt x="7100" y="18696"/>
                            <a:pt x="5713" y="19804"/>
                          </a:cubicBezTo>
                          <a:cubicBezTo>
                            <a:pt x="4604" y="20913"/>
                            <a:pt x="3495" y="22575"/>
                            <a:pt x="2109" y="23130"/>
                          </a:cubicBez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413" name="Freeform 412">
                      <a:extLst>
                        <a:ext uri="{FF2B5EF4-FFF2-40B4-BE49-F238E27FC236}">
                          <a16:creationId xmlns:a16="http://schemas.microsoft.com/office/drawing/2014/main" id="{6E3AFAB0-EDE7-F947-B707-6DA4F07E4B1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406170" y="4122282"/>
                      <a:ext cx="61937" cy="44970"/>
                    </a:xfrm>
                    <a:custGeom>
                      <a:avLst/>
                      <a:gdLst>
                        <a:gd name="connsiteX0" fmla="*/ 3692 w 61937"/>
                        <a:gd name="connsiteY0" fmla="*/ 7559 h 44970"/>
                        <a:gd name="connsiteX1" fmla="*/ 6464 w 61937"/>
                        <a:gd name="connsiteY1" fmla="*/ 2017 h 44970"/>
                        <a:gd name="connsiteX2" fmla="*/ 20326 w 61937"/>
                        <a:gd name="connsiteY2" fmla="*/ 908 h 44970"/>
                        <a:gd name="connsiteX3" fmla="*/ 25871 w 61937"/>
                        <a:gd name="connsiteY3" fmla="*/ 5065 h 44970"/>
                        <a:gd name="connsiteX4" fmla="*/ 31138 w 61937"/>
                        <a:gd name="connsiteY4" fmla="*/ 6174 h 44970"/>
                        <a:gd name="connsiteX5" fmla="*/ 40564 w 61937"/>
                        <a:gd name="connsiteY5" fmla="*/ 2571 h 44970"/>
                        <a:gd name="connsiteX6" fmla="*/ 49990 w 61937"/>
                        <a:gd name="connsiteY6" fmla="*/ 2017 h 44970"/>
                        <a:gd name="connsiteX7" fmla="*/ 58307 w 61937"/>
                        <a:gd name="connsiteY7" fmla="*/ 4511 h 44970"/>
                        <a:gd name="connsiteX8" fmla="*/ 61911 w 61937"/>
                        <a:gd name="connsiteY8" fmla="*/ 8668 h 44970"/>
                        <a:gd name="connsiteX9" fmla="*/ 57753 w 61937"/>
                        <a:gd name="connsiteY9" fmla="*/ 16981 h 44970"/>
                        <a:gd name="connsiteX10" fmla="*/ 53317 w 61937"/>
                        <a:gd name="connsiteY10" fmla="*/ 25018 h 44970"/>
                        <a:gd name="connsiteX11" fmla="*/ 50544 w 61937"/>
                        <a:gd name="connsiteY11" fmla="*/ 33054 h 44970"/>
                        <a:gd name="connsiteX12" fmla="*/ 42782 w 61937"/>
                        <a:gd name="connsiteY12" fmla="*/ 38597 h 44970"/>
                        <a:gd name="connsiteX13" fmla="*/ 35574 w 61937"/>
                        <a:gd name="connsiteY13" fmla="*/ 38597 h 44970"/>
                        <a:gd name="connsiteX14" fmla="*/ 29752 w 61937"/>
                        <a:gd name="connsiteY14" fmla="*/ 40814 h 44970"/>
                        <a:gd name="connsiteX15" fmla="*/ 22544 w 61937"/>
                        <a:gd name="connsiteY15" fmla="*/ 44416 h 44970"/>
                        <a:gd name="connsiteX16" fmla="*/ 17276 w 61937"/>
                        <a:gd name="connsiteY16" fmla="*/ 44971 h 44970"/>
                        <a:gd name="connsiteX17" fmla="*/ 13672 w 61937"/>
                        <a:gd name="connsiteY17" fmla="*/ 44971 h 44970"/>
                        <a:gd name="connsiteX18" fmla="*/ 7019 w 61937"/>
                        <a:gd name="connsiteY18" fmla="*/ 43031 h 44970"/>
                        <a:gd name="connsiteX19" fmla="*/ 2860 w 61937"/>
                        <a:gd name="connsiteY19" fmla="*/ 38874 h 44970"/>
                        <a:gd name="connsiteX20" fmla="*/ 88 w 61937"/>
                        <a:gd name="connsiteY20" fmla="*/ 33886 h 44970"/>
                        <a:gd name="connsiteX21" fmla="*/ 2583 w 61937"/>
                        <a:gd name="connsiteY21" fmla="*/ 26958 h 44970"/>
                        <a:gd name="connsiteX22" fmla="*/ 1751 w 61937"/>
                        <a:gd name="connsiteY22" fmla="*/ 21138 h 44970"/>
                        <a:gd name="connsiteX23" fmla="*/ 1751 w 61937"/>
                        <a:gd name="connsiteY23" fmla="*/ 15041 h 44970"/>
                        <a:gd name="connsiteX24" fmla="*/ 3415 w 61937"/>
                        <a:gd name="connsiteY24" fmla="*/ 7559 h 4497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</a:cxnLst>
                      <a:rect l="l" t="t" r="r" b="b"/>
                      <a:pathLst>
                        <a:path w="61937" h="44970">
                          <a:moveTo>
                            <a:pt x="3692" y="7559"/>
                          </a:moveTo>
                          <a:cubicBezTo>
                            <a:pt x="3969" y="5342"/>
                            <a:pt x="4524" y="3402"/>
                            <a:pt x="6464" y="2017"/>
                          </a:cubicBezTo>
                          <a:cubicBezTo>
                            <a:pt x="10068" y="-754"/>
                            <a:pt x="16168" y="-200"/>
                            <a:pt x="20326" y="908"/>
                          </a:cubicBezTo>
                          <a:cubicBezTo>
                            <a:pt x="22544" y="1462"/>
                            <a:pt x="24207" y="3679"/>
                            <a:pt x="25871" y="5065"/>
                          </a:cubicBezTo>
                          <a:cubicBezTo>
                            <a:pt x="27534" y="6174"/>
                            <a:pt x="29197" y="6728"/>
                            <a:pt x="31138" y="6174"/>
                          </a:cubicBezTo>
                          <a:cubicBezTo>
                            <a:pt x="34465" y="5619"/>
                            <a:pt x="37237" y="3679"/>
                            <a:pt x="40564" y="2571"/>
                          </a:cubicBezTo>
                          <a:cubicBezTo>
                            <a:pt x="43336" y="1740"/>
                            <a:pt x="46940" y="1462"/>
                            <a:pt x="49990" y="2017"/>
                          </a:cubicBezTo>
                          <a:cubicBezTo>
                            <a:pt x="52762" y="2571"/>
                            <a:pt x="55812" y="3402"/>
                            <a:pt x="58307" y="4511"/>
                          </a:cubicBezTo>
                          <a:cubicBezTo>
                            <a:pt x="60248" y="5342"/>
                            <a:pt x="62188" y="6451"/>
                            <a:pt x="61911" y="8668"/>
                          </a:cubicBezTo>
                          <a:cubicBezTo>
                            <a:pt x="61911" y="11716"/>
                            <a:pt x="59416" y="14487"/>
                            <a:pt x="57753" y="16981"/>
                          </a:cubicBezTo>
                          <a:cubicBezTo>
                            <a:pt x="56089" y="19475"/>
                            <a:pt x="54426" y="22246"/>
                            <a:pt x="53317" y="25018"/>
                          </a:cubicBezTo>
                          <a:cubicBezTo>
                            <a:pt x="52485" y="27789"/>
                            <a:pt x="51931" y="30560"/>
                            <a:pt x="50544" y="33054"/>
                          </a:cubicBezTo>
                          <a:cubicBezTo>
                            <a:pt x="48881" y="35825"/>
                            <a:pt x="46109" y="38043"/>
                            <a:pt x="42782" y="38597"/>
                          </a:cubicBezTo>
                          <a:cubicBezTo>
                            <a:pt x="40287" y="39151"/>
                            <a:pt x="38069" y="38597"/>
                            <a:pt x="35574" y="38597"/>
                          </a:cubicBezTo>
                          <a:cubicBezTo>
                            <a:pt x="33356" y="38597"/>
                            <a:pt x="31693" y="39705"/>
                            <a:pt x="29752" y="40814"/>
                          </a:cubicBezTo>
                          <a:cubicBezTo>
                            <a:pt x="27534" y="42199"/>
                            <a:pt x="25316" y="43585"/>
                            <a:pt x="22544" y="44416"/>
                          </a:cubicBezTo>
                          <a:cubicBezTo>
                            <a:pt x="20880" y="44694"/>
                            <a:pt x="18940" y="44971"/>
                            <a:pt x="17276" y="44971"/>
                          </a:cubicBezTo>
                          <a:cubicBezTo>
                            <a:pt x="16168" y="44971"/>
                            <a:pt x="15059" y="44971"/>
                            <a:pt x="13672" y="44971"/>
                          </a:cubicBezTo>
                          <a:cubicBezTo>
                            <a:pt x="11732" y="44971"/>
                            <a:pt x="8682" y="44694"/>
                            <a:pt x="7019" y="43031"/>
                          </a:cubicBezTo>
                          <a:cubicBezTo>
                            <a:pt x="5633" y="41645"/>
                            <a:pt x="4246" y="40259"/>
                            <a:pt x="2860" y="38874"/>
                          </a:cubicBezTo>
                          <a:cubicBezTo>
                            <a:pt x="1474" y="37488"/>
                            <a:pt x="365" y="35825"/>
                            <a:pt x="88" y="33886"/>
                          </a:cubicBezTo>
                          <a:cubicBezTo>
                            <a:pt x="-466" y="31115"/>
                            <a:pt x="1751" y="29452"/>
                            <a:pt x="2583" y="26958"/>
                          </a:cubicBezTo>
                          <a:cubicBezTo>
                            <a:pt x="3415" y="25018"/>
                            <a:pt x="2583" y="23078"/>
                            <a:pt x="1751" y="21138"/>
                          </a:cubicBezTo>
                          <a:cubicBezTo>
                            <a:pt x="920" y="18921"/>
                            <a:pt x="920" y="17258"/>
                            <a:pt x="1751" y="15041"/>
                          </a:cubicBezTo>
                          <a:cubicBezTo>
                            <a:pt x="2583" y="12547"/>
                            <a:pt x="2860" y="10053"/>
                            <a:pt x="3415" y="7559"/>
                          </a:cubicBez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414" name="Freeform 413">
                      <a:extLst>
                        <a:ext uri="{FF2B5EF4-FFF2-40B4-BE49-F238E27FC236}">
                          <a16:creationId xmlns:a16="http://schemas.microsoft.com/office/drawing/2014/main" id="{0A041DFB-B3A9-74B8-40B3-63B3577274A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429884" y="4117836"/>
                      <a:ext cx="10195" cy="5796"/>
                    </a:xfrm>
                    <a:custGeom>
                      <a:avLst/>
                      <a:gdLst>
                        <a:gd name="connsiteX0" fmla="*/ 770 w 10195"/>
                        <a:gd name="connsiteY0" fmla="*/ 4245 h 5796"/>
                        <a:gd name="connsiteX1" fmla="*/ 1879 w 10195"/>
                        <a:gd name="connsiteY1" fmla="*/ 366 h 5796"/>
                        <a:gd name="connsiteX2" fmla="*/ 7423 w 10195"/>
                        <a:gd name="connsiteY2" fmla="*/ 89 h 5796"/>
                        <a:gd name="connsiteX3" fmla="*/ 10196 w 10195"/>
                        <a:gd name="connsiteY3" fmla="*/ 1197 h 5796"/>
                        <a:gd name="connsiteX4" fmla="*/ 9087 w 10195"/>
                        <a:gd name="connsiteY4" fmla="*/ 5077 h 5796"/>
                        <a:gd name="connsiteX5" fmla="*/ 7146 w 10195"/>
                        <a:gd name="connsiteY5" fmla="*/ 5631 h 5796"/>
                        <a:gd name="connsiteX6" fmla="*/ 770 w 10195"/>
                        <a:gd name="connsiteY6" fmla="*/ 4245 h 57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10195" h="5796">
                          <a:moveTo>
                            <a:pt x="770" y="4245"/>
                          </a:moveTo>
                          <a:cubicBezTo>
                            <a:pt x="-616" y="2583"/>
                            <a:pt x="-62" y="920"/>
                            <a:pt x="1879" y="366"/>
                          </a:cubicBezTo>
                          <a:cubicBezTo>
                            <a:pt x="3820" y="-188"/>
                            <a:pt x="5760" y="366"/>
                            <a:pt x="7423" y="89"/>
                          </a:cubicBezTo>
                          <a:cubicBezTo>
                            <a:pt x="8532" y="89"/>
                            <a:pt x="10196" y="-465"/>
                            <a:pt x="10196" y="1197"/>
                          </a:cubicBezTo>
                          <a:cubicBezTo>
                            <a:pt x="10196" y="2306"/>
                            <a:pt x="9641" y="3968"/>
                            <a:pt x="9087" y="5077"/>
                          </a:cubicBezTo>
                          <a:cubicBezTo>
                            <a:pt x="8532" y="5908"/>
                            <a:pt x="7978" y="5908"/>
                            <a:pt x="7146" y="5631"/>
                          </a:cubicBezTo>
                          <a:cubicBezTo>
                            <a:pt x="5206" y="5631"/>
                            <a:pt x="2433" y="6186"/>
                            <a:pt x="770" y="4245"/>
                          </a:cubicBez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415" name="Freeform 414">
                      <a:extLst>
                        <a:ext uri="{FF2B5EF4-FFF2-40B4-BE49-F238E27FC236}">
                          <a16:creationId xmlns:a16="http://schemas.microsoft.com/office/drawing/2014/main" id="{200871CC-7AAC-4AFD-040F-B9EA07FA36B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416793" y="4110027"/>
                      <a:ext cx="15701" cy="8452"/>
                    </a:xfrm>
                    <a:custGeom>
                      <a:avLst/>
                      <a:gdLst>
                        <a:gd name="connsiteX0" fmla="*/ 7762 w 15701"/>
                        <a:gd name="connsiteY0" fmla="*/ 7898 h 8452"/>
                        <a:gd name="connsiteX1" fmla="*/ 8040 w 15701"/>
                        <a:gd name="connsiteY1" fmla="*/ 7898 h 8452"/>
                        <a:gd name="connsiteX2" fmla="*/ 5545 w 15701"/>
                        <a:gd name="connsiteY2" fmla="*/ 8452 h 8452"/>
                        <a:gd name="connsiteX3" fmla="*/ 3050 w 15701"/>
                        <a:gd name="connsiteY3" fmla="*/ 8452 h 8452"/>
                        <a:gd name="connsiteX4" fmla="*/ 1109 w 15701"/>
                        <a:gd name="connsiteY4" fmla="*/ 8452 h 8452"/>
                        <a:gd name="connsiteX5" fmla="*/ 0 w 15701"/>
                        <a:gd name="connsiteY5" fmla="*/ 7344 h 8452"/>
                        <a:gd name="connsiteX6" fmla="*/ 0 w 15701"/>
                        <a:gd name="connsiteY6" fmla="*/ 5958 h 8452"/>
                        <a:gd name="connsiteX7" fmla="*/ 3604 w 15701"/>
                        <a:gd name="connsiteY7" fmla="*/ 3187 h 8452"/>
                        <a:gd name="connsiteX8" fmla="*/ 9149 w 15701"/>
                        <a:gd name="connsiteY8" fmla="*/ 2078 h 8452"/>
                        <a:gd name="connsiteX9" fmla="*/ 12198 w 15701"/>
                        <a:gd name="connsiteY9" fmla="*/ 139 h 8452"/>
                        <a:gd name="connsiteX10" fmla="*/ 15525 w 15701"/>
                        <a:gd name="connsiteY10" fmla="*/ 693 h 8452"/>
                        <a:gd name="connsiteX11" fmla="*/ 10812 w 15701"/>
                        <a:gd name="connsiteY11" fmla="*/ 6512 h 8452"/>
                        <a:gd name="connsiteX12" fmla="*/ 9426 w 15701"/>
                        <a:gd name="connsiteY12" fmla="*/ 7067 h 8452"/>
                        <a:gd name="connsiteX13" fmla="*/ 7208 w 15701"/>
                        <a:gd name="connsiteY13" fmla="*/ 8175 h 845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</a:cxnLst>
                      <a:rect l="l" t="t" r="r" b="b"/>
                      <a:pathLst>
                        <a:path w="15701" h="8452">
                          <a:moveTo>
                            <a:pt x="7762" y="7898"/>
                          </a:moveTo>
                          <a:cubicBezTo>
                            <a:pt x="7762" y="7898"/>
                            <a:pt x="8871" y="7344"/>
                            <a:pt x="8040" y="7898"/>
                          </a:cubicBezTo>
                          <a:cubicBezTo>
                            <a:pt x="6931" y="8175"/>
                            <a:pt x="6653" y="8452"/>
                            <a:pt x="5545" y="8452"/>
                          </a:cubicBezTo>
                          <a:cubicBezTo>
                            <a:pt x="4713" y="8452"/>
                            <a:pt x="3881" y="8452"/>
                            <a:pt x="3050" y="8452"/>
                          </a:cubicBezTo>
                          <a:cubicBezTo>
                            <a:pt x="2495" y="8452"/>
                            <a:pt x="1663" y="8452"/>
                            <a:pt x="1109" y="8452"/>
                          </a:cubicBezTo>
                          <a:cubicBezTo>
                            <a:pt x="1109" y="8452"/>
                            <a:pt x="277" y="7621"/>
                            <a:pt x="0" y="7344"/>
                          </a:cubicBezTo>
                          <a:cubicBezTo>
                            <a:pt x="0" y="7067"/>
                            <a:pt x="0" y="6235"/>
                            <a:pt x="0" y="5958"/>
                          </a:cubicBezTo>
                          <a:cubicBezTo>
                            <a:pt x="0" y="4295"/>
                            <a:pt x="2218" y="3464"/>
                            <a:pt x="3604" y="3187"/>
                          </a:cubicBezTo>
                          <a:cubicBezTo>
                            <a:pt x="5545" y="3187"/>
                            <a:pt x="7485" y="3187"/>
                            <a:pt x="9149" y="2078"/>
                          </a:cubicBezTo>
                          <a:cubicBezTo>
                            <a:pt x="10258" y="1247"/>
                            <a:pt x="10812" y="416"/>
                            <a:pt x="12198" y="139"/>
                          </a:cubicBezTo>
                          <a:cubicBezTo>
                            <a:pt x="13030" y="139"/>
                            <a:pt x="14970" y="-416"/>
                            <a:pt x="15525" y="693"/>
                          </a:cubicBezTo>
                          <a:cubicBezTo>
                            <a:pt x="16634" y="2632"/>
                            <a:pt x="12198" y="5958"/>
                            <a:pt x="10812" y="6512"/>
                          </a:cubicBezTo>
                          <a:cubicBezTo>
                            <a:pt x="10258" y="6512"/>
                            <a:pt x="9980" y="6512"/>
                            <a:pt x="9426" y="7067"/>
                          </a:cubicBezTo>
                          <a:cubicBezTo>
                            <a:pt x="8594" y="7344"/>
                            <a:pt x="8040" y="7898"/>
                            <a:pt x="7208" y="8175"/>
                          </a:cubicBez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416" name="Freeform 415">
                      <a:extLst>
                        <a:ext uri="{FF2B5EF4-FFF2-40B4-BE49-F238E27FC236}">
                          <a16:creationId xmlns:a16="http://schemas.microsoft.com/office/drawing/2014/main" id="{4B965AF1-83F1-B10B-4BD1-7D044656046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399153" y="4116262"/>
                      <a:ext cx="10635" cy="9976"/>
                    </a:xfrm>
                    <a:custGeom>
                      <a:avLst/>
                      <a:gdLst>
                        <a:gd name="connsiteX0" fmla="*/ 1837 w 10635"/>
                        <a:gd name="connsiteY0" fmla="*/ 9976 h 9976"/>
                        <a:gd name="connsiteX1" fmla="*/ 174 w 10635"/>
                        <a:gd name="connsiteY1" fmla="*/ 7205 h 9976"/>
                        <a:gd name="connsiteX2" fmla="*/ 4886 w 10635"/>
                        <a:gd name="connsiteY2" fmla="*/ 3048 h 9976"/>
                        <a:gd name="connsiteX3" fmla="*/ 8491 w 10635"/>
                        <a:gd name="connsiteY3" fmla="*/ 0 h 9976"/>
                        <a:gd name="connsiteX4" fmla="*/ 10431 w 10635"/>
                        <a:gd name="connsiteY4" fmla="*/ 2494 h 9976"/>
                        <a:gd name="connsiteX5" fmla="*/ 5441 w 10635"/>
                        <a:gd name="connsiteY5" fmla="*/ 7760 h 9976"/>
                        <a:gd name="connsiteX6" fmla="*/ 1837 w 10635"/>
                        <a:gd name="connsiteY6" fmla="*/ 9699 h 997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10635" h="9976">
                          <a:moveTo>
                            <a:pt x="1837" y="9976"/>
                          </a:moveTo>
                          <a:cubicBezTo>
                            <a:pt x="451" y="9976"/>
                            <a:pt x="-381" y="8591"/>
                            <a:pt x="174" y="7205"/>
                          </a:cubicBezTo>
                          <a:cubicBezTo>
                            <a:pt x="1005" y="5265"/>
                            <a:pt x="3778" y="4711"/>
                            <a:pt x="4886" y="3048"/>
                          </a:cubicBezTo>
                          <a:cubicBezTo>
                            <a:pt x="5995" y="1663"/>
                            <a:pt x="6550" y="0"/>
                            <a:pt x="8491" y="0"/>
                          </a:cubicBezTo>
                          <a:cubicBezTo>
                            <a:pt x="10431" y="0"/>
                            <a:pt x="10986" y="1109"/>
                            <a:pt x="10431" y="2494"/>
                          </a:cubicBezTo>
                          <a:cubicBezTo>
                            <a:pt x="9322" y="4711"/>
                            <a:pt x="7659" y="6651"/>
                            <a:pt x="5441" y="7760"/>
                          </a:cubicBezTo>
                          <a:cubicBezTo>
                            <a:pt x="4332" y="8314"/>
                            <a:pt x="2946" y="9699"/>
                            <a:pt x="1837" y="9699"/>
                          </a:cubicBez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417" name="Freeform 416">
                      <a:extLst>
                        <a:ext uri="{FF2B5EF4-FFF2-40B4-BE49-F238E27FC236}">
                          <a16:creationId xmlns:a16="http://schemas.microsoft.com/office/drawing/2014/main" id="{34B990A7-C8E6-EE3E-A88D-4DAE53B1F93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396938" y="4134829"/>
                      <a:ext cx="4651" cy="10483"/>
                    </a:xfrm>
                    <a:custGeom>
                      <a:avLst/>
                      <a:gdLst>
                        <a:gd name="connsiteX0" fmla="*/ 1834 w 4651"/>
                        <a:gd name="connsiteY0" fmla="*/ 9977 h 10483"/>
                        <a:gd name="connsiteX1" fmla="*/ 2389 w 4651"/>
                        <a:gd name="connsiteY1" fmla="*/ 9699 h 10483"/>
                        <a:gd name="connsiteX2" fmla="*/ 4607 w 4651"/>
                        <a:gd name="connsiteY2" fmla="*/ 1940 h 10483"/>
                        <a:gd name="connsiteX3" fmla="*/ 3498 w 4651"/>
                        <a:gd name="connsiteY3" fmla="*/ 0 h 10483"/>
                        <a:gd name="connsiteX4" fmla="*/ 1002 w 4651"/>
                        <a:gd name="connsiteY4" fmla="*/ 4988 h 10483"/>
                        <a:gd name="connsiteX5" fmla="*/ 1557 w 4651"/>
                        <a:gd name="connsiteY5" fmla="*/ 10254 h 1048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4651" h="10483">
                          <a:moveTo>
                            <a:pt x="1834" y="9977"/>
                          </a:moveTo>
                          <a:cubicBezTo>
                            <a:pt x="1834" y="9977"/>
                            <a:pt x="2111" y="9977"/>
                            <a:pt x="2389" y="9699"/>
                          </a:cubicBezTo>
                          <a:cubicBezTo>
                            <a:pt x="5161" y="8037"/>
                            <a:pt x="4607" y="4434"/>
                            <a:pt x="4607" y="1940"/>
                          </a:cubicBezTo>
                          <a:cubicBezTo>
                            <a:pt x="4607" y="832"/>
                            <a:pt x="4329" y="832"/>
                            <a:pt x="3498" y="0"/>
                          </a:cubicBezTo>
                          <a:cubicBezTo>
                            <a:pt x="2389" y="1386"/>
                            <a:pt x="1557" y="3049"/>
                            <a:pt x="1002" y="4988"/>
                          </a:cubicBezTo>
                          <a:cubicBezTo>
                            <a:pt x="448" y="6374"/>
                            <a:pt x="-1216" y="11639"/>
                            <a:pt x="1557" y="10254"/>
                          </a:cubicBez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</p:grpSp>
            </p:grpSp>
            <p:grpSp>
              <p:nvGrpSpPr>
                <p:cNvPr id="328" name="Graphic 248">
                  <a:extLst>
                    <a:ext uri="{FF2B5EF4-FFF2-40B4-BE49-F238E27FC236}">
                      <a16:creationId xmlns:a16="http://schemas.microsoft.com/office/drawing/2014/main" id="{2BDD39F3-96A6-A8E3-4537-01ABB910C52E}"/>
                    </a:ext>
                  </a:extLst>
                </p:cNvPr>
                <p:cNvGrpSpPr/>
                <p:nvPr/>
              </p:nvGrpSpPr>
              <p:grpSpPr>
                <a:xfrm>
                  <a:off x="3298023" y="4080791"/>
                  <a:ext cx="443742" cy="173330"/>
                  <a:chOff x="3298023" y="4080791"/>
                  <a:chExt cx="443742" cy="173330"/>
                </a:xfrm>
                <a:grpFill/>
              </p:grpSpPr>
              <p:grpSp>
                <p:nvGrpSpPr>
                  <p:cNvPr id="398" name="Graphic 248">
                    <a:extLst>
                      <a:ext uri="{FF2B5EF4-FFF2-40B4-BE49-F238E27FC236}">
                        <a16:creationId xmlns:a16="http://schemas.microsoft.com/office/drawing/2014/main" id="{3DEDBFA9-9574-4545-FAF8-E0BDB52A7500}"/>
                      </a:ext>
                    </a:extLst>
                  </p:cNvPr>
                  <p:cNvGrpSpPr/>
                  <p:nvPr/>
                </p:nvGrpSpPr>
                <p:grpSpPr>
                  <a:xfrm>
                    <a:off x="3298023" y="4100189"/>
                    <a:ext cx="66665" cy="57641"/>
                    <a:chOff x="3298023" y="4100189"/>
                    <a:chExt cx="66665" cy="57641"/>
                  </a:xfrm>
                  <a:grpFill/>
                </p:grpSpPr>
                <p:sp>
                  <p:nvSpPr>
                    <p:cNvPr id="402" name="Freeform 401">
                      <a:extLst>
                        <a:ext uri="{FF2B5EF4-FFF2-40B4-BE49-F238E27FC236}">
                          <a16:creationId xmlns:a16="http://schemas.microsoft.com/office/drawing/2014/main" id="{E8AFB252-AC31-1E44-885C-A550B4356A5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345837" y="4152842"/>
                      <a:ext cx="8871" cy="4988"/>
                    </a:xfrm>
                    <a:custGeom>
                      <a:avLst/>
                      <a:gdLst>
                        <a:gd name="connsiteX0" fmla="*/ 8872 w 8871"/>
                        <a:gd name="connsiteY0" fmla="*/ 2494 h 4988"/>
                        <a:gd name="connsiteX1" fmla="*/ 4436 w 8871"/>
                        <a:gd name="connsiteY1" fmla="*/ 4988 h 4988"/>
                        <a:gd name="connsiteX2" fmla="*/ 0 w 8871"/>
                        <a:gd name="connsiteY2" fmla="*/ 2494 h 4988"/>
                        <a:gd name="connsiteX3" fmla="*/ 4436 w 8871"/>
                        <a:gd name="connsiteY3" fmla="*/ 0 h 4988"/>
                        <a:gd name="connsiteX4" fmla="*/ 8872 w 8871"/>
                        <a:gd name="connsiteY4" fmla="*/ 2494 h 498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8871" h="4988">
                          <a:moveTo>
                            <a:pt x="8872" y="2494"/>
                          </a:moveTo>
                          <a:cubicBezTo>
                            <a:pt x="8872" y="3880"/>
                            <a:pt x="6931" y="4988"/>
                            <a:pt x="4436" y="4988"/>
                          </a:cubicBezTo>
                          <a:cubicBezTo>
                            <a:pt x="1941" y="4988"/>
                            <a:pt x="0" y="3880"/>
                            <a:pt x="0" y="2494"/>
                          </a:cubicBezTo>
                          <a:cubicBezTo>
                            <a:pt x="0" y="1109"/>
                            <a:pt x="1941" y="0"/>
                            <a:pt x="4436" y="0"/>
                          </a:cubicBezTo>
                          <a:cubicBezTo>
                            <a:pt x="6931" y="0"/>
                            <a:pt x="8872" y="1109"/>
                            <a:pt x="8872" y="2494"/>
                          </a:cubicBez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403" name="Freeform 402">
                      <a:extLst>
                        <a:ext uri="{FF2B5EF4-FFF2-40B4-BE49-F238E27FC236}">
                          <a16:creationId xmlns:a16="http://schemas.microsoft.com/office/drawing/2014/main" id="{4842C55D-A00A-1B27-03D9-E7B73C57B51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328926" y="4152842"/>
                      <a:ext cx="4990" cy="4988"/>
                    </a:xfrm>
                    <a:custGeom>
                      <a:avLst/>
                      <a:gdLst>
                        <a:gd name="connsiteX0" fmla="*/ 4990 w 4990"/>
                        <a:gd name="connsiteY0" fmla="*/ 2494 h 4988"/>
                        <a:gd name="connsiteX1" fmla="*/ 2495 w 4990"/>
                        <a:gd name="connsiteY1" fmla="*/ 4988 h 4988"/>
                        <a:gd name="connsiteX2" fmla="*/ 0 w 4990"/>
                        <a:gd name="connsiteY2" fmla="*/ 2494 h 4988"/>
                        <a:gd name="connsiteX3" fmla="*/ 2495 w 4990"/>
                        <a:gd name="connsiteY3" fmla="*/ 0 h 4988"/>
                        <a:gd name="connsiteX4" fmla="*/ 4990 w 4990"/>
                        <a:gd name="connsiteY4" fmla="*/ 2494 h 498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4990" h="4988">
                          <a:moveTo>
                            <a:pt x="4990" y="2494"/>
                          </a:moveTo>
                          <a:cubicBezTo>
                            <a:pt x="4990" y="3880"/>
                            <a:pt x="3881" y="4988"/>
                            <a:pt x="2495" y="4988"/>
                          </a:cubicBezTo>
                          <a:cubicBezTo>
                            <a:pt x="1109" y="4988"/>
                            <a:pt x="0" y="3880"/>
                            <a:pt x="0" y="2494"/>
                          </a:cubicBezTo>
                          <a:cubicBezTo>
                            <a:pt x="0" y="1109"/>
                            <a:pt x="1109" y="0"/>
                            <a:pt x="2495" y="0"/>
                          </a:cubicBezTo>
                          <a:cubicBezTo>
                            <a:pt x="3881" y="0"/>
                            <a:pt x="4990" y="1109"/>
                            <a:pt x="4990" y="2494"/>
                          </a:cubicBez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404" name="Freeform 403">
                      <a:extLst>
                        <a:ext uri="{FF2B5EF4-FFF2-40B4-BE49-F238E27FC236}">
                          <a16:creationId xmlns:a16="http://schemas.microsoft.com/office/drawing/2014/main" id="{27F973B1-9456-4D36-C616-A319FFE6794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318945" y="4122913"/>
                      <a:ext cx="8317" cy="7205"/>
                    </a:xfrm>
                    <a:custGeom>
                      <a:avLst/>
                      <a:gdLst>
                        <a:gd name="connsiteX0" fmla="*/ 8317 w 8317"/>
                        <a:gd name="connsiteY0" fmla="*/ 3602 h 7205"/>
                        <a:gd name="connsiteX1" fmla="*/ 4159 w 8317"/>
                        <a:gd name="connsiteY1" fmla="*/ 7205 h 7205"/>
                        <a:gd name="connsiteX2" fmla="*/ 0 w 8317"/>
                        <a:gd name="connsiteY2" fmla="*/ 3602 h 7205"/>
                        <a:gd name="connsiteX3" fmla="*/ 4159 w 8317"/>
                        <a:gd name="connsiteY3" fmla="*/ 0 h 7205"/>
                        <a:gd name="connsiteX4" fmla="*/ 8317 w 8317"/>
                        <a:gd name="connsiteY4" fmla="*/ 3602 h 720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8317" h="7205">
                          <a:moveTo>
                            <a:pt x="8317" y="3602"/>
                          </a:moveTo>
                          <a:cubicBezTo>
                            <a:pt x="8317" y="5542"/>
                            <a:pt x="6376" y="7205"/>
                            <a:pt x="4159" y="7205"/>
                          </a:cubicBezTo>
                          <a:cubicBezTo>
                            <a:pt x="1941" y="7205"/>
                            <a:pt x="0" y="5542"/>
                            <a:pt x="0" y="3602"/>
                          </a:cubicBezTo>
                          <a:cubicBezTo>
                            <a:pt x="0" y="1663"/>
                            <a:pt x="1941" y="0"/>
                            <a:pt x="4159" y="0"/>
                          </a:cubicBezTo>
                          <a:cubicBezTo>
                            <a:pt x="6376" y="0"/>
                            <a:pt x="8317" y="1663"/>
                            <a:pt x="8317" y="3602"/>
                          </a:cubicBez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405" name="Freeform 404">
                      <a:extLst>
                        <a:ext uri="{FF2B5EF4-FFF2-40B4-BE49-F238E27FC236}">
                          <a16:creationId xmlns:a16="http://schemas.microsoft.com/office/drawing/2014/main" id="{2844FC52-1CF0-A802-940C-8C4DA779255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330035" y="4107394"/>
                      <a:ext cx="5544" cy="4987"/>
                    </a:xfrm>
                    <a:custGeom>
                      <a:avLst/>
                      <a:gdLst>
                        <a:gd name="connsiteX0" fmla="*/ 5545 w 5544"/>
                        <a:gd name="connsiteY0" fmla="*/ 2494 h 4987"/>
                        <a:gd name="connsiteX1" fmla="*/ 2772 w 5544"/>
                        <a:gd name="connsiteY1" fmla="*/ 4988 h 4987"/>
                        <a:gd name="connsiteX2" fmla="*/ 0 w 5544"/>
                        <a:gd name="connsiteY2" fmla="*/ 2494 h 4987"/>
                        <a:gd name="connsiteX3" fmla="*/ 2772 w 5544"/>
                        <a:gd name="connsiteY3" fmla="*/ 0 h 4987"/>
                        <a:gd name="connsiteX4" fmla="*/ 5545 w 5544"/>
                        <a:gd name="connsiteY4" fmla="*/ 2494 h 498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5544" h="4987">
                          <a:moveTo>
                            <a:pt x="5545" y="2494"/>
                          </a:moveTo>
                          <a:cubicBezTo>
                            <a:pt x="5545" y="3879"/>
                            <a:pt x="4159" y="4988"/>
                            <a:pt x="2772" y="4988"/>
                          </a:cubicBezTo>
                          <a:cubicBezTo>
                            <a:pt x="1386" y="4988"/>
                            <a:pt x="0" y="3879"/>
                            <a:pt x="0" y="2494"/>
                          </a:cubicBezTo>
                          <a:cubicBezTo>
                            <a:pt x="0" y="1108"/>
                            <a:pt x="1386" y="0"/>
                            <a:pt x="2772" y="0"/>
                          </a:cubicBezTo>
                          <a:cubicBezTo>
                            <a:pt x="4159" y="0"/>
                            <a:pt x="5545" y="1108"/>
                            <a:pt x="5545" y="2494"/>
                          </a:cubicBez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406" name="Freeform 405">
                      <a:extLst>
                        <a:ext uri="{FF2B5EF4-FFF2-40B4-BE49-F238E27FC236}">
                          <a16:creationId xmlns:a16="http://schemas.microsoft.com/office/drawing/2014/main" id="{386BADB2-0639-1A46-B090-4574A4DA539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318945" y="4100189"/>
                      <a:ext cx="5544" cy="6096"/>
                    </a:xfrm>
                    <a:custGeom>
                      <a:avLst/>
                      <a:gdLst>
                        <a:gd name="connsiteX0" fmla="*/ 5545 w 5544"/>
                        <a:gd name="connsiteY0" fmla="*/ 3049 h 6096"/>
                        <a:gd name="connsiteX1" fmla="*/ 2772 w 5544"/>
                        <a:gd name="connsiteY1" fmla="*/ 6097 h 6096"/>
                        <a:gd name="connsiteX2" fmla="*/ 0 w 5544"/>
                        <a:gd name="connsiteY2" fmla="*/ 3049 h 6096"/>
                        <a:gd name="connsiteX3" fmla="*/ 2772 w 5544"/>
                        <a:gd name="connsiteY3" fmla="*/ 0 h 6096"/>
                        <a:gd name="connsiteX4" fmla="*/ 5545 w 5544"/>
                        <a:gd name="connsiteY4" fmla="*/ 3049 h 60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5544" h="6096">
                          <a:moveTo>
                            <a:pt x="5545" y="3049"/>
                          </a:moveTo>
                          <a:cubicBezTo>
                            <a:pt x="5545" y="4711"/>
                            <a:pt x="4159" y="6097"/>
                            <a:pt x="2772" y="6097"/>
                          </a:cubicBezTo>
                          <a:cubicBezTo>
                            <a:pt x="1386" y="6097"/>
                            <a:pt x="0" y="4711"/>
                            <a:pt x="0" y="3049"/>
                          </a:cubicBezTo>
                          <a:cubicBezTo>
                            <a:pt x="0" y="1386"/>
                            <a:pt x="1386" y="0"/>
                            <a:pt x="2772" y="0"/>
                          </a:cubicBezTo>
                          <a:cubicBezTo>
                            <a:pt x="4159" y="0"/>
                            <a:pt x="5545" y="1386"/>
                            <a:pt x="5545" y="3049"/>
                          </a:cubicBez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407" name="Freeform 406">
                      <a:extLst>
                        <a:ext uri="{FF2B5EF4-FFF2-40B4-BE49-F238E27FC236}">
                          <a16:creationId xmlns:a16="http://schemas.microsoft.com/office/drawing/2014/main" id="{2B18A4A5-C687-D2CE-6367-F74DAFFBC74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353353" y="4135537"/>
                      <a:ext cx="11335" cy="9373"/>
                    </a:xfrm>
                    <a:custGeom>
                      <a:avLst/>
                      <a:gdLst>
                        <a:gd name="connsiteX0" fmla="*/ 3573 w 11335"/>
                        <a:gd name="connsiteY0" fmla="*/ 9269 h 9373"/>
                        <a:gd name="connsiteX1" fmla="*/ 801 w 11335"/>
                        <a:gd name="connsiteY1" fmla="*/ 8438 h 9373"/>
                        <a:gd name="connsiteX2" fmla="*/ 2464 w 11335"/>
                        <a:gd name="connsiteY2" fmla="*/ 2618 h 9373"/>
                        <a:gd name="connsiteX3" fmla="*/ 5237 w 11335"/>
                        <a:gd name="connsiteY3" fmla="*/ 1510 h 9373"/>
                        <a:gd name="connsiteX4" fmla="*/ 7732 w 11335"/>
                        <a:gd name="connsiteY4" fmla="*/ 124 h 9373"/>
                        <a:gd name="connsiteX5" fmla="*/ 11336 w 11335"/>
                        <a:gd name="connsiteY5" fmla="*/ 2618 h 9373"/>
                        <a:gd name="connsiteX6" fmla="*/ 9672 w 11335"/>
                        <a:gd name="connsiteY6" fmla="*/ 4558 h 9373"/>
                        <a:gd name="connsiteX7" fmla="*/ 6623 w 11335"/>
                        <a:gd name="connsiteY7" fmla="*/ 6775 h 9373"/>
                        <a:gd name="connsiteX8" fmla="*/ 3573 w 11335"/>
                        <a:gd name="connsiteY8" fmla="*/ 8992 h 937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11335" h="9373">
                          <a:moveTo>
                            <a:pt x="3573" y="9269"/>
                          </a:moveTo>
                          <a:cubicBezTo>
                            <a:pt x="2464" y="9546"/>
                            <a:pt x="1355" y="9269"/>
                            <a:pt x="801" y="8438"/>
                          </a:cubicBezTo>
                          <a:cubicBezTo>
                            <a:pt x="-862" y="6498"/>
                            <a:pt x="246" y="3727"/>
                            <a:pt x="2464" y="2618"/>
                          </a:cubicBezTo>
                          <a:cubicBezTo>
                            <a:pt x="3296" y="2064"/>
                            <a:pt x="4405" y="1787"/>
                            <a:pt x="5237" y="1510"/>
                          </a:cubicBezTo>
                          <a:cubicBezTo>
                            <a:pt x="6068" y="1233"/>
                            <a:pt x="6900" y="401"/>
                            <a:pt x="7732" y="124"/>
                          </a:cubicBezTo>
                          <a:cubicBezTo>
                            <a:pt x="9118" y="-430"/>
                            <a:pt x="11336" y="956"/>
                            <a:pt x="11336" y="2618"/>
                          </a:cubicBezTo>
                          <a:cubicBezTo>
                            <a:pt x="11336" y="3449"/>
                            <a:pt x="10227" y="4004"/>
                            <a:pt x="9672" y="4558"/>
                          </a:cubicBezTo>
                          <a:cubicBezTo>
                            <a:pt x="8563" y="5389"/>
                            <a:pt x="7732" y="6221"/>
                            <a:pt x="6623" y="6775"/>
                          </a:cubicBezTo>
                          <a:cubicBezTo>
                            <a:pt x="5514" y="7329"/>
                            <a:pt x="4682" y="8438"/>
                            <a:pt x="3573" y="8992"/>
                          </a:cubicBez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408" name="Freeform 407">
                      <a:extLst>
                        <a:ext uri="{FF2B5EF4-FFF2-40B4-BE49-F238E27FC236}">
                          <a16:creationId xmlns:a16="http://schemas.microsoft.com/office/drawing/2014/main" id="{95743289-0EB8-EA2B-6D81-D7FED719B35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329782" y="4131227"/>
                      <a:ext cx="9678" cy="8991"/>
                    </a:xfrm>
                    <a:custGeom>
                      <a:avLst/>
                      <a:gdLst>
                        <a:gd name="connsiteX0" fmla="*/ 1916 w 9678"/>
                        <a:gd name="connsiteY0" fmla="*/ 8591 h 8991"/>
                        <a:gd name="connsiteX1" fmla="*/ 252 w 9678"/>
                        <a:gd name="connsiteY1" fmla="*/ 2494 h 8991"/>
                        <a:gd name="connsiteX2" fmla="*/ 3302 w 9678"/>
                        <a:gd name="connsiteY2" fmla="*/ 554 h 8991"/>
                        <a:gd name="connsiteX3" fmla="*/ 4965 w 9678"/>
                        <a:gd name="connsiteY3" fmla="*/ 0 h 8991"/>
                        <a:gd name="connsiteX4" fmla="*/ 7460 w 9678"/>
                        <a:gd name="connsiteY4" fmla="*/ 0 h 8991"/>
                        <a:gd name="connsiteX5" fmla="*/ 9678 w 9678"/>
                        <a:gd name="connsiteY5" fmla="*/ 2494 h 8991"/>
                        <a:gd name="connsiteX6" fmla="*/ 8569 w 9678"/>
                        <a:gd name="connsiteY6" fmla="*/ 6374 h 8991"/>
                        <a:gd name="connsiteX7" fmla="*/ 2193 w 9678"/>
                        <a:gd name="connsiteY7" fmla="*/ 8868 h 8991"/>
                        <a:gd name="connsiteX8" fmla="*/ 2193 w 9678"/>
                        <a:gd name="connsiteY8" fmla="*/ 8868 h 899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9678" h="8991">
                          <a:moveTo>
                            <a:pt x="1916" y="8591"/>
                          </a:moveTo>
                          <a:cubicBezTo>
                            <a:pt x="-25" y="7759"/>
                            <a:pt x="-302" y="4157"/>
                            <a:pt x="252" y="2494"/>
                          </a:cubicBezTo>
                          <a:cubicBezTo>
                            <a:pt x="807" y="831"/>
                            <a:pt x="1638" y="554"/>
                            <a:pt x="3302" y="554"/>
                          </a:cubicBezTo>
                          <a:cubicBezTo>
                            <a:pt x="3856" y="554"/>
                            <a:pt x="4411" y="277"/>
                            <a:pt x="4965" y="0"/>
                          </a:cubicBezTo>
                          <a:cubicBezTo>
                            <a:pt x="5520" y="0"/>
                            <a:pt x="6629" y="0"/>
                            <a:pt x="7460" y="0"/>
                          </a:cubicBezTo>
                          <a:cubicBezTo>
                            <a:pt x="8569" y="831"/>
                            <a:pt x="9678" y="1109"/>
                            <a:pt x="9678" y="2494"/>
                          </a:cubicBezTo>
                          <a:cubicBezTo>
                            <a:pt x="9678" y="3880"/>
                            <a:pt x="9678" y="5265"/>
                            <a:pt x="8569" y="6374"/>
                          </a:cubicBezTo>
                          <a:cubicBezTo>
                            <a:pt x="7183" y="8037"/>
                            <a:pt x="4134" y="9422"/>
                            <a:pt x="2193" y="8868"/>
                          </a:cubicBezTo>
                          <a:cubicBezTo>
                            <a:pt x="2193" y="8868"/>
                            <a:pt x="2193" y="8868"/>
                            <a:pt x="2193" y="8868"/>
                          </a:cubicBez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409" name="Freeform 408">
                      <a:extLst>
                        <a:ext uri="{FF2B5EF4-FFF2-40B4-BE49-F238E27FC236}">
                          <a16:creationId xmlns:a16="http://schemas.microsoft.com/office/drawing/2014/main" id="{6EEB21EF-9DEB-8126-08B1-FF2AB1B1C4E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298023" y="4119060"/>
                      <a:ext cx="21199" cy="28419"/>
                    </a:xfrm>
                    <a:custGeom>
                      <a:avLst/>
                      <a:gdLst>
                        <a:gd name="connsiteX0" fmla="*/ 5397 w 21199"/>
                        <a:gd name="connsiteY0" fmla="*/ 26300 h 28419"/>
                        <a:gd name="connsiteX1" fmla="*/ 10664 w 21199"/>
                        <a:gd name="connsiteY1" fmla="*/ 19372 h 28419"/>
                        <a:gd name="connsiteX2" fmla="*/ 12050 w 21199"/>
                        <a:gd name="connsiteY2" fmla="*/ 12444 h 28419"/>
                        <a:gd name="connsiteX3" fmla="*/ 5951 w 21199"/>
                        <a:gd name="connsiteY3" fmla="*/ 11890 h 28419"/>
                        <a:gd name="connsiteX4" fmla="*/ 3456 w 21199"/>
                        <a:gd name="connsiteY4" fmla="*/ 14107 h 28419"/>
                        <a:gd name="connsiteX5" fmla="*/ 407 w 21199"/>
                        <a:gd name="connsiteY5" fmla="*/ 13276 h 28419"/>
                        <a:gd name="connsiteX6" fmla="*/ 5674 w 21199"/>
                        <a:gd name="connsiteY6" fmla="*/ 6347 h 28419"/>
                        <a:gd name="connsiteX7" fmla="*/ 7338 w 21199"/>
                        <a:gd name="connsiteY7" fmla="*/ 3022 h 28419"/>
                        <a:gd name="connsiteX8" fmla="*/ 9001 w 21199"/>
                        <a:gd name="connsiteY8" fmla="*/ 251 h 28419"/>
                        <a:gd name="connsiteX9" fmla="*/ 14268 w 21199"/>
                        <a:gd name="connsiteY9" fmla="*/ 5793 h 28419"/>
                        <a:gd name="connsiteX10" fmla="*/ 15655 w 21199"/>
                        <a:gd name="connsiteY10" fmla="*/ 9950 h 28419"/>
                        <a:gd name="connsiteX11" fmla="*/ 18981 w 21199"/>
                        <a:gd name="connsiteY11" fmla="*/ 13553 h 28419"/>
                        <a:gd name="connsiteX12" fmla="*/ 21199 w 21199"/>
                        <a:gd name="connsiteY12" fmla="*/ 17709 h 28419"/>
                        <a:gd name="connsiteX13" fmla="*/ 20090 w 21199"/>
                        <a:gd name="connsiteY13" fmla="*/ 22420 h 28419"/>
                        <a:gd name="connsiteX14" fmla="*/ 18150 w 21199"/>
                        <a:gd name="connsiteY14" fmla="*/ 23806 h 28419"/>
                        <a:gd name="connsiteX15" fmla="*/ 12050 w 21199"/>
                        <a:gd name="connsiteY15" fmla="*/ 27132 h 28419"/>
                        <a:gd name="connsiteX16" fmla="*/ 7060 w 21199"/>
                        <a:gd name="connsiteY16" fmla="*/ 28240 h 28419"/>
                        <a:gd name="connsiteX17" fmla="*/ 4842 w 21199"/>
                        <a:gd name="connsiteY17" fmla="*/ 26577 h 2841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</a:cxnLst>
                      <a:rect l="l" t="t" r="r" b="b"/>
                      <a:pathLst>
                        <a:path w="21199" h="28419">
                          <a:moveTo>
                            <a:pt x="5397" y="26300"/>
                          </a:moveTo>
                          <a:cubicBezTo>
                            <a:pt x="4288" y="23529"/>
                            <a:pt x="9278" y="21035"/>
                            <a:pt x="10664" y="19372"/>
                          </a:cubicBezTo>
                          <a:cubicBezTo>
                            <a:pt x="12050" y="17709"/>
                            <a:pt x="13437" y="14661"/>
                            <a:pt x="12050" y="12444"/>
                          </a:cubicBezTo>
                          <a:cubicBezTo>
                            <a:pt x="10942" y="10504"/>
                            <a:pt x="7615" y="10227"/>
                            <a:pt x="5951" y="11890"/>
                          </a:cubicBezTo>
                          <a:cubicBezTo>
                            <a:pt x="5120" y="12721"/>
                            <a:pt x="4565" y="13553"/>
                            <a:pt x="3456" y="14107"/>
                          </a:cubicBezTo>
                          <a:cubicBezTo>
                            <a:pt x="2347" y="14661"/>
                            <a:pt x="961" y="14107"/>
                            <a:pt x="407" y="13276"/>
                          </a:cubicBezTo>
                          <a:cubicBezTo>
                            <a:pt x="-1534" y="10227"/>
                            <a:pt x="4011" y="7733"/>
                            <a:pt x="5674" y="6347"/>
                          </a:cubicBezTo>
                          <a:cubicBezTo>
                            <a:pt x="6783" y="5516"/>
                            <a:pt x="7060" y="4407"/>
                            <a:pt x="7338" y="3022"/>
                          </a:cubicBezTo>
                          <a:cubicBezTo>
                            <a:pt x="7338" y="1913"/>
                            <a:pt x="7892" y="805"/>
                            <a:pt x="9001" y="251"/>
                          </a:cubicBezTo>
                          <a:cubicBezTo>
                            <a:pt x="12050" y="-1135"/>
                            <a:pt x="13714" y="3576"/>
                            <a:pt x="14268" y="5793"/>
                          </a:cubicBezTo>
                          <a:cubicBezTo>
                            <a:pt x="14268" y="7179"/>
                            <a:pt x="14823" y="8841"/>
                            <a:pt x="15655" y="9950"/>
                          </a:cubicBezTo>
                          <a:cubicBezTo>
                            <a:pt x="16486" y="11335"/>
                            <a:pt x="17872" y="12444"/>
                            <a:pt x="18981" y="13553"/>
                          </a:cubicBezTo>
                          <a:cubicBezTo>
                            <a:pt x="20090" y="14661"/>
                            <a:pt x="21199" y="16047"/>
                            <a:pt x="21199" y="17709"/>
                          </a:cubicBezTo>
                          <a:cubicBezTo>
                            <a:pt x="21199" y="19095"/>
                            <a:pt x="20645" y="21035"/>
                            <a:pt x="20090" y="22420"/>
                          </a:cubicBezTo>
                          <a:cubicBezTo>
                            <a:pt x="19536" y="22420"/>
                            <a:pt x="18704" y="23529"/>
                            <a:pt x="18150" y="23806"/>
                          </a:cubicBezTo>
                          <a:cubicBezTo>
                            <a:pt x="16209" y="25192"/>
                            <a:pt x="13991" y="26023"/>
                            <a:pt x="12050" y="27132"/>
                          </a:cubicBezTo>
                          <a:cubicBezTo>
                            <a:pt x="10387" y="27963"/>
                            <a:pt x="9001" y="28794"/>
                            <a:pt x="7060" y="28240"/>
                          </a:cubicBezTo>
                          <a:cubicBezTo>
                            <a:pt x="6229" y="28240"/>
                            <a:pt x="5397" y="27409"/>
                            <a:pt x="4842" y="26577"/>
                          </a:cubicBez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</p:grpSp>
              <p:grpSp>
                <p:nvGrpSpPr>
                  <p:cNvPr id="399" name="Graphic 248">
                    <a:extLst>
                      <a:ext uri="{FF2B5EF4-FFF2-40B4-BE49-F238E27FC236}">
                        <a16:creationId xmlns:a16="http://schemas.microsoft.com/office/drawing/2014/main" id="{B82A73EF-20E7-F936-471E-304833093F39}"/>
                      </a:ext>
                    </a:extLst>
                  </p:cNvPr>
                  <p:cNvGrpSpPr/>
                  <p:nvPr/>
                </p:nvGrpSpPr>
                <p:grpSpPr>
                  <a:xfrm>
                    <a:off x="3585051" y="4080791"/>
                    <a:ext cx="156715" cy="173330"/>
                    <a:chOff x="3585051" y="4080791"/>
                    <a:chExt cx="156715" cy="173330"/>
                  </a:xfrm>
                  <a:grpFill/>
                </p:grpSpPr>
                <p:sp>
                  <p:nvSpPr>
                    <p:cNvPr id="400" name="Freeform 399">
                      <a:extLst>
                        <a:ext uri="{FF2B5EF4-FFF2-40B4-BE49-F238E27FC236}">
                          <a16:creationId xmlns:a16="http://schemas.microsoft.com/office/drawing/2014/main" id="{2E30F34B-ED26-35EE-E536-145348CEDA2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585051" y="4080791"/>
                      <a:ext cx="156715" cy="173330"/>
                    </a:xfrm>
                    <a:custGeom>
                      <a:avLst/>
                      <a:gdLst>
                        <a:gd name="connsiteX0" fmla="*/ 156677 w 156715"/>
                        <a:gd name="connsiteY0" fmla="*/ 62630 h 173330"/>
                        <a:gd name="connsiteX1" fmla="*/ 126735 w 156715"/>
                        <a:gd name="connsiteY1" fmla="*/ 103921 h 173330"/>
                        <a:gd name="connsiteX2" fmla="*/ 94299 w 156715"/>
                        <a:gd name="connsiteY2" fmla="*/ 115006 h 173330"/>
                        <a:gd name="connsiteX3" fmla="*/ 75724 w 156715"/>
                        <a:gd name="connsiteY3" fmla="*/ 130247 h 173330"/>
                        <a:gd name="connsiteX4" fmla="*/ 69070 w 156715"/>
                        <a:gd name="connsiteY4" fmla="*/ 146875 h 173330"/>
                        <a:gd name="connsiteX5" fmla="*/ 55486 w 156715"/>
                        <a:gd name="connsiteY5" fmla="*/ 170984 h 173330"/>
                        <a:gd name="connsiteX6" fmla="*/ 38574 w 156715"/>
                        <a:gd name="connsiteY6" fmla="*/ 160454 h 173330"/>
                        <a:gd name="connsiteX7" fmla="*/ 20277 w 156715"/>
                        <a:gd name="connsiteY7" fmla="*/ 157128 h 173330"/>
                        <a:gd name="connsiteX8" fmla="*/ 12515 w 156715"/>
                        <a:gd name="connsiteY8" fmla="*/ 151031 h 173330"/>
                        <a:gd name="connsiteX9" fmla="*/ 21663 w 156715"/>
                        <a:gd name="connsiteY9" fmla="*/ 143549 h 173330"/>
                        <a:gd name="connsiteX10" fmla="*/ 18337 w 156715"/>
                        <a:gd name="connsiteY10" fmla="*/ 130247 h 173330"/>
                        <a:gd name="connsiteX11" fmla="*/ 22495 w 156715"/>
                        <a:gd name="connsiteY11" fmla="*/ 127476 h 173330"/>
                        <a:gd name="connsiteX12" fmla="*/ 30812 w 156715"/>
                        <a:gd name="connsiteY12" fmla="*/ 121102 h 173330"/>
                        <a:gd name="connsiteX13" fmla="*/ 32475 w 156715"/>
                        <a:gd name="connsiteY13" fmla="*/ 116114 h 173330"/>
                        <a:gd name="connsiteX14" fmla="*/ 34693 w 156715"/>
                        <a:gd name="connsiteY14" fmla="*/ 111126 h 173330"/>
                        <a:gd name="connsiteX15" fmla="*/ 34416 w 156715"/>
                        <a:gd name="connsiteY15" fmla="*/ 101427 h 173330"/>
                        <a:gd name="connsiteX16" fmla="*/ 33584 w 156715"/>
                        <a:gd name="connsiteY16" fmla="*/ 96716 h 173330"/>
                        <a:gd name="connsiteX17" fmla="*/ 25267 w 156715"/>
                        <a:gd name="connsiteY17" fmla="*/ 103921 h 173330"/>
                        <a:gd name="connsiteX18" fmla="*/ 23327 w 156715"/>
                        <a:gd name="connsiteY18" fmla="*/ 108078 h 173330"/>
                        <a:gd name="connsiteX19" fmla="*/ 18614 w 156715"/>
                        <a:gd name="connsiteY19" fmla="*/ 110018 h 173330"/>
                        <a:gd name="connsiteX20" fmla="*/ 8633 w 156715"/>
                        <a:gd name="connsiteY20" fmla="*/ 105584 h 173330"/>
                        <a:gd name="connsiteX21" fmla="*/ 2534 w 156715"/>
                        <a:gd name="connsiteY21" fmla="*/ 102258 h 173330"/>
                        <a:gd name="connsiteX22" fmla="*/ 594 w 156715"/>
                        <a:gd name="connsiteY22" fmla="*/ 98933 h 173330"/>
                        <a:gd name="connsiteX23" fmla="*/ 8079 w 156715"/>
                        <a:gd name="connsiteY23" fmla="*/ 95330 h 173330"/>
                        <a:gd name="connsiteX24" fmla="*/ 8356 w 156715"/>
                        <a:gd name="connsiteY24" fmla="*/ 88956 h 173330"/>
                        <a:gd name="connsiteX25" fmla="*/ 6138 w 156715"/>
                        <a:gd name="connsiteY25" fmla="*/ 80088 h 173330"/>
                        <a:gd name="connsiteX26" fmla="*/ 4475 w 156715"/>
                        <a:gd name="connsiteY26" fmla="*/ 76763 h 173330"/>
                        <a:gd name="connsiteX27" fmla="*/ 4475 w 156715"/>
                        <a:gd name="connsiteY27" fmla="*/ 69558 h 173330"/>
                        <a:gd name="connsiteX28" fmla="*/ 15010 w 156715"/>
                        <a:gd name="connsiteY28" fmla="*/ 60136 h 173330"/>
                        <a:gd name="connsiteX29" fmla="*/ 18891 w 156715"/>
                        <a:gd name="connsiteY29" fmla="*/ 54316 h 173330"/>
                        <a:gd name="connsiteX30" fmla="*/ 18891 w 156715"/>
                        <a:gd name="connsiteY30" fmla="*/ 50713 h 173330"/>
                        <a:gd name="connsiteX31" fmla="*/ 15841 w 156715"/>
                        <a:gd name="connsiteY31" fmla="*/ 47111 h 173330"/>
                        <a:gd name="connsiteX32" fmla="*/ 18614 w 156715"/>
                        <a:gd name="connsiteY32" fmla="*/ 41291 h 173330"/>
                        <a:gd name="connsiteX33" fmla="*/ 22495 w 156715"/>
                        <a:gd name="connsiteY33" fmla="*/ 38797 h 173330"/>
                        <a:gd name="connsiteX34" fmla="*/ 24436 w 156715"/>
                        <a:gd name="connsiteY34" fmla="*/ 34918 h 173330"/>
                        <a:gd name="connsiteX35" fmla="*/ 27208 w 156715"/>
                        <a:gd name="connsiteY35" fmla="*/ 25772 h 173330"/>
                        <a:gd name="connsiteX36" fmla="*/ 27763 w 156715"/>
                        <a:gd name="connsiteY36" fmla="*/ 18844 h 173330"/>
                        <a:gd name="connsiteX37" fmla="*/ 33862 w 156715"/>
                        <a:gd name="connsiteY37" fmla="*/ 17736 h 173330"/>
                        <a:gd name="connsiteX38" fmla="*/ 37188 w 156715"/>
                        <a:gd name="connsiteY38" fmla="*/ 13302 h 173330"/>
                        <a:gd name="connsiteX39" fmla="*/ 44397 w 156715"/>
                        <a:gd name="connsiteY39" fmla="*/ 12193 h 173330"/>
                        <a:gd name="connsiteX40" fmla="*/ 53268 w 156715"/>
                        <a:gd name="connsiteY40" fmla="*/ 11085 h 173330"/>
                        <a:gd name="connsiteX41" fmla="*/ 58813 w 156715"/>
                        <a:gd name="connsiteY41" fmla="*/ 6928 h 173330"/>
                        <a:gd name="connsiteX42" fmla="*/ 58258 w 156715"/>
                        <a:gd name="connsiteY42" fmla="*/ 0 h 173330"/>
                        <a:gd name="connsiteX43" fmla="*/ 79882 w 156715"/>
                        <a:gd name="connsiteY43" fmla="*/ 13302 h 173330"/>
                        <a:gd name="connsiteX44" fmla="*/ 93467 w 156715"/>
                        <a:gd name="connsiteY44" fmla="*/ 18844 h 173330"/>
                        <a:gd name="connsiteX45" fmla="*/ 102893 w 156715"/>
                        <a:gd name="connsiteY45" fmla="*/ 29098 h 173330"/>
                        <a:gd name="connsiteX46" fmla="*/ 132280 w 156715"/>
                        <a:gd name="connsiteY46" fmla="*/ 29098 h 173330"/>
                        <a:gd name="connsiteX47" fmla="*/ 148637 w 156715"/>
                        <a:gd name="connsiteY47" fmla="*/ 42400 h 173330"/>
                        <a:gd name="connsiteX48" fmla="*/ 156399 w 156715"/>
                        <a:gd name="connsiteY48" fmla="*/ 62907 h 1733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  <a:cxn ang="0">
                          <a:pos x="connsiteX48" y="connsiteY48"/>
                        </a:cxn>
                      </a:cxnLst>
                      <a:rect l="l" t="t" r="r" b="b"/>
                      <a:pathLst>
                        <a:path w="156715" h="173330">
                          <a:moveTo>
                            <a:pt x="156677" y="62630"/>
                          </a:moveTo>
                          <a:cubicBezTo>
                            <a:pt x="157785" y="72606"/>
                            <a:pt x="134775" y="97547"/>
                            <a:pt x="126735" y="103921"/>
                          </a:cubicBezTo>
                          <a:cubicBezTo>
                            <a:pt x="118695" y="110295"/>
                            <a:pt x="105111" y="113620"/>
                            <a:pt x="94299" y="115006"/>
                          </a:cubicBezTo>
                          <a:cubicBezTo>
                            <a:pt x="83487" y="116669"/>
                            <a:pt x="82100" y="124705"/>
                            <a:pt x="75724" y="130247"/>
                          </a:cubicBezTo>
                          <a:cubicBezTo>
                            <a:pt x="69348" y="135790"/>
                            <a:pt x="72120" y="138284"/>
                            <a:pt x="69070" y="146875"/>
                          </a:cubicBezTo>
                          <a:cubicBezTo>
                            <a:pt x="65744" y="155188"/>
                            <a:pt x="61308" y="163225"/>
                            <a:pt x="55486" y="170984"/>
                          </a:cubicBezTo>
                          <a:cubicBezTo>
                            <a:pt x="49664" y="178744"/>
                            <a:pt x="41070" y="165165"/>
                            <a:pt x="38574" y="160454"/>
                          </a:cubicBezTo>
                          <a:cubicBezTo>
                            <a:pt x="36080" y="155743"/>
                            <a:pt x="27485" y="154634"/>
                            <a:pt x="20277" y="157128"/>
                          </a:cubicBezTo>
                          <a:cubicBezTo>
                            <a:pt x="13346" y="159622"/>
                            <a:pt x="13623" y="153803"/>
                            <a:pt x="12515" y="151031"/>
                          </a:cubicBezTo>
                          <a:cubicBezTo>
                            <a:pt x="11406" y="148260"/>
                            <a:pt x="17782" y="144935"/>
                            <a:pt x="21663" y="143549"/>
                          </a:cubicBezTo>
                          <a:cubicBezTo>
                            <a:pt x="25267" y="142164"/>
                            <a:pt x="18337" y="130247"/>
                            <a:pt x="18337" y="130247"/>
                          </a:cubicBezTo>
                          <a:cubicBezTo>
                            <a:pt x="20000" y="129693"/>
                            <a:pt x="21109" y="128585"/>
                            <a:pt x="22495" y="127476"/>
                          </a:cubicBezTo>
                          <a:cubicBezTo>
                            <a:pt x="24990" y="125259"/>
                            <a:pt x="28871" y="123874"/>
                            <a:pt x="30812" y="121102"/>
                          </a:cubicBezTo>
                          <a:cubicBezTo>
                            <a:pt x="31644" y="119717"/>
                            <a:pt x="31921" y="117777"/>
                            <a:pt x="32475" y="116114"/>
                          </a:cubicBezTo>
                          <a:cubicBezTo>
                            <a:pt x="33030" y="114174"/>
                            <a:pt x="33862" y="112789"/>
                            <a:pt x="34693" y="111126"/>
                          </a:cubicBezTo>
                          <a:cubicBezTo>
                            <a:pt x="36911" y="107523"/>
                            <a:pt x="35802" y="105029"/>
                            <a:pt x="34416" y="101427"/>
                          </a:cubicBezTo>
                          <a:cubicBezTo>
                            <a:pt x="33862" y="99764"/>
                            <a:pt x="33584" y="98378"/>
                            <a:pt x="33584" y="96716"/>
                          </a:cubicBezTo>
                          <a:cubicBezTo>
                            <a:pt x="28871" y="96716"/>
                            <a:pt x="27208" y="100041"/>
                            <a:pt x="25267" y="103921"/>
                          </a:cubicBezTo>
                          <a:cubicBezTo>
                            <a:pt x="24713" y="105306"/>
                            <a:pt x="24158" y="106969"/>
                            <a:pt x="23327" y="108078"/>
                          </a:cubicBezTo>
                          <a:cubicBezTo>
                            <a:pt x="22218" y="109186"/>
                            <a:pt x="20277" y="109741"/>
                            <a:pt x="18614" y="110018"/>
                          </a:cubicBezTo>
                          <a:cubicBezTo>
                            <a:pt x="14455" y="110849"/>
                            <a:pt x="11960" y="107800"/>
                            <a:pt x="8633" y="105584"/>
                          </a:cubicBezTo>
                          <a:cubicBezTo>
                            <a:pt x="6693" y="104475"/>
                            <a:pt x="4475" y="103367"/>
                            <a:pt x="2534" y="102258"/>
                          </a:cubicBezTo>
                          <a:cubicBezTo>
                            <a:pt x="1148" y="101427"/>
                            <a:pt x="-1070" y="100318"/>
                            <a:pt x="594" y="98933"/>
                          </a:cubicBezTo>
                          <a:cubicBezTo>
                            <a:pt x="2812" y="97270"/>
                            <a:pt x="6415" y="98101"/>
                            <a:pt x="8079" y="95330"/>
                          </a:cubicBezTo>
                          <a:cubicBezTo>
                            <a:pt x="9188" y="93667"/>
                            <a:pt x="8633" y="90896"/>
                            <a:pt x="8356" y="88956"/>
                          </a:cubicBezTo>
                          <a:cubicBezTo>
                            <a:pt x="7802" y="85908"/>
                            <a:pt x="6693" y="83137"/>
                            <a:pt x="6138" y="80088"/>
                          </a:cubicBezTo>
                          <a:cubicBezTo>
                            <a:pt x="5861" y="78426"/>
                            <a:pt x="5029" y="77872"/>
                            <a:pt x="4475" y="76763"/>
                          </a:cubicBezTo>
                          <a:cubicBezTo>
                            <a:pt x="3643" y="74823"/>
                            <a:pt x="3643" y="71221"/>
                            <a:pt x="4475" y="69558"/>
                          </a:cubicBezTo>
                          <a:cubicBezTo>
                            <a:pt x="6415" y="64847"/>
                            <a:pt x="11406" y="63184"/>
                            <a:pt x="15010" y="60136"/>
                          </a:cubicBezTo>
                          <a:cubicBezTo>
                            <a:pt x="16950" y="58473"/>
                            <a:pt x="17782" y="56810"/>
                            <a:pt x="18891" y="54316"/>
                          </a:cubicBezTo>
                          <a:cubicBezTo>
                            <a:pt x="19446" y="52931"/>
                            <a:pt x="19723" y="51822"/>
                            <a:pt x="18891" y="50713"/>
                          </a:cubicBezTo>
                          <a:cubicBezTo>
                            <a:pt x="17782" y="49328"/>
                            <a:pt x="16119" y="49051"/>
                            <a:pt x="15841" y="47111"/>
                          </a:cubicBezTo>
                          <a:cubicBezTo>
                            <a:pt x="15564" y="44617"/>
                            <a:pt x="16396" y="42400"/>
                            <a:pt x="18614" y="41291"/>
                          </a:cubicBezTo>
                          <a:cubicBezTo>
                            <a:pt x="20000" y="40460"/>
                            <a:pt x="21386" y="40183"/>
                            <a:pt x="22495" y="38797"/>
                          </a:cubicBezTo>
                          <a:cubicBezTo>
                            <a:pt x="23327" y="37689"/>
                            <a:pt x="23881" y="36303"/>
                            <a:pt x="24436" y="34918"/>
                          </a:cubicBezTo>
                          <a:cubicBezTo>
                            <a:pt x="25545" y="31869"/>
                            <a:pt x="26654" y="29098"/>
                            <a:pt x="27208" y="25772"/>
                          </a:cubicBezTo>
                          <a:cubicBezTo>
                            <a:pt x="27208" y="23833"/>
                            <a:pt x="26654" y="20507"/>
                            <a:pt x="27763" y="18844"/>
                          </a:cubicBezTo>
                          <a:cubicBezTo>
                            <a:pt x="29149" y="17182"/>
                            <a:pt x="32198" y="17459"/>
                            <a:pt x="33862" y="17736"/>
                          </a:cubicBezTo>
                          <a:cubicBezTo>
                            <a:pt x="37188" y="18290"/>
                            <a:pt x="35525" y="14965"/>
                            <a:pt x="37188" y="13302"/>
                          </a:cubicBezTo>
                          <a:cubicBezTo>
                            <a:pt x="38852" y="11639"/>
                            <a:pt x="42456" y="12193"/>
                            <a:pt x="44397" y="12193"/>
                          </a:cubicBezTo>
                          <a:cubicBezTo>
                            <a:pt x="47446" y="12193"/>
                            <a:pt x="50219" y="11362"/>
                            <a:pt x="53268" y="11085"/>
                          </a:cubicBezTo>
                          <a:cubicBezTo>
                            <a:pt x="55763" y="11085"/>
                            <a:pt x="58536" y="9422"/>
                            <a:pt x="58813" y="6928"/>
                          </a:cubicBezTo>
                          <a:cubicBezTo>
                            <a:pt x="59090" y="4711"/>
                            <a:pt x="58813" y="2217"/>
                            <a:pt x="58258" y="0"/>
                          </a:cubicBezTo>
                          <a:cubicBezTo>
                            <a:pt x="59090" y="554"/>
                            <a:pt x="75447" y="11639"/>
                            <a:pt x="79882" y="13302"/>
                          </a:cubicBezTo>
                          <a:cubicBezTo>
                            <a:pt x="84318" y="14965"/>
                            <a:pt x="93467" y="14688"/>
                            <a:pt x="93467" y="18844"/>
                          </a:cubicBezTo>
                          <a:cubicBezTo>
                            <a:pt x="93467" y="23001"/>
                            <a:pt x="92358" y="26050"/>
                            <a:pt x="102893" y="29098"/>
                          </a:cubicBezTo>
                          <a:cubicBezTo>
                            <a:pt x="113428" y="31869"/>
                            <a:pt x="125626" y="23555"/>
                            <a:pt x="132280" y="29098"/>
                          </a:cubicBezTo>
                          <a:cubicBezTo>
                            <a:pt x="138656" y="34363"/>
                            <a:pt x="137547" y="41014"/>
                            <a:pt x="148637" y="42400"/>
                          </a:cubicBezTo>
                          <a:cubicBezTo>
                            <a:pt x="149468" y="52376"/>
                            <a:pt x="155290" y="52931"/>
                            <a:pt x="156399" y="62907"/>
                          </a:cubicBez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401" name="Freeform 400">
                      <a:extLst>
                        <a:ext uri="{FF2B5EF4-FFF2-40B4-BE49-F238E27FC236}">
                          <a16:creationId xmlns:a16="http://schemas.microsoft.com/office/drawing/2014/main" id="{6C6AF3B2-6275-DAA5-5CBD-782084842AF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06660" y="4184935"/>
                      <a:ext cx="8926" cy="13855"/>
                    </a:xfrm>
                    <a:custGeom>
                      <a:avLst/>
                      <a:gdLst>
                        <a:gd name="connsiteX0" fmla="*/ 6708 w 8926"/>
                        <a:gd name="connsiteY0" fmla="*/ 12801 h 13855"/>
                        <a:gd name="connsiteX1" fmla="*/ 1441 w 8926"/>
                        <a:gd name="connsiteY1" fmla="*/ 13632 h 13855"/>
                        <a:gd name="connsiteX2" fmla="*/ 332 w 8926"/>
                        <a:gd name="connsiteY2" fmla="*/ 9199 h 13855"/>
                        <a:gd name="connsiteX3" fmla="*/ 2827 w 8926"/>
                        <a:gd name="connsiteY3" fmla="*/ 7259 h 13855"/>
                        <a:gd name="connsiteX4" fmla="*/ 4768 w 8926"/>
                        <a:gd name="connsiteY4" fmla="*/ 4765 h 13855"/>
                        <a:gd name="connsiteX5" fmla="*/ 5322 w 8926"/>
                        <a:gd name="connsiteY5" fmla="*/ 2271 h 13855"/>
                        <a:gd name="connsiteX6" fmla="*/ 6431 w 8926"/>
                        <a:gd name="connsiteY6" fmla="*/ 54 h 13855"/>
                        <a:gd name="connsiteX7" fmla="*/ 8371 w 8926"/>
                        <a:gd name="connsiteY7" fmla="*/ 1716 h 13855"/>
                        <a:gd name="connsiteX8" fmla="*/ 8371 w 8926"/>
                        <a:gd name="connsiteY8" fmla="*/ 5319 h 13855"/>
                        <a:gd name="connsiteX9" fmla="*/ 8926 w 8926"/>
                        <a:gd name="connsiteY9" fmla="*/ 7536 h 13855"/>
                        <a:gd name="connsiteX10" fmla="*/ 8926 w 8926"/>
                        <a:gd name="connsiteY10" fmla="*/ 9753 h 13855"/>
                        <a:gd name="connsiteX11" fmla="*/ 8094 w 8926"/>
                        <a:gd name="connsiteY11" fmla="*/ 11970 h 13855"/>
                        <a:gd name="connsiteX12" fmla="*/ 6708 w 8926"/>
                        <a:gd name="connsiteY12" fmla="*/ 12801 h 1385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</a:cxnLst>
                      <a:rect l="l" t="t" r="r" b="b"/>
                      <a:pathLst>
                        <a:path w="8926" h="13855">
                          <a:moveTo>
                            <a:pt x="6708" y="12801"/>
                          </a:moveTo>
                          <a:cubicBezTo>
                            <a:pt x="5045" y="13632"/>
                            <a:pt x="3104" y="14187"/>
                            <a:pt x="1441" y="13632"/>
                          </a:cubicBezTo>
                          <a:cubicBezTo>
                            <a:pt x="-223" y="13078"/>
                            <a:pt x="-223" y="10584"/>
                            <a:pt x="332" y="9199"/>
                          </a:cubicBezTo>
                          <a:cubicBezTo>
                            <a:pt x="886" y="8090"/>
                            <a:pt x="1995" y="7813"/>
                            <a:pt x="2827" y="7259"/>
                          </a:cubicBezTo>
                          <a:cubicBezTo>
                            <a:pt x="3659" y="6704"/>
                            <a:pt x="4490" y="5873"/>
                            <a:pt x="4768" y="4765"/>
                          </a:cubicBezTo>
                          <a:cubicBezTo>
                            <a:pt x="5045" y="3933"/>
                            <a:pt x="5322" y="3102"/>
                            <a:pt x="5322" y="2271"/>
                          </a:cubicBezTo>
                          <a:cubicBezTo>
                            <a:pt x="5322" y="1439"/>
                            <a:pt x="5322" y="331"/>
                            <a:pt x="6431" y="54"/>
                          </a:cubicBezTo>
                          <a:cubicBezTo>
                            <a:pt x="7540" y="-224"/>
                            <a:pt x="8094" y="608"/>
                            <a:pt x="8371" y="1716"/>
                          </a:cubicBezTo>
                          <a:cubicBezTo>
                            <a:pt x="8371" y="2825"/>
                            <a:pt x="8371" y="4211"/>
                            <a:pt x="8371" y="5319"/>
                          </a:cubicBezTo>
                          <a:cubicBezTo>
                            <a:pt x="8371" y="6150"/>
                            <a:pt x="8926" y="6704"/>
                            <a:pt x="8926" y="7536"/>
                          </a:cubicBezTo>
                          <a:cubicBezTo>
                            <a:pt x="8926" y="8090"/>
                            <a:pt x="8926" y="9199"/>
                            <a:pt x="8926" y="9753"/>
                          </a:cubicBezTo>
                          <a:cubicBezTo>
                            <a:pt x="8926" y="10307"/>
                            <a:pt x="8094" y="11416"/>
                            <a:pt x="8094" y="11970"/>
                          </a:cubicBezTo>
                          <a:cubicBezTo>
                            <a:pt x="7540" y="11970"/>
                            <a:pt x="7262" y="12524"/>
                            <a:pt x="6708" y="12801"/>
                          </a:cubicBez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</p:grpSp>
            </p:grpSp>
            <p:grpSp>
              <p:nvGrpSpPr>
                <p:cNvPr id="329" name="Graphic 248">
                  <a:extLst>
                    <a:ext uri="{FF2B5EF4-FFF2-40B4-BE49-F238E27FC236}">
                      <a16:creationId xmlns:a16="http://schemas.microsoft.com/office/drawing/2014/main" id="{E560E7FE-147C-3521-A5B6-B32DD325C716}"/>
                    </a:ext>
                  </a:extLst>
                </p:cNvPr>
                <p:cNvGrpSpPr/>
                <p:nvPr/>
              </p:nvGrpSpPr>
              <p:grpSpPr>
                <a:xfrm>
                  <a:off x="4126528" y="5643268"/>
                  <a:ext cx="681692" cy="131768"/>
                  <a:chOff x="4126528" y="5643268"/>
                  <a:chExt cx="681692" cy="131768"/>
                </a:xfrm>
                <a:grpFill/>
              </p:grpSpPr>
              <p:grpSp>
                <p:nvGrpSpPr>
                  <p:cNvPr id="393" name="Graphic 248">
                    <a:extLst>
                      <a:ext uri="{FF2B5EF4-FFF2-40B4-BE49-F238E27FC236}">
                        <a16:creationId xmlns:a16="http://schemas.microsoft.com/office/drawing/2014/main" id="{473C48D4-5BFA-C6B7-065C-4206DC754612}"/>
                      </a:ext>
                    </a:extLst>
                  </p:cNvPr>
                  <p:cNvGrpSpPr/>
                  <p:nvPr/>
                </p:nvGrpSpPr>
                <p:grpSpPr>
                  <a:xfrm>
                    <a:off x="4126528" y="5643268"/>
                    <a:ext cx="87781" cy="36005"/>
                    <a:chOff x="4126528" y="5643268"/>
                    <a:chExt cx="87781" cy="36005"/>
                  </a:xfrm>
                  <a:grpFill/>
                </p:grpSpPr>
                <p:sp>
                  <p:nvSpPr>
                    <p:cNvPr id="396" name="Freeform 395">
                      <a:extLst>
                        <a:ext uri="{FF2B5EF4-FFF2-40B4-BE49-F238E27FC236}">
                          <a16:creationId xmlns:a16="http://schemas.microsoft.com/office/drawing/2014/main" id="{D206FA79-26CE-9808-7F2A-6885A308A3D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126528" y="5645351"/>
                      <a:ext cx="45528" cy="32514"/>
                    </a:xfrm>
                    <a:custGeom>
                      <a:avLst/>
                      <a:gdLst>
                        <a:gd name="connsiteX0" fmla="*/ 11367 w 45528"/>
                        <a:gd name="connsiteY0" fmla="*/ 31384 h 32514"/>
                        <a:gd name="connsiteX1" fmla="*/ 7486 w 45528"/>
                        <a:gd name="connsiteY1" fmla="*/ 32216 h 32514"/>
                        <a:gd name="connsiteX2" fmla="*/ 5822 w 45528"/>
                        <a:gd name="connsiteY2" fmla="*/ 29721 h 32514"/>
                        <a:gd name="connsiteX3" fmla="*/ 3881 w 45528"/>
                        <a:gd name="connsiteY3" fmla="*/ 26950 h 32514"/>
                        <a:gd name="connsiteX4" fmla="*/ 1386 w 45528"/>
                        <a:gd name="connsiteY4" fmla="*/ 21131 h 32514"/>
                        <a:gd name="connsiteX5" fmla="*/ 0 w 45528"/>
                        <a:gd name="connsiteY5" fmla="*/ 19745 h 32514"/>
                        <a:gd name="connsiteX6" fmla="*/ 555 w 45528"/>
                        <a:gd name="connsiteY6" fmla="*/ 17805 h 32514"/>
                        <a:gd name="connsiteX7" fmla="*/ 2218 w 45528"/>
                        <a:gd name="connsiteY7" fmla="*/ 17805 h 32514"/>
                        <a:gd name="connsiteX8" fmla="*/ 4713 w 45528"/>
                        <a:gd name="connsiteY8" fmla="*/ 20299 h 32514"/>
                        <a:gd name="connsiteX9" fmla="*/ 12476 w 45528"/>
                        <a:gd name="connsiteY9" fmla="*/ 20854 h 32514"/>
                        <a:gd name="connsiteX10" fmla="*/ 14139 w 45528"/>
                        <a:gd name="connsiteY10" fmla="*/ 19191 h 32514"/>
                        <a:gd name="connsiteX11" fmla="*/ 16357 w 45528"/>
                        <a:gd name="connsiteY11" fmla="*/ 17805 h 32514"/>
                        <a:gd name="connsiteX12" fmla="*/ 17466 w 45528"/>
                        <a:gd name="connsiteY12" fmla="*/ 16419 h 32514"/>
                        <a:gd name="connsiteX13" fmla="*/ 15248 w 45528"/>
                        <a:gd name="connsiteY13" fmla="*/ 14203 h 32514"/>
                        <a:gd name="connsiteX14" fmla="*/ 14416 w 45528"/>
                        <a:gd name="connsiteY14" fmla="*/ 12540 h 32514"/>
                        <a:gd name="connsiteX15" fmla="*/ 17466 w 45528"/>
                        <a:gd name="connsiteY15" fmla="*/ 12817 h 32514"/>
                        <a:gd name="connsiteX16" fmla="*/ 20238 w 45528"/>
                        <a:gd name="connsiteY16" fmla="*/ 12540 h 32514"/>
                        <a:gd name="connsiteX17" fmla="*/ 20515 w 45528"/>
                        <a:gd name="connsiteY17" fmla="*/ 10046 h 32514"/>
                        <a:gd name="connsiteX18" fmla="*/ 15248 w 45528"/>
                        <a:gd name="connsiteY18" fmla="*/ 6166 h 32514"/>
                        <a:gd name="connsiteX19" fmla="*/ 13862 w 45528"/>
                        <a:gd name="connsiteY19" fmla="*/ 3395 h 32514"/>
                        <a:gd name="connsiteX20" fmla="*/ 17189 w 45528"/>
                        <a:gd name="connsiteY20" fmla="*/ 2841 h 32514"/>
                        <a:gd name="connsiteX21" fmla="*/ 22456 w 45528"/>
                        <a:gd name="connsiteY21" fmla="*/ 2841 h 32514"/>
                        <a:gd name="connsiteX22" fmla="*/ 26060 w 45528"/>
                        <a:gd name="connsiteY22" fmla="*/ 901 h 32514"/>
                        <a:gd name="connsiteX23" fmla="*/ 28555 w 45528"/>
                        <a:gd name="connsiteY23" fmla="*/ 901 h 32514"/>
                        <a:gd name="connsiteX24" fmla="*/ 31328 w 45528"/>
                        <a:gd name="connsiteY24" fmla="*/ 3672 h 32514"/>
                        <a:gd name="connsiteX25" fmla="*/ 38258 w 45528"/>
                        <a:gd name="connsiteY25" fmla="*/ 901 h 32514"/>
                        <a:gd name="connsiteX26" fmla="*/ 44635 w 45528"/>
                        <a:gd name="connsiteY26" fmla="*/ 1178 h 32514"/>
                        <a:gd name="connsiteX27" fmla="*/ 43803 w 45528"/>
                        <a:gd name="connsiteY27" fmla="*/ 7552 h 32514"/>
                        <a:gd name="connsiteX28" fmla="*/ 35763 w 45528"/>
                        <a:gd name="connsiteY28" fmla="*/ 15588 h 32514"/>
                        <a:gd name="connsiteX29" fmla="*/ 26614 w 45528"/>
                        <a:gd name="connsiteY29" fmla="*/ 23347 h 32514"/>
                        <a:gd name="connsiteX30" fmla="*/ 23011 w 45528"/>
                        <a:gd name="connsiteY30" fmla="*/ 25010 h 32514"/>
                        <a:gd name="connsiteX31" fmla="*/ 18575 w 45528"/>
                        <a:gd name="connsiteY31" fmla="*/ 27782 h 32514"/>
                        <a:gd name="connsiteX32" fmla="*/ 14139 w 45528"/>
                        <a:gd name="connsiteY32" fmla="*/ 29998 h 32514"/>
                        <a:gd name="connsiteX33" fmla="*/ 12476 w 45528"/>
                        <a:gd name="connsiteY33" fmla="*/ 30276 h 32514"/>
                        <a:gd name="connsiteX34" fmla="*/ 10535 w 45528"/>
                        <a:gd name="connsiteY34" fmla="*/ 31384 h 3251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</a:cxnLst>
                      <a:rect l="l" t="t" r="r" b="b"/>
                      <a:pathLst>
                        <a:path w="45528" h="32514">
                          <a:moveTo>
                            <a:pt x="11367" y="31384"/>
                          </a:moveTo>
                          <a:cubicBezTo>
                            <a:pt x="10258" y="31939"/>
                            <a:pt x="8594" y="33047"/>
                            <a:pt x="7486" y="32216"/>
                          </a:cubicBezTo>
                          <a:cubicBezTo>
                            <a:pt x="6654" y="31661"/>
                            <a:pt x="6377" y="30553"/>
                            <a:pt x="5822" y="29721"/>
                          </a:cubicBezTo>
                          <a:cubicBezTo>
                            <a:pt x="4990" y="28890"/>
                            <a:pt x="4436" y="28059"/>
                            <a:pt x="3881" y="26950"/>
                          </a:cubicBezTo>
                          <a:cubicBezTo>
                            <a:pt x="3050" y="25010"/>
                            <a:pt x="3050" y="22516"/>
                            <a:pt x="1386" y="21131"/>
                          </a:cubicBezTo>
                          <a:cubicBezTo>
                            <a:pt x="832" y="20576"/>
                            <a:pt x="0" y="20299"/>
                            <a:pt x="0" y="19745"/>
                          </a:cubicBezTo>
                          <a:cubicBezTo>
                            <a:pt x="0" y="19191"/>
                            <a:pt x="0" y="18359"/>
                            <a:pt x="555" y="17805"/>
                          </a:cubicBezTo>
                          <a:cubicBezTo>
                            <a:pt x="1109" y="17251"/>
                            <a:pt x="1663" y="17528"/>
                            <a:pt x="2218" y="17805"/>
                          </a:cubicBezTo>
                          <a:cubicBezTo>
                            <a:pt x="3050" y="18637"/>
                            <a:pt x="3604" y="19745"/>
                            <a:pt x="4713" y="20299"/>
                          </a:cubicBezTo>
                          <a:cubicBezTo>
                            <a:pt x="6931" y="21962"/>
                            <a:pt x="10258" y="22239"/>
                            <a:pt x="12476" y="20854"/>
                          </a:cubicBezTo>
                          <a:cubicBezTo>
                            <a:pt x="13030" y="20299"/>
                            <a:pt x="13585" y="19745"/>
                            <a:pt x="14139" y="19191"/>
                          </a:cubicBezTo>
                          <a:cubicBezTo>
                            <a:pt x="14694" y="18637"/>
                            <a:pt x="15525" y="18359"/>
                            <a:pt x="16357" y="17805"/>
                          </a:cubicBezTo>
                          <a:cubicBezTo>
                            <a:pt x="16911" y="17528"/>
                            <a:pt x="17743" y="17251"/>
                            <a:pt x="17466" y="16419"/>
                          </a:cubicBezTo>
                          <a:cubicBezTo>
                            <a:pt x="17189" y="15588"/>
                            <a:pt x="16080" y="14757"/>
                            <a:pt x="15248" y="14203"/>
                          </a:cubicBezTo>
                          <a:cubicBezTo>
                            <a:pt x="14971" y="13926"/>
                            <a:pt x="13862" y="12817"/>
                            <a:pt x="14416" y="12540"/>
                          </a:cubicBezTo>
                          <a:cubicBezTo>
                            <a:pt x="14971" y="11986"/>
                            <a:pt x="16911" y="12540"/>
                            <a:pt x="17466" y="12817"/>
                          </a:cubicBezTo>
                          <a:cubicBezTo>
                            <a:pt x="18297" y="12817"/>
                            <a:pt x="19684" y="13094"/>
                            <a:pt x="20238" y="12540"/>
                          </a:cubicBezTo>
                          <a:cubicBezTo>
                            <a:pt x="20793" y="11986"/>
                            <a:pt x="20793" y="10877"/>
                            <a:pt x="20515" y="10046"/>
                          </a:cubicBezTo>
                          <a:cubicBezTo>
                            <a:pt x="19961" y="7829"/>
                            <a:pt x="16911" y="7275"/>
                            <a:pt x="15248" y="6166"/>
                          </a:cubicBezTo>
                          <a:cubicBezTo>
                            <a:pt x="14694" y="5612"/>
                            <a:pt x="13307" y="4503"/>
                            <a:pt x="13862" y="3395"/>
                          </a:cubicBezTo>
                          <a:cubicBezTo>
                            <a:pt x="14416" y="2286"/>
                            <a:pt x="16357" y="2841"/>
                            <a:pt x="17189" y="2841"/>
                          </a:cubicBezTo>
                          <a:cubicBezTo>
                            <a:pt x="18852" y="2841"/>
                            <a:pt x="20793" y="3395"/>
                            <a:pt x="22456" y="2841"/>
                          </a:cubicBezTo>
                          <a:cubicBezTo>
                            <a:pt x="23842" y="2563"/>
                            <a:pt x="24951" y="1732"/>
                            <a:pt x="26060" y="901"/>
                          </a:cubicBezTo>
                          <a:cubicBezTo>
                            <a:pt x="26892" y="347"/>
                            <a:pt x="27723" y="70"/>
                            <a:pt x="28555" y="901"/>
                          </a:cubicBezTo>
                          <a:cubicBezTo>
                            <a:pt x="29664" y="1732"/>
                            <a:pt x="30219" y="2841"/>
                            <a:pt x="31328" y="3672"/>
                          </a:cubicBezTo>
                          <a:cubicBezTo>
                            <a:pt x="33823" y="5335"/>
                            <a:pt x="36318" y="2009"/>
                            <a:pt x="38258" y="901"/>
                          </a:cubicBezTo>
                          <a:cubicBezTo>
                            <a:pt x="40199" y="-208"/>
                            <a:pt x="42971" y="-485"/>
                            <a:pt x="44635" y="1178"/>
                          </a:cubicBezTo>
                          <a:cubicBezTo>
                            <a:pt x="46575" y="2841"/>
                            <a:pt x="44912" y="5612"/>
                            <a:pt x="43803" y="7552"/>
                          </a:cubicBezTo>
                          <a:cubicBezTo>
                            <a:pt x="41585" y="10600"/>
                            <a:pt x="38536" y="12817"/>
                            <a:pt x="35763" y="15588"/>
                          </a:cubicBezTo>
                          <a:cubicBezTo>
                            <a:pt x="32991" y="18359"/>
                            <a:pt x="29941" y="21131"/>
                            <a:pt x="26614" y="23347"/>
                          </a:cubicBezTo>
                          <a:cubicBezTo>
                            <a:pt x="25506" y="24179"/>
                            <a:pt x="24120" y="24456"/>
                            <a:pt x="23011" y="25010"/>
                          </a:cubicBezTo>
                          <a:cubicBezTo>
                            <a:pt x="21347" y="25565"/>
                            <a:pt x="19961" y="26950"/>
                            <a:pt x="18575" y="27782"/>
                          </a:cubicBezTo>
                          <a:cubicBezTo>
                            <a:pt x="17189" y="28613"/>
                            <a:pt x="15803" y="29721"/>
                            <a:pt x="14139" y="29998"/>
                          </a:cubicBezTo>
                          <a:cubicBezTo>
                            <a:pt x="13585" y="29998"/>
                            <a:pt x="13030" y="29998"/>
                            <a:pt x="12476" y="30276"/>
                          </a:cubicBezTo>
                          <a:cubicBezTo>
                            <a:pt x="11644" y="30276"/>
                            <a:pt x="11089" y="31107"/>
                            <a:pt x="10535" y="31384"/>
                          </a:cubicBez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97" name="Freeform 396">
                      <a:extLst>
                        <a:ext uri="{FF2B5EF4-FFF2-40B4-BE49-F238E27FC236}">
                          <a16:creationId xmlns:a16="http://schemas.microsoft.com/office/drawing/2014/main" id="{0E89FC3F-378A-4090-A336-C4159B566CC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163049" y="5643268"/>
                      <a:ext cx="51261" cy="36005"/>
                    </a:xfrm>
                    <a:custGeom>
                      <a:avLst/>
                      <a:gdLst>
                        <a:gd name="connsiteX0" fmla="*/ 22808 w 51261"/>
                        <a:gd name="connsiteY0" fmla="*/ 19888 h 36005"/>
                        <a:gd name="connsiteX1" fmla="*/ 22808 w 51261"/>
                        <a:gd name="connsiteY1" fmla="*/ 22105 h 36005"/>
                        <a:gd name="connsiteX2" fmla="*/ 23917 w 51261"/>
                        <a:gd name="connsiteY2" fmla="*/ 24045 h 36005"/>
                        <a:gd name="connsiteX3" fmla="*/ 25580 w 51261"/>
                        <a:gd name="connsiteY3" fmla="*/ 25985 h 36005"/>
                        <a:gd name="connsiteX4" fmla="*/ 25580 w 51261"/>
                        <a:gd name="connsiteY4" fmla="*/ 30142 h 36005"/>
                        <a:gd name="connsiteX5" fmla="*/ 23640 w 51261"/>
                        <a:gd name="connsiteY5" fmla="*/ 30142 h 36005"/>
                        <a:gd name="connsiteX6" fmla="*/ 21976 w 51261"/>
                        <a:gd name="connsiteY6" fmla="*/ 29865 h 36005"/>
                        <a:gd name="connsiteX7" fmla="*/ 20035 w 51261"/>
                        <a:gd name="connsiteY7" fmla="*/ 32636 h 36005"/>
                        <a:gd name="connsiteX8" fmla="*/ 17817 w 51261"/>
                        <a:gd name="connsiteY8" fmla="*/ 31527 h 36005"/>
                        <a:gd name="connsiteX9" fmla="*/ 15045 w 51261"/>
                        <a:gd name="connsiteY9" fmla="*/ 29033 h 36005"/>
                        <a:gd name="connsiteX10" fmla="*/ 13659 w 51261"/>
                        <a:gd name="connsiteY10" fmla="*/ 27647 h 36005"/>
                        <a:gd name="connsiteX11" fmla="*/ 11441 w 51261"/>
                        <a:gd name="connsiteY11" fmla="*/ 28202 h 36005"/>
                        <a:gd name="connsiteX12" fmla="*/ 11718 w 51261"/>
                        <a:gd name="connsiteY12" fmla="*/ 31804 h 36005"/>
                        <a:gd name="connsiteX13" fmla="*/ 7560 w 51261"/>
                        <a:gd name="connsiteY13" fmla="*/ 35961 h 36005"/>
                        <a:gd name="connsiteX14" fmla="*/ 5342 w 51261"/>
                        <a:gd name="connsiteY14" fmla="*/ 35407 h 36005"/>
                        <a:gd name="connsiteX15" fmla="*/ 3679 w 51261"/>
                        <a:gd name="connsiteY15" fmla="*/ 32081 h 36005"/>
                        <a:gd name="connsiteX16" fmla="*/ 906 w 51261"/>
                        <a:gd name="connsiteY16" fmla="*/ 28202 h 36005"/>
                        <a:gd name="connsiteX17" fmla="*/ 352 w 51261"/>
                        <a:gd name="connsiteY17" fmla="*/ 25708 h 36005"/>
                        <a:gd name="connsiteX18" fmla="*/ 3956 w 51261"/>
                        <a:gd name="connsiteY18" fmla="*/ 23768 h 36005"/>
                        <a:gd name="connsiteX19" fmla="*/ 7837 w 51261"/>
                        <a:gd name="connsiteY19" fmla="*/ 20719 h 36005"/>
                        <a:gd name="connsiteX20" fmla="*/ 9778 w 51261"/>
                        <a:gd name="connsiteY20" fmla="*/ 17671 h 36005"/>
                        <a:gd name="connsiteX21" fmla="*/ 12550 w 51261"/>
                        <a:gd name="connsiteY21" fmla="*/ 15731 h 36005"/>
                        <a:gd name="connsiteX22" fmla="*/ 18649 w 51261"/>
                        <a:gd name="connsiteY22" fmla="*/ 12129 h 36005"/>
                        <a:gd name="connsiteX23" fmla="*/ 18649 w 51261"/>
                        <a:gd name="connsiteY23" fmla="*/ 9080 h 36005"/>
                        <a:gd name="connsiteX24" fmla="*/ 18926 w 51261"/>
                        <a:gd name="connsiteY24" fmla="*/ 5478 h 36005"/>
                        <a:gd name="connsiteX25" fmla="*/ 23640 w 51261"/>
                        <a:gd name="connsiteY25" fmla="*/ 212 h 36005"/>
                        <a:gd name="connsiteX26" fmla="*/ 32234 w 51261"/>
                        <a:gd name="connsiteY26" fmla="*/ 1598 h 36005"/>
                        <a:gd name="connsiteX27" fmla="*/ 34729 w 51261"/>
                        <a:gd name="connsiteY27" fmla="*/ 8526 h 36005"/>
                        <a:gd name="connsiteX28" fmla="*/ 38888 w 51261"/>
                        <a:gd name="connsiteY28" fmla="*/ 9912 h 36005"/>
                        <a:gd name="connsiteX29" fmla="*/ 40551 w 51261"/>
                        <a:gd name="connsiteY29" fmla="*/ 6032 h 36005"/>
                        <a:gd name="connsiteX30" fmla="*/ 46096 w 51261"/>
                        <a:gd name="connsiteY30" fmla="*/ 3538 h 36005"/>
                        <a:gd name="connsiteX31" fmla="*/ 49145 w 51261"/>
                        <a:gd name="connsiteY31" fmla="*/ 7417 h 36005"/>
                        <a:gd name="connsiteX32" fmla="*/ 46650 w 51261"/>
                        <a:gd name="connsiteY32" fmla="*/ 7695 h 36005"/>
                        <a:gd name="connsiteX33" fmla="*/ 44432 w 51261"/>
                        <a:gd name="connsiteY33" fmla="*/ 10189 h 36005"/>
                        <a:gd name="connsiteX34" fmla="*/ 48868 w 51261"/>
                        <a:gd name="connsiteY34" fmla="*/ 12406 h 36005"/>
                        <a:gd name="connsiteX35" fmla="*/ 51086 w 51261"/>
                        <a:gd name="connsiteY35" fmla="*/ 14900 h 36005"/>
                        <a:gd name="connsiteX36" fmla="*/ 46096 w 51261"/>
                        <a:gd name="connsiteY36" fmla="*/ 17671 h 36005"/>
                        <a:gd name="connsiteX37" fmla="*/ 43600 w 51261"/>
                        <a:gd name="connsiteY37" fmla="*/ 19611 h 36005"/>
                        <a:gd name="connsiteX38" fmla="*/ 39719 w 51261"/>
                        <a:gd name="connsiteY38" fmla="*/ 22105 h 36005"/>
                        <a:gd name="connsiteX39" fmla="*/ 33897 w 51261"/>
                        <a:gd name="connsiteY39" fmla="*/ 23214 h 36005"/>
                        <a:gd name="connsiteX40" fmla="*/ 30571 w 51261"/>
                        <a:gd name="connsiteY40" fmla="*/ 23214 h 36005"/>
                        <a:gd name="connsiteX41" fmla="*/ 27244 w 51261"/>
                        <a:gd name="connsiteY41" fmla="*/ 21551 h 36005"/>
                        <a:gd name="connsiteX42" fmla="*/ 25026 w 51261"/>
                        <a:gd name="connsiteY42" fmla="*/ 19888 h 36005"/>
                        <a:gd name="connsiteX43" fmla="*/ 22531 w 51261"/>
                        <a:gd name="connsiteY43" fmla="*/ 19888 h 3600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</a:cxnLst>
                      <a:rect l="l" t="t" r="r" b="b"/>
                      <a:pathLst>
                        <a:path w="51261" h="36005">
                          <a:moveTo>
                            <a:pt x="22808" y="19888"/>
                          </a:moveTo>
                          <a:cubicBezTo>
                            <a:pt x="22808" y="20719"/>
                            <a:pt x="22808" y="21551"/>
                            <a:pt x="22808" y="22105"/>
                          </a:cubicBezTo>
                          <a:cubicBezTo>
                            <a:pt x="22808" y="22937"/>
                            <a:pt x="23362" y="23491"/>
                            <a:pt x="23917" y="24045"/>
                          </a:cubicBezTo>
                          <a:cubicBezTo>
                            <a:pt x="24471" y="24876"/>
                            <a:pt x="25026" y="25153"/>
                            <a:pt x="25580" y="25985"/>
                          </a:cubicBezTo>
                          <a:cubicBezTo>
                            <a:pt x="26134" y="26816"/>
                            <a:pt x="26966" y="29310"/>
                            <a:pt x="25580" y="30142"/>
                          </a:cubicBezTo>
                          <a:cubicBezTo>
                            <a:pt x="25026" y="30419"/>
                            <a:pt x="23917" y="30142"/>
                            <a:pt x="23640" y="30142"/>
                          </a:cubicBezTo>
                          <a:cubicBezTo>
                            <a:pt x="23085" y="29865"/>
                            <a:pt x="22531" y="29587"/>
                            <a:pt x="21976" y="29865"/>
                          </a:cubicBezTo>
                          <a:cubicBezTo>
                            <a:pt x="20590" y="29865"/>
                            <a:pt x="21422" y="32636"/>
                            <a:pt x="20035" y="32636"/>
                          </a:cubicBezTo>
                          <a:cubicBezTo>
                            <a:pt x="19481" y="32636"/>
                            <a:pt x="18372" y="31804"/>
                            <a:pt x="17817" y="31527"/>
                          </a:cubicBezTo>
                          <a:cubicBezTo>
                            <a:pt x="16709" y="30696"/>
                            <a:pt x="15877" y="30142"/>
                            <a:pt x="15045" y="29033"/>
                          </a:cubicBezTo>
                          <a:cubicBezTo>
                            <a:pt x="14491" y="28479"/>
                            <a:pt x="14214" y="27925"/>
                            <a:pt x="13659" y="27647"/>
                          </a:cubicBezTo>
                          <a:cubicBezTo>
                            <a:pt x="12827" y="27647"/>
                            <a:pt x="11996" y="27647"/>
                            <a:pt x="11441" y="28202"/>
                          </a:cubicBezTo>
                          <a:cubicBezTo>
                            <a:pt x="10055" y="29310"/>
                            <a:pt x="11441" y="30696"/>
                            <a:pt x="11718" y="31804"/>
                          </a:cubicBezTo>
                          <a:cubicBezTo>
                            <a:pt x="12273" y="34021"/>
                            <a:pt x="9223" y="35407"/>
                            <a:pt x="7560" y="35961"/>
                          </a:cubicBezTo>
                          <a:cubicBezTo>
                            <a:pt x="6728" y="35961"/>
                            <a:pt x="5897" y="36238"/>
                            <a:pt x="5342" y="35407"/>
                          </a:cubicBezTo>
                          <a:cubicBezTo>
                            <a:pt x="4788" y="34298"/>
                            <a:pt x="4233" y="33190"/>
                            <a:pt x="3679" y="32081"/>
                          </a:cubicBezTo>
                          <a:cubicBezTo>
                            <a:pt x="2847" y="30696"/>
                            <a:pt x="2015" y="29587"/>
                            <a:pt x="906" y="28202"/>
                          </a:cubicBezTo>
                          <a:cubicBezTo>
                            <a:pt x="352" y="27370"/>
                            <a:pt x="-480" y="26539"/>
                            <a:pt x="352" y="25708"/>
                          </a:cubicBezTo>
                          <a:cubicBezTo>
                            <a:pt x="1183" y="24599"/>
                            <a:pt x="2847" y="24322"/>
                            <a:pt x="3956" y="23768"/>
                          </a:cubicBezTo>
                          <a:cubicBezTo>
                            <a:pt x="5342" y="22937"/>
                            <a:pt x="6728" y="22105"/>
                            <a:pt x="7837" y="20719"/>
                          </a:cubicBezTo>
                          <a:cubicBezTo>
                            <a:pt x="8669" y="19888"/>
                            <a:pt x="8946" y="18502"/>
                            <a:pt x="9778" y="17671"/>
                          </a:cubicBezTo>
                          <a:cubicBezTo>
                            <a:pt x="10332" y="16840"/>
                            <a:pt x="11441" y="16286"/>
                            <a:pt x="12550" y="15731"/>
                          </a:cubicBezTo>
                          <a:cubicBezTo>
                            <a:pt x="14491" y="14900"/>
                            <a:pt x="18095" y="14623"/>
                            <a:pt x="18649" y="12129"/>
                          </a:cubicBezTo>
                          <a:cubicBezTo>
                            <a:pt x="18649" y="11020"/>
                            <a:pt x="18649" y="10189"/>
                            <a:pt x="18649" y="9080"/>
                          </a:cubicBezTo>
                          <a:cubicBezTo>
                            <a:pt x="18649" y="7972"/>
                            <a:pt x="18649" y="6586"/>
                            <a:pt x="18926" y="5478"/>
                          </a:cubicBezTo>
                          <a:cubicBezTo>
                            <a:pt x="19758" y="3261"/>
                            <a:pt x="21144" y="1044"/>
                            <a:pt x="23640" y="212"/>
                          </a:cubicBezTo>
                          <a:cubicBezTo>
                            <a:pt x="26134" y="-342"/>
                            <a:pt x="30016" y="212"/>
                            <a:pt x="32234" y="1598"/>
                          </a:cubicBezTo>
                          <a:cubicBezTo>
                            <a:pt x="34174" y="3261"/>
                            <a:pt x="33897" y="6309"/>
                            <a:pt x="34729" y="8526"/>
                          </a:cubicBezTo>
                          <a:cubicBezTo>
                            <a:pt x="35561" y="10189"/>
                            <a:pt x="37501" y="12406"/>
                            <a:pt x="38888" y="9912"/>
                          </a:cubicBezTo>
                          <a:cubicBezTo>
                            <a:pt x="39719" y="8526"/>
                            <a:pt x="39719" y="7140"/>
                            <a:pt x="40551" y="6032"/>
                          </a:cubicBezTo>
                          <a:cubicBezTo>
                            <a:pt x="41660" y="4092"/>
                            <a:pt x="44155" y="2429"/>
                            <a:pt x="46096" y="3538"/>
                          </a:cubicBezTo>
                          <a:cubicBezTo>
                            <a:pt x="46927" y="4092"/>
                            <a:pt x="51363" y="6586"/>
                            <a:pt x="49145" y="7417"/>
                          </a:cubicBezTo>
                          <a:cubicBezTo>
                            <a:pt x="48313" y="7695"/>
                            <a:pt x="47482" y="7417"/>
                            <a:pt x="46650" y="7695"/>
                          </a:cubicBezTo>
                          <a:cubicBezTo>
                            <a:pt x="45541" y="7695"/>
                            <a:pt x="43323" y="8526"/>
                            <a:pt x="44432" y="10189"/>
                          </a:cubicBezTo>
                          <a:cubicBezTo>
                            <a:pt x="45541" y="11574"/>
                            <a:pt x="47482" y="11852"/>
                            <a:pt x="48868" y="12406"/>
                          </a:cubicBezTo>
                          <a:cubicBezTo>
                            <a:pt x="49977" y="12960"/>
                            <a:pt x="50531" y="13791"/>
                            <a:pt x="51086" y="14900"/>
                          </a:cubicBezTo>
                          <a:cubicBezTo>
                            <a:pt x="52195" y="17948"/>
                            <a:pt x="47759" y="17394"/>
                            <a:pt x="46096" y="17671"/>
                          </a:cubicBezTo>
                          <a:cubicBezTo>
                            <a:pt x="44987" y="17671"/>
                            <a:pt x="44432" y="18780"/>
                            <a:pt x="43600" y="19611"/>
                          </a:cubicBezTo>
                          <a:cubicBezTo>
                            <a:pt x="42769" y="20719"/>
                            <a:pt x="41382" y="22105"/>
                            <a:pt x="39719" y="22105"/>
                          </a:cubicBezTo>
                          <a:cubicBezTo>
                            <a:pt x="37779" y="22105"/>
                            <a:pt x="35838" y="22937"/>
                            <a:pt x="33897" y="23214"/>
                          </a:cubicBezTo>
                          <a:cubicBezTo>
                            <a:pt x="32788" y="23214"/>
                            <a:pt x="31679" y="23214"/>
                            <a:pt x="30571" y="23214"/>
                          </a:cubicBezTo>
                          <a:cubicBezTo>
                            <a:pt x="29184" y="23214"/>
                            <a:pt x="28075" y="22382"/>
                            <a:pt x="27244" y="21551"/>
                          </a:cubicBezTo>
                          <a:cubicBezTo>
                            <a:pt x="26689" y="20996"/>
                            <a:pt x="25857" y="20165"/>
                            <a:pt x="25026" y="19888"/>
                          </a:cubicBezTo>
                          <a:cubicBezTo>
                            <a:pt x="24194" y="19611"/>
                            <a:pt x="23362" y="19888"/>
                            <a:pt x="22531" y="19888"/>
                          </a:cubicBez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</p:grpSp>
              <p:sp>
                <p:nvSpPr>
                  <p:cNvPr id="394" name="Freeform 393">
                    <a:extLst>
                      <a:ext uri="{FF2B5EF4-FFF2-40B4-BE49-F238E27FC236}">
                        <a16:creationId xmlns:a16="http://schemas.microsoft.com/office/drawing/2014/main" id="{65B99EAD-5024-65D4-0E5D-896F808A123C}"/>
                      </a:ext>
                    </a:extLst>
                  </p:cNvPr>
                  <p:cNvSpPr/>
                  <p:nvPr/>
                </p:nvSpPr>
                <p:spPr>
                  <a:xfrm>
                    <a:off x="4635253" y="5723292"/>
                    <a:ext cx="12198" cy="11084"/>
                  </a:xfrm>
                  <a:custGeom>
                    <a:avLst/>
                    <a:gdLst>
                      <a:gd name="connsiteX0" fmla="*/ 12198 w 12198"/>
                      <a:gd name="connsiteY0" fmla="*/ 5542 h 11084"/>
                      <a:gd name="connsiteX1" fmla="*/ 6099 w 12198"/>
                      <a:gd name="connsiteY1" fmla="*/ 11085 h 11084"/>
                      <a:gd name="connsiteX2" fmla="*/ 0 w 12198"/>
                      <a:gd name="connsiteY2" fmla="*/ 5542 h 11084"/>
                      <a:gd name="connsiteX3" fmla="*/ 6099 w 12198"/>
                      <a:gd name="connsiteY3" fmla="*/ 0 h 11084"/>
                      <a:gd name="connsiteX4" fmla="*/ 12198 w 12198"/>
                      <a:gd name="connsiteY4" fmla="*/ 5542 h 110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98" h="11084">
                        <a:moveTo>
                          <a:pt x="12198" y="5542"/>
                        </a:moveTo>
                        <a:cubicBezTo>
                          <a:pt x="12198" y="8591"/>
                          <a:pt x="9426" y="11085"/>
                          <a:pt x="6099" y="11085"/>
                        </a:cubicBezTo>
                        <a:cubicBezTo>
                          <a:pt x="2772" y="11085"/>
                          <a:pt x="0" y="8591"/>
                          <a:pt x="0" y="5542"/>
                        </a:cubicBezTo>
                        <a:cubicBezTo>
                          <a:pt x="0" y="2495"/>
                          <a:pt x="2772" y="0"/>
                          <a:pt x="6099" y="0"/>
                        </a:cubicBezTo>
                        <a:cubicBezTo>
                          <a:pt x="9426" y="0"/>
                          <a:pt x="12198" y="2495"/>
                          <a:pt x="12198" y="5542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95" name="Freeform 394">
                    <a:extLst>
                      <a:ext uri="{FF2B5EF4-FFF2-40B4-BE49-F238E27FC236}">
                        <a16:creationId xmlns:a16="http://schemas.microsoft.com/office/drawing/2014/main" id="{9194EBE1-3343-352F-A389-0035A4F3F9C4}"/>
                      </a:ext>
                    </a:extLst>
                  </p:cNvPr>
                  <p:cNvSpPr/>
                  <p:nvPr/>
                </p:nvSpPr>
                <p:spPr>
                  <a:xfrm>
                    <a:off x="4753577" y="5743170"/>
                    <a:ext cx="54643" cy="31867"/>
                  </a:xfrm>
                  <a:custGeom>
                    <a:avLst/>
                    <a:gdLst>
                      <a:gd name="connsiteX0" fmla="*/ 7540 w 54643"/>
                      <a:gd name="connsiteY0" fmla="*/ 7558 h 31867"/>
                      <a:gd name="connsiteX1" fmla="*/ 55 w 54643"/>
                      <a:gd name="connsiteY1" fmla="*/ 2569 h 31867"/>
                      <a:gd name="connsiteX2" fmla="*/ 9758 w 54643"/>
                      <a:gd name="connsiteY2" fmla="*/ 1738 h 31867"/>
                      <a:gd name="connsiteX3" fmla="*/ 16134 w 54643"/>
                      <a:gd name="connsiteY3" fmla="*/ 4232 h 31867"/>
                      <a:gd name="connsiteX4" fmla="*/ 23342 w 54643"/>
                      <a:gd name="connsiteY4" fmla="*/ 4786 h 31867"/>
                      <a:gd name="connsiteX5" fmla="*/ 34154 w 54643"/>
                      <a:gd name="connsiteY5" fmla="*/ 7834 h 31867"/>
                      <a:gd name="connsiteX6" fmla="*/ 49957 w 54643"/>
                      <a:gd name="connsiteY6" fmla="*/ 20582 h 31867"/>
                      <a:gd name="connsiteX7" fmla="*/ 54393 w 54643"/>
                      <a:gd name="connsiteY7" fmla="*/ 28618 h 31867"/>
                      <a:gd name="connsiteX8" fmla="*/ 38868 w 54643"/>
                      <a:gd name="connsiteY8" fmla="*/ 26402 h 31867"/>
                      <a:gd name="connsiteX9" fmla="*/ 36650 w 54643"/>
                      <a:gd name="connsiteY9" fmla="*/ 23908 h 31867"/>
                      <a:gd name="connsiteX10" fmla="*/ 33600 w 54643"/>
                      <a:gd name="connsiteY10" fmla="*/ 21690 h 31867"/>
                      <a:gd name="connsiteX11" fmla="*/ 27224 w 54643"/>
                      <a:gd name="connsiteY11" fmla="*/ 16703 h 31867"/>
                      <a:gd name="connsiteX12" fmla="*/ 22234 w 54643"/>
                      <a:gd name="connsiteY12" fmla="*/ 14486 h 31867"/>
                      <a:gd name="connsiteX13" fmla="*/ 16134 w 54643"/>
                      <a:gd name="connsiteY13" fmla="*/ 10606 h 31867"/>
                      <a:gd name="connsiteX14" fmla="*/ 7817 w 54643"/>
                      <a:gd name="connsiteY14" fmla="*/ 7280 h 318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54643" h="31867">
                        <a:moveTo>
                          <a:pt x="7540" y="7558"/>
                        </a:moveTo>
                        <a:cubicBezTo>
                          <a:pt x="5322" y="6726"/>
                          <a:pt x="609" y="5341"/>
                          <a:pt x="55" y="2569"/>
                        </a:cubicBezTo>
                        <a:cubicBezTo>
                          <a:pt x="-777" y="-2142"/>
                          <a:pt x="8094" y="906"/>
                          <a:pt x="9758" y="1738"/>
                        </a:cubicBezTo>
                        <a:cubicBezTo>
                          <a:pt x="11976" y="2847"/>
                          <a:pt x="13639" y="3678"/>
                          <a:pt x="16134" y="4232"/>
                        </a:cubicBezTo>
                        <a:cubicBezTo>
                          <a:pt x="18629" y="4509"/>
                          <a:pt x="20847" y="4509"/>
                          <a:pt x="23342" y="4786"/>
                        </a:cubicBezTo>
                        <a:cubicBezTo>
                          <a:pt x="26946" y="5063"/>
                          <a:pt x="30828" y="6449"/>
                          <a:pt x="34154" y="7834"/>
                        </a:cubicBezTo>
                        <a:cubicBezTo>
                          <a:pt x="40254" y="10883"/>
                          <a:pt x="43581" y="17534"/>
                          <a:pt x="49957" y="20582"/>
                        </a:cubicBezTo>
                        <a:cubicBezTo>
                          <a:pt x="52729" y="21968"/>
                          <a:pt x="55502" y="25293"/>
                          <a:pt x="54393" y="28618"/>
                        </a:cubicBezTo>
                        <a:cubicBezTo>
                          <a:pt x="51620" y="36101"/>
                          <a:pt x="42749" y="28618"/>
                          <a:pt x="38868" y="26402"/>
                        </a:cubicBezTo>
                        <a:cubicBezTo>
                          <a:pt x="38036" y="25847"/>
                          <a:pt x="37204" y="24739"/>
                          <a:pt x="36650" y="23908"/>
                        </a:cubicBezTo>
                        <a:cubicBezTo>
                          <a:pt x="35541" y="23076"/>
                          <a:pt x="34709" y="22522"/>
                          <a:pt x="33600" y="21690"/>
                        </a:cubicBezTo>
                        <a:cubicBezTo>
                          <a:pt x="31659" y="19751"/>
                          <a:pt x="29719" y="18088"/>
                          <a:pt x="27224" y="16703"/>
                        </a:cubicBezTo>
                        <a:cubicBezTo>
                          <a:pt x="25560" y="15871"/>
                          <a:pt x="23897" y="15317"/>
                          <a:pt x="22234" y="14486"/>
                        </a:cubicBezTo>
                        <a:cubicBezTo>
                          <a:pt x="20016" y="13377"/>
                          <a:pt x="18075" y="11991"/>
                          <a:pt x="16134" y="10606"/>
                        </a:cubicBezTo>
                        <a:cubicBezTo>
                          <a:pt x="13639" y="8943"/>
                          <a:pt x="10590" y="8389"/>
                          <a:pt x="7817" y="7280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330" name="Graphic 248">
                  <a:extLst>
                    <a:ext uri="{FF2B5EF4-FFF2-40B4-BE49-F238E27FC236}">
                      <a16:creationId xmlns:a16="http://schemas.microsoft.com/office/drawing/2014/main" id="{157FB58E-E7CB-30A0-A0A0-3E51E2E0C31B}"/>
                    </a:ext>
                  </a:extLst>
                </p:cNvPr>
                <p:cNvGrpSpPr/>
                <p:nvPr/>
              </p:nvGrpSpPr>
              <p:grpSpPr>
                <a:xfrm>
                  <a:off x="3786333" y="4718502"/>
                  <a:ext cx="538635" cy="1063921"/>
                  <a:chOff x="3786333" y="4718502"/>
                  <a:chExt cx="538635" cy="1063921"/>
                </a:xfrm>
                <a:grpFill/>
              </p:grpSpPr>
              <p:sp>
                <p:nvSpPr>
                  <p:cNvPr id="387" name="Freeform 386">
                    <a:extLst>
                      <a:ext uri="{FF2B5EF4-FFF2-40B4-BE49-F238E27FC236}">
                        <a16:creationId xmlns:a16="http://schemas.microsoft.com/office/drawing/2014/main" id="{9EDFE360-FDA6-0BD8-A1A4-30DB23F6827B}"/>
                      </a:ext>
                    </a:extLst>
                  </p:cNvPr>
                  <p:cNvSpPr/>
                  <p:nvPr/>
                </p:nvSpPr>
                <p:spPr>
                  <a:xfrm>
                    <a:off x="3786333" y="4718502"/>
                    <a:ext cx="538635" cy="964884"/>
                  </a:xfrm>
                  <a:custGeom>
                    <a:avLst/>
                    <a:gdLst>
                      <a:gd name="connsiteX0" fmla="*/ 527051 w 538635"/>
                      <a:gd name="connsiteY0" fmla="*/ 159846 h 964884"/>
                      <a:gd name="connsiteX1" fmla="*/ 499051 w 538635"/>
                      <a:gd name="connsiteY1" fmla="*/ 173148 h 964884"/>
                      <a:gd name="connsiteX2" fmla="*/ 481862 w 538635"/>
                      <a:gd name="connsiteY2" fmla="*/ 186726 h 964884"/>
                      <a:gd name="connsiteX3" fmla="*/ 476595 w 538635"/>
                      <a:gd name="connsiteY3" fmla="*/ 197534 h 964884"/>
                      <a:gd name="connsiteX4" fmla="*/ 457743 w 538635"/>
                      <a:gd name="connsiteY4" fmla="*/ 217210 h 964884"/>
                      <a:gd name="connsiteX5" fmla="*/ 435841 w 538635"/>
                      <a:gd name="connsiteY5" fmla="*/ 238548 h 964884"/>
                      <a:gd name="connsiteX6" fmla="*/ 435841 w 538635"/>
                      <a:gd name="connsiteY6" fmla="*/ 238548 h 964884"/>
                      <a:gd name="connsiteX7" fmla="*/ 425584 w 538635"/>
                      <a:gd name="connsiteY7" fmla="*/ 254898 h 964884"/>
                      <a:gd name="connsiteX8" fmla="*/ 423366 w 538635"/>
                      <a:gd name="connsiteY8" fmla="*/ 277622 h 964884"/>
                      <a:gd name="connsiteX9" fmla="*/ 416435 w 538635"/>
                      <a:gd name="connsiteY9" fmla="*/ 300624 h 964884"/>
                      <a:gd name="connsiteX10" fmla="*/ 415049 w 538635"/>
                      <a:gd name="connsiteY10" fmla="*/ 330553 h 964884"/>
                      <a:gd name="connsiteX11" fmla="*/ 414494 w 538635"/>
                      <a:gd name="connsiteY11" fmla="*/ 329721 h 964884"/>
                      <a:gd name="connsiteX12" fmla="*/ 409781 w 538635"/>
                      <a:gd name="connsiteY12" fmla="*/ 336095 h 964884"/>
                      <a:gd name="connsiteX13" fmla="*/ 407286 w 538635"/>
                      <a:gd name="connsiteY13" fmla="*/ 350506 h 964884"/>
                      <a:gd name="connsiteX14" fmla="*/ 408395 w 538635"/>
                      <a:gd name="connsiteY14" fmla="*/ 364916 h 964884"/>
                      <a:gd name="connsiteX15" fmla="*/ 410613 w 538635"/>
                      <a:gd name="connsiteY15" fmla="*/ 376001 h 964884"/>
                      <a:gd name="connsiteX16" fmla="*/ 421425 w 538635"/>
                      <a:gd name="connsiteY16" fmla="*/ 382652 h 964884"/>
                      <a:gd name="connsiteX17" fmla="*/ 438336 w 538635"/>
                      <a:gd name="connsiteY17" fmla="*/ 388471 h 964884"/>
                      <a:gd name="connsiteX18" fmla="*/ 440554 w 538635"/>
                      <a:gd name="connsiteY18" fmla="*/ 413689 h 964884"/>
                      <a:gd name="connsiteX19" fmla="*/ 443327 w 538635"/>
                      <a:gd name="connsiteY19" fmla="*/ 422280 h 964884"/>
                      <a:gd name="connsiteX20" fmla="*/ 454416 w 538635"/>
                      <a:gd name="connsiteY20" fmla="*/ 428654 h 964884"/>
                      <a:gd name="connsiteX21" fmla="*/ 453861 w 538635"/>
                      <a:gd name="connsiteY21" fmla="*/ 454980 h 964884"/>
                      <a:gd name="connsiteX22" fmla="*/ 432515 w 538635"/>
                      <a:gd name="connsiteY22" fmla="*/ 480475 h 964884"/>
                      <a:gd name="connsiteX23" fmla="*/ 427524 w 538635"/>
                      <a:gd name="connsiteY23" fmla="*/ 487126 h 964884"/>
                      <a:gd name="connsiteX24" fmla="*/ 421980 w 538635"/>
                      <a:gd name="connsiteY24" fmla="*/ 490729 h 964884"/>
                      <a:gd name="connsiteX25" fmla="*/ 408395 w 538635"/>
                      <a:gd name="connsiteY25" fmla="*/ 497657 h 964884"/>
                      <a:gd name="connsiteX26" fmla="*/ 390929 w 538635"/>
                      <a:gd name="connsiteY26" fmla="*/ 502923 h 964884"/>
                      <a:gd name="connsiteX27" fmla="*/ 359602 w 538635"/>
                      <a:gd name="connsiteY27" fmla="*/ 509296 h 964884"/>
                      <a:gd name="connsiteX28" fmla="*/ 326611 w 538635"/>
                      <a:gd name="connsiteY28" fmla="*/ 509851 h 964884"/>
                      <a:gd name="connsiteX29" fmla="*/ 313304 w 538635"/>
                      <a:gd name="connsiteY29" fmla="*/ 506802 h 964884"/>
                      <a:gd name="connsiteX30" fmla="*/ 302769 w 538635"/>
                      <a:gd name="connsiteY30" fmla="*/ 513730 h 964884"/>
                      <a:gd name="connsiteX31" fmla="*/ 310532 w 538635"/>
                      <a:gd name="connsiteY31" fmla="*/ 526755 h 964884"/>
                      <a:gd name="connsiteX32" fmla="*/ 304987 w 538635"/>
                      <a:gd name="connsiteY32" fmla="*/ 538671 h 964884"/>
                      <a:gd name="connsiteX33" fmla="*/ 301937 w 538635"/>
                      <a:gd name="connsiteY33" fmla="*/ 553636 h 964884"/>
                      <a:gd name="connsiteX34" fmla="*/ 303601 w 538635"/>
                      <a:gd name="connsiteY34" fmla="*/ 561118 h 964884"/>
                      <a:gd name="connsiteX35" fmla="*/ 305264 w 538635"/>
                      <a:gd name="connsiteY35" fmla="*/ 566661 h 964884"/>
                      <a:gd name="connsiteX36" fmla="*/ 293343 w 538635"/>
                      <a:gd name="connsiteY36" fmla="*/ 576360 h 964884"/>
                      <a:gd name="connsiteX37" fmla="*/ 278372 w 538635"/>
                      <a:gd name="connsiteY37" fmla="*/ 579685 h 964884"/>
                      <a:gd name="connsiteX38" fmla="*/ 263679 w 538635"/>
                      <a:gd name="connsiteY38" fmla="*/ 578854 h 964884"/>
                      <a:gd name="connsiteX39" fmla="*/ 247599 w 538635"/>
                      <a:gd name="connsiteY39" fmla="*/ 574697 h 964884"/>
                      <a:gd name="connsiteX40" fmla="*/ 235124 w 538635"/>
                      <a:gd name="connsiteY40" fmla="*/ 569432 h 964884"/>
                      <a:gd name="connsiteX41" fmla="*/ 228193 w 538635"/>
                      <a:gd name="connsiteY41" fmla="*/ 578854 h 964884"/>
                      <a:gd name="connsiteX42" fmla="*/ 231797 w 538635"/>
                      <a:gd name="connsiteY42" fmla="*/ 593541 h 964884"/>
                      <a:gd name="connsiteX43" fmla="*/ 232906 w 538635"/>
                      <a:gd name="connsiteY43" fmla="*/ 609060 h 964884"/>
                      <a:gd name="connsiteX44" fmla="*/ 235678 w 538635"/>
                      <a:gd name="connsiteY44" fmla="*/ 615988 h 964884"/>
                      <a:gd name="connsiteX45" fmla="*/ 240668 w 538635"/>
                      <a:gd name="connsiteY45" fmla="*/ 618759 h 964884"/>
                      <a:gd name="connsiteX46" fmla="*/ 244273 w 538635"/>
                      <a:gd name="connsiteY46" fmla="*/ 625687 h 964884"/>
                      <a:gd name="connsiteX47" fmla="*/ 239282 w 538635"/>
                      <a:gd name="connsiteY47" fmla="*/ 631507 h 964884"/>
                      <a:gd name="connsiteX48" fmla="*/ 231797 w 538635"/>
                      <a:gd name="connsiteY48" fmla="*/ 636495 h 964884"/>
                      <a:gd name="connsiteX49" fmla="*/ 249817 w 538635"/>
                      <a:gd name="connsiteY49" fmla="*/ 643423 h 964884"/>
                      <a:gd name="connsiteX50" fmla="*/ 239560 w 538635"/>
                      <a:gd name="connsiteY50" fmla="*/ 649243 h 964884"/>
                      <a:gd name="connsiteX51" fmla="*/ 230134 w 538635"/>
                      <a:gd name="connsiteY51" fmla="*/ 655617 h 964884"/>
                      <a:gd name="connsiteX52" fmla="*/ 224312 w 538635"/>
                      <a:gd name="connsiteY52" fmla="*/ 665870 h 964884"/>
                      <a:gd name="connsiteX53" fmla="*/ 225975 w 538635"/>
                      <a:gd name="connsiteY53" fmla="*/ 676124 h 964884"/>
                      <a:gd name="connsiteX54" fmla="*/ 225975 w 538635"/>
                      <a:gd name="connsiteY54" fmla="*/ 686377 h 964884"/>
                      <a:gd name="connsiteX55" fmla="*/ 219321 w 538635"/>
                      <a:gd name="connsiteY55" fmla="*/ 693305 h 964884"/>
                      <a:gd name="connsiteX56" fmla="*/ 215440 w 538635"/>
                      <a:gd name="connsiteY56" fmla="*/ 701065 h 964884"/>
                      <a:gd name="connsiteX57" fmla="*/ 212668 w 538635"/>
                      <a:gd name="connsiteY57" fmla="*/ 710764 h 964884"/>
                      <a:gd name="connsiteX58" fmla="*/ 203519 w 538635"/>
                      <a:gd name="connsiteY58" fmla="*/ 709378 h 964884"/>
                      <a:gd name="connsiteX59" fmla="*/ 192984 w 538635"/>
                      <a:gd name="connsiteY59" fmla="*/ 710487 h 964884"/>
                      <a:gd name="connsiteX60" fmla="*/ 184667 w 538635"/>
                      <a:gd name="connsiteY60" fmla="*/ 717415 h 964884"/>
                      <a:gd name="connsiteX61" fmla="*/ 175518 w 538635"/>
                      <a:gd name="connsiteY61" fmla="*/ 722680 h 964884"/>
                      <a:gd name="connsiteX62" fmla="*/ 167479 w 538635"/>
                      <a:gd name="connsiteY62" fmla="*/ 730994 h 964884"/>
                      <a:gd name="connsiteX63" fmla="*/ 165815 w 538635"/>
                      <a:gd name="connsiteY63" fmla="*/ 740970 h 964884"/>
                      <a:gd name="connsiteX64" fmla="*/ 163597 w 538635"/>
                      <a:gd name="connsiteY64" fmla="*/ 746512 h 964884"/>
                      <a:gd name="connsiteX65" fmla="*/ 164429 w 538635"/>
                      <a:gd name="connsiteY65" fmla="*/ 752332 h 964884"/>
                      <a:gd name="connsiteX66" fmla="*/ 170251 w 538635"/>
                      <a:gd name="connsiteY66" fmla="*/ 764525 h 964884"/>
                      <a:gd name="connsiteX67" fmla="*/ 176627 w 538635"/>
                      <a:gd name="connsiteY67" fmla="*/ 769791 h 964884"/>
                      <a:gd name="connsiteX68" fmla="*/ 184667 w 538635"/>
                      <a:gd name="connsiteY68" fmla="*/ 775610 h 964884"/>
                      <a:gd name="connsiteX69" fmla="*/ 193261 w 538635"/>
                      <a:gd name="connsiteY69" fmla="*/ 777827 h 964884"/>
                      <a:gd name="connsiteX70" fmla="*/ 203242 w 538635"/>
                      <a:gd name="connsiteY70" fmla="*/ 779767 h 964884"/>
                      <a:gd name="connsiteX71" fmla="*/ 210450 w 538635"/>
                      <a:gd name="connsiteY71" fmla="*/ 783647 h 964884"/>
                      <a:gd name="connsiteX72" fmla="*/ 212113 w 538635"/>
                      <a:gd name="connsiteY72" fmla="*/ 792515 h 964884"/>
                      <a:gd name="connsiteX73" fmla="*/ 207123 w 538635"/>
                      <a:gd name="connsiteY73" fmla="*/ 799166 h 964884"/>
                      <a:gd name="connsiteX74" fmla="*/ 201024 w 538635"/>
                      <a:gd name="connsiteY74" fmla="*/ 802214 h 964884"/>
                      <a:gd name="connsiteX75" fmla="*/ 207955 w 538635"/>
                      <a:gd name="connsiteY75" fmla="*/ 807479 h 964884"/>
                      <a:gd name="connsiteX76" fmla="*/ 204074 w 538635"/>
                      <a:gd name="connsiteY76" fmla="*/ 814685 h 964884"/>
                      <a:gd name="connsiteX77" fmla="*/ 193539 w 538635"/>
                      <a:gd name="connsiteY77" fmla="*/ 821613 h 964884"/>
                      <a:gd name="connsiteX78" fmla="*/ 173301 w 538635"/>
                      <a:gd name="connsiteY78" fmla="*/ 834914 h 964884"/>
                      <a:gd name="connsiteX79" fmla="*/ 160825 w 538635"/>
                      <a:gd name="connsiteY79" fmla="*/ 849602 h 964884"/>
                      <a:gd name="connsiteX80" fmla="*/ 157498 w 538635"/>
                      <a:gd name="connsiteY80" fmla="*/ 874543 h 964884"/>
                      <a:gd name="connsiteX81" fmla="*/ 151122 w 538635"/>
                      <a:gd name="connsiteY81" fmla="*/ 882025 h 964884"/>
                      <a:gd name="connsiteX82" fmla="*/ 144191 w 538635"/>
                      <a:gd name="connsiteY82" fmla="*/ 883134 h 964884"/>
                      <a:gd name="connsiteX83" fmla="*/ 135874 w 538635"/>
                      <a:gd name="connsiteY83" fmla="*/ 881194 h 964884"/>
                      <a:gd name="connsiteX84" fmla="*/ 131715 w 538635"/>
                      <a:gd name="connsiteY84" fmla="*/ 876206 h 964884"/>
                      <a:gd name="connsiteX85" fmla="*/ 129497 w 538635"/>
                      <a:gd name="connsiteY85" fmla="*/ 873711 h 964884"/>
                      <a:gd name="connsiteX86" fmla="*/ 126171 w 538635"/>
                      <a:gd name="connsiteY86" fmla="*/ 882302 h 964884"/>
                      <a:gd name="connsiteX87" fmla="*/ 134211 w 538635"/>
                      <a:gd name="connsiteY87" fmla="*/ 887290 h 964884"/>
                      <a:gd name="connsiteX88" fmla="*/ 123953 w 538635"/>
                      <a:gd name="connsiteY88" fmla="*/ 896713 h 964884"/>
                      <a:gd name="connsiteX89" fmla="*/ 120349 w 538635"/>
                      <a:gd name="connsiteY89" fmla="*/ 909460 h 964884"/>
                      <a:gd name="connsiteX90" fmla="*/ 115636 w 538635"/>
                      <a:gd name="connsiteY90" fmla="*/ 917774 h 964884"/>
                      <a:gd name="connsiteX91" fmla="*/ 118131 w 538635"/>
                      <a:gd name="connsiteY91" fmla="*/ 920545 h 964884"/>
                      <a:gd name="connsiteX92" fmla="*/ 121180 w 538635"/>
                      <a:gd name="connsiteY92" fmla="*/ 925256 h 964884"/>
                      <a:gd name="connsiteX93" fmla="*/ 115359 w 538635"/>
                      <a:gd name="connsiteY93" fmla="*/ 935510 h 964884"/>
                      <a:gd name="connsiteX94" fmla="*/ 113418 w 538635"/>
                      <a:gd name="connsiteY94" fmla="*/ 938835 h 964884"/>
                      <a:gd name="connsiteX95" fmla="*/ 118408 w 538635"/>
                      <a:gd name="connsiteY95" fmla="*/ 939944 h 964884"/>
                      <a:gd name="connsiteX96" fmla="*/ 128388 w 538635"/>
                      <a:gd name="connsiteY96" fmla="*/ 947703 h 964884"/>
                      <a:gd name="connsiteX97" fmla="*/ 134765 w 538635"/>
                      <a:gd name="connsiteY97" fmla="*/ 964885 h 964884"/>
                      <a:gd name="connsiteX98" fmla="*/ 103160 w 538635"/>
                      <a:gd name="connsiteY98" fmla="*/ 951028 h 964884"/>
                      <a:gd name="connsiteX99" fmla="*/ 46327 w 538635"/>
                      <a:gd name="connsiteY99" fmla="*/ 951028 h 964884"/>
                      <a:gd name="connsiteX100" fmla="*/ 31911 w 538635"/>
                      <a:gd name="connsiteY100" fmla="*/ 935233 h 964884"/>
                      <a:gd name="connsiteX101" fmla="*/ 35793 w 538635"/>
                      <a:gd name="connsiteY101" fmla="*/ 923593 h 964884"/>
                      <a:gd name="connsiteX102" fmla="*/ 33575 w 538635"/>
                      <a:gd name="connsiteY102" fmla="*/ 915834 h 964884"/>
                      <a:gd name="connsiteX103" fmla="*/ 33852 w 538635"/>
                      <a:gd name="connsiteY103" fmla="*/ 902255 h 964884"/>
                      <a:gd name="connsiteX104" fmla="*/ 10010 w 538635"/>
                      <a:gd name="connsiteY104" fmla="*/ 904472 h 964884"/>
                      <a:gd name="connsiteX105" fmla="*/ 5574 w 538635"/>
                      <a:gd name="connsiteY105" fmla="*/ 888399 h 964884"/>
                      <a:gd name="connsiteX106" fmla="*/ 29 w 538635"/>
                      <a:gd name="connsiteY106" fmla="*/ 877037 h 964884"/>
                      <a:gd name="connsiteX107" fmla="*/ 6405 w 538635"/>
                      <a:gd name="connsiteY107" fmla="*/ 855976 h 964884"/>
                      <a:gd name="connsiteX108" fmla="*/ 26644 w 538635"/>
                      <a:gd name="connsiteY108" fmla="*/ 838240 h 964884"/>
                      <a:gd name="connsiteX109" fmla="*/ 28862 w 538635"/>
                      <a:gd name="connsiteY109" fmla="*/ 824938 h 964884"/>
                      <a:gd name="connsiteX110" fmla="*/ 34684 w 538635"/>
                      <a:gd name="connsiteY110" fmla="*/ 814685 h 964884"/>
                      <a:gd name="connsiteX111" fmla="*/ 30248 w 538635"/>
                      <a:gd name="connsiteY111" fmla="*/ 795840 h 964884"/>
                      <a:gd name="connsiteX112" fmla="*/ 46050 w 538635"/>
                      <a:gd name="connsiteY112" fmla="*/ 782261 h 964884"/>
                      <a:gd name="connsiteX113" fmla="*/ 45218 w 538635"/>
                      <a:gd name="connsiteY113" fmla="*/ 772008 h 964884"/>
                      <a:gd name="connsiteX114" fmla="*/ 50763 w 538635"/>
                      <a:gd name="connsiteY114" fmla="*/ 762309 h 964884"/>
                      <a:gd name="connsiteX115" fmla="*/ 47159 w 538635"/>
                      <a:gd name="connsiteY115" fmla="*/ 747344 h 964884"/>
                      <a:gd name="connsiteX116" fmla="*/ 51595 w 538635"/>
                      <a:gd name="connsiteY116" fmla="*/ 739862 h 964884"/>
                      <a:gd name="connsiteX117" fmla="*/ 50763 w 538635"/>
                      <a:gd name="connsiteY117" fmla="*/ 727945 h 964884"/>
                      <a:gd name="connsiteX118" fmla="*/ 61298 w 538635"/>
                      <a:gd name="connsiteY118" fmla="*/ 717969 h 964884"/>
                      <a:gd name="connsiteX119" fmla="*/ 50486 w 538635"/>
                      <a:gd name="connsiteY119" fmla="*/ 706884 h 964884"/>
                      <a:gd name="connsiteX120" fmla="*/ 41892 w 538635"/>
                      <a:gd name="connsiteY120" fmla="*/ 701065 h 964884"/>
                      <a:gd name="connsiteX121" fmla="*/ 65456 w 538635"/>
                      <a:gd name="connsiteY121" fmla="*/ 695799 h 964884"/>
                      <a:gd name="connsiteX122" fmla="*/ 60466 w 538635"/>
                      <a:gd name="connsiteY122" fmla="*/ 688594 h 964884"/>
                      <a:gd name="connsiteX123" fmla="*/ 46327 w 538635"/>
                      <a:gd name="connsiteY123" fmla="*/ 683883 h 964884"/>
                      <a:gd name="connsiteX124" fmla="*/ 52427 w 538635"/>
                      <a:gd name="connsiteY124" fmla="*/ 669473 h 964884"/>
                      <a:gd name="connsiteX125" fmla="*/ 44664 w 538635"/>
                      <a:gd name="connsiteY125" fmla="*/ 655617 h 964884"/>
                      <a:gd name="connsiteX126" fmla="*/ 46882 w 538635"/>
                      <a:gd name="connsiteY126" fmla="*/ 644255 h 964884"/>
                      <a:gd name="connsiteX127" fmla="*/ 38565 w 538635"/>
                      <a:gd name="connsiteY127" fmla="*/ 636772 h 964884"/>
                      <a:gd name="connsiteX128" fmla="*/ 43001 w 538635"/>
                      <a:gd name="connsiteY128" fmla="*/ 615711 h 964884"/>
                      <a:gd name="connsiteX129" fmla="*/ 49377 w 538635"/>
                      <a:gd name="connsiteY129" fmla="*/ 605735 h 964884"/>
                      <a:gd name="connsiteX130" fmla="*/ 45773 w 538635"/>
                      <a:gd name="connsiteY130" fmla="*/ 589107 h 964884"/>
                      <a:gd name="connsiteX131" fmla="*/ 47713 w 538635"/>
                      <a:gd name="connsiteY131" fmla="*/ 561949 h 964884"/>
                      <a:gd name="connsiteX132" fmla="*/ 51040 w 538635"/>
                      <a:gd name="connsiteY132" fmla="*/ 555021 h 964884"/>
                      <a:gd name="connsiteX133" fmla="*/ 49931 w 538635"/>
                      <a:gd name="connsiteY133" fmla="*/ 546154 h 964884"/>
                      <a:gd name="connsiteX134" fmla="*/ 52981 w 538635"/>
                      <a:gd name="connsiteY134" fmla="*/ 531743 h 964884"/>
                      <a:gd name="connsiteX135" fmla="*/ 59357 w 538635"/>
                      <a:gd name="connsiteY135" fmla="*/ 527309 h 964884"/>
                      <a:gd name="connsiteX136" fmla="*/ 60466 w 538635"/>
                      <a:gd name="connsiteY136" fmla="*/ 507633 h 964884"/>
                      <a:gd name="connsiteX137" fmla="*/ 73773 w 538635"/>
                      <a:gd name="connsiteY137" fmla="*/ 500705 h 964884"/>
                      <a:gd name="connsiteX138" fmla="*/ 66288 w 538635"/>
                      <a:gd name="connsiteY138" fmla="*/ 456089 h 964884"/>
                      <a:gd name="connsiteX139" fmla="*/ 70447 w 538635"/>
                      <a:gd name="connsiteY139" fmla="*/ 433919 h 964884"/>
                      <a:gd name="connsiteX140" fmla="*/ 86249 w 538635"/>
                      <a:gd name="connsiteY140" fmla="*/ 417569 h 964884"/>
                      <a:gd name="connsiteX141" fmla="*/ 83754 w 538635"/>
                      <a:gd name="connsiteY141" fmla="*/ 389857 h 964884"/>
                      <a:gd name="connsiteX142" fmla="*/ 96229 w 538635"/>
                      <a:gd name="connsiteY142" fmla="*/ 366578 h 964884"/>
                      <a:gd name="connsiteX143" fmla="*/ 101497 w 538635"/>
                      <a:gd name="connsiteY143" fmla="*/ 359650 h 964884"/>
                      <a:gd name="connsiteX144" fmla="*/ 100665 w 538635"/>
                      <a:gd name="connsiteY144" fmla="*/ 336372 h 964884"/>
                      <a:gd name="connsiteX145" fmla="*/ 94566 w 538635"/>
                      <a:gd name="connsiteY145" fmla="*/ 329444 h 964884"/>
                      <a:gd name="connsiteX146" fmla="*/ 92071 w 538635"/>
                      <a:gd name="connsiteY146" fmla="*/ 310877 h 964884"/>
                      <a:gd name="connsiteX147" fmla="*/ 87081 w 538635"/>
                      <a:gd name="connsiteY147" fmla="*/ 300069 h 964884"/>
                      <a:gd name="connsiteX148" fmla="*/ 88744 w 538635"/>
                      <a:gd name="connsiteY148" fmla="*/ 289539 h 964884"/>
                      <a:gd name="connsiteX149" fmla="*/ 82368 w 538635"/>
                      <a:gd name="connsiteY149" fmla="*/ 273188 h 964884"/>
                      <a:gd name="connsiteX150" fmla="*/ 90685 w 538635"/>
                      <a:gd name="connsiteY150" fmla="*/ 264043 h 964884"/>
                      <a:gd name="connsiteX151" fmla="*/ 92903 w 538635"/>
                      <a:gd name="connsiteY151" fmla="*/ 248247 h 964884"/>
                      <a:gd name="connsiteX152" fmla="*/ 101220 w 538635"/>
                      <a:gd name="connsiteY152" fmla="*/ 239657 h 964884"/>
                      <a:gd name="connsiteX153" fmla="*/ 98170 w 538635"/>
                      <a:gd name="connsiteY153" fmla="*/ 210005 h 964884"/>
                      <a:gd name="connsiteX154" fmla="*/ 122844 w 538635"/>
                      <a:gd name="connsiteY154" fmla="*/ 167328 h 964884"/>
                      <a:gd name="connsiteX155" fmla="*/ 128111 w 538635"/>
                      <a:gd name="connsiteY155" fmla="*/ 154580 h 964884"/>
                      <a:gd name="connsiteX156" fmla="*/ 141696 w 538635"/>
                      <a:gd name="connsiteY156" fmla="*/ 144327 h 964884"/>
                      <a:gd name="connsiteX157" fmla="*/ 135042 w 538635"/>
                      <a:gd name="connsiteY157" fmla="*/ 131302 h 964884"/>
                      <a:gd name="connsiteX158" fmla="*/ 137260 w 538635"/>
                      <a:gd name="connsiteY158" fmla="*/ 99156 h 964884"/>
                      <a:gd name="connsiteX159" fmla="*/ 138924 w 538635"/>
                      <a:gd name="connsiteY159" fmla="*/ 90842 h 964884"/>
                      <a:gd name="connsiteX160" fmla="*/ 138092 w 538635"/>
                      <a:gd name="connsiteY160" fmla="*/ 80034 h 964884"/>
                      <a:gd name="connsiteX161" fmla="*/ 157498 w 538635"/>
                      <a:gd name="connsiteY161" fmla="*/ 67287 h 964884"/>
                      <a:gd name="connsiteX162" fmla="*/ 171914 w 538635"/>
                      <a:gd name="connsiteY162" fmla="*/ 58142 h 964884"/>
                      <a:gd name="connsiteX163" fmla="*/ 177182 w 538635"/>
                      <a:gd name="connsiteY163" fmla="*/ 37358 h 964884"/>
                      <a:gd name="connsiteX164" fmla="*/ 175518 w 538635"/>
                      <a:gd name="connsiteY164" fmla="*/ 29875 h 964884"/>
                      <a:gd name="connsiteX165" fmla="*/ 177459 w 538635"/>
                      <a:gd name="connsiteY165" fmla="*/ 23224 h 964884"/>
                      <a:gd name="connsiteX166" fmla="*/ 195202 w 538635"/>
                      <a:gd name="connsiteY166" fmla="*/ 8537 h 964884"/>
                      <a:gd name="connsiteX167" fmla="*/ 203796 w 538635"/>
                      <a:gd name="connsiteY167" fmla="*/ 1332 h 964884"/>
                      <a:gd name="connsiteX168" fmla="*/ 214054 w 538635"/>
                      <a:gd name="connsiteY168" fmla="*/ 9368 h 964884"/>
                      <a:gd name="connsiteX169" fmla="*/ 242609 w 538635"/>
                      <a:gd name="connsiteY169" fmla="*/ 12417 h 964884"/>
                      <a:gd name="connsiteX170" fmla="*/ 255085 w 538635"/>
                      <a:gd name="connsiteY170" fmla="*/ 25718 h 964884"/>
                      <a:gd name="connsiteX171" fmla="*/ 262016 w 538635"/>
                      <a:gd name="connsiteY171" fmla="*/ 6043 h 964884"/>
                      <a:gd name="connsiteX172" fmla="*/ 296670 w 538635"/>
                      <a:gd name="connsiteY172" fmla="*/ 10754 h 964884"/>
                      <a:gd name="connsiteX173" fmla="*/ 296947 w 538635"/>
                      <a:gd name="connsiteY173" fmla="*/ 11308 h 964884"/>
                      <a:gd name="connsiteX174" fmla="*/ 341859 w 538635"/>
                      <a:gd name="connsiteY174" fmla="*/ 58973 h 964884"/>
                      <a:gd name="connsiteX175" fmla="*/ 365978 w 538635"/>
                      <a:gd name="connsiteY175" fmla="*/ 65070 h 964884"/>
                      <a:gd name="connsiteX176" fmla="*/ 406732 w 538635"/>
                      <a:gd name="connsiteY176" fmla="*/ 87794 h 964884"/>
                      <a:gd name="connsiteX177" fmla="*/ 430851 w 538635"/>
                      <a:gd name="connsiteY177" fmla="*/ 111903 h 964884"/>
                      <a:gd name="connsiteX178" fmla="*/ 415326 w 538635"/>
                      <a:gd name="connsiteY178" fmla="*/ 135459 h 964884"/>
                      <a:gd name="connsiteX179" fmla="*/ 406455 w 538635"/>
                      <a:gd name="connsiteY179" fmla="*/ 159568 h 964884"/>
                      <a:gd name="connsiteX180" fmla="*/ 439445 w 538635"/>
                      <a:gd name="connsiteY180" fmla="*/ 161785 h 964884"/>
                      <a:gd name="connsiteX181" fmla="*/ 469109 w 538635"/>
                      <a:gd name="connsiteY181" fmla="*/ 165388 h 964884"/>
                      <a:gd name="connsiteX182" fmla="*/ 482971 w 538635"/>
                      <a:gd name="connsiteY182" fmla="*/ 158183 h 964884"/>
                      <a:gd name="connsiteX183" fmla="*/ 498496 w 538635"/>
                      <a:gd name="connsiteY183" fmla="*/ 144604 h 964884"/>
                      <a:gd name="connsiteX184" fmla="*/ 510694 w 538635"/>
                      <a:gd name="connsiteY184" fmla="*/ 130194 h 964884"/>
                      <a:gd name="connsiteX185" fmla="*/ 513467 w 538635"/>
                      <a:gd name="connsiteY185" fmla="*/ 109409 h 964884"/>
                      <a:gd name="connsiteX186" fmla="*/ 535368 w 538635"/>
                      <a:gd name="connsiteY186" fmla="*/ 117169 h 964884"/>
                      <a:gd name="connsiteX187" fmla="*/ 526497 w 538635"/>
                      <a:gd name="connsiteY187" fmla="*/ 160123 h 9648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  <a:cxn ang="0">
                        <a:pos x="connsiteX98" y="connsiteY98"/>
                      </a:cxn>
                      <a:cxn ang="0">
                        <a:pos x="connsiteX99" y="connsiteY99"/>
                      </a:cxn>
                      <a:cxn ang="0">
                        <a:pos x="connsiteX100" y="connsiteY100"/>
                      </a:cxn>
                      <a:cxn ang="0">
                        <a:pos x="connsiteX101" y="connsiteY101"/>
                      </a:cxn>
                      <a:cxn ang="0">
                        <a:pos x="connsiteX102" y="connsiteY102"/>
                      </a:cxn>
                      <a:cxn ang="0">
                        <a:pos x="connsiteX103" y="connsiteY103"/>
                      </a:cxn>
                      <a:cxn ang="0">
                        <a:pos x="connsiteX104" y="connsiteY104"/>
                      </a:cxn>
                      <a:cxn ang="0">
                        <a:pos x="connsiteX105" y="connsiteY105"/>
                      </a:cxn>
                      <a:cxn ang="0">
                        <a:pos x="connsiteX106" y="connsiteY106"/>
                      </a:cxn>
                      <a:cxn ang="0">
                        <a:pos x="connsiteX107" y="connsiteY107"/>
                      </a:cxn>
                      <a:cxn ang="0">
                        <a:pos x="connsiteX108" y="connsiteY108"/>
                      </a:cxn>
                      <a:cxn ang="0">
                        <a:pos x="connsiteX109" y="connsiteY109"/>
                      </a:cxn>
                      <a:cxn ang="0">
                        <a:pos x="connsiteX110" y="connsiteY110"/>
                      </a:cxn>
                      <a:cxn ang="0">
                        <a:pos x="connsiteX111" y="connsiteY111"/>
                      </a:cxn>
                      <a:cxn ang="0">
                        <a:pos x="connsiteX112" y="connsiteY112"/>
                      </a:cxn>
                      <a:cxn ang="0">
                        <a:pos x="connsiteX113" y="connsiteY113"/>
                      </a:cxn>
                      <a:cxn ang="0">
                        <a:pos x="connsiteX114" y="connsiteY114"/>
                      </a:cxn>
                      <a:cxn ang="0">
                        <a:pos x="connsiteX115" y="connsiteY115"/>
                      </a:cxn>
                      <a:cxn ang="0">
                        <a:pos x="connsiteX116" y="connsiteY116"/>
                      </a:cxn>
                      <a:cxn ang="0">
                        <a:pos x="connsiteX117" y="connsiteY117"/>
                      </a:cxn>
                      <a:cxn ang="0">
                        <a:pos x="connsiteX118" y="connsiteY118"/>
                      </a:cxn>
                      <a:cxn ang="0">
                        <a:pos x="connsiteX119" y="connsiteY119"/>
                      </a:cxn>
                      <a:cxn ang="0">
                        <a:pos x="connsiteX120" y="connsiteY120"/>
                      </a:cxn>
                      <a:cxn ang="0">
                        <a:pos x="connsiteX121" y="connsiteY121"/>
                      </a:cxn>
                      <a:cxn ang="0">
                        <a:pos x="connsiteX122" y="connsiteY122"/>
                      </a:cxn>
                      <a:cxn ang="0">
                        <a:pos x="connsiteX123" y="connsiteY123"/>
                      </a:cxn>
                      <a:cxn ang="0">
                        <a:pos x="connsiteX124" y="connsiteY124"/>
                      </a:cxn>
                      <a:cxn ang="0">
                        <a:pos x="connsiteX125" y="connsiteY125"/>
                      </a:cxn>
                      <a:cxn ang="0">
                        <a:pos x="connsiteX126" y="connsiteY126"/>
                      </a:cxn>
                      <a:cxn ang="0">
                        <a:pos x="connsiteX127" y="connsiteY127"/>
                      </a:cxn>
                      <a:cxn ang="0">
                        <a:pos x="connsiteX128" y="connsiteY128"/>
                      </a:cxn>
                      <a:cxn ang="0">
                        <a:pos x="connsiteX129" y="connsiteY129"/>
                      </a:cxn>
                      <a:cxn ang="0">
                        <a:pos x="connsiteX130" y="connsiteY130"/>
                      </a:cxn>
                      <a:cxn ang="0">
                        <a:pos x="connsiteX131" y="connsiteY131"/>
                      </a:cxn>
                      <a:cxn ang="0">
                        <a:pos x="connsiteX132" y="connsiteY132"/>
                      </a:cxn>
                      <a:cxn ang="0">
                        <a:pos x="connsiteX133" y="connsiteY133"/>
                      </a:cxn>
                      <a:cxn ang="0">
                        <a:pos x="connsiteX134" y="connsiteY134"/>
                      </a:cxn>
                      <a:cxn ang="0">
                        <a:pos x="connsiteX135" y="connsiteY135"/>
                      </a:cxn>
                      <a:cxn ang="0">
                        <a:pos x="connsiteX136" y="connsiteY136"/>
                      </a:cxn>
                      <a:cxn ang="0">
                        <a:pos x="connsiteX137" y="connsiteY137"/>
                      </a:cxn>
                      <a:cxn ang="0">
                        <a:pos x="connsiteX138" y="connsiteY138"/>
                      </a:cxn>
                      <a:cxn ang="0">
                        <a:pos x="connsiteX139" y="connsiteY139"/>
                      </a:cxn>
                      <a:cxn ang="0">
                        <a:pos x="connsiteX140" y="connsiteY140"/>
                      </a:cxn>
                      <a:cxn ang="0">
                        <a:pos x="connsiteX141" y="connsiteY141"/>
                      </a:cxn>
                      <a:cxn ang="0">
                        <a:pos x="connsiteX142" y="connsiteY142"/>
                      </a:cxn>
                      <a:cxn ang="0">
                        <a:pos x="connsiteX143" y="connsiteY143"/>
                      </a:cxn>
                      <a:cxn ang="0">
                        <a:pos x="connsiteX144" y="connsiteY144"/>
                      </a:cxn>
                      <a:cxn ang="0">
                        <a:pos x="connsiteX145" y="connsiteY145"/>
                      </a:cxn>
                      <a:cxn ang="0">
                        <a:pos x="connsiteX146" y="connsiteY146"/>
                      </a:cxn>
                      <a:cxn ang="0">
                        <a:pos x="connsiteX147" y="connsiteY147"/>
                      </a:cxn>
                      <a:cxn ang="0">
                        <a:pos x="connsiteX148" y="connsiteY148"/>
                      </a:cxn>
                      <a:cxn ang="0">
                        <a:pos x="connsiteX149" y="connsiteY149"/>
                      </a:cxn>
                      <a:cxn ang="0">
                        <a:pos x="connsiteX150" y="connsiteY150"/>
                      </a:cxn>
                      <a:cxn ang="0">
                        <a:pos x="connsiteX151" y="connsiteY151"/>
                      </a:cxn>
                      <a:cxn ang="0">
                        <a:pos x="connsiteX152" y="connsiteY152"/>
                      </a:cxn>
                      <a:cxn ang="0">
                        <a:pos x="connsiteX153" y="connsiteY153"/>
                      </a:cxn>
                      <a:cxn ang="0">
                        <a:pos x="connsiteX154" y="connsiteY154"/>
                      </a:cxn>
                      <a:cxn ang="0">
                        <a:pos x="connsiteX155" y="connsiteY155"/>
                      </a:cxn>
                      <a:cxn ang="0">
                        <a:pos x="connsiteX156" y="connsiteY156"/>
                      </a:cxn>
                      <a:cxn ang="0">
                        <a:pos x="connsiteX157" y="connsiteY157"/>
                      </a:cxn>
                      <a:cxn ang="0">
                        <a:pos x="connsiteX158" y="connsiteY158"/>
                      </a:cxn>
                      <a:cxn ang="0">
                        <a:pos x="connsiteX159" y="connsiteY159"/>
                      </a:cxn>
                      <a:cxn ang="0">
                        <a:pos x="connsiteX160" y="connsiteY160"/>
                      </a:cxn>
                      <a:cxn ang="0">
                        <a:pos x="connsiteX161" y="connsiteY161"/>
                      </a:cxn>
                      <a:cxn ang="0">
                        <a:pos x="connsiteX162" y="connsiteY162"/>
                      </a:cxn>
                      <a:cxn ang="0">
                        <a:pos x="connsiteX163" y="connsiteY163"/>
                      </a:cxn>
                      <a:cxn ang="0">
                        <a:pos x="connsiteX164" y="connsiteY164"/>
                      </a:cxn>
                      <a:cxn ang="0">
                        <a:pos x="connsiteX165" y="connsiteY165"/>
                      </a:cxn>
                      <a:cxn ang="0">
                        <a:pos x="connsiteX166" y="connsiteY166"/>
                      </a:cxn>
                      <a:cxn ang="0">
                        <a:pos x="connsiteX167" y="connsiteY167"/>
                      </a:cxn>
                      <a:cxn ang="0">
                        <a:pos x="connsiteX168" y="connsiteY168"/>
                      </a:cxn>
                      <a:cxn ang="0">
                        <a:pos x="connsiteX169" y="connsiteY169"/>
                      </a:cxn>
                      <a:cxn ang="0">
                        <a:pos x="connsiteX170" y="connsiteY170"/>
                      </a:cxn>
                      <a:cxn ang="0">
                        <a:pos x="connsiteX171" y="connsiteY171"/>
                      </a:cxn>
                      <a:cxn ang="0">
                        <a:pos x="connsiteX172" y="connsiteY172"/>
                      </a:cxn>
                      <a:cxn ang="0">
                        <a:pos x="connsiteX173" y="connsiteY173"/>
                      </a:cxn>
                      <a:cxn ang="0">
                        <a:pos x="connsiteX174" y="connsiteY174"/>
                      </a:cxn>
                      <a:cxn ang="0">
                        <a:pos x="connsiteX175" y="connsiteY175"/>
                      </a:cxn>
                      <a:cxn ang="0">
                        <a:pos x="connsiteX176" y="connsiteY176"/>
                      </a:cxn>
                      <a:cxn ang="0">
                        <a:pos x="connsiteX177" y="connsiteY177"/>
                      </a:cxn>
                      <a:cxn ang="0">
                        <a:pos x="connsiteX178" y="connsiteY178"/>
                      </a:cxn>
                      <a:cxn ang="0">
                        <a:pos x="connsiteX179" y="connsiteY179"/>
                      </a:cxn>
                      <a:cxn ang="0">
                        <a:pos x="connsiteX180" y="connsiteY180"/>
                      </a:cxn>
                      <a:cxn ang="0">
                        <a:pos x="connsiteX181" y="connsiteY181"/>
                      </a:cxn>
                      <a:cxn ang="0">
                        <a:pos x="connsiteX182" y="connsiteY182"/>
                      </a:cxn>
                      <a:cxn ang="0">
                        <a:pos x="connsiteX183" y="connsiteY183"/>
                      </a:cxn>
                      <a:cxn ang="0">
                        <a:pos x="connsiteX184" y="connsiteY184"/>
                      </a:cxn>
                      <a:cxn ang="0">
                        <a:pos x="connsiteX185" y="connsiteY185"/>
                      </a:cxn>
                      <a:cxn ang="0">
                        <a:pos x="connsiteX186" y="connsiteY186"/>
                      </a:cxn>
                      <a:cxn ang="0">
                        <a:pos x="connsiteX187" y="connsiteY187"/>
                      </a:cxn>
                    </a:cxnLst>
                    <a:rect l="l" t="t" r="r" b="b"/>
                    <a:pathLst>
                      <a:path w="538635" h="964884">
                        <a:moveTo>
                          <a:pt x="527051" y="159846"/>
                        </a:moveTo>
                        <a:cubicBezTo>
                          <a:pt x="511803" y="164834"/>
                          <a:pt x="505150" y="168159"/>
                          <a:pt x="499051" y="173148"/>
                        </a:cubicBezTo>
                        <a:cubicBezTo>
                          <a:pt x="493229" y="178135"/>
                          <a:pt x="482140" y="182015"/>
                          <a:pt x="481862" y="186726"/>
                        </a:cubicBezTo>
                        <a:cubicBezTo>
                          <a:pt x="481585" y="191715"/>
                          <a:pt x="479922" y="195040"/>
                          <a:pt x="476595" y="197534"/>
                        </a:cubicBezTo>
                        <a:cubicBezTo>
                          <a:pt x="473545" y="200028"/>
                          <a:pt x="464951" y="209727"/>
                          <a:pt x="457743" y="217210"/>
                        </a:cubicBezTo>
                        <a:cubicBezTo>
                          <a:pt x="453584" y="221366"/>
                          <a:pt x="443604" y="230235"/>
                          <a:pt x="435841" y="238548"/>
                        </a:cubicBezTo>
                        <a:lnTo>
                          <a:pt x="435841" y="238548"/>
                        </a:lnTo>
                        <a:cubicBezTo>
                          <a:pt x="430019" y="244922"/>
                          <a:pt x="425307" y="251019"/>
                          <a:pt x="425584" y="254898"/>
                        </a:cubicBezTo>
                        <a:cubicBezTo>
                          <a:pt x="426415" y="263489"/>
                          <a:pt x="427247" y="271248"/>
                          <a:pt x="423366" y="277622"/>
                        </a:cubicBezTo>
                        <a:cubicBezTo>
                          <a:pt x="419484" y="283996"/>
                          <a:pt x="415326" y="291478"/>
                          <a:pt x="416435" y="300624"/>
                        </a:cubicBezTo>
                        <a:cubicBezTo>
                          <a:pt x="417544" y="309768"/>
                          <a:pt x="419207" y="323624"/>
                          <a:pt x="415049" y="330553"/>
                        </a:cubicBezTo>
                        <a:cubicBezTo>
                          <a:pt x="415049" y="329998"/>
                          <a:pt x="415049" y="329721"/>
                          <a:pt x="414494" y="329721"/>
                        </a:cubicBezTo>
                        <a:cubicBezTo>
                          <a:pt x="412554" y="329167"/>
                          <a:pt x="410059" y="335264"/>
                          <a:pt x="409781" y="336095"/>
                        </a:cubicBezTo>
                        <a:cubicBezTo>
                          <a:pt x="407841" y="340529"/>
                          <a:pt x="407286" y="345517"/>
                          <a:pt x="407286" y="350506"/>
                        </a:cubicBezTo>
                        <a:cubicBezTo>
                          <a:pt x="407286" y="355216"/>
                          <a:pt x="407841" y="359927"/>
                          <a:pt x="408395" y="364916"/>
                        </a:cubicBezTo>
                        <a:cubicBezTo>
                          <a:pt x="408395" y="368518"/>
                          <a:pt x="408395" y="372675"/>
                          <a:pt x="410613" y="376001"/>
                        </a:cubicBezTo>
                        <a:cubicBezTo>
                          <a:pt x="412831" y="379880"/>
                          <a:pt x="417544" y="381266"/>
                          <a:pt x="421425" y="382652"/>
                        </a:cubicBezTo>
                        <a:cubicBezTo>
                          <a:pt x="426970" y="384314"/>
                          <a:pt x="433069" y="385423"/>
                          <a:pt x="438336" y="388471"/>
                        </a:cubicBezTo>
                        <a:cubicBezTo>
                          <a:pt x="448871" y="394568"/>
                          <a:pt x="442772" y="404544"/>
                          <a:pt x="440554" y="413689"/>
                        </a:cubicBezTo>
                        <a:cubicBezTo>
                          <a:pt x="439723" y="417292"/>
                          <a:pt x="440277" y="420063"/>
                          <a:pt x="443327" y="422280"/>
                        </a:cubicBezTo>
                        <a:cubicBezTo>
                          <a:pt x="446931" y="424774"/>
                          <a:pt x="451089" y="425883"/>
                          <a:pt x="454416" y="428654"/>
                        </a:cubicBezTo>
                        <a:cubicBezTo>
                          <a:pt x="463010" y="435859"/>
                          <a:pt x="459129" y="447221"/>
                          <a:pt x="453861" y="454980"/>
                        </a:cubicBezTo>
                        <a:cubicBezTo>
                          <a:pt x="447762" y="464125"/>
                          <a:pt x="439445" y="471608"/>
                          <a:pt x="432515" y="480475"/>
                        </a:cubicBezTo>
                        <a:cubicBezTo>
                          <a:pt x="430851" y="482415"/>
                          <a:pt x="429465" y="485464"/>
                          <a:pt x="427524" y="487126"/>
                        </a:cubicBezTo>
                        <a:cubicBezTo>
                          <a:pt x="425861" y="488512"/>
                          <a:pt x="423920" y="489344"/>
                          <a:pt x="421980" y="490729"/>
                        </a:cubicBezTo>
                        <a:cubicBezTo>
                          <a:pt x="417821" y="493500"/>
                          <a:pt x="413385" y="496272"/>
                          <a:pt x="408395" y="497657"/>
                        </a:cubicBezTo>
                        <a:cubicBezTo>
                          <a:pt x="402573" y="499320"/>
                          <a:pt x="396751" y="500705"/>
                          <a:pt x="390929" y="502923"/>
                        </a:cubicBezTo>
                        <a:cubicBezTo>
                          <a:pt x="380949" y="506525"/>
                          <a:pt x="370137" y="507633"/>
                          <a:pt x="359602" y="509296"/>
                        </a:cubicBezTo>
                        <a:cubicBezTo>
                          <a:pt x="348512" y="510682"/>
                          <a:pt x="337423" y="510682"/>
                          <a:pt x="326611" y="509851"/>
                        </a:cubicBezTo>
                        <a:cubicBezTo>
                          <a:pt x="321898" y="509573"/>
                          <a:pt x="318017" y="507633"/>
                          <a:pt x="313304" y="506802"/>
                        </a:cubicBezTo>
                        <a:cubicBezTo>
                          <a:pt x="308591" y="505971"/>
                          <a:pt x="303324" y="508742"/>
                          <a:pt x="302769" y="513730"/>
                        </a:cubicBezTo>
                        <a:cubicBezTo>
                          <a:pt x="301937" y="519827"/>
                          <a:pt x="308868" y="521767"/>
                          <a:pt x="310532" y="526755"/>
                        </a:cubicBezTo>
                        <a:cubicBezTo>
                          <a:pt x="312195" y="530912"/>
                          <a:pt x="306650" y="535346"/>
                          <a:pt x="304987" y="538671"/>
                        </a:cubicBezTo>
                        <a:cubicBezTo>
                          <a:pt x="302769" y="543105"/>
                          <a:pt x="301937" y="548648"/>
                          <a:pt x="301937" y="553636"/>
                        </a:cubicBezTo>
                        <a:cubicBezTo>
                          <a:pt x="301937" y="556130"/>
                          <a:pt x="302492" y="558624"/>
                          <a:pt x="303601" y="561118"/>
                        </a:cubicBezTo>
                        <a:cubicBezTo>
                          <a:pt x="304432" y="562781"/>
                          <a:pt x="305541" y="564721"/>
                          <a:pt x="305264" y="566661"/>
                        </a:cubicBezTo>
                        <a:cubicBezTo>
                          <a:pt x="304710" y="571372"/>
                          <a:pt x="296947" y="574697"/>
                          <a:pt x="293343" y="576360"/>
                        </a:cubicBezTo>
                        <a:cubicBezTo>
                          <a:pt x="288630" y="578577"/>
                          <a:pt x="283362" y="578854"/>
                          <a:pt x="278372" y="579685"/>
                        </a:cubicBezTo>
                        <a:cubicBezTo>
                          <a:pt x="273105" y="580239"/>
                          <a:pt x="268669" y="580517"/>
                          <a:pt x="263679" y="578854"/>
                        </a:cubicBezTo>
                        <a:cubicBezTo>
                          <a:pt x="258411" y="576914"/>
                          <a:pt x="252867" y="576082"/>
                          <a:pt x="247599" y="574697"/>
                        </a:cubicBezTo>
                        <a:cubicBezTo>
                          <a:pt x="243441" y="573589"/>
                          <a:pt x="239560" y="569709"/>
                          <a:pt x="235124" y="569432"/>
                        </a:cubicBezTo>
                        <a:cubicBezTo>
                          <a:pt x="229856" y="569154"/>
                          <a:pt x="227638" y="574143"/>
                          <a:pt x="228193" y="578854"/>
                        </a:cubicBezTo>
                        <a:cubicBezTo>
                          <a:pt x="229025" y="583842"/>
                          <a:pt x="231243" y="588553"/>
                          <a:pt x="231797" y="593541"/>
                        </a:cubicBezTo>
                        <a:cubicBezTo>
                          <a:pt x="232351" y="598807"/>
                          <a:pt x="231797" y="603795"/>
                          <a:pt x="232906" y="609060"/>
                        </a:cubicBezTo>
                        <a:cubicBezTo>
                          <a:pt x="233460" y="611554"/>
                          <a:pt x="233737" y="614048"/>
                          <a:pt x="235678" y="615988"/>
                        </a:cubicBezTo>
                        <a:cubicBezTo>
                          <a:pt x="237064" y="617374"/>
                          <a:pt x="239005" y="617928"/>
                          <a:pt x="240668" y="618759"/>
                        </a:cubicBezTo>
                        <a:cubicBezTo>
                          <a:pt x="243995" y="620145"/>
                          <a:pt x="245659" y="621808"/>
                          <a:pt x="244273" y="625687"/>
                        </a:cubicBezTo>
                        <a:cubicBezTo>
                          <a:pt x="243163" y="628182"/>
                          <a:pt x="241500" y="630121"/>
                          <a:pt x="239282" y="631507"/>
                        </a:cubicBezTo>
                        <a:cubicBezTo>
                          <a:pt x="237896" y="632615"/>
                          <a:pt x="231520" y="634001"/>
                          <a:pt x="231797" y="636495"/>
                        </a:cubicBezTo>
                        <a:cubicBezTo>
                          <a:pt x="232351" y="639820"/>
                          <a:pt x="252035" y="637604"/>
                          <a:pt x="249817" y="643423"/>
                        </a:cubicBezTo>
                        <a:cubicBezTo>
                          <a:pt x="248708" y="646471"/>
                          <a:pt x="242332" y="647857"/>
                          <a:pt x="239560" y="649243"/>
                        </a:cubicBezTo>
                        <a:cubicBezTo>
                          <a:pt x="236510" y="651183"/>
                          <a:pt x="232906" y="653122"/>
                          <a:pt x="230134" y="655617"/>
                        </a:cubicBezTo>
                        <a:cubicBezTo>
                          <a:pt x="227361" y="658111"/>
                          <a:pt x="225143" y="662268"/>
                          <a:pt x="224312" y="665870"/>
                        </a:cubicBezTo>
                        <a:cubicBezTo>
                          <a:pt x="223480" y="669473"/>
                          <a:pt x="224866" y="672798"/>
                          <a:pt x="225975" y="676124"/>
                        </a:cubicBezTo>
                        <a:cubicBezTo>
                          <a:pt x="227084" y="679449"/>
                          <a:pt x="227084" y="683052"/>
                          <a:pt x="225975" y="686377"/>
                        </a:cubicBezTo>
                        <a:cubicBezTo>
                          <a:pt x="224866" y="689980"/>
                          <a:pt x="222094" y="691088"/>
                          <a:pt x="219321" y="693305"/>
                        </a:cubicBezTo>
                        <a:cubicBezTo>
                          <a:pt x="216549" y="695245"/>
                          <a:pt x="215440" y="697739"/>
                          <a:pt x="215440" y="701065"/>
                        </a:cubicBezTo>
                        <a:cubicBezTo>
                          <a:pt x="215440" y="704667"/>
                          <a:pt x="215995" y="708270"/>
                          <a:pt x="212668" y="710764"/>
                        </a:cubicBezTo>
                        <a:cubicBezTo>
                          <a:pt x="209341" y="712981"/>
                          <a:pt x="206569" y="710764"/>
                          <a:pt x="203519" y="709378"/>
                        </a:cubicBezTo>
                        <a:cubicBezTo>
                          <a:pt x="199638" y="707715"/>
                          <a:pt x="196311" y="707993"/>
                          <a:pt x="192984" y="710487"/>
                        </a:cubicBezTo>
                        <a:cubicBezTo>
                          <a:pt x="189935" y="712704"/>
                          <a:pt x="187717" y="715475"/>
                          <a:pt x="184667" y="717415"/>
                        </a:cubicBezTo>
                        <a:cubicBezTo>
                          <a:pt x="181618" y="719078"/>
                          <a:pt x="178291" y="720463"/>
                          <a:pt x="175518" y="722680"/>
                        </a:cubicBezTo>
                        <a:cubicBezTo>
                          <a:pt x="172469" y="724897"/>
                          <a:pt x="168587" y="727114"/>
                          <a:pt x="167479" y="730994"/>
                        </a:cubicBezTo>
                        <a:cubicBezTo>
                          <a:pt x="166370" y="734319"/>
                          <a:pt x="166924" y="737645"/>
                          <a:pt x="165815" y="740970"/>
                        </a:cubicBezTo>
                        <a:cubicBezTo>
                          <a:pt x="165261" y="742910"/>
                          <a:pt x="163875" y="744573"/>
                          <a:pt x="163597" y="746512"/>
                        </a:cubicBezTo>
                        <a:cubicBezTo>
                          <a:pt x="163043" y="748730"/>
                          <a:pt x="163597" y="750392"/>
                          <a:pt x="164429" y="752332"/>
                        </a:cubicBezTo>
                        <a:cubicBezTo>
                          <a:pt x="165815" y="756489"/>
                          <a:pt x="167201" y="760923"/>
                          <a:pt x="170251" y="764525"/>
                        </a:cubicBezTo>
                        <a:cubicBezTo>
                          <a:pt x="171914" y="766742"/>
                          <a:pt x="174410" y="768128"/>
                          <a:pt x="176627" y="769791"/>
                        </a:cubicBezTo>
                        <a:cubicBezTo>
                          <a:pt x="179122" y="771731"/>
                          <a:pt x="181618" y="774225"/>
                          <a:pt x="184667" y="775610"/>
                        </a:cubicBezTo>
                        <a:cubicBezTo>
                          <a:pt x="187439" y="776996"/>
                          <a:pt x="190212" y="777273"/>
                          <a:pt x="193261" y="777827"/>
                        </a:cubicBezTo>
                        <a:cubicBezTo>
                          <a:pt x="196588" y="778381"/>
                          <a:pt x="199915" y="778936"/>
                          <a:pt x="203242" y="779767"/>
                        </a:cubicBezTo>
                        <a:cubicBezTo>
                          <a:pt x="205737" y="780321"/>
                          <a:pt x="208786" y="781153"/>
                          <a:pt x="210450" y="783647"/>
                        </a:cubicBezTo>
                        <a:cubicBezTo>
                          <a:pt x="211836" y="786141"/>
                          <a:pt x="212113" y="789744"/>
                          <a:pt x="212113" y="792515"/>
                        </a:cubicBezTo>
                        <a:cubicBezTo>
                          <a:pt x="212113" y="795840"/>
                          <a:pt x="210173" y="797780"/>
                          <a:pt x="207123" y="799166"/>
                        </a:cubicBezTo>
                        <a:cubicBezTo>
                          <a:pt x="205737" y="799720"/>
                          <a:pt x="200747" y="800274"/>
                          <a:pt x="201024" y="802214"/>
                        </a:cubicBezTo>
                        <a:cubicBezTo>
                          <a:pt x="201578" y="804431"/>
                          <a:pt x="206569" y="805817"/>
                          <a:pt x="207955" y="807479"/>
                        </a:cubicBezTo>
                        <a:cubicBezTo>
                          <a:pt x="210173" y="810528"/>
                          <a:pt x="206292" y="813022"/>
                          <a:pt x="204074" y="814685"/>
                        </a:cubicBezTo>
                        <a:cubicBezTo>
                          <a:pt x="200747" y="817178"/>
                          <a:pt x="197143" y="819119"/>
                          <a:pt x="193539" y="821613"/>
                        </a:cubicBezTo>
                        <a:cubicBezTo>
                          <a:pt x="186885" y="826047"/>
                          <a:pt x="179122" y="829372"/>
                          <a:pt x="173301" y="834914"/>
                        </a:cubicBezTo>
                        <a:cubicBezTo>
                          <a:pt x="168865" y="839071"/>
                          <a:pt x="163597" y="844060"/>
                          <a:pt x="160825" y="849602"/>
                        </a:cubicBezTo>
                        <a:cubicBezTo>
                          <a:pt x="156944" y="857084"/>
                          <a:pt x="158884" y="866229"/>
                          <a:pt x="157498" y="874543"/>
                        </a:cubicBezTo>
                        <a:cubicBezTo>
                          <a:pt x="156944" y="878423"/>
                          <a:pt x="155003" y="880917"/>
                          <a:pt x="151122" y="882025"/>
                        </a:cubicBezTo>
                        <a:cubicBezTo>
                          <a:pt x="148904" y="882580"/>
                          <a:pt x="146409" y="883411"/>
                          <a:pt x="144191" y="883134"/>
                        </a:cubicBezTo>
                        <a:cubicBezTo>
                          <a:pt x="141419" y="882857"/>
                          <a:pt x="138369" y="882025"/>
                          <a:pt x="135874" y="881194"/>
                        </a:cubicBezTo>
                        <a:cubicBezTo>
                          <a:pt x="134211" y="879531"/>
                          <a:pt x="132824" y="878145"/>
                          <a:pt x="131715" y="876206"/>
                        </a:cubicBezTo>
                        <a:cubicBezTo>
                          <a:pt x="131161" y="875374"/>
                          <a:pt x="130884" y="873434"/>
                          <a:pt x="129497" y="873711"/>
                        </a:cubicBezTo>
                        <a:cubicBezTo>
                          <a:pt x="127280" y="873988"/>
                          <a:pt x="123398" y="880917"/>
                          <a:pt x="126171" y="882302"/>
                        </a:cubicBezTo>
                        <a:cubicBezTo>
                          <a:pt x="128666" y="883688"/>
                          <a:pt x="135874" y="881748"/>
                          <a:pt x="134211" y="887290"/>
                        </a:cubicBezTo>
                        <a:cubicBezTo>
                          <a:pt x="132824" y="892001"/>
                          <a:pt x="126725" y="893110"/>
                          <a:pt x="123953" y="896713"/>
                        </a:cubicBezTo>
                        <a:cubicBezTo>
                          <a:pt x="121180" y="900592"/>
                          <a:pt x="122012" y="905303"/>
                          <a:pt x="120349" y="909460"/>
                        </a:cubicBezTo>
                        <a:cubicBezTo>
                          <a:pt x="119517" y="911954"/>
                          <a:pt x="115081" y="915280"/>
                          <a:pt x="115636" y="917774"/>
                        </a:cubicBezTo>
                        <a:cubicBezTo>
                          <a:pt x="115636" y="918882"/>
                          <a:pt x="117299" y="919714"/>
                          <a:pt x="118131" y="920545"/>
                        </a:cubicBezTo>
                        <a:cubicBezTo>
                          <a:pt x="119517" y="921931"/>
                          <a:pt x="120626" y="923316"/>
                          <a:pt x="121180" y="925256"/>
                        </a:cubicBezTo>
                        <a:cubicBezTo>
                          <a:pt x="122567" y="929967"/>
                          <a:pt x="118408" y="932739"/>
                          <a:pt x="115359" y="935510"/>
                        </a:cubicBezTo>
                        <a:cubicBezTo>
                          <a:pt x="114527" y="936341"/>
                          <a:pt x="112586" y="937727"/>
                          <a:pt x="113418" y="938835"/>
                        </a:cubicBezTo>
                        <a:cubicBezTo>
                          <a:pt x="114250" y="939944"/>
                          <a:pt x="117299" y="939944"/>
                          <a:pt x="118408" y="939944"/>
                        </a:cubicBezTo>
                        <a:cubicBezTo>
                          <a:pt x="123398" y="940775"/>
                          <a:pt x="125894" y="943546"/>
                          <a:pt x="128388" y="947703"/>
                        </a:cubicBezTo>
                        <a:cubicBezTo>
                          <a:pt x="130329" y="951028"/>
                          <a:pt x="140310" y="961836"/>
                          <a:pt x="134765" y="964885"/>
                        </a:cubicBezTo>
                        <a:lnTo>
                          <a:pt x="103160" y="951028"/>
                        </a:lnTo>
                        <a:lnTo>
                          <a:pt x="46327" y="951028"/>
                        </a:lnTo>
                        <a:cubicBezTo>
                          <a:pt x="46327" y="951028"/>
                          <a:pt x="29693" y="938558"/>
                          <a:pt x="31911" y="935233"/>
                        </a:cubicBezTo>
                        <a:cubicBezTo>
                          <a:pt x="34129" y="931907"/>
                          <a:pt x="38010" y="927750"/>
                          <a:pt x="35793" y="923593"/>
                        </a:cubicBezTo>
                        <a:cubicBezTo>
                          <a:pt x="33852" y="919437"/>
                          <a:pt x="29970" y="918605"/>
                          <a:pt x="33575" y="915834"/>
                        </a:cubicBezTo>
                        <a:cubicBezTo>
                          <a:pt x="37179" y="912786"/>
                          <a:pt x="41337" y="902809"/>
                          <a:pt x="33852" y="902255"/>
                        </a:cubicBezTo>
                        <a:cubicBezTo>
                          <a:pt x="26367" y="901978"/>
                          <a:pt x="9455" y="910014"/>
                          <a:pt x="10010" y="904472"/>
                        </a:cubicBezTo>
                        <a:cubicBezTo>
                          <a:pt x="10841" y="898652"/>
                          <a:pt x="9455" y="890893"/>
                          <a:pt x="5574" y="888399"/>
                        </a:cubicBezTo>
                        <a:cubicBezTo>
                          <a:pt x="1693" y="885905"/>
                          <a:pt x="-248" y="882302"/>
                          <a:pt x="29" y="877037"/>
                        </a:cubicBezTo>
                        <a:cubicBezTo>
                          <a:pt x="29" y="871772"/>
                          <a:pt x="-803" y="860132"/>
                          <a:pt x="6405" y="855976"/>
                        </a:cubicBezTo>
                        <a:cubicBezTo>
                          <a:pt x="13614" y="851819"/>
                          <a:pt x="25812" y="843782"/>
                          <a:pt x="26644" y="838240"/>
                        </a:cubicBezTo>
                        <a:cubicBezTo>
                          <a:pt x="27476" y="832420"/>
                          <a:pt x="24148" y="826324"/>
                          <a:pt x="28862" y="824938"/>
                        </a:cubicBezTo>
                        <a:cubicBezTo>
                          <a:pt x="33852" y="823829"/>
                          <a:pt x="37733" y="818841"/>
                          <a:pt x="34684" y="814685"/>
                        </a:cubicBezTo>
                        <a:cubicBezTo>
                          <a:pt x="31634" y="810528"/>
                          <a:pt x="24426" y="801937"/>
                          <a:pt x="30248" y="795840"/>
                        </a:cubicBezTo>
                        <a:cubicBezTo>
                          <a:pt x="35793" y="789744"/>
                          <a:pt x="47159" y="785587"/>
                          <a:pt x="46050" y="782261"/>
                        </a:cubicBezTo>
                        <a:cubicBezTo>
                          <a:pt x="44941" y="779213"/>
                          <a:pt x="42169" y="774502"/>
                          <a:pt x="45218" y="772008"/>
                        </a:cubicBezTo>
                        <a:cubicBezTo>
                          <a:pt x="48268" y="769514"/>
                          <a:pt x="53535" y="765634"/>
                          <a:pt x="50763" y="762309"/>
                        </a:cubicBezTo>
                        <a:cubicBezTo>
                          <a:pt x="48268" y="758706"/>
                          <a:pt x="44110" y="749284"/>
                          <a:pt x="47159" y="747344"/>
                        </a:cubicBezTo>
                        <a:cubicBezTo>
                          <a:pt x="50209" y="745404"/>
                          <a:pt x="52704" y="744850"/>
                          <a:pt x="51595" y="739862"/>
                        </a:cubicBezTo>
                        <a:cubicBezTo>
                          <a:pt x="50763" y="734873"/>
                          <a:pt x="45496" y="729885"/>
                          <a:pt x="50763" y="727945"/>
                        </a:cubicBezTo>
                        <a:cubicBezTo>
                          <a:pt x="56030" y="726006"/>
                          <a:pt x="64902" y="722126"/>
                          <a:pt x="61298" y="717969"/>
                        </a:cubicBezTo>
                        <a:cubicBezTo>
                          <a:pt x="57694" y="713812"/>
                          <a:pt x="55753" y="707715"/>
                          <a:pt x="50486" y="706884"/>
                        </a:cubicBezTo>
                        <a:cubicBezTo>
                          <a:pt x="45218" y="705776"/>
                          <a:pt x="33575" y="701342"/>
                          <a:pt x="41892" y="701065"/>
                        </a:cubicBezTo>
                        <a:cubicBezTo>
                          <a:pt x="50209" y="700787"/>
                          <a:pt x="64902" y="701342"/>
                          <a:pt x="65456" y="695799"/>
                        </a:cubicBezTo>
                        <a:cubicBezTo>
                          <a:pt x="65734" y="690257"/>
                          <a:pt x="65734" y="688317"/>
                          <a:pt x="60466" y="688594"/>
                        </a:cubicBezTo>
                        <a:cubicBezTo>
                          <a:pt x="55199" y="689148"/>
                          <a:pt x="44664" y="689148"/>
                          <a:pt x="46327" y="683883"/>
                        </a:cubicBezTo>
                        <a:cubicBezTo>
                          <a:pt x="47991" y="678618"/>
                          <a:pt x="53535" y="673907"/>
                          <a:pt x="52427" y="669473"/>
                        </a:cubicBezTo>
                        <a:cubicBezTo>
                          <a:pt x="51318" y="665039"/>
                          <a:pt x="43001" y="657556"/>
                          <a:pt x="44664" y="655617"/>
                        </a:cubicBezTo>
                        <a:cubicBezTo>
                          <a:pt x="46327" y="653677"/>
                          <a:pt x="51872" y="645086"/>
                          <a:pt x="46882" y="644255"/>
                        </a:cubicBezTo>
                        <a:cubicBezTo>
                          <a:pt x="41892" y="643423"/>
                          <a:pt x="38287" y="642038"/>
                          <a:pt x="38565" y="636772"/>
                        </a:cubicBezTo>
                        <a:cubicBezTo>
                          <a:pt x="38565" y="631784"/>
                          <a:pt x="39396" y="618482"/>
                          <a:pt x="43001" y="615711"/>
                        </a:cubicBezTo>
                        <a:cubicBezTo>
                          <a:pt x="46604" y="612940"/>
                          <a:pt x="51040" y="610723"/>
                          <a:pt x="49377" y="605735"/>
                        </a:cubicBezTo>
                        <a:cubicBezTo>
                          <a:pt x="47713" y="600746"/>
                          <a:pt x="45218" y="595204"/>
                          <a:pt x="45773" y="589107"/>
                        </a:cubicBezTo>
                        <a:cubicBezTo>
                          <a:pt x="46327" y="583011"/>
                          <a:pt x="44941" y="566106"/>
                          <a:pt x="47713" y="561949"/>
                        </a:cubicBezTo>
                        <a:cubicBezTo>
                          <a:pt x="50486" y="558070"/>
                          <a:pt x="51872" y="560841"/>
                          <a:pt x="51040" y="555021"/>
                        </a:cubicBezTo>
                        <a:cubicBezTo>
                          <a:pt x="50209" y="549479"/>
                          <a:pt x="48545" y="549202"/>
                          <a:pt x="49931" y="546154"/>
                        </a:cubicBezTo>
                        <a:cubicBezTo>
                          <a:pt x="51318" y="543105"/>
                          <a:pt x="50763" y="532852"/>
                          <a:pt x="52981" y="531743"/>
                        </a:cubicBezTo>
                        <a:cubicBezTo>
                          <a:pt x="55199" y="530635"/>
                          <a:pt x="59357" y="531743"/>
                          <a:pt x="59357" y="527309"/>
                        </a:cubicBezTo>
                        <a:cubicBezTo>
                          <a:pt x="59357" y="522875"/>
                          <a:pt x="55476" y="509019"/>
                          <a:pt x="60466" y="507633"/>
                        </a:cubicBezTo>
                        <a:cubicBezTo>
                          <a:pt x="65456" y="505971"/>
                          <a:pt x="75437" y="507079"/>
                          <a:pt x="73773" y="500705"/>
                        </a:cubicBezTo>
                        <a:cubicBezTo>
                          <a:pt x="72110" y="494331"/>
                          <a:pt x="66288" y="465511"/>
                          <a:pt x="66288" y="456089"/>
                        </a:cubicBezTo>
                        <a:cubicBezTo>
                          <a:pt x="66288" y="446667"/>
                          <a:pt x="66288" y="435582"/>
                          <a:pt x="70447" y="433919"/>
                        </a:cubicBezTo>
                        <a:cubicBezTo>
                          <a:pt x="74605" y="432256"/>
                          <a:pt x="86803" y="423665"/>
                          <a:pt x="86249" y="417569"/>
                        </a:cubicBezTo>
                        <a:cubicBezTo>
                          <a:pt x="85972" y="411749"/>
                          <a:pt x="79318" y="399002"/>
                          <a:pt x="83754" y="389857"/>
                        </a:cubicBezTo>
                        <a:cubicBezTo>
                          <a:pt x="88190" y="380712"/>
                          <a:pt x="92903" y="367964"/>
                          <a:pt x="96229" y="366578"/>
                        </a:cubicBezTo>
                        <a:cubicBezTo>
                          <a:pt x="99556" y="365193"/>
                          <a:pt x="101220" y="365470"/>
                          <a:pt x="101497" y="359650"/>
                        </a:cubicBezTo>
                        <a:cubicBezTo>
                          <a:pt x="101774" y="353831"/>
                          <a:pt x="103437" y="337481"/>
                          <a:pt x="100665" y="336372"/>
                        </a:cubicBezTo>
                        <a:cubicBezTo>
                          <a:pt x="97893" y="335264"/>
                          <a:pt x="94843" y="335818"/>
                          <a:pt x="94566" y="329444"/>
                        </a:cubicBezTo>
                        <a:cubicBezTo>
                          <a:pt x="94289" y="323070"/>
                          <a:pt x="95398" y="315588"/>
                          <a:pt x="92071" y="310877"/>
                        </a:cubicBezTo>
                        <a:cubicBezTo>
                          <a:pt x="89021" y="306166"/>
                          <a:pt x="85140" y="302563"/>
                          <a:pt x="87081" y="300069"/>
                        </a:cubicBezTo>
                        <a:cubicBezTo>
                          <a:pt x="89299" y="297575"/>
                          <a:pt x="92071" y="294804"/>
                          <a:pt x="88744" y="289539"/>
                        </a:cubicBezTo>
                        <a:cubicBezTo>
                          <a:pt x="85417" y="284273"/>
                          <a:pt x="79595" y="278454"/>
                          <a:pt x="82368" y="273188"/>
                        </a:cubicBezTo>
                        <a:cubicBezTo>
                          <a:pt x="84863" y="268200"/>
                          <a:pt x="92071" y="269586"/>
                          <a:pt x="90685" y="264043"/>
                        </a:cubicBezTo>
                        <a:cubicBezTo>
                          <a:pt x="89021" y="258501"/>
                          <a:pt x="89021" y="251296"/>
                          <a:pt x="92903" y="248247"/>
                        </a:cubicBezTo>
                        <a:cubicBezTo>
                          <a:pt x="96784" y="245199"/>
                          <a:pt x="103715" y="245199"/>
                          <a:pt x="101220" y="239657"/>
                        </a:cubicBezTo>
                        <a:cubicBezTo>
                          <a:pt x="98725" y="234114"/>
                          <a:pt x="94289" y="221644"/>
                          <a:pt x="98170" y="210005"/>
                        </a:cubicBezTo>
                        <a:cubicBezTo>
                          <a:pt x="102051" y="198366"/>
                          <a:pt x="122012" y="173425"/>
                          <a:pt x="122844" y="167328"/>
                        </a:cubicBezTo>
                        <a:cubicBezTo>
                          <a:pt x="123953" y="161508"/>
                          <a:pt x="122844" y="155135"/>
                          <a:pt x="128111" y="154580"/>
                        </a:cubicBezTo>
                        <a:cubicBezTo>
                          <a:pt x="133379" y="154026"/>
                          <a:pt x="146409" y="151255"/>
                          <a:pt x="141696" y="144327"/>
                        </a:cubicBezTo>
                        <a:cubicBezTo>
                          <a:pt x="137260" y="137399"/>
                          <a:pt x="134765" y="135459"/>
                          <a:pt x="135042" y="131302"/>
                        </a:cubicBezTo>
                        <a:cubicBezTo>
                          <a:pt x="135042" y="127145"/>
                          <a:pt x="135319" y="100541"/>
                          <a:pt x="137260" y="99156"/>
                        </a:cubicBezTo>
                        <a:cubicBezTo>
                          <a:pt x="139201" y="97770"/>
                          <a:pt x="141142" y="93336"/>
                          <a:pt x="138924" y="90842"/>
                        </a:cubicBezTo>
                        <a:cubicBezTo>
                          <a:pt x="136706" y="88625"/>
                          <a:pt x="133379" y="85577"/>
                          <a:pt x="138092" y="80034"/>
                        </a:cubicBezTo>
                        <a:cubicBezTo>
                          <a:pt x="142805" y="74492"/>
                          <a:pt x="151953" y="68949"/>
                          <a:pt x="157498" y="67287"/>
                        </a:cubicBezTo>
                        <a:cubicBezTo>
                          <a:pt x="163043" y="65624"/>
                          <a:pt x="170805" y="67287"/>
                          <a:pt x="171914" y="58142"/>
                        </a:cubicBezTo>
                        <a:cubicBezTo>
                          <a:pt x="173023" y="49274"/>
                          <a:pt x="178291" y="41792"/>
                          <a:pt x="177182" y="37358"/>
                        </a:cubicBezTo>
                        <a:cubicBezTo>
                          <a:pt x="176627" y="35141"/>
                          <a:pt x="175796" y="32369"/>
                          <a:pt x="175518" y="29875"/>
                        </a:cubicBezTo>
                        <a:cubicBezTo>
                          <a:pt x="175241" y="27381"/>
                          <a:pt x="175518" y="25164"/>
                          <a:pt x="177459" y="23224"/>
                        </a:cubicBezTo>
                        <a:cubicBezTo>
                          <a:pt x="181063" y="19345"/>
                          <a:pt x="193261" y="14357"/>
                          <a:pt x="195202" y="8537"/>
                        </a:cubicBezTo>
                        <a:cubicBezTo>
                          <a:pt x="197143" y="2718"/>
                          <a:pt x="201578" y="-2548"/>
                          <a:pt x="203796" y="1332"/>
                        </a:cubicBezTo>
                        <a:cubicBezTo>
                          <a:pt x="206292" y="5211"/>
                          <a:pt x="208786" y="9923"/>
                          <a:pt x="214054" y="9368"/>
                        </a:cubicBezTo>
                        <a:cubicBezTo>
                          <a:pt x="219044" y="8537"/>
                          <a:pt x="238728" y="4934"/>
                          <a:pt x="242609" y="12417"/>
                        </a:cubicBezTo>
                        <a:cubicBezTo>
                          <a:pt x="246491" y="19899"/>
                          <a:pt x="253144" y="38189"/>
                          <a:pt x="255085" y="25718"/>
                        </a:cubicBezTo>
                        <a:cubicBezTo>
                          <a:pt x="257025" y="13248"/>
                          <a:pt x="254808" y="6874"/>
                          <a:pt x="262016" y="6043"/>
                        </a:cubicBezTo>
                        <a:cubicBezTo>
                          <a:pt x="268946" y="5211"/>
                          <a:pt x="289462" y="1332"/>
                          <a:pt x="296670" y="10754"/>
                        </a:cubicBezTo>
                        <a:cubicBezTo>
                          <a:pt x="296670" y="10754"/>
                          <a:pt x="296670" y="11031"/>
                          <a:pt x="296947" y="11308"/>
                        </a:cubicBezTo>
                        <a:cubicBezTo>
                          <a:pt x="303878" y="21285"/>
                          <a:pt x="337146" y="57865"/>
                          <a:pt x="341859" y="58973"/>
                        </a:cubicBezTo>
                        <a:cubicBezTo>
                          <a:pt x="346572" y="59805"/>
                          <a:pt x="360157" y="60082"/>
                          <a:pt x="365978" y="65070"/>
                        </a:cubicBezTo>
                        <a:cubicBezTo>
                          <a:pt x="371800" y="70058"/>
                          <a:pt x="397583" y="83360"/>
                          <a:pt x="406732" y="87794"/>
                        </a:cubicBezTo>
                        <a:cubicBezTo>
                          <a:pt x="415881" y="92228"/>
                          <a:pt x="438059" y="101650"/>
                          <a:pt x="430851" y="111903"/>
                        </a:cubicBezTo>
                        <a:cubicBezTo>
                          <a:pt x="423643" y="121880"/>
                          <a:pt x="415326" y="128808"/>
                          <a:pt x="415326" y="135459"/>
                        </a:cubicBezTo>
                        <a:cubicBezTo>
                          <a:pt x="415326" y="142110"/>
                          <a:pt x="399801" y="159846"/>
                          <a:pt x="406455" y="159568"/>
                        </a:cubicBezTo>
                        <a:cubicBezTo>
                          <a:pt x="413108" y="159014"/>
                          <a:pt x="433901" y="160123"/>
                          <a:pt x="439445" y="161785"/>
                        </a:cubicBezTo>
                        <a:cubicBezTo>
                          <a:pt x="444713" y="163725"/>
                          <a:pt x="463565" y="170653"/>
                          <a:pt x="469109" y="165388"/>
                        </a:cubicBezTo>
                        <a:cubicBezTo>
                          <a:pt x="474377" y="160123"/>
                          <a:pt x="477149" y="160123"/>
                          <a:pt x="482971" y="158183"/>
                        </a:cubicBezTo>
                        <a:cubicBezTo>
                          <a:pt x="489070" y="156243"/>
                          <a:pt x="492120" y="147652"/>
                          <a:pt x="498496" y="144604"/>
                        </a:cubicBezTo>
                        <a:cubicBezTo>
                          <a:pt x="505150" y="141556"/>
                          <a:pt x="508199" y="141833"/>
                          <a:pt x="510694" y="130194"/>
                        </a:cubicBezTo>
                        <a:cubicBezTo>
                          <a:pt x="512081" y="123266"/>
                          <a:pt x="512635" y="115783"/>
                          <a:pt x="513467" y="109409"/>
                        </a:cubicBezTo>
                        <a:cubicBezTo>
                          <a:pt x="513467" y="109409"/>
                          <a:pt x="530933" y="99710"/>
                          <a:pt x="535368" y="117169"/>
                        </a:cubicBezTo>
                        <a:cubicBezTo>
                          <a:pt x="539804" y="134628"/>
                          <a:pt x="542022" y="155412"/>
                          <a:pt x="526497" y="160123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88" name="Freeform 387">
                    <a:extLst>
                      <a:ext uri="{FF2B5EF4-FFF2-40B4-BE49-F238E27FC236}">
                        <a16:creationId xmlns:a16="http://schemas.microsoft.com/office/drawing/2014/main" id="{B208D7B5-7033-7C14-313C-424ACF2BFC9C}"/>
                      </a:ext>
                    </a:extLst>
                  </p:cNvPr>
                  <p:cNvSpPr/>
                  <p:nvPr/>
                </p:nvSpPr>
                <p:spPr>
                  <a:xfrm>
                    <a:off x="3919712" y="5688651"/>
                    <a:ext cx="94813" cy="93771"/>
                  </a:xfrm>
                  <a:custGeom>
                    <a:avLst/>
                    <a:gdLst>
                      <a:gd name="connsiteX0" fmla="*/ 94814 w 94813"/>
                      <a:gd name="connsiteY0" fmla="*/ 79811 h 93771"/>
                      <a:gd name="connsiteX1" fmla="*/ 90933 w 94813"/>
                      <a:gd name="connsiteY1" fmla="*/ 87571 h 93771"/>
                      <a:gd name="connsiteX2" fmla="*/ 83725 w 94813"/>
                      <a:gd name="connsiteY2" fmla="*/ 90342 h 93771"/>
                      <a:gd name="connsiteX3" fmla="*/ 67645 w 94813"/>
                      <a:gd name="connsiteY3" fmla="*/ 92836 h 93771"/>
                      <a:gd name="connsiteX4" fmla="*/ 52120 w 94813"/>
                      <a:gd name="connsiteY4" fmla="*/ 93391 h 93771"/>
                      <a:gd name="connsiteX5" fmla="*/ 49902 w 94813"/>
                      <a:gd name="connsiteY5" fmla="*/ 92836 h 93771"/>
                      <a:gd name="connsiteX6" fmla="*/ 47962 w 94813"/>
                      <a:gd name="connsiteY6" fmla="*/ 92836 h 93771"/>
                      <a:gd name="connsiteX7" fmla="*/ 47962 w 94813"/>
                      <a:gd name="connsiteY7" fmla="*/ 92836 h 93771"/>
                      <a:gd name="connsiteX8" fmla="*/ 0 w 94813"/>
                      <a:gd name="connsiteY8" fmla="*/ 88125 h 93771"/>
                      <a:gd name="connsiteX9" fmla="*/ 0 w 94813"/>
                      <a:gd name="connsiteY9" fmla="*/ 2217 h 93771"/>
                      <a:gd name="connsiteX10" fmla="*/ 3881 w 94813"/>
                      <a:gd name="connsiteY10" fmla="*/ 0 h 93771"/>
                      <a:gd name="connsiteX11" fmla="*/ 3327 w 94813"/>
                      <a:gd name="connsiteY11" fmla="*/ 1663 h 93771"/>
                      <a:gd name="connsiteX12" fmla="*/ 3327 w 94813"/>
                      <a:gd name="connsiteY12" fmla="*/ 3880 h 93771"/>
                      <a:gd name="connsiteX13" fmla="*/ 4713 w 94813"/>
                      <a:gd name="connsiteY13" fmla="*/ 8037 h 93771"/>
                      <a:gd name="connsiteX14" fmla="*/ 5822 w 94813"/>
                      <a:gd name="connsiteY14" fmla="*/ 11362 h 93771"/>
                      <a:gd name="connsiteX15" fmla="*/ 8317 w 94813"/>
                      <a:gd name="connsiteY15" fmla="*/ 14133 h 93771"/>
                      <a:gd name="connsiteX16" fmla="*/ 11644 w 94813"/>
                      <a:gd name="connsiteY16" fmla="*/ 17459 h 93771"/>
                      <a:gd name="connsiteX17" fmla="*/ 10812 w 94813"/>
                      <a:gd name="connsiteY17" fmla="*/ 19953 h 93771"/>
                      <a:gd name="connsiteX18" fmla="*/ 5268 w 94813"/>
                      <a:gd name="connsiteY18" fmla="*/ 20507 h 93771"/>
                      <a:gd name="connsiteX19" fmla="*/ 5268 w 94813"/>
                      <a:gd name="connsiteY19" fmla="*/ 24664 h 93771"/>
                      <a:gd name="connsiteX20" fmla="*/ 8594 w 94813"/>
                      <a:gd name="connsiteY20" fmla="*/ 27712 h 93771"/>
                      <a:gd name="connsiteX21" fmla="*/ 10258 w 94813"/>
                      <a:gd name="connsiteY21" fmla="*/ 28821 h 93771"/>
                      <a:gd name="connsiteX22" fmla="*/ 12198 w 94813"/>
                      <a:gd name="connsiteY22" fmla="*/ 29375 h 93771"/>
                      <a:gd name="connsiteX23" fmla="*/ 14416 w 94813"/>
                      <a:gd name="connsiteY23" fmla="*/ 32424 h 93771"/>
                      <a:gd name="connsiteX24" fmla="*/ 19961 w 94813"/>
                      <a:gd name="connsiteY24" fmla="*/ 36026 h 93771"/>
                      <a:gd name="connsiteX25" fmla="*/ 25228 w 94813"/>
                      <a:gd name="connsiteY25" fmla="*/ 42400 h 93771"/>
                      <a:gd name="connsiteX26" fmla="*/ 28832 w 94813"/>
                      <a:gd name="connsiteY26" fmla="*/ 46834 h 93771"/>
                      <a:gd name="connsiteX27" fmla="*/ 39090 w 94813"/>
                      <a:gd name="connsiteY27" fmla="*/ 55702 h 93771"/>
                      <a:gd name="connsiteX28" fmla="*/ 44357 w 94813"/>
                      <a:gd name="connsiteY28" fmla="*/ 59304 h 93771"/>
                      <a:gd name="connsiteX29" fmla="*/ 48793 w 94813"/>
                      <a:gd name="connsiteY29" fmla="*/ 63184 h 93771"/>
                      <a:gd name="connsiteX30" fmla="*/ 57387 w 94813"/>
                      <a:gd name="connsiteY30" fmla="*/ 68726 h 93771"/>
                      <a:gd name="connsiteX31" fmla="*/ 61823 w 94813"/>
                      <a:gd name="connsiteY31" fmla="*/ 70943 h 93771"/>
                      <a:gd name="connsiteX32" fmla="*/ 65427 w 94813"/>
                      <a:gd name="connsiteY32" fmla="*/ 74546 h 93771"/>
                      <a:gd name="connsiteX33" fmla="*/ 69586 w 94813"/>
                      <a:gd name="connsiteY33" fmla="*/ 77317 h 93771"/>
                      <a:gd name="connsiteX34" fmla="*/ 80952 w 94813"/>
                      <a:gd name="connsiteY34" fmla="*/ 80643 h 93771"/>
                      <a:gd name="connsiteX35" fmla="*/ 88992 w 94813"/>
                      <a:gd name="connsiteY35" fmla="*/ 78426 h 93771"/>
                      <a:gd name="connsiteX36" fmla="*/ 94537 w 94813"/>
                      <a:gd name="connsiteY36" fmla="*/ 79811 h 937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</a:cxnLst>
                    <a:rect l="l" t="t" r="r" b="b"/>
                    <a:pathLst>
                      <a:path w="94813" h="93771">
                        <a:moveTo>
                          <a:pt x="94814" y="79811"/>
                        </a:moveTo>
                        <a:cubicBezTo>
                          <a:pt x="94814" y="82582"/>
                          <a:pt x="92873" y="85908"/>
                          <a:pt x="90933" y="87571"/>
                        </a:cubicBezTo>
                        <a:cubicBezTo>
                          <a:pt x="88992" y="89511"/>
                          <a:pt x="86497" y="90065"/>
                          <a:pt x="83725" y="90342"/>
                        </a:cubicBezTo>
                        <a:cubicBezTo>
                          <a:pt x="78180" y="91174"/>
                          <a:pt x="73190" y="92836"/>
                          <a:pt x="67645" y="92836"/>
                        </a:cubicBezTo>
                        <a:cubicBezTo>
                          <a:pt x="62378" y="92836"/>
                          <a:pt x="57110" y="94499"/>
                          <a:pt x="52120" y="93391"/>
                        </a:cubicBezTo>
                        <a:cubicBezTo>
                          <a:pt x="51565" y="93391"/>
                          <a:pt x="50734" y="93113"/>
                          <a:pt x="49902" y="92836"/>
                        </a:cubicBezTo>
                        <a:cubicBezTo>
                          <a:pt x="49348" y="92836"/>
                          <a:pt x="48516" y="92836"/>
                          <a:pt x="47962" y="92836"/>
                        </a:cubicBezTo>
                        <a:lnTo>
                          <a:pt x="47962" y="92836"/>
                        </a:lnTo>
                        <a:lnTo>
                          <a:pt x="0" y="88125"/>
                        </a:lnTo>
                        <a:lnTo>
                          <a:pt x="0" y="2217"/>
                        </a:lnTo>
                        <a:cubicBezTo>
                          <a:pt x="1386" y="1663"/>
                          <a:pt x="2495" y="832"/>
                          <a:pt x="3881" y="0"/>
                        </a:cubicBezTo>
                        <a:cubicBezTo>
                          <a:pt x="3881" y="832"/>
                          <a:pt x="3604" y="1109"/>
                          <a:pt x="3327" y="1663"/>
                        </a:cubicBezTo>
                        <a:cubicBezTo>
                          <a:pt x="3327" y="2217"/>
                          <a:pt x="3327" y="3326"/>
                          <a:pt x="3327" y="3880"/>
                        </a:cubicBezTo>
                        <a:cubicBezTo>
                          <a:pt x="3327" y="5266"/>
                          <a:pt x="4159" y="6651"/>
                          <a:pt x="4713" y="8037"/>
                        </a:cubicBezTo>
                        <a:cubicBezTo>
                          <a:pt x="5268" y="9145"/>
                          <a:pt x="5545" y="10254"/>
                          <a:pt x="5822" y="11362"/>
                        </a:cubicBezTo>
                        <a:cubicBezTo>
                          <a:pt x="6377" y="12470"/>
                          <a:pt x="7208" y="13302"/>
                          <a:pt x="8317" y="14133"/>
                        </a:cubicBezTo>
                        <a:cubicBezTo>
                          <a:pt x="9426" y="15242"/>
                          <a:pt x="10812" y="16073"/>
                          <a:pt x="11644" y="17459"/>
                        </a:cubicBezTo>
                        <a:cubicBezTo>
                          <a:pt x="12476" y="18568"/>
                          <a:pt x="12198" y="19953"/>
                          <a:pt x="10812" y="19953"/>
                        </a:cubicBezTo>
                        <a:cubicBezTo>
                          <a:pt x="9149" y="19953"/>
                          <a:pt x="6099" y="18844"/>
                          <a:pt x="5268" y="20507"/>
                        </a:cubicBezTo>
                        <a:cubicBezTo>
                          <a:pt x="4713" y="21616"/>
                          <a:pt x="5268" y="23555"/>
                          <a:pt x="5268" y="24664"/>
                        </a:cubicBezTo>
                        <a:cubicBezTo>
                          <a:pt x="5822" y="26327"/>
                          <a:pt x="7208" y="26881"/>
                          <a:pt x="8594" y="27712"/>
                        </a:cubicBezTo>
                        <a:cubicBezTo>
                          <a:pt x="9149" y="27990"/>
                          <a:pt x="9703" y="28544"/>
                          <a:pt x="10258" y="28821"/>
                        </a:cubicBezTo>
                        <a:cubicBezTo>
                          <a:pt x="10812" y="28821"/>
                          <a:pt x="11644" y="29098"/>
                          <a:pt x="12198" y="29375"/>
                        </a:cubicBezTo>
                        <a:cubicBezTo>
                          <a:pt x="13030" y="29929"/>
                          <a:pt x="13862" y="31315"/>
                          <a:pt x="14416" y="32424"/>
                        </a:cubicBezTo>
                        <a:cubicBezTo>
                          <a:pt x="15802" y="34364"/>
                          <a:pt x="18020" y="34918"/>
                          <a:pt x="19961" y="36026"/>
                        </a:cubicBezTo>
                        <a:cubicBezTo>
                          <a:pt x="21624" y="38243"/>
                          <a:pt x="24119" y="39906"/>
                          <a:pt x="25228" y="42400"/>
                        </a:cubicBezTo>
                        <a:cubicBezTo>
                          <a:pt x="26337" y="44063"/>
                          <a:pt x="27723" y="45171"/>
                          <a:pt x="28832" y="46834"/>
                        </a:cubicBezTo>
                        <a:cubicBezTo>
                          <a:pt x="31605" y="50437"/>
                          <a:pt x="35209" y="53485"/>
                          <a:pt x="39090" y="55702"/>
                        </a:cubicBezTo>
                        <a:cubicBezTo>
                          <a:pt x="41031" y="56810"/>
                          <a:pt x="42971" y="57641"/>
                          <a:pt x="44357" y="59304"/>
                        </a:cubicBezTo>
                        <a:cubicBezTo>
                          <a:pt x="45744" y="60690"/>
                          <a:pt x="46853" y="62076"/>
                          <a:pt x="48793" y="63184"/>
                        </a:cubicBezTo>
                        <a:cubicBezTo>
                          <a:pt x="51565" y="65124"/>
                          <a:pt x="54338" y="67341"/>
                          <a:pt x="57387" y="68726"/>
                        </a:cubicBezTo>
                        <a:cubicBezTo>
                          <a:pt x="58774" y="69558"/>
                          <a:pt x="60437" y="69835"/>
                          <a:pt x="61823" y="70943"/>
                        </a:cubicBezTo>
                        <a:cubicBezTo>
                          <a:pt x="63210" y="72052"/>
                          <a:pt x="64318" y="72883"/>
                          <a:pt x="65427" y="74546"/>
                        </a:cubicBezTo>
                        <a:cubicBezTo>
                          <a:pt x="66259" y="75932"/>
                          <a:pt x="67922" y="76763"/>
                          <a:pt x="69586" y="77317"/>
                        </a:cubicBezTo>
                        <a:cubicBezTo>
                          <a:pt x="73190" y="78980"/>
                          <a:pt x="77071" y="80365"/>
                          <a:pt x="80952" y="80643"/>
                        </a:cubicBezTo>
                        <a:cubicBezTo>
                          <a:pt x="83725" y="80643"/>
                          <a:pt x="86497" y="79257"/>
                          <a:pt x="88992" y="78426"/>
                        </a:cubicBezTo>
                        <a:cubicBezTo>
                          <a:pt x="90933" y="77594"/>
                          <a:pt x="94537" y="76486"/>
                          <a:pt x="94537" y="79811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grpSp>
                <p:nvGrpSpPr>
                  <p:cNvPr id="389" name="Graphic 248">
                    <a:extLst>
                      <a:ext uri="{FF2B5EF4-FFF2-40B4-BE49-F238E27FC236}">
                        <a16:creationId xmlns:a16="http://schemas.microsoft.com/office/drawing/2014/main" id="{9F741FEF-57CC-318C-C3D4-A71FC3BFEDB2}"/>
                      </a:ext>
                    </a:extLst>
                  </p:cNvPr>
                  <p:cNvGrpSpPr/>
                  <p:nvPr/>
                </p:nvGrpSpPr>
                <p:grpSpPr>
                  <a:xfrm>
                    <a:off x="4025595" y="5231955"/>
                    <a:ext cx="80972" cy="545550"/>
                    <a:chOff x="4025595" y="5231955"/>
                    <a:chExt cx="80972" cy="545550"/>
                  </a:xfrm>
                  <a:grpFill/>
                </p:grpSpPr>
                <p:sp>
                  <p:nvSpPr>
                    <p:cNvPr id="390" name="Freeform 389">
                      <a:extLst>
                        <a:ext uri="{FF2B5EF4-FFF2-40B4-BE49-F238E27FC236}">
                          <a16:creationId xmlns:a16="http://schemas.microsoft.com/office/drawing/2014/main" id="{B6B38645-A077-E2EA-EF24-430FF3BA78B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035840" y="5330610"/>
                      <a:ext cx="23042" cy="22447"/>
                    </a:xfrm>
                    <a:custGeom>
                      <a:avLst/>
                      <a:gdLst>
                        <a:gd name="connsiteX0" fmla="*/ 7518 w 23042"/>
                        <a:gd name="connsiteY0" fmla="*/ 21062 h 22447"/>
                        <a:gd name="connsiteX1" fmla="*/ 3082 w 23042"/>
                        <a:gd name="connsiteY1" fmla="*/ 17459 h 22447"/>
                        <a:gd name="connsiteX2" fmla="*/ 310 w 23042"/>
                        <a:gd name="connsiteY2" fmla="*/ 13025 h 22447"/>
                        <a:gd name="connsiteX3" fmla="*/ 4468 w 23042"/>
                        <a:gd name="connsiteY3" fmla="*/ 9977 h 22447"/>
                        <a:gd name="connsiteX4" fmla="*/ 6409 w 23042"/>
                        <a:gd name="connsiteY4" fmla="*/ 8868 h 22447"/>
                        <a:gd name="connsiteX5" fmla="*/ 4745 w 23042"/>
                        <a:gd name="connsiteY5" fmla="*/ 6097 h 22447"/>
                        <a:gd name="connsiteX6" fmla="*/ 8627 w 23042"/>
                        <a:gd name="connsiteY6" fmla="*/ 2217 h 22447"/>
                        <a:gd name="connsiteX7" fmla="*/ 15558 w 23042"/>
                        <a:gd name="connsiteY7" fmla="*/ 0 h 22447"/>
                        <a:gd name="connsiteX8" fmla="*/ 22488 w 23042"/>
                        <a:gd name="connsiteY8" fmla="*/ 4157 h 22447"/>
                        <a:gd name="connsiteX9" fmla="*/ 22766 w 23042"/>
                        <a:gd name="connsiteY9" fmla="*/ 7760 h 22447"/>
                        <a:gd name="connsiteX10" fmla="*/ 23043 w 23042"/>
                        <a:gd name="connsiteY10" fmla="*/ 11639 h 22447"/>
                        <a:gd name="connsiteX11" fmla="*/ 21102 w 23042"/>
                        <a:gd name="connsiteY11" fmla="*/ 18844 h 22447"/>
                        <a:gd name="connsiteX12" fmla="*/ 18607 w 23042"/>
                        <a:gd name="connsiteY12" fmla="*/ 20230 h 22447"/>
                        <a:gd name="connsiteX13" fmla="*/ 14449 w 23042"/>
                        <a:gd name="connsiteY13" fmla="*/ 22447 h 22447"/>
                        <a:gd name="connsiteX14" fmla="*/ 11399 w 23042"/>
                        <a:gd name="connsiteY14" fmla="*/ 22170 h 22447"/>
                        <a:gd name="connsiteX15" fmla="*/ 7241 w 23042"/>
                        <a:gd name="connsiteY15" fmla="*/ 21616 h 2244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23042" h="22447">
                          <a:moveTo>
                            <a:pt x="7518" y="21062"/>
                          </a:moveTo>
                          <a:cubicBezTo>
                            <a:pt x="5854" y="20507"/>
                            <a:pt x="4191" y="19121"/>
                            <a:pt x="3082" y="17459"/>
                          </a:cubicBezTo>
                          <a:cubicBezTo>
                            <a:pt x="2250" y="16073"/>
                            <a:pt x="1142" y="14411"/>
                            <a:pt x="310" y="13025"/>
                          </a:cubicBezTo>
                          <a:cubicBezTo>
                            <a:pt x="-1077" y="10254"/>
                            <a:pt x="2528" y="10254"/>
                            <a:pt x="4468" y="9977"/>
                          </a:cubicBezTo>
                          <a:cubicBezTo>
                            <a:pt x="5300" y="9977"/>
                            <a:pt x="6686" y="9977"/>
                            <a:pt x="6409" y="8868"/>
                          </a:cubicBezTo>
                          <a:cubicBezTo>
                            <a:pt x="6409" y="8037"/>
                            <a:pt x="5023" y="6928"/>
                            <a:pt x="4745" y="6097"/>
                          </a:cubicBezTo>
                          <a:cubicBezTo>
                            <a:pt x="3082" y="3326"/>
                            <a:pt x="6409" y="2771"/>
                            <a:pt x="8627" y="2217"/>
                          </a:cubicBezTo>
                          <a:cubicBezTo>
                            <a:pt x="11122" y="1663"/>
                            <a:pt x="13062" y="0"/>
                            <a:pt x="15558" y="0"/>
                          </a:cubicBezTo>
                          <a:cubicBezTo>
                            <a:pt x="18330" y="0"/>
                            <a:pt x="21657" y="1386"/>
                            <a:pt x="22488" y="4157"/>
                          </a:cubicBezTo>
                          <a:cubicBezTo>
                            <a:pt x="22766" y="5265"/>
                            <a:pt x="22488" y="6374"/>
                            <a:pt x="22766" y="7760"/>
                          </a:cubicBezTo>
                          <a:cubicBezTo>
                            <a:pt x="22766" y="9145"/>
                            <a:pt x="22766" y="10531"/>
                            <a:pt x="23043" y="11639"/>
                          </a:cubicBezTo>
                          <a:cubicBezTo>
                            <a:pt x="23043" y="13856"/>
                            <a:pt x="23043" y="17459"/>
                            <a:pt x="21102" y="18844"/>
                          </a:cubicBezTo>
                          <a:cubicBezTo>
                            <a:pt x="20270" y="19399"/>
                            <a:pt x="19439" y="19676"/>
                            <a:pt x="18607" y="20230"/>
                          </a:cubicBezTo>
                          <a:cubicBezTo>
                            <a:pt x="17221" y="21062"/>
                            <a:pt x="15835" y="21893"/>
                            <a:pt x="14449" y="22447"/>
                          </a:cubicBezTo>
                          <a:cubicBezTo>
                            <a:pt x="13617" y="21893"/>
                            <a:pt x="12231" y="22170"/>
                            <a:pt x="11399" y="22170"/>
                          </a:cubicBezTo>
                          <a:cubicBezTo>
                            <a:pt x="10013" y="22170"/>
                            <a:pt x="8627" y="22170"/>
                            <a:pt x="7241" y="21616"/>
                          </a:cubicBez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91" name="Freeform 390">
                      <a:extLst>
                        <a:ext uri="{FF2B5EF4-FFF2-40B4-BE49-F238E27FC236}">
                          <a16:creationId xmlns:a16="http://schemas.microsoft.com/office/drawing/2014/main" id="{50102221-2CAC-52EE-8604-72C7F9ECF6D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025595" y="5767092"/>
                      <a:ext cx="27064" cy="10412"/>
                    </a:xfrm>
                    <a:custGeom>
                      <a:avLst/>
                      <a:gdLst>
                        <a:gd name="connsiteX0" fmla="*/ 10001 w 27064"/>
                        <a:gd name="connsiteY0" fmla="*/ 8576 h 10412"/>
                        <a:gd name="connsiteX1" fmla="*/ 7506 w 27064"/>
                        <a:gd name="connsiteY1" fmla="*/ 9130 h 10412"/>
                        <a:gd name="connsiteX2" fmla="*/ 5288 w 27064"/>
                        <a:gd name="connsiteY2" fmla="*/ 10238 h 10412"/>
                        <a:gd name="connsiteX3" fmla="*/ 575 w 27064"/>
                        <a:gd name="connsiteY3" fmla="*/ 4142 h 10412"/>
                        <a:gd name="connsiteX4" fmla="*/ 4179 w 27064"/>
                        <a:gd name="connsiteY4" fmla="*/ 262 h 10412"/>
                        <a:gd name="connsiteX5" fmla="*/ 10278 w 27064"/>
                        <a:gd name="connsiteY5" fmla="*/ 1094 h 10412"/>
                        <a:gd name="connsiteX6" fmla="*/ 21367 w 27064"/>
                        <a:gd name="connsiteY6" fmla="*/ 2202 h 10412"/>
                        <a:gd name="connsiteX7" fmla="*/ 26912 w 27064"/>
                        <a:gd name="connsiteY7" fmla="*/ 2202 h 10412"/>
                        <a:gd name="connsiteX8" fmla="*/ 23585 w 27064"/>
                        <a:gd name="connsiteY8" fmla="*/ 5805 h 10412"/>
                        <a:gd name="connsiteX9" fmla="*/ 14991 w 27064"/>
                        <a:gd name="connsiteY9" fmla="*/ 7190 h 10412"/>
                        <a:gd name="connsiteX10" fmla="*/ 10001 w 27064"/>
                        <a:gd name="connsiteY10" fmla="*/ 8853 h 1041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27064" h="10412">
                          <a:moveTo>
                            <a:pt x="10001" y="8576"/>
                          </a:moveTo>
                          <a:cubicBezTo>
                            <a:pt x="9169" y="8853"/>
                            <a:pt x="8337" y="8853"/>
                            <a:pt x="7506" y="9130"/>
                          </a:cubicBezTo>
                          <a:cubicBezTo>
                            <a:pt x="6674" y="9408"/>
                            <a:pt x="6120" y="9962"/>
                            <a:pt x="5288" y="10238"/>
                          </a:cubicBezTo>
                          <a:cubicBezTo>
                            <a:pt x="1961" y="11347"/>
                            <a:pt x="-1366" y="6913"/>
                            <a:pt x="575" y="4142"/>
                          </a:cubicBezTo>
                          <a:cubicBezTo>
                            <a:pt x="1684" y="2480"/>
                            <a:pt x="2515" y="1094"/>
                            <a:pt x="4179" y="262"/>
                          </a:cubicBezTo>
                          <a:cubicBezTo>
                            <a:pt x="6397" y="-569"/>
                            <a:pt x="8337" y="817"/>
                            <a:pt x="10278" y="1094"/>
                          </a:cubicBezTo>
                          <a:cubicBezTo>
                            <a:pt x="13882" y="1648"/>
                            <a:pt x="17486" y="2756"/>
                            <a:pt x="21367" y="2202"/>
                          </a:cubicBezTo>
                          <a:cubicBezTo>
                            <a:pt x="22754" y="2202"/>
                            <a:pt x="26080" y="262"/>
                            <a:pt x="26912" y="2202"/>
                          </a:cubicBezTo>
                          <a:cubicBezTo>
                            <a:pt x="27744" y="3865"/>
                            <a:pt x="24971" y="5527"/>
                            <a:pt x="23585" y="5805"/>
                          </a:cubicBezTo>
                          <a:cubicBezTo>
                            <a:pt x="20813" y="6359"/>
                            <a:pt x="17763" y="6359"/>
                            <a:pt x="14991" y="7190"/>
                          </a:cubicBezTo>
                          <a:cubicBezTo>
                            <a:pt x="13328" y="7745"/>
                            <a:pt x="11664" y="8022"/>
                            <a:pt x="10001" y="8853"/>
                          </a:cubicBez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92" name="Freeform 391">
                      <a:extLst>
                        <a:ext uri="{FF2B5EF4-FFF2-40B4-BE49-F238E27FC236}">
                          <a16:creationId xmlns:a16="http://schemas.microsoft.com/office/drawing/2014/main" id="{AAEEC784-3CF2-EBAD-0E57-774E05F4B8B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097142" y="5231955"/>
                      <a:ext cx="9426" cy="8313"/>
                    </a:xfrm>
                    <a:custGeom>
                      <a:avLst/>
                      <a:gdLst>
                        <a:gd name="connsiteX0" fmla="*/ 9426 w 9426"/>
                        <a:gd name="connsiteY0" fmla="*/ 4157 h 8313"/>
                        <a:gd name="connsiteX1" fmla="*/ 4713 w 9426"/>
                        <a:gd name="connsiteY1" fmla="*/ 8314 h 8313"/>
                        <a:gd name="connsiteX2" fmla="*/ 0 w 9426"/>
                        <a:gd name="connsiteY2" fmla="*/ 4157 h 8313"/>
                        <a:gd name="connsiteX3" fmla="*/ 4713 w 9426"/>
                        <a:gd name="connsiteY3" fmla="*/ 0 h 8313"/>
                        <a:gd name="connsiteX4" fmla="*/ 9426 w 9426"/>
                        <a:gd name="connsiteY4" fmla="*/ 4157 h 831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9426" h="8313">
                          <a:moveTo>
                            <a:pt x="9426" y="4157"/>
                          </a:moveTo>
                          <a:cubicBezTo>
                            <a:pt x="9426" y="6374"/>
                            <a:pt x="7485" y="8314"/>
                            <a:pt x="4713" y="8314"/>
                          </a:cubicBezTo>
                          <a:cubicBezTo>
                            <a:pt x="1941" y="8314"/>
                            <a:pt x="0" y="6651"/>
                            <a:pt x="0" y="4157"/>
                          </a:cubicBezTo>
                          <a:cubicBezTo>
                            <a:pt x="0" y="1663"/>
                            <a:pt x="1941" y="0"/>
                            <a:pt x="4713" y="0"/>
                          </a:cubicBezTo>
                          <a:cubicBezTo>
                            <a:pt x="7485" y="0"/>
                            <a:pt x="9426" y="1663"/>
                            <a:pt x="9426" y="4157"/>
                          </a:cubicBez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</p:grpSp>
            </p:grpSp>
            <p:sp>
              <p:nvSpPr>
                <p:cNvPr id="331" name="Freeform 330">
                  <a:extLst>
                    <a:ext uri="{FF2B5EF4-FFF2-40B4-BE49-F238E27FC236}">
                      <a16:creationId xmlns:a16="http://schemas.microsoft.com/office/drawing/2014/main" id="{E722BAFD-A632-418F-8AB2-8592A9EB138B}"/>
                    </a:ext>
                  </a:extLst>
                </p:cNvPr>
                <p:cNvSpPr/>
                <p:nvPr/>
              </p:nvSpPr>
              <p:spPr>
                <a:xfrm>
                  <a:off x="3894175" y="4382853"/>
                  <a:ext cx="325293" cy="366047"/>
                </a:xfrm>
                <a:custGeom>
                  <a:avLst/>
                  <a:gdLst>
                    <a:gd name="connsiteX0" fmla="*/ 315801 w 325293"/>
                    <a:gd name="connsiteY0" fmla="*/ 283219 h 366047"/>
                    <a:gd name="connsiteX1" fmla="*/ 315801 w 325293"/>
                    <a:gd name="connsiteY1" fmla="*/ 287376 h 366047"/>
                    <a:gd name="connsiteX2" fmla="*/ 249264 w 325293"/>
                    <a:gd name="connsiteY2" fmla="*/ 267700 h 366047"/>
                    <a:gd name="connsiteX3" fmla="*/ 213224 w 325293"/>
                    <a:gd name="connsiteY3" fmla="*/ 276568 h 366047"/>
                    <a:gd name="connsiteX4" fmla="*/ 202412 w 325293"/>
                    <a:gd name="connsiteY4" fmla="*/ 295412 h 366047"/>
                    <a:gd name="connsiteX5" fmla="*/ 198531 w 325293"/>
                    <a:gd name="connsiteY5" fmla="*/ 318690 h 366047"/>
                    <a:gd name="connsiteX6" fmla="*/ 189105 w 325293"/>
                    <a:gd name="connsiteY6" fmla="*/ 346402 h 366047"/>
                    <a:gd name="connsiteX7" fmla="*/ 154450 w 325293"/>
                    <a:gd name="connsiteY7" fmla="*/ 341691 h 366047"/>
                    <a:gd name="connsiteX8" fmla="*/ 147520 w 325293"/>
                    <a:gd name="connsiteY8" fmla="*/ 361367 h 366047"/>
                    <a:gd name="connsiteX9" fmla="*/ 135044 w 325293"/>
                    <a:gd name="connsiteY9" fmla="*/ 348065 h 366047"/>
                    <a:gd name="connsiteX10" fmla="*/ 106489 w 325293"/>
                    <a:gd name="connsiteY10" fmla="*/ 345017 h 366047"/>
                    <a:gd name="connsiteX11" fmla="*/ 96231 w 325293"/>
                    <a:gd name="connsiteY11" fmla="*/ 336980 h 366047"/>
                    <a:gd name="connsiteX12" fmla="*/ 87637 w 325293"/>
                    <a:gd name="connsiteY12" fmla="*/ 344186 h 366047"/>
                    <a:gd name="connsiteX13" fmla="*/ 69894 w 325293"/>
                    <a:gd name="connsiteY13" fmla="*/ 358873 h 366047"/>
                    <a:gd name="connsiteX14" fmla="*/ 67954 w 325293"/>
                    <a:gd name="connsiteY14" fmla="*/ 365524 h 366047"/>
                    <a:gd name="connsiteX15" fmla="*/ 47715 w 325293"/>
                    <a:gd name="connsiteY15" fmla="*/ 361367 h 366047"/>
                    <a:gd name="connsiteX16" fmla="*/ 41339 w 325293"/>
                    <a:gd name="connsiteY16" fmla="*/ 336703 h 366047"/>
                    <a:gd name="connsiteX17" fmla="*/ 35794 w 325293"/>
                    <a:gd name="connsiteY17" fmla="*/ 318136 h 366047"/>
                    <a:gd name="connsiteX18" fmla="*/ 29695 w 325293"/>
                    <a:gd name="connsiteY18" fmla="*/ 308437 h 366047"/>
                    <a:gd name="connsiteX19" fmla="*/ 27755 w 325293"/>
                    <a:gd name="connsiteY19" fmla="*/ 299846 h 366047"/>
                    <a:gd name="connsiteX20" fmla="*/ 22764 w 325293"/>
                    <a:gd name="connsiteY20" fmla="*/ 288761 h 366047"/>
                    <a:gd name="connsiteX21" fmla="*/ 27200 w 325293"/>
                    <a:gd name="connsiteY21" fmla="*/ 281279 h 366047"/>
                    <a:gd name="connsiteX22" fmla="*/ 26368 w 325293"/>
                    <a:gd name="connsiteY22" fmla="*/ 274628 h 366047"/>
                    <a:gd name="connsiteX23" fmla="*/ 29972 w 325293"/>
                    <a:gd name="connsiteY23" fmla="*/ 266591 h 366047"/>
                    <a:gd name="connsiteX24" fmla="*/ 15279 w 325293"/>
                    <a:gd name="connsiteY24" fmla="*/ 254121 h 366047"/>
                    <a:gd name="connsiteX25" fmla="*/ 13061 w 325293"/>
                    <a:gd name="connsiteY25" fmla="*/ 231120 h 366047"/>
                    <a:gd name="connsiteX26" fmla="*/ 4467 w 325293"/>
                    <a:gd name="connsiteY26" fmla="*/ 218926 h 366047"/>
                    <a:gd name="connsiteX27" fmla="*/ 31 w 325293"/>
                    <a:gd name="connsiteY27" fmla="*/ 209504 h 366047"/>
                    <a:gd name="connsiteX28" fmla="*/ 19715 w 325293"/>
                    <a:gd name="connsiteY28" fmla="*/ 186503 h 366047"/>
                    <a:gd name="connsiteX29" fmla="*/ 14724 w 325293"/>
                    <a:gd name="connsiteY29" fmla="*/ 182069 h 366047"/>
                    <a:gd name="connsiteX30" fmla="*/ 8071 w 325293"/>
                    <a:gd name="connsiteY30" fmla="*/ 165165 h 366047"/>
                    <a:gd name="connsiteX31" fmla="*/ 11952 w 325293"/>
                    <a:gd name="connsiteY31" fmla="*/ 152971 h 366047"/>
                    <a:gd name="connsiteX32" fmla="*/ 7516 w 325293"/>
                    <a:gd name="connsiteY32" fmla="*/ 140778 h 366047"/>
                    <a:gd name="connsiteX33" fmla="*/ 19160 w 325293"/>
                    <a:gd name="connsiteY33" fmla="*/ 127476 h 366047"/>
                    <a:gd name="connsiteX34" fmla="*/ 14724 w 325293"/>
                    <a:gd name="connsiteY34" fmla="*/ 106415 h 366047"/>
                    <a:gd name="connsiteX35" fmla="*/ 24428 w 325293"/>
                    <a:gd name="connsiteY35" fmla="*/ 80088 h 366047"/>
                    <a:gd name="connsiteX36" fmla="*/ 4467 w 325293"/>
                    <a:gd name="connsiteY36" fmla="*/ 34640 h 366047"/>
                    <a:gd name="connsiteX37" fmla="*/ 24982 w 325293"/>
                    <a:gd name="connsiteY37" fmla="*/ 38797 h 366047"/>
                    <a:gd name="connsiteX38" fmla="*/ 72112 w 325293"/>
                    <a:gd name="connsiteY38" fmla="*/ 13025 h 366047"/>
                    <a:gd name="connsiteX39" fmla="*/ 110647 w 325293"/>
                    <a:gd name="connsiteY39" fmla="*/ 0 h 366047"/>
                    <a:gd name="connsiteX40" fmla="*/ 114251 w 325293"/>
                    <a:gd name="connsiteY40" fmla="*/ 41846 h 366047"/>
                    <a:gd name="connsiteX41" fmla="*/ 135321 w 325293"/>
                    <a:gd name="connsiteY41" fmla="*/ 70943 h 366047"/>
                    <a:gd name="connsiteX42" fmla="*/ 162213 w 325293"/>
                    <a:gd name="connsiteY42" fmla="*/ 76486 h 366047"/>
                    <a:gd name="connsiteX43" fmla="*/ 183283 w 325293"/>
                    <a:gd name="connsiteY43" fmla="*/ 90065 h 366047"/>
                    <a:gd name="connsiteX44" fmla="*/ 194372 w 325293"/>
                    <a:gd name="connsiteY44" fmla="*/ 92005 h 366047"/>
                    <a:gd name="connsiteX45" fmla="*/ 208511 w 325293"/>
                    <a:gd name="connsiteY45" fmla="*/ 105029 h 366047"/>
                    <a:gd name="connsiteX46" fmla="*/ 230690 w 325293"/>
                    <a:gd name="connsiteY46" fmla="*/ 103090 h 366047"/>
                    <a:gd name="connsiteX47" fmla="*/ 252314 w 325293"/>
                    <a:gd name="connsiteY47" fmla="*/ 132187 h 366047"/>
                    <a:gd name="connsiteX48" fmla="*/ 248433 w 325293"/>
                    <a:gd name="connsiteY48" fmla="*/ 145212 h 366047"/>
                    <a:gd name="connsiteX49" fmla="*/ 251205 w 325293"/>
                    <a:gd name="connsiteY49" fmla="*/ 156851 h 366047"/>
                    <a:gd name="connsiteX50" fmla="*/ 255641 w 325293"/>
                    <a:gd name="connsiteY50" fmla="*/ 178190 h 366047"/>
                    <a:gd name="connsiteX51" fmla="*/ 300276 w 325293"/>
                    <a:gd name="connsiteY51" fmla="*/ 179298 h 366047"/>
                    <a:gd name="connsiteX52" fmla="*/ 301662 w 325293"/>
                    <a:gd name="connsiteY52" fmla="*/ 199528 h 366047"/>
                    <a:gd name="connsiteX53" fmla="*/ 322731 w 325293"/>
                    <a:gd name="connsiteY53" fmla="*/ 223361 h 366047"/>
                    <a:gd name="connsiteX54" fmla="*/ 313028 w 325293"/>
                    <a:gd name="connsiteY54" fmla="*/ 269363 h 366047"/>
                    <a:gd name="connsiteX55" fmla="*/ 315801 w 325293"/>
                    <a:gd name="connsiteY55" fmla="*/ 283496 h 3660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</a:cxnLst>
                  <a:rect l="l" t="t" r="r" b="b"/>
                  <a:pathLst>
                    <a:path w="325293" h="366047">
                      <a:moveTo>
                        <a:pt x="315801" y="283219"/>
                      </a:moveTo>
                      <a:cubicBezTo>
                        <a:pt x="317741" y="285713"/>
                        <a:pt x="316910" y="286544"/>
                        <a:pt x="315801" y="287376"/>
                      </a:cubicBezTo>
                      <a:cubicBezTo>
                        <a:pt x="291959" y="259663"/>
                        <a:pt x="254532" y="266037"/>
                        <a:pt x="249264" y="267700"/>
                      </a:cubicBezTo>
                      <a:cubicBezTo>
                        <a:pt x="243997" y="269363"/>
                        <a:pt x="219878" y="274351"/>
                        <a:pt x="213224" y="276568"/>
                      </a:cubicBezTo>
                      <a:cubicBezTo>
                        <a:pt x="206571" y="278785"/>
                        <a:pt x="206848" y="288761"/>
                        <a:pt x="202412" y="295412"/>
                      </a:cubicBezTo>
                      <a:cubicBezTo>
                        <a:pt x="197976" y="302063"/>
                        <a:pt x="198531" y="310654"/>
                        <a:pt x="198531" y="318690"/>
                      </a:cubicBezTo>
                      <a:cubicBezTo>
                        <a:pt x="198531" y="324510"/>
                        <a:pt x="192431" y="338920"/>
                        <a:pt x="189105" y="346402"/>
                      </a:cubicBezTo>
                      <a:cubicBezTo>
                        <a:pt x="181897" y="336980"/>
                        <a:pt x="161658" y="340860"/>
                        <a:pt x="154450" y="341691"/>
                      </a:cubicBezTo>
                      <a:cubicBezTo>
                        <a:pt x="147242" y="342523"/>
                        <a:pt x="149460" y="348897"/>
                        <a:pt x="147520" y="361367"/>
                      </a:cubicBezTo>
                      <a:cubicBezTo>
                        <a:pt x="145579" y="373837"/>
                        <a:pt x="139203" y="355548"/>
                        <a:pt x="135044" y="348065"/>
                      </a:cubicBezTo>
                      <a:cubicBezTo>
                        <a:pt x="130886" y="340860"/>
                        <a:pt x="111479" y="344463"/>
                        <a:pt x="106489" y="345017"/>
                      </a:cubicBezTo>
                      <a:cubicBezTo>
                        <a:pt x="101499" y="345848"/>
                        <a:pt x="98726" y="340860"/>
                        <a:pt x="96231" y="336980"/>
                      </a:cubicBezTo>
                      <a:cubicBezTo>
                        <a:pt x="93736" y="332824"/>
                        <a:pt x="89578" y="338366"/>
                        <a:pt x="87637" y="344186"/>
                      </a:cubicBezTo>
                      <a:cubicBezTo>
                        <a:pt x="85696" y="350005"/>
                        <a:pt x="73498" y="354993"/>
                        <a:pt x="69894" y="358873"/>
                      </a:cubicBezTo>
                      <a:cubicBezTo>
                        <a:pt x="68231" y="360813"/>
                        <a:pt x="67676" y="363030"/>
                        <a:pt x="67954" y="365524"/>
                      </a:cubicBezTo>
                      <a:cubicBezTo>
                        <a:pt x="61300" y="366355"/>
                        <a:pt x="48824" y="366909"/>
                        <a:pt x="47715" y="361367"/>
                      </a:cubicBezTo>
                      <a:cubicBezTo>
                        <a:pt x="46329" y="353608"/>
                        <a:pt x="44389" y="343077"/>
                        <a:pt x="41339" y="336703"/>
                      </a:cubicBezTo>
                      <a:cubicBezTo>
                        <a:pt x="38289" y="330052"/>
                        <a:pt x="39398" y="321739"/>
                        <a:pt x="35794" y="318136"/>
                      </a:cubicBezTo>
                      <a:cubicBezTo>
                        <a:pt x="31913" y="314533"/>
                        <a:pt x="30527" y="313979"/>
                        <a:pt x="29695" y="308437"/>
                      </a:cubicBezTo>
                      <a:cubicBezTo>
                        <a:pt x="28863" y="302894"/>
                        <a:pt x="32467" y="304280"/>
                        <a:pt x="27755" y="299846"/>
                      </a:cubicBezTo>
                      <a:cubicBezTo>
                        <a:pt x="23041" y="295412"/>
                        <a:pt x="21378" y="293472"/>
                        <a:pt x="22764" y="288761"/>
                      </a:cubicBezTo>
                      <a:cubicBezTo>
                        <a:pt x="23873" y="283773"/>
                        <a:pt x="27755" y="285158"/>
                        <a:pt x="27200" y="281279"/>
                      </a:cubicBezTo>
                      <a:cubicBezTo>
                        <a:pt x="26646" y="277399"/>
                        <a:pt x="23596" y="277676"/>
                        <a:pt x="26368" y="274628"/>
                      </a:cubicBezTo>
                      <a:cubicBezTo>
                        <a:pt x="29418" y="271579"/>
                        <a:pt x="33854" y="271302"/>
                        <a:pt x="29972" y="266591"/>
                      </a:cubicBezTo>
                      <a:cubicBezTo>
                        <a:pt x="26091" y="261603"/>
                        <a:pt x="14724" y="260218"/>
                        <a:pt x="15279" y="254121"/>
                      </a:cubicBezTo>
                      <a:cubicBezTo>
                        <a:pt x="15833" y="248024"/>
                        <a:pt x="17220" y="235277"/>
                        <a:pt x="13061" y="231120"/>
                      </a:cubicBezTo>
                      <a:cubicBezTo>
                        <a:pt x="9180" y="226963"/>
                        <a:pt x="5576" y="226686"/>
                        <a:pt x="4467" y="218926"/>
                      </a:cubicBezTo>
                      <a:cubicBezTo>
                        <a:pt x="6962" y="217264"/>
                        <a:pt x="585" y="214492"/>
                        <a:pt x="31" y="209504"/>
                      </a:cubicBezTo>
                      <a:cubicBezTo>
                        <a:pt x="-801" y="203685"/>
                        <a:pt x="15279" y="190383"/>
                        <a:pt x="19715" y="186503"/>
                      </a:cubicBezTo>
                      <a:cubicBezTo>
                        <a:pt x="24150" y="182623"/>
                        <a:pt x="19715" y="182900"/>
                        <a:pt x="14724" y="182069"/>
                      </a:cubicBezTo>
                      <a:cubicBezTo>
                        <a:pt x="9734" y="181238"/>
                        <a:pt x="11120" y="170984"/>
                        <a:pt x="8071" y="165165"/>
                      </a:cubicBezTo>
                      <a:cubicBezTo>
                        <a:pt x="4744" y="159068"/>
                        <a:pt x="10011" y="156297"/>
                        <a:pt x="11952" y="152971"/>
                      </a:cubicBezTo>
                      <a:cubicBezTo>
                        <a:pt x="14170" y="149646"/>
                        <a:pt x="9180" y="147983"/>
                        <a:pt x="7516" y="140778"/>
                      </a:cubicBezTo>
                      <a:cubicBezTo>
                        <a:pt x="5853" y="133850"/>
                        <a:pt x="12784" y="129970"/>
                        <a:pt x="19160" y="127476"/>
                      </a:cubicBezTo>
                      <a:cubicBezTo>
                        <a:pt x="25537" y="124982"/>
                        <a:pt x="15556" y="113897"/>
                        <a:pt x="14724" y="106415"/>
                      </a:cubicBezTo>
                      <a:cubicBezTo>
                        <a:pt x="13615" y="98933"/>
                        <a:pt x="20824" y="85631"/>
                        <a:pt x="24428" y="80088"/>
                      </a:cubicBezTo>
                      <a:cubicBezTo>
                        <a:pt x="28032" y="74546"/>
                        <a:pt x="5021" y="35749"/>
                        <a:pt x="4467" y="34640"/>
                      </a:cubicBezTo>
                      <a:cubicBezTo>
                        <a:pt x="11120" y="35749"/>
                        <a:pt x="18883" y="37689"/>
                        <a:pt x="24982" y="38797"/>
                      </a:cubicBezTo>
                      <a:cubicBezTo>
                        <a:pt x="35517" y="40737"/>
                        <a:pt x="62409" y="19121"/>
                        <a:pt x="72112" y="13025"/>
                      </a:cubicBezTo>
                      <a:cubicBezTo>
                        <a:pt x="81538" y="6651"/>
                        <a:pt x="101222" y="277"/>
                        <a:pt x="110647" y="0"/>
                      </a:cubicBezTo>
                      <a:cubicBezTo>
                        <a:pt x="120073" y="0"/>
                        <a:pt x="113420" y="31038"/>
                        <a:pt x="114251" y="41846"/>
                      </a:cubicBezTo>
                      <a:cubicBezTo>
                        <a:pt x="115083" y="52931"/>
                        <a:pt x="126727" y="63184"/>
                        <a:pt x="135321" y="70943"/>
                      </a:cubicBezTo>
                      <a:cubicBezTo>
                        <a:pt x="143915" y="78980"/>
                        <a:pt x="153896" y="76209"/>
                        <a:pt x="162213" y="76486"/>
                      </a:cubicBezTo>
                      <a:cubicBezTo>
                        <a:pt x="170253" y="76486"/>
                        <a:pt x="179124" y="85077"/>
                        <a:pt x="183283" y="90065"/>
                      </a:cubicBezTo>
                      <a:cubicBezTo>
                        <a:pt x="187441" y="95053"/>
                        <a:pt x="186610" y="91728"/>
                        <a:pt x="194372" y="92005"/>
                      </a:cubicBezTo>
                      <a:cubicBezTo>
                        <a:pt x="202412" y="92005"/>
                        <a:pt x="203244" y="99210"/>
                        <a:pt x="208511" y="105029"/>
                      </a:cubicBezTo>
                      <a:cubicBezTo>
                        <a:pt x="213779" y="110849"/>
                        <a:pt x="222373" y="102812"/>
                        <a:pt x="230690" y="103090"/>
                      </a:cubicBezTo>
                      <a:cubicBezTo>
                        <a:pt x="239007" y="103090"/>
                        <a:pt x="249264" y="123042"/>
                        <a:pt x="252314" y="132187"/>
                      </a:cubicBezTo>
                      <a:cubicBezTo>
                        <a:pt x="255364" y="141332"/>
                        <a:pt x="253146" y="142995"/>
                        <a:pt x="248433" y="145212"/>
                      </a:cubicBezTo>
                      <a:cubicBezTo>
                        <a:pt x="243443" y="147429"/>
                        <a:pt x="245661" y="151863"/>
                        <a:pt x="251205" y="156851"/>
                      </a:cubicBezTo>
                      <a:cubicBezTo>
                        <a:pt x="256750" y="161839"/>
                        <a:pt x="254809" y="170430"/>
                        <a:pt x="255641" y="178190"/>
                      </a:cubicBezTo>
                      <a:cubicBezTo>
                        <a:pt x="256473" y="186226"/>
                        <a:pt x="288632" y="179021"/>
                        <a:pt x="300276" y="179298"/>
                      </a:cubicBezTo>
                      <a:cubicBezTo>
                        <a:pt x="311642" y="179298"/>
                        <a:pt x="302494" y="190106"/>
                        <a:pt x="301662" y="199528"/>
                      </a:cubicBezTo>
                      <a:cubicBezTo>
                        <a:pt x="300830" y="209227"/>
                        <a:pt x="314969" y="212830"/>
                        <a:pt x="322731" y="223361"/>
                      </a:cubicBezTo>
                      <a:cubicBezTo>
                        <a:pt x="330771" y="233891"/>
                        <a:pt x="317741" y="263543"/>
                        <a:pt x="313028" y="269363"/>
                      </a:cubicBezTo>
                      <a:cubicBezTo>
                        <a:pt x="308038" y="275182"/>
                        <a:pt x="312197" y="279062"/>
                        <a:pt x="315801" y="283496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grpSp>
              <p:nvGrpSpPr>
                <p:cNvPr id="332" name="Graphic 248">
                  <a:extLst>
                    <a:ext uri="{FF2B5EF4-FFF2-40B4-BE49-F238E27FC236}">
                      <a16:creationId xmlns:a16="http://schemas.microsoft.com/office/drawing/2014/main" id="{040511CB-9913-3174-F1A2-F7D3A5FCD2D3}"/>
                    </a:ext>
                  </a:extLst>
                </p:cNvPr>
                <p:cNvGrpSpPr/>
                <p:nvPr/>
              </p:nvGrpSpPr>
              <p:grpSpPr>
                <a:xfrm>
                  <a:off x="2812716" y="4600671"/>
                  <a:ext cx="1168592" cy="1214700"/>
                  <a:chOff x="2812716" y="4600671"/>
                  <a:chExt cx="1168592" cy="1214700"/>
                </a:xfrm>
                <a:grpFill/>
              </p:grpSpPr>
              <p:grpSp>
                <p:nvGrpSpPr>
                  <p:cNvPr id="333" name="Graphic 248">
                    <a:extLst>
                      <a:ext uri="{FF2B5EF4-FFF2-40B4-BE49-F238E27FC236}">
                        <a16:creationId xmlns:a16="http://schemas.microsoft.com/office/drawing/2014/main" id="{D7D48873-0520-8895-4598-4899B48FB1C1}"/>
                      </a:ext>
                    </a:extLst>
                  </p:cNvPr>
                  <p:cNvGrpSpPr/>
                  <p:nvPr/>
                </p:nvGrpSpPr>
                <p:grpSpPr>
                  <a:xfrm>
                    <a:off x="3728143" y="4600671"/>
                    <a:ext cx="253165" cy="1214700"/>
                    <a:chOff x="3728143" y="4600671"/>
                    <a:chExt cx="253165" cy="1214700"/>
                  </a:xfrm>
                  <a:grpFill/>
                </p:grpSpPr>
                <p:sp>
                  <p:nvSpPr>
                    <p:cNvPr id="335" name="Freeform 334">
                      <a:extLst>
                        <a:ext uri="{FF2B5EF4-FFF2-40B4-BE49-F238E27FC236}">
                          <a16:creationId xmlns:a16="http://schemas.microsoft.com/office/drawing/2014/main" id="{CA815A48-F40B-4001-02E0-D7C5D2D2308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736958" y="4600671"/>
                      <a:ext cx="227540" cy="1136800"/>
                    </a:xfrm>
                    <a:custGeom>
                      <a:avLst/>
                      <a:gdLst>
                        <a:gd name="connsiteX0" fmla="*/ 221844 w 227540"/>
                        <a:gd name="connsiteY0" fmla="*/ 175972 h 1136800"/>
                        <a:gd name="connsiteX1" fmla="*/ 207428 w 227540"/>
                        <a:gd name="connsiteY1" fmla="*/ 185117 h 1136800"/>
                        <a:gd name="connsiteX2" fmla="*/ 188021 w 227540"/>
                        <a:gd name="connsiteY2" fmla="*/ 197865 h 1136800"/>
                        <a:gd name="connsiteX3" fmla="*/ 188853 w 227540"/>
                        <a:gd name="connsiteY3" fmla="*/ 208673 h 1136800"/>
                        <a:gd name="connsiteX4" fmla="*/ 187189 w 227540"/>
                        <a:gd name="connsiteY4" fmla="*/ 216986 h 1136800"/>
                        <a:gd name="connsiteX5" fmla="*/ 184972 w 227540"/>
                        <a:gd name="connsiteY5" fmla="*/ 249132 h 1136800"/>
                        <a:gd name="connsiteX6" fmla="*/ 191625 w 227540"/>
                        <a:gd name="connsiteY6" fmla="*/ 262157 h 1136800"/>
                        <a:gd name="connsiteX7" fmla="*/ 178041 w 227540"/>
                        <a:gd name="connsiteY7" fmla="*/ 272411 h 1136800"/>
                        <a:gd name="connsiteX8" fmla="*/ 172773 w 227540"/>
                        <a:gd name="connsiteY8" fmla="*/ 285158 h 1136800"/>
                        <a:gd name="connsiteX9" fmla="*/ 148099 w 227540"/>
                        <a:gd name="connsiteY9" fmla="*/ 327835 h 1136800"/>
                        <a:gd name="connsiteX10" fmla="*/ 151149 w 227540"/>
                        <a:gd name="connsiteY10" fmla="*/ 357487 h 1136800"/>
                        <a:gd name="connsiteX11" fmla="*/ 142832 w 227540"/>
                        <a:gd name="connsiteY11" fmla="*/ 366078 h 1136800"/>
                        <a:gd name="connsiteX12" fmla="*/ 140614 w 227540"/>
                        <a:gd name="connsiteY12" fmla="*/ 381874 h 1136800"/>
                        <a:gd name="connsiteX13" fmla="*/ 132297 w 227540"/>
                        <a:gd name="connsiteY13" fmla="*/ 391019 h 1136800"/>
                        <a:gd name="connsiteX14" fmla="*/ 138673 w 227540"/>
                        <a:gd name="connsiteY14" fmla="*/ 407369 h 1136800"/>
                        <a:gd name="connsiteX15" fmla="*/ 137010 w 227540"/>
                        <a:gd name="connsiteY15" fmla="*/ 417900 h 1136800"/>
                        <a:gd name="connsiteX16" fmla="*/ 142000 w 227540"/>
                        <a:gd name="connsiteY16" fmla="*/ 428707 h 1136800"/>
                        <a:gd name="connsiteX17" fmla="*/ 144495 w 227540"/>
                        <a:gd name="connsiteY17" fmla="*/ 447274 h 1136800"/>
                        <a:gd name="connsiteX18" fmla="*/ 150595 w 227540"/>
                        <a:gd name="connsiteY18" fmla="*/ 454202 h 1136800"/>
                        <a:gd name="connsiteX19" fmla="*/ 151426 w 227540"/>
                        <a:gd name="connsiteY19" fmla="*/ 477481 h 1136800"/>
                        <a:gd name="connsiteX20" fmla="*/ 146159 w 227540"/>
                        <a:gd name="connsiteY20" fmla="*/ 484409 h 1136800"/>
                        <a:gd name="connsiteX21" fmla="*/ 133683 w 227540"/>
                        <a:gd name="connsiteY21" fmla="*/ 507687 h 1136800"/>
                        <a:gd name="connsiteX22" fmla="*/ 136178 w 227540"/>
                        <a:gd name="connsiteY22" fmla="*/ 535399 h 1136800"/>
                        <a:gd name="connsiteX23" fmla="*/ 120376 w 227540"/>
                        <a:gd name="connsiteY23" fmla="*/ 551750 h 1136800"/>
                        <a:gd name="connsiteX24" fmla="*/ 116218 w 227540"/>
                        <a:gd name="connsiteY24" fmla="*/ 573919 h 1136800"/>
                        <a:gd name="connsiteX25" fmla="*/ 123703 w 227540"/>
                        <a:gd name="connsiteY25" fmla="*/ 618536 h 1136800"/>
                        <a:gd name="connsiteX26" fmla="*/ 110396 w 227540"/>
                        <a:gd name="connsiteY26" fmla="*/ 625464 h 1136800"/>
                        <a:gd name="connsiteX27" fmla="*/ 109287 w 227540"/>
                        <a:gd name="connsiteY27" fmla="*/ 645140 h 1136800"/>
                        <a:gd name="connsiteX28" fmla="*/ 102910 w 227540"/>
                        <a:gd name="connsiteY28" fmla="*/ 649573 h 1136800"/>
                        <a:gd name="connsiteX29" fmla="*/ 99861 w 227540"/>
                        <a:gd name="connsiteY29" fmla="*/ 663984 h 1136800"/>
                        <a:gd name="connsiteX30" fmla="*/ 100970 w 227540"/>
                        <a:gd name="connsiteY30" fmla="*/ 672852 h 1136800"/>
                        <a:gd name="connsiteX31" fmla="*/ 97643 w 227540"/>
                        <a:gd name="connsiteY31" fmla="*/ 679780 h 1136800"/>
                        <a:gd name="connsiteX32" fmla="*/ 95702 w 227540"/>
                        <a:gd name="connsiteY32" fmla="*/ 706938 h 1136800"/>
                        <a:gd name="connsiteX33" fmla="*/ 99306 w 227540"/>
                        <a:gd name="connsiteY33" fmla="*/ 723565 h 1136800"/>
                        <a:gd name="connsiteX34" fmla="*/ 92930 w 227540"/>
                        <a:gd name="connsiteY34" fmla="*/ 733541 h 1136800"/>
                        <a:gd name="connsiteX35" fmla="*/ 88494 w 227540"/>
                        <a:gd name="connsiteY35" fmla="*/ 754603 h 1136800"/>
                        <a:gd name="connsiteX36" fmla="*/ 96811 w 227540"/>
                        <a:gd name="connsiteY36" fmla="*/ 762085 h 1136800"/>
                        <a:gd name="connsiteX37" fmla="*/ 94593 w 227540"/>
                        <a:gd name="connsiteY37" fmla="*/ 773447 h 1136800"/>
                        <a:gd name="connsiteX38" fmla="*/ 102356 w 227540"/>
                        <a:gd name="connsiteY38" fmla="*/ 787303 h 1136800"/>
                        <a:gd name="connsiteX39" fmla="*/ 96257 w 227540"/>
                        <a:gd name="connsiteY39" fmla="*/ 801713 h 1136800"/>
                        <a:gd name="connsiteX40" fmla="*/ 110396 w 227540"/>
                        <a:gd name="connsiteY40" fmla="*/ 806425 h 1136800"/>
                        <a:gd name="connsiteX41" fmla="*/ 115386 w 227540"/>
                        <a:gd name="connsiteY41" fmla="*/ 813630 h 1136800"/>
                        <a:gd name="connsiteX42" fmla="*/ 91821 w 227540"/>
                        <a:gd name="connsiteY42" fmla="*/ 818895 h 1136800"/>
                        <a:gd name="connsiteX43" fmla="*/ 100415 w 227540"/>
                        <a:gd name="connsiteY43" fmla="*/ 824715 h 1136800"/>
                        <a:gd name="connsiteX44" fmla="*/ 111227 w 227540"/>
                        <a:gd name="connsiteY44" fmla="*/ 835800 h 1136800"/>
                        <a:gd name="connsiteX45" fmla="*/ 100692 w 227540"/>
                        <a:gd name="connsiteY45" fmla="*/ 845776 h 1136800"/>
                        <a:gd name="connsiteX46" fmla="*/ 101524 w 227540"/>
                        <a:gd name="connsiteY46" fmla="*/ 857692 h 1136800"/>
                        <a:gd name="connsiteX47" fmla="*/ 97088 w 227540"/>
                        <a:gd name="connsiteY47" fmla="*/ 865174 h 1136800"/>
                        <a:gd name="connsiteX48" fmla="*/ 100692 w 227540"/>
                        <a:gd name="connsiteY48" fmla="*/ 880139 h 1136800"/>
                        <a:gd name="connsiteX49" fmla="*/ 95148 w 227540"/>
                        <a:gd name="connsiteY49" fmla="*/ 889838 h 1136800"/>
                        <a:gd name="connsiteX50" fmla="*/ 95979 w 227540"/>
                        <a:gd name="connsiteY50" fmla="*/ 900092 h 1136800"/>
                        <a:gd name="connsiteX51" fmla="*/ 80177 w 227540"/>
                        <a:gd name="connsiteY51" fmla="*/ 913671 h 1136800"/>
                        <a:gd name="connsiteX52" fmla="*/ 84613 w 227540"/>
                        <a:gd name="connsiteY52" fmla="*/ 932515 h 1136800"/>
                        <a:gd name="connsiteX53" fmla="*/ 78791 w 227540"/>
                        <a:gd name="connsiteY53" fmla="*/ 942769 h 1136800"/>
                        <a:gd name="connsiteX54" fmla="*/ 76573 w 227540"/>
                        <a:gd name="connsiteY54" fmla="*/ 956070 h 1136800"/>
                        <a:gd name="connsiteX55" fmla="*/ 56335 w 227540"/>
                        <a:gd name="connsiteY55" fmla="*/ 973806 h 1136800"/>
                        <a:gd name="connsiteX56" fmla="*/ 49958 w 227540"/>
                        <a:gd name="connsiteY56" fmla="*/ 994868 h 1136800"/>
                        <a:gd name="connsiteX57" fmla="*/ 55503 w 227540"/>
                        <a:gd name="connsiteY57" fmla="*/ 1006229 h 1136800"/>
                        <a:gd name="connsiteX58" fmla="*/ 59939 w 227540"/>
                        <a:gd name="connsiteY58" fmla="*/ 1022302 h 1136800"/>
                        <a:gd name="connsiteX59" fmla="*/ 83781 w 227540"/>
                        <a:gd name="connsiteY59" fmla="*/ 1020086 h 1136800"/>
                        <a:gd name="connsiteX60" fmla="*/ 83504 w 227540"/>
                        <a:gd name="connsiteY60" fmla="*/ 1033665 h 1136800"/>
                        <a:gd name="connsiteX61" fmla="*/ 85722 w 227540"/>
                        <a:gd name="connsiteY61" fmla="*/ 1041424 h 1136800"/>
                        <a:gd name="connsiteX62" fmla="*/ 81840 w 227540"/>
                        <a:gd name="connsiteY62" fmla="*/ 1053063 h 1136800"/>
                        <a:gd name="connsiteX63" fmla="*/ 96257 w 227540"/>
                        <a:gd name="connsiteY63" fmla="*/ 1068859 h 1136800"/>
                        <a:gd name="connsiteX64" fmla="*/ 153090 w 227540"/>
                        <a:gd name="connsiteY64" fmla="*/ 1068859 h 1136800"/>
                        <a:gd name="connsiteX65" fmla="*/ 184694 w 227540"/>
                        <a:gd name="connsiteY65" fmla="*/ 1082715 h 1136800"/>
                        <a:gd name="connsiteX66" fmla="*/ 184417 w 227540"/>
                        <a:gd name="connsiteY66" fmla="*/ 1082715 h 1136800"/>
                        <a:gd name="connsiteX67" fmla="*/ 172219 w 227540"/>
                        <a:gd name="connsiteY67" fmla="*/ 1079390 h 1136800"/>
                        <a:gd name="connsiteX68" fmla="*/ 160852 w 227540"/>
                        <a:gd name="connsiteY68" fmla="*/ 1084655 h 1136800"/>
                        <a:gd name="connsiteX69" fmla="*/ 155585 w 227540"/>
                        <a:gd name="connsiteY69" fmla="*/ 1088258 h 1136800"/>
                        <a:gd name="connsiteX70" fmla="*/ 148654 w 227540"/>
                        <a:gd name="connsiteY70" fmla="*/ 1089089 h 1136800"/>
                        <a:gd name="connsiteX71" fmla="*/ 135347 w 227540"/>
                        <a:gd name="connsiteY71" fmla="*/ 1092137 h 1136800"/>
                        <a:gd name="connsiteX72" fmla="*/ 125366 w 227540"/>
                        <a:gd name="connsiteY72" fmla="*/ 1099342 h 1136800"/>
                        <a:gd name="connsiteX73" fmla="*/ 123148 w 227540"/>
                        <a:gd name="connsiteY73" fmla="*/ 1111259 h 1136800"/>
                        <a:gd name="connsiteX74" fmla="*/ 120653 w 227540"/>
                        <a:gd name="connsiteY74" fmla="*/ 1129826 h 1136800"/>
                        <a:gd name="connsiteX75" fmla="*/ 112891 w 227540"/>
                        <a:gd name="connsiteY75" fmla="*/ 1136476 h 1136800"/>
                        <a:gd name="connsiteX76" fmla="*/ 103465 w 227540"/>
                        <a:gd name="connsiteY76" fmla="*/ 1133705 h 1136800"/>
                        <a:gd name="connsiteX77" fmla="*/ 93484 w 227540"/>
                        <a:gd name="connsiteY77" fmla="*/ 1130380 h 1136800"/>
                        <a:gd name="connsiteX78" fmla="*/ 89048 w 227540"/>
                        <a:gd name="connsiteY78" fmla="*/ 1129548 h 1136800"/>
                        <a:gd name="connsiteX79" fmla="*/ 86554 w 227540"/>
                        <a:gd name="connsiteY79" fmla="*/ 1125392 h 1136800"/>
                        <a:gd name="connsiteX80" fmla="*/ 97643 w 227540"/>
                        <a:gd name="connsiteY80" fmla="*/ 1120404 h 1136800"/>
                        <a:gd name="connsiteX81" fmla="*/ 99583 w 227540"/>
                        <a:gd name="connsiteY81" fmla="*/ 1115416 h 1136800"/>
                        <a:gd name="connsiteX82" fmla="*/ 107901 w 227540"/>
                        <a:gd name="connsiteY82" fmla="*/ 1113753 h 1136800"/>
                        <a:gd name="connsiteX83" fmla="*/ 114277 w 227540"/>
                        <a:gd name="connsiteY83" fmla="*/ 1107379 h 1136800"/>
                        <a:gd name="connsiteX84" fmla="*/ 117049 w 227540"/>
                        <a:gd name="connsiteY84" fmla="*/ 1100451 h 1136800"/>
                        <a:gd name="connsiteX85" fmla="*/ 103465 w 227540"/>
                        <a:gd name="connsiteY85" fmla="*/ 1102945 h 1136800"/>
                        <a:gd name="connsiteX86" fmla="*/ 91544 w 227540"/>
                        <a:gd name="connsiteY86" fmla="*/ 1110427 h 1136800"/>
                        <a:gd name="connsiteX87" fmla="*/ 84336 w 227540"/>
                        <a:gd name="connsiteY87" fmla="*/ 1110981 h 1136800"/>
                        <a:gd name="connsiteX88" fmla="*/ 79345 w 227540"/>
                        <a:gd name="connsiteY88" fmla="*/ 1114307 h 1136800"/>
                        <a:gd name="connsiteX89" fmla="*/ 69642 w 227540"/>
                        <a:gd name="connsiteY89" fmla="*/ 1115416 h 1136800"/>
                        <a:gd name="connsiteX90" fmla="*/ 69642 w 227540"/>
                        <a:gd name="connsiteY90" fmla="*/ 1109319 h 1136800"/>
                        <a:gd name="connsiteX91" fmla="*/ 69088 w 227540"/>
                        <a:gd name="connsiteY91" fmla="*/ 1101560 h 1136800"/>
                        <a:gd name="connsiteX92" fmla="*/ 76296 w 227540"/>
                        <a:gd name="connsiteY92" fmla="*/ 1097125 h 1136800"/>
                        <a:gd name="connsiteX93" fmla="*/ 85167 w 227540"/>
                        <a:gd name="connsiteY93" fmla="*/ 1099065 h 1136800"/>
                        <a:gd name="connsiteX94" fmla="*/ 92375 w 227540"/>
                        <a:gd name="connsiteY94" fmla="*/ 1095186 h 1136800"/>
                        <a:gd name="connsiteX95" fmla="*/ 100970 w 227540"/>
                        <a:gd name="connsiteY95" fmla="*/ 1095186 h 1136800"/>
                        <a:gd name="connsiteX96" fmla="*/ 92098 w 227540"/>
                        <a:gd name="connsiteY96" fmla="*/ 1091306 h 1136800"/>
                        <a:gd name="connsiteX97" fmla="*/ 82395 w 227540"/>
                        <a:gd name="connsiteY97" fmla="*/ 1092414 h 1136800"/>
                        <a:gd name="connsiteX98" fmla="*/ 77128 w 227540"/>
                        <a:gd name="connsiteY98" fmla="*/ 1087426 h 1136800"/>
                        <a:gd name="connsiteX99" fmla="*/ 69365 w 227540"/>
                        <a:gd name="connsiteY99" fmla="*/ 1088812 h 1136800"/>
                        <a:gd name="connsiteX100" fmla="*/ 61880 w 227540"/>
                        <a:gd name="connsiteY100" fmla="*/ 1089643 h 1136800"/>
                        <a:gd name="connsiteX101" fmla="*/ 68256 w 227540"/>
                        <a:gd name="connsiteY101" fmla="*/ 1084655 h 1136800"/>
                        <a:gd name="connsiteX102" fmla="*/ 76019 w 227540"/>
                        <a:gd name="connsiteY102" fmla="*/ 1081884 h 1136800"/>
                        <a:gd name="connsiteX103" fmla="*/ 73801 w 227540"/>
                        <a:gd name="connsiteY103" fmla="*/ 1076619 h 1136800"/>
                        <a:gd name="connsiteX104" fmla="*/ 79345 w 227540"/>
                        <a:gd name="connsiteY104" fmla="*/ 1069968 h 1136800"/>
                        <a:gd name="connsiteX105" fmla="*/ 81563 w 227540"/>
                        <a:gd name="connsiteY105" fmla="*/ 1064979 h 1136800"/>
                        <a:gd name="connsiteX106" fmla="*/ 80177 w 227540"/>
                        <a:gd name="connsiteY106" fmla="*/ 1062762 h 1136800"/>
                        <a:gd name="connsiteX107" fmla="*/ 78514 w 227540"/>
                        <a:gd name="connsiteY107" fmla="*/ 1059437 h 1136800"/>
                        <a:gd name="connsiteX108" fmla="*/ 71028 w 227540"/>
                        <a:gd name="connsiteY108" fmla="*/ 1053894 h 1136800"/>
                        <a:gd name="connsiteX109" fmla="*/ 64097 w 227540"/>
                        <a:gd name="connsiteY109" fmla="*/ 1050846 h 1136800"/>
                        <a:gd name="connsiteX110" fmla="*/ 61880 w 227540"/>
                        <a:gd name="connsiteY110" fmla="*/ 1055557 h 1136800"/>
                        <a:gd name="connsiteX111" fmla="*/ 64652 w 227540"/>
                        <a:gd name="connsiteY111" fmla="*/ 1062762 h 1136800"/>
                        <a:gd name="connsiteX112" fmla="*/ 54117 w 227540"/>
                        <a:gd name="connsiteY112" fmla="*/ 1070799 h 1136800"/>
                        <a:gd name="connsiteX113" fmla="*/ 49404 w 227540"/>
                        <a:gd name="connsiteY113" fmla="*/ 1059160 h 1136800"/>
                        <a:gd name="connsiteX114" fmla="*/ 44414 w 227540"/>
                        <a:gd name="connsiteY114" fmla="*/ 1055557 h 1136800"/>
                        <a:gd name="connsiteX115" fmla="*/ 48295 w 227540"/>
                        <a:gd name="connsiteY115" fmla="*/ 1047798 h 1136800"/>
                        <a:gd name="connsiteX116" fmla="*/ 43305 w 227540"/>
                        <a:gd name="connsiteY116" fmla="*/ 1041978 h 1136800"/>
                        <a:gd name="connsiteX117" fmla="*/ 36374 w 227540"/>
                        <a:gd name="connsiteY117" fmla="*/ 1038653 h 1136800"/>
                        <a:gd name="connsiteX118" fmla="*/ 38315 w 227540"/>
                        <a:gd name="connsiteY118" fmla="*/ 1033942 h 1136800"/>
                        <a:gd name="connsiteX119" fmla="*/ 44968 w 227540"/>
                        <a:gd name="connsiteY119" fmla="*/ 1030062 h 1136800"/>
                        <a:gd name="connsiteX120" fmla="*/ 47463 w 227540"/>
                        <a:gd name="connsiteY120" fmla="*/ 1023965 h 1136800"/>
                        <a:gd name="connsiteX121" fmla="*/ 51622 w 227540"/>
                        <a:gd name="connsiteY121" fmla="*/ 1020086 h 1136800"/>
                        <a:gd name="connsiteX122" fmla="*/ 48849 w 227540"/>
                        <a:gd name="connsiteY122" fmla="*/ 1017868 h 1136800"/>
                        <a:gd name="connsiteX123" fmla="*/ 45523 w 227540"/>
                        <a:gd name="connsiteY123" fmla="*/ 1013712 h 1136800"/>
                        <a:gd name="connsiteX124" fmla="*/ 41919 w 227540"/>
                        <a:gd name="connsiteY124" fmla="*/ 1018146 h 1136800"/>
                        <a:gd name="connsiteX125" fmla="*/ 31384 w 227540"/>
                        <a:gd name="connsiteY125" fmla="*/ 1017037 h 1136800"/>
                        <a:gd name="connsiteX126" fmla="*/ 33879 w 227540"/>
                        <a:gd name="connsiteY126" fmla="*/ 1012049 h 1136800"/>
                        <a:gd name="connsiteX127" fmla="*/ 33879 w 227540"/>
                        <a:gd name="connsiteY127" fmla="*/ 1007615 h 1136800"/>
                        <a:gd name="connsiteX128" fmla="*/ 24730 w 227540"/>
                        <a:gd name="connsiteY128" fmla="*/ 1006784 h 1136800"/>
                        <a:gd name="connsiteX129" fmla="*/ 25007 w 227540"/>
                        <a:gd name="connsiteY129" fmla="*/ 1002627 h 1136800"/>
                        <a:gd name="connsiteX130" fmla="*/ 40255 w 227540"/>
                        <a:gd name="connsiteY130" fmla="*/ 1002073 h 1136800"/>
                        <a:gd name="connsiteX131" fmla="*/ 38315 w 227540"/>
                        <a:gd name="connsiteY131" fmla="*/ 995422 h 1136800"/>
                        <a:gd name="connsiteX132" fmla="*/ 31938 w 227540"/>
                        <a:gd name="connsiteY132" fmla="*/ 992373 h 1136800"/>
                        <a:gd name="connsiteX133" fmla="*/ 35820 w 227540"/>
                        <a:gd name="connsiteY133" fmla="*/ 986277 h 1136800"/>
                        <a:gd name="connsiteX134" fmla="*/ 42750 w 227540"/>
                        <a:gd name="connsiteY134" fmla="*/ 984891 h 1136800"/>
                        <a:gd name="connsiteX135" fmla="*/ 40532 w 227540"/>
                        <a:gd name="connsiteY135" fmla="*/ 977686 h 1136800"/>
                        <a:gd name="connsiteX136" fmla="*/ 41364 w 227540"/>
                        <a:gd name="connsiteY136" fmla="*/ 970204 h 1136800"/>
                        <a:gd name="connsiteX137" fmla="*/ 41087 w 227540"/>
                        <a:gd name="connsiteY137" fmla="*/ 962721 h 1136800"/>
                        <a:gd name="connsiteX138" fmla="*/ 34433 w 227540"/>
                        <a:gd name="connsiteY138" fmla="*/ 967432 h 1136800"/>
                        <a:gd name="connsiteX139" fmla="*/ 33324 w 227540"/>
                        <a:gd name="connsiteY139" fmla="*/ 974915 h 1136800"/>
                        <a:gd name="connsiteX140" fmla="*/ 28334 w 227540"/>
                        <a:gd name="connsiteY140" fmla="*/ 980734 h 1136800"/>
                        <a:gd name="connsiteX141" fmla="*/ 26948 w 227540"/>
                        <a:gd name="connsiteY141" fmla="*/ 974083 h 1136800"/>
                        <a:gd name="connsiteX142" fmla="*/ 28057 w 227540"/>
                        <a:gd name="connsiteY142" fmla="*/ 970481 h 1136800"/>
                        <a:gd name="connsiteX143" fmla="*/ 27225 w 227540"/>
                        <a:gd name="connsiteY143" fmla="*/ 966324 h 1136800"/>
                        <a:gd name="connsiteX144" fmla="*/ 28057 w 227540"/>
                        <a:gd name="connsiteY144" fmla="*/ 961613 h 1136800"/>
                        <a:gd name="connsiteX145" fmla="*/ 28889 w 227540"/>
                        <a:gd name="connsiteY145" fmla="*/ 958010 h 1136800"/>
                        <a:gd name="connsiteX146" fmla="*/ 33324 w 227540"/>
                        <a:gd name="connsiteY146" fmla="*/ 955516 h 1136800"/>
                        <a:gd name="connsiteX147" fmla="*/ 38869 w 227540"/>
                        <a:gd name="connsiteY147" fmla="*/ 951359 h 1136800"/>
                        <a:gd name="connsiteX148" fmla="*/ 38869 w 227540"/>
                        <a:gd name="connsiteY148" fmla="*/ 944986 h 1136800"/>
                        <a:gd name="connsiteX149" fmla="*/ 34156 w 227540"/>
                        <a:gd name="connsiteY149" fmla="*/ 938612 h 1136800"/>
                        <a:gd name="connsiteX150" fmla="*/ 30829 w 227540"/>
                        <a:gd name="connsiteY150" fmla="*/ 931407 h 1136800"/>
                        <a:gd name="connsiteX151" fmla="*/ 37483 w 227540"/>
                        <a:gd name="connsiteY151" fmla="*/ 927527 h 1136800"/>
                        <a:gd name="connsiteX152" fmla="*/ 48849 w 227540"/>
                        <a:gd name="connsiteY152" fmla="*/ 938058 h 1136800"/>
                        <a:gd name="connsiteX153" fmla="*/ 58553 w 227540"/>
                        <a:gd name="connsiteY153" fmla="*/ 930575 h 1136800"/>
                        <a:gd name="connsiteX154" fmla="*/ 50790 w 227540"/>
                        <a:gd name="connsiteY154" fmla="*/ 926141 h 1136800"/>
                        <a:gd name="connsiteX155" fmla="*/ 49127 w 227540"/>
                        <a:gd name="connsiteY155" fmla="*/ 918936 h 1136800"/>
                        <a:gd name="connsiteX156" fmla="*/ 45523 w 227540"/>
                        <a:gd name="connsiteY156" fmla="*/ 915610 h 1136800"/>
                        <a:gd name="connsiteX157" fmla="*/ 41641 w 227540"/>
                        <a:gd name="connsiteY157" fmla="*/ 921707 h 1136800"/>
                        <a:gd name="connsiteX158" fmla="*/ 29443 w 227540"/>
                        <a:gd name="connsiteY158" fmla="*/ 919767 h 1136800"/>
                        <a:gd name="connsiteX159" fmla="*/ 34433 w 227540"/>
                        <a:gd name="connsiteY159" fmla="*/ 915056 h 1136800"/>
                        <a:gd name="connsiteX160" fmla="*/ 30552 w 227540"/>
                        <a:gd name="connsiteY160" fmla="*/ 910068 h 1136800"/>
                        <a:gd name="connsiteX161" fmla="*/ 31661 w 227540"/>
                        <a:gd name="connsiteY161" fmla="*/ 903971 h 1136800"/>
                        <a:gd name="connsiteX162" fmla="*/ 38592 w 227540"/>
                        <a:gd name="connsiteY162" fmla="*/ 901754 h 1136800"/>
                        <a:gd name="connsiteX163" fmla="*/ 38592 w 227540"/>
                        <a:gd name="connsiteY163" fmla="*/ 893995 h 1136800"/>
                        <a:gd name="connsiteX164" fmla="*/ 32770 w 227540"/>
                        <a:gd name="connsiteY164" fmla="*/ 890669 h 1136800"/>
                        <a:gd name="connsiteX165" fmla="*/ 27503 w 227540"/>
                        <a:gd name="connsiteY165" fmla="*/ 882910 h 1136800"/>
                        <a:gd name="connsiteX166" fmla="*/ 25007 w 227540"/>
                        <a:gd name="connsiteY166" fmla="*/ 882356 h 1136800"/>
                        <a:gd name="connsiteX167" fmla="*/ 21958 w 227540"/>
                        <a:gd name="connsiteY167" fmla="*/ 884296 h 1136800"/>
                        <a:gd name="connsiteX168" fmla="*/ 14750 w 227540"/>
                        <a:gd name="connsiteY168" fmla="*/ 885681 h 1136800"/>
                        <a:gd name="connsiteX169" fmla="*/ 8928 w 227540"/>
                        <a:gd name="connsiteY169" fmla="*/ 883464 h 1136800"/>
                        <a:gd name="connsiteX170" fmla="*/ 10314 w 227540"/>
                        <a:gd name="connsiteY170" fmla="*/ 876536 h 1136800"/>
                        <a:gd name="connsiteX171" fmla="*/ 5324 w 227540"/>
                        <a:gd name="connsiteY171" fmla="*/ 878199 h 1136800"/>
                        <a:gd name="connsiteX172" fmla="*/ 888 w 227540"/>
                        <a:gd name="connsiteY172" fmla="*/ 879030 h 1136800"/>
                        <a:gd name="connsiteX173" fmla="*/ 8928 w 227540"/>
                        <a:gd name="connsiteY173" fmla="*/ 871271 h 1136800"/>
                        <a:gd name="connsiteX174" fmla="*/ 15027 w 227540"/>
                        <a:gd name="connsiteY174" fmla="*/ 868500 h 1136800"/>
                        <a:gd name="connsiteX175" fmla="*/ 21681 w 227540"/>
                        <a:gd name="connsiteY175" fmla="*/ 865451 h 1136800"/>
                        <a:gd name="connsiteX176" fmla="*/ 19463 w 227540"/>
                        <a:gd name="connsiteY176" fmla="*/ 859078 h 1136800"/>
                        <a:gd name="connsiteX177" fmla="*/ 13641 w 227540"/>
                        <a:gd name="connsiteY177" fmla="*/ 858523 h 1136800"/>
                        <a:gd name="connsiteX178" fmla="*/ 20295 w 227540"/>
                        <a:gd name="connsiteY178" fmla="*/ 852150 h 1136800"/>
                        <a:gd name="connsiteX179" fmla="*/ 28889 w 227540"/>
                        <a:gd name="connsiteY179" fmla="*/ 847716 h 1136800"/>
                        <a:gd name="connsiteX180" fmla="*/ 33324 w 227540"/>
                        <a:gd name="connsiteY180" fmla="*/ 851041 h 1136800"/>
                        <a:gd name="connsiteX181" fmla="*/ 36651 w 227540"/>
                        <a:gd name="connsiteY181" fmla="*/ 854921 h 1136800"/>
                        <a:gd name="connsiteX182" fmla="*/ 31661 w 227540"/>
                        <a:gd name="connsiteY182" fmla="*/ 866837 h 1136800"/>
                        <a:gd name="connsiteX183" fmla="*/ 36374 w 227540"/>
                        <a:gd name="connsiteY183" fmla="*/ 872657 h 1136800"/>
                        <a:gd name="connsiteX184" fmla="*/ 43305 w 227540"/>
                        <a:gd name="connsiteY184" fmla="*/ 877922 h 1136800"/>
                        <a:gd name="connsiteX185" fmla="*/ 46355 w 227540"/>
                        <a:gd name="connsiteY185" fmla="*/ 874042 h 1136800"/>
                        <a:gd name="connsiteX186" fmla="*/ 49958 w 227540"/>
                        <a:gd name="connsiteY186" fmla="*/ 871825 h 1136800"/>
                        <a:gd name="connsiteX187" fmla="*/ 46632 w 227540"/>
                        <a:gd name="connsiteY187" fmla="*/ 862680 h 1136800"/>
                        <a:gd name="connsiteX188" fmla="*/ 53008 w 227540"/>
                        <a:gd name="connsiteY188" fmla="*/ 854644 h 1136800"/>
                        <a:gd name="connsiteX189" fmla="*/ 57444 w 227540"/>
                        <a:gd name="connsiteY189" fmla="*/ 846053 h 1136800"/>
                        <a:gd name="connsiteX190" fmla="*/ 53563 w 227540"/>
                        <a:gd name="connsiteY190" fmla="*/ 841342 h 1136800"/>
                        <a:gd name="connsiteX191" fmla="*/ 56335 w 227540"/>
                        <a:gd name="connsiteY191" fmla="*/ 838294 h 1136800"/>
                        <a:gd name="connsiteX192" fmla="*/ 62711 w 227540"/>
                        <a:gd name="connsiteY192" fmla="*/ 839956 h 1136800"/>
                        <a:gd name="connsiteX193" fmla="*/ 69088 w 227540"/>
                        <a:gd name="connsiteY193" fmla="*/ 844113 h 1136800"/>
                        <a:gd name="connsiteX194" fmla="*/ 68811 w 227540"/>
                        <a:gd name="connsiteY194" fmla="*/ 839402 h 1136800"/>
                        <a:gd name="connsiteX195" fmla="*/ 64097 w 227540"/>
                        <a:gd name="connsiteY195" fmla="*/ 834414 h 1136800"/>
                        <a:gd name="connsiteX196" fmla="*/ 57167 w 227540"/>
                        <a:gd name="connsiteY196" fmla="*/ 828040 h 1136800"/>
                        <a:gd name="connsiteX197" fmla="*/ 67424 w 227540"/>
                        <a:gd name="connsiteY197" fmla="*/ 822498 h 1136800"/>
                        <a:gd name="connsiteX198" fmla="*/ 73523 w 227540"/>
                        <a:gd name="connsiteY198" fmla="*/ 816401 h 1136800"/>
                        <a:gd name="connsiteX199" fmla="*/ 76573 w 227540"/>
                        <a:gd name="connsiteY199" fmla="*/ 811136 h 1136800"/>
                        <a:gd name="connsiteX200" fmla="*/ 68533 w 227540"/>
                        <a:gd name="connsiteY200" fmla="*/ 802545 h 1136800"/>
                        <a:gd name="connsiteX201" fmla="*/ 61880 w 227540"/>
                        <a:gd name="connsiteY201" fmla="*/ 793400 h 1136800"/>
                        <a:gd name="connsiteX202" fmla="*/ 66593 w 227540"/>
                        <a:gd name="connsiteY202" fmla="*/ 788412 h 1136800"/>
                        <a:gd name="connsiteX203" fmla="*/ 70197 w 227540"/>
                        <a:gd name="connsiteY203" fmla="*/ 781484 h 1136800"/>
                        <a:gd name="connsiteX204" fmla="*/ 66038 w 227540"/>
                        <a:gd name="connsiteY204" fmla="*/ 775664 h 1136800"/>
                        <a:gd name="connsiteX205" fmla="*/ 64929 w 227540"/>
                        <a:gd name="connsiteY205" fmla="*/ 769844 h 1136800"/>
                        <a:gd name="connsiteX206" fmla="*/ 68533 w 227540"/>
                        <a:gd name="connsiteY206" fmla="*/ 764025 h 1136800"/>
                        <a:gd name="connsiteX207" fmla="*/ 73246 w 227540"/>
                        <a:gd name="connsiteY207" fmla="*/ 760145 h 1136800"/>
                        <a:gd name="connsiteX208" fmla="*/ 71860 w 227540"/>
                        <a:gd name="connsiteY208" fmla="*/ 747121 h 1136800"/>
                        <a:gd name="connsiteX209" fmla="*/ 75187 w 227540"/>
                        <a:gd name="connsiteY209" fmla="*/ 745180 h 1136800"/>
                        <a:gd name="connsiteX210" fmla="*/ 79068 w 227540"/>
                        <a:gd name="connsiteY210" fmla="*/ 743795 h 1136800"/>
                        <a:gd name="connsiteX211" fmla="*/ 80731 w 227540"/>
                        <a:gd name="connsiteY211" fmla="*/ 733541 h 1136800"/>
                        <a:gd name="connsiteX212" fmla="*/ 80177 w 227540"/>
                        <a:gd name="connsiteY212" fmla="*/ 731047 h 1136800"/>
                        <a:gd name="connsiteX213" fmla="*/ 79068 w 227540"/>
                        <a:gd name="connsiteY213" fmla="*/ 728831 h 1136800"/>
                        <a:gd name="connsiteX214" fmla="*/ 72969 w 227540"/>
                        <a:gd name="connsiteY214" fmla="*/ 724951 h 1136800"/>
                        <a:gd name="connsiteX215" fmla="*/ 71860 w 227540"/>
                        <a:gd name="connsiteY215" fmla="*/ 720794 h 1136800"/>
                        <a:gd name="connsiteX216" fmla="*/ 79900 w 227540"/>
                        <a:gd name="connsiteY216" fmla="*/ 719962 h 1136800"/>
                        <a:gd name="connsiteX217" fmla="*/ 84336 w 227540"/>
                        <a:gd name="connsiteY217" fmla="*/ 711372 h 1136800"/>
                        <a:gd name="connsiteX218" fmla="*/ 73523 w 227540"/>
                        <a:gd name="connsiteY218" fmla="*/ 714697 h 1136800"/>
                        <a:gd name="connsiteX219" fmla="*/ 68533 w 227540"/>
                        <a:gd name="connsiteY219" fmla="*/ 713866 h 1136800"/>
                        <a:gd name="connsiteX220" fmla="*/ 63543 w 227540"/>
                        <a:gd name="connsiteY220" fmla="*/ 713866 h 1136800"/>
                        <a:gd name="connsiteX221" fmla="*/ 57721 w 227540"/>
                        <a:gd name="connsiteY221" fmla="*/ 721348 h 1136800"/>
                        <a:gd name="connsiteX222" fmla="*/ 53563 w 227540"/>
                        <a:gd name="connsiteY222" fmla="*/ 719408 h 1136800"/>
                        <a:gd name="connsiteX223" fmla="*/ 49404 w 227540"/>
                        <a:gd name="connsiteY223" fmla="*/ 717746 h 1136800"/>
                        <a:gd name="connsiteX224" fmla="*/ 47186 w 227540"/>
                        <a:gd name="connsiteY224" fmla="*/ 709432 h 1136800"/>
                        <a:gd name="connsiteX225" fmla="*/ 39701 w 227540"/>
                        <a:gd name="connsiteY225" fmla="*/ 704998 h 1136800"/>
                        <a:gd name="connsiteX226" fmla="*/ 39146 w 227540"/>
                        <a:gd name="connsiteY226" fmla="*/ 699455 h 1136800"/>
                        <a:gd name="connsiteX227" fmla="*/ 39146 w 227540"/>
                        <a:gd name="connsiteY227" fmla="*/ 691419 h 1136800"/>
                        <a:gd name="connsiteX228" fmla="*/ 41919 w 227540"/>
                        <a:gd name="connsiteY228" fmla="*/ 684491 h 1136800"/>
                        <a:gd name="connsiteX229" fmla="*/ 43859 w 227540"/>
                        <a:gd name="connsiteY229" fmla="*/ 675900 h 1136800"/>
                        <a:gd name="connsiteX230" fmla="*/ 48018 w 227540"/>
                        <a:gd name="connsiteY230" fmla="*/ 664261 h 1136800"/>
                        <a:gd name="connsiteX231" fmla="*/ 51899 w 227540"/>
                        <a:gd name="connsiteY231" fmla="*/ 660936 h 1136800"/>
                        <a:gd name="connsiteX232" fmla="*/ 56058 w 227540"/>
                        <a:gd name="connsiteY232" fmla="*/ 654562 h 1136800"/>
                        <a:gd name="connsiteX233" fmla="*/ 57444 w 227540"/>
                        <a:gd name="connsiteY233" fmla="*/ 646802 h 1136800"/>
                        <a:gd name="connsiteX234" fmla="*/ 55780 w 227540"/>
                        <a:gd name="connsiteY234" fmla="*/ 633778 h 1136800"/>
                        <a:gd name="connsiteX235" fmla="*/ 55226 w 227540"/>
                        <a:gd name="connsiteY235" fmla="*/ 632669 h 1136800"/>
                        <a:gd name="connsiteX236" fmla="*/ 54672 w 227540"/>
                        <a:gd name="connsiteY236" fmla="*/ 629898 h 1136800"/>
                        <a:gd name="connsiteX237" fmla="*/ 53563 w 227540"/>
                        <a:gd name="connsiteY237" fmla="*/ 627681 h 1136800"/>
                        <a:gd name="connsiteX238" fmla="*/ 53563 w 227540"/>
                        <a:gd name="connsiteY238" fmla="*/ 624355 h 1136800"/>
                        <a:gd name="connsiteX239" fmla="*/ 53563 w 227540"/>
                        <a:gd name="connsiteY239" fmla="*/ 621584 h 1136800"/>
                        <a:gd name="connsiteX240" fmla="*/ 52731 w 227540"/>
                        <a:gd name="connsiteY240" fmla="*/ 618259 h 1136800"/>
                        <a:gd name="connsiteX241" fmla="*/ 53286 w 227540"/>
                        <a:gd name="connsiteY241" fmla="*/ 608560 h 1136800"/>
                        <a:gd name="connsiteX242" fmla="*/ 52177 w 227540"/>
                        <a:gd name="connsiteY242" fmla="*/ 602740 h 1136800"/>
                        <a:gd name="connsiteX243" fmla="*/ 51899 w 227540"/>
                        <a:gd name="connsiteY243" fmla="*/ 596920 h 1136800"/>
                        <a:gd name="connsiteX244" fmla="*/ 51067 w 227540"/>
                        <a:gd name="connsiteY244" fmla="*/ 594149 h 1136800"/>
                        <a:gd name="connsiteX245" fmla="*/ 48295 w 227540"/>
                        <a:gd name="connsiteY245" fmla="*/ 592486 h 1136800"/>
                        <a:gd name="connsiteX246" fmla="*/ 45800 w 227540"/>
                        <a:gd name="connsiteY246" fmla="*/ 588053 h 1136800"/>
                        <a:gd name="connsiteX247" fmla="*/ 46355 w 227540"/>
                        <a:gd name="connsiteY247" fmla="*/ 579739 h 1136800"/>
                        <a:gd name="connsiteX248" fmla="*/ 47741 w 227540"/>
                        <a:gd name="connsiteY248" fmla="*/ 572257 h 1136800"/>
                        <a:gd name="connsiteX249" fmla="*/ 56058 w 227540"/>
                        <a:gd name="connsiteY249" fmla="*/ 571702 h 1136800"/>
                        <a:gd name="connsiteX250" fmla="*/ 60216 w 227540"/>
                        <a:gd name="connsiteY250" fmla="*/ 566991 h 1136800"/>
                        <a:gd name="connsiteX251" fmla="*/ 60494 w 227540"/>
                        <a:gd name="connsiteY251" fmla="*/ 562557 h 1136800"/>
                        <a:gd name="connsiteX252" fmla="*/ 63266 w 227540"/>
                        <a:gd name="connsiteY252" fmla="*/ 558678 h 1136800"/>
                        <a:gd name="connsiteX253" fmla="*/ 68256 w 227540"/>
                        <a:gd name="connsiteY253" fmla="*/ 550641 h 1136800"/>
                        <a:gd name="connsiteX254" fmla="*/ 69088 w 227540"/>
                        <a:gd name="connsiteY254" fmla="*/ 544545 h 1136800"/>
                        <a:gd name="connsiteX255" fmla="*/ 70197 w 227540"/>
                        <a:gd name="connsiteY255" fmla="*/ 538725 h 1136800"/>
                        <a:gd name="connsiteX256" fmla="*/ 73801 w 227540"/>
                        <a:gd name="connsiteY256" fmla="*/ 527363 h 1136800"/>
                        <a:gd name="connsiteX257" fmla="*/ 78514 w 227540"/>
                        <a:gd name="connsiteY257" fmla="*/ 515447 h 1136800"/>
                        <a:gd name="connsiteX258" fmla="*/ 80454 w 227540"/>
                        <a:gd name="connsiteY258" fmla="*/ 512953 h 1136800"/>
                        <a:gd name="connsiteX259" fmla="*/ 83504 w 227540"/>
                        <a:gd name="connsiteY259" fmla="*/ 511844 h 1136800"/>
                        <a:gd name="connsiteX260" fmla="*/ 87385 w 227540"/>
                        <a:gd name="connsiteY260" fmla="*/ 505747 h 1136800"/>
                        <a:gd name="connsiteX261" fmla="*/ 91266 w 227540"/>
                        <a:gd name="connsiteY261" fmla="*/ 491891 h 1136800"/>
                        <a:gd name="connsiteX262" fmla="*/ 91266 w 227540"/>
                        <a:gd name="connsiteY262" fmla="*/ 487180 h 1136800"/>
                        <a:gd name="connsiteX263" fmla="*/ 93484 w 227540"/>
                        <a:gd name="connsiteY263" fmla="*/ 480252 h 1136800"/>
                        <a:gd name="connsiteX264" fmla="*/ 94593 w 227540"/>
                        <a:gd name="connsiteY264" fmla="*/ 476650 h 1136800"/>
                        <a:gd name="connsiteX265" fmla="*/ 97088 w 227540"/>
                        <a:gd name="connsiteY265" fmla="*/ 474155 h 1136800"/>
                        <a:gd name="connsiteX266" fmla="*/ 98752 w 227540"/>
                        <a:gd name="connsiteY266" fmla="*/ 471938 h 1136800"/>
                        <a:gd name="connsiteX267" fmla="*/ 101247 w 227540"/>
                        <a:gd name="connsiteY267" fmla="*/ 469999 h 1136800"/>
                        <a:gd name="connsiteX268" fmla="*/ 102079 w 227540"/>
                        <a:gd name="connsiteY268" fmla="*/ 463625 h 1136800"/>
                        <a:gd name="connsiteX269" fmla="*/ 102079 w 227540"/>
                        <a:gd name="connsiteY269" fmla="*/ 455311 h 1136800"/>
                        <a:gd name="connsiteX270" fmla="*/ 97643 w 227540"/>
                        <a:gd name="connsiteY270" fmla="*/ 450323 h 1136800"/>
                        <a:gd name="connsiteX271" fmla="*/ 96811 w 227540"/>
                        <a:gd name="connsiteY271" fmla="*/ 447829 h 1136800"/>
                        <a:gd name="connsiteX272" fmla="*/ 99029 w 227540"/>
                        <a:gd name="connsiteY272" fmla="*/ 445058 h 1136800"/>
                        <a:gd name="connsiteX273" fmla="*/ 107069 w 227540"/>
                        <a:gd name="connsiteY273" fmla="*/ 432033 h 1136800"/>
                        <a:gd name="connsiteX274" fmla="*/ 107623 w 227540"/>
                        <a:gd name="connsiteY274" fmla="*/ 428430 h 1136800"/>
                        <a:gd name="connsiteX275" fmla="*/ 105405 w 227540"/>
                        <a:gd name="connsiteY275" fmla="*/ 425105 h 1136800"/>
                        <a:gd name="connsiteX276" fmla="*/ 102633 w 227540"/>
                        <a:gd name="connsiteY276" fmla="*/ 403212 h 1136800"/>
                        <a:gd name="connsiteX277" fmla="*/ 102633 w 227540"/>
                        <a:gd name="connsiteY277" fmla="*/ 402381 h 1136800"/>
                        <a:gd name="connsiteX278" fmla="*/ 102633 w 227540"/>
                        <a:gd name="connsiteY278" fmla="*/ 399610 h 1136800"/>
                        <a:gd name="connsiteX279" fmla="*/ 102633 w 227540"/>
                        <a:gd name="connsiteY279" fmla="*/ 395176 h 1136800"/>
                        <a:gd name="connsiteX280" fmla="*/ 102633 w 227540"/>
                        <a:gd name="connsiteY280" fmla="*/ 388525 h 1136800"/>
                        <a:gd name="connsiteX281" fmla="*/ 102079 w 227540"/>
                        <a:gd name="connsiteY281" fmla="*/ 376608 h 1136800"/>
                        <a:gd name="connsiteX282" fmla="*/ 102079 w 227540"/>
                        <a:gd name="connsiteY282" fmla="*/ 371343 h 1136800"/>
                        <a:gd name="connsiteX283" fmla="*/ 100138 w 227540"/>
                        <a:gd name="connsiteY283" fmla="*/ 367186 h 1136800"/>
                        <a:gd name="connsiteX284" fmla="*/ 104019 w 227540"/>
                        <a:gd name="connsiteY284" fmla="*/ 363307 h 1136800"/>
                        <a:gd name="connsiteX285" fmla="*/ 111227 w 227540"/>
                        <a:gd name="connsiteY285" fmla="*/ 354162 h 1136800"/>
                        <a:gd name="connsiteX286" fmla="*/ 112891 w 227540"/>
                        <a:gd name="connsiteY286" fmla="*/ 343354 h 1136800"/>
                        <a:gd name="connsiteX287" fmla="*/ 112891 w 227540"/>
                        <a:gd name="connsiteY287" fmla="*/ 335595 h 1136800"/>
                        <a:gd name="connsiteX288" fmla="*/ 109010 w 227540"/>
                        <a:gd name="connsiteY288" fmla="*/ 330329 h 1136800"/>
                        <a:gd name="connsiteX289" fmla="*/ 106792 w 227540"/>
                        <a:gd name="connsiteY289" fmla="*/ 322293 h 1136800"/>
                        <a:gd name="connsiteX290" fmla="*/ 110673 w 227540"/>
                        <a:gd name="connsiteY290" fmla="*/ 313148 h 1136800"/>
                        <a:gd name="connsiteX291" fmla="*/ 112613 w 227540"/>
                        <a:gd name="connsiteY291" fmla="*/ 308991 h 1136800"/>
                        <a:gd name="connsiteX292" fmla="*/ 115109 w 227540"/>
                        <a:gd name="connsiteY292" fmla="*/ 304280 h 1136800"/>
                        <a:gd name="connsiteX293" fmla="*/ 116218 w 227540"/>
                        <a:gd name="connsiteY293" fmla="*/ 295135 h 1136800"/>
                        <a:gd name="connsiteX294" fmla="*/ 116218 w 227540"/>
                        <a:gd name="connsiteY294" fmla="*/ 290978 h 1136800"/>
                        <a:gd name="connsiteX295" fmla="*/ 119544 w 227540"/>
                        <a:gd name="connsiteY295" fmla="*/ 287652 h 1136800"/>
                        <a:gd name="connsiteX296" fmla="*/ 121485 w 227540"/>
                        <a:gd name="connsiteY296" fmla="*/ 276844 h 1136800"/>
                        <a:gd name="connsiteX297" fmla="*/ 122871 w 227540"/>
                        <a:gd name="connsiteY297" fmla="*/ 264651 h 1136800"/>
                        <a:gd name="connsiteX298" fmla="*/ 122871 w 227540"/>
                        <a:gd name="connsiteY298" fmla="*/ 265483 h 1136800"/>
                        <a:gd name="connsiteX299" fmla="*/ 122871 w 227540"/>
                        <a:gd name="connsiteY299" fmla="*/ 265483 h 1136800"/>
                        <a:gd name="connsiteX300" fmla="*/ 123703 w 227540"/>
                        <a:gd name="connsiteY300" fmla="*/ 263266 h 1136800"/>
                        <a:gd name="connsiteX301" fmla="*/ 125921 w 227540"/>
                        <a:gd name="connsiteY301" fmla="*/ 260772 h 1136800"/>
                        <a:gd name="connsiteX302" fmla="*/ 127307 w 227540"/>
                        <a:gd name="connsiteY302" fmla="*/ 251072 h 1136800"/>
                        <a:gd name="connsiteX303" fmla="*/ 128139 w 227540"/>
                        <a:gd name="connsiteY303" fmla="*/ 241927 h 1136800"/>
                        <a:gd name="connsiteX304" fmla="*/ 128139 w 227540"/>
                        <a:gd name="connsiteY304" fmla="*/ 232228 h 1136800"/>
                        <a:gd name="connsiteX305" fmla="*/ 127584 w 227540"/>
                        <a:gd name="connsiteY305" fmla="*/ 228348 h 1136800"/>
                        <a:gd name="connsiteX306" fmla="*/ 131465 w 227540"/>
                        <a:gd name="connsiteY306" fmla="*/ 223914 h 1136800"/>
                        <a:gd name="connsiteX307" fmla="*/ 135347 w 227540"/>
                        <a:gd name="connsiteY307" fmla="*/ 217263 h 1136800"/>
                        <a:gd name="connsiteX308" fmla="*/ 134792 w 227540"/>
                        <a:gd name="connsiteY308" fmla="*/ 210058 h 1136800"/>
                        <a:gd name="connsiteX309" fmla="*/ 131743 w 227540"/>
                        <a:gd name="connsiteY309" fmla="*/ 202022 h 1136800"/>
                        <a:gd name="connsiteX310" fmla="*/ 131743 w 227540"/>
                        <a:gd name="connsiteY310" fmla="*/ 192322 h 1136800"/>
                        <a:gd name="connsiteX311" fmla="*/ 130911 w 227540"/>
                        <a:gd name="connsiteY311" fmla="*/ 179298 h 1136800"/>
                        <a:gd name="connsiteX312" fmla="*/ 130911 w 227540"/>
                        <a:gd name="connsiteY312" fmla="*/ 171816 h 1136800"/>
                        <a:gd name="connsiteX313" fmla="*/ 130634 w 227540"/>
                        <a:gd name="connsiteY313" fmla="*/ 165996 h 1136800"/>
                        <a:gd name="connsiteX314" fmla="*/ 129802 w 227540"/>
                        <a:gd name="connsiteY314" fmla="*/ 160453 h 1136800"/>
                        <a:gd name="connsiteX315" fmla="*/ 132020 w 227540"/>
                        <a:gd name="connsiteY315" fmla="*/ 156851 h 1136800"/>
                        <a:gd name="connsiteX316" fmla="*/ 133683 w 227540"/>
                        <a:gd name="connsiteY316" fmla="*/ 153525 h 1136800"/>
                        <a:gd name="connsiteX317" fmla="*/ 140337 w 227540"/>
                        <a:gd name="connsiteY317" fmla="*/ 139392 h 1136800"/>
                        <a:gd name="connsiteX318" fmla="*/ 142000 w 227540"/>
                        <a:gd name="connsiteY318" fmla="*/ 131910 h 1136800"/>
                        <a:gd name="connsiteX319" fmla="*/ 145050 w 227540"/>
                        <a:gd name="connsiteY319" fmla="*/ 123596 h 1136800"/>
                        <a:gd name="connsiteX320" fmla="*/ 145327 w 227540"/>
                        <a:gd name="connsiteY320" fmla="*/ 114451 h 1136800"/>
                        <a:gd name="connsiteX321" fmla="*/ 145327 w 227540"/>
                        <a:gd name="connsiteY321" fmla="*/ 103921 h 1136800"/>
                        <a:gd name="connsiteX322" fmla="*/ 145327 w 227540"/>
                        <a:gd name="connsiteY322" fmla="*/ 90896 h 1136800"/>
                        <a:gd name="connsiteX323" fmla="*/ 142832 w 227540"/>
                        <a:gd name="connsiteY323" fmla="*/ 81751 h 1136800"/>
                        <a:gd name="connsiteX324" fmla="*/ 140614 w 227540"/>
                        <a:gd name="connsiteY324" fmla="*/ 58750 h 1136800"/>
                        <a:gd name="connsiteX325" fmla="*/ 138119 w 227540"/>
                        <a:gd name="connsiteY325" fmla="*/ 36857 h 1136800"/>
                        <a:gd name="connsiteX326" fmla="*/ 134792 w 227540"/>
                        <a:gd name="connsiteY326" fmla="*/ 23555 h 1136800"/>
                        <a:gd name="connsiteX327" fmla="*/ 146990 w 227540"/>
                        <a:gd name="connsiteY327" fmla="*/ 16350 h 1136800"/>
                        <a:gd name="connsiteX328" fmla="*/ 149763 w 227540"/>
                        <a:gd name="connsiteY328" fmla="*/ 6374 h 1136800"/>
                        <a:gd name="connsiteX329" fmla="*/ 159466 w 227540"/>
                        <a:gd name="connsiteY329" fmla="*/ 831 h 1136800"/>
                        <a:gd name="connsiteX330" fmla="*/ 162238 w 227540"/>
                        <a:gd name="connsiteY330" fmla="*/ 0 h 1136800"/>
                        <a:gd name="connsiteX331" fmla="*/ 170833 w 227540"/>
                        <a:gd name="connsiteY331" fmla="*/ 12193 h 1136800"/>
                        <a:gd name="connsiteX332" fmla="*/ 173051 w 227540"/>
                        <a:gd name="connsiteY332" fmla="*/ 35194 h 1136800"/>
                        <a:gd name="connsiteX333" fmla="*/ 187744 w 227540"/>
                        <a:gd name="connsiteY333" fmla="*/ 47665 h 1136800"/>
                        <a:gd name="connsiteX334" fmla="*/ 184140 w 227540"/>
                        <a:gd name="connsiteY334" fmla="*/ 55701 h 1136800"/>
                        <a:gd name="connsiteX335" fmla="*/ 184972 w 227540"/>
                        <a:gd name="connsiteY335" fmla="*/ 62352 h 1136800"/>
                        <a:gd name="connsiteX336" fmla="*/ 180536 w 227540"/>
                        <a:gd name="connsiteY336" fmla="*/ 69835 h 1136800"/>
                        <a:gd name="connsiteX337" fmla="*/ 185526 w 227540"/>
                        <a:gd name="connsiteY337" fmla="*/ 80919 h 1136800"/>
                        <a:gd name="connsiteX338" fmla="*/ 187467 w 227540"/>
                        <a:gd name="connsiteY338" fmla="*/ 89510 h 1136800"/>
                        <a:gd name="connsiteX339" fmla="*/ 193566 w 227540"/>
                        <a:gd name="connsiteY339" fmla="*/ 99209 h 1136800"/>
                        <a:gd name="connsiteX340" fmla="*/ 199111 w 227540"/>
                        <a:gd name="connsiteY340" fmla="*/ 117777 h 1136800"/>
                        <a:gd name="connsiteX341" fmla="*/ 205487 w 227540"/>
                        <a:gd name="connsiteY341" fmla="*/ 142440 h 1136800"/>
                        <a:gd name="connsiteX342" fmla="*/ 225725 w 227540"/>
                        <a:gd name="connsiteY342" fmla="*/ 146597 h 1136800"/>
                        <a:gd name="connsiteX343" fmla="*/ 227388 w 227540"/>
                        <a:gd name="connsiteY343" fmla="*/ 154080 h 1136800"/>
                        <a:gd name="connsiteX344" fmla="*/ 222121 w 227540"/>
                        <a:gd name="connsiteY344" fmla="*/ 174864 h 113680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  <a:cxn ang="0">
                          <a:pos x="connsiteX48" y="connsiteY48"/>
                        </a:cxn>
                        <a:cxn ang="0">
                          <a:pos x="connsiteX49" y="connsiteY49"/>
                        </a:cxn>
                        <a:cxn ang="0">
                          <a:pos x="connsiteX50" y="connsiteY50"/>
                        </a:cxn>
                        <a:cxn ang="0">
                          <a:pos x="connsiteX51" y="connsiteY51"/>
                        </a:cxn>
                        <a:cxn ang="0">
                          <a:pos x="connsiteX52" y="connsiteY52"/>
                        </a:cxn>
                        <a:cxn ang="0">
                          <a:pos x="connsiteX53" y="connsiteY53"/>
                        </a:cxn>
                        <a:cxn ang="0">
                          <a:pos x="connsiteX54" y="connsiteY54"/>
                        </a:cxn>
                        <a:cxn ang="0">
                          <a:pos x="connsiteX55" y="connsiteY55"/>
                        </a:cxn>
                        <a:cxn ang="0">
                          <a:pos x="connsiteX56" y="connsiteY56"/>
                        </a:cxn>
                        <a:cxn ang="0">
                          <a:pos x="connsiteX57" y="connsiteY57"/>
                        </a:cxn>
                        <a:cxn ang="0">
                          <a:pos x="connsiteX58" y="connsiteY58"/>
                        </a:cxn>
                        <a:cxn ang="0">
                          <a:pos x="connsiteX59" y="connsiteY59"/>
                        </a:cxn>
                        <a:cxn ang="0">
                          <a:pos x="connsiteX60" y="connsiteY60"/>
                        </a:cxn>
                        <a:cxn ang="0">
                          <a:pos x="connsiteX61" y="connsiteY61"/>
                        </a:cxn>
                        <a:cxn ang="0">
                          <a:pos x="connsiteX62" y="connsiteY62"/>
                        </a:cxn>
                        <a:cxn ang="0">
                          <a:pos x="connsiteX63" y="connsiteY63"/>
                        </a:cxn>
                        <a:cxn ang="0">
                          <a:pos x="connsiteX64" y="connsiteY64"/>
                        </a:cxn>
                        <a:cxn ang="0">
                          <a:pos x="connsiteX65" y="connsiteY65"/>
                        </a:cxn>
                        <a:cxn ang="0">
                          <a:pos x="connsiteX66" y="connsiteY66"/>
                        </a:cxn>
                        <a:cxn ang="0">
                          <a:pos x="connsiteX67" y="connsiteY67"/>
                        </a:cxn>
                        <a:cxn ang="0">
                          <a:pos x="connsiteX68" y="connsiteY68"/>
                        </a:cxn>
                        <a:cxn ang="0">
                          <a:pos x="connsiteX69" y="connsiteY69"/>
                        </a:cxn>
                        <a:cxn ang="0">
                          <a:pos x="connsiteX70" y="connsiteY70"/>
                        </a:cxn>
                        <a:cxn ang="0">
                          <a:pos x="connsiteX71" y="connsiteY71"/>
                        </a:cxn>
                        <a:cxn ang="0">
                          <a:pos x="connsiteX72" y="connsiteY72"/>
                        </a:cxn>
                        <a:cxn ang="0">
                          <a:pos x="connsiteX73" y="connsiteY73"/>
                        </a:cxn>
                        <a:cxn ang="0">
                          <a:pos x="connsiteX74" y="connsiteY74"/>
                        </a:cxn>
                        <a:cxn ang="0">
                          <a:pos x="connsiteX75" y="connsiteY75"/>
                        </a:cxn>
                        <a:cxn ang="0">
                          <a:pos x="connsiteX76" y="connsiteY76"/>
                        </a:cxn>
                        <a:cxn ang="0">
                          <a:pos x="connsiteX77" y="connsiteY77"/>
                        </a:cxn>
                        <a:cxn ang="0">
                          <a:pos x="connsiteX78" y="connsiteY78"/>
                        </a:cxn>
                        <a:cxn ang="0">
                          <a:pos x="connsiteX79" y="connsiteY79"/>
                        </a:cxn>
                        <a:cxn ang="0">
                          <a:pos x="connsiteX80" y="connsiteY80"/>
                        </a:cxn>
                        <a:cxn ang="0">
                          <a:pos x="connsiteX81" y="connsiteY81"/>
                        </a:cxn>
                        <a:cxn ang="0">
                          <a:pos x="connsiteX82" y="connsiteY82"/>
                        </a:cxn>
                        <a:cxn ang="0">
                          <a:pos x="connsiteX83" y="connsiteY83"/>
                        </a:cxn>
                        <a:cxn ang="0">
                          <a:pos x="connsiteX84" y="connsiteY84"/>
                        </a:cxn>
                        <a:cxn ang="0">
                          <a:pos x="connsiteX85" y="connsiteY85"/>
                        </a:cxn>
                        <a:cxn ang="0">
                          <a:pos x="connsiteX86" y="connsiteY86"/>
                        </a:cxn>
                        <a:cxn ang="0">
                          <a:pos x="connsiteX87" y="connsiteY87"/>
                        </a:cxn>
                        <a:cxn ang="0">
                          <a:pos x="connsiteX88" y="connsiteY88"/>
                        </a:cxn>
                        <a:cxn ang="0">
                          <a:pos x="connsiteX89" y="connsiteY89"/>
                        </a:cxn>
                        <a:cxn ang="0">
                          <a:pos x="connsiteX90" y="connsiteY90"/>
                        </a:cxn>
                        <a:cxn ang="0">
                          <a:pos x="connsiteX91" y="connsiteY91"/>
                        </a:cxn>
                        <a:cxn ang="0">
                          <a:pos x="connsiteX92" y="connsiteY92"/>
                        </a:cxn>
                        <a:cxn ang="0">
                          <a:pos x="connsiteX93" y="connsiteY93"/>
                        </a:cxn>
                        <a:cxn ang="0">
                          <a:pos x="connsiteX94" y="connsiteY94"/>
                        </a:cxn>
                        <a:cxn ang="0">
                          <a:pos x="connsiteX95" y="connsiteY95"/>
                        </a:cxn>
                        <a:cxn ang="0">
                          <a:pos x="connsiteX96" y="connsiteY96"/>
                        </a:cxn>
                        <a:cxn ang="0">
                          <a:pos x="connsiteX97" y="connsiteY97"/>
                        </a:cxn>
                        <a:cxn ang="0">
                          <a:pos x="connsiteX98" y="connsiteY98"/>
                        </a:cxn>
                        <a:cxn ang="0">
                          <a:pos x="connsiteX99" y="connsiteY99"/>
                        </a:cxn>
                        <a:cxn ang="0">
                          <a:pos x="connsiteX100" y="connsiteY100"/>
                        </a:cxn>
                        <a:cxn ang="0">
                          <a:pos x="connsiteX101" y="connsiteY101"/>
                        </a:cxn>
                        <a:cxn ang="0">
                          <a:pos x="connsiteX102" y="connsiteY102"/>
                        </a:cxn>
                        <a:cxn ang="0">
                          <a:pos x="connsiteX103" y="connsiteY103"/>
                        </a:cxn>
                        <a:cxn ang="0">
                          <a:pos x="connsiteX104" y="connsiteY104"/>
                        </a:cxn>
                        <a:cxn ang="0">
                          <a:pos x="connsiteX105" y="connsiteY105"/>
                        </a:cxn>
                        <a:cxn ang="0">
                          <a:pos x="connsiteX106" y="connsiteY106"/>
                        </a:cxn>
                        <a:cxn ang="0">
                          <a:pos x="connsiteX107" y="connsiteY107"/>
                        </a:cxn>
                        <a:cxn ang="0">
                          <a:pos x="connsiteX108" y="connsiteY108"/>
                        </a:cxn>
                        <a:cxn ang="0">
                          <a:pos x="connsiteX109" y="connsiteY109"/>
                        </a:cxn>
                        <a:cxn ang="0">
                          <a:pos x="connsiteX110" y="connsiteY110"/>
                        </a:cxn>
                        <a:cxn ang="0">
                          <a:pos x="connsiteX111" y="connsiteY111"/>
                        </a:cxn>
                        <a:cxn ang="0">
                          <a:pos x="connsiteX112" y="connsiteY112"/>
                        </a:cxn>
                        <a:cxn ang="0">
                          <a:pos x="connsiteX113" y="connsiteY113"/>
                        </a:cxn>
                        <a:cxn ang="0">
                          <a:pos x="connsiteX114" y="connsiteY114"/>
                        </a:cxn>
                        <a:cxn ang="0">
                          <a:pos x="connsiteX115" y="connsiteY115"/>
                        </a:cxn>
                        <a:cxn ang="0">
                          <a:pos x="connsiteX116" y="connsiteY116"/>
                        </a:cxn>
                        <a:cxn ang="0">
                          <a:pos x="connsiteX117" y="connsiteY117"/>
                        </a:cxn>
                        <a:cxn ang="0">
                          <a:pos x="connsiteX118" y="connsiteY118"/>
                        </a:cxn>
                        <a:cxn ang="0">
                          <a:pos x="connsiteX119" y="connsiteY119"/>
                        </a:cxn>
                        <a:cxn ang="0">
                          <a:pos x="connsiteX120" y="connsiteY120"/>
                        </a:cxn>
                        <a:cxn ang="0">
                          <a:pos x="connsiteX121" y="connsiteY121"/>
                        </a:cxn>
                        <a:cxn ang="0">
                          <a:pos x="connsiteX122" y="connsiteY122"/>
                        </a:cxn>
                        <a:cxn ang="0">
                          <a:pos x="connsiteX123" y="connsiteY123"/>
                        </a:cxn>
                        <a:cxn ang="0">
                          <a:pos x="connsiteX124" y="connsiteY124"/>
                        </a:cxn>
                        <a:cxn ang="0">
                          <a:pos x="connsiteX125" y="connsiteY125"/>
                        </a:cxn>
                        <a:cxn ang="0">
                          <a:pos x="connsiteX126" y="connsiteY126"/>
                        </a:cxn>
                        <a:cxn ang="0">
                          <a:pos x="connsiteX127" y="connsiteY127"/>
                        </a:cxn>
                        <a:cxn ang="0">
                          <a:pos x="connsiteX128" y="connsiteY128"/>
                        </a:cxn>
                        <a:cxn ang="0">
                          <a:pos x="connsiteX129" y="connsiteY129"/>
                        </a:cxn>
                        <a:cxn ang="0">
                          <a:pos x="connsiteX130" y="connsiteY130"/>
                        </a:cxn>
                        <a:cxn ang="0">
                          <a:pos x="connsiteX131" y="connsiteY131"/>
                        </a:cxn>
                        <a:cxn ang="0">
                          <a:pos x="connsiteX132" y="connsiteY132"/>
                        </a:cxn>
                        <a:cxn ang="0">
                          <a:pos x="connsiteX133" y="connsiteY133"/>
                        </a:cxn>
                        <a:cxn ang="0">
                          <a:pos x="connsiteX134" y="connsiteY134"/>
                        </a:cxn>
                        <a:cxn ang="0">
                          <a:pos x="connsiteX135" y="connsiteY135"/>
                        </a:cxn>
                        <a:cxn ang="0">
                          <a:pos x="connsiteX136" y="connsiteY136"/>
                        </a:cxn>
                        <a:cxn ang="0">
                          <a:pos x="connsiteX137" y="connsiteY137"/>
                        </a:cxn>
                        <a:cxn ang="0">
                          <a:pos x="connsiteX138" y="connsiteY138"/>
                        </a:cxn>
                        <a:cxn ang="0">
                          <a:pos x="connsiteX139" y="connsiteY139"/>
                        </a:cxn>
                        <a:cxn ang="0">
                          <a:pos x="connsiteX140" y="connsiteY140"/>
                        </a:cxn>
                        <a:cxn ang="0">
                          <a:pos x="connsiteX141" y="connsiteY141"/>
                        </a:cxn>
                        <a:cxn ang="0">
                          <a:pos x="connsiteX142" y="connsiteY142"/>
                        </a:cxn>
                        <a:cxn ang="0">
                          <a:pos x="connsiteX143" y="connsiteY143"/>
                        </a:cxn>
                        <a:cxn ang="0">
                          <a:pos x="connsiteX144" y="connsiteY144"/>
                        </a:cxn>
                        <a:cxn ang="0">
                          <a:pos x="connsiteX145" y="connsiteY145"/>
                        </a:cxn>
                        <a:cxn ang="0">
                          <a:pos x="connsiteX146" y="connsiteY146"/>
                        </a:cxn>
                        <a:cxn ang="0">
                          <a:pos x="connsiteX147" y="connsiteY147"/>
                        </a:cxn>
                        <a:cxn ang="0">
                          <a:pos x="connsiteX148" y="connsiteY148"/>
                        </a:cxn>
                        <a:cxn ang="0">
                          <a:pos x="connsiteX149" y="connsiteY149"/>
                        </a:cxn>
                        <a:cxn ang="0">
                          <a:pos x="connsiteX150" y="connsiteY150"/>
                        </a:cxn>
                        <a:cxn ang="0">
                          <a:pos x="connsiteX151" y="connsiteY151"/>
                        </a:cxn>
                        <a:cxn ang="0">
                          <a:pos x="connsiteX152" y="connsiteY152"/>
                        </a:cxn>
                        <a:cxn ang="0">
                          <a:pos x="connsiteX153" y="connsiteY153"/>
                        </a:cxn>
                        <a:cxn ang="0">
                          <a:pos x="connsiteX154" y="connsiteY154"/>
                        </a:cxn>
                        <a:cxn ang="0">
                          <a:pos x="connsiteX155" y="connsiteY155"/>
                        </a:cxn>
                        <a:cxn ang="0">
                          <a:pos x="connsiteX156" y="connsiteY156"/>
                        </a:cxn>
                        <a:cxn ang="0">
                          <a:pos x="connsiteX157" y="connsiteY157"/>
                        </a:cxn>
                        <a:cxn ang="0">
                          <a:pos x="connsiteX158" y="connsiteY158"/>
                        </a:cxn>
                        <a:cxn ang="0">
                          <a:pos x="connsiteX159" y="connsiteY159"/>
                        </a:cxn>
                        <a:cxn ang="0">
                          <a:pos x="connsiteX160" y="connsiteY160"/>
                        </a:cxn>
                        <a:cxn ang="0">
                          <a:pos x="connsiteX161" y="connsiteY161"/>
                        </a:cxn>
                        <a:cxn ang="0">
                          <a:pos x="connsiteX162" y="connsiteY162"/>
                        </a:cxn>
                        <a:cxn ang="0">
                          <a:pos x="connsiteX163" y="connsiteY163"/>
                        </a:cxn>
                        <a:cxn ang="0">
                          <a:pos x="connsiteX164" y="connsiteY164"/>
                        </a:cxn>
                        <a:cxn ang="0">
                          <a:pos x="connsiteX165" y="connsiteY165"/>
                        </a:cxn>
                        <a:cxn ang="0">
                          <a:pos x="connsiteX166" y="connsiteY166"/>
                        </a:cxn>
                        <a:cxn ang="0">
                          <a:pos x="connsiteX167" y="connsiteY167"/>
                        </a:cxn>
                        <a:cxn ang="0">
                          <a:pos x="connsiteX168" y="connsiteY168"/>
                        </a:cxn>
                        <a:cxn ang="0">
                          <a:pos x="connsiteX169" y="connsiteY169"/>
                        </a:cxn>
                        <a:cxn ang="0">
                          <a:pos x="connsiteX170" y="connsiteY170"/>
                        </a:cxn>
                        <a:cxn ang="0">
                          <a:pos x="connsiteX171" y="connsiteY171"/>
                        </a:cxn>
                        <a:cxn ang="0">
                          <a:pos x="connsiteX172" y="connsiteY172"/>
                        </a:cxn>
                        <a:cxn ang="0">
                          <a:pos x="connsiteX173" y="connsiteY173"/>
                        </a:cxn>
                        <a:cxn ang="0">
                          <a:pos x="connsiteX174" y="connsiteY174"/>
                        </a:cxn>
                        <a:cxn ang="0">
                          <a:pos x="connsiteX175" y="connsiteY175"/>
                        </a:cxn>
                        <a:cxn ang="0">
                          <a:pos x="connsiteX176" y="connsiteY176"/>
                        </a:cxn>
                        <a:cxn ang="0">
                          <a:pos x="connsiteX177" y="connsiteY177"/>
                        </a:cxn>
                        <a:cxn ang="0">
                          <a:pos x="connsiteX178" y="connsiteY178"/>
                        </a:cxn>
                        <a:cxn ang="0">
                          <a:pos x="connsiteX179" y="connsiteY179"/>
                        </a:cxn>
                        <a:cxn ang="0">
                          <a:pos x="connsiteX180" y="connsiteY180"/>
                        </a:cxn>
                        <a:cxn ang="0">
                          <a:pos x="connsiteX181" y="connsiteY181"/>
                        </a:cxn>
                        <a:cxn ang="0">
                          <a:pos x="connsiteX182" y="connsiteY182"/>
                        </a:cxn>
                        <a:cxn ang="0">
                          <a:pos x="connsiteX183" y="connsiteY183"/>
                        </a:cxn>
                        <a:cxn ang="0">
                          <a:pos x="connsiteX184" y="connsiteY184"/>
                        </a:cxn>
                        <a:cxn ang="0">
                          <a:pos x="connsiteX185" y="connsiteY185"/>
                        </a:cxn>
                        <a:cxn ang="0">
                          <a:pos x="connsiteX186" y="connsiteY186"/>
                        </a:cxn>
                        <a:cxn ang="0">
                          <a:pos x="connsiteX187" y="connsiteY187"/>
                        </a:cxn>
                        <a:cxn ang="0">
                          <a:pos x="connsiteX188" y="connsiteY188"/>
                        </a:cxn>
                        <a:cxn ang="0">
                          <a:pos x="connsiteX189" y="connsiteY189"/>
                        </a:cxn>
                        <a:cxn ang="0">
                          <a:pos x="connsiteX190" y="connsiteY190"/>
                        </a:cxn>
                        <a:cxn ang="0">
                          <a:pos x="connsiteX191" y="connsiteY191"/>
                        </a:cxn>
                        <a:cxn ang="0">
                          <a:pos x="connsiteX192" y="connsiteY192"/>
                        </a:cxn>
                        <a:cxn ang="0">
                          <a:pos x="connsiteX193" y="connsiteY193"/>
                        </a:cxn>
                        <a:cxn ang="0">
                          <a:pos x="connsiteX194" y="connsiteY194"/>
                        </a:cxn>
                        <a:cxn ang="0">
                          <a:pos x="connsiteX195" y="connsiteY195"/>
                        </a:cxn>
                        <a:cxn ang="0">
                          <a:pos x="connsiteX196" y="connsiteY196"/>
                        </a:cxn>
                        <a:cxn ang="0">
                          <a:pos x="connsiteX197" y="connsiteY197"/>
                        </a:cxn>
                        <a:cxn ang="0">
                          <a:pos x="connsiteX198" y="connsiteY198"/>
                        </a:cxn>
                        <a:cxn ang="0">
                          <a:pos x="connsiteX199" y="connsiteY199"/>
                        </a:cxn>
                        <a:cxn ang="0">
                          <a:pos x="connsiteX200" y="connsiteY200"/>
                        </a:cxn>
                        <a:cxn ang="0">
                          <a:pos x="connsiteX201" y="connsiteY201"/>
                        </a:cxn>
                        <a:cxn ang="0">
                          <a:pos x="connsiteX202" y="connsiteY202"/>
                        </a:cxn>
                        <a:cxn ang="0">
                          <a:pos x="connsiteX203" y="connsiteY203"/>
                        </a:cxn>
                        <a:cxn ang="0">
                          <a:pos x="connsiteX204" y="connsiteY204"/>
                        </a:cxn>
                        <a:cxn ang="0">
                          <a:pos x="connsiteX205" y="connsiteY205"/>
                        </a:cxn>
                        <a:cxn ang="0">
                          <a:pos x="connsiteX206" y="connsiteY206"/>
                        </a:cxn>
                        <a:cxn ang="0">
                          <a:pos x="connsiteX207" y="connsiteY207"/>
                        </a:cxn>
                        <a:cxn ang="0">
                          <a:pos x="connsiteX208" y="connsiteY208"/>
                        </a:cxn>
                        <a:cxn ang="0">
                          <a:pos x="connsiteX209" y="connsiteY209"/>
                        </a:cxn>
                        <a:cxn ang="0">
                          <a:pos x="connsiteX210" y="connsiteY210"/>
                        </a:cxn>
                        <a:cxn ang="0">
                          <a:pos x="connsiteX211" y="connsiteY211"/>
                        </a:cxn>
                        <a:cxn ang="0">
                          <a:pos x="connsiteX212" y="connsiteY212"/>
                        </a:cxn>
                        <a:cxn ang="0">
                          <a:pos x="connsiteX213" y="connsiteY213"/>
                        </a:cxn>
                        <a:cxn ang="0">
                          <a:pos x="connsiteX214" y="connsiteY214"/>
                        </a:cxn>
                        <a:cxn ang="0">
                          <a:pos x="connsiteX215" y="connsiteY215"/>
                        </a:cxn>
                        <a:cxn ang="0">
                          <a:pos x="connsiteX216" y="connsiteY216"/>
                        </a:cxn>
                        <a:cxn ang="0">
                          <a:pos x="connsiteX217" y="connsiteY217"/>
                        </a:cxn>
                        <a:cxn ang="0">
                          <a:pos x="connsiteX218" y="connsiteY218"/>
                        </a:cxn>
                        <a:cxn ang="0">
                          <a:pos x="connsiteX219" y="connsiteY219"/>
                        </a:cxn>
                        <a:cxn ang="0">
                          <a:pos x="connsiteX220" y="connsiteY220"/>
                        </a:cxn>
                        <a:cxn ang="0">
                          <a:pos x="connsiteX221" y="connsiteY221"/>
                        </a:cxn>
                        <a:cxn ang="0">
                          <a:pos x="connsiteX222" y="connsiteY222"/>
                        </a:cxn>
                        <a:cxn ang="0">
                          <a:pos x="connsiteX223" y="connsiteY223"/>
                        </a:cxn>
                        <a:cxn ang="0">
                          <a:pos x="connsiteX224" y="connsiteY224"/>
                        </a:cxn>
                        <a:cxn ang="0">
                          <a:pos x="connsiteX225" y="connsiteY225"/>
                        </a:cxn>
                        <a:cxn ang="0">
                          <a:pos x="connsiteX226" y="connsiteY226"/>
                        </a:cxn>
                        <a:cxn ang="0">
                          <a:pos x="connsiteX227" y="connsiteY227"/>
                        </a:cxn>
                        <a:cxn ang="0">
                          <a:pos x="connsiteX228" y="connsiteY228"/>
                        </a:cxn>
                        <a:cxn ang="0">
                          <a:pos x="connsiteX229" y="connsiteY229"/>
                        </a:cxn>
                        <a:cxn ang="0">
                          <a:pos x="connsiteX230" y="connsiteY230"/>
                        </a:cxn>
                        <a:cxn ang="0">
                          <a:pos x="connsiteX231" y="connsiteY231"/>
                        </a:cxn>
                        <a:cxn ang="0">
                          <a:pos x="connsiteX232" y="connsiteY232"/>
                        </a:cxn>
                        <a:cxn ang="0">
                          <a:pos x="connsiteX233" y="connsiteY233"/>
                        </a:cxn>
                        <a:cxn ang="0">
                          <a:pos x="connsiteX234" y="connsiteY234"/>
                        </a:cxn>
                        <a:cxn ang="0">
                          <a:pos x="connsiteX235" y="connsiteY235"/>
                        </a:cxn>
                        <a:cxn ang="0">
                          <a:pos x="connsiteX236" y="connsiteY236"/>
                        </a:cxn>
                        <a:cxn ang="0">
                          <a:pos x="connsiteX237" y="connsiteY237"/>
                        </a:cxn>
                        <a:cxn ang="0">
                          <a:pos x="connsiteX238" y="connsiteY238"/>
                        </a:cxn>
                        <a:cxn ang="0">
                          <a:pos x="connsiteX239" y="connsiteY239"/>
                        </a:cxn>
                        <a:cxn ang="0">
                          <a:pos x="connsiteX240" y="connsiteY240"/>
                        </a:cxn>
                        <a:cxn ang="0">
                          <a:pos x="connsiteX241" y="connsiteY241"/>
                        </a:cxn>
                        <a:cxn ang="0">
                          <a:pos x="connsiteX242" y="connsiteY242"/>
                        </a:cxn>
                        <a:cxn ang="0">
                          <a:pos x="connsiteX243" y="connsiteY243"/>
                        </a:cxn>
                        <a:cxn ang="0">
                          <a:pos x="connsiteX244" y="connsiteY244"/>
                        </a:cxn>
                        <a:cxn ang="0">
                          <a:pos x="connsiteX245" y="connsiteY245"/>
                        </a:cxn>
                        <a:cxn ang="0">
                          <a:pos x="connsiteX246" y="connsiteY246"/>
                        </a:cxn>
                        <a:cxn ang="0">
                          <a:pos x="connsiteX247" y="connsiteY247"/>
                        </a:cxn>
                        <a:cxn ang="0">
                          <a:pos x="connsiteX248" y="connsiteY248"/>
                        </a:cxn>
                        <a:cxn ang="0">
                          <a:pos x="connsiteX249" y="connsiteY249"/>
                        </a:cxn>
                        <a:cxn ang="0">
                          <a:pos x="connsiteX250" y="connsiteY250"/>
                        </a:cxn>
                        <a:cxn ang="0">
                          <a:pos x="connsiteX251" y="connsiteY251"/>
                        </a:cxn>
                        <a:cxn ang="0">
                          <a:pos x="connsiteX252" y="connsiteY252"/>
                        </a:cxn>
                        <a:cxn ang="0">
                          <a:pos x="connsiteX253" y="connsiteY253"/>
                        </a:cxn>
                        <a:cxn ang="0">
                          <a:pos x="connsiteX254" y="connsiteY254"/>
                        </a:cxn>
                        <a:cxn ang="0">
                          <a:pos x="connsiteX255" y="connsiteY255"/>
                        </a:cxn>
                        <a:cxn ang="0">
                          <a:pos x="connsiteX256" y="connsiteY256"/>
                        </a:cxn>
                        <a:cxn ang="0">
                          <a:pos x="connsiteX257" y="connsiteY257"/>
                        </a:cxn>
                        <a:cxn ang="0">
                          <a:pos x="connsiteX258" y="connsiteY258"/>
                        </a:cxn>
                        <a:cxn ang="0">
                          <a:pos x="connsiteX259" y="connsiteY259"/>
                        </a:cxn>
                        <a:cxn ang="0">
                          <a:pos x="connsiteX260" y="connsiteY260"/>
                        </a:cxn>
                        <a:cxn ang="0">
                          <a:pos x="connsiteX261" y="connsiteY261"/>
                        </a:cxn>
                        <a:cxn ang="0">
                          <a:pos x="connsiteX262" y="connsiteY262"/>
                        </a:cxn>
                        <a:cxn ang="0">
                          <a:pos x="connsiteX263" y="connsiteY263"/>
                        </a:cxn>
                        <a:cxn ang="0">
                          <a:pos x="connsiteX264" y="connsiteY264"/>
                        </a:cxn>
                        <a:cxn ang="0">
                          <a:pos x="connsiteX265" y="connsiteY265"/>
                        </a:cxn>
                        <a:cxn ang="0">
                          <a:pos x="connsiteX266" y="connsiteY266"/>
                        </a:cxn>
                        <a:cxn ang="0">
                          <a:pos x="connsiteX267" y="connsiteY267"/>
                        </a:cxn>
                        <a:cxn ang="0">
                          <a:pos x="connsiteX268" y="connsiteY268"/>
                        </a:cxn>
                        <a:cxn ang="0">
                          <a:pos x="connsiteX269" y="connsiteY269"/>
                        </a:cxn>
                        <a:cxn ang="0">
                          <a:pos x="connsiteX270" y="connsiteY270"/>
                        </a:cxn>
                        <a:cxn ang="0">
                          <a:pos x="connsiteX271" y="connsiteY271"/>
                        </a:cxn>
                        <a:cxn ang="0">
                          <a:pos x="connsiteX272" y="connsiteY272"/>
                        </a:cxn>
                        <a:cxn ang="0">
                          <a:pos x="connsiteX273" y="connsiteY273"/>
                        </a:cxn>
                        <a:cxn ang="0">
                          <a:pos x="connsiteX274" y="connsiteY274"/>
                        </a:cxn>
                        <a:cxn ang="0">
                          <a:pos x="connsiteX275" y="connsiteY275"/>
                        </a:cxn>
                        <a:cxn ang="0">
                          <a:pos x="connsiteX276" y="connsiteY276"/>
                        </a:cxn>
                        <a:cxn ang="0">
                          <a:pos x="connsiteX277" y="connsiteY277"/>
                        </a:cxn>
                        <a:cxn ang="0">
                          <a:pos x="connsiteX278" y="connsiteY278"/>
                        </a:cxn>
                        <a:cxn ang="0">
                          <a:pos x="connsiteX279" y="connsiteY279"/>
                        </a:cxn>
                        <a:cxn ang="0">
                          <a:pos x="connsiteX280" y="connsiteY280"/>
                        </a:cxn>
                        <a:cxn ang="0">
                          <a:pos x="connsiteX281" y="connsiteY281"/>
                        </a:cxn>
                        <a:cxn ang="0">
                          <a:pos x="connsiteX282" y="connsiteY282"/>
                        </a:cxn>
                        <a:cxn ang="0">
                          <a:pos x="connsiteX283" y="connsiteY283"/>
                        </a:cxn>
                        <a:cxn ang="0">
                          <a:pos x="connsiteX284" y="connsiteY284"/>
                        </a:cxn>
                        <a:cxn ang="0">
                          <a:pos x="connsiteX285" y="connsiteY285"/>
                        </a:cxn>
                        <a:cxn ang="0">
                          <a:pos x="connsiteX286" y="connsiteY286"/>
                        </a:cxn>
                        <a:cxn ang="0">
                          <a:pos x="connsiteX287" y="connsiteY287"/>
                        </a:cxn>
                        <a:cxn ang="0">
                          <a:pos x="connsiteX288" y="connsiteY288"/>
                        </a:cxn>
                        <a:cxn ang="0">
                          <a:pos x="connsiteX289" y="connsiteY289"/>
                        </a:cxn>
                        <a:cxn ang="0">
                          <a:pos x="connsiteX290" y="connsiteY290"/>
                        </a:cxn>
                        <a:cxn ang="0">
                          <a:pos x="connsiteX291" y="connsiteY291"/>
                        </a:cxn>
                        <a:cxn ang="0">
                          <a:pos x="connsiteX292" y="connsiteY292"/>
                        </a:cxn>
                        <a:cxn ang="0">
                          <a:pos x="connsiteX293" y="connsiteY293"/>
                        </a:cxn>
                        <a:cxn ang="0">
                          <a:pos x="connsiteX294" y="connsiteY294"/>
                        </a:cxn>
                        <a:cxn ang="0">
                          <a:pos x="connsiteX295" y="connsiteY295"/>
                        </a:cxn>
                        <a:cxn ang="0">
                          <a:pos x="connsiteX296" y="connsiteY296"/>
                        </a:cxn>
                        <a:cxn ang="0">
                          <a:pos x="connsiteX297" y="connsiteY297"/>
                        </a:cxn>
                        <a:cxn ang="0">
                          <a:pos x="connsiteX298" y="connsiteY298"/>
                        </a:cxn>
                        <a:cxn ang="0">
                          <a:pos x="connsiteX299" y="connsiteY299"/>
                        </a:cxn>
                        <a:cxn ang="0">
                          <a:pos x="connsiteX300" y="connsiteY300"/>
                        </a:cxn>
                        <a:cxn ang="0">
                          <a:pos x="connsiteX301" y="connsiteY301"/>
                        </a:cxn>
                        <a:cxn ang="0">
                          <a:pos x="connsiteX302" y="connsiteY302"/>
                        </a:cxn>
                        <a:cxn ang="0">
                          <a:pos x="connsiteX303" y="connsiteY303"/>
                        </a:cxn>
                        <a:cxn ang="0">
                          <a:pos x="connsiteX304" y="connsiteY304"/>
                        </a:cxn>
                        <a:cxn ang="0">
                          <a:pos x="connsiteX305" y="connsiteY305"/>
                        </a:cxn>
                        <a:cxn ang="0">
                          <a:pos x="connsiteX306" y="connsiteY306"/>
                        </a:cxn>
                        <a:cxn ang="0">
                          <a:pos x="connsiteX307" y="connsiteY307"/>
                        </a:cxn>
                        <a:cxn ang="0">
                          <a:pos x="connsiteX308" y="connsiteY308"/>
                        </a:cxn>
                        <a:cxn ang="0">
                          <a:pos x="connsiteX309" y="connsiteY309"/>
                        </a:cxn>
                        <a:cxn ang="0">
                          <a:pos x="connsiteX310" y="connsiteY310"/>
                        </a:cxn>
                        <a:cxn ang="0">
                          <a:pos x="connsiteX311" y="connsiteY311"/>
                        </a:cxn>
                        <a:cxn ang="0">
                          <a:pos x="connsiteX312" y="connsiteY312"/>
                        </a:cxn>
                        <a:cxn ang="0">
                          <a:pos x="connsiteX313" y="connsiteY313"/>
                        </a:cxn>
                        <a:cxn ang="0">
                          <a:pos x="connsiteX314" y="connsiteY314"/>
                        </a:cxn>
                        <a:cxn ang="0">
                          <a:pos x="connsiteX315" y="connsiteY315"/>
                        </a:cxn>
                        <a:cxn ang="0">
                          <a:pos x="connsiteX316" y="connsiteY316"/>
                        </a:cxn>
                        <a:cxn ang="0">
                          <a:pos x="connsiteX317" y="connsiteY317"/>
                        </a:cxn>
                        <a:cxn ang="0">
                          <a:pos x="connsiteX318" y="connsiteY318"/>
                        </a:cxn>
                        <a:cxn ang="0">
                          <a:pos x="connsiteX319" y="connsiteY319"/>
                        </a:cxn>
                        <a:cxn ang="0">
                          <a:pos x="connsiteX320" y="connsiteY320"/>
                        </a:cxn>
                        <a:cxn ang="0">
                          <a:pos x="connsiteX321" y="connsiteY321"/>
                        </a:cxn>
                        <a:cxn ang="0">
                          <a:pos x="connsiteX322" y="connsiteY322"/>
                        </a:cxn>
                        <a:cxn ang="0">
                          <a:pos x="connsiteX323" y="connsiteY323"/>
                        </a:cxn>
                        <a:cxn ang="0">
                          <a:pos x="connsiteX324" y="connsiteY324"/>
                        </a:cxn>
                        <a:cxn ang="0">
                          <a:pos x="connsiteX325" y="connsiteY325"/>
                        </a:cxn>
                        <a:cxn ang="0">
                          <a:pos x="connsiteX326" y="connsiteY326"/>
                        </a:cxn>
                        <a:cxn ang="0">
                          <a:pos x="connsiteX327" y="connsiteY327"/>
                        </a:cxn>
                        <a:cxn ang="0">
                          <a:pos x="connsiteX328" y="connsiteY328"/>
                        </a:cxn>
                        <a:cxn ang="0">
                          <a:pos x="connsiteX329" y="connsiteY329"/>
                        </a:cxn>
                        <a:cxn ang="0">
                          <a:pos x="connsiteX330" y="connsiteY330"/>
                        </a:cxn>
                        <a:cxn ang="0">
                          <a:pos x="connsiteX331" y="connsiteY331"/>
                        </a:cxn>
                        <a:cxn ang="0">
                          <a:pos x="connsiteX332" y="connsiteY332"/>
                        </a:cxn>
                        <a:cxn ang="0">
                          <a:pos x="connsiteX333" y="connsiteY333"/>
                        </a:cxn>
                        <a:cxn ang="0">
                          <a:pos x="connsiteX334" y="connsiteY334"/>
                        </a:cxn>
                        <a:cxn ang="0">
                          <a:pos x="connsiteX335" y="connsiteY335"/>
                        </a:cxn>
                        <a:cxn ang="0">
                          <a:pos x="connsiteX336" y="connsiteY336"/>
                        </a:cxn>
                        <a:cxn ang="0">
                          <a:pos x="connsiteX337" y="connsiteY337"/>
                        </a:cxn>
                        <a:cxn ang="0">
                          <a:pos x="connsiteX338" y="connsiteY338"/>
                        </a:cxn>
                        <a:cxn ang="0">
                          <a:pos x="connsiteX339" y="connsiteY339"/>
                        </a:cxn>
                        <a:cxn ang="0">
                          <a:pos x="connsiteX340" y="connsiteY340"/>
                        </a:cxn>
                        <a:cxn ang="0">
                          <a:pos x="connsiteX341" y="connsiteY341"/>
                        </a:cxn>
                        <a:cxn ang="0">
                          <a:pos x="connsiteX342" y="connsiteY342"/>
                        </a:cxn>
                        <a:cxn ang="0">
                          <a:pos x="connsiteX343" y="connsiteY343"/>
                        </a:cxn>
                        <a:cxn ang="0">
                          <a:pos x="connsiteX344" y="connsiteY344"/>
                        </a:cxn>
                      </a:cxnLst>
                      <a:rect l="l" t="t" r="r" b="b"/>
                      <a:pathLst>
                        <a:path w="227540" h="1136800">
                          <a:moveTo>
                            <a:pt x="221844" y="175972"/>
                          </a:moveTo>
                          <a:cubicBezTo>
                            <a:pt x="220735" y="184840"/>
                            <a:pt x="212972" y="183455"/>
                            <a:pt x="207428" y="185117"/>
                          </a:cubicBezTo>
                          <a:cubicBezTo>
                            <a:pt x="201883" y="186780"/>
                            <a:pt x="192457" y="192322"/>
                            <a:pt x="188021" y="197865"/>
                          </a:cubicBezTo>
                          <a:cubicBezTo>
                            <a:pt x="183586" y="203407"/>
                            <a:pt x="186635" y="206456"/>
                            <a:pt x="188853" y="208673"/>
                          </a:cubicBezTo>
                          <a:cubicBezTo>
                            <a:pt x="191071" y="210890"/>
                            <a:pt x="189130" y="215601"/>
                            <a:pt x="187189" y="216986"/>
                          </a:cubicBezTo>
                          <a:cubicBezTo>
                            <a:pt x="185249" y="218372"/>
                            <a:pt x="184972" y="244975"/>
                            <a:pt x="184972" y="249132"/>
                          </a:cubicBezTo>
                          <a:cubicBezTo>
                            <a:pt x="184972" y="253289"/>
                            <a:pt x="187189" y="255506"/>
                            <a:pt x="191625" y="262157"/>
                          </a:cubicBezTo>
                          <a:cubicBezTo>
                            <a:pt x="196061" y="269085"/>
                            <a:pt x="183308" y="271857"/>
                            <a:pt x="178041" y="272411"/>
                          </a:cubicBezTo>
                          <a:cubicBezTo>
                            <a:pt x="172773" y="272965"/>
                            <a:pt x="173882" y="279339"/>
                            <a:pt x="172773" y="285158"/>
                          </a:cubicBezTo>
                          <a:cubicBezTo>
                            <a:pt x="171664" y="290978"/>
                            <a:pt x="151704" y="316196"/>
                            <a:pt x="148099" y="327835"/>
                          </a:cubicBezTo>
                          <a:cubicBezTo>
                            <a:pt x="144218" y="339474"/>
                            <a:pt x="148377" y="351945"/>
                            <a:pt x="151149" y="357487"/>
                          </a:cubicBezTo>
                          <a:cubicBezTo>
                            <a:pt x="153644" y="363030"/>
                            <a:pt x="146713" y="363030"/>
                            <a:pt x="142832" y="366078"/>
                          </a:cubicBezTo>
                          <a:cubicBezTo>
                            <a:pt x="138951" y="369126"/>
                            <a:pt x="139228" y="376331"/>
                            <a:pt x="140614" y="381874"/>
                          </a:cubicBezTo>
                          <a:cubicBezTo>
                            <a:pt x="142278" y="387416"/>
                            <a:pt x="135070" y="386031"/>
                            <a:pt x="132297" y="391019"/>
                          </a:cubicBezTo>
                          <a:cubicBezTo>
                            <a:pt x="129802" y="396007"/>
                            <a:pt x="135347" y="402104"/>
                            <a:pt x="138673" y="407369"/>
                          </a:cubicBezTo>
                          <a:cubicBezTo>
                            <a:pt x="142000" y="412634"/>
                            <a:pt x="138951" y="415405"/>
                            <a:pt x="137010" y="417900"/>
                          </a:cubicBezTo>
                          <a:cubicBezTo>
                            <a:pt x="134792" y="420394"/>
                            <a:pt x="138673" y="423996"/>
                            <a:pt x="142000" y="428707"/>
                          </a:cubicBezTo>
                          <a:cubicBezTo>
                            <a:pt x="145050" y="433418"/>
                            <a:pt x="144218" y="440624"/>
                            <a:pt x="144495" y="447274"/>
                          </a:cubicBezTo>
                          <a:cubicBezTo>
                            <a:pt x="144773" y="453648"/>
                            <a:pt x="147822" y="453094"/>
                            <a:pt x="150595" y="454202"/>
                          </a:cubicBezTo>
                          <a:cubicBezTo>
                            <a:pt x="153367" y="455311"/>
                            <a:pt x="151704" y="471661"/>
                            <a:pt x="151426" y="477481"/>
                          </a:cubicBezTo>
                          <a:cubicBezTo>
                            <a:pt x="151149" y="483300"/>
                            <a:pt x="149486" y="483023"/>
                            <a:pt x="146159" y="484409"/>
                          </a:cubicBezTo>
                          <a:cubicBezTo>
                            <a:pt x="142832" y="485794"/>
                            <a:pt x="138119" y="498542"/>
                            <a:pt x="133683" y="507687"/>
                          </a:cubicBezTo>
                          <a:cubicBezTo>
                            <a:pt x="129247" y="516832"/>
                            <a:pt x="135624" y="529580"/>
                            <a:pt x="136178" y="535399"/>
                          </a:cubicBezTo>
                          <a:cubicBezTo>
                            <a:pt x="136456" y="541219"/>
                            <a:pt x="124257" y="549810"/>
                            <a:pt x="120376" y="551750"/>
                          </a:cubicBezTo>
                          <a:cubicBezTo>
                            <a:pt x="116218" y="553412"/>
                            <a:pt x="116218" y="564220"/>
                            <a:pt x="116218" y="573919"/>
                          </a:cubicBezTo>
                          <a:cubicBezTo>
                            <a:pt x="116218" y="583619"/>
                            <a:pt x="122039" y="612162"/>
                            <a:pt x="123703" y="618536"/>
                          </a:cubicBezTo>
                          <a:cubicBezTo>
                            <a:pt x="125366" y="624910"/>
                            <a:pt x="115386" y="624078"/>
                            <a:pt x="110396" y="625464"/>
                          </a:cubicBezTo>
                          <a:cubicBezTo>
                            <a:pt x="105405" y="627127"/>
                            <a:pt x="109287" y="640983"/>
                            <a:pt x="109287" y="645140"/>
                          </a:cubicBezTo>
                          <a:cubicBezTo>
                            <a:pt x="109287" y="649296"/>
                            <a:pt x="104851" y="648465"/>
                            <a:pt x="102910" y="649573"/>
                          </a:cubicBezTo>
                          <a:cubicBezTo>
                            <a:pt x="100692" y="650682"/>
                            <a:pt x="101247" y="660658"/>
                            <a:pt x="99861" y="663984"/>
                          </a:cubicBezTo>
                          <a:cubicBezTo>
                            <a:pt x="98474" y="667032"/>
                            <a:pt x="100138" y="667309"/>
                            <a:pt x="100970" y="672852"/>
                          </a:cubicBezTo>
                          <a:cubicBezTo>
                            <a:pt x="101801" y="678394"/>
                            <a:pt x="100415" y="675623"/>
                            <a:pt x="97643" y="679780"/>
                          </a:cubicBezTo>
                          <a:cubicBezTo>
                            <a:pt x="94871" y="683937"/>
                            <a:pt x="96257" y="700841"/>
                            <a:pt x="95702" y="706938"/>
                          </a:cubicBezTo>
                          <a:cubicBezTo>
                            <a:pt x="95148" y="713034"/>
                            <a:pt x="97643" y="718577"/>
                            <a:pt x="99306" y="723565"/>
                          </a:cubicBezTo>
                          <a:cubicBezTo>
                            <a:pt x="100970" y="728553"/>
                            <a:pt x="96534" y="730770"/>
                            <a:pt x="92930" y="733541"/>
                          </a:cubicBezTo>
                          <a:cubicBezTo>
                            <a:pt x="89326" y="736313"/>
                            <a:pt x="88771" y="749615"/>
                            <a:pt x="88494" y="754603"/>
                          </a:cubicBezTo>
                          <a:cubicBezTo>
                            <a:pt x="88494" y="759591"/>
                            <a:pt x="91821" y="761254"/>
                            <a:pt x="96811" y="762085"/>
                          </a:cubicBezTo>
                          <a:cubicBezTo>
                            <a:pt x="101801" y="762916"/>
                            <a:pt x="95979" y="771507"/>
                            <a:pt x="94593" y="773447"/>
                          </a:cubicBezTo>
                          <a:cubicBezTo>
                            <a:pt x="92930" y="775387"/>
                            <a:pt x="101524" y="782869"/>
                            <a:pt x="102356" y="787303"/>
                          </a:cubicBezTo>
                          <a:cubicBezTo>
                            <a:pt x="103465" y="791737"/>
                            <a:pt x="97920" y="796448"/>
                            <a:pt x="96257" y="801713"/>
                          </a:cubicBezTo>
                          <a:cubicBezTo>
                            <a:pt x="94593" y="806979"/>
                            <a:pt x="105128" y="806702"/>
                            <a:pt x="110396" y="806425"/>
                          </a:cubicBezTo>
                          <a:cubicBezTo>
                            <a:pt x="115940" y="805870"/>
                            <a:pt x="115940" y="807810"/>
                            <a:pt x="115386" y="813630"/>
                          </a:cubicBezTo>
                          <a:cubicBezTo>
                            <a:pt x="115109" y="819172"/>
                            <a:pt x="100138" y="818618"/>
                            <a:pt x="91821" y="818895"/>
                          </a:cubicBezTo>
                          <a:cubicBezTo>
                            <a:pt x="83504" y="819172"/>
                            <a:pt x="95148" y="823883"/>
                            <a:pt x="100415" y="824715"/>
                          </a:cubicBezTo>
                          <a:cubicBezTo>
                            <a:pt x="105682" y="825823"/>
                            <a:pt x="107346" y="831643"/>
                            <a:pt x="111227" y="835800"/>
                          </a:cubicBezTo>
                          <a:cubicBezTo>
                            <a:pt x="114831" y="839956"/>
                            <a:pt x="106237" y="843836"/>
                            <a:pt x="100692" y="845776"/>
                          </a:cubicBezTo>
                          <a:cubicBezTo>
                            <a:pt x="95148" y="847716"/>
                            <a:pt x="100692" y="852704"/>
                            <a:pt x="101524" y="857692"/>
                          </a:cubicBezTo>
                          <a:cubicBezTo>
                            <a:pt x="102356" y="862680"/>
                            <a:pt x="100138" y="863235"/>
                            <a:pt x="97088" y="865174"/>
                          </a:cubicBezTo>
                          <a:cubicBezTo>
                            <a:pt x="94039" y="867114"/>
                            <a:pt x="97920" y="876813"/>
                            <a:pt x="100692" y="880139"/>
                          </a:cubicBezTo>
                          <a:cubicBezTo>
                            <a:pt x="103188" y="883741"/>
                            <a:pt x="98197" y="887621"/>
                            <a:pt x="95148" y="889838"/>
                          </a:cubicBezTo>
                          <a:cubicBezTo>
                            <a:pt x="92098" y="892332"/>
                            <a:pt x="94871" y="896766"/>
                            <a:pt x="95979" y="900092"/>
                          </a:cubicBezTo>
                          <a:cubicBezTo>
                            <a:pt x="97088" y="903140"/>
                            <a:pt x="85722" y="907297"/>
                            <a:pt x="80177" y="913671"/>
                          </a:cubicBezTo>
                          <a:cubicBezTo>
                            <a:pt x="74632" y="919767"/>
                            <a:pt x="81840" y="928635"/>
                            <a:pt x="84613" y="932515"/>
                          </a:cubicBezTo>
                          <a:cubicBezTo>
                            <a:pt x="87662" y="936672"/>
                            <a:pt x="83504" y="941383"/>
                            <a:pt x="78791" y="942769"/>
                          </a:cubicBezTo>
                          <a:cubicBezTo>
                            <a:pt x="73801" y="943877"/>
                            <a:pt x="77128" y="950251"/>
                            <a:pt x="76573" y="956070"/>
                          </a:cubicBezTo>
                          <a:cubicBezTo>
                            <a:pt x="75741" y="961890"/>
                            <a:pt x="63543" y="969927"/>
                            <a:pt x="56335" y="973806"/>
                          </a:cubicBezTo>
                          <a:cubicBezTo>
                            <a:pt x="49127" y="977963"/>
                            <a:pt x="49958" y="989602"/>
                            <a:pt x="49958" y="994868"/>
                          </a:cubicBezTo>
                          <a:cubicBezTo>
                            <a:pt x="49958" y="1000133"/>
                            <a:pt x="51622" y="1003735"/>
                            <a:pt x="55503" y="1006229"/>
                          </a:cubicBezTo>
                          <a:cubicBezTo>
                            <a:pt x="59385" y="1008724"/>
                            <a:pt x="60494" y="1016483"/>
                            <a:pt x="59939" y="1022302"/>
                          </a:cubicBezTo>
                          <a:cubicBezTo>
                            <a:pt x="59107" y="1028122"/>
                            <a:pt x="76296" y="1019809"/>
                            <a:pt x="83781" y="1020086"/>
                          </a:cubicBezTo>
                          <a:cubicBezTo>
                            <a:pt x="91266" y="1020363"/>
                            <a:pt x="86831" y="1030616"/>
                            <a:pt x="83504" y="1033665"/>
                          </a:cubicBezTo>
                          <a:cubicBezTo>
                            <a:pt x="79900" y="1036713"/>
                            <a:pt x="83504" y="1037267"/>
                            <a:pt x="85722" y="1041424"/>
                          </a:cubicBezTo>
                          <a:cubicBezTo>
                            <a:pt x="87940" y="1045581"/>
                            <a:pt x="83781" y="1049738"/>
                            <a:pt x="81840" y="1053063"/>
                          </a:cubicBezTo>
                          <a:cubicBezTo>
                            <a:pt x="79900" y="1056389"/>
                            <a:pt x="96257" y="1068859"/>
                            <a:pt x="96257" y="1068859"/>
                          </a:cubicBezTo>
                          <a:lnTo>
                            <a:pt x="153090" y="1068859"/>
                          </a:lnTo>
                          <a:lnTo>
                            <a:pt x="184694" y="1082715"/>
                          </a:lnTo>
                          <a:cubicBezTo>
                            <a:pt x="184694" y="1082715"/>
                            <a:pt x="184694" y="1082715"/>
                            <a:pt x="184417" y="1082715"/>
                          </a:cubicBezTo>
                          <a:cubicBezTo>
                            <a:pt x="179704" y="1084655"/>
                            <a:pt x="175823" y="1081607"/>
                            <a:pt x="172219" y="1079390"/>
                          </a:cubicBezTo>
                          <a:cubicBezTo>
                            <a:pt x="167783" y="1077173"/>
                            <a:pt x="163625" y="1081884"/>
                            <a:pt x="160852" y="1084655"/>
                          </a:cubicBezTo>
                          <a:cubicBezTo>
                            <a:pt x="159189" y="1086040"/>
                            <a:pt x="157803" y="1087703"/>
                            <a:pt x="155585" y="1088258"/>
                          </a:cubicBezTo>
                          <a:cubicBezTo>
                            <a:pt x="153367" y="1088812"/>
                            <a:pt x="150872" y="1088812"/>
                            <a:pt x="148654" y="1089089"/>
                          </a:cubicBezTo>
                          <a:cubicBezTo>
                            <a:pt x="144218" y="1089366"/>
                            <a:pt x="139505" y="1090197"/>
                            <a:pt x="135347" y="1092137"/>
                          </a:cubicBezTo>
                          <a:cubicBezTo>
                            <a:pt x="131743" y="1093800"/>
                            <a:pt x="127861" y="1096017"/>
                            <a:pt x="125366" y="1099342"/>
                          </a:cubicBezTo>
                          <a:cubicBezTo>
                            <a:pt x="122871" y="1102945"/>
                            <a:pt x="123148" y="1107379"/>
                            <a:pt x="123148" y="1111259"/>
                          </a:cubicBezTo>
                          <a:cubicBezTo>
                            <a:pt x="123426" y="1117355"/>
                            <a:pt x="123980" y="1124283"/>
                            <a:pt x="120653" y="1129826"/>
                          </a:cubicBezTo>
                          <a:cubicBezTo>
                            <a:pt x="118990" y="1132597"/>
                            <a:pt x="116218" y="1135368"/>
                            <a:pt x="112891" y="1136476"/>
                          </a:cubicBezTo>
                          <a:cubicBezTo>
                            <a:pt x="109287" y="1137585"/>
                            <a:pt x="106237" y="1135646"/>
                            <a:pt x="103465" y="1133705"/>
                          </a:cubicBezTo>
                          <a:cubicBezTo>
                            <a:pt x="100138" y="1131489"/>
                            <a:pt x="97365" y="1130380"/>
                            <a:pt x="93484" y="1130380"/>
                          </a:cubicBezTo>
                          <a:cubicBezTo>
                            <a:pt x="91821" y="1130380"/>
                            <a:pt x="90157" y="1130380"/>
                            <a:pt x="89048" y="1129548"/>
                          </a:cubicBezTo>
                          <a:cubicBezTo>
                            <a:pt x="87940" y="1128718"/>
                            <a:pt x="85999" y="1126777"/>
                            <a:pt x="86554" y="1125392"/>
                          </a:cubicBezTo>
                          <a:cubicBezTo>
                            <a:pt x="90989" y="1125392"/>
                            <a:pt x="97643" y="1126777"/>
                            <a:pt x="97643" y="1120404"/>
                          </a:cubicBezTo>
                          <a:cubicBezTo>
                            <a:pt x="97643" y="1118187"/>
                            <a:pt x="97365" y="1116247"/>
                            <a:pt x="99583" y="1115416"/>
                          </a:cubicBezTo>
                          <a:cubicBezTo>
                            <a:pt x="102356" y="1114584"/>
                            <a:pt x="105128" y="1114861"/>
                            <a:pt x="107901" y="1113753"/>
                          </a:cubicBezTo>
                          <a:cubicBezTo>
                            <a:pt x="110673" y="1112367"/>
                            <a:pt x="112613" y="1109873"/>
                            <a:pt x="114277" y="1107379"/>
                          </a:cubicBezTo>
                          <a:cubicBezTo>
                            <a:pt x="115663" y="1105439"/>
                            <a:pt x="117604" y="1102945"/>
                            <a:pt x="117049" y="1100451"/>
                          </a:cubicBezTo>
                          <a:cubicBezTo>
                            <a:pt x="115386" y="1094354"/>
                            <a:pt x="105960" y="1101005"/>
                            <a:pt x="103465" y="1102945"/>
                          </a:cubicBezTo>
                          <a:cubicBezTo>
                            <a:pt x="99861" y="1105439"/>
                            <a:pt x="95979" y="1109873"/>
                            <a:pt x="91544" y="1110427"/>
                          </a:cubicBezTo>
                          <a:cubicBezTo>
                            <a:pt x="89326" y="1110705"/>
                            <a:pt x="86831" y="1110427"/>
                            <a:pt x="84336" y="1110981"/>
                          </a:cubicBezTo>
                          <a:cubicBezTo>
                            <a:pt x="82118" y="1111535"/>
                            <a:pt x="81009" y="1112921"/>
                            <a:pt x="79345" y="1114307"/>
                          </a:cubicBezTo>
                          <a:cubicBezTo>
                            <a:pt x="77405" y="1115970"/>
                            <a:pt x="69920" y="1120404"/>
                            <a:pt x="69642" y="1115416"/>
                          </a:cubicBezTo>
                          <a:cubicBezTo>
                            <a:pt x="69642" y="1113476"/>
                            <a:pt x="70197" y="1111259"/>
                            <a:pt x="69642" y="1109319"/>
                          </a:cubicBezTo>
                          <a:cubicBezTo>
                            <a:pt x="69642" y="1106825"/>
                            <a:pt x="68533" y="1104331"/>
                            <a:pt x="69088" y="1101560"/>
                          </a:cubicBezTo>
                          <a:cubicBezTo>
                            <a:pt x="69920" y="1098234"/>
                            <a:pt x="72692" y="1096571"/>
                            <a:pt x="76296" y="1097125"/>
                          </a:cubicBezTo>
                          <a:cubicBezTo>
                            <a:pt x="79068" y="1097679"/>
                            <a:pt x="82118" y="1099896"/>
                            <a:pt x="85167" y="1099065"/>
                          </a:cubicBezTo>
                          <a:cubicBezTo>
                            <a:pt x="87940" y="1098511"/>
                            <a:pt x="89880" y="1096017"/>
                            <a:pt x="92375" y="1095186"/>
                          </a:cubicBezTo>
                          <a:cubicBezTo>
                            <a:pt x="95148" y="1094077"/>
                            <a:pt x="98197" y="1094631"/>
                            <a:pt x="100970" y="1095186"/>
                          </a:cubicBezTo>
                          <a:cubicBezTo>
                            <a:pt x="98474" y="1092968"/>
                            <a:pt x="95702" y="1091306"/>
                            <a:pt x="92098" y="1091306"/>
                          </a:cubicBezTo>
                          <a:cubicBezTo>
                            <a:pt x="89048" y="1091306"/>
                            <a:pt x="85167" y="1093523"/>
                            <a:pt x="82395" y="1092414"/>
                          </a:cubicBezTo>
                          <a:cubicBezTo>
                            <a:pt x="79900" y="1091583"/>
                            <a:pt x="79900" y="1087980"/>
                            <a:pt x="77128" y="1087426"/>
                          </a:cubicBezTo>
                          <a:cubicBezTo>
                            <a:pt x="74632" y="1086872"/>
                            <a:pt x="71583" y="1087980"/>
                            <a:pt x="69365" y="1088812"/>
                          </a:cubicBezTo>
                          <a:cubicBezTo>
                            <a:pt x="67979" y="1089089"/>
                            <a:pt x="62989" y="1091306"/>
                            <a:pt x="61880" y="1089643"/>
                          </a:cubicBezTo>
                          <a:cubicBezTo>
                            <a:pt x="60216" y="1087149"/>
                            <a:pt x="66870" y="1084932"/>
                            <a:pt x="68256" y="1084655"/>
                          </a:cubicBezTo>
                          <a:cubicBezTo>
                            <a:pt x="71028" y="1084101"/>
                            <a:pt x="74078" y="1084101"/>
                            <a:pt x="76019" y="1081884"/>
                          </a:cubicBezTo>
                          <a:cubicBezTo>
                            <a:pt x="77682" y="1079667"/>
                            <a:pt x="74632" y="1078558"/>
                            <a:pt x="73801" y="1076619"/>
                          </a:cubicBezTo>
                          <a:cubicBezTo>
                            <a:pt x="72137" y="1072462"/>
                            <a:pt x="76850" y="1071630"/>
                            <a:pt x="79345" y="1069968"/>
                          </a:cubicBezTo>
                          <a:cubicBezTo>
                            <a:pt x="80731" y="1068859"/>
                            <a:pt x="82395" y="1066919"/>
                            <a:pt x="81563" y="1064979"/>
                          </a:cubicBezTo>
                          <a:cubicBezTo>
                            <a:pt x="81286" y="1064148"/>
                            <a:pt x="80454" y="1063594"/>
                            <a:pt x="80177" y="1062762"/>
                          </a:cubicBezTo>
                          <a:cubicBezTo>
                            <a:pt x="79623" y="1061654"/>
                            <a:pt x="79068" y="1060545"/>
                            <a:pt x="78514" y="1059437"/>
                          </a:cubicBezTo>
                          <a:cubicBezTo>
                            <a:pt x="76850" y="1056389"/>
                            <a:pt x="73801" y="1055834"/>
                            <a:pt x="71028" y="1053894"/>
                          </a:cubicBezTo>
                          <a:cubicBezTo>
                            <a:pt x="68811" y="1052509"/>
                            <a:pt x="66870" y="1050569"/>
                            <a:pt x="64097" y="1050846"/>
                          </a:cubicBezTo>
                          <a:cubicBezTo>
                            <a:pt x="61048" y="1051123"/>
                            <a:pt x="60494" y="1053340"/>
                            <a:pt x="61880" y="1055557"/>
                          </a:cubicBezTo>
                          <a:cubicBezTo>
                            <a:pt x="63266" y="1058051"/>
                            <a:pt x="64929" y="1059991"/>
                            <a:pt x="64652" y="1062762"/>
                          </a:cubicBezTo>
                          <a:cubicBezTo>
                            <a:pt x="64375" y="1067473"/>
                            <a:pt x="58830" y="1071630"/>
                            <a:pt x="54117" y="1070799"/>
                          </a:cubicBezTo>
                          <a:cubicBezTo>
                            <a:pt x="48018" y="1069413"/>
                            <a:pt x="55226" y="1059991"/>
                            <a:pt x="49404" y="1059160"/>
                          </a:cubicBezTo>
                          <a:cubicBezTo>
                            <a:pt x="47186" y="1058883"/>
                            <a:pt x="43582" y="1058883"/>
                            <a:pt x="44414" y="1055557"/>
                          </a:cubicBezTo>
                          <a:cubicBezTo>
                            <a:pt x="45246" y="1053063"/>
                            <a:pt x="48849" y="1050846"/>
                            <a:pt x="48295" y="1047798"/>
                          </a:cubicBezTo>
                          <a:cubicBezTo>
                            <a:pt x="48018" y="1045581"/>
                            <a:pt x="44968" y="1043364"/>
                            <a:pt x="43305" y="1041978"/>
                          </a:cubicBezTo>
                          <a:cubicBezTo>
                            <a:pt x="41087" y="1040315"/>
                            <a:pt x="38592" y="1040315"/>
                            <a:pt x="36374" y="1038653"/>
                          </a:cubicBezTo>
                          <a:cubicBezTo>
                            <a:pt x="33602" y="1036713"/>
                            <a:pt x="36374" y="1034773"/>
                            <a:pt x="38315" y="1033942"/>
                          </a:cubicBezTo>
                          <a:cubicBezTo>
                            <a:pt x="40810" y="1033110"/>
                            <a:pt x="44137" y="1033387"/>
                            <a:pt x="44968" y="1030062"/>
                          </a:cubicBezTo>
                          <a:cubicBezTo>
                            <a:pt x="45523" y="1027568"/>
                            <a:pt x="44691" y="1025351"/>
                            <a:pt x="47463" y="1023965"/>
                          </a:cubicBezTo>
                          <a:cubicBezTo>
                            <a:pt x="48849" y="1023134"/>
                            <a:pt x="52731" y="1022580"/>
                            <a:pt x="51622" y="1020086"/>
                          </a:cubicBezTo>
                          <a:cubicBezTo>
                            <a:pt x="51067" y="1018977"/>
                            <a:pt x="49681" y="1018700"/>
                            <a:pt x="48849" y="1017868"/>
                          </a:cubicBezTo>
                          <a:cubicBezTo>
                            <a:pt x="47741" y="1016760"/>
                            <a:pt x="47741" y="1013435"/>
                            <a:pt x="45523" y="1013712"/>
                          </a:cubicBezTo>
                          <a:cubicBezTo>
                            <a:pt x="43582" y="1013712"/>
                            <a:pt x="42750" y="1016760"/>
                            <a:pt x="41919" y="1018146"/>
                          </a:cubicBezTo>
                          <a:cubicBezTo>
                            <a:pt x="39701" y="1021194"/>
                            <a:pt x="33324" y="1020363"/>
                            <a:pt x="31384" y="1017037"/>
                          </a:cubicBezTo>
                          <a:cubicBezTo>
                            <a:pt x="29998" y="1014820"/>
                            <a:pt x="31938" y="1012880"/>
                            <a:pt x="33879" y="1012049"/>
                          </a:cubicBezTo>
                          <a:cubicBezTo>
                            <a:pt x="36929" y="1010663"/>
                            <a:pt x="38038" y="1008446"/>
                            <a:pt x="33879" y="1007615"/>
                          </a:cubicBezTo>
                          <a:cubicBezTo>
                            <a:pt x="30829" y="1007061"/>
                            <a:pt x="27780" y="1007338"/>
                            <a:pt x="24730" y="1006784"/>
                          </a:cubicBezTo>
                          <a:cubicBezTo>
                            <a:pt x="21126" y="1006229"/>
                            <a:pt x="21681" y="1003181"/>
                            <a:pt x="25007" y="1002627"/>
                          </a:cubicBezTo>
                          <a:cubicBezTo>
                            <a:pt x="29721" y="1001796"/>
                            <a:pt x="36929" y="1007892"/>
                            <a:pt x="40255" y="1002073"/>
                          </a:cubicBezTo>
                          <a:cubicBezTo>
                            <a:pt x="41364" y="999856"/>
                            <a:pt x="40255" y="996530"/>
                            <a:pt x="38315" y="995422"/>
                          </a:cubicBezTo>
                          <a:cubicBezTo>
                            <a:pt x="36097" y="994313"/>
                            <a:pt x="32493" y="995422"/>
                            <a:pt x="31938" y="992373"/>
                          </a:cubicBezTo>
                          <a:cubicBezTo>
                            <a:pt x="31384" y="989602"/>
                            <a:pt x="32493" y="985722"/>
                            <a:pt x="35820" y="986277"/>
                          </a:cubicBezTo>
                          <a:cubicBezTo>
                            <a:pt x="38315" y="986554"/>
                            <a:pt x="41087" y="987940"/>
                            <a:pt x="42750" y="984891"/>
                          </a:cubicBezTo>
                          <a:cubicBezTo>
                            <a:pt x="44137" y="982674"/>
                            <a:pt x="41364" y="979903"/>
                            <a:pt x="40532" y="977686"/>
                          </a:cubicBezTo>
                          <a:cubicBezTo>
                            <a:pt x="39424" y="974915"/>
                            <a:pt x="40532" y="972698"/>
                            <a:pt x="41364" y="970204"/>
                          </a:cubicBezTo>
                          <a:cubicBezTo>
                            <a:pt x="41919" y="968264"/>
                            <a:pt x="43305" y="964384"/>
                            <a:pt x="41087" y="962721"/>
                          </a:cubicBezTo>
                          <a:cubicBezTo>
                            <a:pt x="38592" y="961058"/>
                            <a:pt x="35542" y="965492"/>
                            <a:pt x="34433" y="967432"/>
                          </a:cubicBezTo>
                          <a:cubicBezTo>
                            <a:pt x="33047" y="969649"/>
                            <a:pt x="33879" y="972420"/>
                            <a:pt x="33324" y="974915"/>
                          </a:cubicBezTo>
                          <a:cubicBezTo>
                            <a:pt x="33047" y="977132"/>
                            <a:pt x="31107" y="981011"/>
                            <a:pt x="28334" y="980734"/>
                          </a:cubicBezTo>
                          <a:cubicBezTo>
                            <a:pt x="25562" y="980457"/>
                            <a:pt x="26394" y="975746"/>
                            <a:pt x="26948" y="974083"/>
                          </a:cubicBezTo>
                          <a:cubicBezTo>
                            <a:pt x="27225" y="972975"/>
                            <a:pt x="28057" y="971589"/>
                            <a:pt x="28057" y="970481"/>
                          </a:cubicBezTo>
                          <a:cubicBezTo>
                            <a:pt x="28057" y="969372"/>
                            <a:pt x="27503" y="967709"/>
                            <a:pt x="27225" y="966324"/>
                          </a:cubicBezTo>
                          <a:cubicBezTo>
                            <a:pt x="27225" y="964661"/>
                            <a:pt x="27780" y="963276"/>
                            <a:pt x="28057" y="961613"/>
                          </a:cubicBezTo>
                          <a:cubicBezTo>
                            <a:pt x="28057" y="960504"/>
                            <a:pt x="28057" y="958842"/>
                            <a:pt x="28889" y="958010"/>
                          </a:cubicBezTo>
                          <a:cubicBezTo>
                            <a:pt x="29998" y="956902"/>
                            <a:pt x="32215" y="956625"/>
                            <a:pt x="33324" y="955516"/>
                          </a:cubicBezTo>
                          <a:cubicBezTo>
                            <a:pt x="35265" y="954130"/>
                            <a:pt x="36929" y="952745"/>
                            <a:pt x="38869" y="951359"/>
                          </a:cubicBezTo>
                          <a:cubicBezTo>
                            <a:pt x="39424" y="949142"/>
                            <a:pt x="39978" y="946925"/>
                            <a:pt x="38869" y="944986"/>
                          </a:cubicBezTo>
                          <a:cubicBezTo>
                            <a:pt x="37760" y="942769"/>
                            <a:pt x="35542" y="940829"/>
                            <a:pt x="34156" y="938612"/>
                          </a:cubicBezTo>
                          <a:cubicBezTo>
                            <a:pt x="33047" y="936672"/>
                            <a:pt x="30552" y="933623"/>
                            <a:pt x="30829" y="931407"/>
                          </a:cubicBezTo>
                          <a:cubicBezTo>
                            <a:pt x="31107" y="928635"/>
                            <a:pt x="34988" y="926973"/>
                            <a:pt x="37483" y="927527"/>
                          </a:cubicBezTo>
                          <a:cubicBezTo>
                            <a:pt x="42473" y="928912"/>
                            <a:pt x="44137" y="936118"/>
                            <a:pt x="48849" y="938058"/>
                          </a:cubicBezTo>
                          <a:cubicBezTo>
                            <a:pt x="52731" y="939720"/>
                            <a:pt x="61880" y="935840"/>
                            <a:pt x="58553" y="930575"/>
                          </a:cubicBezTo>
                          <a:cubicBezTo>
                            <a:pt x="56889" y="927804"/>
                            <a:pt x="53008" y="928081"/>
                            <a:pt x="50790" y="926141"/>
                          </a:cubicBezTo>
                          <a:cubicBezTo>
                            <a:pt x="48572" y="924201"/>
                            <a:pt x="49404" y="921430"/>
                            <a:pt x="49127" y="918936"/>
                          </a:cubicBezTo>
                          <a:cubicBezTo>
                            <a:pt x="49127" y="916719"/>
                            <a:pt x="48018" y="914502"/>
                            <a:pt x="45523" y="915610"/>
                          </a:cubicBezTo>
                          <a:cubicBezTo>
                            <a:pt x="42750" y="916719"/>
                            <a:pt x="43028" y="919767"/>
                            <a:pt x="41641" y="921707"/>
                          </a:cubicBezTo>
                          <a:cubicBezTo>
                            <a:pt x="39424" y="925033"/>
                            <a:pt x="30275" y="924201"/>
                            <a:pt x="29443" y="919767"/>
                          </a:cubicBezTo>
                          <a:cubicBezTo>
                            <a:pt x="28889" y="916996"/>
                            <a:pt x="33324" y="916996"/>
                            <a:pt x="34433" y="915056"/>
                          </a:cubicBezTo>
                          <a:cubicBezTo>
                            <a:pt x="35820" y="912839"/>
                            <a:pt x="31661" y="911454"/>
                            <a:pt x="30552" y="910068"/>
                          </a:cubicBezTo>
                          <a:cubicBezTo>
                            <a:pt x="28889" y="908128"/>
                            <a:pt x="28889" y="905080"/>
                            <a:pt x="31661" y="903971"/>
                          </a:cubicBezTo>
                          <a:cubicBezTo>
                            <a:pt x="34156" y="903140"/>
                            <a:pt x="37483" y="904803"/>
                            <a:pt x="38592" y="901754"/>
                          </a:cubicBezTo>
                          <a:cubicBezTo>
                            <a:pt x="39424" y="899815"/>
                            <a:pt x="40255" y="895381"/>
                            <a:pt x="38592" y="893995"/>
                          </a:cubicBezTo>
                          <a:cubicBezTo>
                            <a:pt x="36929" y="892332"/>
                            <a:pt x="34433" y="892332"/>
                            <a:pt x="32770" y="890669"/>
                          </a:cubicBezTo>
                          <a:cubicBezTo>
                            <a:pt x="30552" y="888730"/>
                            <a:pt x="29166" y="885404"/>
                            <a:pt x="27503" y="882910"/>
                          </a:cubicBezTo>
                          <a:cubicBezTo>
                            <a:pt x="26671" y="882910"/>
                            <a:pt x="25839" y="882356"/>
                            <a:pt x="25007" y="882356"/>
                          </a:cubicBezTo>
                          <a:cubicBezTo>
                            <a:pt x="23621" y="882356"/>
                            <a:pt x="23067" y="883464"/>
                            <a:pt x="21958" y="884296"/>
                          </a:cubicBezTo>
                          <a:cubicBezTo>
                            <a:pt x="19740" y="885959"/>
                            <a:pt x="17522" y="885959"/>
                            <a:pt x="14750" y="885681"/>
                          </a:cubicBezTo>
                          <a:cubicBezTo>
                            <a:pt x="12809" y="885681"/>
                            <a:pt x="9760" y="885681"/>
                            <a:pt x="8928" y="883464"/>
                          </a:cubicBezTo>
                          <a:cubicBezTo>
                            <a:pt x="7819" y="880693"/>
                            <a:pt x="10314" y="879030"/>
                            <a:pt x="10314" y="876536"/>
                          </a:cubicBezTo>
                          <a:cubicBezTo>
                            <a:pt x="8373" y="876536"/>
                            <a:pt x="6987" y="876536"/>
                            <a:pt x="5324" y="878199"/>
                          </a:cubicBezTo>
                          <a:cubicBezTo>
                            <a:pt x="3938" y="879308"/>
                            <a:pt x="2552" y="880693"/>
                            <a:pt x="888" y="879030"/>
                          </a:cubicBezTo>
                          <a:cubicBezTo>
                            <a:pt x="-2993" y="875428"/>
                            <a:pt x="6987" y="872102"/>
                            <a:pt x="8928" y="871271"/>
                          </a:cubicBezTo>
                          <a:cubicBezTo>
                            <a:pt x="10869" y="870440"/>
                            <a:pt x="13087" y="869331"/>
                            <a:pt x="15027" y="868500"/>
                          </a:cubicBezTo>
                          <a:cubicBezTo>
                            <a:pt x="17245" y="867669"/>
                            <a:pt x="20295" y="867669"/>
                            <a:pt x="21681" y="865451"/>
                          </a:cubicBezTo>
                          <a:cubicBezTo>
                            <a:pt x="22790" y="863235"/>
                            <a:pt x="21681" y="859909"/>
                            <a:pt x="19463" y="859078"/>
                          </a:cubicBezTo>
                          <a:cubicBezTo>
                            <a:pt x="17522" y="858523"/>
                            <a:pt x="15581" y="859078"/>
                            <a:pt x="13641" y="858523"/>
                          </a:cubicBezTo>
                          <a:cubicBezTo>
                            <a:pt x="13087" y="853812"/>
                            <a:pt x="16413" y="852981"/>
                            <a:pt x="20295" y="852150"/>
                          </a:cubicBezTo>
                          <a:cubicBezTo>
                            <a:pt x="23344" y="851595"/>
                            <a:pt x="25839" y="846884"/>
                            <a:pt x="28889" y="847716"/>
                          </a:cubicBezTo>
                          <a:cubicBezTo>
                            <a:pt x="30552" y="847993"/>
                            <a:pt x="31938" y="849933"/>
                            <a:pt x="33324" y="851041"/>
                          </a:cubicBezTo>
                          <a:cubicBezTo>
                            <a:pt x="34433" y="852150"/>
                            <a:pt x="36097" y="853258"/>
                            <a:pt x="36651" y="854921"/>
                          </a:cubicBezTo>
                          <a:cubicBezTo>
                            <a:pt x="38315" y="859632"/>
                            <a:pt x="33879" y="863512"/>
                            <a:pt x="31661" y="866837"/>
                          </a:cubicBezTo>
                          <a:cubicBezTo>
                            <a:pt x="28889" y="871271"/>
                            <a:pt x="33602" y="870994"/>
                            <a:pt x="36374" y="872657"/>
                          </a:cubicBezTo>
                          <a:cubicBezTo>
                            <a:pt x="38592" y="874042"/>
                            <a:pt x="39701" y="880693"/>
                            <a:pt x="43305" y="877922"/>
                          </a:cubicBezTo>
                          <a:cubicBezTo>
                            <a:pt x="44691" y="876813"/>
                            <a:pt x="45246" y="875151"/>
                            <a:pt x="46355" y="874042"/>
                          </a:cubicBezTo>
                          <a:cubicBezTo>
                            <a:pt x="47463" y="872934"/>
                            <a:pt x="48849" y="872657"/>
                            <a:pt x="49958" y="871825"/>
                          </a:cubicBezTo>
                          <a:cubicBezTo>
                            <a:pt x="53840" y="868777"/>
                            <a:pt x="47741" y="865451"/>
                            <a:pt x="46632" y="862680"/>
                          </a:cubicBezTo>
                          <a:cubicBezTo>
                            <a:pt x="44414" y="858246"/>
                            <a:pt x="50236" y="856584"/>
                            <a:pt x="53008" y="854644"/>
                          </a:cubicBezTo>
                          <a:cubicBezTo>
                            <a:pt x="56058" y="852704"/>
                            <a:pt x="56058" y="849101"/>
                            <a:pt x="57444" y="846053"/>
                          </a:cubicBezTo>
                          <a:cubicBezTo>
                            <a:pt x="54672" y="845499"/>
                            <a:pt x="53286" y="844113"/>
                            <a:pt x="53563" y="841342"/>
                          </a:cubicBezTo>
                          <a:cubicBezTo>
                            <a:pt x="53563" y="839125"/>
                            <a:pt x="54394" y="838294"/>
                            <a:pt x="56335" y="838294"/>
                          </a:cubicBezTo>
                          <a:cubicBezTo>
                            <a:pt x="58830" y="838294"/>
                            <a:pt x="60771" y="838294"/>
                            <a:pt x="62711" y="839956"/>
                          </a:cubicBezTo>
                          <a:cubicBezTo>
                            <a:pt x="64652" y="841619"/>
                            <a:pt x="66315" y="844113"/>
                            <a:pt x="69088" y="844113"/>
                          </a:cubicBezTo>
                          <a:cubicBezTo>
                            <a:pt x="69920" y="844113"/>
                            <a:pt x="69088" y="839679"/>
                            <a:pt x="68811" y="839402"/>
                          </a:cubicBezTo>
                          <a:cubicBezTo>
                            <a:pt x="67424" y="837739"/>
                            <a:pt x="65761" y="836077"/>
                            <a:pt x="64097" y="834414"/>
                          </a:cubicBezTo>
                          <a:cubicBezTo>
                            <a:pt x="60494" y="833582"/>
                            <a:pt x="56612" y="832474"/>
                            <a:pt x="57167" y="828040"/>
                          </a:cubicBezTo>
                          <a:cubicBezTo>
                            <a:pt x="57721" y="823606"/>
                            <a:pt x="64375" y="823883"/>
                            <a:pt x="67424" y="822498"/>
                          </a:cubicBezTo>
                          <a:cubicBezTo>
                            <a:pt x="70197" y="821389"/>
                            <a:pt x="71860" y="818895"/>
                            <a:pt x="73523" y="816401"/>
                          </a:cubicBezTo>
                          <a:cubicBezTo>
                            <a:pt x="74910" y="814738"/>
                            <a:pt x="76296" y="813353"/>
                            <a:pt x="76573" y="811136"/>
                          </a:cubicBezTo>
                          <a:cubicBezTo>
                            <a:pt x="77128" y="805870"/>
                            <a:pt x="72414" y="804485"/>
                            <a:pt x="68533" y="802545"/>
                          </a:cubicBezTo>
                          <a:cubicBezTo>
                            <a:pt x="65206" y="800882"/>
                            <a:pt x="60771" y="797834"/>
                            <a:pt x="61880" y="793400"/>
                          </a:cubicBezTo>
                          <a:cubicBezTo>
                            <a:pt x="62434" y="791183"/>
                            <a:pt x="64929" y="790074"/>
                            <a:pt x="66593" y="788412"/>
                          </a:cubicBezTo>
                          <a:cubicBezTo>
                            <a:pt x="68256" y="786749"/>
                            <a:pt x="70751" y="783978"/>
                            <a:pt x="70197" y="781484"/>
                          </a:cubicBezTo>
                          <a:cubicBezTo>
                            <a:pt x="69920" y="778990"/>
                            <a:pt x="67424" y="777604"/>
                            <a:pt x="66038" y="775664"/>
                          </a:cubicBezTo>
                          <a:cubicBezTo>
                            <a:pt x="64929" y="774001"/>
                            <a:pt x="64652" y="771784"/>
                            <a:pt x="64929" y="769844"/>
                          </a:cubicBezTo>
                          <a:cubicBezTo>
                            <a:pt x="64929" y="767073"/>
                            <a:pt x="66315" y="765411"/>
                            <a:pt x="68533" y="764025"/>
                          </a:cubicBezTo>
                          <a:cubicBezTo>
                            <a:pt x="70197" y="762916"/>
                            <a:pt x="72137" y="762085"/>
                            <a:pt x="73246" y="760145"/>
                          </a:cubicBezTo>
                          <a:cubicBezTo>
                            <a:pt x="75464" y="755711"/>
                            <a:pt x="70197" y="751831"/>
                            <a:pt x="71860" y="747121"/>
                          </a:cubicBezTo>
                          <a:cubicBezTo>
                            <a:pt x="72414" y="745458"/>
                            <a:pt x="73523" y="745458"/>
                            <a:pt x="75187" y="745180"/>
                          </a:cubicBezTo>
                          <a:cubicBezTo>
                            <a:pt x="76850" y="745180"/>
                            <a:pt x="77959" y="745180"/>
                            <a:pt x="79068" y="743795"/>
                          </a:cubicBezTo>
                          <a:cubicBezTo>
                            <a:pt x="81563" y="741024"/>
                            <a:pt x="81009" y="736867"/>
                            <a:pt x="80731" y="733541"/>
                          </a:cubicBezTo>
                          <a:cubicBezTo>
                            <a:pt x="80731" y="732710"/>
                            <a:pt x="80454" y="731879"/>
                            <a:pt x="80177" y="731047"/>
                          </a:cubicBezTo>
                          <a:cubicBezTo>
                            <a:pt x="79900" y="730216"/>
                            <a:pt x="78791" y="729662"/>
                            <a:pt x="79068" y="728831"/>
                          </a:cubicBezTo>
                          <a:cubicBezTo>
                            <a:pt x="77128" y="727722"/>
                            <a:pt x="74355" y="726890"/>
                            <a:pt x="72969" y="724951"/>
                          </a:cubicBezTo>
                          <a:cubicBezTo>
                            <a:pt x="72137" y="723842"/>
                            <a:pt x="71028" y="721903"/>
                            <a:pt x="71860" y="720794"/>
                          </a:cubicBezTo>
                          <a:cubicBezTo>
                            <a:pt x="73523" y="719131"/>
                            <a:pt x="77959" y="720517"/>
                            <a:pt x="79900" y="719962"/>
                          </a:cubicBezTo>
                          <a:cubicBezTo>
                            <a:pt x="83781" y="718854"/>
                            <a:pt x="84890" y="714974"/>
                            <a:pt x="84336" y="711372"/>
                          </a:cubicBezTo>
                          <a:cubicBezTo>
                            <a:pt x="79900" y="709432"/>
                            <a:pt x="77405" y="713589"/>
                            <a:pt x="73523" y="714697"/>
                          </a:cubicBezTo>
                          <a:cubicBezTo>
                            <a:pt x="71306" y="715252"/>
                            <a:pt x="70197" y="715529"/>
                            <a:pt x="68533" y="713866"/>
                          </a:cubicBezTo>
                          <a:cubicBezTo>
                            <a:pt x="66870" y="712203"/>
                            <a:pt x="65206" y="711926"/>
                            <a:pt x="63543" y="713866"/>
                          </a:cubicBezTo>
                          <a:cubicBezTo>
                            <a:pt x="62157" y="715806"/>
                            <a:pt x="60771" y="721348"/>
                            <a:pt x="57721" y="721348"/>
                          </a:cubicBezTo>
                          <a:cubicBezTo>
                            <a:pt x="56058" y="721348"/>
                            <a:pt x="54949" y="720240"/>
                            <a:pt x="53563" y="719408"/>
                          </a:cubicBezTo>
                          <a:cubicBezTo>
                            <a:pt x="52177" y="718577"/>
                            <a:pt x="50790" y="718577"/>
                            <a:pt x="49404" y="717746"/>
                          </a:cubicBezTo>
                          <a:cubicBezTo>
                            <a:pt x="46632" y="716360"/>
                            <a:pt x="48018" y="711649"/>
                            <a:pt x="47186" y="709432"/>
                          </a:cubicBezTo>
                          <a:cubicBezTo>
                            <a:pt x="44414" y="709155"/>
                            <a:pt x="40810" y="707769"/>
                            <a:pt x="39701" y="704998"/>
                          </a:cubicBezTo>
                          <a:cubicBezTo>
                            <a:pt x="38869" y="703335"/>
                            <a:pt x="39146" y="701118"/>
                            <a:pt x="39146" y="699455"/>
                          </a:cubicBezTo>
                          <a:cubicBezTo>
                            <a:pt x="39146" y="696684"/>
                            <a:pt x="39146" y="693913"/>
                            <a:pt x="39146" y="691419"/>
                          </a:cubicBezTo>
                          <a:cubicBezTo>
                            <a:pt x="40532" y="691419"/>
                            <a:pt x="41364" y="685599"/>
                            <a:pt x="41919" y="684491"/>
                          </a:cubicBezTo>
                          <a:cubicBezTo>
                            <a:pt x="43028" y="681720"/>
                            <a:pt x="43028" y="678671"/>
                            <a:pt x="43859" y="675900"/>
                          </a:cubicBezTo>
                          <a:cubicBezTo>
                            <a:pt x="44968" y="672021"/>
                            <a:pt x="47186" y="668418"/>
                            <a:pt x="48018" y="664261"/>
                          </a:cubicBezTo>
                          <a:cubicBezTo>
                            <a:pt x="49404" y="663984"/>
                            <a:pt x="50790" y="661767"/>
                            <a:pt x="51899" y="660936"/>
                          </a:cubicBezTo>
                          <a:cubicBezTo>
                            <a:pt x="53840" y="659273"/>
                            <a:pt x="54949" y="656779"/>
                            <a:pt x="56058" y="654562"/>
                          </a:cubicBezTo>
                          <a:cubicBezTo>
                            <a:pt x="56889" y="652345"/>
                            <a:pt x="57167" y="649019"/>
                            <a:pt x="57444" y="646802"/>
                          </a:cubicBezTo>
                          <a:cubicBezTo>
                            <a:pt x="57444" y="642368"/>
                            <a:pt x="57444" y="637934"/>
                            <a:pt x="55780" y="633778"/>
                          </a:cubicBezTo>
                          <a:cubicBezTo>
                            <a:pt x="55780" y="633778"/>
                            <a:pt x="55226" y="632946"/>
                            <a:pt x="55226" y="632669"/>
                          </a:cubicBezTo>
                          <a:cubicBezTo>
                            <a:pt x="55226" y="631561"/>
                            <a:pt x="55226" y="630729"/>
                            <a:pt x="54672" y="629898"/>
                          </a:cubicBezTo>
                          <a:cubicBezTo>
                            <a:pt x="54394" y="629067"/>
                            <a:pt x="53840" y="628512"/>
                            <a:pt x="53563" y="627681"/>
                          </a:cubicBezTo>
                          <a:cubicBezTo>
                            <a:pt x="53563" y="626850"/>
                            <a:pt x="53563" y="625464"/>
                            <a:pt x="53563" y="624355"/>
                          </a:cubicBezTo>
                          <a:cubicBezTo>
                            <a:pt x="53563" y="623247"/>
                            <a:pt x="53563" y="622416"/>
                            <a:pt x="53563" y="621584"/>
                          </a:cubicBezTo>
                          <a:cubicBezTo>
                            <a:pt x="53563" y="620476"/>
                            <a:pt x="53008" y="619367"/>
                            <a:pt x="52731" y="618259"/>
                          </a:cubicBezTo>
                          <a:cubicBezTo>
                            <a:pt x="52454" y="614933"/>
                            <a:pt x="53008" y="611885"/>
                            <a:pt x="53286" y="608560"/>
                          </a:cubicBezTo>
                          <a:cubicBezTo>
                            <a:pt x="53286" y="606620"/>
                            <a:pt x="52177" y="604957"/>
                            <a:pt x="52177" y="602740"/>
                          </a:cubicBezTo>
                          <a:cubicBezTo>
                            <a:pt x="52177" y="600523"/>
                            <a:pt x="51899" y="598860"/>
                            <a:pt x="51899" y="596920"/>
                          </a:cubicBezTo>
                          <a:cubicBezTo>
                            <a:pt x="51899" y="595812"/>
                            <a:pt x="51899" y="594981"/>
                            <a:pt x="51067" y="594149"/>
                          </a:cubicBezTo>
                          <a:cubicBezTo>
                            <a:pt x="50236" y="593595"/>
                            <a:pt x="49127" y="593318"/>
                            <a:pt x="48295" y="592486"/>
                          </a:cubicBezTo>
                          <a:cubicBezTo>
                            <a:pt x="46909" y="591101"/>
                            <a:pt x="46077" y="589992"/>
                            <a:pt x="45800" y="588053"/>
                          </a:cubicBezTo>
                          <a:cubicBezTo>
                            <a:pt x="45523" y="585281"/>
                            <a:pt x="45800" y="582510"/>
                            <a:pt x="46355" y="579739"/>
                          </a:cubicBezTo>
                          <a:cubicBezTo>
                            <a:pt x="46909" y="577522"/>
                            <a:pt x="46355" y="574473"/>
                            <a:pt x="47741" y="572257"/>
                          </a:cubicBezTo>
                          <a:cubicBezTo>
                            <a:pt x="50513" y="571702"/>
                            <a:pt x="53008" y="571425"/>
                            <a:pt x="56058" y="571702"/>
                          </a:cubicBezTo>
                          <a:cubicBezTo>
                            <a:pt x="59107" y="571979"/>
                            <a:pt x="59939" y="569763"/>
                            <a:pt x="60216" y="566991"/>
                          </a:cubicBezTo>
                          <a:cubicBezTo>
                            <a:pt x="60216" y="565606"/>
                            <a:pt x="60216" y="563943"/>
                            <a:pt x="60494" y="562557"/>
                          </a:cubicBezTo>
                          <a:cubicBezTo>
                            <a:pt x="61048" y="560894"/>
                            <a:pt x="62157" y="560063"/>
                            <a:pt x="63266" y="558678"/>
                          </a:cubicBezTo>
                          <a:cubicBezTo>
                            <a:pt x="65484" y="556461"/>
                            <a:pt x="66870" y="553412"/>
                            <a:pt x="68256" y="550641"/>
                          </a:cubicBezTo>
                          <a:cubicBezTo>
                            <a:pt x="67702" y="548701"/>
                            <a:pt x="68811" y="546484"/>
                            <a:pt x="69088" y="544545"/>
                          </a:cubicBezTo>
                          <a:cubicBezTo>
                            <a:pt x="69365" y="542604"/>
                            <a:pt x="69920" y="540665"/>
                            <a:pt x="70197" y="538725"/>
                          </a:cubicBezTo>
                          <a:cubicBezTo>
                            <a:pt x="70474" y="535399"/>
                            <a:pt x="71583" y="530134"/>
                            <a:pt x="73801" y="527363"/>
                          </a:cubicBezTo>
                          <a:cubicBezTo>
                            <a:pt x="76573" y="523760"/>
                            <a:pt x="76296" y="519326"/>
                            <a:pt x="78514" y="515447"/>
                          </a:cubicBezTo>
                          <a:cubicBezTo>
                            <a:pt x="79068" y="514615"/>
                            <a:pt x="79623" y="513507"/>
                            <a:pt x="80454" y="512953"/>
                          </a:cubicBezTo>
                          <a:cubicBezTo>
                            <a:pt x="81286" y="512398"/>
                            <a:pt x="82672" y="512398"/>
                            <a:pt x="83504" y="511844"/>
                          </a:cubicBezTo>
                          <a:cubicBezTo>
                            <a:pt x="85445" y="510458"/>
                            <a:pt x="85999" y="507687"/>
                            <a:pt x="87385" y="505747"/>
                          </a:cubicBezTo>
                          <a:cubicBezTo>
                            <a:pt x="89880" y="501868"/>
                            <a:pt x="91266" y="496325"/>
                            <a:pt x="91266" y="491891"/>
                          </a:cubicBezTo>
                          <a:cubicBezTo>
                            <a:pt x="91266" y="490228"/>
                            <a:pt x="90989" y="488843"/>
                            <a:pt x="91266" y="487180"/>
                          </a:cubicBezTo>
                          <a:cubicBezTo>
                            <a:pt x="91544" y="484963"/>
                            <a:pt x="92375" y="482192"/>
                            <a:pt x="93484" y="480252"/>
                          </a:cubicBezTo>
                          <a:cubicBezTo>
                            <a:pt x="93484" y="479143"/>
                            <a:pt x="94039" y="477758"/>
                            <a:pt x="94593" y="476650"/>
                          </a:cubicBezTo>
                          <a:cubicBezTo>
                            <a:pt x="95148" y="475264"/>
                            <a:pt x="95979" y="475264"/>
                            <a:pt x="97088" y="474155"/>
                          </a:cubicBezTo>
                          <a:cubicBezTo>
                            <a:pt x="97643" y="473601"/>
                            <a:pt x="97920" y="472493"/>
                            <a:pt x="98752" y="471938"/>
                          </a:cubicBezTo>
                          <a:cubicBezTo>
                            <a:pt x="99583" y="471107"/>
                            <a:pt x="100415" y="470830"/>
                            <a:pt x="101247" y="469999"/>
                          </a:cubicBezTo>
                          <a:cubicBezTo>
                            <a:pt x="102356" y="468336"/>
                            <a:pt x="102079" y="465565"/>
                            <a:pt x="102079" y="463625"/>
                          </a:cubicBezTo>
                          <a:cubicBezTo>
                            <a:pt x="102356" y="461131"/>
                            <a:pt x="102633" y="457805"/>
                            <a:pt x="102079" y="455311"/>
                          </a:cubicBezTo>
                          <a:cubicBezTo>
                            <a:pt x="101524" y="452817"/>
                            <a:pt x="99029" y="452540"/>
                            <a:pt x="97643" y="450323"/>
                          </a:cubicBezTo>
                          <a:cubicBezTo>
                            <a:pt x="97365" y="449769"/>
                            <a:pt x="96811" y="448383"/>
                            <a:pt x="96811" y="447829"/>
                          </a:cubicBezTo>
                          <a:cubicBezTo>
                            <a:pt x="96811" y="446166"/>
                            <a:pt x="97920" y="445889"/>
                            <a:pt x="99029" y="445058"/>
                          </a:cubicBezTo>
                          <a:cubicBezTo>
                            <a:pt x="103188" y="441455"/>
                            <a:pt x="106792" y="437575"/>
                            <a:pt x="107069" y="432033"/>
                          </a:cubicBezTo>
                          <a:cubicBezTo>
                            <a:pt x="107069" y="430925"/>
                            <a:pt x="107623" y="429262"/>
                            <a:pt x="107623" y="428430"/>
                          </a:cubicBezTo>
                          <a:cubicBezTo>
                            <a:pt x="107623" y="427045"/>
                            <a:pt x="106237" y="426213"/>
                            <a:pt x="105405" y="425105"/>
                          </a:cubicBezTo>
                          <a:cubicBezTo>
                            <a:pt x="100970" y="419008"/>
                            <a:pt x="102633" y="410417"/>
                            <a:pt x="102633" y="403212"/>
                          </a:cubicBezTo>
                          <a:cubicBezTo>
                            <a:pt x="102633" y="401272"/>
                            <a:pt x="102633" y="400995"/>
                            <a:pt x="102633" y="402381"/>
                          </a:cubicBezTo>
                          <a:cubicBezTo>
                            <a:pt x="102633" y="402381"/>
                            <a:pt x="102633" y="400164"/>
                            <a:pt x="102633" y="399610"/>
                          </a:cubicBezTo>
                          <a:cubicBezTo>
                            <a:pt x="102633" y="398224"/>
                            <a:pt x="102633" y="396561"/>
                            <a:pt x="102633" y="395176"/>
                          </a:cubicBezTo>
                          <a:cubicBezTo>
                            <a:pt x="102633" y="392959"/>
                            <a:pt x="102910" y="390742"/>
                            <a:pt x="102633" y="388525"/>
                          </a:cubicBezTo>
                          <a:cubicBezTo>
                            <a:pt x="102079" y="384645"/>
                            <a:pt x="102079" y="380488"/>
                            <a:pt x="102079" y="376608"/>
                          </a:cubicBezTo>
                          <a:cubicBezTo>
                            <a:pt x="102079" y="374946"/>
                            <a:pt x="102356" y="373006"/>
                            <a:pt x="102079" y="371343"/>
                          </a:cubicBezTo>
                          <a:cubicBezTo>
                            <a:pt x="101801" y="369958"/>
                            <a:pt x="100138" y="368849"/>
                            <a:pt x="100138" y="367186"/>
                          </a:cubicBezTo>
                          <a:cubicBezTo>
                            <a:pt x="100138" y="365246"/>
                            <a:pt x="102633" y="364138"/>
                            <a:pt x="104019" y="363307"/>
                          </a:cubicBezTo>
                          <a:cubicBezTo>
                            <a:pt x="107069" y="361367"/>
                            <a:pt x="109287" y="357210"/>
                            <a:pt x="111227" y="354162"/>
                          </a:cubicBezTo>
                          <a:cubicBezTo>
                            <a:pt x="109287" y="351945"/>
                            <a:pt x="112613" y="345848"/>
                            <a:pt x="112891" y="343354"/>
                          </a:cubicBezTo>
                          <a:cubicBezTo>
                            <a:pt x="113168" y="341137"/>
                            <a:pt x="114277" y="337257"/>
                            <a:pt x="112891" y="335595"/>
                          </a:cubicBezTo>
                          <a:cubicBezTo>
                            <a:pt x="111227" y="333932"/>
                            <a:pt x="109841" y="332823"/>
                            <a:pt x="109010" y="330329"/>
                          </a:cubicBezTo>
                          <a:cubicBezTo>
                            <a:pt x="107901" y="327558"/>
                            <a:pt x="106514" y="325341"/>
                            <a:pt x="106792" y="322293"/>
                          </a:cubicBezTo>
                          <a:cubicBezTo>
                            <a:pt x="106792" y="318967"/>
                            <a:pt x="108732" y="315919"/>
                            <a:pt x="110673" y="313148"/>
                          </a:cubicBezTo>
                          <a:cubicBezTo>
                            <a:pt x="111505" y="311762"/>
                            <a:pt x="112059" y="310377"/>
                            <a:pt x="112613" y="308991"/>
                          </a:cubicBezTo>
                          <a:cubicBezTo>
                            <a:pt x="113445" y="307328"/>
                            <a:pt x="114554" y="305942"/>
                            <a:pt x="115109" y="304280"/>
                          </a:cubicBezTo>
                          <a:cubicBezTo>
                            <a:pt x="116218" y="301508"/>
                            <a:pt x="116495" y="298183"/>
                            <a:pt x="116218" y="295135"/>
                          </a:cubicBezTo>
                          <a:cubicBezTo>
                            <a:pt x="116218" y="293749"/>
                            <a:pt x="116218" y="292364"/>
                            <a:pt x="116218" y="290978"/>
                          </a:cubicBezTo>
                          <a:cubicBezTo>
                            <a:pt x="116495" y="289038"/>
                            <a:pt x="118158" y="288761"/>
                            <a:pt x="119544" y="287652"/>
                          </a:cubicBezTo>
                          <a:cubicBezTo>
                            <a:pt x="122317" y="285158"/>
                            <a:pt x="122039" y="280170"/>
                            <a:pt x="121485" y="276844"/>
                          </a:cubicBezTo>
                          <a:cubicBezTo>
                            <a:pt x="120653" y="272688"/>
                            <a:pt x="121485" y="268531"/>
                            <a:pt x="122871" y="264651"/>
                          </a:cubicBezTo>
                          <a:cubicBezTo>
                            <a:pt x="122871" y="264651"/>
                            <a:pt x="122871" y="265483"/>
                            <a:pt x="122871" y="265483"/>
                          </a:cubicBezTo>
                          <a:cubicBezTo>
                            <a:pt x="122871" y="265483"/>
                            <a:pt x="122871" y="265483"/>
                            <a:pt x="122871" y="265483"/>
                          </a:cubicBezTo>
                          <a:cubicBezTo>
                            <a:pt x="123148" y="264374"/>
                            <a:pt x="123148" y="264097"/>
                            <a:pt x="123703" y="263266"/>
                          </a:cubicBezTo>
                          <a:cubicBezTo>
                            <a:pt x="124257" y="262711"/>
                            <a:pt x="125366" y="261603"/>
                            <a:pt x="125921" y="260772"/>
                          </a:cubicBezTo>
                          <a:cubicBezTo>
                            <a:pt x="127584" y="258000"/>
                            <a:pt x="126753" y="254121"/>
                            <a:pt x="127307" y="251072"/>
                          </a:cubicBezTo>
                          <a:cubicBezTo>
                            <a:pt x="127584" y="248024"/>
                            <a:pt x="128139" y="245253"/>
                            <a:pt x="128139" y="241927"/>
                          </a:cubicBezTo>
                          <a:cubicBezTo>
                            <a:pt x="128139" y="238602"/>
                            <a:pt x="128693" y="235276"/>
                            <a:pt x="128139" y="232228"/>
                          </a:cubicBezTo>
                          <a:cubicBezTo>
                            <a:pt x="127861" y="231119"/>
                            <a:pt x="127307" y="229734"/>
                            <a:pt x="127584" y="228348"/>
                          </a:cubicBezTo>
                          <a:cubicBezTo>
                            <a:pt x="127861" y="226685"/>
                            <a:pt x="130079" y="225023"/>
                            <a:pt x="131465" y="223914"/>
                          </a:cubicBezTo>
                          <a:cubicBezTo>
                            <a:pt x="134238" y="221975"/>
                            <a:pt x="134238" y="220312"/>
                            <a:pt x="135347" y="217263"/>
                          </a:cubicBezTo>
                          <a:cubicBezTo>
                            <a:pt x="136178" y="214769"/>
                            <a:pt x="136456" y="211721"/>
                            <a:pt x="134792" y="210058"/>
                          </a:cubicBezTo>
                          <a:cubicBezTo>
                            <a:pt x="132574" y="207841"/>
                            <a:pt x="132020" y="204793"/>
                            <a:pt x="131743" y="202022"/>
                          </a:cubicBezTo>
                          <a:cubicBezTo>
                            <a:pt x="131188" y="198696"/>
                            <a:pt x="130911" y="195648"/>
                            <a:pt x="131743" y="192322"/>
                          </a:cubicBezTo>
                          <a:cubicBezTo>
                            <a:pt x="132574" y="188165"/>
                            <a:pt x="131188" y="183455"/>
                            <a:pt x="130911" y="179298"/>
                          </a:cubicBezTo>
                          <a:cubicBezTo>
                            <a:pt x="131465" y="177358"/>
                            <a:pt x="130911" y="174032"/>
                            <a:pt x="130911" y="171816"/>
                          </a:cubicBezTo>
                          <a:cubicBezTo>
                            <a:pt x="130911" y="169876"/>
                            <a:pt x="130911" y="167659"/>
                            <a:pt x="130634" y="165996"/>
                          </a:cubicBezTo>
                          <a:cubicBezTo>
                            <a:pt x="130356" y="164056"/>
                            <a:pt x="129525" y="162670"/>
                            <a:pt x="129802" y="160453"/>
                          </a:cubicBezTo>
                          <a:cubicBezTo>
                            <a:pt x="130079" y="159068"/>
                            <a:pt x="131188" y="157959"/>
                            <a:pt x="132020" y="156851"/>
                          </a:cubicBezTo>
                          <a:cubicBezTo>
                            <a:pt x="132852" y="155742"/>
                            <a:pt x="133129" y="154634"/>
                            <a:pt x="133683" y="153525"/>
                          </a:cubicBezTo>
                          <a:cubicBezTo>
                            <a:pt x="135624" y="148814"/>
                            <a:pt x="138951" y="144380"/>
                            <a:pt x="140337" y="139392"/>
                          </a:cubicBezTo>
                          <a:cubicBezTo>
                            <a:pt x="140891" y="136898"/>
                            <a:pt x="141169" y="134404"/>
                            <a:pt x="142000" y="131910"/>
                          </a:cubicBezTo>
                          <a:cubicBezTo>
                            <a:pt x="142832" y="129139"/>
                            <a:pt x="144218" y="126368"/>
                            <a:pt x="145050" y="123596"/>
                          </a:cubicBezTo>
                          <a:cubicBezTo>
                            <a:pt x="145881" y="120548"/>
                            <a:pt x="145327" y="117499"/>
                            <a:pt x="145327" y="114451"/>
                          </a:cubicBezTo>
                          <a:cubicBezTo>
                            <a:pt x="145327" y="110849"/>
                            <a:pt x="145327" y="107523"/>
                            <a:pt x="145327" y="103921"/>
                          </a:cubicBezTo>
                          <a:cubicBezTo>
                            <a:pt x="145881" y="99486"/>
                            <a:pt x="146159" y="95330"/>
                            <a:pt x="145327" y="90896"/>
                          </a:cubicBezTo>
                          <a:cubicBezTo>
                            <a:pt x="145050" y="87848"/>
                            <a:pt x="143664" y="84799"/>
                            <a:pt x="142832" y="81751"/>
                          </a:cubicBezTo>
                          <a:cubicBezTo>
                            <a:pt x="141169" y="74268"/>
                            <a:pt x="141446" y="66509"/>
                            <a:pt x="140614" y="58750"/>
                          </a:cubicBezTo>
                          <a:cubicBezTo>
                            <a:pt x="139782" y="51545"/>
                            <a:pt x="139228" y="44062"/>
                            <a:pt x="138119" y="36857"/>
                          </a:cubicBezTo>
                          <a:cubicBezTo>
                            <a:pt x="137287" y="32146"/>
                            <a:pt x="136733" y="27712"/>
                            <a:pt x="134792" y="23555"/>
                          </a:cubicBezTo>
                          <a:cubicBezTo>
                            <a:pt x="134792" y="23555"/>
                            <a:pt x="140337" y="16904"/>
                            <a:pt x="146990" y="16350"/>
                          </a:cubicBezTo>
                          <a:cubicBezTo>
                            <a:pt x="153644" y="15796"/>
                            <a:pt x="150317" y="9976"/>
                            <a:pt x="149763" y="6374"/>
                          </a:cubicBezTo>
                          <a:cubicBezTo>
                            <a:pt x="149208" y="2494"/>
                            <a:pt x="151149" y="2217"/>
                            <a:pt x="159466" y="831"/>
                          </a:cubicBezTo>
                          <a:cubicBezTo>
                            <a:pt x="160852" y="831"/>
                            <a:pt x="161961" y="277"/>
                            <a:pt x="162238" y="0"/>
                          </a:cubicBezTo>
                          <a:cubicBezTo>
                            <a:pt x="163347" y="8036"/>
                            <a:pt x="166674" y="8036"/>
                            <a:pt x="170833" y="12193"/>
                          </a:cubicBezTo>
                          <a:cubicBezTo>
                            <a:pt x="174714" y="16350"/>
                            <a:pt x="173328" y="29098"/>
                            <a:pt x="173051" y="35194"/>
                          </a:cubicBezTo>
                          <a:cubicBezTo>
                            <a:pt x="172496" y="41291"/>
                            <a:pt x="183863" y="42676"/>
                            <a:pt x="187744" y="47665"/>
                          </a:cubicBezTo>
                          <a:cubicBezTo>
                            <a:pt x="191625" y="52653"/>
                            <a:pt x="187189" y="52653"/>
                            <a:pt x="184140" y="55701"/>
                          </a:cubicBezTo>
                          <a:cubicBezTo>
                            <a:pt x="181090" y="58750"/>
                            <a:pt x="184140" y="58473"/>
                            <a:pt x="184972" y="62352"/>
                          </a:cubicBezTo>
                          <a:cubicBezTo>
                            <a:pt x="185526" y="66232"/>
                            <a:pt x="181645" y="64846"/>
                            <a:pt x="180536" y="69835"/>
                          </a:cubicBezTo>
                          <a:cubicBezTo>
                            <a:pt x="179427" y="74823"/>
                            <a:pt x="181090" y="76486"/>
                            <a:pt x="185526" y="80919"/>
                          </a:cubicBezTo>
                          <a:cubicBezTo>
                            <a:pt x="190239" y="85353"/>
                            <a:pt x="186358" y="83968"/>
                            <a:pt x="187467" y="89510"/>
                          </a:cubicBezTo>
                          <a:cubicBezTo>
                            <a:pt x="188298" y="95053"/>
                            <a:pt x="189685" y="95607"/>
                            <a:pt x="193566" y="99209"/>
                          </a:cubicBezTo>
                          <a:cubicBezTo>
                            <a:pt x="197170" y="102812"/>
                            <a:pt x="196061" y="111403"/>
                            <a:pt x="199111" y="117777"/>
                          </a:cubicBezTo>
                          <a:cubicBezTo>
                            <a:pt x="202160" y="124150"/>
                            <a:pt x="204101" y="134681"/>
                            <a:pt x="205487" y="142440"/>
                          </a:cubicBezTo>
                          <a:cubicBezTo>
                            <a:pt x="206596" y="147983"/>
                            <a:pt x="219071" y="147429"/>
                            <a:pt x="225725" y="146597"/>
                          </a:cubicBezTo>
                          <a:cubicBezTo>
                            <a:pt x="226002" y="149091"/>
                            <a:pt x="226834" y="151586"/>
                            <a:pt x="227388" y="154080"/>
                          </a:cubicBezTo>
                          <a:cubicBezTo>
                            <a:pt x="228497" y="158514"/>
                            <a:pt x="223230" y="165996"/>
                            <a:pt x="222121" y="174864"/>
                          </a:cubicBez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36" name="Freeform 335">
                      <a:extLst>
                        <a:ext uri="{FF2B5EF4-FFF2-40B4-BE49-F238E27FC236}">
                          <a16:creationId xmlns:a16="http://schemas.microsoft.com/office/drawing/2014/main" id="{A18F86F8-590C-1772-F6CC-81A69F4E7A1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865634" y="5686950"/>
                      <a:ext cx="101484" cy="105694"/>
                    </a:xfrm>
                    <a:custGeom>
                      <a:avLst/>
                      <a:gdLst>
                        <a:gd name="connsiteX0" fmla="*/ 99267 w 101484"/>
                        <a:gd name="connsiteY0" fmla="*/ 100911 h 105694"/>
                        <a:gd name="connsiteX1" fmla="*/ 99267 w 101484"/>
                        <a:gd name="connsiteY1" fmla="*/ 104514 h 105694"/>
                        <a:gd name="connsiteX2" fmla="*/ 92890 w 101484"/>
                        <a:gd name="connsiteY2" fmla="*/ 105622 h 105694"/>
                        <a:gd name="connsiteX3" fmla="*/ 87345 w 101484"/>
                        <a:gd name="connsiteY3" fmla="*/ 103128 h 105694"/>
                        <a:gd name="connsiteX4" fmla="*/ 81246 w 101484"/>
                        <a:gd name="connsiteY4" fmla="*/ 103682 h 105694"/>
                        <a:gd name="connsiteX5" fmla="*/ 75979 w 101484"/>
                        <a:gd name="connsiteY5" fmla="*/ 105345 h 105694"/>
                        <a:gd name="connsiteX6" fmla="*/ 68216 w 101484"/>
                        <a:gd name="connsiteY6" fmla="*/ 102574 h 105694"/>
                        <a:gd name="connsiteX7" fmla="*/ 64889 w 101484"/>
                        <a:gd name="connsiteY7" fmla="*/ 97032 h 105694"/>
                        <a:gd name="connsiteX8" fmla="*/ 61562 w 101484"/>
                        <a:gd name="connsiteY8" fmla="*/ 92875 h 105694"/>
                        <a:gd name="connsiteX9" fmla="*/ 57127 w 101484"/>
                        <a:gd name="connsiteY9" fmla="*/ 90935 h 105694"/>
                        <a:gd name="connsiteX10" fmla="*/ 52968 w 101484"/>
                        <a:gd name="connsiteY10" fmla="*/ 89272 h 105694"/>
                        <a:gd name="connsiteX11" fmla="*/ 48533 w 101484"/>
                        <a:gd name="connsiteY11" fmla="*/ 85669 h 105694"/>
                        <a:gd name="connsiteX12" fmla="*/ 41602 w 101484"/>
                        <a:gd name="connsiteY12" fmla="*/ 87609 h 105694"/>
                        <a:gd name="connsiteX13" fmla="*/ 32730 w 101484"/>
                        <a:gd name="connsiteY13" fmla="*/ 87886 h 105694"/>
                        <a:gd name="connsiteX14" fmla="*/ 26354 w 101484"/>
                        <a:gd name="connsiteY14" fmla="*/ 84007 h 105694"/>
                        <a:gd name="connsiteX15" fmla="*/ 1403 w 101484"/>
                        <a:gd name="connsiteY15" fmla="*/ 78187 h 105694"/>
                        <a:gd name="connsiteX16" fmla="*/ 848 w 101484"/>
                        <a:gd name="connsiteY16" fmla="*/ 70982 h 105694"/>
                        <a:gd name="connsiteX17" fmla="*/ 6393 w 101484"/>
                        <a:gd name="connsiteY17" fmla="*/ 70428 h 105694"/>
                        <a:gd name="connsiteX18" fmla="*/ 11938 w 101484"/>
                        <a:gd name="connsiteY18" fmla="*/ 69319 h 105694"/>
                        <a:gd name="connsiteX19" fmla="*/ 16096 w 101484"/>
                        <a:gd name="connsiteY19" fmla="*/ 67934 h 105694"/>
                        <a:gd name="connsiteX20" fmla="*/ 20532 w 101484"/>
                        <a:gd name="connsiteY20" fmla="*/ 70982 h 105694"/>
                        <a:gd name="connsiteX21" fmla="*/ 27186 w 101484"/>
                        <a:gd name="connsiteY21" fmla="*/ 70705 h 105694"/>
                        <a:gd name="connsiteX22" fmla="*/ 33008 w 101484"/>
                        <a:gd name="connsiteY22" fmla="*/ 72922 h 105694"/>
                        <a:gd name="connsiteX23" fmla="*/ 34117 w 101484"/>
                        <a:gd name="connsiteY23" fmla="*/ 76801 h 105694"/>
                        <a:gd name="connsiteX24" fmla="*/ 34948 w 101484"/>
                        <a:gd name="connsiteY24" fmla="*/ 79573 h 105694"/>
                        <a:gd name="connsiteX25" fmla="*/ 41879 w 101484"/>
                        <a:gd name="connsiteY25" fmla="*/ 70705 h 105694"/>
                        <a:gd name="connsiteX26" fmla="*/ 36611 w 101484"/>
                        <a:gd name="connsiteY26" fmla="*/ 67656 h 105694"/>
                        <a:gd name="connsiteX27" fmla="*/ 30790 w 101484"/>
                        <a:gd name="connsiteY27" fmla="*/ 63223 h 105694"/>
                        <a:gd name="connsiteX28" fmla="*/ 16651 w 101484"/>
                        <a:gd name="connsiteY28" fmla="*/ 56849 h 105694"/>
                        <a:gd name="connsiteX29" fmla="*/ 15264 w 101484"/>
                        <a:gd name="connsiteY29" fmla="*/ 44655 h 105694"/>
                        <a:gd name="connsiteX30" fmla="*/ 21086 w 101484"/>
                        <a:gd name="connsiteY30" fmla="*/ 40498 h 105694"/>
                        <a:gd name="connsiteX31" fmla="*/ 31344 w 101484"/>
                        <a:gd name="connsiteY31" fmla="*/ 36896 h 105694"/>
                        <a:gd name="connsiteX32" fmla="*/ 33008 w 101484"/>
                        <a:gd name="connsiteY32" fmla="*/ 32462 h 105694"/>
                        <a:gd name="connsiteX33" fmla="*/ 25522 w 101484"/>
                        <a:gd name="connsiteY33" fmla="*/ 30799 h 105694"/>
                        <a:gd name="connsiteX34" fmla="*/ 8888 w 101484"/>
                        <a:gd name="connsiteY34" fmla="*/ 31076 h 105694"/>
                        <a:gd name="connsiteX35" fmla="*/ 10552 w 101484"/>
                        <a:gd name="connsiteY35" fmla="*/ 16389 h 105694"/>
                        <a:gd name="connsiteX36" fmla="*/ 22195 w 101484"/>
                        <a:gd name="connsiteY36" fmla="*/ 9461 h 105694"/>
                        <a:gd name="connsiteX37" fmla="*/ 31899 w 101484"/>
                        <a:gd name="connsiteY37" fmla="*/ 39 h 105694"/>
                        <a:gd name="connsiteX38" fmla="*/ 43265 w 101484"/>
                        <a:gd name="connsiteY38" fmla="*/ 5858 h 105694"/>
                        <a:gd name="connsiteX39" fmla="*/ 53523 w 101484"/>
                        <a:gd name="connsiteY39" fmla="*/ 3642 h 105694"/>
                        <a:gd name="connsiteX40" fmla="*/ 53523 w 101484"/>
                        <a:gd name="connsiteY40" fmla="*/ 89549 h 105694"/>
                        <a:gd name="connsiteX41" fmla="*/ 101484 w 101484"/>
                        <a:gd name="connsiteY41" fmla="*/ 94260 h 105694"/>
                        <a:gd name="connsiteX42" fmla="*/ 98989 w 101484"/>
                        <a:gd name="connsiteY42" fmla="*/ 95092 h 105694"/>
                        <a:gd name="connsiteX43" fmla="*/ 98989 w 101484"/>
                        <a:gd name="connsiteY43" fmla="*/ 100634 h 10569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</a:cxnLst>
                      <a:rect l="l" t="t" r="r" b="b"/>
                      <a:pathLst>
                        <a:path w="101484" h="105694">
                          <a:moveTo>
                            <a:pt x="99267" y="100911"/>
                          </a:moveTo>
                          <a:cubicBezTo>
                            <a:pt x="100098" y="102297"/>
                            <a:pt x="100930" y="103682"/>
                            <a:pt x="99267" y="104514"/>
                          </a:cubicBezTo>
                          <a:cubicBezTo>
                            <a:pt x="97603" y="105345"/>
                            <a:pt x="94831" y="105899"/>
                            <a:pt x="92890" y="105622"/>
                          </a:cubicBezTo>
                          <a:cubicBezTo>
                            <a:pt x="90672" y="105622"/>
                            <a:pt x="89286" y="103960"/>
                            <a:pt x="87345" y="103128"/>
                          </a:cubicBezTo>
                          <a:cubicBezTo>
                            <a:pt x="85127" y="102297"/>
                            <a:pt x="83187" y="102574"/>
                            <a:pt x="81246" y="103682"/>
                          </a:cubicBezTo>
                          <a:cubicBezTo>
                            <a:pt x="79583" y="104791"/>
                            <a:pt x="78196" y="105622"/>
                            <a:pt x="75979" y="105345"/>
                          </a:cubicBezTo>
                          <a:cubicBezTo>
                            <a:pt x="73206" y="105345"/>
                            <a:pt x="70434" y="103960"/>
                            <a:pt x="68216" y="102574"/>
                          </a:cubicBezTo>
                          <a:cubicBezTo>
                            <a:pt x="66276" y="101188"/>
                            <a:pt x="65444" y="99249"/>
                            <a:pt x="64889" y="97032"/>
                          </a:cubicBezTo>
                          <a:cubicBezTo>
                            <a:pt x="64335" y="95092"/>
                            <a:pt x="63226" y="93983"/>
                            <a:pt x="61562" y="92875"/>
                          </a:cubicBezTo>
                          <a:cubicBezTo>
                            <a:pt x="60176" y="92043"/>
                            <a:pt x="58513" y="91766"/>
                            <a:pt x="57127" y="90935"/>
                          </a:cubicBezTo>
                          <a:cubicBezTo>
                            <a:pt x="55741" y="90380"/>
                            <a:pt x="54354" y="90103"/>
                            <a:pt x="52968" y="89272"/>
                          </a:cubicBezTo>
                          <a:cubicBezTo>
                            <a:pt x="51305" y="88164"/>
                            <a:pt x="50473" y="86223"/>
                            <a:pt x="48533" y="85669"/>
                          </a:cubicBezTo>
                          <a:cubicBezTo>
                            <a:pt x="46315" y="85115"/>
                            <a:pt x="43542" y="86778"/>
                            <a:pt x="41602" y="87609"/>
                          </a:cubicBezTo>
                          <a:cubicBezTo>
                            <a:pt x="38829" y="88718"/>
                            <a:pt x="35780" y="88995"/>
                            <a:pt x="32730" y="87886"/>
                          </a:cubicBezTo>
                          <a:cubicBezTo>
                            <a:pt x="30512" y="87055"/>
                            <a:pt x="28572" y="85115"/>
                            <a:pt x="26354" y="84007"/>
                          </a:cubicBezTo>
                          <a:cubicBezTo>
                            <a:pt x="18591" y="80127"/>
                            <a:pt x="6393" y="87886"/>
                            <a:pt x="1403" y="78187"/>
                          </a:cubicBezTo>
                          <a:cubicBezTo>
                            <a:pt x="294" y="76247"/>
                            <a:pt x="-815" y="72922"/>
                            <a:pt x="848" y="70982"/>
                          </a:cubicBezTo>
                          <a:cubicBezTo>
                            <a:pt x="2235" y="69319"/>
                            <a:pt x="4729" y="70151"/>
                            <a:pt x="6393" y="70428"/>
                          </a:cubicBezTo>
                          <a:cubicBezTo>
                            <a:pt x="8334" y="70705"/>
                            <a:pt x="9997" y="70428"/>
                            <a:pt x="11938" y="69319"/>
                          </a:cubicBezTo>
                          <a:cubicBezTo>
                            <a:pt x="13324" y="68488"/>
                            <a:pt x="14433" y="67102"/>
                            <a:pt x="16096" y="67934"/>
                          </a:cubicBezTo>
                          <a:cubicBezTo>
                            <a:pt x="17760" y="68488"/>
                            <a:pt x="18869" y="70428"/>
                            <a:pt x="20532" y="70982"/>
                          </a:cubicBezTo>
                          <a:cubicBezTo>
                            <a:pt x="22750" y="71813"/>
                            <a:pt x="24968" y="70982"/>
                            <a:pt x="27186" y="70705"/>
                          </a:cubicBezTo>
                          <a:cubicBezTo>
                            <a:pt x="29681" y="70151"/>
                            <a:pt x="31899" y="70705"/>
                            <a:pt x="33008" y="72922"/>
                          </a:cubicBezTo>
                          <a:cubicBezTo>
                            <a:pt x="33562" y="74030"/>
                            <a:pt x="33839" y="75416"/>
                            <a:pt x="34117" y="76801"/>
                          </a:cubicBezTo>
                          <a:cubicBezTo>
                            <a:pt x="34117" y="77633"/>
                            <a:pt x="34117" y="79019"/>
                            <a:pt x="34948" y="79573"/>
                          </a:cubicBezTo>
                          <a:cubicBezTo>
                            <a:pt x="36889" y="81512"/>
                            <a:pt x="42988" y="72922"/>
                            <a:pt x="41879" y="70705"/>
                          </a:cubicBezTo>
                          <a:cubicBezTo>
                            <a:pt x="41047" y="69042"/>
                            <a:pt x="37998" y="68488"/>
                            <a:pt x="36611" y="67656"/>
                          </a:cubicBezTo>
                          <a:cubicBezTo>
                            <a:pt x="34394" y="66548"/>
                            <a:pt x="32730" y="64885"/>
                            <a:pt x="30790" y="63223"/>
                          </a:cubicBezTo>
                          <a:cubicBezTo>
                            <a:pt x="26631" y="59620"/>
                            <a:pt x="20532" y="60452"/>
                            <a:pt x="16651" y="56849"/>
                          </a:cubicBezTo>
                          <a:cubicBezTo>
                            <a:pt x="13601" y="54354"/>
                            <a:pt x="13601" y="48258"/>
                            <a:pt x="15264" y="44655"/>
                          </a:cubicBezTo>
                          <a:cubicBezTo>
                            <a:pt x="16373" y="42439"/>
                            <a:pt x="18869" y="41330"/>
                            <a:pt x="21086" y="40498"/>
                          </a:cubicBezTo>
                          <a:cubicBezTo>
                            <a:pt x="24413" y="39390"/>
                            <a:pt x="28294" y="38559"/>
                            <a:pt x="31344" y="36896"/>
                          </a:cubicBezTo>
                          <a:cubicBezTo>
                            <a:pt x="33285" y="35787"/>
                            <a:pt x="34948" y="34125"/>
                            <a:pt x="33008" y="32462"/>
                          </a:cubicBezTo>
                          <a:cubicBezTo>
                            <a:pt x="31067" y="30799"/>
                            <a:pt x="28017" y="30522"/>
                            <a:pt x="25522" y="30799"/>
                          </a:cubicBezTo>
                          <a:cubicBezTo>
                            <a:pt x="20255" y="31630"/>
                            <a:pt x="13601" y="36341"/>
                            <a:pt x="8888" y="31076"/>
                          </a:cubicBezTo>
                          <a:cubicBezTo>
                            <a:pt x="5007" y="26642"/>
                            <a:pt x="6393" y="19714"/>
                            <a:pt x="10552" y="16389"/>
                          </a:cubicBezTo>
                          <a:cubicBezTo>
                            <a:pt x="14155" y="13341"/>
                            <a:pt x="18869" y="12509"/>
                            <a:pt x="22195" y="9461"/>
                          </a:cubicBezTo>
                          <a:cubicBezTo>
                            <a:pt x="25245" y="6690"/>
                            <a:pt x="27186" y="593"/>
                            <a:pt x="31899" y="39"/>
                          </a:cubicBezTo>
                          <a:cubicBezTo>
                            <a:pt x="36334" y="-515"/>
                            <a:pt x="39107" y="5027"/>
                            <a:pt x="43265" y="5858"/>
                          </a:cubicBezTo>
                          <a:cubicBezTo>
                            <a:pt x="46869" y="6690"/>
                            <a:pt x="50196" y="5304"/>
                            <a:pt x="53523" y="3642"/>
                          </a:cubicBezTo>
                          <a:lnTo>
                            <a:pt x="53523" y="89549"/>
                          </a:lnTo>
                          <a:lnTo>
                            <a:pt x="101484" y="94260"/>
                          </a:lnTo>
                          <a:cubicBezTo>
                            <a:pt x="100653" y="94260"/>
                            <a:pt x="99544" y="94260"/>
                            <a:pt x="98989" y="95092"/>
                          </a:cubicBezTo>
                          <a:cubicBezTo>
                            <a:pt x="97049" y="96477"/>
                            <a:pt x="98158" y="98971"/>
                            <a:pt x="98989" y="100634"/>
                          </a:cubicBez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37" name="Freeform 336">
                      <a:extLst>
                        <a:ext uri="{FF2B5EF4-FFF2-40B4-BE49-F238E27FC236}">
                          <a16:creationId xmlns:a16="http://schemas.microsoft.com/office/drawing/2014/main" id="{A6F00C73-66BC-5929-E8C7-414CF1FD5FD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944663" y="5803343"/>
                      <a:ext cx="13617" cy="9161"/>
                    </a:xfrm>
                    <a:custGeom>
                      <a:avLst/>
                      <a:gdLst>
                        <a:gd name="connsiteX0" fmla="*/ 0 w 13617"/>
                        <a:gd name="connsiteY0" fmla="*/ 8905 h 9161"/>
                        <a:gd name="connsiteX1" fmla="*/ 4713 w 13617"/>
                        <a:gd name="connsiteY1" fmla="*/ 4748 h 9161"/>
                        <a:gd name="connsiteX2" fmla="*/ 5822 w 13617"/>
                        <a:gd name="connsiteY2" fmla="*/ 869 h 9161"/>
                        <a:gd name="connsiteX3" fmla="*/ 13307 w 13617"/>
                        <a:gd name="connsiteY3" fmla="*/ 1423 h 9161"/>
                        <a:gd name="connsiteX4" fmla="*/ 9149 w 13617"/>
                        <a:gd name="connsiteY4" fmla="*/ 7519 h 9161"/>
                        <a:gd name="connsiteX5" fmla="*/ 0 w 13617"/>
                        <a:gd name="connsiteY5" fmla="*/ 8905 h 916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3617" h="9161">
                          <a:moveTo>
                            <a:pt x="0" y="8905"/>
                          </a:moveTo>
                          <a:cubicBezTo>
                            <a:pt x="1386" y="7519"/>
                            <a:pt x="4159" y="6688"/>
                            <a:pt x="4713" y="4748"/>
                          </a:cubicBezTo>
                          <a:cubicBezTo>
                            <a:pt x="5268" y="3362"/>
                            <a:pt x="4159" y="1699"/>
                            <a:pt x="5822" y="869"/>
                          </a:cubicBezTo>
                          <a:cubicBezTo>
                            <a:pt x="7763" y="37"/>
                            <a:pt x="11921" y="-794"/>
                            <a:pt x="13307" y="1423"/>
                          </a:cubicBezTo>
                          <a:cubicBezTo>
                            <a:pt x="14694" y="3640"/>
                            <a:pt x="11089" y="6965"/>
                            <a:pt x="9149" y="7519"/>
                          </a:cubicBezTo>
                          <a:cubicBezTo>
                            <a:pt x="6377" y="8351"/>
                            <a:pt x="3050" y="9736"/>
                            <a:pt x="0" y="8905"/>
                          </a:cubicBez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38" name="Freeform 337">
                      <a:extLst>
                        <a:ext uri="{FF2B5EF4-FFF2-40B4-BE49-F238E27FC236}">
                          <a16:creationId xmlns:a16="http://schemas.microsoft.com/office/drawing/2014/main" id="{9F429534-7F7A-2B24-EB55-3FFC078DAD6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961851" y="5810338"/>
                      <a:ext cx="4126" cy="5034"/>
                    </a:xfrm>
                    <a:custGeom>
                      <a:avLst/>
                      <a:gdLst>
                        <a:gd name="connsiteX0" fmla="*/ 0 w 4126"/>
                        <a:gd name="connsiteY0" fmla="*/ 2742 h 5034"/>
                        <a:gd name="connsiteX1" fmla="*/ 832 w 4126"/>
                        <a:gd name="connsiteY1" fmla="*/ 525 h 5034"/>
                        <a:gd name="connsiteX2" fmla="*/ 2772 w 4126"/>
                        <a:gd name="connsiteY2" fmla="*/ 525 h 5034"/>
                        <a:gd name="connsiteX3" fmla="*/ 2772 w 4126"/>
                        <a:gd name="connsiteY3" fmla="*/ 4404 h 5034"/>
                        <a:gd name="connsiteX4" fmla="*/ 832 w 4126"/>
                        <a:gd name="connsiteY4" fmla="*/ 4959 h 5034"/>
                        <a:gd name="connsiteX5" fmla="*/ 278 w 4126"/>
                        <a:gd name="connsiteY5" fmla="*/ 2742 h 503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4126" h="5034">
                          <a:moveTo>
                            <a:pt x="0" y="2742"/>
                          </a:moveTo>
                          <a:cubicBezTo>
                            <a:pt x="0" y="1910"/>
                            <a:pt x="0" y="1079"/>
                            <a:pt x="832" y="525"/>
                          </a:cubicBezTo>
                          <a:cubicBezTo>
                            <a:pt x="1386" y="-29"/>
                            <a:pt x="1941" y="-307"/>
                            <a:pt x="2772" y="525"/>
                          </a:cubicBezTo>
                          <a:cubicBezTo>
                            <a:pt x="4713" y="1910"/>
                            <a:pt x="4436" y="3296"/>
                            <a:pt x="2772" y="4404"/>
                          </a:cubicBezTo>
                          <a:cubicBezTo>
                            <a:pt x="2218" y="4682"/>
                            <a:pt x="1386" y="5236"/>
                            <a:pt x="832" y="4959"/>
                          </a:cubicBezTo>
                          <a:cubicBezTo>
                            <a:pt x="-277" y="4682"/>
                            <a:pt x="278" y="3850"/>
                            <a:pt x="278" y="2742"/>
                          </a:cubicBez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39" name="Freeform 338">
                      <a:extLst>
                        <a:ext uri="{FF2B5EF4-FFF2-40B4-BE49-F238E27FC236}">
                          <a16:creationId xmlns:a16="http://schemas.microsoft.com/office/drawing/2014/main" id="{271B035F-7FDF-17E8-55D6-3195C63DD7A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972594" y="5787540"/>
                      <a:ext cx="8714" cy="5918"/>
                    </a:xfrm>
                    <a:custGeom>
                      <a:avLst/>
                      <a:gdLst>
                        <a:gd name="connsiteX0" fmla="*/ 69 w 8714"/>
                        <a:gd name="connsiteY0" fmla="*/ 3646 h 5918"/>
                        <a:gd name="connsiteX1" fmla="*/ 346 w 8714"/>
                        <a:gd name="connsiteY1" fmla="*/ 1707 h 5918"/>
                        <a:gd name="connsiteX2" fmla="*/ 3951 w 8714"/>
                        <a:gd name="connsiteY2" fmla="*/ 44 h 5918"/>
                        <a:gd name="connsiteX3" fmla="*/ 7832 w 8714"/>
                        <a:gd name="connsiteY3" fmla="*/ 599 h 5918"/>
                        <a:gd name="connsiteX4" fmla="*/ 6169 w 8714"/>
                        <a:gd name="connsiteY4" fmla="*/ 4755 h 5918"/>
                        <a:gd name="connsiteX5" fmla="*/ 3119 w 8714"/>
                        <a:gd name="connsiteY5" fmla="*/ 5864 h 5918"/>
                        <a:gd name="connsiteX6" fmla="*/ 69 w 8714"/>
                        <a:gd name="connsiteY6" fmla="*/ 3924 h 591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8714" h="5918">
                          <a:moveTo>
                            <a:pt x="69" y="3646"/>
                          </a:moveTo>
                          <a:cubicBezTo>
                            <a:pt x="69" y="2816"/>
                            <a:pt x="-208" y="2261"/>
                            <a:pt x="346" y="1707"/>
                          </a:cubicBezTo>
                          <a:cubicBezTo>
                            <a:pt x="1178" y="599"/>
                            <a:pt x="2564" y="44"/>
                            <a:pt x="3951" y="44"/>
                          </a:cubicBezTo>
                          <a:cubicBezTo>
                            <a:pt x="5060" y="44"/>
                            <a:pt x="6723" y="-233"/>
                            <a:pt x="7832" y="599"/>
                          </a:cubicBezTo>
                          <a:cubicBezTo>
                            <a:pt x="10050" y="1984"/>
                            <a:pt x="7555" y="3924"/>
                            <a:pt x="6169" y="4755"/>
                          </a:cubicBezTo>
                          <a:cubicBezTo>
                            <a:pt x="5337" y="5309"/>
                            <a:pt x="4228" y="6141"/>
                            <a:pt x="3119" y="5864"/>
                          </a:cubicBezTo>
                          <a:cubicBezTo>
                            <a:pt x="2287" y="5864"/>
                            <a:pt x="346" y="4755"/>
                            <a:pt x="69" y="3924"/>
                          </a:cubicBez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40" name="Freeform 339">
                      <a:extLst>
                        <a:ext uri="{FF2B5EF4-FFF2-40B4-BE49-F238E27FC236}">
                          <a16:creationId xmlns:a16="http://schemas.microsoft.com/office/drawing/2014/main" id="{ADCBFED5-7B65-B1A9-0C5F-47535EA89F2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886871" y="5777330"/>
                      <a:ext cx="49585" cy="29222"/>
                    </a:xfrm>
                    <a:custGeom>
                      <a:avLst/>
                      <a:gdLst>
                        <a:gd name="connsiteX0" fmla="*/ 28405 w 49585"/>
                        <a:gd name="connsiteY0" fmla="*/ 20507 h 29222"/>
                        <a:gd name="connsiteX1" fmla="*/ 24801 w 49585"/>
                        <a:gd name="connsiteY1" fmla="*/ 16351 h 29222"/>
                        <a:gd name="connsiteX2" fmla="*/ 27850 w 49585"/>
                        <a:gd name="connsiteY2" fmla="*/ 9977 h 29222"/>
                        <a:gd name="connsiteX3" fmla="*/ 21474 w 49585"/>
                        <a:gd name="connsiteY3" fmla="*/ 7205 h 29222"/>
                        <a:gd name="connsiteX4" fmla="*/ 18147 w 49585"/>
                        <a:gd name="connsiteY4" fmla="*/ 9145 h 29222"/>
                        <a:gd name="connsiteX5" fmla="*/ 14266 w 49585"/>
                        <a:gd name="connsiteY5" fmla="*/ 10808 h 29222"/>
                        <a:gd name="connsiteX6" fmla="*/ 12603 w 49585"/>
                        <a:gd name="connsiteY6" fmla="*/ 16627 h 29222"/>
                        <a:gd name="connsiteX7" fmla="*/ 2622 w 49585"/>
                        <a:gd name="connsiteY7" fmla="*/ 15242 h 29222"/>
                        <a:gd name="connsiteX8" fmla="*/ 5395 w 49585"/>
                        <a:gd name="connsiteY8" fmla="*/ 8314 h 29222"/>
                        <a:gd name="connsiteX9" fmla="*/ 405 w 49585"/>
                        <a:gd name="connsiteY9" fmla="*/ 4988 h 29222"/>
                        <a:gd name="connsiteX10" fmla="*/ 4563 w 49585"/>
                        <a:gd name="connsiteY10" fmla="*/ 0 h 29222"/>
                        <a:gd name="connsiteX11" fmla="*/ 15098 w 49585"/>
                        <a:gd name="connsiteY11" fmla="*/ 2495 h 29222"/>
                        <a:gd name="connsiteX12" fmla="*/ 21474 w 49585"/>
                        <a:gd name="connsiteY12" fmla="*/ 555 h 29222"/>
                        <a:gd name="connsiteX13" fmla="*/ 28682 w 49585"/>
                        <a:gd name="connsiteY13" fmla="*/ 555 h 29222"/>
                        <a:gd name="connsiteX14" fmla="*/ 35059 w 49585"/>
                        <a:gd name="connsiteY14" fmla="*/ 3880 h 29222"/>
                        <a:gd name="connsiteX15" fmla="*/ 34504 w 49585"/>
                        <a:gd name="connsiteY15" fmla="*/ 6651 h 29222"/>
                        <a:gd name="connsiteX16" fmla="*/ 34504 w 49585"/>
                        <a:gd name="connsiteY16" fmla="*/ 10531 h 29222"/>
                        <a:gd name="connsiteX17" fmla="*/ 40881 w 49585"/>
                        <a:gd name="connsiteY17" fmla="*/ 15796 h 29222"/>
                        <a:gd name="connsiteX18" fmla="*/ 47257 w 49585"/>
                        <a:gd name="connsiteY18" fmla="*/ 20784 h 29222"/>
                        <a:gd name="connsiteX19" fmla="*/ 47257 w 49585"/>
                        <a:gd name="connsiteY19" fmla="*/ 28821 h 29222"/>
                        <a:gd name="connsiteX20" fmla="*/ 40049 w 49585"/>
                        <a:gd name="connsiteY20" fmla="*/ 25772 h 29222"/>
                        <a:gd name="connsiteX21" fmla="*/ 34781 w 49585"/>
                        <a:gd name="connsiteY21" fmla="*/ 22170 h 29222"/>
                        <a:gd name="connsiteX22" fmla="*/ 31177 w 49585"/>
                        <a:gd name="connsiteY22" fmla="*/ 20507 h 29222"/>
                        <a:gd name="connsiteX23" fmla="*/ 28128 w 49585"/>
                        <a:gd name="connsiteY23" fmla="*/ 20507 h 2922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</a:cxnLst>
                      <a:rect l="l" t="t" r="r" b="b"/>
                      <a:pathLst>
                        <a:path w="49585" h="29222">
                          <a:moveTo>
                            <a:pt x="28405" y="20507"/>
                          </a:moveTo>
                          <a:cubicBezTo>
                            <a:pt x="26742" y="21062"/>
                            <a:pt x="24801" y="17736"/>
                            <a:pt x="24801" y="16351"/>
                          </a:cubicBezTo>
                          <a:cubicBezTo>
                            <a:pt x="24801" y="13856"/>
                            <a:pt x="28405" y="13025"/>
                            <a:pt x="27850" y="9977"/>
                          </a:cubicBezTo>
                          <a:cubicBezTo>
                            <a:pt x="27573" y="6928"/>
                            <a:pt x="23969" y="5820"/>
                            <a:pt x="21474" y="7205"/>
                          </a:cubicBezTo>
                          <a:cubicBezTo>
                            <a:pt x="20365" y="7760"/>
                            <a:pt x="19256" y="8591"/>
                            <a:pt x="18147" y="9145"/>
                          </a:cubicBezTo>
                          <a:cubicBezTo>
                            <a:pt x="17039" y="9699"/>
                            <a:pt x="15652" y="10254"/>
                            <a:pt x="14266" y="10808"/>
                          </a:cubicBezTo>
                          <a:cubicBezTo>
                            <a:pt x="11771" y="12470"/>
                            <a:pt x="12880" y="14411"/>
                            <a:pt x="12603" y="16627"/>
                          </a:cubicBezTo>
                          <a:cubicBezTo>
                            <a:pt x="12325" y="22447"/>
                            <a:pt x="2345" y="20507"/>
                            <a:pt x="2622" y="15242"/>
                          </a:cubicBezTo>
                          <a:cubicBezTo>
                            <a:pt x="2622" y="12748"/>
                            <a:pt x="5672" y="10808"/>
                            <a:pt x="5395" y="8314"/>
                          </a:cubicBezTo>
                          <a:cubicBezTo>
                            <a:pt x="5117" y="5542"/>
                            <a:pt x="1513" y="6651"/>
                            <a:pt x="405" y="4988"/>
                          </a:cubicBezTo>
                          <a:cubicBezTo>
                            <a:pt x="-1259" y="2771"/>
                            <a:pt x="2622" y="0"/>
                            <a:pt x="4563" y="0"/>
                          </a:cubicBezTo>
                          <a:cubicBezTo>
                            <a:pt x="8167" y="0"/>
                            <a:pt x="11494" y="2771"/>
                            <a:pt x="15098" y="2495"/>
                          </a:cubicBezTo>
                          <a:cubicBezTo>
                            <a:pt x="17316" y="2495"/>
                            <a:pt x="18979" y="832"/>
                            <a:pt x="21474" y="555"/>
                          </a:cubicBezTo>
                          <a:cubicBezTo>
                            <a:pt x="23692" y="555"/>
                            <a:pt x="26187" y="0"/>
                            <a:pt x="28682" y="555"/>
                          </a:cubicBezTo>
                          <a:cubicBezTo>
                            <a:pt x="30623" y="555"/>
                            <a:pt x="34227" y="1940"/>
                            <a:pt x="35059" y="3880"/>
                          </a:cubicBezTo>
                          <a:cubicBezTo>
                            <a:pt x="35336" y="4712"/>
                            <a:pt x="35059" y="5820"/>
                            <a:pt x="34504" y="6651"/>
                          </a:cubicBezTo>
                          <a:cubicBezTo>
                            <a:pt x="34227" y="8037"/>
                            <a:pt x="33950" y="9145"/>
                            <a:pt x="34504" y="10531"/>
                          </a:cubicBezTo>
                          <a:cubicBezTo>
                            <a:pt x="35613" y="13302"/>
                            <a:pt x="38663" y="14411"/>
                            <a:pt x="40881" y="15796"/>
                          </a:cubicBezTo>
                          <a:cubicBezTo>
                            <a:pt x="43098" y="17182"/>
                            <a:pt x="45316" y="18844"/>
                            <a:pt x="47257" y="20784"/>
                          </a:cubicBezTo>
                          <a:cubicBezTo>
                            <a:pt x="49475" y="23001"/>
                            <a:pt x="51138" y="27158"/>
                            <a:pt x="47257" y="28821"/>
                          </a:cubicBezTo>
                          <a:cubicBezTo>
                            <a:pt x="43930" y="30207"/>
                            <a:pt x="42267" y="27712"/>
                            <a:pt x="40049" y="25772"/>
                          </a:cubicBezTo>
                          <a:cubicBezTo>
                            <a:pt x="38385" y="24387"/>
                            <a:pt x="36722" y="23001"/>
                            <a:pt x="34781" y="22170"/>
                          </a:cubicBezTo>
                          <a:cubicBezTo>
                            <a:pt x="33673" y="21616"/>
                            <a:pt x="32286" y="21062"/>
                            <a:pt x="31177" y="20507"/>
                          </a:cubicBezTo>
                          <a:cubicBezTo>
                            <a:pt x="30068" y="19953"/>
                            <a:pt x="29237" y="20507"/>
                            <a:pt x="28128" y="20507"/>
                          </a:cubicBez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41" name="Freeform 340">
                      <a:extLst>
                        <a:ext uri="{FF2B5EF4-FFF2-40B4-BE49-F238E27FC236}">
                          <a16:creationId xmlns:a16="http://schemas.microsoft.com/office/drawing/2014/main" id="{EF50B974-C7D7-5E49-3487-7F996BE48C5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849739" y="5774713"/>
                      <a:ext cx="26723" cy="11762"/>
                    </a:xfrm>
                    <a:custGeom>
                      <a:avLst/>
                      <a:gdLst>
                        <a:gd name="connsiteX0" fmla="*/ 23120 w 26723"/>
                        <a:gd name="connsiteY0" fmla="*/ 11762 h 11762"/>
                        <a:gd name="connsiteX1" fmla="*/ 20347 w 26723"/>
                        <a:gd name="connsiteY1" fmla="*/ 11762 h 11762"/>
                        <a:gd name="connsiteX2" fmla="*/ 18961 w 26723"/>
                        <a:gd name="connsiteY2" fmla="*/ 8160 h 11762"/>
                        <a:gd name="connsiteX3" fmla="*/ 15912 w 26723"/>
                        <a:gd name="connsiteY3" fmla="*/ 7051 h 11762"/>
                        <a:gd name="connsiteX4" fmla="*/ 12307 w 26723"/>
                        <a:gd name="connsiteY4" fmla="*/ 7329 h 11762"/>
                        <a:gd name="connsiteX5" fmla="*/ 9258 w 26723"/>
                        <a:gd name="connsiteY5" fmla="*/ 7329 h 11762"/>
                        <a:gd name="connsiteX6" fmla="*/ 5931 w 26723"/>
                        <a:gd name="connsiteY6" fmla="*/ 4003 h 11762"/>
                        <a:gd name="connsiteX7" fmla="*/ 3436 w 26723"/>
                        <a:gd name="connsiteY7" fmla="*/ 4003 h 11762"/>
                        <a:gd name="connsiteX8" fmla="*/ 664 w 26723"/>
                        <a:gd name="connsiteY8" fmla="*/ 4003 h 11762"/>
                        <a:gd name="connsiteX9" fmla="*/ 387 w 26723"/>
                        <a:gd name="connsiteY9" fmla="*/ 1786 h 11762"/>
                        <a:gd name="connsiteX10" fmla="*/ 3436 w 26723"/>
                        <a:gd name="connsiteY10" fmla="*/ 677 h 11762"/>
                        <a:gd name="connsiteX11" fmla="*/ 11476 w 26723"/>
                        <a:gd name="connsiteY11" fmla="*/ 2063 h 11762"/>
                        <a:gd name="connsiteX12" fmla="*/ 14803 w 26723"/>
                        <a:gd name="connsiteY12" fmla="*/ 1786 h 11762"/>
                        <a:gd name="connsiteX13" fmla="*/ 17021 w 26723"/>
                        <a:gd name="connsiteY13" fmla="*/ 123 h 11762"/>
                        <a:gd name="connsiteX14" fmla="*/ 20624 w 26723"/>
                        <a:gd name="connsiteY14" fmla="*/ 123 h 11762"/>
                        <a:gd name="connsiteX15" fmla="*/ 23397 w 26723"/>
                        <a:gd name="connsiteY15" fmla="*/ 955 h 11762"/>
                        <a:gd name="connsiteX16" fmla="*/ 26724 w 26723"/>
                        <a:gd name="connsiteY16" fmla="*/ 2063 h 11762"/>
                        <a:gd name="connsiteX17" fmla="*/ 25615 w 26723"/>
                        <a:gd name="connsiteY17" fmla="*/ 7329 h 11762"/>
                        <a:gd name="connsiteX18" fmla="*/ 24783 w 26723"/>
                        <a:gd name="connsiteY18" fmla="*/ 10654 h 11762"/>
                        <a:gd name="connsiteX19" fmla="*/ 23120 w 26723"/>
                        <a:gd name="connsiteY19" fmla="*/ 11486 h 1176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</a:cxnLst>
                      <a:rect l="l" t="t" r="r" b="b"/>
                      <a:pathLst>
                        <a:path w="26723" h="11762">
                          <a:moveTo>
                            <a:pt x="23120" y="11762"/>
                          </a:moveTo>
                          <a:cubicBezTo>
                            <a:pt x="22288" y="11762"/>
                            <a:pt x="21179" y="11762"/>
                            <a:pt x="20347" y="11762"/>
                          </a:cubicBezTo>
                          <a:cubicBezTo>
                            <a:pt x="18961" y="10931"/>
                            <a:pt x="19516" y="9268"/>
                            <a:pt x="18961" y="8160"/>
                          </a:cubicBezTo>
                          <a:cubicBezTo>
                            <a:pt x="18407" y="7329"/>
                            <a:pt x="17021" y="7329"/>
                            <a:pt x="15912" y="7051"/>
                          </a:cubicBezTo>
                          <a:cubicBezTo>
                            <a:pt x="14803" y="7051"/>
                            <a:pt x="13416" y="7051"/>
                            <a:pt x="12307" y="7329"/>
                          </a:cubicBezTo>
                          <a:cubicBezTo>
                            <a:pt x="11199" y="7329"/>
                            <a:pt x="10367" y="7883"/>
                            <a:pt x="9258" y="7329"/>
                          </a:cubicBezTo>
                          <a:cubicBezTo>
                            <a:pt x="7595" y="6497"/>
                            <a:pt x="7595" y="4558"/>
                            <a:pt x="5931" y="4003"/>
                          </a:cubicBezTo>
                          <a:cubicBezTo>
                            <a:pt x="5099" y="3726"/>
                            <a:pt x="4268" y="4003"/>
                            <a:pt x="3436" y="4003"/>
                          </a:cubicBezTo>
                          <a:cubicBezTo>
                            <a:pt x="2604" y="4003"/>
                            <a:pt x="1218" y="4003"/>
                            <a:pt x="664" y="4003"/>
                          </a:cubicBezTo>
                          <a:cubicBezTo>
                            <a:pt x="-168" y="3726"/>
                            <a:pt x="-168" y="2617"/>
                            <a:pt x="387" y="1786"/>
                          </a:cubicBezTo>
                          <a:cubicBezTo>
                            <a:pt x="941" y="955"/>
                            <a:pt x="2604" y="677"/>
                            <a:pt x="3436" y="677"/>
                          </a:cubicBezTo>
                          <a:cubicBezTo>
                            <a:pt x="5931" y="677"/>
                            <a:pt x="8981" y="1509"/>
                            <a:pt x="11476" y="2063"/>
                          </a:cubicBezTo>
                          <a:cubicBezTo>
                            <a:pt x="12585" y="2063"/>
                            <a:pt x="13971" y="2340"/>
                            <a:pt x="14803" y="1786"/>
                          </a:cubicBezTo>
                          <a:cubicBezTo>
                            <a:pt x="15634" y="1232"/>
                            <a:pt x="15912" y="401"/>
                            <a:pt x="17021" y="123"/>
                          </a:cubicBezTo>
                          <a:cubicBezTo>
                            <a:pt x="18130" y="123"/>
                            <a:pt x="19516" y="-154"/>
                            <a:pt x="20624" y="123"/>
                          </a:cubicBezTo>
                          <a:cubicBezTo>
                            <a:pt x="21456" y="677"/>
                            <a:pt x="22288" y="1232"/>
                            <a:pt x="23397" y="955"/>
                          </a:cubicBezTo>
                          <a:cubicBezTo>
                            <a:pt x="24783" y="955"/>
                            <a:pt x="26724" y="123"/>
                            <a:pt x="26724" y="2063"/>
                          </a:cubicBezTo>
                          <a:cubicBezTo>
                            <a:pt x="26724" y="3726"/>
                            <a:pt x="25892" y="5666"/>
                            <a:pt x="25615" y="7329"/>
                          </a:cubicBezTo>
                          <a:cubicBezTo>
                            <a:pt x="25615" y="8437"/>
                            <a:pt x="25615" y="9823"/>
                            <a:pt x="24783" y="10654"/>
                          </a:cubicBezTo>
                          <a:cubicBezTo>
                            <a:pt x="24506" y="11208"/>
                            <a:pt x="23674" y="11486"/>
                            <a:pt x="23120" y="11486"/>
                          </a:cubicBez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42" name="Freeform 341">
                      <a:extLst>
                        <a:ext uri="{FF2B5EF4-FFF2-40B4-BE49-F238E27FC236}">
                          <a16:creationId xmlns:a16="http://schemas.microsoft.com/office/drawing/2014/main" id="{4E74191E-EF36-0550-7A7E-A507E0221EC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845820" y="5757819"/>
                      <a:ext cx="18333" cy="12732"/>
                    </a:xfrm>
                    <a:custGeom>
                      <a:avLst/>
                      <a:gdLst>
                        <a:gd name="connsiteX0" fmla="*/ 7910 w 18333"/>
                        <a:gd name="connsiteY0" fmla="*/ 11198 h 12732"/>
                        <a:gd name="connsiteX1" fmla="*/ 4306 w 18333"/>
                        <a:gd name="connsiteY1" fmla="*/ 10922 h 12732"/>
                        <a:gd name="connsiteX2" fmla="*/ 2365 w 18333"/>
                        <a:gd name="connsiteY2" fmla="*/ 7041 h 12732"/>
                        <a:gd name="connsiteX3" fmla="*/ 148 w 18333"/>
                        <a:gd name="connsiteY3" fmla="*/ 4825 h 12732"/>
                        <a:gd name="connsiteX4" fmla="*/ 1811 w 18333"/>
                        <a:gd name="connsiteY4" fmla="*/ 1499 h 12732"/>
                        <a:gd name="connsiteX5" fmla="*/ 6801 w 18333"/>
                        <a:gd name="connsiteY5" fmla="*/ 391 h 12732"/>
                        <a:gd name="connsiteX6" fmla="*/ 14009 w 18333"/>
                        <a:gd name="connsiteY6" fmla="*/ 945 h 12732"/>
                        <a:gd name="connsiteX7" fmla="*/ 18168 w 18333"/>
                        <a:gd name="connsiteY7" fmla="*/ 7319 h 12732"/>
                        <a:gd name="connsiteX8" fmla="*/ 11514 w 18333"/>
                        <a:gd name="connsiteY8" fmla="*/ 12584 h 12732"/>
                        <a:gd name="connsiteX9" fmla="*/ 7910 w 18333"/>
                        <a:gd name="connsiteY9" fmla="*/ 11476 h 127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8333" h="12732">
                          <a:moveTo>
                            <a:pt x="7910" y="11198"/>
                          </a:moveTo>
                          <a:cubicBezTo>
                            <a:pt x="6524" y="11753"/>
                            <a:pt x="5415" y="12307"/>
                            <a:pt x="4306" y="10922"/>
                          </a:cubicBezTo>
                          <a:cubicBezTo>
                            <a:pt x="3474" y="9813"/>
                            <a:pt x="3474" y="8150"/>
                            <a:pt x="2365" y="7041"/>
                          </a:cubicBezTo>
                          <a:cubicBezTo>
                            <a:pt x="1811" y="6211"/>
                            <a:pt x="702" y="5656"/>
                            <a:pt x="148" y="4825"/>
                          </a:cubicBezTo>
                          <a:cubicBezTo>
                            <a:pt x="-407" y="3162"/>
                            <a:pt x="702" y="2330"/>
                            <a:pt x="1811" y="1499"/>
                          </a:cubicBezTo>
                          <a:cubicBezTo>
                            <a:pt x="3474" y="113"/>
                            <a:pt x="4583" y="-441"/>
                            <a:pt x="6801" y="391"/>
                          </a:cubicBezTo>
                          <a:cubicBezTo>
                            <a:pt x="9296" y="1222"/>
                            <a:pt x="11514" y="1222"/>
                            <a:pt x="14009" y="945"/>
                          </a:cubicBezTo>
                          <a:cubicBezTo>
                            <a:pt x="16782" y="668"/>
                            <a:pt x="17613" y="5379"/>
                            <a:pt x="18168" y="7319"/>
                          </a:cubicBezTo>
                          <a:cubicBezTo>
                            <a:pt x="19277" y="10644"/>
                            <a:pt x="14564" y="13415"/>
                            <a:pt x="11514" y="12584"/>
                          </a:cubicBezTo>
                          <a:cubicBezTo>
                            <a:pt x="9851" y="12030"/>
                            <a:pt x="9851" y="10644"/>
                            <a:pt x="7910" y="11476"/>
                          </a:cubicBez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43" name="Freeform 342">
                      <a:extLst>
                        <a:ext uri="{FF2B5EF4-FFF2-40B4-BE49-F238E27FC236}">
                          <a16:creationId xmlns:a16="http://schemas.microsoft.com/office/drawing/2014/main" id="{46E2625B-429D-116D-6C7E-02A4DE53410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826772" y="5759167"/>
                      <a:ext cx="15072" cy="11826"/>
                    </a:xfrm>
                    <a:custGeom>
                      <a:avLst/>
                      <a:gdLst>
                        <a:gd name="connsiteX0" fmla="*/ 1730 w 15072"/>
                        <a:gd name="connsiteY0" fmla="*/ 10682 h 11826"/>
                        <a:gd name="connsiteX1" fmla="*/ 66 w 15072"/>
                        <a:gd name="connsiteY1" fmla="*/ 8188 h 11826"/>
                        <a:gd name="connsiteX2" fmla="*/ 4502 w 15072"/>
                        <a:gd name="connsiteY2" fmla="*/ 4308 h 11826"/>
                        <a:gd name="connsiteX3" fmla="*/ 7551 w 15072"/>
                        <a:gd name="connsiteY3" fmla="*/ 1814 h 11826"/>
                        <a:gd name="connsiteX4" fmla="*/ 11433 w 15072"/>
                        <a:gd name="connsiteY4" fmla="*/ 151 h 11826"/>
                        <a:gd name="connsiteX5" fmla="*/ 14760 w 15072"/>
                        <a:gd name="connsiteY5" fmla="*/ 7079 h 11826"/>
                        <a:gd name="connsiteX6" fmla="*/ 11433 w 15072"/>
                        <a:gd name="connsiteY6" fmla="*/ 10128 h 11826"/>
                        <a:gd name="connsiteX7" fmla="*/ 5057 w 15072"/>
                        <a:gd name="connsiteY7" fmla="*/ 11791 h 11826"/>
                        <a:gd name="connsiteX8" fmla="*/ 2007 w 15072"/>
                        <a:gd name="connsiteY8" fmla="*/ 10682 h 1182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15072" h="11826">
                          <a:moveTo>
                            <a:pt x="1730" y="10682"/>
                          </a:moveTo>
                          <a:cubicBezTo>
                            <a:pt x="898" y="10128"/>
                            <a:pt x="343" y="9296"/>
                            <a:pt x="66" y="8188"/>
                          </a:cubicBezTo>
                          <a:cubicBezTo>
                            <a:pt x="-488" y="4863"/>
                            <a:pt x="2561" y="5693"/>
                            <a:pt x="4502" y="4308"/>
                          </a:cubicBezTo>
                          <a:cubicBezTo>
                            <a:pt x="5611" y="3477"/>
                            <a:pt x="6443" y="2368"/>
                            <a:pt x="7551" y="1814"/>
                          </a:cubicBezTo>
                          <a:cubicBezTo>
                            <a:pt x="8660" y="1260"/>
                            <a:pt x="10047" y="428"/>
                            <a:pt x="11433" y="151"/>
                          </a:cubicBezTo>
                          <a:cubicBezTo>
                            <a:pt x="16146" y="-957"/>
                            <a:pt x="15037" y="4308"/>
                            <a:pt x="14760" y="7079"/>
                          </a:cubicBezTo>
                          <a:cubicBezTo>
                            <a:pt x="14760" y="9296"/>
                            <a:pt x="13374" y="9574"/>
                            <a:pt x="11433" y="10128"/>
                          </a:cubicBezTo>
                          <a:cubicBezTo>
                            <a:pt x="9492" y="10682"/>
                            <a:pt x="6997" y="12067"/>
                            <a:pt x="5057" y="11791"/>
                          </a:cubicBezTo>
                          <a:cubicBezTo>
                            <a:pt x="3948" y="11791"/>
                            <a:pt x="2839" y="11236"/>
                            <a:pt x="2007" y="10682"/>
                          </a:cubicBez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44" name="Freeform 343">
                      <a:extLst>
                        <a:ext uri="{FF2B5EF4-FFF2-40B4-BE49-F238E27FC236}">
                          <a16:creationId xmlns:a16="http://schemas.microsoft.com/office/drawing/2014/main" id="{F834838F-9562-ED31-7DE3-0F1067B08F6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860384" y="5746293"/>
                      <a:ext cx="11108" cy="7328"/>
                    </a:xfrm>
                    <a:custGeom>
                      <a:avLst/>
                      <a:gdLst>
                        <a:gd name="connsiteX0" fmla="*/ 3604 w 11108"/>
                        <a:gd name="connsiteY0" fmla="*/ 7205 h 7328"/>
                        <a:gd name="connsiteX1" fmla="*/ 7208 w 11108"/>
                        <a:gd name="connsiteY1" fmla="*/ 7205 h 7328"/>
                        <a:gd name="connsiteX2" fmla="*/ 11089 w 11108"/>
                        <a:gd name="connsiteY2" fmla="*/ 4157 h 7328"/>
                        <a:gd name="connsiteX3" fmla="*/ 8594 w 11108"/>
                        <a:gd name="connsiteY3" fmla="*/ 832 h 7328"/>
                        <a:gd name="connsiteX4" fmla="*/ 4436 w 11108"/>
                        <a:gd name="connsiteY4" fmla="*/ 0 h 7328"/>
                        <a:gd name="connsiteX5" fmla="*/ 0 w 11108"/>
                        <a:gd name="connsiteY5" fmla="*/ 3603 h 7328"/>
                        <a:gd name="connsiteX6" fmla="*/ 1386 w 11108"/>
                        <a:gd name="connsiteY6" fmla="*/ 6374 h 7328"/>
                        <a:gd name="connsiteX7" fmla="*/ 3327 w 11108"/>
                        <a:gd name="connsiteY7" fmla="*/ 7205 h 732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11108" h="7328">
                          <a:moveTo>
                            <a:pt x="3604" y="7205"/>
                          </a:moveTo>
                          <a:cubicBezTo>
                            <a:pt x="4713" y="7205"/>
                            <a:pt x="6099" y="7482"/>
                            <a:pt x="7208" y="7205"/>
                          </a:cubicBezTo>
                          <a:cubicBezTo>
                            <a:pt x="8594" y="6651"/>
                            <a:pt x="11367" y="6097"/>
                            <a:pt x="11089" y="4157"/>
                          </a:cubicBezTo>
                          <a:cubicBezTo>
                            <a:pt x="11089" y="2771"/>
                            <a:pt x="9980" y="1386"/>
                            <a:pt x="8594" y="832"/>
                          </a:cubicBezTo>
                          <a:cubicBezTo>
                            <a:pt x="7486" y="277"/>
                            <a:pt x="5545" y="832"/>
                            <a:pt x="4436" y="0"/>
                          </a:cubicBezTo>
                          <a:cubicBezTo>
                            <a:pt x="3050" y="832"/>
                            <a:pt x="277" y="1940"/>
                            <a:pt x="0" y="3603"/>
                          </a:cubicBezTo>
                          <a:cubicBezTo>
                            <a:pt x="0" y="4434"/>
                            <a:pt x="555" y="6097"/>
                            <a:pt x="1386" y="6374"/>
                          </a:cubicBezTo>
                          <a:cubicBezTo>
                            <a:pt x="1941" y="6651"/>
                            <a:pt x="2772" y="6928"/>
                            <a:pt x="3327" y="7205"/>
                          </a:cubicBez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45" name="Freeform 344">
                      <a:extLst>
                        <a:ext uri="{FF2B5EF4-FFF2-40B4-BE49-F238E27FC236}">
                          <a16:creationId xmlns:a16="http://schemas.microsoft.com/office/drawing/2014/main" id="{1C3B1C70-2A5D-180C-42F8-D6FFB67BC1D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859322" y="5728453"/>
                      <a:ext cx="12228" cy="14791"/>
                    </a:xfrm>
                    <a:custGeom>
                      <a:avLst/>
                      <a:gdLst>
                        <a:gd name="connsiteX0" fmla="*/ 3002 w 12228"/>
                        <a:gd name="connsiteY0" fmla="*/ 14237 h 14791"/>
                        <a:gd name="connsiteX1" fmla="*/ 507 w 12228"/>
                        <a:gd name="connsiteY1" fmla="*/ 10357 h 14791"/>
                        <a:gd name="connsiteX2" fmla="*/ 7161 w 12228"/>
                        <a:gd name="connsiteY2" fmla="*/ 3983 h 14791"/>
                        <a:gd name="connsiteX3" fmla="*/ 7161 w 12228"/>
                        <a:gd name="connsiteY3" fmla="*/ 936 h 14791"/>
                        <a:gd name="connsiteX4" fmla="*/ 9933 w 12228"/>
                        <a:gd name="connsiteY4" fmla="*/ 104 h 14791"/>
                        <a:gd name="connsiteX5" fmla="*/ 11873 w 12228"/>
                        <a:gd name="connsiteY5" fmla="*/ 4815 h 14791"/>
                        <a:gd name="connsiteX6" fmla="*/ 12151 w 12228"/>
                        <a:gd name="connsiteY6" fmla="*/ 11466 h 14791"/>
                        <a:gd name="connsiteX7" fmla="*/ 8824 w 12228"/>
                        <a:gd name="connsiteY7" fmla="*/ 14792 h 14791"/>
                        <a:gd name="connsiteX8" fmla="*/ 6052 w 12228"/>
                        <a:gd name="connsiteY8" fmla="*/ 14237 h 14791"/>
                        <a:gd name="connsiteX9" fmla="*/ 2447 w 12228"/>
                        <a:gd name="connsiteY9" fmla="*/ 13960 h 1479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2228" h="14791">
                          <a:moveTo>
                            <a:pt x="3002" y="14237"/>
                          </a:moveTo>
                          <a:cubicBezTo>
                            <a:pt x="784" y="14237"/>
                            <a:pt x="-879" y="12575"/>
                            <a:pt x="507" y="10357"/>
                          </a:cubicBezTo>
                          <a:cubicBezTo>
                            <a:pt x="2170" y="7864"/>
                            <a:pt x="6606" y="7032"/>
                            <a:pt x="7161" y="3983"/>
                          </a:cubicBezTo>
                          <a:cubicBezTo>
                            <a:pt x="7161" y="2875"/>
                            <a:pt x="6883" y="1766"/>
                            <a:pt x="7161" y="936"/>
                          </a:cubicBezTo>
                          <a:cubicBezTo>
                            <a:pt x="7715" y="104"/>
                            <a:pt x="9101" y="-173"/>
                            <a:pt x="9933" y="104"/>
                          </a:cubicBezTo>
                          <a:cubicBezTo>
                            <a:pt x="11873" y="658"/>
                            <a:pt x="12151" y="3152"/>
                            <a:pt x="11873" y="4815"/>
                          </a:cubicBezTo>
                          <a:cubicBezTo>
                            <a:pt x="11873" y="7032"/>
                            <a:pt x="12428" y="9249"/>
                            <a:pt x="12151" y="11466"/>
                          </a:cubicBezTo>
                          <a:cubicBezTo>
                            <a:pt x="12151" y="12851"/>
                            <a:pt x="10487" y="14514"/>
                            <a:pt x="8824" y="14792"/>
                          </a:cubicBezTo>
                          <a:cubicBezTo>
                            <a:pt x="7715" y="14792"/>
                            <a:pt x="6883" y="14237"/>
                            <a:pt x="6052" y="14237"/>
                          </a:cubicBezTo>
                          <a:cubicBezTo>
                            <a:pt x="4943" y="14237"/>
                            <a:pt x="3556" y="14237"/>
                            <a:pt x="2447" y="13960"/>
                          </a:cubicBez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46" name="Freeform 345">
                      <a:extLst>
                        <a:ext uri="{FF2B5EF4-FFF2-40B4-BE49-F238E27FC236}">
                          <a16:creationId xmlns:a16="http://schemas.microsoft.com/office/drawing/2014/main" id="{981EBFD7-FFF6-C515-5FF1-CF66714E9D3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846391" y="5746749"/>
                      <a:ext cx="8767" cy="7565"/>
                    </a:xfrm>
                    <a:custGeom>
                      <a:avLst/>
                      <a:gdLst>
                        <a:gd name="connsiteX0" fmla="*/ 131 w 8767"/>
                        <a:gd name="connsiteY0" fmla="*/ 7026 h 7565"/>
                        <a:gd name="connsiteX1" fmla="*/ 131 w 8767"/>
                        <a:gd name="connsiteY1" fmla="*/ 6749 h 7565"/>
                        <a:gd name="connsiteX2" fmla="*/ 963 w 8767"/>
                        <a:gd name="connsiteY2" fmla="*/ 2038 h 7565"/>
                        <a:gd name="connsiteX3" fmla="*/ 4844 w 8767"/>
                        <a:gd name="connsiteY3" fmla="*/ 375 h 7565"/>
                        <a:gd name="connsiteX4" fmla="*/ 8725 w 8767"/>
                        <a:gd name="connsiteY4" fmla="*/ 3146 h 7565"/>
                        <a:gd name="connsiteX5" fmla="*/ 6507 w 8767"/>
                        <a:gd name="connsiteY5" fmla="*/ 6472 h 7565"/>
                        <a:gd name="connsiteX6" fmla="*/ 408 w 8767"/>
                        <a:gd name="connsiteY6" fmla="*/ 7303 h 756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8767" h="7565">
                          <a:moveTo>
                            <a:pt x="131" y="7026"/>
                          </a:moveTo>
                          <a:cubicBezTo>
                            <a:pt x="131" y="7026"/>
                            <a:pt x="131" y="7026"/>
                            <a:pt x="131" y="6749"/>
                          </a:cubicBezTo>
                          <a:cubicBezTo>
                            <a:pt x="-423" y="5363"/>
                            <a:pt x="963" y="3424"/>
                            <a:pt x="963" y="2038"/>
                          </a:cubicBezTo>
                          <a:cubicBezTo>
                            <a:pt x="963" y="-456"/>
                            <a:pt x="2626" y="-179"/>
                            <a:pt x="4844" y="375"/>
                          </a:cubicBezTo>
                          <a:cubicBezTo>
                            <a:pt x="6507" y="929"/>
                            <a:pt x="8171" y="929"/>
                            <a:pt x="8725" y="3146"/>
                          </a:cubicBezTo>
                          <a:cubicBezTo>
                            <a:pt x="9003" y="4532"/>
                            <a:pt x="7894" y="5917"/>
                            <a:pt x="6507" y="6472"/>
                          </a:cubicBezTo>
                          <a:cubicBezTo>
                            <a:pt x="5676" y="6749"/>
                            <a:pt x="1517" y="8135"/>
                            <a:pt x="408" y="7303"/>
                          </a:cubicBez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47" name="Freeform 346">
                      <a:extLst>
                        <a:ext uri="{FF2B5EF4-FFF2-40B4-BE49-F238E27FC236}">
                          <a16:creationId xmlns:a16="http://schemas.microsoft.com/office/drawing/2014/main" id="{FA6EA1F7-BBF8-0D38-5490-F27C0317DF8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826561" y="5736750"/>
                      <a:ext cx="17465" cy="17302"/>
                    </a:xfrm>
                    <a:custGeom>
                      <a:avLst/>
                      <a:gdLst>
                        <a:gd name="connsiteX0" fmla="*/ 5822 w 17465"/>
                        <a:gd name="connsiteY0" fmla="*/ 17026 h 17302"/>
                        <a:gd name="connsiteX1" fmla="*/ 3604 w 17465"/>
                        <a:gd name="connsiteY1" fmla="*/ 14254 h 17302"/>
                        <a:gd name="connsiteX2" fmla="*/ 1941 w 17465"/>
                        <a:gd name="connsiteY2" fmla="*/ 11206 h 17302"/>
                        <a:gd name="connsiteX3" fmla="*/ 0 w 17465"/>
                        <a:gd name="connsiteY3" fmla="*/ 9543 h 17302"/>
                        <a:gd name="connsiteX4" fmla="*/ 554 w 17465"/>
                        <a:gd name="connsiteY4" fmla="*/ 6772 h 17302"/>
                        <a:gd name="connsiteX5" fmla="*/ 2772 w 17465"/>
                        <a:gd name="connsiteY5" fmla="*/ 5110 h 17302"/>
                        <a:gd name="connsiteX6" fmla="*/ 3050 w 17465"/>
                        <a:gd name="connsiteY6" fmla="*/ 2339 h 17302"/>
                        <a:gd name="connsiteX7" fmla="*/ 7762 w 17465"/>
                        <a:gd name="connsiteY7" fmla="*/ 398 h 17302"/>
                        <a:gd name="connsiteX8" fmla="*/ 9149 w 17465"/>
                        <a:gd name="connsiteY8" fmla="*/ 3169 h 17302"/>
                        <a:gd name="connsiteX9" fmla="*/ 10812 w 17465"/>
                        <a:gd name="connsiteY9" fmla="*/ 6218 h 17302"/>
                        <a:gd name="connsiteX10" fmla="*/ 17466 w 17465"/>
                        <a:gd name="connsiteY10" fmla="*/ 8435 h 17302"/>
                        <a:gd name="connsiteX11" fmla="*/ 14139 w 17465"/>
                        <a:gd name="connsiteY11" fmla="*/ 12038 h 17302"/>
                        <a:gd name="connsiteX12" fmla="*/ 11089 w 17465"/>
                        <a:gd name="connsiteY12" fmla="*/ 14532 h 17302"/>
                        <a:gd name="connsiteX13" fmla="*/ 5268 w 17465"/>
                        <a:gd name="connsiteY13" fmla="*/ 17303 h 1730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</a:cxnLst>
                      <a:rect l="l" t="t" r="r" b="b"/>
                      <a:pathLst>
                        <a:path w="17465" h="17302">
                          <a:moveTo>
                            <a:pt x="5822" y="17026"/>
                          </a:moveTo>
                          <a:cubicBezTo>
                            <a:pt x="3604" y="17026"/>
                            <a:pt x="2495" y="16195"/>
                            <a:pt x="3604" y="14254"/>
                          </a:cubicBezTo>
                          <a:cubicBezTo>
                            <a:pt x="4713" y="12315"/>
                            <a:pt x="3604" y="12315"/>
                            <a:pt x="1941" y="11206"/>
                          </a:cubicBezTo>
                          <a:cubicBezTo>
                            <a:pt x="1386" y="10652"/>
                            <a:pt x="277" y="10375"/>
                            <a:pt x="0" y="9543"/>
                          </a:cubicBezTo>
                          <a:cubicBezTo>
                            <a:pt x="0" y="8989"/>
                            <a:pt x="0" y="7326"/>
                            <a:pt x="554" y="6772"/>
                          </a:cubicBezTo>
                          <a:cubicBezTo>
                            <a:pt x="1109" y="5941"/>
                            <a:pt x="2218" y="5941"/>
                            <a:pt x="2772" y="5110"/>
                          </a:cubicBezTo>
                          <a:cubicBezTo>
                            <a:pt x="3327" y="4278"/>
                            <a:pt x="2772" y="3169"/>
                            <a:pt x="3050" y="2339"/>
                          </a:cubicBezTo>
                          <a:cubicBezTo>
                            <a:pt x="3327" y="676"/>
                            <a:pt x="6376" y="-710"/>
                            <a:pt x="7762" y="398"/>
                          </a:cubicBezTo>
                          <a:cubicBezTo>
                            <a:pt x="8594" y="953"/>
                            <a:pt x="8871" y="2339"/>
                            <a:pt x="9149" y="3169"/>
                          </a:cubicBezTo>
                          <a:cubicBezTo>
                            <a:pt x="9703" y="4278"/>
                            <a:pt x="10258" y="5387"/>
                            <a:pt x="10812" y="6218"/>
                          </a:cubicBezTo>
                          <a:cubicBezTo>
                            <a:pt x="12476" y="8712"/>
                            <a:pt x="17466" y="4001"/>
                            <a:pt x="17466" y="8435"/>
                          </a:cubicBezTo>
                          <a:cubicBezTo>
                            <a:pt x="17466" y="10375"/>
                            <a:pt x="15802" y="11483"/>
                            <a:pt x="14139" y="12038"/>
                          </a:cubicBezTo>
                          <a:cubicBezTo>
                            <a:pt x="12476" y="12592"/>
                            <a:pt x="12198" y="13146"/>
                            <a:pt x="11089" y="14532"/>
                          </a:cubicBezTo>
                          <a:cubicBezTo>
                            <a:pt x="9703" y="16471"/>
                            <a:pt x="7762" y="17026"/>
                            <a:pt x="5268" y="17303"/>
                          </a:cubicBez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48" name="Freeform 347">
                      <a:extLst>
                        <a:ext uri="{FF2B5EF4-FFF2-40B4-BE49-F238E27FC236}">
                          <a16:creationId xmlns:a16="http://schemas.microsoft.com/office/drawing/2014/main" id="{6C70312E-530F-0BB0-E266-71A763FA100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815472" y="5746016"/>
                      <a:ext cx="6183" cy="13376"/>
                    </a:xfrm>
                    <a:custGeom>
                      <a:avLst/>
                      <a:gdLst>
                        <a:gd name="connsiteX0" fmla="*/ 1941 w 6183"/>
                        <a:gd name="connsiteY0" fmla="*/ 12747 h 13376"/>
                        <a:gd name="connsiteX1" fmla="*/ 0 w 6183"/>
                        <a:gd name="connsiteY1" fmla="*/ 13301 h 13376"/>
                        <a:gd name="connsiteX2" fmla="*/ 554 w 6183"/>
                        <a:gd name="connsiteY2" fmla="*/ 8036 h 13376"/>
                        <a:gd name="connsiteX3" fmla="*/ 554 w 6183"/>
                        <a:gd name="connsiteY3" fmla="*/ 2771 h 13376"/>
                        <a:gd name="connsiteX4" fmla="*/ 3881 w 6183"/>
                        <a:gd name="connsiteY4" fmla="*/ 0 h 13376"/>
                        <a:gd name="connsiteX5" fmla="*/ 5822 w 6183"/>
                        <a:gd name="connsiteY5" fmla="*/ 4988 h 13376"/>
                        <a:gd name="connsiteX6" fmla="*/ 4713 w 6183"/>
                        <a:gd name="connsiteY6" fmla="*/ 9422 h 13376"/>
                        <a:gd name="connsiteX7" fmla="*/ 3327 w 6183"/>
                        <a:gd name="connsiteY7" fmla="*/ 11085 h 13376"/>
                        <a:gd name="connsiteX8" fmla="*/ 1386 w 6183"/>
                        <a:gd name="connsiteY8" fmla="*/ 12747 h 1337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6183" h="13376">
                          <a:moveTo>
                            <a:pt x="1941" y="12747"/>
                          </a:moveTo>
                          <a:cubicBezTo>
                            <a:pt x="1663" y="13025"/>
                            <a:pt x="554" y="13579"/>
                            <a:pt x="0" y="13301"/>
                          </a:cubicBezTo>
                          <a:cubicBezTo>
                            <a:pt x="0" y="11362"/>
                            <a:pt x="277" y="9699"/>
                            <a:pt x="554" y="8036"/>
                          </a:cubicBezTo>
                          <a:cubicBezTo>
                            <a:pt x="554" y="6373"/>
                            <a:pt x="554" y="4434"/>
                            <a:pt x="554" y="2771"/>
                          </a:cubicBezTo>
                          <a:cubicBezTo>
                            <a:pt x="831" y="1108"/>
                            <a:pt x="2218" y="0"/>
                            <a:pt x="3881" y="0"/>
                          </a:cubicBezTo>
                          <a:cubicBezTo>
                            <a:pt x="6654" y="277"/>
                            <a:pt x="6376" y="3048"/>
                            <a:pt x="5822" y="4988"/>
                          </a:cubicBezTo>
                          <a:cubicBezTo>
                            <a:pt x="5268" y="6373"/>
                            <a:pt x="5268" y="8036"/>
                            <a:pt x="4713" y="9422"/>
                          </a:cubicBezTo>
                          <a:cubicBezTo>
                            <a:pt x="4436" y="10253"/>
                            <a:pt x="3881" y="10807"/>
                            <a:pt x="3327" y="11085"/>
                          </a:cubicBezTo>
                          <a:cubicBezTo>
                            <a:pt x="2772" y="11639"/>
                            <a:pt x="2218" y="12193"/>
                            <a:pt x="1386" y="12747"/>
                          </a:cubicBez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49" name="Freeform 348">
                      <a:extLst>
                        <a:ext uri="{FF2B5EF4-FFF2-40B4-BE49-F238E27FC236}">
                          <a16:creationId xmlns:a16="http://schemas.microsoft.com/office/drawing/2014/main" id="{70A8E629-1FFD-6C18-6DA1-8BDC6554390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791465" y="5722470"/>
                      <a:ext cx="29905" cy="25441"/>
                    </a:xfrm>
                    <a:custGeom>
                      <a:avLst/>
                      <a:gdLst>
                        <a:gd name="connsiteX0" fmla="*/ 11254 w 29905"/>
                        <a:gd name="connsiteY0" fmla="*/ 23546 h 25441"/>
                        <a:gd name="connsiteX1" fmla="*/ 9036 w 29905"/>
                        <a:gd name="connsiteY1" fmla="*/ 21883 h 25441"/>
                        <a:gd name="connsiteX2" fmla="*/ 15135 w 29905"/>
                        <a:gd name="connsiteY2" fmla="*/ 16618 h 25441"/>
                        <a:gd name="connsiteX3" fmla="*/ 15690 w 29905"/>
                        <a:gd name="connsiteY3" fmla="*/ 11630 h 25441"/>
                        <a:gd name="connsiteX4" fmla="*/ 9868 w 29905"/>
                        <a:gd name="connsiteY4" fmla="*/ 8859 h 25441"/>
                        <a:gd name="connsiteX5" fmla="*/ 6818 w 29905"/>
                        <a:gd name="connsiteY5" fmla="*/ 13292 h 25441"/>
                        <a:gd name="connsiteX6" fmla="*/ 4324 w 29905"/>
                        <a:gd name="connsiteY6" fmla="*/ 17727 h 25441"/>
                        <a:gd name="connsiteX7" fmla="*/ 1828 w 29905"/>
                        <a:gd name="connsiteY7" fmla="*/ 25209 h 25441"/>
                        <a:gd name="connsiteX8" fmla="*/ 2383 w 29905"/>
                        <a:gd name="connsiteY8" fmla="*/ 15510 h 25441"/>
                        <a:gd name="connsiteX9" fmla="*/ 442 w 29905"/>
                        <a:gd name="connsiteY9" fmla="*/ 5534 h 25441"/>
                        <a:gd name="connsiteX10" fmla="*/ 4601 w 29905"/>
                        <a:gd name="connsiteY10" fmla="*/ 3316 h 25441"/>
                        <a:gd name="connsiteX11" fmla="*/ 9868 w 29905"/>
                        <a:gd name="connsiteY11" fmla="*/ 1099 h 25441"/>
                        <a:gd name="connsiteX12" fmla="*/ 20680 w 29905"/>
                        <a:gd name="connsiteY12" fmla="*/ 3039 h 25441"/>
                        <a:gd name="connsiteX13" fmla="*/ 24561 w 29905"/>
                        <a:gd name="connsiteY13" fmla="*/ 7196 h 25441"/>
                        <a:gd name="connsiteX14" fmla="*/ 28720 w 29905"/>
                        <a:gd name="connsiteY14" fmla="*/ 11076 h 25441"/>
                        <a:gd name="connsiteX15" fmla="*/ 28166 w 29905"/>
                        <a:gd name="connsiteY15" fmla="*/ 18004 h 25441"/>
                        <a:gd name="connsiteX16" fmla="*/ 15413 w 29905"/>
                        <a:gd name="connsiteY16" fmla="*/ 22992 h 25441"/>
                        <a:gd name="connsiteX17" fmla="*/ 11254 w 29905"/>
                        <a:gd name="connsiteY17" fmla="*/ 24101 h 2544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</a:cxnLst>
                      <a:rect l="l" t="t" r="r" b="b"/>
                      <a:pathLst>
                        <a:path w="29905" h="25441">
                          <a:moveTo>
                            <a:pt x="11254" y="23546"/>
                          </a:moveTo>
                          <a:cubicBezTo>
                            <a:pt x="9868" y="23546"/>
                            <a:pt x="8759" y="23546"/>
                            <a:pt x="9036" y="21883"/>
                          </a:cubicBezTo>
                          <a:cubicBezTo>
                            <a:pt x="9868" y="19112"/>
                            <a:pt x="13195" y="18004"/>
                            <a:pt x="15135" y="16618"/>
                          </a:cubicBezTo>
                          <a:cubicBezTo>
                            <a:pt x="17076" y="14955"/>
                            <a:pt x="17631" y="13570"/>
                            <a:pt x="15690" y="11630"/>
                          </a:cubicBezTo>
                          <a:cubicBezTo>
                            <a:pt x="14581" y="10244"/>
                            <a:pt x="11809" y="8305"/>
                            <a:pt x="9868" y="8859"/>
                          </a:cubicBezTo>
                          <a:cubicBezTo>
                            <a:pt x="8205" y="9413"/>
                            <a:pt x="7650" y="11907"/>
                            <a:pt x="6818" y="13292"/>
                          </a:cubicBezTo>
                          <a:cubicBezTo>
                            <a:pt x="5987" y="14678"/>
                            <a:pt x="4601" y="16064"/>
                            <a:pt x="4324" y="17727"/>
                          </a:cubicBezTo>
                          <a:cubicBezTo>
                            <a:pt x="3769" y="19112"/>
                            <a:pt x="5710" y="26872"/>
                            <a:pt x="1828" y="25209"/>
                          </a:cubicBezTo>
                          <a:cubicBezTo>
                            <a:pt x="-2330" y="23269"/>
                            <a:pt x="1828" y="18004"/>
                            <a:pt x="2383" y="15510"/>
                          </a:cubicBezTo>
                          <a:cubicBezTo>
                            <a:pt x="2937" y="12184"/>
                            <a:pt x="-1221" y="8859"/>
                            <a:pt x="442" y="5534"/>
                          </a:cubicBezTo>
                          <a:cubicBezTo>
                            <a:pt x="1274" y="3871"/>
                            <a:pt x="3215" y="3593"/>
                            <a:pt x="4601" y="3316"/>
                          </a:cubicBezTo>
                          <a:cubicBezTo>
                            <a:pt x="6541" y="2762"/>
                            <a:pt x="8205" y="1931"/>
                            <a:pt x="9868" y="1099"/>
                          </a:cubicBezTo>
                          <a:cubicBezTo>
                            <a:pt x="13749" y="-1118"/>
                            <a:pt x="17353" y="268"/>
                            <a:pt x="20680" y="3039"/>
                          </a:cubicBezTo>
                          <a:cubicBezTo>
                            <a:pt x="22066" y="4425"/>
                            <a:pt x="23452" y="5810"/>
                            <a:pt x="24561" y="7196"/>
                          </a:cubicBezTo>
                          <a:cubicBezTo>
                            <a:pt x="25948" y="8581"/>
                            <a:pt x="27334" y="9690"/>
                            <a:pt x="28720" y="11076"/>
                          </a:cubicBezTo>
                          <a:cubicBezTo>
                            <a:pt x="30383" y="13292"/>
                            <a:pt x="30383" y="16064"/>
                            <a:pt x="28166" y="18004"/>
                          </a:cubicBezTo>
                          <a:cubicBezTo>
                            <a:pt x="24839" y="20775"/>
                            <a:pt x="19294" y="21606"/>
                            <a:pt x="15413" y="22992"/>
                          </a:cubicBezTo>
                          <a:cubicBezTo>
                            <a:pt x="14858" y="22992"/>
                            <a:pt x="12918" y="23823"/>
                            <a:pt x="11254" y="24101"/>
                          </a:cubicBez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50" name="Freeform 349">
                      <a:extLst>
                        <a:ext uri="{FF2B5EF4-FFF2-40B4-BE49-F238E27FC236}">
                          <a16:creationId xmlns:a16="http://schemas.microsoft.com/office/drawing/2014/main" id="{412FB6BA-F4AC-FEAE-4D68-27C33591F4D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778877" y="5721038"/>
                      <a:ext cx="9481" cy="11991"/>
                    </a:xfrm>
                    <a:custGeom>
                      <a:avLst/>
                      <a:gdLst>
                        <a:gd name="connsiteX0" fmla="*/ 0 w 9481"/>
                        <a:gd name="connsiteY0" fmla="*/ 1423 h 11991"/>
                        <a:gd name="connsiteX1" fmla="*/ 2772 w 9481"/>
                        <a:gd name="connsiteY1" fmla="*/ 868 h 11991"/>
                        <a:gd name="connsiteX2" fmla="*/ 4713 w 9481"/>
                        <a:gd name="connsiteY2" fmla="*/ 4471 h 11991"/>
                        <a:gd name="connsiteX3" fmla="*/ 8595 w 9481"/>
                        <a:gd name="connsiteY3" fmla="*/ 8351 h 11991"/>
                        <a:gd name="connsiteX4" fmla="*/ 9426 w 9481"/>
                        <a:gd name="connsiteY4" fmla="*/ 11122 h 11991"/>
                        <a:gd name="connsiteX5" fmla="*/ 6377 w 9481"/>
                        <a:gd name="connsiteY5" fmla="*/ 11399 h 11991"/>
                        <a:gd name="connsiteX6" fmla="*/ 1109 w 9481"/>
                        <a:gd name="connsiteY6" fmla="*/ 6411 h 11991"/>
                        <a:gd name="connsiteX7" fmla="*/ 278 w 9481"/>
                        <a:gd name="connsiteY7" fmla="*/ 1423 h 1199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9481" h="11991">
                          <a:moveTo>
                            <a:pt x="0" y="1423"/>
                          </a:moveTo>
                          <a:cubicBezTo>
                            <a:pt x="0" y="-517"/>
                            <a:pt x="1664" y="-240"/>
                            <a:pt x="2772" y="868"/>
                          </a:cubicBezTo>
                          <a:cubicBezTo>
                            <a:pt x="3604" y="1977"/>
                            <a:pt x="4159" y="3085"/>
                            <a:pt x="4713" y="4471"/>
                          </a:cubicBezTo>
                          <a:cubicBezTo>
                            <a:pt x="6654" y="5302"/>
                            <a:pt x="7763" y="6411"/>
                            <a:pt x="8595" y="8351"/>
                          </a:cubicBezTo>
                          <a:cubicBezTo>
                            <a:pt x="8872" y="9182"/>
                            <a:pt x="9703" y="10013"/>
                            <a:pt x="9426" y="11122"/>
                          </a:cubicBezTo>
                          <a:cubicBezTo>
                            <a:pt x="9149" y="12508"/>
                            <a:pt x="7208" y="11953"/>
                            <a:pt x="6377" y="11399"/>
                          </a:cubicBezTo>
                          <a:cubicBezTo>
                            <a:pt x="4436" y="10291"/>
                            <a:pt x="2218" y="8351"/>
                            <a:pt x="1109" y="6411"/>
                          </a:cubicBezTo>
                          <a:cubicBezTo>
                            <a:pt x="0" y="4748"/>
                            <a:pt x="0" y="3085"/>
                            <a:pt x="278" y="1423"/>
                          </a:cubicBez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51" name="Freeform 350">
                      <a:extLst>
                        <a:ext uri="{FF2B5EF4-FFF2-40B4-BE49-F238E27FC236}">
                          <a16:creationId xmlns:a16="http://schemas.microsoft.com/office/drawing/2014/main" id="{B23974F3-987F-0A14-AA30-836EA66C555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757730" y="5697613"/>
                      <a:ext cx="40825" cy="20907"/>
                    </a:xfrm>
                    <a:custGeom>
                      <a:avLst/>
                      <a:gdLst>
                        <a:gd name="connsiteX0" fmla="*/ 24473 w 40825"/>
                        <a:gd name="connsiteY0" fmla="*/ 15702 h 20907"/>
                        <a:gd name="connsiteX1" fmla="*/ 17542 w 40825"/>
                        <a:gd name="connsiteY1" fmla="*/ 11822 h 20907"/>
                        <a:gd name="connsiteX2" fmla="*/ 6176 w 40825"/>
                        <a:gd name="connsiteY2" fmla="*/ 9882 h 20907"/>
                        <a:gd name="connsiteX3" fmla="*/ 908 w 40825"/>
                        <a:gd name="connsiteY3" fmla="*/ 4894 h 20907"/>
                        <a:gd name="connsiteX4" fmla="*/ 2017 w 40825"/>
                        <a:gd name="connsiteY4" fmla="*/ 461 h 20907"/>
                        <a:gd name="connsiteX5" fmla="*/ 11166 w 40825"/>
                        <a:gd name="connsiteY5" fmla="*/ 6834 h 20907"/>
                        <a:gd name="connsiteX6" fmla="*/ 21424 w 40825"/>
                        <a:gd name="connsiteY6" fmla="*/ 6280 h 20907"/>
                        <a:gd name="connsiteX7" fmla="*/ 26968 w 40825"/>
                        <a:gd name="connsiteY7" fmla="*/ 12377 h 20907"/>
                        <a:gd name="connsiteX8" fmla="*/ 36672 w 40825"/>
                        <a:gd name="connsiteY8" fmla="*/ 15979 h 20907"/>
                        <a:gd name="connsiteX9" fmla="*/ 39998 w 40825"/>
                        <a:gd name="connsiteY9" fmla="*/ 19859 h 20907"/>
                        <a:gd name="connsiteX10" fmla="*/ 35840 w 40825"/>
                        <a:gd name="connsiteY10" fmla="*/ 20691 h 20907"/>
                        <a:gd name="connsiteX11" fmla="*/ 29741 w 40825"/>
                        <a:gd name="connsiteY11" fmla="*/ 19582 h 20907"/>
                        <a:gd name="connsiteX12" fmla="*/ 24196 w 40825"/>
                        <a:gd name="connsiteY12" fmla="*/ 15425 h 2090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</a:cxnLst>
                      <a:rect l="l" t="t" r="r" b="b"/>
                      <a:pathLst>
                        <a:path w="40825" h="20907">
                          <a:moveTo>
                            <a:pt x="24473" y="15702"/>
                          </a:moveTo>
                          <a:cubicBezTo>
                            <a:pt x="22532" y="13208"/>
                            <a:pt x="20869" y="12100"/>
                            <a:pt x="17542" y="11822"/>
                          </a:cubicBezTo>
                          <a:cubicBezTo>
                            <a:pt x="13661" y="11545"/>
                            <a:pt x="10057" y="10714"/>
                            <a:pt x="6176" y="9882"/>
                          </a:cubicBezTo>
                          <a:cubicBezTo>
                            <a:pt x="3126" y="9051"/>
                            <a:pt x="2017" y="7665"/>
                            <a:pt x="908" y="4894"/>
                          </a:cubicBezTo>
                          <a:cubicBezTo>
                            <a:pt x="354" y="3232"/>
                            <a:pt x="-1310" y="-1479"/>
                            <a:pt x="2017" y="461"/>
                          </a:cubicBezTo>
                          <a:cubicBezTo>
                            <a:pt x="5067" y="2400"/>
                            <a:pt x="7284" y="6003"/>
                            <a:pt x="11166" y="6834"/>
                          </a:cubicBezTo>
                          <a:cubicBezTo>
                            <a:pt x="14493" y="7665"/>
                            <a:pt x="18097" y="5726"/>
                            <a:pt x="21424" y="6280"/>
                          </a:cubicBezTo>
                          <a:cubicBezTo>
                            <a:pt x="24473" y="6834"/>
                            <a:pt x="25305" y="10160"/>
                            <a:pt x="26968" y="12377"/>
                          </a:cubicBezTo>
                          <a:cubicBezTo>
                            <a:pt x="29463" y="15425"/>
                            <a:pt x="33345" y="15148"/>
                            <a:pt x="36672" y="15979"/>
                          </a:cubicBezTo>
                          <a:cubicBezTo>
                            <a:pt x="37780" y="16256"/>
                            <a:pt x="42771" y="18196"/>
                            <a:pt x="39998" y="19859"/>
                          </a:cubicBezTo>
                          <a:cubicBezTo>
                            <a:pt x="38889" y="20413"/>
                            <a:pt x="37226" y="20413"/>
                            <a:pt x="35840" y="20691"/>
                          </a:cubicBezTo>
                          <a:cubicBezTo>
                            <a:pt x="33345" y="21245"/>
                            <a:pt x="31958" y="20691"/>
                            <a:pt x="29741" y="19582"/>
                          </a:cubicBezTo>
                          <a:cubicBezTo>
                            <a:pt x="27523" y="18196"/>
                            <a:pt x="25859" y="17365"/>
                            <a:pt x="24196" y="15425"/>
                          </a:cubicBez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52" name="Freeform 351">
                      <a:extLst>
                        <a:ext uri="{FF2B5EF4-FFF2-40B4-BE49-F238E27FC236}">
                          <a16:creationId xmlns:a16="http://schemas.microsoft.com/office/drawing/2014/main" id="{506E116E-4A0E-A221-411D-D650F755BE2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766943" y="5714424"/>
                      <a:ext cx="8365" cy="4156"/>
                    </a:xfrm>
                    <a:custGeom>
                      <a:avLst/>
                      <a:gdLst>
                        <a:gd name="connsiteX0" fmla="*/ 844 w 8365"/>
                        <a:gd name="connsiteY0" fmla="*/ 832 h 4156"/>
                        <a:gd name="connsiteX1" fmla="*/ 4448 w 8365"/>
                        <a:gd name="connsiteY1" fmla="*/ 0 h 4156"/>
                        <a:gd name="connsiteX2" fmla="*/ 8053 w 8365"/>
                        <a:gd name="connsiteY2" fmla="*/ 832 h 4156"/>
                        <a:gd name="connsiteX3" fmla="*/ 4726 w 8365"/>
                        <a:gd name="connsiteY3" fmla="*/ 4157 h 4156"/>
                        <a:gd name="connsiteX4" fmla="*/ 2785 w 8365"/>
                        <a:gd name="connsiteY4" fmla="*/ 3880 h 4156"/>
                        <a:gd name="connsiteX5" fmla="*/ 844 w 8365"/>
                        <a:gd name="connsiteY5" fmla="*/ 3880 h 4156"/>
                        <a:gd name="connsiteX6" fmla="*/ 844 w 8365"/>
                        <a:gd name="connsiteY6" fmla="*/ 832 h 415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8365" h="4156">
                          <a:moveTo>
                            <a:pt x="844" y="832"/>
                          </a:moveTo>
                          <a:cubicBezTo>
                            <a:pt x="1676" y="277"/>
                            <a:pt x="3339" y="0"/>
                            <a:pt x="4448" y="0"/>
                          </a:cubicBezTo>
                          <a:cubicBezTo>
                            <a:pt x="5280" y="0"/>
                            <a:pt x="7498" y="0"/>
                            <a:pt x="8053" y="832"/>
                          </a:cubicBezTo>
                          <a:cubicBezTo>
                            <a:pt x="9439" y="2495"/>
                            <a:pt x="5835" y="3880"/>
                            <a:pt x="4726" y="4157"/>
                          </a:cubicBezTo>
                          <a:cubicBezTo>
                            <a:pt x="4171" y="4157"/>
                            <a:pt x="3339" y="3880"/>
                            <a:pt x="2785" y="3880"/>
                          </a:cubicBezTo>
                          <a:cubicBezTo>
                            <a:pt x="2230" y="3880"/>
                            <a:pt x="1399" y="4434"/>
                            <a:pt x="844" y="3880"/>
                          </a:cubicBezTo>
                          <a:cubicBezTo>
                            <a:pt x="-542" y="3325"/>
                            <a:pt x="13" y="1386"/>
                            <a:pt x="844" y="832"/>
                          </a:cubicBez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53" name="Freeform 352">
                      <a:extLst>
                        <a:ext uri="{FF2B5EF4-FFF2-40B4-BE49-F238E27FC236}">
                          <a16:creationId xmlns:a16="http://schemas.microsoft.com/office/drawing/2014/main" id="{4C1277DA-3E40-2EC5-4038-5D5D54EF65E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792444" y="5693326"/>
                      <a:ext cx="13132" cy="16941"/>
                    </a:xfrm>
                    <a:custGeom>
                      <a:avLst/>
                      <a:gdLst>
                        <a:gd name="connsiteX0" fmla="*/ 3067 w 13132"/>
                        <a:gd name="connsiteY0" fmla="*/ 6411 h 16941"/>
                        <a:gd name="connsiteX1" fmla="*/ 3621 w 13132"/>
                        <a:gd name="connsiteY1" fmla="*/ 2531 h 16941"/>
                        <a:gd name="connsiteX2" fmla="*/ 7225 w 13132"/>
                        <a:gd name="connsiteY2" fmla="*/ 591 h 16941"/>
                        <a:gd name="connsiteX3" fmla="*/ 13047 w 13132"/>
                        <a:gd name="connsiteY3" fmla="*/ 1700 h 16941"/>
                        <a:gd name="connsiteX4" fmla="*/ 10275 w 13132"/>
                        <a:gd name="connsiteY4" fmla="*/ 5025 h 16941"/>
                        <a:gd name="connsiteX5" fmla="*/ 9443 w 13132"/>
                        <a:gd name="connsiteY5" fmla="*/ 8628 h 16941"/>
                        <a:gd name="connsiteX6" fmla="*/ 10275 w 13132"/>
                        <a:gd name="connsiteY6" fmla="*/ 14170 h 16941"/>
                        <a:gd name="connsiteX7" fmla="*/ 5285 w 13132"/>
                        <a:gd name="connsiteY7" fmla="*/ 16941 h 16941"/>
                        <a:gd name="connsiteX8" fmla="*/ 1403 w 13132"/>
                        <a:gd name="connsiteY8" fmla="*/ 15279 h 16941"/>
                        <a:gd name="connsiteX9" fmla="*/ 294 w 13132"/>
                        <a:gd name="connsiteY9" fmla="*/ 10567 h 16941"/>
                        <a:gd name="connsiteX10" fmla="*/ 3344 w 13132"/>
                        <a:gd name="connsiteY10" fmla="*/ 6411 h 1694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13132" h="16941">
                          <a:moveTo>
                            <a:pt x="3067" y="6411"/>
                          </a:moveTo>
                          <a:cubicBezTo>
                            <a:pt x="3067" y="5025"/>
                            <a:pt x="2790" y="3639"/>
                            <a:pt x="3621" y="2531"/>
                          </a:cubicBezTo>
                          <a:cubicBezTo>
                            <a:pt x="4453" y="1423"/>
                            <a:pt x="5839" y="868"/>
                            <a:pt x="7225" y="591"/>
                          </a:cubicBezTo>
                          <a:cubicBezTo>
                            <a:pt x="8334" y="314"/>
                            <a:pt x="13879" y="-1072"/>
                            <a:pt x="13047" y="1700"/>
                          </a:cubicBezTo>
                          <a:cubicBezTo>
                            <a:pt x="12770" y="3085"/>
                            <a:pt x="11107" y="3917"/>
                            <a:pt x="10275" y="5025"/>
                          </a:cubicBezTo>
                          <a:cubicBezTo>
                            <a:pt x="9443" y="6134"/>
                            <a:pt x="9166" y="7242"/>
                            <a:pt x="9443" y="8628"/>
                          </a:cubicBezTo>
                          <a:cubicBezTo>
                            <a:pt x="9443" y="10567"/>
                            <a:pt x="10829" y="11953"/>
                            <a:pt x="10275" y="14170"/>
                          </a:cubicBezTo>
                          <a:cubicBezTo>
                            <a:pt x="9443" y="16110"/>
                            <a:pt x="6948" y="16941"/>
                            <a:pt x="5285" y="16941"/>
                          </a:cubicBezTo>
                          <a:cubicBezTo>
                            <a:pt x="3621" y="16941"/>
                            <a:pt x="2512" y="16941"/>
                            <a:pt x="1403" y="15279"/>
                          </a:cubicBezTo>
                          <a:cubicBezTo>
                            <a:pt x="572" y="13893"/>
                            <a:pt x="-537" y="12230"/>
                            <a:pt x="294" y="10567"/>
                          </a:cubicBezTo>
                          <a:cubicBezTo>
                            <a:pt x="1126" y="9182"/>
                            <a:pt x="3067" y="8074"/>
                            <a:pt x="3344" y="6411"/>
                          </a:cubicBez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54" name="Freeform 353">
                      <a:extLst>
                        <a:ext uri="{FF2B5EF4-FFF2-40B4-BE49-F238E27FC236}">
                          <a16:creationId xmlns:a16="http://schemas.microsoft.com/office/drawing/2014/main" id="{9D153633-4A28-3ADD-817E-F51FACF3F85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774164" y="5672875"/>
                      <a:ext cx="30772" cy="23346"/>
                    </a:xfrm>
                    <a:custGeom>
                      <a:avLst/>
                      <a:gdLst>
                        <a:gd name="connsiteX0" fmla="*/ 0 w 30772"/>
                        <a:gd name="connsiteY0" fmla="*/ 16331 h 23346"/>
                        <a:gd name="connsiteX1" fmla="*/ 7763 w 30772"/>
                        <a:gd name="connsiteY1" fmla="*/ 13560 h 23346"/>
                        <a:gd name="connsiteX2" fmla="*/ 10535 w 30772"/>
                        <a:gd name="connsiteY2" fmla="*/ 7463 h 23346"/>
                        <a:gd name="connsiteX3" fmla="*/ 6654 w 30772"/>
                        <a:gd name="connsiteY3" fmla="*/ 1089 h 23346"/>
                        <a:gd name="connsiteX4" fmla="*/ 15525 w 30772"/>
                        <a:gd name="connsiteY4" fmla="*/ 1643 h 23346"/>
                        <a:gd name="connsiteX5" fmla="*/ 24397 w 30772"/>
                        <a:gd name="connsiteY5" fmla="*/ 1921 h 23346"/>
                        <a:gd name="connsiteX6" fmla="*/ 30773 w 30772"/>
                        <a:gd name="connsiteY6" fmla="*/ 4415 h 23346"/>
                        <a:gd name="connsiteX7" fmla="*/ 23842 w 30772"/>
                        <a:gd name="connsiteY7" fmla="*/ 9126 h 23346"/>
                        <a:gd name="connsiteX8" fmla="*/ 19406 w 30772"/>
                        <a:gd name="connsiteY8" fmla="*/ 15776 h 23346"/>
                        <a:gd name="connsiteX9" fmla="*/ 19684 w 30772"/>
                        <a:gd name="connsiteY9" fmla="*/ 19379 h 23346"/>
                        <a:gd name="connsiteX10" fmla="*/ 17188 w 30772"/>
                        <a:gd name="connsiteY10" fmla="*/ 20765 h 23346"/>
                        <a:gd name="connsiteX11" fmla="*/ 9426 w 30772"/>
                        <a:gd name="connsiteY11" fmla="*/ 23259 h 23346"/>
                        <a:gd name="connsiteX12" fmla="*/ 3327 w 30772"/>
                        <a:gd name="connsiteY12" fmla="*/ 21596 h 23346"/>
                        <a:gd name="connsiteX13" fmla="*/ 277 w 30772"/>
                        <a:gd name="connsiteY13" fmla="*/ 15776 h 2334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</a:cxnLst>
                      <a:rect l="l" t="t" r="r" b="b"/>
                      <a:pathLst>
                        <a:path w="30772" h="23346">
                          <a:moveTo>
                            <a:pt x="0" y="16331"/>
                          </a:moveTo>
                          <a:cubicBezTo>
                            <a:pt x="277" y="13005"/>
                            <a:pt x="5268" y="14391"/>
                            <a:pt x="7763" y="13560"/>
                          </a:cubicBezTo>
                          <a:cubicBezTo>
                            <a:pt x="10535" y="12728"/>
                            <a:pt x="11921" y="9957"/>
                            <a:pt x="10535" y="7463"/>
                          </a:cubicBezTo>
                          <a:cubicBezTo>
                            <a:pt x="9703" y="5800"/>
                            <a:pt x="5822" y="3306"/>
                            <a:pt x="6654" y="1089"/>
                          </a:cubicBezTo>
                          <a:cubicBezTo>
                            <a:pt x="7763" y="-1405"/>
                            <a:pt x="13862" y="1089"/>
                            <a:pt x="15525" y="1643"/>
                          </a:cubicBezTo>
                          <a:cubicBezTo>
                            <a:pt x="18852" y="2475"/>
                            <a:pt x="21070" y="2475"/>
                            <a:pt x="24397" y="1921"/>
                          </a:cubicBezTo>
                          <a:cubicBezTo>
                            <a:pt x="26337" y="1643"/>
                            <a:pt x="30496" y="1921"/>
                            <a:pt x="30773" y="4415"/>
                          </a:cubicBezTo>
                          <a:cubicBezTo>
                            <a:pt x="30773" y="7186"/>
                            <a:pt x="25783" y="8294"/>
                            <a:pt x="23842" y="9126"/>
                          </a:cubicBezTo>
                          <a:cubicBezTo>
                            <a:pt x="20793" y="10234"/>
                            <a:pt x="19129" y="12451"/>
                            <a:pt x="19406" y="15776"/>
                          </a:cubicBezTo>
                          <a:cubicBezTo>
                            <a:pt x="19406" y="16885"/>
                            <a:pt x="20238" y="18271"/>
                            <a:pt x="19684" y="19379"/>
                          </a:cubicBezTo>
                          <a:cubicBezTo>
                            <a:pt x="19129" y="20765"/>
                            <a:pt x="18297" y="20488"/>
                            <a:pt x="17188" y="20765"/>
                          </a:cubicBezTo>
                          <a:cubicBezTo>
                            <a:pt x="14416" y="21596"/>
                            <a:pt x="12753" y="23813"/>
                            <a:pt x="9426" y="23259"/>
                          </a:cubicBezTo>
                          <a:cubicBezTo>
                            <a:pt x="7485" y="22982"/>
                            <a:pt x="4990" y="22704"/>
                            <a:pt x="3327" y="21596"/>
                          </a:cubicBezTo>
                          <a:cubicBezTo>
                            <a:pt x="1386" y="20211"/>
                            <a:pt x="0" y="17993"/>
                            <a:pt x="277" y="15776"/>
                          </a:cubicBez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55" name="Freeform 354">
                      <a:extLst>
                        <a:ext uri="{FF2B5EF4-FFF2-40B4-BE49-F238E27FC236}">
                          <a16:creationId xmlns:a16="http://schemas.microsoft.com/office/drawing/2014/main" id="{AD931689-6C00-E321-BCE4-0F6DACCF30B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764385" y="5673410"/>
                      <a:ext cx="11963" cy="9085"/>
                    </a:xfrm>
                    <a:custGeom>
                      <a:avLst/>
                      <a:gdLst>
                        <a:gd name="connsiteX0" fmla="*/ 353 w 11963"/>
                        <a:gd name="connsiteY0" fmla="*/ 554 h 9085"/>
                        <a:gd name="connsiteX1" fmla="*/ 3957 w 11963"/>
                        <a:gd name="connsiteY1" fmla="*/ 277 h 9085"/>
                        <a:gd name="connsiteX2" fmla="*/ 6729 w 11963"/>
                        <a:gd name="connsiteY2" fmla="*/ 1663 h 9085"/>
                        <a:gd name="connsiteX3" fmla="*/ 10056 w 11963"/>
                        <a:gd name="connsiteY3" fmla="*/ 3325 h 9085"/>
                        <a:gd name="connsiteX4" fmla="*/ 10333 w 11963"/>
                        <a:gd name="connsiteY4" fmla="*/ 8037 h 9085"/>
                        <a:gd name="connsiteX5" fmla="*/ 5066 w 11963"/>
                        <a:gd name="connsiteY5" fmla="*/ 8037 h 9085"/>
                        <a:gd name="connsiteX6" fmla="*/ 1739 w 11963"/>
                        <a:gd name="connsiteY6" fmla="*/ 4157 h 9085"/>
                        <a:gd name="connsiteX7" fmla="*/ 630 w 11963"/>
                        <a:gd name="connsiteY7" fmla="*/ 2217 h 9085"/>
                        <a:gd name="connsiteX8" fmla="*/ 76 w 11963"/>
                        <a:gd name="connsiteY8" fmla="*/ 277 h 908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11963" h="9085">
                          <a:moveTo>
                            <a:pt x="353" y="554"/>
                          </a:moveTo>
                          <a:cubicBezTo>
                            <a:pt x="907" y="-277"/>
                            <a:pt x="3125" y="0"/>
                            <a:pt x="3957" y="277"/>
                          </a:cubicBezTo>
                          <a:cubicBezTo>
                            <a:pt x="5066" y="277"/>
                            <a:pt x="5897" y="1109"/>
                            <a:pt x="6729" y="1663"/>
                          </a:cubicBezTo>
                          <a:cubicBezTo>
                            <a:pt x="7838" y="2494"/>
                            <a:pt x="8670" y="2771"/>
                            <a:pt x="10056" y="3325"/>
                          </a:cubicBezTo>
                          <a:cubicBezTo>
                            <a:pt x="12551" y="4157"/>
                            <a:pt x="12551" y="6651"/>
                            <a:pt x="10333" y="8037"/>
                          </a:cubicBezTo>
                          <a:cubicBezTo>
                            <a:pt x="8670" y="9145"/>
                            <a:pt x="6729" y="9699"/>
                            <a:pt x="5066" y="8037"/>
                          </a:cubicBezTo>
                          <a:cubicBezTo>
                            <a:pt x="3680" y="6928"/>
                            <a:pt x="2294" y="6097"/>
                            <a:pt x="1739" y="4157"/>
                          </a:cubicBezTo>
                          <a:cubicBezTo>
                            <a:pt x="1739" y="3325"/>
                            <a:pt x="1185" y="3048"/>
                            <a:pt x="630" y="2217"/>
                          </a:cubicBezTo>
                          <a:cubicBezTo>
                            <a:pt x="353" y="1663"/>
                            <a:pt x="-202" y="831"/>
                            <a:pt x="76" y="277"/>
                          </a:cubicBez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56" name="Freeform 355">
                      <a:extLst>
                        <a:ext uri="{FF2B5EF4-FFF2-40B4-BE49-F238E27FC236}">
                          <a16:creationId xmlns:a16="http://schemas.microsoft.com/office/drawing/2014/main" id="{E7F149AE-9364-B546-E2C0-742022066EE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760302" y="5655568"/>
                      <a:ext cx="15269" cy="12621"/>
                    </a:xfrm>
                    <a:custGeom>
                      <a:avLst/>
                      <a:gdLst>
                        <a:gd name="connsiteX0" fmla="*/ 277 w 15269"/>
                        <a:gd name="connsiteY0" fmla="*/ 4541 h 12621"/>
                        <a:gd name="connsiteX1" fmla="*/ 1663 w 15269"/>
                        <a:gd name="connsiteY1" fmla="*/ 1769 h 12621"/>
                        <a:gd name="connsiteX2" fmla="*/ 4990 w 15269"/>
                        <a:gd name="connsiteY2" fmla="*/ 4264 h 12621"/>
                        <a:gd name="connsiteX3" fmla="*/ 8594 w 15269"/>
                        <a:gd name="connsiteY3" fmla="*/ 5095 h 12621"/>
                        <a:gd name="connsiteX4" fmla="*/ 9703 w 15269"/>
                        <a:gd name="connsiteY4" fmla="*/ 938 h 12621"/>
                        <a:gd name="connsiteX5" fmla="*/ 14139 w 15269"/>
                        <a:gd name="connsiteY5" fmla="*/ 938 h 12621"/>
                        <a:gd name="connsiteX6" fmla="*/ 14139 w 15269"/>
                        <a:gd name="connsiteY6" fmla="*/ 6481 h 12621"/>
                        <a:gd name="connsiteX7" fmla="*/ 14694 w 15269"/>
                        <a:gd name="connsiteY7" fmla="*/ 12023 h 12621"/>
                        <a:gd name="connsiteX8" fmla="*/ 9980 w 15269"/>
                        <a:gd name="connsiteY8" fmla="*/ 12577 h 12621"/>
                        <a:gd name="connsiteX9" fmla="*/ 7763 w 15269"/>
                        <a:gd name="connsiteY9" fmla="*/ 12300 h 12621"/>
                        <a:gd name="connsiteX10" fmla="*/ 6654 w 15269"/>
                        <a:gd name="connsiteY10" fmla="*/ 10914 h 12621"/>
                        <a:gd name="connsiteX11" fmla="*/ 4990 w 15269"/>
                        <a:gd name="connsiteY11" fmla="*/ 10360 h 12621"/>
                        <a:gd name="connsiteX12" fmla="*/ 2772 w 15269"/>
                        <a:gd name="connsiteY12" fmla="*/ 8697 h 12621"/>
                        <a:gd name="connsiteX13" fmla="*/ 0 w 15269"/>
                        <a:gd name="connsiteY13" fmla="*/ 4541 h 1262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</a:cxnLst>
                      <a:rect l="l" t="t" r="r" b="b"/>
                      <a:pathLst>
                        <a:path w="15269" h="12621">
                          <a:moveTo>
                            <a:pt x="277" y="4541"/>
                          </a:moveTo>
                          <a:cubicBezTo>
                            <a:pt x="277" y="3432"/>
                            <a:pt x="277" y="1769"/>
                            <a:pt x="1663" y="1769"/>
                          </a:cubicBezTo>
                          <a:cubicBezTo>
                            <a:pt x="3050" y="1769"/>
                            <a:pt x="4159" y="3432"/>
                            <a:pt x="4990" y="4264"/>
                          </a:cubicBezTo>
                          <a:cubicBezTo>
                            <a:pt x="5822" y="5372"/>
                            <a:pt x="7485" y="6481"/>
                            <a:pt x="8594" y="5095"/>
                          </a:cubicBezTo>
                          <a:cubicBezTo>
                            <a:pt x="9703" y="3986"/>
                            <a:pt x="8871" y="2324"/>
                            <a:pt x="9703" y="938"/>
                          </a:cubicBezTo>
                          <a:cubicBezTo>
                            <a:pt x="10535" y="-447"/>
                            <a:pt x="13030" y="-170"/>
                            <a:pt x="14139" y="938"/>
                          </a:cubicBezTo>
                          <a:cubicBezTo>
                            <a:pt x="15802" y="2601"/>
                            <a:pt x="14694" y="4818"/>
                            <a:pt x="14139" y="6481"/>
                          </a:cubicBezTo>
                          <a:cubicBezTo>
                            <a:pt x="13862" y="8143"/>
                            <a:pt x="16357" y="10914"/>
                            <a:pt x="14694" y="12023"/>
                          </a:cubicBezTo>
                          <a:cubicBezTo>
                            <a:pt x="13307" y="12854"/>
                            <a:pt x="11644" y="12577"/>
                            <a:pt x="9980" y="12577"/>
                          </a:cubicBezTo>
                          <a:cubicBezTo>
                            <a:pt x="9149" y="12577"/>
                            <a:pt x="8317" y="12577"/>
                            <a:pt x="7763" y="12300"/>
                          </a:cubicBezTo>
                          <a:cubicBezTo>
                            <a:pt x="7208" y="12023"/>
                            <a:pt x="7208" y="11192"/>
                            <a:pt x="6654" y="10914"/>
                          </a:cubicBezTo>
                          <a:cubicBezTo>
                            <a:pt x="6099" y="10637"/>
                            <a:pt x="5545" y="10637"/>
                            <a:pt x="4990" y="10360"/>
                          </a:cubicBezTo>
                          <a:cubicBezTo>
                            <a:pt x="4159" y="9806"/>
                            <a:pt x="3604" y="9252"/>
                            <a:pt x="2772" y="8697"/>
                          </a:cubicBezTo>
                          <a:cubicBezTo>
                            <a:pt x="1386" y="7589"/>
                            <a:pt x="277" y="6203"/>
                            <a:pt x="0" y="4541"/>
                          </a:cubicBez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57" name="Freeform 356">
                      <a:extLst>
                        <a:ext uri="{FF2B5EF4-FFF2-40B4-BE49-F238E27FC236}">
                          <a16:creationId xmlns:a16="http://schemas.microsoft.com/office/drawing/2014/main" id="{2172B29B-BEE9-DF9D-9363-8C66FD2C3E2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745582" y="5656506"/>
                      <a:ext cx="9175" cy="16991"/>
                    </a:xfrm>
                    <a:custGeom>
                      <a:avLst/>
                      <a:gdLst>
                        <a:gd name="connsiteX0" fmla="*/ 8898 w 9175"/>
                        <a:gd name="connsiteY0" fmla="*/ 4434 h 16991"/>
                        <a:gd name="connsiteX1" fmla="*/ 6680 w 9175"/>
                        <a:gd name="connsiteY1" fmla="*/ 0 h 16991"/>
                        <a:gd name="connsiteX2" fmla="*/ 3354 w 9175"/>
                        <a:gd name="connsiteY2" fmla="*/ 3048 h 16991"/>
                        <a:gd name="connsiteX3" fmla="*/ 27 w 9175"/>
                        <a:gd name="connsiteY3" fmla="*/ 12193 h 16991"/>
                        <a:gd name="connsiteX4" fmla="*/ 7235 w 9175"/>
                        <a:gd name="connsiteY4" fmla="*/ 16350 h 16991"/>
                        <a:gd name="connsiteX5" fmla="*/ 7789 w 9175"/>
                        <a:gd name="connsiteY5" fmla="*/ 11085 h 16991"/>
                        <a:gd name="connsiteX6" fmla="*/ 7789 w 9175"/>
                        <a:gd name="connsiteY6" fmla="*/ 7482 h 16991"/>
                        <a:gd name="connsiteX7" fmla="*/ 9175 w 9175"/>
                        <a:gd name="connsiteY7" fmla="*/ 4434 h 1699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9175" h="16991">
                          <a:moveTo>
                            <a:pt x="8898" y="4434"/>
                          </a:moveTo>
                          <a:cubicBezTo>
                            <a:pt x="8898" y="3048"/>
                            <a:pt x="8344" y="277"/>
                            <a:pt x="6680" y="0"/>
                          </a:cubicBezTo>
                          <a:cubicBezTo>
                            <a:pt x="5017" y="0"/>
                            <a:pt x="3908" y="2217"/>
                            <a:pt x="3354" y="3048"/>
                          </a:cubicBezTo>
                          <a:cubicBezTo>
                            <a:pt x="1690" y="5819"/>
                            <a:pt x="-251" y="8868"/>
                            <a:pt x="27" y="12193"/>
                          </a:cubicBezTo>
                          <a:cubicBezTo>
                            <a:pt x="27" y="15519"/>
                            <a:pt x="4185" y="18290"/>
                            <a:pt x="7235" y="16350"/>
                          </a:cubicBezTo>
                          <a:cubicBezTo>
                            <a:pt x="9175" y="15242"/>
                            <a:pt x="8344" y="12748"/>
                            <a:pt x="7789" y="11085"/>
                          </a:cubicBezTo>
                          <a:cubicBezTo>
                            <a:pt x="7789" y="9976"/>
                            <a:pt x="7235" y="8868"/>
                            <a:pt x="7789" y="7482"/>
                          </a:cubicBezTo>
                          <a:cubicBezTo>
                            <a:pt x="7789" y="6651"/>
                            <a:pt x="9175" y="5265"/>
                            <a:pt x="9175" y="4434"/>
                          </a:cubicBez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58" name="Freeform 357">
                      <a:extLst>
                        <a:ext uri="{FF2B5EF4-FFF2-40B4-BE49-F238E27FC236}">
                          <a16:creationId xmlns:a16="http://schemas.microsoft.com/office/drawing/2014/main" id="{1B7C63D7-C952-176A-9495-5F2EF682B96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751092" y="5674784"/>
                      <a:ext cx="6789" cy="5518"/>
                    </a:xfrm>
                    <a:custGeom>
                      <a:avLst/>
                      <a:gdLst>
                        <a:gd name="connsiteX0" fmla="*/ 4220 w 6789"/>
                        <a:gd name="connsiteY0" fmla="*/ 12 h 5518"/>
                        <a:gd name="connsiteX1" fmla="*/ 4775 w 6789"/>
                        <a:gd name="connsiteY1" fmla="*/ 5277 h 5518"/>
                        <a:gd name="connsiteX2" fmla="*/ 61 w 6789"/>
                        <a:gd name="connsiteY2" fmla="*/ 2229 h 5518"/>
                        <a:gd name="connsiteX3" fmla="*/ 3943 w 6789"/>
                        <a:gd name="connsiteY3" fmla="*/ 12 h 551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6789" h="5518">
                          <a:moveTo>
                            <a:pt x="4220" y="12"/>
                          </a:moveTo>
                          <a:cubicBezTo>
                            <a:pt x="7547" y="-265"/>
                            <a:pt x="7547" y="4446"/>
                            <a:pt x="4775" y="5277"/>
                          </a:cubicBezTo>
                          <a:cubicBezTo>
                            <a:pt x="2834" y="6108"/>
                            <a:pt x="-493" y="4723"/>
                            <a:pt x="61" y="2229"/>
                          </a:cubicBezTo>
                          <a:cubicBezTo>
                            <a:pt x="616" y="566"/>
                            <a:pt x="2557" y="12"/>
                            <a:pt x="3943" y="12"/>
                          </a:cubicBez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59" name="Freeform 358">
                      <a:extLst>
                        <a:ext uri="{FF2B5EF4-FFF2-40B4-BE49-F238E27FC236}">
                          <a16:creationId xmlns:a16="http://schemas.microsoft.com/office/drawing/2014/main" id="{3B093FC7-806A-D447-AD03-EF388F38B3A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803507" y="5655674"/>
                      <a:ext cx="7519" cy="9742"/>
                    </a:xfrm>
                    <a:custGeom>
                      <a:avLst/>
                      <a:gdLst>
                        <a:gd name="connsiteX0" fmla="*/ 321 w 7519"/>
                        <a:gd name="connsiteY0" fmla="*/ 0 h 9742"/>
                        <a:gd name="connsiteX1" fmla="*/ 3371 w 7519"/>
                        <a:gd name="connsiteY1" fmla="*/ 1663 h 9742"/>
                        <a:gd name="connsiteX2" fmla="*/ 5034 w 7519"/>
                        <a:gd name="connsiteY2" fmla="*/ 4157 h 9742"/>
                        <a:gd name="connsiteX3" fmla="*/ 7252 w 7519"/>
                        <a:gd name="connsiteY3" fmla="*/ 6374 h 9742"/>
                        <a:gd name="connsiteX4" fmla="*/ 6143 w 7519"/>
                        <a:gd name="connsiteY4" fmla="*/ 9699 h 9742"/>
                        <a:gd name="connsiteX5" fmla="*/ 3371 w 7519"/>
                        <a:gd name="connsiteY5" fmla="*/ 8037 h 9742"/>
                        <a:gd name="connsiteX6" fmla="*/ 1430 w 7519"/>
                        <a:gd name="connsiteY6" fmla="*/ 3880 h 9742"/>
                        <a:gd name="connsiteX7" fmla="*/ 44 w 7519"/>
                        <a:gd name="connsiteY7" fmla="*/ 0 h 974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7519" h="9742">
                          <a:moveTo>
                            <a:pt x="321" y="0"/>
                          </a:moveTo>
                          <a:cubicBezTo>
                            <a:pt x="1985" y="0"/>
                            <a:pt x="2816" y="554"/>
                            <a:pt x="3371" y="1663"/>
                          </a:cubicBezTo>
                          <a:cubicBezTo>
                            <a:pt x="3925" y="2494"/>
                            <a:pt x="4479" y="3325"/>
                            <a:pt x="5034" y="4157"/>
                          </a:cubicBezTo>
                          <a:cubicBezTo>
                            <a:pt x="5588" y="4988"/>
                            <a:pt x="6697" y="5542"/>
                            <a:pt x="7252" y="6374"/>
                          </a:cubicBezTo>
                          <a:cubicBezTo>
                            <a:pt x="7806" y="7482"/>
                            <a:pt x="7529" y="9422"/>
                            <a:pt x="6143" y="9699"/>
                          </a:cubicBezTo>
                          <a:cubicBezTo>
                            <a:pt x="5034" y="9976"/>
                            <a:pt x="4202" y="8868"/>
                            <a:pt x="3371" y="8037"/>
                          </a:cubicBezTo>
                          <a:cubicBezTo>
                            <a:pt x="2262" y="6651"/>
                            <a:pt x="1985" y="5265"/>
                            <a:pt x="1430" y="3880"/>
                          </a:cubicBezTo>
                          <a:cubicBezTo>
                            <a:pt x="876" y="2771"/>
                            <a:pt x="-233" y="1386"/>
                            <a:pt x="44" y="0"/>
                          </a:cubicBez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60" name="Freeform 359">
                      <a:extLst>
                        <a:ext uri="{FF2B5EF4-FFF2-40B4-BE49-F238E27FC236}">
                          <a16:creationId xmlns:a16="http://schemas.microsoft.com/office/drawing/2014/main" id="{25B0225E-02D5-C783-3D06-1455ABDA1BE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750907" y="5623640"/>
                      <a:ext cx="14161" cy="22649"/>
                    </a:xfrm>
                    <a:custGeom>
                      <a:avLst/>
                      <a:gdLst>
                        <a:gd name="connsiteX0" fmla="*/ 2187 w 14161"/>
                        <a:gd name="connsiteY0" fmla="*/ 7371 h 22649"/>
                        <a:gd name="connsiteX1" fmla="*/ 2742 w 14161"/>
                        <a:gd name="connsiteY1" fmla="*/ 15962 h 22649"/>
                        <a:gd name="connsiteX2" fmla="*/ 246 w 14161"/>
                        <a:gd name="connsiteY2" fmla="*/ 19841 h 22649"/>
                        <a:gd name="connsiteX3" fmla="*/ 246 w 14161"/>
                        <a:gd name="connsiteY3" fmla="*/ 21504 h 22649"/>
                        <a:gd name="connsiteX4" fmla="*/ 1633 w 14161"/>
                        <a:gd name="connsiteY4" fmla="*/ 22613 h 22649"/>
                        <a:gd name="connsiteX5" fmla="*/ 7177 w 14161"/>
                        <a:gd name="connsiteY5" fmla="*/ 17625 h 22649"/>
                        <a:gd name="connsiteX6" fmla="*/ 7455 w 14161"/>
                        <a:gd name="connsiteY6" fmla="*/ 10142 h 22649"/>
                        <a:gd name="connsiteX7" fmla="*/ 12168 w 14161"/>
                        <a:gd name="connsiteY7" fmla="*/ 9865 h 22649"/>
                        <a:gd name="connsiteX8" fmla="*/ 14108 w 14161"/>
                        <a:gd name="connsiteY8" fmla="*/ 9033 h 22649"/>
                        <a:gd name="connsiteX9" fmla="*/ 12999 w 14161"/>
                        <a:gd name="connsiteY9" fmla="*/ 3768 h 22649"/>
                        <a:gd name="connsiteX10" fmla="*/ 11059 w 14161"/>
                        <a:gd name="connsiteY10" fmla="*/ 720 h 22649"/>
                        <a:gd name="connsiteX11" fmla="*/ 5514 w 14161"/>
                        <a:gd name="connsiteY11" fmla="*/ 166 h 22649"/>
                        <a:gd name="connsiteX12" fmla="*/ 1355 w 14161"/>
                        <a:gd name="connsiteY12" fmla="*/ 2660 h 22649"/>
                        <a:gd name="connsiteX13" fmla="*/ 2464 w 14161"/>
                        <a:gd name="connsiteY13" fmla="*/ 7648 h 2264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</a:cxnLst>
                      <a:rect l="l" t="t" r="r" b="b"/>
                      <a:pathLst>
                        <a:path w="14161" h="22649">
                          <a:moveTo>
                            <a:pt x="2187" y="7371"/>
                          </a:moveTo>
                          <a:cubicBezTo>
                            <a:pt x="3573" y="10419"/>
                            <a:pt x="4960" y="13190"/>
                            <a:pt x="2742" y="15962"/>
                          </a:cubicBezTo>
                          <a:cubicBezTo>
                            <a:pt x="1910" y="17070"/>
                            <a:pt x="801" y="18456"/>
                            <a:pt x="246" y="19841"/>
                          </a:cubicBezTo>
                          <a:cubicBezTo>
                            <a:pt x="246" y="20396"/>
                            <a:pt x="-308" y="20950"/>
                            <a:pt x="246" y="21504"/>
                          </a:cubicBezTo>
                          <a:cubicBezTo>
                            <a:pt x="246" y="21504"/>
                            <a:pt x="1078" y="22890"/>
                            <a:pt x="1633" y="22613"/>
                          </a:cubicBezTo>
                          <a:cubicBezTo>
                            <a:pt x="3296" y="21504"/>
                            <a:pt x="6623" y="19564"/>
                            <a:pt x="7177" y="17625"/>
                          </a:cubicBezTo>
                          <a:cubicBezTo>
                            <a:pt x="7732" y="15130"/>
                            <a:pt x="6069" y="12359"/>
                            <a:pt x="7455" y="10142"/>
                          </a:cubicBezTo>
                          <a:cubicBezTo>
                            <a:pt x="8563" y="8479"/>
                            <a:pt x="10781" y="9311"/>
                            <a:pt x="12168" y="9865"/>
                          </a:cubicBezTo>
                          <a:cubicBezTo>
                            <a:pt x="13554" y="10142"/>
                            <a:pt x="14386" y="10696"/>
                            <a:pt x="14108" y="9033"/>
                          </a:cubicBezTo>
                          <a:cubicBezTo>
                            <a:pt x="13831" y="7371"/>
                            <a:pt x="13277" y="5431"/>
                            <a:pt x="12999" y="3768"/>
                          </a:cubicBezTo>
                          <a:cubicBezTo>
                            <a:pt x="12999" y="2383"/>
                            <a:pt x="12445" y="1274"/>
                            <a:pt x="11059" y="720"/>
                          </a:cubicBezTo>
                          <a:cubicBezTo>
                            <a:pt x="9395" y="-111"/>
                            <a:pt x="7177" y="-111"/>
                            <a:pt x="5514" y="166"/>
                          </a:cubicBezTo>
                          <a:cubicBezTo>
                            <a:pt x="3851" y="166"/>
                            <a:pt x="1910" y="720"/>
                            <a:pt x="1355" y="2660"/>
                          </a:cubicBezTo>
                          <a:cubicBezTo>
                            <a:pt x="801" y="4323"/>
                            <a:pt x="1910" y="5985"/>
                            <a:pt x="2464" y="7648"/>
                          </a:cubicBez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61" name="Freeform 360">
                      <a:extLst>
                        <a:ext uri="{FF2B5EF4-FFF2-40B4-BE49-F238E27FC236}">
                          <a16:creationId xmlns:a16="http://schemas.microsoft.com/office/drawing/2014/main" id="{57BD6B25-1392-1200-C616-1D1A6E52096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739136" y="5642360"/>
                      <a:ext cx="9554" cy="14465"/>
                    </a:xfrm>
                    <a:custGeom>
                      <a:avLst/>
                      <a:gdLst>
                        <a:gd name="connsiteX0" fmla="*/ 2037 w 9554"/>
                        <a:gd name="connsiteY0" fmla="*/ 6663 h 14465"/>
                        <a:gd name="connsiteX1" fmla="*/ 6750 w 9554"/>
                        <a:gd name="connsiteY1" fmla="*/ 12 h 14465"/>
                        <a:gd name="connsiteX2" fmla="*/ 6750 w 9554"/>
                        <a:gd name="connsiteY2" fmla="*/ 3338 h 14465"/>
                        <a:gd name="connsiteX3" fmla="*/ 8968 w 9554"/>
                        <a:gd name="connsiteY3" fmla="*/ 4724 h 14465"/>
                        <a:gd name="connsiteX4" fmla="*/ 5364 w 9554"/>
                        <a:gd name="connsiteY4" fmla="*/ 12483 h 14465"/>
                        <a:gd name="connsiteX5" fmla="*/ 1483 w 9554"/>
                        <a:gd name="connsiteY5" fmla="*/ 14423 h 14465"/>
                        <a:gd name="connsiteX6" fmla="*/ 97 w 9554"/>
                        <a:gd name="connsiteY6" fmla="*/ 11097 h 14465"/>
                        <a:gd name="connsiteX7" fmla="*/ 1483 w 9554"/>
                        <a:gd name="connsiteY7" fmla="*/ 6940 h 1446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9554" h="14465">
                          <a:moveTo>
                            <a:pt x="2037" y="6663"/>
                          </a:moveTo>
                          <a:cubicBezTo>
                            <a:pt x="3146" y="4169"/>
                            <a:pt x="2869" y="-265"/>
                            <a:pt x="6750" y="12"/>
                          </a:cubicBezTo>
                          <a:cubicBezTo>
                            <a:pt x="7027" y="1121"/>
                            <a:pt x="6750" y="2507"/>
                            <a:pt x="6750" y="3338"/>
                          </a:cubicBezTo>
                          <a:cubicBezTo>
                            <a:pt x="7027" y="4447"/>
                            <a:pt x="8136" y="4169"/>
                            <a:pt x="8968" y="4724"/>
                          </a:cubicBezTo>
                          <a:cubicBezTo>
                            <a:pt x="11186" y="6386"/>
                            <a:pt x="6473" y="11375"/>
                            <a:pt x="5364" y="12483"/>
                          </a:cubicBezTo>
                          <a:cubicBezTo>
                            <a:pt x="4532" y="13591"/>
                            <a:pt x="3146" y="14700"/>
                            <a:pt x="1483" y="14423"/>
                          </a:cubicBezTo>
                          <a:cubicBezTo>
                            <a:pt x="97" y="13868"/>
                            <a:pt x="-181" y="12206"/>
                            <a:pt x="97" y="11097"/>
                          </a:cubicBezTo>
                          <a:cubicBezTo>
                            <a:pt x="374" y="9712"/>
                            <a:pt x="928" y="8049"/>
                            <a:pt x="1483" y="6940"/>
                          </a:cubicBez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62" name="Freeform 361">
                      <a:extLst>
                        <a:ext uri="{FF2B5EF4-FFF2-40B4-BE49-F238E27FC236}">
                          <a16:creationId xmlns:a16="http://schemas.microsoft.com/office/drawing/2014/main" id="{A8375BFA-9824-9BBB-061B-4500892BEA4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768716" y="5622143"/>
                      <a:ext cx="9259" cy="8108"/>
                    </a:xfrm>
                    <a:custGeom>
                      <a:avLst/>
                      <a:gdLst>
                        <a:gd name="connsiteX0" fmla="*/ 7388 w 9259"/>
                        <a:gd name="connsiteY0" fmla="*/ 0 h 8108"/>
                        <a:gd name="connsiteX1" fmla="*/ 9052 w 9259"/>
                        <a:gd name="connsiteY1" fmla="*/ 3325 h 8108"/>
                        <a:gd name="connsiteX2" fmla="*/ 5725 w 9259"/>
                        <a:gd name="connsiteY2" fmla="*/ 7482 h 8108"/>
                        <a:gd name="connsiteX3" fmla="*/ 457 w 9259"/>
                        <a:gd name="connsiteY3" fmla="*/ 4157 h 8108"/>
                        <a:gd name="connsiteX4" fmla="*/ 7388 w 9259"/>
                        <a:gd name="connsiteY4" fmla="*/ 0 h 810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9259" h="8108">
                          <a:moveTo>
                            <a:pt x="7388" y="0"/>
                          </a:moveTo>
                          <a:cubicBezTo>
                            <a:pt x="9052" y="0"/>
                            <a:pt x="9606" y="1940"/>
                            <a:pt x="9052" y="3325"/>
                          </a:cubicBezTo>
                          <a:cubicBezTo>
                            <a:pt x="8497" y="4988"/>
                            <a:pt x="7388" y="6651"/>
                            <a:pt x="5725" y="7482"/>
                          </a:cubicBezTo>
                          <a:cubicBezTo>
                            <a:pt x="3229" y="8868"/>
                            <a:pt x="-1483" y="8037"/>
                            <a:pt x="457" y="4157"/>
                          </a:cubicBezTo>
                          <a:cubicBezTo>
                            <a:pt x="1566" y="1940"/>
                            <a:pt x="5170" y="0"/>
                            <a:pt x="7388" y="0"/>
                          </a:cubicBez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63" name="Freeform 362">
                      <a:extLst>
                        <a:ext uri="{FF2B5EF4-FFF2-40B4-BE49-F238E27FC236}">
                          <a16:creationId xmlns:a16="http://schemas.microsoft.com/office/drawing/2014/main" id="{B12EA64E-E5FC-2E8F-D8AA-BC5305C667A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755947" y="5613746"/>
                      <a:ext cx="11316" cy="9504"/>
                    </a:xfrm>
                    <a:custGeom>
                      <a:avLst/>
                      <a:gdLst>
                        <a:gd name="connsiteX0" fmla="*/ 751 w 11316"/>
                        <a:gd name="connsiteY0" fmla="*/ 1745 h 9504"/>
                        <a:gd name="connsiteX1" fmla="*/ 6018 w 11316"/>
                        <a:gd name="connsiteY1" fmla="*/ 637 h 9504"/>
                        <a:gd name="connsiteX2" fmla="*/ 9068 w 11316"/>
                        <a:gd name="connsiteY2" fmla="*/ 4794 h 9504"/>
                        <a:gd name="connsiteX3" fmla="*/ 11286 w 11316"/>
                        <a:gd name="connsiteY3" fmla="*/ 9505 h 9504"/>
                        <a:gd name="connsiteX4" fmla="*/ 7682 w 11316"/>
                        <a:gd name="connsiteY4" fmla="*/ 7842 h 9504"/>
                        <a:gd name="connsiteX5" fmla="*/ 2137 w 11316"/>
                        <a:gd name="connsiteY5" fmla="*/ 5071 h 9504"/>
                        <a:gd name="connsiteX6" fmla="*/ 751 w 11316"/>
                        <a:gd name="connsiteY6" fmla="*/ 1745 h 950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11316" h="9504">
                          <a:moveTo>
                            <a:pt x="751" y="1745"/>
                          </a:moveTo>
                          <a:cubicBezTo>
                            <a:pt x="2137" y="360"/>
                            <a:pt x="4078" y="-749"/>
                            <a:pt x="6018" y="637"/>
                          </a:cubicBezTo>
                          <a:cubicBezTo>
                            <a:pt x="7405" y="1745"/>
                            <a:pt x="7959" y="3408"/>
                            <a:pt x="9068" y="4794"/>
                          </a:cubicBezTo>
                          <a:cubicBezTo>
                            <a:pt x="9900" y="5902"/>
                            <a:pt x="11563" y="8119"/>
                            <a:pt x="11286" y="9505"/>
                          </a:cubicBezTo>
                          <a:cubicBezTo>
                            <a:pt x="9900" y="9505"/>
                            <a:pt x="8791" y="8673"/>
                            <a:pt x="7682" y="7842"/>
                          </a:cubicBezTo>
                          <a:cubicBezTo>
                            <a:pt x="6018" y="6734"/>
                            <a:pt x="4078" y="5902"/>
                            <a:pt x="2137" y="5071"/>
                          </a:cubicBezTo>
                          <a:cubicBezTo>
                            <a:pt x="474" y="4239"/>
                            <a:pt x="-912" y="3131"/>
                            <a:pt x="751" y="1745"/>
                          </a:cubicBez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64" name="Freeform 363">
                      <a:extLst>
                        <a:ext uri="{FF2B5EF4-FFF2-40B4-BE49-F238E27FC236}">
                          <a16:creationId xmlns:a16="http://schemas.microsoft.com/office/drawing/2014/main" id="{89214C50-0899-E13F-3723-85C0B363F26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738079" y="5600250"/>
                      <a:ext cx="12381" cy="23832"/>
                    </a:xfrm>
                    <a:custGeom>
                      <a:avLst/>
                      <a:gdLst>
                        <a:gd name="connsiteX0" fmla="*/ 44 w 12381"/>
                        <a:gd name="connsiteY0" fmla="*/ 18290 h 23832"/>
                        <a:gd name="connsiteX1" fmla="*/ 599 w 12381"/>
                        <a:gd name="connsiteY1" fmla="*/ 14410 h 23832"/>
                        <a:gd name="connsiteX2" fmla="*/ 3094 w 12381"/>
                        <a:gd name="connsiteY2" fmla="*/ 10808 h 23832"/>
                        <a:gd name="connsiteX3" fmla="*/ 1708 w 12381"/>
                        <a:gd name="connsiteY3" fmla="*/ 6374 h 23832"/>
                        <a:gd name="connsiteX4" fmla="*/ 1708 w 12381"/>
                        <a:gd name="connsiteY4" fmla="*/ 2217 h 23832"/>
                        <a:gd name="connsiteX5" fmla="*/ 6698 w 12381"/>
                        <a:gd name="connsiteY5" fmla="*/ 0 h 23832"/>
                        <a:gd name="connsiteX6" fmla="*/ 12243 w 12381"/>
                        <a:gd name="connsiteY6" fmla="*/ 8314 h 23832"/>
                        <a:gd name="connsiteX7" fmla="*/ 8361 w 12381"/>
                        <a:gd name="connsiteY7" fmla="*/ 12748 h 23832"/>
                        <a:gd name="connsiteX8" fmla="*/ 5589 w 12381"/>
                        <a:gd name="connsiteY8" fmla="*/ 19399 h 23832"/>
                        <a:gd name="connsiteX9" fmla="*/ 5035 w 12381"/>
                        <a:gd name="connsiteY9" fmla="*/ 21061 h 23832"/>
                        <a:gd name="connsiteX10" fmla="*/ 3649 w 12381"/>
                        <a:gd name="connsiteY10" fmla="*/ 22170 h 23832"/>
                        <a:gd name="connsiteX11" fmla="*/ 876 w 12381"/>
                        <a:gd name="connsiteY11" fmla="*/ 23832 h 23832"/>
                        <a:gd name="connsiteX12" fmla="*/ 599 w 12381"/>
                        <a:gd name="connsiteY12" fmla="*/ 18290 h 238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</a:cxnLst>
                      <a:rect l="l" t="t" r="r" b="b"/>
                      <a:pathLst>
                        <a:path w="12381" h="23832">
                          <a:moveTo>
                            <a:pt x="44" y="18290"/>
                          </a:moveTo>
                          <a:cubicBezTo>
                            <a:pt x="44" y="16904"/>
                            <a:pt x="-233" y="15519"/>
                            <a:pt x="599" y="14410"/>
                          </a:cubicBezTo>
                          <a:cubicBezTo>
                            <a:pt x="1431" y="13302"/>
                            <a:pt x="2540" y="12193"/>
                            <a:pt x="3094" y="10808"/>
                          </a:cubicBezTo>
                          <a:cubicBezTo>
                            <a:pt x="3649" y="9145"/>
                            <a:pt x="2817" y="7760"/>
                            <a:pt x="1708" y="6374"/>
                          </a:cubicBezTo>
                          <a:cubicBezTo>
                            <a:pt x="876" y="4988"/>
                            <a:pt x="322" y="3603"/>
                            <a:pt x="1708" y="2217"/>
                          </a:cubicBezTo>
                          <a:cubicBezTo>
                            <a:pt x="2817" y="832"/>
                            <a:pt x="5035" y="0"/>
                            <a:pt x="6698" y="0"/>
                          </a:cubicBezTo>
                          <a:cubicBezTo>
                            <a:pt x="10025" y="0"/>
                            <a:pt x="13074" y="4988"/>
                            <a:pt x="12243" y="8314"/>
                          </a:cubicBezTo>
                          <a:cubicBezTo>
                            <a:pt x="11688" y="10253"/>
                            <a:pt x="9748" y="11362"/>
                            <a:pt x="8361" y="12748"/>
                          </a:cubicBezTo>
                          <a:cubicBezTo>
                            <a:pt x="6698" y="14410"/>
                            <a:pt x="6143" y="16904"/>
                            <a:pt x="5589" y="19399"/>
                          </a:cubicBezTo>
                          <a:cubicBezTo>
                            <a:pt x="5589" y="19953"/>
                            <a:pt x="5589" y="20784"/>
                            <a:pt x="5035" y="21061"/>
                          </a:cubicBezTo>
                          <a:cubicBezTo>
                            <a:pt x="4757" y="21616"/>
                            <a:pt x="4203" y="21893"/>
                            <a:pt x="3649" y="22170"/>
                          </a:cubicBezTo>
                          <a:cubicBezTo>
                            <a:pt x="2817" y="22724"/>
                            <a:pt x="1708" y="23832"/>
                            <a:pt x="876" y="23832"/>
                          </a:cubicBezTo>
                          <a:cubicBezTo>
                            <a:pt x="876" y="21893"/>
                            <a:pt x="876" y="20230"/>
                            <a:pt x="599" y="18290"/>
                          </a:cubicBez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65" name="Freeform 364">
                      <a:extLst>
                        <a:ext uri="{FF2B5EF4-FFF2-40B4-BE49-F238E27FC236}">
                          <a16:creationId xmlns:a16="http://schemas.microsoft.com/office/drawing/2014/main" id="{6A5D151B-A3A2-E6EA-CED6-DE3557F2BD9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735176" y="5555554"/>
                      <a:ext cx="28051" cy="41973"/>
                    </a:xfrm>
                    <a:custGeom>
                      <a:avLst/>
                      <a:gdLst>
                        <a:gd name="connsiteX0" fmla="*/ 18195 w 28051"/>
                        <a:gd name="connsiteY0" fmla="*/ 41093 h 41973"/>
                        <a:gd name="connsiteX1" fmla="*/ 17086 w 28051"/>
                        <a:gd name="connsiteY1" fmla="*/ 34996 h 41973"/>
                        <a:gd name="connsiteX2" fmla="*/ 17086 w 28051"/>
                        <a:gd name="connsiteY2" fmla="*/ 31948 h 41973"/>
                        <a:gd name="connsiteX3" fmla="*/ 18195 w 28051"/>
                        <a:gd name="connsiteY3" fmla="*/ 28622 h 41973"/>
                        <a:gd name="connsiteX4" fmla="*/ 13759 w 28051"/>
                        <a:gd name="connsiteY4" fmla="*/ 28900 h 41973"/>
                        <a:gd name="connsiteX5" fmla="*/ 10432 w 28051"/>
                        <a:gd name="connsiteY5" fmla="*/ 34719 h 41973"/>
                        <a:gd name="connsiteX6" fmla="*/ 2670 w 28051"/>
                        <a:gd name="connsiteY6" fmla="*/ 34719 h 41973"/>
                        <a:gd name="connsiteX7" fmla="*/ 1284 w 28051"/>
                        <a:gd name="connsiteY7" fmla="*/ 27514 h 41973"/>
                        <a:gd name="connsiteX8" fmla="*/ 2947 w 28051"/>
                        <a:gd name="connsiteY8" fmla="*/ 22803 h 41973"/>
                        <a:gd name="connsiteX9" fmla="*/ 3501 w 28051"/>
                        <a:gd name="connsiteY9" fmla="*/ 17260 h 41973"/>
                        <a:gd name="connsiteX10" fmla="*/ 7105 w 28051"/>
                        <a:gd name="connsiteY10" fmla="*/ 14489 h 41973"/>
                        <a:gd name="connsiteX11" fmla="*/ 15422 w 28051"/>
                        <a:gd name="connsiteY11" fmla="*/ 13380 h 41973"/>
                        <a:gd name="connsiteX12" fmla="*/ 14591 w 28051"/>
                        <a:gd name="connsiteY12" fmla="*/ 3681 h 41973"/>
                        <a:gd name="connsiteX13" fmla="*/ 23740 w 28051"/>
                        <a:gd name="connsiteY13" fmla="*/ 79 h 41973"/>
                        <a:gd name="connsiteX14" fmla="*/ 25680 w 28051"/>
                        <a:gd name="connsiteY14" fmla="*/ 7007 h 41973"/>
                        <a:gd name="connsiteX15" fmla="*/ 22076 w 28051"/>
                        <a:gd name="connsiteY15" fmla="*/ 17260 h 41973"/>
                        <a:gd name="connsiteX16" fmla="*/ 24849 w 28051"/>
                        <a:gd name="connsiteY16" fmla="*/ 26960 h 41973"/>
                        <a:gd name="connsiteX17" fmla="*/ 27898 w 28051"/>
                        <a:gd name="connsiteY17" fmla="*/ 30839 h 41973"/>
                        <a:gd name="connsiteX18" fmla="*/ 27066 w 28051"/>
                        <a:gd name="connsiteY18" fmla="*/ 35550 h 41973"/>
                        <a:gd name="connsiteX19" fmla="*/ 26235 w 28051"/>
                        <a:gd name="connsiteY19" fmla="*/ 39153 h 41973"/>
                        <a:gd name="connsiteX20" fmla="*/ 18749 w 28051"/>
                        <a:gd name="connsiteY20" fmla="*/ 41370 h 4197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</a:cxnLst>
                      <a:rect l="l" t="t" r="r" b="b"/>
                      <a:pathLst>
                        <a:path w="28051" h="41973">
                          <a:moveTo>
                            <a:pt x="18195" y="41093"/>
                          </a:moveTo>
                          <a:cubicBezTo>
                            <a:pt x="16531" y="39984"/>
                            <a:pt x="17363" y="36659"/>
                            <a:pt x="17086" y="34996"/>
                          </a:cubicBezTo>
                          <a:cubicBezTo>
                            <a:pt x="17086" y="33888"/>
                            <a:pt x="17086" y="33056"/>
                            <a:pt x="17086" y="31948"/>
                          </a:cubicBezTo>
                          <a:cubicBezTo>
                            <a:pt x="17363" y="30839"/>
                            <a:pt x="18195" y="29731"/>
                            <a:pt x="18195" y="28622"/>
                          </a:cubicBezTo>
                          <a:cubicBezTo>
                            <a:pt x="18195" y="25574"/>
                            <a:pt x="14591" y="27237"/>
                            <a:pt x="13759" y="28900"/>
                          </a:cubicBezTo>
                          <a:cubicBezTo>
                            <a:pt x="12650" y="30839"/>
                            <a:pt x="12927" y="33611"/>
                            <a:pt x="10432" y="34719"/>
                          </a:cubicBezTo>
                          <a:cubicBezTo>
                            <a:pt x="8214" y="35828"/>
                            <a:pt x="5165" y="35550"/>
                            <a:pt x="2670" y="34719"/>
                          </a:cubicBezTo>
                          <a:cubicBezTo>
                            <a:pt x="-1212" y="33333"/>
                            <a:pt x="-103" y="30285"/>
                            <a:pt x="1284" y="27514"/>
                          </a:cubicBezTo>
                          <a:cubicBezTo>
                            <a:pt x="1838" y="26128"/>
                            <a:pt x="2947" y="24465"/>
                            <a:pt x="2947" y="22803"/>
                          </a:cubicBezTo>
                          <a:cubicBezTo>
                            <a:pt x="2947" y="20863"/>
                            <a:pt x="2393" y="19200"/>
                            <a:pt x="3501" y="17260"/>
                          </a:cubicBezTo>
                          <a:cubicBezTo>
                            <a:pt x="4333" y="16152"/>
                            <a:pt x="5442" y="14766"/>
                            <a:pt x="7105" y="14489"/>
                          </a:cubicBezTo>
                          <a:cubicBezTo>
                            <a:pt x="9601" y="14489"/>
                            <a:pt x="14036" y="16706"/>
                            <a:pt x="15422" y="13380"/>
                          </a:cubicBezTo>
                          <a:cubicBezTo>
                            <a:pt x="16531" y="10332"/>
                            <a:pt x="14313" y="6730"/>
                            <a:pt x="14591" y="3681"/>
                          </a:cubicBezTo>
                          <a:cubicBezTo>
                            <a:pt x="17086" y="2019"/>
                            <a:pt x="20413" y="-476"/>
                            <a:pt x="23740" y="79"/>
                          </a:cubicBezTo>
                          <a:cubicBezTo>
                            <a:pt x="27066" y="633"/>
                            <a:pt x="26235" y="4513"/>
                            <a:pt x="25680" y="7007"/>
                          </a:cubicBezTo>
                          <a:cubicBezTo>
                            <a:pt x="24849" y="10609"/>
                            <a:pt x="22908" y="13658"/>
                            <a:pt x="22076" y="17260"/>
                          </a:cubicBezTo>
                          <a:cubicBezTo>
                            <a:pt x="21522" y="20586"/>
                            <a:pt x="22908" y="24188"/>
                            <a:pt x="24849" y="26960"/>
                          </a:cubicBezTo>
                          <a:cubicBezTo>
                            <a:pt x="25680" y="28345"/>
                            <a:pt x="27344" y="29454"/>
                            <a:pt x="27898" y="30839"/>
                          </a:cubicBezTo>
                          <a:cubicBezTo>
                            <a:pt x="28452" y="32502"/>
                            <a:pt x="27344" y="34165"/>
                            <a:pt x="27066" y="35550"/>
                          </a:cubicBezTo>
                          <a:cubicBezTo>
                            <a:pt x="26789" y="36659"/>
                            <a:pt x="26789" y="37767"/>
                            <a:pt x="26235" y="39153"/>
                          </a:cubicBezTo>
                          <a:cubicBezTo>
                            <a:pt x="25126" y="41647"/>
                            <a:pt x="20967" y="42756"/>
                            <a:pt x="18749" y="41370"/>
                          </a:cubicBez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66" name="Freeform 365">
                      <a:extLst>
                        <a:ext uri="{FF2B5EF4-FFF2-40B4-BE49-F238E27FC236}">
                          <a16:creationId xmlns:a16="http://schemas.microsoft.com/office/drawing/2014/main" id="{C1098D13-7596-10B1-AB15-2DC1D79C9DB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730361" y="5559236"/>
                      <a:ext cx="12532" cy="10124"/>
                    </a:xfrm>
                    <a:custGeom>
                      <a:avLst/>
                      <a:gdLst>
                        <a:gd name="connsiteX0" fmla="*/ 3604 w 12532"/>
                        <a:gd name="connsiteY0" fmla="*/ 3603 h 10124"/>
                        <a:gd name="connsiteX1" fmla="*/ 3604 w 12532"/>
                        <a:gd name="connsiteY1" fmla="*/ 277 h 10124"/>
                        <a:gd name="connsiteX2" fmla="*/ 6099 w 12532"/>
                        <a:gd name="connsiteY2" fmla="*/ 0 h 10124"/>
                        <a:gd name="connsiteX3" fmla="*/ 8040 w 12532"/>
                        <a:gd name="connsiteY3" fmla="*/ 0 h 10124"/>
                        <a:gd name="connsiteX4" fmla="*/ 10535 w 12532"/>
                        <a:gd name="connsiteY4" fmla="*/ 3603 h 10124"/>
                        <a:gd name="connsiteX5" fmla="*/ 12198 w 12532"/>
                        <a:gd name="connsiteY5" fmla="*/ 6651 h 10124"/>
                        <a:gd name="connsiteX6" fmla="*/ 8595 w 12532"/>
                        <a:gd name="connsiteY6" fmla="*/ 7760 h 10124"/>
                        <a:gd name="connsiteX7" fmla="*/ 3604 w 12532"/>
                        <a:gd name="connsiteY7" fmla="*/ 9977 h 10124"/>
                        <a:gd name="connsiteX8" fmla="*/ 0 w 12532"/>
                        <a:gd name="connsiteY8" fmla="*/ 8314 h 10124"/>
                        <a:gd name="connsiteX9" fmla="*/ 3881 w 12532"/>
                        <a:gd name="connsiteY9" fmla="*/ 3603 h 1012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2532" h="10124">
                          <a:moveTo>
                            <a:pt x="3604" y="3603"/>
                          </a:moveTo>
                          <a:cubicBezTo>
                            <a:pt x="3050" y="2494"/>
                            <a:pt x="1664" y="1109"/>
                            <a:pt x="3604" y="277"/>
                          </a:cubicBezTo>
                          <a:cubicBezTo>
                            <a:pt x="4159" y="277"/>
                            <a:pt x="5268" y="277"/>
                            <a:pt x="6099" y="0"/>
                          </a:cubicBezTo>
                          <a:cubicBezTo>
                            <a:pt x="6654" y="0"/>
                            <a:pt x="7486" y="0"/>
                            <a:pt x="8040" y="0"/>
                          </a:cubicBezTo>
                          <a:cubicBezTo>
                            <a:pt x="8317" y="1663"/>
                            <a:pt x="9426" y="2771"/>
                            <a:pt x="10535" y="3603"/>
                          </a:cubicBezTo>
                          <a:cubicBezTo>
                            <a:pt x="11367" y="4157"/>
                            <a:pt x="13307" y="5265"/>
                            <a:pt x="12198" y="6651"/>
                          </a:cubicBezTo>
                          <a:cubicBezTo>
                            <a:pt x="11644" y="7482"/>
                            <a:pt x="9426" y="7482"/>
                            <a:pt x="8595" y="7760"/>
                          </a:cubicBezTo>
                          <a:cubicBezTo>
                            <a:pt x="6654" y="8037"/>
                            <a:pt x="5545" y="9699"/>
                            <a:pt x="3604" y="9977"/>
                          </a:cubicBezTo>
                          <a:cubicBezTo>
                            <a:pt x="1941" y="10531"/>
                            <a:pt x="1109" y="9422"/>
                            <a:pt x="0" y="8314"/>
                          </a:cubicBezTo>
                          <a:cubicBezTo>
                            <a:pt x="1109" y="6928"/>
                            <a:pt x="5268" y="5820"/>
                            <a:pt x="3881" y="3603"/>
                          </a:cubicBez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67" name="Freeform 366">
                      <a:extLst>
                        <a:ext uri="{FF2B5EF4-FFF2-40B4-BE49-F238E27FC236}">
                          <a16:creationId xmlns:a16="http://schemas.microsoft.com/office/drawing/2014/main" id="{CA67C00A-BF34-0B3F-5A01-263683185B8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745609" y="5540855"/>
                      <a:ext cx="13584" cy="9513"/>
                    </a:xfrm>
                    <a:custGeom>
                      <a:avLst/>
                      <a:gdLst>
                        <a:gd name="connsiteX0" fmla="*/ 7485 w 13584"/>
                        <a:gd name="connsiteY0" fmla="*/ 368 h 9513"/>
                        <a:gd name="connsiteX1" fmla="*/ 7762 w 13584"/>
                        <a:gd name="connsiteY1" fmla="*/ 368 h 9513"/>
                        <a:gd name="connsiteX2" fmla="*/ 13584 w 13584"/>
                        <a:gd name="connsiteY2" fmla="*/ 4525 h 9513"/>
                        <a:gd name="connsiteX3" fmla="*/ 10535 w 13584"/>
                        <a:gd name="connsiteY3" fmla="*/ 8959 h 9513"/>
                        <a:gd name="connsiteX4" fmla="*/ 5267 w 13584"/>
                        <a:gd name="connsiteY4" fmla="*/ 9236 h 9513"/>
                        <a:gd name="connsiteX5" fmla="*/ 831 w 13584"/>
                        <a:gd name="connsiteY5" fmla="*/ 2031 h 9513"/>
                        <a:gd name="connsiteX6" fmla="*/ 7485 w 13584"/>
                        <a:gd name="connsiteY6" fmla="*/ 91 h 951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13584" h="9513">
                          <a:moveTo>
                            <a:pt x="7485" y="368"/>
                          </a:moveTo>
                          <a:cubicBezTo>
                            <a:pt x="7485" y="368"/>
                            <a:pt x="7485" y="368"/>
                            <a:pt x="7762" y="368"/>
                          </a:cubicBezTo>
                          <a:cubicBezTo>
                            <a:pt x="9703" y="922"/>
                            <a:pt x="13307" y="2031"/>
                            <a:pt x="13584" y="4525"/>
                          </a:cubicBezTo>
                          <a:cubicBezTo>
                            <a:pt x="13584" y="5910"/>
                            <a:pt x="11644" y="8405"/>
                            <a:pt x="10535" y="8959"/>
                          </a:cubicBezTo>
                          <a:cubicBezTo>
                            <a:pt x="8871" y="9790"/>
                            <a:pt x="6930" y="9513"/>
                            <a:pt x="5267" y="9236"/>
                          </a:cubicBezTo>
                          <a:cubicBezTo>
                            <a:pt x="1940" y="8682"/>
                            <a:pt x="-1664" y="5633"/>
                            <a:pt x="831" y="2031"/>
                          </a:cubicBezTo>
                          <a:cubicBezTo>
                            <a:pt x="2218" y="91"/>
                            <a:pt x="5267" y="-186"/>
                            <a:pt x="7485" y="91"/>
                          </a:cubicBez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68" name="Freeform 367">
                      <a:extLst>
                        <a:ext uri="{FF2B5EF4-FFF2-40B4-BE49-F238E27FC236}">
                          <a16:creationId xmlns:a16="http://schemas.microsoft.com/office/drawing/2014/main" id="{FE4CECF7-2EF7-6927-5915-01621B6231F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732761" y="5519588"/>
                      <a:ext cx="20715" cy="34250"/>
                    </a:xfrm>
                    <a:custGeom>
                      <a:avLst/>
                      <a:gdLst>
                        <a:gd name="connsiteX0" fmla="*/ 2035 w 20715"/>
                        <a:gd name="connsiteY0" fmla="*/ 29948 h 34250"/>
                        <a:gd name="connsiteX1" fmla="*/ 1203 w 20715"/>
                        <a:gd name="connsiteY1" fmla="*/ 22466 h 34250"/>
                        <a:gd name="connsiteX2" fmla="*/ 5085 w 20715"/>
                        <a:gd name="connsiteY2" fmla="*/ 20804 h 34250"/>
                        <a:gd name="connsiteX3" fmla="*/ 4253 w 20715"/>
                        <a:gd name="connsiteY3" fmla="*/ 16647 h 34250"/>
                        <a:gd name="connsiteX4" fmla="*/ 4253 w 20715"/>
                        <a:gd name="connsiteY4" fmla="*/ 14153 h 34250"/>
                        <a:gd name="connsiteX5" fmla="*/ 8689 w 20715"/>
                        <a:gd name="connsiteY5" fmla="*/ 12213 h 34250"/>
                        <a:gd name="connsiteX6" fmla="*/ 9520 w 20715"/>
                        <a:gd name="connsiteY6" fmla="*/ 3345 h 34250"/>
                        <a:gd name="connsiteX7" fmla="*/ 10907 w 20715"/>
                        <a:gd name="connsiteY7" fmla="*/ 19 h 34250"/>
                        <a:gd name="connsiteX8" fmla="*/ 13679 w 20715"/>
                        <a:gd name="connsiteY8" fmla="*/ 4730 h 34250"/>
                        <a:gd name="connsiteX9" fmla="*/ 16728 w 20715"/>
                        <a:gd name="connsiteY9" fmla="*/ 5839 h 34250"/>
                        <a:gd name="connsiteX10" fmla="*/ 19778 w 20715"/>
                        <a:gd name="connsiteY10" fmla="*/ 6393 h 34250"/>
                        <a:gd name="connsiteX11" fmla="*/ 18946 w 20715"/>
                        <a:gd name="connsiteY11" fmla="*/ 15815 h 34250"/>
                        <a:gd name="connsiteX12" fmla="*/ 11184 w 20715"/>
                        <a:gd name="connsiteY12" fmla="*/ 19141 h 34250"/>
                        <a:gd name="connsiteX13" fmla="*/ 9520 w 20715"/>
                        <a:gd name="connsiteY13" fmla="*/ 23852 h 34250"/>
                        <a:gd name="connsiteX14" fmla="*/ 9243 w 20715"/>
                        <a:gd name="connsiteY14" fmla="*/ 28009 h 34250"/>
                        <a:gd name="connsiteX15" fmla="*/ 10907 w 20715"/>
                        <a:gd name="connsiteY15" fmla="*/ 32997 h 34250"/>
                        <a:gd name="connsiteX16" fmla="*/ 6748 w 20715"/>
                        <a:gd name="connsiteY16" fmla="*/ 34105 h 34250"/>
                        <a:gd name="connsiteX17" fmla="*/ 4808 w 20715"/>
                        <a:gd name="connsiteY17" fmla="*/ 32165 h 34250"/>
                        <a:gd name="connsiteX18" fmla="*/ 2312 w 20715"/>
                        <a:gd name="connsiteY18" fmla="*/ 29948 h 342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20715" h="34250">
                          <a:moveTo>
                            <a:pt x="2035" y="29948"/>
                          </a:moveTo>
                          <a:cubicBezTo>
                            <a:pt x="1203" y="28009"/>
                            <a:pt x="-1569" y="23852"/>
                            <a:pt x="1203" y="22466"/>
                          </a:cubicBezTo>
                          <a:cubicBezTo>
                            <a:pt x="2312" y="21912"/>
                            <a:pt x="4253" y="21912"/>
                            <a:pt x="5085" y="20804"/>
                          </a:cubicBezTo>
                          <a:cubicBezTo>
                            <a:pt x="5916" y="19418"/>
                            <a:pt x="4808" y="17755"/>
                            <a:pt x="4253" y="16647"/>
                          </a:cubicBezTo>
                          <a:cubicBezTo>
                            <a:pt x="3699" y="15538"/>
                            <a:pt x="3144" y="14984"/>
                            <a:pt x="4253" y="14153"/>
                          </a:cubicBezTo>
                          <a:cubicBezTo>
                            <a:pt x="5639" y="13321"/>
                            <a:pt x="7302" y="13321"/>
                            <a:pt x="8689" y="12213"/>
                          </a:cubicBezTo>
                          <a:cubicBezTo>
                            <a:pt x="11461" y="9996"/>
                            <a:pt x="9520" y="6393"/>
                            <a:pt x="9520" y="3345"/>
                          </a:cubicBezTo>
                          <a:cubicBezTo>
                            <a:pt x="9520" y="2514"/>
                            <a:pt x="9520" y="-258"/>
                            <a:pt x="10907" y="19"/>
                          </a:cubicBezTo>
                          <a:cubicBezTo>
                            <a:pt x="12293" y="296"/>
                            <a:pt x="12847" y="3899"/>
                            <a:pt x="13679" y="4730"/>
                          </a:cubicBezTo>
                          <a:cubicBezTo>
                            <a:pt x="14511" y="6116"/>
                            <a:pt x="15342" y="6393"/>
                            <a:pt x="16728" y="5839"/>
                          </a:cubicBezTo>
                          <a:cubicBezTo>
                            <a:pt x="18115" y="5285"/>
                            <a:pt x="18946" y="4730"/>
                            <a:pt x="19778" y="6393"/>
                          </a:cubicBezTo>
                          <a:cubicBezTo>
                            <a:pt x="20887" y="8610"/>
                            <a:pt x="21442" y="14430"/>
                            <a:pt x="18946" y="15815"/>
                          </a:cubicBezTo>
                          <a:cubicBezTo>
                            <a:pt x="16451" y="16924"/>
                            <a:pt x="12847" y="16647"/>
                            <a:pt x="11184" y="19141"/>
                          </a:cubicBezTo>
                          <a:cubicBezTo>
                            <a:pt x="10352" y="20526"/>
                            <a:pt x="10075" y="22189"/>
                            <a:pt x="9520" y="23852"/>
                          </a:cubicBezTo>
                          <a:cubicBezTo>
                            <a:pt x="8966" y="25237"/>
                            <a:pt x="8689" y="26623"/>
                            <a:pt x="9243" y="28009"/>
                          </a:cubicBezTo>
                          <a:cubicBezTo>
                            <a:pt x="9798" y="29394"/>
                            <a:pt x="11461" y="31334"/>
                            <a:pt x="10907" y="32997"/>
                          </a:cubicBezTo>
                          <a:cubicBezTo>
                            <a:pt x="10629" y="34383"/>
                            <a:pt x="7857" y="34383"/>
                            <a:pt x="6748" y="34105"/>
                          </a:cubicBezTo>
                          <a:cubicBezTo>
                            <a:pt x="5639" y="34105"/>
                            <a:pt x="5362" y="32997"/>
                            <a:pt x="4808" y="32165"/>
                          </a:cubicBezTo>
                          <a:cubicBezTo>
                            <a:pt x="3976" y="31334"/>
                            <a:pt x="3144" y="30503"/>
                            <a:pt x="2312" y="29948"/>
                          </a:cubicBez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69" name="Freeform 368">
                      <a:extLst>
                        <a:ext uri="{FF2B5EF4-FFF2-40B4-BE49-F238E27FC236}">
                          <a16:creationId xmlns:a16="http://schemas.microsoft.com/office/drawing/2014/main" id="{140DA7BD-A34A-206F-A91C-27D73C178DC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764192" y="5545380"/>
                      <a:ext cx="6121" cy="6096"/>
                    </a:xfrm>
                    <a:custGeom>
                      <a:avLst/>
                      <a:gdLst>
                        <a:gd name="connsiteX0" fmla="*/ 269 w 6121"/>
                        <a:gd name="connsiteY0" fmla="*/ 1386 h 6096"/>
                        <a:gd name="connsiteX1" fmla="*/ 3318 w 6121"/>
                        <a:gd name="connsiteY1" fmla="*/ 0 h 6096"/>
                        <a:gd name="connsiteX2" fmla="*/ 6091 w 6121"/>
                        <a:gd name="connsiteY2" fmla="*/ 2494 h 6096"/>
                        <a:gd name="connsiteX3" fmla="*/ 1378 w 6121"/>
                        <a:gd name="connsiteY3" fmla="*/ 6097 h 6096"/>
                        <a:gd name="connsiteX4" fmla="*/ 546 w 6121"/>
                        <a:gd name="connsiteY4" fmla="*/ 1386 h 60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6121" h="6096">
                          <a:moveTo>
                            <a:pt x="269" y="1386"/>
                          </a:moveTo>
                          <a:cubicBezTo>
                            <a:pt x="823" y="554"/>
                            <a:pt x="2487" y="0"/>
                            <a:pt x="3318" y="0"/>
                          </a:cubicBezTo>
                          <a:cubicBezTo>
                            <a:pt x="4705" y="0"/>
                            <a:pt x="6368" y="832"/>
                            <a:pt x="6091" y="2494"/>
                          </a:cubicBezTo>
                          <a:cubicBezTo>
                            <a:pt x="5537" y="4157"/>
                            <a:pt x="3041" y="6097"/>
                            <a:pt x="1378" y="6097"/>
                          </a:cubicBezTo>
                          <a:cubicBezTo>
                            <a:pt x="-285" y="6097"/>
                            <a:pt x="-285" y="2494"/>
                            <a:pt x="546" y="1386"/>
                          </a:cubicBez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70" name="Freeform 369">
                      <a:extLst>
                        <a:ext uri="{FF2B5EF4-FFF2-40B4-BE49-F238E27FC236}">
                          <a16:creationId xmlns:a16="http://schemas.microsoft.com/office/drawing/2014/main" id="{669DCB69-7C06-A96E-46DC-AA4A5B3ADBB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756376" y="5510356"/>
                      <a:ext cx="7306" cy="8837"/>
                    </a:xfrm>
                    <a:custGeom>
                      <a:avLst/>
                      <a:gdLst>
                        <a:gd name="connsiteX0" fmla="*/ 2540 w 7306"/>
                        <a:gd name="connsiteY0" fmla="*/ 1215 h 8837"/>
                        <a:gd name="connsiteX1" fmla="*/ 5313 w 7306"/>
                        <a:gd name="connsiteY1" fmla="*/ 661 h 8837"/>
                        <a:gd name="connsiteX2" fmla="*/ 7253 w 7306"/>
                        <a:gd name="connsiteY2" fmla="*/ 3155 h 8837"/>
                        <a:gd name="connsiteX3" fmla="*/ 5590 w 7306"/>
                        <a:gd name="connsiteY3" fmla="*/ 7312 h 8837"/>
                        <a:gd name="connsiteX4" fmla="*/ 45 w 7306"/>
                        <a:gd name="connsiteY4" fmla="*/ 6758 h 8837"/>
                        <a:gd name="connsiteX5" fmla="*/ 2540 w 7306"/>
                        <a:gd name="connsiteY5" fmla="*/ 1215 h 883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7306" h="8837">
                          <a:moveTo>
                            <a:pt x="2540" y="1215"/>
                          </a:moveTo>
                          <a:cubicBezTo>
                            <a:pt x="2817" y="-725"/>
                            <a:pt x="3926" y="107"/>
                            <a:pt x="5313" y="661"/>
                          </a:cubicBezTo>
                          <a:cubicBezTo>
                            <a:pt x="6699" y="1215"/>
                            <a:pt x="7531" y="1492"/>
                            <a:pt x="7253" y="3155"/>
                          </a:cubicBezTo>
                          <a:cubicBezTo>
                            <a:pt x="7253" y="4541"/>
                            <a:pt x="6699" y="6204"/>
                            <a:pt x="5590" y="7312"/>
                          </a:cubicBezTo>
                          <a:cubicBezTo>
                            <a:pt x="4204" y="8420"/>
                            <a:pt x="-509" y="10360"/>
                            <a:pt x="45" y="6758"/>
                          </a:cubicBezTo>
                          <a:cubicBezTo>
                            <a:pt x="322" y="4818"/>
                            <a:pt x="2263" y="3432"/>
                            <a:pt x="2540" y="1215"/>
                          </a:cubicBez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71" name="Freeform 370">
                      <a:extLst>
                        <a:ext uri="{FF2B5EF4-FFF2-40B4-BE49-F238E27FC236}">
                          <a16:creationId xmlns:a16="http://schemas.microsoft.com/office/drawing/2014/main" id="{3EBB6E02-8787-B8EE-B5D2-A27B772B63E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728143" y="5477824"/>
                      <a:ext cx="10935" cy="14348"/>
                    </a:xfrm>
                    <a:custGeom>
                      <a:avLst/>
                      <a:gdLst>
                        <a:gd name="connsiteX0" fmla="*/ 1109 w 10935"/>
                        <a:gd name="connsiteY0" fmla="*/ 13240 h 14348"/>
                        <a:gd name="connsiteX1" fmla="*/ 0 w 10935"/>
                        <a:gd name="connsiteY1" fmla="*/ 7143 h 14348"/>
                        <a:gd name="connsiteX2" fmla="*/ 831 w 10935"/>
                        <a:gd name="connsiteY2" fmla="*/ 1324 h 14348"/>
                        <a:gd name="connsiteX3" fmla="*/ 5268 w 10935"/>
                        <a:gd name="connsiteY3" fmla="*/ 1878 h 14348"/>
                        <a:gd name="connsiteX4" fmla="*/ 6931 w 10935"/>
                        <a:gd name="connsiteY4" fmla="*/ 4372 h 14348"/>
                        <a:gd name="connsiteX5" fmla="*/ 9426 w 10935"/>
                        <a:gd name="connsiteY5" fmla="*/ 5203 h 14348"/>
                        <a:gd name="connsiteX6" fmla="*/ 6099 w 10935"/>
                        <a:gd name="connsiteY6" fmla="*/ 14349 h 14348"/>
                        <a:gd name="connsiteX7" fmla="*/ 3881 w 10935"/>
                        <a:gd name="connsiteY7" fmla="*/ 13240 h 14348"/>
                        <a:gd name="connsiteX8" fmla="*/ 1109 w 10935"/>
                        <a:gd name="connsiteY8" fmla="*/ 13240 h 1434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10935" h="14348">
                          <a:moveTo>
                            <a:pt x="1109" y="13240"/>
                          </a:moveTo>
                          <a:cubicBezTo>
                            <a:pt x="277" y="11300"/>
                            <a:pt x="0" y="9360"/>
                            <a:pt x="0" y="7143"/>
                          </a:cubicBezTo>
                          <a:cubicBezTo>
                            <a:pt x="0" y="5203"/>
                            <a:pt x="0" y="2987"/>
                            <a:pt x="831" y="1324"/>
                          </a:cubicBezTo>
                          <a:cubicBezTo>
                            <a:pt x="2218" y="-893"/>
                            <a:pt x="4159" y="-62"/>
                            <a:pt x="5268" y="1878"/>
                          </a:cubicBezTo>
                          <a:cubicBezTo>
                            <a:pt x="5822" y="2710"/>
                            <a:pt x="6099" y="3818"/>
                            <a:pt x="6931" y="4372"/>
                          </a:cubicBezTo>
                          <a:cubicBezTo>
                            <a:pt x="7762" y="4926"/>
                            <a:pt x="8594" y="4649"/>
                            <a:pt x="9426" y="5203"/>
                          </a:cubicBezTo>
                          <a:cubicBezTo>
                            <a:pt x="13585" y="7143"/>
                            <a:pt x="8040" y="12963"/>
                            <a:pt x="6099" y="14349"/>
                          </a:cubicBezTo>
                          <a:cubicBezTo>
                            <a:pt x="5545" y="13794"/>
                            <a:pt x="4713" y="13517"/>
                            <a:pt x="3881" y="13240"/>
                          </a:cubicBezTo>
                          <a:cubicBezTo>
                            <a:pt x="3604" y="13240"/>
                            <a:pt x="1109" y="13240"/>
                            <a:pt x="1109" y="13240"/>
                          </a:cubicBez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72" name="Freeform 371">
                      <a:extLst>
                        <a:ext uri="{FF2B5EF4-FFF2-40B4-BE49-F238E27FC236}">
                          <a16:creationId xmlns:a16="http://schemas.microsoft.com/office/drawing/2014/main" id="{4EF3C75D-54DA-5D9B-C026-9E9F5C3C9DA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763074" y="5493835"/>
                      <a:ext cx="3881" cy="4988"/>
                    </a:xfrm>
                    <a:custGeom>
                      <a:avLst/>
                      <a:gdLst>
                        <a:gd name="connsiteX0" fmla="*/ 3881 w 3881"/>
                        <a:gd name="connsiteY0" fmla="*/ 2494 h 4988"/>
                        <a:gd name="connsiteX1" fmla="*/ 1941 w 3881"/>
                        <a:gd name="connsiteY1" fmla="*/ 4988 h 4988"/>
                        <a:gd name="connsiteX2" fmla="*/ 0 w 3881"/>
                        <a:gd name="connsiteY2" fmla="*/ 2494 h 4988"/>
                        <a:gd name="connsiteX3" fmla="*/ 1941 w 3881"/>
                        <a:gd name="connsiteY3" fmla="*/ 0 h 4988"/>
                        <a:gd name="connsiteX4" fmla="*/ 3881 w 3881"/>
                        <a:gd name="connsiteY4" fmla="*/ 2494 h 498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3881" h="4988">
                          <a:moveTo>
                            <a:pt x="3881" y="2494"/>
                          </a:moveTo>
                          <a:cubicBezTo>
                            <a:pt x="3881" y="3880"/>
                            <a:pt x="3050" y="4988"/>
                            <a:pt x="1941" y="4988"/>
                          </a:cubicBezTo>
                          <a:cubicBezTo>
                            <a:pt x="832" y="4988"/>
                            <a:pt x="0" y="3880"/>
                            <a:pt x="0" y="2494"/>
                          </a:cubicBezTo>
                          <a:cubicBezTo>
                            <a:pt x="0" y="1109"/>
                            <a:pt x="832" y="0"/>
                            <a:pt x="1941" y="0"/>
                          </a:cubicBezTo>
                          <a:cubicBezTo>
                            <a:pt x="3050" y="0"/>
                            <a:pt x="3881" y="1109"/>
                            <a:pt x="3881" y="2494"/>
                          </a:cubicBez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73" name="Freeform 372">
                      <a:extLst>
                        <a:ext uri="{FF2B5EF4-FFF2-40B4-BE49-F238E27FC236}">
                          <a16:creationId xmlns:a16="http://schemas.microsoft.com/office/drawing/2014/main" id="{66BA2417-5227-C994-09E5-C3324A62FFE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756144" y="5487738"/>
                      <a:ext cx="7762" cy="4433"/>
                    </a:xfrm>
                    <a:custGeom>
                      <a:avLst/>
                      <a:gdLst>
                        <a:gd name="connsiteX0" fmla="*/ 7763 w 7762"/>
                        <a:gd name="connsiteY0" fmla="*/ 2217 h 4433"/>
                        <a:gd name="connsiteX1" fmla="*/ 3881 w 7762"/>
                        <a:gd name="connsiteY1" fmla="*/ 4434 h 4433"/>
                        <a:gd name="connsiteX2" fmla="*/ 0 w 7762"/>
                        <a:gd name="connsiteY2" fmla="*/ 2217 h 4433"/>
                        <a:gd name="connsiteX3" fmla="*/ 3881 w 7762"/>
                        <a:gd name="connsiteY3" fmla="*/ 0 h 4433"/>
                        <a:gd name="connsiteX4" fmla="*/ 7763 w 7762"/>
                        <a:gd name="connsiteY4" fmla="*/ 2217 h 443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7762" h="4433">
                          <a:moveTo>
                            <a:pt x="7763" y="2217"/>
                          </a:moveTo>
                          <a:cubicBezTo>
                            <a:pt x="7763" y="3602"/>
                            <a:pt x="6099" y="4434"/>
                            <a:pt x="3881" y="4434"/>
                          </a:cubicBezTo>
                          <a:cubicBezTo>
                            <a:pt x="1663" y="4434"/>
                            <a:pt x="0" y="3325"/>
                            <a:pt x="0" y="2217"/>
                          </a:cubicBezTo>
                          <a:cubicBezTo>
                            <a:pt x="0" y="1109"/>
                            <a:pt x="1663" y="0"/>
                            <a:pt x="3881" y="0"/>
                          </a:cubicBezTo>
                          <a:cubicBezTo>
                            <a:pt x="6099" y="0"/>
                            <a:pt x="7763" y="1109"/>
                            <a:pt x="7763" y="2217"/>
                          </a:cubicBez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74" name="Freeform 373">
                      <a:extLst>
                        <a:ext uri="{FF2B5EF4-FFF2-40B4-BE49-F238E27FC236}">
                          <a16:creationId xmlns:a16="http://schemas.microsoft.com/office/drawing/2014/main" id="{CABF9F0C-EC3F-0556-1A41-1AAB2D790D7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743114" y="5417349"/>
                      <a:ext cx="6099" cy="7205"/>
                    </a:xfrm>
                    <a:custGeom>
                      <a:avLst/>
                      <a:gdLst>
                        <a:gd name="connsiteX0" fmla="*/ 6099 w 6099"/>
                        <a:gd name="connsiteY0" fmla="*/ 3603 h 7205"/>
                        <a:gd name="connsiteX1" fmla="*/ 3050 w 6099"/>
                        <a:gd name="connsiteY1" fmla="*/ 7205 h 7205"/>
                        <a:gd name="connsiteX2" fmla="*/ 0 w 6099"/>
                        <a:gd name="connsiteY2" fmla="*/ 3603 h 7205"/>
                        <a:gd name="connsiteX3" fmla="*/ 3050 w 6099"/>
                        <a:gd name="connsiteY3" fmla="*/ 0 h 7205"/>
                        <a:gd name="connsiteX4" fmla="*/ 6099 w 6099"/>
                        <a:gd name="connsiteY4" fmla="*/ 3603 h 720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6099" h="7205">
                          <a:moveTo>
                            <a:pt x="6099" y="3603"/>
                          </a:moveTo>
                          <a:cubicBezTo>
                            <a:pt x="6099" y="5593"/>
                            <a:pt x="4734" y="7205"/>
                            <a:pt x="3050" y="7205"/>
                          </a:cubicBezTo>
                          <a:cubicBezTo>
                            <a:pt x="1365" y="7205"/>
                            <a:pt x="0" y="5593"/>
                            <a:pt x="0" y="3603"/>
                          </a:cubicBezTo>
                          <a:cubicBezTo>
                            <a:pt x="0" y="1613"/>
                            <a:pt x="1365" y="0"/>
                            <a:pt x="3050" y="0"/>
                          </a:cubicBezTo>
                          <a:cubicBezTo>
                            <a:pt x="4734" y="0"/>
                            <a:pt x="6099" y="1613"/>
                            <a:pt x="6099" y="3603"/>
                          </a:cubicBez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75" name="Freeform 374">
                      <a:extLst>
                        <a:ext uri="{FF2B5EF4-FFF2-40B4-BE49-F238E27FC236}">
                          <a16:creationId xmlns:a16="http://schemas.microsoft.com/office/drawing/2014/main" id="{92882A9B-1516-B5A4-904F-6C39930B891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759748" y="5432314"/>
                      <a:ext cx="6653" cy="7205"/>
                    </a:xfrm>
                    <a:custGeom>
                      <a:avLst/>
                      <a:gdLst>
                        <a:gd name="connsiteX0" fmla="*/ 6653 w 6653"/>
                        <a:gd name="connsiteY0" fmla="*/ 3602 h 7205"/>
                        <a:gd name="connsiteX1" fmla="*/ 3327 w 6653"/>
                        <a:gd name="connsiteY1" fmla="*/ 7205 h 7205"/>
                        <a:gd name="connsiteX2" fmla="*/ 0 w 6653"/>
                        <a:gd name="connsiteY2" fmla="*/ 3602 h 7205"/>
                        <a:gd name="connsiteX3" fmla="*/ 3327 w 6653"/>
                        <a:gd name="connsiteY3" fmla="*/ 0 h 7205"/>
                        <a:gd name="connsiteX4" fmla="*/ 6653 w 6653"/>
                        <a:gd name="connsiteY4" fmla="*/ 3602 h 720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6653" h="7205">
                          <a:moveTo>
                            <a:pt x="6653" y="3602"/>
                          </a:moveTo>
                          <a:cubicBezTo>
                            <a:pt x="6653" y="5542"/>
                            <a:pt x="5267" y="7205"/>
                            <a:pt x="3327" y="7205"/>
                          </a:cubicBezTo>
                          <a:cubicBezTo>
                            <a:pt x="1386" y="7205"/>
                            <a:pt x="0" y="5542"/>
                            <a:pt x="0" y="3602"/>
                          </a:cubicBezTo>
                          <a:cubicBezTo>
                            <a:pt x="0" y="1663"/>
                            <a:pt x="1386" y="0"/>
                            <a:pt x="3327" y="0"/>
                          </a:cubicBezTo>
                          <a:cubicBezTo>
                            <a:pt x="5267" y="0"/>
                            <a:pt x="6653" y="1663"/>
                            <a:pt x="6653" y="3602"/>
                          </a:cubicBez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76" name="Freeform 375">
                      <a:extLst>
                        <a:ext uri="{FF2B5EF4-FFF2-40B4-BE49-F238E27FC236}">
                          <a16:creationId xmlns:a16="http://schemas.microsoft.com/office/drawing/2014/main" id="{C5765DED-3B9E-B6A4-C6C5-7B7FDA29492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773609" y="5439519"/>
                      <a:ext cx="12198" cy="10530"/>
                    </a:xfrm>
                    <a:custGeom>
                      <a:avLst/>
                      <a:gdLst>
                        <a:gd name="connsiteX0" fmla="*/ 12198 w 12198"/>
                        <a:gd name="connsiteY0" fmla="*/ 5265 h 10530"/>
                        <a:gd name="connsiteX1" fmla="*/ 6099 w 12198"/>
                        <a:gd name="connsiteY1" fmla="*/ 10531 h 10530"/>
                        <a:gd name="connsiteX2" fmla="*/ 0 w 12198"/>
                        <a:gd name="connsiteY2" fmla="*/ 5265 h 10530"/>
                        <a:gd name="connsiteX3" fmla="*/ 6099 w 12198"/>
                        <a:gd name="connsiteY3" fmla="*/ 0 h 10530"/>
                        <a:gd name="connsiteX4" fmla="*/ 12198 w 12198"/>
                        <a:gd name="connsiteY4" fmla="*/ 5265 h 105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2198" h="10530">
                          <a:moveTo>
                            <a:pt x="12198" y="5265"/>
                          </a:moveTo>
                          <a:cubicBezTo>
                            <a:pt x="12198" y="8037"/>
                            <a:pt x="9426" y="10531"/>
                            <a:pt x="6099" y="10531"/>
                          </a:cubicBezTo>
                          <a:cubicBezTo>
                            <a:pt x="2772" y="10531"/>
                            <a:pt x="0" y="8314"/>
                            <a:pt x="0" y="5265"/>
                          </a:cubicBezTo>
                          <a:cubicBezTo>
                            <a:pt x="0" y="2217"/>
                            <a:pt x="2772" y="0"/>
                            <a:pt x="6099" y="0"/>
                          </a:cubicBezTo>
                          <a:cubicBezTo>
                            <a:pt x="9426" y="0"/>
                            <a:pt x="12198" y="2217"/>
                            <a:pt x="12198" y="5265"/>
                          </a:cubicBez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77" name="Freeform 376">
                      <a:extLst>
                        <a:ext uri="{FF2B5EF4-FFF2-40B4-BE49-F238E27FC236}">
                          <a16:creationId xmlns:a16="http://schemas.microsoft.com/office/drawing/2014/main" id="{49D2DCAE-BF5D-C439-E04C-ECC710A1C3B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771391" y="5394903"/>
                      <a:ext cx="8317" cy="8313"/>
                    </a:xfrm>
                    <a:custGeom>
                      <a:avLst/>
                      <a:gdLst>
                        <a:gd name="connsiteX0" fmla="*/ 8317 w 8317"/>
                        <a:gd name="connsiteY0" fmla="*/ 4157 h 8313"/>
                        <a:gd name="connsiteX1" fmla="*/ 4159 w 8317"/>
                        <a:gd name="connsiteY1" fmla="*/ 8314 h 8313"/>
                        <a:gd name="connsiteX2" fmla="*/ 0 w 8317"/>
                        <a:gd name="connsiteY2" fmla="*/ 4157 h 8313"/>
                        <a:gd name="connsiteX3" fmla="*/ 4159 w 8317"/>
                        <a:gd name="connsiteY3" fmla="*/ 0 h 8313"/>
                        <a:gd name="connsiteX4" fmla="*/ 8317 w 8317"/>
                        <a:gd name="connsiteY4" fmla="*/ 4157 h 831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8317" h="8313">
                          <a:moveTo>
                            <a:pt x="8317" y="4157"/>
                          </a:moveTo>
                          <a:cubicBezTo>
                            <a:pt x="8317" y="6374"/>
                            <a:pt x="6654" y="8314"/>
                            <a:pt x="4159" y="8314"/>
                          </a:cubicBezTo>
                          <a:cubicBezTo>
                            <a:pt x="1663" y="8314"/>
                            <a:pt x="0" y="6374"/>
                            <a:pt x="0" y="4157"/>
                          </a:cubicBezTo>
                          <a:cubicBezTo>
                            <a:pt x="0" y="1940"/>
                            <a:pt x="1663" y="0"/>
                            <a:pt x="4159" y="0"/>
                          </a:cubicBezTo>
                          <a:cubicBezTo>
                            <a:pt x="6654" y="0"/>
                            <a:pt x="8317" y="1940"/>
                            <a:pt x="8317" y="4157"/>
                          </a:cubicBez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78" name="Freeform 377">
                      <a:extLst>
                        <a:ext uri="{FF2B5EF4-FFF2-40B4-BE49-F238E27FC236}">
                          <a16:creationId xmlns:a16="http://schemas.microsoft.com/office/drawing/2014/main" id="{A5EB8DAF-9605-38EF-110E-74DF78D1599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769451" y="5384095"/>
                      <a:ext cx="14416" cy="6650"/>
                    </a:xfrm>
                    <a:custGeom>
                      <a:avLst/>
                      <a:gdLst>
                        <a:gd name="connsiteX0" fmla="*/ 14416 w 14416"/>
                        <a:gd name="connsiteY0" fmla="*/ 3325 h 6650"/>
                        <a:gd name="connsiteX1" fmla="*/ 7208 w 14416"/>
                        <a:gd name="connsiteY1" fmla="*/ 6651 h 6650"/>
                        <a:gd name="connsiteX2" fmla="*/ 0 w 14416"/>
                        <a:gd name="connsiteY2" fmla="*/ 3325 h 6650"/>
                        <a:gd name="connsiteX3" fmla="*/ 7208 w 14416"/>
                        <a:gd name="connsiteY3" fmla="*/ 0 h 6650"/>
                        <a:gd name="connsiteX4" fmla="*/ 14416 w 14416"/>
                        <a:gd name="connsiteY4" fmla="*/ 3325 h 66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4416" h="6650">
                          <a:moveTo>
                            <a:pt x="14416" y="3325"/>
                          </a:moveTo>
                          <a:cubicBezTo>
                            <a:pt x="14416" y="4988"/>
                            <a:pt x="11089" y="6651"/>
                            <a:pt x="7208" y="6651"/>
                          </a:cubicBezTo>
                          <a:cubicBezTo>
                            <a:pt x="3327" y="6651"/>
                            <a:pt x="0" y="5265"/>
                            <a:pt x="0" y="3325"/>
                          </a:cubicBezTo>
                          <a:cubicBezTo>
                            <a:pt x="0" y="1386"/>
                            <a:pt x="3327" y="0"/>
                            <a:pt x="7208" y="0"/>
                          </a:cubicBezTo>
                          <a:cubicBezTo>
                            <a:pt x="11089" y="0"/>
                            <a:pt x="14416" y="1386"/>
                            <a:pt x="14416" y="3325"/>
                          </a:cubicBez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79" name="Freeform 378">
                      <a:extLst>
                        <a:ext uri="{FF2B5EF4-FFF2-40B4-BE49-F238E27FC236}">
                          <a16:creationId xmlns:a16="http://schemas.microsoft.com/office/drawing/2014/main" id="{FC032FB9-03AA-4BBB-DF88-F69ECD73993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752539" y="5376890"/>
                      <a:ext cx="7208" cy="6650"/>
                    </a:xfrm>
                    <a:custGeom>
                      <a:avLst/>
                      <a:gdLst>
                        <a:gd name="connsiteX0" fmla="*/ 7208 w 7208"/>
                        <a:gd name="connsiteY0" fmla="*/ 3325 h 6650"/>
                        <a:gd name="connsiteX1" fmla="*/ 3604 w 7208"/>
                        <a:gd name="connsiteY1" fmla="*/ 6651 h 6650"/>
                        <a:gd name="connsiteX2" fmla="*/ 0 w 7208"/>
                        <a:gd name="connsiteY2" fmla="*/ 3325 h 6650"/>
                        <a:gd name="connsiteX3" fmla="*/ 3604 w 7208"/>
                        <a:gd name="connsiteY3" fmla="*/ 0 h 6650"/>
                        <a:gd name="connsiteX4" fmla="*/ 7208 w 7208"/>
                        <a:gd name="connsiteY4" fmla="*/ 3325 h 66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7208" h="6650">
                          <a:moveTo>
                            <a:pt x="7208" y="3325"/>
                          </a:moveTo>
                          <a:cubicBezTo>
                            <a:pt x="7208" y="5265"/>
                            <a:pt x="5545" y="6651"/>
                            <a:pt x="3604" y="6651"/>
                          </a:cubicBezTo>
                          <a:cubicBezTo>
                            <a:pt x="1664" y="6651"/>
                            <a:pt x="0" y="5265"/>
                            <a:pt x="0" y="3325"/>
                          </a:cubicBezTo>
                          <a:cubicBezTo>
                            <a:pt x="0" y="1386"/>
                            <a:pt x="1664" y="0"/>
                            <a:pt x="3604" y="0"/>
                          </a:cubicBezTo>
                          <a:cubicBezTo>
                            <a:pt x="5545" y="0"/>
                            <a:pt x="7208" y="1386"/>
                            <a:pt x="7208" y="3325"/>
                          </a:cubicBez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80" name="Freeform 379">
                      <a:extLst>
                        <a:ext uri="{FF2B5EF4-FFF2-40B4-BE49-F238E27FC236}">
                          <a16:creationId xmlns:a16="http://schemas.microsoft.com/office/drawing/2014/main" id="{90988479-9543-363D-DD84-B84505FB0A4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753926" y="5406498"/>
                      <a:ext cx="30305" cy="16116"/>
                    </a:xfrm>
                    <a:custGeom>
                      <a:avLst/>
                      <a:gdLst>
                        <a:gd name="connsiteX0" fmla="*/ 5545 w 30305"/>
                        <a:gd name="connsiteY0" fmla="*/ 11405 h 16116"/>
                        <a:gd name="connsiteX1" fmla="*/ 3050 w 30305"/>
                        <a:gd name="connsiteY1" fmla="*/ 10574 h 16116"/>
                        <a:gd name="connsiteX2" fmla="*/ 1664 w 30305"/>
                        <a:gd name="connsiteY2" fmla="*/ 8911 h 16116"/>
                        <a:gd name="connsiteX3" fmla="*/ 0 w 30305"/>
                        <a:gd name="connsiteY3" fmla="*/ 6140 h 16116"/>
                        <a:gd name="connsiteX4" fmla="*/ 1386 w 30305"/>
                        <a:gd name="connsiteY4" fmla="*/ 4477 h 16116"/>
                        <a:gd name="connsiteX5" fmla="*/ 4713 w 30305"/>
                        <a:gd name="connsiteY5" fmla="*/ 6417 h 16116"/>
                        <a:gd name="connsiteX6" fmla="*/ 6931 w 30305"/>
                        <a:gd name="connsiteY6" fmla="*/ 4200 h 16116"/>
                        <a:gd name="connsiteX7" fmla="*/ 8872 w 30305"/>
                        <a:gd name="connsiteY7" fmla="*/ 43 h 16116"/>
                        <a:gd name="connsiteX8" fmla="*/ 13307 w 30305"/>
                        <a:gd name="connsiteY8" fmla="*/ 1706 h 16116"/>
                        <a:gd name="connsiteX9" fmla="*/ 19129 w 30305"/>
                        <a:gd name="connsiteY9" fmla="*/ 7248 h 16116"/>
                        <a:gd name="connsiteX10" fmla="*/ 25229 w 30305"/>
                        <a:gd name="connsiteY10" fmla="*/ 4477 h 16116"/>
                        <a:gd name="connsiteX11" fmla="*/ 28278 w 30305"/>
                        <a:gd name="connsiteY11" fmla="*/ 3369 h 16116"/>
                        <a:gd name="connsiteX12" fmla="*/ 30219 w 30305"/>
                        <a:gd name="connsiteY12" fmla="*/ 5586 h 16116"/>
                        <a:gd name="connsiteX13" fmla="*/ 26615 w 30305"/>
                        <a:gd name="connsiteY13" fmla="*/ 10020 h 16116"/>
                        <a:gd name="connsiteX14" fmla="*/ 24674 w 30305"/>
                        <a:gd name="connsiteY14" fmla="*/ 11683 h 16116"/>
                        <a:gd name="connsiteX15" fmla="*/ 23565 w 30305"/>
                        <a:gd name="connsiteY15" fmla="*/ 14454 h 16116"/>
                        <a:gd name="connsiteX16" fmla="*/ 19684 w 30305"/>
                        <a:gd name="connsiteY16" fmla="*/ 16117 h 16116"/>
                        <a:gd name="connsiteX17" fmla="*/ 17189 w 30305"/>
                        <a:gd name="connsiteY17" fmla="*/ 16117 h 16116"/>
                        <a:gd name="connsiteX18" fmla="*/ 15248 w 30305"/>
                        <a:gd name="connsiteY18" fmla="*/ 15562 h 16116"/>
                        <a:gd name="connsiteX19" fmla="*/ 9703 w 30305"/>
                        <a:gd name="connsiteY19" fmla="*/ 13345 h 16116"/>
                        <a:gd name="connsiteX20" fmla="*/ 8595 w 30305"/>
                        <a:gd name="connsiteY20" fmla="*/ 11960 h 16116"/>
                        <a:gd name="connsiteX21" fmla="*/ 5822 w 30305"/>
                        <a:gd name="connsiteY21" fmla="*/ 11128 h 161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</a:cxnLst>
                      <a:rect l="l" t="t" r="r" b="b"/>
                      <a:pathLst>
                        <a:path w="30305" h="16116">
                          <a:moveTo>
                            <a:pt x="5545" y="11405"/>
                          </a:moveTo>
                          <a:cubicBezTo>
                            <a:pt x="4713" y="11405"/>
                            <a:pt x="3881" y="11128"/>
                            <a:pt x="3050" y="10574"/>
                          </a:cubicBezTo>
                          <a:cubicBezTo>
                            <a:pt x="2495" y="10297"/>
                            <a:pt x="1941" y="9466"/>
                            <a:pt x="1664" y="8911"/>
                          </a:cubicBezTo>
                          <a:cubicBezTo>
                            <a:pt x="1109" y="8080"/>
                            <a:pt x="0" y="7248"/>
                            <a:pt x="0" y="6140"/>
                          </a:cubicBezTo>
                          <a:cubicBezTo>
                            <a:pt x="0" y="5309"/>
                            <a:pt x="555" y="4477"/>
                            <a:pt x="1386" y="4477"/>
                          </a:cubicBezTo>
                          <a:cubicBezTo>
                            <a:pt x="2772" y="4477"/>
                            <a:pt x="3604" y="5863"/>
                            <a:pt x="4713" y="6417"/>
                          </a:cubicBezTo>
                          <a:cubicBezTo>
                            <a:pt x="6377" y="6971"/>
                            <a:pt x="6654" y="5309"/>
                            <a:pt x="6931" y="4200"/>
                          </a:cubicBezTo>
                          <a:cubicBezTo>
                            <a:pt x="6931" y="2815"/>
                            <a:pt x="6931" y="598"/>
                            <a:pt x="8872" y="43"/>
                          </a:cubicBezTo>
                          <a:cubicBezTo>
                            <a:pt x="10258" y="-234"/>
                            <a:pt x="12198" y="875"/>
                            <a:pt x="13307" y="1706"/>
                          </a:cubicBezTo>
                          <a:cubicBezTo>
                            <a:pt x="15525" y="3369"/>
                            <a:pt x="16357" y="6417"/>
                            <a:pt x="19129" y="7248"/>
                          </a:cubicBezTo>
                          <a:cubicBezTo>
                            <a:pt x="21624" y="8080"/>
                            <a:pt x="23288" y="5863"/>
                            <a:pt x="25229" y="4477"/>
                          </a:cubicBezTo>
                          <a:cubicBezTo>
                            <a:pt x="26060" y="3923"/>
                            <a:pt x="27169" y="3092"/>
                            <a:pt x="28278" y="3369"/>
                          </a:cubicBezTo>
                          <a:cubicBezTo>
                            <a:pt x="29387" y="3646"/>
                            <a:pt x="29941" y="4755"/>
                            <a:pt x="30219" y="5586"/>
                          </a:cubicBezTo>
                          <a:cubicBezTo>
                            <a:pt x="30773" y="8080"/>
                            <a:pt x="28555" y="9189"/>
                            <a:pt x="26615" y="10020"/>
                          </a:cubicBezTo>
                          <a:cubicBezTo>
                            <a:pt x="25783" y="10297"/>
                            <a:pt x="24674" y="10574"/>
                            <a:pt x="24674" y="11683"/>
                          </a:cubicBezTo>
                          <a:cubicBezTo>
                            <a:pt x="24674" y="12791"/>
                            <a:pt x="24674" y="13622"/>
                            <a:pt x="23565" y="14454"/>
                          </a:cubicBezTo>
                          <a:cubicBezTo>
                            <a:pt x="22456" y="15285"/>
                            <a:pt x="21070" y="15840"/>
                            <a:pt x="19684" y="16117"/>
                          </a:cubicBezTo>
                          <a:cubicBezTo>
                            <a:pt x="18852" y="16117"/>
                            <a:pt x="17743" y="16117"/>
                            <a:pt x="17189" y="16117"/>
                          </a:cubicBezTo>
                          <a:cubicBezTo>
                            <a:pt x="16634" y="15840"/>
                            <a:pt x="15803" y="15562"/>
                            <a:pt x="15248" y="15562"/>
                          </a:cubicBezTo>
                          <a:cubicBezTo>
                            <a:pt x="13307" y="15562"/>
                            <a:pt x="11089" y="15008"/>
                            <a:pt x="9703" y="13345"/>
                          </a:cubicBezTo>
                          <a:cubicBezTo>
                            <a:pt x="9426" y="12791"/>
                            <a:pt x="9149" y="12237"/>
                            <a:pt x="8595" y="11960"/>
                          </a:cubicBezTo>
                          <a:cubicBezTo>
                            <a:pt x="7763" y="11405"/>
                            <a:pt x="6654" y="11405"/>
                            <a:pt x="5822" y="11128"/>
                          </a:cubicBez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81" name="Freeform 380">
                      <a:extLst>
                        <a:ext uri="{FF2B5EF4-FFF2-40B4-BE49-F238E27FC236}">
                          <a16:creationId xmlns:a16="http://schemas.microsoft.com/office/drawing/2014/main" id="{777738B4-10C1-14DE-D774-88B1EBC020C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771114" y="5425988"/>
                      <a:ext cx="14212" cy="9928"/>
                    </a:xfrm>
                    <a:custGeom>
                      <a:avLst/>
                      <a:gdLst>
                        <a:gd name="connsiteX0" fmla="*/ 831 w 14212"/>
                        <a:gd name="connsiteY0" fmla="*/ 4664 h 9928"/>
                        <a:gd name="connsiteX1" fmla="*/ 0 w 14212"/>
                        <a:gd name="connsiteY1" fmla="*/ 2724 h 9928"/>
                        <a:gd name="connsiteX2" fmla="*/ 1386 w 14212"/>
                        <a:gd name="connsiteY2" fmla="*/ 230 h 9928"/>
                        <a:gd name="connsiteX3" fmla="*/ 4713 w 14212"/>
                        <a:gd name="connsiteY3" fmla="*/ 784 h 9928"/>
                        <a:gd name="connsiteX4" fmla="*/ 8317 w 14212"/>
                        <a:gd name="connsiteY4" fmla="*/ 1615 h 9928"/>
                        <a:gd name="connsiteX5" fmla="*/ 13307 w 14212"/>
                        <a:gd name="connsiteY5" fmla="*/ 4386 h 9928"/>
                        <a:gd name="connsiteX6" fmla="*/ 14139 w 14212"/>
                        <a:gd name="connsiteY6" fmla="*/ 7435 h 9928"/>
                        <a:gd name="connsiteX7" fmla="*/ 11089 w 14212"/>
                        <a:gd name="connsiteY7" fmla="*/ 9098 h 9928"/>
                        <a:gd name="connsiteX8" fmla="*/ 6931 w 14212"/>
                        <a:gd name="connsiteY8" fmla="*/ 9929 h 9928"/>
                        <a:gd name="connsiteX9" fmla="*/ 4159 w 14212"/>
                        <a:gd name="connsiteY9" fmla="*/ 9375 h 9928"/>
                        <a:gd name="connsiteX10" fmla="*/ 2218 w 14212"/>
                        <a:gd name="connsiteY10" fmla="*/ 8821 h 9928"/>
                        <a:gd name="connsiteX11" fmla="*/ 1663 w 14212"/>
                        <a:gd name="connsiteY11" fmla="*/ 6881 h 9928"/>
                        <a:gd name="connsiteX12" fmla="*/ 831 w 14212"/>
                        <a:gd name="connsiteY12" fmla="*/ 4386 h 992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</a:cxnLst>
                      <a:rect l="l" t="t" r="r" b="b"/>
                      <a:pathLst>
                        <a:path w="14212" h="9928">
                          <a:moveTo>
                            <a:pt x="831" y="4664"/>
                          </a:moveTo>
                          <a:cubicBezTo>
                            <a:pt x="277" y="4109"/>
                            <a:pt x="0" y="3555"/>
                            <a:pt x="0" y="2724"/>
                          </a:cubicBezTo>
                          <a:cubicBezTo>
                            <a:pt x="0" y="1893"/>
                            <a:pt x="554" y="784"/>
                            <a:pt x="1386" y="230"/>
                          </a:cubicBezTo>
                          <a:cubicBezTo>
                            <a:pt x="2495" y="-325"/>
                            <a:pt x="3604" y="230"/>
                            <a:pt x="4713" y="784"/>
                          </a:cubicBezTo>
                          <a:cubicBezTo>
                            <a:pt x="5822" y="1061"/>
                            <a:pt x="6931" y="1338"/>
                            <a:pt x="8317" y="1615"/>
                          </a:cubicBezTo>
                          <a:cubicBezTo>
                            <a:pt x="9980" y="2170"/>
                            <a:pt x="12198" y="3001"/>
                            <a:pt x="13307" y="4386"/>
                          </a:cubicBezTo>
                          <a:cubicBezTo>
                            <a:pt x="13862" y="5218"/>
                            <a:pt x="14416" y="6326"/>
                            <a:pt x="14139" y="7435"/>
                          </a:cubicBezTo>
                          <a:cubicBezTo>
                            <a:pt x="14139" y="8821"/>
                            <a:pt x="12198" y="8821"/>
                            <a:pt x="11089" y="9098"/>
                          </a:cubicBezTo>
                          <a:cubicBezTo>
                            <a:pt x="9703" y="9098"/>
                            <a:pt x="8317" y="9652"/>
                            <a:pt x="6931" y="9929"/>
                          </a:cubicBezTo>
                          <a:cubicBezTo>
                            <a:pt x="6099" y="9929"/>
                            <a:pt x="4990" y="9929"/>
                            <a:pt x="4159" y="9375"/>
                          </a:cubicBezTo>
                          <a:cubicBezTo>
                            <a:pt x="3604" y="9375"/>
                            <a:pt x="2772" y="9098"/>
                            <a:pt x="2218" y="8821"/>
                          </a:cubicBezTo>
                          <a:cubicBezTo>
                            <a:pt x="1663" y="8543"/>
                            <a:pt x="1663" y="7435"/>
                            <a:pt x="1663" y="6881"/>
                          </a:cubicBezTo>
                          <a:cubicBezTo>
                            <a:pt x="1663" y="6049"/>
                            <a:pt x="1663" y="5218"/>
                            <a:pt x="831" y="4386"/>
                          </a:cubicBez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82" name="Freeform 381">
                      <a:extLst>
                        <a:ext uri="{FF2B5EF4-FFF2-40B4-BE49-F238E27FC236}">
                          <a16:creationId xmlns:a16="http://schemas.microsoft.com/office/drawing/2014/main" id="{C7CEC6D7-CE17-C47C-5BC3-7645D26ADB9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790244" y="5405204"/>
                      <a:ext cx="17465" cy="14917"/>
                    </a:xfrm>
                    <a:custGeom>
                      <a:avLst/>
                      <a:gdLst>
                        <a:gd name="connsiteX0" fmla="*/ 1386 w 17465"/>
                        <a:gd name="connsiteY0" fmla="*/ 14917 h 14917"/>
                        <a:gd name="connsiteX1" fmla="*/ 0 w 17465"/>
                        <a:gd name="connsiteY1" fmla="*/ 10206 h 14917"/>
                        <a:gd name="connsiteX2" fmla="*/ 1386 w 17465"/>
                        <a:gd name="connsiteY2" fmla="*/ 7435 h 14917"/>
                        <a:gd name="connsiteX3" fmla="*/ 4436 w 17465"/>
                        <a:gd name="connsiteY3" fmla="*/ 4386 h 14917"/>
                        <a:gd name="connsiteX4" fmla="*/ 7208 w 17465"/>
                        <a:gd name="connsiteY4" fmla="*/ 230 h 14917"/>
                        <a:gd name="connsiteX5" fmla="*/ 11367 w 17465"/>
                        <a:gd name="connsiteY5" fmla="*/ 784 h 14917"/>
                        <a:gd name="connsiteX6" fmla="*/ 14693 w 17465"/>
                        <a:gd name="connsiteY6" fmla="*/ 1893 h 14917"/>
                        <a:gd name="connsiteX7" fmla="*/ 17466 w 17465"/>
                        <a:gd name="connsiteY7" fmla="*/ 6049 h 14917"/>
                        <a:gd name="connsiteX8" fmla="*/ 16079 w 17465"/>
                        <a:gd name="connsiteY8" fmla="*/ 10760 h 14917"/>
                        <a:gd name="connsiteX9" fmla="*/ 13307 w 17465"/>
                        <a:gd name="connsiteY9" fmla="*/ 12700 h 14917"/>
                        <a:gd name="connsiteX10" fmla="*/ 10812 w 17465"/>
                        <a:gd name="connsiteY10" fmla="*/ 14086 h 14917"/>
                        <a:gd name="connsiteX11" fmla="*/ 9426 w 17465"/>
                        <a:gd name="connsiteY11" fmla="*/ 14086 h 14917"/>
                        <a:gd name="connsiteX12" fmla="*/ 7762 w 17465"/>
                        <a:gd name="connsiteY12" fmla="*/ 14086 h 14917"/>
                        <a:gd name="connsiteX13" fmla="*/ 4159 w 17465"/>
                        <a:gd name="connsiteY13" fmla="*/ 14640 h 14917"/>
                        <a:gd name="connsiteX14" fmla="*/ 3050 w 17465"/>
                        <a:gd name="connsiteY14" fmla="*/ 14640 h 14917"/>
                        <a:gd name="connsiteX15" fmla="*/ 1109 w 17465"/>
                        <a:gd name="connsiteY15" fmla="*/ 14363 h 1491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17465" h="14917">
                          <a:moveTo>
                            <a:pt x="1386" y="14917"/>
                          </a:moveTo>
                          <a:cubicBezTo>
                            <a:pt x="831" y="13254"/>
                            <a:pt x="277" y="11869"/>
                            <a:pt x="0" y="10206"/>
                          </a:cubicBezTo>
                          <a:cubicBezTo>
                            <a:pt x="0" y="8821"/>
                            <a:pt x="0" y="8266"/>
                            <a:pt x="1386" y="7435"/>
                          </a:cubicBezTo>
                          <a:cubicBezTo>
                            <a:pt x="2772" y="6603"/>
                            <a:pt x="3881" y="5772"/>
                            <a:pt x="4436" y="4386"/>
                          </a:cubicBezTo>
                          <a:cubicBezTo>
                            <a:pt x="5267" y="3001"/>
                            <a:pt x="5822" y="1061"/>
                            <a:pt x="7208" y="230"/>
                          </a:cubicBezTo>
                          <a:cubicBezTo>
                            <a:pt x="8594" y="-325"/>
                            <a:pt x="9980" y="230"/>
                            <a:pt x="11367" y="784"/>
                          </a:cubicBezTo>
                          <a:cubicBezTo>
                            <a:pt x="12476" y="1338"/>
                            <a:pt x="13584" y="1615"/>
                            <a:pt x="14693" y="1893"/>
                          </a:cubicBezTo>
                          <a:cubicBezTo>
                            <a:pt x="16911" y="2447"/>
                            <a:pt x="17466" y="3832"/>
                            <a:pt x="17466" y="6049"/>
                          </a:cubicBezTo>
                          <a:cubicBezTo>
                            <a:pt x="17466" y="7712"/>
                            <a:pt x="17188" y="9375"/>
                            <a:pt x="16079" y="10760"/>
                          </a:cubicBezTo>
                          <a:cubicBezTo>
                            <a:pt x="15248" y="11869"/>
                            <a:pt x="14693" y="12146"/>
                            <a:pt x="13307" y="12700"/>
                          </a:cubicBezTo>
                          <a:cubicBezTo>
                            <a:pt x="12476" y="13254"/>
                            <a:pt x="11644" y="13809"/>
                            <a:pt x="10812" y="14086"/>
                          </a:cubicBezTo>
                          <a:cubicBezTo>
                            <a:pt x="10535" y="14086"/>
                            <a:pt x="9703" y="14086"/>
                            <a:pt x="9426" y="14086"/>
                          </a:cubicBezTo>
                          <a:cubicBezTo>
                            <a:pt x="8871" y="14086"/>
                            <a:pt x="8317" y="14086"/>
                            <a:pt x="7762" y="14086"/>
                          </a:cubicBezTo>
                          <a:cubicBezTo>
                            <a:pt x="6653" y="14086"/>
                            <a:pt x="5267" y="14086"/>
                            <a:pt x="4159" y="14640"/>
                          </a:cubicBezTo>
                          <a:cubicBezTo>
                            <a:pt x="3881" y="14640"/>
                            <a:pt x="3327" y="14640"/>
                            <a:pt x="3050" y="14640"/>
                          </a:cubicBezTo>
                          <a:cubicBezTo>
                            <a:pt x="3050" y="14640"/>
                            <a:pt x="1109" y="14640"/>
                            <a:pt x="1109" y="14363"/>
                          </a:cubicBez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83" name="Freeform 382">
                      <a:extLst>
                        <a:ext uri="{FF2B5EF4-FFF2-40B4-BE49-F238E27FC236}">
                          <a16:creationId xmlns:a16="http://schemas.microsoft.com/office/drawing/2014/main" id="{35D69829-40BC-D3BD-A9D3-72EBFF6209D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805769" y="5332827"/>
                      <a:ext cx="8871" cy="9751"/>
                    </a:xfrm>
                    <a:custGeom>
                      <a:avLst/>
                      <a:gdLst>
                        <a:gd name="connsiteX0" fmla="*/ 8871 w 8871"/>
                        <a:gd name="connsiteY0" fmla="*/ 4434 h 9751"/>
                        <a:gd name="connsiteX1" fmla="*/ 8871 w 8871"/>
                        <a:gd name="connsiteY1" fmla="*/ 5542 h 9751"/>
                        <a:gd name="connsiteX2" fmla="*/ 8317 w 8871"/>
                        <a:gd name="connsiteY2" fmla="*/ 7482 h 9751"/>
                        <a:gd name="connsiteX3" fmla="*/ 6654 w 8871"/>
                        <a:gd name="connsiteY3" fmla="*/ 8591 h 9751"/>
                        <a:gd name="connsiteX4" fmla="*/ 5268 w 8871"/>
                        <a:gd name="connsiteY4" fmla="*/ 8868 h 9751"/>
                        <a:gd name="connsiteX5" fmla="*/ 3327 w 8871"/>
                        <a:gd name="connsiteY5" fmla="*/ 9699 h 9751"/>
                        <a:gd name="connsiteX6" fmla="*/ 554 w 8871"/>
                        <a:gd name="connsiteY6" fmla="*/ 7482 h 9751"/>
                        <a:gd name="connsiteX7" fmla="*/ 0 w 8871"/>
                        <a:gd name="connsiteY7" fmla="*/ 5542 h 9751"/>
                        <a:gd name="connsiteX8" fmla="*/ 0 w 8871"/>
                        <a:gd name="connsiteY8" fmla="*/ 3603 h 9751"/>
                        <a:gd name="connsiteX9" fmla="*/ 3050 w 8871"/>
                        <a:gd name="connsiteY9" fmla="*/ 0 h 9751"/>
                        <a:gd name="connsiteX10" fmla="*/ 6931 w 8871"/>
                        <a:gd name="connsiteY10" fmla="*/ 1940 h 9751"/>
                        <a:gd name="connsiteX11" fmla="*/ 8317 w 8871"/>
                        <a:gd name="connsiteY11" fmla="*/ 4434 h 975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</a:cxnLst>
                      <a:rect l="l" t="t" r="r" b="b"/>
                      <a:pathLst>
                        <a:path w="8871" h="9751">
                          <a:moveTo>
                            <a:pt x="8871" y="4434"/>
                          </a:moveTo>
                          <a:cubicBezTo>
                            <a:pt x="8871" y="4711"/>
                            <a:pt x="8871" y="5265"/>
                            <a:pt x="8871" y="5542"/>
                          </a:cubicBezTo>
                          <a:cubicBezTo>
                            <a:pt x="8871" y="6097"/>
                            <a:pt x="8871" y="6928"/>
                            <a:pt x="8317" y="7482"/>
                          </a:cubicBezTo>
                          <a:cubicBezTo>
                            <a:pt x="8040" y="8037"/>
                            <a:pt x="7208" y="8314"/>
                            <a:pt x="6654" y="8591"/>
                          </a:cubicBezTo>
                          <a:cubicBezTo>
                            <a:pt x="6099" y="8591"/>
                            <a:pt x="5822" y="8591"/>
                            <a:pt x="5268" y="8868"/>
                          </a:cubicBezTo>
                          <a:cubicBezTo>
                            <a:pt x="4713" y="8868"/>
                            <a:pt x="4159" y="9422"/>
                            <a:pt x="3327" y="9699"/>
                          </a:cubicBezTo>
                          <a:cubicBezTo>
                            <a:pt x="1663" y="9976"/>
                            <a:pt x="831" y="9145"/>
                            <a:pt x="554" y="7482"/>
                          </a:cubicBezTo>
                          <a:cubicBezTo>
                            <a:pt x="554" y="6928"/>
                            <a:pt x="277" y="6097"/>
                            <a:pt x="0" y="5542"/>
                          </a:cubicBezTo>
                          <a:cubicBezTo>
                            <a:pt x="0" y="4988"/>
                            <a:pt x="0" y="4434"/>
                            <a:pt x="0" y="3603"/>
                          </a:cubicBezTo>
                          <a:cubicBezTo>
                            <a:pt x="277" y="2494"/>
                            <a:pt x="1386" y="277"/>
                            <a:pt x="3050" y="0"/>
                          </a:cubicBezTo>
                          <a:cubicBezTo>
                            <a:pt x="4713" y="0"/>
                            <a:pt x="6099" y="832"/>
                            <a:pt x="6931" y="1940"/>
                          </a:cubicBezTo>
                          <a:cubicBezTo>
                            <a:pt x="7762" y="2771"/>
                            <a:pt x="8040" y="3603"/>
                            <a:pt x="8317" y="4434"/>
                          </a:cubicBez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84" name="Freeform 383">
                      <a:extLst>
                        <a:ext uri="{FF2B5EF4-FFF2-40B4-BE49-F238E27FC236}">
                          <a16:creationId xmlns:a16="http://schemas.microsoft.com/office/drawing/2014/main" id="{7BFED7C7-7551-3D3A-9C60-9AB97625748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763079" y="5320218"/>
                      <a:ext cx="26025" cy="51960"/>
                    </a:xfrm>
                    <a:custGeom>
                      <a:avLst/>
                      <a:gdLst>
                        <a:gd name="connsiteX0" fmla="*/ 19957 w 26025"/>
                        <a:gd name="connsiteY0" fmla="*/ 22031 h 51960"/>
                        <a:gd name="connsiteX1" fmla="*/ 17739 w 26025"/>
                        <a:gd name="connsiteY1" fmla="*/ 26188 h 51960"/>
                        <a:gd name="connsiteX2" fmla="*/ 22729 w 26025"/>
                        <a:gd name="connsiteY2" fmla="*/ 30345 h 51960"/>
                        <a:gd name="connsiteX3" fmla="*/ 23561 w 26025"/>
                        <a:gd name="connsiteY3" fmla="*/ 34779 h 51960"/>
                        <a:gd name="connsiteX4" fmla="*/ 20788 w 26025"/>
                        <a:gd name="connsiteY4" fmla="*/ 38658 h 51960"/>
                        <a:gd name="connsiteX5" fmla="*/ 21897 w 26025"/>
                        <a:gd name="connsiteY5" fmla="*/ 42261 h 51960"/>
                        <a:gd name="connsiteX6" fmla="*/ 17739 w 26025"/>
                        <a:gd name="connsiteY6" fmla="*/ 45309 h 51960"/>
                        <a:gd name="connsiteX7" fmla="*/ 17739 w 26025"/>
                        <a:gd name="connsiteY7" fmla="*/ 49189 h 51960"/>
                        <a:gd name="connsiteX8" fmla="*/ 14689 w 26025"/>
                        <a:gd name="connsiteY8" fmla="*/ 51960 h 51960"/>
                        <a:gd name="connsiteX9" fmla="*/ 9699 w 26025"/>
                        <a:gd name="connsiteY9" fmla="*/ 50020 h 51960"/>
                        <a:gd name="connsiteX10" fmla="*/ 3045 w 26025"/>
                        <a:gd name="connsiteY10" fmla="*/ 48912 h 51960"/>
                        <a:gd name="connsiteX11" fmla="*/ 273 w 26025"/>
                        <a:gd name="connsiteY11" fmla="*/ 44201 h 51960"/>
                        <a:gd name="connsiteX12" fmla="*/ 5263 w 26025"/>
                        <a:gd name="connsiteY12" fmla="*/ 38381 h 51960"/>
                        <a:gd name="connsiteX13" fmla="*/ 8313 w 26025"/>
                        <a:gd name="connsiteY13" fmla="*/ 32008 h 51960"/>
                        <a:gd name="connsiteX14" fmla="*/ 7481 w 26025"/>
                        <a:gd name="connsiteY14" fmla="*/ 23417 h 51960"/>
                        <a:gd name="connsiteX15" fmla="*/ 7204 w 26025"/>
                        <a:gd name="connsiteY15" fmla="*/ 17043 h 51960"/>
                        <a:gd name="connsiteX16" fmla="*/ 7204 w 26025"/>
                        <a:gd name="connsiteY16" fmla="*/ 9284 h 51960"/>
                        <a:gd name="connsiteX17" fmla="*/ 15521 w 26025"/>
                        <a:gd name="connsiteY17" fmla="*/ 693 h 51960"/>
                        <a:gd name="connsiteX18" fmla="*/ 23006 w 26025"/>
                        <a:gd name="connsiteY18" fmla="*/ 970 h 51960"/>
                        <a:gd name="connsiteX19" fmla="*/ 25779 w 26025"/>
                        <a:gd name="connsiteY19" fmla="*/ 5681 h 51960"/>
                        <a:gd name="connsiteX20" fmla="*/ 25779 w 26025"/>
                        <a:gd name="connsiteY20" fmla="*/ 10115 h 51960"/>
                        <a:gd name="connsiteX21" fmla="*/ 25779 w 26025"/>
                        <a:gd name="connsiteY21" fmla="*/ 13995 h 51960"/>
                        <a:gd name="connsiteX22" fmla="*/ 24947 w 26025"/>
                        <a:gd name="connsiteY22" fmla="*/ 15934 h 51960"/>
                        <a:gd name="connsiteX23" fmla="*/ 22452 w 26025"/>
                        <a:gd name="connsiteY23" fmla="*/ 18706 h 51960"/>
                        <a:gd name="connsiteX24" fmla="*/ 21066 w 26025"/>
                        <a:gd name="connsiteY24" fmla="*/ 19537 h 51960"/>
                        <a:gd name="connsiteX25" fmla="*/ 19679 w 26025"/>
                        <a:gd name="connsiteY25" fmla="*/ 21200 h 5196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</a:cxnLst>
                      <a:rect l="l" t="t" r="r" b="b"/>
                      <a:pathLst>
                        <a:path w="26025" h="51960">
                          <a:moveTo>
                            <a:pt x="19957" y="22031"/>
                          </a:moveTo>
                          <a:cubicBezTo>
                            <a:pt x="19125" y="23140"/>
                            <a:pt x="17739" y="24802"/>
                            <a:pt x="17739" y="26188"/>
                          </a:cubicBezTo>
                          <a:cubicBezTo>
                            <a:pt x="17739" y="28405"/>
                            <a:pt x="21066" y="29513"/>
                            <a:pt x="22729" y="30345"/>
                          </a:cubicBezTo>
                          <a:cubicBezTo>
                            <a:pt x="24393" y="31453"/>
                            <a:pt x="24947" y="33116"/>
                            <a:pt x="23561" y="34779"/>
                          </a:cubicBezTo>
                          <a:cubicBezTo>
                            <a:pt x="22729" y="35887"/>
                            <a:pt x="20788" y="36996"/>
                            <a:pt x="20788" y="38658"/>
                          </a:cubicBezTo>
                          <a:cubicBezTo>
                            <a:pt x="20788" y="39767"/>
                            <a:pt x="22452" y="40875"/>
                            <a:pt x="21897" y="42261"/>
                          </a:cubicBezTo>
                          <a:cubicBezTo>
                            <a:pt x="21066" y="43646"/>
                            <a:pt x="18848" y="44201"/>
                            <a:pt x="17739" y="45309"/>
                          </a:cubicBezTo>
                          <a:cubicBezTo>
                            <a:pt x="16630" y="46418"/>
                            <a:pt x="17739" y="47803"/>
                            <a:pt x="17739" y="49189"/>
                          </a:cubicBezTo>
                          <a:cubicBezTo>
                            <a:pt x="17739" y="50852"/>
                            <a:pt x="16353" y="51960"/>
                            <a:pt x="14689" y="51960"/>
                          </a:cubicBezTo>
                          <a:cubicBezTo>
                            <a:pt x="12749" y="51960"/>
                            <a:pt x="11362" y="50575"/>
                            <a:pt x="9699" y="50020"/>
                          </a:cubicBezTo>
                          <a:cubicBezTo>
                            <a:pt x="7759" y="49189"/>
                            <a:pt x="5263" y="49466"/>
                            <a:pt x="3045" y="48912"/>
                          </a:cubicBezTo>
                          <a:cubicBezTo>
                            <a:pt x="550" y="48358"/>
                            <a:pt x="-559" y="46695"/>
                            <a:pt x="273" y="44201"/>
                          </a:cubicBezTo>
                          <a:cubicBezTo>
                            <a:pt x="1105" y="41707"/>
                            <a:pt x="3322" y="40044"/>
                            <a:pt x="5263" y="38381"/>
                          </a:cubicBezTo>
                          <a:cubicBezTo>
                            <a:pt x="7204" y="36718"/>
                            <a:pt x="8313" y="34779"/>
                            <a:pt x="8313" y="32008"/>
                          </a:cubicBezTo>
                          <a:cubicBezTo>
                            <a:pt x="8313" y="29236"/>
                            <a:pt x="7759" y="26465"/>
                            <a:pt x="7481" y="23417"/>
                          </a:cubicBezTo>
                          <a:cubicBezTo>
                            <a:pt x="7481" y="21200"/>
                            <a:pt x="7481" y="19260"/>
                            <a:pt x="7204" y="17043"/>
                          </a:cubicBezTo>
                          <a:cubicBezTo>
                            <a:pt x="6650" y="14549"/>
                            <a:pt x="6372" y="11777"/>
                            <a:pt x="7204" y="9284"/>
                          </a:cubicBezTo>
                          <a:cubicBezTo>
                            <a:pt x="8313" y="5127"/>
                            <a:pt x="11362" y="2078"/>
                            <a:pt x="15521" y="693"/>
                          </a:cubicBezTo>
                          <a:cubicBezTo>
                            <a:pt x="18016" y="-139"/>
                            <a:pt x="20788" y="-416"/>
                            <a:pt x="23006" y="970"/>
                          </a:cubicBezTo>
                          <a:cubicBezTo>
                            <a:pt x="24670" y="2078"/>
                            <a:pt x="25501" y="4018"/>
                            <a:pt x="25779" y="5681"/>
                          </a:cubicBezTo>
                          <a:cubicBezTo>
                            <a:pt x="26056" y="7344"/>
                            <a:pt x="25779" y="8729"/>
                            <a:pt x="25779" y="10115"/>
                          </a:cubicBezTo>
                          <a:cubicBezTo>
                            <a:pt x="25779" y="11223"/>
                            <a:pt x="26333" y="12609"/>
                            <a:pt x="25779" y="13995"/>
                          </a:cubicBezTo>
                          <a:cubicBezTo>
                            <a:pt x="25779" y="14549"/>
                            <a:pt x="25224" y="15380"/>
                            <a:pt x="24947" y="15934"/>
                          </a:cubicBezTo>
                          <a:cubicBezTo>
                            <a:pt x="24393" y="17043"/>
                            <a:pt x="23561" y="18151"/>
                            <a:pt x="22452" y="18706"/>
                          </a:cubicBezTo>
                          <a:cubicBezTo>
                            <a:pt x="21897" y="18983"/>
                            <a:pt x="21343" y="19260"/>
                            <a:pt x="21066" y="19537"/>
                          </a:cubicBezTo>
                          <a:cubicBezTo>
                            <a:pt x="20511" y="19814"/>
                            <a:pt x="19957" y="20646"/>
                            <a:pt x="19679" y="21200"/>
                          </a:cubicBez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85" name="Freeform 384">
                      <a:extLst>
                        <a:ext uri="{FF2B5EF4-FFF2-40B4-BE49-F238E27FC236}">
                          <a16:creationId xmlns:a16="http://schemas.microsoft.com/office/drawing/2014/main" id="{14BC2974-BBBD-E4B2-E6BE-AE3C2C84AD9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919434" y="5690314"/>
                      <a:ext cx="2772" cy="554"/>
                    </a:xfrm>
                    <a:custGeom>
                      <a:avLst/>
                      <a:gdLst>
                        <a:gd name="connsiteX0" fmla="*/ 0 w 2772"/>
                        <a:gd name="connsiteY0" fmla="*/ 554 h 554"/>
                        <a:gd name="connsiteX1" fmla="*/ 0 w 2772"/>
                        <a:gd name="connsiteY1" fmla="*/ 0 h 5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</a:cxnLst>
                      <a:rect l="l" t="t" r="r" b="b"/>
                      <a:pathLst>
                        <a:path w="2772" h="554">
                          <a:moveTo>
                            <a:pt x="0" y="554"/>
                          </a:moveTo>
                          <a:lnTo>
                            <a:pt x="0" y="0"/>
                          </a:lnTo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86" name="Freeform 385">
                      <a:extLst>
                        <a:ext uri="{FF2B5EF4-FFF2-40B4-BE49-F238E27FC236}">
                          <a16:creationId xmlns:a16="http://schemas.microsoft.com/office/drawing/2014/main" id="{21577595-BB84-FCAC-7EEE-FE25A1309AB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967396" y="5781488"/>
                      <a:ext cx="1940" cy="277"/>
                    </a:xfrm>
                    <a:custGeom>
                      <a:avLst/>
                      <a:gdLst>
                        <a:gd name="connsiteX0" fmla="*/ 1941 w 1940"/>
                        <a:gd name="connsiteY0" fmla="*/ 277 h 277"/>
                        <a:gd name="connsiteX1" fmla="*/ 0 w 1940"/>
                        <a:gd name="connsiteY1" fmla="*/ 0 h 27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</a:cxnLst>
                      <a:rect l="l" t="t" r="r" b="b"/>
                      <a:pathLst>
                        <a:path w="1940" h="277">
                          <a:moveTo>
                            <a:pt x="1941" y="277"/>
                          </a:moveTo>
                          <a:lnTo>
                            <a:pt x="0" y="0"/>
                          </a:lnTo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</p:grpSp>
              <p:sp>
                <p:nvSpPr>
                  <p:cNvPr id="334" name="Freeform 333">
                    <a:extLst>
                      <a:ext uri="{FF2B5EF4-FFF2-40B4-BE49-F238E27FC236}">
                        <a16:creationId xmlns:a16="http://schemas.microsoft.com/office/drawing/2014/main" id="{F65E8E4E-7E05-80AB-866E-1A7549A27E74}"/>
                      </a:ext>
                    </a:extLst>
                  </p:cNvPr>
                  <p:cNvSpPr/>
                  <p:nvPr/>
                </p:nvSpPr>
                <p:spPr>
                  <a:xfrm>
                    <a:off x="2812716" y="4865877"/>
                    <a:ext cx="14138" cy="10253"/>
                  </a:xfrm>
                  <a:custGeom>
                    <a:avLst/>
                    <a:gdLst>
                      <a:gd name="connsiteX0" fmla="*/ 3050 w 14138"/>
                      <a:gd name="connsiteY0" fmla="*/ 8591 h 10253"/>
                      <a:gd name="connsiteX1" fmla="*/ 2495 w 14138"/>
                      <a:gd name="connsiteY1" fmla="*/ 9699 h 10253"/>
                      <a:gd name="connsiteX2" fmla="*/ 1109 w 14138"/>
                      <a:gd name="connsiteY2" fmla="*/ 10253 h 10253"/>
                      <a:gd name="connsiteX3" fmla="*/ 277 w 14138"/>
                      <a:gd name="connsiteY3" fmla="*/ 9422 h 10253"/>
                      <a:gd name="connsiteX4" fmla="*/ 0 w 14138"/>
                      <a:gd name="connsiteY4" fmla="*/ 8591 h 10253"/>
                      <a:gd name="connsiteX5" fmla="*/ 555 w 14138"/>
                      <a:gd name="connsiteY5" fmla="*/ 7760 h 10253"/>
                      <a:gd name="connsiteX6" fmla="*/ 277 w 14138"/>
                      <a:gd name="connsiteY6" fmla="*/ 7760 h 10253"/>
                      <a:gd name="connsiteX7" fmla="*/ 832 w 14138"/>
                      <a:gd name="connsiteY7" fmla="*/ 6651 h 10253"/>
                      <a:gd name="connsiteX8" fmla="*/ 1109 w 14138"/>
                      <a:gd name="connsiteY8" fmla="*/ 6651 h 10253"/>
                      <a:gd name="connsiteX9" fmla="*/ 3327 w 14138"/>
                      <a:gd name="connsiteY9" fmla="*/ 832 h 10253"/>
                      <a:gd name="connsiteX10" fmla="*/ 4159 w 14138"/>
                      <a:gd name="connsiteY10" fmla="*/ 277 h 10253"/>
                      <a:gd name="connsiteX11" fmla="*/ 4713 w 14138"/>
                      <a:gd name="connsiteY11" fmla="*/ 0 h 10253"/>
                      <a:gd name="connsiteX12" fmla="*/ 5545 w 14138"/>
                      <a:gd name="connsiteY12" fmla="*/ 277 h 10253"/>
                      <a:gd name="connsiteX13" fmla="*/ 6376 w 14138"/>
                      <a:gd name="connsiteY13" fmla="*/ 277 h 10253"/>
                      <a:gd name="connsiteX14" fmla="*/ 8040 w 14138"/>
                      <a:gd name="connsiteY14" fmla="*/ 1386 h 10253"/>
                      <a:gd name="connsiteX15" fmla="*/ 8040 w 14138"/>
                      <a:gd name="connsiteY15" fmla="*/ 1109 h 10253"/>
                      <a:gd name="connsiteX16" fmla="*/ 8594 w 14138"/>
                      <a:gd name="connsiteY16" fmla="*/ 1109 h 10253"/>
                      <a:gd name="connsiteX17" fmla="*/ 8594 w 14138"/>
                      <a:gd name="connsiteY17" fmla="*/ 1386 h 10253"/>
                      <a:gd name="connsiteX18" fmla="*/ 8594 w 14138"/>
                      <a:gd name="connsiteY18" fmla="*/ 1663 h 10253"/>
                      <a:gd name="connsiteX19" fmla="*/ 9703 w 14138"/>
                      <a:gd name="connsiteY19" fmla="*/ 2494 h 10253"/>
                      <a:gd name="connsiteX20" fmla="*/ 10258 w 14138"/>
                      <a:gd name="connsiteY20" fmla="*/ 2494 h 10253"/>
                      <a:gd name="connsiteX21" fmla="*/ 10812 w 14138"/>
                      <a:gd name="connsiteY21" fmla="*/ 2771 h 10253"/>
                      <a:gd name="connsiteX22" fmla="*/ 12198 w 14138"/>
                      <a:gd name="connsiteY22" fmla="*/ 2494 h 10253"/>
                      <a:gd name="connsiteX23" fmla="*/ 12753 w 14138"/>
                      <a:gd name="connsiteY23" fmla="*/ 2771 h 10253"/>
                      <a:gd name="connsiteX24" fmla="*/ 13307 w 14138"/>
                      <a:gd name="connsiteY24" fmla="*/ 2771 h 10253"/>
                      <a:gd name="connsiteX25" fmla="*/ 13584 w 14138"/>
                      <a:gd name="connsiteY25" fmla="*/ 2771 h 10253"/>
                      <a:gd name="connsiteX26" fmla="*/ 14139 w 14138"/>
                      <a:gd name="connsiteY26" fmla="*/ 3880 h 10253"/>
                      <a:gd name="connsiteX27" fmla="*/ 13584 w 14138"/>
                      <a:gd name="connsiteY27" fmla="*/ 4711 h 10253"/>
                      <a:gd name="connsiteX28" fmla="*/ 11089 w 14138"/>
                      <a:gd name="connsiteY28" fmla="*/ 5265 h 10253"/>
                      <a:gd name="connsiteX29" fmla="*/ 11089 w 14138"/>
                      <a:gd name="connsiteY29" fmla="*/ 5542 h 10253"/>
                      <a:gd name="connsiteX30" fmla="*/ 10535 w 14138"/>
                      <a:gd name="connsiteY30" fmla="*/ 6097 h 10253"/>
                      <a:gd name="connsiteX31" fmla="*/ 9703 w 14138"/>
                      <a:gd name="connsiteY31" fmla="*/ 6097 h 10253"/>
                      <a:gd name="connsiteX32" fmla="*/ 9426 w 14138"/>
                      <a:gd name="connsiteY32" fmla="*/ 6097 h 10253"/>
                      <a:gd name="connsiteX33" fmla="*/ 9149 w 14138"/>
                      <a:gd name="connsiteY33" fmla="*/ 6097 h 10253"/>
                      <a:gd name="connsiteX34" fmla="*/ 8872 w 14138"/>
                      <a:gd name="connsiteY34" fmla="*/ 5819 h 10253"/>
                      <a:gd name="connsiteX35" fmla="*/ 6931 w 14138"/>
                      <a:gd name="connsiteY35" fmla="*/ 6928 h 10253"/>
                      <a:gd name="connsiteX36" fmla="*/ 6099 w 14138"/>
                      <a:gd name="connsiteY36" fmla="*/ 7760 h 10253"/>
                      <a:gd name="connsiteX37" fmla="*/ 3327 w 14138"/>
                      <a:gd name="connsiteY37" fmla="*/ 8037 h 10253"/>
                      <a:gd name="connsiteX38" fmla="*/ 3050 w 14138"/>
                      <a:gd name="connsiteY38" fmla="*/ 8591 h 10253"/>
                      <a:gd name="connsiteX39" fmla="*/ 3050 w 14138"/>
                      <a:gd name="connsiteY39" fmla="*/ 8591 h 102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</a:cxnLst>
                    <a:rect l="l" t="t" r="r" b="b"/>
                    <a:pathLst>
                      <a:path w="14138" h="10253">
                        <a:moveTo>
                          <a:pt x="3050" y="8591"/>
                        </a:moveTo>
                        <a:lnTo>
                          <a:pt x="2495" y="9699"/>
                        </a:lnTo>
                        <a:lnTo>
                          <a:pt x="1109" y="10253"/>
                        </a:lnTo>
                        <a:lnTo>
                          <a:pt x="277" y="9422"/>
                        </a:lnTo>
                        <a:lnTo>
                          <a:pt x="0" y="8591"/>
                        </a:lnTo>
                        <a:lnTo>
                          <a:pt x="555" y="7760"/>
                        </a:lnTo>
                        <a:lnTo>
                          <a:pt x="277" y="7760"/>
                        </a:lnTo>
                        <a:lnTo>
                          <a:pt x="832" y="6651"/>
                        </a:lnTo>
                        <a:lnTo>
                          <a:pt x="1109" y="6651"/>
                        </a:lnTo>
                        <a:lnTo>
                          <a:pt x="3327" y="832"/>
                        </a:lnTo>
                        <a:lnTo>
                          <a:pt x="4159" y="277"/>
                        </a:lnTo>
                        <a:lnTo>
                          <a:pt x="4713" y="0"/>
                        </a:lnTo>
                        <a:lnTo>
                          <a:pt x="5545" y="277"/>
                        </a:lnTo>
                        <a:lnTo>
                          <a:pt x="6376" y="277"/>
                        </a:lnTo>
                        <a:lnTo>
                          <a:pt x="8040" y="1386"/>
                        </a:lnTo>
                        <a:lnTo>
                          <a:pt x="8040" y="1109"/>
                        </a:lnTo>
                        <a:lnTo>
                          <a:pt x="8594" y="1109"/>
                        </a:lnTo>
                        <a:lnTo>
                          <a:pt x="8594" y="1386"/>
                        </a:lnTo>
                        <a:lnTo>
                          <a:pt x="8594" y="1663"/>
                        </a:lnTo>
                        <a:lnTo>
                          <a:pt x="9703" y="2494"/>
                        </a:lnTo>
                        <a:lnTo>
                          <a:pt x="10258" y="2494"/>
                        </a:lnTo>
                        <a:lnTo>
                          <a:pt x="10812" y="2771"/>
                        </a:lnTo>
                        <a:lnTo>
                          <a:pt x="12198" y="2494"/>
                        </a:lnTo>
                        <a:lnTo>
                          <a:pt x="12753" y="2771"/>
                        </a:lnTo>
                        <a:lnTo>
                          <a:pt x="13307" y="2771"/>
                        </a:lnTo>
                        <a:lnTo>
                          <a:pt x="13584" y="2771"/>
                        </a:lnTo>
                        <a:lnTo>
                          <a:pt x="14139" y="3880"/>
                        </a:lnTo>
                        <a:lnTo>
                          <a:pt x="13584" y="4711"/>
                        </a:lnTo>
                        <a:lnTo>
                          <a:pt x="11089" y="5265"/>
                        </a:lnTo>
                        <a:lnTo>
                          <a:pt x="11089" y="5542"/>
                        </a:lnTo>
                        <a:lnTo>
                          <a:pt x="10535" y="6097"/>
                        </a:lnTo>
                        <a:lnTo>
                          <a:pt x="9703" y="6097"/>
                        </a:lnTo>
                        <a:lnTo>
                          <a:pt x="9426" y="6097"/>
                        </a:lnTo>
                        <a:lnTo>
                          <a:pt x="9149" y="6097"/>
                        </a:lnTo>
                        <a:lnTo>
                          <a:pt x="8872" y="5819"/>
                        </a:lnTo>
                        <a:lnTo>
                          <a:pt x="6931" y="6928"/>
                        </a:lnTo>
                        <a:lnTo>
                          <a:pt x="6099" y="7760"/>
                        </a:lnTo>
                        <a:lnTo>
                          <a:pt x="3327" y="8037"/>
                        </a:lnTo>
                        <a:lnTo>
                          <a:pt x="3050" y="8591"/>
                        </a:lnTo>
                        <a:lnTo>
                          <a:pt x="3050" y="8591"/>
                        </a:ln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</p:grpSp>
        </p:grpSp>
      </p:grpSp>
    </p:spTree>
    <p:extLst>
      <p:ext uri="{BB962C8B-B14F-4D97-AF65-F5344CB8AC3E}">
        <p14:creationId xmlns:p14="http://schemas.microsoft.com/office/powerpoint/2010/main" val="1435569634"/>
      </p:ext>
    </p:extLst>
  </p:cSld>
  <p:clrMapOvr>
    <a:masterClrMapping/>
  </p:clrMapOvr>
</p:sldLayout>
</file>

<file path=ppt/slideLayouts/slideLayout9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ap Only (Fixed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88D86876-3FB4-FBBD-1737-D60B88DA98AF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550864" y="752052"/>
            <a:ext cx="3203999" cy="336973"/>
          </a:xfrm>
          <a:prstGeom prst="rect">
            <a:avLst/>
          </a:prstGeom>
        </p:spPr>
        <p:txBody>
          <a:bodyPr lIns="0" tIns="0" rIns="0" bIns="0">
            <a:noAutofit/>
          </a:bodyPr>
          <a:lstStyle>
            <a:lvl1pPr marL="0" indent="0">
              <a:lnSpc>
                <a:spcPct val="90000"/>
              </a:lnSpc>
              <a:buNone/>
              <a:defRPr sz="2000"/>
            </a:lvl1pPr>
          </a:lstStyle>
          <a:p>
            <a:pPr lvl="0"/>
            <a:r>
              <a:rPr lang="en-US" dirty="0"/>
              <a:t>Subhead avenir pro 20pt</a:t>
            </a:r>
            <a:endParaRPr lang="en-GB" dirty="0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0871EE65-26EE-B181-C60C-77234227C28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8040688" y="6348353"/>
            <a:ext cx="3292473" cy="215901"/>
          </a:xfrm>
        </p:spPr>
        <p:txBody>
          <a:bodyPr/>
          <a:lstStyle/>
          <a:p>
            <a:r>
              <a:rPr lang="en-US" dirty="0"/>
              <a:t>© 2025 Clarivate. All rights reserved.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50BDD441-95E6-955E-8A17-BE1B5185D4A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506200" y="6348353"/>
            <a:ext cx="216000" cy="215900"/>
          </a:xfrm>
        </p:spPr>
        <p:txBody>
          <a:bodyPr/>
          <a:lstStyle/>
          <a:p>
            <a:fld id="{F59CD943-D024-467A-B36E-F11E1285ED75}" type="slidenum">
              <a:rPr lang="en-GB" smtClean="0"/>
              <a:pPr/>
              <a:t>‹#›</a:t>
            </a:fld>
            <a:endParaRPr lang="en-GB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DD30F821-5920-9EC7-0061-529319AFDFAB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550864" y="368828"/>
            <a:ext cx="3203999" cy="251885"/>
          </a:xfrm>
        </p:spPr>
        <p:txBody>
          <a:bodyPr/>
          <a:lstStyle>
            <a:lvl1pPr>
              <a:defRPr/>
            </a:lvl1pPr>
          </a:lstStyle>
          <a:p>
            <a:r>
              <a:rPr lang="en-US" dirty="0"/>
              <a:t>Header avenir demi</a:t>
            </a:r>
            <a:endParaRPr lang="en-GB" dirty="0"/>
          </a:p>
        </p:txBody>
      </p:sp>
      <p:grpSp>
        <p:nvGrpSpPr>
          <p:cNvPr id="2805" name="Group 2804">
            <a:extLst>
              <a:ext uri="{FF2B5EF4-FFF2-40B4-BE49-F238E27FC236}">
                <a16:creationId xmlns:a16="http://schemas.microsoft.com/office/drawing/2014/main" id="{28BE6EB5-752F-5345-FFE6-C8E1EC15E216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1213710" y="1041509"/>
            <a:ext cx="10440000" cy="5105270"/>
            <a:chOff x="550864" y="1041509"/>
            <a:chExt cx="9764579" cy="4774982"/>
          </a:xfrm>
          <a:solidFill>
            <a:srgbClr val="E7E8E9"/>
          </a:solidFill>
        </p:grpSpPr>
        <p:grpSp>
          <p:nvGrpSpPr>
            <p:cNvPr id="2806" name="Group 2805">
              <a:extLst>
                <a:ext uri="{FF2B5EF4-FFF2-40B4-BE49-F238E27FC236}">
                  <a16:creationId xmlns:a16="http://schemas.microsoft.com/office/drawing/2014/main" id="{B4BB4669-E81C-0DB9-FE95-6E747D0B7B5C}"/>
                </a:ext>
              </a:extLst>
            </p:cNvPr>
            <p:cNvGrpSpPr/>
            <p:nvPr/>
          </p:nvGrpSpPr>
          <p:grpSpPr>
            <a:xfrm>
              <a:off x="4267742" y="1249378"/>
              <a:ext cx="1935114" cy="1955717"/>
              <a:chOff x="4267742" y="1249378"/>
              <a:chExt cx="1935114" cy="1955717"/>
            </a:xfrm>
            <a:grpFill/>
          </p:grpSpPr>
          <p:sp>
            <p:nvSpPr>
              <p:cNvPr id="5038" name="Freeform 5037">
                <a:extLst>
                  <a:ext uri="{FF2B5EF4-FFF2-40B4-BE49-F238E27FC236}">
                    <a16:creationId xmlns:a16="http://schemas.microsoft.com/office/drawing/2014/main" id="{A90EB540-2653-0893-B675-C9896333B6EB}"/>
                  </a:ext>
                </a:extLst>
              </p:cNvPr>
              <p:cNvSpPr/>
              <p:nvPr/>
            </p:nvSpPr>
            <p:spPr>
              <a:xfrm>
                <a:off x="5180675" y="2584896"/>
                <a:ext cx="107256" cy="75932"/>
              </a:xfrm>
              <a:custGeom>
                <a:avLst/>
                <a:gdLst>
                  <a:gd name="connsiteX0" fmla="*/ 105072 w 107256"/>
                  <a:gd name="connsiteY0" fmla="*/ 48498 h 75932"/>
                  <a:gd name="connsiteX1" fmla="*/ 102577 w 107256"/>
                  <a:gd name="connsiteY1" fmla="*/ 52932 h 75932"/>
                  <a:gd name="connsiteX2" fmla="*/ 93982 w 107256"/>
                  <a:gd name="connsiteY2" fmla="*/ 75933 h 75932"/>
                  <a:gd name="connsiteX3" fmla="*/ 84002 w 107256"/>
                  <a:gd name="connsiteY3" fmla="*/ 73716 h 75932"/>
                  <a:gd name="connsiteX4" fmla="*/ 68754 w 107256"/>
                  <a:gd name="connsiteY4" fmla="*/ 63739 h 75932"/>
                  <a:gd name="connsiteX5" fmla="*/ 65150 w 107256"/>
                  <a:gd name="connsiteY5" fmla="*/ 55149 h 75932"/>
                  <a:gd name="connsiteX6" fmla="*/ 53506 w 107256"/>
                  <a:gd name="connsiteY6" fmla="*/ 58751 h 75932"/>
                  <a:gd name="connsiteX7" fmla="*/ 49902 w 107256"/>
                  <a:gd name="connsiteY7" fmla="*/ 50438 h 75932"/>
                  <a:gd name="connsiteX8" fmla="*/ 41308 w 107256"/>
                  <a:gd name="connsiteY8" fmla="*/ 47943 h 75932"/>
                  <a:gd name="connsiteX9" fmla="*/ 36595 w 107256"/>
                  <a:gd name="connsiteY9" fmla="*/ 42124 h 75932"/>
                  <a:gd name="connsiteX10" fmla="*/ 29941 w 107256"/>
                  <a:gd name="connsiteY10" fmla="*/ 41293 h 75932"/>
                  <a:gd name="connsiteX11" fmla="*/ 24951 w 107256"/>
                  <a:gd name="connsiteY11" fmla="*/ 34365 h 75932"/>
                  <a:gd name="connsiteX12" fmla="*/ 12476 w 107256"/>
                  <a:gd name="connsiteY12" fmla="*/ 31593 h 75932"/>
                  <a:gd name="connsiteX13" fmla="*/ 3881 w 107256"/>
                  <a:gd name="connsiteY13" fmla="*/ 22171 h 75932"/>
                  <a:gd name="connsiteX14" fmla="*/ 0 w 107256"/>
                  <a:gd name="connsiteY14" fmla="*/ 18569 h 75932"/>
                  <a:gd name="connsiteX15" fmla="*/ 3881 w 107256"/>
                  <a:gd name="connsiteY15" fmla="*/ 15797 h 75932"/>
                  <a:gd name="connsiteX16" fmla="*/ 13307 w 107256"/>
                  <a:gd name="connsiteY16" fmla="*/ 12472 h 75932"/>
                  <a:gd name="connsiteX17" fmla="*/ 24951 w 107256"/>
                  <a:gd name="connsiteY17" fmla="*/ 10532 h 75932"/>
                  <a:gd name="connsiteX18" fmla="*/ 31882 w 107256"/>
                  <a:gd name="connsiteY18" fmla="*/ 12472 h 75932"/>
                  <a:gd name="connsiteX19" fmla="*/ 39090 w 107256"/>
                  <a:gd name="connsiteY19" fmla="*/ 12749 h 75932"/>
                  <a:gd name="connsiteX20" fmla="*/ 50734 w 107256"/>
                  <a:gd name="connsiteY20" fmla="*/ 10809 h 75932"/>
                  <a:gd name="connsiteX21" fmla="*/ 39922 w 107256"/>
                  <a:gd name="connsiteY21" fmla="*/ 2496 h 75932"/>
                  <a:gd name="connsiteX22" fmla="*/ 47130 w 107256"/>
                  <a:gd name="connsiteY22" fmla="*/ 556 h 75932"/>
                  <a:gd name="connsiteX23" fmla="*/ 55170 w 107256"/>
                  <a:gd name="connsiteY23" fmla="*/ 3327 h 75932"/>
                  <a:gd name="connsiteX24" fmla="*/ 56278 w 107256"/>
                  <a:gd name="connsiteY24" fmla="*/ 3327 h 75932"/>
                  <a:gd name="connsiteX25" fmla="*/ 73744 w 107256"/>
                  <a:gd name="connsiteY25" fmla="*/ 9424 h 75932"/>
                  <a:gd name="connsiteX26" fmla="*/ 88160 w 107256"/>
                  <a:gd name="connsiteY26" fmla="*/ 14689 h 75932"/>
                  <a:gd name="connsiteX27" fmla="*/ 96477 w 107256"/>
                  <a:gd name="connsiteY27" fmla="*/ 21617 h 75932"/>
                  <a:gd name="connsiteX28" fmla="*/ 105349 w 107256"/>
                  <a:gd name="connsiteY28" fmla="*/ 37967 h 75932"/>
                  <a:gd name="connsiteX29" fmla="*/ 105626 w 107256"/>
                  <a:gd name="connsiteY29" fmla="*/ 49329 h 75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107256" h="75932">
                    <a:moveTo>
                      <a:pt x="105072" y="48498"/>
                    </a:moveTo>
                    <a:cubicBezTo>
                      <a:pt x="103963" y="50160"/>
                      <a:pt x="103131" y="51546"/>
                      <a:pt x="102577" y="52932"/>
                    </a:cubicBezTo>
                    <a:cubicBezTo>
                      <a:pt x="102577" y="52932"/>
                      <a:pt x="86220" y="46835"/>
                      <a:pt x="93982" y="75933"/>
                    </a:cubicBezTo>
                    <a:cubicBezTo>
                      <a:pt x="89824" y="74824"/>
                      <a:pt x="85665" y="73439"/>
                      <a:pt x="84002" y="73716"/>
                    </a:cubicBezTo>
                    <a:cubicBezTo>
                      <a:pt x="79566" y="73993"/>
                      <a:pt x="73744" y="65402"/>
                      <a:pt x="68754" y="63739"/>
                    </a:cubicBezTo>
                    <a:cubicBezTo>
                      <a:pt x="63764" y="62077"/>
                      <a:pt x="66259" y="58197"/>
                      <a:pt x="65150" y="55149"/>
                    </a:cubicBezTo>
                    <a:cubicBezTo>
                      <a:pt x="64041" y="52100"/>
                      <a:pt x="58774" y="56257"/>
                      <a:pt x="53506" y="58751"/>
                    </a:cubicBezTo>
                    <a:cubicBezTo>
                      <a:pt x="47961" y="61245"/>
                      <a:pt x="50456" y="56534"/>
                      <a:pt x="49902" y="50438"/>
                    </a:cubicBezTo>
                    <a:cubicBezTo>
                      <a:pt x="49347" y="44618"/>
                      <a:pt x="43248" y="47666"/>
                      <a:pt x="41308" y="47943"/>
                    </a:cubicBezTo>
                    <a:cubicBezTo>
                      <a:pt x="39090" y="47943"/>
                      <a:pt x="36872" y="44618"/>
                      <a:pt x="36595" y="42124"/>
                    </a:cubicBezTo>
                    <a:cubicBezTo>
                      <a:pt x="36595" y="39630"/>
                      <a:pt x="32159" y="42401"/>
                      <a:pt x="29941" y="41293"/>
                    </a:cubicBezTo>
                    <a:cubicBezTo>
                      <a:pt x="27723" y="40184"/>
                      <a:pt x="24951" y="37690"/>
                      <a:pt x="24951" y="34365"/>
                    </a:cubicBezTo>
                    <a:cubicBezTo>
                      <a:pt x="24951" y="30762"/>
                      <a:pt x="17743" y="31870"/>
                      <a:pt x="12476" y="31593"/>
                    </a:cubicBezTo>
                    <a:cubicBezTo>
                      <a:pt x="7208" y="31316"/>
                      <a:pt x="7485" y="28268"/>
                      <a:pt x="3881" y="22171"/>
                    </a:cubicBezTo>
                    <a:cubicBezTo>
                      <a:pt x="3050" y="20786"/>
                      <a:pt x="1663" y="19400"/>
                      <a:pt x="0" y="18569"/>
                    </a:cubicBezTo>
                    <a:cubicBezTo>
                      <a:pt x="1386" y="17737"/>
                      <a:pt x="2495" y="16906"/>
                      <a:pt x="3881" y="15797"/>
                    </a:cubicBezTo>
                    <a:cubicBezTo>
                      <a:pt x="6654" y="14135"/>
                      <a:pt x="10258" y="13303"/>
                      <a:pt x="13307" y="12472"/>
                    </a:cubicBezTo>
                    <a:cubicBezTo>
                      <a:pt x="17188" y="11363"/>
                      <a:pt x="21070" y="10532"/>
                      <a:pt x="24951" y="10532"/>
                    </a:cubicBezTo>
                    <a:cubicBezTo>
                      <a:pt x="27723" y="10532"/>
                      <a:pt x="29387" y="11918"/>
                      <a:pt x="31882" y="12472"/>
                    </a:cubicBezTo>
                    <a:cubicBezTo>
                      <a:pt x="34377" y="13026"/>
                      <a:pt x="36872" y="12472"/>
                      <a:pt x="39090" y="12749"/>
                    </a:cubicBezTo>
                    <a:cubicBezTo>
                      <a:pt x="43248" y="13580"/>
                      <a:pt x="48516" y="16352"/>
                      <a:pt x="50734" y="10809"/>
                    </a:cubicBezTo>
                    <a:cubicBezTo>
                      <a:pt x="54338" y="1664"/>
                      <a:pt x="39644" y="7484"/>
                      <a:pt x="39922" y="2496"/>
                    </a:cubicBezTo>
                    <a:cubicBezTo>
                      <a:pt x="39922" y="-553"/>
                      <a:pt x="45189" y="-276"/>
                      <a:pt x="47130" y="556"/>
                    </a:cubicBezTo>
                    <a:cubicBezTo>
                      <a:pt x="49902" y="1664"/>
                      <a:pt x="52120" y="3327"/>
                      <a:pt x="55170" y="3327"/>
                    </a:cubicBezTo>
                    <a:cubicBezTo>
                      <a:pt x="55447" y="3327"/>
                      <a:pt x="56001" y="3327"/>
                      <a:pt x="56278" y="3327"/>
                    </a:cubicBezTo>
                    <a:cubicBezTo>
                      <a:pt x="62378" y="7761"/>
                      <a:pt x="72081" y="7484"/>
                      <a:pt x="73744" y="9424"/>
                    </a:cubicBezTo>
                    <a:cubicBezTo>
                      <a:pt x="75962" y="11641"/>
                      <a:pt x="82893" y="12749"/>
                      <a:pt x="88160" y="14689"/>
                    </a:cubicBezTo>
                    <a:cubicBezTo>
                      <a:pt x="93428" y="16629"/>
                      <a:pt x="96477" y="21617"/>
                      <a:pt x="96477" y="21617"/>
                    </a:cubicBezTo>
                    <a:cubicBezTo>
                      <a:pt x="94537" y="26882"/>
                      <a:pt x="102854" y="34087"/>
                      <a:pt x="105349" y="37967"/>
                    </a:cubicBezTo>
                    <a:cubicBezTo>
                      <a:pt x="107844" y="41570"/>
                      <a:pt x="107844" y="46281"/>
                      <a:pt x="105626" y="49329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039" name="Freeform 5038">
                <a:extLst>
                  <a:ext uri="{FF2B5EF4-FFF2-40B4-BE49-F238E27FC236}">
                    <a16:creationId xmlns:a16="http://schemas.microsoft.com/office/drawing/2014/main" id="{CE5B7105-4828-F994-2EED-3B2028795B71}"/>
                  </a:ext>
                </a:extLst>
              </p:cNvPr>
              <p:cNvSpPr/>
              <p:nvPr/>
            </p:nvSpPr>
            <p:spPr>
              <a:xfrm>
                <a:off x="5500667" y="2466698"/>
                <a:ext cx="267466" cy="211712"/>
              </a:xfrm>
              <a:custGeom>
                <a:avLst/>
                <a:gdLst>
                  <a:gd name="connsiteX0" fmla="*/ 266635 w 267466"/>
                  <a:gd name="connsiteY0" fmla="*/ 156442 h 211712"/>
                  <a:gd name="connsiteX1" fmla="*/ 256377 w 267466"/>
                  <a:gd name="connsiteY1" fmla="*/ 165310 h 211712"/>
                  <a:gd name="connsiteX2" fmla="*/ 248615 w 267466"/>
                  <a:gd name="connsiteY2" fmla="*/ 172515 h 211712"/>
                  <a:gd name="connsiteX3" fmla="*/ 230595 w 267466"/>
                  <a:gd name="connsiteY3" fmla="*/ 187757 h 211712"/>
                  <a:gd name="connsiteX4" fmla="*/ 233089 w 267466"/>
                  <a:gd name="connsiteY4" fmla="*/ 209372 h 211712"/>
                  <a:gd name="connsiteX5" fmla="*/ 224496 w 267466"/>
                  <a:gd name="connsiteY5" fmla="*/ 209372 h 211712"/>
                  <a:gd name="connsiteX6" fmla="*/ 223664 w 267466"/>
                  <a:gd name="connsiteY6" fmla="*/ 209372 h 211712"/>
                  <a:gd name="connsiteX7" fmla="*/ 215901 w 267466"/>
                  <a:gd name="connsiteY7" fmla="*/ 203830 h 211712"/>
                  <a:gd name="connsiteX8" fmla="*/ 205366 w 267466"/>
                  <a:gd name="connsiteY8" fmla="*/ 200227 h 211712"/>
                  <a:gd name="connsiteX9" fmla="*/ 191504 w 267466"/>
                  <a:gd name="connsiteY9" fmla="*/ 196070 h 211712"/>
                  <a:gd name="connsiteX10" fmla="*/ 173484 w 267466"/>
                  <a:gd name="connsiteY10" fmla="*/ 197179 h 211712"/>
                  <a:gd name="connsiteX11" fmla="*/ 150751 w 267466"/>
                  <a:gd name="connsiteY11" fmla="*/ 203830 h 211712"/>
                  <a:gd name="connsiteX12" fmla="*/ 141325 w 267466"/>
                  <a:gd name="connsiteY12" fmla="*/ 193022 h 211712"/>
                  <a:gd name="connsiteX13" fmla="*/ 123582 w 267466"/>
                  <a:gd name="connsiteY13" fmla="*/ 193022 h 211712"/>
                  <a:gd name="connsiteX14" fmla="*/ 110830 w 267466"/>
                  <a:gd name="connsiteY14" fmla="*/ 176395 h 211712"/>
                  <a:gd name="connsiteX15" fmla="*/ 92532 w 267466"/>
                  <a:gd name="connsiteY15" fmla="*/ 171407 h 211712"/>
                  <a:gd name="connsiteX16" fmla="*/ 87541 w 267466"/>
                  <a:gd name="connsiteY16" fmla="*/ 160599 h 211712"/>
                  <a:gd name="connsiteX17" fmla="*/ 72294 w 267466"/>
                  <a:gd name="connsiteY17" fmla="*/ 163093 h 211712"/>
                  <a:gd name="connsiteX18" fmla="*/ 65086 w 267466"/>
                  <a:gd name="connsiteY18" fmla="*/ 170298 h 211712"/>
                  <a:gd name="connsiteX19" fmla="*/ 57046 w 267466"/>
                  <a:gd name="connsiteY19" fmla="*/ 161984 h 211712"/>
                  <a:gd name="connsiteX20" fmla="*/ 54551 w 267466"/>
                  <a:gd name="connsiteY20" fmla="*/ 152285 h 211712"/>
                  <a:gd name="connsiteX21" fmla="*/ 30986 w 267466"/>
                  <a:gd name="connsiteY21" fmla="*/ 147020 h 211712"/>
                  <a:gd name="connsiteX22" fmla="*/ 25441 w 267466"/>
                  <a:gd name="connsiteY22" fmla="*/ 138152 h 211712"/>
                  <a:gd name="connsiteX23" fmla="*/ 21283 w 267466"/>
                  <a:gd name="connsiteY23" fmla="*/ 137044 h 211712"/>
                  <a:gd name="connsiteX24" fmla="*/ 19619 w 267466"/>
                  <a:gd name="connsiteY24" fmla="*/ 134827 h 211712"/>
                  <a:gd name="connsiteX25" fmla="*/ 16847 w 267466"/>
                  <a:gd name="connsiteY25" fmla="*/ 124296 h 211712"/>
                  <a:gd name="connsiteX26" fmla="*/ 11857 w 267466"/>
                  <a:gd name="connsiteY26" fmla="*/ 112934 h 211712"/>
                  <a:gd name="connsiteX27" fmla="*/ 11857 w 267466"/>
                  <a:gd name="connsiteY27" fmla="*/ 97969 h 211712"/>
                  <a:gd name="connsiteX28" fmla="*/ 7698 w 267466"/>
                  <a:gd name="connsiteY28" fmla="*/ 81065 h 211712"/>
                  <a:gd name="connsiteX29" fmla="*/ 490 w 267466"/>
                  <a:gd name="connsiteY29" fmla="*/ 70257 h 211712"/>
                  <a:gd name="connsiteX30" fmla="*/ 3817 w 267466"/>
                  <a:gd name="connsiteY30" fmla="*/ 41714 h 211712"/>
                  <a:gd name="connsiteX31" fmla="*/ 7144 w 267466"/>
                  <a:gd name="connsiteY31" fmla="*/ 35894 h 211712"/>
                  <a:gd name="connsiteX32" fmla="*/ 5758 w 267466"/>
                  <a:gd name="connsiteY32" fmla="*/ 31460 h 211712"/>
                  <a:gd name="connsiteX33" fmla="*/ 11302 w 267466"/>
                  <a:gd name="connsiteY33" fmla="*/ 28412 h 211712"/>
                  <a:gd name="connsiteX34" fmla="*/ 17124 w 267466"/>
                  <a:gd name="connsiteY34" fmla="*/ 29243 h 211712"/>
                  <a:gd name="connsiteX35" fmla="*/ 26550 w 267466"/>
                  <a:gd name="connsiteY35" fmla="*/ 28135 h 211712"/>
                  <a:gd name="connsiteX36" fmla="*/ 33758 w 267466"/>
                  <a:gd name="connsiteY36" fmla="*/ 24809 h 211712"/>
                  <a:gd name="connsiteX37" fmla="*/ 38194 w 267466"/>
                  <a:gd name="connsiteY37" fmla="*/ 22869 h 211712"/>
                  <a:gd name="connsiteX38" fmla="*/ 44016 w 267466"/>
                  <a:gd name="connsiteY38" fmla="*/ 22869 h 211712"/>
                  <a:gd name="connsiteX39" fmla="*/ 49560 w 267466"/>
                  <a:gd name="connsiteY39" fmla="*/ 22869 h 211712"/>
                  <a:gd name="connsiteX40" fmla="*/ 56491 w 267466"/>
                  <a:gd name="connsiteY40" fmla="*/ 13724 h 211712"/>
                  <a:gd name="connsiteX41" fmla="*/ 80334 w 267466"/>
                  <a:gd name="connsiteY41" fmla="*/ 5688 h 211712"/>
                  <a:gd name="connsiteX42" fmla="*/ 92809 w 267466"/>
                  <a:gd name="connsiteY42" fmla="*/ 2085 h 211712"/>
                  <a:gd name="connsiteX43" fmla="*/ 97800 w 267466"/>
                  <a:gd name="connsiteY43" fmla="*/ 700 h 211712"/>
                  <a:gd name="connsiteX44" fmla="*/ 105285 w 267466"/>
                  <a:gd name="connsiteY44" fmla="*/ 422 h 211712"/>
                  <a:gd name="connsiteX45" fmla="*/ 118037 w 267466"/>
                  <a:gd name="connsiteY45" fmla="*/ 2917 h 211712"/>
                  <a:gd name="connsiteX46" fmla="*/ 116651 w 267466"/>
                  <a:gd name="connsiteY46" fmla="*/ 8182 h 211712"/>
                  <a:gd name="connsiteX47" fmla="*/ 118037 w 267466"/>
                  <a:gd name="connsiteY47" fmla="*/ 13447 h 211712"/>
                  <a:gd name="connsiteX48" fmla="*/ 132176 w 267466"/>
                  <a:gd name="connsiteY48" fmla="*/ 18158 h 211712"/>
                  <a:gd name="connsiteX49" fmla="*/ 139107 w 267466"/>
                  <a:gd name="connsiteY49" fmla="*/ 21207 h 211712"/>
                  <a:gd name="connsiteX50" fmla="*/ 147147 w 267466"/>
                  <a:gd name="connsiteY50" fmla="*/ 18435 h 211712"/>
                  <a:gd name="connsiteX51" fmla="*/ 148533 w 267466"/>
                  <a:gd name="connsiteY51" fmla="*/ 15664 h 211712"/>
                  <a:gd name="connsiteX52" fmla="*/ 231426 w 267466"/>
                  <a:gd name="connsiteY52" fmla="*/ 17881 h 211712"/>
                  <a:gd name="connsiteX53" fmla="*/ 238080 w 267466"/>
                  <a:gd name="connsiteY53" fmla="*/ 17881 h 211712"/>
                  <a:gd name="connsiteX54" fmla="*/ 252496 w 267466"/>
                  <a:gd name="connsiteY54" fmla="*/ 34231 h 211712"/>
                  <a:gd name="connsiteX55" fmla="*/ 254991 w 267466"/>
                  <a:gd name="connsiteY55" fmla="*/ 42545 h 211712"/>
                  <a:gd name="connsiteX56" fmla="*/ 263585 w 267466"/>
                  <a:gd name="connsiteY56" fmla="*/ 72474 h 211712"/>
                  <a:gd name="connsiteX57" fmla="*/ 246120 w 267466"/>
                  <a:gd name="connsiteY57" fmla="*/ 90764 h 211712"/>
                  <a:gd name="connsiteX58" fmla="*/ 252219 w 267466"/>
                  <a:gd name="connsiteY58" fmla="*/ 97969 h 211712"/>
                  <a:gd name="connsiteX59" fmla="*/ 254991 w 267466"/>
                  <a:gd name="connsiteY59" fmla="*/ 119862 h 211712"/>
                  <a:gd name="connsiteX60" fmla="*/ 264417 w 267466"/>
                  <a:gd name="connsiteY60" fmla="*/ 140369 h 211712"/>
                  <a:gd name="connsiteX61" fmla="*/ 267467 w 267466"/>
                  <a:gd name="connsiteY61" fmla="*/ 156165 h 2117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</a:cxnLst>
                <a:rect l="l" t="t" r="r" b="b"/>
                <a:pathLst>
                  <a:path w="267466" h="211712">
                    <a:moveTo>
                      <a:pt x="266635" y="156442"/>
                    </a:moveTo>
                    <a:cubicBezTo>
                      <a:pt x="266635" y="160599"/>
                      <a:pt x="263031" y="163370"/>
                      <a:pt x="256377" y="165310"/>
                    </a:cubicBezTo>
                    <a:cubicBezTo>
                      <a:pt x="249723" y="167527"/>
                      <a:pt x="252219" y="168081"/>
                      <a:pt x="248615" y="172515"/>
                    </a:cubicBezTo>
                    <a:cubicBezTo>
                      <a:pt x="245011" y="176949"/>
                      <a:pt x="235031" y="185263"/>
                      <a:pt x="230595" y="187757"/>
                    </a:cubicBezTo>
                    <a:cubicBezTo>
                      <a:pt x="226159" y="190251"/>
                      <a:pt x="230595" y="204384"/>
                      <a:pt x="233089" y="209372"/>
                    </a:cubicBezTo>
                    <a:cubicBezTo>
                      <a:pt x="235585" y="214638"/>
                      <a:pt x="229763" y="209372"/>
                      <a:pt x="224496" y="209372"/>
                    </a:cubicBezTo>
                    <a:cubicBezTo>
                      <a:pt x="224218" y="209372"/>
                      <a:pt x="223941" y="209372"/>
                      <a:pt x="223664" y="209372"/>
                    </a:cubicBezTo>
                    <a:cubicBezTo>
                      <a:pt x="223664" y="209095"/>
                      <a:pt x="220891" y="204384"/>
                      <a:pt x="215901" y="203830"/>
                    </a:cubicBezTo>
                    <a:cubicBezTo>
                      <a:pt x="210911" y="203276"/>
                      <a:pt x="209248" y="203276"/>
                      <a:pt x="205366" y="200227"/>
                    </a:cubicBezTo>
                    <a:cubicBezTo>
                      <a:pt x="201485" y="197179"/>
                      <a:pt x="195663" y="194408"/>
                      <a:pt x="191504" y="196070"/>
                    </a:cubicBezTo>
                    <a:cubicBezTo>
                      <a:pt x="187623" y="197733"/>
                      <a:pt x="178198" y="197179"/>
                      <a:pt x="173484" y="197179"/>
                    </a:cubicBezTo>
                    <a:cubicBezTo>
                      <a:pt x="168771" y="197179"/>
                      <a:pt x="152137" y="207987"/>
                      <a:pt x="150751" y="203830"/>
                    </a:cubicBezTo>
                    <a:cubicBezTo>
                      <a:pt x="149642" y="199673"/>
                      <a:pt x="148533" y="192745"/>
                      <a:pt x="141325" y="193022"/>
                    </a:cubicBezTo>
                    <a:cubicBezTo>
                      <a:pt x="134394" y="193576"/>
                      <a:pt x="127464" y="197733"/>
                      <a:pt x="123582" y="193022"/>
                    </a:cubicBezTo>
                    <a:cubicBezTo>
                      <a:pt x="119701" y="188311"/>
                      <a:pt x="116374" y="177780"/>
                      <a:pt x="110830" y="176395"/>
                    </a:cubicBezTo>
                    <a:cubicBezTo>
                      <a:pt x="105285" y="175286"/>
                      <a:pt x="93086" y="175564"/>
                      <a:pt x="92532" y="171407"/>
                    </a:cubicBezTo>
                    <a:cubicBezTo>
                      <a:pt x="91977" y="167250"/>
                      <a:pt x="93364" y="160599"/>
                      <a:pt x="87541" y="160599"/>
                    </a:cubicBezTo>
                    <a:cubicBezTo>
                      <a:pt x="81720" y="160599"/>
                      <a:pt x="73403" y="159490"/>
                      <a:pt x="72294" y="163093"/>
                    </a:cubicBezTo>
                    <a:cubicBezTo>
                      <a:pt x="71462" y="166696"/>
                      <a:pt x="70076" y="172515"/>
                      <a:pt x="65086" y="170298"/>
                    </a:cubicBezTo>
                    <a:cubicBezTo>
                      <a:pt x="59818" y="168081"/>
                      <a:pt x="57046" y="164756"/>
                      <a:pt x="57046" y="161984"/>
                    </a:cubicBezTo>
                    <a:cubicBezTo>
                      <a:pt x="57046" y="159213"/>
                      <a:pt x="61205" y="152285"/>
                      <a:pt x="54551" y="152285"/>
                    </a:cubicBezTo>
                    <a:cubicBezTo>
                      <a:pt x="47897" y="152285"/>
                      <a:pt x="34590" y="149791"/>
                      <a:pt x="30986" y="147020"/>
                    </a:cubicBezTo>
                    <a:cubicBezTo>
                      <a:pt x="27382" y="144249"/>
                      <a:pt x="28491" y="138706"/>
                      <a:pt x="25441" y="138152"/>
                    </a:cubicBezTo>
                    <a:cubicBezTo>
                      <a:pt x="23778" y="138152"/>
                      <a:pt x="22392" y="137598"/>
                      <a:pt x="21283" y="137044"/>
                    </a:cubicBezTo>
                    <a:cubicBezTo>
                      <a:pt x="20451" y="136489"/>
                      <a:pt x="19619" y="135935"/>
                      <a:pt x="19619" y="134827"/>
                    </a:cubicBezTo>
                    <a:cubicBezTo>
                      <a:pt x="19619" y="132610"/>
                      <a:pt x="19619" y="128453"/>
                      <a:pt x="16847" y="124296"/>
                    </a:cubicBezTo>
                    <a:cubicBezTo>
                      <a:pt x="14075" y="120139"/>
                      <a:pt x="10748" y="118476"/>
                      <a:pt x="11857" y="112934"/>
                    </a:cubicBezTo>
                    <a:cubicBezTo>
                      <a:pt x="12966" y="107391"/>
                      <a:pt x="12966" y="101572"/>
                      <a:pt x="11857" y="97969"/>
                    </a:cubicBezTo>
                    <a:cubicBezTo>
                      <a:pt x="10471" y="94367"/>
                      <a:pt x="11025" y="84113"/>
                      <a:pt x="7698" y="81065"/>
                    </a:cubicBezTo>
                    <a:cubicBezTo>
                      <a:pt x="4094" y="77740"/>
                      <a:pt x="-1728" y="74137"/>
                      <a:pt x="490" y="70257"/>
                    </a:cubicBezTo>
                    <a:cubicBezTo>
                      <a:pt x="2431" y="66932"/>
                      <a:pt x="7698" y="56955"/>
                      <a:pt x="3817" y="41714"/>
                    </a:cubicBezTo>
                    <a:cubicBezTo>
                      <a:pt x="6867" y="41159"/>
                      <a:pt x="9639" y="39220"/>
                      <a:pt x="7144" y="35894"/>
                    </a:cubicBezTo>
                    <a:cubicBezTo>
                      <a:pt x="6035" y="34231"/>
                      <a:pt x="4649" y="33400"/>
                      <a:pt x="5758" y="31460"/>
                    </a:cubicBezTo>
                    <a:cubicBezTo>
                      <a:pt x="6867" y="29520"/>
                      <a:pt x="9084" y="28412"/>
                      <a:pt x="11302" y="28412"/>
                    </a:cubicBezTo>
                    <a:cubicBezTo>
                      <a:pt x="13243" y="28412"/>
                      <a:pt x="14906" y="29243"/>
                      <a:pt x="17124" y="29243"/>
                    </a:cubicBezTo>
                    <a:cubicBezTo>
                      <a:pt x="20174" y="29243"/>
                      <a:pt x="23501" y="28689"/>
                      <a:pt x="26550" y="28135"/>
                    </a:cubicBezTo>
                    <a:cubicBezTo>
                      <a:pt x="29323" y="27580"/>
                      <a:pt x="31818" y="26749"/>
                      <a:pt x="33758" y="24809"/>
                    </a:cubicBezTo>
                    <a:cubicBezTo>
                      <a:pt x="35144" y="23424"/>
                      <a:pt x="36253" y="22869"/>
                      <a:pt x="38194" y="22869"/>
                    </a:cubicBezTo>
                    <a:cubicBezTo>
                      <a:pt x="40135" y="22869"/>
                      <a:pt x="42075" y="22869"/>
                      <a:pt x="44016" y="22869"/>
                    </a:cubicBezTo>
                    <a:cubicBezTo>
                      <a:pt x="45957" y="22869"/>
                      <a:pt x="47897" y="23424"/>
                      <a:pt x="49560" y="22869"/>
                    </a:cubicBezTo>
                    <a:cubicBezTo>
                      <a:pt x="53442" y="22038"/>
                      <a:pt x="53719" y="16218"/>
                      <a:pt x="56491" y="13724"/>
                    </a:cubicBezTo>
                    <a:cubicBezTo>
                      <a:pt x="63145" y="7351"/>
                      <a:pt x="73125" y="10399"/>
                      <a:pt x="80334" y="5688"/>
                    </a:cubicBezTo>
                    <a:cubicBezTo>
                      <a:pt x="84492" y="3194"/>
                      <a:pt x="88373" y="3194"/>
                      <a:pt x="92809" y="2085"/>
                    </a:cubicBezTo>
                    <a:cubicBezTo>
                      <a:pt x="94472" y="1808"/>
                      <a:pt x="96136" y="977"/>
                      <a:pt x="97800" y="700"/>
                    </a:cubicBezTo>
                    <a:cubicBezTo>
                      <a:pt x="100294" y="422"/>
                      <a:pt x="102789" y="700"/>
                      <a:pt x="105285" y="422"/>
                    </a:cubicBezTo>
                    <a:cubicBezTo>
                      <a:pt x="108612" y="422"/>
                      <a:pt x="116374" y="-1517"/>
                      <a:pt x="118037" y="2917"/>
                    </a:cubicBezTo>
                    <a:cubicBezTo>
                      <a:pt x="118869" y="5134"/>
                      <a:pt x="117483" y="6242"/>
                      <a:pt x="116651" y="8182"/>
                    </a:cubicBezTo>
                    <a:cubicBezTo>
                      <a:pt x="115820" y="10122"/>
                      <a:pt x="116651" y="11784"/>
                      <a:pt x="118037" y="13447"/>
                    </a:cubicBezTo>
                    <a:cubicBezTo>
                      <a:pt x="121641" y="17881"/>
                      <a:pt x="126909" y="17604"/>
                      <a:pt x="132176" y="18158"/>
                    </a:cubicBezTo>
                    <a:cubicBezTo>
                      <a:pt x="134949" y="18158"/>
                      <a:pt x="136335" y="21207"/>
                      <a:pt x="139107" y="21207"/>
                    </a:cubicBezTo>
                    <a:cubicBezTo>
                      <a:pt x="142157" y="21207"/>
                      <a:pt x="144929" y="20652"/>
                      <a:pt x="147147" y="18435"/>
                    </a:cubicBezTo>
                    <a:cubicBezTo>
                      <a:pt x="147979" y="17604"/>
                      <a:pt x="148256" y="16773"/>
                      <a:pt x="148533" y="15664"/>
                    </a:cubicBezTo>
                    <a:cubicBezTo>
                      <a:pt x="167939" y="18712"/>
                      <a:pt x="213129" y="18158"/>
                      <a:pt x="231426" y="17881"/>
                    </a:cubicBezTo>
                    <a:cubicBezTo>
                      <a:pt x="234476" y="17881"/>
                      <a:pt x="236971" y="17881"/>
                      <a:pt x="238080" y="17881"/>
                    </a:cubicBezTo>
                    <a:cubicBezTo>
                      <a:pt x="245288" y="17881"/>
                      <a:pt x="250001" y="27026"/>
                      <a:pt x="252496" y="34231"/>
                    </a:cubicBezTo>
                    <a:cubicBezTo>
                      <a:pt x="253882" y="37834"/>
                      <a:pt x="254714" y="41159"/>
                      <a:pt x="254991" y="42545"/>
                    </a:cubicBezTo>
                    <a:cubicBezTo>
                      <a:pt x="256377" y="46979"/>
                      <a:pt x="262199" y="64715"/>
                      <a:pt x="263585" y="72474"/>
                    </a:cubicBezTo>
                    <a:cubicBezTo>
                      <a:pt x="264971" y="80234"/>
                      <a:pt x="250278" y="86885"/>
                      <a:pt x="246120" y="90764"/>
                    </a:cubicBezTo>
                    <a:cubicBezTo>
                      <a:pt x="241684" y="94644"/>
                      <a:pt x="248337" y="97138"/>
                      <a:pt x="252219" y="97969"/>
                    </a:cubicBezTo>
                    <a:cubicBezTo>
                      <a:pt x="255823" y="98801"/>
                      <a:pt x="254437" y="113765"/>
                      <a:pt x="254991" y="119862"/>
                    </a:cubicBezTo>
                    <a:cubicBezTo>
                      <a:pt x="255268" y="125959"/>
                      <a:pt x="262476" y="136766"/>
                      <a:pt x="264417" y="140369"/>
                    </a:cubicBezTo>
                    <a:cubicBezTo>
                      <a:pt x="266635" y="143972"/>
                      <a:pt x="267467" y="152008"/>
                      <a:pt x="267467" y="156165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040" name="Freeform 5039">
                <a:extLst>
                  <a:ext uri="{FF2B5EF4-FFF2-40B4-BE49-F238E27FC236}">
                    <a16:creationId xmlns:a16="http://schemas.microsoft.com/office/drawing/2014/main" id="{B27D3A92-67A9-59E4-EAC0-0081F3D7058D}"/>
                  </a:ext>
                </a:extLst>
              </p:cNvPr>
              <p:cNvSpPr/>
              <p:nvPr/>
            </p:nvSpPr>
            <p:spPr>
              <a:xfrm>
                <a:off x="5557783" y="2691733"/>
                <a:ext cx="176805" cy="96010"/>
              </a:xfrm>
              <a:custGeom>
                <a:avLst/>
                <a:gdLst>
                  <a:gd name="connsiteX0" fmla="*/ 175697 w 176805"/>
                  <a:gd name="connsiteY0" fmla="*/ 20363 h 96010"/>
                  <a:gd name="connsiteX1" fmla="*/ 152687 w 176805"/>
                  <a:gd name="connsiteY1" fmla="*/ 40316 h 96010"/>
                  <a:gd name="connsiteX2" fmla="*/ 134666 w 176805"/>
                  <a:gd name="connsiteY2" fmla="*/ 74125 h 96010"/>
                  <a:gd name="connsiteX3" fmla="*/ 109715 w 176805"/>
                  <a:gd name="connsiteY3" fmla="*/ 84101 h 96010"/>
                  <a:gd name="connsiteX4" fmla="*/ 109438 w 176805"/>
                  <a:gd name="connsiteY4" fmla="*/ 84101 h 96010"/>
                  <a:gd name="connsiteX5" fmla="*/ 109438 w 176805"/>
                  <a:gd name="connsiteY5" fmla="*/ 84101 h 96010"/>
                  <a:gd name="connsiteX6" fmla="*/ 109161 w 176805"/>
                  <a:gd name="connsiteY6" fmla="*/ 84101 h 96010"/>
                  <a:gd name="connsiteX7" fmla="*/ 108884 w 176805"/>
                  <a:gd name="connsiteY7" fmla="*/ 84101 h 96010"/>
                  <a:gd name="connsiteX8" fmla="*/ 108884 w 176805"/>
                  <a:gd name="connsiteY8" fmla="*/ 84101 h 96010"/>
                  <a:gd name="connsiteX9" fmla="*/ 108884 w 176805"/>
                  <a:gd name="connsiteY9" fmla="*/ 84378 h 96010"/>
                  <a:gd name="connsiteX10" fmla="*/ 81160 w 176805"/>
                  <a:gd name="connsiteY10" fmla="*/ 85487 h 96010"/>
                  <a:gd name="connsiteX11" fmla="*/ 70071 w 176805"/>
                  <a:gd name="connsiteY11" fmla="*/ 90198 h 96010"/>
                  <a:gd name="connsiteX12" fmla="*/ 44011 w 176805"/>
                  <a:gd name="connsiteY12" fmla="*/ 95186 h 96010"/>
                  <a:gd name="connsiteX13" fmla="*/ 4921 w 176805"/>
                  <a:gd name="connsiteY13" fmla="*/ 68305 h 96010"/>
                  <a:gd name="connsiteX14" fmla="*/ 3535 w 176805"/>
                  <a:gd name="connsiteY14" fmla="*/ 66643 h 96010"/>
                  <a:gd name="connsiteX15" fmla="*/ 1871 w 176805"/>
                  <a:gd name="connsiteY15" fmla="*/ 55004 h 96010"/>
                  <a:gd name="connsiteX16" fmla="*/ 2703 w 176805"/>
                  <a:gd name="connsiteY16" fmla="*/ 51678 h 96010"/>
                  <a:gd name="connsiteX17" fmla="*/ 7693 w 176805"/>
                  <a:gd name="connsiteY17" fmla="*/ 36991 h 96010"/>
                  <a:gd name="connsiteX18" fmla="*/ 9079 w 176805"/>
                  <a:gd name="connsiteY18" fmla="*/ 28954 h 96010"/>
                  <a:gd name="connsiteX19" fmla="*/ 23773 w 176805"/>
                  <a:gd name="connsiteY19" fmla="*/ 18978 h 96010"/>
                  <a:gd name="connsiteX20" fmla="*/ 30426 w 176805"/>
                  <a:gd name="connsiteY20" fmla="*/ 24243 h 96010"/>
                  <a:gd name="connsiteX21" fmla="*/ 60922 w 176805"/>
                  <a:gd name="connsiteY21" fmla="*/ 27568 h 96010"/>
                  <a:gd name="connsiteX22" fmla="*/ 67853 w 176805"/>
                  <a:gd name="connsiteY22" fmla="*/ 19532 h 96010"/>
                  <a:gd name="connsiteX23" fmla="*/ 96408 w 176805"/>
                  <a:gd name="connsiteY23" fmla="*/ 14544 h 96010"/>
                  <a:gd name="connsiteX24" fmla="*/ 108329 w 176805"/>
                  <a:gd name="connsiteY24" fmla="*/ 6507 h 96010"/>
                  <a:gd name="connsiteX25" fmla="*/ 132448 w 176805"/>
                  <a:gd name="connsiteY25" fmla="*/ 133 h 96010"/>
                  <a:gd name="connsiteX26" fmla="*/ 146864 w 176805"/>
                  <a:gd name="connsiteY26" fmla="*/ 7616 h 96010"/>
                  <a:gd name="connsiteX27" fmla="*/ 159340 w 176805"/>
                  <a:gd name="connsiteY27" fmla="*/ 4290 h 96010"/>
                  <a:gd name="connsiteX28" fmla="*/ 175974 w 176805"/>
                  <a:gd name="connsiteY28" fmla="*/ 18423 h 96010"/>
                  <a:gd name="connsiteX29" fmla="*/ 176806 w 176805"/>
                  <a:gd name="connsiteY29" fmla="*/ 19532 h 960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176805" h="96010">
                    <a:moveTo>
                      <a:pt x="175697" y="20363"/>
                    </a:moveTo>
                    <a:cubicBezTo>
                      <a:pt x="175697" y="24520"/>
                      <a:pt x="159340" y="34496"/>
                      <a:pt x="152687" y="40316"/>
                    </a:cubicBezTo>
                    <a:cubicBezTo>
                      <a:pt x="145201" y="46690"/>
                      <a:pt x="138825" y="69414"/>
                      <a:pt x="134666" y="74125"/>
                    </a:cubicBezTo>
                    <a:cubicBezTo>
                      <a:pt x="130508" y="79113"/>
                      <a:pt x="114706" y="83270"/>
                      <a:pt x="109715" y="84101"/>
                    </a:cubicBezTo>
                    <a:cubicBezTo>
                      <a:pt x="109715" y="84101"/>
                      <a:pt x="109715" y="84101"/>
                      <a:pt x="109438" y="84101"/>
                    </a:cubicBezTo>
                    <a:cubicBezTo>
                      <a:pt x="109438" y="84101"/>
                      <a:pt x="109438" y="84101"/>
                      <a:pt x="109438" y="84101"/>
                    </a:cubicBezTo>
                    <a:cubicBezTo>
                      <a:pt x="109438" y="84101"/>
                      <a:pt x="109161" y="84101"/>
                      <a:pt x="109161" y="84101"/>
                    </a:cubicBezTo>
                    <a:cubicBezTo>
                      <a:pt x="109161" y="84101"/>
                      <a:pt x="109161" y="84101"/>
                      <a:pt x="108884" y="84101"/>
                    </a:cubicBezTo>
                    <a:cubicBezTo>
                      <a:pt x="108884" y="84101"/>
                      <a:pt x="108884" y="84101"/>
                      <a:pt x="108884" y="84101"/>
                    </a:cubicBezTo>
                    <a:cubicBezTo>
                      <a:pt x="108884" y="84101"/>
                      <a:pt x="108884" y="84101"/>
                      <a:pt x="108884" y="84378"/>
                    </a:cubicBezTo>
                    <a:cubicBezTo>
                      <a:pt x="108884" y="84378"/>
                      <a:pt x="90863" y="81884"/>
                      <a:pt x="81160" y="85487"/>
                    </a:cubicBezTo>
                    <a:cubicBezTo>
                      <a:pt x="78111" y="86595"/>
                      <a:pt x="74229" y="88535"/>
                      <a:pt x="70071" y="90198"/>
                    </a:cubicBezTo>
                    <a:cubicBezTo>
                      <a:pt x="61199" y="94078"/>
                      <a:pt x="50664" y="97680"/>
                      <a:pt x="44011" y="95186"/>
                    </a:cubicBezTo>
                    <a:cubicBezTo>
                      <a:pt x="34030" y="91584"/>
                      <a:pt x="12961" y="77727"/>
                      <a:pt x="4921" y="68305"/>
                    </a:cubicBezTo>
                    <a:cubicBezTo>
                      <a:pt x="4366" y="67751"/>
                      <a:pt x="3812" y="67197"/>
                      <a:pt x="3535" y="66643"/>
                    </a:cubicBezTo>
                    <a:cubicBezTo>
                      <a:pt x="-1733" y="60269"/>
                      <a:pt x="-69" y="61100"/>
                      <a:pt x="1871" y="55004"/>
                    </a:cubicBezTo>
                    <a:cubicBezTo>
                      <a:pt x="2148" y="54172"/>
                      <a:pt x="2426" y="53064"/>
                      <a:pt x="2703" y="51678"/>
                    </a:cubicBezTo>
                    <a:cubicBezTo>
                      <a:pt x="4921" y="40870"/>
                      <a:pt x="10465" y="41979"/>
                      <a:pt x="7693" y="36991"/>
                    </a:cubicBezTo>
                    <a:cubicBezTo>
                      <a:pt x="4921" y="32002"/>
                      <a:pt x="4089" y="27845"/>
                      <a:pt x="9079" y="28954"/>
                    </a:cubicBezTo>
                    <a:cubicBezTo>
                      <a:pt x="13792" y="29785"/>
                      <a:pt x="24605" y="32557"/>
                      <a:pt x="23773" y="18978"/>
                    </a:cubicBezTo>
                    <a:cubicBezTo>
                      <a:pt x="25991" y="20917"/>
                      <a:pt x="28486" y="22580"/>
                      <a:pt x="30426" y="24243"/>
                    </a:cubicBezTo>
                    <a:cubicBezTo>
                      <a:pt x="37357" y="29508"/>
                      <a:pt x="52605" y="28123"/>
                      <a:pt x="60922" y="27568"/>
                    </a:cubicBezTo>
                    <a:cubicBezTo>
                      <a:pt x="69239" y="27014"/>
                      <a:pt x="66467" y="24797"/>
                      <a:pt x="67853" y="19532"/>
                    </a:cubicBezTo>
                    <a:cubicBezTo>
                      <a:pt x="69239" y="14267"/>
                      <a:pt x="90309" y="14267"/>
                      <a:pt x="96408" y="14544"/>
                    </a:cubicBezTo>
                    <a:cubicBezTo>
                      <a:pt x="102785" y="14544"/>
                      <a:pt x="105279" y="12050"/>
                      <a:pt x="108329" y="6507"/>
                    </a:cubicBezTo>
                    <a:cubicBezTo>
                      <a:pt x="111379" y="1242"/>
                      <a:pt x="125241" y="1519"/>
                      <a:pt x="132448" y="133"/>
                    </a:cubicBezTo>
                    <a:cubicBezTo>
                      <a:pt x="139657" y="-975"/>
                      <a:pt x="141043" y="5122"/>
                      <a:pt x="146864" y="7616"/>
                    </a:cubicBezTo>
                    <a:cubicBezTo>
                      <a:pt x="152687" y="10110"/>
                      <a:pt x="159340" y="4290"/>
                      <a:pt x="159340" y="4290"/>
                    </a:cubicBezTo>
                    <a:cubicBezTo>
                      <a:pt x="162112" y="9278"/>
                      <a:pt x="171816" y="16206"/>
                      <a:pt x="175974" y="18423"/>
                    </a:cubicBezTo>
                    <a:cubicBezTo>
                      <a:pt x="176529" y="18700"/>
                      <a:pt x="176806" y="18978"/>
                      <a:pt x="176806" y="19532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041" name="Freeform 5040">
                <a:extLst>
                  <a:ext uri="{FF2B5EF4-FFF2-40B4-BE49-F238E27FC236}">
                    <a16:creationId xmlns:a16="http://schemas.microsoft.com/office/drawing/2014/main" id="{5366CA7A-1047-2A4A-50A3-CB7977EB641E}"/>
                  </a:ext>
                </a:extLst>
              </p:cNvPr>
              <p:cNvSpPr/>
              <p:nvPr/>
            </p:nvSpPr>
            <p:spPr>
              <a:xfrm>
                <a:off x="5615655" y="2862296"/>
                <a:ext cx="46194" cy="55147"/>
              </a:xfrm>
              <a:custGeom>
                <a:avLst/>
                <a:gdLst>
                  <a:gd name="connsiteX0" fmla="*/ 44080 w 46194"/>
                  <a:gd name="connsiteY0" fmla="*/ 33809 h 55147"/>
                  <a:gd name="connsiteX1" fmla="*/ 36317 w 46194"/>
                  <a:gd name="connsiteY1" fmla="*/ 36580 h 55147"/>
                  <a:gd name="connsiteX2" fmla="*/ 27723 w 46194"/>
                  <a:gd name="connsiteY2" fmla="*/ 33532 h 55147"/>
                  <a:gd name="connsiteX3" fmla="*/ 23287 w 46194"/>
                  <a:gd name="connsiteY3" fmla="*/ 55147 h 55147"/>
                  <a:gd name="connsiteX4" fmla="*/ 21901 w 46194"/>
                  <a:gd name="connsiteY4" fmla="*/ 54593 h 55147"/>
                  <a:gd name="connsiteX5" fmla="*/ 12752 w 46194"/>
                  <a:gd name="connsiteY5" fmla="*/ 47942 h 55147"/>
                  <a:gd name="connsiteX6" fmla="*/ 4713 w 46194"/>
                  <a:gd name="connsiteY6" fmla="*/ 42400 h 55147"/>
                  <a:gd name="connsiteX7" fmla="*/ 0 w 46194"/>
                  <a:gd name="connsiteY7" fmla="*/ 36580 h 55147"/>
                  <a:gd name="connsiteX8" fmla="*/ 0 w 46194"/>
                  <a:gd name="connsiteY8" fmla="*/ 35472 h 55147"/>
                  <a:gd name="connsiteX9" fmla="*/ 277 w 46194"/>
                  <a:gd name="connsiteY9" fmla="*/ 30760 h 55147"/>
                  <a:gd name="connsiteX10" fmla="*/ 8871 w 46194"/>
                  <a:gd name="connsiteY10" fmla="*/ 7760 h 55147"/>
                  <a:gd name="connsiteX11" fmla="*/ 15802 w 46194"/>
                  <a:gd name="connsiteY11" fmla="*/ 4711 h 55147"/>
                  <a:gd name="connsiteX12" fmla="*/ 17188 w 46194"/>
                  <a:gd name="connsiteY12" fmla="*/ 554 h 55147"/>
                  <a:gd name="connsiteX13" fmla="*/ 20238 w 46194"/>
                  <a:gd name="connsiteY13" fmla="*/ 0 h 55147"/>
                  <a:gd name="connsiteX14" fmla="*/ 45466 w 46194"/>
                  <a:gd name="connsiteY14" fmla="*/ 22447 h 55147"/>
                  <a:gd name="connsiteX15" fmla="*/ 45466 w 46194"/>
                  <a:gd name="connsiteY15" fmla="*/ 22447 h 55147"/>
                  <a:gd name="connsiteX16" fmla="*/ 44357 w 46194"/>
                  <a:gd name="connsiteY16" fmla="*/ 33532 h 551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46194" h="55147">
                    <a:moveTo>
                      <a:pt x="44080" y="33809"/>
                    </a:moveTo>
                    <a:cubicBezTo>
                      <a:pt x="37427" y="32978"/>
                      <a:pt x="38813" y="39074"/>
                      <a:pt x="36317" y="36580"/>
                    </a:cubicBezTo>
                    <a:cubicBezTo>
                      <a:pt x="33822" y="34086"/>
                      <a:pt x="30496" y="27712"/>
                      <a:pt x="27723" y="33532"/>
                    </a:cubicBezTo>
                    <a:cubicBezTo>
                      <a:pt x="26060" y="37134"/>
                      <a:pt x="24951" y="47942"/>
                      <a:pt x="23287" y="55147"/>
                    </a:cubicBezTo>
                    <a:cubicBezTo>
                      <a:pt x="23011" y="55147"/>
                      <a:pt x="22456" y="54593"/>
                      <a:pt x="21901" y="54593"/>
                    </a:cubicBezTo>
                    <a:cubicBezTo>
                      <a:pt x="18575" y="52653"/>
                      <a:pt x="15802" y="50159"/>
                      <a:pt x="12752" y="47942"/>
                    </a:cubicBezTo>
                    <a:cubicBezTo>
                      <a:pt x="10258" y="46002"/>
                      <a:pt x="7208" y="44617"/>
                      <a:pt x="4713" y="42400"/>
                    </a:cubicBezTo>
                    <a:cubicBezTo>
                      <a:pt x="4159" y="40183"/>
                      <a:pt x="1941" y="38243"/>
                      <a:pt x="0" y="36580"/>
                    </a:cubicBezTo>
                    <a:cubicBezTo>
                      <a:pt x="0" y="36303"/>
                      <a:pt x="0" y="35749"/>
                      <a:pt x="0" y="35472"/>
                    </a:cubicBezTo>
                    <a:cubicBezTo>
                      <a:pt x="0" y="33809"/>
                      <a:pt x="0" y="32423"/>
                      <a:pt x="277" y="30760"/>
                    </a:cubicBezTo>
                    <a:cubicBezTo>
                      <a:pt x="1941" y="13579"/>
                      <a:pt x="5267" y="8868"/>
                      <a:pt x="8871" y="7760"/>
                    </a:cubicBezTo>
                    <a:cubicBezTo>
                      <a:pt x="12752" y="6651"/>
                      <a:pt x="17466" y="6374"/>
                      <a:pt x="15802" y="4711"/>
                    </a:cubicBezTo>
                    <a:cubicBezTo>
                      <a:pt x="13862" y="3048"/>
                      <a:pt x="11644" y="1940"/>
                      <a:pt x="17188" y="554"/>
                    </a:cubicBezTo>
                    <a:cubicBezTo>
                      <a:pt x="18020" y="554"/>
                      <a:pt x="19129" y="0"/>
                      <a:pt x="20238" y="0"/>
                    </a:cubicBezTo>
                    <a:cubicBezTo>
                      <a:pt x="26892" y="3603"/>
                      <a:pt x="41862" y="12193"/>
                      <a:pt x="45466" y="22447"/>
                    </a:cubicBezTo>
                    <a:lnTo>
                      <a:pt x="45466" y="22447"/>
                    </a:lnTo>
                    <a:cubicBezTo>
                      <a:pt x="46575" y="26050"/>
                      <a:pt x="46575" y="29652"/>
                      <a:pt x="44357" y="33532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042" name="Freeform 5041">
                <a:extLst>
                  <a:ext uri="{FF2B5EF4-FFF2-40B4-BE49-F238E27FC236}">
                    <a16:creationId xmlns:a16="http://schemas.microsoft.com/office/drawing/2014/main" id="{1A7F0D0F-ADBD-D35D-3B29-5758E05B83AB}"/>
                  </a:ext>
                </a:extLst>
              </p:cNvPr>
              <p:cNvSpPr/>
              <p:nvPr/>
            </p:nvSpPr>
            <p:spPr>
              <a:xfrm>
                <a:off x="5639497" y="2894158"/>
                <a:ext cx="46155" cy="98108"/>
              </a:xfrm>
              <a:custGeom>
                <a:avLst/>
                <a:gdLst>
                  <a:gd name="connsiteX0" fmla="*/ 39922 w 46155"/>
                  <a:gd name="connsiteY0" fmla="*/ 71782 h 98108"/>
                  <a:gd name="connsiteX1" fmla="*/ 31882 w 46155"/>
                  <a:gd name="connsiteY1" fmla="*/ 78987 h 98108"/>
                  <a:gd name="connsiteX2" fmla="*/ 26892 w 46155"/>
                  <a:gd name="connsiteY2" fmla="*/ 87855 h 98108"/>
                  <a:gd name="connsiteX3" fmla="*/ 16634 w 46155"/>
                  <a:gd name="connsiteY3" fmla="*/ 98109 h 98108"/>
                  <a:gd name="connsiteX4" fmla="*/ 16634 w 46155"/>
                  <a:gd name="connsiteY4" fmla="*/ 98109 h 98108"/>
                  <a:gd name="connsiteX5" fmla="*/ 13307 w 46155"/>
                  <a:gd name="connsiteY5" fmla="*/ 92566 h 98108"/>
                  <a:gd name="connsiteX6" fmla="*/ 15803 w 46155"/>
                  <a:gd name="connsiteY6" fmla="*/ 89518 h 98108"/>
                  <a:gd name="connsiteX7" fmla="*/ 13307 w 46155"/>
                  <a:gd name="connsiteY7" fmla="*/ 85361 h 98108"/>
                  <a:gd name="connsiteX8" fmla="*/ 4990 w 46155"/>
                  <a:gd name="connsiteY8" fmla="*/ 79264 h 98108"/>
                  <a:gd name="connsiteX9" fmla="*/ 1941 w 46155"/>
                  <a:gd name="connsiteY9" fmla="*/ 70119 h 98108"/>
                  <a:gd name="connsiteX10" fmla="*/ 6100 w 46155"/>
                  <a:gd name="connsiteY10" fmla="*/ 64023 h 98108"/>
                  <a:gd name="connsiteX11" fmla="*/ 2772 w 46155"/>
                  <a:gd name="connsiteY11" fmla="*/ 51829 h 98108"/>
                  <a:gd name="connsiteX12" fmla="*/ 6931 w 46155"/>
                  <a:gd name="connsiteY12" fmla="*/ 43793 h 98108"/>
                  <a:gd name="connsiteX13" fmla="*/ 5545 w 46155"/>
                  <a:gd name="connsiteY13" fmla="*/ 36310 h 98108"/>
                  <a:gd name="connsiteX14" fmla="*/ 4990 w 46155"/>
                  <a:gd name="connsiteY14" fmla="*/ 27166 h 98108"/>
                  <a:gd name="connsiteX15" fmla="*/ 0 w 46155"/>
                  <a:gd name="connsiteY15" fmla="*/ 24117 h 98108"/>
                  <a:gd name="connsiteX16" fmla="*/ 4436 w 46155"/>
                  <a:gd name="connsiteY16" fmla="*/ 2502 h 98108"/>
                  <a:gd name="connsiteX17" fmla="*/ 13031 w 46155"/>
                  <a:gd name="connsiteY17" fmla="*/ 5550 h 98108"/>
                  <a:gd name="connsiteX18" fmla="*/ 20793 w 46155"/>
                  <a:gd name="connsiteY18" fmla="*/ 2779 h 98108"/>
                  <a:gd name="connsiteX19" fmla="*/ 21624 w 46155"/>
                  <a:gd name="connsiteY19" fmla="*/ 2779 h 98108"/>
                  <a:gd name="connsiteX20" fmla="*/ 36040 w 46155"/>
                  <a:gd name="connsiteY20" fmla="*/ 23286 h 98108"/>
                  <a:gd name="connsiteX21" fmla="*/ 30773 w 46155"/>
                  <a:gd name="connsiteY21" fmla="*/ 38250 h 98108"/>
                  <a:gd name="connsiteX22" fmla="*/ 45189 w 46155"/>
                  <a:gd name="connsiteY22" fmla="*/ 57372 h 98108"/>
                  <a:gd name="connsiteX23" fmla="*/ 46021 w 46155"/>
                  <a:gd name="connsiteY23" fmla="*/ 64577 h 98108"/>
                  <a:gd name="connsiteX24" fmla="*/ 40476 w 46155"/>
                  <a:gd name="connsiteY24" fmla="*/ 72059 h 98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46155" h="98108">
                    <a:moveTo>
                      <a:pt x="39922" y="71782"/>
                    </a:moveTo>
                    <a:cubicBezTo>
                      <a:pt x="39368" y="75385"/>
                      <a:pt x="33546" y="78156"/>
                      <a:pt x="31882" y="78987"/>
                    </a:cubicBezTo>
                    <a:cubicBezTo>
                      <a:pt x="30219" y="80096"/>
                      <a:pt x="26892" y="82867"/>
                      <a:pt x="26892" y="87855"/>
                    </a:cubicBezTo>
                    <a:cubicBezTo>
                      <a:pt x="26892" y="90904"/>
                      <a:pt x="21070" y="95337"/>
                      <a:pt x="16634" y="98109"/>
                    </a:cubicBezTo>
                    <a:lnTo>
                      <a:pt x="16634" y="98109"/>
                    </a:lnTo>
                    <a:cubicBezTo>
                      <a:pt x="14139" y="97277"/>
                      <a:pt x="11644" y="95615"/>
                      <a:pt x="13307" y="92566"/>
                    </a:cubicBezTo>
                    <a:cubicBezTo>
                      <a:pt x="13862" y="91458"/>
                      <a:pt x="15525" y="90904"/>
                      <a:pt x="15803" y="89518"/>
                    </a:cubicBezTo>
                    <a:cubicBezTo>
                      <a:pt x="16357" y="87578"/>
                      <a:pt x="14694" y="86192"/>
                      <a:pt x="13307" y="85361"/>
                    </a:cubicBezTo>
                    <a:cubicBezTo>
                      <a:pt x="10258" y="83421"/>
                      <a:pt x="7208" y="82313"/>
                      <a:pt x="4990" y="79264"/>
                    </a:cubicBezTo>
                    <a:cubicBezTo>
                      <a:pt x="3327" y="77047"/>
                      <a:pt x="1386" y="72891"/>
                      <a:pt x="1941" y="70119"/>
                    </a:cubicBezTo>
                    <a:cubicBezTo>
                      <a:pt x="2496" y="67071"/>
                      <a:pt x="5822" y="67071"/>
                      <a:pt x="6100" y="64023"/>
                    </a:cubicBezTo>
                    <a:cubicBezTo>
                      <a:pt x="6377" y="59589"/>
                      <a:pt x="2218" y="55986"/>
                      <a:pt x="2772" y="51829"/>
                    </a:cubicBezTo>
                    <a:cubicBezTo>
                      <a:pt x="2772" y="48504"/>
                      <a:pt x="5268" y="46287"/>
                      <a:pt x="6931" y="43793"/>
                    </a:cubicBezTo>
                    <a:cubicBezTo>
                      <a:pt x="9426" y="40190"/>
                      <a:pt x="6377" y="39636"/>
                      <a:pt x="5545" y="36310"/>
                    </a:cubicBezTo>
                    <a:cubicBezTo>
                      <a:pt x="4714" y="32708"/>
                      <a:pt x="8317" y="30214"/>
                      <a:pt x="4990" y="27166"/>
                    </a:cubicBezTo>
                    <a:cubicBezTo>
                      <a:pt x="3604" y="25780"/>
                      <a:pt x="1664" y="24948"/>
                      <a:pt x="0" y="24117"/>
                    </a:cubicBezTo>
                    <a:cubicBezTo>
                      <a:pt x="1664" y="16635"/>
                      <a:pt x="3050" y="6104"/>
                      <a:pt x="4436" y="2502"/>
                    </a:cubicBezTo>
                    <a:cubicBezTo>
                      <a:pt x="6931" y="-3595"/>
                      <a:pt x="10258" y="3056"/>
                      <a:pt x="13031" y="5550"/>
                    </a:cubicBezTo>
                    <a:cubicBezTo>
                      <a:pt x="15525" y="8044"/>
                      <a:pt x="14139" y="1670"/>
                      <a:pt x="20793" y="2779"/>
                    </a:cubicBezTo>
                    <a:cubicBezTo>
                      <a:pt x="20793" y="2779"/>
                      <a:pt x="21348" y="2779"/>
                      <a:pt x="21624" y="2779"/>
                    </a:cubicBezTo>
                    <a:cubicBezTo>
                      <a:pt x="27169" y="3887"/>
                      <a:pt x="33268" y="16635"/>
                      <a:pt x="36040" y="23286"/>
                    </a:cubicBezTo>
                    <a:cubicBezTo>
                      <a:pt x="33268" y="26888"/>
                      <a:pt x="31051" y="32708"/>
                      <a:pt x="30773" y="38250"/>
                    </a:cubicBezTo>
                    <a:cubicBezTo>
                      <a:pt x="30773" y="43793"/>
                      <a:pt x="40754" y="53492"/>
                      <a:pt x="45189" y="57372"/>
                    </a:cubicBezTo>
                    <a:cubicBezTo>
                      <a:pt x="44357" y="59035"/>
                      <a:pt x="45189" y="62083"/>
                      <a:pt x="46021" y="64577"/>
                    </a:cubicBezTo>
                    <a:cubicBezTo>
                      <a:pt x="47130" y="68179"/>
                      <a:pt x="41031" y="68734"/>
                      <a:pt x="40476" y="72059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043" name="Freeform 5042">
                <a:extLst>
                  <a:ext uri="{FF2B5EF4-FFF2-40B4-BE49-F238E27FC236}">
                    <a16:creationId xmlns:a16="http://schemas.microsoft.com/office/drawing/2014/main" id="{2B367B0D-3BEA-6349-9C26-798D3CFDB462}"/>
                  </a:ext>
                </a:extLst>
              </p:cNvPr>
              <p:cNvSpPr/>
              <p:nvPr/>
            </p:nvSpPr>
            <p:spPr>
              <a:xfrm>
                <a:off x="5720641" y="2839295"/>
                <a:ext cx="166980" cy="96992"/>
              </a:xfrm>
              <a:custGeom>
                <a:avLst/>
                <a:gdLst>
                  <a:gd name="connsiteX0" fmla="*/ 166981 w 166980"/>
                  <a:gd name="connsiteY0" fmla="*/ 16627 h 96992"/>
                  <a:gd name="connsiteX1" fmla="*/ 166150 w 166980"/>
                  <a:gd name="connsiteY1" fmla="*/ 19121 h 96992"/>
                  <a:gd name="connsiteX2" fmla="*/ 151179 w 166980"/>
                  <a:gd name="connsiteY2" fmla="*/ 35472 h 96992"/>
                  <a:gd name="connsiteX3" fmla="*/ 145634 w 166980"/>
                  <a:gd name="connsiteY3" fmla="*/ 56256 h 96992"/>
                  <a:gd name="connsiteX4" fmla="*/ 148406 w 166980"/>
                  <a:gd name="connsiteY4" fmla="*/ 64015 h 96992"/>
                  <a:gd name="connsiteX5" fmla="*/ 153951 w 166980"/>
                  <a:gd name="connsiteY5" fmla="*/ 75377 h 96992"/>
                  <a:gd name="connsiteX6" fmla="*/ 153951 w 166980"/>
                  <a:gd name="connsiteY6" fmla="*/ 75377 h 96992"/>
                  <a:gd name="connsiteX7" fmla="*/ 132604 w 166980"/>
                  <a:gd name="connsiteY7" fmla="*/ 72052 h 96992"/>
                  <a:gd name="connsiteX8" fmla="*/ 109594 w 166980"/>
                  <a:gd name="connsiteY8" fmla="*/ 79811 h 96992"/>
                  <a:gd name="connsiteX9" fmla="*/ 102386 w 166980"/>
                  <a:gd name="connsiteY9" fmla="*/ 83414 h 96992"/>
                  <a:gd name="connsiteX10" fmla="*/ 101554 w 166980"/>
                  <a:gd name="connsiteY10" fmla="*/ 93390 h 96992"/>
                  <a:gd name="connsiteX11" fmla="*/ 76880 w 166980"/>
                  <a:gd name="connsiteY11" fmla="*/ 96161 h 96992"/>
                  <a:gd name="connsiteX12" fmla="*/ 58028 w 166980"/>
                  <a:gd name="connsiteY12" fmla="*/ 88679 h 96992"/>
                  <a:gd name="connsiteX13" fmla="*/ 39176 w 166980"/>
                  <a:gd name="connsiteY13" fmla="*/ 94499 h 96992"/>
                  <a:gd name="connsiteX14" fmla="*/ 18661 w 166980"/>
                  <a:gd name="connsiteY14" fmla="*/ 96715 h 96992"/>
                  <a:gd name="connsiteX15" fmla="*/ 16443 w 166980"/>
                  <a:gd name="connsiteY15" fmla="*/ 96993 h 96992"/>
                  <a:gd name="connsiteX16" fmla="*/ 2304 w 166980"/>
                  <a:gd name="connsiteY16" fmla="*/ 66509 h 96992"/>
                  <a:gd name="connsiteX17" fmla="*/ 86 w 166980"/>
                  <a:gd name="connsiteY17" fmla="*/ 63184 h 96992"/>
                  <a:gd name="connsiteX18" fmla="*/ 3968 w 166980"/>
                  <a:gd name="connsiteY18" fmla="*/ 57641 h 96992"/>
                  <a:gd name="connsiteX19" fmla="*/ 2858 w 166980"/>
                  <a:gd name="connsiteY19" fmla="*/ 49605 h 96992"/>
                  <a:gd name="connsiteX20" fmla="*/ 14502 w 166980"/>
                  <a:gd name="connsiteY20" fmla="*/ 39074 h 96992"/>
                  <a:gd name="connsiteX21" fmla="*/ 918 w 166980"/>
                  <a:gd name="connsiteY21" fmla="*/ 18013 h 96992"/>
                  <a:gd name="connsiteX22" fmla="*/ 10344 w 166980"/>
                  <a:gd name="connsiteY22" fmla="*/ 0 h 96992"/>
                  <a:gd name="connsiteX23" fmla="*/ 12007 w 166980"/>
                  <a:gd name="connsiteY23" fmla="*/ 831 h 96992"/>
                  <a:gd name="connsiteX24" fmla="*/ 15888 w 166980"/>
                  <a:gd name="connsiteY24" fmla="*/ 11362 h 96992"/>
                  <a:gd name="connsiteX25" fmla="*/ 55810 w 166980"/>
                  <a:gd name="connsiteY25" fmla="*/ 16073 h 96992"/>
                  <a:gd name="connsiteX26" fmla="*/ 75217 w 166980"/>
                  <a:gd name="connsiteY26" fmla="*/ 19121 h 96992"/>
                  <a:gd name="connsiteX27" fmla="*/ 94069 w 166980"/>
                  <a:gd name="connsiteY27" fmla="*/ 12193 h 96992"/>
                  <a:gd name="connsiteX28" fmla="*/ 123455 w 166980"/>
                  <a:gd name="connsiteY28" fmla="*/ 4157 h 96992"/>
                  <a:gd name="connsiteX29" fmla="*/ 162822 w 166980"/>
                  <a:gd name="connsiteY29" fmla="*/ 14133 h 96992"/>
                  <a:gd name="connsiteX30" fmla="*/ 166981 w 166980"/>
                  <a:gd name="connsiteY30" fmla="*/ 16905 h 969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166980" h="96992">
                    <a:moveTo>
                      <a:pt x="166981" y="16627"/>
                    </a:moveTo>
                    <a:cubicBezTo>
                      <a:pt x="166981" y="17459"/>
                      <a:pt x="166427" y="18290"/>
                      <a:pt x="166150" y="19121"/>
                    </a:cubicBezTo>
                    <a:cubicBezTo>
                      <a:pt x="163377" y="27158"/>
                      <a:pt x="155615" y="29098"/>
                      <a:pt x="151179" y="35472"/>
                    </a:cubicBezTo>
                    <a:cubicBezTo>
                      <a:pt x="147298" y="40737"/>
                      <a:pt x="145080" y="49605"/>
                      <a:pt x="145634" y="56256"/>
                    </a:cubicBezTo>
                    <a:cubicBezTo>
                      <a:pt x="145634" y="59027"/>
                      <a:pt x="147298" y="61521"/>
                      <a:pt x="148406" y="64015"/>
                    </a:cubicBezTo>
                    <a:cubicBezTo>
                      <a:pt x="150347" y="67618"/>
                      <a:pt x="152288" y="71497"/>
                      <a:pt x="153951" y="75377"/>
                    </a:cubicBezTo>
                    <a:cubicBezTo>
                      <a:pt x="153951" y="75377"/>
                      <a:pt x="153951" y="75377"/>
                      <a:pt x="153951" y="75377"/>
                    </a:cubicBezTo>
                    <a:cubicBezTo>
                      <a:pt x="143139" y="78148"/>
                      <a:pt x="137871" y="73160"/>
                      <a:pt x="132604" y="72052"/>
                    </a:cubicBezTo>
                    <a:cubicBezTo>
                      <a:pt x="128168" y="70943"/>
                      <a:pt x="117356" y="76209"/>
                      <a:pt x="109594" y="79811"/>
                    </a:cubicBezTo>
                    <a:cubicBezTo>
                      <a:pt x="106544" y="81474"/>
                      <a:pt x="103772" y="82582"/>
                      <a:pt x="102386" y="83414"/>
                    </a:cubicBezTo>
                    <a:cubicBezTo>
                      <a:pt x="97396" y="85631"/>
                      <a:pt x="101831" y="88402"/>
                      <a:pt x="101554" y="93390"/>
                    </a:cubicBezTo>
                    <a:cubicBezTo>
                      <a:pt x="101000" y="98101"/>
                      <a:pt x="85474" y="96715"/>
                      <a:pt x="76880" y="96161"/>
                    </a:cubicBezTo>
                    <a:cubicBezTo>
                      <a:pt x="68286" y="95607"/>
                      <a:pt x="64682" y="91727"/>
                      <a:pt x="58028" y="88679"/>
                    </a:cubicBezTo>
                    <a:cubicBezTo>
                      <a:pt x="51374" y="85631"/>
                      <a:pt x="42226" y="91450"/>
                      <a:pt x="39176" y="94499"/>
                    </a:cubicBezTo>
                    <a:cubicBezTo>
                      <a:pt x="36127" y="97547"/>
                      <a:pt x="27255" y="95607"/>
                      <a:pt x="18661" y="96715"/>
                    </a:cubicBezTo>
                    <a:cubicBezTo>
                      <a:pt x="17830" y="96715"/>
                      <a:pt x="16998" y="96715"/>
                      <a:pt x="16443" y="96993"/>
                    </a:cubicBezTo>
                    <a:cubicBezTo>
                      <a:pt x="21988" y="84522"/>
                      <a:pt x="6740" y="70389"/>
                      <a:pt x="2304" y="66509"/>
                    </a:cubicBezTo>
                    <a:cubicBezTo>
                      <a:pt x="918" y="65401"/>
                      <a:pt x="86" y="64292"/>
                      <a:pt x="86" y="63184"/>
                    </a:cubicBezTo>
                    <a:cubicBezTo>
                      <a:pt x="-468" y="60967"/>
                      <a:pt x="1750" y="59304"/>
                      <a:pt x="3968" y="57641"/>
                    </a:cubicBezTo>
                    <a:cubicBezTo>
                      <a:pt x="7017" y="55147"/>
                      <a:pt x="3690" y="52653"/>
                      <a:pt x="2858" y="49605"/>
                    </a:cubicBezTo>
                    <a:cubicBezTo>
                      <a:pt x="2027" y="46556"/>
                      <a:pt x="7017" y="41846"/>
                      <a:pt x="14502" y="39074"/>
                    </a:cubicBezTo>
                    <a:cubicBezTo>
                      <a:pt x="21988" y="36026"/>
                      <a:pt x="2582" y="23556"/>
                      <a:pt x="918" y="18013"/>
                    </a:cubicBezTo>
                    <a:cubicBezTo>
                      <a:pt x="-468" y="12471"/>
                      <a:pt x="10344" y="0"/>
                      <a:pt x="10344" y="0"/>
                    </a:cubicBezTo>
                    <a:cubicBezTo>
                      <a:pt x="10899" y="0"/>
                      <a:pt x="11453" y="554"/>
                      <a:pt x="12007" y="831"/>
                    </a:cubicBezTo>
                    <a:cubicBezTo>
                      <a:pt x="16166" y="3325"/>
                      <a:pt x="15888" y="6651"/>
                      <a:pt x="15888" y="11362"/>
                    </a:cubicBezTo>
                    <a:cubicBezTo>
                      <a:pt x="15888" y="16073"/>
                      <a:pt x="48602" y="17736"/>
                      <a:pt x="55810" y="16073"/>
                    </a:cubicBezTo>
                    <a:cubicBezTo>
                      <a:pt x="63018" y="14410"/>
                      <a:pt x="67732" y="16905"/>
                      <a:pt x="75217" y="19121"/>
                    </a:cubicBezTo>
                    <a:cubicBezTo>
                      <a:pt x="82702" y="21615"/>
                      <a:pt x="89355" y="14687"/>
                      <a:pt x="94069" y="12193"/>
                    </a:cubicBezTo>
                    <a:cubicBezTo>
                      <a:pt x="98504" y="9699"/>
                      <a:pt x="112920" y="5265"/>
                      <a:pt x="123455" y="4157"/>
                    </a:cubicBezTo>
                    <a:cubicBezTo>
                      <a:pt x="133990" y="2771"/>
                      <a:pt x="146466" y="9145"/>
                      <a:pt x="162822" y="14133"/>
                    </a:cubicBezTo>
                    <a:cubicBezTo>
                      <a:pt x="164486" y="14687"/>
                      <a:pt x="165872" y="15519"/>
                      <a:pt x="166981" y="16905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044" name="Freeform 5043">
                <a:extLst>
                  <a:ext uri="{FF2B5EF4-FFF2-40B4-BE49-F238E27FC236}">
                    <a16:creationId xmlns:a16="http://schemas.microsoft.com/office/drawing/2014/main" id="{EF6E28EC-127C-818E-4B5C-0562456CB35D}"/>
                  </a:ext>
                </a:extLst>
              </p:cNvPr>
              <p:cNvSpPr/>
              <p:nvPr/>
            </p:nvSpPr>
            <p:spPr>
              <a:xfrm>
                <a:off x="5482860" y="2748029"/>
                <a:ext cx="77348" cy="58565"/>
              </a:xfrm>
              <a:custGeom>
                <a:avLst/>
                <a:gdLst>
                  <a:gd name="connsiteX0" fmla="*/ 77348 w 77348"/>
                  <a:gd name="connsiteY0" fmla="*/ 11455 h 58565"/>
                  <a:gd name="connsiteX1" fmla="*/ 61823 w 77348"/>
                  <a:gd name="connsiteY1" fmla="*/ 24480 h 58565"/>
                  <a:gd name="connsiteX2" fmla="*/ 52952 w 77348"/>
                  <a:gd name="connsiteY2" fmla="*/ 37505 h 58565"/>
                  <a:gd name="connsiteX3" fmla="*/ 47961 w 77348"/>
                  <a:gd name="connsiteY3" fmla="*/ 46927 h 58565"/>
                  <a:gd name="connsiteX4" fmla="*/ 25505 w 77348"/>
                  <a:gd name="connsiteY4" fmla="*/ 45541 h 58565"/>
                  <a:gd name="connsiteX5" fmla="*/ 5268 w 77348"/>
                  <a:gd name="connsiteY5" fmla="*/ 48589 h 58565"/>
                  <a:gd name="connsiteX6" fmla="*/ 277 w 77348"/>
                  <a:gd name="connsiteY6" fmla="*/ 58566 h 58565"/>
                  <a:gd name="connsiteX7" fmla="*/ 0 w 77348"/>
                  <a:gd name="connsiteY7" fmla="*/ 56349 h 58565"/>
                  <a:gd name="connsiteX8" fmla="*/ 1941 w 77348"/>
                  <a:gd name="connsiteY8" fmla="*/ 45818 h 58565"/>
                  <a:gd name="connsiteX9" fmla="*/ 1941 w 77348"/>
                  <a:gd name="connsiteY9" fmla="*/ 42215 h 58565"/>
                  <a:gd name="connsiteX10" fmla="*/ 12753 w 77348"/>
                  <a:gd name="connsiteY10" fmla="*/ 36396 h 58565"/>
                  <a:gd name="connsiteX11" fmla="*/ 10258 w 77348"/>
                  <a:gd name="connsiteY11" fmla="*/ 17552 h 58565"/>
                  <a:gd name="connsiteX12" fmla="*/ 14971 w 77348"/>
                  <a:gd name="connsiteY12" fmla="*/ 16997 h 58565"/>
                  <a:gd name="connsiteX13" fmla="*/ 34931 w 77348"/>
                  <a:gd name="connsiteY13" fmla="*/ 14503 h 58565"/>
                  <a:gd name="connsiteX14" fmla="*/ 54892 w 77348"/>
                  <a:gd name="connsiteY14" fmla="*/ 8961 h 58565"/>
                  <a:gd name="connsiteX15" fmla="*/ 75685 w 77348"/>
                  <a:gd name="connsiteY15" fmla="*/ 93 h 58565"/>
                  <a:gd name="connsiteX16" fmla="*/ 77348 w 77348"/>
                  <a:gd name="connsiteY16" fmla="*/ 11732 h 585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77348" h="58565">
                    <a:moveTo>
                      <a:pt x="77348" y="11455"/>
                    </a:moveTo>
                    <a:cubicBezTo>
                      <a:pt x="73190" y="15058"/>
                      <a:pt x="65704" y="21709"/>
                      <a:pt x="61823" y="24480"/>
                    </a:cubicBezTo>
                    <a:cubicBezTo>
                      <a:pt x="56556" y="28637"/>
                      <a:pt x="56001" y="32239"/>
                      <a:pt x="52952" y="37505"/>
                    </a:cubicBezTo>
                    <a:cubicBezTo>
                      <a:pt x="49902" y="42770"/>
                      <a:pt x="49625" y="39999"/>
                      <a:pt x="47961" y="46927"/>
                    </a:cubicBezTo>
                    <a:cubicBezTo>
                      <a:pt x="46298" y="53855"/>
                      <a:pt x="33822" y="47758"/>
                      <a:pt x="25505" y="45541"/>
                    </a:cubicBezTo>
                    <a:cubicBezTo>
                      <a:pt x="17188" y="43324"/>
                      <a:pt x="19129" y="47204"/>
                      <a:pt x="5268" y="48589"/>
                    </a:cubicBezTo>
                    <a:cubicBezTo>
                      <a:pt x="1109" y="49143"/>
                      <a:pt x="0" y="53023"/>
                      <a:pt x="277" y="58566"/>
                    </a:cubicBezTo>
                    <a:cubicBezTo>
                      <a:pt x="277" y="57734"/>
                      <a:pt x="277" y="57180"/>
                      <a:pt x="0" y="56349"/>
                    </a:cubicBezTo>
                    <a:cubicBezTo>
                      <a:pt x="0" y="52746"/>
                      <a:pt x="1109" y="49143"/>
                      <a:pt x="1941" y="45818"/>
                    </a:cubicBezTo>
                    <a:cubicBezTo>
                      <a:pt x="1941" y="44433"/>
                      <a:pt x="2218" y="43324"/>
                      <a:pt x="1941" y="42215"/>
                    </a:cubicBezTo>
                    <a:cubicBezTo>
                      <a:pt x="6654" y="42215"/>
                      <a:pt x="14416" y="40830"/>
                      <a:pt x="12753" y="36396"/>
                    </a:cubicBezTo>
                    <a:cubicBezTo>
                      <a:pt x="11089" y="31408"/>
                      <a:pt x="7485" y="20877"/>
                      <a:pt x="10258" y="17552"/>
                    </a:cubicBezTo>
                    <a:cubicBezTo>
                      <a:pt x="11089" y="16443"/>
                      <a:pt x="12753" y="16166"/>
                      <a:pt x="14971" y="16997"/>
                    </a:cubicBezTo>
                    <a:cubicBezTo>
                      <a:pt x="25228" y="20323"/>
                      <a:pt x="28832" y="18937"/>
                      <a:pt x="34931" y="14503"/>
                    </a:cubicBezTo>
                    <a:cubicBezTo>
                      <a:pt x="40753" y="10069"/>
                      <a:pt x="45189" y="9792"/>
                      <a:pt x="54892" y="8961"/>
                    </a:cubicBezTo>
                    <a:cubicBezTo>
                      <a:pt x="64595" y="8129"/>
                      <a:pt x="67922" y="-1015"/>
                      <a:pt x="75685" y="93"/>
                    </a:cubicBezTo>
                    <a:cubicBezTo>
                      <a:pt x="73744" y="6467"/>
                      <a:pt x="72081" y="5635"/>
                      <a:pt x="77348" y="11732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045" name="Freeform 5044">
                <a:extLst>
                  <a:ext uri="{FF2B5EF4-FFF2-40B4-BE49-F238E27FC236}">
                    <a16:creationId xmlns:a16="http://schemas.microsoft.com/office/drawing/2014/main" id="{C1A369DA-A545-D9AE-A28A-1F71C9FE26AB}"/>
                  </a:ext>
                </a:extLst>
              </p:cNvPr>
              <p:cNvSpPr/>
              <p:nvPr/>
            </p:nvSpPr>
            <p:spPr>
              <a:xfrm>
                <a:off x="5666112" y="2703783"/>
                <a:ext cx="252055" cy="154889"/>
              </a:xfrm>
              <a:custGeom>
                <a:avLst/>
                <a:gdLst>
                  <a:gd name="connsiteX0" fmla="*/ 250897 w 252055"/>
                  <a:gd name="connsiteY0" fmla="*/ 116391 h 154889"/>
                  <a:gd name="connsiteX1" fmla="*/ 233709 w 252055"/>
                  <a:gd name="connsiteY1" fmla="*/ 115837 h 154889"/>
                  <a:gd name="connsiteX2" fmla="*/ 227886 w 252055"/>
                  <a:gd name="connsiteY2" fmla="*/ 128862 h 154889"/>
                  <a:gd name="connsiteX3" fmla="*/ 223451 w 252055"/>
                  <a:gd name="connsiteY3" fmla="*/ 141609 h 154889"/>
                  <a:gd name="connsiteX4" fmla="*/ 221510 w 252055"/>
                  <a:gd name="connsiteY4" fmla="*/ 152140 h 154889"/>
                  <a:gd name="connsiteX5" fmla="*/ 217351 w 252055"/>
                  <a:gd name="connsiteY5" fmla="*/ 149369 h 154889"/>
                  <a:gd name="connsiteX6" fmla="*/ 177984 w 252055"/>
                  <a:gd name="connsiteY6" fmla="*/ 139392 h 154889"/>
                  <a:gd name="connsiteX7" fmla="*/ 148598 w 252055"/>
                  <a:gd name="connsiteY7" fmla="*/ 147429 h 154889"/>
                  <a:gd name="connsiteX8" fmla="*/ 129746 w 252055"/>
                  <a:gd name="connsiteY8" fmla="*/ 154357 h 154889"/>
                  <a:gd name="connsiteX9" fmla="*/ 110339 w 252055"/>
                  <a:gd name="connsiteY9" fmla="*/ 151308 h 154889"/>
                  <a:gd name="connsiteX10" fmla="*/ 70417 w 252055"/>
                  <a:gd name="connsiteY10" fmla="*/ 146598 h 154889"/>
                  <a:gd name="connsiteX11" fmla="*/ 66536 w 252055"/>
                  <a:gd name="connsiteY11" fmla="*/ 136067 h 154889"/>
                  <a:gd name="connsiteX12" fmla="*/ 64873 w 252055"/>
                  <a:gd name="connsiteY12" fmla="*/ 135235 h 154889"/>
                  <a:gd name="connsiteX13" fmla="*/ 59883 w 252055"/>
                  <a:gd name="connsiteY13" fmla="*/ 130247 h 154889"/>
                  <a:gd name="connsiteX14" fmla="*/ 59883 w 252055"/>
                  <a:gd name="connsiteY14" fmla="*/ 120271 h 154889"/>
                  <a:gd name="connsiteX15" fmla="*/ 48516 w 252055"/>
                  <a:gd name="connsiteY15" fmla="*/ 125813 h 154889"/>
                  <a:gd name="connsiteX16" fmla="*/ 41308 w 252055"/>
                  <a:gd name="connsiteY16" fmla="*/ 120271 h 154889"/>
                  <a:gd name="connsiteX17" fmla="*/ 28278 w 252055"/>
                  <a:gd name="connsiteY17" fmla="*/ 114451 h 154889"/>
                  <a:gd name="connsiteX18" fmla="*/ 31050 w 252055"/>
                  <a:gd name="connsiteY18" fmla="*/ 104752 h 154889"/>
                  <a:gd name="connsiteX19" fmla="*/ 16080 w 252055"/>
                  <a:gd name="connsiteY19" fmla="*/ 95884 h 154889"/>
                  <a:gd name="connsiteX20" fmla="*/ 7763 w 252055"/>
                  <a:gd name="connsiteY20" fmla="*/ 83414 h 154889"/>
                  <a:gd name="connsiteX21" fmla="*/ 6377 w 252055"/>
                  <a:gd name="connsiteY21" fmla="*/ 82305 h 154889"/>
                  <a:gd name="connsiteX22" fmla="*/ 3881 w 252055"/>
                  <a:gd name="connsiteY22" fmla="*/ 79811 h 154889"/>
                  <a:gd name="connsiteX23" fmla="*/ 2772 w 252055"/>
                  <a:gd name="connsiteY23" fmla="*/ 78703 h 154889"/>
                  <a:gd name="connsiteX24" fmla="*/ 1664 w 252055"/>
                  <a:gd name="connsiteY24" fmla="*/ 77317 h 154889"/>
                  <a:gd name="connsiteX25" fmla="*/ 832 w 252055"/>
                  <a:gd name="connsiteY25" fmla="*/ 76209 h 154889"/>
                  <a:gd name="connsiteX26" fmla="*/ 278 w 252055"/>
                  <a:gd name="connsiteY26" fmla="*/ 75377 h 154889"/>
                  <a:gd name="connsiteX27" fmla="*/ 0 w 252055"/>
                  <a:gd name="connsiteY27" fmla="*/ 74546 h 154889"/>
                  <a:gd name="connsiteX28" fmla="*/ 0 w 252055"/>
                  <a:gd name="connsiteY28" fmla="*/ 73991 h 154889"/>
                  <a:gd name="connsiteX29" fmla="*/ 0 w 252055"/>
                  <a:gd name="connsiteY29" fmla="*/ 72606 h 154889"/>
                  <a:gd name="connsiteX30" fmla="*/ 0 w 252055"/>
                  <a:gd name="connsiteY30" fmla="*/ 72606 h 154889"/>
                  <a:gd name="connsiteX31" fmla="*/ 0 w 252055"/>
                  <a:gd name="connsiteY31" fmla="*/ 72329 h 154889"/>
                  <a:gd name="connsiteX32" fmla="*/ 0 w 252055"/>
                  <a:gd name="connsiteY32" fmla="*/ 72329 h 154889"/>
                  <a:gd name="connsiteX33" fmla="*/ 278 w 252055"/>
                  <a:gd name="connsiteY33" fmla="*/ 72329 h 154889"/>
                  <a:gd name="connsiteX34" fmla="*/ 554 w 252055"/>
                  <a:gd name="connsiteY34" fmla="*/ 72329 h 154889"/>
                  <a:gd name="connsiteX35" fmla="*/ 554 w 252055"/>
                  <a:gd name="connsiteY35" fmla="*/ 72329 h 154889"/>
                  <a:gd name="connsiteX36" fmla="*/ 832 w 252055"/>
                  <a:gd name="connsiteY36" fmla="*/ 72329 h 154889"/>
                  <a:gd name="connsiteX37" fmla="*/ 25783 w 252055"/>
                  <a:gd name="connsiteY37" fmla="*/ 62352 h 154889"/>
                  <a:gd name="connsiteX38" fmla="*/ 43803 w 252055"/>
                  <a:gd name="connsiteY38" fmla="*/ 28544 h 154889"/>
                  <a:gd name="connsiteX39" fmla="*/ 66814 w 252055"/>
                  <a:gd name="connsiteY39" fmla="*/ 8591 h 154889"/>
                  <a:gd name="connsiteX40" fmla="*/ 77626 w 252055"/>
                  <a:gd name="connsiteY40" fmla="*/ 6374 h 154889"/>
                  <a:gd name="connsiteX41" fmla="*/ 88437 w 252055"/>
                  <a:gd name="connsiteY41" fmla="*/ 11085 h 154889"/>
                  <a:gd name="connsiteX42" fmla="*/ 116161 w 252055"/>
                  <a:gd name="connsiteY42" fmla="*/ 11085 h 154889"/>
                  <a:gd name="connsiteX43" fmla="*/ 124755 w 252055"/>
                  <a:gd name="connsiteY43" fmla="*/ 17736 h 154889"/>
                  <a:gd name="connsiteX44" fmla="*/ 136399 w 252055"/>
                  <a:gd name="connsiteY44" fmla="*/ 10531 h 154889"/>
                  <a:gd name="connsiteX45" fmla="*/ 157469 w 252055"/>
                  <a:gd name="connsiteY45" fmla="*/ 9145 h 154889"/>
                  <a:gd name="connsiteX46" fmla="*/ 171608 w 252055"/>
                  <a:gd name="connsiteY46" fmla="*/ 0 h 154889"/>
                  <a:gd name="connsiteX47" fmla="*/ 177707 w 252055"/>
                  <a:gd name="connsiteY47" fmla="*/ 3048 h 154889"/>
                  <a:gd name="connsiteX48" fmla="*/ 190183 w 252055"/>
                  <a:gd name="connsiteY48" fmla="*/ 24109 h 154889"/>
                  <a:gd name="connsiteX49" fmla="*/ 213470 w 252055"/>
                  <a:gd name="connsiteY49" fmla="*/ 54593 h 154889"/>
                  <a:gd name="connsiteX50" fmla="*/ 209034 w 252055"/>
                  <a:gd name="connsiteY50" fmla="*/ 77317 h 154889"/>
                  <a:gd name="connsiteX51" fmla="*/ 211807 w 252055"/>
                  <a:gd name="connsiteY51" fmla="*/ 96161 h 154889"/>
                  <a:gd name="connsiteX52" fmla="*/ 217351 w 252055"/>
                  <a:gd name="connsiteY52" fmla="*/ 100595 h 154889"/>
                  <a:gd name="connsiteX53" fmla="*/ 250897 w 252055"/>
                  <a:gd name="connsiteY53" fmla="*/ 98932 h 154889"/>
                  <a:gd name="connsiteX54" fmla="*/ 250897 w 252055"/>
                  <a:gd name="connsiteY54" fmla="*/ 103643 h 154889"/>
                  <a:gd name="connsiteX55" fmla="*/ 250065 w 252055"/>
                  <a:gd name="connsiteY55" fmla="*/ 116668 h 1548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</a:cxnLst>
                <a:rect l="l" t="t" r="r" b="b"/>
                <a:pathLst>
                  <a:path w="252055" h="154889">
                    <a:moveTo>
                      <a:pt x="250897" y="116391"/>
                    </a:moveTo>
                    <a:cubicBezTo>
                      <a:pt x="245907" y="121656"/>
                      <a:pt x="239530" y="113066"/>
                      <a:pt x="233709" y="115837"/>
                    </a:cubicBezTo>
                    <a:cubicBezTo>
                      <a:pt x="228718" y="118331"/>
                      <a:pt x="229273" y="124428"/>
                      <a:pt x="227886" y="128862"/>
                    </a:cubicBezTo>
                    <a:cubicBezTo>
                      <a:pt x="226778" y="133019"/>
                      <a:pt x="224282" y="137175"/>
                      <a:pt x="223451" y="141609"/>
                    </a:cubicBezTo>
                    <a:cubicBezTo>
                      <a:pt x="222619" y="145212"/>
                      <a:pt x="222342" y="148814"/>
                      <a:pt x="221510" y="152140"/>
                    </a:cubicBezTo>
                    <a:cubicBezTo>
                      <a:pt x="220401" y="150754"/>
                      <a:pt x="219015" y="149923"/>
                      <a:pt x="217351" y="149369"/>
                    </a:cubicBezTo>
                    <a:cubicBezTo>
                      <a:pt x="200995" y="144380"/>
                      <a:pt x="188797" y="138284"/>
                      <a:pt x="177984" y="139392"/>
                    </a:cubicBezTo>
                    <a:cubicBezTo>
                      <a:pt x="167449" y="140778"/>
                      <a:pt x="153311" y="144935"/>
                      <a:pt x="148598" y="147429"/>
                    </a:cubicBezTo>
                    <a:cubicBezTo>
                      <a:pt x="144162" y="149923"/>
                      <a:pt x="137508" y="156851"/>
                      <a:pt x="129746" y="154357"/>
                    </a:cubicBezTo>
                    <a:cubicBezTo>
                      <a:pt x="122261" y="151863"/>
                      <a:pt x="117547" y="149646"/>
                      <a:pt x="110339" y="151308"/>
                    </a:cubicBezTo>
                    <a:cubicBezTo>
                      <a:pt x="103131" y="152971"/>
                      <a:pt x="70417" y="151308"/>
                      <a:pt x="70417" y="146598"/>
                    </a:cubicBezTo>
                    <a:cubicBezTo>
                      <a:pt x="70417" y="141886"/>
                      <a:pt x="70695" y="138561"/>
                      <a:pt x="66536" y="136067"/>
                    </a:cubicBezTo>
                    <a:cubicBezTo>
                      <a:pt x="65982" y="135790"/>
                      <a:pt x="65428" y="135513"/>
                      <a:pt x="64873" y="135235"/>
                    </a:cubicBezTo>
                    <a:cubicBezTo>
                      <a:pt x="61546" y="133573"/>
                      <a:pt x="59328" y="133296"/>
                      <a:pt x="59883" y="130247"/>
                    </a:cubicBezTo>
                    <a:cubicBezTo>
                      <a:pt x="60437" y="126645"/>
                      <a:pt x="64596" y="119162"/>
                      <a:pt x="59883" y="120271"/>
                    </a:cubicBezTo>
                    <a:cubicBezTo>
                      <a:pt x="54893" y="121379"/>
                      <a:pt x="51011" y="128307"/>
                      <a:pt x="48516" y="125813"/>
                    </a:cubicBezTo>
                    <a:cubicBezTo>
                      <a:pt x="46021" y="123042"/>
                      <a:pt x="44080" y="120271"/>
                      <a:pt x="41308" y="120271"/>
                    </a:cubicBezTo>
                    <a:cubicBezTo>
                      <a:pt x="38535" y="120271"/>
                      <a:pt x="25229" y="116391"/>
                      <a:pt x="28278" y="114451"/>
                    </a:cubicBezTo>
                    <a:cubicBezTo>
                      <a:pt x="31328" y="112234"/>
                      <a:pt x="33822" y="108355"/>
                      <a:pt x="31050" y="104752"/>
                    </a:cubicBezTo>
                    <a:cubicBezTo>
                      <a:pt x="28001" y="101149"/>
                      <a:pt x="20238" y="100595"/>
                      <a:pt x="16080" y="95884"/>
                    </a:cubicBezTo>
                    <a:cubicBezTo>
                      <a:pt x="11644" y="91450"/>
                      <a:pt x="12476" y="86462"/>
                      <a:pt x="7763" y="83414"/>
                    </a:cubicBezTo>
                    <a:cubicBezTo>
                      <a:pt x="7485" y="83137"/>
                      <a:pt x="6931" y="82859"/>
                      <a:pt x="6377" y="82305"/>
                    </a:cubicBezTo>
                    <a:cubicBezTo>
                      <a:pt x="5545" y="81474"/>
                      <a:pt x="4713" y="80642"/>
                      <a:pt x="3881" y="79811"/>
                    </a:cubicBezTo>
                    <a:cubicBezTo>
                      <a:pt x="3604" y="79534"/>
                      <a:pt x="3327" y="78980"/>
                      <a:pt x="2772" y="78703"/>
                    </a:cubicBezTo>
                    <a:cubicBezTo>
                      <a:pt x="2495" y="78148"/>
                      <a:pt x="1941" y="77871"/>
                      <a:pt x="1664" y="77317"/>
                    </a:cubicBezTo>
                    <a:cubicBezTo>
                      <a:pt x="1664" y="77040"/>
                      <a:pt x="1109" y="76763"/>
                      <a:pt x="832" y="76209"/>
                    </a:cubicBezTo>
                    <a:cubicBezTo>
                      <a:pt x="832" y="76209"/>
                      <a:pt x="554" y="75654"/>
                      <a:pt x="278" y="75377"/>
                    </a:cubicBezTo>
                    <a:cubicBezTo>
                      <a:pt x="278" y="75377"/>
                      <a:pt x="278" y="74823"/>
                      <a:pt x="0" y="74546"/>
                    </a:cubicBezTo>
                    <a:cubicBezTo>
                      <a:pt x="0" y="74546"/>
                      <a:pt x="0" y="73991"/>
                      <a:pt x="0" y="73991"/>
                    </a:cubicBezTo>
                    <a:cubicBezTo>
                      <a:pt x="0" y="73437"/>
                      <a:pt x="0" y="73160"/>
                      <a:pt x="0" y="72606"/>
                    </a:cubicBezTo>
                    <a:cubicBezTo>
                      <a:pt x="0" y="72606"/>
                      <a:pt x="0" y="72606"/>
                      <a:pt x="0" y="72606"/>
                    </a:cubicBezTo>
                    <a:cubicBezTo>
                      <a:pt x="0" y="72606"/>
                      <a:pt x="0" y="72606"/>
                      <a:pt x="0" y="72329"/>
                    </a:cubicBezTo>
                    <a:cubicBezTo>
                      <a:pt x="0" y="72329"/>
                      <a:pt x="0" y="72329"/>
                      <a:pt x="0" y="72329"/>
                    </a:cubicBezTo>
                    <a:cubicBezTo>
                      <a:pt x="0" y="72329"/>
                      <a:pt x="0" y="72329"/>
                      <a:pt x="278" y="72329"/>
                    </a:cubicBezTo>
                    <a:cubicBezTo>
                      <a:pt x="278" y="72329"/>
                      <a:pt x="278" y="72329"/>
                      <a:pt x="554" y="72329"/>
                    </a:cubicBezTo>
                    <a:cubicBezTo>
                      <a:pt x="554" y="72329"/>
                      <a:pt x="554" y="72329"/>
                      <a:pt x="554" y="72329"/>
                    </a:cubicBezTo>
                    <a:cubicBezTo>
                      <a:pt x="554" y="72329"/>
                      <a:pt x="554" y="72329"/>
                      <a:pt x="832" y="72329"/>
                    </a:cubicBezTo>
                    <a:cubicBezTo>
                      <a:pt x="5822" y="71497"/>
                      <a:pt x="21624" y="67341"/>
                      <a:pt x="25783" y="62352"/>
                    </a:cubicBezTo>
                    <a:cubicBezTo>
                      <a:pt x="29941" y="57364"/>
                      <a:pt x="36318" y="34917"/>
                      <a:pt x="43803" y="28544"/>
                    </a:cubicBezTo>
                    <a:cubicBezTo>
                      <a:pt x="50456" y="22724"/>
                      <a:pt x="66814" y="12748"/>
                      <a:pt x="66814" y="8591"/>
                    </a:cubicBezTo>
                    <a:cubicBezTo>
                      <a:pt x="67368" y="8314"/>
                      <a:pt x="74299" y="3880"/>
                      <a:pt x="77626" y="6374"/>
                    </a:cubicBezTo>
                    <a:cubicBezTo>
                      <a:pt x="81230" y="8868"/>
                      <a:pt x="82062" y="11362"/>
                      <a:pt x="88437" y="11085"/>
                    </a:cubicBezTo>
                    <a:cubicBezTo>
                      <a:pt x="94814" y="10808"/>
                      <a:pt x="113112" y="7482"/>
                      <a:pt x="116161" y="11085"/>
                    </a:cubicBezTo>
                    <a:cubicBezTo>
                      <a:pt x="119211" y="14687"/>
                      <a:pt x="120597" y="20230"/>
                      <a:pt x="124755" y="17736"/>
                    </a:cubicBezTo>
                    <a:cubicBezTo>
                      <a:pt x="128914" y="15519"/>
                      <a:pt x="130300" y="10531"/>
                      <a:pt x="136399" y="10531"/>
                    </a:cubicBezTo>
                    <a:cubicBezTo>
                      <a:pt x="142498" y="10531"/>
                      <a:pt x="154142" y="13302"/>
                      <a:pt x="157469" y="9145"/>
                    </a:cubicBezTo>
                    <a:cubicBezTo>
                      <a:pt x="159964" y="6097"/>
                      <a:pt x="166063" y="0"/>
                      <a:pt x="171608" y="0"/>
                    </a:cubicBezTo>
                    <a:cubicBezTo>
                      <a:pt x="173826" y="0"/>
                      <a:pt x="175766" y="831"/>
                      <a:pt x="177707" y="3048"/>
                    </a:cubicBezTo>
                    <a:cubicBezTo>
                      <a:pt x="184361" y="11085"/>
                      <a:pt x="184915" y="19399"/>
                      <a:pt x="190183" y="24109"/>
                    </a:cubicBezTo>
                    <a:cubicBezTo>
                      <a:pt x="195450" y="28821"/>
                      <a:pt x="213748" y="45725"/>
                      <a:pt x="213470" y="54593"/>
                    </a:cubicBezTo>
                    <a:cubicBezTo>
                      <a:pt x="213470" y="63461"/>
                      <a:pt x="209034" y="71497"/>
                      <a:pt x="209034" y="77317"/>
                    </a:cubicBezTo>
                    <a:cubicBezTo>
                      <a:pt x="209034" y="83137"/>
                      <a:pt x="208203" y="90619"/>
                      <a:pt x="211807" y="96161"/>
                    </a:cubicBezTo>
                    <a:cubicBezTo>
                      <a:pt x="213193" y="98101"/>
                      <a:pt x="214856" y="99764"/>
                      <a:pt x="217351" y="100595"/>
                    </a:cubicBezTo>
                    <a:cubicBezTo>
                      <a:pt x="226223" y="103089"/>
                      <a:pt x="238699" y="97824"/>
                      <a:pt x="250897" y="98932"/>
                    </a:cubicBezTo>
                    <a:cubicBezTo>
                      <a:pt x="250619" y="100318"/>
                      <a:pt x="250619" y="101981"/>
                      <a:pt x="250897" y="103643"/>
                    </a:cubicBezTo>
                    <a:cubicBezTo>
                      <a:pt x="251729" y="108078"/>
                      <a:pt x="253392" y="113066"/>
                      <a:pt x="250065" y="116668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046" name="Freeform 5045">
                <a:extLst>
                  <a:ext uri="{FF2B5EF4-FFF2-40B4-BE49-F238E27FC236}">
                    <a16:creationId xmlns:a16="http://schemas.microsoft.com/office/drawing/2014/main" id="{E080BABF-D5C2-9461-5177-7B510AA494B9}"/>
                  </a:ext>
                </a:extLst>
              </p:cNvPr>
              <p:cNvSpPr/>
              <p:nvPr/>
            </p:nvSpPr>
            <p:spPr>
              <a:xfrm>
                <a:off x="5744208" y="2416130"/>
                <a:ext cx="255890" cy="181515"/>
              </a:xfrm>
              <a:custGeom>
                <a:avLst/>
                <a:gdLst>
                  <a:gd name="connsiteX0" fmla="*/ 253198 w 255890"/>
                  <a:gd name="connsiteY0" fmla="*/ 108078 h 181515"/>
                  <a:gd name="connsiteX1" fmla="*/ 236287 w 255890"/>
                  <a:gd name="connsiteY1" fmla="*/ 114451 h 181515"/>
                  <a:gd name="connsiteX2" fmla="*/ 217990 w 255890"/>
                  <a:gd name="connsiteY2" fmla="*/ 117223 h 181515"/>
                  <a:gd name="connsiteX3" fmla="*/ 226584 w 255890"/>
                  <a:gd name="connsiteY3" fmla="*/ 130525 h 181515"/>
                  <a:gd name="connsiteX4" fmla="*/ 231020 w 255890"/>
                  <a:gd name="connsiteY4" fmla="*/ 150477 h 181515"/>
                  <a:gd name="connsiteX5" fmla="*/ 197474 w 255890"/>
                  <a:gd name="connsiteY5" fmla="*/ 178190 h 181515"/>
                  <a:gd name="connsiteX6" fmla="*/ 189712 w 255890"/>
                  <a:gd name="connsiteY6" fmla="*/ 173201 h 181515"/>
                  <a:gd name="connsiteX7" fmla="*/ 171414 w 255890"/>
                  <a:gd name="connsiteY7" fmla="*/ 176804 h 181515"/>
                  <a:gd name="connsiteX8" fmla="*/ 161711 w 255890"/>
                  <a:gd name="connsiteY8" fmla="*/ 168490 h 181515"/>
                  <a:gd name="connsiteX9" fmla="*/ 149790 w 255890"/>
                  <a:gd name="connsiteY9" fmla="*/ 175418 h 181515"/>
                  <a:gd name="connsiteX10" fmla="*/ 139255 w 255890"/>
                  <a:gd name="connsiteY10" fmla="*/ 168767 h 181515"/>
                  <a:gd name="connsiteX11" fmla="*/ 121512 w 255890"/>
                  <a:gd name="connsiteY11" fmla="*/ 172093 h 181515"/>
                  <a:gd name="connsiteX12" fmla="*/ 91016 w 255890"/>
                  <a:gd name="connsiteY12" fmla="*/ 164056 h 181515"/>
                  <a:gd name="connsiteX13" fmla="*/ 71888 w 255890"/>
                  <a:gd name="connsiteY13" fmla="*/ 159068 h 181515"/>
                  <a:gd name="connsiteX14" fmla="*/ 38342 w 255890"/>
                  <a:gd name="connsiteY14" fmla="*/ 157128 h 181515"/>
                  <a:gd name="connsiteX15" fmla="*/ 23648 w 255890"/>
                  <a:gd name="connsiteY15" fmla="*/ 167659 h 181515"/>
                  <a:gd name="connsiteX16" fmla="*/ 10341 w 255890"/>
                  <a:gd name="connsiteY16" fmla="*/ 170707 h 181515"/>
                  <a:gd name="connsiteX17" fmla="*/ 7569 w 255890"/>
                  <a:gd name="connsiteY17" fmla="*/ 148814 h 181515"/>
                  <a:gd name="connsiteX18" fmla="*/ 1470 w 255890"/>
                  <a:gd name="connsiteY18" fmla="*/ 141609 h 181515"/>
                  <a:gd name="connsiteX19" fmla="*/ 18936 w 255890"/>
                  <a:gd name="connsiteY19" fmla="*/ 123319 h 181515"/>
                  <a:gd name="connsiteX20" fmla="*/ 10341 w 255890"/>
                  <a:gd name="connsiteY20" fmla="*/ 93390 h 181515"/>
                  <a:gd name="connsiteX21" fmla="*/ 7846 w 255890"/>
                  <a:gd name="connsiteY21" fmla="*/ 85076 h 181515"/>
                  <a:gd name="connsiteX22" fmla="*/ 24480 w 255890"/>
                  <a:gd name="connsiteY22" fmla="*/ 82860 h 181515"/>
                  <a:gd name="connsiteX23" fmla="*/ 39451 w 255890"/>
                  <a:gd name="connsiteY23" fmla="*/ 83691 h 181515"/>
                  <a:gd name="connsiteX24" fmla="*/ 47213 w 255890"/>
                  <a:gd name="connsiteY24" fmla="*/ 75931 h 181515"/>
                  <a:gd name="connsiteX25" fmla="*/ 58580 w 255890"/>
                  <a:gd name="connsiteY25" fmla="*/ 73715 h 181515"/>
                  <a:gd name="connsiteX26" fmla="*/ 66620 w 255890"/>
                  <a:gd name="connsiteY26" fmla="*/ 73715 h 181515"/>
                  <a:gd name="connsiteX27" fmla="*/ 70501 w 255890"/>
                  <a:gd name="connsiteY27" fmla="*/ 49328 h 181515"/>
                  <a:gd name="connsiteX28" fmla="*/ 92403 w 255890"/>
                  <a:gd name="connsiteY28" fmla="*/ 35472 h 181515"/>
                  <a:gd name="connsiteX29" fmla="*/ 87135 w 255890"/>
                  <a:gd name="connsiteY29" fmla="*/ 27989 h 181515"/>
                  <a:gd name="connsiteX30" fmla="*/ 91016 w 255890"/>
                  <a:gd name="connsiteY30" fmla="*/ 22447 h 181515"/>
                  <a:gd name="connsiteX31" fmla="*/ 100165 w 255890"/>
                  <a:gd name="connsiteY31" fmla="*/ 14965 h 181515"/>
                  <a:gd name="connsiteX32" fmla="*/ 120680 w 255890"/>
                  <a:gd name="connsiteY32" fmla="*/ 10531 h 181515"/>
                  <a:gd name="connsiteX33" fmla="*/ 133988 w 255890"/>
                  <a:gd name="connsiteY33" fmla="*/ 0 h 181515"/>
                  <a:gd name="connsiteX34" fmla="*/ 135651 w 255890"/>
                  <a:gd name="connsiteY34" fmla="*/ 1663 h 181515"/>
                  <a:gd name="connsiteX35" fmla="*/ 149513 w 255890"/>
                  <a:gd name="connsiteY35" fmla="*/ 8868 h 181515"/>
                  <a:gd name="connsiteX36" fmla="*/ 162820 w 255890"/>
                  <a:gd name="connsiteY36" fmla="*/ 8868 h 181515"/>
                  <a:gd name="connsiteX37" fmla="*/ 172246 w 255890"/>
                  <a:gd name="connsiteY37" fmla="*/ 16073 h 181515"/>
                  <a:gd name="connsiteX38" fmla="*/ 193593 w 255890"/>
                  <a:gd name="connsiteY38" fmla="*/ 13025 h 181515"/>
                  <a:gd name="connsiteX39" fmla="*/ 207455 w 255890"/>
                  <a:gd name="connsiteY39" fmla="*/ 23555 h 181515"/>
                  <a:gd name="connsiteX40" fmla="*/ 206900 w 255890"/>
                  <a:gd name="connsiteY40" fmla="*/ 35749 h 181515"/>
                  <a:gd name="connsiteX41" fmla="*/ 211336 w 255890"/>
                  <a:gd name="connsiteY41" fmla="*/ 43785 h 181515"/>
                  <a:gd name="connsiteX42" fmla="*/ 207455 w 255890"/>
                  <a:gd name="connsiteY42" fmla="*/ 53762 h 181515"/>
                  <a:gd name="connsiteX43" fmla="*/ 215218 w 255890"/>
                  <a:gd name="connsiteY43" fmla="*/ 59858 h 181515"/>
                  <a:gd name="connsiteX44" fmla="*/ 220485 w 255890"/>
                  <a:gd name="connsiteY44" fmla="*/ 70943 h 181515"/>
                  <a:gd name="connsiteX45" fmla="*/ 234070 w 255890"/>
                  <a:gd name="connsiteY45" fmla="*/ 80920 h 181515"/>
                  <a:gd name="connsiteX46" fmla="*/ 234070 w 255890"/>
                  <a:gd name="connsiteY46" fmla="*/ 88402 h 181515"/>
                  <a:gd name="connsiteX47" fmla="*/ 249040 w 255890"/>
                  <a:gd name="connsiteY47" fmla="*/ 91450 h 181515"/>
                  <a:gd name="connsiteX48" fmla="*/ 251535 w 255890"/>
                  <a:gd name="connsiteY48" fmla="*/ 98101 h 181515"/>
                  <a:gd name="connsiteX49" fmla="*/ 252921 w 255890"/>
                  <a:gd name="connsiteY49" fmla="*/ 108078 h 1815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</a:cxnLst>
                <a:rect l="l" t="t" r="r" b="b"/>
                <a:pathLst>
                  <a:path w="255890" h="181515">
                    <a:moveTo>
                      <a:pt x="253198" y="108078"/>
                    </a:moveTo>
                    <a:cubicBezTo>
                      <a:pt x="246822" y="111680"/>
                      <a:pt x="241555" y="116114"/>
                      <a:pt x="236287" y="114451"/>
                    </a:cubicBezTo>
                    <a:cubicBezTo>
                      <a:pt x="231020" y="112789"/>
                      <a:pt x="215494" y="110849"/>
                      <a:pt x="217990" y="117223"/>
                    </a:cubicBezTo>
                    <a:cubicBezTo>
                      <a:pt x="220485" y="123596"/>
                      <a:pt x="226307" y="126368"/>
                      <a:pt x="226584" y="130525"/>
                    </a:cubicBezTo>
                    <a:cubicBezTo>
                      <a:pt x="226584" y="134127"/>
                      <a:pt x="227139" y="146598"/>
                      <a:pt x="231020" y="150477"/>
                    </a:cubicBezTo>
                    <a:cubicBezTo>
                      <a:pt x="195534" y="147983"/>
                      <a:pt x="198306" y="169876"/>
                      <a:pt x="197474" y="178190"/>
                    </a:cubicBezTo>
                    <a:cubicBezTo>
                      <a:pt x="196643" y="186503"/>
                      <a:pt x="191929" y="177081"/>
                      <a:pt x="189712" y="173201"/>
                    </a:cubicBezTo>
                    <a:cubicBezTo>
                      <a:pt x="187494" y="169322"/>
                      <a:pt x="176682" y="175695"/>
                      <a:pt x="171414" y="176804"/>
                    </a:cubicBezTo>
                    <a:cubicBezTo>
                      <a:pt x="165870" y="177912"/>
                      <a:pt x="164484" y="172370"/>
                      <a:pt x="161711" y="168490"/>
                    </a:cubicBezTo>
                    <a:cubicBezTo>
                      <a:pt x="158939" y="164333"/>
                      <a:pt x="152562" y="171539"/>
                      <a:pt x="149790" y="175418"/>
                    </a:cubicBezTo>
                    <a:cubicBezTo>
                      <a:pt x="147018" y="179575"/>
                      <a:pt x="143691" y="174310"/>
                      <a:pt x="139255" y="168767"/>
                    </a:cubicBezTo>
                    <a:cubicBezTo>
                      <a:pt x="134820" y="163225"/>
                      <a:pt x="126779" y="170430"/>
                      <a:pt x="121512" y="172093"/>
                    </a:cubicBezTo>
                    <a:cubicBezTo>
                      <a:pt x="116522" y="173755"/>
                      <a:pt x="100442" y="165442"/>
                      <a:pt x="91016" y="164056"/>
                    </a:cubicBezTo>
                    <a:cubicBezTo>
                      <a:pt x="81313" y="162671"/>
                      <a:pt x="78541" y="161285"/>
                      <a:pt x="71888" y="159068"/>
                    </a:cubicBezTo>
                    <a:cubicBezTo>
                      <a:pt x="65511" y="156851"/>
                      <a:pt x="46659" y="157405"/>
                      <a:pt x="38342" y="157128"/>
                    </a:cubicBezTo>
                    <a:cubicBezTo>
                      <a:pt x="30025" y="156851"/>
                      <a:pt x="27807" y="162671"/>
                      <a:pt x="23648" y="167659"/>
                    </a:cubicBezTo>
                    <a:cubicBezTo>
                      <a:pt x="19490" y="172647"/>
                      <a:pt x="10341" y="170707"/>
                      <a:pt x="10341" y="170707"/>
                    </a:cubicBezTo>
                    <a:cubicBezTo>
                      <a:pt x="10064" y="164610"/>
                      <a:pt x="11450" y="149646"/>
                      <a:pt x="7569" y="148814"/>
                    </a:cubicBezTo>
                    <a:cubicBezTo>
                      <a:pt x="3688" y="147983"/>
                      <a:pt x="-2966" y="145489"/>
                      <a:pt x="1470" y="141609"/>
                    </a:cubicBezTo>
                    <a:cubicBezTo>
                      <a:pt x="5906" y="137730"/>
                      <a:pt x="20322" y="130802"/>
                      <a:pt x="18936" y="123319"/>
                    </a:cubicBezTo>
                    <a:cubicBezTo>
                      <a:pt x="17549" y="115560"/>
                      <a:pt x="11727" y="97824"/>
                      <a:pt x="10341" y="93390"/>
                    </a:cubicBezTo>
                    <a:cubicBezTo>
                      <a:pt x="9787" y="92004"/>
                      <a:pt x="8955" y="88679"/>
                      <a:pt x="7846" y="85076"/>
                    </a:cubicBezTo>
                    <a:cubicBezTo>
                      <a:pt x="7846" y="85076"/>
                      <a:pt x="18936" y="80920"/>
                      <a:pt x="24480" y="82860"/>
                    </a:cubicBezTo>
                    <a:cubicBezTo>
                      <a:pt x="29747" y="84799"/>
                      <a:pt x="35015" y="88125"/>
                      <a:pt x="39451" y="83691"/>
                    </a:cubicBezTo>
                    <a:cubicBezTo>
                      <a:pt x="43887" y="79257"/>
                      <a:pt x="41392" y="75931"/>
                      <a:pt x="47213" y="75931"/>
                    </a:cubicBezTo>
                    <a:cubicBezTo>
                      <a:pt x="53036" y="75931"/>
                      <a:pt x="54422" y="72883"/>
                      <a:pt x="58580" y="73715"/>
                    </a:cubicBezTo>
                    <a:cubicBezTo>
                      <a:pt x="62739" y="74546"/>
                      <a:pt x="69670" y="77594"/>
                      <a:pt x="66620" y="73715"/>
                    </a:cubicBezTo>
                    <a:cubicBezTo>
                      <a:pt x="63571" y="69835"/>
                      <a:pt x="64402" y="50713"/>
                      <a:pt x="70501" y="49328"/>
                    </a:cubicBezTo>
                    <a:cubicBezTo>
                      <a:pt x="76323" y="47665"/>
                      <a:pt x="96007" y="37411"/>
                      <a:pt x="92403" y="35472"/>
                    </a:cubicBezTo>
                    <a:cubicBezTo>
                      <a:pt x="88798" y="33255"/>
                      <a:pt x="85749" y="31315"/>
                      <a:pt x="87135" y="27989"/>
                    </a:cubicBezTo>
                    <a:cubicBezTo>
                      <a:pt x="87690" y="26604"/>
                      <a:pt x="89076" y="24664"/>
                      <a:pt x="91016" y="22447"/>
                    </a:cubicBezTo>
                    <a:cubicBezTo>
                      <a:pt x="93789" y="19399"/>
                      <a:pt x="97393" y="16350"/>
                      <a:pt x="100165" y="14965"/>
                    </a:cubicBezTo>
                    <a:cubicBezTo>
                      <a:pt x="105156" y="12748"/>
                      <a:pt x="118186" y="14965"/>
                      <a:pt x="120680" y="10531"/>
                    </a:cubicBezTo>
                    <a:cubicBezTo>
                      <a:pt x="122621" y="6928"/>
                      <a:pt x="129552" y="1663"/>
                      <a:pt x="133988" y="0"/>
                    </a:cubicBezTo>
                    <a:cubicBezTo>
                      <a:pt x="134542" y="832"/>
                      <a:pt x="134820" y="1109"/>
                      <a:pt x="135651" y="1663"/>
                    </a:cubicBezTo>
                    <a:cubicBezTo>
                      <a:pt x="139255" y="3325"/>
                      <a:pt x="143137" y="10254"/>
                      <a:pt x="149513" y="8868"/>
                    </a:cubicBezTo>
                    <a:cubicBezTo>
                      <a:pt x="156167" y="7482"/>
                      <a:pt x="160879" y="5265"/>
                      <a:pt x="162820" y="8868"/>
                    </a:cubicBezTo>
                    <a:cubicBezTo>
                      <a:pt x="164761" y="12748"/>
                      <a:pt x="165870" y="18844"/>
                      <a:pt x="172246" y="16073"/>
                    </a:cubicBezTo>
                    <a:cubicBezTo>
                      <a:pt x="178900" y="13579"/>
                      <a:pt x="181395" y="8037"/>
                      <a:pt x="193593" y="13025"/>
                    </a:cubicBezTo>
                    <a:cubicBezTo>
                      <a:pt x="205791" y="18013"/>
                      <a:pt x="207732" y="18013"/>
                      <a:pt x="207455" y="23555"/>
                    </a:cubicBezTo>
                    <a:cubicBezTo>
                      <a:pt x="206900" y="29098"/>
                      <a:pt x="204128" y="33809"/>
                      <a:pt x="206900" y="35749"/>
                    </a:cubicBezTo>
                    <a:cubicBezTo>
                      <a:pt x="209673" y="37966"/>
                      <a:pt x="213000" y="39629"/>
                      <a:pt x="211336" y="43785"/>
                    </a:cubicBezTo>
                    <a:cubicBezTo>
                      <a:pt x="209673" y="47942"/>
                      <a:pt x="202464" y="53485"/>
                      <a:pt x="207455" y="53762"/>
                    </a:cubicBezTo>
                    <a:cubicBezTo>
                      <a:pt x="212445" y="54316"/>
                      <a:pt x="214386" y="56810"/>
                      <a:pt x="215218" y="59858"/>
                    </a:cubicBezTo>
                    <a:cubicBezTo>
                      <a:pt x="216049" y="62907"/>
                      <a:pt x="215218" y="70666"/>
                      <a:pt x="220485" y="70943"/>
                    </a:cubicBezTo>
                    <a:cubicBezTo>
                      <a:pt x="225753" y="71498"/>
                      <a:pt x="235733" y="78148"/>
                      <a:pt x="234070" y="80920"/>
                    </a:cubicBezTo>
                    <a:cubicBezTo>
                      <a:pt x="232128" y="83691"/>
                      <a:pt x="226584" y="87848"/>
                      <a:pt x="234070" y="88402"/>
                    </a:cubicBezTo>
                    <a:cubicBezTo>
                      <a:pt x="241832" y="88956"/>
                      <a:pt x="249040" y="89233"/>
                      <a:pt x="249040" y="91450"/>
                    </a:cubicBezTo>
                    <a:cubicBezTo>
                      <a:pt x="249040" y="93667"/>
                      <a:pt x="249594" y="96716"/>
                      <a:pt x="251535" y="98101"/>
                    </a:cubicBezTo>
                    <a:cubicBezTo>
                      <a:pt x="253753" y="99210"/>
                      <a:pt x="259297" y="104475"/>
                      <a:pt x="252921" y="108078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047" name="Freeform 5046">
                <a:extLst>
                  <a:ext uri="{FF2B5EF4-FFF2-40B4-BE49-F238E27FC236}">
                    <a16:creationId xmlns:a16="http://schemas.microsoft.com/office/drawing/2014/main" id="{B5A9E0E0-D630-C714-9216-2602926F4EF9}"/>
                  </a:ext>
                </a:extLst>
              </p:cNvPr>
              <p:cNvSpPr/>
              <p:nvPr/>
            </p:nvSpPr>
            <p:spPr>
              <a:xfrm>
                <a:off x="5716182" y="2558954"/>
                <a:ext cx="486674" cy="273066"/>
              </a:xfrm>
              <a:custGeom>
                <a:avLst/>
                <a:gdLst>
                  <a:gd name="connsiteX0" fmla="*/ 474456 w 486674"/>
                  <a:gd name="connsiteY0" fmla="*/ 118225 h 273066"/>
                  <a:gd name="connsiteX1" fmla="*/ 479724 w 486674"/>
                  <a:gd name="connsiteY1" fmla="*/ 124876 h 273066"/>
                  <a:gd name="connsiteX2" fmla="*/ 474456 w 486674"/>
                  <a:gd name="connsiteY2" fmla="*/ 132636 h 273066"/>
                  <a:gd name="connsiteX3" fmla="*/ 481941 w 486674"/>
                  <a:gd name="connsiteY3" fmla="*/ 142612 h 273066"/>
                  <a:gd name="connsiteX4" fmla="*/ 470298 w 486674"/>
                  <a:gd name="connsiteY4" fmla="*/ 158408 h 273066"/>
                  <a:gd name="connsiteX5" fmla="*/ 447010 w 486674"/>
                  <a:gd name="connsiteY5" fmla="*/ 162011 h 273066"/>
                  <a:gd name="connsiteX6" fmla="*/ 435643 w 486674"/>
                  <a:gd name="connsiteY6" fmla="*/ 170047 h 273066"/>
                  <a:gd name="connsiteX7" fmla="*/ 433980 w 486674"/>
                  <a:gd name="connsiteY7" fmla="*/ 183349 h 273066"/>
                  <a:gd name="connsiteX8" fmla="*/ 424832 w 486674"/>
                  <a:gd name="connsiteY8" fmla="*/ 184735 h 273066"/>
                  <a:gd name="connsiteX9" fmla="*/ 407088 w 486674"/>
                  <a:gd name="connsiteY9" fmla="*/ 192217 h 273066"/>
                  <a:gd name="connsiteX10" fmla="*/ 392118 w 486674"/>
                  <a:gd name="connsiteY10" fmla="*/ 198036 h 273066"/>
                  <a:gd name="connsiteX11" fmla="*/ 371048 w 486674"/>
                  <a:gd name="connsiteY11" fmla="*/ 201916 h 273066"/>
                  <a:gd name="connsiteX12" fmla="*/ 361899 w 486674"/>
                  <a:gd name="connsiteY12" fmla="*/ 209953 h 273066"/>
                  <a:gd name="connsiteX13" fmla="*/ 351087 w 486674"/>
                  <a:gd name="connsiteY13" fmla="*/ 206904 h 273066"/>
                  <a:gd name="connsiteX14" fmla="*/ 351641 w 486674"/>
                  <a:gd name="connsiteY14" fmla="*/ 206073 h 273066"/>
                  <a:gd name="connsiteX15" fmla="*/ 338335 w 486674"/>
                  <a:gd name="connsiteY15" fmla="*/ 219098 h 273066"/>
                  <a:gd name="connsiteX16" fmla="*/ 341661 w 486674"/>
                  <a:gd name="connsiteY16" fmla="*/ 229905 h 273066"/>
                  <a:gd name="connsiteX17" fmla="*/ 355523 w 486674"/>
                  <a:gd name="connsiteY17" fmla="*/ 241268 h 273066"/>
                  <a:gd name="connsiteX18" fmla="*/ 371048 w 486674"/>
                  <a:gd name="connsiteY18" fmla="*/ 243762 h 273066"/>
                  <a:gd name="connsiteX19" fmla="*/ 386296 w 486674"/>
                  <a:gd name="connsiteY19" fmla="*/ 246256 h 273066"/>
                  <a:gd name="connsiteX20" fmla="*/ 377147 w 486674"/>
                  <a:gd name="connsiteY20" fmla="*/ 257895 h 273066"/>
                  <a:gd name="connsiteX21" fmla="*/ 362731 w 486674"/>
                  <a:gd name="connsiteY21" fmla="*/ 251521 h 273066"/>
                  <a:gd name="connsiteX22" fmla="*/ 346928 w 486674"/>
                  <a:gd name="connsiteY22" fmla="*/ 257895 h 273066"/>
                  <a:gd name="connsiteX23" fmla="*/ 325859 w 486674"/>
                  <a:gd name="connsiteY23" fmla="*/ 270642 h 273066"/>
                  <a:gd name="connsiteX24" fmla="*/ 307007 w 486674"/>
                  <a:gd name="connsiteY24" fmla="*/ 272582 h 273066"/>
                  <a:gd name="connsiteX25" fmla="*/ 305621 w 486674"/>
                  <a:gd name="connsiteY25" fmla="*/ 252352 h 273066"/>
                  <a:gd name="connsiteX26" fmla="*/ 288432 w 486674"/>
                  <a:gd name="connsiteY26" fmla="*/ 246256 h 273066"/>
                  <a:gd name="connsiteX27" fmla="*/ 284551 w 486674"/>
                  <a:gd name="connsiteY27" fmla="*/ 239328 h 273066"/>
                  <a:gd name="connsiteX28" fmla="*/ 291759 w 486674"/>
                  <a:gd name="connsiteY28" fmla="*/ 234062 h 273066"/>
                  <a:gd name="connsiteX29" fmla="*/ 301739 w 486674"/>
                  <a:gd name="connsiteY29" fmla="*/ 232123 h 273066"/>
                  <a:gd name="connsiteX30" fmla="*/ 308116 w 486674"/>
                  <a:gd name="connsiteY30" fmla="*/ 224917 h 273066"/>
                  <a:gd name="connsiteX31" fmla="*/ 328354 w 486674"/>
                  <a:gd name="connsiteY31" fmla="*/ 224086 h 273066"/>
                  <a:gd name="connsiteX32" fmla="*/ 333899 w 486674"/>
                  <a:gd name="connsiteY32" fmla="*/ 219375 h 273066"/>
                  <a:gd name="connsiteX33" fmla="*/ 330572 w 486674"/>
                  <a:gd name="connsiteY33" fmla="*/ 214664 h 273066"/>
                  <a:gd name="connsiteX34" fmla="*/ 319483 w 486674"/>
                  <a:gd name="connsiteY34" fmla="*/ 217158 h 273066"/>
                  <a:gd name="connsiteX35" fmla="*/ 309779 w 486674"/>
                  <a:gd name="connsiteY35" fmla="*/ 217989 h 273066"/>
                  <a:gd name="connsiteX36" fmla="*/ 291205 w 486674"/>
                  <a:gd name="connsiteY36" fmla="*/ 217989 h 273066"/>
                  <a:gd name="connsiteX37" fmla="*/ 278729 w 486674"/>
                  <a:gd name="connsiteY37" fmla="*/ 217435 h 273066"/>
                  <a:gd name="connsiteX38" fmla="*/ 266808 w 486674"/>
                  <a:gd name="connsiteY38" fmla="*/ 218543 h 273066"/>
                  <a:gd name="connsiteX39" fmla="*/ 257937 w 486674"/>
                  <a:gd name="connsiteY39" fmla="*/ 214387 h 273066"/>
                  <a:gd name="connsiteX40" fmla="*/ 263204 w 486674"/>
                  <a:gd name="connsiteY40" fmla="*/ 208567 h 273066"/>
                  <a:gd name="connsiteX41" fmla="*/ 261818 w 486674"/>
                  <a:gd name="connsiteY41" fmla="*/ 204687 h 273066"/>
                  <a:gd name="connsiteX42" fmla="*/ 267917 w 486674"/>
                  <a:gd name="connsiteY42" fmla="*/ 202470 h 273066"/>
                  <a:gd name="connsiteX43" fmla="*/ 277897 w 486674"/>
                  <a:gd name="connsiteY43" fmla="*/ 199699 h 273066"/>
                  <a:gd name="connsiteX44" fmla="*/ 265422 w 486674"/>
                  <a:gd name="connsiteY44" fmla="*/ 196928 h 273066"/>
                  <a:gd name="connsiteX45" fmla="*/ 263758 w 486674"/>
                  <a:gd name="connsiteY45" fmla="*/ 186397 h 273066"/>
                  <a:gd name="connsiteX46" fmla="*/ 258768 w 486674"/>
                  <a:gd name="connsiteY46" fmla="*/ 185843 h 273066"/>
                  <a:gd name="connsiteX47" fmla="*/ 254887 w 486674"/>
                  <a:gd name="connsiteY47" fmla="*/ 198868 h 273066"/>
                  <a:gd name="connsiteX48" fmla="*/ 241303 w 486674"/>
                  <a:gd name="connsiteY48" fmla="*/ 202193 h 273066"/>
                  <a:gd name="connsiteX49" fmla="*/ 230768 w 486674"/>
                  <a:gd name="connsiteY49" fmla="*/ 206904 h 273066"/>
                  <a:gd name="connsiteX50" fmla="*/ 225500 w 486674"/>
                  <a:gd name="connsiteY50" fmla="*/ 211061 h 273066"/>
                  <a:gd name="connsiteX51" fmla="*/ 221341 w 486674"/>
                  <a:gd name="connsiteY51" fmla="*/ 214941 h 273066"/>
                  <a:gd name="connsiteX52" fmla="*/ 220510 w 486674"/>
                  <a:gd name="connsiteY52" fmla="*/ 220760 h 273066"/>
                  <a:gd name="connsiteX53" fmla="*/ 216074 w 486674"/>
                  <a:gd name="connsiteY53" fmla="*/ 226026 h 273066"/>
                  <a:gd name="connsiteX54" fmla="*/ 205262 w 486674"/>
                  <a:gd name="connsiteY54" fmla="*/ 236833 h 273066"/>
                  <a:gd name="connsiteX55" fmla="*/ 201935 w 486674"/>
                  <a:gd name="connsiteY55" fmla="*/ 243484 h 273066"/>
                  <a:gd name="connsiteX56" fmla="*/ 168390 w 486674"/>
                  <a:gd name="connsiteY56" fmla="*/ 245147 h 273066"/>
                  <a:gd name="connsiteX57" fmla="*/ 162845 w 486674"/>
                  <a:gd name="connsiteY57" fmla="*/ 240713 h 273066"/>
                  <a:gd name="connsiteX58" fmla="*/ 175321 w 486674"/>
                  <a:gd name="connsiteY58" fmla="*/ 226857 h 273066"/>
                  <a:gd name="connsiteX59" fmla="*/ 182252 w 486674"/>
                  <a:gd name="connsiteY59" fmla="*/ 216881 h 273066"/>
                  <a:gd name="connsiteX60" fmla="*/ 190014 w 486674"/>
                  <a:gd name="connsiteY60" fmla="*/ 204410 h 273066"/>
                  <a:gd name="connsiteX61" fmla="*/ 204707 w 486674"/>
                  <a:gd name="connsiteY61" fmla="*/ 207459 h 273066"/>
                  <a:gd name="connsiteX62" fmla="*/ 209975 w 486674"/>
                  <a:gd name="connsiteY62" fmla="*/ 200531 h 273066"/>
                  <a:gd name="connsiteX63" fmla="*/ 195004 w 486674"/>
                  <a:gd name="connsiteY63" fmla="*/ 180578 h 273066"/>
                  <a:gd name="connsiteX64" fmla="*/ 181697 w 486674"/>
                  <a:gd name="connsiteY64" fmla="*/ 152589 h 273066"/>
                  <a:gd name="connsiteX65" fmla="*/ 146211 w 486674"/>
                  <a:gd name="connsiteY65" fmla="*/ 138178 h 273066"/>
                  <a:gd name="connsiteX66" fmla="*/ 122923 w 486674"/>
                  <a:gd name="connsiteY66" fmla="*/ 144552 h 273066"/>
                  <a:gd name="connsiteX67" fmla="*/ 108785 w 486674"/>
                  <a:gd name="connsiteY67" fmla="*/ 153697 h 273066"/>
                  <a:gd name="connsiteX68" fmla="*/ 87714 w 486674"/>
                  <a:gd name="connsiteY68" fmla="*/ 155083 h 273066"/>
                  <a:gd name="connsiteX69" fmla="*/ 76071 w 486674"/>
                  <a:gd name="connsiteY69" fmla="*/ 162288 h 273066"/>
                  <a:gd name="connsiteX70" fmla="*/ 67476 w 486674"/>
                  <a:gd name="connsiteY70" fmla="*/ 155637 h 273066"/>
                  <a:gd name="connsiteX71" fmla="*/ 39753 w 486674"/>
                  <a:gd name="connsiteY71" fmla="*/ 155637 h 273066"/>
                  <a:gd name="connsiteX72" fmla="*/ 28941 w 486674"/>
                  <a:gd name="connsiteY72" fmla="*/ 150926 h 273066"/>
                  <a:gd name="connsiteX73" fmla="*/ 18129 w 486674"/>
                  <a:gd name="connsiteY73" fmla="*/ 153143 h 273066"/>
                  <a:gd name="connsiteX74" fmla="*/ 17297 w 486674"/>
                  <a:gd name="connsiteY74" fmla="*/ 152034 h 273066"/>
                  <a:gd name="connsiteX75" fmla="*/ 663 w 486674"/>
                  <a:gd name="connsiteY75" fmla="*/ 137901 h 273066"/>
                  <a:gd name="connsiteX76" fmla="*/ 109 w 486674"/>
                  <a:gd name="connsiteY76" fmla="*/ 135130 h 273066"/>
                  <a:gd name="connsiteX77" fmla="*/ 8703 w 486674"/>
                  <a:gd name="connsiteY77" fmla="*/ 117394 h 273066"/>
                  <a:gd name="connsiteX78" fmla="*/ 9535 w 486674"/>
                  <a:gd name="connsiteY78" fmla="*/ 117394 h 273066"/>
                  <a:gd name="connsiteX79" fmla="*/ 18129 w 486674"/>
                  <a:gd name="connsiteY79" fmla="*/ 117394 h 273066"/>
                  <a:gd name="connsiteX80" fmla="*/ 15634 w 486674"/>
                  <a:gd name="connsiteY80" fmla="*/ 95779 h 273066"/>
                  <a:gd name="connsiteX81" fmla="*/ 33654 w 486674"/>
                  <a:gd name="connsiteY81" fmla="*/ 80537 h 273066"/>
                  <a:gd name="connsiteX82" fmla="*/ 41417 w 486674"/>
                  <a:gd name="connsiteY82" fmla="*/ 73332 h 273066"/>
                  <a:gd name="connsiteX83" fmla="*/ 51674 w 486674"/>
                  <a:gd name="connsiteY83" fmla="*/ 64464 h 273066"/>
                  <a:gd name="connsiteX84" fmla="*/ 48625 w 486674"/>
                  <a:gd name="connsiteY84" fmla="*/ 48668 h 273066"/>
                  <a:gd name="connsiteX85" fmla="*/ 39198 w 486674"/>
                  <a:gd name="connsiteY85" fmla="*/ 28161 h 273066"/>
                  <a:gd name="connsiteX86" fmla="*/ 52506 w 486674"/>
                  <a:gd name="connsiteY86" fmla="*/ 25112 h 273066"/>
                  <a:gd name="connsiteX87" fmla="*/ 67199 w 486674"/>
                  <a:gd name="connsiteY87" fmla="*/ 14582 h 273066"/>
                  <a:gd name="connsiteX88" fmla="*/ 100744 w 486674"/>
                  <a:gd name="connsiteY88" fmla="*/ 16522 h 273066"/>
                  <a:gd name="connsiteX89" fmla="*/ 119874 w 486674"/>
                  <a:gd name="connsiteY89" fmla="*/ 21510 h 273066"/>
                  <a:gd name="connsiteX90" fmla="*/ 150370 w 486674"/>
                  <a:gd name="connsiteY90" fmla="*/ 29546 h 273066"/>
                  <a:gd name="connsiteX91" fmla="*/ 168112 w 486674"/>
                  <a:gd name="connsiteY91" fmla="*/ 26221 h 273066"/>
                  <a:gd name="connsiteX92" fmla="*/ 178647 w 486674"/>
                  <a:gd name="connsiteY92" fmla="*/ 32872 h 273066"/>
                  <a:gd name="connsiteX93" fmla="*/ 190569 w 486674"/>
                  <a:gd name="connsiteY93" fmla="*/ 25944 h 273066"/>
                  <a:gd name="connsiteX94" fmla="*/ 200272 w 486674"/>
                  <a:gd name="connsiteY94" fmla="*/ 34257 h 273066"/>
                  <a:gd name="connsiteX95" fmla="*/ 218569 w 486674"/>
                  <a:gd name="connsiteY95" fmla="*/ 30655 h 273066"/>
                  <a:gd name="connsiteX96" fmla="*/ 226332 w 486674"/>
                  <a:gd name="connsiteY96" fmla="*/ 35643 h 273066"/>
                  <a:gd name="connsiteX97" fmla="*/ 259877 w 486674"/>
                  <a:gd name="connsiteY97" fmla="*/ 7931 h 273066"/>
                  <a:gd name="connsiteX98" fmla="*/ 262372 w 486674"/>
                  <a:gd name="connsiteY98" fmla="*/ 9039 h 273066"/>
                  <a:gd name="connsiteX99" fmla="*/ 275402 w 486674"/>
                  <a:gd name="connsiteY99" fmla="*/ 6268 h 273066"/>
                  <a:gd name="connsiteX100" fmla="*/ 284828 w 486674"/>
                  <a:gd name="connsiteY100" fmla="*/ 171 h 273066"/>
                  <a:gd name="connsiteX101" fmla="*/ 298967 w 486674"/>
                  <a:gd name="connsiteY101" fmla="*/ 1280 h 273066"/>
                  <a:gd name="connsiteX102" fmla="*/ 319205 w 486674"/>
                  <a:gd name="connsiteY102" fmla="*/ 2665 h 273066"/>
                  <a:gd name="connsiteX103" fmla="*/ 326136 w 486674"/>
                  <a:gd name="connsiteY103" fmla="*/ 14582 h 273066"/>
                  <a:gd name="connsiteX104" fmla="*/ 329740 w 486674"/>
                  <a:gd name="connsiteY104" fmla="*/ 21510 h 273066"/>
                  <a:gd name="connsiteX105" fmla="*/ 324473 w 486674"/>
                  <a:gd name="connsiteY105" fmla="*/ 26498 h 273066"/>
                  <a:gd name="connsiteX106" fmla="*/ 330849 w 486674"/>
                  <a:gd name="connsiteY106" fmla="*/ 39800 h 273066"/>
                  <a:gd name="connsiteX107" fmla="*/ 357463 w 486674"/>
                  <a:gd name="connsiteY107" fmla="*/ 50053 h 273066"/>
                  <a:gd name="connsiteX108" fmla="*/ 365781 w 486674"/>
                  <a:gd name="connsiteY108" fmla="*/ 71946 h 273066"/>
                  <a:gd name="connsiteX109" fmla="*/ 380474 w 486674"/>
                  <a:gd name="connsiteY109" fmla="*/ 69452 h 273066"/>
                  <a:gd name="connsiteX110" fmla="*/ 398771 w 486674"/>
                  <a:gd name="connsiteY110" fmla="*/ 73054 h 273066"/>
                  <a:gd name="connsiteX111" fmla="*/ 417069 w 486674"/>
                  <a:gd name="connsiteY111" fmla="*/ 70006 h 273066"/>
                  <a:gd name="connsiteX112" fmla="*/ 430931 w 486674"/>
                  <a:gd name="connsiteY112" fmla="*/ 86356 h 273066"/>
                  <a:gd name="connsiteX113" fmla="*/ 439525 w 486674"/>
                  <a:gd name="connsiteY113" fmla="*/ 82199 h 273066"/>
                  <a:gd name="connsiteX114" fmla="*/ 454218 w 486674"/>
                  <a:gd name="connsiteY114" fmla="*/ 89682 h 273066"/>
                  <a:gd name="connsiteX115" fmla="*/ 461981 w 486674"/>
                  <a:gd name="connsiteY115" fmla="*/ 88573 h 273066"/>
                  <a:gd name="connsiteX116" fmla="*/ 480278 w 486674"/>
                  <a:gd name="connsiteY116" fmla="*/ 99104 h 273066"/>
                  <a:gd name="connsiteX117" fmla="*/ 486655 w 486674"/>
                  <a:gd name="connsiteY117" fmla="*/ 102429 h 273066"/>
                  <a:gd name="connsiteX118" fmla="*/ 482496 w 486674"/>
                  <a:gd name="connsiteY118" fmla="*/ 112129 h 273066"/>
                  <a:gd name="connsiteX119" fmla="*/ 475010 w 486674"/>
                  <a:gd name="connsiteY119" fmla="*/ 118503 h 2730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</a:cxnLst>
                <a:rect l="l" t="t" r="r" b="b"/>
                <a:pathLst>
                  <a:path w="486674" h="273066">
                    <a:moveTo>
                      <a:pt x="474456" y="118225"/>
                    </a:moveTo>
                    <a:cubicBezTo>
                      <a:pt x="478060" y="120442"/>
                      <a:pt x="485546" y="125153"/>
                      <a:pt x="479724" y="124876"/>
                    </a:cubicBezTo>
                    <a:cubicBezTo>
                      <a:pt x="473902" y="124876"/>
                      <a:pt x="470852" y="129310"/>
                      <a:pt x="474456" y="132636"/>
                    </a:cubicBezTo>
                    <a:cubicBezTo>
                      <a:pt x="478060" y="135961"/>
                      <a:pt x="482773" y="139009"/>
                      <a:pt x="481941" y="142612"/>
                    </a:cubicBezTo>
                    <a:cubicBezTo>
                      <a:pt x="481110" y="146215"/>
                      <a:pt x="478615" y="160348"/>
                      <a:pt x="470298" y="158408"/>
                    </a:cubicBezTo>
                    <a:cubicBezTo>
                      <a:pt x="461981" y="156468"/>
                      <a:pt x="451169" y="158408"/>
                      <a:pt x="447010" y="162011"/>
                    </a:cubicBezTo>
                    <a:cubicBezTo>
                      <a:pt x="442852" y="165613"/>
                      <a:pt x="436198" y="165613"/>
                      <a:pt x="435643" y="170047"/>
                    </a:cubicBezTo>
                    <a:cubicBezTo>
                      <a:pt x="435367" y="172818"/>
                      <a:pt x="434535" y="178915"/>
                      <a:pt x="433980" y="183349"/>
                    </a:cubicBezTo>
                    <a:cubicBezTo>
                      <a:pt x="430931" y="183626"/>
                      <a:pt x="427881" y="184180"/>
                      <a:pt x="424832" y="184735"/>
                    </a:cubicBezTo>
                    <a:cubicBezTo>
                      <a:pt x="418177" y="185843"/>
                      <a:pt x="412633" y="188614"/>
                      <a:pt x="407088" y="192217"/>
                    </a:cubicBezTo>
                    <a:cubicBezTo>
                      <a:pt x="402098" y="195542"/>
                      <a:pt x="398217" y="198036"/>
                      <a:pt x="392118" y="198036"/>
                    </a:cubicBezTo>
                    <a:cubicBezTo>
                      <a:pt x="384633" y="198036"/>
                      <a:pt x="377702" y="198036"/>
                      <a:pt x="371048" y="201916"/>
                    </a:cubicBezTo>
                    <a:cubicBezTo>
                      <a:pt x="367444" y="204133"/>
                      <a:pt x="364949" y="207182"/>
                      <a:pt x="361899" y="209953"/>
                    </a:cubicBezTo>
                    <a:cubicBezTo>
                      <a:pt x="358850" y="212724"/>
                      <a:pt x="354137" y="208844"/>
                      <a:pt x="351087" y="206904"/>
                    </a:cubicBezTo>
                    <a:cubicBezTo>
                      <a:pt x="351364" y="206904"/>
                      <a:pt x="351641" y="206627"/>
                      <a:pt x="351641" y="206073"/>
                    </a:cubicBezTo>
                    <a:cubicBezTo>
                      <a:pt x="345820" y="207736"/>
                      <a:pt x="339721" y="213278"/>
                      <a:pt x="338335" y="219098"/>
                    </a:cubicBezTo>
                    <a:cubicBezTo>
                      <a:pt x="337503" y="222700"/>
                      <a:pt x="338335" y="226580"/>
                      <a:pt x="341661" y="229905"/>
                    </a:cubicBezTo>
                    <a:cubicBezTo>
                      <a:pt x="345820" y="233785"/>
                      <a:pt x="351087" y="237388"/>
                      <a:pt x="355523" y="241268"/>
                    </a:cubicBezTo>
                    <a:cubicBezTo>
                      <a:pt x="360513" y="245424"/>
                      <a:pt x="364949" y="245147"/>
                      <a:pt x="371048" y="243762"/>
                    </a:cubicBezTo>
                    <a:cubicBezTo>
                      <a:pt x="375484" y="242653"/>
                      <a:pt x="384355" y="239882"/>
                      <a:pt x="386296" y="246256"/>
                    </a:cubicBezTo>
                    <a:cubicBezTo>
                      <a:pt x="387959" y="251798"/>
                      <a:pt x="382415" y="257618"/>
                      <a:pt x="377147" y="257895"/>
                    </a:cubicBezTo>
                    <a:cubicBezTo>
                      <a:pt x="371325" y="257895"/>
                      <a:pt x="367999" y="253184"/>
                      <a:pt x="362731" y="251521"/>
                    </a:cubicBezTo>
                    <a:cubicBezTo>
                      <a:pt x="357186" y="249858"/>
                      <a:pt x="351087" y="254846"/>
                      <a:pt x="346928" y="257895"/>
                    </a:cubicBezTo>
                    <a:cubicBezTo>
                      <a:pt x="340275" y="262329"/>
                      <a:pt x="333344" y="267317"/>
                      <a:pt x="325859" y="270642"/>
                    </a:cubicBezTo>
                    <a:cubicBezTo>
                      <a:pt x="319759" y="273414"/>
                      <a:pt x="313660" y="273414"/>
                      <a:pt x="307007" y="272582"/>
                    </a:cubicBezTo>
                    <a:cubicBezTo>
                      <a:pt x="306729" y="265931"/>
                      <a:pt x="307839" y="258449"/>
                      <a:pt x="305621" y="252352"/>
                    </a:cubicBezTo>
                    <a:cubicBezTo>
                      <a:pt x="302848" y="244593"/>
                      <a:pt x="294254" y="248750"/>
                      <a:pt x="288432" y="246256"/>
                    </a:cubicBezTo>
                    <a:cubicBezTo>
                      <a:pt x="285660" y="245147"/>
                      <a:pt x="283719" y="242376"/>
                      <a:pt x="284551" y="239328"/>
                    </a:cubicBezTo>
                    <a:cubicBezTo>
                      <a:pt x="285383" y="236002"/>
                      <a:pt x="288709" y="234617"/>
                      <a:pt x="291759" y="234062"/>
                    </a:cubicBezTo>
                    <a:cubicBezTo>
                      <a:pt x="295086" y="233508"/>
                      <a:pt x="298690" y="234062"/>
                      <a:pt x="301739" y="232123"/>
                    </a:cubicBezTo>
                    <a:cubicBezTo>
                      <a:pt x="304511" y="230460"/>
                      <a:pt x="306175" y="227411"/>
                      <a:pt x="308116" y="224917"/>
                    </a:cubicBezTo>
                    <a:cubicBezTo>
                      <a:pt x="313938" y="218821"/>
                      <a:pt x="321423" y="225472"/>
                      <a:pt x="328354" y="224086"/>
                    </a:cubicBezTo>
                    <a:cubicBezTo>
                      <a:pt x="330572" y="223532"/>
                      <a:pt x="332790" y="221315"/>
                      <a:pt x="333899" y="219375"/>
                    </a:cubicBezTo>
                    <a:cubicBezTo>
                      <a:pt x="335007" y="216881"/>
                      <a:pt x="334453" y="214387"/>
                      <a:pt x="330572" y="214664"/>
                    </a:cubicBezTo>
                    <a:cubicBezTo>
                      <a:pt x="326968" y="214664"/>
                      <a:pt x="323087" y="216604"/>
                      <a:pt x="319483" y="217158"/>
                    </a:cubicBezTo>
                    <a:cubicBezTo>
                      <a:pt x="316156" y="217712"/>
                      <a:pt x="313106" y="217989"/>
                      <a:pt x="309779" y="217989"/>
                    </a:cubicBezTo>
                    <a:cubicBezTo>
                      <a:pt x="303680" y="217989"/>
                      <a:pt x="297581" y="218266"/>
                      <a:pt x="291205" y="217989"/>
                    </a:cubicBezTo>
                    <a:cubicBezTo>
                      <a:pt x="287046" y="217435"/>
                      <a:pt x="282888" y="217158"/>
                      <a:pt x="278729" y="217435"/>
                    </a:cubicBezTo>
                    <a:cubicBezTo>
                      <a:pt x="274848" y="217712"/>
                      <a:pt x="270967" y="218821"/>
                      <a:pt x="266808" y="218543"/>
                    </a:cubicBezTo>
                    <a:cubicBezTo>
                      <a:pt x="264313" y="218543"/>
                      <a:pt x="259045" y="217435"/>
                      <a:pt x="257937" y="214387"/>
                    </a:cubicBezTo>
                    <a:cubicBezTo>
                      <a:pt x="257105" y="211338"/>
                      <a:pt x="260986" y="209676"/>
                      <a:pt x="263204" y="208567"/>
                    </a:cubicBezTo>
                    <a:cubicBezTo>
                      <a:pt x="260432" y="208290"/>
                      <a:pt x="260154" y="206627"/>
                      <a:pt x="261818" y="204687"/>
                    </a:cubicBezTo>
                    <a:cubicBezTo>
                      <a:pt x="263481" y="202748"/>
                      <a:pt x="265422" y="202470"/>
                      <a:pt x="267917" y="202470"/>
                    </a:cubicBezTo>
                    <a:cubicBezTo>
                      <a:pt x="269303" y="202470"/>
                      <a:pt x="282888" y="203302"/>
                      <a:pt x="277897" y="199699"/>
                    </a:cubicBezTo>
                    <a:cubicBezTo>
                      <a:pt x="274293" y="196928"/>
                      <a:pt x="269303" y="200254"/>
                      <a:pt x="265422" y="196928"/>
                    </a:cubicBezTo>
                    <a:cubicBezTo>
                      <a:pt x="262650" y="194711"/>
                      <a:pt x="263758" y="189446"/>
                      <a:pt x="263758" y="186397"/>
                    </a:cubicBezTo>
                    <a:cubicBezTo>
                      <a:pt x="262095" y="185566"/>
                      <a:pt x="260432" y="185843"/>
                      <a:pt x="258768" y="185843"/>
                    </a:cubicBezTo>
                    <a:cubicBezTo>
                      <a:pt x="258213" y="190831"/>
                      <a:pt x="259877" y="195542"/>
                      <a:pt x="254887" y="198868"/>
                    </a:cubicBezTo>
                    <a:cubicBezTo>
                      <a:pt x="250728" y="201916"/>
                      <a:pt x="246015" y="201362"/>
                      <a:pt x="241303" y="202193"/>
                    </a:cubicBezTo>
                    <a:cubicBezTo>
                      <a:pt x="237421" y="202748"/>
                      <a:pt x="233817" y="204410"/>
                      <a:pt x="230768" y="206904"/>
                    </a:cubicBezTo>
                    <a:cubicBezTo>
                      <a:pt x="229104" y="208290"/>
                      <a:pt x="227441" y="209953"/>
                      <a:pt x="225500" y="211061"/>
                    </a:cubicBezTo>
                    <a:cubicBezTo>
                      <a:pt x="223837" y="211892"/>
                      <a:pt x="221619" y="212447"/>
                      <a:pt x="221341" y="214941"/>
                    </a:cubicBezTo>
                    <a:cubicBezTo>
                      <a:pt x="220787" y="217158"/>
                      <a:pt x="221896" y="218821"/>
                      <a:pt x="220510" y="220760"/>
                    </a:cubicBezTo>
                    <a:cubicBezTo>
                      <a:pt x="219124" y="222700"/>
                      <a:pt x="217460" y="224086"/>
                      <a:pt x="216074" y="226026"/>
                    </a:cubicBezTo>
                    <a:cubicBezTo>
                      <a:pt x="213024" y="230183"/>
                      <a:pt x="208311" y="232677"/>
                      <a:pt x="205262" y="236833"/>
                    </a:cubicBezTo>
                    <a:cubicBezTo>
                      <a:pt x="203599" y="239051"/>
                      <a:pt x="202490" y="240990"/>
                      <a:pt x="201935" y="243484"/>
                    </a:cubicBezTo>
                    <a:cubicBezTo>
                      <a:pt x="189737" y="242376"/>
                      <a:pt x="177261" y="247641"/>
                      <a:pt x="168390" y="245147"/>
                    </a:cubicBezTo>
                    <a:cubicBezTo>
                      <a:pt x="165894" y="244316"/>
                      <a:pt x="163954" y="242930"/>
                      <a:pt x="162845" y="240713"/>
                    </a:cubicBezTo>
                    <a:cubicBezTo>
                      <a:pt x="162845" y="240713"/>
                      <a:pt x="171717" y="230183"/>
                      <a:pt x="175321" y="226857"/>
                    </a:cubicBezTo>
                    <a:cubicBezTo>
                      <a:pt x="178647" y="223809"/>
                      <a:pt x="180865" y="222977"/>
                      <a:pt x="182252" y="216881"/>
                    </a:cubicBezTo>
                    <a:cubicBezTo>
                      <a:pt x="183638" y="210507"/>
                      <a:pt x="184470" y="201639"/>
                      <a:pt x="190014" y="204410"/>
                    </a:cubicBezTo>
                    <a:cubicBezTo>
                      <a:pt x="195559" y="207182"/>
                      <a:pt x="200826" y="208567"/>
                      <a:pt x="204707" y="207459"/>
                    </a:cubicBezTo>
                    <a:cubicBezTo>
                      <a:pt x="208589" y="206350"/>
                      <a:pt x="212470" y="208567"/>
                      <a:pt x="209975" y="200531"/>
                    </a:cubicBezTo>
                    <a:cubicBezTo>
                      <a:pt x="207480" y="192494"/>
                      <a:pt x="196113" y="186952"/>
                      <a:pt x="195004" y="180578"/>
                    </a:cubicBezTo>
                    <a:cubicBezTo>
                      <a:pt x="193895" y="174204"/>
                      <a:pt x="195281" y="155083"/>
                      <a:pt x="181697" y="152589"/>
                    </a:cubicBezTo>
                    <a:cubicBezTo>
                      <a:pt x="168112" y="150094"/>
                      <a:pt x="155637" y="137624"/>
                      <a:pt x="146211" y="138178"/>
                    </a:cubicBezTo>
                    <a:cubicBezTo>
                      <a:pt x="136785" y="138732"/>
                      <a:pt x="125973" y="137070"/>
                      <a:pt x="122923" y="144552"/>
                    </a:cubicBezTo>
                    <a:cubicBezTo>
                      <a:pt x="117102" y="144552"/>
                      <a:pt x="111003" y="150649"/>
                      <a:pt x="108785" y="153697"/>
                    </a:cubicBezTo>
                    <a:cubicBezTo>
                      <a:pt x="105458" y="157854"/>
                      <a:pt x="93813" y="155083"/>
                      <a:pt x="87714" y="155083"/>
                    </a:cubicBezTo>
                    <a:cubicBezTo>
                      <a:pt x="81615" y="155083"/>
                      <a:pt x="80229" y="160071"/>
                      <a:pt x="76071" y="162288"/>
                    </a:cubicBezTo>
                    <a:cubicBezTo>
                      <a:pt x="71912" y="164505"/>
                      <a:pt x="70526" y="159239"/>
                      <a:pt x="67476" y="155637"/>
                    </a:cubicBezTo>
                    <a:cubicBezTo>
                      <a:pt x="64427" y="152034"/>
                      <a:pt x="46129" y="155360"/>
                      <a:pt x="39753" y="155637"/>
                    </a:cubicBezTo>
                    <a:cubicBezTo>
                      <a:pt x="33377" y="155914"/>
                      <a:pt x="32268" y="153420"/>
                      <a:pt x="28941" y="150926"/>
                    </a:cubicBezTo>
                    <a:cubicBezTo>
                      <a:pt x="25614" y="148432"/>
                      <a:pt x="18683" y="152866"/>
                      <a:pt x="18129" y="153143"/>
                    </a:cubicBezTo>
                    <a:cubicBezTo>
                      <a:pt x="18129" y="152589"/>
                      <a:pt x="18129" y="152311"/>
                      <a:pt x="17297" y="152034"/>
                    </a:cubicBezTo>
                    <a:cubicBezTo>
                      <a:pt x="13139" y="149817"/>
                      <a:pt x="3436" y="143166"/>
                      <a:pt x="663" y="137901"/>
                    </a:cubicBezTo>
                    <a:cubicBezTo>
                      <a:pt x="109" y="136793"/>
                      <a:pt x="-169" y="135961"/>
                      <a:pt x="109" y="135130"/>
                    </a:cubicBezTo>
                    <a:cubicBezTo>
                      <a:pt x="940" y="130419"/>
                      <a:pt x="3990" y="118503"/>
                      <a:pt x="8703" y="117394"/>
                    </a:cubicBezTo>
                    <a:cubicBezTo>
                      <a:pt x="8980" y="117394"/>
                      <a:pt x="9257" y="117394"/>
                      <a:pt x="9535" y="117394"/>
                    </a:cubicBezTo>
                    <a:cubicBezTo>
                      <a:pt x="14802" y="117394"/>
                      <a:pt x="20624" y="122659"/>
                      <a:pt x="18129" y="117394"/>
                    </a:cubicBezTo>
                    <a:cubicBezTo>
                      <a:pt x="15634" y="112129"/>
                      <a:pt x="11198" y="98273"/>
                      <a:pt x="15634" y="95779"/>
                    </a:cubicBezTo>
                    <a:cubicBezTo>
                      <a:pt x="20070" y="93284"/>
                      <a:pt x="29773" y="84971"/>
                      <a:pt x="33654" y="80537"/>
                    </a:cubicBezTo>
                    <a:cubicBezTo>
                      <a:pt x="37535" y="76103"/>
                      <a:pt x="34763" y="75271"/>
                      <a:pt x="41417" y="73332"/>
                    </a:cubicBezTo>
                    <a:cubicBezTo>
                      <a:pt x="48070" y="71115"/>
                      <a:pt x="51397" y="68343"/>
                      <a:pt x="51674" y="64464"/>
                    </a:cubicBezTo>
                    <a:cubicBezTo>
                      <a:pt x="51674" y="60307"/>
                      <a:pt x="50842" y="51993"/>
                      <a:pt x="48625" y="48668"/>
                    </a:cubicBezTo>
                    <a:cubicBezTo>
                      <a:pt x="46407" y="45065"/>
                      <a:pt x="39476" y="34257"/>
                      <a:pt x="39198" y="28161"/>
                    </a:cubicBezTo>
                    <a:cubicBezTo>
                      <a:pt x="39198" y="28161"/>
                      <a:pt x="48347" y="29824"/>
                      <a:pt x="52506" y="25112"/>
                    </a:cubicBezTo>
                    <a:cubicBezTo>
                      <a:pt x="56664" y="20124"/>
                      <a:pt x="58882" y="14305"/>
                      <a:pt x="67199" y="14582"/>
                    </a:cubicBezTo>
                    <a:cubicBezTo>
                      <a:pt x="75516" y="14859"/>
                      <a:pt x="94369" y="14305"/>
                      <a:pt x="100744" y="16522"/>
                    </a:cubicBezTo>
                    <a:cubicBezTo>
                      <a:pt x="107121" y="18739"/>
                      <a:pt x="110171" y="20124"/>
                      <a:pt x="119874" y="21510"/>
                    </a:cubicBezTo>
                    <a:cubicBezTo>
                      <a:pt x="129577" y="22896"/>
                      <a:pt x="145379" y="31209"/>
                      <a:pt x="150370" y="29546"/>
                    </a:cubicBezTo>
                    <a:cubicBezTo>
                      <a:pt x="155360" y="27884"/>
                      <a:pt x="163677" y="20678"/>
                      <a:pt x="168112" y="26221"/>
                    </a:cubicBezTo>
                    <a:cubicBezTo>
                      <a:pt x="172548" y="31486"/>
                      <a:pt x="175875" y="37029"/>
                      <a:pt x="178647" y="32872"/>
                    </a:cubicBezTo>
                    <a:cubicBezTo>
                      <a:pt x="181420" y="28992"/>
                      <a:pt x="187796" y="21787"/>
                      <a:pt x="190569" y="25944"/>
                    </a:cubicBezTo>
                    <a:cubicBezTo>
                      <a:pt x="193341" y="29824"/>
                      <a:pt x="195004" y="35366"/>
                      <a:pt x="200272" y="34257"/>
                    </a:cubicBezTo>
                    <a:cubicBezTo>
                      <a:pt x="205539" y="33149"/>
                      <a:pt x="216628" y="26775"/>
                      <a:pt x="218569" y="30655"/>
                    </a:cubicBezTo>
                    <a:cubicBezTo>
                      <a:pt x="220787" y="34534"/>
                      <a:pt x="225500" y="43957"/>
                      <a:pt x="226332" y="35643"/>
                    </a:cubicBezTo>
                    <a:cubicBezTo>
                      <a:pt x="227163" y="27329"/>
                      <a:pt x="224114" y="5437"/>
                      <a:pt x="259877" y="7931"/>
                    </a:cubicBezTo>
                    <a:cubicBezTo>
                      <a:pt x="260709" y="8485"/>
                      <a:pt x="261263" y="9039"/>
                      <a:pt x="262372" y="9039"/>
                    </a:cubicBezTo>
                    <a:cubicBezTo>
                      <a:pt x="268749" y="9594"/>
                      <a:pt x="272353" y="10979"/>
                      <a:pt x="275402" y="6268"/>
                    </a:cubicBezTo>
                    <a:cubicBezTo>
                      <a:pt x="278452" y="1557"/>
                      <a:pt x="279560" y="-660"/>
                      <a:pt x="284828" y="171"/>
                    </a:cubicBezTo>
                    <a:cubicBezTo>
                      <a:pt x="290095" y="1003"/>
                      <a:pt x="295086" y="3497"/>
                      <a:pt x="298967" y="1280"/>
                    </a:cubicBezTo>
                    <a:cubicBezTo>
                      <a:pt x="302848" y="-937"/>
                      <a:pt x="317542" y="-106"/>
                      <a:pt x="319205" y="2665"/>
                    </a:cubicBezTo>
                    <a:cubicBezTo>
                      <a:pt x="320869" y="5437"/>
                      <a:pt x="323364" y="12088"/>
                      <a:pt x="326136" y="14582"/>
                    </a:cubicBezTo>
                    <a:cubicBezTo>
                      <a:pt x="328908" y="16799"/>
                      <a:pt x="335839" y="20678"/>
                      <a:pt x="329740" y="21510"/>
                    </a:cubicBezTo>
                    <a:cubicBezTo>
                      <a:pt x="323641" y="22341"/>
                      <a:pt x="320314" y="22341"/>
                      <a:pt x="324473" y="26498"/>
                    </a:cubicBezTo>
                    <a:cubicBezTo>
                      <a:pt x="328631" y="30378"/>
                      <a:pt x="325027" y="39800"/>
                      <a:pt x="330849" y="39800"/>
                    </a:cubicBezTo>
                    <a:cubicBezTo>
                      <a:pt x="336671" y="39800"/>
                      <a:pt x="358018" y="42571"/>
                      <a:pt x="357463" y="50053"/>
                    </a:cubicBezTo>
                    <a:cubicBezTo>
                      <a:pt x="356909" y="57536"/>
                      <a:pt x="359958" y="73609"/>
                      <a:pt x="365781" y="71946"/>
                    </a:cubicBezTo>
                    <a:cubicBezTo>
                      <a:pt x="371325" y="70283"/>
                      <a:pt x="378534" y="69452"/>
                      <a:pt x="380474" y="69452"/>
                    </a:cubicBezTo>
                    <a:cubicBezTo>
                      <a:pt x="382415" y="69452"/>
                      <a:pt x="391009" y="73332"/>
                      <a:pt x="398771" y="73054"/>
                    </a:cubicBezTo>
                    <a:cubicBezTo>
                      <a:pt x="406811" y="73054"/>
                      <a:pt x="414019" y="64741"/>
                      <a:pt x="417069" y="70006"/>
                    </a:cubicBezTo>
                    <a:cubicBezTo>
                      <a:pt x="420119" y="75271"/>
                      <a:pt x="427050" y="89405"/>
                      <a:pt x="430931" y="86356"/>
                    </a:cubicBezTo>
                    <a:cubicBezTo>
                      <a:pt x="434812" y="83308"/>
                      <a:pt x="437307" y="81368"/>
                      <a:pt x="439525" y="82199"/>
                    </a:cubicBezTo>
                    <a:cubicBezTo>
                      <a:pt x="441742" y="83031"/>
                      <a:pt x="449228" y="92453"/>
                      <a:pt x="454218" y="89682"/>
                    </a:cubicBezTo>
                    <a:cubicBezTo>
                      <a:pt x="459208" y="86911"/>
                      <a:pt x="455604" y="85248"/>
                      <a:pt x="461981" y="88573"/>
                    </a:cubicBezTo>
                    <a:cubicBezTo>
                      <a:pt x="468635" y="91899"/>
                      <a:pt x="475288" y="101044"/>
                      <a:pt x="480278" y="99104"/>
                    </a:cubicBezTo>
                    <a:cubicBezTo>
                      <a:pt x="485269" y="97164"/>
                      <a:pt x="486655" y="97995"/>
                      <a:pt x="486655" y="102429"/>
                    </a:cubicBezTo>
                    <a:cubicBezTo>
                      <a:pt x="486655" y="106863"/>
                      <a:pt x="487209" y="110743"/>
                      <a:pt x="482496" y="112129"/>
                    </a:cubicBezTo>
                    <a:cubicBezTo>
                      <a:pt x="477783" y="113514"/>
                      <a:pt x="471407" y="116563"/>
                      <a:pt x="475010" y="118503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048" name="Freeform 5047">
                <a:extLst>
                  <a:ext uri="{FF2B5EF4-FFF2-40B4-BE49-F238E27FC236}">
                    <a16:creationId xmlns:a16="http://schemas.microsoft.com/office/drawing/2014/main" id="{03756DBA-DF90-E736-165B-F6AC4F3E68AA}"/>
                  </a:ext>
                </a:extLst>
              </p:cNvPr>
              <p:cNvSpPr/>
              <p:nvPr/>
            </p:nvSpPr>
            <p:spPr>
              <a:xfrm>
                <a:off x="5682872" y="2345139"/>
                <a:ext cx="195601" cy="93160"/>
              </a:xfrm>
              <a:custGeom>
                <a:avLst/>
                <a:gdLst>
                  <a:gd name="connsiteX0" fmla="*/ 195601 w 195601"/>
                  <a:gd name="connsiteY0" fmla="*/ 70714 h 93160"/>
                  <a:gd name="connsiteX1" fmla="*/ 182294 w 195601"/>
                  <a:gd name="connsiteY1" fmla="*/ 81244 h 93160"/>
                  <a:gd name="connsiteX2" fmla="*/ 161778 w 195601"/>
                  <a:gd name="connsiteY2" fmla="*/ 85678 h 93160"/>
                  <a:gd name="connsiteX3" fmla="*/ 152630 w 195601"/>
                  <a:gd name="connsiteY3" fmla="*/ 93161 h 93160"/>
                  <a:gd name="connsiteX4" fmla="*/ 114649 w 195601"/>
                  <a:gd name="connsiteY4" fmla="*/ 70991 h 93160"/>
                  <a:gd name="connsiteX5" fmla="*/ 107718 w 195601"/>
                  <a:gd name="connsiteY5" fmla="*/ 61569 h 93160"/>
                  <a:gd name="connsiteX6" fmla="*/ 91084 w 195601"/>
                  <a:gd name="connsiteY6" fmla="*/ 66280 h 93160"/>
                  <a:gd name="connsiteX7" fmla="*/ 79440 w 195601"/>
                  <a:gd name="connsiteY7" fmla="*/ 63786 h 93160"/>
                  <a:gd name="connsiteX8" fmla="*/ 57816 w 195601"/>
                  <a:gd name="connsiteY8" fmla="*/ 64617 h 93160"/>
                  <a:gd name="connsiteX9" fmla="*/ 38132 w 195601"/>
                  <a:gd name="connsiteY9" fmla="*/ 62123 h 93160"/>
                  <a:gd name="connsiteX10" fmla="*/ 5141 w 195601"/>
                  <a:gd name="connsiteY10" fmla="*/ 72931 h 93160"/>
                  <a:gd name="connsiteX11" fmla="*/ 2369 w 195601"/>
                  <a:gd name="connsiteY11" fmla="*/ 75702 h 93160"/>
                  <a:gd name="connsiteX12" fmla="*/ 151 w 195601"/>
                  <a:gd name="connsiteY12" fmla="*/ 66557 h 93160"/>
                  <a:gd name="connsiteX13" fmla="*/ 1260 w 195601"/>
                  <a:gd name="connsiteY13" fmla="*/ 54641 h 93160"/>
                  <a:gd name="connsiteX14" fmla="*/ 3201 w 195601"/>
                  <a:gd name="connsiteY14" fmla="*/ 42725 h 93160"/>
                  <a:gd name="connsiteX15" fmla="*/ 11518 w 195601"/>
                  <a:gd name="connsiteY15" fmla="*/ 36351 h 93160"/>
                  <a:gd name="connsiteX16" fmla="*/ 15676 w 195601"/>
                  <a:gd name="connsiteY16" fmla="*/ 25543 h 93160"/>
                  <a:gd name="connsiteX17" fmla="*/ 26765 w 195601"/>
                  <a:gd name="connsiteY17" fmla="*/ 15566 h 93160"/>
                  <a:gd name="connsiteX18" fmla="*/ 39241 w 195601"/>
                  <a:gd name="connsiteY18" fmla="*/ 13072 h 93160"/>
                  <a:gd name="connsiteX19" fmla="*/ 50608 w 195601"/>
                  <a:gd name="connsiteY19" fmla="*/ 21663 h 93160"/>
                  <a:gd name="connsiteX20" fmla="*/ 61420 w 195601"/>
                  <a:gd name="connsiteY20" fmla="*/ 28868 h 93160"/>
                  <a:gd name="connsiteX21" fmla="*/ 71400 w 195601"/>
                  <a:gd name="connsiteY21" fmla="*/ 37736 h 93160"/>
                  <a:gd name="connsiteX22" fmla="*/ 82212 w 195601"/>
                  <a:gd name="connsiteY22" fmla="*/ 36074 h 93160"/>
                  <a:gd name="connsiteX23" fmla="*/ 91915 w 195601"/>
                  <a:gd name="connsiteY23" fmla="*/ 28037 h 93160"/>
                  <a:gd name="connsiteX24" fmla="*/ 91084 w 195601"/>
                  <a:gd name="connsiteY24" fmla="*/ 15289 h 93160"/>
                  <a:gd name="connsiteX25" fmla="*/ 89697 w 195601"/>
                  <a:gd name="connsiteY25" fmla="*/ 5313 h 93160"/>
                  <a:gd name="connsiteX26" fmla="*/ 89697 w 195601"/>
                  <a:gd name="connsiteY26" fmla="*/ 5313 h 93160"/>
                  <a:gd name="connsiteX27" fmla="*/ 146254 w 195601"/>
                  <a:gd name="connsiteY27" fmla="*/ 16952 h 93160"/>
                  <a:gd name="connsiteX28" fmla="*/ 158175 w 195601"/>
                  <a:gd name="connsiteY28" fmla="*/ 15012 h 93160"/>
                  <a:gd name="connsiteX29" fmla="*/ 167878 w 195601"/>
                  <a:gd name="connsiteY29" fmla="*/ 18892 h 93160"/>
                  <a:gd name="connsiteX30" fmla="*/ 174809 w 195601"/>
                  <a:gd name="connsiteY30" fmla="*/ 18892 h 93160"/>
                  <a:gd name="connsiteX31" fmla="*/ 176472 w 195601"/>
                  <a:gd name="connsiteY31" fmla="*/ 21663 h 93160"/>
                  <a:gd name="connsiteX32" fmla="*/ 185898 w 195601"/>
                  <a:gd name="connsiteY32" fmla="*/ 29700 h 93160"/>
                  <a:gd name="connsiteX33" fmla="*/ 184789 w 195601"/>
                  <a:gd name="connsiteY33" fmla="*/ 45773 h 93160"/>
                  <a:gd name="connsiteX34" fmla="*/ 194215 w 195601"/>
                  <a:gd name="connsiteY34" fmla="*/ 57412 h 93160"/>
                  <a:gd name="connsiteX35" fmla="*/ 195601 w 195601"/>
                  <a:gd name="connsiteY35" fmla="*/ 71268 h 931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195601" h="93160">
                    <a:moveTo>
                      <a:pt x="195601" y="70714"/>
                    </a:moveTo>
                    <a:cubicBezTo>
                      <a:pt x="191165" y="72376"/>
                      <a:pt x="184235" y="77365"/>
                      <a:pt x="182294" y="81244"/>
                    </a:cubicBezTo>
                    <a:cubicBezTo>
                      <a:pt x="179799" y="85678"/>
                      <a:pt x="166769" y="83461"/>
                      <a:pt x="161778" y="85678"/>
                    </a:cubicBezTo>
                    <a:cubicBezTo>
                      <a:pt x="159006" y="87064"/>
                      <a:pt x="155402" y="90112"/>
                      <a:pt x="152630" y="93161"/>
                    </a:cubicBezTo>
                    <a:cubicBezTo>
                      <a:pt x="130451" y="72099"/>
                      <a:pt x="119639" y="71268"/>
                      <a:pt x="114649" y="70991"/>
                    </a:cubicBezTo>
                    <a:cubicBezTo>
                      <a:pt x="109381" y="70991"/>
                      <a:pt x="108549" y="65171"/>
                      <a:pt x="107718" y="61569"/>
                    </a:cubicBezTo>
                    <a:cubicBezTo>
                      <a:pt x="106886" y="58243"/>
                      <a:pt x="98569" y="62954"/>
                      <a:pt x="91084" y="66280"/>
                    </a:cubicBezTo>
                    <a:cubicBezTo>
                      <a:pt x="83598" y="69605"/>
                      <a:pt x="83044" y="64617"/>
                      <a:pt x="79440" y="63786"/>
                    </a:cubicBezTo>
                    <a:cubicBezTo>
                      <a:pt x="75836" y="62954"/>
                      <a:pt x="65578" y="63786"/>
                      <a:pt x="57816" y="64617"/>
                    </a:cubicBezTo>
                    <a:cubicBezTo>
                      <a:pt x="49776" y="65171"/>
                      <a:pt x="50885" y="63231"/>
                      <a:pt x="38132" y="62123"/>
                    </a:cubicBezTo>
                    <a:cubicBezTo>
                      <a:pt x="25379" y="61014"/>
                      <a:pt x="15399" y="66557"/>
                      <a:pt x="5141" y="72931"/>
                    </a:cubicBezTo>
                    <a:cubicBezTo>
                      <a:pt x="4032" y="73762"/>
                      <a:pt x="3201" y="74594"/>
                      <a:pt x="2369" y="75702"/>
                    </a:cubicBezTo>
                    <a:cubicBezTo>
                      <a:pt x="1260" y="72654"/>
                      <a:pt x="428" y="69605"/>
                      <a:pt x="151" y="66557"/>
                    </a:cubicBezTo>
                    <a:cubicBezTo>
                      <a:pt x="-404" y="62677"/>
                      <a:pt x="706" y="58520"/>
                      <a:pt x="1260" y="54641"/>
                    </a:cubicBezTo>
                    <a:cubicBezTo>
                      <a:pt x="1814" y="51038"/>
                      <a:pt x="1260" y="46050"/>
                      <a:pt x="3201" y="42725"/>
                    </a:cubicBezTo>
                    <a:cubicBezTo>
                      <a:pt x="5141" y="39676"/>
                      <a:pt x="9023" y="38845"/>
                      <a:pt x="11518" y="36351"/>
                    </a:cubicBezTo>
                    <a:cubicBezTo>
                      <a:pt x="14290" y="33302"/>
                      <a:pt x="14290" y="29145"/>
                      <a:pt x="15676" y="25543"/>
                    </a:cubicBezTo>
                    <a:cubicBezTo>
                      <a:pt x="17617" y="20832"/>
                      <a:pt x="22330" y="18061"/>
                      <a:pt x="26765" y="15566"/>
                    </a:cubicBezTo>
                    <a:cubicBezTo>
                      <a:pt x="30647" y="13349"/>
                      <a:pt x="35082" y="11133"/>
                      <a:pt x="39241" y="13072"/>
                    </a:cubicBezTo>
                    <a:cubicBezTo>
                      <a:pt x="43399" y="15012"/>
                      <a:pt x="46726" y="18892"/>
                      <a:pt x="50608" y="21663"/>
                    </a:cubicBezTo>
                    <a:cubicBezTo>
                      <a:pt x="54212" y="24157"/>
                      <a:pt x="58093" y="26097"/>
                      <a:pt x="61420" y="28868"/>
                    </a:cubicBezTo>
                    <a:cubicBezTo>
                      <a:pt x="64746" y="31640"/>
                      <a:pt x="67519" y="35796"/>
                      <a:pt x="71400" y="37736"/>
                    </a:cubicBezTo>
                    <a:cubicBezTo>
                      <a:pt x="75005" y="39676"/>
                      <a:pt x="78886" y="37736"/>
                      <a:pt x="82212" y="36074"/>
                    </a:cubicBezTo>
                    <a:cubicBezTo>
                      <a:pt x="85816" y="34134"/>
                      <a:pt x="90252" y="31917"/>
                      <a:pt x="91915" y="28037"/>
                    </a:cubicBezTo>
                    <a:cubicBezTo>
                      <a:pt x="93579" y="23880"/>
                      <a:pt x="92470" y="19169"/>
                      <a:pt x="91084" y="15289"/>
                    </a:cubicBezTo>
                    <a:cubicBezTo>
                      <a:pt x="89975" y="11687"/>
                      <a:pt x="88589" y="8638"/>
                      <a:pt x="89697" y="5313"/>
                    </a:cubicBezTo>
                    <a:lnTo>
                      <a:pt x="89697" y="5313"/>
                    </a:lnTo>
                    <a:cubicBezTo>
                      <a:pt x="126015" y="-9929"/>
                      <a:pt x="142649" y="11964"/>
                      <a:pt x="146254" y="16952"/>
                    </a:cubicBezTo>
                    <a:cubicBezTo>
                      <a:pt x="150135" y="22494"/>
                      <a:pt x="154293" y="18061"/>
                      <a:pt x="158175" y="15012"/>
                    </a:cubicBezTo>
                    <a:cubicBezTo>
                      <a:pt x="162056" y="11964"/>
                      <a:pt x="163164" y="16398"/>
                      <a:pt x="167878" y="18892"/>
                    </a:cubicBezTo>
                    <a:cubicBezTo>
                      <a:pt x="172868" y="21386"/>
                      <a:pt x="174809" y="18892"/>
                      <a:pt x="174809" y="18892"/>
                    </a:cubicBezTo>
                    <a:cubicBezTo>
                      <a:pt x="174809" y="20000"/>
                      <a:pt x="175363" y="21109"/>
                      <a:pt x="176472" y="21663"/>
                    </a:cubicBezTo>
                    <a:cubicBezTo>
                      <a:pt x="180076" y="23880"/>
                      <a:pt x="188671" y="27206"/>
                      <a:pt x="185898" y="29700"/>
                    </a:cubicBezTo>
                    <a:cubicBezTo>
                      <a:pt x="183403" y="32194"/>
                      <a:pt x="178690" y="42170"/>
                      <a:pt x="184789" y="45773"/>
                    </a:cubicBezTo>
                    <a:cubicBezTo>
                      <a:pt x="190888" y="49653"/>
                      <a:pt x="193938" y="51592"/>
                      <a:pt x="194215" y="57412"/>
                    </a:cubicBezTo>
                    <a:cubicBezTo>
                      <a:pt x="194215" y="62123"/>
                      <a:pt x="193938" y="68220"/>
                      <a:pt x="195601" y="71268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049" name="Freeform 5048">
                <a:extLst>
                  <a:ext uri="{FF2B5EF4-FFF2-40B4-BE49-F238E27FC236}">
                    <a16:creationId xmlns:a16="http://schemas.microsoft.com/office/drawing/2014/main" id="{9D146E4A-16BE-49FA-0872-AB4BA058CFC5}"/>
                  </a:ext>
                </a:extLst>
              </p:cNvPr>
              <p:cNvSpPr/>
              <p:nvPr/>
            </p:nvSpPr>
            <p:spPr>
              <a:xfrm>
                <a:off x="5684964" y="2404741"/>
                <a:ext cx="152084" cy="96724"/>
              </a:xfrm>
              <a:custGeom>
                <a:avLst/>
                <a:gdLst>
                  <a:gd name="connsiteX0" fmla="*/ 130023 w 152084"/>
                  <a:gd name="connsiteY0" fmla="*/ 60163 h 96724"/>
                  <a:gd name="connsiteX1" fmla="*/ 126142 w 152084"/>
                  <a:gd name="connsiteY1" fmla="*/ 84550 h 96724"/>
                  <a:gd name="connsiteX2" fmla="*/ 118101 w 152084"/>
                  <a:gd name="connsiteY2" fmla="*/ 84550 h 96724"/>
                  <a:gd name="connsiteX3" fmla="*/ 106735 w 152084"/>
                  <a:gd name="connsiteY3" fmla="*/ 86766 h 96724"/>
                  <a:gd name="connsiteX4" fmla="*/ 98972 w 152084"/>
                  <a:gd name="connsiteY4" fmla="*/ 94526 h 96724"/>
                  <a:gd name="connsiteX5" fmla="*/ 84002 w 152084"/>
                  <a:gd name="connsiteY5" fmla="*/ 93695 h 96724"/>
                  <a:gd name="connsiteX6" fmla="*/ 67368 w 152084"/>
                  <a:gd name="connsiteY6" fmla="*/ 95911 h 96724"/>
                  <a:gd name="connsiteX7" fmla="*/ 52951 w 152084"/>
                  <a:gd name="connsiteY7" fmla="*/ 79561 h 96724"/>
                  <a:gd name="connsiteX8" fmla="*/ 46298 w 152084"/>
                  <a:gd name="connsiteY8" fmla="*/ 79561 h 96724"/>
                  <a:gd name="connsiteX9" fmla="*/ 46298 w 152084"/>
                  <a:gd name="connsiteY9" fmla="*/ 57392 h 96724"/>
                  <a:gd name="connsiteX10" fmla="*/ 29386 w 152084"/>
                  <a:gd name="connsiteY10" fmla="*/ 53789 h 96724"/>
                  <a:gd name="connsiteX11" fmla="*/ 17188 w 152084"/>
                  <a:gd name="connsiteY11" fmla="*/ 49355 h 96724"/>
                  <a:gd name="connsiteX12" fmla="*/ 4713 w 152084"/>
                  <a:gd name="connsiteY12" fmla="*/ 44921 h 96724"/>
                  <a:gd name="connsiteX13" fmla="*/ 4713 w 152084"/>
                  <a:gd name="connsiteY13" fmla="*/ 43536 h 96724"/>
                  <a:gd name="connsiteX14" fmla="*/ 4713 w 152084"/>
                  <a:gd name="connsiteY14" fmla="*/ 31342 h 96724"/>
                  <a:gd name="connsiteX15" fmla="*/ 1386 w 152084"/>
                  <a:gd name="connsiteY15" fmla="*/ 19426 h 96724"/>
                  <a:gd name="connsiteX16" fmla="*/ 0 w 152084"/>
                  <a:gd name="connsiteY16" fmla="*/ 15269 h 96724"/>
                  <a:gd name="connsiteX17" fmla="*/ 2772 w 152084"/>
                  <a:gd name="connsiteY17" fmla="*/ 12498 h 96724"/>
                  <a:gd name="connsiteX18" fmla="*/ 35763 w 152084"/>
                  <a:gd name="connsiteY18" fmla="*/ 1690 h 96724"/>
                  <a:gd name="connsiteX19" fmla="*/ 55447 w 152084"/>
                  <a:gd name="connsiteY19" fmla="*/ 4184 h 96724"/>
                  <a:gd name="connsiteX20" fmla="*/ 77071 w 152084"/>
                  <a:gd name="connsiteY20" fmla="*/ 3353 h 96724"/>
                  <a:gd name="connsiteX21" fmla="*/ 88715 w 152084"/>
                  <a:gd name="connsiteY21" fmla="*/ 5847 h 96724"/>
                  <a:gd name="connsiteX22" fmla="*/ 105349 w 152084"/>
                  <a:gd name="connsiteY22" fmla="*/ 1136 h 96724"/>
                  <a:gd name="connsiteX23" fmla="*/ 112280 w 152084"/>
                  <a:gd name="connsiteY23" fmla="*/ 10558 h 96724"/>
                  <a:gd name="connsiteX24" fmla="*/ 150261 w 152084"/>
                  <a:gd name="connsiteY24" fmla="*/ 32728 h 96724"/>
                  <a:gd name="connsiteX25" fmla="*/ 146380 w 152084"/>
                  <a:gd name="connsiteY25" fmla="*/ 38270 h 96724"/>
                  <a:gd name="connsiteX26" fmla="*/ 151647 w 152084"/>
                  <a:gd name="connsiteY26" fmla="*/ 45752 h 96724"/>
                  <a:gd name="connsiteX27" fmla="*/ 129746 w 152084"/>
                  <a:gd name="connsiteY27" fmla="*/ 59609 h 967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152084" h="96724">
                    <a:moveTo>
                      <a:pt x="130023" y="60163"/>
                    </a:moveTo>
                    <a:cubicBezTo>
                      <a:pt x="124201" y="61825"/>
                      <a:pt x="123369" y="80670"/>
                      <a:pt x="126142" y="84550"/>
                    </a:cubicBezTo>
                    <a:cubicBezTo>
                      <a:pt x="129191" y="88706"/>
                      <a:pt x="122260" y="85658"/>
                      <a:pt x="118101" y="84550"/>
                    </a:cubicBezTo>
                    <a:cubicBezTo>
                      <a:pt x="113943" y="83718"/>
                      <a:pt x="112557" y="86766"/>
                      <a:pt x="106735" y="86766"/>
                    </a:cubicBezTo>
                    <a:cubicBezTo>
                      <a:pt x="100913" y="86766"/>
                      <a:pt x="103408" y="90369"/>
                      <a:pt x="98972" y="94526"/>
                    </a:cubicBezTo>
                    <a:cubicBezTo>
                      <a:pt x="94536" y="98960"/>
                      <a:pt x="89547" y="95634"/>
                      <a:pt x="84002" y="93695"/>
                    </a:cubicBezTo>
                    <a:cubicBezTo>
                      <a:pt x="78734" y="91755"/>
                      <a:pt x="67368" y="95911"/>
                      <a:pt x="67368" y="95911"/>
                    </a:cubicBezTo>
                    <a:cubicBezTo>
                      <a:pt x="64873" y="88706"/>
                      <a:pt x="60160" y="79561"/>
                      <a:pt x="52951" y="79561"/>
                    </a:cubicBezTo>
                    <a:cubicBezTo>
                      <a:pt x="51565" y="79561"/>
                      <a:pt x="49348" y="79561"/>
                      <a:pt x="46298" y="79561"/>
                    </a:cubicBezTo>
                    <a:cubicBezTo>
                      <a:pt x="46852" y="74019"/>
                      <a:pt x="47684" y="62380"/>
                      <a:pt x="46298" y="57392"/>
                    </a:cubicBezTo>
                    <a:cubicBezTo>
                      <a:pt x="44634" y="51295"/>
                      <a:pt x="33545" y="52958"/>
                      <a:pt x="29386" y="53789"/>
                    </a:cubicBezTo>
                    <a:cubicBezTo>
                      <a:pt x="25505" y="54620"/>
                      <a:pt x="22456" y="52126"/>
                      <a:pt x="17188" y="49355"/>
                    </a:cubicBezTo>
                    <a:cubicBezTo>
                      <a:pt x="14694" y="47969"/>
                      <a:pt x="8871" y="46030"/>
                      <a:pt x="4713" y="44921"/>
                    </a:cubicBezTo>
                    <a:cubicBezTo>
                      <a:pt x="4713" y="44367"/>
                      <a:pt x="4713" y="44090"/>
                      <a:pt x="4713" y="43536"/>
                    </a:cubicBezTo>
                    <a:cubicBezTo>
                      <a:pt x="5267" y="39379"/>
                      <a:pt x="4713" y="35499"/>
                      <a:pt x="4713" y="31342"/>
                    </a:cubicBezTo>
                    <a:cubicBezTo>
                      <a:pt x="4713" y="26631"/>
                      <a:pt x="4159" y="23306"/>
                      <a:pt x="1386" y="19426"/>
                    </a:cubicBezTo>
                    <a:cubicBezTo>
                      <a:pt x="832" y="18040"/>
                      <a:pt x="554" y="16655"/>
                      <a:pt x="0" y="15269"/>
                    </a:cubicBezTo>
                    <a:cubicBezTo>
                      <a:pt x="832" y="14160"/>
                      <a:pt x="1663" y="13052"/>
                      <a:pt x="2772" y="12498"/>
                    </a:cubicBezTo>
                    <a:cubicBezTo>
                      <a:pt x="12752" y="6124"/>
                      <a:pt x="22733" y="582"/>
                      <a:pt x="35763" y="1690"/>
                    </a:cubicBezTo>
                    <a:cubicBezTo>
                      <a:pt x="48516" y="2799"/>
                      <a:pt x="47684" y="4738"/>
                      <a:pt x="55447" y="4184"/>
                    </a:cubicBezTo>
                    <a:cubicBezTo>
                      <a:pt x="63486" y="3630"/>
                      <a:pt x="73744" y="2522"/>
                      <a:pt x="77071" y="3353"/>
                    </a:cubicBezTo>
                    <a:cubicBezTo>
                      <a:pt x="80675" y="4184"/>
                      <a:pt x="81230" y="9172"/>
                      <a:pt x="88715" y="5847"/>
                    </a:cubicBezTo>
                    <a:cubicBezTo>
                      <a:pt x="96200" y="2522"/>
                      <a:pt x="104240" y="-2190"/>
                      <a:pt x="105349" y="1136"/>
                    </a:cubicBezTo>
                    <a:cubicBezTo>
                      <a:pt x="106181" y="4461"/>
                      <a:pt x="107289" y="10281"/>
                      <a:pt x="112280" y="10558"/>
                    </a:cubicBezTo>
                    <a:cubicBezTo>
                      <a:pt x="117270" y="10558"/>
                      <a:pt x="128082" y="11667"/>
                      <a:pt x="150261" y="32728"/>
                    </a:cubicBezTo>
                    <a:cubicBezTo>
                      <a:pt x="148320" y="34945"/>
                      <a:pt x="146934" y="36885"/>
                      <a:pt x="146380" y="38270"/>
                    </a:cubicBezTo>
                    <a:cubicBezTo>
                      <a:pt x="145270" y="41596"/>
                      <a:pt x="148043" y="43536"/>
                      <a:pt x="151647" y="45752"/>
                    </a:cubicBezTo>
                    <a:cubicBezTo>
                      <a:pt x="155251" y="47969"/>
                      <a:pt x="135567" y="58223"/>
                      <a:pt x="129746" y="59609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grpSp>
            <p:nvGrpSpPr>
              <p:cNvPr id="5050" name="Graphic 248">
                <a:extLst>
                  <a:ext uri="{FF2B5EF4-FFF2-40B4-BE49-F238E27FC236}">
                    <a16:creationId xmlns:a16="http://schemas.microsoft.com/office/drawing/2014/main" id="{AA13B0A5-887B-C8FE-F977-D212718F6EBF}"/>
                  </a:ext>
                </a:extLst>
              </p:cNvPr>
              <p:cNvGrpSpPr/>
              <p:nvPr/>
            </p:nvGrpSpPr>
            <p:grpSpPr>
              <a:xfrm>
                <a:off x="4454923" y="1989501"/>
                <a:ext cx="290000" cy="136550"/>
                <a:chOff x="5117688" y="1988382"/>
                <a:chExt cx="290000" cy="136550"/>
              </a:xfrm>
              <a:grpFill/>
            </p:grpSpPr>
            <p:sp>
              <p:nvSpPr>
                <p:cNvPr id="5236" name="Freeform 5235">
                  <a:extLst>
                    <a:ext uri="{FF2B5EF4-FFF2-40B4-BE49-F238E27FC236}">
                      <a16:creationId xmlns:a16="http://schemas.microsoft.com/office/drawing/2014/main" id="{5F687E6F-0C86-3094-E87F-7F7167DED7D1}"/>
                    </a:ext>
                  </a:extLst>
                </p:cNvPr>
                <p:cNvSpPr/>
                <p:nvPr/>
              </p:nvSpPr>
              <p:spPr>
                <a:xfrm>
                  <a:off x="5117688" y="1988382"/>
                  <a:ext cx="290000" cy="136550"/>
                </a:xfrm>
                <a:custGeom>
                  <a:avLst/>
                  <a:gdLst>
                    <a:gd name="connsiteX0" fmla="*/ 13814 w 290000"/>
                    <a:gd name="connsiteY0" fmla="*/ 45864 h 136550"/>
                    <a:gd name="connsiteX1" fmla="*/ 4111 w 290000"/>
                    <a:gd name="connsiteY1" fmla="*/ 45032 h 136550"/>
                    <a:gd name="connsiteX2" fmla="*/ 507 w 290000"/>
                    <a:gd name="connsiteY2" fmla="*/ 40876 h 136550"/>
                    <a:gd name="connsiteX3" fmla="*/ 10210 w 290000"/>
                    <a:gd name="connsiteY3" fmla="*/ 40598 h 136550"/>
                    <a:gd name="connsiteX4" fmla="*/ 12428 w 290000"/>
                    <a:gd name="connsiteY4" fmla="*/ 40044 h 136550"/>
                    <a:gd name="connsiteX5" fmla="*/ 11596 w 290000"/>
                    <a:gd name="connsiteY5" fmla="*/ 36996 h 136550"/>
                    <a:gd name="connsiteX6" fmla="*/ 16032 w 290000"/>
                    <a:gd name="connsiteY6" fmla="*/ 33393 h 136550"/>
                    <a:gd name="connsiteX7" fmla="*/ 24349 w 290000"/>
                    <a:gd name="connsiteY7" fmla="*/ 35610 h 136550"/>
                    <a:gd name="connsiteX8" fmla="*/ 28785 w 290000"/>
                    <a:gd name="connsiteY8" fmla="*/ 33393 h 136550"/>
                    <a:gd name="connsiteX9" fmla="*/ 32389 w 290000"/>
                    <a:gd name="connsiteY9" fmla="*/ 30622 h 136550"/>
                    <a:gd name="connsiteX10" fmla="*/ 26290 w 290000"/>
                    <a:gd name="connsiteY10" fmla="*/ 27574 h 136550"/>
                    <a:gd name="connsiteX11" fmla="*/ 19359 w 290000"/>
                    <a:gd name="connsiteY11" fmla="*/ 25080 h 136550"/>
                    <a:gd name="connsiteX12" fmla="*/ 21854 w 290000"/>
                    <a:gd name="connsiteY12" fmla="*/ 21754 h 136550"/>
                    <a:gd name="connsiteX13" fmla="*/ 28785 w 290000"/>
                    <a:gd name="connsiteY13" fmla="*/ 16489 h 136550"/>
                    <a:gd name="connsiteX14" fmla="*/ 36825 w 290000"/>
                    <a:gd name="connsiteY14" fmla="*/ 21754 h 136550"/>
                    <a:gd name="connsiteX15" fmla="*/ 52350 w 290000"/>
                    <a:gd name="connsiteY15" fmla="*/ 26465 h 136550"/>
                    <a:gd name="connsiteX16" fmla="*/ 51795 w 290000"/>
                    <a:gd name="connsiteY16" fmla="*/ 20645 h 136550"/>
                    <a:gd name="connsiteX17" fmla="*/ 49300 w 290000"/>
                    <a:gd name="connsiteY17" fmla="*/ 13163 h 136550"/>
                    <a:gd name="connsiteX18" fmla="*/ 50964 w 290000"/>
                    <a:gd name="connsiteY18" fmla="*/ 9561 h 136550"/>
                    <a:gd name="connsiteX19" fmla="*/ 48191 w 290000"/>
                    <a:gd name="connsiteY19" fmla="*/ 7621 h 136550"/>
                    <a:gd name="connsiteX20" fmla="*/ 39874 w 290000"/>
                    <a:gd name="connsiteY20" fmla="*/ 4572 h 136550"/>
                    <a:gd name="connsiteX21" fmla="*/ 44865 w 290000"/>
                    <a:gd name="connsiteY21" fmla="*/ 1524 h 136550"/>
                    <a:gd name="connsiteX22" fmla="*/ 52073 w 290000"/>
                    <a:gd name="connsiteY22" fmla="*/ 693 h 136550"/>
                    <a:gd name="connsiteX23" fmla="*/ 61499 w 290000"/>
                    <a:gd name="connsiteY23" fmla="*/ 7067 h 136550"/>
                    <a:gd name="connsiteX24" fmla="*/ 69816 w 290000"/>
                    <a:gd name="connsiteY24" fmla="*/ 14549 h 136550"/>
                    <a:gd name="connsiteX25" fmla="*/ 71756 w 290000"/>
                    <a:gd name="connsiteY25" fmla="*/ 18706 h 136550"/>
                    <a:gd name="connsiteX26" fmla="*/ 75915 w 290000"/>
                    <a:gd name="connsiteY26" fmla="*/ 22308 h 136550"/>
                    <a:gd name="connsiteX27" fmla="*/ 81737 w 290000"/>
                    <a:gd name="connsiteY27" fmla="*/ 27019 h 136550"/>
                    <a:gd name="connsiteX28" fmla="*/ 76192 w 290000"/>
                    <a:gd name="connsiteY28" fmla="*/ 29791 h 136550"/>
                    <a:gd name="connsiteX29" fmla="*/ 72865 w 290000"/>
                    <a:gd name="connsiteY29" fmla="*/ 32285 h 136550"/>
                    <a:gd name="connsiteX30" fmla="*/ 76192 w 290000"/>
                    <a:gd name="connsiteY30" fmla="*/ 35056 h 136550"/>
                    <a:gd name="connsiteX31" fmla="*/ 80905 w 290000"/>
                    <a:gd name="connsiteY31" fmla="*/ 40044 h 136550"/>
                    <a:gd name="connsiteX32" fmla="*/ 81459 w 290000"/>
                    <a:gd name="connsiteY32" fmla="*/ 53346 h 136550"/>
                    <a:gd name="connsiteX33" fmla="*/ 89499 w 290000"/>
                    <a:gd name="connsiteY33" fmla="*/ 57226 h 136550"/>
                    <a:gd name="connsiteX34" fmla="*/ 91994 w 290000"/>
                    <a:gd name="connsiteY34" fmla="*/ 52515 h 136550"/>
                    <a:gd name="connsiteX35" fmla="*/ 93103 w 290000"/>
                    <a:gd name="connsiteY35" fmla="*/ 44201 h 136550"/>
                    <a:gd name="connsiteX36" fmla="*/ 100034 w 290000"/>
                    <a:gd name="connsiteY36" fmla="*/ 35887 h 136550"/>
                    <a:gd name="connsiteX37" fmla="*/ 102529 w 290000"/>
                    <a:gd name="connsiteY37" fmla="*/ 39767 h 136550"/>
                    <a:gd name="connsiteX38" fmla="*/ 104470 w 290000"/>
                    <a:gd name="connsiteY38" fmla="*/ 42261 h 136550"/>
                    <a:gd name="connsiteX39" fmla="*/ 111123 w 290000"/>
                    <a:gd name="connsiteY39" fmla="*/ 35887 h 136550"/>
                    <a:gd name="connsiteX40" fmla="*/ 111955 w 290000"/>
                    <a:gd name="connsiteY40" fmla="*/ 23140 h 136550"/>
                    <a:gd name="connsiteX41" fmla="*/ 113896 w 290000"/>
                    <a:gd name="connsiteY41" fmla="*/ 16766 h 136550"/>
                    <a:gd name="connsiteX42" fmla="*/ 117500 w 290000"/>
                    <a:gd name="connsiteY42" fmla="*/ 20923 h 136550"/>
                    <a:gd name="connsiteX43" fmla="*/ 121381 w 290000"/>
                    <a:gd name="connsiteY43" fmla="*/ 25911 h 136550"/>
                    <a:gd name="connsiteX44" fmla="*/ 128312 w 290000"/>
                    <a:gd name="connsiteY44" fmla="*/ 30899 h 136550"/>
                    <a:gd name="connsiteX45" fmla="*/ 133302 w 290000"/>
                    <a:gd name="connsiteY45" fmla="*/ 29791 h 136550"/>
                    <a:gd name="connsiteX46" fmla="*/ 146887 w 290000"/>
                    <a:gd name="connsiteY46" fmla="*/ 11500 h 136550"/>
                    <a:gd name="connsiteX47" fmla="*/ 156035 w 290000"/>
                    <a:gd name="connsiteY47" fmla="*/ 14272 h 136550"/>
                    <a:gd name="connsiteX48" fmla="*/ 158531 w 290000"/>
                    <a:gd name="connsiteY48" fmla="*/ 17874 h 136550"/>
                    <a:gd name="connsiteX49" fmla="*/ 161580 w 290000"/>
                    <a:gd name="connsiteY49" fmla="*/ 23417 h 136550"/>
                    <a:gd name="connsiteX50" fmla="*/ 161580 w 290000"/>
                    <a:gd name="connsiteY50" fmla="*/ 23417 h 136550"/>
                    <a:gd name="connsiteX51" fmla="*/ 164075 w 290000"/>
                    <a:gd name="connsiteY51" fmla="*/ 27019 h 136550"/>
                    <a:gd name="connsiteX52" fmla="*/ 168511 w 290000"/>
                    <a:gd name="connsiteY52" fmla="*/ 32285 h 136550"/>
                    <a:gd name="connsiteX53" fmla="*/ 172947 w 290000"/>
                    <a:gd name="connsiteY53" fmla="*/ 33670 h 136550"/>
                    <a:gd name="connsiteX54" fmla="*/ 170729 w 290000"/>
                    <a:gd name="connsiteY54" fmla="*/ 23140 h 136550"/>
                    <a:gd name="connsiteX55" fmla="*/ 167402 w 290000"/>
                    <a:gd name="connsiteY55" fmla="*/ 13163 h 136550"/>
                    <a:gd name="connsiteX56" fmla="*/ 169065 w 290000"/>
                    <a:gd name="connsiteY56" fmla="*/ 11500 h 136550"/>
                    <a:gd name="connsiteX57" fmla="*/ 174333 w 290000"/>
                    <a:gd name="connsiteY57" fmla="*/ 13995 h 136550"/>
                    <a:gd name="connsiteX58" fmla="*/ 178214 w 290000"/>
                    <a:gd name="connsiteY58" fmla="*/ 18151 h 136550"/>
                    <a:gd name="connsiteX59" fmla="*/ 181541 w 290000"/>
                    <a:gd name="connsiteY59" fmla="*/ 21477 h 136550"/>
                    <a:gd name="connsiteX60" fmla="*/ 186531 w 290000"/>
                    <a:gd name="connsiteY60" fmla="*/ 21754 h 136550"/>
                    <a:gd name="connsiteX61" fmla="*/ 190413 w 290000"/>
                    <a:gd name="connsiteY61" fmla="*/ 19260 h 136550"/>
                    <a:gd name="connsiteX62" fmla="*/ 192907 w 290000"/>
                    <a:gd name="connsiteY62" fmla="*/ 16766 h 136550"/>
                    <a:gd name="connsiteX63" fmla="*/ 195680 w 290000"/>
                    <a:gd name="connsiteY63" fmla="*/ 13717 h 136550"/>
                    <a:gd name="connsiteX64" fmla="*/ 202056 w 290000"/>
                    <a:gd name="connsiteY64" fmla="*/ 13717 h 136550"/>
                    <a:gd name="connsiteX65" fmla="*/ 208987 w 290000"/>
                    <a:gd name="connsiteY65" fmla="*/ 16489 h 136550"/>
                    <a:gd name="connsiteX66" fmla="*/ 213146 w 290000"/>
                    <a:gd name="connsiteY66" fmla="*/ 16489 h 136550"/>
                    <a:gd name="connsiteX67" fmla="*/ 215086 w 290000"/>
                    <a:gd name="connsiteY67" fmla="*/ 13717 h 136550"/>
                    <a:gd name="connsiteX68" fmla="*/ 215086 w 290000"/>
                    <a:gd name="connsiteY68" fmla="*/ 3741 h 136550"/>
                    <a:gd name="connsiteX69" fmla="*/ 220354 w 290000"/>
                    <a:gd name="connsiteY69" fmla="*/ 139 h 136550"/>
                    <a:gd name="connsiteX70" fmla="*/ 223681 w 290000"/>
                    <a:gd name="connsiteY70" fmla="*/ 139 h 136550"/>
                    <a:gd name="connsiteX71" fmla="*/ 228116 w 290000"/>
                    <a:gd name="connsiteY71" fmla="*/ 693 h 136550"/>
                    <a:gd name="connsiteX72" fmla="*/ 233106 w 290000"/>
                    <a:gd name="connsiteY72" fmla="*/ 7067 h 136550"/>
                    <a:gd name="connsiteX73" fmla="*/ 237820 w 290000"/>
                    <a:gd name="connsiteY73" fmla="*/ 11500 h 136550"/>
                    <a:gd name="connsiteX74" fmla="*/ 245028 w 290000"/>
                    <a:gd name="connsiteY74" fmla="*/ 9561 h 136550"/>
                    <a:gd name="connsiteX75" fmla="*/ 252236 w 290000"/>
                    <a:gd name="connsiteY75" fmla="*/ 5127 h 136550"/>
                    <a:gd name="connsiteX76" fmla="*/ 255840 w 290000"/>
                    <a:gd name="connsiteY76" fmla="*/ 4572 h 136550"/>
                    <a:gd name="connsiteX77" fmla="*/ 258889 w 290000"/>
                    <a:gd name="connsiteY77" fmla="*/ 4295 h 136550"/>
                    <a:gd name="connsiteX78" fmla="*/ 256949 w 290000"/>
                    <a:gd name="connsiteY78" fmla="*/ 8452 h 136550"/>
                    <a:gd name="connsiteX79" fmla="*/ 253067 w 290000"/>
                    <a:gd name="connsiteY79" fmla="*/ 11500 h 136550"/>
                    <a:gd name="connsiteX80" fmla="*/ 250018 w 290000"/>
                    <a:gd name="connsiteY80" fmla="*/ 18151 h 136550"/>
                    <a:gd name="connsiteX81" fmla="*/ 252790 w 290000"/>
                    <a:gd name="connsiteY81" fmla="*/ 20091 h 136550"/>
                    <a:gd name="connsiteX82" fmla="*/ 256394 w 290000"/>
                    <a:gd name="connsiteY82" fmla="*/ 20091 h 136550"/>
                    <a:gd name="connsiteX83" fmla="*/ 261384 w 290000"/>
                    <a:gd name="connsiteY83" fmla="*/ 22585 h 136550"/>
                    <a:gd name="connsiteX84" fmla="*/ 260553 w 290000"/>
                    <a:gd name="connsiteY84" fmla="*/ 26742 h 136550"/>
                    <a:gd name="connsiteX85" fmla="*/ 258889 w 290000"/>
                    <a:gd name="connsiteY85" fmla="*/ 30622 h 136550"/>
                    <a:gd name="connsiteX86" fmla="*/ 263880 w 290000"/>
                    <a:gd name="connsiteY86" fmla="*/ 30622 h 136550"/>
                    <a:gd name="connsiteX87" fmla="*/ 269979 w 290000"/>
                    <a:gd name="connsiteY87" fmla="*/ 31453 h 136550"/>
                    <a:gd name="connsiteX88" fmla="*/ 271642 w 290000"/>
                    <a:gd name="connsiteY88" fmla="*/ 34779 h 136550"/>
                    <a:gd name="connsiteX89" fmla="*/ 267761 w 290000"/>
                    <a:gd name="connsiteY89" fmla="*/ 41430 h 136550"/>
                    <a:gd name="connsiteX90" fmla="*/ 267761 w 290000"/>
                    <a:gd name="connsiteY90" fmla="*/ 45309 h 136550"/>
                    <a:gd name="connsiteX91" fmla="*/ 270533 w 290000"/>
                    <a:gd name="connsiteY91" fmla="*/ 44201 h 136550"/>
                    <a:gd name="connsiteX92" fmla="*/ 274691 w 290000"/>
                    <a:gd name="connsiteY92" fmla="*/ 41707 h 136550"/>
                    <a:gd name="connsiteX93" fmla="*/ 284949 w 290000"/>
                    <a:gd name="connsiteY93" fmla="*/ 38381 h 136550"/>
                    <a:gd name="connsiteX94" fmla="*/ 288276 w 290000"/>
                    <a:gd name="connsiteY94" fmla="*/ 41984 h 136550"/>
                    <a:gd name="connsiteX95" fmla="*/ 289939 w 290000"/>
                    <a:gd name="connsiteY95" fmla="*/ 45586 h 136550"/>
                    <a:gd name="connsiteX96" fmla="*/ 284949 w 290000"/>
                    <a:gd name="connsiteY96" fmla="*/ 54177 h 136550"/>
                    <a:gd name="connsiteX97" fmla="*/ 287722 w 290000"/>
                    <a:gd name="connsiteY97" fmla="*/ 58611 h 136550"/>
                    <a:gd name="connsiteX98" fmla="*/ 284395 w 290000"/>
                    <a:gd name="connsiteY98" fmla="*/ 63877 h 136550"/>
                    <a:gd name="connsiteX99" fmla="*/ 278296 w 290000"/>
                    <a:gd name="connsiteY99" fmla="*/ 66648 h 136550"/>
                    <a:gd name="connsiteX100" fmla="*/ 279959 w 290000"/>
                    <a:gd name="connsiteY100" fmla="*/ 77178 h 136550"/>
                    <a:gd name="connsiteX101" fmla="*/ 274414 w 290000"/>
                    <a:gd name="connsiteY101" fmla="*/ 78841 h 136550"/>
                    <a:gd name="connsiteX102" fmla="*/ 267206 w 290000"/>
                    <a:gd name="connsiteY102" fmla="*/ 79395 h 136550"/>
                    <a:gd name="connsiteX103" fmla="*/ 265266 w 290000"/>
                    <a:gd name="connsiteY103" fmla="*/ 88540 h 136550"/>
                    <a:gd name="connsiteX104" fmla="*/ 257780 w 290000"/>
                    <a:gd name="connsiteY104" fmla="*/ 96300 h 136550"/>
                    <a:gd name="connsiteX105" fmla="*/ 245582 w 290000"/>
                    <a:gd name="connsiteY105" fmla="*/ 94914 h 136550"/>
                    <a:gd name="connsiteX106" fmla="*/ 234492 w 290000"/>
                    <a:gd name="connsiteY106" fmla="*/ 98240 h 136550"/>
                    <a:gd name="connsiteX107" fmla="*/ 230889 w 290000"/>
                    <a:gd name="connsiteY107" fmla="*/ 104336 h 136550"/>
                    <a:gd name="connsiteX108" fmla="*/ 224235 w 290000"/>
                    <a:gd name="connsiteY108" fmla="*/ 109324 h 136550"/>
                    <a:gd name="connsiteX109" fmla="*/ 207878 w 290000"/>
                    <a:gd name="connsiteY109" fmla="*/ 115144 h 136550"/>
                    <a:gd name="connsiteX110" fmla="*/ 191244 w 290000"/>
                    <a:gd name="connsiteY110" fmla="*/ 118192 h 136550"/>
                    <a:gd name="connsiteX111" fmla="*/ 174887 w 290000"/>
                    <a:gd name="connsiteY111" fmla="*/ 123458 h 136550"/>
                    <a:gd name="connsiteX112" fmla="*/ 165739 w 290000"/>
                    <a:gd name="connsiteY112" fmla="*/ 131771 h 136550"/>
                    <a:gd name="connsiteX113" fmla="*/ 151877 w 290000"/>
                    <a:gd name="connsiteY113" fmla="*/ 136483 h 136550"/>
                    <a:gd name="connsiteX114" fmla="*/ 134966 w 290000"/>
                    <a:gd name="connsiteY114" fmla="*/ 134543 h 136550"/>
                    <a:gd name="connsiteX115" fmla="*/ 119440 w 290000"/>
                    <a:gd name="connsiteY115" fmla="*/ 130109 h 136550"/>
                    <a:gd name="connsiteX116" fmla="*/ 111401 w 290000"/>
                    <a:gd name="connsiteY116" fmla="*/ 129555 h 136550"/>
                    <a:gd name="connsiteX117" fmla="*/ 105856 w 290000"/>
                    <a:gd name="connsiteY117" fmla="*/ 127892 h 136550"/>
                    <a:gd name="connsiteX118" fmla="*/ 101143 w 290000"/>
                    <a:gd name="connsiteY118" fmla="*/ 118747 h 136550"/>
                    <a:gd name="connsiteX119" fmla="*/ 90608 w 290000"/>
                    <a:gd name="connsiteY119" fmla="*/ 117084 h 136550"/>
                    <a:gd name="connsiteX120" fmla="*/ 67320 w 290000"/>
                    <a:gd name="connsiteY120" fmla="*/ 115975 h 136550"/>
                    <a:gd name="connsiteX121" fmla="*/ 63162 w 290000"/>
                    <a:gd name="connsiteY121" fmla="*/ 116807 h 136550"/>
                    <a:gd name="connsiteX122" fmla="*/ 58449 w 290000"/>
                    <a:gd name="connsiteY122" fmla="*/ 117915 h 136550"/>
                    <a:gd name="connsiteX123" fmla="*/ 50686 w 290000"/>
                    <a:gd name="connsiteY123" fmla="*/ 117915 h 136550"/>
                    <a:gd name="connsiteX124" fmla="*/ 47359 w 290000"/>
                    <a:gd name="connsiteY124" fmla="*/ 114036 h 136550"/>
                    <a:gd name="connsiteX125" fmla="*/ 63439 w 290000"/>
                    <a:gd name="connsiteY125" fmla="*/ 108216 h 136550"/>
                    <a:gd name="connsiteX126" fmla="*/ 68984 w 290000"/>
                    <a:gd name="connsiteY126" fmla="*/ 103228 h 136550"/>
                    <a:gd name="connsiteX127" fmla="*/ 68984 w 290000"/>
                    <a:gd name="connsiteY127" fmla="*/ 99348 h 136550"/>
                    <a:gd name="connsiteX128" fmla="*/ 71479 w 290000"/>
                    <a:gd name="connsiteY128" fmla="*/ 96300 h 136550"/>
                    <a:gd name="connsiteX129" fmla="*/ 77024 w 290000"/>
                    <a:gd name="connsiteY129" fmla="*/ 95191 h 136550"/>
                    <a:gd name="connsiteX130" fmla="*/ 77578 w 290000"/>
                    <a:gd name="connsiteY130" fmla="*/ 92974 h 136550"/>
                    <a:gd name="connsiteX131" fmla="*/ 70093 w 290000"/>
                    <a:gd name="connsiteY131" fmla="*/ 93806 h 136550"/>
                    <a:gd name="connsiteX132" fmla="*/ 65934 w 290000"/>
                    <a:gd name="connsiteY132" fmla="*/ 93529 h 136550"/>
                    <a:gd name="connsiteX133" fmla="*/ 67320 w 290000"/>
                    <a:gd name="connsiteY133" fmla="*/ 89649 h 136550"/>
                    <a:gd name="connsiteX134" fmla="*/ 74251 w 290000"/>
                    <a:gd name="connsiteY134" fmla="*/ 84384 h 136550"/>
                    <a:gd name="connsiteX135" fmla="*/ 73142 w 290000"/>
                    <a:gd name="connsiteY135" fmla="*/ 83275 h 136550"/>
                    <a:gd name="connsiteX136" fmla="*/ 64548 w 290000"/>
                    <a:gd name="connsiteY136" fmla="*/ 86878 h 136550"/>
                    <a:gd name="connsiteX137" fmla="*/ 59281 w 290000"/>
                    <a:gd name="connsiteY137" fmla="*/ 88263 h 136550"/>
                    <a:gd name="connsiteX138" fmla="*/ 57063 w 290000"/>
                    <a:gd name="connsiteY138" fmla="*/ 85215 h 136550"/>
                    <a:gd name="connsiteX139" fmla="*/ 56508 w 290000"/>
                    <a:gd name="connsiteY139" fmla="*/ 81612 h 136550"/>
                    <a:gd name="connsiteX140" fmla="*/ 53736 w 290000"/>
                    <a:gd name="connsiteY140" fmla="*/ 80227 h 136550"/>
                    <a:gd name="connsiteX141" fmla="*/ 41815 w 290000"/>
                    <a:gd name="connsiteY141" fmla="*/ 80227 h 136550"/>
                    <a:gd name="connsiteX142" fmla="*/ 24626 w 290000"/>
                    <a:gd name="connsiteY142" fmla="*/ 78287 h 136550"/>
                    <a:gd name="connsiteX143" fmla="*/ 19082 w 290000"/>
                    <a:gd name="connsiteY143" fmla="*/ 79118 h 136550"/>
                    <a:gd name="connsiteX144" fmla="*/ 15477 w 290000"/>
                    <a:gd name="connsiteY144" fmla="*/ 79118 h 136550"/>
                    <a:gd name="connsiteX145" fmla="*/ 12983 w 290000"/>
                    <a:gd name="connsiteY145" fmla="*/ 71359 h 136550"/>
                    <a:gd name="connsiteX146" fmla="*/ 21022 w 290000"/>
                    <a:gd name="connsiteY146" fmla="*/ 68310 h 136550"/>
                    <a:gd name="connsiteX147" fmla="*/ 26013 w 290000"/>
                    <a:gd name="connsiteY147" fmla="*/ 69142 h 136550"/>
                    <a:gd name="connsiteX148" fmla="*/ 30171 w 290000"/>
                    <a:gd name="connsiteY148" fmla="*/ 67202 h 136550"/>
                    <a:gd name="connsiteX149" fmla="*/ 39320 w 290000"/>
                    <a:gd name="connsiteY149" fmla="*/ 65816 h 136550"/>
                    <a:gd name="connsiteX150" fmla="*/ 48746 w 290000"/>
                    <a:gd name="connsiteY150" fmla="*/ 65816 h 136550"/>
                    <a:gd name="connsiteX151" fmla="*/ 59558 w 290000"/>
                    <a:gd name="connsiteY151" fmla="*/ 65816 h 136550"/>
                    <a:gd name="connsiteX152" fmla="*/ 67598 w 290000"/>
                    <a:gd name="connsiteY152" fmla="*/ 62214 h 136550"/>
                    <a:gd name="connsiteX153" fmla="*/ 60390 w 290000"/>
                    <a:gd name="connsiteY153" fmla="*/ 57503 h 136550"/>
                    <a:gd name="connsiteX154" fmla="*/ 54568 w 290000"/>
                    <a:gd name="connsiteY154" fmla="*/ 55840 h 136550"/>
                    <a:gd name="connsiteX155" fmla="*/ 56231 w 290000"/>
                    <a:gd name="connsiteY155" fmla="*/ 52237 h 136550"/>
                    <a:gd name="connsiteX156" fmla="*/ 66489 w 290000"/>
                    <a:gd name="connsiteY156" fmla="*/ 48358 h 136550"/>
                    <a:gd name="connsiteX157" fmla="*/ 67598 w 290000"/>
                    <a:gd name="connsiteY157" fmla="*/ 43924 h 136550"/>
                    <a:gd name="connsiteX158" fmla="*/ 61776 w 290000"/>
                    <a:gd name="connsiteY158" fmla="*/ 42261 h 136550"/>
                    <a:gd name="connsiteX159" fmla="*/ 50964 w 290000"/>
                    <a:gd name="connsiteY159" fmla="*/ 42261 h 136550"/>
                    <a:gd name="connsiteX160" fmla="*/ 43201 w 290000"/>
                    <a:gd name="connsiteY160" fmla="*/ 39767 h 136550"/>
                    <a:gd name="connsiteX161" fmla="*/ 34884 w 290000"/>
                    <a:gd name="connsiteY161" fmla="*/ 41153 h 136550"/>
                    <a:gd name="connsiteX162" fmla="*/ 29617 w 290000"/>
                    <a:gd name="connsiteY162" fmla="*/ 41707 h 136550"/>
                    <a:gd name="connsiteX163" fmla="*/ 22131 w 290000"/>
                    <a:gd name="connsiteY163" fmla="*/ 43924 h 136550"/>
                    <a:gd name="connsiteX164" fmla="*/ 12151 w 290000"/>
                    <a:gd name="connsiteY164" fmla="*/ 46141 h 1365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</a:cxnLst>
                  <a:rect l="l" t="t" r="r" b="b"/>
                  <a:pathLst>
                    <a:path w="290000" h="136550">
                      <a:moveTo>
                        <a:pt x="13814" y="45864"/>
                      </a:moveTo>
                      <a:cubicBezTo>
                        <a:pt x="10765" y="45864"/>
                        <a:pt x="7160" y="45864"/>
                        <a:pt x="4111" y="45032"/>
                      </a:cubicBezTo>
                      <a:cubicBezTo>
                        <a:pt x="2725" y="44755"/>
                        <a:pt x="-1434" y="42815"/>
                        <a:pt x="507" y="40876"/>
                      </a:cubicBezTo>
                      <a:cubicBezTo>
                        <a:pt x="2448" y="38658"/>
                        <a:pt x="7715" y="40321"/>
                        <a:pt x="10210" y="40598"/>
                      </a:cubicBezTo>
                      <a:cubicBezTo>
                        <a:pt x="11042" y="40598"/>
                        <a:pt x="12151" y="41153"/>
                        <a:pt x="12428" y="40044"/>
                      </a:cubicBezTo>
                      <a:cubicBezTo>
                        <a:pt x="12428" y="39213"/>
                        <a:pt x="11596" y="37827"/>
                        <a:pt x="11596" y="36996"/>
                      </a:cubicBezTo>
                      <a:cubicBezTo>
                        <a:pt x="10765" y="33947"/>
                        <a:pt x="12983" y="32562"/>
                        <a:pt x="16032" y="33393"/>
                      </a:cubicBezTo>
                      <a:cubicBezTo>
                        <a:pt x="18805" y="34225"/>
                        <a:pt x="21300" y="36441"/>
                        <a:pt x="24349" y="35610"/>
                      </a:cubicBezTo>
                      <a:cubicBezTo>
                        <a:pt x="26013" y="35056"/>
                        <a:pt x="27399" y="34225"/>
                        <a:pt x="28785" y="33393"/>
                      </a:cubicBezTo>
                      <a:cubicBezTo>
                        <a:pt x="29894" y="32562"/>
                        <a:pt x="31557" y="31730"/>
                        <a:pt x="32389" y="30622"/>
                      </a:cubicBezTo>
                      <a:cubicBezTo>
                        <a:pt x="33775" y="28405"/>
                        <a:pt x="27399" y="27851"/>
                        <a:pt x="26290" y="27574"/>
                      </a:cubicBezTo>
                      <a:cubicBezTo>
                        <a:pt x="25181" y="27574"/>
                        <a:pt x="19636" y="26742"/>
                        <a:pt x="19359" y="25080"/>
                      </a:cubicBezTo>
                      <a:cubicBezTo>
                        <a:pt x="19359" y="24248"/>
                        <a:pt x="21300" y="22308"/>
                        <a:pt x="21854" y="21754"/>
                      </a:cubicBezTo>
                      <a:cubicBezTo>
                        <a:pt x="23517" y="19537"/>
                        <a:pt x="25735" y="16489"/>
                        <a:pt x="28785" y="16489"/>
                      </a:cubicBezTo>
                      <a:cubicBezTo>
                        <a:pt x="32112" y="16489"/>
                        <a:pt x="34607" y="19814"/>
                        <a:pt x="36825" y="21754"/>
                      </a:cubicBezTo>
                      <a:cubicBezTo>
                        <a:pt x="40429" y="25080"/>
                        <a:pt x="47359" y="30345"/>
                        <a:pt x="52350" y="26465"/>
                      </a:cubicBezTo>
                      <a:cubicBezTo>
                        <a:pt x="54845" y="24525"/>
                        <a:pt x="53459" y="22308"/>
                        <a:pt x="51795" y="20645"/>
                      </a:cubicBezTo>
                      <a:cubicBezTo>
                        <a:pt x="49577" y="18429"/>
                        <a:pt x="47637" y="16489"/>
                        <a:pt x="49300" y="13163"/>
                      </a:cubicBezTo>
                      <a:cubicBezTo>
                        <a:pt x="49855" y="12055"/>
                        <a:pt x="50964" y="10669"/>
                        <a:pt x="50964" y="9561"/>
                      </a:cubicBezTo>
                      <a:cubicBezTo>
                        <a:pt x="50964" y="8175"/>
                        <a:pt x="49300" y="7898"/>
                        <a:pt x="48191" y="7621"/>
                      </a:cubicBezTo>
                      <a:cubicBezTo>
                        <a:pt x="46805" y="7344"/>
                        <a:pt x="38488" y="7067"/>
                        <a:pt x="39874" y="4572"/>
                      </a:cubicBezTo>
                      <a:cubicBezTo>
                        <a:pt x="40706" y="2910"/>
                        <a:pt x="43478" y="2078"/>
                        <a:pt x="44865" y="1524"/>
                      </a:cubicBezTo>
                      <a:cubicBezTo>
                        <a:pt x="47082" y="693"/>
                        <a:pt x="49577" y="139"/>
                        <a:pt x="52073" y="693"/>
                      </a:cubicBezTo>
                      <a:cubicBezTo>
                        <a:pt x="55954" y="1247"/>
                        <a:pt x="58449" y="4850"/>
                        <a:pt x="61499" y="7067"/>
                      </a:cubicBezTo>
                      <a:cubicBezTo>
                        <a:pt x="64271" y="9284"/>
                        <a:pt x="68152" y="10946"/>
                        <a:pt x="69816" y="14549"/>
                      </a:cubicBezTo>
                      <a:cubicBezTo>
                        <a:pt x="70370" y="15935"/>
                        <a:pt x="70924" y="17597"/>
                        <a:pt x="71756" y="18706"/>
                      </a:cubicBezTo>
                      <a:cubicBezTo>
                        <a:pt x="72865" y="20368"/>
                        <a:pt x="74251" y="21477"/>
                        <a:pt x="75915" y="22308"/>
                      </a:cubicBezTo>
                      <a:cubicBezTo>
                        <a:pt x="77301" y="23140"/>
                        <a:pt x="84509" y="24802"/>
                        <a:pt x="81737" y="27019"/>
                      </a:cubicBezTo>
                      <a:cubicBezTo>
                        <a:pt x="80350" y="28405"/>
                        <a:pt x="78133" y="28959"/>
                        <a:pt x="76192" y="29791"/>
                      </a:cubicBezTo>
                      <a:cubicBezTo>
                        <a:pt x="75360" y="30345"/>
                        <a:pt x="72865" y="31176"/>
                        <a:pt x="72865" y="32285"/>
                      </a:cubicBezTo>
                      <a:cubicBezTo>
                        <a:pt x="72865" y="33393"/>
                        <a:pt x="75360" y="34502"/>
                        <a:pt x="76192" y="35056"/>
                      </a:cubicBezTo>
                      <a:cubicBezTo>
                        <a:pt x="78133" y="36441"/>
                        <a:pt x="79796" y="37827"/>
                        <a:pt x="80905" y="40044"/>
                      </a:cubicBezTo>
                      <a:cubicBezTo>
                        <a:pt x="82846" y="44478"/>
                        <a:pt x="80350" y="48912"/>
                        <a:pt x="81459" y="53346"/>
                      </a:cubicBezTo>
                      <a:cubicBezTo>
                        <a:pt x="82291" y="56671"/>
                        <a:pt x="86450" y="58888"/>
                        <a:pt x="89499" y="57226"/>
                      </a:cubicBezTo>
                      <a:cubicBezTo>
                        <a:pt x="91163" y="56394"/>
                        <a:pt x="91717" y="54454"/>
                        <a:pt x="91994" y="52515"/>
                      </a:cubicBezTo>
                      <a:cubicBezTo>
                        <a:pt x="92549" y="49743"/>
                        <a:pt x="92549" y="46972"/>
                        <a:pt x="93103" y="44201"/>
                      </a:cubicBezTo>
                      <a:cubicBezTo>
                        <a:pt x="93658" y="41707"/>
                        <a:pt x="95875" y="33393"/>
                        <a:pt x="100034" y="35887"/>
                      </a:cubicBezTo>
                      <a:cubicBezTo>
                        <a:pt x="101420" y="36719"/>
                        <a:pt x="101975" y="38381"/>
                        <a:pt x="102529" y="39767"/>
                      </a:cubicBezTo>
                      <a:cubicBezTo>
                        <a:pt x="102806" y="40598"/>
                        <a:pt x="103361" y="41984"/>
                        <a:pt x="104470" y="42261"/>
                      </a:cubicBezTo>
                      <a:cubicBezTo>
                        <a:pt x="106965" y="42815"/>
                        <a:pt x="110292" y="37550"/>
                        <a:pt x="111123" y="35887"/>
                      </a:cubicBezTo>
                      <a:cubicBezTo>
                        <a:pt x="113341" y="31730"/>
                        <a:pt x="112509" y="27574"/>
                        <a:pt x="111955" y="23140"/>
                      </a:cubicBezTo>
                      <a:cubicBezTo>
                        <a:pt x="111955" y="21754"/>
                        <a:pt x="110846" y="14826"/>
                        <a:pt x="113896" y="16766"/>
                      </a:cubicBezTo>
                      <a:cubicBezTo>
                        <a:pt x="115282" y="17597"/>
                        <a:pt x="116391" y="19537"/>
                        <a:pt x="117500" y="20923"/>
                      </a:cubicBezTo>
                      <a:cubicBezTo>
                        <a:pt x="118886" y="22585"/>
                        <a:pt x="119995" y="24248"/>
                        <a:pt x="121381" y="25911"/>
                      </a:cubicBezTo>
                      <a:cubicBezTo>
                        <a:pt x="123322" y="28128"/>
                        <a:pt x="125817" y="29513"/>
                        <a:pt x="128312" y="30899"/>
                      </a:cubicBezTo>
                      <a:cubicBezTo>
                        <a:pt x="130530" y="32008"/>
                        <a:pt x="131916" y="32008"/>
                        <a:pt x="133302" y="29791"/>
                      </a:cubicBezTo>
                      <a:cubicBezTo>
                        <a:pt x="136906" y="23417"/>
                        <a:pt x="137183" y="11778"/>
                        <a:pt x="146887" y="11500"/>
                      </a:cubicBezTo>
                      <a:cubicBezTo>
                        <a:pt x="149936" y="11500"/>
                        <a:pt x="153263" y="12886"/>
                        <a:pt x="156035" y="14272"/>
                      </a:cubicBezTo>
                      <a:cubicBezTo>
                        <a:pt x="157144" y="15103"/>
                        <a:pt x="157976" y="16766"/>
                        <a:pt x="158531" y="17874"/>
                      </a:cubicBezTo>
                      <a:cubicBezTo>
                        <a:pt x="159362" y="19814"/>
                        <a:pt x="160471" y="21477"/>
                        <a:pt x="161580" y="23417"/>
                      </a:cubicBezTo>
                      <a:cubicBezTo>
                        <a:pt x="161857" y="23971"/>
                        <a:pt x="161580" y="22863"/>
                        <a:pt x="161580" y="23417"/>
                      </a:cubicBezTo>
                      <a:cubicBezTo>
                        <a:pt x="162412" y="24802"/>
                        <a:pt x="163243" y="25911"/>
                        <a:pt x="164075" y="27019"/>
                      </a:cubicBezTo>
                      <a:cubicBezTo>
                        <a:pt x="165739" y="28682"/>
                        <a:pt x="167125" y="30345"/>
                        <a:pt x="168511" y="32285"/>
                      </a:cubicBezTo>
                      <a:cubicBezTo>
                        <a:pt x="169342" y="33670"/>
                        <a:pt x="171560" y="36164"/>
                        <a:pt x="172947" y="33670"/>
                      </a:cubicBezTo>
                      <a:cubicBezTo>
                        <a:pt x="174887" y="30345"/>
                        <a:pt x="172115" y="26188"/>
                        <a:pt x="170729" y="23140"/>
                      </a:cubicBezTo>
                      <a:cubicBezTo>
                        <a:pt x="169620" y="20091"/>
                        <a:pt x="167679" y="16489"/>
                        <a:pt x="167402" y="13163"/>
                      </a:cubicBezTo>
                      <a:cubicBezTo>
                        <a:pt x="167402" y="11778"/>
                        <a:pt x="167402" y="11500"/>
                        <a:pt x="169065" y="11500"/>
                      </a:cubicBezTo>
                      <a:cubicBezTo>
                        <a:pt x="171283" y="11500"/>
                        <a:pt x="172947" y="12332"/>
                        <a:pt x="174333" y="13995"/>
                      </a:cubicBezTo>
                      <a:cubicBezTo>
                        <a:pt x="175442" y="15380"/>
                        <a:pt x="176828" y="16766"/>
                        <a:pt x="178214" y="18151"/>
                      </a:cubicBezTo>
                      <a:cubicBezTo>
                        <a:pt x="179323" y="19260"/>
                        <a:pt x="180155" y="20923"/>
                        <a:pt x="181541" y="21477"/>
                      </a:cubicBezTo>
                      <a:cubicBezTo>
                        <a:pt x="182927" y="22031"/>
                        <a:pt x="185145" y="22031"/>
                        <a:pt x="186531" y="21754"/>
                      </a:cubicBezTo>
                      <a:cubicBezTo>
                        <a:pt x="188195" y="21754"/>
                        <a:pt x="189304" y="20645"/>
                        <a:pt x="190413" y="19260"/>
                      </a:cubicBezTo>
                      <a:cubicBezTo>
                        <a:pt x="191244" y="18429"/>
                        <a:pt x="192076" y="17874"/>
                        <a:pt x="192907" y="16766"/>
                      </a:cubicBezTo>
                      <a:cubicBezTo>
                        <a:pt x="193739" y="15657"/>
                        <a:pt x="194571" y="14272"/>
                        <a:pt x="195680" y="13717"/>
                      </a:cubicBezTo>
                      <a:cubicBezTo>
                        <a:pt x="197621" y="12332"/>
                        <a:pt x="200116" y="12609"/>
                        <a:pt x="202056" y="13717"/>
                      </a:cubicBezTo>
                      <a:cubicBezTo>
                        <a:pt x="203997" y="15103"/>
                        <a:pt x="206492" y="16212"/>
                        <a:pt x="208987" y="16489"/>
                      </a:cubicBezTo>
                      <a:cubicBezTo>
                        <a:pt x="210373" y="16489"/>
                        <a:pt x="211759" y="16489"/>
                        <a:pt x="213146" y="16489"/>
                      </a:cubicBezTo>
                      <a:cubicBezTo>
                        <a:pt x="214809" y="16489"/>
                        <a:pt x="214809" y="15103"/>
                        <a:pt x="215086" y="13717"/>
                      </a:cubicBezTo>
                      <a:cubicBezTo>
                        <a:pt x="215641" y="10392"/>
                        <a:pt x="215086" y="7067"/>
                        <a:pt x="215086" y="3741"/>
                      </a:cubicBezTo>
                      <a:cubicBezTo>
                        <a:pt x="215086" y="970"/>
                        <a:pt x="218136" y="139"/>
                        <a:pt x="220354" y="139"/>
                      </a:cubicBezTo>
                      <a:cubicBezTo>
                        <a:pt x="221463" y="139"/>
                        <a:pt x="222572" y="139"/>
                        <a:pt x="223681" y="139"/>
                      </a:cubicBezTo>
                      <a:cubicBezTo>
                        <a:pt x="225344" y="139"/>
                        <a:pt x="226730" y="-416"/>
                        <a:pt x="228116" y="693"/>
                      </a:cubicBezTo>
                      <a:cubicBezTo>
                        <a:pt x="230611" y="2356"/>
                        <a:pt x="231443" y="4850"/>
                        <a:pt x="233106" y="7067"/>
                      </a:cubicBezTo>
                      <a:cubicBezTo>
                        <a:pt x="234492" y="9007"/>
                        <a:pt x="235601" y="10946"/>
                        <a:pt x="237820" y="11500"/>
                      </a:cubicBezTo>
                      <a:cubicBezTo>
                        <a:pt x="240592" y="12055"/>
                        <a:pt x="243087" y="11500"/>
                        <a:pt x="245028" y="9561"/>
                      </a:cubicBezTo>
                      <a:cubicBezTo>
                        <a:pt x="246968" y="7898"/>
                        <a:pt x="249740" y="5958"/>
                        <a:pt x="252236" y="5127"/>
                      </a:cubicBezTo>
                      <a:cubicBezTo>
                        <a:pt x="253345" y="4572"/>
                        <a:pt x="254731" y="4850"/>
                        <a:pt x="255840" y="4572"/>
                      </a:cubicBezTo>
                      <a:cubicBezTo>
                        <a:pt x="256949" y="4295"/>
                        <a:pt x="257780" y="4295"/>
                        <a:pt x="258889" y="4295"/>
                      </a:cubicBezTo>
                      <a:cubicBezTo>
                        <a:pt x="258889" y="5958"/>
                        <a:pt x="258057" y="7344"/>
                        <a:pt x="256949" y="8452"/>
                      </a:cubicBezTo>
                      <a:cubicBezTo>
                        <a:pt x="255840" y="9561"/>
                        <a:pt x="254176" y="10115"/>
                        <a:pt x="253067" y="11500"/>
                      </a:cubicBezTo>
                      <a:cubicBezTo>
                        <a:pt x="251681" y="13163"/>
                        <a:pt x="250018" y="15935"/>
                        <a:pt x="250018" y="18151"/>
                      </a:cubicBezTo>
                      <a:cubicBezTo>
                        <a:pt x="250018" y="19814"/>
                        <a:pt x="251404" y="19814"/>
                        <a:pt x="252790" y="20091"/>
                      </a:cubicBezTo>
                      <a:cubicBezTo>
                        <a:pt x="254176" y="20091"/>
                        <a:pt x="255008" y="20091"/>
                        <a:pt x="256394" y="20091"/>
                      </a:cubicBezTo>
                      <a:cubicBezTo>
                        <a:pt x="258335" y="20091"/>
                        <a:pt x="260275" y="21200"/>
                        <a:pt x="261384" y="22585"/>
                      </a:cubicBezTo>
                      <a:cubicBezTo>
                        <a:pt x="262493" y="24248"/>
                        <a:pt x="261662" y="25357"/>
                        <a:pt x="260553" y="26742"/>
                      </a:cubicBezTo>
                      <a:cubicBezTo>
                        <a:pt x="259998" y="27574"/>
                        <a:pt x="258057" y="29513"/>
                        <a:pt x="258889" y="30622"/>
                      </a:cubicBezTo>
                      <a:cubicBezTo>
                        <a:pt x="259721" y="31453"/>
                        <a:pt x="262771" y="30622"/>
                        <a:pt x="263880" y="30622"/>
                      </a:cubicBezTo>
                      <a:cubicBezTo>
                        <a:pt x="265820" y="30622"/>
                        <a:pt x="268038" y="30899"/>
                        <a:pt x="269979" y="31453"/>
                      </a:cubicBezTo>
                      <a:cubicBezTo>
                        <a:pt x="271919" y="32008"/>
                        <a:pt x="272474" y="33116"/>
                        <a:pt x="271642" y="34779"/>
                      </a:cubicBezTo>
                      <a:cubicBezTo>
                        <a:pt x="270533" y="36996"/>
                        <a:pt x="268870" y="38936"/>
                        <a:pt x="267761" y="41430"/>
                      </a:cubicBezTo>
                      <a:cubicBezTo>
                        <a:pt x="267483" y="42261"/>
                        <a:pt x="266374" y="45032"/>
                        <a:pt x="267761" y="45309"/>
                      </a:cubicBezTo>
                      <a:cubicBezTo>
                        <a:pt x="268592" y="45309"/>
                        <a:pt x="269979" y="44755"/>
                        <a:pt x="270533" y="44201"/>
                      </a:cubicBezTo>
                      <a:cubicBezTo>
                        <a:pt x="271919" y="43370"/>
                        <a:pt x="273305" y="42538"/>
                        <a:pt x="274691" y="41707"/>
                      </a:cubicBezTo>
                      <a:cubicBezTo>
                        <a:pt x="277464" y="39767"/>
                        <a:pt x="281622" y="36164"/>
                        <a:pt x="284949" y="38381"/>
                      </a:cubicBezTo>
                      <a:cubicBezTo>
                        <a:pt x="286335" y="39213"/>
                        <a:pt x="287167" y="40876"/>
                        <a:pt x="288276" y="41984"/>
                      </a:cubicBezTo>
                      <a:cubicBezTo>
                        <a:pt x="289108" y="43092"/>
                        <a:pt x="289662" y="44201"/>
                        <a:pt x="289939" y="45586"/>
                      </a:cubicBezTo>
                      <a:cubicBezTo>
                        <a:pt x="290494" y="49743"/>
                        <a:pt x="287167" y="51406"/>
                        <a:pt x="284949" y="54177"/>
                      </a:cubicBezTo>
                      <a:cubicBezTo>
                        <a:pt x="287167" y="55009"/>
                        <a:pt x="289385" y="56117"/>
                        <a:pt x="287722" y="58611"/>
                      </a:cubicBezTo>
                      <a:cubicBezTo>
                        <a:pt x="286890" y="60274"/>
                        <a:pt x="285781" y="63045"/>
                        <a:pt x="284395" y="63877"/>
                      </a:cubicBezTo>
                      <a:cubicBezTo>
                        <a:pt x="282454" y="64985"/>
                        <a:pt x="278850" y="63877"/>
                        <a:pt x="278296" y="66648"/>
                      </a:cubicBezTo>
                      <a:cubicBezTo>
                        <a:pt x="277464" y="69973"/>
                        <a:pt x="281900" y="74130"/>
                        <a:pt x="279959" y="77178"/>
                      </a:cubicBezTo>
                      <a:cubicBezTo>
                        <a:pt x="278850" y="78841"/>
                        <a:pt x="276078" y="78564"/>
                        <a:pt x="274414" y="78841"/>
                      </a:cubicBezTo>
                      <a:cubicBezTo>
                        <a:pt x="272197" y="78841"/>
                        <a:pt x="269424" y="78841"/>
                        <a:pt x="267206" y="79395"/>
                      </a:cubicBezTo>
                      <a:cubicBezTo>
                        <a:pt x="263602" y="80781"/>
                        <a:pt x="265820" y="85492"/>
                        <a:pt x="265266" y="88540"/>
                      </a:cubicBezTo>
                      <a:cubicBezTo>
                        <a:pt x="264711" y="92420"/>
                        <a:pt x="261107" y="95191"/>
                        <a:pt x="257780" y="96300"/>
                      </a:cubicBezTo>
                      <a:cubicBezTo>
                        <a:pt x="253622" y="97686"/>
                        <a:pt x="249463" y="95746"/>
                        <a:pt x="245582" y="94914"/>
                      </a:cubicBezTo>
                      <a:cubicBezTo>
                        <a:pt x="241146" y="93806"/>
                        <a:pt x="236988" y="93806"/>
                        <a:pt x="234492" y="98240"/>
                      </a:cubicBezTo>
                      <a:cubicBezTo>
                        <a:pt x="233384" y="100180"/>
                        <a:pt x="232552" y="102396"/>
                        <a:pt x="230889" y="104336"/>
                      </a:cubicBezTo>
                      <a:cubicBezTo>
                        <a:pt x="229225" y="106553"/>
                        <a:pt x="226730" y="107939"/>
                        <a:pt x="224235" y="109324"/>
                      </a:cubicBezTo>
                      <a:cubicBezTo>
                        <a:pt x="218967" y="111819"/>
                        <a:pt x="213423" y="113481"/>
                        <a:pt x="207878" y="115144"/>
                      </a:cubicBezTo>
                      <a:cubicBezTo>
                        <a:pt x="202333" y="116807"/>
                        <a:pt x="196789" y="117361"/>
                        <a:pt x="191244" y="118192"/>
                      </a:cubicBezTo>
                      <a:cubicBezTo>
                        <a:pt x="185699" y="119024"/>
                        <a:pt x="179877" y="120132"/>
                        <a:pt x="174887" y="123458"/>
                      </a:cubicBezTo>
                      <a:cubicBezTo>
                        <a:pt x="171283" y="125675"/>
                        <a:pt x="168788" y="129277"/>
                        <a:pt x="165739" y="131771"/>
                      </a:cubicBezTo>
                      <a:cubicBezTo>
                        <a:pt x="161857" y="135097"/>
                        <a:pt x="156867" y="136205"/>
                        <a:pt x="151877" y="136483"/>
                      </a:cubicBezTo>
                      <a:cubicBezTo>
                        <a:pt x="146055" y="136760"/>
                        <a:pt x="140510" y="136205"/>
                        <a:pt x="134966" y="134543"/>
                      </a:cubicBezTo>
                      <a:cubicBezTo>
                        <a:pt x="129698" y="132880"/>
                        <a:pt x="124985" y="130663"/>
                        <a:pt x="119440" y="130109"/>
                      </a:cubicBezTo>
                      <a:cubicBezTo>
                        <a:pt x="116668" y="129832"/>
                        <a:pt x="114173" y="129832"/>
                        <a:pt x="111401" y="129555"/>
                      </a:cubicBezTo>
                      <a:cubicBezTo>
                        <a:pt x="109460" y="129555"/>
                        <a:pt x="107519" y="129277"/>
                        <a:pt x="105856" y="127892"/>
                      </a:cubicBezTo>
                      <a:cubicBezTo>
                        <a:pt x="103084" y="125675"/>
                        <a:pt x="103361" y="121518"/>
                        <a:pt x="101143" y="118747"/>
                      </a:cubicBezTo>
                      <a:cubicBezTo>
                        <a:pt x="98925" y="115975"/>
                        <a:pt x="93658" y="117361"/>
                        <a:pt x="90608" y="117084"/>
                      </a:cubicBezTo>
                      <a:cubicBezTo>
                        <a:pt x="82846" y="116807"/>
                        <a:pt x="75083" y="116530"/>
                        <a:pt x="67320" y="115975"/>
                      </a:cubicBezTo>
                      <a:cubicBezTo>
                        <a:pt x="65934" y="115975"/>
                        <a:pt x="64548" y="116253"/>
                        <a:pt x="63162" y="116807"/>
                      </a:cubicBezTo>
                      <a:cubicBezTo>
                        <a:pt x="61499" y="117361"/>
                        <a:pt x="60112" y="117915"/>
                        <a:pt x="58449" y="117915"/>
                      </a:cubicBezTo>
                      <a:cubicBezTo>
                        <a:pt x="55954" y="118192"/>
                        <a:pt x="53182" y="119024"/>
                        <a:pt x="50686" y="117915"/>
                      </a:cubicBezTo>
                      <a:cubicBezTo>
                        <a:pt x="48746" y="117361"/>
                        <a:pt x="46528" y="116253"/>
                        <a:pt x="47359" y="114036"/>
                      </a:cubicBezTo>
                      <a:cubicBezTo>
                        <a:pt x="49577" y="106830"/>
                        <a:pt x="57894" y="108770"/>
                        <a:pt x="63439" y="108216"/>
                      </a:cubicBezTo>
                      <a:cubicBezTo>
                        <a:pt x="65657" y="108216"/>
                        <a:pt x="68707" y="105445"/>
                        <a:pt x="68984" y="103228"/>
                      </a:cubicBezTo>
                      <a:cubicBezTo>
                        <a:pt x="68984" y="101842"/>
                        <a:pt x="68707" y="100734"/>
                        <a:pt x="68984" y="99348"/>
                      </a:cubicBezTo>
                      <a:cubicBezTo>
                        <a:pt x="69261" y="98240"/>
                        <a:pt x="70370" y="96854"/>
                        <a:pt x="71479" y="96300"/>
                      </a:cubicBezTo>
                      <a:cubicBezTo>
                        <a:pt x="73142" y="95468"/>
                        <a:pt x="75083" y="96023"/>
                        <a:pt x="77024" y="95191"/>
                      </a:cubicBezTo>
                      <a:cubicBezTo>
                        <a:pt x="78410" y="94637"/>
                        <a:pt x="79796" y="93251"/>
                        <a:pt x="77578" y="92974"/>
                      </a:cubicBezTo>
                      <a:cubicBezTo>
                        <a:pt x="75083" y="92697"/>
                        <a:pt x="72588" y="93251"/>
                        <a:pt x="70093" y="93806"/>
                      </a:cubicBezTo>
                      <a:cubicBezTo>
                        <a:pt x="68707" y="93806"/>
                        <a:pt x="67043" y="94083"/>
                        <a:pt x="65934" y="93529"/>
                      </a:cubicBezTo>
                      <a:cubicBezTo>
                        <a:pt x="65102" y="91866"/>
                        <a:pt x="66211" y="90757"/>
                        <a:pt x="67320" y="89649"/>
                      </a:cubicBezTo>
                      <a:cubicBezTo>
                        <a:pt x="69538" y="87709"/>
                        <a:pt x="72033" y="86323"/>
                        <a:pt x="74251" y="84384"/>
                      </a:cubicBezTo>
                      <a:cubicBezTo>
                        <a:pt x="75915" y="82721"/>
                        <a:pt x="74806" y="82721"/>
                        <a:pt x="73142" y="83275"/>
                      </a:cubicBezTo>
                      <a:cubicBezTo>
                        <a:pt x="70093" y="84106"/>
                        <a:pt x="67320" y="85492"/>
                        <a:pt x="64548" y="86878"/>
                      </a:cubicBezTo>
                      <a:cubicBezTo>
                        <a:pt x="63162" y="87432"/>
                        <a:pt x="60944" y="88818"/>
                        <a:pt x="59281" y="88263"/>
                      </a:cubicBezTo>
                      <a:cubicBezTo>
                        <a:pt x="58172" y="87709"/>
                        <a:pt x="57617" y="86323"/>
                        <a:pt x="57063" y="85215"/>
                      </a:cubicBezTo>
                      <a:cubicBezTo>
                        <a:pt x="56785" y="84106"/>
                        <a:pt x="57063" y="82721"/>
                        <a:pt x="56508" y="81612"/>
                      </a:cubicBezTo>
                      <a:cubicBezTo>
                        <a:pt x="55954" y="80504"/>
                        <a:pt x="54845" y="80504"/>
                        <a:pt x="53736" y="80227"/>
                      </a:cubicBezTo>
                      <a:cubicBezTo>
                        <a:pt x="49855" y="80227"/>
                        <a:pt x="45973" y="80504"/>
                        <a:pt x="41815" y="80227"/>
                      </a:cubicBezTo>
                      <a:cubicBezTo>
                        <a:pt x="35993" y="79395"/>
                        <a:pt x="30448" y="78287"/>
                        <a:pt x="24626" y="78287"/>
                      </a:cubicBezTo>
                      <a:cubicBezTo>
                        <a:pt x="22686" y="78287"/>
                        <a:pt x="21022" y="78841"/>
                        <a:pt x="19082" y="79118"/>
                      </a:cubicBezTo>
                      <a:cubicBezTo>
                        <a:pt x="17973" y="79118"/>
                        <a:pt x="16586" y="79395"/>
                        <a:pt x="15477" y="79118"/>
                      </a:cubicBezTo>
                      <a:cubicBezTo>
                        <a:pt x="12428" y="78010"/>
                        <a:pt x="12151" y="74130"/>
                        <a:pt x="12983" y="71359"/>
                      </a:cubicBezTo>
                      <a:cubicBezTo>
                        <a:pt x="14369" y="67479"/>
                        <a:pt x="17695" y="67479"/>
                        <a:pt x="21022" y="68310"/>
                      </a:cubicBezTo>
                      <a:cubicBezTo>
                        <a:pt x="22686" y="68865"/>
                        <a:pt x="24349" y="69419"/>
                        <a:pt x="26013" y="69142"/>
                      </a:cubicBezTo>
                      <a:cubicBezTo>
                        <a:pt x="27676" y="69142"/>
                        <a:pt x="28785" y="67756"/>
                        <a:pt x="30171" y="67202"/>
                      </a:cubicBezTo>
                      <a:cubicBezTo>
                        <a:pt x="33221" y="65539"/>
                        <a:pt x="35993" y="65816"/>
                        <a:pt x="39320" y="65816"/>
                      </a:cubicBezTo>
                      <a:cubicBezTo>
                        <a:pt x="42647" y="65816"/>
                        <a:pt x="45419" y="65262"/>
                        <a:pt x="48746" y="65816"/>
                      </a:cubicBezTo>
                      <a:cubicBezTo>
                        <a:pt x="52627" y="66648"/>
                        <a:pt x="55676" y="66925"/>
                        <a:pt x="59558" y="65816"/>
                      </a:cubicBezTo>
                      <a:cubicBezTo>
                        <a:pt x="62330" y="65262"/>
                        <a:pt x="66211" y="64985"/>
                        <a:pt x="67598" y="62214"/>
                      </a:cubicBezTo>
                      <a:cubicBezTo>
                        <a:pt x="70093" y="57780"/>
                        <a:pt x="62885" y="57780"/>
                        <a:pt x="60390" y="57503"/>
                      </a:cubicBezTo>
                      <a:cubicBezTo>
                        <a:pt x="58726" y="57503"/>
                        <a:pt x="55676" y="57503"/>
                        <a:pt x="54568" y="55840"/>
                      </a:cubicBezTo>
                      <a:cubicBezTo>
                        <a:pt x="53736" y="54454"/>
                        <a:pt x="55399" y="53069"/>
                        <a:pt x="56231" y="52237"/>
                      </a:cubicBezTo>
                      <a:cubicBezTo>
                        <a:pt x="59281" y="50298"/>
                        <a:pt x="63716" y="51129"/>
                        <a:pt x="66489" y="48358"/>
                      </a:cubicBezTo>
                      <a:cubicBezTo>
                        <a:pt x="67598" y="47249"/>
                        <a:pt x="68429" y="45309"/>
                        <a:pt x="67598" y="43924"/>
                      </a:cubicBezTo>
                      <a:cubicBezTo>
                        <a:pt x="66489" y="41984"/>
                        <a:pt x="63716" y="41984"/>
                        <a:pt x="61776" y="42261"/>
                      </a:cubicBezTo>
                      <a:cubicBezTo>
                        <a:pt x="58172" y="42261"/>
                        <a:pt x="54290" y="44478"/>
                        <a:pt x="50964" y="42261"/>
                      </a:cubicBezTo>
                      <a:cubicBezTo>
                        <a:pt x="48746" y="40598"/>
                        <a:pt x="45973" y="39767"/>
                        <a:pt x="43201" y="39767"/>
                      </a:cubicBezTo>
                      <a:cubicBezTo>
                        <a:pt x="40429" y="39767"/>
                        <a:pt x="37656" y="40598"/>
                        <a:pt x="34884" y="41153"/>
                      </a:cubicBezTo>
                      <a:cubicBezTo>
                        <a:pt x="33221" y="41153"/>
                        <a:pt x="31280" y="41153"/>
                        <a:pt x="29617" y="41707"/>
                      </a:cubicBezTo>
                      <a:cubicBezTo>
                        <a:pt x="27122" y="41984"/>
                        <a:pt x="24626" y="42815"/>
                        <a:pt x="22131" y="43924"/>
                      </a:cubicBezTo>
                      <a:cubicBezTo>
                        <a:pt x="18805" y="45309"/>
                        <a:pt x="15755" y="46418"/>
                        <a:pt x="12151" y="46141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237" name="Freeform 5236">
                  <a:extLst>
                    <a:ext uri="{FF2B5EF4-FFF2-40B4-BE49-F238E27FC236}">
                      <a16:creationId xmlns:a16="http://schemas.microsoft.com/office/drawing/2014/main" id="{B478C463-4AAF-624E-82AA-F88CC7C1F1C9}"/>
                    </a:ext>
                  </a:extLst>
                </p:cNvPr>
                <p:cNvSpPr/>
                <p:nvPr/>
              </p:nvSpPr>
              <p:spPr>
                <a:xfrm>
                  <a:off x="5163381" y="2047521"/>
                  <a:ext cx="17670" cy="5128"/>
                </a:xfrm>
                <a:custGeom>
                  <a:avLst/>
                  <a:gdLst>
                    <a:gd name="connsiteX0" fmla="*/ 4162 w 17670"/>
                    <a:gd name="connsiteY0" fmla="*/ 3906 h 5128"/>
                    <a:gd name="connsiteX1" fmla="*/ 1112 w 17670"/>
                    <a:gd name="connsiteY1" fmla="*/ 3352 h 5128"/>
                    <a:gd name="connsiteX2" fmla="*/ 3330 w 17670"/>
                    <a:gd name="connsiteY2" fmla="*/ 27 h 5128"/>
                    <a:gd name="connsiteX3" fmla="*/ 6103 w 17670"/>
                    <a:gd name="connsiteY3" fmla="*/ 858 h 5128"/>
                    <a:gd name="connsiteX4" fmla="*/ 10538 w 17670"/>
                    <a:gd name="connsiteY4" fmla="*/ 858 h 5128"/>
                    <a:gd name="connsiteX5" fmla="*/ 9984 w 17670"/>
                    <a:gd name="connsiteY5" fmla="*/ 858 h 5128"/>
                    <a:gd name="connsiteX6" fmla="*/ 11370 w 17670"/>
                    <a:gd name="connsiteY6" fmla="*/ 581 h 5128"/>
                    <a:gd name="connsiteX7" fmla="*/ 13865 w 17670"/>
                    <a:gd name="connsiteY7" fmla="*/ 581 h 5128"/>
                    <a:gd name="connsiteX8" fmla="*/ 17469 w 17670"/>
                    <a:gd name="connsiteY8" fmla="*/ 2244 h 5128"/>
                    <a:gd name="connsiteX9" fmla="*/ 8597 w 17670"/>
                    <a:gd name="connsiteY9" fmla="*/ 5015 h 5128"/>
                    <a:gd name="connsiteX10" fmla="*/ 4162 w 17670"/>
                    <a:gd name="connsiteY10" fmla="*/ 4183 h 51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7670" h="5128">
                      <a:moveTo>
                        <a:pt x="4162" y="3906"/>
                      </a:moveTo>
                      <a:cubicBezTo>
                        <a:pt x="3053" y="3906"/>
                        <a:pt x="2221" y="3906"/>
                        <a:pt x="1112" y="3352"/>
                      </a:cubicBezTo>
                      <a:cubicBezTo>
                        <a:pt x="-1660" y="1689"/>
                        <a:pt x="1389" y="-250"/>
                        <a:pt x="3330" y="27"/>
                      </a:cubicBezTo>
                      <a:cubicBezTo>
                        <a:pt x="4439" y="27"/>
                        <a:pt x="5271" y="581"/>
                        <a:pt x="6103" y="858"/>
                      </a:cubicBezTo>
                      <a:cubicBezTo>
                        <a:pt x="7489" y="1135"/>
                        <a:pt x="9152" y="858"/>
                        <a:pt x="10538" y="858"/>
                      </a:cubicBezTo>
                      <a:cubicBezTo>
                        <a:pt x="10538" y="858"/>
                        <a:pt x="10261" y="858"/>
                        <a:pt x="9984" y="858"/>
                      </a:cubicBezTo>
                      <a:cubicBezTo>
                        <a:pt x="10538" y="858"/>
                        <a:pt x="11093" y="858"/>
                        <a:pt x="11370" y="581"/>
                      </a:cubicBezTo>
                      <a:cubicBezTo>
                        <a:pt x="12202" y="581"/>
                        <a:pt x="13033" y="581"/>
                        <a:pt x="13865" y="581"/>
                      </a:cubicBezTo>
                      <a:cubicBezTo>
                        <a:pt x="15251" y="581"/>
                        <a:pt x="16637" y="1135"/>
                        <a:pt x="17469" y="2244"/>
                      </a:cubicBezTo>
                      <a:cubicBezTo>
                        <a:pt x="19132" y="5292"/>
                        <a:pt x="9984" y="5292"/>
                        <a:pt x="8597" y="5015"/>
                      </a:cubicBezTo>
                      <a:cubicBezTo>
                        <a:pt x="7211" y="5015"/>
                        <a:pt x="5548" y="4183"/>
                        <a:pt x="4162" y="4183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5051" name="Graphic 248">
                <a:extLst>
                  <a:ext uri="{FF2B5EF4-FFF2-40B4-BE49-F238E27FC236}">
                    <a16:creationId xmlns:a16="http://schemas.microsoft.com/office/drawing/2014/main" id="{173D3C6A-443D-2E3E-B4FB-2A8B19F403D9}"/>
                  </a:ext>
                </a:extLst>
              </p:cNvPr>
              <p:cNvGrpSpPr/>
              <p:nvPr/>
            </p:nvGrpSpPr>
            <p:grpSpPr>
              <a:xfrm>
                <a:off x="4834369" y="2444119"/>
                <a:ext cx="116448" cy="147065"/>
                <a:chOff x="5497134" y="2443000"/>
                <a:chExt cx="116448" cy="147065"/>
              </a:xfrm>
              <a:grpFill/>
            </p:grpSpPr>
            <p:sp>
              <p:nvSpPr>
                <p:cNvPr id="5234" name="Freeform 5233">
                  <a:extLst>
                    <a:ext uri="{FF2B5EF4-FFF2-40B4-BE49-F238E27FC236}">
                      <a16:creationId xmlns:a16="http://schemas.microsoft.com/office/drawing/2014/main" id="{A7587680-37F2-6C63-2E39-454E1D15414F}"/>
                    </a:ext>
                  </a:extLst>
                </p:cNvPr>
                <p:cNvSpPr/>
                <p:nvPr/>
              </p:nvSpPr>
              <p:spPr>
                <a:xfrm>
                  <a:off x="5501032" y="2443000"/>
                  <a:ext cx="112550" cy="147065"/>
                </a:xfrm>
                <a:custGeom>
                  <a:avLst/>
                  <a:gdLst>
                    <a:gd name="connsiteX0" fmla="*/ 111749 w 112550"/>
                    <a:gd name="connsiteY0" fmla="*/ 96993 h 147065"/>
                    <a:gd name="connsiteX1" fmla="*/ 109254 w 112550"/>
                    <a:gd name="connsiteY1" fmla="*/ 102535 h 147065"/>
                    <a:gd name="connsiteX2" fmla="*/ 106204 w 112550"/>
                    <a:gd name="connsiteY2" fmla="*/ 110849 h 147065"/>
                    <a:gd name="connsiteX3" fmla="*/ 103709 w 112550"/>
                    <a:gd name="connsiteY3" fmla="*/ 118608 h 147065"/>
                    <a:gd name="connsiteX4" fmla="*/ 94561 w 112550"/>
                    <a:gd name="connsiteY4" fmla="*/ 118331 h 147065"/>
                    <a:gd name="connsiteX5" fmla="*/ 89293 w 112550"/>
                    <a:gd name="connsiteY5" fmla="*/ 118054 h 147065"/>
                    <a:gd name="connsiteX6" fmla="*/ 84857 w 112550"/>
                    <a:gd name="connsiteY6" fmla="*/ 120548 h 147065"/>
                    <a:gd name="connsiteX7" fmla="*/ 70441 w 112550"/>
                    <a:gd name="connsiteY7" fmla="*/ 121656 h 147065"/>
                    <a:gd name="connsiteX8" fmla="*/ 64619 w 112550"/>
                    <a:gd name="connsiteY8" fmla="*/ 124705 h 147065"/>
                    <a:gd name="connsiteX9" fmla="*/ 61292 w 112550"/>
                    <a:gd name="connsiteY9" fmla="*/ 129970 h 147065"/>
                    <a:gd name="connsiteX10" fmla="*/ 50203 w 112550"/>
                    <a:gd name="connsiteY10" fmla="*/ 132741 h 147065"/>
                    <a:gd name="connsiteX11" fmla="*/ 43827 w 112550"/>
                    <a:gd name="connsiteY11" fmla="*/ 140501 h 147065"/>
                    <a:gd name="connsiteX12" fmla="*/ 27747 w 112550"/>
                    <a:gd name="connsiteY12" fmla="*/ 145489 h 147065"/>
                    <a:gd name="connsiteX13" fmla="*/ 19430 w 112550"/>
                    <a:gd name="connsiteY13" fmla="*/ 146597 h 147065"/>
                    <a:gd name="connsiteX14" fmla="*/ 15272 w 112550"/>
                    <a:gd name="connsiteY14" fmla="*/ 146875 h 147065"/>
                    <a:gd name="connsiteX15" fmla="*/ 11390 w 112550"/>
                    <a:gd name="connsiteY15" fmla="*/ 144380 h 147065"/>
                    <a:gd name="connsiteX16" fmla="*/ 6955 w 112550"/>
                    <a:gd name="connsiteY16" fmla="*/ 139669 h 147065"/>
                    <a:gd name="connsiteX17" fmla="*/ 13054 w 112550"/>
                    <a:gd name="connsiteY17" fmla="*/ 132741 h 147065"/>
                    <a:gd name="connsiteX18" fmla="*/ 14440 w 112550"/>
                    <a:gd name="connsiteY18" fmla="*/ 130247 h 147065"/>
                    <a:gd name="connsiteX19" fmla="*/ 7786 w 112550"/>
                    <a:gd name="connsiteY19" fmla="*/ 128584 h 147065"/>
                    <a:gd name="connsiteX20" fmla="*/ 3905 w 112550"/>
                    <a:gd name="connsiteY20" fmla="*/ 128307 h 147065"/>
                    <a:gd name="connsiteX21" fmla="*/ 1410 w 112550"/>
                    <a:gd name="connsiteY21" fmla="*/ 128030 h 147065"/>
                    <a:gd name="connsiteX22" fmla="*/ 3628 w 112550"/>
                    <a:gd name="connsiteY22" fmla="*/ 126368 h 147065"/>
                    <a:gd name="connsiteX23" fmla="*/ 11390 w 112550"/>
                    <a:gd name="connsiteY23" fmla="*/ 116391 h 147065"/>
                    <a:gd name="connsiteX24" fmla="*/ 10559 w 112550"/>
                    <a:gd name="connsiteY24" fmla="*/ 110849 h 147065"/>
                    <a:gd name="connsiteX25" fmla="*/ 14995 w 112550"/>
                    <a:gd name="connsiteY25" fmla="*/ 106138 h 147065"/>
                    <a:gd name="connsiteX26" fmla="*/ 34401 w 112550"/>
                    <a:gd name="connsiteY26" fmla="*/ 102812 h 147065"/>
                    <a:gd name="connsiteX27" fmla="*/ 36619 w 112550"/>
                    <a:gd name="connsiteY27" fmla="*/ 102812 h 147065"/>
                    <a:gd name="connsiteX28" fmla="*/ 32183 w 112550"/>
                    <a:gd name="connsiteY28" fmla="*/ 101149 h 147065"/>
                    <a:gd name="connsiteX29" fmla="*/ 25252 w 112550"/>
                    <a:gd name="connsiteY29" fmla="*/ 98933 h 147065"/>
                    <a:gd name="connsiteX30" fmla="*/ 19985 w 112550"/>
                    <a:gd name="connsiteY30" fmla="*/ 97270 h 147065"/>
                    <a:gd name="connsiteX31" fmla="*/ 24698 w 112550"/>
                    <a:gd name="connsiteY31" fmla="*/ 88956 h 147065"/>
                    <a:gd name="connsiteX32" fmla="*/ 30242 w 112550"/>
                    <a:gd name="connsiteY32" fmla="*/ 83968 h 147065"/>
                    <a:gd name="connsiteX33" fmla="*/ 34123 w 112550"/>
                    <a:gd name="connsiteY33" fmla="*/ 80088 h 147065"/>
                    <a:gd name="connsiteX34" fmla="*/ 32183 w 112550"/>
                    <a:gd name="connsiteY34" fmla="*/ 78148 h 147065"/>
                    <a:gd name="connsiteX35" fmla="*/ 28579 w 112550"/>
                    <a:gd name="connsiteY35" fmla="*/ 77594 h 147065"/>
                    <a:gd name="connsiteX36" fmla="*/ 25529 w 112550"/>
                    <a:gd name="connsiteY36" fmla="*/ 78148 h 147065"/>
                    <a:gd name="connsiteX37" fmla="*/ 18044 w 112550"/>
                    <a:gd name="connsiteY37" fmla="*/ 77317 h 147065"/>
                    <a:gd name="connsiteX38" fmla="*/ 7232 w 112550"/>
                    <a:gd name="connsiteY38" fmla="*/ 74823 h 147065"/>
                    <a:gd name="connsiteX39" fmla="*/ 2796 w 112550"/>
                    <a:gd name="connsiteY39" fmla="*/ 74269 h 147065"/>
                    <a:gd name="connsiteX40" fmla="*/ 24 w 112550"/>
                    <a:gd name="connsiteY40" fmla="*/ 72883 h 147065"/>
                    <a:gd name="connsiteX41" fmla="*/ 3350 w 112550"/>
                    <a:gd name="connsiteY41" fmla="*/ 70943 h 147065"/>
                    <a:gd name="connsiteX42" fmla="*/ 6955 w 112550"/>
                    <a:gd name="connsiteY42" fmla="*/ 70666 h 147065"/>
                    <a:gd name="connsiteX43" fmla="*/ 12777 w 112550"/>
                    <a:gd name="connsiteY43" fmla="*/ 66786 h 147065"/>
                    <a:gd name="connsiteX44" fmla="*/ 11113 w 112550"/>
                    <a:gd name="connsiteY44" fmla="*/ 64292 h 147065"/>
                    <a:gd name="connsiteX45" fmla="*/ 14717 w 112550"/>
                    <a:gd name="connsiteY45" fmla="*/ 60967 h 147065"/>
                    <a:gd name="connsiteX46" fmla="*/ 17489 w 112550"/>
                    <a:gd name="connsiteY46" fmla="*/ 59581 h 147065"/>
                    <a:gd name="connsiteX47" fmla="*/ 17489 w 112550"/>
                    <a:gd name="connsiteY47" fmla="*/ 57364 h 147065"/>
                    <a:gd name="connsiteX48" fmla="*/ 12777 w 112550"/>
                    <a:gd name="connsiteY48" fmla="*/ 57364 h 147065"/>
                    <a:gd name="connsiteX49" fmla="*/ 6400 w 112550"/>
                    <a:gd name="connsiteY49" fmla="*/ 55979 h 147065"/>
                    <a:gd name="connsiteX50" fmla="*/ 1410 w 112550"/>
                    <a:gd name="connsiteY50" fmla="*/ 54039 h 147065"/>
                    <a:gd name="connsiteX51" fmla="*/ 6400 w 112550"/>
                    <a:gd name="connsiteY51" fmla="*/ 51268 h 147065"/>
                    <a:gd name="connsiteX52" fmla="*/ 8341 w 112550"/>
                    <a:gd name="connsiteY52" fmla="*/ 48773 h 147065"/>
                    <a:gd name="connsiteX53" fmla="*/ 6400 w 112550"/>
                    <a:gd name="connsiteY53" fmla="*/ 46279 h 147065"/>
                    <a:gd name="connsiteX54" fmla="*/ 7232 w 112550"/>
                    <a:gd name="connsiteY54" fmla="*/ 41291 h 147065"/>
                    <a:gd name="connsiteX55" fmla="*/ 14717 w 112550"/>
                    <a:gd name="connsiteY55" fmla="*/ 41845 h 147065"/>
                    <a:gd name="connsiteX56" fmla="*/ 19153 w 112550"/>
                    <a:gd name="connsiteY56" fmla="*/ 42123 h 147065"/>
                    <a:gd name="connsiteX57" fmla="*/ 23589 w 112550"/>
                    <a:gd name="connsiteY57" fmla="*/ 41845 h 147065"/>
                    <a:gd name="connsiteX58" fmla="*/ 27747 w 112550"/>
                    <a:gd name="connsiteY58" fmla="*/ 46556 h 147065"/>
                    <a:gd name="connsiteX59" fmla="*/ 33569 w 112550"/>
                    <a:gd name="connsiteY59" fmla="*/ 47111 h 147065"/>
                    <a:gd name="connsiteX60" fmla="*/ 38559 w 112550"/>
                    <a:gd name="connsiteY60" fmla="*/ 42400 h 147065"/>
                    <a:gd name="connsiteX61" fmla="*/ 40777 w 112550"/>
                    <a:gd name="connsiteY61" fmla="*/ 45171 h 147065"/>
                    <a:gd name="connsiteX62" fmla="*/ 44658 w 112550"/>
                    <a:gd name="connsiteY62" fmla="*/ 46279 h 147065"/>
                    <a:gd name="connsiteX63" fmla="*/ 48263 w 112550"/>
                    <a:gd name="connsiteY63" fmla="*/ 44062 h 147065"/>
                    <a:gd name="connsiteX64" fmla="*/ 49094 w 112550"/>
                    <a:gd name="connsiteY64" fmla="*/ 40737 h 147065"/>
                    <a:gd name="connsiteX65" fmla="*/ 51312 w 112550"/>
                    <a:gd name="connsiteY65" fmla="*/ 37689 h 147065"/>
                    <a:gd name="connsiteX66" fmla="*/ 53807 w 112550"/>
                    <a:gd name="connsiteY66" fmla="*/ 36303 h 147065"/>
                    <a:gd name="connsiteX67" fmla="*/ 56302 w 112550"/>
                    <a:gd name="connsiteY67" fmla="*/ 29929 h 147065"/>
                    <a:gd name="connsiteX68" fmla="*/ 48817 w 112550"/>
                    <a:gd name="connsiteY68" fmla="*/ 29098 h 147065"/>
                    <a:gd name="connsiteX69" fmla="*/ 41609 w 112550"/>
                    <a:gd name="connsiteY69" fmla="*/ 29929 h 147065"/>
                    <a:gd name="connsiteX70" fmla="*/ 42995 w 112550"/>
                    <a:gd name="connsiteY70" fmla="*/ 24664 h 147065"/>
                    <a:gd name="connsiteX71" fmla="*/ 48540 w 112550"/>
                    <a:gd name="connsiteY71" fmla="*/ 20507 h 147065"/>
                    <a:gd name="connsiteX72" fmla="*/ 50203 w 112550"/>
                    <a:gd name="connsiteY72" fmla="*/ 15519 h 147065"/>
                    <a:gd name="connsiteX73" fmla="*/ 54639 w 112550"/>
                    <a:gd name="connsiteY73" fmla="*/ 10808 h 147065"/>
                    <a:gd name="connsiteX74" fmla="*/ 57966 w 112550"/>
                    <a:gd name="connsiteY74" fmla="*/ 8314 h 147065"/>
                    <a:gd name="connsiteX75" fmla="*/ 61570 w 112550"/>
                    <a:gd name="connsiteY75" fmla="*/ 6928 h 147065"/>
                    <a:gd name="connsiteX76" fmla="*/ 65451 w 112550"/>
                    <a:gd name="connsiteY76" fmla="*/ 6097 h 147065"/>
                    <a:gd name="connsiteX77" fmla="*/ 65174 w 112550"/>
                    <a:gd name="connsiteY77" fmla="*/ 6374 h 147065"/>
                    <a:gd name="connsiteX78" fmla="*/ 66283 w 112550"/>
                    <a:gd name="connsiteY78" fmla="*/ 6374 h 147065"/>
                    <a:gd name="connsiteX79" fmla="*/ 66283 w 112550"/>
                    <a:gd name="connsiteY79" fmla="*/ 6374 h 147065"/>
                    <a:gd name="connsiteX80" fmla="*/ 68223 w 112550"/>
                    <a:gd name="connsiteY80" fmla="*/ 7205 h 147065"/>
                    <a:gd name="connsiteX81" fmla="*/ 70996 w 112550"/>
                    <a:gd name="connsiteY81" fmla="*/ 10808 h 147065"/>
                    <a:gd name="connsiteX82" fmla="*/ 74045 w 112550"/>
                    <a:gd name="connsiteY82" fmla="*/ 13302 h 147065"/>
                    <a:gd name="connsiteX83" fmla="*/ 76540 w 112550"/>
                    <a:gd name="connsiteY83" fmla="*/ 7205 h 147065"/>
                    <a:gd name="connsiteX84" fmla="*/ 80422 w 112550"/>
                    <a:gd name="connsiteY84" fmla="*/ 554 h 147065"/>
                    <a:gd name="connsiteX85" fmla="*/ 83471 w 112550"/>
                    <a:gd name="connsiteY85" fmla="*/ 0 h 147065"/>
                    <a:gd name="connsiteX86" fmla="*/ 84857 w 112550"/>
                    <a:gd name="connsiteY86" fmla="*/ 1663 h 147065"/>
                    <a:gd name="connsiteX87" fmla="*/ 85689 w 112550"/>
                    <a:gd name="connsiteY87" fmla="*/ 7482 h 147065"/>
                    <a:gd name="connsiteX88" fmla="*/ 84303 w 112550"/>
                    <a:gd name="connsiteY88" fmla="*/ 12748 h 147065"/>
                    <a:gd name="connsiteX89" fmla="*/ 84580 w 112550"/>
                    <a:gd name="connsiteY89" fmla="*/ 14133 h 147065"/>
                    <a:gd name="connsiteX90" fmla="*/ 75431 w 112550"/>
                    <a:gd name="connsiteY90" fmla="*/ 23001 h 147065"/>
                    <a:gd name="connsiteX91" fmla="*/ 65174 w 112550"/>
                    <a:gd name="connsiteY91" fmla="*/ 29929 h 147065"/>
                    <a:gd name="connsiteX92" fmla="*/ 62124 w 112550"/>
                    <a:gd name="connsiteY92" fmla="*/ 41568 h 147065"/>
                    <a:gd name="connsiteX93" fmla="*/ 81253 w 112550"/>
                    <a:gd name="connsiteY93" fmla="*/ 47111 h 147065"/>
                    <a:gd name="connsiteX94" fmla="*/ 91511 w 112550"/>
                    <a:gd name="connsiteY94" fmla="*/ 42123 h 147065"/>
                    <a:gd name="connsiteX95" fmla="*/ 110917 w 112550"/>
                    <a:gd name="connsiteY95" fmla="*/ 52930 h 147065"/>
                    <a:gd name="connsiteX96" fmla="*/ 107868 w 112550"/>
                    <a:gd name="connsiteY96" fmla="*/ 63461 h 147065"/>
                    <a:gd name="connsiteX97" fmla="*/ 110640 w 112550"/>
                    <a:gd name="connsiteY97" fmla="*/ 69558 h 147065"/>
                    <a:gd name="connsiteX98" fmla="*/ 111749 w 112550"/>
                    <a:gd name="connsiteY98" fmla="*/ 75931 h 147065"/>
                    <a:gd name="connsiteX99" fmla="*/ 112304 w 112550"/>
                    <a:gd name="connsiteY99" fmla="*/ 91450 h 147065"/>
                    <a:gd name="connsiteX100" fmla="*/ 112304 w 112550"/>
                    <a:gd name="connsiteY100" fmla="*/ 96993 h 1470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</a:cxnLst>
                  <a:rect l="l" t="t" r="r" b="b"/>
                  <a:pathLst>
                    <a:path w="112550" h="147065">
                      <a:moveTo>
                        <a:pt x="111749" y="96993"/>
                      </a:moveTo>
                      <a:cubicBezTo>
                        <a:pt x="111195" y="98933"/>
                        <a:pt x="110086" y="100595"/>
                        <a:pt x="109254" y="102535"/>
                      </a:cubicBezTo>
                      <a:cubicBezTo>
                        <a:pt x="107868" y="105306"/>
                        <a:pt x="107036" y="108078"/>
                        <a:pt x="106204" y="110849"/>
                      </a:cubicBezTo>
                      <a:cubicBezTo>
                        <a:pt x="105373" y="113343"/>
                        <a:pt x="105096" y="116391"/>
                        <a:pt x="103709" y="118608"/>
                      </a:cubicBezTo>
                      <a:cubicBezTo>
                        <a:pt x="101769" y="122765"/>
                        <a:pt x="97610" y="119439"/>
                        <a:pt x="94561" y="118331"/>
                      </a:cubicBezTo>
                      <a:cubicBezTo>
                        <a:pt x="92897" y="117777"/>
                        <a:pt x="91234" y="117500"/>
                        <a:pt x="89293" y="118054"/>
                      </a:cubicBezTo>
                      <a:cubicBezTo>
                        <a:pt x="87630" y="118608"/>
                        <a:pt x="86521" y="119717"/>
                        <a:pt x="84857" y="120548"/>
                      </a:cubicBezTo>
                      <a:cubicBezTo>
                        <a:pt x="80422" y="122765"/>
                        <a:pt x="75154" y="121102"/>
                        <a:pt x="70441" y="121656"/>
                      </a:cubicBezTo>
                      <a:cubicBezTo>
                        <a:pt x="68223" y="121934"/>
                        <a:pt x="66005" y="123042"/>
                        <a:pt x="64619" y="124705"/>
                      </a:cubicBezTo>
                      <a:cubicBezTo>
                        <a:pt x="63233" y="126368"/>
                        <a:pt x="62679" y="128307"/>
                        <a:pt x="61292" y="129970"/>
                      </a:cubicBezTo>
                      <a:cubicBezTo>
                        <a:pt x="58520" y="133573"/>
                        <a:pt x="54084" y="132187"/>
                        <a:pt x="50203" y="132741"/>
                      </a:cubicBezTo>
                      <a:cubicBezTo>
                        <a:pt x="45767" y="133296"/>
                        <a:pt x="45767" y="137175"/>
                        <a:pt x="43827" y="140501"/>
                      </a:cubicBezTo>
                      <a:cubicBezTo>
                        <a:pt x="40777" y="145489"/>
                        <a:pt x="33015" y="145212"/>
                        <a:pt x="27747" y="145489"/>
                      </a:cubicBezTo>
                      <a:cubicBezTo>
                        <a:pt x="24975" y="145489"/>
                        <a:pt x="22203" y="146043"/>
                        <a:pt x="19430" y="146597"/>
                      </a:cubicBezTo>
                      <a:cubicBezTo>
                        <a:pt x="18044" y="146597"/>
                        <a:pt x="16658" y="147429"/>
                        <a:pt x="15272" y="146875"/>
                      </a:cubicBezTo>
                      <a:cubicBezTo>
                        <a:pt x="13886" y="146597"/>
                        <a:pt x="12499" y="145212"/>
                        <a:pt x="11390" y="144380"/>
                      </a:cubicBezTo>
                      <a:cubicBezTo>
                        <a:pt x="9727" y="142995"/>
                        <a:pt x="8064" y="141609"/>
                        <a:pt x="6955" y="139669"/>
                      </a:cubicBezTo>
                      <a:cubicBezTo>
                        <a:pt x="4737" y="135513"/>
                        <a:pt x="10559" y="134127"/>
                        <a:pt x="13054" y="132741"/>
                      </a:cubicBezTo>
                      <a:cubicBezTo>
                        <a:pt x="14163" y="132187"/>
                        <a:pt x="15549" y="131356"/>
                        <a:pt x="14440" y="130247"/>
                      </a:cubicBezTo>
                      <a:cubicBezTo>
                        <a:pt x="13054" y="128862"/>
                        <a:pt x="9727" y="128862"/>
                        <a:pt x="7786" y="128584"/>
                      </a:cubicBezTo>
                      <a:cubicBezTo>
                        <a:pt x="6400" y="128584"/>
                        <a:pt x="5291" y="128307"/>
                        <a:pt x="3905" y="128307"/>
                      </a:cubicBezTo>
                      <a:cubicBezTo>
                        <a:pt x="3350" y="128307"/>
                        <a:pt x="1964" y="128307"/>
                        <a:pt x="1410" y="128030"/>
                      </a:cubicBezTo>
                      <a:cubicBezTo>
                        <a:pt x="578" y="127476"/>
                        <a:pt x="3073" y="126645"/>
                        <a:pt x="3628" y="126368"/>
                      </a:cubicBezTo>
                      <a:cubicBezTo>
                        <a:pt x="7509" y="124428"/>
                        <a:pt x="11945" y="121379"/>
                        <a:pt x="11390" y="116391"/>
                      </a:cubicBezTo>
                      <a:cubicBezTo>
                        <a:pt x="11390" y="114451"/>
                        <a:pt x="10281" y="112789"/>
                        <a:pt x="10559" y="110849"/>
                      </a:cubicBezTo>
                      <a:cubicBezTo>
                        <a:pt x="10836" y="108632"/>
                        <a:pt x="13054" y="107246"/>
                        <a:pt x="14995" y="106138"/>
                      </a:cubicBezTo>
                      <a:cubicBezTo>
                        <a:pt x="20816" y="103366"/>
                        <a:pt x="28024" y="102812"/>
                        <a:pt x="34401" y="102812"/>
                      </a:cubicBezTo>
                      <a:cubicBezTo>
                        <a:pt x="34955" y="102812"/>
                        <a:pt x="36896" y="103089"/>
                        <a:pt x="36619" y="102812"/>
                      </a:cubicBezTo>
                      <a:cubicBezTo>
                        <a:pt x="36064" y="101981"/>
                        <a:pt x="33015" y="101427"/>
                        <a:pt x="32183" y="101149"/>
                      </a:cubicBezTo>
                      <a:cubicBezTo>
                        <a:pt x="29965" y="100318"/>
                        <a:pt x="27470" y="99487"/>
                        <a:pt x="25252" y="98933"/>
                      </a:cubicBezTo>
                      <a:cubicBezTo>
                        <a:pt x="23589" y="98378"/>
                        <a:pt x="21371" y="98101"/>
                        <a:pt x="19985" y="97270"/>
                      </a:cubicBezTo>
                      <a:cubicBezTo>
                        <a:pt x="17212" y="95330"/>
                        <a:pt x="23312" y="90342"/>
                        <a:pt x="24698" y="88956"/>
                      </a:cubicBezTo>
                      <a:cubicBezTo>
                        <a:pt x="26361" y="87293"/>
                        <a:pt x="28024" y="85076"/>
                        <a:pt x="30242" y="83968"/>
                      </a:cubicBezTo>
                      <a:cubicBezTo>
                        <a:pt x="31629" y="83137"/>
                        <a:pt x="33846" y="81751"/>
                        <a:pt x="34123" y="80088"/>
                      </a:cubicBezTo>
                      <a:cubicBezTo>
                        <a:pt x="34123" y="78980"/>
                        <a:pt x="33292" y="78703"/>
                        <a:pt x="32183" y="78148"/>
                      </a:cubicBezTo>
                      <a:cubicBezTo>
                        <a:pt x="30797" y="77594"/>
                        <a:pt x="29688" y="77594"/>
                        <a:pt x="28579" y="77594"/>
                      </a:cubicBezTo>
                      <a:cubicBezTo>
                        <a:pt x="27470" y="77594"/>
                        <a:pt x="26638" y="77871"/>
                        <a:pt x="25529" y="78148"/>
                      </a:cubicBezTo>
                      <a:cubicBezTo>
                        <a:pt x="23034" y="78148"/>
                        <a:pt x="20539" y="77594"/>
                        <a:pt x="18044" y="77317"/>
                      </a:cubicBezTo>
                      <a:cubicBezTo>
                        <a:pt x="14440" y="76763"/>
                        <a:pt x="10836" y="75931"/>
                        <a:pt x="7232" y="74823"/>
                      </a:cubicBezTo>
                      <a:cubicBezTo>
                        <a:pt x="5568" y="74269"/>
                        <a:pt x="4459" y="74269"/>
                        <a:pt x="2796" y="74269"/>
                      </a:cubicBezTo>
                      <a:cubicBezTo>
                        <a:pt x="1964" y="74269"/>
                        <a:pt x="-253" y="74269"/>
                        <a:pt x="24" y="72883"/>
                      </a:cubicBezTo>
                      <a:cubicBezTo>
                        <a:pt x="24" y="71774"/>
                        <a:pt x="2241" y="70943"/>
                        <a:pt x="3350" y="70943"/>
                      </a:cubicBezTo>
                      <a:cubicBezTo>
                        <a:pt x="4459" y="70943"/>
                        <a:pt x="5846" y="70943"/>
                        <a:pt x="6955" y="70666"/>
                      </a:cubicBezTo>
                      <a:cubicBezTo>
                        <a:pt x="8064" y="70666"/>
                        <a:pt x="13608" y="68726"/>
                        <a:pt x="12777" y="66786"/>
                      </a:cubicBezTo>
                      <a:cubicBezTo>
                        <a:pt x="12222" y="65678"/>
                        <a:pt x="10559" y="65955"/>
                        <a:pt x="11113" y="64292"/>
                      </a:cubicBezTo>
                      <a:cubicBezTo>
                        <a:pt x="11668" y="62907"/>
                        <a:pt x="13331" y="61798"/>
                        <a:pt x="14717" y="60967"/>
                      </a:cubicBezTo>
                      <a:cubicBezTo>
                        <a:pt x="15549" y="60413"/>
                        <a:pt x="16658" y="60413"/>
                        <a:pt x="17489" y="59581"/>
                      </a:cubicBezTo>
                      <a:cubicBezTo>
                        <a:pt x="18321" y="58750"/>
                        <a:pt x="18598" y="57918"/>
                        <a:pt x="17489" y="57364"/>
                      </a:cubicBezTo>
                      <a:cubicBezTo>
                        <a:pt x="16103" y="56810"/>
                        <a:pt x="14163" y="57364"/>
                        <a:pt x="12777" y="57364"/>
                      </a:cubicBezTo>
                      <a:cubicBezTo>
                        <a:pt x="10281" y="57364"/>
                        <a:pt x="8618" y="56533"/>
                        <a:pt x="6400" y="55979"/>
                      </a:cubicBezTo>
                      <a:cubicBezTo>
                        <a:pt x="5291" y="55701"/>
                        <a:pt x="1687" y="55701"/>
                        <a:pt x="1410" y="54039"/>
                      </a:cubicBezTo>
                      <a:cubicBezTo>
                        <a:pt x="1133" y="51545"/>
                        <a:pt x="5014" y="51822"/>
                        <a:pt x="6400" y="51268"/>
                      </a:cubicBezTo>
                      <a:cubicBezTo>
                        <a:pt x="7509" y="50713"/>
                        <a:pt x="8341" y="49882"/>
                        <a:pt x="8341" y="48773"/>
                      </a:cubicBezTo>
                      <a:cubicBezTo>
                        <a:pt x="8341" y="47388"/>
                        <a:pt x="7232" y="46833"/>
                        <a:pt x="6400" y="46279"/>
                      </a:cubicBezTo>
                      <a:cubicBezTo>
                        <a:pt x="4182" y="44894"/>
                        <a:pt x="4737" y="42400"/>
                        <a:pt x="7232" y="41291"/>
                      </a:cubicBezTo>
                      <a:cubicBezTo>
                        <a:pt x="9450" y="40460"/>
                        <a:pt x="12499" y="41291"/>
                        <a:pt x="14717" y="41845"/>
                      </a:cubicBezTo>
                      <a:cubicBezTo>
                        <a:pt x="16103" y="42123"/>
                        <a:pt x="17767" y="42400"/>
                        <a:pt x="19153" y="42123"/>
                      </a:cubicBezTo>
                      <a:cubicBezTo>
                        <a:pt x="20539" y="42123"/>
                        <a:pt x="22203" y="41568"/>
                        <a:pt x="23589" y="41845"/>
                      </a:cubicBezTo>
                      <a:cubicBezTo>
                        <a:pt x="25806" y="42123"/>
                        <a:pt x="26361" y="45171"/>
                        <a:pt x="27747" y="46556"/>
                      </a:cubicBezTo>
                      <a:cubicBezTo>
                        <a:pt x="29133" y="48219"/>
                        <a:pt x="31906" y="49328"/>
                        <a:pt x="33569" y="47111"/>
                      </a:cubicBezTo>
                      <a:cubicBezTo>
                        <a:pt x="34678" y="45448"/>
                        <a:pt x="35787" y="41014"/>
                        <a:pt x="38559" y="42400"/>
                      </a:cubicBezTo>
                      <a:cubicBezTo>
                        <a:pt x="39668" y="42954"/>
                        <a:pt x="39946" y="44340"/>
                        <a:pt x="40777" y="45171"/>
                      </a:cubicBezTo>
                      <a:cubicBezTo>
                        <a:pt x="41886" y="46279"/>
                        <a:pt x="43272" y="46556"/>
                        <a:pt x="44658" y="46279"/>
                      </a:cubicBezTo>
                      <a:cubicBezTo>
                        <a:pt x="46045" y="46002"/>
                        <a:pt x="47708" y="45448"/>
                        <a:pt x="48263" y="44062"/>
                      </a:cubicBezTo>
                      <a:cubicBezTo>
                        <a:pt x="48817" y="42954"/>
                        <a:pt x="48817" y="41845"/>
                        <a:pt x="49094" y="40737"/>
                      </a:cubicBezTo>
                      <a:cubicBezTo>
                        <a:pt x="49371" y="39628"/>
                        <a:pt x="50203" y="38520"/>
                        <a:pt x="51312" y="37689"/>
                      </a:cubicBezTo>
                      <a:cubicBezTo>
                        <a:pt x="52144" y="37134"/>
                        <a:pt x="52975" y="36857"/>
                        <a:pt x="53807" y="36303"/>
                      </a:cubicBezTo>
                      <a:cubicBezTo>
                        <a:pt x="55193" y="35195"/>
                        <a:pt x="57134" y="31869"/>
                        <a:pt x="56302" y="29929"/>
                      </a:cubicBezTo>
                      <a:cubicBezTo>
                        <a:pt x="55193" y="27435"/>
                        <a:pt x="50757" y="28544"/>
                        <a:pt x="48817" y="29098"/>
                      </a:cubicBezTo>
                      <a:cubicBezTo>
                        <a:pt x="46876" y="29652"/>
                        <a:pt x="43549" y="31315"/>
                        <a:pt x="41609" y="29929"/>
                      </a:cubicBezTo>
                      <a:cubicBezTo>
                        <a:pt x="39668" y="28544"/>
                        <a:pt x="41332" y="25495"/>
                        <a:pt x="42995" y="24664"/>
                      </a:cubicBezTo>
                      <a:cubicBezTo>
                        <a:pt x="45213" y="23278"/>
                        <a:pt x="47431" y="23278"/>
                        <a:pt x="48540" y="20507"/>
                      </a:cubicBezTo>
                      <a:cubicBezTo>
                        <a:pt x="49371" y="18844"/>
                        <a:pt x="49371" y="16904"/>
                        <a:pt x="50203" y="15519"/>
                      </a:cubicBezTo>
                      <a:cubicBezTo>
                        <a:pt x="51035" y="13856"/>
                        <a:pt x="53253" y="12193"/>
                        <a:pt x="54639" y="10808"/>
                      </a:cubicBezTo>
                      <a:cubicBezTo>
                        <a:pt x="55748" y="9976"/>
                        <a:pt x="56857" y="8868"/>
                        <a:pt x="57966" y="8314"/>
                      </a:cubicBezTo>
                      <a:cubicBezTo>
                        <a:pt x="59074" y="7482"/>
                        <a:pt x="60461" y="7482"/>
                        <a:pt x="61570" y="6928"/>
                      </a:cubicBezTo>
                      <a:cubicBezTo>
                        <a:pt x="62956" y="6651"/>
                        <a:pt x="64342" y="6374"/>
                        <a:pt x="65451" y="6097"/>
                      </a:cubicBezTo>
                      <a:cubicBezTo>
                        <a:pt x="65451" y="6097"/>
                        <a:pt x="65451" y="6374"/>
                        <a:pt x="65174" y="6374"/>
                      </a:cubicBezTo>
                      <a:cubicBezTo>
                        <a:pt x="65451" y="6374"/>
                        <a:pt x="66005" y="6374"/>
                        <a:pt x="66283" y="6374"/>
                      </a:cubicBezTo>
                      <a:cubicBezTo>
                        <a:pt x="66560" y="6374"/>
                        <a:pt x="66283" y="6374"/>
                        <a:pt x="66283" y="6374"/>
                      </a:cubicBezTo>
                      <a:cubicBezTo>
                        <a:pt x="67114" y="6374"/>
                        <a:pt x="67669" y="6928"/>
                        <a:pt x="68223" y="7205"/>
                      </a:cubicBezTo>
                      <a:cubicBezTo>
                        <a:pt x="69610" y="8036"/>
                        <a:pt x="70441" y="9145"/>
                        <a:pt x="70996" y="10808"/>
                      </a:cubicBezTo>
                      <a:cubicBezTo>
                        <a:pt x="71550" y="11916"/>
                        <a:pt x="72382" y="14133"/>
                        <a:pt x="74045" y="13302"/>
                      </a:cubicBezTo>
                      <a:cubicBezTo>
                        <a:pt x="75986" y="12470"/>
                        <a:pt x="76263" y="8868"/>
                        <a:pt x="76540" y="7205"/>
                      </a:cubicBezTo>
                      <a:cubicBezTo>
                        <a:pt x="77095" y="4988"/>
                        <a:pt x="78481" y="2217"/>
                        <a:pt x="80422" y="554"/>
                      </a:cubicBezTo>
                      <a:cubicBezTo>
                        <a:pt x="81253" y="0"/>
                        <a:pt x="82362" y="0"/>
                        <a:pt x="83471" y="0"/>
                      </a:cubicBezTo>
                      <a:cubicBezTo>
                        <a:pt x="84580" y="0"/>
                        <a:pt x="84580" y="831"/>
                        <a:pt x="84857" y="1663"/>
                      </a:cubicBezTo>
                      <a:cubicBezTo>
                        <a:pt x="85689" y="3603"/>
                        <a:pt x="85966" y="5265"/>
                        <a:pt x="85689" y="7482"/>
                      </a:cubicBezTo>
                      <a:cubicBezTo>
                        <a:pt x="85689" y="9422"/>
                        <a:pt x="84303" y="11085"/>
                        <a:pt x="84303" y="12748"/>
                      </a:cubicBezTo>
                      <a:cubicBezTo>
                        <a:pt x="84303" y="13302"/>
                        <a:pt x="84303" y="13856"/>
                        <a:pt x="84580" y="14133"/>
                      </a:cubicBezTo>
                      <a:cubicBezTo>
                        <a:pt x="84580" y="14133"/>
                        <a:pt x="77095" y="19676"/>
                        <a:pt x="75431" y="23001"/>
                      </a:cubicBezTo>
                      <a:cubicBezTo>
                        <a:pt x="73768" y="26049"/>
                        <a:pt x="65451" y="27158"/>
                        <a:pt x="65174" y="29929"/>
                      </a:cubicBezTo>
                      <a:cubicBezTo>
                        <a:pt x="65174" y="32700"/>
                        <a:pt x="56580" y="37966"/>
                        <a:pt x="62124" y="41568"/>
                      </a:cubicBezTo>
                      <a:cubicBezTo>
                        <a:pt x="67669" y="45171"/>
                        <a:pt x="77372" y="50990"/>
                        <a:pt x="81253" y="47111"/>
                      </a:cubicBezTo>
                      <a:cubicBezTo>
                        <a:pt x="85135" y="42954"/>
                        <a:pt x="85135" y="37966"/>
                        <a:pt x="91511" y="42123"/>
                      </a:cubicBezTo>
                      <a:cubicBezTo>
                        <a:pt x="97610" y="46279"/>
                        <a:pt x="97056" y="54039"/>
                        <a:pt x="110917" y="52930"/>
                      </a:cubicBezTo>
                      <a:cubicBezTo>
                        <a:pt x="108145" y="55701"/>
                        <a:pt x="106482" y="59304"/>
                        <a:pt x="107868" y="63461"/>
                      </a:cubicBezTo>
                      <a:cubicBezTo>
                        <a:pt x="108699" y="65401"/>
                        <a:pt x="109808" y="67341"/>
                        <a:pt x="110640" y="69558"/>
                      </a:cubicBezTo>
                      <a:cubicBezTo>
                        <a:pt x="111472" y="71774"/>
                        <a:pt x="111749" y="73714"/>
                        <a:pt x="111749" y="75931"/>
                      </a:cubicBezTo>
                      <a:cubicBezTo>
                        <a:pt x="111749" y="81197"/>
                        <a:pt x="111749" y="86462"/>
                        <a:pt x="112304" y="91450"/>
                      </a:cubicBezTo>
                      <a:cubicBezTo>
                        <a:pt x="112304" y="93390"/>
                        <a:pt x="112858" y="95330"/>
                        <a:pt x="112304" y="96993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235" name="Freeform 5234">
                  <a:extLst>
                    <a:ext uri="{FF2B5EF4-FFF2-40B4-BE49-F238E27FC236}">
                      <a16:creationId xmlns:a16="http://schemas.microsoft.com/office/drawing/2014/main" id="{A3EEB7C6-735C-93A8-2BBA-D30D181FA99F}"/>
                    </a:ext>
                  </a:extLst>
                </p:cNvPr>
                <p:cNvSpPr/>
                <p:nvPr/>
              </p:nvSpPr>
              <p:spPr>
                <a:xfrm>
                  <a:off x="5497134" y="2559530"/>
                  <a:ext cx="10883" cy="5434"/>
                </a:xfrm>
                <a:custGeom>
                  <a:avLst/>
                  <a:gdLst>
                    <a:gd name="connsiteX0" fmla="*/ 41 w 10883"/>
                    <a:gd name="connsiteY0" fmla="*/ 3464 h 5434"/>
                    <a:gd name="connsiteX1" fmla="*/ 5308 w 10883"/>
                    <a:gd name="connsiteY1" fmla="*/ 5127 h 5434"/>
                    <a:gd name="connsiteX2" fmla="*/ 8635 w 10883"/>
                    <a:gd name="connsiteY2" fmla="*/ 4295 h 5434"/>
                    <a:gd name="connsiteX3" fmla="*/ 10853 w 10883"/>
                    <a:gd name="connsiteY3" fmla="*/ 2910 h 5434"/>
                    <a:gd name="connsiteX4" fmla="*/ 6971 w 10883"/>
                    <a:gd name="connsiteY4" fmla="*/ 139 h 5434"/>
                    <a:gd name="connsiteX5" fmla="*/ 41 w 10883"/>
                    <a:gd name="connsiteY5" fmla="*/ 3464 h 54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883" h="5434">
                      <a:moveTo>
                        <a:pt x="41" y="3464"/>
                      </a:moveTo>
                      <a:cubicBezTo>
                        <a:pt x="318" y="5681"/>
                        <a:pt x="3645" y="5681"/>
                        <a:pt x="5308" y="5127"/>
                      </a:cubicBezTo>
                      <a:cubicBezTo>
                        <a:pt x="6417" y="4850"/>
                        <a:pt x="7526" y="4573"/>
                        <a:pt x="8635" y="4295"/>
                      </a:cubicBezTo>
                      <a:cubicBezTo>
                        <a:pt x="9467" y="4295"/>
                        <a:pt x="11130" y="4295"/>
                        <a:pt x="10853" y="2910"/>
                      </a:cubicBezTo>
                      <a:cubicBezTo>
                        <a:pt x="10853" y="1524"/>
                        <a:pt x="8080" y="416"/>
                        <a:pt x="6971" y="139"/>
                      </a:cubicBezTo>
                      <a:cubicBezTo>
                        <a:pt x="4753" y="-416"/>
                        <a:pt x="-514" y="693"/>
                        <a:pt x="41" y="3464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5052" name="Graphic 248">
                <a:extLst>
                  <a:ext uri="{FF2B5EF4-FFF2-40B4-BE49-F238E27FC236}">
                    <a16:creationId xmlns:a16="http://schemas.microsoft.com/office/drawing/2014/main" id="{39FE2D96-4966-3A5F-4ED8-941AC64FFB78}"/>
                  </a:ext>
                </a:extLst>
              </p:cNvPr>
              <p:cNvGrpSpPr/>
              <p:nvPr/>
            </p:nvGrpSpPr>
            <p:grpSpPr>
              <a:xfrm>
                <a:off x="4915030" y="2169153"/>
                <a:ext cx="27982" cy="42034"/>
                <a:chOff x="5577795" y="2168034"/>
                <a:chExt cx="27982" cy="42034"/>
              </a:xfrm>
              <a:grpFill/>
            </p:grpSpPr>
            <p:sp>
              <p:nvSpPr>
                <p:cNvPr id="5230" name="Freeform 5229">
                  <a:extLst>
                    <a:ext uri="{FF2B5EF4-FFF2-40B4-BE49-F238E27FC236}">
                      <a16:creationId xmlns:a16="http://schemas.microsoft.com/office/drawing/2014/main" id="{A0A6077D-590B-B208-0D89-0C9004927F15}"/>
                    </a:ext>
                  </a:extLst>
                </p:cNvPr>
                <p:cNvSpPr/>
                <p:nvPr/>
              </p:nvSpPr>
              <p:spPr>
                <a:xfrm>
                  <a:off x="5577795" y="2168958"/>
                  <a:ext cx="16204" cy="12792"/>
                </a:xfrm>
                <a:custGeom>
                  <a:avLst/>
                  <a:gdLst>
                    <a:gd name="connsiteX0" fmla="*/ 332 w 16204"/>
                    <a:gd name="connsiteY0" fmla="*/ 7729 h 12792"/>
                    <a:gd name="connsiteX1" fmla="*/ 1718 w 16204"/>
                    <a:gd name="connsiteY1" fmla="*/ 3572 h 12792"/>
                    <a:gd name="connsiteX2" fmla="*/ 6154 w 16204"/>
                    <a:gd name="connsiteY2" fmla="*/ 2463 h 12792"/>
                    <a:gd name="connsiteX3" fmla="*/ 10035 w 16204"/>
                    <a:gd name="connsiteY3" fmla="*/ 246 h 12792"/>
                    <a:gd name="connsiteX4" fmla="*/ 14748 w 16204"/>
                    <a:gd name="connsiteY4" fmla="*/ 246 h 12792"/>
                    <a:gd name="connsiteX5" fmla="*/ 16134 w 16204"/>
                    <a:gd name="connsiteY5" fmla="*/ 4126 h 12792"/>
                    <a:gd name="connsiteX6" fmla="*/ 10867 w 16204"/>
                    <a:gd name="connsiteY6" fmla="*/ 8560 h 12792"/>
                    <a:gd name="connsiteX7" fmla="*/ 3936 w 16204"/>
                    <a:gd name="connsiteY7" fmla="*/ 12440 h 12792"/>
                    <a:gd name="connsiteX8" fmla="*/ 3104 w 16204"/>
                    <a:gd name="connsiteY8" fmla="*/ 9114 h 12792"/>
                    <a:gd name="connsiteX9" fmla="*/ 609 w 16204"/>
                    <a:gd name="connsiteY9" fmla="*/ 7729 h 127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6204" h="12792">
                      <a:moveTo>
                        <a:pt x="332" y="7729"/>
                      </a:moveTo>
                      <a:cubicBezTo>
                        <a:pt x="-500" y="6343"/>
                        <a:pt x="332" y="4126"/>
                        <a:pt x="1718" y="3572"/>
                      </a:cubicBezTo>
                      <a:cubicBezTo>
                        <a:pt x="3382" y="3018"/>
                        <a:pt x="4768" y="3849"/>
                        <a:pt x="6154" y="2463"/>
                      </a:cubicBezTo>
                      <a:cubicBezTo>
                        <a:pt x="7540" y="1355"/>
                        <a:pt x="8094" y="246"/>
                        <a:pt x="10035" y="246"/>
                      </a:cubicBezTo>
                      <a:cubicBezTo>
                        <a:pt x="11421" y="246"/>
                        <a:pt x="13362" y="-308"/>
                        <a:pt x="14748" y="246"/>
                      </a:cubicBezTo>
                      <a:cubicBezTo>
                        <a:pt x="15857" y="800"/>
                        <a:pt x="16411" y="3018"/>
                        <a:pt x="16134" y="4126"/>
                      </a:cubicBezTo>
                      <a:cubicBezTo>
                        <a:pt x="15580" y="6620"/>
                        <a:pt x="12530" y="7174"/>
                        <a:pt x="10867" y="8560"/>
                      </a:cubicBezTo>
                      <a:cubicBezTo>
                        <a:pt x="9758" y="9391"/>
                        <a:pt x="4768" y="14102"/>
                        <a:pt x="3936" y="12440"/>
                      </a:cubicBezTo>
                      <a:cubicBezTo>
                        <a:pt x="3382" y="11331"/>
                        <a:pt x="3936" y="9946"/>
                        <a:pt x="3104" y="9114"/>
                      </a:cubicBezTo>
                      <a:cubicBezTo>
                        <a:pt x="2550" y="8560"/>
                        <a:pt x="1164" y="8560"/>
                        <a:pt x="609" y="7729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231" name="Freeform 5230">
                  <a:extLst>
                    <a:ext uri="{FF2B5EF4-FFF2-40B4-BE49-F238E27FC236}">
                      <a16:creationId xmlns:a16="http://schemas.microsoft.com/office/drawing/2014/main" id="{020FA3EB-5A0E-31C3-C08E-A652E8573753}"/>
                    </a:ext>
                  </a:extLst>
                </p:cNvPr>
                <p:cNvSpPr/>
                <p:nvPr/>
              </p:nvSpPr>
              <p:spPr>
                <a:xfrm>
                  <a:off x="5593825" y="2187557"/>
                  <a:ext cx="6102" cy="5431"/>
                </a:xfrm>
                <a:custGeom>
                  <a:avLst/>
                  <a:gdLst>
                    <a:gd name="connsiteX0" fmla="*/ 5094 w 6102"/>
                    <a:gd name="connsiteY0" fmla="*/ 5202 h 5431"/>
                    <a:gd name="connsiteX1" fmla="*/ 935 w 6102"/>
                    <a:gd name="connsiteY1" fmla="*/ 4648 h 5431"/>
                    <a:gd name="connsiteX2" fmla="*/ 104 w 6102"/>
                    <a:gd name="connsiteY2" fmla="*/ 2153 h 5431"/>
                    <a:gd name="connsiteX3" fmla="*/ 5371 w 6102"/>
                    <a:gd name="connsiteY3" fmla="*/ 1599 h 5431"/>
                    <a:gd name="connsiteX4" fmla="*/ 5371 w 6102"/>
                    <a:gd name="connsiteY4" fmla="*/ 5202 h 54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102" h="5431">
                      <a:moveTo>
                        <a:pt x="5094" y="5202"/>
                      </a:moveTo>
                      <a:cubicBezTo>
                        <a:pt x="4262" y="5756"/>
                        <a:pt x="1767" y="5202"/>
                        <a:pt x="935" y="4648"/>
                      </a:cubicBezTo>
                      <a:cubicBezTo>
                        <a:pt x="104" y="4093"/>
                        <a:pt x="-173" y="3262"/>
                        <a:pt x="104" y="2153"/>
                      </a:cubicBezTo>
                      <a:cubicBezTo>
                        <a:pt x="935" y="-618"/>
                        <a:pt x="3708" y="-618"/>
                        <a:pt x="5371" y="1599"/>
                      </a:cubicBezTo>
                      <a:cubicBezTo>
                        <a:pt x="6203" y="2431"/>
                        <a:pt x="6480" y="4370"/>
                        <a:pt x="5371" y="5202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232" name="Freeform 5231">
                  <a:extLst>
                    <a:ext uri="{FF2B5EF4-FFF2-40B4-BE49-F238E27FC236}">
                      <a16:creationId xmlns:a16="http://schemas.microsoft.com/office/drawing/2014/main" id="{4C4AA1D7-8500-841D-21E6-2AEC89093B5D}"/>
                    </a:ext>
                  </a:extLst>
                </p:cNvPr>
                <p:cNvSpPr/>
                <p:nvPr/>
              </p:nvSpPr>
              <p:spPr>
                <a:xfrm>
                  <a:off x="5590585" y="2168034"/>
                  <a:ext cx="15191" cy="16984"/>
                </a:xfrm>
                <a:custGeom>
                  <a:avLst/>
                  <a:gdLst>
                    <a:gd name="connsiteX0" fmla="*/ 295 w 15191"/>
                    <a:gd name="connsiteY0" fmla="*/ 14749 h 16984"/>
                    <a:gd name="connsiteX1" fmla="*/ 1958 w 15191"/>
                    <a:gd name="connsiteY1" fmla="*/ 11147 h 16984"/>
                    <a:gd name="connsiteX2" fmla="*/ 3344 w 15191"/>
                    <a:gd name="connsiteY2" fmla="*/ 8375 h 16984"/>
                    <a:gd name="connsiteX3" fmla="*/ 8889 w 15191"/>
                    <a:gd name="connsiteY3" fmla="*/ 3942 h 16984"/>
                    <a:gd name="connsiteX4" fmla="*/ 14433 w 15191"/>
                    <a:gd name="connsiteY4" fmla="*/ 62 h 16984"/>
                    <a:gd name="connsiteX5" fmla="*/ 14433 w 15191"/>
                    <a:gd name="connsiteY5" fmla="*/ 5327 h 16984"/>
                    <a:gd name="connsiteX6" fmla="*/ 9998 w 15191"/>
                    <a:gd name="connsiteY6" fmla="*/ 10315 h 16984"/>
                    <a:gd name="connsiteX7" fmla="*/ 5839 w 15191"/>
                    <a:gd name="connsiteY7" fmla="*/ 13641 h 16984"/>
                    <a:gd name="connsiteX8" fmla="*/ 4176 w 15191"/>
                    <a:gd name="connsiteY8" fmla="*/ 16412 h 16984"/>
                    <a:gd name="connsiteX9" fmla="*/ 295 w 15191"/>
                    <a:gd name="connsiteY9" fmla="*/ 14749 h 169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191" h="16984">
                      <a:moveTo>
                        <a:pt x="295" y="14749"/>
                      </a:moveTo>
                      <a:cubicBezTo>
                        <a:pt x="849" y="13364"/>
                        <a:pt x="1681" y="12532"/>
                        <a:pt x="1958" y="11147"/>
                      </a:cubicBezTo>
                      <a:cubicBezTo>
                        <a:pt x="1958" y="10038"/>
                        <a:pt x="1958" y="9207"/>
                        <a:pt x="3344" y="8375"/>
                      </a:cubicBezTo>
                      <a:cubicBezTo>
                        <a:pt x="5007" y="6713"/>
                        <a:pt x="7225" y="5604"/>
                        <a:pt x="8889" y="3942"/>
                      </a:cubicBezTo>
                      <a:cubicBezTo>
                        <a:pt x="9998" y="2833"/>
                        <a:pt x="12770" y="-492"/>
                        <a:pt x="14433" y="62"/>
                      </a:cubicBezTo>
                      <a:cubicBezTo>
                        <a:pt x="15820" y="616"/>
                        <a:pt x="14988" y="4219"/>
                        <a:pt x="14433" y="5327"/>
                      </a:cubicBezTo>
                      <a:cubicBezTo>
                        <a:pt x="13602" y="7821"/>
                        <a:pt x="11938" y="8930"/>
                        <a:pt x="9998" y="10315"/>
                      </a:cubicBezTo>
                      <a:cubicBezTo>
                        <a:pt x="8612" y="11147"/>
                        <a:pt x="6948" y="11978"/>
                        <a:pt x="5839" y="13641"/>
                      </a:cubicBezTo>
                      <a:cubicBezTo>
                        <a:pt x="5285" y="14472"/>
                        <a:pt x="5285" y="15581"/>
                        <a:pt x="4176" y="16412"/>
                      </a:cubicBezTo>
                      <a:cubicBezTo>
                        <a:pt x="2789" y="17243"/>
                        <a:pt x="-1092" y="17520"/>
                        <a:pt x="295" y="14749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233" name="Freeform 5232">
                  <a:extLst>
                    <a:ext uri="{FF2B5EF4-FFF2-40B4-BE49-F238E27FC236}">
                      <a16:creationId xmlns:a16="http://schemas.microsoft.com/office/drawing/2014/main" id="{E5D28044-1F3C-1D07-DD2A-27C6B13977A8}"/>
                    </a:ext>
                  </a:extLst>
                </p:cNvPr>
                <p:cNvSpPr/>
                <p:nvPr/>
              </p:nvSpPr>
              <p:spPr>
                <a:xfrm>
                  <a:off x="5589303" y="2196570"/>
                  <a:ext cx="9401" cy="13498"/>
                </a:xfrm>
                <a:custGeom>
                  <a:avLst/>
                  <a:gdLst>
                    <a:gd name="connsiteX0" fmla="*/ 191 w 9401"/>
                    <a:gd name="connsiteY0" fmla="*/ 1178 h 13498"/>
                    <a:gd name="connsiteX1" fmla="*/ 6567 w 9401"/>
                    <a:gd name="connsiteY1" fmla="*/ 2840 h 13498"/>
                    <a:gd name="connsiteX2" fmla="*/ 8785 w 9401"/>
                    <a:gd name="connsiteY2" fmla="*/ 8383 h 13498"/>
                    <a:gd name="connsiteX3" fmla="*/ 8785 w 9401"/>
                    <a:gd name="connsiteY3" fmla="*/ 13371 h 13498"/>
                    <a:gd name="connsiteX4" fmla="*/ 5181 w 9401"/>
                    <a:gd name="connsiteY4" fmla="*/ 11708 h 13498"/>
                    <a:gd name="connsiteX5" fmla="*/ 4626 w 9401"/>
                    <a:gd name="connsiteY5" fmla="*/ 8660 h 13498"/>
                    <a:gd name="connsiteX6" fmla="*/ 4626 w 9401"/>
                    <a:gd name="connsiteY6" fmla="*/ 6166 h 13498"/>
                    <a:gd name="connsiteX7" fmla="*/ 1299 w 9401"/>
                    <a:gd name="connsiteY7" fmla="*/ 4780 h 13498"/>
                    <a:gd name="connsiteX8" fmla="*/ 468 w 9401"/>
                    <a:gd name="connsiteY8" fmla="*/ 1178 h 134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401" h="13498">
                      <a:moveTo>
                        <a:pt x="191" y="1178"/>
                      </a:moveTo>
                      <a:cubicBezTo>
                        <a:pt x="1577" y="-1594"/>
                        <a:pt x="5181" y="1178"/>
                        <a:pt x="6567" y="2840"/>
                      </a:cubicBezTo>
                      <a:cubicBezTo>
                        <a:pt x="7953" y="4226"/>
                        <a:pt x="8230" y="6443"/>
                        <a:pt x="8785" y="8383"/>
                      </a:cubicBezTo>
                      <a:cubicBezTo>
                        <a:pt x="8785" y="9491"/>
                        <a:pt x="10171" y="12540"/>
                        <a:pt x="8785" y="13371"/>
                      </a:cubicBezTo>
                      <a:cubicBezTo>
                        <a:pt x="7676" y="13925"/>
                        <a:pt x="6013" y="12540"/>
                        <a:pt x="5181" y="11708"/>
                      </a:cubicBezTo>
                      <a:cubicBezTo>
                        <a:pt x="4349" y="10877"/>
                        <a:pt x="4349" y="9768"/>
                        <a:pt x="4626" y="8660"/>
                      </a:cubicBezTo>
                      <a:cubicBezTo>
                        <a:pt x="4626" y="7828"/>
                        <a:pt x="5181" y="6997"/>
                        <a:pt x="4626" y="6166"/>
                      </a:cubicBezTo>
                      <a:cubicBezTo>
                        <a:pt x="3795" y="5334"/>
                        <a:pt x="2131" y="5612"/>
                        <a:pt x="1299" y="4780"/>
                      </a:cubicBezTo>
                      <a:cubicBezTo>
                        <a:pt x="-87" y="3949"/>
                        <a:pt x="-364" y="2563"/>
                        <a:pt x="468" y="1178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5053" name="Graphic 248">
                <a:extLst>
                  <a:ext uri="{FF2B5EF4-FFF2-40B4-BE49-F238E27FC236}">
                    <a16:creationId xmlns:a16="http://schemas.microsoft.com/office/drawing/2014/main" id="{28AF595F-7DE0-B37E-8CBF-EF71B39234A0}"/>
                  </a:ext>
                </a:extLst>
              </p:cNvPr>
              <p:cNvGrpSpPr/>
              <p:nvPr/>
            </p:nvGrpSpPr>
            <p:grpSpPr>
              <a:xfrm>
                <a:off x="4897658" y="2232953"/>
                <a:ext cx="263264" cy="410182"/>
                <a:chOff x="5560423" y="2231834"/>
                <a:chExt cx="263264" cy="410182"/>
              </a:xfrm>
              <a:grpFill/>
            </p:grpSpPr>
            <p:sp>
              <p:nvSpPr>
                <p:cNvPr id="5208" name="Freeform 5207">
                  <a:extLst>
                    <a:ext uri="{FF2B5EF4-FFF2-40B4-BE49-F238E27FC236}">
                      <a16:creationId xmlns:a16="http://schemas.microsoft.com/office/drawing/2014/main" id="{490B3C8F-EAEC-8467-6F67-A0F289DBE711}"/>
                    </a:ext>
                  </a:extLst>
                </p:cNvPr>
                <p:cNvSpPr/>
                <p:nvPr/>
              </p:nvSpPr>
              <p:spPr>
                <a:xfrm>
                  <a:off x="5560423" y="2450906"/>
                  <a:ext cx="65218" cy="45132"/>
                </a:xfrm>
                <a:custGeom>
                  <a:avLst/>
                  <a:gdLst>
                    <a:gd name="connsiteX0" fmla="*/ 54853 w 65218"/>
                    <a:gd name="connsiteY0" fmla="*/ 41145 h 45132"/>
                    <a:gd name="connsiteX1" fmla="*/ 50695 w 65218"/>
                    <a:gd name="connsiteY1" fmla="*/ 45025 h 45132"/>
                    <a:gd name="connsiteX2" fmla="*/ 31288 w 65218"/>
                    <a:gd name="connsiteY2" fmla="*/ 34217 h 45132"/>
                    <a:gd name="connsiteX3" fmla="*/ 21031 w 65218"/>
                    <a:gd name="connsiteY3" fmla="*/ 39205 h 45132"/>
                    <a:gd name="connsiteX4" fmla="*/ 1902 w 65218"/>
                    <a:gd name="connsiteY4" fmla="*/ 33663 h 45132"/>
                    <a:gd name="connsiteX5" fmla="*/ 4951 w 65218"/>
                    <a:gd name="connsiteY5" fmla="*/ 22024 h 45132"/>
                    <a:gd name="connsiteX6" fmla="*/ 15209 w 65218"/>
                    <a:gd name="connsiteY6" fmla="*/ 15096 h 45132"/>
                    <a:gd name="connsiteX7" fmla="*/ 24358 w 65218"/>
                    <a:gd name="connsiteY7" fmla="*/ 6228 h 45132"/>
                    <a:gd name="connsiteX8" fmla="*/ 29348 w 65218"/>
                    <a:gd name="connsiteY8" fmla="*/ 6505 h 45132"/>
                    <a:gd name="connsiteX9" fmla="*/ 32675 w 65218"/>
                    <a:gd name="connsiteY9" fmla="*/ 3734 h 45132"/>
                    <a:gd name="connsiteX10" fmla="*/ 37388 w 65218"/>
                    <a:gd name="connsiteY10" fmla="*/ 685 h 45132"/>
                    <a:gd name="connsiteX11" fmla="*/ 41546 w 65218"/>
                    <a:gd name="connsiteY11" fmla="*/ 408 h 45132"/>
                    <a:gd name="connsiteX12" fmla="*/ 53467 w 65218"/>
                    <a:gd name="connsiteY12" fmla="*/ 1517 h 45132"/>
                    <a:gd name="connsiteX13" fmla="*/ 59844 w 65218"/>
                    <a:gd name="connsiteY13" fmla="*/ 15096 h 45132"/>
                    <a:gd name="connsiteX14" fmla="*/ 62339 w 65218"/>
                    <a:gd name="connsiteY14" fmla="*/ 21192 h 45132"/>
                    <a:gd name="connsiteX15" fmla="*/ 65111 w 65218"/>
                    <a:gd name="connsiteY15" fmla="*/ 26735 h 45132"/>
                    <a:gd name="connsiteX16" fmla="*/ 54576 w 65218"/>
                    <a:gd name="connsiteY16" fmla="*/ 41145 h 451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65218" h="45132">
                      <a:moveTo>
                        <a:pt x="54853" y="41145"/>
                      </a:moveTo>
                      <a:cubicBezTo>
                        <a:pt x="53467" y="42254"/>
                        <a:pt x="52081" y="43639"/>
                        <a:pt x="50695" y="45025"/>
                      </a:cubicBezTo>
                      <a:cubicBezTo>
                        <a:pt x="36556" y="46133"/>
                        <a:pt x="37388" y="38374"/>
                        <a:pt x="31288" y="34217"/>
                      </a:cubicBezTo>
                      <a:cubicBezTo>
                        <a:pt x="25189" y="30060"/>
                        <a:pt x="24912" y="35326"/>
                        <a:pt x="21031" y="39205"/>
                      </a:cubicBezTo>
                      <a:cubicBezTo>
                        <a:pt x="17150" y="43362"/>
                        <a:pt x="7446" y="37543"/>
                        <a:pt x="1902" y="33663"/>
                      </a:cubicBezTo>
                      <a:cubicBezTo>
                        <a:pt x="-3643" y="30060"/>
                        <a:pt x="4674" y="24795"/>
                        <a:pt x="4951" y="22024"/>
                      </a:cubicBezTo>
                      <a:cubicBezTo>
                        <a:pt x="4951" y="19253"/>
                        <a:pt x="13545" y="18144"/>
                        <a:pt x="15209" y="15096"/>
                      </a:cubicBezTo>
                      <a:cubicBezTo>
                        <a:pt x="16872" y="12047"/>
                        <a:pt x="24358" y="6228"/>
                        <a:pt x="24358" y="6228"/>
                      </a:cubicBezTo>
                      <a:cubicBezTo>
                        <a:pt x="25189" y="7613"/>
                        <a:pt x="27685" y="7336"/>
                        <a:pt x="29348" y="6505"/>
                      </a:cubicBezTo>
                      <a:cubicBezTo>
                        <a:pt x="30457" y="5673"/>
                        <a:pt x="31566" y="4565"/>
                        <a:pt x="32675" y="3734"/>
                      </a:cubicBezTo>
                      <a:cubicBezTo>
                        <a:pt x="34061" y="2625"/>
                        <a:pt x="35724" y="1240"/>
                        <a:pt x="37388" y="685"/>
                      </a:cubicBezTo>
                      <a:cubicBezTo>
                        <a:pt x="38774" y="131"/>
                        <a:pt x="40160" y="685"/>
                        <a:pt x="41546" y="408"/>
                      </a:cubicBezTo>
                      <a:cubicBezTo>
                        <a:pt x="45705" y="-146"/>
                        <a:pt x="49863" y="-423"/>
                        <a:pt x="53467" y="1517"/>
                      </a:cubicBezTo>
                      <a:cubicBezTo>
                        <a:pt x="58458" y="4288"/>
                        <a:pt x="58735" y="10108"/>
                        <a:pt x="59844" y="15096"/>
                      </a:cubicBezTo>
                      <a:cubicBezTo>
                        <a:pt x="60398" y="17313"/>
                        <a:pt x="61230" y="19253"/>
                        <a:pt x="62339" y="21192"/>
                      </a:cubicBezTo>
                      <a:cubicBezTo>
                        <a:pt x="63448" y="22855"/>
                        <a:pt x="64834" y="24795"/>
                        <a:pt x="65111" y="26735"/>
                      </a:cubicBezTo>
                      <a:cubicBezTo>
                        <a:pt x="66220" y="32832"/>
                        <a:pt x="58458" y="37820"/>
                        <a:pt x="54576" y="41145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209" name="Freeform 5208">
                  <a:extLst>
                    <a:ext uri="{FF2B5EF4-FFF2-40B4-BE49-F238E27FC236}">
                      <a16:creationId xmlns:a16="http://schemas.microsoft.com/office/drawing/2014/main" id="{F3438728-5554-DAC7-2A8E-9E761ABE14D6}"/>
                    </a:ext>
                  </a:extLst>
                </p:cNvPr>
                <p:cNvSpPr/>
                <p:nvPr/>
              </p:nvSpPr>
              <p:spPr>
                <a:xfrm>
                  <a:off x="5646881" y="2481243"/>
                  <a:ext cx="14541" cy="13301"/>
                </a:xfrm>
                <a:custGeom>
                  <a:avLst/>
                  <a:gdLst>
                    <a:gd name="connsiteX0" fmla="*/ 4990 w 14541"/>
                    <a:gd name="connsiteY0" fmla="*/ 13025 h 13301"/>
                    <a:gd name="connsiteX1" fmla="*/ 1941 w 14541"/>
                    <a:gd name="connsiteY1" fmla="*/ 13025 h 13301"/>
                    <a:gd name="connsiteX2" fmla="*/ 832 w 14541"/>
                    <a:gd name="connsiteY2" fmla="*/ 12470 h 13301"/>
                    <a:gd name="connsiteX3" fmla="*/ 0 w 14541"/>
                    <a:gd name="connsiteY3" fmla="*/ 11639 h 13301"/>
                    <a:gd name="connsiteX4" fmla="*/ 2218 w 14541"/>
                    <a:gd name="connsiteY4" fmla="*/ 8314 h 13301"/>
                    <a:gd name="connsiteX5" fmla="*/ 7485 w 14541"/>
                    <a:gd name="connsiteY5" fmla="*/ 3325 h 13301"/>
                    <a:gd name="connsiteX6" fmla="*/ 12198 w 14541"/>
                    <a:gd name="connsiteY6" fmla="*/ 0 h 13301"/>
                    <a:gd name="connsiteX7" fmla="*/ 14416 w 14541"/>
                    <a:gd name="connsiteY7" fmla="*/ 1663 h 13301"/>
                    <a:gd name="connsiteX8" fmla="*/ 12198 w 14541"/>
                    <a:gd name="connsiteY8" fmla="*/ 7205 h 13301"/>
                    <a:gd name="connsiteX9" fmla="*/ 4990 w 14541"/>
                    <a:gd name="connsiteY9" fmla="*/ 13302 h 133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4541" h="13301">
                      <a:moveTo>
                        <a:pt x="4990" y="13025"/>
                      </a:moveTo>
                      <a:cubicBezTo>
                        <a:pt x="4159" y="13025"/>
                        <a:pt x="2772" y="13302"/>
                        <a:pt x="1941" y="13025"/>
                      </a:cubicBezTo>
                      <a:cubicBezTo>
                        <a:pt x="1663" y="13025"/>
                        <a:pt x="1109" y="12470"/>
                        <a:pt x="832" y="12470"/>
                      </a:cubicBezTo>
                      <a:cubicBezTo>
                        <a:pt x="277" y="12193"/>
                        <a:pt x="0" y="12470"/>
                        <a:pt x="0" y="11639"/>
                      </a:cubicBezTo>
                      <a:cubicBezTo>
                        <a:pt x="0" y="10531"/>
                        <a:pt x="1386" y="9145"/>
                        <a:pt x="2218" y="8314"/>
                      </a:cubicBezTo>
                      <a:cubicBezTo>
                        <a:pt x="3881" y="6651"/>
                        <a:pt x="5822" y="4988"/>
                        <a:pt x="7485" y="3325"/>
                      </a:cubicBezTo>
                      <a:cubicBezTo>
                        <a:pt x="8871" y="1940"/>
                        <a:pt x="10258" y="277"/>
                        <a:pt x="12198" y="0"/>
                      </a:cubicBezTo>
                      <a:cubicBezTo>
                        <a:pt x="13862" y="0"/>
                        <a:pt x="14139" y="0"/>
                        <a:pt x="14416" y="1663"/>
                      </a:cubicBezTo>
                      <a:cubicBezTo>
                        <a:pt x="14971" y="4434"/>
                        <a:pt x="13585" y="5265"/>
                        <a:pt x="12198" y="7205"/>
                      </a:cubicBezTo>
                      <a:cubicBezTo>
                        <a:pt x="10258" y="9422"/>
                        <a:pt x="8040" y="12748"/>
                        <a:pt x="4990" y="13302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210" name="Freeform 5209">
                  <a:extLst>
                    <a:ext uri="{FF2B5EF4-FFF2-40B4-BE49-F238E27FC236}">
                      <a16:creationId xmlns:a16="http://schemas.microsoft.com/office/drawing/2014/main" id="{E9773453-7072-FF73-7428-260F07706709}"/>
                    </a:ext>
                  </a:extLst>
                </p:cNvPr>
                <p:cNvSpPr/>
                <p:nvPr/>
              </p:nvSpPr>
              <p:spPr>
                <a:xfrm>
                  <a:off x="5574800" y="2380833"/>
                  <a:ext cx="7316" cy="5357"/>
                </a:xfrm>
                <a:custGeom>
                  <a:avLst/>
                  <a:gdLst>
                    <a:gd name="connsiteX0" fmla="*/ 277 w 7316"/>
                    <a:gd name="connsiteY0" fmla="*/ 5080 h 5357"/>
                    <a:gd name="connsiteX1" fmla="*/ 277 w 7316"/>
                    <a:gd name="connsiteY1" fmla="*/ 3418 h 5357"/>
                    <a:gd name="connsiteX2" fmla="*/ 1109 w 7316"/>
                    <a:gd name="connsiteY2" fmla="*/ 2032 h 5357"/>
                    <a:gd name="connsiteX3" fmla="*/ 3881 w 7316"/>
                    <a:gd name="connsiteY3" fmla="*/ 370 h 5357"/>
                    <a:gd name="connsiteX4" fmla="*/ 6654 w 7316"/>
                    <a:gd name="connsiteY4" fmla="*/ 370 h 5357"/>
                    <a:gd name="connsiteX5" fmla="*/ 7208 w 7316"/>
                    <a:gd name="connsiteY5" fmla="*/ 2032 h 5357"/>
                    <a:gd name="connsiteX6" fmla="*/ 6099 w 7316"/>
                    <a:gd name="connsiteY6" fmla="*/ 3141 h 5357"/>
                    <a:gd name="connsiteX7" fmla="*/ 2772 w 7316"/>
                    <a:gd name="connsiteY7" fmla="*/ 4526 h 5357"/>
                    <a:gd name="connsiteX8" fmla="*/ 0 w 7316"/>
                    <a:gd name="connsiteY8" fmla="*/ 5358 h 53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316" h="5357">
                      <a:moveTo>
                        <a:pt x="277" y="5080"/>
                      </a:moveTo>
                      <a:cubicBezTo>
                        <a:pt x="554" y="4526"/>
                        <a:pt x="277" y="3972"/>
                        <a:pt x="277" y="3418"/>
                      </a:cubicBezTo>
                      <a:cubicBezTo>
                        <a:pt x="277" y="2864"/>
                        <a:pt x="832" y="2586"/>
                        <a:pt x="1109" y="2032"/>
                      </a:cubicBezTo>
                      <a:cubicBezTo>
                        <a:pt x="1941" y="1201"/>
                        <a:pt x="2772" y="647"/>
                        <a:pt x="3881" y="370"/>
                      </a:cubicBezTo>
                      <a:cubicBezTo>
                        <a:pt x="4713" y="370"/>
                        <a:pt x="6099" y="-462"/>
                        <a:pt x="6654" y="370"/>
                      </a:cubicBezTo>
                      <a:cubicBezTo>
                        <a:pt x="7208" y="647"/>
                        <a:pt x="7485" y="1478"/>
                        <a:pt x="7208" y="2032"/>
                      </a:cubicBezTo>
                      <a:cubicBezTo>
                        <a:pt x="7208" y="2864"/>
                        <a:pt x="6654" y="2864"/>
                        <a:pt x="6099" y="3141"/>
                      </a:cubicBezTo>
                      <a:cubicBezTo>
                        <a:pt x="4990" y="3695"/>
                        <a:pt x="3881" y="3972"/>
                        <a:pt x="2772" y="4526"/>
                      </a:cubicBezTo>
                      <a:cubicBezTo>
                        <a:pt x="2772" y="4526"/>
                        <a:pt x="0" y="5358"/>
                        <a:pt x="0" y="5358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211" name="Freeform 5210">
                  <a:extLst>
                    <a:ext uri="{FF2B5EF4-FFF2-40B4-BE49-F238E27FC236}">
                      <a16:creationId xmlns:a16="http://schemas.microsoft.com/office/drawing/2014/main" id="{D726CDAD-AAD0-B7A3-8513-B37D402CB05E}"/>
                    </a:ext>
                  </a:extLst>
                </p:cNvPr>
                <p:cNvSpPr/>
                <p:nvPr/>
              </p:nvSpPr>
              <p:spPr>
                <a:xfrm>
                  <a:off x="5575571" y="2355973"/>
                  <a:ext cx="12535" cy="21546"/>
                </a:xfrm>
                <a:custGeom>
                  <a:avLst/>
                  <a:gdLst>
                    <a:gd name="connsiteX0" fmla="*/ 615 w 12535"/>
                    <a:gd name="connsiteY0" fmla="*/ 15807 h 21546"/>
                    <a:gd name="connsiteX1" fmla="*/ 2001 w 12535"/>
                    <a:gd name="connsiteY1" fmla="*/ 11927 h 21546"/>
                    <a:gd name="connsiteX2" fmla="*/ 615 w 12535"/>
                    <a:gd name="connsiteY2" fmla="*/ 7216 h 21546"/>
                    <a:gd name="connsiteX3" fmla="*/ 4219 w 12535"/>
                    <a:gd name="connsiteY3" fmla="*/ 11 h 21546"/>
                    <a:gd name="connsiteX4" fmla="*/ 9209 w 12535"/>
                    <a:gd name="connsiteY4" fmla="*/ 1397 h 21546"/>
                    <a:gd name="connsiteX5" fmla="*/ 12536 w 12535"/>
                    <a:gd name="connsiteY5" fmla="*/ 4445 h 21546"/>
                    <a:gd name="connsiteX6" fmla="*/ 8932 w 12535"/>
                    <a:gd name="connsiteY6" fmla="*/ 9710 h 21546"/>
                    <a:gd name="connsiteX7" fmla="*/ 7545 w 12535"/>
                    <a:gd name="connsiteY7" fmla="*/ 14421 h 21546"/>
                    <a:gd name="connsiteX8" fmla="*/ 6991 w 12535"/>
                    <a:gd name="connsiteY8" fmla="*/ 20518 h 21546"/>
                    <a:gd name="connsiteX9" fmla="*/ 2001 w 12535"/>
                    <a:gd name="connsiteY9" fmla="*/ 21072 h 21546"/>
                    <a:gd name="connsiteX10" fmla="*/ 892 w 12535"/>
                    <a:gd name="connsiteY10" fmla="*/ 15253 h 21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2535" h="21546">
                      <a:moveTo>
                        <a:pt x="615" y="15807"/>
                      </a:moveTo>
                      <a:cubicBezTo>
                        <a:pt x="1446" y="14421"/>
                        <a:pt x="2278" y="13590"/>
                        <a:pt x="2001" y="11927"/>
                      </a:cubicBezTo>
                      <a:cubicBezTo>
                        <a:pt x="1724" y="10265"/>
                        <a:pt x="892" y="8879"/>
                        <a:pt x="615" y="7216"/>
                      </a:cubicBezTo>
                      <a:cubicBezTo>
                        <a:pt x="60" y="4722"/>
                        <a:pt x="615" y="-266"/>
                        <a:pt x="4219" y="11"/>
                      </a:cubicBezTo>
                      <a:cubicBezTo>
                        <a:pt x="5882" y="11"/>
                        <a:pt x="7823" y="842"/>
                        <a:pt x="9209" y="1397"/>
                      </a:cubicBezTo>
                      <a:cubicBezTo>
                        <a:pt x="10595" y="1951"/>
                        <a:pt x="12536" y="2782"/>
                        <a:pt x="12536" y="4445"/>
                      </a:cubicBezTo>
                      <a:cubicBezTo>
                        <a:pt x="12536" y="6662"/>
                        <a:pt x="10041" y="8325"/>
                        <a:pt x="8932" y="9710"/>
                      </a:cubicBezTo>
                      <a:cubicBezTo>
                        <a:pt x="7823" y="11096"/>
                        <a:pt x="7545" y="12759"/>
                        <a:pt x="7545" y="14421"/>
                      </a:cubicBezTo>
                      <a:cubicBezTo>
                        <a:pt x="7545" y="16361"/>
                        <a:pt x="7545" y="18578"/>
                        <a:pt x="6991" y="20518"/>
                      </a:cubicBezTo>
                      <a:cubicBezTo>
                        <a:pt x="5327" y="21072"/>
                        <a:pt x="3387" y="22181"/>
                        <a:pt x="2001" y="21072"/>
                      </a:cubicBezTo>
                      <a:cubicBezTo>
                        <a:pt x="60" y="19410"/>
                        <a:pt x="-772" y="17470"/>
                        <a:pt x="892" y="15253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212" name="Freeform 5211">
                  <a:extLst>
                    <a:ext uri="{FF2B5EF4-FFF2-40B4-BE49-F238E27FC236}">
                      <a16:creationId xmlns:a16="http://schemas.microsoft.com/office/drawing/2014/main" id="{B76C912C-F474-9930-10D7-94EE983E6A5D}"/>
                    </a:ext>
                  </a:extLst>
                </p:cNvPr>
                <p:cNvSpPr/>
                <p:nvPr/>
              </p:nvSpPr>
              <p:spPr>
                <a:xfrm>
                  <a:off x="5585923" y="2326609"/>
                  <a:ext cx="24640" cy="26190"/>
                </a:xfrm>
                <a:custGeom>
                  <a:avLst/>
                  <a:gdLst>
                    <a:gd name="connsiteX0" fmla="*/ 22700 w 24640"/>
                    <a:gd name="connsiteY0" fmla="*/ 0 h 26190"/>
                    <a:gd name="connsiteX1" fmla="*/ 24641 w 24640"/>
                    <a:gd name="connsiteY1" fmla="*/ 3325 h 26190"/>
                    <a:gd name="connsiteX2" fmla="*/ 21868 w 24640"/>
                    <a:gd name="connsiteY2" fmla="*/ 9976 h 26190"/>
                    <a:gd name="connsiteX3" fmla="*/ 18541 w 24640"/>
                    <a:gd name="connsiteY3" fmla="*/ 12470 h 26190"/>
                    <a:gd name="connsiteX4" fmla="*/ 15769 w 24640"/>
                    <a:gd name="connsiteY4" fmla="*/ 13579 h 26190"/>
                    <a:gd name="connsiteX5" fmla="*/ 12996 w 24640"/>
                    <a:gd name="connsiteY5" fmla="*/ 14133 h 26190"/>
                    <a:gd name="connsiteX6" fmla="*/ 8838 w 24640"/>
                    <a:gd name="connsiteY6" fmla="*/ 19399 h 26190"/>
                    <a:gd name="connsiteX7" fmla="*/ 7175 w 24640"/>
                    <a:gd name="connsiteY7" fmla="*/ 22447 h 26190"/>
                    <a:gd name="connsiteX8" fmla="*/ 5511 w 24640"/>
                    <a:gd name="connsiteY8" fmla="*/ 24941 h 26190"/>
                    <a:gd name="connsiteX9" fmla="*/ 1076 w 24640"/>
                    <a:gd name="connsiteY9" fmla="*/ 25772 h 26190"/>
                    <a:gd name="connsiteX10" fmla="*/ 1630 w 24640"/>
                    <a:gd name="connsiteY10" fmla="*/ 22724 h 26190"/>
                    <a:gd name="connsiteX11" fmla="*/ 2739 w 24640"/>
                    <a:gd name="connsiteY11" fmla="*/ 18844 h 26190"/>
                    <a:gd name="connsiteX12" fmla="*/ 1630 w 24640"/>
                    <a:gd name="connsiteY12" fmla="*/ 8868 h 26190"/>
                    <a:gd name="connsiteX13" fmla="*/ 6620 w 24640"/>
                    <a:gd name="connsiteY13" fmla="*/ 6374 h 26190"/>
                    <a:gd name="connsiteX14" fmla="*/ 11888 w 24640"/>
                    <a:gd name="connsiteY14" fmla="*/ 3325 h 26190"/>
                    <a:gd name="connsiteX15" fmla="*/ 16601 w 24640"/>
                    <a:gd name="connsiteY15" fmla="*/ 554 h 26190"/>
                    <a:gd name="connsiteX16" fmla="*/ 19927 w 24640"/>
                    <a:gd name="connsiteY16" fmla="*/ 554 h 26190"/>
                    <a:gd name="connsiteX17" fmla="*/ 22700 w 24640"/>
                    <a:gd name="connsiteY17" fmla="*/ 0 h 261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4640" h="26190">
                      <a:moveTo>
                        <a:pt x="22700" y="0"/>
                      </a:moveTo>
                      <a:cubicBezTo>
                        <a:pt x="24641" y="0"/>
                        <a:pt x="24641" y="1940"/>
                        <a:pt x="24641" y="3325"/>
                      </a:cubicBezTo>
                      <a:cubicBezTo>
                        <a:pt x="24363" y="5819"/>
                        <a:pt x="23809" y="8036"/>
                        <a:pt x="21868" y="9976"/>
                      </a:cubicBezTo>
                      <a:cubicBezTo>
                        <a:pt x="20759" y="10808"/>
                        <a:pt x="19650" y="11639"/>
                        <a:pt x="18541" y="12470"/>
                      </a:cubicBezTo>
                      <a:cubicBezTo>
                        <a:pt x="17710" y="13025"/>
                        <a:pt x="16878" y="13302"/>
                        <a:pt x="15769" y="13579"/>
                      </a:cubicBezTo>
                      <a:cubicBezTo>
                        <a:pt x="14937" y="13579"/>
                        <a:pt x="13828" y="13579"/>
                        <a:pt x="12996" y="14133"/>
                      </a:cubicBezTo>
                      <a:cubicBezTo>
                        <a:pt x="11056" y="14964"/>
                        <a:pt x="8838" y="17182"/>
                        <a:pt x="8838" y="19399"/>
                      </a:cubicBezTo>
                      <a:cubicBezTo>
                        <a:pt x="8284" y="20507"/>
                        <a:pt x="7729" y="21338"/>
                        <a:pt x="7175" y="22447"/>
                      </a:cubicBezTo>
                      <a:cubicBezTo>
                        <a:pt x="6620" y="23278"/>
                        <a:pt x="6343" y="24387"/>
                        <a:pt x="5511" y="24941"/>
                      </a:cubicBezTo>
                      <a:cubicBezTo>
                        <a:pt x="4679" y="25495"/>
                        <a:pt x="1907" y="26881"/>
                        <a:pt x="1076" y="25772"/>
                      </a:cubicBezTo>
                      <a:cubicBezTo>
                        <a:pt x="244" y="24941"/>
                        <a:pt x="1076" y="23278"/>
                        <a:pt x="1630" y="22724"/>
                      </a:cubicBezTo>
                      <a:cubicBezTo>
                        <a:pt x="2462" y="21615"/>
                        <a:pt x="2739" y="20230"/>
                        <a:pt x="2739" y="18844"/>
                      </a:cubicBezTo>
                      <a:cubicBezTo>
                        <a:pt x="-1142" y="17736"/>
                        <a:pt x="-311" y="11362"/>
                        <a:pt x="1630" y="8868"/>
                      </a:cubicBezTo>
                      <a:cubicBezTo>
                        <a:pt x="3016" y="7205"/>
                        <a:pt x="4679" y="6651"/>
                        <a:pt x="6620" y="6374"/>
                      </a:cubicBezTo>
                      <a:cubicBezTo>
                        <a:pt x="9115" y="6097"/>
                        <a:pt x="10502" y="5265"/>
                        <a:pt x="11888" y="3325"/>
                      </a:cubicBezTo>
                      <a:cubicBezTo>
                        <a:pt x="13274" y="1386"/>
                        <a:pt x="14105" y="554"/>
                        <a:pt x="16601" y="554"/>
                      </a:cubicBezTo>
                      <a:cubicBezTo>
                        <a:pt x="17710" y="554"/>
                        <a:pt x="18819" y="554"/>
                        <a:pt x="19927" y="554"/>
                      </a:cubicBezTo>
                      <a:cubicBezTo>
                        <a:pt x="20759" y="554"/>
                        <a:pt x="21868" y="0"/>
                        <a:pt x="2270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213" name="Freeform 5212">
                  <a:extLst>
                    <a:ext uri="{FF2B5EF4-FFF2-40B4-BE49-F238E27FC236}">
                      <a16:creationId xmlns:a16="http://schemas.microsoft.com/office/drawing/2014/main" id="{57F02EB1-22E2-6206-9707-24013F0F272A}"/>
                    </a:ext>
                  </a:extLst>
                </p:cNvPr>
                <p:cNvSpPr/>
                <p:nvPr/>
              </p:nvSpPr>
              <p:spPr>
                <a:xfrm>
                  <a:off x="5685139" y="2299928"/>
                  <a:ext cx="13029" cy="13933"/>
                </a:xfrm>
                <a:custGeom>
                  <a:avLst/>
                  <a:gdLst>
                    <a:gd name="connsiteX0" fmla="*/ 277 w 13029"/>
                    <a:gd name="connsiteY0" fmla="*/ 10885 h 13933"/>
                    <a:gd name="connsiteX1" fmla="*/ 1109 w 13029"/>
                    <a:gd name="connsiteY1" fmla="*/ 7282 h 13933"/>
                    <a:gd name="connsiteX2" fmla="*/ 1109 w 13029"/>
                    <a:gd name="connsiteY2" fmla="*/ 3680 h 13933"/>
                    <a:gd name="connsiteX3" fmla="*/ 4713 w 13029"/>
                    <a:gd name="connsiteY3" fmla="*/ 354 h 13933"/>
                    <a:gd name="connsiteX4" fmla="*/ 13030 w 13029"/>
                    <a:gd name="connsiteY4" fmla="*/ 2571 h 13933"/>
                    <a:gd name="connsiteX5" fmla="*/ 11089 w 13029"/>
                    <a:gd name="connsiteY5" fmla="*/ 5065 h 13933"/>
                    <a:gd name="connsiteX6" fmla="*/ 6653 w 13029"/>
                    <a:gd name="connsiteY6" fmla="*/ 8391 h 13933"/>
                    <a:gd name="connsiteX7" fmla="*/ 3881 w 13029"/>
                    <a:gd name="connsiteY7" fmla="*/ 10331 h 13933"/>
                    <a:gd name="connsiteX8" fmla="*/ 1386 w 13029"/>
                    <a:gd name="connsiteY8" fmla="*/ 13933 h 13933"/>
                    <a:gd name="connsiteX9" fmla="*/ 0 w 13029"/>
                    <a:gd name="connsiteY9" fmla="*/ 10885 h 139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3029" h="13933">
                      <a:moveTo>
                        <a:pt x="277" y="10885"/>
                      </a:moveTo>
                      <a:cubicBezTo>
                        <a:pt x="277" y="9776"/>
                        <a:pt x="1109" y="8391"/>
                        <a:pt x="1109" y="7282"/>
                      </a:cubicBezTo>
                      <a:cubicBezTo>
                        <a:pt x="1109" y="6174"/>
                        <a:pt x="1109" y="4788"/>
                        <a:pt x="1109" y="3680"/>
                      </a:cubicBezTo>
                      <a:cubicBezTo>
                        <a:pt x="1109" y="909"/>
                        <a:pt x="2218" y="354"/>
                        <a:pt x="4713" y="354"/>
                      </a:cubicBezTo>
                      <a:cubicBezTo>
                        <a:pt x="6931" y="354"/>
                        <a:pt x="12476" y="-1309"/>
                        <a:pt x="13030" y="2571"/>
                      </a:cubicBezTo>
                      <a:cubicBezTo>
                        <a:pt x="13030" y="3680"/>
                        <a:pt x="11921" y="4511"/>
                        <a:pt x="11089" y="5065"/>
                      </a:cubicBezTo>
                      <a:cubicBezTo>
                        <a:pt x="9703" y="6174"/>
                        <a:pt x="8317" y="7559"/>
                        <a:pt x="6653" y="8391"/>
                      </a:cubicBezTo>
                      <a:cubicBezTo>
                        <a:pt x="5267" y="8945"/>
                        <a:pt x="4713" y="8945"/>
                        <a:pt x="3881" y="10331"/>
                      </a:cubicBezTo>
                      <a:cubicBezTo>
                        <a:pt x="3327" y="11162"/>
                        <a:pt x="2772" y="13933"/>
                        <a:pt x="1386" y="13933"/>
                      </a:cubicBezTo>
                      <a:cubicBezTo>
                        <a:pt x="277" y="13933"/>
                        <a:pt x="0" y="11993"/>
                        <a:pt x="0" y="10885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214" name="Freeform 5213">
                  <a:extLst>
                    <a:ext uri="{FF2B5EF4-FFF2-40B4-BE49-F238E27FC236}">
                      <a16:creationId xmlns:a16="http://schemas.microsoft.com/office/drawing/2014/main" id="{A241CDC4-EC7F-8E64-314A-BC8B2C47792A}"/>
                    </a:ext>
                  </a:extLst>
                </p:cNvPr>
                <p:cNvSpPr/>
                <p:nvPr/>
              </p:nvSpPr>
              <p:spPr>
                <a:xfrm>
                  <a:off x="5698680" y="2305271"/>
                  <a:ext cx="6904" cy="6495"/>
                </a:xfrm>
                <a:custGeom>
                  <a:avLst/>
                  <a:gdLst>
                    <a:gd name="connsiteX0" fmla="*/ 1984 w 6904"/>
                    <a:gd name="connsiteY0" fmla="*/ 1386 h 6495"/>
                    <a:gd name="connsiteX1" fmla="*/ 3093 w 6904"/>
                    <a:gd name="connsiteY1" fmla="*/ 0 h 6495"/>
                    <a:gd name="connsiteX2" fmla="*/ 4756 w 6904"/>
                    <a:gd name="connsiteY2" fmla="*/ 0 h 6495"/>
                    <a:gd name="connsiteX3" fmla="*/ 5311 w 6904"/>
                    <a:gd name="connsiteY3" fmla="*/ 5819 h 6495"/>
                    <a:gd name="connsiteX4" fmla="*/ 43 w 6904"/>
                    <a:gd name="connsiteY4" fmla="*/ 3603 h 6495"/>
                    <a:gd name="connsiteX5" fmla="*/ 1984 w 6904"/>
                    <a:gd name="connsiteY5" fmla="*/ 1663 h 64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904" h="6495">
                      <a:moveTo>
                        <a:pt x="1984" y="1386"/>
                      </a:moveTo>
                      <a:cubicBezTo>
                        <a:pt x="2538" y="1109"/>
                        <a:pt x="2538" y="277"/>
                        <a:pt x="3093" y="0"/>
                      </a:cubicBezTo>
                      <a:cubicBezTo>
                        <a:pt x="3647" y="0"/>
                        <a:pt x="4202" y="0"/>
                        <a:pt x="4756" y="0"/>
                      </a:cubicBezTo>
                      <a:cubicBezTo>
                        <a:pt x="7806" y="0"/>
                        <a:pt x="7251" y="4157"/>
                        <a:pt x="5311" y="5819"/>
                      </a:cubicBezTo>
                      <a:cubicBezTo>
                        <a:pt x="3093" y="7482"/>
                        <a:pt x="598" y="5819"/>
                        <a:pt x="43" y="3603"/>
                      </a:cubicBezTo>
                      <a:cubicBezTo>
                        <a:pt x="-234" y="1940"/>
                        <a:pt x="875" y="2217"/>
                        <a:pt x="1984" y="1663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215" name="Freeform 5214">
                  <a:extLst>
                    <a:ext uri="{FF2B5EF4-FFF2-40B4-BE49-F238E27FC236}">
                      <a16:creationId xmlns:a16="http://schemas.microsoft.com/office/drawing/2014/main" id="{EA6C416B-C708-486E-C7A8-11AB863EC6E6}"/>
                    </a:ext>
                  </a:extLst>
                </p:cNvPr>
                <p:cNvSpPr/>
                <p:nvPr/>
              </p:nvSpPr>
              <p:spPr>
                <a:xfrm>
                  <a:off x="5738925" y="2258970"/>
                  <a:ext cx="8767" cy="11868"/>
                </a:xfrm>
                <a:custGeom>
                  <a:avLst/>
                  <a:gdLst>
                    <a:gd name="connsiteX0" fmla="*/ 275 w 8767"/>
                    <a:gd name="connsiteY0" fmla="*/ 10552 h 11868"/>
                    <a:gd name="connsiteX1" fmla="*/ 3324 w 8767"/>
                    <a:gd name="connsiteY1" fmla="*/ 3347 h 11868"/>
                    <a:gd name="connsiteX2" fmla="*/ 6651 w 8767"/>
                    <a:gd name="connsiteY2" fmla="*/ 21 h 11868"/>
                    <a:gd name="connsiteX3" fmla="*/ 8314 w 8767"/>
                    <a:gd name="connsiteY3" fmla="*/ 5564 h 11868"/>
                    <a:gd name="connsiteX4" fmla="*/ 6651 w 8767"/>
                    <a:gd name="connsiteY4" fmla="*/ 9444 h 11868"/>
                    <a:gd name="connsiteX5" fmla="*/ 4711 w 8767"/>
                    <a:gd name="connsiteY5" fmla="*/ 11660 h 11868"/>
                    <a:gd name="connsiteX6" fmla="*/ 275 w 8767"/>
                    <a:gd name="connsiteY6" fmla="*/ 10829 h 11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767" h="11868">
                      <a:moveTo>
                        <a:pt x="275" y="10552"/>
                      </a:moveTo>
                      <a:cubicBezTo>
                        <a:pt x="-834" y="7504"/>
                        <a:pt x="1661" y="5287"/>
                        <a:pt x="3324" y="3347"/>
                      </a:cubicBezTo>
                      <a:cubicBezTo>
                        <a:pt x="4433" y="2238"/>
                        <a:pt x="4433" y="-256"/>
                        <a:pt x="6651" y="21"/>
                      </a:cubicBezTo>
                      <a:cubicBezTo>
                        <a:pt x="9423" y="576"/>
                        <a:pt x="8869" y="3624"/>
                        <a:pt x="8314" y="5564"/>
                      </a:cubicBezTo>
                      <a:cubicBezTo>
                        <a:pt x="8037" y="6949"/>
                        <a:pt x="7206" y="8058"/>
                        <a:pt x="6651" y="9444"/>
                      </a:cubicBezTo>
                      <a:cubicBezTo>
                        <a:pt x="6097" y="10552"/>
                        <a:pt x="6097" y="11383"/>
                        <a:pt x="4711" y="11660"/>
                      </a:cubicBezTo>
                      <a:cubicBezTo>
                        <a:pt x="3324" y="11660"/>
                        <a:pt x="1106" y="12492"/>
                        <a:pt x="275" y="10829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216" name="Freeform 5215">
                  <a:extLst>
                    <a:ext uri="{FF2B5EF4-FFF2-40B4-BE49-F238E27FC236}">
                      <a16:creationId xmlns:a16="http://schemas.microsoft.com/office/drawing/2014/main" id="{7D986946-E06E-575E-E5E0-71535C9113B4}"/>
                    </a:ext>
                  </a:extLst>
                </p:cNvPr>
                <p:cNvSpPr/>
                <p:nvPr/>
              </p:nvSpPr>
              <p:spPr>
                <a:xfrm>
                  <a:off x="5733655" y="2231834"/>
                  <a:ext cx="22507" cy="23278"/>
                </a:xfrm>
                <a:custGeom>
                  <a:avLst/>
                  <a:gdLst>
                    <a:gd name="connsiteX0" fmla="*/ 6653 w 22507"/>
                    <a:gd name="connsiteY0" fmla="*/ 21893 h 23278"/>
                    <a:gd name="connsiteX1" fmla="*/ 2218 w 22507"/>
                    <a:gd name="connsiteY1" fmla="*/ 23278 h 23278"/>
                    <a:gd name="connsiteX2" fmla="*/ 0 w 22507"/>
                    <a:gd name="connsiteY2" fmla="*/ 21338 h 23278"/>
                    <a:gd name="connsiteX3" fmla="*/ 3881 w 22507"/>
                    <a:gd name="connsiteY3" fmla="*/ 18567 h 23278"/>
                    <a:gd name="connsiteX4" fmla="*/ 8040 w 22507"/>
                    <a:gd name="connsiteY4" fmla="*/ 15796 h 23278"/>
                    <a:gd name="connsiteX5" fmla="*/ 10535 w 22507"/>
                    <a:gd name="connsiteY5" fmla="*/ 12748 h 23278"/>
                    <a:gd name="connsiteX6" fmla="*/ 15525 w 22507"/>
                    <a:gd name="connsiteY6" fmla="*/ 6097 h 23278"/>
                    <a:gd name="connsiteX7" fmla="*/ 22179 w 22507"/>
                    <a:gd name="connsiteY7" fmla="*/ 0 h 23278"/>
                    <a:gd name="connsiteX8" fmla="*/ 18297 w 22507"/>
                    <a:gd name="connsiteY8" fmla="*/ 7759 h 23278"/>
                    <a:gd name="connsiteX9" fmla="*/ 16079 w 22507"/>
                    <a:gd name="connsiteY9" fmla="*/ 11085 h 23278"/>
                    <a:gd name="connsiteX10" fmla="*/ 14970 w 22507"/>
                    <a:gd name="connsiteY10" fmla="*/ 14410 h 23278"/>
                    <a:gd name="connsiteX11" fmla="*/ 14416 w 22507"/>
                    <a:gd name="connsiteY11" fmla="*/ 18567 h 23278"/>
                    <a:gd name="connsiteX12" fmla="*/ 13030 w 22507"/>
                    <a:gd name="connsiteY12" fmla="*/ 21338 h 23278"/>
                    <a:gd name="connsiteX13" fmla="*/ 7208 w 22507"/>
                    <a:gd name="connsiteY13" fmla="*/ 22170 h 232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2507" h="23278">
                      <a:moveTo>
                        <a:pt x="6653" y="21893"/>
                      </a:moveTo>
                      <a:cubicBezTo>
                        <a:pt x="4990" y="21893"/>
                        <a:pt x="3604" y="23001"/>
                        <a:pt x="2218" y="23278"/>
                      </a:cubicBezTo>
                      <a:cubicBezTo>
                        <a:pt x="1109" y="23278"/>
                        <a:pt x="0" y="22724"/>
                        <a:pt x="0" y="21338"/>
                      </a:cubicBezTo>
                      <a:cubicBezTo>
                        <a:pt x="0" y="19676"/>
                        <a:pt x="2495" y="18844"/>
                        <a:pt x="3881" y="18567"/>
                      </a:cubicBezTo>
                      <a:cubicBezTo>
                        <a:pt x="5545" y="18013"/>
                        <a:pt x="6931" y="17182"/>
                        <a:pt x="8040" y="15796"/>
                      </a:cubicBezTo>
                      <a:cubicBezTo>
                        <a:pt x="8871" y="14687"/>
                        <a:pt x="9426" y="13579"/>
                        <a:pt x="10535" y="12748"/>
                      </a:cubicBezTo>
                      <a:cubicBezTo>
                        <a:pt x="12476" y="10808"/>
                        <a:pt x="14139" y="8591"/>
                        <a:pt x="15525" y="6097"/>
                      </a:cubicBezTo>
                      <a:cubicBezTo>
                        <a:pt x="17188" y="3048"/>
                        <a:pt x="18297" y="554"/>
                        <a:pt x="22179" y="0"/>
                      </a:cubicBezTo>
                      <a:cubicBezTo>
                        <a:pt x="23565" y="3048"/>
                        <a:pt x="20238" y="5819"/>
                        <a:pt x="18297" y="7759"/>
                      </a:cubicBezTo>
                      <a:cubicBezTo>
                        <a:pt x="17466" y="8591"/>
                        <a:pt x="16634" y="9699"/>
                        <a:pt x="16079" y="11085"/>
                      </a:cubicBezTo>
                      <a:cubicBezTo>
                        <a:pt x="15802" y="12193"/>
                        <a:pt x="15248" y="13302"/>
                        <a:pt x="14970" y="14410"/>
                      </a:cubicBezTo>
                      <a:cubicBezTo>
                        <a:pt x="14970" y="15796"/>
                        <a:pt x="14970" y="17182"/>
                        <a:pt x="14416" y="18567"/>
                      </a:cubicBezTo>
                      <a:cubicBezTo>
                        <a:pt x="13862" y="19399"/>
                        <a:pt x="13584" y="20507"/>
                        <a:pt x="13030" y="21338"/>
                      </a:cubicBezTo>
                      <a:cubicBezTo>
                        <a:pt x="11921" y="23555"/>
                        <a:pt x="9149" y="21893"/>
                        <a:pt x="7208" y="2217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217" name="Freeform 5216">
                  <a:extLst>
                    <a:ext uri="{FF2B5EF4-FFF2-40B4-BE49-F238E27FC236}">
                      <a16:creationId xmlns:a16="http://schemas.microsoft.com/office/drawing/2014/main" id="{32AC1F2F-D967-D699-0B82-081F0BD6ABEC}"/>
                    </a:ext>
                  </a:extLst>
                </p:cNvPr>
                <p:cNvSpPr/>
                <p:nvPr/>
              </p:nvSpPr>
              <p:spPr>
                <a:xfrm>
                  <a:off x="5733101" y="2237422"/>
                  <a:ext cx="13437" cy="7489"/>
                </a:xfrm>
                <a:custGeom>
                  <a:avLst/>
                  <a:gdLst>
                    <a:gd name="connsiteX0" fmla="*/ 3049 w 13437"/>
                    <a:gd name="connsiteY0" fmla="*/ 3002 h 7489"/>
                    <a:gd name="connsiteX1" fmla="*/ 5821 w 13437"/>
                    <a:gd name="connsiteY1" fmla="*/ 2448 h 7489"/>
                    <a:gd name="connsiteX2" fmla="*/ 8039 w 13437"/>
                    <a:gd name="connsiteY2" fmla="*/ 1339 h 7489"/>
                    <a:gd name="connsiteX3" fmla="*/ 13029 w 13437"/>
                    <a:gd name="connsiteY3" fmla="*/ 231 h 7489"/>
                    <a:gd name="connsiteX4" fmla="*/ 9702 w 13437"/>
                    <a:gd name="connsiteY4" fmla="*/ 4942 h 7489"/>
                    <a:gd name="connsiteX5" fmla="*/ 6376 w 13437"/>
                    <a:gd name="connsiteY5" fmla="*/ 5773 h 7489"/>
                    <a:gd name="connsiteX6" fmla="*/ 276 w 13437"/>
                    <a:gd name="connsiteY6" fmla="*/ 6882 h 7489"/>
                    <a:gd name="connsiteX7" fmla="*/ 3049 w 13437"/>
                    <a:gd name="connsiteY7" fmla="*/ 3002 h 74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3437" h="7489">
                      <a:moveTo>
                        <a:pt x="3049" y="3002"/>
                      </a:moveTo>
                      <a:cubicBezTo>
                        <a:pt x="3880" y="3002"/>
                        <a:pt x="4712" y="3002"/>
                        <a:pt x="5821" y="2448"/>
                      </a:cubicBezTo>
                      <a:cubicBezTo>
                        <a:pt x="6653" y="2170"/>
                        <a:pt x="7207" y="1616"/>
                        <a:pt x="8039" y="1339"/>
                      </a:cubicBezTo>
                      <a:cubicBezTo>
                        <a:pt x="8871" y="1062"/>
                        <a:pt x="12197" y="-601"/>
                        <a:pt x="13029" y="231"/>
                      </a:cubicBezTo>
                      <a:cubicBezTo>
                        <a:pt x="14693" y="1616"/>
                        <a:pt x="10811" y="4665"/>
                        <a:pt x="9702" y="4942"/>
                      </a:cubicBezTo>
                      <a:cubicBezTo>
                        <a:pt x="8593" y="4942"/>
                        <a:pt x="7485" y="5219"/>
                        <a:pt x="6376" y="5773"/>
                      </a:cubicBezTo>
                      <a:cubicBezTo>
                        <a:pt x="4989" y="6327"/>
                        <a:pt x="1108" y="8544"/>
                        <a:pt x="276" y="6882"/>
                      </a:cubicBezTo>
                      <a:cubicBezTo>
                        <a:pt x="-832" y="4942"/>
                        <a:pt x="1662" y="3279"/>
                        <a:pt x="3049" y="3002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218" name="Freeform 5217">
                  <a:extLst>
                    <a:ext uri="{FF2B5EF4-FFF2-40B4-BE49-F238E27FC236}">
                      <a16:creationId xmlns:a16="http://schemas.microsoft.com/office/drawing/2014/main" id="{E5DA551C-30FE-989C-E975-315549B441A7}"/>
                    </a:ext>
                  </a:extLst>
                </p:cNvPr>
                <p:cNvSpPr/>
                <p:nvPr/>
              </p:nvSpPr>
              <p:spPr>
                <a:xfrm>
                  <a:off x="5594760" y="2358151"/>
                  <a:ext cx="18352" cy="16729"/>
                </a:xfrm>
                <a:custGeom>
                  <a:avLst/>
                  <a:gdLst>
                    <a:gd name="connsiteX0" fmla="*/ 1386 w 18352"/>
                    <a:gd name="connsiteY0" fmla="*/ 6147 h 16729"/>
                    <a:gd name="connsiteX1" fmla="*/ 0 w 18352"/>
                    <a:gd name="connsiteY1" fmla="*/ 3930 h 16729"/>
                    <a:gd name="connsiteX2" fmla="*/ 1386 w 18352"/>
                    <a:gd name="connsiteY2" fmla="*/ 1159 h 16729"/>
                    <a:gd name="connsiteX3" fmla="*/ 6099 w 18352"/>
                    <a:gd name="connsiteY3" fmla="*/ 2544 h 16729"/>
                    <a:gd name="connsiteX4" fmla="*/ 8872 w 18352"/>
                    <a:gd name="connsiteY4" fmla="*/ 7533 h 16729"/>
                    <a:gd name="connsiteX5" fmla="*/ 12198 w 18352"/>
                    <a:gd name="connsiteY5" fmla="*/ 50 h 16729"/>
                    <a:gd name="connsiteX6" fmla="*/ 16357 w 18352"/>
                    <a:gd name="connsiteY6" fmla="*/ 5870 h 16729"/>
                    <a:gd name="connsiteX7" fmla="*/ 17189 w 18352"/>
                    <a:gd name="connsiteY7" fmla="*/ 9750 h 16729"/>
                    <a:gd name="connsiteX8" fmla="*/ 18298 w 18352"/>
                    <a:gd name="connsiteY8" fmla="*/ 13906 h 16729"/>
                    <a:gd name="connsiteX9" fmla="*/ 13030 w 18352"/>
                    <a:gd name="connsiteY9" fmla="*/ 16678 h 16729"/>
                    <a:gd name="connsiteX10" fmla="*/ 8595 w 18352"/>
                    <a:gd name="connsiteY10" fmla="*/ 14738 h 16729"/>
                    <a:gd name="connsiteX11" fmla="*/ 6654 w 18352"/>
                    <a:gd name="connsiteY11" fmla="*/ 13075 h 16729"/>
                    <a:gd name="connsiteX12" fmla="*/ 5822 w 18352"/>
                    <a:gd name="connsiteY12" fmla="*/ 11135 h 16729"/>
                    <a:gd name="connsiteX13" fmla="*/ 2772 w 18352"/>
                    <a:gd name="connsiteY13" fmla="*/ 9473 h 16729"/>
                    <a:gd name="connsiteX14" fmla="*/ 1109 w 18352"/>
                    <a:gd name="connsiteY14" fmla="*/ 5870 h 167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8352" h="16729">
                      <a:moveTo>
                        <a:pt x="1386" y="6147"/>
                      </a:moveTo>
                      <a:cubicBezTo>
                        <a:pt x="832" y="5316"/>
                        <a:pt x="0" y="5039"/>
                        <a:pt x="0" y="3930"/>
                      </a:cubicBezTo>
                      <a:cubicBezTo>
                        <a:pt x="0" y="2822"/>
                        <a:pt x="555" y="1713"/>
                        <a:pt x="1386" y="1159"/>
                      </a:cubicBezTo>
                      <a:cubicBezTo>
                        <a:pt x="3050" y="328"/>
                        <a:pt x="5545" y="605"/>
                        <a:pt x="6099" y="2544"/>
                      </a:cubicBezTo>
                      <a:cubicBezTo>
                        <a:pt x="6377" y="4761"/>
                        <a:pt x="6377" y="6701"/>
                        <a:pt x="8872" y="7533"/>
                      </a:cubicBezTo>
                      <a:cubicBezTo>
                        <a:pt x="9426" y="5870"/>
                        <a:pt x="9703" y="605"/>
                        <a:pt x="12198" y="50"/>
                      </a:cubicBezTo>
                      <a:cubicBezTo>
                        <a:pt x="15248" y="-504"/>
                        <a:pt x="16357" y="3653"/>
                        <a:pt x="16357" y="5870"/>
                      </a:cubicBezTo>
                      <a:cubicBezTo>
                        <a:pt x="16357" y="7256"/>
                        <a:pt x="16634" y="8364"/>
                        <a:pt x="17189" y="9750"/>
                      </a:cubicBezTo>
                      <a:cubicBezTo>
                        <a:pt x="17743" y="11135"/>
                        <a:pt x="18575" y="12521"/>
                        <a:pt x="18298" y="13906"/>
                      </a:cubicBezTo>
                      <a:cubicBezTo>
                        <a:pt x="18020" y="16124"/>
                        <a:pt x="14971" y="16955"/>
                        <a:pt x="13030" y="16678"/>
                      </a:cubicBezTo>
                      <a:cubicBezTo>
                        <a:pt x="11367" y="16678"/>
                        <a:pt x="9981" y="15569"/>
                        <a:pt x="8595" y="14738"/>
                      </a:cubicBezTo>
                      <a:cubicBezTo>
                        <a:pt x="8040" y="14184"/>
                        <a:pt x="7208" y="13629"/>
                        <a:pt x="6654" y="13075"/>
                      </a:cubicBezTo>
                      <a:cubicBezTo>
                        <a:pt x="6099" y="12521"/>
                        <a:pt x="6377" y="11689"/>
                        <a:pt x="5822" y="11135"/>
                      </a:cubicBezTo>
                      <a:cubicBezTo>
                        <a:pt x="5268" y="10304"/>
                        <a:pt x="3604" y="10581"/>
                        <a:pt x="2772" y="9473"/>
                      </a:cubicBezTo>
                      <a:cubicBezTo>
                        <a:pt x="1941" y="8364"/>
                        <a:pt x="1941" y="6978"/>
                        <a:pt x="1109" y="587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219" name="Freeform 5218">
                  <a:extLst>
                    <a:ext uri="{FF2B5EF4-FFF2-40B4-BE49-F238E27FC236}">
                      <a16:creationId xmlns:a16="http://schemas.microsoft.com/office/drawing/2014/main" id="{7003BF03-8D7C-3474-5337-48C2DD0133AD}"/>
                    </a:ext>
                  </a:extLst>
                </p:cNvPr>
                <p:cNvSpPr/>
                <p:nvPr/>
              </p:nvSpPr>
              <p:spPr>
                <a:xfrm>
                  <a:off x="5602985" y="2380340"/>
                  <a:ext cx="8102" cy="6127"/>
                </a:xfrm>
                <a:custGeom>
                  <a:avLst/>
                  <a:gdLst>
                    <a:gd name="connsiteX0" fmla="*/ 92 w 8102"/>
                    <a:gd name="connsiteY0" fmla="*/ 862 h 6127"/>
                    <a:gd name="connsiteX1" fmla="*/ 3696 w 8102"/>
                    <a:gd name="connsiteY1" fmla="*/ 31 h 6127"/>
                    <a:gd name="connsiteX2" fmla="*/ 7578 w 8102"/>
                    <a:gd name="connsiteY2" fmla="*/ 1139 h 6127"/>
                    <a:gd name="connsiteX3" fmla="*/ 7578 w 8102"/>
                    <a:gd name="connsiteY3" fmla="*/ 4465 h 6127"/>
                    <a:gd name="connsiteX4" fmla="*/ 3419 w 8102"/>
                    <a:gd name="connsiteY4" fmla="*/ 6127 h 6127"/>
                    <a:gd name="connsiteX5" fmla="*/ 2310 w 8102"/>
                    <a:gd name="connsiteY5" fmla="*/ 5573 h 6127"/>
                    <a:gd name="connsiteX6" fmla="*/ 370 w 8102"/>
                    <a:gd name="connsiteY6" fmla="*/ 4465 h 6127"/>
                    <a:gd name="connsiteX7" fmla="*/ 370 w 8102"/>
                    <a:gd name="connsiteY7" fmla="*/ 862 h 61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8102" h="6127">
                      <a:moveTo>
                        <a:pt x="92" y="862"/>
                      </a:moveTo>
                      <a:cubicBezTo>
                        <a:pt x="647" y="-246"/>
                        <a:pt x="2587" y="31"/>
                        <a:pt x="3696" y="31"/>
                      </a:cubicBezTo>
                      <a:cubicBezTo>
                        <a:pt x="5360" y="31"/>
                        <a:pt x="6469" y="31"/>
                        <a:pt x="7578" y="1139"/>
                      </a:cubicBezTo>
                      <a:cubicBezTo>
                        <a:pt x="8409" y="1971"/>
                        <a:pt x="8132" y="3633"/>
                        <a:pt x="7578" y="4465"/>
                      </a:cubicBezTo>
                      <a:cubicBezTo>
                        <a:pt x="6746" y="5296"/>
                        <a:pt x="4528" y="6127"/>
                        <a:pt x="3419" y="6127"/>
                      </a:cubicBezTo>
                      <a:cubicBezTo>
                        <a:pt x="2865" y="6127"/>
                        <a:pt x="2587" y="6127"/>
                        <a:pt x="2310" y="5573"/>
                      </a:cubicBezTo>
                      <a:cubicBezTo>
                        <a:pt x="1756" y="5019"/>
                        <a:pt x="1201" y="4742"/>
                        <a:pt x="370" y="4465"/>
                      </a:cubicBezTo>
                      <a:cubicBezTo>
                        <a:pt x="370" y="3356"/>
                        <a:pt x="-462" y="1971"/>
                        <a:pt x="370" y="862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220" name="Freeform 5219">
                  <a:extLst>
                    <a:ext uri="{FF2B5EF4-FFF2-40B4-BE49-F238E27FC236}">
                      <a16:creationId xmlns:a16="http://schemas.microsoft.com/office/drawing/2014/main" id="{8DB3F310-2BE1-C78C-8D41-D970148E9F16}"/>
                    </a:ext>
                  </a:extLst>
                </p:cNvPr>
                <p:cNvSpPr/>
                <p:nvPr/>
              </p:nvSpPr>
              <p:spPr>
                <a:xfrm>
                  <a:off x="5591047" y="2393871"/>
                  <a:ext cx="13762" cy="11164"/>
                </a:xfrm>
                <a:custGeom>
                  <a:avLst/>
                  <a:gdLst>
                    <a:gd name="connsiteX0" fmla="*/ 3436 w 13762"/>
                    <a:gd name="connsiteY0" fmla="*/ 10887 h 11164"/>
                    <a:gd name="connsiteX1" fmla="*/ 664 w 13762"/>
                    <a:gd name="connsiteY1" fmla="*/ 10333 h 11164"/>
                    <a:gd name="connsiteX2" fmla="*/ 386 w 13762"/>
                    <a:gd name="connsiteY2" fmla="*/ 7284 h 11164"/>
                    <a:gd name="connsiteX3" fmla="*/ 3713 w 13762"/>
                    <a:gd name="connsiteY3" fmla="*/ 5345 h 11164"/>
                    <a:gd name="connsiteX4" fmla="*/ 7040 w 13762"/>
                    <a:gd name="connsiteY4" fmla="*/ 3128 h 11164"/>
                    <a:gd name="connsiteX5" fmla="*/ 12585 w 13762"/>
                    <a:gd name="connsiteY5" fmla="*/ 79 h 11164"/>
                    <a:gd name="connsiteX6" fmla="*/ 13416 w 13762"/>
                    <a:gd name="connsiteY6" fmla="*/ 3128 h 11164"/>
                    <a:gd name="connsiteX7" fmla="*/ 8703 w 13762"/>
                    <a:gd name="connsiteY7" fmla="*/ 7562 h 11164"/>
                    <a:gd name="connsiteX8" fmla="*/ 5931 w 13762"/>
                    <a:gd name="connsiteY8" fmla="*/ 9779 h 11164"/>
                    <a:gd name="connsiteX9" fmla="*/ 3159 w 13762"/>
                    <a:gd name="connsiteY9" fmla="*/ 11164 h 111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3762" h="11164">
                      <a:moveTo>
                        <a:pt x="3436" y="10887"/>
                      </a:moveTo>
                      <a:cubicBezTo>
                        <a:pt x="2604" y="10887"/>
                        <a:pt x="1218" y="10887"/>
                        <a:pt x="664" y="10333"/>
                      </a:cubicBezTo>
                      <a:cubicBezTo>
                        <a:pt x="-168" y="9779"/>
                        <a:pt x="-168" y="8116"/>
                        <a:pt x="386" y="7284"/>
                      </a:cubicBezTo>
                      <a:cubicBezTo>
                        <a:pt x="941" y="6176"/>
                        <a:pt x="2604" y="5899"/>
                        <a:pt x="3713" y="5345"/>
                      </a:cubicBezTo>
                      <a:cubicBezTo>
                        <a:pt x="4822" y="4790"/>
                        <a:pt x="5931" y="3959"/>
                        <a:pt x="7040" y="3128"/>
                      </a:cubicBezTo>
                      <a:cubicBezTo>
                        <a:pt x="8426" y="2019"/>
                        <a:pt x="10644" y="-475"/>
                        <a:pt x="12585" y="79"/>
                      </a:cubicBezTo>
                      <a:cubicBezTo>
                        <a:pt x="13971" y="356"/>
                        <a:pt x="13971" y="2019"/>
                        <a:pt x="13416" y="3128"/>
                      </a:cubicBezTo>
                      <a:cubicBezTo>
                        <a:pt x="12862" y="4790"/>
                        <a:pt x="10090" y="6453"/>
                        <a:pt x="8703" y="7562"/>
                      </a:cubicBezTo>
                      <a:cubicBezTo>
                        <a:pt x="7872" y="8393"/>
                        <a:pt x="7040" y="9224"/>
                        <a:pt x="5931" y="9779"/>
                      </a:cubicBezTo>
                      <a:cubicBezTo>
                        <a:pt x="5654" y="9779"/>
                        <a:pt x="3713" y="11164"/>
                        <a:pt x="3159" y="11164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221" name="Freeform 5220">
                  <a:extLst>
                    <a:ext uri="{FF2B5EF4-FFF2-40B4-BE49-F238E27FC236}">
                      <a16:creationId xmlns:a16="http://schemas.microsoft.com/office/drawing/2014/main" id="{3FFE3CEE-636B-6FFD-D976-76A3992C89BD}"/>
                    </a:ext>
                  </a:extLst>
                </p:cNvPr>
                <p:cNvSpPr/>
                <p:nvPr/>
              </p:nvSpPr>
              <p:spPr>
                <a:xfrm>
                  <a:off x="5606108" y="2394759"/>
                  <a:ext cx="15292" cy="15506"/>
                </a:xfrm>
                <a:custGeom>
                  <a:avLst/>
                  <a:gdLst>
                    <a:gd name="connsiteX0" fmla="*/ 3900 w 15292"/>
                    <a:gd name="connsiteY0" fmla="*/ 15264 h 15506"/>
                    <a:gd name="connsiteX1" fmla="*/ 3623 w 15292"/>
                    <a:gd name="connsiteY1" fmla="*/ 15264 h 15506"/>
                    <a:gd name="connsiteX2" fmla="*/ 19 w 15292"/>
                    <a:gd name="connsiteY2" fmla="*/ 12770 h 15506"/>
                    <a:gd name="connsiteX3" fmla="*/ 3069 w 15292"/>
                    <a:gd name="connsiteY3" fmla="*/ 10830 h 15506"/>
                    <a:gd name="connsiteX4" fmla="*/ 2237 w 15292"/>
                    <a:gd name="connsiteY4" fmla="*/ 4456 h 15506"/>
                    <a:gd name="connsiteX5" fmla="*/ 8336 w 15292"/>
                    <a:gd name="connsiteY5" fmla="*/ 1408 h 15506"/>
                    <a:gd name="connsiteX6" fmla="*/ 8614 w 15292"/>
                    <a:gd name="connsiteY6" fmla="*/ 6396 h 15506"/>
                    <a:gd name="connsiteX7" fmla="*/ 12217 w 15292"/>
                    <a:gd name="connsiteY7" fmla="*/ 7782 h 15506"/>
                    <a:gd name="connsiteX8" fmla="*/ 15267 w 15292"/>
                    <a:gd name="connsiteY8" fmla="*/ 10830 h 15506"/>
                    <a:gd name="connsiteX9" fmla="*/ 3900 w 15292"/>
                    <a:gd name="connsiteY9" fmla="*/ 15264 h 155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292" h="15506">
                      <a:moveTo>
                        <a:pt x="3900" y="15264"/>
                      </a:moveTo>
                      <a:cubicBezTo>
                        <a:pt x="3900" y="15264"/>
                        <a:pt x="3900" y="15264"/>
                        <a:pt x="3623" y="15264"/>
                      </a:cubicBezTo>
                      <a:cubicBezTo>
                        <a:pt x="2514" y="15264"/>
                        <a:pt x="-258" y="14433"/>
                        <a:pt x="19" y="12770"/>
                      </a:cubicBezTo>
                      <a:cubicBezTo>
                        <a:pt x="19" y="11384"/>
                        <a:pt x="1960" y="11107"/>
                        <a:pt x="3069" y="10830"/>
                      </a:cubicBezTo>
                      <a:cubicBezTo>
                        <a:pt x="6673" y="9445"/>
                        <a:pt x="2237" y="6673"/>
                        <a:pt x="2237" y="4456"/>
                      </a:cubicBezTo>
                      <a:cubicBezTo>
                        <a:pt x="2237" y="1962"/>
                        <a:pt x="7227" y="-2195"/>
                        <a:pt x="8336" y="1408"/>
                      </a:cubicBezTo>
                      <a:cubicBezTo>
                        <a:pt x="8891" y="3071"/>
                        <a:pt x="8059" y="4733"/>
                        <a:pt x="8614" y="6396"/>
                      </a:cubicBezTo>
                      <a:cubicBezTo>
                        <a:pt x="9168" y="8059"/>
                        <a:pt x="10831" y="7782"/>
                        <a:pt x="12217" y="7782"/>
                      </a:cubicBezTo>
                      <a:cubicBezTo>
                        <a:pt x="13881" y="7782"/>
                        <a:pt x="14990" y="8890"/>
                        <a:pt x="15267" y="10830"/>
                      </a:cubicBezTo>
                      <a:cubicBezTo>
                        <a:pt x="15822" y="15818"/>
                        <a:pt x="7227" y="15818"/>
                        <a:pt x="3900" y="15264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222" name="Freeform 5221">
                  <a:extLst>
                    <a:ext uri="{FF2B5EF4-FFF2-40B4-BE49-F238E27FC236}">
                      <a16:creationId xmlns:a16="http://schemas.microsoft.com/office/drawing/2014/main" id="{97B7346E-A067-26EE-AF99-B38BF29F8047}"/>
                    </a:ext>
                  </a:extLst>
                </p:cNvPr>
                <p:cNvSpPr/>
                <p:nvPr/>
              </p:nvSpPr>
              <p:spPr>
                <a:xfrm>
                  <a:off x="5604493" y="2422481"/>
                  <a:ext cx="12528" cy="13921"/>
                </a:xfrm>
                <a:custGeom>
                  <a:avLst/>
                  <a:gdLst>
                    <a:gd name="connsiteX0" fmla="*/ 525 w 12528"/>
                    <a:gd name="connsiteY0" fmla="*/ 7217 h 13921"/>
                    <a:gd name="connsiteX1" fmla="*/ 525 w 12528"/>
                    <a:gd name="connsiteY1" fmla="*/ 3060 h 13921"/>
                    <a:gd name="connsiteX2" fmla="*/ 6624 w 12528"/>
                    <a:gd name="connsiteY2" fmla="*/ 1120 h 13921"/>
                    <a:gd name="connsiteX3" fmla="*/ 11614 w 12528"/>
                    <a:gd name="connsiteY3" fmla="*/ 1120 h 13921"/>
                    <a:gd name="connsiteX4" fmla="*/ 9674 w 12528"/>
                    <a:gd name="connsiteY4" fmla="*/ 11651 h 13921"/>
                    <a:gd name="connsiteX5" fmla="*/ 6070 w 12528"/>
                    <a:gd name="connsiteY5" fmla="*/ 13868 h 13921"/>
                    <a:gd name="connsiteX6" fmla="*/ 3852 w 12528"/>
                    <a:gd name="connsiteY6" fmla="*/ 11928 h 13921"/>
                    <a:gd name="connsiteX7" fmla="*/ 2743 w 12528"/>
                    <a:gd name="connsiteY7" fmla="*/ 9157 h 13921"/>
                    <a:gd name="connsiteX8" fmla="*/ 525 w 12528"/>
                    <a:gd name="connsiteY8" fmla="*/ 6940 h 139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2528" h="13921">
                      <a:moveTo>
                        <a:pt x="525" y="7217"/>
                      </a:moveTo>
                      <a:cubicBezTo>
                        <a:pt x="-307" y="6109"/>
                        <a:pt x="-30" y="4169"/>
                        <a:pt x="525" y="3060"/>
                      </a:cubicBezTo>
                      <a:cubicBezTo>
                        <a:pt x="1911" y="12"/>
                        <a:pt x="4129" y="1675"/>
                        <a:pt x="6624" y="1120"/>
                      </a:cubicBezTo>
                      <a:cubicBezTo>
                        <a:pt x="8842" y="566"/>
                        <a:pt x="9951" y="-1097"/>
                        <a:pt x="11614" y="1120"/>
                      </a:cubicBezTo>
                      <a:cubicBezTo>
                        <a:pt x="13555" y="4446"/>
                        <a:pt x="12169" y="9157"/>
                        <a:pt x="9674" y="11651"/>
                      </a:cubicBezTo>
                      <a:cubicBezTo>
                        <a:pt x="8842" y="12760"/>
                        <a:pt x="7456" y="13591"/>
                        <a:pt x="6070" y="13868"/>
                      </a:cubicBezTo>
                      <a:cubicBezTo>
                        <a:pt x="4406" y="14145"/>
                        <a:pt x="4129" y="13314"/>
                        <a:pt x="3852" y="11928"/>
                      </a:cubicBezTo>
                      <a:cubicBezTo>
                        <a:pt x="3852" y="11097"/>
                        <a:pt x="3297" y="9988"/>
                        <a:pt x="2743" y="9157"/>
                      </a:cubicBezTo>
                      <a:cubicBezTo>
                        <a:pt x="2188" y="8326"/>
                        <a:pt x="1079" y="7771"/>
                        <a:pt x="525" y="694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223" name="Freeform 5222">
                  <a:extLst>
                    <a:ext uri="{FF2B5EF4-FFF2-40B4-BE49-F238E27FC236}">
                      <a16:creationId xmlns:a16="http://schemas.microsoft.com/office/drawing/2014/main" id="{4E64D342-EFE1-9D16-F299-18F51CC40C8A}"/>
                    </a:ext>
                  </a:extLst>
                </p:cNvPr>
                <p:cNvSpPr/>
                <p:nvPr/>
              </p:nvSpPr>
              <p:spPr>
                <a:xfrm>
                  <a:off x="5621971" y="2437379"/>
                  <a:ext cx="7721" cy="8466"/>
                </a:xfrm>
                <a:custGeom>
                  <a:avLst/>
                  <a:gdLst>
                    <a:gd name="connsiteX0" fmla="*/ 791 w 7721"/>
                    <a:gd name="connsiteY0" fmla="*/ 7561 h 8466"/>
                    <a:gd name="connsiteX1" fmla="*/ 3563 w 7721"/>
                    <a:gd name="connsiteY1" fmla="*/ 8392 h 8466"/>
                    <a:gd name="connsiteX2" fmla="*/ 5503 w 7721"/>
                    <a:gd name="connsiteY2" fmla="*/ 8115 h 8466"/>
                    <a:gd name="connsiteX3" fmla="*/ 7721 w 7721"/>
                    <a:gd name="connsiteY3" fmla="*/ 3681 h 8466"/>
                    <a:gd name="connsiteX4" fmla="*/ 3285 w 7721"/>
                    <a:gd name="connsiteY4" fmla="*/ 79 h 8466"/>
                    <a:gd name="connsiteX5" fmla="*/ 791 w 7721"/>
                    <a:gd name="connsiteY5" fmla="*/ 7561 h 84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721" h="8466">
                      <a:moveTo>
                        <a:pt x="791" y="7561"/>
                      </a:moveTo>
                      <a:cubicBezTo>
                        <a:pt x="1622" y="8115"/>
                        <a:pt x="2454" y="8669"/>
                        <a:pt x="3563" y="8392"/>
                      </a:cubicBezTo>
                      <a:cubicBezTo>
                        <a:pt x="4117" y="8392"/>
                        <a:pt x="4949" y="7561"/>
                        <a:pt x="5503" y="8115"/>
                      </a:cubicBezTo>
                      <a:cubicBezTo>
                        <a:pt x="6335" y="6730"/>
                        <a:pt x="7721" y="5344"/>
                        <a:pt x="7721" y="3681"/>
                      </a:cubicBezTo>
                      <a:cubicBezTo>
                        <a:pt x="7721" y="2019"/>
                        <a:pt x="5226" y="-475"/>
                        <a:pt x="3285" y="79"/>
                      </a:cubicBezTo>
                      <a:cubicBezTo>
                        <a:pt x="791" y="910"/>
                        <a:pt x="-1150" y="5621"/>
                        <a:pt x="791" y="7561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224" name="Freeform 5223">
                  <a:extLst>
                    <a:ext uri="{FF2B5EF4-FFF2-40B4-BE49-F238E27FC236}">
                      <a16:creationId xmlns:a16="http://schemas.microsoft.com/office/drawing/2014/main" id="{A7FADDCD-908A-F421-B21B-C127EA4C3322}"/>
                    </a:ext>
                  </a:extLst>
                </p:cNvPr>
                <p:cNvSpPr/>
                <p:nvPr/>
              </p:nvSpPr>
              <p:spPr>
                <a:xfrm>
                  <a:off x="5631356" y="2430487"/>
                  <a:ext cx="10546" cy="12423"/>
                </a:xfrm>
                <a:custGeom>
                  <a:avLst/>
                  <a:gdLst>
                    <a:gd name="connsiteX0" fmla="*/ 3327 w 10546"/>
                    <a:gd name="connsiteY0" fmla="*/ 1429 h 12423"/>
                    <a:gd name="connsiteX1" fmla="*/ 5822 w 10546"/>
                    <a:gd name="connsiteY1" fmla="*/ 3923 h 12423"/>
                    <a:gd name="connsiteX2" fmla="*/ 8594 w 10546"/>
                    <a:gd name="connsiteY2" fmla="*/ 6140 h 12423"/>
                    <a:gd name="connsiteX3" fmla="*/ 10535 w 10546"/>
                    <a:gd name="connsiteY3" fmla="*/ 8911 h 12423"/>
                    <a:gd name="connsiteX4" fmla="*/ 4436 w 10546"/>
                    <a:gd name="connsiteY4" fmla="*/ 11405 h 12423"/>
                    <a:gd name="connsiteX5" fmla="*/ 2495 w 10546"/>
                    <a:gd name="connsiteY5" fmla="*/ 6971 h 12423"/>
                    <a:gd name="connsiteX6" fmla="*/ 0 w 10546"/>
                    <a:gd name="connsiteY6" fmla="*/ 1706 h 12423"/>
                    <a:gd name="connsiteX7" fmla="*/ 1663 w 10546"/>
                    <a:gd name="connsiteY7" fmla="*/ 43 h 12423"/>
                    <a:gd name="connsiteX8" fmla="*/ 3327 w 10546"/>
                    <a:gd name="connsiteY8" fmla="*/ 1983 h 124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546" h="12423">
                      <a:moveTo>
                        <a:pt x="3327" y="1429"/>
                      </a:moveTo>
                      <a:cubicBezTo>
                        <a:pt x="4159" y="2815"/>
                        <a:pt x="4713" y="3092"/>
                        <a:pt x="5822" y="3923"/>
                      </a:cubicBezTo>
                      <a:cubicBezTo>
                        <a:pt x="6931" y="4477"/>
                        <a:pt x="7485" y="5309"/>
                        <a:pt x="8594" y="6140"/>
                      </a:cubicBezTo>
                      <a:cubicBezTo>
                        <a:pt x="9426" y="6971"/>
                        <a:pt x="10258" y="7526"/>
                        <a:pt x="10535" y="8911"/>
                      </a:cubicBezTo>
                      <a:cubicBezTo>
                        <a:pt x="10812" y="11960"/>
                        <a:pt x="6099" y="13622"/>
                        <a:pt x="4436" y="11405"/>
                      </a:cubicBezTo>
                      <a:cubicBezTo>
                        <a:pt x="3604" y="10020"/>
                        <a:pt x="3050" y="8357"/>
                        <a:pt x="2495" y="6971"/>
                      </a:cubicBezTo>
                      <a:cubicBezTo>
                        <a:pt x="1663" y="5309"/>
                        <a:pt x="0" y="3646"/>
                        <a:pt x="0" y="1706"/>
                      </a:cubicBezTo>
                      <a:cubicBezTo>
                        <a:pt x="0" y="875"/>
                        <a:pt x="554" y="-234"/>
                        <a:pt x="1663" y="43"/>
                      </a:cubicBezTo>
                      <a:cubicBezTo>
                        <a:pt x="2772" y="43"/>
                        <a:pt x="3050" y="1152"/>
                        <a:pt x="3327" y="1983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225" name="Freeform 5224">
                  <a:extLst>
                    <a:ext uri="{FF2B5EF4-FFF2-40B4-BE49-F238E27FC236}">
                      <a16:creationId xmlns:a16="http://schemas.microsoft.com/office/drawing/2014/main" id="{DEE928D8-101D-7414-E9B8-78FC3D519F3B}"/>
                    </a:ext>
                  </a:extLst>
                </p:cNvPr>
                <p:cNvSpPr/>
                <p:nvPr/>
              </p:nvSpPr>
              <p:spPr>
                <a:xfrm>
                  <a:off x="5616518" y="2318777"/>
                  <a:ext cx="207168" cy="323239"/>
                </a:xfrm>
                <a:custGeom>
                  <a:avLst/>
                  <a:gdLst>
                    <a:gd name="connsiteX0" fmla="*/ 28699 w 207168"/>
                    <a:gd name="connsiteY0" fmla="*/ 136417 h 323239"/>
                    <a:gd name="connsiteX1" fmla="*/ 30640 w 207168"/>
                    <a:gd name="connsiteY1" fmla="*/ 132815 h 323239"/>
                    <a:gd name="connsiteX2" fmla="*/ 32581 w 207168"/>
                    <a:gd name="connsiteY2" fmla="*/ 130875 h 323239"/>
                    <a:gd name="connsiteX3" fmla="*/ 36462 w 207168"/>
                    <a:gd name="connsiteY3" fmla="*/ 123393 h 323239"/>
                    <a:gd name="connsiteX4" fmla="*/ 33412 w 207168"/>
                    <a:gd name="connsiteY4" fmla="*/ 115356 h 323239"/>
                    <a:gd name="connsiteX5" fmla="*/ 32303 w 207168"/>
                    <a:gd name="connsiteY5" fmla="*/ 109813 h 323239"/>
                    <a:gd name="connsiteX6" fmla="*/ 36462 w 207168"/>
                    <a:gd name="connsiteY6" fmla="*/ 105657 h 323239"/>
                    <a:gd name="connsiteX7" fmla="*/ 36462 w 207168"/>
                    <a:gd name="connsiteY7" fmla="*/ 101223 h 323239"/>
                    <a:gd name="connsiteX8" fmla="*/ 32858 w 207168"/>
                    <a:gd name="connsiteY8" fmla="*/ 95403 h 323239"/>
                    <a:gd name="connsiteX9" fmla="*/ 21769 w 207168"/>
                    <a:gd name="connsiteY9" fmla="*/ 92909 h 323239"/>
                    <a:gd name="connsiteX10" fmla="*/ 17610 w 207168"/>
                    <a:gd name="connsiteY10" fmla="*/ 103440 h 323239"/>
                    <a:gd name="connsiteX11" fmla="*/ 12065 w 207168"/>
                    <a:gd name="connsiteY11" fmla="*/ 110645 h 323239"/>
                    <a:gd name="connsiteX12" fmla="*/ 9293 w 207168"/>
                    <a:gd name="connsiteY12" fmla="*/ 109536 h 323239"/>
                    <a:gd name="connsiteX13" fmla="*/ 9847 w 207168"/>
                    <a:gd name="connsiteY13" fmla="*/ 105657 h 323239"/>
                    <a:gd name="connsiteX14" fmla="*/ 5689 w 207168"/>
                    <a:gd name="connsiteY14" fmla="*/ 102331 h 323239"/>
                    <a:gd name="connsiteX15" fmla="*/ 10402 w 207168"/>
                    <a:gd name="connsiteY15" fmla="*/ 97343 h 323239"/>
                    <a:gd name="connsiteX16" fmla="*/ 12343 w 207168"/>
                    <a:gd name="connsiteY16" fmla="*/ 94572 h 323239"/>
                    <a:gd name="connsiteX17" fmla="*/ 15947 w 207168"/>
                    <a:gd name="connsiteY17" fmla="*/ 87367 h 323239"/>
                    <a:gd name="connsiteX18" fmla="*/ 21491 w 207168"/>
                    <a:gd name="connsiteY18" fmla="*/ 86812 h 323239"/>
                    <a:gd name="connsiteX19" fmla="*/ 22878 w 207168"/>
                    <a:gd name="connsiteY19" fmla="*/ 81824 h 323239"/>
                    <a:gd name="connsiteX20" fmla="*/ 20105 w 207168"/>
                    <a:gd name="connsiteY20" fmla="*/ 81270 h 323239"/>
                    <a:gd name="connsiteX21" fmla="*/ 19828 w 207168"/>
                    <a:gd name="connsiteY21" fmla="*/ 78499 h 323239"/>
                    <a:gd name="connsiteX22" fmla="*/ 22878 w 207168"/>
                    <a:gd name="connsiteY22" fmla="*/ 73511 h 323239"/>
                    <a:gd name="connsiteX23" fmla="*/ 15669 w 207168"/>
                    <a:gd name="connsiteY23" fmla="*/ 76282 h 323239"/>
                    <a:gd name="connsiteX24" fmla="*/ 7630 w 207168"/>
                    <a:gd name="connsiteY24" fmla="*/ 81824 h 323239"/>
                    <a:gd name="connsiteX25" fmla="*/ 144 w 207168"/>
                    <a:gd name="connsiteY25" fmla="*/ 74065 h 323239"/>
                    <a:gd name="connsiteX26" fmla="*/ 2362 w 207168"/>
                    <a:gd name="connsiteY26" fmla="*/ 69631 h 323239"/>
                    <a:gd name="connsiteX27" fmla="*/ 6244 w 207168"/>
                    <a:gd name="connsiteY27" fmla="*/ 64920 h 323239"/>
                    <a:gd name="connsiteX28" fmla="*/ 11788 w 207168"/>
                    <a:gd name="connsiteY28" fmla="*/ 63534 h 323239"/>
                    <a:gd name="connsiteX29" fmla="*/ 9016 w 207168"/>
                    <a:gd name="connsiteY29" fmla="*/ 60763 h 323239"/>
                    <a:gd name="connsiteX30" fmla="*/ 4580 w 207168"/>
                    <a:gd name="connsiteY30" fmla="*/ 59932 h 323239"/>
                    <a:gd name="connsiteX31" fmla="*/ 4857 w 207168"/>
                    <a:gd name="connsiteY31" fmla="*/ 57437 h 323239"/>
                    <a:gd name="connsiteX32" fmla="*/ 10125 w 207168"/>
                    <a:gd name="connsiteY32" fmla="*/ 53835 h 323239"/>
                    <a:gd name="connsiteX33" fmla="*/ 6798 w 207168"/>
                    <a:gd name="connsiteY33" fmla="*/ 53835 h 323239"/>
                    <a:gd name="connsiteX34" fmla="*/ 3748 w 207168"/>
                    <a:gd name="connsiteY34" fmla="*/ 53835 h 323239"/>
                    <a:gd name="connsiteX35" fmla="*/ 5689 w 207168"/>
                    <a:gd name="connsiteY35" fmla="*/ 50787 h 323239"/>
                    <a:gd name="connsiteX36" fmla="*/ 8738 w 207168"/>
                    <a:gd name="connsiteY36" fmla="*/ 49401 h 323239"/>
                    <a:gd name="connsiteX37" fmla="*/ 6798 w 207168"/>
                    <a:gd name="connsiteY37" fmla="*/ 44413 h 323239"/>
                    <a:gd name="connsiteX38" fmla="*/ 3471 w 207168"/>
                    <a:gd name="connsiteY38" fmla="*/ 40256 h 323239"/>
                    <a:gd name="connsiteX39" fmla="*/ 8461 w 207168"/>
                    <a:gd name="connsiteY39" fmla="*/ 38593 h 323239"/>
                    <a:gd name="connsiteX40" fmla="*/ 7352 w 207168"/>
                    <a:gd name="connsiteY40" fmla="*/ 30557 h 323239"/>
                    <a:gd name="connsiteX41" fmla="*/ 18442 w 207168"/>
                    <a:gd name="connsiteY41" fmla="*/ 31388 h 323239"/>
                    <a:gd name="connsiteX42" fmla="*/ 19273 w 207168"/>
                    <a:gd name="connsiteY42" fmla="*/ 27785 h 323239"/>
                    <a:gd name="connsiteX43" fmla="*/ 16778 w 207168"/>
                    <a:gd name="connsiteY43" fmla="*/ 22520 h 323239"/>
                    <a:gd name="connsiteX44" fmla="*/ 17610 w 207168"/>
                    <a:gd name="connsiteY44" fmla="*/ 16146 h 323239"/>
                    <a:gd name="connsiteX45" fmla="*/ 22046 w 207168"/>
                    <a:gd name="connsiteY45" fmla="*/ 14761 h 323239"/>
                    <a:gd name="connsiteX46" fmla="*/ 24264 w 207168"/>
                    <a:gd name="connsiteY46" fmla="*/ 2845 h 323239"/>
                    <a:gd name="connsiteX47" fmla="*/ 32581 w 207168"/>
                    <a:gd name="connsiteY47" fmla="*/ 4230 h 323239"/>
                    <a:gd name="connsiteX48" fmla="*/ 38957 w 207168"/>
                    <a:gd name="connsiteY48" fmla="*/ 5893 h 323239"/>
                    <a:gd name="connsiteX49" fmla="*/ 49492 w 207168"/>
                    <a:gd name="connsiteY49" fmla="*/ 4507 h 323239"/>
                    <a:gd name="connsiteX50" fmla="*/ 56146 w 207168"/>
                    <a:gd name="connsiteY50" fmla="*/ 1182 h 323239"/>
                    <a:gd name="connsiteX51" fmla="*/ 66680 w 207168"/>
                    <a:gd name="connsiteY51" fmla="*/ 73 h 323239"/>
                    <a:gd name="connsiteX52" fmla="*/ 76384 w 207168"/>
                    <a:gd name="connsiteY52" fmla="*/ 1459 h 323239"/>
                    <a:gd name="connsiteX53" fmla="*/ 75829 w 207168"/>
                    <a:gd name="connsiteY53" fmla="*/ 8664 h 323239"/>
                    <a:gd name="connsiteX54" fmla="*/ 63354 w 207168"/>
                    <a:gd name="connsiteY54" fmla="*/ 18086 h 323239"/>
                    <a:gd name="connsiteX55" fmla="*/ 57809 w 207168"/>
                    <a:gd name="connsiteY55" fmla="*/ 25568 h 323239"/>
                    <a:gd name="connsiteX56" fmla="*/ 43670 w 207168"/>
                    <a:gd name="connsiteY56" fmla="*/ 27785 h 323239"/>
                    <a:gd name="connsiteX57" fmla="*/ 48106 w 207168"/>
                    <a:gd name="connsiteY57" fmla="*/ 31942 h 323239"/>
                    <a:gd name="connsiteX58" fmla="*/ 52819 w 207168"/>
                    <a:gd name="connsiteY58" fmla="*/ 33328 h 323239"/>
                    <a:gd name="connsiteX59" fmla="*/ 50878 w 207168"/>
                    <a:gd name="connsiteY59" fmla="*/ 35545 h 323239"/>
                    <a:gd name="connsiteX60" fmla="*/ 46165 w 207168"/>
                    <a:gd name="connsiteY60" fmla="*/ 42473 h 323239"/>
                    <a:gd name="connsiteX61" fmla="*/ 58086 w 207168"/>
                    <a:gd name="connsiteY61" fmla="*/ 39979 h 323239"/>
                    <a:gd name="connsiteX62" fmla="*/ 72225 w 207168"/>
                    <a:gd name="connsiteY62" fmla="*/ 36653 h 323239"/>
                    <a:gd name="connsiteX63" fmla="*/ 86087 w 207168"/>
                    <a:gd name="connsiteY63" fmla="*/ 38039 h 323239"/>
                    <a:gd name="connsiteX64" fmla="*/ 96622 w 207168"/>
                    <a:gd name="connsiteY64" fmla="*/ 39702 h 323239"/>
                    <a:gd name="connsiteX65" fmla="*/ 103830 w 207168"/>
                    <a:gd name="connsiteY65" fmla="*/ 39979 h 323239"/>
                    <a:gd name="connsiteX66" fmla="*/ 109375 w 207168"/>
                    <a:gd name="connsiteY66" fmla="*/ 40533 h 323239"/>
                    <a:gd name="connsiteX67" fmla="*/ 110484 w 207168"/>
                    <a:gd name="connsiteY67" fmla="*/ 49124 h 323239"/>
                    <a:gd name="connsiteX68" fmla="*/ 102998 w 207168"/>
                    <a:gd name="connsiteY68" fmla="*/ 62426 h 323239"/>
                    <a:gd name="connsiteX69" fmla="*/ 95513 w 207168"/>
                    <a:gd name="connsiteY69" fmla="*/ 71571 h 323239"/>
                    <a:gd name="connsiteX70" fmla="*/ 89968 w 207168"/>
                    <a:gd name="connsiteY70" fmla="*/ 81270 h 323239"/>
                    <a:gd name="connsiteX71" fmla="*/ 83869 w 207168"/>
                    <a:gd name="connsiteY71" fmla="*/ 83764 h 323239"/>
                    <a:gd name="connsiteX72" fmla="*/ 80265 w 207168"/>
                    <a:gd name="connsiteY72" fmla="*/ 85427 h 323239"/>
                    <a:gd name="connsiteX73" fmla="*/ 84701 w 207168"/>
                    <a:gd name="connsiteY73" fmla="*/ 89584 h 323239"/>
                    <a:gd name="connsiteX74" fmla="*/ 80542 w 207168"/>
                    <a:gd name="connsiteY74" fmla="*/ 92909 h 323239"/>
                    <a:gd name="connsiteX75" fmla="*/ 72780 w 207168"/>
                    <a:gd name="connsiteY75" fmla="*/ 97066 h 323239"/>
                    <a:gd name="connsiteX76" fmla="*/ 67789 w 207168"/>
                    <a:gd name="connsiteY76" fmla="*/ 99560 h 323239"/>
                    <a:gd name="connsiteX77" fmla="*/ 63631 w 207168"/>
                    <a:gd name="connsiteY77" fmla="*/ 102054 h 323239"/>
                    <a:gd name="connsiteX78" fmla="*/ 72225 w 207168"/>
                    <a:gd name="connsiteY78" fmla="*/ 103717 h 323239"/>
                    <a:gd name="connsiteX79" fmla="*/ 89691 w 207168"/>
                    <a:gd name="connsiteY79" fmla="*/ 103717 h 323239"/>
                    <a:gd name="connsiteX80" fmla="*/ 102998 w 207168"/>
                    <a:gd name="connsiteY80" fmla="*/ 110091 h 323239"/>
                    <a:gd name="connsiteX81" fmla="*/ 112424 w 207168"/>
                    <a:gd name="connsiteY81" fmla="*/ 114802 h 323239"/>
                    <a:gd name="connsiteX82" fmla="*/ 118246 w 207168"/>
                    <a:gd name="connsiteY82" fmla="*/ 124778 h 323239"/>
                    <a:gd name="connsiteX83" fmla="*/ 121573 w 207168"/>
                    <a:gd name="connsiteY83" fmla="*/ 133369 h 323239"/>
                    <a:gd name="connsiteX84" fmla="*/ 122959 w 207168"/>
                    <a:gd name="connsiteY84" fmla="*/ 140851 h 323239"/>
                    <a:gd name="connsiteX85" fmla="*/ 122959 w 207168"/>
                    <a:gd name="connsiteY85" fmla="*/ 143068 h 323239"/>
                    <a:gd name="connsiteX86" fmla="*/ 123513 w 207168"/>
                    <a:gd name="connsiteY86" fmla="*/ 143345 h 323239"/>
                    <a:gd name="connsiteX87" fmla="*/ 124345 w 207168"/>
                    <a:gd name="connsiteY87" fmla="*/ 147779 h 323239"/>
                    <a:gd name="connsiteX88" fmla="*/ 127672 w 207168"/>
                    <a:gd name="connsiteY88" fmla="*/ 154707 h 323239"/>
                    <a:gd name="connsiteX89" fmla="*/ 131553 w 207168"/>
                    <a:gd name="connsiteY89" fmla="*/ 157201 h 323239"/>
                    <a:gd name="connsiteX90" fmla="*/ 137098 w 207168"/>
                    <a:gd name="connsiteY90" fmla="*/ 158864 h 323239"/>
                    <a:gd name="connsiteX91" fmla="*/ 144306 w 207168"/>
                    <a:gd name="connsiteY91" fmla="*/ 162744 h 323239"/>
                    <a:gd name="connsiteX92" fmla="*/ 148187 w 207168"/>
                    <a:gd name="connsiteY92" fmla="*/ 164129 h 323239"/>
                    <a:gd name="connsiteX93" fmla="*/ 150682 w 207168"/>
                    <a:gd name="connsiteY93" fmla="*/ 167455 h 323239"/>
                    <a:gd name="connsiteX94" fmla="*/ 154841 w 207168"/>
                    <a:gd name="connsiteY94" fmla="*/ 174937 h 323239"/>
                    <a:gd name="connsiteX95" fmla="*/ 158722 w 207168"/>
                    <a:gd name="connsiteY95" fmla="*/ 179371 h 323239"/>
                    <a:gd name="connsiteX96" fmla="*/ 160663 w 207168"/>
                    <a:gd name="connsiteY96" fmla="*/ 186022 h 323239"/>
                    <a:gd name="connsiteX97" fmla="*/ 161217 w 207168"/>
                    <a:gd name="connsiteY97" fmla="*/ 188516 h 323239"/>
                    <a:gd name="connsiteX98" fmla="*/ 158445 w 207168"/>
                    <a:gd name="connsiteY98" fmla="*/ 189625 h 323239"/>
                    <a:gd name="connsiteX99" fmla="*/ 151791 w 207168"/>
                    <a:gd name="connsiteY99" fmla="*/ 189070 h 323239"/>
                    <a:gd name="connsiteX100" fmla="*/ 167317 w 207168"/>
                    <a:gd name="connsiteY100" fmla="*/ 205975 h 323239"/>
                    <a:gd name="connsiteX101" fmla="*/ 167317 w 207168"/>
                    <a:gd name="connsiteY101" fmla="*/ 215674 h 323239"/>
                    <a:gd name="connsiteX102" fmla="*/ 167317 w 207168"/>
                    <a:gd name="connsiteY102" fmla="*/ 219831 h 323239"/>
                    <a:gd name="connsiteX103" fmla="*/ 170366 w 207168"/>
                    <a:gd name="connsiteY103" fmla="*/ 219554 h 323239"/>
                    <a:gd name="connsiteX104" fmla="*/ 175079 w 207168"/>
                    <a:gd name="connsiteY104" fmla="*/ 218168 h 323239"/>
                    <a:gd name="connsiteX105" fmla="*/ 185614 w 207168"/>
                    <a:gd name="connsiteY105" fmla="*/ 215397 h 323239"/>
                    <a:gd name="connsiteX106" fmla="*/ 201971 w 207168"/>
                    <a:gd name="connsiteY106" fmla="*/ 220939 h 323239"/>
                    <a:gd name="connsiteX107" fmla="*/ 205297 w 207168"/>
                    <a:gd name="connsiteY107" fmla="*/ 240338 h 323239"/>
                    <a:gd name="connsiteX108" fmla="*/ 193099 w 207168"/>
                    <a:gd name="connsiteY108" fmla="*/ 253917 h 323239"/>
                    <a:gd name="connsiteX109" fmla="*/ 182564 w 207168"/>
                    <a:gd name="connsiteY109" fmla="*/ 261676 h 323239"/>
                    <a:gd name="connsiteX110" fmla="*/ 178406 w 207168"/>
                    <a:gd name="connsiteY110" fmla="*/ 271376 h 323239"/>
                    <a:gd name="connsiteX111" fmla="*/ 188386 w 207168"/>
                    <a:gd name="connsiteY111" fmla="*/ 273315 h 323239"/>
                    <a:gd name="connsiteX112" fmla="*/ 198921 w 207168"/>
                    <a:gd name="connsiteY112" fmla="*/ 275810 h 323239"/>
                    <a:gd name="connsiteX113" fmla="*/ 195594 w 207168"/>
                    <a:gd name="connsiteY113" fmla="*/ 283015 h 323239"/>
                    <a:gd name="connsiteX114" fmla="*/ 183673 w 207168"/>
                    <a:gd name="connsiteY114" fmla="*/ 291605 h 323239"/>
                    <a:gd name="connsiteX115" fmla="*/ 174525 w 207168"/>
                    <a:gd name="connsiteY115" fmla="*/ 295762 h 323239"/>
                    <a:gd name="connsiteX116" fmla="*/ 166762 w 207168"/>
                    <a:gd name="connsiteY116" fmla="*/ 294931 h 323239"/>
                    <a:gd name="connsiteX117" fmla="*/ 149296 w 207168"/>
                    <a:gd name="connsiteY117" fmla="*/ 294377 h 323239"/>
                    <a:gd name="connsiteX118" fmla="*/ 134880 w 207168"/>
                    <a:gd name="connsiteY118" fmla="*/ 294377 h 323239"/>
                    <a:gd name="connsiteX119" fmla="*/ 119355 w 207168"/>
                    <a:gd name="connsiteY119" fmla="*/ 291328 h 323239"/>
                    <a:gd name="connsiteX120" fmla="*/ 107711 w 207168"/>
                    <a:gd name="connsiteY120" fmla="*/ 297979 h 323239"/>
                    <a:gd name="connsiteX121" fmla="*/ 93295 w 207168"/>
                    <a:gd name="connsiteY121" fmla="*/ 301028 h 323239"/>
                    <a:gd name="connsiteX122" fmla="*/ 86919 w 207168"/>
                    <a:gd name="connsiteY122" fmla="*/ 299088 h 323239"/>
                    <a:gd name="connsiteX123" fmla="*/ 78047 w 207168"/>
                    <a:gd name="connsiteY123" fmla="*/ 296316 h 323239"/>
                    <a:gd name="connsiteX124" fmla="*/ 68898 w 207168"/>
                    <a:gd name="connsiteY124" fmla="*/ 299088 h 323239"/>
                    <a:gd name="connsiteX125" fmla="*/ 65294 w 207168"/>
                    <a:gd name="connsiteY125" fmla="*/ 308510 h 323239"/>
                    <a:gd name="connsiteX126" fmla="*/ 58641 w 207168"/>
                    <a:gd name="connsiteY126" fmla="*/ 313775 h 323239"/>
                    <a:gd name="connsiteX127" fmla="*/ 51432 w 207168"/>
                    <a:gd name="connsiteY127" fmla="*/ 313775 h 323239"/>
                    <a:gd name="connsiteX128" fmla="*/ 46442 w 207168"/>
                    <a:gd name="connsiteY128" fmla="*/ 307679 h 323239"/>
                    <a:gd name="connsiteX129" fmla="*/ 40343 w 207168"/>
                    <a:gd name="connsiteY129" fmla="*/ 311004 h 323239"/>
                    <a:gd name="connsiteX130" fmla="*/ 32858 w 207168"/>
                    <a:gd name="connsiteY130" fmla="*/ 314329 h 323239"/>
                    <a:gd name="connsiteX131" fmla="*/ 27313 w 207168"/>
                    <a:gd name="connsiteY131" fmla="*/ 315438 h 323239"/>
                    <a:gd name="connsiteX132" fmla="*/ 22600 w 207168"/>
                    <a:gd name="connsiteY132" fmla="*/ 320703 h 323239"/>
                    <a:gd name="connsiteX133" fmla="*/ 17887 w 207168"/>
                    <a:gd name="connsiteY133" fmla="*/ 323197 h 323239"/>
                    <a:gd name="connsiteX134" fmla="*/ 10956 w 207168"/>
                    <a:gd name="connsiteY134" fmla="*/ 321257 h 323239"/>
                    <a:gd name="connsiteX135" fmla="*/ 6798 w 207168"/>
                    <a:gd name="connsiteY135" fmla="*/ 319041 h 323239"/>
                    <a:gd name="connsiteX136" fmla="*/ 12065 w 207168"/>
                    <a:gd name="connsiteY136" fmla="*/ 315438 h 323239"/>
                    <a:gd name="connsiteX137" fmla="*/ 19828 w 207168"/>
                    <a:gd name="connsiteY137" fmla="*/ 309618 h 323239"/>
                    <a:gd name="connsiteX138" fmla="*/ 23986 w 207168"/>
                    <a:gd name="connsiteY138" fmla="*/ 304630 h 323239"/>
                    <a:gd name="connsiteX139" fmla="*/ 35353 w 207168"/>
                    <a:gd name="connsiteY139" fmla="*/ 299642 h 323239"/>
                    <a:gd name="connsiteX140" fmla="*/ 41175 w 207168"/>
                    <a:gd name="connsiteY140" fmla="*/ 285509 h 323239"/>
                    <a:gd name="connsiteX141" fmla="*/ 46720 w 207168"/>
                    <a:gd name="connsiteY141" fmla="*/ 283015 h 323239"/>
                    <a:gd name="connsiteX142" fmla="*/ 54205 w 207168"/>
                    <a:gd name="connsiteY142" fmla="*/ 280521 h 323239"/>
                    <a:gd name="connsiteX143" fmla="*/ 69176 w 207168"/>
                    <a:gd name="connsiteY143" fmla="*/ 282738 h 323239"/>
                    <a:gd name="connsiteX144" fmla="*/ 81928 w 207168"/>
                    <a:gd name="connsiteY144" fmla="*/ 276364 h 323239"/>
                    <a:gd name="connsiteX145" fmla="*/ 90522 w 207168"/>
                    <a:gd name="connsiteY145" fmla="*/ 264170 h 323239"/>
                    <a:gd name="connsiteX146" fmla="*/ 78879 w 207168"/>
                    <a:gd name="connsiteY146" fmla="*/ 267773 h 323239"/>
                    <a:gd name="connsiteX147" fmla="*/ 64740 w 207168"/>
                    <a:gd name="connsiteY147" fmla="*/ 270267 h 323239"/>
                    <a:gd name="connsiteX148" fmla="*/ 59472 w 207168"/>
                    <a:gd name="connsiteY148" fmla="*/ 269713 h 323239"/>
                    <a:gd name="connsiteX149" fmla="*/ 56146 w 207168"/>
                    <a:gd name="connsiteY149" fmla="*/ 268050 h 323239"/>
                    <a:gd name="connsiteX150" fmla="*/ 52819 w 207168"/>
                    <a:gd name="connsiteY150" fmla="*/ 265833 h 323239"/>
                    <a:gd name="connsiteX151" fmla="*/ 49215 w 207168"/>
                    <a:gd name="connsiteY151" fmla="*/ 265833 h 323239"/>
                    <a:gd name="connsiteX152" fmla="*/ 45611 w 207168"/>
                    <a:gd name="connsiteY152" fmla="*/ 265002 h 323239"/>
                    <a:gd name="connsiteX153" fmla="*/ 45611 w 207168"/>
                    <a:gd name="connsiteY153" fmla="*/ 260291 h 323239"/>
                    <a:gd name="connsiteX154" fmla="*/ 36462 w 207168"/>
                    <a:gd name="connsiteY154" fmla="*/ 259459 h 323239"/>
                    <a:gd name="connsiteX155" fmla="*/ 29531 w 207168"/>
                    <a:gd name="connsiteY155" fmla="*/ 262231 h 323239"/>
                    <a:gd name="connsiteX156" fmla="*/ 21214 w 207168"/>
                    <a:gd name="connsiteY156" fmla="*/ 263062 h 323239"/>
                    <a:gd name="connsiteX157" fmla="*/ 18164 w 207168"/>
                    <a:gd name="connsiteY157" fmla="*/ 255302 h 323239"/>
                    <a:gd name="connsiteX158" fmla="*/ 22600 w 207168"/>
                    <a:gd name="connsiteY158" fmla="*/ 250314 h 323239"/>
                    <a:gd name="connsiteX159" fmla="*/ 31195 w 207168"/>
                    <a:gd name="connsiteY159" fmla="*/ 247820 h 323239"/>
                    <a:gd name="connsiteX160" fmla="*/ 47829 w 207168"/>
                    <a:gd name="connsiteY160" fmla="*/ 240615 h 323239"/>
                    <a:gd name="connsiteX161" fmla="*/ 52819 w 207168"/>
                    <a:gd name="connsiteY161" fmla="*/ 234795 h 323239"/>
                    <a:gd name="connsiteX162" fmla="*/ 53928 w 207168"/>
                    <a:gd name="connsiteY162" fmla="*/ 226205 h 323239"/>
                    <a:gd name="connsiteX163" fmla="*/ 49215 w 207168"/>
                    <a:gd name="connsiteY163" fmla="*/ 218722 h 323239"/>
                    <a:gd name="connsiteX164" fmla="*/ 38680 w 207168"/>
                    <a:gd name="connsiteY164" fmla="*/ 219554 h 323239"/>
                    <a:gd name="connsiteX165" fmla="*/ 33412 w 207168"/>
                    <a:gd name="connsiteY165" fmla="*/ 219277 h 323239"/>
                    <a:gd name="connsiteX166" fmla="*/ 39512 w 207168"/>
                    <a:gd name="connsiteY166" fmla="*/ 214288 h 323239"/>
                    <a:gd name="connsiteX167" fmla="*/ 42006 w 207168"/>
                    <a:gd name="connsiteY167" fmla="*/ 211794 h 323239"/>
                    <a:gd name="connsiteX168" fmla="*/ 40343 w 207168"/>
                    <a:gd name="connsiteY168" fmla="*/ 208469 h 323239"/>
                    <a:gd name="connsiteX169" fmla="*/ 38957 w 207168"/>
                    <a:gd name="connsiteY169" fmla="*/ 200432 h 323239"/>
                    <a:gd name="connsiteX170" fmla="*/ 48383 w 207168"/>
                    <a:gd name="connsiteY170" fmla="*/ 202926 h 323239"/>
                    <a:gd name="connsiteX171" fmla="*/ 56977 w 207168"/>
                    <a:gd name="connsiteY171" fmla="*/ 202372 h 323239"/>
                    <a:gd name="connsiteX172" fmla="*/ 65571 w 207168"/>
                    <a:gd name="connsiteY172" fmla="*/ 204866 h 323239"/>
                    <a:gd name="connsiteX173" fmla="*/ 75275 w 207168"/>
                    <a:gd name="connsiteY173" fmla="*/ 204312 h 323239"/>
                    <a:gd name="connsiteX174" fmla="*/ 83592 w 207168"/>
                    <a:gd name="connsiteY174" fmla="*/ 200987 h 323239"/>
                    <a:gd name="connsiteX175" fmla="*/ 79156 w 207168"/>
                    <a:gd name="connsiteY175" fmla="*/ 197661 h 323239"/>
                    <a:gd name="connsiteX176" fmla="*/ 75275 w 207168"/>
                    <a:gd name="connsiteY176" fmla="*/ 194336 h 323239"/>
                    <a:gd name="connsiteX177" fmla="*/ 77215 w 207168"/>
                    <a:gd name="connsiteY177" fmla="*/ 192396 h 323239"/>
                    <a:gd name="connsiteX178" fmla="*/ 81374 w 207168"/>
                    <a:gd name="connsiteY178" fmla="*/ 189625 h 323239"/>
                    <a:gd name="connsiteX179" fmla="*/ 79433 w 207168"/>
                    <a:gd name="connsiteY179" fmla="*/ 179094 h 323239"/>
                    <a:gd name="connsiteX180" fmla="*/ 81097 w 207168"/>
                    <a:gd name="connsiteY180" fmla="*/ 173829 h 323239"/>
                    <a:gd name="connsiteX181" fmla="*/ 83037 w 207168"/>
                    <a:gd name="connsiteY181" fmla="*/ 169672 h 323239"/>
                    <a:gd name="connsiteX182" fmla="*/ 74997 w 207168"/>
                    <a:gd name="connsiteY182" fmla="*/ 169949 h 323239"/>
                    <a:gd name="connsiteX183" fmla="*/ 71394 w 207168"/>
                    <a:gd name="connsiteY183" fmla="*/ 169949 h 323239"/>
                    <a:gd name="connsiteX184" fmla="*/ 69176 w 207168"/>
                    <a:gd name="connsiteY184" fmla="*/ 166901 h 323239"/>
                    <a:gd name="connsiteX185" fmla="*/ 64463 w 207168"/>
                    <a:gd name="connsiteY185" fmla="*/ 159972 h 323239"/>
                    <a:gd name="connsiteX186" fmla="*/ 65571 w 207168"/>
                    <a:gd name="connsiteY186" fmla="*/ 150550 h 323239"/>
                    <a:gd name="connsiteX187" fmla="*/ 72225 w 207168"/>
                    <a:gd name="connsiteY187" fmla="*/ 146671 h 323239"/>
                    <a:gd name="connsiteX188" fmla="*/ 72780 w 207168"/>
                    <a:gd name="connsiteY188" fmla="*/ 140574 h 323239"/>
                    <a:gd name="connsiteX189" fmla="*/ 61968 w 207168"/>
                    <a:gd name="connsiteY189" fmla="*/ 144731 h 323239"/>
                    <a:gd name="connsiteX190" fmla="*/ 55037 w 207168"/>
                    <a:gd name="connsiteY190" fmla="*/ 151936 h 323239"/>
                    <a:gd name="connsiteX191" fmla="*/ 46997 w 207168"/>
                    <a:gd name="connsiteY191" fmla="*/ 148056 h 323239"/>
                    <a:gd name="connsiteX192" fmla="*/ 43393 w 207168"/>
                    <a:gd name="connsiteY192" fmla="*/ 144731 h 323239"/>
                    <a:gd name="connsiteX193" fmla="*/ 40620 w 207168"/>
                    <a:gd name="connsiteY193" fmla="*/ 147502 h 323239"/>
                    <a:gd name="connsiteX194" fmla="*/ 36739 w 207168"/>
                    <a:gd name="connsiteY194" fmla="*/ 153876 h 323239"/>
                    <a:gd name="connsiteX195" fmla="*/ 32026 w 207168"/>
                    <a:gd name="connsiteY195" fmla="*/ 150273 h 323239"/>
                    <a:gd name="connsiteX196" fmla="*/ 27313 w 207168"/>
                    <a:gd name="connsiteY196" fmla="*/ 150273 h 323239"/>
                    <a:gd name="connsiteX197" fmla="*/ 24541 w 207168"/>
                    <a:gd name="connsiteY197" fmla="*/ 141960 h 323239"/>
                    <a:gd name="connsiteX198" fmla="*/ 27868 w 207168"/>
                    <a:gd name="connsiteY198" fmla="*/ 136417 h 3232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</a:cxnLst>
                  <a:rect l="l" t="t" r="r" b="b"/>
                  <a:pathLst>
                    <a:path w="207168" h="323239">
                      <a:moveTo>
                        <a:pt x="28699" y="136417"/>
                      </a:moveTo>
                      <a:cubicBezTo>
                        <a:pt x="29531" y="135309"/>
                        <a:pt x="29808" y="133923"/>
                        <a:pt x="30640" y="132815"/>
                      </a:cubicBezTo>
                      <a:cubicBezTo>
                        <a:pt x="31195" y="131983"/>
                        <a:pt x="32026" y="131429"/>
                        <a:pt x="32581" y="130875"/>
                      </a:cubicBezTo>
                      <a:cubicBezTo>
                        <a:pt x="34521" y="128935"/>
                        <a:pt x="36185" y="126164"/>
                        <a:pt x="36462" y="123393"/>
                      </a:cubicBezTo>
                      <a:cubicBezTo>
                        <a:pt x="36462" y="120344"/>
                        <a:pt x="35076" y="117850"/>
                        <a:pt x="33412" y="115356"/>
                      </a:cubicBezTo>
                      <a:cubicBezTo>
                        <a:pt x="32303" y="113693"/>
                        <a:pt x="31472" y="111753"/>
                        <a:pt x="32303" y="109813"/>
                      </a:cubicBezTo>
                      <a:cubicBezTo>
                        <a:pt x="33135" y="108151"/>
                        <a:pt x="35076" y="107042"/>
                        <a:pt x="36462" y="105657"/>
                      </a:cubicBezTo>
                      <a:cubicBezTo>
                        <a:pt x="37848" y="104271"/>
                        <a:pt x="37294" y="102608"/>
                        <a:pt x="36462" y="101223"/>
                      </a:cubicBezTo>
                      <a:cubicBezTo>
                        <a:pt x="35353" y="99283"/>
                        <a:pt x="33967" y="97343"/>
                        <a:pt x="32858" y="95403"/>
                      </a:cubicBezTo>
                      <a:cubicBezTo>
                        <a:pt x="30363" y="91801"/>
                        <a:pt x="25927" y="90692"/>
                        <a:pt x="21769" y="92909"/>
                      </a:cubicBezTo>
                      <a:cubicBezTo>
                        <a:pt x="17887" y="94849"/>
                        <a:pt x="17887" y="99560"/>
                        <a:pt x="17610" y="103440"/>
                      </a:cubicBezTo>
                      <a:cubicBezTo>
                        <a:pt x="17333" y="103994"/>
                        <a:pt x="12065" y="110645"/>
                        <a:pt x="12065" y="110645"/>
                      </a:cubicBezTo>
                      <a:cubicBezTo>
                        <a:pt x="10956" y="110091"/>
                        <a:pt x="9847" y="111199"/>
                        <a:pt x="9293" y="109536"/>
                      </a:cubicBezTo>
                      <a:cubicBezTo>
                        <a:pt x="8738" y="108151"/>
                        <a:pt x="9293" y="107042"/>
                        <a:pt x="9847" y="105657"/>
                      </a:cubicBezTo>
                      <a:cubicBezTo>
                        <a:pt x="11788" y="101500"/>
                        <a:pt x="6521" y="104548"/>
                        <a:pt x="5689" y="102331"/>
                      </a:cubicBezTo>
                      <a:cubicBezTo>
                        <a:pt x="4580" y="99837"/>
                        <a:pt x="9293" y="98452"/>
                        <a:pt x="10402" y="97343"/>
                      </a:cubicBezTo>
                      <a:cubicBezTo>
                        <a:pt x="11234" y="96512"/>
                        <a:pt x="12065" y="95680"/>
                        <a:pt x="12343" y="94572"/>
                      </a:cubicBezTo>
                      <a:cubicBezTo>
                        <a:pt x="12897" y="92632"/>
                        <a:pt x="17055" y="89861"/>
                        <a:pt x="15947" y="87367"/>
                      </a:cubicBezTo>
                      <a:cubicBezTo>
                        <a:pt x="17610" y="87367"/>
                        <a:pt x="19828" y="87367"/>
                        <a:pt x="21491" y="86812"/>
                      </a:cubicBezTo>
                      <a:cubicBezTo>
                        <a:pt x="22600" y="86258"/>
                        <a:pt x="24818" y="82378"/>
                        <a:pt x="22878" y="81824"/>
                      </a:cubicBezTo>
                      <a:cubicBezTo>
                        <a:pt x="22046" y="81824"/>
                        <a:pt x="21214" y="81824"/>
                        <a:pt x="20105" y="81270"/>
                      </a:cubicBezTo>
                      <a:cubicBezTo>
                        <a:pt x="19273" y="80716"/>
                        <a:pt x="19273" y="79330"/>
                        <a:pt x="19828" y="78499"/>
                      </a:cubicBezTo>
                      <a:cubicBezTo>
                        <a:pt x="20937" y="76559"/>
                        <a:pt x="23432" y="76282"/>
                        <a:pt x="22878" y="73511"/>
                      </a:cubicBezTo>
                      <a:cubicBezTo>
                        <a:pt x="20105" y="73511"/>
                        <a:pt x="17887" y="74342"/>
                        <a:pt x="15669" y="76282"/>
                      </a:cubicBezTo>
                      <a:cubicBezTo>
                        <a:pt x="13174" y="78222"/>
                        <a:pt x="10956" y="80993"/>
                        <a:pt x="7630" y="81824"/>
                      </a:cubicBezTo>
                      <a:cubicBezTo>
                        <a:pt x="3194" y="82656"/>
                        <a:pt x="976" y="77667"/>
                        <a:pt x="144" y="74065"/>
                      </a:cubicBezTo>
                      <a:cubicBezTo>
                        <a:pt x="-410" y="71571"/>
                        <a:pt x="699" y="70739"/>
                        <a:pt x="2362" y="69631"/>
                      </a:cubicBezTo>
                      <a:cubicBezTo>
                        <a:pt x="4303" y="68522"/>
                        <a:pt x="4580" y="66305"/>
                        <a:pt x="6244" y="64920"/>
                      </a:cubicBezTo>
                      <a:cubicBezTo>
                        <a:pt x="7907" y="63811"/>
                        <a:pt x="10125" y="64920"/>
                        <a:pt x="11788" y="63534"/>
                      </a:cubicBezTo>
                      <a:cubicBezTo>
                        <a:pt x="14006" y="61317"/>
                        <a:pt x="10402" y="60763"/>
                        <a:pt x="9016" y="60763"/>
                      </a:cubicBezTo>
                      <a:cubicBezTo>
                        <a:pt x="7630" y="60763"/>
                        <a:pt x="5689" y="60763"/>
                        <a:pt x="4580" y="59932"/>
                      </a:cubicBezTo>
                      <a:cubicBezTo>
                        <a:pt x="3471" y="59100"/>
                        <a:pt x="4026" y="58269"/>
                        <a:pt x="4857" y="57437"/>
                      </a:cubicBezTo>
                      <a:cubicBezTo>
                        <a:pt x="6798" y="56052"/>
                        <a:pt x="10125" y="56883"/>
                        <a:pt x="10125" y="53835"/>
                      </a:cubicBezTo>
                      <a:cubicBezTo>
                        <a:pt x="9016" y="53835"/>
                        <a:pt x="7907" y="53281"/>
                        <a:pt x="6798" y="53835"/>
                      </a:cubicBezTo>
                      <a:cubicBezTo>
                        <a:pt x="5689" y="53835"/>
                        <a:pt x="4857" y="54112"/>
                        <a:pt x="3748" y="53835"/>
                      </a:cubicBezTo>
                      <a:cubicBezTo>
                        <a:pt x="3748" y="52172"/>
                        <a:pt x="4026" y="51064"/>
                        <a:pt x="5689" y="50787"/>
                      </a:cubicBezTo>
                      <a:cubicBezTo>
                        <a:pt x="6798" y="50787"/>
                        <a:pt x="8461" y="50787"/>
                        <a:pt x="8738" y="49401"/>
                      </a:cubicBezTo>
                      <a:cubicBezTo>
                        <a:pt x="9016" y="47738"/>
                        <a:pt x="7630" y="46075"/>
                        <a:pt x="6798" y="44413"/>
                      </a:cubicBezTo>
                      <a:cubicBezTo>
                        <a:pt x="5966" y="43027"/>
                        <a:pt x="5135" y="40810"/>
                        <a:pt x="3471" y="40256"/>
                      </a:cubicBezTo>
                      <a:cubicBezTo>
                        <a:pt x="4026" y="38593"/>
                        <a:pt x="7075" y="37762"/>
                        <a:pt x="8461" y="38593"/>
                      </a:cubicBezTo>
                      <a:cubicBezTo>
                        <a:pt x="7630" y="36930"/>
                        <a:pt x="3748" y="31388"/>
                        <a:pt x="7352" y="30557"/>
                      </a:cubicBezTo>
                      <a:cubicBezTo>
                        <a:pt x="10956" y="29725"/>
                        <a:pt x="14838" y="31665"/>
                        <a:pt x="18442" y="31388"/>
                      </a:cubicBezTo>
                      <a:cubicBezTo>
                        <a:pt x="21214" y="31388"/>
                        <a:pt x="20660" y="29448"/>
                        <a:pt x="19273" y="27785"/>
                      </a:cubicBezTo>
                      <a:cubicBezTo>
                        <a:pt x="17887" y="26123"/>
                        <a:pt x="16778" y="24737"/>
                        <a:pt x="16778" y="22520"/>
                      </a:cubicBezTo>
                      <a:cubicBezTo>
                        <a:pt x="16778" y="20580"/>
                        <a:pt x="16778" y="17809"/>
                        <a:pt x="17610" y="16146"/>
                      </a:cubicBezTo>
                      <a:cubicBezTo>
                        <a:pt x="18442" y="14206"/>
                        <a:pt x="20382" y="15038"/>
                        <a:pt x="22046" y="14761"/>
                      </a:cubicBezTo>
                      <a:cubicBezTo>
                        <a:pt x="27868" y="13929"/>
                        <a:pt x="18719" y="4230"/>
                        <a:pt x="24264" y="2845"/>
                      </a:cubicBezTo>
                      <a:cubicBezTo>
                        <a:pt x="26759" y="2290"/>
                        <a:pt x="30086" y="3399"/>
                        <a:pt x="32581" y="4230"/>
                      </a:cubicBezTo>
                      <a:cubicBezTo>
                        <a:pt x="34798" y="5061"/>
                        <a:pt x="36739" y="5616"/>
                        <a:pt x="38957" y="5893"/>
                      </a:cubicBezTo>
                      <a:cubicBezTo>
                        <a:pt x="42561" y="6170"/>
                        <a:pt x="46165" y="5893"/>
                        <a:pt x="49492" y="4507"/>
                      </a:cubicBezTo>
                      <a:cubicBezTo>
                        <a:pt x="51710" y="3676"/>
                        <a:pt x="53651" y="1736"/>
                        <a:pt x="56146" y="1182"/>
                      </a:cubicBezTo>
                      <a:cubicBezTo>
                        <a:pt x="59472" y="350"/>
                        <a:pt x="63077" y="350"/>
                        <a:pt x="66680" y="73"/>
                      </a:cubicBezTo>
                      <a:cubicBezTo>
                        <a:pt x="70007" y="73"/>
                        <a:pt x="73611" y="-481"/>
                        <a:pt x="76384" y="1459"/>
                      </a:cubicBezTo>
                      <a:cubicBezTo>
                        <a:pt x="79711" y="3399"/>
                        <a:pt x="78324" y="6724"/>
                        <a:pt x="75829" y="8664"/>
                      </a:cubicBezTo>
                      <a:cubicBezTo>
                        <a:pt x="71948" y="12267"/>
                        <a:pt x="66958" y="14206"/>
                        <a:pt x="63354" y="18086"/>
                      </a:cubicBezTo>
                      <a:cubicBezTo>
                        <a:pt x="61413" y="20303"/>
                        <a:pt x="60581" y="24183"/>
                        <a:pt x="57809" y="25568"/>
                      </a:cubicBezTo>
                      <a:cubicBezTo>
                        <a:pt x="53373" y="27508"/>
                        <a:pt x="48106" y="26400"/>
                        <a:pt x="43670" y="27785"/>
                      </a:cubicBezTo>
                      <a:cubicBezTo>
                        <a:pt x="38680" y="29171"/>
                        <a:pt x="46720" y="31388"/>
                        <a:pt x="48106" y="31942"/>
                      </a:cubicBezTo>
                      <a:cubicBezTo>
                        <a:pt x="48937" y="31942"/>
                        <a:pt x="52264" y="32496"/>
                        <a:pt x="52819" y="33328"/>
                      </a:cubicBezTo>
                      <a:cubicBezTo>
                        <a:pt x="53373" y="34159"/>
                        <a:pt x="51710" y="34991"/>
                        <a:pt x="50878" y="35545"/>
                      </a:cubicBezTo>
                      <a:cubicBezTo>
                        <a:pt x="49492" y="36653"/>
                        <a:pt x="43393" y="40256"/>
                        <a:pt x="46165" y="42473"/>
                      </a:cubicBezTo>
                      <a:cubicBezTo>
                        <a:pt x="49215" y="44690"/>
                        <a:pt x="55314" y="41364"/>
                        <a:pt x="58086" y="39979"/>
                      </a:cubicBezTo>
                      <a:cubicBezTo>
                        <a:pt x="62799" y="37762"/>
                        <a:pt x="66958" y="36376"/>
                        <a:pt x="72225" y="36653"/>
                      </a:cubicBezTo>
                      <a:cubicBezTo>
                        <a:pt x="76938" y="36653"/>
                        <a:pt x="81651" y="37485"/>
                        <a:pt x="86087" y="38039"/>
                      </a:cubicBezTo>
                      <a:cubicBezTo>
                        <a:pt x="89691" y="38593"/>
                        <a:pt x="93018" y="39424"/>
                        <a:pt x="96622" y="39702"/>
                      </a:cubicBezTo>
                      <a:cubicBezTo>
                        <a:pt x="99117" y="39702"/>
                        <a:pt x="101335" y="39702"/>
                        <a:pt x="103830" y="39979"/>
                      </a:cubicBezTo>
                      <a:cubicBezTo>
                        <a:pt x="105770" y="39979"/>
                        <a:pt x="107711" y="39979"/>
                        <a:pt x="109375" y="40533"/>
                      </a:cubicBezTo>
                      <a:cubicBezTo>
                        <a:pt x="112701" y="41642"/>
                        <a:pt x="111038" y="46630"/>
                        <a:pt x="110484" y="49124"/>
                      </a:cubicBezTo>
                      <a:cubicBezTo>
                        <a:pt x="109097" y="54112"/>
                        <a:pt x="106602" y="58546"/>
                        <a:pt x="102998" y="62426"/>
                      </a:cubicBezTo>
                      <a:cubicBezTo>
                        <a:pt x="100226" y="65197"/>
                        <a:pt x="96899" y="67414"/>
                        <a:pt x="95513" y="71571"/>
                      </a:cubicBezTo>
                      <a:cubicBezTo>
                        <a:pt x="94127" y="75450"/>
                        <a:pt x="93572" y="79053"/>
                        <a:pt x="89968" y="81270"/>
                      </a:cubicBezTo>
                      <a:cubicBezTo>
                        <a:pt x="88028" y="82378"/>
                        <a:pt x="86087" y="83210"/>
                        <a:pt x="83869" y="83764"/>
                      </a:cubicBezTo>
                      <a:cubicBezTo>
                        <a:pt x="83037" y="83764"/>
                        <a:pt x="80542" y="84318"/>
                        <a:pt x="80265" y="85427"/>
                      </a:cubicBezTo>
                      <a:cubicBezTo>
                        <a:pt x="79711" y="87089"/>
                        <a:pt x="84146" y="88475"/>
                        <a:pt x="84701" y="89584"/>
                      </a:cubicBezTo>
                      <a:cubicBezTo>
                        <a:pt x="86087" y="91524"/>
                        <a:pt x="81928" y="92632"/>
                        <a:pt x="80542" y="92909"/>
                      </a:cubicBezTo>
                      <a:cubicBezTo>
                        <a:pt x="77770" y="94018"/>
                        <a:pt x="75275" y="95680"/>
                        <a:pt x="72780" y="97066"/>
                      </a:cubicBezTo>
                      <a:cubicBezTo>
                        <a:pt x="71116" y="97897"/>
                        <a:pt x="69453" y="98729"/>
                        <a:pt x="67789" y="99560"/>
                      </a:cubicBezTo>
                      <a:cubicBezTo>
                        <a:pt x="66680" y="100114"/>
                        <a:pt x="64463" y="100946"/>
                        <a:pt x="63631" y="102054"/>
                      </a:cubicBezTo>
                      <a:cubicBezTo>
                        <a:pt x="61968" y="104548"/>
                        <a:pt x="71394" y="103717"/>
                        <a:pt x="72225" y="103717"/>
                      </a:cubicBezTo>
                      <a:cubicBezTo>
                        <a:pt x="77770" y="103440"/>
                        <a:pt x="83869" y="102054"/>
                        <a:pt x="89691" y="103717"/>
                      </a:cubicBezTo>
                      <a:cubicBezTo>
                        <a:pt x="94404" y="104825"/>
                        <a:pt x="98562" y="107874"/>
                        <a:pt x="102998" y="110091"/>
                      </a:cubicBezTo>
                      <a:cubicBezTo>
                        <a:pt x="106048" y="111753"/>
                        <a:pt x="109929" y="112585"/>
                        <a:pt x="112424" y="114802"/>
                      </a:cubicBezTo>
                      <a:cubicBezTo>
                        <a:pt x="115196" y="117296"/>
                        <a:pt x="116860" y="121453"/>
                        <a:pt x="118246" y="124778"/>
                      </a:cubicBezTo>
                      <a:cubicBezTo>
                        <a:pt x="119355" y="127549"/>
                        <a:pt x="120187" y="130598"/>
                        <a:pt x="121573" y="133369"/>
                      </a:cubicBezTo>
                      <a:cubicBezTo>
                        <a:pt x="122682" y="135863"/>
                        <a:pt x="122682" y="138080"/>
                        <a:pt x="122959" y="140851"/>
                      </a:cubicBezTo>
                      <a:cubicBezTo>
                        <a:pt x="122959" y="140851"/>
                        <a:pt x="122959" y="142791"/>
                        <a:pt x="122959" y="143068"/>
                      </a:cubicBezTo>
                      <a:cubicBezTo>
                        <a:pt x="122959" y="143068"/>
                        <a:pt x="122959" y="141960"/>
                        <a:pt x="123513" y="143345"/>
                      </a:cubicBezTo>
                      <a:cubicBezTo>
                        <a:pt x="124068" y="144731"/>
                        <a:pt x="124068" y="146394"/>
                        <a:pt x="124345" y="147779"/>
                      </a:cubicBezTo>
                      <a:cubicBezTo>
                        <a:pt x="124622" y="150273"/>
                        <a:pt x="125454" y="153044"/>
                        <a:pt x="127672" y="154707"/>
                      </a:cubicBezTo>
                      <a:cubicBezTo>
                        <a:pt x="128781" y="155539"/>
                        <a:pt x="130167" y="156924"/>
                        <a:pt x="131553" y="157201"/>
                      </a:cubicBezTo>
                      <a:cubicBezTo>
                        <a:pt x="133494" y="157756"/>
                        <a:pt x="135435" y="158033"/>
                        <a:pt x="137098" y="158864"/>
                      </a:cubicBezTo>
                      <a:cubicBezTo>
                        <a:pt x="139593" y="159972"/>
                        <a:pt x="141811" y="161912"/>
                        <a:pt x="144306" y="162744"/>
                      </a:cubicBezTo>
                      <a:cubicBezTo>
                        <a:pt x="145692" y="163298"/>
                        <a:pt x="146801" y="163575"/>
                        <a:pt x="148187" y="164129"/>
                      </a:cubicBezTo>
                      <a:cubicBezTo>
                        <a:pt x="149573" y="164961"/>
                        <a:pt x="150128" y="166069"/>
                        <a:pt x="150682" y="167455"/>
                      </a:cubicBezTo>
                      <a:cubicBezTo>
                        <a:pt x="151791" y="169672"/>
                        <a:pt x="152623" y="173274"/>
                        <a:pt x="154841" y="174937"/>
                      </a:cubicBezTo>
                      <a:cubicBezTo>
                        <a:pt x="156504" y="176323"/>
                        <a:pt x="158168" y="177154"/>
                        <a:pt x="158722" y="179371"/>
                      </a:cubicBezTo>
                      <a:cubicBezTo>
                        <a:pt x="159554" y="181588"/>
                        <a:pt x="159831" y="183805"/>
                        <a:pt x="160663" y="186022"/>
                      </a:cubicBezTo>
                      <a:cubicBezTo>
                        <a:pt x="160940" y="186853"/>
                        <a:pt x="161495" y="187685"/>
                        <a:pt x="161217" y="188516"/>
                      </a:cubicBezTo>
                      <a:cubicBezTo>
                        <a:pt x="160663" y="189625"/>
                        <a:pt x="159554" y="189625"/>
                        <a:pt x="158445" y="189625"/>
                      </a:cubicBezTo>
                      <a:cubicBezTo>
                        <a:pt x="156227" y="189625"/>
                        <a:pt x="154009" y="189070"/>
                        <a:pt x="151791" y="189070"/>
                      </a:cubicBezTo>
                      <a:cubicBezTo>
                        <a:pt x="157890" y="193504"/>
                        <a:pt x="164821" y="198492"/>
                        <a:pt x="167317" y="205975"/>
                      </a:cubicBezTo>
                      <a:cubicBezTo>
                        <a:pt x="168426" y="209300"/>
                        <a:pt x="168426" y="212626"/>
                        <a:pt x="167317" y="215674"/>
                      </a:cubicBezTo>
                      <a:cubicBezTo>
                        <a:pt x="167317" y="216782"/>
                        <a:pt x="165653" y="219277"/>
                        <a:pt x="167317" y="219831"/>
                      </a:cubicBezTo>
                      <a:cubicBezTo>
                        <a:pt x="168148" y="220108"/>
                        <a:pt x="169534" y="219831"/>
                        <a:pt x="170366" y="219554"/>
                      </a:cubicBezTo>
                      <a:cubicBezTo>
                        <a:pt x="172029" y="219277"/>
                        <a:pt x="173693" y="218722"/>
                        <a:pt x="175079" y="218168"/>
                      </a:cubicBezTo>
                      <a:cubicBezTo>
                        <a:pt x="178406" y="217060"/>
                        <a:pt x="182010" y="215951"/>
                        <a:pt x="185614" y="215397"/>
                      </a:cubicBezTo>
                      <a:cubicBezTo>
                        <a:pt x="191990" y="214288"/>
                        <a:pt x="197535" y="216505"/>
                        <a:pt x="201971" y="220939"/>
                      </a:cubicBezTo>
                      <a:cubicBezTo>
                        <a:pt x="207515" y="226482"/>
                        <a:pt x="208624" y="233687"/>
                        <a:pt x="205297" y="240338"/>
                      </a:cubicBezTo>
                      <a:cubicBezTo>
                        <a:pt x="202525" y="245880"/>
                        <a:pt x="198089" y="250314"/>
                        <a:pt x="193099" y="253917"/>
                      </a:cubicBezTo>
                      <a:cubicBezTo>
                        <a:pt x="189495" y="256411"/>
                        <a:pt x="185614" y="258351"/>
                        <a:pt x="182564" y="261676"/>
                      </a:cubicBezTo>
                      <a:cubicBezTo>
                        <a:pt x="180901" y="263616"/>
                        <a:pt x="175079" y="269159"/>
                        <a:pt x="178406" y="271376"/>
                      </a:cubicBezTo>
                      <a:cubicBezTo>
                        <a:pt x="180901" y="273315"/>
                        <a:pt x="185337" y="273038"/>
                        <a:pt x="188386" y="273315"/>
                      </a:cubicBezTo>
                      <a:cubicBezTo>
                        <a:pt x="191436" y="273315"/>
                        <a:pt x="196703" y="273315"/>
                        <a:pt x="198921" y="275810"/>
                      </a:cubicBezTo>
                      <a:cubicBezTo>
                        <a:pt x="201139" y="278027"/>
                        <a:pt x="197258" y="281352"/>
                        <a:pt x="195594" y="283015"/>
                      </a:cubicBezTo>
                      <a:cubicBezTo>
                        <a:pt x="191990" y="286340"/>
                        <a:pt x="187832" y="289111"/>
                        <a:pt x="183673" y="291605"/>
                      </a:cubicBezTo>
                      <a:cubicBezTo>
                        <a:pt x="180901" y="293268"/>
                        <a:pt x="177851" y="295208"/>
                        <a:pt x="174525" y="295762"/>
                      </a:cubicBezTo>
                      <a:cubicBezTo>
                        <a:pt x="171752" y="296039"/>
                        <a:pt x="169257" y="295485"/>
                        <a:pt x="166762" y="294931"/>
                      </a:cubicBezTo>
                      <a:cubicBezTo>
                        <a:pt x="160940" y="293545"/>
                        <a:pt x="155118" y="292991"/>
                        <a:pt x="149296" y="294377"/>
                      </a:cubicBezTo>
                      <a:cubicBezTo>
                        <a:pt x="144029" y="295762"/>
                        <a:pt x="139870" y="296316"/>
                        <a:pt x="134880" y="294377"/>
                      </a:cubicBezTo>
                      <a:cubicBezTo>
                        <a:pt x="129613" y="292160"/>
                        <a:pt x="124900" y="289943"/>
                        <a:pt x="119355" y="291328"/>
                      </a:cubicBezTo>
                      <a:cubicBezTo>
                        <a:pt x="114919" y="292714"/>
                        <a:pt x="111870" y="296039"/>
                        <a:pt x="107711" y="297979"/>
                      </a:cubicBezTo>
                      <a:cubicBezTo>
                        <a:pt x="103553" y="299919"/>
                        <a:pt x="97731" y="301305"/>
                        <a:pt x="93295" y="301028"/>
                      </a:cubicBezTo>
                      <a:cubicBezTo>
                        <a:pt x="91077" y="301028"/>
                        <a:pt x="89136" y="299919"/>
                        <a:pt x="86919" y="299088"/>
                      </a:cubicBezTo>
                      <a:cubicBezTo>
                        <a:pt x="84146" y="297702"/>
                        <a:pt x="81097" y="296594"/>
                        <a:pt x="78047" y="296316"/>
                      </a:cubicBezTo>
                      <a:cubicBezTo>
                        <a:pt x="74720" y="296039"/>
                        <a:pt x="71116" y="296594"/>
                        <a:pt x="68898" y="299088"/>
                      </a:cubicBezTo>
                      <a:cubicBezTo>
                        <a:pt x="66126" y="301582"/>
                        <a:pt x="66126" y="305184"/>
                        <a:pt x="65294" y="308510"/>
                      </a:cubicBezTo>
                      <a:cubicBezTo>
                        <a:pt x="64740" y="311835"/>
                        <a:pt x="61690" y="312944"/>
                        <a:pt x="58641" y="313775"/>
                      </a:cubicBezTo>
                      <a:cubicBezTo>
                        <a:pt x="56423" y="314607"/>
                        <a:pt x="53651" y="314884"/>
                        <a:pt x="51432" y="313775"/>
                      </a:cubicBezTo>
                      <a:cubicBezTo>
                        <a:pt x="48660" y="312667"/>
                        <a:pt x="48937" y="309064"/>
                        <a:pt x="46442" y="307679"/>
                      </a:cubicBezTo>
                      <a:cubicBezTo>
                        <a:pt x="44224" y="306293"/>
                        <a:pt x="42006" y="310173"/>
                        <a:pt x="40343" y="311004"/>
                      </a:cubicBezTo>
                      <a:cubicBezTo>
                        <a:pt x="37848" y="312112"/>
                        <a:pt x="35353" y="313498"/>
                        <a:pt x="32858" y="314329"/>
                      </a:cubicBezTo>
                      <a:cubicBezTo>
                        <a:pt x="30917" y="314329"/>
                        <a:pt x="28977" y="314329"/>
                        <a:pt x="27313" y="315438"/>
                      </a:cubicBezTo>
                      <a:cubicBezTo>
                        <a:pt x="25372" y="316824"/>
                        <a:pt x="24264" y="318763"/>
                        <a:pt x="22600" y="320703"/>
                      </a:cubicBezTo>
                      <a:cubicBezTo>
                        <a:pt x="21491" y="322366"/>
                        <a:pt x="20105" y="323474"/>
                        <a:pt x="17887" y="323197"/>
                      </a:cubicBezTo>
                      <a:cubicBezTo>
                        <a:pt x="15669" y="323197"/>
                        <a:pt x="13174" y="322089"/>
                        <a:pt x="10956" y="321257"/>
                      </a:cubicBezTo>
                      <a:cubicBezTo>
                        <a:pt x="10125" y="321257"/>
                        <a:pt x="6798" y="320426"/>
                        <a:pt x="6798" y="319041"/>
                      </a:cubicBezTo>
                      <a:cubicBezTo>
                        <a:pt x="6798" y="317655"/>
                        <a:pt x="11234" y="315992"/>
                        <a:pt x="12065" y="315438"/>
                      </a:cubicBezTo>
                      <a:cubicBezTo>
                        <a:pt x="14838" y="313775"/>
                        <a:pt x="17610" y="311835"/>
                        <a:pt x="19828" y="309618"/>
                      </a:cubicBezTo>
                      <a:cubicBezTo>
                        <a:pt x="21214" y="307956"/>
                        <a:pt x="22323" y="306016"/>
                        <a:pt x="23986" y="304630"/>
                      </a:cubicBezTo>
                      <a:cubicBezTo>
                        <a:pt x="27313" y="301859"/>
                        <a:pt x="32303" y="303245"/>
                        <a:pt x="35353" y="299642"/>
                      </a:cubicBezTo>
                      <a:cubicBezTo>
                        <a:pt x="38680" y="295762"/>
                        <a:pt x="37571" y="289111"/>
                        <a:pt x="41175" y="285509"/>
                      </a:cubicBezTo>
                      <a:cubicBezTo>
                        <a:pt x="42561" y="284123"/>
                        <a:pt x="44779" y="283569"/>
                        <a:pt x="46720" y="283015"/>
                      </a:cubicBezTo>
                      <a:cubicBezTo>
                        <a:pt x="49215" y="282183"/>
                        <a:pt x="51710" y="281075"/>
                        <a:pt x="54205" y="280521"/>
                      </a:cubicBezTo>
                      <a:cubicBezTo>
                        <a:pt x="59750" y="279135"/>
                        <a:pt x="63908" y="282183"/>
                        <a:pt x="69176" y="282738"/>
                      </a:cubicBezTo>
                      <a:cubicBezTo>
                        <a:pt x="74720" y="283292"/>
                        <a:pt x="79156" y="281075"/>
                        <a:pt x="81928" y="276364"/>
                      </a:cubicBezTo>
                      <a:cubicBezTo>
                        <a:pt x="84701" y="272207"/>
                        <a:pt x="87750" y="268327"/>
                        <a:pt x="90522" y="264170"/>
                      </a:cubicBezTo>
                      <a:cubicBezTo>
                        <a:pt x="86364" y="263339"/>
                        <a:pt x="82483" y="266110"/>
                        <a:pt x="78879" y="267773"/>
                      </a:cubicBezTo>
                      <a:cubicBezTo>
                        <a:pt x="74166" y="269990"/>
                        <a:pt x="69730" y="270267"/>
                        <a:pt x="64740" y="270267"/>
                      </a:cubicBezTo>
                      <a:cubicBezTo>
                        <a:pt x="63077" y="270267"/>
                        <a:pt x="61136" y="270267"/>
                        <a:pt x="59472" y="269713"/>
                      </a:cubicBezTo>
                      <a:cubicBezTo>
                        <a:pt x="58363" y="269436"/>
                        <a:pt x="57254" y="268604"/>
                        <a:pt x="56146" y="268050"/>
                      </a:cubicBezTo>
                      <a:cubicBezTo>
                        <a:pt x="54760" y="267496"/>
                        <a:pt x="53928" y="266664"/>
                        <a:pt x="52819" y="265833"/>
                      </a:cubicBezTo>
                      <a:cubicBezTo>
                        <a:pt x="51710" y="265002"/>
                        <a:pt x="50601" y="265279"/>
                        <a:pt x="49215" y="265833"/>
                      </a:cubicBezTo>
                      <a:cubicBezTo>
                        <a:pt x="47829" y="266387"/>
                        <a:pt x="46165" y="266664"/>
                        <a:pt x="45611" y="265002"/>
                      </a:cubicBezTo>
                      <a:cubicBezTo>
                        <a:pt x="45056" y="263616"/>
                        <a:pt x="45611" y="261676"/>
                        <a:pt x="45611" y="260291"/>
                      </a:cubicBezTo>
                      <a:cubicBezTo>
                        <a:pt x="42561" y="260291"/>
                        <a:pt x="39512" y="259736"/>
                        <a:pt x="36462" y="259459"/>
                      </a:cubicBezTo>
                      <a:cubicBezTo>
                        <a:pt x="33412" y="259459"/>
                        <a:pt x="31749" y="260568"/>
                        <a:pt x="29531" y="262231"/>
                      </a:cubicBezTo>
                      <a:cubicBezTo>
                        <a:pt x="27036" y="263893"/>
                        <a:pt x="23986" y="265002"/>
                        <a:pt x="21214" y="263062"/>
                      </a:cubicBezTo>
                      <a:cubicBezTo>
                        <a:pt x="18719" y="261399"/>
                        <a:pt x="17610" y="258074"/>
                        <a:pt x="18164" y="255302"/>
                      </a:cubicBezTo>
                      <a:cubicBezTo>
                        <a:pt x="18442" y="252531"/>
                        <a:pt x="20105" y="251146"/>
                        <a:pt x="22600" y="250314"/>
                      </a:cubicBezTo>
                      <a:cubicBezTo>
                        <a:pt x="25372" y="249483"/>
                        <a:pt x="28422" y="248929"/>
                        <a:pt x="31195" y="247820"/>
                      </a:cubicBezTo>
                      <a:cubicBezTo>
                        <a:pt x="36739" y="245880"/>
                        <a:pt x="43670" y="245326"/>
                        <a:pt x="47829" y="240615"/>
                      </a:cubicBezTo>
                      <a:cubicBezTo>
                        <a:pt x="49492" y="238675"/>
                        <a:pt x="51432" y="236735"/>
                        <a:pt x="52819" y="234795"/>
                      </a:cubicBezTo>
                      <a:cubicBezTo>
                        <a:pt x="54482" y="232301"/>
                        <a:pt x="54482" y="229253"/>
                        <a:pt x="53928" y="226205"/>
                      </a:cubicBezTo>
                      <a:cubicBezTo>
                        <a:pt x="53373" y="223156"/>
                        <a:pt x="52264" y="219831"/>
                        <a:pt x="49215" y="218722"/>
                      </a:cubicBezTo>
                      <a:cubicBezTo>
                        <a:pt x="45888" y="217614"/>
                        <a:pt x="42006" y="218722"/>
                        <a:pt x="38680" y="219554"/>
                      </a:cubicBezTo>
                      <a:cubicBezTo>
                        <a:pt x="37571" y="219554"/>
                        <a:pt x="33689" y="221217"/>
                        <a:pt x="33412" y="219277"/>
                      </a:cubicBezTo>
                      <a:cubicBezTo>
                        <a:pt x="33412" y="217060"/>
                        <a:pt x="38125" y="215120"/>
                        <a:pt x="39512" y="214288"/>
                      </a:cubicBezTo>
                      <a:cubicBezTo>
                        <a:pt x="40343" y="213734"/>
                        <a:pt x="41729" y="212903"/>
                        <a:pt x="42006" y="211794"/>
                      </a:cubicBezTo>
                      <a:cubicBezTo>
                        <a:pt x="42006" y="210686"/>
                        <a:pt x="40898" y="209300"/>
                        <a:pt x="40343" y="208469"/>
                      </a:cubicBezTo>
                      <a:cubicBezTo>
                        <a:pt x="38957" y="206529"/>
                        <a:pt x="35907" y="202095"/>
                        <a:pt x="38957" y="200432"/>
                      </a:cubicBezTo>
                      <a:cubicBezTo>
                        <a:pt x="41729" y="198770"/>
                        <a:pt x="45888" y="201818"/>
                        <a:pt x="48383" y="202926"/>
                      </a:cubicBezTo>
                      <a:cubicBezTo>
                        <a:pt x="51432" y="204312"/>
                        <a:pt x="53928" y="202926"/>
                        <a:pt x="56977" y="202372"/>
                      </a:cubicBezTo>
                      <a:cubicBezTo>
                        <a:pt x="60304" y="201818"/>
                        <a:pt x="62522" y="203481"/>
                        <a:pt x="65571" y="204866"/>
                      </a:cubicBezTo>
                      <a:cubicBezTo>
                        <a:pt x="68621" y="206529"/>
                        <a:pt x="71948" y="204866"/>
                        <a:pt x="75275" y="204312"/>
                      </a:cubicBezTo>
                      <a:cubicBezTo>
                        <a:pt x="76661" y="204035"/>
                        <a:pt x="84701" y="203481"/>
                        <a:pt x="83592" y="200987"/>
                      </a:cubicBezTo>
                      <a:cubicBezTo>
                        <a:pt x="83037" y="199601"/>
                        <a:pt x="80542" y="198492"/>
                        <a:pt x="79156" y="197661"/>
                      </a:cubicBezTo>
                      <a:cubicBezTo>
                        <a:pt x="78047" y="196830"/>
                        <a:pt x="75552" y="195721"/>
                        <a:pt x="75275" y="194336"/>
                      </a:cubicBezTo>
                      <a:cubicBezTo>
                        <a:pt x="74997" y="193227"/>
                        <a:pt x="76384" y="192673"/>
                        <a:pt x="77215" y="192396"/>
                      </a:cubicBezTo>
                      <a:cubicBezTo>
                        <a:pt x="78602" y="191564"/>
                        <a:pt x="80265" y="191010"/>
                        <a:pt x="81374" y="189625"/>
                      </a:cubicBezTo>
                      <a:cubicBezTo>
                        <a:pt x="83314" y="186299"/>
                        <a:pt x="79711" y="182419"/>
                        <a:pt x="79433" y="179094"/>
                      </a:cubicBezTo>
                      <a:cubicBezTo>
                        <a:pt x="79433" y="177154"/>
                        <a:pt x="79988" y="175491"/>
                        <a:pt x="81097" y="173829"/>
                      </a:cubicBezTo>
                      <a:cubicBezTo>
                        <a:pt x="81651" y="172720"/>
                        <a:pt x="83314" y="171057"/>
                        <a:pt x="83037" y="169672"/>
                      </a:cubicBezTo>
                      <a:cubicBezTo>
                        <a:pt x="83037" y="166623"/>
                        <a:pt x="76384" y="169672"/>
                        <a:pt x="74997" y="169949"/>
                      </a:cubicBezTo>
                      <a:cubicBezTo>
                        <a:pt x="73888" y="170226"/>
                        <a:pt x="72502" y="170780"/>
                        <a:pt x="71394" y="169949"/>
                      </a:cubicBezTo>
                      <a:cubicBezTo>
                        <a:pt x="70285" y="169118"/>
                        <a:pt x="69730" y="167732"/>
                        <a:pt x="69176" y="166901"/>
                      </a:cubicBezTo>
                      <a:cubicBezTo>
                        <a:pt x="67789" y="164684"/>
                        <a:pt x="65017" y="162744"/>
                        <a:pt x="64463" y="159972"/>
                      </a:cubicBezTo>
                      <a:cubicBezTo>
                        <a:pt x="63908" y="157201"/>
                        <a:pt x="64463" y="153322"/>
                        <a:pt x="65571" y="150550"/>
                      </a:cubicBezTo>
                      <a:cubicBezTo>
                        <a:pt x="66680" y="147779"/>
                        <a:pt x="70007" y="147779"/>
                        <a:pt x="72225" y="146671"/>
                      </a:cubicBezTo>
                      <a:cubicBezTo>
                        <a:pt x="74720" y="145285"/>
                        <a:pt x="76661" y="141405"/>
                        <a:pt x="72780" y="140574"/>
                      </a:cubicBezTo>
                      <a:cubicBezTo>
                        <a:pt x="68898" y="139466"/>
                        <a:pt x="64740" y="142237"/>
                        <a:pt x="61968" y="144731"/>
                      </a:cubicBezTo>
                      <a:cubicBezTo>
                        <a:pt x="59472" y="146948"/>
                        <a:pt x="57809" y="150273"/>
                        <a:pt x="55037" y="151936"/>
                      </a:cubicBezTo>
                      <a:cubicBezTo>
                        <a:pt x="51432" y="154153"/>
                        <a:pt x="48937" y="150550"/>
                        <a:pt x="46997" y="148056"/>
                      </a:cubicBezTo>
                      <a:cubicBezTo>
                        <a:pt x="46165" y="146948"/>
                        <a:pt x="45056" y="145008"/>
                        <a:pt x="43393" y="144731"/>
                      </a:cubicBezTo>
                      <a:cubicBezTo>
                        <a:pt x="42006" y="144731"/>
                        <a:pt x="41175" y="146394"/>
                        <a:pt x="40620" y="147502"/>
                      </a:cubicBezTo>
                      <a:cubicBezTo>
                        <a:pt x="40066" y="148611"/>
                        <a:pt x="38957" y="155262"/>
                        <a:pt x="36739" y="153876"/>
                      </a:cubicBezTo>
                      <a:cubicBezTo>
                        <a:pt x="35076" y="153044"/>
                        <a:pt x="34521" y="149719"/>
                        <a:pt x="32026" y="150273"/>
                      </a:cubicBezTo>
                      <a:cubicBezTo>
                        <a:pt x="30086" y="150550"/>
                        <a:pt x="28977" y="152213"/>
                        <a:pt x="27313" y="150273"/>
                      </a:cubicBezTo>
                      <a:cubicBezTo>
                        <a:pt x="25372" y="148334"/>
                        <a:pt x="23986" y="144731"/>
                        <a:pt x="24541" y="141960"/>
                      </a:cubicBezTo>
                      <a:cubicBezTo>
                        <a:pt x="24541" y="139743"/>
                        <a:pt x="26759" y="138080"/>
                        <a:pt x="27868" y="136417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226" name="Freeform 5225">
                  <a:extLst>
                    <a:ext uri="{FF2B5EF4-FFF2-40B4-BE49-F238E27FC236}">
                      <a16:creationId xmlns:a16="http://schemas.microsoft.com/office/drawing/2014/main" id="{BC464FF7-CE95-6330-CD2B-0747FFA82A68}"/>
                    </a:ext>
                  </a:extLst>
                </p:cNvPr>
                <p:cNvSpPr/>
                <p:nvPr/>
              </p:nvSpPr>
              <p:spPr>
                <a:xfrm>
                  <a:off x="5637558" y="2414942"/>
                  <a:ext cx="8768" cy="11095"/>
                </a:xfrm>
                <a:custGeom>
                  <a:avLst/>
                  <a:gdLst>
                    <a:gd name="connsiteX0" fmla="*/ 1837 w 8768"/>
                    <a:gd name="connsiteY0" fmla="*/ 9768 h 11095"/>
                    <a:gd name="connsiteX1" fmla="*/ 174 w 8768"/>
                    <a:gd name="connsiteY1" fmla="*/ 5612 h 11095"/>
                    <a:gd name="connsiteX2" fmla="*/ 1005 w 8768"/>
                    <a:gd name="connsiteY2" fmla="*/ 2840 h 11095"/>
                    <a:gd name="connsiteX3" fmla="*/ 1837 w 8768"/>
                    <a:gd name="connsiteY3" fmla="*/ 623 h 11095"/>
                    <a:gd name="connsiteX4" fmla="*/ 5164 w 8768"/>
                    <a:gd name="connsiteY4" fmla="*/ 623 h 11095"/>
                    <a:gd name="connsiteX5" fmla="*/ 8768 w 8768"/>
                    <a:gd name="connsiteY5" fmla="*/ 4226 h 11095"/>
                    <a:gd name="connsiteX6" fmla="*/ 8213 w 8768"/>
                    <a:gd name="connsiteY6" fmla="*/ 7829 h 11095"/>
                    <a:gd name="connsiteX7" fmla="*/ 7382 w 8768"/>
                    <a:gd name="connsiteY7" fmla="*/ 10046 h 11095"/>
                    <a:gd name="connsiteX8" fmla="*/ 1560 w 8768"/>
                    <a:gd name="connsiteY8" fmla="*/ 10046 h 110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768" h="11095">
                      <a:moveTo>
                        <a:pt x="1837" y="9768"/>
                      </a:moveTo>
                      <a:cubicBezTo>
                        <a:pt x="451" y="8383"/>
                        <a:pt x="-381" y="7552"/>
                        <a:pt x="174" y="5612"/>
                      </a:cubicBezTo>
                      <a:cubicBezTo>
                        <a:pt x="451" y="4780"/>
                        <a:pt x="1005" y="3672"/>
                        <a:pt x="1005" y="2840"/>
                      </a:cubicBezTo>
                      <a:cubicBezTo>
                        <a:pt x="1005" y="2009"/>
                        <a:pt x="1005" y="1178"/>
                        <a:pt x="1837" y="623"/>
                      </a:cubicBezTo>
                      <a:cubicBezTo>
                        <a:pt x="2946" y="-208"/>
                        <a:pt x="4332" y="-208"/>
                        <a:pt x="5164" y="623"/>
                      </a:cubicBezTo>
                      <a:cubicBezTo>
                        <a:pt x="6273" y="1732"/>
                        <a:pt x="7659" y="2840"/>
                        <a:pt x="8768" y="4226"/>
                      </a:cubicBezTo>
                      <a:cubicBezTo>
                        <a:pt x="8768" y="4226"/>
                        <a:pt x="8491" y="7552"/>
                        <a:pt x="8213" y="7829"/>
                      </a:cubicBezTo>
                      <a:cubicBezTo>
                        <a:pt x="8213" y="8660"/>
                        <a:pt x="7659" y="9214"/>
                        <a:pt x="7382" y="10046"/>
                      </a:cubicBezTo>
                      <a:cubicBezTo>
                        <a:pt x="5996" y="11708"/>
                        <a:pt x="2946" y="11154"/>
                        <a:pt x="1560" y="10046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227" name="Freeform 5226">
                  <a:extLst>
                    <a:ext uri="{FF2B5EF4-FFF2-40B4-BE49-F238E27FC236}">
                      <a16:creationId xmlns:a16="http://schemas.microsoft.com/office/drawing/2014/main" id="{7656597A-65C8-E871-79B3-FB1FCAF3DCB9}"/>
                    </a:ext>
                  </a:extLst>
                </p:cNvPr>
                <p:cNvSpPr/>
                <p:nvPr/>
              </p:nvSpPr>
              <p:spPr>
                <a:xfrm>
                  <a:off x="5734811" y="2613321"/>
                  <a:ext cx="15477" cy="9669"/>
                </a:xfrm>
                <a:custGeom>
                  <a:avLst/>
                  <a:gdLst>
                    <a:gd name="connsiteX0" fmla="*/ 1893 w 15477"/>
                    <a:gd name="connsiteY0" fmla="*/ 6483 h 9669"/>
                    <a:gd name="connsiteX1" fmla="*/ 230 w 15477"/>
                    <a:gd name="connsiteY1" fmla="*/ 5374 h 9669"/>
                    <a:gd name="connsiteX2" fmla="*/ 784 w 15477"/>
                    <a:gd name="connsiteY2" fmla="*/ 2880 h 9669"/>
                    <a:gd name="connsiteX3" fmla="*/ 4388 w 15477"/>
                    <a:gd name="connsiteY3" fmla="*/ 386 h 9669"/>
                    <a:gd name="connsiteX4" fmla="*/ 9655 w 15477"/>
                    <a:gd name="connsiteY4" fmla="*/ 664 h 9669"/>
                    <a:gd name="connsiteX5" fmla="*/ 11596 w 15477"/>
                    <a:gd name="connsiteY5" fmla="*/ 2603 h 9669"/>
                    <a:gd name="connsiteX6" fmla="*/ 13537 w 15477"/>
                    <a:gd name="connsiteY6" fmla="*/ 3712 h 9669"/>
                    <a:gd name="connsiteX7" fmla="*/ 15478 w 15477"/>
                    <a:gd name="connsiteY7" fmla="*/ 5652 h 9669"/>
                    <a:gd name="connsiteX8" fmla="*/ 14091 w 15477"/>
                    <a:gd name="connsiteY8" fmla="*/ 7592 h 9669"/>
                    <a:gd name="connsiteX9" fmla="*/ 11319 w 15477"/>
                    <a:gd name="connsiteY9" fmla="*/ 9254 h 9669"/>
                    <a:gd name="connsiteX10" fmla="*/ 8824 w 15477"/>
                    <a:gd name="connsiteY10" fmla="*/ 9254 h 9669"/>
                    <a:gd name="connsiteX11" fmla="*/ 4943 w 15477"/>
                    <a:gd name="connsiteY11" fmla="*/ 7869 h 9669"/>
                    <a:gd name="connsiteX12" fmla="*/ 1893 w 15477"/>
                    <a:gd name="connsiteY12" fmla="*/ 5929 h 96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5477" h="9669">
                      <a:moveTo>
                        <a:pt x="1893" y="6483"/>
                      </a:moveTo>
                      <a:cubicBezTo>
                        <a:pt x="1338" y="6206"/>
                        <a:pt x="507" y="5929"/>
                        <a:pt x="230" y="5374"/>
                      </a:cubicBezTo>
                      <a:cubicBezTo>
                        <a:pt x="-325" y="4543"/>
                        <a:pt x="230" y="3435"/>
                        <a:pt x="784" y="2880"/>
                      </a:cubicBezTo>
                      <a:cubicBezTo>
                        <a:pt x="1616" y="1772"/>
                        <a:pt x="3002" y="941"/>
                        <a:pt x="4388" y="386"/>
                      </a:cubicBezTo>
                      <a:cubicBezTo>
                        <a:pt x="6052" y="-168"/>
                        <a:pt x="8269" y="-168"/>
                        <a:pt x="9655" y="664"/>
                      </a:cubicBezTo>
                      <a:cubicBezTo>
                        <a:pt x="10487" y="1218"/>
                        <a:pt x="11042" y="2049"/>
                        <a:pt x="11596" y="2603"/>
                      </a:cubicBezTo>
                      <a:cubicBezTo>
                        <a:pt x="12151" y="3158"/>
                        <a:pt x="12705" y="3435"/>
                        <a:pt x="13537" y="3712"/>
                      </a:cubicBezTo>
                      <a:cubicBezTo>
                        <a:pt x="14369" y="3989"/>
                        <a:pt x="15478" y="4543"/>
                        <a:pt x="15478" y="5652"/>
                      </a:cubicBezTo>
                      <a:cubicBezTo>
                        <a:pt x="15478" y="6483"/>
                        <a:pt x="14923" y="7314"/>
                        <a:pt x="14091" y="7592"/>
                      </a:cubicBezTo>
                      <a:cubicBezTo>
                        <a:pt x="13260" y="8146"/>
                        <a:pt x="12151" y="8700"/>
                        <a:pt x="11319" y="9254"/>
                      </a:cubicBezTo>
                      <a:cubicBezTo>
                        <a:pt x="10487" y="9809"/>
                        <a:pt x="9655" y="9809"/>
                        <a:pt x="8824" y="9254"/>
                      </a:cubicBezTo>
                      <a:cubicBezTo>
                        <a:pt x="7438" y="9254"/>
                        <a:pt x="6329" y="8423"/>
                        <a:pt x="4943" y="7869"/>
                      </a:cubicBezTo>
                      <a:cubicBezTo>
                        <a:pt x="3834" y="7314"/>
                        <a:pt x="3002" y="6483"/>
                        <a:pt x="1893" y="5929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228" name="Freeform 5227">
                  <a:extLst>
                    <a:ext uri="{FF2B5EF4-FFF2-40B4-BE49-F238E27FC236}">
                      <a16:creationId xmlns:a16="http://schemas.microsoft.com/office/drawing/2014/main" id="{D31322B8-4B10-5C5C-9369-995D3EA1A2EC}"/>
                    </a:ext>
                  </a:extLst>
                </p:cNvPr>
                <p:cNvSpPr/>
                <p:nvPr/>
              </p:nvSpPr>
              <p:spPr>
                <a:xfrm>
                  <a:off x="5613803" y="2374345"/>
                  <a:ext cx="5338" cy="9074"/>
                </a:xfrm>
                <a:custGeom>
                  <a:avLst/>
                  <a:gdLst>
                    <a:gd name="connsiteX0" fmla="*/ 3968 w 5338"/>
                    <a:gd name="connsiteY0" fmla="*/ 483 h 9074"/>
                    <a:gd name="connsiteX1" fmla="*/ 3968 w 5338"/>
                    <a:gd name="connsiteY1" fmla="*/ 5194 h 9074"/>
                    <a:gd name="connsiteX2" fmla="*/ 4800 w 5338"/>
                    <a:gd name="connsiteY2" fmla="*/ 8520 h 9074"/>
                    <a:gd name="connsiteX3" fmla="*/ 919 w 5338"/>
                    <a:gd name="connsiteY3" fmla="*/ 8797 h 9074"/>
                    <a:gd name="connsiteX4" fmla="*/ 364 w 5338"/>
                    <a:gd name="connsiteY4" fmla="*/ 6857 h 9074"/>
                    <a:gd name="connsiteX5" fmla="*/ 1750 w 5338"/>
                    <a:gd name="connsiteY5" fmla="*/ 3255 h 9074"/>
                    <a:gd name="connsiteX6" fmla="*/ 2028 w 5338"/>
                    <a:gd name="connsiteY6" fmla="*/ 1038 h 9074"/>
                    <a:gd name="connsiteX7" fmla="*/ 3691 w 5338"/>
                    <a:gd name="connsiteY7" fmla="*/ 483 h 90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5338" h="9074">
                      <a:moveTo>
                        <a:pt x="3968" y="483"/>
                      </a:moveTo>
                      <a:cubicBezTo>
                        <a:pt x="5354" y="1869"/>
                        <a:pt x="2582" y="3532"/>
                        <a:pt x="3968" y="5194"/>
                      </a:cubicBezTo>
                      <a:cubicBezTo>
                        <a:pt x="4523" y="6026"/>
                        <a:pt x="6186" y="7411"/>
                        <a:pt x="4800" y="8520"/>
                      </a:cubicBezTo>
                      <a:cubicBezTo>
                        <a:pt x="3968" y="9351"/>
                        <a:pt x="2028" y="9074"/>
                        <a:pt x="919" y="8797"/>
                      </a:cubicBezTo>
                      <a:cubicBezTo>
                        <a:pt x="-190" y="8520"/>
                        <a:pt x="-190" y="7966"/>
                        <a:pt x="364" y="6857"/>
                      </a:cubicBezTo>
                      <a:cubicBezTo>
                        <a:pt x="919" y="5749"/>
                        <a:pt x="1473" y="4640"/>
                        <a:pt x="1750" y="3255"/>
                      </a:cubicBezTo>
                      <a:cubicBezTo>
                        <a:pt x="1750" y="2423"/>
                        <a:pt x="1750" y="1592"/>
                        <a:pt x="2028" y="1038"/>
                      </a:cubicBezTo>
                      <a:cubicBezTo>
                        <a:pt x="2028" y="-71"/>
                        <a:pt x="2859" y="-348"/>
                        <a:pt x="3691" y="483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229" name="Freeform 5228">
                  <a:extLst>
                    <a:ext uri="{FF2B5EF4-FFF2-40B4-BE49-F238E27FC236}">
                      <a16:creationId xmlns:a16="http://schemas.microsoft.com/office/drawing/2014/main" id="{B6CBBD5A-9FB5-D920-1D8B-44DF1EDC5C0F}"/>
                    </a:ext>
                  </a:extLst>
                </p:cNvPr>
                <p:cNvSpPr/>
                <p:nvPr/>
              </p:nvSpPr>
              <p:spPr>
                <a:xfrm>
                  <a:off x="5607980" y="2415011"/>
                  <a:ext cx="6394" cy="5265"/>
                </a:xfrm>
                <a:custGeom>
                  <a:avLst/>
                  <a:gdLst>
                    <a:gd name="connsiteX0" fmla="*/ 88 w 6394"/>
                    <a:gd name="connsiteY0" fmla="*/ 3880 h 5265"/>
                    <a:gd name="connsiteX1" fmla="*/ 1197 w 6394"/>
                    <a:gd name="connsiteY1" fmla="*/ 1940 h 5265"/>
                    <a:gd name="connsiteX2" fmla="*/ 2860 w 6394"/>
                    <a:gd name="connsiteY2" fmla="*/ 1109 h 5265"/>
                    <a:gd name="connsiteX3" fmla="*/ 3969 w 6394"/>
                    <a:gd name="connsiteY3" fmla="*/ 0 h 5265"/>
                    <a:gd name="connsiteX4" fmla="*/ 5633 w 6394"/>
                    <a:gd name="connsiteY4" fmla="*/ 0 h 5265"/>
                    <a:gd name="connsiteX5" fmla="*/ 5910 w 6394"/>
                    <a:gd name="connsiteY5" fmla="*/ 2494 h 5265"/>
                    <a:gd name="connsiteX6" fmla="*/ 2583 w 6394"/>
                    <a:gd name="connsiteY6" fmla="*/ 5265 h 5265"/>
                    <a:gd name="connsiteX7" fmla="*/ 88 w 6394"/>
                    <a:gd name="connsiteY7" fmla="*/ 3603 h 52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394" h="5265">
                      <a:moveTo>
                        <a:pt x="88" y="3880"/>
                      </a:moveTo>
                      <a:cubicBezTo>
                        <a:pt x="88" y="3325"/>
                        <a:pt x="642" y="2494"/>
                        <a:pt x="1197" y="1940"/>
                      </a:cubicBezTo>
                      <a:cubicBezTo>
                        <a:pt x="1751" y="1663"/>
                        <a:pt x="2306" y="1663"/>
                        <a:pt x="2860" y="1109"/>
                      </a:cubicBezTo>
                      <a:cubicBezTo>
                        <a:pt x="3137" y="832"/>
                        <a:pt x="3415" y="277"/>
                        <a:pt x="3969" y="0"/>
                      </a:cubicBezTo>
                      <a:cubicBezTo>
                        <a:pt x="4524" y="0"/>
                        <a:pt x="5078" y="0"/>
                        <a:pt x="5633" y="0"/>
                      </a:cubicBezTo>
                      <a:cubicBezTo>
                        <a:pt x="6742" y="277"/>
                        <a:pt x="6464" y="1663"/>
                        <a:pt x="5910" y="2494"/>
                      </a:cubicBezTo>
                      <a:cubicBezTo>
                        <a:pt x="5078" y="3603"/>
                        <a:pt x="3692" y="4711"/>
                        <a:pt x="2583" y="5265"/>
                      </a:cubicBezTo>
                      <a:cubicBezTo>
                        <a:pt x="1751" y="4711"/>
                        <a:pt x="-466" y="5265"/>
                        <a:pt x="88" y="3603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5054" name="Graphic 248">
                <a:extLst>
                  <a:ext uri="{FF2B5EF4-FFF2-40B4-BE49-F238E27FC236}">
                    <a16:creationId xmlns:a16="http://schemas.microsoft.com/office/drawing/2014/main" id="{EA1F8107-0339-C96E-D939-93C69603CE7B}"/>
                  </a:ext>
                </a:extLst>
              </p:cNvPr>
              <p:cNvGrpSpPr/>
              <p:nvPr/>
            </p:nvGrpSpPr>
            <p:grpSpPr>
              <a:xfrm>
                <a:off x="5276307" y="2461024"/>
                <a:ext cx="246197" cy="274959"/>
                <a:chOff x="5939072" y="2459905"/>
                <a:chExt cx="246197" cy="274959"/>
              </a:xfrm>
              <a:grpFill/>
            </p:grpSpPr>
            <p:sp>
              <p:nvSpPr>
                <p:cNvPr id="5206" name="Freeform 5205">
                  <a:extLst>
                    <a:ext uri="{FF2B5EF4-FFF2-40B4-BE49-F238E27FC236}">
                      <a16:creationId xmlns:a16="http://schemas.microsoft.com/office/drawing/2014/main" id="{12D17196-99B2-AD13-6AF9-66FE4F8BED9F}"/>
                    </a:ext>
                  </a:extLst>
                </p:cNvPr>
                <p:cNvSpPr/>
                <p:nvPr/>
              </p:nvSpPr>
              <p:spPr>
                <a:xfrm>
                  <a:off x="5939072" y="2459905"/>
                  <a:ext cx="246197" cy="274959"/>
                </a:xfrm>
                <a:custGeom>
                  <a:avLst/>
                  <a:gdLst>
                    <a:gd name="connsiteX0" fmla="*/ 245920 w 246197"/>
                    <a:gd name="connsiteY0" fmla="*/ 143272 h 274959"/>
                    <a:gd name="connsiteX1" fmla="*/ 239821 w 246197"/>
                    <a:gd name="connsiteY1" fmla="*/ 148814 h 274959"/>
                    <a:gd name="connsiteX2" fmla="*/ 225959 w 246197"/>
                    <a:gd name="connsiteY2" fmla="*/ 146043 h 274959"/>
                    <a:gd name="connsiteX3" fmla="*/ 218751 w 246197"/>
                    <a:gd name="connsiteY3" fmla="*/ 153803 h 274959"/>
                    <a:gd name="connsiteX4" fmla="*/ 197404 w 246197"/>
                    <a:gd name="connsiteY4" fmla="*/ 161562 h 274959"/>
                    <a:gd name="connsiteX5" fmla="*/ 184651 w 246197"/>
                    <a:gd name="connsiteY5" fmla="*/ 167104 h 274959"/>
                    <a:gd name="connsiteX6" fmla="*/ 170235 w 246197"/>
                    <a:gd name="connsiteY6" fmla="*/ 178744 h 274959"/>
                    <a:gd name="connsiteX7" fmla="*/ 176612 w 246197"/>
                    <a:gd name="connsiteY7" fmla="*/ 187057 h 274959"/>
                    <a:gd name="connsiteX8" fmla="*/ 184651 w 246197"/>
                    <a:gd name="connsiteY8" fmla="*/ 202022 h 274959"/>
                    <a:gd name="connsiteX9" fmla="*/ 209325 w 246197"/>
                    <a:gd name="connsiteY9" fmla="*/ 221698 h 274959"/>
                    <a:gd name="connsiteX10" fmla="*/ 217088 w 246197"/>
                    <a:gd name="connsiteY10" fmla="*/ 227517 h 274959"/>
                    <a:gd name="connsiteX11" fmla="*/ 202672 w 246197"/>
                    <a:gd name="connsiteY11" fmla="*/ 236662 h 274959"/>
                    <a:gd name="connsiteX12" fmla="*/ 196850 w 246197"/>
                    <a:gd name="connsiteY12" fmla="*/ 242759 h 274959"/>
                    <a:gd name="connsiteX13" fmla="*/ 187424 w 246197"/>
                    <a:gd name="connsiteY13" fmla="*/ 250518 h 274959"/>
                    <a:gd name="connsiteX14" fmla="*/ 189087 w 246197"/>
                    <a:gd name="connsiteY14" fmla="*/ 267423 h 274959"/>
                    <a:gd name="connsiteX15" fmla="*/ 149720 w 246197"/>
                    <a:gd name="connsiteY15" fmla="*/ 267700 h 274959"/>
                    <a:gd name="connsiteX16" fmla="*/ 134472 w 246197"/>
                    <a:gd name="connsiteY16" fmla="*/ 272411 h 274959"/>
                    <a:gd name="connsiteX17" fmla="*/ 125046 w 246197"/>
                    <a:gd name="connsiteY17" fmla="*/ 265760 h 274959"/>
                    <a:gd name="connsiteX18" fmla="*/ 115343 w 246197"/>
                    <a:gd name="connsiteY18" fmla="*/ 274074 h 274959"/>
                    <a:gd name="connsiteX19" fmla="*/ 99541 w 246197"/>
                    <a:gd name="connsiteY19" fmla="*/ 268254 h 274959"/>
                    <a:gd name="connsiteX20" fmla="*/ 92332 w 246197"/>
                    <a:gd name="connsiteY20" fmla="*/ 263543 h 274959"/>
                    <a:gd name="connsiteX21" fmla="*/ 70431 w 246197"/>
                    <a:gd name="connsiteY21" fmla="*/ 261880 h 274959"/>
                    <a:gd name="connsiteX22" fmla="*/ 44094 w 246197"/>
                    <a:gd name="connsiteY22" fmla="*/ 266037 h 274959"/>
                    <a:gd name="connsiteX23" fmla="*/ 44094 w 246197"/>
                    <a:gd name="connsiteY23" fmla="*/ 264374 h 274959"/>
                    <a:gd name="connsiteX24" fmla="*/ 46589 w 246197"/>
                    <a:gd name="connsiteY24" fmla="*/ 241373 h 274959"/>
                    <a:gd name="connsiteX25" fmla="*/ 53520 w 246197"/>
                    <a:gd name="connsiteY25" fmla="*/ 215601 h 274959"/>
                    <a:gd name="connsiteX26" fmla="*/ 12212 w 246197"/>
                    <a:gd name="connsiteY26" fmla="*/ 200636 h 274959"/>
                    <a:gd name="connsiteX27" fmla="*/ 13043 w 246197"/>
                    <a:gd name="connsiteY27" fmla="*/ 198696 h 274959"/>
                    <a:gd name="connsiteX28" fmla="*/ 14152 w 246197"/>
                    <a:gd name="connsiteY28" fmla="*/ 187057 h 274959"/>
                    <a:gd name="connsiteX29" fmla="*/ 6390 w 246197"/>
                    <a:gd name="connsiteY29" fmla="*/ 181238 h 274959"/>
                    <a:gd name="connsiteX30" fmla="*/ 6944 w 246197"/>
                    <a:gd name="connsiteY30" fmla="*/ 177081 h 274959"/>
                    <a:gd name="connsiteX31" fmla="*/ 9440 w 246197"/>
                    <a:gd name="connsiteY31" fmla="*/ 172647 h 274959"/>
                    <a:gd name="connsiteX32" fmla="*/ 9162 w 246197"/>
                    <a:gd name="connsiteY32" fmla="*/ 161285 h 274959"/>
                    <a:gd name="connsiteX33" fmla="*/ 291 w 246197"/>
                    <a:gd name="connsiteY33" fmla="*/ 144935 h 274959"/>
                    <a:gd name="connsiteX34" fmla="*/ 6113 w 246197"/>
                    <a:gd name="connsiteY34" fmla="*/ 131079 h 274959"/>
                    <a:gd name="connsiteX35" fmla="*/ 5004 w 246197"/>
                    <a:gd name="connsiteY35" fmla="*/ 114174 h 274959"/>
                    <a:gd name="connsiteX36" fmla="*/ 20806 w 246197"/>
                    <a:gd name="connsiteY36" fmla="*/ 111680 h 274959"/>
                    <a:gd name="connsiteX37" fmla="*/ 29400 w 246197"/>
                    <a:gd name="connsiteY37" fmla="*/ 102258 h 274959"/>
                    <a:gd name="connsiteX38" fmla="*/ 26351 w 246197"/>
                    <a:gd name="connsiteY38" fmla="*/ 93113 h 274959"/>
                    <a:gd name="connsiteX39" fmla="*/ 24687 w 246197"/>
                    <a:gd name="connsiteY39" fmla="*/ 86185 h 274959"/>
                    <a:gd name="connsiteX40" fmla="*/ 32173 w 246197"/>
                    <a:gd name="connsiteY40" fmla="*/ 63738 h 274959"/>
                    <a:gd name="connsiteX41" fmla="*/ 34945 w 246197"/>
                    <a:gd name="connsiteY41" fmla="*/ 61521 h 274959"/>
                    <a:gd name="connsiteX42" fmla="*/ 32450 w 246197"/>
                    <a:gd name="connsiteY42" fmla="*/ 53484 h 274959"/>
                    <a:gd name="connsiteX43" fmla="*/ 47698 w 246197"/>
                    <a:gd name="connsiteY43" fmla="*/ 50159 h 274959"/>
                    <a:gd name="connsiteX44" fmla="*/ 54629 w 246197"/>
                    <a:gd name="connsiteY44" fmla="*/ 53207 h 274959"/>
                    <a:gd name="connsiteX45" fmla="*/ 59064 w 246197"/>
                    <a:gd name="connsiteY45" fmla="*/ 55147 h 274959"/>
                    <a:gd name="connsiteX46" fmla="*/ 64609 w 246197"/>
                    <a:gd name="connsiteY46" fmla="*/ 53762 h 274959"/>
                    <a:gd name="connsiteX47" fmla="*/ 69876 w 246197"/>
                    <a:gd name="connsiteY47" fmla="*/ 57087 h 274959"/>
                    <a:gd name="connsiteX48" fmla="*/ 69876 w 246197"/>
                    <a:gd name="connsiteY48" fmla="*/ 50436 h 274959"/>
                    <a:gd name="connsiteX49" fmla="*/ 71263 w 246197"/>
                    <a:gd name="connsiteY49" fmla="*/ 42954 h 274959"/>
                    <a:gd name="connsiteX50" fmla="*/ 86788 w 246197"/>
                    <a:gd name="connsiteY50" fmla="*/ 43231 h 274959"/>
                    <a:gd name="connsiteX51" fmla="*/ 96768 w 246197"/>
                    <a:gd name="connsiteY51" fmla="*/ 47665 h 274959"/>
                    <a:gd name="connsiteX52" fmla="*/ 99818 w 246197"/>
                    <a:gd name="connsiteY52" fmla="*/ 50159 h 274959"/>
                    <a:gd name="connsiteX53" fmla="*/ 102867 w 246197"/>
                    <a:gd name="connsiteY53" fmla="*/ 53762 h 274959"/>
                    <a:gd name="connsiteX54" fmla="*/ 90392 w 246197"/>
                    <a:gd name="connsiteY54" fmla="*/ 40460 h 274959"/>
                    <a:gd name="connsiteX55" fmla="*/ 75698 w 246197"/>
                    <a:gd name="connsiteY55" fmla="*/ 30483 h 274959"/>
                    <a:gd name="connsiteX56" fmla="*/ 73758 w 246197"/>
                    <a:gd name="connsiteY56" fmla="*/ 23555 h 274959"/>
                    <a:gd name="connsiteX57" fmla="*/ 77639 w 246197"/>
                    <a:gd name="connsiteY57" fmla="*/ 16073 h 274959"/>
                    <a:gd name="connsiteX58" fmla="*/ 74590 w 246197"/>
                    <a:gd name="connsiteY58" fmla="*/ 7482 h 274959"/>
                    <a:gd name="connsiteX59" fmla="*/ 68213 w 246197"/>
                    <a:gd name="connsiteY59" fmla="*/ 6651 h 274959"/>
                    <a:gd name="connsiteX60" fmla="*/ 64055 w 246197"/>
                    <a:gd name="connsiteY60" fmla="*/ 4988 h 274959"/>
                    <a:gd name="connsiteX61" fmla="*/ 66273 w 246197"/>
                    <a:gd name="connsiteY61" fmla="*/ 554 h 274959"/>
                    <a:gd name="connsiteX62" fmla="*/ 67104 w 246197"/>
                    <a:gd name="connsiteY62" fmla="*/ 0 h 274959"/>
                    <a:gd name="connsiteX63" fmla="*/ 67104 w 246197"/>
                    <a:gd name="connsiteY63" fmla="*/ 0 h 274959"/>
                    <a:gd name="connsiteX64" fmla="*/ 107303 w 246197"/>
                    <a:gd name="connsiteY64" fmla="*/ 7205 h 274959"/>
                    <a:gd name="connsiteX65" fmla="*/ 110907 w 246197"/>
                    <a:gd name="connsiteY65" fmla="*/ 16905 h 274959"/>
                    <a:gd name="connsiteX66" fmla="*/ 115343 w 246197"/>
                    <a:gd name="connsiteY66" fmla="*/ 20507 h 274959"/>
                    <a:gd name="connsiteX67" fmla="*/ 120610 w 246197"/>
                    <a:gd name="connsiteY67" fmla="*/ 25772 h 274959"/>
                    <a:gd name="connsiteX68" fmla="*/ 128373 w 246197"/>
                    <a:gd name="connsiteY68" fmla="*/ 24664 h 274959"/>
                    <a:gd name="connsiteX69" fmla="*/ 135858 w 246197"/>
                    <a:gd name="connsiteY69" fmla="*/ 26050 h 274959"/>
                    <a:gd name="connsiteX70" fmla="*/ 141403 w 246197"/>
                    <a:gd name="connsiteY70" fmla="*/ 21338 h 274959"/>
                    <a:gd name="connsiteX71" fmla="*/ 140848 w 246197"/>
                    <a:gd name="connsiteY71" fmla="*/ 25772 h 274959"/>
                    <a:gd name="connsiteX72" fmla="*/ 136413 w 246197"/>
                    <a:gd name="connsiteY72" fmla="*/ 31038 h 274959"/>
                    <a:gd name="connsiteX73" fmla="*/ 133363 w 246197"/>
                    <a:gd name="connsiteY73" fmla="*/ 35472 h 274959"/>
                    <a:gd name="connsiteX74" fmla="*/ 131145 w 246197"/>
                    <a:gd name="connsiteY74" fmla="*/ 38520 h 274959"/>
                    <a:gd name="connsiteX75" fmla="*/ 137244 w 246197"/>
                    <a:gd name="connsiteY75" fmla="*/ 39906 h 274959"/>
                    <a:gd name="connsiteX76" fmla="*/ 143621 w 246197"/>
                    <a:gd name="connsiteY76" fmla="*/ 41291 h 274959"/>
                    <a:gd name="connsiteX77" fmla="*/ 156096 w 246197"/>
                    <a:gd name="connsiteY77" fmla="*/ 33532 h 274959"/>
                    <a:gd name="connsiteX78" fmla="*/ 168295 w 246197"/>
                    <a:gd name="connsiteY78" fmla="*/ 30483 h 274959"/>
                    <a:gd name="connsiteX79" fmla="*/ 176057 w 246197"/>
                    <a:gd name="connsiteY79" fmla="*/ 20784 h 274959"/>
                    <a:gd name="connsiteX80" fmla="*/ 185483 w 246197"/>
                    <a:gd name="connsiteY80" fmla="*/ 25772 h 274959"/>
                    <a:gd name="connsiteX81" fmla="*/ 190750 w 246197"/>
                    <a:gd name="connsiteY81" fmla="*/ 26604 h 274959"/>
                    <a:gd name="connsiteX82" fmla="*/ 196850 w 246197"/>
                    <a:gd name="connsiteY82" fmla="*/ 28544 h 274959"/>
                    <a:gd name="connsiteX83" fmla="*/ 202117 w 246197"/>
                    <a:gd name="connsiteY83" fmla="*/ 32146 h 274959"/>
                    <a:gd name="connsiteX84" fmla="*/ 209325 w 246197"/>
                    <a:gd name="connsiteY84" fmla="*/ 33255 h 274959"/>
                    <a:gd name="connsiteX85" fmla="*/ 216256 w 246197"/>
                    <a:gd name="connsiteY85" fmla="*/ 39906 h 274959"/>
                    <a:gd name="connsiteX86" fmla="*/ 225682 w 246197"/>
                    <a:gd name="connsiteY86" fmla="*/ 47942 h 274959"/>
                    <a:gd name="connsiteX87" fmla="*/ 228732 w 246197"/>
                    <a:gd name="connsiteY87" fmla="*/ 47942 h 274959"/>
                    <a:gd name="connsiteX88" fmla="*/ 225405 w 246197"/>
                    <a:gd name="connsiteY88" fmla="*/ 76486 h 274959"/>
                    <a:gd name="connsiteX89" fmla="*/ 232613 w 246197"/>
                    <a:gd name="connsiteY89" fmla="*/ 87293 h 274959"/>
                    <a:gd name="connsiteX90" fmla="*/ 236772 w 246197"/>
                    <a:gd name="connsiteY90" fmla="*/ 104198 h 274959"/>
                    <a:gd name="connsiteX91" fmla="*/ 236772 w 246197"/>
                    <a:gd name="connsiteY91" fmla="*/ 119162 h 274959"/>
                    <a:gd name="connsiteX92" fmla="*/ 241762 w 246197"/>
                    <a:gd name="connsiteY92" fmla="*/ 130525 h 274959"/>
                    <a:gd name="connsiteX93" fmla="*/ 244534 w 246197"/>
                    <a:gd name="connsiteY93" fmla="*/ 141055 h 274959"/>
                    <a:gd name="connsiteX94" fmla="*/ 246197 w 246197"/>
                    <a:gd name="connsiteY94" fmla="*/ 143272 h 2749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</a:cxnLst>
                  <a:rect l="l" t="t" r="r" b="b"/>
                  <a:pathLst>
                    <a:path w="246197" h="274959">
                      <a:moveTo>
                        <a:pt x="245920" y="143272"/>
                      </a:moveTo>
                      <a:cubicBezTo>
                        <a:pt x="245920" y="143272"/>
                        <a:pt x="244257" y="149923"/>
                        <a:pt x="239821" y="148814"/>
                      </a:cubicBezTo>
                      <a:cubicBezTo>
                        <a:pt x="235385" y="147706"/>
                        <a:pt x="227346" y="141886"/>
                        <a:pt x="225959" y="146043"/>
                      </a:cubicBezTo>
                      <a:cubicBezTo>
                        <a:pt x="224573" y="150200"/>
                        <a:pt x="223464" y="152694"/>
                        <a:pt x="218751" y="153803"/>
                      </a:cubicBezTo>
                      <a:cubicBezTo>
                        <a:pt x="214038" y="154911"/>
                        <a:pt x="201563" y="158791"/>
                        <a:pt x="197404" y="161562"/>
                      </a:cubicBezTo>
                      <a:cubicBezTo>
                        <a:pt x="193246" y="164056"/>
                        <a:pt x="190196" y="165996"/>
                        <a:pt x="184651" y="167104"/>
                      </a:cubicBezTo>
                      <a:cubicBezTo>
                        <a:pt x="179107" y="168213"/>
                        <a:pt x="164413" y="174587"/>
                        <a:pt x="170235" y="178744"/>
                      </a:cubicBezTo>
                      <a:cubicBezTo>
                        <a:pt x="175780" y="182900"/>
                        <a:pt x="176057" y="182900"/>
                        <a:pt x="176612" y="187057"/>
                      </a:cubicBezTo>
                      <a:cubicBezTo>
                        <a:pt x="176889" y="191214"/>
                        <a:pt x="179107" y="197865"/>
                        <a:pt x="184651" y="202022"/>
                      </a:cubicBezTo>
                      <a:cubicBezTo>
                        <a:pt x="190196" y="206179"/>
                        <a:pt x="205167" y="217818"/>
                        <a:pt x="209325" y="221698"/>
                      </a:cubicBezTo>
                      <a:cubicBezTo>
                        <a:pt x="211266" y="223637"/>
                        <a:pt x="214038" y="225577"/>
                        <a:pt x="217088" y="227517"/>
                      </a:cubicBezTo>
                      <a:cubicBezTo>
                        <a:pt x="211821" y="229734"/>
                        <a:pt x="203226" y="233891"/>
                        <a:pt x="202672" y="236662"/>
                      </a:cubicBezTo>
                      <a:cubicBezTo>
                        <a:pt x="201840" y="240265"/>
                        <a:pt x="201286" y="242205"/>
                        <a:pt x="196850" y="242759"/>
                      </a:cubicBezTo>
                      <a:cubicBezTo>
                        <a:pt x="192414" y="243313"/>
                        <a:pt x="185206" y="245807"/>
                        <a:pt x="187424" y="250518"/>
                      </a:cubicBezTo>
                      <a:cubicBezTo>
                        <a:pt x="189642" y="255229"/>
                        <a:pt x="194077" y="269917"/>
                        <a:pt x="189087" y="267423"/>
                      </a:cubicBezTo>
                      <a:cubicBezTo>
                        <a:pt x="184097" y="264929"/>
                        <a:pt x="156096" y="261049"/>
                        <a:pt x="149720" y="267700"/>
                      </a:cubicBezTo>
                      <a:cubicBezTo>
                        <a:pt x="143343" y="274351"/>
                        <a:pt x="136413" y="275736"/>
                        <a:pt x="134472" y="272411"/>
                      </a:cubicBezTo>
                      <a:cubicBezTo>
                        <a:pt x="132531" y="269085"/>
                        <a:pt x="126432" y="261880"/>
                        <a:pt x="125046" y="265760"/>
                      </a:cubicBezTo>
                      <a:cubicBezTo>
                        <a:pt x="123660" y="269363"/>
                        <a:pt x="119224" y="277676"/>
                        <a:pt x="115343" y="274074"/>
                      </a:cubicBezTo>
                      <a:cubicBezTo>
                        <a:pt x="112016" y="271025"/>
                        <a:pt x="102867" y="266591"/>
                        <a:pt x="99541" y="268254"/>
                      </a:cubicBezTo>
                      <a:cubicBezTo>
                        <a:pt x="98155" y="266314"/>
                        <a:pt x="95937" y="264097"/>
                        <a:pt x="92332" y="263543"/>
                      </a:cubicBezTo>
                      <a:cubicBezTo>
                        <a:pt x="85679" y="262712"/>
                        <a:pt x="73203" y="259386"/>
                        <a:pt x="70431" y="261880"/>
                      </a:cubicBezTo>
                      <a:cubicBezTo>
                        <a:pt x="67659" y="264374"/>
                        <a:pt x="47975" y="270194"/>
                        <a:pt x="44094" y="266037"/>
                      </a:cubicBezTo>
                      <a:cubicBezTo>
                        <a:pt x="44094" y="265483"/>
                        <a:pt x="44094" y="264929"/>
                        <a:pt x="44094" y="264374"/>
                      </a:cubicBezTo>
                      <a:cubicBezTo>
                        <a:pt x="44094" y="258832"/>
                        <a:pt x="43816" y="246916"/>
                        <a:pt x="46589" y="241373"/>
                      </a:cubicBezTo>
                      <a:cubicBezTo>
                        <a:pt x="49639" y="236108"/>
                        <a:pt x="66550" y="218926"/>
                        <a:pt x="53520" y="215601"/>
                      </a:cubicBezTo>
                      <a:cubicBezTo>
                        <a:pt x="40490" y="212553"/>
                        <a:pt x="16648" y="209781"/>
                        <a:pt x="12212" y="200636"/>
                      </a:cubicBezTo>
                      <a:cubicBezTo>
                        <a:pt x="12766" y="200082"/>
                        <a:pt x="13043" y="199528"/>
                        <a:pt x="13043" y="198696"/>
                      </a:cubicBezTo>
                      <a:cubicBezTo>
                        <a:pt x="13598" y="191214"/>
                        <a:pt x="18588" y="188443"/>
                        <a:pt x="14152" y="187057"/>
                      </a:cubicBezTo>
                      <a:cubicBezTo>
                        <a:pt x="9994" y="185949"/>
                        <a:pt x="6390" y="184563"/>
                        <a:pt x="6390" y="181238"/>
                      </a:cubicBezTo>
                      <a:cubicBezTo>
                        <a:pt x="6390" y="177912"/>
                        <a:pt x="6390" y="178189"/>
                        <a:pt x="6944" y="177081"/>
                      </a:cubicBezTo>
                      <a:cubicBezTo>
                        <a:pt x="7499" y="175695"/>
                        <a:pt x="8331" y="174310"/>
                        <a:pt x="9440" y="172647"/>
                      </a:cubicBezTo>
                      <a:cubicBezTo>
                        <a:pt x="11657" y="169599"/>
                        <a:pt x="11380" y="164888"/>
                        <a:pt x="9162" y="161285"/>
                      </a:cubicBezTo>
                      <a:cubicBezTo>
                        <a:pt x="6667" y="157682"/>
                        <a:pt x="-1650" y="150200"/>
                        <a:pt x="291" y="144935"/>
                      </a:cubicBezTo>
                      <a:cubicBezTo>
                        <a:pt x="2509" y="139669"/>
                        <a:pt x="8608" y="138561"/>
                        <a:pt x="6113" y="131079"/>
                      </a:cubicBezTo>
                      <a:cubicBezTo>
                        <a:pt x="3617" y="123596"/>
                        <a:pt x="-2759" y="114451"/>
                        <a:pt x="5004" y="114174"/>
                      </a:cubicBezTo>
                      <a:cubicBezTo>
                        <a:pt x="12489" y="114174"/>
                        <a:pt x="19420" y="116114"/>
                        <a:pt x="20806" y="111680"/>
                      </a:cubicBezTo>
                      <a:cubicBezTo>
                        <a:pt x="22192" y="107246"/>
                        <a:pt x="29400" y="106692"/>
                        <a:pt x="29400" y="102258"/>
                      </a:cubicBezTo>
                      <a:cubicBezTo>
                        <a:pt x="29400" y="97824"/>
                        <a:pt x="29677" y="93944"/>
                        <a:pt x="26351" y="93113"/>
                      </a:cubicBezTo>
                      <a:cubicBezTo>
                        <a:pt x="22747" y="92282"/>
                        <a:pt x="18588" y="88125"/>
                        <a:pt x="24687" y="86185"/>
                      </a:cubicBezTo>
                      <a:cubicBezTo>
                        <a:pt x="30232" y="84522"/>
                        <a:pt x="37440" y="75654"/>
                        <a:pt x="32173" y="63738"/>
                      </a:cubicBezTo>
                      <a:cubicBezTo>
                        <a:pt x="33559" y="63738"/>
                        <a:pt x="34945" y="63184"/>
                        <a:pt x="34945" y="61521"/>
                      </a:cubicBezTo>
                      <a:cubicBezTo>
                        <a:pt x="34945" y="58750"/>
                        <a:pt x="31895" y="56256"/>
                        <a:pt x="32450" y="53484"/>
                      </a:cubicBezTo>
                      <a:cubicBezTo>
                        <a:pt x="33282" y="47942"/>
                        <a:pt x="44094" y="50713"/>
                        <a:pt x="47698" y="50159"/>
                      </a:cubicBezTo>
                      <a:cubicBezTo>
                        <a:pt x="51025" y="49605"/>
                        <a:pt x="52688" y="50713"/>
                        <a:pt x="54629" y="53207"/>
                      </a:cubicBezTo>
                      <a:cubicBezTo>
                        <a:pt x="56015" y="55147"/>
                        <a:pt x="56847" y="57087"/>
                        <a:pt x="59064" y="55147"/>
                      </a:cubicBezTo>
                      <a:cubicBezTo>
                        <a:pt x="60728" y="53762"/>
                        <a:pt x="62114" y="52099"/>
                        <a:pt x="64609" y="53762"/>
                      </a:cubicBezTo>
                      <a:cubicBezTo>
                        <a:pt x="65718" y="54593"/>
                        <a:pt x="68490" y="60135"/>
                        <a:pt x="69876" y="57087"/>
                      </a:cubicBezTo>
                      <a:cubicBezTo>
                        <a:pt x="70708" y="55424"/>
                        <a:pt x="69876" y="52376"/>
                        <a:pt x="69876" y="50436"/>
                      </a:cubicBezTo>
                      <a:cubicBezTo>
                        <a:pt x="69876" y="48219"/>
                        <a:pt x="69876" y="44894"/>
                        <a:pt x="71263" y="42954"/>
                      </a:cubicBezTo>
                      <a:cubicBezTo>
                        <a:pt x="74590" y="38797"/>
                        <a:pt x="82907" y="42123"/>
                        <a:pt x="86788" y="43231"/>
                      </a:cubicBezTo>
                      <a:cubicBezTo>
                        <a:pt x="90392" y="44062"/>
                        <a:pt x="93719" y="45725"/>
                        <a:pt x="96768" y="47665"/>
                      </a:cubicBezTo>
                      <a:cubicBezTo>
                        <a:pt x="97877" y="48496"/>
                        <a:pt x="98986" y="49328"/>
                        <a:pt x="99818" y="50159"/>
                      </a:cubicBezTo>
                      <a:cubicBezTo>
                        <a:pt x="100927" y="51268"/>
                        <a:pt x="101481" y="52930"/>
                        <a:pt x="102867" y="53762"/>
                      </a:cubicBezTo>
                      <a:cubicBezTo>
                        <a:pt x="99818" y="47665"/>
                        <a:pt x="97046" y="42677"/>
                        <a:pt x="90392" y="40460"/>
                      </a:cubicBezTo>
                      <a:cubicBezTo>
                        <a:pt x="84570" y="38520"/>
                        <a:pt x="79025" y="36026"/>
                        <a:pt x="75698" y="30483"/>
                      </a:cubicBezTo>
                      <a:cubicBezTo>
                        <a:pt x="74590" y="28544"/>
                        <a:pt x="73481" y="26050"/>
                        <a:pt x="73758" y="23555"/>
                      </a:cubicBezTo>
                      <a:cubicBezTo>
                        <a:pt x="74312" y="21061"/>
                        <a:pt x="76530" y="18290"/>
                        <a:pt x="77639" y="16073"/>
                      </a:cubicBezTo>
                      <a:cubicBezTo>
                        <a:pt x="79302" y="12470"/>
                        <a:pt x="78193" y="9145"/>
                        <a:pt x="74590" y="7482"/>
                      </a:cubicBezTo>
                      <a:cubicBezTo>
                        <a:pt x="72649" y="6374"/>
                        <a:pt x="70431" y="6651"/>
                        <a:pt x="68213" y="6651"/>
                      </a:cubicBezTo>
                      <a:cubicBezTo>
                        <a:pt x="67104" y="6651"/>
                        <a:pt x="64609" y="6651"/>
                        <a:pt x="64055" y="4988"/>
                      </a:cubicBezTo>
                      <a:cubicBezTo>
                        <a:pt x="63500" y="3325"/>
                        <a:pt x="65164" y="1386"/>
                        <a:pt x="66273" y="554"/>
                      </a:cubicBezTo>
                      <a:cubicBezTo>
                        <a:pt x="66550" y="554"/>
                        <a:pt x="66827" y="277"/>
                        <a:pt x="67104" y="0"/>
                      </a:cubicBezTo>
                      <a:lnTo>
                        <a:pt x="67104" y="0"/>
                      </a:lnTo>
                      <a:cubicBezTo>
                        <a:pt x="74867" y="2217"/>
                        <a:pt x="92055" y="6651"/>
                        <a:pt x="107303" y="7205"/>
                      </a:cubicBezTo>
                      <a:cubicBezTo>
                        <a:pt x="108412" y="10531"/>
                        <a:pt x="108966" y="14133"/>
                        <a:pt x="110907" y="16905"/>
                      </a:cubicBezTo>
                      <a:cubicBezTo>
                        <a:pt x="112016" y="18567"/>
                        <a:pt x="113680" y="19676"/>
                        <a:pt x="115343" y="20507"/>
                      </a:cubicBezTo>
                      <a:cubicBezTo>
                        <a:pt x="115897" y="23001"/>
                        <a:pt x="117838" y="25772"/>
                        <a:pt x="120610" y="25772"/>
                      </a:cubicBezTo>
                      <a:cubicBezTo>
                        <a:pt x="123383" y="25772"/>
                        <a:pt x="125323" y="23833"/>
                        <a:pt x="128373" y="24664"/>
                      </a:cubicBezTo>
                      <a:cubicBezTo>
                        <a:pt x="130868" y="25218"/>
                        <a:pt x="133363" y="27712"/>
                        <a:pt x="135858" y="26050"/>
                      </a:cubicBezTo>
                      <a:cubicBezTo>
                        <a:pt x="138076" y="24387"/>
                        <a:pt x="138076" y="20784"/>
                        <a:pt x="141403" y="21338"/>
                      </a:cubicBezTo>
                      <a:cubicBezTo>
                        <a:pt x="141403" y="23001"/>
                        <a:pt x="141403" y="24664"/>
                        <a:pt x="140848" y="25772"/>
                      </a:cubicBezTo>
                      <a:cubicBezTo>
                        <a:pt x="139462" y="27712"/>
                        <a:pt x="137799" y="29098"/>
                        <a:pt x="136413" y="31038"/>
                      </a:cubicBezTo>
                      <a:cubicBezTo>
                        <a:pt x="135304" y="32423"/>
                        <a:pt x="134472" y="34086"/>
                        <a:pt x="133363" y="35472"/>
                      </a:cubicBezTo>
                      <a:cubicBezTo>
                        <a:pt x="132531" y="36580"/>
                        <a:pt x="131700" y="37134"/>
                        <a:pt x="131145" y="38520"/>
                      </a:cubicBezTo>
                      <a:cubicBezTo>
                        <a:pt x="131145" y="38797"/>
                        <a:pt x="136690" y="39906"/>
                        <a:pt x="137244" y="39906"/>
                      </a:cubicBezTo>
                      <a:cubicBezTo>
                        <a:pt x="139462" y="39906"/>
                        <a:pt x="141403" y="40460"/>
                        <a:pt x="143621" y="41291"/>
                      </a:cubicBezTo>
                      <a:cubicBezTo>
                        <a:pt x="147502" y="38520"/>
                        <a:pt x="151661" y="35749"/>
                        <a:pt x="156096" y="33532"/>
                      </a:cubicBezTo>
                      <a:cubicBezTo>
                        <a:pt x="159978" y="31592"/>
                        <a:pt x="164691" y="32978"/>
                        <a:pt x="168295" y="30483"/>
                      </a:cubicBezTo>
                      <a:cubicBezTo>
                        <a:pt x="171622" y="27712"/>
                        <a:pt x="173562" y="24387"/>
                        <a:pt x="176057" y="20784"/>
                      </a:cubicBezTo>
                      <a:cubicBezTo>
                        <a:pt x="180216" y="14965"/>
                        <a:pt x="181879" y="23555"/>
                        <a:pt x="185483" y="25772"/>
                      </a:cubicBezTo>
                      <a:cubicBezTo>
                        <a:pt x="186869" y="26604"/>
                        <a:pt x="188810" y="26327"/>
                        <a:pt x="190750" y="26604"/>
                      </a:cubicBezTo>
                      <a:cubicBezTo>
                        <a:pt x="192691" y="26881"/>
                        <a:pt x="194909" y="27435"/>
                        <a:pt x="196850" y="28544"/>
                      </a:cubicBezTo>
                      <a:cubicBezTo>
                        <a:pt x="198790" y="29375"/>
                        <a:pt x="200177" y="31038"/>
                        <a:pt x="202117" y="32146"/>
                      </a:cubicBezTo>
                      <a:cubicBezTo>
                        <a:pt x="204335" y="33255"/>
                        <a:pt x="206830" y="33255"/>
                        <a:pt x="209325" y="33255"/>
                      </a:cubicBezTo>
                      <a:cubicBezTo>
                        <a:pt x="214038" y="33255"/>
                        <a:pt x="215702" y="35749"/>
                        <a:pt x="216256" y="39906"/>
                      </a:cubicBezTo>
                      <a:cubicBezTo>
                        <a:pt x="216811" y="44894"/>
                        <a:pt x="221524" y="46556"/>
                        <a:pt x="225682" y="47942"/>
                      </a:cubicBezTo>
                      <a:cubicBezTo>
                        <a:pt x="226514" y="48219"/>
                        <a:pt x="227623" y="48219"/>
                        <a:pt x="228732" y="47942"/>
                      </a:cubicBezTo>
                      <a:cubicBezTo>
                        <a:pt x="232613" y="63184"/>
                        <a:pt x="227346" y="72883"/>
                        <a:pt x="225405" y="76486"/>
                      </a:cubicBezTo>
                      <a:cubicBezTo>
                        <a:pt x="223187" y="80365"/>
                        <a:pt x="229009" y="84245"/>
                        <a:pt x="232613" y="87293"/>
                      </a:cubicBezTo>
                      <a:cubicBezTo>
                        <a:pt x="236217" y="90619"/>
                        <a:pt x="235385" y="100872"/>
                        <a:pt x="236772" y="104198"/>
                      </a:cubicBezTo>
                      <a:cubicBezTo>
                        <a:pt x="238158" y="107800"/>
                        <a:pt x="238158" y="113620"/>
                        <a:pt x="236772" y="119162"/>
                      </a:cubicBezTo>
                      <a:cubicBezTo>
                        <a:pt x="235663" y="124705"/>
                        <a:pt x="238989" y="126368"/>
                        <a:pt x="241762" y="130525"/>
                      </a:cubicBezTo>
                      <a:cubicBezTo>
                        <a:pt x="244534" y="134681"/>
                        <a:pt x="244257" y="138561"/>
                        <a:pt x="244534" y="141055"/>
                      </a:cubicBezTo>
                      <a:cubicBezTo>
                        <a:pt x="244534" y="142163"/>
                        <a:pt x="245366" y="142718"/>
                        <a:pt x="246197" y="143272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207" name="Freeform 5206">
                  <a:extLst>
                    <a:ext uri="{FF2B5EF4-FFF2-40B4-BE49-F238E27FC236}">
                      <a16:creationId xmlns:a16="http://schemas.microsoft.com/office/drawing/2014/main" id="{6C40609F-508F-2D4D-43CA-19DD04F9E51C}"/>
                    </a:ext>
                  </a:extLst>
                </p:cNvPr>
                <p:cNvSpPr/>
                <p:nvPr/>
              </p:nvSpPr>
              <p:spPr>
                <a:xfrm>
                  <a:off x="6132595" y="2469050"/>
                  <a:ext cx="17188" cy="16904"/>
                </a:xfrm>
                <a:custGeom>
                  <a:avLst/>
                  <a:gdLst>
                    <a:gd name="connsiteX0" fmla="*/ 1664 w 17188"/>
                    <a:gd name="connsiteY0" fmla="*/ 14965 h 16904"/>
                    <a:gd name="connsiteX1" fmla="*/ 0 w 17188"/>
                    <a:gd name="connsiteY1" fmla="*/ 13302 h 16904"/>
                    <a:gd name="connsiteX2" fmla="*/ 0 w 17188"/>
                    <a:gd name="connsiteY2" fmla="*/ 11085 h 16904"/>
                    <a:gd name="connsiteX3" fmla="*/ 1664 w 17188"/>
                    <a:gd name="connsiteY3" fmla="*/ 6928 h 16904"/>
                    <a:gd name="connsiteX4" fmla="*/ 1941 w 17188"/>
                    <a:gd name="connsiteY4" fmla="*/ 4988 h 16904"/>
                    <a:gd name="connsiteX5" fmla="*/ 3327 w 17188"/>
                    <a:gd name="connsiteY5" fmla="*/ 2494 h 16904"/>
                    <a:gd name="connsiteX6" fmla="*/ 8040 w 17188"/>
                    <a:gd name="connsiteY6" fmla="*/ 0 h 16904"/>
                    <a:gd name="connsiteX7" fmla="*/ 12198 w 17188"/>
                    <a:gd name="connsiteY7" fmla="*/ 3603 h 16904"/>
                    <a:gd name="connsiteX8" fmla="*/ 16080 w 17188"/>
                    <a:gd name="connsiteY8" fmla="*/ 6928 h 16904"/>
                    <a:gd name="connsiteX9" fmla="*/ 17189 w 17188"/>
                    <a:gd name="connsiteY9" fmla="*/ 10808 h 16904"/>
                    <a:gd name="connsiteX10" fmla="*/ 12476 w 17188"/>
                    <a:gd name="connsiteY10" fmla="*/ 15519 h 16904"/>
                    <a:gd name="connsiteX11" fmla="*/ 8872 w 17188"/>
                    <a:gd name="connsiteY11" fmla="*/ 16350 h 16904"/>
                    <a:gd name="connsiteX12" fmla="*/ 5268 w 17188"/>
                    <a:gd name="connsiteY12" fmla="*/ 16905 h 16904"/>
                    <a:gd name="connsiteX13" fmla="*/ 1941 w 17188"/>
                    <a:gd name="connsiteY13" fmla="*/ 14410 h 169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7188" h="16904">
                      <a:moveTo>
                        <a:pt x="1664" y="14965"/>
                      </a:moveTo>
                      <a:cubicBezTo>
                        <a:pt x="1386" y="14410"/>
                        <a:pt x="278" y="14133"/>
                        <a:pt x="0" y="13302"/>
                      </a:cubicBezTo>
                      <a:cubicBezTo>
                        <a:pt x="0" y="12748"/>
                        <a:pt x="0" y="11639"/>
                        <a:pt x="0" y="11085"/>
                      </a:cubicBezTo>
                      <a:cubicBezTo>
                        <a:pt x="0" y="9422"/>
                        <a:pt x="1109" y="8591"/>
                        <a:pt x="1664" y="6928"/>
                      </a:cubicBezTo>
                      <a:cubicBezTo>
                        <a:pt x="1941" y="6097"/>
                        <a:pt x="1941" y="5820"/>
                        <a:pt x="1941" y="4988"/>
                      </a:cubicBezTo>
                      <a:cubicBezTo>
                        <a:pt x="1941" y="4157"/>
                        <a:pt x="2495" y="3325"/>
                        <a:pt x="3327" y="2494"/>
                      </a:cubicBezTo>
                      <a:cubicBezTo>
                        <a:pt x="4436" y="1109"/>
                        <a:pt x="6377" y="0"/>
                        <a:pt x="8040" y="0"/>
                      </a:cubicBezTo>
                      <a:cubicBezTo>
                        <a:pt x="9981" y="0"/>
                        <a:pt x="11089" y="2217"/>
                        <a:pt x="12198" y="3603"/>
                      </a:cubicBezTo>
                      <a:cubicBezTo>
                        <a:pt x="13307" y="4988"/>
                        <a:pt x="14694" y="5820"/>
                        <a:pt x="16080" y="6928"/>
                      </a:cubicBezTo>
                      <a:cubicBezTo>
                        <a:pt x="17189" y="7760"/>
                        <a:pt x="17189" y="9422"/>
                        <a:pt x="17189" y="10808"/>
                      </a:cubicBezTo>
                      <a:cubicBezTo>
                        <a:pt x="17189" y="13302"/>
                        <a:pt x="14416" y="14965"/>
                        <a:pt x="12476" y="15519"/>
                      </a:cubicBezTo>
                      <a:cubicBezTo>
                        <a:pt x="11367" y="16073"/>
                        <a:pt x="9981" y="16073"/>
                        <a:pt x="8872" y="16350"/>
                      </a:cubicBezTo>
                      <a:cubicBezTo>
                        <a:pt x="7486" y="16350"/>
                        <a:pt x="6377" y="16905"/>
                        <a:pt x="5268" y="16905"/>
                      </a:cubicBezTo>
                      <a:cubicBezTo>
                        <a:pt x="3604" y="16905"/>
                        <a:pt x="3050" y="15796"/>
                        <a:pt x="1941" y="1441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5055" name="Graphic 248">
                <a:extLst>
                  <a:ext uri="{FF2B5EF4-FFF2-40B4-BE49-F238E27FC236}">
                    <a16:creationId xmlns:a16="http://schemas.microsoft.com/office/drawing/2014/main" id="{B9D901CB-5CFE-2D77-FFA6-259CE3CD3489}"/>
                  </a:ext>
                </a:extLst>
              </p:cNvPr>
              <p:cNvGrpSpPr/>
              <p:nvPr/>
            </p:nvGrpSpPr>
            <p:grpSpPr>
              <a:xfrm>
                <a:off x="5709253" y="2279975"/>
                <a:ext cx="165345" cy="84610"/>
                <a:chOff x="6372018" y="2278856"/>
                <a:chExt cx="165345" cy="84610"/>
              </a:xfrm>
              <a:grpFill/>
            </p:grpSpPr>
            <p:sp>
              <p:nvSpPr>
                <p:cNvPr id="5203" name="Freeform 5202">
                  <a:extLst>
                    <a:ext uri="{FF2B5EF4-FFF2-40B4-BE49-F238E27FC236}">
                      <a16:creationId xmlns:a16="http://schemas.microsoft.com/office/drawing/2014/main" id="{C91AC3BB-D462-2C5F-42F5-C9483B8DBF4D}"/>
                    </a:ext>
                  </a:extLst>
                </p:cNvPr>
                <p:cNvSpPr/>
                <p:nvPr/>
              </p:nvSpPr>
              <p:spPr>
                <a:xfrm>
                  <a:off x="6411104" y="2278856"/>
                  <a:ext cx="126259" cy="84610"/>
                </a:xfrm>
                <a:custGeom>
                  <a:avLst/>
                  <a:gdLst>
                    <a:gd name="connsiteX0" fmla="*/ 124867 w 126259"/>
                    <a:gd name="connsiteY0" fmla="*/ 15330 h 84610"/>
                    <a:gd name="connsiteX1" fmla="*/ 108787 w 126259"/>
                    <a:gd name="connsiteY1" fmla="*/ 43874 h 84610"/>
                    <a:gd name="connsiteX2" fmla="*/ 113777 w 126259"/>
                    <a:gd name="connsiteY2" fmla="*/ 63549 h 84610"/>
                    <a:gd name="connsiteX3" fmla="*/ 116273 w 126259"/>
                    <a:gd name="connsiteY3" fmla="*/ 73249 h 84610"/>
                    <a:gd name="connsiteX4" fmla="*/ 109342 w 126259"/>
                    <a:gd name="connsiteY4" fmla="*/ 83502 h 84610"/>
                    <a:gd name="connsiteX5" fmla="*/ 102411 w 126259"/>
                    <a:gd name="connsiteY5" fmla="*/ 83502 h 84610"/>
                    <a:gd name="connsiteX6" fmla="*/ 92708 w 126259"/>
                    <a:gd name="connsiteY6" fmla="*/ 79622 h 84610"/>
                    <a:gd name="connsiteX7" fmla="*/ 80787 w 126259"/>
                    <a:gd name="connsiteY7" fmla="*/ 81562 h 84610"/>
                    <a:gd name="connsiteX8" fmla="*/ 24231 w 126259"/>
                    <a:gd name="connsiteY8" fmla="*/ 69923 h 84610"/>
                    <a:gd name="connsiteX9" fmla="*/ 24508 w 126259"/>
                    <a:gd name="connsiteY9" fmla="*/ 68815 h 84610"/>
                    <a:gd name="connsiteX10" fmla="*/ 30607 w 126259"/>
                    <a:gd name="connsiteY10" fmla="*/ 55790 h 84610"/>
                    <a:gd name="connsiteX11" fmla="*/ 21736 w 126259"/>
                    <a:gd name="connsiteY11" fmla="*/ 53296 h 84610"/>
                    <a:gd name="connsiteX12" fmla="*/ 10924 w 126259"/>
                    <a:gd name="connsiteY12" fmla="*/ 51079 h 84610"/>
                    <a:gd name="connsiteX13" fmla="*/ 5934 w 126259"/>
                    <a:gd name="connsiteY13" fmla="*/ 41380 h 84610"/>
                    <a:gd name="connsiteX14" fmla="*/ 11478 w 126259"/>
                    <a:gd name="connsiteY14" fmla="*/ 35006 h 84610"/>
                    <a:gd name="connsiteX15" fmla="*/ 1221 w 126259"/>
                    <a:gd name="connsiteY15" fmla="*/ 30295 h 84610"/>
                    <a:gd name="connsiteX16" fmla="*/ 2884 w 126259"/>
                    <a:gd name="connsiteY16" fmla="*/ 25861 h 84610"/>
                    <a:gd name="connsiteX17" fmla="*/ 1775 w 126259"/>
                    <a:gd name="connsiteY17" fmla="*/ 20318 h 84610"/>
                    <a:gd name="connsiteX18" fmla="*/ 11201 w 126259"/>
                    <a:gd name="connsiteY18" fmla="*/ 16716 h 84610"/>
                    <a:gd name="connsiteX19" fmla="*/ 20904 w 126259"/>
                    <a:gd name="connsiteY19" fmla="*/ 12559 h 84610"/>
                    <a:gd name="connsiteX20" fmla="*/ 29775 w 126259"/>
                    <a:gd name="connsiteY20" fmla="*/ 10065 h 84610"/>
                    <a:gd name="connsiteX21" fmla="*/ 40865 w 126259"/>
                    <a:gd name="connsiteY21" fmla="*/ 7848 h 84610"/>
                    <a:gd name="connsiteX22" fmla="*/ 51400 w 126259"/>
                    <a:gd name="connsiteY22" fmla="*/ 5631 h 84610"/>
                    <a:gd name="connsiteX23" fmla="*/ 57499 w 126259"/>
                    <a:gd name="connsiteY23" fmla="*/ 366 h 84610"/>
                    <a:gd name="connsiteX24" fmla="*/ 66371 w 126259"/>
                    <a:gd name="connsiteY24" fmla="*/ 2028 h 84610"/>
                    <a:gd name="connsiteX25" fmla="*/ 78569 w 126259"/>
                    <a:gd name="connsiteY25" fmla="*/ 3968 h 84610"/>
                    <a:gd name="connsiteX26" fmla="*/ 91876 w 126259"/>
                    <a:gd name="connsiteY26" fmla="*/ 5631 h 84610"/>
                    <a:gd name="connsiteX27" fmla="*/ 101302 w 126259"/>
                    <a:gd name="connsiteY27" fmla="*/ 8956 h 84610"/>
                    <a:gd name="connsiteX28" fmla="*/ 111559 w 126259"/>
                    <a:gd name="connsiteY28" fmla="*/ 8679 h 84610"/>
                    <a:gd name="connsiteX29" fmla="*/ 122094 w 126259"/>
                    <a:gd name="connsiteY29" fmla="*/ 7848 h 84610"/>
                    <a:gd name="connsiteX30" fmla="*/ 124590 w 126259"/>
                    <a:gd name="connsiteY30" fmla="*/ 5631 h 84610"/>
                    <a:gd name="connsiteX31" fmla="*/ 124590 w 126259"/>
                    <a:gd name="connsiteY31" fmla="*/ 15330 h 846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</a:cxnLst>
                  <a:rect l="l" t="t" r="r" b="b"/>
                  <a:pathLst>
                    <a:path w="126259" h="84610">
                      <a:moveTo>
                        <a:pt x="124867" y="15330"/>
                      </a:moveTo>
                      <a:cubicBezTo>
                        <a:pt x="116273" y="25029"/>
                        <a:pt x="106570" y="34729"/>
                        <a:pt x="108787" y="43874"/>
                      </a:cubicBezTo>
                      <a:cubicBezTo>
                        <a:pt x="111005" y="53296"/>
                        <a:pt x="111005" y="61055"/>
                        <a:pt x="113777" y="63549"/>
                      </a:cubicBezTo>
                      <a:cubicBezTo>
                        <a:pt x="116273" y="65766"/>
                        <a:pt x="122649" y="71586"/>
                        <a:pt x="116273" y="73249"/>
                      </a:cubicBezTo>
                      <a:cubicBezTo>
                        <a:pt x="111559" y="74357"/>
                        <a:pt x="108787" y="79900"/>
                        <a:pt x="109342" y="83502"/>
                      </a:cubicBezTo>
                      <a:cubicBezTo>
                        <a:pt x="109342" y="83502"/>
                        <a:pt x="107124" y="85996"/>
                        <a:pt x="102411" y="83502"/>
                      </a:cubicBezTo>
                      <a:cubicBezTo>
                        <a:pt x="97421" y="81008"/>
                        <a:pt x="96589" y="76574"/>
                        <a:pt x="92708" y="79622"/>
                      </a:cubicBezTo>
                      <a:cubicBezTo>
                        <a:pt x="88826" y="82671"/>
                        <a:pt x="84668" y="87105"/>
                        <a:pt x="80787" y="81562"/>
                      </a:cubicBezTo>
                      <a:cubicBezTo>
                        <a:pt x="77183" y="76574"/>
                        <a:pt x="60549" y="54682"/>
                        <a:pt x="24231" y="69923"/>
                      </a:cubicBezTo>
                      <a:cubicBezTo>
                        <a:pt x="24231" y="69646"/>
                        <a:pt x="24231" y="69369"/>
                        <a:pt x="24508" y="68815"/>
                      </a:cubicBezTo>
                      <a:cubicBezTo>
                        <a:pt x="26449" y="64658"/>
                        <a:pt x="30885" y="60501"/>
                        <a:pt x="30607" y="55790"/>
                      </a:cubicBezTo>
                      <a:cubicBezTo>
                        <a:pt x="30607" y="51079"/>
                        <a:pt x="24508" y="52742"/>
                        <a:pt x="21736" y="53296"/>
                      </a:cubicBezTo>
                      <a:cubicBezTo>
                        <a:pt x="17300" y="54404"/>
                        <a:pt x="14528" y="53850"/>
                        <a:pt x="10924" y="51079"/>
                      </a:cubicBezTo>
                      <a:cubicBezTo>
                        <a:pt x="8152" y="49139"/>
                        <a:pt x="3438" y="44982"/>
                        <a:pt x="5934" y="41380"/>
                      </a:cubicBezTo>
                      <a:cubicBezTo>
                        <a:pt x="6765" y="39717"/>
                        <a:pt x="12865" y="36946"/>
                        <a:pt x="11478" y="35006"/>
                      </a:cubicBezTo>
                      <a:cubicBezTo>
                        <a:pt x="9260" y="32235"/>
                        <a:pt x="2607" y="34174"/>
                        <a:pt x="1221" y="30295"/>
                      </a:cubicBezTo>
                      <a:cubicBezTo>
                        <a:pt x="666" y="28632"/>
                        <a:pt x="2052" y="26969"/>
                        <a:pt x="2884" y="25861"/>
                      </a:cubicBezTo>
                      <a:cubicBezTo>
                        <a:pt x="-443" y="25029"/>
                        <a:pt x="-997" y="22535"/>
                        <a:pt x="1775" y="20318"/>
                      </a:cubicBezTo>
                      <a:cubicBezTo>
                        <a:pt x="4270" y="18101"/>
                        <a:pt x="8152" y="17547"/>
                        <a:pt x="11201" y="16716"/>
                      </a:cubicBezTo>
                      <a:cubicBezTo>
                        <a:pt x="14805" y="15607"/>
                        <a:pt x="17855" y="14499"/>
                        <a:pt x="20904" y="12559"/>
                      </a:cubicBezTo>
                      <a:cubicBezTo>
                        <a:pt x="23954" y="10619"/>
                        <a:pt x="26172" y="10065"/>
                        <a:pt x="29775" y="10065"/>
                      </a:cubicBezTo>
                      <a:cubicBezTo>
                        <a:pt x="33934" y="10065"/>
                        <a:pt x="36984" y="8956"/>
                        <a:pt x="40865" y="7848"/>
                      </a:cubicBezTo>
                      <a:cubicBezTo>
                        <a:pt x="44469" y="6739"/>
                        <a:pt x="48073" y="6739"/>
                        <a:pt x="51400" y="5631"/>
                      </a:cubicBezTo>
                      <a:cubicBezTo>
                        <a:pt x="54172" y="4522"/>
                        <a:pt x="54726" y="1197"/>
                        <a:pt x="57499" y="366"/>
                      </a:cubicBezTo>
                      <a:cubicBezTo>
                        <a:pt x="60271" y="-743"/>
                        <a:pt x="63875" y="920"/>
                        <a:pt x="66371" y="2028"/>
                      </a:cubicBezTo>
                      <a:cubicBezTo>
                        <a:pt x="70252" y="3691"/>
                        <a:pt x="74133" y="3968"/>
                        <a:pt x="78569" y="3968"/>
                      </a:cubicBezTo>
                      <a:cubicBezTo>
                        <a:pt x="83282" y="3968"/>
                        <a:pt x="87718" y="3968"/>
                        <a:pt x="91876" y="5631"/>
                      </a:cubicBezTo>
                      <a:cubicBezTo>
                        <a:pt x="95203" y="6462"/>
                        <a:pt x="97975" y="8125"/>
                        <a:pt x="101302" y="8956"/>
                      </a:cubicBezTo>
                      <a:cubicBezTo>
                        <a:pt x="104906" y="9788"/>
                        <a:pt x="108233" y="8679"/>
                        <a:pt x="111559" y="8679"/>
                      </a:cubicBezTo>
                      <a:cubicBezTo>
                        <a:pt x="114887" y="8679"/>
                        <a:pt x="119045" y="9511"/>
                        <a:pt x="122094" y="7848"/>
                      </a:cubicBezTo>
                      <a:cubicBezTo>
                        <a:pt x="123204" y="7294"/>
                        <a:pt x="124035" y="6462"/>
                        <a:pt x="124590" y="5631"/>
                      </a:cubicBezTo>
                      <a:cubicBezTo>
                        <a:pt x="126531" y="9511"/>
                        <a:pt x="127085" y="12836"/>
                        <a:pt x="124590" y="1533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204" name="Freeform 5203">
                  <a:extLst>
                    <a:ext uri="{FF2B5EF4-FFF2-40B4-BE49-F238E27FC236}">
                      <a16:creationId xmlns:a16="http://schemas.microsoft.com/office/drawing/2014/main" id="{AF1EA393-317B-8B68-E367-8FFFAB4B5DF1}"/>
                    </a:ext>
                  </a:extLst>
                </p:cNvPr>
                <p:cNvSpPr/>
                <p:nvPr/>
              </p:nvSpPr>
              <p:spPr>
                <a:xfrm>
                  <a:off x="6372018" y="2316984"/>
                  <a:ext cx="36424" cy="28512"/>
                </a:xfrm>
                <a:custGeom>
                  <a:avLst/>
                  <a:gdLst>
                    <a:gd name="connsiteX0" fmla="*/ 6206 w 36424"/>
                    <a:gd name="connsiteY0" fmla="*/ 22927 h 28512"/>
                    <a:gd name="connsiteX1" fmla="*/ 5374 w 36424"/>
                    <a:gd name="connsiteY1" fmla="*/ 26529 h 28512"/>
                    <a:gd name="connsiteX2" fmla="*/ 2325 w 36424"/>
                    <a:gd name="connsiteY2" fmla="*/ 28469 h 28512"/>
                    <a:gd name="connsiteX3" fmla="*/ 2880 w 36424"/>
                    <a:gd name="connsiteY3" fmla="*/ 19879 h 28512"/>
                    <a:gd name="connsiteX4" fmla="*/ 662 w 36424"/>
                    <a:gd name="connsiteY4" fmla="*/ 14059 h 28512"/>
                    <a:gd name="connsiteX5" fmla="*/ 1216 w 36424"/>
                    <a:gd name="connsiteY5" fmla="*/ 8516 h 28512"/>
                    <a:gd name="connsiteX6" fmla="*/ 8424 w 36424"/>
                    <a:gd name="connsiteY6" fmla="*/ 6854 h 28512"/>
                    <a:gd name="connsiteX7" fmla="*/ 14523 w 36424"/>
                    <a:gd name="connsiteY7" fmla="*/ 2697 h 28512"/>
                    <a:gd name="connsiteX8" fmla="*/ 21177 w 36424"/>
                    <a:gd name="connsiteY8" fmla="*/ 1311 h 28512"/>
                    <a:gd name="connsiteX9" fmla="*/ 27276 w 36424"/>
                    <a:gd name="connsiteY9" fmla="*/ 2143 h 28512"/>
                    <a:gd name="connsiteX10" fmla="*/ 32266 w 36424"/>
                    <a:gd name="connsiteY10" fmla="*/ 203 h 28512"/>
                    <a:gd name="connsiteX11" fmla="*/ 36425 w 36424"/>
                    <a:gd name="connsiteY11" fmla="*/ 5745 h 28512"/>
                    <a:gd name="connsiteX12" fmla="*/ 32543 w 36424"/>
                    <a:gd name="connsiteY12" fmla="*/ 10456 h 28512"/>
                    <a:gd name="connsiteX13" fmla="*/ 24226 w 36424"/>
                    <a:gd name="connsiteY13" fmla="*/ 13505 h 28512"/>
                    <a:gd name="connsiteX14" fmla="*/ 20622 w 36424"/>
                    <a:gd name="connsiteY14" fmla="*/ 14336 h 28512"/>
                    <a:gd name="connsiteX15" fmla="*/ 17850 w 36424"/>
                    <a:gd name="connsiteY15" fmla="*/ 15444 h 28512"/>
                    <a:gd name="connsiteX16" fmla="*/ 13691 w 36424"/>
                    <a:gd name="connsiteY16" fmla="*/ 16830 h 28512"/>
                    <a:gd name="connsiteX17" fmla="*/ 10642 w 36424"/>
                    <a:gd name="connsiteY17" fmla="*/ 18493 h 28512"/>
                    <a:gd name="connsiteX18" fmla="*/ 5929 w 36424"/>
                    <a:gd name="connsiteY18" fmla="*/ 23204 h 285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36424" h="28512">
                      <a:moveTo>
                        <a:pt x="6206" y="22927"/>
                      </a:moveTo>
                      <a:cubicBezTo>
                        <a:pt x="6206" y="24035"/>
                        <a:pt x="6206" y="25421"/>
                        <a:pt x="5374" y="26529"/>
                      </a:cubicBezTo>
                      <a:cubicBezTo>
                        <a:pt x="4543" y="27638"/>
                        <a:pt x="3988" y="28746"/>
                        <a:pt x="2325" y="28469"/>
                      </a:cubicBezTo>
                      <a:cubicBezTo>
                        <a:pt x="2325" y="25698"/>
                        <a:pt x="2880" y="22650"/>
                        <a:pt x="2880" y="19879"/>
                      </a:cubicBezTo>
                      <a:cubicBezTo>
                        <a:pt x="2880" y="17661"/>
                        <a:pt x="1770" y="15999"/>
                        <a:pt x="662" y="14059"/>
                      </a:cubicBezTo>
                      <a:cubicBezTo>
                        <a:pt x="-170" y="12119"/>
                        <a:pt x="-448" y="9902"/>
                        <a:pt x="1216" y="8516"/>
                      </a:cubicBezTo>
                      <a:cubicBezTo>
                        <a:pt x="3156" y="6854"/>
                        <a:pt x="5929" y="7131"/>
                        <a:pt x="8424" y="6854"/>
                      </a:cubicBezTo>
                      <a:cubicBezTo>
                        <a:pt x="11197" y="6299"/>
                        <a:pt x="12583" y="4360"/>
                        <a:pt x="14523" y="2697"/>
                      </a:cubicBezTo>
                      <a:cubicBezTo>
                        <a:pt x="16464" y="757"/>
                        <a:pt x="18682" y="480"/>
                        <a:pt x="21177" y="1311"/>
                      </a:cubicBezTo>
                      <a:cubicBezTo>
                        <a:pt x="23117" y="2143"/>
                        <a:pt x="25058" y="3251"/>
                        <a:pt x="27276" y="2143"/>
                      </a:cubicBezTo>
                      <a:cubicBezTo>
                        <a:pt x="28939" y="1311"/>
                        <a:pt x="30325" y="-629"/>
                        <a:pt x="32266" y="203"/>
                      </a:cubicBezTo>
                      <a:cubicBezTo>
                        <a:pt x="34206" y="757"/>
                        <a:pt x="36148" y="3528"/>
                        <a:pt x="36425" y="5745"/>
                      </a:cubicBezTo>
                      <a:cubicBezTo>
                        <a:pt x="36425" y="8239"/>
                        <a:pt x="34484" y="9625"/>
                        <a:pt x="32543" y="10456"/>
                      </a:cubicBezTo>
                      <a:cubicBezTo>
                        <a:pt x="29771" y="11288"/>
                        <a:pt x="27276" y="12950"/>
                        <a:pt x="24226" y="13505"/>
                      </a:cubicBezTo>
                      <a:cubicBezTo>
                        <a:pt x="23117" y="13505"/>
                        <a:pt x="22008" y="14059"/>
                        <a:pt x="20622" y="14336"/>
                      </a:cubicBezTo>
                      <a:cubicBezTo>
                        <a:pt x="19790" y="14613"/>
                        <a:pt x="18682" y="15167"/>
                        <a:pt x="17850" y="15444"/>
                      </a:cubicBezTo>
                      <a:cubicBezTo>
                        <a:pt x="16464" y="15999"/>
                        <a:pt x="15078" y="15999"/>
                        <a:pt x="13691" y="16830"/>
                      </a:cubicBezTo>
                      <a:cubicBezTo>
                        <a:pt x="12583" y="17384"/>
                        <a:pt x="11751" y="17939"/>
                        <a:pt x="10642" y="18493"/>
                      </a:cubicBezTo>
                      <a:cubicBezTo>
                        <a:pt x="8424" y="19324"/>
                        <a:pt x="6206" y="20710"/>
                        <a:pt x="5929" y="23204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205" name="Freeform 5204">
                  <a:extLst>
                    <a:ext uri="{FF2B5EF4-FFF2-40B4-BE49-F238E27FC236}">
                      <a16:creationId xmlns:a16="http://schemas.microsoft.com/office/drawing/2014/main" id="{6EE1A189-D32A-E1EE-E004-C9F42B934C50}"/>
                    </a:ext>
                  </a:extLst>
                </p:cNvPr>
                <p:cNvSpPr/>
                <p:nvPr/>
              </p:nvSpPr>
              <p:spPr>
                <a:xfrm>
                  <a:off x="6376894" y="2301182"/>
                  <a:ext cx="23310" cy="13788"/>
                </a:xfrm>
                <a:custGeom>
                  <a:avLst/>
                  <a:gdLst>
                    <a:gd name="connsiteX0" fmla="*/ 6043 w 23310"/>
                    <a:gd name="connsiteY0" fmla="*/ 10186 h 13788"/>
                    <a:gd name="connsiteX1" fmla="*/ 3825 w 23310"/>
                    <a:gd name="connsiteY1" fmla="*/ 7415 h 13788"/>
                    <a:gd name="connsiteX2" fmla="*/ 221 w 23310"/>
                    <a:gd name="connsiteY2" fmla="*/ 5475 h 13788"/>
                    <a:gd name="connsiteX3" fmla="*/ 2717 w 23310"/>
                    <a:gd name="connsiteY3" fmla="*/ 2149 h 13788"/>
                    <a:gd name="connsiteX4" fmla="*/ 8538 w 23310"/>
                    <a:gd name="connsiteY4" fmla="*/ 1595 h 13788"/>
                    <a:gd name="connsiteX5" fmla="*/ 13528 w 23310"/>
                    <a:gd name="connsiteY5" fmla="*/ 209 h 13788"/>
                    <a:gd name="connsiteX6" fmla="*/ 18519 w 23310"/>
                    <a:gd name="connsiteY6" fmla="*/ 1318 h 13788"/>
                    <a:gd name="connsiteX7" fmla="*/ 19905 w 23310"/>
                    <a:gd name="connsiteY7" fmla="*/ 5198 h 13788"/>
                    <a:gd name="connsiteX8" fmla="*/ 23232 w 23310"/>
                    <a:gd name="connsiteY8" fmla="*/ 9632 h 13788"/>
                    <a:gd name="connsiteX9" fmla="*/ 19351 w 23310"/>
                    <a:gd name="connsiteY9" fmla="*/ 13234 h 13788"/>
                    <a:gd name="connsiteX10" fmla="*/ 11034 w 23310"/>
                    <a:gd name="connsiteY10" fmla="*/ 13788 h 13788"/>
                    <a:gd name="connsiteX11" fmla="*/ 6321 w 23310"/>
                    <a:gd name="connsiteY11" fmla="*/ 10186 h 137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3310" h="13788">
                      <a:moveTo>
                        <a:pt x="6043" y="10186"/>
                      </a:moveTo>
                      <a:cubicBezTo>
                        <a:pt x="5489" y="9077"/>
                        <a:pt x="4935" y="7969"/>
                        <a:pt x="3825" y="7415"/>
                      </a:cubicBezTo>
                      <a:cubicBezTo>
                        <a:pt x="2439" y="6860"/>
                        <a:pt x="776" y="6860"/>
                        <a:pt x="221" y="5475"/>
                      </a:cubicBezTo>
                      <a:cubicBezTo>
                        <a:pt x="-610" y="3812"/>
                        <a:pt x="1053" y="2427"/>
                        <a:pt x="2717" y="2149"/>
                      </a:cubicBezTo>
                      <a:cubicBezTo>
                        <a:pt x="4657" y="1595"/>
                        <a:pt x="6598" y="2149"/>
                        <a:pt x="8538" y="1595"/>
                      </a:cubicBezTo>
                      <a:cubicBezTo>
                        <a:pt x="10202" y="1595"/>
                        <a:pt x="11865" y="487"/>
                        <a:pt x="13528" y="209"/>
                      </a:cubicBezTo>
                      <a:cubicBezTo>
                        <a:pt x="15192" y="-68"/>
                        <a:pt x="17410" y="-345"/>
                        <a:pt x="18519" y="1318"/>
                      </a:cubicBezTo>
                      <a:cubicBezTo>
                        <a:pt x="19351" y="2427"/>
                        <a:pt x="19073" y="4089"/>
                        <a:pt x="19905" y="5198"/>
                      </a:cubicBezTo>
                      <a:cubicBezTo>
                        <a:pt x="21014" y="6583"/>
                        <a:pt x="22955" y="7692"/>
                        <a:pt x="23232" y="9632"/>
                      </a:cubicBezTo>
                      <a:cubicBezTo>
                        <a:pt x="23786" y="12126"/>
                        <a:pt x="21291" y="13234"/>
                        <a:pt x="19351" y="13234"/>
                      </a:cubicBezTo>
                      <a:cubicBezTo>
                        <a:pt x="16578" y="13234"/>
                        <a:pt x="13806" y="13511"/>
                        <a:pt x="11034" y="13788"/>
                      </a:cubicBezTo>
                      <a:cubicBezTo>
                        <a:pt x="9093" y="13788"/>
                        <a:pt x="7429" y="12126"/>
                        <a:pt x="6321" y="10186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sp>
            <p:nvSpPr>
              <p:cNvPr id="5056" name="Freeform 5055">
                <a:extLst>
                  <a:ext uri="{FF2B5EF4-FFF2-40B4-BE49-F238E27FC236}">
                    <a16:creationId xmlns:a16="http://schemas.microsoft.com/office/drawing/2014/main" id="{D2F9DF20-7899-253D-BEFB-73324D86A200}"/>
                  </a:ext>
                </a:extLst>
              </p:cNvPr>
              <p:cNvSpPr/>
              <p:nvPr/>
            </p:nvSpPr>
            <p:spPr>
              <a:xfrm>
                <a:off x="4859554" y="2908565"/>
                <a:ext cx="89202" cy="162386"/>
              </a:xfrm>
              <a:custGeom>
                <a:avLst/>
                <a:gdLst>
                  <a:gd name="connsiteX0" fmla="*/ 85749 w 89202"/>
                  <a:gd name="connsiteY0" fmla="*/ 23011 h 162386"/>
                  <a:gd name="connsiteX1" fmla="*/ 68560 w 89202"/>
                  <a:gd name="connsiteY1" fmla="*/ 36590 h 162386"/>
                  <a:gd name="connsiteX2" fmla="*/ 70224 w 89202"/>
                  <a:gd name="connsiteY2" fmla="*/ 57375 h 162386"/>
                  <a:gd name="connsiteX3" fmla="*/ 67729 w 89202"/>
                  <a:gd name="connsiteY3" fmla="*/ 68459 h 162386"/>
                  <a:gd name="connsiteX4" fmla="*/ 65788 w 89202"/>
                  <a:gd name="connsiteY4" fmla="*/ 77882 h 162386"/>
                  <a:gd name="connsiteX5" fmla="*/ 54976 w 89202"/>
                  <a:gd name="connsiteY5" fmla="*/ 85087 h 162386"/>
                  <a:gd name="connsiteX6" fmla="*/ 66065 w 89202"/>
                  <a:gd name="connsiteY6" fmla="*/ 102546 h 162386"/>
                  <a:gd name="connsiteX7" fmla="*/ 58857 w 89202"/>
                  <a:gd name="connsiteY7" fmla="*/ 119727 h 162386"/>
                  <a:gd name="connsiteX8" fmla="*/ 64124 w 89202"/>
                  <a:gd name="connsiteY8" fmla="*/ 129703 h 162386"/>
                  <a:gd name="connsiteX9" fmla="*/ 54976 w 89202"/>
                  <a:gd name="connsiteY9" fmla="*/ 158524 h 162386"/>
                  <a:gd name="connsiteX10" fmla="*/ 52204 w 89202"/>
                  <a:gd name="connsiteY10" fmla="*/ 159633 h 162386"/>
                  <a:gd name="connsiteX11" fmla="*/ 43055 w 89202"/>
                  <a:gd name="connsiteY11" fmla="*/ 162127 h 162386"/>
                  <a:gd name="connsiteX12" fmla="*/ 22817 w 89202"/>
                  <a:gd name="connsiteY12" fmla="*/ 158801 h 162386"/>
                  <a:gd name="connsiteX13" fmla="*/ 13945 w 89202"/>
                  <a:gd name="connsiteY13" fmla="*/ 161295 h 162386"/>
                  <a:gd name="connsiteX14" fmla="*/ 17549 w 89202"/>
                  <a:gd name="connsiteY14" fmla="*/ 151319 h 162386"/>
                  <a:gd name="connsiteX15" fmla="*/ 16717 w 89202"/>
                  <a:gd name="connsiteY15" fmla="*/ 131643 h 162386"/>
                  <a:gd name="connsiteX16" fmla="*/ 18104 w 89202"/>
                  <a:gd name="connsiteY16" fmla="*/ 122221 h 162386"/>
                  <a:gd name="connsiteX17" fmla="*/ 21985 w 89202"/>
                  <a:gd name="connsiteY17" fmla="*/ 118896 h 162386"/>
                  <a:gd name="connsiteX18" fmla="*/ 18658 w 89202"/>
                  <a:gd name="connsiteY18" fmla="*/ 116402 h 162386"/>
                  <a:gd name="connsiteX19" fmla="*/ 5628 w 89202"/>
                  <a:gd name="connsiteY19" fmla="*/ 116679 h 162386"/>
                  <a:gd name="connsiteX20" fmla="*/ 8123 w 89202"/>
                  <a:gd name="connsiteY20" fmla="*/ 111690 h 162386"/>
                  <a:gd name="connsiteX21" fmla="*/ 12836 w 89202"/>
                  <a:gd name="connsiteY21" fmla="*/ 106425 h 162386"/>
                  <a:gd name="connsiteX22" fmla="*/ 83 w 89202"/>
                  <a:gd name="connsiteY22" fmla="*/ 101160 h 162386"/>
                  <a:gd name="connsiteX23" fmla="*/ 4519 w 89202"/>
                  <a:gd name="connsiteY23" fmla="*/ 92292 h 162386"/>
                  <a:gd name="connsiteX24" fmla="*/ 10618 w 89202"/>
                  <a:gd name="connsiteY24" fmla="*/ 81207 h 162386"/>
                  <a:gd name="connsiteX25" fmla="*/ 14500 w 89202"/>
                  <a:gd name="connsiteY25" fmla="*/ 61531 h 162386"/>
                  <a:gd name="connsiteX26" fmla="*/ 19490 w 89202"/>
                  <a:gd name="connsiteY26" fmla="*/ 45181 h 162386"/>
                  <a:gd name="connsiteX27" fmla="*/ 19490 w 89202"/>
                  <a:gd name="connsiteY27" fmla="*/ 25783 h 162386"/>
                  <a:gd name="connsiteX28" fmla="*/ 16995 w 89202"/>
                  <a:gd name="connsiteY28" fmla="*/ 9432 h 162386"/>
                  <a:gd name="connsiteX29" fmla="*/ 16995 w 89202"/>
                  <a:gd name="connsiteY29" fmla="*/ 9432 h 162386"/>
                  <a:gd name="connsiteX30" fmla="*/ 28361 w 89202"/>
                  <a:gd name="connsiteY30" fmla="*/ 11 h 162386"/>
                  <a:gd name="connsiteX31" fmla="*/ 37233 w 89202"/>
                  <a:gd name="connsiteY31" fmla="*/ 8601 h 162386"/>
                  <a:gd name="connsiteX32" fmla="*/ 44996 w 89202"/>
                  <a:gd name="connsiteY32" fmla="*/ 6939 h 162386"/>
                  <a:gd name="connsiteX33" fmla="*/ 59412 w 89202"/>
                  <a:gd name="connsiteY33" fmla="*/ 7770 h 162386"/>
                  <a:gd name="connsiteX34" fmla="*/ 76877 w 89202"/>
                  <a:gd name="connsiteY34" fmla="*/ 5830 h 162386"/>
                  <a:gd name="connsiteX35" fmla="*/ 82422 w 89202"/>
                  <a:gd name="connsiteY35" fmla="*/ 15529 h 162386"/>
                  <a:gd name="connsiteX36" fmla="*/ 86581 w 89202"/>
                  <a:gd name="connsiteY36" fmla="*/ 22457 h 1623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89202" h="162386">
                    <a:moveTo>
                      <a:pt x="85749" y="23011"/>
                    </a:moveTo>
                    <a:cubicBezTo>
                      <a:pt x="79927" y="26891"/>
                      <a:pt x="67451" y="31602"/>
                      <a:pt x="68560" y="36590"/>
                    </a:cubicBezTo>
                    <a:cubicBezTo>
                      <a:pt x="69669" y="41579"/>
                      <a:pt x="72164" y="54326"/>
                      <a:pt x="70224" y="57375"/>
                    </a:cubicBezTo>
                    <a:cubicBezTo>
                      <a:pt x="68283" y="60423"/>
                      <a:pt x="67451" y="65688"/>
                      <a:pt x="67729" y="68459"/>
                    </a:cubicBezTo>
                    <a:cubicBezTo>
                      <a:pt x="67729" y="70954"/>
                      <a:pt x="74382" y="77605"/>
                      <a:pt x="65788" y="77882"/>
                    </a:cubicBezTo>
                    <a:cubicBezTo>
                      <a:pt x="57194" y="78159"/>
                      <a:pt x="50540" y="79821"/>
                      <a:pt x="54976" y="85087"/>
                    </a:cubicBezTo>
                    <a:cubicBezTo>
                      <a:pt x="59412" y="90629"/>
                      <a:pt x="69947" y="98389"/>
                      <a:pt x="66065" y="102546"/>
                    </a:cubicBezTo>
                    <a:cubicBezTo>
                      <a:pt x="61907" y="106702"/>
                      <a:pt x="52758" y="114185"/>
                      <a:pt x="58857" y="119727"/>
                    </a:cubicBezTo>
                    <a:cubicBezTo>
                      <a:pt x="64956" y="125269"/>
                      <a:pt x="67729" y="126101"/>
                      <a:pt x="64124" y="129703"/>
                    </a:cubicBezTo>
                    <a:cubicBezTo>
                      <a:pt x="60798" y="133029"/>
                      <a:pt x="51095" y="139680"/>
                      <a:pt x="54976" y="158524"/>
                    </a:cubicBezTo>
                    <a:cubicBezTo>
                      <a:pt x="54144" y="158801"/>
                      <a:pt x="53035" y="159356"/>
                      <a:pt x="52204" y="159633"/>
                    </a:cubicBezTo>
                    <a:cubicBezTo>
                      <a:pt x="49154" y="160187"/>
                      <a:pt x="46104" y="161295"/>
                      <a:pt x="43055" y="162127"/>
                    </a:cubicBezTo>
                    <a:cubicBezTo>
                      <a:pt x="35847" y="163789"/>
                      <a:pt x="29748" y="156861"/>
                      <a:pt x="22817" y="158801"/>
                    </a:cubicBezTo>
                    <a:cubicBezTo>
                      <a:pt x="20599" y="159356"/>
                      <a:pt x="15886" y="163235"/>
                      <a:pt x="13945" y="161295"/>
                    </a:cubicBezTo>
                    <a:cubicBezTo>
                      <a:pt x="11727" y="159356"/>
                      <a:pt x="16995" y="153536"/>
                      <a:pt x="17549" y="151319"/>
                    </a:cubicBezTo>
                    <a:cubicBezTo>
                      <a:pt x="19767" y="145222"/>
                      <a:pt x="17549" y="137740"/>
                      <a:pt x="16717" y="131643"/>
                    </a:cubicBezTo>
                    <a:cubicBezTo>
                      <a:pt x="16163" y="127764"/>
                      <a:pt x="14500" y="124992"/>
                      <a:pt x="18104" y="122221"/>
                    </a:cubicBezTo>
                    <a:cubicBezTo>
                      <a:pt x="19213" y="121390"/>
                      <a:pt x="21985" y="120559"/>
                      <a:pt x="21985" y="118896"/>
                    </a:cubicBezTo>
                    <a:cubicBezTo>
                      <a:pt x="21985" y="117233"/>
                      <a:pt x="19767" y="116679"/>
                      <a:pt x="18658" y="116402"/>
                    </a:cubicBezTo>
                    <a:cubicBezTo>
                      <a:pt x="15331" y="115847"/>
                      <a:pt x="8123" y="119727"/>
                      <a:pt x="5628" y="116679"/>
                    </a:cubicBezTo>
                    <a:cubicBezTo>
                      <a:pt x="4242" y="115016"/>
                      <a:pt x="7014" y="112799"/>
                      <a:pt x="8123" y="111690"/>
                    </a:cubicBezTo>
                    <a:cubicBezTo>
                      <a:pt x="10064" y="110028"/>
                      <a:pt x="11727" y="108365"/>
                      <a:pt x="12836" y="106425"/>
                    </a:cubicBezTo>
                    <a:cubicBezTo>
                      <a:pt x="9232" y="106425"/>
                      <a:pt x="-1026" y="107257"/>
                      <a:pt x="83" y="101160"/>
                    </a:cubicBezTo>
                    <a:cubicBezTo>
                      <a:pt x="638" y="98111"/>
                      <a:pt x="2856" y="95063"/>
                      <a:pt x="4519" y="92292"/>
                    </a:cubicBezTo>
                    <a:cubicBezTo>
                      <a:pt x="6737" y="88690"/>
                      <a:pt x="8955" y="85087"/>
                      <a:pt x="10618" y="81207"/>
                    </a:cubicBezTo>
                    <a:cubicBezTo>
                      <a:pt x="13391" y="74833"/>
                      <a:pt x="13668" y="68459"/>
                      <a:pt x="14500" y="61531"/>
                    </a:cubicBezTo>
                    <a:cubicBezTo>
                      <a:pt x="15054" y="55712"/>
                      <a:pt x="17826" y="50724"/>
                      <a:pt x="19490" y="45181"/>
                    </a:cubicBezTo>
                    <a:cubicBezTo>
                      <a:pt x="21708" y="38530"/>
                      <a:pt x="21153" y="32434"/>
                      <a:pt x="19490" y="25783"/>
                    </a:cubicBezTo>
                    <a:cubicBezTo>
                      <a:pt x="17826" y="20240"/>
                      <a:pt x="16163" y="14975"/>
                      <a:pt x="16995" y="9432"/>
                    </a:cubicBezTo>
                    <a:lnTo>
                      <a:pt x="16995" y="9432"/>
                    </a:lnTo>
                    <a:cubicBezTo>
                      <a:pt x="20599" y="4999"/>
                      <a:pt x="25312" y="-267"/>
                      <a:pt x="28361" y="11"/>
                    </a:cubicBezTo>
                    <a:cubicBezTo>
                      <a:pt x="33629" y="565"/>
                      <a:pt x="31965" y="10541"/>
                      <a:pt x="37233" y="8601"/>
                    </a:cubicBezTo>
                    <a:cubicBezTo>
                      <a:pt x="42778" y="6661"/>
                      <a:pt x="41669" y="6107"/>
                      <a:pt x="44996" y="6939"/>
                    </a:cubicBezTo>
                    <a:cubicBezTo>
                      <a:pt x="48322" y="7770"/>
                      <a:pt x="56085" y="10541"/>
                      <a:pt x="59412" y="7770"/>
                    </a:cubicBezTo>
                    <a:cubicBezTo>
                      <a:pt x="63016" y="5276"/>
                      <a:pt x="76046" y="1673"/>
                      <a:pt x="76877" y="5830"/>
                    </a:cubicBezTo>
                    <a:cubicBezTo>
                      <a:pt x="77709" y="10264"/>
                      <a:pt x="77155" y="16083"/>
                      <a:pt x="82422" y="15529"/>
                    </a:cubicBezTo>
                    <a:cubicBezTo>
                      <a:pt x="87412" y="14975"/>
                      <a:pt x="92402" y="18578"/>
                      <a:pt x="86581" y="22457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grpSp>
            <p:nvGrpSpPr>
              <p:cNvPr id="5057" name="Graphic 248">
                <a:extLst>
                  <a:ext uri="{FF2B5EF4-FFF2-40B4-BE49-F238E27FC236}">
                    <a16:creationId xmlns:a16="http://schemas.microsoft.com/office/drawing/2014/main" id="{1EAC6680-3A26-30AE-5EC0-707BE6C2B6F5}"/>
                  </a:ext>
                </a:extLst>
              </p:cNvPr>
              <p:cNvGrpSpPr/>
              <p:nvPr/>
            </p:nvGrpSpPr>
            <p:grpSpPr>
              <a:xfrm>
                <a:off x="4862410" y="2858213"/>
                <a:ext cx="371493" cy="242027"/>
                <a:chOff x="5525175" y="2857094"/>
                <a:chExt cx="371493" cy="242027"/>
              </a:xfrm>
              <a:grpFill/>
            </p:grpSpPr>
            <p:sp>
              <p:nvSpPr>
                <p:cNvPr id="5199" name="Freeform 5198">
                  <a:extLst>
                    <a:ext uri="{FF2B5EF4-FFF2-40B4-BE49-F238E27FC236}">
                      <a16:creationId xmlns:a16="http://schemas.microsoft.com/office/drawing/2014/main" id="{B02E7173-55BD-0EDC-F20B-87B12CF43A66}"/>
                    </a:ext>
                  </a:extLst>
                </p:cNvPr>
                <p:cNvSpPr/>
                <p:nvPr/>
              </p:nvSpPr>
              <p:spPr>
                <a:xfrm>
                  <a:off x="5525175" y="2857094"/>
                  <a:ext cx="341070" cy="242027"/>
                </a:xfrm>
                <a:custGeom>
                  <a:avLst/>
                  <a:gdLst>
                    <a:gd name="connsiteX0" fmla="*/ 340721 w 341070"/>
                    <a:gd name="connsiteY0" fmla="*/ 47591 h 242027"/>
                    <a:gd name="connsiteX1" fmla="*/ 333513 w 341070"/>
                    <a:gd name="connsiteY1" fmla="*/ 60339 h 242027"/>
                    <a:gd name="connsiteX2" fmla="*/ 316602 w 341070"/>
                    <a:gd name="connsiteY2" fmla="*/ 71701 h 242027"/>
                    <a:gd name="connsiteX3" fmla="*/ 298304 w 341070"/>
                    <a:gd name="connsiteY3" fmla="*/ 80292 h 242027"/>
                    <a:gd name="connsiteX4" fmla="*/ 280561 w 341070"/>
                    <a:gd name="connsiteY4" fmla="*/ 85557 h 242027"/>
                    <a:gd name="connsiteX5" fmla="*/ 266145 w 341070"/>
                    <a:gd name="connsiteY5" fmla="*/ 102738 h 242027"/>
                    <a:gd name="connsiteX6" fmla="*/ 254778 w 341070"/>
                    <a:gd name="connsiteY6" fmla="*/ 120197 h 242027"/>
                    <a:gd name="connsiteX7" fmla="*/ 245907 w 341070"/>
                    <a:gd name="connsiteY7" fmla="*/ 135716 h 242027"/>
                    <a:gd name="connsiteX8" fmla="*/ 254778 w 341070"/>
                    <a:gd name="connsiteY8" fmla="*/ 152620 h 242027"/>
                    <a:gd name="connsiteX9" fmla="*/ 257551 w 341070"/>
                    <a:gd name="connsiteY9" fmla="*/ 158440 h 242027"/>
                    <a:gd name="connsiteX10" fmla="*/ 253669 w 341070"/>
                    <a:gd name="connsiteY10" fmla="*/ 163151 h 242027"/>
                    <a:gd name="connsiteX11" fmla="*/ 238976 w 341070"/>
                    <a:gd name="connsiteY11" fmla="*/ 174236 h 242027"/>
                    <a:gd name="connsiteX12" fmla="*/ 234263 w 341070"/>
                    <a:gd name="connsiteY12" fmla="*/ 189755 h 242027"/>
                    <a:gd name="connsiteX13" fmla="*/ 232322 w 341070"/>
                    <a:gd name="connsiteY13" fmla="*/ 198068 h 242027"/>
                    <a:gd name="connsiteX14" fmla="*/ 217352 w 341070"/>
                    <a:gd name="connsiteY14" fmla="*/ 200563 h 242027"/>
                    <a:gd name="connsiteX15" fmla="*/ 208757 w 341070"/>
                    <a:gd name="connsiteY15" fmla="*/ 201948 h 242027"/>
                    <a:gd name="connsiteX16" fmla="*/ 203767 w 341070"/>
                    <a:gd name="connsiteY16" fmla="*/ 209985 h 242027"/>
                    <a:gd name="connsiteX17" fmla="*/ 191569 w 341070"/>
                    <a:gd name="connsiteY17" fmla="*/ 221070 h 242027"/>
                    <a:gd name="connsiteX18" fmla="*/ 172440 w 341070"/>
                    <a:gd name="connsiteY18" fmla="*/ 223009 h 242027"/>
                    <a:gd name="connsiteX19" fmla="*/ 149706 w 341070"/>
                    <a:gd name="connsiteY19" fmla="*/ 222455 h 242027"/>
                    <a:gd name="connsiteX20" fmla="*/ 125310 w 341070"/>
                    <a:gd name="connsiteY20" fmla="*/ 224949 h 242027"/>
                    <a:gd name="connsiteX21" fmla="*/ 107567 w 341070"/>
                    <a:gd name="connsiteY21" fmla="*/ 238806 h 242027"/>
                    <a:gd name="connsiteX22" fmla="*/ 90101 w 341070"/>
                    <a:gd name="connsiteY22" fmla="*/ 238806 h 242027"/>
                    <a:gd name="connsiteX23" fmla="*/ 80121 w 341070"/>
                    <a:gd name="connsiteY23" fmla="*/ 223564 h 242027"/>
                    <a:gd name="connsiteX24" fmla="*/ 78735 w 341070"/>
                    <a:gd name="connsiteY24" fmla="*/ 217467 h 242027"/>
                    <a:gd name="connsiteX25" fmla="*/ 71249 w 341070"/>
                    <a:gd name="connsiteY25" fmla="*/ 211925 h 242027"/>
                    <a:gd name="connsiteX26" fmla="*/ 56279 w 341070"/>
                    <a:gd name="connsiteY26" fmla="*/ 207214 h 242027"/>
                    <a:gd name="connsiteX27" fmla="*/ 52674 w 341070"/>
                    <a:gd name="connsiteY27" fmla="*/ 208876 h 242027"/>
                    <a:gd name="connsiteX28" fmla="*/ 61823 w 341070"/>
                    <a:gd name="connsiteY28" fmla="*/ 180056 h 242027"/>
                    <a:gd name="connsiteX29" fmla="*/ 56556 w 341070"/>
                    <a:gd name="connsiteY29" fmla="*/ 170079 h 242027"/>
                    <a:gd name="connsiteX30" fmla="*/ 63764 w 341070"/>
                    <a:gd name="connsiteY30" fmla="*/ 152898 h 242027"/>
                    <a:gd name="connsiteX31" fmla="*/ 52674 w 341070"/>
                    <a:gd name="connsiteY31" fmla="*/ 135439 h 242027"/>
                    <a:gd name="connsiteX32" fmla="*/ 63487 w 341070"/>
                    <a:gd name="connsiteY32" fmla="*/ 128234 h 242027"/>
                    <a:gd name="connsiteX33" fmla="*/ 65427 w 341070"/>
                    <a:gd name="connsiteY33" fmla="*/ 118812 h 242027"/>
                    <a:gd name="connsiteX34" fmla="*/ 67922 w 341070"/>
                    <a:gd name="connsiteY34" fmla="*/ 107727 h 242027"/>
                    <a:gd name="connsiteX35" fmla="*/ 66259 w 341070"/>
                    <a:gd name="connsiteY35" fmla="*/ 86943 h 242027"/>
                    <a:gd name="connsiteX36" fmla="*/ 83447 w 341070"/>
                    <a:gd name="connsiteY36" fmla="*/ 73364 h 242027"/>
                    <a:gd name="connsiteX37" fmla="*/ 79289 w 341070"/>
                    <a:gd name="connsiteY37" fmla="*/ 66436 h 242027"/>
                    <a:gd name="connsiteX38" fmla="*/ 73744 w 341070"/>
                    <a:gd name="connsiteY38" fmla="*/ 56736 h 242027"/>
                    <a:gd name="connsiteX39" fmla="*/ 56279 w 341070"/>
                    <a:gd name="connsiteY39" fmla="*/ 58676 h 242027"/>
                    <a:gd name="connsiteX40" fmla="*/ 41862 w 341070"/>
                    <a:gd name="connsiteY40" fmla="*/ 57845 h 242027"/>
                    <a:gd name="connsiteX41" fmla="*/ 34100 w 341070"/>
                    <a:gd name="connsiteY41" fmla="*/ 59508 h 242027"/>
                    <a:gd name="connsiteX42" fmla="*/ 25228 w 341070"/>
                    <a:gd name="connsiteY42" fmla="*/ 50917 h 242027"/>
                    <a:gd name="connsiteX43" fmla="*/ 13862 w 341070"/>
                    <a:gd name="connsiteY43" fmla="*/ 60339 h 242027"/>
                    <a:gd name="connsiteX44" fmla="*/ 14139 w 341070"/>
                    <a:gd name="connsiteY44" fmla="*/ 58399 h 242027"/>
                    <a:gd name="connsiteX45" fmla="*/ 16911 w 341070"/>
                    <a:gd name="connsiteY45" fmla="*/ 42880 h 242027"/>
                    <a:gd name="connsiteX46" fmla="*/ 3881 w 341070"/>
                    <a:gd name="connsiteY46" fmla="*/ 29301 h 242027"/>
                    <a:gd name="connsiteX47" fmla="*/ 0 w 341070"/>
                    <a:gd name="connsiteY47" fmla="*/ 24313 h 242027"/>
                    <a:gd name="connsiteX48" fmla="*/ 3327 w 341070"/>
                    <a:gd name="connsiteY48" fmla="*/ 20156 h 242027"/>
                    <a:gd name="connsiteX49" fmla="*/ 20238 w 341070"/>
                    <a:gd name="connsiteY49" fmla="*/ 9626 h 242027"/>
                    <a:gd name="connsiteX50" fmla="*/ 36595 w 341070"/>
                    <a:gd name="connsiteY50" fmla="*/ 481 h 242027"/>
                    <a:gd name="connsiteX51" fmla="*/ 59328 w 341070"/>
                    <a:gd name="connsiteY51" fmla="*/ 2143 h 242027"/>
                    <a:gd name="connsiteX52" fmla="*/ 77626 w 341070"/>
                    <a:gd name="connsiteY52" fmla="*/ 1866 h 242027"/>
                    <a:gd name="connsiteX53" fmla="*/ 96755 w 341070"/>
                    <a:gd name="connsiteY53" fmla="*/ 1035 h 242027"/>
                    <a:gd name="connsiteX54" fmla="*/ 120043 w 341070"/>
                    <a:gd name="connsiteY54" fmla="*/ 6577 h 242027"/>
                    <a:gd name="connsiteX55" fmla="*/ 139726 w 341070"/>
                    <a:gd name="connsiteY55" fmla="*/ 7686 h 242027"/>
                    <a:gd name="connsiteX56" fmla="*/ 175212 w 341070"/>
                    <a:gd name="connsiteY56" fmla="*/ 9903 h 242027"/>
                    <a:gd name="connsiteX57" fmla="*/ 208203 w 341070"/>
                    <a:gd name="connsiteY57" fmla="*/ 7131 h 242027"/>
                    <a:gd name="connsiteX58" fmla="*/ 226223 w 341070"/>
                    <a:gd name="connsiteY58" fmla="*/ 23482 h 242027"/>
                    <a:gd name="connsiteX59" fmla="*/ 254224 w 341070"/>
                    <a:gd name="connsiteY59" fmla="*/ 30687 h 242027"/>
                    <a:gd name="connsiteX60" fmla="*/ 273908 w 341070"/>
                    <a:gd name="connsiteY60" fmla="*/ 28747 h 242027"/>
                    <a:gd name="connsiteX61" fmla="*/ 291096 w 341070"/>
                    <a:gd name="connsiteY61" fmla="*/ 34012 h 242027"/>
                    <a:gd name="connsiteX62" fmla="*/ 291096 w 341070"/>
                    <a:gd name="connsiteY62" fmla="*/ 34844 h 242027"/>
                    <a:gd name="connsiteX63" fmla="*/ 291096 w 341070"/>
                    <a:gd name="connsiteY63" fmla="*/ 35952 h 242027"/>
                    <a:gd name="connsiteX64" fmla="*/ 291651 w 341070"/>
                    <a:gd name="connsiteY64" fmla="*/ 36784 h 242027"/>
                    <a:gd name="connsiteX65" fmla="*/ 292205 w 341070"/>
                    <a:gd name="connsiteY65" fmla="*/ 37892 h 242027"/>
                    <a:gd name="connsiteX66" fmla="*/ 291096 w 341070"/>
                    <a:gd name="connsiteY66" fmla="*/ 39000 h 242027"/>
                    <a:gd name="connsiteX67" fmla="*/ 291928 w 341070"/>
                    <a:gd name="connsiteY67" fmla="*/ 40663 h 242027"/>
                    <a:gd name="connsiteX68" fmla="*/ 295254 w 341070"/>
                    <a:gd name="connsiteY68" fmla="*/ 40663 h 242027"/>
                    <a:gd name="connsiteX69" fmla="*/ 295254 w 341070"/>
                    <a:gd name="connsiteY69" fmla="*/ 40109 h 242027"/>
                    <a:gd name="connsiteX70" fmla="*/ 297195 w 341070"/>
                    <a:gd name="connsiteY70" fmla="*/ 39278 h 242027"/>
                    <a:gd name="connsiteX71" fmla="*/ 298304 w 341070"/>
                    <a:gd name="connsiteY71" fmla="*/ 39278 h 242027"/>
                    <a:gd name="connsiteX72" fmla="*/ 299136 w 341070"/>
                    <a:gd name="connsiteY72" fmla="*/ 38446 h 242027"/>
                    <a:gd name="connsiteX73" fmla="*/ 299968 w 341070"/>
                    <a:gd name="connsiteY73" fmla="*/ 38446 h 242027"/>
                    <a:gd name="connsiteX74" fmla="*/ 302740 w 341070"/>
                    <a:gd name="connsiteY74" fmla="*/ 39555 h 242027"/>
                    <a:gd name="connsiteX75" fmla="*/ 333236 w 341070"/>
                    <a:gd name="connsiteY75" fmla="*/ 40940 h 242027"/>
                    <a:gd name="connsiteX76" fmla="*/ 339889 w 341070"/>
                    <a:gd name="connsiteY76" fmla="*/ 39555 h 242027"/>
                    <a:gd name="connsiteX77" fmla="*/ 340998 w 341070"/>
                    <a:gd name="connsiteY77" fmla="*/ 47591 h 2420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</a:cxnLst>
                  <a:rect l="l" t="t" r="r" b="b"/>
                  <a:pathLst>
                    <a:path w="341070" h="242027">
                      <a:moveTo>
                        <a:pt x="340721" y="47591"/>
                      </a:moveTo>
                      <a:cubicBezTo>
                        <a:pt x="340721" y="52857"/>
                        <a:pt x="337394" y="57013"/>
                        <a:pt x="333513" y="60339"/>
                      </a:cubicBezTo>
                      <a:cubicBezTo>
                        <a:pt x="328245" y="64496"/>
                        <a:pt x="322423" y="68098"/>
                        <a:pt x="316602" y="71701"/>
                      </a:cubicBezTo>
                      <a:cubicBezTo>
                        <a:pt x="310779" y="75304"/>
                        <a:pt x="304958" y="78629"/>
                        <a:pt x="298304" y="80292"/>
                      </a:cubicBezTo>
                      <a:cubicBezTo>
                        <a:pt x="292205" y="81954"/>
                        <a:pt x="285828" y="82509"/>
                        <a:pt x="280561" y="85557"/>
                      </a:cubicBezTo>
                      <a:cubicBezTo>
                        <a:pt x="273908" y="89437"/>
                        <a:pt x="269749" y="96088"/>
                        <a:pt x="266145" y="102738"/>
                      </a:cubicBezTo>
                      <a:cubicBezTo>
                        <a:pt x="262818" y="108835"/>
                        <a:pt x="259491" y="114932"/>
                        <a:pt x="254778" y="120197"/>
                      </a:cubicBezTo>
                      <a:cubicBezTo>
                        <a:pt x="250897" y="124631"/>
                        <a:pt x="245907" y="129342"/>
                        <a:pt x="245907" y="135716"/>
                      </a:cubicBezTo>
                      <a:cubicBezTo>
                        <a:pt x="245907" y="142367"/>
                        <a:pt x="250620" y="147632"/>
                        <a:pt x="254778" y="152620"/>
                      </a:cubicBezTo>
                      <a:cubicBezTo>
                        <a:pt x="255887" y="154283"/>
                        <a:pt x="257828" y="156223"/>
                        <a:pt x="257551" y="158440"/>
                      </a:cubicBezTo>
                      <a:cubicBezTo>
                        <a:pt x="257551" y="160657"/>
                        <a:pt x="255055" y="162043"/>
                        <a:pt x="253669" y="163151"/>
                      </a:cubicBezTo>
                      <a:cubicBezTo>
                        <a:pt x="248679" y="166476"/>
                        <a:pt x="242580" y="168971"/>
                        <a:pt x="238976" y="174236"/>
                      </a:cubicBezTo>
                      <a:cubicBezTo>
                        <a:pt x="235649" y="178670"/>
                        <a:pt x="235372" y="184489"/>
                        <a:pt x="234263" y="189755"/>
                      </a:cubicBezTo>
                      <a:cubicBezTo>
                        <a:pt x="233709" y="192526"/>
                        <a:pt x="233154" y="195297"/>
                        <a:pt x="232322" y="198068"/>
                      </a:cubicBezTo>
                      <a:cubicBezTo>
                        <a:pt x="227332" y="199177"/>
                        <a:pt x="222342" y="200563"/>
                        <a:pt x="217352" y="200563"/>
                      </a:cubicBezTo>
                      <a:cubicBezTo>
                        <a:pt x="214302" y="200563"/>
                        <a:pt x="211253" y="200286"/>
                        <a:pt x="208757" y="201948"/>
                      </a:cubicBezTo>
                      <a:cubicBezTo>
                        <a:pt x="206262" y="203888"/>
                        <a:pt x="204876" y="207214"/>
                        <a:pt x="203767" y="209985"/>
                      </a:cubicBezTo>
                      <a:cubicBezTo>
                        <a:pt x="201272" y="215804"/>
                        <a:pt x="198222" y="219961"/>
                        <a:pt x="191569" y="221070"/>
                      </a:cubicBezTo>
                      <a:cubicBezTo>
                        <a:pt x="185193" y="222178"/>
                        <a:pt x="178816" y="222732"/>
                        <a:pt x="172440" y="223009"/>
                      </a:cubicBezTo>
                      <a:cubicBezTo>
                        <a:pt x="164954" y="223009"/>
                        <a:pt x="157192" y="222178"/>
                        <a:pt x="149706" y="222455"/>
                      </a:cubicBezTo>
                      <a:cubicBezTo>
                        <a:pt x="141944" y="222455"/>
                        <a:pt x="132795" y="222455"/>
                        <a:pt x="125310" y="224949"/>
                      </a:cubicBezTo>
                      <a:cubicBezTo>
                        <a:pt x="118102" y="227443"/>
                        <a:pt x="113666" y="234371"/>
                        <a:pt x="107567" y="238806"/>
                      </a:cubicBezTo>
                      <a:cubicBezTo>
                        <a:pt x="101468" y="243239"/>
                        <a:pt x="96200" y="242962"/>
                        <a:pt x="90101" y="238806"/>
                      </a:cubicBezTo>
                      <a:cubicBezTo>
                        <a:pt x="84834" y="234926"/>
                        <a:pt x="80398" y="230492"/>
                        <a:pt x="80121" y="223564"/>
                      </a:cubicBezTo>
                      <a:cubicBezTo>
                        <a:pt x="80121" y="221347"/>
                        <a:pt x="80121" y="219407"/>
                        <a:pt x="78735" y="217467"/>
                      </a:cubicBezTo>
                      <a:cubicBezTo>
                        <a:pt x="76794" y="214973"/>
                        <a:pt x="73744" y="213587"/>
                        <a:pt x="71249" y="211925"/>
                      </a:cubicBezTo>
                      <a:cubicBezTo>
                        <a:pt x="66813" y="209153"/>
                        <a:pt x="61546" y="205274"/>
                        <a:pt x="56279" y="207214"/>
                      </a:cubicBezTo>
                      <a:cubicBezTo>
                        <a:pt x="54893" y="207768"/>
                        <a:pt x="53783" y="208322"/>
                        <a:pt x="52674" y="208876"/>
                      </a:cubicBezTo>
                      <a:cubicBezTo>
                        <a:pt x="49071" y="190032"/>
                        <a:pt x="58496" y="183381"/>
                        <a:pt x="61823" y="180056"/>
                      </a:cubicBezTo>
                      <a:cubicBezTo>
                        <a:pt x="65150" y="176730"/>
                        <a:pt x="62655" y="175622"/>
                        <a:pt x="56556" y="170079"/>
                      </a:cubicBezTo>
                      <a:cubicBezTo>
                        <a:pt x="50457" y="164537"/>
                        <a:pt x="59605" y="157055"/>
                        <a:pt x="63764" y="152898"/>
                      </a:cubicBezTo>
                      <a:cubicBezTo>
                        <a:pt x="67645" y="148741"/>
                        <a:pt x="57388" y="140981"/>
                        <a:pt x="52674" y="135439"/>
                      </a:cubicBezTo>
                      <a:cubicBezTo>
                        <a:pt x="48239" y="129897"/>
                        <a:pt x="54893" y="128511"/>
                        <a:pt x="63487" y="128234"/>
                      </a:cubicBezTo>
                      <a:cubicBezTo>
                        <a:pt x="72081" y="127957"/>
                        <a:pt x="65705" y="121306"/>
                        <a:pt x="65427" y="118812"/>
                      </a:cubicBezTo>
                      <a:cubicBezTo>
                        <a:pt x="65427" y="116040"/>
                        <a:pt x="66259" y="111052"/>
                        <a:pt x="67922" y="107727"/>
                      </a:cubicBezTo>
                      <a:cubicBezTo>
                        <a:pt x="69863" y="104679"/>
                        <a:pt x="67368" y="91931"/>
                        <a:pt x="66259" y="86943"/>
                      </a:cubicBezTo>
                      <a:cubicBezTo>
                        <a:pt x="65150" y="81954"/>
                        <a:pt x="77903" y="77243"/>
                        <a:pt x="83447" y="73364"/>
                      </a:cubicBezTo>
                      <a:cubicBezTo>
                        <a:pt x="89270" y="69484"/>
                        <a:pt x="84279" y="65881"/>
                        <a:pt x="79289" y="66436"/>
                      </a:cubicBezTo>
                      <a:cubicBezTo>
                        <a:pt x="74299" y="66990"/>
                        <a:pt x="74853" y="61170"/>
                        <a:pt x="73744" y="56736"/>
                      </a:cubicBezTo>
                      <a:cubicBezTo>
                        <a:pt x="72913" y="52302"/>
                        <a:pt x="59883" y="55905"/>
                        <a:pt x="56279" y="58676"/>
                      </a:cubicBezTo>
                      <a:cubicBezTo>
                        <a:pt x="52674" y="61170"/>
                        <a:pt x="45189" y="58676"/>
                        <a:pt x="41862" y="57845"/>
                      </a:cubicBezTo>
                      <a:cubicBezTo>
                        <a:pt x="38536" y="57013"/>
                        <a:pt x="39645" y="57845"/>
                        <a:pt x="34100" y="59508"/>
                      </a:cubicBezTo>
                      <a:cubicBezTo>
                        <a:pt x="28555" y="61448"/>
                        <a:pt x="30496" y="51471"/>
                        <a:pt x="25228" y="50917"/>
                      </a:cubicBezTo>
                      <a:cubicBezTo>
                        <a:pt x="22179" y="50640"/>
                        <a:pt x="17466" y="55628"/>
                        <a:pt x="13862" y="60339"/>
                      </a:cubicBezTo>
                      <a:cubicBezTo>
                        <a:pt x="13862" y="59785"/>
                        <a:pt x="13862" y="59230"/>
                        <a:pt x="14139" y="58399"/>
                      </a:cubicBezTo>
                      <a:cubicBezTo>
                        <a:pt x="15248" y="53411"/>
                        <a:pt x="18575" y="48146"/>
                        <a:pt x="16911" y="42880"/>
                      </a:cubicBezTo>
                      <a:cubicBezTo>
                        <a:pt x="14971" y="36784"/>
                        <a:pt x="8594" y="33181"/>
                        <a:pt x="3881" y="29301"/>
                      </a:cubicBezTo>
                      <a:cubicBezTo>
                        <a:pt x="2495" y="28193"/>
                        <a:pt x="0" y="26253"/>
                        <a:pt x="0" y="24313"/>
                      </a:cubicBezTo>
                      <a:cubicBezTo>
                        <a:pt x="0" y="22373"/>
                        <a:pt x="1941" y="20987"/>
                        <a:pt x="3327" y="20156"/>
                      </a:cubicBezTo>
                      <a:cubicBezTo>
                        <a:pt x="8872" y="16554"/>
                        <a:pt x="14971" y="13782"/>
                        <a:pt x="20238" y="9626"/>
                      </a:cubicBezTo>
                      <a:cubicBezTo>
                        <a:pt x="25228" y="5746"/>
                        <a:pt x="29941" y="1589"/>
                        <a:pt x="36595" y="481"/>
                      </a:cubicBezTo>
                      <a:cubicBezTo>
                        <a:pt x="44080" y="-905"/>
                        <a:pt x="51843" y="1035"/>
                        <a:pt x="59328" y="2143"/>
                      </a:cubicBezTo>
                      <a:cubicBezTo>
                        <a:pt x="65705" y="2975"/>
                        <a:pt x="71527" y="2975"/>
                        <a:pt x="77626" y="1866"/>
                      </a:cubicBezTo>
                      <a:cubicBezTo>
                        <a:pt x="84002" y="481"/>
                        <a:pt x="90101" y="-74"/>
                        <a:pt x="96755" y="1035"/>
                      </a:cubicBezTo>
                      <a:cubicBezTo>
                        <a:pt x="104795" y="2420"/>
                        <a:pt x="112280" y="4915"/>
                        <a:pt x="120043" y="6577"/>
                      </a:cubicBezTo>
                      <a:cubicBezTo>
                        <a:pt x="126696" y="7963"/>
                        <a:pt x="133072" y="7963"/>
                        <a:pt x="139726" y="7686"/>
                      </a:cubicBezTo>
                      <a:cubicBezTo>
                        <a:pt x="151647" y="7131"/>
                        <a:pt x="163291" y="8240"/>
                        <a:pt x="175212" y="9903"/>
                      </a:cubicBezTo>
                      <a:cubicBezTo>
                        <a:pt x="184915" y="11288"/>
                        <a:pt x="200718" y="15722"/>
                        <a:pt x="208203" y="7131"/>
                      </a:cubicBezTo>
                      <a:cubicBezTo>
                        <a:pt x="213193" y="18771"/>
                        <a:pt x="219015" y="22651"/>
                        <a:pt x="226223" y="23482"/>
                      </a:cubicBezTo>
                      <a:cubicBezTo>
                        <a:pt x="234540" y="24036"/>
                        <a:pt x="249234" y="29301"/>
                        <a:pt x="254224" y="30687"/>
                      </a:cubicBezTo>
                      <a:cubicBezTo>
                        <a:pt x="259214" y="32350"/>
                        <a:pt x="267531" y="30964"/>
                        <a:pt x="273908" y="28747"/>
                      </a:cubicBezTo>
                      <a:cubicBezTo>
                        <a:pt x="278343" y="27361"/>
                        <a:pt x="283611" y="30133"/>
                        <a:pt x="291096" y="34012"/>
                      </a:cubicBezTo>
                      <a:cubicBezTo>
                        <a:pt x="291096" y="34289"/>
                        <a:pt x="291096" y="34567"/>
                        <a:pt x="291096" y="34844"/>
                      </a:cubicBezTo>
                      <a:cubicBezTo>
                        <a:pt x="291096" y="35121"/>
                        <a:pt x="290542" y="35398"/>
                        <a:pt x="291096" y="35952"/>
                      </a:cubicBezTo>
                      <a:cubicBezTo>
                        <a:pt x="291096" y="36507"/>
                        <a:pt x="291096" y="36229"/>
                        <a:pt x="291651" y="36784"/>
                      </a:cubicBezTo>
                      <a:cubicBezTo>
                        <a:pt x="292205" y="37338"/>
                        <a:pt x="292482" y="37615"/>
                        <a:pt x="292205" y="37892"/>
                      </a:cubicBezTo>
                      <a:cubicBezTo>
                        <a:pt x="291928" y="38169"/>
                        <a:pt x="290542" y="38723"/>
                        <a:pt x="291096" y="39000"/>
                      </a:cubicBezTo>
                      <a:cubicBezTo>
                        <a:pt x="291651" y="39278"/>
                        <a:pt x="291096" y="40386"/>
                        <a:pt x="291928" y="40663"/>
                      </a:cubicBezTo>
                      <a:cubicBezTo>
                        <a:pt x="292482" y="40940"/>
                        <a:pt x="295254" y="41495"/>
                        <a:pt x="295254" y="40663"/>
                      </a:cubicBezTo>
                      <a:cubicBezTo>
                        <a:pt x="295254" y="40109"/>
                        <a:pt x="295254" y="39832"/>
                        <a:pt x="295254" y="40109"/>
                      </a:cubicBezTo>
                      <a:cubicBezTo>
                        <a:pt x="295809" y="40109"/>
                        <a:pt x="296086" y="39278"/>
                        <a:pt x="297195" y="39278"/>
                      </a:cubicBezTo>
                      <a:cubicBezTo>
                        <a:pt x="298027" y="39278"/>
                        <a:pt x="298304" y="39832"/>
                        <a:pt x="298304" y="39278"/>
                      </a:cubicBezTo>
                      <a:cubicBezTo>
                        <a:pt x="298304" y="38446"/>
                        <a:pt x="298581" y="37892"/>
                        <a:pt x="299136" y="38446"/>
                      </a:cubicBezTo>
                      <a:cubicBezTo>
                        <a:pt x="299413" y="38723"/>
                        <a:pt x="299690" y="38446"/>
                        <a:pt x="299968" y="38446"/>
                      </a:cubicBezTo>
                      <a:cubicBezTo>
                        <a:pt x="300799" y="38723"/>
                        <a:pt x="301908" y="39278"/>
                        <a:pt x="302740" y="39555"/>
                      </a:cubicBezTo>
                      <a:cubicBezTo>
                        <a:pt x="316324" y="45097"/>
                        <a:pt x="325196" y="43435"/>
                        <a:pt x="333236" y="40940"/>
                      </a:cubicBezTo>
                      <a:cubicBezTo>
                        <a:pt x="336008" y="40109"/>
                        <a:pt x="338226" y="39832"/>
                        <a:pt x="339889" y="39555"/>
                      </a:cubicBezTo>
                      <a:cubicBezTo>
                        <a:pt x="340721" y="42326"/>
                        <a:pt x="341275" y="44820"/>
                        <a:pt x="340998" y="47591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200" name="Freeform 5199">
                  <a:extLst>
                    <a:ext uri="{FF2B5EF4-FFF2-40B4-BE49-F238E27FC236}">
                      <a16:creationId xmlns:a16="http://schemas.microsoft.com/office/drawing/2014/main" id="{2113BE46-FA96-A5F8-2126-E7BBB8040C8B}"/>
                    </a:ext>
                  </a:extLst>
                </p:cNvPr>
                <p:cNvSpPr/>
                <p:nvPr/>
              </p:nvSpPr>
              <p:spPr>
                <a:xfrm>
                  <a:off x="5811340" y="3003838"/>
                  <a:ext cx="11306" cy="10486"/>
                </a:xfrm>
                <a:custGeom>
                  <a:avLst/>
                  <a:gdLst>
                    <a:gd name="connsiteX0" fmla="*/ 1327 w 11306"/>
                    <a:gd name="connsiteY0" fmla="*/ 6430 h 10486"/>
                    <a:gd name="connsiteX1" fmla="*/ 218 w 11306"/>
                    <a:gd name="connsiteY1" fmla="*/ 2274 h 10486"/>
                    <a:gd name="connsiteX2" fmla="*/ 4653 w 11306"/>
                    <a:gd name="connsiteY2" fmla="*/ 611 h 10486"/>
                    <a:gd name="connsiteX3" fmla="*/ 9089 w 11306"/>
                    <a:gd name="connsiteY3" fmla="*/ 57 h 10486"/>
                    <a:gd name="connsiteX4" fmla="*/ 11307 w 11306"/>
                    <a:gd name="connsiteY4" fmla="*/ 1719 h 10486"/>
                    <a:gd name="connsiteX5" fmla="*/ 9921 w 11306"/>
                    <a:gd name="connsiteY5" fmla="*/ 3936 h 10486"/>
                    <a:gd name="connsiteX6" fmla="*/ 5762 w 11306"/>
                    <a:gd name="connsiteY6" fmla="*/ 9756 h 10486"/>
                    <a:gd name="connsiteX7" fmla="*/ 3544 w 11306"/>
                    <a:gd name="connsiteY7" fmla="*/ 9756 h 10486"/>
                    <a:gd name="connsiteX8" fmla="*/ 1327 w 11306"/>
                    <a:gd name="connsiteY8" fmla="*/ 6985 h 104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306" h="10486">
                      <a:moveTo>
                        <a:pt x="1327" y="6430"/>
                      </a:moveTo>
                      <a:cubicBezTo>
                        <a:pt x="218" y="5322"/>
                        <a:pt x="-337" y="3936"/>
                        <a:pt x="218" y="2274"/>
                      </a:cubicBezTo>
                      <a:cubicBezTo>
                        <a:pt x="1049" y="334"/>
                        <a:pt x="2990" y="611"/>
                        <a:pt x="4653" y="611"/>
                      </a:cubicBezTo>
                      <a:cubicBezTo>
                        <a:pt x="6039" y="611"/>
                        <a:pt x="7426" y="-221"/>
                        <a:pt x="9089" y="57"/>
                      </a:cubicBezTo>
                      <a:cubicBezTo>
                        <a:pt x="9921" y="57"/>
                        <a:pt x="11030" y="611"/>
                        <a:pt x="11307" y="1719"/>
                      </a:cubicBezTo>
                      <a:cubicBezTo>
                        <a:pt x="11307" y="2828"/>
                        <a:pt x="10752" y="3105"/>
                        <a:pt x="9921" y="3936"/>
                      </a:cubicBezTo>
                      <a:cubicBezTo>
                        <a:pt x="8257" y="5599"/>
                        <a:pt x="7426" y="7816"/>
                        <a:pt x="5762" y="9756"/>
                      </a:cubicBezTo>
                      <a:cubicBezTo>
                        <a:pt x="4930" y="10587"/>
                        <a:pt x="4376" y="10864"/>
                        <a:pt x="3544" y="9756"/>
                      </a:cubicBezTo>
                      <a:cubicBezTo>
                        <a:pt x="2713" y="8647"/>
                        <a:pt x="2435" y="7816"/>
                        <a:pt x="1327" y="6985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201" name="Freeform 5200">
                  <a:extLst>
                    <a:ext uri="{FF2B5EF4-FFF2-40B4-BE49-F238E27FC236}">
                      <a16:creationId xmlns:a16="http://schemas.microsoft.com/office/drawing/2014/main" id="{CE17E42F-A8B2-1E40-D9D5-413122732807}"/>
                    </a:ext>
                  </a:extLst>
                </p:cNvPr>
                <p:cNvSpPr/>
                <p:nvPr/>
              </p:nvSpPr>
              <p:spPr>
                <a:xfrm>
                  <a:off x="5842966" y="2976945"/>
                  <a:ext cx="30056" cy="22462"/>
                </a:xfrm>
                <a:custGeom>
                  <a:avLst/>
                  <a:gdLst>
                    <a:gd name="connsiteX0" fmla="*/ 15722 w 30056"/>
                    <a:gd name="connsiteY0" fmla="*/ 22239 h 22462"/>
                    <a:gd name="connsiteX1" fmla="*/ 12949 w 30056"/>
                    <a:gd name="connsiteY1" fmla="*/ 21408 h 22462"/>
                    <a:gd name="connsiteX2" fmla="*/ 10454 w 30056"/>
                    <a:gd name="connsiteY2" fmla="*/ 19191 h 22462"/>
                    <a:gd name="connsiteX3" fmla="*/ 9345 w 30056"/>
                    <a:gd name="connsiteY3" fmla="*/ 15865 h 22462"/>
                    <a:gd name="connsiteX4" fmla="*/ 6296 w 30056"/>
                    <a:gd name="connsiteY4" fmla="*/ 13648 h 22462"/>
                    <a:gd name="connsiteX5" fmla="*/ 2691 w 30056"/>
                    <a:gd name="connsiteY5" fmla="*/ 11985 h 22462"/>
                    <a:gd name="connsiteX6" fmla="*/ 197 w 30056"/>
                    <a:gd name="connsiteY6" fmla="*/ 10877 h 22462"/>
                    <a:gd name="connsiteX7" fmla="*/ 4355 w 30056"/>
                    <a:gd name="connsiteY7" fmla="*/ 5335 h 22462"/>
                    <a:gd name="connsiteX8" fmla="*/ 7405 w 30056"/>
                    <a:gd name="connsiteY8" fmla="*/ 4226 h 22462"/>
                    <a:gd name="connsiteX9" fmla="*/ 11563 w 30056"/>
                    <a:gd name="connsiteY9" fmla="*/ 2009 h 22462"/>
                    <a:gd name="connsiteX10" fmla="*/ 18494 w 30056"/>
                    <a:gd name="connsiteY10" fmla="*/ 69 h 22462"/>
                    <a:gd name="connsiteX11" fmla="*/ 20989 w 30056"/>
                    <a:gd name="connsiteY11" fmla="*/ 346 h 22462"/>
                    <a:gd name="connsiteX12" fmla="*/ 20989 w 30056"/>
                    <a:gd name="connsiteY12" fmla="*/ 3672 h 22462"/>
                    <a:gd name="connsiteX13" fmla="*/ 24039 w 30056"/>
                    <a:gd name="connsiteY13" fmla="*/ 8660 h 22462"/>
                    <a:gd name="connsiteX14" fmla="*/ 29861 w 30056"/>
                    <a:gd name="connsiteY14" fmla="*/ 10323 h 22462"/>
                    <a:gd name="connsiteX15" fmla="*/ 27365 w 30056"/>
                    <a:gd name="connsiteY15" fmla="*/ 13094 h 22462"/>
                    <a:gd name="connsiteX16" fmla="*/ 24870 w 30056"/>
                    <a:gd name="connsiteY16" fmla="*/ 16420 h 22462"/>
                    <a:gd name="connsiteX17" fmla="*/ 15722 w 30056"/>
                    <a:gd name="connsiteY17" fmla="*/ 21685 h 22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30056" h="22462">
                      <a:moveTo>
                        <a:pt x="15722" y="22239"/>
                      </a:moveTo>
                      <a:cubicBezTo>
                        <a:pt x="14336" y="22793"/>
                        <a:pt x="13781" y="22239"/>
                        <a:pt x="12949" y="21408"/>
                      </a:cubicBezTo>
                      <a:cubicBezTo>
                        <a:pt x="12118" y="20576"/>
                        <a:pt x="11009" y="20299"/>
                        <a:pt x="10454" y="19191"/>
                      </a:cubicBezTo>
                      <a:cubicBezTo>
                        <a:pt x="9900" y="18082"/>
                        <a:pt x="10454" y="16697"/>
                        <a:pt x="9345" y="15865"/>
                      </a:cubicBezTo>
                      <a:cubicBezTo>
                        <a:pt x="8514" y="15034"/>
                        <a:pt x="7405" y="14202"/>
                        <a:pt x="6296" y="13648"/>
                      </a:cubicBezTo>
                      <a:cubicBezTo>
                        <a:pt x="5187" y="12817"/>
                        <a:pt x="4078" y="12263"/>
                        <a:pt x="2691" y="11985"/>
                      </a:cubicBezTo>
                      <a:cubicBezTo>
                        <a:pt x="1860" y="11985"/>
                        <a:pt x="751" y="11985"/>
                        <a:pt x="197" y="10877"/>
                      </a:cubicBezTo>
                      <a:cubicBezTo>
                        <a:pt x="-912" y="8937"/>
                        <a:pt x="2969" y="6166"/>
                        <a:pt x="4355" y="5335"/>
                      </a:cubicBezTo>
                      <a:cubicBezTo>
                        <a:pt x="5187" y="4780"/>
                        <a:pt x="6296" y="4503"/>
                        <a:pt x="7405" y="4226"/>
                      </a:cubicBezTo>
                      <a:cubicBezTo>
                        <a:pt x="8791" y="3672"/>
                        <a:pt x="10177" y="2563"/>
                        <a:pt x="11563" y="2009"/>
                      </a:cubicBezTo>
                      <a:cubicBezTo>
                        <a:pt x="13781" y="1178"/>
                        <a:pt x="15999" y="346"/>
                        <a:pt x="18494" y="69"/>
                      </a:cubicBezTo>
                      <a:cubicBezTo>
                        <a:pt x="19326" y="69"/>
                        <a:pt x="20435" y="-208"/>
                        <a:pt x="20989" y="346"/>
                      </a:cubicBezTo>
                      <a:cubicBezTo>
                        <a:pt x="21544" y="1178"/>
                        <a:pt x="20989" y="2840"/>
                        <a:pt x="20989" y="3672"/>
                      </a:cubicBezTo>
                      <a:cubicBezTo>
                        <a:pt x="20989" y="6166"/>
                        <a:pt x="21266" y="7828"/>
                        <a:pt x="24039" y="8660"/>
                      </a:cubicBezTo>
                      <a:cubicBezTo>
                        <a:pt x="24870" y="8660"/>
                        <a:pt x="31247" y="8106"/>
                        <a:pt x="29861" y="10323"/>
                      </a:cubicBezTo>
                      <a:cubicBezTo>
                        <a:pt x="29306" y="11431"/>
                        <a:pt x="28197" y="12263"/>
                        <a:pt x="27365" y="13094"/>
                      </a:cubicBezTo>
                      <a:cubicBezTo>
                        <a:pt x="26534" y="14202"/>
                        <a:pt x="25702" y="15311"/>
                        <a:pt x="24870" y="16420"/>
                      </a:cubicBezTo>
                      <a:cubicBezTo>
                        <a:pt x="22375" y="19191"/>
                        <a:pt x="19326" y="20576"/>
                        <a:pt x="15722" y="21685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202" name="Freeform 5201">
                  <a:extLst>
                    <a:ext uri="{FF2B5EF4-FFF2-40B4-BE49-F238E27FC236}">
                      <a16:creationId xmlns:a16="http://schemas.microsoft.com/office/drawing/2014/main" id="{A972D3A9-82F9-D05A-922B-BBA1ED1398B1}"/>
                    </a:ext>
                  </a:extLst>
                </p:cNvPr>
                <p:cNvSpPr/>
                <p:nvPr/>
              </p:nvSpPr>
              <p:spPr>
                <a:xfrm>
                  <a:off x="5880479" y="2972734"/>
                  <a:ext cx="16189" cy="11357"/>
                </a:xfrm>
                <a:custGeom>
                  <a:avLst/>
                  <a:gdLst>
                    <a:gd name="connsiteX0" fmla="*/ 5932 w 16189"/>
                    <a:gd name="connsiteY0" fmla="*/ 5389 h 11357"/>
                    <a:gd name="connsiteX1" fmla="*/ 2328 w 16189"/>
                    <a:gd name="connsiteY1" fmla="*/ 4003 h 11357"/>
                    <a:gd name="connsiteX2" fmla="*/ 110 w 16189"/>
                    <a:gd name="connsiteY2" fmla="*/ 1786 h 11357"/>
                    <a:gd name="connsiteX3" fmla="*/ 3437 w 16189"/>
                    <a:gd name="connsiteY3" fmla="*/ 123 h 11357"/>
                    <a:gd name="connsiteX4" fmla="*/ 9259 w 16189"/>
                    <a:gd name="connsiteY4" fmla="*/ 123 h 11357"/>
                    <a:gd name="connsiteX5" fmla="*/ 13417 w 16189"/>
                    <a:gd name="connsiteY5" fmla="*/ 123 h 11357"/>
                    <a:gd name="connsiteX6" fmla="*/ 16190 w 16189"/>
                    <a:gd name="connsiteY6" fmla="*/ 6774 h 11357"/>
                    <a:gd name="connsiteX7" fmla="*/ 15358 w 16189"/>
                    <a:gd name="connsiteY7" fmla="*/ 10654 h 11357"/>
                    <a:gd name="connsiteX8" fmla="*/ 11200 w 16189"/>
                    <a:gd name="connsiteY8" fmla="*/ 9545 h 11357"/>
                    <a:gd name="connsiteX9" fmla="*/ 9536 w 16189"/>
                    <a:gd name="connsiteY9" fmla="*/ 7605 h 11357"/>
                    <a:gd name="connsiteX10" fmla="*/ 7041 w 16189"/>
                    <a:gd name="connsiteY10" fmla="*/ 5943 h 11357"/>
                    <a:gd name="connsiteX11" fmla="*/ 5932 w 16189"/>
                    <a:gd name="connsiteY11" fmla="*/ 5389 h 113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6189" h="11357">
                      <a:moveTo>
                        <a:pt x="5932" y="5389"/>
                      </a:moveTo>
                      <a:cubicBezTo>
                        <a:pt x="4823" y="4834"/>
                        <a:pt x="3714" y="4280"/>
                        <a:pt x="2328" y="4003"/>
                      </a:cubicBezTo>
                      <a:cubicBezTo>
                        <a:pt x="1219" y="4003"/>
                        <a:pt x="-444" y="3171"/>
                        <a:pt x="110" y="1786"/>
                      </a:cubicBezTo>
                      <a:cubicBezTo>
                        <a:pt x="387" y="400"/>
                        <a:pt x="2328" y="123"/>
                        <a:pt x="3437" y="123"/>
                      </a:cubicBezTo>
                      <a:cubicBezTo>
                        <a:pt x="5377" y="123"/>
                        <a:pt x="7318" y="123"/>
                        <a:pt x="9259" y="123"/>
                      </a:cubicBezTo>
                      <a:cubicBezTo>
                        <a:pt x="10645" y="123"/>
                        <a:pt x="12031" y="-154"/>
                        <a:pt x="13417" y="123"/>
                      </a:cubicBezTo>
                      <a:cubicBezTo>
                        <a:pt x="16190" y="1232"/>
                        <a:pt x="16190" y="4280"/>
                        <a:pt x="16190" y="6774"/>
                      </a:cubicBezTo>
                      <a:cubicBezTo>
                        <a:pt x="16190" y="7882"/>
                        <a:pt x="16190" y="9545"/>
                        <a:pt x="15358" y="10654"/>
                      </a:cubicBezTo>
                      <a:cubicBezTo>
                        <a:pt x="14249" y="12317"/>
                        <a:pt x="12308" y="10654"/>
                        <a:pt x="11200" y="9545"/>
                      </a:cubicBezTo>
                      <a:cubicBezTo>
                        <a:pt x="10645" y="8991"/>
                        <a:pt x="10368" y="8160"/>
                        <a:pt x="9536" y="7605"/>
                      </a:cubicBezTo>
                      <a:cubicBezTo>
                        <a:pt x="8704" y="7051"/>
                        <a:pt x="7873" y="6497"/>
                        <a:pt x="7041" y="5943"/>
                      </a:cubicBezTo>
                      <a:cubicBezTo>
                        <a:pt x="6764" y="5943"/>
                        <a:pt x="6209" y="5389"/>
                        <a:pt x="5932" y="5389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5058" name="Graphic 248">
                <a:extLst>
                  <a:ext uri="{FF2B5EF4-FFF2-40B4-BE49-F238E27FC236}">
                    <a16:creationId xmlns:a16="http://schemas.microsoft.com/office/drawing/2014/main" id="{4F843A90-DF82-5B30-EE84-A7C5AD422C69}"/>
                  </a:ext>
                </a:extLst>
              </p:cNvPr>
              <p:cNvGrpSpPr/>
              <p:nvPr/>
            </p:nvGrpSpPr>
            <p:grpSpPr>
              <a:xfrm>
                <a:off x="5297979" y="2743934"/>
                <a:ext cx="316958" cy="338673"/>
                <a:chOff x="5960744" y="2742815"/>
                <a:chExt cx="316958" cy="338673"/>
              </a:xfrm>
              <a:grpFill/>
            </p:grpSpPr>
            <p:sp>
              <p:nvSpPr>
                <p:cNvPr id="5195" name="Freeform 5194">
                  <a:extLst>
                    <a:ext uri="{FF2B5EF4-FFF2-40B4-BE49-F238E27FC236}">
                      <a16:creationId xmlns:a16="http://schemas.microsoft.com/office/drawing/2014/main" id="{91D90EC7-9237-03B2-44D4-9E0007CBBEA0}"/>
                    </a:ext>
                  </a:extLst>
                </p:cNvPr>
                <p:cNvSpPr/>
                <p:nvPr/>
              </p:nvSpPr>
              <p:spPr>
                <a:xfrm>
                  <a:off x="5960744" y="2742815"/>
                  <a:ext cx="316958" cy="298547"/>
                </a:xfrm>
                <a:custGeom>
                  <a:avLst/>
                  <a:gdLst>
                    <a:gd name="connsiteX0" fmla="*/ 311022 w 316958"/>
                    <a:gd name="connsiteY0" fmla="*/ 220897 h 298547"/>
                    <a:gd name="connsiteX1" fmla="*/ 297438 w 316958"/>
                    <a:gd name="connsiteY1" fmla="*/ 210089 h 298547"/>
                    <a:gd name="connsiteX2" fmla="*/ 282468 w 316958"/>
                    <a:gd name="connsiteY2" fmla="*/ 199004 h 298547"/>
                    <a:gd name="connsiteX3" fmla="*/ 263616 w 316958"/>
                    <a:gd name="connsiteY3" fmla="*/ 192076 h 298547"/>
                    <a:gd name="connsiteX4" fmla="*/ 252249 w 316958"/>
                    <a:gd name="connsiteY4" fmla="*/ 183485 h 298547"/>
                    <a:gd name="connsiteX5" fmla="*/ 251694 w 316958"/>
                    <a:gd name="connsiteY5" fmla="*/ 171569 h 298547"/>
                    <a:gd name="connsiteX6" fmla="*/ 242823 w 316958"/>
                    <a:gd name="connsiteY6" fmla="*/ 170461 h 298547"/>
                    <a:gd name="connsiteX7" fmla="*/ 230902 w 316958"/>
                    <a:gd name="connsiteY7" fmla="*/ 171015 h 298547"/>
                    <a:gd name="connsiteX8" fmla="*/ 214545 w 316958"/>
                    <a:gd name="connsiteY8" fmla="*/ 165195 h 298547"/>
                    <a:gd name="connsiteX9" fmla="*/ 198188 w 316958"/>
                    <a:gd name="connsiteY9" fmla="*/ 151893 h 298547"/>
                    <a:gd name="connsiteX10" fmla="*/ 192643 w 316958"/>
                    <a:gd name="connsiteY10" fmla="*/ 133326 h 298547"/>
                    <a:gd name="connsiteX11" fmla="*/ 184049 w 316958"/>
                    <a:gd name="connsiteY11" fmla="*/ 118362 h 298547"/>
                    <a:gd name="connsiteX12" fmla="*/ 168801 w 316958"/>
                    <a:gd name="connsiteY12" fmla="*/ 105060 h 298547"/>
                    <a:gd name="connsiteX13" fmla="*/ 159375 w 316958"/>
                    <a:gd name="connsiteY13" fmla="*/ 100349 h 298547"/>
                    <a:gd name="connsiteX14" fmla="*/ 150227 w 316958"/>
                    <a:gd name="connsiteY14" fmla="*/ 95915 h 298547"/>
                    <a:gd name="connsiteX15" fmla="*/ 147177 w 316958"/>
                    <a:gd name="connsiteY15" fmla="*/ 90095 h 298547"/>
                    <a:gd name="connsiteX16" fmla="*/ 150504 w 316958"/>
                    <a:gd name="connsiteY16" fmla="*/ 78179 h 298547"/>
                    <a:gd name="connsiteX17" fmla="*/ 154108 w 316958"/>
                    <a:gd name="connsiteY17" fmla="*/ 74022 h 298547"/>
                    <a:gd name="connsiteX18" fmla="*/ 154940 w 316958"/>
                    <a:gd name="connsiteY18" fmla="*/ 70143 h 298547"/>
                    <a:gd name="connsiteX19" fmla="*/ 154108 w 316958"/>
                    <a:gd name="connsiteY19" fmla="*/ 66540 h 298547"/>
                    <a:gd name="connsiteX20" fmla="*/ 147732 w 316958"/>
                    <a:gd name="connsiteY20" fmla="*/ 62660 h 298547"/>
                    <a:gd name="connsiteX21" fmla="*/ 149395 w 316958"/>
                    <a:gd name="connsiteY21" fmla="*/ 55732 h 298547"/>
                    <a:gd name="connsiteX22" fmla="*/ 156326 w 316958"/>
                    <a:gd name="connsiteY22" fmla="*/ 53515 h 298547"/>
                    <a:gd name="connsiteX23" fmla="*/ 165475 w 316958"/>
                    <a:gd name="connsiteY23" fmla="*/ 52130 h 298547"/>
                    <a:gd name="connsiteX24" fmla="*/ 172960 w 316958"/>
                    <a:gd name="connsiteY24" fmla="*/ 46310 h 298547"/>
                    <a:gd name="connsiteX25" fmla="*/ 183218 w 316958"/>
                    <a:gd name="connsiteY25" fmla="*/ 42430 h 298547"/>
                    <a:gd name="connsiteX26" fmla="*/ 186822 w 316958"/>
                    <a:gd name="connsiteY26" fmla="*/ 45479 h 298547"/>
                    <a:gd name="connsiteX27" fmla="*/ 197634 w 316958"/>
                    <a:gd name="connsiteY27" fmla="*/ 39659 h 298547"/>
                    <a:gd name="connsiteX28" fmla="*/ 195139 w 316958"/>
                    <a:gd name="connsiteY28" fmla="*/ 20815 h 298547"/>
                    <a:gd name="connsiteX29" fmla="*/ 158821 w 316958"/>
                    <a:gd name="connsiteY29" fmla="*/ 13333 h 298547"/>
                    <a:gd name="connsiteX30" fmla="*/ 150504 w 316958"/>
                    <a:gd name="connsiteY30" fmla="*/ 1416 h 298547"/>
                    <a:gd name="connsiteX31" fmla="*/ 137751 w 316958"/>
                    <a:gd name="connsiteY31" fmla="*/ 3079 h 298547"/>
                    <a:gd name="connsiteX32" fmla="*/ 124721 w 316958"/>
                    <a:gd name="connsiteY32" fmla="*/ 3079 h 298547"/>
                    <a:gd name="connsiteX33" fmla="*/ 114741 w 316958"/>
                    <a:gd name="connsiteY33" fmla="*/ 8067 h 298547"/>
                    <a:gd name="connsiteX34" fmla="*/ 103374 w 316958"/>
                    <a:gd name="connsiteY34" fmla="*/ 8622 h 298547"/>
                    <a:gd name="connsiteX35" fmla="*/ 92839 w 316958"/>
                    <a:gd name="connsiteY35" fmla="*/ 17489 h 298547"/>
                    <a:gd name="connsiteX36" fmla="*/ 92839 w 316958"/>
                    <a:gd name="connsiteY36" fmla="*/ 27189 h 298547"/>
                    <a:gd name="connsiteX37" fmla="*/ 71769 w 316958"/>
                    <a:gd name="connsiteY37" fmla="*/ 22201 h 298547"/>
                    <a:gd name="connsiteX38" fmla="*/ 59849 w 316958"/>
                    <a:gd name="connsiteY38" fmla="*/ 39659 h 298547"/>
                    <a:gd name="connsiteX39" fmla="*/ 56244 w 316958"/>
                    <a:gd name="connsiteY39" fmla="*/ 35225 h 298547"/>
                    <a:gd name="connsiteX40" fmla="*/ 50422 w 316958"/>
                    <a:gd name="connsiteY40" fmla="*/ 32177 h 298547"/>
                    <a:gd name="connsiteX41" fmla="*/ 45987 w 316958"/>
                    <a:gd name="connsiteY41" fmla="*/ 22478 h 298547"/>
                    <a:gd name="connsiteX42" fmla="*/ 33511 w 316958"/>
                    <a:gd name="connsiteY42" fmla="*/ 35779 h 298547"/>
                    <a:gd name="connsiteX43" fmla="*/ 4124 w 316958"/>
                    <a:gd name="connsiteY43" fmla="*/ 39105 h 298547"/>
                    <a:gd name="connsiteX44" fmla="*/ 4124 w 316958"/>
                    <a:gd name="connsiteY44" fmla="*/ 39105 h 298547"/>
                    <a:gd name="connsiteX45" fmla="*/ 2738 w 316958"/>
                    <a:gd name="connsiteY45" fmla="*/ 43539 h 298547"/>
                    <a:gd name="connsiteX46" fmla="*/ 10778 w 316958"/>
                    <a:gd name="connsiteY46" fmla="*/ 56287 h 298547"/>
                    <a:gd name="connsiteX47" fmla="*/ 1629 w 316958"/>
                    <a:gd name="connsiteY47" fmla="*/ 65432 h 298547"/>
                    <a:gd name="connsiteX48" fmla="*/ 4679 w 316958"/>
                    <a:gd name="connsiteY48" fmla="*/ 75962 h 298547"/>
                    <a:gd name="connsiteX49" fmla="*/ 4679 w 316958"/>
                    <a:gd name="connsiteY49" fmla="*/ 88433 h 298547"/>
                    <a:gd name="connsiteX50" fmla="*/ 21867 w 316958"/>
                    <a:gd name="connsiteY50" fmla="*/ 98132 h 298547"/>
                    <a:gd name="connsiteX51" fmla="*/ 29075 w 316958"/>
                    <a:gd name="connsiteY51" fmla="*/ 103952 h 298547"/>
                    <a:gd name="connsiteX52" fmla="*/ 29907 w 316958"/>
                    <a:gd name="connsiteY52" fmla="*/ 103397 h 298547"/>
                    <a:gd name="connsiteX53" fmla="*/ 38778 w 316958"/>
                    <a:gd name="connsiteY53" fmla="*/ 98409 h 298547"/>
                    <a:gd name="connsiteX54" fmla="*/ 47650 w 316958"/>
                    <a:gd name="connsiteY54" fmla="*/ 92867 h 298547"/>
                    <a:gd name="connsiteX55" fmla="*/ 73987 w 316958"/>
                    <a:gd name="connsiteY55" fmla="*/ 97578 h 298547"/>
                    <a:gd name="connsiteX56" fmla="*/ 91176 w 316958"/>
                    <a:gd name="connsiteY56" fmla="*/ 107831 h 298547"/>
                    <a:gd name="connsiteX57" fmla="*/ 93394 w 316958"/>
                    <a:gd name="connsiteY57" fmla="*/ 118639 h 298547"/>
                    <a:gd name="connsiteX58" fmla="*/ 96720 w 316958"/>
                    <a:gd name="connsiteY58" fmla="*/ 128615 h 298547"/>
                    <a:gd name="connsiteX59" fmla="*/ 103097 w 316958"/>
                    <a:gd name="connsiteY59" fmla="*/ 143303 h 298547"/>
                    <a:gd name="connsiteX60" fmla="*/ 108364 w 316958"/>
                    <a:gd name="connsiteY60" fmla="*/ 139423 h 298547"/>
                    <a:gd name="connsiteX61" fmla="*/ 113632 w 316958"/>
                    <a:gd name="connsiteY61" fmla="*/ 147183 h 298547"/>
                    <a:gd name="connsiteX62" fmla="*/ 117790 w 316958"/>
                    <a:gd name="connsiteY62" fmla="*/ 153833 h 298547"/>
                    <a:gd name="connsiteX63" fmla="*/ 124444 w 316958"/>
                    <a:gd name="connsiteY63" fmla="*/ 155773 h 298547"/>
                    <a:gd name="connsiteX64" fmla="*/ 130543 w 316958"/>
                    <a:gd name="connsiteY64" fmla="*/ 159376 h 298547"/>
                    <a:gd name="connsiteX65" fmla="*/ 136365 w 316958"/>
                    <a:gd name="connsiteY65" fmla="*/ 163533 h 298547"/>
                    <a:gd name="connsiteX66" fmla="*/ 143573 w 316958"/>
                    <a:gd name="connsiteY66" fmla="*/ 168798 h 298547"/>
                    <a:gd name="connsiteX67" fmla="*/ 153276 w 316958"/>
                    <a:gd name="connsiteY67" fmla="*/ 180714 h 298547"/>
                    <a:gd name="connsiteX68" fmla="*/ 171019 w 316958"/>
                    <a:gd name="connsiteY68" fmla="*/ 194293 h 298547"/>
                    <a:gd name="connsiteX69" fmla="*/ 189871 w 316958"/>
                    <a:gd name="connsiteY69" fmla="*/ 197064 h 298547"/>
                    <a:gd name="connsiteX70" fmla="*/ 203178 w 316958"/>
                    <a:gd name="connsiteY70" fmla="*/ 211475 h 298547"/>
                    <a:gd name="connsiteX71" fmla="*/ 217872 w 316958"/>
                    <a:gd name="connsiteY71" fmla="*/ 213969 h 298547"/>
                    <a:gd name="connsiteX72" fmla="*/ 220090 w 316958"/>
                    <a:gd name="connsiteY72" fmla="*/ 221728 h 298547"/>
                    <a:gd name="connsiteX73" fmla="*/ 225080 w 316958"/>
                    <a:gd name="connsiteY73" fmla="*/ 230042 h 298547"/>
                    <a:gd name="connsiteX74" fmla="*/ 240882 w 316958"/>
                    <a:gd name="connsiteY74" fmla="*/ 236416 h 298547"/>
                    <a:gd name="connsiteX75" fmla="*/ 248090 w 316958"/>
                    <a:gd name="connsiteY75" fmla="*/ 253320 h 298547"/>
                    <a:gd name="connsiteX76" fmla="*/ 251972 w 316958"/>
                    <a:gd name="connsiteY76" fmla="*/ 261911 h 298547"/>
                    <a:gd name="connsiteX77" fmla="*/ 253358 w 316958"/>
                    <a:gd name="connsiteY77" fmla="*/ 269670 h 298547"/>
                    <a:gd name="connsiteX78" fmla="*/ 248090 w 316958"/>
                    <a:gd name="connsiteY78" fmla="*/ 273550 h 298547"/>
                    <a:gd name="connsiteX79" fmla="*/ 241991 w 316958"/>
                    <a:gd name="connsiteY79" fmla="*/ 285466 h 298547"/>
                    <a:gd name="connsiteX80" fmla="*/ 240605 w 316958"/>
                    <a:gd name="connsiteY80" fmla="*/ 296828 h 298547"/>
                    <a:gd name="connsiteX81" fmla="*/ 247259 w 316958"/>
                    <a:gd name="connsiteY81" fmla="*/ 297937 h 298547"/>
                    <a:gd name="connsiteX82" fmla="*/ 251972 w 316958"/>
                    <a:gd name="connsiteY82" fmla="*/ 293780 h 298547"/>
                    <a:gd name="connsiteX83" fmla="*/ 258071 w 316958"/>
                    <a:gd name="connsiteY83" fmla="*/ 289623 h 298547"/>
                    <a:gd name="connsiteX84" fmla="*/ 263893 w 316958"/>
                    <a:gd name="connsiteY84" fmla="*/ 285466 h 298547"/>
                    <a:gd name="connsiteX85" fmla="*/ 266665 w 316958"/>
                    <a:gd name="connsiteY85" fmla="*/ 278815 h 298547"/>
                    <a:gd name="connsiteX86" fmla="*/ 269437 w 316958"/>
                    <a:gd name="connsiteY86" fmla="*/ 271887 h 298547"/>
                    <a:gd name="connsiteX87" fmla="*/ 272765 w 316958"/>
                    <a:gd name="connsiteY87" fmla="*/ 270779 h 298547"/>
                    <a:gd name="connsiteX88" fmla="*/ 276646 w 316958"/>
                    <a:gd name="connsiteY88" fmla="*/ 270502 h 298547"/>
                    <a:gd name="connsiteX89" fmla="*/ 279418 w 316958"/>
                    <a:gd name="connsiteY89" fmla="*/ 269670 h 298547"/>
                    <a:gd name="connsiteX90" fmla="*/ 279972 w 316958"/>
                    <a:gd name="connsiteY90" fmla="*/ 266345 h 298547"/>
                    <a:gd name="connsiteX91" fmla="*/ 280250 w 316958"/>
                    <a:gd name="connsiteY91" fmla="*/ 259417 h 298547"/>
                    <a:gd name="connsiteX92" fmla="*/ 279140 w 316958"/>
                    <a:gd name="connsiteY92" fmla="*/ 254983 h 298547"/>
                    <a:gd name="connsiteX93" fmla="*/ 269437 w 316958"/>
                    <a:gd name="connsiteY93" fmla="*/ 248055 h 298547"/>
                    <a:gd name="connsiteX94" fmla="*/ 267497 w 316958"/>
                    <a:gd name="connsiteY94" fmla="*/ 232536 h 298547"/>
                    <a:gd name="connsiteX95" fmla="*/ 280250 w 316958"/>
                    <a:gd name="connsiteY95" fmla="*/ 220343 h 298547"/>
                    <a:gd name="connsiteX96" fmla="*/ 294666 w 316958"/>
                    <a:gd name="connsiteY96" fmla="*/ 225608 h 298547"/>
                    <a:gd name="connsiteX97" fmla="*/ 316844 w 316958"/>
                    <a:gd name="connsiteY97" fmla="*/ 234199 h 298547"/>
                    <a:gd name="connsiteX98" fmla="*/ 310745 w 316958"/>
                    <a:gd name="connsiteY98" fmla="*/ 220620 h 298547"/>
                    <a:gd name="connsiteX99" fmla="*/ 157712 w 316958"/>
                    <a:gd name="connsiteY99" fmla="*/ 108385 h 298547"/>
                    <a:gd name="connsiteX100" fmla="*/ 156603 w 316958"/>
                    <a:gd name="connsiteY100" fmla="*/ 108940 h 298547"/>
                    <a:gd name="connsiteX101" fmla="*/ 156603 w 316958"/>
                    <a:gd name="connsiteY101" fmla="*/ 110325 h 298547"/>
                    <a:gd name="connsiteX102" fmla="*/ 154108 w 316958"/>
                    <a:gd name="connsiteY102" fmla="*/ 110325 h 298547"/>
                    <a:gd name="connsiteX103" fmla="*/ 153276 w 316958"/>
                    <a:gd name="connsiteY103" fmla="*/ 109217 h 298547"/>
                    <a:gd name="connsiteX104" fmla="*/ 152167 w 316958"/>
                    <a:gd name="connsiteY104" fmla="*/ 109217 h 298547"/>
                    <a:gd name="connsiteX105" fmla="*/ 151890 w 316958"/>
                    <a:gd name="connsiteY105" fmla="*/ 109217 h 298547"/>
                    <a:gd name="connsiteX106" fmla="*/ 152444 w 316958"/>
                    <a:gd name="connsiteY106" fmla="*/ 107831 h 298547"/>
                    <a:gd name="connsiteX107" fmla="*/ 152444 w 316958"/>
                    <a:gd name="connsiteY107" fmla="*/ 106446 h 298547"/>
                    <a:gd name="connsiteX108" fmla="*/ 154108 w 316958"/>
                    <a:gd name="connsiteY108" fmla="*/ 106446 h 298547"/>
                    <a:gd name="connsiteX109" fmla="*/ 157712 w 316958"/>
                    <a:gd name="connsiteY109" fmla="*/ 104506 h 298547"/>
                    <a:gd name="connsiteX110" fmla="*/ 157989 w 316958"/>
                    <a:gd name="connsiteY110" fmla="*/ 104506 h 298547"/>
                    <a:gd name="connsiteX111" fmla="*/ 157989 w 316958"/>
                    <a:gd name="connsiteY111" fmla="*/ 105891 h 298547"/>
                    <a:gd name="connsiteX112" fmla="*/ 157435 w 316958"/>
                    <a:gd name="connsiteY112" fmla="*/ 106723 h 298547"/>
                    <a:gd name="connsiteX113" fmla="*/ 157435 w 316958"/>
                    <a:gd name="connsiteY113" fmla="*/ 108385 h 2985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</a:cxnLst>
                  <a:rect l="l" t="t" r="r" b="b"/>
                  <a:pathLst>
                    <a:path w="316958" h="298547">
                      <a:moveTo>
                        <a:pt x="311022" y="220897"/>
                      </a:moveTo>
                      <a:cubicBezTo>
                        <a:pt x="307141" y="216740"/>
                        <a:pt x="302151" y="213415"/>
                        <a:pt x="297438" y="210089"/>
                      </a:cubicBezTo>
                      <a:cubicBezTo>
                        <a:pt x="292448" y="206487"/>
                        <a:pt x="287735" y="202330"/>
                        <a:pt x="282468" y="199004"/>
                      </a:cubicBezTo>
                      <a:cubicBezTo>
                        <a:pt x="276646" y="195125"/>
                        <a:pt x="270269" y="193739"/>
                        <a:pt x="263616" y="192076"/>
                      </a:cubicBezTo>
                      <a:cubicBezTo>
                        <a:pt x="258902" y="190968"/>
                        <a:pt x="252249" y="189582"/>
                        <a:pt x="252249" y="183485"/>
                      </a:cubicBezTo>
                      <a:cubicBezTo>
                        <a:pt x="252249" y="179883"/>
                        <a:pt x="255576" y="173786"/>
                        <a:pt x="251694" y="171569"/>
                      </a:cubicBezTo>
                      <a:cubicBezTo>
                        <a:pt x="249199" y="170184"/>
                        <a:pt x="245595" y="170461"/>
                        <a:pt x="242823" y="170461"/>
                      </a:cubicBezTo>
                      <a:cubicBezTo>
                        <a:pt x="238942" y="170461"/>
                        <a:pt x="234783" y="171015"/>
                        <a:pt x="230902" y="171015"/>
                      </a:cubicBezTo>
                      <a:cubicBezTo>
                        <a:pt x="224525" y="171015"/>
                        <a:pt x="219813" y="169075"/>
                        <a:pt x="214545" y="165195"/>
                      </a:cubicBezTo>
                      <a:cubicBezTo>
                        <a:pt x="209000" y="161039"/>
                        <a:pt x="202624" y="157159"/>
                        <a:pt x="198188" y="151893"/>
                      </a:cubicBezTo>
                      <a:cubicBezTo>
                        <a:pt x="193475" y="146351"/>
                        <a:pt x="193475" y="140254"/>
                        <a:pt x="192643" y="133326"/>
                      </a:cubicBezTo>
                      <a:cubicBezTo>
                        <a:pt x="191812" y="126952"/>
                        <a:pt x="188762" y="122796"/>
                        <a:pt x="184049" y="118362"/>
                      </a:cubicBezTo>
                      <a:cubicBezTo>
                        <a:pt x="179059" y="113928"/>
                        <a:pt x="174346" y="108940"/>
                        <a:pt x="168801" y="105060"/>
                      </a:cubicBezTo>
                      <a:cubicBezTo>
                        <a:pt x="165752" y="103120"/>
                        <a:pt x="162702" y="101457"/>
                        <a:pt x="159375" y="100349"/>
                      </a:cubicBezTo>
                      <a:cubicBezTo>
                        <a:pt x="156326" y="99240"/>
                        <a:pt x="152999" y="98132"/>
                        <a:pt x="150227" y="95915"/>
                      </a:cubicBezTo>
                      <a:cubicBezTo>
                        <a:pt x="148286" y="94529"/>
                        <a:pt x="147454" y="92312"/>
                        <a:pt x="147177" y="90095"/>
                      </a:cubicBezTo>
                      <a:cubicBezTo>
                        <a:pt x="147177" y="85939"/>
                        <a:pt x="148563" y="81782"/>
                        <a:pt x="150504" y="78179"/>
                      </a:cubicBezTo>
                      <a:cubicBezTo>
                        <a:pt x="151336" y="76516"/>
                        <a:pt x="152999" y="75685"/>
                        <a:pt x="154108" y="74022"/>
                      </a:cubicBezTo>
                      <a:cubicBezTo>
                        <a:pt x="154662" y="72914"/>
                        <a:pt x="154940" y="71528"/>
                        <a:pt x="154940" y="70143"/>
                      </a:cubicBezTo>
                      <a:cubicBezTo>
                        <a:pt x="154940" y="69588"/>
                        <a:pt x="154662" y="66817"/>
                        <a:pt x="154108" y="66540"/>
                      </a:cubicBezTo>
                      <a:cubicBezTo>
                        <a:pt x="151336" y="65432"/>
                        <a:pt x="148563" y="65986"/>
                        <a:pt x="147732" y="62660"/>
                      </a:cubicBezTo>
                      <a:cubicBezTo>
                        <a:pt x="147177" y="60443"/>
                        <a:pt x="147732" y="57672"/>
                        <a:pt x="149395" y="55732"/>
                      </a:cubicBezTo>
                      <a:cubicBezTo>
                        <a:pt x="151058" y="53515"/>
                        <a:pt x="153831" y="53515"/>
                        <a:pt x="156326" y="53515"/>
                      </a:cubicBezTo>
                      <a:cubicBezTo>
                        <a:pt x="159375" y="53515"/>
                        <a:pt x="162425" y="53238"/>
                        <a:pt x="165475" y="52130"/>
                      </a:cubicBezTo>
                      <a:cubicBezTo>
                        <a:pt x="168801" y="51021"/>
                        <a:pt x="170465" y="48527"/>
                        <a:pt x="172960" y="46310"/>
                      </a:cubicBezTo>
                      <a:cubicBezTo>
                        <a:pt x="175732" y="43816"/>
                        <a:pt x="179336" y="41876"/>
                        <a:pt x="183218" y="42430"/>
                      </a:cubicBezTo>
                      <a:cubicBezTo>
                        <a:pt x="185435" y="42708"/>
                        <a:pt x="186267" y="43816"/>
                        <a:pt x="186822" y="45479"/>
                      </a:cubicBezTo>
                      <a:cubicBezTo>
                        <a:pt x="191535" y="45479"/>
                        <a:pt x="199297" y="44093"/>
                        <a:pt x="197634" y="39659"/>
                      </a:cubicBezTo>
                      <a:cubicBezTo>
                        <a:pt x="195970" y="34671"/>
                        <a:pt x="192366" y="24140"/>
                        <a:pt x="195139" y="20815"/>
                      </a:cubicBezTo>
                      <a:cubicBezTo>
                        <a:pt x="187653" y="16104"/>
                        <a:pt x="164643" y="13333"/>
                        <a:pt x="158821" y="13333"/>
                      </a:cubicBezTo>
                      <a:cubicBezTo>
                        <a:pt x="152999" y="13333"/>
                        <a:pt x="148286" y="4465"/>
                        <a:pt x="150504" y="1416"/>
                      </a:cubicBezTo>
                      <a:cubicBezTo>
                        <a:pt x="152722" y="-1632"/>
                        <a:pt x="141633" y="862"/>
                        <a:pt x="137751" y="3079"/>
                      </a:cubicBezTo>
                      <a:cubicBezTo>
                        <a:pt x="133870" y="5019"/>
                        <a:pt x="132761" y="3079"/>
                        <a:pt x="124721" y="3079"/>
                      </a:cubicBezTo>
                      <a:cubicBezTo>
                        <a:pt x="116682" y="3079"/>
                        <a:pt x="118345" y="5019"/>
                        <a:pt x="114741" y="8067"/>
                      </a:cubicBezTo>
                      <a:cubicBezTo>
                        <a:pt x="112523" y="10007"/>
                        <a:pt x="106701" y="10007"/>
                        <a:pt x="103374" y="8622"/>
                      </a:cubicBezTo>
                      <a:cubicBezTo>
                        <a:pt x="101988" y="18875"/>
                        <a:pt x="95889" y="16935"/>
                        <a:pt x="92839" y="17489"/>
                      </a:cubicBezTo>
                      <a:cubicBezTo>
                        <a:pt x="89512" y="18044"/>
                        <a:pt x="91176" y="20538"/>
                        <a:pt x="92839" y="27189"/>
                      </a:cubicBezTo>
                      <a:cubicBezTo>
                        <a:pt x="94503" y="33840"/>
                        <a:pt x="75651" y="22201"/>
                        <a:pt x="71769" y="22201"/>
                      </a:cubicBezTo>
                      <a:cubicBezTo>
                        <a:pt x="67888" y="22201"/>
                        <a:pt x="62621" y="34394"/>
                        <a:pt x="59849" y="39659"/>
                      </a:cubicBezTo>
                      <a:cubicBezTo>
                        <a:pt x="57076" y="44924"/>
                        <a:pt x="56244" y="38551"/>
                        <a:pt x="56244" y="35225"/>
                      </a:cubicBezTo>
                      <a:cubicBezTo>
                        <a:pt x="56244" y="31900"/>
                        <a:pt x="53195" y="32177"/>
                        <a:pt x="50422" y="32177"/>
                      </a:cubicBezTo>
                      <a:cubicBezTo>
                        <a:pt x="47650" y="32177"/>
                        <a:pt x="47927" y="27466"/>
                        <a:pt x="45987" y="22478"/>
                      </a:cubicBezTo>
                      <a:cubicBezTo>
                        <a:pt x="44046" y="17489"/>
                        <a:pt x="35452" y="32177"/>
                        <a:pt x="33511" y="35779"/>
                      </a:cubicBezTo>
                      <a:cubicBezTo>
                        <a:pt x="31570" y="39105"/>
                        <a:pt x="5233" y="39105"/>
                        <a:pt x="4124" y="39105"/>
                      </a:cubicBezTo>
                      <a:lnTo>
                        <a:pt x="4124" y="39105"/>
                      </a:lnTo>
                      <a:cubicBezTo>
                        <a:pt x="3847" y="40214"/>
                        <a:pt x="3016" y="41322"/>
                        <a:pt x="2738" y="43539"/>
                      </a:cubicBezTo>
                      <a:cubicBezTo>
                        <a:pt x="1352" y="49359"/>
                        <a:pt x="6897" y="50467"/>
                        <a:pt x="10778" y="56287"/>
                      </a:cubicBezTo>
                      <a:cubicBezTo>
                        <a:pt x="14659" y="62106"/>
                        <a:pt x="5788" y="62383"/>
                        <a:pt x="1629" y="65432"/>
                      </a:cubicBezTo>
                      <a:cubicBezTo>
                        <a:pt x="-2252" y="68480"/>
                        <a:pt x="1629" y="71805"/>
                        <a:pt x="4679" y="75962"/>
                      </a:cubicBezTo>
                      <a:cubicBezTo>
                        <a:pt x="7451" y="80119"/>
                        <a:pt x="5510" y="84830"/>
                        <a:pt x="4679" y="88433"/>
                      </a:cubicBezTo>
                      <a:cubicBezTo>
                        <a:pt x="3847" y="92312"/>
                        <a:pt x="12441" y="95915"/>
                        <a:pt x="21867" y="98132"/>
                      </a:cubicBezTo>
                      <a:cubicBezTo>
                        <a:pt x="25749" y="98963"/>
                        <a:pt x="27967" y="101457"/>
                        <a:pt x="29075" y="103952"/>
                      </a:cubicBezTo>
                      <a:cubicBezTo>
                        <a:pt x="29353" y="103952"/>
                        <a:pt x="29630" y="103674"/>
                        <a:pt x="29907" y="103397"/>
                      </a:cubicBezTo>
                      <a:cubicBezTo>
                        <a:pt x="32679" y="101734"/>
                        <a:pt x="35729" y="100349"/>
                        <a:pt x="38778" y="98409"/>
                      </a:cubicBezTo>
                      <a:cubicBezTo>
                        <a:pt x="41828" y="96469"/>
                        <a:pt x="44601" y="94252"/>
                        <a:pt x="47650" y="92867"/>
                      </a:cubicBezTo>
                      <a:cubicBezTo>
                        <a:pt x="56522" y="88987"/>
                        <a:pt x="65948" y="94252"/>
                        <a:pt x="73987" y="97578"/>
                      </a:cubicBezTo>
                      <a:cubicBezTo>
                        <a:pt x="79532" y="99795"/>
                        <a:pt x="88681" y="101734"/>
                        <a:pt x="91176" y="107831"/>
                      </a:cubicBezTo>
                      <a:cubicBezTo>
                        <a:pt x="92562" y="111157"/>
                        <a:pt x="92562" y="115036"/>
                        <a:pt x="93394" y="118639"/>
                      </a:cubicBezTo>
                      <a:cubicBezTo>
                        <a:pt x="94225" y="121964"/>
                        <a:pt x="95611" y="125290"/>
                        <a:pt x="96720" y="128615"/>
                      </a:cubicBezTo>
                      <a:cubicBezTo>
                        <a:pt x="98384" y="134158"/>
                        <a:pt x="96998" y="140532"/>
                        <a:pt x="103097" y="143303"/>
                      </a:cubicBezTo>
                      <a:cubicBezTo>
                        <a:pt x="104483" y="140809"/>
                        <a:pt x="105037" y="138037"/>
                        <a:pt x="108364" y="139423"/>
                      </a:cubicBezTo>
                      <a:cubicBezTo>
                        <a:pt x="111414" y="140809"/>
                        <a:pt x="112523" y="144411"/>
                        <a:pt x="113632" y="147183"/>
                      </a:cubicBezTo>
                      <a:cubicBezTo>
                        <a:pt x="114741" y="149677"/>
                        <a:pt x="114741" y="152725"/>
                        <a:pt x="117790" y="153833"/>
                      </a:cubicBezTo>
                      <a:cubicBezTo>
                        <a:pt x="120008" y="154665"/>
                        <a:pt x="121949" y="155219"/>
                        <a:pt x="124444" y="155773"/>
                      </a:cubicBezTo>
                      <a:cubicBezTo>
                        <a:pt x="126662" y="156328"/>
                        <a:pt x="128325" y="158544"/>
                        <a:pt x="130543" y="159376"/>
                      </a:cubicBezTo>
                      <a:cubicBezTo>
                        <a:pt x="132761" y="160484"/>
                        <a:pt x="134424" y="161870"/>
                        <a:pt x="136365" y="163533"/>
                      </a:cubicBezTo>
                      <a:cubicBezTo>
                        <a:pt x="138860" y="165472"/>
                        <a:pt x="141355" y="166858"/>
                        <a:pt x="143573" y="168798"/>
                      </a:cubicBezTo>
                      <a:cubicBezTo>
                        <a:pt x="147454" y="172123"/>
                        <a:pt x="150227" y="176557"/>
                        <a:pt x="153276" y="180714"/>
                      </a:cubicBezTo>
                      <a:cubicBezTo>
                        <a:pt x="157989" y="186811"/>
                        <a:pt x="164366" y="190690"/>
                        <a:pt x="171019" y="194293"/>
                      </a:cubicBezTo>
                      <a:cubicBezTo>
                        <a:pt x="177118" y="197341"/>
                        <a:pt x="183495" y="195402"/>
                        <a:pt x="189871" y="197064"/>
                      </a:cubicBezTo>
                      <a:cubicBezTo>
                        <a:pt x="197357" y="199004"/>
                        <a:pt x="199297" y="205932"/>
                        <a:pt x="203178" y="211475"/>
                      </a:cubicBezTo>
                      <a:cubicBezTo>
                        <a:pt x="207337" y="217017"/>
                        <a:pt x="213436" y="210366"/>
                        <a:pt x="217872" y="213969"/>
                      </a:cubicBezTo>
                      <a:cubicBezTo>
                        <a:pt x="219813" y="215631"/>
                        <a:pt x="219813" y="219234"/>
                        <a:pt x="220090" y="221728"/>
                      </a:cubicBezTo>
                      <a:cubicBezTo>
                        <a:pt x="220644" y="225054"/>
                        <a:pt x="222031" y="228102"/>
                        <a:pt x="225080" y="230042"/>
                      </a:cubicBezTo>
                      <a:cubicBezTo>
                        <a:pt x="230348" y="233367"/>
                        <a:pt x="236447" y="231705"/>
                        <a:pt x="240882" y="236416"/>
                      </a:cubicBezTo>
                      <a:cubicBezTo>
                        <a:pt x="245595" y="241404"/>
                        <a:pt x="246704" y="246946"/>
                        <a:pt x="248090" y="253320"/>
                      </a:cubicBezTo>
                      <a:cubicBezTo>
                        <a:pt x="248922" y="256646"/>
                        <a:pt x="250308" y="259140"/>
                        <a:pt x="251972" y="261911"/>
                      </a:cubicBezTo>
                      <a:cubicBezTo>
                        <a:pt x="253081" y="264128"/>
                        <a:pt x="254744" y="267176"/>
                        <a:pt x="253358" y="269670"/>
                      </a:cubicBezTo>
                      <a:cubicBezTo>
                        <a:pt x="252249" y="271610"/>
                        <a:pt x="249754" y="272164"/>
                        <a:pt x="248090" y="273550"/>
                      </a:cubicBezTo>
                      <a:cubicBezTo>
                        <a:pt x="244486" y="276876"/>
                        <a:pt x="245041" y="282141"/>
                        <a:pt x="241991" y="285466"/>
                      </a:cubicBezTo>
                      <a:cubicBezTo>
                        <a:pt x="239496" y="288515"/>
                        <a:pt x="238387" y="293226"/>
                        <a:pt x="240605" y="296828"/>
                      </a:cubicBezTo>
                      <a:cubicBezTo>
                        <a:pt x="241991" y="299045"/>
                        <a:pt x="245041" y="298768"/>
                        <a:pt x="247259" y="297937"/>
                      </a:cubicBezTo>
                      <a:cubicBezTo>
                        <a:pt x="249199" y="297105"/>
                        <a:pt x="250308" y="295166"/>
                        <a:pt x="251972" y="293780"/>
                      </a:cubicBezTo>
                      <a:cubicBezTo>
                        <a:pt x="253912" y="292117"/>
                        <a:pt x="255853" y="291009"/>
                        <a:pt x="258071" y="289623"/>
                      </a:cubicBezTo>
                      <a:cubicBezTo>
                        <a:pt x="260011" y="288515"/>
                        <a:pt x="262229" y="287129"/>
                        <a:pt x="263893" y="285466"/>
                      </a:cubicBezTo>
                      <a:cubicBezTo>
                        <a:pt x="265833" y="283804"/>
                        <a:pt x="266388" y="281310"/>
                        <a:pt x="266665" y="278815"/>
                      </a:cubicBezTo>
                      <a:cubicBezTo>
                        <a:pt x="266942" y="276044"/>
                        <a:pt x="268051" y="274104"/>
                        <a:pt x="269437" y="271887"/>
                      </a:cubicBezTo>
                      <a:cubicBezTo>
                        <a:pt x="270547" y="270502"/>
                        <a:pt x="271101" y="270502"/>
                        <a:pt x="272765" y="270779"/>
                      </a:cubicBezTo>
                      <a:cubicBezTo>
                        <a:pt x="274428" y="271056"/>
                        <a:pt x="274982" y="271056"/>
                        <a:pt x="276646" y="270502"/>
                      </a:cubicBezTo>
                      <a:cubicBezTo>
                        <a:pt x="277477" y="270225"/>
                        <a:pt x="278864" y="269948"/>
                        <a:pt x="279418" y="269670"/>
                      </a:cubicBezTo>
                      <a:cubicBezTo>
                        <a:pt x="280250" y="269116"/>
                        <a:pt x="279972" y="267176"/>
                        <a:pt x="279972" y="266345"/>
                      </a:cubicBezTo>
                      <a:cubicBezTo>
                        <a:pt x="279972" y="263851"/>
                        <a:pt x="279972" y="261634"/>
                        <a:pt x="280250" y="259417"/>
                      </a:cubicBezTo>
                      <a:cubicBezTo>
                        <a:pt x="280250" y="257754"/>
                        <a:pt x="280250" y="256369"/>
                        <a:pt x="279140" y="254983"/>
                      </a:cubicBezTo>
                      <a:cubicBezTo>
                        <a:pt x="276646" y="251657"/>
                        <a:pt x="272487" y="250272"/>
                        <a:pt x="269437" y="248055"/>
                      </a:cubicBezTo>
                      <a:cubicBezTo>
                        <a:pt x="264447" y="244175"/>
                        <a:pt x="265002" y="237801"/>
                        <a:pt x="267497" y="232536"/>
                      </a:cubicBezTo>
                      <a:cubicBezTo>
                        <a:pt x="269715" y="227271"/>
                        <a:pt x="274151" y="221451"/>
                        <a:pt x="280250" y="220343"/>
                      </a:cubicBezTo>
                      <a:cubicBezTo>
                        <a:pt x="285517" y="219511"/>
                        <a:pt x="290785" y="222560"/>
                        <a:pt x="294666" y="225608"/>
                      </a:cubicBezTo>
                      <a:cubicBezTo>
                        <a:pt x="297438" y="227825"/>
                        <a:pt x="315181" y="245007"/>
                        <a:pt x="316844" y="234199"/>
                      </a:cubicBezTo>
                      <a:cubicBezTo>
                        <a:pt x="317676" y="229488"/>
                        <a:pt x="313795" y="224223"/>
                        <a:pt x="310745" y="220620"/>
                      </a:cubicBezTo>
                      <a:close/>
                      <a:moveTo>
                        <a:pt x="157712" y="108385"/>
                      </a:moveTo>
                      <a:lnTo>
                        <a:pt x="156603" y="108940"/>
                      </a:lnTo>
                      <a:lnTo>
                        <a:pt x="156603" y="110325"/>
                      </a:lnTo>
                      <a:cubicBezTo>
                        <a:pt x="156326" y="110325"/>
                        <a:pt x="154108" y="110325"/>
                        <a:pt x="154108" y="110325"/>
                      </a:cubicBezTo>
                      <a:lnTo>
                        <a:pt x="153276" y="109217"/>
                      </a:lnTo>
                      <a:lnTo>
                        <a:pt x="152167" y="109217"/>
                      </a:lnTo>
                      <a:cubicBezTo>
                        <a:pt x="152167" y="109217"/>
                        <a:pt x="151890" y="109217"/>
                        <a:pt x="151890" y="109217"/>
                      </a:cubicBezTo>
                      <a:lnTo>
                        <a:pt x="152444" y="107831"/>
                      </a:lnTo>
                      <a:lnTo>
                        <a:pt x="152444" y="106446"/>
                      </a:lnTo>
                      <a:cubicBezTo>
                        <a:pt x="152444" y="106446"/>
                        <a:pt x="154108" y="106446"/>
                        <a:pt x="154108" y="106446"/>
                      </a:cubicBezTo>
                      <a:lnTo>
                        <a:pt x="157712" y="104506"/>
                      </a:lnTo>
                      <a:lnTo>
                        <a:pt x="157989" y="104506"/>
                      </a:lnTo>
                      <a:cubicBezTo>
                        <a:pt x="157989" y="104506"/>
                        <a:pt x="157989" y="105891"/>
                        <a:pt x="157989" y="105891"/>
                      </a:cubicBezTo>
                      <a:lnTo>
                        <a:pt x="157435" y="106723"/>
                      </a:lnTo>
                      <a:lnTo>
                        <a:pt x="157435" y="108385"/>
                      </a:ln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196" name="Freeform 5195">
                  <a:extLst>
                    <a:ext uri="{FF2B5EF4-FFF2-40B4-BE49-F238E27FC236}">
                      <a16:creationId xmlns:a16="http://schemas.microsoft.com/office/drawing/2014/main" id="{8D616E85-BB38-9936-8961-C62E2E427491}"/>
                    </a:ext>
                  </a:extLst>
                </p:cNvPr>
                <p:cNvSpPr/>
                <p:nvPr/>
              </p:nvSpPr>
              <p:spPr>
                <a:xfrm>
                  <a:off x="6001493" y="2937138"/>
                  <a:ext cx="43436" cy="75694"/>
                </a:xfrm>
                <a:custGeom>
                  <a:avLst/>
                  <a:gdLst>
                    <a:gd name="connsiteX0" fmla="*/ 525 w 43436"/>
                    <a:gd name="connsiteY0" fmla="*/ 16875 h 75694"/>
                    <a:gd name="connsiteX1" fmla="*/ 525 w 43436"/>
                    <a:gd name="connsiteY1" fmla="*/ 11609 h 75694"/>
                    <a:gd name="connsiteX2" fmla="*/ 4406 w 43436"/>
                    <a:gd name="connsiteY2" fmla="*/ 9947 h 75694"/>
                    <a:gd name="connsiteX3" fmla="*/ 11337 w 43436"/>
                    <a:gd name="connsiteY3" fmla="*/ 11055 h 75694"/>
                    <a:gd name="connsiteX4" fmla="*/ 16605 w 43436"/>
                    <a:gd name="connsiteY4" fmla="*/ 6067 h 75694"/>
                    <a:gd name="connsiteX5" fmla="*/ 20763 w 43436"/>
                    <a:gd name="connsiteY5" fmla="*/ 525 h 75694"/>
                    <a:gd name="connsiteX6" fmla="*/ 26862 w 43436"/>
                    <a:gd name="connsiteY6" fmla="*/ 525 h 75694"/>
                    <a:gd name="connsiteX7" fmla="*/ 32407 w 43436"/>
                    <a:gd name="connsiteY7" fmla="*/ 3019 h 75694"/>
                    <a:gd name="connsiteX8" fmla="*/ 34902 w 43436"/>
                    <a:gd name="connsiteY8" fmla="*/ 8561 h 75694"/>
                    <a:gd name="connsiteX9" fmla="*/ 37674 w 43436"/>
                    <a:gd name="connsiteY9" fmla="*/ 14935 h 75694"/>
                    <a:gd name="connsiteX10" fmla="*/ 42110 w 43436"/>
                    <a:gd name="connsiteY10" fmla="*/ 19369 h 75694"/>
                    <a:gd name="connsiteX11" fmla="*/ 41278 w 43436"/>
                    <a:gd name="connsiteY11" fmla="*/ 32948 h 75694"/>
                    <a:gd name="connsiteX12" fmla="*/ 40169 w 43436"/>
                    <a:gd name="connsiteY12" fmla="*/ 44864 h 75694"/>
                    <a:gd name="connsiteX13" fmla="*/ 39338 w 43436"/>
                    <a:gd name="connsiteY13" fmla="*/ 49852 h 75694"/>
                    <a:gd name="connsiteX14" fmla="*/ 38506 w 43436"/>
                    <a:gd name="connsiteY14" fmla="*/ 55672 h 75694"/>
                    <a:gd name="connsiteX15" fmla="*/ 34625 w 43436"/>
                    <a:gd name="connsiteY15" fmla="*/ 65371 h 75694"/>
                    <a:gd name="connsiteX16" fmla="*/ 34070 w 43436"/>
                    <a:gd name="connsiteY16" fmla="*/ 67588 h 75694"/>
                    <a:gd name="connsiteX17" fmla="*/ 27971 w 43436"/>
                    <a:gd name="connsiteY17" fmla="*/ 65094 h 75694"/>
                    <a:gd name="connsiteX18" fmla="*/ 22149 w 43436"/>
                    <a:gd name="connsiteY18" fmla="*/ 62600 h 75694"/>
                    <a:gd name="connsiteX19" fmla="*/ 19931 w 43436"/>
                    <a:gd name="connsiteY19" fmla="*/ 70914 h 75694"/>
                    <a:gd name="connsiteX20" fmla="*/ 15495 w 43436"/>
                    <a:gd name="connsiteY20" fmla="*/ 75347 h 75694"/>
                    <a:gd name="connsiteX21" fmla="*/ 4960 w 43436"/>
                    <a:gd name="connsiteY21" fmla="*/ 66480 h 75694"/>
                    <a:gd name="connsiteX22" fmla="*/ 5792 w 43436"/>
                    <a:gd name="connsiteY22" fmla="*/ 52070 h 75694"/>
                    <a:gd name="connsiteX23" fmla="*/ 9951 w 43436"/>
                    <a:gd name="connsiteY23" fmla="*/ 44310 h 75694"/>
                    <a:gd name="connsiteX24" fmla="*/ 6347 w 43436"/>
                    <a:gd name="connsiteY24" fmla="*/ 40707 h 75694"/>
                    <a:gd name="connsiteX25" fmla="*/ 6347 w 43436"/>
                    <a:gd name="connsiteY25" fmla="*/ 35442 h 75694"/>
                    <a:gd name="connsiteX26" fmla="*/ 5792 w 43436"/>
                    <a:gd name="connsiteY26" fmla="*/ 31008 h 75694"/>
                    <a:gd name="connsiteX27" fmla="*/ 4406 w 43436"/>
                    <a:gd name="connsiteY27" fmla="*/ 27960 h 75694"/>
                    <a:gd name="connsiteX28" fmla="*/ 2743 w 43436"/>
                    <a:gd name="connsiteY28" fmla="*/ 22694 h 75694"/>
                    <a:gd name="connsiteX29" fmla="*/ 525 w 43436"/>
                    <a:gd name="connsiteY29" fmla="*/ 16875 h 756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</a:cxnLst>
                  <a:rect l="l" t="t" r="r" b="b"/>
                  <a:pathLst>
                    <a:path w="43436" h="75694">
                      <a:moveTo>
                        <a:pt x="525" y="16875"/>
                      </a:moveTo>
                      <a:cubicBezTo>
                        <a:pt x="-30" y="15212"/>
                        <a:pt x="-307" y="13272"/>
                        <a:pt x="525" y="11609"/>
                      </a:cubicBezTo>
                      <a:cubicBezTo>
                        <a:pt x="1079" y="9670"/>
                        <a:pt x="2743" y="9670"/>
                        <a:pt x="4406" y="9947"/>
                      </a:cubicBezTo>
                      <a:cubicBezTo>
                        <a:pt x="6624" y="10501"/>
                        <a:pt x="8842" y="11609"/>
                        <a:pt x="11337" y="11055"/>
                      </a:cubicBezTo>
                      <a:cubicBezTo>
                        <a:pt x="13832" y="10501"/>
                        <a:pt x="15218" y="8007"/>
                        <a:pt x="16605" y="6067"/>
                      </a:cubicBezTo>
                      <a:cubicBezTo>
                        <a:pt x="17714" y="4127"/>
                        <a:pt x="18822" y="1633"/>
                        <a:pt x="20763" y="525"/>
                      </a:cubicBezTo>
                      <a:cubicBezTo>
                        <a:pt x="22704" y="-307"/>
                        <a:pt x="24922" y="-30"/>
                        <a:pt x="26862" y="525"/>
                      </a:cubicBezTo>
                      <a:cubicBezTo>
                        <a:pt x="28803" y="1079"/>
                        <a:pt x="31021" y="1633"/>
                        <a:pt x="32407" y="3019"/>
                      </a:cubicBezTo>
                      <a:cubicBezTo>
                        <a:pt x="34070" y="4404"/>
                        <a:pt x="34348" y="6621"/>
                        <a:pt x="34902" y="8561"/>
                      </a:cubicBezTo>
                      <a:cubicBezTo>
                        <a:pt x="35456" y="10778"/>
                        <a:pt x="36288" y="13272"/>
                        <a:pt x="37674" y="14935"/>
                      </a:cubicBezTo>
                      <a:cubicBezTo>
                        <a:pt x="39060" y="16598"/>
                        <a:pt x="40724" y="17706"/>
                        <a:pt x="42110" y="19369"/>
                      </a:cubicBezTo>
                      <a:cubicBezTo>
                        <a:pt x="45159" y="23249"/>
                        <a:pt x="42110" y="28791"/>
                        <a:pt x="41278" y="32948"/>
                      </a:cubicBezTo>
                      <a:cubicBezTo>
                        <a:pt x="40447" y="36828"/>
                        <a:pt x="41001" y="40707"/>
                        <a:pt x="40169" y="44864"/>
                      </a:cubicBezTo>
                      <a:cubicBezTo>
                        <a:pt x="40169" y="46527"/>
                        <a:pt x="39338" y="48190"/>
                        <a:pt x="39338" y="49852"/>
                      </a:cubicBezTo>
                      <a:cubicBezTo>
                        <a:pt x="39060" y="51792"/>
                        <a:pt x="38783" y="53732"/>
                        <a:pt x="38506" y="55672"/>
                      </a:cubicBezTo>
                      <a:cubicBezTo>
                        <a:pt x="37674" y="59275"/>
                        <a:pt x="35734" y="62046"/>
                        <a:pt x="34625" y="65371"/>
                      </a:cubicBezTo>
                      <a:cubicBezTo>
                        <a:pt x="34625" y="66203"/>
                        <a:pt x="34348" y="66757"/>
                        <a:pt x="34070" y="67588"/>
                      </a:cubicBezTo>
                      <a:cubicBezTo>
                        <a:pt x="31575" y="67311"/>
                        <a:pt x="29912" y="66757"/>
                        <a:pt x="27971" y="65094"/>
                      </a:cubicBezTo>
                      <a:cubicBezTo>
                        <a:pt x="26585" y="63708"/>
                        <a:pt x="24090" y="60383"/>
                        <a:pt x="22149" y="62600"/>
                      </a:cubicBezTo>
                      <a:cubicBezTo>
                        <a:pt x="20208" y="64817"/>
                        <a:pt x="20763" y="68142"/>
                        <a:pt x="19931" y="70914"/>
                      </a:cubicBezTo>
                      <a:cubicBezTo>
                        <a:pt x="19377" y="72854"/>
                        <a:pt x="17436" y="74793"/>
                        <a:pt x="15495" y="75347"/>
                      </a:cubicBezTo>
                      <a:cubicBezTo>
                        <a:pt x="9951" y="77288"/>
                        <a:pt x="6069" y="70637"/>
                        <a:pt x="4960" y="66480"/>
                      </a:cubicBezTo>
                      <a:cubicBezTo>
                        <a:pt x="3574" y="61769"/>
                        <a:pt x="1634" y="55949"/>
                        <a:pt x="5792" y="52070"/>
                      </a:cubicBezTo>
                      <a:cubicBezTo>
                        <a:pt x="7733" y="50407"/>
                        <a:pt x="11614" y="47081"/>
                        <a:pt x="9951" y="44310"/>
                      </a:cubicBezTo>
                      <a:cubicBezTo>
                        <a:pt x="9119" y="42924"/>
                        <a:pt x="6901" y="42370"/>
                        <a:pt x="6347" y="40707"/>
                      </a:cubicBezTo>
                      <a:cubicBezTo>
                        <a:pt x="5792" y="39045"/>
                        <a:pt x="6347" y="37105"/>
                        <a:pt x="6347" y="35442"/>
                      </a:cubicBezTo>
                      <a:cubicBezTo>
                        <a:pt x="6347" y="34057"/>
                        <a:pt x="6347" y="32394"/>
                        <a:pt x="5792" y="31008"/>
                      </a:cubicBezTo>
                      <a:cubicBezTo>
                        <a:pt x="5515" y="29900"/>
                        <a:pt x="4960" y="29068"/>
                        <a:pt x="4406" y="27960"/>
                      </a:cubicBezTo>
                      <a:cubicBezTo>
                        <a:pt x="3852" y="26297"/>
                        <a:pt x="3297" y="24357"/>
                        <a:pt x="2743" y="22694"/>
                      </a:cubicBezTo>
                      <a:cubicBezTo>
                        <a:pt x="2188" y="20755"/>
                        <a:pt x="1079" y="18815"/>
                        <a:pt x="525" y="16875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197" name="Freeform 5196">
                  <a:extLst>
                    <a:ext uri="{FF2B5EF4-FFF2-40B4-BE49-F238E27FC236}">
                      <a16:creationId xmlns:a16="http://schemas.microsoft.com/office/drawing/2014/main" id="{F46AD72F-E26C-7463-A983-E9F4C170D55C}"/>
                    </a:ext>
                  </a:extLst>
                </p:cNvPr>
                <p:cNvSpPr/>
                <p:nvPr/>
              </p:nvSpPr>
              <p:spPr>
                <a:xfrm>
                  <a:off x="6115619" y="3030629"/>
                  <a:ext cx="81433" cy="50860"/>
                </a:xfrm>
                <a:custGeom>
                  <a:avLst/>
                  <a:gdLst>
                    <a:gd name="connsiteX0" fmla="*/ 5055 w 81433"/>
                    <a:gd name="connsiteY0" fmla="*/ 22317 h 50860"/>
                    <a:gd name="connsiteX1" fmla="*/ 3391 w 81433"/>
                    <a:gd name="connsiteY1" fmla="*/ 6244 h 50860"/>
                    <a:gd name="connsiteX2" fmla="*/ 10322 w 81433"/>
                    <a:gd name="connsiteY2" fmla="*/ 4858 h 50860"/>
                    <a:gd name="connsiteX3" fmla="*/ 17807 w 81433"/>
                    <a:gd name="connsiteY3" fmla="*/ 5412 h 50860"/>
                    <a:gd name="connsiteX4" fmla="*/ 28065 w 81433"/>
                    <a:gd name="connsiteY4" fmla="*/ 2087 h 50860"/>
                    <a:gd name="connsiteX5" fmla="*/ 38323 w 81433"/>
                    <a:gd name="connsiteY5" fmla="*/ 4858 h 50860"/>
                    <a:gd name="connsiteX6" fmla="*/ 50244 w 81433"/>
                    <a:gd name="connsiteY6" fmla="*/ 7075 h 50860"/>
                    <a:gd name="connsiteX7" fmla="*/ 62165 w 81433"/>
                    <a:gd name="connsiteY7" fmla="*/ 4581 h 50860"/>
                    <a:gd name="connsiteX8" fmla="*/ 72700 w 81433"/>
                    <a:gd name="connsiteY8" fmla="*/ 978 h 50860"/>
                    <a:gd name="connsiteX9" fmla="*/ 80462 w 81433"/>
                    <a:gd name="connsiteY9" fmla="*/ 1533 h 50860"/>
                    <a:gd name="connsiteX10" fmla="*/ 79908 w 81433"/>
                    <a:gd name="connsiteY10" fmla="*/ 11509 h 50860"/>
                    <a:gd name="connsiteX11" fmla="*/ 73809 w 81433"/>
                    <a:gd name="connsiteY11" fmla="*/ 21762 h 50860"/>
                    <a:gd name="connsiteX12" fmla="*/ 71036 w 81433"/>
                    <a:gd name="connsiteY12" fmla="*/ 31185 h 50860"/>
                    <a:gd name="connsiteX13" fmla="*/ 75195 w 81433"/>
                    <a:gd name="connsiteY13" fmla="*/ 37004 h 50860"/>
                    <a:gd name="connsiteX14" fmla="*/ 66601 w 81433"/>
                    <a:gd name="connsiteY14" fmla="*/ 50860 h 50860"/>
                    <a:gd name="connsiteX15" fmla="*/ 55788 w 81433"/>
                    <a:gd name="connsiteY15" fmla="*/ 45872 h 50860"/>
                    <a:gd name="connsiteX16" fmla="*/ 52185 w 81433"/>
                    <a:gd name="connsiteY16" fmla="*/ 42824 h 50860"/>
                    <a:gd name="connsiteX17" fmla="*/ 46085 w 81433"/>
                    <a:gd name="connsiteY17" fmla="*/ 38667 h 50860"/>
                    <a:gd name="connsiteX18" fmla="*/ 40541 w 81433"/>
                    <a:gd name="connsiteY18" fmla="*/ 35618 h 50860"/>
                    <a:gd name="connsiteX19" fmla="*/ 36105 w 81433"/>
                    <a:gd name="connsiteY19" fmla="*/ 33402 h 50860"/>
                    <a:gd name="connsiteX20" fmla="*/ 30283 w 81433"/>
                    <a:gd name="connsiteY20" fmla="*/ 30076 h 50860"/>
                    <a:gd name="connsiteX21" fmla="*/ 26402 w 81433"/>
                    <a:gd name="connsiteY21" fmla="*/ 28136 h 50860"/>
                    <a:gd name="connsiteX22" fmla="*/ 23075 w 81433"/>
                    <a:gd name="connsiteY22" fmla="*/ 26751 h 50860"/>
                    <a:gd name="connsiteX23" fmla="*/ 20025 w 81433"/>
                    <a:gd name="connsiteY23" fmla="*/ 25919 h 50860"/>
                    <a:gd name="connsiteX24" fmla="*/ 16698 w 81433"/>
                    <a:gd name="connsiteY24" fmla="*/ 25088 h 50860"/>
                    <a:gd name="connsiteX25" fmla="*/ 13649 w 81433"/>
                    <a:gd name="connsiteY25" fmla="*/ 25088 h 50860"/>
                    <a:gd name="connsiteX26" fmla="*/ 12263 w 81433"/>
                    <a:gd name="connsiteY26" fmla="*/ 25088 h 50860"/>
                    <a:gd name="connsiteX27" fmla="*/ 8659 w 81433"/>
                    <a:gd name="connsiteY27" fmla="*/ 23979 h 50860"/>
                    <a:gd name="connsiteX28" fmla="*/ 5055 w 81433"/>
                    <a:gd name="connsiteY28" fmla="*/ 22594 h 508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</a:cxnLst>
                  <a:rect l="l" t="t" r="r" b="b"/>
                  <a:pathLst>
                    <a:path w="81433" h="50860">
                      <a:moveTo>
                        <a:pt x="5055" y="22317"/>
                      </a:moveTo>
                      <a:cubicBezTo>
                        <a:pt x="-767" y="18991"/>
                        <a:pt x="-1876" y="10677"/>
                        <a:pt x="3391" y="6244"/>
                      </a:cubicBezTo>
                      <a:cubicBezTo>
                        <a:pt x="5332" y="4304"/>
                        <a:pt x="7827" y="4026"/>
                        <a:pt x="10322" y="4858"/>
                      </a:cubicBezTo>
                      <a:cubicBezTo>
                        <a:pt x="12817" y="5689"/>
                        <a:pt x="15035" y="6244"/>
                        <a:pt x="17807" y="5412"/>
                      </a:cubicBezTo>
                      <a:cubicBezTo>
                        <a:pt x="21134" y="4304"/>
                        <a:pt x="24461" y="2364"/>
                        <a:pt x="28065" y="2087"/>
                      </a:cubicBezTo>
                      <a:cubicBezTo>
                        <a:pt x="31946" y="1810"/>
                        <a:pt x="34996" y="3472"/>
                        <a:pt x="38323" y="4858"/>
                      </a:cubicBezTo>
                      <a:cubicBezTo>
                        <a:pt x="42204" y="6521"/>
                        <a:pt x="46085" y="7352"/>
                        <a:pt x="50244" y="7075"/>
                      </a:cubicBezTo>
                      <a:cubicBezTo>
                        <a:pt x="54402" y="6798"/>
                        <a:pt x="58284" y="5689"/>
                        <a:pt x="62165" y="4581"/>
                      </a:cubicBezTo>
                      <a:cubicBezTo>
                        <a:pt x="65769" y="3749"/>
                        <a:pt x="69096" y="2364"/>
                        <a:pt x="72700" y="978"/>
                      </a:cubicBezTo>
                      <a:cubicBezTo>
                        <a:pt x="75195" y="147"/>
                        <a:pt x="78799" y="-962"/>
                        <a:pt x="80462" y="1533"/>
                      </a:cubicBezTo>
                      <a:cubicBezTo>
                        <a:pt x="82403" y="4304"/>
                        <a:pt x="81017" y="8738"/>
                        <a:pt x="79908" y="11509"/>
                      </a:cubicBezTo>
                      <a:cubicBezTo>
                        <a:pt x="78245" y="15111"/>
                        <a:pt x="75749" y="18437"/>
                        <a:pt x="73809" y="21762"/>
                      </a:cubicBezTo>
                      <a:cubicBezTo>
                        <a:pt x="72145" y="24534"/>
                        <a:pt x="70759" y="27859"/>
                        <a:pt x="71036" y="31185"/>
                      </a:cubicBezTo>
                      <a:cubicBezTo>
                        <a:pt x="71591" y="33956"/>
                        <a:pt x="73254" y="35064"/>
                        <a:pt x="75195" y="37004"/>
                      </a:cubicBezTo>
                      <a:cubicBezTo>
                        <a:pt x="80462" y="42546"/>
                        <a:pt x="72422" y="50583"/>
                        <a:pt x="66601" y="50860"/>
                      </a:cubicBezTo>
                      <a:cubicBezTo>
                        <a:pt x="62442" y="50860"/>
                        <a:pt x="58838" y="48366"/>
                        <a:pt x="55788" y="45872"/>
                      </a:cubicBezTo>
                      <a:cubicBezTo>
                        <a:pt x="54680" y="44764"/>
                        <a:pt x="53571" y="43655"/>
                        <a:pt x="52185" y="42824"/>
                      </a:cubicBezTo>
                      <a:cubicBezTo>
                        <a:pt x="50521" y="41438"/>
                        <a:pt x="48303" y="38944"/>
                        <a:pt x="46085" y="38667"/>
                      </a:cubicBezTo>
                      <a:cubicBezTo>
                        <a:pt x="43868" y="38390"/>
                        <a:pt x="42481" y="36727"/>
                        <a:pt x="40541" y="35618"/>
                      </a:cubicBezTo>
                      <a:cubicBezTo>
                        <a:pt x="39154" y="34787"/>
                        <a:pt x="37491" y="34233"/>
                        <a:pt x="36105" y="33402"/>
                      </a:cubicBezTo>
                      <a:cubicBezTo>
                        <a:pt x="33887" y="32570"/>
                        <a:pt x="32224" y="31185"/>
                        <a:pt x="30283" y="30076"/>
                      </a:cubicBezTo>
                      <a:cubicBezTo>
                        <a:pt x="29174" y="29245"/>
                        <a:pt x="27511" y="28690"/>
                        <a:pt x="26402" y="28136"/>
                      </a:cubicBezTo>
                      <a:cubicBezTo>
                        <a:pt x="25293" y="27582"/>
                        <a:pt x="24184" y="27028"/>
                        <a:pt x="23075" y="26751"/>
                      </a:cubicBezTo>
                      <a:cubicBezTo>
                        <a:pt x="21966" y="26474"/>
                        <a:pt x="21134" y="26196"/>
                        <a:pt x="20025" y="25919"/>
                      </a:cubicBezTo>
                      <a:cubicBezTo>
                        <a:pt x="18916" y="25919"/>
                        <a:pt x="17807" y="25088"/>
                        <a:pt x="16698" y="25088"/>
                      </a:cubicBezTo>
                      <a:cubicBezTo>
                        <a:pt x="15589" y="25088"/>
                        <a:pt x="14481" y="25088"/>
                        <a:pt x="13649" y="25088"/>
                      </a:cubicBezTo>
                      <a:cubicBezTo>
                        <a:pt x="13095" y="25088"/>
                        <a:pt x="12817" y="25088"/>
                        <a:pt x="12263" y="25088"/>
                      </a:cubicBezTo>
                      <a:cubicBezTo>
                        <a:pt x="10877" y="25088"/>
                        <a:pt x="9768" y="24256"/>
                        <a:pt x="8659" y="23979"/>
                      </a:cubicBezTo>
                      <a:cubicBezTo>
                        <a:pt x="7272" y="23979"/>
                        <a:pt x="6164" y="23425"/>
                        <a:pt x="5055" y="22594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198" name="Freeform 5197">
                  <a:extLst>
                    <a:ext uri="{FF2B5EF4-FFF2-40B4-BE49-F238E27FC236}">
                      <a16:creationId xmlns:a16="http://schemas.microsoft.com/office/drawing/2014/main" id="{BF714E6A-03CF-2B7F-7B76-8B4E1102925E}"/>
                    </a:ext>
                  </a:extLst>
                </p:cNvPr>
                <p:cNvSpPr/>
                <p:nvPr/>
              </p:nvSpPr>
              <p:spPr>
                <a:xfrm>
                  <a:off x="6100436" y="3075293"/>
                  <a:ext cx="5456" cy="5040"/>
                </a:xfrm>
                <a:custGeom>
                  <a:avLst/>
                  <a:gdLst>
                    <a:gd name="connsiteX0" fmla="*/ 277 w 5456"/>
                    <a:gd name="connsiteY0" fmla="*/ 3980 h 5040"/>
                    <a:gd name="connsiteX1" fmla="*/ 0 w 5456"/>
                    <a:gd name="connsiteY1" fmla="*/ 3980 h 5040"/>
                    <a:gd name="connsiteX2" fmla="*/ 0 w 5456"/>
                    <a:gd name="connsiteY2" fmla="*/ 1763 h 5040"/>
                    <a:gd name="connsiteX3" fmla="*/ 1109 w 5456"/>
                    <a:gd name="connsiteY3" fmla="*/ 100 h 5040"/>
                    <a:gd name="connsiteX4" fmla="*/ 4990 w 5456"/>
                    <a:gd name="connsiteY4" fmla="*/ 1208 h 5040"/>
                    <a:gd name="connsiteX5" fmla="*/ 4159 w 5456"/>
                    <a:gd name="connsiteY5" fmla="*/ 4811 h 5040"/>
                    <a:gd name="connsiteX6" fmla="*/ 555 w 5456"/>
                    <a:gd name="connsiteY6" fmla="*/ 4257 h 50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456" h="5040">
                      <a:moveTo>
                        <a:pt x="277" y="3980"/>
                      </a:moveTo>
                      <a:cubicBezTo>
                        <a:pt x="277" y="3980"/>
                        <a:pt x="277" y="3980"/>
                        <a:pt x="0" y="3980"/>
                      </a:cubicBezTo>
                      <a:cubicBezTo>
                        <a:pt x="0" y="3980"/>
                        <a:pt x="0" y="2040"/>
                        <a:pt x="0" y="1763"/>
                      </a:cubicBezTo>
                      <a:cubicBezTo>
                        <a:pt x="0" y="931"/>
                        <a:pt x="277" y="377"/>
                        <a:pt x="1109" y="100"/>
                      </a:cubicBezTo>
                      <a:cubicBezTo>
                        <a:pt x="2495" y="-177"/>
                        <a:pt x="4159" y="100"/>
                        <a:pt x="4990" y="1208"/>
                      </a:cubicBezTo>
                      <a:cubicBezTo>
                        <a:pt x="6099" y="2317"/>
                        <a:pt x="4990" y="3980"/>
                        <a:pt x="4159" y="4811"/>
                      </a:cubicBezTo>
                      <a:cubicBezTo>
                        <a:pt x="3050" y="5365"/>
                        <a:pt x="1663" y="4811"/>
                        <a:pt x="555" y="4257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sp>
            <p:nvSpPr>
              <p:cNvPr id="5059" name="Freeform 5058">
                <a:extLst>
                  <a:ext uri="{FF2B5EF4-FFF2-40B4-BE49-F238E27FC236}">
                    <a16:creationId xmlns:a16="http://schemas.microsoft.com/office/drawing/2014/main" id="{2467C135-F1F5-D15F-538B-F525F8833E3D}"/>
                  </a:ext>
                </a:extLst>
              </p:cNvPr>
              <p:cNvSpPr/>
              <p:nvPr/>
            </p:nvSpPr>
            <p:spPr>
              <a:xfrm>
                <a:off x="5502766" y="3102518"/>
                <a:ext cx="8598" cy="7802"/>
              </a:xfrm>
              <a:custGeom>
                <a:avLst/>
                <a:gdLst>
                  <a:gd name="connsiteX0" fmla="*/ 1718 w 8598"/>
                  <a:gd name="connsiteY0" fmla="*/ 4200 h 7802"/>
                  <a:gd name="connsiteX1" fmla="*/ 1164 w 8598"/>
                  <a:gd name="connsiteY1" fmla="*/ 2814 h 7802"/>
                  <a:gd name="connsiteX2" fmla="*/ 55 w 8598"/>
                  <a:gd name="connsiteY2" fmla="*/ 320 h 7802"/>
                  <a:gd name="connsiteX3" fmla="*/ 3659 w 8598"/>
                  <a:gd name="connsiteY3" fmla="*/ 320 h 7802"/>
                  <a:gd name="connsiteX4" fmla="*/ 5877 w 8598"/>
                  <a:gd name="connsiteY4" fmla="*/ 2537 h 7802"/>
                  <a:gd name="connsiteX5" fmla="*/ 8372 w 8598"/>
                  <a:gd name="connsiteY5" fmla="*/ 5308 h 7802"/>
                  <a:gd name="connsiteX6" fmla="*/ 7541 w 8598"/>
                  <a:gd name="connsiteY6" fmla="*/ 7802 h 7802"/>
                  <a:gd name="connsiteX7" fmla="*/ 1996 w 8598"/>
                  <a:gd name="connsiteY7" fmla="*/ 4200 h 78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598" h="7802">
                    <a:moveTo>
                      <a:pt x="1718" y="4200"/>
                    </a:moveTo>
                    <a:cubicBezTo>
                      <a:pt x="1441" y="3645"/>
                      <a:pt x="1441" y="3368"/>
                      <a:pt x="1164" y="2814"/>
                    </a:cubicBezTo>
                    <a:cubicBezTo>
                      <a:pt x="610" y="1706"/>
                      <a:pt x="-222" y="1706"/>
                      <a:pt x="55" y="320"/>
                    </a:cubicBezTo>
                    <a:cubicBezTo>
                      <a:pt x="887" y="43"/>
                      <a:pt x="2550" y="-234"/>
                      <a:pt x="3659" y="320"/>
                    </a:cubicBezTo>
                    <a:cubicBezTo>
                      <a:pt x="4768" y="597"/>
                      <a:pt x="5045" y="1983"/>
                      <a:pt x="5877" y="2537"/>
                    </a:cubicBezTo>
                    <a:cubicBezTo>
                      <a:pt x="6986" y="3368"/>
                      <a:pt x="7818" y="3922"/>
                      <a:pt x="8372" y="5308"/>
                    </a:cubicBezTo>
                    <a:cubicBezTo>
                      <a:pt x="8649" y="6417"/>
                      <a:pt x="8927" y="7802"/>
                      <a:pt x="7541" y="7802"/>
                    </a:cubicBezTo>
                    <a:cubicBezTo>
                      <a:pt x="5045" y="7802"/>
                      <a:pt x="3105" y="6140"/>
                      <a:pt x="1996" y="4200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grpSp>
            <p:nvGrpSpPr>
              <p:cNvPr id="5060" name="Graphic 248">
                <a:extLst>
                  <a:ext uri="{FF2B5EF4-FFF2-40B4-BE49-F238E27FC236}">
                    <a16:creationId xmlns:a16="http://schemas.microsoft.com/office/drawing/2014/main" id="{EA0B54C7-E23E-E8DE-3DDB-A4B0D871BEB7}"/>
                  </a:ext>
                </a:extLst>
              </p:cNvPr>
              <p:cNvGrpSpPr/>
              <p:nvPr/>
            </p:nvGrpSpPr>
            <p:grpSpPr>
              <a:xfrm>
                <a:off x="5483691" y="2759484"/>
                <a:ext cx="151650" cy="139946"/>
                <a:chOff x="6146456" y="2758365"/>
                <a:chExt cx="151650" cy="139946"/>
              </a:xfrm>
              <a:grpFill/>
            </p:grpSpPr>
            <p:sp>
              <p:nvSpPr>
                <p:cNvPr id="5189" name="Freeform 5188">
                  <a:extLst>
                    <a:ext uri="{FF2B5EF4-FFF2-40B4-BE49-F238E27FC236}">
                      <a16:creationId xmlns:a16="http://schemas.microsoft.com/office/drawing/2014/main" id="{D086FA3A-7A3C-B9FB-5813-B565C71AEB2D}"/>
                    </a:ext>
                  </a:extLst>
                </p:cNvPr>
                <p:cNvSpPr/>
                <p:nvPr/>
              </p:nvSpPr>
              <p:spPr>
                <a:xfrm>
                  <a:off x="6146456" y="2758365"/>
                  <a:ext cx="151650" cy="139946"/>
                </a:xfrm>
                <a:custGeom>
                  <a:avLst/>
                  <a:gdLst>
                    <a:gd name="connsiteX0" fmla="*/ 148875 w 151650"/>
                    <a:gd name="connsiteY0" fmla="*/ 53484 h 139946"/>
                    <a:gd name="connsiteX1" fmla="*/ 148875 w 151650"/>
                    <a:gd name="connsiteY1" fmla="*/ 57087 h 139946"/>
                    <a:gd name="connsiteX2" fmla="*/ 131686 w 151650"/>
                    <a:gd name="connsiteY2" fmla="*/ 52930 h 139946"/>
                    <a:gd name="connsiteX3" fmla="*/ 100914 w 151650"/>
                    <a:gd name="connsiteY3" fmla="*/ 38520 h 139946"/>
                    <a:gd name="connsiteX4" fmla="*/ 67091 w 151650"/>
                    <a:gd name="connsiteY4" fmla="*/ 27435 h 139946"/>
                    <a:gd name="connsiteX5" fmla="*/ 60714 w 151650"/>
                    <a:gd name="connsiteY5" fmla="*/ 64292 h 139946"/>
                    <a:gd name="connsiteX6" fmla="*/ 69863 w 151650"/>
                    <a:gd name="connsiteY6" fmla="*/ 73714 h 139946"/>
                    <a:gd name="connsiteX7" fmla="*/ 79566 w 151650"/>
                    <a:gd name="connsiteY7" fmla="*/ 89788 h 139946"/>
                    <a:gd name="connsiteX8" fmla="*/ 92042 w 151650"/>
                    <a:gd name="connsiteY8" fmla="*/ 99210 h 139946"/>
                    <a:gd name="connsiteX9" fmla="*/ 106735 w 151650"/>
                    <a:gd name="connsiteY9" fmla="*/ 116391 h 139946"/>
                    <a:gd name="connsiteX10" fmla="*/ 109785 w 151650"/>
                    <a:gd name="connsiteY10" fmla="*/ 121934 h 139946"/>
                    <a:gd name="connsiteX11" fmla="*/ 113389 w 151650"/>
                    <a:gd name="connsiteY11" fmla="*/ 124705 h 139946"/>
                    <a:gd name="connsiteX12" fmla="*/ 119765 w 151650"/>
                    <a:gd name="connsiteY12" fmla="*/ 129139 h 139946"/>
                    <a:gd name="connsiteX13" fmla="*/ 121429 w 151650"/>
                    <a:gd name="connsiteY13" fmla="*/ 130801 h 139946"/>
                    <a:gd name="connsiteX14" fmla="*/ 124755 w 151650"/>
                    <a:gd name="connsiteY14" fmla="*/ 132187 h 139946"/>
                    <a:gd name="connsiteX15" fmla="*/ 132518 w 151650"/>
                    <a:gd name="connsiteY15" fmla="*/ 134127 h 139946"/>
                    <a:gd name="connsiteX16" fmla="*/ 132241 w 151650"/>
                    <a:gd name="connsiteY16" fmla="*/ 138838 h 139946"/>
                    <a:gd name="connsiteX17" fmla="*/ 132241 w 151650"/>
                    <a:gd name="connsiteY17" fmla="*/ 139947 h 139946"/>
                    <a:gd name="connsiteX18" fmla="*/ 130023 w 151650"/>
                    <a:gd name="connsiteY18" fmla="*/ 138284 h 139946"/>
                    <a:gd name="connsiteX19" fmla="*/ 120874 w 151650"/>
                    <a:gd name="connsiteY19" fmla="*/ 134958 h 139946"/>
                    <a:gd name="connsiteX20" fmla="*/ 113112 w 151650"/>
                    <a:gd name="connsiteY20" fmla="*/ 131910 h 139946"/>
                    <a:gd name="connsiteX21" fmla="*/ 112003 w 151650"/>
                    <a:gd name="connsiteY21" fmla="*/ 131356 h 139946"/>
                    <a:gd name="connsiteX22" fmla="*/ 108399 w 151650"/>
                    <a:gd name="connsiteY22" fmla="*/ 129416 h 139946"/>
                    <a:gd name="connsiteX23" fmla="*/ 102300 w 151650"/>
                    <a:gd name="connsiteY23" fmla="*/ 126645 h 139946"/>
                    <a:gd name="connsiteX24" fmla="*/ 95369 w 151650"/>
                    <a:gd name="connsiteY24" fmla="*/ 125259 h 139946"/>
                    <a:gd name="connsiteX25" fmla="*/ 88992 w 151650"/>
                    <a:gd name="connsiteY25" fmla="*/ 125259 h 139946"/>
                    <a:gd name="connsiteX26" fmla="*/ 86497 w 151650"/>
                    <a:gd name="connsiteY26" fmla="*/ 123873 h 139946"/>
                    <a:gd name="connsiteX27" fmla="*/ 87606 w 151650"/>
                    <a:gd name="connsiteY27" fmla="*/ 121657 h 139946"/>
                    <a:gd name="connsiteX28" fmla="*/ 92873 w 151650"/>
                    <a:gd name="connsiteY28" fmla="*/ 120825 h 139946"/>
                    <a:gd name="connsiteX29" fmla="*/ 97309 w 151650"/>
                    <a:gd name="connsiteY29" fmla="*/ 122211 h 139946"/>
                    <a:gd name="connsiteX30" fmla="*/ 101468 w 151650"/>
                    <a:gd name="connsiteY30" fmla="*/ 122765 h 139946"/>
                    <a:gd name="connsiteX31" fmla="*/ 102577 w 151650"/>
                    <a:gd name="connsiteY31" fmla="*/ 121657 h 139946"/>
                    <a:gd name="connsiteX32" fmla="*/ 101468 w 151650"/>
                    <a:gd name="connsiteY32" fmla="*/ 120548 h 139946"/>
                    <a:gd name="connsiteX33" fmla="*/ 100636 w 151650"/>
                    <a:gd name="connsiteY33" fmla="*/ 117777 h 139946"/>
                    <a:gd name="connsiteX34" fmla="*/ 98696 w 151650"/>
                    <a:gd name="connsiteY34" fmla="*/ 115283 h 139946"/>
                    <a:gd name="connsiteX35" fmla="*/ 96200 w 151650"/>
                    <a:gd name="connsiteY35" fmla="*/ 113620 h 139946"/>
                    <a:gd name="connsiteX36" fmla="*/ 89269 w 151650"/>
                    <a:gd name="connsiteY36" fmla="*/ 109740 h 139946"/>
                    <a:gd name="connsiteX37" fmla="*/ 85666 w 151650"/>
                    <a:gd name="connsiteY37" fmla="*/ 106969 h 139946"/>
                    <a:gd name="connsiteX38" fmla="*/ 84834 w 151650"/>
                    <a:gd name="connsiteY38" fmla="*/ 105583 h 139946"/>
                    <a:gd name="connsiteX39" fmla="*/ 83448 w 151650"/>
                    <a:gd name="connsiteY39" fmla="*/ 105029 h 139946"/>
                    <a:gd name="connsiteX40" fmla="*/ 79289 w 151650"/>
                    <a:gd name="connsiteY40" fmla="*/ 104198 h 139946"/>
                    <a:gd name="connsiteX41" fmla="*/ 73190 w 151650"/>
                    <a:gd name="connsiteY41" fmla="*/ 105306 h 139946"/>
                    <a:gd name="connsiteX42" fmla="*/ 69031 w 151650"/>
                    <a:gd name="connsiteY42" fmla="*/ 105306 h 139946"/>
                    <a:gd name="connsiteX43" fmla="*/ 66814 w 151650"/>
                    <a:gd name="connsiteY43" fmla="*/ 105029 h 139946"/>
                    <a:gd name="connsiteX44" fmla="*/ 64596 w 151650"/>
                    <a:gd name="connsiteY44" fmla="*/ 100595 h 139946"/>
                    <a:gd name="connsiteX45" fmla="*/ 61269 w 151650"/>
                    <a:gd name="connsiteY45" fmla="*/ 96993 h 139946"/>
                    <a:gd name="connsiteX46" fmla="*/ 59605 w 151650"/>
                    <a:gd name="connsiteY46" fmla="*/ 95330 h 139946"/>
                    <a:gd name="connsiteX47" fmla="*/ 54615 w 151650"/>
                    <a:gd name="connsiteY47" fmla="*/ 92836 h 139946"/>
                    <a:gd name="connsiteX48" fmla="*/ 51288 w 151650"/>
                    <a:gd name="connsiteY48" fmla="*/ 90896 h 139946"/>
                    <a:gd name="connsiteX49" fmla="*/ 48239 w 151650"/>
                    <a:gd name="connsiteY49" fmla="*/ 88125 h 139946"/>
                    <a:gd name="connsiteX50" fmla="*/ 44357 w 151650"/>
                    <a:gd name="connsiteY50" fmla="*/ 83968 h 139946"/>
                    <a:gd name="connsiteX51" fmla="*/ 42971 w 151650"/>
                    <a:gd name="connsiteY51" fmla="*/ 81474 h 139946"/>
                    <a:gd name="connsiteX52" fmla="*/ 41863 w 151650"/>
                    <a:gd name="connsiteY52" fmla="*/ 79811 h 139946"/>
                    <a:gd name="connsiteX53" fmla="*/ 40199 w 151650"/>
                    <a:gd name="connsiteY53" fmla="*/ 76763 h 139946"/>
                    <a:gd name="connsiteX54" fmla="*/ 39367 w 151650"/>
                    <a:gd name="connsiteY54" fmla="*/ 75654 h 139946"/>
                    <a:gd name="connsiteX55" fmla="*/ 37704 w 151650"/>
                    <a:gd name="connsiteY55" fmla="*/ 73437 h 139946"/>
                    <a:gd name="connsiteX56" fmla="*/ 37149 w 151650"/>
                    <a:gd name="connsiteY56" fmla="*/ 70943 h 139946"/>
                    <a:gd name="connsiteX57" fmla="*/ 39090 w 151650"/>
                    <a:gd name="connsiteY57" fmla="*/ 72052 h 139946"/>
                    <a:gd name="connsiteX58" fmla="*/ 41031 w 151650"/>
                    <a:gd name="connsiteY58" fmla="*/ 74269 h 139946"/>
                    <a:gd name="connsiteX59" fmla="*/ 44080 w 151650"/>
                    <a:gd name="connsiteY59" fmla="*/ 78425 h 139946"/>
                    <a:gd name="connsiteX60" fmla="*/ 46853 w 151650"/>
                    <a:gd name="connsiteY60" fmla="*/ 80365 h 139946"/>
                    <a:gd name="connsiteX61" fmla="*/ 47407 w 151650"/>
                    <a:gd name="connsiteY61" fmla="*/ 75654 h 139946"/>
                    <a:gd name="connsiteX62" fmla="*/ 45744 w 151650"/>
                    <a:gd name="connsiteY62" fmla="*/ 73160 h 139946"/>
                    <a:gd name="connsiteX63" fmla="*/ 38258 w 151650"/>
                    <a:gd name="connsiteY63" fmla="*/ 67618 h 139946"/>
                    <a:gd name="connsiteX64" fmla="*/ 35209 w 151650"/>
                    <a:gd name="connsiteY64" fmla="*/ 60690 h 139946"/>
                    <a:gd name="connsiteX65" fmla="*/ 31050 w 151650"/>
                    <a:gd name="connsiteY65" fmla="*/ 54039 h 139946"/>
                    <a:gd name="connsiteX66" fmla="*/ 26060 w 151650"/>
                    <a:gd name="connsiteY66" fmla="*/ 62629 h 139946"/>
                    <a:gd name="connsiteX67" fmla="*/ 25229 w 151650"/>
                    <a:gd name="connsiteY67" fmla="*/ 66232 h 139946"/>
                    <a:gd name="connsiteX68" fmla="*/ 22733 w 151650"/>
                    <a:gd name="connsiteY68" fmla="*/ 64292 h 139946"/>
                    <a:gd name="connsiteX69" fmla="*/ 21624 w 151650"/>
                    <a:gd name="connsiteY69" fmla="*/ 54316 h 139946"/>
                    <a:gd name="connsiteX70" fmla="*/ 19961 w 151650"/>
                    <a:gd name="connsiteY70" fmla="*/ 46279 h 139946"/>
                    <a:gd name="connsiteX71" fmla="*/ 11921 w 151650"/>
                    <a:gd name="connsiteY71" fmla="*/ 51822 h 139946"/>
                    <a:gd name="connsiteX72" fmla="*/ 7486 w 151650"/>
                    <a:gd name="connsiteY72" fmla="*/ 59027 h 139946"/>
                    <a:gd name="connsiteX73" fmla="*/ 2218 w 151650"/>
                    <a:gd name="connsiteY73" fmla="*/ 53762 h 139946"/>
                    <a:gd name="connsiteX74" fmla="*/ 0 w 151650"/>
                    <a:gd name="connsiteY74" fmla="*/ 47111 h 139946"/>
                    <a:gd name="connsiteX75" fmla="*/ 0 w 151650"/>
                    <a:gd name="connsiteY75" fmla="*/ 47111 h 139946"/>
                    <a:gd name="connsiteX76" fmla="*/ 4990 w 151650"/>
                    <a:gd name="connsiteY76" fmla="*/ 37134 h 139946"/>
                    <a:gd name="connsiteX77" fmla="*/ 25229 w 151650"/>
                    <a:gd name="connsiteY77" fmla="*/ 34086 h 139946"/>
                    <a:gd name="connsiteX78" fmla="*/ 47684 w 151650"/>
                    <a:gd name="connsiteY78" fmla="*/ 35472 h 139946"/>
                    <a:gd name="connsiteX79" fmla="*/ 52674 w 151650"/>
                    <a:gd name="connsiteY79" fmla="*/ 26050 h 139946"/>
                    <a:gd name="connsiteX80" fmla="*/ 61546 w 151650"/>
                    <a:gd name="connsiteY80" fmla="*/ 13025 h 139946"/>
                    <a:gd name="connsiteX81" fmla="*/ 77071 w 151650"/>
                    <a:gd name="connsiteY81" fmla="*/ 0 h 139946"/>
                    <a:gd name="connsiteX82" fmla="*/ 78457 w 151650"/>
                    <a:gd name="connsiteY82" fmla="*/ 1663 h 139946"/>
                    <a:gd name="connsiteX83" fmla="*/ 117548 w 151650"/>
                    <a:gd name="connsiteY83" fmla="*/ 28544 h 139946"/>
                    <a:gd name="connsiteX84" fmla="*/ 143607 w 151650"/>
                    <a:gd name="connsiteY84" fmla="*/ 23555 h 139946"/>
                    <a:gd name="connsiteX85" fmla="*/ 150538 w 151650"/>
                    <a:gd name="connsiteY85" fmla="*/ 41568 h 139946"/>
                    <a:gd name="connsiteX86" fmla="*/ 149152 w 151650"/>
                    <a:gd name="connsiteY86" fmla="*/ 53484 h 1399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</a:cxnLst>
                  <a:rect l="l" t="t" r="r" b="b"/>
                  <a:pathLst>
                    <a:path w="151650" h="139946">
                      <a:moveTo>
                        <a:pt x="148875" y="53484"/>
                      </a:moveTo>
                      <a:cubicBezTo>
                        <a:pt x="148875" y="55147"/>
                        <a:pt x="148875" y="56256"/>
                        <a:pt x="148875" y="57087"/>
                      </a:cubicBezTo>
                      <a:cubicBezTo>
                        <a:pt x="145271" y="57087"/>
                        <a:pt x="136677" y="57087"/>
                        <a:pt x="131686" y="52930"/>
                      </a:cubicBezTo>
                      <a:cubicBezTo>
                        <a:pt x="125310" y="47665"/>
                        <a:pt x="110062" y="41014"/>
                        <a:pt x="100914" y="38520"/>
                      </a:cubicBezTo>
                      <a:cubicBezTo>
                        <a:pt x="91765" y="36026"/>
                        <a:pt x="74022" y="13302"/>
                        <a:pt x="67091" y="27435"/>
                      </a:cubicBezTo>
                      <a:cubicBezTo>
                        <a:pt x="60160" y="41568"/>
                        <a:pt x="54061" y="58196"/>
                        <a:pt x="60714" y="64292"/>
                      </a:cubicBezTo>
                      <a:cubicBezTo>
                        <a:pt x="67368" y="70389"/>
                        <a:pt x="69309" y="69280"/>
                        <a:pt x="69863" y="73714"/>
                      </a:cubicBezTo>
                      <a:cubicBezTo>
                        <a:pt x="70418" y="77871"/>
                        <a:pt x="72081" y="85354"/>
                        <a:pt x="79566" y="89788"/>
                      </a:cubicBezTo>
                      <a:cubicBezTo>
                        <a:pt x="84002" y="92282"/>
                        <a:pt x="88161" y="95884"/>
                        <a:pt x="92042" y="99210"/>
                      </a:cubicBezTo>
                      <a:cubicBezTo>
                        <a:pt x="97586" y="104198"/>
                        <a:pt x="102577" y="110017"/>
                        <a:pt x="106735" y="116391"/>
                      </a:cubicBezTo>
                      <a:cubicBezTo>
                        <a:pt x="107845" y="118054"/>
                        <a:pt x="108676" y="120271"/>
                        <a:pt x="109785" y="121934"/>
                      </a:cubicBezTo>
                      <a:cubicBezTo>
                        <a:pt x="110617" y="123042"/>
                        <a:pt x="112003" y="123873"/>
                        <a:pt x="113389" y="124705"/>
                      </a:cubicBezTo>
                      <a:cubicBezTo>
                        <a:pt x="115607" y="125813"/>
                        <a:pt x="118102" y="127476"/>
                        <a:pt x="119765" y="129139"/>
                      </a:cubicBezTo>
                      <a:cubicBezTo>
                        <a:pt x="120320" y="129693"/>
                        <a:pt x="120874" y="130247"/>
                        <a:pt x="121429" y="130801"/>
                      </a:cubicBezTo>
                      <a:cubicBezTo>
                        <a:pt x="122261" y="131633"/>
                        <a:pt x="123924" y="131356"/>
                        <a:pt x="124755" y="132187"/>
                      </a:cubicBezTo>
                      <a:lnTo>
                        <a:pt x="132518" y="134127"/>
                      </a:lnTo>
                      <a:cubicBezTo>
                        <a:pt x="132518" y="135513"/>
                        <a:pt x="132241" y="137175"/>
                        <a:pt x="132241" y="138838"/>
                      </a:cubicBezTo>
                      <a:cubicBezTo>
                        <a:pt x="132241" y="139115"/>
                        <a:pt x="132241" y="139669"/>
                        <a:pt x="132241" y="139947"/>
                      </a:cubicBezTo>
                      <a:cubicBezTo>
                        <a:pt x="131409" y="139392"/>
                        <a:pt x="130854" y="138838"/>
                        <a:pt x="130023" y="138284"/>
                      </a:cubicBezTo>
                      <a:cubicBezTo>
                        <a:pt x="127251" y="136067"/>
                        <a:pt x="124201" y="136344"/>
                        <a:pt x="120874" y="134958"/>
                      </a:cubicBezTo>
                      <a:cubicBezTo>
                        <a:pt x="118379" y="133850"/>
                        <a:pt x="115607" y="133019"/>
                        <a:pt x="113112" y="131910"/>
                      </a:cubicBezTo>
                      <a:cubicBezTo>
                        <a:pt x="112834" y="131910"/>
                        <a:pt x="112557" y="131910"/>
                        <a:pt x="112003" y="131356"/>
                      </a:cubicBezTo>
                      <a:cubicBezTo>
                        <a:pt x="110894" y="130801"/>
                        <a:pt x="109785" y="130247"/>
                        <a:pt x="108399" y="129416"/>
                      </a:cubicBezTo>
                      <a:cubicBezTo>
                        <a:pt x="106458" y="128308"/>
                        <a:pt x="104240" y="126922"/>
                        <a:pt x="102300" y="126645"/>
                      </a:cubicBezTo>
                      <a:cubicBezTo>
                        <a:pt x="100082" y="126368"/>
                        <a:pt x="97864" y="125259"/>
                        <a:pt x="95369" y="125259"/>
                      </a:cubicBezTo>
                      <a:cubicBezTo>
                        <a:pt x="92873" y="125259"/>
                        <a:pt x="90933" y="125813"/>
                        <a:pt x="88992" y="125259"/>
                      </a:cubicBezTo>
                      <a:cubicBezTo>
                        <a:pt x="88161" y="125259"/>
                        <a:pt x="86774" y="124705"/>
                        <a:pt x="86497" y="123873"/>
                      </a:cubicBezTo>
                      <a:cubicBezTo>
                        <a:pt x="86497" y="123042"/>
                        <a:pt x="87052" y="122211"/>
                        <a:pt x="87606" y="121657"/>
                      </a:cubicBezTo>
                      <a:cubicBezTo>
                        <a:pt x="88992" y="120548"/>
                        <a:pt x="91210" y="120825"/>
                        <a:pt x="92873" y="120825"/>
                      </a:cubicBezTo>
                      <a:cubicBezTo>
                        <a:pt x="94537" y="120825"/>
                        <a:pt x="95646" y="121380"/>
                        <a:pt x="97309" y="122211"/>
                      </a:cubicBezTo>
                      <a:cubicBezTo>
                        <a:pt x="98696" y="123042"/>
                        <a:pt x="99804" y="123042"/>
                        <a:pt x="101468" y="122765"/>
                      </a:cubicBezTo>
                      <a:cubicBezTo>
                        <a:pt x="102022" y="122765"/>
                        <a:pt x="102854" y="122488"/>
                        <a:pt x="102577" y="121657"/>
                      </a:cubicBezTo>
                      <a:cubicBezTo>
                        <a:pt x="102577" y="121102"/>
                        <a:pt x="101745" y="120825"/>
                        <a:pt x="101468" y="120548"/>
                      </a:cubicBezTo>
                      <a:cubicBezTo>
                        <a:pt x="100914" y="119717"/>
                        <a:pt x="101468" y="118608"/>
                        <a:pt x="100636" y="117777"/>
                      </a:cubicBezTo>
                      <a:cubicBezTo>
                        <a:pt x="100082" y="116945"/>
                        <a:pt x="99527" y="115837"/>
                        <a:pt x="98696" y="115283"/>
                      </a:cubicBezTo>
                      <a:cubicBezTo>
                        <a:pt x="97864" y="114729"/>
                        <a:pt x="96755" y="114451"/>
                        <a:pt x="96200" y="113620"/>
                      </a:cubicBezTo>
                      <a:cubicBezTo>
                        <a:pt x="94260" y="111680"/>
                        <a:pt x="91765" y="110572"/>
                        <a:pt x="89269" y="109740"/>
                      </a:cubicBezTo>
                      <a:cubicBezTo>
                        <a:pt x="87883" y="109186"/>
                        <a:pt x="86774" y="108355"/>
                        <a:pt x="85666" y="106969"/>
                      </a:cubicBezTo>
                      <a:cubicBezTo>
                        <a:pt x="85388" y="106415"/>
                        <a:pt x="85111" y="105860"/>
                        <a:pt x="84834" y="105583"/>
                      </a:cubicBezTo>
                      <a:cubicBezTo>
                        <a:pt x="84556" y="105306"/>
                        <a:pt x="84002" y="105029"/>
                        <a:pt x="83448" y="105029"/>
                      </a:cubicBezTo>
                      <a:cubicBezTo>
                        <a:pt x="82062" y="104475"/>
                        <a:pt x="80953" y="104198"/>
                        <a:pt x="79289" y="104198"/>
                      </a:cubicBezTo>
                      <a:cubicBezTo>
                        <a:pt x="77071" y="104198"/>
                        <a:pt x="75131" y="105029"/>
                        <a:pt x="73190" y="105306"/>
                      </a:cubicBezTo>
                      <a:cubicBezTo>
                        <a:pt x="71804" y="105306"/>
                        <a:pt x="70418" y="105306"/>
                        <a:pt x="69031" y="105306"/>
                      </a:cubicBezTo>
                      <a:cubicBezTo>
                        <a:pt x="68200" y="105306"/>
                        <a:pt x="67645" y="105306"/>
                        <a:pt x="66814" y="105029"/>
                      </a:cubicBezTo>
                      <a:cubicBezTo>
                        <a:pt x="65428" y="104198"/>
                        <a:pt x="64873" y="102258"/>
                        <a:pt x="64596" y="100595"/>
                      </a:cubicBezTo>
                      <a:cubicBezTo>
                        <a:pt x="64319" y="98655"/>
                        <a:pt x="62378" y="98378"/>
                        <a:pt x="61269" y="96993"/>
                      </a:cubicBezTo>
                      <a:cubicBezTo>
                        <a:pt x="60714" y="96161"/>
                        <a:pt x="60437" y="95607"/>
                        <a:pt x="59605" y="95330"/>
                      </a:cubicBezTo>
                      <a:cubicBezTo>
                        <a:pt x="57942" y="94221"/>
                        <a:pt x="56279" y="93667"/>
                        <a:pt x="54615" y="92836"/>
                      </a:cubicBezTo>
                      <a:cubicBezTo>
                        <a:pt x="53506" y="92282"/>
                        <a:pt x="52120" y="92004"/>
                        <a:pt x="51288" y="90896"/>
                      </a:cubicBezTo>
                      <a:cubicBezTo>
                        <a:pt x="50180" y="90065"/>
                        <a:pt x="49348" y="88956"/>
                        <a:pt x="48239" y="88125"/>
                      </a:cubicBezTo>
                      <a:cubicBezTo>
                        <a:pt x="46853" y="87016"/>
                        <a:pt x="45466" y="85631"/>
                        <a:pt x="44357" y="83968"/>
                      </a:cubicBezTo>
                      <a:cubicBezTo>
                        <a:pt x="43803" y="83137"/>
                        <a:pt x="43526" y="82305"/>
                        <a:pt x="42971" y="81474"/>
                      </a:cubicBezTo>
                      <a:cubicBezTo>
                        <a:pt x="42694" y="80920"/>
                        <a:pt x="42140" y="80365"/>
                        <a:pt x="41863" y="79811"/>
                      </a:cubicBezTo>
                      <a:cubicBezTo>
                        <a:pt x="41308" y="78703"/>
                        <a:pt x="41031" y="77871"/>
                        <a:pt x="40199" y="76763"/>
                      </a:cubicBezTo>
                      <a:cubicBezTo>
                        <a:pt x="39922" y="76486"/>
                        <a:pt x="39645" y="75931"/>
                        <a:pt x="39367" y="75654"/>
                      </a:cubicBezTo>
                      <a:cubicBezTo>
                        <a:pt x="38813" y="74823"/>
                        <a:pt x="38258" y="73992"/>
                        <a:pt x="37704" y="73437"/>
                      </a:cubicBezTo>
                      <a:cubicBezTo>
                        <a:pt x="37149" y="72606"/>
                        <a:pt x="36872" y="71775"/>
                        <a:pt x="37149" y="70943"/>
                      </a:cubicBezTo>
                      <a:cubicBezTo>
                        <a:pt x="37981" y="70943"/>
                        <a:pt x="38258" y="71497"/>
                        <a:pt x="39090" y="72052"/>
                      </a:cubicBezTo>
                      <a:cubicBezTo>
                        <a:pt x="39922" y="72606"/>
                        <a:pt x="40199" y="73437"/>
                        <a:pt x="41031" y="74269"/>
                      </a:cubicBezTo>
                      <a:cubicBezTo>
                        <a:pt x="42140" y="75654"/>
                        <a:pt x="42971" y="77317"/>
                        <a:pt x="44080" y="78425"/>
                      </a:cubicBezTo>
                      <a:cubicBezTo>
                        <a:pt x="44912" y="79257"/>
                        <a:pt x="45744" y="80365"/>
                        <a:pt x="46853" y="80365"/>
                      </a:cubicBezTo>
                      <a:cubicBezTo>
                        <a:pt x="49625" y="80365"/>
                        <a:pt x="48239" y="76763"/>
                        <a:pt x="47407" y="75654"/>
                      </a:cubicBezTo>
                      <a:cubicBezTo>
                        <a:pt x="46853" y="74823"/>
                        <a:pt x="46298" y="73992"/>
                        <a:pt x="45744" y="73160"/>
                      </a:cubicBezTo>
                      <a:cubicBezTo>
                        <a:pt x="43526" y="70389"/>
                        <a:pt x="40754" y="69558"/>
                        <a:pt x="38258" y="67618"/>
                      </a:cubicBezTo>
                      <a:cubicBezTo>
                        <a:pt x="35763" y="65955"/>
                        <a:pt x="35486" y="63461"/>
                        <a:pt x="35209" y="60690"/>
                      </a:cubicBezTo>
                      <a:cubicBezTo>
                        <a:pt x="34932" y="58196"/>
                        <a:pt x="34377" y="54039"/>
                        <a:pt x="31050" y="54039"/>
                      </a:cubicBezTo>
                      <a:cubicBezTo>
                        <a:pt x="26892" y="54039"/>
                        <a:pt x="26337" y="59581"/>
                        <a:pt x="26060" y="62629"/>
                      </a:cubicBezTo>
                      <a:cubicBezTo>
                        <a:pt x="26060" y="63461"/>
                        <a:pt x="26060" y="65955"/>
                        <a:pt x="25229" y="66232"/>
                      </a:cubicBezTo>
                      <a:cubicBezTo>
                        <a:pt x="24397" y="66786"/>
                        <a:pt x="23011" y="64847"/>
                        <a:pt x="22733" y="64292"/>
                      </a:cubicBezTo>
                      <a:cubicBezTo>
                        <a:pt x="20238" y="60967"/>
                        <a:pt x="20515" y="57919"/>
                        <a:pt x="21624" y="54316"/>
                      </a:cubicBezTo>
                      <a:cubicBezTo>
                        <a:pt x="22733" y="51545"/>
                        <a:pt x="23842" y="47388"/>
                        <a:pt x="19961" y="46279"/>
                      </a:cubicBezTo>
                      <a:cubicBezTo>
                        <a:pt x="16357" y="45171"/>
                        <a:pt x="13307" y="48773"/>
                        <a:pt x="11921" y="51822"/>
                      </a:cubicBezTo>
                      <a:cubicBezTo>
                        <a:pt x="10812" y="54039"/>
                        <a:pt x="10258" y="58196"/>
                        <a:pt x="7486" y="59027"/>
                      </a:cubicBezTo>
                      <a:cubicBezTo>
                        <a:pt x="4713" y="59858"/>
                        <a:pt x="3050" y="55701"/>
                        <a:pt x="2218" y="53762"/>
                      </a:cubicBezTo>
                      <a:cubicBezTo>
                        <a:pt x="1386" y="51822"/>
                        <a:pt x="555" y="49328"/>
                        <a:pt x="0" y="47111"/>
                      </a:cubicBezTo>
                      <a:cubicBezTo>
                        <a:pt x="0" y="47111"/>
                        <a:pt x="0" y="47111"/>
                        <a:pt x="0" y="47111"/>
                      </a:cubicBezTo>
                      <a:cubicBezTo>
                        <a:pt x="0" y="41568"/>
                        <a:pt x="1109" y="37689"/>
                        <a:pt x="4990" y="37134"/>
                      </a:cubicBezTo>
                      <a:cubicBezTo>
                        <a:pt x="18852" y="35749"/>
                        <a:pt x="16912" y="31869"/>
                        <a:pt x="25229" y="34086"/>
                      </a:cubicBezTo>
                      <a:cubicBezTo>
                        <a:pt x="33546" y="36303"/>
                        <a:pt x="46021" y="42400"/>
                        <a:pt x="47684" y="35472"/>
                      </a:cubicBezTo>
                      <a:cubicBezTo>
                        <a:pt x="49348" y="28544"/>
                        <a:pt x="49625" y="31315"/>
                        <a:pt x="52674" y="26050"/>
                      </a:cubicBezTo>
                      <a:cubicBezTo>
                        <a:pt x="55724" y="20784"/>
                        <a:pt x="56279" y="17182"/>
                        <a:pt x="61546" y="13025"/>
                      </a:cubicBezTo>
                      <a:cubicBezTo>
                        <a:pt x="65428" y="10254"/>
                        <a:pt x="72913" y="3603"/>
                        <a:pt x="77071" y="0"/>
                      </a:cubicBezTo>
                      <a:cubicBezTo>
                        <a:pt x="77626" y="554"/>
                        <a:pt x="77903" y="1109"/>
                        <a:pt x="78457" y="1663"/>
                      </a:cubicBezTo>
                      <a:cubicBezTo>
                        <a:pt x="86497" y="11085"/>
                        <a:pt x="107567" y="24941"/>
                        <a:pt x="117548" y="28544"/>
                      </a:cubicBezTo>
                      <a:cubicBezTo>
                        <a:pt x="124479" y="31038"/>
                        <a:pt x="134736" y="27158"/>
                        <a:pt x="143607" y="23555"/>
                      </a:cubicBezTo>
                      <a:cubicBezTo>
                        <a:pt x="142776" y="34640"/>
                        <a:pt x="147488" y="37411"/>
                        <a:pt x="150538" y="41568"/>
                      </a:cubicBezTo>
                      <a:cubicBezTo>
                        <a:pt x="153588" y="45725"/>
                        <a:pt x="149430" y="47665"/>
                        <a:pt x="149152" y="53484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190" name="Freeform 5189">
                  <a:extLst>
                    <a:ext uri="{FF2B5EF4-FFF2-40B4-BE49-F238E27FC236}">
                      <a16:creationId xmlns:a16="http://schemas.microsoft.com/office/drawing/2014/main" id="{526372F0-C243-4D23-E1EE-842C3F905C32}"/>
                    </a:ext>
                  </a:extLst>
                </p:cNvPr>
                <p:cNvSpPr/>
                <p:nvPr/>
              </p:nvSpPr>
              <p:spPr>
                <a:xfrm>
                  <a:off x="6231597" y="2874387"/>
                  <a:ext cx="9698" cy="2001"/>
                </a:xfrm>
                <a:custGeom>
                  <a:avLst/>
                  <a:gdLst>
                    <a:gd name="connsiteX0" fmla="*/ 4684 w 9698"/>
                    <a:gd name="connsiteY0" fmla="*/ 1478 h 2001"/>
                    <a:gd name="connsiteX1" fmla="*/ 4684 w 9698"/>
                    <a:gd name="connsiteY1" fmla="*/ 1478 h 2001"/>
                    <a:gd name="connsiteX2" fmla="*/ 3297 w 9698"/>
                    <a:gd name="connsiteY2" fmla="*/ 1478 h 2001"/>
                    <a:gd name="connsiteX3" fmla="*/ 525 w 9698"/>
                    <a:gd name="connsiteY3" fmla="*/ 1478 h 2001"/>
                    <a:gd name="connsiteX4" fmla="*/ 525 w 9698"/>
                    <a:gd name="connsiteY4" fmla="*/ 370 h 2001"/>
                    <a:gd name="connsiteX5" fmla="*/ 3852 w 9698"/>
                    <a:gd name="connsiteY5" fmla="*/ 370 h 2001"/>
                    <a:gd name="connsiteX6" fmla="*/ 9119 w 9698"/>
                    <a:gd name="connsiteY6" fmla="*/ 370 h 2001"/>
                    <a:gd name="connsiteX7" fmla="*/ 9397 w 9698"/>
                    <a:gd name="connsiteY7" fmla="*/ 1755 h 2001"/>
                    <a:gd name="connsiteX8" fmla="*/ 7178 w 9698"/>
                    <a:gd name="connsiteY8" fmla="*/ 1755 h 2001"/>
                    <a:gd name="connsiteX9" fmla="*/ 4406 w 9698"/>
                    <a:gd name="connsiteY9" fmla="*/ 1755 h 20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9698" h="2001">
                      <a:moveTo>
                        <a:pt x="4684" y="1478"/>
                      </a:moveTo>
                      <a:cubicBezTo>
                        <a:pt x="4684" y="1478"/>
                        <a:pt x="4960" y="1478"/>
                        <a:pt x="4684" y="1478"/>
                      </a:cubicBezTo>
                      <a:cubicBezTo>
                        <a:pt x="4129" y="1478"/>
                        <a:pt x="3852" y="1478"/>
                        <a:pt x="3297" y="1478"/>
                      </a:cubicBezTo>
                      <a:cubicBezTo>
                        <a:pt x="2466" y="1478"/>
                        <a:pt x="1356" y="1478"/>
                        <a:pt x="525" y="1478"/>
                      </a:cubicBezTo>
                      <a:cubicBezTo>
                        <a:pt x="-307" y="1201"/>
                        <a:pt x="-30" y="647"/>
                        <a:pt x="525" y="370"/>
                      </a:cubicBezTo>
                      <a:cubicBezTo>
                        <a:pt x="1634" y="370"/>
                        <a:pt x="2742" y="370"/>
                        <a:pt x="3852" y="370"/>
                      </a:cubicBezTo>
                      <a:cubicBezTo>
                        <a:pt x="5238" y="370"/>
                        <a:pt x="7733" y="-462"/>
                        <a:pt x="9119" y="370"/>
                      </a:cubicBezTo>
                      <a:cubicBezTo>
                        <a:pt x="9673" y="647"/>
                        <a:pt x="9951" y="1201"/>
                        <a:pt x="9397" y="1755"/>
                      </a:cubicBezTo>
                      <a:cubicBezTo>
                        <a:pt x="8842" y="2309"/>
                        <a:pt x="8010" y="1755"/>
                        <a:pt x="7178" y="1755"/>
                      </a:cubicBezTo>
                      <a:cubicBezTo>
                        <a:pt x="6347" y="1755"/>
                        <a:pt x="5238" y="1755"/>
                        <a:pt x="4406" y="1755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191" name="Freeform 5190">
                  <a:extLst>
                    <a:ext uri="{FF2B5EF4-FFF2-40B4-BE49-F238E27FC236}">
                      <a16:creationId xmlns:a16="http://schemas.microsoft.com/office/drawing/2014/main" id="{D3978EBB-DBC9-8C62-1BB5-14FCA9C7BC84}"/>
                    </a:ext>
                  </a:extLst>
                </p:cNvPr>
                <p:cNvSpPr/>
                <p:nvPr/>
              </p:nvSpPr>
              <p:spPr>
                <a:xfrm>
                  <a:off x="6219741" y="2866123"/>
                  <a:ext cx="12715" cy="6693"/>
                </a:xfrm>
                <a:custGeom>
                  <a:avLst/>
                  <a:gdLst>
                    <a:gd name="connsiteX0" fmla="*/ 4341 w 12715"/>
                    <a:gd name="connsiteY0" fmla="*/ 6416 h 6693"/>
                    <a:gd name="connsiteX1" fmla="*/ 4064 w 12715"/>
                    <a:gd name="connsiteY1" fmla="*/ 6416 h 6693"/>
                    <a:gd name="connsiteX2" fmla="*/ 4064 w 12715"/>
                    <a:gd name="connsiteY2" fmla="*/ 6416 h 6693"/>
                    <a:gd name="connsiteX3" fmla="*/ 2401 w 12715"/>
                    <a:gd name="connsiteY3" fmla="*/ 6416 h 6693"/>
                    <a:gd name="connsiteX4" fmla="*/ 183 w 12715"/>
                    <a:gd name="connsiteY4" fmla="*/ 5862 h 6693"/>
                    <a:gd name="connsiteX5" fmla="*/ 1015 w 12715"/>
                    <a:gd name="connsiteY5" fmla="*/ 4200 h 6693"/>
                    <a:gd name="connsiteX6" fmla="*/ 3787 w 12715"/>
                    <a:gd name="connsiteY6" fmla="*/ 2537 h 6693"/>
                    <a:gd name="connsiteX7" fmla="*/ 5173 w 12715"/>
                    <a:gd name="connsiteY7" fmla="*/ 320 h 6693"/>
                    <a:gd name="connsiteX8" fmla="*/ 7391 w 12715"/>
                    <a:gd name="connsiteY8" fmla="*/ 320 h 6693"/>
                    <a:gd name="connsiteX9" fmla="*/ 8777 w 12715"/>
                    <a:gd name="connsiteY9" fmla="*/ 2260 h 6693"/>
                    <a:gd name="connsiteX10" fmla="*/ 10718 w 12715"/>
                    <a:gd name="connsiteY10" fmla="*/ 2814 h 6693"/>
                    <a:gd name="connsiteX11" fmla="*/ 12381 w 12715"/>
                    <a:gd name="connsiteY11" fmla="*/ 5585 h 6693"/>
                    <a:gd name="connsiteX12" fmla="*/ 10440 w 12715"/>
                    <a:gd name="connsiteY12" fmla="*/ 6139 h 6693"/>
                    <a:gd name="connsiteX13" fmla="*/ 7945 w 12715"/>
                    <a:gd name="connsiteY13" fmla="*/ 6694 h 6693"/>
                    <a:gd name="connsiteX14" fmla="*/ 6559 w 12715"/>
                    <a:gd name="connsiteY14" fmla="*/ 6694 h 6693"/>
                    <a:gd name="connsiteX15" fmla="*/ 4896 w 12715"/>
                    <a:gd name="connsiteY15" fmla="*/ 6139 h 66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2715" h="6693">
                      <a:moveTo>
                        <a:pt x="4341" y="6416"/>
                      </a:moveTo>
                      <a:cubicBezTo>
                        <a:pt x="4341" y="6416"/>
                        <a:pt x="4064" y="6416"/>
                        <a:pt x="4064" y="6416"/>
                      </a:cubicBezTo>
                      <a:cubicBezTo>
                        <a:pt x="4064" y="6416"/>
                        <a:pt x="4064" y="6416"/>
                        <a:pt x="4064" y="6416"/>
                      </a:cubicBezTo>
                      <a:cubicBezTo>
                        <a:pt x="3510" y="6416"/>
                        <a:pt x="2955" y="6416"/>
                        <a:pt x="2401" y="6416"/>
                      </a:cubicBezTo>
                      <a:cubicBezTo>
                        <a:pt x="1846" y="6416"/>
                        <a:pt x="737" y="6416"/>
                        <a:pt x="183" y="5862"/>
                      </a:cubicBezTo>
                      <a:cubicBezTo>
                        <a:pt x="-372" y="5308"/>
                        <a:pt x="460" y="4754"/>
                        <a:pt x="1015" y="4200"/>
                      </a:cubicBezTo>
                      <a:cubicBezTo>
                        <a:pt x="1846" y="3645"/>
                        <a:pt x="2955" y="3368"/>
                        <a:pt x="3787" y="2537"/>
                      </a:cubicBezTo>
                      <a:cubicBezTo>
                        <a:pt x="4341" y="1983"/>
                        <a:pt x="4341" y="874"/>
                        <a:pt x="5173" y="320"/>
                      </a:cubicBezTo>
                      <a:cubicBezTo>
                        <a:pt x="6005" y="-234"/>
                        <a:pt x="6836" y="43"/>
                        <a:pt x="7391" y="320"/>
                      </a:cubicBezTo>
                      <a:cubicBezTo>
                        <a:pt x="7945" y="874"/>
                        <a:pt x="8223" y="1706"/>
                        <a:pt x="8777" y="2260"/>
                      </a:cubicBezTo>
                      <a:cubicBezTo>
                        <a:pt x="9332" y="2537"/>
                        <a:pt x="10163" y="2537"/>
                        <a:pt x="10718" y="2814"/>
                      </a:cubicBezTo>
                      <a:cubicBezTo>
                        <a:pt x="11550" y="3091"/>
                        <a:pt x="13490" y="4754"/>
                        <a:pt x="12381" y="5585"/>
                      </a:cubicBezTo>
                      <a:cubicBezTo>
                        <a:pt x="11826" y="5862"/>
                        <a:pt x="10995" y="6139"/>
                        <a:pt x="10440" y="6139"/>
                      </a:cubicBezTo>
                      <a:cubicBezTo>
                        <a:pt x="9609" y="6139"/>
                        <a:pt x="8777" y="6694"/>
                        <a:pt x="7945" y="6694"/>
                      </a:cubicBezTo>
                      <a:cubicBezTo>
                        <a:pt x="7391" y="6694"/>
                        <a:pt x="6836" y="6694"/>
                        <a:pt x="6559" y="6694"/>
                      </a:cubicBezTo>
                      <a:cubicBezTo>
                        <a:pt x="6005" y="6694"/>
                        <a:pt x="5450" y="6139"/>
                        <a:pt x="4896" y="6139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192" name="Freeform 5191">
                  <a:extLst>
                    <a:ext uri="{FF2B5EF4-FFF2-40B4-BE49-F238E27FC236}">
                      <a16:creationId xmlns:a16="http://schemas.microsoft.com/office/drawing/2014/main" id="{F06058C4-7193-02BB-3484-F6E2BD2375A2}"/>
                    </a:ext>
                  </a:extLst>
                </p:cNvPr>
                <p:cNvSpPr/>
                <p:nvPr/>
              </p:nvSpPr>
              <p:spPr>
                <a:xfrm>
                  <a:off x="6210666" y="2875033"/>
                  <a:ext cx="5244" cy="4557"/>
                </a:xfrm>
                <a:custGeom>
                  <a:avLst/>
                  <a:gdLst>
                    <a:gd name="connsiteX0" fmla="*/ 3436 w 5244"/>
                    <a:gd name="connsiteY0" fmla="*/ 0 h 4557"/>
                    <a:gd name="connsiteX1" fmla="*/ 3713 w 5244"/>
                    <a:gd name="connsiteY1" fmla="*/ 4434 h 4557"/>
                    <a:gd name="connsiteX2" fmla="*/ 664 w 5244"/>
                    <a:gd name="connsiteY2" fmla="*/ 4434 h 4557"/>
                    <a:gd name="connsiteX3" fmla="*/ 386 w 5244"/>
                    <a:gd name="connsiteY3" fmla="*/ 1663 h 4557"/>
                    <a:gd name="connsiteX4" fmla="*/ 3436 w 5244"/>
                    <a:gd name="connsiteY4" fmla="*/ 277 h 45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244" h="4557">
                      <a:moveTo>
                        <a:pt x="3436" y="0"/>
                      </a:moveTo>
                      <a:cubicBezTo>
                        <a:pt x="5654" y="0"/>
                        <a:pt x="5931" y="3603"/>
                        <a:pt x="3713" y="4434"/>
                      </a:cubicBezTo>
                      <a:cubicBezTo>
                        <a:pt x="2882" y="4434"/>
                        <a:pt x="1495" y="4711"/>
                        <a:pt x="664" y="4434"/>
                      </a:cubicBezTo>
                      <a:cubicBezTo>
                        <a:pt x="-168" y="3880"/>
                        <a:pt x="-168" y="2494"/>
                        <a:pt x="386" y="1663"/>
                      </a:cubicBezTo>
                      <a:cubicBezTo>
                        <a:pt x="941" y="277"/>
                        <a:pt x="2050" y="0"/>
                        <a:pt x="3436" y="277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193" name="Freeform 5192">
                  <a:extLst>
                    <a:ext uri="{FF2B5EF4-FFF2-40B4-BE49-F238E27FC236}">
                      <a16:creationId xmlns:a16="http://schemas.microsoft.com/office/drawing/2014/main" id="{4E912BAA-E286-7A76-D118-B4F8CA82B84A}"/>
                    </a:ext>
                  </a:extLst>
                </p:cNvPr>
                <p:cNvSpPr/>
                <p:nvPr/>
              </p:nvSpPr>
              <p:spPr>
                <a:xfrm>
                  <a:off x="6232830" y="2887935"/>
                  <a:ext cx="4420" cy="2894"/>
                </a:xfrm>
                <a:custGeom>
                  <a:avLst/>
                  <a:gdLst>
                    <a:gd name="connsiteX0" fmla="*/ 123 w 4420"/>
                    <a:gd name="connsiteY0" fmla="*/ 2617 h 2894"/>
                    <a:gd name="connsiteX1" fmla="*/ 123 w 4420"/>
                    <a:gd name="connsiteY1" fmla="*/ 400 h 2894"/>
                    <a:gd name="connsiteX2" fmla="*/ 2341 w 4420"/>
                    <a:gd name="connsiteY2" fmla="*/ 123 h 2894"/>
                    <a:gd name="connsiteX3" fmla="*/ 4005 w 4420"/>
                    <a:gd name="connsiteY3" fmla="*/ 123 h 2894"/>
                    <a:gd name="connsiteX4" fmla="*/ 4005 w 4420"/>
                    <a:gd name="connsiteY4" fmla="*/ 1786 h 2894"/>
                    <a:gd name="connsiteX5" fmla="*/ 2064 w 4420"/>
                    <a:gd name="connsiteY5" fmla="*/ 2895 h 2894"/>
                    <a:gd name="connsiteX6" fmla="*/ 1232 w 4420"/>
                    <a:gd name="connsiteY6" fmla="*/ 2895 h 2894"/>
                    <a:gd name="connsiteX7" fmla="*/ 123 w 4420"/>
                    <a:gd name="connsiteY7" fmla="*/ 2895 h 28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420" h="2894">
                      <a:moveTo>
                        <a:pt x="123" y="2617"/>
                      </a:moveTo>
                      <a:cubicBezTo>
                        <a:pt x="123" y="2063"/>
                        <a:pt x="-154" y="677"/>
                        <a:pt x="123" y="400"/>
                      </a:cubicBezTo>
                      <a:cubicBezTo>
                        <a:pt x="678" y="123"/>
                        <a:pt x="1787" y="400"/>
                        <a:pt x="2341" y="123"/>
                      </a:cubicBezTo>
                      <a:cubicBezTo>
                        <a:pt x="2895" y="123"/>
                        <a:pt x="3450" y="-154"/>
                        <a:pt x="4005" y="123"/>
                      </a:cubicBezTo>
                      <a:cubicBezTo>
                        <a:pt x="4559" y="400"/>
                        <a:pt x="4559" y="1232"/>
                        <a:pt x="4005" y="1786"/>
                      </a:cubicBezTo>
                      <a:cubicBezTo>
                        <a:pt x="3450" y="2063"/>
                        <a:pt x="2619" y="2895"/>
                        <a:pt x="2064" y="2895"/>
                      </a:cubicBezTo>
                      <a:cubicBezTo>
                        <a:pt x="2064" y="2895"/>
                        <a:pt x="1509" y="2895"/>
                        <a:pt x="1232" y="2895"/>
                      </a:cubicBezTo>
                      <a:cubicBezTo>
                        <a:pt x="955" y="2895"/>
                        <a:pt x="678" y="2895"/>
                        <a:pt x="123" y="2895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194" name="Freeform 5193">
                  <a:extLst>
                    <a:ext uri="{FF2B5EF4-FFF2-40B4-BE49-F238E27FC236}">
                      <a16:creationId xmlns:a16="http://schemas.microsoft.com/office/drawing/2014/main" id="{D60600D2-A622-8E31-3D02-E1296AF55006}"/>
                    </a:ext>
                  </a:extLst>
                </p:cNvPr>
                <p:cNvSpPr/>
                <p:nvPr/>
              </p:nvSpPr>
              <p:spPr>
                <a:xfrm>
                  <a:off x="6178933" y="2840790"/>
                  <a:ext cx="12158" cy="12423"/>
                </a:xfrm>
                <a:custGeom>
                  <a:avLst/>
                  <a:gdLst>
                    <a:gd name="connsiteX0" fmla="*/ 4396 w 12158"/>
                    <a:gd name="connsiteY0" fmla="*/ 7363 h 12423"/>
                    <a:gd name="connsiteX1" fmla="*/ 2732 w 12158"/>
                    <a:gd name="connsiteY1" fmla="*/ 4869 h 12423"/>
                    <a:gd name="connsiteX2" fmla="*/ 514 w 12158"/>
                    <a:gd name="connsiteY2" fmla="*/ 2652 h 12423"/>
                    <a:gd name="connsiteX3" fmla="*/ 237 w 12158"/>
                    <a:gd name="connsiteY3" fmla="*/ 435 h 12423"/>
                    <a:gd name="connsiteX4" fmla="*/ 6336 w 12158"/>
                    <a:gd name="connsiteY4" fmla="*/ 2929 h 12423"/>
                    <a:gd name="connsiteX5" fmla="*/ 8831 w 12158"/>
                    <a:gd name="connsiteY5" fmla="*/ 5423 h 12423"/>
                    <a:gd name="connsiteX6" fmla="*/ 11049 w 12158"/>
                    <a:gd name="connsiteY6" fmla="*/ 7917 h 12423"/>
                    <a:gd name="connsiteX7" fmla="*/ 12158 w 12158"/>
                    <a:gd name="connsiteY7" fmla="*/ 11243 h 12423"/>
                    <a:gd name="connsiteX8" fmla="*/ 11049 w 12158"/>
                    <a:gd name="connsiteY8" fmla="*/ 12351 h 12423"/>
                    <a:gd name="connsiteX9" fmla="*/ 8277 w 12158"/>
                    <a:gd name="connsiteY9" fmla="*/ 11797 h 12423"/>
                    <a:gd name="connsiteX10" fmla="*/ 7445 w 12158"/>
                    <a:gd name="connsiteY10" fmla="*/ 10411 h 12423"/>
                    <a:gd name="connsiteX11" fmla="*/ 6614 w 12158"/>
                    <a:gd name="connsiteY11" fmla="*/ 9026 h 12423"/>
                    <a:gd name="connsiteX12" fmla="*/ 4673 w 12158"/>
                    <a:gd name="connsiteY12" fmla="*/ 7086 h 124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2158" h="12423">
                      <a:moveTo>
                        <a:pt x="4396" y="7363"/>
                      </a:moveTo>
                      <a:cubicBezTo>
                        <a:pt x="3841" y="6531"/>
                        <a:pt x="3287" y="5700"/>
                        <a:pt x="2732" y="4869"/>
                      </a:cubicBezTo>
                      <a:cubicBezTo>
                        <a:pt x="2178" y="4037"/>
                        <a:pt x="1069" y="3483"/>
                        <a:pt x="514" y="2652"/>
                      </a:cubicBezTo>
                      <a:cubicBezTo>
                        <a:pt x="237" y="2098"/>
                        <a:pt x="-317" y="989"/>
                        <a:pt x="237" y="435"/>
                      </a:cubicBezTo>
                      <a:cubicBezTo>
                        <a:pt x="1069" y="-1228"/>
                        <a:pt x="5505" y="2375"/>
                        <a:pt x="6336" y="2929"/>
                      </a:cubicBezTo>
                      <a:cubicBezTo>
                        <a:pt x="7168" y="3760"/>
                        <a:pt x="8000" y="4592"/>
                        <a:pt x="8831" y="5423"/>
                      </a:cubicBezTo>
                      <a:cubicBezTo>
                        <a:pt x="9663" y="6254"/>
                        <a:pt x="10495" y="7086"/>
                        <a:pt x="11049" y="7917"/>
                      </a:cubicBezTo>
                      <a:cubicBezTo>
                        <a:pt x="11881" y="8749"/>
                        <a:pt x="11881" y="9857"/>
                        <a:pt x="12158" y="11243"/>
                      </a:cubicBezTo>
                      <a:cubicBezTo>
                        <a:pt x="12158" y="12074"/>
                        <a:pt x="12158" y="12628"/>
                        <a:pt x="11049" y="12351"/>
                      </a:cubicBezTo>
                      <a:cubicBezTo>
                        <a:pt x="10218" y="12351"/>
                        <a:pt x="9109" y="12351"/>
                        <a:pt x="8277" y="11797"/>
                      </a:cubicBezTo>
                      <a:cubicBezTo>
                        <a:pt x="8277" y="11243"/>
                        <a:pt x="7722" y="10965"/>
                        <a:pt x="7445" y="10411"/>
                      </a:cubicBezTo>
                      <a:cubicBezTo>
                        <a:pt x="7168" y="9857"/>
                        <a:pt x="6891" y="9303"/>
                        <a:pt x="6614" y="9026"/>
                      </a:cubicBezTo>
                      <a:cubicBezTo>
                        <a:pt x="6059" y="8471"/>
                        <a:pt x="5228" y="7917"/>
                        <a:pt x="4673" y="7086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5061" name="Graphic 248">
                <a:extLst>
                  <a:ext uri="{FF2B5EF4-FFF2-40B4-BE49-F238E27FC236}">
                    <a16:creationId xmlns:a16="http://schemas.microsoft.com/office/drawing/2014/main" id="{D6D499FA-EA50-75FC-830E-68DB0BA6823A}"/>
                  </a:ext>
                </a:extLst>
              </p:cNvPr>
              <p:cNvGrpSpPr/>
              <p:nvPr/>
            </p:nvGrpSpPr>
            <p:grpSpPr>
              <a:xfrm>
                <a:off x="5654468" y="2919661"/>
                <a:ext cx="202326" cy="217650"/>
                <a:chOff x="6317233" y="2918542"/>
                <a:chExt cx="202326" cy="217650"/>
              </a:xfrm>
              <a:grpFill/>
            </p:grpSpPr>
            <p:sp>
              <p:nvSpPr>
                <p:cNvPr id="5160" name="Freeform 5159">
                  <a:extLst>
                    <a:ext uri="{FF2B5EF4-FFF2-40B4-BE49-F238E27FC236}">
                      <a16:creationId xmlns:a16="http://schemas.microsoft.com/office/drawing/2014/main" id="{14439176-E0BF-10A4-13F5-0278913D9ABE}"/>
                    </a:ext>
                  </a:extLst>
                </p:cNvPr>
                <p:cNvSpPr/>
                <p:nvPr/>
              </p:nvSpPr>
              <p:spPr>
                <a:xfrm>
                  <a:off x="6317233" y="2918542"/>
                  <a:ext cx="180589" cy="167724"/>
                </a:xfrm>
                <a:custGeom>
                  <a:avLst/>
                  <a:gdLst>
                    <a:gd name="connsiteX0" fmla="*/ 179370 w 180589"/>
                    <a:gd name="connsiteY0" fmla="*/ 15242 h 167724"/>
                    <a:gd name="connsiteX1" fmla="*/ 172994 w 180589"/>
                    <a:gd name="connsiteY1" fmla="*/ 20784 h 167724"/>
                    <a:gd name="connsiteX2" fmla="*/ 166063 w 180589"/>
                    <a:gd name="connsiteY2" fmla="*/ 36580 h 167724"/>
                    <a:gd name="connsiteX3" fmla="*/ 163845 w 180589"/>
                    <a:gd name="connsiteY3" fmla="*/ 35748 h 167724"/>
                    <a:gd name="connsiteX4" fmla="*/ 150815 w 180589"/>
                    <a:gd name="connsiteY4" fmla="*/ 32700 h 167724"/>
                    <a:gd name="connsiteX5" fmla="*/ 138340 w 180589"/>
                    <a:gd name="connsiteY5" fmla="*/ 27158 h 167724"/>
                    <a:gd name="connsiteX6" fmla="*/ 130023 w 180589"/>
                    <a:gd name="connsiteY6" fmla="*/ 26327 h 167724"/>
                    <a:gd name="connsiteX7" fmla="*/ 118933 w 180589"/>
                    <a:gd name="connsiteY7" fmla="*/ 28820 h 167724"/>
                    <a:gd name="connsiteX8" fmla="*/ 108953 w 180589"/>
                    <a:gd name="connsiteY8" fmla="*/ 31869 h 167724"/>
                    <a:gd name="connsiteX9" fmla="*/ 105071 w 180589"/>
                    <a:gd name="connsiteY9" fmla="*/ 41291 h 167724"/>
                    <a:gd name="connsiteX10" fmla="*/ 112280 w 180589"/>
                    <a:gd name="connsiteY10" fmla="*/ 49605 h 167724"/>
                    <a:gd name="connsiteX11" fmla="*/ 103963 w 180589"/>
                    <a:gd name="connsiteY11" fmla="*/ 46279 h 167724"/>
                    <a:gd name="connsiteX12" fmla="*/ 103685 w 180589"/>
                    <a:gd name="connsiteY12" fmla="*/ 54316 h 167724"/>
                    <a:gd name="connsiteX13" fmla="*/ 101190 w 180589"/>
                    <a:gd name="connsiteY13" fmla="*/ 58750 h 167724"/>
                    <a:gd name="connsiteX14" fmla="*/ 94814 w 180589"/>
                    <a:gd name="connsiteY14" fmla="*/ 53761 h 167724"/>
                    <a:gd name="connsiteX15" fmla="*/ 95091 w 180589"/>
                    <a:gd name="connsiteY15" fmla="*/ 59027 h 167724"/>
                    <a:gd name="connsiteX16" fmla="*/ 88437 w 180589"/>
                    <a:gd name="connsiteY16" fmla="*/ 51822 h 167724"/>
                    <a:gd name="connsiteX17" fmla="*/ 80952 w 180589"/>
                    <a:gd name="connsiteY17" fmla="*/ 47388 h 167724"/>
                    <a:gd name="connsiteX18" fmla="*/ 76239 w 180589"/>
                    <a:gd name="connsiteY18" fmla="*/ 41014 h 167724"/>
                    <a:gd name="connsiteX19" fmla="*/ 69309 w 180589"/>
                    <a:gd name="connsiteY19" fmla="*/ 44062 h 167724"/>
                    <a:gd name="connsiteX20" fmla="*/ 72358 w 180589"/>
                    <a:gd name="connsiteY20" fmla="*/ 52653 h 167724"/>
                    <a:gd name="connsiteX21" fmla="*/ 79012 w 180589"/>
                    <a:gd name="connsiteY21" fmla="*/ 61798 h 167724"/>
                    <a:gd name="connsiteX22" fmla="*/ 85665 w 180589"/>
                    <a:gd name="connsiteY22" fmla="*/ 72883 h 167724"/>
                    <a:gd name="connsiteX23" fmla="*/ 87606 w 180589"/>
                    <a:gd name="connsiteY23" fmla="*/ 76763 h 167724"/>
                    <a:gd name="connsiteX24" fmla="*/ 85388 w 180589"/>
                    <a:gd name="connsiteY24" fmla="*/ 79534 h 167724"/>
                    <a:gd name="connsiteX25" fmla="*/ 80398 w 180589"/>
                    <a:gd name="connsiteY25" fmla="*/ 82305 h 167724"/>
                    <a:gd name="connsiteX26" fmla="*/ 80120 w 180589"/>
                    <a:gd name="connsiteY26" fmla="*/ 85353 h 167724"/>
                    <a:gd name="connsiteX27" fmla="*/ 81784 w 180589"/>
                    <a:gd name="connsiteY27" fmla="*/ 87293 h 167724"/>
                    <a:gd name="connsiteX28" fmla="*/ 86497 w 180589"/>
                    <a:gd name="connsiteY28" fmla="*/ 89233 h 167724"/>
                    <a:gd name="connsiteX29" fmla="*/ 80398 w 180589"/>
                    <a:gd name="connsiteY29" fmla="*/ 92004 h 167724"/>
                    <a:gd name="connsiteX30" fmla="*/ 84002 w 180589"/>
                    <a:gd name="connsiteY30" fmla="*/ 97270 h 167724"/>
                    <a:gd name="connsiteX31" fmla="*/ 89824 w 180589"/>
                    <a:gd name="connsiteY31" fmla="*/ 99764 h 167724"/>
                    <a:gd name="connsiteX32" fmla="*/ 93705 w 180589"/>
                    <a:gd name="connsiteY32" fmla="*/ 102535 h 167724"/>
                    <a:gd name="connsiteX33" fmla="*/ 91764 w 180589"/>
                    <a:gd name="connsiteY33" fmla="*/ 99209 h 167724"/>
                    <a:gd name="connsiteX34" fmla="*/ 89547 w 180589"/>
                    <a:gd name="connsiteY34" fmla="*/ 94776 h 167724"/>
                    <a:gd name="connsiteX35" fmla="*/ 96200 w 180589"/>
                    <a:gd name="connsiteY35" fmla="*/ 94776 h 167724"/>
                    <a:gd name="connsiteX36" fmla="*/ 103408 w 180589"/>
                    <a:gd name="connsiteY36" fmla="*/ 98932 h 167724"/>
                    <a:gd name="connsiteX37" fmla="*/ 114775 w 180589"/>
                    <a:gd name="connsiteY37" fmla="*/ 108632 h 167724"/>
                    <a:gd name="connsiteX38" fmla="*/ 124755 w 180589"/>
                    <a:gd name="connsiteY38" fmla="*/ 117222 h 167724"/>
                    <a:gd name="connsiteX39" fmla="*/ 127805 w 180589"/>
                    <a:gd name="connsiteY39" fmla="*/ 119162 h 167724"/>
                    <a:gd name="connsiteX40" fmla="*/ 130577 w 180589"/>
                    <a:gd name="connsiteY40" fmla="*/ 124705 h 167724"/>
                    <a:gd name="connsiteX41" fmla="*/ 122815 w 180589"/>
                    <a:gd name="connsiteY41" fmla="*/ 124705 h 167724"/>
                    <a:gd name="connsiteX42" fmla="*/ 112002 w 180589"/>
                    <a:gd name="connsiteY42" fmla="*/ 112788 h 167724"/>
                    <a:gd name="connsiteX43" fmla="*/ 109230 w 180589"/>
                    <a:gd name="connsiteY43" fmla="*/ 109186 h 167724"/>
                    <a:gd name="connsiteX44" fmla="*/ 105626 w 180589"/>
                    <a:gd name="connsiteY44" fmla="*/ 107246 h 167724"/>
                    <a:gd name="connsiteX45" fmla="*/ 102299 w 180589"/>
                    <a:gd name="connsiteY45" fmla="*/ 107246 h 167724"/>
                    <a:gd name="connsiteX46" fmla="*/ 102299 w 180589"/>
                    <a:gd name="connsiteY46" fmla="*/ 108355 h 167724"/>
                    <a:gd name="connsiteX47" fmla="*/ 103408 w 180589"/>
                    <a:gd name="connsiteY47" fmla="*/ 115560 h 167724"/>
                    <a:gd name="connsiteX48" fmla="*/ 105071 w 180589"/>
                    <a:gd name="connsiteY48" fmla="*/ 118331 h 167724"/>
                    <a:gd name="connsiteX49" fmla="*/ 106458 w 180589"/>
                    <a:gd name="connsiteY49" fmla="*/ 121934 h 167724"/>
                    <a:gd name="connsiteX50" fmla="*/ 106181 w 180589"/>
                    <a:gd name="connsiteY50" fmla="*/ 126368 h 167724"/>
                    <a:gd name="connsiteX51" fmla="*/ 95091 w 180589"/>
                    <a:gd name="connsiteY51" fmla="*/ 117777 h 167724"/>
                    <a:gd name="connsiteX52" fmla="*/ 84556 w 180589"/>
                    <a:gd name="connsiteY52" fmla="*/ 109740 h 167724"/>
                    <a:gd name="connsiteX53" fmla="*/ 73744 w 180589"/>
                    <a:gd name="connsiteY53" fmla="*/ 108632 h 167724"/>
                    <a:gd name="connsiteX54" fmla="*/ 61823 w 180589"/>
                    <a:gd name="connsiteY54" fmla="*/ 106692 h 167724"/>
                    <a:gd name="connsiteX55" fmla="*/ 61823 w 180589"/>
                    <a:gd name="connsiteY55" fmla="*/ 115560 h 167724"/>
                    <a:gd name="connsiteX56" fmla="*/ 78180 w 180589"/>
                    <a:gd name="connsiteY56" fmla="*/ 125813 h 167724"/>
                    <a:gd name="connsiteX57" fmla="*/ 89824 w 180589"/>
                    <a:gd name="connsiteY57" fmla="*/ 133573 h 167724"/>
                    <a:gd name="connsiteX58" fmla="*/ 89269 w 180589"/>
                    <a:gd name="connsiteY58" fmla="*/ 141332 h 167724"/>
                    <a:gd name="connsiteX59" fmla="*/ 77348 w 180589"/>
                    <a:gd name="connsiteY59" fmla="*/ 138838 h 167724"/>
                    <a:gd name="connsiteX60" fmla="*/ 79012 w 180589"/>
                    <a:gd name="connsiteY60" fmla="*/ 149923 h 167724"/>
                    <a:gd name="connsiteX61" fmla="*/ 82893 w 180589"/>
                    <a:gd name="connsiteY61" fmla="*/ 161285 h 167724"/>
                    <a:gd name="connsiteX62" fmla="*/ 83725 w 180589"/>
                    <a:gd name="connsiteY62" fmla="*/ 167659 h 167724"/>
                    <a:gd name="connsiteX63" fmla="*/ 77902 w 180589"/>
                    <a:gd name="connsiteY63" fmla="*/ 162947 h 167724"/>
                    <a:gd name="connsiteX64" fmla="*/ 71527 w 180589"/>
                    <a:gd name="connsiteY64" fmla="*/ 158237 h 167724"/>
                    <a:gd name="connsiteX65" fmla="*/ 63764 w 180589"/>
                    <a:gd name="connsiteY65" fmla="*/ 163502 h 167724"/>
                    <a:gd name="connsiteX66" fmla="*/ 55447 w 180589"/>
                    <a:gd name="connsiteY66" fmla="*/ 152140 h 167724"/>
                    <a:gd name="connsiteX67" fmla="*/ 42971 w 180589"/>
                    <a:gd name="connsiteY67" fmla="*/ 153525 h 167724"/>
                    <a:gd name="connsiteX68" fmla="*/ 42417 w 180589"/>
                    <a:gd name="connsiteY68" fmla="*/ 138284 h 167724"/>
                    <a:gd name="connsiteX69" fmla="*/ 32714 w 180589"/>
                    <a:gd name="connsiteY69" fmla="*/ 126090 h 167724"/>
                    <a:gd name="connsiteX70" fmla="*/ 31882 w 180589"/>
                    <a:gd name="connsiteY70" fmla="*/ 119162 h 167724"/>
                    <a:gd name="connsiteX71" fmla="*/ 37427 w 180589"/>
                    <a:gd name="connsiteY71" fmla="*/ 115283 h 167724"/>
                    <a:gd name="connsiteX72" fmla="*/ 33822 w 180589"/>
                    <a:gd name="connsiteY72" fmla="*/ 105306 h 167724"/>
                    <a:gd name="connsiteX73" fmla="*/ 30218 w 180589"/>
                    <a:gd name="connsiteY73" fmla="*/ 90896 h 167724"/>
                    <a:gd name="connsiteX74" fmla="*/ 24951 w 180589"/>
                    <a:gd name="connsiteY74" fmla="*/ 90619 h 167724"/>
                    <a:gd name="connsiteX75" fmla="*/ 18297 w 180589"/>
                    <a:gd name="connsiteY75" fmla="*/ 87848 h 167724"/>
                    <a:gd name="connsiteX76" fmla="*/ 12198 w 180589"/>
                    <a:gd name="connsiteY76" fmla="*/ 79534 h 167724"/>
                    <a:gd name="connsiteX77" fmla="*/ 832 w 180589"/>
                    <a:gd name="connsiteY77" fmla="*/ 72883 h 167724"/>
                    <a:gd name="connsiteX78" fmla="*/ 0 w 180589"/>
                    <a:gd name="connsiteY78" fmla="*/ 72883 h 167724"/>
                    <a:gd name="connsiteX79" fmla="*/ 10258 w 180589"/>
                    <a:gd name="connsiteY79" fmla="*/ 62629 h 167724"/>
                    <a:gd name="connsiteX80" fmla="*/ 15248 w 180589"/>
                    <a:gd name="connsiteY80" fmla="*/ 53761 h 167724"/>
                    <a:gd name="connsiteX81" fmla="*/ 23287 w 180589"/>
                    <a:gd name="connsiteY81" fmla="*/ 46556 h 167724"/>
                    <a:gd name="connsiteX82" fmla="*/ 28832 w 180589"/>
                    <a:gd name="connsiteY82" fmla="*/ 39074 h 167724"/>
                    <a:gd name="connsiteX83" fmla="*/ 28000 w 180589"/>
                    <a:gd name="connsiteY83" fmla="*/ 31869 h 167724"/>
                    <a:gd name="connsiteX84" fmla="*/ 30218 w 180589"/>
                    <a:gd name="connsiteY84" fmla="*/ 30206 h 167724"/>
                    <a:gd name="connsiteX85" fmla="*/ 50179 w 180589"/>
                    <a:gd name="connsiteY85" fmla="*/ 28266 h 167724"/>
                    <a:gd name="connsiteX86" fmla="*/ 57387 w 180589"/>
                    <a:gd name="connsiteY86" fmla="*/ 22724 h 167724"/>
                    <a:gd name="connsiteX87" fmla="*/ 74021 w 180589"/>
                    <a:gd name="connsiteY87" fmla="*/ 21338 h 167724"/>
                    <a:gd name="connsiteX88" fmla="*/ 81507 w 180589"/>
                    <a:gd name="connsiteY88" fmla="*/ 17181 h 167724"/>
                    <a:gd name="connsiteX89" fmla="*/ 83725 w 180589"/>
                    <a:gd name="connsiteY89" fmla="*/ 16904 h 167724"/>
                    <a:gd name="connsiteX90" fmla="*/ 104240 w 180589"/>
                    <a:gd name="connsiteY90" fmla="*/ 14687 h 167724"/>
                    <a:gd name="connsiteX91" fmla="*/ 123092 w 180589"/>
                    <a:gd name="connsiteY91" fmla="*/ 8868 h 167724"/>
                    <a:gd name="connsiteX92" fmla="*/ 141944 w 180589"/>
                    <a:gd name="connsiteY92" fmla="*/ 16350 h 167724"/>
                    <a:gd name="connsiteX93" fmla="*/ 166617 w 180589"/>
                    <a:gd name="connsiteY93" fmla="*/ 13579 h 167724"/>
                    <a:gd name="connsiteX94" fmla="*/ 167449 w 180589"/>
                    <a:gd name="connsiteY94" fmla="*/ 3602 h 167724"/>
                    <a:gd name="connsiteX95" fmla="*/ 174658 w 180589"/>
                    <a:gd name="connsiteY95" fmla="*/ 0 h 167724"/>
                    <a:gd name="connsiteX96" fmla="*/ 177152 w 180589"/>
                    <a:gd name="connsiteY96" fmla="*/ 5542 h 167724"/>
                    <a:gd name="connsiteX97" fmla="*/ 178539 w 180589"/>
                    <a:gd name="connsiteY97" fmla="*/ 15242 h 1677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</a:cxnLst>
                  <a:rect l="l" t="t" r="r" b="b"/>
                  <a:pathLst>
                    <a:path w="180589" h="167724">
                      <a:moveTo>
                        <a:pt x="179370" y="15242"/>
                      </a:moveTo>
                      <a:cubicBezTo>
                        <a:pt x="175212" y="17181"/>
                        <a:pt x="172717" y="17736"/>
                        <a:pt x="172994" y="20784"/>
                      </a:cubicBezTo>
                      <a:cubicBezTo>
                        <a:pt x="173271" y="23278"/>
                        <a:pt x="168281" y="30760"/>
                        <a:pt x="166063" y="36580"/>
                      </a:cubicBezTo>
                      <a:cubicBezTo>
                        <a:pt x="165231" y="36303"/>
                        <a:pt x="164400" y="36026"/>
                        <a:pt x="163845" y="35748"/>
                      </a:cubicBezTo>
                      <a:cubicBezTo>
                        <a:pt x="159410" y="34363"/>
                        <a:pt x="155251" y="33809"/>
                        <a:pt x="150815" y="32700"/>
                      </a:cubicBezTo>
                      <a:cubicBezTo>
                        <a:pt x="146380" y="31592"/>
                        <a:pt x="143330" y="26881"/>
                        <a:pt x="138340" y="27158"/>
                      </a:cubicBezTo>
                      <a:cubicBezTo>
                        <a:pt x="135567" y="27158"/>
                        <a:pt x="132795" y="26049"/>
                        <a:pt x="130023" y="26327"/>
                      </a:cubicBezTo>
                      <a:cubicBezTo>
                        <a:pt x="126418" y="26881"/>
                        <a:pt x="122815" y="28266"/>
                        <a:pt x="118933" y="28820"/>
                      </a:cubicBezTo>
                      <a:cubicBezTo>
                        <a:pt x="115607" y="29098"/>
                        <a:pt x="112002" y="30206"/>
                        <a:pt x="108953" y="31869"/>
                      </a:cubicBezTo>
                      <a:cubicBezTo>
                        <a:pt x="106181" y="33532"/>
                        <a:pt x="103131" y="37966"/>
                        <a:pt x="105071" y="41291"/>
                      </a:cubicBezTo>
                      <a:cubicBezTo>
                        <a:pt x="107012" y="45171"/>
                        <a:pt x="112557" y="44617"/>
                        <a:pt x="112280" y="49605"/>
                      </a:cubicBezTo>
                      <a:cubicBezTo>
                        <a:pt x="108676" y="50436"/>
                        <a:pt x="107012" y="46279"/>
                        <a:pt x="103963" y="46279"/>
                      </a:cubicBezTo>
                      <a:cubicBezTo>
                        <a:pt x="100081" y="46279"/>
                        <a:pt x="102853" y="52653"/>
                        <a:pt x="103685" y="54316"/>
                      </a:cubicBezTo>
                      <a:cubicBezTo>
                        <a:pt x="104795" y="56810"/>
                        <a:pt x="103963" y="62907"/>
                        <a:pt x="101190" y="58750"/>
                      </a:cubicBezTo>
                      <a:cubicBezTo>
                        <a:pt x="98972" y="55701"/>
                        <a:pt x="99804" y="52653"/>
                        <a:pt x="94814" y="53761"/>
                      </a:cubicBezTo>
                      <a:cubicBezTo>
                        <a:pt x="93705" y="55701"/>
                        <a:pt x="94260" y="57364"/>
                        <a:pt x="95091" y="59027"/>
                      </a:cubicBezTo>
                      <a:cubicBezTo>
                        <a:pt x="92873" y="56810"/>
                        <a:pt x="90655" y="54039"/>
                        <a:pt x="88437" y="51822"/>
                      </a:cubicBezTo>
                      <a:cubicBezTo>
                        <a:pt x="86219" y="49882"/>
                        <a:pt x="83447" y="49050"/>
                        <a:pt x="80952" y="47388"/>
                      </a:cubicBezTo>
                      <a:cubicBezTo>
                        <a:pt x="78457" y="45725"/>
                        <a:pt x="78180" y="42676"/>
                        <a:pt x="76239" y="41014"/>
                      </a:cubicBezTo>
                      <a:cubicBezTo>
                        <a:pt x="73744" y="38797"/>
                        <a:pt x="70417" y="41568"/>
                        <a:pt x="69309" y="44062"/>
                      </a:cubicBezTo>
                      <a:cubicBezTo>
                        <a:pt x="67645" y="47665"/>
                        <a:pt x="69585" y="50159"/>
                        <a:pt x="72358" y="52653"/>
                      </a:cubicBezTo>
                      <a:cubicBezTo>
                        <a:pt x="75408" y="55424"/>
                        <a:pt x="77348" y="58196"/>
                        <a:pt x="79012" y="61798"/>
                      </a:cubicBezTo>
                      <a:cubicBezTo>
                        <a:pt x="80952" y="66232"/>
                        <a:pt x="82338" y="69280"/>
                        <a:pt x="85665" y="72883"/>
                      </a:cubicBezTo>
                      <a:cubicBezTo>
                        <a:pt x="87051" y="74268"/>
                        <a:pt x="87606" y="74823"/>
                        <a:pt x="87606" y="76763"/>
                      </a:cubicBezTo>
                      <a:cubicBezTo>
                        <a:pt x="87606" y="78702"/>
                        <a:pt x="86774" y="78980"/>
                        <a:pt x="85388" y="79534"/>
                      </a:cubicBezTo>
                      <a:cubicBezTo>
                        <a:pt x="84002" y="80088"/>
                        <a:pt x="81230" y="80919"/>
                        <a:pt x="80398" y="82305"/>
                      </a:cubicBezTo>
                      <a:cubicBezTo>
                        <a:pt x="79844" y="83137"/>
                        <a:pt x="79844" y="84522"/>
                        <a:pt x="80120" y="85353"/>
                      </a:cubicBezTo>
                      <a:cubicBezTo>
                        <a:pt x="80120" y="86462"/>
                        <a:pt x="80952" y="86739"/>
                        <a:pt x="81784" y="87293"/>
                      </a:cubicBezTo>
                      <a:cubicBezTo>
                        <a:pt x="83447" y="88125"/>
                        <a:pt x="84833" y="88679"/>
                        <a:pt x="86497" y="89233"/>
                      </a:cubicBezTo>
                      <a:cubicBezTo>
                        <a:pt x="85388" y="91727"/>
                        <a:pt x="80675" y="88956"/>
                        <a:pt x="80398" y="92004"/>
                      </a:cubicBezTo>
                      <a:cubicBezTo>
                        <a:pt x="80398" y="93944"/>
                        <a:pt x="82338" y="96715"/>
                        <a:pt x="84002" y="97270"/>
                      </a:cubicBezTo>
                      <a:cubicBezTo>
                        <a:pt x="85943" y="98101"/>
                        <a:pt x="88161" y="98378"/>
                        <a:pt x="89824" y="99764"/>
                      </a:cubicBezTo>
                      <a:cubicBezTo>
                        <a:pt x="90378" y="100318"/>
                        <a:pt x="92873" y="104198"/>
                        <a:pt x="93705" y="102535"/>
                      </a:cubicBezTo>
                      <a:cubicBezTo>
                        <a:pt x="94260" y="101427"/>
                        <a:pt x="92596" y="100041"/>
                        <a:pt x="91764" y="99209"/>
                      </a:cubicBezTo>
                      <a:cubicBezTo>
                        <a:pt x="90655" y="97824"/>
                        <a:pt x="88992" y="96438"/>
                        <a:pt x="89547" y="94776"/>
                      </a:cubicBezTo>
                      <a:cubicBezTo>
                        <a:pt x="90378" y="92004"/>
                        <a:pt x="94536" y="94221"/>
                        <a:pt x="96200" y="94776"/>
                      </a:cubicBezTo>
                      <a:cubicBezTo>
                        <a:pt x="98972" y="95330"/>
                        <a:pt x="101467" y="96715"/>
                        <a:pt x="103408" y="98932"/>
                      </a:cubicBezTo>
                      <a:cubicBezTo>
                        <a:pt x="107012" y="102812"/>
                        <a:pt x="110894" y="105306"/>
                        <a:pt x="114775" y="108632"/>
                      </a:cubicBezTo>
                      <a:cubicBezTo>
                        <a:pt x="118379" y="111403"/>
                        <a:pt x="121151" y="114728"/>
                        <a:pt x="124755" y="117222"/>
                      </a:cubicBezTo>
                      <a:cubicBezTo>
                        <a:pt x="125864" y="118054"/>
                        <a:pt x="126696" y="118608"/>
                        <a:pt x="127805" y="119162"/>
                      </a:cubicBezTo>
                      <a:cubicBezTo>
                        <a:pt x="129468" y="120271"/>
                        <a:pt x="132518" y="122211"/>
                        <a:pt x="130577" y="124705"/>
                      </a:cubicBezTo>
                      <a:cubicBezTo>
                        <a:pt x="128636" y="126922"/>
                        <a:pt x="125032" y="126090"/>
                        <a:pt x="122815" y="124705"/>
                      </a:cubicBezTo>
                      <a:cubicBezTo>
                        <a:pt x="118101" y="121934"/>
                        <a:pt x="115884" y="116391"/>
                        <a:pt x="112002" y="112788"/>
                      </a:cubicBezTo>
                      <a:cubicBezTo>
                        <a:pt x="110894" y="111680"/>
                        <a:pt x="110062" y="110294"/>
                        <a:pt x="109230" y="109186"/>
                      </a:cubicBezTo>
                      <a:cubicBezTo>
                        <a:pt x="108398" y="108078"/>
                        <a:pt x="107012" y="107800"/>
                        <a:pt x="105626" y="107246"/>
                      </a:cubicBezTo>
                      <a:cubicBezTo>
                        <a:pt x="104795" y="106969"/>
                        <a:pt x="103131" y="106137"/>
                        <a:pt x="102299" y="107246"/>
                      </a:cubicBezTo>
                      <a:cubicBezTo>
                        <a:pt x="102022" y="107523"/>
                        <a:pt x="102299" y="107800"/>
                        <a:pt x="102299" y="108355"/>
                      </a:cubicBezTo>
                      <a:cubicBezTo>
                        <a:pt x="102299" y="110849"/>
                        <a:pt x="102299" y="113343"/>
                        <a:pt x="103408" y="115560"/>
                      </a:cubicBezTo>
                      <a:cubicBezTo>
                        <a:pt x="103963" y="116668"/>
                        <a:pt x="104795" y="117499"/>
                        <a:pt x="105071" y="118331"/>
                      </a:cubicBezTo>
                      <a:cubicBezTo>
                        <a:pt x="105626" y="119439"/>
                        <a:pt x="105903" y="120825"/>
                        <a:pt x="106458" y="121934"/>
                      </a:cubicBezTo>
                      <a:cubicBezTo>
                        <a:pt x="107012" y="123042"/>
                        <a:pt x="108676" y="126090"/>
                        <a:pt x="106181" y="126368"/>
                      </a:cubicBezTo>
                      <a:cubicBezTo>
                        <a:pt x="102299" y="126368"/>
                        <a:pt x="97586" y="120548"/>
                        <a:pt x="95091" y="117777"/>
                      </a:cubicBezTo>
                      <a:cubicBezTo>
                        <a:pt x="92042" y="114451"/>
                        <a:pt x="89269" y="110571"/>
                        <a:pt x="84556" y="109740"/>
                      </a:cubicBezTo>
                      <a:cubicBezTo>
                        <a:pt x="80952" y="108909"/>
                        <a:pt x="77348" y="109740"/>
                        <a:pt x="73744" y="108632"/>
                      </a:cubicBezTo>
                      <a:cubicBezTo>
                        <a:pt x="69863" y="107246"/>
                        <a:pt x="65982" y="105029"/>
                        <a:pt x="61823" y="106692"/>
                      </a:cubicBezTo>
                      <a:cubicBezTo>
                        <a:pt x="57110" y="108632"/>
                        <a:pt x="58774" y="112788"/>
                        <a:pt x="61823" y="115560"/>
                      </a:cubicBezTo>
                      <a:cubicBezTo>
                        <a:pt x="66536" y="119717"/>
                        <a:pt x="72358" y="123042"/>
                        <a:pt x="78180" y="125813"/>
                      </a:cubicBezTo>
                      <a:cubicBezTo>
                        <a:pt x="82616" y="128030"/>
                        <a:pt x="86774" y="129416"/>
                        <a:pt x="89824" y="133573"/>
                      </a:cubicBezTo>
                      <a:cubicBezTo>
                        <a:pt x="91764" y="135790"/>
                        <a:pt x="95091" y="142440"/>
                        <a:pt x="89269" y="141332"/>
                      </a:cubicBezTo>
                      <a:cubicBezTo>
                        <a:pt x="86497" y="140778"/>
                        <a:pt x="79844" y="136067"/>
                        <a:pt x="77348" y="138838"/>
                      </a:cubicBezTo>
                      <a:cubicBezTo>
                        <a:pt x="75130" y="141332"/>
                        <a:pt x="78180" y="147429"/>
                        <a:pt x="79012" y="149923"/>
                      </a:cubicBezTo>
                      <a:cubicBezTo>
                        <a:pt x="80675" y="153803"/>
                        <a:pt x="82061" y="157405"/>
                        <a:pt x="82893" y="161285"/>
                      </a:cubicBezTo>
                      <a:cubicBezTo>
                        <a:pt x="83170" y="163502"/>
                        <a:pt x="83447" y="165442"/>
                        <a:pt x="83725" y="167659"/>
                      </a:cubicBezTo>
                      <a:cubicBezTo>
                        <a:pt x="80675" y="168213"/>
                        <a:pt x="79012" y="165165"/>
                        <a:pt x="77902" y="162947"/>
                      </a:cubicBezTo>
                      <a:cubicBezTo>
                        <a:pt x="76516" y="159622"/>
                        <a:pt x="75685" y="157405"/>
                        <a:pt x="71527" y="158237"/>
                      </a:cubicBezTo>
                      <a:cubicBezTo>
                        <a:pt x="70695" y="161562"/>
                        <a:pt x="67368" y="168767"/>
                        <a:pt x="63764" y="163502"/>
                      </a:cubicBezTo>
                      <a:cubicBezTo>
                        <a:pt x="61268" y="159899"/>
                        <a:pt x="62378" y="150477"/>
                        <a:pt x="55447" y="152140"/>
                      </a:cubicBezTo>
                      <a:cubicBezTo>
                        <a:pt x="51565" y="152971"/>
                        <a:pt x="46575" y="158514"/>
                        <a:pt x="42971" y="153525"/>
                      </a:cubicBezTo>
                      <a:cubicBezTo>
                        <a:pt x="40199" y="149368"/>
                        <a:pt x="42971" y="142718"/>
                        <a:pt x="42417" y="138284"/>
                      </a:cubicBezTo>
                      <a:cubicBezTo>
                        <a:pt x="41862" y="132187"/>
                        <a:pt x="35486" y="130801"/>
                        <a:pt x="32714" y="126090"/>
                      </a:cubicBezTo>
                      <a:cubicBezTo>
                        <a:pt x="31604" y="124150"/>
                        <a:pt x="31050" y="121102"/>
                        <a:pt x="31882" y="119162"/>
                      </a:cubicBezTo>
                      <a:cubicBezTo>
                        <a:pt x="32991" y="116945"/>
                        <a:pt x="35486" y="116668"/>
                        <a:pt x="37427" y="115283"/>
                      </a:cubicBezTo>
                      <a:cubicBezTo>
                        <a:pt x="43248" y="111403"/>
                        <a:pt x="37149" y="107523"/>
                        <a:pt x="33822" y="105306"/>
                      </a:cubicBezTo>
                      <a:cubicBezTo>
                        <a:pt x="28000" y="101427"/>
                        <a:pt x="31882" y="96438"/>
                        <a:pt x="30218" y="90896"/>
                      </a:cubicBezTo>
                      <a:cubicBezTo>
                        <a:pt x="29110" y="87570"/>
                        <a:pt x="27169" y="89510"/>
                        <a:pt x="24951" y="90619"/>
                      </a:cubicBezTo>
                      <a:cubicBezTo>
                        <a:pt x="21901" y="92004"/>
                        <a:pt x="19961" y="90619"/>
                        <a:pt x="18297" y="87848"/>
                      </a:cubicBezTo>
                      <a:cubicBezTo>
                        <a:pt x="16357" y="84799"/>
                        <a:pt x="14970" y="82028"/>
                        <a:pt x="12198" y="79534"/>
                      </a:cubicBezTo>
                      <a:cubicBezTo>
                        <a:pt x="8871" y="76763"/>
                        <a:pt x="4435" y="75654"/>
                        <a:pt x="832" y="72883"/>
                      </a:cubicBezTo>
                      <a:cubicBezTo>
                        <a:pt x="832" y="72883"/>
                        <a:pt x="277" y="72883"/>
                        <a:pt x="0" y="72883"/>
                      </a:cubicBezTo>
                      <a:cubicBezTo>
                        <a:pt x="4435" y="70112"/>
                        <a:pt x="10258" y="65678"/>
                        <a:pt x="10258" y="62629"/>
                      </a:cubicBezTo>
                      <a:cubicBezTo>
                        <a:pt x="10258" y="57641"/>
                        <a:pt x="13584" y="54593"/>
                        <a:pt x="15248" y="53761"/>
                      </a:cubicBezTo>
                      <a:cubicBezTo>
                        <a:pt x="16911" y="52653"/>
                        <a:pt x="22733" y="49882"/>
                        <a:pt x="23287" y="46556"/>
                      </a:cubicBezTo>
                      <a:cubicBezTo>
                        <a:pt x="23842" y="42954"/>
                        <a:pt x="29941" y="42676"/>
                        <a:pt x="28832" y="39074"/>
                      </a:cubicBezTo>
                      <a:cubicBezTo>
                        <a:pt x="28000" y="36580"/>
                        <a:pt x="27169" y="33532"/>
                        <a:pt x="28000" y="31869"/>
                      </a:cubicBezTo>
                      <a:cubicBezTo>
                        <a:pt x="28278" y="31038"/>
                        <a:pt x="29110" y="30483"/>
                        <a:pt x="30218" y="30206"/>
                      </a:cubicBezTo>
                      <a:cubicBezTo>
                        <a:pt x="34100" y="29652"/>
                        <a:pt x="49348" y="30206"/>
                        <a:pt x="50179" y="28266"/>
                      </a:cubicBezTo>
                      <a:cubicBezTo>
                        <a:pt x="51011" y="26327"/>
                        <a:pt x="50734" y="23278"/>
                        <a:pt x="57387" y="22724"/>
                      </a:cubicBezTo>
                      <a:cubicBezTo>
                        <a:pt x="63764" y="22170"/>
                        <a:pt x="71249" y="24109"/>
                        <a:pt x="74021" y="21338"/>
                      </a:cubicBezTo>
                      <a:cubicBezTo>
                        <a:pt x="76516" y="18844"/>
                        <a:pt x="75685" y="18290"/>
                        <a:pt x="81507" y="17181"/>
                      </a:cubicBezTo>
                      <a:cubicBezTo>
                        <a:pt x="82061" y="17181"/>
                        <a:pt x="82893" y="17181"/>
                        <a:pt x="83725" y="16904"/>
                      </a:cubicBezTo>
                      <a:cubicBezTo>
                        <a:pt x="92042" y="15519"/>
                        <a:pt x="101190" y="17458"/>
                        <a:pt x="104240" y="14687"/>
                      </a:cubicBezTo>
                      <a:cubicBezTo>
                        <a:pt x="107289" y="11639"/>
                        <a:pt x="116438" y="5819"/>
                        <a:pt x="123092" y="8868"/>
                      </a:cubicBezTo>
                      <a:cubicBezTo>
                        <a:pt x="129746" y="11916"/>
                        <a:pt x="133349" y="16073"/>
                        <a:pt x="141944" y="16350"/>
                      </a:cubicBezTo>
                      <a:cubicBezTo>
                        <a:pt x="150538" y="16904"/>
                        <a:pt x="166063" y="18290"/>
                        <a:pt x="166617" y="13579"/>
                      </a:cubicBezTo>
                      <a:cubicBezTo>
                        <a:pt x="167172" y="8868"/>
                        <a:pt x="162736" y="5819"/>
                        <a:pt x="167449" y="3602"/>
                      </a:cubicBezTo>
                      <a:cubicBezTo>
                        <a:pt x="168835" y="3048"/>
                        <a:pt x="171608" y="1663"/>
                        <a:pt x="174658" y="0"/>
                      </a:cubicBezTo>
                      <a:cubicBezTo>
                        <a:pt x="174658" y="0"/>
                        <a:pt x="174658" y="3602"/>
                        <a:pt x="177152" y="5542"/>
                      </a:cubicBezTo>
                      <a:cubicBezTo>
                        <a:pt x="179648" y="7482"/>
                        <a:pt x="182697" y="13302"/>
                        <a:pt x="178539" y="15242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161" name="Freeform 5160">
                  <a:extLst>
                    <a:ext uri="{FF2B5EF4-FFF2-40B4-BE49-F238E27FC236}">
                      <a16:creationId xmlns:a16="http://schemas.microsoft.com/office/drawing/2014/main" id="{76CB8F4A-26DD-4A58-DDC5-039D65A15529}"/>
                    </a:ext>
                  </a:extLst>
                </p:cNvPr>
                <p:cNvSpPr/>
                <p:nvPr/>
              </p:nvSpPr>
              <p:spPr>
                <a:xfrm>
                  <a:off x="6329106" y="3022697"/>
                  <a:ext cx="17957" cy="16114"/>
                </a:xfrm>
                <a:custGeom>
                  <a:avLst/>
                  <a:gdLst>
                    <a:gd name="connsiteX0" fmla="*/ 6424 w 17957"/>
                    <a:gd name="connsiteY0" fmla="*/ 14175 h 16114"/>
                    <a:gd name="connsiteX1" fmla="*/ 3098 w 17957"/>
                    <a:gd name="connsiteY1" fmla="*/ 16115 h 16114"/>
                    <a:gd name="connsiteX2" fmla="*/ 1157 w 17957"/>
                    <a:gd name="connsiteY2" fmla="*/ 7801 h 16114"/>
                    <a:gd name="connsiteX3" fmla="*/ 5593 w 17957"/>
                    <a:gd name="connsiteY3" fmla="*/ 6139 h 16114"/>
                    <a:gd name="connsiteX4" fmla="*/ 8365 w 17957"/>
                    <a:gd name="connsiteY4" fmla="*/ 2813 h 16114"/>
                    <a:gd name="connsiteX5" fmla="*/ 13633 w 17957"/>
                    <a:gd name="connsiteY5" fmla="*/ 42 h 16114"/>
                    <a:gd name="connsiteX6" fmla="*/ 17237 w 17957"/>
                    <a:gd name="connsiteY6" fmla="*/ 2259 h 16114"/>
                    <a:gd name="connsiteX7" fmla="*/ 17791 w 17957"/>
                    <a:gd name="connsiteY7" fmla="*/ 8356 h 16114"/>
                    <a:gd name="connsiteX8" fmla="*/ 17237 w 17957"/>
                    <a:gd name="connsiteY8" fmla="*/ 10573 h 16114"/>
                    <a:gd name="connsiteX9" fmla="*/ 16682 w 17957"/>
                    <a:gd name="connsiteY9" fmla="*/ 13067 h 16114"/>
                    <a:gd name="connsiteX10" fmla="*/ 16682 w 17957"/>
                    <a:gd name="connsiteY10" fmla="*/ 14175 h 16114"/>
                    <a:gd name="connsiteX11" fmla="*/ 16682 w 17957"/>
                    <a:gd name="connsiteY11" fmla="*/ 14175 h 16114"/>
                    <a:gd name="connsiteX12" fmla="*/ 15573 w 17957"/>
                    <a:gd name="connsiteY12" fmla="*/ 15007 h 16114"/>
                    <a:gd name="connsiteX13" fmla="*/ 11415 w 17957"/>
                    <a:gd name="connsiteY13" fmla="*/ 14452 h 16114"/>
                    <a:gd name="connsiteX14" fmla="*/ 7256 w 17957"/>
                    <a:gd name="connsiteY14" fmla="*/ 14452 h 161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7957" h="16114">
                      <a:moveTo>
                        <a:pt x="6424" y="14175"/>
                      </a:moveTo>
                      <a:cubicBezTo>
                        <a:pt x="5316" y="15007"/>
                        <a:pt x="4484" y="15838"/>
                        <a:pt x="3098" y="16115"/>
                      </a:cubicBezTo>
                      <a:cubicBezTo>
                        <a:pt x="-783" y="16115"/>
                        <a:pt x="-507" y="10018"/>
                        <a:pt x="1157" y="7801"/>
                      </a:cubicBezTo>
                      <a:cubicBezTo>
                        <a:pt x="2266" y="6139"/>
                        <a:pt x="3929" y="6416"/>
                        <a:pt x="5593" y="6139"/>
                      </a:cubicBezTo>
                      <a:cubicBezTo>
                        <a:pt x="7256" y="5862"/>
                        <a:pt x="7534" y="3922"/>
                        <a:pt x="8365" y="2813"/>
                      </a:cubicBezTo>
                      <a:cubicBezTo>
                        <a:pt x="9474" y="873"/>
                        <a:pt x="11415" y="-235"/>
                        <a:pt x="13633" y="42"/>
                      </a:cubicBezTo>
                      <a:cubicBezTo>
                        <a:pt x="15296" y="42"/>
                        <a:pt x="16682" y="873"/>
                        <a:pt x="17237" y="2259"/>
                      </a:cubicBezTo>
                      <a:cubicBezTo>
                        <a:pt x="18069" y="4199"/>
                        <a:pt x="18069" y="6139"/>
                        <a:pt x="17791" y="8356"/>
                      </a:cubicBezTo>
                      <a:cubicBezTo>
                        <a:pt x="17791" y="9187"/>
                        <a:pt x="17791" y="10018"/>
                        <a:pt x="17237" y="10573"/>
                      </a:cubicBezTo>
                      <a:cubicBezTo>
                        <a:pt x="16959" y="11404"/>
                        <a:pt x="16682" y="12236"/>
                        <a:pt x="16682" y="13067"/>
                      </a:cubicBezTo>
                      <a:cubicBezTo>
                        <a:pt x="16682" y="13344"/>
                        <a:pt x="16682" y="13898"/>
                        <a:pt x="16682" y="14175"/>
                      </a:cubicBezTo>
                      <a:cubicBezTo>
                        <a:pt x="16682" y="14175"/>
                        <a:pt x="16682" y="14175"/>
                        <a:pt x="16682" y="14175"/>
                      </a:cubicBezTo>
                      <a:cubicBezTo>
                        <a:pt x="16405" y="14175"/>
                        <a:pt x="15851" y="14729"/>
                        <a:pt x="15573" y="15007"/>
                      </a:cubicBezTo>
                      <a:cubicBezTo>
                        <a:pt x="14187" y="15561"/>
                        <a:pt x="12801" y="15007"/>
                        <a:pt x="11415" y="14452"/>
                      </a:cubicBezTo>
                      <a:cubicBezTo>
                        <a:pt x="10028" y="14452"/>
                        <a:pt x="8642" y="13344"/>
                        <a:pt x="7256" y="14452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162" name="Freeform 5161">
                  <a:extLst>
                    <a:ext uri="{FF2B5EF4-FFF2-40B4-BE49-F238E27FC236}">
                      <a16:creationId xmlns:a16="http://schemas.microsoft.com/office/drawing/2014/main" id="{BB4D37FE-D412-64DD-0040-8B9AB6246331}"/>
                    </a:ext>
                  </a:extLst>
                </p:cNvPr>
                <p:cNvSpPr/>
                <p:nvPr/>
              </p:nvSpPr>
              <p:spPr>
                <a:xfrm>
                  <a:off x="6339966" y="3043240"/>
                  <a:ext cx="6653" cy="8109"/>
                </a:xfrm>
                <a:custGeom>
                  <a:avLst/>
                  <a:gdLst>
                    <a:gd name="connsiteX0" fmla="*/ 278 w 6653"/>
                    <a:gd name="connsiteY0" fmla="*/ 5826 h 8109"/>
                    <a:gd name="connsiteX1" fmla="*/ 0 w 6653"/>
                    <a:gd name="connsiteY1" fmla="*/ 3886 h 8109"/>
                    <a:gd name="connsiteX2" fmla="*/ 0 w 6653"/>
                    <a:gd name="connsiteY2" fmla="*/ 560 h 8109"/>
                    <a:gd name="connsiteX3" fmla="*/ 2218 w 6653"/>
                    <a:gd name="connsiteY3" fmla="*/ 560 h 8109"/>
                    <a:gd name="connsiteX4" fmla="*/ 4159 w 6653"/>
                    <a:gd name="connsiteY4" fmla="*/ 1946 h 8109"/>
                    <a:gd name="connsiteX5" fmla="*/ 6099 w 6653"/>
                    <a:gd name="connsiteY5" fmla="*/ 3331 h 8109"/>
                    <a:gd name="connsiteX6" fmla="*/ 6653 w 6653"/>
                    <a:gd name="connsiteY6" fmla="*/ 5549 h 8109"/>
                    <a:gd name="connsiteX7" fmla="*/ 5545 w 6653"/>
                    <a:gd name="connsiteY7" fmla="*/ 7211 h 8109"/>
                    <a:gd name="connsiteX8" fmla="*/ 1386 w 6653"/>
                    <a:gd name="connsiteY8" fmla="*/ 7488 h 8109"/>
                    <a:gd name="connsiteX9" fmla="*/ 0 w 6653"/>
                    <a:gd name="connsiteY9" fmla="*/ 5549 h 81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6653" h="8109">
                      <a:moveTo>
                        <a:pt x="278" y="5826"/>
                      </a:moveTo>
                      <a:cubicBezTo>
                        <a:pt x="278" y="5271"/>
                        <a:pt x="0" y="4440"/>
                        <a:pt x="0" y="3886"/>
                      </a:cubicBezTo>
                      <a:cubicBezTo>
                        <a:pt x="0" y="3054"/>
                        <a:pt x="0" y="1669"/>
                        <a:pt x="0" y="560"/>
                      </a:cubicBezTo>
                      <a:cubicBezTo>
                        <a:pt x="554" y="-548"/>
                        <a:pt x="1664" y="283"/>
                        <a:pt x="2218" y="560"/>
                      </a:cubicBezTo>
                      <a:cubicBezTo>
                        <a:pt x="3050" y="1114"/>
                        <a:pt x="3604" y="1392"/>
                        <a:pt x="4159" y="1946"/>
                      </a:cubicBezTo>
                      <a:cubicBezTo>
                        <a:pt x="4713" y="2223"/>
                        <a:pt x="5545" y="2777"/>
                        <a:pt x="6099" y="3331"/>
                      </a:cubicBezTo>
                      <a:cubicBezTo>
                        <a:pt x="6653" y="3886"/>
                        <a:pt x="6653" y="4717"/>
                        <a:pt x="6653" y="5549"/>
                      </a:cubicBezTo>
                      <a:cubicBezTo>
                        <a:pt x="6653" y="6657"/>
                        <a:pt x="6377" y="6657"/>
                        <a:pt x="5545" y="7211"/>
                      </a:cubicBezTo>
                      <a:cubicBezTo>
                        <a:pt x="4436" y="8042"/>
                        <a:pt x="2772" y="8597"/>
                        <a:pt x="1386" y="7488"/>
                      </a:cubicBezTo>
                      <a:cubicBezTo>
                        <a:pt x="832" y="6934"/>
                        <a:pt x="278" y="6103"/>
                        <a:pt x="0" y="5549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163" name="Freeform 5162">
                  <a:extLst>
                    <a:ext uri="{FF2B5EF4-FFF2-40B4-BE49-F238E27FC236}">
                      <a16:creationId xmlns:a16="http://schemas.microsoft.com/office/drawing/2014/main" id="{92C85C80-75A7-4312-7C0F-45874D1C9D61}"/>
                    </a:ext>
                  </a:extLst>
                </p:cNvPr>
                <p:cNvSpPr/>
                <p:nvPr/>
              </p:nvSpPr>
              <p:spPr>
                <a:xfrm>
                  <a:off x="6415443" y="3111906"/>
                  <a:ext cx="75791" cy="24285"/>
                </a:xfrm>
                <a:custGeom>
                  <a:avLst/>
                  <a:gdLst>
                    <a:gd name="connsiteX0" fmla="*/ 23219 w 75791"/>
                    <a:gd name="connsiteY0" fmla="*/ 15308 h 24285"/>
                    <a:gd name="connsiteX1" fmla="*/ 14902 w 75791"/>
                    <a:gd name="connsiteY1" fmla="*/ 14754 h 24285"/>
                    <a:gd name="connsiteX2" fmla="*/ 7971 w 75791"/>
                    <a:gd name="connsiteY2" fmla="*/ 13645 h 24285"/>
                    <a:gd name="connsiteX3" fmla="*/ 1317 w 75791"/>
                    <a:gd name="connsiteY3" fmla="*/ 11983 h 24285"/>
                    <a:gd name="connsiteX4" fmla="*/ 762 w 75791"/>
                    <a:gd name="connsiteY4" fmla="*/ 6440 h 24285"/>
                    <a:gd name="connsiteX5" fmla="*/ 7416 w 75791"/>
                    <a:gd name="connsiteY5" fmla="*/ 66 h 24285"/>
                    <a:gd name="connsiteX6" fmla="*/ 17119 w 75791"/>
                    <a:gd name="connsiteY6" fmla="*/ 4500 h 24285"/>
                    <a:gd name="connsiteX7" fmla="*/ 26822 w 75791"/>
                    <a:gd name="connsiteY7" fmla="*/ 9211 h 24285"/>
                    <a:gd name="connsiteX8" fmla="*/ 36525 w 75791"/>
                    <a:gd name="connsiteY8" fmla="*/ 8380 h 24285"/>
                    <a:gd name="connsiteX9" fmla="*/ 46784 w 75791"/>
                    <a:gd name="connsiteY9" fmla="*/ 8934 h 24285"/>
                    <a:gd name="connsiteX10" fmla="*/ 56764 w 75791"/>
                    <a:gd name="connsiteY10" fmla="*/ 11151 h 24285"/>
                    <a:gd name="connsiteX11" fmla="*/ 62863 w 75791"/>
                    <a:gd name="connsiteY11" fmla="*/ 14754 h 24285"/>
                    <a:gd name="connsiteX12" fmla="*/ 73675 w 75791"/>
                    <a:gd name="connsiteY12" fmla="*/ 11983 h 24285"/>
                    <a:gd name="connsiteX13" fmla="*/ 75616 w 75791"/>
                    <a:gd name="connsiteY13" fmla="*/ 16139 h 24285"/>
                    <a:gd name="connsiteX14" fmla="*/ 70903 w 75791"/>
                    <a:gd name="connsiteY14" fmla="*/ 22236 h 24285"/>
                    <a:gd name="connsiteX15" fmla="*/ 63972 w 75791"/>
                    <a:gd name="connsiteY15" fmla="*/ 21959 h 24285"/>
                    <a:gd name="connsiteX16" fmla="*/ 55101 w 75791"/>
                    <a:gd name="connsiteY16" fmla="*/ 20019 h 24285"/>
                    <a:gd name="connsiteX17" fmla="*/ 39298 w 75791"/>
                    <a:gd name="connsiteY17" fmla="*/ 24176 h 24285"/>
                    <a:gd name="connsiteX18" fmla="*/ 33476 w 75791"/>
                    <a:gd name="connsiteY18" fmla="*/ 21682 h 24285"/>
                    <a:gd name="connsiteX19" fmla="*/ 27377 w 75791"/>
                    <a:gd name="connsiteY19" fmla="*/ 16971 h 24285"/>
                    <a:gd name="connsiteX20" fmla="*/ 23496 w 75791"/>
                    <a:gd name="connsiteY20" fmla="*/ 15031 h 242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75791" h="24285">
                      <a:moveTo>
                        <a:pt x="23219" y="15308"/>
                      </a:moveTo>
                      <a:cubicBezTo>
                        <a:pt x="20446" y="14199"/>
                        <a:pt x="17951" y="14477"/>
                        <a:pt x="14902" y="14754"/>
                      </a:cubicBezTo>
                      <a:cubicBezTo>
                        <a:pt x="12406" y="14754"/>
                        <a:pt x="10188" y="14199"/>
                        <a:pt x="7971" y="13645"/>
                      </a:cubicBezTo>
                      <a:cubicBezTo>
                        <a:pt x="5753" y="13091"/>
                        <a:pt x="3257" y="13091"/>
                        <a:pt x="1317" y="11983"/>
                      </a:cubicBezTo>
                      <a:cubicBezTo>
                        <a:pt x="-624" y="10874"/>
                        <a:pt x="-69" y="8103"/>
                        <a:pt x="762" y="6440"/>
                      </a:cubicBezTo>
                      <a:cubicBezTo>
                        <a:pt x="1871" y="3669"/>
                        <a:pt x="4089" y="621"/>
                        <a:pt x="7416" y="66"/>
                      </a:cubicBezTo>
                      <a:cubicBezTo>
                        <a:pt x="11020" y="-488"/>
                        <a:pt x="14347" y="2560"/>
                        <a:pt x="17119" y="4500"/>
                      </a:cubicBezTo>
                      <a:cubicBezTo>
                        <a:pt x="20169" y="6717"/>
                        <a:pt x="23219" y="8934"/>
                        <a:pt x="26822" y="9211"/>
                      </a:cubicBezTo>
                      <a:cubicBezTo>
                        <a:pt x="30150" y="9488"/>
                        <a:pt x="33199" y="8657"/>
                        <a:pt x="36525" y="8380"/>
                      </a:cubicBezTo>
                      <a:cubicBezTo>
                        <a:pt x="39853" y="8380"/>
                        <a:pt x="43456" y="8380"/>
                        <a:pt x="46784" y="8934"/>
                      </a:cubicBezTo>
                      <a:cubicBezTo>
                        <a:pt x="50110" y="9488"/>
                        <a:pt x="53714" y="10043"/>
                        <a:pt x="56764" y="11151"/>
                      </a:cubicBezTo>
                      <a:cubicBezTo>
                        <a:pt x="59259" y="11983"/>
                        <a:pt x="60922" y="13368"/>
                        <a:pt x="62863" y="14754"/>
                      </a:cubicBezTo>
                      <a:cubicBezTo>
                        <a:pt x="66744" y="17525"/>
                        <a:pt x="69794" y="12260"/>
                        <a:pt x="73675" y="11983"/>
                      </a:cubicBezTo>
                      <a:cubicBezTo>
                        <a:pt x="76170" y="11983"/>
                        <a:pt x="75893" y="14477"/>
                        <a:pt x="75616" y="16139"/>
                      </a:cubicBezTo>
                      <a:cubicBezTo>
                        <a:pt x="75061" y="18634"/>
                        <a:pt x="73398" y="21127"/>
                        <a:pt x="70903" y="22236"/>
                      </a:cubicBezTo>
                      <a:cubicBezTo>
                        <a:pt x="68685" y="23345"/>
                        <a:pt x="66190" y="22513"/>
                        <a:pt x="63972" y="21959"/>
                      </a:cubicBezTo>
                      <a:cubicBezTo>
                        <a:pt x="61200" y="21127"/>
                        <a:pt x="58150" y="20019"/>
                        <a:pt x="55101" y="20019"/>
                      </a:cubicBezTo>
                      <a:cubicBezTo>
                        <a:pt x="49556" y="20019"/>
                        <a:pt x="44566" y="22513"/>
                        <a:pt x="39298" y="24176"/>
                      </a:cubicBezTo>
                      <a:cubicBezTo>
                        <a:pt x="37357" y="24730"/>
                        <a:pt x="34862" y="23067"/>
                        <a:pt x="33476" y="21682"/>
                      </a:cubicBezTo>
                      <a:cubicBezTo>
                        <a:pt x="31813" y="19742"/>
                        <a:pt x="29318" y="18356"/>
                        <a:pt x="27377" y="16971"/>
                      </a:cubicBezTo>
                      <a:cubicBezTo>
                        <a:pt x="25991" y="16139"/>
                        <a:pt x="24882" y="15585"/>
                        <a:pt x="23496" y="15031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164" name="Freeform 5163">
                  <a:extLst>
                    <a:ext uri="{FF2B5EF4-FFF2-40B4-BE49-F238E27FC236}">
                      <a16:creationId xmlns:a16="http://schemas.microsoft.com/office/drawing/2014/main" id="{F7B7880C-9176-581A-0F0E-76633DC505B9}"/>
                    </a:ext>
                  </a:extLst>
                </p:cNvPr>
                <p:cNvSpPr/>
                <p:nvPr/>
              </p:nvSpPr>
              <p:spPr>
                <a:xfrm>
                  <a:off x="6395967" y="3089874"/>
                  <a:ext cx="6697" cy="8922"/>
                </a:xfrm>
                <a:custGeom>
                  <a:avLst/>
                  <a:gdLst>
                    <a:gd name="connsiteX0" fmla="*/ 832 w 6697"/>
                    <a:gd name="connsiteY0" fmla="*/ 1038 h 8922"/>
                    <a:gd name="connsiteX1" fmla="*/ 4436 w 6697"/>
                    <a:gd name="connsiteY1" fmla="*/ 484 h 8922"/>
                    <a:gd name="connsiteX2" fmla="*/ 6377 w 6697"/>
                    <a:gd name="connsiteY2" fmla="*/ 7966 h 8922"/>
                    <a:gd name="connsiteX3" fmla="*/ 1664 w 6697"/>
                    <a:gd name="connsiteY3" fmla="*/ 7134 h 8922"/>
                    <a:gd name="connsiteX4" fmla="*/ 0 w 6697"/>
                    <a:gd name="connsiteY4" fmla="*/ 4917 h 8922"/>
                    <a:gd name="connsiteX5" fmla="*/ 832 w 6697"/>
                    <a:gd name="connsiteY5" fmla="*/ 1038 h 89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697" h="8922">
                      <a:moveTo>
                        <a:pt x="832" y="1038"/>
                      </a:moveTo>
                      <a:cubicBezTo>
                        <a:pt x="1664" y="-71"/>
                        <a:pt x="3327" y="-348"/>
                        <a:pt x="4436" y="484"/>
                      </a:cubicBezTo>
                      <a:cubicBezTo>
                        <a:pt x="6377" y="1869"/>
                        <a:pt x="7208" y="5749"/>
                        <a:pt x="6377" y="7966"/>
                      </a:cubicBezTo>
                      <a:cubicBezTo>
                        <a:pt x="5545" y="10183"/>
                        <a:pt x="2772" y="7966"/>
                        <a:pt x="1664" y="7134"/>
                      </a:cubicBezTo>
                      <a:cubicBezTo>
                        <a:pt x="832" y="6580"/>
                        <a:pt x="0" y="6026"/>
                        <a:pt x="0" y="4917"/>
                      </a:cubicBezTo>
                      <a:cubicBezTo>
                        <a:pt x="0" y="3809"/>
                        <a:pt x="0" y="1869"/>
                        <a:pt x="832" y="1038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165" name="Freeform 5164">
                  <a:extLst>
                    <a:ext uri="{FF2B5EF4-FFF2-40B4-BE49-F238E27FC236}">
                      <a16:creationId xmlns:a16="http://schemas.microsoft.com/office/drawing/2014/main" id="{5BCC036F-0A06-B295-906F-6D805CA47E5C}"/>
                    </a:ext>
                  </a:extLst>
                </p:cNvPr>
                <p:cNvSpPr/>
                <p:nvPr/>
              </p:nvSpPr>
              <p:spPr>
                <a:xfrm>
                  <a:off x="6435364" y="3077917"/>
                  <a:ext cx="8842" cy="6828"/>
                </a:xfrm>
                <a:custGeom>
                  <a:avLst/>
                  <a:gdLst>
                    <a:gd name="connsiteX0" fmla="*/ 526 w 8842"/>
                    <a:gd name="connsiteY0" fmla="*/ 2741 h 6828"/>
                    <a:gd name="connsiteX1" fmla="*/ 2189 w 8842"/>
                    <a:gd name="connsiteY1" fmla="*/ 1909 h 6828"/>
                    <a:gd name="connsiteX2" fmla="*/ 3575 w 8842"/>
                    <a:gd name="connsiteY2" fmla="*/ 523 h 6828"/>
                    <a:gd name="connsiteX3" fmla="*/ 5515 w 8842"/>
                    <a:gd name="connsiteY3" fmla="*/ 246 h 6828"/>
                    <a:gd name="connsiteX4" fmla="*/ 7733 w 8842"/>
                    <a:gd name="connsiteY4" fmla="*/ 246 h 6828"/>
                    <a:gd name="connsiteX5" fmla="*/ 8288 w 8842"/>
                    <a:gd name="connsiteY5" fmla="*/ 4403 h 6828"/>
                    <a:gd name="connsiteX6" fmla="*/ 5515 w 8842"/>
                    <a:gd name="connsiteY6" fmla="*/ 6620 h 6828"/>
                    <a:gd name="connsiteX7" fmla="*/ 2743 w 8842"/>
                    <a:gd name="connsiteY7" fmla="*/ 6620 h 6828"/>
                    <a:gd name="connsiteX8" fmla="*/ 248 w 8842"/>
                    <a:gd name="connsiteY8" fmla="*/ 5234 h 6828"/>
                    <a:gd name="connsiteX9" fmla="*/ 802 w 8842"/>
                    <a:gd name="connsiteY9" fmla="*/ 3295 h 68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8842" h="6828">
                      <a:moveTo>
                        <a:pt x="526" y="2741"/>
                      </a:moveTo>
                      <a:cubicBezTo>
                        <a:pt x="1357" y="2741"/>
                        <a:pt x="1634" y="2741"/>
                        <a:pt x="2189" y="1909"/>
                      </a:cubicBezTo>
                      <a:cubicBezTo>
                        <a:pt x="2743" y="1355"/>
                        <a:pt x="2743" y="801"/>
                        <a:pt x="3575" y="523"/>
                      </a:cubicBezTo>
                      <a:cubicBezTo>
                        <a:pt x="4129" y="523"/>
                        <a:pt x="4961" y="523"/>
                        <a:pt x="5515" y="246"/>
                      </a:cubicBezTo>
                      <a:cubicBezTo>
                        <a:pt x="6070" y="246"/>
                        <a:pt x="6901" y="-308"/>
                        <a:pt x="7733" y="246"/>
                      </a:cubicBezTo>
                      <a:cubicBezTo>
                        <a:pt x="9397" y="801"/>
                        <a:pt x="8843" y="3295"/>
                        <a:pt x="8288" y="4403"/>
                      </a:cubicBezTo>
                      <a:cubicBezTo>
                        <a:pt x="8011" y="5512"/>
                        <a:pt x="6625" y="6066"/>
                        <a:pt x="5515" y="6620"/>
                      </a:cubicBezTo>
                      <a:cubicBezTo>
                        <a:pt x="4407" y="6897"/>
                        <a:pt x="3852" y="6897"/>
                        <a:pt x="2743" y="6620"/>
                      </a:cubicBezTo>
                      <a:cubicBezTo>
                        <a:pt x="1912" y="6343"/>
                        <a:pt x="802" y="6343"/>
                        <a:pt x="248" y="5234"/>
                      </a:cubicBezTo>
                      <a:cubicBezTo>
                        <a:pt x="-29" y="4403"/>
                        <a:pt x="-306" y="3572"/>
                        <a:pt x="802" y="3295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166" name="Freeform 5165">
                  <a:extLst>
                    <a:ext uri="{FF2B5EF4-FFF2-40B4-BE49-F238E27FC236}">
                      <a16:creationId xmlns:a16="http://schemas.microsoft.com/office/drawing/2014/main" id="{183096A9-FA36-4D8A-3D30-9F608895FB7F}"/>
                    </a:ext>
                  </a:extLst>
                </p:cNvPr>
                <p:cNvSpPr/>
                <p:nvPr/>
              </p:nvSpPr>
              <p:spPr>
                <a:xfrm>
                  <a:off x="6442725" y="3068465"/>
                  <a:ext cx="8087" cy="7482"/>
                </a:xfrm>
                <a:custGeom>
                  <a:avLst/>
                  <a:gdLst>
                    <a:gd name="connsiteX0" fmla="*/ 3699 w 8087"/>
                    <a:gd name="connsiteY0" fmla="*/ 0 h 7482"/>
                    <a:gd name="connsiteX1" fmla="*/ 5640 w 8087"/>
                    <a:gd name="connsiteY1" fmla="*/ 2217 h 7482"/>
                    <a:gd name="connsiteX2" fmla="*/ 7857 w 8087"/>
                    <a:gd name="connsiteY2" fmla="*/ 3325 h 7482"/>
                    <a:gd name="connsiteX3" fmla="*/ 7303 w 8087"/>
                    <a:gd name="connsiteY3" fmla="*/ 6097 h 7482"/>
                    <a:gd name="connsiteX4" fmla="*/ 3976 w 8087"/>
                    <a:gd name="connsiteY4" fmla="*/ 7482 h 7482"/>
                    <a:gd name="connsiteX5" fmla="*/ 95 w 8087"/>
                    <a:gd name="connsiteY5" fmla="*/ 2494 h 7482"/>
                    <a:gd name="connsiteX6" fmla="*/ 3699 w 8087"/>
                    <a:gd name="connsiteY6" fmla="*/ 277 h 74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087" h="7482">
                      <a:moveTo>
                        <a:pt x="3699" y="0"/>
                      </a:moveTo>
                      <a:cubicBezTo>
                        <a:pt x="4531" y="0"/>
                        <a:pt x="5085" y="1663"/>
                        <a:pt x="5640" y="2217"/>
                      </a:cubicBezTo>
                      <a:cubicBezTo>
                        <a:pt x="6194" y="2771"/>
                        <a:pt x="7303" y="2771"/>
                        <a:pt x="7857" y="3325"/>
                      </a:cubicBezTo>
                      <a:cubicBezTo>
                        <a:pt x="8412" y="3880"/>
                        <a:pt x="7857" y="5542"/>
                        <a:pt x="7303" y="6097"/>
                      </a:cubicBezTo>
                      <a:cubicBezTo>
                        <a:pt x="6471" y="6928"/>
                        <a:pt x="5085" y="7482"/>
                        <a:pt x="3976" y="7482"/>
                      </a:cubicBezTo>
                      <a:cubicBezTo>
                        <a:pt x="1482" y="7482"/>
                        <a:pt x="-460" y="4988"/>
                        <a:pt x="95" y="2494"/>
                      </a:cubicBezTo>
                      <a:cubicBezTo>
                        <a:pt x="372" y="1109"/>
                        <a:pt x="2036" y="0"/>
                        <a:pt x="3699" y="277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167" name="Freeform 5166">
                  <a:extLst>
                    <a:ext uri="{FF2B5EF4-FFF2-40B4-BE49-F238E27FC236}">
                      <a16:creationId xmlns:a16="http://schemas.microsoft.com/office/drawing/2014/main" id="{BAEFD663-D589-DAA8-20BB-0BF77B9A8141}"/>
                    </a:ext>
                  </a:extLst>
                </p:cNvPr>
                <p:cNvSpPr/>
                <p:nvPr/>
              </p:nvSpPr>
              <p:spPr>
                <a:xfrm>
                  <a:off x="6434156" y="3048366"/>
                  <a:ext cx="7000" cy="13777"/>
                </a:xfrm>
                <a:custGeom>
                  <a:avLst/>
                  <a:gdLst>
                    <a:gd name="connsiteX0" fmla="*/ 347 w 7000"/>
                    <a:gd name="connsiteY0" fmla="*/ 2086 h 13777"/>
                    <a:gd name="connsiteX1" fmla="*/ 1733 w 7000"/>
                    <a:gd name="connsiteY1" fmla="*/ 1254 h 13777"/>
                    <a:gd name="connsiteX2" fmla="*/ 3119 w 7000"/>
                    <a:gd name="connsiteY2" fmla="*/ 146 h 13777"/>
                    <a:gd name="connsiteX3" fmla="*/ 5337 w 7000"/>
                    <a:gd name="connsiteY3" fmla="*/ 2086 h 13777"/>
                    <a:gd name="connsiteX4" fmla="*/ 3950 w 7000"/>
                    <a:gd name="connsiteY4" fmla="*/ 4580 h 13777"/>
                    <a:gd name="connsiteX5" fmla="*/ 6723 w 7000"/>
                    <a:gd name="connsiteY5" fmla="*/ 9568 h 13777"/>
                    <a:gd name="connsiteX6" fmla="*/ 5892 w 7000"/>
                    <a:gd name="connsiteY6" fmla="*/ 13448 h 13777"/>
                    <a:gd name="connsiteX7" fmla="*/ 1733 w 7000"/>
                    <a:gd name="connsiteY7" fmla="*/ 9845 h 13777"/>
                    <a:gd name="connsiteX8" fmla="*/ 1456 w 7000"/>
                    <a:gd name="connsiteY8" fmla="*/ 7628 h 13777"/>
                    <a:gd name="connsiteX9" fmla="*/ 69 w 7000"/>
                    <a:gd name="connsiteY9" fmla="*/ 5411 h 13777"/>
                    <a:gd name="connsiteX10" fmla="*/ 347 w 7000"/>
                    <a:gd name="connsiteY10" fmla="*/ 2086 h 137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7000" h="13777">
                      <a:moveTo>
                        <a:pt x="347" y="2086"/>
                      </a:moveTo>
                      <a:cubicBezTo>
                        <a:pt x="624" y="1531"/>
                        <a:pt x="1178" y="1531"/>
                        <a:pt x="1733" y="1254"/>
                      </a:cubicBezTo>
                      <a:cubicBezTo>
                        <a:pt x="2287" y="977"/>
                        <a:pt x="2564" y="146"/>
                        <a:pt x="3119" y="146"/>
                      </a:cubicBezTo>
                      <a:cubicBezTo>
                        <a:pt x="4228" y="-408"/>
                        <a:pt x="5337" y="700"/>
                        <a:pt x="5337" y="2086"/>
                      </a:cubicBezTo>
                      <a:cubicBezTo>
                        <a:pt x="5337" y="3194"/>
                        <a:pt x="4228" y="3748"/>
                        <a:pt x="3950" y="4580"/>
                      </a:cubicBezTo>
                      <a:cubicBezTo>
                        <a:pt x="3119" y="7074"/>
                        <a:pt x="5892" y="7628"/>
                        <a:pt x="6723" y="9568"/>
                      </a:cubicBezTo>
                      <a:cubicBezTo>
                        <a:pt x="7278" y="10676"/>
                        <a:pt x="7000" y="12616"/>
                        <a:pt x="5892" y="13448"/>
                      </a:cubicBezTo>
                      <a:cubicBezTo>
                        <a:pt x="3950" y="14833"/>
                        <a:pt x="1733" y="11508"/>
                        <a:pt x="1733" y="9845"/>
                      </a:cubicBezTo>
                      <a:cubicBezTo>
                        <a:pt x="1733" y="9014"/>
                        <a:pt x="2010" y="8182"/>
                        <a:pt x="1456" y="7628"/>
                      </a:cubicBezTo>
                      <a:cubicBezTo>
                        <a:pt x="624" y="6797"/>
                        <a:pt x="69" y="6520"/>
                        <a:pt x="69" y="5411"/>
                      </a:cubicBezTo>
                      <a:cubicBezTo>
                        <a:pt x="69" y="4303"/>
                        <a:pt x="-208" y="2917"/>
                        <a:pt x="347" y="2086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168" name="Freeform 5167">
                  <a:extLst>
                    <a:ext uri="{FF2B5EF4-FFF2-40B4-BE49-F238E27FC236}">
                      <a16:creationId xmlns:a16="http://schemas.microsoft.com/office/drawing/2014/main" id="{B77D89C8-BC41-38CA-0AD1-2B97021BE2CD}"/>
                    </a:ext>
                  </a:extLst>
                </p:cNvPr>
                <p:cNvSpPr/>
                <p:nvPr/>
              </p:nvSpPr>
              <p:spPr>
                <a:xfrm>
                  <a:off x="6397077" y="3037011"/>
                  <a:ext cx="12579" cy="6863"/>
                </a:xfrm>
                <a:custGeom>
                  <a:avLst/>
                  <a:gdLst>
                    <a:gd name="connsiteX0" fmla="*/ 0 w 12579"/>
                    <a:gd name="connsiteY0" fmla="*/ 2910 h 6863"/>
                    <a:gd name="connsiteX1" fmla="*/ 2217 w 12579"/>
                    <a:gd name="connsiteY1" fmla="*/ 2079 h 6863"/>
                    <a:gd name="connsiteX2" fmla="*/ 4990 w 12579"/>
                    <a:gd name="connsiteY2" fmla="*/ 416 h 6863"/>
                    <a:gd name="connsiteX3" fmla="*/ 8317 w 12579"/>
                    <a:gd name="connsiteY3" fmla="*/ 416 h 6863"/>
                    <a:gd name="connsiteX4" fmla="*/ 9980 w 12579"/>
                    <a:gd name="connsiteY4" fmla="*/ 2079 h 6863"/>
                    <a:gd name="connsiteX5" fmla="*/ 12198 w 12579"/>
                    <a:gd name="connsiteY5" fmla="*/ 5127 h 6863"/>
                    <a:gd name="connsiteX6" fmla="*/ 10258 w 12579"/>
                    <a:gd name="connsiteY6" fmla="*/ 5958 h 6863"/>
                    <a:gd name="connsiteX7" fmla="*/ 6931 w 12579"/>
                    <a:gd name="connsiteY7" fmla="*/ 6790 h 6863"/>
                    <a:gd name="connsiteX8" fmla="*/ 4435 w 12579"/>
                    <a:gd name="connsiteY8" fmla="*/ 6790 h 6863"/>
                    <a:gd name="connsiteX9" fmla="*/ 554 w 12579"/>
                    <a:gd name="connsiteY9" fmla="*/ 5127 h 6863"/>
                    <a:gd name="connsiteX10" fmla="*/ 554 w 12579"/>
                    <a:gd name="connsiteY10" fmla="*/ 3187 h 68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2579" h="6863">
                      <a:moveTo>
                        <a:pt x="0" y="2910"/>
                      </a:moveTo>
                      <a:cubicBezTo>
                        <a:pt x="554" y="2079"/>
                        <a:pt x="1386" y="2356"/>
                        <a:pt x="2217" y="2079"/>
                      </a:cubicBezTo>
                      <a:cubicBezTo>
                        <a:pt x="3327" y="1801"/>
                        <a:pt x="3881" y="970"/>
                        <a:pt x="4990" y="416"/>
                      </a:cubicBezTo>
                      <a:cubicBezTo>
                        <a:pt x="6099" y="-139"/>
                        <a:pt x="7208" y="-139"/>
                        <a:pt x="8317" y="416"/>
                      </a:cubicBezTo>
                      <a:cubicBezTo>
                        <a:pt x="9148" y="693"/>
                        <a:pt x="9426" y="1524"/>
                        <a:pt x="9980" y="2079"/>
                      </a:cubicBezTo>
                      <a:cubicBezTo>
                        <a:pt x="10812" y="2633"/>
                        <a:pt x="13584" y="3464"/>
                        <a:pt x="12198" y="5127"/>
                      </a:cubicBezTo>
                      <a:cubicBezTo>
                        <a:pt x="11644" y="5681"/>
                        <a:pt x="10812" y="5681"/>
                        <a:pt x="10258" y="5958"/>
                      </a:cubicBezTo>
                      <a:cubicBezTo>
                        <a:pt x="9148" y="6512"/>
                        <a:pt x="8317" y="7067"/>
                        <a:pt x="6931" y="6790"/>
                      </a:cubicBezTo>
                      <a:cubicBezTo>
                        <a:pt x="6099" y="6790"/>
                        <a:pt x="5267" y="6790"/>
                        <a:pt x="4435" y="6790"/>
                      </a:cubicBezTo>
                      <a:cubicBezTo>
                        <a:pt x="3327" y="6790"/>
                        <a:pt x="1386" y="5681"/>
                        <a:pt x="554" y="5127"/>
                      </a:cubicBezTo>
                      <a:cubicBezTo>
                        <a:pt x="0" y="4572"/>
                        <a:pt x="0" y="4018"/>
                        <a:pt x="554" y="3187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169" name="Freeform 5168">
                  <a:extLst>
                    <a:ext uri="{FF2B5EF4-FFF2-40B4-BE49-F238E27FC236}">
                      <a16:creationId xmlns:a16="http://schemas.microsoft.com/office/drawing/2014/main" id="{CF5BE2A0-C459-6547-161D-262B4D148513}"/>
                    </a:ext>
                  </a:extLst>
                </p:cNvPr>
                <p:cNvSpPr/>
                <p:nvPr/>
              </p:nvSpPr>
              <p:spPr>
                <a:xfrm>
                  <a:off x="6449666" y="3053741"/>
                  <a:ext cx="4809" cy="7240"/>
                </a:xfrm>
                <a:custGeom>
                  <a:avLst/>
                  <a:gdLst>
                    <a:gd name="connsiteX0" fmla="*/ 916 w 4809"/>
                    <a:gd name="connsiteY0" fmla="*/ 36 h 7240"/>
                    <a:gd name="connsiteX1" fmla="*/ 4521 w 4809"/>
                    <a:gd name="connsiteY1" fmla="*/ 2530 h 7240"/>
                    <a:gd name="connsiteX2" fmla="*/ 3966 w 4809"/>
                    <a:gd name="connsiteY2" fmla="*/ 5578 h 7240"/>
                    <a:gd name="connsiteX3" fmla="*/ 1471 w 4809"/>
                    <a:gd name="connsiteY3" fmla="*/ 7241 h 7240"/>
                    <a:gd name="connsiteX4" fmla="*/ 362 w 4809"/>
                    <a:gd name="connsiteY4" fmla="*/ 4470 h 7240"/>
                    <a:gd name="connsiteX5" fmla="*/ 916 w 4809"/>
                    <a:gd name="connsiteY5" fmla="*/ 313 h 72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809" h="7240">
                      <a:moveTo>
                        <a:pt x="916" y="36"/>
                      </a:moveTo>
                      <a:cubicBezTo>
                        <a:pt x="2580" y="-241"/>
                        <a:pt x="3689" y="1144"/>
                        <a:pt x="4521" y="2530"/>
                      </a:cubicBezTo>
                      <a:cubicBezTo>
                        <a:pt x="5075" y="3638"/>
                        <a:pt x="4798" y="4470"/>
                        <a:pt x="3966" y="5578"/>
                      </a:cubicBezTo>
                      <a:cubicBezTo>
                        <a:pt x="3412" y="6410"/>
                        <a:pt x="2580" y="6964"/>
                        <a:pt x="1471" y="7241"/>
                      </a:cubicBezTo>
                      <a:cubicBezTo>
                        <a:pt x="85" y="7241"/>
                        <a:pt x="362" y="5301"/>
                        <a:pt x="362" y="4470"/>
                      </a:cubicBezTo>
                      <a:cubicBezTo>
                        <a:pt x="362" y="3638"/>
                        <a:pt x="-747" y="590"/>
                        <a:pt x="916" y="313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170" name="Freeform 5169">
                  <a:extLst>
                    <a:ext uri="{FF2B5EF4-FFF2-40B4-BE49-F238E27FC236}">
                      <a16:creationId xmlns:a16="http://schemas.microsoft.com/office/drawing/2014/main" id="{B5A44AAD-42D7-DE63-151A-8D6E504392AC}"/>
                    </a:ext>
                  </a:extLst>
                </p:cNvPr>
                <p:cNvSpPr/>
                <p:nvPr/>
              </p:nvSpPr>
              <p:spPr>
                <a:xfrm>
                  <a:off x="6463058" y="3055230"/>
                  <a:ext cx="7208" cy="4470"/>
                </a:xfrm>
                <a:custGeom>
                  <a:avLst/>
                  <a:gdLst>
                    <a:gd name="connsiteX0" fmla="*/ 0 w 7208"/>
                    <a:gd name="connsiteY0" fmla="*/ 1318 h 4470"/>
                    <a:gd name="connsiteX1" fmla="*/ 5822 w 7208"/>
                    <a:gd name="connsiteY1" fmla="*/ 209 h 4470"/>
                    <a:gd name="connsiteX2" fmla="*/ 7208 w 7208"/>
                    <a:gd name="connsiteY2" fmla="*/ 1595 h 4470"/>
                    <a:gd name="connsiteX3" fmla="*/ 6654 w 7208"/>
                    <a:gd name="connsiteY3" fmla="*/ 3535 h 4470"/>
                    <a:gd name="connsiteX4" fmla="*/ 2772 w 7208"/>
                    <a:gd name="connsiteY4" fmla="*/ 4366 h 4470"/>
                    <a:gd name="connsiteX5" fmla="*/ 0 w 7208"/>
                    <a:gd name="connsiteY5" fmla="*/ 2149 h 4470"/>
                    <a:gd name="connsiteX6" fmla="*/ 0 w 7208"/>
                    <a:gd name="connsiteY6" fmla="*/ 1595 h 44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208" h="4470">
                      <a:moveTo>
                        <a:pt x="0" y="1318"/>
                      </a:moveTo>
                      <a:cubicBezTo>
                        <a:pt x="555" y="-345"/>
                        <a:pt x="4714" y="-68"/>
                        <a:pt x="5822" y="209"/>
                      </a:cubicBezTo>
                      <a:cubicBezTo>
                        <a:pt x="6377" y="209"/>
                        <a:pt x="6931" y="764"/>
                        <a:pt x="7208" y="1595"/>
                      </a:cubicBezTo>
                      <a:cubicBezTo>
                        <a:pt x="7208" y="2149"/>
                        <a:pt x="7208" y="3258"/>
                        <a:pt x="6654" y="3535"/>
                      </a:cubicBezTo>
                      <a:cubicBezTo>
                        <a:pt x="5545" y="4366"/>
                        <a:pt x="4159" y="4644"/>
                        <a:pt x="2772" y="4366"/>
                      </a:cubicBezTo>
                      <a:cubicBezTo>
                        <a:pt x="1664" y="4366"/>
                        <a:pt x="0" y="3258"/>
                        <a:pt x="0" y="2149"/>
                      </a:cubicBezTo>
                      <a:cubicBezTo>
                        <a:pt x="0" y="2149"/>
                        <a:pt x="0" y="1872"/>
                        <a:pt x="0" y="1595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171" name="Freeform 5170">
                  <a:extLst>
                    <a:ext uri="{FF2B5EF4-FFF2-40B4-BE49-F238E27FC236}">
                      <a16:creationId xmlns:a16="http://schemas.microsoft.com/office/drawing/2014/main" id="{ACA93254-084F-0147-D567-226B1C58F8CC}"/>
                    </a:ext>
                  </a:extLst>
                </p:cNvPr>
                <p:cNvSpPr/>
                <p:nvPr/>
              </p:nvSpPr>
              <p:spPr>
                <a:xfrm>
                  <a:off x="6450860" y="3041757"/>
                  <a:ext cx="11366" cy="12643"/>
                </a:xfrm>
                <a:custGeom>
                  <a:avLst/>
                  <a:gdLst>
                    <a:gd name="connsiteX0" fmla="*/ 0 w 11366"/>
                    <a:gd name="connsiteY0" fmla="*/ 3983 h 12643"/>
                    <a:gd name="connsiteX1" fmla="*/ 0 w 11366"/>
                    <a:gd name="connsiteY1" fmla="*/ 935 h 12643"/>
                    <a:gd name="connsiteX2" fmla="*/ 1941 w 11366"/>
                    <a:gd name="connsiteY2" fmla="*/ 104 h 12643"/>
                    <a:gd name="connsiteX3" fmla="*/ 3881 w 11366"/>
                    <a:gd name="connsiteY3" fmla="*/ 2875 h 12643"/>
                    <a:gd name="connsiteX4" fmla="*/ 7208 w 11366"/>
                    <a:gd name="connsiteY4" fmla="*/ 8695 h 12643"/>
                    <a:gd name="connsiteX5" fmla="*/ 10535 w 11366"/>
                    <a:gd name="connsiteY5" fmla="*/ 8972 h 12643"/>
                    <a:gd name="connsiteX6" fmla="*/ 11367 w 11366"/>
                    <a:gd name="connsiteY6" fmla="*/ 11743 h 12643"/>
                    <a:gd name="connsiteX7" fmla="*/ 8317 w 11366"/>
                    <a:gd name="connsiteY7" fmla="*/ 12297 h 12643"/>
                    <a:gd name="connsiteX8" fmla="*/ 1664 w 11366"/>
                    <a:gd name="connsiteY8" fmla="*/ 9526 h 12643"/>
                    <a:gd name="connsiteX9" fmla="*/ 0 w 11366"/>
                    <a:gd name="connsiteY9" fmla="*/ 4261 h 126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1366" h="12643">
                      <a:moveTo>
                        <a:pt x="0" y="3983"/>
                      </a:moveTo>
                      <a:cubicBezTo>
                        <a:pt x="0" y="3152"/>
                        <a:pt x="0" y="2044"/>
                        <a:pt x="0" y="935"/>
                      </a:cubicBezTo>
                      <a:cubicBezTo>
                        <a:pt x="278" y="104"/>
                        <a:pt x="1109" y="-173"/>
                        <a:pt x="1941" y="104"/>
                      </a:cubicBezTo>
                      <a:cubicBezTo>
                        <a:pt x="3050" y="381"/>
                        <a:pt x="3604" y="1490"/>
                        <a:pt x="3881" y="2875"/>
                      </a:cubicBezTo>
                      <a:cubicBezTo>
                        <a:pt x="4436" y="5369"/>
                        <a:pt x="3881" y="8418"/>
                        <a:pt x="7208" y="8695"/>
                      </a:cubicBezTo>
                      <a:cubicBezTo>
                        <a:pt x="8040" y="8695"/>
                        <a:pt x="9703" y="8418"/>
                        <a:pt x="10535" y="8972"/>
                      </a:cubicBezTo>
                      <a:cubicBezTo>
                        <a:pt x="11089" y="9526"/>
                        <a:pt x="11367" y="10912"/>
                        <a:pt x="11367" y="11743"/>
                      </a:cubicBezTo>
                      <a:cubicBezTo>
                        <a:pt x="11089" y="13129"/>
                        <a:pt x="9149" y="12575"/>
                        <a:pt x="8317" y="12297"/>
                      </a:cubicBezTo>
                      <a:cubicBezTo>
                        <a:pt x="5822" y="11743"/>
                        <a:pt x="3604" y="11189"/>
                        <a:pt x="1664" y="9526"/>
                      </a:cubicBezTo>
                      <a:cubicBezTo>
                        <a:pt x="0" y="8140"/>
                        <a:pt x="0" y="6478"/>
                        <a:pt x="0" y="4261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172" name="Freeform 5171">
                  <a:extLst>
                    <a:ext uri="{FF2B5EF4-FFF2-40B4-BE49-F238E27FC236}">
                      <a16:creationId xmlns:a16="http://schemas.microsoft.com/office/drawing/2014/main" id="{46CB84B6-8F1B-A6EF-5D94-0CEF3E54BD45}"/>
                    </a:ext>
                  </a:extLst>
                </p:cNvPr>
                <p:cNvSpPr/>
                <p:nvPr/>
              </p:nvSpPr>
              <p:spPr>
                <a:xfrm>
                  <a:off x="6457791" y="3062836"/>
                  <a:ext cx="15525" cy="12556"/>
                </a:xfrm>
                <a:custGeom>
                  <a:avLst/>
                  <a:gdLst>
                    <a:gd name="connsiteX0" fmla="*/ 554 w 15525"/>
                    <a:gd name="connsiteY0" fmla="*/ 6737 h 12556"/>
                    <a:gd name="connsiteX1" fmla="*/ 554 w 15525"/>
                    <a:gd name="connsiteY1" fmla="*/ 4797 h 12556"/>
                    <a:gd name="connsiteX2" fmla="*/ 1941 w 15525"/>
                    <a:gd name="connsiteY2" fmla="*/ 2026 h 12556"/>
                    <a:gd name="connsiteX3" fmla="*/ 5822 w 15525"/>
                    <a:gd name="connsiteY3" fmla="*/ 2026 h 12556"/>
                    <a:gd name="connsiteX4" fmla="*/ 9426 w 15525"/>
                    <a:gd name="connsiteY4" fmla="*/ 640 h 12556"/>
                    <a:gd name="connsiteX5" fmla="*/ 13584 w 15525"/>
                    <a:gd name="connsiteY5" fmla="*/ 640 h 12556"/>
                    <a:gd name="connsiteX6" fmla="*/ 15525 w 15525"/>
                    <a:gd name="connsiteY6" fmla="*/ 3966 h 12556"/>
                    <a:gd name="connsiteX7" fmla="*/ 14970 w 15525"/>
                    <a:gd name="connsiteY7" fmla="*/ 5628 h 12556"/>
                    <a:gd name="connsiteX8" fmla="*/ 14970 w 15525"/>
                    <a:gd name="connsiteY8" fmla="*/ 7568 h 12556"/>
                    <a:gd name="connsiteX9" fmla="*/ 13584 w 15525"/>
                    <a:gd name="connsiteY9" fmla="*/ 11448 h 12556"/>
                    <a:gd name="connsiteX10" fmla="*/ 11644 w 15525"/>
                    <a:gd name="connsiteY10" fmla="*/ 12556 h 12556"/>
                    <a:gd name="connsiteX11" fmla="*/ 8317 w 15525"/>
                    <a:gd name="connsiteY11" fmla="*/ 10894 h 12556"/>
                    <a:gd name="connsiteX12" fmla="*/ 5545 w 15525"/>
                    <a:gd name="connsiteY12" fmla="*/ 10062 h 12556"/>
                    <a:gd name="connsiteX13" fmla="*/ 2218 w 15525"/>
                    <a:gd name="connsiteY13" fmla="*/ 9785 h 12556"/>
                    <a:gd name="connsiteX14" fmla="*/ 0 w 15525"/>
                    <a:gd name="connsiteY14" fmla="*/ 7014 h 125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5525" h="12556">
                      <a:moveTo>
                        <a:pt x="554" y="6737"/>
                      </a:moveTo>
                      <a:cubicBezTo>
                        <a:pt x="554" y="6182"/>
                        <a:pt x="554" y="5351"/>
                        <a:pt x="554" y="4797"/>
                      </a:cubicBezTo>
                      <a:cubicBezTo>
                        <a:pt x="554" y="4243"/>
                        <a:pt x="1386" y="2580"/>
                        <a:pt x="1941" y="2026"/>
                      </a:cubicBezTo>
                      <a:cubicBezTo>
                        <a:pt x="3050" y="1194"/>
                        <a:pt x="4713" y="2026"/>
                        <a:pt x="5822" y="2026"/>
                      </a:cubicBezTo>
                      <a:cubicBezTo>
                        <a:pt x="7208" y="2026"/>
                        <a:pt x="8317" y="1194"/>
                        <a:pt x="9426" y="640"/>
                      </a:cubicBezTo>
                      <a:cubicBezTo>
                        <a:pt x="10535" y="86"/>
                        <a:pt x="12476" y="-469"/>
                        <a:pt x="13584" y="640"/>
                      </a:cubicBezTo>
                      <a:cubicBezTo>
                        <a:pt x="14416" y="1194"/>
                        <a:pt x="15525" y="2857"/>
                        <a:pt x="15525" y="3966"/>
                      </a:cubicBezTo>
                      <a:cubicBezTo>
                        <a:pt x="15525" y="4520"/>
                        <a:pt x="15248" y="5074"/>
                        <a:pt x="14970" y="5628"/>
                      </a:cubicBezTo>
                      <a:cubicBezTo>
                        <a:pt x="14970" y="6182"/>
                        <a:pt x="14970" y="7014"/>
                        <a:pt x="14970" y="7568"/>
                      </a:cubicBezTo>
                      <a:cubicBezTo>
                        <a:pt x="14970" y="9231"/>
                        <a:pt x="14970" y="10339"/>
                        <a:pt x="13584" y="11448"/>
                      </a:cubicBezTo>
                      <a:cubicBezTo>
                        <a:pt x="13030" y="12002"/>
                        <a:pt x="12476" y="12279"/>
                        <a:pt x="11644" y="12556"/>
                      </a:cubicBezTo>
                      <a:cubicBezTo>
                        <a:pt x="10535" y="12556"/>
                        <a:pt x="9426" y="11448"/>
                        <a:pt x="8317" y="10894"/>
                      </a:cubicBezTo>
                      <a:cubicBezTo>
                        <a:pt x="7485" y="10339"/>
                        <a:pt x="6653" y="10062"/>
                        <a:pt x="5545" y="10062"/>
                      </a:cubicBezTo>
                      <a:cubicBezTo>
                        <a:pt x="4436" y="10062"/>
                        <a:pt x="3327" y="10062"/>
                        <a:pt x="2218" y="9785"/>
                      </a:cubicBezTo>
                      <a:cubicBezTo>
                        <a:pt x="1109" y="9231"/>
                        <a:pt x="554" y="8122"/>
                        <a:pt x="0" y="7014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173" name="Freeform 5172">
                  <a:extLst>
                    <a:ext uri="{FF2B5EF4-FFF2-40B4-BE49-F238E27FC236}">
                      <a16:creationId xmlns:a16="http://schemas.microsoft.com/office/drawing/2014/main" id="{F1B2B169-6D4A-AE22-9DCF-8FD5439409D0}"/>
                    </a:ext>
                  </a:extLst>
                </p:cNvPr>
                <p:cNvSpPr/>
                <p:nvPr/>
              </p:nvSpPr>
              <p:spPr>
                <a:xfrm>
                  <a:off x="6460840" y="3076224"/>
                  <a:ext cx="6632" cy="4295"/>
                </a:xfrm>
                <a:custGeom>
                  <a:avLst/>
                  <a:gdLst>
                    <a:gd name="connsiteX0" fmla="*/ 0 w 6632"/>
                    <a:gd name="connsiteY0" fmla="*/ 1940 h 4295"/>
                    <a:gd name="connsiteX1" fmla="*/ 831 w 6632"/>
                    <a:gd name="connsiteY1" fmla="*/ 4157 h 4295"/>
                    <a:gd name="connsiteX2" fmla="*/ 2495 w 6632"/>
                    <a:gd name="connsiteY2" fmla="*/ 4157 h 4295"/>
                    <a:gd name="connsiteX3" fmla="*/ 6376 w 6632"/>
                    <a:gd name="connsiteY3" fmla="*/ 3603 h 4295"/>
                    <a:gd name="connsiteX4" fmla="*/ 4990 w 6632"/>
                    <a:gd name="connsiteY4" fmla="*/ 1109 h 4295"/>
                    <a:gd name="connsiteX5" fmla="*/ 3049 w 6632"/>
                    <a:gd name="connsiteY5" fmla="*/ 1109 h 4295"/>
                    <a:gd name="connsiteX6" fmla="*/ 1663 w 6632"/>
                    <a:gd name="connsiteY6" fmla="*/ 0 h 4295"/>
                    <a:gd name="connsiteX7" fmla="*/ 0 w 6632"/>
                    <a:gd name="connsiteY7" fmla="*/ 1940 h 42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632" h="4295">
                      <a:moveTo>
                        <a:pt x="0" y="1940"/>
                      </a:moveTo>
                      <a:cubicBezTo>
                        <a:pt x="0" y="2494"/>
                        <a:pt x="0" y="3603"/>
                        <a:pt x="831" y="4157"/>
                      </a:cubicBezTo>
                      <a:cubicBezTo>
                        <a:pt x="1386" y="4434"/>
                        <a:pt x="1941" y="4157"/>
                        <a:pt x="2495" y="4157"/>
                      </a:cubicBezTo>
                      <a:cubicBezTo>
                        <a:pt x="3604" y="4157"/>
                        <a:pt x="5545" y="4711"/>
                        <a:pt x="6376" y="3603"/>
                      </a:cubicBezTo>
                      <a:cubicBezTo>
                        <a:pt x="7208" y="2494"/>
                        <a:pt x="5822" y="1386"/>
                        <a:pt x="4990" y="1109"/>
                      </a:cubicBezTo>
                      <a:cubicBezTo>
                        <a:pt x="4435" y="1109"/>
                        <a:pt x="3604" y="1109"/>
                        <a:pt x="3049" y="1109"/>
                      </a:cubicBezTo>
                      <a:cubicBezTo>
                        <a:pt x="2495" y="1109"/>
                        <a:pt x="2217" y="277"/>
                        <a:pt x="1663" y="0"/>
                      </a:cubicBezTo>
                      <a:cubicBezTo>
                        <a:pt x="831" y="0"/>
                        <a:pt x="277" y="1109"/>
                        <a:pt x="0" y="194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174" name="Freeform 5173">
                  <a:extLst>
                    <a:ext uri="{FF2B5EF4-FFF2-40B4-BE49-F238E27FC236}">
                      <a16:creationId xmlns:a16="http://schemas.microsoft.com/office/drawing/2014/main" id="{9DE57408-90B9-47F5-DEC5-10B108610B67}"/>
                    </a:ext>
                  </a:extLst>
                </p:cNvPr>
                <p:cNvSpPr/>
                <p:nvPr/>
              </p:nvSpPr>
              <p:spPr>
                <a:xfrm>
                  <a:off x="6463335" y="3083706"/>
                  <a:ext cx="5062" cy="7482"/>
                </a:xfrm>
                <a:custGeom>
                  <a:avLst/>
                  <a:gdLst>
                    <a:gd name="connsiteX0" fmla="*/ 0 w 5062"/>
                    <a:gd name="connsiteY0" fmla="*/ 2217 h 7482"/>
                    <a:gd name="connsiteX1" fmla="*/ 832 w 5062"/>
                    <a:gd name="connsiteY1" fmla="*/ 0 h 7482"/>
                    <a:gd name="connsiteX2" fmla="*/ 3881 w 5062"/>
                    <a:gd name="connsiteY2" fmla="*/ 1386 h 7482"/>
                    <a:gd name="connsiteX3" fmla="*/ 4990 w 5062"/>
                    <a:gd name="connsiteY3" fmla="*/ 3880 h 7482"/>
                    <a:gd name="connsiteX4" fmla="*/ 3881 w 5062"/>
                    <a:gd name="connsiteY4" fmla="*/ 6651 h 7482"/>
                    <a:gd name="connsiteX5" fmla="*/ 1664 w 5062"/>
                    <a:gd name="connsiteY5" fmla="*/ 7482 h 7482"/>
                    <a:gd name="connsiteX6" fmla="*/ 278 w 5062"/>
                    <a:gd name="connsiteY6" fmla="*/ 5819 h 7482"/>
                    <a:gd name="connsiteX7" fmla="*/ 0 w 5062"/>
                    <a:gd name="connsiteY7" fmla="*/ 2494 h 74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5062" h="7482">
                      <a:moveTo>
                        <a:pt x="0" y="2217"/>
                      </a:moveTo>
                      <a:cubicBezTo>
                        <a:pt x="554" y="1663"/>
                        <a:pt x="-554" y="277"/>
                        <a:pt x="832" y="0"/>
                      </a:cubicBezTo>
                      <a:cubicBezTo>
                        <a:pt x="1664" y="0"/>
                        <a:pt x="3327" y="831"/>
                        <a:pt x="3881" y="1386"/>
                      </a:cubicBezTo>
                      <a:cubicBezTo>
                        <a:pt x="4713" y="2217"/>
                        <a:pt x="5267" y="2771"/>
                        <a:pt x="4990" y="3880"/>
                      </a:cubicBezTo>
                      <a:cubicBezTo>
                        <a:pt x="4990" y="4711"/>
                        <a:pt x="4436" y="5819"/>
                        <a:pt x="3881" y="6651"/>
                      </a:cubicBezTo>
                      <a:cubicBezTo>
                        <a:pt x="3327" y="7482"/>
                        <a:pt x="2495" y="7482"/>
                        <a:pt x="1664" y="7482"/>
                      </a:cubicBezTo>
                      <a:cubicBezTo>
                        <a:pt x="832" y="7482"/>
                        <a:pt x="278" y="6651"/>
                        <a:pt x="278" y="5819"/>
                      </a:cubicBezTo>
                      <a:cubicBezTo>
                        <a:pt x="278" y="4711"/>
                        <a:pt x="278" y="3602"/>
                        <a:pt x="0" y="2494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175" name="Freeform 5174">
                  <a:extLst>
                    <a:ext uri="{FF2B5EF4-FFF2-40B4-BE49-F238E27FC236}">
                      <a16:creationId xmlns:a16="http://schemas.microsoft.com/office/drawing/2014/main" id="{E9D02BE9-0474-350B-7E82-1FEF789AA079}"/>
                    </a:ext>
                  </a:extLst>
                </p:cNvPr>
                <p:cNvSpPr/>
                <p:nvPr/>
              </p:nvSpPr>
              <p:spPr>
                <a:xfrm>
                  <a:off x="6480925" y="3046237"/>
                  <a:ext cx="13076" cy="8640"/>
                </a:xfrm>
                <a:custGeom>
                  <a:avLst/>
                  <a:gdLst>
                    <a:gd name="connsiteX0" fmla="*/ 2925 w 13076"/>
                    <a:gd name="connsiteY0" fmla="*/ 4768 h 8640"/>
                    <a:gd name="connsiteX1" fmla="*/ 7639 w 13076"/>
                    <a:gd name="connsiteY1" fmla="*/ 2274 h 8640"/>
                    <a:gd name="connsiteX2" fmla="*/ 12629 w 13076"/>
                    <a:gd name="connsiteY2" fmla="*/ 889 h 8640"/>
                    <a:gd name="connsiteX3" fmla="*/ 8470 w 13076"/>
                    <a:gd name="connsiteY3" fmla="*/ 6709 h 8640"/>
                    <a:gd name="connsiteX4" fmla="*/ 4312 w 13076"/>
                    <a:gd name="connsiteY4" fmla="*/ 8094 h 8640"/>
                    <a:gd name="connsiteX5" fmla="*/ 153 w 13076"/>
                    <a:gd name="connsiteY5" fmla="*/ 7263 h 8640"/>
                    <a:gd name="connsiteX6" fmla="*/ 3203 w 13076"/>
                    <a:gd name="connsiteY6" fmla="*/ 4768 h 86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3076" h="8640">
                      <a:moveTo>
                        <a:pt x="2925" y="4768"/>
                      </a:moveTo>
                      <a:cubicBezTo>
                        <a:pt x="4312" y="3937"/>
                        <a:pt x="6530" y="3383"/>
                        <a:pt x="7639" y="2274"/>
                      </a:cubicBezTo>
                      <a:cubicBezTo>
                        <a:pt x="8748" y="1166"/>
                        <a:pt x="11242" y="-1328"/>
                        <a:pt x="12629" y="889"/>
                      </a:cubicBezTo>
                      <a:cubicBezTo>
                        <a:pt x="14292" y="3937"/>
                        <a:pt x="10966" y="5877"/>
                        <a:pt x="8470" y="6709"/>
                      </a:cubicBezTo>
                      <a:cubicBezTo>
                        <a:pt x="7084" y="7263"/>
                        <a:pt x="5698" y="7263"/>
                        <a:pt x="4312" y="8094"/>
                      </a:cubicBezTo>
                      <a:cubicBezTo>
                        <a:pt x="2925" y="8925"/>
                        <a:pt x="985" y="8925"/>
                        <a:pt x="153" y="7263"/>
                      </a:cubicBezTo>
                      <a:cubicBezTo>
                        <a:pt x="-678" y="5600"/>
                        <a:pt x="2094" y="5323"/>
                        <a:pt x="3203" y="4768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176" name="Freeform 5175">
                  <a:extLst>
                    <a:ext uri="{FF2B5EF4-FFF2-40B4-BE49-F238E27FC236}">
                      <a16:creationId xmlns:a16="http://schemas.microsoft.com/office/drawing/2014/main" id="{DED847B1-657C-F9EE-14E3-DBED5602835F}"/>
                    </a:ext>
                  </a:extLst>
                </p:cNvPr>
                <p:cNvSpPr/>
                <p:nvPr/>
              </p:nvSpPr>
              <p:spPr>
                <a:xfrm>
                  <a:off x="6439632" y="3006973"/>
                  <a:ext cx="9444" cy="10878"/>
                </a:xfrm>
                <a:custGeom>
                  <a:avLst/>
                  <a:gdLst>
                    <a:gd name="connsiteX0" fmla="*/ 1525 w 9444"/>
                    <a:gd name="connsiteY0" fmla="*/ 5513 h 10878"/>
                    <a:gd name="connsiteX1" fmla="*/ 1525 w 9444"/>
                    <a:gd name="connsiteY1" fmla="*/ 3019 h 10878"/>
                    <a:gd name="connsiteX2" fmla="*/ 139 w 9444"/>
                    <a:gd name="connsiteY2" fmla="*/ 525 h 10878"/>
                    <a:gd name="connsiteX3" fmla="*/ 3465 w 9444"/>
                    <a:gd name="connsiteY3" fmla="*/ 525 h 10878"/>
                    <a:gd name="connsiteX4" fmla="*/ 5683 w 9444"/>
                    <a:gd name="connsiteY4" fmla="*/ 3019 h 10878"/>
                    <a:gd name="connsiteX5" fmla="*/ 8733 w 9444"/>
                    <a:gd name="connsiteY5" fmla="*/ 4959 h 10878"/>
                    <a:gd name="connsiteX6" fmla="*/ 7901 w 9444"/>
                    <a:gd name="connsiteY6" fmla="*/ 9670 h 10878"/>
                    <a:gd name="connsiteX7" fmla="*/ 3465 w 9444"/>
                    <a:gd name="connsiteY7" fmla="*/ 10778 h 10878"/>
                    <a:gd name="connsiteX8" fmla="*/ 416 w 9444"/>
                    <a:gd name="connsiteY8" fmla="*/ 8561 h 10878"/>
                    <a:gd name="connsiteX9" fmla="*/ 416 w 9444"/>
                    <a:gd name="connsiteY9" fmla="*/ 6344 h 10878"/>
                    <a:gd name="connsiteX10" fmla="*/ 693 w 9444"/>
                    <a:gd name="connsiteY10" fmla="*/ 5513 h 108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9444" h="10878">
                      <a:moveTo>
                        <a:pt x="1525" y="5513"/>
                      </a:moveTo>
                      <a:cubicBezTo>
                        <a:pt x="1802" y="4682"/>
                        <a:pt x="2079" y="3850"/>
                        <a:pt x="1525" y="3019"/>
                      </a:cubicBezTo>
                      <a:cubicBezTo>
                        <a:pt x="1247" y="2187"/>
                        <a:pt x="-139" y="1633"/>
                        <a:pt x="139" y="525"/>
                      </a:cubicBezTo>
                      <a:cubicBezTo>
                        <a:pt x="693" y="-307"/>
                        <a:pt x="2911" y="-30"/>
                        <a:pt x="3465" y="525"/>
                      </a:cubicBezTo>
                      <a:cubicBezTo>
                        <a:pt x="4575" y="1079"/>
                        <a:pt x="5129" y="2187"/>
                        <a:pt x="5683" y="3019"/>
                      </a:cubicBezTo>
                      <a:cubicBezTo>
                        <a:pt x="6515" y="3850"/>
                        <a:pt x="7624" y="4127"/>
                        <a:pt x="8733" y="4959"/>
                      </a:cubicBezTo>
                      <a:cubicBezTo>
                        <a:pt x="10396" y="6344"/>
                        <a:pt x="8733" y="8284"/>
                        <a:pt x="7901" y="9670"/>
                      </a:cubicBezTo>
                      <a:cubicBezTo>
                        <a:pt x="7070" y="10778"/>
                        <a:pt x="4852" y="11055"/>
                        <a:pt x="3465" y="10778"/>
                      </a:cubicBezTo>
                      <a:cubicBezTo>
                        <a:pt x="2357" y="10778"/>
                        <a:pt x="1247" y="9393"/>
                        <a:pt x="416" y="8561"/>
                      </a:cubicBezTo>
                      <a:cubicBezTo>
                        <a:pt x="-139" y="7730"/>
                        <a:pt x="-139" y="7176"/>
                        <a:pt x="416" y="6344"/>
                      </a:cubicBezTo>
                      <a:cubicBezTo>
                        <a:pt x="416" y="6344"/>
                        <a:pt x="416" y="5790"/>
                        <a:pt x="693" y="5513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177" name="Freeform 5176">
                  <a:extLst>
                    <a:ext uri="{FF2B5EF4-FFF2-40B4-BE49-F238E27FC236}">
                      <a16:creationId xmlns:a16="http://schemas.microsoft.com/office/drawing/2014/main" id="{A8ED7B57-426A-40DF-48A7-1B7042A6A50E}"/>
                    </a:ext>
                  </a:extLst>
                </p:cNvPr>
                <p:cNvSpPr/>
                <p:nvPr/>
              </p:nvSpPr>
              <p:spPr>
                <a:xfrm>
                  <a:off x="6415651" y="2999422"/>
                  <a:ext cx="6800" cy="7129"/>
                </a:xfrm>
                <a:custGeom>
                  <a:avLst/>
                  <a:gdLst>
                    <a:gd name="connsiteX0" fmla="*/ 3049 w 6800"/>
                    <a:gd name="connsiteY0" fmla="*/ 4473 h 7129"/>
                    <a:gd name="connsiteX1" fmla="*/ 0 w 6800"/>
                    <a:gd name="connsiteY1" fmla="*/ 2533 h 7129"/>
                    <a:gd name="connsiteX2" fmla="*/ 2495 w 6800"/>
                    <a:gd name="connsiteY2" fmla="*/ 593 h 7129"/>
                    <a:gd name="connsiteX3" fmla="*/ 4435 w 6800"/>
                    <a:gd name="connsiteY3" fmla="*/ 1979 h 7129"/>
                    <a:gd name="connsiteX4" fmla="*/ 6099 w 6800"/>
                    <a:gd name="connsiteY4" fmla="*/ 3087 h 7129"/>
                    <a:gd name="connsiteX5" fmla="*/ 6377 w 6800"/>
                    <a:gd name="connsiteY5" fmla="*/ 6690 h 7129"/>
                    <a:gd name="connsiteX6" fmla="*/ 3604 w 6800"/>
                    <a:gd name="connsiteY6" fmla="*/ 6690 h 7129"/>
                    <a:gd name="connsiteX7" fmla="*/ 2772 w 6800"/>
                    <a:gd name="connsiteY7" fmla="*/ 5859 h 7129"/>
                    <a:gd name="connsiteX8" fmla="*/ 2772 w 6800"/>
                    <a:gd name="connsiteY8" fmla="*/ 4196 h 71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800" h="7129">
                      <a:moveTo>
                        <a:pt x="3049" y="4473"/>
                      </a:moveTo>
                      <a:cubicBezTo>
                        <a:pt x="1386" y="4473"/>
                        <a:pt x="0" y="4473"/>
                        <a:pt x="0" y="2533"/>
                      </a:cubicBezTo>
                      <a:cubicBezTo>
                        <a:pt x="0" y="1148"/>
                        <a:pt x="832" y="-1069"/>
                        <a:pt x="2495" y="593"/>
                      </a:cubicBezTo>
                      <a:cubicBezTo>
                        <a:pt x="3049" y="1425"/>
                        <a:pt x="3327" y="1979"/>
                        <a:pt x="4435" y="1979"/>
                      </a:cubicBezTo>
                      <a:cubicBezTo>
                        <a:pt x="5267" y="1979"/>
                        <a:pt x="5545" y="1979"/>
                        <a:pt x="6099" y="3087"/>
                      </a:cubicBezTo>
                      <a:cubicBezTo>
                        <a:pt x="6653" y="3919"/>
                        <a:pt x="7208" y="5582"/>
                        <a:pt x="6377" y="6690"/>
                      </a:cubicBezTo>
                      <a:cubicBezTo>
                        <a:pt x="5822" y="7521"/>
                        <a:pt x="4435" y="6967"/>
                        <a:pt x="3604" y="6690"/>
                      </a:cubicBezTo>
                      <a:cubicBezTo>
                        <a:pt x="3049" y="6690"/>
                        <a:pt x="3049" y="6413"/>
                        <a:pt x="2772" y="5859"/>
                      </a:cubicBezTo>
                      <a:cubicBezTo>
                        <a:pt x="2772" y="5859"/>
                        <a:pt x="3049" y="4196"/>
                        <a:pt x="2772" y="4196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178" name="Freeform 5177">
                  <a:extLst>
                    <a:ext uri="{FF2B5EF4-FFF2-40B4-BE49-F238E27FC236}">
                      <a16:creationId xmlns:a16="http://schemas.microsoft.com/office/drawing/2014/main" id="{7EA100CD-8839-6FBE-4C4E-38F3FF37BF40}"/>
                    </a:ext>
                  </a:extLst>
                </p:cNvPr>
                <p:cNvSpPr/>
                <p:nvPr/>
              </p:nvSpPr>
              <p:spPr>
                <a:xfrm>
                  <a:off x="6406464" y="2999461"/>
                  <a:ext cx="3938" cy="4558"/>
                </a:xfrm>
                <a:custGeom>
                  <a:avLst/>
                  <a:gdLst>
                    <a:gd name="connsiteX0" fmla="*/ 870 w 3938"/>
                    <a:gd name="connsiteY0" fmla="*/ 0 h 4558"/>
                    <a:gd name="connsiteX1" fmla="*/ 3919 w 3938"/>
                    <a:gd name="connsiteY1" fmla="*/ 1940 h 4558"/>
                    <a:gd name="connsiteX2" fmla="*/ 316 w 3938"/>
                    <a:gd name="connsiteY2" fmla="*/ 4434 h 4558"/>
                    <a:gd name="connsiteX3" fmla="*/ 1147 w 3938"/>
                    <a:gd name="connsiteY3" fmla="*/ 0 h 45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938" h="4558">
                      <a:moveTo>
                        <a:pt x="870" y="0"/>
                      </a:moveTo>
                      <a:cubicBezTo>
                        <a:pt x="2256" y="0"/>
                        <a:pt x="3642" y="554"/>
                        <a:pt x="3919" y="1940"/>
                      </a:cubicBezTo>
                      <a:cubicBezTo>
                        <a:pt x="4197" y="3603"/>
                        <a:pt x="1424" y="4988"/>
                        <a:pt x="316" y="4434"/>
                      </a:cubicBezTo>
                      <a:cubicBezTo>
                        <a:pt x="316" y="3325"/>
                        <a:pt x="-794" y="277"/>
                        <a:pt x="1147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179" name="Freeform 5178">
                  <a:extLst>
                    <a:ext uri="{FF2B5EF4-FFF2-40B4-BE49-F238E27FC236}">
                      <a16:creationId xmlns:a16="http://schemas.microsoft.com/office/drawing/2014/main" id="{018A3716-EF3D-55C1-CA9A-776025367F43}"/>
                    </a:ext>
                  </a:extLst>
                </p:cNvPr>
                <p:cNvSpPr/>
                <p:nvPr/>
              </p:nvSpPr>
              <p:spPr>
                <a:xfrm>
                  <a:off x="6432008" y="2967464"/>
                  <a:ext cx="7208" cy="5712"/>
                </a:xfrm>
                <a:custGeom>
                  <a:avLst/>
                  <a:gdLst>
                    <a:gd name="connsiteX0" fmla="*/ 0 w 7208"/>
                    <a:gd name="connsiteY0" fmla="*/ 2623 h 5712"/>
                    <a:gd name="connsiteX1" fmla="*/ 832 w 7208"/>
                    <a:gd name="connsiteY1" fmla="*/ 128 h 5712"/>
                    <a:gd name="connsiteX2" fmla="*/ 4159 w 7208"/>
                    <a:gd name="connsiteY2" fmla="*/ 1514 h 5712"/>
                    <a:gd name="connsiteX3" fmla="*/ 5545 w 7208"/>
                    <a:gd name="connsiteY3" fmla="*/ 1514 h 5712"/>
                    <a:gd name="connsiteX4" fmla="*/ 7208 w 7208"/>
                    <a:gd name="connsiteY4" fmla="*/ 3731 h 5712"/>
                    <a:gd name="connsiteX5" fmla="*/ 5268 w 7208"/>
                    <a:gd name="connsiteY5" fmla="*/ 5671 h 5712"/>
                    <a:gd name="connsiteX6" fmla="*/ 0 w 7208"/>
                    <a:gd name="connsiteY6" fmla="*/ 2623 h 57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208" h="5712">
                      <a:moveTo>
                        <a:pt x="0" y="2623"/>
                      </a:moveTo>
                      <a:cubicBezTo>
                        <a:pt x="0" y="1791"/>
                        <a:pt x="0" y="405"/>
                        <a:pt x="832" y="128"/>
                      </a:cubicBezTo>
                      <a:cubicBezTo>
                        <a:pt x="2218" y="-426"/>
                        <a:pt x="3050" y="960"/>
                        <a:pt x="4159" y="1514"/>
                      </a:cubicBezTo>
                      <a:cubicBezTo>
                        <a:pt x="4713" y="1514"/>
                        <a:pt x="4990" y="1514"/>
                        <a:pt x="5545" y="1514"/>
                      </a:cubicBezTo>
                      <a:cubicBezTo>
                        <a:pt x="6377" y="1514"/>
                        <a:pt x="7208" y="2900"/>
                        <a:pt x="7208" y="3731"/>
                      </a:cubicBezTo>
                      <a:cubicBezTo>
                        <a:pt x="7208" y="5117"/>
                        <a:pt x="6377" y="5671"/>
                        <a:pt x="5268" y="5671"/>
                      </a:cubicBezTo>
                      <a:cubicBezTo>
                        <a:pt x="3050" y="5948"/>
                        <a:pt x="554" y="4839"/>
                        <a:pt x="0" y="2623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180" name="Freeform 5179">
                  <a:extLst>
                    <a:ext uri="{FF2B5EF4-FFF2-40B4-BE49-F238E27FC236}">
                      <a16:creationId xmlns:a16="http://schemas.microsoft.com/office/drawing/2014/main" id="{76EE4C1D-2455-48D7-DECC-110CC7E1C69C}"/>
                    </a:ext>
                  </a:extLst>
                </p:cNvPr>
                <p:cNvSpPr/>
                <p:nvPr/>
              </p:nvSpPr>
              <p:spPr>
                <a:xfrm>
                  <a:off x="6439909" y="2950855"/>
                  <a:ext cx="10734" cy="9510"/>
                </a:xfrm>
                <a:custGeom>
                  <a:avLst/>
                  <a:gdLst>
                    <a:gd name="connsiteX0" fmla="*/ 693 w 10734"/>
                    <a:gd name="connsiteY0" fmla="*/ 1218 h 9510"/>
                    <a:gd name="connsiteX1" fmla="*/ 4852 w 10734"/>
                    <a:gd name="connsiteY1" fmla="*/ 109 h 9510"/>
                    <a:gd name="connsiteX2" fmla="*/ 9287 w 10734"/>
                    <a:gd name="connsiteY2" fmla="*/ 941 h 9510"/>
                    <a:gd name="connsiteX3" fmla="*/ 10396 w 10734"/>
                    <a:gd name="connsiteY3" fmla="*/ 6483 h 9510"/>
                    <a:gd name="connsiteX4" fmla="*/ 9010 w 10734"/>
                    <a:gd name="connsiteY4" fmla="*/ 7869 h 9510"/>
                    <a:gd name="connsiteX5" fmla="*/ 4852 w 10734"/>
                    <a:gd name="connsiteY5" fmla="*/ 9255 h 9510"/>
                    <a:gd name="connsiteX6" fmla="*/ 2634 w 10734"/>
                    <a:gd name="connsiteY6" fmla="*/ 7037 h 9510"/>
                    <a:gd name="connsiteX7" fmla="*/ 139 w 10734"/>
                    <a:gd name="connsiteY7" fmla="*/ 4266 h 9510"/>
                    <a:gd name="connsiteX8" fmla="*/ 693 w 10734"/>
                    <a:gd name="connsiteY8" fmla="*/ 941 h 95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734" h="9510">
                      <a:moveTo>
                        <a:pt x="693" y="1218"/>
                      </a:moveTo>
                      <a:cubicBezTo>
                        <a:pt x="1802" y="109"/>
                        <a:pt x="3466" y="386"/>
                        <a:pt x="4852" y="109"/>
                      </a:cubicBezTo>
                      <a:cubicBezTo>
                        <a:pt x="6515" y="109"/>
                        <a:pt x="8178" y="-445"/>
                        <a:pt x="9287" y="941"/>
                      </a:cubicBezTo>
                      <a:cubicBezTo>
                        <a:pt x="10396" y="2327"/>
                        <a:pt x="11228" y="4820"/>
                        <a:pt x="10396" y="6483"/>
                      </a:cubicBezTo>
                      <a:cubicBezTo>
                        <a:pt x="10119" y="7037"/>
                        <a:pt x="9565" y="7315"/>
                        <a:pt x="9010" y="7869"/>
                      </a:cubicBezTo>
                      <a:cubicBezTo>
                        <a:pt x="7901" y="8700"/>
                        <a:pt x="6238" y="10086"/>
                        <a:pt x="4852" y="9255"/>
                      </a:cubicBezTo>
                      <a:cubicBezTo>
                        <a:pt x="3742" y="8700"/>
                        <a:pt x="3466" y="7869"/>
                        <a:pt x="2634" y="7037"/>
                      </a:cubicBezTo>
                      <a:cubicBezTo>
                        <a:pt x="1802" y="5929"/>
                        <a:pt x="416" y="5929"/>
                        <a:pt x="139" y="4266"/>
                      </a:cubicBezTo>
                      <a:cubicBezTo>
                        <a:pt x="139" y="3158"/>
                        <a:pt x="-416" y="1772"/>
                        <a:pt x="693" y="941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181" name="Freeform 5180">
                  <a:extLst>
                    <a:ext uri="{FF2B5EF4-FFF2-40B4-BE49-F238E27FC236}">
                      <a16:creationId xmlns:a16="http://schemas.microsoft.com/office/drawing/2014/main" id="{1F9FD36C-809B-9275-814F-87DAA9CEE0BE}"/>
                    </a:ext>
                  </a:extLst>
                </p:cNvPr>
                <p:cNvSpPr/>
                <p:nvPr/>
              </p:nvSpPr>
              <p:spPr>
                <a:xfrm>
                  <a:off x="6454186" y="2974659"/>
                  <a:ext cx="15042" cy="9807"/>
                </a:xfrm>
                <a:custGeom>
                  <a:avLst/>
                  <a:gdLst>
                    <a:gd name="connsiteX0" fmla="*/ 278 w 15042"/>
                    <a:gd name="connsiteY0" fmla="*/ 6235 h 9807"/>
                    <a:gd name="connsiteX1" fmla="*/ 2496 w 15042"/>
                    <a:gd name="connsiteY1" fmla="*/ 416 h 9807"/>
                    <a:gd name="connsiteX2" fmla="*/ 8871 w 15042"/>
                    <a:gd name="connsiteY2" fmla="*/ 416 h 9807"/>
                    <a:gd name="connsiteX3" fmla="*/ 11367 w 15042"/>
                    <a:gd name="connsiteY3" fmla="*/ 693 h 9807"/>
                    <a:gd name="connsiteX4" fmla="*/ 13862 w 15042"/>
                    <a:gd name="connsiteY4" fmla="*/ 693 h 9807"/>
                    <a:gd name="connsiteX5" fmla="*/ 14971 w 15042"/>
                    <a:gd name="connsiteY5" fmla="*/ 2633 h 9807"/>
                    <a:gd name="connsiteX6" fmla="*/ 12199 w 15042"/>
                    <a:gd name="connsiteY6" fmla="*/ 4018 h 9807"/>
                    <a:gd name="connsiteX7" fmla="*/ 11644 w 15042"/>
                    <a:gd name="connsiteY7" fmla="*/ 7898 h 9807"/>
                    <a:gd name="connsiteX8" fmla="*/ 8317 w 15042"/>
                    <a:gd name="connsiteY8" fmla="*/ 9561 h 9807"/>
                    <a:gd name="connsiteX9" fmla="*/ 3882 w 15042"/>
                    <a:gd name="connsiteY9" fmla="*/ 9561 h 9807"/>
                    <a:gd name="connsiteX10" fmla="*/ 1664 w 15042"/>
                    <a:gd name="connsiteY10" fmla="*/ 8175 h 9807"/>
                    <a:gd name="connsiteX11" fmla="*/ 0 w 15042"/>
                    <a:gd name="connsiteY11" fmla="*/ 6235 h 98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5042" h="9807">
                      <a:moveTo>
                        <a:pt x="278" y="6235"/>
                      </a:moveTo>
                      <a:cubicBezTo>
                        <a:pt x="-277" y="4018"/>
                        <a:pt x="278" y="1247"/>
                        <a:pt x="2496" y="416"/>
                      </a:cubicBezTo>
                      <a:cubicBezTo>
                        <a:pt x="4436" y="-139"/>
                        <a:pt x="6931" y="-139"/>
                        <a:pt x="8871" y="416"/>
                      </a:cubicBezTo>
                      <a:cubicBezTo>
                        <a:pt x="9703" y="416"/>
                        <a:pt x="10535" y="693"/>
                        <a:pt x="11367" y="693"/>
                      </a:cubicBezTo>
                      <a:cubicBezTo>
                        <a:pt x="12199" y="693"/>
                        <a:pt x="13030" y="693"/>
                        <a:pt x="13862" y="693"/>
                      </a:cubicBezTo>
                      <a:cubicBezTo>
                        <a:pt x="14694" y="693"/>
                        <a:pt x="15248" y="1801"/>
                        <a:pt x="14971" y="2633"/>
                      </a:cubicBezTo>
                      <a:cubicBezTo>
                        <a:pt x="14694" y="3741"/>
                        <a:pt x="13030" y="3741"/>
                        <a:pt x="12199" y="4018"/>
                      </a:cubicBezTo>
                      <a:cubicBezTo>
                        <a:pt x="12199" y="5404"/>
                        <a:pt x="12199" y="6512"/>
                        <a:pt x="11644" y="7898"/>
                      </a:cubicBezTo>
                      <a:cubicBezTo>
                        <a:pt x="11089" y="9561"/>
                        <a:pt x="9703" y="9284"/>
                        <a:pt x="8317" y="9561"/>
                      </a:cubicBezTo>
                      <a:cubicBezTo>
                        <a:pt x="6931" y="9561"/>
                        <a:pt x="5268" y="10115"/>
                        <a:pt x="3882" y="9561"/>
                      </a:cubicBezTo>
                      <a:cubicBezTo>
                        <a:pt x="3050" y="9561"/>
                        <a:pt x="2496" y="8729"/>
                        <a:pt x="1664" y="8175"/>
                      </a:cubicBezTo>
                      <a:cubicBezTo>
                        <a:pt x="832" y="7898"/>
                        <a:pt x="278" y="7067"/>
                        <a:pt x="0" y="6235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182" name="Freeform 5181">
                  <a:extLst>
                    <a:ext uri="{FF2B5EF4-FFF2-40B4-BE49-F238E27FC236}">
                      <a16:creationId xmlns:a16="http://schemas.microsoft.com/office/drawing/2014/main" id="{83C2B47D-5F58-DE3B-0968-09F3CC2E7522}"/>
                    </a:ext>
                  </a:extLst>
                </p:cNvPr>
                <p:cNvSpPr/>
                <p:nvPr/>
              </p:nvSpPr>
              <p:spPr>
                <a:xfrm>
                  <a:off x="6473207" y="2969562"/>
                  <a:ext cx="10266" cy="5512"/>
                </a:xfrm>
                <a:custGeom>
                  <a:avLst/>
                  <a:gdLst>
                    <a:gd name="connsiteX0" fmla="*/ 386 w 10266"/>
                    <a:gd name="connsiteY0" fmla="*/ 1633 h 5512"/>
                    <a:gd name="connsiteX1" fmla="*/ 5099 w 10266"/>
                    <a:gd name="connsiteY1" fmla="*/ 247 h 5512"/>
                    <a:gd name="connsiteX2" fmla="*/ 9535 w 10266"/>
                    <a:gd name="connsiteY2" fmla="*/ 802 h 5512"/>
                    <a:gd name="connsiteX3" fmla="*/ 9535 w 10266"/>
                    <a:gd name="connsiteY3" fmla="*/ 4681 h 5512"/>
                    <a:gd name="connsiteX4" fmla="*/ 6208 w 10266"/>
                    <a:gd name="connsiteY4" fmla="*/ 5512 h 5512"/>
                    <a:gd name="connsiteX5" fmla="*/ 3436 w 10266"/>
                    <a:gd name="connsiteY5" fmla="*/ 4958 h 5512"/>
                    <a:gd name="connsiteX6" fmla="*/ 664 w 10266"/>
                    <a:gd name="connsiteY6" fmla="*/ 4127 h 5512"/>
                    <a:gd name="connsiteX7" fmla="*/ 386 w 10266"/>
                    <a:gd name="connsiteY7" fmla="*/ 1633 h 55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0266" h="5512">
                      <a:moveTo>
                        <a:pt x="386" y="1633"/>
                      </a:moveTo>
                      <a:cubicBezTo>
                        <a:pt x="1496" y="-30"/>
                        <a:pt x="3436" y="247"/>
                        <a:pt x="5099" y="247"/>
                      </a:cubicBezTo>
                      <a:cubicBezTo>
                        <a:pt x="6763" y="247"/>
                        <a:pt x="8149" y="-584"/>
                        <a:pt x="9535" y="802"/>
                      </a:cubicBezTo>
                      <a:cubicBezTo>
                        <a:pt x="10367" y="1910"/>
                        <a:pt x="10644" y="3573"/>
                        <a:pt x="9535" y="4681"/>
                      </a:cubicBezTo>
                      <a:cubicBezTo>
                        <a:pt x="8703" y="5235"/>
                        <a:pt x="7040" y="5235"/>
                        <a:pt x="6208" y="5512"/>
                      </a:cubicBezTo>
                      <a:cubicBezTo>
                        <a:pt x="5099" y="5512"/>
                        <a:pt x="4545" y="5512"/>
                        <a:pt x="3436" y="4958"/>
                      </a:cubicBezTo>
                      <a:cubicBezTo>
                        <a:pt x="2604" y="4681"/>
                        <a:pt x="1496" y="4681"/>
                        <a:pt x="664" y="4127"/>
                      </a:cubicBezTo>
                      <a:cubicBezTo>
                        <a:pt x="-168" y="3573"/>
                        <a:pt x="-168" y="2464"/>
                        <a:pt x="386" y="1633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183" name="Freeform 5182">
                  <a:extLst>
                    <a:ext uri="{FF2B5EF4-FFF2-40B4-BE49-F238E27FC236}">
                      <a16:creationId xmlns:a16="http://schemas.microsoft.com/office/drawing/2014/main" id="{8EF1A7FB-9AA0-3804-5914-7B3EC6B88101}"/>
                    </a:ext>
                  </a:extLst>
                </p:cNvPr>
                <p:cNvSpPr/>
                <p:nvPr/>
              </p:nvSpPr>
              <p:spPr>
                <a:xfrm>
                  <a:off x="6466662" y="2958612"/>
                  <a:ext cx="10535" cy="5031"/>
                </a:xfrm>
                <a:custGeom>
                  <a:avLst/>
                  <a:gdLst>
                    <a:gd name="connsiteX0" fmla="*/ 10258 w 10535"/>
                    <a:gd name="connsiteY0" fmla="*/ 3992 h 5031"/>
                    <a:gd name="connsiteX1" fmla="*/ 9426 w 10535"/>
                    <a:gd name="connsiteY1" fmla="*/ 4823 h 5031"/>
                    <a:gd name="connsiteX2" fmla="*/ 6099 w 10535"/>
                    <a:gd name="connsiteY2" fmla="*/ 4823 h 5031"/>
                    <a:gd name="connsiteX3" fmla="*/ 2496 w 10535"/>
                    <a:gd name="connsiteY3" fmla="*/ 4269 h 5031"/>
                    <a:gd name="connsiteX4" fmla="*/ 1109 w 10535"/>
                    <a:gd name="connsiteY4" fmla="*/ 3715 h 5031"/>
                    <a:gd name="connsiteX5" fmla="*/ 554 w 10535"/>
                    <a:gd name="connsiteY5" fmla="*/ 3161 h 5031"/>
                    <a:gd name="connsiteX6" fmla="*/ 0 w 10535"/>
                    <a:gd name="connsiteY6" fmla="*/ 2329 h 5031"/>
                    <a:gd name="connsiteX7" fmla="*/ 0 w 10535"/>
                    <a:gd name="connsiteY7" fmla="*/ 112 h 5031"/>
                    <a:gd name="connsiteX8" fmla="*/ 4159 w 10535"/>
                    <a:gd name="connsiteY8" fmla="*/ 1498 h 5031"/>
                    <a:gd name="connsiteX9" fmla="*/ 7763 w 10535"/>
                    <a:gd name="connsiteY9" fmla="*/ 2052 h 5031"/>
                    <a:gd name="connsiteX10" fmla="*/ 10535 w 10535"/>
                    <a:gd name="connsiteY10" fmla="*/ 3992 h 50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0535" h="5031">
                      <a:moveTo>
                        <a:pt x="10258" y="3992"/>
                      </a:moveTo>
                      <a:cubicBezTo>
                        <a:pt x="10258" y="4546"/>
                        <a:pt x="9703" y="4823"/>
                        <a:pt x="9426" y="4823"/>
                      </a:cubicBezTo>
                      <a:cubicBezTo>
                        <a:pt x="8595" y="5100"/>
                        <a:pt x="7208" y="5100"/>
                        <a:pt x="6099" y="4823"/>
                      </a:cubicBezTo>
                      <a:cubicBezTo>
                        <a:pt x="4990" y="4823"/>
                        <a:pt x="3604" y="4546"/>
                        <a:pt x="2496" y="4269"/>
                      </a:cubicBezTo>
                      <a:cubicBezTo>
                        <a:pt x="1941" y="4269"/>
                        <a:pt x="1386" y="4269"/>
                        <a:pt x="1109" y="3715"/>
                      </a:cubicBezTo>
                      <a:cubicBezTo>
                        <a:pt x="1109" y="3715"/>
                        <a:pt x="554" y="3438"/>
                        <a:pt x="554" y="3161"/>
                      </a:cubicBezTo>
                      <a:cubicBezTo>
                        <a:pt x="278" y="3161"/>
                        <a:pt x="0" y="2606"/>
                        <a:pt x="0" y="2329"/>
                      </a:cubicBezTo>
                      <a:cubicBezTo>
                        <a:pt x="0" y="1498"/>
                        <a:pt x="0" y="944"/>
                        <a:pt x="0" y="112"/>
                      </a:cubicBezTo>
                      <a:cubicBezTo>
                        <a:pt x="1664" y="-442"/>
                        <a:pt x="2772" y="1221"/>
                        <a:pt x="4159" y="1498"/>
                      </a:cubicBezTo>
                      <a:cubicBezTo>
                        <a:pt x="5268" y="1775"/>
                        <a:pt x="6377" y="1498"/>
                        <a:pt x="7763" y="2052"/>
                      </a:cubicBezTo>
                      <a:cubicBezTo>
                        <a:pt x="8595" y="2052"/>
                        <a:pt x="10535" y="2606"/>
                        <a:pt x="10535" y="3992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184" name="Freeform 5183">
                  <a:extLst>
                    <a:ext uri="{FF2B5EF4-FFF2-40B4-BE49-F238E27FC236}">
                      <a16:creationId xmlns:a16="http://schemas.microsoft.com/office/drawing/2014/main" id="{DECDE470-E7EA-0DEE-E3A1-1BCF5F17B29A}"/>
                    </a:ext>
                  </a:extLst>
                </p:cNvPr>
                <p:cNvSpPr/>
                <p:nvPr/>
              </p:nvSpPr>
              <p:spPr>
                <a:xfrm>
                  <a:off x="6424840" y="2975038"/>
                  <a:ext cx="4673" cy="4470"/>
                </a:xfrm>
                <a:custGeom>
                  <a:avLst/>
                  <a:gdLst>
                    <a:gd name="connsiteX0" fmla="*/ 3010 w 4673"/>
                    <a:gd name="connsiteY0" fmla="*/ 36 h 4470"/>
                    <a:gd name="connsiteX1" fmla="*/ 3010 w 4673"/>
                    <a:gd name="connsiteY1" fmla="*/ 4470 h 4470"/>
                    <a:gd name="connsiteX2" fmla="*/ 237 w 4673"/>
                    <a:gd name="connsiteY2" fmla="*/ 3639 h 4470"/>
                    <a:gd name="connsiteX3" fmla="*/ 515 w 4673"/>
                    <a:gd name="connsiteY3" fmla="*/ 1699 h 4470"/>
                    <a:gd name="connsiteX4" fmla="*/ 3010 w 4673"/>
                    <a:gd name="connsiteY4" fmla="*/ 36 h 44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673" h="4470">
                      <a:moveTo>
                        <a:pt x="3010" y="36"/>
                      </a:moveTo>
                      <a:cubicBezTo>
                        <a:pt x="5228" y="591"/>
                        <a:pt x="5228" y="4193"/>
                        <a:pt x="3010" y="4470"/>
                      </a:cubicBezTo>
                      <a:cubicBezTo>
                        <a:pt x="2178" y="4470"/>
                        <a:pt x="792" y="4470"/>
                        <a:pt x="237" y="3639"/>
                      </a:cubicBezTo>
                      <a:cubicBezTo>
                        <a:pt x="-317" y="3085"/>
                        <a:pt x="237" y="2253"/>
                        <a:pt x="515" y="1699"/>
                      </a:cubicBezTo>
                      <a:cubicBezTo>
                        <a:pt x="1069" y="1145"/>
                        <a:pt x="2178" y="-241"/>
                        <a:pt x="3010" y="36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185" name="Freeform 5184">
                  <a:extLst>
                    <a:ext uri="{FF2B5EF4-FFF2-40B4-BE49-F238E27FC236}">
                      <a16:creationId xmlns:a16="http://schemas.microsoft.com/office/drawing/2014/main" id="{924E4792-935C-8854-828E-D729B6494FB2}"/>
                    </a:ext>
                  </a:extLst>
                </p:cNvPr>
                <p:cNvSpPr/>
                <p:nvPr/>
              </p:nvSpPr>
              <p:spPr>
                <a:xfrm>
                  <a:off x="6479287" y="2999007"/>
                  <a:ext cx="17395" cy="11135"/>
                </a:xfrm>
                <a:custGeom>
                  <a:avLst/>
                  <a:gdLst>
                    <a:gd name="connsiteX0" fmla="*/ 5119 w 17395"/>
                    <a:gd name="connsiteY0" fmla="*/ 6551 h 11135"/>
                    <a:gd name="connsiteX1" fmla="*/ 1515 w 17395"/>
                    <a:gd name="connsiteY1" fmla="*/ 3502 h 11135"/>
                    <a:gd name="connsiteX2" fmla="*/ 128 w 17395"/>
                    <a:gd name="connsiteY2" fmla="*/ 1286 h 11135"/>
                    <a:gd name="connsiteX3" fmla="*/ 7059 w 17395"/>
                    <a:gd name="connsiteY3" fmla="*/ 177 h 11135"/>
                    <a:gd name="connsiteX4" fmla="*/ 13436 w 17395"/>
                    <a:gd name="connsiteY4" fmla="*/ 177 h 11135"/>
                    <a:gd name="connsiteX5" fmla="*/ 15653 w 17395"/>
                    <a:gd name="connsiteY5" fmla="*/ 2394 h 11135"/>
                    <a:gd name="connsiteX6" fmla="*/ 15653 w 17395"/>
                    <a:gd name="connsiteY6" fmla="*/ 3780 h 11135"/>
                    <a:gd name="connsiteX7" fmla="*/ 16762 w 17395"/>
                    <a:gd name="connsiteY7" fmla="*/ 5443 h 11135"/>
                    <a:gd name="connsiteX8" fmla="*/ 15376 w 17395"/>
                    <a:gd name="connsiteY8" fmla="*/ 10985 h 11135"/>
                    <a:gd name="connsiteX9" fmla="*/ 11772 w 17395"/>
                    <a:gd name="connsiteY9" fmla="*/ 9876 h 11135"/>
                    <a:gd name="connsiteX10" fmla="*/ 8722 w 17395"/>
                    <a:gd name="connsiteY10" fmla="*/ 8768 h 11135"/>
                    <a:gd name="connsiteX11" fmla="*/ 5673 w 17395"/>
                    <a:gd name="connsiteY11" fmla="*/ 6551 h 11135"/>
                    <a:gd name="connsiteX12" fmla="*/ 5119 w 17395"/>
                    <a:gd name="connsiteY12" fmla="*/ 5997 h 111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7395" h="11135">
                      <a:moveTo>
                        <a:pt x="5119" y="6551"/>
                      </a:moveTo>
                      <a:cubicBezTo>
                        <a:pt x="4009" y="5443"/>
                        <a:pt x="2901" y="4334"/>
                        <a:pt x="1515" y="3502"/>
                      </a:cubicBezTo>
                      <a:cubicBezTo>
                        <a:pt x="960" y="2948"/>
                        <a:pt x="-426" y="2117"/>
                        <a:pt x="128" y="1286"/>
                      </a:cubicBezTo>
                      <a:cubicBezTo>
                        <a:pt x="1237" y="-654"/>
                        <a:pt x="5396" y="177"/>
                        <a:pt x="7059" y="177"/>
                      </a:cubicBezTo>
                      <a:cubicBezTo>
                        <a:pt x="9000" y="177"/>
                        <a:pt x="11218" y="177"/>
                        <a:pt x="13436" y="177"/>
                      </a:cubicBezTo>
                      <a:cubicBezTo>
                        <a:pt x="14822" y="177"/>
                        <a:pt x="15653" y="1286"/>
                        <a:pt x="15653" y="2394"/>
                      </a:cubicBezTo>
                      <a:cubicBezTo>
                        <a:pt x="15653" y="2948"/>
                        <a:pt x="15653" y="3502"/>
                        <a:pt x="15653" y="3780"/>
                      </a:cubicBezTo>
                      <a:cubicBezTo>
                        <a:pt x="15653" y="4334"/>
                        <a:pt x="16208" y="4888"/>
                        <a:pt x="16762" y="5443"/>
                      </a:cubicBezTo>
                      <a:cubicBezTo>
                        <a:pt x="17871" y="7105"/>
                        <a:pt x="17594" y="10153"/>
                        <a:pt x="15376" y="10985"/>
                      </a:cubicBezTo>
                      <a:cubicBezTo>
                        <a:pt x="14267" y="11539"/>
                        <a:pt x="12881" y="10431"/>
                        <a:pt x="11772" y="9876"/>
                      </a:cubicBezTo>
                      <a:cubicBezTo>
                        <a:pt x="10663" y="9322"/>
                        <a:pt x="9832" y="9045"/>
                        <a:pt x="8722" y="8768"/>
                      </a:cubicBezTo>
                      <a:cubicBezTo>
                        <a:pt x="7336" y="8768"/>
                        <a:pt x="6505" y="7382"/>
                        <a:pt x="5673" y="6551"/>
                      </a:cubicBezTo>
                      <a:cubicBezTo>
                        <a:pt x="5673" y="6551"/>
                        <a:pt x="5396" y="6274"/>
                        <a:pt x="5119" y="5997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186" name="Freeform 5185">
                  <a:extLst>
                    <a:ext uri="{FF2B5EF4-FFF2-40B4-BE49-F238E27FC236}">
                      <a16:creationId xmlns:a16="http://schemas.microsoft.com/office/drawing/2014/main" id="{382DC0DF-FBE8-40A9-D5CA-F0343101E8FA}"/>
                    </a:ext>
                  </a:extLst>
                </p:cNvPr>
                <p:cNvSpPr/>
                <p:nvPr/>
              </p:nvSpPr>
              <p:spPr>
                <a:xfrm>
                  <a:off x="6478552" y="3020831"/>
                  <a:ext cx="8463" cy="13181"/>
                </a:xfrm>
                <a:custGeom>
                  <a:avLst/>
                  <a:gdLst>
                    <a:gd name="connsiteX0" fmla="*/ 863 w 8463"/>
                    <a:gd name="connsiteY0" fmla="*/ 12162 h 13181"/>
                    <a:gd name="connsiteX1" fmla="*/ 31 w 8463"/>
                    <a:gd name="connsiteY1" fmla="*/ 7728 h 13181"/>
                    <a:gd name="connsiteX2" fmla="*/ 863 w 8463"/>
                    <a:gd name="connsiteY2" fmla="*/ 1354 h 13181"/>
                    <a:gd name="connsiteX3" fmla="*/ 7239 w 8463"/>
                    <a:gd name="connsiteY3" fmla="*/ 523 h 13181"/>
                    <a:gd name="connsiteX4" fmla="*/ 7516 w 8463"/>
                    <a:gd name="connsiteY4" fmla="*/ 6619 h 13181"/>
                    <a:gd name="connsiteX5" fmla="*/ 8348 w 8463"/>
                    <a:gd name="connsiteY5" fmla="*/ 9113 h 13181"/>
                    <a:gd name="connsiteX6" fmla="*/ 863 w 8463"/>
                    <a:gd name="connsiteY6" fmla="*/ 12162 h 131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463" h="13181">
                      <a:moveTo>
                        <a:pt x="863" y="12162"/>
                      </a:moveTo>
                      <a:cubicBezTo>
                        <a:pt x="31" y="10776"/>
                        <a:pt x="31" y="9390"/>
                        <a:pt x="31" y="7728"/>
                      </a:cubicBezTo>
                      <a:cubicBezTo>
                        <a:pt x="31" y="5788"/>
                        <a:pt x="-247" y="3017"/>
                        <a:pt x="863" y="1354"/>
                      </a:cubicBezTo>
                      <a:cubicBezTo>
                        <a:pt x="2526" y="-586"/>
                        <a:pt x="5021" y="-32"/>
                        <a:pt x="7239" y="523"/>
                      </a:cubicBezTo>
                      <a:cubicBezTo>
                        <a:pt x="7239" y="2462"/>
                        <a:pt x="7239" y="4402"/>
                        <a:pt x="7516" y="6619"/>
                      </a:cubicBezTo>
                      <a:cubicBezTo>
                        <a:pt x="7516" y="7451"/>
                        <a:pt x="7794" y="8282"/>
                        <a:pt x="8348" y="9113"/>
                      </a:cubicBezTo>
                      <a:cubicBezTo>
                        <a:pt x="9457" y="12162"/>
                        <a:pt x="2249" y="14656"/>
                        <a:pt x="863" y="12162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187" name="Freeform 5186">
                  <a:extLst>
                    <a:ext uri="{FF2B5EF4-FFF2-40B4-BE49-F238E27FC236}">
                      <a16:creationId xmlns:a16="http://schemas.microsoft.com/office/drawing/2014/main" id="{92F89749-1F00-D39C-9EF1-1B695A4D1C9F}"/>
                    </a:ext>
                  </a:extLst>
                </p:cNvPr>
                <p:cNvSpPr/>
                <p:nvPr/>
              </p:nvSpPr>
              <p:spPr>
                <a:xfrm>
                  <a:off x="6505360" y="3066925"/>
                  <a:ext cx="14199" cy="12901"/>
                </a:xfrm>
                <a:custGeom>
                  <a:avLst/>
                  <a:gdLst>
                    <a:gd name="connsiteX0" fmla="*/ 392 w 14199"/>
                    <a:gd name="connsiteY0" fmla="*/ 12901 h 12901"/>
                    <a:gd name="connsiteX1" fmla="*/ 115 w 14199"/>
                    <a:gd name="connsiteY1" fmla="*/ 9022 h 12901"/>
                    <a:gd name="connsiteX2" fmla="*/ 946 w 14199"/>
                    <a:gd name="connsiteY2" fmla="*/ 6527 h 12901"/>
                    <a:gd name="connsiteX3" fmla="*/ 2333 w 14199"/>
                    <a:gd name="connsiteY3" fmla="*/ 154 h 12901"/>
                    <a:gd name="connsiteX4" fmla="*/ 4551 w 14199"/>
                    <a:gd name="connsiteY4" fmla="*/ 2925 h 12901"/>
                    <a:gd name="connsiteX5" fmla="*/ 7877 w 14199"/>
                    <a:gd name="connsiteY5" fmla="*/ 3202 h 12901"/>
                    <a:gd name="connsiteX6" fmla="*/ 11758 w 14199"/>
                    <a:gd name="connsiteY6" fmla="*/ 2094 h 12901"/>
                    <a:gd name="connsiteX7" fmla="*/ 13976 w 14199"/>
                    <a:gd name="connsiteY7" fmla="*/ 4865 h 12901"/>
                    <a:gd name="connsiteX8" fmla="*/ 13145 w 14199"/>
                    <a:gd name="connsiteY8" fmla="*/ 8467 h 12901"/>
                    <a:gd name="connsiteX9" fmla="*/ 11204 w 14199"/>
                    <a:gd name="connsiteY9" fmla="*/ 10130 h 12901"/>
                    <a:gd name="connsiteX10" fmla="*/ 8709 w 14199"/>
                    <a:gd name="connsiteY10" fmla="*/ 11239 h 12901"/>
                    <a:gd name="connsiteX11" fmla="*/ 4551 w 14199"/>
                    <a:gd name="connsiteY11" fmla="*/ 12347 h 12901"/>
                    <a:gd name="connsiteX12" fmla="*/ 392 w 14199"/>
                    <a:gd name="connsiteY12" fmla="*/ 12624 h 129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4199" h="12901">
                      <a:moveTo>
                        <a:pt x="392" y="12901"/>
                      </a:moveTo>
                      <a:cubicBezTo>
                        <a:pt x="115" y="11516"/>
                        <a:pt x="-162" y="10407"/>
                        <a:pt x="115" y="9022"/>
                      </a:cubicBezTo>
                      <a:cubicBezTo>
                        <a:pt x="115" y="8190"/>
                        <a:pt x="946" y="7359"/>
                        <a:pt x="946" y="6527"/>
                      </a:cubicBezTo>
                      <a:cubicBezTo>
                        <a:pt x="1224" y="4588"/>
                        <a:pt x="115" y="1262"/>
                        <a:pt x="2333" y="154"/>
                      </a:cubicBezTo>
                      <a:cubicBezTo>
                        <a:pt x="4273" y="-678"/>
                        <a:pt x="3996" y="2094"/>
                        <a:pt x="4551" y="2925"/>
                      </a:cubicBezTo>
                      <a:cubicBezTo>
                        <a:pt x="5383" y="4588"/>
                        <a:pt x="6491" y="4588"/>
                        <a:pt x="7877" y="3202"/>
                      </a:cubicBezTo>
                      <a:cubicBezTo>
                        <a:pt x="8986" y="2371"/>
                        <a:pt x="10095" y="1262"/>
                        <a:pt x="11758" y="2094"/>
                      </a:cubicBezTo>
                      <a:cubicBezTo>
                        <a:pt x="12590" y="2648"/>
                        <a:pt x="13700" y="3756"/>
                        <a:pt x="13976" y="4865"/>
                      </a:cubicBezTo>
                      <a:cubicBezTo>
                        <a:pt x="14531" y="6250"/>
                        <a:pt x="13976" y="7359"/>
                        <a:pt x="13145" y="8467"/>
                      </a:cubicBezTo>
                      <a:cubicBezTo>
                        <a:pt x="12590" y="9022"/>
                        <a:pt x="11758" y="9576"/>
                        <a:pt x="11204" y="10130"/>
                      </a:cubicBezTo>
                      <a:cubicBezTo>
                        <a:pt x="10650" y="10684"/>
                        <a:pt x="9541" y="10962"/>
                        <a:pt x="8709" y="11239"/>
                      </a:cubicBezTo>
                      <a:cubicBezTo>
                        <a:pt x="7323" y="11793"/>
                        <a:pt x="5937" y="12347"/>
                        <a:pt x="4551" y="12347"/>
                      </a:cubicBezTo>
                      <a:cubicBezTo>
                        <a:pt x="3164" y="12347"/>
                        <a:pt x="1778" y="12901"/>
                        <a:pt x="392" y="12624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188" name="Freeform 5187">
                  <a:extLst>
                    <a:ext uri="{FF2B5EF4-FFF2-40B4-BE49-F238E27FC236}">
                      <a16:creationId xmlns:a16="http://schemas.microsoft.com/office/drawing/2014/main" id="{B83555F7-6C16-4729-A317-72E14855F65F}"/>
                    </a:ext>
                  </a:extLst>
                </p:cNvPr>
                <p:cNvSpPr/>
                <p:nvPr/>
              </p:nvSpPr>
              <p:spPr>
                <a:xfrm>
                  <a:off x="6509950" y="3105917"/>
                  <a:ext cx="6691" cy="15027"/>
                </a:xfrm>
                <a:custGeom>
                  <a:avLst/>
                  <a:gdLst>
                    <a:gd name="connsiteX0" fmla="*/ 1347 w 6691"/>
                    <a:gd name="connsiteY0" fmla="*/ 12429 h 15027"/>
                    <a:gd name="connsiteX1" fmla="*/ 237 w 6691"/>
                    <a:gd name="connsiteY1" fmla="*/ 10212 h 15027"/>
                    <a:gd name="connsiteX2" fmla="*/ 515 w 6691"/>
                    <a:gd name="connsiteY2" fmla="*/ 7441 h 15027"/>
                    <a:gd name="connsiteX3" fmla="*/ 2178 w 6691"/>
                    <a:gd name="connsiteY3" fmla="*/ 4670 h 15027"/>
                    <a:gd name="connsiteX4" fmla="*/ 4119 w 6691"/>
                    <a:gd name="connsiteY4" fmla="*/ 3007 h 15027"/>
                    <a:gd name="connsiteX5" fmla="*/ 6059 w 6691"/>
                    <a:gd name="connsiteY5" fmla="*/ 790 h 15027"/>
                    <a:gd name="connsiteX6" fmla="*/ 6337 w 6691"/>
                    <a:gd name="connsiteY6" fmla="*/ 4947 h 15027"/>
                    <a:gd name="connsiteX7" fmla="*/ 6614 w 6691"/>
                    <a:gd name="connsiteY7" fmla="*/ 8273 h 15027"/>
                    <a:gd name="connsiteX8" fmla="*/ 4951 w 6691"/>
                    <a:gd name="connsiteY8" fmla="*/ 14092 h 15027"/>
                    <a:gd name="connsiteX9" fmla="*/ 2733 w 6691"/>
                    <a:gd name="connsiteY9" fmla="*/ 14924 h 15027"/>
                    <a:gd name="connsiteX10" fmla="*/ 1069 w 6691"/>
                    <a:gd name="connsiteY10" fmla="*/ 12707 h 150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6691" h="15027">
                      <a:moveTo>
                        <a:pt x="1347" y="12429"/>
                      </a:moveTo>
                      <a:cubicBezTo>
                        <a:pt x="1347" y="11598"/>
                        <a:pt x="515" y="11044"/>
                        <a:pt x="237" y="10212"/>
                      </a:cubicBezTo>
                      <a:cubicBezTo>
                        <a:pt x="-317" y="9381"/>
                        <a:pt x="237" y="8273"/>
                        <a:pt x="515" y="7441"/>
                      </a:cubicBezTo>
                      <a:cubicBezTo>
                        <a:pt x="1069" y="6333"/>
                        <a:pt x="1623" y="5501"/>
                        <a:pt x="2178" y="4670"/>
                      </a:cubicBezTo>
                      <a:cubicBezTo>
                        <a:pt x="2733" y="4116"/>
                        <a:pt x="3565" y="3839"/>
                        <a:pt x="4119" y="3007"/>
                      </a:cubicBezTo>
                      <a:cubicBezTo>
                        <a:pt x="4396" y="2453"/>
                        <a:pt x="5228" y="-1704"/>
                        <a:pt x="6059" y="790"/>
                      </a:cubicBezTo>
                      <a:cubicBezTo>
                        <a:pt x="6614" y="2176"/>
                        <a:pt x="6337" y="3561"/>
                        <a:pt x="6337" y="4947"/>
                      </a:cubicBezTo>
                      <a:cubicBezTo>
                        <a:pt x="6337" y="6056"/>
                        <a:pt x="6891" y="7164"/>
                        <a:pt x="6614" y="8273"/>
                      </a:cubicBezTo>
                      <a:cubicBezTo>
                        <a:pt x="6614" y="10212"/>
                        <a:pt x="6059" y="12429"/>
                        <a:pt x="4951" y="14092"/>
                      </a:cubicBezTo>
                      <a:cubicBezTo>
                        <a:pt x="4396" y="14924"/>
                        <a:pt x="3565" y="15201"/>
                        <a:pt x="2733" y="14924"/>
                      </a:cubicBezTo>
                      <a:cubicBezTo>
                        <a:pt x="1623" y="14646"/>
                        <a:pt x="1347" y="13815"/>
                        <a:pt x="1069" y="12707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sp>
            <p:nvSpPr>
              <p:cNvPr id="5062" name="Freeform 5061">
                <a:extLst>
                  <a:ext uri="{FF2B5EF4-FFF2-40B4-BE49-F238E27FC236}">
                    <a16:creationId xmlns:a16="http://schemas.microsoft.com/office/drawing/2014/main" id="{99FD3F86-C4A1-C35B-E99E-896CDE6BE147}"/>
                  </a:ext>
                </a:extLst>
              </p:cNvPr>
              <p:cNvSpPr/>
              <p:nvPr/>
            </p:nvSpPr>
            <p:spPr>
              <a:xfrm>
                <a:off x="5990930" y="3113209"/>
                <a:ext cx="61373" cy="30088"/>
              </a:xfrm>
              <a:custGeom>
                <a:avLst/>
                <a:gdLst>
                  <a:gd name="connsiteX0" fmla="*/ 17011 w 61373"/>
                  <a:gd name="connsiteY0" fmla="*/ 30089 h 30088"/>
                  <a:gd name="connsiteX1" fmla="*/ 9249 w 61373"/>
                  <a:gd name="connsiteY1" fmla="*/ 28980 h 30088"/>
                  <a:gd name="connsiteX2" fmla="*/ 3426 w 61373"/>
                  <a:gd name="connsiteY2" fmla="*/ 26486 h 30088"/>
                  <a:gd name="connsiteX3" fmla="*/ 100 w 61373"/>
                  <a:gd name="connsiteY3" fmla="*/ 23715 h 30088"/>
                  <a:gd name="connsiteX4" fmla="*/ 1209 w 61373"/>
                  <a:gd name="connsiteY4" fmla="*/ 17064 h 30088"/>
                  <a:gd name="connsiteX5" fmla="*/ 10081 w 61373"/>
                  <a:gd name="connsiteY5" fmla="*/ 13185 h 30088"/>
                  <a:gd name="connsiteX6" fmla="*/ 17011 w 61373"/>
                  <a:gd name="connsiteY6" fmla="*/ 11522 h 30088"/>
                  <a:gd name="connsiteX7" fmla="*/ 24219 w 61373"/>
                  <a:gd name="connsiteY7" fmla="*/ 7365 h 30088"/>
                  <a:gd name="connsiteX8" fmla="*/ 33922 w 61373"/>
                  <a:gd name="connsiteY8" fmla="*/ 10136 h 30088"/>
                  <a:gd name="connsiteX9" fmla="*/ 49448 w 61373"/>
                  <a:gd name="connsiteY9" fmla="*/ 2654 h 30088"/>
                  <a:gd name="connsiteX10" fmla="*/ 61369 w 61373"/>
                  <a:gd name="connsiteY10" fmla="*/ 714 h 30088"/>
                  <a:gd name="connsiteX11" fmla="*/ 59428 w 61373"/>
                  <a:gd name="connsiteY11" fmla="*/ 2931 h 30088"/>
                  <a:gd name="connsiteX12" fmla="*/ 55270 w 61373"/>
                  <a:gd name="connsiteY12" fmla="*/ 5148 h 30088"/>
                  <a:gd name="connsiteX13" fmla="*/ 46675 w 61373"/>
                  <a:gd name="connsiteY13" fmla="*/ 9028 h 30088"/>
                  <a:gd name="connsiteX14" fmla="*/ 42794 w 61373"/>
                  <a:gd name="connsiteY14" fmla="*/ 15124 h 30088"/>
                  <a:gd name="connsiteX15" fmla="*/ 46675 w 61373"/>
                  <a:gd name="connsiteY15" fmla="*/ 18727 h 30088"/>
                  <a:gd name="connsiteX16" fmla="*/ 43071 w 61373"/>
                  <a:gd name="connsiteY16" fmla="*/ 22052 h 30088"/>
                  <a:gd name="connsiteX17" fmla="*/ 37526 w 61373"/>
                  <a:gd name="connsiteY17" fmla="*/ 22607 h 30088"/>
                  <a:gd name="connsiteX18" fmla="*/ 32259 w 61373"/>
                  <a:gd name="connsiteY18" fmla="*/ 24547 h 30088"/>
                  <a:gd name="connsiteX19" fmla="*/ 28655 w 61373"/>
                  <a:gd name="connsiteY19" fmla="*/ 27318 h 30088"/>
                  <a:gd name="connsiteX20" fmla="*/ 25883 w 61373"/>
                  <a:gd name="connsiteY20" fmla="*/ 28426 h 30088"/>
                  <a:gd name="connsiteX21" fmla="*/ 22002 w 61373"/>
                  <a:gd name="connsiteY21" fmla="*/ 29812 h 30088"/>
                  <a:gd name="connsiteX22" fmla="*/ 17288 w 61373"/>
                  <a:gd name="connsiteY22" fmla="*/ 29535 h 300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61373" h="30088">
                    <a:moveTo>
                      <a:pt x="17011" y="30089"/>
                    </a:moveTo>
                    <a:cubicBezTo>
                      <a:pt x="14516" y="30089"/>
                      <a:pt x="11744" y="30089"/>
                      <a:pt x="9249" y="28980"/>
                    </a:cubicBezTo>
                    <a:cubicBezTo>
                      <a:pt x="7308" y="28149"/>
                      <a:pt x="5368" y="27318"/>
                      <a:pt x="3426" y="26486"/>
                    </a:cubicBezTo>
                    <a:cubicBezTo>
                      <a:pt x="2040" y="25932"/>
                      <a:pt x="377" y="25378"/>
                      <a:pt x="100" y="23715"/>
                    </a:cubicBezTo>
                    <a:cubicBezTo>
                      <a:pt x="-177" y="21498"/>
                      <a:pt x="100" y="19004"/>
                      <a:pt x="1209" y="17064"/>
                    </a:cubicBezTo>
                    <a:cubicBezTo>
                      <a:pt x="2872" y="14016"/>
                      <a:pt x="6754" y="13185"/>
                      <a:pt x="10081" y="13185"/>
                    </a:cubicBezTo>
                    <a:cubicBezTo>
                      <a:pt x="12575" y="13185"/>
                      <a:pt x="15071" y="13739"/>
                      <a:pt x="17011" y="11522"/>
                    </a:cubicBezTo>
                    <a:cubicBezTo>
                      <a:pt x="18952" y="9305"/>
                      <a:pt x="20892" y="7088"/>
                      <a:pt x="24219" y="7365"/>
                    </a:cubicBezTo>
                    <a:cubicBezTo>
                      <a:pt x="27546" y="7365"/>
                      <a:pt x="30596" y="9859"/>
                      <a:pt x="33922" y="10136"/>
                    </a:cubicBezTo>
                    <a:cubicBezTo>
                      <a:pt x="40022" y="10967"/>
                      <a:pt x="44457" y="4871"/>
                      <a:pt x="49448" y="2654"/>
                    </a:cubicBezTo>
                    <a:cubicBezTo>
                      <a:pt x="50556" y="2100"/>
                      <a:pt x="61646" y="-1503"/>
                      <a:pt x="61369" y="714"/>
                    </a:cubicBezTo>
                    <a:cubicBezTo>
                      <a:pt x="61369" y="1545"/>
                      <a:pt x="59983" y="2377"/>
                      <a:pt x="59428" y="2931"/>
                    </a:cubicBezTo>
                    <a:cubicBezTo>
                      <a:pt x="58042" y="3762"/>
                      <a:pt x="56656" y="4594"/>
                      <a:pt x="55270" y="5148"/>
                    </a:cubicBezTo>
                    <a:cubicBezTo>
                      <a:pt x="52497" y="6257"/>
                      <a:pt x="49170" y="7088"/>
                      <a:pt x="46675" y="9028"/>
                    </a:cubicBezTo>
                    <a:cubicBezTo>
                      <a:pt x="45012" y="10413"/>
                      <a:pt x="42517" y="12908"/>
                      <a:pt x="42794" y="15124"/>
                    </a:cubicBezTo>
                    <a:cubicBezTo>
                      <a:pt x="43071" y="17064"/>
                      <a:pt x="45567" y="17064"/>
                      <a:pt x="46675" y="18727"/>
                    </a:cubicBezTo>
                    <a:cubicBezTo>
                      <a:pt x="48061" y="20667"/>
                      <a:pt x="44180" y="21775"/>
                      <a:pt x="43071" y="22052"/>
                    </a:cubicBezTo>
                    <a:cubicBezTo>
                      <a:pt x="41131" y="22329"/>
                      <a:pt x="39190" y="22052"/>
                      <a:pt x="37526" y="22607"/>
                    </a:cubicBezTo>
                    <a:cubicBezTo>
                      <a:pt x="35863" y="23438"/>
                      <a:pt x="33922" y="23715"/>
                      <a:pt x="32259" y="24547"/>
                    </a:cubicBezTo>
                    <a:cubicBezTo>
                      <a:pt x="30873" y="25378"/>
                      <a:pt x="29764" y="26486"/>
                      <a:pt x="28655" y="27318"/>
                    </a:cubicBezTo>
                    <a:cubicBezTo>
                      <a:pt x="27823" y="27872"/>
                      <a:pt x="26991" y="28149"/>
                      <a:pt x="25883" y="28426"/>
                    </a:cubicBezTo>
                    <a:cubicBezTo>
                      <a:pt x="24497" y="28703"/>
                      <a:pt x="23388" y="29535"/>
                      <a:pt x="22002" y="29812"/>
                    </a:cubicBezTo>
                    <a:cubicBezTo>
                      <a:pt x="20616" y="30089"/>
                      <a:pt x="18952" y="29812"/>
                      <a:pt x="17288" y="29535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grpSp>
            <p:nvGrpSpPr>
              <p:cNvPr id="5063" name="Graphic 248">
                <a:extLst>
                  <a:ext uri="{FF2B5EF4-FFF2-40B4-BE49-F238E27FC236}">
                    <a16:creationId xmlns:a16="http://schemas.microsoft.com/office/drawing/2014/main" id="{4FF185E1-1753-9E75-78CA-11239D4DCBB1}"/>
                  </a:ext>
                </a:extLst>
              </p:cNvPr>
              <p:cNvGrpSpPr/>
              <p:nvPr/>
            </p:nvGrpSpPr>
            <p:grpSpPr>
              <a:xfrm>
                <a:off x="4267742" y="2990313"/>
                <a:ext cx="174538" cy="85684"/>
                <a:chOff x="4930507" y="2989194"/>
                <a:chExt cx="174538" cy="85684"/>
              </a:xfrm>
              <a:grpFill/>
            </p:grpSpPr>
            <p:sp>
              <p:nvSpPr>
                <p:cNvPr id="5155" name="Freeform 5154">
                  <a:extLst>
                    <a:ext uri="{FF2B5EF4-FFF2-40B4-BE49-F238E27FC236}">
                      <a16:creationId xmlns:a16="http://schemas.microsoft.com/office/drawing/2014/main" id="{B6CAA16F-8BD8-A7F3-AEDE-4E829CF507ED}"/>
                    </a:ext>
                  </a:extLst>
                </p:cNvPr>
                <p:cNvSpPr/>
                <p:nvPr/>
              </p:nvSpPr>
              <p:spPr>
                <a:xfrm>
                  <a:off x="4930507" y="2989194"/>
                  <a:ext cx="4405" cy="9584"/>
                </a:xfrm>
                <a:custGeom>
                  <a:avLst/>
                  <a:gdLst>
                    <a:gd name="connsiteX0" fmla="*/ 277 w 4405"/>
                    <a:gd name="connsiteY0" fmla="*/ 5833 h 9584"/>
                    <a:gd name="connsiteX1" fmla="*/ 277 w 4405"/>
                    <a:gd name="connsiteY1" fmla="*/ 1676 h 9584"/>
                    <a:gd name="connsiteX2" fmla="*/ 3327 w 4405"/>
                    <a:gd name="connsiteY2" fmla="*/ 290 h 9584"/>
                    <a:gd name="connsiteX3" fmla="*/ 4159 w 4405"/>
                    <a:gd name="connsiteY3" fmla="*/ 3616 h 9584"/>
                    <a:gd name="connsiteX4" fmla="*/ 4159 w 4405"/>
                    <a:gd name="connsiteY4" fmla="*/ 8050 h 9584"/>
                    <a:gd name="connsiteX5" fmla="*/ 1663 w 4405"/>
                    <a:gd name="connsiteY5" fmla="*/ 9435 h 9584"/>
                    <a:gd name="connsiteX6" fmla="*/ 0 w 4405"/>
                    <a:gd name="connsiteY6" fmla="*/ 5556 h 95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405" h="9584">
                      <a:moveTo>
                        <a:pt x="277" y="5833"/>
                      </a:moveTo>
                      <a:cubicBezTo>
                        <a:pt x="277" y="4447"/>
                        <a:pt x="0" y="2784"/>
                        <a:pt x="277" y="1676"/>
                      </a:cubicBezTo>
                      <a:cubicBezTo>
                        <a:pt x="832" y="567"/>
                        <a:pt x="2495" y="-541"/>
                        <a:pt x="3327" y="290"/>
                      </a:cubicBezTo>
                      <a:cubicBezTo>
                        <a:pt x="4159" y="844"/>
                        <a:pt x="4159" y="2784"/>
                        <a:pt x="4159" y="3616"/>
                      </a:cubicBezTo>
                      <a:cubicBezTo>
                        <a:pt x="4159" y="5001"/>
                        <a:pt x="4713" y="6664"/>
                        <a:pt x="4159" y="8050"/>
                      </a:cubicBezTo>
                      <a:cubicBezTo>
                        <a:pt x="3604" y="8881"/>
                        <a:pt x="2495" y="9990"/>
                        <a:pt x="1663" y="9435"/>
                      </a:cubicBezTo>
                      <a:cubicBezTo>
                        <a:pt x="555" y="8881"/>
                        <a:pt x="277" y="6664"/>
                        <a:pt x="0" y="5556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156" name="Freeform 5155">
                  <a:extLst>
                    <a:ext uri="{FF2B5EF4-FFF2-40B4-BE49-F238E27FC236}">
                      <a16:creationId xmlns:a16="http://schemas.microsoft.com/office/drawing/2014/main" id="{13164F03-955F-FEC7-C247-098E9BA81358}"/>
                    </a:ext>
                  </a:extLst>
                </p:cNvPr>
                <p:cNvSpPr/>
                <p:nvPr/>
              </p:nvSpPr>
              <p:spPr>
                <a:xfrm>
                  <a:off x="5004784" y="3019993"/>
                  <a:ext cx="15547" cy="9644"/>
                </a:xfrm>
                <a:custGeom>
                  <a:avLst/>
                  <a:gdLst>
                    <a:gd name="connsiteX0" fmla="*/ 6122 w 15547"/>
                    <a:gd name="connsiteY0" fmla="*/ 252 h 9644"/>
                    <a:gd name="connsiteX1" fmla="*/ 9726 w 15547"/>
                    <a:gd name="connsiteY1" fmla="*/ 1084 h 9644"/>
                    <a:gd name="connsiteX2" fmla="*/ 13607 w 15547"/>
                    <a:gd name="connsiteY2" fmla="*/ 2746 h 9644"/>
                    <a:gd name="connsiteX3" fmla="*/ 15548 w 15547"/>
                    <a:gd name="connsiteY3" fmla="*/ 5517 h 9644"/>
                    <a:gd name="connsiteX4" fmla="*/ 11944 w 15547"/>
                    <a:gd name="connsiteY4" fmla="*/ 9120 h 9644"/>
                    <a:gd name="connsiteX5" fmla="*/ 5013 w 15547"/>
                    <a:gd name="connsiteY5" fmla="*/ 9120 h 9644"/>
                    <a:gd name="connsiteX6" fmla="*/ 577 w 15547"/>
                    <a:gd name="connsiteY6" fmla="*/ 1915 h 9644"/>
                    <a:gd name="connsiteX7" fmla="*/ 6399 w 15547"/>
                    <a:gd name="connsiteY7" fmla="*/ 252 h 96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547" h="9644">
                      <a:moveTo>
                        <a:pt x="6122" y="252"/>
                      </a:moveTo>
                      <a:cubicBezTo>
                        <a:pt x="7231" y="529"/>
                        <a:pt x="8617" y="252"/>
                        <a:pt x="9726" y="1084"/>
                      </a:cubicBezTo>
                      <a:cubicBezTo>
                        <a:pt x="10835" y="1915"/>
                        <a:pt x="12221" y="2469"/>
                        <a:pt x="13607" y="2746"/>
                      </a:cubicBezTo>
                      <a:cubicBezTo>
                        <a:pt x="14994" y="3023"/>
                        <a:pt x="15548" y="4132"/>
                        <a:pt x="15548" y="5517"/>
                      </a:cubicBezTo>
                      <a:cubicBezTo>
                        <a:pt x="15548" y="7180"/>
                        <a:pt x="13330" y="8566"/>
                        <a:pt x="11944" y="9120"/>
                      </a:cubicBezTo>
                      <a:cubicBezTo>
                        <a:pt x="9726" y="9951"/>
                        <a:pt x="7231" y="9674"/>
                        <a:pt x="5013" y="9120"/>
                      </a:cubicBezTo>
                      <a:cubicBezTo>
                        <a:pt x="1963" y="8289"/>
                        <a:pt x="-1363" y="5517"/>
                        <a:pt x="577" y="1915"/>
                      </a:cubicBezTo>
                      <a:cubicBezTo>
                        <a:pt x="1686" y="-25"/>
                        <a:pt x="4181" y="-302"/>
                        <a:pt x="6399" y="252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157" name="Freeform 5156">
                  <a:extLst>
                    <a:ext uri="{FF2B5EF4-FFF2-40B4-BE49-F238E27FC236}">
                      <a16:creationId xmlns:a16="http://schemas.microsoft.com/office/drawing/2014/main" id="{5B69F067-81E3-2387-A15C-EEB565D7FBA2}"/>
                    </a:ext>
                  </a:extLst>
                </p:cNvPr>
                <p:cNvSpPr/>
                <p:nvPr/>
              </p:nvSpPr>
              <p:spPr>
                <a:xfrm>
                  <a:off x="5035210" y="3012486"/>
                  <a:ext cx="13785" cy="8591"/>
                </a:xfrm>
                <a:custGeom>
                  <a:avLst/>
                  <a:gdLst>
                    <a:gd name="connsiteX0" fmla="*/ 3419 w 13785"/>
                    <a:gd name="connsiteY0" fmla="*/ 8037 h 8591"/>
                    <a:gd name="connsiteX1" fmla="*/ 3419 w 13785"/>
                    <a:gd name="connsiteY1" fmla="*/ 8037 h 8591"/>
                    <a:gd name="connsiteX2" fmla="*/ 1479 w 13785"/>
                    <a:gd name="connsiteY2" fmla="*/ 7205 h 8591"/>
                    <a:gd name="connsiteX3" fmla="*/ 370 w 13785"/>
                    <a:gd name="connsiteY3" fmla="*/ 4434 h 8591"/>
                    <a:gd name="connsiteX4" fmla="*/ 370 w 13785"/>
                    <a:gd name="connsiteY4" fmla="*/ 1109 h 8591"/>
                    <a:gd name="connsiteX5" fmla="*/ 4528 w 13785"/>
                    <a:gd name="connsiteY5" fmla="*/ 0 h 8591"/>
                    <a:gd name="connsiteX6" fmla="*/ 9241 w 13785"/>
                    <a:gd name="connsiteY6" fmla="*/ 0 h 8591"/>
                    <a:gd name="connsiteX7" fmla="*/ 12568 w 13785"/>
                    <a:gd name="connsiteY7" fmla="*/ 1663 h 8591"/>
                    <a:gd name="connsiteX8" fmla="*/ 12845 w 13785"/>
                    <a:gd name="connsiteY8" fmla="*/ 7205 h 8591"/>
                    <a:gd name="connsiteX9" fmla="*/ 7301 w 13785"/>
                    <a:gd name="connsiteY9" fmla="*/ 8591 h 8591"/>
                    <a:gd name="connsiteX10" fmla="*/ 5914 w 13785"/>
                    <a:gd name="connsiteY10" fmla="*/ 8591 h 8591"/>
                    <a:gd name="connsiteX11" fmla="*/ 3696 w 13785"/>
                    <a:gd name="connsiteY11" fmla="*/ 8591 h 85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3785" h="8591">
                      <a:moveTo>
                        <a:pt x="3419" y="8037"/>
                      </a:moveTo>
                      <a:cubicBezTo>
                        <a:pt x="2865" y="8037"/>
                        <a:pt x="3419" y="8037"/>
                        <a:pt x="3419" y="8037"/>
                      </a:cubicBezTo>
                      <a:cubicBezTo>
                        <a:pt x="2588" y="8037"/>
                        <a:pt x="2033" y="7482"/>
                        <a:pt x="1479" y="7205"/>
                      </a:cubicBezTo>
                      <a:cubicBezTo>
                        <a:pt x="370" y="6651"/>
                        <a:pt x="370" y="5820"/>
                        <a:pt x="370" y="4434"/>
                      </a:cubicBezTo>
                      <a:cubicBezTo>
                        <a:pt x="370" y="3603"/>
                        <a:pt x="-462" y="1940"/>
                        <a:pt x="370" y="1109"/>
                      </a:cubicBezTo>
                      <a:cubicBezTo>
                        <a:pt x="1202" y="277"/>
                        <a:pt x="3696" y="0"/>
                        <a:pt x="4528" y="0"/>
                      </a:cubicBezTo>
                      <a:cubicBezTo>
                        <a:pt x="5914" y="0"/>
                        <a:pt x="7578" y="0"/>
                        <a:pt x="9241" y="0"/>
                      </a:cubicBezTo>
                      <a:cubicBezTo>
                        <a:pt x="10905" y="0"/>
                        <a:pt x="11459" y="0"/>
                        <a:pt x="12568" y="1663"/>
                      </a:cubicBezTo>
                      <a:cubicBezTo>
                        <a:pt x="13677" y="3049"/>
                        <a:pt x="14509" y="5820"/>
                        <a:pt x="12845" y="7205"/>
                      </a:cubicBezTo>
                      <a:cubicBezTo>
                        <a:pt x="11736" y="8314"/>
                        <a:pt x="8964" y="8591"/>
                        <a:pt x="7301" y="8591"/>
                      </a:cubicBezTo>
                      <a:cubicBezTo>
                        <a:pt x="7301" y="8591"/>
                        <a:pt x="6192" y="8591"/>
                        <a:pt x="5914" y="8591"/>
                      </a:cubicBezTo>
                      <a:cubicBezTo>
                        <a:pt x="5083" y="8591"/>
                        <a:pt x="4251" y="8591"/>
                        <a:pt x="3696" y="8591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158" name="Freeform 5157">
                  <a:extLst>
                    <a:ext uri="{FF2B5EF4-FFF2-40B4-BE49-F238E27FC236}">
                      <a16:creationId xmlns:a16="http://schemas.microsoft.com/office/drawing/2014/main" id="{C0C1FA11-0BAE-3EAD-45F6-796C7BC0F444}"/>
                    </a:ext>
                  </a:extLst>
                </p:cNvPr>
                <p:cNvSpPr/>
                <p:nvPr/>
              </p:nvSpPr>
              <p:spPr>
                <a:xfrm>
                  <a:off x="5078784" y="3040752"/>
                  <a:ext cx="21128" cy="9422"/>
                </a:xfrm>
                <a:custGeom>
                  <a:avLst/>
                  <a:gdLst>
                    <a:gd name="connsiteX0" fmla="*/ 1707 w 21128"/>
                    <a:gd name="connsiteY0" fmla="*/ 4434 h 9422"/>
                    <a:gd name="connsiteX1" fmla="*/ 43 w 21128"/>
                    <a:gd name="connsiteY1" fmla="*/ 2217 h 9422"/>
                    <a:gd name="connsiteX2" fmla="*/ 3093 w 21128"/>
                    <a:gd name="connsiteY2" fmla="*/ 0 h 9422"/>
                    <a:gd name="connsiteX3" fmla="*/ 6697 w 21128"/>
                    <a:gd name="connsiteY3" fmla="*/ 1386 h 9422"/>
                    <a:gd name="connsiteX4" fmla="*/ 10578 w 21128"/>
                    <a:gd name="connsiteY4" fmla="*/ 1663 h 9422"/>
                    <a:gd name="connsiteX5" fmla="*/ 18064 w 21128"/>
                    <a:gd name="connsiteY5" fmla="*/ 831 h 9422"/>
                    <a:gd name="connsiteX6" fmla="*/ 21113 w 21128"/>
                    <a:gd name="connsiteY6" fmla="*/ 3048 h 9422"/>
                    <a:gd name="connsiteX7" fmla="*/ 15846 w 21128"/>
                    <a:gd name="connsiteY7" fmla="*/ 7205 h 9422"/>
                    <a:gd name="connsiteX8" fmla="*/ 11133 w 21128"/>
                    <a:gd name="connsiteY8" fmla="*/ 8314 h 9422"/>
                    <a:gd name="connsiteX9" fmla="*/ 7251 w 21128"/>
                    <a:gd name="connsiteY9" fmla="*/ 9422 h 9422"/>
                    <a:gd name="connsiteX10" fmla="*/ 1707 w 21128"/>
                    <a:gd name="connsiteY10" fmla="*/ 4711 h 94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1128" h="9422">
                      <a:moveTo>
                        <a:pt x="1707" y="4434"/>
                      </a:moveTo>
                      <a:cubicBezTo>
                        <a:pt x="875" y="3880"/>
                        <a:pt x="-234" y="3325"/>
                        <a:pt x="43" y="2217"/>
                      </a:cubicBezTo>
                      <a:cubicBezTo>
                        <a:pt x="321" y="1109"/>
                        <a:pt x="1984" y="0"/>
                        <a:pt x="3093" y="0"/>
                      </a:cubicBezTo>
                      <a:cubicBezTo>
                        <a:pt x="4479" y="0"/>
                        <a:pt x="5588" y="831"/>
                        <a:pt x="6697" y="1386"/>
                      </a:cubicBezTo>
                      <a:cubicBezTo>
                        <a:pt x="8083" y="1940"/>
                        <a:pt x="9192" y="1940"/>
                        <a:pt x="10578" y="1663"/>
                      </a:cubicBezTo>
                      <a:cubicBezTo>
                        <a:pt x="13074" y="1109"/>
                        <a:pt x="15568" y="554"/>
                        <a:pt x="18064" y="831"/>
                      </a:cubicBezTo>
                      <a:cubicBezTo>
                        <a:pt x="19450" y="831"/>
                        <a:pt x="20836" y="1386"/>
                        <a:pt x="21113" y="3048"/>
                      </a:cubicBezTo>
                      <a:cubicBezTo>
                        <a:pt x="21391" y="5819"/>
                        <a:pt x="17786" y="6651"/>
                        <a:pt x="15846" y="7205"/>
                      </a:cubicBezTo>
                      <a:cubicBezTo>
                        <a:pt x="14182" y="7482"/>
                        <a:pt x="12796" y="7759"/>
                        <a:pt x="11133" y="8314"/>
                      </a:cubicBezTo>
                      <a:cubicBezTo>
                        <a:pt x="10024" y="8591"/>
                        <a:pt x="8638" y="9422"/>
                        <a:pt x="7251" y="9422"/>
                      </a:cubicBezTo>
                      <a:cubicBezTo>
                        <a:pt x="4202" y="9422"/>
                        <a:pt x="3648" y="6374"/>
                        <a:pt x="1707" y="4711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159" name="Freeform 5158">
                  <a:extLst>
                    <a:ext uri="{FF2B5EF4-FFF2-40B4-BE49-F238E27FC236}">
                      <a16:creationId xmlns:a16="http://schemas.microsoft.com/office/drawing/2014/main" id="{722343B5-2C5C-9393-4D97-6CE5C1D526BE}"/>
                    </a:ext>
                  </a:extLst>
                </p:cNvPr>
                <p:cNvSpPr/>
                <p:nvPr/>
              </p:nvSpPr>
              <p:spPr>
                <a:xfrm>
                  <a:off x="5094864" y="3068703"/>
                  <a:ext cx="10181" cy="6176"/>
                </a:xfrm>
                <a:custGeom>
                  <a:avLst/>
                  <a:gdLst>
                    <a:gd name="connsiteX0" fmla="*/ 4479 w 10181"/>
                    <a:gd name="connsiteY0" fmla="*/ 592 h 6176"/>
                    <a:gd name="connsiteX1" fmla="*/ 6420 w 10181"/>
                    <a:gd name="connsiteY1" fmla="*/ 1978 h 6176"/>
                    <a:gd name="connsiteX2" fmla="*/ 8638 w 10181"/>
                    <a:gd name="connsiteY2" fmla="*/ 2809 h 6176"/>
                    <a:gd name="connsiteX3" fmla="*/ 9469 w 10181"/>
                    <a:gd name="connsiteY3" fmla="*/ 5581 h 6176"/>
                    <a:gd name="connsiteX4" fmla="*/ 1707 w 10181"/>
                    <a:gd name="connsiteY4" fmla="*/ 3086 h 6176"/>
                    <a:gd name="connsiteX5" fmla="*/ 43 w 10181"/>
                    <a:gd name="connsiteY5" fmla="*/ 870 h 6176"/>
                    <a:gd name="connsiteX6" fmla="*/ 4202 w 10181"/>
                    <a:gd name="connsiteY6" fmla="*/ 592 h 61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0181" h="6176">
                      <a:moveTo>
                        <a:pt x="4479" y="592"/>
                      </a:moveTo>
                      <a:cubicBezTo>
                        <a:pt x="5311" y="870"/>
                        <a:pt x="5588" y="1424"/>
                        <a:pt x="6420" y="1978"/>
                      </a:cubicBezTo>
                      <a:cubicBezTo>
                        <a:pt x="7251" y="2532"/>
                        <a:pt x="7806" y="2532"/>
                        <a:pt x="8638" y="2809"/>
                      </a:cubicBezTo>
                      <a:cubicBezTo>
                        <a:pt x="10024" y="3086"/>
                        <a:pt x="10856" y="4749"/>
                        <a:pt x="9469" y="5581"/>
                      </a:cubicBezTo>
                      <a:cubicBezTo>
                        <a:pt x="6697" y="7520"/>
                        <a:pt x="4202" y="4195"/>
                        <a:pt x="1707" y="3086"/>
                      </a:cubicBezTo>
                      <a:cubicBezTo>
                        <a:pt x="875" y="2809"/>
                        <a:pt x="-234" y="1978"/>
                        <a:pt x="43" y="870"/>
                      </a:cubicBezTo>
                      <a:cubicBezTo>
                        <a:pt x="598" y="-516"/>
                        <a:pt x="3370" y="38"/>
                        <a:pt x="4202" y="592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5064" name="Graphic 248">
                <a:extLst>
                  <a:ext uri="{FF2B5EF4-FFF2-40B4-BE49-F238E27FC236}">
                    <a16:creationId xmlns:a16="http://schemas.microsoft.com/office/drawing/2014/main" id="{ED865203-D928-C92C-C09C-6F2129F8E059}"/>
                  </a:ext>
                </a:extLst>
              </p:cNvPr>
              <p:cNvGrpSpPr/>
              <p:nvPr/>
            </p:nvGrpSpPr>
            <p:grpSpPr>
              <a:xfrm>
                <a:off x="4984850" y="2604019"/>
                <a:ext cx="390691" cy="328046"/>
                <a:chOff x="5647615" y="2602900"/>
                <a:chExt cx="390691" cy="328046"/>
              </a:xfrm>
              <a:grpFill/>
            </p:grpSpPr>
            <p:sp>
              <p:nvSpPr>
                <p:cNvPr id="5147" name="Freeform 5146">
                  <a:extLst>
                    <a:ext uri="{FF2B5EF4-FFF2-40B4-BE49-F238E27FC236}">
                      <a16:creationId xmlns:a16="http://schemas.microsoft.com/office/drawing/2014/main" id="{FCACE4FA-84D3-CAB6-313C-DB37163CA4B1}"/>
                    </a:ext>
                  </a:extLst>
                </p:cNvPr>
                <p:cNvSpPr/>
                <p:nvPr/>
              </p:nvSpPr>
              <p:spPr>
                <a:xfrm>
                  <a:off x="5647615" y="2602900"/>
                  <a:ext cx="347904" cy="297005"/>
                </a:xfrm>
                <a:custGeom>
                  <a:avLst/>
                  <a:gdLst>
                    <a:gd name="connsiteX0" fmla="*/ 342205 w 347904"/>
                    <a:gd name="connsiteY0" fmla="*/ 244144 h 297005"/>
                    <a:gd name="connsiteX1" fmla="*/ 335274 w 347904"/>
                    <a:gd name="connsiteY1" fmla="*/ 248301 h 297005"/>
                    <a:gd name="connsiteX2" fmla="*/ 326957 w 347904"/>
                    <a:gd name="connsiteY2" fmla="*/ 253567 h 297005"/>
                    <a:gd name="connsiteX3" fmla="*/ 312818 w 347904"/>
                    <a:gd name="connsiteY3" fmla="*/ 263820 h 297005"/>
                    <a:gd name="connsiteX4" fmla="*/ 295630 w 347904"/>
                    <a:gd name="connsiteY4" fmla="*/ 272688 h 297005"/>
                    <a:gd name="connsiteX5" fmla="*/ 278164 w 347904"/>
                    <a:gd name="connsiteY5" fmla="*/ 267977 h 297005"/>
                    <a:gd name="connsiteX6" fmla="*/ 237687 w 347904"/>
                    <a:gd name="connsiteY6" fmla="*/ 259940 h 297005"/>
                    <a:gd name="connsiteX7" fmla="*/ 214677 w 347904"/>
                    <a:gd name="connsiteY7" fmla="*/ 284604 h 297005"/>
                    <a:gd name="connsiteX8" fmla="*/ 216895 w 347904"/>
                    <a:gd name="connsiteY8" fmla="*/ 293195 h 297005"/>
                    <a:gd name="connsiteX9" fmla="*/ 210241 w 347904"/>
                    <a:gd name="connsiteY9" fmla="*/ 294580 h 297005"/>
                    <a:gd name="connsiteX10" fmla="*/ 179745 w 347904"/>
                    <a:gd name="connsiteY10" fmla="*/ 293195 h 297005"/>
                    <a:gd name="connsiteX11" fmla="*/ 176973 w 347904"/>
                    <a:gd name="connsiteY11" fmla="*/ 292087 h 297005"/>
                    <a:gd name="connsiteX12" fmla="*/ 176973 w 347904"/>
                    <a:gd name="connsiteY12" fmla="*/ 292087 h 297005"/>
                    <a:gd name="connsiteX13" fmla="*/ 177805 w 347904"/>
                    <a:gd name="connsiteY13" fmla="*/ 289592 h 297005"/>
                    <a:gd name="connsiteX14" fmla="*/ 178636 w 347904"/>
                    <a:gd name="connsiteY14" fmla="*/ 289038 h 297005"/>
                    <a:gd name="connsiteX15" fmla="*/ 176973 w 347904"/>
                    <a:gd name="connsiteY15" fmla="*/ 288207 h 297005"/>
                    <a:gd name="connsiteX16" fmla="*/ 176419 w 347904"/>
                    <a:gd name="connsiteY16" fmla="*/ 287098 h 297005"/>
                    <a:gd name="connsiteX17" fmla="*/ 172537 w 347904"/>
                    <a:gd name="connsiteY17" fmla="*/ 287098 h 297005"/>
                    <a:gd name="connsiteX18" fmla="*/ 170597 w 347904"/>
                    <a:gd name="connsiteY18" fmla="*/ 285713 h 297005"/>
                    <a:gd name="connsiteX19" fmla="*/ 168656 w 347904"/>
                    <a:gd name="connsiteY19" fmla="*/ 286544 h 297005"/>
                    <a:gd name="connsiteX20" fmla="*/ 168379 w 347904"/>
                    <a:gd name="connsiteY20" fmla="*/ 287652 h 297005"/>
                    <a:gd name="connsiteX21" fmla="*/ 167825 w 347904"/>
                    <a:gd name="connsiteY21" fmla="*/ 287930 h 297005"/>
                    <a:gd name="connsiteX22" fmla="*/ 150636 w 347904"/>
                    <a:gd name="connsiteY22" fmla="*/ 282664 h 297005"/>
                    <a:gd name="connsiteX23" fmla="*/ 130952 w 347904"/>
                    <a:gd name="connsiteY23" fmla="*/ 284604 h 297005"/>
                    <a:gd name="connsiteX24" fmla="*/ 102952 w 347904"/>
                    <a:gd name="connsiteY24" fmla="*/ 277399 h 297005"/>
                    <a:gd name="connsiteX25" fmla="*/ 84932 w 347904"/>
                    <a:gd name="connsiteY25" fmla="*/ 261049 h 297005"/>
                    <a:gd name="connsiteX26" fmla="*/ 84932 w 347904"/>
                    <a:gd name="connsiteY26" fmla="*/ 261049 h 297005"/>
                    <a:gd name="connsiteX27" fmla="*/ 87981 w 347904"/>
                    <a:gd name="connsiteY27" fmla="*/ 256338 h 297005"/>
                    <a:gd name="connsiteX28" fmla="*/ 91308 w 347904"/>
                    <a:gd name="connsiteY28" fmla="*/ 249964 h 297005"/>
                    <a:gd name="connsiteX29" fmla="*/ 92140 w 347904"/>
                    <a:gd name="connsiteY29" fmla="*/ 246916 h 297005"/>
                    <a:gd name="connsiteX30" fmla="*/ 94635 w 347904"/>
                    <a:gd name="connsiteY30" fmla="*/ 240819 h 297005"/>
                    <a:gd name="connsiteX31" fmla="*/ 94912 w 347904"/>
                    <a:gd name="connsiteY31" fmla="*/ 235276 h 297005"/>
                    <a:gd name="connsiteX32" fmla="*/ 95466 w 347904"/>
                    <a:gd name="connsiteY32" fmla="*/ 230842 h 297005"/>
                    <a:gd name="connsiteX33" fmla="*/ 96575 w 347904"/>
                    <a:gd name="connsiteY33" fmla="*/ 225854 h 297005"/>
                    <a:gd name="connsiteX34" fmla="*/ 98793 w 347904"/>
                    <a:gd name="connsiteY34" fmla="*/ 221975 h 297005"/>
                    <a:gd name="connsiteX35" fmla="*/ 100734 w 347904"/>
                    <a:gd name="connsiteY35" fmla="*/ 209227 h 297005"/>
                    <a:gd name="connsiteX36" fmla="*/ 100457 w 347904"/>
                    <a:gd name="connsiteY36" fmla="*/ 194262 h 297005"/>
                    <a:gd name="connsiteX37" fmla="*/ 103783 w 347904"/>
                    <a:gd name="connsiteY37" fmla="*/ 194817 h 297005"/>
                    <a:gd name="connsiteX38" fmla="*/ 106001 w 347904"/>
                    <a:gd name="connsiteY38" fmla="*/ 197311 h 297005"/>
                    <a:gd name="connsiteX39" fmla="*/ 102675 w 347904"/>
                    <a:gd name="connsiteY39" fmla="*/ 189551 h 297005"/>
                    <a:gd name="connsiteX40" fmla="*/ 98516 w 347904"/>
                    <a:gd name="connsiteY40" fmla="*/ 182069 h 297005"/>
                    <a:gd name="connsiteX41" fmla="*/ 96852 w 347904"/>
                    <a:gd name="connsiteY41" fmla="*/ 173201 h 297005"/>
                    <a:gd name="connsiteX42" fmla="*/ 96575 w 347904"/>
                    <a:gd name="connsiteY42" fmla="*/ 169321 h 297005"/>
                    <a:gd name="connsiteX43" fmla="*/ 97130 w 347904"/>
                    <a:gd name="connsiteY43" fmla="*/ 164888 h 297005"/>
                    <a:gd name="connsiteX44" fmla="*/ 89367 w 347904"/>
                    <a:gd name="connsiteY44" fmla="*/ 163779 h 297005"/>
                    <a:gd name="connsiteX45" fmla="*/ 82991 w 347904"/>
                    <a:gd name="connsiteY45" fmla="*/ 162670 h 297005"/>
                    <a:gd name="connsiteX46" fmla="*/ 78278 w 347904"/>
                    <a:gd name="connsiteY46" fmla="*/ 156574 h 297005"/>
                    <a:gd name="connsiteX47" fmla="*/ 74396 w 347904"/>
                    <a:gd name="connsiteY47" fmla="*/ 151031 h 297005"/>
                    <a:gd name="connsiteX48" fmla="*/ 73010 w 347904"/>
                    <a:gd name="connsiteY48" fmla="*/ 144380 h 297005"/>
                    <a:gd name="connsiteX49" fmla="*/ 73010 w 347904"/>
                    <a:gd name="connsiteY49" fmla="*/ 141886 h 297005"/>
                    <a:gd name="connsiteX50" fmla="*/ 73010 w 347904"/>
                    <a:gd name="connsiteY50" fmla="*/ 139115 h 297005"/>
                    <a:gd name="connsiteX51" fmla="*/ 73287 w 347904"/>
                    <a:gd name="connsiteY51" fmla="*/ 137175 h 297005"/>
                    <a:gd name="connsiteX52" fmla="*/ 74674 w 347904"/>
                    <a:gd name="connsiteY52" fmla="*/ 136621 h 297005"/>
                    <a:gd name="connsiteX53" fmla="*/ 77446 w 347904"/>
                    <a:gd name="connsiteY53" fmla="*/ 135790 h 297005"/>
                    <a:gd name="connsiteX54" fmla="*/ 79387 w 347904"/>
                    <a:gd name="connsiteY54" fmla="*/ 134404 h 297005"/>
                    <a:gd name="connsiteX55" fmla="*/ 78832 w 347904"/>
                    <a:gd name="connsiteY55" fmla="*/ 132741 h 297005"/>
                    <a:gd name="connsiteX56" fmla="*/ 76892 w 347904"/>
                    <a:gd name="connsiteY56" fmla="*/ 132741 h 297005"/>
                    <a:gd name="connsiteX57" fmla="*/ 72733 w 347904"/>
                    <a:gd name="connsiteY57" fmla="*/ 133019 h 297005"/>
                    <a:gd name="connsiteX58" fmla="*/ 68575 w 347904"/>
                    <a:gd name="connsiteY58" fmla="*/ 133573 h 297005"/>
                    <a:gd name="connsiteX59" fmla="*/ 64970 w 347904"/>
                    <a:gd name="connsiteY59" fmla="*/ 131079 h 297005"/>
                    <a:gd name="connsiteX60" fmla="*/ 63584 w 347904"/>
                    <a:gd name="connsiteY60" fmla="*/ 126922 h 297005"/>
                    <a:gd name="connsiteX61" fmla="*/ 60812 w 347904"/>
                    <a:gd name="connsiteY61" fmla="*/ 124151 h 297005"/>
                    <a:gd name="connsiteX62" fmla="*/ 58317 w 347904"/>
                    <a:gd name="connsiteY62" fmla="*/ 123596 h 297005"/>
                    <a:gd name="connsiteX63" fmla="*/ 55545 w 347904"/>
                    <a:gd name="connsiteY63" fmla="*/ 121379 h 297005"/>
                    <a:gd name="connsiteX64" fmla="*/ 52218 w 347904"/>
                    <a:gd name="connsiteY64" fmla="*/ 120271 h 297005"/>
                    <a:gd name="connsiteX65" fmla="*/ 48891 w 347904"/>
                    <a:gd name="connsiteY65" fmla="*/ 121656 h 297005"/>
                    <a:gd name="connsiteX66" fmla="*/ 47505 w 347904"/>
                    <a:gd name="connsiteY66" fmla="*/ 122488 h 297005"/>
                    <a:gd name="connsiteX67" fmla="*/ 46950 w 347904"/>
                    <a:gd name="connsiteY67" fmla="*/ 123873 h 297005"/>
                    <a:gd name="connsiteX68" fmla="*/ 43624 w 347904"/>
                    <a:gd name="connsiteY68" fmla="*/ 123873 h 297005"/>
                    <a:gd name="connsiteX69" fmla="*/ 41128 w 347904"/>
                    <a:gd name="connsiteY69" fmla="*/ 121379 h 297005"/>
                    <a:gd name="connsiteX70" fmla="*/ 38079 w 347904"/>
                    <a:gd name="connsiteY70" fmla="*/ 118054 h 297005"/>
                    <a:gd name="connsiteX71" fmla="*/ 30594 w 347904"/>
                    <a:gd name="connsiteY71" fmla="*/ 113897 h 297005"/>
                    <a:gd name="connsiteX72" fmla="*/ 18395 w 347904"/>
                    <a:gd name="connsiteY72" fmla="*/ 113066 h 297005"/>
                    <a:gd name="connsiteX73" fmla="*/ 5643 w 347904"/>
                    <a:gd name="connsiteY73" fmla="*/ 109740 h 297005"/>
                    <a:gd name="connsiteX74" fmla="*/ 9524 w 347904"/>
                    <a:gd name="connsiteY74" fmla="*/ 96993 h 297005"/>
                    <a:gd name="connsiteX75" fmla="*/ 1484 w 347904"/>
                    <a:gd name="connsiteY75" fmla="*/ 96715 h 297005"/>
                    <a:gd name="connsiteX76" fmla="*/ 1484 w 347904"/>
                    <a:gd name="connsiteY76" fmla="*/ 90896 h 297005"/>
                    <a:gd name="connsiteX77" fmla="*/ 7306 w 347904"/>
                    <a:gd name="connsiteY77" fmla="*/ 87848 h 297005"/>
                    <a:gd name="connsiteX78" fmla="*/ 11464 w 347904"/>
                    <a:gd name="connsiteY78" fmla="*/ 85354 h 297005"/>
                    <a:gd name="connsiteX79" fmla="*/ 26158 w 347904"/>
                    <a:gd name="connsiteY79" fmla="*/ 87293 h 297005"/>
                    <a:gd name="connsiteX80" fmla="*/ 43346 w 347904"/>
                    <a:gd name="connsiteY80" fmla="*/ 78980 h 297005"/>
                    <a:gd name="connsiteX81" fmla="*/ 57208 w 347904"/>
                    <a:gd name="connsiteY81" fmla="*/ 89787 h 297005"/>
                    <a:gd name="connsiteX82" fmla="*/ 62198 w 347904"/>
                    <a:gd name="connsiteY82" fmla="*/ 91173 h 297005"/>
                    <a:gd name="connsiteX83" fmla="*/ 63862 w 347904"/>
                    <a:gd name="connsiteY83" fmla="*/ 90619 h 297005"/>
                    <a:gd name="connsiteX84" fmla="*/ 66911 w 347904"/>
                    <a:gd name="connsiteY84" fmla="*/ 89787 h 297005"/>
                    <a:gd name="connsiteX85" fmla="*/ 69961 w 347904"/>
                    <a:gd name="connsiteY85" fmla="*/ 87570 h 297005"/>
                    <a:gd name="connsiteX86" fmla="*/ 72456 w 347904"/>
                    <a:gd name="connsiteY86" fmla="*/ 89787 h 297005"/>
                    <a:gd name="connsiteX87" fmla="*/ 76060 w 347904"/>
                    <a:gd name="connsiteY87" fmla="*/ 92282 h 297005"/>
                    <a:gd name="connsiteX88" fmla="*/ 79110 w 347904"/>
                    <a:gd name="connsiteY88" fmla="*/ 89510 h 297005"/>
                    <a:gd name="connsiteX89" fmla="*/ 80773 w 347904"/>
                    <a:gd name="connsiteY89" fmla="*/ 86185 h 297005"/>
                    <a:gd name="connsiteX90" fmla="*/ 84100 w 347904"/>
                    <a:gd name="connsiteY90" fmla="*/ 85631 h 297005"/>
                    <a:gd name="connsiteX91" fmla="*/ 87149 w 347904"/>
                    <a:gd name="connsiteY91" fmla="*/ 85631 h 297005"/>
                    <a:gd name="connsiteX92" fmla="*/ 89644 w 347904"/>
                    <a:gd name="connsiteY92" fmla="*/ 85631 h 297005"/>
                    <a:gd name="connsiteX93" fmla="*/ 90753 w 347904"/>
                    <a:gd name="connsiteY93" fmla="*/ 78425 h 297005"/>
                    <a:gd name="connsiteX94" fmla="*/ 89090 w 347904"/>
                    <a:gd name="connsiteY94" fmla="*/ 75654 h 297005"/>
                    <a:gd name="connsiteX95" fmla="*/ 81882 w 347904"/>
                    <a:gd name="connsiteY95" fmla="*/ 59027 h 297005"/>
                    <a:gd name="connsiteX96" fmla="*/ 86595 w 347904"/>
                    <a:gd name="connsiteY96" fmla="*/ 49882 h 297005"/>
                    <a:gd name="connsiteX97" fmla="*/ 102675 w 347904"/>
                    <a:gd name="connsiteY97" fmla="*/ 65401 h 297005"/>
                    <a:gd name="connsiteX98" fmla="*/ 112655 w 347904"/>
                    <a:gd name="connsiteY98" fmla="*/ 64292 h 297005"/>
                    <a:gd name="connsiteX99" fmla="*/ 125130 w 347904"/>
                    <a:gd name="connsiteY99" fmla="*/ 63461 h 297005"/>
                    <a:gd name="connsiteX100" fmla="*/ 137883 w 347904"/>
                    <a:gd name="connsiteY100" fmla="*/ 55701 h 297005"/>
                    <a:gd name="connsiteX101" fmla="*/ 138715 w 347904"/>
                    <a:gd name="connsiteY101" fmla="*/ 49328 h 297005"/>
                    <a:gd name="connsiteX102" fmla="*/ 144537 w 347904"/>
                    <a:gd name="connsiteY102" fmla="*/ 46002 h 297005"/>
                    <a:gd name="connsiteX103" fmla="*/ 165607 w 347904"/>
                    <a:gd name="connsiteY103" fmla="*/ 39628 h 297005"/>
                    <a:gd name="connsiteX104" fmla="*/ 173646 w 347904"/>
                    <a:gd name="connsiteY104" fmla="*/ 25495 h 297005"/>
                    <a:gd name="connsiteX105" fmla="*/ 175310 w 347904"/>
                    <a:gd name="connsiteY105" fmla="*/ 6651 h 297005"/>
                    <a:gd name="connsiteX106" fmla="*/ 191944 w 347904"/>
                    <a:gd name="connsiteY106" fmla="*/ 831 h 297005"/>
                    <a:gd name="connsiteX107" fmla="*/ 193884 w 347904"/>
                    <a:gd name="connsiteY107" fmla="*/ 0 h 297005"/>
                    <a:gd name="connsiteX108" fmla="*/ 197766 w 347904"/>
                    <a:gd name="connsiteY108" fmla="*/ 3603 h 297005"/>
                    <a:gd name="connsiteX109" fmla="*/ 206360 w 347904"/>
                    <a:gd name="connsiteY109" fmla="*/ 13025 h 297005"/>
                    <a:gd name="connsiteX110" fmla="*/ 218835 w 347904"/>
                    <a:gd name="connsiteY110" fmla="*/ 15796 h 297005"/>
                    <a:gd name="connsiteX111" fmla="*/ 224103 w 347904"/>
                    <a:gd name="connsiteY111" fmla="*/ 22724 h 297005"/>
                    <a:gd name="connsiteX112" fmla="*/ 230757 w 347904"/>
                    <a:gd name="connsiteY112" fmla="*/ 23555 h 297005"/>
                    <a:gd name="connsiteX113" fmla="*/ 235469 w 347904"/>
                    <a:gd name="connsiteY113" fmla="*/ 29375 h 297005"/>
                    <a:gd name="connsiteX114" fmla="*/ 244064 w 347904"/>
                    <a:gd name="connsiteY114" fmla="*/ 31869 h 297005"/>
                    <a:gd name="connsiteX115" fmla="*/ 247668 w 347904"/>
                    <a:gd name="connsiteY115" fmla="*/ 40183 h 297005"/>
                    <a:gd name="connsiteX116" fmla="*/ 259312 w 347904"/>
                    <a:gd name="connsiteY116" fmla="*/ 36580 h 297005"/>
                    <a:gd name="connsiteX117" fmla="*/ 262916 w 347904"/>
                    <a:gd name="connsiteY117" fmla="*/ 45448 h 297005"/>
                    <a:gd name="connsiteX118" fmla="*/ 278164 w 347904"/>
                    <a:gd name="connsiteY118" fmla="*/ 55424 h 297005"/>
                    <a:gd name="connsiteX119" fmla="*/ 288144 w 347904"/>
                    <a:gd name="connsiteY119" fmla="*/ 57641 h 297005"/>
                    <a:gd name="connsiteX120" fmla="*/ 301729 w 347904"/>
                    <a:gd name="connsiteY120" fmla="*/ 58196 h 297005"/>
                    <a:gd name="connsiteX121" fmla="*/ 343036 w 347904"/>
                    <a:gd name="connsiteY121" fmla="*/ 73160 h 297005"/>
                    <a:gd name="connsiteX122" fmla="*/ 336106 w 347904"/>
                    <a:gd name="connsiteY122" fmla="*/ 98932 h 297005"/>
                    <a:gd name="connsiteX123" fmla="*/ 333610 w 347904"/>
                    <a:gd name="connsiteY123" fmla="*/ 121934 h 297005"/>
                    <a:gd name="connsiteX124" fmla="*/ 333610 w 347904"/>
                    <a:gd name="connsiteY124" fmla="*/ 123596 h 297005"/>
                    <a:gd name="connsiteX125" fmla="*/ 326125 w 347904"/>
                    <a:gd name="connsiteY125" fmla="*/ 124982 h 297005"/>
                    <a:gd name="connsiteX126" fmla="*/ 316699 w 347904"/>
                    <a:gd name="connsiteY126" fmla="*/ 132464 h 297005"/>
                    <a:gd name="connsiteX127" fmla="*/ 306442 w 347904"/>
                    <a:gd name="connsiteY127" fmla="*/ 146320 h 297005"/>
                    <a:gd name="connsiteX128" fmla="*/ 293134 w 347904"/>
                    <a:gd name="connsiteY128" fmla="*/ 167659 h 297005"/>
                    <a:gd name="connsiteX129" fmla="*/ 306719 w 347904"/>
                    <a:gd name="connsiteY129" fmla="*/ 162670 h 297005"/>
                    <a:gd name="connsiteX130" fmla="*/ 315036 w 347904"/>
                    <a:gd name="connsiteY130" fmla="*/ 172647 h 297005"/>
                    <a:gd name="connsiteX131" fmla="*/ 315867 w 347904"/>
                    <a:gd name="connsiteY131" fmla="*/ 179575 h 297005"/>
                    <a:gd name="connsiteX132" fmla="*/ 315867 w 347904"/>
                    <a:gd name="connsiteY132" fmla="*/ 179575 h 297005"/>
                    <a:gd name="connsiteX133" fmla="*/ 314204 w 347904"/>
                    <a:gd name="connsiteY133" fmla="*/ 184009 h 297005"/>
                    <a:gd name="connsiteX134" fmla="*/ 322244 w 347904"/>
                    <a:gd name="connsiteY134" fmla="*/ 196757 h 297005"/>
                    <a:gd name="connsiteX135" fmla="*/ 313095 w 347904"/>
                    <a:gd name="connsiteY135" fmla="*/ 205902 h 297005"/>
                    <a:gd name="connsiteX136" fmla="*/ 316145 w 347904"/>
                    <a:gd name="connsiteY136" fmla="*/ 216432 h 297005"/>
                    <a:gd name="connsiteX137" fmla="*/ 316145 w 347904"/>
                    <a:gd name="connsiteY137" fmla="*/ 228903 h 297005"/>
                    <a:gd name="connsiteX138" fmla="*/ 333333 w 347904"/>
                    <a:gd name="connsiteY138" fmla="*/ 238602 h 297005"/>
                    <a:gd name="connsiteX139" fmla="*/ 340541 w 347904"/>
                    <a:gd name="connsiteY139" fmla="*/ 244421 h 2970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</a:cxnLst>
                  <a:rect l="l" t="t" r="r" b="b"/>
                  <a:pathLst>
                    <a:path w="347904" h="297005">
                      <a:moveTo>
                        <a:pt x="342205" y="244144"/>
                      </a:moveTo>
                      <a:cubicBezTo>
                        <a:pt x="339987" y="245530"/>
                        <a:pt x="337492" y="246916"/>
                        <a:pt x="335274" y="248301"/>
                      </a:cubicBezTo>
                      <a:cubicBezTo>
                        <a:pt x="335274" y="248301"/>
                        <a:pt x="323630" y="239987"/>
                        <a:pt x="326957" y="253567"/>
                      </a:cubicBezTo>
                      <a:cubicBezTo>
                        <a:pt x="321967" y="256615"/>
                        <a:pt x="317531" y="260218"/>
                        <a:pt x="312818" y="263820"/>
                      </a:cubicBezTo>
                      <a:cubicBezTo>
                        <a:pt x="307828" y="267700"/>
                        <a:pt x="302006" y="271857"/>
                        <a:pt x="295630" y="272688"/>
                      </a:cubicBezTo>
                      <a:cubicBezTo>
                        <a:pt x="289253" y="273519"/>
                        <a:pt x="283708" y="270471"/>
                        <a:pt x="278164" y="267977"/>
                      </a:cubicBezTo>
                      <a:cubicBezTo>
                        <a:pt x="265965" y="262157"/>
                        <a:pt x="251549" y="257723"/>
                        <a:pt x="237687" y="259940"/>
                      </a:cubicBezTo>
                      <a:cubicBezTo>
                        <a:pt x="225489" y="261880"/>
                        <a:pt x="212182" y="270748"/>
                        <a:pt x="214677" y="284604"/>
                      </a:cubicBezTo>
                      <a:cubicBezTo>
                        <a:pt x="215232" y="287652"/>
                        <a:pt x="216063" y="290424"/>
                        <a:pt x="216895" y="293195"/>
                      </a:cubicBezTo>
                      <a:cubicBezTo>
                        <a:pt x="214954" y="293195"/>
                        <a:pt x="212736" y="293749"/>
                        <a:pt x="210241" y="294580"/>
                      </a:cubicBezTo>
                      <a:cubicBezTo>
                        <a:pt x="201924" y="297352"/>
                        <a:pt x="193053" y="298737"/>
                        <a:pt x="179745" y="293195"/>
                      </a:cubicBezTo>
                      <a:cubicBezTo>
                        <a:pt x="178914" y="292918"/>
                        <a:pt x="177805" y="292364"/>
                        <a:pt x="176973" y="292087"/>
                      </a:cubicBezTo>
                      <a:cubicBezTo>
                        <a:pt x="176973" y="292087"/>
                        <a:pt x="176973" y="292087"/>
                        <a:pt x="176973" y="292087"/>
                      </a:cubicBezTo>
                      <a:cubicBezTo>
                        <a:pt x="176973" y="292087"/>
                        <a:pt x="176973" y="289592"/>
                        <a:pt x="177805" y="289592"/>
                      </a:cubicBezTo>
                      <a:cubicBezTo>
                        <a:pt x="178359" y="289592"/>
                        <a:pt x="178636" y="289592"/>
                        <a:pt x="178636" y="289038"/>
                      </a:cubicBezTo>
                      <a:cubicBezTo>
                        <a:pt x="178636" y="288484"/>
                        <a:pt x="176973" y="289038"/>
                        <a:pt x="176973" y="288207"/>
                      </a:cubicBezTo>
                      <a:cubicBezTo>
                        <a:pt x="176973" y="287375"/>
                        <a:pt x="176419" y="287098"/>
                        <a:pt x="176419" y="287098"/>
                      </a:cubicBezTo>
                      <a:lnTo>
                        <a:pt x="172537" y="287098"/>
                      </a:lnTo>
                      <a:cubicBezTo>
                        <a:pt x="172537" y="286821"/>
                        <a:pt x="171706" y="285436"/>
                        <a:pt x="170597" y="285713"/>
                      </a:cubicBezTo>
                      <a:cubicBezTo>
                        <a:pt x="169765" y="285990"/>
                        <a:pt x="168656" y="285713"/>
                        <a:pt x="168656" y="286544"/>
                      </a:cubicBezTo>
                      <a:cubicBezTo>
                        <a:pt x="168656" y="287098"/>
                        <a:pt x="169211" y="287375"/>
                        <a:pt x="168379" y="287652"/>
                      </a:cubicBezTo>
                      <a:cubicBezTo>
                        <a:pt x="168102" y="287652"/>
                        <a:pt x="167825" y="287652"/>
                        <a:pt x="167825" y="287930"/>
                      </a:cubicBezTo>
                      <a:cubicBezTo>
                        <a:pt x="160616" y="284050"/>
                        <a:pt x="155072" y="281279"/>
                        <a:pt x="150636" y="282664"/>
                      </a:cubicBezTo>
                      <a:cubicBezTo>
                        <a:pt x="144260" y="284881"/>
                        <a:pt x="135943" y="286267"/>
                        <a:pt x="130952" y="284604"/>
                      </a:cubicBezTo>
                      <a:cubicBezTo>
                        <a:pt x="125962" y="282941"/>
                        <a:pt x="111269" y="277953"/>
                        <a:pt x="102952" y="277399"/>
                      </a:cubicBezTo>
                      <a:cubicBezTo>
                        <a:pt x="96021" y="276845"/>
                        <a:pt x="90199" y="272965"/>
                        <a:pt x="84932" y="261049"/>
                      </a:cubicBezTo>
                      <a:cubicBezTo>
                        <a:pt x="84932" y="261049"/>
                        <a:pt x="84932" y="261049"/>
                        <a:pt x="84932" y="261049"/>
                      </a:cubicBezTo>
                      <a:cubicBezTo>
                        <a:pt x="86041" y="259663"/>
                        <a:pt x="87149" y="258000"/>
                        <a:pt x="87981" y="256338"/>
                      </a:cubicBezTo>
                      <a:cubicBezTo>
                        <a:pt x="89090" y="254398"/>
                        <a:pt x="90753" y="251904"/>
                        <a:pt x="91308" y="249964"/>
                      </a:cubicBezTo>
                      <a:cubicBezTo>
                        <a:pt x="91308" y="248855"/>
                        <a:pt x="91862" y="248024"/>
                        <a:pt x="92140" y="246916"/>
                      </a:cubicBezTo>
                      <a:cubicBezTo>
                        <a:pt x="92694" y="244698"/>
                        <a:pt x="94080" y="242759"/>
                        <a:pt x="94635" y="240819"/>
                      </a:cubicBezTo>
                      <a:cubicBezTo>
                        <a:pt x="94912" y="239156"/>
                        <a:pt x="94635" y="237216"/>
                        <a:pt x="94912" y="235276"/>
                      </a:cubicBezTo>
                      <a:cubicBezTo>
                        <a:pt x="94912" y="233891"/>
                        <a:pt x="94912" y="232228"/>
                        <a:pt x="95466" y="230842"/>
                      </a:cubicBezTo>
                      <a:cubicBezTo>
                        <a:pt x="95744" y="228903"/>
                        <a:pt x="95466" y="227517"/>
                        <a:pt x="96575" y="225854"/>
                      </a:cubicBezTo>
                      <a:cubicBezTo>
                        <a:pt x="97407" y="224469"/>
                        <a:pt x="97961" y="223083"/>
                        <a:pt x="98793" y="221975"/>
                      </a:cubicBezTo>
                      <a:cubicBezTo>
                        <a:pt x="101011" y="217818"/>
                        <a:pt x="100734" y="213661"/>
                        <a:pt x="100734" y="209227"/>
                      </a:cubicBezTo>
                      <a:cubicBezTo>
                        <a:pt x="100734" y="204793"/>
                        <a:pt x="99902" y="198973"/>
                        <a:pt x="100457" y="194262"/>
                      </a:cubicBezTo>
                      <a:cubicBezTo>
                        <a:pt x="101843" y="194262"/>
                        <a:pt x="102952" y="194262"/>
                        <a:pt x="103783" y="194817"/>
                      </a:cubicBezTo>
                      <a:cubicBezTo>
                        <a:pt x="104615" y="195648"/>
                        <a:pt x="104892" y="196479"/>
                        <a:pt x="106001" y="197311"/>
                      </a:cubicBezTo>
                      <a:cubicBezTo>
                        <a:pt x="106833" y="194817"/>
                        <a:pt x="104061" y="191214"/>
                        <a:pt x="102675" y="189551"/>
                      </a:cubicBezTo>
                      <a:cubicBezTo>
                        <a:pt x="101011" y="187334"/>
                        <a:pt x="99625" y="184563"/>
                        <a:pt x="98516" y="182069"/>
                      </a:cubicBezTo>
                      <a:cubicBezTo>
                        <a:pt x="97407" y="179298"/>
                        <a:pt x="96852" y="175972"/>
                        <a:pt x="96852" y="173201"/>
                      </a:cubicBezTo>
                      <a:cubicBezTo>
                        <a:pt x="96852" y="171816"/>
                        <a:pt x="96298" y="170707"/>
                        <a:pt x="96575" y="169321"/>
                      </a:cubicBezTo>
                      <a:cubicBezTo>
                        <a:pt x="96575" y="167659"/>
                        <a:pt x="97407" y="166550"/>
                        <a:pt x="97130" y="164888"/>
                      </a:cubicBezTo>
                      <a:cubicBezTo>
                        <a:pt x="94635" y="164056"/>
                        <a:pt x="92140" y="163779"/>
                        <a:pt x="89367" y="163779"/>
                      </a:cubicBezTo>
                      <a:cubicBezTo>
                        <a:pt x="87149" y="163779"/>
                        <a:pt x="85209" y="163779"/>
                        <a:pt x="82991" y="162670"/>
                      </a:cubicBezTo>
                      <a:cubicBezTo>
                        <a:pt x="81050" y="161285"/>
                        <a:pt x="79387" y="158791"/>
                        <a:pt x="78278" y="156574"/>
                      </a:cubicBezTo>
                      <a:cubicBezTo>
                        <a:pt x="77169" y="154911"/>
                        <a:pt x="76337" y="152140"/>
                        <a:pt x="74396" y="151031"/>
                      </a:cubicBezTo>
                      <a:cubicBezTo>
                        <a:pt x="73010" y="148814"/>
                        <a:pt x="73010" y="146875"/>
                        <a:pt x="73010" y="144380"/>
                      </a:cubicBezTo>
                      <a:cubicBezTo>
                        <a:pt x="73010" y="143549"/>
                        <a:pt x="73010" y="142718"/>
                        <a:pt x="73010" y="141886"/>
                      </a:cubicBezTo>
                      <a:cubicBezTo>
                        <a:pt x="73010" y="141055"/>
                        <a:pt x="73010" y="139947"/>
                        <a:pt x="73010" y="139115"/>
                      </a:cubicBezTo>
                      <a:cubicBezTo>
                        <a:pt x="73010" y="138561"/>
                        <a:pt x="73010" y="137729"/>
                        <a:pt x="73287" y="137175"/>
                      </a:cubicBezTo>
                      <a:cubicBezTo>
                        <a:pt x="73565" y="136621"/>
                        <a:pt x="74119" y="136621"/>
                        <a:pt x="74674" y="136621"/>
                      </a:cubicBezTo>
                      <a:cubicBezTo>
                        <a:pt x="75505" y="136621"/>
                        <a:pt x="76614" y="136344"/>
                        <a:pt x="77446" y="135790"/>
                      </a:cubicBezTo>
                      <a:cubicBezTo>
                        <a:pt x="78001" y="135513"/>
                        <a:pt x="79110" y="134958"/>
                        <a:pt x="79387" y="134404"/>
                      </a:cubicBezTo>
                      <a:cubicBezTo>
                        <a:pt x="79387" y="133850"/>
                        <a:pt x="79387" y="133019"/>
                        <a:pt x="78832" y="132741"/>
                      </a:cubicBezTo>
                      <a:cubicBezTo>
                        <a:pt x="78278" y="132464"/>
                        <a:pt x="77446" y="132741"/>
                        <a:pt x="76892" y="132741"/>
                      </a:cubicBezTo>
                      <a:cubicBezTo>
                        <a:pt x="75505" y="132741"/>
                        <a:pt x="74119" y="132741"/>
                        <a:pt x="72733" y="133019"/>
                      </a:cubicBezTo>
                      <a:cubicBezTo>
                        <a:pt x="71347" y="133296"/>
                        <a:pt x="69961" y="133573"/>
                        <a:pt x="68575" y="133573"/>
                      </a:cubicBezTo>
                      <a:cubicBezTo>
                        <a:pt x="66911" y="133573"/>
                        <a:pt x="65802" y="132187"/>
                        <a:pt x="64970" y="131079"/>
                      </a:cubicBezTo>
                      <a:cubicBezTo>
                        <a:pt x="64139" y="129970"/>
                        <a:pt x="64139" y="128307"/>
                        <a:pt x="63584" y="126922"/>
                      </a:cubicBezTo>
                      <a:cubicBezTo>
                        <a:pt x="63307" y="125813"/>
                        <a:pt x="61921" y="124428"/>
                        <a:pt x="60812" y="124151"/>
                      </a:cubicBezTo>
                      <a:cubicBezTo>
                        <a:pt x="59980" y="124151"/>
                        <a:pt x="59149" y="124151"/>
                        <a:pt x="58317" y="123596"/>
                      </a:cubicBezTo>
                      <a:cubicBezTo>
                        <a:pt x="57208" y="123042"/>
                        <a:pt x="56376" y="122211"/>
                        <a:pt x="55545" y="121379"/>
                      </a:cubicBezTo>
                      <a:cubicBezTo>
                        <a:pt x="54436" y="120548"/>
                        <a:pt x="53327" y="120271"/>
                        <a:pt x="52218" y="120271"/>
                      </a:cubicBezTo>
                      <a:cubicBezTo>
                        <a:pt x="50832" y="120271"/>
                        <a:pt x="50000" y="121102"/>
                        <a:pt x="48891" y="121656"/>
                      </a:cubicBezTo>
                      <a:cubicBezTo>
                        <a:pt x="48336" y="121934"/>
                        <a:pt x="48059" y="122211"/>
                        <a:pt x="47505" y="122488"/>
                      </a:cubicBezTo>
                      <a:cubicBezTo>
                        <a:pt x="47228" y="122765"/>
                        <a:pt x="46950" y="123319"/>
                        <a:pt x="46950" y="123873"/>
                      </a:cubicBezTo>
                      <a:cubicBezTo>
                        <a:pt x="46396" y="125259"/>
                        <a:pt x="44455" y="124151"/>
                        <a:pt x="43624" y="123873"/>
                      </a:cubicBezTo>
                      <a:cubicBezTo>
                        <a:pt x="42515" y="123319"/>
                        <a:pt x="41960" y="122488"/>
                        <a:pt x="41128" y="121379"/>
                      </a:cubicBezTo>
                      <a:cubicBezTo>
                        <a:pt x="40297" y="120271"/>
                        <a:pt x="39188" y="119162"/>
                        <a:pt x="38079" y="118054"/>
                      </a:cubicBezTo>
                      <a:cubicBezTo>
                        <a:pt x="35861" y="116114"/>
                        <a:pt x="33366" y="114728"/>
                        <a:pt x="30594" y="113897"/>
                      </a:cubicBezTo>
                      <a:cubicBezTo>
                        <a:pt x="26712" y="112788"/>
                        <a:pt x="22554" y="112788"/>
                        <a:pt x="18395" y="113066"/>
                      </a:cubicBezTo>
                      <a:cubicBezTo>
                        <a:pt x="15068" y="113066"/>
                        <a:pt x="7029" y="114174"/>
                        <a:pt x="5643" y="109740"/>
                      </a:cubicBezTo>
                      <a:cubicBezTo>
                        <a:pt x="4534" y="105860"/>
                        <a:pt x="14514" y="100318"/>
                        <a:pt x="9524" y="96993"/>
                      </a:cubicBezTo>
                      <a:cubicBezTo>
                        <a:pt x="7306" y="95330"/>
                        <a:pt x="3979" y="97824"/>
                        <a:pt x="1484" y="96715"/>
                      </a:cubicBezTo>
                      <a:cubicBezTo>
                        <a:pt x="-1011" y="95330"/>
                        <a:pt x="98" y="92559"/>
                        <a:pt x="1484" y="90896"/>
                      </a:cubicBezTo>
                      <a:cubicBezTo>
                        <a:pt x="3425" y="89787"/>
                        <a:pt x="5365" y="88956"/>
                        <a:pt x="7306" y="87848"/>
                      </a:cubicBezTo>
                      <a:cubicBezTo>
                        <a:pt x="8692" y="87016"/>
                        <a:pt x="9801" y="85631"/>
                        <a:pt x="11464" y="85354"/>
                      </a:cubicBezTo>
                      <a:cubicBezTo>
                        <a:pt x="16177" y="84522"/>
                        <a:pt x="21445" y="86739"/>
                        <a:pt x="26158" y="87293"/>
                      </a:cubicBezTo>
                      <a:cubicBezTo>
                        <a:pt x="33920" y="88125"/>
                        <a:pt x="36693" y="80642"/>
                        <a:pt x="43346" y="78980"/>
                      </a:cubicBezTo>
                      <a:cubicBezTo>
                        <a:pt x="50832" y="77040"/>
                        <a:pt x="52495" y="86185"/>
                        <a:pt x="57208" y="89787"/>
                      </a:cubicBezTo>
                      <a:cubicBezTo>
                        <a:pt x="58594" y="90619"/>
                        <a:pt x="60535" y="91450"/>
                        <a:pt x="62198" y="91173"/>
                      </a:cubicBezTo>
                      <a:cubicBezTo>
                        <a:pt x="62753" y="91173"/>
                        <a:pt x="63307" y="90619"/>
                        <a:pt x="63862" y="90619"/>
                      </a:cubicBezTo>
                      <a:cubicBezTo>
                        <a:pt x="64970" y="90342"/>
                        <a:pt x="65802" y="90065"/>
                        <a:pt x="66911" y="89787"/>
                      </a:cubicBezTo>
                      <a:cubicBezTo>
                        <a:pt x="67743" y="88956"/>
                        <a:pt x="68575" y="87570"/>
                        <a:pt x="69961" y="87570"/>
                      </a:cubicBezTo>
                      <a:cubicBezTo>
                        <a:pt x="71347" y="87570"/>
                        <a:pt x="71901" y="88956"/>
                        <a:pt x="72456" y="89787"/>
                      </a:cubicBezTo>
                      <a:cubicBezTo>
                        <a:pt x="73287" y="90896"/>
                        <a:pt x="74396" y="92004"/>
                        <a:pt x="76060" y="92282"/>
                      </a:cubicBezTo>
                      <a:cubicBezTo>
                        <a:pt x="77724" y="92282"/>
                        <a:pt x="78832" y="90896"/>
                        <a:pt x="79110" y="89510"/>
                      </a:cubicBezTo>
                      <a:cubicBezTo>
                        <a:pt x="79387" y="88125"/>
                        <a:pt x="79387" y="86739"/>
                        <a:pt x="80773" y="86185"/>
                      </a:cubicBezTo>
                      <a:cubicBezTo>
                        <a:pt x="81882" y="85631"/>
                        <a:pt x="82991" y="85631"/>
                        <a:pt x="84100" y="85631"/>
                      </a:cubicBezTo>
                      <a:cubicBezTo>
                        <a:pt x="85209" y="85631"/>
                        <a:pt x="86041" y="86185"/>
                        <a:pt x="87149" y="85631"/>
                      </a:cubicBezTo>
                      <a:cubicBezTo>
                        <a:pt x="87981" y="85631"/>
                        <a:pt x="88813" y="85631"/>
                        <a:pt x="89644" y="85631"/>
                      </a:cubicBezTo>
                      <a:cubicBezTo>
                        <a:pt x="92971" y="85354"/>
                        <a:pt x="91585" y="80088"/>
                        <a:pt x="90753" y="78425"/>
                      </a:cubicBezTo>
                      <a:cubicBezTo>
                        <a:pt x="90199" y="77594"/>
                        <a:pt x="89644" y="76486"/>
                        <a:pt x="89090" y="75654"/>
                      </a:cubicBezTo>
                      <a:cubicBezTo>
                        <a:pt x="86595" y="70112"/>
                        <a:pt x="84100" y="64569"/>
                        <a:pt x="81882" y="59027"/>
                      </a:cubicBezTo>
                      <a:cubicBezTo>
                        <a:pt x="80496" y="55147"/>
                        <a:pt x="79941" y="46556"/>
                        <a:pt x="86595" y="49882"/>
                      </a:cubicBezTo>
                      <a:cubicBezTo>
                        <a:pt x="93249" y="53207"/>
                        <a:pt x="95189" y="63738"/>
                        <a:pt x="102675" y="65401"/>
                      </a:cubicBezTo>
                      <a:cubicBezTo>
                        <a:pt x="106001" y="66232"/>
                        <a:pt x="109605" y="64846"/>
                        <a:pt x="112655" y="64292"/>
                      </a:cubicBezTo>
                      <a:cubicBezTo>
                        <a:pt x="116813" y="63461"/>
                        <a:pt x="120972" y="63461"/>
                        <a:pt x="125130" y="63461"/>
                      </a:cubicBezTo>
                      <a:cubicBezTo>
                        <a:pt x="131507" y="63461"/>
                        <a:pt x="137051" y="63461"/>
                        <a:pt x="137883" y="55701"/>
                      </a:cubicBezTo>
                      <a:cubicBezTo>
                        <a:pt x="137883" y="53762"/>
                        <a:pt x="137883" y="51268"/>
                        <a:pt x="138715" y="49328"/>
                      </a:cubicBezTo>
                      <a:cubicBezTo>
                        <a:pt x="139824" y="47388"/>
                        <a:pt x="142596" y="46556"/>
                        <a:pt x="144537" y="46002"/>
                      </a:cubicBezTo>
                      <a:cubicBezTo>
                        <a:pt x="151468" y="43785"/>
                        <a:pt x="158953" y="42400"/>
                        <a:pt x="165607" y="39628"/>
                      </a:cubicBezTo>
                      <a:cubicBezTo>
                        <a:pt x="171983" y="37134"/>
                        <a:pt x="174755" y="32423"/>
                        <a:pt x="173646" y="25495"/>
                      </a:cubicBezTo>
                      <a:cubicBezTo>
                        <a:pt x="172815" y="19121"/>
                        <a:pt x="169765" y="11639"/>
                        <a:pt x="175310" y="6651"/>
                      </a:cubicBezTo>
                      <a:cubicBezTo>
                        <a:pt x="180023" y="2494"/>
                        <a:pt x="186399" y="2494"/>
                        <a:pt x="191944" y="831"/>
                      </a:cubicBezTo>
                      <a:cubicBezTo>
                        <a:pt x="192498" y="831"/>
                        <a:pt x="193330" y="277"/>
                        <a:pt x="193884" y="0"/>
                      </a:cubicBezTo>
                      <a:cubicBezTo>
                        <a:pt x="195548" y="831"/>
                        <a:pt x="196934" y="2217"/>
                        <a:pt x="197766" y="3603"/>
                      </a:cubicBezTo>
                      <a:cubicBezTo>
                        <a:pt x="201370" y="9699"/>
                        <a:pt x="201093" y="12748"/>
                        <a:pt x="206360" y="13025"/>
                      </a:cubicBezTo>
                      <a:cubicBezTo>
                        <a:pt x="211627" y="13302"/>
                        <a:pt x="218835" y="12193"/>
                        <a:pt x="218835" y="15796"/>
                      </a:cubicBezTo>
                      <a:cubicBezTo>
                        <a:pt x="218835" y="19399"/>
                        <a:pt x="221608" y="21615"/>
                        <a:pt x="224103" y="22724"/>
                      </a:cubicBezTo>
                      <a:cubicBezTo>
                        <a:pt x="226321" y="23832"/>
                        <a:pt x="230757" y="21061"/>
                        <a:pt x="230757" y="23555"/>
                      </a:cubicBezTo>
                      <a:cubicBezTo>
                        <a:pt x="230757" y="26049"/>
                        <a:pt x="233529" y="29375"/>
                        <a:pt x="235469" y="29375"/>
                      </a:cubicBezTo>
                      <a:cubicBezTo>
                        <a:pt x="237687" y="29375"/>
                        <a:pt x="243787" y="26049"/>
                        <a:pt x="244064" y="31869"/>
                      </a:cubicBezTo>
                      <a:cubicBezTo>
                        <a:pt x="244618" y="37689"/>
                        <a:pt x="242400" y="42677"/>
                        <a:pt x="247668" y="40183"/>
                      </a:cubicBezTo>
                      <a:cubicBezTo>
                        <a:pt x="252935" y="37689"/>
                        <a:pt x="258203" y="33532"/>
                        <a:pt x="259312" y="36580"/>
                      </a:cubicBezTo>
                      <a:cubicBezTo>
                        <a:pt x="260421" y="39628"/>
                        <a:pt x="257926" y="43508"/>
                        <a:pt x="262916" y="45448"/>
                      </a:cubicBezTo>
                      <a:cubicBezTo>
                        <a:pt x="267906" y="47388"/>
                        <a:pt x="273728" y="55701"/>
                        <a:pt x="278164" y="55424"/>
                      </a:cubicBezTo>
                      <a:cubicBezTo>
                        <a:pt x="279827" y="55424"/>
                        <a:pt x="283985" y="56533"/>
                        <a:pt x="288144" y="57641"/>
                      </a:cubicBezTo>
                      <a:cubicBezTo>
                        <a:pt x="293689" y="59027"/>
                        <a:pt x="299788" y="60413"/>
                        <a:pt x="301729" y="58196"/>
                      </a:cubicBezTo>
                      <a:cubicBezTo>
                        <a:pt x="306164" y="67063"/>
                        <a:pt x="330007" y="70112"/>
                        <a:pt x="343036" y="73160"/>
                      </a:cubicBezTo>
                      <a:cubicBezTo>
                        <a:pt x="356066" y="76209"/>
                        <a:pt x="339155" y="93390"/>
                        <a:pt x="336106" y="98932"/>
                      </a:cubicBezTo>
                      <a:cubicBezTo>
                        <a:pt x="333056" y="104475"/>
                        <a:pt x="333610" y="116391"/>
                        <a:pt x="333610" y="121934"/>
                      </a:cubicBezTo>
                      <a:cubicBezTo>
                        <a:pt x="333610" y="127476"/>
                        <a:pt x="333610" y="123319"/>
                        <a:pt x="333610" y="123596"/>
                      </a:cubicBezTo>
                      <a:cubicBezTo>
                        <a:pt x="332779" y="126645"/>
                        <a:pt x="329175" y="124151"/>
                        <a:pt x="326125" y="124982"/>
                      </a:cubicBezTo>
                      <a:cubicBezTo>
                        <a:pt x="322521" y="125813"/>
                        <a:pt x="316699" y="127753"/>
                        <a:pt x="316699" y="132464"/>
                      </a:cubicBezTo>
                      <a:cubicBezTo>
                        <a:pt x="316699" y="137175"/>
                        <a:pt x="311432" y="138284"/>
                        <a:pt x="306442" y="146320"/>
                      </a:cubicBezTo>
                      <a:cubicBezTo>
                        <a:pt x="301451" y="154634"/>
                        <a:pt x="294798" y="160731"/>
                        <a:pt x="293134" y="167659"/>
                      </a:cubicBezTo>
                      <a:cubicBezTo>
                        <a:pt x="291471" y="174587"/>
                        <a:pt x="302006" y="164888"/>
                        <a:pt x="306719" y="162670"/>
                      </a:cubicBezTo>
                      <a:cubicBezTo>
                        <a:pt x="311432" y="160453"/>
                        <a:pt x="311986" y="166550"/>
                        <a:pt x="315036" y="172647"/>
                      </a:cubicBezTo>
                      <a:cubicBezTo>
                        <a:pt x="316976" y="176804"/>
                        <a:pt x="316699" y="177912"/>
                        <a:pt x="315867" y="179575"/>
                      </a:cubicBezTo>
                      <a:lnTo>
                        <a:pt x="315867" y="179575"/>
                      </a:lnTo>
                      <a:cubicBezTo>
                        <a:pt x="315590" y="180683"/>
                        <a:pt x="314759" y="181792"/>
                        <a:pt x="314204" y="184009"/>
                      </a:cubicBezTo>
                      <a:cubicBezTo>
                        <a:pt x="312818" y="189828"/>
                        <a:pt x="318363" y="190937"/>
                        <a:pt x="322244" y="196757"/>
                      </a:cubicBezTo>
                      <a:cubicBezTo>
                        <a:pt x="326125" y="202576"/>
                        <a:pt x="317254" y="202853"/>
                        <a:pt x="313095" y="205902"/>
                      </a:cubicBezTo>
                      <a:cubicBezTo>
                        <a:pt x="309214" y="208950"/>
                        <a:pt x="313095" y="212275"/>
                        <a:pt x="316145" y="216432"/>
                      </a:cubicBezTo>
                      <a:cubicBezTo>
                        <a:pt x="318917" y="220589"/>
                        <a:pt x="316976" y="225300"/>
                        <a:pt x="316145" y="228903"/>
                      </a:cubicBezTo>
                      <a:cubicBezTo>
                        <a:pt x="315313" y="232782"/>
                        <a:pt x="323907" y="236385"/>
                        <a:pt x="333333" y="238602"/>
                      </a:cubicBezTo>
                      <a:cubicBezTo>
                        <a:pt x="337215" y="239433"/>
                        <a:pt x="339432" y="241927"/>
                        <a:pt x="340541" y="244421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148" name="Freeform 5147">
                  <a:extLst>
                    <a:ext uri="{FF2B5EF4-FFF2-40B4-BE49-F238E27FC236}">
                      <a16:creationId xmlns:a16="http://schemas.microsoft.com/office/drawing/2014/main" id="{5B26B863-6531-7376-2AD8-586597F536BC}"/>
                    </a:ext>
                  </a:extLst>
                </p:cNvPr>
                <p:cNvSpPr/>
                <p:nvPr/>
              </p:nvSpPr>
              <p:spPr>
                <a:xfrm>
                  <a:off x="6010645" y="2879505"/>
                  <a:ext cx="27661" cy="51441"/>
                </a:xfrm>
                <a:custGeom>
                  <a:avLst/>
                  <a:gdLst>
                    <a:gd name="connsiteX0" fmla="*/ 1631 w 27661"/>
                    <a:gd name="connsiteY0" fmla="*/ 32109 h 51441"/>
                    <a:gd name="connsiteX1" fmla="*/ 1076 w 27661"/>
                    <a:gd name="connsiteY1" fmla="*/ 19638 h 51441"/>
                    <a:gd name="connsiteX2" fmla="*/ 8562 w 27661"/>
                    <a:gd name="connsiteY2" fmla="*/ 11602 h 51441"/>
                    <a:gd name="connsiteX3" fmla="*/ 18542 w 27661"/>
                    <a:gd name="connsiteY3" fmla="*/ 7445 h 51441"/>
                    <a:gd name="connsiteX4" fmla="*/ 23255 w 27661"/>
                    <a:gd name="connsiteY4" fmla="*/ 240 h 51441"/>
                    <a:gd name="connsiteX5" fmla="*/ 25473 w 27661"/>
                    <a:gd name="connsiteY5" fmla="*/ 5782 h 51441"/>
                    <a:gd name="connsiteX6" fmla="*/ 25750 w 27661"/>
                    <a:gd name="connsiteY6" fmla="*/ 14373 h 51441"/>
                    <a:gd name="connsiteX7" fmla="*/ 27136 w 27661"/>
                    <a:gd name="connsiteY7" fmla="*/ 21855 h 51441"/>
                    <a:gd name="connsiteX8" fmla="*/ 27136 w 27661"/>
                    <a:gd name="connsiteY8" fmla="*/ 27675 h 51441"/>
                    <a:gd name="connsiteX9" fmla="*/ 22978 w 27661"/>
                    <a:gd name="connsiteY9" fmla="*/ 33217 h 51441"/>
                    <a:gd name="connsiteX10" fmla="*/ 19928 w 27661"/>
                    <a:gd name="connsiteY10" fmla="*/ 40145 h 51441"/>
                    <a:gd name="connsiteX11" fmla="*/ 16879 w 27661"/>
                    <a:gd name="connsiteY11" fmla="*/ 50953 h 51441"/>
                    <a:gd name="connsiteX12" fmla="*/ 5235 w 27661"/>
                    <a:gd name="connsiteY12" fmla="*/ 44025 h 51441"/>
                    <a:gd name="connsiteX13" fmla="*/ 4403 w 27661"/>
                    <a:gd name="connsiteY13" fmla="*/ 40422 h 51441"/>
                    <a:gd name="connsiteX14" fmla="*/ 4403 w 27661"/>
                    <a:gd name="connsiteY14" fmla="*/ 36820 h 51441"/>
                    <a:gd name="connsiteX15" fmla="*/ 1353 w 27661"/>
                    <a:gd name="connsiteY15" fmla="*/ 32109 h 514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27661" h="51441">
                      <a:moveTo>
                        <a:pt x="1631" y="32109"/>
                      </a:moveTo>
                      <a:cubicBezTo>
                        <a:pt x="-864" y="28506"/>
                        <a:pt x="-33" y="23241"/>
                        <a:pt x="1076" y="19638"/>
                      </a:cubicBezTo>
                      <a:cubicBezTo>
                        <a:pt x="2185" y="15481"/>
                        <a:pt x="4403" y="12710"/>
                        <a:pt x="8562" y="11602"/>
                      </a:cubicBezTo>
                      <a:cubicBezTo>
                        <a:pt x="11611" y="10770"/>
                        <a:pt x="16879" y="11047"/>
                        <a:pt x="18542" y="7445"/>
                      </a:cubicBezTo>
                      <a:cubicBezTo>
                        <a:pt x="19096" y="6059"/>
                        <a:pt x="19928" y="-1423"/>
                        <a:pt x="23255" y="240"/>
                      </a:cubicBezTo>
                      <a:cubicBezTo>
                        <a:pt x="24918" y="1348"/>
                        <a:pt x="25196" y="4119"/>
                        <a:pt x="25473" y="5782"/>
                      </a:cubicBezTo>
                      <a:cubicBezTo>
                        <a:pt x="25750" y="8553"/>
                        <a:pt x="25473" y="11325"/>
                        <a:pt x="25750" y="14373"/>
                      </a:cubicBezTo>
                      <a:cubicBezTo>
                        <a:pt x="25750" y="16867"/>
                        <a:pt x="26582" y="19361"/>
                        <a:pt x="27136" y="21855"/>
                      </a:cubicBezTo>
                      <a:cubicBezTo>
                        <a:pt x="27691" y="23795"/>
                        <a:pt x="27968" y="25735"/>
                        <a:pt x="27136" y="27675"/>
                      </a:cubicBezTo>
                      <a:cubicBezTo>
                        <a:pt x="26304" y="29892"/>
                        <a:pt x="24364" y="31554"/>
                        <a:pt x="22978" y="33217"/>
                      </a:cubicBezTo>
                      <a:cubicBezTo>
                        <a:pt x="21314" y="35434"/>
                        <a:pt x="20205" y="37651"/>
                        <a:pt x="19928" y="40145"/>
                      </a:cubicBezTo>
                      <a:cubicBezTo>
                        <a:pt x="19374" y="43471"/>
                        <a:pt x="21037" y="49290"/>
                        <a:pt x="16879" y="50953"/>
                      </a:cubicBezTo>
                      <a:cubicBezTo>
                        <a:pt x="11888" y="52893"/>
                        <a:pt x="6621" y="48736"/>
                        <a:pt x="5235" y="44025"/>
                      </a:cubicBezTo>
                      <a:cubicBezTo>
                        <a:pt x="4958" y="42916"/>
                        <a:pt x="4680" y="41531"/>
                        <a:pt x="4403" y="40422"/>
                      </a:cubicBezTo>
                      <a:cubicBezTo>
                        <a:pt x="4403" y="39314"/>
                        <a:pt x="4403" y="37928"/>
                        <a:pt x="4403" y="36820"/>
                      </a:cubicBezTo>
                      <a:cubicBezTo>
                        <a:pt x="4403" y="35157"/>
                        <a:pt x="2462" y="33494"/>
                        <a:pt x="1353" y="32109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149" name="Freeform 5148">
                  <a:extLst>
                    <a:ext uri="{FF2B5EF4-FFF2-40B4-BE49-F238E27FC236}">
                      <a16:creationId xmlns:a16="http://schemas.microsoft.com/office/drawing/2014/main" id="{725412ED-2E25-B8EA-8E11-C48B04F67C53}"/>
                    </a:ext>
                  </a:extLst>
                </p:cNvPr>
                <p:cNvSpPr/>
                <p:nvPr/>
              </p:nvSpPr>
              <p:spPr>
                <a:xfrm>
                  <a:off x="5716288" y="2665529"/>
                  <a:ext cx="8790" cy="6096"/>
                </a:xfrm>
                <a:custGeom>
                  <a:avLst/>
                  <a:gdLst>
                    <a:gd name="connsiteX0" fmla="*/ 3228 w 8790"/>
                    <a:gd name="connsiteY0" fmla="*/ 0 h 6096"/>
                    <a:gd name="connsiteX1" fmla="*/ 7941 w 8790"/>
                    <a:gd name="connsiteY1" fmla="*/ 1663 h 6096"/>
                    <a:gd name="connsiteX2" fmla="*/ 3783 w 8790"/>
                    <a:gd name="connsiteY2" fmla="*/ 6097 h 6096"/>
                    <a:gd name="connsiteX3" fmla="*/ 179 w 8790"/>
                    <a:gd name="connsiteY3" fmla="*/ 2217 h 6096"/>
                    <a:gd name="connsiteX4" fmla="*/ 3228 w 8790"/>
                    <a:gd name="connsiteY4" fmla="*/ 0 h 60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790" h="6096">
                      <a:moveTo>
                        <a:pt x="3228" y="0"/>
                      </a:moveTo>
                      <a:cubicBezTo>
                        <a:pt x="4892" y="0"/>
                        <a:pt x="6832" y="554"/>
                        <a:pt x="7941" y="1663"/>
                      </a:cubicBezTo>
                      <a:cubicBezTo>
                        <a:pt x="10714" y="4711"/>
                        <a:pt x="6001" y="6097"/>
                        <a:pt x="3783" y="6097"/>
                      </a:cubicBezTo>
                      <a:cubicBezTo>
                        <a:pt x="1565" y="6097"/>
                        <a:pt x="-653" y="4711"/>
                        <a:pt x="179" y="2217"/>
                      </a:cubicBezTo>
                      <a:cubicBezTo>
                        <a:pt x="456" y="554"/>
                        <a:pt x="1842" y="277"/>
                        <a:pt x="3228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150" name="Freeform 5149">
                  <a:extLst>
                    <a:ext uri="{FF2B5EF4-FFF2-40B4-BE49-F238E27FC236}">
                      <a16:creationId xmlns:a16="http://schemas.microsoft.com/office/drawing/2014/main" id="{9A748E0A-0D71-687A-7379-BEB2F2F9B8BA}"/>
                    </a:ext>
                  </a:extLst>
                </p:cNvPr>
                <p:cNvSpPr/>
                <p:nvPr/>
              </p:nvSpPr>
              <p:spPr>
                <a:xfrm>
                  <a:off x="5706154" y="2656271"/>
                  <a:ext cx="7072" cy="6852"/>
                </a:xfrm>
                <a:custGeom>
                  <a:avLst/>
                  <a:gdLst>
                    <a:gd name="connsiteX0" fmla="*/ 1164 w 7072"/>
                    <a:gd name="connsiteY0" fmla="*/ 3993 h 6852"/>
                    <a:gd name="connsiteX1" fmla="*/ 3382 w 7072"/>
                    <a:gd name="connsiteY1" fmla="*/ 668 h 6852"/>
                    <a:gd name="connsiteX2" fmla="*/ 6986 w 7072"/>
                    <a:gd name="connsiteY2" fmla="*/ 2607 h 6852"/>
                    <a:gd name="connsiteX3" fmla="*/ 5323 w 7072"/>
                    <a:gd name="connsiteY3" fmla="*/ 4547 h 6852"/>
                    <a:gd name="connsiteX4" fmla="*/ 1164 w 7072"/>
                    <a:gd name="connsiteY4" fmla="*/ 6764 h 6852"/>
                    <a:gd name="connsiteX5" fmla="*/ 1164 w 7072"/>
                    <a:gd name="connsiteY5" fmla="*/ 3716 h 68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072" h="6852">
                      <a:moveTo>
                        <a:pt x="1164" y="3993"/>
                      </a:moveTo>
                      <a:cubicBezTo>
                        <a:pt x="2273" y="3162"/>
                        <a:pt x="2273" y="1499"/>
                        <a:pt x="3382" y="668"/>
                      </a:cubicBezTo>
                      <a:cubicBezTo>
                        <a:pt x="5323" y="-718"/>
                        <a:pt x="7540" y="113"/>
                        <a:pt x="6986" y="2607"/>
                      </a:cubicBezTo>
                      <a:cubicBezTo>
                        <a:pt x="6986" y="3716"/>
                        <a:pt x="6154" y="3993"/>
                        <a:pt x="5323" y="4547"/>
                      </a:cubicBezTo>
                      <a:cubicBezTo>
                        <a:pt x="4214" y="5101"/>
                        <a:pt x="2273" y="7318"/>
                        <a:pt x="1164" y="6764"/>
                      </a:cubicBezTo>
                      <a:cubicBezTo>
                        <a:pt x="-777" y="6210"/>
                        <a:pt x="55" y="4547"/>
                        <a:pt x="1164" y="3716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151" name="Freeform 5150">
                  <a:extLst>
                    <a:ext uri="{FF2B5EF4-FFF2-40B4-BE49-F238E27FC236}">
                      <a16:creationId xmlns:a16="http://schemas.microsoft.com/office/drawing/2014/main" id="{BA66A611-5F3D-7C5C-AACC-216C043245BB}"/>
                    </a:ext>
                  </a:extLst>
                </p:cNvPr>
                <p:cNvSpPr/>
                <p:nvPr/>
              </p:nvSpPr>
              <p:spPr>
                <a:xfrm>
                  <a:off x="5689852" y="2731152"/>
                  <a:ext cx="5431" cy="5426"/>
                </a:xfrm>
                <a:custGeom>
                  <a:avLst/>
                  <a:gdLst>
                    <a:gd name="connsiteX0" fmla="*/ 832 w 5431"/>
                    <a:gd name="connsiteY0" fmla="*/ 55 h 5426"/>
                    <a:gd name="connsiteX1" fmla="*/ 3604 w 5431"/>
                    <a:gd name="connsiteY1" fmla="*/ 1163 h 5426"/>
                    <a:gd name="connsiteX2" fmla="*/ 5268 w 5431"/>
                    <a:gd name="connsiteY2" fmla="*/ 3381 h 5426"/>
                    <a:gd name="connsiteX3" fmla="*/ 1663 w 5431"/>
                    <a:gd name="connsiteY3" fmla="*/ 4766 h 5426"/>
                    <a:gd name="connsiteX4" fmla="*/ 0 w 5431"/>
                    <a:gd name="connsiteY4" fmla="*/ 3103 h 5426"/>
                    <a:gd name="connsiteX5" fmla="*/ 1109 w 5431"/>
                    <a:gd name="connsiteY5" fmla="*/ 55 h 54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431" h="5426">
                      <a:moveTo>
                        <a:pt x="832" y="55"/>
                      </a:moveTo>
                      <a:cubicBezTo>
                        <a:pt x="1941" y="-222"/>
                        <a:pt x="2772" y="609"/>
                        <a:pt x="3604" y="1163"/>
                      </a:cubicBezTo>
                      <a:cubicBezTo>
                        <a:pt x="4436" y="1995"/>
                        <a:pt x="4990" y="2272"/>
                        <a:pt x="5268" y="3381"/>
                      </a:cubicBezTo>
                      <a:cubicBezTo>
                        <a:pt x="6099" y="6429"/>
                        <a:pt x="3604" y="5320"/>
                        <a:pt x="1663" y="4766"/>
                      </a:cubicBezTo>
                      <a:cubicBezTo>
                        <a:pt x="832" y="4489"/>
                        <a:pt x="0" y="4212"/>
                        <a:pt x="0" y="3103"/>
                      </a:cubicBezTo>
                      <a:cubicBezTo>
                        <a:pt x="0" y="2272"/>
                        <a:pt x="0" y="609"/>
                        <a:pt x="1109" y="55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152" name="Freeform 5151">
                  <a:extLst>
                    <a:ext uri="{FF2B5EF4-FFF2-40B4-BE49-F238E27FC236}">
                      <a16:creationId xmlns:a16="http://schemas.microsoft.com/office/drawing/2014/main" id="{71C25D4A-893A-AF89-CB02-BFD8E61BE997}"/>
                    </a:ext>
                  </a:extLst>
                </p:cNvPr>
                <p:cNvSpPr/>
                <p:nvPr/>
              </p:nvSpPr>
              <p:spPr>
                <a:xfrm>
                  <a:off x="5710324" y="2752730"/>
                  <a:ext cx="7040" cy="4716"/>
                </a:xfrm>
                <a:custGeom>
                  <a:avLst/>
                  <a:gdLst>
                    <a:gd name="connsiteX0" fmla="*/ 1429 w 7040"/>
                    <a:gd name="connsiteY0" fmla="*/ 924 h 4716"/>
                    <a:gd name="connsiteX1" fmla="*/ 3924 w 7040"/>
                    <a:gd name="connsiteY1" fmla="*/ 369 h 4716"/>
                    <a:gd name="connsiteX2" fmla="*/ 6697 w 7040"/>
                    <a:gd name="connsiteY2" fmla="*/ 369 h 4716"/>
                    <a:gd name="connsiteX3" fmla="*/ 5865 w 7040"/>
                    <a:gd name="connsiteY3" fmla="*/ 3141 h 4716"/>
                    <a:gd name="connsiteX4" fmla="*/ 2538 w 7040"/>
                    <a:gd name="connsiteY4" fmla="*/ 4249 h 4716"/>
                    <a:gd name="connsiteX5" fmla="*/ 320 w 7040"/>
                    <a:gd name="connsiteY5" fmla="*/ 4526 h 4716"/>
                    <a:gd name="connsiteX6" fmla="*/ 320 w 7040"/>
                    <a:gd name="connsiteY6" fmla="*/ 2032 h 4716"/>
                    <a:gd name="connsiteX7" fmla="*/ 1429 w 7040"/>
                    <a:gd name="connsiteY7" fmla="*/ 924 h 47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7040" h="4716">
                      <a:moveTo>
                        <a:pt x="1429" y="924"/>
                      </a:moveTo>
                      <a:cubicBezTo>
                        <a:pt x="2261" y="924"/>
                        <a:pt x="3092" y="647"/>
                        <a:pt x="3924" y="369"/>
                      </a:cubicBezTo>
                      <a:cubicBezTo>
                        <a:pt x="4756" y="369"/>
                        <a:pt x="6142" y="-462"/>
                        <a:pt x="6697" y="369"/>
                      </a:cubicBezTo>
                      <a:cubicBezTo>
                        <a:pt x="7528" y="1201"/>
                        <a:pt x="6697" y="2587"/>
                        <a:pt x="5865" y="3141"/>
                      </a:cubicBezTo>
                      <a:cubicBezTo>
                        <a:pt x="5033" y="3972"/>
                        <a:pt x="3647" y="3972"/>
                        <a:pt x="2538" y="4249"/>
                      </a:cubicBezTo>
                      <a:cubicBezTo>
                        <a:pt x="1983" y="4249"/>
                        <a:pt x="874" y="5081"/>
                        <a:pt x="320" y="4526"/>
                      </a:cubicBezTo>
                      <a:cubicBezTo>
                        <a:pt x="-234" y="4249"/>
                        <a:pt x="43" y="2587"/>
                        <a:pt x="320" y="2032"/>
                      </a:cubicBezTo>
                      <a:cubicBezTo>
                        <a:pt x="320" y="1201"/>
                        <a:pt x="874" y="924"/>
                        <a:pt x="1429" y="924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153" name="Freeform 5152">
                  <a:extLst>
                    <a:ext uri="{FF2B5EF4-FFF2-40B4-BE49-F238E27FC236}">
                      <a16:creationId xmlns:a16="http://schemas.microsoft.com/office/drawing/2014/main" id="{9DB2C186-600B-4E2B-EA75-3865E714B5C8}"/>
                    </a:ext>
                  </a:extLst>
                </p:cNvPr>
                <p:cNvSpPr/>
                <p:nvPr/>
              </p:nvSpPr>
              <p:spPr>
                <a:xfrm>
                  <a:off x="5714526" y="2743286"/>
                  <a:ext cx="3603" cy="4307"/>
                </a:xfrm>
                <a:custGeom>
                  <a:avLst/>
                  <a:gdLst>
                    <a:gd name="connsiteX0" fmla="*/ 277 w 3603"/>
                    <a:gd name="connsiteY0" fmla="*/ 392 h 4307"/>
                    <a:gd name="connsiteX1" fmla="*/ 2218 w 3603"/>
                    <a:gd name="connsiteY1" fmla="*/ 115 h 4307"/>
                    <a:gd name="connsiteX2" fmla="*/ 3604 w 3603"/>
                    <a:gd name="connsiteY2" fmla="*/ 2332 h 4307"/>
                    <a:gd name="connsiteX3" fmla="*/ 1663 w 3603"/>
                    <a:gd name="connsiteY3" fmla="*/ 4272 h 4307"/>
                    <a:gd name="connsiteX4" fmla="*/ 831 w 3603"/>
                    <a:gd name="connsiteY4" fmla="*/ 3163 h 4307"/>
                    <a:gd name="connsiteX5" fmla="*/ 0 w 3603"/>
                    <a:gd name="connsiteY5" fmla="*/ 1778 h 4307"/>
                    <a:gd name="connsiteX6" fmla="*/ 277 w 3603"/>
                    <a:gd name="connsiteY6" fmla="*/ 115 h 43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03" h="4307">
                      <a:moveTo>
                        <a:pt x="277" y="392"/>
                      </a:moveTo>
                      <a:cubicBezTo>
                        <a:pt x="831" y="115"/>
                        <a:pt x="1663" y="-162"/>
                        <a:pt x="2218" y="115"/>
                      </a:cubicBezTo>
                      <a:cubicBezTo>
                        <a:pt x="3050" y="115"/>
                        <a:pt x="3604" y="1500"/>
                        <a:pt x="3604" y="2332"/>
                      </a:cubicBezTo>
                      <a:cubicBezTo>
                        <a:pt x="3604" y="3163"/>
                        <a:pt x="2495" y="4549"/>
                        <a:pt x="1663" y="4272"/>
                      </a:cubicBezTo>
                      <a:cubicBezTo>
                        <a:pt x="1109" y="4272"/>
                        <a:pt x="1109" y="3717"/>
                        <a:pt x="831" y="3163"/>
                      </a:cubicBezTo>
                      <a:cubicBezTo>
                        <a:pt x="554" y="2609"/>
                        <a:pt x="0" y="2609"/>
                        <a:pt x="0" y="1778"/>
                      </a:cubicBezTo>
                      <a:cubicBezTo>
                        <a:pt x="0" y="1223"/>
                        <a:pt x="0" y="669"/>
                        <a:pt x="277" y="115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154" name="Freeform 5153">
                  <a:extLst>
                    <a:ext uri="{FF2B5EF4-FFF2-40B4-BE49-F238E27FC236}">
                      <a16:creationId xmlns:a16="http://schemas.microsoft.com/office/drawing/2014/main" id="{547E9BE1-3341-4C0F-E2C2-2818EFD08744}"/>
                    </a:ext>
                  </a:extLst>
                </p:cNvPr>
                <p:cNvSpPr/>
                <p:nvPr/>
              </p:nvSpPr>
              <p:spPr>
                <a:xfrm>
                  <a:off x="5734915" y="2770559"/>
                  <a:ext cx="5947" cy="6688"/>
                </a:xfrm>
                <a:custGeom>
                  <a:avLst/>
                  <a:gdLst>
                    <a:gd name="connsiteX0" fmla="*/ 4284 w 5947"/>
                    <a:gd name="connsiteY0" fmla="*/ 0 h 6688"/>
                    <a:gd name="connsiteX1" fmla="*/ 5948 w 5947"/>
                    <a:gd name="connsiteY1" fmla="*/ 2494 h 6688"/>
                    <a:gd name="connsiteX2" fmla="*/ 5948 w 5947"/>
                    <a:gd name="connsiteY2" fmla="*/ 4434 h 6688"/>
                    <a:gd name="connsiteX3" fmla="*/ 5393 w 5947"/>
                    <a:gd name="connsiteY3" fmla="*/ 6374 h 6688"/>
                    <a:gd name="connsiteX4" fmla="*/ 2066 w 5947"/>
                    <a:gd name="connsiteY4" fmla="*/ 3603 h 6688"/>
                    <a:gd name="connsiteX5" fmla="*/ 680 w 5947"/>
                    <a:gd name="connsiteY5" fmla="*/ 554 h 6688"/>
                    <a:gd name="connsiteX6" fmla="*/ 2343 w 5947"/>
                    <a:gd name="connsiteY6" fmla="*/ 554 h 6688"/>
                    <a:gd name="connsiteX7" fmla="*/ 4284 w 5947"/>
                    <a:gd name="connsiteY7" fmla="*/ 554 h 66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5947" h="6688">
                      <a:moveTo>
                        <a:pt x="4284" y="0"/>
                      </a:moveTo>
                      <a:cubicBezTo>
                        <a:pt x="5393" y="0"/>
                        <a:pt x="5670" y="1386"/>
                        <a:pt x="5948" y="2494"/>
                      </a:cubicBezTo>
                      <a:cubicBezTo>
                        <a:pt x="5948" y="3048"/>
                        <a:pt x="5948" y="3880"/>
                        <a:pt x="5948" y="4434"/>
                      </a:cubicBezTo>
                      <a:cubicBezTo>
                        <a:pt x="5948" y="4988"/>
                        <a:pt x="5948" y="5819"/>
                        <a:pt x="5393" y="6374"/>
                      </a:cubicBezTo>
                      <a:cubicBezTo>
                        <a:pt x="3730" y="7759"/>
                        <a:pt x="2898" y="4157"/>
                        <a:pt x="2066" y="3603"/>
                      </a:cubicBezTo>
                      <a:cubicBezTo>
                        <a:pt x="1512" y="3048"/>
                        <a:pt x="-1260" y="1386"/>
                        <a:pt x="680" y="554"/>
                      </a:cubicBezTo>
                      <a:cubicBezTo>
                        <a:pt x="1234" y="554"/>
                        <a:pt x="1789" y="554"/>
                        <a:pt x="2343" y="554"/>
                      </a:cubicBezTo>
                      <a:cubicBezTo>
                        <a:pt x="2898" y="554"/>
                        <a:pt x="3730" y="554"/>
                        <a:pt x="4284" y="554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5065" name="Graphic 248">
                <a:extLst>
                  <a:ext uri="{FF2B5EF4-FFF2-40B4-BE49-F238E27FC236}">
                    <a16:creationId xmlns:a16="http://schemas.microsoft.com/office/drawing/2014/main" id="{A985C187-243C-8BB4-441F-3A3C3706CAED}"/>
                  </a:ext>
                </a:extLst>
              </p:cNvPr>
              <p:cNvGrpSpPr/>
              <p:nvPr/>
            </p:nvGrpSpPr>
            <p:grpSpPr>
              <a:xfrm>
                <a:off x="5225264" y="2513677"/>
                <a:ext cx="84771" cy="92281"/>
                <a:chOff x="5888029" y="2512558"/>
                <a:chExt cx="84771" cy="92281"/>
              </a:xfrm>
              <a:grpFill/>
            </p:grpSpPr>
            <p:sp>
              <p:nvSpPr>
                <p:cNvPr id="5143" name="Freeform 5142">
                  <a:extLst>
                    <a:ext uri="{FF2B5EF4-FFF2-40B4-BE49-F238E27FC236}">
                      <a16:creationId xmlns:a16="http://schemas.microsoft.com/office/drawing/2014/main" id="{1F2933E7-5DA2-B93B-1B57-5A7106404D50}"/>
                    </a:ext>
                  </a:extLst>
                </p:cNvPr>
                <p:cNvSpPr/>
                <p:nvPr/>
              </p:nvSpPr>
              <p:spPr>
                <a:xfrm>
                  <a:off x="5888029" y="2517669"/>
                  <a:ext cx="84771" cy="87170"/>
                </a:xfrm>
                <a:custGeom>
                  <a:avLst/>
                  <a:gdLst>
                    <a:gd name="connsiteX0" fmla="*/ 80443 w 84771"/>
                    <a:gd name="connsiteY0" fmla="*/ 44494 h 87170"/>
                    <a:gd name="connsiteX1" fmla="*/ 71849 w 84771"/>
                    <a:gd name="connsiteY1" fmla="*/ 53916 h 87170"/>
                    <a:gd name="connsiteX2" fmla="*/ 56046 w 84771"/>
                    <a:gd name="connsiteY2" fmla="*/ 56410 h 87170"/>
                    <a:gd name="connsiteX3" fmla="*/ 57155 w 84771"/>
                    <a:gd name="connsiteY3" fmla="*/ 73314 h 87170"/>
                    <a:gd name="connsiteX4" fmla="*/ 51333 w 84771"/>
                    <a:gd name="connsiteY4" fmla="*/ 87171 h 87170"/>
                    <a:gd name="connsiteX5" fmla="*/ 43016 w 84771"/>
                    <a:gd name="connsiteY5" fmla="*/ 80242 h 87170"/>
                    <a:gd name="connsiteX6" fmla="*/ 28600 w 84771"/>
                    <a:gd name="connsiteY6" fmla="*/ 74977 h 87170"/>
                    <a:gd name="connsiteX7" fmla="*/ 11134 w 84771"/>
                    <a:gd name="connsiteY7" fmla="*/ 68881 h 87170"/>
                    <a:gd name="connsiteX8" fmla="*/ 15847 w 84771"/>
                    <a:gd name="connsiteY8" fmla="*/ 65001 h 87170"/>
                    <a:gd name="connsiteX9" fmla="*/ 9471 w 84771"/>
                    <a:gd name="connsiteY9" fmla="*/ 60844 h 87170"/>
                    <a:gd name="connsiteX10" fmla="*/ 1431 w 84771"/>
                    <a:gd name="connsiteY10" fmla="*/ 48096 h 87170"/>
                    <a:gd name="connsiteX11" fmla="*/ 17233 w 84771"/>
                    <a:gd name="connsiteY11" fmla="*/ 34795 h 87170"/>
                    <a:gd name="connsiteX12" fmla="*/ 18897 w 84771"/>
                    <a:gd name="connsiteY12" fmla="*/ 26204 h 87170"/>
                    <a:gd name="connsiteX13" fmla="*/ 20283 w 84771"/>
                    <a:gd name="connsiteY13" fmla="*/ 17336 h 87170"/>
                    <a:gd name="connsiteX14" fmla="*/ 24996 w 84771"/>
                    <a:gd name="connsiteY14" fmla="*/ 18444 h 87170"/>
                    <a:gd name="connsiteX15" fmla="*/ 25828 w 84771"/>
                    <a:gd name="connsiteY15" fmla="*/ 32023 h 87170"/>
                    <a:gd name="connsiteX16" fmla="*/ 31650 w 84771"/>
                    <a:gd name="connsiteY16" fmla="*/ 36457 h 87170"/>
                    <a:gd name="connsiteX17" fmla="*/ 38026 w 84771"/>
                    <a:gd name="connsiteY17" fmla="*/ 39506 h 87170"/>
                    <a:gd name="connsiteX18" fmla="*/ 43016 w 84771"/>
                    <a:gd name="connsiteY18" fmla="*/ 34240 h 87170"/>
                    <a:gd name="connsiteX19" fmla="*/ 48561 w 84771"/>
                    <a:gd name="connsiteY19" fmla="*/ 28144 h 87170"/>
                    <a:gd name="connsiteX20" fmla="*/ 41907 w 84771"/>
                    <a:gd name="connsiteY20" fmla="*/ 22047 h 87170"/>
                    <a:gd name="connsiteX21" fmla="*/ 35531 w 84771"/>
                    <a:gd name="connsiteY21" fmla="*/ 16504 h 87170"/>
                    <a:gd name="connsiteX22" fmla="*/ 38581 w 84771"/>
                    <a:gd name="connsiteY22" fmla="*/ 9576 h 87170"/>
                    <a:gd name="connsiteX23" fmla="*/ 47729 w 84771"/>
                    <a:gd name="connsiteY23" fmla="*/ 5974 h 87170"/>
                    <a:gd name="connsiteX24" fmla="*/ 53274 w 84771"/>
                    <a:gd name="connsiteY24" fmla="*/ 986 h 87170"/>
                    <a:gd name="connsiteX25" fmla="*/ 60759 w 84771"/>
                    <a:gd name="connsiteY25" fmla="*/ 2648 h 87170"/>
                    <a:gd name="connsiteX26" fmla="*/ 70185 w 84771"/>
                    <a:gd name="connsiteY26" fmla="*/ 154 h 87170"/>
                    <a:gd name="connsiteX27" fmla="*/ 79057 w 84771"/>
                    <a:gd name="connsiteY27" fmla="*/ 5420 h 87170"/>
                    <a:gd name="connsiteX28" fmla="*/ 82938 w 84771"/>
                    <a:gd name="connsiteY28" fmla="*/ 6251 h 87170"/>
                    <a:gd name="connsiteX29" fmla="*/ 75453 w 84771"/>
                    <a:gd name="connsiteY29" fmla="*/ 28698 h 87170"/>
                    <a:gd name="connsiteX30" fmla="*/ 77116 w 84771"/>
                    <a:gd name="connsiteY30" fmla="*/ 35626 h 87170"/>
                    <a:gd name="connsiteX31" fmla="*/ 80166 w 84771"/>
                    <a:gd name="connsiteY31" fmla="*/ 44771 h 871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</a:cxnLst>
                  <a:rect l="l" t="t" r="r" b="b"/>
                  <a:pathLst>
                    <a:path w="84771" h="87170">
                      <a:moveTo>
                        <a:pt x="80443" y="44494"/>
                      </a:moveTo>
                      <a:cubicBezTo>
                        <a:pt x="80443" y="48928"/>
                        <a:pt x="73235" y="49482"/>
                        <a:pt x="71849" y="53916"/>
                      </a:cubicBezTo>
                      <a:cubicBezTo>
                        <a:pt x="70463" y="58350"/>
                        <a:pt x="63532" y="56133"/>
                        <a:pt x="56046" y="56410"/>
                      </a:cubicBezTo>
                      <a:cubicBezTo>
                        <a:pt x="48561" y="56410"/>
                        <a:pt x="54938" y="65832"/>
                        <a:pt x="57155" y="73314"/>
                      </a:cubicBezTo>
                      <a:cubicBezTo>
                        <a:pt x="59650" y="80797"/>
                        <a:pt x="53274" y="81905"/>
                        <a:pt x="51333" y="87171"/>
                      </a:cubicBezTo>
                      <a:cubicBezTo>
                        <a:pt x="51333" y="87171"/>
                        <a:pt x="48284" y="82182"/>
                        <a:pt x="43016" y="80242"/>
                      </a:cubicBezTo>
                      <a:cubicBezTo>
                        <a:pt x="37749" y="78303"/>
                        <a:pt x="30541" y="77471"/>
                        <a:pt x="28600" y="74977"/>
                      </a:cubicBezTo>
                      <a:cubicBezTo>
                        <a:pt x="26937" y="73037"/>
                        <a:pt x="17233" y="73037"/>
                        <a:pt x="11134" y="68881"/>
                      </a:cubicBezTo>
                      <a:cubicBezTo>
                        <a:pt x="13075" y="68326"/>
                        <a:pt x="15570" y="67218"/>
                        <a:pt x="15847" y="65001"/>
                      </a:cubicBezTo>
                      <a:cubicBezTo>
                        <a:pt x="15847" y="61953"/>
                        <a:pt x="11412" y="61398"/>
                        <a:pt x="9471" y="60844"/>
                      </a:cubicBezTo>
                      <a:cubicBezTo>
                        <a:pt x="4758" y="59458"/>
                        <a:pt x="-3282" y="53362"/>
                        <a:pt x="1431" y="48096"/>
                      </a:cubicBezTo>
                      <a:cubicBezTo>
                        <a:pt x="6144" y="42831"/>
                        <a:pt x="14461" y="41723"/>
                        <a:pt x="17233" y="34795"/>
                      </a:cubicBezTo>
                      <a:cubicBezTo>
                        <a:pt x="18342" y="32023"/>
                        <a:pt x="18620" y="29252"/>
                        <a:pt x="18897" y="26204"/>
                      </a:cubicBezTo>
                      <a:cubicBezTo>
                        <a:pt x="19174" y="23433"/>
                        <a:pt x="18897" y="19830"/>
                        <a:pt x="20283" y="17336"/>
                      </a:cubicBezTo>
                      <a:cubicBezTo>
                        <a:pt x="21669" y="14842"/>
                        <a:pt x="24164" y="15950"/>
                        <a:pt x="24996" y="18444"/>
                      </a:cubicBezTo>
                      <a:cubicBezTo>
                        <a:pt x="26382" y="22601"/>
                        <a:pt x="24442" y="27589"/>
                        <a:pt x="25828" y="32023"/>
                      </a:cubicBezTo>
                      <a:cubicBezTo>
                        <a:pt x="26937" y="35349"/>
                        <a:pt x="29155" y="35072"/>
                        <a:pt x="31650" y="36457"/>
                      </a:cubicBezTo>
                      <a:cubicBezTo>
                        <a:pt x="33590" y="37566"/>
                        <a:pt x="35531" y="40337"/>
                        <a:pt x="38026" y="39506"/>
                      </a:cubicBezTo>
                      <a:cubicBezTo>
                        <a:pt x="40244" y="38674"/>
                        <a:pt x="40798" y="35349"/>
                        <a:pt x="43016" y="34240"/>
                      </a:cubicBezTo>
                      <a:cubicBezTo>
                        <a:pt x="45789" y="32855"/>
                        <a:pt x="49393" y="32300"/>
                        <a:pt x="48561" y="28144"/>
                      </a:cubicBezTo>
                      <a:cubicBezTo>
                        <a:pt x="47729" y="24818"/>
                        <a:pt x="44680" y="23433"/>
                        <a:pt x="41907" y="22047"/>
                      </a:cubicBezTo>
                      <a:cubicBezTo>
                        <a:pt x="39412" y="20939"/>
                        <a:pt x="36917" y="18722"/>
                        <a:pt x="35531" y="16504"/>
                      </a:cubicBezTo>
                      <a:cubicBezTo>
                        <a:pt x="33867" y="13733"/>
                        <a:pt x="36363" y="11239"/>
                        <a:pt x="38581" y="9576"/>
                      </a:cubicBezTo>
                      <a:cubicBezTo>
                        <a:pt x="41353" y="7082"/>
                        <a:pt x="44403" y="7082"/>
                        <a:pt x="47729" y="5974"/>
                      </a:cubicBezTo>
                      <a:cubicBezTo>
                        <a:pt x="50224" y="5143"/>
                        <a:pt x="50779" y="1817"/>
                        <a:pt x="53274" y="986"/>
                      </a:cubicBezTo>
                      <a:cubicBezTo>
                        <a:pt x="56046" y="154"/>
                        <a:pt x="57987" y="3203"/>
                        <a:pt x="60759" y="2648"/>
                      </a:cubicBezTo>
                      <a:cubicBezTo>
                        <a:pt x="64086" y="2094"/>
                        <a:pt x="66304" y="-677"/>
                        <a:pt x="70185" y="154"/>
                      </a:cubicBezTo>
                      <a:cubicBezTo>
                        <a:pt x="73512" y="986"/>
                        <a:pt x="76007" y="4034"/>
                        <a:pt x="79057" y="5420"/>
                      </a:cubicBezTo>
                      <a:cubicBezTo>
                        <a:pt x="80166" y="5697"/>
                        <a:pt x="81552" y="6251"/>
                        <a:pt x="82938" y="6251"/>
                      </a:cubicBezTo>
                      <a:cubicBezTo>
                        <a:pt x="88206" y="17890"/>
                        <a:pt x="80997" y="26758"/>
                        <a:pt x="75453" y="28698"/>
                      </a:cubicBezTo>
                      <a:cubicBezTo>
                        <a:pt x="69076" y="30638"/>
                        <a:pt x="73512" y="34795"/>
                        <a:pt x="77116" y="35626"/>
                      </a:cubicBezTo>
                      <a:cubicBezTo>
                        <a:pt x="80720" y="36457"/>
                        <a:pt x="80166" y="40614"/>
                        <a:pt x="80166" y="44771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144" name="Freeform 5143">
                  <a:extLst>
                    <a:ext uri="{FF2B5EF4-FFF2-40B4-BE49-F238E27FC236}">
                      <a16:creationId xmlns:a16="http://schemas.microsoft.com/office/drawing/2014/main" id="{FEEFF04C-FDD6-BE4A-2953-DDF349D9777C}"/>
                    </a:ext>
                  </a:extLst>
                </p:cNvPr>
                <p:cNvSpPr/>
                <p:nvPr/>
              </p:nvSpPr>
              <p:spPr>
                <a:xfrm>
                  <a:off x="5907649" y="2525306"/>
                  <a:ext cx="6208" cy="5015"/>
                </a:xfrm>
                <a:custGeom>
                  <a:avLst/>
                  <a:gdLst>
                    <a:gd name="connsiteX0" fmla="*/ 3436 w 6208"/>
                    <a:gd name="connsiteY0" fmla="*/ 4434 h 5015"/>
                    <a:gd name="connsiteX1" fmla="*/ 2050 w 6208"/>
                    <a:gd name="connsiteY1" fmla="*/ 4434 h 5015"/>
                    <a:gd name="connsiteX2" fmla="*/ 664 w 6208"/>
                    <a:gd name="connsiteY2" fmla="*/ 4988 h 5015"/>
                    <a:gd name="connsiteX3" fmla="*/ 386 w 6208"/>
                    <a:gd name="connsiteY3" fmla="*/ 2771 h 5015"/>
                    <a:gd name="connsiteX4" fmla="*/ 2604 w 6208"/>
                    <a:gd name="connsiteY4" fmla="*/ 0 h 5015"/>
                    <a:gd name="connsiteX5" fmla="*/ 5376 w 6208"/>
                    <a:gd name="connsiteY5" fmla="*/ 0 h 5015"/>
                    <a:gd name="connsiteX6" fmla="*/ 6208 w 6208"/>
                    <a:gd name="connsiteY6" fmla="*/ 1940 h 5015"/>
                    <a:gd name="connsiteX7" fmla="*/ 6208 w 6208"/>
                    <a:gd name="connsiteY7" fmla="*/ 3048 h 5015"/>
                    <a:gd name="connsiteX8" fmla="*/ 5099 w 6208"/>
                    <a:gd name="connsiteY8" fmla="*/ 3880 h 5015"/>
                    <a:gd name="connsiteX9" fmla="*/ 3990 w 6208"/>
                    <a:gd name="connsiteY9" fmla="*/ 4434 h 50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6208" h="5015">
                      <a:moveTo>
                        <a:pt x="3436" y="4434"/>
                      </a:moveTo>
                      <a:cubicBezTo>
                        <a:pt x="2881" y="4434"/>
                        <a:pt x="2327" y="4434"/>
                        <a:pt x="2050" y="4434"/>
                      </a:cubicBezTo>
                      <a:cubicBezTo>
                        <a:pt x="1495" y="4434"/>
                        <a:pt x="1218" y="4988"/>
                        <a:pt x="664" y="4988"/>
                      </a:cubicBezTo>
                      <a:cubicBezTo>
                        <a:pt x="-445" y="5265"/>
                        <a:pt x="109" y="3325"/>
                        <a:pt x="386" y="2771"/>
                      </a:cubicBezTo>
                      <a:cubicBezTo>
                        <a:pt x="941" y="1663"/>
                        <a:pt x="1218" y="277"/>
                        <a:pt x="2604" y="0"/>
                      </a:cubicBezTo>
                      <a:cubicBezTo>
                        <a:pt x="3436" y="0"/>
                        <a:pt x="4545" y="0"/>
                        <a:pt x="5376" y="0"/>
                      </a:cubicBezTo>
                      <a:cubicBezTo>
                        <a:pt x="6208" y="554"/>
                        <a:pt x="6208" y="1108"/>
                        <a:pt x="6208" y="1940"/>
                      </a:cubicBezTo>
                      <a:cubicBezTo>
                        <a:pt x="6208" y="2217"/>
                        <a:pt x="6208" y="2771"/>
                        <a:pt x="6208" y="3048"/>
                      </a:cubicBezTo>
                      <a:cubicBezTo>
                        <a:pt x="5931" y="3603"/>
                        <a:pt x="5654" y="3880"/>
                        <a:pt x="5099" y="3880"/>
                      </a:cubicBezTo>
                      <a:cubicBezTo>
                        <a:pt x="4545" y="3880"/>
                        <a:pt x="4545" y="4434"/>
                        <a:pt x="3990" y="4434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145" name="Freeform 5144">
                  <a:extLst>
                    <a:ext uri="{FF2B5EF4-FFF2-40B4-BE49-F238E27FC236}">
                      <a16:creationId xmlns:a16="http://schemas.microsoft.com/office/drawing/2014/main" id="{D17DA4B0-E6D0-44D4-41CE-C3D07A056612}"/>
                    </a:ext>
                  </a:extLst>
                </p:cNvPr>
                <p:cNvSpPr/>
                <p:nvPr/>
              </p:nvSpPr>
              <p:spPr>
                <a:xfrm>
                  <a:off x="5917663" y="2515746"/>
                  <a:ext cx="11868" cy="5956"/>
                </a:xfrm>
                <a:custGeom>
                  <a:avLst/>
                  <a:gdLst>
                    <a:gd name="connsiteX0" fmla="*/ 630 w 11868"/>
                    <a:gd name="connsiteY0" fmla="*/ 5403 h 5956"/>
                    <a:gd name="connsiteX1" fmla="*/ 76 w 11868"/>
                    <a:gd name="connsiteY1" fmla="*/ 4017 h 5956"/>
                    <a:gd name="connsiteX2" fmla="*/ 2848 w 11868"/>
                    <a:gd name="connsiteY2" fmla="*/ 3186 h 5956"/>
                    <a:gd name="connsiteX3" fmla="*/ 4234 w 11868"/>
                    <a:gd name="connsiteY3" fmla="*/ 2632 h 5956"/>
                    <a:gd name="connsiteX4" fmla="*/ 4789 w 11868"/>
                    <a:gd name="connsiteY4" fmla="*/ 1523 h 5956"/>
                    <a:gd name="connsiteX5" fmla="*/ 10333 w 11868"/>
                    <a:gd name="connsiteY5" fmla="*/ 137 h 5956"/>
                    <a:gd name="connsiteX6" fmla="*/ 11720 w 11868"/>
                    <a:gd name="connsiteY6" fmla="*/ 2077 h 5956"/>
                    <a:gd name="connsiteX7" fmla="*/ 10611 w 11868"/>
                    <a:gd name="connsiteY7" fmla="*/ 2632 h 5956"/>
                    <a:gd name="connsiteX8" fmla="*/ 6729 w 11868"/>
                    <a:gd name="connsiteY8" fmla="*/ 4848 h 5956"/>
                    <a:gd name="connsiteX9" fmla="*/ 3125 w 11868"/>
                    <a:gd name="connsiteY9" fmla="*/ 5957 h 5956"/>
                    <a:gd name="connsiteX10" fmla="*/ 630 w 11868"/>
                    <a:gd name="connsiteY10" fmla="*/ 5403 h 59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1868" h="5956">
                      <a:moveTo>
                        <a:pt x="630" y="5403"/>
                      </a:moveTo>
                      <a:cubicBezTo>
                        <a:pt x="353" y="5403"/>
                        <a:pt x="-202" y="4571"/>
                        <a:pt x="76" y="4017"/>
                      </a:cubicBezTo>
                      <a:cubicBezTo>
                        <a:pt x="353" y="3186"/>
                        <a:pt x="2294" y="3463"/>
                        <a:pt x="2848" y="3186"/>
                      </a:cubicBezTo>
                      <a:cubicBezTo>
                        <a:pt x="3403" y="3186"/>
                        <a:pt x="3680" y="2909"/>
                        <a:pt x="4234" y="2632"/>
                      </a:cubicBezTo>
                      <a:cubicBezTo>
                        <a:pt x="4512" y="2354"/>
                        <a:pt x="4512" y="1800"/>
                        <a:pt x="4789" y="1523"/>
                      </a:cubicBezTo>
                      <a:cubicBezTo>
                        <a:pt x="5898" y="-140"/>
                        <a:pt x="8670" y="-140"/>
                        <a:pt x="10333" y="137"/>
                      </a:cubicBezTo>
                      <a:cubicBezTo>
                        <a:pt x="11165" y="137"/>
                        <a:pt x="12274" y="1246"/>
                        <a:pt x="11720" y="2077"/>
                      </a:cubicBezTo>
                      <a:cubicBezTo>
                        <a:pt x="11442" y="2354"/>
                        <a:pt x="11165" y="2632"/>
                        <a:pt x="10611" y="2632"/>
                      </a:cubicBezTo>
                      <a:cubicBezTo>
                        <a:pt x="9224" y="2909"/>
                        <a:pt x="7838" y="3740"/>
                        <a:pt x="6729" y="4848"/>
                      </a:cubicBezTo>
                      <a:cubicBezTo>
                        <a:pt x="5620" y="5680"/>
                        <a:pt x="4512" y="5957"/>
                        <a:pt x="3125" y="5957"/>
                      </a:cubicBezTo>
                      <a:cubicBezTo>
                        <a:pt x="2294" y="5957"/>
                        <a:pt x="1462" y="5957"/>
                        <a:pt x="630" y="5403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146" name="Freeform 5145">
                  <a:extLst>
                    <a:ext uri="{FF2B5EF4-FFF2-40B4-BE49-F238E27FC236}">
                      <a16:creationId xmlns:a16="http://schemas.microsoft.com/office/drawing/2014/main" id="{1C46DBE4-C725-07ED-389B-6FB71A589D18}"/>
                    </a:ext>
                  </a:extLst>
                </p:cNvPr>
                <p:cNvSpPr/>
                <p:nvPr/>
              </p:nvSpPr>
              <p:spPr>
                <a:xfrm>
                  <a:off x="5943947" y="2512558"/>
                  <a:ext cx="5673" cy="4200"/>
                </a:xfrm>
                <a:custGeom>
                  <a:avLst/>
                  <a:gdLst>
                    <a:gd name="connsiteX0" fmla="*/ 1515 w 5673"/>
                    <a:gd name="connsiteY0" fmla="*/ 3603 h 4200"/>
                    <a:gd name="connsiteX1" fmla="*/ 128 w 5673"/>
                    <a:gd name="connsiteY1" fmla="*/ 1109 h 4200"/>
                    <a:gd name="connsiteX2" fmla="*/ 2901 w 5673"/>
                    <a:gd name="connsiteY2" fmla="*/ 0 h 4200"/>
                    <a:gd name="connsiteX3" fmla="*/ 4842 w 5673"/>
                    <a:gd name="connsiteY3" fmla="*/ 0 h 4200"/>
                    <a:gd name="connsiteX4" fmla="*/ 5673 w 5673"/>
                    <a:gd name="connsiteY4" fmla="*/ 1109 h 4200"/>
                    <a:gd name="connsiteX5" fmla="*/ 5673 w 5673"/>
                    <a:gd name="connsiteY5" fmla="*/ 2217 h 4200"/>
                    <a:gd name="connsiteX6" fmla="*/ 5119 w 5673"/>
                    <a:gd name="connsiteY6" fmla="*/ 2771 h 4200"/>
                    <a:gd name="connsiteX7" fmla="*/ 2346 w 5673"/>
                    <a:gd name="connsiteY7" fmla="*/ 4157 h 4200"/>
                    <a:gd name="connsiteX8" fmla="*/ 1237 w 5673"/>
                    <a:gd name="connsiteY8" fmla="*/ 3325 h 4200"/>
                    <a:gd name="connsiteX9" fmla="*/ 1237 w 5673"/>
                    <a:gd name="connsiteY9" fmla="*/ 3325 h 42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673" h="4200">
                      <a:moveTo>
                        <a:pt x="1515" y="3603"/>
                      </a:moveTo>
                      <a:cubicBezTo>
                        <a:pt x="960" y="3048"/>
                        <a:pt x="-426" y="1940"/>
                        <a:pt x="128" y="1109"/>
                      </a:cubicBezTo>
                      <a:cubicBezTo>
                        <a:pt x="683" y="277"/>
                        <a:pt x="2346" y="0"/>
                        <a:pt x="2901" y="0"/>
                      </a:cubicBezTo>
                      <a:cubicBezTo>
                        <a:pt x="3455" y="0"/>
                        <a:pt x="4287" y="0"/>
                        <a:pt x="4842" y="0"/>
                      </a:cubicBezTo>
                      <a:cubicBezTo>
                        <a:pt x="5396" y="0"/>
                        <a:pt x="5673" y="554"/>
                        <a:pt x="5673" y="1109"/>
                      </a:cubicBezTo>
                      <a:cubicBezTo>
                        <a:pt x="5673" y="1386"/>
                        <a:pt x="5673" y="1940"/>
                        <a:pt x="5673" y="2217"/>
                      </a:cubicBezTo>
                      <a:cubicBezTo>
                        <a:pt x="5673" y="2217"/>
                        <a:pt x="5396" y="2494"/>
                        <a:pt x="5119" y="2771"/>
                      </a:cubicBezTo>
                      <a:cubicBezTo>
                        <a:pt x="4287" y="3325"/>
                        <a:pt x="3455" y="4434"/>
                        <a:pt x="2346" y="4157"/>
                      </a:cubicBezTo>
                      <a:cubicBezTo>
                        <a:pt x="1792" y="4157"/>
                        <a:pt x="1515" y="3603"/>
                        <a:pt x="1237" y="3325"/>
                      </a:cubicBezTo>
                      <a:cubicBezTo>
                        <a:pt x="1237" y="3325"/>
                        <a:pt x="1237" y="3325"/>
                        <a:pt x="1237" y="3325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5066" name="Graphic 248">
                <a:extLst>
                  <a:ext uri="{FF2B5EF4-FFF2-40B4-BE49-F238E27FC236}">
                    <a16:creationId xmlns:a16="http://schemas.microsoft.com/office/drawing/2014/main" id="{1DAB8B9F-062E-CEBA-9C7A-5BD9DCF0B79B}"/>
                  </a:ext>
                </a:extLst>
              </p:cNvPr>
              <p:cNvGrpSpPr/>
              <p:nvPr/>
            </p:nvGrpSpPr>
            <p:grpSpPr>
              <a:xfrm>
                <a:off x="5335124" y="2355163"/>
                <a:ext cx="189011" cy="120447"/>
                <a:chOff x="5997889" y="2354044"/>
                <a:chExt cx="189011" cy="120447"/>
              </a:xfrm>
              <a:grpFill/>
            </p:grpSpPr>
            <p:grpSp>
              <p:nvGrpSpPr>
                <p:cNvPr id="5133" name="Graphic 248">
                  <a:extLst>
                    <a:ext uri="{FF2B5EF4-FFF2-40B4-BE49-F238E27FC236}">
                      <a16:creationId xmlns:a16="http://schemas.microsoft.com/office/drawing/2014/main" id="{1B251934-044E-9215-F3B9-E0057FAB0EEE}"/>
                    </a:ext>
                  </a:extLst>
                </p:cNvPr>
                <p:cNvGrpSpPr/>
                <p:nvPr/>
              </p:nvGrpSpPr>
              <p:grpSpPr>
                <a:xfrm>
                  <a:off x="5997889" y="2354044"/>
                  <a:ext cx="121989" cy="120447"/>
                  <a:chOff x="5997889" y="2354044"/>
                  <a:chExt cx="121989" cy="120447"/>
                </a:xfrm>
                <a:grpFill/>
              </p:grpSpPr>
              <p:sp>
                <p:nvSpPr>
                  <p:cNvPr id="5135" name="Freeform 5134">
                    <a:extLst>
                      <a:ext uri="{FF2B5EF4-FFF2-40B4-BE49-F238E27FC236}">
                        <a16:creationId xmlns:a16="http://schemas.microsoft.com/office/drawing/2014/main" id="{8576F4A4-49B6-0E5A-86B6-6D80F259800C}"/>
                      </a:ext>
                    </a:extLst>
                  </p:cNvPr>
                  <p:cNvSpPr/>
                  <p:nvPr/>
                </p:nvSpPr>
                <p:spPr>
                  <a:xfrm>
                    <a:off x="5997889" y="2382998"/>
                    <a:ext cx="75493" cy="84112"/>
                  </a:xfrm>
                  <a:custGeom>
                    <a:avLst/>
                    <a:gdLst>
                      <a:gd name="connsiteX0" fmla="*/ 70665 w 75493"/>
                      <a:gd name="connsiteY0" fmla="*/ 30350 h 84112"/>
                      <a:gd name="connsiteX1" fmla="*/ 60962 w 75493"/>
                      <a:gd name="connsiteY1" fmla="*/ 39218 h 84112"/>
                      <a:gd name="connsiteX2" fmla="*/ 38506 w 75493"/>
                      <a:gd name="connsiteY2" fmla="*/ 66099 h 84112"/>
                      <a:gd name="connsiteX3" fmla="*/ 46546 w 75493"/>
                      <a:gd name="connsiteY3" fmla="*/ 78570 h 84112"/>
                      <a:gd name="connsiteX4" fmla="*/ 48763 w 75493"/>
                      <a:gd name="connsiteY4" fmla="*/ 84112 h 84112"/>
                      <a:gd name="connsiteX5" fmla="*/ 8564 w 75493"/>
                      <a:gd name="connsiteY5" fmla="*/ 76907 h 84112"/>
                      <a:gd name="connsiteX6" fmla="*/ 12169 w 75493"/>
                      <a:gd name="connsiteY6" fmla="*/ 74413 h 84112"/>
                      <a:gd name="connsiteX7" fmla="*/ 12723 w 75493"/>
                      <a:gd name="connsiteY7" fmla="*/ 69424 h 84112"/>
                      <a:gd name="connsiteX8" fmla="*/ 12169 w 75493"/>
                      <a:gd name="connsiteY8" fmla="*/ 60002 h 84112"/>
                      <a:gd name="connsiteX9" fmla="*/ 8842 w 75493"/>
                      <a:gd name="connsiteY9" fmla="*/ 55014 h 84112"/>
                      <a:gd name="connsiteX10" fmla="*/ 4129 w 75493"/>
                      <a:gd name="connsiteY10" fmla="*/ 50580 h 84112"/>
                      <a:gd name="connsiteX11" fmla="*/ 247 w 75493"/>
                      <a:gd name="connsiteY11" fmla="*/ 32290 h 84112"/>
                      <a:gd name="connsiteX12" fmla="*/ 802 w 75493"/>
                      <a:gd name="connsiteY12" fmla="*/ 20928 h 84112"/>
                      <a:gd name="connsiteX13" fmla="*/ 7178 w 75493"/>
                      <a:gd name="connsiteY13" fmla="*/ 16771 h 84112"/>
                      <a:gd name="connsiteX14" fmla="*/ 12723 w 75493"/>
                      <a:gd name="connsiteY14" fmla="*/ 19543 h 84112"/>
                      <a:gd name="connsiteX15" fmla="*/ 15773 w 75493"/>
                      <a:gd name="connsiteY15" fmla="*/ 19543 h 84112"/>
                      <a:gd name="connsiteX16" fmla="*/ 17436 w 75493"/>
                      <a:gd name="connsiteY16" fmla="*/ 18711 h 84112"/>
                      <a:gd name="connsiteX17" fmla="*/ 18545 w 75493"/>
                      <a:gd name="connsiteY17" fmla="*/ 17049 h 84112"/>
                      <a:gd name="connsiteX18" fmla="*/ 22981 w 75493"/>
                      <a:gd name="connsiteY18" fmla="*/ 14554 h 84112"/>
                      <a:gd name="connsiteX19" fmla="*/ 31852 w 75493"/>
                      <a:gd name="connsiteY19" fmla="*/ 15663 h 84112"/>
                      <a:gd name="connsiteX20" fmla="*/ 36011 w 75493"/>
                      <a:gd name="connsiteY20" fmla="*/ 6241 h 84112"/>
                      <a:gd name="connsiteX21" fmla="*/ 43773 w 75493"/>
                      <a:gd name="connsiteY21" fmla="*/ 421 h 84112"/>
                      <a:gd name="connsiteX22" fmla="*/ 56249 w 75493"/>
                      <a:gd name="connsiteY22" fmla="*/ 7626 h 84112"/>
                      <a:gd name="connsiteX23" fmla="*/ 56803 w 75493"/>
                      <a:gd name="connsiteY23" fmla="*/ 18711 h 84112"/>
                      <a:gd name="connsiteX24" fmla="*/ 67893 w 75493"/>
                      <a:gd name="connsiteY24" fmla="*/ 20928 h 84112"/>
                      <a:gd name="connsiteX25" fmla="*/ 75378 w 75493"/>
                      <a:gd name="connsiteY25" fmla="*/ 23422 h 84112"/>
                      <a:gd name="connsiteX26" fmla="*/ 71220 w 75493"/>
                      <a:gd name="connsiteY26" fmla="*/ 30073 h 841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</a:cxnLst>
                    <a:rect l="l" t="t" r="r" b="b"/>
                    <a:pathLst>
                      <a:path w="75493" h="84112">
                        <a:moveTo>
                          <a:pt x="70665" y="30350"/>
                        </a:moveTo>
                        <a:cubicBezTo>
                          <a:pt x="67615" y="33399"/>
                          <a:pt x="64289" y="36447"/>
                          <a:pt x="60962" y="39218"/>
                        </a:cubicBezTo>
                        <a:cubicBezTo>
                          <a:pt x="52367" y="46701"/>
                          <a:pt x="37951" y="52797"/>
                          <a:pt x="38506" y="66099"/>
                        </a:cubicBezTo>
                        <a:cubicBezTo>
                          <a:pt x="38506" y="71919"/>
                          <a:pt x="43773" y="74136"/>
                          <a:pt x="46546" y="78570"/>
                        </a:cubicBezTo>
                        <a:cubicBezTo>
                          <a:pt x="47655" y="80232"/>
                          <a:pt x="48209" y="82172"/>
                          <a:pt x="48763" y="84112"/>
                        </a:cubicBezTo>
                        <a:cubicBezTo>
                          <a:pt x="33515" y="83558"/>
                          <a:pt x="16327" y="79124"/>
                          <a:pt x="8564" y="76907"/>
                        </a:cubicBezTo>
                        <a:cubicBezTo>
                          <a:pt x="9951" y="76353"/>
                          <a:pt x="11337" y="75798"/>
                          <a:pt x="12169" y="74413"/>
                        </a:cubicBezTo>
                        <a:cubicBezTo>
                          <a:pt x="13278" y="72750"/>
                          <a:pt x="12723" y="71364"/>
                          <a:pt x="12723" y="69424"/>
                        </a:cubicBezTo>
                        <a:cubicBezTo>
                          <a:pt x="12446" y="66376"/>
                          <a:pt x="12723" y="63051"/>
                          <a:pt x="12169" y="60002"/>
                        </a:cubicBezTo>
                        <a:cubicBezTo>
                          <a:pt x="10782" y="58340"/>
                          <a:pt x="9673" y="56954"/>
                          <a:pt x="8842" y="55014"/>
                        </a:cubicBezTo>
                        <a:cubicBezTo>
                          <a:pt x="7733" y="53074"/>
                          <a:pt x="5515" y="52243"/>
                          <a:pt x="4129" y="50580"/>
                        </a:cubicBezTo>
                        <a:cubicBezTo>
                          <a:pt x="247" y="45869"/>
                          <a:pt x="525" y="37833"/>
                          <a:pt x="247" y="32290"/>
                        </a:cubicBezTo>
                        <a:cubicBezTo>
                          <a:pt x="247" y="28410"/>
                          <a:pt x="-584" y="24531"/>
                          <a:pt x="802" y="20928"/>
                        </a:cubicBezTo>
                        <a:cubicBezTo>
                          <a:pt x="1911" y="17880"/>
                          <a:pt x="3852" y="15109"/>
                          <a:pt x="7178" y="16771"/>
                        </a:cubicBezTo>
                        <a:cubicBezTo>
                          <a:pt x="8842" y="17603"/>
                          <a:pt x="10782" y="19265"/>
                          <a:pt x="12723" y="19543"/>
                        </a:cubicBezTo>
                        <a:cubicBezTo>
                          <a:pt x="13832" y="19543"/>
                          <a:pt x="14664" y="19543"/>
                          <a:pt x="15773" y="19543"/>
                        </a:cubicBezTo>
                        <a:cubicBezTo>
                          <a:pt x="16881" y="19543"/>
                          <a:pt x="16881" y="19543"/>
                          <a:pt x="17436" y="18711"/>
                        </a:cubicBezTo>
                        <a:cubicBezTo>
                          <a:pt x="17713" y="18157"/>
                          <a:pt x="18268" y="17603"/>
                          <a:pt x="18545" y="17049"/>
                        </a:cubicBezTo>
                        <a:cubicBezTo>
                          <a:pt x="19654" y="15109"/>
                          <a:pt x="20486" y="13446"/>
                          <a:pt x="22981" y="14554"/>
                        </a:cubicBezTo>
                        <a:cubicBezTo>
                          <a:pt x="25198" y="15386"/>
                          <a:pt x="29634" y="18157"/>
                          <a:pt x="31852" y="15663"/>
                        </a:cubicBezTo>
                        <a:cubicBezTo>
                          <a:pt x="33793" y="12892"/>
                          <a:pt x="34347" y="9012"/>
                          <a:pt x="36011" y="6241"/>
                        </a:cubicBezTo>
                        <a:cubicBezTo>
                          <a:pt x="37674" y="3469"/>
                          <a:pt x="40446" y="1253"/>
                          <a:pt x="43773" y="421"/>
                        </a:cubicBezTo>
                        <a:cubicBezTo>
                          <a:pt x="48486" y="-964"/>
                          <a:pt x="57358" y="976"/>
                          <a:pt x="56249" y="7626"/>
                        </a:cubicBezTo>
                        <a:cubicBezTo>
                          <a:pt x="55417" y="12060"/>
                          <a:pt x="50704" y="16217"/>
                          <a:pt x="56803" y="18711"/>
                        </a:cubicBezTo>
                        <a:cubicBezTo>
                          <a:pt x="60407" y="20097"/>
                          <a:pt x="64289" y="20374"/>
                          <a:pt x="67893" y="20928"/>
                        </a:cubicBezTo>
                        <a:cubicBezTo>
                          <a:pt x="69833" y="20928"/>
                          <a:pt x="74546" y="21205"/>
                          <a:pt x="75378" y="23422"/>
                        </a:cubicBezTo>
                        <a:cubicBezTo>
                          <a:pt x="76210" y="25639"/>
                          <a:pt x="72328" y="28688"/>
                          <a:pt x="71220" y="30073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5136" name="Freeform 5135">
                    <a:extLst>
                      <a:ext uri="{FF2B5EF4-FFF2-40B4-BE49-F238E27FC236}">
                        <a16:creationId xmlns:a16="http://schemas.microsoft.com/office/drawing/2014/main" id="{7BA79807-6B11-820B-4457-E1C415985AAE}"/>
                      </a:ext>
                    </a:extLst>
                  </p:cNvPr>
                  <p:cNvSpPr/>
                  <p:nvPr/>
                </p:nvSpPr>
                <p:spPr>
                  <a:xfrm>
                    <a:off x="6002171" y="2376117"/>
                    <a:ext cx="23915" cy="17929"/>
                  </a:xfrm>
                  <a:custGeom>
                    <a:avLst/>
                    <a:gdLst>
                      <a:gd name="connsiteX0" fmla="*/ 10659 w 23915"/>
                      <a:gd name="connsiteY0" fmla="*/ 17833 h 17929"/>
                      <a:gd name="connsiteX1" fmla="*/ 2619 w 23915"/>
                      <a:gd name="connsiteY1" fmla="*/ 17833 h 17929"/>
                      <a:gd name="connsiteX2" fmla="*/ 2896 w 23915"/>
                      <a:gd name="connsiteY2" fmla="*/ 8411 h 17929"/>
                      <a:gd name="connsiteX3" fmla="*/ 7332 w 23915"/>
                      <a:gd name="connsiteY3" fmla="*/ 2868 h 17929"/>
                      <a:gd name="connsiteX4" fmla="*/ 12599 w 23915"/>
                      <a:gd name="connsiteY4" fmla="*/ 97 h 17929"/>
                      <a:gd name="connsiteX5" fmla="*/ 17313 w 23915"/>
                      <a:gd name="connsiteY5" fmla="*/ 1206 h 17929"/>
                      <a:gd name="connsiteX6" fmla="*/ 22857 w 23915"/>
                      <a:gd name="connsiteY6" fmla="*/ 1206 h 17929"/>
                      <a:gd name="connsiteX7" fmla="*/ 21471 w 23915"/>
                      <a:gd name="connsiteY7" fmla="*/ 6194 h 17929"/>
                      <a:gd name="connsiteX8" fmla="*/ 18976 w 23915"/>
                      <a:gd name="connsiteY8" fmla="*/ 7302 h 17929"/>
                      <a:gd name="connsiteX9" fmla="*/ 17867 w 23915"/>
                      <a:gd name="connsiteY9" fmla="*/ 9242 h 17929"/>
                      <a:gd name="connsiteX10" fmla="*/ 14263 w 23915"/>
                      <a:gd name="connsiteY10" fmla="*/ 15062 h 17929"/>
                      <a:gd name="connsiteX11" fmla="*/ 10382 w 23915"/>
                      <a:gd name="connsiteY11" fmla="*/ 17833 h 179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23915" h="17929">
                        <a:moveTo>
                          <a:pt x="10659" y="17833"/>
                        </a:moveTo>
                        <a:cubicBezTo>
                          <a:pt x="8718" y="13122"/>
                          <a:pt x="5946" y="18664"/>
                          <a:pt x="2619" y="17833"/>
                        </a:cubicBezTo>
                        <a:cubicBezTo>
                          <a:pt x="-2371" y="16447"/>
                          <a:pt x="956" y="10905"/>
                          <a:pt x="2896" y="8411"/>
                        </a:cubicBezTo>
                        <a:cubicBezTo>
                          <a:pt x="4282" y="6471"/>
                          <a:pt x="5946" y="4808"/>
                          <a:pt x="7332" y="2868"/>
                        </a:cubicBezTo>
                        <a:cubicBezTo>
                          <a:pt x="8718" y="1483"/>
                          <a:pt x="10382" y="-457"/>
                          <a:pt x="12599" y="97"/>
                        </a:cubicBezTo>
                        <a:cubicBezTo>
                          <a:pt x="14263" y="374"/>
                          <a:pt x="15649" y="1483"/>
                          <a:pt x="17313" y="1206"/>
                        </a:cubicBezTo>
                        <a:cubicBezTo>
                          <a:pt x="19253" y="1206"/>
                          <a:pt x="21194" y="-180"/>
                          <a:pt x="22857" y="1206"/>
                        </a:cubicBezTo>
                        <a:cubicBezTo>
                          <a:pt x="25075" y="2868"/>
                          <a:pt x="23412" y="5085"/>
                          <a:pt x="21471" y="6194"/>
                        </a:cubicBezTo>
                        <a:cubicBezTo>
                          <a:pt x="20639" y="6471"/>
                          <a:pt x="19530" y="6748"/>
                          <a:pt x="18976" y="7302"/>
                        </a:cubicBezTo>
                        <a:cubicBezTo>
                          <a:pt x="18422" y="7857"/>
                          <a:pt x="18144" y="8688"/>
                          <a:pt x="17867" y="9242"/>
                        </a:cubicBezTo>
                        <a:cubicBezTo>
                          <a:pt x="16481" y="11182"/>
                          <a:pt x="15649" y="13122"/>
                          <a:pt x="14263" y="15062"/>
                        </a:cubicBezTo>
                        <a:cubicBezTo>
                          <a:pt x="13431" y="16447"/>
                          <a:pt x="12322" y="18387"/>
                          <a:pt x="10382" y="17833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5137" name="Freeform 5136">
                    <a:extLst>
                      <a:ext uri="{FF2B5EF4-FFF2-40B4-BE49-F238E27FC236}">
                        <a16:creationId xmlns:a16="http://schemas.microsoft.com/office/drawing/2014/main" id="{2C40EAC1-6228-12FF-63C2-F5AD0D5D8655}"/>
                      </a:ext>
                    </a:extLst>
                  </p:cNvPr>
                  <p:cNvSpPr/>
                  <p:nvPr/>
                </p:nvSpPr>
                <p:spPr>
                  <a:xfrm>
                    <a:off x="6031559" y="2354044"/>
                    <a:ext cx="31920" cy="26880"/>
                  </a:xfrm>
                  <a:custGeom>
                    <a:avLst/>
                    <a:gdLst>
                      <a:gd name="connsiteX0" fmla="*/ 2618 w 31920"/>
                      <a:gd name="connsiteY0" fmla="*/ 26604 h 26880"/>
                      <a:gd name="connsiteX1" fmla="*/ 677 w 31920"/>
                      <a:gd name="connsiteY1" fmla="*/ 22170 h 26880"/>
                      <a:gd name="connsiteX2" fmla="*/ 6776 w 31920"/>
                      <a:gd name="connsiteY2" fmla="*/ 15242 h 26880"/>
                      <a:gd name="connsiteX3" fmla="*/ 13430 w 31920"/>
                      <a:gd name="connsiteY3" fmla="*/ 8037 h 26880"/>
                      <a:gd name="connsiteX4" fmla="*/ 22579 w 31920"/>
                      <a:gd name="connsiteY4" fmla="*/ 3048 h 26880"/>
                      <a:gd name="connsiteX5" fmla="*/ 26738 w 31920"/>
                      <a:gd name="connsiteY5" fmla="*/ 1386 h 26880"/>
                      <a:gd name="connsiteX6" fmla="*/ 30341 w 31920"/>
                      <a:gd name="connsiteY6" fmla="*/ 0 h 26880"/>
                      <a:gd name="connsiteX7" fmla="*/ 31173 w 31920"/>
                      <a:gd name="connsiteY7" fmla="*/ 5820 h 26880"/>
                      <a:gd name="connsiteX8" fmla="*/ 30341 w 31920"/>
                      <a:gd name="connsiteY8" fmla="*/ 11085 h 26880"/>
                      <a:gd name="connsiteX9" fmla="*/ 31173 w 31920"/>
                      <a:gd name="connsiteY9" fmla="*/ 15519 h 26880"/>
                      <a:gd name="connsiteX10" fmla="*/ 31173 w 31920"/>
                      <a:gd name="connsiteY10" fmla="*/ 20230 h 26880"/>
                      <a:gd name="connsiteX11" fmla="*/ 28678 w 31920"/>
                      <a:gd name="connsiteY11" fmla="*/ 24664 h 26880"/>
                      <a:gd name="connsiteX12" fmla="*/ 25351 w 31920"/>
                      <a:gd name="connsiteY12" fmla="*/ 24664 h 26880"/>
                      <a:gd name="connsiteX13" fmla="*/ 22024 w 31920"/>
                      <a:gd name="connsiteY13" fmla="*/ 24664 h 26880"/>
                      <a:gd name="connsiteX14" fmla="*/ 11212 w 31920"/>
                      <a:gd name="connsiteY14" fmla="*/ 24941 h 26880"/>
                      <a:gd name="connsiteX15" fmla="*/ 3173 w 31920"/>
                      <a:gd name="connsiteY15" fmla="*/ 26881 h 268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1920" h="26880">
                        <a:moveTo>
                          <a:pt x="2618" y="26604"/>
                        </a:moveTo>
                        <a:cubicBezTo>
                          <a:pt x="-432" y="26881"/>
                          <a:pt x="-432" y="24387"/>
                          <a:pt x="677" y="22170"/>
                        </a:cubicBezTo>
                        <a:cubicBezTo>
                          <a:pt x="2064" y="19399"/>
                          <a:pt x="4559" y="17459"/>
                          <a:pt x="6776" y="15242"/>
                        </a:cubicBezTo>
                        <a:cubicBezTo>
                          <a:pt x="9272" y="13025"/>
                          <a:pt x="10935" y="10254"/>
                          <a:pt x="13430" y="8037"/>
                        </a:cubicBezTo>
                        <a:cubicBezTo>
                          <a:pt x="16202" y="5542"/>
                          <a:pt x="18975" y="4157"/>
                          <a:pt x="22579" y="3048"/>
                        </a:cubicBezTo>
                        <a:cubicBezTo>
                          <a:pt x="23965" y="2494"/>
                          <a:pt x="25351" y="2217"/>
                          <a:pt x="26738" y="1386"/>
                        </a:cubicBezTo>
                        <a:cubicBezTo>
                          <a:pt x="27847" y="832"/>
                          <a:pt x="29233" y="0"/>
                          <a:pt x="30341" y="0"/>
                        </a:cubicBezTo>
                        <a:cubicBezTo>
                          <a:pt x="33114" y="0"/>
                          <a:pt x="31450" y="4434"/>
                          <a:pt x="31173" y="5820"/>
                        </a:cubicBezTo>
                        <a:cubicBezTo>
                          <a:pt x="30619" y="7482"/>
                          <a:pt x="30341" y="9145"/>
                          <a:pt x="30341" y="11085"/>
                        </a:cubicBezTo>
                        <a:cubicBezTo>
                          <a:pt x="30341" y="12470"/>
                          <a:pt x="30896" y="14133"/>
                          <a:pt x="31173" y="15519"/>
                        </a:cubicBezTo>
                        <a:cubicBezTo>
                          <a:pt x="31450" y="17182"/>
                          <a:pt x="31450" y="18567"/>
                          <a:pt x="31173" y="20230"/>
                        </a:cubicBezTo>
                        <a:cubicBezTo>
                          <a:pt x="30896" y="21893"/>
                          <a:pt x="30619" y="24110"/>
                          <a:pt x="28678" y="24664"/>
                        </a:cubicBezTo>
                        <a:cubicBezTo>
                          <a:pt x="27569" y="24664"/>
                          <a:pt x="26460" y="24664"/>
                          <a:pt x="25351" y="24664"/>
                        </a:cubicBezTo>
                        <a:cubicBezTo>
                          <a:pt x="24242" y="24664"/>
                          <a:pt x="23133" y="24664"/>
                          <a:pt x="22024" y="24664"/>
                        </a:cubicBezTo>
                        <a:cubicBezTo>
                          <a:pt x="18421" y="24664"/>
                          <a:pt x="14816" y="24941"/>
                          <a:pt x="11212" y="24941"/>
                        </a:cubicBezTo>
                        <a:cubicBezTo>
                          <a:pt x="8440" y="24941"/>
                          <a:pt x="5945" y="26327"/>
                          <a:pt x="3173" y="26881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5138" name="Freeform 5137">
                    <a:extLst>
                      <a:ext uri="{FF2B5EF4-FFF2-40B4-BE49-F238E27FC236}">
                        <a16:creationId xmlns:a16="http://schemas.microsoft.com/office/drawing/2014/main" id="{13BA4320-D9E1-4F55-7F88-6E67C0B5C592}"/>
                      </a:ext>
                    </a:extLst>
                  </p:cNvPr>
                  <p:cNvSpPr/>
                  <p:nvPr/>
                </p:nvSpPr>
                <p:spPr>
                  <a:xfrm>
                    <a:off x="6044036" y="2436318"/>
                    <a:ext cx="30969" cy="29960"/>
                  </a:xfrm>
                  <a:custGeom>
                    <a:avLst/>
                    <a:gdLst>
                      <a:gd name="connsiteX0" fmla="*/ 24241 w 30969"/>
                      <a:gd name="connsiteY0" fmla="*/ 19984 h 29960"/>
                      <a:gd name="connsiteX1" fmla="*/ 20359 w 30969"/>
                      <a:gd name="connsiteY1" fmla="*/ 19707 h 29960"/>
                      <a:gd name="connsiteX2" fmla="*/ 17033 w 30969"/>
                      <a:gd name="connsiteY2" fmla="*/ 18598 h 29960"/>
                      <a:gd name="connsiteX3" fmla="*/ 13428 w 30969"/>
                      <a:gd name="connsiteY3" fmla="*/ 18598 h 29960"/>
                      <a:gd name="connsiteX4" fmla="*/ 9825 w 30969"/>
                      <a:gd name="connsiteY4" fmla="*/ 17490 h 29960"/>
                      <a:gd name="connsiteX5" fmla="*/ 6220 w 30969"/>
                      <a:gd name="connsiteY5" fmla="*/ 16658 h 29960"/>
                      <a:gd name="connsiteX6" fmla="*/ 4834 w 30969"/>
                      <a:gd name="connsiteY6" fmla="*/ 13610 h 29960"/>
                      <a:gd name="connsiteX7" fmla="*/ 2339 w 30969"/>
                      <a:gd name="connsiteY7" fmla="*/ 11116 h 29960"/>
                      <a:gd name="connsiteX8" fmla="*/ 399 w 30969"/>
                      <a:gd name="connsiteY8" fmla="*/ 4742 h 29960"/>
                      <a:gd name="connsiteX9" fmla="*/ 7607 w 30969"/>
                      <a:gd name="connsiteY9" fmla="*/ 31 h 29960"/>
                      <a:gd name="connsiteX10" fmla="*/ 18696 w 30969"/>
                      <a:gd name="connsiteY10" fmla="*/ 1417 h 29960"/>
                      <a:gd name="connsiteX11" fmla="*/ 25904 w 30969"/>
                      <a:gd name="connsiteY11" fmla="*/ 7236 h 29960"/>
                      <a:gd name="connsiteX12" fmla="*/ 28122 w 30969"/>
                      <a:gd name="connsiteY12" fmla="*/ 15827 h 29960"/>
                      <a:gd name="connsiteX13" fmla="*/ 30340 w 30969"/>
                      <a:gd name="connsiteY13" fmla="*/ 21370 h 29960"/>
                      <a:gd name="connsiteX14" fmla="*/ 28122 w 30969"/>
                      <a:gd name="connsiteY14" fmla="*/ 27743 h 29960"/>
                      <a:gd name="connsiteX15" fmla="*/ 26459 w 30969"/>
                      <a:gd name="connsiteY15" fmla="*/ 29960 h 29960"/>
                      <a:gd name="connsiteX16" fmla="*/ 24241 w 30969"/>
                      <a:gd name="connsiteY16" fmla="*/ 25803 h 29960"/>
                      <a:gd name="connsiteX17" fmla="*/ 24241 w 30969"/>
                      <a:gd name="connsiteY17" fmla="*/ 20538 h 299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30969" h="29960">
                        <a:moveTo>
                          <a:pt x="24241" y="19984"/>
                        </a:moveTo>
                        <a:cubicBezTo>
                          <a:pt x="23409" y="19153"/>
                          <a:pt x="21468" y="19984"/>
                          <a:pt x="20359" y="19707"/>
                        </a:cubicBezTo>
                        <a:cubicBezTo>
                          <a:pt x="19250" y="19707"/>
                          <a:pt x="18419" y="18875"/>
                          <a:pt x="17033" y="18598"/>
                        </a:cubicBezTo>
                        <a:cubicBezTo>
                          <a:pt x="15924" y="18598"/>
                          <a:pt x="14537" y="18598"/>
                          <a:pt x="13428" y="18598"/>
                        </a:cubicBezTo>
                        <a:cubicBezTo>
                          <a:pt x="12042" y="18321"/>
                          <a:pt x="10933" y="17490"/>
                          <a:pt x="9825" y="17490"/>
                        </a:cubicBezTo>
                        <a:cubicBezTo>
                          <a:pt x="8716" y="17490"/>
                          <a:pt x="7329" y="17490"/>
                          <a:pt x="6220" y="16658"/>
                        </a:cubicBezTo>
                        <a:cubicBezTo>
                          <a:pt x="5389" y="15827"/>
                          <a:pt x="5389" y="14719"/>
                          <a:pt x="4834" y="13610"/>
                        </a:cubicBezTo>
                        <a:cubicBezTo>
                          <a:pt x="4280" y="12502"/>
                          <a:pt x="3171" y="11947"/>
                          <a:pt x="2339" y="11116"/>
                        </a:cubicBezTo>
                        <a:cubicBezTo>
                          <a:pt x="676" y="9453"/>
                          <a:pt x="-710" y="6959"/>
                          <a:pt x="399" y="4742"/>
                        </a:cubicBezTo>
                        <a:cubicBezTo>
                          <a:pt x="1508" y="2248"/>
                          <a:pt x="4834" y="308"/>
                          <a:pt x="7607" y="31"/>
                        </a:cubicBezTo>
                        <a:cubicBezTo>
                          <a:pt x="11211" y="-246"/>
                          <a:pt x="15092" y="1417"/>
                          <a:pt x="18696" y="1417"/>
                        </a:cubicBezTo>
                        <a:cubicBezTo>
                          <a:pt x="22023" y="1417"/>
                          <a:pt x="24795" y="3911"/>
                          <a:pt x="25904" y="7236"/>
                        </a:cubicBezTo>
                        <a:cubicBezTo>
                          <a:pt x="26736" y="10008"/>
                          <a:pt x="25072" y="13610"/>
                          <a:pt x="28122" y="15827"/>
                        </a:cubicBezTo>
                        <a:cubicBezTo>
                          <a:pt x="30062" y="17213"/>
                          <a:pt x="32003" y="18875"/>
                          <a:pt x="30340" y="21370"/>
                        </a:cubicBezTo>
                        <a:cubicBezTo>
                          <a:pt x="29231" y="23309"/>
                          <a:pt x="28953" y="25526"/>
                          <a:pt x="28122" y="27743"/>
                        </a:cubicBezTo>
                        <a:cubicBezTo>
                          <a:pt x="28122" y="28852"/>
                          <a:pt x="27845" y="29683"/>
                          <a:pt x="26459" y="29960"/>
                        </a:cubicBezTo>
                        <a:cubicBezTo>
                          <a:pt x="24518" y="29960"/>
                          <a:pt x="24518" y="27189"/>
                          <a:pt x="24241" y="25803"/>
                        </a:cubicBezTo>
                        <a:cubicBezTo>
                          <a:pt x="24241" y="24418"/>
                          <a:pt x="25350" y="21647"/>
                          <a:pt x="24241" y="20538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5139" name="Freeform 5138">
                    <a:extLst>
                      <a:ext uri="{FF2B5EF4-FFF2-40B4-BE49-F238E27FC236}">
                        <a16:creationId xmlns:a16="http://schemas.microsoft.com/office/drawing/2014/main" id="{ECB2B5B2-3CDF-4650-910A-07F48ABCC9FC}"/>
                      </a:ext>
                    </a:extLst>
                  </p:cNvPr>
                  <p:cNvSpPr/>
                  <p:nvPr/>
                </p:nvSpPr>
                <p:spPr>
                  <a:xfrm>
                    <a:off x="6080326" y="2417688"/>
                    <a:ext cx="39552" cy="43324"/>
                  </a:xfrm>
                  <a:custGeom>
                    <a:avLst/>
                    <a:gdLst>
                      <a:gd name="connsiteX0" fmla="*/ 4585 w 39552"/>
                      <a:gd name="connsiteY0" fmla="*/ 12010 h 43324"/>
                      <a:gd name="connsiteX1" fmla="*/ 9853 w 39552"/>
                      <a:gd name="connsiteY1" fmla="*/ 10070 h 43324"/>
                      <a:gd name="connsiteX2" fmla="*/ 16783 w 39552"/>
                      <a:gd name="connsiteY2" fmla="*/ 9793 h 43324"/>
                      <a:gd name="connsiteX3" fmla="*/ 21773 w 39552"/>
                      <a:gd name="connsiteY3" fmla="*/ 4251 h 43324"/>
                      <a:gd name="connsiteX4" fmla="*/ 34526 w 39552"/>
                      <a:gd name="connsiteY4" fmla="*/ 1757 h 43324"/>
                      <a:gd name="connsiteX5" fmla="*/ 37576 w 39552"/>
                      <a:gd name="connsiteY5" fmla="*/ 6745 h 43324"/>
                      <a:gd name="connsiteX6" fmla="*/ 39516 w 39552"/>
                      <a:gd name="connsiteY6" fmla="*/ 13118 h 43324"/>
                      <a:gd name="connsiteX7" fmla="*/ 28982 w 39552"/>
                      <a:gd name="connsiteY7" fmla="*/ 21155 h 43324"/>
                      <a:gd name="connsiteX8" fmla="*/ 29536 w 39552"/>
                      <a:gd name="connsiteY8" fmla="*/ 26420 h 43324"/>
                      <a:gd name="connsiteX9" fmla="*/ 30368 w 39552"/>
                      <a:gd name="connsiteY9" fmla="*/ 30023 h 43324"/>
                      <a:gd name="connsiteX10" fmla="*/ 25932 w 39552"/>
                      <a:gd name="connsiteY10" fmla="*/ 33348 h 43324"/>
                      <a:gd name="connsiteX11" fmla="*/ 23991 w 39552"/>
                      <a:gd name="connsiteY11" fmla="*/ 37228 h 43324"/>
                      <a:gd name="connsiteX12" fmla="*/ 22882 w 39552"/>
                      <a:gd name="connsiteY12" fmla="*/ 41108 h 43324"/>
                      <a:gd name="connsiteX13" fmla="*/ 21219 w 39552"/>
                      <a:gd name="connsiteY13" fmla="*/ 43325 h 43324"/>
                      <a:gd name="connsiteX14" fmla="*/ 15952 w 39552"/>
                      <a:gd name="connsiteY14" fmla="*/ 40554 h 43324"/>
                      <a:gd name="connsiteX15" fmla="*/ 12625 w 39552"/>
                      <a:gd name="connsiteY15" fmla="*/ 35843 h 43324"/>
                      <a:gd name="connsiteX16" fmla="*/ 7635 w 39552"/>
                      <a:gd name="connsiteY16" fmla="*/ 34180 h 43324"/>
                      <a:gd name="connsiteX17" fmla="*/ 149 w 39552"/>
                      <a:gd name="connsiteY17" fmla="*/ 27806 h 43324"/>
                      <a:gd name="connsiteX18" fmla="*/ 1536 w 39552"/>
                      <a:gd name="connsiteY18" fmla="*/ 19769 h 43324"/>
                      <a:gd name="connsiteX19" fmla="*/ 3199 w 39552"/>
                      <a:gd name="connsiteY19" fmla="*/ 15613 h 43324"/>
                      <a:gd name="connsiteX20" fmla="*/ 4862 w 39552"/>
                      <a:gd name="connsiteY20" fmla="*/ 12010 h 433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39552" h="43324">
                        <a:moveTo>
                          <a:pt x="4585" y="12010"/>
                        </a:moveTo>
                        <a:cubicBezTo>
                          <a:pt x="5971" y="10070"/>
                          <a:pt x="7912" y="10070"/>
                          <a:pt x="9853" y="10070"/>
                        </a:cubicBezTo>
                        <a:cubicBezTo>
                          <a:pt x="12070" y="10070"/>
                          <a:pt x="14565" y="10902"/>
                          <a:pt x="16783" y="9793"/>
                        </a:cubicBezTo>
                        <a:cubicBezTo>
                          <a:pt x="19001" y="8685"/>
                          <a:pt x="20110" y="6190"/>
                          <a:pt x="21773" y="4251"/>
                        </a:cubicBezTo>
                        <a:cubicBezTo>
                          <a:pt x="24823" y="648"/>
                          <a:pt x="30645" y="-1846"/>
                          <a:pt x="34526" y="1757"/>
                        </a:cubicBezTo>
                        <a:cubicBezTo>
                          <a:pt x="35913" y="3142"/>
                          <a:pt x="36744" y="5082"/>
                          <a:pt x="37576" y="6745"/>
                        </a:cubicBezTo>
                        <a:cubicBezTo>
                          <a:pt x="38407" y="8685"/>
                          <a:pt x="39794" y="10902"/>
                          <a:pt x="39516" y="13118"/>
                        </a:cubicBezTo>
                        <a:cubicBezTo>
                          <a:pt x="39516" y="18384"/>
                          <a:pt x="31477" y="17830"/>
                          <a:pt x="28982" y="21155"/>
                        </a:cubicBezTo>
                        <a:cubicBezTo>
                          <a:pt x="27873" y="22818"/>
                          <a:pt x="28982" y="24758"/>
                          <a:pt x="29536" y="26420"/>
                        </a:cubicBezTo>
                        <a:cubicBezTo>
                          <a:pt x="30090" y="27529"/>
                          <a:pt x="31199" y="28914"/>
                          <a:pt x="30368" y="30023"/>
                        </a:cubicBezTo>
                        <a:cubicBezTo>
                          <a:pt x="29259" y="31409"/>
                          <a:pt x="27041" y="31963"/>
                          <a:pt x="25932" y="33348"/>
                        </a:cubicBezTo>
                        <a:cubicBezTo>
                          <a:pt x="24823" y="34457"/>
                          <a:pt x="23991" y="35843"/>
                          <a:pt x="23991" y="37228"/>
                        </a:cubicBezTo>
                        <a:cubicBezTo>
                          <a:pt x="23991" y="38891"/>
                          <a:pt x="23991" y="39722"/>
                          <a:pt x="22882" y="41108"/>
                        </a:cubicBezTo>
                        <a:cubicBezTo>
                          <a:pt x="22328" y="41939"/>
                          <a:pt x="21496" y="42216"/>
                          <a:pt x="21219" y="43325"/>
                        </a:cubicBezTo>
                        <a:cubicBezTo>
                          <a:pt x="18724" y="43325"/>
                          <a:pt x="16229" y="43325"/>
                          <a:pt x="15952" y="40554"/>
                        </a:cubicBezTo>
                        <a:cubicBezTo>
                          <a:pt x="15397" y="38337"/>
                          <a:pt x="14565" y="36674"/>
                          <a:pt x="12625" y="35843"/>
                        </a:cubicBezTo>
                        <a:cubicBezTo>
                          <a:pt x="10962" y="35011"/>
                          <a:pt x="9298" y="34734"/>
                          <a:pt x="7635" y="34180"/>
                        </a:cubicBezTo>
                        <a:cubicBezTo>
                          <a:pt x="4308" y="33071"/>
                          <a:pt x="981" y="31686"/>
                          <a:pt x="149" y="27806"/>
                        </a:cubicBezTo>
                        <a:cubicBezTo>
                          <a:pt x="-405" y="25035"/>
                          <a:pt x="704" y="22263"/>
                          <a:pt x="1536" y="19769"/>
                        </a:cubicBezTo>
                        <a:cubicBezTo>
                          <a:pt x="2090" y="18384"/>
                          <a:pt x="2645" y="16998"/>
                          <a:pt x="3199" y="15613"/>
                        </a:cubicBezTo>
                        <a:cubicBezTo>
                          <a:pt x="3753" y="14504"/>
                          <a:pt x="4031" y="12841"/>
                          <a:pt x="4862" y="12010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5140" name="Freeform 5139">
                    <a:extLst>
                      <a:ext uri="{FF2B5EF4-FFF2-40B4-BE49-F238E27FC236}">
                        <a16:creationId xmlns:a16="http://schemas.microsoft.com/office/drawing/2014/main" id="{C2AFA8A6-6CA9-F1DF-1722-F6504B9C949A}"/>
                      </a:ext>
                    </a:extLst>
                  </p:cNvPr>
                  <p:cNvSpPr/>
                  <p:nvPr/>
                </p:nvSpPr>
                <p:spPr>
                  <a:xfrm>
                    <a:off x="6097263" y="2458173"/>
                    <a:ext cx="19226" cy="16318"/>
                  </a:xfrm>
                  <a:custGeom>
                    <a:avLst/>
                    <a:gdLst>
                      <a:gd name="connsiteX0" fmla="*/ 123 w 19226"/>
                      <a:gd name="connsiteY0" fmla="*/ 12540 h 16318"/>
                      <a:gd name="connsiteX1" fmla="*/ 123 w 19226"/>
                      <a:gd name="connsiteY1" fmla="*/ 9769 h 16318"/>
                      <a:gd name="connsiteX2" fmla="*/ 2064 w 19226"/>
                      <a:gd name="connsiteY2" fmla="*/ 8106 h 16318"/>
                      <a:gd name="connsiteX3" fmla="*/ 12322 w 19226"/>
                      <a:gd name="connsiteY3" fmla="*/ 624 h 16318"/>
                      <a:gd name="connsiteX4" fmla="*/ 17034 w 19226"/>
                      <a:gd name="connsiteY4" fmla="*/ 624 h 16318"/>
                      <a:gd name="connsiteX5" fmla="*/ 18975 w 19226"/>
                      <a:gd name="connsiteY5" fmla="*/ 4503 h 16318"/>
                      <a:gd name="connsiteX6" fmla="*/ 14539 w 19226"/>
                      <a:gd name="connsiteY6" fmla="*/ 6997 h 16318"/>
                      <a:gd name="connsiteX7" fmla="*/ 6500 w 19226"/>
                      <a:gd name="connsiteY7" fmla="*/ 12540 h 16318"/>
                      <a:gd name="connsiteX8" fmla="*/ 955 w 19226"/>
                      <a:gd name="connsiteY8" fmla="*/ 15865 h 16318"/>
                      <a:gd name="connsiteX9" fmla="*/ 400 w 19226"/>
                      <a:gd name="connsiteY9" fmla="*/ 13094 h 16318"/>
                      <a:gd name="connsiteX10" fmla="*/ 400 w 19226"/>
                      <a:gd name="connsiteY10" fmla="*/ 12817 h 163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9226" h="16318">
                        <a:moveTo>
                          <a:pt x="123" y="12540"/>
                        </a:moveTo>
                        <a:cubicBezTo>
                          <a:pt x="123" y="11709"/>
                          <a:pt x="-154" y="10600"/>
                          <a:pt x="123" y="9769"/>
                        </a:cubicBezTo>
                        <a:cubicBezTo>
                          <a:pt x="123" y="9214"/>
                          <a:pt x="1509" y="8660"/>
                          <a:pt x="2064" y="8106"/>
                        </a:cubicBezTo>
                        <a:cubicBezTo>
                          <a:pt x="5114" y="5335"/>
                          <a:pt x="8717" y="2563"/>
                          <a:pt x="12322" y="624"/>
                        </a:cubicBezTo>
                        <a:cubicBezTo>
                          <a:pt x="13985" y="-208"/>
                          <a:pt x="15648" y="-208"/>
                          <a:pt x="17034" y="624"/>
                        </a:cubicBezTo>
                        <a:cubicBezTo>
                          <a:pt x="18421" y="1455"/>
                          <a:pt x="19807" y="2841"/>
                          <a:pt x="18975" y="4503"/>
                        </a:cubicBezTo>
                        <a:cubicBezTo>
                          <a:pt x="18143" y="6166"/>
                          <a:pt x="16203" y="6443"/>
                          <a:pt x="14539" y="6997"/>
                        </a:cubicBezTo>
                        <a:cubicBezTo>
                          <a:pt x="11767" y="8106"/>
                          <a:pt x="8163" y="9769"/>
                          <a:pt x="6500" y="12540"/>
                        </a:cubicBezTo>
                        <a:cubicBezTo>
                          <a:pt x="5391" y="14202"/>
                          <a:pt x="3173" y="17528"/>
                          <a:pt x="955" y="15865"/>
                        </a:cubicBezTo>
                        <a:cubicBezTo>
                          <a:pt x="123" y="15311"/>
                          <a:pt x="400" y="13925"/>
                          <a:pt x="400" y="13094"/>
                        </a:cubicBezTo>
                        <a:cubicBezTo>
                          <a:pt x="400" y="13094"/>
                          <a:pt x="400" y="13094"/>
                          <a:pt x="400" y="12817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5141" name="Freeform 5140">
                    <a:extLst>
                      <a:ext uri="{FF2B5EF4-FFF2-40B4-BE49-F238E27FC236}">
                        <a16:creationId xmlns:a16="http://schemas.microsoft.com/office/drawing/2014/main" id="{BF356350-2519-79EE-2B3F-6BE7C2F95D15}"/>
                      </a:ext>
                    </a:extLst>
                  </p:cNvPr>
                  <p:cNvSpPr/>
                  <p:nvPr/>
                </p:nvSpPr>
                <p:spPr>
                  <a:xfrm>
                    <a:off x="6079018" y="2462122"/>
                    <a:ext cx="16519" cy="11639"/>
                  </a:xfrm>
                  <a:custGeom>
                    <a:avLst/>
                    <a:gdLst>
                      <a:gd name="connsiteX0" fmla="*/ 1457 w 16519"/>
                      <a:gd name="connsiteY0" fmla="*/ 5265 h 11639"/>
                      <a:gd name="connsiteX1" fmla="*/ 4506 w 16519"/>
                      <a:gd name="connsiteY1" fmla="*/ 0 h 11639"/>
                      <a:gd name="connsiteX2" fmla="*/ 10051 w 16519"/>
                      <a:gd name="connsiteY2" fmla="*/ 832 h 11639"/>
                      <a:gd name="connsiteX3" fmla="*/ 13655 w 16519"/>
                      <a:gd name="connsiteY3" fmla="*/ 2494 h 11639"/>
                      <a:gd name="connsiteX4" fmla="*/ 16150 w 16519"/>
                      <a:gd name="connsiteY4" fmla="*/ 3880 h 11639"/>
                      <a:gd name="connsiteX5" fmla="*/ 16150 w 16519"/>
                      <a:gd name="connsiteY5" fmla="*/ 7760 h 11639"/>
                      <a:gd name="connsiteX6" fmla="*/ 16150 w 16519"/>
                      <a:gd name="connsiteY6" fmla="*/ 10531 h 11639"/>
                      <a:gd name="connsiteX7" fmla="*/ 13378 w 16519"/>
                      <a:gd name="connsiteY7" fmla="*/ 11639 h 11639"/>
                      <a:gd name="connsiteX8" fmla="*/ 9497 w 16519"/>
                      <a:gd name="connsiteY8" fmla="*/ 10808 h 11639"/>
                      <a:gd name="connsiteX9" fmla="*/ 5892 w 16519"/>
                      <a:gd name="connsiteY9" fmla="*/ 9699 h 11639"/>
                      <a:gd name="connsiteX10" fmla="*/ 4783 w 16519"/>
                      <a:gd name="connsiteY10" fmla="*/ 7760 h 11639"/>
                      <a:gd name="connsiteX11" fmla="*/ 2011 w 16519"/>
                      <a:gd name="connsiteY11" fmla="*/ 5265 h 116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16519" h="11639">
                        <a:moveTo>
                          <a:pt x="1457" y="5265"/>
                        </a:moveTo>
                        <a:cubicBezTo>
                          <a:pt x="-2147" y="3048"/>
                          <a:pt x="1734" y="277"/>
                          <a:pt x="4506" y="0"/>
                        </a:cubicBezTo>
                        <a:cubicBezTo>
                          <a:pt x="6447" y="0"/>
                          <a:pt x="8388" y="0"/>
                          <a:pt x="10051" y="832"/>
                        </a:cubicBezTo>
                        <a:cubicBezTo>
                          <a:pt x="11160" y="1386"/>
                          <a:pt x="12269" y="2217"/>
                          <a:pt x="13655" y="2494"/>
                        </a:cubicBezTo>
                        <a:cubicBezTo>
                          <a:pt x="14487" y="2771"/>
                          <a:pt x="15873" y="2494"/>
                          <a:pt x="16150" y="3880"/>
                        </a:cubicBezTo>
                        <a:cubicBezTo>
                          <a:pt x="16427" y="4988"/>
                          <a:pt x="15596" y="6374"/>
                          <a:pt x="16150" y="7760"/>
                        </a:cubicBezTo>
                        <a:cubicBezTo>
                          <a:pt x="16150" y="8868"/>
                          <a:pt x="16982" y="9699"/>
                          <a:pt x="16150" y="10531"/>
                        </a:cubicBezTo>
                        <a:cubicBezTo>
                          <a:pt x="15596" y="11085"/>
                          <a:pt x="14209" y="11639"/>
                          <a:pt x="13378" y="11639"/>
                        </a:cubicBezTo>
                        <a:cubicBezTo>
                          <a:pt x="11991" y="11639"/>
                          <a:pt x="10883" y="11085"/>
                          <a:pt x="9497" y="10808"/>
                        </a:cubicBezTo>
                        <a:cubicBezTo>
                          <a:pt x="8388" y="10531"/>
                          <a:pt x="6724" y="10531"/>
                          <a:pt x="5892" y="9699"/>
                        </a:cubicBezTo>
                        <a:cubicBezTo>
                          <a:pt x="5338" y="9145"/>
                          <a:pt x="5061" y="8314"/>
                          <a:pt x="4783" y="7760"/>
                        </a:cubicBezTo>
                        <a:cubicBezTo>
                          <a:pt x="4229" y="6651"/>
                          <a:pt x="3120" y="6097"/>
                          <a:pt x="2011" y="5265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5142" name="Freeform 5141">
                    <a:extLst>
                      <a:ext uri="{FF2B5EF4-FFF2-40B4-BE49-F238E27FC236}">
                        <a16:creationId xmlns:a16="http://schemas.microsoft.com/office/drawing/2014/main" id="{DA626F1D-BB50-DACB-09DB-94BC3B86EA9B}"/>
                      </a:ext>
                    </a:extLst>
                  </p:cNvPr>
                  <p:cNvSpPr/>
                  <p:nvPr/>
                </p:nvSpPr>
                <p:spPr>
                  <a:xfrm>
                    <a:off x="6074098" y="2369286"/>
                    <a:ext cx="9826" cy="7001"/>
                  </a:xfrm>
                  <a:custGeom>
                    <a:avLst/>
                    <a:gdLst>
                      <a:gd name="connsiteX0" fmla="*/ 4436 w 9826"/>
                      <a:gd name="connsiteY0" fmla="*/ 5542 h 7001"/>
                      <a:gd name="connsiteX1" fmla="*/ 4436 w 9826"/>
                      <a:gd name="connsiteY1" fmla="*/ 6097 h 7001"/>
                      <a:gd name="connsiteX2" fmla="*/ 3050 w 9826"/>
                      <a:gd name="connsiteY2" fmla="*/ 6928 h 7001"/>
                      <a:gd name="connsiteX3" fmla="*/ 1109 w 9826"/>
                      <a:gd name="connsiteY3" fmla="*/ 6097 h 7001"/>
                      <a:gd name="connsiteX4" fmla="*/ 0 w 9826"/>
                      <a:gd name="connsiteY4" fmla="*/ 4711 h 7001"/>
                      <a:gd name="connsiteX5" fmla="*/ 1386 w 9826"/>
                      <a:gd name="connsiteY5" fmla="*/ 3048 h 7001"/>
                      <a:gd name="connsiteX6" fmla="*/ 2218 w 9826"/>
                      <a:gd name="connsiteY6" fmla="*/ 2494 h 7001"/>
                      <a:gd name="connsiteX7" fmla="*/ 2772 w 9826"/>
                      <a:gd name="connsiteY7" fmla="*/ 1663 h 7001"/>
                      <a:gd name="connsiteX8" fmla="*/ 5545 w 9826"/>
                      <a:gd name="connsiteY8" fmla="*/ 554 h 7001"/>
                      <a:gd name="connsiteX9" fmla="*/ 8040 w 9826"/>
                      <a:gd name="connsiteY9" fmla="*/ 0 h 7001"/>
                      <a:gd name="connsiteX10" fmla="*/ 9703 w 9826"/>
                      <a:gd name="connsiteY10" fmla="*/ 1109 h 7001"/>
                      <a:gd name="connsiteX11" fmla="*/ 9703 w 9826"/>
                      <a:gd name="connsiteY11" fmla="*/ 2494 h 7001"/>
                      <a:gd name="connsiteX12" fmla="*/ 8040 w 9826"/>
                      <a:gd name="connsiteY12" fmla="*/ 2494 h 7001"/>
                      <a:gd name="connsiteX13" fmla="*/ 5822 w 9826"/>
                      <a:gd name="connsiteY13" fmla="*/ 3603 h 7001"/>
                      <a:gd name="connsiteX14" fmla="*/ 4990 w 9826"/>
                      <a:gd name="connsiteY14" fmla="*/ 4988 h 70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9826" h="7001">
                        <a:moveTo>
                          <a:pt x="4436" y="5542"/>
                        </a:moveTo>
                        <a:cubicBezTo>
                          <a:pt x="4436" y="5542"/>
                          <a:pt x="4436" y="5820"/>
                          <a:pt x="4436" y="6097"/>
                        </a:cubicBezTo>
                        <a:cubicBezTo>
                          <a:pt x="4436" y="6651"/>
                          <a:pt x="3604" y="7205"/>
                          <a:pt x="3050" y="6928"/>
                        </a:cubicBezTo>
                        <a:cubicBezTo>
                          <a:pt x="2495" y="6928"/>
                          <a:pt x="1663" y="6374"/>
                          <a:pt x="1109" y="6097"/>
                        </a:cubicBezTo>
                        <a:cubicBezTo>
                          <a:pt x="277" y="5820"/>
                          <a:pt x="0" y="5542"/>
                          <a:pt x="0" y="4711"/>
                        </a:cubicBezTo>
                        <a:cubicBezTo>
                          <a:pt x="0" y="3603"/>
                          <a:pt x="832" y="3603"/>
                          <a:pt x="1386" y="3048"/>
                        </a:cubicBezTo>
                        <a:cubicBezTo>
                          <a:pt x="1663" y="3048"/>
                          <a:pt x="1941" y="3048"/>
                          <a:pt x="2218" y="2494"/>
                        </a:cubicBezTo>
                        <a:cubicBezTo>
                          <a:pt x="2218" y="2217"/>
                          <a:pt x="2218" y="1940"/>
                          <a:pt x="2772" y="1663"/>
                        </a:cubicBezTo>
                        <a:cubicBezTo>
                          <a:pt x="3327" y="1109"/>
                          <a:pt x="4713" y="832"/>
                          <a:pt x="5545" y="554"/>
                        </a:cubicBezTo>
                        <a:cubicBezTo>
                          <a:pt x="6377" y="554"/>
                          <a:pt x="7208" y="0"/>
                          <a:pt x="8040" y="0"/>
                        </a:cubicBezTo>
                        <a:cubicBezTo>
                          <a:pt x="8594" y="0"/>
                          <a:pt x="9426" y="277"/>
                          <a:pt x="9703" y="1109"/>
                        </a:cubicBezTo>
                        <a:cubicBezTo>
                          <a:pt x="9703" y="1663"/>
                          <a:pt x="9980" y="2217"/>
                          <a:pt x="9703" y="2494"/>
                        </a:cubicBezTo>
                        <a:cubicBezTo>
                          <a:pt x="9149" y="2494"/>
                          <a:pt x="8317" y="2494"/>
                          <a:pt x="8040" y="2494"/>
                        </a:cubicBezTo>
                        <a:cubicBezTo>
                          <a:pt x="7486" y="2494"/>
                          <a:pt x="6377" y="3048"/>
                          <a:pt x="5822" y="3603"/>
                        </a:cubicBezTo>
                        <a:cubicBezTo>
                          <a:pt x="5545" y="3880"/>
                          <a:pt x="4990" y="4711"/>
                          <a:pt x="4990" y="4988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sp>
              <p:nvSpPr>
                <p:cNvPr id="5134" name="Freeform 5133">
                  <a:extLst>
                    <a:ext uri="{FF2B5EF4-FFF2-40B4-BE49-F238E27FC236}">
                      <a16:creationId xmlns:a16="http://schemas.microsoft.com/office/drawing/2014/main" id="{BB6DE15F-24C8-E1D1-C013-E5EEA34FEA8D}"/>
                    </a:ext>
                  </a:extLst>
                </p:cNvPr>
                <p:cNvSpPr/>
                <p:nvPr/>
              </p:nvSpPr>
              <p:spPr>
                <a:xfrm>
                  <a:off x="6175012" y="2449374"/>
                  <a:ext cx="11888" cy="10807"/>
                </a:xfrm>
                <a:custGeom>
                  <a:avLst/>
                  <a:gdLst>
                    <a:gd name="connsiteX0" fmla="*/ 4436 w 11888"/>
                    <a:gd name="connsiteY0" fmla="*/ 0 h 10807"/>
                    <a:gd name="connsiteX1" fmla="*/ 10535 w 11888"/>
                    <a:gd name="connsiteY1" fmla="*/ 3048 h 10807"/>
                    <a:gd name="connsiteX2" fmla="*/ 6931 w 11888"/>
                    <a:gd name="connsiteY2" fmla="*/ 10808 h 10807"/>
                    <a:gd name="connsiteX3" fmla="*/ 1941 w 11888"/>
                    <a:gd name="connsiteY3" fmla="*/ 9976 h 10807"/>
                    <a:gd name="connsiteX4" fmla="*/ 0 w 11888"/>
                    <a:gd name="connsiteY4" fmla="*/ 3880 h 10807"/>
                    <a:gd name="connsiteX5" fmla="*/ 4159 w 11888"/>
                    <a:gd name="connsiteY5" fmla="*/ 0 h 108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1888" h="10807">
                      <a:moveTo>
                        <a:pt x="4436" y="0"/>
                      </a:moveTo>
                      <a:cubicBezTo>
                        <a:pt x="6377" y="0"/>
                        <a:pt x="9149" y="1663"/>
                        <a:pt x="10535" y="3048"/>
                      </a:cubicBezTo>
                      <a:cubicBezTo>
                        <a:pt x="13585" y="6651"/>
                        <a:pt x="11089" y="10254"/>
                        <a:pt x="6931" y="10808"/>
                      </a:cubicBezTo>
                      <a:cubicBezTo>
                        <a:pt x="5268" y="10808"/>
                        <a:pt x="3327" y="10808"/>
                        <a:pt x="1941" y="9976"/>
                      </a:cubicBezTo>
                      <a:cubicBezTo>
                        <a:pt x="554" y="8591"/>
                        <a:pt x="0" y="5819"/>
                        <a:pt x="0" y="3880"/>
                      </a:cubicBezTo>
                      <a:cubicBezTo>
                        <a:pt x="0" y="1109"/>
                        <a:pt x="1386" y="0"/>
                        <a:pt x="4159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5067" name="Graphic 248">
                <a:extLst>
                  <a:ext uri="{FF2B5EF4-FFF2-40B4-BE49-F238E27FC236}">
                    <a16:creationId xmlns:a16="http://schemas.microsoft.com/office/drawing/2014/main" id="{20EA2E5A-0258-46E7-A720-4480F535A277}"/>
                  </a:ext>
                </a:extLst>
              </p:cNvPr>
              <p:cNvGrpSpPr/>
              <p:nvPr/>
            </p:nvGrpSpPr>
            <p:grpSpPr>
              <a:xfrm>
                <a:off x="5419096" y="1870457"/>
                <a:ext cx="353196" cy="577295"/>
                <a:chOff x="6081861" y="1869338"/>
                <a:chExt cx="353196" cy="577295"/>
              </a:xfrm>
              <a:grpFill/>
            </p:grpSpPr>
            <p:sp>
              <p:nvSpPr>
                <p:cNvPr id="5128" name="Freeform 5127">
                  <a:extLst>
                    <a:ext uri="{FF2B5EF4-FFF2-40B4-BE49-F238E27FC236}">
                      <a16:creationId xmlns:a16="http://schemas.microsoft.com/office/drawing/2014/main" id="{1F5EA5A3-27F8-3B21-26A3-DE95A2B0DBEE}"/>
                    </a:ext>
                  </a:extLst>
                </p:cNvPr>
                <p:cNvSpPr/>
                <p:nvPr/>
              </p:nvSpPr>
              <p:spPr>
                <a:xfrm>
                  <a:off x="6081861" y="1869338"/>
                  <a:ext cx="353196" cy="577295"/>
                </a:xfrm>
                <a:custGeom>
                  <a:avLst/>
                  <a:gdLst>
                    <a:gd name="connsiteX0" fmla="*/ 350424 w 353196"/>
                    <a:gd name="connsiteY0" fmla="*/ 149943 h 577295"/>
                    <a:gd name="connsiteX1" fmla="*/ 338503 w 353196"/>
                    <a:gd name="connsiteY1" fmla="*/ 149943 h 577295"/>
                    <a:gd name="connsiteX2" fmla="*/ 331018 w 353196"/>
                    <a:gd name="connsiteY2" fmla="*/ 149389 h 577295"/>
                    <a:gd name="connsiteX3" fmla="*/ 323809 w 353196"/>
                    <a:gd name="connsiteY3" fmla="*/ 149389 h 577295"/>
                    <a:gd name="connsiteX4" fmla="*/ 318819 w 353196"/>
                    <a:gd name="connsiteY4" fmla="*/ 153546 h 577295"/>
                    <a:gd name="connsiteX5" fmla="*/ 313274 w 353196"/>
                    <a:gd name="connsiteY5" fmla="*/ 149389 h 577295"/>
                    <a:gd name="connsiteX6" fmla="*/ 305512 w 353196"/>
                    <a:gd name="connsiteY6" fmla="*/ 148003 h 577295"/>
                    <a:gd name="connsiteX7" fmla="*/ 301631 w 353196"/>
                    <a:gd name="connsiteY7" fmla="*/ 149112 h 577295"/>
                    <a:gd name="connsiteX8" fmla="*/ 297195 w 353196"/>
                    <a:gd name="connsiteY8" fmla="*/ 149112 h 577295"/>
                    <a:gd name="connsiteX9" fmla="*/ 299413 w 353196"/>
                    <a:gd name="connsiteY9" fmla="*/ 155763 h 577295"/>
                    <a:gd name="connsiteX10" fmla="*/ 297472 w 353196"/>
                    <a:gd name="connsiteY10" fmla="*/ 159643 h 577295"/>
                    <a:gd name="connsiteX11" fmla="*/ 290264 w 353196"/>
                    <a:gd name="connsiteY11" fmla="*/ 161305 h 577295"/>
                    <a:gd name="connsiteX12" fmla="*/ 284165 w 353196"/>
                    <a:gd name="connsiteY12" fmla="*/ 164631 h 577295"/>
                    <a:gd name="connsiteX13" fmla="*/ 281947 w 353196"/>
                    <a:gd name="connsiteY13" fmla="*/ 170173 h 577295"/>
                    <a:gd name="connsiteX14" fmla="*/ 281392 w 353196"/>
                    <a:gd name="connsiteY14" fmla="*/ 177379 h 577295"/>
                    <a:gd name="connsiteX15" fmla="*/ 276680 w 353196"/>
                    <a:gd name="connsiteY15" fmla="*/ 184584 h 577295"/>
                    <a:gd name="connsiteX16" fmla="*/ 271689 w 353196"/>
                    <a:gd name="connsiteY16" fmla="*/ 188740 h 577295"/>
                    <a:gd name="connsiteX17" fmla="*/ 268362 w 353196"/>
                    <a:gd name="connsiteY17" fmla="*/ 193174 h 577295"/>
                    <a:gd name="connsiteX18" fmla="*/ 273630 w 353196"/>
                    <a:gd name="connsiteY18" fmla="*/ 200103 h 577295"/>
                    <a:gd name="connsiteX19" fmla="*/ 278898 w 353196"/>
                    <a:gd name="connsiteY19" fmla="*/ 205091 h 577295"/>
                    <a:gd name="connsiteX20" fmla="*/ 277789 w 353196"/>
                    <a:gd name="connsiteY20" fmla="*/ 212850 h 577295"/>
                    <a:gd name="connsiteX21" fmla="*/ 270026 w 353196"/>
                    <a:gd name="connsiteY21" fmla="*/ 221164 h 577295"/>
                    <a:gd name="connsiteX22" fmla="*/ 265313 w 353196"/>
                    <a:gd name="connsiteY22" fmla="*/ 228092 h 577295"/>
                    <a:gd name="connsiteX23" fmla="*/ 249788 w 353196"/>
                    <a:gd name="connsiteY23" fmla="*/ 242779 h 577295"/>
                    <a:gd name="connsiteX24" fmla="*/ 243411 w 353196"/>
                    <a:gd name="connsiteY24" fmla="*/ 247213 h 577295"/>
                    <a:gd name="connsiteX25" fmla="*/ 236204 w 353196"/>
                    <a:gd name="connsiteY25" fmla="*/ 249153 h 577295"/>
                    <a:gd name="connsiteX26" fmla="*/ 232600 w 353196"/>
                    <a:gd name="connsiteY26" fmla="*/ 252756 h 577295"/>
                    <a:gd name="connsiteX27" fmla="*/ 227055 w 353196"/>
                    <a:gd name="connsiteY27" fmla="*/ 252756 h 577295"/>
                    <a:gd name="connsiteX28" fmla="*/ 222342 w 353196"/>
                    <a:gd name="connsiteY28" fmla="*/ 253587 h 577295"/>
                    <a:gd name="connsiteX29" fmla="*/ 216797 w 353196"/>
                    <a:gd name="connsiteY29" fmla="*/ 256913 h 577295"/>
                    <a:gd name="connsiteX30" fmla="*/ 215965 w 353196"/>
                    <a:gd name="connsiteY30" fmla="*/ 259407 h 577295"/>
                    <a:gd name="connsiteX31" fmla="*/ 213470 w 353196"/>
                    <a:gd name="connsiteY31" fmla="*/ 264949 h 577295"/>
                    <a:gd name="connsiteX32" fmla="*/ 204876 w 353196"/>
                    <a:gd name="connsiteY32" fmla="*/ 267166 h 577295"/>
                    <a:gd name="connsiteX33" fmla="*/ 193232 w 353196"/>
                    <a:gd name="connsiteY33" fmla="*/ 271600 h 577295"/>
                    <a:gd name="connsiteX34" fmla="*/ 183252 w 353196"/>
                    <a:gd name="connsiteY34" fmla="*/ 276588 h 577295"/>
                    <a:gd name="connsiteX35" fmla="*/ 177153 w 353196"/>
                    <a:gd name="connsiteY35" fmla="*/ 274371 h 577295"/>
                    <a:gd name="connsiteX36" fmla="*/ 179925 w 353196"/>
                    <a:gd name="connsiteY36" fmla="*/ 277974 h 577295"/>
                    <a:gd name="connsiteX37" fmla="*/ 182143 w 353196"/>
                    <a:gd name="connsiteY37" fmla="*/ 288782 h 577295"/>
                    <a:gd name="connsiteX38" fmla="*/ 172994 w 353196"/>
                    <a:gd name="connsiteY38" fmla="*/ 296264 h 577295"/>
                    <a:gd name="connsiteX39" fmla="*/ 166618 w 353196"/>
                    <a:gd name="connsiteY39" fmla="*/ 296264 h 577295"/>
                    <a:gd name="connsiteX40" fmla="*/ 166618 w 353196"/>
                    <a:gd name="connsiteY40" fmla="*/ 301806 h 577295"/>
                    <a:gd name="connsiteX41" fmla="*/ 170776 w 353196"/>
                    <a:gd name="connsiteY41" fmla="*/ 306794 h 577295"/>
                    <a:gd name="connsiteX42" fmla="*/ 169668 w 353196"/>
                    <a:gd name="connsiteY42" fmla="*/ 313445 h 577295"/>
                    <a:gd name="connsiteX43" fmla="*/ 169668 w 353196"/>
                    <a:gd name="connsiteY43" fmla="*/ 320096 h 577295"/>
                    <a:gd name="connsiteX44" fmla="*/ 169113 w 353196"/>
                    <a:gd name="connsiteY44" fmla="*/ 326747 h 577295"/>
                    <a:gd name="connsiteX45" fmla="*/ 161073 w 353196"/>
                    <a:gd name="connsiteY45" fmla="*/ 331735 h 577295"/>
                    <a:gd name="connsiteX46" fmla="*/ 160795 w 353196"/>
                    <a:gd name="connsiteY46" fmla="*/ 335892 h 577295"/>
                    <a:gd name="connsiteX47" fmla="*/ 163291 w 353196"/>
                    <a:gd name="connsiteY47" fmla="*/ 340326 h 577295"/>
                    <a:gd name="connsiteX48" fmla="*/ 163013 w 353196"/>
                    <a:gd name="connsiteY48" fmla="*/ 350857 h 577295"/>
                    <a:gd name="connsiteX49" fmla="*/ 164400 w 353196"/>
                    <a:gd name="connsiteY49" fmla="*/ 355568 h 577295"/>
                    <a:gd name="connsiteX50" fmla="*/ 164400 w 353196"/>
                    <a:gd name="connsiteY50" fmla="*/ 360833 h 577295"/>
                    <a:gd name="connsiteX51" fmla="*/ 164400 w 353196"/>
                    <a:gd name="connsiteY51" fmla="*/ 366376 h 577295"/>
                    <a:gd name="connsiteX52" fmla="*/ 168558 w 353196"/>
                    <a:gd name="connsiteY52" fmla="*/ 368870 h 577295"/>
                    <a:gd name="connsiteX53" fmla="*/ 178816 w 353196"/>
                    <a:gd name="connsiteY53" fmla="*/ 373858 h 577295"/>
                    <a:gd name="connsiteX54" fmla="*/ 190460 w 353196"/>
                    <a:gd name="connsiteY54" fmla="*/ 374412 h 577295"/>
                    <a:gd name="connsiteX55" fmla="*/ 199608 w 353196"/>
                    <a:gd name="connsiteY55" fmla="*/ 384111 h 577295"/>
                    <a:gd name="connsiteX56" fmla="*/ 207371 w 353196"/>
                    <a:gd name="connsiteY56" fmla="*/ 394365 h 577295"/>
                    <a:gd name="connsiteX57" fmla="*/ 213747 w 353196"/>
                    <a:gd name="connsiteY57" fmla="*/ 402679 h 577295"/>
                    <a:gd name="connsiteX58" fmla="*/ 206262 w 353196"/>
                    <a:gd name="connsiteY58" fmla="*/ 410438 h 577295"/>
                    <a:gd name="connsiteX59" fmla="*/ 194619 w 353196"/>
                    <a:gd name="connsiteY59" fmla="*/ 417920 h 577295"/>
                    <a:gd name="connsiteX60" fmla="*/ 190737 w 353196"/>
                    <a:gd name="connsiteY60" fmla="*/ 422908 h 577295"/>
                    <a:gd name="connsiteX61" fmla="*/ 196005 w 353196"/>
                    <a:gd name="connsiteY61" fmla="*/ 425125 h 577295"/>
                    <a:gd name="connsiteX62" fmla="*/ 200718 w 353196"/>
                    <a:gd name="connsiteY62" fmla="*/ 427342 h 577295"/>
                    <a:gd name="connsiteX63" fmla="*/ 194895 w 353196"/>
                    <a:gd name="connsiteY63" fmla="*/ 431776 h 577295"/>
                    <a:gd name="connsiteX64" fmla="*/ 187965 w 353196"/>
                    <a:gd name="connsiteY64" fmla="*/ 435102 h 577295"/>
                    <a:gd name="connsiteX65" fmla="*/ 184084 w 353196"/>
                    <a:gd name="connsiteY65" fmla="*/ 439536 h 577295"/>
                    <a:gd name="connsiteX66" fmla="*/ 179648 w 353196"/>
                    <a:gd name="connsiteY66" fmla="*/ 440921 h 577295"/>
                    <a:gd name="connsiteX67" fmla="*/ 176598 w 353196"/>
                    <a:gd name="connsiteY67" fmla="*/ 439536 h 577295"/>
                    <a:gd name="connsiteX68" fmla="*/ 172994 w 353196"/>
                    <a:gd name="connsiteY68" fmla="*/ 443138 h 577295"/>
                    <a:gd name="connsiteX69" fmla="*/ 169113 w 353196"/>
                    <a:gd name="connsiteY69" fmla="*/ 447572 h 577295"/>
                    <a:gd name="connsiteX70" fmla="*/ 156637 w 353196"/>
                    <a:gd name="connsiteY70" fmla="*/ 451729 h 577295"/>
                    <a:gd name="connsiteX71" fmla="*/ 144162 w 353196"/>
                    <a:gd name="connsiteY71" fmla="*/ 454500 h 577295"/>
                    <a:gd name="connsiteX72" fmla="*/ 141389 w 353196"/>
                    <a:gd name="connsiteY72" fmla="*/ 456994 h 577295"/>
                    <a:gd name="connsiteX73" fmla="*/ 148320 w 353196"/>
                    <a:gd name="connsiteY73" fmla="*/ 460043 h 577295"/>
                    <a:gd name="connsiteX74" fmla="*/ 149429 w 353196"/>
                    <a:gd name="connsiteY74" fmla="*/ 463091 h 577295"/>
                    <a:gd name="connsiteX75" fmla="*/ 150538 w 353196"/>
                    <a:gd name="connsiteY75" fmla="*/ 467802 h 577295"/>
                    <a:gd name="connsiteX76" fmla="*/ 151370 w 353196"/>
                    <a:gd name="connsiteY76" fmla="*/ 473068 h 577295"/>
                    <a:gd name="connsiteX77" fmla="*/ 146657 w 353196"/>
                    <a:gd name="connsiteY77" fmla="*/ 476947 h 577295"/>
                    <a:gd name="connsiteX78" fmla="*/ 148875 w 353196"/>
                    <a:gd name="connsiteY78" fmla="*/ 486369 h 577295"/>
                    <a:gd name="connsiteX79" fmla="*/ 148043 w 353196"/>
                    <a:gd name="connsiteY79" fmla="*/ 491081 h 577295"/>
                    <a:gd name="connsiteX80" fmla="*/ 149152 w 353196"/>
                    <a:gd name="connsiteY80" fmla="*/ 496346 h 577295"/>
                    <a:gd name="connsiteX81" fmla="*/ 144439 w 353196"/>
                    <a:gd name="connsiteY81" fmla="*/ 505491 h 577295"/>
                    <a:gd name="connsiteX82" fmla="*/ 145548 w 353196"/>
                    <a:gd name="connsiteY82" fmla="*/ 508262 h 577295"/>
                    <a:gd name="connsiteX83" fmla="*/ 145825 w 353196"/>
                    <a:gd name="connsiteY83" fmla="*/ 511587 h 577295"/>
                    <a:gd name="connsiteX84" fmla="*/ 145825 w 353196"/>
                    <a:gd name="connsiteY84" fmla="*/ 519624 h 577295"/>
                    <a:gd name="connsiteX85" fmla="*/ 139449 w 353196"/>
                    <a:gd name="connsiteY85" fmla="*/ 531263 h 577295"/>
                    <a:gd name="connsiteX86" fmla="*/ 133350 w 353196"/>
                    <a:gd name="connsiteY86" fmla="*/ 543179 h 577295"/>
                    <a:gd name="connsiteX87" fmla="*/ 125310 w 353196"/>
                    <a:gd name="connsiteY87" fmla="*/ 549830 h 577295"/>
                    <a:gd name="connsiteX88" fmla="*/ 120320 w 353196"/>
                    <a:gd name="connsiteY88" fmla="*/ 547336 h 577295"/>
                    <a:gd name="connsiteX89" fmla="*/ 113666 w 353196"/>
                    <a:gd name="connsiteY89" fmla="*/ 546505 h 577295"/>
                    <a:gd name="connsiteX90" fmla="*/ 96477 w 353196"/>
                    <a:gd name="connsiteY90" fmla="*/ 551493 h 577295"/>
                    <a:gd name="connsiteX91" fmla="*/ 88992 w 353196"/>
                    <a:gd name="connsiteY91" fmla="*/ 553710 h 577295"/>
                    <a:gd name="connsiteX92" fmla="*/ 84002 w 353196"/>
                    <a:gd name="connsiteY92" fmla="*/ 556481 h 577295"/>
                    <a:gd name="connsiteX93" fmla="*/ 87606 w 353196"/>
                    <a:gd name="connsiteY93" fmla="*/ 567843 h 577295"/>
                    <a:gd name="connsiteX94" fmla="*/ 77626 w 353196"/>
                    <a:gd name="connsiteY94" fmla="*/ 574494 h 577295"/>
                    <a:gd name="connsiteX95" fmla="*/ 47684 w 353196"/>
                    <a:gd name="connsiteY95" fmla="*/ 577265 h 577295"/>
                    <a:gd name="connsiteX96" fmla="*/ 52397 w 353196"/>
                    <a:gd name="connsiteY96" fmla="*/ 569783 h 577295"/>
                    <a:gd name="connsiteX97" fmla="*/ 47684 w 353196"/>
                    <a:gd name="connsiteY97" fmla="*/ 562024 h 577295"/>
                    <a:gd name="connsiteX98" fmla="*/ 45466 w 353196"/>
                    <a:gd name="connsiteY98" fmla="*/ 557590 h 577295"/>
                    <a:gd name="connsiteX99" fmla="*/ 42971 w 353196"/>
                    <a:gd name="connsiteY99" fmla="*/ 553710 h 577295"/>
                    <a:gd name="connsiteX100" fmla="*/ 41030 w 353196"/>
                    <a:gd name="connsiteY100" fmla="*/ 550939 h 577295"/>
                    <a:gd name="connsiteX101" fmla="*/ 39367 w 353196"/>
                    <a:gd name="connsiteY101" fmla="*/ 546782 h 577295"/>
                    <a:gd name="connsiteX102" fmla="*/ 41030 w 353196"/>
                    <a:gd name="connsiteY102" fmla="*/ 540131 h 577295"/>
                    <a:gd name="connsiteX103" fmla="*/ 41585 w 353196"/>
                    <a:gd name="connsiteY103" fmla="*/ 536806 h 577295"/>
                    <a:gd name="connsiteX104" fmla="*/ 44080 w 353196"/>
                    <a:gd name="connsiteY104" fmla="*/ 535420 h 577295"/>
                    <a:gd name="connsiteX105" fmla="*/ 45466 w 353196"/>
                    <a:gd name="connsiteY105" fmla="*/ 529600 h 577295"/>
                    <a:gd name="connsiteX106" fmla="*/ 39644 w 353196"/>
                    <a:gd name="connsiteY106" fmla="*/ 526275 h 577295"/>
                    <a:gd name="connsiteX107" fmla="*/ 33268 w 353196"/>
                    <a:gd name="connsiteY107" fmla="*/ 520178 h 577295"/>
                    <a:gd name="connsiteX108" fmla="*/ 28001 w 353196"/>
                    <a:gd name="connsiteY108" fmla="*/ 510756 h 577295"/>
                    <a:gd name="connsiteX109" fmla="*/ 22733 w 353196"/>
                    <a:gd name="connsiteY109" fmla="*/ 502442 h 577295"/>
                    <a:gd name="connsiteX110" fmla="*/ 19129 w 353196"/>
                    <a:gd name="connsiteY110" fmla="*/ 495791 h 577295"/>
                    <a:gd name="connsiteX111" fmla="*/ 15802 w 353196"/>
                    <a:gd name="connsiteY111" fmla="*/ 489695 h 577295"/>
                    <a:gd name="connsiteX112" fmla="*/ 16634 w 353196"/>
                    <a:gd name="connsiteY112" fmla="*/ 482767 h 577295"/>
                    <a:gd name="connsiteX113" fmla="*/ 17188 w 353196"/>
                    <a:gd name="connsiteY113" fmla="*/ 474453 h 577295"/>
                    <a:gd name="connsiteX114" fmla="*/ 17188 w 353196"/>
                    <a:gd name="connsiteY114" fmla="*/ 465862 h 577295"/>
                    <a:gd name="connsiteX115" fmla="*/ 17188 w 353196"/>
                    <a:gd name="connsiteY115" fmla="*/ 462537 h 577295"/>
                    <a:gd name="connsiteX116" fmla="*/ 13585 w 353196"/>
                    <a:gd name="connsiteY116" fmla="*/ 463368 h 577295"/>
                    <a:gd name="connsiteX117" fmla="*/ 11644 w 353196"/>
                    <a:gd name="connsiteY117" fmla="*/ 467248 h 577295"/>
                    <a:gd name="connsiteX118" fmla="*/ 10258 w 353196"/>
                    <a:gd name="connsiteY118" fmla="*/ 464200 h 577295"/>
                    <a:gd name="connsiteX119" fmla="*/ 8594 w 353196"/>
                    <a:gd name="connsiteY119" fmla="*/ 461151 h 577295"/>
                    <a:gd name="connsiteX120" fmla="*/ 6099 w 353196"/>
                    <a:gd name="connsiteY120" fmla="*/ 462814 h 577295"/>
                    <a:gd name="connsiteX121" fmla="*/ 5545 w 353196"/>
                    <a:gd name="connsiteY121" fmla="*/ 466140 h 577295"/>
                    <a:gd name="connsiteX122" fmla="*/ 4159 w 353196"/>
                    <a:gd name="connsiteY122" fmla="*/ 463922 h 577295"/>
                    <a:gd name="connsiteX123" fmla="*/ 1941 w 353196"/>
                    <a:gd name="connsiteY123" fmla="*/ 455886 h 577295"/>
                    <a:gd name="connsiteX124" fmla="*/ 0 w 353196"/>
                    <a:gd name="connsiteY124" fmla="*/ 448127 h 577295"/>
                    <a:gd name="connsiteX125" fmla="*/ 554 w 353196"/>
                    <a:gd name="connsiteY125" fmla="*/ 435933 h 577295"/>
                    <a:gd name="connsiteX126" fmla="*/ 0 w 353196"/>
                    <a:gd name="connsiteY126" fmla="*/ 434548 h 577295"/>
                    <a:gd name="connsiteX127" fmla="*/ 4713 w 353196"/>
                    <a:gd name="connsiteY127" fmla="*/ 432885 h 577295"/>
                    <a:gd name="connsiteX128" fmla="*/ 18020 w 353196"/>
                    <a:gd name="connsiteY128" fmla="*/ 433716 h 577295"/>
                    <a:gd name="connsiteX129" fmla="*/ 22733 w 353196"/>
                    <a:gd name="connsiteY129" fmla="*/ 401016 h 577295"/>
                    <a:gd name="connsiteX130" fmla="*/ 35763 w 353196"/>
                    <a:gd name="connsiteY130" fmla="*/ 394365 h 577295"/>
                    <a:gd name="connsiteX131" fmla="*/ 38258 w 353196"/>
                    <a:gd name="connsiteY131" fmla="*/ 381894 h 577295"/>
                    <a:gd name="connsiteX132" fmla="*/ 38813 w 353196"/>
                    <a:gd name="connsiteY132" fmla="*/ 371641 h 577295"/>
                    <a:gd name="connsiteX133" fmla="*/ 33822 w 353196"/>
                    <a:gd name="connsiteY133" fmla="*/ 355014 h 577295"/>
                    <a:gd name="connsiteX134" fmla="*/ 46021 w 353196"/>
                    <a:gd name="connsiteY134" fmla="*/ 350580 h 577295"/>
                    <a:gd name="connsiteX135" fmla="*/ 39090 w 353196"/>
                    <a:gd name="connsiteY135" fmla="*/ 335061 h 577295"/>
                    <a:gd name="connsiteX136" fmla="*/ 28001 w 353196"/>
                    <a:gd name="connsiteY136" fmla="*/ 320928 h 577295"/>
                    <a:gd name="connsiteX137" fmla="*/ 31605 w 353196"/>
                    <a:gd name="connsiteY137" fmla="*/ 296818 h 577295"/>
                    <a:gd name="connsiteX138" fmla="*/ 28832 w 353196"/>
                    <a:gd name="connsiteY138" fmla="*/ 281299 h 577295"/>
                    <a:gd name="connsiteX139" fmla="*/ 29941 w 353196"/>
                    <a:gd name="connsiteY139" fmla="*/ 269937 h 577295"/>
                    <a:gd name="connsiteX140" fmla="*/ 26060 w 353196"/>
                    <a:gd name="connsiteY140" fmla="*/ 252756 h 577295"/>
                    <a:gd name="connsiteX141" fmla="*/ 51288 w 353196"/>
                    <a:gd name="connsiteY141" fmla="*/ 226983 h 577295"/>
                    <a:gd name="connsiteX142" fmla="*/ 79566 w 353196"/>
                    <a:gd name="connsiteY142" fmla="*/ 222549 h 577295"/>
                    <a:gd name="connsiteX143" fmla="*/ 74576 w 353196"/>
                    <a:gd name="connsiteY143" fmla="*/ 202319 h 577295"/>
                    <a:gd name="connsiteX144" fmla="*/ 80398 w 353196"/>
                    <a:gd name="connsiteY144" fmla="*/ 189018 h 577295"/>
                    <a:gd name="connsiteX145" fmla="*/ 95091 w 353196"/>
                    <a:gd name="connsiteY145" fmla="*/ 167956 h 577295"/>
                    <a:gd name="connsiteX146" fmla="*/ 96755 w 353196"/>
                    <a:gd name="connsiteY146" fmla="*/ 133870 h 577295"/>
                    <a:gd name="connsiteX147" fmla="*/ 116993 w 353196"/>
                    <a:gd name="connsiteY147" fmla="*/ 126665 h 577295"/>
                    <a:gd name="connsiteX148" fmla="*/ 125310 w 353196"/>
                    <a:gd name="connsiteY148" fmla="*/ 110315 h 577295"/>
                    <a:gd name="connsiteX149" fmla="*/ 143330 w 353196"/>
                    <a:gd name="connsiteY149" fmla="*/ 87037 h 577295"/>
                    <a:gd name="connsiteX150" fmla="*/ 141112 w 353196"/>
                    <a:gd name="connsiteY150" fmla="*/ 72626 h 577295"/>
                    <a:gd name="connsiteX151" fmla="*/ 149706 w 353196"/>
                    <a:gd name="connsiteY151" fmla="*/ 64867 h 577295"/>
                    <a:gd name="connsiteX152" fmla="*/ 169113 w 353196"/>
                    <a:gd name="connsiteY152" fmla="*/ 47131 h 577295"/>
                    <a:gd name="connsiteX153" fmla="*/ 188242 w 353196"/>
                    <a:gd name="connsiteY153" fmla="*/ 47963 h 577295"/>
                    <a:gd name="connsiteX154" fmla="*/ 195727 w 353196"/>
                    <a:gd name="connsiteY154" fmla="*/ 26624 h 577295"/>
                    <a:gd name="connsiteX155" fmla="*/ 241748 w 353196"/>
                    <a:gd name="connsiteY155" fmla="*/ 30781 h 577295"/>
                    <a:gd name="connsiteX156" fmla="*/ 245907 w 353196"/>
                    <a:gd name="connsiteY156" fmla="*/ 17756 h 577295"/>
                    <a:gd name="connsiteX157" fmla="*/ 247847 w 353196"/>
                    <a:gd name="connsiteY157" fmla="*/ 20 h 577295"/>
                    <a:gd name="connsiteX158" fmla="*/ 256719 w 353196"/>
                    <a:gd name="connsiteY158" fmla="*/ 3900 h 577295"/>
                    <a:gd name="connsiteX159" fmla="*/ 301908 w 353196"/>
                    <a:gd name="connsiteY159" fmla="*/ 28287 h 577295"/>
                    <a:gd name="connsiteX160" fmla="*/ 339335 w 353196"/>
                    <a:gd name="connsiteY160" fmla="*/ 54336 h 577295"/>
                    <a:gd name="connsiteX161" fmla="*/ 337394 w 353196"/>
                    <a:gd name="connsiteY161" fmla="*/ 65698 h 577295"/>
                    <a:gd name="connsiteX162" fmla="*/ 336839 w 353196"/>
                    <a:gd name="connsiteY162" fmla="*/ 74289 h 577295"/>
                    <a:gd name="connsiteX163" fmla="*/ 344602 w 353196"/>
                    <a:gd name="connsiteY163" fmla="*/ 84820 h 577295"/>
                    <a:gd name="connsiteX164" fmla="*/ 339335 w 353196"/>
                    <a:gd name="connsiteY164" fmla="*/ 92025 h 577295"/>
                    <a:gd name="connsiteX165" fmla="*/ 347929 w 353196"/>
                    <a:gd name="connsiteY165" fmla="*/ 109761 h 577295"/>
                    <a:gd name="connsiteX166" fmla="*/ 341830 w 353196"/>
                    <a:gd name="connsiteY166" fmla="*/ 129991 h 577295"/>
                    <a:gd name="connsiteX167" fmla="*/ 353196 w 353196"/>
                    <a:gd name="connsiteY167" fmla="*/ 151883 h 5772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</a:cxnLst>
                  <a:rect l="l" t="t" r="r" b="b"/>
                  <a:pathLst>
                    <a:path w="353196" h="577295">
                      <a:moveTo>
                        <a:pt x="350424" y="149943"/>
                      </a:moveTo>
                      <a:cubicBezTo>
                        <a:pt x="346542" y="149943"/>
                        <a:pt x="342384" y="150221"/>
                        <a:pt x="338503" y="149943"/>
                      </a:cubicBezTo>
                      <a:cubicBezTo>
                        <a:pt x="336008" y="149666"/>
                        <a:pt x="333513" y="149943"/>
                        <a:pt x="331018" y="149389"/>
                      </a:cubicBezTo>
                      <a:cubicBezTo>
                        <a:pt x="328800" y="149389"/>
                        <a:pt x="326305" y="149112"/>
                        <a:pt x="323809" y="149389"/>
                      </a:cubicBezTo>
                      <a:cubicBezTo>
                        <a:pt x="321037" y="149389"/>
                        <a:pt x="320760" y="152992"/>
                        <a:pt x="318819" y="153546"/>
                      </a:cubicBezTo>
                      <a:cubicBezTo>
                        <a:pt x="316602" y="154100"/>
                        <a:pt x="314938" y="150498"/>
                        <a:pt x="313274" y="149389"/>
                      </a:cubicBezTo>
                      <a:cubicBezTo>
                        <a:pt x="311057" y="148003"/>
                        <a:pt x="308007" y="147726"/>
                        <a:pt x="305512" y="148003"/>
                      </a:cubicBezTo>
                      <a:cubicBezTo>
                        <a:pt x="304126" y="148003"/>
                        <a:pt x="303017" y="148835"/>
                        <a:pt x="301631" y="149112"/>
                      </a:cubicBezTo>
                      <a:cubicBezTo>
                        <a:pt x="300244" y="149112"/>
                        <a:pt x="298581" y="149112"/>
                        <a:pt x="297195" y="149112"/>
                      </a:cubicBezTo>
                      <a:cubicBezTo>
                        <a:pt x="295532" y="151883"/>
                        <a:pt x="297750" y="153546"/>
                        <a:pt x="299413" y="155763"/>
                      </a:cubicBezTo>
                      <a:cubicBezTo>
                        <a:pt x="301631" y="158257"/>
                        <a:pt x="300522" y="159366"/>
                        <a:pt x="297472" y="159643"/>
                      </a:cubicBezTo>
                      <a:cubicBezTo>
                        <a:pt x="294700" y="159643"/>
                        <a:pt x="292482" y="159643"/>
                        <a:pt x="290264" y="161305"/>
                      </a:cubicBezTo>
                      <a:cubicBezTo>
                        <a:pt x="288323" y="162968"/>
                        <a:pt x="286383" y="163522"/>
                        <a:pt x="284165" y="164631"/>
                      </a:cubicBezTo>
                      <a:cubicBezTo>
                        <a:pt x="281670" y="165739"/>
                        <a:pt x="281392" y="167679"/>
                        <a:pt x="281947" y="170173"/>
                      </a:cubicBezTo>
                      <a:cubicBezTo>
                        <a:pt x="282502" y="172944"/>
                        <a:pt x="283056" y="174884"/>
                        <a:pt x="281392" y="177379"/>
                      </a:cubicBezTo>
                      <a:cubicBezTo>
                        <a:pt x="279729" y="179872"/>
                        <a:pt x="278066" y="182090"/>
                        <a:pt x="276680" y="184584"/>
                      </a:cubicBezTo>
                      <a:cubicBezTo>
                        <a:pt x="275571" y="186801"/>
                        <a:pt x="274185" y="187632"/>
                        <a:pt x="271689" y="188740"/>
                      </a:cubicBezTo>
                      <a:cubicBezTo>
                        <a:pt x="269749" y="189572"/>
                        <a:pt x="267531" y="190403"/>
                        <a:pt x="268362" y="193174"/>
                      </a:cubicBezTo>
                      <a:cubicBezTo>
                        <a:pt x="269194" y="195668"/>
                        <a:pt x="271689" y="198163"/>
                        <a:pt x="273630" y="200103"/>
                      </a:cubicBezTo>
                      <a:cubicBezTo>
                        <a:pt x="275293" y="201765"/>
                        <a:pt x="277511" y="203151"/>
                        <a:pt x="278898" y="205091"/>
                      </a:cubicBezTo>
                      <a:cubicBezTo>
                        <a:pt x="280838" y="207585"/>
                        <a:pt x="279452" y="210356"/>
                        <a:pt x="277789" y="212850"/>
                      </a:cubicBezTo>
                      <a:cubicBezTo>
                        <a:pt x="275571" y="215898"/>
                        <a:pt x="272244" y="218115"/>
                        <a:pt x="270026" y="221164"/>
                      </a:cubicBezTo>
                      <a:cubicBezTo>
                        <a:pt x="268362" y="223381"/>
                        <a:pt x="266976" y="225875"/>
                        <a:pt x="265313" y="228092"/>
                      </a:cubicBezTo>
                      <a:cubicBezTo>
                        <a:pt x="260600" y="233357"/>
                        <a:pt x="255333" y="238345"/>
                        <a:pt x="249788" y="242779"/>
                      </a:cubicBezTo>
                      <a:cubicBezTo>
                        <a:pt x="247847" y="244442"/>
                        <a:pt x="245907" y="246382"/>
                        <a:pt x="243411" y="247213"/>
                      </a:cubicBezTo>
                      <a:cubicBezTo>
                        <a:pt x="240917" y="248045"/>
                        <a:pt x="238144" y="247213"/>
                        <a:pt x="236204" y="249153"/>
                      </a:cubicBezTo>
                      <a:cubicBezTo>
                        <a:pt x="234818" y="250262"/>
                        <a:pt x="233986" y="251924"/>
                        <a:pt x="232600" y="252756"/>
                      </a:cubicBezTo>
                      <a:cubicBezTo>
                        <a:pt x="230659" y="253864"/>
                        <a:pt x="228995" y="253310"/>
                        <a:pt x="227055" y="252756"/>
                      </a:cubicBezTo>
                      <a:cubicBezTo>
                        <a:pt x="225114" y="252201"/>
                        <a:pt x="224005" y="252756"/>
                        <a:pt x="222342" y="253587"/>
                      </a:cubicBezTo>
                      <a:cubicBezTo>
                        <a:pt x="220401" y="254695"/>
                        <a:pt x="218184" y="255250"/>
                        <a:pt x="216797" y="256913"/>
                      </a:cubicBezTo>
                      <a:cubicBezTo>
                        <a:pt x="216242" y="257744"/>
                        <a:pt x="216242" y="258575"/>
                        <a:pt x="215965" y="259407"/>
                      </a:cubicBezTo>
                      <a:cubicBezTo>
                        <a:pt x="215411" y="261346"/>
                        <a:pt x="214302" y="263009"/>
                        <a:pt x="213470" y="264949"/>
                      </a:cubicBezTo>
                      <a:cubicBezTo>
                        <a:pt x="212084" y="269937"/>
                        <a:pt x="208757" y="268274"/>
                        <a:pt x="204876" y="267166"/>
                      </a:cubicBezTo>
                      <a:cubicBezTo>
                        <a:pt x="200994" y="265780"/>
                        <a:pt x="195727" y="268829"/>
                        <a:pt x="193232" y="271600"/>
                      </a:cubicBezTo>
                      <a:cubicBezTo>
                        <a:pt x="190183" y="274648"/>
                        <a:pt x="187965" y="279082"/>
                        <a:pt x="183252" y="276588"/>
                      </a:cubicBezTo>
                      <a:cubicBezTo>
                        <a:pt x="181866" y="276034"/>
                        <a:pt x="178816" y="273263"/>
                        <a:pt x="177153" y="274371"/>
                      </a:cubicBezTo>
                      <a:cubicBezTo>
                        <a:pt x="174935" y="276034"/>
                        <a:pt x="178816" y="277419"/>
                        <a:pt x="179925" y="277974"/>
                      </a:cubicBezTo>
                      <a:cubicBezTo>
                        <a:pt x="183252" y="279636"/>
                        <a:pt x="182697" y="285733"/>
                        <a:pt x="182143" y="288782"/>
                      </a:cubicBezTo>
                      <a:cubicBezTo>
                        <a:pt x="181588" y="293492"/>
                        <a:pt x="177430" y="296264"/>
                        <a:pt x="172994" y="296264"/>
                      </a:cubicBezTo>
                      <a:cubicBezTo>
                        <a:pt x="171331" y="296264"/>
                        <a:pt x="168281" y="295432"/>
                        <a:pt x="166618" y="296264"/>
                      </a:cubicBezTo>
                      <a:cubicBezTo>
                        <a:pt x="164677" y="297372"/>
                        <a:pt x="165232" y="300421"/>
                        <a:pt x="166618" y="301806"/>
                      </a:cubicBezTo>
                      <a:cubicBezTo>
                        <a:pt x="168004" y="303746"/>
                        <a:pt x="170222" y="304300"/>
                        <a:pt x="170776" y="306794"/>
                      </a:cubicBezTo>
                      <a:cubicBezTo>
                        <a:pt x="171331" y="309288"/>
                        <a:pt x="170776" y="311228"/>
                        <a:pt x="169668" y="313445"/>
                      </a:cubicBezTo>
                      <a:cubicBezTo>
                        <a:pt x="168281" y="315939"/>
                        <a:pt x="169113" y="317602"/>
                        <a:pt x="169668" y="320096"/>
                      </a:cubicBezTo>
                      <a:cubicBezTo>
                        <a:pt x="169944" y="322313"/>
                        <a:pt x="169668" y="324530"/>
                        <a:pt x="169113" y="326747"/>
                      </a:cubicBezTo>
                      <a:cubicBezTo>
                        <a:pt x="165786" y="327856"/>
                        <a:pt x="163291" y="328964"/>
                        <a:pt x="161073" y="331735"/>
                      </a:cubicBezTo>
                      <a:cubicBezTo>
                        <a:pt x="159964" y="333121"/>
                        <a:pt x="159687" y="334229"/>
                        <a:pt x="160795" y="335892"/>
                      </a:cubicBezTo>
                      <a:cubicBezTo>
                        <a:pt x="161905" y="337555"/>
                        <a:pt x="162459" y="338386"/>
                        <a:pt x="163291" y="340326"/>
                      </a:cubicBezTo>
                      <a:cubicBezTo>
                        <a:pt x="164677" y="344206"/>
                        <a:pt x="162459" y="346977"/>
                        <a:pt x="163013" y="350857"/>
                      </a:cubicBezTo>
                      <a:cubicBezTo>
                        <a:pt x="163013" y="352520"/>
                        <a:pt x="164123" y="353905"/>
                        <a:pt x="164400" y="355568"/>
                      </a:cubicBezTo>
                      <a:cubicBezTo>
                        <a:pt x="164400" y="357231"/>
                        <a:pt x="164400" y="359170"/>
                        <a:pt x="164400" y="360833"/>
                      </a:cubicBezTo>
                      <a:cubicBezTo>
                        <a:pt x="164400" y="362496"/>
                        <a:pt x="163568" y="364990"/>
                        <a:pt x="164400" y="366376"/>
                      </a:cubicBezTo>
                      <a:cubicBezTo>
                        <a:pt x="165232" y="367484"/>
                        <a:pt x="167172" y="367761"/>
                        <a:pt x="168558" y="368870"/>
                      </a:cubicBezTo>
                      <a:cubicBezTo>
                        <a:pt x="170776" y="373304"/>
                        <a:pt x="173826" y="374966"/>
                        <a:pt x="178816" y="373858"/>
                      </a:cubicBezTo>
                      <a:cubicBezTo>
                        <a:pt x="183252" y="372749"/>
                        <a:pt x="186578" y="371087"/>
                        <a:pt x="190460" y="374412"/>
                      </a:cubicBezTo>
                      <a:cubicBezTo>
                        <a:pt x="193787" y="377183"/>
                        <a:pt x="197113" y="380509"/>
                        <a:pt x="199608" y="384111"/>
                      </a:cubicBezTo>
                      <a:cubicBezTo>
                        <a:pt x="202104" y="387714"/>
                        <a:pt x="204044" y="391594"/>
                        <a:pt x="207371" y="394365"/>
                      </a:cubicBezTo>
                      <a:cubicBezTo>
                        <a:pt x="210143" y="396582"/>
                        <a:pt x="213193" y="398799"/>
                        <a:pt x="213747" y="402679"/>
                      </a:cubicBezTo>
                      <a:cubicBezTo>
                        <a:pt x="214302" y="406835"/>
                        <a:pt x="209035" y="408498"/>
                        <a:pt x="206262" y="410438"/>
                      </a:cubicBezTo>
                      <a:cubicBezTo>
                        <a:pt x="202381" y="412932"/>
                        <a:pt x="198222" y="415149"/>
                        <a:pt x="194619" y="417920"/>
                      </a:cubicBezTo>
                      <a:cubicBezTo>
                        <a:pt x="193232" y="418752"/>
                        <a:pt x="190460" y="420969"/>
                        <a:pt x="190737" y="422908"/>
                      </a:cubicBezTo>
                      <a:cubicBezTo>
                        <a:pt x="191291" y="424848"/>
                        <a:pt x="194619" y="424848"/>
                        <a:pt x="196005" y="425125"/>
                      </a:cubicBezTo>
                      <a:cubicBezTo>
                        <a:pt x="197391" y="425125"/>
                        <a:pt x="200718" y="425125"/>
                        <a:pt x="200718" y="427342"/>
                      </a:cubicBezTo>
                      <a:cubicBezTo>
                        <a:pt x="200718" y="429559"/>
                        <a:pt x="196282" y="431222"/>
                        <a:pt x="194895" y="431776"/>
                      </a:cubicBezTo>
                      <a:cubicBezTo>
                        <a:pt x="192677" y="432885"/>
                        <a:pt x="189905" y="433439"/>
                        <a:pt x="187965" y="435102"/>
                      </a:cubicBezTo>
                      <a:cubicBezTo>
                        <a:pt x="186302" y="436210"/>
                        <a:pt x="185470" y="438150"/>
                        <a:pt x="184084" y="439536"/>
                      </a:cubicBezTo>
                      <a:cubicBezTo>
                        <a:pt x="182974" y="440644"/>
                        <a:pt x="181588" y="441476"/>
                        <a:pt x="179648" y="440921"/>
                      </a:cubicBezTo>
                      <a:cubicBezTo>
                        <a:pt x="178539" y="440644"/>
                        <a:pt x="177707" y="439259"/>
                        <a:pt x="176598" y="439536"/>
                      </a:cubicBezTo>
                      <a:cubicBezTo>
                        <a:pt x="175212" y="439536"/>
                        <a:pt x="173826" y="442030"/>
                        <a:pt x="172994" y="443138"/>
                      </a:cubicBezTo>
                      <a:cubicBezTo>
                        <a:pt x="171885" y="444801"/>
                        <a:pt x="170776" y="446464"/>
                        <a:pt x="169113" y="447572"/>
                      </a:cubicBezTo>
                      <a:cubicBezTo>
                        <a:pt x="165786" y="450344"/>
                        <a:pt x="160519" y="450898"/>
                        <a:pt x="156637" y="451729"/>
                      </a:cubicBezTo>
                      <a:cubicBezTo>
                        <a:pt x="152478" y="452560"/>
                        <a:pt x="148320" y="453392"/>
                        <a:pt x="144162" y="454500"/>
                      </a:cubicBezTo>
                      <a:cubicBezTo>
                        <a:pt x="142776" y="454777"/>
                        <a:pt x="139726" y="455332"/>
                        <a:pt x="141389" y="456994"/>
                      </a:cubicBezTo>
                      <a:cubicBezTo>
                        <a:pt x="143053" y="458657"/>
                        <a:pt x="146379" y="458657"/>
                        <a:pt x="148320" y="460043"/>
                      </a:cubicBezTo>
                      <a:cubicBezTo>
                        <a:pt x="149984" y="461151"/>
                        <a:pt x="149706" y="461428"/>
                        <a:pt x="149429" y="463091"/>
                      </a:cubicBezTo>
                      <a:cubicBezTo>
                        <a:pt x="148875" y="465031"/>
                        <a:pt x="149429" y="466140"/>
                        <a:pt x="150538" y="467802"/>
                      </a:cubicBezTo>
                      <a:cubicBezTo>
                        <a:pt x="151370" y="469465"/>
                        <a:pt x="152478" y="471405"/>
                        <a:pt x="151370" y="473068"/>
                      </a:cubicBezTo>
                      <a:cubicBezTo>
                        <a:pt x="150261" y="474730"/>
                        <a:pt x="147489" y="475285"/>
                        <a:pt x="146657" y="476947"/>
                      </a:cubicBezTo>
                      <a:cubicBezTo>
                        <a:pt x="144993" y="479996"/>
                        <a:pt x="149984" y="482767"/>
                        <a:pt x="148875" y="486369"/>
                      </a:cubicBezTo>
                      <a:cubicBezTo>
                        <a:pt x="148320" y="488032"/>
                        <a:pt x="147766" y="489141"/>
                        <a:pt x="148043" y="491081"/>
                      </a:cubicBezTo>
                      <a:cubicBezTo>
                        <a:pt x="148320" y="492743"/>
                        <a:pt x="149429" y="494406"/>
                        <a:pt x="149152" y="496346"/>
                      </a:cubicBezTo>
                      <a:cubicBezTo>
                        <a:pt x="148597" y="499948"/>
                        <a:pt x="143607" y="501057"/>
                        <a:pt x="144439" y="505491"/>
                      </a:cubicBezTo>
                      <a:cubicBezTo>
                        <a:pt x="144439" y="506599"/>
                        <a:pt x="145271" y="507154"/>
                        <a:pt x="145548" y="508262"/>
                      </a:cubicBezTo>
                      <a:cubicBezTo>
                        <a:pt x="145825" y="509370"/>
                        <a:pt x="145825" y="510479"/>
                        <a:pt x="145825" y="511587"/>
                      </a:cubicBezTo>
                      <a:cubicBezTo>
                        <a:pt x="145825" y="514359"/>
                        <a:pt x="145825" y="517130"/>
                        <a:pt x="145825" y="519624"/>
                      </a:cubicBezTo>
                      <a:cubicBezTo>
                        <a:pt x="143885" y="523504"/>
                        <a:pt x="141944" y="527383"/>
                        <a:pt x="139449" y="531263"/>
                      </a:cubicBezTo>
                      <a:cubicBezTo>
                        <a:pt x="136954" y="535143"/>
                        <a:pt x="134459" y="538745"/>
                        <a:pt x="133350" y="543179"/>
                      </a:cubicBezTo>
                      <a:cubicBezTo>
                        <a:pt x="132241" y="547336"/>
                        <a:pt x="130300" y="551770"/>
                        <a:pt x="125310" y="549830"/>
                      </a:cubicBezTo>
                      <a:cubicBezTo>
                        <a:pt x="123646" y="549276"/>
                        <a:pt x="121983" y="547891"/>
                        <a:pt x="120320" y="547336"/>
                      </a:cubicBezTo>
                      <a:cubicBezTo>
                        <a:pt x="118379" y="546505"/>
                        <a:pt x="115884" y="546505"/>
                        <a:pt x="113666" y="546505"/>
                      </a:cubicBezTo>
                      <a:cubicBezTo>
                        <a:pt x="107289" y="546505"/>
                        <a:pt x="102299" y="548999"/>
                        <a:pt x="96477" y="551493"/>
                      </a:cubicBezTo>
                      <a:cubicBezTo>
                        <a:pt x="93982" y="552601"/>
                        <a:pt x="91487" y="553156"/>
                        <a:pt x="88992" y="553710"/>
                      </a:cubicBezTo>
                      <a:cubicBezTo>
                        <a:pt x="87052" y="554264"/>
                        <a:pt x="85111" y="554819"/>
                        <a:pt x="84002" y="556481"/>
                      </a:cubicBezTo>
                      <a:cubicBezTo>
                        <a:pt x="81229" y="560915"/>
                        <a:pt x="87606" y="563686"/>
                        <a:pt x="87606" y="567843"/>
                      </a:cubicBezTo>
                      <a:cubicBezTo>
                        <a:pt x="87606" y="572277"/>
                        <a:pt x="81229" y="573940"/>
                        <a:pt x="77626" y="574494"/>
                      </a:cubicBezTo>
                      <a:cubicBezTo>
                        <a:pt x="67645" y="575880"/>
                        <a:pt x="57665" y="577542"/>
                        <a:pt x="47684" y="577265"/>
                      </a:cubicBezTo>
                      <a:cubicBezTo>
                        <a:pt x="46575" y="574217"/>
                        <a:pt x="52952" y="573109"/>
                        <a:pt x="52397" y="569783"/>
                      </a:cubicBezTo>
                      <a:cubicBezTo>
                        <a:pt x="51843" y="566735"/>
                        <a:pt x="49347" y="564518"/>
                        <a:pt x="47684" y="562024"/>
                      </a:cubicBezTo>
                      <a:cubicBezTo>
                        <a:pt x="46853" y="560638"/>
                        <a:pt x="46575" y="558975"/>
                        <a:pt x="45466" y="557590"/>
                      </a:cubicBezTo>
                      <a:cubicBezTo>
                        <a:pt x="44357" y="556204"/>
                        <a:pt x="43526" y="555096"/>
                        <a:pt x="42971" y="553710"/>
                      </a:cubicBezTo>
                      <a:cubicBezTo>
                        <a:pt x="42417" y="552601"/>
                        <a:pt x="41862" y="551770"/>
                        <a:pt x="41030" y="550939"/>
                      </a:cubicBezTo>
                      <a:cubicBezTo>
                        <a:pt x="39922" y="549553"/>
                        <a:pt x="39922" y="548445"/>
                        <a:pt x="39367" y="546782"/>
                      </a:cubicBezTo>
                      <a:cubicBezTo>
                        <a:pt x="38536" y="544011"/>
                        <a:pt x="36040" y="540131"/>
                        <a:pt x="41030" y="540131"/>
                      </a:cubicBezTo>
                      <a:cubicBezTo>
                        <a:pt x="41308" y="539023"/>
                        <a:pt x="41030" y="537637"/>
                        <a:pt x="41585" y="536806"/>
                      </a:cubicBezTo>
                      <a:cubicBezTo>
                        <a:pt x="42139" y="535697"/>
                        <a:pt x="43248" y="535974"/>
                        <a:pt x="44080" y="535420"/>
                      </a:cubicBezTo>
                      <a:cubicBezTo>
                        <a:pt x="45466" y="534589"/>
                        <a:pt x="46021" y="531263"/>
                        <a:pt x="45466" y="529600"/>
                      </a:cubicBezTo>
                      <a:cubicBezTo>
                        <a:pt x="44635" y="527660"/>
                        <a:pt x="41308" y="527660"/>
                        <a:pt x="39644" y="526275"/>
                      </a:cubicBezTo>
                      <a:cubicBezTo>
                        <a:pt x="37427" y="524612"/>
                        <a:pt x="34931" y="522395"/>
                        <a:pt x="33268" y="520178"/>
                      </a:cubicBezTo>
                      <a:cubicBezTo>
                        <a:pt x="30773" y="517407"/>
                        <a:pt x="30773" y="513250"/>
                        <a:pt x="28001" y="510756"/>
                      </a:cubicBezTo>
                      <a:cubicBezTo>
                        <a:pt x="25783" y="508262"/>
                        <a:pt x="24396" y="505214"/>
                        <a:pt x="22733" y="502442"/>
                      </a:cubicBezTo>
                      <a:cubicBezTo>
                        <a:pt x="21624" y="500225"/>
                        <a:pt x="20515" y="498009"/>
                        <a:pt x="19129" y="495791"/>
                      </a:cubicBezTo>
                      <a:cubicBezTo>
                        <a:pt x="18020" y="493852"/>
                        <a:pt x="16634" y="491912"/>
                        <a:pt x="15802" y="489695"/>
                      </a:cubicBezTo>
                      <a:cubicBezTo>
                        <a:pt x="14971" y="486924"/>
                        <a:pt x="15802" y="485261"/>
                        <a:pt x="16634" y="482767"/>
                      </a:cubicBezTo>
                      <a:cubicBezTo>
                        <a:pt x="17466" y="480273"/>
                        <a:pt x="17188" y="477224"/>
                        <a:pt x="17188" y="474453"/>
                      </a:cubicBezTo>
                      <a:cubicBezTo>
                        <a:pt x="17188" y="471682"/>
                        <a:pt x="17188" y="468634"/>
                        <a:pt x="17188" y="465862"/>
                      </a:cubicBezTo>
                      <a:cubicBezTo>
                        <a:pt x="17188" y="464754"/>
                        <a:pt x="17743" y="463368"/>
                        <a:pt x="17188" y="462537"/>
                      </a:cubicBezTo>
                      <a:cubicBezTo>
                        <a:pt x="16079" y="461428"/>
                        <a:pt x="14416" y="462537"/>
                        <a:pt x="13585" y="463368"/>
                      </a:cubicBezTo>
                      <a:cubicBezTo>
                        <a:pt x="13030" y="464200"/>
                        <a:pt x="12476" y="466971"/>
                        <a:pt x="11644" y="467248"/>
                      </a:cubicBezTo>
                      <a:cubicBezTo>
                        <a:pt x="10258" y="467802"/>
                        <a:pt x="10258" y="465031"/>
                        <a:pt x="10258" y="464200"/>
                      </a:cubicBezTo>
                      <a:cubicBezTo>
                        <a:pt x="10258" y="462814"/>
                        <a:pt x="10258" y="461428"/>
                        <a:pt x="8594" y="461151"/>
                      </a:cubicBezTo>
                      <a:cubicBezTo>
                        <a:pt x="7485" y="461151"/>
                        <a:pt x="6376" y="461705"/>
                        <a:pt x="6099" y="462814"/>
                      </a:cubicBezTo>
                      <a:cubicBezTo>
                        <a:pt x="6099" y="463645"/>
                        <a:pt x="6376" y="465585"/>
                        <a:pt x="5545" y="466140"/>
                      </a:cubicBezTo>
                      <a:cubicBezTo>
                        <a:pt x="4436" y="466694"/>
                        <a:pt x="4159" y="464477"/>
                        <a:pt x="4159" y="463922"/>
                      </a:cubicBezTo>
                      <a:cubicBezTo>
                        <a:pt x="4159" y="460874"/>
                        <a:pt x="3050" y="458657"/>
                        <a:pt x="1941" y="455886"/>
                      </a:cubicBezTo>
                      <a:cubicBezTo>
                        <a:pt x="831" y="453115"/>
                        <a:pt x="0" y="451175"/>
                        <a:pt x="0" y="448127"/>
                      </a:cubicBezTo>
                      <a:cubicBezTo>
                        <a:pt x="0" y="443970"/>
                        <a:pt x="1941" y="440090"/>
                        <a:pt x="554" y="435933"/>
                      </a:cubicBezTo>
                      <a:cubicBezTo>
                        <a:pt x="554" y="435379"/>
                        <a:pt x="277" y="434825"/>
                        <a:pt x="0" y="434548"/>
                      </a:cubicBezTo>
                      <a:cubicBezTo>
                        <a:pt x="1663" y="432608"/>
                        <a:pt x="3604" y="431776"/>
                        <a:pt x="4713" y="432885"/>
                      </a:cubicBezTo>
                      <a:cubicBezTo>
                        <a:pt x="9149" y="436765"/>
                        <a:pt x="18297" y="443138"/>
                        <a:pt x="18020" y="433716"/>
                      </a:cubicBezTo>
                      <a:cubicBezTo>
                        <a:pt x="18020" y="424294"/>
                        <a:pt x="17743" y="402679"/>
                        <a:pt x="22733" y="401016"/>
                      </a:cubicBezTo>
                      <a:cubicBezTo>
                        <a:pt x="27723" y="399353"/>
                        <a:pt x="36595" y="399907"/>
                        <a:pt x="35763" y="394365"/>
                      </a:cubicBezTo>
                      <a:cubicBezTo>
                        <a:pt x="34931" y="388822"/>
                        <a:pt x="37427" y="385220"/>
                        <a:pt x="38258" y="381894"/>
                      </a:cubicBezTo>
                      <a:cubicBezTo>
                        <a:pt x="39090" y="378846"/>
                        <a:pt x="41308" y="375798"/>
                        <a:pt x="38813" y="371641"/>
                      </a:cubicBezTo>
                      <a:cubicBezTo>
                        <a:pt x="36318" y="367484"/>
                        <a:pt x="29110" y="355568"/>
                        <a:pt x="33822" y="355014"/>
                      </a:cubicBezTo>
                      <a:cubicBezTo>
                        <a:pt x="38536" y="354459"/>
                        <a:pt x="44912" y="357785"/>
                        <a:pt x="46021" y="350580"/>
                      </a:cubicBezTo>
                      <a:cubicBezTo>
                        <a:pt x="47130" y="343374"/>
                        <a:pt x="45466" y="339772"/>
                        <a:pt x="39090" y="335061"/>
                      </a:cubicBezTo>
                      <a:cubicBezTo>
                        <a:pt x="32713" y="330627"/>
                        <a:pt x="25505" y="326470"/>
                        <a:pt x="28001" y="320928"/>
                      </a:cubicBezTo>
                      <a:cubicBezTo>
                        <a:pt x="30496" y="315385"/>
                        <a:pt x="32436" y="305132"/>
                        <a:pt x="31605" y="296818"/>
                      </a:cubicBezTo>
                      <a:cubicBezTo>
                        <a:pt x="30496" y="288504"/>
                        <a:pt x="28001" y="286564"/>
                        <a:pt x="28832" y="281299"/>
                      </a:cubicBezTo>
                      <a:cubicBezTo>
                        <a:pt x="29387" y="275757"/>
                        <a:pt x="31605" y="274094"/>
                        <a:pt x="29941" y="269937"/>
                      </a:cubicBezTo>
                      <a:cubicBezTo>
                        <a:pt x="28278" y="265780"/>
                        <a:pt x="23010" y="257467"/>
                        <a:pt x="26060" y="252756"/>
                      </a:cubicBezTo>
                      <a:cubicBezTo>
                        <a:pt x="29110" y="248045"/>
                        <a:pt x="41862" y="227537"/>
                        <a:pt x="51288" y="226983"/>
                      </a:cubicBezTo>
                      <a:cubicBezTo>
                        <a:pt x="60714" y="226706"/>
                        <a:pt x="79843" y="231417"/>
                        <a:pt x="79566" y="222549"/>
                      </a:cubicBezTo>
                      <a:cubicBezTo>
                        <a:pt x="79566" y="213959"/>
                        <a:pt x="74021" y="207585"/>
                        <a:pt x="74576" y="202319"/>
                      </a:cubicBezTo>
                      <a:cubicBezTo>
                        <a:pt x="74853" y="197054"/>
                        <a:pt x="76517" y="192620"/>
                        <a:pt x="80398" y="189018"/>
                      </a:cubicBezTo>
                      <a:cubicBezTo>
                        <a:pt x="84556" y="185415"/>
                        <a:pt x="96477" y="172113"/>
                        <a:pt x="95091" y="167956"/>
                      </a:cubicBezTo>
                      <a:cubicBezTo>
                        <a:pt x="93982" y="163799"/>
                        <a:pt x="90655" y="135256"/>
                        <a:pt x="96755" y="133870"/>
                      </a:cubicBezTo>
                      <a:cubicBezTo>
                        <a:pt x="102577" y="132208"/>
                        <a:pt x="115329" y="131376"/>
                        <a:pt x="116993" y="126665"/>
                      </a:cubicBezTo>
                      <a:cubicBezTo>
                        <a:pt x="118656" y="122231"/>
                        <a:pt x="118656" y="114195"/>
                        <a:pt x="125310" y="110315"/>
                      </a:cubicBezTo>
                      <a:cubicBezTo>
                        <a:pt x="131963" y="106712"/>
                        <a:pt x="145825" y="93133"/>
                        <a:pt x="143330" y="87037"/>
                      </a:cubicBezTo>
                      <a:cubicBezTo>
                        <a:pt x="140835" y="80940"/>
                        <a:pt x="136399" y="74843"/>
                        <a:pt x="141112" y="72626"/>
                      </a:cubicBezTo>
                      <a:cubicBezTo>
                        <a:pt x="145548" y="70409"/>
                        <a:pt x="146934" y="70409"/>
                        <a:pt x="149706" y="64867"/>
                      </a:cubicBezTo>
                      <a:cubicBezTo>
                        <a:pt x="152756" y="59602"/>
                        <a:pt x="165232" y="45746"/>
                        <a:pt x="169113" y="47131"/>
                      </a:cubicBezTo>
                      <a:cubicBezTo>
                        <a:pt x="172994" y="48517"/>
                        <a:pt x="187133" y="54891"/>
                        <a:pt x="188242" y="47963"/>
                      </a:cubicBezTo>
                      <a:cubicBezTo>
                        <a:pt x="189351" y="41035"/>
                        <a:pt x="186024" y="24130"/>
                        <a:pt x="195727" y="26624"/>
                      </a:cubicBezTo>
                      <a:cubicBezTo>
                        <a:pt x="205430" y="29118"/>
                        <a:pt x="241748" y="36046"/>
                        <a:pt x="241748" y="30781"/>
                      </a:cubicBezTo>
                      <a:cubicBezTo>
                        <a:pt x="241748" y="25516"/>
                        <a:pt x="245907" y="25239"/>
                        <a:pt x="245907" y="17756"/>
                      </a:cubicBezTo>
                      <a:cubicBezTo>
                        <a:pt x="245907" y="10274"/>
                        <a:pt x="244243" y="-534"/>
                        <a:pt x="247847" y="20"/>
                      </a:cubicBezTo>
                      <a:cubicBezTo>
                        <a:pt x="248956" y="20"/>
                        <a:pt x="252006" y="1683"/>
                        <a:pt x="256719" y="3900"/>
                      </a:cubicBezTo>
                      <a:cubicBezTo>
                        <a:pt x="267808" y="9443"/>
                        <a:pt x="286937" y="20250"/>
                        <a:pt x="301908" y="28287"/>
                      </a:cubicBezTo>
                      <a:cubicBezTo>
                        <a:pt x="323255" y="39649"/>
                        <a:pt x="341553" y="50179"/>
                        <a:pt x="339335" y="54336"/>
                      </a:cubicBezTo>
                      <a:cubicBezTo>
                        <a:pt x="337117" y="58493"/>
                        <a:pt x="337117" y="63204"/>
                        <a:pt x="337394" y="65698"/>
                      </a:cubicBezTo>
                      <a:cubicBezTo>
                        <a:pt x="337394" y="68192"/>
                        <a:pt x="330463" y="67915"/>
                        <a:pt x="336839" y="74289"/>
                      </a:cubicBezTo>
                      <a:cubicBezTo>
                        <a:pt x="343493" y="80663"/>
                        <a:pt x="348484" y="82326"/>
                        <a:pt x="344602" y="84820"/>
                      </a:cubicBezTo>
                      <a:cubicBezTo>
                        <a:pt x="340721" y="87037"/>
                        <a:pt x="335453" y="90362"/>
                        <a:pt x="339335" y="92025"/>
                      </a:cubicBezTo>
                      <a:cubicBezTo>
                        <a:pt x="342939" y="93688"/>
                        <a:pt x="351256" y="103387"/>
                        <a:pt x="347929" y="109761"/>
                      </a:cubicBezTo>
                      <a:cubicBezTo>
                        <a:pt x="344602" y="116134"/>
                        <a:pt x="337394" y="126388"/>
                        <a:pt x="341830" y="129991"/>
                      </a:cubicBezTo>
                      <a:cubicBezTo>
                        <a:pt x="345156" y="132762"/>
                        <a:pt x="351256" y="139413"/>
                        <a:pt x="353196" y="151883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129" name="Freeform 5128">
                  <a:extLst>
                    <a:ext uri="{FF2B5EF4-FFF2-40B4-BE49-F238E27FC236}">
                      <a16:creationId xmlns:a16="http://schemas.microsoft.com/office/drawing/2014/main" id="{E2C4B505-50F3-5863-E720-1186F39A33A4}"/>
                    </a:ext>
                  </a:extLst>
                </p:cNvPr>
                <p:cNvSpPr/>
                <p:nvPr/>
              </p:nvSpPr>
              <p:spPr>
                <a:xfrm>
                  <a:off x="6223305" y="2367864"/>
                  <a:ext cx="19796" cy="44328"/>
                </a:xfrm>
                <a:custGeom>
                  <a:avLst/>
                  <a:gdLst>
                    <a:gd name="connsiteX0" fmla="*/ 7708 w 19796"/>
                    <a:gd name="connsiteY0" fmla="*/ 32459 h 44328"/>
                    <a:gd name="connsiteX1" fmla="*/ 6600 w 19796"/>
                    <a:gd name="connsiteY1" fmla="*/ 36893 h 44328"/>
                    <a:gd name="connsiteX2" fmla="*/ 4936 w 19796"/>
                    <a:gd name="connsiteY2" fmla="*/ 40219 h 44328"/>
                    <a:gd name="connsiteX3" fmla="*/ 1055 w 19796"/>
                    <a:gd name="connsiteY3" fmla="*/ 43821 h 44328"/>
                    <a:gd name="connsiteX4" fmla="*/ 223 w 19796"/>
                    <a:gd name="connsiteY4" fmla="*/ 36062 h 44328"/>
                    <a:gd name="connsiteX5" fmla="*/ 1055 w 19796"/>
                    <a:gd name="connsiteY5" fmla="*/ 27471 h 44328"/>
                    <a:gd name="connsiteX6" fmla="*/ 4382 w 19796"/>
                    <a:gd name="connsiteY6" fmla="*/ 17218 h 44328"/>
                    <a:gd name="connsiteX7" fmla="*/ 9926 w 19796"/>
                    <a:gd name="connsiteY7" fmla="*/ 9735 h 44328"/>
                    <a:gd name="connsiteX8" fmla="*/ 12421 w 19796"/>
                    <a:gd name="connsiteY8" fmla="*/ 5578 h 44328"/>
                    <a:gd name="connsiteX9" fmla="*/ 15749 w 19796"/>
                    <a:gd name="connsiteY9" fmla="*/ 1976 h 44328"/>
                    <a:gd name="connsiteX10" fmla="*/ 18798 w 19796"/>
                    <a:gd name="connsiteY10" fmla="*/ 36 h 44328"/>
                    <a:gd name="connsiteX11" fmla="*/ 18798 w 19796"/>
                    <a:gd name="connsiteY11" fmla="*/ 5024 h 44328"/>
                    <a:gd name="connsiteX12" fmla="*/ 16580 w 19796"/>
                    <a:gd name="connsiteY12" fmla="*/ 12507 h 44328"/>
                    <a:gd name="connsiteX13" fmla="*/ 13531 w 19796"/>
                    <a:gd name="connsiteY13" fmla="*/ 16386 h 44328"/>
                    <a:gd name="connsiteX14" fmla="*/ 9649 w 19796"/>
                    <a:gd name="connsiteY14" fmla="*/ 23314 h 44328"/>
                    <a:gd name="connsiteX15" fmla="*/ 7431 w 19796"/>
                    <a:gd name="connsiteY15" fmla="*/ 32459 h 443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9796" h="44328">
                      <a:moveTo>
                        <a:pt x="7708" y="32459"/>
                      </a:moveTo>
                      <a:cubicBezTo>
                        <a:pt x="7708" y="33845"/>
                        <a:pt x="7154" y="35508"/>
                        <a:pt x="6600" y="36893"/>
                      </a:cubicBezTo>
                      <a:cubicBezTo>
                        <a:pt x="6045" y="38002"/>
                        <a:pt x="5491" y="39110"/>
                        <a:pt x="4936" y="40219"/>
                      </a:cubicBezTo>
                      <a:cubicBezTo>
                        <a:pt x="4382" y="41604"/>
                        <a:pt x="3827" y="45761"/>
                        <a:pt x="1055" y="43821"/>
                      </a:cubicBezTo>
                      <a:cubicBezTo>
                        <a:pt x="-886" y="42436"/>
                        <a:pt x="500" y="38002"/>
                        <a:pt x="223" y="36062"/>
                      </a:cubicBezTo>
                      <a:cubicBezTo>
                        <a:pt x="223" y="33014"/>
                        <a:pt x="223" y="30519"/>
                        <a:pt x="1055" y="27471"/>
                      </a:cubicBezTo>
                      <a:cubicBezTo>
                        <a:pt x="1886" y="23869"/>
                        <a:pt x="2718" y="20543"/>
                        <a:pt x="4382" y="17218"/>
                      </a:cubicBezTo>
                      <a:cubicBezTo>
                        <a:pt x="5768" y="14446"/>
                        <a:pt x="7986" y="12229"/>
                        <a:pt x="9926" y="9735"/>
                      </a:cubicBezTo>
                      <a:cubicBezTo>
                        <a:pt x="10758" y="8350"/>
                        <a:pt x="11312" y="6964"/>
                        <a:pt x="12421" y="5578"/>
                      </a:cubicBezTo>
                      <a:cubicBezTo>
                        <a:pt x="13531" y="4193"/>
                        <a:pt x="14639" y="3084"/>
                        <a:pt x="15749" y="1976"/>
                      </a:cubicBezTo>
                      <a:cubicBezTo>
                        <a:pt x="16303" y="1145"/>
                        <a:pt x="17689" y="-241"/>
                        <a:pt x="18798" y="36"/>
                      </a:cubicBezTo>
                      <a:cubicBezTo>
                        <a:pt x="20738" y="868"/>
                        <a:pt x="19352" y="3639"/>
                        <a:pt x="18798" y="5024"/>
                      </a:cubicBezTo>
                      <a:cubicBezTo>
                        <a:pt x="18243" y="7518"/>
                        <a:pt x="17966" y="10290"/>
                        <a:pt x="16580" y="12507"/>
                      </a:cubicBezTo>
                      <a:cubicBezTo>
                        <a:pt x="15749" y="13892"/>
                        <a:pt x="14362" y="15001"/>
                        <a:pt x="13531" y="16386"/>
                      </a:cubicBezTo>
                      <a:cubicBezTo>
                        <a:pt x="12144" y="18603"/>
                        <a:pt x="10758" y="21097"/>
                        <a:pt x="9649" y="23314"/>
                      </a:cubicBezTo>
                      <a:cubicBezTo>
                        <a:pt x="8263" y="26086"/>
                        <a:pt x="7986" y="29411"/>
                        <a:pt x="7431" y="32459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130" name="Freeform 5129">
                  <a:extLst>
                    <a:ext uri="{FF2B5EF4-FFF2-40B4-BE49-F238E27FC236}">
                      <a16:creationId xmlns:a16="http://schemas.microsoft.com/office/drawing/2014/main" id="{3AAA42C7-C89D-BF00-1492-470FE68B2105}"/>
                    </a:ext>
                  </a:extLst>
                </p:cNvPr>
                <p:cNvSpPr/>
                <p:nvPr/>
              </p:nvSpPr>
              <p:spPr>
                <a:xfrm>
                  <a:off x="6268994" y="2345453"/>
                  <a:ext cx="25614" cy="40557"/>
                </a:xfrm>
                <a:custGeom>
                  <a:avLst/>
                  <a:gdLst>
                    <a:gd name="connsiteX0" fmla="*/ 8040 w 25614"/>
                    <a:gd name="connsiteY0" fmla="*/ 35195 h 40557"/>
                    <a:gd name="connsiteX1" fmla="*/ 4159 w 25614"/>
                    <a:gd name="connsiteY1" fmla="*/ 38243 h 40557"/>
                    <a:gd name="connsiteX2" fmla="*/ 1386 w 25614"/>
                    <a:gd name="connsiteY2" fmla="*/ 40460 h 40557"/>
                    <a:gd name="connsiteX3" fmla="*/ 0 w 25614"/>
                    <a:gd name="connsiteY3" fmla="*/ 37134 h 40557"/>
                    <a:gd name="connsiteX4" fmla="*/ 1386 w 25614"/>
                    <a:gd name="connsiteY4" fmla="*/ 27712 h 40557"/>
                    <a:gd name="connsiteX5" fmla="*/ 555 w 25614"/>
                    <a:gd name="connsiteY5" fmla="*/ 23001 h 40557"/>
                    <a:gd name="connsiteX6" fmla="*/ 555 w 25614"/>
                    <a:gd name="connsiteY6" fmla="*/ 16904 h 40557"/>
                    <a:gd name="connsiteX7" fmla="*/ 1941 w 25614"/>
                    <a:gd name="connsiteY7" fmla="*/ 11639 h 40557"/>
                    <a:gd name="connsiteX8" fmla="*/ 3604 w 25614"/>
                    <a:gd name="connsiteY8" fmla="*/ 7482 h 40557"/>
                    <a:gd name="connsiteX9" fmla="*/ 8040 w 25614"/>
                    <a:gd name="connsiteY9" fmla="*/ 5265 h 40557"/>
                    <a:gd name="connsiteX10" fmla="*/ 11921 w 25614"/>
                    <a:gd name="connsiteY10" fmla="*/ 3880 h 40557"/>
                    <a:gd name="connsiteX11" fmla="*/ 14694 w 25614"/>
                    <a:gd name="connsiteY11" fmla="*/ 0 h 40557"/>
                    <a:gd name="connsiteX12" fmla="*/ 20238 w 25614"/>
                    <a:gd name="connsiteY12" fmla="*/ 831 h 40557"/>
                    <a:gd name="connsiteX13" fmla="*/ 25506 w 25614"/>
                    <a:gd name="connsiteY13" fmla="*/ 6097 h 40557"/>
                    <a:gd name="connsiteX14" fmla="*/ 21070 w 25614"/>
                    <a:gd name="connsiteY14" fmla="*/ 9699 h 40557"/>
                    <a:gd name="connsiteX15" fmla="*/ 17743 w 25614"/>
                    <a:gd name="connsiteY15" fmla="*/ 14687 h 40557"/>
                    <a:gd name="connsiteX16" fmla="*/ 18575 w 25614"/>
                    <a:gd name="connsiteY16" fmla="*/ 18567 h 40557"/>
                    <a:gd name="connsiteX17" fmla="*/ 20793 w 25614"/>
                    <a:gd name="connsiteY17" fmla="*/ 21338 h 40557"/>
                    <a:gd name="connsiteX18" fmla="*/ 15248 w 25614"/>
                    <a:gd name="connsiteY18" fmla="*/ 29375 h 40557"/>
                    <a:gd name="connsiteX19" fmla="*/ 12199 w 25614"/>
                    <a:gd name="connsiteY19" fmla="*/ 31315 h 40557"/>
                    <a:gd name="connsiteX20" fmla="*/ 8040 w 25614"/>
                    <a:gd name="connsiteY20" fmla="*/ 35195 h 405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25614" h="40557">
                      <a:moveTo>
                        <a:pt x="8040" y="35195"/>
                      </a:moveTo>
                      <a:cubicBezTo>
                        <a:pt x="6654" y="36026"/>
                        <a:pt x="4990" y="37134"/>
                        <a:pt x="4159" y="38243"/>
                      </a:cubicBezTo>
                      <a:cubicBezTo>
                        <a:pt x="3604" y="39074"/>
                        <a:pt x="2772" y="41014"/>
                        <a:pt x="1386" y="40460"/>
                      </a:cubicBezTo>
                      <a:cubicBezTo>
                        <a:pt x="278" y="39906"/>
                        <a:pt x="0" y="38243"/>
                        <a:pt x="0" y="37134"/>
                      </a:cubicBezTo>
                      <a:cubicBezTo>
                        <a:pt x="555" y="33809"/>
                        <a:pt x="1664" y="31038"/>
                        <a:pt x="1386" y="27712"/>
                      </a:cubicBezTo>
                      <a:cubicBezTo>
                        <a:pt x="1386" y="26050"/>
                        <a:pt x="832" y="24387"/>
                        <a:pt x="555" y="23001"/>
                      </a:cubicBezTo>
                      <a:cubicBezTo>
                        <a:pt x="555" y="21061"/>
                        <a:pt x="555" y="19121"/>
                        <a:pt x="555" y="16904"/>
                      </a:cubicBezTo>
                      <a:cubicBezTo>
                        <a:pt x="555" y="14965"/>
                        <a:pt x="1386" y="13302"/>
                        <a:pt x="1941" y="11639"/>
                      </a:cubicBezTo>
                      <a:cubicBezTo>
                        <a:pt x="2218" y="10254"/>
                        <a:pt x="2496" y="8591"/>
                        <a:pt x="3604" y="7482"/>
                      </a:cubicBezTo>
                      <a:cubicBezTo>
                        <a:pt x="4714" y="6374"/>
                        <a:pt x="6654" y="5819"/>
                        <a:pt x="8040" y="5265"/>
                      </a:cubicBezTo>
                      <a:cubicBezTo>
                        <a:pt x="9703" y="4711"/>
                        <a:pt x="10813" y="5265"/>
                        <a:pt x="11921" y="3880"/>
                      </a:cubicBezTo>
                      <a:cubicBezTo>
                        <a:pt x="12753" y="2217"/>
                        <a:pt x="12476" y="0"/>
                        <a:pt x="14694" y="0"/>
                      </a:cubicBezTo>
                      <a:cubicBezTo>
                        <a:pt x="16634" y="0"/>
                        <a:pt x="18575" y="0"/>
                        <a:pt x="20238" y="831"/>
                      </a:cubicBezTo>
                      <a:cubicBezTo>
                        <a:pt x="22179" y="1940"/>
                        <a:pt x="26337" y="2771"/>
                        <a:pt x="25506" y="6097"/>
                      </a:cubicBezTo>
                      <a:cubicBezTo>
                        <a:pt x="24951" y="8037"/>
                        <a:pt x="22456" y="8868"/>
                        <a:pt x="21070" y="9699"/>
                      </a:cubicBezTo>
                      <a:cubicBezTo>
                        <a:pt x="19406" y="10808"/>
                        <a:pt x="18020" y="12470"/>
                        <a:pt x="17743" y="14687"/>
                      </a:cubicBezTo>
                      <a:cubicBezTo>
                        <a:pt x="17743" y="16073"/>
                        <a:pt x="17189" y="17736"/>
                        <a:pt x="18575" y="18567"/>
                      </a:cubicBezTo>
                      <a:cubicBezTo>
                        <a:pt x="19684" y="19399"/>
                        <a:pt x="21348" y="19676"/>
                        <a:pt x="20793" y="21338"/>
                      </a:cubicBezTo>
                      <a:cubicBezTo>
                        <a:pt x="19684" y="24664"/>
                        <a:pt x="18020" y="27435"/>
                        <a:pt x="15248" y="29375"/>
                      </a:cubicBezTo>
                      <a:cubicBezTo>
                        <a:pt x="14139" y="29929"/>
                        <a:pt x="13031" y="30483"/>
                        <a:pt x="12199" y="31315"/>
                      </a:cubicBezTo>
                      <a:cubicBezTo>
                        <a:pt x="10813" y="32700"/>
                        <a:pt x="9703" y="34086"/>
                        <a:pt x="8040" y="35195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131" name="Freeform 5130">
                  <a:extLst>
                    <a:ext uri="{FF2B5EF4-FFF2-40B4-BE49-F238E27FC236}">
                      <a16:creationId xmlns:a16="http://schemas.microsoft.com/office/drawing/2014/main" id="{4420A6A2-8C4C-50F7-A0C1-DF6E2347A5FC}"/>
                    </a:ext>
                  </a:extLst>
                </p:cNvPr>
                <p:cNvSpPr/>
                <p:nvPr/>
              </p:nvSpPr>
              <p:spPr>
                <a:xfrm>
                  <a:off x="6308347" y="2246376"/>
                  <a:ext cx="21921" cy="22315"/>
                </a:xfrm>
                <a:custGeom>
                  <a:avLst/>
                  <a:gdLst>
                    <a:gd name="connsiteX0" fmla="*/ 4728 w 21921"/>
                    <a:gd name="connsiteY0" fmla="*/ 10953 h 22315"/>
                    <a:gd name="connsiteX1" fmla="*/ 2787 w 21921"/>
                    <a:gd name="connsiteY1" fmla="*/ 10399 h 22315"/>
                    <a:gd name="connsiteX2" fmla="*/ 2510 w 21921"/>
                    <a:gd name="connsiteY2" fmla="*/ 3194 h 22315"/>
                    <a:gd name="connsiteX3" fmla="*/ 5282 w 21921"/>
                    <a:gd name="connsiteY3" fmla="*/ 2362 h 22315"/>
                    <a:gd name="connsiteX4" fmla="*/ 6946 w 21921"/>
                    <a:gd name="connsiteY4" fmla="*/ 700 h 22315"/>
                    <a:gd name="connsiteX5" fmla="*/ 12767 w 21921"/>
                    <a:gd name="connsiteY5" fmla="*/ 1808 h 22315"/>
                    <a:gd name="connsiteX6" fmla="*/ 21362 w 21921"/>
                    <a:gd name="connsiteY6" fmla="*/ 10399 h 22315"/>
                    <a:gd name="connsiteX7" fmla="*/ 19698 w 21921"/>
                    <a:gd name="connsiteY7" fmla="*/ 18990 h 22315"/>
                    <a:gd name="connsiteX8" fmla="*/ 17480 w 21921"/>
                    <a:gd name="connsiteY8" fmla="*/ 22315 h 22315"/>
                    <a:gd name="connsiteX9" fmla="*/ 13599 w 21921"/>
                    <a:gd name="connsiteY9" fmla="*/ 19821 h 22315"/>
                    <a:gd name="connsiteX10" fmla="*/ 11935 w 21921"/>
                    <a:gd name="connsiteY10" fmla="*/ 15941 h 22315"/>
                    <a:gd name="connsiteX11" fmla="*/ 9163 w 21921"/>
                    <a:gd name="connsiteY11" fmla="*/ 14279 h 22315"/>
                    <a:gd name="connsiteX12" fmla="*/ 6946 w 21921"/>
                    <a:gd name="connsiteY12" fmla="*/ 12893 h 22315"/>
                    <a:gd name="connsiteX13" fmla="*/ 4728 w 21921"/>
                    <a:gd name="connsiteY13" fmla="*/ 10953 h 223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1921" h="22315">
                      <a:moveTo>
                        <a:pt x="4728" y="10953"/>
                      </a:moveTo>
                      <a:cubicBezTo>
                        <a:pt x="4173" y="10953"/>
                        <a:pt x="3618" y="10676"/>
                        <a:pt x="2787" y="10399"/>
                      </a:cubicBezTo>
                      <a:cubicBezTo>
                        <a:pt x="15" y="8736"/>
                        <a:pt x="-1649" y="4302"/>
                        <a:pt x="2510" y="3194"/>
                      </a:cubicBezTo>
                      <a:cubicBezTo>
                        <a:pt x="3342" y="2917"/>
                        <a:pt x="4450" y="2917"/>
                        <a:pt x="5282" y="2362"/>
                      </a:cubicBezTo>
                      <a:cubicBezTo>
                        <a:pt x="6114" y="2085"/>
                        <a:pt x="6391" y="1254"/>
                        <a:pt x="6946" y="700"/>
                      </a:cubicBezTo>
                      <a:cubicBezTo>
                        <a:pt x="8886" y="-686"/>
                        <a:pt x="11659" y="145"/>
                        <a:pt x="12767" y="1808"/>
                      </a:cubicBezTo>
                      <a:cubicBezTo>
                        <a:pt x="15263" y="5411"/>
                        <a:pt x="19421" y="6519"/>
                        <a:pt x="21362" y="10399"/>
                      </a:cubicBezTo>
                      <a:cubicBezTo>
                        <a:pt x="23025" y="13724"/>
                        <a:pt x="20530" y="15941"/>
                        <a:pt x="19698" y="18990"/>
                      </a:cubicBezTo>
                      <a:cubicBezTo>
                        <a:pt x="19421" y="20375"/>
                        <a:pt x="19144" y="22038"/>
                        <a:pt x="17480" y="22315"/>
                      </a:cubicBezTo>
                      <a:cubicBezTo>
                        <a:pt x="16094" y="22315"/>
                        <a:pt x="14431" y="20929"/>
                        <a:pt x="13599" y="19821"/>
                      </a:cubicBezTo>
                      <a:cubicBezTo>
                        <a:pt x="12767" y="18712"/>
                        <a:pt x="12767" y="17050"/>
                        <a:pt x="11935" y="15941"/>
                      </a:cubicBezTo>
                      <a:cubicBezTo>
                        <a:pt x="11104" y="15110"/>
                        <a:pt x="9995" y="14833"/>
                        <a:pt x="9163" y="14279"/>
                      </a:cubicBezTo>
                      <a:cubicBezTo>
                        <a:pt x="8332" y="14001"/>
                        <a:pt x="7500" y="13447"/>
                        <a:pt x="6946" y="12893"/>
                      </a:cubicBezTo>
                      <a:cubicBezTo>
                        <a:pt x="6114" y="12339"/>
                        <a:pt x="5560" y="11507"/>
                        <a:pt x="4728" y="10953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132" name="Freeform 5131">
                  <a:extLst>
                    <a:ext uri="{FF2B5EF4-FFF2-40B4-BE49-F238E27FC236}">
                      <a16:creationId xmlns:a16="http://schemas.microsoft.com/office/drawing/2014/main" id="{24287926-F215-E4A8-AA52-FCD3C200D33F}"/>
                    </a:ext>
                  </a:extLst>
                </p:cNvPr>
                <p:cNvSpPr/>
                <p:nvPr/>
              </p:nvSpPr>
              <p:spPr>
                <a:xfrm>
                  <a:off x="6088515" y="2336205"/>
                  <a:ext cx="6376" cy="10231"/>
                </a:xfrm>
                <a:custGeom>
                  <a:avLst/>
                  <a:gdLst>
                    <a:gd name="connsiteX0" fmla="*/ 4159 w 6376"/>
                    <a:gd name="connsiteY0" fmla="*/ 10080 h 10231"/>
                    <a:gd name="connsiteX1" fmla="*/ 3050 w 6376"/>
                    <a:gd name="connsiteY1" fmla="*/ 8972 h 10231"/>
                    <a:gd name="connsiteX2" fmla="*/ 2218 w 6376"/>
                    <a:gd name="connsiteY2" fmla="*/ 6478 h 10231"/>
                    <a:gd name="connsiteX3" fmla="*/ 831 w 6376"/>
                    <a:gd name="connsiteY3" fmla="*/ 5369 h 10231"/>
                    <a:gd name="connsiteX4" fmla="*/ 0 w 6376"/>
                    <a:gd name="connsiteY4" fmla="*/ 3707 h 10231"/>
                    <a:gd name="connsiteX5" fmla="*/ 831 w 6376"/>
                    <a:gd name="connsiteY5" fmla="*/ 2044 h 10231"/>
                    <a:gd name="connsiteX6" fmla="*/ 3050 w 6376"/>
                    <a:gd name="connsiteY6" fmla="*/ 2321 h 10231"/>
                    <a:gd name="connsiteX7" fmla="*/ 4436 w 6376"/>
                    <a:gd name="connsiteY7" fmla="*/ 935 h 10231"/>
                    <a:gd name="connsiteX8" fmla="*/ 5822 w 6376"/>
                    <a:gd name="connsiteY8" fmla="*/ 104 h 10231"/>
                    <a:gd name="connsiteX9" fmla="*/ 6376 w 6376"/>
                    <a:gd name="connsiteY9" fmla="*/ 2044 h 10231"/>
                    <a:gd name="connsiteX10" fmla="*/ 6376 w 6376"/>
                    <a:gd name="connsiteY10" fmla="*/ 3984 h 10231"/>
                    <a:gd name="connsiteX11" fmla="*/ 5822 w 6376"/>
                    <a:gd name="connsiteY11" fmla="*/ 7586 h 10231"/>
                    <a:gd name="connsiteX12" fmla="*/ 5267 w 6376"/>
                    <a:gd name="connsiteY12" fmla="*/ 8695 h 10231"/>
                    <a:gd name="connsiteX13" fmla="*/ 4436 w 6376"/>
                    <a:gd name="connsiteY13" fmla="*/ 10080 h 102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6376" h="10231">
                      <a:moveTo>
                        <a:pt x="4159" y="10080"/>
                      </a:moveTo>
                      <a:cubicBezTo>
                        <a:pt x="3327" y="10635"/>
                        <a:pt x="3327" y="9526"/>
                        <a:pt x="3050" y="8972"/>
                      </a:cubicBezTo>
                      <a:cubicBezTo>
                        <a:pt x="3050" y="8140"/>
                        <a:pt x="2772" y="7032"/>
                        <a:pt x="2218" y="6478"/>
                      </a:cubicBezTo>
                      <a:cubicBezTo>
                        <a:pt x="1941" y="5923"/>
                        <a:pt x="1386" y="5646"/>
                        <a:pt x="831" y="5369"/>
                      </a:cubicBezTo>
                      <a:cubicBezTo>
                        <a:pt x="277" y="4815"/>
                        <a:pt x="0" y="4538"/>
                        <a:pt x="0" y="3707"/>
                      </a:cubicBezTo>
                      <a:cubicBezTo>
                        <a:pt x="0" y="3152"/>
                        <a:pt x="0" y="2044"/>
                        <a:pt x="831" y="2044"/>
                      </a:cubicBezTo>
                      <a:cubicBezTo>
                        <a:pt x="1663" y="2044"/>
                        <a:pt x="2218" y="2321"/>
                        <a:pt x="3050" y="2321"/>
                      </a:cubicBezTo>
                      <a:cubicBezTo>
                        <a:pt x="3881" y="2321"/>
                        <a:pt x="4159" y="1490"/>
                        <a:pt x="4436" y="935"/>
                      </a:cubicBezTo>
                      <a:cubicBezTo>
                        <a:pt x="4713" y="104"/>
                        <a:pt x="4990" y="-173"/>
                        <a:pt x="5822" y="104"/>
                      </a:cubicBezTo>
                      <a:cubicBezTo>
                        <a:pt x="5822" y="935"/>
                        <a:pt x="6376" y="1212"/>
                        <a:pt x="6376" y="2044"/>
                      </a:cubicBezTo>
                      <a:cubicBezTo>
                        <a:pt x="6376" y="2598"/>
                        <a:pt x="6376" y="3429"/>
                        <a:pt x="6376" y="3984"/>
                      </a:cubicBezTo>
                      <a:cubicBezTo>
                        <a:pt x="6376" y="5092"/>
                        <a:pt x="6376" y="6478"/>
                        <a:pt x="5822" y="7586"/>
                      </a:cubicBezTo>
                      <a:cubicBezTo>
                        <a:pt x="5822" y="7863"/>
                        <a:pt x="5267" y="8140"/>
                        <a:pt x="5267" y="8695"/>
                      </a:cubicBezTo>
                      <a:cubicBezTo>
                        <a:pt x="5267" y="9249"/>
                        <a:pt x="4990" y="9803"/>
                        <a:pt x="4436" y="1008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5068" name="Graphic 248">
                <a:extLst>
                  <a:ext uri="{FF2B5EF4-FFF2-40B4-BE49-F238E27FC236}">
                    <a16:creationId xmlns:a16="http://schemas.microsoft.com/office/drawing/2014/main" id="{EBAF2DB3-D0C6-50D0-50F6-F297D63A8665}"/>
                  </a:ext>
                </a:extLst>
              </p:cNvPr>
              <p:cNvGrpSpPr/>
              <p:nvPr/>
            </p:nvGrpSpPr>
            <p:grpSpPr>
              <a:xfrm>
                <a:off x="5673597" y="1819116"/>
                <a:ext cx="295774" cy="453188"/>
                <a:chOff x="6336362" y="1817997"/>
                <a:chExt cx="295774" cy="453188"/>
              </a:xfrm>
              <a:grpFill/>
            </p:grpSpPr>
            <p:sp>
              <p:nvSpPr>
                <p:cNvPr id="5126" name="Freeform 5125">
                  <a:extLst>
                    <a:ext uri="{FF2B5EF4-FFF2-40B4-BE49-F238E27FC236}">
                      <a16:creationId xmlns:a16="http://schemas.microsoft.com/office/drawing/2014/main" id="{C4621800-3AA0-D25F-70EA-A61F68106460}"/>
                    </a:ext>
                  </a:extLst>
                </p:cNvPr>
                <p:cNvSpPr/>
                <p:nvPr/>
              </p:nvSpPr>
              <p:spPr>
                <a:xfrm>
                  <a:off x="6336362" y="1817997"/>
                  <a:ext cx="295774" cy="453188"/>
                </a:xfrm>
                <a:custGeom>
                  <a:avLst/>
                  <a:gdLst>
                    <a:gd name="connsiteX0" fmla="*/ 291650 w 295774"/>
                    <a:gd name="connsiteY0" fmla="*/ 336797 h 453188"/>
                    <a:gd name="connsiteX1" fmla="*/ 197114 w 295774"/>
                    <a:gd name="connsiteY1" fmla="*/ 425476 h 453188"/>
                    <a:gd name="connsiteX2" fmla="*/ 183529 w 295774"/>
                    <a:gd name="connsiteY2" fmla="*/ 424368 h 453188"/>
                    <a:gd name="connsiteX3" fmla="*/ 166618 w 295774"/>
                    <a:gd name="connsiteY3" fmla="*/ 424368 h 453188"/>
                    <a:gd name="connsiteX4" fmla="*/ 163014 w 295774"/>
                    <a:gd name="connsiteY4" fmla="*/ 424368 h 453188"/>
                    <a:gd name="connsiteX5" fmla="*/ 158855 w 295774"/>
                    <a:gd name="connsiteY5" fmla="*/ 426030 h 453188"/>
                    <a:gd name="connsiteX6" fmla="*/ 151924 w 295774"/>
                    <a:gd name="connsiteY6" fmla="*/ 429910 h 453188"/>
                    <a:gd name="connsiteX7" fmla="*/ 144994 w 295774"/>
                    <a:gd name="connsiteY7" fmla="*/ 434067 h 453188"/>
                    <a:gd name="connsiteX8" fmla="*/ 137508 w 295774"/>
                    <a:gd name="connsiteY8" fmla="*/ 434898 h 453188"/>
                    <a:gd name="connsiteX9" fmla="*/ 129746 w 295774"/>
                    <a:gd name="connsiteY9" fmla="*/ 434067 h 453188"/>
                    <a:gd name="connsiteX10" fmla="*/ 124755 w 295774"/>
                    <a:gd name="connsiteY10" fmla="*/ 437115 h 453188"/>
                    <a:gd name="connsiteX11" fmla="*/ 110339 w 295774"/>
                    <a:gd name="connsiteY11" fmla="*/ 439609 h 453188"/>
                    <a:gd name="connsiteX12" fmla="*/ 106735 w 295774"/>
                    <a:gd name="connsiteY12" fmla="*/ 440995 h 453188"/>
                    <a:gd name="connsiteX13" fmla="*/ 105072 w 295774"/>
                    <a:gd name="connsiteY13" fmla="*/ 444320 h 453188"/>
                    <a:gd name="connsiteX14" fmla="*/ 98696 w 295774"/>
                    <a:gd name="connsiteY14" fmla="*/ 445983 h 453188"/>
                    <a:gd name="connsiteX15" fmla="*/ 94260 w 295774"/>
                    <a:gd name="connsiteY15" fmla="*/ 445429 h 453188"/>
                    <a:gd name="connsiteX16" fmla="*/ 88438 w 295774"/>
                    <a:gd name="connsiteY16" fmla="*/ 445429 h 453188"/>
                    <a:gd name="connsiteX17" fmla="*/ 77903 w 295774"/>
                    <a:gd name="connsiteY17" fmla="*/ 446815 h 453188"/>
                    <a:gd name="connsiteX18" fmla="*/ 69586 w 295774"/>
                    <a:gd name="connsiteY18" fmla="*/ 449309 h 453188"/>
                    <a:gd name="connsiteX19" fmla="*/ 62378 w 295774"/>
                    <a:gd name="connsiteY19" fmla="*/ 453188 h 453188"/>
                    <a:gd name="connsiteX20" fmla="*/ 65704 w 295774"/>
                    <a:gd name="connsiteY20" fmla="*/ 445429 h 453188"/>
                    <a:gd name="connsiteX21" fmla="*/ 66536 w 295774"/>
                    <a:gd name="connsiteY21" fmla="*/ 440995 h 453188"/>
                    <a:gd name="connsiteX22" fmla="*/ 64041 w 295774"/>
                    <a:gd name="connsiteY22" fmla="*/ 436838 h 453188"/>
                    <a:gd name="connsiteX23" fmla="*/ 62101 w 295774"/>
                    <a:gd name="connsiteY23" fmla="*/ 433235 h 453188"/>
                    <a:gd name="connsiteX24" fmla="*/ 55447 w 295774"/>
                    <a:gd name="connsiteY24" fmla="*/ 435175 h 453188"/>
                    <a:gd name="connsiteX25" fmla="*/ 49625 w 295774"/>
                    <a:gd name="connsiteY25" fmla="*/ 434898 h 453188"/>
                    <a:gd name="connsiteX26" fmla="*/ 45189 w 295774"/>
                    <a:gd name="connsiteY26" fmla="*/ 431850 h 453188"/>
                    <a:gd name="connsiteX27" fmla="*/ 31605 w 295774"/>
                    <a:gd name="connsiteY27" fmla="*/ 424645 h 453188"/>
                    <a:gd name="connsiteX28" fmla="*/ 27447 w 295774"/>
                    <a:gd name="connsiteY28" fmla="*/ 423259 h 453188"/>
                    <a:gd name="connsiteX29" fmla="*/ 22179 w 295774"/>
                    <a:gd name="connsiteY29" fmla="*/ 411897 h 453188"/>
                    <a:gd name="connsiteX30" fmla="*/ 21902 w 295774"/>
                    <a:gd name="connsiteY30" fmla="*/ 407740 h 453188"/>
                    <a:gd name="connsiteX31" fmla="*/ 19130 w 295774"/>
                    <a:gd name="connsiteY31" fmla="*/ 405246 h 453188"/>
                    <a:gd name="connsiteX32" fmla="*/ 18575 w 295774"/>
                    <a:gd name="connsiteY32" fmla="*/ 401366 h 453188"/>
                    <a:gd name="connsiteX33" fmla="*/ 24951 w 295774"/>
                    <a:gd name="connsiteY33" fmla="*/ 397487 h 453188"/>
                    <a:gd name="connsiteX34" fmla="*/ 26337 w 295774"/>
                    <a:gd name="connsiteY34" fmla="*/ 394161 h 453188"/>
                    <a:gd name="connsiteX35" fmla="*/ 24951 w 295774"/>
                    <a:gd name="connsiteY35" fmla="*/ 391390 h 453188"/>
                    <a:gd name="connsiteX36" fmla="*/ 23842 w 295774"/>
                    <a:gd name="connsiteY36" fmla="*/ 384739 h 453188"/>
                    <a:gd name="connsiteX37" fmla="*/ 27723 w 295774"/>
                    <a:gd name="connsiteY37" fmla="*/ 380859 h 453188"/>
                    <a:gd name="connsiteX38" fmla="*/ 26892 w 295774"/>
                    <a:gd name="connsiteY38" fmla="*/ 378365 h 453188"/>
                    <a:gd name="connsiteX39" fmla="*/ 25505 w 295774"/>
                    <a:gd name="connsiteY39" fmla="*/ 373654 h 453188"/>
                    <a:gd name="connsiteX40" fmla="*/ 20238 w 295774"/>
                    <a:gd name="connsiteY40" fmla="*/ 370329 h 453188"/>
                    <a:gd name="connsiteX41" fmla="*/ 16634 w 295774"/>
                    <a:gd name="connsiteY41" fmla="*/ 366449 h 453188"/>
                    <a:gd name="connsiteX42" fmla="*/ 17188 w 295774"/>
                    <a:gd name="connsiteY42" fmla="*/ 363124 h 453188"/>
                    <a:gd name="connsiteX43" fmla="*/ 19961 w 295774"/>
                    <a:gd name="connsiteY43" fmla="*/ 360630 h 453188"/>
                    <a:gd name="connsiteX44" fmla="*/ 21624 w 295774"/>
                    <a:gd name="connsiteY44" fmla="*/ 351207 h 453188"/>
                    <a:gd name="connsiteX45" fmla="*/ 19684 w 295774"/>
                    <a:gd name="connsiteY45" fmla="*/ 347605 h 453188"/>
                    <a:gd name="connsiteX46" fmla="*/ 14694 w 295774"/>
                    <a:gd name="connsiteY46" fmla="*/ 342617 h 453188"/>
                    <a:gd name="connsiteX47" fmla="*/ 14694 w 295774"/>
                    <a:gd name="connsiteY47" fmla="*/ 336243 h 453188"/>
                    <a:gd name="connsiteX48" fmla="*/ 16357 w 295774"/>
                    <a:gd name="connsiteY48" fmla="*/ 330700 h 453188"/>
                    <a:gd name="connsiteX49" fmla="*/ 25505 w 295774"/>
                    <a:gd name="connsiteY49" fmla="*/ 322941 h 453188"/>
                    <a:gd name="connsiteX50" fmla="*/ 27169 w 295774"/>
                    <a:gd name="connsiteY50" fmla="*/ 317953 h 453188"/>
                    <a:gd name="connsiteX51" fmla="*/ 26060 w 295774"/>
                    <a:gd name="connsiteY51" fmla="*/ 311856 h 453188"/>
                    <a:gd name="connsiteX52" fmla="*/ 30773 w 295774"/>
                    <a:gd name="connsiteY52" fmla="*/ 309362 h 453188"/>
                    <a:gd name="connsiteX53" fmla="*/ 32436 w 295774"/>
                    <a:gd name="connsiteY53" fmla="*/ 311856 h 453188"/>
                    <a:gd name="connsiteX54" fmla="*/ 34932 w 295774"/>
                    <a:gd name="connsiteY54" fmla="*/ 313519 h 453188"/>
                    <a:gd name="connsiteX55" fmla="*/ 38813 w 295774"/>
                    <a:gd name="connsiteY55" fmla="*/ 314073 h 453188"/>
                    <a:gd name="connsiteX56" fmla="*/ 41308 w 295774"/>
                    <a:gd name="connsiteY56" fmla="*/ 311025 h 453188"/>
                    <a:gd name="connsiteX57" fmla="*/ 48793 w 295774"/>
                    <a:gd name="connsiteY57" fmla="*/ 310193 h 453188"/>
                    <a:gd name="connsiteX58" fmla="*/ 49625 w 295774"/>
                    <a:gd name="connsiteY58" fmla="*/ 304928 h 453188"/>
                    <a:gd name="connsiteX59" fmla="*/ 44912 w 295774"/>
                    <a:gd name="connsiteY59" fmla="*/ 302434 h 453188"/>
                    <a:gd name="connsiteX60" fmla="*/ 51011 w 295774"/>
                    <a:gd name="connsiteY60" fmla="*/ 296337 h 453188"/>
                    <a:gd name="connsiteX61" fmla="*/ 57665 w 295774"/>
                    <a:gd name="connsiteY61" fmla="*/ 293289 h 453188"/>
                    <a:gd name="connsiteX62" fmla="*/ 63764 w 295774"/>
                    <a:gd name="connsiteY62" fmla="*/ 291072 h 453188"/>
                    <a:gd name="connsiteX63" fmla="*/ 67646 w 295774"/>
                    <a:gd name="connsiteY63" fmla="*/ 288301 h 453188"/>
                    <a:gd name="connsiteX64" fmla="*/ 70972 w 295774"/>
                    <a:gd name="connsiteY64" fmla="*/ 282481 h 453188"/>
                    <a:gd name="connsiteX65" fmla="*/ 76794 w 295774"/>
                    <a:gd name="connsiteY65" fmla="*/ 277770 h 453188"/>
                    <a:gd name="connsiteX66" fmla="*/ 79844 w 295774"/>
                    <a:gd name="connsiteY66" fmla="*/ 273336 h 453188"/>
                    <a:gd name="connsiteX67" fmla="*/ 85111 w 295774"/>
                    <a:gd name="connsiteY67" fmla="*/ 271396 h 453188"/>
                    <a:gd name="connsiteX68" fmla="*/ 87606 w 295774"/>
                    <a:gd name="connsiteY68" fmla="*/ 263360 h 453188"/>
                    <a:gd name="connsiteX69" fmla="*/ 93983 w 295774"/>
                    <a:gd name="connsiteY69" fmla="*/ 259480 h 453188"/>
                    <a:gd name="connsiteX70" fmla="*/ 104240 w 295774"/>
                    <a:gd name="connsiteY70" fmla="*/ 250889 h 453188"/>
                    <a:gd name="connsiteX71" fmla="*/ 107845 w 295774"/>
                    <a:gd name="connsiteY71" fmla="*/ 246732 h 453188"/>
                    <a:gd name="connsiteX72" fmla="*/ 112557 w 295774"/>
                    <a:gd name="connsiteY72" fmla="*/ 244516 h 453188"/>
                    <a:gd name="connsiteX73" fmla="*/ 117270 w 295774"/>
                    <a:gd name="connsiteY73" fmla="*/ 242576 h 453188"/>
                    <a:gd name="connsiteX74" fmla="*/ 123369 w 295774"/>
                    <a:gd name="connsiteY74" fmla="*/ 242853 h 453188"/>
                    <a:gd name="connsiteX75" fmla="*/ 128637 w 295774"/>
                    <a:gd name="connsiteY75" fmla="*/ 242021 h 453188"/>
                    <a:gd name="connsiteX76" fmla="*/ 130578 w 295774"/>
                    <a:gd name="connsiteY76" fmla="*/ 237033 h 453188"/>
                    <a:gd name="connsiteX77" fmla="*/ 130578 w 295774"/>
                    <a:gd name="connsiteY77" fmla="*/ 230936 h 453188"/>
                    <a:gd name="connsiteX78" fmla="*/ 125865 w 295774"/>
                    <a:gd name="connsiteY78" fmla="*/ 227888 h 453188"/>
                    <a:gd name="connsiteX79" fmla="*/ 125865 w 295774"/>
                    <a:gd name="connsiteY79" fmla="*/ 221237 h 453188"/>
                    <a:gd name="connsiteX80" fmla="*/ 125033 w 295774"/>
                    <a:gd name="connsiteY80" fmla="*/ 215141 h 453188"/>
                    <a:gd name="connsiteX81" fmla="*/ 119765 w 295774"/>
                    <a:gd name="connsiteY81" fmla="*/ 211538 h 453188"/>
                    <a:gd name="connsiteX82" fmla="*/ 113666 w 295774"/>
                    <a:gd name="connsiteY82" fmla="*/ 204887 h 453188"/>
                    <a:gd name="connsiteX83" fmla="*/ 107289 w 295774"/>
                    <a:gd name="connsiteY83" fmla="*/ 202393 h 453188"/>
                    <a:gd name="connsiteX84" fmla="*/ 103963 w 295774"/>
                    <a:gd name="connsiteY84" fmla="*/ 200453 h 453188"/>
                    <a:gd name="connsiteX85" fmla="*/ 100082 w 295774"/>
                    <a:gd name="connsiteY85" fmla="*/ 200453 h 453188"/>
                    <a:gd name="connsiteX86" fmla="*/ 96478 w 295774"/>
                    <a:gd name="connsiteY86" fmla="*/ 200453 h 453188"/>
                    <a:gd name="connsiteX87" fmla="*/ 85111 w 295774"/>
                    <a:gd name="connsiteY87" fmla="*/ 178560 h 453188"/>
                    <a:gd name="connsiteX88" fmla="*/ 91210 w 295774"/>
                    <a:gd name="connsiteY88" fmla="*/ 158331 h 453188"/>
                    <a:gd name="connsiteX89" fmla="*/ 82616 w 295774"/>
                    <a:gd name="connsiteY89" fmla="*/ 140595 h 453188"/>
                    <a:gd name="connsiteX90" fmla="*/ 87883 w 295774"/>
                    <a:gd name="connsiteY90" fmla="*/ 133390 h 453188"/>
                    <a:gd name="connsiteX91" fmla="*/ 80121 w 295774"/>
                    <a:gd name="connsiteY91" fmla="*/ 122859 h 453188"/>
                    <a:gd name="connsiteX92" fmla="*/ 80675 w 295774"/>
                    <a:gd name="connsiteY92" fmla="*/ 114268 h 453188"/>
                    <a:gd name="connsiteX93" fmla="*/ 82616 w 295774"/>
                    <a:gd name="connsiteY93" fmla="*/ 102906 h 453188"/>
                    <a:gd name="connsiteX94" fmla="*/ 45189 w 295774"/>
                    <a:gd name="connsiteY94" fmla="*/ 76857 h 453188"/>
                    <a:gd name="connsiteX95" fmla="*/ 0 w 295774"/>
                    <a:gd name="connsiteY95" fmla="*/ 52470 h 453188"/>
                    <a:gd name="connsiteX96" fmla="*/ 17743 w 295774"/>
                    <a:gd name="connsiteY96" fmla="*/ 37783 h 453188"/>
                    <a:gd name="connsiteX97" fmla="*/ 47407 w 295774"/>
                    <a:gd name="connsiteY97" fmla="*/ 61061 h 453188"/>
                    <a:gd name="connsiteX98" fmla="*/ 75131 w 295774"/>
                    <a:gd name="connsiteY98" fmla="*/ 64109 h 453188"/>
                    <a:gd name="connsiteX99" fmla="*/ 88992 w 295774"/>
                    <a:gd name="connsiteY99" fmla="*/ 60507 h 453188"/>
                    <a:gd name="connsiteX100" fmla="*/ 113112 w 295774"/>
                    <a:gd name="connsiteY100" fmla="*/ 70760 h 453188"/>
                    <a:gd name="connsiteX101" fmla="*/ 124201 w 295774"/>
                    <a:gd name="connsiteY101" fmla="*/ 61615 h 453188"/>
                    <a:gd name="connsiteX102" fmla="*/ 135845 w 295774"/>
                    <a:gd name="connsiteY102" fmla="*/ 58012 h 453188"/>
                    <a:gd name="connsiteX103" fmla="*/ 144439 w 295774"/>
                    <a:gd name="connsiteY103" fmla="*/ 28360 h 453188"/>
                    <a:gd name="connsiteX104" fmla="*/ 177430 w 295774"/>
                    <a:gd name="connsiteY104" fmla="*/ 6745 h 453188"/>
                    <a:gd name="connsiteX105" fmla="*/ 189905 w 295774"/>
                    <a:gd name="connsiteY105" fmla="*/ 371 h 453188"/>
                    <a:gd name="connsiteX106" fmla="*/ 204321 w 295774"/>
                    <a:gd name="connsiteY106" fmla="*/ 8685 h 453188"/>
                    <a:gd name="connsiteX107" fmla="*/ 233154 w 295774"/>
                    <a:gd name="connsiteY107" fmla="*/ 22818 h 453188"/>
                    <a:gd name="connsiteX108" fmla="*/ 225946 w 295774"/>
                    <a:gd name="connsiteY108" fmla="*/ 43048 h 453188"/>
                    <a:gd name="connsiteX109" fmla="*/ 227332 w 295774"/>
                    <a:gd name="connsiteY109" fmla="*/ 52193 h 453188"/>
                    <a:gd name="connsiteX110" fmla="*/ 226778 w 295774"/>
                    <a:gd name="connsiteY110" fmla="*/ 52470 h 453188"/>
                    <a:gd name="connsiteX111" fmla="*/ 215411 w 295774"/>
                    <a:gd name="connsiteY111" fmla="*/ 58844 h 453188"/>
                    <a:gd name="connsiteX112" fmla="*/ 217075 w 295774"/>
                    <a:gd name="connsiteY112" fmla="*/ 66603 h 453188"/>
                    <a:gd name="connsiteX113" fmla="*/ 219293 w 295774"/>
                    <a:gd name="connsiteY113" fmla="*/ 89881 h 453188"/>
                    <a:gd name="connsiteX114" fmla="*/ 241748 w 295774"/>
                    <a:gd name="connsiteY114" fmla="*/ 99581 h 453188"/>
                    <a:gd name="connsiteX115" fmla="*/ 252561 w 295774"/>
                    <a:gd name="connsiteY115" fmla="*/ 118425 h 453188"/>
                    <a:gd name="connsiteX116" fmla="*/ 231214 w 295774"/>
                    <a:gd name="connsiteY116" fmla="*/ 153897 h 453188"/>
                    <a:gd name="connsiteX117" fmla="*/ 244798 w 295774"/>
                    <a:gd name="connsiteY117" fmla="*/ 174127 h 453188"/>
                    <a:gd name="connsiteX118" fmla="*/ 254224 w 295774"/>
                    <a:gd name="connsiteY118" fmla="*/ 196296 h 453188"/>
                    <a:gd name="connsiteX119" fmla="*/ 254224 w 295774"/>
                    <a:gd name="connsiteY119" fmla="*/ 205996 h 453188"/>
                    <a:gd name="connsiteX120" fmla="*/ 245907 w 295774"/>
                    <a:gd name="connsiteY120" fmla="*/ 214309 h 453188"/>
                    <a:gd name="connsiteX121" fmla="*/ 244520 w 295774"/>
                    <a:gd name="connsiteY121" fmla="*/ 225394 h 453188"/>
                    <a:gd name="connsiteX122" fmla="*/ 250343 w 295774"/>
                    <a:gd name="connsiteY122" fmla="*/ 231768 h 453188"/>
                    <a:gd name="connsiteX123" fmla="*/ 247570 w 295774"/>
                    <a:gd name="connsiteY123" fmla="*/ 243130 h 453188"/>
                    <a:gd name="connsiteX124" fmla="*/ 259768 w 295774"/>
                    <a:gd name="connsiteY124" fmla="*/ 248672 h 453188"/>
                    <a:gd name="connsiteX125" fmla="*/ 258660 w 295774"/>
                    <a:gd name="connsiteY125" fmla="*/ 262528 h 453188"/>
                    <a:gd name="connsiteX126" fmla="*/ 271135 w 295774"/>
                    <a:gd name="connsiteY126" fmla="*/ 274167 h 453188"/>
                    <a:gd name="connsiteX127" fmla="*/ 260600 w 295774"/>
                    <a:gd name="connsiteY127" fmla="*/ 295783 h 453188"/>
                    <a:gd name="connsiteX128" fmla="*/ 292760 w 295774"/>
                    <a:gd name="connsiteY128" fmla="*/ 335966 h 4531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</a:cxnLst>
                  <a:rect l="l" t="t" r="r" b="b"/>
                  <a:pathLst>
                    <a:path w="295774" h="453188">
                      <a:moveTo>
                        <a:pt x="291650" y="336797"/>
                      </a:moveTo>
                      <a:cubicBezTo>
                        <a:pt x="280007" y="349545"/>
                        <a:pt x="221511" y="402198"/>
                        <a:pt x="197114" y="425476"/>
                      </a:cubicBezTo>
                      <a:cubicBezTo>
                        <a:pt x="192678" y="425476"/>
                        <a:pt x="187687" y="424368"/>
                        <a:pt x="183529" y="424368"/>
                      </a:cubicBezTo>
                      <a:cubicBezTo>
                        <a:pt x="177984" y="424368"/>
                        <a:pt x="172163" y="423813"/>
                        <a:pt x="166618" y="424368"/>
                      </a:cubicBezTo>
                      <a:cubicBezTo>
                        <a:pt x="165509" y="424368"/>
                        <a:pt x="164123" y="424368"/>
                        <a:pt x="163014" y="424368"/>
                      </a:cubicBezTo>
                      <a:cubicBezTo>
                        <a:pt x="161350" y="424368"/>
                        <a:pt x="160241" y="425476"/>
                        <a:pt x="158855" y="426030"/>
                      </a:cubicBezTo>
                      <a:cubicBezTo>
                        <a:pt x="156360" y="427139"/>
                        <a:pt x="154142" y="428524"/>
                        <a:pt x="151924" y="429910"/>
                      </a:cubicBezTo>
                      <a:cubicBezTo>
                        <a:pt x="149430" y="431296"/>
                        <a:pt x="147212" y="432681"/>
                        <a:pt x="144994" y="434067"/>
                      </a:cubicBezTo>
                      <a:cubicBezTo>
                        <a:pt x="142776" y="435730"/>
                        <a:pt x="140003" y="435730"/>
                        <a:pt x="137508" y="434898"/>
                      </a:cubicBezTo>
                      <a:cubicBezTo>
                        <a:pt x="135013" y="434067"/>
                        <a:pt x="132518" y="433790"/>
                        <a:pt x="129746" y="434067"/>
                      </a:cubicBezTo>
                      <a:cubicBezTo>
                        <a:pt x="127528" y="434344"/>
                        <a:pt x="126419" y="435730"/>
                        <a:pt x="124755" y="437115"/>
                      </a:cubicBezTo>
                      <a:cubicBezTo>
                        <a:pt x="120874" y="440164"/>
                        <a:pt x="114775" y="438778"/>
                        <a:pt x="110339" y="439609"/>
                      </a:cubicBezTo>
                      <a:cubicBezTo>
                        <a:pt x="109231" y="439609"/>
                        <a:pt x="107567" y="440164"/>
                        <a:pt x="106735" y="440995"/>
                      </a:cubicBezTo>
                      <a:cubicBezTo>
                        <a:pt x="105626" y="441826"/>
                        <a:pt x="105903" y="443212"/>
                        <a:pt x="105072" y="444320"/>
                      </a:cubicBezTo>
                      <a:cubicBezTo>
                        <a:pt x="103408" y="445983"/>
                        <a:pt x="100636" y="445983"/>
                        <a:pt x="98696" y="445983"/>
                      </a:cubicBezTo>
                      <a:cubicBezTo>
                        <a:pt x="97309" y="445983"/>
                        <a:pt x="95923" y="445706"/>
                        <a:pt x="94260" y="445429"/>
                      </a:cubicBezTo>
                      <a:cubicBezTo>
                        <a:pt x="92319" y="445429"/>
                        <a:pt x="90379" y="445429"/>
                        <a:pt x="88438" y="445429"/>
                      </a:cubicBezTo>
                      <a:cubicBezTo>
                        <a:pt x="85111" y="445429"/>
                        <a:pt x="81230" y="445983"/>
                        <a:pt x="77903" y="446815"/>
                      </a:cubicBezTo>
                      <a:cubicBezTo>
                        <a:pt x="75131" y="447369"/>
                        <a:pt x="72081" y="448200"/>
                        <a:pt x="69586" y="449309"/>
                      </a:cubicBezTo>
                      <a:cubicBezTo>
                        <a:pt x="67368" y="450140"/>
                        <a:pt x="64873" y="453188"/>
                        <a:pt x="62378" y="453188"/>
                      </a:cubicBezTo>
                      <a:cubicBezTo>
                        <a:pt x="62378" y="450694"/>
                        <a:pt x="64596" y="447646"/>
                        <a:pt x="65704" y="445429"/>
                      </a:cubicBezTo>
                      <a:cubicBezTo>
                        <a:pt x="66536" y="444043"/>
                        <a:pt x="67091" y="442658"/>
                        <a:pt x="66536" y="440995"/>
                      </a:cubicBezTo>
                      <a:cubicBezTo>
                        <a:pt x="65982" y="439609"/>
                        <a:pt x="64596" y="438501"/>
                        <a:pt x="64041" y="436838"/>
                      </a:cubicBezTo>
                      <a:cubicBezTo>
                        <a:pt x="63487" y="434898"/>
                        <a:pt x="64596" y="432681"/>
                        <a:pt x="62101" y="433235"/>
                      </a:cubicBezTo>
                      <a:cubicBezTo>
                        <a:pt x="59883" y="433790"/>
                        <a:pt x="57665" y="435175"/>
                        <a:pt x="55447" y="435175"/>
                      </a:cubicBezTo>
                      <a:cubicBezTo>
                        <a:pt x="53506" y="435175"/>
                        <a:pt x="51288" y="435175"/>
                        <a:pt x="49625" y="434898"/>
                      </a:cubicBezTo>
                      <a:cubicBezTo>
                        <a:pt x="47407" y="434344"/>
                        <a:pt x="46853" y="432958"/>
                        <a:pt x="45189" y="431850"/>
                      </a:cubicBezTo>
                      <a:cubicBezTo>
                        <a:pt x="41308" y="428802"/>
                        <a:pt x="36040" y="426584"/>
                        <a:pt x="31605" y="424645"/>
                      </a:cubicBezTo>
                      <a:cubicBezTo>
                        <a:pt x="30219" y="424090"/>
                        <a:pt x="28833" y="423813"/>
                        <a:pt x="27447" y="423259"/>
                      </a:cubicBezTo>
                      <a:cubicBezTo>
                        <a:pt x="23842" y="421319"/>
                        <a:pt x="22733" y="415777"/>
                        <a:pt x="22179" y="411897"/>
                      </a:cubicBezTo>
                      <a:cubicBezTo>
                        <a:pt x="22179" y="410789"/>
                        <a:pt x="22179" y="408572"/>
                        <a:pt x="21902" y="407740"/>
                      </a:cubicBezTo>
                      <a:cubicBezTo>
                        <a:pt x="21347" y="406909"/>
                        <a:pt x="19684" y="406355"/>
                        <a:pt x="19130" y="405246"/>
                      </a:cubicBezTo>
                      <a:cubicBezTo>
                        <a:pt x="18298" y="404138"/>
                        <a:pt x="18575" y="402752"/>
                        <a:pt x="18575" y="401366"/>
                      </a:cubicBezTo>
                      <a:cubicBezTo>
                        <a:pt x="22179" y="401366"/>
                        <a:pt x="23288" y="400535"/>
                        <a:pt x="24951" y="397487"/>
                      </a:cubicBezTo>
                      <a:cubicBezTo>
                        <a:pt x="25505" y="396655"/>
                        <a:pt x="26337" y="395270"/>
                        <a:pt x="26337" y="394161"/>
                      </a:cubicBezTo>
                      <a:cubicBezTo>
                        <a:pt x="26337" y="392776"/>
                        <a:pt x="25505" y="392221"/>
                        <a:pt x="24951" y="391390"/>
                      </a:cubicBezTo>
                      <a:cubicBezTo>
                        <a:pt x="24119" y="390005"/>
                        <a:pt x="23565" y="386402"/>
                        <a:pt x="23842" y="384739"/>
                      </a:cubicBezTo>
                      <a:cubicBezTo>
                        <a:pt x="24397" y="382245"/>
                        <a:pt x="27447" y="383908"/>
                        <a:pt x="27723" y="380859"/>
                      </a:cubicBezTo>
                      <a:cubicBezTo>
                        <a:pt x="27723" y="379751"/>
                        <a:pt x="27169" y="379197"/>
                        <a:pt x="26892" y="378365"/>
                      </a:cubicBezTo>
                      <a:cubicBezTo>
                        <a:pt x="26337" y="376980"/>
                        <a:pt x="26337" y="375040"/>
                        <a:pt x="25505" y="373654"/>
                      </a:cubicBezTo>
                      <a:cubicBezTo>
                        <a:pt x="24674" y="371992"/>
                        <a:pt x="21902" y="370606"/>
                        <a:pt x="20238" y="370329"/>
                      </a:cubicBezTo>
                      <a:cubicBezTo>
                        <a:pt x="17466" y="369774"/>
                        <a:pt x="16634" y="369220"/>
                        <a:pt x="16634" y="366449"/>
                      </a:cubicBezTo>
                      <a:cubicBezTo>
                        <a:pt x="16634" y="365341"/>
                        <a:pt x="16634" y="364232"/>
                        <a:pt x="17188" y="363124"/>
                      </a:cubicBezTo>
                      <a:cubicBezTo>
                        <a:pt x="18020" y="362015"/>
                        <a:pt x="19130" y="361738"/>
                        <a:pt x="19961" y="360630"/>
                      </a:cubicBezTo>
                      <a:cubicBezTo>
                        <a:pt x="21902" y="358136"/>
                        <a:pt x="21902" y="353979"/>
                        <a:pt x="21624" y="351207"/>
                      </a:cubicBezTo>
                      <a:cubicBezTo>
                        <a:pt x="21624" y="349545"/>
                        <a:pt x="20793" y="348436"/>
                        <a:pt x="19684" y="347605"/>
                      </a:cubicBezTo>
                      <a:cubicBezTo>
                        <a:pt x="17743" y="346219"/>
                        <a:pt x="16080" y="344834"/>
                        <a:pt x="14694" y="342617"/>
                      </a:cubicBezTo>
                      <a:cubicBezTo>
                        <a:pt x="14971" y="340400"/>
                        <a:pt x="14694" y="338460"/>
                        <a:pt x="14694" y="336243"/>
                      </a:cubicBezTo>
                      <a:cubicBezTo>
                        <a:pt x="14694" y="334303"/>
                        <a:pt x="15525" y="332640"/>
                        <a:pt x="16357" y="330700"/>
                      </a:cubicBezTo>
                      <a:cubicBezTo>
                        <a:pt x="18020" y="326544"/>
                        <a:pt x="22456" y="325712"/>
                        <a:pt x="25505" y="322941"/>
                      </a:cubicBezTo>
                      <a:cubicBezTo>
                        <a:pt x="27169" y="321555"/>
                        <a:pt x="28001" y="319893"/>
                        <a:pt x="27169" y="317953"/>
                      </a:cubicBezTo>
                      <a:cubicBezTo>
                        <a:pt x="26060" y="316013"/>
                        <a:pt x="24951" y="314350"/>
                        <a:pt x="26060" y="311856"/>
                      </a:cubicBezTo>
                      <a:cubicBezTo>
                        <a:pt x="26892" y="310471"/>
                        <a:pt x="29110" y="308254"/>
                        <a:pt x="30773" y="309362"/>
                      </a:cubicBezTo>
                      <a:cubicBezTo>
                        <a:pt x="31605" y="309916"/>
                        <a:pt x="31882" y="311025"/>
                        <a:pt x="32436" y="311856"/>
                      </a:cubicBezTo>
                      <a:cubicBezTo>
                        <a:pt x="33268" y="312687"/>
                        <a:pt x="33822" y="313242"/>
                        <a:pt x="34932" y="313519"/>
                      </a:cubicBezTo>
                      <a:cubicBezTo>
                        <a:pt x="36040" y="313796"/>
                        <a:pt x="37704" y="314627"/>
                        <a:pt x="38813" y="314073"/>
                      </a:cubicBezTo>
                      <a:cubicBezTo>
                        <a:pt x="40199" y="313519"/>
                        <a:pt x="40476" y="311856"/>
                        <a:pt x="41308" y="311025"/>
                      </a:cubicBezTo>
                      <a:cubicBezTo>
                        <a:pt x="43249" y="309085"/>
                        <a:pt x="46298" y="311025"/>
                        <a:pt x="48793" y="310193"/>
                      </a:cubicBezTo>
                      <a:cubicBezTo>
                        <a:pt x="50180" y="308808"/>
                        <a:pt x="51288" y="306591"/>
                        <a:pt x="49625" y="304928"/>
                      </a:cubicBezTo>
                      <a:cubicBezTo>
                        <a:pt x="48239" y="303820"/>
                        <a:pt x="46298" y="303542"/>
                        <a:pt x="44912" y="302434"/>
                      </a:cubicBezTo>
                      <a:cubicBezTo>
                        <a:pt x="41308" y="299386"/>
                        <a:pt x="48516" y="296337"/>
                        <a:pt x="51011" y="296337"/>
                      </a:cubicBezTo>
                      <a:cubicBezTo>
                        <a:pt x="54338" y="296337"/>
                        <a:pt x="55447" y="295506"/>
                        <a:pt x="57665" y="293289"/>
                      </a:cubicBezTo>
                      <a:cubicBezTo>
                        <a:pt x="59329" y="291626"/>
                        <a:pt x="61823" y="291903"/>
                        <a:pt x="63764" y="291072"/>
                      </a:cubicBezTo>
                      <a:cubicBezTo>
                        <a:pt x="65428" y="290518"/>
                        <a:pt x="66536" y="289686"/>
                        <a:pt x="67646" y="288301"/>
                      </a:cubicBezTo>
                      <a:cubicBezTo>
                        <a:pt x="68754" y="286638"/>
                        <a:pt x="69032" y="283867"/>
                        <a:pt x="70972" y="282481"/>
                      </a:cubicBezTo>
                      <a:cubicBezTo>
                        <a:pt x="73467" y="280818"/>
                        <a:pt x="75685" y="281095"/>
                        <a:pt x="76794" y="277770"/>
                      </a:cubicBezTo>
                      <a:cubicBezTo>
                        <a:pt x="77349" y="275830"/>
                        <a:pt x="77626" y="273613"/>
                        <a:pt x="79844" y="273336"/>
                      </a:cubicBezTo>
                      <a:cubicBezTo>
                        <a:pt x="82062" y="273336"/>
                        <a:pt x="84002" y="273890"/>
                        <a:pt x="85111" y="271396"/>
                      </a:cubicBezTo>
                      <a:cubicBezTo>
                        <a:pt x="86497" y="268902"/>
                        <a:pt x="85943" y="265577"/>
                        <a:pt x="87606" y="263360"/>
                      </a:cubicBezTo>
                      <a:cubicBezTo>
                        <a:pt x="88992" y="261143"/>
                        <a:pt x="91765" y="260589"/>
                        <a:pt x="93983" y="259480"/>
                      </a:cubicBezTo>
                      <a:cubicBezTo>
                        <a:pt x="97586" y="257540"/>
                        <a:pt x="101468" y="253938"/>
                        <a:pt x="104240" y="250889"/>
                      </a:cubicBezTo>
                      <a:cubicBezTo>
                        <a:pt x="105349" y="249504"/>
                        <a:pt x="106181" y="247841"/>
                        <a:pt x="107845" y="246732"/>
                      </a:cubicBezTo>
                      <a:cubicBezTo>
                        <a:pt x="109231" y="245624"/>
                        <a:pt x="110894" y="245070"/>
                        <a:pt x="112557" y="244516"/>
                      </a:cubicBezTo>
                      <a:cubicBezTo>
                        <a:pt x="113944" y="243684"/>
                        <a:pt x="115607" y="242853"/>
                        <a:pt x="117270" y="242576"/>
                      </a:cubicBezTo>
                      <a:cubicBezTo>
                        <a:pt x="119211" y="242298"/>
                        <a:pt x="121429" y="242576"/>
                        <a:pt x="123369" y="242853"/>
                      </a:cubicBezTo>
                      <a:cubicBezTo>
                        <a:pt x="125033" y="242853"/>
                        <a:pt x="127251" y="243130"/>
                        <a:pt x="128637" y="242021"/>
                      </a:cubicBezTo>
                      <a:cubicBezTo>
                        <a:pt x="130023" y="240913"/>
                        <a:pt x="130300" y="238419"/>
                        <a:pt x="130578" y="237033"/>
                      </a:cubicBezTo>
                      <a:cubicBezTo>
                        <a:pt x="131132" y="235093"/>
                        <a:pt x="131964" y="232599"/>
                        <a:pt x="130578" y="230936"/>
                      </a:cubicBezTo>
                      <a:cubicBezTo>
                        <a:pt x="129191" y="229551"/>
                        <a:pt x="126973" y="229551"/>
                        <a:pt x="125865" y="227888"/>
                      </a:cubicBezTo>
                      <a:cubicBezTo>
                        <a:pt x="124479" y="225948"/>
                        <a:pt x="125587" y="223454"/>
                        <a:pt x="125865" y="221237"/>
                      </a:cubicBezTo>
                      <a:cubicBezTo>
                        <a:pt x="126142" y="219020"/>
                        <a:pt x="125865" y="217080"/>
                        <a:pt x="125033" y="215141"/>
                      </a:cubicBezTo>
                      <a:cubicBezTo>
                        <a:pt x="123924" y="212369"/>
                        <a:pt x="122261" y="212369"/>
                        <a:pt x="119765" y="211538"/>
                      </a:cubicBezTo>
                      <a:cubicBezTo>
                        <a:pt x="117270" y="210707"/>
                        <a:pt x="115330" y="206827"/>
                        <a:pt x="113666" y="204887"/>
                      </a:cubicBezTo>
                      <a:cubicBezTo>
                        <a:pt x="112557" y="205718"/>
                        <a:pt x="108399" y="203224"/>
                        <a:pt x="107289" y="202393"/>
                      </a:cubicBezTo>
                      <a:cubicBezTo>
                        <a:pt x="106458" y="201839"/>
                        <a:pt x="105349" y="200730"/>
                        <a:pt x="103963" y="200453"/>
                      </a:cubicBezTo>
                      <a:cubicBezTo>
                        <a:pt x="102854" y="200176"/>
                        <a:pt x="101468" y="200453"/>
                        <a:pt x="100082" y="200453"/>
                      </a:cubicBezTo>
                      <a:cubicBezTo>
                        <a:pt x="98972" y="200453"/>
                        <a:pt x="97586" y="200453"/>
                        <a:pt x="96478" y="200453"/>
                      </a:cubicBezTo>
                      <a:cubicBezTo>
                        <a:pt x="94814" y="187983"/>
                        <a:pt x="88438" y="181332"/>
                        <a:pt x="85111" y="178560"/>
                      </a:cubicBezTo>
                      <a:cubicBezTo>
                        <a:pt x="80675" y="174958"/>
                        <a:pt x="87883" y="164704"/>
                        <a:pt x="91210" y="158331"/>
                      </a:cubicBezTo>
                      <a:cubicBezTo>
                        <a:pt x="94537" y="151957"/>
                        <a:pt x="86220" y="142257"/>
                        <a:pt x="82616" y="140595"/>
                      </a:cubicBezTo>
                      <a:cubicBezTo>
                        <a:pt x="78735" y="138932"/>
                        <a:pt x="84002" y="135607"/>
                        <a:pt x="87883" y="133390"/>
                      </a:cubicBezTo>
                      <a:cubicBezTo>
                        <a:pt x="91765" y="131173"/>
                        <a:pt x="86774" y="129233"/>
                        <a:pt x="80121" y="122859"/>
                      </a:cubicBezTo>
                      <a:cubicBezTo>
                        <a:pt x="73467" y="116485"/>
                        <a:pt x="80952" y="116762"/>
                        <a:pt x="80675" y="114268"/>
                      </a:cubicBezTo>
                      <a:cubicBezTo>
                        <a:pt x="80675" y="111774"/>
                        <a:pt x="80121" y="107063"/>
                        <a:pt x="82616" y="102906"/>
                      </a:cubicBezTo>
                      <a:cubicBezTo>
                        <a:pt x="84834" y="98749"/>
                        <a:pt x="66536" y="88219"/>
                        <a:pt x="45189" y="76857"/>
                      </a:cubicBezTo>
                      <a:cubicBezTo>
                        <a:pt x="30219" y="68820"/>
                        <a:pt x="11089" y="58012"/>
                        <a:pt x="0" y="52470"/>
                      </a:cubicBezTo>
                      <a:cubicBezTo>
                        <a:pt x="4713" y="48590"/>
                        <a:pt x="13307" y="41385"/>
                        <a:pt x="17743" y="37783"/>
                      </a:cubicBezTo>
                      <a:cubicBezTo>
                        <a:pt x="24119" y="32240"/>
                        <a:pt x="42971" y="54410"/>
                        <a:pt x="47407" y="61061"/>
                      </a:cubicBezTo>
                      <a:cubicBezTo>
                        <a:pt x="51566" y="67712"/>
                        <a:pt x="64041" y="64109"/>
                        <a:pt x="75131" y="64109"/>
                      </a:cubicBezTo>
                      <a:cubicBezTo>
                        <a:pt x="86220" y="64109"/>
                        <a:pt x="82893" y="63555"/>
                        <a:pt x="88992" y="60507"/>
                      </a:cubicBezTo>
                      <a:cubicBezTo>
                        <a:pt x="95091" y="57458"/>
                        <a:pt x="102854" y="66880"/>
                        <a:pt x="113112" y="70760"/>
                      </a:cubicBezTo>
                      <a:cubicBezTo>
                        <a:pt x="123369" y="74640"/>
                        <a:pt x="123092" y="64386"/>
                        <a:pt x="124201" y="61615"/>
                      </a:cubicBezTo>
                      <a:cubicBezTo>
                        <a:pt x="125310" y="58844"/>
                        <a:pt x="131132" y="58012"/>
                        <a:pt x="135845" y="58012"/>
                      </a:cubicBezTo>
                      <a:cubicBezTo>
                        <a:pt x="140558" y="58012"/>
                        <a:pt x="141944" y="44711"/>
                        <a:pt x="144439" y="28360"/>
                      </a:cubicBezTo>
                      <a:cubicBezTo>
                        <a:pt x="146934" y="12010"/>
                        <a:pt x="164678" y="8408"/>
                        <a:pt x="177430" y="6745"/>
                      </a:cubicBezTo>
                      <a:cubicBezTo>
                        <a:pt x="190183" y="5082"/>
                        <a:pt x="186579" y="2311"/>
                        <a:pt x="189905" y="371"/>
                      </a:cubicBezTo>
                      <a:cubicBezTo>
                        <a:pt x="193232" y="-1569"/>
                        <a:pt x="199886" y="4528"/>
                        <a:pt x="204321" y="8685"/>
                      </a:cubicBezTo>
                      <a:cubicBezTo>
                        <a:pt x="208757" y="13119"/>
                        <a:pt x="225946" y="18661"/>
                        <a:pt x="233154" y="22818"/>
                      </a:cubicBezTo>
                      <a:cubicBezTo>
                        <a:pt x="240362" y="26975"/>
                        <a:pt x="228164" y="37783"/>
                        <a:pt x="225946" y="43048"/>
                      </a:cubicBezTo>
                      <a:cubicBezTo>
                        <a:pt x="224837" y="45819"/>
                        <a:pt x="225946" y="49422"/>
                        <a:pt x="227332" y="52193"/>
                      </a:cubicBezTo>
                      <a:cubicBezTo>
                        <a:pt x="227332" y="52193"/>
                        <a:pt x="226778" y="52193"/>
                        <a:pt x="226778" y="52470"/>
                      </a:cubicBezTo>
                      <a:cubicBezTo>
                        <a:pt x="222342" y="54410"/>
                        <a:pt x="211807" y="56904"/>
                        <a:pt x="215411" y="58844"/>
                      </a:cubicBezTo>
                      <a:cubicBezTo>
                        <a:pt x="219015" y="60784"/>
                        <a:pt x="218183" y="62446"/>
                        <a:pt x="217075" y="66603"/>
                      </a:cubicBezTo>
                      <a:cubicBezTo>
                        <a:pt x="215966" y="70483"/>
                        <a:pt x="213470" y="87664"/>
                        <a:pt x="219293" y="89881"/>
                      </a:cubicBezTo>
                      <a:cubicBezTo>
                        <a:pt x="225114" y="92099"/>
                        <a:pt x="238976" y="92376"/>
                        <a:pt x="241748" y="99581"/>
                      </a:cubicBezTo>
                      <a:cubicBezTo>
                        <a:pt x="244244" y="106509"/>
                        <a:pt x="258382" y="112605"/>
                        <a:pt x="252561" y="118425"/>
                      </a:cubicBezTo>
                      <a:cubicBezTo>
                        <a:pt x="246738" y="124245"/>
                        <a:pt x="225669" y="145306"/>
                        <a:pt x="231214" y="153897"/>
                      </a:cubicBezTo>
                      <a:cubicBezTo>
                        <a:pt x="236758" y="162487"/>
                        <a:pt x="241471" y="163319"/>
                        <a:pt x="244798" y="174127"/>
                      </a:cubicBezTo>
                      <a:cubicBezTo>
                        <a:pt x="248125" y="185211"/>
                        <a:pt x="250897" y="191862"/>
                        <a:pt x="254224" y="196296"/>
                      </a:cubicBezTo>
                      <a:cubicBezTo>
                        <a:pt x="257828" y="200730"/>
                        <a:pt x="258660" y="204333"/>
                        <a:pt x="254224" y="205996"/>
                      </a:cubicBezTo>
                      <a:cubicBezTo>
                        <a:pt x="250065" y="207658"/>
                        <a:pt x="244520" y="209875"/>
                        <a:pt x="245907" y="214309"/>
                      </a:cubicBezTo>
                      <a:cubicBezTo>
                        <a:pt x="247293" y="218743"/>
                        <a:pt x="240917" y="224008"/>
                        <a:pt x="244520" y="225394"/>
                      </a:cubicBezTo>
                      <a:cubicBezTo>
                        <a:pt x="248125" y="226503"/>
                        <a:pt x="255610" y="228997"/>
                        <a:pt x="250343" y="231768"/>
                      </a:cubicBezTo>
                      <a:cubicBezTo>
                        <a:pt x="245352" y="234539"/>
                        <a:pt x="240085" y="242853"/>
                        <a:pt x="247570" y="243130"/>
                      </a:cubicBezTo>
                      <a:cubicBezTo>
                        <a:pt x="255055" y="243130"/>
                        <a:pt x="261154" y="243130"/>
                        <a:pt x="259768" y="248672"/>
                      </a:cubicBezTo>
                      <a:cubicBezTo>
                        <a:pt x="258105" y="253938"/>
                        <a:pt x="252561" y="260866"/>
                        <a:pt x="258660" y="262528"/>
                      </a:cubicBezTo>
                      <a:cubicBezTo>
                        <a:pt x="264759" y="264468"/>
                        <a:pt x="275571" y="267517"/>
                        <a:pt x="271135" y="274167"/>
                      </a:cubicBezTo>
                      <a:cubicBezTo>
                        <a:pt x="266422" y="280818"/>
                        <a:pt x="252837" y="293012"/>
                        <a:pt x="260600" y="295783"/>
                      </a:cubicBezTo>
                      <a:cubicBezTo>
                        <a:pt x="268640" y="298554"/>
                        <a:pt x="306621" y="320724"/>
                        <a:pt x="292760" y="335966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127" name="Freeform 5126">
                  <a:extLst>
                    <a:ext uri="{FF2B5EF4-FFF2-40B4-BE49-F238E27FC236}">
                      <a16:creationId xmlns:a16="http://schemas.microsoft.com/office/drawing/2014/main" id="{BDDA4D13-E690-9A00-5984-9853EE4E2A0B}"/>
                    </a:ext>
                  </a:extLst>
                </p:cNvPr>
                <p:cNvSpPr/>
                <p:nvPr/>
              </p:nvSpPr>
              <p:spPr>
                <a:xfrm>
                  <a:off x="6383685" y="2258160"/>
                  <a:ext cx="13581" cy="8313"/>
                </a:xfrm>
                <a:custGeom>
                  <a:avLst/>
                  <a:gdLst>
                    <a:gd name="connsiteX0" fmla="*/ 3133 w 13581"/>
                    <a:gd name="connsiteY0" fmla="*/ 8037 h 8313"/>
                    <a:gd name="connsiteX1" fmla="*/ 916 w 13581"/>
                    <a:gd name="connsiteY1" fmla="*/ 8037 h 8313"/>
                    <a:gd name="connsiteX2" fmla="*/ 1192 w 13581"/>
                    <a:gd name="connsiteY2" fmla="*/ 3325 h 8313"/>
                    <a:gd name="connsiteX3" fmla="*/ 5628 w 13581"/>
                    <a:gd name="connsiteY3" fmla="*/ 0 h 8313"/>
                    <a:gd name="connsiteX4" fmla="*/ 9233 w 13581"/>
                    <a:gd name="connsiteY4" fmla="*/ 0 h 8313"/>
                    <a:gd name="connsiteX5" fmla="*/ 12282 w 13581"/>
                    <a:gd name="connsiteY5" fmla="*/ 554 h 8313"/>
                    <a:gd name="connsiteX6" fmla="*/ 13114 w 13581"/>
                    <a:gd name="connsiteY6" fmla="*/ 5265 h 8313"/>
                    <a:gd name="connsiteX7" fmla="*/ 11450 w 13581"/>
                    <a:gd name="connsiteY7" fmla="*/ 6374 h 8313"/>
                    <a:gd name="connsiteX8" fmla="*/ 7846 w 13581"/>
                    <a:gd name="connsiteY8" fmla="*/ 7205 h 8313"/>
                    <a:gd name="connsiteX9" fmla="*/ 3133 w 13581"/>
                    <a:gd name="connsiteY9" fmla="*/ 8314 h 83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3581" h="8313">
                      <a:moveTo>
                        <a:pt x="3133" y="8037"/>
                      </a:moveTo>
                      <a:cubicBezTo>
                        <a:pt x="2302" y="8037"/>
                        <a:pt x="1747" y="8037"/>
                        <a:pt x="916" y="8037"/>
                      </a:cubicBezTo>
                      <a:cubicBezTo>
                        <a:pt x="-1026" y="7482"/>
                        <a:pt x="638" y="4157"/>
                        <a:pt x="1192" y="3325"/>
                      </a:cubicBezTo>
                      <a:cubicBezTo>
                        <a:pt x="2302" y="1940"/>
                        <a:pt x="3688" y="277"/>
                        <a:pt x="5628" y="0"/>
                      </a:cubicBezTo>
                      <a:cubicBezTo>
                        <a:pt x="6737" y="0"/>
                        <a:pt x="8123" y="0"/>
                        <a:pt x="9233" y="0"/>
                      </a:cubicBezTo>
                      <a:cubicBezTo>
                        <a:pt x="10341" y="0"/>
                        <a:pt x="11450" y="0"/>
                        <a:pt x="12282" y="554"/>
                      </a:cubicBezTo>
                      <a:cubicBezTo>
                        <a:pt x="13668" y="1386"/>
                        <a:pt x="13945" y="3880"/>
                        <a:pt x="13114" y="5265"/>
                      </a:cubicBezTo>
                      <a:cubicBezTo>
                        <a:pt x="12836" y="5819"/>
                        <a:pt x="12005" y="6097"/>
                        <a:pt x="11450" y="6374"/>
                      </a:cubicBezTo>
                      <a:cubicBezTo>
                        <a:pt x="10341" y="6374"/>
                        <a:pt x="9233" y="6928"/>
                        <a:pt x="7846" y="7205"/>
                      </a:cubicBezTo>
                      <a:cubicBezTo>
                        <a:pt x="6460" y="7482"/>
                        <a:pt x="4797" y="8314"/>
                        <a:pt x="3133" y="8314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5069" name="Graphic 248">
                <a:extLst>
                  <a:ext uri="{FF2B5EF4-FFF2-40B4-BE49-F238E27FC236}">
                    <a16:creationId xmlns:a16="http://schemas.microsoft.com/office/drawing/2014/main" id="{BF8691ED-FFE4-C38E-2668-7F81EA5BA024}"/>
                  </a:ext>
                </a:extLst>
              </p:cNvPr>
              <p:cNvGrpSpPr/>
              <p:nvPr/>
            </p:nvGrpSpPr>
            <p:grpSpPr>
              <a:xfrm>
                <a:off x="4868103" y="1249378"/>
                <a:ext cx="1159359" cy="1094423"/>
                <a:chOff x="5530868" y="1248259"/>
                <a:chExt cx="1159359" cy="1094423"/>
              </a:xfrm>
              <a:grpFill/>
            </p:grpSpPr>
            <p:sp>
              <p:nvSpPr>
                <p:cNvPr id="5087" name="Freeform 5086">
                  <a:extLst>
                    <a:ext uri="{FF2B5EF4-FFF2-40B4-BE49-F238E27FC236}">
                      <a16:creationId xmlns:a16="http://schemas.microsoft.com/office/drawing/2014/main" id="{5208CA4A-643A-B1F1-22B6-F7FC23B7E41A}"/>
                    </a:ext>
                  </a:extLst>
                </p:cNvPr>
                <p:cNvSpPr/>
                <p:nvPr/>
              </p:nvSpPr>
              <p:spPr>
                <a:xfrm>
                  <a:off x="5530868" y="1763443"/>
                  <a:ext cx="33823" cy="17983"/>
                </a:xfrm>
                <a:custGeom>
                  <a:avLst/>
                  <a:gdLst>
                    <a:gd name="connsiteX0" fmla="*/ 10941 w 33823"/>
                    <a:gd name="connsiteY0" fmla="*/ 15573 h 17983"/>
                    <a:gd name="connsiteX1" fmla="*/ 4287 w 33823"/>
                    <a:gd name="connsiteY1" fmla="*/ 17791 h 17983"/>
                    <a:gd name="connsiteX2" fmla="*/ 406 w 33823"/>
                    <a:gd name="connsiteY2" fmla="*/ 15019 h 17983"/>
                    <a:gd name="connsiteX3" fmla="*/ 6228 w 33823"/>
                    <a:gd name="connsiteY3" fmla="*/ 11417 h 17983"/>
                    <a:gd name="connsiteX4" fmla="*/ 14268 w 33823"/>
                    <a:gd name="connsiteY4" fmla="*/ 7814 h 17983"/>
                    <a:gd name="connsiteX5" fmla="*/ 26466 w 33823"/>
                    <a:gd name="connsiteY5" fmla="*/ 886 h 17983"/>
                    <a:gd name="connsiteX6" fmla="*/ 33396 w 33823"/>
                    <a:gd name="connsiteY6" fmla="*/ 1440 h 17983"/>
                    <a:gd name="connsiteX7" fmla="*/ 29515 w 33823"/>
                    <a:gd name="connsiteY7" fmla="*/ 7814 h 17983"/>
                    <a:gd name="connsiteX8" fmla="*/ 21198 w 33823"/>
                    <a:gd name="connsiteY8" fmla="*/ 13634 h 17983"/>
                    <a:gd name="connsiteX9" fmla="*/ 10663 w 33823"/>
                    <a:gd name="connsiteY9" fmla="*/ 15296 h 179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3823" h="17983">
                      <a:moveTo>
                        <a:pt x="10941" y="15573"/>
                      </a:moveTo>
                      <a:cubicBezTo>
                        <a:pt x="8723" y="16405"/>
                        <a:pt x="6505" y="17236"/>
                        <a:pt x="4287" y="17791"/>
                      </a:cubicBezTo>
                      <a:cubicBezTo>
                        <a:pt x="2624" y="18345"/>
                        <a:pt x="-1258" y="17791"/>
                        <a:pt x="406" y="15019"/>
                      </a:cubicBezTo>
                      <a:cubicBezTo>
                        <a:pt x="1515" y="13356"/>
                        <a:pt x="4287" y="12248"/>
                        <a:pt x="6228" y="11417"/>
                      </a:cubicBezTo>
                      <a:cubicBezTo>
                        <a:pt x="9000" y="10308"/>
                        <a:pt x="11772" y="9754"/>
                        <a:pt x="14268" y="7814"/>
                      </a:cubicBezTo>
                      <a:cubicBezTo>
                        <a:pt x="17871" y="5043"/>
                        <a:pt x="22030" y="2272"/>
                        <a:pt x="26466" y="886"/>
                      </a:cubicBezTo>
                      <a:cubicBezTo>
                        <a:pt x="28684" y="332"/>
                        <a:pt x="32010" y="-1054"/>
                        <a:pt x="33396" y="1440"/>
                      </a:cubicBezTo>
                      <a:cubicBezTo>
                        <a:pt x="35060" y="4489"/>
                        <a:pt x="31456" y="5874"/>
                        <a:pt x="29515" y="7814"/>
                      </a:cubicBezTo>
                      <a:cubicBezTo>
                        <a:pt x="27297" y="10031"/>
                        <a:pt x="24525" y="13356"/>
                        <a:pt x="21198" y="13634"/>
                      </a:cubicBezTo>
                      <a:cubicBezTo>
                        <a:pt x="17871" y="13634"/>
                        <a:pt x="13990" y="14188"/>
                        <a:pt x="10663" y="15296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grpSp>
              <p:nvGrpSpPr>
                <p:cNvPr id="5088" name="Graphic 248">
                  <a:extLst>
                    <a:ext uri="{FF2B5EF4-FFF2-40B4-BE49-F238E27FC236}">
                      <a16:creationId xmlns:a16="http://schemas.microsoft.com/office/drawing/2014/main" id="{5FE9689F-5E4E-D54D-1CBD-30C541AAE23A}"/>
                    </a:ext>
                  </a:extLst>
                </p:cNvPr>
                <p:cNvGrpSpPr/>
                <p:nvPr/>
              </p:nvGrpSpPr>
              <p:grpSpPr>
                <a:xfrm>
                  <a:off x="5913157" y="1248259"/>
                  <a:ext cx="777071" cy="1094423"/>
                  <a:chOff x="5913157" y="1248259"/>
                  <a:chExt cx="777071" cy="1094423"/>
                </a:xfrm>
                <a:grpFill/>
              </p:grpSpPr>
              <p:sp>
                <p:nvSpPr>
                  <p:cNvPr id="5089" name="Freeform 5088">
                    <a:extLst>
                      <a:ext uri="{FF2B5EF4-FFF2-40B4-BE49-F238E27FC236}">
                        <a16:creationId xmlns:a16="http://schemas.microsoft.com/office/drawing/2014/main" id="{6B0B43FB-C1D8-5E76-5D51-4DECCE9CCB22}"/>
                      </a:ext>
                    </a:extLst>
                  </p:cNvPr>
                  <p:cNvSpPr/>
                  <p:nvPr/>
                </p:nvSpPr>
                <p:spPr>
                  <a:xfrm>
                    <a:off x="6284645" y="1590727"/>
                    <a:ext cx="15399" cy="12870"/>
                  </a:xfrm>
                  <a:custGeom>
                    <a:avLst/>
                    <a:gdLst>
                      <a:gd name="connsiteX0" fmla="*/ 2092 w 15399"/>
                      <a:gd name="connsiteY0" fmla="*/ 7328 h 12870"/>
                      <a:gd name="connsiteX1" fmla="*/ 1260 w 15399"/>
                      <a:gd name="connsiteY1" fmla="*/ 6497 h 12870"/>
                      <a:gd name="connsiteX2" fmla="*/ 151 w 15399"/>
                      <a:gd name="connsiteY2" fmla="*/ 2340 h 12870"/>
                      <a:gd name="connsiteX3" fmla="*/ 5973 w 15399"/>
                      <a:gd name="connsiteY3" fmla="*/ 677 h 12870"/>
                      <a:gd name="connsiteX4" fmla="*/ 8191 w 15399"/>
                      <a:gd name="connsiteY4" fmla="*/ 123 h 12870"/>
                      <a:gd name="connsiteX5" fmla="*/ 10686 w 15399"/>
                      <a:gd name="connsiteY5" fmla="*/ 123 h 12870"/>
                      <a:gd name="connsiteX6" fmla="*/ 10686 w 15399"/>
                      <a:gd name="connsiteY6" fmla="*/ 123 h 12870"/>
                      <a:gd name="connsiteX7" fmla="*/ 14290 w 15399"/>
                      <a:gd name="connsiteY7" fmla="*/ 2063 h 12870"/>
                      <a:gd name="connsiteX8" fmla="*/ 15399 w 15399"/>
                      <a:gd name="connsiteY8" fmla="*/ 5111 h 12870"/>
                      <a:gd name="connsiteX9" fmla="*/ 12904 w 15399"/>
                      <a:gd name="connsiteY9" fmla="*/ 9545 h 12870"/>
                      <a:gd name="connsiteX10" fmla="*/ 7637 w 15399"/>
                      <a:gd name="connsiteY10" fmla="*/ 12871 h 12870"/>
                      <a:gd name="connsiteX11" fmla="*/ 3755 w 15399"/>
                      <a:gd name="connsiteY11" fmla="*/ 9268 h 12870"/>
                      <a:gd name="connsiteX12" fmla="*/ 1814 w 15399"/>
                      <a:gd name="connsiteY12" fmla="*/ 7051 h 128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15399" h="12870">
                        <a:moveTo>
                          <a:pt x="2092" y="7328"/>
                        </a:moveTo>
                        <a:cubicBezTo>
                          <a:pt x="1814" y="7328"/>
                          <a:pt x="1538" y="7051"/>
                          <a:pt x="1260" y="6497"/>
                        </a:cubicBezTo>
                        <a:cubicBezTo>
                          <a:pt x="706" y="5388"/>
                          <a:pt x="-404" y="3726"/>
                          <a:pt x="151" y="2340"/>
                        </a:cubicBezTo>
                        <a:cubicBezTo>
                          <a:pt x="982" y="123"/>
                          <a:pt x="4310" y="677"/>
                          <a:pt x="5973" y="677"/>
                        </a:cubicBezTo>
                        <a:cubicBezTo>
                          <a:pt x="6805" y="677"/>
                          <a:pt x="7359" y="123"/>
                          <a:pt x="8191" y="123"/>
                        </a:cubicBezTo>
                        <a:cubicBezTo>
                          <a:pt x="8745" y="123"/>
                          <a:pt x="10131" y="-154"/>
                          <a:pt x="10686" y="123"/>
                        </a:cubicBezTo>
                        <a:cubicBezTo>
                          <a:pt x="10686" y="123"/>
                          <a:pt x="10686" y="123"/>
                          <a:pt x="10686" y="123"/>
                        </a:cubicBezTo>
                        <a:cubicBezTo>
                          <a:pt x="11518" y="1509"/>
                          <a:pt x="13181" y="1232"/>
                          <a:pt x="14290" y="2063"/>
                        </a:cubicBezTo>
                        <a:cubicBezTo>
                          <a:pt x="15122" y="2894"/>
                          <a:pt x="15399" y="4003"/>
                          <a:pt x="15399" y="5111"/>
                        </a:cubicBezTo>
                        <a:cubicBezTo>
                          <a:pt x="15399" y="6774"/>
                          <a:pt x="14013" y="8160"/>
                          <a:pt x="12904" y="9545"/>
                        </a:cubicBezTo>
                        <a:cubicBezTo>
                          <a:pt x="11795" y="11208"/>
                          <a:pt x="9577" y="12594"/>
                          <a:pt x="7637" y="12871"/>
                        </a:cubicBezTo>
                        <a:cubicBezTo>
                          <a:pt x="5696" y="12871"/>
                          <a:pt x="4587" y="10654"/>
                          <a:pt x="3755" y="9268"/>
                        </a:cubicBezTo>
                        <a:cubicBezTo>
                          <a:pt x="3201" y="8160"/>
                          <a:pt x="2924" y="7606"/>
                          <a:pt x="1814" y="7051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grpSp>
                <p:nvGrpSpPr>
                  <p:cNvPr id="5090" name="Graphic 248">
                    <a:extLst>
                      <a:ext uri="{FF2B5EF4-FFF2-40B4-BE49-F238E27FC236}">
                        <a16:creationId xmlns:a16="http://schemas.microsoft.com/office/drawing/2014/main" id="{E350AFBF-3B3C-C956-A507-CE85B9C4EE03}"/>
                      </a:ext>
                    </a:extLst>
                  </p:cNvPr>
                  <p:cNvGrpSpPr/>
                  <p:nvPr/>
                </p:nvGrpSpPr>
                <p:grpSpPr>
                  <a:xfrm>
                    <a:off x="5913157" y="1248259"/>
                    <a:ext cx="777071" cy="1094423"/>
                    <a:chOff x="5913157" y="1248259"/>
                    <a:chExt cx="777071" cy="1094423"/>
                  </a:xfrm>
                  <a:grpFill/>
                </p:grpSpPr>
                <p:grpSp>
                  <p:nvGrpSpPr>
                    <p:cNvPr id="5091" name="Graphic 248">
                      <a:extLst>
                        <a:ext uri="{FF2B5EF4-FFF2-40B4-BE49-F238E27FC236}">
                          <a16:creationId xmlns:a16="http://schemas.microsoft.com/office/drawing/2014/main" id="{7853A1DD-894D-E29F-370D-6BA335BC53E5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13157" y="1764329"/>
                      <a:ext cx="706538" cy="578353"/>
                      <a:chOff x="5913157" y="1764329"/>
                      <a:chExt cx="706538" cy="578353"/>
                    </a:xfrm>
                    <a:grpFill/>
                  </p:grpSpPr>
                  <p:sp>
                    <p:nvSpPr>
                      <p:cNvPr id="5100" name="Freeform 5099">
                        <a:extLst>
                          <a:ext uri="{FF2B5EF4-FFF2-40B4-BE49-F238E27FC236}">
                            <a16:creationId xmlns:a16="http://schemas.microsoft.com/office/drawing/2014/main" id="{D0C69E27-EAF2-EFA0-41DC-B8C9A96F258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13157" y="1770521"/>
                        <a:ext cx="706538" cy="572161"/>
                      </a:xfrm>
                      <a:custGeom>
                        <a:avLst/>
                        <a:gdLst>
                          <a:gd name="connsiteX0" fmla="*/ 649151 w 706538"/>
                          <a:gd name="connsiteY0" fmla="*/ 47293 h 572161"/>
                          <a:gd name="connsiteX1" fmla="*/ 641666 w 706538"/>
                          <a:gd name="connsiteY1" fmla="*/ 48124 h 572161"/>
                          <a:gd name="connsiteX2" fmla="*/ 653587 w 706538"/>
                          <a:gd name="connsiteY2" fmla="*/ 50064 h 572161"/>
                          <a:gd name="connsiteX3" fmla="*/ 658854 w 706538"/>
                          <a:gd name="connsiteY3" fmla="*/ 57269 h 572161"/>
                          <a:gd name="connsiteX4" fmla="*/ 666340 w 706538"/>
                          <a:gd name="connsiteY4" fmla="*/ 62257 h 572161"/>
                          <a:gd name="connsiteX5" fmla="*/ 676598 w 706538"/>
                          <a:gd name="connsiteY5" fmla="*/ 58378 h 572161"/>
                          <a:gd name="connsiteX6" fmla="*/ 684083 w 706538"/>
                          <a:gd name="connsiteY6" fmla="*/ 58101 h 572161"/>
                          <a:gd name="connsiteX7" fmla="*/ 702935 w 706538"/>
                          <a:gd name="connsiteY7" fmla="*/ 62812 h 572161"/>
                          <a:gd name="connsiteX8" fmla="*/ 697667 w 706538"/>
                          <a:gd name="connsiteY8" fmla="*/ 74728 h 572161"/>
                          <a:gd name="connsiteX9" fmla="*/ 679925 w 706538"/>
                          <a:gd name="connsiteY9" fmla="*/ 73065 h 572161"/>
                          <a:gd name="connsiteX10" fmla="*/ 675489 w 706538"/>
                          <a:gd name="connsiteY10" fmla="*/ 81933 h 572161"/>
                          <a:gd name="connsiteX11" fmla="*/ 658578 w 706538"/>
                          <a:gd name="connsiteY11" fmla="*/ 90801 h 572161"/>
                          <a:gd name="connsiteX12" fmla="*/ 650261 w 706538"/>
                          <a:gd name="connsiteY12" fmla="*/ 100500 h 572161"/>
                          <a:gd name="connsiteX13" fmla="*/ 648874 w 706538"/>
                          <a:gd name="connsiteY13" fmla="*/ 91355 h 572161"/>
                          <a:gd name="connsiteX14" fmla="*/ 656082 w 706538"/>
                          <a:gd name="connsiteY14" fmla="*/ 71125 h 572161"/>
                          <a:gd name="connsiteX15" fmla="*/ 627250 w 706538"/>
                          <a:gd name="connsiteY15" fmla="*/ 56992 h 572161"/>
                          <a:gd name="connsiteX16" fmla="*/ 612834 w 706538"/>
                          <a:gd name="connsiteY16" fmla="*/ 48678 h 572161"/>
                          <a:gd name="connsiteX17" fmla="*/ 600358 w 706538"/>
                          <a:gd name="connsiteY17" fmla="*/ 55052 h 572161"/>
                          <a:gd name="connsiteX18" fmla="*/ 567367 w 706538"/>
                          <a:gd name="connsiteY18" fmla="*/ 76668 h 572161"/>
                          <a:gd name="connsiteX19" fmla="*/ 558773 w 706538"/>
                          <a:gd name="connsiteY19" fmla="*/ 106320 h 572161"/>
                          <a:gd name="connsiteX20" fmla="*/ 547129 w 706538"/>
                          <a:gd name="connsiteY20" fmla="*/ 109922 h 572161"/>
                          <a:gd name="connsiteX21" fmla="*/ 536040 w 706538"/>
                          <a:gd name="connsiteY21" fmla="*/ 119067 h 572161"/>
                          <a:gd name="connsiteX22" fmla="*/ 511920 w 706538"/>
                          <a:gd name="connsiteY22" fmla="*/ 108814 h 572161"/>
                          <a:gd name="connsiteX23" fmla="*/ 498059 w 706538"/>
                          <a:gd name="connsiteY23" fmla="*/ 112416 h 572161"/>
                          <a:gd name="connsiteX24" fmla="*/ 470335 w 706538"/>
                          <a:gd name="connsiteY24" fmla="*/ 109368 h 572161"/>
                          <a:gd name="connsiteX25" fmla="*/ 440671 w 706538"/>
                          <a:gd name="connsiteY25" fmla="*/ 86090 h 572161"/>
                          <a:gd name="connsiteX26" fmla="*/ 422929 w 706538"/>
                          <a:gd name="connsiteY26" fmla="*/ 100777 h 572161"/>
                          <a:gd name="connsiteX27" fmla="*/ 414057 w 706538"/>
                          <a:gd name="connsiteY27" fmla="*/ 96898 h 572161"/>
                          <a:gd name="connsiteX28" fmla="*/ 412116 w 706538"/>
                          <a:gd name="connsiteY28" fmla="*/ 114633 h 572161"/>
                          <a:gd name="connsiteX29" fmla="*/ 407958 w 706538"/>
                          <a:gd name="connsiteY29" fmla="*/ 127658 h 572161"/>
                          <a:gd name="connsiteX30" fmla="*/ 361937 w 706538"/>
                          <a:gd name="connsiteY30" fmla="*/ 123501 h 572161"/>
                          <a:gd name="connsiteX31" fmla="*/ 354451 w 706538"/>
                          <a:gd name="connsiteY31" fmla="*/ 144840 h 572161"/>
                          <a:gd name="connsiteX32" fmla="*/ 335322 w 706538"/>
                          <a:gd name="connsiteY32" fmla="*/ 144008 h 572161"/>
                          <a:gd name="connsiteX33" fmla="*/ 315916 w 706538"/>
                          <a:gd name="connsiteY33" fmla="*/ 161744 h 572161"/>
                          <a:gd name="connsiteX34" fmla="*/ 307322 w 706538"/>
                          <a:gd name="connsiteY34" fmla="*/ 169504 h 572161"/>
                          <a:gd name="connsiteX35" fmla="*/ 309539 w 706538"/>
                          <a:gd name="connsiteY35" fmla="*/ 183914 h 572161"/>
                          <a:gd name="connsiteX36" fmla="*/ 291519 w 706538"/>
                          <a:gd name="connsiteY36" fmla="*/ 207192 h 572161"/>
                          <a:gd name="connsiteX37" fmla="*/ 283202 w 706538"/>
                          <a:gd name="connsiteY37" fmla="*/ 223542 h 572161"/>
                          <a:gd name="connsiteX38" fmla="*/ 262964 w 706538"/>
                          <a:gd name="connsiteY38" fmla="*/ 230747 h 572161"/>
                          <a:gd name="connsiteX39" fmla="*/ 261301 w 706538"/>
                          <a:gd name="connsiteY39" fmla="*/ 264833 h 572161"/>
                          <a:gd name="connsiteX40" fmla="*/ 246607 w 706538"/>
                          <a:gd name="connsiteY40" fmla="*/ 285895 h 572161"/>
                          <a:gd name="connsiteX41" fmla="*/ 240785 w 706538"/>
                          <a:gd name="connsiteY41" fmla="*/ 299197 h 572161"/>
                          <a:gd name="connsiteX42" fmla="*/ 245776 w 706538"/>
                          <a:gd name="connsiteY42" fmla="*/ 319426 h 572161"/>
                          <a:gd name="connsiteX43" fmla="*/ 217498 w 706538"/>
                          <a:gd name="connsiteY43" fmla="*/ 323860 h 572161"/>
                          <a:gd name="connsiteX44" fmla="*/ 192270 w 706538"/>
                          <a:gd name="connsiteY44" fmla="*/ 349633 h 572161"/>
                          <a:gd name="connsiteX45" fmla="*/ 196151 w 706538"/>
                          <a:gd name="connsiteY45" fmla="*/ 366814 h 572161"/>
                          <a:gd name="connsiteX46" fmla="*/ 195042 w 706538"/>
                          <a:gd name="connsiteY46" fmla="*/ 378176 h 572161"/>
                          <a:gd name="connsiteX47" fmla="*/ 197814 w 706538"/>
                          <a:gd name="connsiteY47" fmla="*/ 393695 h 572161"/>
                          <a:gd name="connsiteX48" fmla="*/ 194210 w 706538"/>
                          <a:gd name="connsiteY48" fmla="*/ 417805 h 572161"/>
                          <a:gd name="connsiteX49" fmla="*/ 205299 w 706538"/>
                          <a:gd name="connsiteY49" fmla="*/ 431938 h 572161"/>
                          <a:gd name="connsiteX50" fmla="*/ 212230 w 706538"/>
                          <a:gd name="connsiteY50" fmla="*/ 447457 h 572161"/>
                          <a:gd name="connsiteX51" fmla="*/ 200032 w 706538"/>
                          <a:gd name="connsiteY51" fmla="*/ 451891 h 572161"/>
                          <a:gd name="connsiteX52" fmla="*/ 205022 w 706538"/>
                          <a:gd name="connsiteY52" fmla="*/ 468518 h 572161"/>
                          <a:gd name="connsiteX53" fmla="*/ 204468 w 706538"/>
                          <a:gd name="connsiteY53" fmla="*/ 478771 h 572161"/>
                          <a:gd name="connsiteX54" fmla="*/ 201973 w 706538"/>
                          <a:gd name="connsiteY54" fmla="*/ 491242 h 572161"/>
                          <a:gd name="connsiteX55" fmla="*/ 188943 w 706538"/>
                          <a:gd name="connsiteY55" fmla="*/ 497893 h 572161"/>
                          <a:gd name="connsiteX56" fmla="*/ 184230 w 706538"/>
                          <a:gd name="connsiteY56" fmla="*/ 530593 h 572161"/>
                          <a:gd name="connsiteX57" fmla="*/ 170922 w 706538"/>
                          <a:gd name="connsiteY57" fmla="*/ 529762 h 572161"/>
                          <a:gd name="connsiteX58" fmla="*/ 166209 w 706538"/>
                          <a:gd name="connsiteY58" fmla="*/ 531425 h 572161"/>
                          <a:gd name="connsiteX59" fmla="*/ 161497 w 706538"/>
                          <a:gd name="connsiteY59" fmla="*/ 525605 h 572161"/>
                          <a:gd name="connsiteX60" fmla="*/ 157338 w 706538"/>
                          <a:gd name="connsiteY60" fmla="*/ 520617 h 572161"/>
                          <a:gd name="connsiteX61" fmla="*/ 156783 w 706538"/>
                          <a:gd name="connsiteY61" fmla="*/ 515906 h 572161"/>
                          <a:gd name="connsiteX62" fmla="*/ 153734 w 706538"/>
                          <a:gd name="connsiteY62" fmla="*/ 511472 h 572161"/>
                          <a:gd name="connsiteX63" fmla="*/ 156783 w 706538"/>
                          <a:gd name="connsiteY63" fmla="*/ 503435 h 572161"/>
                          <a:gd name="connsiteX64" fmla="*/ 150130 w 706538"/>
                          <a:gd name="connsiteY64" fmla="*/ 498447 h 572161"/>
                          <a:gd name="connsiteX65" fmla="*/ 146526 w 706538"/>
                          <a:gd name="connsiteY65" fmla="*/ 506207 h 572161"/>
                          <a:gd name="connsiteX66" fmla="*/ 142922 w 706538"/>
                          <a:gd name="connsiteY66" fmla="*/ 512857 h 572161"/>
                          <a:gd name="connsiteX67" fmla="*/ 145694 w 706538"/>
                          <a:gd name="connsiteY67" fmla="*/ 515629 h 572161"/>
                          <a:gd name="connsiteX68" fmla="*/ 148744 w 706538"/>
                          <a:gd name="connsiteY68" fmla="*/ 519785 h 572161"/>
                          <a:gd name="connsiteX69" fmla="*/ 144863 w 706538"/>
                          <a:gd name="connsiteY69" fmla="*/ 527545 h 572161"/>
                          <a:gd name="connsiteX70" fmla="*/ 137654 w 706538"/>
                          <a:gd name="connsiteY70" fmla="*/ 532810 h 572161"/>
                          <a:gd name="connsiteX71" fmla="*/ 128783 w 706538"/>
                          <a:gd name="connsiteY71" fmla="*/ 530316 h 572161"/>
                          <a:gd name="connsiteX72" fmla="*/ 123515 w 706538"/>
                          <a:gd name="connsiteY72" fmla="*/ 533642 h 572161"/>
                          <a:gd name="connsiteX73" fmla="*/ 109099 w 706538"/>
                          <a:gd name="connsiteY73" fmla="*/ 547498 h 572161"/>
                          <a:gd name="connsiteX74" fmla="*/ 101891 w 706538"/>
                          <a:gd name="connsiteY74" fmla="*/ 554426 h 572161"/>
                          <a:gd name="connsiteX75" fmla="*/ 93851 w 706538"/>
                          <a:gd name="connsiteY75" fmla="*/ 563294 h 572161"/>
                          <a:gd name="connsiteX76" fmla="*/ 76108 w 706538"/>
                          <a:gd name="connsiteY76" fmla="*/ 570776 h 572161"/>
                          <a:gd name="connsiteX77" fmla="*/ 66682 w 706538"/>
                          <a:gd name="connsiteY77" fmla="*/ 571607 h 572161"/>
                          <a:gd name="connsiteX78" fmla="*/ 56979 w 706538"/>
                          <a:gd name="connsiteY78" fmla="*/ 572162 h 572161"/>
                          <a:gd name="connsiteX79" fmla="*/ 48662 w 706538"/>
                          <a:gd name="connsiteY79" fmla="*/ 569945 h 572161"/>
                          <a:gd name="connsiteX80" fmla="*/ 44226 w 706538"/>
                          <a:gd name="connsiteY80" fmla="*/ 566342 h 572161"/>
                          <a:gd name="connsiteX81" fmla="*/ 46444 w 706538"/>
                          <a:gd name="connsiteY81" fmla="*/ 562739 h 572161"/>
                          <a:gd name="connsiteX82" fmla="*/ 38405 w 706538"/>
                          <a:gd name="connsiteY82" fmla="*/ 562185 h 572161"/>
                          <a:gd name="connsiteX83" fmla="*/ 31751 w 706538"/>
                          <a:gd name="connsiteY83" fmla="*/ 559137 h 572161"/>
                          <a:gd name="connsiteX84" fmla="*/ 23988 w 706538"/>
                          <a:gd name="connsiteY84" fmla="*/ 553317 h 572161"/>
                          <a:gd name="connsiteX85" fmla="*/ 18443 w 706538"/>
                          <a:gd name="connsiteY85" fmla="*/ 550823 h 572161"/>
                          <a:gd name="connsiteX86" fmla="*/ 17889 w 706538"/>
                          <a:gd name="connsiteY86" fmla="*/ 539184 h 572161"/>
                          <a:gd name="connsiteX87" fmla="*/ 22879 w 706538"/>
                          <a:gd name="connsiteY87" fmla="*/ 536690 h 572161"/>
                          <a:gd name="connsiteX88" fmla="*/ 27870 w 706538"/>
                          <a:gd name="connsiteY88" fmla="*/ 538907 h 572161"/>
                          <a:gd name="connsiteX89" fmla="*/ 35909 w 706538"/>
                          <a:gd name="connsiteY89" fmla="*/ 535859 h 572161"/>
                          <a:gd name="connsiteX90" fmla="*/ 40068 w 706538"/>
                          <a:gd name="connsiteY90" fmla="*/ 534473 h 572161"/>
                          <a:gd name="connsiteX91" fmla="*/ 35632 w 706538"/>
                          <a:gd name="connsiteY91" fmla="*/ 531979 h 572161"/>
                          <a:gd name="connsiteX92" fmla="*/ 28147 w 706538"/>
                          <a:gd name="connsiteY92" fmla="*/ 527545 h 572161"/>
                          <a:gd name="connsiteX93" fmla="*/ 37850 w 706538"/>
                          <a:gd name="connsiteY93" fmla="*/ 523388 h 572161"/>
                          <a:gd name="connsiteX94" fmla="*/ 38682 w 706538"/>
                          <a:gd name="connsiteY94" fmla="*/ 520063 h 572161"/>
                          <a:gd name="connsiteX95" fmla="*/ 33137 w 706538"/>
                          <a:gd name="connsiteY95" fmla="*/ 519231 h 572161"/>
                          <a:gd name="connsiteX96" fmla="*/ 39791 w 706538"/>
                          <a:gd name="connsiteY96" fmla="*/ 514797 h 572161"/>
                          <a:gd name="connsiteX97" fmla="*/ 38127 w 706538"/>
                          <a:gd name="connsiteY97" fmla="*/ 511195 h 572161"/>
                          <a:gd name="connsiteX98" fmla="*/ 32028 w 706538"/>
                          <a:gd name="connsiteY98" fmla="*/ 513135 h 572161"/>
                          <a:gd name="connsiteX99" fmla="*/ 26483 w 706538"/>
                          <a:gd name="connsiteY99" fmla="*/ 514243 h 572161"/>
                          <a:gd name="connsiteX100" fmla="*/ 25097 w 706538"/>
                          <a:gd name="connsiteY100" fmla="*/ 509532 h 572161"/>
                          <a:gd name="connsiteX101" fmla="*/ 28701 w 706538"/>
                          <a:gd name="connsiteY101" fmla="*/ 506761 h 572161"/>
                          <a:gd name="connsiteX102" fmla="*/ 26483 w 706538"/>
                          <a:gd name="connsiteY102" fmla="*/ 503158 h 572161"/>
                          <a:gd name="connsiteX103" fmla="*/ 26483 w 706538"/>
                          <a:gd name="connsiteY103" fmla="*/ 499279 h 572161"/>
                          <a:gd name="connsiteX104" fmla="*/ 28147 w 706538"/>
                          <a:gd name="connsiteY104" fmla="*/ 494290 h 572161"/>
                          <a:gd name="connsiteX105" fmla="*/ 30642 w 706538"/>
                          <a:gd name="connsiteY105" fmla="*/ 490134 h 572161"/>
                          <a:gd name="connsiteX106" fmla="*/ 32860 w 706538"/>
                          <a:gd name="connsiteY106" fmla="*/ 487916 h 572161"/>
                          <a:gd name="connsiteX107" fmla="*/ 34523 w 706538"/>
                          <a:gd name="connsiteY107" fmla="*/ 485145 h 572161"/>
                          <a:gd name="connsiteX108" fmla="*/ 44226 w 706538"/>
                          <a:gd name="connsiteY108" fmla="*/ 480157 h 572161"/>
                          <a:gd name="connsiteX109" fmla="*/ 44226 w 706538"/>
                          <a:gd name="connsiteY109" fmla="*/ 485422 h 572161"/>
                          <a:gd name="connsiteX110" fmla="*/ 47276 w 706538"/>
                          <a:gd name="connsiteY110" fmla="*/ 480434 h 572161"/>
                          <a:gd name="connsiteX111" fmla="*/ 50048 w 706538"/>
                          <a:gd name="connsiteY111" fmla="*/ 477663 h 572161"/>
                          <a:gd name="connsiteX112" fmla="*/ 54761 w 706538"/>
                          <a:gd name="connsiteY112" fmla="*/ 472398 h 572161"/>
                          <a:gd name="connsiteX113" fmla="*/ 42286 w 706538"/>
                          <a:gd name="connsiteY113" fmla="*/ 475446 h 572161"/>
                          <a:gd name="connsiteX114" fmla="*/ 32860 w 706538"/>
                          <a:gd name="connsiteY114" fmla="*/ 482374 h 572161"/>
                          <a:gd name="connsiteX115" fmla="*/ 24266 w 706538"/>
                          <a:gd name="connsiteY115" fmla="*/ 491242 h 572161"/>
                          <a:gd name="connsiteX116" fmla="*/ 17889 w 706538"/>
                          <a:gd name="connsiteY116" fmla="*/ 494845 h 572161"/>
                          <a:gd name="connsiteX117" fmla="*/ 12899 w 706538"/>
                          <a:gd name="connsiteY117" fmla="*/ 488748 h 572161"/>
                          <a:gd name="connsiteX118" fmla="*/ 7632 w 706538"/>
                          <a:gd name="connsiteY118" fmla="*/ 483483 h 572161"/>
                          <a:gd name="connsiteX119" fmla="*/ 8186 w 706538"/>
                          <a:gd name="connsiteY119" fmla="*/ 475169 h 572161"/>
                          <a:gd name="connsiteX120" fmla="*/ 15949 w 706538"/>
                          <a:gd name="connsiteY120" fmla="*/ 471566 h 572161"/>
                          <a:gd name="connsiteX121" fmla="*/ 12622 w 706538"/>
                          <a:gd name="connsiteY121" fmla="*/ 466301 h 572161"/>
                          <a:gd name="connsiteX122" fmla="*/ 9018 w 706538"/>
                          <a:gd name="connsiteY122" fmla="*/ 458819 h 572161"/>
                          <a:gd name="connsiteX123" fmla="*/ 4305 w 706538"/>
                          <a:gd name="connsiteY123" fmla="*/ 457433 h 572161"/>
                          <a:gd name="connsiteX124" fmla="*/ 5968 w 706538"/>
                          <a:gd name="connsiteY124" fmla="*/ 452999 h 572161"/>
                          <a:gd name="connsiteX125" fmla="*/ 19552 w 706538"/>
                          <a:gd name="connsiteY125" fmla="*/ 451614 h 572161"/>
                          <a:gd name="connsiteX126" fmla="*/ 27038 w 706538"/>
                          <a:gd name="connsiteY126" fmla="*/ 450782 h 572161"/>
                          <a:gd name="connsiteX127" fmla="*/ 32028 w 706538"/>
                          <a:gd name="connsiteY127" fmla="*/ 448565 h 572161"/>
                          <a:gd name="connsiteX128" fmla="*/ 42008 w 706538"/>
                          <a:gd name="connsiteY128" fmla="*/ 450228 h 572161"/>
                          <a:gd name="connsiteX129" fmla="*/ 46167 w 706538"/>
                          <a:gd name="connsiteY129" fmla="*/ 448842 h 572161"/>
                          <a:gd name="connsiteX130" fmla="*/ 51989 w 706538"/>
                          <a:gd name="connsiteY130" fmla="*/ 454385 h 572161"/>
                          <a:gd name="connsiteX131" fmla="*/ 63078 w 706538"/>
                          <a:gd name="connsiteY131" fmla="*/ 454385 h 572161"/>
                          <a:gd name="connsiteX132" fmla="*/ 63356 w 706538"/>
                          <a:gd name="connsiteY132" fmla="*/ 448565 h 572161"/>
                          <a:gd name="connsiteX133" fmla="*/ 67514 w 706538"/>
                          <a:gd name="connsiteY133" fmla="*/ 444131 h 572161"/>
                          <a:gd name="connsiteX134" fmla="*/ 62801 w 706538"/>
                          <a:gd name="connsiteY134" fmla="*/ 435818 h 572161"/>
                          <a:gd name="connsiteX135" fmla="*/ 56148 w 706538"/>
                          <a:gd name="connsiteY135" fmla="*/ 442469 h 572161"/>
                          <a:gd name="connsiteX136" fmla="*/ 50880 w 706538"/>
                          <a:gd name="connsiteY136" fmla="*/ 446348 h 572161"/>
                          <a:gd name="connsiteX137" fmla="*/ 39514 w 706538"/>
                          <a:gd name="connsiteY137" fmla="*/ 441637 h 572161"/>
                          <a:gd name="connsiteX138" fmla="*/ 28701 w 706538"/>
                          <a:gd name="connsiteY138" fmla="*/ 444131 h 572161"/>
                          <a:gd name="connsiteX139" fmla="*/ 14285 w 706538"/>
                          <a:gd name="connsiteY139" fmla="*/ 444963 h 572161"/>
                          <a:gd name="connsiteX140" fmla="*/ 7354 w 706538"/>
                          <a:gd name="connsiteY140" fmla="*/ 439697 h 572161"/>
                          <a:gd name="connsiteX141" fmla="*/ 12622 w 706538"/>
                          <a:gd name="connsiteY141" fmla="*/ 436372 h 572161"/>
                          <a:gd name="connsiteX142" fmla="*/ 17335 w 706538"/>
                          <a:gd name="connsiteY142" fmla="*/ 435263 h 572161"/>
                          <a:gd name="connsiteX143" fmla="*/ 8740 w 706538"/>
                          <a:gd name="connsiteY143" fmla="*/ 428612 h 572161"/>
                          <a:gd name="connsiteX144" fmla="*/ 146 w 706538"/>
                          <a:gd name="connsiteY144" fmla="*/ 422793 h 572161"/>
                          <a:gd name="connsiteX145" fmla="*/ 7077 w 706538"/>
                          <a:gd name="connsiteY145" fmla="*/ 414479 h 572161"/>
                          <a:gd name="connsiteX146" fmla="*/ 13176 w 706538"/>
                          <a:gd name="connsiteY146" fmla="*/ 413925 h 572161"/>
                          <a:gd name="connsiteX147" fmla="*/ 19275 w 706538"/>
                          <a:gd name="connsiteY147" fmla="*/ 413094 h 572161"/>
                          <a:gd name="connsiteX148" fmla="*/ 29256 w 706538"/>
                          <a:gd name="connsiteY148" fmla="*/ 420853 h 572161"/>
                          <a:gd name="connsiteX149" fmla="*/ 39236 w 706538"/>
                          <a:gd name="connsiteY149" fmla="*/ 420576 h 572161"/>
                          <a:gd name="connsiteX150" fmla="*/ 39791 w 706538"/>
                          <a:gd name="connsiteY150" fmla="*/ 416142 h 572161"/>
                          <a:gd name="connsiteX151" fmla="*/ 30088 w 706538"/>
                          <a:gd name="connsiteY151" fmla="*/ 416142 h 572161"/>
                          <a:gd name="connsiteX152" fmla="*/ 22048 w 706538"/>
                          <a:gd name="connsiteY152" fmla="*/ 412539 h 572161"/>
                          <a:gd name="connsiteX153" fmla="*/ 12067 w 706538"/>
                          <a:gd name="connsiteY153" fmla="*/ 410877 h 572161"/>
                          <a:gd name="connsiteX154" fmla="*/ 14008 w 706538"/>
                          <a:gd name="connsiteY154" fmla="*/ 404503 h 572161"/>
                          <a:gd name="connsiteX155" fmla="*/ 27315 w 706538"/>
                          <a:gd name="connsiteY155" fmla="*/ 404503 h 572161"/>
                          <a:gd name="connsiteX156" fmla="*/ 28147 w 706538"/>
                          <a:gd name="connsiteY156" fmla="*/ 399792 h 572161"/>
                          <a:gd name="connsiteX157" fmla="*/ 33414 w 706538"/>
                          <a:gd name="connsiteY157" fmla="*/ 400623 h 572161"/>
                          <a:gd name="connsiteX158" fmla="*/ 41731 w 706538"/>
                          <a:gd name="connsiteY158" fmla="*/ 399237 h 572161"/>
                          <a:gd name="connsiteX159" fmla="*/ 41177 w 706538"/>
                          <a:gd name="connsiteY159" fmla="*/ 393418 h 572161"/>
                          <a:gd name="connsiteX160" fmla="*/ 44504 w 706538"/>
                          <a:gd name="connsiteY160" fmla="*/ 392309 h 572161"/>
                          <a:gd name="connsiteX161" fmla="*/ 48662 w 706538"/>
                          <a:gd name="connsiteY161" fmla="*/ 395358 h 572161"/>
                          <a:gd name="connsiteX162" fmla="*/ 55316 w 706538"/>
                          <a:gd name="connsiteY162" fmla="*/ 399515 h 572161"/>
                          <a:gd name="connsiteX163" fmla="*/ 55316 w 706538"/>
                          <a:gd name="connsiteY163" fmla="*/ 405888 h 572161"/>
                          <a:gd name="connsiteX164" fmla="*/ 60029 w 706538"/>
                          <a:gd name="connsiteY164" fmla="*/ 408660 h 572161"/>
                          <a:gd name="connsiteX165" fmla="*/ 63356 w 706538"/>
                          <a:gd name="connsiteY165" fmla="*/ 400069 h 572161"/>
                          <a:gd name="connsiteX166" fmla="*/ 61692 w 706538"/>
                          <a:gd name="connsiteY166" fmla="*/ 395912 h 572161"/>
                          <a:gd name="connsiteX167" fmla="*/ 53652 w 706538"/>
                          <a:gd name="connsiteY167" fmla="*/ 395358 h 572161"/>
                          <a:gd name="connsiteX168" fmla="*/ 48662 w 706538"/>
                          <a:gd name="connsiteY168" fmla="*/ 392587 h 572161"/>
                          <a:gd name="connsiteX169" fmla="*/ 46444 w 706538"/>
                          <a:gd name="connsiteY169" fmla="*/ 388153 h 572161"/>
                          <a:gd name="connsiteX170" fmla="*/ 51434 w 706538"/>
                          <a:gd name="connsiteY170" fmla="*/ 386490 h 572161"/>
                          <a:gd name="connsiteX171" fmla="*/ 57811 w 706538"/>
                          <a:gd name="connsiteY171" fmla="*/ 387321 h 572161"/>
                          <a:gd name="connsiteX172" fmla="*/ 61692 w 706538"/>
                          <a:gd name="connsiteY172" fmla="*/ 386490 h 572161"/>
                          <a:gd name="connsiteX173" fmla="*/ 66128 w 706538"/>
                          <a:gd name="connsiteY173" fmla="*/ 386490 h 572161"/>
                          <a:gd name="connsiteX174" fmla="*/ 74445 w 706538"/>
                          <a:gd name="connsiteY174" fmla="*/ 384550 h 572161"/>
                          <a:gd name="connsiteX175" fmla="*/ 73890 w 706538"/>
                          <a:gd name="connsiteY175" fmla="*/ 380670 h 572161"/>
                          <a:gd name="connsiteX176" fmla="*/ 67237 w 706538"/>
                          <a:gd name="connsiteY176" fmla="*/ 380670 h 572161"/>
                          <a:gd name="connsiteX177" fmla="*/ 60306 w 706538"/>
                          <a:gd name="connsiteY177" fmla="*/ 380393 h 572161"/>
                          <a:gd name="connsiteX178" fmla="*/ 57256 w 706538"/>
                          <a:gd name="connsiteY178" fmla="*/ 376236 h 572161"/>
                          <a:gd name="connsiteX179" fmla="*/ 63078 w 706538"/>
                          <a:gd name="connsiteY179" fmla="*/ 375405 h 572161"/>
                          <a:gd name="connsiteX180" fmla="*/ 65296 w 706538"/>
                          <a:gd name="connsiteY180" fmla="*/ 372080 h 572161"/>
                          <a:gd name="connsiteX181" fmla="*/ 75554 w 706538"/>
                          <a:gd name="connsiteY181" fmla="*/ 374851 h 572161"/>
                          <a:gd name="connsiteX182" fmla="*/ 80544 w 706538"/>
                          <a:gd name="connsiteY182" fmla="*/ 375405 h 572161"/>
                          <a:gd name="connsiteX183" fmla="*/ 80544 w 706538"/>
                          <a:gd name="connsiteY183" fmla="*/ 380116 h 572161"/>
                          <a:gd name="connsiteX184" fmla="*/ 88030 w 706538"/>
                          <a:gd name="connsiteY184" fmla="*/ 380116 h 572161"/>
                          <a:gd name="connsiteX185" fmla="*/ 93297 w 706538"/>
                          <a:gd name="connsiteY185" fmla="*/ 382333 h 572161"/>
                          <a:gd name="connsiteX186" fmla="*/ 96901 w 706538"/>
                          <a:gd name="connsiteY186" fmla="*/ 379285 h 572161"/>
                          <a:gd name="connsiteX187" fmla="*/ 96069 w 706538"/>
                          <a:gd name="connsiteY187" fmla="*/ 369586 h 572161"/>
                          <a:gd name="connsiteX188" fmla="*/ 92465 w 706538"/>
                          <a:gd name="connsiteY188" fmla="*/ 359886 h 572161"/>
                          <a:gd name="connsiteX189" fmla="*/ 101059 w 706538"/>
                          <a:gd name="connsiteY189" fmla="*/ 358778 h 572161"/>
                          <a:gd name="connsiteX190" fmla="*/ 96069 w 706538"/>
                          <a:gd name="connsiteY190" fmla="*/ 351018 h 572161"/>
                          <a:gd name="connsiteX191" fmla="*/ 102446 w 706538"/>
                          <a:gd name="connsiteY191" fmla="*/ 346030 h 572161"/>
                          <a:gd name="connsiteX192" fmla="*/ 112981 w 706538"/>
                          <a:gd name="connsiteY192" fmla="*/ 345199 h 572161"/>
                          <a:gd name="connsiteX193" fmla="*/ 112426 w 706538"/>
                          <a:gd name="connsiteY193" fmla="*/ 356561 h 572161"/>
                          <a:gd name="connsiteX194" fmla="*/ 121020 w 706538"/>
                          <a:gd name="connsiteY194" fmla="*/ 350741 h 572161"/>
                          <a:gd name="connsiteX195" fmla="*/ 129060 w 706538"/>
                          <a:gd name="connsiteY195" fmla="*/ 350187 h 572161"/>
                          <a:gd name="connsiteX196" fmla="*/ 131832 w 706538"/>
                          <a:gd name="connsiteY196" fmla="*/ 358778 h 572161"/>
                          <a:gd name="connsiteX197" fmla="*/ 135159 w 706538"/>
                          <a:gd name="connsiteY197" fmla="*/ 356838 h 572161"/>
                          <a:gd name="connsiteX198" fmla="*/ 139318 w 706538"/>
                          <a:gd name="connsiteY198" fmla="*/ 354898 h 572161"/>
                          <a:gd name="connsiteX199" fmla="*/ 158447 w 706538"/>
                          <a:gd name="connsiteY199" fmla="*/ 350741 h 572161"/>
                          <a:gd name="connsiteX200" fmla="*/ 160388 w 706538"/>
                          <a:gd name="connsiteY200" fmla="*/ 341319 h 572161"/>
                          <a:gd name="connsiteX201" fmla="*/ 166209 w 706538"/>
                          <a:gd name="connsiteY201" fmla="*/ 341319 h 572161"/>
                          <a:gd name="connsiteX202" fmla="*/ 170091 w 706538"/>
                          <a:gd name="connsiteY202" fmla="*/ 339379 h 572161"/>
                          <a:gd name="connsiteX203" fmla="*/ 173695 w 706538"/>
                          <a:gd name="connsiteY203" fmla="*/ 337162 h 572161"/>
                          <a:gd name="connsiteX204" fmla="*/ 172586 w 706538"/>
                          <a:gd name="connsiteY204" fmla="*/ 323860 h 572161"/>
                          <a:gd name="connsiteX205" fmla="*/ 164269 w 706538"/>
                          <a:gd name="connsiteY205" fmla="*/ 327740 h 572161"/>
                          <a:gd name="connsiteX206" fmla="*/ 156783 w 706538"/>
                          <a:gd name="connsiteY206" fmla="*/ 337717 h 572161"/>
                          <a:gd name="connsiteX207" fmla="*/ 146803 w 706538"/>
                          <a:gd name="connsiteY207" fmla="*/ 345753 h 572161"/>
                          <a:gd name="connsiteX208" fmla="*/ 132387 w 706538"/>
                          <a:gd name="connsiteY208" fmla="*/ 348247 h 572161"/>
                          <a:gd name="connsiteX209" fmla="*/ 132387 w 706538"/>
                          <a:gd name="connsiteY209" fmla="*/ 334945 h 572161"/>
                          <a:gd name="connsiteX210" fmla="*/ 137377 w 706538"/>
                          <a:gd name="connsiteY210" fmla="*/ 329126 h 572161"/>
                          <a:gd name="connsiteX211" fmla="*/ 141536 w 706538"/>
                          <a:gd name="connsiteY211" fmla="*/ 324138 h 572161"/>
                          <a:gd name="connsiteX212" fmla="*/ 144031 w 706538"/>
                          <a:gd name="connsiteY212" fmla="*/ 320535 h 572161"/>
                          <a:gd name="connsiteX213" fmla="*/ 149021 w 706538"/>
                          <a:gd name="connsiteY213" fmla="*/ 314438 h 572161"/>
                          <a:gd name="connsiteX214" fmla="*/ 155952 w 706538"/>
                          <a:gd name="connsiteY214" fmla="*/ 309173 h 572161"/>
                          <a:gd name="connsiteX215" fmla="*/ 163714 w 706538"/>
                          <a:gd name="connsiteY215" fmla="*/ 305293 h 572161"/>
                          <a:gd name="connsiteX216" fmla="*/ 169259 w 706538"/>
                          <a:gd name="connsiteY216" fmla="*/ 310836 h 572161"/>
                          <a:gd name="connsiteX217" fmla="*/ 173140 w 706538"/>
                          <a:gd name="connsiteY217" fmla="*/ 311667 h 572161"/>
                          <a:gd name="connsiteX218" fmla="*/ 177299 w 706538"/>
                          <a:gd name="connsiteY218" fmla="*/ 310004 h 572161"/>
                          <a:gd name="connsiteX219" fmla="*/ 177022 w 706538"/>
                          <a:gd name="connsiteY219" fmla="*/ 309450 h 572161"/>
                          <a:gd name="connsiteX220" fmla="*/ 178408 w 706538"/>
                          <a:gd name="connsiteY220" fmla="*/ 306679 h 572161"/>
                          <a:gd name="connsiteX221" fmla="*/ 179794 w 706538"/>
                          <a:gd name="connsiteY221" fmla="*/ 302245 h 572161"/>
                          <a:gd name="connsiteX222" fmla="*/ 179517 w 706538"/>
                          <a:gd name="connsiteY222" fmla="*/ 293654 h 572161"/>
                          <a:gd name="connsiteX223" fmla="*/ 176467 w 706538"/>
                          <a:gd name="connsiteY223" fmla="*/ 289774 h 572161"/>
                          <a:gd name="connsiteX224" fmla="*/ 179239 w 706538"/>
                          <a:gd name="connsiteY224" fmla="*/ 288112 h 572161"/>
                          <a:gd name="connsiteX225" fmla="*/ 184784 w 706538"/>
                          <a:gd name="connsiteY225" fmla="*/ 286726 h 572161"/>
                          <a:gd name="connsiteX226" fmla="*/ 191992 w 706538"/>
                          <a:gd name="connsiteY226" fmla="*/ 285340 h 572161"/>
                          <a:gd name="connsiteX227" fmla="*/ 197537 w 706538"/>
                          <a:gd name="connsiteY227" fmla="*/ 286449 h 572161"/>
                          <a:gd name="connsiteX228" fmla="*/ 202804 w 706538"/>
                          <a:gd name="connsiteY228" fmla="*/ 278967 h 572161"/>
                          <a:gd name="connsiteX229" fmla="*/ 208349 w 706538"/>
                          <a:gd name="connsiteY229" fmla="*/ 277304 h 572161"/>
                          <a:gd name="connsiteX230" fmla="*/ 212785 w 706538"/>
                          <a:gd name="connsiteY230" fmla="*/ 272316 h 572161"/>
                          <a:gd name="connsiteX231" fmla="*/ 210290 w 706538"/>
                          <a:gd name="connsiteY231" fmla="*/ 267328 h 572161"/>
                          <a:gd name="connsiteX232" fmla="*/ 206408 w 706538"/>
                          <a:gd name="connsiteY232" fmla="*/ 264002 h 572161"/>
                          <a:gd name="connsiteX233" fmla="*/ 201141 w 706538"/>
                          <a:gd name="connsiteY233" fmla="*/ 262062 h 572161"/>
                          <a:gd name="connsiteX234" fmla="*/ 201141 w 706538"/>
                          <a:gd name="connsiteY234" fmla="*/ 255966 h 572161"/>
                          <a:gd name="connsiteX235" fmla="*/ 207240 w 706538"/>
                          <a:gd name="connsiteY235" fmla="*/ 254857 h 572161"/>
                          <a:gd name="connsiteX236" fmla="*/ 208349 w 706538"/>
                          <a:gd name="connsiteY236" fmla="*/ 248760 h 572161"/>
                          <a:gd name="connsiteX237" fmla="*/ 211953 w 706538"/>
                          <a:gd name="connsiteY237" fmla="*/ 242664 h 572161"/>
                          <a:gd name="connsiteX238" fmla="*/ 217221 w 706538"/>
                          <a:gd name="connsiteY238" fmla="*/ 244881 h 572161"/>
                          <a:gd name="connsiteX239" fmla="*/ 221656 w 706538"/>
                          <a:gd name="connsiteY239" fmla="*/ 242941 h 572161"/>
                          <a:gd name="connsiteX240" fmla="*/ 217221 w 706538"/>
                          <a:gd name="connsiteY240" fmla="*/ 238230 h 572161"/>
                          <a:gd name="connsiteX241" fmla="*/ 218330 w 706538"/>
                          <a:gd name="connsiteY241" fmla="*/ 233519 h 572161"/>
                          <a:gd name="connsiteX242" fmla="*/ 225538 w 706538"/>
                          <a:gd name="connsiteY242" fmla="*/ 232964 h 572161"/>
                          <a:gd name="connsiteX243" fmla="*/ 235795 w 706538"/>
                          <a:gd name="connsiteY243" fmla="*/ 230747 h 572161"/>
                          <a:gd name="connsiteX244" fmla="*/ 242726 w 706538"/>
                          <a:gd name="connsiteY244" fmla="*/ 231579 h 572161"/>
                          <a:gd name="connsiteX245" fmla="*/ 246053 w 706538"/>
                          <a:gd name="connsiteY245" fmla="*/ 225759 h 572161"/>
                          <a:gd name="connsiteX246" fmla="*/ 239122 w 706538"/>
                          <a:gd name="connsiteY246" fmla="*/ 222711 h 572161"/>
                          <a:gd name="connsiteX247" fmla="*/ 222765 w 706538"/>
                          <a:gd name="connsiteY247" fmla="*/ 227145 h 572161"/>
                          <a:gd name="connsiteX248" fmla="*/ 216943 w 706538"/>
                          <a:gd name="connsiteY248" fmla="*/ 214120 h 572161"/>
                          <a:gd name="connsiteX249" fmla="*/ 224429 w 706538"/>
                          <a:gd name="connsiteY249" fmla="*/ 214120 h 572161"/>
                          <a:gd name="connsiteX250" fmla="*/ 231637 w 706538"/>
                          <a:gd name="connsiteY250" fmla="*/ 214120 h 572161"/>
                          <a:gd name="connsiteX251" fmla="*/ 231359 w 706538"/>
                          <a:gd name="connsiteY251" fmla="*/ 203867 h 572161"/>
                          <a:gd name="connsiteX252" fmla="*/ 243835 w 706538"/>
                          <a:gd name="connsiteY252" fmla="*/ 200818 h 572161"/>
                          <a:gd name="connsiteX253" fmla="*/ 242449 w 706538"/>
                          <a:gd name="connsiteY253" fmla="*/ 194722 h 572161"/>
                          <a:gd name="connsiteX254" fmla="*/ 248271 w 706538"/>
                          <a:gd name="connsiteY254" fmla="*/ 194722 h 572161"/>
                          <a:gd name="connsiteX255" fmla="*/ 256033 w 706538"/>
                          <a:gd name="connsiteY255" fmla="*/ 183914 h 572161"/>
                          <a:gd name="connsiteX256" fmla="*/ 262410 w 706538"/>
                          <a:gd name="connsiteY256" fmla="*/ 172829 h 572161"/>
                          <a:gd name="connsiteX257" fmla="*/ 267400 w 706538"/>
                          <a:gd name="connsiteY257" fmla="*/ 179757 h 572161"/>
                          <a:gd name="connsiteX258" fmla="*/ 280153 w 706538"/>
                          <a:gd name="connsiteY258" fmla="*/ 189456 h 572161"/>
                          <a:gd name="connsiteX259" fmla="*/ 286529 w 706538"/>
                          <a:gd name="connsiteY259" fmla="*/ 191673 h 572161"/>
                          <a:gd name="connsiteX260" fmla="*/ 279044 w 706538"/>
                          <a:gd name="connsiteY260" fmla="*/ 180311 h 572161"/>
                          <a:gd name="connsiteX261" fmla="*/ 272667 w 706538"/>
                          <a:gd name="connsiteY261" fmla="*/ 174492 h 572161"/>
                          <a:gd name="connsiteX262" fmla="*/ 277103 w 706538"/>
                          <a:gd name="connsiteY262" fmla="*/ 171720 h 572161"/>
                          <a:gd name="connsiteX263" fmla="*/ 282093 w 706538"/>
                          <a:gd name="connsiteY263" fmla="*/ 174769 h 572161"/>
                          <a:gd name="connsiteX264" fmla="*/ 289024 w 706538"/>
                          <a:gd name="connsiteY264" fmla="*/ 173937 h 572161"/>
                          <a:gd name="connsiteX265" fmla="*/ 293460 w 706538"/>
                          <a:gd name="connsiteY265" fmla="*/ 172552 h 572161"/>
                          <a:gd name="connsiteX266" fmla="*/ 290965 w 706538"/>
                          <a:gd name="connsiteY266" fmla="*/ 168949 h 572161"/>
                          <a:gd name="connsiteX267" fmla="*/ 281262 w 706538"/>
                          <a:gd name="connsiteY267" fmla="*/ 163684 h 572161"/>
                          <a:gd name="connsiteX268" fmla="*/ 286529 w 706538"/>
                          <a:gd name="connsiteY268" fmla="*/ 161190 h 572161"/>
                          <a:gd name="connsiteX269" fmla="*/ 280153 w 706538"/>
                          <a:gd name="connsiteY269" fmla="*/ 159804 h 572161"/>
                          <a:gd name="connsiteX270" fmla="*/ 267400 w 706538"/>
                          <a:gd name="connsiteY270" fmla="*/ 160359 h 572161"/>
                          <a:gd name="connsiteX271" fmla="*/ 277657 w 706538"/>
                          <a:gd name="connsiteY271" fmla="*/ 155093 h 572161"/>
                          <a:gd name="connsiteX272" fmla="*/ 289024 w 706538"/>
                          <a:gd name="connsiteY272" fmla="*/ 153708 h 572161"/>
                          <a:gd name="connsiteX273" fmla="*/ 283757 w 706538"/>
                          <a:gd name="connsiteY273" fmla="*/ 144563 h 572161"/>
                          <a:gd name="connsiteX274" fmla="*/ 289024 w 706538"/>
                          <a:gd name="connsiteY274" fmla="*/ 140129 h 572161"/>
                          <a:gd name="connsiteX275" fmla="*/ 299005 w 706538"/>
                          <a:gd name="connsiteY275" fmla="*/ 140960 h 572161"/>
                          <a:gd name="connsiteX276" fmla="*/ 303995 w 706538"/>
                          <a:gd name="connsiteY276" fmla="*/ 152599 h 572161"/>
                          <a:gd name="connsiteX277" fmla="*/ 312312 w 706538"/>
                          <a:gd name="connsiteY277" fmla="*/ 148996 h 572161"/>
                          <a:gd name="connsiteX278" fmla="*/ 315362 w 706538"/>
                          <a:gd name="connsiteY278" fmla="*/ 136526 h 572161"/>
                          <a:gd name="connsiteX279" fmla="*/ 328391 w 706538"/>
                          <a:gd name="connsiteY279" fmla="*/ 133755 h 572161"/>
                          <a:gd name="connsiteX280" fmla="*/ 338926 w 706538"/>
                          <a:gd name="connsiteY280" fmla="*/ 137912 h 572161"/>
                          <a:gd name="connsiteX281" fmla="*/ 344748 w 706538"/>
                          <a:gd name="connsiteY281" fmla="*/ 129321 h 572161"/>
                          <a:gd name="connsiteX282" fmla="*/ 341976 w 706538"/>
                          <a:gd name="connsiteY282" fmla="*/ 121561 h 572161"/>
                          <a:gd name="connsiteX283" fmla="*/ 329778 w 706538"/>
                          <a:gd name="connsiteY283" fmla="*/ 126550 h 572161"/>
                          <a:gd name="connsiteX284" fmla="*/ 320074 w 706538"/>
                          <a:gd name="connsiteY284" fmla="*/ 128490 h 572161"/>
                          <a:gd name="connsiteX285" fmla="*/ 317302 w 706538"/>
                          <a:gd name="connsiteY285" fmla="*/ 119622 h 572161"/>
                          <a:gd name="connsiteX286" fmla="*/ 331996 w 706538"/>
                          <a:gd name="connsiteY286" fmla="*/ 115465 h 572161"/>
                          <a:gd name="connsiteX287" fmla="*/ 341976 w 706538"/>
                          <a:gd name="connsiteY287" fmla="*/ 112694 h 572161"/>
                          <a:gd name="connsiteX288" fmla="*/ 341421 w 706538"/>
                          <a:gd name="connsiteY288" fmla="*/ 107705 h 572161"/>
                          <a:gd name="connsiteX289" fmla="*/ 342531 w 706538"/>
                          <a:gd name="connsiteY289" fmla="*/ 101886 h 572161"/>
                          <a:gd name="connsiteX290" fmla="*/ 342531 w 706538"/>
                          <a:gd name="connsiteY290" fmla="*/ 93849 h 572161"/>
                          <a:gd name="connsiteX291" fmla="*/ 331164 w 706538"/>
                          <a:gd name="connsiteY291" fmla="*/ 99392 h 572161"/>
                          <a:gd name="connsiteX292" fmla="*/ 326451 w 706538"/>
                          <a:gd name="connsiteY292" fmla="*/ 99115 h 572161"/>
                          <a:gd name="connsiteX293" fmla="*/ 321461 w 706538"/>
                          <a:gd name="connsiteY293" fmla="*/ 94958 h 572161"/>
                          <a:gd name="connsiteX294" fmla="*/ 326451 w 706538"/>
                          <a:gd name="connsiteY294" fmla="*/ 88030 h 572161"/>
                          <a:gd name="connsiteX295" fmla="*/ 327560 w 706538"/>
                          <a:gd name="connsiteY295" fmla="*/ 79993 h 572161"/>
                          <a:gd name="connsiteX296" fmla="*/ 337817 w 706538"/>
                          <a:gd name="connsiteY296" fmla="*/ 79439 h 572161"/>
                          <a:gd name="connsiteX297" fmla="*/ 346412 w 706538"/>
                          <a:gd name="connsiteY297" fmla="*/ 73896 h 572161"/>
                          <a:gd name="connsiteX298" fmla="*/ 358055 w 706538"/>
                          <a:gd name="connsiteY298" fmla="*/ 84150 h 572161"/>
                          <a:gd name="connsiteX299" fmla="*/ 361937 w 706538"/>
                          <a:gd name="connsiteY299" fmla="*/ 84150 h 572161"/>
                          <a:gd name="connsiteX300" fmla="*/ 364986 w 706538"/>
                          <a:gd name="connsiteY300" fmla="*/ 87475 h 572161"/>
                          <a:gd name="connsiteX301" fmla="*/ 373026 w 706538"/>
                          <a:gd name="connsiteY301" fmla="*/ 88584 h 572161"/>
                          <a:gd name="connsiteX302" fmla="*/ 373858 w 706538"/>
                          <a:gd name="connsiteY302" fmla="*/ 80825 h 572161"/>
                          <a:gd name="connsiteX303" fmla="*/ 370254 w 706538"/>
                          <a:gd name="connsiteY303" fmla="*/ 78053 h 572161"/>
                          <a:gd name="connsiteX304" fmla="*/ 369422 w 706538"/>
                          <a:gd name="connsiteY304" fmla="*/ 73619 h 572161"/>
                          <a:gd name="connsiteX305" fmla="*/ 363046 w 706538"/>
                          <a:gd name="connsiteY305" fmla="*/ 74174 h 572161"/>
                          <a:gd name="connsiteX306" fmla="*/ 359165 w 706538"/>
                          <a:gd name="connsiteY306" fmla="*/ 71125 h 572161"/>
                          <a:gd name="connsiteX307" fmla="*/ 364154 w 706538"/>
                          <a:gd name="connsiteY307" fmla="*/ 66137 h 572161"/>
                          <a:gd name="connsiteX308" fmla="*/ 369699 w 706538"/>
                          <a:gd name="connsiteY308" fmla="*/ 66137 h 572161"/>
                          <a:gd name="connsiteX309" fmla="*/ 372471 w 706538"/>
                          <a:gd name="connsiteY309" fmla="*/ 60040 h 572161"/>
                          <a:gd name="connsiteX310" fmla="*/ 375521 w 706538"/>
                          <a:gd name="connsiteY310" fmla="*/ 55052 h 572161"/>
                          <a:gd name="connsiteX311" fmla="*/ 380234 w 706538"/>
                          <a:gd name="connsiteY311" fmla="*/ 53112 h 572161"/>
                          <a:gd name="connsiteX312" fmla="*/ 385224 w 706538"/>
                          <a:gd name="connsiteY312" fmla="*/ 50064 h 572161"/>
                          <a:gd name="connsiteX313" fmla="*/ 391601 w 706538"/>
                          <a:gd name="connsiteY313" fmla="*/ 54775 h 572161"/>
                          <a:gd name="connsiteX314" fmla="*/ 390215 w 706538"/>
                          <a:gd name="connsiteY314" fmla="*/ 61980 h 572161"/>
                          <a:gd name="connsiteX315" fmla="*/ 385502 w 706538"/>
                          <a:gd name="connsiteY315" fmla="*/ 63089 h 572161"/>
                          <a:gd name="connsiteX316" fmla="*/ 376630 w 706538"/>
                          <a:gd name="connsiteY316" fmla="*/ 68908 h 572161"/>
                          <a:gd name="connsiteX317" fmla="*/ 378571 w 706538"/>
                          <a:gd name="connsiteY317" fmla="*/ 72788 h 572161"/>
                          <a:gd name="connsiteX318" fmla="*/ 377462 w 706538"/>
                          <a:gd name="connsiteY318" fmla="*/ 77222 h 572161"/>
                          <a:gd name="connsiteX319" fmla="*/ 382452 w 706538"/>
                          <a:gd name="connsiteY319" fmla="*/ 81102 h 572161"/>
                          <a:gd name="connsiteX320" fmla="*/ 384947 w 706538"/>
                          <a:gd name="connsiteY320" fmla="*/ 70571 h 572161"/>
                          <a:gd name="connsiteX321" fmla="*/ 391323 w 706538"/>
                          <a:gd name="connsiteY321" fmla="*/ 62812 h 572161"/>
                          <a:gd name="connsiteX322" fmla="*/ 397977 w 706538"/>
                          <a:gd name="connsiteY322" fmla="*/ 64751 h 572161"/>
                          <a:gd name="connsiteX323" fmla="*/ 397146 w 706538"/>
                          <a:gd name="connsiteY323" fmla="*/ 73342 h 572161"/>
                          <a:gd name="connsiteX324" fmla="*/ 403245 w 706538"/>
                          <a:gd name="connsiteY324" fmla="*/ 73896 h 572161"/>
                          <a:gd name="connsiteX325" fmla="*/ 403245 w 706538"/>
                          <a:gd name="connsiteY325" fmla="*/ 64197 h 572161"/>
                          <a:gd name="connsiteX326" fmla="*/ 410730 w 706538"/>
                          <a:gd name="connsiteY326" fmla="*/ 56715 h 572161"/>
                          <a:gd name="connsiteX327" fmla="*/ 415998 w 706538"/>
                          <a:gd name="connsiteY327" fmla="*/ 62534 h 572161"/>
                          <a:gd name="connsiteX328" fmla="*/ 413502 w 706538"/>
                          <a:gd name="connsiteY328" fmla="*/ 72511 h 572161"/>
                          <a:gd name="connsiteX329" fmla="*/ 408512 w 706538"/>
                          <a:gd name="connsiteY329" fmla="*/ 82487 h 572161"/>
                          <a:gd name="connsiteX330" fmla="*/ 410453 w 706538"/>
                          <a:gd name="connsiteY330" fmla="*/ 86090 h 572161"/>
                          <a:gd name="connsiteX331" fmla="*/ 414888 w 706538"/>
                          <a:gd name="connsiteY331" fmla="*/ 83319 h 572161"/>
                          <a:gd name="connsiteX332" fmla="*/ 419047 w 706538"/>
                          <a:gd name="connsiteY332" fmla="*/ 78608 h 572161"/>
                          <a:gd name="connsiteX333" fmla="*/ 423483 w 706538"/>
                          <a:gd name="connsiteY333" fmla="*/ 78608 h 572161"/>
                          <a:gd name="connsiteX334" fmla="*/ 427364 w 706538"/>
                          <a:gd name="connsiteY334" fmla="*/ 73619 h 572161"/>
                          <a:gd name="connsiteX335" fmla="*/ 423760 w 706538"/>
                          <a:gd name="connsiteY335" fmla="*/ 64751 h 572161"/>
                          <a:gd name="connsiteX336" fmla="*/ 431800 w 706538"/>
                          <a:gd name="connsiteY336" fmla="*/ 61703 h 572161"/>
                          <a:gd name="connsiteX337" fmla="*/ 440394 w 706538"/>
                          <a:gd name="connsiteY337" fmla="*/ 59763 h 572161"/>
                          <a:gd name="connsiteX338" fmla="*/ 447325 w 706538"/>
                          <a:gd name="connsiteY338" fmla="*/ 55329 h 572161"/>
                          <a:gd name="connsiteX339" fmla="*/ 453701 w 706538"/>
                          <a:gd name="connsiteY339" fmla="*/ 59763 h 572161"/>
                          <a:gd name="connsiteX340" fmla="*/ 457305 w 706538"/>
                          <a:gd name="connsiteY340" fmla="*/ 60040 h 572161"/>
                          <a:gd name="connsiteX341" fmla="*/ 460632 w 706538"/>
                          <a:gd name="connsiteY341" fmla="*/ 62812 h 572161"/>
                          <a:gd name="connsiteX342" fmla="*/ 463128 w 706538"/>
                          <a:gd name="connsiteY342" fmla="*/ 57269 h 572161"/>
                          <a:gd name="connsiteX343" fmla="*/ 460910 w 706538"/>
                          <a:gd name="connsiteY343" fmla="*/ 50341 h 572161"/>
                          <a:gd name="connsiteX344" fmla="*/ 452038 w 706538"/>
                          <a:gd name="connsiteY344" fmla="*/ 50341 h 572161"/>
                          <a:gd name="connsiteX345" fmla="*/ 443998 w 706538"/>
                          <a:gd name="connsiteY345" fmla="*/ 46461 h 572161"/>
                          <a:gd name="connsiteX346" fmla="*/ 445662 w 706538"/>
                          <a:gd name="connsiteY346" fmla="*/ 40919 h 572161"/>
                          <a:gd name="connsiteX347" fmla="*/ 455087 w 706538"/>
                          <a:gd name="connsiteY347" fmla="*/ 44244 h 572161"/>
                          <a:gd name="connsiteX348" fmla="*/ 463404 w 706538"/>
                          <a:gd name="connsiteY348" fmla="*/ 47293 h 572161"/>
                          <a:gd name="connsiteX349" fmla="*/ 469503 w 706538"/>
                          <a:gd name="connsiteY349" fmla="*/ 41473 h 572161"/>
                          <a:gd name="connsiteX350" fmla="*/ 475603 w 706538"/>
                          <a:gd name="connsiteY350" fmla="*/ 38702 h 572161"/>
                          <a:gd name="connsiteX351" fmla="*/ 483088 w 706538"/>
                          <a:gd name="connsiteY351" fmla="*/ 40088 h 572161"/>
                          <a:gd name="connsiteX352" fmla="*/ 482534 w 706538"/>
                          <a:gd name="connsiteY352" fmla="*/ 47847 h 572161"/>
                          <a:gd name="connsiteX353" fmla="*/ 484197 w 706538"/>
                          <a:gd name="connsiteY353" fmla="*/ 54221 h 572161"/>
                          <a:gd name="connsiteX354" fmla="*/ 489742 w 706538"/>
                          <a:gd name="connsiteY354" fmla="*/ 59486 h 572161"/>
                          <a:gd name="connsiteX355" fmla="*/ 496118 w 706538"/>
                          <a:gd name="connsiteY355" fmla="*/ 58101 h 572161"/>
                          <a:gd name="connsiteX356" fmla="*/ 499722 w 706538"/>
                          <a:gd name="connsiteY356" fmla="*/ 48401 h 572161"/>
                          <a:gd name="connsiteX357" fmla="*/ 497782 w 706538"/>
                          <a:gd name="connsiteY357" fmla="*/ 44521 h 572161"/>
                          <a:gd name="connsiteX358" fmla="*/ 498890 w 706538"/>
                          <a:gd name="connsiteY358" fmla="*/ 39811 h 572161"/>
                          <a:gd name="connsiteX359" fmla="*/ 504158 w 706538"/>
                          <a:gd name="connsiteY359" fmla="*/ 32051 h 572161"/>
                          <a:gd name="connsiteX360" fmla="*/ 512198 w 706538"/>
                          <a:gd name="connsiteY360" fmla="*/ 29280 h 572161"/>
                          <a:gd name="connsiteX361" fmla="*/ 522455 w 706538"/>
                          <a:gd name="connsiteY361" fmla="*/ 29003 h 572161"/>
                          <a:gd name="connsiteX362" fmla="*/ 525505 w 706538"/>
                          <a:gd name="connsiteY362" fmla="*/ 26786 h 572161"/>
                          <a:gd name="connsiteX363" fmla="*/ 526060 w 706538"/>
                          <a:gd name="connsiteY363" fmla="*/ 23183 h 572161"/>
                          <a:gd name="connsiteX364" fmla="*/ 530495 w 706538"/>
                          <a:gd name="connsiteY364" fmla="*/ 20135 h 572161"/>
                          <a:gd name="connsiteX365" fmla="*/ 524119 w 706538"/>
                          <a:gd name="connsiteY365" fmla="*/ 15147 h 572161"/>
                          <a:gd name="connsiteX366" fmla="*/ 523564 w 706538"/>
                          <a:gd name="connsiteY366" fmla="*/ 8496 h 572161"/>
                          <a:gd name="connsiteX367" fmla="*/ 527723 w 706538"/>
                          <a:gd name="connsiteY367" fmla="*/ 7664 h 572161"/>
                          <a:gd name="connsiteX368" fmla="*/ 531050 w 706538"/>
                          <a:gd name="connsiteY368" fmla="*/ 5170 h 572161"/>
                          <a:gd name="connsiteX369" fmla="*/ 537703 w 706538"/>
                          <a:gd name="connsiteY369" fmla="*/ 7387 h 572161"/>
                          <a:gd name="connsiteX370" fmla="*/ 546575 w 706538"/>
                          <a:gd name="connsiteY370" fmla="*/ 9050 h 572161"/>
                          <a:gd name="connsiteX371" fmla="*/ 553505 w 706538"/>
                          <a:gd name="connsiteY371" fmla="*/ 7387 h 572161"/>
                          <a:gd name="connsiteX372" fmla="*/ 557941 w 706538"/>
                          <a:gd name="connsiteY372" fmla="*/ 8773 h 572161"/>
                          <a:gd name="connsiteX373" fmla="*/ 562100 w 706538"/>
                          <a:gd name="connsiteY373" fmla="*/ 9604 h 572161"/>
                          <a:gd name="connsiteX374" fmla="*/ 561822 w 706538"/>
                          <a:gd name="connsiteY374" fmla="*/ 16255 h 572161"/>
                          <a:gd name="connsiteX375" fmla="*/ 553505 w 706538"/>
                          <a:gd name="connsiteY375" fmla="*/ 22906 h 572161"/>
                          <a:gd name="connsiteX376" fmla="*/ 547406 w 706538"/>
                          <a:gd name="connsiteY376" fmla="*/ 29003 h 572161"/>
                          <a:gd name="connsiteX377" fmla="*/ 544634 w 706538"/>
                          <a:gd name="connsiteY377" fmla="*/ 37871 h 572161"/>
                          <a:gd name="connsiteX378" fmla="*/ 544357 w 706538"/>
                          <a:gd name="connsiteY378" fmla="*/ 43413 h 572161"/>
                          <a:gd name="connsiteX379" fmla="*/ 544357 w 706538"/>
                          <a:gd name="connsiteY379" fmla="*/ 47293 h 572161"/>
                          <a:gd name="connsiteX380" fmla="*/ 552674 w 706538"/>
                          <a:gd name="connsiteY380" fmla="*/ 44799 h 572161"/>
                          <a:gd name="connsiteX381" fmla="*/ 557110 w 706538"/>
                          <a:gd name="connsiteY381" fmla="*/ 34545 h 572161"/>
                          <a:gd name="connsiteX382" fmla="*/ 560991 w 706538"/>
                          <a:gd name="connsiteY382" fmla="*/ 29557 h 572161"/>
                          <a:gd name="connsiteX383" fmla="*/ 565149 w 706538"/>
                          <a:gd name="connsiteY383" fmla="*/ 26786 h 572161"/>
                          <a:gd name="connsiteX384" fmla="*/ 575684 w 706538"/>
                          <a:gd name="connsiteY384" fmla="*/ 15701 h 572161"/>
                          <a:gd name="connsiteX385" fmla="*/ 582893 w 706538"/>
                          <a:gd name="connsiteY385" fmla="*/ 9881 h 572161"/>
                          <a:gd name="connsiteX386" fmla="*/ 587883 w 706538"/>
                          <a:gd name="connsiteY386" fmla="*/ 11821 h 572161"/>
                          <a:gd name="connsiteX387" fmla="*/ 584833 w 706538"/>
                          <a:gd name="connsiteY387" fmla="*/ 21798 h 572161"/>
                          <a:gd name="connsiteX388" fmla="*/ 581783 w 706538"/>
                          <a:gd name="connsiteY388" fmla="*/ 30665 h 572161"/>
                          <a:gd name="connsiteX389" fmla="*/ 589269 w 706538"/>
                          <a:gd name="connsiteY389" fmla="*/ 33714 h 572161"/>
                          <a:gd name="connsiteX390" fmla="*/ 603408 w 706538"/>
                          <a:gd name="connsiteY390" fmla="*/ 19303 h 572161"/>
                          <a:gd name="connsiteX391" fmla="*/ 609230 w 706538"/>
                          <a:gd name="connsiteY391" fmla="*/ 14315 h 572161"/>
                          <a:gd name="connsiteX392" fmla="*/ 608120 w 706538"/>
                          <a:gd name="connsiteY392" fmla="*/ 9050 h 572161"/>
                          <a:gd name="connsiteX393" fmla="*/ 609507 w 706538"/>
                          <a:gd name="connsiteY393" fmla="*/ 5170 h 572161"/>
                          <a:gd name="connsiteX394" fmla="*/ 617269 w 706538"/>
                          <a:gd name="connsiteY394" fmla="*/ 459 h 572161"/>
                          <a:gd name="connsiteX395" fmla="*/ 624200 w 706538"/>
                          <a:gd name="connsiteY395" fmla="*/ 1568 h 572161"/>
                          <a:gd name="connsiteX396" fmla="*/ 634181 w 706538"/>
                          <a:gd name="connsiteY396" fmla="*/ 5447 h 572161"/>
                          <a:gd name="connsiteX397" fmla="*/ 636121 w 706538"/>
                          <a:gd name="connsiteY397" fmla="*/ 9050 h 572161"/>
                          <a:gd name="connsiteX398" fmla="*/ 630854 w 706538"/>
                          <a:gd name="connsiteY398" fmla="*/ 15147 h 572161"/>
                          <a:gd name="connsiteX399" fmla="*/ 623923 w 706538"/>
                          <a:gd name="connsiteY399" fmla="*/ 22629 h 572161"/>
                          <a:gd name="connsiteX400" fmla="*/ 624478 w 706538"/>
                          <a:gd name="connsiteY400" fmla="*/ 27340 h 572161"/>
                          <a:gd name="connsiteX401" fmla="*/ 623923 w 706538"/>
                          <a:gd name="connsiteY401" fmla="*/ 32328 h 572161"/>
                          <a:gd name="connsiteX402" fmla="*/ 630854 w 706538"/>
                          <a:gd name="connsiteY402" fmla="*/ 36485 h 572161"/>
                          <a:gd name="connsiteX403" fmla="*/ 635290 w 706538"/>
                          <a:gd name="connsiteY403" fmla="*/ 31774 h 572161"/>
                          <a:gd name="connsiteX404" fmla="*/ 638062 w 706538"/>
                          <a:gd name="connsiteY404" fmla="*/ 21798 h 572161"/>
                          <a:gd name="connsiteX405" fmla="*/ 645270 w 706538"/>
                          <a:gd name="connsiteY405" fmla="*/ 11821 h 572161"/>
                          <a:gd name="connsiteX406" fmla="*/ 649983 w 706538"/>
                          <a:gd name="connsiteY406" fmla="*/ 11267 h 572161"/>
                          <a:gd name="connsiteX407" fmla="*/ 657468 w 706538"/>
                          <a:gd name="connsiteY407" fmla="*/ 17364 h 572161"/>
                          <a:gd name="connsiteX408" fmla="*/ 675212 w 706538"/>
                          <a:gd name="connsiteY408" fmla="*/ 17641 h 572161"/>
                          <a:gd name="connsiteX409" fmla="*/ 681588 w 706538"/>
                          <a:gd name="connsiteY409" fmla="*/ 19858 h 572161"/>
                          <a:gd name="connsiteX410" fmla="*/ 682974 w 706538"/>
                          <a:gd name="connsiteY410" fmla="*/ 26786 h 572161"/>
                          <a:gd name="connsiteX411" fmla="*/ 702103 w 706538"/>
                          <a:gd name="connsiteY411" fmla="*/ 30111 h 572161"/>
                          <a:gd name="connsiteX412" fmla="*/ 706539 w 706538"/>
                          <a:gd name="connsiteY412" fmla="*/ 33991 h 572161"/>
                          <a:gd name="connsiteX413" fmla="*/ 701549 w 706538"/>
                          <a:gd name="connsiteY413" fmla="*/ 40642 h 572161"/>
                          <a:gd name="connsiteX414" fmla="*/ 691846 w 706538"/>
                          <a:gd name="connsiteY414" fmla="*/ 41196 h 572161"/>
                          <a:gd name="connsiteX415" fmla="*/ 684083 w 706538"/>
                          <a:gd name="connsiteY415" fmla="*/ 43967 h 572161"/>
                          <a:gd name="connsiteX416" fmla="*/ 675766 w 706538"/>
                          <a:gd name="connsiteY416" fmla="*/ 48401 h 572161"/>
                          <a:gd name="connsiteX417" fmla="*/ 667726 w 706538"/>
                          <a:gd name="connsiteY417" fmla="*/ 48401 h 572161"/>
                          <a:gd name="connsiteX418" fmla="*/ 649983 w 706538"/>
                          <a:gd name="connsiteY418" fmla="*/ 47293 h 57216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  <a:cxn ang="0">
                            <a:pos x="connsiteX62" y="connsiteY62"/>
                          </a:cxn>
                          <a:cxn ang="0">
                            <a:pos x="connsiteX63" y="connsiteY63"/>
                          </a:cxn>
                          <a:cxn ang="0">
                            <a:pos x="connsiteX64" y="connsiteY64"/>
                          </a:cxn>
                          <a:cxn ang="0">
                            <a:pos x="connsiteX65" y="connsiteY65"/>
                          </a:cxn>
                          <a:cxn ang="0">
                            <a:pos x="connsiteX66" y="connsiteY66"/>
                          </a:cxn>
                          <a:cxn ang="0">
                            <a:pos x="connsiteX67" y="connsiteY67"/>
                          </a:cxn>
                          <a:cxn ang="0">
                            <a:pos x="connsiteX68" y="connsiteY68"/>
                          </a:cxn>
                          <a:cxn ang="0">
                            <a:pos x="connsiteX69" y="connsiteY69"/>
                          </a:cxn>
                          <a:cxn ang="0">
                            <a:pos x="connsiteX70" y="connsiteY70"/>
                          </a:cxn>
                          <a:cxn ang="0">
                            <a:pos x="connsiteX71" y="connsiteY71"/>
                          </a:cxn>
                          <a:cxn ang="0">
                            <a:pos x="connsiteX72" y="connsiteY72"/>
                          </a:cxn>
                          <a:cxn ang="0">
                            <a:pos x="connsiteX73" y="connsiteY73"/>
                          </a:cxn>
                          <a:cxn ang="0">
                            <a:pos x="connsiteX74" y="connsiteY74"/>
                          </a:cxn>
                          <a:cxn ang="0">
                            <a:pos x="connsiteX75" y="connsiteY75"/>
                          </a:cxn>
                          <a:cxn ang="0">
                            <a:pos x="connsiteX76" y="connsiteY76"/>
                          </a:cxn>
                          <a:cxn ang="0">
                            <a:pos x="connsiteX77" y="connsiteY77"/>
                          </a:cxn>
                          <a:cxn ang="0">
                            <a:pos x="connsiteX78" y="connsiteY78"/>
                          </a:cxn>
                          <a:cxn ang="0">
                            <a:pos x="connsiteX79" y="connsiteY79"/>
                          </a:cxn>
                          <a:cxn ang="0">
                            <a:pos x="connsiteX80" y="connsiteY80"/>
                          </a:cxn>
                          <a:cxn ang="0">
                            <a:pos x="connsiteX81" y="connsiteY81"/>
                          </a:cxn>
                          <a:cxn ang="0">
                            <a:pos x="connsiteX82" y="connsiteY82"/>
                          </a:cxn>
                          <a:cxn ang="0">
                            <a:pos x="connsiteX83" y="connsiteY83"/>
                          </a:cxn>
                          <a:cxn ang="0">
                            <a:pos x="connsiteX84" y="connsiteY84"/>
                          </a:cxn>
                          <a:cxn ang="0">
                            <a:pos x="connsiteX85" y="connsiteY85"/>
                          </a:cxn>
                          <a:cxn ang="0">
                            <a:pos x="connsiteX86" y="connsiteY86"/>
                          </a:cxn>
                          <a:cxn ang="0">
                            <a:pos x="connsiteX87" y="connsiteY87"/>
                          </a:cxn>
                          <a:cxn ang="0">
                            <a:pos x="connsiteX88" y="connsiteY88"/>
                          </a:cxn>
                          <a:cxn ang="0">
                            <a:pos x="connsiteX89" y="connsiteY89"/>
                          </a:cxn>
                          <a:cxn ang="0">
                            <a:pos x="connsiteX90" y="connsiteY90"/>
                          </a:cxn>
                          <a:cxn ang="0">
                            <a:pos x="connsiteX91" y="connsiteY91"/>
                          </a:cxn>
                          <a:cxn ang="0">
                            <a:pos x="connsiteX92" y="connsiteY92"/>
                          </a:cxn>
                          <a:cxn ang="0">
                            <a:pos x="connsiteX93" y="connsiteY93"/>
                          </a:cxn>
                          <a:cxn ang="0">
                            <a:pos x="connsiteX94" y="connsiteY94"/>
                          </a:cxn>
                          <a:cxn ang="0">
                            <a:pos x="connsiteX95" y="connsiteY95"/>
                          </a:cxn>
                          <a:cxn ang="0">
                            <a:pos x="connsiteX96" y="connsiteY96"/>
                          </a:cxn>
                          <a:cxn ang="0">
                            <a:pos x="connsiteX97" y="connsiteY97"/>
                          </a:cxn>
                          <a:cxn ang="0">
                            <a:pos x="connsiteX98" y="connsiteY98"/>
                          </a:cxn>
                          <a:cxn ang="0">
                            <a:pos x="connsiteX99" y="connsiteY99"/>
                          </a:cxn>
                          <a:cxn ang="0">
                            <a:pos x="connsiteX100" y="connsiteY100"/>
                          </a:cxn>
                          <a:cxn ang="0">
                            <a:pos x="connsiteX101" y="connsiteY101"/>
                          </a:cxn>
                          <a:cxn ang="0">
                            <a:pos x="connsiteX102" y="connsiteY102"/>
                          </a:cxn>
                          <a:cxn ang="0">
                            <a:pos x="connsiteX103" y="connsiteY103"/>
                          </a:cxn>
                          <a:cxn ang="0">
                            <a:pos x="connsiteX104" y="connsiteY104"/>
                          </a:cxn>
                          <a:cxn ang="0">
                            <a:pos x="connsiteX105" y="connsiteY105"/>
                          </a:cxn>
                          <a:cxn ang="0">
                            <a:pos x="connsiteX106" y="connsiteY106"/>
                          </a:cxn>
                          <a:cxn ang="0">
                            <a:pos x="connsiteX107" y="connsiteY107"/>
                          </a:cxn>
                          <a:cxn ang="0">
                            <a:pos x="connsiteX108" y="connsiteY108"/>
                          </a:cxn>
                          <a:cxn ang="0">
                            <a:pos x="connsiteX109" y="connsiteY109"/>
                          </a:cxn>
                          <a:cxn ang="0">
                            <a:pos x="connsiteX110" y="connsiteY110"/>
                          </a:cxn>
                          <a:cxn ang="0">
                            <a:pos x="connsiteX111" y="connsiteY111"/>
                          </a:cxn>
                          <a:cxn ang="0">
                            <a:pos x="connsiteX112" y="connsiteY112"/>
                          </a:cxn>
                          <a:cxn ang="0">
                            <a:pos x="connsiteX113" y="connsiteY113"/>
                          </a:cxn>
                          <a:cxn ang="0">
                            <a:pos x="connsiteX114" y="connsiteY114"/>
                          </a:cxn>
                          <a:cxn ang="0">
                            <a:pos x="connsiteX115" y="connsiteY115"/>
                          </a:cxn>
                          <a:cxn ang="0">
                            <a:pos x="connsiteX116" y="connsiteY116"/>
                          </a:cxn>
                          <a:cxn ang="0">
                            <a:pos x="connsiteX117" y="connsiteY117"/>
                          </a:cxn>
                          <a:cxn ang="0">
                            <a:pos x="connsiteX118" y="connsiteY118"/>
                          </a:cxn>
                          <a:cxn ang="0">
                            <a:pos x="connsiteX119" y="connsiteY119"/>
                          </a:cxn>
                          <a:cxn ang="0">
                            <a:pos x="connsiteX120" y="connsiteY120"/>
                          </a:cxn>
                          <a:cxn ang="0">
                            <a:pos x="connsiteX121" y="connsiteY121"/>
                          </a:cxn>
                          <a:cxn ang="0">
                            <a:pos x="connsiteX122" y="connsiteY122"/>
                          </a:cxn>
                          <a:cxn ang="0">
                            <a:pos x="connsiteX123" y="connsiteY123"/>
                          </a:cxn>
                          <a:cxn ang="0">
                            <a:pos x="connsiteX124" y="connsiteY124"/>
                          </a:cxn>
                          <a:cxn ang="0">
                            <a:pos x="connsiteX125" y="connsiteY125"/>
                          </a:cxn>
                          <a:cxn ang="0">
                            <a:pos x="connsiteX126" y="connsiteY126"/>
                          </a:cxn>
                          <a:cxn ang="0">
                            <a:pos x="connsiteX127" y="connsiteY127"/>
                          </a:cxn>
                          <a:cxn ang="0">
                            <a:pos x="connsiteX128" y="connsiteY128"/>
                          </a:cxn>
                          <a:cxn ang="0">
                            <a:pos x="connsiteX129" y="connsiteY129"/>
                          </a:cxn>
                          <a:cxn ang="0">
                            <a:pos x="connsiteX130" y="connsiteY130"/>
                          </a:cxn>
                          <a:cxn ang="0">
                            <a:pos x="connsiteX131" y="connsiteY131"/>
                          </a:cxn>
                          <a:cxn ang="0">
                            <a:pos x="connsiteX132" y="connsiteY132"/>
                          </a:cxn>
                          <a:cxn ang="0">
                            <a:pos x="connsiteX133" y="connsiteY133"/>
                          </a:cxn>
                          <a:cxn ang="0">
                            <a:pos x="connsiteX134" y="connsiteY134"/>
                          </a:cxn>
                          <a:cxn ang="0">
                            <a:pos x="connsiteX135" y="connsiteY135"/>
                          </a:cxn>
                          <a:cxn ang="0">
                            <a:pos x="connsiteX136" y="connsiteY136"/>
                          </a:cxn>
                          <a:cxn ang="0">
                            <a:pos x="connsiteX137" y="connsiteY137"/>
                          </a:cxn>
                          <a:cxn ang="0">
                            <a:pos x="connsiteX138" y="connsiteY138"/>
                          </a:cxn>
                          <a:cxn ang="0">
                            <a:pos x="connsiteX139" y="connsiteY139"/>
                          </a:cxn>
                          <a:cxn ang="0">
                            <a:pos x="connsiteX140" y="connsiteY140"/>
                          </a:cxn>
                          <a:cxn ang="0">
                            <a:pos x="connsiteX141" y="connsiteY141"/>
                          </a:cxn>
                          <a:cxn ang="0">
                            <a:pos x="connsiteX142" y="connsiteY142"/>
                          </a:cxn>
                          <a:cxn ang="0">
                            <a:pos x="connsiteX143" y="connsiteY143"/>
                          </a:cxn>
                          <a:cxn ang="0">
                            <a:pos x="connsiteX144" y="connsiteY144"/>
                          </a:cxn>
                          <a:cxn ang="0">
                            <a:pos x="connsiteX145" y="connsiteY145"/>
                          </a:cxn>
                          <a:cxn ang="0">
                            <a:pos x="connsiteX146" y="connsiteY146"/>
                          </a:cxn>
                          <a:cxn ang="0">
                            <a:pos x="connsiteX147" y="connsiteY147"/>
                          </a:cxn>
                          <a:cxn ang="0">
                            <a:pos x="connsiteX148" y="connsiteY148"/>
                          </a:cxn>
                          <a:cxn ang="0">
                            <a:pos x="connsiteX149" y="connsiteY149"/>
                          </a:cxn>
                          <a:cxn ang="0">
                            <a:pos x="connsiteX150" y="connsiteY150"/>
                          </a:cxn>
                          <a:cxn ang="0">
                            <a:pos x="connsiteX151" y="connsiteY151"/>
                          </a:cxn>
                          <a:cxn ang="0">
                            <a:pos x="connsiteX152" y="connsiteY152"/>
                          </a:cxn>
                          <a:cxn ang="0">
                            <a:pos x="connsiteX153" y="connsiteY153"/>
                          </a:cxn>
                          <a:cxn ang="0">
                            <a:pos x="connsiteX154" y="connsiteY154"/>
                          </a:cxn>
                          <a:cxn ang="0">
                            <a:pos x="connsiteX155" y="connsiteY155"/>
                          </a:cxn>
                          <a:cxn ang="0">
                            <a:pos x="connsiteX156" y="connsiteY156"/>
                          </a:cxn>
                          <a:cxn ang="0">
                            <a:pos x="connsiteX157" y="connsiteY157"/>
                          </a:cxn>
                          <a:cxn ang="0">
                            <a:pos x="connsiteX158" y="connsiteY158"/>
                          </a:cxn>
                          <a:cxn ang="0">
                            <a:pos x="connsiteX159" y="connsiteY159"/>
                          </a:cxn>
                          <a:cxn ang="0">
                            <a:pos x="connsiteX160" y="connsiteY160"/>
                          </a:cxn>
                          <a:cxn ang="0">
                            <a:pos x="connsiteX161" y="connsiteY161"/>
                          </a:cxn>
                          <a:cxn ang="0">
                            <a:pos x="connsiteX162" y="connsiteY162"/>
                          </a:cxn>
                          <a:cxn ang="0">
                            <a:pos x="connsiteX163" y="connsiteY163"/>
                          </a:cxn>
                          <a:cxn ang="0">
                            <a:pos x="connsiteX164" y="connsiteY164"/>
                          </a:cxn>
                          <a:cxn ang="0">
                            <a:pos x="connsiteX165" y="connsiteY165"/>
                          </a:cxn>
                          <a:cxn ang="0">
                            <a:pos x="connsiteX166" y="connsiteY166"/>
                          </a:cxn>
                          <a:cxn ang="0">
                            <a:pos x="connsiteX167" y="connsiteY167"/>
                          </a:cxn>
                          <a:cxn ang="0">
                            <a:pos x="connsiteX168" y="connsiteY168"/>
                          </a:cxn>
                          <a:cxn ang="0">
                            <a:pos x="connsiteX169" y="connsiteY169"/>
                          </a:cxn>
                          <a:cxn ang="0">
                            <a:pos x="connsiteX170" y="connsiteY170"/>
                          </a:cxn>
                          <a:cxn ang="0">
                            <a:pos x="connsiteX171" y="connsiteY171"/>
                          </a:cxn>
                          <a:cxn ang="0">
                            <a:pos x="connsiteX172" y="connsiteY172"/>
                          </a:cxn>
                          <a:cxn ang="0">
                            <a:pos x="connsiteX173" y="connsiteY173"/>
                          </a:cxn>
                          <a:cxn ang="0">
                            <a:pos x="connsiteX174" y="connsiteY174"/>
                          </a:cxn>
                          <a:cxn ang="0">
                            <a:pos x="connsiteX175" y="connsiteY175"/>
                          </a:cxn>
                          <a:cxn ang="0">
                            <a:pos x="connsiteX176" y="connsiteY176"/>
                          </a:cxn>
                          <a:cxn ang="0">
                            <a:pos x="connsiteX177" y="connsiteY177"/>
                          </a:cxn>
                          <a:cxn ang="0">
                            <a:pos x="connsiteX178" y="connsiteY178"/>
                          </a:cxn>
                          <a:cxn ang="0">
                            <a:pos x="connsiteX179" y="connsiteY179"/>
                          </a:cxn>
                          <a:cxn ang="0">
                            <a:pos x="connsiteX180" y="connsiteY180"/>
                          </a:cxn>
                          <a:cxn ang="0">
                            <a:pos x="connsiteX181" y="connsiteY181"/>
                          </a:cxn>
                          <a:cxn ang="0">
                            <a:pos x="connsiteX182" y="connsiteY182"/>
                          </a:cxn>
                          <a:cxn ang="0">
                            <a:pos x="connsiteX183" y="connsiteY183"/>
                          </a:cxn>
                          <a:cxn ang="0">
                            <a:pos x="connsiteX184" y="connsiteY184"/>
                          </a:cxn>
                          <a:cxn ang="0">
                            <a:pos x="connsiteX185" y="connsiteY185"/>
                          </a:cxn>
                          <a:cxn ang="0">
                            <a:pos x="connsiteX186" y="connsiteY186"/>
                          </a:cxn>
                          <a:cxn ang="0">
                            <a:pos x="connsiteX187" y="connsiteY187"/>
                          </a:cxn>
                          <a:cxn ang="0">
                            <a:pos x="connsiteX188" y="connsiteY188"/>
                          </a:cxn>
                          <a:cxn ang="0">
                            <a:pos x="connsiteX189" y="connsiteY189"/>
                          </a:cxn>
                          <a:cxn ang="0">
                            <a:pos x="connsiteX190" y="connsiteY190"/>
                          </a:cxn>
                          <a:cxn ang="0">
                            <a:pos x="connsiteX191" y="connsiteY191"/>
                          </a:cxn>
                          <a:cxn ang="0">
                            <a:pos x="connsiteX192" y="connsiteY192"/>
                          </a:cxn>
                          <a:cxn ang="0">
                            <a:pos x="connsiteX193" y="connsiteY193"/>
                          </a:cxn>
                          <a:cxn ang="0">
                            <a:pos x="connsiteX194" y="connsiteY194"/>
                          </a:cxn>
                          <a:cxn ang="0">
                            <a:pos x="connsiteX195" y="connsiteY195"/>
                          </a:cxn>
                          <a:cxn ang="0">
                            <a:pos x="connsiteX196" y="connsiteY196"/>
                          </a:cxn>
                          <a:cxn ang="0">
                            <a:pos x="connsiteX197" y="connsiteY197"/>
                          </a:cxn>
                          <a:cxn ang="0">
                            <a:pos x="connsiteX198" y="connsiteY198"/>
                          </a:cxn>
                          <a:cxn ang="0">
                            <a:pos x="connsiteX199" y="connsiteY199"/>
                          </a:cxn>
                          <a:cxn ang="0">
                            <a:pos x="connsiteX200" y="connsiteY200"/>
                          </a:cxn>
                          <a:cxn ang="0">
                            <a:pos x="connsiteX201" y="connsiteY201"/>
                          </a:cxn>
                          <a:cxn ang="0">
                            <a:pos x="connsiteX202" y="connsiteY202"/>
                          </a:cxn>
                          <a:cxn ang="0">
                            <a:pos x="connsiteX203" y="connsiteY203"/>
                          </a:cxn>
                          <a:cxn ang="0">
                            <a:pos x="connsiteX204" y="connsiteY204"/>
                          </a:cxn>
                          <a:cxn ang="0">
                            <a:pos x="connsiteX205" y="connsiteY205"/>
                          </a:cxn>
                          <a:cxn ang="0">
                            <a:pos x="connsiteX206" y="connsiteY206"/>
                          </a:cxn>
                          <a:cxn ang="0">
                            <a:pos x="connsiteX207" y="connsiteY207"/>
                          </a:cxn>
                          <a:cxn ang="0">
                            <a:pos x="connsiteX208" y="connsiteY208"/>
                          </a:cxn>
                          <a:cxn ang="0">
                            <a:pos x="connsiteX209" y="connsiteY209"/>
                          </a:cxn>
                          <a:cxn ang="0">
                            <a:pos x="connsiteX210" y="connsiteY210"/>
                          </a:cxn>
                          <a:cxn ang="0">
                            <a:pos x="connsiteX211" y="connsiteY211"/>
                          </a:cxn>
                          <a:cxn ang="0">
                            <a:pos x="connsiteX212" y="connsiteY212"/>
                          </a:cxn>
                          <a:cxn ang="0">
                            <a:pos x="connsiteX213" y="connsiteY213"/>
                          </a:cxn>
                          <a:cxn ang="0">
                            <a:pos x="connsiteX214" y="connsiteY214"/>
                          </a:cxn>
                          <a:cxn ang="0">
                            <a:pos x="connsiteX215" y="connsiteY215"/>
                          </a:cxn>
                          <a:cxn ang="0">
                            <a:pos x="connsiteX216" y="connsiteY216"/>
                          </a:cxn>
                          <a:cxn ang="0">
                            <a:pos x="connsiteX217" y="connsiteY217"/>
                          </a:cxn>
                          <a:cxn ang="0">
                            <a:pos x="connsiteX218" y="connsiteY218"/>
                          </a:cxn>
                          <a:cxn ang="0">
                            <a:pos x="connsiteX219" y="connsiteY219"/>
                          </a:cxn>
                          <a:cxn ang="0">
                            <a:pos x="connsiteX220" y="connsiteY220"/>
                          </a:cxn>
                          <a:cxn ang="0">
                            <a:pos x="connsiteX221" y="connsiteY221"/>
                          </a:cxn>
                          <a:cxn ang="0">
                            <a:pos x="connsiteX222" y="connsiteY222"/>
                          </a:cxn>
                          <a:cxn ang="0">
                            <a:pos x="connsiteX223" y="connsiteY223"/>
                          </a:cxn>
                          <a:cxn ang="0">
                            <a:pos x="connsiteX224" y="connsiteY224"/>
                          </a:cxn>
                          <a:cxn ang="0">
                            <a:pos x="connsiteX225" y="connsiteY225"/>
                          </a:cxn>
                          <a:cxn ang="0">
                            <a:pos x="connsiteX226" y="connsiteY226"/>
                          </a:cxn>
                          <a:cxn ang="0">
                            <a:pos x="connsiteX227" y="connsiteY227"/>
                          </a:cxn>
                          <a:cxn ang="0">
                            <a:pos x="connsiteX228" y="connsiteY228"/>
                          </a:cxn>
                          <a:cxn ang="0">
                            <a:pos x="connsiteX229" y="connsiteY229"/>
                          </a:cxn>
                          <a:cxn ang="0">
                            <a:pos x="connsiteX230" y="connsiteY230"/>
                          </a:cxn>
                          <a:cxn ang="0">
                            <a:pos x="connsiteX231" y="connsiteY231"/>
                          </a:cxn>
                          <a:cxn ang="0">
                            <a:pos x="connsiteX232" y="connsiteY232"/>
                          </a:cxn>
                          <a:cxn ang="0">
                            <a:pos x="connsiteX233" y="connsiteY233"/>
                          </a:cxn>
                          <a:cxn ang="0">
                            <a:pos x="connsiteX234" y="connsiteY234"/>
                          </a:cxn>
                          <a:cxn ang="0">
                            <a:pos x="connsiteX235" y="connsiteY235"/>
                          </a:cxn>
                          <a:cxn ang="0">
                            <a:pos x="connsiteX236" y="connsiteY236"/>
                          </a:cxn>
                          <a:cxn ang="0">
                            <a:pos x="connsiteX237" y="connsiteY237"/>
                          </a:cxn>
                          <a:cxn ang="0">
                            <a:pos x="connsiteX238" y="connsiteY238"/>
                          </a:cxn>
                          <a:cxn ang="0">
                            <a:pos x="connsiteX239" y="connsiteY239"/>
                          </a:cxn>
                          <a:cxn ang="0">
                            <a:pos x="connsiteX240" y="connsiteY240"/>
                          </a:cxn>
                          <a:cxn ang="0">
                            <a:pos x="connsiteX241" y="connsiteY241"/>
                          </a:cxn>
                          <a:cxn ang="0">
                            <a:pos x="connsiteX242" y="connsiteY242"/>
                          </a:cxn>
                          <a:cxn ang="0">
                            <a:pos x="connsiteX243" y="connsiteY243"/>
                          </a:cxn>
                          <a:cxn ang="0">
                            <a:pos x="connsiteX244" y="connsiteY244"/>
                          </a:cxn>
                          <a:cxn ang="0">
                            <a:pos x="connsiteX245" y="connsiteY245"/>
                          </a:cxn>
                          <a:cxn ang="0">
                            <a:pos x="connsiteX246" y="connsiteY246"/>
                          </a:cxn>
                          <a:cxn ang="0">
                            <a:pos x="connsiteX247" y="connsiteY247"/>
                          </a:cxn>
                          <a:cxn ang="0">
                            <a:pos x="connsiteX248" y="connsiteY248"/>
                          </a:cxn>
                          <a:cxn ang="0">
                            <a:pos x="connsiteX249" y="connsiteY249"/>
                          </a:cxn>
                          <a:cxn ang="0">
                            <a:pos x="connsiteX250" y="connsiteY250"/>
                          </a:cxn>
                          <a:cxn ang="0">
                            <a:pos x="connsiteX251" y="connsiteY251"/>
                          </a:cxn>
                          <a:cxn ang="0">
                            <a:pos x="connsiteX252" y="connsiteY252"/>
                          </a:cxn>
                          <a:cxn ang="0">
                            <a:pos x="connsiteX253" y="connsiteY253"/>
                          </a:cxn>
                          <a:cxn ang="0">
                            <a:pos x="connsiteX254" y="connsiteY254"/>
                          </a:cxn>
                          <a:cxn ang="0">
                            <a:pos x="connsiteX255" y="connsiteY255"/>
                          </a:cxn>
                          <a:cxn ang="0">
                            <a:pos x="connsiteX256" y="connsiteY256"/>
                          </a:cxn>
                          <a:cxn ang="0">
                            <a:pos x="connsiteX257" y="connsiteY257"/>
                          </a:cxn>
                          <a:cxn ang="0">
                            <a:pos x="connsiteX258" y="connsiteY258"/>
                          </a:cxn>
                          <a:cxn ang="0">
                            <a:pos x="connsiteX259" y="connsiteY259"/>
                          </a:cxn>
                          <a:cxn ang="0">
                            <a:pos x="connsiteX260" y="connsiteY260"/>
                          </a:cxn>
                          <a:cxn ang="0">
                            <a:pos x="connsiteX261" y="connsiteY261"/>
                          </a:cxn>
                          <a:cxn ang="0">
                            <a:pos x="connsiteX262" y="connsiteY262"/>
                          </a:cxn>
                          <a:cxn ang="0">
                            <a:pos x="connsiteX263" y="connsiteY263"/>
                          </a:cxn>
                          <a:cxn ang="0">
                            <a:pos x="connsiteX264" y="connsiteY264"/>
                          </a:cxn>
                          <a:cxn ang="0">
                            <a:pos x="connsiteX265" y="connsiteY265"/>
                          </a:cxn>
                          <a:cxn ang="0">
                            <a:pos x="connsiteX266" y="connsiteY266"/>
                          </a:cxn>
                          <a:cxn ang="0">
                            <a:pos x="connsiteX267" y="connsiteY267"/>
                          </a:cxn>
                          <a:cxn ang="0">
                            <a:pos x="connsiteX268" y="connsiteY268"/>
                          </a:cxn>
                          <a:cxn ang="0">
                            <a:pos x="connsiteX269" y="connsiteY269"/>
                          </a:cxn>
                          <a:cxn ang="0">
                            <a:pos x="connsiteX270" y="connsiteY270"/>
                          </a:cxn>
                          <a:cxn ang="0">
                            <a:pos x="connsiteX271" y="connsiteY271"/>
                          </a:cxn>
                          <a:cxn ang="0">
                            <a:pos x="connsiteX272" y="connsiteY272"/>
                          </a:cxn>
                          <a:cxn ang="0">
                            <a:pos x="connsiteX273" y="connsiteY273"/>
                          </a:cxn>
                          <a:cxn ang="0">
                            <a:pos x="connsiteX274" y="connsiteY274"/>
                          </a:cxn>
                          <a:cxn ang="0">
                            <a:pos x="connsiteX275" y="connsiteY275"/>
                          </a:cxn>
                          <a:cxn ang="0">
                            <a:pos x="connsiteX276" y="connsiteY276"/>
                          </a:cxn>
                          <a:cxn ang="0">
                            <a:pos x="connsiteX277" y="connsiteY277"/>
                          </a:cxn>
                          <a:cxn ang="0">
                            <a:pos x="connsiteX278" y="connsiteY278"/>
                          </a:cxn>
                          <a:cxn ang="0">
                            <a:pos x="connsiteX279" y="connsiteY279"/>
                          </a:cxn>
                          <a:cxn ang="0">
                            <a:pos x="connsiteX280" y="connsiteY280"/>
                          </a:cxn>
                          <a:cxn ang="0">
                            <a:pos x="connsiteX281" y="connsiteY281"/>
                          </a:cxn>
                          <a:cxn ang="0">
                            <a:pos x="connsiteX282" y="connsiteY282"/>
                          </a:cxn>
                          <a:cxn ang="0">
                            <a:pos x="connsiteX283" y="connsiteY283"/>
                          </a:cxn>
                          <a:cxn ang="0">
                            <a:pos x="connsiteX284" y="connsiteY284"/>
                          </a:cxn>
                          <a:cxn ang="0">
                            <a:pos x="connsiteX285" y="connsiteY285"/>
                          </a:cxn>
                          <a:cxn ang="0">
                            <a:pos x="connsiteX286" y="connsiteY286"/>
                          </a:cxn>
                          <a:cxn ang="0">
                            <a:pos x="connsiteX287" y="connsiteY287"/>
                          </a:cxn>
                          <a:cxn ang="0">
                            <a:pos x="connsiteX288" y="connsiteY288"/>
                          </a:cxn>
                          <a:cxn ang="0">
                            <a:pos x="connsiteX289" y="connsiteY289"/>
                          </a:cxn>
                          <a:cxn ang="0">
                            <a:pos x="connsiteX290" y="connsiteY290"/>
                          </a:cxn>
                          <a:cxn ang="0">
                            <a:pos x="connsiteX291" y="connsiteY291"/>
                          </a:cxn>
                          <a:cxn ang="0">
                            <a:pos x="connsiteX292" y="connsiteY292"/>
                          </a:cxn>
                          <a:cxn ang="0">
                            <a:pos x="connsiteX293" y="connsiteY293"/>
                          </a:cxn>
                          <a:cxn ang="0">
                            <a:pos x="connsiteX294" y="connsiteY294"/>
                          </a:cxn>
                          <a:cxn ang="0">
                            <a:pos x="connsiteX295" y="connsiteY295"/>
                          </a:cxn>
                          <a:cxn ang="0">
                            <a:pos x="connsiteX296" y="connsiteY296"/>
                          </a:cxn>
                          <a:cxn ang="0">
                            <a:pos x="connsiteX297" y="connsiteY297"/>
                          </a:cxn>
                          <a:cxn ang="0">
                            <a:pos x="connsiteX298" y="connsiteY298"/>
                          </a:cxn>
                          <a:cxn ang="0">
                            <a:pos x="connsiteX299" y="connsiteY299"/>
                          </a:cxn>
                          <a:cxn ang="0">
                            <a:pos x="connsiteX300" y="connsiteY300"/>
                          </a:cxn>
                          <a:cxn ang="0">
                            <a:pos x="connsiteX301" y="connsiteY301"/>
                          </a:cxn>
                          <a:cxn ang="0">
                            <a:pos x="connsiteX302" y="connsiteY302"/>
                          </a:cxn>
                          <a:cxn ang="0">
                            <a:pos x="connsiteX303" y="connsiteY303"/>
                          </a:cxn>
                          <a:cxn ang="0">
                            <a:pos x="connsiteX304" y="connsiteY304"/>
                          </a:cxn>
                          <a:cxn ang="0">
                            <a:pos x="connsiteX305" y="connsiteY305"/>
                          </a:cxn>
                          <a:cxn ang="0">
                            <a:pos x="connsiteX306" y="connsiteY306"/>
                          </a:cxn>
                          <a:cxn ang="0">
                            <a:pos x="connsiteX307" y="connsiteY307"/>
                          </a:cxn>
                          <a:cxn ang="0">
                            <a:pos x="connsiteX308" y="connsiteY308"/>
                          </a:cxn>
                          <a:cxn ang="0">
                            <a:pos x="connsiteX309" y="connsiteY309"/>
                          </a:cxn>
                          <a:cxn ang="0">
                            <a:pos x="connsiteX310" y="connsiteY310"/>
                          </a:cxn>
                          <a:cxn ang="0">
                            <a:pos x="connsiteX311" y="connsiteY311"/>
                          </a:cxn>
                          <a:cxn ang="0">
                            <a:pos x="connsiteX312" y="connsiteY312"/>
                          </a:cxn>
                          <a:cxn ang="0">
                            <a:pos x="connsiteX313" y="connsiteY313"/>
                          </a:cxn>
                          <a:cxn ang="0">
                            <a:pos x="connsiteX314" y="connsiteY314"/>
                          </a:cxn>
                          <a:cxn ang="0">
                            <a:pos x="connsiteX315" y="connsiteY315"/>
                          </a:cxn>
                          <a:cxn ang="0">
                            <a:pos x="connsiteX316" y="connsiteY316"/>
                          </a:cxn>
                          <a:cxn ang="0">
                            <a:pos x="connsiteX317" y="connsiteY317"/>
                          </a:cxn>
                          <a:cxn ang="0">
                            <a:pos x="connsiteX318" y="connsiteY318"/>
                          </a:cxn>
                          <a:cxn ang="0">
                            <a:pos x="connsiteX319" y="connsiteY319"/>
                          </a:cxn>
                          <a:cxn ang="0">
                            <a:pos x="connsiteX320" y="connsiteY320"/>
                          </a:cxn>
                          <a:cxn ang="0">
                            <a:pos x="connsiteX321" y="connsiteY321"/>
                          </a:cxn>
                          <a:cxn ang="0">
                            <a:pos x="connsiteX322" y="connsiteY322"/>
                          </a:cxn>
                          <a:cxn ang="0">
                            <a:pos x="connsiteX323" y="connsiteY323"/>
                          </a:cxn>
                          <a:cxn ang="0">
                            <a:pos x="connsiteX324" y="connsiteY324"/>
                          </a:cxn>
                          <a:cxn ang="0">
                            <a:pos x="connsiteX325" y="connsiteY325"/>
                          </a:cxn>
                          <a:cxn ang="0">
                            <a:pos x="connsiteX326" y="connsiteY326"/>
                          </a:cxn>
                          <a:cxn ang="0">
                            <a:pos x="connsiteX327" y="connsiteY327"/>
                          </a:cxn>
                          <a:cxn ang="0">
                            <a:pos x="connsiteX328" y="connsiteY328"/>
                          </a:cxn>
                          <a:cxn ang="0">
                            <a:pos x="connsiteX329" y="connsiteY329"/>
                          </a:cxn>
                          <a:cxn ang="0">
                            <a:pos x="connsiteX330" y="connsiteY330"/>
                          </a:cxn>
                          <a:cxn ang="0">
                            <a:pos x="connsiteX331" y="connsiteY331"/>
                          </a:cxn>
                          <a:cxn ang="0">
                            <a:pos x="connsiteX332" y="connsiteY332"/>
                          </a:cxn>
                          <a:cxn ang="0">
                            <a:pos x="connsiteX333" y="connsiteY333"/>
                          </a:cxn>
                          <a:cxn ang="0">
                            <a:pos x="connsiteX334" y="connsiteY334"/>
                          </a:cxn>
                          <a:cxn ang="0">
                            <a:pos x="connsiteX335" y="connsiteY335"/>
                          </a:cxn>
                          <a:cxn ang="0">
                            <a:pos x="connsiteX336" y="connsiteY336"/>
                          </a:cxn>
                          <a:cxn ang="0">
                            <a:pos x="connsiteX337" y="connsiteY337"/>
                          </a:cxn>
                          <a:cxn ang="0">
                            <a:pos x="connsiteX338" y="connsiteY338"/>
                          </a:cxn>
                          <a:cxn ang="0">
                            <a:pos x="connsiteX339" y="connsiteY339"/>
                          </a:cxn>
                          <a:cxn ang="0">
                            <a:pos x="connsiteX340" y="connsiteY340"/>
                          </a:cxn>
                          <a:cxn ang="0">
                            <a:pos x="connsiteX341" y="connsiteY341"/>
                          </a:cxn>
                          <a:cxn ang="0">
                            <a:pos x="connsiteX342" y="connsiteY342"/>
                          </a:cxn>
                          <a:cxn ang="0">
                            <a:pos x="connsiteX343" y="connsiteY343"/>
                          </a:cxn>
                          <a:cxn ang="0">
                            <a:pos x="connsiteX344" y="connsiteY344"/>
                          </a:cxn>
                          <a:cxn ang="0">
                            <a:pos x="connsiteX345" y="connsiteY345"/>
                          </a:cxn>
                          <a:cxn ang="0">
                            <a:pos x="connsiteX346" y="connsiteY346"/>
                          </a:cxn>
                          <a:cxn ang="0">
                            <a:pos x="connsiteX347" y="connsiteY347"/>
                          </a:cxn>
                          <a:cxn ang="0">
                            <a:pos x="connsiteX348" y="connsiteY348"/>
                          </a:cxn>
                          <a:cxn ang="0">
                            <a:pos x="connsiteX349" y="connsiteY349"/>
                          </a:cxn>
                          <a:cxn ang="0">
                            <a:pos x="connsiteX350" y="connsiteY350"/>
                          </a:cxn>
                          <a:cxn ang="0">
                            <a:pos x="connsiteX351" y="connsiteY351"/>
                          </a:cxn>
                          <a:cxn ang="0">
                            <a:pos x="connsiteX352" y="connsiteY352"/>
                          </a:cxn>
                          <a:cxn ang="0">
                            <a:pos x="connsiteX353" y="connsiteY353"/>
                          </a:cxn>
                          <a:cxn ang="0">
                            <a:pos x="connsiteX354" y="connsiteY354"/>
                          </a:cxn>
                          <a:cxn ang="0">
                            <a:pos x="connsiteX355" y="connsiteY355"/>
                          </a:cxn>
                          <a:cxn ang="0">
                            <a:pos x="connsiteX356" y="connsiteY356"/>
                          </a:cxn>
                          <a:cxn ang="0">
                            <a:pos x="connsiteX357" y="connsiteY357"/>
                          </a:cxn>
                          <a:cxn ang="0">
                            <a:pos x="connsiteX358" y="connsiteY358"/>
                          </a:cxn>
                          <a:cxn ang="0">
                            <a:pos x="connsiteX359" y="connsiteY359"/>
                          </a:cxn>
                          <a:cxn ang="0">
                            <a:pos x="connsiteX360" y="connsiteY360"/>
                          </a:cxn>
                          <a:cxn ang="0">
                            <a:pos x="connsiteX361" y="connsiteY361"/>
                          </a:cxn>
                          <a:cxn ang="0">
                            <a:pos x="connsiteX362" y="connsiteY362"/>
                          </a:cxn>
                          <a:cxn ang="0">
                            <a:pos x="connsiteX363" y="connsiteY363"/>
                          </a:cxn>
                          <a:cxn ang="0">
                            <a:pos x="connsiteX364" y="connsiteY364"/>
                          </a:cxn>
                          <a:cxn ang="0">
                            <a:pos x="connsiteX365" y="connsiteY365"/>
                          </a:cxn>
                          <a:cxn ang="0">
                            <a:pos x="connsiteX366" y="connsiteY366"/>
                          </a:cxn>
                          <a:cxn ang="0">
                            <a:pos x="connsiteX367" y="connsiteY367"/>
                          </a:cxn>
                          <a:cxn ang="0">
                            <a:pos x="connsiteX368" y="connsiteY368"/>
                          </a:cxn>
                          <a:cxn ang="0">
                            <a:pos x="connsiteX369" y="connsiteY369"/>
                          </a:cxn>
                          <a:cxn ang="0">
                            <a:pos x="connsiteX370" y="connsiteY370"/>
                          </a:cxn>
                          <a:cxn ang="0">
                            <a:pos x="connsiteX371" y="connsiteY371"/>
                          </a:cxn>
                          <a:cxn ang="0">
                            <a:pos x="connsiteX372" y="connsiteY372"/>
                          </a:cxn>
                          <a:cxn ang="0">
                            <a:pos x="connsiteX373" y="connsiteY373"/>
                          </a:cxn>
                          <a:cxn ang="0">
                            <a:pos x="connsiteX374" y="connsiteY374"/>
                          </a:cxn>
                          <a:cxn ang="0">
                            <a:pos x="connsiteX375" y="connsiteY375"/>
                          </a:cxn>
                          <a:cxn ang="0">
                            <a:pos x="connsiteX376" y="connsiteY376"/>
                          </a:cxn>
                          <a:cxn ang="0">
                            <a:pos x="connsiteX377" y="connsiteY377"/>
                          </a:cxn>
                          <a:cxn ang="0">
                            <a:pos x="connsiteX378" y="connsiteY378"/>
                          </a:cxn>
                          <a:cxn ang="0">
                            <a:pos x="connsiteX379" y="connsiteY379"/>
                          </a:cxn>
                          <a:cxn ang="0">
                            <a:pos x="connsiteX380" y="connsiteY380"/>
                          </a:cxn>
                          <a:cxn ang="0">
                            <a:pos x="connsiteX381" y="connsiteY381"/>
                          </a:cxn>
                          <a:cxn ang="0">
                            <a:pos x="connsiteX382" y="connsiteY382"/>
                          </a:cxn>
                          <a:cxn ang="0">
                            <a:pos x="connsiteX383" y="connsiteY383"/>
                          </a:cxn>
                          <a:cxn ang="0">
                            <a:pos x="connsiteX384" y="connsiteY384"/>
                          </a:cxn>
                          <a:cxn ang="0">
                            <a:pos x="connsiteX385" y="connsiteY385"/>
                          </a:cxn>
                          <a:cxn ang="0">
                            <a:pos x="connsiteX386" y="connsiteY386"/>
                          </a:cxn>
                          <a:cxn ang="0">
                            <a:pos x="connsiteX387" y="connsiteY387"/>
                          </a:cxn>
                          <a:cxn ang="0">
                            <a:pos x="connsiteX388" y="connsiteY388"/>
                          </a:cxn>
                          <a:cxn ang="0">
                            <a:pos x="connsiteX389" y="connsiteY389"/>
                          </a:cxn>
                          <a:cxn ang="0">
                            <a:pos x="connsiteX390" y="connsiteY390"/>
                          </a:cxn>
                          <a:cxn ang="0">
                            <a:pos x="connsiteX391" y="connsiteY391"/>
                          </a:cxn>
                          <a:cxn ang="0">
                            <a:pos x="connsiteX392" y="connsiteY392"/>
                          </a:cxn>
                          <a:cxn ang="0">
                            <a:pos x="connsiteX393" y="connsiteY393"/>
                          </a:cxn>
                          <a:cxn ang="0">
                            <a:pos x="connsiteX394" y="connsiteY394"/>
                          </a:cxn>
                          <a:cxn ang="0">
                            <a:pos x="connsiteX395" y="connsiteY395"/>
                          </a:cxn>
                          <a:cxn ang="0">
                            <a:pos x="connsiteX396" y="connsiteY396"/>
                          </a:cxn>
                          <a:cxn ang="0">
                            <a:pos x="connsiteX397" y="connsiteY397"/>
                          </a:cxn>
                          <a:cxn ang="0">
                            <a:pos x="connsiteX398" y="connsiteY398"/>
                          </a:cxn>
                          <a:cxn ang="0">
                            <a:pos x="connsiteX399" y="connsiteY399"/>
                          </a:cxn>
                          <a:cxn ang="0">
                            <a:pos x="connsiteX400" y="connsiteY400"/>
                          </a:cxn>
                          <a:cxn ang="0">
                            <a:pos x="connsiteX401" y="connsiteY401"/>
                          </a:cxn>
                          <a:cxn ang="0">
                            <a:pos x="connsiteX402" y="connsiteY402"/>
                          </a:cxn>
                          <a:cxn ang="0">
                            <a:pos x="connsiteX403" y="connsiteY403"/>
                          </a:cxn>
                          <a:cxn ang="0">
                            <a:pos x="connsiteX404" y="connsiteY404"/>
                          </a:cxn>
                          <a:cxn ang="0">
                            <a:pos x="connsiteX405" y="connsiteY405"/>
                          </a:cxn>
                          <a:cxn ang="0">
                            <a:pos x="connsiteX406" y="connsiteY406"/>
                          </a:cxn>
                          <a:cxn ang="0">
                            <a:pos x="connsiteX407" y="connsiteY407"/>
                          </a:cxn>
                          <a:cxn ang="0">
                            <a:pos x="connsiteX408" y="connsiteY408"/>
                          </a:cxn>
                          <a:cxn ang="0">
                            <a:pos x="connsiteX409" y="connsiteY409"/>
                          </a:cxn>
                          <a:cxn ang="0">
                            <a:pos x="connsiteX410" y="connsiteY410"/>
                          </a:cxn>
                          <a:cxn ang="0">
                            <a:pos x="connsiteX411" y="connsiteY411"/>
                          </a:cxn>
                          <a:cxn ang="0">
                            <a:pos x="connsiteX412" y="connsiteY412"/>
                          </a:cxn>
                          <a:cxn ang="0">
                            <a:pos x="connsiteX413" y="connsiteY413"/>
                          </a:cxn>
                          <a:cxn ang="0">
                            <a:pos x="connsiteX414" y="connsiteY414"/>
                          </a:cxn>
                          <a:cxn ang="0">
                            <a:pos x="connsiteX415" y="connsiteY415"/>
                          </a:cxn>
                          <a:cxn ang="0">
                            <a:pos x="connsiteX416" y="connsiteY416"/>
                          </a:cxn>
                          <a:cxn ang="0">
                            <a:pos x="connsiteX417" y="connsiteY417"/>
                          </a:cxn>
                          <a:cxn ang="0">
                            <a:pos x="connsiteX418" y="connsiteY418"/>
                          </a:cxn>
                        </a:cxnLst>
                        <a:rect l="l" t="t" r="r" b="b"/>
                        <a:pathLst>
                          <a:path w="706538" h="572161">
                            <a:moveTo>
                              <a:pt x="649151" y="47293"/>
                            </a:moveTo>
                            <a:cubicBezTo>
                              <a:pt x="646656" y="47293"/>
                              <a:pt x="644161" y="47847"/>
                              <a:pt x="641666" y="48124"/>
                            </a:cubicBezTo>
                            <a:cubicBezTo>
                              <a:pt x="645270" y="50064"/>
                              <a:pt x="649983" y="48956"/>
                              <a:pt x="653587" y="50064"/>
                            </a:cubicBezTo>
                            <a:cubicBezTo>
                              <a:pt x="657191" y="51172"/>
                              <a:pt x="657468" y="54498"/>
                              <a:pt x="658854" y="57269"/>
                            </a:cubicBezTo>
                            <a:cubicBezTo>
                              <a:pt x="660241" y="60040"/>
                              <a:pt x="663290" y="62257"/>
                              <a:pt x="666340" y="62257"/>
                            </a:cubicBezTo>
                            <a:cubicBezTo>
                              <a:pt x="670776" y="62257"/>
                              <a:pt x="673270" y="61149"/>
                              <a:pt x="676598" y="58378"/>
                            </a:cubicBezTo>
                            <a:cubicBezTo>
                              <a:pt x="678815" y="56438"/>
                              <a:pt x="681865" y="55884"/>
                              <a:pt x="684083" y="58101"/>
                            </a:cubicBezTo>
                            <a:cubicBezTo>
                              <a:pt x="689073" y="63089"/>
                              <a:pt x="696281" y="62534"/>
                              <a:pt x="702935" y="62812"/>
                            </a:cubicBezTo>
                            <a:cubicBezTo>
                              <a:pt x="702935" y="68631"/>
                              <a:pt x="701826" y="76113"/>
                              <a:pt x="697667" y="74728"/>
                            </a:cubicBezTo>
                            <a:cubicBezTo>
                              <a:pt x="690736" y="72788"/>
                              <a:pt x="681033" y="66968"/>
                              <a:pt x="679925" y="73065"/>
                            </a:cubicBezTo>
                            <a:cubicBezTo>
                              <a:pt x="678815" y="79162"/>
                              <a:pt x="681865" y="78885"/>
                              <a:pt x="675489" y="81933"/>
                            </a:cubicBezTo>
                            <a:cubicBezTo>
                              <a:pt x="669112" y="84704"/>
                              <a:pt x="661072" y="85536"/>
                              <a:pt x="658578" y="90801"/>
                            </a:cubicBezTo>
                            <a:cubicBezTo>
                              <a:pt x="656082" y="95789"/>
                              <a:pt x="654419" y="98560"/>
                              <a:pt x="650261" y="100500"/>
                            </a:cubicBezTo>
                            <a:cubicBezTo>
                              <a:pt x="648874" y="97729"/>
                              <a:pt x="647765" y="94126"/>
                              <a:pt x="648874" y="91355"/>
                            </a:cubicBezTo>
                            <a:cubicBezTo>
                              <a:pt x="651092" y="86090"/>
                              <a:pt x="663290" y="75282"/>
                              <a:pt x="656082" y="71125"/>
                            </a:cubicBezTo>
                            <a:cubicBezTo>
                              <a:pt x="648874" y="66968"/>
                              <a:pt x="631685" y="61426"/>
                              <a:pt x="627250" y="56992"/>
                            </a:cubicBezTo>
                            <a:cubicBezTo>
                              <a:pt x="622814" y="52558"/>
                              <a:pt x="616161" y="46739"/>
                              <a:pt x="612834" y="48678"/>
                            </a:cubicBezTo>
                            <a:cubicBezTo>
                              <a:pt x="609507" y="50618"/>
                              <a:pt x="613111" y="53389"/>
                              <a:pt x="600358" y="55052"/>
                            </a:cubicBezTo>
                            <a:cubicBezTo>
                              <a:pt x="587605" y="56715"/>
                              <a:pt x="569863" y="60040"/>
                              <a:pt x="567367" y="76668"/>
                            </a:cubicBezTo>
                            <a:cubicBezTo>
                              <a:pt x="564872" y="93018"/>
                              <a:pt x="563763" y="106320"/>
                              <a:pt x="558773" y="106320"/>
                            </a:cubicBezTo>
                            <a:cubicBezTo>
                              <a:pt x="553783" y="106320"/>
                              <a:pt x="548238" y="107151"/>
                              <a:pt x="547129" y="109922"/>
                            </a:cubicBezTo>
                            <a:cubicBezTo>
                              <a:pt x="546020" y="112694"/>
                              <a:pt x="546298" y="123224"/>
                              <a:pt x="536040" y="119067"/>
                            </a:cubicBezTo>
                            <a:cubicBezTo>
                              <a:pt x="525782" y="114910"/>
                              <a:pt x="518019" y="105765"/>
                              <a:pt x="511920" y="108814"/>
                            </a:cubicBezTo>
                            <a:cubicBezTo>
                              <a:pt x="505821" y="111862"/>
                              <a:pt x="509148" y="112416"/>
                              <a:pt x="498059" y="112416"/>
                            </a:cubicBezTo>
                            <a:cubicBezTo>
                              <a:pt x="486969" y="112416"/>
                              <a:pt x="474494" y="116019"/>
                              <a:pt x="470335" y="109368"/>
                            </a:cubicBezTo>
                            <a:cubicBezTo>
                              <a:pt x="466177" y="102717"/>
                              <a:pt x="447048" y="80825"/>
                              <a:pt x="440671" y="86090"/>
                            </a:cubicBezTo>
                            <a:cubicBezTo>
                              <a:pt x="436235" y="89970"/>
                              <a:pt x="427641" y="96898"/>
                              <a:pt x="422929" y="100777"/>
                            </a:cubicBezTo>
                            <a:cubicBezTo>
                              <a:pt x="418493" y="98560"/>
                              <a:pt x="415166" y="96898"/>
                              <a:pt x="414057" y="96898"/>
                            </a:cubicBezTo>
                            <a:cubicBezTo>
                              <a:pt x="410453" y="96343"/>
                              <a:pt x="412116" y="107151"/>
                              <a:pt x="412116" y="114633"/>
                            </a:cubicBezTo>
                            <a:cubicBezTo>
                              <a:pt x="412116" y="122116"/>
                              <a:pt x="407958" y="122393"/>
                              <a:pt x="407958" y="127658"/>
                            </a:cubicBezTo>
                            <a:cubicBezTo>
                              <a:pt x="407958" y="132923"/>
                              <a:pt x="371363" y="125995"/>
                              <a:pt x="361937" y="123501"/>
                            </a:cubicBezTo>
                            <a:cubicBezTo>
                              <a:pt x="352234" y="121007"/>
                              <a:pt x="355561" y="138189"/>
                              <a:pt x="354451" y="144840"/>
                            </a:cubicBezTo>
                            <a:cubicBezTo>
                              <a:pt x="353343" y="151768"/>
                              <a:pt x="339203" y="145394"/>
                              <a:pt x="335322" y="144008"/>
                            </a:cubicBezTo>
                            <a:cubicBezTo>
                              <a:pt x="331441" y="142623"/>
                              <a:pt x="318966" y="156479"/>
                              <a:pt x="315916" y="161744"/>
                            </a:cubicBezTo>
                            <a:cubicBezTo>
                              <a:pt x="312866" y="167287"/>
                              <a:pt x="311757" y="167287"/>
                              <a:pt x="307322" y="169504"/>
                            </a:cubicBezTo>
                            <a:cubicBezTo>
                              <a:pt x="302886" y="171443"/>
                              <a:pt x="307322" y="177817"/>
                              <a:pt x="309539" y="183914"/>
                            </a:cubicBezTo>
                            <a:cubicBezTo>
                              <a:pt x="312035" y="190010"/>
                              <a:pt x="298173" y="203589"/>
                              <a:pt x="291519" y="207192"/>
                            </a:cubicBezTo>
                            <a:cubicBezTo>
                              <a:pt x="284866" y="210795"/>
                              <a:pt x="284866" y="218831"/>
                              <a:pt x="283202" y="223542"/>
                            </a:cubicBezTo>
                            <a:cubicBezTo>
                              <a:pt x="281539" y="227976"/>
                              <a:pt x="268786" y="229085"/>
                              <a:pt x="262964" y="230747"/>
                            </a:cubicBezTo>
                            <a:cubicBezTo>
                              <a:pt x="257142" y="232410"/>
                              <a:pt x="260192" y="260677"/>
                              <a:pt x="261301" y="264833"/>
                            </a:cubicBezTo>
                            <a:cubicBezTo>
                              <a:pt x="262410" y="268990"/>
                              <a:pt x="250489" y="282292"/>
                              <a:pt x="246607" y="285895"/>
                            </a:cubicBezTo>
                            <a:cubicBezTo>
                              <a:pt x="242449" y="289497"/>
                              <a:pt x="241063" y="293931"/>
                              <a:pt x="240785" y="299197"/>
                            </a:cubicBezTo>
                            <a:cubicBezTo>
                              <a:pt x="240508" y="304462"/>
                              <a:pt x="245776" y="310836"/>
                              <a:pt x="245776" y="319426"/>
                            </a:cubicBezTo>
                            <a:cubicBezTo>
                              <a:pt x="245776" y="328294"/>
                              <a:pt x="226924" y="323583"/>
                              <a:pt x="217498" y="323860"/>
                            </a:cubicBezTo>
                            <a:cubicBezTo>
                              <a:pt x="208072" y="324138"/>
                              <a:pt x="195319" y="344922"/>
                              <a:pt x="192270" y="349633"/>
                            </a:cubicBezTo>
                            <a:cubicBezTo>
                              <a:pt x="189220" y="354344"/>
                              <a:pt x="194487" y="362935"/>
                              <a:pt x="196151" y="366814"/>
                            </a:cubicBezTo>
                            <a:cubicBezTo>
                              <a:pt x="197814" y="370971"/>
                              <a:pt x="195873" y="372634"/>
                              <a:pt x="195042" y="378176"/>
                            </a:cubicBezTo>
                            <a:cubicBezTo>
                              <a:pt x="194210" y="383719"/>
                              <a:pt x="196982" y="385659"/>
                              <a:pt x="197814" y="393695"/>
                            </a:cubicBezTo>
                            <a:cubicBezTo>
                              <a:pt x="198923" y="402009"/>
                              <a:pt x="196705" y="411985"/>
                              <a:pt x="194210" y="417805"/>
                            </a:cubicBezTo>
                            <a:cubicBezTo>
                              <a:pt x="191715" y="423347"/>
                              <a:pt x="199200" y="427504"/>
                              <a:pt x="205299" y="431938"/>
                            </a:cubicBezTo>
                            <a:cubicBezTo>
                              <a:pt x="211676" y="436372"/>
                              <a:pt x="213339" y="439974"/>
                              <a:pt x="212230" y="447457"/>
                            </a:cubicBezTo>
                            <a:cubicBezTo>
                              <a:pt x="211121" y="454939"/>
                              <a:pt x="204745" y="451337"/>
                              <a:pt x="200032" y="451891"/>
                            </a:cubicBezTo>
                            <a:cubicBezTo>
                              <a:pt x="195319" y="452445"/>
                              <a:pt x="202527" y="464361"/>
                              <a:pt x="205022" y="468518"/>
                            </a:cubicBezTo>
                            <a:cubicBezTo>
                              <a:pt x="207517" y="472675"/>
                              <a:pt x="205022" y="475446"/>
                              <a:pt x="204468" y="478771"/>
                            </a:cubicBezTo>
                            <a:cubicBezTo>
                              <a:pt x="203636" y="481820"/>
                              <a:pt x="201141" y="485422"/>
                              <a:pt x="201973" y="491242"/>
                            </a:cubicBezTo>
                            <a:cubicBezTo>
                              <a:pt x="202804" y="496784"/>
                              <a:pt x="193933" y="496230"/>
                              <a:pt x="188943" y="497893"/>
                            </a:cubicBezTo>
                            <a:cubicBezTo>
                              <a:pt x="183952" y="499556"/>
                              <a:pt x="183952" y="521171"/>
                              <a:pt x="184230" y="530593"/>
                            </a:cubicBezTo>
                            <a:cubicBezTo>
                              <a:pt x="184230" y="540016"/>
                              <a:pt x="175358" y="533642"/>
                              <a:pt x="170922" y="529762"/>
                            </a:cubicBezTo>
                            <a:cubicBezTo>
                              <a:pt x="169536" y="528653"/>
                              <a:pt x="167873" y="529762"/>
                              <a:pt x="166209" y="531425"/>
                            </a:cubicBezTo>
                            <a:cubicBezTo>
                              <a:pt x="165100" y="528931"/>
                              <a:pt x="163714" y="527268"/>
                              <a:pt x="161497" y="525605"/>
                            </a:cubicBezTo>
                            <a:cubicBezTo>
                              <a:pt x="159833" y="524220"/>
                              <a:pt x="157615" y="522834"/>
                              <a:pt x="157338" y="520617"/>
                            </a:cubicBezTo>
                            <a:cubicBezTo>
                              <a:pt x="157061" y="518954"/>
                              <a:pt x="157338" y="517291"/>
                              <a:pt x="156783" y="515906"/>
                            </a:cubicBezTo>
                            <a:cubicBezTo>
                              <a:pt x="156229" y="514243"/>
                              <a:pt x="154566" y="512857"/>
                              <a:pt x="153734" y="511472"/>
                            </a:cubicBezTo>
                            <a:cubicBezTo>
                              <a:pt x="151516" y="507869"/>
                              <a:pt x="155397" y="506207"/>
                              <a:pt x="156783" y="503435"/>
                            </a:cubicBezTo>
                            <a:cubicBezTo>
                              <a:pt x="158724" y="499279"/>
                              <a:pt x="153180" y="497616"/>
                              <a:pt x="150130" y="498447"/>
                            </a:cubicBezTo>
                            <a:cubicBezTo>
                              <a:pt x="146249" y="499556"/>
                              <a:pt x="147357" y="503158"/>
                              <a:pt x="146526" y="506207"/>
                            </a:cubicBezTo>
                            <a:cubicBezTo>
                              <a:pt x="145971" y="508147"/>
                              <a:pt x="142645" y="510640"/>
                              <a:pt x="142922" y="512857"/>
                            </a:cubicBezTo>
                            <a:cubicBezTo>
                              <a:pt x="143199" y="513966"/>
                              <a:pt x="144863" y="515075"/>
                              <a:pt x="145694" y="515629"/>
                            </a:cubicBezTo>
                            <a:cubicBezTo>
                              <a:pt x="147080" y="516737"/>
                              <a:pt x="148189" y="518123"/>
                              <a:pt x="148744" y="519785"/>
                            </a:cubicBezTo>
                            <a:cubicBezTo>
                              <a:pt x="149575" y="523111"/>
                              <a:pt x="147357" y="525605"/>
                              <a:pt x="144863" y="527545"/>
                            </a:cubicBezTo>
                            <a:cubicBezTo>
                              <a:pt x="142645" y="529208"/>
                              <a:pt x="140427" y="531702"/>
                              <a:pt x="137654" y="532810"/>
                            </a:cubicBezTo>
                            <a:cubicBezTo>
                              <a:pt x="134050" y="534196"/>
                              <a:pt x="131555" y="531702"/>
                              <a:pt x="128783" y="530316"/>
                            </a:cubicBezTo>
                            <a:cubicBezTo>
                              <a:pt x="125456" y="528653"/>
                              <a:pt x="124624" y="530870"/>
                              <a:pt x="123515" y="533642"/>
                            </a:cubicBezTo>
                            <a:cubicBezTo>
                              <a:pt x="121298" y="540293"/>
                              <a:pt x="114089" y="543064"/>
                              <a:pt x="109099" y="547498"/>
                            </a:cubicBezTo>
                            <a:cubicBezTo>
                              <a:pt x="106604" y="549715"/>
                              <a:pt x="104109" y="551932"/>
                              <a:pt x="101891" y="554426"/>
                            </a:cubicBezTo>
                            <a:cubicBezTo>
                              <a:pt x="99396" y="557474"/>
                              <a:pt x="96901" y="560522"/>
                              <a:pt x="93851" y="563294"/>
                            </a:cubicBezTo>
                            <a:cubicBezTo>
                              <a:pt x="88584" y="567728"/>
                              <a:pt x="82485" y="569390"/>
                              <a:pt x="76108" y="570776"/>
                            </a:cubicBezTo>
                            <a:cubicBezTo>
                              <a:pt x="73059" y="571330"/>
                              <a:pt x="70009" y="571607"/>
                              <a:pt x="66682" y="571607"/>
                            </a:cubicBezTo>
                            <a:cubicBezTo>
                              <a:pt x="63633" y="571607"/>
                              <a:pt x="60306" y="572162"/>
                              <a:pt x="56979" y="572162"/>
                            </a:cubicBezTo>
                            <a:cubicBezTo>
                              <a:pt x="54207" y="572162"/>
                              <a:pt x="51434" y="570776"/>
                              <a:pt x="48662" y="569945"/>
                            </a:cubicBezTo>
                            <a:cubicBezTo>
                              <a:pt x="46722" y="569390"/>
                              <a:pt x="43672" y="569113"/>
                              <a:pt x="44226" y="566342"/>
                            </a:cubicBezTo>
                            <a:cubicBezTo>
                              <a:pt x="44504" y="564956"/>
                              <a:pt x="45613" y="563848"/>
                              <a:pt x="46444" y="562739"/>
                            </a:cubicBezTo>
                            <a:cubicBezTo>
                              <a:pt x="43949" y="562185"/>
                              <a:pt x="41177" y="562185"/>
                              <a:pt x="38405" y="562185"/>
                            </a:cubicBezTo>
                            <a:cubicBezTo>
                              <a:pt x="35909" y="562185"/>
                              <a:pt x="33691" y="560522"/>
                              <a:pt x="31751" y="559137"/>
                            </a:cubicBezTo>
                            <a:cubicBezTo>
                              <a:pt x="28979" y="557197"/>
                              <a:pt x="26761" y="554980"/>
                              <a:pt x="23988" y="553317"/>
                            </a:cubicBezTo>
                            <a:cubicBezTo>
                              <a:pt x="22048" y="552209"/>
                              <a:pt x="20107" y="551655"/>
                              <a:pt x="18443" y="550823"/>
                            </a:cubicBezTo>
                            <a:cubicBezTo>
                              <a:pt x="14008" y="548606"/>
                              <a:pt x="14285" y="542232"/>
                              <a:pt x="17889" y="539184"/>
                            </a:cubicBezTo>
                            <a:cubicBezTo>
                              <a:pt x="19275" y="538076"/>
                              <a:pt x="21216" y="536690"/>
                              <a:pt x="22879" y="536690"/>
                            </a:cubicBezTo>
                            <a:cubicBezTo>
                              <a:pt x="24820" y="536690"/>
                              <a:pt x="26206" y="538353"/>
                              <a:pt x="27870" y="538907"/>
                            </a:cubicBezTo>
                            <a:cubicBezTo>
                              <a:pt x="31474" y="540570"/>
                              <a:pt x="32583" y="536413"/>
                              <a:pt x="35909" y="535859"/>
                            </a:cubicBezTo>
                            <a:cubicBezTo>
                              <a:pt x="37018" y="535859"/>
                              <a:pt x="39791" y="535859"/>
                              <a:pt x="40068" y="534473"/>
                            </a:cubicBezTo>
                            <a:cubicBezTo>
                              <a:pt x="40068" y="532810"/>
                              <a:pt x="36741" y="532256"/>
                              <a:pt x="35632" y="531979"/>
                            </a:cubicBezTo>
                            <a:cubicBezTo>
                              <a:pt x="33414" y="531702"/>
                              <a:pt x="26206" y="531979"/>
                              <a:pt x="28147" y="527545"/>
                            </a:cubicBezTo>
                            <a:cubicBezTo>
                              <a:pt x="29533" y="524220"/>
                              <a:pt x="35355" y="525605"/>
                              <a:pt x="37850" y="523388"/>
                            </a:cubicBezTo>
                            <a:cubicBezTo>
                              <a:pt x="38959" y="522557"/>
                              <a:pt x="40068" y="520894"/>
                              <a:pt x="38682" y="520063"/>
                            </a:cubicBezTo>
                            <a:cubicBezTo>
                              <a:pt x="37296" y="519231"/>
                              <a:pt x="34246" y="520617"/>
                              <a:pt x="33137" y="519231"/>
                            </a:cubicBezTo>
                            <a:cubicBezTo>
                              <a:pt x="31474" y="517569"/>
                              <a:pt x="38959" y="516183"/>
                              <a:pt x="39791" y="514797"/>
                            </a:cubicBezTo>
                            <a:cubicBezTo>
                              <a:pt x="40900" y="513135"/>
                              <a:pt x="39791" y="511472"/>
                              <a:pt x="38127" y="511195"/>
                            </a:cubicBezTo>
                            <a:cubicBezTo>
                              <a:pt x="35909" y="510640"/>
                              <a:pt x="33691" y="512303"/>
                              <a:pt x="32028" y="513135"/>
                            </a:cubicBezTo>
                            <a:cubicBezTo>
                              <a:pt x="30365" y="513966"/>
                              <a:pt x="28424" y="514797"/>
                              <a:pt x="26483" y="514243"/>
                            </a:cubicBezTo>
                            <a:cubicBezTo>
                              <a:pt x="24266" y="513412"/>
                              <a:pt x="24820" y="511195"/>
                              <a:pt x="25097" y="509532"/>
                            </a:cubicBezTo>
                            <a:cubicBezTo>
                              <a:pt x="26761" y="509255"/>
                              <a:pt x="27870" y="508147"/>
                              <a:pt x="28701" y="506761"/>
                            </a:cubicBezTo>
                            <a:cubicBezTo>
                              <a:pt x="29810" y="504267"/>
                              <a:pt x="27870" y="504544"/>
                              <a:pt x="26483" y="503158"/>
                            </a:cubicBezTo>
                            <a:cubicBezTo>
                              <a:pt x="25097" y="502050"/>
                              <a:pt x="25652" y="500664"/>
                              <a:pt x="26483" y="499279"/>
                            </a:cubicBezTo>
                            <a:cubicBezTo>
                              <a:pt x="27315" y="497616"/>
                              <a:pt x="27592" y="495953"/>
                              <a:pt x="28147" y="494290"/>
                            </a:cubicBezTo>
                            <a:cubicBezTo>
                              <a:pt x="28701" y="492628"/>
                              <a:pt x="29533" y="491242"/>
                              <a:pt x="30642" y="490134"/>
                            </a:cubicBezTo>
                            <a:cubicBezTo>
                              <a:pt x="31474" y="489302"/>
                              <a:pt x="32305" y="488748"/>
                              <a:pt x="32860" y="487916"/>
                            </a:cubicBezTo>
                            <a:cubicBezTo>
                              <a:pt x="33691" y="487085"/>
                              <a:pt x="33969" y="485977"/>
                              <a:pt x="34523" y="485145"/>
                            </a:cubicBezTo>
                            <a:cubicBezTo>
                              <a:pt x="36741" y="482651"/>
                              <a:pt x="40622" y="479326"/>
                              <a:pt x="44226" y="480157"/>
                            </a:cubicBezTo>
                            <a:cubicBezTo>
                              <a:pt x="44226" y="481820"/>
                              <a:pt x="44226" y="483760"/>
                              <a:pt x="44226" y="485422"/>
                            </a:cubicBezTo>
                            <a:cubicBezTo>
                              <a:pt x="46167" y="485422"/>
                              <a:pt x="46722" y="482097"/>
                              <a:pt x="47276" y="480434"/>
                            </a:cubicBezTo>
                            <a:cubicBezTo>
                              <a:pt x="47831" y="479049"/>
                              <a:pt x="48939" y="478494"/>
                              <a:pt x="50048" y="477663"/>
                            </a:cubicBezTo>
                            <a:cubicBezTo>
                              <a:pt x="51989" y="476555"/>
                              <a:pt x="55593" y="475723"/>
                              <a:pt x="54761" y="472398"/>
                            </a:cubicBezTo>
                            <a:cubicBezTo>
                              <a:pt x="50325" y="472675"/>
                              <a:pt x="46167" y="473229"/>
                              <a:pt x="42286" y="475446"/>
                            </a:cubicBezTo>
                            <a:cubicBezTo>
                              <a:pt x="38959" y="477386"/>
                              <a:pt x="35909" y="480157"/>
                              <a:pt x="32860" y="482374"/>
                            </a:cubicBezTo>
                            <a:cubicBezTo>
                              <a:pt x="29533" y="485145"/>
                              <a:pt x="26761" y="488194"/>
                              <a:pt x="24266" y="491242"/>
                            </a:cubicBezTo>
                            <a:cubicBezTo>
                              <a:pt x="22879" y="492905"/>
                              <a:pt x="20384" y="496784"/>
                              <a:pt x="17889" y="494845"/>
                            </a:cubicBezTo>
                            <a:cubicBezTo>
                              <a:pt x="15949" y="493182"/>
                              <a:pt x="15117" y="490411"/>
                              <a:pt x="12899" y="488748"/>
                            </a:cubicBezTo>
                            <a:cubicBezTo>
                              <a:pt x="10681" y="487085"/>
                              <a:pt x="8740" y="486254"/>
                              <a:pt x="7632" y="483483"/>
                            </a:cubicBezTo>
                            <a:cubicBezTo>
                              <a:pt x="6523" y="481266"/>
                              <a:pt x="5968" y="477109"/>
                              <a:pt x="8186" y="475169"/>
                            </a:cubicBezTo>
                            <a:cubicBezTo>
                              <a:pt x="10404" y="473229"/>
                              <a:pt x="13731" y="473506"/>
                              <a:pt x="15949" y="471566"/>
                            </a:cubicBezTo>
                            <a:cubicBezTo>
                              <a:pt x="18998" y="468518"/>
                              <a:pt x="15117" y="466855"/>
                              <a:pt x="12622" y="466301"/>
                            </a:cubicBezTo>
                            <a:cubicBezTo>
                              <a:pt x="8463" y="465193"/>
                              <a:pt x="7909" y="462976"/>
                              <a:pt x="9018" y="458819"/>
                            </a:cubicBezTo>
                            <a:cubicBezTo>
                              <a:pt x="7632" y="458819"/>
                              <a:pt x="5136" y="458819"/>
                              <a:pt x="4305" y="457433"/>
                            </a:cubicBezTo>
                            <a:cubicBezTo>
                              <a:pt x="3473" y="456047"/>
                              <a:pt x="5136" y="453831"/>
                              <a:pt x="5968" y="452999"/>
                            </a:cubicBezTo>
                            <a:cubicBezTo>
                              <a:pt x="10126" y="448842"/>
                              <a:pt x="14562" y="450782"/>
                              <a:pt x="19552" y="451614"/>
                            </a:cubicBezTo>
                            <a:cubicBezTo>
                              <a:pt x="22048" y="452168"/>
                              <a:pt x="24543" y="451614"/>
                              <a:pt x="27038" y="450782"/>
                            </a:cubicBezTo>
                            <a:cubicBezTo>
                              <a:pt x="28701" y="450228"/>
                              <a:pt x="30088" y="448842"/>
                              <a:pt x="32028" y="448565"/>
                            </a:cubicBezTo>
                            <a:cubicBezTo>
                              <a:pt x="35632" y="448565"/>
                              <a:pt x="37850" y="451891"/>
                              <a:pt x="42008" y="450228"/>
                            </a:cubicBezTo>
                            <a:cubicBezTo>
                              <a:pt x="43395" y="449674"/>
                              <a:pt x="44504" y="448565"/>
                              <a:pt x="46167" y="448842"/>
                            </a:cubicBezTo>
                            <a:cubicBezTo>
                              <a:pt x="48385" y="449397"/>
                              <a:pt x="50603" y="452722"/>
                              <a:pt x="51989" y="454385"/>
                            </a:cubicBezTo>
                            <a:cubicBezTo>
                              <a:pt x="55316" y="457433"/>
                              <a:pt x="63078" y="462698"/>
                              <a:pt x="63078" y="454385"/>
                            </a:cubicBezTo>
                            <a:cubicBezTo>
                              <a:pt x="63078" y="452445"/>
                              <a:pt x="62524" y="450228"/>
                              <a:pt x="63356" y="448565"/>
                            </a:cubicBezTo>
                            <a:cubicBezTo>
                              <a:pt x="64187" y="446902"/>
                              <a:pt x="66405" y="445794"/>
                              <a:pt x="67514" y="444131"/>
                            </a:cubicBezTo>
                            <a:cubicBezTo>
                              <a:pt x="70564" y="439974"/>
                              <a:pt x="68900" y="433046"/>
                              <a:pt x="62801" y="435818"/>
                            </a:cubicBezTo>
                            <a:cubicBezTo>
                              <a:pt x="60029" y="437203"/>
                              <a:pt x="58088" y="439974"/>
                              <a:pt x="56148" y="442469"/>
                            </a:cubicBezTo>
                            <a:cubicBezTo>
                              <a:pt x="54761" y="444131"/>
                              <a:pt x="53375" y="446348"/>
                              <a:pt x="50880" y="446348"/>
                            </a:cubicBezTo>
                            <a:cubicBezTo>
                              <a:pt x="46722" y="446348"/>
                              <a:pt x="43672" y="442469"/>
                              <a:pt x="39514" y="441637"/>
                            </a:cubicBezTo>
                            <a:cubicBezTo>
                              <a:pt x="35909" y="441083"/>
                              <a:pt x="32028" y="443577"/>
                              <a:pt x="28701" y="444131"/>
                            </a:cubicBezTo>
                            <a:cubicBezTo>
                              <a:pt x="23988" y="444963"/>
                              <a:pt x="18998" y="444963"/>
                              <a:pt x="14285" y="444963"/>
                            </a:cubicBezTo>
                            <a:cubicBezTo>
                              <a:pt x="9572" y="444963"/>
                              <a:pt x="4859" y="444131"/>
                              <a:pt x="7354" y="439697"/>
                            </a:cubicBezTo>
                            <a:cubicBezTo>
                              <a:pt x="8463" y="437757"/>
                              <a:pt x="10681" y="436926"/>
                              <a:pt x="12622" y="436372"/>
                            </a:cubicBezTo>
                            <a:cubicBezTo>
                              <a:pt x="13731" y="436372"/>
                              <a:pt x="16780" y="436372"/>
                              <a:pt x="17335" y="435263"/>
                            </a:cubicBezTo>
                            <a:cubicBezTo>
                              <a:pt x="18998" y="432492"/>
                              <a:pt x="10404" y="429167"/>
                              <a:pt x="8740" y="428612"/>
                            </a:cubicBezTo>
                            <a:cubicBezTo>
                              <a:pt x="4582" y="427504"/>
                              <a:pt x="978" y="427781"/>
                              <a:pt x="146" y="422793"/>
                            </a:cubicBezTo>
                            <a:cubicBezTo>
                              <a:pt x="-685" y="417805"/>
                              <a:pt x="2087" y="414479"/>
                              <a:pt x="7077" y="414479"/>
                            </a:cubicBezTo>
                            <a:cubicBezTo>
                              <a:pt x="9295" y="414479"/>
                              <a:pt x="11235" y="414479"/>
                              <a:pt x="13176" y="413925"/>
                            </a:cubicBezTo>
                            <a:cubicBezTo>
                              <a:pt x="15117" y="413648"/>
                              <a:pt x="17057" y="412817"/>
                              <a:pt x="19275" y="413094"/>
                            </a:cubicBezTo>
                            <a:cubicBezTo>
                              <a:pt x="24266" y="413371"/>
                              <a:pt x="25929" y="418082"/>
                              <a:pt x="29256" y="420853"/>
                            </a:cubicBezTo>
                            <a:cubicBezTo>
                              <a:pt x="31751" y="423070"/>
                              <a:pt x="37018" y="423901"/>
                              <a:pt x="39236" y="420576"/>
                            </a:cubicBezTo>
                            <a:cubicBezTo>
                              <a:pt x="40068" y="419190"/>
                              <a:pt x="39791" y="417528"/>
                              <a:pt x="39791" y="416142"/>
                            </a:cubicBezTo>
                            <a:cubicBezTo>
                              <a:pt x="36464" y="415311"/>
                              <a:pt x="33414" y="416142"/>
                              <a:pt x="30088" y="416142"/>
                            </a:cubicBezTo>
                            <a:cubicBezTo>
                              <a:pt x="26761" y="416142"/>
                              <a:pt x="24820" y="413925"/>
                              <a:pt x="22048" y="412539"/>
                            </a:cubicBezTo>
                            <a:cubicBezTo>
                              <a:pt x="18998" y="411154"/>
                              <a:pt x="14840" y="412539"/>
                              <a:pt x="12067" y="410877"/>
                            </a:cubicBezTo>
                            <a:cubicBezTo>
                              <a:pt x="8740" y="408937"/>
                              <a:pt x="10958" y="405334"/>
                              <a:pt x="14008" y="404503"/>
                            </a:cubicBezTo>
                            <a:cubicBezTo>
                              <a:pt x="18166" y="403394"/>
                              <a:pt x="22879" y="404780"/>
                              <a:pt x="27315" y="404503"/>
                            </a:cubicBezTo>
                            <a:cubicBezTo>
                              <a:pt x="27870" y="403117"/>
                              <a:pt x="27315" y="400900"/>
                              <a:pt x="28147" y="399792"/>
                            </a:cubicBezTo>
                            <a:cubicBezTo>
                              <a:pt x="29533" y="398129"/>
                              <a:pt x="32028" y="399792"/>
                              <a:pt x="33414" y="400623"/>
                            </a:cubicBezTo>
                            <a:cubicBezTo>
                              <a:pt x="36187" y="402563"/>
                              <a:pt x="39791" y="402840"/>
                              <a:pt x="41731" y="399237"/>
                            </a:cubicBezTo>
                            <a:cubicBezTo>
                              <a:pt x="42840" y="397021"/>
                              <a:pt x="41177" y="395635"/>
                              <a:pt x="41177" y="393418"/>
                            </a:cubicBezTo>
                            <a:cubicBezTo>
                              <a:pt x="41177" y="391201"/>
                              <a:pt x="43117" y="391201"/>
                              <a:pt x="44504" y="392309"/>
                            </a:cubicBezTo>
                            <a:cubicBezTo>
                              <a:pt x="45890" y="393418"/>
                              <a:pt x="46722" y="394527"/>
                              <a:pt x="48662" y="395358"/>
                            </a:cubicBezTo>
                            <a:cubicBezTo>
                              <a:pt x="50603" y="396189"/>
                              <a:pt x="54484" y="397298"/>
                              <a:pt x="55316" y="399515"/>
                            </a:cubicBezTo>
                            <a:cubicBezTo>
                              <a:pt x="55870" y="401455"/>
                              <a:pt x="54484" y="403672"/>
                              <a:pt x="55316" y="405888"/>
                            </a:cubicBezTo>
                            <a:cubicBezTo>
                              <a:pt x="55870" y="407551"/>
                              <a:pt x="58088" y="409214"/>
                              <a:pt x="60029" y="408660"/>
                            </a:cubicBezTo>
                            <a:cubicBezTo>
                              <a:pt x="63078" y="407828"/>
                              <a:pt x="62801" y="402563"/>
                              <a:pt x="63356" y="400069"/>
                            </a:cubicBezTo>
                            <a:cubicBezTo>
                              <a:pt x="63633" y="397852"/>
                              <a:pt x="64187" y="396743"/>
                              <a:pt x="61692" y="395912"/>
                            </a:cubicBezTo>
                            <a:cubicBezTo>
                              <a:pt x="58920" y="395081"/>
                              <a:pt x="56425" y="395912"/>
                              <a:pt x="53652" y="395358"/>
                            </a:cubicBezTo>
                            <a:cubicBezTo>
                              <a:pt x="51712" y="395081"/>
                              <a:pt x="50325" y="393695"/>
                              <a:pt x="48662" y="392587"/>
                            </a:cubicBezTo>
                            <a:cubicBezTo>
                              <a:pt x="47276" y="391478"/>
                              <a:pt x="45613" y="390092"/>
                              <a:pt x="46444" y="388153"/>
                            </a:cubicBezTo>
                            <a:cubicBezTo>
                              <a:pt x="47276" y="386213"/>
                              <a:pt x="49771" y="386213"/>
                              <a:pt x="51434" y="386490"/>
                            </a:cubicBezTo>
                            <a:cubicBezTo>
                              <a:pt x="53652" y="386490"/>
                              <a:pt x="55593" y="386767"/>
                              <a:pt x="57811" y="387321"/>
                            </a:cubicBezTo>
                            <a:cubicBezTo>
                              <a:pt x="59197" y="387598"/>
                              <a:pt x="60306" y="387044"/>
                              <a:pt x="61692" y="386490"/>
                            </a:cubicBezTo>
                            <a:cubicBezTo>
                              <a:pt x="63356" y="385936"/>
                              <a:pt x="64465" y="386490"/>
                              <a:pt x="66128" y="386490"/>
                            </a:cubicBezTo>
                            <a:cubicBezTo>
                              <a:pt x="68900" y="386490"/>
                              <a:pt x="71950" y="385381"/>
                              <a:pt x="74445" y="384550"/>
                            </a:cubicBezTo>
                            <a:cubicBezTo>
                              <a:pt x="74445" y="382887"/>
                              <a:pt x="76663" y="381225"/>
                              <a:pt x="73890" y="380670"/>
                            </a:cubicBezTo>
                            <a:cubicBezTo>
                              <a:pt x="71950" y="380116"/>
                              <a:pt x="69455" y="380670"/>
                              <a:pt x="67237" y="380670"/>
                            </a:cubicBezTo>
                            <a:cubicBezTo>
                              <a:pt x="64742" y="380670"/>
                              <a:pt x="62524" y="380393"/>
                              <a:pt x="60306" y="380393"/>
                            </a:cubicBezTo>
                            <a:cubicBezTo>
                              <a:pt x="57534" y="380393"/>
                              <a:pt x="56979" y="378731"/>
                              <a:pt x="57256" y="376236"/>
                            </a:cubicBezTo>
                            <a:cubicBezTo>
                              <a:pt x="58920" y="376236"/>
                              <a:pt x="61692" y="376791"/>
                              <a:pt x="63078" y="375405"/>
                            </a:cubicBezTo>
                            <a:cubicBezTo>
                              <a:pt x="64187" y="374297"/>
                              <a:pt x="63910" y="372911"/>
                              <a:pt x="65296" y="372080"/>
                            </a:cubicBezTo>
                            <a:cubicBezTo>
                              <a:pt x="69177" y="369863"/>
                              <a:pt x="72227" y="374019"/>
                              <a:pt x="75554" y="374851"/>
                            </a:cubicBezTo>
                            <a:cubicBezTo>
                              <a:pt x="76940" y="375128"/>
                              <a:pt x="79435" y="374297"/>
                              <a:pt x="80544" y="375405"/>
                            </a:cubicBezTo>
                            <a:cubicBezTo>
                              <a:pt x="81930" y="376514"/>
                              <a:pt x="80544" y="378731"/>
                              <a:pt x="80544" y="380116"/>
                            </a:cubicBezTo>
                            <a:cubicBezTo>
                              <a:pt x="81099" y="384550"/>
                              <a:pt x="85534" y="379562"/>
                              <a:pt x="88030" y="380116"/>
                            </a:cubicBezTo>
                            <a:cubicBezTo>
                              <a:pt x="89970" y="380670"/>
                              <a:pt x="91356" y="382333"/>
                              <a:pt x="93297" y="382333"/>
                            </a:cubicBezTo>
                            <a:cubicBezTo>
                              <a:pt x="95238" y="382333"/>
                              <a:pt x="96347" y="380947"/>
                              <a:pt x="96901" y="379285"/>
                            </a:cubicBezTo>
                            <a:cubicBezTo>
                              <a:pt x="98287" y="375682"/>
                              <a:pt x="99119" y="372634"/>
                              <a:pt x="96069" y="369586"/>
                            </a:cubicBezTo>
                            <a:cubicBezTo>
                              <a:pt x="93574" y="367091"/>
                              <a:pt x="88307" y="363766"/>
                              <a:pt x="92465" y="359886"/>
                            </a:cubicBezTo>
                            <a:cubicBezTo>
                              <a:pt x="95238" y="357669"/>
                              <a:pt x="99673" y="362658"/>
                              <a:pt x="101059" y="358778"/>
                            </a:cubicBezTo>
                            <a:cubicBezTo>
                              <a:pt x="102723" y="354621"/>
                              <a:pt x="96624" y="354067"/>
                              <a:pt x="96069" y="351018"/>
                            </a:cubicBezTo>
                            <a:cubicBezTo>
                              <a:pt x="94960" y="346584"/>
                              <a:pt x="99673" y="346307"/>
                              <a:pt x="102446" y="346030"/>
                            </a:cubicBezTo>
                            <a:cubicBezTo>
                              <a:pt x="105218" y="346030"/>
                              <a:pt x="110763" y="342705"/>
                              <a:pt x="112981" y="345199"/>
                            </a:cubicBezTo>
                            <a:cubicBezTo>
                              <a:pt x="116030" y="348524"/>
                              <a:pt x="109099" y="353235"/>
                              <a:pt x="112426" y="356561"/>
                            </a:cubicBezTo>
                            <a:cubicBezTo>
                              <a:pt x="116862" y="360995"/>
                              <a:pt x="119080" y="352958"/>
                              <a:pt x="121020" y="350741"/>
                            </a:cubicBezTo>
                            <a:cubicBezTo>
                              <a:pt x="122961" y="348524"/>
                              <a:pt x="127397" y="347139"/>
                              <a:pt x="129060" y="350187"/>
                            </a:cubicBezTo>
                            <a:cubicBezTo>
                              <a:pt x="130723" y="352681"/>
                              <a:pt x="128506" y="357392"/>
                              <a:pt x="131832" y="358778"/>
                            </a:cubicBezTo>
                            <a:cubicBezTo>
                              <a:pt x="133496" y="359609"/>
                              <a:pt x="134050" y="357946"/>
                              <a:pt x="135159" y="356838"/>
                            </a:cubicBezTo>
                            <a:cubicBezTo>
                              <a:pt x="136268" y="355175"/>
                              <a:pt x="137377" y="354621"/>
                              <a:pt x="139318" y="354898"/>
                            </a:cubicBezTo>
                            <a:cubicBezTo>
                              <a:pt x="144863" y="355452"/>
                              <a:pt x="155952" y="358223"/>
                              <a:pt x="158447" y="350741"/>
                            </a:cubicBezTo>
                            <a:cubicBezTo>
                              <a:pt x="159556" y="347693"/>
                              <a:pt x="156506" y="342982"/>
                              <a:pt x="160388" y="341319"/>
                            </a:cubicBezTo>
                            <a:cubicBezTo>
                              <a:pt x="162328" y="340488"/>
                              <a:pt x="164269" y="341319"/>
                              <a:pt x="166209" y="341319"/>
                            </a:cubicBezTo>
                            <a:cubicBezTo>
                              <a:pt x="168150" y="341319"/>
                              <a:pt x="168705" y="340488"/>
                              <a:pt x="170091" y="339379"/>
                            </a:cubicBezTo>
                            <a:cubicBezTo>
                              <a:pt x="171200" y="338271"/>
                              <a:pt x="172031" y="337439"/>
                              <a:pt x="173695" y="337162"/>
                            </a:cubicBezTo>
                            <a:cubicBezTo>
                              <a:pt x="170922" y="332728"/>
                              <a:pt x="172586" y="328571"/>
                              <a:pt x="172586" y="323860"/>
                            </a:cubicBezTo>
                            <a:cubicBezTo>
                              <a:pt x="172586" y="317209"/>
                              <a:pt x="165655" y="326077"/>
                              <a:pt x="164269" y="327740"/>
                            </a:cubicBezTo>
                            <a:cubicBezTo>
                              <a:pt x="161497" y="331066"/>
                              <a:pt x="159001" y="334114"/>
                              <a:pt x="156783" y="337717"/>
                            </a:cubicBezTo>
                            <a:cubicBezTo>
                              <a:pt x="154288" y="342150"/>
                              <a:pt x="151793" y="344090"/>
                              <a:pt x="146803" y="345753"/>
                            </a:cubicBezTo>
                            <a:cubicBezTo>
                              <a:pt x="142090" y="347139"/>
                              <a:pt x="137377" y="351850"/>
                              <a:pt x="132387" y="348247"/>
                            </a:cubicBezTo>
                            <a:cubicBezTo>
                              <a:pt x="128783" y="345753"/>
                              <a:pt x="130169" y="337994"/>
                              <a:pt x="132387" y="334945"/>
                            </a:cubicBezTo>
                            <a:cubicBezTo>
                              <a:pt x="133773" y="332728"/>
                              <a:pt x="135714" y="331066"/>
                              <a:pt x="137377" y="329126"/>
                            </a:cubicBezTo>
                            <a:cubicBezTo>
                              <a:pt x="138763" y="327463"/>
                              <a:pt x="140149" y="325800"/>
                              <a:pt x="141536" y="324138"/>
                            </a:cubicBezTo>
                            <a:cubicBezTo>
                              <a:pt x="142367" y="323029"/>
                              <a:pt x="143199" y="321921"/>
                              <a:pt x="144031" y="320535"/>
                            </a:cubicBezTo>
                            <a:cubicBezTo>
                              <a:pt x="145417" y="318318"/>
                              <a:pt x="146803" y="315547"/>
                              <a:pt x="149021" y="314438"/>
                            </a:cubicBezTo>
                            <a:cubicBezTo>
                              <a:pt x="151516" y="313053"/>
                              <a:pt x="153734" y="311113"/>
                              <a:pt x="155952" y="309173"/>
                            </a:cubicBezTo>
                            <a:cubicBezTo>
                              <a:pt x="157892" y="307233"/>
                              <a:pt x="160942" y="304739"/>
                              <a:pt x="163714" y="305293"/>
                            </a:cubicBezTo>
                            <a:cubicBezTo>
                              <a:pt x="166487" y="305848"/>
                              <a:pt x="167596" y="308896"/>
                              <a:pt x="169259" y="310836"/>
                            </a:cubicBezTo>
                            <a:cubicBezTo>
                              <a:pt x="170645" y="312221"/>
                              <a:pt x="171477" y="312221"/>
                              <a:pt x="173140" y="311667"/>
                            </a:cubicBezTo>
                            <a:cubicBezTo>
                              <a:pt x="174526" y="311390"/>
                              <a:pt x="176190" y="310836"/>
                              <a:pt x="177299" y="310004"/>
                            </a:cubicBezTo>
                            <a:cubicBezTo>
                              <a:pt x="177299" y="310004"/>
                              <a:pt x="176744" y="310004"/>
                              <a:pt x="177022" y="309450"/>
                            </a:cubicBezTo>
                            <a:cubicBezTo>
                              <a:pt x="177853" y="308342"/>
                              <a:pt x="178131" y="307787"/>
                              <a:pt x="178408" y="306679"/>
                            </a:cubicBezTo>
                            <a:cubicBezTo>
                              <a:pt x="178962" y="305293"/>
                              <a:pt x="179794" y="303908"/>
                              <a:pt x="179794" y="302245"/>
                            </a:cubicBezTo>
                            <a:cubicBezTo>
                              <a:pt x="179794" y="299751"/>
                              <a:pt x="180903" y="295871"/>
                              <a:pt x="179517" y="293654"/>
                            </a:cubicBezTo>
                            <a:cubicBezTo>
                              <a:pt x="178685" y="292268"/>
                              <a:pt x="176467" y="291714"/>
                              <a:pt x="176467" y="289774"/>
                            </a:cubicBezTo>
                            <a:cubicBezTo>
                              <a:pt x="176467" y="288112"/>
                              <a:pt x="177853" y="288112"/>
                              <a:pt x="179239" y="288112"/>
                            </a:cubicBezTo>
                            <a:cubicBezTo>
                              <a:pt x="181180" y="288112"/>
                              <a:pt x="182843" y="287280"/>
                              <a:pt x="184784" y="286726"/>
                            </a:cubicBezTo>
                            <a:cubicBezTo>
                              <a:pt x="187279" y="286172"/>
                              <a:pt x="189497" y="286172"/>
                              <a:pt x="191992" y="285340"/>
                            </a:cubicBezTo>
                            <a:cubicBezTo>
                              <a:pt x="194487" y="284509"/>
                              <a:pt x="195596" y="285340"/>
                              <a:pt x="197537" y="286449"/>
                            </a:cubicBezTo>
                            <a:cubicBezTo>
                              <a:pt x="203082" y="289774"/>
                              <a:pt x="200864" y="281461"/>
                              <a:pt x="202804" y="278967"/>
                            </a:cubicBezTo>
                            <a:cubicBezTo>
                              <a:pt x="204190" y="277304"/>
                              <a:pt x="206408" y="277581"/>
                              <a:pt x="208349" y="277304"/>
                            </a:cubicBezTo>
                            <a:cubicBezTo>
                              <a:pt x="210844" y="276750"/>
                              <a:pt x="212230" y="274533"/>
                              <a:pt x="212785" y="272316"/>
                            </a:cubicBezTo>
                            <a:cubicBezTo>
                              <a:pt x="213339" y="269822"/>
                              <a:pt x="212230" y="268713"/>
                              <a:pt x="210290" y="267328"/>
                            </a:cubicBezTo>
                            <a:cubicBezTo>
                              <a:pt x="208904" y="266219"/>
                              <a:pt x="207795" y="264833"/>
                              <a:pt x="206408" y="264002"/>
                            </a:cubicBezTo>
                            <a:cubicBezTo>
                              <a:pt x="204745" y="262894"/>
                              <a:pt x="202527" y="263448"/>
                              <a:pt x="201141" y="262062"/>
                            </a:cubicBezTo>
                            <a:cubicBezTo>
                              <a:pt x="199478" y="260677"/>
                              <a:pt x="199478" y="257351"/>
                              <a:pt x="201141" y="255966"/>
                            </a:cubicBezTo>
                            <a:cubicBezTo>
                              <a:pt x="203082" y="254580"/>
                              <a:pt x="205577" y="255966"/>
                              <a:pt x="207240" y="254857"/>
                            </a:cubicBezTo>
                            <a:cubicBezTo>
                              <a:pt x="209181" y="253748"/>
                              <a:pt x="208349" y="250700"/>
                              <a:pt x="208349" y="248760"/>
                            </a:cubicBezTo>
                            <a:cubicBezTo>
                              <a:pt x="208349" y="246266"/>
                              <a:pt x="209458" y="243772"/>
                              <a:pt x="211953" y="242664"/>
                            </a:cubicBezTo>
                            <a:cubicBezTo>
                              <a:pt x="214448" y="241832"/>
                              <a:pt x="215280" y="243772"/>
                              <a:pt x="217221" y="244881"/>
                            </a:cubicBezTo>
                            <a:cubicBezTo>
                              <a:pt x="218884" y="245989"/>
                              <a:pt x="221656" y="245435"/>
                              <a:pt x="221656" y="242941"/>
                            </a:cubicBezTo>
                            <a:cubicBezTo>
                              <a:pt x="221656" y="240447"/>
                              <a:pt x="218607" y="239892"/>
                              <a:pt x="217221" y="238230"/>
                            </a:cubicBezTo>
                            <a:cubicBezTo>
                              <a:pt x="215834" y="236567"/>
                              <a:pt x="216943" y="234350"/>
                              <a:pt x="218330" y="233519"/>
                            </a:cubicBezTo>
                            <a:cubicBezTo>
                              <a:pt x="220270" y="232133"/>
                              <a:pt x="223320" y="233242"/>
                              <a:pt x="225538" y="232964"/>
                            </a:cubicBezTo>
                            <a:cubicBezTo>
                              <a:pt x="229141" y="232964"/>
                              <a:pt x="232191" y="231302"/>
                              <a:pt x="235795" y="230747"/>
                            </a:cubicBezTo>
                            <a:cubicBezTo>
                              <a:pt x="238290" y="230470"/>
                              <a:pt x="240508" y="231856"/>
                              <a:pt x="242726" y="231579"/>
                            </a:cubicBezTo>
                            <a:cubicBezTo>
                              <a:pt x="245498" y="231302"/>
                              <a:pt x="246607" y="227976"/>
                              <a:pt x="246053" y="225759"/>
                            </a:cubicBezTo>
                            <a:cubicBezTo>
                              <a:pt x="245221" y="222434"/>
                              <a:pt x="242172" y="221879"/>
                              <a:pt x="239122" y="222711"/>
                            </a:cubicBezTo>
                            <a:cubicBezTo>
                              <a:pt x="233577" y="224097"/>
                              <a:pt x="228587" y="227145"/>
                              <a:pt x="222765" y="227145"/>
                            </a:cubicBezTo>
                            <a:cubicBezTo>
                              <a:pt x="218052" y="227145"/>
                              <a:pt x="213062" y="217446"/>
                              <a:pt x="216943" y="214120"/>
                            </a:cubicBezTo>
                            <a:cubicBezTo>
                              <a:pt x="218884" y="212457"/>
                              <a:pt x="222211" y="213566"/>
                              <a:pt x="224429" y="214120"/>
                            </a:cubicBezTo>
                            <a:cubicBezTo>
                              <a:pt x="226924" y="214674"/>
                              <a:pt x="229141" y="214397"/>
                              <a:pt x="231637" y="214120"/>
                            </a:cubicBezTo>
                            <a:cubicBezTo>
                              <a:pt x="239122" y="212457"/>
                              <a:pt x="228864" y="208023"/>
                              <a:pt x="231359" y="203867"/>
                            </a:cubicBezTo>
                            <a:cubicBezTo>
                              <a:pt x="233577" y="200264"/>
                              <a:pt x="244112" y="206915"/>
                              <a:pt x="243835" y="200818"/>
                            </a:cubicBezTo>
                            <a:cubicBezTo>
                              <a:pt x="243835" y="199156"/>
                              <a:pt x="241617" y="196107"/>
                              <a:pt x="242449" y="194722"/>
                            </a:cubicBezTo>
                            <a:cubicBezTo>
                              <a:pt x="243281" y="193336"/>
                              <a:pt x="246885" y="194722"/>
                              <a:pt x="248271" y="194722"/>
                            </a:cubicBezTo>
                            <a:cubicBezTo>
                              <a:pt x="254647" y="194722"/>
                              <a:pt x="254924" y="188348"/>
                              <a:pt x="256033" y="183914"/>
                            </a:cubicBezTo>
                            <a:cubicBezTo>
                              <a:pt x="256865" y="180588"/>
                              <a:pt x="258529" y="173660"/>
                              <a:pt x="262410" y="172829"/>
                            </a:cubicBezTo>
                            <a:cubicBezTo>
                              <a:pt x="265737" y="171998"/>
                              <a:pt x="266846" y="177540"/>
                              <a:pt x="267400" y="179757"/>
                            </a:cubicBezTo>
                            <a:cubicBezTo>
                              <a:pt x="269340" y="186131"/>
                              <a:pt x="273499" y="190010"/>
                              <a:pt x="280153" y="189456"/>
                            </a:cubicBezTo>
                            <a:cubicBezTo>
                              <a:pt x="282925" y="189456"/>
                              <a:pt x="284588" y="190010"/>
                              <a:pt x="286529" y="191673"/>
                            </a:cubicBezTo>
                            <a:cubicBezTo>
                              <a:pt x="288747" y="187239"/>
                              <a:pt x="282925" y="181697"/>
                              <a:pt x="279044" y="180311"/>
                            </a:cubicBezTo>
                            <a:cubicBezTo>
                              <a:pt x="276549" y="179480"/>
                              <a:pt x="272390" y="178094"/>
                              <a:pt x="272667" y="174492"/>
                            </a:cubicBezTo>
                            <a:cubicBezTo>
                              <a:pt x="272667" y="172275"/>
                              <a:pt x="275440" y="171443"/>
                              <a:pt x="277103" y="171720"/>
                            </a:cubicBezTo>
                            <a:cubicBezTo>
                              <a:pt x="279321" y="171720"/>
                              <a:pt x="280430" y="173660"/>
                              <a:pt x="282093" y="174769"/>
                            </a:cubicBezTo>
                            <a:cubicBezTo>
                              <a:pt x="284866" y="176986"/>
                              <a:pt x="286806" y="176432"/>
                              <a:pt x="289024" y="173937"/>
                            </a:cubicBezTo>
                            <a:cubicBezTo>
                              <a:pt x="290688" y="173937"/>
                              <a:pt x="292628" y="174215"/>
                              <a:pt x="293460" y="172552"/>
                            </a:cubicBezTo>
                            <a:cubicBezTo>
                              <a:pt x="294569" y="170335"/>
                              <a:pt x="293183" y="168949"/>
                              <a:pt x="290965" y="168949"/>
                            </a:cubicBezTo>
                            <a:cubicBezTo>
                              <a:pt x="286806" y="168949"/>
                              <a:pt x="280984" y="169504"/>
                              <a:pt x="281262" y="163684"/>
                            </a:cubicBezTo>
                            <a:cubicBezTo>
                              <a:pt x="282371" y="163684"/>
                              <a:pt x="286806" y="163130"/>
                              <a:pt x="286529" y="161190"/>
                            </a:cubicBezTo>
                            <a:cubicBezTo>
                              <a:pt x="286252" y="159250"/>
                              <a:pt x="281539" y="159804"/>
                              <a:pt x="280153" y="159804"/>
                            </a:cubicBezTo>
                            <a:cubicBezTo>
                              <a:pt x="275994" y="159804"/>
                              <a:pt x="271558" y="160636"/>
                              <a:pt x="267400" y="160359"/>
                            </a:cubicBezTo>
                            <a:cubicBezTo>
                              <a:pt x="269618" y="155647"/>
                              <a:pt x="272667" y="154539"/>
                              <a:pt x="277657" y="155093"/>
                            </a:cubicBezTo>
                            <a:cubicBezTo>
                              <a:pt x="280430" y="155370"/>
                              <a:pt x="287638" y="157310"/>
                              <a:pt x="289024" y="153708"/>
                            </a:cubicBezTo>
                            <a:cubicBezTo>
                              <a:pt x="290410" y="150382"/>
                              <a:pt x="285420" y="146780"/>
                              <a:pt x="283757" y="144563"/>
                            </a:cubicBezTo>
                            <a:cubicBezTo>
                              <a:pt x="281539" y="140960"/>
                              <a:pt x="286806" y="140683"/>
                              <a:pt x="289024" y="140129"/>
                            </a:cubicBezTo>
                            <a:cubicBezTo>
                              <a:pt x="292074" y="139574"/>
                              <a:pt x="296787" y="138189"/>
                              <a:pt x="299005" y="140960"/>
                            </a:cubicBezTo>
                            <a:cubicBezTo>
                              <a:pt x="301500" y="144563"/>
                              <a:pt x="300668" y="149551"/>
                              <a:pt x="303995" y="152599"/>
                            </a:cubicBezTo>
                            <a:cubicBezTo>
                              <a:pt x="307876" y="156202"/>
                              <a:pt x="312312" y="154262"/>
                              <a:pt x="312312" y="148996"/>
                            </a:cubicBezTo>
                            <a:cubicBezTo>
                              <a:pt x="312312" y="144008"/>
                              <a:pt x="310094" y="139574"/>
                              <a:pt x="315362" y="136526"/>
                            </a:cubicBezTo>
                            <a:cubicBezTo>
                              <a:pt x="318966" y="134586"/>
                              <a:pt x="324233" y="132369"/>
                              <a:pt x="328391" y="133755"/>
                            </a:cubicBezTo>
                            <a:cubicBezTo>
                              <a:pt x="331441" y="134863"/>
                              <a:pt x="335322" y="139297"/>
                              <a:pt x="338926" y="137912"/>
                            </a:cubicBezTo>
                            <a:cubicBezTo>
                              <a:pt x="341699" y="136803"/>
                              <a:pt x="343362" y="131815"/>
                              <a:pt x="344748" y="129321"/>
                            </a:cubicBezTo>
                            <a:cubicBezTo>
                              <a:pt x="346412" y="125995"/>
                              <a:pt x="345857" y="122670"/>
                              <a:pt x="341976" y="121561"/>
                            </a:cubicBezTo>
                            <a:cubicBezTo>
                              <a:pt x="337263" y="120176"/>
                              <a:pt x="333104" y="123778"/>
                              <a:pt x="329778" y="126550"/>
                            </a:cubicBezTo>
                            <a:cubicBezTo>
                              <a:pt x="326728" y="129044"/>
                              <a:pt x="323955" y="129598"/>
                              <a:pt x="320074" y="128490"/>
                            </a:cubicBezTo>
                            <a:cubicBezTo>
                              <a:pt x="315639" y="127104"/>
                              <a:pt x="313421" y="123501"/>
                              <a:pt x="317302" y="119622"/>
                            </a:cubicBezTo>
                            <a:cubicBezTo>
                              <a:pt x="321183" y="116019"/>
                              <a:pt x="326728" y="115188"/>
                              <a:pt x="331996" y="115465"/>
                            </a:cubicBezTo>
                            <a:cubicBezTo>
                              <a:pt x="334768" y="115465"/>
                              <a:pt x="341144" y="116296"/>
                              <a:pt x="341976" y="112694"/>
                            </a:cubicBezTo>
                            <a:cubicBezTo>
                              <a:pt x="342531" y="111031"/>
                              <a:pt x="341421" y="109368"/>
                              <a:pt x="341421" y="107705"/>
                            </a:cubicBezTo>
                            <a:cubicBezTo>
                              <a:pt x="341144" y="105488"/>
                              <a:pt x="341421" y="103826"/>
                              <a:pt x="342531" y="101886"/>
                            </a:cubicBezTo>
                            <a:cubicBezTo>
                              <a:pt x="343639" y="99669"/>
                              <a:pt x="347798" y="94403"/>
                              <a:pt x="342531" y="93849"/>
                            </a:cubicBezTo>
                            <a:cubicBezTo>
                              <a:pt x="338095" y="93572"/>
                              <a:pt x="335045" y="98006"/>
                              <a:pt x="331164" y="99392"/>
                            </a:cubicBezTo>
                            <a:cubicBezTo>
                              <a:pt x="329223" y="100223"/>
                              <a:pt x="328114" y="100223"/>
                              <a:pt x="326451" y="99115"/>
                            </a:cubicBezTo>
                            <a:cubicBezTo>
                              <a:pt x="324787" y="97729"/>
                              <a:pt x="323124" y="96343"/>
                              <a:pt x="321461" y="94958"/>
                            </a:cubicBezTo>
                            <a:cubicBezTo>
                              <a:pt x="322569" y="92186"/>
                              <a:pt x="325342" y="90524"/>
                              <a:pt x="326451" y="88030"/>
                            </a:cubicBezTo>
                            <a:cubicBezTo>
                              <a:pt x="327560" y="85536"/>
                              <a:pt x="325897" y="82210"/>
                              <a:pt x="327560" y="79993"/>
                            </a:cubicBezTo>
                            <a:cubicBezTo>
                              <a:pt x="329778" y="77499"/>
                              <a:pt x="334768" y="80547"/>
                              <a:pt x="337817" y="79439"/>
                            </a:cubicBezTo>
                            <a:cubicBezTo>
                              <a:pt x="340867" y="78330"/>
                              <a:pt x="342531" y="72511"/>
                              <a:pt x="346412" y="73896"/>
                            </a:cubicBezTo>
                            <a:cubicBezTo>
                              <a:pt x="351679" y="75836"/>
                              <a:pt x="351956" y="85258"/>
                              <a:pt x="358055" y="84150"/>
                            </a:cubicBezTo>
                            <a:cubicBezTo>
                              <a:pt x="359442" y="84150"/>
                              <a:pt x="360551" y="83319"/>
                              <a:pt x="361937" y="84150"/>
                            </a:cubicBezTo>
                            <a:cubicBezTo>
                              <a:pt x="363323" y="84704"/>
                              <a:pt x="363878" y="86367"/>
                              <a:pt x="364986" y="87475"/>
                            </a:cubicBezTo>
                            <a:cubicBezTo>
                              <a:pt x="366927" y="89415"/>
                              <a:pt x="370531" y="89970"/>
                              <a:pt x="373026" y="88584"/>
                            </a:cubicBezTo>
                            <a:cubicBezTo>
                              <a:pt x="375521" y="87198"/>
                              <a:pt x="375799" y="83041"/>
                              <a:pt x="373858" y="80825"/>
                            </a:cubicBezTo>
                            <a:cubicBezTo>
                              <a:pt x="372749" y="79716"/>
                              <a:pt x="371363" y="79439"/>
                              <a:pt x="370254" y="78053"/>
                            </a:cubicBezTo>
                            <a:cubicBezTo>
                              <a:pt x="369145" y="76668"/>
                              <a:pt x="369145" y="75005"/>
                              <a:pt x="369422" y="73619"/>
                            </a:cubicBezTo>
                            <a:cubicBezTo>
                              <a:pt x="367204" y="72788"/>
                              <a:pt x="365541" y="73619"/>
                              <a:pt x="363046" y="74174"/>
                            </a:cubicBezTo>
                            <a:cubicBezTo>
                              <a:pt x="360828" y="74728"/>
                              <a:pt x="358333" y="74174"/>
                              <a:pt x="359165" y="71125"/>
                            </a:cubicBezTo>
                            <a:cubicBezTo>
                              <a:pt x="359719" y="68908"/>
                              <a:pt x="361937" y="66414"/>
                              <a:pt x="364154" y="66137"/>
                            </a:cubicBezTo>
                            <a:cubicBezTo>
                              <a:pt x="366096" y="65860"/>
                              <a:pt x="368036" y="67245"/>
                              <a:pt x="369699" y="66137"/>
                            </a:cubicBezTo>
                            <a:cubicBezTo>
                              <a:pt x="371640" y="65029"/>
                              <a:pt x="371640" y="61703"/>
                              <a:pt x="372471" y="60040"/>
                            </a:cubicBezTo>
                            <a:cubicBezTo>
                              <a:pt x="373026" y="58378"/>
                              <a:pt x="374135" y="56438"/>
                              <a:pt x="375521" y="55052"/>
                            </a:cubicBezTo>
                            <a:cubicBezTo>
                              <a:pt x="376907" y="53667"/>
                              <a:pt x="378571" y="53944"/>
                              <a:pt x="380234" y="53112"/>
                            </a:cubicBezTo>
                            <a:cubicBezTo>
                              <a:pt x="382175" y="52281"/>
                              <a:pt x="383284" y="50895"/>
                              <a:pt x="385224" y="50064"/>
                            </a:cubicBezTo>
                            <a:cubicBezTo>
                              <a:pt x="389105" y="48678"/>
                              <a:pt x="390492" y="51727"/>
                              <a:pt x="391601" y="54775"/>
                            </a:cubicBezTo>
                            <a:cubicBezTo>
                              <a:pt x="392710" y="57269"/>
                              <a:pt x="393819" y="60872"/>
                              <a:pt x="390215" y="61980"/>
                            </a:cubicBezTo>
                            <a:cubicBezTo>
                              <a:pt x="388551" y="62257"/>
                              <a:pt x="387165" y="62534"/>
                              <a:pt x="385502" y="63089"/>
                            </a:cubicBezTo>
                            <a:cubicBezTo>
                              <a:pt x="382175" y="63920"/>
                              <a:pt x="378016" y="65029"/>
                              <a:pt x="376630" y="68908"/>
                            </a:cubicBezTo>
                            <a:cubicBezTo>
                              <a:pt x="377462" y="70017"/>
                              <a:pt x="378571" y="71125"/>
                              <a:pt x="378571" y="72788"/>
                            </a:cubicBezTo>
                            <a:cubicBezTo>
                              <a:pt x="378571" y="74451"/>
                              <a:pt x="377739" y="75836"/>
                              <a:pt x="377462" y="77222"/>
                            </a:cubicBezTo>
                            <a:cubicBezTo>
                              <a:pt x="376907" y="80270"/>
                              <a:pt x="379680" y="83873"/>
                              <a:pt x="382452" y="81102"/>
                            </a:cubicBezTo>
                            <a:cubicBezTo>
                              <a:pt x="385224" y="78330"/>
                              <a:pt x="383838" y="73896"/>
                              <a:pt x="384947" y="70571"/>
                            </a:cubicBezTo>
                            <a:cubicBezTo>
                              <a:pt x="385779" y="67800"/>
                              <a:pt x="389105" y="64751"/>
                              <a:pt x="391323" y="62812"/>
                            </a:cubicBezTo>
                            <a:cubicBezTo>
                              <a:pt x="394096" y="60595"/>
                              <a:pt x="396591" y="61426"/>
                              <a:pt x="397977" y="64751"/>
                            </a:cubicBezTo>
                            <a:cubicBezTo>
                              <a:pt x="399086" y="67800"/>
                              <a:pt x="396868" y="70294"/>
                              <a:pt x="397146" y="73342"/>
                            </a:cubicBezTo>
                            <a:cubicBezTo>
                              <a:pt x="397146" y="76945"/>
                              <a:pt x="401858" y="76668"/>
                              <a:pt x="403245" y="73896"/>
                            </a:cubicBezTo>
                            <a:cubicBezTo>
                              <a:pt x="404908" y="70571"/>
                              <a:pt x="402136" y="67245"/>
                              <a:pt x="403245" y="64197"/>
                            </a:cubicBezTo>
                            <a:cubicBezTo>
                              <a:pt x="404077" y="61426"/>
                              <a:pt x="408235" y="57823"/>
                              <a:pt x="410730" y="56715"/>
                            </a:cubicBezTo>
                            <a:cubicBezTo>
                              <a:pt x="414612" y="54775"/>
                              <a:pt x="415720" y="59763"/>
                              <a:pt x="415998" y="62534"/>
                            </a:cubicBezTo>
                            <a:cubicBezTo>
                              <a:pt x="415998" y="66137"/>
                              <a:pt x="415166" y="69462"/>
                              <a:pt x="413502" y="72511"/>
                            </a:cubicBezTo>
                            <a:cubicBezTo>
                              <a:pt x="411839" y="75559"/>
                              <a:pt x="408512" y="78885"/>
                              <a:pt x="408512" y="82487"/>
                            </a:cubicBezTo>
                            <a:cubicBezTo>
                              <a:pt x="408512" y="83596"/>
                              <a:pt x="409067" y="85536"/>
                              <a:pt x="410453" y="86090"/>
                            </a:cubicBezTo>
                            <a:cubicBezTo>
                              <a:pt x="412116" y="86644"/>
                              <a:pt x="413780" y="84427"/>
                              <a:pt x="414888" y="83319"/>
                            </a:cubicBezTo>
                            <a:cubicBezTo>
                              <a:pt x="415998" y="81933"/>
                              <a:pt x="417106" y="79716"/>
                              <a:pt x="419047" y="78608"/>
                            </a:cubicBezTo>
                            <a:cubicBezTo>
                              <a:pt x="420711" y="77776"/>
                              <a:pt x="421819" y="78608"/>
                              <a:pt x="423483" y="78608"/>
                            </a:cubicBezTo>
                            <a:cubicBezTo>
                              <a:pt x="426810" y="79162"/>
                              <a:pt x="429304" y="76668"/>
                              <a:pt x="427364" y="73619"/>
                            </a:cubicBezTo>
                            <a:cubicBezTo>
                              <a:pt x="425423" y="70571"/>
                              <a:pt x="422097" y="68908"/>
                              <a:pt x="423760" y="64751"/>
                            </a:cubicBezTo>
                            <a:cubicBezTo>
                              <a:pt x="425146" y="60872"/>
                              <a:pt x="428473" y="60872"/>
                              <a:pt x="431800" y="61703"/>
                            </a:cubicBezTo>
                            <a:cubicBezTo>
                              <a:pt x="435127" y="62534"/>
                              <a:pt x="437899" y="62812"/>
                              <a:pt x="440394" y="59763"/>
                            </a:cubicBezTo>
                            <a:cubicBezTo>
                              <a:pt x="442057" y="57823"/>
                              <a:pt x="444552" y="52281"/>
                              <a:pt x="447325" y="55329"/>
                            </a:cubicBezTo>
                            <a:cubicBezTo>
                              <a:pt x="449820" y="57823"/>
                              <a:pt x="449543" y="60595"/>
                              <a:pt x="453701" y="59763"/>
                            </a:cubicBezTo>
                            <a:cubicBezTo>
                              <a:pt x="455087" y="59763"/>
                              <a:pt x="456197" y="59209"/>
                              <a:pt x="457305" y="60040"/>
                            </a:cubicBezTo>
                            <a:cubicBezTo>
                              <a:pt x="458414" y="60595"/>
                              <a:pt x="459246" y="62257"/>
                              <a:pt x="460632" y="62812"/>
                            </a:cubicBezTo>
                            <a:cubicBezTo>
                              <a:pt x="463682" y="63920"/>
                              <a:pt x="463404" y="58932"/>
                              <a:pt x="463128" y="57269"/>
                            </a:cubicBezTo>
                            <a:cubicBezTo>
                              <a:pt x="462850" y="55329"/>
                              <a:pt x="462573" y="51450"/>
                              <a:pt x="460910" y="50341"/>
                            </a:cubicBezTo>
                            <a:cubicBezTo>
                              <a:pt x="458414" y="48956"/>
                              <a:pt x="454810" y="50895"/>
                              <a:pt x="452038" y="50341"/>
                            </a:cubicBezTo>
                            <a:cubicBezTo>
                              <a:pt x="449543" y="49510"/>
                              <a:pt x="446216" y="48124"/>
                              <a:pt x="443998" y="46461"/>
                            </a:cubicBezTo>
                            <a:cubicBezTo>
                              <a:pt x="441503" y="44521"/>
                              <a:pt x="442057" y="40919"/>
                              <a:pt x="445662" y="40919"/>
                            </a:cubicBezTo>
                            <a:cubicBezTo>
                              <a:pt x="448988" y="40919"/>
                              <a:pt x="452038" y="43413"/>
                              <a:pt x="455087" y="44244"/>
                            </a:cubicBezTo>
                            <a:cubicBezTo>
                              <a:pt x="458137" y="45076"/>
                              <a:pt x="460632" y="46461"/>
                              <a:pt x="463404" y="47293"/>
                            </a:cubicBezTo>
                            <a:cubicBezTo>
                              <a:pt x="467286" y="48678"/>
                              <a:pt x="468395" y="44244"/>
                              <a:pt x="469503" y="41473"/>
                            </a:cubicBezTo>
                            <a:cubicBezTo>
                              <a:pt x="471167" y="38148"/>
                              <a:pt x="472276" y="37593"/>
                              <a:pt x="475603" y="38702"/>
                            </a:cubicBezTo>
                            <a:cubicBezTo>
                              <a:pt x="478098" y="39533"/>
                              <a:pt x="481148" y="38702"/>
                              <a:pt x="483088" y="40088"/>
                            </a:cubicBezTo>
                            <a:cubicBezTo>
                              <a:pt x="485861" y="42305"/>
                              <a:pt x="483643" y="45353"/>
                              <a:pt x="482534" y="47847"/>
                            </a:cubicBezTo>
                            <a:cubicBezTo>
                              <a:pt x="481148" y="50618"/>
                              <a:pt x="481702" y="52558"/>
                              <a:pt x="484197" y="54221"/>
                            </a:cubicBezTo>
                            <a:cubicBezTo>
                              <a:pt x="486692" y="55884"/>
                              <a:pt x="487801" y="57546"/>
                              <a:pt x="489742" y="59486"/>
                            </a:cubicBezTo>
                            <a:cubicBezTo>
                              <a:pt x="491960" y="61703"/>
                              <a:pt x="494178" y="60040"/>
                              <a:pt x="496118" y="58101"/>
                            </a:cubicBezTo>
                            <a:cubicBezTo>
                              <a:pt x="498613" y="55606"/>
                              <a:pt x="500554" y="52004"/>
                              <a:pt x="499722" y="48401"/>
                            </a:cubicBezTo>
                            <a:cubicBezTo>
                              <a:pt x="499445" y="47016"/>
                              <a:pt x="498059" y="45907"/>
                              <a:pt x="497782" y="44521"/>
                            </a:cubicBezTo>
                            <a:cubicBezTo>
                              <a:pt x="497782" y="43136"/>
                              <a:pt x="498336" y="41196"/>
                              <a:pt x="498890" y="39811"/>
                            </a:cubicBezTo>
                            <a:cubicBezTo>
                              <a:pt x="499722" y="36762"/>
                              <a:pt x="501385" y="33991"/>
                              <a:pt x="504158" y="32051"/>
                            </a:cubicBezTo>
                            <a:cubicBezTo>
                              <a:pt x="506930" y="30111"/>
                              <a:pt x="508594" y="28726"/>
                              <a:pt x="512198" y="29280"/>
                            </a:cubicBezTo>
                            <a:cubicBezTo>
                              <a:pt x="515802" y="29834"/>
                              <a:pt x="518851" y="30111"/>
                              <a:pt x="522455" y="29003"/>
                            </a:cubicBezTo>
                            <a:cubicBezTo>
                              <a:pt x="523842" y="28448"/>
                              <a:pt x="524950" y="28171"/>
                              <a:pt x="525505" y="26786"/>
                            </a:cubicBezTo>
                            <a:cubicBezTo>
                              <a:pt x="526060" y="25677"/>
                              <a:pt x="525505" y="24292"/>
                              <a:pt x="526060" y="23183"/>
                            </a:cubicBezTo>
                            <a:cubicBezTo>
                              <a:pt x="526891" y="21243"/>
                              <a:pt x="530772" y="22906"/>
                              <a:pt x="530495" y="20135"/>
                            </a:cubicBezTo>
                            <a:cubicBezTo>
                              <a:pt x="530495" y="16809"/>
                              <a:pt x="526060" y="16532"/>
                              <a:pt x="524119" y="15147"/>
                            </a:cubicBezTo>
                            <a:cubicBezTo>
                              <a:pt x="522178" y="13761"/>
                              <a:pt x="521624" y="9881"/>
                              <a:pt x="523564" y="8496"/>
                            </a:cubicBezTo>
                            <a:cubicBezTo>
                              <a:pt x="524673" y="7664"/>
                              <a:pt x="526336" y="8219"/>
                              <a:pt x="527723" y="7664"/>
                            </a:cubicBezTo>
                            <a:cubicBezTo>
                              <a:pt x="529386" y="7110"/>
                              <a:pt x="529941" y="6279"/>
                              <a:pt x="531050" y="5170"/>
                            </a:cubicBezTo>
                            <a:cubicBezTo>
                              <a:pt x="533545" y="2122"/>
                              <a:pt x="535485" y="5447"/>
                              <a:pt x="537703" y="7387"/>
                            </a:cubicBezTo>
                            <a:cubicBezTo>
                              <a:pt x="540198" y="9881"/>
                              <a:pt x="543248" y="9604"/>
                              <a:pt x="546575" y="9050"/>
                            </a:cubicBezTo>
                            <a:cubicBezTo>
                              <a:pt x="549070" y="8496"/>
                              <a:pt x="551011" y="6833"/>
                              <a:pt x="553505" y="7387"/>
                            </a:cubicBezTo>
                            <a:cubicBezTo>
                              <a:pt x="554892" y="7387"/>
                              <a:pt x="556278" y="8219"/>
                              <a:pt x="557941" y="8773"/>
                            </a:cubicBezTo>
                            <a:cubicBezTo>
                              <a:pt x="559328" y="9050"/>
                              <a:pt x="560714" y="9327"/>
                              <a:pt x="562100" y="9604"/>
                            </a:cubicBezTo>
                            <a:cubicBezTo>
                              <a:pt x="565704" y="10990"/>
                              <a:pt x="564040" y="14592"/>
                              <a:pt x="561822" y="16255"/>
                            </a:cubicBezTo>
                            <a:cubicBezTo>
                              <a:pt x="559328" y="18472"/>
                              <a:pt x="556278" y="20412"/>
                              <a:pt x="553505" y="22906"/>
                            </a:cubicBezTo>
                            <a:cubicBezTo>
                              <a:pt x="551287" y="24846"/>
                              <a:pt x="549070" y="26509"/>
                              <a:pt x="547406" y="29003"/>
                            </a:cubicBezTo>
                            <a:cubicBezTo>
                              <a:pt x="545743" y="31774"/>
                              <a:pt x="544634" y="34545"/>
                              <a:pt x="544634" y="37871"/>
                            </a:cubicBezTo>
                            <a:cubicBezTo>
                              <a:pt x="544634" y="39811"/>
                              <a:pt x="544634" y="41473"/>
                              <a:pt x="544357" y="43413"/>
                            </a:cubicBezTo>
                            <a:cubicBezTo>
                              <a:pt x="544357" y="44521"/>
                              <a:pt x="543525" y="46184"/>
                              <a:pt x="544357" y="47293"/>
                            </a:cubicBezTo>
                            <a:cubicBezTo>
                              <a:pt x="546298" y="50341"/>
                              <a:pt x="551287" y="46739"/>
                              <a:pt x="552674" y="44799"/>
                            </a:cubicBezTo>
                            <a:cubicBezTo>
                              <a:pt x="554615" y="41750"/>
                              <a:pt x="555723" y="37871"/>
                              <a:pt x="557110" y="34545"/>
                            </a:cubicBezTo>
                            <a:cubicBezTo>
                              <a:pt x="557941" y="32882"/>
                              <a:pt x="559328" y="30943"/>
                              <a:pt x="560991" y="29557"/>
                            </a:cubicBezTo>
                            <a:cubicBezTo>
                              <a:pt x="562377" y="28448"/>
                              <a:pt x="563763" y="27894"/>
                              <a:pt x="565149" y="26786"/>
                            </a:cubicBezTo>
                            <a:cubicBezTo>
                              <a:pt x="568753" y="23183"/>
                              <a:pt x="572080" y="19303"/>
                              <a:pt x="575684" y="15701"/>
                            </a:cubicBezTo>
                            <a:cubicBezTo>
                              <a:pt x="577625" y="13484"/>
                              <a:pt x="580120" y="10990"/>
                              <a:pt x="582893" y="9881"/>
                            </a:cubicBezTo>
                            <a:cubicBezTo>
                              <a:pt x="584833" y="9050"/>
                              <a:pt x="587328" y="9604"/>
                              <a:pt x="587883" y="11821"/>
                            </a:cubicBezTo>
                            <a:cubicBezTo>
                              <a:pt x="588714" y="15147"/>
                              <a:pt x="586219" y="19026"/>
                              <a:pt x="584833" y="21798"/>
                            </a:cubicBezTo>
                            <a:cubicBezTo>
                              <a:pt x="583447" y="24292"/>
                              <a:pt x="580675" y="27894"/>
                              <a:pt x="581783" y="30665"/>
                            </a:cubicBezTo>
                            <a:cubicBezTo>
                              <a:pt x="582893" y="33437"/>
                              <a:pt x="586774" y="34268"/>
                              <a:pt x="589269" y="33714"/>
                            </a:cubicBezTo>
                            <a:cubicBezTo>
                              <a:pt x="597309" y="32882"/>
                              <a:pt x="598417" y="23737"/>
                              <a:pt x="603408" y="19303"/>
                            </a:cubicBezTo>
                            <a:cubicBezTo>
                              <a:pt x="605071" y="17641"/>
                              <a:pt x="608120" y="16532"/>
                              <a:pt x="609230" y="14315"/>
                            </a:cubicBezTo>
                            <a:cubicBezTo>
                              <a:pt x="610338" y="12375"/>
                              <a:pt x="609230" y="10713"/>
                              <a:pt x="608120" y="9050"/>
                            </a:cubicBezTo>
                            <a:cubicBezTo>
                              <a:pt x="607012" y="7110"/>
                              <a:pt x="607566" y="6279"/>
                              <a:pt x="609507" y="5170"/>
                            </a:cubicBezTo>
                            <a:cubicBezTo>
                              <a:pt x="611725" y="3507"/>
                              <a:pt x="614497" y="1568"/>
                              <a:pt x="617269" y="459"/>
                            </a:cubicBezTo>
                            <a:cubicBezTo>
                              <a:pt x="619765" y="-649"/>
                              <a:pt x="621705" y="459"/>
                              <a:pt x="624200" y="1568"/>
                            </a:cubicBezTo>
                            <a:cubicBezTo>
                              <a:pt x="627527" y="3230"/>
                              <a:pt x="630577" y="4339"/>
                              <a:pt x="634181" y="5447"/>
                            </a:cubicBezTo>
                            <a:cubicBezTo>
                              <a:pt x="636399" y="6279"/>
                              <a:pt x="637508" y="6833"/>
                              <a:pt x="636121" y="9050"/>
                            </a:cubicBezTo>
                            <a:cubicBezTo>
                              <a:pt x="634735" y="11267"/>
                              <a:pt x="632795" y="13484"/>
                              <a:pt x="630854" y="15147"/>
                            </a:cubicBezTo>
                            <a:cubicBezTo>
                              <a:pt x="628359" y="17641"/>
                              <a:pt x="623646" y="18472"/>
                              <a:pt x="623923" y="22629"/>
                            </a:cubicBezTo>
                            <a:cubicBezTo>
                              <a:pt x="623923" y="24292"/>
                              <a:pt x="624755" y="25677"/>
                              <a:pt x="624478" y="27340"/>
                            </a:cubicBezTo>
                            <a:cubicBezTo>
                              <a:pt x="624200" y="29280"/>
                              <a:pt x="623092" y="30665"/>
                              <a:pt x="623923" y="32328"/>
                            </a:cubicBezTo>
                            <a:cubicBezTo>
                              <a:pt x="625032" y="34822"/>
                              <a:pt x="628082" y="36485"/>
                              <a:pt x="630854" y="36485"/>
                            </a:cubicBezTo>
                            <a:cubicBezTo>
                              <a:pt x="633627" y="36485"/>
                              <a:pt x="635013" y="34545"/>
                              <a:pt x="635290" y="31774"/>
                            </a:cubicBezTo>
                            <a:cubicBezTo>
                              <a:pt x="635844" y="28171"/>
                              <a:pt x="636399" y="25123"/>
                              <a:pt x="638062" y="21798"/>
                            </a:cubicBezTo>
                            <a:cubicBezTo>
                              <a:pt x="640002" y="18195"/>
                              <a:pt x="642498" y="14870"/>
                              <a:pt x="645270" y="11821"/>
                            </a:cubicBezTo>
                            <a:cubicBezTo>
                              <a:pt x="646933" y="9881"/>
                              <a:pt x="648043" y="9327"/>
                              <a:pt x="649983" y="11267"/>
                            </a:cubicBezTo>
                            <a:cubicBezTo>
                              <a:pt x="652478" y="13484"/>
                              <a:pt x="654419" y="15978"/>
                              <a:pt x="657468" y="17364"/>
                            </a:cubicBezTo>
                            <a:cubicBezTo>
                              <a:pt x="663013" y="20135"/>
                              <a:pt x="669389" y="17364"/>
                              <a:pt x="675212" y="17641"/>
                            </a:cubicBezTo>
                            <a:cubicBezTo>
                              <a:pt x="677152" y="17641"/>
                              <a:pt x="680479" y="17641"/>
                              <a:pt x="681588" y="19858"/>
                            </a:cubicBezTo>
                            <a:cubicBezTo>
                              <a:pt x="682697" y="22075"/>
                              <a:pt x="681865" y="24569"/>
                              <a:pt x="682974" y="26786"/>
                            </a:cubicBezTo>
                            <a:cubicBezTo>
                              <a:pt x="686855" y="34545"/>
                              <a:pt x="695727" y="30665"/>
                              <a:pt x="702103" y="30111"/>
                            </a:cubicBezTo>
                            <a:cubicBezTo>
                              <a:pt x="704598" y="30111"/>
                              <a:pt x="706539" y="31220"/>
                              <a:pt x="706539" y="33991"/>
                            </a:cubicBezTo>
                            <a:cubicBezTo>
                              <a:pt x="706539" y="37039"/>
                              <a:pt x="704321" y="39533"/>
                              <a:pt x="701549" y="40642"/>
                            </a:cubicBezTo>
                            <a:cubicBezTo>
                              <a:pt x="698499" y="41750"/>
                              <a:pt x="695172" y="41196"/>
                              <a:pt x="691846" y="41196"/>
                            </a:cubicBezTo>
                            <a:cubicBezTo>
                              <a:pt x="688796" y="41196"/>
                              <a:pt x="686578" y="42305"/>
                              <a:pt x="684083" y="43967"/>
                            </a:cubicBezTo>
                            <a:cubicBezTo>
                              <a:pt x="681588" y="45630"/>
                              <a:pt x="679093" y="47570"/>
                              <a:pt x="675766" y="48401"/>
                            </a:cubicBezTo>
                            <a:cubicBezTo>
                              <a:pt x="672994" y="49233"/>
                              <a:pt x="670498" y="48956"/>
                              <a:pt x="667726" y="48401"/>
                            </a:cubicBezTo>
                            <a:cubicBezTo>
                              <a:pt x="661904" y="47570"/>
                              <a:pt x="655805" y="47016"/>
                              <a:pt x="649983" y="47293"/>
                            </a:cubicBezTo>
                            <a:close/>
                          </a:path>
                        </a:pathLst>
                      </a:custGeom>
                      <a:grpFill/>
                      <a:ln w="6350" cap="flat">
                        <a:solidFill>
                          <a:schemeClr val="bg1"/>
                        </a:solidFill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5101" name="Freeform 5100">
                        <a:extLst>
                          <a:ext uri="{FF2B5EF4-FFF2-40B4-BE49-F238E27FC236}">
                            <a16:creationId xmlns:a16="http://schemas.microsoft.com/office/drawing/2014/main" id="{FFFD49A9-F7D4-6A01-D270-94D2E46B202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17461" y="2288154"/>
                        <a:ext cx="5544" cy="12128"/>
                      </a:xfrm>
                      <a:custGeom>
                        <a:avLst/>
                        <a:gdLst>
                          <a:gd name="connsiteX0" fmla="*/ 3881 w 5544"/>
                          <a:gd name="connsiteY0" fmla="*/ 12129 h 12128"/>
                          <a:gd name="connsiteX1" fmla="*/ 3327 w 5544"/>
                          <a:gd name="connsiteY1" fmla="*/ 12129 h 12128"/>
                          <a:gd name="connsiteX2" fmla="*/ 2772 w 5544"/>
                          <a:gd name="connsiteY2" fmla="*/ 12129 h 12128"/>
                          <a:gd name="connsiteX3" fmla="*/ 1663 w 5544"/>
                          <a:gd name="connsiteY3" fmla="*/ 10743 h 12128"/>
                          <a:gd name="connsiteX4" fmla="*/ 832 w 5544"/>
                          <a:gd name="connsiteY4" fmla="*/ 8249 h 12128"/>
                          <a:gd name="connsiteX5" fmla="*/ 0 w 5544"/>
                          <a:gd name="connsiteY5" fmla="*/ 6309 h 12128"/>
                          <a:gd name="connsiteX6" fmla="*/ 0 w 5544"/>
                          <a:gd name="connsiteY6" fmla="*/ 3261 h 12128"/>
                          <a:gd name="connsiteX7" fmla="*/ 0 w 5544"/>
                          <a:gd name="connsiteY7" fmla="*/ 489 h 12128"/>
                          <a:gd name="connsiteX8" fmla="*/ 3327 w 5544"/>
                          <a:gd name="connsiteY8" fmla="*/ 1598 h 12128"/>
                          <a:gd name="connsiteX9" fmla="*/ 4990 w 5544"/>
                          <a:gd name="connsiteY9" fmla="*/ 2429 h 12128"/>
                          <a:gd name="connsiteX10" fmla="*/ 5545 w 5544"/>
                          <a:gd name="connsiteY10" fmla="*/ 5755 h 12128"/>
                          <a:gd name="connsiteX11" fmla="*/ 5545 w 5544"/>
                          <a:gd name="connsiteY11" fmla="*/ 9634 h 12128"/>
                          <a:gd name="connsiteX12" fmla="*/ 5545 w 5544"/>
                          <a:gd name="connsiteY12" fmla="*/ 10466 h 12128"/>
                          <a:gd name="connsiteX13" fmla="*/ 4990 w 5544"/>
                          <a:gd name="connsiteY13" fmla="*/ 11020 h 12128"/>
                          <a:gd name="connsiteX14" fmla="*/ 4159 w 5544"/>
                          <a:gd name="connsiteY14" fmla="*/ 12129 h 1212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</a:cxnLst>
                        <a:rect l="l" t="t" r="r" b="b"/>
                        <a:pathLst>
                          <a:path w="5544" h="12128">
                            <a:moveTo>
                              <a:pt x="3881" y="12129"/>
                            </a:moveTo>
                            <a:cubicBezTo>
                              <a:pt x="3881" y="12129"/>
                              <a:pt x="3604" y="12129"/>
                              <a:pt x="3327" y="12129"/>
                            </a:cubicBezTo>
                            <a:cubicBezTo>
                              <a:pt x="3327" y="12129"/>
                              <a:pt x="3050" y="12129"/>
                              <a:pt x="2772" y="12129"/>
                            </a:cubicBezTo>
                            <a:cubicBezTo>
                              <a:pt x="2218" y="12129"/>
                              <a:pt x="1941" y="11297"/>
                              <a:pt x="1663" y="10743"/>
                            </a:cubicBezTo>
                            <a:cubicBezTo>
                              <a:pt x="1386" y="9912"/>
                              <a:pt x="1663" y="9080"/>
                              <a:pt x="832" y="8249"/>
                            </a:cubicBezTo>
                            <a:cubicBezTo>
                              <a:pt x="277" y="7694"/>
                              <a:pt x="0" y="7417"/>
                              <a:pt x="0" y="6309"/>
                            </a:cubicBezTo>
                            <a:cubicBezTo>
                              <a:pt x="0" y="5478"/>
                              <a:pt x="0" y="4369"/>
                              <a:pt x="0" y="3261"/>
                            </a:cubicBezTo>
                            <a:cubicBezTo>
                              <a:pt x="0" y="2429"/>
                              <a:pt x="0" y="1044"/>
                              <a:pt x="0" y="489"/>
                            </a:cubicBezTo>
                            <a:cubicBezTo>
                              <a:pt x="1109" y="-896"/>
                              <a:pt x="2495" y="1044"/>
                              <a:pt x="3327" y="1598"/>
                            </a:cubicBezTo>
                            <a:cubicBezTo>
                              <a:pt x="3881" y="1875"/>
                              <a:pt x="4713" y="1598"/>
                              <a:pt x="4990" y="2429"/>
                            </a:cubicBezTo>
                            <a:cubicBezTo>
                              <a:pt x="5545" y="3261"/>
                              <a:pt x="5545" y="4646"/>
                              <a:pt x="5545" y="5755"/>
                            </a:cubicBezTo>
                            <a:cubicBezTo>
                              <a:pt x="5545" y="7140"/>
                              <a:pt x="5545" y="8249"/>
                              <a:pt x="5545" y="9634"/>
                            </a:cubicBezTo>
                            <a:cubicBezTo>
                              <a:pt x="5545" y="9634"/>
                              <a:pt x="5545" y="10189"/>
                              <a:pt x="5545" y="10466"/>
                            </a:cubicBezTo>
                            <a:cubicBezTo>
                              <a:pt x="5545" y="10743"/>
                              <a:pt x="5268" y="10743"/>
                              <a:pt x="4990" y="11020"/>
                            </a:cubicBezTo>
                            <a:cubicBezTo>
                              <a:pt x="4990" y="11297"/>
                              <a:pt x="4713" y="11851"/>
                              <a:pt x="4159" y="12129"/>
                            </a:cubicBezTo>
                            <a:close/>
                          </a:path>
                        </a:pathLst>
                      </a:custGeom>
                      <a:grpFill/>
                      <a:ln w="6350" cap="flat">
                        <a:solidFill>
                          <a:schemeClr val="bg1"/>
                        </a:solidFill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5102" name="Freeform 5101">
                        <a:extLst>
                          <a:ext uri="{FF2B5EF4-FFF2-40B4-BE49-F238E27FC236}">
                            <a16:creationId xmlns:a16="http://schemas.microsoft.com/office/drawing/2014/main" id="{9AB2672B-727A-9D20-159C-858F6839AD5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19556" y="2274510"/>
                        <a:ext cx="16385" cy="19398"/>
                      </a:xfrm>
                      <a:custGeom>
                        <a:avLst/>
                        <a:gdLst>
                          <a:gd name="connsiteX0" fmla="*/ 8717 w 16385"/>
                          <a:gd name="connsiteY0" fmla="*/ 19399 h 19398"/>
                          <a:gd name="connsiteX1" fmla="*/ 8717 w 16385"/>
                          <a:gd name="connsiteY1" fmla="*/ 17736 h 19398"/>
                          <a:gd name="connsiteX2" fmla="*/ 8163 w 16385"/>
                          <a:gd name="connsiteY2" fmla="*/ 15796 h 19398"/>
                          <a:gd name="connsiteX3" fmla="*/ 6499 w 16385"/>
                          <a:gd name="connsiteY3" fmla="*/ 14133 h 19398"/>
                          <a:gd name="connsiteX4" fmla="*/ 5113 w 16385"/>
                          <a:gd name="connsiteY4" fmla="*/ 12748 h 19398"/>
                          <a:gd name="connsiteX5" fmla="*/ 3450 w 16385"/>
                          <a:gd name="connsiteY5" fmla="*/ 11639 h 19398"/>
                          <a:gd name="connsiteX6" fmla="*/ 1232 w 16385"/>
                          <a:gd name="connsiteY6" fmla="*/ 11085 h 19398"/>
                          <a:gd name="connsiteX7" fmla="*/ 123 w 16385"/>
                          <a:gd name="connsiteY7" fmla="*/ 5542 h 19398"/>
                          <a:gd name="connsiteX8" fmla="*/ 123 w 16385"/>
                          <a:gd name="connsiteY8" fmla="*/ 3325 h 19398"/>
                          <a:gd name="connsiteX9" fmla="*/ 123 w 16385"/>
                          <a:gd name="connsiteY9" fmla="*/ 1108 h 19398"/>
                          <a:gd name="connsiteX10" fmla="*/ 2064 w 16385"/>
                          <a:gd name="connsiteY10" fmla="*/ 0 h 19398"/>
                          <a:gd name="connsiteX11" fmla="*/ 5113 w 16385"/>
                          <a:gd name="connsiteY11" fmla="*/ 831 h 19398"/>
                          <a:gd name="connsiteX12" fmla="*/ 10935 w 16385"/>
                          <a:gd name="connsiteY12" fmla="*/ 3325 h 19398"/>
                          <a:gd name="connsiteX13" fmla="*/ 15371 w 16385"/>
                          <a:gd name="connsiteY13" fmla="*/ 5542 h 19398"/>
                          <a:gd name="connsiteX14" fmla="*/ 16203 w 16385"/>
                          <a:gd name="connsiteY14" fmla="*/ 8314 h 19398"/>
                          <a:gd name="connsiteX15" fmla="*/ 15371 w 16385"/>
                          <a:gd name="connsiteY15" fmla="*/ 10808 h 19398"/>
                          <a:gd name="connsiteX16" fmla="*/ 15094 w 16385"/>
                          <a:gd name="connsiteY16" fmla="*/ 13302 h 19398"/>
                          <a:gd name="connsiteX17" fmla="*/ 12876 w 16385"/>
                          <a:gd name="connsiteY17" fmla="*/ 16350 h 19398"/>
                          <a:gd name="connsiteX18" fmla="*/ 12322 w 16385"/>
                          <a:gd name="connsiteY18" fmla="*/ 17459 h 19398"/>
                          <a:gd name="connsiteX19" fmla="*/ 11490 w 16385"/>
                          <a:gd name="connsiteY19" fmla="*/ 17736 h 19398"/>
                          <a:gd name="connsiteX20" fmla="*/ 10658 w 16385"/>
                          <a:gd name="connsiteY20" fmla="*/ 18567 h 19398"/>
                          <a:gd name="connsiteX21" fmla="*/ 9272 w 16385"/>
                          <a:gd name="connsiteY21" fmla="*/ 19121 h 1939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</a:cxnLst>
                        <a:rect l="l" t="t" r="r" b="b"/>
                        <a:pathLst>
                          <a:path w="16385" h="19398">
                            <a:moveTo>
                              <a:pt x="8717" y="19399"/>
                            </a:moveTo>
                            <a:cubicBezTo>
                              <a:pt x="8440" y="19399"/>
                              <a:pt x="8717" y="18290"/>
                              <a:pt x="8717" y="17736"/>
                            </a:cubicBezTo>
                            <a:cubicBezTo>
                              <a:pt x="8717" y="17181"/>
                              <a:pt x="8717" y="16350"/>
                              <a:pt x="8163" y="15796"/>
                            </a:cubicBezTo>
                            <a:cubicBezTo>
                              <a:pt x="7886" y="14964"/>
                              <a:pt x="7054" y="14687"/>
                              <a:pt x="6499" y="14133"/>
                            </a:cubicBezTo>
                            <a:cubicBezTo>
                              <a:pt x="5945" y="13579"/>
                              <a:pt x="5668" y="13302"/>
                              <a:pt x="5113" y="12748"/>
                            </a:cubicBezTo>
                            <a:cubicBezTo>
                              <a:pt x="4559" y="12470"/>
                              <a:pt x="4005" y="11916"/>
                              <a:pt x="3450" y="11639"/>
                            </a:cubicBezTo>
                            <a:cubicBezTo>
                              <a:pt x="2618" y="11362"/>
                              <a:pt x="2064" y="11639"/>
                              <a:pt x="1232" y="11085"/>
                            </a:cubicBezTo>
                            <a:cubicBezTo>
                              <a:pt x="-431" y="9976"/>
                              <a:pt x="400" y="7205"/>
                              <a:pt x="123" y="5542"/>
                            </a:cubicBezTo>
                            <a:cubicBezTo>
                              <a:pt x="123" y="4711"/>
                              <a:pt x="123" y="4157"/>
                              <a:pt x="123" y="3325"/>
                            </a:cubicBezTo>
                            <a:cubicBezTo>
                              <a:pt x="123" y="2771"/>
                              <a:pt x="-154" y="1940"/>
                              <a:pt x="123" y="1108"/>
                            </a:cubicBezTo>
                            <a:cubicBezTo>
                              <a:pt x="123" y="277"/>
                              <a:pt x="1232" y="0"/>
                              <a:pt x="2064" y="0"/>
                            </a:cubicBezTo>
                            <a:cubicBezTo>
                              <a:pt x="3173" y="0"/>
                              <a:pt x="4282" y="277"/>
                              <a:pt x="5113" y="831"/>
                            </a:cubicBezTo>
                            <a:cubicBezTo>
                              <a:pt x="7054" y="2217"/>
                              <a:pt x="8717" y="3325"/>
                              <a:pt x="10935" y="3325"/>
                            </a:cubicBezTo>
                            <a:cubicBezTo>
                              <a:pt x="12876" y="3325"/>
                              <a:pt x="13985" y="4157"/>
                              <a:pt x="15371" y="5542"/>
                            </a:cubicBezTo>
                            <a:cubicBezTo>
                              <a:pt x="15925" y="6374"/>
                              <a:pt x="16757" y="7205"/>
                              <a:pt x="16203" y="8314"/>
                            </a:cubicBezTo>
                            <a:cubicBezTo>
                              <a:pt x="15925" y="9145"/>
                              <a:pt x="15371" y="9699"/>
                              <a:pt x="15371" y="10808"/>
                            </a:cubicBezTo>
                            <a:cubicBezTo>
                              <a:pt x="15371" y="11639"/>
                              <a:pt x="15371" y="12470"/>
                              <a:pt x="15094" y="13302"/>
                            </a:cubicBezTo>
                            <a:cubicBezTo>
                              <a:pt x="14539" y="14410"/>
                              <a:pt x="13430" y="15242"/>
                              <a:pt x="12876" y="16350"/>
                            </a:cubicBezTo>
                            <a:cubicBezTo>
                              <a:pt x="12876" y="16627"/>
                              <a:pt x="12876" y="17181"/>
                              <a:pt x="12322" y="17459"/>
                            </a:cubicBezTo>
                            <a:cubicBezTo>
                              <a:pt x="12322" y="17459"/>
                              <a:pt x="11767" y="17459"/>
                              <a:pt x="11490" y="17736"/>
                            </a:cubicBezTo>
                            <a:cubicBezTo>
                              <a:pt x="11213" y="17736"/>
                              <a:pt x="10935" y="18290"/>
                              <a:pt x="10658" y="18567"/>
                            </a:cubicBezTo>
                            <a:cubicBezTo>
                              <a:pt x="10381" y="18567"/>
                              <a:pt x="9549" y="19399"/>
                              <a:pt x="9272" y="19121"/>
                            </a:cubicBezTo>
                            <a:close/>
                          </a:path>
                        </a:pathLst>
                      </a:custGeom>
                      <a:grpFill/>
                      <a:ln w="6350" cap="flat">
                        <a:solidFill>
                          <a:schemeClr val="bg1"/>
                        </a:solidFill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5103" name="Freeform 5102">
                        <a:extLst>
                          <a:ext uri="{FF2B5EF4-FFF2-40B4-BE49-F238E27FC236}">
                            <a16:creationId xmlns:a16="http://schemas.microsoft.com/office/drawing/2014/main" id="{0F4DB3DF-EAAC-E69F-6C3C-D9385C1FCC6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20511" y="2262871"/>
                        <a:ext cx="11550" cy="9976"/>
                      </a:xfrm>
                      <a:custGeom>
                        <a:avLst/>
                        <a:gdLst>
                          <a:gd name="connsiteX0" fmla="*/ 2772 w 11550"/>
                          <a:gd name="connsiteY0" fmla="*/ 6928 h 9976"/>
                          <a:gd name="connsiteX1" fmla="*/ 1941 w 11550"/>
                          <a:gd name="connsiteY1" fmla="*/ 6374 h 9976"/>
                          <a:gd name="connsiteX2" fmla="*/ 1109 w 11550"/>
                          <a:gd name="connsiteY2" fmla="*/ 6374 h 9976"/>
                          <a:gd name="connsiteX3" fmla="*/ 0 w 11550"/>
                          <a:gd name="connsiteY3" fmla="*/ 3603 h 9976"/>
                          <a:gd name="connsiteX4" fmla="*/ 0 w 11550"/>
                          <a:gd name="connsiteY4" fmla="*/ 1663 h 9976"/>
                          <a:gd name="connsiteX5" fmla="*/ 832 w 11550"/>
                          <a:gd name="connsiteY5" fmla="*/ 554 h 9976"/>
                          <a:gd name="connsiteX6" fmla="*/ 3050 w 11550"/>
                          <a:gd name="connsiteY6" fmla="*/ 0 h 9976"/>
                          <a:gd name="connsiteX7" fmla="*/ 4159 w 11550"/>
                          <a:gd name="connsiteY7" fmla="*/ 2217 h 9976"/>
                          <a:gd name="connsiteX8" fmla="*/ 6654 w 11550"/>
                          <a:gd name="connsiteY8" fmla="*/ 4988 h 9976"/>
                          <a:gd name="connsiteX9" fmla="*/ 9149 w 11550"/>
                          <a:gd name="connsiteY9" fmla="*/ 5265 h 9976"/>
                          <a:gd name="connsiteX10" fmla="*/ 11367 w 11550"/>
                          <a:gd name="connsiteY10" fmla="*/ 7482 h 9976"/>
                          <a:gd name="connsiteX11" fmla="*/ 9703 w 11550"/>
                          <a:gd name="connsiteY11" fmla="*/ 8591 h 9976"/>
                          <a:gd name="connsiteX12" fmla="*/ 7486 w 11550"/>
                          <a:gd name="connsiteY12" fmla="*/ 9976 h 9976"/>
                          <a:gd name="connsiteX13" fmla="*/ 5822 w 11550"/>
                          <a:gd name="connsiteY13" fmla="*/ 9422 h 9976"/>
                          <a:gd name="connsiteX14" fmla="*/ 3881 w 11550"/>
                          <a:gd name="connsiteY14" fmla="*/ 8314 h 9976"/>
                          <a:gd name="connsiteX15" fmla="*/ 1941 w 11550"/>
                          <a:gd name="connsiteY15" fmla="*/ 7205 h 997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11550" h="9976">
                            <a:moveTo>
                              <a:pt x="2772" y="6928"/>
                            </a:moveTo>
                            <a:cubicBezTo>
                              <a:pt x="2772" y="6928"/>
                              <a:pt x="2495" y="6651"/>
                              <a:pt x="1941" y="6374"/>
                            </a:cubicBezTo>
                            <a:cubicBezTo>
                              <a:pt x="1664" y="6374"/>
                              <a:pt x="1386" y="6374"/>
                              <a:pt x="1109" y="6374"/>
                            </a:cubicBezTo>
                            <a:cubicBezTo>
                              <a:pt x="0" y="6097"/>
                              <a:pt x="0" y="4434"/>
                              <a:pt x="0" y="3603"/>
                            </a:cubicBezTo>
                            <a:cubicBezTo>
                              <a:pt x="0" y="3048"/>
                              <a:pt x="0" y="2217"/>
                              <a:pt x="0" y="1663"/>
                            </a:cubicBezTo>
                            <a:cubicBezTo>
                              <a:pt x="0" y="1386"/>
                              <a:pt x="555" y="831"/>
                              <a:pt x="832" y="554"/>
                            </a:cubicBezTo>
                            <a:cubicBezTo>
                              <a:pt x="1386" y="0"/>
                              <a:pt x="2495" y="0"/>
                              <a:pt x="3050" y="0"/>
                            </a:cubicBezTo>
                            <a:cubicBezTo>
                              <a:pt x="3881" y="0"/>
                              <a:pt x="3881" y="1386"/>
                              <a:pt x="4159" y="2217"/>
                            </a:cubicBezTo>
                            <a:cubicBezTo>
                              <a:pt x="4713" y="3325"/>
                              <a:pt x="5545" y="4434"/>
                              <a:pt x="6654" y="4988"/>
                            </a:cubicBezTo>
                            <a:cubicBezTo>
                              <a:pt x="7486" y="5265"/>
                              <a:pt x="8317" y="4988"/>
                              <a:pt x="9149" y="5265"/>
                            </a:cubicBezTo>
                            <a:cubicBezTo>
                              <a:pt x="9981" y="5542"/>
                              <a:pt x="12198" y="6374"/>
                              <a:pt x="11367" y="7482"/>
                            </a:cubicBezTo>
                            <a:cubicBezTo>
                              <a:pt x="11089" y="8036"/>
                              <a:pt x="10258" y="8314"/>
                              <a:pt x="9703" y="8591"/>
                            </a:cubicBezTo>
                            <a:cubicBezTo>
                              <a:pt x="9149" y="8868"/>
                              <a:pt x="8317" y="9976"/>
                              <a:pt x="7486" y="9976"/>
                            </a:cubicBezTo>
                            <a:cubicBezTo>
                              <a:pt x="6931" y="9976"/>
                              <a:pt x="6377" y="9699"/>
                              <a:pt x="5822" y="9422"/>
                            </a:cubicBezTo>
                            <a:cubicBezTo>
                              <a:pt x="5268" y="9145"/>
                              <a:pt x="4713" y="8591"/>
                              <a:pt x="3881" y="8314"/>
                            </a:cubicBezTo>
                            <a:cubicBezTo>
                              <a:pt x="3327" y="7759"/>
                              <a:pt x="2495" y="7759"/>
                              <a:pt x="1941" y="7205"/>
                            </a:cubicBezTo>
                            <a:close/>
                          </a:path>
                        </a:pathLst>
                      </a:custGeom>
                      <a:grpFill/>
                      <a:ln w="6350" cap="flat">
                        <a:solidFill>
                          <a:schemeClr val="bg1"/>
                        </a:solidFill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5104" name="Freeform 5103">
                        <a:extLst>
                          <a:ext uri="{FF2B5EF4-FFF2-40B4-BE49-F238E27FC236}">
                            <a16:creationId xmlns:a16="http://schemas.microsoft.com/office/drawing/2014/main" id="{96D0E242-DB87-7BC5-1F64-1376BD84D2F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29798" y="2163107"/>
                        <a:ext cx="12336" cy="9145"/>
                      </a:xfrm>
                      <a:custGeom>
                        <a:avLst/>
                        <a:gdLst>
                          <a:gd name="connsiteX0" fmla="*/ 7624 w 12336"/>
                          <a:gd name="connsiteY0" fmla="*/ 6651 h 9145"/>
                          <a:gd name="connsiteX1" fmla="*/ 5960 w 12336"/>
                          <a:gd name="connsiteY1" fmla="*/ 8591 h 9145"/>
                          <a:gd name="connsiteX2" fmla="*/ 2634 w 12336"/>
                          <a:gd name="connsiteY2" fmla="*/ 9145 h 9145"/>
                          <a:gd name="connsiteX3" fmla="*/ 416 w 12336"/>
                          <a:gd name="connsiteY3" fmla="*/ 8868 h 9145"/>
                          <a:gd name="connsiteX4" fmla="*/ 416 w 12336"/>
                          <a:gd name="connsiteY4" fmla="*/ 6651 h 9145"/>
                          <a:gd name="connsiteX5" fmla="*/ 3188 w 12336"/>
                          <a:gd name="connsiteY5" fmla="*/ 5265 h 9145"/>
                          <a:gd name="connsiteX6" fmla="*/ 5960 w 12336"/>
                          <a:gd name="connsiteY6" fmla="*/ 3048 h 9145"/>
                          <a:gd name="connsiteX7" fmla="*/ 7624 w 12336"/>
                          <a:gd name="connsiteY7" fmla="*/ 1108 h 9145"/>
                          <a:gd name="connsiteX8" fmla="*/ 11505 w 12336"/>
                          <a:gd name="connsiteY8" fmla="*/ 277 h 9145"/>
                          <a:gd name="connsiteX9" fmla="*/ 12337 w 12336"/>
                          <a:gd name="connsiteY9" fmla="*/ 1386 h 9145"/>
                          <a:gd name="connsiteX10" fmla="*/ 12337 w 12336"/>
                          <a:gd name="connsiteY10" fmla="*/ 3048 h 9145"/>
                          <a:gd name="connsiteX11" fmla="*/ 10674 w 12336"/>
                          <a:gd name="connsiteY11" fmla="*/ 4434 h 9145"/>
                          <a:gd name="connsiteX12" fmla="*/ 8733 w 12336"/>
                          <a:gd name="connsiteY12" fmla="*/ 5820 h 9145"/>
                          <a:gd name="connsiteX13" fmla="*/ 7901 w 12336"/>
                          <a:gd name="connsiteY13" fmla="*/ 6928 h 914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</a:cxnLst>
                        <a:rect l="l" t="t" r="r" b="b"/>
                        <a:pathLst>
                          <a:path w="12336" h="9145">
                            <a:moveTo>
                              <a:pt x="7624" y="6651"/>
                            </a:moveTo>
                            <a:cubicBezTo>
                              <a:pt x="7069" y="7482"/>
                              <a:pt x="6792" y="8037"/>
                              <a:pt x="5960" y="8591"/>
                            </a:cubicBezTo>
                            <a:cubicBezTo>
                              <a:pt x="4852" y="9145"/>
                              <a:pt x="3743" y="9145"/>
                              <a:pt x="2634" y="9145"/>
                            </a:cubicBezTo>
                            <a:cubicBezTo>
                              <a:pt x="1802" y="9145"/>
                              <a:pt x="970" y="9145"/>
                              <a:pt x="416" y="8868"/>
                            </a:cubicBezTo>
                            <a:cubicBezTo>
                              <a:pt x="-139" y="8314"/>
                              <a:pt x="-139" y="7482"/>
                              <a:pt x="416" y="6651"/>
                            </a:cubicBezTo>
                            <a:cubicBezTo>
                              <a:pt x="970" y="5820"/>
                              <a:pt x="2357" y="5820"/>
                              <a:pt x="3188" y="5265"/>
                            </a:cubicBezTo>
                            <a:cubicBezTo>
                              <a:pt x="4297" y="4711"/>
                              <a:pt x="5129" y="4157"/>
                              <a:pt x="5960" y="3048"/>
                            </a:cubicBezTo>
                            <a:cubicBezTo>
                              <a:pt x="6515" y="2494"/>
                              <a:pt x="7069" y="1663"/>
                              <a:pt x="7624" y="1108"/>
                            </a:cubicBezTo>
                            <a:cubicBezTo>
                              <a:pt x="8733" y="0"/>
                              <a:pt x="10119" y="-277"/>
                              <a:pt x="11505" y="277"/>
                            </a:cubicBezTo>
                            <a:cubicBezTo>
                              <a:pt x="12060" y="277"/>
                              <a:pt x="12337" y="831"/>
                              <a:pt x="12337" y="1386"/>
                            </a:cubicBezTo>
                            <a:cubicBezTo>
                              <a:pt x="12337" y="1940"/>
                              <a:pt x="12337" y="2494"/>
                              <a:pt x="12337" y="3048"/>
                            </a:cubicBezTo>
                            <a:cubicBezTo>
                              <a:pt x="12337" y="3880"/>
                              <a:pt x="11505" y="3880"/>
                              <a:pt x="10674" y="4434"/>
                            </a:cubicBezTo>
                            <a:cubicBezTo>
                              <a:pt x="10119" y="4711"/>
                              <a:pt x="9287" y="5265"/>
                              <a:pt x="8733" y="5820"/>
                            </a:cubicBezTo>
                            <a:cubicBezTo>
                              <a:pt x="8456" y="6097"/>
                              <a:pt x="8178" y="6374"/>
                              <a:pt x="7901" y="6928"/>
                            </a:cubicBezTo>
                            <a:close/>
                          </a:path>
                        </a:pathLst>
                      </a:custGeom>
                      <a:grpFill/>
                      <a:ln w="6350" cap="flat">
                        <a:solidFill>
                          <a:schemeClr val="bg1"/>
                        </a:solidFill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5105" name="Freeform 5104">
                        <a:extLst>
                          <a:ext uri="{FF2B5EF4-FFF2-40B4-BE49-F238E27FC236}">
                            <a16:creationId xmlns:a16="http://schemas.microsoft.com/office/drawing/2014/main" id="{505A257E-0156-11B2-DF2E-D86DFE5CDAE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48789" y="2155348"/>
                        <a:ext cx="8221" cy="4476"/>
                      </a:xfrm>
                      <a:custGeom>
                        <a:avLst/>
                        <a:gdLst>
                          <a:gd name="connsiteX0" fmla="*/ 2495 w 8221"/>
                          <a:gd name="connsiteY0" fmla="*/ 4434 h 4476"/>
                          <a:gd name="connsiteX1" fmla="*/ 277 w 8221"/>
                          <a:gd name="connsiteY1" fmla="*/ 4434 h 4476"/>
                          <a:gd name="connsiteX2" fmla="*/ 0 w 8221"/>
                          <a:gd name="connsiteY2" fmla="*/ 3880 h 4476"/>
                          <a:gd name="connsiteX3" fmla="*/ 0 w 8221"/>
                          <a:gd name="connsiteY3" fmla="*/ 3325 h 4476"/>
                          <a:gd name="connsiteX4" fmla="*/ 0 w 8221"/>
                          <a:gd name="connsiteY4" fmla="*/ 2771 h 4476"/>
                          <a:gd name="connsiteX5" fmla="*/ 554 w 8221"/>
                          <a:gd name="connsiteY5" fmla="*/ 1940 h 4476"/>
                          <a:gd name="connsiteX6" fmla="*/ 2495 w 8221"/>
                          <a:gd name="connsiteY6" fmla="*/ 1108 h 4476"/>
                          <a:gd name="connsiteX7" fmla="*/ 4713 w 8221"/>
                          <a:gd name="connsiteY7" fmla="*/ 554 h 4476"/>
                          <a:gd name="connsiteX8" fmla="*/ 6376 w 8221"/>
                          <a:gd name="connsiteY8" fmla="*/ 0 h 4476"/>
                          <a:gd name="connsiteX9" fmla="*/ 7762 w 8221"/>
                          <a:gd name="connsiteY9" fmla="*/ 0 h 4476"/>
                          <a:gd name="connsiteX10" fmla="*/ 8040 w 8221"/>
                          <a:gd name="connsiteY10" fmla="*/ 1663 h 4476"/>
                          <a:gd name="connsiteX11" fmla="*/ 7762 w 8221"/>
                          <a:gd name="connsiteY11" fmla="*/ 2217 h 4476"/>
                          <a:gd name="connsiteX12" fmla="*/ 7208 w 8221"/>
                          <a:gd name="connsiteY12" fmla="*/ 3603 h 4476"/>
                          <a:gd name="connsiteX13" fmla="*/ 7208 w 8221"/>
                          <a:gd name="connsiteY13" fmla="*/ 3603 h 4476"/>
                          <a:gd name="connsiteX14" fmla="*/ 6654 w 8221"/>
                          <a:gd name="connsiteY14" fmla="*/ 4157 h 4476"/>
                          <a:gd name="connsiteX15" fmla="*/ 4713 w 8221"/>
                          <a:gd name="connsiteY15" fmla="*/ 4157 h 4476"/>
                          <a:gd name="connsiteX16" fmla="*/ 3604 w 8221"/>
                          <a:gd name="connsiteY16" fmla="*/ 4157 h 4476"/>
                          <a:gd name="connsiteX17" fmla="*/ 2495 w 8221"/>
                          <a:gd name="connsiteY17" fmla="*/ 4157 h 447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</a:cxnLst>
                        <a:rect l="l" t="t" r="r" b="b"/>
                        <a:pathLst>
                          <a:path w="8221" h="4476">
                            <a:moveTo>
                              <a:pt x="2495" y="4434"/>
                            </a:moveTo>
                            <a:cubicBezTo>
                              <a:pt x="1941" y="4434"/>
                              <a:pt x="831" y="4434"/>
                              <a:pt x="277" y="4434"/>
                            </a:cubicBezTo>
                            <a:cubicBezTo>
                              <a:pt x="277" y="4434"/>
                              <a:pt x="277" y="4157"/>
                              <a:pt x="0" y="3880"/>
                            </a:cubicBezTo>
                            <a:cubicBezTo>
                              <a:pt x="0" y="3880"/>
                              <a:pt x="0" y="3603"/>
                              <a:pt x="0" y="3325"/>
                            </a:cubicBezTo>
                            <a:cubicBezTo>
                              <a:pt x="0" y="3325"/>
                              <a:pt x="0" y="2771"/>
                              <a:pt x="0" y="2771"/>
                            </a:cubicBezTo>
                            <a:cubicBezTo>
                              <a:pt x="0" y="2494"/>
                              <a:pt x="554" y="2217"/>
                              <a:pt x="554" y="1940"/>
                            </a:cubicBezTo>
                            <a:cubicBezTo>
                              <a:pt x="1109" y="1108"/>
                              <a:pt x="1663" y="1108"/>
                              <a:pt x="2495" y="1108"/>
                            </a:cubicBezTo>
                            <a:cubicBezTo>
                              <a:pt x="3327" y="1108"/>
                              <a:pt x="3881" y="1108"/>
                              <a:pt x="4713" y="554"/>
                            </a:cubicBezTo>
                            <a:cubicBezTo>
                              <a:pt x="5268" y="277"/>
                              <a:pt x="5822" y="0"/>
                              <a:pt x="6376" y="0"/>
                            </a:cubicBezTo>
                            <a:cubicBezTo>
                              <a:pt x="6931" y="0"/>
                              <a:pt x="7208" y="0"/>
                              <a:pt x="7762" y="0"/>
                            </a:cubicBezTo>
                            <a:cubicBezTo>
                              <a:pt x="8317" y="277"/>
                              <a:pt x="8317" y="1386"/>
                              <a:pt x="8040" y="1663"/>
                            </a:cubicBezTo>
                            <a:cubicBezTo>
                              <a:pt x="8040" y="1663"/>
                              <a:pt x="7762" y="2217"/>
                              <a:pt x="7762" y="2217"/>
                            </a:cubicBezTo>
                            <a:cubicBezTo>
                              <a:pt x="7762" y="2494"/>
                              <a:pt x="7485" y="3048"/>
                              <a:pt x="7208" y="3603"/>
                            </a:cubicBezTo>
                            <a:cubicBezTo>
                              <a:pt x="7208" y="3603"/>
                              <a:pt x="7208" y="3603"/>
                              <a:pt x="7208" y="3603"/>
                            </a:cubicBezTo>
                            <a:cubicBezTo>
                              <a:pt x="7208" y="3603"/>
                              <a:pt x="6931" y="3880"/>
                              <a:pt x="6654" y="4157"/>
                            </a:cubicBezTo>
                            <a:cubicBezTo>
                              <a:pt x="6099" y="4711"/>
                              <a:pt x="5545" y="4434"/>
                              <a:pt x="4713" y="4157"/>
                            </a:cubicBezTo>
                            <a:cubicBezTo>
                              <a:pt x="4436" y="4157"/>
                              <a:pt x="4159" y="4157"/>
                              <a:pt x="3604" y="4157"/>
                            </a:cubicBezTo>
                            <a:cubicBezTo>
                              <a:pt x="3327" y="4157"/>
                              <a:pt x="2772" y="4157"/>
                              <a:pt x="2495" y="4157"/>
                            </a:cubicBezTo>
                            <a:close/>
                          </a:path>
                        </a:pathLst>
                      </a:custGeom>
                      <a:grpFill/>
                      <a:ln w="6350" cap="flat">
                        <a:solidFill>
                          <a:schemeClr val="bg1"/>
                        </a:solidFill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5106" name="Freeform 5105">
                        <a:extLst>
                          <a:ext uri="{FF2B5EF4-FFF2-40B4-BE49-F238E27FC236}">
                            <a16:creationId xmlns:a16="http://schemas.microsoft.com/office/drawing/2014/main" id="{528DA8A3-6177-D973-3AFC-01C37069688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7363" y="2136703"/>
                        <a:ext cx="9758" cy="7282"/>
                      </a:xfrm>
                      <a:custGeom>
                        <a:avLst/>
                        <a:gdLst>
                          <a:gd name="connsiteX0" fmla="*/ 0 w 9758"/>
                          <a:gd name="connsiteY0" fmla="*/ 5343 h 7282"/>
                          <a:gd name="connsiteX1" fmla="*/ 1663 w 9758"/>
                          <a:gd name="connsiteY1" fmla="*/ 2572 h 7282"/>
                          <a:gd name="connsiteX2" fmla="*/ 3050 w 9758"/>
                          <a:gd name="connsiteY2" fmla="*/ 2572 h 7282"/>
                          <a:gd name="connsiteX3" fmla="*/ 4159 w 9758"/>
                          <a:gd name="connsiteY3" fmla="*/ 1740 h 7282"/>
                          <a:gd name="connsiteX4" fmla="*/ 6377 w 9758"/>
                          <a:gd name="connsiteY4" fmla="*/ 355 h 7282"/>
                          <a:gd name="connsiteX5" fmla="*/ 8594 w 9758"/>
                          <a:gd name="connsiteY5" fmla="*/ 78 h 7282"/>
                          <a:gd name="connsiteX6" fmla="*/ 9703 w 9758"/>
                          <a:gd name="connsiteY6" fmla="*/ 1740 h 7282"/>
                          <a:gd name="connsiteX7" fmla="*/ 8040 w 9758"/>
                          <a:gd name="connsiteY7" fmla="*/ 3126 h 7282"/>
                          <a:gd name="connsiteX8" fmla="*/ 5545 w 9758"/>
                          <a:gd name="connsiteY8" fmla="*/ 5066 h 7282"/>
                          <a:gd name="connsiteX9" fmla="*/ 3604 w 9758"/>
                          <a:gd name="connsiteY9" fmla="*/ 6728 h 7282"/>
                          <a:gd name="connsiteX10" fmla="*/ 2218 w 9758"/>
                          <a:gd name="connsiteY10" fmla="*/ 7283 h 7282"/>
                          <a:gd name="connsiteX11" fmla="*/ 555 w 9758"/>
                          <a:gd name="connsiteY11" fmla="*/ 7006 h 7282"/>
                          <a:gd name="connsiteX12" fmla="*/ 0 w 9758"/>
                          <a:gd name="connsiteY12" fmla="*/ 5620 h 728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</a:cxnLst>
                        <a:rect l="l" t="t" r="r" b="b"/>
                        <a:pathLst>
                          <a:path w="9758" h="7282">
                            <a:moveTo>
                              <a:pt x="0" y="5343"/>
                            </a:moveTo>
                            <a:cubicBezTo>
                              <a:pt x="0" y="4234"/>
                              <a:pt x="555" y="3126"/>
                              <a:pt x="1663" y="2572"/>
                            </a:cubicBezTo>
                            <a:cubicBezTo>
                              <a:pt x="2218" y="2572"/>
                              <a:pt x="2495" y="2572"/>
                              <a:pt x="3050" y="2572"/>
                            </a:cubicBezTo>
                            <a:cubicBezTo>
                              <a:pt x="3327" y="2572"/>
                              <a:pt x="3881" y="2018"/>
                              <a:pt x="4159" y="1740"/>
                            </a:cubicBezTo>
                            <a:cubicBezTo>
                              <a:pt x="4990" y="1186"/>
                              <a:pt x="5545" y="632"/>
                              <a:pt x="6377" y="355"/>
                            </a:cubicBezTo>
                            <a:cubicBezTo>
                              <a:pt x="7208" y="355"/>
                              <a:pt x="7763" y="-200"/>
                              <a:pt x="8594" y="78"/>
                            </a:cubicBezTo>
                            <a:cubicBezTo>
                              <a:pt x="9149" y="78"/>
                              <a:pt x="9980" y="909"/>
                              <a:pt x="9703" y="1740"/>
                            </a:cubicBezTo>
                            <a:cubicBezTo>
                              <a:pt x="9703" y="2572"/>
                              <a:pt x="8594" y="2849"/>
                              <a:pt x="8040" y="3126"/>
                            </a:cubicBezTo>
                            <a:cubicBezTo>
                              <a:pt x="7208" y="3680"/>
                              <a:pt x="6377" y="4512"/>
                              <a:pt x="5545" y="5066"/>
                            </a:cubicBezTo>
                            <a:cubicBezTo>
                              <a:pt x="4990" y="5620"/>
                              <a:pt x="4159" y="6174"/>
                              <a:pt x="3604" y="6728"/>
                            </a:cubicBezTo>
                            <a:cubicBezTo>
                              <a:pt x="3050" y="7006"/>
                              <a:pt x="2772" y="7283"/>
                              <a:pt x="2218" y="7283"/>
                            </a:cubicBezTo>
                            <a:cubicBezTo>
                              <a:pt x="1663" y="7283"/>
                              <a:pt x="832" y="7283"/>
                              <a:pt x="555" y="7006"/>
                            </a:cubicBezTo>
                            <a:cubicBezTo>
                              <a:pt x="0" y="7006"/>
                              <a:pt x="0" y="6174"/>
                              <a:pt x="0" y="5620"/>
                            </a:cubicBezTo>
                            <a:close/>
                          </a:path>
                        </a:pathLst>
                      </a:custGeom>
                      <a:grpFill/>
                      <a:ln w="6350" cap="flat">
                        <a:solidFill>
                          <a:schemeClr val="bg1"/>
                        </a:solidFill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5107" name="Freeform 5106">
                        <a:extLst>
                          <a:ext uri="{FF2B5EF4-FFF2-40B4-BE49-F238E27FC236}">
                            <a16:creationId xmlns:a16="http://schemas.microsoft.com/office/drawing/2014/main" id="{B79F0FFD-E498-F429-D969-8C226B5DDFE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91669" y="2133332"/>
                        <a:ext cx="14052" cy="13548"/>
                      </a:xfrm>
                      <a:custGeom>
                        <a:avLst/>
                        <a:gdLst>
                          <a:gd name="connsiteX0" fmla="*/ 6467 w 14052"/>
                          <a:gd name="connsiteY0" fmla="*/ 12594 h 13548"/>
                          <a:gd name="connsiteX1" fmla="*/ 5081 w 14052"/>
                          <a:gd name="connsiteY1" fmla="*/ 11485 h 13548"/>
                          <a:gd name="connsiteX2" fmla="*/ 3418 w 14052"/>
                          <a:gd name="connsiteY2" fmla="*/ 10654 h 13548"/>
                          <a:gd name="connsiteX3" fmla="*/ 2032 w 14052"/>
                          <a:gd name="connsiteY3" fmla="*/ 8437 h 13548"/>
                          <a:gd name="connsiteX4" fmla="*/ 645 w 14052"/>
                          <a:gd name="connsiteY4" fmla="*/ 7328 h 13548"/>
                          <a:gd name="connsiteX5" fmla="*/ 91 w 14052"/>
                          <a:gd name="connsiteY5" fmla="*/ 6220 h 13548"/>
                          <a:gd name="connsiteX6" fmla="*/ 2032 w 14052"/>
                          <a:gd name="connsiteY6" fmla="*/ 1786 h 13548"/>
                          <a:gd name="connsiteX7" fmla="*/ 4527 w 14052"/>
                          <a:gd name="connsiteY7" fmla="*/ 123 h 13548"/>
                          <a:gd name="connsiteX8" fmla="*/ 5913 w 14052"/>
                          <a:gd name="connsiteY8" fmla="*/ 123 h 13548"/>
                          <a:gd name="connsiteX9" fmla="*/ 8131 w 14052"/>
                          <a:gd name="connsiteY9" fmla="*/ 123 h 13548"/>
                          <a:gd name="connsiteX10" fmla="*/ 9794 w 14052"/>
                          <a:gd name="connsiteY10" fmla="*/ 4003 h 13548"/>
                          <a:gd name="connsiteX11" fmla="*/ 11458 w 14052"/>
                          <a:gd name="connsiteY11" fmla="*/ 5111 h 13548"/>
                          <a:gd name="connsiteX12" fmla="*/ 12844 w 14052"/>
                          <a:gd name="connsiteY12" fmla="*/ 6497 h 13548"/>
                          <a:gd name="connsiteX13" fmla="*/ 13953 w 14052"/>
                          <a:gd name="connsiteY13" fmla="*/ 10931 h 13548"/>
                          <a:gd name="connsiteX14" fmla="*/ 11735 w 14052"/>
                          <a:gd name="connsiteY14" fmla="*/ 13425 h 13548"/>
                          <a:gd name="connsiteX15" fmla="*/ 9240 w 14052"/>
                          <a:gd name="connsiteY15" fmla="*/ 13425 h 13548"/>
                          <a:gd name="connsiteX16" fmla="*/ 6467 w 14052"/>
                          <a:gd name="connsiteY16" fmla="*/ 12594 h 1354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</a:cxnLst>
                        <a:rect l="l" t="t" r="r" b="b"/>
                        <a:pathLst>
                          <a:path w="14052" h="13548">
                            <a:moveTo>
                              <a:pt x="6467" y="12594"/>
                            </a:moveTo>
                            <a:cubicBezTo>
                              <a:pt x="5913" y="12594"/>
                              <a:pt x="5636" y="11762"/>
                              <a:pt x="5081" y="11485"/>
                            </a:cubicBezTo>
                            <a:cubicBezTo>
                              <a:pt x="4527" y="11208"/>
                              <a:pt x="3972" y="10931"/>
                              <a:pt x="3418" y="10654"/>
                            </a:cubicBezTo>
                            <a:cubicBezTo>
                              <a:pt x="2863" y="10099"/>
                              <a:pt x="2586" y="9268"/>
                              <a:pt x="2032" y="8437"/>
                            </a:cubicBezTo>
                            <a:cubicBezTo>
                              <a:pt x="1477" y="7883"/>
                              <a:pt x="1200" y="7605"/>
                              <a:pt x="645" y="7328"/>
                            </a:cubicBezTo>
                            <a:cubicBezTo>
                              <a:pt x="368" y="7328"/>
                              <a:pt x="91" y="6774"/>
                              <a:pt x="91" y="6220"/>
                            </a:cubicBezTo>
                            <a:cubicBezTo>
                              <a:pt x="-186" y="4280"/>
                              <a:pt x="91" y="2617"/>
                              <a:pt x="2032" y="1786"/>
                            </a:cubicBezTo>
                            <a:cubicBezTo>
                              <a:pt x="2863" y="1232"/>
                              <a:pt x="3695" y="400"/>
                              <a:pt x="4527" y="123"/>
                            </a:cubicBezTo>
                            <a:cubicBezTo>
                              <a:pt x="4804" y="123"/>
                              <a:pt x="5359" y="123"/>
                              <a:pt x="5913" y="123"/>
                            </a:cubicBezTo>
                            <a:cubicBezTo>
                              <a:pt x="6745" y="123"/>
                              <a:pt x="7576" y="-154"/>
                              <a:pt x="8131" y="123"/>
                            </a:cubicBezTo>
                            <a:cubicBezTo>
                              <a:pt x="9794" y="677"/>
                              <a:pt x="8685" y="2894"/>
                              <a:pt x="9794" y="4003"/>
                            </a:cubicBezTo>
                            <a:cubicBezTo>
                              <a:pt x="10349" y="4557"/>
                              <a:pt x="10903" y="4557"/>
                              <a:pt x="11458" y="5111"/>
                            </a:cubicBezTo>
                            <a:cubicBezTo>
                              <a:pt x="12012" y="5666"/>
                              <a:pt x="12567" y="5943"/>
                              <a:pt x="12844" y="6497"/>
                            </a:cubicBezTo>
                            <a:cubicBezTo>
                              <a:pt x="13953" y="7605"/>
                              <a:pt x="14230" y="9545"/>
                              <a:pt x="13953" y="10931"/>
                            </a:cubicBezTo>
                            <a:cubicBezTo>
                              <a:pt x="13953" y="12039"/>
                              <a:pt x="12567" y="13148"/>
                              <a:pt x="11735" y="13425"/>
                            </a:cubicBezTo>
                            <a:cubicBezTo>
                              <a:pt x="10903" y="13702"/>
                              <a:pt x="10071" y="13425"/>
                              <a:pt x="9240" y="13425"/>
                            </a:cubicBezTo>
                            <a:cubicBezTo>
                              <a:pt x="8408" y="13425"/>
                              <a:pt x="7576" y="13148"/>
                              <a:pt x="6467" y="12594"/>
                            </a:cubicBezTo>
                            <a:close/>
                          </a:path>
                        </a:pathLst>
                      </a:custGeom>
                      <a:grpFill/>
                      <a:ln w="6350" cap="flat">
                        <a:solidFill>
                          <a:schemeClr val="bg1"/>
                        </a:solidFill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5108" name="Freeform 5107">
                        <a:extLst>
                          <a:ext uri="{FF2B5EF4-FFF2-40B4-BE49-F238E27FC236}">
                            <a16:creationId xmlns:a16="http://schemas.microsoft.com/office/drawing/2014/main" id="{89BC4B98-24B0-19CC-785A-1B8DF661065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88587" y="2116828"/>
                        <a:ext cx="13430" cy="9144"/>
                      </a:xfrm>
                      <a:custGeom>
                        <a:avLst/>
                        <a:gdLst>
                          <a:gd name="connsiteX0" fmla="*/ 678 w 13430"/>
                          <a:gd name="connsiteY0" fmla="*/ 8037 h 9144"/>
                          <a:gd name="connsiteX1" fmla="*/ 123 w 13430"/>
                          <a:gd name="connsiteY1" fmla="*/ 6928 h 9144"/>
                          <a:gd name="connsiteX2" fmla="*/ 123 w 13430"/>
                          <a:gd name="connsiteY2" fmla="*/ 4988 h 9144"/>
                          <a:gd name="connsiteX3" fmla="*/ 1787 w 13430"/>
                          <a:gd name="connsiteY3" fmla="*/ 2494 h 9144"/>
                          <a:gd name="connsiteX4" fmla="*/ 5391 w 13430"/>
                          <a:gd name="connsiteY4" fmla="*/ 1386 h 9144"/>
                          <a:gd name="connsiteX5" fmla="*/ 6500 w 13430"/>
                          <a:gd name="connsiteY5" fmla="*/ 277 h 9144"/>
                          <a:gd name="connsiteX6" fmla="*/ 8163 w 13430"/>
                          <a:gd name="connsiteY6" fmla="*/ 0 h 9144"/>
                          <a:gd name="connsiteX7" fmla="*/ 9272 w 13430"/>
                          <a:gd name="connsiteY7" fmla="*/ 277 h 9144"/>
                          <a:gd name="connsiteX8" fmla="*/ 10104 w 13430"/>
                          <a:gd name="connsiteY8" fmla="*/ 1940 h 9144"/>
                          <a:gd name="connsiteX9" fmla="*/ 12321 w 13430"/>
                          <a:gd name="connsiteY9" fmla="*/ 4711 h 9144"/>
                          <a:gd name="connsiteX10" fmla="*/ 13430 w 13430"/>
                          <a:gd name="connsiteY10" fmla="*/ 7205 h 9144"/>
                          <a:gd name="connsiteX11" fmla="*/ 11767 w 13430"/>
                          <a:gd name="connsiteY11" fmla="*/ 9145 h 9144"/>
                          <a:gd name="connsiteX12" fmla="*/ 10104 w 13430"/>
                          <a:gd name="connsiteY12" fmla="*/ 8591 h 9144"/>
                          <a:gd name="connsiteX13" fmla="*/ 7609 w 13430"/>
                          <a:gd name="connsiteY13" fmla="*/ 8037 h 9144"/>
                          <a:gd name="connsiteX14" fmla="*/ 4004 w 13430"/>
                          <a:gd name="connsiteY14" fmla="*/ 8314 h 9144"/>
                          <a:gd name="connsiteX15" fmla="*/ 955 w 13430"/>
                          <a:gd name="connsiteY15" fmla="*/ 8037 h 914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13430" h="9144">
                            <a:moveTo>
                              <a:pt x="678" y="8037"/>
                            </a:moveTo>
                            <a:cubicBezTo>
                              <a:pt x="401" y="8037"/>
                              <a:pt x="123" y="7482"/>
                              <a:pt x="123" y="6928"/>
                            </a:cubicBezTo>
                            <a:cubicBezTo>
                              <a:pt x="123" y="6374"/>
                              <a:pt x="-154" y="5819"/>
                              <a:pt x="123" y="4988"/>
                            </a:cubicBezTo>
                            <a:cubicBezTo>
                              <a:pt x="123" y="3880"/>
                              <a:pt x="123" y="2771"/>
                              <a:pt x="1787" y="2494"/>
                            </a:cubicBezTo>
                            <a:cubicBezTo>
                              <a:pt x="3173" y="2217"/>
                              <a:pt x="4559" y="2494"/>
                              <a:pt x="5391" y="1386"/>
                            </a:cubicBezTo>
                            <a:cubicBezTo>
                              <a:pt x="5668" y="1109"/>
                              <a:pt x="5945" y="554"/>
                              <a:pt x="6500" y="277"/>
                            </a:cubicBezTo>
                            <a:cubicBezTo>
                              <a:pt x="7054" y="0"/>
                              <a:pt x="7609" y="0"/>
                              <a:pt x="8163" y="0"/>
                            </a:cubicBezTo>
                            <a:cubicBezTo>
                              <a:pt x="8718" y="0"/>
                              <a:pt x="8995" y="0"/>
                              <a:pt x="9272" y="277"/>
                            </a:cubicBezTo>
                            <a:cubicBezTo>
                              <a:pt x="9549" y="831"/>
                              <a:pt x="9827" y="1386"/>
                              <a:pt x="10104" y="1940"/>
                            </a:cubicBezTo>
                            <a:cubicBezTo>
                              <a:pt x="10658" y="3048"/>
                              <a:pt x="11767" y="3603"/>
                              <a:pt x="12321" y="4711"/>
                            </a:cubicBezTo>
                            <a:cubicBezTo>
                              <a:pt x="12876" y="5542"/>
                              <a:pt x="13430" y="6374"/>
                              <a:pt x="13430" y="7205"/>
                            </a:cubicBezTo>
                            <a:cubicBezTo>
                              <a:pt x="13430" y="8037"/>
                              <a:pt x="12876" y="8868"/>
                              <a:pt x="11767" y="9145"/>
                            </a:cubicBezTo>
                            <a:cubicBezTo>
                              <a:pt x="11213" y="9145"/>
                              <a:pt x="10658" y="9145"/>
                              <a:pt x="10104" y="8591"/>
                            </a:cubicBezTo>
                            <a:cubicBezTo>
                              <a:pt x="9272" y="8037"/>
                              <a:pt x="8718" y="8037"/>
                              <a:pt x="7609" y="8037"/>
                            </a:cubicBezTo>
                            <a:cubicBezTo>
                              <a:pt x="6500" y="8037"/>
                              <a:pt x="5113" y="8037"/>
                              <a:pt x="4004" y="8314"/>
                            </a:cubicBezTo>
                            <a:cubicBezTo>
                              <a:pt x="3173" y="8314"/>
                              <a:pt x="1510" y="8314"/>
                              <a:pt x="955" y="8037"/>
                            </a:cubicBezTo>
                            <a:close/>
                          </a:path>
                        </a:pathLst>
                      </a:custGeom>
                      <a:grpFill/>
                      <a:ln w="6350" cap="flat">
                        <a:solidFill>
                          <a:schemeClr val="bg1"/>
                        </a:solidFill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5109" name="Freeform 5108">
                        <a:extLst>
                          <a:ext uri="{FF2B5EF4-FFF2-40B4-BE49-F238E27FC236}">
                            <a16:creationId xmlns:a16="http://schemas.microsoft.com/office/drawing/2014/main" id="{41B4C821-48E2-9B2B-9934-C127F9AF549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002572" y="2106297"/>
                        <a:ext cx="19933" cy="6928"/>
                      </a:xfrm>
                      <a:custGeom>
                        <a:avLst/>
                        <a:gdLst>
                          <a:gd name="connsiteX0" fmla="*/ 8317 w 19933"/>
                          <a:gd name="connsiteY0" fmla="*/ 6928 h 6928"/>
                          <a:gd name="connsiteX1" fmla="*/ 7208 w 19933"/>
                          <a:gd name="connsiteY1" fmla="*/ 6928 h 6928"/>
                          <a:gd name="connsiteX2" fmla="*/ 4713 w 19933"/>
                          <a:gd name="connsiteY2" fmla="*/ 6374 h 6928"/>
                          <a:gd name="connsiteX3" fmla="*/ 831 w 19933"/>
                          <a:gd name="connsiteY3" fmla="*/ 4988 h 6928"/>
                          <a:gd name="connsiteX4" fmla="*/ 0 w 19933"/>
                          <a:gd name="connsiteY4" fmla="*/ 4157 h 6928"/>
                          <a:gd name="connsiteX5" fmla="*/ 277 w 19933"/>
                          <a:gd name="connsiteY5" fmla="*/ 2494 h 6928"/>
                          <a:gd name="connsiteX6" fmla="*/ 2218 w 19933"/>
                          <a:gd name="connsiteY6" fmla="*/ 1663 h 6928"/>
                          <a:gd name="connsiteX7" fmla="*/ 6099 w 19933"/>
                          <a:gd name="connsiteY7" fmla="*/ 1663 h 6928"/>
                          <a:gd name="connsiteX8" fmla="*/ 8871 w 19933"/>
                          <a:gd name="connsiteY8" fmla="*/ 1663 h 6928"/>
                          <a:gd name="connsiteX9" fmla="*/ 10258 w 19933"/>
                          <a:gd name="connsiteY9" fmla="*/ 831 h 6928"/>
                          <a:gd name="connsiteX10" fmla="*/ 11644 w 19933"/>
                          <a:gd name="connsiteY10" fmla="*/ 0 h 6928"/>
                          <a:gd name="connsiteX11" fmla="*/ 13862 w 19933"/>
                          <a:gd name="connsiteY11" fmla="*/ 0 h 6928"/>
                          <a:gd name="connsiteX12" fmla="*/ 16357 w 19933"/>
                          <a:gd name="connsiteY12" fmla="*/ 277 h 6928"/>
                          <a:gd name="connsiteX13" fmla="*/ 17188 w 19933"/>
                          <a:gd name="connsiteY13" fmla="*/ 1108 h 6928"/>
                          <a:gd name="connsiteX14" fmla="*/ 18020 w 19933"/>
                          <a:gd name="connsiteY14" fmla="*/ 1663 h 6928"/>
                          <a:gd name="connsiteX15" fmla="*/ 19406 w 19933"/>
                          <a:gd name="connsiteY15" fmla="*/ 4434 h 6928"/>
                          <a:gd name="connsiteX16" fmla="*/ 17466 w 19933"/>
                          <a:gd name="connsiteY16" fmla="*/ 4988 h 6928"/>
                          <a:gd name="connsiteX17" fmla="*/ 15248 w 19933"/>
                          <a:gd name="connsiteY17" fmla="*/ 5265 h 6928"/>
                          <a:gd name="connsiteX18" fmla="*/ 11644 w 19933"/>
                          <a:gd name="connsiteY18" fmla="*/ 6097 h 6928"/>
                          <a:gd name="connsiteX19" fmla="*/ 8871 w 19933"/>
                          <a:gd name="connsiteY19" fmla="*/ 6928 h 6928"/>
                          <a:gd name="connsiteX20" fmla="*/ 7762 w 19933"/>
                          <a:gd name="connsiteY20" fmla="*/ 6928 h 692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</a:cxnLst>
                        <a:rect l="l" t="t" r="r" b="b"/>
                        <a:pathLst>
                          <a:path w="19933" h="6928">
                            <a:moveTo>
                              <a:pt x="8317" y="6928"/>
                            </a:moveTo>
                            <a:cubicBezTo>
                              <a:pt x="8040" y="6928"/>
                              <a:pt x="7762" y="6928"/>
                              <a:pt x="7208" y="6928"/>
                            </a:cubicBezTo>
                            <a:cubicBezTo>
                              <a:pt x="6376" y="6928"/>
                              <a:pt x="5545" y="6928"/>
                              <a:pt x="4713" y="6374"/>
                            </a:cubicBezTo>
                            <a:cubicBezTo>
                              <a:pt x="3327" y="6097"/>
                              <a:pt x="2218" y="5265"/>
                              <a:pt x="831" y="4988"/>
                            </a:cubicBezTo>
                            <a:cubicBezTo>
                              <a:pt x="277" y="4988"/>
                              <a:pt x="0" y="4988"/>
                              <a:pt x="0" y="4157"/>
                            </a:cubicBezTo>
                            <a:cubicBezTo>
                              <a:pt x="0" y="3603"/>
                              <a:pt x="0" y="3048"/>
                              <a:pt x="277" y="2494"/>
                            </a:cubicBezTo>
                            <a:cubicBezTo>
                              <a:pt x="831" y="1940"/>
                              <a:pt x="1663" y="1663"/>
                              <a:pt x="2218" y="1663"/>
                            </a:cubicBezTo>
                            <a:cubicBezTo>
                              <a:pt x="3327" y="1663"/>
                              <a:pt x="4713" y="1663"/>
                              <a:pt x="6099" y="1663"/>
                            </a:cubicBezTo>
                            <a:cubicBezTo>
                              <a:pt x="6931" y="1663"/>
                              <a:pt x="7762" y="1663"/>
                              <a:pt x="8871" y="1663"/>
                            </a:cubicBezTo>
                            <a:cubicBezTo>
                              <a:pt x="9426" y="1663"/>
                              <a:pt x="9980" y="1108"/>
                              <a:pt x="10258" y="831"/>
                            </a:cubicBezTo>
                            <a:cubicBezTo>
                              <a:pt x="10812" y="554"/>
                              <a:pt x="11089" y="277"/>
                              <a:pt x="11644" y="0"/>
                            </a:cubicBezTo>
                            <a:cubicBezTo>
                              <a:pt x="12476" y="0"/>
                              <a:pt x="13030" y="0"/>
                              <a:pt x="13862" y="0"/>
                            </a:cubicBezTo>
                            <a:cubicBezTo>
                              <a:pt x="14693" y="0"/>
                              <a:pt x="15525" y="0"/>
                              <a:pt x="16357" y="277"/>
                            </a:cubicBezTo>
                            <a:cubicBezTo>
                              <a:pt x="16634" y="277"/>
                              <a:pt x="16911" y="831"/>
                              <a:pt x="17188" y="1108"/>
                            </a:cubicBezTo>
                            <a:cubicBezTo>
                              <a:pt x="17466" y="1108"/>
                              <a:pt x="17743" y="1386"/>
                              <a:pt x="18020" y="1663"/>
                            </a:cubicBezTo>
                            <a:cubicBezTo>
                              <a:pt x="19129" y="2217"/>
                              <a:pt x="20793" y="3325"/>
                              <a:pt x="19406" y="4434"/>
                            </a:cubicBezTo>
                            <a:cubicBezTo>
                              <a:pt x="18852" y="4988"/>
                              <a:pt x="18297" y="4988"/>
                              <a:pt x="17466" y="4988"/>
                            </a:cubicBezTo>
                            <a:cubicBezTo>
                              <a:pt x="16634" y="4988"/>
                              <a:pt x="16079" y="4988"/>
                              <a:pt x="15248" y="5265"/>
                            </a:cubicBezTo>
                            <a:cubicBezTo>
                              <a:pt x="14139" y="5542"/>
                              <a:pt x="13030" y="6097"/>
                              <a:pt x="11644" y="6097"/>
                            </a:cubicBezTo>
                            <a:cubicBezTo>
                              <a:pt x="10535" y="6097"/>
                              <a:pt x="9703" y="6928"/>
                              <a:pt x="8871" y="6928"/>
                            </a:cubicBezTo>
                            <a:cubicBezTo>
                              <a:pt x="8594" y="6928"/>
                              <a:pt x="8040" y="6928"/>
                              <a:pt x="7762" y="6928"/>
                            </a:cubicBezTo>
                            <a:close/>
                          </a:path>
                        </a:pathLst>
                      </a:custGeom>
                      <a:grpFill/>
                      <a:ln w="6350" cap="flat">
                        <a:solidFill>
                          <a:schemeClr val="bg1"/>
                        </a:solidFill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5110" name="Freeform 5109">
                        <a:extLst>
                          <a:ext uri="{FF2B5EF4-FFF2-40B4-BE49-F238E27FC236}">
                            <a16:creationId xmlns:a16="http://schemas.microsoft.com/office/drawing/2014/main" id="{2B24E374-D291-E227-C37B-DF2C2FF27BA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098728" y="2046993"/>
                        <a:ext cx="11410" cy="6096"/>
                      </a:xfrm>
                      <a:custGeom>
                        <a:avLst/>
                        <a:gdLst>
                          <a:gd name="connsiteX0" fmla="*/ 3094 w 11410"/>
                          <a:gd name="connsiteY0" fmla="*/ 5542 h 6096"/>
                          <a:gd name="connsiteX1" fmla="*/ 1985 w 11410"/>
                          <a:gd name="connsiteY1" fmla="*/ 5542 h 6096"/>
                          <a:gd name="connsiteX2" fmla="*/ 599 w 11410"/>
                          <a:gd name="connsiteY2" fmla="*/ 5542 h 6096"/>
                          <a:gd name="connsiteX3" fmla="*/ 44 w 11410"/>
                          <a:gd name="connsiteY3" fmla="*/ 4157 h 6096"/>
                          <a:gd name="connsiteX4" fmla="*/ 44 w 11410"/>
                          <a:gd name="connsiteY4" fmla="*/ 3325 h 6096"/>
                          <a:gd name="connsiteX5" fmla="*/ 1153 w 11410"/>
                          <a:gd name="connsiteY5" fmla="*/ 2217 h 6096"/>
                          <a:gd name="connsiteX6" fmla="*/ 3649 w 11410"/>
                          <a:gd name="connsiteY6" fmla="*/ 1109 h 6096"/>
                          <a:gd name="connsiteX7" fmla="*/ 4480 w 11410"/>
                          <a:gd name="connsiteY7" fmla="*/ 554 h 6096"/>
                          <a:gd name="connsiteX8" fmla="*/ 5866 w 11410"/>
                          <a:gd name="connsiteY8" fmla="*/ 0 h 6096"/>
                          <a:gd name="connsiteX9" fmla="*/ 8916 w 11410"/>
                          <a:gd name="connsiteY9" fmla="*/ 0 h 6096"/>
                          <a:gd name="connsiteX10" fmla="*/ 10857 w 11410"/>
                          <a:gd name="connsiteY10" fmla="*/ 554 h 6096"/>
                          <a:gd name="connsiteX11" fmla="*/ 11411 w 11410"/>
                          <a:gd name="connsiteY11" fmla="*/ 2771 h 6096"/>
                          <a:gd name="connsiteX12" fmla="*/ 11411 w 11410"/>
                          <a:gd name="connsiteY12" fmla="*/ 4434 h 6096"/>
                          <a:gd name="connsiteX13" fmla="*/ 10857 w 11410"/>
                          <a:gd name="connsiteY13" fmla="*/ 6097 h 6096"/>
                          <a:gd name="connsiteX14" fmla="*/ 10579 w 11410"/>
                          <a:gd name="connsiteY14" fmla="*/ 6097 h 6096"/>
                          <a:gd name="connsiteX15" fmla="*/ 10302 w 11410"/>
                          <a:gd name="connsiteY15" fmla="*/ 6097 h 6096"/>
                          <a:gd name="connsiteX16" fmla="*/ 9470 w 11410"/>
                          <a:gd name="connsiteY16" fmla="*/ 6097 h 6096"/>
                          <a:gd name="connsiteX17" fmla="*/ 6698 w 11410"/>
                          <a:gd name="connsiteY17" fmla="*/ 5542 h 6096"/>
                          <a:gd name="connsiteX18" fmla="*/ 5589 w 11410"/>
                          <a:gd name="connsiteY18" fmla="*/ 5542 h 6096"/>
                          <a:gd name="connsiteX19" fmla="*/ 3649 w 11410"/>
                          <a:gd name="connsiteY19" fmla="*/ 5542 h 609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</a:cxnLst>
                        <a:rect l="l" t="t" r="r" b="b"/>
                        <a:pathLst>
                          <a:path w="11410" h="6096">
                            <a:moveTo>
                              <a:pt x="3094" y="5542"/>
                            </a:moveTo>
                            <a:cubicBezTo>
                              <a:pt x="2817" y="5542"/>
                              <a:pt x="2262" y="5542"/>
                              <a:pt x="1985" y="5542"/>
                            </a:cubicBezTo>
                            <a:cubicBezTo>
                              <a:pt x="1431" y="5542"/>
                              <a:pt x="1153" y="5542"/>
                              <a:pt x="599" y="5542"/>
                            </a:cubicBezTo>
                            <a:cubicBezTo>
                              <a:pt x="-233" y="5542"/>
                              <a:pt x="44" y="4711"/>
                              <a:pt x="44" y="4157"/>
                            </a:cubicBezTo>
                            <a:cubicBezTo>
                              <a:pt x="44" y="3880"/>
                              <a:pt x="44" y="3603"/>
                              <a:pt x="44" y="3325"/>
                            </a:cubicBezTo>
                            <a:cubicBezTo>
                              <a:pt x="322" y="3048"/>
                              <a:pt x="599" y="2494"/>
                              <a:pt x="1153" y="2217"/>
                            </a:cubicBezTo>
                            <a:cubicBezTo>
                              <a:pt x="1708" y="1663"/>
                              <a:pt x="2817" y="1386"/>
                              <a:pt x="3649" y="1109"/>
                            </a:cubicBezTo>
                            <a:cubicBezTo>
                              <a:pt x="3926" y="1109"/>
                              <a:pt x="4203" y="831"/>
                              <a:pt x="4480" y="554"/>
                            </a:cubicBezTo>
                            <a:cubicBezTo>
                              <a:pt x="4757" y="277"/>
                              <a:pt x="5312" y="0"/>
                              <a:pt x="5866" y="0"/>
                            </a:cubicBezTo>
                            <a:cubicBezTo>
                              <a:pt x="6698" y="0"/>
                              <a:pt x="7807" y="0"/>
                              <a:pt x="8916" y="0"/>
                            </a:cubicBezTo>
                            <a:cubicBezTo>
                              <a:pt x="9470" y="0"/>
                              <a:pt x="10302" y="0"/>
                              <a:pt x="10857" y="554"/>
                            </a:cubicBezTo>
                            <a:cubicBezTo>
                              <a:pt x="11411" y="1109"/>
                              <a:pt x="11411" y="2217"/>
                              <a:pt x="11411" y="2771"/>
                            </a:cubicBezTo>
                            <a:cubicBezTo>
                              <a:pt x="11411" y="3325"/>
                              <a:pt x="11411" y="3880"/>
                              <a:pt x="11411" y="4434"/>
                            </a:cubicBezTo>
                            <a:cubicBezTo>
                              <a:pt x="11411" y="4988"/>
                              <a:pt x="11134" y="5542"/>
                              <a:pt x="10857" y="6097"/>
                            </a:cubicBezTo>
                            <a:cubicBezTo>
                              <a:pt x="10857" y="6097"/>
                              <a:pt x="10857" y="6097"/>
                              <a:pt x="10579" y="6097"/>
                            </a:cubicBezTo>
                            <a:cubicBezTo>
                              <a:pt x="10579" y="6097"/>
                              <a:pt x="10579" y="6097"/>
                              <a:pt x="10302" y="6097"/>
                            </a:cubicBezTo>
                            <a:cubicBezTo>
                              <a:pt x="10302" y="6097"/>
                              <a:pt x="9748" y="6097"/>
                              <a:pt x="9470" y="6097"/>
                            </a:cubicBezTo>
                            <a:cubicBezTo>
                              <a:pt x="8361" y="6097"/>
                              <a:pt x="7530" y="5542"/>
                              <a:pt x="6698" y="5542"/>
                            </a:cubicBezTo>
                            <a:cubicBezTo>
                              <a:pt x="6421" y="5542"/>
                              <a:pt x="5866" y="5542"/>
                              <a:pt x="5589" y="5542"/>
                            </a:cubicBezTo>
                            <a:cubicBezTo>
                              <a:pt x="5035" y="5542"/>
                              <a:pt x="4480" y="5542"/>
                              <a:pt x="3649" y="5542"/>
                            </a:cubicBezTo>
                            <a:close/>
                          </a:path>
                        </a:pathLst>
                      </a:custGeom>
                      <a:grpFill/>
                      <a:ln w="6350" cap="flat">
                        <a:solidFill>
                          <a:schemeClr val="bg1"/>
                        </a:solidFill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5111" name="Freeform 5110">
                        <a:extLst>
                          <a:ext uri="{FF2B5EF4-FFF2-40B4-BE49-F238E27FC236}">
                            <a16:creationId xmlns:a16="http://schemas.microsoft.com/office/drawing/2014/main" id="{678FF5E0-9389-2770-5B7E-785FA1303EE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108352" y="2035077"/>
                        <a:ext cx="13263" cy="8107"/>
                      </a:xfrm>
                      <a:custGeom>
                        <a:avLst/>
                        <a:gdLst>
                          <a:gd name="connsiteX0" fmla="*/ 3727 w 13263"/>
                          <a:gd name="connsiteY0" fmla="*/ 6374 h 8107"/>
                          <a:gd name="connsiteX1" fmla="*/ 2341 w 13263"/>
                          <a:gd name="connsiteY1" fmla="*/ 5542 h 8107"/>
                          <a:gd name="connsiteX2" fmla="*/ 1232 w 13263"/>
                          <a:gd name="connsiteY2" fmla="*/ 4711 h 8107"/>
                          <a:gd name="connsiteX3" fmla="*/ 123 w 13263"/>
                          <a:gd name="connsiteY3" fmla="*/ 4157 h 8107"/>
                          <a:gd name="connsiteX4" fmla="*/ 123 w 13263"/>
                          <a:gd name="connsiteY4" fmla="*/ 3325 h 8107"/>
                          <a:gd name="connsiteX5" fmla="*/ 2618 w 13263"/>
                          <a:gd name="connsiteY5" fmla="*/ 277 h 8107"/>
                          <a:gd name="connsiteX6" fmla="*/ 4005 w 13263"/>
                          <a:gd name="connsiteY6" fmla="*/ 0 h 8107"/>
                          <a:gd name="connsiteX7" fmla="*/ 5668 w 13263"/>
                          <a:gd name="connsiteY7" fmla="*/ 0 h 8107"/>
                          <a:gd name="connsiteX8" fmla="*/ 8717 w 13263"/>
                          <a:gd name="connsiteY8" fmla="*/ 1386 h 8107"/>
                          <a:gd name="connsiteX9" fmla="*/ 9826 w 13263"/>
                          <a:gd name="connsiteY9" fmla="*/ 1940 h 8107"/>
                          <a:gd name="connsiteX10" fmla="*/ 10935 w 13263"/>
                          <a:gd name="connsiteY10" fmla="*/ 2771 h 8107"/>
                          <a:gd name="connsiteX11" fmla="*/ 13153 w 13263"/>
                          <a:gd name="connsiteY11" fmla="*/ 6651 h 8107"/>
                          <a:gd name="connsiteX12" fmla="*/ 9826 w 13263"/>
                          <a:gd name="connsiteY12" fmla="*/ 8037 h 8107"/>
                          <a:gd name="connsiteX13" fmla="*/ 5945 w 13263"/>
                          <a:gd name="connsiteY13" fmla="*/ 6374 h 8107"/>
                          <a:gd name="connsiteX14" fmla="*/ 4559 w 13263"/>
                          <a:gd name="connsiteY14" fmla="*/ 6097 h 8107"/>
                          <a:gd name="connsiteX15" fmla="*/ 4282 w 13263"/>
                          <a:gd name="connsiteY15" fmla="*/ 6097 h 810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13263" h="8107">
                            <a:moveTo>
                              <a:pt x="3727" y="6374"/>
                            </a:moveTo>
                            <a:cubicBezTo>
                              <a:pt x="3173" y="6374"/>
                              <a:pt x="2896" y="5819"/>
                              <a:pt x="2341" y="5542"/>
                            </a:cubicBezTo>
                            <a:cubicBezTo>
                              <a:pt x="2064" y="5542"/>
                              <a:pt x="1509" y="4988"/>
                              <a:pt x="1232" y="4711"/>
                            </a:cubicBezTo>
                            <a:cubicBezTo>
                              <a:pt x="955" y="4711"/>
                              <a:pt x="400" y="4711"/>
                              <a:pt x="123" y="4157"/>
                            </a:cubicBezTo>
                            <a:cubicBezTo>
                              <a:pt x="-154" y="4157"/>
                              <a:pt x="123" y="3603"/>
                              <a:pt x="123" y="3325"/>
                            </a:cubicBezTo>
                            <a:cubicBezTo>
                              <a:pt x="123" y="1940"/>
                              <a:pt x="1509" y="1109"/>
                              <a:pt x="2618" y="277"/>
                            </a:cubicBezTo>
                            <a:cubicBezTo>
                              <a:pt x="3173" y="277"/>
                              <a:pt x="3450" y="0"/>
                              <a:pt x="4005" y="0"/>
                            </a:cubicBezTo>
                            <a:cubicBezTo>
                              <a:pt x="4559" y="0"/>
                              <a:pt x="5114" y="0"/>
                              <a:pt x="5668" y="0"/>
                            </a:cubicBezTo>
                            <a:cubicBezTo>
                              <a:pt x="6777" y="0"/>
                              <a:pt x="7608" y="831"/>
                              <a:pt x="8717" y="1386"/>
                            </a:cubicBezTo>
                            <a:cubicBezTo>
                              <a:pt x="8995" y="1386"/>
                              <a:pt x="9549" y="1663"/>
                              <a:pt x="9826" y="1940"/>
                            </a:cubicBezTo>
                            <a:cubicBezTo>
                              <a:pt x="10104" y="1940"/>
                              <a:pt x="10658" y="2494"/>
                              <a:pt x="10935" y="2771"/>
                            </a:cubicBezTo>
                            <a:cubicBezTo>
                              <a:pt x="12044" y="3603"/>
                              <a:pt x="13708" y="5265"/>
                              <a:pt x="13153" y="6651"/>
                            </a:cubicBezTo>
                            <a:cubicBezTo>
                              <a:pt x="12876" y="7759"/>
                              <a:pt x="10658" y="8314"/>
                              <a:pt x="9826" y="8037"/>
                            </a:cubicBezTo>
                            <a:cubicBezTo>
                              <a:pt x="8440" y="8037"/>
                              <a:pt x="7331" y="6928"/>
                              <a:pt x="5945" y="6374"/>
                            </a:cubicBezTo>
                            <a:cubicBezTo>
                              <a:pt x="5391" y="6374"/>
                              <a:pt x="5114" y="6374"/>
                              <a:pt x="4559" y="6097"/>
                            </a:cubicBezTo>
                            <a:cubicBezTo>
                              <a:pt x="4559" y="6097"/>
                              <a:pt x="4559" y="6097"/>
                              <a:pt x="4282" y="6097"/>
                            </a:cubicBezTo>
                            <a:close/>
                          </a:path>
                        </a:pathLst>
                      </a:custGeom>
                      <a:grpFill/>
                      <a:ln w="6350" cap="flat">
                        <a:solidFill>
                          <a:schemeClr val="bg1"/>
                        </a:solidFill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5112" name="Freeform 5111">
                        <a:extLst>
                          <a:ext uri="{FF2B5EF4-FFF2-40B4-BE49-F238E27FC236}">
                            <a16:creationId xmlns:a16="http://schemas.microsoft.com/office/drawing/2014/main" id="{BBDE6390-12A9-5B66-81A8-1B0FB93681D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146456" y="1964134"/>
                        <a:ext cx="6710" cy="6067"/>
                      </a:xfrm>
                      <a:custGeom>
                        <a:avLst/>
                        <a:gdLst>
                          <a:gd name="connsiteX0" fmla="*/ 1386 w 6710"/>
                          <a:gd name="connsiteY0" fmla="*/ 277 h 6067"/>
                          <a:gd name="connsiteX1" fmla="*/ 3327 w 6710"/>
                          <a:gd name="connsiteY1" fmla="*/ 0 h 6067"/>
                          <a:gd name="connsiteX2" fmla="*/ 5545 w 6710"/>
                          <a:gd name="connsiteY2" fmla="*/ 1940 h 6067"/>
                          <a:gd name="connsiteX3" fmla="*/ 6099 w 6710"/>
                          <a:gd name="connsiteY3" fmla="*/ 3325 h 6067"/>
                          <a:gd name="connsiteX4" fmla="*/ 6654 w 6710"/>
                          <a:gd name="connsiteY4" fmla="*/ 5265 h 6067"/>
                          <a:gd name="connsiteX5" fmla="*/ 4990 w 6710"/>
                          <a:gd name="connsiteY5" fmla="*/ 5819 h 6067"/>
                          <a:gd name="connsiteX6" fmla="*/ 2495 w 6710"/>
                          <a:gd name="connsiteY6" fmla="*/ 4988 h 6067"/>
                          <a:gd name="connsiteX7" fmla="*/ 0 w 6710"/>
                          <a:gd name="connsiteY7" fmla="*/ 2771 h 6067"/>
                          <a:gd name="connsiteX8" fmla="*/ 1109 w 6710"/>
                          <a:gd name="connsiteY8" fmla="*/ 277 h 606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6710" h="6067">
                            <a:moveTo>
                              <a:pt x="1386" y="277"/>
                            </a:moveTo>
                            <a:cubicBezTo>
                              <a:pt x="1941" y="0"/>
                              <a:pt x="2772" y="277"/>
                              <a:pt x="3327" y="0"/>
                            </a:cubicBezTo>
                            <a:cubicBezTo>
                              <a:pt x="4436" y="0"/>
                              <a:pt x="5268" y="1108"/>
                              <a:pt x="5545" y="1940"/>
                            </a:cubicBezTo>
                            <a:cubicBezTo>
                              <a:pt x="5545" y="2494"/>
                              <a:pt x="5822" y="3048"/>
                              <a:pt x="6099" y="3325"/>
                            </a:cubicBezTo>
                            <a:cubicBezTo>
                              <a:pt x="6099" y="3880"/>
                              <a:pt x="6931" y="4434"/>
                              <a:pt x="6654" y="5265"/>
                            </a:cubicBezTo>
                            <a:cubicBezTo>
                              <a:pt x="6654" y="6374"/>
                              <a:pt x="5822" y="6097"/>
                              <a:pt x="4990" y="5819"/>
                            </a:cubicBezTo>
                            <a:cubicBezTo>
                              <a:pt x="4159" y="5542"/>
                              <a:pt x="3604" y="4988"/>
                              <a:pt x="2495" y="4988"/>
                            </a:cubicBezTo>
                            <a:cubicBezTo>
                              <a:pt x="1109" y="4988"/>
                              <a:pt x="278" y="4434"/>
                              <a:pt x="0" y="2771"/>
                            </a:cubicBezTo>
                            <a:cubicBezTo>
                              <a:pt x="0" y="1940"/>
                              <a:pt x="0" y="831"/>
                              <a:pt x="1109" y="277"/>
                            </a:cubicBezTo>
                            <a:close/>
                          </a:path>
                        </a:pathLst>
                      </a:custGeom>
                      <a:grpFill/>
                      <a:ln w="6350" cap="flat">
                        <a:solidFill>
                          <a:schemeClr val="bg1"/>
                        </a:solidFill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5113" name="Freeform 5112">
                        <a:extLst>
                          <a:ext uri="{FF2B5EF4-FFF2-40B4-BE49-F238E27FC236}">
                            <a16:creationId xmlns:a16="http://schemas.microsoft.com/office/drawing/2014/main" id="{AB0A58D3-F33D-FFD9-38AE-5B4FBEEBAB0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126496" y="1912468"/>
                        <a:ext cx="11089" cy="14877"/>
                      </a:xfrm>
                      <a:custGeom>
                        <a:avLst/>
                        <a:gdLst>
                          <a:gd name="connsiteX0" fmla="*/ 1941 w 11089"/>
                          <a:gd name="connsiteY0" fmla="*/ 14532 h 14877"/>
                          <a:gd name="connsiteX1" fmla="*/ 0 w 11089"/>
                          <a:gd name="connsiteY1" fmla="*/ 13700 h 14877"/>
                          <a:gd name="connsiteX2" fmla="*/ 554 w 11089"/>
                          <a:gd name="connsiteY2" fmla="*/ 10098 h 14877"/>
                          <a:gd name="connsiteX3" fmla="*/ 2218 w 11089"/>
                          <a:gd name="connsiteY3" fmla="*/ 7881 h 14877"/>
                          <a:gd name="connsiteX4" fmla="*/ 4990 w 11089"/>
                          <a:gd name="connsiteY4" fmla="*/ 675 h 14877"/>
                          <a:gd name="connsiteX5" fmla="*/ 9426 w 11089"/>
                          <a:gd name="connsiteY5" fmla="*/ 3170 h 14877"/>
                          <a:gd name="connsiteX6" fmla="*/ 11089 w 11089"/>
                          <a:gd name="connsiteY6" fmla="*/ 5109 h 14877"/>
                          <a:gd name="connsiteX7" fmla="*/ 10258 w 11089"/>
                          <a:gd name="connsiteY7" fmla="*/ 7049 h 14877"/>
                          <a:gd name="connsiteX8" fmla="*/ 8594 w 11089"/>
                          <a:gd name="connsiteY8" fmla="*/ 9820 h 14877"/>
                          <a:gd name="connsiteX9" fmla="*/ 6654 w 11089"/>
                          <a:gd name="connsiteY9" fmla="*/ 10929 h 14877"/>
                          <a:gd name="connsiteX10" fmla="*/ 4436 w 11089"/>
                          <a:gd name="connsiteY10" fmla="*/ 12869 h 14877"/>
                          <a:gd name="connsiteX11" fmla="*/ 1941 w 11089"/>
                          <a:gd name="connsiteY11" fmla="*/ 14532 h 1487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</a:cxnLst>
                        <a:rect l="l" t="t" r="r" b="b"/>
                        <a:pathLst>
                          <a:path w="11089" h="14877">
                            <a:moveTo>
                              <a:pt x="1941" y="14532"/>
                            </a:moveTo>
                            <a:cubicBezTo>
                              <a:pt x="832" y="15086"/>
                              <a:pt x="0" y="15086"/>
                              <a:pt x="0" y="13700"/>
                            </a:cubicBezTo>
                            <a:cubicBezTo>
                              <a:pt x="0" y="12315"/>
                              <a:pt x="0" y="11206"/>
                              <a:pt x="554" y="10098"/>
                            </a:cubicBezTo>
                            <a:cubicBezTo>
                              <a:pt x="1109" y="9266"/>
                              <a:pt x="1941" y="8712"/>
                              <a:pt x="2218" y="7881"/>
                            </a:cubicBezTo>
                            <a:cubicBezTo>
                              <a:pt x="3327" y="5664"/>
                              <a:pt x="3604" y="2615"/>
                              <a:pt x="4990" y="675"/>
                            </a:cubicBezTo>
                            <a:cubicBezTo>
                              <a:pt x="6377" y="-1542"/>
                              <a:pt x="8317" y="2338"/>
                              <a:pt x="9426" y="3170"/>
                            </a:cubicBezTo>
                            <a:cubicBezTo>
                              <a:pt x="9980" y="3724"/>
                              <a:pt x="11089" y="4278"/>
                              <a:pt x="11089" y="5109"/>
                            </a:cubicBezTo>
                            <a:cubicBezTo>
                              <a:pt x="11089" y="5664"/>
                              <a:pt x="10535" y="6495"/>
                              <a:pt x="10258" y="7049"/>
                            </a:cubicBezTo>
                            <a:cubicBezTo>
                              <a:pt x="9703" y="7881"/>
                              <a:pt x="9149" y="8989"/>
                              <a:pt x="8594" y="9820"/>
                            </a:cubicBezTo>
                            <a:cubicBezTo>
                              <a:pt x="8040" y="10375"/>
                              <a:pt x="7485" y="10652"/>
                              <a:pt x="6654" y="10929"/>
                            </a:cubicBezTo>
                            <a:cubicBezTo>
                              <a:pt x="5822" y="11483"/>
                              <a:pt x="5268" y="12037"/>
                              <a:pt x="4436" y="12869"/>
                            </a:cubicBezTo>
                            <a:cubicBezTo>
                              <a:pt x="3604" y="13700"/>
                              <a:pt x="2772" y="13977"/>
                              <a:pt x="1941" y="14532"/>
                            </a:cubicBezTo>
                            <a:close/>
                          </a:path>
                        </a:pathLst>
                      </a:custGeom>
                      <a:grpFill/>
                      <a:ln w="6350" cap="flat">
                        <a:solidFill>
                          <a:schemeClr val="bg1"/>
                        </a:solidFill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5114" name="Freeform 5113">
                        <a:extLst>
                          <a:ext uri="{FF2B5EF4-FFF2-40B4-BE49-F238E27FC236}">
                            <a16:creationId xmlns:a16="http://schemas.microsoft.com/office/drawing/2014/main" id="{62E15CB8-61F6-EBEA-EEDA-F4BA3B343C1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144516" y="1898793"/>
                        <a:ext cx="16356" cy="15567"/>
                      </a:xfrm>
                      <a:custGeom>
                        <a:avLst/>
                        <a:gdLst>
                          <a:gd name="connsiteX0" fmla="*/ 554 w 16356"/>
                          <a:gd name="connsiteY0" fmla="*/ 14628 h 15567"/>
                          <a:gd name="connsiteX1" fmla="*/ 0 w 16356"/>
                          <a:gd name="connsiteY1" fmla="*/ 12688 h 15567"/>
                          <a:gd name="connsiteX2" fmla="*/ 0 w 16356"/>
                          <a:gd name="connsiteY2" fmla="*/ 9639 h 15567"/>
                          <a:gd name="connsiteX3" fmla="*/ 1109 w 16356"/>
                          <a:gd name="connsiteY3" fmla="*/ 6037 h 15567"/>
                          <a:gd name="connsiteX4" fmla="*/ 3881 w 16356"/>
                          <a:gd name="connsiteY4" fmla="*/ 3266 h 15567"/>
                          <a:gd name="connsiteX5" fmla="*/ 8040 w 16356"/>
                          <a:gd name="connsiteY5" fmla="*/ 1603 h 15567"/>
                          <a:gd name="connsiteX6" fmla="*/ 9426 w 16356"/>
                          <a:gd name="connsiteY6" fmla="*/ 217 h 15567"/>
                          <a:gd name="connsiteX7" fmla="*/ 12476 w 16356"/>
                          <a:gd name="connsiteY7" fmla="*/ 1326 h 15567"/>
                          <a:gd name="connsiteX8" fmla="*/ 13862 w 16356"/>
                          <a:gd name="connsiteY8" fmla="*/ 4928 h 15567"/>
                          <a:gd name="connsiteX9" fmla="*/ 16357 w 16356"/>
                          <a:gd name="connsiteY9" fmla="*/ 7423 h 15567"/>
                          <a:gd name="connsiteX10" fmla="*/ 15802 w 16356"/>
                          <a:gd name="connsiteY10" fmla="*/ 10471 h 15567"/>
                          <a:gd name="connsiteX11" fmla="*/ 13030 w 16356"/>
                          <a:gd name="connsiteY11" fmla="*/ 11856 h 15567"/>
                          <a:gd name="connsiteX12" fmla="*/ 5545 w 16356"/>
                          <a:gd name="connsiteY12" fmla="*/ 14905 h 15567"/>
                          <a:gd name="connsiteX13" fmla="*/ 2218 w 16356"/>
                          <a:gd name="connsiteY13" fmla="*/ 15459 h 15567"/>
                          <a:gd name="connsiteX14" fmla="*/ 554 w 16356"/>
                          <a:gd name="connsiteY14" fmla="*/ 14628 h 1556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</a:cxnLst>
                        <a:rect l="l" t="t" r="r" b="b"/>
                        <a:pathLst>
                          <a:path w="16356" h="15567">
                            <a:moveTo>
                              <a:pt x="554" y="14628"/>
                            </a:moveTo>
                            <a:cubicBezTo>
                              <a:pt x="554" y="14074"/>
                              <a:pt x="277" y="13519"/>
                              <a:pt x="0" y="12688"/>
                            </a:cubicBezTo>
                            <a:cubicBezTo>
                              <a:pt x="0" y="11579"/>
                              <a:pt x="0" y="10748"/>
                              <a:pt x="0" y="9639"/>
                            </a:cubicBezTo>
                            <a:cubicBezTo>
                              <a:pt x="0" y="8254"/>
                              <a:pt x="554" y="7145"/>
                              <a:pt x="1109" y="6037"/>
                            </a:cubicBezTo>
                            <a:cubicBezTo>
                              <a:pt x="1663" y="4651"/>
                              <a:pt x="2218" y="3266"/>
                              <a:pt x="3881" y="3266"/>
                            </a:cubicBezTo>
                            <a:cubicBezTo>
                              <a:pt x="5268" y="3266"/>
                              <a:pt x="6931" y="2711"/>
                              <a:pt x="8040" y="1603"/>
                            </a:cubicBezTo>
                            <a:cubicBezTo>
                              <a:pt x="8594" y="1049"/>
                              <a:pt x="8871" y="495"/>
                              <a:pt x="9426" y="217"/>
                            </a:cubicBezTo>
                            <a:cubicBezTo>
                              <a:pt x="10535" y="-337"/>
                              <a:pt x="11644" y="217"/>
                              <a:pt x="12476" y="1326"/>
                            </a:cubicBezTo>
                            <a:cubicBezTo>
                              <a:pt x="13307" y="2434"/>
                              <a:pt x="13030" y="3820"/>
                              <a:pt x="13862" y="4928"/>
                            </a:cubicBezTo>
                            <a:cubicBezTo>
                              <a:pt x="14694" y="5760"/>
                              <a:pt x="16357" y="5760"/>
                              <a:pt x="16357" y="7423"/>
                            </a:cubicBezTo>
                            <a:cubicBezTo>
                              <a:pt x="16357" y="8531"/>
                              <a:pt x="16357" y="9639"/>
                              <a:pt x="15802" y="10471"/>
                            </a:cubicBezTo>
                            <a:cubicBezTo>
                              <a:pt x="15248" y="11579"/>
                              <a:pt x="14139" y="11579"/>
                              <a:pt x="13030" y="11856"/>
                            </a:cubicBezTo>
                            <a:cubicBezTo>
                              <a:pt x="10535" y="12965"/>
                              <a:pt x="8040" y="13796"/>
                              <a:pt x="5545" y="14905"/>
                            </a:cubicBezTo>
                            <a:cubicBezTo>
                              <a:pt x="4713" y="15459"/>
                              <a:pt x="3327" y="15736"/>
                              <a:pt x="2218" y="15459"/>
                            </a:cubicBezTo>
                            <a:cubicBezTo>
                              <a:pt x="1386" y="15459"/>
                              <a:pt x="832" y="14905"/>
                              <a:pt x="554" y="14628"/>
                            </a:cubicBezTo>
                            <a:close/>
                          </a:path>
                        </a:pathLst>
                      </a:custGeom>
                      <a:grpFill/>
                      <a:ln w="6350" cap="flat">
                        <a:solidFill>
                          <a:schemeClr val="bg1"/>
                        </a:solidFill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5115" name="Freeform 5114">
                        <a:extLst>
                          <a:ext uri="{FF2B5EF4-FFF2-40B4-BE49-F238E27FC236}">
                            <a16:creationId xmlns:a16="http://schemas.microsoft.com/office/drawing/2014/main" id="{C59DB3C4-D153-6435-E040-811BDF7EFCD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189705" y="1882660"/>
                        <a:ext cx="25800" cy="21338"/>
                      </a:xfrm>
                      <a:custGeom>
                        <a:avLst/>
                        <a:gdLst>
                          <a:gd name="connsiteX0" fmla="*/ 24396 w 25800"/>
                          <a:gd name="connsiteY0" fmla="*/ 11639 h 21338"/>
                          <a:gd name="connsiteX1" fmla="*/ 25505 w 25800"/>
                          <a:gd name="connsiteY1" fmla="*/ 5819 h 21338"/>
                          <a:gd name="connsiteX2" fmla="*/ 21070 w 25800"/>
                          <a:gd name="connsiteY2" fmla="*/ 3048 h 21338"/>
                          <a:gd name="connsiteX3" fmla="*/ 17466 w 25800"/>
                          <a:gd name="connsiteY3" fmla="*/ 554 h 21338"/>
                          <a:gd name="connsiteX4" fmla="*/ 14139 w 25800"/>
                          <a:gd name="connsiteY4" fmla="*/ 0 h 21338"/>
                          <a:gd name="connsiteX5" fmla="*/ 11367 w 25800"/>
                          <a:gd name="connsiteY5" fmla="*/ 1109 h 21338"/>
                          <a:gd name="connsiteX6" fmla="*/ 8317 w 25800"/>
                          <a:gd name="connsiteY6" fmla="*/ 3880 h 21338"/>
                          <a:gd name="connsiteX7" fmla="*/ 4990 w 25800"/>
                          <a:gd name="connsiteY7" fmla="*/ 10808 h 21338"/>
                          <a:gd name="connsiteX8" fmla="*/ 1941 w 25800"/>
                          <a:gd name="connsiteY8" fmla="*/ 13579 h 21338"/>
                          <a:gd name="connsiteX9" fmla="*/ 0 w 25800"/>
                          <a:gd name="connsiteY9" fmla="*/ 17182 h 21338"/>
                          <a:gd name="connsiteX10" fmla="*/ 3604 w 25800"/>
                          <a:gd name="connsiteY10" fmla="*/ 20507 h 21338"/>
                          <a:gd name="connsiteX11" fmla="*/ 8040 w 25800"/>
                          <a:gd name="connsiteY11" fmla="*/ 21338 h 21338"/>
                          <a:gd name="connsiteX12" fmla="*/ 12198 w 25800"/>
                          <a:gd name="connsiteY12" fmla="*/ 20230 h 21338"/>
                          <a:gd name="connsiteX13" fmla="*/ 21624 w 25800"/>
                          <a:gd name="connsiteY13" fmla="*/ 15242 h 21338"/>
                          <a:gd name="connsiteX14" fmla="*/ 24674 w 25800"/>
                          <a:gd name="connsiteY14" fmla="*/ 11639 h 2133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</a:cxnLst>
                        <a:rect l="l" t="t" r="r" b="b"/>
                        <a:pathLst>
                          <a:path w="25800" h="21338">
                            <a:moveTo>
                              <a:pt x="24396" y="11639"/>
                            </a:moveTo>
                            <a:cubicBezTo>
                              <a:pt x="25228" y="10254"/>
                              <a:pt x="26337" y="7482"/>
                              <a:pt x="25505" y="5819"/>
                            </a:cubicBezTo>
                            <a:cubicBezTo>
                              <a:pt x="24951" y="4434"/>
                              <a:pt x="22456" y="3603"/>
                              <a:pt x="21070" y="3048"/>
                            </a:cubicBezTo>
                            <a:cubicBezTo>
                              <a:pt x="19684" y="2217"/>
                              <a:pt x="18575" y="1109"/>
                              <a:pt x="17466" y="554"/>
                            </a:cubicBezTo>
                            <a:cubicBezTo>
                              <a:pt x="16634" y="0"/>
                              <a:pt x="14970" y="0"/>
                              <a:pt x="14139" y="0"/>
                            </a:cubicBezTo>
                            <a:cubicBezTo>
                              <a:pt x="13030" y="0"/>
                              <a:pt x="12198" y="831"/>
                              <a:pt x="11367" y="1109"/>
                            </a:cubicBezTo>
                            <a:cubicBezTo>
                              <a:pt x="9980" y="1663"/>
                              <a:pt x="8871" y="2494"/>
                              <a:pt x="8317" y="3880"/>
                            </a:cubicBezTo>
                            <a:cubicBezTo>
                              <a:pt x="7208" y="6374"/>
                              <a:pt x="7208" y="9145"/>
                              <a:pt x="4990" y="10808"/>
                            </a:cubicBezTo>
                            <a:cubicBezTo>
                              <a:pt x="3881" y="11639"/>
                              <a:pt x="3050" y="12470"/>
                              <a:pt x="1941" y="13579"/>
                            </a:cubicBezTo>
                            <a:cubicBezTo>
                              <a:pt x="1109" y="14687"/>
                              <a:pt x="0" y="15796"/>
                              <a:pt x="0" y="17182"/>
                            </a:cubicBezTo>
                            <a:cubicBezTo>
                              <a:pt x="0" y="19399"/>
                              <a:pt x="1663" y="19953"/>
                              <a:pt x="3604" y="20507"/>
                            </a:cubicBezTo>
                            <a:cubicBezTo>
                              <a:pt x="4990" y="21061"/>
                              <a:pt x="6376" y="21338"/>
                              <a:pt x="8040" y="21338"/>
                            </a:cubicBezTo>
                            <a:cubicBezTo>
                              <a:pt x="9703" y="21338"/>
                              <a:pt x="10812" y="20784"/>
                              <a:pt x="12198" y="20230"/>
                            </a:cubicBezTo>
                            <a:cubicBezTo>
                              <a:pt x="15248" y="18844"/>
                              <a:pt x="19129" y="17736"/>
                              <a:pt x="21624" y="15242"/>
                            </a:cubicBezTo>
                            <a:cubicBezTo>
                              <a:pt x="22733" y="14133"/>
                              <a:pt x="23842" y="13025"/>
                              <a:pt x="24674" y="11639"/>
                            </a:cubicBezTo>
                            <a:close/>
                          </a:path>
                        </a:pathLst>
                      </a:custGeom>
                      <a:grpFill/>
                      <a:ln w="6350" cap="flat">
                        <a:solidFill>
                          <a:schemeClr val="bg1"/>
                        </a:solidFill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5116" name="Freeform 5115">
                        <a:extLst>
                          <a:ext uri="{FF2B5EF4-FFF2-40B4-BE49-F238E27FC236}">
                            <a16:creationId xmlns:a16="http://schemas.microsoft.com/office/drawing/2014/main" id="{C42BB5DD-52F4-D8C0-85AB-189EE712F3C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167382" y="1869686"/>
                        <a:ext cx="29781" cy="22495"/>
                      </a:xfrm>
                      <a:custGeom>
                        <a:avLst/>
                        <a:gdLst>
                          <a:gd name="connsiteX0" fmla="*/ 8461 w 29781"/>
                          <a:gd name="connsiteY0" fmla="*/ 19625 h 22495"/>
                          <a:gd name="connsiteX1" fmla="*/ 2362 w 29781"/>
                          <a:gd name="connsiteY1" fmla="*/ 21565 h 22495"/>
                          <a:gd name="connsiteX2" fmla="*/ 422 w 29781"/>
                          <a:gd name="connsiteY2" fmla="*/ 16022 h 22495"/>
                          <a:gd name="connsiteX3" fmla="*/ 4857 w 29781"/>
                          <a:gd name="connsiteY3" fmla="*/ 12974 h 22495"/>
                          <a:gd name="connsiteX4" fmla="*/ 9016 w 29781"/>
                          <a:gd name="connsiteY4" fmla="*/ 10480 h 22495"/>
                          <a:gd name="connsiteX5" fmla="*/ 16501 w 29781"/>
                          <a:gd name="connsiteY5" fmla="*/ 4660 h 22495"/>
                          <a:gd name="connsiteX6" fmla="*/ 16778 w 29781"/>
                          <a:gd name="connsiteY6" fmla="*/ 2166 h 22495"/>
                          <a:gd name="connsiteX7" fmla="*/ 20382 w 29781"/>
                          <a:gd name="connsiteY7" fmla="*/ 226 h 22495"/>
                          <a:gd name="connsiteX8" fmla="*/ 24264 w 29781"/>
                          <a:gd name="connsiteY8" fmla="*/ 1058 h 22495"/>
                          <a:gd name="connsiteX9" fmla="*/ 25373 w 29781"/>
                          <a:gd name="connsiteY9" fmla="*/ 5214 h 22495"/>
                          <a:gd name="connsiteX10" fmla="*/ 27036 w 29781"/>
                          <a:gd name="connsiteY10" fmla="*/ 8540 h 22495"/>
                          <a:gd name="connsiteX11" fmla="*/ 28976 w 29781"/>
                          <a:gd name="connsiteY11" fmla="*/ 9926 h 22495"/>
                          <a:gd name="connsiteX12" fmla="*/ 28976 w 29781"/>
                          <a:gd name="connsiteY12" fmla="*/ 14359 h 22495"/>
                          <a:gd name="connsiteX13" fmla="*/ 25927 w 29781"/>
                          <a:gd name="connsiteY13" fmla="*/ 18516 h 22495"/>
                          <a:gd name="connsiteX14" fmla="*/ 23432 w 29781"/>
                          <a:gd name="connsiteY14" fmla="*/ 22396 h 22495"/>
                          <a:gd name="connsiteX15" fmla="*/ 21768 w 29781"/>
                          <a:gd name="connsiteY15" fmla="*/ 22396 h 22495"/>
                          <a:gd name="connsiteX16" fmla="*/ 15947 w 29781"/>
                          <a:gd name="connsiteY16" fmla="*/ 21288 h 22495"/>
                          <a:gd name="connsiteX17" fmla="*/ 11788 w 29781"/>
                          <a:gd name="connsiteY17" fmla="*/ 19625 h 22495"/>
                          <a:gd name="connsiteX18" fmla="*/ 11788 w 29781"/>
                          <a:gd name="connsiteY18" fmla="*/ 19625 h 22495"/>
                          <a:gd name="connsiteX19" fmla="*/ 8739 w 29781"/>
                          <a:gd name="connsiteY19" fmla="*/ 19625 h 2249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</a:cxnLst>
                        <a:rect l="l" t="t" r="r" b="b"/>
                        <a:pathLst>
                          <a:path w="29781" h="22495">
                            <a:moveTo>
                              <a:pt x="8461" y="19625"/>
                            </a:moveTo>
                            <a:cubicBezTo>
                              <a:pt x="6521" y="20733"/>
                              <a:pt x="4303" y="21288"/>
                              <a:pt x="2362" y="21565"/>
                            </a:cubicBezTo>
                            <a:cubicBezTo>
                              <a:pt x="-133" y="21565"/>
                              <a:pt x="-410" y="17685"/>
                              <a:pt x="422" y="16022"/>
                            </a:cubicBezTo>
                            <a:cubicBezTo>
                              <a:pt x="1253" y="14359"/>
                              <a:pt x="3471" y="13805"/>
                              <a:pt x="4857" y="12974"/>
                            </a:cubicBezTo>
                            <a:cubicBezTo>
                              <a:pt x="6521" y="12420"/>
                              <a:pt x="7630" y="11865"/>
                              <a:pt x="9016" y="10480"/>
                            </a:cubicBezTo>
                            <a:cubicBezTo>
                              <a:pt x="11234" y="7986"/>
                              <a:pt x="15115" y="7986"/>
                              <a:pt x="16501" y="4660"/>
                            </a:cubicBezTo>
                            <a:cubicBezTo>
                              <a:pt x="16778" y="3829"/>
                              <a:pt x="16501" y="2998"/>
                              <a:pt x="16778" y="2166"/>
                            </a:cubicBezTo>
                            <a:cubicBezTo>
                              <a:pt x="17333" y="780"/>
                              <a:pt x="19273" y="503"/>
                              <a:pt x="20382" y="226"/>
                            </a:cubicBezTo>
                            <a:cubicBezTo>
                              <a:pt x="21768" y="-51"/>
                              <a:pt x="23432" y="-328"/>
                              <a:pt x="24264" y="1058"/>
                            </a:cubicBezTo>
                            <a:cubicBezTo>
                              <a:pt x="24818" y="2166"/>
                              <a:pt x="25095" y="3829"/>
                              <a:pt x="25373" y="5214"/>
                            </a:cubicBezTo>
                            <a:cubicBezTo>
                              <a:pt x="25650" y="6600"/>
                              <a:pt x="26204" y="7708"/>
                              <a:pt x="27036" y="8540"/>
                            </a:cubicBezTo>
                            <a:cubicBezTo>
                              <a:pt x="27590" y="9371"/>
                              <a:pt x="28145" y="9371"/>
                              <a:pt x="28976" y="9926"/>
                            </a:cubicBezTo>
                            <a:cubicBezTo>
                              <a:pt x="30640" y="10757"/>
                              <a:pt x="29254" y="13251"/>
                              <a:pt x="28976" y="14359"/>
                            </a:cubicBezTo>
                            <a:cubicBezTo>
                              <a:pt x="28145" y="16022"/>
                              <a:pt x="27036" y="17131"/>
                              <a:pt x="25927" y="18516"/>
                            </a:cubicBezTo>
                            <a:cubicBezTo>
                              <a:pt x="25095" y="19625"/>
                              <a:pt x="24264" y="21010"/>
                              <a:pt x="23432" y="22396"/>
                            </a:cubicBezTo>
                            <a:cubicBezTo>
                              <a:pt x="22877" y="22396"/>
                              <a:pt x="22323" y="22396"/>
                              <a:pt x="21768" y="22396"/>
                            </a:cubicBezTo>
                            <a:cubicBezTo>
                              <a:pt x="19551" y="22673"/>
                              <a:pt x="17610" y="22396"/>
                              <a:pt x="15947" y="21288"/>
                            </a:cubicBezTo>
                            <a:cubicBezTo>
                              <a:pt x="14560" y="20456"/>
                              <a:pt x="13451" y="19902"/>
                              <a:pt x="11788" y="19625"/>
                            </a:cubicBezTo>
                            <a:cubicBezTo>
                              <a:pt x="11788" y="19625"/>
                              <a:pt x="11788" y="19625"/>
                              <a:pt x="11788" y="19625"/>
                            </a:cubicBezTo>
                            <a:cubicBezTo>
                              <a:pt x="10679" y="19625"/>
                              <a:pt x="9570" y="19348"/>
                              <a:pt x="8739" y="19625"/>
                            </a:cubicBezTo>
                            <a:close/>
                          </a:path>
                        </a:pathLst>
                      </a:custGeom>
                      <a:grpFill/>
                      <a:ln w="6350" cap="flat">
                        <a:solidFill>
                          <a:schemeClr val="bg1"/>
                        </a:solidFill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5117" name="Freeform 5116">
                        <a:extLst>
                          <a:ext uri="{FF2B5EF4-FFF2-40B4-BE49-F238E27FC236}">
                            <a16:creationId xmlns:a16="http://schemas.microsoft.com/office/drawing/2014/main" id="{5C616A41-BD02-B69F-BF6B-7D5C35661F8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197067" y="1857444"/>
                        <a:ext cx="18492" cy="21890"/>
                      </a:xfrm>
                      <a:custGeom>
                        <a:avLst/>
                        <a:gdLst>
                          <a:gd name="connsiteX0" fmla="*/ 124 w 18492"/>
                          <a:gd name="connsiteY0" fmla="*/ 14962 h 21890"/>
                          <a:gd name="connsiteX1" fmla="*/ 4282 w 18492"/>
                          <a:gd name="connsiteY1" fmla="*/ 7757 h 21890"/>
                          <a:gd name="connsiteX2" fmla="*/ 8718 w 18492"/>
                          <a:gd name="connsiteY2" fmla="*/ 3323 h 21890"/>
                          <a:gd name="connsiteX3" fmla="*/ 14263 w 18492"/>
                          <a:gd name="connsiteY3" fmla="*/ 1383 h 21890"/>
                          <a:gd name="connsiteX4" fmla="*/ 18144 w 18492"/>
                          <a:gd name="connsiteY4" fmla="*/ 1106 h 21890"/>
                          <a:gd name="connsiteX5" fmla="*/ 12876 w 18492"/>
                          <a:gd name="connsiteY5" fmla="*/ 10805 h 21890"/>
                          <a:gd name="connsiteX6" fmla="*/ 12322 w 18492"/>
                          <a:gd name="connsiteY6" fmla="*/ 18011 h 21890"/>
                          <a:gd name="connsiteX7" fmla="*/ 7886 w 18492"/>
                          <a:gd name="connsiteY7" fmla="*/ 21890 h 21890"/>
                          <a:gd name="connsiteX8" fmla="*/ 3450 w 18492"/>
                          <a:gd name="connsiteY8" fmla="*/ 20782 h 21890"/>
                          <a:gd name="connsiteX9" fmla="*/ 3728 w 18492"/>
                          <a:gd name="connsiteY9" fmla="*/ 15516 h 21890"/>
                          <a:gd name="connsiteX10" fmla="*/ 124 w 18492"/>
                          <a:gd name="connsiteY10" fmla="*/ 14962 h 2189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18492" h="21890">
                            <a:moveTo>
                              <a:pt x="124" y="14962"/>
                            </a:moveTo>
                            <a:cubicBezTo>
                              <a:pt x="678" y="12191"/>
                              <a:pt x="2896" y="9974"/>
                              <a:pt x="4282" y="7757"/>
                            </a:cubicBezTo>
                            <a:cubicBezTo>
                              <a:pt x="5391" y="5817"/>
                              <a:pt x="6500" y="4155"/>
                              <a:pt x="8718" y="3323"/>
                            </a:cubicBezTo>
                            <a:cubicBezTo>
                              <a:pt x="10659" y="2492"/>
                              <a:pt x="12599" y="2769"/>
                              <a:pt x="14263" y="1383"/>
                            </a:cubicBezTo>
                            <a:cubicBezTo>
                              <a:pt x="15372" y="552"/>
                              <a:pt x="17035" y="-1111"/>
                              <a:pt x="18144" y="1106"/>
                            </a:cubicBezTo>
                            <a:cubicBezTo>
                              <a:pt x="19807" y="5540"/>
                              <a:pt x="15094" y="7757"/>
                              <a:pt x="12876" y="10805"/>
                            </a:cubicBezTo>
                            <a:cubicBezTo>
                              <a:pt x="11490" y="12745"/>
                              <a:pt x="12876" y="15794"/>
                              <a:pt x="12322" y="18011"/>
                            </a:cubicBezTo>
                            <a:cubicBezTo>
                              <a:pt x="12322" y="20228"/>
                              <a:pt x="10104" y="21613"/>
                              <a:pt x="7886" y="21890"/>
                            </a:cubicBezTo>
                            <a:cubicBezTo>
                              <a:pt x="6777" y="21890"/>
                              <a:pt x="4005" y="21890"/>
                              <a:pt x="3450" y="20782"/>
                            </a:cubicBezTo>
                            <a:cubicBezTo>
                              <a:pt x="2896" y="19396"/>
                              <a:pt x="5114" y="16348"/>
                              <a:pt x="3728" y="15516"/>
                            </a:cubicBezTo>
                            <a:cubicBezTo>
                              <a:pt x="2896" y="14962"/>
                              <a:pt x="-708" y="17733"/>
                              <a:pt x="124" y="14962"/>
                            </a:cubicBezTo>
                            <a:close/>
                          </a:path>
                        </a:pathLst>
                      </a:custGeom>
                      <a:grpFill/>
                      <a:ln w="6350" cap="flat">
                        <a:solidFill>
                          <a:schemeClr val="bg1"/>
                        </a:solidFill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5118" name="Freeform 5117">
                        <a:extLst>
                          <a:ext uri="{FF2B5EF4-FFF2-40B4-BE49-F238E27FC236}">
                            <a16:creationId xmlns:a16="http://schemas.microsoft.com/office/drawing/2014/main" id="{BBC6F721-B60F-370D-2802-B48D58E46E0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214102" y="1874687"/>
                        <a:ext cx="13307" cy="18341"/>
                      </a:xfrm>
                      <a:custGeom>
                        <a:avLst/>
                        <a:gdLst>
                          <a:gd name="connsiteX0" fmla="*/ 13030 w 13307"/>
                          <a:gd name="connsiteY0" fmla="*/ 9359 h 18341"/>
                          <a:gd name="connsiteX1" fmla="*/ 10812 w 13307"/>
                          <a:gd name="connsiteY1" fmla="*/ 13515 h 18341"/>
                          <a:gd name="connsiteX2" fmla="*/ 6099 w 13307"/>
                          <a:gd name="connsiteY2" fmla="*/ 18227 h 18341"/>
                          <a:gd name="connsiteX3" fmla="*/ 2772 w 13307"/>
                          <a:gd name="connsiteY3" fmla="*/ 13238 h 18341"/>
                          <a:gd name="connsiteX4" fmla="*/ 1386 w 13307"/>
                          <a:gd name="connsiteY4" fmla="*/ 9636 h 18341"/>
                          <a:gd name="connsiteX5" fmla="*/ 0 w 13307"/>
                          <a:gd name="connsiteY5" fmla="*/ 6310 h 18341"/>
                          <a:gd name="connsiteX6" fmla="*/ 1663 w 13307"/>
                          <a:gd name="connsiteY6" fmla="*/ 2153 h 18341"/>
                          <a:gd name="connsiteX7" fmla="*/ 10258 w 13307"/>
                          <a:gd name="connsiteY7" fmla="*/ 1599 h 18341"/>
                          <a:gd name="connsiteX8" fmla="*/ 13307 w 13307"/>
                          <a:gd name="connsiteY8" fmla="*/ 6310 h 18341"/>
                          <a:gd name="connsiteX9" fmla="*/ 13030 w 13307"/>
                          <a:gd name="connsiteY9" fmla="*/ 9359 h 1834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13307" h="18341">
                            <a:moveTo>
                              <a:pt x="13030" y="9359"/>
                            </a:moveTo>
                            <a:cubicBezTo>
                              <a:pt x="12476" y="10744"/>
                              <a:pt x="11644" y="12130"/>
                              <a:pt x="10812" y="13515"/>
                            </a:cubicBezTo>
                            <a:cubicBezTo>
                              <a:pt x="9703" y="15178"/>
                              <a:pt x="9149" y="19058"/>
                              <a:pt x="6099" y="18227"/>
                            </a:cubicBezTo>
                            <a:cubicBezTo>
                              <a:pt x="3881" y="17672"/>
                              <a:pt x="3327" y="15178"/>
                              <a:pt x="2772" y="13238"/>
                            </a:cubicBezTo>
                            <a:cubicBezTo>
                              <a:pt x="2218" y="12130"/>
                              <a:pt x="1941" y="10744"/>
                              <a:pt x="1386" y="9636"/>
                            </a:cubicBezTo>
                            <a:cubicBezTo>
                              <a:pt x="832" y="8527"/>
                              <a:pt x="0" y="7419"/>
                              <a:pt x="0" y="6310"/>
                            </a:cubicBezTo>
                            <a:cubicBezTo>
                              <a:pt x="0" y="4647"/>
                              <a:pt x="832" y="3262"/>
                              <a:pt x="1663" y="2153"/>
                            </a:cubicBezTo>
                            <a:cubicBezTo>
                              <a:pt x="4159" y="-618"/>
                              <a:pt x="7486" y="-618"/>
                              <a:pt x="10258" y="1599"/>
                            </a:cubicBezTo>
                            <a:cubicBezTo>
                              <a:pt x="11921" y="2985"/>
                              <a:pt x="13307" y="4093"/>
                              <a:pt x="13307" y="6310"/>
                            </a:cubicBezTo>
                            <a:cubicBezTo>
                              <a:pt x="13307" y="7419"/>
                              <a:pt x="13307" y="8527"/>
                              <a:pt x="13030" y="9359"/>
                            </a:cubicBezTo>
                            <a:close/>
                          </a:path>
                        </a:pathLst>
                      </a:custGeom>
                      <a:grpFill/>
                      <a:ln w="6350" cap="flat">
                        <a:solidFill>
                          <a:schemeClr val="bg1"/>
                        </a:solidFill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5119" name="Freeform 5118">
                        <a:extLst>
                          <a:ext uri="{FF2B5EF4-FFF2-40B4-BE49-F238E27FC236}">
                            <a16:creationId xmlns:a16="http://schemas.microsoft.com/office/drawing/2014/main" id="{293CD8D2-DF1E-6E4B-F3E3-999A542ABF1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163884" y="1895046"/>
                        <a:ext cx="24157" cy="14495"/>
                      </a:xfrm>
                      <a:custGeom>
                        <a:avLst/>
                        <a:gdLst>
                          <a:gd name="connsiteX0" fmla="*/ 6692 w 24157"/>
                          <a:gd name="connsiteY0" fmla="*/ 12555 h 14495"/>
                          <a:gd name="connsiteX1" fmla="*/ 1147 w 24157"/>
                          <a:gd name="connsiteY1" fmla="*/ 14495 h 14495"/>
                          <a:gd name="connsiteX2" fmla="*/ 316 w 24157"/>
                          <a:gd name="connsiteY2" fmla="*/ 11170 h 14495"/>
                          <a:gd name="connsiteX3" fmla="*/ 1702 w 24157"/>
                          <a:gd name="connsiteY3" fmla="*/ 6459 h 14495"/>
                          <a:gd name="connsiteX4" fmla="*/ 7524 w 24157"/>
                          <a:gd name="connsiteY4" fmla="*/ 2302 h 14495"/>
                          <a:gd name="connsiteX5" fmla="*/ 13623 w 24157"/>
                          <a:gd name="connsiteY5" fmla="*/ 916 h 14495"/>
                          <a:gd name="connsiteX6" fmla="*/ 20277 w 24157"/>
                          <a:gd name="connsiteY6" fmla="*/ 362 h 14495"/>
                          <a:gd name="connsiteX7" fmla="*/ 24158 w 24157"/>
                          <a:gd name="connsiteY7" fmla="*/ 916 h 14495"/>
                          <a:gd name="connsiteX8" fmla="*/ 22772 w 24157"/>
                          <a:gd name="connsiteY8" fmla="*/ 2856 h 14495"/>
                          <a:gd name="connsiteX9" fmla="*/ 21108 w 24157"/>
                          <a:gd name="connsiteY9" fmla="*/ 5073 h 14495"/>
                          <a:gd name="connsiteX10" fmla="*/ 19999 w 24157"/>
                          <a:gd name="connsiteY10" fmla="*/ 7567 h 14495"/>
                          <a:gd name="connsiteX11" fmla="*/ 18059 w 24157"/>
                          <a:gd name="connsiteY11" fmla="*/ 8953 h 14495"/>
                          <a:gd name="connsiteX12" fmla="*/ 6137 w 24157"/>
                          <a:gd name="connsiteY12" fmla="*/ 12832 h 1449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</a:cxnLst>
                        <a:rect l="l" t="t" r="r" b="b"/>
                        <a:pathLst>
                          <a:path w="24157" h="14495">
                            <a:moveTo>
                              <a:pt x="6692" y="12555"/>
                            </a:moveTo>
                            <a:cubicBezTo>
                              <a:pt x="5029" y="13110"/>
                              <a:pt x="3088" y="14495"/>
                              <a:pt x="1147" y="14495"/>
                            </a:cubicBezTo>
                            <a:cubicBezTo>
                              <a:pt x="-516" y="14495"/>
                              <a:pt x="38" y="12278"/>
                              <a:pt x="316" y="11170"/>
                            </a:cubicBezTo>
                            <a:cubicBezTo>
                              <a:pt x="593" y="9507"/>
                              <a:pt x="870" y="7844"/>
                              <a:pt x="1702" y="6459"/>
                            </a:cubicBezTo>
                            <a:cubicBezTo>
                              <a:pt x="3088" y="4519"/>
                              <a:pt x="5583" y="3410"/>
                              <a:pt x="7524" y="2302"/>
                            </a:cubicBezTo>
                            <a:cubicBezTo>
                              <a:pt x="9464" y="1470"/>
                              <a:pt x="11405" y="1193"/>
                              <a:pt x="13623" y="916"/>
                            </a:cubicBezTo>
                            <a:cubicBezTo>
                              <a:pt x="15841" y="916"/>
                              <a:pt x="18059" y="916"/>
                              <a:pt x="20277" y="362"/>
                            </a:cubicBezTo>
                            <a:cubicBezTo>
                              <a:pt x="21108" y="362"/>
                              <a:pt x="24158" y="-746"/>
                              <a:pt x="24158" y="916"/>
                            </a:cubicBezTo>
                            <a:cubicBezTo>
                              <a:pt x="24158" y="1748"/>
                              <a:pt x="23326" y="2302"/>
                              <a:pt x="22772" y="2856"/>
                            </a:cubicBezTo>
                            <a:cubicBezTo>
                              <a:pt x="22217" y="3410"/>
                              <a:pt x="21385" y="4242"/>
                              <a:pt x="21108" y="5073"/>
                            </a:cubicBezTo>
                            <a:cubicBezTo>
                              <a:pt x="20831" y="5904"/>
                              <a:pt x="20831" y="6736"/>
                              <a:pt x="19999" y="7567"/>
                            </a:cubicBezTo>
                            <a:cubicBezTo>
                              <a:pt x="19445" y="8121"/>
                              <a:pt x="18613" y="8399"/>
                              <a:pt x="18059" y="8953"/>
                            </a:cubicBezTo>
                            <a:cubicBezTo>
                              <a:pt x="14454" y="11447"/>
                              <a:pt x="10019" y="11724"/>
                              <a:pt x="6137" y="12832"/>
                            </a:cubicBezTo>
                            <a:close/>
                          </a:path>
                        </a:pathLst>
                      </a:custGeom>
                      <a:grpFill/>
                      <a:ln w="6350" cap="flat">
                        <a:solidFill>
                          <a:schemeClr val="bg1"/>
                        </a:solidFill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5120" name="Freeform 5119">
                        <a:extLst>
                          <a:ext uri="{FF2B5EF4-FFF2-40B4-BE49-F238E27FC236}">
                            <a16:creationId xmlns:a16="http://schemas.microsoft.com/office/drawing/2014/main" id="{901463E1-CF71-5650-6077-3D04BA455AE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305257" y="1809757"/>
                        <a:ext cx="19487" cy="12207"/>
                      </a:xfrm>
                      <a:custGeom>
                        <a:avLst/>
                        <a:gdLst>
                          <a:gd name="connsiteX0" fmla="*/ 5877 w 19487"/>
                          <a:gd name="connsiteY0" fmla="*/ 9442 h 12207"/>
                          <a:gd name="connsiteX1" fmla="*/ 5322 w 19487"/>
                          <a:gd name="connsiteY1" fmla="*/ 8611 h 12207"/>
                          <a:gd name="connsiteX2" fmla="*/ 1718 w 19487"/>
                          <a:gd name="connsiteY2" fmla="*/ 5839 h 12207"/>
                          <a:gd name="connsiteX3" fmla="*/ 332 w 19487"/>
                          <a:gd name="connsiteY3" fmla="*/ 1405 h 12207"/>
                          <a:gd name="connsiteX4" fmla="*/ 8926 w 19487"/>
                          <a:gd name="connsiteY4" fmla="*/ 3899 h 12207"/>
                          <a:gd name="connsiteX5" fmla="*/ 13084 w 19487"/>
                          <a:gd name="connsiteY5" fmla="*/ 4731 h 12207"/>
                          <a:gd name="connsiteX6" fmla="*/ 16688 w 19487"/>
                          <a:gd name="connsiteY6" fmla="*/ 4731 h 12207"/>
                          <a:gd name="connsiteX7" fmla="*/ 19461 w 19487"/>
                          <a:gd name="connsiteY7" fmla="*/ 7502 h 12207"/>
                          <a:gd name="connsiteX8" fmla="*/ 16134 w 19487"/>
                          <a:gd name="connsiteY8" fmla="*/ 10273 h 12207"/>
                          <a:gd name="connsiteX9" fmla="*/ 7540 w 19487"/>
                          <a:gd name="connsiteY9" fmla="*/ 11382 h 12207"/>
                          <a:gd name="connsiteX10" fmla="*/ 6153 w 19487"/>
                          <a:gd name="connsiteY10" fmla="*/ 9719 h 1220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19487" h="12207">
                            <a:moveTo>
                              <a:pt x="5877" y="9442"/>
                            </a:moveTo>
                            <a:cubicBezTo>
                              <a:pt x="5877" y="9165"/>
                              <a:pt x="5599" y="8888"/>
                              <a:pt x="5322" y="8611"/>
                            </a:cubicBezTo>
                            <a:cubicBezTo>
                              <a:pt x="4213" y="7502"/>
                              <a:pt x="2827" y="6671"/>
                              <a:pt x="1718" y="5839"/>
                            </a:cubicBezTo>
                            <a:cubicBezTo>
                              <a:pt x="332" y="4731"/>
                              <a:pt x="-500" y="3345"/>
                              <a:pt x="332" y="1405"/>
                            </a:cubicBezTo>
                            <a:cubicBezTo>
                              <a:pt x="1995" y="-2474"/>
                              <a:pt x="6985" y="2791"/>
                              <a:pt x="8926" y="3899"/>
                            </a:cubicBezTo>
                            <a:cubicBezTo>
                              <a:pt x="10312" y="4731"/>
                              <a:pt x="11421" y="5008"/>
                              <a:pt x="13084" y="4731"/>
                            </a:cubicBezTo>
                            <a:cubicBezTo>
                              <a:pt x="14194" y="4731"/>
                              <a:pt x="15580" y="4454"/>
                              <a:pt x="16688" y="4731"/>
                            </a:cubicBezTo>
                            <a:cubicBezTo>
                              <a:pt x="17797" y="5008"/>
                              <a:pt x="19738" y="6117"/>
                              <a:pt x="19461" y="7502"/>
                            </a:cubicBezTo>
                            <a:cubicBezTo>
                              <a:pt x="19461" y="8888"/>
                              <a:pt x="17243" y="9719"/>
                              <a:pt x="16134" y="10273"/>
                            </a:cubicBezTo>
                            <a:cubicBezTo>
                              <a:pt x="13916" y="11382"/>
                              <a:pt x="10035" y="13322"/>
                              <a:pt x="7540" y="11382"/>
                            </a:cubicBezTo>
                            <a:cubicBezTo>
                              <a:pt x="6985" y="10828"/>
                              <a:pt x="6431" y="10273"/>
                              <a:pt x="6153" y="9719"/>
                            </a:cubicBezTo>
                            <a:close/>
                          </a:path>
                        </a:pathLst>
                      </a:custGeom>
                      <a:grpFill/>
                      <a:ln w="6350" cap="flat">
                        <a:solidFill>
                          <a:schemeClr val="bg1"/>
                        </a:solidFill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5121" name="Freeform 5120">
                        <a:extLst>
                          <a:ext uri="{FF2B5EF4-FFF2-40B4-BE49-F238E27FC236}">
                            <a16:creationId xmlns:a16="http://schemas.microsoft.com/office/drawing/2014/main" id="{AA23D8AC-3AC0-13E5-14F3-FF98939C191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328877" y="1810608"/>
                        <a:ext cx="14761" cy="11762"/>
                      </a:xfrm>
                      <a:custGeom>
                        <a:avLst/>
                        <a:gdLst>
                          <a:gd name="connsiteX0" fmla="*/ 554 w 14761"/>
                          <a:gd name="connsiteY0" fmla="*/ 9145 h 11762"/>
                          <a:gd name="connsiteX1" fmla="*/ 278 w 14761"/>
                          <a:gd name="connsiteY1" fmla="*/ 8037 h 11762"/>
                          <a:gd name="connsiteX2" fmla="*/ 0 w 14761"/>
                          <a:gd name="connsiteY2" fmla="*/ 7205 h 11762"/>
                          <a:gd name="connsiteX3" fmla="*/ 0 w 14761"/>
                          <a:gd name="connsiteY3" fmla="*/ 5542 h 11762"/>
                          <a:gd name="connsiteX4" fmla="*/ 6377 w 14761"/>
                          <a:gd name="connsiteY4" fmla="*/ 1386 h 11762"/>
                          <a:gd name="connsiteX5" fmla="*/ 9426 w 14761"/>
                          <a:gd name="connsiteY5" fmla="*/ 0 h 11762"/>
                          <a:gd name="connsiteX6" fmla="*/ 11089 w 14761"/>
                          <a:gd name="connsiteY6" fmla="*/ 0 h 11762"/>
                          <a:gd name="connsiteX7" fmla="*/ 12753 w 14761"/>
                          <a:gd name="connsiteY7" fmla="*/ 0 h 11762"/>
                          <a:gd name="connsiteX8" fmla="*/ 14694 w 14761"/>
                          <a:gd name="connsiteY8" fmla="*/ 4988 h 11762"/>
                          <a:gd name="connsiteX9" fmla="*/ 13307 w 14761"/>
                          <a:gd name="connsiteY9" fmla="*/ 6651 h 11762"/>
                          <a:gd name="connsiteX10" fmla="*/ 9981 w 14761"/>
                          <a:gd name="connsiteY10" fmla="*/ 9422 h 11762"/>
                          <a:gd name="connsiteX11" fmla="*/ 7208 w 14761"/>
                          <a:gd name="connsiteY11" fmla="*/ 11639 h 11762"/>
                          <a:gd name="connsiteX12" fmla="*/ 4990 w 14761"/>
                          <a:gd name="connsiteY12" fmla="*/ 11639 h 11762"/>
                          <a:gd name="connsiteX13" fmla="*/ 1941 w 14761"/>
                          <a:gd name="connsiteY13" fmla="*/ 11639 h 11762"/>
                          <a:gd name="connsiteX14" fmla="*/ 832 w 14761"/>
                          <a:gd name="connsiteY14" fmla="*/ 11085 h 11762"/>
                          <a:gd name="connsiteX15" fmla="*/ 554 w 14761"/>
                          <a:gd name="connsiteY15" fmla="*/ 9699 h 1176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14761" h="11762">
                            <a:moveTo>
                              <a:pt x="554" y="9145"/>
                            </a:moveTo>
                            <a:cubicBezTo>
                              <a:pt x="278" y="8591"/>
                              <a:pt x="554" y="8591"/>
                              <a:pt x="278" y="8037"/>
                            </a:cubicBezTo>
                            <a:cubicBezTo>
                              <a:pt x="278" y="7759"/>
                              <a:pt x="0" y="7482"/>
                              <a:pt x="0" y="7205"/>
                            </a:cubicBezTo>
                            <a:cubicBezTo>
                              <a:pt x="0" y="6651"/>
                              <a:pt x="0" y="6097"/>
                              <a:pt x="0" y="5542"/>
                            </a:cubicBezTo>
                            <a:cubicBezTo>
                              <a:pt x="0" y="2771"/>
                              <a:pt x="4436" y="1940"/>
                              <a:pt x="6377" y="1386"/>
                            </a:cubicBezTo>
                            <a:cubicBezTo>
                              <a:pt x="7485" y="1109"/>
                              <a:pt x="8317" y="277"/>
                              <a:pt x="9426" y="0"/>
                            </a:cubicBezTo>
                            <a:cubicBezTo>
                              <a:pt x="9981" y="0"/>
                              <a:pt x="10535" y="0"/>
                              <a:pt x="11089" y="0"/>
                            </a:cubicBezTo>
                            <a:cubicBezTo>
                              <a:pt x="11644" y="0"/>
                              <a:pt x="12198" y="0"/>
                              <a:pt x="12753" y="0"/>
                            </a:cubicBezTo>
                            <a:cubicBezTo>
                              <a:pt x="14416" y="554"/>
                              <a:pt x="14970" y="3325"/>
                              <a:pt x="14694" y="4988"/>
                            </a:cubicBezTo>
                            <a:cubicBezTo>
                              <a:pt x="14694" y="5819"/>
                              <a:pt x="13862" y="6097"/>
                              <a:pt x="13307" y="6651"/>
                            </a:cubicBezTo>
                            <a:cubicBezTo>
                              <a:pt x="12198" y="7482"/>
                              <a:pt x="11089" y="8314"/>
                              <a:pt x="9981" y="9422"/>
                            </a:cubicBezTo>
                            <a:cubicBezTo>
                              <a:pt x="9149" y="10254"/>
                              <a:pt x="8317" y="11085"/>
                              <a:pt x="7208" y="11639"/>
                            </a:cubicBezTo>
                            <a:cubicBezTo>
                              <a:pt x="6377" y="11916"/>
                              <a:pt x="5822" y="11639"/>
                              <a:pt x="4990" y="11639"/>
                            </a:cubicBezTo>
                            <a:cubicBezTo>
                              <a:pt x="3881" y="11639"/>
                              <a:pt x="3050" y="11639"/>
                              <a:pt x="1941" y="11639"/>
                            </a:cubicBezTo>
                            <a:cubicBezTo>
                              <a:pt x="1386" y="11639"/>
                              <a:pt x="1109" y="11639"/>
                              <a:pt x="832" y="11085"/>
                            </a:cubicBezTo>
                            <a:cubicBezTo>
                              <a:pt x="832" y="10531"/>
                              <a:pt x="832" y="9976"/>
                              <a:pt x="554" y="9699"/>
                            </a:cubicBezTo>
                            <a:close/>
                          </a:path>
                        </a:pathLst>
                      </a:custGeom>
                      <a:grpFill/>
                      <a:ln w="6350" cap="flat">
                        <a:solidFill>
                          <a:schemeClr val="bg1"/>
                        </a:solidFill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5122" name="Freeform 5121">
                        <a:extLst>
                          <a:ext uri="{FF2B5EF4-FFF2-40B4-BE49-F238E27FC236}">
                            <a16:creationId xmlns:a16="http://schemas.microsoft.com/office/drawing/2014/main" id="{FF1883E9-3FB6-6013-E386-255DBD44101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418854" y="1786376"/>
                        <a:ext cx="12722" cy="9341"/>
                      </a:xfrm>
                      <a:custGeom>
                        <a:avLst/>
                        <a:gdLst>
                          <a:gd name="connsiteX0" fmla="*/ 123 w 12722"/>
                          <a:gd name="connsiteY0" fmla="*/ 6497 h 9341"/>
                          <a:gd name="connsiteX1" fmla="*/ 123 w 12722"/>
                          <a:gd name="connsiteY1" fmla="*/ 4003 h 9341"/>
                          <a:gd name="connsiteX2" fmla="*/ 955 w 12722"/>
                          <a:gd name="connsiteY2" fmla="*/ 1786 h 9341"/>
                          <a:gd name="connsiteX3" fmla="*/ 4004 w 12722"/>
                          <a:gd name="connsiteY3" fmla="*/ 123 h 9341"/>
                          <a:gd name="connsiteX4" fmla="*/ 7332 w 12722"/>
                          <a:gd name="connsiteY4" fmla="*/ 123 h 9341"/>
                          <a:gd name="connsiteX5" fmla="*/ 12599 w 12722"/>
                          <a:gd name="connsiteY5" fmla="*/ 3726 h 9341"/>
                          <a:gd name="connsiteX6" fmla="*/ 12599 w 12722"/>
                          <a:gd name="connsiteY6" fmla="*/ 6774 h 9341"/>
                          <a:gd name="connsiteX7" fmla="*/ 10104 w 12722"/>
                          <a:gd name="connsiteY7" fmla="*/ 8437 h 9341"/>
                          <a:gd name="connsiteX8" fmla="*/ 4836 w 12722"/>
                          <a:gd name="connsiteY8" fmla="*/ 9268 h 9341"/>
                          <a:gd name="connsiteX9" fmla="*/ 2896 w 12722"/>
                          <a:gd name="connsiteY9" fmla="*/ 8714 h 9341"/>
                          <a:gd name="connsiteX10" fmla="*/ 1787 w 12722"/>
                          <a:gd name="connsiteY10" fmla="*/ 7605 h 9341"/>
                          <a:gd name="connsiteX11" fmla="*/ 401 w 12722"/>
                          <a:gd name="connsiteY11" fmla="*/ 5943 h 934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</a:cxnLst>
                        <a:rect l="l" t="t" r="r" b="b"/>
                        <a:pathLst>
                          <a:path w="12722" h="9341">
                            <a:moveTo>
                              <a:pt x="123" y="6497"/>
                            </a:moveTo>
                            <a:cubicBezTo>
                              <a:pt x="123" y="5666"/>
                              <a:pt x="-154" y="4834"/>
                              <a:pt x="123" y="4003"/>
                            </a:cubicBezTo>
                            <a:cubicBezTo>
                              <a:pt x="123" y="3449"/>
                              <a:pt x="401" y="2340"/>
                              <a:pt x="955" y="1786"/>
                            </a:cubicBezTo>
                            <a:cubicBezTo>
                              <a:pt x="1787" y="1232"/>
                              <a:pt x="2896" y="400"/>
                              <a:pt x="4004" y="123"/>
                            </a:cubicBezTo>
                            <a:cubicBezTo>
                              <a:pt x="5114" y="-154"/>
                              <a:pt x="6222" y="123"/>
                              <a:pt x="7332" y="123"/>
                            </a:cubicBezTo>
                            <a:cubicBezTo>
                              <a:pt x="9827" y="677"/>
                              <a:pt x="12045" y="954"/>
                              <a:pt x="12599" y="3726"/>
                            </a:cubicBezTo>
                            <a:cubicBezTo>
                              <a:pt x="12599" y="4834"/>
                              <a:pt x="12876" y="5943"/>
                              <a:pt x="12599" y="6774"/>
                            </a:cubicBezTo>
                            <a:cubicBezTo>
                              <a:pt x="12045" y="7605"/>
                              <a:pt x="11213" y="8160"/>
                              <a:pt x="10104" y="8437"/>
                            </a:cubicBezTo>
                            <a:cubicBezTo>
                              <a:pt x="8440" y="8991"/>
                              <a:pt x="6500" y="9545"/>
                              <a:pt x="4836" y="9268"/>
                            </a:cubicBezTo>
                            <a:cubicBezTo>
                              <a:pt x="4282" y="9268"/>
                              <a:pt x="3450" y="8714"/>
                              <a:pt x="2896" y="8714"/>
                            </a:cubicBezTo>
                            <a:cubicBezTo>
                              <a:pt x="2064" y="8714"/>
                              <a:pt x="2064" y="8160"/>
                              <a:pt x="1787" y="7605"/>
                            </a:cubicBezTo>
                            <a:cubicBezTo>
                              <a:pt x="1232" y="7051"/>
                              <a:pt x="678" y="6774"/>
                              <a:pt x="401" y="5943"/>
                            </a:cubicBezTo>
                            <a:close/>
                          </a:path>
                        </a:pathLst>
                      </a:custGeom>
                      <a:grpFill/>
                      <a:ln w="6350" cap="flat">
                        <a:solidFill>
                          <a:schemeClr val="bg1"/>
                        </a:solidFill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5123" name="Freeform 5122">
                        <a:extLst>
                          <a:ext uri="{FF2B5EF4-FFF2-40B4-BE49-F238E27FC236}">
                            <a16:creationId xmlns:a16="http://schemas.microsoft.com/office/drawing/2014/main" id="{A5F8606C-59C9-DA4E-190B-A69DBF03617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395838" y="1793427"/>
                        <a:ext cx="19536" cy="14484"/>
                      </a:xfrm>
                      <a:custGeom>
                        <a:avLst/>
                        <a:gdLst>
                          <a:gd name="connsiteX0" fmla="*/ 18150 w 19536"/>
                          <a:gd name="connsiteY0" fmla="*/ 277 h 14484"/>
                          <a:gd name="connsiteX1" fmla="*/ 19536 w 19536"/>
                          <a:gd name="connsiteY1" fmla="*/ 2217 h 14484"/>
                          <a:gd name="connsiteX2" fmla="*/ 18982 w 19536"/>
                          <a:gd name="connsiteY2" fmla="*/ 4711 h 14484"/>
                          <a:gd name="connsiteX3" fmla="*/ 17596 w 19536"/>
                          <a:gd name="connsiteY3" fmla="*/ 5820 h 14484"/>
                          <a:gd name="connsiteX4" fmla="*/ 14546 w 19536"/>
                          <a:gd name="connsiteY4" fmla="*/ 10531 h 14484"/>
                          <a:gd name="connsiteX5" fmla="*/ 11496 w 19536"/>
                          <a:gd name="connsiteY5" fmla="*/ 12470 h 14484"/>
                          <a:gd name="connsiteX6" fmla="*/ 9833 w 19536"/>
                          <a:gd name="connsiteY6" fmla="*/ 13302 h 14484"/>
                          <a:gd name="connsiteX7" fmla="*/ 8724 w 19536"/>
                          <a:gd name="connsiteY7" fmla="*/ 13579 h 14484"/>
                          <a:gd name="connsiteX8" fmla="*/ 5120 w 19536"/>
                          <a:gd name="connsiteY8" fmla="*/ 14410 h 14484"/>
                          <a:gd name="connsiteX9" fmla="*/ 2348 w 19536"/>
                          <a:gd name="connsiteY9" fmla="*/ 13856 h 14484"/>
                          <a:gd name="connsiteX10" fmla="*/ 684 w 19536"/>
                          <a:gd name="connsiteY10" fmla="*/ 13302 h 14484"/>
                          <a:gd name="connsiteX11" fmla="*/ 1239 w 19536"/>
                          <a:gd name="connsiteY11" fmla="*/ 7759 h 14484"/>
                          <a:gd name="connsiteX12" fmla="*/ 4288 w 19536"/>
                          <a:gd name="connsiteY12" fmla="*/ 6928 h 14484"/>
                          <a:gd name="connsiteX13" fmla="*/ 7892 w 19536"/>
                          <a:gd name="connsiteY13" fmla="*/ 6097 h 14484"/>
                          <a:gd name="connsiteX14" fmla="*/ 9556 w 19536"/>
                          <a:gd name="connsiteY14" fmla="*/ 5820 h 14484"/>
                          <a:gd name="connsiteX15" fmla="*/ 12328 w 19536"/>
                          <a:gd name="connsiteY15" fmla="*/ 4157 h 14484"/>
                          <a:gd name="connsiteX16" fmla="*/ 13991 w 19536"/>
                          <a:gd name="connsiteY16" fmla="*/ 2494 h 14484"/>
                          <a:gd name="connsiteX17" fmla="*/ 15377 w 19536"/>
                          <a:gd name="connsiteY17" fmla="*/ 554 h 14484"/>
                          <a:gd name="connsiteX18" fmla="*/ 17873 w 19536"/>
                          <a:gd name="connsiteY18" fmla="*/ 0 h 1448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</a:cxnLst>
                        <a:rect l="l" t="t" r="r" b="b"/>
                        <a:pathLst>
                          <a:path w="19536" h="14484">
                            <a:moveTo>
                              <a:pt x="18150" y="277"/>
                            </a:moveTo>
                            <a:cubicBezTo>
                              <a:pt x="19259" y="277"/>
                              <a:pt x="19536" y="1386"/>
                              <a:pt x="19536" y="2217"/>
                            </a:cubicBezTo>
                            <a:cubicBezTo>
                              <a:pt x="19536" y="3048"/>
                              <a:pt x="19536" y="4157"/>
                              <a:pt x="18982" y="4711"/>
                            </a:cubicBezTo>
                            <a:cubicBezTo>
                              <a:pt x="18704" y="5265"/>
                              <a:pt x="18150" y="5542"/>
                              <a:pt x="17596" y="5820"/>
                            </a:cubicBezTo>
                            <a:cubicBezTo>
                              <a:pt x="16209" y="7205"/>
                              <a:pt x="15932" y="9145"/>
                              <a:pt x="14546" y="10531"/>
                            </a:cubicBezTo>
                            <a:cubicBezTo>
                              <a:pt x="13714" y="11639"/>
                              <a:pt x="12605" y="11916"/>
                              <a:pt x="11496" y="12470"/>
                            </a:cubicBezTo>
                            <a:cubicBezTo>
                              <a:pt x="10942" y="12470"/>
                              <a:pt x="10387" y="13025"/>
                              <a:pt x="9833" y="13302"/>
                            </a:cubicBezTo>
                            <a:cubicBezTo>
                              <a:pt x="9278" y="13302"/>
                              <a:pt x="9001" y="13302"/>
                              <a:pt x="8724" y="13579"/>
                            </a:cubicBezTo>
                            <a:cubicBezTo>
                              <a:pt x="7615" y="14133"/>
                              <a:pt x="6506" y="14687"/>
                              <a:pt x="5120" y="14410"/>
                            </a:cubicBezTo>
                            <a:cubicBezTo>
                              <a:pt x="4288" y="14410"/>
                              <a:pt x="3456" y="14133"/>
                              <a:pt x="2348" y="13856"/>
                            </a:cubicBezTo>
                            <a:cubicBezTo>
                              <a:pt x="1793" y="13856"/>
                              <a:pt x="961" y="13856"/>
                              <a:pt x="684" y="13302"/>
                            </a:cubicBezTo>
                            <a:cubicBezTo>
                              <a:pt x="-425" y="11916"/>
                              <a:pt x="-147" y="8868"/>
                              <a:pt x="1239" y="7759"/>
                            </a:cubicBezTo>
                            <a:cubicBezTo>
                              <a:pt x="2070" y="7205"/>
                              <a:pt x="3179" y="7205"/>
                              <a:pt x="4288" y="6928"/>
                            </a:cubicBezTo>
                            <a:cubicBezTo>
                              <a:pt x="5397" y="6928"/>
                              <a:pt x="6784" y="6374"/>
                              <a:pt x="7892" y="6097"/>
                            </a:cubicBezTo>
                            <a:cubicBezTo>
                              <a:pt x="8447" y="6097"/>
                              <a:pt x="9001" y="6097"/>
                              <a:pt x="9556" y="5820"/>
                            </a:cubicBezTo>
                            <a:cubicBezTo>
                              <a:pt x="10387" y="5265"/>
                              <a:pt x="11496" y="4988"/>
                              <a:pt x="12328" y="4157"/>
                            </a:cubicBezTo>
                            <a:cubicBezTo>
                              <a:pt x="12883" y="3880"/>
                              <a:pt x="13437" y="3048"/>
                              <a:pt x="13991" y="2494"/>
                            </a:cubicBezTo>
                            <a:cubicBezTo>
                              <a:pt x="14546" y="1940"/>
                              <a:pt x="14823" y="1109"/>
                              <a:pt x="15377" y="554"/>
                            </a:cubicBezTo>
                            <a:cubicBezTo>
                              <a:pt x="15932" y="0"/>
                              <a:pt x="17041" y="0"/>
                              <a:pt x="17873" y="0"/>
                            </a:cubicBezTo>
                            <a:close/>
                          </a:path>
                        </a:pathLst>
                      </a:custGeom>
                      <a:grpFill/>
                      <a:ln w="6350" cap="flat">
                        <a:solidFill>
                          <a:schemeClr val="bg1"/>
                        </a:solidFill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5124" name="Freeform 5123">
                        <a:extLst>
                          <a:ext uri="{FF2B5EF4-FFF2-40B4-BE49-F238E27FC236}">
                            <a16:creationId xmlns:a16="http://schemas.microsoft.com/office/drawing/2014/main" id="{C5283FE4-74F8-1EA0-E9DB-9C29CAECBF1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372915" y="1780727"/>
                        <a:ext cx="41626" cy="18519"/>
                      </a:xfrm>
                      <a:custGeom>
                        <a:avLst/>
                        <a:gdLst>
                          <a:gd name="connsiteX0" fmla="*/ 21111 w 41626"/>
                          <a:gd name="connsiteY0" fmla="*/ 17688 h 18519"/>
                          <a:gd name="connsiteX1" fmla="*/ 17230 w 41626"/>
                          <a:gd name="connsiteY1" fmla="*/ 18520 h 18519"/>
                          <a:gd name="connsiteX2" fmla="*/ 15012 w 41626"/>
                          <a:gd name="connsiteY2" fmla="*/ 17965 h 18519"/>
                          <a:gd name="connsiteX3" fmla="*/ 12517 w 41626"/>
                          <a:gd name="connsiteY3" fmla="*/ 17965 h 18519"/>
                          <a:gd name="connsiteX4" fmla="*/ 7527 w 41626"/>
                          <a:gd name="connsiteY4" fmla="*/ 18243 h 18519"/>
                          <a:gd name="connsiteX5" fmla="*/ 1705 w 41626"/>
                          <a:gd name="connsiteY5" fmla="*/ 18243 h 18519"/>
                          <a:gd name="connsiteX6" fmla="*/ 319 w 41626"/>
                          <a:gd name="connsiteY6" fmla="*/ 15194 h 18519"/>
                          <a:gd name="connsiteX7" fmla="*/ 1705 w 41626"/>
                          <a:gd name="connsiteY7" fmla="*/ 11314 h 18519"/>
                          <a:gd name="connsiteX8" fmla="*/ 9468 w 41626"/>
                          <a:gd name="connsiteY8" fmla="*/ 6881 h 18519"/>
                          <a:gd name="connsiteX9" fmla="*/ 13072 w 41626"/>
                          <a:gd name="connsiteY9" fmla="*/ 6881 h 18519"/>
                          <a:gd name="connsiteX10" fmla="*/ 16675 w 41626"/>
                          <a:gd name="connsiteY10" fmla="*/ 7712 h 18519"/>
                          <a:gd name="connsiteX11" fmla="*/ 22220 w 41626"/>
                          <a:gd name="connsiteY11" fmla="*/ 7712 h 18519"/>
                          <a:gd name="connsiteX12" fmla="*/ 26656 w 41626"/>
                          <a:gd name="connsiteY12" fmla="*/ 7435 h 18519"/>
                          <a:gd name="connsiteX13" fmla="*/ 29983 w 41626"/>
                          <a:gd name="connsiteY13" fmla="*/ 6049 h 18519"/>
                          <a:gd name="connsiteX14" fmla="*/ 32478 w 41626"/>
                          <a:gd name="connsiteY14" fmla="*/ 3001 h 18519"/>
                          <a:gd name="connsiteX15" fmla="*/ 36082 w 41626"/>
                          <a:gd name="connsiteY15" fmla="*/ 784 h 18519"/>
                          <a:gd name="connsiteX16" fmla="*/ 39686 w 41626"/>
                          <a:gd name="connsiteY16" fmla="*/ 230 h 18519"/>
                          <a:gd name="connsiteX17" fmla="*/ 41627 w 41626"/>
                          <a:gd name="connsiteY17" fmla="*/ 3832 h 18519"/>
                          <a:gd name="connsiteX18" fmla="*/ 39686 w 41626"/>
                          <a:gd name="connsiteY18" fmla="*/ 8266 h 18519"/>
                          <a:gd name="connsiteX19" fmla="*/ 34696 w 41626"/>
                          <a:gd name="connsiteY19" fmla="*/ 12700 h 18519"/>
                          <a:gd name="connsiteX20" fmla="*/ 31923 w 41626"/>
                          <a:gd name="connsiteY20" fmla="*/ 14363 h 18519"/>
                          <a:gd name="connsiteX21" fmla="*/ 29706 w 41626"/>
                          <a:gd name="connsiteY21" fmla="*/ 14640 h 18519"/>
                          <a:gd name="connsiteX22" fmla="*/ 27488 w 41626"/>
                          <a:gd name="connsiteY22" fmla="*/ 15471 h 18519"/>
                          <a:gd name="connsiteX23" fmla="*/ 24992 w 41626"/>
                          <a:gd name="connsiteY23" fmla="*/ 16026 h 18519"/>
                          <a:gd name="connsiteX24" fmla="*/ 23606 w 41626"/>
                          <a:gd name="connsiteY24" fmla="*/ 16857 h 18519"/>
                          <a:gd name="connsiteX25" fmla="*/ 21111 w 41626"/>
                          <a:gd name="connsiteY25" fmla="*/ 17688 h 1851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</a:cxnLst>
                        <a:rect l="l" t="t" r="r" b="b"/>
                        <a:pathLst>
                          <a:path w="41626" h="18519">
                            <a:moveTo>
                              <a:pt x="21111" y="17688"/>
                            </a:moveTo>
                            <a:cubicBezTo>
                              <a:pt x="20003" y="18243"/>
                              <a:pt x="18617" y="18520"/>
                              <a:pt x="17230" y="18520"/>
                            </a:cubicBezTo>
                            <a:cubicBezTo>
                              <a:pt x="16399" y="18520"/>
                              <a:pt x="15844" y="18243"/>
                              <a:pt x="15012" y="17965"/>
                            </a:cubicBezTo>
                            <a:cubicBezTo>
                              <a:pt x="14181" y="17965"/>
                              <a:pt x="13349" y="17965"/>
                              <a:pt x="12517" y="17965"/>
                            </a:cubicBezTo>
                            <a:cubicBezTo>
                              <a:pt x="10854" y="17965"/>
                              <a:pt x="9190" y="18243"/>
                              <a:pt x="7527" y="18243"/>
                            </a:cubicBezTo>
                            <a:cubicBezTo>
                              <a:pt x="5586" y="18243"/>
                              <a:pt x="3646" y="18520"/>
                              <a:pt x="1705" y="18243"/>
                            </a:cubicBezTo>
                            <a:cubicBezTo>
                              <a:pt x="-235" y="18243"/>
                              <a:pt x="-235" y="16857"/>
                              <a:pt x="319" y="15194"/>
                            </a:cubicBezTo>
                            <a:cubicBezTo>
                              <a:pt x="873" y="13809"/>
                              <a:pt x="1151" y="12700"/>
                              <a:pt x="1705" y="11314"/>
                            </a:cubicBezTo>
                            <a:cubicBezTo>
                              <a:pt x="2814" y="8266"/>
                              <a:pt x="6418" y="6603"/>
                              <a:pt x="9468" y="6881"/>
                            </a:cubicBezTo>
                            <a:cubicBezTo>
                              <a:pt x="10854" y="6881"/>
                              <a:pt x="11963" y="6881"/>
                              <a:pt x="13072" y="6881"/>
                            </a:cubicBezTo>
                            <a:cubicBezTo>
                              <a:pt x="14458" y="6881"/>
                              <a:pt x="15567" y="7435"/>
                              <a:pt x="16675" y="7712"/>
                            </a:cubicBezTo>
                            <a:cubicBezTo>
                              <a:pt x="18339" y="8266"/>
                              <a:pt x="20280" y="7989"/>
                              <a:pt x="22220" y="7712"/>
                            </a:cubicBezTo>
                            <a:cubicBezTo>
                              <a:pt x="23606" y="7712"/>
                              <a:pt x="25270" y="7712"/>
                              <a:pt x="26656" y="7435"/>
                            </a:cubicBezTo>
                            <a:cubicBezTo>
                              <a:pt x="28042" y="7435"/>
                              <a:pt x="29151" y="6881"/>
                              <a:pt x="29983" y="6049"/>
                            </a:cubicBezTo>
                            <a:cubicBezTo>
                              <a:pt x="30815" y="5218"/>
                              <a:pt x="31369" y="3832"/>
                              <a:pt x="32478" y="3001"/>
                            </a:cubicBezTo>
                            <a:cubicBezTo>
                              <a:pt x="33587" y="1892"/>
                              <a:pt x="34696" y="1338"/>
                              <a:pt x="36082" y="784"/>
                            </a:cubicBezTo>
                            <a:cubicBezTo>
                              <a:pt x="37191" y="230"/>
                              <a:pt x="38577" y="-325"/>
                              <a:pt x="39686" y="230"/>
                            </a:cubicBezTo>
                            <a:cubicBezTo>
                              <a:pt x="41072" y="784"/>
                              <a:pt x="41627" y="2447"/>
                              <a:pt x="41627" y="3832"/>
                            </a:cubicBezTo>
                            <a:cubicBezTo>
                              <a:pt x="41627" y="5495"/>
                              <a:pt x="40795" y="6881"/>
                              <a:pt x="39686" y="8266"/>
                            </a:cubicBezTo>
                            <a:cubicBezTo>
                              <a:pt x="38300" y="9929"/>
                              <a:pt x="36359" y="11592"/>
                              <a:pt x="34696" y="12700"/>
                            </a:cubicBezTo>
                            <a:cubicBezTo>
                              <a:pt x="33865" y="13254"/>
                              <a:pt x="32755" y="14086"/>
                              <a:pt x="31923" y="14363"/>
                            </a:cubicBezTo>
                            <a:cubicBezTo>
                              <a:pt x="31369" y="14363"/>
                              <a:pt x="30537" y="14363"/>
                              <a:pt x="29706" y="14640"/>
                            </a:cubicBezTo>
                            <a:cubicBezTo>
                              <a:pt x="28874" y="14640"/>
                              <a:pt x="28042" y="15194"/>
                              <a:pt x="27488" y="15471"/>
                            </a:cubicBezTo>
                            <a:cubicBezTo>
                              <a:pt x="26656" y="15471"/>
                              <a:pt x="25824" y="15749"/>
                              <a:pt x="24992" y="16026"/>
                            </a:cubicBezTo>
                            <a:cubicBezTo>
                              <a:pt x="24438" y="16026"/>
                              <a:pt x="24161" y="16580"/>
                              <a:pt x="23606" y="16857"/>
                            </a:cubicBezTo>
                            <a:cubicBezTo>
                              <a:pt x="22775" y="17411"/>
                              <a:pt x="21943" y="17411"/>
                              <a:pt x="21111" y="17688"/>
                            </a:cubicBezTo>
                            <a:close/>
                          </a:path>
                        </a:pathLst>
                      </a:custGeom>
                      <a:grpFill/>
                      <a:ln w="6350" cap="flat">
                        <a:solidFill>
                          <a:schemeClr val="bg1"/>
                        </a:solidFill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5125" name="Freeform 5124">
                        <a:extLst>
                          <a:ext uri="{FF2B5EF4-FFF2-40B4-BE49-F238E27FC236}">
                            <a16:creationId xmlns:a16="http://schemas.microsoft.com/office/drawing/2014/main" id="{843396EB-5CCF-28DF-92E6-A32DDEE3666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462395" y="1764329"/>
                        <a:ext cx="25891" cy="10530"/>
                      </a:xfrm>
                      <a:custGeom>
                        <a:avLst/>
                        <a:gdLst>
                          <a:gd name="connsiteX0" fmla="*/ 5653 w 25891"/>
                          <a:gd name="connsiteY0" fmla="*/ 9976 h 10530"/>
                          <a:gd name="connsiteX1" fmla="*/ 1772 w 25891"/>
                          <a:gd name="connsiteY1" fmla="*/ 9976 h 10530"/>
                          <a:gd name="connsiteX2" fmla="*/ 109 w 25891"/>
                          <a:gd name="connsiteY2" fmla="*/ 8868 h 10530"/>
                          <a:gd name="connsiteX3" fmla="*/ 663 w 25891"/>
                          <a:gd name="connsiteY3" fmla="*/ 6928 h 10530"/>
                          <a:gd name="connsiteX4" fmla="*/ 6763 w 25891"/>
                          <a:gd name="connsiteY4" fmla="*/ 3603 h 10530"/>
                          <a:gd name="connsiteX5" fmla="*/ 10366 w 25891"/>
                          <a:gd name="connsiteY5" fmla="*/ 831 h 10530"/>
                          <a:gd name="connsiteX6" fmla="*/ 15634 w 25891"/>
                          <a:gd name="connsiteY6" fmla="*/ 0 h 10530"/>
                          <a:gd name="connsiteX7" fmla="*/ 19792 w 25891"/>
                          <a:gd name="connsiteY7" fmla="*/ 1940 h 10530"/>
                          <a:gd name="connsiteX8" fmla="*/ 22842 w 25891"/>
                          <a:gd name="connsiteY8" fmla="*/ 5542 h 10530"/>
                          <a:gd name="connsiteX9" fmla="*/ 25892 w 25891"/>
                          <a:gd name="connsiteY9" fmla="*/ 8037 h 10530"/>
                          <a:gd name="connsiteX10" fmla="*/ 23951 w 25891"/>
                          <a:gd name="connsiteY10" fmla="*/ 9422 h 10530"/>
                          <a:gd name="connsiteX11" fmla="*/ 22287 w 25891"/>
                          <a:gd name="connsiteY11" fmla="*/ 9422 h 10530"/>
                          <a:gd name="connsiteX12" fmla="*/ 20347 w 25891"/>
                          <a:gd name="connsiteY12" fmla="*/ 9699 h 10530"/>
                          <a:gd name="connsiteX13" fmla="*/ 17852 w 25891"/>
                          <a:gd name="connsiteY13" fmla="*/ 10254 h 10530"/>
                          <a:gd name="connsiteX14" fmla="*/ 15080 w 25891"/>
                          <a:gd name="connsiteY14" fmla="*/ 10531 h 10530"/>
                          <a:gd name="connsiteX15" fmla="*/ 12862 w 25891"/>
                          <a:gd name="connsiteY15" fmla="*/ 10531 h 10530"/>
                          <a:gd name="connsiteX16" fmla="*/ 9257 w 25891"/>
                          <a:gd name="connsiteY16" fmla="*/ 10254 h 10530"/>
                          <a:gd name="connsiteX17" fmla="*/ 6208 w 25891"/>
                          <a:gd name="connsiteY17" fmla="*/ 9699 h 1053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</a:cxnLst>
                        <a:rect l="l" t="t" r="r" b="b"/>
                        <a:pathLst>
                          <a:path w="25891" h="10530">
                            <a:moveTo>
                              <a:pt x="5653" y="9976"/>
                            </a:moveTo>
                            <a:cubicBezTo>
                              <a:pt x="4267" y="9976"/>
                              <a:pt x="2881" y="9976"/>
                              <a:pt x="1772" y="9976"/>
                            </a:cubicBezTo>
                            <a:cubicBezTo>
                              <a:pt x="1218" y="9976"/>
                              <a:pt x="386" y="9422"/>
                              <a:pt x="109" y="8868"/>
                            </a:cubicBezTo>
                            <a:cubicBezTo>
                              <a:pt x="-168" y="8314"/>
                              <a:pt x="109" y="7482"/>
                              <a:pt x="663" y="6928"/>
                            </a:cubicBezTo>
                            <a:cubicBezTo>
                              <a:pt x="2327" y="5265"/>
                              <a:pt x="4821" y="4711"/>
                              <a:pt x="6763" y="3603"/>
                            </a:cubicBezTo>
                            <a:cubicBezTo>
                              <a:pt x="8149" y="2771"/>
                              <a:pt x="8980" y="1386"/>
                              <a:pt x="10366" y="831"/>
                            </a:cubicBezTo>
                            <a:cubicBezTo>
                              <a:pt x="11752" y="0"/>
                              <a:pt x="13970" y="0"/>
                              <a:pt x="15634" y="0"/>
                            </a:cubicBezTo>
                            <a:cubicBezTo>
                              <a:pt x="17297" y="0"/>
                              <a:pt x="18683" y="554"/>
                              <a:pt x="19792" y="1940"/>
                            </a:cubicBezTo>
                            <a:cubicBezTo>
                              <a:pt x="20624" y="3048"/>
                              <a:pt x="21455" y="4711"/>
                              <a:pt x="22842" y="5542"/>
                            </a:cubicBezTo>
                            <a:cubicBezTo>
                              <a:pt x="23673" y="6097"/>
                              <a:pt x="25892" y="6651"/>
                              <a:pt x="25892" y="8037"/>
                            </a:cubicBezTo>
                            <a:cubicBezTo>
                              <a:pt x="25892" y="9145"/>
                              <a:pt x="24783" y="9422"/>
                              <a:pt x="23951" y="9422"/>
                            </a:cubicBezTo>
                            <a:cubicBezTo>
                              <a:pt x="23397" y="9422"/>
                              <a:pt x="22842" y="9422"/>
                              <a:pt x="22287" y="9422"/>
                            </a:cubicBezTo>
                            <a:cubicBezTo>
                              <a:pt x="21733" y="9422"/>
                              <a:pt x="21179" y="9422"/>
                              <a:pt x="20347" y="9699"/>
                            </a:cubicBezTo>
                            <a:cubicBezTo>
                              <a:pt x="19515" y="9976"/>
                              <a:pt x="18683" y="10254"/>
                              <a:pt x="17852" y="10254"/>
                            </a:cubicBezTo>
                            <a:cubicBezTo>
                              <a:pt x="17020" y="10254"/>
                              <a:pt x="15911" y="10531"/>
                              <a:pt x="15080" y="10531"/>
                            </a:cubicBezTo>
                            <a:cubicBezTo>
                              <a:pt x="14248" y="10531"/>
                              <a:pt x="13693" y="10531"/>
                              <a:pt x="12862" y="10531"/>
                            </a:cubicBezTo>
                            <a:cubicBezTo>
                              <a:pt x="11475" y="10531"/>
                              <a:pt x="10366" y="10531"/>
                              <a:pt x="9257" y="10254"/>
                            </a:cubicBezTo>
                            <a:cubicBezTo>
                              <a:pt x="8149" y="10254"/>
                              <a:pt x="7317" y="9699"/>
                              <a:pt x="6208" y="9699"/>
                            </a:cubicBezTo>
                            <a:close/>
                          </a:path>
                        </a:pathLst>
                      </a:custGeom>
                      <a:grpFill/>
                      <a:ln w="6350" cap="flat">
                        <a:solidFill>
                          <a:schemeClr val="bg1"/>
                        </a:solidFill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</p:grpSp>
                <p:sp>
                  <p:nvSpPr>
                    <p:cNvPr id="5092" name="Freeform 5091">
                      <a:extLst>
                        <a:ext uri="{FF2B5EF4-FFF2-40B4-BE49-F238E27FC236}">
                          <a16:creationId xmlns:a16="http://schemas.microsoft.com/office/drawing/2014/main" id="{4DB8829C-4802-AA3A-AD06-89F20C0B9D5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69301" y="1275969"/>
                      <a:ext cx="291093" cy="204449"/>
                    </a:xfrm>
                    <a:custGeom>
                      <a:avLst/>
                      <a:gdLst>
                        <a:gd name="connsiteX0" fmla="*/ 23372 w 291093"/>
                        <a:gd name="connsiteY0" fmla="*/ 46905 h 204449"/>
                        <a:gd name="connsiteX1" fmla="*/ 19214 w 291093"/>
                        <a:gd name="connsiteY1" fmla="*/ 56327 h 204449"/>
                        <a:gd name="connsiteX2" fmla="*/ 9788 w 291093"/>
                        <a:gd name="connsiteY2" fmla="*/ 53002 h 204449"/>
                        <a:gd name="connsiteX3" fmla="*/ 5352 w 291093"/>
                        <a:gd name="connsiteY3" fmla="*/ 45520 h 204449"/>
                        <a:gd name="connsiteX4" fmla="*/ 1193 w 291093"/>
                        <a:gd name="connsiteY4" fmla="*/ 38869 h 204449"/>
                        <a:gd name="connsiteX5" fmla="*/ 3134 w 291093"/>
                        <a:gd name="connsiteY5" fmla="*/ 28892 h 204449"/>
                        <a:gd name="connsiteX6" fmla="*/ 12560 w 291093"/>
                        <a:gd name="connsiteY6" fmla="*/ 21687 h 204449"/>
                        <a:gd name="connsiteX7" fmla="*/ 13391 w 291093"/>
                        <a:gd name="connsiteY7" fmla="*/ 15590 h 204449"/>
                        <a:gd name="connsiteX8" fmla="*/ 16718 w 291093"/>
                        <a:gd name="connsiteY8" fmla="*/ 13651 h 204449"/>
                        <a:gd name="connsiteX9" fmla="*/ 22263 w 291093"/>
                        <a:gd name="connsiteY9" fmla="*/ 12265 h 204449"/>
                        <a:gd name="connsiteX10" fmla="*/ 26976 w 291093"/>
                        <a:gd name="connsiteY10" fmla="*/ 10602 h 204449"/>
                        <a:gd name="connsiteX11" fmla="*/ 30857 w 291093"/>
                        <a:gd name="connsiteY11" fmla="*/ 15313 h 204449"/>
                        <a:gd name="connsiteX12" fmla="*/ 34739 w 291093"/>
                        <a:gd name="connsiteY12" fmla="*/ 20302 h 204449"/>
                        <a:gd name="connsiteX13" fmla="*/ 38343 w 291093"/>
                        <a:gd name="connsiteY13" fmla="*/ 15313 h 204449"/>
                        <a:gd name="connsiteX14" fmla="*/ 41947 w 291093"/>
                        <a:gd name="connsiteY14" fmla="*/ 10048 h 204449"/>
                        <a:gd name="connsiteX15" fmla="*/ 46105 w 291093"/>
                        <a:gd name="connsiteY15" fmla="*/ 13373 h 204449"/>
                        <a:gd name="connsiteX16" fmla="*/ 51373 w 291093"/>
                        <a:gd name="connsiteY16" fmla="*/ 15313 h 204449"/>
                        <a:gd name="connsiteX17" fmla="*/ 57472 w 291093"/>
                        <a:gd name="connsiteY17" fmla="*/ 12542 h 204449"/>
                        <a:gd name="connsiteX18" fmla="*/ 63571 w 291093"/>
                        <a:gd name="connsiteY18" fmla="*/ 11988 h 204449"/>
                        <a:gd name="connsiteX19" fmla="*/ 69670 w 291093"/>
                        <a:gd name="connsiteY19" fmla="*/ 11988 h 204449"/>
                        <a:gd name="connsiteX20" fmla="*/ 75215 w 291093"/>
                        <a:gd name="connsiteY20" fmla="*/ 9217 h 204449"/>
                        <a:gd name="connsiteX21" fmla="*/ 85195 w 291093"/>
                        <a:gd name="connsiteY21" fmla="*/ 9494 h 204449"/>
                        <a:gd name="connsiteX22" fmla="*/ 86581 w 291093"/>
                        <a:gd name="connsiteY22" fmla="*/ 18916 h 204449"/>
                        <a:gd name="connsiteX23" fmla="*/ 74383 w 291093"/>
                        <a:gd name="connsiteY23" fmla="*/ 21410 h 204449"/>
                        <a:gd name="connsiteX24" fmla="*/ 63016 w 291093"/>
                        <a:gd name="connsiteY24" fmla="*/ 20302 h 204449"/>
                        <a:gd name="connsiteX25" fmla="*/ 53868 w 291093"/>
                        <a:gd name="connsiteY25" fmla="*/ 23350 h 204449"/>
                        <a:gd name="connsiteX26" fmla="*/ 49709 w 291093"/>
                        <a:gd name="connsiteY26" fmla="*/ 23350 h 204449"/>
                        <a:gd name="connsiteX27" fmla="*/ 58026 w 291093"/>
                        <a:gd name="connsiteY27" fmla="*/ 25567 h 204449"/>
                        <a:gd name="connsiteX28" fmla="*/ 53868 w 291093"/>
                        <a:gd name="connsiteY28" fmla="*/ 27784 h 204449"/>
                        <a:gd name="connsiteX29" fmla="*/ 55808 w 291093"/>
                        <a:gd name="connsiteY29" fmla="*/ 30001 h 204449"/>
                        <a:gd name="connsiteX30" fmla="*/ 64680 w 291093"/>
                        <a:gd name="connsiteY30" fmla="*/ 29169 h 204449"/>
                        <a:gd name="connsiteX31" fmla="*/ 71888 w 291093"/>
                        <a:gd name="connsiteY31" fmla="*/ 27784 h 204449"/>
                        <a:gd name="connsiteX32" fmla="*/ 74660 w 291093"/>
                        <a:gd name="connsiteY32" fmla="*/ 29447 h 204449"/>
                        <a:gd name="connsiteX33" fmla="*/ 71333 w 291093"/>
                        <a:gd name="connsiteY33" fmla="*/ 33880 h 204449"/>
                        <a:gd name="connsiteX34" fmla="*/ 76047 w 291093"/>
                        <a:gd name="connsiteY34" fmla="*/ 33603 h 204449"/>
                        <a:gd name="connsiteX35" fmla="*/ 79650 w 291093"/>
                        <a:gd name="connsiteY35" fmla="*/ 33603 h 204449"/>
                        <a:gd name="connsiteX36" fmla="*/ 83809 w 291093"/>
                        <a:gd name="connsiteY36" fmla="*/ 41086 h 204449"/>
                        <a:gd name="connsiteX37" fmla="*/ 89354 w 291093"/>
                        <a:gd name="connsiteY37" fmla="*/ 48291 h 204449"/>
                        <a:gd name="connsiteX38" fmla="*/ 92681 w 291093"/>
                        <a:gd name="connsiteY38" fmla="*/ 40254 h 204449"/>
                        <a:gd name="connsiteX39" fmla="*/ 90186 w 291093"/>
                        <a:gd name="connsiteY39" fmla="*/ 36097 h 204449"/>
                        <a:gd name="connsiteX40" fmla="*/ 85472 w 291093"/>
                        <a:gd name="connsiteY40" fmla="*/ 33326 h 204449"/>
                        <a:gd name="connsiteX41" fmla="*/ 87136 w 291093"/>
                        <a:gd name="connsiteY41" fmla="*/ 28892 h 204449"/>
                        <a:gd name="connsiteX42" fmla="*/ 92126 w 291093"/>
                        <a:gd name="connsiteY42" fmla="*/ 27230 h 204449"/>
                        <a:gd name="connsiteX43" fmla="*/ 96007 w 291093"/>
                        <a:gd name="connsiteY43" fmla="*/ 26121 h 204449"/>
                        <a:gd name="connsiteX44" fmla="*/ 97671 w 291093"/>
                        <a:gd name="connsiteY44" fmla="*/ 21410 h 204449"/>
                        <a:gd name="connsiteX45" fmla="*/ 102661 w 291093"/>
                        <a:gd name="connsiteY45" fmla="*/ 13096 h 204449"/>
                        <a:gd name="connsiteX46" fmla="*/ 113473 w 291093"/>
                        <a:gd name="connsiteY46" fmla="*/ 12542 h 204449"/>
                        <a:gd name="connsiteX47" fmla="*/ 120404 w 291093"/>
                        <a:gd name="connsiteY47" fmla="*/ 20579 h 204449"/>
                        <a:gd name="connsiteX48" fmla="*/ 126503 w 291093"/>
                        <a:gd name="connsiteY48" fmla="*/ 28615 h 204449"/>
                        <a:gd name="connsiteX49" fmla="*/ 129830 w 291093"/>
                        <a:gd name="connsiteY49" fmla="*/ 32495 h 204449"/>
                        <a:gd name="connsiteX50" fmla="*/ 131216 w 291093"/>
                        <a:gd name="connsiteY50" fmla="*/ 39146 h 204449"/>
                        <a:gd name="connsiteX51" fmla="*/ 134820 w 291093"/>
                        <a:gd name="connsiteY51" fmla="*/ 47737 h 204449"/>
                        <a:gd name="connsiteX52" fmla="*/ 140365 w 291093"/>
                        <a:gd name="connsiteY52" fmla="*/ 53279 h 204449"/>
                        <a:gd name="connsiteX53" fmla="*/ 152286 w 291093"/>
                        <a:gd name="connsiteY53" fmla="*/ 64087 h 204449"/>
                        <a:gd name="connsiteX54" fmla="*/ 156722 w 291093"/>
                        <a:gd name="connsiteY54" fmla="*/ 65195 h 204449"/>
                        <a:gd name="connsiteX55" fmla="*/ 156722 w 291093"/>
                        <a:gd name="connsiteY55" fmla="*/ 58821 h 204449"/>
                        <a:gd name="connsiteX56" fmla="*/ 146464 w 291093"/>
                        <a:gd name="connsiteY56" fmla="*/ 44965 h 204449"/>
                        <a:gd name="connsiteX57" fmla="*/ 143414 w 291093"/>
                        <a:gd name="connsiteY57" fmla="*/ 38869 h 204449"/>
                        <a:gd name="connsiteX58" fmla="*/ 144246 w 291093"/>
                        <a:gd name="connsiteY58" fmla="*/ 31941 h 204449"/>
                        <a:gd name="connsiteX59" fmla="*/ 143692 w 291093"/>
                        <a:gd name="connsiteY59" fmla="*/ 26121 h 204449"/>
                        <a:gd name="connsiteX60" fmla="*/ 138147 w 291093"/>
                        <a:gd name="connsiteY60" fmla="*/ 21133 h 204449"/>
                        <a:gd name="connsiteX61" fmla="*/ 137315 w 291093"/>
                        <a:gd name="connsiteY61" fmla="*/ 13928 h 204449"/>
                        <a:gd name="connsiteX62" fmla="*/ 141197 w 291093"/>
                        <a:gd name="connsiteY62" fmla="*/ 8939 h 204449"/>
                        <a:gd name="connsiteX63" fmla="*/ 149791 w 291093"/>
                        <a:gd name="connsiteY63" fmla="*/ 7831 h 204449"/>
                        <a:gd name="connsiteX64" fmla="*/ 145910 w 291093"/>
                        <a:gd name="connsiteY64" fmla="*/ 3120 h 204449"/>
                        <a:gd name="connsiteX65" fmla="*/ 143414 w 291093"/>
                        <a:gd name="connsiteY65" fmla="*/ 2289 h 204449"/>
                        <a:gd name="connsiteX66" fmla="*/ 145632 w 291093"/>
                        <a:gd name="connsiteY66" fmla="*/ 1457 h 204449"/>
                        <a:gd name="connsiteX67" fmla="*/ 156722 w 291093"/>
                        <a:gd name="connsiteY67" fmla="*/ 1180 h 204449"/>
                        <a:gd name="connsiteX68" fmla="*/ 161712 w 291093"/>
                        <a:gd name="connsiteY68" fmla="*/ 8385 h 204449"/>
                        <a:gd name="connsiteX69" fmla="*/ 165870 w 291093"/>
                        <a:gd name="connsiteY69" fmla="*/ 10325 h 204449"/>
                        <a:gd name="connsiteX70" fmla="*/ 171138 w 291093"/>
                        <a:gd name="connsiteY70" fmla="*/ 12265 h 204449"/>
                        <a:gd name="connsiteX71" fmla="*/ 175573 w 291093"/>
                        <a:gd name="connsiteY71" fmla="*/ 13651 h 204449"/>
                        <a:gd name="connsiteX72" fmla="*/ 183890 w 291093"/>
                        <a:gd name="connsiteY72" fmla="*/ 16145 h 204449"/>
                        <a:gd name="connsiteX73" fmla="*/ 192208 w 291093"/>
                        <a:gd name="connsiteY73" fmla="*/ 17530 h 204449"/>
                        <a:gd name="connsiteX74" fmla="*/ 194426 w 291093"/>
                        <a:gd name="connsiteY74" fmla="*/ 23073 h 204449"/>
                        <a:gd name="connsiteX75" fmla="*/ 186940 w 291093"/>
                        <a:gd name="connsiteY75" fmla="*/ 28338 h 204449"/>
                        <a:gd name="connsiteX76" fmla="*/ 186940 w 291093"/>
                        <a:gd name="connsiteY76" fmla="*/ 36652 h 204449"/>
                        <a:gd name="connsiteX77" fmla="*/ 187495 w 291093"/>
                        <a:gd name="connsiteY77" fmla="*/ 39977 h 204449"/>
                        <a:gd name="connsiteX78" fmla="*/ 192762 w 291093"/>
                        <a:gd name="connsiteY78" fmla="*/ 38592 h 204449"/>
                        <a:gd name="connsiteX79" fmla="*/ 197198 w 291093"/>
                        <a:gd name="connsiteY79" fmla="*/ 31109 h 204449"/>
                        <a:gd name="connsiteX80" fmla="*/ 209396 w 291093"/>
                        <a:gd name="connsiteY80" fmla="*/ 30278 h 204449"/>
                        <a:gd name="connsiteX81" fmla="*/ 216050 w 291093"/>
                        <a:gd name="connsiteY81" fmla="*/ 34435 h 204449"/>
                        <a:gd name="connsiteX82" fmla="*/ 219099 w 291093"/>
                        <a:gd name="connsiteY82" fmla="*/ 43857 h 204449"/>
                        <a:gd name="connsiteX83" fmla="*/ 222981 w 291093"/>
                        <a:gd name="connsiteY83" fmla="*/ 53556 h 204449"/>
                        <a:gd name="connsiteX84" fmla="*/ 234624 w 291093"/>
                        <a:gd name="connsiteY84" fmla="*/ 55496 h 204449"/>
                        <a:gd name="connsiteX85" fmla="*/ 243773 w 291093"/>
                        <a:gd name="connsiteY85" fmla="*/ 56327 h 204449"/>
                        <a:gd name="connsiteX86" fmla="*/ 247932 w 291093"/>
                        <a:gd name="connsiteY86" fmla="*/ 60484 h 204449"/>
                        <a:gd name="connsiteX87" fmla="*/ 250981 w 291093"/>
                        <a:gd name="connsiteY87" fmla="*/ 63533 h 204449"/>
                        <a:gd name="connsiteX88" fmla="*/ 264012 w 291093"/>
                        <a:gd name="connsiteY88" fmla="*/ 67135 h 204449"/>
                        <a:gd name="connsiteX89" fmla="*/ 273160 w 291093"/>
                        <a:gd name="connsiteY89" fmla="*/ 71292 h 204449"/>
                        <a:gd name="connsiteX90" fmla="*/ 278150 w 291093"/>
                        <a:gd name="connsiteY90" fmla="*/ 73509 h 204449"/>
                        <a:gd name="connsiteX91" fmla="*/ 285081 w 291093"/>
                        <a:gd name="connsiteY91" fmla="*/ 77943 h 204449"/>
                        <a:gd name="connsiteX92" fmla="*/ 289794 w 291093"/>
                        <a:gd name="connsiteY92" fmla="*/ 77943 h 204449"/>
                        <a:gd name="connsiteX93" fmla="*/ 290626 w 291093"/>
                        <a:gd name="connsiteY93" fmla="*/ 80991 h 204449"/>
                        <a:gd name="connsiteX94" fmla="*/ 283972 w 291093"/>
                        <a:gd name="connsiteY94" fmla="*/ 85148 h 204449"/>
                        <a:gd name="connsiteX95" fmla="*/ 275101 w 291093"/>
                        <a:gd name="connsiteY95" fmla="*/ 86257 h 204449"/>
                        <a:gd name="connsiteX96" fmla="*/ 265952 w 291093"/>
                        <a:gd name="connsiteY96" fmla="*/ 85148 h 204449"/>
                        <a:gd name="connsiteX97" fmla="*/ 255417 w 291093"/>
                        <a:gd name="connsiteY97" fmla="*/ 87642 h 204449"/>
                        <a:gd name="connsiteX98" fmla="*/ 245160 w 291093"/>
                        <a:gd name="connsiteY98" fmla="*/ 87642 h 204449"/>
                        <a:gd name="connsiteX99" fmla="*/ 241833 w 291093"/>
                        <a:gd name="connsiteY99" fmla="*/ 89028 h 204449"/>
                        <a:gd name="connsiteX100" fmla="*/ 240723 w 291093"/>
                        <a:gd name="connsiteY100" fmla="*/ 91799 h 204449"/>
                        <a:gd name="connsiteX101" fmla="*/ 232130 w 291093"/>
                        <a:gd name="connsiteY101" fmla="*/ 93739 h 204449"/>
                        <a:gd name="connsiteX102" fmla="*/ 222703 w 291093"/>
                        <a:gd name="connsiteY102" fmla="*/ 94847 h 204449"/>
                        <a:gd name="connsiteX103" fmla="*/ 218822 w 291093"/>
                        <a:gd name="connsiteY103" fmla="*/ 97341 h 204449"/>
                        <a:gd name="connsiteX104" fmla="*/ 219931 w 291093"/>
                        <a:gd name="connsiteY104" fmla="*/ 102330 h 204449"/>
                        <a:gd name="connsiteX105" fmla="*/ 223535 w 291093"/>
                        <a:gd name="connsiteY105" fmla="*/ 115631 h 204449"/>
                        <a:gd name="connsiteX106" fmla="*/ 215496 w 291093"/>
                        <a:gd name="connsiteY106" fmla="*/ 120343 h 204449"/>
                        <a:gd name="connsiteX107" fmla="*/ 207733 w 291093"/>
                        <a:gd name="connsiteY107" fmla="*/ 123114 h 204449"/>
                        <a:gd name="connsiteX108" fmla="*/ 205515 w 291093"/>
                        <a:gd name="connsiteY108" fmla="*/ 132536 h 204449"/>
                        <a:gd name="connsiteX109" fmla="*/ 203851 w 291093"/>
                        <a:gd name="connsiteY109" fmla="*/ 145006 h 204449"/>
                        <a:gd name="connsiteX110" fmla="*/ 197198 w 291093"/>
                        <a:gd name="connsiteY110" fmla="*/ 151657 h 204449"/>
                        <a:gd name="connsiteX111" fmla="*/ 187495 w 291093"/>
                        <a:gd name="connsiteY111" fmla="*/ 153320 h 204449"/>
                        <a:gd name="connsiteX112" fmla="*/ 180009 w 291093"/>
                        <a:gd name="connsiteY112" fmla="*/ 162465 h 204449"/>
                        <a:gd name="connsiteX113" fmla="*/ 177514 w 291093"/>
                        <a:gd name="connsiteY113" fmla="*/ 172719 h 204449"/>
                        <a:gd name="connsiteX114" fmla="*/ 172247 w 291093"/>
                        <a:gd name="connsiteY114" fmla="*/ 180755 h 204449"/>
                        <a:gd name="connsiteX115" fmla="*/ 167811 w 291093"/>
                        <a:gd name="connsiteY115" fmla="*/ 187960 h 204449"/>
                        <a:gd name="connsiteX116" fmla="*/ 165593 w 291093"/>
                        <a:gd name="connsiteY116" fmla="*/ 195165 h 204449"/>
                        <a:gd name="connsiteX117" fmla="*/ 165593 w 291093"/>
                        <a:gd name="connsiteY117" fmla="*/ 201816 h 204449"/>
                        <a:gd name="connsiteX118" fmla="*/ 162821 w 291093"/>
                        <a:gd name="connsiteY118" fmla="*/ 204033 h 204449"/>
                        <a:gd name="connsiteX119" fmla="*/ 154227 w 291093"/>
                        <a:gd name="connsiteY119" fmla="*/ 204033 h 204449"/>
                        <a:gd name="connsiteX120" fmla="*/ 146741 w 291093"/>
                        <a:gd name="connsiteY120" fmla="*/ 200431 h 204449"/>
                        <a:gd name="connsiteX121" fmla="*/ 140365 w 291093"/>
                        <a:gd name="connsiteY121" fmla="*/ 196551 h 204449"/>
                        <a:gd name="connsiteX122" fmla="*/ 134266 w 291093"/>
                        <a:gd name="connsiteY122" fmla="*/ 192117 h 204449"/>
                        <a:gd name="connsiteX123" fmla="*/ 125949 w 291093"/>
                        <a:gd name="connsiteY123" fmla="*/ 189623 h 204449"/>
                        <a:gd name="connsiteX124" fmla="*/ 134543 w 291093"/>
                        <a:gd name="connsiteY124" fmla="*/ 182972 h 204449"/>
                        <a:gd name="connsiteX125" fmla="*/ 143137 w 291093"/>
                        <a:gd name="connsiteY125" fmla="*/ 184081 h 204449"/>
                        <a:gd name="connsiteX126" fmla="*/ 150622 w 291093"/>
                        <a:gd name="connsiteY126" fmla="*/ 182695 h 204449"/>
                        <a:gd name="connsiteX127" fmla="*/ 140642 w 291093"/>
                        <a:gd name="connsiteY127" fmla="*/ 177984 h 204449"/>
                        <a:gd name="connsiteX128" fmla="*/ 130662 w 291093"/>
                        <a:gd name="connsiteY128" fmla="*/ 178261 h 204449"/>
                        <a:gd name="connsiteX129" fmla="*/ 118740 w 291093"/>
                        <a:gd name="connsiteY129" fmla="*/ 180478 h 204449"/>
                        <a:gd name="connsiteX130" fmla="*/ 111255 w 291093"/>
                        <a:gd name="connsiteY130" fmla="*/ 173273 h 204449"/>
                        <a:gd name="connsiteX131" fmla="*/ 92126 w 291093"/>
                        <a:gd name="connsiteY131" fmla="*/ 168839 h 204449"/>
                        <a:gd name="connsiteX132" fmla="*/ 84918 w 291093"/>
                        <a:gd name="connsiteY132" fmla="*/ 161634 h 204449"/>
                        <a:gd name="connsiteX133" fmla="*/ 81591 w 291093"/>
                        <a:gd name="connsiteY133" fmla="*/ 152489 h 204449"/>
                        <a:gd name="connsiteX134" fmla="*/ 90740 w 291093"/>
                        <a:gd name="connsiteY134" fmla="*/ 149163 h 204449"/>
                        <a:gd name="connsiteX135" fmla="*/ 104602 w 291093"/>
                        <a:gd name="connsiteY135" fmla="*/ 149717 h 204449"/>
                        <a:gd name="connsiteX136" fmla="*/ 118740 w 291093"/>
                        <a:gd name="connsiteY136" fmla="*/ 146669 h 204449"/>
                        <a:gd name="connsiteX137" fmla="*/ 133711 w 291093"/>
                        <a:gd name="connsiteY137" fmla="*/ 151657 h 204449"/>
                        <a:gd name="connsiteX138" fmla="*/ 143137 w 291093"/>
                        <a:gd name="connsiteY138" fmla="*/ 154151 h 204449"/>
                        <a:gd name="connsiteX139" fmla="*/ 135375 w 291093"/>
                        <a:gd name="connsiteY139" fmla="*/ 148609 h 204449"/>
                        <a:gd name="connsiteX140" fmla="*/ 114859 w 291093"/>
                        <a:gd name="connsiteY140" fmla="*/ 143898 h 204449"/>
                        <a:gd name="connsiteX141" fmla="*/ 109315 w 291093"/>
                        <a:gd name="connsiteY141" fmla="*/ 140018 h 204449"/>
                        <a:gd name="connsiteX142" fmla="*/ 115691 w 291093"/>
                        <a:gd name="connsiteY142" fmla="*/ 138910 h 204449"/>
                        <a:gd name="connsiteX143" fmla="*/ 124285 w 291093"/>
                        <a:gd name="connsiteY143" fmla="*/ 137801 h 204449"/>
                        <a:gd name="connsiteX144" fmla="*/ 137038 w 291093"/>
                        <a:gd name="connsiteY144" fmla="*/ 135584 h 204449"/>
                        <a:gd name="connsiteX145" fmla="*/ 164207 w 291093"/>
                        <a:gd name="connsiteY145" fmla="*/ 134753 h 204449"/>
                        <a:gd name="connsiteX146" fmla="*/ 168366 w 291093"/>
                        <a:gd name="connsiteY146" fmla="*/ 135030 h 204449"/>
                        <a:gd name="connsiteX147" fmla="*/ 166702 w 291093"/>
                        <a:gd name="connsiteY147" fmla="*/ 127825 h 204449"/>
                        <a:gd name="connsiteX148" fmla="*/ 160603 w 291093"/>
                        <a:gd name="connsiteY148" fmla="*/ 126716 h 204449"/>
                        <a:gd name="connsiteX149" fmla="*/ 136206 w 291093"/>
                        <a:gd name="connsiteY149" fmla="*/ 131982 h 204449"/>
                        <a:gd name="connsiteX150" fmla="*/ 128444 w 291093"/>
                        <a:gd name="connsiteY150" fmla="*/ 130319 h 204449"/>
                        <a:gd name="connsiteX151" fmla="*/ 118740 w 291093"/>
                        <a:gd name="connsiteY151" fmla="*/ 131705 h 204449"/>
                        <a:gd name="connsiteX152" fmla="*/ 108760 w 291093"/>
                        <a:gd name="connsiteY152" fmla="*/ 135030 h 204449"/>
                        <a:gd name="connsiteX153" fmla="*/ 97948 w 291093"/>
                        <a:gd name="connsiteY153" fmla="*/ 134753 h 204449"/>
                        <a:gd name="connsiteX154" fmla="*/ 84086 w 291093"/>
                        <a:gd name="connsiteY154" fmla="*/ 133644 h 204449"/>
                        <a:gd name="connsiteX155" fmla="*/ 78819 w 291093"/>
                        <a:gd name="connsiteY155" fmla="*/ 134199 h 204449"/>
                        <a:gd name="connsiteX156" fmla="*/ 75769 w 291093"/>
                        <a:gd name="connsiteY156" fmla="*/ 134199 h 204449"/>
                        <a:gd name="connsiteX157" fmla="*/ 72720 w 291093"/>
                        <a:gd name="connsiteY157" fmla="*/ 128656 h 204449"/>
                        <a:gd name="connsiteX158" fmla="*/ 72442 w 291093"/>
                        <a:gd name="connsiteY158" fmla="*/ 119234 h 204449"/>
                        <a:gd name="connsiteX159" fmla="*/ 82423 w 291093"/>
                        <a:gd name="connsiteY159" fmla="*/ 118126 h 204449"/>
                        <a:gd name="connsiteX160" fmla="*/ 95730 w 291093"/>
                        <a:gd name="connsiteY160" fmla="*/ 120065 h 204449"/>
                        <a:gd name="connsiteX161" fmla="*/ 107651 w 291093"/>
                        <a:gd name="connsiteY161" fmla="*/ 115077 h 204449"/>
                        <a:gd name="connsiteX162" fmla="*/ 122622 w 291093"/>
                        <a:gd name="connsiteY162" fmla="*/ 110089 h 204449"/>
                        <a:gd name="connsiteX163" fmla="*/ 132880 w 291093"/>
                        <a:gd name="connsiteY163" fmla="*/ 106486 h 204449"/>
                        <a:gd name="connsiteX164" fmla="*/ 139533 w 291093"/>
                        <a:gd name="connsiteY164" fmla="*/ 100944 h 204449"/>
                        <a:gd name="connsiteX165" fmla="*/ 163098 w 291093"/>
                        <a:gd name="connsiteY165" fmla="*/ 99836 h 204449"/>
                        <a:gd name="connsiteX166" fmla="*/ 170029 w 291093"/>
                        <a:gd name="connsiteY166" fmla="*/ 98450 h 204449"/>
                        <a:gd name="connsiteX167" fmla="*/ 167811 w 291093"/>
                        <a:gd name="connsiteY167" fmla="*/ 97341 h 204449"/>
                        <a:gd name="connsiteX168" fmla="*/ 156167 w 291093"/>
                        <a:gd name="connsiteY168" fmla="*/ 96787 h 204449"/>
                        <a:gd name="connsiteX169" fmla="*/ 152009 w 291093"/>
                        <a:gd name="connsiteY169" fmla="*/ 94293 h 204449"/>
                        <a:gd name="connsiteX170" fmla="*/ 159217 w 291093"/>
                        <a:gd name="connsiteY170" fmla="*/ 85979 h 204449"/>
                        <a:gd name="connsiteX171" fmla="*/ 158108 w 291093"/>
                        <a:gd name="connsiteY171" fmla="*/ 79606 h 204449"/>
                        <a:gd name="connsiteX172" fmla="*/ 147296 w 291093"/>
                        <a:gd name="connsiteY172" fmla="*/ 87365 h 204449"/>
                        <a:gd name="connsiteX173" fmla="*/ 133988 w 291093"/>
                        <a:gd name="connsiteY173" fmla="*/ 96787 h 204449"/>
                        <a:gd name="connsiteX174" fmla="*/ 119849 w 291093"/>
                        <a:gd name="connsiteY174" fmla="*/ 96787 h 204449"/>
                        <a:gd name="connsiteX175" fmla="*/ 119295 w 291093"/>
                        <a:gd name="connsiteY175" fmla="*/ 89582 h 204449"/>
                        <a:gd name="connsiteX176" fmla="*/ 125394 w 291093"/>
                        <a:gd name="connsiteY176" fmla="*/ 76280 h 204449"/>
                        <a:gd name="connsiteX177" fmla="*/ 119295 w 291093"/>
                        <a:gd name="connsiteY177" fmla="*/ 72678 h 204449"/>
                        <a:gd name="connsiteX178" fmla="*/ 112087 w 291093"/>
                        <a:gd name="connsiteY178" fmla="*/ 80991 h 204449"/>
                        <a:gd name="connsiteX179" fmla="*/ 105711 w 291093"/>
                        <a:gd name="connsiteY179" fmla="*/ 81268 h 204449"/>
                        <a:gd name="connsiteX180" fmla="*/ 98225 w 291093"/>
                        <a:gd name="connsiteY180" fmla="*/ 82931 h 204449"/>
                        <a:gd name="connsiteX181" fmla="*/ 99612 w 291093"/>
                        <a:gd name="connsiteY181" fmla="*/ 93739 h 204449"/>
                        <a:gd name="connsiteX182" fmla="*/ 97948 w 291093"/>
                        <a:gd name="connsiteY182" fmla="*/ 98450 h 204449"/>
                        <a:gd name="connsiteX183" fmla="*/ 89077 w 291093"/>
                        <a:gd name="connsiteY183" fmla="*/ 101498 h 204449"/>
                        <a:gd name="connsiteX184" fmla="*/ 82978 w 291093"/>
                        <a:gd name="connsiteY184" fmla="*/ 108426 h 204449"/>
                        <a:gd name="connsiteX185" fmla="*/ 75492 w 291093"/>
                        <a:gd name="connsiteY185" fmla="*/ 110920 h 204449"/>
                        <a:gd name="connsiteX186" fmla="*/ 69670 w 291093"/>
                        <a:gd name="connsiteY186" fmla="*/ 110920 h 204449"/>
                        <a:gd name="connsiteX187" fmla="*/ 64680 w 291093"/>
                        <a:gd name="connsiteY187" fmla="*/ 111198 h 204449"/>
                        <a:gd name="connsiteX188" fmla="*/ 59135 w 291093"/>
                        <a:gd name="connsiteY188" fmla="*/ 111198 h 204449"/>
                        <a:gd name="connsiteX189" fmla="*/ 54977 w 291093"/>
                        <a:gd name="connsiteY189" fmla="*/ 111198 h 204449"/>
                        <a:gd name="connsiteX190" fmla="*/ 51650 w 291093"/>
                        <a:gd name="connsiteY190" fmla="*/ 108149 h 204449"/>
                        <a:gd name="connsiteX191" fmla="*/ 48323 w 291093"/>
                        <a:gd name="connsiteY191" fmla="*/ 104547 h 204449"/>
                        <a:gd name="connsiteX192" fmla="*/ 40838 w 291093"/>
                        <a:gd name="connsiteY192" fmla="*/ 99836 h 204449"/>
                        <a:gd name="connsiteX193" fmla="*/ 39452 w 291093"/>
                        <a:gd name="connsiteY193" fmla="*/ 96510 h 204449"/>
                        <a:gd name="connsiteX194" fmla="*/ 48323 w 291093"/>
                        <a:gd name="connsiteY194" fmla="*/ 94016 h 204449"/>
                        <a:gd name="connsiteX195" fmla="*/ 53590 w 291093"/>
                        <a:gd name="connsiteY195" fmla="*/ 93462 h 204449"/>
                        <a:gd name="connsiteX196" fmla="*/ 54977 w 291093"/>
                        <a:gd name="connsiteY196" fmla="*/ 89859 h 204449"/>
                        <a:gd name="connsiteX197" fmla="*/ 50264 w 291093"/>
                        <a:gd name="connsiteY197" fmla="*/ 88474 h 204449"/>
                        <a:gd name="connsiteX198" fmla="*/ 48046 w 291093"/>
                        <a:gd name="connsiteY198" fmla="*/ 88474 h 204449"/>
                        <a:gd name="connsiteX199" fmla="*/ 45551 w 291093"/>
                        <a:gd name="connsiteY199" fmla="*/ 88751 h 204449"/>
                        <a:gd name="connsiteX200" fmla="*/ 36679 w 291093"/>
                        <a:gd name="connsiteY200" fmla="*/ 83485 h 204449"/>
                        <a:gd name="connsiteX201" fmla="*/ 34739 w 291093"/>
                        <a:gd name="connsiteY201" fmla="*/ 83208 h 204449"/>
                        <a:gd name="connsiteX202" fmla="*/ 30857 w 291093"/>
                        <a:gd name="connsiteY202" fmla="*/ 81268 h 204449"/>
                        <a:gd name="connsiteX203" fmla="*/ 26145 w 291093"/>
                        <a:gd name="connsiteY203" fmla="*/ 80437 h 204449"/>
                        <a:gd name="connsiteX204" fmla="*/ 21431 w 291093"/>
                        <a:gd name="connsiteY204" fmla="*/ 77666 h 204449"/>
                        <a:gd name="connsiteX205" fmla="*/ 17827 w 291093"/>
                        <a:gd name="connsiteY205" fmla="*/ 75726 h 204449"/>
                        <a:gd name="connsiteX206" fmla="*/ 12560 w 291093"/>
                        <a:gd name="connsiteY206" fmla="*/ 70461 h 204449"/>
                        <a:gd name="connsiteX207" fmla="*/ 9233 w 291093"/>
                        <a:gd name="connsiteY207" fmla="*/ 62701 h 204449"/>
                        <a:gd name="connsiteX208" fmla="*/ 17273 w 291093"/>
                        <a:gd name="connsiteY208" fmla="*/ 65472 h 204449"/>
                        <a:gd name="connsiteX209" fmla="*/ 25035 w 291093"/>
                        <a:gd name="connsiteY209" fmla="*/ 69352 h 204449"/>
                        <a:gd name="connsiteX210" fmla="*/ 34184 w 291093"/>
                        <a:gd name="connsiteY210" fmla="*/ 69629 h 204449"/>
                        <a:gd name="connsiteX211" fmla="*/ 41670 w 291093"/>
                        <a:gd name="connsiteY211" fmla="*/ 68244 h 204449"/>
                        <a:gd name="connsiteX212" fmla="*/ 41947 w 291093"/>
                        <a:gd name="connsiteY212" fmla="*/ 63810 h 204449"/>
                        <a:gd name="connsiteX213" fmla="*/ 36679 w 291093"/>
                        <a:gd name="connsiteY213" fmla="*/ 61316 h 204449"/>
                        <a:gd name="connsiteX214" fmla="*/ 30857 w 291093"/>
                        <a:gd name="connsiteY214" fmla="*/ 58821 h 204449"/>
                        <a:gd name="connsiteX215" fmla="*/ 26422 w 291093"/>
                        <a:gd name="connsiteY215" fmla="*/ 55219 h 204449"/>
                        <a:gd name="connsiteX216" fmla="*/ 30026 w 291093"/>
                        <a:gd name="connsiteY216" fmla="*/ 41363 h 204449"/>
                        <a:gd name="connsiteX217" fmla="*/ 21708 w 291093"/>
                        <a:gd name="connsiteY217" fmla="*/ 44965 h 20444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  <a:cxn ang="0">
                          <a:pos x="connsiteX48" y="connsiteY48"/>
                        </a:cxn>
                        <a:cxn ang="0">
                          <a:pos x="connsiteX49" y="connsiteY49"/>
                        </a:cxn>
                        <a:cxn ang="0">
                          <a:pos x="connsiteX50" y="connsiteY50"/>
                        </a:cxn>
                        <a:cxn ang="0">
                          <a:pos x="connsiteX51" y="connsiteY51"/>
                        </a:cxn>
                        <a:cxn ang="0">
                          <a:pos x="connsiteX52" y="connsiteY52"/>
                        </a:cxn>
                        <a:cxn ang="0">
                          <a:pos x="connsiteX53" y="connsiteY53"/>
                        </a:cxn>
                        <a:cxn ang="0">
                          <a:pos x="connsiteX54" y="connsiteY54"/>
                        </a:cxn>
                        <a:cxn ang="0">
                          <a:pos x="connsiteX55" y="connsiteY55"/>
                        </a:cxn>
                        <a:cxn ang="0">
                          <a:pos x="connsiteX56" y="connsiteY56"/>
                        </a:cxn>
                        <a:cxn ang="0">
                          <a:pos x="connsiteX57" y="connsiteY57"/>
                        </a:cxn>
                        <a:cxn ang="0">
                          <a:pos x="connsiteX58" y="connsiteY58"/>
                        </a:cxn>
                        <a:cxn ang="0">
                          <a:pos x="connsiteX59" y="connsiteY59"/>
                        </a:cxn>
                        <a:cxn ang="0">
                          <a:pos x="connsiteX60" y="connsiteY60"/>
                        </a:cxn>
                        <a:cxn ang="0">
                          <a:pos x="connsiteX61" y="connsiteY61"/>
                        </a:cxn>
                        <a:cxn ang="0">
                          <a:pos x="connsiteX62" y="connsiteY62"/>
                        </a:cxn>
                        <a:cxn ang="0">
                          <a:pos x="connsiteX63" y="connsiteY63"/>
                        </a:cxn>
                        <a:cxn ang="0">
                          <a:pos x="connsiteX64" y="connsiteY64"/>
                        </a:cxn>
                        <a:cxn ang="0">
                          <a:pos x="connsiteX65" y="connsiteY65"/>
                        </a:cxn>
                        <a:cxn ang="0">
                          <a:pos x="connsiteX66" y="connsiteY66"/>
                        </a:cxn>
                        <a:cxn ang="0">
                          <a:pos x="connsiteX67" y="connsiteY67"/>
                        </a:cxn>
                        <a:cxn ang="0">
                          <a:pos x="connsiteX68" y="connsiteY68"/>
                        </a:cxn>
                        <a:cxn ang="0">
                          <a:pos x="connsiteX69" y="connsiteY69"/>
                        </a:cxn>
                        <a:cxn ang="0">
                          <a:pos x="connsiteX70" y="connsiteY70"/>
                        </a:cxn>
                        <a:cxn ang="0">
                          <a:pos x="connsiteX71" y="connsiteY71"/>
                        </a:cxn>
                        <a:cxn ang="0">
                          <a:pos x="connsiteX72" y="connsiteY72"/>
                        </a:cxn>
                        <a:cxn ang="0">
                          <a:pos x="connsiteX73" y="connsiteY73"/>
                        </a:cxn>
                        <a:cxn ang="0">
                          <a:pos x="connsiteX74" y="connsiteY74"/>
                        </a:cxn>
                        <a:cxn ang="0">
                          <a:pos x="connsiteX75" y="connsiteY75"/>
                        </a:cxn>
                        <a:cxn ang="0">
                          <a:pos x="connsiteX76" y="connsiteY76"/>
                        </a:cxn>
                        <a:cxn ang="0">
                          <a:pos x="connsiteX77" y="connsiteY77"/>
                        </a:cxn>
                        <a:cxn ang="0">
                          <a:pos x="connsiteX78" y="connsiteY78"/>
                        </a:cxn>
                        <a:cxn ang="0">
                          <a:pos x="connsiteX79" y="connsiteY79"/>
                        </a:cxn>
                        <a:cxn ang="0">
                          <a:pos x="connsiteX80" y="connsiteY80"/>
                        </a:cxn>
                        <a:cxn ang="0">
                          <a:pos x="connsiteX81" y="connsiteY81"/>
                        </a:cxn>
                        <a:cxn ang="0">
                          <a:pos x="connsiteX82" y="connsiteY82"/>
                        </a:cxn>
                        <a:cxn ang="0">
                          <a:pos x="connsiteX83" y="connsiteY83"/>
                        </a:cxn>
                        <a:cxn ang="0">
                          <a:pos x="connsiteX84" y="connsiteY84"/>
                        </a:cxn>
                        <a:cxn ang="0">
                          <a:pos x="connsiteX85" y="connsiteY85"/>
                        </a:cxn>
                        <a:cxn ang="0">
                          <a:pos x="connsiteX86" y="connsiteY86"/>
                        </a:cxn>
                        <a:cxn ang="0">
                          <a:pos x="connsiteX87" y="connsiteY87"/>
                        </a:cxn>
                        <a:cxn ang="0">
                          <a:pos x="connsiteX88" y="connsiteY88"/>
                        </a:cxn>
                        <a:cxn ang="0">
                          <a:pos x="connsiteX89" y="connsiteY89"/>
                        </a:cxn>
                        <a:cxn ang="0">
                          <a:pos x="connsiteX90" y="connsiteY90"/>
                        </a:cxn>
                        <a:cxn ang="0">
                          <a:pos x="connsiteX91" y="connsiteY91"/>
                        </a:cxn>
                        <a:cxn ang="0">
                          <a:pos x="connsiteX92" y="connsiteY92"/>
                        </a:cxn>
                        <a:cxn ang="0">
                          <a:pos x="connsiteX93" y="connsiteY93"/>
                        </a:cxn>
                        <a:cxn ang="0">
                          <a:pos x="connsiteX94" y="connsiteY94"/>
                        </a:cxn>
                        <a:cxn ang="0">
                          <a:pos x="connsiteX95" y="connsiteY95"/>
                        </a:cxn>
                        <a:cxn ang="0">
                          <a:pos x="connsiteX96" y="connsiteY96"/>
                        </a:cxn>
                        <a:cxn ang="0">
                          <a:pos x="connsiteX97" y="connsiteY97"/>
                        </a:cxn>
                        <a:cxn ang="0">
                          <a:pos x="connsiteX98" y="connsiteY98"/>
                        </a:cxn>
                        <a:cxn ang="0">
                          <a:pos x="connsiteX99" y="connsiteY99"/>
                        </a:cxn>
                        <a:cxn ang="0">
                          <a:pos x="connsiteX100" y="connsiteY100"/>
                        </a:cxn>
                        <a:cxn ang="0">
                          <a:pos x="connsiteX101" y="connsiteY101"/>
                        </a:cxn>
                        <a:cxn ang="0">
                          <a:pos x="connsiteX102" y="connsiteY102"/>
                        </a:cxn>
                        <a:cxn ang="0">
                          <a:pos x="connsiteX103" y="connsiteY103"/>
                        </a:cxn>
                        <a:cxn ang="0">
                          <a:pos x="connsiteX104" y="connsiteY104"/>
                        </a:cxn>
                        <a:cxn ang="0">
                          <a:pos x="connsiteX105" y="connsiteY105"/>
                        </a:cxn>
                        <a:cxn ang="0">
                          <a:pos x="connsiteX106" y="connsiteY106"/>
                        </a:cxn>
                        <a:cxn ang="0">
                          <a:pos x="connsiteX107" y="connsiteY107"/>
                        </a:cxn>
                        <a:cxn ang="0">
                          <a:pos x="connsiteX108" y="connsiteY108"/>
                        </a:cxn>
                        <a:cxn ang="0">
                          <a:pos x="connsiteX109" y="connsiteY109"/>
                        </a:cxn>
                        <a:cxn ang="0">
                          <a:pos x="connsiteX110" y="connsiteY110"/>
                        </a:cxn>
                        <a:cxn ang="0">
                          <a:pos x="connsiteX111" y="connsiteY111"/>
                        </a:cxn>
                        <a:cxn ang="0">
                          <a:pos x="connsiteX112" y="connsiteY112"/>
                        </a:cxn>
                        <a:cxn ang="0">
                          <a:pos x="connsiteX113" y="connsiteY113"/>
                        </a:cxn>
                        <a:cxn ang="0">
                          <a:pos x="connsiteX114" y="connsiteY114"/>
                        </a:cxn>
                        <a:cxn ang="0">
                          <a:pos x="connsiteX115" y="connsiteY115"/>
                        </a:cxn>
                        <a:cxn ang="0">
                          <a:pos x="connsiteX116" y="connsiteY116"/>
                        </a:cxn>
                        <a:cxn ang="0">
                          <a:pos x="connsiteX117" y="connsiteY117"/>
                        </a:cxn>
                        <a:cxn ang="0">
                          <a:pos x="connsiteX118" y="connsiteY118"/>
                        </a:cxn>
                        <a:cxn ang="0">
                          <a:pos x="connsiteX119" y="connsiteY119"/>
                        </a:cxn>
                        <a:cxn ang="0">
                          <a:pos x="connsiteX120" y="connsiteY120"/>
                        </a:cxn>
                        <a:cxn ang="0">
                          <a:pos x="connsiteX121" y="connsiteY121"/>
                        </a:cxn>
                        <a:cxn ang="0">
                          <a:pos x="connsiteX122" y="connsiteY122"/>
                        </a:cxn>
                        <a:cxn ang="0">
                          <a:pos x="connsiteX123" y="connsiteY123"/>
                        </a:cxn>
                        <a:cxn ang="0">
                          <a:pos x="connsiteX124" y="connsiteY124"/>
                        </a:cxn>
                        <a:cxn ang="0">
                          <a:pos x="connsiteX125" y="connsiteY125"/>
                        </a:cxn>
                        <a:cxn ang="0">
                          <a:pos x="connsiteX126" y="connsiteY126"/>
                        </a:cxn>
                        <a:cxn ang="0">
                          <a:pos x="connsiteX127" y="connsiteY127"/>
                        </a:cxn>
                        <a:cxn ang="0">
                          <a:pos x="connsiteX128" y="connsiteY128"/>
                        </a:cxn>
                        <a:cxn ang="0">
                          <a:pos x="connsiteX129" y="connsiteY129"/>
                        </a:cxn>
                        <a:cxn ang="0">
                          <a:pos x="connsiteX130" y="connsiteY130"/>
                        </a:cxn>
                        <a:cxn ang="0">
                          <a:pos x="connsiteX131" y="connsiteY131"/>
                        </a:cxn>
                        <a:cxn ang="0">
                          <a:pos x="connsiteX132" y="connsiteY132"/>
                        </a:cxn>
                        <a:cxn ang="0">
                          <a:pos x="connsiteX133" y="connsiteY133"/>
                        </a:cxn>
                        <a:cxn ang="0">
                          <a:pos x="connsiteX134" y="connsiteY134"/>
                        </a:cxn>
                        <a:cxn ang="0">
                          <a:pos x="connsiteX135" y="connsiteY135"/>
                        </a:cxn>
                        <a:cxn ang="0">
                          <a:pos x="connsiteX136" y="connsiteY136"/>
                        </a:cxn>
                        <a:cxn ang="0">
                          <a:pos x="connsiteX137" y="connsiteY137"/>
                        </a:cxn>
                        <a:cxn ang="0">
                          <a:pos x="connsiteX138" y="connsiteY138"/>
                        </a:cxn>
                        <a:cxn ang="0">
                          <a:pos x="connsiteX139" y="connsiteY139"/>
                        </a:cxn>
                        <a:cxn ang="0">
                          <a:pos x="connsiteX140" y="connsiteY140"/>
                        </a:cxn>
                        <a:cxn ang="0">
                          <a:pos x="connsiteX141" y="connsiteY141"/>
                        </a:cxn>
                        <a:cxn ang="0">
                          <a:pos x="connsiteX142" y="connsiteY142"/>
                        </a:cxn>
                        <a:cxn ang="0">
                          <a:pos x="connsiteX143" y="connsiteY143"/>
                        </a:cxn>
                        <a:cxn ang="0">
                          <a:pos x="connsiteX144" y="connsiteY144"/>
                        </a:cxn>
                        <a:cxn ang="0">
                          <a:pos x="connsiteX145" y="connsiteY145"/>
                        </a:cxn>
                        <a:cxn ang="0">
                          <a:pos x="connsiteX146" y="connsiteY146"/>
                        </a:cxn>
                        <a:cxn ang="0">
                          <a:pos x="connsiteX147" y="connsiteY147"/>
                        </a:cxn>
                        <a:cxn ang="0">
                          <a:pos x="connsiteX148" y="connsiteY148"/>
                        </a:cxn>
                        <a:cxn ang="0">
                          <a:pos x="connsiteX149" y="connsiteY149"/>
                        </a:cxn>
                        <a:cxn ang="0">
                          <a:pos x="connsiteX150" y="connsiteY150"/>
                        </a:cxn>
                        <a:cxn ang="0">
                          <a:pos x="connsiteX151" y="connsiteY151"/>
                        </a:cxn>
                        <a:cxn ang="0">
                          <a:pos x="connsiteX152" y="connsiteY152"/>
                        </a:cxn>
                        <a:cxn ang="0">
                          <a:pos x="connsiteX153" y="connsiteY153"/>
                        </a:cxn>
                        <a:cxn ang="0">
                          <a:pos x="connsiteX154" y="connsiteY154"/>
                        </a:cxn>
                        <a:cxn ang="0">
                          <a:pos x="connsiteX155" y="connsiteY155"/>
                        </a:cxn>
                        <a:cxn ang="0">
                          <a:pos x="connsiteX156" y="connsiteY156"/>
                        </a:cxn>
                        <a:cxn ang="0">
                          <a:pos x="connsiteX157" y="connsiteY157"/>
                        </a:cxn>
                        <a:cxn ang="0">
                          <a:pos x="connsiteX158" y="connsiteY158"/>
                        </a:cxn>
                        <a:cxn ang="0">
                          <a:pos x="connsiteX159" y="connsiteY159"/>
                        </a:cxn>
                        <a:cxn ang="0">
                          <a:pos x="connsiteX160" y="connsiteY160"/>
                        </a:cxn>
                        <a:cxn ang="0">
                          <a:pos x="connsiteX161" y="connsiteY161"/>
                        </a:cxn>
                        <a:cxn ang="0">
                          <a:pos x="connsiteX162" y="connsiteY162"/>
                        </a:cxn>
                        <a:cxn ang="0">
                          <a:pos x="connsiteX163" y="connsiteY163"/>
                        </a:cxn>
                        <a:cxn ang="0">
                          <a:pos x="connsiteX164" y="connsiteY164"/>
                        </a:cxn>
                        <a:cxn ang="0">
                          <a:pos x="connsiteX165" y="connsiteY165"/>
                        </a:cxn>
                        <a:cxn ang="0">
                          <a:pos x="connsiteX166" y="connsiteY166"/>
                        </a:cxn>
                        <a:cxn ang="0">
                          <a:pos x="connsiteX167" y="connsiteY167"/>
                        </a:cxn>
                        <a:cxn ang="0">
                          <a:pos x="connsiteX168" y="connsiteY168"/>
                        </a:cxn>
                        <a:cxn ang="0">
                          <a:pos x="connsiteX169" y="connsiteY169"/>
                        </a:cxn>
                        <a:cxn ang="0">
                          <a:pos x="connsiteX170" y="connsiteY170"/>
                        </a:cxn>
                        <a:cxn ang="0">
                          <a:pos x="connsiteX171" y="connsiteY171"/>
                        </a:cxn>
                        <a:cxn ang="0">
                          <a:pos x="connsiteX172" y="connsiteY172"/>
                        </a:cxn>
                        <a:cxn ang="0">
                          <a:pos x="connsiteX173" y="connsiteY173"/>
                        </a:cxn>
                        <a:cxn ang="0">
                          <a:pos x="connsiteX174" y="connsiteY174"/>
                        </a:cxn>
                        <a:cxn ang="0">
                          <a:pos x="connsiteX175" y="connsiteY175"/>
                        </a:cxn>
                        <a:cxn ang="0">
                          <a:pos x="connsiteX176" y="connsiteY176"/>
                        </a:cxn>
                        <a:cxn ang="0">
                          <a:pos x="connsiteX177" y="connsiteY177"/>
                        </a:cxn>
                        <a:cxn ang="0">
                          <a:pos x="connsiteX178" y="connsiteY178"/>
                        </a:cxn>
                        <a:cxn ang="0">
                          <a:pos x="connsiteX179" y="connsiteY179"/>
                        </a:cxn>
                        <a:cxn ang="0">
                          <a:pos x="connsiteX180" y="connsiteY180"/>
                        </a:cxn>
                        <a:cxn ang="0">
                          <a:pos x="connsiteX181" y="connsiteY181"/>
                        </a:cxn>
                        <a:cxn ang="0">
                          <a:pos x="connsiteX182" y="connsiteY182"/>
                        </a:cxn>
                        <a:cxn ang="0">
                          <a:pos x="connsiteX183" y="connsiteY183"/>
                        </a:cxn>
                        <a:cxn ang="0">
                          <a:pos x="connsiteX184" y="connsiteY184"/>
                        </a:cxn>
                        <a:cxn ang="0">
                          <a:pos x="connsiteX185" y="connsiteY185"/>
                        </a:cxn>
                        <a:cxn ang="0">
                          <a:pos x="connsiteX186" y="connsiteY186"/>
                        </a:cxn>
                        <a:cxn ang="0">
                          <a:pos x="connsiteX187" y="connsiteY187"/>
                        </a:cxn>
                        <a:cxn ang="0">
                          <a:pos x="connsiteX188" y="connsiteY188"/>
                        </a:cxn>
                        <a:cxn ang="0">
                          <a:pos x="connsiteX189" y="connsiteY189"/>
                        </a:cxn>
                        <a:cxn ang="0">
                          <a:pos x="connsiteX190" y="connsiteY190"/>
                        </a:cxn>
                        <a:cxn ang="0">
                          <a:pos x="connsiteX191" y="connsiteY191"/>
                        </a:cxn>
                        <a:cxn ang="0">
                          <a:pos x="connsiteX192" y="connsiteY192"/>
                        </a:cxn>
                        <a:cxn ang="0">
                          <a:pos x="connsiteX193" y="connsiteY193"/>
                        </a:cxn>
                        <a:cxn ang="0">
                          <a:pos x="connsiteX194" y="connsiteY194"/>
                        </a:cxn>
                        <a:cxn ang="0">
                          <a:pos x="connsiteX195" y="connsiteY195"/>
                        </a:cxn>
                        <a:cxn ang="0">
                          <a:pos x="connsiteX196" y="connsiteY196"/>
                        </a:cxn>
                        <a:cxn ang="0">
                          <a:pos x="connsiteX197" y="connsiteY197"/>
                        </a:cxn>
                        <a:cxn ang="0">
                          <a:pos x="connsiteX198" y="connsiteY198"/>
                        </a:cxn>
                        <a:cxn ang="0">
                          <a:pos x="connsiteX199" y="connsiteY199"/>
                        </a:cxn>
                        <a:cxn ang="0">
                          <a:pos x="connsiteX200" y="connsiteY200"/>
                        </a:cxn>
                        <a:cxn ang="0">
                          <a:pos x="connsiteX201" y="connsiteY201"/>
                        </a:cxn>
                        <a:cxn ang="0">
                          <a:pos x="connsiteX202" y="connsiteY202"/>
                        </a:cxn>
                        <a:cxn ang="0">
                          <a:pos x="connsiteX203" y="connsiteY203"/>
                        </a:cxn>
                        <a:cxn ang="0">
                          <a:pos x="connsiteX204" y="connsiteY204"/>
                        </a:cxn>
                        <a:cxn ang="0">
                          <a:pos x="connsiteX205" y="connsiteY205"/>
                        </a:cxn>
                        <a:cxn ang="0">
                          <a:pos x="connsiteX206" y="connsiteY206"/>
                        </a:cxn>
                        <a:cxn ang="0">
                          <a:pos x="connsiteX207" y="connsiteY207"/>
                        </a:cxn>
                        <a:cxn ang="0">
                          <a:pos x="connsiteX208" y="connsiteY208"/>
                        </a:cxn>
                        <a:cxn ang="0">
                          <a:pos x="connsiteX209" y="connsiteY209"/>
                        </a:cxn>
                        <a:cxn ang="0">
                          <a:pos x="connsiteX210" y="connsiteY210"/>
                        </a:cxn>
                        <a:cxn ang="0">
                          <a:pos x="connsiteX211" y="connsiteY211"/>
                        </a:cxn>
                        <a:cxn ang="0">
                          <a:pos x="connsiteX212" y="connsiteY212"/>
                        </a:cxn>
                        <a:cxn ang="0">
                          <a:pos x="connsiteX213" y="connsiteY213"/>
                        </a:cxn>
                        <a:cxn ang="0">
                          <a:pos x="connsiteX214" y="connsiteY214"/>
                        </a:cxn>
                        <a:cxn ang="0">
                          <a:pos x="connsiteX215" y="connsiteY215"/>
                        </a:cxn>
                        <a:cxn ang="0">
                          <a:pos x="connsiteX216" y="connsiteY216"/>
                        </a:cxn>
                        <a:cxn ang="0">
                          <a:pos x="connsiteX217" y="connsiteY217"/>
                        </a:cxn>
                      </a:cxnLst>
                      <a:rect l="l" t="t" r="r" b="b"/>
                      <a:pathLst>
                        <a:path w="291093" h="204449">
                          <a:moveTo>
                            <a:pt x="23372" y="46905"/>
                          </a:moveTo>
                          <a:cubicBezTo>
                            <a:pt x="21986" y="50231"/>
                            <a:pt x="23372" y="54665"/>
                            <a:pt x="19214" y="56327"/>
                          </a:cubicBezTo>
                          <a:cubicBezTo>
                            <a:pt x="15609" y="57990"/>
                            <a:pt x="11728" y="56050"/>
                            <a:pt x="9788" y="53002"/>
                          </a:cubicBezTo>
                          <a:cubicBezTo>
                            <a:pt x="8124" y="50508"/>
                            <a:pt x="7015" y="48014"/>
                            <a:pt x="5352" y="45520"/>
                          </a:cubicBezTo>
                          <a:cubicBezTo>
                            <a:pt x="3966" y="43303"/>
                            <a:pt x="2302" y="41086"/>
                            <a:pt x="1193" y="38869"/>
                          </a:cubicBezTo>
                          <a:cubicBezTo>
                            <a:pt x="-747" y="35266"/>
                            <a:pt x="-470" y="31386"/>
                            <a:pt x="3134" y="28892"/>
                          </a:cubicBezTo>
                          <a:cubicBezTo>
                            <a:pt x="6738" y="26675"/>
                            <a:pt x="11728" y="26675"/>
                            <a:pt x="12560" y="21687"/>
                          </a:cubicBezTo>
                          <a:cubicBezTo>
                            <a:pt x="12837" y="19747"/>
                            <a:pt x="12560" y="17530"/>
                            <a:pt x="13391" y="15590"/>
                          </a:cubicBezTo>
                          <a:cubicBezTo>
                            <a:pt x="13946" y="13928"/>
                            <a:pt x="15055" y="13651"/>
                            <a:pt x="16718" y="13651"/>
                          </a:cubicBezTo>
                          <a:cubicBezTo>
                            <a:pt x="18659" y="13651"/>
                            <a:pt x="20600" y="13096"/>
                            <a:pt x="22263" y="12265"/>
                          </a:cubicBezTo>
                          <a:cubicBezTo>
                            <a:pt x="23649" y="11711"/>
                            <a:pt x="25313" y="10325"/>
                            <a:pt x="26976" y="10602"/>
                          </a:cubicBezTo>
                          <a:cubicBezTo>
                            <a:pt x="28917" y="10879"/>
                            <a:pt x="30026" y="13651"/>
                            <a:pt x="30857" y="15313"/>
                          </a:cubicBezTo>
                          <a:cubicBezTo>
                            <a:pt x="31412" y="16699"/>
                            <a:pt x="32798" y="20302"/>
                            <a:pt x="34739" y="20302"/>
                          </a:cubicBezTo>
                          <a:cubicBezTo>
                            <a:pt x="36679" y="20302"/>
                            <a:pt x="37788" y="16699"/>
                            <a:pt x="38343" y="15313"/>
                          </a:cubicBezTo>
                          <a:cubicBezTo>
                            <a:pt x="38897" y="13928"/>
                            <a:pt x="40006" y="10325"/>
                            <a:pt x="41947" y="10048"/>
                          </a:cubicBezTo>
                          <a:cubicBezTo>
                            <a:pt x="43610" y="10048"/>
                            <a:pt x="45273" y="12265"/>
                            <a:pt x="46105" y="13373"/>
                          </a:cubicBezTo>
                          <a:cubicBezTo>
                            <a:pt x="47491" y="14759"/>
                            <a:pt x="49155" y="15868"/>
                            <a:pt x="51373" y="15313"/>
                          </a:cubicBezTo>
                          <a:cubicBezTo>
                            <a:pt x="53590" y="14759"/>
                            <a:pt x="55254" y="13373"/>
                            <a:pt x="57472" y="12542"/>
                          </a:cubicBezTo>
                          <a:cubicBezTo>
                            <a:pt x="59413" y="11711"/>
                            <a:pt x="61630" y="11711"/>
                            <a:pt x="63571" y="11988"/>
                          </a:cubicBezTo>
                          <a:cubicBezTo>
                            <a:pt x="65512" y="12265"/>
                            <a:pt x="67730" y="12542"/>
                            <a:pt x="69670" y="11988"/>
                          </a:cubicBezTo>
                          <a:cubicBezTo>
                            <a:pt x="71611" y="11434"/>
                            <a:pt x="73551" y="10325"/>
                            <a:pt x="75215" y="9217"/>
                          </a:cubicBezTo>
                          <a:cubicBezTo>
                            <a:pt x="78541" y="7277"/>
                            <a:pt x="81869" y="7554"/>
                            <a:pt x="85195" y="9494"/>
                          </a:cubicBezTo>
                          <a:cubicBezTo>
                            <a:pt x="88799" y="11711"/>
                            <a:pt x="89631" y="15590"/>
                            <a:pt x="86581" y="18916"/>
                          </a:cubicBezTo>
                          <a:cubicBezTo>
                            <a:pt x="83255" y="22796"/>
                            <a:pt x="78819" y="23073"/>
                            <a:pt x="74383" y="21410"/>
                          </a:cubicBezTo>
                          <a:cubicBezTo>
                            <a:pt x="70502" y="20024"/>
                            <a:pt x="67175" y="19193"/>
                            <a:pt x="63016" y="20302"/>
                          </a:cubicBezTo>
                          <a:cubicBezTo>
                            <a:pt x="59967" y="21133"/>
                            <a:pt x="57195" y="23073"/>
                            <a:pt x="53868" y="23350"/>
                          </a:cubicBezTo>
                          <a:cubicBezTo>
                            <a:pt x="52482" y="23350"/>
                            <a:pt x="51096" y="23350"/>
                            <a:pt x="49709" y="23350"/>
                          </a:cubicBezTo>
                          <a:cubicBezTo>
                            <a:pt x="50818" y="26398"/>
                            <a:pt x="57749" y="23904"/>
                            <a:pt x="58026" y="25567"/>
                          </a:cubicBezTo>
                          <a:cubicBezTo>
                            <a:pt x="58026" y="26398"/>
                            <a:pt x="54422" y="27230"/>
                            <a:pt x="53868" y="27784"/>
                          </a:cubicBezTo>
                          <a:cubicBezTo>
                            <a:pt x="52204" y="29169"/>
                            <a:pt x="54699" y="29724"/>
                            <a:pt x="55808" y="30001"/>
                          </a:cubicBezTo>
                          <a:cubicBezTo>
                            <a:pt x="58858" y="30001"/>
                            <a:pt x="61907" y="30001"/>
                            <a:pt x="64680" y="29169"/>
                          </a:cubicBezTo>
                          <a:cubicBezTo>
                            <a:pt x="66898" y="28338"/>
                            <a:pt x="69116" y="27507"/>
                            <a:pt x="71888" y="27784"/>
                          </a:cubicBezTo>
                          <a:cubicBezTo>
                            <a:pt x="72997" y="27784"/>
                            <a:pt x="74383" y="28338"/>
                            <a:pt x="74660" y="29447"/>
                          </a:cubicBezTo>
                          <a:cubicBezTo>
                            <a:pt x="74660" y="31664"/>
                            <a:pt x="71611" y="32218"/>
                            <a:pt x="71333" y="33880"/>
                          </a:cubicBezTo>
                          <a:cubicBezTo>
                            <a:pt x="72997" y="33880"/>
                            <a:pt x="74383" y="33880"/>
                            <a:pt x="76047" y="33603"/>
                          </a:cubicBezTo>
                          <a:cubicBezTo>
                            <a:pt x="77155" y="33603"/>
                            <a:pt x="78541" y="33049"/>
                            <a:pt x="79650" y="33603"/>
                          </a:cubicBezTo>
                          <a:cubicBezTo>
                            <a:pt x="82423" y="34712"/>
                            <a:pt x="82700" y="38869"/>
                            <a:pt x="83809" y="41086"/>
                          </a:cubicBezTo>
                          <a:cubicBezTo>
                            <a:pt x="84918" y="43580"/>
                            <a:pt x="86027" y="47737"/>
                            <a:pt x="89354" y="48291"/>
                          </a:cubicBezTo>
                          <a:cubicBezTo>
                            <a:pt x="93512" y="48845"/>
                            <a:pt x="93235" y="42748"/>
                            <a:pt x="92681" y="40254"/>
                          </a:cubicBezTo>
                          <a:cubicBezTo>
                            <a:pt x="92681" y="38592"/>
                            <a:pt x="91849" y="37206"/>
                            <a:pt x="90186" y="36097"/>
                          </a:cubicBezTo>
                          <a:cubicBezTo>
                            <a:pt x="88799" y="35266"/>
                            <a:pt x="86304" y="34712"/>
                            <a:pt x="85472" y="33326"/>
                          </a:cubicBezTo>
                          <a:cubicBezTo>
                            <a:pt x="84364" y="31941"/>
                            <a:pt x="86027" y="30001"/>
                            <a:pt x="87136" y="28892"/>
                          </a:cubicBezTo>
                          <a:cubicBezTo>
                            <a:pt x="88522" y="27507"/>
                            <a:pt x="90186" y="27230"/>
                            <a:pt x="92126" y="27230"/>
                          </a:cubicBezTo>
                          <a:cubicBezTo>
                            <a:pt x="93512" y="27230"/>
                            <a:pt x="94898" y="27230"/>
                            <a:pt x="96007" y="26121"/>
                          </a:cubicBezTo>
                          <a:cubicBezTo>
                            <a:pt x="97116" y="24735"/>
                            <a:pt x="97116" y="23073"/>
                            <a:pt x="97671" y="21410"/>
                          </a:cubicBezTo>
                          <a:cubicBezTo>
                            <a:pt x="98503" y="18639"/>
                            <a:pt x="100720" y="15313"/>
                            <a:pt x="102661" y="13096"/>
                          </a:cubicBezTo>
                          <a:cubicBezTo>
                            <a:pt x="105711" y="9771"/>
                            <a:pt x="109869" y="10048"/>
                            <a:pt x="113473" y="12542"/>
                          </a:cubicBezTo>
                          <a:cubicBezTo>
                            <a:pt x="116246" y="14482"/>
                            <a:pt x="119295" y="17253"/>
                            <a:pt x="120404" y="20579"/>
                          </a:cubicBezTo>
                          <a:cubicBezTo>
                            <a:pt x="121790" y="23904"/>
                            <a:pt x="124285" y="25844"/>
                            <a:pt x="126503" y="28615"/>
                          </a:cubicBezTo>
                          <a:cubicBezTo>
                            <a:pt x="127612" y="29724"/>
                            <a:pt x="128998" y="31109"/>
                            <a:pt x="129830" y="32495"/>
                          </a:cubicBezTo>
                          <a:cubicBezTo>
                            <a:pt x="130662" y="34435"/>
                            <a:pt x="130662" y="36929"/>
                            <a:pt x="131216" y="39146"/>
                          </a:cubicBezTo>
                          <a:cubicBezTo>
                            <a:pt x="132048" y="42194"/>
                            <a:pt x="133157" y="45242"/>
                            <a:pt x="134820" y="47737"/>
                          </a:cubicBezTo>
                          <a:cubicBezTo>
                            <a:pt x="136206" y="49954"/>
                            <a:pt x="138424" y="51616"/>
                            <a:pt x="140365" y="53279"/>
                          </a:cubicBezTo>
                          <a:cubicBezTo>
                            <a:pt x="144246" y="56882"/>
                            <a:pt x="148128" y="60761"/>
                            <a:pt x="152286" y="64087"/>
                          </a:cubicBezTo>
                          <a:cubicBezTo>
                            <a:pt x="153395" y="65195"/>
                            <a:pt x="155613" y="67135"/>
                            <a:pt x="156722" y="65195"/>
                          </a:cubicBezTo>
                          <a:cubicBezTo>
                            <a:pt x="157831" y="63533"/>
                            <a:pt x="157553" y="60484"/>
                            <a:pt x="156722" y="58821"/>
                          </a:cubicBezTo>
                          <a:cubicBezTo>
                            <a:pt x="155058" y="53556"/>
                            <a:pt x="150068" y="49122"/>
                            <a:pt x="146464" y="44965"/>
                          </a:cubicBezTo>
                          <a:cubicBezTo>
                            <a:pt x="144801" y="43303"/>
                            <a:pt x="143692" y="41363"/>
                            <a:pt x="143414" y="38869"/>
                          </a:cubicBezTo>
                          <a:cubicBezTo>
                            <a:pt x="143414" y="36652"/>
                            <a:pt x="143692" y="34158"/>
                            <a:pt x="144246" y="31941"/>
                          </a:cubicBezTo>
                          <a:cubicBezTo>
                            <a:pt x="144523" y="30001"/>
                            <a:pt x="144801" y="28061"/>
                            <a:pt x="143692" y="26121"/>
                          </a:cubicBezTo>
                          <a:cubicBezTo>
                            <a:pt x="142305" y="23904"/>
                            <a:pt x="139811" y="23073"/>
                            <a:pt x="138147" y="21133"/>
                          </a:cubicBezTo>
                          <a:cubicBezTo>
                            <a:pt x="136484" y="18916"/>
                            <a:pt x="136761" y="16422"/>
                            <a:pt x="137315" y="13928"/>
                          </a:cubicBezTo>
                          <a:cubicBezTo>
                            <a:pt x="137870" y="11711"/>
                            <a:pt x="138424" y="9217"/>
                            <a:pt x="141197" y="8939"/>
                          </a:cubicBezTo>
                          <a:cubicBezTo>
                            <a:pt x="143692" y="8662"/>
                            <a:pt x="147850" y="9771"/>
                            <a:pt x="149791" y="7831"/>
                          </a:cubicBezTo>
                          <a:cubicBezTo>
                            <a:pt x="152009" y="5614"/>
                            <a:pt x="147296" y="3674"/>
                            <a:pt x="145910" y="3120"/>
                          </a:cubicBezTo>
                          <a:cubicBezTo>
                            <a:pt x="145910" y="3120"/>
                            <a:pt x="143414" y="2566"/>
                            <a:pt x="143414" y="2289"/>
                          </a:cubicBezTo>
                          <a:cubicBezTo>
                            <a:pt x="143414" y="1734"/>
                            <a:pt x="145355" y="1457"/>
                            <a:pt x="145632" y="1457"/>
                          </a:cubicBezTo>
                          <a:cubicBezTo>
                            <a:pt x="148959" y="349"/>
                            <a:pt x="153395" y="-1037"/>
                            <a:pt x="156722" y="1180"/>
                          </a:cubicBezTo>
                          <a:cubicBezTo>
                            <a:pt x="159217" y="2843"/>
                            <a:pt x="158385" y="7554"/>
                            <a:pt x="161712" y="8385"/>
                          </a:cubicBezTo>
                          <a:cubicBezTo>
                            <a:pt x="163375" y="8662"/>
                            <a:pt x="164484" y="9494"/>
                            <a:pt x="165870" y="10325"/>
                          </a:cubicBezTo>
                          <a:cubicBezTo>
                            <a:pt x="167534" y="11157"/>
                            <a:pt x="169474" y="11434"/>
                            <a:pt x="171138" y="12265"/>
                          </a:cubicBezTo>
                          <a:cubicBezTo>
                            <a:pt x="172524" y="13096"/>
                            <a:pt x="173910" y="13373"/>
                            <a:pt x="175573" y="13651"/>
                          </a:cubicBezTo>
                          <a:cubicBezTo>
                            <a:pt x="178346" y="13651"/>
                            <a:pt x="181396" y="14759"/>
                            <a:pt x="183890" y="16145"/>
                          </a:cubicBezTo>
                          <a:cubicBezTo>
                            <a:pt x="186386" y="17530"/>
                            <a:pt x="189158" y="16976"/>
                            <a:pt x="192208" y="17530"/>
                          </a:cubicBezTo>
                          <a:cubicBezTo>
                            <a:pt x="195257" y="18085"/>
                            <a:pt x="197752" y="20579"/>
                            <a:pt x="194426" y="23073"/>
                          </a:cubicBezTo>
                          <a:cubicBezTo>
                            <a:pt x="191653" y="25013"/>
                            <a:pt x="188049" y="24458"/>
                            <a:pt x="186940" y="28338"/>
                          </a:cubicBezTo>
                          <a:cubicBezTo>
                            <a:pt x="186108" y="31109"/>
                            <a:pt x="188327" y="33880"/>
                            <a:pt x="186940" y="36652"/>
                          </a:cubicBezTo>
                          <a:cubicBezTo>
                            <a:pt x="186386" y="38037"/>
                            <a:pt x="185831" y="39423"/>
                            <a:pt x="187495" y="39977"/>
                          </a:cubicBezTo>
                          <a:cubicBezTo>
                            <a:pt x="189158" y="40531"/>
                            <a:pt x="191653" y="39977"/>
                            <a:pt x="192762" y="38592"/>
                          </a:cubicBezTo>
                          <a:cubicBezTo>
                            <a:pt x="194703" y="36375"/>
                            <a:pt x="194148" y="32772"/>
                            <a:pt x="197198" y="31109"/>
                          </a:cubicBezTo>
                          <a:cubicBezTo>
                            <a:pt x="200525" y="29447"/>
                            <a:pt x="206069" y="28892"/>
                            <a:pt x="209396" y="30278"/>
                          </a:cubicBezTo>
                          <a:cubicBezTo>
                            <a:pt x="211891" y="31109"/>
                            <a:pt x="213832" y="33326"/>
                            <a:pt x="216050" y="34435"/>
                          </a:cubicBezTo>
                          <a:cubicBezTo>
                            <a:pt x="219654" y="36097"/>
                            <a:pt x="219099" y="40531"/>
                            <a:pt x="219099" y="43857"/>
                          </a:cubicBezTo>
                          <a:cubicBezTo>
                            <a:pt x="219099" y="47460"/>
                            <a:pt x="220208" y="51339"/>
                            <a:pt x="222981" y="53556"/>
                          </a:cubicBezTo>
                          <a:cubicBezTo>
                            <a:pt x="226030" y="56050"/>
                            <a:pt x="231020" y="55773"/>
                            <a:pt x="234624" y="55496"/>
                          </a:cubicBezTo>
                          <a:cubicBezTo>
                            <a:pt x="237674" y="55496"/>
                            <a:pt x="241001" y="54388"/>
                            <a:pt x="243773" y="56327"/>
                          </a:cubicBezTo>
                          <a:cubicBezTo>
                            <a:pt x="245436" y="57436"/>
                            <a:pt x="246823" y="59099"/>
                            <a:pt x="247932" y="60484"/>
                          </a:cubicBezTo>
                          <a:cubicBezTo>
                            <a:pt x="248764" y="61593"/>
                            <a:pt x="249595" y="62978"/>
                            <a:pt x="250981" y="63533"/>
                          </a:cubicBezTo>
                          <a:cubicBezTo>
                            <a:pt x="255140" y="65472"/>
                            <a:pt x="259853" y="65472"/>
                            <a:pt x="264012" y="67135"/>
                          </a:cubicBezTo>
                          <a:cubicBezTo>
                            <a:pt x="267061" y="68521"/>
                            <a:pt x="270111" y="69906"/>
                            <a:pt x="273160" y="71292"/>
                          </a:cubicBezTo>
                          <a:cubicBezTo>
                            <a:pt x="274823" y="72123"/>
                            <a:pt x="276764" y="72400"/>
                            <a:pt x="278150" y="73509"/>
                          </a:cubicBezTo>
                          <a:cubicBezTo>
                            <a:pt x="280368" y="75172"/>
                            <a:pt x="282309" y="77666"/>
                            <a:pt x="285081" y="77943"/>
                          </a:cubicBezTo>
                          <a:cubicBezTo>
                            <a:pt x="286745" y="77943"/>
                            <a:pt x="288408" y="77111"/>
                            <a:pt x="289794" y="77943"/>
                          </a:cubicBezTo>
                          <a:cubicBezTo>
                            <a:pt x="291180" y="78497"/>
                            <a:pt x="291457" y="79606"/>
                            <a:pt x="290626" y="80991"/>
                          </a:cubicBezTo>
                          <a:cubicBezTo>
                            <a:pt x="289239" y="83485"/>
                            <a:pt x="286467" y="84040"/>
                            <a:pt x="283972" y="85148"/>
                          </a:cubicBezTo>
                          <a:cubicBezTo>
                            <a:pt x="281200" y="86257"/>
                            <a:pt x="278150" y="87088"/>
                            <a:pt x="275101" y="86257"/>
                          </a:cubicBezTo>
                          <a:cubicBezTo>
                            <a:pt x="272051" y="85425"/>
                            <a:pt x="269001" y="85148"/>
                            <a:pt x="265952" y="85148"/>
                          </a:cubicBezTo>
                          <a:cubicBezTo>
                            <a:pt x="262070" y="85148"/>
                            <a:pt x="259021" y="86811"/>
                            <a:pt x="255417" y="87642"/>
                          </a:cubicBezTo>
                          <a:cubicBezTo>
                            <a:pt x="251813" y="88474"/>
                            <a:pt x="248764" y="87642"/>
                            <a:pt x="245160" y="87642"/>
                          </a:cubicBezTo>
                          <a:cubicBezTo>
                            <a:pt x="244050" y="87642"/>
                            <a:pt x="242664" y="87642"/>
                            <a:pt x="241833" y="89028"/>
                          </a:cubicBezTo>
                          <a:cubicBezTo>
                            <a:pt x="241278" y="89859"/>
                            <a:pt x="241278" y="90968"/>
                            <a:pt x="240723" y="91799"/>
                          </a:cubicBezTo>
                          <a:cubicBezTo>
                            <a:pt x="239337" y="94847"/>
                            <a:pt x="234624" y="93739"/>
                            <a:pt x="232130" y="93739"/>
                          </a:cubicBezTo>
                          <a:cubicBezTo>
                            <a:pt x="228802" y="93739"/>
                            <a:pt x="226030" y="93739"/>
                            <a:pt x="222703" y="94847"/>
                          </a:cubicBezTo>
                          <a:cubicBezTo>
                            <a:pt x="221317" y="95402"/>
                            <a:pt x="219654" y="95956"/>
                            <a:pt x="218822" y="97341"/>
                          </a:cubicBezTo>
                          <a:cubicBezTo>
                            <a:pt x="217990" y="99004"/>
                            <a:pt x="219099" y="100944"/>
                            <a:pt x="219931" y="102330"/>
                          </a:cubicBezTo>
                          <a:cubicBezTo>
                            <a:pt x="222149" y="106486"/>
                            <a:pt x="224921" y="110643"/>
                            <a:pt x="223535" y="115631"/>
                          </a:cubicBezTo>
                          <a:cubicBezTo>
                            <a:pt x="222426" y="119788"/>
                            <a:pt x="219377" y="120343"/>
                            <a:pt x="215496" y="120343"/>
                          </a:cubicBezTo>
                          <a:cubicBezTo>
                            <a:pt x="212446" y="120343"/>
                            <a:pt x="209396" y="120343"/>
                            <a:pt x="207733" y="123114"/>
                          </a:cubicBezTo>
                          <a:cubicBezTo>
                            <a:pt x="206069" y="125885"/>
                            <a:pt x="205515" y="129488"/>
                            <a:pt x="205515" y="132536"/>
                          </a:cubicBezTo>
                          <a:cubicBezTo>
                            <a:pt x="205515" y="136693"/>
                            <a:pt x="205515" y="140850"/>
                            <a:pt x="203851" y="145006"/>
                          </a:cubicBezTo>
                          <a:cubicBezTo>
                            <a:pt x="202743" y="148609"/>
                            <a:pt x="201079" y="151380"/>
                            <a:pt x="197198" y="151657"/>
                          </a:cubicBezTo>
                          <a:cubicBezTo>
                            <a:pt x="193871" y="151657"/>
                            <a:pt x="190545" y="151380"/>
                            <a:pt x="187495" y="153320"/>
                          </a:cubicBezTo>
                          <a:cubicBezTo>
                            <a:pt x="184445" y="155537"/>
                            <a:pt x="181118" y="158863"/>
                            <a:pt x="180009" y="162465"/>
                          </a:cubicBezTo>
                          <a:cubicBezTo>
                            <a:pt x="178900" y="166068"/>
                            <a:pt x="179455" y="169393"/>
                            <a:pt x="177514" y="172719"/>
                          </a:cubicBezTo>
                          <a:cubicBezTo>
                            <a:pt x="175573" y="175490"/>
                            <a:pt x="173910" y="177984"/>
                            <a:pt x="172247" y="180755"/>
                          </a:cubicBezTo>
                          <a:cubicBezTo>
                            <a:pt x="170861" y="183249"/>
                            <a:pt x="168920" y="185189"/>
                            <a:pt x="167811" y="187960"/>
                          </a:cubicBezTo>
                          <a:cubicBezTo>
                            <a:pt x="166702" y="190177"/>
                            <a:pt x="165038" y="192671"/>
                            <a:pt x="165593" y="195165"/>
                          </a:cubicBezTo>
                          <a:cubicBezTo>
                            <a:pt x="165870" y="197382"/>
                            <a:pt x="166425" y="199599"/>
                            <a:pt x="165593" y="201816"/>
                          </a:cubicBezTo>
                          <a:cubicBezTo>
                            <a:pt x="165038" y="202925"/>
                            <a:pt x="164207" y="203756"/>
                            <a:pt x="162821" y="204033"/>
                          </a:cubicBezTo>
                          <a:cubicBezTo>
                            <a:pt x="160326" y="204588"/>
                            <a:pt x="156999" y="204588"/>
                            <a:pt x="154227" y="204033"/>
                          </a:cubicBezTo>
                          <a:cubicBezTo>
                            <a:pt x="151454" y="203756"/>
                            <a:pt x="149236" y="202093"/>
                            <a:pt x="146741" y="200431"/>
                          </a:cubicBezTo>
                          <a:cubicBezTo>
                            <a:pt x="144523" y="199045"/>
                            <a:pt x="142305" y="197937"/>
                            <a:pt x="140365" y="196551"/>
                          </a:cubicBezTo>
                          <a:cubicBezTo>
                            <a:pt x="138424" y="195165"/>
                            <a:pt x="136761" y="192948"/>
                            <a:pt x="134266" y="192117"/>
                          </a:cubicBezTo>
                          <a:cubicBezTo>
                            <a:pt x="131493" y="191286"/>
                            <a:pt x="128444" y="191563"/>
                            <a:pt x="125949" y="189623"/>
                          </a:cubicBezTo>
                          <a:cubicBezTo>
                            <a:pt x="120958" y="186298"/>
                            <a:pt x="132048" y="182972"/>
                            <a:pt x="134543" y="182972"/>
                          </a:cubicBezTo>
                          <a:cubicBezTo>
                            <a:pt x="137315" y="182972"/>
                            <a:pt x="140088" y="184081"/>
                            <a:pt x="143137" y="184081"/>
                          </a:cubicBezTo>
                          <a:cubicBezTo>
                            <a:pt x="145632" y="184081"/>
                            <a:pt x="148128" y="183526"/>
                            <a:pt x="150622" y="182695"/>
                          </a:cubicBezTo>
                          <a:cubicBezTo>
                            <a:pt x="147296" y="181309"/>
                            <a:pt x="143969" y="179369"/>
                            <a:pt x="140642" y="177984"/>
                          </a:cubicBezTo>
                          <a:cubicBezTo>
                            <a:pt x="137315" y="176598"/>
                            <a:pt x="134266" y="177153"/>
                            <a:pt x="130662" y="178261"/>
                          </a:cubicBezTo>
                          <a:cubicBezTo>
                            <a:pt x="127057" y="179369"/>
                            <a:pt x="122622" y="181586"/>
                            <a:pt x="118740" y="180478"/>
                          </a:cubicBezTo>
                          <a:cubicBezTo>
                            <a:pt x="115137" y="179369"/>
                            <a:pt x="113750" y="175767"/>
                            <a:pt x="111255" y="173273"/>
                          </a:cubicBezTo>
                          <a:cubicBezTo>
                            <a:pt x="105711" y="168008"/>
                            <a:pt x="98225" y="172719"/>
                            <a:pt x="92126" y="168839"/>
                          </a:cubicBezTo>
                          <a:cubicBezTo>
                            <a:pt x="89354" y="167176"/>
                            <a:pt x="86859" y="164128"/>
                            <a:pt x="84918" y="161634"/>
                          </a:cubicBezTo>
                          <a:cubicBezTo>
                            <a:pt x="82978" y="159140"/>
                            <a:pt x="80482" y="155814"/>
                            <a:pt x="81591" y="152489"/>
                          </a:cubicBezTo>
                          <a:cubicBezTo>
                            <a:pt x="82978" y="148886"/>
                            <a:pt x="87690" y="148886"/>
                            <a:pt x="90740" y="149163"/>
                          </a:cubicBezTo>
                          <a:cubicBezTo>
                            <a:pt x="95453" y="149717"/>
                            <a:pt x="99889" y="150549"/>
                            <a:pt x="104602" y="149717"/>
                          </a:cubicBezTo>
                          <a:cubicBezTo>
                            <a:pt x="109315" y="148886"/>
                            <a:pt x="113750" y="146669"/>
                            <a:pt x="118740" y="146669"/>
                          </a:cubicBezTo>
                          <a:cubicBezTo>
                            <a:pt x="124285" y="146669"/>
                            <a:pt x="128998" y="149440"/>
                            <a:pt x="133711" y="151657"/>
                          </a:cubicBezTo>
                          <a:cubicBezTo>
                            <a:pt x="135097" y="152489"/>
                            <a:pt x="141751" y="156368"/>
                            <a:pt x="143137" y="154151"/>
                          </a:cubicBezTo>
                          <a:cubicBezTo>
                            <a:pt x="144801" y="151657"/>
                            <a:pt x="136484" y="148886"/>
                            <a:pt x="135375" y="148609"/>
                          </a:cubicBezTo>
                          <a:cubicBezTo>
                            <a:pt x="128721" y="146392"/>
                            <a:pt x="121790" y="145561"/>
                            <a:pt x="114859" y="143898"/>
                          </a:cubicBezTo>
                          <a:cubicBezTo>
                            <a:pt x="114028" y="143898"/>
                            <a:pt x="105433" y="141681"/>
                            <a:pt x="109315" y="140018"/>
                          </a:cubicBezTo>
                          <a:cubicBezTo>
                            <a:pt x="111255" y="139187"/>
                            <a:pt x="113473" y="139187"/>
                            <a:pt x="115691" y="138910"/>
                          </a:cubicBezTo>
                          <a:cubicBezTo>
                            <a:pt x="118463" y="138633"/>
                            <a:pt x="121236" y="138355"/>
                            <a:pt x="124285" y="137801"/>
                          </a:cubicBezTo>
                          <a:cubicBezTo>
                            <a:pt x="128444" y="137247"/>
                            <a:pt x="132602" y="136416"/>
                            <a:pt x="137038" y="135584"/>
                          </a:cubicBezTo>
                          <a:cubicBezTo>
                            <a:pt x="145910" y="133921"/>
                            <a:pt x="155336" y="134476"/>
                            <a:pt x="164207" y="134753"/>
                          </a:cubicBezTo>
                          <a:cubicBezTo>
                            <a:pt x="165593" y="134753"/>
                            <a:pt x="166980" y="134753"/>
                            <a:pt x="168366" y="135030"/>
                          </a:cubicBezTo>
                          <a:cubicBezTo>
                            <a:pt x="168366" y="132813"/>
                            <a:pt x="168088" y="129765"/>
                            <a:pt x="166702" y="127825"/>
                          </a:cubicBezTo>
                          <a:cubicBezTo>
                            <a:pt x="165316" y="125608"/>
                            <a:pt x="162821" y="126162"/>
                            <a:pt x="160603" y="126716"/>
                          </a:cubicBezTo>
                          <a:cubicBezTo>
                            <a:pt x="152563" y="128656"/>
                            <a:pt x="144523" y="133090"/>
                            <a:pt x="136206" y="131982"/>
                          </a:cubicBezTo>
                          <a:cubicBezTo>
                            <a:pt x="133434" y="131705"/>
                            <a:pt x="130939" y="130596"/>
                            <a:pt x="128444" y="130319"/>
                          </a:cubicBezTo>
                          <a:cubicBezTo>
                            <a:pt x="125117" y="130042"/>
                            <a:pt x="121790" y="130596"/>
                            <a:pt x="118740" y="131705"/>
                          </a:cubicBezTo>
                          <a:cubicBezTo>
                            <a:pt x="115414" y="132813"/>
                            <a:pt x="112087" y="134476"/>
                            <a:pt x="108760" y="135030"/>
                          </a:cubicBezTo>
                          <a:cubicBezTo>
                            <a:pt x="105156" y="135861"/>
                            <a:pt x="101552" y="135030"/>
                            <a:pt x="97948" y="134753"/>
                          </a:cubicBezTo>
                          <a:cubicBezTo>
                            <a:pt x="93235" y="134199"/>
                            <a:pt x="88799" y="133644"/>
                            <a:pt x="84086" y="133644"/>
                          </a:cubicBezTo>
                          <a:cubicBezTo>
                            <a:pt x="82423" y="133644"/>
                            <a:pt x="80760" y="133644"/>
                            <a:pt x="78819" y="134199"/>
                          </a:cubicBezTo>
                          <a:cubicBezTo>
                            <a:pt x="77987" y="134199"/>
                            <a:pt x="76878" y="134476"/>
                            <a:pt x="75769" y="134199"/>
                          </a:cubicBezTo>
                          <a:cubicBezTo>
                            <a:pt x="73829" y="133644"/>
                            <a:pt x="72997" y="130319"/>
                            <a:pt x="72720" y="128656"/>
                          </a:cubicBezTo>
                          <a:cubicBezTo>
                            <a:pt x="71888" y="125885"/>
                            <a:pt x="70502" y="122005"/>
                            <a:pt x="72442" y="119234"/>
                          </a:cubicBezTo>
                          <a:cubicBezTo>
                            <a:pt x="74383" y="116186"/>
                            <a:pt x="79650" y="117571"/>
                            <a:pt x="82423" y="118126"/>
                          </a:cubicBezTo>
                          <a:cubicBezTo>
                            <a:pt x="86859" y="118957"/>
                            <a:pt x="91295" y="120620"/>
                            <a:pt x="95730" y="120065"/>
                          </a:cubicBezTo>
                          <a:cubicBezTo>
                            <a:pt x="100166" y="119511"/>
                            <a:pt x="103770" y="117017"/>
                            <a:pt x="107651" y="115077"/>
                          </a:cubicBezTo>
                          <a:cubicBezTo>
                            <a:pt x="112364" y="112860"/>
                            <a:pt x="117632" y="111198"/>
                            <a:pt x="122622" y="110089"/>
                          </a:cubicBezTo>
                          <a:cubicBezTo>
                            <a:pt x="126226" y="109258"/>
                            <a:pt x="129830" y="108703"/>
                            <a:pt x="132880" y="106486"/>
                          </a:cubicBezTo>
                          <a:cubicBezTo>
                            <a:pt x="135097" y="104547"/>
                            <a:pt x="136761" y="102330"/>
                            <a:pt x="139533" y="100944"/>
                          </a:cubicBezTo>
                          <a:cubicBezTo>
                            <a:pt x="146741" y="97341"/>
                            <a:pt x="155336" y="100390"/>
                            <a:pt x="163098" y="99836"/>
                          </a:cubicBezTo>
                          <a:cubicBezTo>
                            <a:pt x="165038" y="99836"/>
                            <a:pt x="168366" y="99558"/>
                            <a:pt x="170029" y="98450"/>
                          </a:cubicBezTo>
                          <a:cubicBezTo>
                            <a:pt x="171415" y="97341"/>
                            <a:pt x="168643" y="97341"/>
                            <a:pt x="167811" y="97341"/>
                          </a:cubicBezTo>
                          <a:cubicBezTo>
                            <a:pt x="163930" y="97341"/>
                            <a:pt x="160049" y="97341"/>
                            <a:pt x="156167" y="96787"/>
                          </a:cubicBezTo>
                          <a:cubicBezTo>
                            <a:pt x="154781" y="96787"/>
                            <a:pt x="150345" y="96787"/>
                            <a:pt x="152009" y="94293"/>
                          </a:cubicBezTo>
                          <a:cubicBezTo>
                            <a:pt x="154227" y="91245"/>
                            <a:pt x="157276" y="89305"/>
                            <a:pt x="159217" y="85979"/>
                          </a:cubicBezTo>
                          <a:cubicBezTo>
                            <a:pt x="160326" y="84040"/>
                            <a:pt x="161712" y="79329"/>
                            <a:pt x="158108" y="79606"/>
                          </a:cubicBezTo>
                          <a:cubicBezTo>
                            <a:pt x="153949" y="79606"/>
                            <a:pt x="150068" y="84594"/>
                            <a:pt x="147296" y="87365"/>
                          </a:cubicBezTo>
                          <a:cubicBezTo>
                            <a:pt x="143414" y="91245"/>
                            <a:pt x="139533" y="95124"/>
                            <a:pt x="133988" y="96787"/>
                          </a:cubicBezTo>
                          <a:cubicBezTo>
                            <a:pt x="129553" y="98173"/>
                            <a:pt x="124285" y="98450"/>
                            <a:pt x="119849" y="96787"/>
                          </a:cubicBezTo>
                          <a:cubicBezTo>
                            <a:pt x="115968" y="95124"/>
                            <a:pt x="117632" y="92353"/>
                            <a:pt x="119295" y="89582"/>
                          </a:cubicBezTo>
                          <a:cubicBezTo>
                            <a:pt x="121790" y="85702"/>
                            <a:pt x="125394" y="81268"/>
                            <a:pt x="125394" y="76280"/>
                          </a:cubicBezTo>
                          <a:cubicBezTo>
                            <a:pt x="125394" y="72400"/>
                            <a:pt x="122622" y="70738"/>
                            <a:pt x="119295" y="72678"/>
                          </a:cubicBezTo>
                          <a:cubicBezTo>
                            <a:pt x="115968" y="74617"/>
                            <a:pt x="114305" y="78220"/>
                            <a:pt x="112087" y="80991"/>
                          </a:cubicBezTo>
                          <a:cubicBezTo>
                            <a:pt x="110146" y="83208"/>
                            <a:pt x="108206" y="82100"/>
                            <a:pt x="105711" y="81268"/>
                          </a:cubicBezTo>
                          <a:cubicBezTo>
                            <a:pt x="103215" y="80437"/>
                            <a:pt x="99612" y="79606"/>
                            <a:pt x="98225" y="82931"/>
                          </a:cubicBezTo>
                          <a:cubicBezTo>
                            <a:pt x="96839" y="86257"/>
                            <a:pt x="98503" y="90690"/>
                            <a:pt x="99612" y="93739"/>
                          </a:cubicBezTo>
                          <a:cubicBezTo>
                            <a:pt x="100443" y="96233"/>
                            <a:pt x="100998" y="97896"/>
                            <a:pt x="97948" y="98450"/>
                          </a:cubicBezTo>
                          <a:cubicBezTo>
                            <a:pt x="94621" y="99004"/>
                            <a:pt x="91572" y="99558"/>
                            <a:pt x="89077" y="101498"/>
                          </a:cubicBezTo>
                          <a:cubicBezTo>
                            <a:pt x="86581" y="103438"/>
                            <a:pt x="85195" y="106486"/>
                            <a:pt x="82978" y="108426"/>
                          </a:cubicBezTo>
                          <a:cubicBezTo>
                            <a:pt x="81037" y="110366"/>
                            <a:pt x="78264" y="110643"/>
                            <a:pt x="75492" y="110920"/>
                          </a:cubicBezTo>
                          <a:cubicBezTo>
                            <a:pt x="73551" y="110920"/>
                            <a:pt x="71611" y="110920"/>
                            <a:pt x="69670" y="110920"/>
                          </a:cubicBezTo>
                          <a:cubicBezTo>
                            <a:pt x="68007" y="110920"/>
                            <a:pt x="66343" y="111475"/>
                            <a:pt x="64680" y="111198"/>
                          </a:cubicBezTo>
                          <a:cubicBezTo>
                            <a:pt x="62739" y="111198"/>
                            <a:pt x="61076" y="111198"/>
                            <a:pt x="59135" y="111198"/>
                          </a:cubicBezTo>
                          <a:cubicBezTo>
                            <a:pt x="58026" y="111198"/>
                            <a:pt x="56086" y="111752"/>
                            <a:pt x="54977" y="111198"/>
                          </a:cubicBezTo>
                          <a:cubicBezTo>
                            <a:pt x="53590" y="110643"/>
                            <a:pt x="52759" y="109258"/>
                            <a:pt x="51650" y="108149"/>
                          </a:cubicBezTo>
                          <a:cubicBezTo>
                            <a:pt x="50541" y="107041"/>
                            <a:pt x="49432" y="105655"/>
                            <a:pt x="48323" y="104547"/>
                          </a:cubicBezTo>
                          <a:cubicBezTo>
                            <a:pt x="46382" y="102330"/>
                            <a:pt x="43333" y="100944"/>
                            <a:pt x="40838" y="99836"/>
                          </a:cubicBezTo>
                          <a:cubicBezTo>
                            <a:pt x="39452" y="99281"/>
                            <a:pt x="39174" y="98173"/>
                            <a:pt x="39452" y="96510"/>
                          </a:cubicBezTo>
                          <a:cubicBezTo>
                            <a:pt x="40283" y="92076"/>
                            <a:pt x="45273" y="94016"/>
                            <a:pt x="48323" y="94016"/>
                          </a:cubicBezTo>
                          <a:cubicBezTo>
                            <a:pt x="49987" y="94016"/>
                            <a:pt x="51927" y="94016"/>
                            <a:pt x="53590" y="93462"/>
                          </a:cubicBezTo>
                          <a:cubicBezTo>
                            <a:pt x="54699" y="92907"/>
                            <a:pt x="55531" y="91245"/>
                            <a:pt x="54977" y="89859"/>
                          </a:cubicBezTo>
                          <a:cubicBezTo>
                            <a:pt x="54145" y="88474"/>
                            <a:pt x="51650" y="88474"/>
                            <a:pt x="50264" y="88474"/>
                          </a:cubicBezTo>
                          <a:cubicBezTo>
                            <a:pt x="49432" y="88474"/>
                            <a:pt x="48600" y="88474"/>
                            <a:pt x="48046" y="88474"/>
                          </a:cubicBezTo>
                          <a:cubicBezTo>
                            <a:pt x="47214" y="88474"/>
                            <a:pt x="46660" y="89028"/>
                            <a:pt x="45551" y="88751"/>
                          </a:cubicBezTo>
                          <a:cubicBezTo>
                            <a:pt x="42224" y="88196"/>
                            <a:pt x="40006" y="84594"/>
                            <a:pt x="36679" y="83485"/>
                          </a:cubicBezTo>
                          <a:cubicBezTo>
                            <a:pt x="36125" y="83485"/>
                            <a:pt x="35570" y="83485"/>
                            <a:pt x="34739" y="83208"/>
                          </a:cubicBezTo>
                          <a:cubicBezTo>
                            <a:pt x="33353" y="82931"/>
                            <a:pt x="32244" y="82100"/>
                            <a:pt x="30857" y="81268"/>
                          </a:cubicBezTo>
                          <a:cubicBezTo>
                            <a:pt x="29194" y="80437"/>
                            <a:pt x="27808" y="81268"/>
                            <a:pt x="26145" y="80437"/>
                          </a:cubicBezTo>
                          <a:cubicBezTo>
                            <a:pt x="24481" y="79883"/>
                            <a:pt x="23095" y="78497"/>
                            <a:pt x="21431" y="77666"/>
                          </a:cubicBezTo>
                          <a:cubicBezTo>
                            <a:pt x="20322" y="77111"/>
                            <a:pt x="18936" y="76280"/>
                            <a:pt x="17827" y="75726"/>
                          </a:cubicBezTo>
                          <a:cubicBezTo>
                            <a:pt x="15887" y="74617"/>
                            <a:pt x="13391" y="72400"/>
                            <a:pt x="12560" y="70461"/>
                          </a:cubicBezTo>
                          <a:cubicBezTo>
                            <a:pt x="10619" y="69075"/>
                            <a:pt x="2857" y="63810"/>
                            <a:pt x="9233" y="62701"/>
                          </a:cubicBezTo>
                          <a:cubicBezTo>
                            <a:pt x="12283" y="62147"/>
                            <a:pt x="15055" y="63533"/>
                            <a:pt x="17273" y="65472"/>
                          </a:cubicBezTo>
                          <a:cubicBezTo>
                            <a:pt x="19768" y="67689"/>
                            <a:pt x="21708" y="69075"/>
                            <a:pt x="25035" y="69352"/>
                          </a:cubicBezTo>
                          <a:cubicBezTo>
                            <a:pt x="28085" y="69629"/>
                            <a:pt x="31135" y="69629"/>
                            <a:pt x="34184" y="69629"/>
                          </a:cubicBezTo>
                          <a:cubicBezTo>
                            <a:pt x="36679" y="69629"/>
                            <a:pt x="39452" y="69629"/>
                            <a:pt x="41670" y="68244"/>
                          </a:cubicBezTo>
                          <a:cubicBezTo>
                            <a:pt x="43610" y="67135"/>
                            <a:pt x="43887" y="65195"/>
                            <a:pt x="41947" y="63810"/>
                          </a:cubicBezTo>
                          <a:cubicBezTo>
                            <a:pt x="40561" y="62701"/>
                            <a:pt x="38343" y="62147"/>
                            <a:pt x="36679" y="61316"/>
                          </a:cubicBezTo>
                          <a:cubicBezTo>
                            <a:pt x="34739" y="60484"/>
                            <a:pt x="32798" y="59653"/>
                            <a:pt x="30857" y="58821"/>
                          </a:cubicBezTo>
                          <a:cubicBezTo>
                            <a:pt x="29194" y="58267"/>
                            <a:pt x="25590" y="57713"/>
                            <a:pt x="26422" y="55219"/>
                          </a:cubicBezTo>
                          <a:cubicBezTo>
                            <a:pt x="27808" y="51616"/>
                            <a:pt x="35016" y="44965"/>
                            <a:pt x="30026" y="41363"/>
                          </a:cubicBezTo>
                          <a:cubicBezTo>
                            <a:pt x="27253" y="39146"/>
                            <a:pt x="22817" y="41917"/>
                            <a:pt x="21708" y="44965"/>
                          </a:cubicBez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5093" name="Freeform 5092">
                      <a:extLst>
                        <a:ext uri="{FF2B5EF4-FFF2-40B4-BE49-F238E27FC236}">
                          <a16:creationId xmlns:a16="http://schemas.microsoft.com/office/drawing/2014/main" id="{F6090D52-38A1-AF18-0E77-4B8B2B5D7E1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325273" y="1363888"/>
                      <a:ext cx="54338" cy="25273"/>
                    </a:xfrm>
                    <a:custGeom>
                      <a:avLst/>
                      <a:gdLst>
                        <a:gd name="connsiteX0" fmla="*/ 20793 w 54338"/>
                        <a:gd name="connsiteY0" fmla="*/ 24110 h 25273"/>
                        <a:gd name="connsiteX1" fmla="*/ 14416 w 54338"/>
                        <a:gd name="connsiteY1" fmla="*/ 25218 h 25273"/>
                        <a:gd name="connsiteX2" fmla="*/ 13585 w 54338"/>
                        <a:gd name="connsiteY2" fmla="*/ 17459 h 25273"/>
                        <a:gd name="connsiteX3" fmla="*/ 10813 w 54338"/>
                        <a:gd name="connsiteY3" fmla="*/ 14688 h 25273"/>
                        <a:gd name="connsiteX4" fmla="*/ 5822 w 54338"/>
                        <a:gd name="connsiteY4" fmla="*/ 12470 h 25273"/>
                        <a:gd name="connsiteX5" fmla="*/ 2496 w 54338"/>
                        <a:gd name="connsiteY5" fmla="*/ 9699 h 25273"/>
                        <a:gd name="connsiteX6" fmla="*/ 0 w 54338"/>
                        <a:gd name="connsiteY6" fmla="*/ 6374 h 25273"/>
                        <a:gd name="connsiteX7" fmla="*/ 12476 w 54338"/>
                        <a:gd name="connsiteY7" fmla="*/ 3325 h 25273"/>
                        <a:gd name="connsiteX8" fmla="*/ 23288 w 54338"/>
                        <a:gd name="connsiteY8" fmla="*/ 0 h 25273"/>
                        <a:gd name="connsiteX9" fmla="*/ 28833 w 54338"/>
                        <a:gd name="connsiteY9" fmla="*/ 277 h 25273"/>
                        <a:gd name="connsiteX10" fmla="*/ 35764 w 54338"/>
                        <a:gd name="connsiteY10" fmla="*/ 277 h 25273"/>
                        <a:gd name="connsiteX11" fmla="*/ 42694 w 54338"/>
                        <a:gd name="connsiteY11" fmla="*/ 1663 h 25273"/>
                        <a:gd name="connsiteX12" fmla="*/ 47407 w 54338"/>
                        <a:gd name="connsiteY12" fmla="*/ 1663 h 25273"/>
                        <a:gd name="connsiteX13" fmla="*/ 54338 w 54338"/>
                        <a:gd name="connsiteY13" fmla="*/ 10531 h 25273"/>
                        <a:gd name="connsiteX14" fmla="*/ 52674 w 54338"/>
                        <a:gd name="connsiteY14" fmla="*/ 16350 h 25273"/>
                        <a:gd name="connsiteX15" fmla="*/ 42139 w 54338"/>
                        <a:gd name="connsiteY15" fmla="*/ 19121 h 25273"/>
                        <a:gd name="connsiteX16" fmla="*/ 36040 w 54338"/>
                        <a:gd name="connsiteY16" fmla="*/ 19676 h 25273"/>
                        <a:gd name="connsiteX17" fmla="*/ 30219 w 54338"/>
                        <a:gd name="connsiteY17" fmla="*/ 20230 h 25273"/>
                        <a:gd name="connsiteX18" fmla="*/ 26337 w 54338"/>
                        <a:gd name="connsiteY18" fmla="*/ 21893 h 25273"/>
                        <a:gd name="connsiteX19" fmla="*/ 20238 w 54338"/>
                        <a:gd name="connsiteY19" fmla="*/ 23832 h 2527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</a:cxnLst>
                      <a:rect l="l" t="t" r="r" b="b"/>
                      <a:pathLst>
                        <a:path w="54338" h="25273">
                          <a:moveTo>
                            <a:pt x="20793" y="24110"/>
                          </a:moveTo>
                          <a:cubicBezTo>
                            <a:pt x="18852" y="24664"/>
                            <a:pt x="16357" y="25495"/>
                            <a:pt x="14416" y="25218"/>
                          </a:cubicBezTo>
                          <a:cubicBezTo>
                            <a:pt x="10535" y="24387"/>
                            <a:pt x="13585" y="19676"/>
                            <a:pt x="13585" y="17459"/>
                          </a:cubicBezTo>
                          <a:cubicBezTo>
                            <a:pt x="13585" y="15796"/>
                            <a:pt x="12199" y="14965"/>
                            <a:pt x="10813" y="14688"/>
                          </a:cubicBezTo>
                          <a:cubicBezTo>
                            <a:pt x="9149" y="14133"/>
                            <a:pt x="7208" y="13579"/>
                            <a:pt x="5822" y="12470"/>
                          </a:cubicBezTo>
                          <a:cubicBezTo>
                            <a:pt x="4713" y="11639"/>
                            <a:pt x="3604" y="10531"/>
                            <a:pt x="2496" y="9699"/>
                          </a:cubicBezTo>
                          <a:cubicBezTo>
                            <a:pt x="1664" y="8868"/>
                            <a:pt x="0" y="7759"/>
                            <a:pt x="0" y="6374"/>
                          </a:cubicBezTo>
                          <a:cubicBezTo>
                            <a:pt x="0" y="2217"/>
                            <a:pt x="9981" y="3603"/>
                            <a:pt x="12476" y="3325"/>
                          </a:cubicBezTo>
                          <a:cubicBezTo>
                            <a:pt x="16357" y="2771"/>
                            <a:pt x="19130" y="0"/>
                            <a:pt x="23288" y="0"/>
                          </a:cubicBezTo>
                          <a:cubicBezTo>
                            <a:pt x="25229" y="0"/>
                            <a:pt x="27169" y="277"/>
                            <a:pt x="28833" y="277"/>
                          </a:cubicBezTo>
                          <a:cubicBezTo>
                            <a:pt x="31050" y="277"/>
                            <a:pt x="33546" y="277"/>
                            <a:pt x="35764" y="277"/>
                          </a:cubicBezTo>
                          <a:cubicBezTo>
                            <a:pt x="38258" y="277"/>
                            <a:pt x="40476" y="1109"/>
                            <a:pt x="42694" y="1663"/>
                          </a:cubicBezTo>
                          <a:cubicBezTo>
                            <a:pt x="44357" y="1663"/>
                            <a:pt x="45744" y="1663"/>
                            <a:pt x="47407" y="1663"/>
                          </a:cubicBezTo>
                          <a:cubicBezTo>
                            <a:pt x="52120" y="1663"/>
                            <a:pt x="54061" y="6651"/>
                            <a:pt x="54338" y="10531"/>
                          </a:cubicBezTo>
                          <a:cubicBezTo>
                            <a:pt x="54338" y="12470"/>
                            <a:pt x="54338" y="14965"/>
                            <a:pt x="52674" y="16350"/>
                          </a:cubicBezTo>
                          <a:cubicBezTo>
                            <a:pt x="49902" y="19121"/>
                            <a:pt x="45744" y="18844"/>
                            <a:pt x="42139" y="19121"/>
                          </a:cubicBezTo>
                          <a:cubicBezTo>
                            <a:pt x="40199" y="19121"/>
                            <a:pt x="37981" y="19399"/>
                            <a:pt x="36040" y="19676"/>
                          </a:cubicBezTo>
                          <a:cubicBezTo>
                            <a:pt x="34377" y="19676"/>
                            <a:pt x="32159" y="19676"/>
                            <a:pt x="30219" y="20230"/>
                          </a:cubicBezTo>
                          <a:cubicBezTo>
                            <a:pt x="28833" y="20784"/>
                            <a:pt x="27723" y="21616"/>
                            <a:pt x="26337" y="21893"/>
                          </a:cubicBezTo>
                          <a:cubicBezTo>
                            <a:pt x="24397" y="22724"/>
                            <a:pt x="22456" y="23278"/>
                            <a:pt x="20238" y="23832"/>
                          </a:cubicBez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5094" name="Freeform 5093">
                      <a:extLst>
                        <a:ext uri="{FF2B5EF4-FFF2-40B4-BE49-F238E27FC236}">
                          <a16:creationId xmlns:a16="http://schemas.microsoft.com/office/drawing/2014/main" id="{34FBC948-CB3A-BCB9-849C-8A3948A19D2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341809" y="1385727"/>
                      <a:ext cx="108517" cy="57316"/>
                    </a:xfrm>
                    <a:custGeom>
                      <a:avLst/>
                      <a:gdLst>
                        <a:gd name="connsiteX0" fmla="*/ 19782 w 108517"/>
                        <a:gd name="connsiteY0" fmla="*/ 24995 h 57316"/>
                        <a:gd name="connsiteX1" fmla="*/ 22000 w 108517"/>
                        <a:gd name="connsiteY1" fmla="*/ 19729 h 57316"/>
                        <a:gd name="connsiteX2" fmla="*/ 14791 w 108517"/>
                        <a:gd name="connsiteY2" fmla="*/ 17235 h 57316"/>
                        <a:gd name="connsiteX3" fmla="*/ 7029 w 108517"/>
                        <a:gd name="connsiteY3" fmla="*/ 14464 h 57316"/>
                        <a:gd name="connsiteX4" fmla="*/ 8138 w 108517"/>
                        <a:gd name="connsiteY4" fmla="*/ 4211 h 57316"/>
                        <a:gd name="connsiteX5" fmla="*/ 25881 w 108517"/>
                        <a:gd name="connsiteY5" fmla="*/ 1162 h 57316"/>
                        <a:gd name="connsiteX6" fmla="*/ 41683 w 108517"/>
                        <a:gd name="connsiteY6" fmla="*/ 1716 h 57316"/>
                        <a:gd name="connsiteX7" fmla="*/ 59426 w 108517"/>
                        <a:gd name="connsiteY7" fmla="*/ 54 h 57316"/>
                        <a:gd name="connsiteX8" fmla="*/ 68574 w 108517"/>
                        <a:gd name="connsiteY8" fmla="*/ 6150 h 57316"/>
                        <a:gd name="connsiteX9" fmla="*/ 68020 w 108517"/>
                        <a:gd name="connsiteY9" fmla="*/ 17235 h 57316"/>
                        <a:gd name="connsiteX10" fmla="*/ 84100 w 108517"/>
                        <a:gd name="connsiteY10" fmla="*/ 20284 h 57316"/>
                        <a:gd name="connsiteX11" fmla="*/ 89922 w 108517"/>
                        <a:gd name="connsiteY11" fmla="*/ 18621 h 57316"/>
                        <a:gd name="connsiteX12" fmla="*/ 96575 w 108517"/>
                        <a:gd name="connsiteY12" fmla="*/ 18898 h 57316"/>
                        <a:gd name="connsiteX13" fmla="*/ 104892 w 108517"/>
                        <a:gd name="connsiteY13" fmla="*/ 22223 h 57316"/>
                        <a:gd name="connsiteX14" fmla="*/ 108497 w 108517"/>
                        <a:gd name="connsiteY14" fmla="*/ 26380 h 57316"/>
                        <a:gd name="connsiteX15" fmla="*/ 103784 w 108517"/>
                        <a:gd name="connsiteY15" fmla="*/ 29152 h 57316"/>
                        <a:gd name="connsiteX16" fmla="*/ 95743 w 108517"/>
                        <a:gd name="connsiteY16" fmla="*/ 31368 h 57316"/>
                        <a:gd name="connsiteX17" fmla="*/ 86318 w 108517"/>
                        <a:gd name="connsiteY17" fmla="*/ 40513 h 57316"/>
                        <a:gd name="connsiteX18" fmla="*/ 69684 w 108517"/>
                        <a:gd name="connsiteY18" fmla="*/ 48827 h 57316"/>
                        <a:gd name="connsiteX19" fmla="*/ 62199 w 108517"/>
                        <a:gd name="connsiteY19" fmla="*/ 51876 h 57316"/>
                        <a:gd name="connsiteX20" fmla="*/ 56931 w 108517"/>
                        <a:gd name="connsiteY20" fmla="*/ 55201 h 57316"/>
                        <a:gd name="connsiteX21" fmla="*/ 45287 w 108517"/>
                        <a:gd name="connsiteY21" fmla="*/ 55755 h 57316"/>
                        <a:gd name="connsiteX22" fmla="*/ 46673 w 108517"/>
                        <a:gd name="connsiteY22" fmla="*/ 44947 h 57316"/>
                        <a:gd name="connsiteX23" fmla="*/ 48614 w 108517"/>
                        <a:gd name="connsiteY23" fmla="*/ 40791 h 57316"/>
                        <a:gd name="connsiteX24" fmla="*/ 45009 w 108517"/>
                        <a:gd name="connsiteY24" fmla="*/ 39682 h 57316"/>
                        <a:gd name="connsiteX25" fmla="*/ 29207 w 108517"/>
                        <a:gd name="connsiteY25" fmla="*/ 42176 h 57316"/>
                        <a:gd name="connsiteX26" fmla="*/ 17286 w 108517"/>
                        <a:gd name="connsiteY26" fmla="*/ 43562 h 57316"/>
                        <a:gd name="connsiteX27" fmla="*/ 7306 w 108517"/>
                        <a:gd name="connsiteY27" fmla="*/ 45225 h 57316"/>
                        <a:gd name="connsiteX28" fmla="*/ 652 w 108517"/>
                        <a:gd name="connsiteY28" fmla="*/ 44670 h 57316"/>
                        <a:gd name="connsiteX29" fmla="*/ 3979 w 108517"/>
                        <a:gd name="connsiteY29" fmla="*/ 34694 h 57316"/>
                        <a:gd name="connsiteX30" fmla="*/ 14237 w 108517"/>
                        <a:gd name="connsiteY30" fmla="*/ 28874 h 57316"/>
                        <a:gd name="connsiteX31" fmla="*/ 19782 w 108517"/>
                        <a:gd name="connsiteY31" fmla="*/ 24718 h 573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</a:cxnLst>
                      <a:rect l="l" t="t" r="r" b="b"/>
                      <a:pathLst>
                        <a:path w="108517" h="57316">
                          <a:moveTo>
                            <a:pt x="19782" y="24995"/>
                          </a:moveTo>
                          <a:cubicBezTo>
                            <a:pt x="21168" y="23886"/>
                            <a:pt x="23663" y="21669"/>
                            <a:pt x="22000" y="19729"/>
                          </a:cubicBezTo>
                          <a:cubicBezTo>
                            <a:pt x="20336" y="18067"/>
                            <a:pt x="17009" y="17790"/>
                            <a:pt x="14791" y="17235"/>
                          </a:cubicBezTo>
                          <a:cubicBezTo>
                            <a:pt x="12296" y="16681"/>
                            <a:pt x="9247" y="16127"/>
                            <a:pt x="7029" y="14464"/>
                          </a:cubicBezTo>
                          <a:cubicBezTo>
                            <a:pt x="3148" y="11693"/>
                            <a:pt x="4811" y="6705"/>
                            <a:pt x="8138" y="4211"/>
                          </a:cubicBezTo>
                          <a:cubicBezTo>
                            <a:pt x="13128" y="331"/>
                            <a:pt x="20058" y="608"/>
                            <a:pt x="25881" y="1162"/>
                          </a:cubicBezTo>
                          <a:cubicBezTo>
                            <a:pt x="31148" y="1716"/>
                            <a:pt x="36416" y="2548"/>
                            <a:pt x="41683" y="1716"/>
                          </a:cubicBezTo>
                          <a:cubicBezTo>
                            <a:pt x="47505" y="608"/>
                            <a:pt x="53327" y="-223"/>
                            <a:pt x="59426" y="54"/>
                          </a:cubicBezTo>
                          <a:cubicBezTo>
                            <a:pt x="62753" y="54"/>
                            <a:pt x="70516" y="885"/>
                            <a:pt x="68574" y="6150"/>
                          </a:cubicBezTo>
                          <a:cubicBezTo>
                            <a:pt x="66911" y="10030"/>
                            <a:pt x="63862" y="13910"/>
                            <a:pt x="68020" y="17235"/>
                          </a:cubicBezTo>
                          <a:cubicBezTo>
                            <a:pt x="72179" y="20838"/>
                            <a:pt x="78833" y="21392"/>
                            <a:pt x="84100" y="20284"/>
                          </a:cubicBezTo>
                          <a:cubicBezTo>
                            <a:pt x="86040" y="19729"/>
                            <a:pt x="87981" y="19175"/>
                            <a:pt x="89922" y="18621"/>
                          </a:cubicBezTo>
                          <a:cubicBezTo>
                            <a:pt x="92139" y="18067"/>
                            <a:pt x="94357" y="18621"/>
                            <a:pt x="96575" y="18898"/>
                          </a:cubicBezTo>
                          <a:cubicBezTo>
                            <a:pt x="99348" y="19729"/>
                            <a:pt x="102120" y="20838"/>
                            <a:pt x="104892" y="22223"/>
                          </a:cubicBezTo>
                          <a:cubicBezTo>
                            <a:pt x="106279" y="23055"/>
                            <a:pt x="108773" y="24440"/>
                            <a:pt x="108497" y="26380"/>
                          </a:cubicBezTo>
                          <a:cubicBezTo>
                            <a:pt x="108219" y="28043"/>
                            <a:pt x="105170" y="28874"/>
                            <a:pt x="103784" y="29152"/>
                          </a:cubicBezTo>
                          <a:cubicBezTo>
                            <a:pt x="101011" y="29983"/>
                            <a:pt x="98239" y="30537"/>
                            <a:pt x="95743" y="31368"/>
                          </a:cubicBezTo>
                          <a:cubicBezTo>
                            <a:pt x="91031" y="33308"/>
                            <a:pt x="89644" y="37188"/>
                            <a:pt x="86318" y="40513"/>
                          </a:cubicBezTo>
                          <a:cubicBezTo>
                            <a:pt x="81882" y="44947"/>
                            <a:pt x="75505" y="46887"/>
                            <a:pt x="69684" y="48827"/>
                          </a:cubicBezTo>
                          <a:cubicBezTo>
                            <a:pt x="67188" y="49658"/>
                            <a:pt x="64416" y="50490"/>
                            <a:pt x="62199" y="51876"/>
                          </a:cubicBezTo>
                          <a:cubicBezTo>
                            <a:pt x="60257" y="52984"/>
                            <a:pt x="58594" y="54092"/>
                            <a:pt x="56931" y="55201"/>
                          </a:cubicBezTo>
                          <a:cubicBezTo>
                            <a:pt x="53604" y="57141"/>
                            <a:pt x="48614" y="58526"/>
                            <a:pt x="45287" y="55755"/>
                          </a:cubicBezTo>
                          <a:cubicBezTo>
                            <a:pt x="41683" y="52707"/>
                            <a:pt x="44455" y="47996"/>
                            <a:pt x="46673" y="44947"/>
                          </a:cubicBezTo>
                          <a:cubicBezTo>
                            <a:pt x="47227" y="44116"/>
                            <a:pt x="48891" y="42176"/>
                            <a:pt x="48614" y="40791"/>
                          </a:cubicBezTo>
                          <a:cubicBezTo>
                            <a:pt x="48337" y="39405"/>
                            <a:pt x="46119" y="39682"/>
                            <a:pt x="45009" y="39682"/>
                          </a:cubicBezTo>
                          <a:cubicBezTo>
                            <a:pt x="39742" y="39682"/>
                            <a:pt x="34475" y="41345"/>
                            <a:pt x="29207" y="42176"/>
                          </a:cubicBezTo>
                          <a:cubicBezTo>
                            <a:pt x="25326" y="43008"/>
                            <a:pt x="21168" y="43285"/>
                            <a:pt x="17286" y="43562"/>
                          </a:cubicBezTo>
                          <a:cubicBezTo>
                            <a:pt x="13683" y="43562"/>
                            <a:pt x="10633" y="44116"/>
                            <a:pt x="7306" y="45225"/>
                          </a:cubicBezTo>
                          <a:cubicBezTo>
                            <a:pt x="5088" y="46056"/>
                            <a:pt x="2316" y="47441"/>
                            <a:pt x="652" y="44670"/>
                          </a:cubicBezTo>
                          <a:cubicBezTo>
                            <a:pt x="-1288" y="41345"/>
                            <a:pt x="1484" y="36634"/>
                            <a:pt x="3979" y="34694"/>
                          </a:cubicBezTo>
                          <a:cubicBezTo>
                            <a:pt x="7306" y="32200"/>
                            <a:pt x="10910" y="31091"/>
                            <a:pt x="14237" y="28874"/>
                          </a:cubicBezTo>
                          <a:cubicBezTo>
                            <a:pt x="16177" y="27766"/>
                            <a:pt x="18118" y="26380"/>
                            <a:pt x="19782" y="24718"/>
                          </a:cubicBez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5095" name="Freeform 5094">
                      <a:extLst>
                        <a:ext uri="{FF2B5EF4-FFF2-40B4-BE49-F238E27FC236}">
                          <a16:creationId xmlns:a16="http://schemas.microsoft.com/office/drawing/2014/main" id="{56D604AF-F616-2994-D0FD-2EEF896C42A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257075" y="1248259"/>
                      <a:ext cx="257826" cy="85166"/>
                    </a:xfrm>
                    <a:custGeom>
                      <a:avLst/>
                      <a:gdLst>
                        <a:gd name="connsiteX0" fmla="*/ 26890 w 257826"/>
                        <a:gd name="connsiteY0" fmla="*/ 40529 h 85166"/>
                        <a:gd name="connsiteX1" fmla="*/ 21622 w 257826"/>
                        <a:gd name="connsiteY1" fmla="*/ 34709 h 85166"/>
                        <a:gd name="connsiteX2" fmla="*/ 26336 w 257826"/>
                        <a:gd name="connsiteY2" fmla="*/ 31938 h 85166"/>
                        <a:gd name="connsiteX3" fmla="*/ 30494 w 257826"/>
                        <a:gd name="connsiteY3" fmla="*/ 28613 h 85166"/>
                        <a:gd name="connsiteX4" fmla="*/ 11364 w 257826"/>
                        <a:gd name="connsiteY4" fmla="*/ 27504 h 85166"/>
                        <a:gd name="connsiteX5" fmla="*/ 553 w 257826"/>
                        <a:gd name="connsiteY5" fmla="*/ 25010 h 85166"/>
                        <a:gd name="connsiteX6" fmla="*/ 6652 w 257826"/>
                        <a:gd name="connsiteY6" fmla="*/ 19745 h 85166"/>
                        <a:gd name="connsiteX7" fmla="*/ 22454 w 257826"/>
                        <a:gd name="connsiteY7" fmla="*/ 17528 h 85166"/>
                        <a:gd name="connsiteX8" fmla="*/ 32435 w 257826"/>
                        <a:gd name="connsiteY8" fmla="*/ 15865 h 85166"/>
                        <a:gd name="connsiteX9" fmla="*/ 38256 w 257826"/>
                        <a:gd name="connsiteY9" fmla="*/ 11985 h 85166"/>
                        <a:gd name="connsiteX10" fmla="*/ 49900 w 257826"/>
                        <a:gd name="connsiteY10" fmla="*/ 14757 h 85166"/>
                        <a:gd name="connsiteX11" fmla="*/ 52118 w 257826"/>
                        <a:gd name="connsiteY11" fmla="*/ 6720 h 85166"/>
                        <a:gd name="connsiteX12" fmla="*/ 52395 w 257826"/>
                        <a:gd name="connsiteY12" fmla="*/ 2009 h 85166"/>
                        <a:gd name="connsiteX13" fmla="*/ 63485 w 257826"/>
                        <a:gd name="connsiteY13" fmla="*/ 3395 h 85166"/>
                        <a:gd name="connsiteX14" fmla="*/ 73742 w 257826"/>
                        <a:gd name="connsiteY14" fmla="*/ 6166 h 85166"/>
                        <a:gd name="connsiteX15" fmla="*/ 79287 w 257826"/>
                        <a:gd name="connsiteY15" fmla="*/ 13925 h 85166"/>
                        <a:gd name="connsiteX16" fmla="*/ 87050 w 257826"/>
                        <a:gd name="connsiteY16" fmla="*/ 18636 h 85166"/>
                        <a:gd name="connsiteX17" fmla="*/ 98416 w 257826"/>
                        <a:gd name="connsiteY17" fmla="*/ 16419 h 85166"/>
                        <a:gd name="connsiteX18" fmla="*/ 105902 w 257826"/>
                        <a:gd name="connsiteY18" fmla="*/ 20299 h 85166"/>
                        <a:gd name="connsiteX19" fmla="*/ 115050 w 257826"/>
                        <a:gd name="connsiteY19" fmla="*/ 22516 h 85166"/>
                        <a:gd name="connsiteX20" fmla="*/ 123090 w 257826"/>
                        <a:gd name="connsiteY20" fmla="*/ 26673 h 85166"/>
                        <a:gd name="connsiteX21" fmla="*/ 126971 w 257826"/>
                        <a:gd name="connsiteY21" fmla="*/ 23347 h 85166"/>
                        <a:gd name="connsiteX22" fmla="*/ 126971 w 257826"/>
                        <a:gd name="connsiteY22" fmla="*/ 19468 h 85166"/>
                        <a:gd name="connsiteX23" fmla="*/ 123922 w 257826"/>
                        <a:gd name="connsiteY23" fmla="*/ 9214 h 85166"/>
                        <a:gd name="connsiteX24" fmla="*/ 123922 w 257826"/>
                        <a:gd name="connsiteY24" fmla="*/ 2286 h 85166"/>
                        <a:gd name="connsiteX25" fmla="*/ 133902 w 257826"/>
                        <a:gd name="connsiteY25" fmla="*/ 2840 h 85166"/>
                        <a:gd name="connsiteX26" fmla="*/ 141110 w 257826"/>
                        <a:gd name="connsiteY26" fmla="*/ 1178 h 85166"/>
                        <a:gd name="connsiteX27" fmla="*/ 148041 w 257826"/>
                        <a:gd name="connsiteY27" fmla="*/ 6166 h 85166"/>
                        <a:gd name="connsiteX28" fmla="*/ 150259 w 257826"/>
                        <a:gd name="connsiteY28" fmla="*/ 11431 h 85166"/>
                        <a:gd name="connsiteX29" fmla="*/ 145269 w 257826"/>
                        <a:gd name="connsiteY29" fmla="*/ 17528 h 85166"/>
                        <a:gd name="connsiteX30" fmla="*/ 148319 w 257826"/>
                        <a:gd name="connsiteY30" fmla="*/ 22516 h 85166"/>
                        <a:gd name="connsiteX31" fmla="*/ 159408 w 257826"/>
                        <a:gd name="connsiteY31" fmla="*/ 19468 h 85166"/>
                        <a:gd name="connsiteX32" fmla="*/ 166339 w 257826"/>
                        <a:gd name="connsiteY32" fmla="*/ 13094 h 85166"/>
                        <a:gd name="connsiteX33" fmla="*/ 174656 w 257826"/>
                        <a:gd name="connsiteY33" fmla="*/ 11431 h 85166"/>
                        <a:gd name="connsiteX34" fmla="*/ 182141 w 257826"/>
                        <a:gd name="connsiteY34" fmla="*/ 8660 h 85166"/>
                        <a:gd name="connsiteX35" fmla="*/ 191012 w 257826"/>
                        <a:gd name="connsiteY35" fmla="*/ 9214 h 85166"/>
                        <a:gd name="connsiteX36" fmla="*/ 202934 w 257826"/>
                        <a:gd name="connsiteY36" fmla="*/ 12817 h 85166"/>
                        <a:gd name="connsiteX37" fmla="*/ 212359 w 257826"/>
                        <a:gd name="connsiteY37" fmla="*/ 14757 h 85166"/>
                        <a:gd name="connsiteX38" fmla="*/ 224558 w 257826"/>
                        <a:gd name="connsiteY38" fmla="*/ 16142 h 85166"/>
                        <a:gd name="connsiteX39" fmla="*/ 233152 w 257826"/>
                        <a:gd name="connsiteY39" fmla="*/ 20299 h 85166"/>
                        <a:gd name="connsiteX40" fmla="*/ 242023 w 257826"/>
                        <a:gd name="connsiteY40" fmla="*/ 21685 h 85166"/>
                        <a:gd name="connsiteX41" fmla="*/ 252281 w 257826"/>
                        <a:gd name="connsiteY41" fmla="*/ 23902 h 85166"/>
                        <a:gd name="connsiteX42" fmla="*/ 257826 w 257826"/>
                        <a:gd name="connsiteY42" fmla="*/ 30830 h 85166"/>
                        <a:gd name="connsiteX43" fmla="*/ 253668 w 257826"/>
                        <a:gd name="connsiteY43" fmla="*/ 39698 h 85166"/>
                        <a:gd name="connsiteX44" fmla="*/ 242578 w 257826"/>
                        <a:gd name="connsiteY44" fmla="*/ 45240 h 85166"/>
                        <a:gd name="connsiteX45" fmla="*/ 230379 w 257826"/>
                        <a:gd name="connsiteY45" fmla="*/ 50228 h 85166"/>
                        <a:gd name="connsiteX46" fmla="*/ 221231 w 257826"/>
                        <a:gd name="connsiteY46" fmla="*/ 54385 h 85166"/>
                        <a:gd name="connsiteX47" fmla="*/ 220954 w 257826"/>
                        <a:gd name="connsiteY47" fmla="*/ 65193 h 85166"/>
                        <a:gd name="connsiteX48" fmla="*/ 211527 w 257826"/>
                        <a:gd name="connsiteY48" fmla="*/ 73784 h 85166"/>
                        <a:gd name="connsiteX49" fmla="*/ 183527 w 257826"/>
                        <a:gd name="connsiteY49" fmla="*/ 72121 h 85166"/>
                        <a:gd name="connsiteX50" fmla="*/ 174378 w 257826"/>
                        <a:gd name="connsiteY50" fmla="*/ 79326 h 85166"/>
                        <a:gd name="connsiteX51" fmla="*/ 165229 w 257826"/>
                        <a:gd name="connsiteY51" fmla="*/ 85146 h 85166"/>
                        <a:gd name="connsiteX52" fmla="*/ 150259 w 257826"/>
                        <a:gd name="connsiteY52" fmla="*/ 79049 h 85166"/>
                        <a:gd name="connsiteX53" fmla="*/ 139447 w 257826"/>
                        <a:gd name="connsiteY53" fmla="*/ 71844 h 85166"/>
                        <a:gd name="connsiteX54" fmla="*/ 110337 w 257826"/>
                        <a:gd name="connsiteY54" fmla="*/ 72398 h 85166"/>
                        <a:gd name="connsiteX55" fmla="*/ 81505 w 257826"/>
                        <a:gd name="connsiteY55" fmla="*/ 67964 h 85166"/>
                        <a:gd name="connsiteX56" fmla="*/ 69861 w 257826"/>
                        <a:gd name="connsiteY56" fmla="*/ 64916 h 85166"/>
                        <a:gd name="connsiteX57" fmla="*/ 61821 w 257826"/>
                        <a:gd name="connsiteY57" fmla="*/ 57710 h 85166"/>
                        <a:gd name="connsiteX58" fmla="*/ 84832 w 257826"/>
                        <a:gd name="connsiteY58" fmla="*/ 56879 h 85166"/>
                        <a:gd name="connsiteX59" fmla="*/ 90654 w 257826"/>
                        <a:gd name="connsiteY59" fmla="*/ 57433 h 85166"/>
                        <a:gd name="connsiteX60" fmla="*/ 88713 w 257826"/>
                        <a:gd name="connsiteY60" fmla="*/ 54385 h 85166"/>
                        <a:gd name="connsiteX61" fmla="*/ 85663 w 257826"/>
                        <a:gd name="connsiteY61" fmla="*/ 52168 h 85166"/>
                        <a:gd name="connsiteX62" fmla="*/ 93980 w 257826"/>
                        <a:gd name="connsiteY62" fmla="*/ 49397 h 85166"/>
                        <a:gd name="connsiteX63" fmla="*/ 105624 w 257826"/>
                        <a:gd name="connsiteY63" fmla="*/ 48288 h 85166"/>
                        <a:gd name="connsiteX64" fmla="*/ 110892 w 257826"/>
                        <a:gd name="connsiteY64" fmla="*/ 48288 h 85166"/>
                        <a:gd name="connsiteX65" fmla="*/ 116159 w 257826"/>
                        <a:gd name="connsiteY65" fmla="*/ 49120 h 85166"/>
                        <a:gd name="connsiteX66" fmla="*/ 126694 w 257826"/>
                        <a:gd name="connsiteY66" fmla="*/ 45240 h 85166"/>
                        <a:gd name="connsiteX67" fmla="*/ 116159 w 257826"/>
                        <a:gd name="connsiteY67" fmla="*/ 43300 h 85166"/>
                        <a:gd name="connsiteX68" fmla="*/ 109228 w 257826"/>
                        <a:gd name="connsiteY68" fmla="*/ 44963 h 85166"/>
                        <a:gd name="connsiteX69" fmla="*/ 103406 w 257826"/>
                        <a:gd name="connsiteY69" fmla="*/ 45240 h 85166"/>
                        <a:gd name="connsiteX70" fmla="*/ 91486 w 257826"/>
                        <a:gd name="connsiteY70" fmla="*/ 46348 h 85166"/>
                        <a:gd name="connsiteX71" fmla="*/ 81227 w 257826"/>
                        <a:gd name="connsiteY71" fmla="*/ 46071 h 85166"/>
                        <a:gd name="connsiteX72" fmla="*/ 71802 w 257826"/>
                        <a:gd name="connsiteY72" fmla="*/ 45240 h 85166"/>
                        <a:gd name="connsiteX73" fmla="*/ 62930 w 257826"/>
                        <a:gd name="connsiteY73" fmla="*/ 47457 h 85166"/>
                        <a:gd name="connsiteX74" fmla="*/ 58494 w 257826"/>
                        <a:gd name="connsiteY74" fmla="*/ 49397 h 85166"/>
                        <a:gd name="connsiteX75" fmla="*/ 53781 w 257826"/>
                        <a:gd name="connsiteY75" fmla="*/ 49120 h 85166"/>
                        <a:gd name="connsiteX76" fmla="*/ 44633 w 257826"/>
                        <a:gd name="connsiteY76" fmla="*/ 50228 h 85166"/>
                        <a:gd name="connsiteX77" fmla="*/ 32989 w 257826"/>
                        <a:gd name="connsiteY77" fmla="*/ 51337 h 85166"/>
                        <a:gd name="connsiteX78" fmla="*/ 28830 w 257826"/>
                        <a:gd name="connsiteY78" fmla="*/ 50505 h 85166"/>
                        <a:gd name="connsiteX79" fmla="*/ 26058 w 257826"/>
                        <a:gd name="connsiteY79" fmla="*/ 45240 h 85166"/>
                        <a:gd name="connsiteX80" fmla="*/ 26612 w 257826"/>
                        <a:gd name="connsiteY80" fmla="*/ 41360 h 851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  <a:cxn ang="0">
                          <a:pos x="connsiteX48" y="connsiteY48"/>
                        </a:cxn>
                        <a:cxn ang="0">
                          <a:pos x="connsiteX49" y="connsiteY49"/>
                        </a:cxn>
                        <a:cxn ang="0">
                          <a:pos x="connsiteX50" y="connsiteY50"/>
                        </a:cxn>
                        <a:cxn ang="0">
                          <a:pos x="connsiteX51" y="connsiteY51"/>
                        </a:cxn>
                        <a:cxn ang="0">
                          <a:pos x="connsiteX52" y="connsiteY52"/>
                        </a:cxn>
                        <a:cxn ang="0">
                          <a:pos x="connsiteX53" y="connsiteY53"/>
                        </a:cxn>
                        <a:cxn ang="0">
                          <a:pos x="connsiteX54" y="connsiteY54"/>
                        </a:cxn>
                        <a:cxn ang="0">
                          <a:pos x="connsiteX55" y="connsiteY55"/>
                        </a:cxn>
                        <a:cxn ang="0">
                          <a:pos x="connsiteX56" y="connsiteY56"/>
                        </a:cxn>
                        <a:cxn ang="0">
                          <a:pos x="connsiteX57" y="connsiteY57"/>
                        </a:cxn>
                        <a:cxn ang="0">
                          <a:pos x="connsiteX58" y="connsiteY58"/>
                        </a:cxn>
                        <a:cxn ang="0">
                          <a:pos x="connsiteX59" y="connsiteY59"/>
                        </a:cxn>
                        <a:cxn ang="0">
                          <a:pos x="connsiteX60" y="connsiteY60"/>
                        </a:cxn>
                        <a:cxn ang="0">
                          <a:pos x="connsiteX61" y="connsiteY61"/>
                        </a:cxn>
                        <a:cxn ang="0">
                          <a:pos x="connsiteX62" y="connsiteY62"/>
                        </a:cxn>
                        <a:cxn ang="0">
                          <a:pos x="connsiteX63" y="connsiteY63"/>
                        </a:cxn>
                        <a:cxn ang="0">
                          <a:pos x="connsiteX64" y="connsiteY64"/>
                        </a:cxn>
                        <a:cxn ang="0">
                          <a:pos x="connsiteX65" y="connsiteY65"/>
                        </a:cxn>
                        <a:cxn ang="0">
                          <a:pos x="connsiteX66" y="connsiteY66"/>
                        </a:cxn>
                        <a:cxn ang="0">
                          <a:pos x="connsiteX67" y="connsiteY67"/>
                        </a:cxn>
                        <a:cxn ang="0">
                          <a:pos x="connsiteX68" y="connsiteY68"/>
                        </a:cxn>
                        <a:cxn ang="0">
                          <a:pos x="connsiteX69" y="connsiteY69"/>
                        </a:cxn>
                        <a:cxn ang="0">
                          <a:pos x="connsiteX70" y="connsiteY70"/>
                        </a:cxn>
                        <a:cxn ang="0">
                          <a:pos x="connsiteX71" y="connsiteY71"/>
                        </a:cxn>
                        <a:cxn ang="0">
                          <a:pos x="connsiteX72" y="connsiteY72"/>
                        </a:cxn>
                        <a:cxn ang="0">
                          <a:pos x="connsiteX73" y="connsiteY73"/>
                        </a:cxn>
                        <a:cxn ang="0">
                          <a:pos x="connsiteX74" y="connsiteY74"/>
                        </a:cxn>
                        <a:cxn ang="0">
                          <a:pos x="connsiteX75" y="connsiteY75"/>
                        </a:cxn>
                        <a:cxn ang="0">
                          <a:pos x="connsiteX76" y="connsiteY76"/>
                        </a:cxn>
                        <a:cxn ang="0">
                          <a:pos x="connsiteX77" y="connsiteY77"/>
                        </a:cxn>
                        <a:cxn ang="0">
                          <a:pos x="connsiteX78" y="connsiteY78"/>
                        </a:cxn>
                        <a:cxn ang="0">
                          <a:pos x="connsiteX79" y="connsiteY79"/>
                        </a:cxn>
                        <a:cxn ang="0">
                          <a:pos x="connsiteX80" y="connsiteY80"/>
                        </a:cxn>
                      </a:cxnLst>
                      <a:rect l="l" t="t" r="r" b="b"/>
                      <a:pathLst>
                        <a:path w="257826" h="85166">
                          <a:moveTo>
                            <a:pt x="26890" y="40529"/>
                          </a:moveTo>
                          <a:cubicBezTo>
                            <a:pt x="25226" y="39698"/>
                            <a:pt x="19405" y="37203"/>
                            <a:pt x="21622" y="34709"/>
                          </a:cubicBezTo>
                          <a:cubicBezTo>
                            <a:pt x="22731" y="33324"/>
                            <a:pt x="24949" y="32770"/>
                            <a:pt x="26336" y="31938"/>
                          </a:cubicBezTo>
                          <a:cubicBezTo>
                            <a:pt x="27444" y="31384"/>
                            <a:pt x="30217" y="29998"/>
                            <a:pt x="30494" y="28613"/>
                          </a:cubicBezTo>
                          <a:cubicBezTo>
                            <a:pt x="31603" y="23902"/>
                            <a:pt x="13860" y="27227"/>
                            <a:pt x="11364" y="27504"/>
                          </a:cubicBezTo>
                          <a:cubicBezTo>
                            <a:pt x="8315" y="27781"/>
                            <a:pt x="2493" y="27781"/>
                            <a:pt x="553" y="25010"/>
                          </a:cubicBezTo>
                          <a:cubicBezTo>
                            <a:pt x="-1943" y="21685"/>
                            <a:pt x="4711" y="20299"/>
                            <a:pt x="6652" y="19745"/>
                          </a:cubicBezTo>
                          <a:cubicBezTo>
                            <a:pt x="11642" y="18359"/>
                            <a:pt x="16909" y="17251"/>
                            <a:pt x="22454" y="17528"/>
                          </a:cubicBezTo>
                          <a:cubicBezTo>
                            <a:pt x="26058" y="17528"/>
                            <a:pt x="29939" y="18636"/>
                            <a:pt x="32435" y="15865"/>
                          </a:cubicBezTo>
                          <a:cubicBezTo>
                            <a:pt x="34098" y="13925"/>
                            <a:pt x="35207" y="10323"/>
                            <a:pt x="38256" y="11985"/>
                          </a:cubicBezTo>
                          <a:cubicBezTo>
                            <a:pt x="42138" y="13925"/>
                            <a:pt x="45187" y="16974"/>
                            <a:pt x="49900" y="14757"/>
                          </a:cubicBezTo>
                          <a:cubicBezTo>
                            <a:pt x="53227" y="13094"/>
                            <a:pt x="54613" y="9491"/>
                            <a:pt x="52118" y="6720"/>
                          </a:cubicBezTo>
                          <a:cubicBezTo>
                            <a:pt x="50177" y="4780"/>
                            <a:pt x="49069" y="3118"/>
                            <a:pt x="52395" y="2009"/>
                          </a:cubicBezTo>
                          <a:cubicBezTo>
                            <a:pt x="56276" y="623"/>
                            <a:pt x="60158" y="2009"/>
                            <a:pt x="63485" y="3395"/>
                          </a:cubicBezTo>
                          <a:cubicBezTo>
                            <a:pt x="66811" y="4503"/>
                            <a:pt x="70970" y="4503"/>
                            <a:pt x="73742" y="6166"/>
                          </a:cubicBezTo>
                          <a:cubicBezTo>
                            <a:pt x="76514" y="7829"/>
                            <a:pt x="77346" y="11431"/>
                            <a:pt x="79287" y="13925"/>
                          </a:cubicBezTo>
                          <a:cubicBezTo>
                            <a:pt x="81227" y="16142"/>
                            <a:pt x="84277" y="17805"/>
                            <a:pt x="87050" y="18636"/>
                          </a:cubicBezTo>
                          <a:cubicBezTo>
                            <a:pt x="91208" y="19745"/>
                            <a:pt x="94535" y="17528"/>
                            <a:pt x="98416" y="16419"/>
                          </a:cubicBezTo>
                          <a:cubicBezTo>
                            <a:pt x="102575" y="15311"/>
                            <a:pt x="103406" y="17805"/>
                            <a:pt x="105902" y="20299"/>
                          </a:cubicBezTo>
                          <a:cubicBezTo>
                            <a:pt x="108396" y="23070"/>
                            <a:pt x="112001" y="21407"/>
                            <a:pt x="115050" y="22516"/>
                          </a:cubicBezTo>
                          <a:cubicBezTo>
                            <a:pt x="117823" y="23347"/>
                            <a:pt x="120040" y="27781"/>
                            <a:pt x="123090" y="26673"/>
                          </a:cubicBezTo>
                          <a:cubicBezTo>
                            <a:pt x="124476" y="26119"/>
                            <a:pt x="126417" y="24733"/>
                            <a:pt x="126971" y="23347"/>
                          </a:cubicBezTo>
                          <a:cubicBezTo>
                            <a:pt x="127248" y="22239"/>
                            <a:pt x="126971" y="20576"/>
                            <a:pt x="126971" y="19468"/>
                          </a:cubicBezTo>
                          <a:cubicBezTo>
                            <a:pt x="126694" y="15865"/>
                            <a:pt x="126417" y="11985"/>
                            <a:pt x="123922" y="9214"/>
                          </a:cubicBezTo>
                          <a:cubicBezTo>
                            <a:pt x="122258" y="7551"/>
                            <a:pt x="120595" y="3672"/>
                            <a:pt x="123922" y="2286"/>
                          </a:cubicBezTo>
                          <a:cubicBezTo>
                            <a:pt x="127248" y="900"/>
                            <a:pt x="130575" y="4780"/>
                            <a:pt x="133902" y="2840"/>
                          </a:cubicBezTo>
                          <a:cubicBezTo>
                            <a:pt x="136674" y="1178"/>
                            <a:pt x="137784" y="-1594"/>
                            <a:pt x="141110" y="1178"/>
                          </a:cubicBezTo>
                          <a:cubicBezTo>
                            <a:pt x="143605" y="3118"/>
                            <a:pt x="144991" y="5057"/>
                            <a:pt x="148041" y="6166"/>
                          </a:cubicBezTo>
                          <a:cubicBezTo>
                            <a:pt x="150259" y="6997"/>
                            <a:pt x="152477" y="9214"/>
                            <a:pt x="150259" y="11431"/>
                          </a:cubicBezTo>
                          <a:cubicBezTo>
                            <a:pt x="148319" y="13648"/>
                            <a:pt x="145546" y="14202"/>
                            <a:pt x="145269" y="17528"/>
                          </a:cubicBezTo>
                          <a:cubicBezTo>
                            <a:pt x="144991" y="19745"/>
                            <a:pt x="145546" y="22516"/>
                            <a:pt x="148319" y="22516"/>
                          </a:cubicBezTo>
                          <a:cubicBezTo>
                            <a:pt x="151922" y="22516"/>
                            <a:pt x="156081" y="20853"/>
                            <a:pt x="159408" y="19468"/>
                          </a:cubicBezTo>
                          <a:cubicBezTo>
                            <a:pt x="163011" y="18082"/>
                            <a:pt x="164121" y="15865"/>
                            <a:pt x="166339" y="13094"/>
                          </a:cubicBezTo>
                          <a:cubicBezTo>
                            <a:pt x="168279" y="10600"/>
                            <a:pt x="171883" y="11431"/>
                            <a:pt x="174656" y="11431"/>
                          </a:cubicBezTo>
                          <a:cubicBezTo>
                            <a:pt x="177982" y="11431"/>
                            <a:pt x="179645" y="10046"/>
                            <a:pt x="182141" y="8660"/>
                          </a:cubicBezTo>
                          <a:cubicBezTo>
                            <a:pt x="184913" y="7274"/>
                            <a:pt x="188240" y="8660"/>
                            <a:pt x="191012" y="9214"/>
                          </a:cubicBezTo>
                          <a:cubicBezTo>
                            <a:pt x="194893" y="10323"/>
                            <a:pt x="199052" y="11431"/>
                            <a:pt x="202934" y="12817"/>
                          </a:cubicBezTo>
                          <a:cubicBezTo>
                            <a:pt x="205983" y="13648"/>
                            <a:pt x="209033" y="14479"/>
                            <a:pt x="212359" y="14757"/>
                          </a:cubicBezTo>
                          <a:cubicBezTo>
                            <a:pt x="216518" y="15034"/>
                            <a:pt x="220676" y="15311"/>
                            <a:pt x="224558" y="16142"/>
                          </a:cubicBezTo>
                          <a:cubicBezTo>
                            <a:pt x="227885" y="16974"/>
                            <a:pt x="230103" y="18913"/>
                            <a:pt x="233152" y="20299"/>
                          </a:cubicBezTo>
                          <a:cubicBezTo>
                            <a:pt x="236202" y="21685"/>
                            <a:pt x="238696" y="21685"/>
                            <a:pt x="242023" y="21685"/>
                          </a:cubicBezTo>
                          <a:cubicBezTo>
                            <a:pt x="245627" y="21685"/>
                            <a:pt x="248954" y="22793"/>
                            <a:pt x="252281" y="23902"/>
                          </a:cubicBezTo>
                          <a:cubicBezTo>
                            <a:pt x="255885" y="25010"/>
                            <a:pt x="256994" y="27227"/>
                            <a:pt x="257826" y="30830"/>
                          </a:cubicBezTo>
                          <a:cubicBezTo>
                            <a:pt x="257826" y="34432"/>
                            <a:pt x="256717" y="37481"/>
                            <a:pt x="253668" y="39698"/>
                          </a:cubicBezTo>
                          <a:cubicBezTo>
                            <a:pt x="250340" y="42192"/>
                            <a:pt x="246182" y="43577"/>
                            <a:pt x="242578" y="45240"/>
                          </a:cubicBezTo>
                          <a:cubicBezTo>
                            <a:pt x="238696" y="47180"/>
                            <a:pt x="234538" y="49120"/>
                            <a:pt x="230379" y="50228"/>
                          </a:cubicBezTo>
                          <a:cubicBezTo>
                            <a:pt x="227607" y="51060"/>
                            <a:pt x="222617" y="51337"/>
                            <a:pt x="221231" y="54385"/>
                          </a:cubicBezTo>
                          <a:cubicBezTo>
                            <a:pt x="219844" y="57710"/>
                            <a:pt x="221786" y="61867"/>
                            <a:pt x="220954" y="65193"/>
                          </a:cubicBezTo>
                          <a:cubicBezTo>
                            <a:pt x="219844" y="69904"/>
                            <a:pt x="215963" y="72675"/>
                            <a:pt x="211527" y="73784"/>
                          </a:cubicBezTo>
                          <a:cubicBezTo>
                            <a:pt x="202102" y="76001"/>
                            <a:pt x="192953" y="70181"/>
                            <a:pt x="183527" y="72121"/>
                          </a:cubicBezTo>
                          <a:cubicBezTo>
                            <a:pt x="179091" y="72952"/>
                            <a:pt x="176596" y="75446"/>
                            <a:pt x="174378" y="79326"/>
                          </a:cubicBezTo>
                          <a:cubicBezTo>
                            <a:pt x="172160" y="82929"/>
                            <a:pt x="169665" y="85423"/>
                            <a:pt x="165229" y="85146"/>
                          </a:cubicBezTo>
                          <a:cubicBezTo>
                            <a:pt x="159685" y="85146"/>
                            <a:pt x="154694" y="82097"/>
                            <a:pt x="150259" y="79049"/>
                          </a:cubicBezTo>
                          <a:cubicBezTo>
                            <a:pt x="146655" y="76555"/>
                            <a:pt x="143605" y="73229"/>
                            <a:pt x="139447" y="71844"/>
                          </a:cubicBezTo>
                          <a:cubicBezTo>
                            <a:pt x="130021" y="68795"/>
                            <a:pt x="119763" y="71289"/>
                            <a:pt x="110337" y="72398"/>
                          </a:cubicBezTo>
                          <a:cubicBezTo>
                            <a:pt x="100079" y="73506"/>
                            <a:pt x="91208" y="70735"/>
                            <a:pt x="81505" y="67964"/>
                          </a:cubicBezTo>
                          <a:cubicBezTo>
                            <a:pt x="77624" y="66856"/>
                            <a:pt x="73742" y="66301"/>
                            <a:pt x="69861" y="64916"/>
                          </a:cubicBezTo>
                          <a:cubicBezTo>
                            <a:pt x="66811" y="63807"/>
                            <a:pt x="61544" y="61590"/>
                            <a:pt x="61821" y="57710"/>
                          </a:cubicBezTo>
                          <a:cubicBezTo>
                            <a:pt x="62376" y="49674"/>
                            <a:pt x="80673" y="56048"/>
                            <a:pt x="84832" y="56879"/>
                          </a:cubicBezTo>
                          <a:cubicBezTo>
                            <a:pt x="86772" y="57156"/>
                            <a:pt x="88713" y="57433"/>
                            <a:pt x="90654" y="57433"/>
                          </a:cubicBezTo>
                          <a:cubicBezTo>
                            <a:pt x="90654" y="55771"/>
                            <a:pt x="90654" y="54939"/>
                            <a:pt x="88713" y="54385"/>
                          </a:cubicBezTo>
                          <a:cubicBezTo>
                            <a:pt x="87327" y="53831"/>
                            <a:pt x="85663" y="53831"/>
                            <a:pt x="85663" y="52168"/>
                          </a:cubicBezTo>
                          <a:cubicBezTo>
                            <a:pt x="85663" y="48565"/>
                            <a:pt x="91762" y="49397"/>
                            <a:pt x="93980" y="49397"/>
                          </a:cubicBezTo>
                          <a:cubicBezTo>
                            <a:pt x="97861" y="49397"/>
                            <a:pt x="101743" y="48288"/>
                            <a:pt x="105624" y="48288"/>
                          </a:cubicBezTo>
                          <a:cubicBezTo>
                            <a:pt x="107288" y="48288"/>
                            <a:pt x="109228" y="48288"/>
                            <a:pt x="110892" y="48288"/>
                          </a:cubicBezTo>
                          <a:cubicBezTo>
                            <a:pt x="112832" y="48288"/>
                            <a:pt x="114495" y="49120"/>
                            <a:pt x="116159" y="49120"/>
                          </a:cubicBezTo>
                          <a:cubicBezTo>
                            <a:pt x="119763" y="49120"/>
                            <a:pt x="123367" y="46348"/>
                            <a:pt x="126694" y="45240"/>
                          </a:cubicBezTo>
                          <a:cubicBezTo>
                            <a:pt x="128080" y="42192"/>
                            <a:pt x="117545" y="43023"/>
                            <a:pt x="116159" y="43300"/>
                          </a:cubicBezTo>
                          <a:cubicBezTo>
                            <a:pt x="113664" y="43300"/>
                            <a:pt x="111446" y="44686"/>
                            <a:pt x="109228" y="44963"/>
                          </a:cubicBezTo>
                          <a:cubicBezTo>
                            <a:pt x="107288" y="45240"/>
                            <a:pt x="105347" y="45240"/>
                            <a:pt x="103406" y="45240"/>
                          </a:cubicBezTo>
                          <a:cubicBezTo>
                            <a:pt x="99525" y="45240"/>
                            <a:pt x="95367" y="45794"/>
                            <a:pt x="91486" y="46348"/>
                          </a:cubicBezTo>
                          <a:cubicBezTo>
                            <a:pt x="88158" y="46903"/>
                            <a:pt x="84555" y="46348"/>
                            <a:pt x="81227" y="46071"/>
                          </a:cubicBezTo>
                          <a:cubicBezTo>
                            <a:pt x="78178" y="45517"/>
                            <a:pt x="74851" y="45240"/>
                            <a:pt x="71802" y="45240"/>
                          </a:cubicBezTo>
                          <a:cubicBezTo>
                            <a:pt x="68475" y="45240"/>
                            <a:pt x="65979" y="45794"/>
                            <a:pt x="62930" y="47457"/>
                          </a:cubicBezTo>
                          <a:cubicBezTo>
                            <a:pt x="61821" y="48011"/>
                            <a:pt x="59880" y="49397"/>
                            <a:pt x="58494" y="49397"/>
                          </a:cubicBezTo>
                          <a:cubicBezTo>
                            <a:pt x="57108" y="49397"/>
                            <a:pt x="55445" y="48843"/>
                            <a:pt x="53781" y="49120"/>
                          </a:cubicBezTo>
                          <a:cubicBezTo>
                            <a:pt x="50732" y="49120"/>
                            <a:pt x="47682" y="50228"/>
                            <a:pt x="44633" y="50228"/>
                          </a:cubicBezTo>
                          <a:cubicBezTo>
                            <a:pt x="40752" y="50228"/>
                            <a:pt x="36870" y="50782"/>
                            <a:pt x="32989" y="51337"/>
                          </a:cubicBezTo>
                          <a:cubicBezTo>
                            <a:pt x="31048" y="51337"/>
                            <a:pt x="29939" y="52168"/>
                            <a:pt x="28830" y="50505"/>
                          </a:cubicBezTo>
                          <a:cubicBezTo>
                            <a:pt x="27722" y="48843"/>
                            <a:pt x="26890" y="47180"/>
                            <a:pt x="26058" y="45240"/>
                          </a:cubicBezTo>
                          <a:cubicBezTo>
                            <a:pt x="26058" y="44686"/>
                            <a:pt x="26612" y="42192"/>
                            <a:pt x="26612" y="41360"/>
                          </a:cubicBez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5096" name="Freeform 5095">
                      <a:extLst>
                        <a:ext uri="{FF2B5EF4-FFF2-40B4-BE49-F238E27FC236}">
                          <a16:creationId xmlns:a16="http://schemas.microsoft.com/office/drawing/2014/main" id="{DCF1BB3E-D1AF-29A2-ACA7-9CDC5AB2226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492968" y="1347815"/>
                      <a:ext cx="15989" cy="15573"/>
                    </a:xfrm>
                    <a:custGeom>
                      <a:avLst/>
                      <a:gdLst>
                        <a:gd name="connsiteX0" fmla="*/ 1971 w 15989"/>
                        <a:gd name="connsiteY0" fmla="*/ 5542 h 15573"/>
                        <a:gd name="connsiteX1" fmla="*/ 31 w 15989"/>
                        <a:gd name="connsiteY1" fmla="*/ 0 h 15573"/>
                        <a:gd name="connsiteX2" fmla="*/ 13338 w 15989"/>
                        <a:gd name="connsiteY2" fmla="*/ 7482 h 15573"/>
                        <a:gd name="connsiteX3" fmla="*/ 15002 w 15989"/>
                        <a:gd name="connsiteY3" fmla="*/ 13856 h 15573"/>
                        <a:gd name="connsiteX4" fmla="*/ 8902 w 15989"/>
                        <a:gd name="connsiteY4" fmla="*/ 15242 h 15573"/>
                        <a:gd name="connsiteX5" fmla="*/ 4189 w 15989"/>
                        <a:gd name="connsiteY5" fmla="*/ 10531 h 15573"/>
                        <a:gd name="connsiteX6" fmla="*/ 1971 w 15989"/>
                        <a:gd name="connsiteY6" fmla="*/ 5265 h 1557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15989" h="15573">
                          <a:moveTo>
                            <a:pt x="1971" y="5542"/>
                          </a:moveTo>
                          <a:cubicBezTo>
                            <a:pt x="1417" y="3880"/>
                            <a:pt x="-246" y="1940"/>
                            <a:pt x="31" y="0"/>
                          </a:cubicBezTo>
                          <a:cubicBezTo>
                            <a:pt x="5299" y="1108"/>
                            <a:pt x="9180" y="4434"/>
                            <a:pt x="13338" y="7482"/>
                          </a:cubicBezTo>
                          <a:cubicBezTo>
                            <a:pt x="15279" y="8868"/>
                            <a:pt x="17219" y="11639"/>
                            <a:pt x="15002" y="13856"/>
                          </a:cubicBezTo>
                          <a:cubicBezTo>
                            <a:pt x="13616" y="15242"/>
                            <a:pt x="10566" y="16073"/>
                            <a:pt x="8902" y="15242"/>
                          </a:cubicBezTo>
                          <a:cubicBezTo>
                            <a:pt x="7239" y="14410"/>
                            <a:pt x="5853" y="11639"/>
                            <a:pt x="4189" y="10531"/>
                          </a:cubicBezTo>
                          <a:cubicBezTo>
                            <a:pt x="2803" y="9699"/>
                            <a:pt x="2526" y="6928"/>
                            <a:pt x="1971" y="5265"/>
                          </a:cubicBez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5097" name="Freeform 5096">
                      <a:extLst>
                        <a:ext uri="{FF2B5EF4-FFF2-40B4-BE49-F238E27FC236}">
                          <a16:creationId xmlns:a16="http://schemas.microsoft.com/office/drawing/2014/main" id="{0F1E856B-3FB6-87A4-6324-CDA5902B7CF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452773" y="1471505"/>
                      <a:ext cx="20331" cy="18696"/>
                    </a:xfrm>
                    <a:custGeom>
                      <a:avLst/>
                      <a:gdLst>
                        <a:gd name="connsiteX0" fmla="*/ 1413 w 20331"/>
                        <a:gd name="connsiteY0" fmla="*/ 12653 h 18696"/>
                        <a:gd name="connsiteX1" fmla="*/ 7512 w 20331"/>
                        <a:gd name="connsiteY1" fmla="*/ 5725 h 18696"/>
                        <a:gd name="connsiteX2" fmla="*/ 14998 w 20331"/>
                        <a:gd name="connsiteY2" fmla="*/ 1014 h 18696"/>
                        <a:gd name="connsiteX3" fmla="*/ 19433 w 20331"/>
                        <a:gd name="connsiteY3" fmla="*/ 183 h 18696"/>
                        <a:gd name="connsiteX4" fmla="*/ 13334 w 20331"/>
                        <a:gd name="connsiteY4" fmla="*/ 11268 h 18696"/>
                        <a:gd name="connsiteX5" fmla="*/ 7235 w 20331"/>
                        <a:gd name="connsiteY5" fmla="*/ 15425 h 18696"/>
                        <a:gd name="connsiteX6" fmla="*/ 581 w 20331"/>
                        <a:gd name="connsiteY6" fmla="*/ 18473 h 18696"/>
                        <a:gd name="connsiteX7" fmla="*/ 1691 w 20331"/>
                        <a:gd name="connsiteY7" fmla="*/ 12653 h 186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20331" h="18696">
                          <a:moveTo>
                            <a:pt x="1413" y="12653"/>
                          </a:moveTo>
                          <a:cubicBezTo>
                            <a:pt x="3354" y="10159"/>
                            <a:pt x="5295" y="7942"/>
                            <a:pt x="7512" y="5725"/>
                          </a:cubicBezTo>
                          <a:cubicBezTo>
                            <a:pt x="9730" y="3785"/>
                            <a:pt x="12503" y="2400"/>
                            <a:pt x="14998" y="1014"/>
                          </a:cubicBezTo>
                          <a:cubicBezTo>
                            <a:pt x="16107" y="460"/>
                            <a:pt x="18325" y="-371"/>
                            <a:pt x="19433" y="183"/>
                          </a:cubicBezTo>
                          <a:cubicBezTo>
                            <a:pt x="23038" y="2123"/>
                            <a:pt x="14721" y="9882"/>
                            <a:pt x="13334" y="11268"/>
                          </a:cubicBezTo>
                          <a:cubicBezTo>
                            <a:pt x="11394" y="12930"/>
                            <a:pt x="9453" y="14039"/>
                            <a:pt x="7235" y="15425"/>
                          </a:cubicBezTo>
                          <a:cubicBezTo>
                            <a:pt x="6126" y="16256"/>
                            <a:pt x="1968" y="19581"/>
                            <a:pt x="581" y="18473"/>
                          </a:cubicBezTo>
                          <a:cubicBezTo>
                            <a:pt x="-805" y="17364"/>
                            <a:pt x="581" y="13762"/>
                            <a:pt x="1691" y="12653"/>
                          </a:cubicBez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5098" name="Freeform 5097">
                      <a:extLst>
                        <a:ext uri="{FF2B5EF4-FFF2-40B4-BE49-F238E27FC236}">
                          <a16:creationId xmlns:a16="http://schemas.microsoft.com/office/drawing/2014/main" id="{DE455A84-9DCB-AD3F-AAC8-C3CD817A26A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530599" y="1339047"/>
                      <a:ext cx="50060" cy="14310"/>
                    </a:xfrm>
                    <a:custGeom>
                      <a:avLst/>
                      <a:gdLst>
                        <a:gd name="connsiteX0" fmla="*/ 11471 w 50060"/>
                        <a:gd name="connsiteY0" fmla="*/ 12093 h 14310"/>
                        <a:gd name="connsiteX1" fmla="*/ 5926 w 50060"/>
                        <a:gd name="connsiteY1" fmla="*/ 14310 h 14310"/>
                        <a:gd name="connsiteX2" fmla="*/ 1213 w 50060"/>
                        <a:gd name="connsiteY2" fmla="*/ 5442 h 14310"/>
                        <a:gd name="connsiteX3" fmla="*/ 5649 w 50060"/>
                        <a:gd name="connsiteY3" fmla="*/ 4057 h 14310"/>
                        <a:gd name="connsiteX4" fmla="*/ 12026 w 50060"/>
                        <a:gd name="connsiteY4" fmla="*/ 1840 h 14310"/>
                        <a:gd name="connsiteX5" fmla="*/ 17848 w 50060"/>
                        <a:gd name="connsiteY5" fmla="*/ 454 h 14310"/>
                        <a:gd name="connsiteX6" fmla="*/ 27828 w 50060"/>
                        <a:gd name="connsiteY6" fmla="*/ 1008 h 14310"/>
                        <a:gd name="connsiteX7" fmla="*/ 38918 w 50060"/>
                        <a:gd name="connsiteY7" fmla="*/ 4057 h 14310"/>
                        <a:gd name="connsiteX8" fmla="*/ 43630 w 50060"/>
                        <a:gd name="connsiteY8" fmla="*/ 4057 h 14310"/>
                        <a:gd name="connsiteX9" fmla="*/ 48621 w 50060"/>
                        <a:gd name="connsiteY9" fmla="*/ 3502 h 14310"/>
                        <a:gd name="connsiteX10" fmla="*/ 49729 w 50060"/>
                        <a:gd name="connsiteY10" fmla="*/ 8491 h 14310"/>
                        <a:gd name="connsiteX11" fmla="*/ 45571 w 50060"/>
                        <a:gd name="connsiteY11" fmla="*/ 10985 h 14310"/>
                        <a:gd name="connsiteX12" fmla="*/ 35313 w 50060"/>
                        <a:gd name="connsiteY12" fmla="*/ 11816 h 14310"/>
                        <a:gd name="connsiteX13" fmla="*/ 23392 w 50060"/>
                        <a:gd name="connsiteY13" fmla="*/ 9045 h 14310"/>
                        <a:gd name="connsiteX14" fmla="*/ 15630 w 50060"/>
                        <a:gd name="connsiteY14" fmla="*/ 9045 h 14310"/>
                        <a:gd name="connsiteX15" fmla="*/ 11194 w 50060"/>
                        <a:gd name="connsiteY15" fmla="*/ 12370 h 1431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50060" h="14310">
                          <a:moveTo>
                            <a:pt x="11471" y="12093"/>
                          </a:moveTo>
                          <a:cubicBezTo>
                            <a:pt x="9808" y="13202"/>
                            <a:pt x="7868" y="14310"/>
                            <a:pt x="5926" y="14310"/>
                          </a:cubicBezTo>
                          <a:cubicBezTo>
                            <a:pt x="2045" y="14033"/>
                            <a:pt x="-2113" y="9045"/>
                            <a:pt x="1213" y="5442"/>
                          </a:cubicBezTo>
                          <a:cubicBezTo>
                            <a:pt x="2323" y="4334"/>
                            <a:pt x="3986" y="4334"/>
                            <a:pt x="5649" y="4057"/>
                          </a:cubicBezTo>
                          <a:cubicBezTo>
                            <a:pt x="7868" y="3780"/>
                            <a:pt x="10085" y="2671"/>
                            <a:pt x="12026" y="1840"/>
                          </a:cubicBezTo>
                          <a:cubicBezTo>
                            <a:pt x="12857" y="2394"/>
                            <a:pt x="16739" y="454"/>
                            <a:pt x="17848" y="454"/>
                          </a:cubicBezTo>
                          <a:cubicBezTo>
                            <a:pt x="21174" y="-100"/>
                            <a:pt x="24778" y="-377"/>
                            <a:pt x="27828" y="1008"/>
                          </a:cubicBezTo>
                          <a:cubicBezTo>
                            <a:pt x="31155" y="2671"/>
                            <a:pt x="35036" y="4334"/>
                            <a:pt x="38918" y="4057"/>
                          </a:cubicBezTo>
                          <a:cubicBezTo>
                            <a:pt x="40581" y="4057"/>
                            <a:pt x="41967" y="4057"/>
                            <a:pt x="43630" y="4057"/>
                          </a:cubicBezTo>
                          <a:cubicBezTo>
                            <a:pt x="45017" y="4057"/>
                            <a:pt x="47235" y="3225"/>
                            <a:pt x="48621" y="3502"/>
                          </a:cubicBezTo>
                          <a:cubicBezTo>
                            <a:pt x="50284" y="4057"/>
                            <a:pt x="50284" y="7105"/>
                            <a:pt x="49729" y="8491"/>
                          </a:cubicBezTo>
                          <a:cubicBezTo>
                            <a:pt x="49175" y="10431"/>
                            <a:pt x="47511" y="10708"/>
                            <a:pt x="45571" y="10985"/>
                          </a:cubicBezTo>
                          <a:cubicBezTo>
                            <a:pt x="41967" y="11816"/>
                            <a:pt x="38640" y="12370"/>
                            <a:pt x="35313" y="11816"/>
                          </a:cubicBezTo>
                          <a:cubicBezTo>
                            <a:pt x="31432" y="11262"/>
                            <a:pt x="26996" y="10708"/>
                            <a:pt x="23392" y="9045"/>
                          </a:cubicBezTo>
                          <a:cubicBezTo>
                            <a:pt x="20897" y="7659"/>
                            <a:pt x="18125" y="7659"/>
                            <a:pt x="15630" y="9045"/>
                          </a:cubicBezTo>
                          <a:cubicBezTo>
                            <a:pt x="14243" y="9876"/>
                            <a:pt x="12857" y="11262"/>
                            <a:pt x="11194" y="12370"/>
                          </a:cubicBez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5099" name="Freeform 5098">
                      <a:extLst>
                        <a:ext uri="{FF2B5EF4-FFF2-40B4-BE49-F238E27FC236}">
                          <a16:creationId xmlns:a16="http://schemas.microsoft.com/office/drawing/2014/main" id="{83A2AB45-E26D-13E6-20C8-5AB8F9BDF40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630230" y="1261353"/>
                      <a:ext cx="59998" cy="13579"/>
                    </a:xfrm>
                    <a:custGeom>
                      <a:avLst/>
                      <a:gdLst>
                        <a:gd name="connsiteX0" fmla="*/ 28555 w 59998"/>
                        <a:gd name="connsiteY0" fmla="*/ 9976 h 13579"/>
                        <a:gd name="connsiteX1" fmla="*/ 19130 w 59998"/>
                        <a:gd name="connsiteY1" fmla="*/ 11916 h 13579"/>
                        <a:gd name="connsiteX2" fmla="*/ 14139 w 59998"/>
                        <a:gd name="connsiteY2" fmla="*/ 12470 h 13579"/>
                        <a:gd name="connsiteX3" fmla="*/ 9149 w 59998"/>
                        <a:gd name="connsiteY3" fmla="*/ 13579 h 13579"/>
                        <a:gd name="connsiteX4" fmla="*/ 4713 w 59998"/>
                        <a:gd name="connsiteY4" fmla="*/ 13579 h 13579"/>
                        <a:gd name="connsiteX5" fmla="*/ 0 w 59998"/>
                        <a:gd name="connsiteY5" fmla="*/ 13302 h 13579"/>
                        <a:gd name="connsiteX6" fmla="*/ 11921 w 59998"/>
                        <a:gd name="connsiteY6" fmla="*/ 8868 h 13579"/>
                        <a:gd name="connsiteX7" fmla="*/ 26060 w 59998"/>
                        <a:gd name="connsiteY7" fmla="*/ 4711 h 13579"/>
                        <a:gd name="connsiteX8" fmla="*/ 41031 w 59998"/>
                        <a:gd name="connsiteY8" fmla="*/ 1940 h 13579"/>
                        <a:gd name="connsiteX9" fmla="*/ 54893 w 59998"/>
                        <a:gd name="connsiteY9" fmla="*/ 0 h 13579"/>
                        <a:gd name="connsiteX10" fmla="*/ 59883 w 59998"/>
                        <a:gd name="connsiteY10" fmla="*/ 3325 h 13579"/>
                        <a:gd name="connsiteX11" fmla="*/ 54893 w 59998"/>
                        <a:gd name="connsiteY11" fmla="*/ 5820 h 13579"/>
                        <a:gd name="connsiteX12" fmla="*/ 45467 w 59998"/>
                        <a:gd name="connsiteY12" fmla="*/ 8037 h 13579"/>
                        <a:gd name="connsiteX13" fmla="*/ 41031 w 59998"/>
                        <a:gd name="connsiteY13" fmla="*/ 8868 h 13579"/>
                        <a:gd name="connsiteX14" fmla="*/ 36595 w 59998"/>
                        <a:gd name="connsiteY14" fmla="*/ 8868 h 13579"/>
                        <a:gd name="connsiteX15" fmla="*/ 28001 w 59998"/>
                        <a:gd name="connsiteY15" fmla="*/ 9976 h 1357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59998" h="13579">
                          <a:moveTo>
                            <a:pt x="28555" y="9976"/>
                          </a:moveTo>
                          <a:cubicBezTo>
                            <a:pt x="25505" y="10531"/>
                            <a:pt x="22179" y="11085"/>
                            <a:pt x="19130" y="11916"/>
                          </a:cubicBezTo>
                          <a:cubicBezTo>
                            <a:pt x="17466" y="12470"/>
                            <a:pt x="15802" y="12193"/>
                            <a:pt x="14139" y="12470"/>
                          </a:cubicBezTo>
                          <a:cubicBezTo>
                            <a:pt x="12476" y="12748"/>
                            <a:pt x="10813" y="13302"/>
                            <a:pt x="9149" y="13579"/>
                          </a:cubicBezTo>
                          <a:cubicBezTo>
                            <a:pt x="7763" y="13579"/>
                            <a:pt x="6099" y="13579"/>
                            <a:pt x="4713" y="13579"/>
                          </a:cubicBezTo>
                          <a:cubicBezTo>
                            <a:pt x="3050" y="13579"/>
                            <a:pt x="1664" y="13302"/>
                            <a:pt x="0" y="13302"/>
                          </a:cubicBezTo>
                          <a:cubicBezTo>
                            <a:pt x="2772" y="9699"/>
                            <a:pt x="8040" y="9976"/>
                            <a:pt x="11921" y="8868"/>
                          </a:cubicBezTo>
                          <a:cubicBezTo>
                            <a:pt x="16634" y="7205"/>
                            <a:pt x="21347" y="6374"/>
                            <a:pt x="26060" y="4711"/>
                          </a:cubicBezTo>
                          <a:cubicBezTo>
                            <a:pt x="30773" y="3325"/>
                            <a:pt x="36040" y="3048"/>
                            <a:pt x="41031" y="1940"/>
                          </a:cubicBezTo>
                          <a:cubicBezTo>
                            <a:pt x="45467" y="831"/>
                            <a:pt x="50456" y="277"/>
                            <a:pt x="54893" y="0"/>
                          </a:cubicBezTo>
                          <a:cubicBezTo>
                            <a:pt x="56833" y="0"/>
                            <a:pt x="60715" y="277"/>
                            <a:pt x="59883" y="3325"/>
                          </a:cubicBezTo>
                          <a:cubicBezTo>
                            <a:pt x="59051" y="5820"/>
                            <a:pt x="57111" y="5542"/>
                            <a:pt x="54893" y="5820"/>
                          </a:cubicBezTo>
                          <a:cubicBezTo>
                            <a:pt x="51843" y="6097"/>
                            <a:pt x="48516" y="7482"/>
                            <a:pt x="45467" y="8037"/>
                          </a:cubicBezTo>
                          <a:cubicBezTo>
                            <a:pt x="44081" y="8314"/>
                            <a:pt x="42694" y="8868"/>
                            <a:pt x="41031" y="8868"/>
                          </a:cubicBezTo>
                          <a:cubicBezTo>
                            <a:pt x="39645" y="8868"/>
                            <a:pt x="37981" y="8868"/>
                            <a:pt x="36595" y="8868"/>
                          </a:cubicBezTo>
                          <a:cubicBezTo>
                            <a:pt x="33822" y="8868"/>
                            <a:pt x="30773" y="9422"/>
                            <a:pt x="28001" y="9976"/>
                          </a:cubicBez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</p:grpSp>
            </p:grpSp>
          </p:grpSp>
          <p:sp>
            <p:nvSpPr>
              <p:cNvPr id="5070" name="Freeform 5069">
                <a:extLst>
                  <a:ext uri="{FF2B5EF4-FFF2-40B4-BE49-F238E27FC236}">
                    <a16:creationId xmlns:a16="http://schemas.microsoft.com/office/drawing/2014/main" id="{9A3EDC69-0491-7C7F-04EC-8D5418C3AC98}"/>
                  </a:ext>
                </a:extLst>
              </p:cNvPr>
              <p:cNvSpPr/>
              <p:nvPr/>
            </p:nvSpPr>
            <p:spPr>
              <a:xfrm>
                <a:off x="5838551" y="2697370"/>
                <a:ext cx="88117" cy="102573"/>
              </a:xfrm>
              <a:custGeom>
                <a:avLst/>
                <a:gdLst>
                  <a:gd name="connsiteX0" fmla="*/ 82062 w 88117"/>
                  <a:gd name="connsiteY0" fmla="*/ 69042 h 102573"/>
                  <a:gd name="connsiteX1" fmla="*/ 67368 w 88117"/>
                  <a:gd name="connsiteY1" fmla="*/ 65994 h 102573"/>
                  <a:gd name="connsiteX2" fmla="*/ 59605 w 88117"/>
                  <a:gd name="connsiteY2" fmla="*/ 78465 h 102573"/>
                  <a:gd name="connsiteX3" fmla="*/ 52674 w 88117"/>
                  <a:gd name="connsiteY3" fmla="*/ 88718 h 102573"/>
                  <a:gd name="connsiteX4" fmla="*/ 40199 w 88117"/>
                  <a:gd name="connsiteY4" fmla="*/ 102574 h 102573"/>
                  <a:gd name="connsiteX5" fmla="*/ 37427 w 88117"/>
                  <a:gd name="connsiteY5" fmla="*/ 83730 h 102573"/>
                  <a:gd name="connsiteX6" fmla="*/ 41863 w 88117"/>
                  <a:gd name="connsiteY6" fmla="*/ 61006 h 102573"/>
                  <a:gd name="connsiteX7" fmla="*/ 18575 w 88117"/>
                  <a:gd name="connsiteY7" fmla="*/ 30522 h 102573"/>
                  <a:gd name="connsiteX8" fmla="*/ 6099 w 88117"/>
                  <a:gd name="connsiteY8" fmla="*/ 9461 h 102573"/>
                  <a:gd name="connsiteX9" fmla="*/ 0 w 88117"/>
                  <a:gd name="connsiteY9" fmla="*/ 6413 h 102573"/>
                  <a:gd name="connsiteX10" fmla="*/ 23288 w 88117"/>
                  <a:gd name="connsiteY10" fmla="*/ 39 h 102573"/>
                  <a:gd name="connsiteX11" fmla="*/ 59051 w 88117"/>
                  <a:gd name="connsiteY11" fmla="*/ 14449 h 102573"/>
                  <a:gd name="connsiteX12" fmla="*/ 72358 w 88117"/>
                  <a:gd name="connsiteY12" fmla="*/ 42439 h 102573"/>
                  <a:gd name="connsiteX13" fmla="*/ 87329 w 88117"/>
                  <a:gd name="connsiteY13" fmla="*/ 62391 h 102573"/>
                  <a:gd name="connsiteX14" fmla="*/ 82062 w 88117"/>
                  <a:gd name="connsiteY14" fmla="*/ 69319 h 1025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88117" h="102573">
                    <a:moveTo>
                      <a:pt x="82062" y="69042"/>
                    </a:moveTo>
                    <a:cubicBezTo>
                      <a:pt x="78180" y="70151"/>
                      <a:pt x="72913" y="68765"/>
                      <a:pt x="67368" y="65994"/>
                    </a:cubicBezTo>
                    <a:cubicBezTo>
                      <a:pt x="61823" y="63223"/>
                      <a:pt x="60992" y="72368"/>
                      <a:pt x="59605" y="78465"/>
                    </a:cubicBezTo>
                    <a:cubicBezTo>
                      <a:pt x="58219" y="84838"/>
                      <a:pt x="56001" y="85393"/>
                      <a:pt x="52674" y="88718"/>
                    </a:cubicBezTo>
                    <a:cubicBezTo>
                      <a:pt x="49070" y="91766"/>
                      <a:pt x="40199" y="102574"/>
                      <a:pt x="40199" y="102574"/>
                    </a:cubicBezTo>
                    <a:cubicBezTo>
                      <a:pt x="36595" y="97032"/>
                      <a:pt x="37427" y="88164"/>
                      <a:pt x="37427" y="83730"/>
                    </a:cubicBezTo>
                    <a:cubicBezTo>
                      <a:pt x="37427" y="79296"/>
                      <a:pt x="41585" y="69874"/>
                      <a:pt x="41863" y="61006"/>
                    </a:cubicBezTo>
                    <a:cubicBezTo>
                      <a:pt x="41863" y="52138"/>
                      <a:pt x="23842" y="35233"/>
                      <a:pt x="18575" y="30522"/>
                    </a:cubicBezTo>
                    <a:cubicBezTo>
                      <a:pt x="13030" y="25811"/>
                      <a:pt x="12753" y="17775"/>
                      <a:pt x="6099" y="9461"/>
                    </a:cubicBezTo>
                    <a:cubicBezTo>
                      <a:pt x="4159" y="7244"/>
                      <a:pt x="2218" y="6413"/>
                      <a:pt x="0" y="6413"/>
                    </a:cubicBezTo>
                    <a:cubicBezTo>
                      <a:pt x="3050" y="-792"/>
                      <a:pt x="13862" y="870"/>
                      <a:pt x="23288" y="39"/>
                    </a:cubicBezTo>
                    <a:cubicBezTo>
                      <a:pt x="32714" y="-792"/>
                      <a:pt x="45189" y="11955"/>
                      <a:pt x="59051" y="14449"/>
                    </a:cubicBezTo>
                    <a:cubicBezTo>
                      <a:pt x="72635" y="16943"/>
                      <a:pt x="71249" y="36065"/>
                      <a:pt x="72358" y="42439"/>
                    </a:cubicBezTo>
                    <a:cubicBezTo>
                      <a:pt x="73467" y="48812"/>
                      <a:pt x="84834" y="54355"/>
                      <a:pt x="87329" y="62391"/>
                    </a:cubicBezTo>
                    <a:cubicBezTo>
                      <a:pt x="89824" y="70428"/>
                      <a:pt x="85943" y="68211"/>
                      <a:pt x="82062" y="69319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071" name="Freeform 5070">
                <a:extLst>
                  <a:ext uri="{FF2B5EF4-FFF2-40B4-BE49-F238E27FC236}">
                    <a16:creationId xmlns:a16="http://schemas.microsoft.com/office/drawing/2014/main" id="{230F2060-AB74-D7E1-9533-81ADE850516D}"/>
                  </a:ext>
                </a:extLst>
              </p:cNvPr>
              <p:cNvSpPr/>
              <p:nvPr/>
            </p:nvSpPr>
            <p:spPr>
              <a:xfrm>
                <a:off x="5272567" y="2637573"/>
                <a:ext cx="19540" cy="25251"/>
              </a:xfrm>
              <a:custGeom>
                <a:avLst/>
                <a:gdLst>
                  <a:gd name="connsiteX0" fmla="*/ 16506 w 19540"/>
                  <a:gd name="connsiteY0" fmla="*/ 22147 h 25251"/>
                  <a:gd name="connsiteX1" fmla="*/ 15675 w 19540"/>
                  <a:gd name="connsiteY1" fmla="*/ 24087 h 25251"/>
                  <a:gd name="connsiteX2" fmla="*/ 2090 w 19540"/>
                  <a:gd name="connsiteY2" fmla="*/ 23533 h 25251"/>
                  <a:gd name="connsiteX3" fmla="*/ 10685 w 19540"/>
                  <a:gd name="connsiteY3" fmla="*/ 532 h 25251"/>
                  <a:gd name="connsiteX4" fmla="*/ 10130 w 19540"/>
                  <a:gd name="connsiteY4" fmla="*/ 4688 h 25251"/>
                  <a:gd name="connsiteX5" fmla="*/ 17893 w 19540"/>
                  <a:gd name="connsiteY5" fmla="*/ 10508 h 25251"/>
                  <a:gd name="connsiteX6" fmla="*/ 16784 w 19540"/>
                  <a:gd name="connsiteY6" fmla="*/ 22147 h 252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540" h="25251">
                    <a:moveTo>
                      <a:pt x="16506" y="22147"/>
                    </a:moveTo>
                    <a:cubicBezTo>
                      <a:pt x="16506" y="22978"/>
                      <a:pt x="16229" y="23533"/>
                      <a:pt x="15675" y="24087"/>
                    </a:cubicBezTo>
                    <a:cubicBezTo>
                      <a:pt x="13734" y="26304"/>
                      <a:pt x="7635" y="24918"/>
                      <a:pt x="2090" y="23533"/>
                    </a:cubicBezTo>
                    <a:cubicBezTo>
                      <a:pt x="-5672" y="-5565"/>
                      <a:pt x="10685" y="532"/>
                      <a:pt x="10685" y="532"/>
                    </a:cubicBezTo>
                    <a:cubicBezTo>
                      <a:pt x="10130" y="1917"/>
                      <a:pt x="10130" y="3026"/>
                      <a:pt x="10130" y="4688"/>
                    </a:cubicBezTo>
                    <a:cubicBezTo>
                      <a:pt x="10130" y="8291"/>
                      <a:pt x="13734" y="9400"/>
                      <a:pt x="17893" y="10508"/>
                    </a:cubicBezTo>
                    <a:cubicBezTo>
                      <a:pt x="22051" y="11617"/>
                      <a:pt x="17061" y="14665"/>
                      <a:pt x="16784" y="22147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072" name="Freeform 5071">
                <a:extLst>
                  <a:ext uri="{FF2B5EF4-FFF2-40B4-BE49-F238E27FC236}">
                    <a16:creationId xmlns:a16="http://schemas.microsoft.com/office/drawing/2014/main" id="{F389F5E9-1440-24A8-2424-A5C85FD8A823}"/>
                  </a:ext>
                </a:extLst>
              </p:cNvPr>
              <p:cNvSpPr/>
              <p:nvPr/>
            </p:nvSpPr>
            <p:spPr>
              <a:xfrm>
                <a:off x="5669433" y="2902508"/>
                <a:ext cx="69234" cy="48744"/>
              </a:xfrm>
              <a:custGeom>
                <a:avLst/>
                <a:gdLst>
                  <a:gd name="connsiteX0" fmla="*/ 67928 w 69234"/>
                  <a:gd name="connsiteY0" fmla="*/ 34057 h 48744"/>
                  <a:gd name="connsiteX1" fmla="*/ 60443 w 69234"/>
                  <a:gd name="connsiteY1" fmla="*/ 38214 h 48744"/>
                  <a:gd name="connsiteX2" fmla="*/ 43809 w 69234"/>
                  <a:gd name="connsiteY2" fmla="*/ 39600 h 48744"/>
                  <a:gd name="connsiteX3" fmla="*/ 36600 w 69234"/>
                  <a:gd name="connsiteY3" fmla="*/ 45142 h 48744"/>
                  <a:gd name="connsiteX4" fmla="*/ 16640 w 69234"/>
                  <a:gd name="connsiteY4" fmla="*/ 47082 h 48744"/>
                  <a:gd name="connsiteX5" fmla="*/ 14422 w 69234"/>
                  <a:gd name="connsiteY5" fmla="*/ 48745 h 48744"/>
                  <a:gd name="connsiteX6" fmla="*/ 5 w 69234"/>
                  <a:gd name="connsiteY6" fmla="*/ 29623 h 48744"/>
                  <a:gd name="connsiteX7" fmla="*/ 5273 w 69234"/>
                  <a:gd name="connsiteY7" fmla="*/ 14659 h 48744"/>
                  <a:gd name="connsiteX8" fmla="*/ 7214 w 69234"/>
                  <a:gd name="connsiteY8" fmla="*/ 12719 h 48744"/>
                  <a:gd name="connsiteX9" fmla="*/ 15253 w 69234"/>
                  <a:gd name="connsiteY9" fmla="*/ 5514 h 48744"/>
                  <a:gd name="connsiteX10" fmla="*/ 26066 w 69234"/>
                  <a:gd name="connsiteY10" fmla="*/ 4405 h 48744"/>
                  <a:gd name="connsiteX11" fmla="*/ 30779 w 69234"/>
                  <a:gd name="connsiteY11" fmla="*/ 1357 h 48744"/>
                  <a:gd name="connsiteX12" fmla="*/ 51571 w 69234"/>
                  <a:gd name="connsiteY12" fmla="*/ 803 h 48744"/>
                  <a:gd name="connsiteX13" fmla="*/ 53789 w 69234"/>
                  <a:gd name="connsiteY13" fmla="*/ 4128 h 48744"/>
                  <a:gd name="connsiteX14" fmla="*/ 67928 w 69234"/>
                  <a:gd name="connsiteY14" fmla="*/ 34611 h 487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69234" h="48744">
                    <a:moveTo>
                      <a:pt x="67928" y="34057"/>
                    </a:moveTo>
                    <a:cubicBezTo>
                      <a:pt x="62106" y="35166"/>
                      <a:pt x="62938" y="35720"/>
                      <a:pt x="60443" y="38214"/>
                    </a:cubicBezTo>
                    <a:cubicBezTo>
                      <a:pt x="57670" y="40985"/>
                      <a:pt x="50462" y="39045"/>
                      <a:pt x="43809" y="39600"/>
                    </a:cubicBezTo>
                    <a:cubicBezTo>
                      <a:pt x="37155" y="40154"/>
                      <a:pt x="37710" y="43202"/>
                      <a:pt x="36600" y="45142"/>
                    </a:cubicBezTo>
                    <a:cubicBezTo>
                      <a:pt x="35769" y="47082"/>
                      <a:pt x="20244" y="46528"/>
                      <a:pt x="16640" y="47082"/>
                    </a:cubicBezTo>
                    <a:cubicBezTo>
                      <a:pt x="15531" y="47082"/>
                      <a:pt x="14699" y="47913"/>
                      <a:pt x="14422" y="48745"/>
                    </a:cubicBezTo>
                    <a:cubicBezTo>
                      <a:pt x="9986" y="44865"/>
                      <a:pt x="-271" y="35166"/>
                      <a:pt x="5" y="29623"/>
                    </a:cubicBezTo>
                    <a:cubicBezTo>
                      <a:pt x="5" y="23804"/>
                      <a:pt x="2501" y="17984"/>
                      <a:pt x="5273" y="14659"/>
                    </a:cubicBezTo>
                    <a:cubicBezTo>
                      <a:pt x="5828" y="13827"/>
                      <a:pt x="6660" y="13273"/>
                      <a:pt x="7214" y="12719"/>
                    </a:cubicBezTo>
                    <a:cubicBezTo>
                      <a:pt x="11095" y="9947"/>
                      <a:pt x="10263" y="4128"/>
                      <a:pt x="15253" y="5514"/>
                    </a:cubicBezTo>
                    <a:cubicBezTo>
                      <a:pt x="20521" y="6622"/>
                      <a:pt x="24125" y="6622"/>
                      <a:pt x="26066" y="4405"/>
                    </a:cubicBezTo>
                    <a:cubicBezTo>
                      <a:pt x="26897" y="3574"/>
                      <a:pt x="28006" y="2188"/>
                      <a:pt x="30779" y="1357"/>
                    </a:cubicBezTo>
                    <a:cubicBezTo>
                      <a:pt x="34383" y="-29"/>
                      <a:pt x="40482" y="-583"/>
                      <a:pt x="51571" y="803"/>
                    </a:cubicBezTo>
                    <a:cubicBezTo>
                      <a:pt x="51571" y="1911"/>
                      <a:pt x="52403" y="2742"/>
                      <a:pt x="53789" y="4128"/>
                    </a:cubicBezTo>
                    <a:cubicBezTo>
                      <a:pt x="58502" y="8008"/>
                      <a:pt x="73750" y="22418"/>
                      <a:pt x="67928" y="34611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073" name="Freeform 5072">
                <a:extLst>
                  <a:ext uri="{FF2B5EF4-FFF2-40B4-BE49-F238E27FC236}">
                    <a16:creationId xmlns:a16="http://schemas.microsoft.com/office/drawing/2014/main" id="{B6786157-A5CA-9429-1542-FC4AB7271541}"/>
                  </a:ext>
                </a:extLst>
              </p:cNvPr>
              <p:cNvSpPr/>
              <p:nvPr/>
            </p:nvSpPr>
            <p:spPr>
              <a:xfrm>
                <a:off x="5572646" y="2660244"/>
                <a:ext cx="152238" cy="60473"/>
              </a:xfrm>
              <a:custGeom>
                <a:avLst/>
                <a:gdLst>
                  <a:gd name="connsiteX0" fmla="*/ 142813 w 152238"/>
                  <a:gd name="connsiteY0" fmla="*/ 33839 h 60473"/>
                  <a:gd name="connsiteX1" fmla="*/ 143645 w 152238"/>
                  <a:gd name="connsiteY1" fmla="*/ 36610 h 60473"/>
                  <a:gd name="connsiteX2" fmla="*/ 131169 w 152238"/>
                  <a:gd name="connsiteY2" fmla="*/ 39936 h 60473"/>
                  <a:gd name="connsiteX3" fmla="*/ 116753 w 152238"/>
                  <a:gd name="connsiteY3" fmla="*/ 32454 h 60473"/>
                  <a:gd name="connsiteX4" fmla="*/ 92633 w 152238"/>
                  <a:gd name="connsiteY4" fmla="*/ 38827 h 60473"/>
                  <a:gd name="connsiteX5" fmla="*/ 80712 w 152238"/>
                  <a:gd name="connsiteY5" fmla="*/ 46864 h 60473"/>
                  <a:gd name="connsiteX6" fmla="*/ 52158 w 152238"/>
                  <a:gd name="connsiteY6" fmla="*/ 51852 h 60473"/>
                  <a:gd name="connsiteX7" fmla="*/ 45227 w 152238"/>
                  <a:gd name="connsiteY7" fmla="*/ 59888 h 60473"/>
                  <a:gd name="connsiteX8" fmla="*/ 14731 w 152238"/>
                  <a:gd name="connsiteY8" fmla="*/ 56563 h 60473"/>
                  <a:gd name="connsiteX9" fmla="*/ 8077 w 152238"/>
                  <a:gd name="connsiteY9" fmla="*/ 51298 h 60473"/>
                  <a:gd name="connsiteX10" fmla="*/ 1700 w 152238"/>
                  <a:gd name="connsiteY10" fmla="*/ 28019 h 60473"/>
                  <a:gd name="connsiteX11" fmla="*/ 11404 w 152238"/>
                  <a:gd name="connsiteY11" fmla="*/ 22754 h 60473"/>
                  <a:gd name="connsiteX12" fmla="*/ 24989 w 152238"/>
                  <a:gd name="connsiteY12" fmla="*/ 19983 h 60473"/>
                  <a:gd name="connsiteX13" fmla="*/ 34692 w 152238"/>
                  <a:gd name="connsiteY13" fmla="*/ 9729 h 60473"/>
                  <a:gd name="connsiteX14" fmla="*/ 52158 w 152238"/>
                  <a:gd name="connsiteY14" fmla="*/ 30 h 60473"/>
                  <a:gd name="connsiteX15" fmla="*/ 69900 w 152238"/>
                  <a:gd name="connsiteY15" fmla="*/ 30 h 60473"/>
                  <a:gd name="connsiteX16" fmla="*/ 79326 w 152238"/>
                  <a:gd name="connsiteY16" fmla="*/ 10838 h 60473"/>
                  <a:gd name="connsiteX17" fmla="*/ 102060 w 152238"/>
                  <a:gd name="connsiteY17" fmla="*/ 4187 h 60473"/>
                  <a:gd name="connsiteX18" fmla="*/ 120080 w 152238"/>
                  <a:gd name="connsiteY18" fmla="*/ 3078 h 60473"/>
                  <a:gd name="connsiteX19" fmla="*/ 133942 w 152238"/>
                  <a:gd name="connsiteY19" fmla="*/ 7235 h 60473"/>
                  <a:gd name="connsiteX20" fmla="*/ 144476 w 152238"/>
                  <a:gd name="connsiteY20" fmla="*/ 10838 h 60473"/>
                  <a:gd name="connsiteX21" fmla="*/ 152239 w 152238"/>
                  <a:gd name="connsiteY21" fmla="*/ 16380 h 60473"/>
                  <a:gd name="connsiteX22" fmla="*/ 143645 w 152238"/>
                  <a:gd name="connsiteY22" fmla="*/ 34116 h 604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152238" h="60473">
                    <a:moveTo>
                      <a:pt x="142813" y="33839"/>
                    </a:moveTo>
                    <a:cubicBezTo>
                      <a:pt x="142813" y="34670"/>
                      <a:pt x="142813" y="35779"/>
                      <a:pt x="143645" y="36610"/>
                    </a:cubicBezTo>
                    <a:cubicBezTo>
                      <a:pt x="143645" y="36610"/>
                      <a:pt x="136991" y="42430"/>
                      <a:pt x="131169" y="39936"/>
                    </a:cubicBezTo>
                    <a:cubicBezTo>
                      <a:pt x="125347" y="37442"/>
                      <a:pt x="123961" y="31345"/>
                      <a:pt x="116753" y="32454"/>
                    </a:cubicBezTo>
                    <a:cubicBezTo>
                      <a:pt x="109545" y="33562"/>
                      <a:pt x="95683" y="33285"/>
                      <a:pt x="92633" y="38827"/>
                    </a:cubicBezTo>
                    <a:cubicBezTo>
                      <a:pt x="89584" y="44092"/>
                      <a:pt x="87089" y="46864"/>
                      <a:pt x="80712" y="46864"/>
                    </a:cubicBezTo>
                    <a:cubicBezTo>
                      <a:pt x="74336" y="46864"/>
                      <a:pt x="53544" y="46864"/>
                      <a:pt x="52158" y="51852"/>
                    </a:cubicBezTo>
                    <a:cubicBezTo>
                      <a:pt x="50771" y="56840"/>
                      <a:pt x="53544" y="59334"/>
                      <a:pt x="45227" y="59888"/>
                    </a:cubicBezTo>
                    <a:cubicBezTo>
                      <a:pt x="36910" y="60443"/>
                      <a:pt x="21662" y="61828"/>
                      <a:pt x="14731" y="56563"/>
                    </a:cubicBezTo>
                    <a:cubicBezTo>
                      <a:pt x="12790" y="55177"/>
                      <a:pt x="10295" y="53515"/>
                      <a:pt x="8077" y="51298"/>
                    </a:cubicBezTo>
                    <a:cubicBezTo>
                      <a:pt x="2255" y="46310"/>
                      <a:pt x="-2735" y="39104"/>
                      <a:pt x="1700" y="28019"/>
                    </a:cubicBezTo>
                    <a:cubicBezTo>
                      <a:pt x="7523" y="26357"/>
                      <a:pt x="7245" y="22477"/>
                      <a:pt x="11404" y="22754"/>
                    </a:cubicBezTo>
                    <a:cubicBezTo>
                      <a:pt x="15562" y="23031"/>
                      <a:pt x="18335" y="22200"/>
                      <a:pt x="24989" y="19983"/>
                    </a:cubicBezTo>
                    <a:cubicBezTo>
                      <a:pt x="31642" y="17766"/>
                      <a:pt x="34137" y="13055"/>
                      <a:pt x="34692" y="9729"/>
                    </a:cubicBezTo>
                    <a:cubicBezTo>
                      <a:pt x="35524" y="6127"/>
                      <a:pt x="52158" y="30"/>
                      <a:pt x="52158" y="30"/>
                    </a:cubicBezTo>
                    <a:cubicBezTo>
                      <a:pt x="56039" y="4741"/>
                      <a:pt x="62970" y="584"/>
                      <a:pt x="69900" y="30"/>
                    </a:cubicBezTo>
                    <a:cubicBezTo>
                      <a:pt x="76831" y="-524"/>
                      <a:pt x="77940" y="6681"/>
                      <a:pt x="79326" y="10838"/>
                    </a:cubicBezTo>
                    <a:cubicBezTo>
                      <a:pt x="80435" y="14995"/>
                      <a:pt x="97346" y="4187"/>
                      <a:pt x="102060" y="4187"/>
                    </a:cubicBezTo>
                    <a:cubicBezTo>
                      <a:pt x="106773" y="4187"/>
                      <a:pt x="115922" y="4741"/>
                      <a:pt x="120080" y="3078"/>
                    </a:cubicBezTo>
                    <a:cubicBezTo>
                      <a:pt x="123961" y="1416"/>
                      <a:pt x="129783" y="4187"/>
                      <a:pt x="133942" y="7235"/>
                    </a:cubicBezTo>
                    <a:cubicBezTo>
                      <a:pt x="137823" y="10284"/>
                      <a:pt x="139486" y="10007"/>
                      <a:pt x="144476" y="10838"/>
                    </a:cubicBezTo>
                    <a:cubicBezTo>
                      <a:pt x="149190" y="11392"/>
                      <a:pt x="151962" y="16103"/>
                      <a:pt x="152239" y="16380"/>
                    </a:cubicBezTo>
                    <a:cubicBezTo>
                      <a:pt x="147248" y="17489"/>
                      <a:pt x="144199" y="29405"/>
                      <a:pt x="143645" y="34116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074" name="Freeform 5073">
                <a:extLst>
                  <a:ext uri="{FF2B5EF4-FFF2-40B4-BE49-F238E27FC236}">
                    <a16:creationId xmlns:a16="http://schemas.microsoft.com/office/drawing/2014/main" id="{D6CFF874-1596-5277-2907-FA29AB24A30E}"/>
                  </a:ext>
                </a:extLst>
              </p:cNvPr>
              <p:cNvSpPr/>
              <p:nvPr/>
            </p:nvSpPr>
            <p:spPr>
              <a:xfrm>
                <a:off x="5445295" y="2603742"/>
                <a:ext cx="179231" cy="87605"/>
              </a:xfrm>
              <a:custGeom>
                <a:avLst/>
                <a:gdLst>
                  <a:gd name="connsiteX0" fmla="*/ 179231 w 179231"/>
                  <a:gd name="connsiteY0" fmla="*/ 56256 h 87605"/>
                  <a:gd name="connsiteX1" fmla="*/ 161765 w 179231"/>
                  <a:gd name="connsiteY1" fmla="*/ 65955 h 87605"/>
                  <a:gd name="connsiteX2" fmla="*/ 152062 w 179231"/>
                  <a:gd name="connsiteY2" fmla="*/ 76209 h 87605"/>
                  <a:gd name="connsiteX3" fmla="*/ 138478 w 179231"/>
                  <a:gd name="connsiteY3" fmla="*/ 78980 h 87605"/>
                  <a:gd name="connsiteX4" fmla="*/ 128775 w 179231"/>
                  <a:gd name="connsiteY4" fmla="*/ 84245 h 87605"/>
                  <a:gd name="connsiteX5" fmla="*/ 107705 w 179231"/>
                  <a:gd name="connsiteY5" fmla="*/ 81751 h 87605"/>
                  <a:gd name="connsiteX6" fmla="*/ 79981 w 179231"/>
                  <a:gd name="connsiteY6" fmla="*/ 75377 h 87605"/>
                  <a:gd name="connsiteX7" fmla="*/ 72773 w 179231"/>
                  <a:gd name="connsiteY7" fmla="*/ 82305 h 87605"/>
                  <a:gd name="connsiteX8" fmla="*/ 59466 w 179231"/>
                  <a:gd name="connsiteY8" fmla="*/ 87571 h 87605"/>
                  <a:gd name="connsiteX9" fmla="*/ 48099 w 179231"/>
                  <a:gd name="connsiteY9" fmla="*/ 84245 h 87605"/>
                  <a:gd name="connsiteX10" fmla="*/ 40337 w 179231"/>
                  <a:gd name="connsiteY10" fmla="*/ 78425 h 87605"/>
                  <a:gd name="connsiteX11" fmla="*/ 15663 w 179231"/>
                  <a:gd name="connsiteY11" fmla="*/ 58750 h 87605"/>
                  <a:gd name="connsiteX12" fmla="*/ 7623 w 179231"/>
                  <a:gd name="connsiteY12" fmla="*/ 43785 h 87605"/>
                  <a:gd name="connsiteX13" fmla="*/ 1247 w 179231"/>
                  <a:gd name="connsiteY13" fmla="*/ 35472 h 87605"/>
                  <a:gd name="connsiteX14" fmla="*/ 15663 w 179231"/>
                  <a:gd name="connsiteY14" fmla="*/ 23833 h 87605"/>
                  <a:gd name="connsiteX15" fmla="*/ 28416 w 179231"/>
                  <a:gd name="connsiteY15" fmla="*/ 18290 h 87605"/>
                  <a:gd name="connsiteX16" fmla="*/ 49763 w 179231"/>
                  <a:gd name="connsiteY16" fmla="*/ 10531 h 87605"/>
                  <a:gd name="connsiteX17" fmla="*/ 56971 w 179231"/>
                  <a:gd name="connsiteY17" fmla="*/ 2771 h 87605"/>
                  <a:gd name="connsiteX18" fmla="*/ 70833 w 179231"/>
                  <a:gd name="connsiteY18" fmla="*/ 5542 h 87605"/>
                  <a:gd name="connsiteX19" fmla="*/ 76932 w 179231"/>
                  <a:gd name="connsiteY19" fmla="*/ 0 h 87605"/>
                  <a:gd name="connsiteX20" fmla="*/ 81090 w 179231"/>
                  <a:gd name="connsiteY20" fmla="*/ 1109 h 87605"/>
                  <a:gd name="connsiteX21" fmla="*/ 86635 w 179231"/>
                  <a:gd name="connsiteY21" fmla="*/ 9976 h 87605"/>
                  <a:gd name="connsiteX22" fmla="*/ 110200 w 179231"/>
                  <a:gd name="connsiteY22" fmla="*/ 15242 h 87605"/>
                  <a:gd name="connsiteX23" fmla="*/ 112695 w 179231"/>
                  <a:gd name="connsiteY23" fmla="*/ 24941 h 87605"/>
                  <a:gd name="connsiteX24" fmla="*/ 120735 w 179231"/>
                  <a:gd name="connsiteY24" fmla="*/ 33255 h 87605"/>
                  <a:gd name="connsiteX25" fmla="*/ 127943 w 179231"/>
                  <a:gd name="connsiteY25" fmla="*/ 26050 h 87605"/>
                  <a:gd name="connsiteX26" fmla="*/ 143191 w 179231"/>
                  <a:gd name="connsiteY26" fmla="*/ 23555 h 87605"/>
                  <a:gd name="connsiteX27" fmla="*/ 148181 w 179231"/>
                  <a:gd name="connsiteY27" fmla="*/ 34363 h 87605"/>
                  <a:gd name="connsiteX28" fmla="*/ 166478 w 179231"/>
                  <a:gd name="connsiteY28" fmla="*/ 39351 h 87605"/>
                  <a:gd name="connsiteX29" fmla="*/ 179231 w 179231"/>
                  <a:gd name="connsiteY29" fmla="*/ 55979 h 876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179231" h="87605">
                    <a:moveTo>
                      <a:pt x="179231" y="56256"/>
                    </a:moveTo>
                    <a:cubicBezTo>
                      <a:pt x="179231" y="56256"/>
                      <a:pt x="162320" y="62352"/>
                      <a:pt x="161765" y="65955"/>
                    </a:cubicBezTo>
                    <a:cubicBezTo>
                      <a:pt x="160934" y="69558"/>
                      <a:pt x="158716" y="73992"/>
                      <a:pt x="152062" y="76209"/>
                    </a:cubicBezTo>
                    <a:cubicBezTo>
                      <a:pt x="145409" y="78425"/>
                      <a:pt x="142359" y="79257"/>
                      <a:pt x="138478" y="78980"/>
                    </a:cubicBezTo>
                    <a:cubicBezTo>
                      <a:pt x="134320" y="78703"/>
                      <a:pt x="134874" y="82582"/>
                      <a:pt x="128775" y="84245"/>
                    </a:cubicBezTo>
                    <a:cubicBezTo>
                      <a:pt x="122953" y="85908"/>
                      <a:pt x="117131" y="81751"/>
                      <a:pt x="107705" y="81751"/>
                    </a:cubicBezTo>
                    <a:cubicBezTo>
                      <a:pt x="98279" y="81751"/>
                      <a:pt x="85804" y="76209"/>
                      <a:pt x="79981" y="75377"/>
                    </a:cubicBezTo>
                    <a:cubicBezTo>
                      <a:pt x="74159" y="74546"/>
                      <a:pt x="76377" y="78980"/>
                      <a:pt x="72773" y="82305"/>
                    </a:cubicBezTo>
                    <a:cubicBezTo>
                      <a:pt x="68892" y="85908"/>
                      <a:pt x="66397" y="87016"/>
                      <a:pt x="59466" y="87571"/>
                    </a:cubicBezTo>
                    <a:cubicBezTo>
                      <a:pt x="55585" y="87848"/>
                      <a:pt x="51704" y="86462"/>
                      <a:pt x="48099" y="84245"/>
                    </a:cubicBezTo>
                    <a:cubicBezTo>
                      <a:pt x="45050" y="82582"/>
                      <a:pt x="42278" y="80365"/>
                      <a:pt x="40337" y="78425"/>
                    </a:cubicBezTo>
                    <a:cubicBezTo>
                      <a:pt x="36179" y="74546"/>
                      <a:pt x="21208" y="62630"/>
                      <a:pt x="15663" y="58750"/>
                    </a:cubicBezTo>
                    <a:cubicBezTo>
                      <a:pt x="10118" y="54593"/>
                      <a:pt x="7900" y="47942"/>
                      <a:pt x="7623" y="43785"/>
                    </a:cubicBezTo>
                    <a:cubicBezTo>
                      <a:pt x="7346" y="39628"/>
                      <a:pt x="6792" y="39628"/>
                      <a:pt x="1247" y="35472"/>
                    </a:cubicBezTo>
                    <a:cubicBezTo>
                      <a:pt x="-4298" y="31315"/>
                      <a:pt x="10118" y="24941"/>
                      <a:pt x="15663" y="23833"/>
                    </a:cubicBezTo>
                    <a:cubicBezTo>
                      <a:pt x="21208" y="22724"/>
                      <a:pt x="24257" y="20784"/>
                      <a:pt x="28416" y="18290"/>
                    </a:cubicBezTo>
                    <a:cubicBezTo>
                      <a:pt x="32574" y="15796"/>
                      <a:pt x="45050" y="11639"/>
                      <a:pt x="49763" y="10531"/>
                    </a:cubicBezTo>
                    <a:cubicBezTo>
                      <a:pt x="54476" y="9422"/>
                      <a:pt x="55585" y="6928"/>
                      <a:pt x="56971" y="2771"/>
                    </a:cubicBezTo>
                    <a:cubicBezTo>
                      <a:pt x="58357" y="-1386"/>
                      <a:pt x="66397" y="4434"/>
                      <a:pt x="70833" y="5542"/>
                    </a:cubicBezTo>
                    <a:cubicBezTo>
                      <a:pt x="75268" y="6651"/>
                      <a:pt x="76932" y="0"/>
                      <a:pt x="76932" y="0"/>
                    </a:cubicBezTo>
                    <a:cubicBezTo>
                      <a:pt x="78041" y="554"/>
                      <a:pt x="79427" y="831"/>
                      <a:pt x="81090" y="1109"/>
                    </a:cubicBezTo>
                    <a:cubicBezTo>
                      <a:pt x="84140" y="1663"/>
                      <a:pt x="83308" y="7205"/>
                      <a:pt x="86635" y="9976"/>
                    </a:cubicBezTo>
                    <a:cubicBezTo>
                      <a:pt x="90239" y="12748"/>
                      <a:pt x="103546" y="15242"/>
                      <a:pt x="110200" y="15242"/>
                    </a:cubicBezTo>
                    <a:cubicBezTo>
                      <a:pt x="116854" y="15242"/>
                      <a:pt x="112695" y="22170"/>
                      <a:pt x="112695" y="24941"/>
                    </a:cubicBezTo>
                    <a:cubicBezTo>
                      <a:pt x="112695" y="27712"/>
                      <a:pt x="115745" y="31315"/>
                      <a:pt x="120735" y="33255"/>
                    </a:cubicBezTo>
                    <a:cubicBezTo>
                      <a:pt x="125725" y="35472"/>
                      <a:pt x="127111" y="29652"/>
                      <a:pt x="127943" y="26050"/>
                    </a:cubicBezTo>
                    <a:cubicBezTo>
                      <a:pt x="128775" y="22447"/>
                      <a:pt x="137369" y="23555"/>
                      <a:pt x="143191" y="23555"/>
                    </a:cubicBezTo>
                    <a:cubicBezTo>
                      <a:pt x="149013" y="23555"/>
                      <a:pt x="147904" y="30206"/>
                      <a:pt x="148181" y="34363"/>
                    </a:cubicBezTo>
                    <a:cubicBezTo>
                      <a:pt x="148736" y="38520"/>
                      <a:pt x="160657" y="37966"/>
                      <a:pt x="166478" y="39351"/>
                    </a:cubicBezTo>
                    <a:cubicBezTo>
                      <a:pt x="172023" y="40460"/>
                      <a:pt x="175350" y="51268"/>
                      <a:pt x="179231" y="55979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075" name="Freeform 5074">
                <a:extLst>
                  <a:ext uri="{FF2B5EF4-FFF2-40B4-BE49-F238E27FC236}">
                    <a16:creationId xmlns:a16="http://schemas.microsoft.com/office/drawing/2014/main" id="{E6418D59-AC31-A540-67B3-7F11E95D41C2}"/>
                  </a:ext>
                </a:extLst>
              </p:cNvPr>
              <p:cNvSpPr/>
              <p:nvPr/>
            </p:nvSpPr>
            <p:spPr>
              <a:xfrm>
                <a:off x="5541107" y="2782044"/>
                <a:ext cx="104423" cy="111290"/>
              </a:xfrm>
              <a:custGeom>
                <a:avLst/>
                <a:gdLst>
                  <a:gd name="connsiteX0" fmla="*/ 101440 w 104423"/>
                  <a:gd name="connsiteY0" fmla="*/ 74156 h 111290"/>
                  <a:gd name="connsiteX1" fmla="*/ 94509 w 104423"/>
                  <a:gd name="connsiteY1" fmla="*/ 80530 h 111290"/>
                  <a:gd name="connsiteX2" fmla="*/ 91460 w 104423"/>
                  <a:gd name="connsiteY2" fmla="*/ 81084 h 111290"/>
                  <a:gd name="connsiteX3" fmla="*/ 90073 w 104423"/>
                  <a:gd name="connsiteY3" fmla="*/ 85241 h 111290"/>
                  <a:gd name="connsiteX4" fmla="*/ 83143 w 104423"/>
                  <a:gd name="connsiteY4" fmla="*/ 88289 h 111290"/>
                  <a:gd name="connsiteX5" fmla="*/ 74549 w 104423"/>
                  <a:gd name="connsiteY5" fmla="*/ 111291 h 111290"/>
                  <a:gd name="connsiteX6" fmla="*/ 66786 w 104423"/>
                  <a:gd name="connsiteY6" fmla="*/ 109351 h 111290"/>
                  <a:gd name="connsiteX7" fmla="*/ 63459 w 104423"/>
                  <a:gd name="connsiteY7" fmla="*/ 107965 h 111290"/>
                  <a:gd name="connsiteX8" fmla="*/ 61796 w 104423"/>
                  <a:gd name="connsiteY8" fmla="*/ 106302 h 111290"/>
                  <a:gd name="connsiteX9" fmla="*/ 55419 w 104423"/>
                  <a:gd name="connsiteY9" fmla="*/ 101868 h 111290"/>
                  <a:gd name="connsiteX10" fmla="*/ 51816 w 104423"/>
                  <a:gd name="connsiteY10" fmla="*/ 99097 h 111290"/>
                  <a:gd name="connsiteX11" fmla="*/ 48766 w 104423"/>
                  <a:gd name="connsiteY11" fmla="*/ 93555 h 111290"/>
                  <a:gd name="connsiteX12" fmla="*/ 34072 w 104423"/>
                  <a:gd name="connsiteY12" fmla="*/ 76373 h 111290"/>
                  <a:gd name="connsiteX13" fmla="*/ 21597 w 104423"/>
                  <a:gd name="connsiteY13" fmla="*/ 66951 h 111290"/>
                  <a:gd name="connsiteX14" fmla="*/ 11894 w 104423"/>
                  <a:gd name="connsiteY14" fmla="*/ 50878 h 111290"/>
                  <a:gd name="connsiteX15" fmla="*/ 2745 w 104423"/>
                  <a:gd name="connsiteY15" fmla="*/ 41456 h 111290"/>
                  <a:gd name="connsiteX16" fmla="*/ 9121 w 104423"/>
                  <a:gd name="connsiteY16" fmla="*/ 4598 h 111290"/>
                  <a:gd name="connsiteX17" fmla="*/ 42944 w 104423"/>
                  <a:gd name="connsiteY17" fmla="*/ 15683 h 111290"/>
                  <a:gd name="connsiteX18" fmla="*/ 73717 w 104423"/>
                  <a:gd name="connsiteY18" fmla="*/ 30094 h 111290"/>
                  <a:gd name="connsiteX19" fmla="*/ 90905 w 104423"/>
                  <a:gd name="connsiteY19" fmla="*/ 34251 h 111290"/>
                  <a:gd name="connsiteX20" fmla="*/ 95618 w 104423"/>
                  <a:gd name="connsiteY20" fmla="*/ 38130 h 111290"/>
                  <a:gd name="connsiteX21" fmla="*/ 92015 w 104423"/>
                  <a:gd name="connsiteY21" fmla="*/ 47275 h 111290"/>
                  <a:gd name="connsiteX22" fmla="*/ 103104 w 104423"/>
                  <a:gd name="connsiteY22" fmla="*/ 61686 h 111290"/>
                  <a:gd name="connsiteX23" fmla="*/ 96727 w 104423"/>
                  <a:gd name="connsiteY23" fmla="*/ 65288 h 111290"/>
                  <a:gd name="connsiteX24" fmla="*/ 100332 w 104423"/>
                  <a:gd name="connsiteY24" fmla="*/ 73879 h 1112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104423" h="111290">
                    <a:moveTo>
                      <a:pt x="101440" y="74156"/>
                    </a:moveTo>
                    <a:cubicBezTo>
                      <a:pt x="104213" y="78313"/>
                      <a:pt x="99500" y="79422"/>
                      <a:pt x="94509" y="80530"/>
                    </a:cubicBezTo>
                    <a:cubicBezTo>
                      <a:pt x="93401" y="80530"/>
                      <a:pt x="92569" y="80807"/>
                      <a:pt x="91460" y="81084"/>
                    </a:cubicBezTo>
                    <a:cubicBezTo>
                      <a:pt x="85915" y="82193"/>
                      <a:pt x="88133" y="83301"/>
                      <a:pt x="90073" y="85241"/>
                    </a:cubicBezTo>
                    <a:cubicBezTo>
                      <a:pt x="92015" y="86904"/>
                      <a:pt x="87024" y="87181"/>
                      <a:pt x="83143" y="88289"/>
                    </a:cubicBezTo>
                    <a:cubicBezTo>
                      <a:pt x="79539" y="89398"/>
                      <a:pt x="76212" y="94109"/>
                      <a:pt x="74549" y="111291"/>
                    </a:cubicBezTo>
                    <a:lnTo>
                      <a:pt x="66786" y="109351"/>
                    </a:lnTo>
                    <a:cubicBezTo>
                      <a:pt x="65677" y="108796"/>
                      <a:pt x="64291" y="108796"/>
                      <a:pt x="63459" y="107965"/>
                    </a:cubicBezTo>
                    <a:cubicBezTo>
                      <a:pt x="62905" y="107411"/>
                      <a:pt x="62350" y="106856"/>
                      <a:pt x="61796" y="106302"/>
                    </a:cubicBezTo>
                    <a:cubicBezTo>
                      <a:pt x="60133" y="104640"/>
                      <a:pt x="57637" y="102977"/>
                      <a:pt x="55419" y="101868"/>
                    </a:cubicBezTo>
                    <a:cubicBezTo>
                      <a:pt x="54033" y="101314"/>
                      <a:pt x="52647" y="100483"/>
                      <a:pt x="51816" y="99097"/>
                    </a:cubicBezTo>
                    <a:cubicBezTo>
                      <a:pt x="50706" y="97434"/>
                      <a:pt x="49874" y="95217"/>
                      <a:pt x="48766" y="93555"/>
                    </a:cubicBezTo>
                    <a:cubicBezTo>
                      <a:pt x="44607" y="87181"/>
                      <a:pt x="39617" y="81361"/>
                      <a:pt x="34072" y="76373"/>
                    </a:cubicBezTo>
                    <a:cubicBezTo>
                      <a:pt x="30191" y="72771"/>
                      <a:pt x="26310" y="69445"/>
                      <a:pt x="21597" y="66951"/>
                    </a:cubicBezTo>
                    <a:cubicBezTo>
                      <a:pt x="13834" y="62517"/>
                      <a:pt x="12448" y="55035"/>
                      <a:pt x="11894" y="50878"/>
                    </a:cubicBezTo>
                    <a:cubicBezTo>
                      <a:pt x="11339" y="46721"/>
                      <a:pt x="9399" y="47552"/>
                      <a:pt x="2745" y="41456"/>
                    </a:cubicBezTo>
                    <a:cubicBezTo>
                      <a:pt x="-3632" y="35359"/>
                      <a:pt x="2190" y="18732"/>
                      <a:pt x="9121" y="4598"/>
                    </a:cubicBezTo>
                    <a:cubicBezTo>
                      <a:pt x="16052" y="-9535"/>
                      <a:pt x="33795" y="13189"/>
                      <a:pt x="42944" y="15683"/>
                    </a:cubicBezTo>
                    <a:cubicBezTo>
                      <a:pt x="52092" y="18178"/>
                      <a:pt x="67340" y="24828"/>
                      <a:pt x="73717" y="30094"/>
                    </a:cubicBezTo>
                    <a:cubicBezTo>
                      <a:pt x="78707" y="34251"/>
                      <a:pt x="87301" y="34251"/>
                      <a:pt x="90905" y="34251"/>
                    </a:cubicBezTo>
                    <a:cubicBezTo>
                      <a:pt x="90905" y="36190"/>
                      <a:pt x="91737" y="35913"/>
                      <a:pt x="95618" y="38130"/>
                    </a:cubicBezTo>
                    <a:cubicBezTo>
                      <a:pt x="101163" y="40902"/>
                      <a:pt x="93955" y="42564"/>
                      <a:pt x="92015" y="47275"/>
                    </a:cubicBezTo>
                    <a:cubicBezTo>
                      <a:pt x="90073" y="51986"/>
                      <a:pt x="98945" y="58914"/>
                      <a:pt x="103104" y="61686"/>
                    </a:cubicBezTo>
                    <a:cubicBezTo>
                      <a:pt x="107262" y="64457"/>
                      <a:pt x="100608" y="65288"/>
                      <a:pt x="96727" y="65288"/>
                    </a:cubicBezTo>
                    <a:cubicBezTo>
                      <a:pt x="92846" y="65288"/>
                      <a:pt x="96727" y="68891"/>
                      <a:pt x="100332" y="73879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076" name="Freeform 5075">
                <a:extLst>
                  <a:ext uri="{FF2B5EF4-FFF2-40B4-BE49-F238E27FC236}">
                    <a16:creationId xmlns:a16="http://schemas.microsoft.com/office/drawing/2014/main" id="{01F6277B-DFD4-62A8-48E8-524DB2B12977}"/>
                  </a:ext>
                </a:extLst>
              </p:cNvPr>
              <p:cNvSpPr/>
              <p:nvPr/>
            </p:nvSpPr>
            <p:spPr>
              <a:xfrm>
                <a:off x="5659458" y="2872650"/>
                <a:ext cx="43241" cy="43962"/>
              </a:xfrm>
              <a:custGeom>
                <a:avLst/>
                <a:gdLst>
                  <a:gd name="connsiteX0" fmla="*/ 40753 w 43241"/>
                  <a:gd name="connsiteY0" fmla="*/ 30661 h 43962"/>
                  <a:gd name="connsiteX1" fmla="*/ 36040 w 43241"/>
                  <a:gd name="connsiteY1" fmla="*/ 33709 h 43962"/>
                  <a:gd name="connsiteX2" fmla="*/ 25228 w 43241"/>
                  <a:gd name="connsiteY2" fmla="*/ 34817 h 43962"/>
                  <a:gd name="connsiteX3" fmla="*/ 17188 w 43241"/>
                  <a:gd name="connsiteY3" fmla="*/ 42022 h 43962"/>
                  <a:gd name="connsiteX4" fmla="*/ 15248 w 43241"/>
                  <a:gd name="connsiteY4" fmla="*/ 43962 h 43962"/>
                  <a:gd name="connsiteX5" fmla="*/ 831 w 43241"/>
                  <a:gd name="connsiteY5" fmla="*/ 23455 h 43962"/>
                  <a:gd name="connsiteX6" fmla="*/ 0 w 43241"/>
                  <a:gd name="connsiteY6" fmla="*/ 23455 h 43962"/>
                  <a:gd name="connsiteX7" fmla="*/ 1109 w 43241"/>
                  <a:gd name="connsiteY7" fmla="*/ 12371 h 43962"/>
                  <a:gd name="connsiteX8" fmla="*/ 18575 w 43241"/>
                  <a:gd name="connsiteY8" fmla="*/ 1008 h 43962"/>
                  <a:gd name="connsiteX9" fmla="*/ 37703 w 43241"/>
                  <a:gd name="connsiteY9" fmla="*/ 12371 h 43962"/>
                  <a:gd name="connsiteX10" fmla="*/ 42139 w 43241"/>
                  <a:gd name="connsiteY10" fmla="*/ 17082 h 43962"/>
                  <a:gd name="connsiteX11" fmla="*/ 40199 w 43241"/>
                  <a:gd name="connsiteY11" fmla="*/ 30661 h 439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3241" h="43962">
                    <a:moveTo>
                      <a:pt x="40753" y="30661"/>
                    </a:moveTo>
                    <a:cubicBezTo>
                      <a:pt x="38258" y="31492"/>
                      <a:pt x="36872" y="32877"/>
                      <a:pt x="36040" y="33709"/>
                    </a:cubicBezTo>
                    <a:cubicBezTo>
                      <a:pt x="34377" y="35926"/>
                      <a:pt x="30496" y="36203"/>
                      <a:pt x="25228" y="34817"/>
                    </a:cubicBezTo>
                    <a:cubicBezTo>
                      <a:pt x="19961" y="33709"/>
                      <a:pt x="20793" y="39251"/>
                      <a:pt x="17188" y="42022"/>
                    </a:cubicBezTo>
                    <a:cubicBezTo>
                      <a:pt x="16634" y="42577"/>
                      <a:pt x="15802" y="43131"/>
                      <a:pt x="15248" y="43962"/>
                    </a:cubicBezTo>
                    <a:cubicBezTo>
                      <a:pt x="12476" y="37312"/>
                      <a:pt x="6376" y="24287"/>
                      <a:pt x="831" y="23455"/>
                    </a:cubicBezTo>
                    <a:cubicBezTo>
                      <a:pt x="831" y="23455"/>
                      <a:pt x="277" y="23455"/>
                      <a:pt x="0" y="23455"/>
                    </a:cubicBezTo>
                    <a:cubicBezTo>
                      <a:pt x="2217" y="19853"/>
                      <a:pt x="2495" y="15973"/>
                      <a:pt x="1109" y="12371"/>
                    </a:cubicBezTo>
                    <a:cubicBezTo>
                      <a:pt x="9148" y="12925"/>
                      <a:pt x="14416" y="4888"/>
                      <a:pt x="18575" y="1008"/>
                    </a:cubicBezTo>
                    <a:cubicBezTo>
                      <a:pt x="23287" y="-3426"/>
                      <a:pt x="36595" y="7936"/>
                      <a:pt x="37703" y="12371"/>
                    </a:cubicBezTo>
                    <a:cubicBezTo>
                      <a:pt x="38813" y="16804"/>
                      <a:pt x="38813" y="14864"/>
                      <a:pt x="42139" y="17082"/>
                    </a:cubicBezTo>
                    <a:cubicBezTo>
                      <a:pt x="45466" y="19299"/>
                      <a:pt x="40199" y="30661"/>
                      <a:pt x="40199" y="30661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077" name="Freeform 5076">
                <a:extLst>
                  <a:ext uri="{FF2B5EF4-FFF2-40B4-BE49-F238E27FC236}">
                    <a16:creationId xmlns:a16="http://schemas.microsoft.com/office/drawing/2014/main" id="{989A6B49-F5AE-AEF5-094B-98F970948A8D}"/>
                  </a:ext>
                </a:extLst>
              </p:cNvPr>
              <p:cNvSpPr/>
              <p:nvPr/>
            </p:nvSpPr>
            <p:spPr>
              <a:xfrm>
                <a:off x="5627480" y="2776102"/>
                <a:ext cx="109633" cy="126931"/>
              </a:xfrm>
              <a:custGeom>
                <a:avLst/>
                <a:gdLst>
                  <a:gd name="connsiteX0" fmla="*/ 107663 w 109633"/>
                  <a:gd name="connsiteY0" fmla="*/ 102268 h 126931"/>
                  <a:gd name="connsiteX1" fmla="*/ 96020 w 109633"/>
                  <a:gd name="connsiteY1" fmla="*/ 112798 h 126931"/>
                  <a:gd name="connsiteX2" fmla="*/ 97129 w 109633"/>
                  <a:gd name="connsiteY2" fmla="*/ 120835 h 126931"/>
                  <a:gd name="connsiteX3" fmla="*/ 93247 w 109633"/>
                  <a:gd name="connsiteY3" fmla="*/ 126377 h 126931"/>
                  <a:gd name="connsiteX4" fmla="*/ 72455 w 109633"/>
                  <a:gd name="connsiteY4" fmla="*/ 126931 h 126931"/>
                  <a:gd name="connsiteX5" fmla="*/ 74395 w 109633"/>
                  <a:gd name="connsiteY5" fmla="*/ 113352 h 126931"/>
                  <a:gd name="connsiteX6" fmla="*/ 69960 w 109633"/>
                  <a:gd name="connsiteY6" fmla="*/ 108641 h 126931"/>
                  <a:gd name="connsiteX7" fmla="*/ 50830 w 109633"/>
                  <a:gd name="connsiteY7" fmla="*/ 97279 h 126931"/>
                  <a:gd name="connsiteX8" fmla="*/ 33365 w 109633"/>
                  <a:gd name="connsiteY8" fmla="*/ 108641 h 126931"/>
                  <a:gd name="connsiteX9" fmla="*/ 33365 w 109633"/>
                  <a:gd name="connsiteY9" fmla="*/ 108641 h 126931"/>
                  <a:gd name="connsiteX10" fmla="*/ 8136 w 109633"/>
                  <a:gd name="connsiteY10" fmla="*/ 86194 h 126931"/>
                  <a:gd name="connsiteX11" fmla="*/ 15067 w 109633"/>
                  <a:gd name="connsiteY11" fmla="*/ 79821 h 126931"/>
                  <a:gd name="connsiteX12" fmla="*/ 11463 w 109633"/>
                  <a:gd name="connsiteY12" fmla="*/ 71230 h 126931"/>
                  <a:gd name="connsiteX13" fmla="*/ 17840 w 109633"/>
                  <a:gd name="connsiteY13" fmla="*/ 67627 h 126931"/>
                  <a:gd name="connsiteX14" fmla="*/ 6750 w 109633"/>
                  <a:gd name="connsiteY14" fmla="*/ 53217 h 126931"/>
                  <a:gd name="connsiteX15" fmla="*/ 10354 w 109633"/>
                  <a:gd name="connsiteY15" fmla="*/ 44072 h 126931"/>
                  <a:gd name="connsiteX16" fmla="*/ 5642 w 109633"/>
                  <a:gd name="connsiteY16" fmla="*/ 40192 h 126931"/>
                  <a:gd name="connsiteX17" fmla="*/ 5642 w 109633"/>
                  <a:gd name="connsiteY17" fmla="*/ 36590 h 126931"/>
                  <a:gd name="connsiteX18" fmla="*/ 7028 w 109633"/>
                  <a:gd name="connsiteY18" fmla="*/ 24673 h 126931"/>
                  <a:gd name="connsiteX19" fmla="*/ 97 w 109633"/>
                  <a:gd name="connsiteY19" fmla="*/ 6660 h 126931"/>
                  <a:gd name="connsiteX20" fmla="*/ 11186 w 109633"/>
                  <a:gd name="connsiteY20" fmla="*/ 1949 h 126931"/>
                  <a:gd name="connsiteX21" fmla="*/ 38910 w 109633"/>
                  <a:gd name="connsiteY21" fmla="*/ 841 h 126931"/>
                  <a:gd name="connsiteX22" fmla="*/ 38910 w 109633"/>
                  <a:gd name="connsiteY22" fmla="*/ 841 h 126931"/>
                  <a:gd name="connsiteX23" fmla="*/ 38910 w 109633"/>
                  <a:gd name="connsiteY23" fmla="*/ 2226 h 126931"/>
                  <a:gd name="connsiteX24" fmla="*/ 38910 w 109633"/>
                  <a:gd name="connsiteY24" fmla="*/ 2781 h 126931"/>
                  <a:gd name="connsiteX25" fmla="*/ 39187 w 109633"/>
                  <a:gd name="connsiteY25" fmla="*/ 3612 h 126931"/>
                  <a:gd name="connsiteX26" fmla="*/ 39741 w 109633"/>
                  <a:gd name="connsiteY26" fmla="*/ 4443 h 126931"/>
                  <a:gd name="connsiteX27" fmla="*/ 40573 w 109633"/>
                  <a:gd name="connsiteY27" fmla="*/ 5552 h 126931"/>
                  <a:gd name="connsiteX28" fmla="*/ 41682 w 109633"/>
                  <a:gd name="connsiteY28" fmla="*/ 6938 h 126931"/>
                  <a:gd name="connsiteX29" fmla="*/ 42791 w 109633"/>
                  <a:gd name="connsiteY29" fmla="*/ 8046 h 126931"/>
                  <a:gd name="connsiteX30" fmla="*/ 45286 w 109633"/>
                  <a:gd name="connsiteY30" fmla="*/ 10540 h 126931"/>
                  <a:gd name="connsiteX31" fmla="*/ 46672 w 109633"/>
                  <a:gd name="connsiteY31" fmla="*/ 11649 h 126931"/>
                  <a:gd name="connsiteX32" fmla="*/ 54989 w 109633"/>
                  <a:gd name="connsiteY32" fmla="*/ 24119 h 126931"/>
                  <a:gd name="connsiteX33" fmla="*/ 69960 w 109633"/>
                  <a:gd name="connsiteY33" fmla="*/ 32987 h 126931"/>
                  <a:gd name="connsiteX34" fmla="*/ 67187 w 109633"/>
                  <a:gd name="connsiteY34" fmla="*/ 42686 h 126931"/>
                  <a:gd name="connsiteX35" fmla="*/ 80217 w 109633"/>
                  <a:gd name="connsiteY35" fmla="*/ 48506 h 126931"/>
                  <a:gd name="connsiteX36" fmla="*/ 87426 w 109633"/>
                  <a:gd name="connsiteY36" fmla="*/ 54048 h 126931"/>
                  <a:gd name="connsiteX37" fmla="*/ 98792 w 109633"/>
                  <a:gd name="connsiteY37" fmla="*/ 48506 h 126931"/>
                  <a:gd name="connsiteX38" fmla="*/ 98792 w 109633"/>
                  <a:gd name="connsiteY38" fmla="*/ 58482 h 126931"/>
                  <a:gd name="connsiteX39" fmla="*/ 103782 w 109633"/>
                  <a:gd name="connsiteY39" fmla="*/ 63470 h 126931"/>
                  <a:gd name="connsiteX40" fmla="*/ 94357 w 109633"/>
                  <a:gd name="connsiteY40" fmla="*/ 81483 h 126931"/>
                  <a:gd name="connsiteX41" fmla="*/ 107941 w 109633"/>
                  <a:gd name="connsiteY41" fmla="*/ 102545 h 1269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109633" h="126931">
                    <a:moveTo>
                      <a:pt x="107663" y="102268"/>
                    </a:moveTo>
                    <a:cubicBezTo>
                      <a:pt x="100178" y="105316"/>
                      <a:pt x="95188" y="110027"/>
                      <a:pt x="96020" y="112798"/>
                    </a:cubicBezTo>
                    <a:cubicBezTo>
                      <a:pt x="96851" y="115847"/>
                      <a:pt x="100456" y="118340"/>
                      <a:pt x="97129" y="120835"/>
                    </a:cubicBezTo>
                    <a:cubicBezTo>
                      <a:pt x="94911" y="122497"/>
                      <a:pt x="92693" y="124160"/>
                      <a:pt x="93247" y="126377"/>
                    </a:cubicBezTo>
                    <a:cubicBezTo>
                      <a:pt x="82435" y="124991"/>
                      <a:pt x="76059" y="125823"/>
                      <a:pt x="72455" y="126931"/>
                    </a:cubicBezTo>
                    <a:cubicBezTo>
                      <a:pt x="72455" y="126931"/>
                      <a:pt x="77722" y="115569"/>
                      <a:pt x="74395" y="113352"/>
                    </a:cubicBezTo>
                    <a:cubicBezTo>
                      <a:pt x="71068" y="111135"/>
                      <a:pt x="70792" y="113075"/>
                      <a:pt x="69960" y="108641"/>
                    </a:cubicBezTo>
                    <a:cubicBezTo>
                      <a:pt x="68850" y="104207"/>
                      <a:pt x="55544" y="92845"/>
                      <a:pt x="50830" y="97279"/>
                    </a:cubicBezTo>
                    <a:cubicBezTo>
                      <a:pt x="46672" y="101159"/>
                      <a:pt x="41405" y="109196"/>
                      <a:pt x="33365" y="108641"/>
                    </a:cubicBezTo>
                    <a:lnTo>
                      <a:pt x="33365" y="108641"/>
                    </a:lnTo>
                    <a:cubicBezTo>
                      <a:pt x="29761" y="98388"/>
                      <a:pt x="14513" y="89520"/>
                      <a:pt x="8136" y="86194"/>
                    </a:cubicBezTo>
                    <a:cubicBezTo>
                      <a:pt x="12849" y="85086"/>
                      <a:pt x="17840" y="83978"/>
                      <a:pt x="15067" y="79821"/>
                    </a:cubicBezTo>
                    <a:cubicBezTo>
                      <a:pt x="11463" y="74832"/>
                      <a:pt x="7582" y="71230"/>
                      <a:pt x="11463" y="71230"/>
                    </a:cubicBezTo>
                    <a:cubicBezTo>
                      <a:pt x="15345" y="71230"/>
                      <a:pt x="21998" y="70399"/>
                      <a:pt x="17840" y="67627"/>
                    </a:cubicBezTo>
                    <a:cubicBezTo>
                      <a:pt x="13681" y="64856"/>
                      <a:pt x="4810" y="57928"/>
                      <a:pt x="6750" y="53217"/>
                    </a:cubicBezTo>
                    <a:cubicBezTo>
                      <a:pt x="8691" y="48506"/>
                      <a:pt x="15899" y="46843"/>
                      <a:pt x="10354" y="44072"/>
                    </a:cubicBezTo>
                    <a:cubicBezTo>
                      <a:pt x="6473" y="42132"/>
                      <a:pt x="5642" y="42132"/>
                      <a:pt x="5642" y="40192"/>
                    </a:cubicBezTo>
                    <a:cubicBezTo>
                      <a:pt x="5642" y="39361"/>
                      <a:pt x="5642" y="38252"/>
                      <a:pt x="5642" y="36590"/>
                    </a:cubicBezTo>
                    <a:cubicBezTo>
                      <a:pt x="5642" y="30770"/>
                      <a:pt x="10077" y="28830"/>
                      <a:pt x="7028" y="24673"/>
                    </a:cubicBezTo>
                    <a:cubicBezTo>
                      <a:pt x="3978" y="20517"/>
                      <a:pt x="-735" y="17745"/>
                      <a:pt x="97" y="6660"/>
                    </a:cubicBezTo>
                    <a:cubicBezTo>
                      <a:pt x="4255" y="4998"/>
                      <a:pt x="8136" y="3058"/>
                      <a:pt x="11186" y="1949"/>
                    </a:cubicBezTo>
                    <a:cubicBezTo>
                      <a:pt x="20889" y="-1653"/>
                      <a:pt x="38910" y="841"/>
                      <a:pt x="38910" y="841"/>
                    </a:cubicBezTo>
                    <a:cubicBezTo>
                      <a:pt x="38910" y="841"/>
                      <a:pt x="38910" y="841"/>
                      <a:pt x="38910" y="841"/>
                    </a:cubicBezTo>
                    <a:cubicBezTo>
                      <a:pt x="38910" y="1118"/>
                      <a:pt x="38910" y="1672"/>
                      <a:pt x="38910" y="2226"/>
                    </a:cubicBezTo>
                    <a:cubicBezTo>
                      <a:pt x="38910" y="2226"/>
                      <a:pt x="38910" y="2781"/>
                      <a:pt x="38910" y="2781"/>
                    </a:cubicBezTo>
                    <a:cubicBezTo>
                      <a:pt x="38910" y="2781"/>
                      <a:pt x="38910" y="3335"/>
                      <a:pt x="39187" y="3612"/>
                    </a:cubicBezTo>
                    <a:cubicBezTo>
                      <a:pt x="39187" y="3612"/>
                      <a:pt x="39187" y="4166"/>
                      <a:pt x="39741" y="4443"/>
                    </a:cubicBezTo>
                    <a:cubicBezTo>
                      <a:pt x="39741" y="4721"/>
                      <a:pt x="40296" y="4998"/>
                      <a:pt x="40573" y="5552"/>
                    </a:cubicBezTo>
                    <a:cubicBezTo>
                      <a:pt x="40573" y="5829"/>
                      <a:pt x="41127" y="6383"/>
                      <a:pt x="41682" y="6938"/>
                    </a:cubicBezTo>
                    <a:cubicBezTo>
                      <a:pt x="41959" y="7215"/>
                      <a:pt x="42236" y="7769"/>
                      <a:pt x="42791" y="8046"/>
                    </a:cubicBezTo>
                    <a:cubicBezTo>
                      <a:pt x="43623" y="8877"/>
                      <a:pt x="44454" y="9709"/>
                      <a:pt x="45286" y="10540"/>
                    </a:cubicBezTo>
                    <a:cubicBezTo>
                      <a:pt x="45841" y="10817"/>
                      <a:pt x="46117" y="11371"/>
                      <a:pt x="46672" y="11649"/>
                    </a:cubicBezTo>
                    <a:cubicBezTo>
                      <a:pt x="51108" y="14974"/>
                      <a:pt x="50553" y="19685"/>
                      <a:pt x="54989" y="24119"/>
                    </a:cubicBezTo>
                    <a:cubicBezTo>
                      <a:pt x="59425" y="28553"/>
                      <a:pt x="67187" y="29384"/>
                      <a:pt x="69960" y="32987"/>
                    </a:cubicBezTo>
                    <a:cubicBezTo>
                      <a:pt x="73009" y="36590"/>
                      <a:pt x="70237" y="40469"/>
                      <a:pt x="67187" y="42686"/>
                    </a:cubicBezTo>
                    <a:cubicBezTo>
                      <a:pt x="64138" y="44903"/>
                      <a:pt x="77445" y="48506"/>
                      <a:pt x="80217" y="48506"/>
                    </a:cubicBezTo>
                    <a:cubicBezTo>
                      <a:pt x="82990" y="48506"/>
                      <a:pt x="84930" y="51277"/>
                      <a:pt x="87426" y="54048"/>
                    </a:cubicBezTo>
                    <a:cubicBezTo>
                      <a:pt x="89920" y="56819"/>
                      <a:pt x="94079" y="49614"/>
                      <a:pt x="98792" y="48506"/>
                    </a:cubicBezTo>
                    <a:cubicBezTo>
                      <a:pt x="103782" y="47397"/>
                      <a:pt x="99346" y="54880"/>
                      <a:pt x="98792" y="58482"/>
                    </a:cubicBezTo>
                    <a:cubicBezTo>
                      <a:pt x="98515" y="61531"/>
                      <a:pt x="100732" y="62085"/>
                      <a:pt x="103782" y="63470"/>
                    </a:cubicBezTo>
                    <a:cubicBezTo>
                      <a:pt x="103782" y="63470"/>
                      <a:pt x="92970" y="75941"/>
                      <a:pt x="94357" y="81483"/>
                    </a:cubicBezTo>
                    <a:cubicBezTo>
                      <a:pt x="95743" y="86749"/>
                      <a:pt x="115426" y="99496"/>
                      <a:pt x="107941" y="102545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078" name="Freeform 5077">
                <a:extLst>
                  <a:ext uri="{FF2B5EF4-FFF2-40B4-BE49-F238E27FC236}">
                    <a16:creationId xmlns:a16="http://schemas.microsoft.com/office/drawing/2014/main" id="{0AFF8150-3D3E-19A8-16C5-483E9F0E2BA2}"/>
                  </a:ext>
                </a:extLst>
              </p:cNvPr>
              <p:cNvSpPr/>
              <p:nvPr/>
            </p:nvSpPr>
            <p:spPr>
              <a:xfrm>
                <a:off x="5372873" y="2730386"/>
                <a:ext cx="11865" cy="18289"/>
              </a:xfrm>
              <a:custGeom>
                <a:avLst/>
                <a:gdLst>
                  <a:gd name="connsiteX0" fmla="*/ 9073 w 11865"/>
                  <a:gd name="connsiteY0" fmla="*/ 18290 h 18289"/>
                  <a:gd name="connsiteX1" fmla="*/ 4915 w 11865"/>
                  <a:gd name="connsiteY1" fmla="*/ 16904 h 18289"/>
                  <a:gd name="connsiteX2" fmla="*/ 1033 w 11865"/>
                  <a:gd name="connsiteY2" fmla="*/ 0 h 18289"/>
                  <a:gd name="connsiteX3" fmla="*/ 9073 w 11865"/>
                  <a:gd name="connsiteY3" fmla="*/ 18290 h 182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865" h="18289">
                    <a:moveTo>
                      <a:pt x="9073" y="18290"/>
                    </a:moveTo>
                    <a:cubicBezTo>
                      <a:pt x="7964" y="17736"/>
                      <a:pt x="6578" y="17459"/>
                      <a:pt x="4915" y="16904"/>
                    </a:cubicBezTo>
                    <a:cubicBezTo>
                      <a:pt x="-1739" y="15242"/>
                      <a:pt x="-76" y="5265"/>
                      <a:pt x="1033" y="0"/>
                    </a:cubicBezTo>
                    <a:cubicBezTo>
                      <a:pt x="1033" y="0"/>
                      <a:pt x="18499" y="3325"/>
                      <a:pt x="9073" y="18290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079" name="Freeform 5078">
                <a:extLst>
                  <a:ext uri="{FF2B5EF4-FFF2-40B4-BE49-F238E27FC236}">
                    <a16:creationId xmlns:a16="http://schemas.microsoft.com/office/drawing/2014/main" id="{0AFE07A0-0482-7396-D06F-388D25ED0525}"/>
                  </a:ext>
                </a:extLst>
              </p:cNvPr>
              <p:cNvSpPr/>
              <p:nvPr/>
            </p:nvSpPr>
            <p:spPr>
              <a:xfrm>
                <a:off x="5374184" y="2678457"/>
                <a:ext cx="206030" cy="87856"/>
              </a:xfrm>
              <a:custGeom>
                <a:avLst/>
                <a:gdLst>
                  <a:gd name="connsiteX0" fmla="*/ 191569 w 206030"/>
                  <a:gd name="connsiteY0" fmla="*/ 43061 h 87856"/>
                  <a:gd name="connsiteX1" fmla="*/ 190183 w 206030"/>
                  <a:gd name="connsiteY1" fmla="*/ 51098 h 87856"/>
                  <a:gd name="connsiteX2" fmla="*/ 185193 w 206030"/>
                  <a:gd name="connsiteY2" fmla="*/ 65785 h 87856"/>
                  <a:gd name="connsiteX3" fmla="*/ 184361 w 206030"/>
                  <a:gd name="connsiteY3" fmla="*/ 69111 h 87856"/>
                  <a:gd name="connsiteX4" fmla="*/ 163568 w 206030"/>
                  <a:gd name="connsiteY4" fmla="*/ 77979 h 87856"/>
                  <a:gd name="connsiteX5" fmla="*/ 143607 w 206030"/>
                  <a:gd name="connsiteY5" fmla="*/ 83521 h 87856"/>
                  <a:gd name="connsiteX6" fmla="*/ 123647 w 206030"/>
                  <a:gd name="connsiteY6" fmla="*/ 86015 h 87856"/>
                  <a:gd name="connsiteX7" fmla="*/ 118934 w 206030"/>
                  <a:gd name="connsiteY7" fmla="*/ 86569 h 87856"/>
                  <a:gd name="connsiteX8" fmla="*/ 82616 w 206030"/>
                  <a:gd name="connsiteY8" fmla="*/ 79087 h 87856"/>
                  <a:gd name="connsiteX9" fmla="*/ 74299 w 206030"/>
                  <a:gd name="connsiteY9" fmla="*/ 67171 h 87856"/>
                  <a:gd name="connsiteX10" fmla="*/ 61546 w 206030"/>
                  <a:gd name="connsiteY10" fmla="*/ 68834 h 87856"/>
                  <a:gd name="connsiteX11" fmla="*/ 48516 w 206030"/>
                  <a:gd name="connsiteY11" fmla="*/ 68834 h 87856"/>
                  <a:gd name="connsiteX12" fmla="*/ 38536 w 206030"/>
                  <a:gd name="connsiteY12" fmla="*/ 73822 h 87856"/>
                  <a:gd name="connsiteX13" fmla="*/ 27169 w 206030"/>
                  <a:gd name="connsiteY13" fmla="*/ 74376 h 87856"/>
                  <a:gd name="connsiteX14" fmla="*/ 24397 w 206030"/>
                  <a:gd name="connsiteY14" fmla="*/ 71051 h 87856"/>
                  <a:gd name="connsiteX15" fmla="*/ 16912 w 206030"/>
                  <a:gd name="connsiteY15" fmla="*/ 71882 h 87856"/>
                  <a:gd name="connsiteX16" fmla="*/ 8040 w 206030"/>
                  <a:gd name="connsiteY16" fmla="*/ 69942 h 87856"/>
                  <a:gd name="connsiteX17" fmla="*/ 0 w 206030"/>
                  <a:gd name="connsiteY17" fmla="*/ 51652 h 87856"/>
                  <a:gd name="connsiteX18" fmla="*/ 1386 w 206030"/>
                  <a:gd name="connsiteY18" fmla="*/ 49712 h 87856"/>
                  <a:gd name="connsiteX19" fmla="*/ 17189 w 206030"/>
                  <a:gd name="connsiteY19" fmla="*/ 55532 h 87856"/>
                  <a:gd name="connsiteX20" fmla="*/ 26892 w 206030"/>
                  <a:gd name="connsiteY20" fmla="*/ 47218 h 87856"/>
                  <a:gd name="connsiteX21" fmla="*/ 36318 w 206030"/>
                  <a:gd name="connsiteY21" fmla="*/ 53869 h 87856"/>
                  <a:gd name="connsiteX22" fmla="*/ 51566 w 206030"/>
                  <a:gd name="connsiteY22" fmla="*/ 49158 h 87856"/>
                  <a:gd name="connsiteX23" fmla="*/ 90933 w 206030"/>
                  <a:gd name="connsiteY23" fmla="*/ 48881 h 87856"/>
                  <a:gd name="connsiteX24" fmla="*/ 89270 w 206030"/>
                  <a:gd name="connsiteY24" fmla="*/ 31976 h 87856"/>
                  <a:gd name="connsiteX25" fmla="*/ 98696 w 206030"/>
                  <a:gd name="connsiteY25" fmla="*/ 24217 h 87856"/>
                  <a:gd name="connsiteX26" fmla="*/ 104517 w 206030"/>
                  <a:gd name="connsiteY26" fmla="*/ 18120 h 87856"/>
                  <a:gd name="connsiteX27" fmla="*/ 118934 w 206030"/>
                  <a:gd name="connsiteY27" fmla="*/ 8975 h 87856"/>
                  <a:gd name="connsiteX28" fmla="*/ 130300 w 206030"/>
                  <a:gd name="connsiteY28" fmla="*/ 12301 h 87856"/>
                  <a:gd name="connsiteX29" fmla="*/ 143607 w 206030"/>
                  <a:gd name="connsiteY29" fmla="*/ 7035 h 87856"/>
                  <a:gd name="connsiteX30" fmla="*/ 150815 w 206030"/>
                  <a:gd name="connsiteY30" fmla="*/ 107 h 87856"/>
                  <a:gd name="connsiteX31" fmla="*/ 178539 w 206030"/>
                  <a:gd name="connsiteY31" fmla="*/ 6481 h 87856"/>
                  <a:gd name="connsiteX32" fmla="*/ 199609 w 206030"/>
                  <a:gd name="connsiteY32" fmla="*/ 8975 h 87856"/>
                  <a:gd name="connsiteX33" fmla="*/ 205985 w 206030"/>
                  <a:gd name="connsiteY33" fmla="*/ 32254 h 87856"/>
                  <a:gd name="connsiteX34" fmla="*/ 191292 w 206030"/>
                  <a:gd name="connsiteY34" fmla="*/ 42230 h 878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206030" h="87856">
                    <a:moveTo>
                      <a:pt x="191569" y="43061"/>
                    </a:moveTo>
                    <a:cubicBezTo>
                      <a:pt x="186579" y="42230"/>
                      <a:pt x="187411" y="46387"/>
                      <a:pt x="190183" y="51098"/>
                    </a:cubicBezTo>
                    <a:cubicBezTo>
                      <a:pt x="192955" y="56086"/>
                      <a:pt x="187411" y="54977"/>
                      <a:pt x="185193" y="65785"/>
                    </a:cubicBezTo>
                    <a:cubicBezTo>
                      <a:pt x="185193" y="67171"/>
                      <a:pt x="184638" y="68279"/>
                      <a:pt x="184361" y="69111"/>
                    </a:cubicBezTo>
                    <a:cubicBezTo>
                      <a:pt x="176598" y="68002"/>
                      <a:pt x="172994" y="76870"/>
                      <a:pt x="163568" y="77979"/>
                    </a:cubicBezTo>
                    <a:cubicBezTo>
                      <a:pt x="153865" y="78810"/>
                      <a:pt x="149706" y="79087"/>
                      <a:pt x="143607" y="83521"/>
                    </a:cubicBezTo>
                    <a:cubicBezTo>
                      <a:pt x="137786" y="87955"/>
                      <a:pt x="133904" y="89341"/>
                      <a:pt x="123647" y="86015"/>
                    </a:cubicBezTo>
                    <a:cubicBezTo>
                      <a:pt x="121152" y="85184"/>
                      <a:pt x="119765" y="85461"/>
                      <a:pt x="118934" y="86569"/>
                    </a:cubicBezTo>
                    <a:cubicBezTo>
                      <a:pt x="111448" y="82136"/>
                      <a:pt x="88438" y="79087"/>
                      <a:pt x="82616" y="79087"/>
                    </a:cubicBezTo>
                    <a:cubicBezTo>
                      <a:pt x="76794" y="79087"/>
                      <a:pt x="72081" y="70219"/>
                      <a:pt x="74299" y="67171"/>
                    </a:cubicBezTo>
                    <a:cubicBezTo>
                      <a:pt x="76517" y="64123"/>
                      <a:pt x="65428" y="66617"/>
                      <a:pt x="61546" y="68834"/>
                    </a:cubicBezTo>
                    <a:cubicBezTo>
                      <a:pt x="57665" y="70773"/>
                      <a:pt x="56556" y="68834"/>
                      <a:pt x="48516" y="68834"/>
                    </a:cubicBezTo>
                    <a:cubicBezTo>
                      <a:pt x="40476" y="68834"/>
                      <a:pt x="41863" y="70773"/>
                      <a:pt x="38536" y="73822"/>
                    </a:cubicBezTo>
                    <a:cubicBezTo>
                      <a:pt x="36318" y="75762"/>
                      <a:pt x="30496" y="75762"/>
                      <a:pt x="27169" y="74376"/>
                    </a:cubicBezTo>
                    <a:cubicBezTo>
                      <a:pt x="25506" y="73545"/>
                      <a:pt x="24397" y="72436"/>
                      <a:pt x="24397" y="71051"/>
                    </a:cubicBezTo>
                    <a:cubicBezTo>
                      <a:pt x="24397" y="66894"/>
                      <a:pt x="19961" y="70496"/>
                      <a:pt x="16912" y="71882"/>
                    </a:cubicBezTo>
                    <a:cubicBezTo>
                      <a:pt x="14694" y="72990"/>
                      <a:pt x="12198" y="71605"/>
                      <a:pt x="8040" y="69942"/>
                    </a:cubicBezTo>
                    <a:cubicBezTo>
                      <a:pt x="17466" y="54977"/>
                      <a:pt x="0" y="51652"/>
                      <a:pt x="0" y="51652"/>
                    </a:cubicBezTo>
                    <a:cubicBezTo>
                      <a:pt x="0" y="50821"/>
                      <a:pt x="555" y="50267"/>
                      <a:pt x="1386" y="49712"/>
                    </a:cubicBezTo>
                    <a:cubicBezTo>
                      <a:pt x="4990" y="48049"/>
                      <a:pt x="13862" y="52761"/>
                      <a:pt x="17189" y="55532"/>
                    </a:cubicBezTo>
                    <a:cubicBezTo>
                      <a:pt x="21070" y="59134"/>
                      <a:pt x="25506" y="50821"/>
                      <a:pt x="26892" y="47218"/>
                    </a:cubicBezTo>
                    <a:cubicBezTo>
                      <a:pt x="28278" y="43616"/>
                      <a:pt x="34654" y="50821"/>
                      <a:pt x="36318" y="53869"/>
                    </a:cubicBezTo>
                    <a:cubicBezTo>
                      <a:pt x="38258" y="57195"/>
                      <a:pt x="45189" y="55809"/>
                      <a:pt x="51566" y="49158"/>
                    </a:cubicBezTo>
                    <a:cubicBezTo>
                      <a:pt x="57942" y="42507"/>
                      <a:pt x="85943" y="46387"/>
                      <a:pt x="90933" y="48881"/>
                    </a:cubicBezTo>
                    <a:cubicBezTo>
                      <a:pt x="95923" y="51375"/>
                      <a:pt x="91765" y="36687"/>
                      <a:pt x="89270" y="31976"/>
                    </a:cubicBezTo>
                    <a:cubicBezTo>
                      <a:pt x="87052" y="27265"/>
                      <a:pt x="94260" y="24771"/>
                      <a:pt x="98696" y="24217"/>
                    </a:cubicBezTo>
                    <a:cubicBezTo>
                      <a:pt x="103131" y="23663"/>
                      <a:pt x="103686" y="22000"/>
                      <a:pt x="104517" y="18120"/>
                    </a:cubicBezTo>
                    <a:cubicBezTo>
                      <a:pt x="105072" y="15626"/>
                      <a:pt x="113944" y="11192"/>
                      <a:pt x="118934" y="8975"/>
                    </a:cubicBezTo>
                    <a:cubicBezTo>
                      <a:pt x="122538" y="10915"/>
                      <a:pt x="126696" y="12578"/>
                      <a:pt x="130300" y="12301"/>
                    </a:cubicBezTo>
                    <a:cubicBezTo>
                      <a:pt x="137231" y="11747"/>
                      <a:pt x="139726" y="10638"/>
                      <a:pt x="143607" y="7035"/>
                    </a:cubicBezTo>
                    <a:cubicBezTo>
                      <a:pt x="147489" y="3433"/>
                      <a:pt x="144994" y="-724"/>
                      <a:pt x="150815" y="107"/>
                    </a:cubicBezTo>
                    <a:cubicBezTo>
                      <a:pt x="156637" y="939"/>
                      <a:pt x="169113" y="6481"/>
                      <a:pt x="178539" y="6481"/>
                    </a:cubicBezTo>
                    <a:cubicBezTo>
                      <a:pt x="187965" y="6481"/>
                      <a:pt x="193787" y="10638"/>
                      <a:pt x="199609" y="8975"/>
                    </a:cubicBezTo>
                    <a:cubicBezTo>
                      <a:pt x="195173" y="20060"/>
                      <a:pt x="200163" y="27265"/>
                      <a:pt x="205985" y="32254"/>
                    </a:cubicBezTo>
                    <a:cubicBezTo>
                      <a:pt x="206817" y="45832"/>
                      <a:pt x="196004" y="43338"/>
                      <a:pt x="191292" y="42230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080" name="Freeform 5079">
                <a:extLst>
                  <a:ext uri="{FF2B5EF4-FFF2-40B4-BE49-F238E27FC236}">
                    <a16:creationId xmlns:a16="http://schemas.microsoft.com/office/drawing/2014/main" id="{3D8932EB-A116-A259-F632-FBEABBE99868}"/>
                  </a:ext>
                </a:extLst>
              </p:cNvPr>
              <p:cNvSpPr/>
              <p:nvPr/>
            </p:nvSpPr>
            <p:spPr>
              <a:xfrm>
                <a:off x="5278917" y="2721992"/>
                <a:ext cx="122159" cy="63887"/>
              </a:xfrm>
              <a:custGeom>
                <a:avLst/>
                <a:gdLst>
                  <a:gd name="connsiteX0" fmla="*/ 122159 w 122159"/>
                  <a:gd name="connsiteY0" fmla="*/ 30841 h 63887"/>
                  <a:gd name="connsiteX1" fmla="*/ 111624 w 122159"/>
                  <a:gd name="connsiteY1" fmla="*/ 39709 h 63887"/>
                  <a:gd name="connsiteX2" fmla="*/ 111624 w 122159"/>
                  <a:gd name="connsiteY2" fmla="*/ 49408 h 63887"/>
                  <a:gd name="connsiteX3" fmla="*/ 90555 w 122159"/>
                  <a:gd name="connsiteY3" fmla="*/ 44420 h 63887"/>
                  <a:gd name="connsiteX4" fmla="*/ 78633 w 122159"/>
                  <a:gd name="connsiteY4" fmla="*/ 61878 h 63887"/>
                  <a:gd name="connsiteX5" fmla="*/ 75030 w 122159"/>
                  <a:gd name="connsiteY5" fmla="*/ 57444 h 63887"/>
                  <a:gd name="connsiteX6" fmla="*/ 69208 w 122159"/>
                  <a:gd name="connsiteY6" fmla="*/ 54396 h 63887"/>
                  <a:gd name="connsiteX7" fmla="*/ 64772 w 122159"/>
                  <a:gd name="connsiteY7" fmla="*/ 44697 h 63887"/>
                  <a:gd name="connsiteX8" fmla="*/ 52296 w 122159"/>
                  <a:gd name="connsiteY8" fmla="*/ 57999 h 63887"/>
                  <a:gd name="connsiteX9" fmla="*/ 22909 w 122159"/>
                  <a:gd name="connsiteY9" fmla="*/ 61324 h 63887"/>
                  <a:gd name="connsiteX10" fmla="*/ 22078 w 122159"/>
                  <a:gd name="connsiteY10" fmla="*/ 54396 h 63887"/>
                  <a:gd name="connsiteX11" fmla="*/ 13761 w 122159"/>
                  <a:gd name="connsiteY11" fmla="*/ 44143 h 63887"/>
                  <a:gd name="connsiteX12" fmla="*/ 176 w 122159"/>
                  <a:gd name="connsiteY12" fmla="*/ 49131 h 63887"/>
                  <a:gd name="connsiteX13" fmla="*/ 13483 w 122159"/>
                  <a:gd name="connsiteY13" fmla="*/ 27792 h 63887"/>
                  <a:gd name="connsiteX14" fmla="*/ 23741 w 122159"/>
                  <a:gd name="connsiteY14" fmla="*/ 13936 h 63887"/>
                  <a:gd name="connsiteX15" fmla="*/ 32890 w 122159"/>
                  <a:gd name="connsiteY15" fmla="*/ 6454 h 63887"/>
                  <a:gd name="connsiteX16" fmla="*/ 40375 w 122159"/>
                  <a:gd name="connsiteY16" fmla="*/ 5068 h 63887"/>
                  <a:gd name="connsiteX17" fmla="*/ 66713 w 122159"/>
                  <a:gd name="connsiteY17" fmla="*/ 911 h 63887"/>
                  <a:gd name="connsiteX18" fmla="*/ 88614 w 122159"/>
                  <a:gd name="connsiteY18" fmla="*/ 2574 h 63887"/>
                  <a:gd name="connsiteX19" fmla="*/ 95822 w 122159"/>
                  <a:gd name="connsiteY19" fmla="*/ 7285 h 63887"/>
                  <a:gd name="connsiteX20" fmla="*/ 94436 w 122159"/>
                  <a:gd name="connsiteY20" fmla="*/ 9225 h 63887"/>
                  <a:gd name="connsiteX21" fmla="*/ 98317 w 122159"/>
                  <a:gd name="connsiteY21" fmla="*/ 26130 h 63887"/>
                  <a:gd name="connsiteX22" fmla="*/ 102476 w 122159"/>
                  <a:gd name="connsiteY22" fmla="*/ 27515 h 63887"/>
                  <a:gd name="connsiteX23" fmla="*/ 111347 w 122159"/>
                  <a:gd name="connsiteY23" fmla="*/ 29455 h 63887"/>
                  <a:gd name="connsiteX24" fmla="*/ 118832 w 122159"/>
                  <a:gd name="connsiteY24" fmla="*/ 28624 h 63887"/>
                  <a:gd name="connsiteX25" fmla="*/ 121605 w 122159"/>
                  <a:gd name="connsiteY25" fmla="*/ 31949 h 638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122159" h="63887">
                    <a:moveTo>
                      <a:pt x="122159" y="30841"/>
                    </a:moveTo>
                    <a:cubicBezTo>
                      <a:pt x="120773" y="41094"/>
                      <a:pt x="114674" y="39154"/>
                      <a:pt x="111624" y="39709"/>
                    </a:cubicBezTo>
                    <a:cubicBezTo>
                      <a:pt x="108298" y="40263"/>
                      <a:pt x="109961" y="42757"/>
                      <a:pt x="111624" y="49408"/>
                    </a:cubicBezTo>
                    <a:cubicBezTo>
                      <a:pt x="113288" y="56059"/>
                      <a:pt x="94436" y="44420"/>
                      <a:pt x="90555" y="44420"/>
                    </a:cubicBezTo>
                    <a:cubicBezTo>
                      <a:pt x="86673" y="44420"/>
                      <a:pt x="81406" y="56613"/>
                      <a:pt x="78633" y="61878"/>
                    </a:cubicBezTo>
                    <a:cubicBezTo>
                      <a:pt x="75861" y="67144"/>
                      <a:pt x="75030" y="60770"/>
                      <a:pt x="75030" y="57444"/>
                    </a:cubicBezTo>
                    <a:cubicBezTo>
                      <a:pt x="75030" y="54119"/>
                      <a:pt x="71980" y="54396"/>
                      <a:pt x="69208" y="54396"/>
                    </a:cubicBezTo>
                    <a:cubicBezTo>
                      <a:pt x="66435" y="54396"/>
                      <a:pt x="66713" y="49685"/>
                      <a:pt x="64772" y="44697"/>
                    </a:cubicBezTo>
                    <a:cubicBezTo>
                      <a:pt x="62831" y="39709"/>
                      <a:pt x="54237" y="54396"/>
                      <a:pt x="52296" y="57999"/>
                    </a:cubicBezTo>
                    <a:cubicBezTo>
                      <a:pt x="50356" y="61324"/>
                      <a:pt x="24018" y="61324"/>
                      <a:pt x="22909" y="61324"/>
                    </a:cubicBezTo>
                    <a:cubicBezTo>
                      <a:pt x="23741" y="59384"/>
                      <a:pt x="24018" y="58276"/>
                      <a:pt x="22078" y="54396"/>
                    </a:cubicBezTo>
                    <a:cubicBezTo>
                      <a:pt x="19028" y="48022"/>
                      <a:pt x="18474" y="42203"/>
                      <a:pt x="13761" y="44143"/>
                    </a:cubicBezTo>
                    <a:cubicBezTo>
                      <a:pt x="9048" y="46360"/>
                      <a:pt x="-1487" y="56059"/>
                      <a:pt x="176" y="49131"/>
                    </a:cubicBezTo>
                    <a:cubicBezTo>
                      <a:pt x="1840" y="42203"/>
                      <a:pt x="8493" y="36106"/>
                      <a:pt x="13483" y="27792"/>
                    </a:cubicBezTo>
                    <a:cubicBezTo>
                      <a:pt x="18474" y="19479"/>
                      <a:pt x="23741" y="18647"/>
                      <a:pt x="23741" y="13936"/>
                    </a:cubicBezTo>
                    <a:cubicBezTo>
                      <a:pt x="23741" y="9225"/>
                      <a:pt x="29563" y="7285"/>
                      <a:pt x="32890" y="6454"/>
                    </a:cubicBezTo>
                    <a:cubicBezTo>
                      <a:pt x="35940" y="5623"/>
                      <a:pt x="39543" y="8117"/>
                      <a:pt x="40375" y="5068"/>
                    </a:cubicBezTo>
                    <a:cubicBezTo>
                      <a:pt x="44257" y="9225"/>
                      <a:pt x="63940" y="3406"/>
                      <a:pt x="66713" y="911"/>
                    </a:cubicBezTo>
                    <a:cubicBezTo>
                      <a:pt x="69485" y="-1583"/>
                      <a:pt x="81960" y="1743"/>
                      <a:pt x="88614" y="2574"/>
                    </a:cubicBezTo>
                    <a:cubicBezTo>
                      <a:pt x="92218" y="3128"/>
                      <a:pt x="94436" y="5346"/>
                      <a:pt x="95822" y="7285"/>
                    </a:cubicBezTo>
                    <a:cubicBezTo>
                      <a:pt x="94990" y="7562"/>
                      <a:pt x="94713" y="8117"/>
                      <a:pt x="94436" y="9225"/>
                    </a:cubicBezTo>
                    <a:cubicBezTo>
                      <a:pt x="93604" y="14490"/>
                      <a:pt x="91664" y="24467"/>
                      <a:pt x="98317" y="26130"/>
                    </a:cubicBezTo>
                    <a:cubicBezTo>
                      <a:pt x="99981" y="26407"/>
                      <a:pt x="101090" y="26961"/>
                      <a:pt x="102476" y="27515"/>
                    </a:cubicBezTo>
                    <a:cubicBezTo>
                      <a:pt x="106634" y="28901"/>
                      <a:pt x="109129" y="30564"/>
                      <a:pt x="111347" y="29455"/>
                    </a:cubicBezTo>
                    <a:cubicBezTo>
                      <a:pt x="114397" y="28069"/>
                      <a:pt x="119110" y="24467"/>
                      <a:pt x="118832" y="28624"/>
                    </a:cubicBezTo>
                    <a:cubicBezTo>
                      <a:pt x="118832" y="30009"/>
                      <a:pt x="119941" y="31118"/>
                      <a:pt x="121605" y="31949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081" name="Freeform 5080">
                <a:extLst>
                  <a:ext uri="{FF2B5EF4-FFF2-40B4-BE49-F238E27FC236}">
                    <a16:creationId xmlns:a16="http://schemas.microsoft.com/office/drawing/2014/main" id="{74A9A6B6-7A13-2307-F193-6F3C139355FE}"/>
                  </a:ext>
                </a:extLst>
              </p:cNvPr>
              <p:cNvSpPr/>
              <p:nvPr/>
            </p:nvSpPr>
            <p:spPr>
              <a:xfrm>
                <a:off x="5310931" y="2850078"/>
                <a:ext cx="9191" cy="7784"/>
              </a:xfrm>
              <a:custGeom>
                <a:avLst/>
                <a:gdLst>
                  <a:gd name="connsiteX0" fmla="*/ 9192 w 9191"/>
                  <a:gd name="connsiteY0" fmla="*/ 2519 h 7784"/>
                  <a:gd name="connsiteX1" fmla="*/ 1984 w 9191"/>
                  <a:gd name="connsiteY1" fmla="*/ 6953 h 7784"/>
                  <a:gd name="connsiteX2" fmla="*/ 598 w 9191"/>
                  <a:gd name="connsiteY2" fmla="*/ 7784 h 7784"/>
                  <a:gd name="connsiteX3" fmla="*/ 8915 w 9191"/>
                  <a:gd name="connsiteY3" fmla="*/ 2519 h 77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191" h="7784">
                    <a:moveTo>
                      <a:pt x="9192" y="2519"/>
                    </a:moveTo>
                    <a:cubicBezTo>
                      <a:pt x="6697" y="3905"/>
                      <a:pt x="4479" y="5567"/>
                      <a:pt x="1984" y="6953"/>
                    </a:cubicBezTo>
                    <a:cubicBezTo>
                      <a:pt x="1430" y="7230"/>
                      <a:pt x="1152" y="7507"/>
                      <a:pt x="598" y="7784"/>
                    </a:cubicBezTo>
                    <a:cubicBezTo>
                      <a:pt x="-2729" y="-5795"/>
                      <a:pt x="8915" y="2519"/>
                      <a:pt x="8915" y="2519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082" name="Freeform 5081">
                <a:extLst>
                  <a:ext uri="{FF2B5EF4-FFF2-40B4-BE49-F238E27FC236}">
                    <a16:creationId xmlns:a16="http://schemas.microsoft.com/office/drawing/2014/main" id="{03F325D4-D332-A9BA-4DCE-CE3E0E443901}"/>
                  </a:ext>
                </a:extLst>
              </p:cNvPr>
              <p:cNvSpPr/>
              <p:nvPr/>
            </p:nvSpPr>
            <p:spPr>
              <a:xfrm>
                <a:off x="5449592" y="2848440"/>
                <a:ext cx="6376" cy="6096"/>
              </a:xfrm>
              <a:custGeom>
                <a:avLst/>
                <a:gdLst>
                  <a:gd name="connsiteX0" fmla="*/ 5822 w 6376"/>
                  <a:gd name="connsiteY0" fmla="*/ 2217 h 6096"/>
                  <a:gd name="connsiteX1" fmla="*/ 6099 w 6376"/>
                  <a:gd name="connsiteY1" fmla="*/ 3880 h 6096"/>
                  <a:gd name="connsiteX2" fmla="*/ 4990 w 6376"/>
                  <a:gd name="connsiteY2" fmla="*/ 4711 h 6096"/>
                  <a:gd name="connsiteX3" fmla="*/ 4713 w 6376"/>
                  <a:gd name="connsiteY3" fmla="*/ 6097 h 6096"/>
                  <a:gd name="connsiteX4" fmla="*/ 2218 w 6376"/>
                  <a:gd name="connsiteY4" fmla="*/ 6097 h 6096"/>
                  <a:gd name="connsiteX5" fmla="*/ 1386 w 6376"/>
                  <a:gd name="connsiteY5" fmla="*/ 4711 h 6096"/>
                  <a:gd name="connsiteX6" fmla="*/ 277 w 6376"/>
                  <a:gd name="connsiteY6" fmla="*/ 4988 h 6096"/>
                  <a:gd name="connsiteX7" fmla="*/ 0 w 6376"/>
                  <a:gd name="connsiteY7" fmla="*/ 4711 h 6096"/>
                  <a:gd name="connsiteX8" fmla="*/ 554 w 6376"/>
                  <a:gd name="connsiteY8" fmla="*/ 3326 h 6096"/>
                  <a:gd name="connsiteX9" fmla="*/ 277 w 6376"/>
                  <a:gd name="connsiteY9" fmla="*/ 1940 h 6096"/>
                  <a:gd name="connsiteX10" fmla="*/ 2218 w 6376"/>
                  <a:gd name="connsiteY10" fmla="*/ 1940 h 6096"/>
                  <a:gd name="connsiteX11" fmla="*/ 5822 w 6376"/>
                  <a:gd name="connsiteY11" fmla="*/ 0 h 6096"/>
                  <a:gd name="connsiteX12" fmla="*/ 6099 w 6376"/>
                  <a:gd name="connsiteY12" fmla="*/ 277 h 6096"/>
                  <a:gd name="connsiteX13" fmla="*/ 6376 w 6376"/>
                  <a:gd name="connsiteY13" fmla="*/ 1386 h 6096"/>
                  <a:gd name="connsiteX14" fmla="*/ 5822 w 6376"/>
                  <a:gd name="connsiteY14" fmla="*/ 2217 h 60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6376" h="6096">
                    <a:moveTo>
                      <a:pt x="5822" y="2217"/>
                    </a:moveTo>
                    <a:lnTo>
                      <a:pt x="6099" y="3880"/>
                    </a:lnTo>
                    <a:lnTo>
                      <a:pt x="4990" y="4711"/>
                    </a:lnTo>
                    <a:lnTo>
                      <a:pt x="4713" y="6097"/>
                    </a:lnTo>
                    <a:lnTo>
                      <a:pt x="2218" y="6097"/>
                    </a:lnTo>
                    <a:lnTo>
                      <a:pt x="1386" y="4711"/>
                    </a:lnTo>
                    <a:lnTo>
                      <a:pt x="277" y="4988"/>
                    </a:lnTo>
                    <a:lnTo>
                      <a:pt x="0" y="4711"/>
                    </a:lnTo>
                    <a:lnTo>
                      <a:pt x="554" y="3326"/>
                    </a:lnTo>
                    <a:lnTo>
                      <a:pt x="277" y="1940"/>
                    </a:lnTo>
                    <a:lnTo>
                      <a:pt x="2218" y="1940"/>
                    </a:lnTo>
                    <a:lnTo>
                      <a:pt x="5822" y="0"/>
                    </a:lnTo>
                    <a:lnTo>
                      <a:pt x="6099" y="277"/>
                    </a:lnTo>
                    <a:lnTo>
                      <a:pt x="6376" y="1386"/>
                    </a:lnTo>
                    <a:lnTo>
                      <a:pt x="5822" y="2217"/>
                    </a:lnTo>
                    <a:close/>
                  </a:path>
                </a:pathLst>
              </a:custGeom>
              <a:grpFill/>
              <a:ln w="63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grpSp>
            <p:nvGrpSpPr>
              <p:cNvPr id="5083" name="Graphic 248">
                <a:extLst>
                  <a:ext uri="{FF2B5EF4-FFF2-40B4-BE49-F238E27FC236}">
                    <a16:creationId xmlns:a16="http://schemas.microsoft.com/office/drawing/2014/main" id="{EA850E81-6525-AB5D-1A5B-82A8D8084418}"/>
                  </a:ext>
                </a:extLst>
              </p:cNvPr>
              <p:cNvGrpSpPr/>
              <p:nvPr/>
            </p:nvGrpSpPr>
            <p:grpSpPr>
              <a:xfrm>
                <a:off x="4648247" y="3189854"/>
                <a:ext cx="27416" cy="15241"/>
                <a:chOff x="5311012" y="3188735"/>
                <a:chExt cx="27416" cy="15241"/>
              </a:xfrm>
              <a:grpFill/>
            </p:grpSpPr>
            <p:sp>
              <p:nvSpPr>
                <p:cNvPr id="5085" name="Freeform 5084">
                  <a:extLst>
                    <a:ext uri="{FF2B5EF4-FFF2-40B4-BE49-F238E27FC236}">
                      <a16:creationId xmlns:a16="http://schemas.microsoft.com/office/drawing/2014/main" id="{A4ABE707-F3F9-776B-E477-9F4D92534985}"/>
                    </a:ext>
                  </a:extLst>
                </p:cNvPr>
                <p:cNvSpPr/>
                <p:nvPr/>
              </p:nvSpPr>
              <p:spPr>
                <a:xfrm>
                  <a:off x="5333606" y="3188735"/>
                  <a:ext cx="4822" cy="6482"/>
                </a:xfrm>
                <a:custGeom>
                  <a:avLst/>
                  <a:gdLst>
                    <a:gd name="connsiteX0" fmla="*/ 1663 w 4822"/>
                    <a:gd name="connsiteY0" fmla="*/ 6097 h 6482"/>
                    <a:gd name="connsiteX1" fmla="*/ 0 w 4822"/>
                    <a:gd name="connsiteY1" fmla="*/ 1663 h 6482"/>
                    <a:gd name="connsiteX2" fmla="*/ 2218 w 4822"/>
                    <a:gd name="connsiteY2" fmla="*/ 0 h 6482"/>
                    <a:gd name="connsiteX3" fmla="*/ 3881 w 4822"/>
                    <a:gd name="connsiteY3" fmla="*/ 0 h 6482"/>
                    <a:gd name="connsiteX4" fmla="*/ 4713 w 4822"/>
                    <a:gd name="connsiteY4" fmla="*/ 1940 h 6482"/>
                    <a:gd name="connsiteX5" fmla="*/ 1663 w 4822"/>
                    <a:gd name="connsiteY5" fmla="*/ 6374 h 64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822" h="6482">
                      <a:moveTo>
                        <a:pt x="1663" y="6097"/>
                      </a:moveTo>
                      <a:cubicBezTo>
                        <a:pt x="277" y="5542"/>
                        <a:pt x="0" y="3048"/>
                        <a:pt x="0" y="1663"/>
                      </a:cubicBezTo>
                      <a:cubicBezTo>
                        <a:pt x="0" y="554"/>
                        <a:pt x="1109" y="0"/>
                        <a:pt x="2218" y="0"/>
                      </a:cubicBezTo>
                      <a:cubicBezTo>
                        <a:pt x="2772" y="0"/>
                        <a:pt x="3327" y="0"/>
                        <a:pt x="3881" y="0"/>
                      </a:cubicBezTo>
                      <a:cubicBezTo>
                        <a:pt x="5268" y="0"/>
                        <a:pt x="4713" y="1108"/>
                        <a:pt x="4713" y="1940"/>
                      </a:cubicBezTo>
                      <a:cubicBezTo>
                        <a:pt x="4713" y="3048"/>
                        <a:pt x="3604" y="7205"/>
                        <a:pt x="1663" y="6374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086" name="Freeform 5085">
                  <a:extLst>
                    <a:ext uri="{FF2B5EF4-FFF2-40B4-BE49-F238E27FC236}">
                      <a16:creationId xmlns:a16="http://schemas.microsoft.com/office/drawing/2014/main" id="{A0DA55F8-E8ED-21BB-EE83-E44C2D3AEB5C}"/>
                    </a:ext>
                  </a:extLst>
                </p:cNvPr>
                <p:cNvSpPr/>
                <p:nvPr/>
              </p:nvSpPr>
              <p:spPr>
                <a:xfrm>
                  <a:off x="5311012" y="3197005"/>
                  <a:ext cx="17518" cy="6972"/>
                </a:xfrm>
                <a:custGeom>
                  <a:avLst/>
                  <a:gdLst>
                    <a:gd name="connsiteX0" fmla="*/ 10951 w 17518"/>
                    <a:gd name="connsiteY0" fmla="*/ 6972 h 6972"/>
                    <a:gd name="connsiteX1" fmla="*/ 4851 w 17518"/>
                    <a:gd name="connsiteY1" fmla="*/ 6141 h 6972"/>
                    <a:gd name="connsiteX2" fmla="*/ 416 w 17518"/>
                    <a:gd name="connsiteY2" fmla="*/ 3093 h 6972"/>
                    <a:gd name="connsiteX3" fmla="*/ 416 w 17518"/>
                    <a:gd name="connsiteY3" fmla="*/ 599 h 6972"/>
                    <a:gd name="connsiteX4" fmla="*/ 3188 w 17518"/>
                    <a:gd name="connsiteY4" fmla="*/ 44 h 6972"/>
                    <a:gd name="connsiteX5" fmla="*/ 12614 w 17518"/>
                    <a:gd name="connsiteY5" fmla="*/ 599 h 6972"/>
                    <a:gd name="connsiteX6" fmla="*/ 16773 w 17518"/>
                    <a:gd name="connsiteY6" fmla="*/ 1153 h 6972"/>
                    <a:gd name="connsiteX7" fmla="*/ 14555 w 17518"/>
                    <a:gd name="connsiteY7" fmla="*/ 5587 h 6972"/>
                    <a:gd name="connsiteX8" fmla="*/ 13446 w 17518"/>
                    <a:gd name="connsiteY8" fmla="*/ 5864 h 6972"/>
                    <a:gd name="connsiteX9" fmla="*/ 10951 w 17518"/>
                    <a:gd name="connsiteY9" fmla="*/ 6695 h 69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7518" h="6972">
                      <a:moveTo>
                        <a:pt x="10951" y="6972"/>
                      </a:moveTo>
                      <a:cubicBezTo>
                        <a:pt x="8733" y="6972"/>
                        <a:pt x="6792" y="6972"/>
                        <a:pt x="4851" y="6141"/>
                      </a:cubicBezTo>
                      <a:cubicBezTo>
                        <a:pt x="3465" y="5309"/>
                        <a:pt x="1248" y="4478"/>
                        <a:pt x="416" y="3093"/>
                      </a:cubicBezTo>
                      <a:cubicBezTo>
                        <a:pt x="-139" y="2261"/>
                        <a:pt x="-139" y="1153"/>
                        <a:pt x="416" y="599"/>
                      </a:cubicBezTo>
                      <a:cubicBezTo>
                        <a:pt x="1248" y="-233"/>
                        <a:pt x="2356" y="44"/>
                        <a:pt x="3188" y="44"/>
                      </a:cubicBezTo>
                      <a:cubicBezTo>
                        <a:pt x="6238" y="599"/>
                        <a:pt x="9287" y="599"/>
                        <a:pt x="12614" y="599"/>
                      </a:cubicBezTo>
                      <a:cubicBezTo>
                        <a:pt x="14000" y="599"/>
                        <a:pt x="15664" y="599"/>
                        <a:pt x="16773" y="1153"/>
                      </a:cubicBezTo>
                      <a:cubicBezTo>
                        <a:pt x="18990" y="2538"/>
                        <a:pt x="15664" y="5032"/>
                        <a:pt x="14555" y="5587"/>
                      </a:cubicBezTo>
                      <a:cubicBezTo>
                        <a:pt x="14277" y="5587"/>
                        <a:pt x="13723" y="5587"/>
                        <a:pt x="13446" y="5864"/>
                      </a:cubicBezTo>
                      <a:cubicBezTo>
                        <a:pt x="12614" y="5864"/>
                        <a:pt x="11782" y="6418"/>
                        <a:pt x="10951" y="6695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sp>
            <p:nvSpPr>
              <p:cNvPr id="5084" name="Freeform 5083">
                <a:extLst>
                  <a:ext uri="{FF2B5EF4-FFF2-40B4-BE49-F238E27FC236}">
                    <a16:creationId xmlns:a16="http://schemas.microsoft.com/office/drawing/2014/main" id="{EB4F6D3C-B2E1-29C2-FAAD-A7C167EB9873}"/>
                  </a:ext>
                </a:extLst>
              </p:cNvPr>
              <p:cNvSpPr/>
              <p:nvPr/>
            </p:nvSpPr>
            <p:spPr>
              <a:xfrm>
                <a:off x="5153099" y="2889410"/>
                <a:ext cx="10941" cy="9158"/>
              </a:xfrm>
              <a:custGeom>
                <a:avLst/>
                <a:gdLst>
                  <a:gd name="connsiteX0" fmla="*/ 10665 w 10941"/>
                  <a:gd name="connsiteY0" fmla="*/ 3647 h 9158"/>
                  <a:gd name="connsiteX1" fmla="*/ 9833 w 10941"/>
                  <a:gd name="connsiteY1" fmla="*/ 4201 h 9158"/>
                  <a:gd name="connsiteX2" fmla="*/ 9001 w 10941"/>
                  <a:gd name="connsiteY2" fmla="*/ 6695 h 9158"/>
                  <a:gd name="connsiteX3" fmla="*/ 9001 w 10941"/>
                  <a:gd name="connsiteY3" fmla="*/ 6695 h 9158"/>
                  <a:gd name="connsiteX4" fmla="*/ 8169 w 10941"/>
                  <a:gd name="connsiteY4" fmla="*/ 6695 h 9158"/>
                  <a:gd name="connsiteX5" fmla="*/ 7338 w 10941"/>
                  <a:gd name="connsiteY5" fmla="*/ 7527 h 9158"/>
                  <a:gd name="connsiteX6" fmla="*/ 6229 w 10941"/>
                  <a:gd name="connsiteY6" fmla="*/ 7527 h 9158"/>
                  <a:gd name="connsiteX7" fmla="*/ 4288 w 10941"/>
                  <a:gd name="connsiteY7" fmla="*/ 8358 h 9158"/>
                  <a:gd name="connsiteX8" fmla="*/ 4288 w 10941"/>
                  <a:gd name="connsiteY8" fmla="*/ 8912 h 9158"/>
                  <a:gd name="connsiteX9" fmla="*/ 961 w 10941"/>
                  <a:gd name="connsiteY9" fmla="*/ 8912 h 9158"/>
                  <a:gd name="connsiteX10" fmla="*/ 130 w 10941"/>
                  <a:gd name="connsiteY10" fmla="*/ 7250 h 9158"/>
                  <a:gd name="connsiteX11" fmla="*/ 1239 w 10941"/>
                  <a:gd name="connsiteY11" fmla="*/ 6141 h 9158"/>
                  <a:gd name="connsiteX12" fmla="*/ 684 w 10941"/>
                  <a:gd name="connsiteY12" fmla="*/ 5032 h 9158"/>
                  <a:gd name="connsiteX13" fmla="*/ 130 w 10941"/>
                  <a:gd name="connsiteY13" fmla="*/ 4201 h 9158"/>
                  <a:gd name="connsiteX14" fmla="*/ 130 w 10941"/>
                  <a:gd name="connsiteY14" fmla="*/ 3093 h 9158"/>
                  <a:gd name="connsiteX15" fmla="*/ 130 w 10941"/>
                  <a:gd name="connsiteY15" fmla="*/ 2261 h 9158"/>
                  <a:gd name="connsiteX16" fmla="*/ 684 w 10941"/>
                  <a:gd name="connsiteY16" fmla="*/ 1984 h 9158"/>
                  <a:gd name="connsiteX17" fmla="*/ 961 w 10941"/>
                  <a:gd name="connsiteY17" fmla="*/ 876 h 9158"/>
                  <a:gd name="connsiteX18" fmla="*/ 2902 w 10941"/>
                  <a:gd name="connsiteY18" fmla="*/ 44 h 9158"/>
                  <a:gd name="connsiteX19" fmla="*/ 4842 w 10941"/>
                  <a:gd name="connsiteY19" fmla="*/ 876 h 9158"/>
                  <a:gd name="connsiteX20" fmla="*/ 8724 w 10941"/>
                  <a:gd name="connsiteY20" fmla="*/ 876 h 9158"/>
                  <a:gd name="connsiteX21" fmla="*/ 9278 w 10941"/>
                  <a:gd name="connsiteY21" fmla="*/ 2539 h 9158"/>
                  <a:gd name="connsiteX22" fmla="*/ 10942 w 10941"/>
                  <a:gd name="connsiteY22" fmla="*/ 3370 h 91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10941" h="9158">
                    <a:moveTo>
                      <a:pt x="10665" y="3647"/>
                    </a:moveTo>
                    <a:cubicBezTo>
                      <a:pt x="10665" y="4201"/>
                      <a:pt x="10665" y="4201"/>
                      <a:pt x="9833" y="4201"/>
                    </a:cubicBezTo>
                    <a:cubicBezTo>
                      <a:pt x="9278" y="4201"/>
                      <a:pt x="9001" y="6695"/>
                      <a:pt x="9001" y="6695"/>
                    </a:cubicBezTo>
                    <a:cubicBezTo>
                      <a:pt x="9001" y="6695"/>
                      <a:pt x="9001" y="6695"/>
                      <a:pt x="9001" y="6695"/>
                    </a:cubicBezTo>
                    <a:cubicBezTo>
                      <a:pt x="9001" y="6695"/>
                      <a:pt x="8447" y="7250"/>
                      <a:pt x="8169" y="6695"/>
                    </a:cubicBezTo>
                    <a:cubicBezTo>
                      <a:pt x="7615" y="6141"/>
                      <a:pt x="7338" y="6695"/>
                      <a:pt x="7338" y="7527"/>
                    </a:cubicBezTo>
                    <a:cubicBezTo>
                      <a:pt x="7338" y="8358"/>
                      <a:pt x="7060" y="7527"/>
                      <a:pt x="6229" y="7527"/>
                    </a:cubicBezTo>
                    <a:cubicBezTo>
                      <a:pt x="5397" y="7527"/>
                      <a:pt x="4842" y="8635"/>
                      <a:pt x="4288" y="8358"/>
                    </a:cubicBezTo>
                    <a:cubicBezTo>
                      <a:pt x="3734" y="8358"/>
                      <a:pt x="4011" y="8358"/>
                      <a:pt x="4288" y="8912"/>
                    </a:cubicBezTo>
                    <a:cubicBezTo>
                      <a:pt x="4288" y="9467"/>
                      <a:pt x="1516" y="8912"/>
                      <a:pt x="961" y="8912"/>
                    </a:cubicBezTo>
                    <a:cubicBezTo>
                      <a:pt x="407" y="8635"/>
                      <a:pt x="961" y="7527"/>
                      <a:pt x="130" y="7250"/>
                    </a:cubicBezTo>
                    <a:cubicBezTo>
                      <a:pt x="-425" y="6973"/>
                      <a:pt x="961" y="6418"/>
                      <a:pt x="1239" y="6141"/>
                    </a:cubicBezTo>
                    <a:cubicBezTo>
                      <a:pt x="1516" y="5864"/>
                      <a:pt x="1239" y="5310"/>
                      <a:pt x="684" y="5032"/>
                    </a:cubicBezTo>
                    <a:cubicBezTo>
                      <a:pt x="130" y="4755"/>
                      <a:pt x="407" y="5032"/>
                      <a:pt x="130" y="4201"/>
                    </a:cubicBezTo>
                    <a:cubicBezTo>
                      <a:pt x="130" y="3647"/>
                      <a:pt x="407" y="3370"/>
                      <a:pt x="130" y="3093"/>
                    </a:cubicBezTo>
                    <a:cubicBezTo>
                      <a:pt x="130" y="3093"/>
                      <a:pt x="130" y="2539"/>
                      <a:pt x="130" y="2261"/>
                    </a:cubicBezTo>
                    <a:cubicBezTo>
                      <a:pt x="130" y="2261"/>
                      <a:pt x="130" y="1984"/>
                      <a:pt x="684" y="1984"/>
                    </a:cubicBezTo>
                    <a:cubicBezTo>
                      <a:pt x="1516" y="1984"/>
                      <a:pt x="1239" y="1430"/>
                      <a:pt x="961" y="876"/>
                    </a:cubicBezTo>
                    <a:cubicBezTo>
                      <a:pt x="961" y="322"/>
                      <a:pt x="1793" y="322"/>
                      <a:pt x="2902" y="44"/>
                    </a:cubicBezTo>
                    <a:cubicBezTo>
                      <a:pt x="4011" y="-233"/>
                      <a:pt x="4842" y="876"/>
                      <a:pt x="4842" y="876"/>
                    </a:cubicBezTo>
                    <a:lnTo>
                      <a:pt x="8724" y="876"/>
                    </a:lnTo>
                    <a:cubicBezTo>
                      <a:pt x="8724" y="1153"/>
                      <a:pt x="9278" y="1707"/>
                      <a:pt x="9278" y="2539"/>
                    </a:cubicBezTo>
                    <a:cubicBezTo>
                      <a:pt x="9278" y="3370"/>
                      <a:pt x="10942" y="2539"/>
                      <a:pt x="10942" y="3370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2807" name="Group 2806">
              <a:extLst>
                <a:ext uri="{FF2B5EF4-FFF2-40B4-BE49-F238E27FC236}">
                  <a16:creationId xmlns:a16="http://schemas.microsoft.com/office/drawing/2014/main" id="{2417C662-4DE9-3FA8-4D53-A92AFA06B656}"/>
                </a:ext>
              </a:extLst>
            </p:cNvPr>
            <p:cNvGrpSpPr/>
            <p:nvPr/>
          </p:nvGrpSpPr>
          <p:grpSpPr>
            <a:xfrm>
              <a:off x="5648646" y="1162154"/>
              <a:ext cx="4666797" cy="3255904"/>
              <a:chOff x="5648646" y="1162154"/>
              <a:chExt cx="4666797" cy="3255904"/>
            </a:xfrm>
            <a:grpFill/>
          </p:grpSpPr>
          <p:sp>
            <p:nvSpPr>
              <p:cNvPr id="4562" name="Freeform 4561">
                <a:extLst>
                  <a:ext uri="{FF2B5EF4-FFF2-40B4-BE49-F238E27FC236}">
                    <a16:creationId xmlns:a16="http://schemas.microsoft.com/office/drawing/2014/main" id="{5A96E8A2-4339-1D24-1F15-78A838E02F99}"/>
                  </a:ext>
                </a:extLst>
              </p:cNvPr>
              <p:cNvSpPr/>
              <p:nvPr/>
            </p:nvSpPr>
            <p:spPr>
              <a:xfrm>
                <a:off x="6375109" y="2446321"/>
                <a:ext cx="1108827" cy="513020"/>
              </a:xfrm>
              <a:custGeom>
                <a:avLst/>
                <a:gdLst>
                  <a:gd name="connsiteX0" fmla="*/ 1098847 w 1108827"/>
                  <a:gd name="connsiteY0" fmla="*/ 221990 h 513020"/>
                  <a:gd name="connsiteX1" fmla="*/ 1085540 w 1108827"/>
                  <a:gd name="connsiteY1" fmla="*/ 206748 h 513020"/>
                  <a:gd name="connsiteX2" fmla="*/ 1072787 w 1108827"/>
                  <a:gd name="connsiteY2" fmla="*/ 212291 h 513020"/>
                  <a:gd name="connsiteX3" fmla="*/ 1054212 w 1108827"/>
                  <a:gd name="connsiteY3" fmla="*/ 211182 h 513020"/>
                  <a:gd name="connsiteX4" fmla="*/ 1040905 w 1108827"/>
                  <a:gd name="connsiteY4" fmla="*/ 195109 h 513020"/>
                  <a:gd name="connsiteX5" fmla="*/ 1023439 w 1108827"/>
                  <a:gd name="connsiteY5" fmla="*/ 186241 h 513020"/>
                  <a:gd name="connsiteX6" fmla="*/ 1016785 w 1108827"/>
                  <a:gd name="connsiteY6" fmla="*/ 174325 h 513020"/>
                  <a:gd name="connsiteX7" fmla="*/ 991280 w 1108827"/>
                  <a:gd name="connsiteY7" fmla="*/ 160746 h 513020"/>
                  <a:gd name="connsiteX8" fmla="*/ 976032 w 1108827"/>
                  <a:gd name="connsiteY8" fmla="*/ 169891 h 513020"/>
                  <a:gd name="connsiteX9" fmla="*/ 946923 w 1108827"/>
                  <a:gd name="connsiteY9" fmla="*/ 169891 h 513020"/>
                  <a:gd name="connsiteX10" fmla="*/ 936665 w 1108827"/>
                  <a:gd name="connsiteY10" fmla="*/ 156866 h 513020"/>
                  <a:gd name="connsiteX11" fmla="*/ 924744 w 1108827"/>
                  <a:gd name="connsiteY11" fmla="*/ 149938 h 513020"/>
                  <a:gd name="connsiteX12" fmla="*/ 917813 w 1108827"/>
                  <a:gd name="connsiteY12" fmla="*/ 158806 h 513020"/>
                  <a:gd name="connsiteX13" fmla="*/ 909496 w 1108827"/>
                  <a:gd name="connsiteY13" fmla="*/ 167951 h 513020"/>
                  <a:gd name="connsiteX14" fmla="*/ 857653 w 1108827"/>
                  <a:gd name="connsiteY14" fmla="*/ 91189 h 513020"/>
                  <a:gd name="connsiteX15" fmla="*/ 813850 w 1108827"/>
                  <a:gd name="connsiteY15" fmla="*/ 50729 h 513020"/>
                  <a:gd name="connsiteX16" fmla="*/ 815513 w 1108827"/>
                  <a:gd name="connsiteY16" fmla="*/ 45741 h 513020"/>
                  <a:gd name="connsiteX17" fmla="*/ 819117 w 1108827"/>
                  <a:gd name="connsiteY17" fmla="*/ 35487 h 513020"/>
                  <a:gd name="connsiteX18" fmla="*/ 763394 w 1108827"/>
                  <a:gd name="connsiteY18" fmla="*/ 59320 h 513020"/>
                  <a:gd name="connsiteX19" fmla="*/ 755077 w 1108827"/>
                  <a:gd name="connsiteY19" fmla="*/ 67079 h 513020"/>
                  <a:gd name="connsiteX20" fmla="*/ 742046 w 1108827"/>
                  <a:gd name="connsiteY20" fmla="*/ 65416 h 513020"/>
                  <a:gd name="connsiteX21" fmla="*/ 731789 w 1108827"/>
                  <a:gd name="connsiteY21" fmla="*/ 70959 h 513020"/>
                  <a:gd name="connsiteX22" fmla="*/ 724303 w 1108827"/>
                  <a:gd name="connsiteY22" fmla="*/ 65693 h 513020"/>
                  <a:gd name="connsiteX23" fmla="*/ 734007 w 1108827"/>
                  <a:gd name="connsiteY23" fmla="*/ 52669 h 513020"/>
                  <a:gd name="connsiteX24" fmla="*/ 718204 w 1108827"/>
                  <a:gd name="connsiteY24" fmla="*/ 51560 h 513020"/>
                  <a:gd name="connsiteX25" fmla="*/ 710719 w 1108827"/>
                  <a:gd name="connsiteY25" fmla="*/ 47403 h 513020"/>
                  <a:gd name="connsiteX26" fmla="*/ 702402 w 1108827"/>
                  <a:gd name="connsiteY26" fmla="*/ 52114 h 513020"/>
                  <a:gd name="connsiteX27" fmla="*/ 700184 w 1108827"/>
                  <a:gd name="connsiteY27" fmla="*/ 44909 h 513020"/>
                  <a:gd name="connsiteX28" fmla="*/ 694362 w 1108827"/>
                  <a:gd name="connsiteY28" fmla="*/ 38536 h 513020"/>
                  <a:gd name="connsiteX29" fmla="*/ 688540 w 1108827"/>
                  <a:gd name="connsiteY29" fmla="*/ 46018 h 513020"/>
                  <a:gd name="connsiteX30" fmla="*/ 668025 w 1108827"/>
                  <a:gd name="connsiteY30" fmla="*/ 47126 h 513020"/>
                  <a:gd name="connsiteX31" fmla="*/ 668025 w 1108827"/>
                  <a:gd name="connsiteY31" fmla="*/ 28559 h 513020"/>
                  <a:gd name="connsiteX32" fmla="*/ 657213 w 1108827"/>
                  <a:gd name="connsiteY32" fmla="*/ 4172 h 513020"/>
                  <a:gd name="connsiteX33" fmla="*/ 642519 w 1108827"/>
                  <a:gd name="connsiteY33" fmla="*/ 7775 h 513020"/>
                  <a:gd name="connsiteX34" fmla="*/ 630321 w 1108827"/>
                  <a:gd name="connsiteY34" fmla="*/ 1955 h 513020"/>
                  <a:gd name="connsiteX35" fmla="*/ 603152 w 1108827"/>
                  <a:gd name="connsiteY35" fmla="*/ 1955 h 513020"/>
                  <a:gd name="connsiteX36" fmla="*/ 586795 w 1108827"/>
                  <a:gd name="connsiteY36" fmla="*/ 14980 h 513020"/>
                  <a:gd name="connsiteX37" fmla="*/ 552973 w 1108827"/>
                  <a:gd name="connsiteY37" fmla="*/ 21908 h 513020"/>
                  <a:gd name="connsiteX38" fmla="*/ 518596 w 1108827"/>
                  <a:gd name="connsiteY38" fmla="*/ 27173 h 513020"/>
                  <a:gd name="connsiteX39" fmla="*/ 506120 w 1108827"/>
                  <a:gd name="connsiteY39" fmla="*/ 36318 h 513020"/>
                  <a:gd name="connsiteX40" fmla="*/ 491149 w 1108827"/>
                  <a:gd name="connsiteY40" fmla="*/ 38536 h 513020"/>
                  <a:gd name="connsiteX41" fmla="*/ 448455 w 1108827"/>
                  <a:gd name="connsiteY41" fmla="*/ 46572 h 513020"/>
                  <a:gd name="connsiteX42" fmla="*/ 435980 w 1108827"/>
                  <a:gd name="connsiteY42" fmla="*/ 52392 h 513020"/>
                  <a:gd name="connsiteX43" fmla="*/ 427108 w 1108827"/>
                  <a:gd name="connsiteY43" fmla="*/ 51283 h 513020"/>
                  <a:gd name="connsiteX44" fmla="*/ 397721 w 1108827"/>
                  <a:gd name="connsiteY44" fmla="*/ 49620 h 513020"/>
                  <a:gd name="connsiteX45" fmla="*/ 395781 w 1108827"/>
                  <a:gd name="connsiteY45" fmla="*/ 58488 h 513020"/>
                  <a:gd name="connsiteX46" fmla="*/ 390236 w 1108827"/>
                  <a:gd name="connsiteY46" fmla="*/ 64308 h 513020"/>
                  <a:gd name="connsiteX47" fmla="*/ 404098 w 1108827"/>
                  <a:gd name="connsiteY47" fmla="*/ 67079 h 513020"/>
                  <a:gd name="connsiteX48" fmla="*/ 398831 w 1108827"/>
                  <a:gd name="connsiteY48" fmla="*/ 73453 h 513020"/>
                  <a:gd name="connsiteX49" fmla="*/ 416296 w 1108827"/>
                  <a:gd name="connsiteY49" fmla="*/ 82598 h 513020"/>
                  <a:gd name="connsiteX50" fmla="*/ 420732 w 1108827"/>
                  <a:gd name="connsiteY50" fmla="*/ 88972 h 513020"/>
                  <a:gd name="connsiteX51" fmla="*/ 395503 w 1108827"/>
                  <a:gd name="connsiteY51" fmla="*/ 88972 h 513020"/>
                  <a:gd name="connsiteX52" fmla="*/ 384414 w 1108827"/>
                  <a:gd name="connsiteY52" fmla="*/ 96454 h 513020"/>
                  <a:gd name="connsiteX53" fmla="*/ 392177 w 1108827"/>
                  <a:gd name="connsiteY53" fmla="*/ 110864 h 513020"/>
                  <a:gd name="connsiteX54" fmla="*/ 377206 w 1108827"/>
                  <a:gd name="connsiteY54" fmla="*/ 120286 h 513020"/>
                  <a:gd name="connsiteX55" fmla="*/ 365563 w 1108827"/>
                  <a:gd name="connsiteY55" fmla="*/ 125829 h 513020"/>
                  <a:gd name="connsiteX56" fmla="*/ 402434 w 1108827"/>
                  <a:gd name="connsiteY56" fmla="*/ 147721 h 513020"/>
                  <a:gd name="connsiteX57" fmla="*/ 406870 w 1108827"/>
                  <a:gd name="connsiteY57" fmla="*/ 151601 h 513020"/>
                  <a:gd name="connsiteX58" fmla="*/ 402989 w 1108827"/>
                  <a:gd name="connsiteY58" fmla="*/ 167120 h 513020"/>
                  <a:gd name="connsiteX59" fmla="*/ 384137 w 1108827"/>
                  <a:gd name="connsiteY59" fmla="*/ 172662 h 513020"/>
                  <a:gd name="connsiteX60" fmla="*/ 367503 w 1108827"/>
                  <a:gd name="connsiteY60" fmla="*/ 167674 h 513020"/>
                  <a:gd name="connsiteX61" fmla="*/ 361681 w 1108827"/>
                  <a:gd name="connsiteY61" fmla="*/ 175157 h 513020"/>
                  <a:gd name="connsiteX62" fmla="*/ 336730 w 1108827"/>
                  <a:gd name="connsiteY62" fmla="*/ 173217 h 513020"/>
                  <a:gd name="connsiteX63" fmla="*/ 326472 w 1108827"/>
                  <a:gd name="connsiteY63" fmla="*/ 160746 h 513020"/>
                  <a:gd name="connsiteX64" fmla="*/ 301799 w 1108827"/>
                  <a:gd name="connsiteY64" fmla="*/ 162686 h 513020"/>
                  <a:gd name="connsiteX65" fmla="*/ 292927 w 1108827"/>
                  <a:gd name="connsiteY65" fmla="*/ 160192 h 513020"/>
                  <a:gd name="connsiteX66" fmla="*/ 267976 w 1108827"/>
                  <a:gd name="connsiteY66" fmla="*/ 159638 h 513020"/>
                  <a:gd name="connsiteX67" fmla="*/ 253005 w 1108827"/>
                  <a:gd name="connsiteY67" fmla="*/ 173217 h 513020"/>
                  <a:gd name="connsiteX68" fmla="*/ 228332 w 1108827"/>
                  <a:gd name="connsiteY68" fmla="*/ 164626 h 513020"/>
                  <a:gd name="connsiteX69" fmla="*/ 221401 w 1108827"/>
                  <a:gd name="connsiteY69" fmla="*/ 169891 h 513020"/>
                  <a:gd name="connsiteX70" fmla="*/ 215301 w 1108827"/>
                  <a:gd name="connsiteY70" fmla="*/ 165457 h 513020"/>
                  <a:gd name="connsiteX71" fmla="*/ 193400 w 1108827"/>
                  <a:gd name="connsiteY71" fmla="*/ 148830 h 513020"/>
                  <a:gd name="connsiteX72" fmla="*/ 169003 w 1108827"/>
                  <a:gd name="connsiteY72" fmla="*/ 144396 h 513020"/>
                  <a:gd name="connsiteX73" fmla="*/ 159854 w 1108827"/>
                  <a:gd name="connsiteY73" fmla="*/ 136360 h 513020"/>
                  <a:gd name="connsiteX74" fmla="*/ 147656 w 1108827"/>
                  <a:gd name="connsiteY74" fmla="*/ 137191 h 513020"/>
                  <a:gd name="connsiteX75" fmla="*/ 134072 w 1108827"/>
                  <a:gd name="connsiteY75" fmla="*/ 143842 h 513020"/>
                  <a:gd name="connsiteX76" fmla="*/ 119933 w 1108827"/>
                  <a:gd name="connsiteY76" fmla="*/ 134974 h 513020"/>
                  <a:gd name="connsiteX77" fmla="*/ 107457 w 1108827"/>
                  <a:gd name="connsiteY77" fmla="*/ 144396 h 513020"/>
                  <a:gd name="connsiteX78" fmla="*/ 83615 w 1108827"/>
                  <a:gd name="connsiteY78" fmla="*/ 159084 h 513020"/>
                  <a:gd name="connsiteX79" fmla="*/ 77239 w 1108827"/>
                  <a:gd name="connsiteY79" fmla="*/ 165734 h 513020"/>
                  <a:gd name="connsiteX80" fmla="*/ 59496 w 1108827"/>
                  <a:gd name="connsiteY80" fmla="*/ 174325 h 513020"/>
                  <a:gd name="connsiteX81" fmla="*/ 61991 w 1108827"/>
                  <a:gd name="connsiteY81" fmla="*/ 191784 h 513020"/>
                  <a:gd name="connsiteX82" fmla="*/ 55337 w 1108827"/>
                  <a:gd name="connsiteY82" fmla="*/ 202869 h 513020"/>
                  <a:gd name="connsiteX83" fmla="*/ 39812 w 1108827"/>
                  <a:gd name="connsiteY83" fmla="*/ 189013 h 513020"/>
                  <a:gd name="connsiteX84" fmla="*/ 27337 w 1108827"/>
                  <a:gd name="connsiteY84" fmla="*/ 183747 h 513020"/>
                  <a:gd name="connsiteX85" fmla="*/ 22347 w 1108827"/>
                  <a:gd name="connsiteY85" fmla="*/ 190953 h 513020"/>
                  <a:gd name="connsiteX86" fmla="*/ 13752 w 1108827"/>
                  <a:gd name="connsiteY86" fmla="*/ 198435 h 513020"/>
                  <a:gd name="connsiteX87" fmla="*/ 8207 w 1108827"/>
                  <a:gd name="connsiteY87" fmla="*/ 217002 h 513020"/>
                  <a:gd name="connsiteX88" fmla="*/ 14306 w 1108827"/>
                  <a:gd name="connsiteY88" fmla="*/ 228641 h 513020"/>
                  <a:gd name="connsiteX89" fmla="*/ 168 w 1108827"/>
                  <a:gd name="connsiteY89" fmla="*/ 250257 h 513020"/>
                  <a:gd name="connsiteX90" fmla="*/ 12089 w 1108827"/>
                  <a:gd name="connsiteY90" fmla="*/ 255245 h 513020"/>
                  <a:gd name="connsiteX91" fmla="*/ 17911 w 1108827"/>
                  <a:gd name="connsiteY91" fmla="*/ 273812 h 513020"/>
                  <a:gd name="connsiteX92" fmla="*/ 25951 w 1108827"/>
                  <a:gd name="connsiteY92" fmla="*/ 277692 h 513020"/>
                  <a:gd name="connsiteX93" fmla="*/ 39257 w 1108827"/>
                  <a:gd name="connsiteY93" fmla="*/ 274920 h 513020"/>
                  <a:gd name="connsiteX94" fmla="*/ 66150 w 1108827"/>
                  <a:gd name="connsiteY94" fmla="*/ 309006 h 513020"/>
                  <a:gd name="connsiteX95" fmla="*/ 53674 w 1108827"/>
                  <a:gd name="connsiteY95" fmla="*/ 313440 h 513020"/>
                  <a:gd name="connsiteX96" fmla="*/ 68367 w 1108827"/>
                  <a:gd name="connsiteY96" fmla="*/ 320368 h 513020"/>
                  <a:gd name="connsiteX97" fmla="*/ 71694 w 1108827"/>
                  <a:gd name="connsiteY97" fmla="*/ 325357 h 513020"/>
                  <a:gd name="connsiteX98" fmla="*/ 75298 w 1108827"/>
                  <a:gd name="connsiteY98" fmla="*/ 319260 h 513020"/>
                  <a:gd name="connsiteX99" fmla="*/ 87497 w 1108827"/>
                  <a:gd name="connsiteY99" fmla="*/ 315103 h 513020"/>
                  <a:gd name="connsiteX100" fmla="*/ 101081 w 1108827"/>
                  <a:gd name="connsiteY100" fmla="*/ 309006 h 513020"/>
                  <a:gd name="connsiteX101" fmla="*/ 115774 w 1108827"/>
                  <a:gd name="connsiteY101" fmla="*/ 299861 h 513020"/>
                  <a:gd name="connsiteX102" fmla="*/ 134349 w 1108827"/>
                  <a:gd name="connsiteY102" fmla="*/ 297644 h 513020"/>
                  <a:gd name="connsiteX103" fmla="*/ 148488 w 1108827"/>
                  <a:gd name="connsiteY103" fmla="*/ 305127 h 513020"/>
                  <a:gd name="connsiteX104" fmla="*/ 163459 w 1108827"/>
                  <a:gd name="connsiteY104" fmla="*/ 302355 h 513020"/>
                  <a:gd name="connsiteX105" fmla="*/ 179261 w 1108827"/>
                  <a:gd name="connsiteY105" fmla="*/ 309838 h 513020"/>
                  <a:gd name="connsiteX106" fmla="*/ 180924 w 1108827"/>
                  <a:gd name="connsiteY106" fmla="*/ 326188 h 513020"/>
                  <a:gd name="connsiteX107" fmla="*/ 178984 w 1108827"/>
                  <a:gd name="connsiteY107" fmla="*/ 342538 h 513020"/>
                  <a:gd name="connsiteX108" fmla="*/ 178152 w 1108827"/>
                  <a:gd name="connsiteY108" fmla="*/ 349466 h 513020"/>
                  <a:gd name="connsiteX109" fmla="*/ 190628 w 1108827"/>
                  <a:gd name="connsiteY109" fmla="*/ 353900 h 513020"/>
                  <a:gd name="connsiteX110" fmla="*/ 204489 w 1108827"/>
                  <a:gd name="connsiteY110" fmla="*/ 356117 h 513020"/>
                  <a:gd name="connsiteX111" fmla="*/ 204489 w 1108827"/>
                  <a:gd name="connsiteY111" fmla="*/ 366925 h 513020"/>
                  <a:gd name="connsiteX112" fmla="*/ 199222 w 1108827"/>
                  <a:gd name="connsiteY112" fmla="*/ 370527 h 513020"/>
                  <a:gd name="connsiteX113" fmla="*/ 194232 w 1108827"/>
                  <a:gd name="connsiteY113" fmla="*/ 376070 h 513020"/>
                  <a:gd name="connsiteX114" fmla="*/ 181202 w 1108827"/>
                  <a:gd name="connsiteY114" fmla="*/ 387432 h 513020"/>
                  <a:gd name="connsiteX115" fmla="*/ 187301 w 1108827"/>
                  <a:gd name="connsiteY115" fmla="*/ 373576 h 513020"/>
                  <a:gd name="connsiteX116" fmla="*/ 191736 w 1108827"/>
                  <a:gd name="connsiteY116" fmla="*/ 362214 h 513020"/>
                  <a:gd name="connsiteX117" fmla="*/ 185083 w 1108827"/>
                  <a:gd name="connsiteY117" fmla="*/ 361383 h 513020"/>
                  <a:gd name="connsiteX118" fmla="*/ 175102 w 1108827"/>
                  <a:gd name="connsiteY118" fmla="*/ 361660 h 513020"/>
                  <a:gd name="connsiteX119" fmla="*/ 156251 w 1108827"/>
                  <a:gd name="connsiteY119" fmla="*/ 358057 h 513020"/>
                  <a:gd name="connsiteX120" fmla="*/ 127696 w 1108827"/>
                  <a:gd name="connsiteY120" fmla="*/ 358611 h 513020"/>
                  <a:gd name="connsiteX121" fmla="*/ 123537 w 1108827"/>
                  <a:gd name="connsiteY121" fmla="*/ 370527 h 513020"/>
                  <a:gd name="connsiteX122" fmla="*/ 131300 w 1108827"/>
                  <a:gd name="connsiteY122" fmla="*/ 382721 h 513020"/>
                  <a:gd name="connsiteX123" fmla="*/ 122983 w 1108827"/>
                  <a:gd name="connsiteY123" fmla="*/ 385215 h 513020"/>
                  <a:gd name="connsiteX124" fmla="*/ 107735 w 1108827"/>
                  <a:gd name="connsiteY124" fmla="*/ 378564 h 513020"/>
                  <a:gd name="connsiteX125" fmla="*/ 99972 w 1108827"/>
                  <a:gd name="connsiteY125" fmla="*/ 386878 h 513020"/>
                  <a:gd name="connsiteX126" fmla="*/ 114666 w 1108827"/>
                  <a:gd name="connsiteY126" fmla="*/ 395468 h 513020"/>
                  <a:gd name="connsiteX127" fmla="*/ 124646 w 1108827"/>
                  <a:gd name="connsiteY127" fmla="*/ 407108 h 513020"/>
                  <a:gd name="connsiteX128" fmla="*/ 127418 w 1108827"/>
                  <a:gd name="connsiteY128" fmla="*/ 423180 h 513020"/>
                  <a:gd name="connsiteX129" fmla="*/ 137953 w 1108827"/>
                  <a:gd name="connsiteY129" fmla="*/ 434543 h 513020"/>
                  <a:gd name="connsiteX130" fmla="*/ 149597 w 1108827"/>
                  <a:gd name="connsiteY130" fmla="*/ 440085 h 513020"/>
                  <a:gd name="connsiteX131" fmla="*/ 162904 w 1108827"/>
                  <a:gd name="connsiteY131" fmla="*/ 445350 h 513020"/>
                  <a:gd name="connsiteX132" fmla="*/ 161796 w 1108827"/>
                  <a:gd name="connsiteY132" fmla="*/ 459484 h 513020"/>
                  <a:gd name="connsiteX133" fmla="*/ 159854 w 1108827"/>
                  <a:gd name="connsiteY133" fmla="*/ 465857 h 513020"/>
                  <a:gd name="connsiteX134" fmla="*/ 159023 w 1108827"/>
                  <a:gd name="connsiteY134" fmla="*/ 471677 h 513020"/>
                  <a:gd name="connsiteX135" fmla="*/ 159023 w 1108827"/>
                  <a:gd name="connsiteY135" fmla="*/ 475002 h 513020"/>
                  <a:gd name="connsiteX136" fmla="*/ 159854 w 1108827"/>
                  <a:gd name="connsiteY136" fmla="*/ 476388 h 513020"/>
                  <a:gd name="connsiteX137" fmla="*/ 184251 w 1108827"/>
                  <a:gd name="connsiteY137" fmla="*/ 458652 h 513020"/>
                  <a:gd name="connsiteX138" fmla="*/ 215024 w 1108827"/>
                  <a:gd name="connsiteY138" fmla="*/ 460869 h 513020"/>
                  <a:gd name="connsiteX139" fmla="*/ 241362 w 1108827"/>
                  <a:gd name="connsiteY139" fmla="*/ 489690 h 513020"/>
                  <a:gd name="connsiteX140" fmla="*/ 241916 w 1108827"/>
                  <a:gd name="connsiteY140" fmla="*/ 489690 h 513020"/>
                  <a:gd name="connsiteX141" fmla="*/ 243580 w 1108827"/>
                  <a:gd name="connsiteY141" fmla="*/ 489690 h 513020"/>
                  <a:gd name="connsiteX142" fmla="*/ 243580 w 1108827"/>
                  <a:gd name="connsiteY142" fmla="*/ 489690 h 513020"/>
                  <a:gd name="connsiteX143" fmla="*/ 244966 w 1108827"/>
                  <a:gd name="connsiteY143" fmla="*/ 489690 h 513020"/>
                  <a:gd name="connsiteX144" fmla="*/ 246074 w 1108827"/>
                  <a:gd name="connsiteY144" fmla="*/ 489690 h 513020"/>
                  <a:gd name="connsiteX145" fmla="*/ 248569 w 1108827"/>
                  <a:gd name="connsiteY145" fmla="*/ 489690 h 513020"/>
                  <a:gd name="connsiteX146" fmla="*/ 252173 w 1108827"/>
                  <a:gd name="connsiteY146" fmla="*/ 489690 h 513020"/>
                  <a:gd name="connsiteX147" fmla="*/ 252173 w 1108827"/>
                  <a:gd name="connsiteY147" fmla="*/ 489690 h 513020"/>
                  <a:gd name="connsiteX148" fmla="*/ 255223 w 1108827"/>
                  <a:gd name="connsiteY148" fmla="*/ 489690 h 513020"/>
                  <a:gd name="connsiteX149" fmla="*/ 257996 w 1108827"/>
                  <a:gd name="connsiteY149" fmla="*/ 489690 h 513020"/>
                  <a:gd name="connsiteX150" fmla="*/ 257996 w 1108827"/>
                  <a:gd name="connsiteY150" fmla="*/ 368311 h 513020"/>
                  <a:gd name="connsiteX151" fmla="*/ 326750 w 1108827"/>
                  <a:gd name="connsiteY151" fmla="*/ 345032 h 513020"/>
                  <a:gd name="connsiteX152" fmla="*/ 327027 w 1108827"/>
                  <a:gd name="connsiteY152" fmla="*/ 344478 h 513020"/>
                  <a:gd name="connsiteX153" fmla="*/ 336453 w 1108827"/>
                  <a:gd name="connsiteY153" fmla="*/ 333116 h 513020"/>
                  <a:gd name="connsiteX154" fmla="*/ 343384 w 1108827"/>
                  <a:gd name="connsiteY154" fmla="*/ 328682 h 513020"/>
                  <a:gd name="connsiteX155" fmla="*/ 348651 w 1108827"/>
                  <a:gd name="connsiteY155" fmla="*/ 325634 h 513020"/>
                  <a:gd name="connsiteX156" fmla="*/ 361127 w 1108827"/>
                  <a:gd name="connsiteY156" fmla="*/ 320091 h 513020"/>
                  <a:gd name="connsiteX157" fmla="*/ 368889 w 1108827"/>
                  <a:gd name="connsiteY157" fmla="*/ 311501 h 513020"/>
                  <a:gd name="connsiteX158" fmla="*/ 379979 w 1108827"/>
                  <a:gd name="connsiteY158" fmla="*/ 309561 h 513020"/>
                  <a:gd name="connsiteX159" fmla="*/ 388573 w 1108827"/>
                  <a:gd name="connsiteY159" fmla="*/ 316489 h 513020"/>
                  <a:gd name="connsiteX160" fmla="*/ 399939 w 1108827"/>
                  <a:gd name="connsiteY160" fmla="*/ 310392 h 513020"/>
                  <a:gd name="connsiteX161" fmla="*/ 405207 w 1108827"/>
                  <a:gd name="connsiteY161" fmla="*/ 319260 h 513020"/>
                  <a:gd name="connsiteX162" fmla="*/ 395227 w 1108827"/>
                  <a:gd name="connsiteY162" fmla="*/ 328959 h 513020"/>
                  <a:gd name="connsiteX163" fmla="*/ 381642 w 1108827"/>
                  <a:gd name="connsiteY163" fmla="*/ 325079 h 513020"/>
                  <a:gd name="connsiteX164" fmla="*/ 367780 w 1108827"/>
                  <a:gd name="connsiteY164" fmla="*/ 321754 h 513020"/>
                  <a:gd name="connsiteX165" fmla="*/ 361958 w 1108827"/>
                  <a:gd name="connsiteY165" fmla="*/ 322308 h 513020"/>
                  <a:gd name="connsiteX166" fmla="*/ 355304 w 1108827"/>
                  <a:gd name="connsiteY166" fmla="*/ 330345 h 513020"/>
                  <a:gd name="connsiteX167" fmla="*/ 345047 w 1108827"/>
                  <a:gd name="connsiteY167" fmla="*/ 334224 h 513020"/>
                  <a:gd name="connsiteX168" fmla="*/ 340057 w 1108827"/>
                  <a:gd name="connsiteY168" fmla="*/ 344478 h 513020"/>
                  <a:gd name="connsiteX169" fmla="*/ 333403 w 1108827"/>
                  <a:gd name="connsiteY169" fmla="*/ 349743 h 513020"/>
                  <a:gd name="connsiteX170" fmla="*/ 339780 w 1108827"/>
                  <a:gd name="connsiteY170" fmla="*/ 357503 h 513020"/>
                  <a:gd name="connsiteX171" fmla="*/ 396890 w 1108827"/>
                  <a:gd name="connsiteY171" fmla="*/ 392697 h 513020"/>
                  <a:gd name="connsiteX172" fmla="*/ 420178 w 1108827"/>
                  <a:gd name="connsiteY172" fmla="*/ 417084 h 513020"/>
                  <a:gd name="connsiteX173" fmla="*/ 446237 w 1108827"/>
                  <a:gd name="connsiteY173" fmla="*/ 413204 h 513020"/>
                  <a:gd name="connsiteX174" fmla="*/ 480337 w 1108827"/>
                  <a:gd name="connsiteY174" fmla="*/ 415975 h 513020"/>
                  <a:gd name="connsiteX175" fmla="*/ 502516 w 1108827"/>
                  <a:gd name="connsiteY175" fmla="*/ 414036 h 513020"/>
                  <a:gd name="connsiteX176" fmla="*/ 519428 w 1108827"/>
                  <a:gd name="connsiteY176" fmla="*/ 432049 h 513020"/>
                  <a:gd name="connsiteX177" fmla="*/ 528853 w 1108827"/>
                  <a:gd name="connsiteY177" fmla="*/ 437868 h 513020"/>
                  <a:gd name="connsiteX178" fmla="*/ 531903 w 1108827"/>
                  <a:gd name="connsiteY178" fmla="*/ 467797 h 513020"/>
                  <a:gd name="connsiteX179" fmla="*/ 544101 w 1108827"/>
                  <a:gd name="connsiteY179" fmla="*/ 472785 h 513020"/>
                  <a:gd name="connsiteX180" fmla="*/ 552418 w 1108827"/>
                  <a:gd name="connsiteY180" fmla="*/ 493015 h 513020"/>
                  <a:gd name="connsiteX181" fmla="*/ 584300 w 1108827"/>
                  <a:gd name="connsiteY181" fmla="*/ 496895 h 513020"/>
                  <a:gd name="connsiteX182" fmla="*/ 589013 w 1108827"/>
                  <a:gd name="connsiteY182" fmla="*/ 512414 h 513020"/>
                  <a:gd name="connsiteX183" fmla="*/ 600380 w 1108827"/>
                  <a:gd name="connsiteY183" fmla="*/ 507149 h 513020"/>
                  <a:gd name="connsiteX184" fmla="*/ 606756 w 1108827"/>
                  <a:gd name="connsiteY184" fmla="*/ 492461 h 513020"/>
                  <a:gd name="connsiteX185" fmla="*/ 644183 w 1108827"/>
                  <a:gd name="connsiteY185" fmla="*/ 467243 h 513020"/>
                  <a:gd name="connsiteX186" fmla="*/ 661648 w 1108827"/>
                  <a:gd name="connsiteY186" fmla="*/ 456712 h 513020"/>
                  <a:gd name="connsiteX187" fmla="*/ 662203 w 1108827"/>
                  <a:gd name="connsiteY187" fmla="*/ 455327 h 513020"/>
                  <a:gd name="connsiteX188" fmla="*/ 673847 w 1108827"/>
                  <a:gd name="connsiteY188" fmla="*/ 442302 h 513020"/>
                  <a:gd name="connsiteX189" fmla="*/ 701570 w 1108827"/>
                  <a:gd name="connsiteY189" fmla="*/ 445073 h 513020"/>
                  <a:gd name="connsiteX190" fmla="*/ 731234 w 1108827"/>
                  <a:gd name="connsiteY190" fmla="*/ 450893 h 513020"/>
                  <a:gd name="connsiteX191" fmla="*/ 734838 w 1108827"/>
                  <a:gd name="connsiteY191" fmla="*/ 431772 h 513020"/>
                  <a:gd name="connsiteX192" fmla="*/ 748700 w 1108827"/>
                  <a:gd name="connsiteY192" fmla="*/ 427892 h 513020"/>
                  <a:gd name="connsiteX193" fmla="*/ 779196 w 1108827"/>
                  <a:gd name="connsiteY193" fmla="*/ 440085 h 513020"/>
                  <a:gd name="connsiteX194" fmla="*/ 794998 w 1108827"/>
                  <a:gd name="connsiteY194" fmla="*/ 436482 h 513020"/>
                  <a:gd name="connsiteX195" fmla="*/ 882881 w 1108827"/>
                  <a:gd name="connsiteY195" fmla="*/ 440639 h 513020"/>
                  <a:gd name="connsiteX196" fmla="*/ 897575 w 1108827"/>
                  <a:gd name="connsiteY196" fmla="*/ 452556 h 513020"/>
                  <a:gd name="connsiteX197" fmla="*/ 910328 w 1108827"/>
                  <a:gd name="connsiteY197" fmla="*/ 456712 h 513020"/>
                  <a:gd name="connsiteX198" fmla="*/ 913931 w 1108827"/>
                  <a:gd name="connsiteY198" fmla="*/ 440362 h 513020"/>
                  <a:gd name="connsiteX199" fmla="*/ 920585 w 1108827"/>
                  <a:gd name="connsiteY199" fmla="*/ 436760 h 513020"/>
                  <a:gd name="connsiteX200" fmla="*/ 921694 w 1108827"/>
                  <a:gd name="connsiteY200" fmla="*/ 431494 h 513020"/>
                  <a:gd name="connsiteX201" fmla="*/ 928625 w 1108827"/>
                  <a:gd name="connsiteY201" fmla="*/ 425121 h 513020"/>
                  <a:gd name="connsiteX202" fmla="*/ 915873 w 1108827"/>
                  <a:gd name="connsiteY202" fmla="*/ 392143 h 513020"/>
                  <a:gd name="connsiteX203" fmla="*/ 914209 w 1108827"/>
                  <a:gd name="connsiteY203" fmla="*/ 374407 h 513020"/>
                  <a:gd name="connsiteX204" fmla="*/ 905614 w 1108827"/>
                  <a:gd name="connsiteY204" fmla="*/ 368588 h 513020"/>
                  <a:gd name="connsiteX205" fmla="*/ 949417 w 1108827"/>
                  <a:gd name="connsiteY205" fmla="*/ 354732 h 513020"/>
                  <a:gd name="connsiteX206" fmla="*/ 959121 w 1108827"/>
                  <a:gd name="connsiteY206" fmla="*/ 362214 h 513020"/>
                  <a:gd name="connsiteX207" fmla="*/ 977418 w 1108827"/>
                  <a:gd name="connsiteY207" fmla="*/ 354454 h 513020"/>
                  <a:gd name="connsiteX208" fmla="*/ 969656 w 1108827"/>
                  <a:gd name="connsiteY208" fmla="*/ 339767 h 513020"/>
                  <a:gd name="connsiteX209" fmla="*/ 984072 w 1108827"/>
                  <a:gd name="connsiteY209" fmla="*/ 305681 h 513020"/>
                  <a:gd name="connsiteX210" fmla="*/ 990726 w 1108827"/>
                  <a:gd name="connsiteY210" fmla="*/ 292379 h 513020"/>
                  <a:gd name="connsiteX211" fmla="*/ 1014845 w 1108827"/>
                  <a:gd name="connsiteY211" fmla="*/ 300693 h 513020"/>
                  <a:gd name="connsiteX212" fmla="*/ 1035914 w 1108827"/>
                  <a:gd name="connsiteY212" fmla="*/ 300138 h 513020"/>
                  <a:gd name="connsiteX213" fmla="*/ 1060034 w 1108827"/>
                  <a:gd name="connsiteY213" fmla="*/ 284620 h 513020"/>
                  <a:gd name="connsiteX214" fmla="*/ 1064747 w 1108827"/>
                  <a:gd name="connsiteY214" fmla="*/ 248317 h 513020"/>
                  <a:gd name="connsiteX215" fmla="*/ 1089421 w 1108827"/>
                  <a:gd name="connsiteY215" fmla="*/ 243051 h 513020"/>
                  <a:gd name="connsiteX216" fmla="*/ 1108827 w 1108827"/>
                  <a:gd name="connsiteY216" fmla="*/ 225039 h 513020"/>
                  <a:gd name="connsiteX217" fmla="*/ 1098847 w 1108827"/>
                  <a:gd name="connsiteY217" fmla="*/ 221436 h 513020"/>
                  <a:gd name="connsiteX218" fmla="*/ 879832 w 1108827"/>
                  <a:gd name="connsiteY218" fmla="*/ 315934 h 513020"/>
                  <a:gd name="connsiteX219" fmla="*/ 866802 w 1108827"/>
                  <a:gd name="connsiteY219" fmla="*/ 325357 h 513020"/>
                  <a:gd name="connsiteX220" fmla="*/ 849336 w 1108827"/>
                  <a:gd name="connsiteY220" fmla="*/ 323140 h 513020"/>
                  <a:gd name="connsiteX221" fmla="*/ 843237 w 1108827"/>
                  <a:gd name="connsiteY221" fmla="*/ 320646 h 513020"/>
                  <a:gd name="connsiteX222" fmla="*/ 843237 w 1108827"/>
                  <a:gd name="connsiteY222" fmla="*/ 320646 h 513020"/>
                  <a:gd name="connsiteX223" fmla="*/ 805256 w 1108827"/>
                  <a:gd name="connsiteY223" fmla="*/ 313163 h 513020"/>
                  <a:gd name="connsiteX224" fmla="*/ 805256 w 1108827"/>
                  <a:gd name="connsiteY224" fmla="*/ 313163 h 513020"/>
                  <a:gd name="connsiteX225" fmla="*/ 776978 w 1108827"/>
                  <a:gd name="connsiteY225" fmla="*/ 320368 h 513020"/>
                  <a:gd name="connsiteX226" fmla="*/ 759512 w 1108827"/>
                  <a:gd name="connsiteY226" fmla="*/ 331453 h 513020"/>
                  <a:gd name="connsiteX227" fmla="*/ 753413 w 1108827"/>
                  <a:gd name="connsiteY227" fmla="*/ 337550 h 513020"/>
                  <a:gd name="connsiteX228" fmla="*/ 748423 w 1108827"/>
                  <a:gd name="connsiteY228" fmla="*/ 343370 h 513020"/>
                  <a:gd name="connsiteX229" fmla="*/ 745650 w 1108827"/>
                  <a:gd name="connsiteY229" fmla="*/ 349189 h 513020"/>
                  <a:gd name="connsiteX230" fmla="*/ 745650 w 1108827"/>
                  <a:gd name="connsiteY230" fmla="*/ 363045 h 513020"/>
                  <a:gd name="connsiteX231" fmla="*/ 744542 w 1108827"/>
                  <a:gd name="connsiteY231" fmla="*/ 366093 h 513020"/>
                  <a:gd name="connsiteX232" fmla="*/ 739829 w 1108827"/>
                  <a:gd name="connsiteY232" fmla="*/ 363876 h 513020"/>
                  <a:gd name="connsiteX233" fmla="*/ 730126 w 1108827"/>
                  <a:gd name="connsiteY233" fmla="*/ 350020 h 513020"/>
                  <a:gd name="connsiteX234" fmla="*/ 730402 w 1108827"/>
                  <a:gd name="connsiteY234" fmla="*/ 338381 h 513020"/>
                  <a:gd name="connsiteX235" fmla="*/ 739551 w 1108827"/>
                  <a:gd name="connsiteY235" fmla="*/ 330068 h 513020"/>
                  <a:gd name="connsiteX236" fmla="*/ 758126 w 1108827"/>
                  <a:gd name="connsiteY236" fmla="*/ 308175 h 513020"/>
                  <a:gd name="connsiteX237" fmla="*/ 778087 w 1108827"/>
                  <a:gd name="connsiteY237" fmla="*/ 305681 h 513020"/>
                  <a:gd name="connsiteX238" fmla="*/ 799434 w 1108827"/>
                  <a:gd name="connsiteY238" fmla="*/ 307898 h 513020"/>
                  <a:gd name="connsiteX239" fmla="*/ 801929 w 1108827"/>
                  <a:gd name="connsiteY239" fmla="*/ 308452 h 513020"/>
                  <a:gd name="connsiteX240" fmla="*/ 804424 w 1108827"/>
                  <a:gd name="connsiteY240" fmla="*/ 309006 h 513020"/>
                  <a:gd name="connsiteX241" fmla="*/ 805256 w 1108827"/>
                  <a:gd name="connsiteY241" fmla="*/ 309006 h 513020"/>
                  <a:gd name="connsiteX242" fmla="*/ 805810 w 1108827"/>
                  <a:gd name="connsiteY242" fmla="*/ 309006 h 513020"/>
                  <a:gd name="connsiteX243" fmla="*/ 805810 w 1108827"/>
                  <a:gd name="connsiteY243" fmla="*/ 309006 h 513020"/>
                  <a:gd name="connsiteX244" fmla="*/ 805810 w 1108827"/>
                  <a:gd name="connsiteY244" fmla="*/ 309006 h 513020"/>
                  <a:gd name="connsiteX245" fmla="*/ 806365 w 1108827"/>
                  <a:gd name="connsiteY245" fmla="*/ 309006 h 513020"/>
                  <a:gd name="connsiteX246" fmla="*/ 812464 w 1108827"/>
                  <a:gd name="connsiteY246" fmla="*/ 310946 h 513020"/>
                  <a:gd name="connsiteX247" fmla="*/ 812464 w 1108827"/>
                  <a:gd name="connsiteY247" fmla="*/ 310946 h 513020"/>
                  <a:gd name="connsiteX248" fmla="*/ 846564 w 1108827"/>
                  <a:gd name="connsiteY248" fmla="*/ 314549 h 513020"/>
                  <a:gd name="connsiteX249" fmla="*/ 862643 w 1108827"/>
                  <a:gd name="connsiteY249" fmla="*/ 311778 h 513020"/>
                  <a:gd name="connsiteX250" fmla="*/ 873732 w 1108827"/>
                  <a:gd name="connsiteY250" fmla="*/ 309006 h 513020"/>
                  <a:gd name="connsiteX251" fmla="*/ 880386 w 1108827"/>
                  <a:gd name="connsiteY251" fmla="*/ 308175 h 513020"/>
                  <a:gd name="connsiteX252" fmla="*/ 879277 w 1108827"/>
                  <a:gd name="connsiteY252" fmla="*/ 315380 h 5130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</a:cxnLst>
                <a:rect l="l" t="t" r="r" b="b"/>
                <a:pathLst>
                  <a:path w="1108827" h="513020">
                    <a:moveTo>
                      <a:pt x="1098847" y="221990"/>
                    </a:moveTo>
                    <a:cubicBezTo>
                      <a:pt x="1090807" y="218665"/>
                      <a:pt x="1087203" y="210905"/>
                      <a:pt x="1085540" y="206748"/>
                    </a:cubicBezTo>
                    <a:cubicBezTo>
                      <a:pt x="1083876" y="202592"/>
                      <a:pt x="1078055" y="208411"/>
                      <a:pt x="1072787" y="212291"/>
                    </a:cubicBezTo>
                    <a:cubicBezTo>
                      <a:pt x="1067519" y="215894"/>
                      <a:pt x="1064470" y="213122"/>
                      <a:pt x="1054212" y="211182"/>
                    </a:cubicBezTo>
                    <a:cubicBezTo>
                      <a:pt x="1043677" y="209520"/>
                      <a:pt x="1041182" y="199266"/>
                      <a:pt x="1040905" y="195109"/>
                    </a:cubicBezTo>
                    <a:cubicBezTo>
                      <a:pt x="1040905" y="190953"/>
                      <a:pt x="1026489" y="186796"/>
                      <a:pt x="1023439" y="186241"/>
                    </a:cubicBezTo>
                    <a:cubicBezTo>
                      <a:pt x="1020390" y="185687"/>
                      <a:pt x="1018172" y="179313"/>
                      <a:pt x="1016785" y="174325"/>
                    </a:cubicBezTo>
                    <a:cubicBezTo>
                      <a:pt x="1015677" y="169337"/>
                      <a:pt x="1000706" y="161855"/>
                      <a:pt x="991280" y="160746"/>
                    </a:cubicBezTo>
                    <a:cubicBezTo>
                      <a:pt x="981854" y="159638"/>
                      <a:pt x="979359" y="166843"/>
                      <a:pt x="976032" y="169891"/>
                    </a:cubicBezTo>
                    <a:cubicBezTo>
                      <a:pt x="972706" y="172940"/>
                      <a:pt x="954962" y="169891"/>
                      <a:pt x="946923" y="169891"/>
                    </a:cubicBezTo>
                    <a:cubicBezTo>
                      <a:pt x="938606" y="169891"/>
                      <a:pt x="938328" y="162686"/>
                      <a:pt x="936665" y="156866"/>
                    </a:cubicBezTo>
                    <a:cubicBezTo>
                      <a:pt x="935001" y="151324"/>
                      <a:pt x="931120" y="150216"/>
                      <a:pt x="924744" y="149938"/>
                    </a:cubicBezTo>
                    <a:cubicBezTo>
                      <a:pt x="918367" y="149661"/>
                      <a:pt x="918367" y="155204"/>
                      <a:pt x="917813" y="158806"/>
                    </a:cubicBezTo>
                    <a:cubicBezTo>
                      <a:pt x="917259" y="162409"/>
                      <a:pt x="910605" y="164903"/>
                      <a:pt x="909496" y="167951"/>
                    </a:cubicBezTo>
                    <a:cubicBezTo>
                      <a:pt x="908387" y="171000"/>
                      <a:pt x="871515" y="110864"/>
                      <a:pt x="857653" y="91189"/>
                    </a:cubicBezTo>
                    <a:cubicBezTo>
                      <a:pt x="843792" y="71513"/>
                      <a:pt x="816623" y="51837"/>
                      <a:pt x="813850" y="50729"/>
                    </a:cubicBezTo>
                    <a:cubicBezTo>
                      <a:pt x="811078" y="49620"/>
                      <a:pt x="812464" y="47680"/>
                      <a:pt x="815513" y="45741"/>
                    </a:cubicBezTo>
                    <a:cubicBezTo>
                      <a:pt x="818563" y="43801"/>
                      <a:pt x="816623" y="41030"/>
                      <a:pt x="819117" y="35487"/>
                    </a:cubicBezTo>
                    <a:cubicBezTo>
                      <a:pt x="821613" y="29945"/>
                      <a:pt x="768938" y="57103"/>
                      <a:pt x="763394" y="59320"/>
                    </a:cubicBezTo>
                    <a:cubicBezTo>
                      <a:pt x="757849" y="61537"/>
                      <a:pt x="755631" y="63476"/>
                      <a:pt x="755077" y="67079"/>
                    </a:cubicBezTo>
                    <a:cubicBezTo>
                      <a:pt x="754245" y="70682"/>
                      <a:pt x="745373" y="66248"/>
                      <a:pt x="742046" y="65416"/>
                    </a:cubicBezTo>
                    <a:cubicBezTo>
                      <a:pt x="738997" y="64585"/>
                      <a:pt x="734284" y="68187"/>
                      <a:pt x="731789" y="70959"/>
                    </a:cubicBezTo>
                    <a:cubicBezTo>
                      <a:pt x="729294" y="73730"/>
                      <a:pt x="725135" y="69573"/>
                      <a:pt x="724303" y="65693"/>
                    </a:cubicBezTo>
                    <a:cubicBezTo>
                      <a:pt x="723472" y="61814"/>
                      <a:pt x="728184" y="57103"/>
                      <a:pt x="734007" y="52669"/>
                    </a:cubicBezTo>
                    <a:cubicBezTo>
                      <a:pt x="739829" y="48235"/>
                      <a:pt x="720977" y="51837"/>
                      <a:pt x="718204" y="51560"/>
                    </a:cubicBezTo>
                    <a:cubicBezTo>
                      <a:pt x="715155" y="51283"/>
                      <a:pt x="711550" y="49343"/>
                      <a:pt x="710719" y="47403"/>
                    </a:cubicBezTo>
                    <a:cubicBezTo>
                      <a:pt x="709887" y="45186"/>
                      <a:pt x="705451" y="48512"/>
                      <a:pt x="702402" y="52114"/>
                    </a:cubicBezTo>
                    <a:cubicBezTo>
                      <a:pt x="699352" y="55717"/>
                      <a:pt x="700184" y="46572"/>
                      <a:pt x="700184" y="44909"/>
                    </a:cubicBezTo>
                    <a:cubicBezTo>
                      <a:pt x="700184" y="43246"/>
                      <a:pt x="697412" y="41307"/>
                      <a:pt x="694362" y="38536"/>
                    </a:cubicBezTo>
                    <a:cubicBezTo>
                      <a:pt x="691313" y="35764"/>
                      <a:pt x="691035" y="42415"/>
                      <a:pt x="688540" y="46018"/>
                    </a:cubicBezTo>
                    <a:cubicBezTo>
                      <a:pt x="686045" y="49620"/>
                      <a:pt x="673569" y="47126"/>
                      <a:pt x="668025" y="47126"/>
                    </a:cubicBezTo>
                    <a:cubicBezTo>
                      <a:pt x="662203" y="47126"/>
                      <a:pt x="666916" y="35487"/>
                      <a:pt x="668025" y="28559"/>
                    </a:cubicBezTo>
                    <a:cubicBezTo>
                      <a:pt x="669134" y="21631"/>
                      <a:pt x="660817" y="8329"/>
                      <a:pt x="657213" y="4172"/>
                    </a:cubicBezTo>
                    <a:cubicBezTo>
                      <a:pt x="653609" y="-262"/>
                      <a:pt x="646124" y="4172"/>
                      <a:pt x="642519" y="7775"/>
                    </a:cubicBezTo>
                    <a:cubicBezTo>
                      <a:pt x="638915" y="11377"/>
                      <a:pt x="635866" y="5558"/>
                      <a:pt x="630321" y="1955"/>
                    </a:cubicBezTo>
                    <a:cubicBezTo>
                      <a:pt x="624777" y="-1647"/>
                      <a:pt x="608974" y="570"/>
                      <a:pt x="603152" y="1955"/>
                    </a:cubicBezTo>
                    <a:cubicBezTo>
                      <a:pt x="597330" y="3341"/>
                      <a:pt x="591231" y="12209"/>
                      <a:pt x="586795" y="14980"/>
                    </a:cubicBezTo>
                    <a:cubicBezTo>
                      <a:pt x="582360" y="17751"/>
                      <a:pt x="562399" y="18305"/>
                      <a:pt x="552973" y="21908"/>
                    </a:cubicBezTo>
                    <a:cubicBezTo>
                      <a:pt x="543824" y="25511"/>
                      <a:pt x="524695" y="26896"/>
                      <a:pt x="518596" y="27173"/>
                    </a:cubicBezTo>
                    <a:cubicBezTo>
                      <a:pt x="512219" y="27173"/>
                      <a:pt x="507506" y="32162"/>
                      <a:pt x="506120" y="36318"/>
                    </a:cubicBezTo>
                    <a:cubicBezTo>
                      <a:pt x="504457" y="40198"/>
                      <a:pt x="494753" y="38813"/>
                      <a:pt x="491149" y="38536"/>
                    </a:cubicBezTo>
                    <a:cubicBezTo>
                      <a:pt x="487546" y="38536"/>
                      <a:pt x="452336" y="45186"/>
                      <a:pt x="448455" y="46572"/>
                    </a:cubicBezTo>
                    <a:cubicBezTo>
                      <a:pt x="444574" y="47958"/>
                      <a:pt x="438198" y="48235"/>
                      <a:pt x="435980" y="52392"/>
                    </a:cubicBezTo>
                    <a:cubicBezTo>
                      <a:pt x="433762" y="56548"/>
                      <a:pt x="429327" y="52946"/>
                      <a:pt x="427108" y="51283"/>
                    </a:cubicBezTo>
                    <a:cubicBezTo>
                      <a:pt x="424890" y="49620"/>
                      <a:pt x="404930" y="49620"/>
                      <a:pt x="397721" y="49620"/>
                    </a:cubicBezTo>
                    <a:cubicBezTo>
                      <a:pt x="390514" y="49620"/>
                      <a:pt x="392731" y="56825"/>
                      <a:pt x="395781" y="58488"/>
                    </a:cubicBezTo>
                    <a:cubicBezTo>
                      <a:pt x="398831" y="60151"/>
                      <a:pt x="395781" y="62091"/>
                      <a:pt x="390236" y="64308"/>
                    </a:cubicBezTo>
                    <a:cubicBezTo>
                      <a:pt x="384969" y="66525"/>
                      <a:pt x="397721" y="65416"/>
                      <a:pt x="404098" y="67079"/>
                    </a:cubicBezTo>
                    <a:cubicBezTo>
                      <a:pt x="410474" y="68742"/>
                      <a:pt x="401880" y="70682"/>
                      <a:pt x="398831" y="73453"/>
                    </a:cubicBezTo>
                    <a:cubicBezTo>
                      <a:pt x="395781" y="76501"/>
                      <a:pt x="412692" y="82044"/>
                      <a:pt x="416296" y="82598"/>
                    </a:cubicBezTo>
                    <a:cubicBezTo>
                      <a:pt x="419900" y="83152"/>
                      <a:pt x="423227" y="87586"/>
                      <a:pt x="420732" y="88972"/>
                    </a:cubicBezTo>
                    <a:cubicBezTo>
                      <a:pt x="418237" y="90357"/>
                      <a:pt x="401048" y="88140"/>
                      <a:pt x="395503" y="88972"/>
                    </a:cubicBezTo>
                    <a:cubicBezTo>
                      <a:pt x="389959" y="89526"/>
                      <a:pt x="388573" y="92297"/>
                      <a:pt x="384414" y="96454"/>
                    </a:cubicBezTo>
                    <a:cubicBezTo>
                      <a:pt x="379979" y="100611"/>
                      <a:pt x="388296" y="106984"/>
                      <a:pt x="392177" y="110864"/>
                    </a:cubicBezTo>
                    <a:cubicBezTo>
                      <a:pt x="396058" y="114744"/>
                      <a:pt x="381642" y="120286"/>
                      <a:pt x="377206" y="120286"/>
                    </a:cubicBezTo>
                    <a:cubicBezTo>
                      <a:pt x="372770" y="120286"/>
                      <a:pt x="366949" y="121949"/>
                      <a:pt x="365563" y="125829"/>
                    </a:cubicBezTo>
                    <a:cubicBezTo>
                      <a:pt x="364176" y="129431"/>
                      <a:pt x="392454" y="143842"/>
                      <a:pt x="402434" y="147721"/>
                    </a:cubicBezTo>
                    <a:cubicBezTo>
                      <a:pt x="404652" y="148553"/>
                      <a:pt x="406316" y="149938"/>
                      <a:pt x="406870" y="151601"/>
                    </a:cubicBezTo>
                    <a:cubicBezTo>
                      <a:pt x="409365" y="156589"/>
                      <a:pt x="404930" y="163794"/>
                      <a:pt x="402989" y="167120"/>
                    </a:cubicBezTo>
                    <a:cubicBezTo>
                      <a:pt x="400217" y="171554"/>
                      <a:pt x="389128" y="171554"/>
                      <a:pt x="384137" y="172662"/>
                    </a:cubicBezTo>
                    <a:cubicBezTo>
                      <a:pt x="379147" y="173771"/>
                      <a:pt x="369998" y="169060"/>
                      <a:pt x="367503" y="167674"/>
                    </a:cubicBezTo>
                    <a:cubicBezTo>
                      <a:pt x="365285" y="166012"/>
                      <a:pt x="363345" y="171554"/>
                      <a:pt x="361681" y="175157"/>
                    </a:cubicBezTo>
                    <a:cubicBezTo>
                      <a:pt x="359740" y="178759"/>
                      <a:pt x="343106" y="174325"/>
                      <a:pt x="336730" y="173217"/>
                    </a:cubicBezTo>
                    <a:cubicBezTo>
                      <a:pt x="330353" y="172108"/>
                      <a:pt x="328136" y="166843"/>
                      <a:pt x="326472" y="160746"/>
                    </a:cubicBezTo>
                    <a:cubicBezTo>
                      <a:pt x="324809" y="154372"/>
                      <a:pt x="304848" y="159915"/>
                      <a:pt x="301799" y="162686"/>
                    </a:cubicBezTo>
                    <a:cubicBezTo>
                      <a:pt x="298749" y="165457"/>
                      <a:pt x="292927" y="161855"/>
                      <a:pt x="292927" y="160192"/>
                    </a:cubicBezTo>
                    <a:cubicBezTo>
                      <a:pt x="292927" y="158529"/>
                      <a:pt x="272412" y="158806"/>
                      <a:pt x="267976" y="159638"/>
                    </a:cubicBezTo>
                    <a:cubicBezTo>
                      <a:pt x="263540" y="160469"/>
                      <a:pt x="260490" y="168229"/>
                      <a:pt x="253005" y="173217"/>
                    </a:cubicBezTo>
                    <a:cubicBezTo>
                      <a:pt x="245520" y="178205"/>
                      <a:pt x="231381" y="167951"/>
                      <a:pt x="228332" y="164626"/>
                    </a:cubicBezTo>
                    <a:cubicBezTo>
                      <a:pt x="225004" y="161578"/>
                      <a:pt x="221955" y="165180"/>
                      <a:pt x="221401" y="169891"/>
                    </a:cubicBezTo>
                    <a:cubicBezTo>
                      <a:pt x="220846" y="174602"/>
                      <a:pt x="216133" y="168783"/>
                      <a:pt x="215301" y="165457"/>
                    </a:cubicBezTo>
                    <a:cubicBezTo>
                      <a:pt x="214193" y="162132"/>
                      <a:pt x="197281" y="153818"/>
                      <a:pt x="193400" y="148830"/>
                    </a:cubicBezTo>
                    <a:cubicBezTo>
                      <a:pt x="189519" y="143842"/>
                      <a:pt x="177598" y="144396"/>
                      <a:pt x="169003" y="144396"/>
                    </a:cubicBezTo>
                    <a:cubicBezTo>
                      <a:pt x="160409" y="144396"/>
                      <a:pt x="161241" y="141348"/>
                      <a:pt x="159854" y="136360"/>
                    </a:cubicBezTo>
                    <a:cubicBezTo>
                      <a:pt x="158468" y="131094"/>
                      <a:pt x="147656" y="137191"/>
                      <a:pt x="147656" y="137191"/>
                    </a:cubicBezTo>
                    <a:cubicBezTo>
                      <a:pt x="147656" y="137191"/>
                      <a:pt x="139894" y="143288"/>
                      <a:pt x="134072" y="143842"/>
                    </a:cubicBezTo>
                    <a:cubicBezTo>
                      <a:pt x="128250" y="144396"/>
                      <a:pt x="126032" y="134974"/>
                      <a:pt x="119933" y="134974"/>
                    </a:cubicBezTo>
                    <a:cubicBezTo>
                      <a:pt x="113834" y="134974"/>
                      <a:pt x="109952" y="141071"/>
                      <a:pt x="107457" y="144396"/>
                    </a:cubicBezTo>
                    <a:cubicBezTo>
                      <a:pt x="104685" y="147721"/>
                      <a:pt x="89160" y="156866"/>
                      <a:pt x="83615" y="159084"/>
                    </a:cubicBezTo>
                    <a:cubicBezTo>
                      <a:pt x="78070" y="161300"/>
                      <a:pt x="78902" y="162963"/>
                      <a:pt x="77239" y="165734"/>
                    </a:cubicBezTo>
                    <a:cubicBezTo>
                      <a:pt x="75575" y="168506"/>
                      <a:pt x="65318" y="171554"/>
                      <a:pt x="59496" y="174325"/>
                    </a:cubicBezTo>
                    <a:cubicBezTo>
                      <a:pt x="53674" y="177374"/>
                      <a:pt x="60605" y="187904"/>
                      <a:pt x="61991" y="191784"/>
                    </a:cubicBezTo>
                    <a:cubicBezTo>
                      <a:pt x="63377" y="195386"/>
                      <a:pt x="59219" y="200929"/>
                      <a:pt x="55337" y="202869"/>
                    </a:cubicBezTo>
                    <a:cubicBezTo>
                      <a:pt x="51179" y="204809"/>
                      <a:pt x="43416" y="193447"/>
                      <a:pt x="39812" y="189013"/>
                    </a:cubicBezTo>
                    <a:cubicBezTo>
                      <a:pt x="36208" y="184302"/>
                      <a:pt x="31772" y="184024"/>
                      <a:pt x="27337" y="183747"/>
                    </a:cubicBezTo>
                    <a:cubicBezTo>
                      <a:pt x="22623" y="183747"/>
                      <a:pt x="22901" y="187627"/>
                      <a:pt x="22347" y="190953"/>
                    </a:cubicBezTo>
                    <a:cubicBezTo>
                      <a:pt x="21792" y="194278"/>
                      <a:pt x="18465" y="195386"/>
                      <a:pt x="13752" y="198435"/>
                    </a:cubicBezTo>
                    <a:cubicBezTo>
                      <a:pt x="9039" y="201483"/>
                      <a:pt x="9317" y="209797"/>
                      <a:pt x="8207" y="217002"/>
                    </a:cubicBezTo>
                    <a:cubicBezTo>
                      <a:pt x="6821" y="224207"/>
                      <a:pt x="14030" y="224761"/>
                      <a:pt x="14306" y="228641"/>
                    </a:cubicBezTo>
                    <a:cubicBezTo>
                      <a:pt x="14306" y="232521"/>
                      <a:pt x="1554" y="244991"/>
                      <a:pt x="168" y="250257"/>
                    </a:cubicBezTo>
                    <a:cubicBezTo>
                      <a:pt x="-1218" y="255522"/>
                      <a:pt x="6267" y="254968"/>
                      <a:pt x="12089" y="255245"/>
                    </a:cubicBezTo>
                    <a:cubicBezTo>
                      <a:pt x="17911" y="255522"/>
                      <a:pt x="18188" y="270209"/>
                      <a:pt x="17911" y="273812"/>
                    </a:cubicBezTo>
                    <a:cubicBezTo>
                      <a:pt x="17911" y="277137"/>
                      <a:pt x="20960" y="276306"/>
                      <a:pt x="25951" y="277692"/>
                    </a:cubicBezTo>
                    <a:cubicBezTo>
                      <a:pt x="30940" y="279077"/>
                      <a:pt x="30940" y="274089"/>
                      <a:pt x="39257" y="274920"/>
                    </a:cubicBezTo>
                    <a:cubicBezTo>
                      <a:pt x="47574" y="275752"/>
                      <a:pt x="66981" y="306235"/>
                      <a:pt x="66150" y="309006"/>
                    </a:cubicBezTo>
                    <a:cubicBezTo>
                      <a:pt x="65040" y="311778"/>
                      <a:pt x="53397" y="309561"/>
                      <a:pt x="53674" y="313440"/>
                    </a:cubicBezTo>
                    <a:cubicBezTo>
                      <a:pt x="53951" y="317320"/>
                      <a:pt x="65595" y="319260"/>
                      <a:pt x="68367" y="320368"/>
                    </a:cubicBezTo>
                    <a:cubicBezTo>
                      <a:pt x="69476" y="320923"/>
                      <a:pt x="70585" y="323140"/>
                      <a:pt x="71694" y="325357"/>
                    </a:cubicBezTo>
                    <a:cubicBezTo>
                      <a:pt x="72803" y="323417"/>
                      <a:pt x="73912" y="321200"/>
                      <a:pt x="75298" y="319260"/>
                    </a:cubicBezTo>
                    <a:cubicBezTo>
                      <a:pt x="78348" y="314826"/>
                      <a:pt x="82506" y="315103"/>
                      <a:pt x="87497" y="315103"/>
                    </a:cubicBezTo>
                    <a:cubicBezTo>
                      <a:pt x="93318" y="315103"/>
                      <a:pt x="97200" y="313163"/>
                      <a:pt x="101081" y="309006"/>
                    </a:cubicBezTo>
                    <a:cubicBezTo>
                      <a:pt x="105517" y="304573"/>
                      <a:pt x="109675" y="301524"/>
                      <a:pt x="115774" y="299861"/>
                    </a:cubicBezTo>
                    <a:cubicBezTo>
                      <a:pt x="121597" y="298199"/>
                      <a:pt x="128250" y="296536"/>
                      <a:pt x="134349" y="297644"/>
                    </a:cubicBezTo>
                    <a:cubicBezTo>
                      <a:pt x="139894" y="298753"/>
                      <a:pt x="143220" y="303187"/>
                      <a:pt x="148488" y="305127"/>
                    </a:cubicBezTo>
                    <a:cubicBezTo>
                      <a:pt x="153755" y="307067"/>
                      <a:pt x="158468" y="303464"/>
                      <a:pt x="163459" y="302355"/>
                    </a:cubicBezTo>
                    <a:cubicBezTo>
                      <a:pt x="169835" y="300970"/>
                      <a:pt x="175934" y="304295"/>
                      <a:pt x="179261" y="309838"/>
                    </a:cubicBezTo>
                    <a:cubicBezTo>
                      <a:pt x="182311" y="315103"/>
                      <a:pt x="182033" y="320646"/>
                      <a:pt x="180924" y="326188"/>
                    </a:cubicBezTo>
                    <a:cubicBezTo>
                      <a:pt x="180093" y="331730"/>
                      <a:pt x="179538" y="336996"/>
                      <a:pt x="178984" y="342538"/>
                    </a:cubicBezTo>
                    <a:cubicBezTo>
                      <a:pt x="178984" y="344755"/>
                      <a:pt x="178430" y="346972"/>
                      <a:pt x="178152" y="349466"/>
                    </a:cubicBezTo>
                    <a:cubicBezTo>
                      <a:pt x="182033" y="351683"/>
                      <a:pt x="186192" y="353346"/>
                      <a:pt x="190628" y="353900"/>
                    </a:cubicBezTo>
                    <a:cubicBezTo>
                      <a:pt x="195064" y="354454"/>
                      <a:pt x="200331" y="353346"/>
                      <a:pt x="204489" y="356117"/>
                    </a:cubicBezTo>
                    <a:cubicBezTo>
                      <a:pt x="208648" y="358888"/>
                      <a:pt x="208093" y="363876"/>
                      <a:pt x="204489" y="366925"/>
                    </a:cubicBezTo>
                    <a:cubicBezTo>
                      <a:pt x="202826" y="368311"/>
                      <a:pt x="200885" y="369142"/>
                      <a:pt x="199222" y="370527"/>
                    </a:cubicBezTo>
                    <a:cubicBezTo>
                      <a:pt x="197281" y="372190"/>
                      <a:pt x="195895" y="374130"/>
                      <a:pt x="194232" y="376070"/>
                    </a:cubicBezTo>
                    <a:cubicBezTo>
                      <a:pt x="190628" y="380781"/>
                      <a:pt x="187301" y="385769"/>
                      <a:pt x="181202" y="387432"/>
                    </a:cubicBezTo>
                    <a:cubicBezTo>
                      <a:pt x="182033" y="382167"/>
                      <a:pt x="184529" y="378010"/>
                      <a:pt x="187301" y="373576"/>
                    </a:cubicBezTo>
                    <a:cubicBezTo>
                      <a:pt x="188687" y="371359"/>
                      <a:pt x="195064" y="364708"/>
                      <a:pt x="191736" y="362214"/>
                    </a:cubicBezTo>
                    <a:cubicBezTo>
                      <a:pt x="190073" y="360828"/>
                      <a:pt x="187023" y="361383"/>
                      <a:pt x="185083" y="361383"/>
                    </a:cubicBezTo>
                    <a:cubicBezTo>
                      <a:pt x="181756" y="361383"/>
                      <a:pt x="178430" y="361660"/>
                      <a:pt x="175102" y="361660"/>
                    </a:cubicBezTo>
                    <a:cubicBezTo>
                      <a:pt x="168449" y="361660"/>
                      <a:pt x="162350" y="360274"/>
                      <a:pt x="156251" y="358057"/>
                    </a:cubicBezTo>
                    <a:cubicBezTo>
                      <a:pt x="146270" y="354732"/>
                      <a:pt x="137121" y="351129"/>
                      <a:pt x="127696" y="358611"/>
                    </a:cubicBezTo>
                    <a:cubicBezTo>
                      <a:pt x="124091" y="361660"/>
                      <a:pt x="121319" y="365816"/>
                      <a:pt x="123537" y="370527"/>
                    </a:cubicBezTo>
                    <a:cubicBezTo>
                      <a:pt x="125478" y="374684"/>
                      <a:pt x="130468" y="378010"/>
                      <a:pt x="131300" y="382721"/>
                    </a:cubicBezTo>
                    <a:cubicBezTo>
                      <a:pt x="132131" y="387709"/>
                      <a:pt x="125755" y="386601"/>
                      <a:pt x="122983" y="385215"/>
                    </a:cubicBezTo>
                    <a:cubicBezTo>
                      <a:pt x="117992" y="383275"/>
                      <a:pt x="113280" y="378564"/>
                      <a:pt x="107735" y="378564"/>
                    </a:cubicBezTo>
                    <a:cubicBezTo>
                      <a:pt x="103576" y="378564"/>
                      <a:pt x="98863" y="382167"/>
                      <a:pt x="99972" y="386878"/>
                    </a:cubicBezTo>
                    <a:cubicBezTo>
                      <a:pt x="101358" y="392420"/>
                      <a:pt x="109952" y="393806"/>
                      <a:pt x="114666" y="395468"/>
                    </a:cubicBezTo>
                    <a:cubicBezTo>
                      <a:pt x="120487" y="397408"/>
                      <a:pt x="124369" y="400457"/>
                      <a:pt x="124646" y="407108"/>
                    </a:cubicBezTo>
                    <a:cubicBezTo>
                      <a:pt x="124646" y="412650"/>
                      <a:pt x="124091" y="418192"/>
                      <a:pt x="127418" y="423180"/>
                    </a:cubicBezTo>
                    <a:cubicBezTo>
                      <a:pt x="130190" y="427337"/>
                      <a:pt x="134349" y="430940"/>
                      <a:pt x="137953" y="434543"/>
                    </a:cubicBezTo>
                    <a:cubicBezTo>
                      <a:pt x="141557" y="437868"/>
                      <a:pt x="144884" y="439254"/>
                      <a:pt x="149597" y="440085"/>
                    </a:cubicBezTo>
                    <a:cubicBezTo>
                      <a:pt x="154033" y="440916"/>
                      <a:pt x="160409" y="441193"/>
                      <a:pt x="162904" y="445350"/>
                    </a:cubicBezTo>
                    <a:cubicBezTo>
                      <a:pt x="165677" y="449784"/>
                      <a:pt x="163182" y="455327"/>
                      <a:pt x="161796" y="459484"/>
                    </a:cubicBezTo>
                    <a:cubicBezTo>
                      <a:pt x="160964" y="461700"/>
                      <a:pt x="160409" y="463641"/>
                      <a:pt x="159854" y="465857"/>
                    </a:cubicBezTo>
                    <a:cubicBezTo>
                      <a:pt x="159578" y="467797"/>
                      <a:pt x="159300" y="469737"/>
                      <a:pt x="159023" y="471677"/>
                    </a:cubicBezTo>
                    <a:cubicBezTo>
                      <a:pt x="159023" y="472785"/>
                      <a:pt x="158468" y="473894"/>
                      <a:pt x="159023" y="475002"/>
                    </a:cubicBezTo>
                    <a:cubicBezTo>
                      <a:pt x="159023" y="475557"/>
                      <a:pt x="159578" y="475834"/>
                      <a:pt x="159854" y="476388"/>
                    </a:cubicBezTo>
                    <a:cubicBezTo>
                      <a:pt x="165399" y="470014"/>
                      <a:pt x="175102" y="460038"/>
                      <a:pt x="184251" y="458652"/>
                    </a:cubicBezTo>
                    <a:cubicBezTo>
                      <a:pt x="197836" y="456712"/>
                      <a:pt x="209202" y="453387"/>
                      <a:pt x="215024" y="460869"/>
                    </a:cubicBezTo>
                    <a:cubicBezTo>
                      <a:pt x="215024" y="460869"/>
                      <a:pt x="237757" y="489413"/>
                      <a:pt x="241362" y="489690"/>
                    </a:cubicBezTo>
                    <a:cubicBezTo>
                      <a:pt x="241362" y="489690"/>
                      <a:pt x="241638" y="489690"/>
                      <a:pt x="241916" y="489690"/>
                    </a:cubicBezTo>
                    <a:cubicBezTo>
                      <a:pt x="242193" y="489690"/>
                      <a:pt x="242748" y="489690"/>
                      <a:pt x="243580" y="489690"/>
                    </a:cubicBezTo>
                    <a:cubicBezTo>
                      <a:pt x="243580" y="489690"/>
                      <a:pt x="243580" y="489690"/>
                      <a:pt x="243580" y="489690"/>
                    </a:cubicBezTo>
                    <a:cubicBezTo>
                      <a:pt x="244134" y="489690"/>
                      <a:pt x="244411" y="489690"/>
                      <a:pt x="244966" y="489690"/>
                    </a:cubicBezTo>
                    <a:cubicBezTo>
                      <a:pt x="245243" y="489690"/>
                      <a:pt x="245797" y="489690"/>
                      <a:pt x="246074" y="489690"/>
                    </a:cubicBezTo>
                    <a:cubicBezTo>
                      <a:pt x="246906" y="489690"/>
                      <a:pt x="247738" y="489690"/>
                      <a:pt x="248569" y="489690"/>
                    </a:cubicBezTo>
                    <a:cubicBezTo>
                      <a:pt x="249679" y="489690"/>
                      <a:pt x="250787" y="489690"/>
                      <a:pt x="252173" y="489690"/>
                    </a:cubicBezTo>
                    <a:lnTo>
                      <a:pt x="252173" y="489690"/>
                    </a:lnTo>
                    <a:cubicBezTo>
                      <a:pt x="253283" y="489690"/>
                      <a:pt x="254114" y="489690"/>
                      <a:pt x="255223" y="489690"/>
                    </a:cubicBezTo>
                    <a:cubicBezTo>
                      <a:pt x="256055" y="489690"/>
                      <a:pt x="257164" y="489690"/>
                      <a:pt x="257996" y="489690"/>
                    </a:cubicBezTo>
                    <a:lnTo>
                      <a:pt x="257996" y="368311"/>
                    </a:lnTo>
                    <a:lnTo>
                      <a:pt x="326750" y="345032"/>
                    </a:lnTo>
                    <a:cubicBezTo>
                      <a:pt x="326750" y="345032"/>
                      <a:pt x="326750" y="344755"/>
                      <a:pt x="327027" y="344478"/>
                    </a:cubicBezTo>
                    <a:cubicBezTo>
                      <a:pt x="329799" y="340321"/>
                      <a:pt x="332295" y="335887"/>
                      <a:pt x="336453" y="333116"/>
                    </a:cubicBezTo>
                    <a:cubicBezTo>
                      <a:pt x="338670" y="331730"/>
                      <a:pt x="340888" y="330068"/>
                      <a:pt x="343384" y="328682"/>
                    </a:cubicBezTo>
                    <a:cubicBezTo>
                      <a:pt x="345047" y="327574"/>
                      <a:pt x="346987" y="326465"/>
                      <a:pt x="348651" y="325634"/>
                    </a:cubicBezTo>
                    <a:cubicBezTo>
                      <a:pt x="352532" y="323417"/>
                      <a:pt x="357522" y="323140"/>
                      <a:pt x="361127" y="320091"/>
                    </a:cubicBezTo>
                    <a:cubicBezTo>
                      <a:pt x="363899" y="317320"/>
                      <a:pt x="365008" y="313163"/>
                      <a:pt x="368889" y="311501"/>
                    </a:cubicBezTo>
                    <a:cubicBezTo>
                      <a:pt x="371662" y="310392"/>
                      <a:pt x="376929" y="309283"/>
                      <a:pt x="379979" y="309561"/>
                    </a:cubicBezTo>
                    <a:cubicBezTo>
                      <a:pt x="384137" y="310115"/>
                      <a:pt x="384969" y="315103"/>
                      <a:pt x="388573" y="316489"/>
                    </a:cubicBezTo>
                    <a:cubicBezTo>
                      <a:pt x="392731" y="318151"/>
                      <a:pt x="396335" y="311223"/>
                      <a:pt x="399939" y="310392"/>
                    </a:cubicBezTo>
                    <a:cubicBezTo>
                      <a:pt x="404930" y="309283"/>
                      <a:pt x="406870" y="315657"/>
                      <a:pt x="405207" y="319260"/>
                    </a:cubicBezTo>
                    <a:cubicBezTo>
                      <a:pt x="403544" y="323417"/>
                      <a:pt x="398831" y="326742"/>
                      <a:pt x="395227" y="328959"/>
                    </a:cubicBezTo>
                    <a:cubicBezTo>
                      <a:pt x="389128" y="332562"/>
                      <a:pt x="386632" y="327019"/>
                      <a:pt x="381642" y="325079"/>
                    </a:cubicBezTo>
                    <a:cubicBezTo>
                      <a:pt x="377206" y="323417"/>
                      <a:pt x="372216" y="323971"/>
                      <a:pt x="367780" y="321754"/>
                    </a:cubicBezTo>
                    <a:cubicBezTo>
                      <a:pt x="367226" y="321754"/>
                      <a:pt x="361958" y="321754"/>
                      <a:pt x="361958" y="322308"/>
                    </a:cubicBezTo>
                    <a:cubicBezTo>
                      <a:pt x="360849" y="326465"/>
                      <a:pt x="360018" y="329791"/>
                      <a:pt x="355304" y="330345"/>
                    </a:cubicBezTo>
                    <a:cubicBezTo>
                      <a:pt x="351423" y="330899"/>
                      <a:pt x="347542" y="330345"/>
                      <a:pt x="345047" y="334224"/>
                    </a:cubicBezTo>
                    <a:cubicBezTo>
                      <a:pt x="342829" y="337550"/>
                      <a:pt x="343106" y="341430"/>
                      <a:pt x="340057" y="344478"/>
                    </a:cubicBezTo>
                    <a:cubicBezTo>
                      <a:pt x="338116" y="346418"/>
                      <a:pt x="335621" y="347803"/>
                      <a:pt x="333403" y="349743"/>
                    </a:cubicBezTo>
                    <a:cubicBezTo>
                      <a:pt x="333126" y="352792"/>
                      <a:pt x="334512" y="355009"/>
                      <a:pt x="339780" y="357503"/>
                    </a:cubicBezTo>
                    <a:cubicBezTo>
                      <a:pt x="350869" y="362491"/>
                      <a:pt x="393840" y="386323"/>
                      <a:pt x="396890" y="392697"/>
                    </a:cubicBezTo>
                    <a:cubicBezTo>
                      <a:pt x="399939" y="399071"/>
                      <a:pt x="412137" y="418192"/>
                      <a:pt x="420178" y="417084"/>
                    </a:cubicBezTo>
                    <a:cubicBezTo>
                      <a:pt x="428217" y="416252"/>
                      <a:pt x="433485" y="412096"/>
                      <a:pt x="446237" y="413204"/>
                    </a:cubicBezTo>
                    <a:cubicBezTo>
                      <a:pt x="458990" y="414036"/>
                      <a:pt x="474793" y="417638"/>
                      <a:pt x="480337" y="415975"/>
                    </a:cubicBezTo>
                    <a:cubicBezTo>
                      <a:pt x="485605" y="414313"/>
                      <a:pt x="498358" y="408216"/>
                      <a:pt x="502516" y="414036"/>
                    </a:cubicBezTo>
                    <a:cubicBezTo>
                      <a:pt x="506675" y="419855"/>
                      <a:pt x="513328" y="427615"/>
                      <a:pt x="519428" y="432049"/>
                    </a:cubicBezTo>
                    <a:cubicBezTo>
                      <a:pt x="525527" y="436482"/>
                      <a:pt x="530517" y="428723"/>
                      <a:pt x="528853" y="437868"/>
                    </a:cubicBezTo>
                    <a:cubicBezTo>
                      <a:pt x="527190" y="447013"/>
                      <a:pt x="528853" y="471677"/>
                      <a:pt x="531903" y="467797"/>
                    </a:cubicBezTo>
                    <a:cubicBezTo>
                      <a:pt x="534952" y="463918"/>
                      <a:pt x="542715" y="464195"/>
                      <a:pt x="544101" y="472785"/>
                    </a:cubicBezTo>
                    <a:cubicBezTo>
                      <a:pt x="545765" y="481099"/>
                      <a:pt x="544101" y="493847"/>
                      <a:pt x="552418" y="493015"/>
                    </a:cubicBezTo>
                    <a:cubicBezTo>
                      <a:pt x="560735" y="492184"/>
                      <a:pt x="586241" y="490521"/>
                      <a:pt x="584300" y="496895"/>
                    </a:cubicBezTo>
                    <a:cubicBezTo>
                      <a:pt x="582360" y="503546"/>
                      <a:pt x="582914" y="511582"/>
                      <a:pt x="589013" y="512414"/>
                    </a:cubicBezTo>
                    <a:cubicBezTo>
                      <a:pt x="595112" y="513245"/>
                      <a:pt x="599826" y="514354"/>
                      <a:pt x="600380" y="507149"/>
                    </a:cubicBezTo>
                    <a:cubicBezTo>
                      <a:pt x="601212" y="500220"/>
                      <a:pt x="598162" y="498835"/>
                      <a:pt x="606756" y="492461"/>
                    </a:cubicBezTo>
                    <a:cubicBezTo>
                      <a:pt x="615628" y="486087"/>
                      <a:pt x="636143" y="470291"/>
                      <a:pt x="644183" y="467243"/>
                    </a:cubicBezTo>
                    <a:cubicBezTo>
                      <a:pt x="651391" y="464472"/>
                      <a:pt x="659153" y="460869"/>
                      <a:pt x="661648" y="456712"/>
                    </a:cubicBezTo>
                    <a:cubicBezTo>
                      <a:pt x="661926" y="456158"/>
                      <a:pt x="662203" y="455604"/>
                      <a:pt x="662203" y="455327"/>
                    </a:cubicBezTo>
                    <a:cubicBezTo>
                      <a:pt x="663589" y="450339"/>
                      <a:pt x="664976" y="444242"/>
                      <a:pt x="673847" y="442302"/>
                    </a:cubicBezTo>
                    <a:cubicBezTo>
                      <a:pt x="682718" y="440362"/>
                      <a:pt x="694639" y="443133"/>
                      <a:pt x="701570" y="445073"/>
                    </a:cubicBezTo>
                    <a:cubicBezTo>
                      <a:pt x="708501" y="447290"/>
                      <a:pt x="733729" y="457821"/>
                      <a:pt x="731234" y="450893"/>
                    </a:cubicBezTo>
                    <a:cubicBezTo>
                      <a:pt x="728739" y="443965"/>
                      <a:pt x="730680" y="435374"/>
                      <a:pt x="734838" y="431772"/>
                    </a:cubicBezTo>
                    <a:cubicBezTo>
                      <a:pt x="738719" y="428169"/>
                      <a:pt x="742046" y="426783"/>
                      <a:pt x="748700" y="427892"/>
                    </a:cubicBezTo>
                    <a:cubicBezTo>
                      <a:pt x="755077" y="428723"/>
                      <a:pt x="772265" y="442302"/>
                      <a:pt x="779196" y="440085"/>
                    </a:cubicBezTo>
                    <a:cubicBezTo>
                      <a:pt x="786127" y="437868"/>
                      <a:pt x="791394" y="436760"/>
                      <a:pt x="794998" y="436482"/>
                    </a:cubicBezTo>
                    <a:cubicBezTo>
                      <a:pt x="798602" y="436482"/>
                      <a:pt x="879277" y="436482"/>
                      <a:pt x="882881" y="440639"/>
                    </a:cubicBezTo>
                    <a:cubicBezTo>
                      <a:pt x="886485" y="444519"/>
                      <a:pt x="894248" y="452556"/>
                      <a:pt x="897575" y="452556"/>
                    </a:cubicBezTo>
                    <a:cubicBezTo>
                      <a:pt x="900901" y="452556"/>
                      <a:pt x="906724" y="454218"/>
                      <a:pt x="910328" y="456712"/>
                    </a:cubicBezTo>
                    <a:cubicBezTo>
                      <a:pt x="910328" y="455881"/>
                      <a:pt x="908387" y="443133"/>
                      <a:pt x="913931" y="440362"/>
                    </a:cubicBezTo>
                    <a:cubicBezTo>
                      <a:pt x="919476" y="437314"/>
                      <a:pt x="923635" y="440362"/>
                      <a:pt x="920585" y="436760"/>
                    </a:cubicBezTo>
                    <a:cubicBezTo>
                      <a:pt x="917259" y="433434"/>
                      <a:pt x="916981" y="435097"/>
                      <a:pt x="921694" y="431494"/>
                    </a:cubicBezTo>
                    <a:cubicBezTo>
                      <a:pt x="926407" y="427892"/>
                      <a:pt x="931675" y="432326"/>
                      <a:pt x="928625" y="425121"/>
                    </a:cubicBezTo>
                    <a:cubicBezTo>
                      <a:pt x="925576" y="418192"/>
                      <a:pt x="916149" y="401288"/>
                      <a:pt x="915873" y="392143"/>
                    </a:cubicBezTo>
                    <a:cubicBezTo>
                      <a:pt x="915873" y="382998"/>
                      <a:pt x="920308" y="374130"/>
                      <a:pt x="914209" y="374407"/>
                    </a:cubicBezTo>
                    <a:cubicBezTo>
                      <a:pt x="908110" y="374407"/>
                      <a:pt x="897852" y="372744"/>
                      <a:pt x="905614" y="368588"/>
                    </a:cubicBezTo>
                    <a:cubicBezTo>
                      <a:pt x="913377" y="364431"/>
                      <a:pt x="946923" y="352792"/>
                      <a:pt x="949417" y="354732"/>
                    </a:cubicBezTo>
                    <a:cubicBezTo>
                      <a:pt x="951913" y="356948"/>
                      <a:pt x="947754" y="363045"/>
                      <a:pt x="959121" y="362214"/>
                    </a:cubicBezTo>
                    <a:cubicBezTo>
                      <a:pt x="970487" y="361383"/>
                      <a:pt x="981854" y="359720"/>
                      <a:pt x="977418" y="354454"/>
                    </a:cubicBezTo>
                    <a:cubicBezTo>
                      <a:pt x="973260" y="349189"/>
                      <a:pt x="964943" y="347803"/>
                      <a:pt x="969656" y="339767"/>
                    </a:cubicBezTo>
                    <a:cubicBezTo>
                      <a:pt x="974369" y="331730"/>
                      <a:pt x="984072" y="311223"/>
                      <a:pt x="984072" y="305681"/>
                    </a:cubicBezTo>
                    <a:cubicBezTo>
                      <a:pt x="984072" y="300138"/>
                      <a:pt x="984072" y="291271"/>
                      <a:pt x="990726" y="292379"/>
                    </a:cubicBezTo>
                    <a:cubicBezTo>
                      <a:pt x="997379" y="293210"/>
                      <a:pt x="1010409" y="301247"/>
                      <a:pt x="1014845" y="300693"/>
                    </a:cubicBezTo>
                    <a:cubicBezTo>
                      <a:pt x="1019280" y="300138"/>
                      <a:pt x="1031756" y="298476"/>
                      <a:pt x="1035914" y="300138"/>
                    </a:cubicBezTo>
                    <a:cubicBezTo>
                      <a:pt x="1040073" y="302078"/>
                      <a:pt x="1062529" y="300138"/>
                      <a:pt x="1060034" y="284620"/>
                    </a:cubicBezTo>
                    <a:cubicBezTo>
                      <a:pt x="1057539" y="269101"/>
                      <a:pt x="1058093" y="250811"/>
                      <a:pt x="1064747" y="248317"/>
                    </a:cubicBezTo>
                    <a:cubicBezTo>
                      <a:pt x="1071400" y="245823"/>
                      <a:pt x="1086926" y="253305"/>
                      <a:pt x="1089421" y="243051"/>
                    </a:cubicBezTo>
                    <a:cubicBezTo>
                      <a:pt x="1091916" y="232798"/>
                      <a:pt x="1085262" y="227255"/>
                      <a:pt x="1108827" y="225039"/>
                    </a:cubicBezTo>
                    <a:cubicBezTo>
                      <a:pt x="1105500" y="224207"/>
                      <a:pt x="1102174" y="222822"/>
                      <a:pt x="1098847" y="221436"/>
                    </a:cubicBezTo>
                    <a:close/>
                    <a:moveTo>
                      <a:pt x="879832" y="315934"/>
                    </a:moveTo>
                    <a:cubicBezTo>
                      <a:pt x="876505" y="320091"/>
                      <a:pt x="872069" y="323694"/>
                      <a:pt x="866802" y="325357"/>
                    </a:cubicBezTo>
                    <a:cubicBezTo>
                      <a:pt x="860980" y="327019"/>
                      <a:pt x="854881" y="325357"/>
                      <a:pt x="849336" y="323140"/>
                    </a:cubicBezTo>
                    <a:cubicBezTo>
                      <a:pt x="847395" y="322308"/>
                      <a:pt x="845455" y="321477"/>
                      <a:pt x="843237" y="320646"/>
                    </a:cubicBezTo>
                    <a:cubicBezTo>
                      <a:pt x="843237" y="320646"/>
                      <a:pt x="843237" y="320646"/>
                      <a:pt x="843237" y="320646"/>
                    </a:cubicBezTo>
                    <a:cubicBezTo>
                      <a:pt x="841019" y="319814"/>
                      <a:pt x="822722" y="312886"/>
                      <a:pt x="805256" y="313163"/>
                    </a:cubicBezTo>
                    <a:lnTo>
                      <a:pt x="805256" y="313163"/>
                    </a:lnTo>
                    <a:cubicBezTo>
                      <a:pt x="795552" y="313718"/>
                      <a:pt x="785849" y="316489"/>
                      <a:pt x="776978" y="320368"/>
                    </a:cubicBezTo>
                    <a:cubicBezTo>
                      <a:pt x="770601" y="323140"/>
                      <a:pt x="764780" y="326742"/>
                      <a:pt x="759512" y="331453"/>
                    </a:cubicBezTo>
                    <a:cubicBezTo>
                      <a:pt x="757294" y="333393"/>
                      <a:pt x="755354" y="335333"/>
                      <a:pt x="753413" y="337550"/>
                    </a:cubicBezTo>
                    <a:cubicBezTo>
                      <a:pt x="751749" y="339490"/>
                      <a:pt x="750086" y="341430"/>
                      <a:pt x="748423" y="343370"/>
                    </a:cubicBezTo>
                    <a:cubicBezTo>
                      <a:pt x="747036" y="345309"/>
                      <a:pt x="746205" y="347249"/>
                      <a:pt x="745650" y="349189"/>
                    </a:cubicBezTo>
                    <a:cubicBezTo>
                      <a:pt x="743987" y="353623"/>
                      <a:pt x="745096" y="358611"/>
                      <a:pt x="745650" y="363045"/>
                    </a:cubicBezTo>
                    <a:cubicBezTo>
                      <a:pt x="745650" y="364431"/>
                      <a:pt x="746205" y="365816"/>
                      <a:pt x="744542" y="366093"/>
                    </a:cubicBezTo>
                    <a:cubicBezTo>
                      <a:pt x="742878" y="366371"/>
                      <a:pt x="740937" y="364985"/>
                      <a:pt x="739829" y="363876"/>
                    </a:cubicBezTo>
                    <a:cubicBezTo>
                      <a:pt x="735670" y="360274"/>
                      <a:pt x="732066" y="355286"/>
                      <a:pt x="730126" y="350020"/>
                    </a:cubicBezTo>
                    <a:cubicBezTo>
                      <a:pt x="728462" y="346141"/>
                      <a:pt x="727908" y="341707"/>
                      <a:pt x="730402" y="338381"/>
                    </a:cubicBezTo>
                    <a:cubicBezTo>
                      <a:pt x="732898" y="335056"/>
                      <a:pt x="736779" y="332839"/>
                      <a:pt x="739551" y="330068"/>
                    </a:cubicBezTo>
                    <a:cubicBezTo>
                      <a:pt x="746205" y="322862"/>
                      <a:pt x="748423" y="312055"/>
                      <a:pt x="758126" y="308175"/>
                    </a:cubicBezTo>
                    <a:cubicBezTo>
                      <a:pt x="764225" y="305681"/>
                      <a:pt x="771433" y="305404"/>
                      <a:pt x="778087" y="305681"/>
                    </a:cubicBezTo>
                    <a:cubicBezTo>
                      <a:pt x="785295" y="305681"/>
                      <a:pt x="792503" y="306512"/>
                      <a:pt x="799434" y="307898"/>
                    </a:cubicBezTo>
                    <a:cubicBezTo>
                      <a:pt x="800265" y="307898"/>
                      <a:pt x="801097" y="308175"/>
                      <a:pt x="801929" y="308452"/>
                    </a:cubicBezTo>
                    <a:cubicBezTo>
                      <a:pt x="802761" y="308452"/>
                      <a:pt x="803593" y="308729"/>
                      <a:pt x="804424" y="309006"/>
                    </a:cubicBezTo>
                    <a:cubicBezTo>
                      <a:pt x="804424" y="309006"/>
                      <a:pt x="804979" y="309006"/>
                      <a:pt x="805256" y="309006"/>
                    </a:cubicBezTo>
                    <a:cubicBezTo>
                      <a:pt x="805256" y="309006"/>
                      <a:pt x="805810" y="309006"/>
                      <a:pt x="805810" y="309006"/>
                    </a:cubicBezTo>
                    <a:cubicBezTo>
                      <a:pt x="805810" y="309006"/>
                      <a:pt x="805810" y="309006"/>
                      <a:pt x="805810" y="309006"/>
                    </a:cubicBezTo>
                    <a:cubicBezTo>
                      <a:pt x="805810" y="309006"/>
                      <a:pt x="805810" y="309006"/>
                      <a:pt x="805810" y="309006"/>
                    </a:cubicBezTo>
                    <a:cubicBezTo>
                      <a:pt x="805810" y="309006"/>
                      <a:pt x="806087" y="309006"/>
                      <a:pt x="806365" y="309006"/>
                    </a:cubicBezTo>
                    <a:cubicBezTo>
                      <a:pt x="808306" y="309561"/>
                      <a:pt x="810524" y="310115"/>
                      <a:pt x="812464" y="310946"/>
                    </a:cubicBezTo>
                    <a:cubicBezTo>
                      <a:pt x="812464" y="310946"/>
                      <a:pt x="812464" y="310946"/>
                      <a:pt x="812464" y="310946"/>
                    </a:cubicBezTo>
                    <a:cubicBezTo>
                      <a:pt x="820781" y="313163"/>
                      <a:pt x="834365" y="315934"/>
                      <a:pt x="846564" y="314549"/>
                    </a:cubicBezTo>
                    <a:cubicBezTo>
                      <a:pt x="851831" y="313995"/>
                      <a:pt x="857376" y="312886"/>
                      <a:pt x="862643" y="311778"/>
                    </a:cubicBezTo>
                    <a:cubicBezTo>
                      <a:pt x="866247" y="310946"/>
                      <a:pt x="869851" y="309838"/>
                      <a:pt x="873732" y="309006"/>
                    </a:cubicBezTo>
                    <a:cubicBezTo>
                      <a:pt x="875674" y="308452"/>
                      <a:pt x="878168" y="307898"/>
                      <a:pt x="880386" y="308175"/>
                    </a:cubicBezTo>
                    <a:cubicBezTo>
                      <a:pt x="884267" y="309006"/>
                      <a:pt x="880386" y="313718"/>
                      <a:pt x="879277" y="315380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563" name="Freeform 4562">
                <a:extLst>
                  <a:ext uri="{FF2B5EF4-FFF2-40B4-BE49-F238E27FC236}">
                    <a16:creationId xmlns:a16="http://schemas.microsoft.com/office/drawing/2014/main" id="{9A38BEF8-0A0E-BBF6-EE76-FCB0FBF6EEBD}"/>
                  </a:ext>
                </a:extLst>
              </p:cNvPr>
              <p:cNvSpPr/>
              <p:nvPr/>
            </p:nvSpPr>
            <p:spPr>
              <a:xfrm>
                <a:off x="6198124" y="2862296"/>
                <a:ext cx="182225" cy="80149"/>
              </a:xfrm>
              <a:custGeom>
                <a:avLst/>
                <a:gdLst>
                  <a:gd name="connsiteX0" fmla="*/ 163014 w 182225"/>
                  <a:gd name="connsiteY0" fmla="*/ 77871 h 80149"/>
                  <a:gd name="connsiteX1" fmla="*/ 149430 w 182225"/>
                  <a:gd name="connsiteY1" fmla="*/ 69558 h 80149"/>
                  <a:gd name="connsiteX2" fmla="*/ 135568 w 182225"/>
                  <a:gd name="connsiteY2" fmla="*/ 72883 h 80149"/>
                  <a:gd name="connsiteX3" fmla="*/ 136122 w 182225"/>
                  <a:gd name="connsiteY3" fmla="*/ 75654 h 80149"/>
                  <a:gd name="connsiteX4" fmla="*/ 94260 w 182225"/>
                  <a:gd name="connsiteY4" fmla="*/ 78980 h 80149"/>
                  <a:gd name="connsiteX5" fmla="*/ 94260 w 182225"/>
                  <a:gd name="connsiteY5" fmla="*/ 78980 h 80149"/>
                  <a:gd name="connsiteX6" fmla="*/ 83725 w 182225"/>
                  <a:gd name="connsiteY6" fmla="*/ 70666 h 80149"/>
                  <a:gd name="connsiteX7" fmla="*/ 81784 w 182225"/>
                  <a:gd name="connsiteY7" fmla="*/ 69280 h 80149"/>
                  <a:gd name="connsiteX8" fmla="*/ 80953 w 182225"/>
                  <a:gd name="connsiteY8" fmla="*/ 68726 h 80149"/>
                  <a:gd name="connsiteX9" fmla="*/ 79567 w 182225"/>
                  <a:gd name="connsiteY9" fmla="*/ 67341 h 80149"/>
                  <a:gd name="connsiteX10" fmla="*/ 79012 w 182225"/>
                  <a:gd name="connsiteY10" fmla="*/ 66786 h 80149"/>
                  <a:gd name="connsiteX11" fmla="*/ 68754 w 182225"/>
                  <a:gd name="connsiteY11" fmla="*/ 67341 h 80149"/>
                  <a:gd name="connsiteX12" fmla="*/ 61823 w 182225"/>
                  <a:gd name="connsiteY12" fmla="*/ 66509 h 80149"/>
                  <a:gd name="connsiteX13" fmla="*/ 42140 w 182225"/>
                  <a:gd name="connsiteY13" fmla="*/ 65678 h 80149"/>
                  <a:gd name="connsiteX14" fmla="*/ 43803 w 182225"/>
                  <a:gd name="connsiteY14" fmla="*/ 58750 h 80149"/>
                  <a:gd name="connsiteX15" fmla="*/ 45189 w 182225"/>
                  <a:gd name="connsiteY15" fmla="*/ 46834 h 80149"/>
                  <a:gd name="connsiteX16" fmla="*/ 41585 w 182225"/>
                  <a:gd name="connsiteY16" fmla="*/ 38797 h 80149"/>
                  <a:gd name="connsiteX17" fmla="*/ 29665 w 182225"/>
                  <a:gd name="connsiteY17" fmla="*/ 19953 h 80149"/>
                  <a:gd name="connsiteX18" fmla="*/ 9149 w 182225"/>
                  <a:gd name="connsiteY18" fmla="*/ 13025 h 80149"/>
                  <a:gd name="connsiteX19" fmla="*/ 0 w 182225"/>
                  <a:gd name="connsiteY19" fmla="*/ 8591 h 80149"/>
                  <a:gd name="connsiteX20" fmla="*/ 6654 w 182225"/>
                  <a:gd name="connsiteY20" fmla="*/ 0 h 80149"/>
                  <a:gd name="connsiteX21" fmla="*/ 24674 w 182225"/>
                  <a:gd name="connsiteY21" fmla="*/ 1940 h 80149"/>
                  <a:gd name="connsiteX22" fmla="*/ 48239 w 182225"/>
                  <a:gd name="connsiteY22" fmla="*/ 10808 h 80149"/>
                  <a:gd name="connsiteX23" fmla="*/ 80675 w 182225"/>
                  <a:gd name="connsiteY23" fmla="*/ 13302 h 80149"/>
                  <a:gd name="connsiteX24" fmla="*/ 102300 w 182225"/>
                  <a:gd name="connsiteY24" fmla="*/ 26327 h 80149"/>
                  <a:gd name="connsiteX25" fmla="*/ 112557 w 182225"/>
                  <a:gd name="connsiteY25" fmla="*/ 32146 h 80149"/>
                  <a:gd name="connsiteX26" fmla="*/ 125587 w 182225"/>
                  <a:gd name="connsiteY26" fmla="*/ 27712 h 80149"/>
                  <a:gd name="connsiteX27" fmla="*/ 141944 w 182225"/>
                  <a:gd name="connsiteY27" fmla="*/ 28821 h 80149"/>
                  <a:gd name="connsiteX28" fmla="*/ 154697 w 182225"/>
                  <a:gd name="connsiteY28" fmla="*/ 35749 h 80149"/>
                  <a:gd name="connsiteX29" fmla="*/ 159687 w 182225"/>
                  <a:gd name="connsiteY29" fmla="*/ 47942 h 80149"/>
                  <a:gd name="connsiteX30" fmla="*/ 174103 w 182225"/>
                  <a:gd name="connsiteY30" fmla="*/ 53208 h 80149"/>
                  <a:gd name="connsiteX31" fmla="*/ 176599 w 182225"/>
                  <a:gd name="connsiteY31" fmla="*/ 69835 h 80149"/>
                  <a:gd name="connsiteX32" fmla="*/ 182143 w 182225"/>
                  <a:gd name="connsiteY32" fmla="*/ 78426 h 80149"/>
                  <a:gd name="connsiteX33" fmla="*/ 163846 w 182225"/>
                  <a:gd name="connsiteY33" fmla="*/ 78426 h 801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182225" h="80149">
                    <a:moveTo>
                      <a:pt x="163014" y="77871"/>
                    </a:moveTo>
                    <a:cubicBezTo>
                      <a:pt x="159965" y="77871"/>
                      <a:pt x="153311" y="70666"/>
                      <a:pt x="149430" y="69558"/>
                    </a:cubicBezTo>
                    <a:cubicBezTo>
                      <a:pt x="145825" y="68726"/>
                      <a:pt x="138340" y="70389"/>
                      <a:pt x="135568" y="72883"/>
                    </a:cubicBezTo>
                    <a:cubicBezTo>
                      <a:pt x="134736" y="73437"/>
                      <a:pt x="135014" y="74546"/>
                      <a:pt x="136122" y="75654"/>
                    </a:cubicBezTo>
                    <a:cubicBezTo>
                      <a:pt x="124755" y="74823"/>
                      <a:pt x="95369" y="78980"/>
                      <a:pt x="94260" y="78980"/>
                    </a:cubicBezTo>
                    <a:lnTo>
                      <a:pt x="94260" y="78980"/>
                    </a:lnTo>
                    <a:cubicBezTo>
                      <a:pt x="91210" y="75931"/>
                      <a:pt x="86774" y="73160"/>
                      <a:pt x="83725" y="70666"/>
                    </a:cubicBezTo>
                    <a:cubicBezTo>
                      <a:pt x="83170" y="70112"/>
                      <a:pt x="82339" y="69558"/>
                      <a:pt x="81784" y="69280"/>
                    </a:cubicBezTo>
                    <a:cubicBezTo>
                      <a:pt x="81784" y="69280"/>
                      <a:pt x="81230" y="68726"/>
                      <a:pt x="80953" y="68726"/>
                    </a:cubicBezTo>
                    <a:cubicBezTo>
                      <a:pt x="80398" y="68172"/>
                      <a:pt x="79844" y="67895"/>
                      <a:pt x="79567" y="67341"/>
                    </a:cubicBezTo>
                    <a:cubicBezTo>
                      <a:pt x="79567" y="67341"/>
                      <a:pt x="79289" y="67064"/>
                      <a:pt x="79012" y="66786"/>
                    </a:cubicBezTo>
                    <a:cubicBezTo>
                      <a:pt x="75408" y="62075"/>
                      <a:pt x="69864" y="65124"/>
                      <a:pt x="68754" y="67341"/>
                    </a:cubicBezTo>
                    <a:cubicBezTo>
                      <a:pt x="67646" y="69558"/>
                      <a:pt x="62101" y="68449"/>
                      <a:pt x="61823" y="66509"/>
                    </a:cubicBezTo>
                    <a:cubicBezTo>
                      <a:pt x="61547" y="64570"/>
                      <a:pt x="42971" y="65678"/>
                      <a:pt x="42140" y="65678"/>
                    </a:cubicBezTo>
                    <a:cubicBezTo>
                      <a:pt x="43249" y="63738"/>
                      <a:pt x="43803" y="61521"/>
                      <a:pt x="43803" y="58750"/>
                    </a:cubicBezTo>
                    <a:cubicBezTo>
                      <a:pt x="43803" y="54593"/>
                      <a:pt x="45467" y="50713"/>
                      <a:pt x="45189" y="46834"/>
                    </a:cubicBezTo>
                    <a:cubicBezTo>
                      <a:pt x="45189" y="44062"/>
                      <a:pt x="42971" y="41291"/>
                      <a:pt x="41585" y="38797"/>
                    </a:cubicBezTo>
                    <a:cubicBezTo>
                      <a:pt x="38536" y="32146"/>
                      <a:pt x="35764" y="24387"/>
                      <a:pt x="29665" y="19953"/>
                    </a:cubicBezTo>
                    <a:cubicBezTo>
                      <a:pt x="23842" y="15796"/>
                      <a:pt x="15525" y="15242"/>
                      <a:pt x="9149" y="13025"/>
                    </a:cubicBezTo>
                    <a:cubicBezTo>
                      <a:pt x="5822" y="11916"/>
                      <a:pt x="2772" y="10254"/>
                      <a:pt x="0" y="8591"/>
                    </a:cubicBezTo>
                    <a:cubicBezTo>
                      <a:pt x="0" y="8037"/>
                      <a:pt x="832" y="0"/>
                      <a:pt x="6654" y="0"/>
                    </a:cubicBezTo>
                    <a:cubicBezTo>
                      <a:pt x="12476" y="0"/>
                      <a:pt x="21070" y="0"/>
                      <a:pt x="24674" y="1940"/>
                    </a:cubicBezTo>
                    <a:cubicBezTo>
                      <a:pt x="28278" y="4157"/>
                      <a:pt x="42417" y="10531"/>
                      <a:pt x="48239" y="10808"/>
                    </a:cubicBezTo>
                    <a:cubicBezTo>
                      <a:pt x="54061" y="11085"/>
                      <a:pt x="76239" y="8314"/>
                      <a:pt x="80675" y="13302"/>
                    </a:cubicBezTo>
                    <a:cubicBezTo>
                      <a:pt x="85111" y="18290"/>
                      <a:pt x="102022" y="23555"/>
                      <a:pt x="102300" y="26327"/>
                    </a:cubicBezTo>
                    <a:cubicBezTo>
                      <a:pt x="102300" y="29098"/>
                      <a:pt x="108676" y="34363"/>
                      <a:pt x="112557" y="32146"/>
                    </a:cubicBezTo>
                    <a:cubicBezTo>
                      <a:pt x="116438" y="29929"/>
                      <a:pt x="117270" y="27989"/>
                      <a:pt x="125587" y="27712"/>
                    </a:cubicBezTo>
                    <a:cubicBezTo>
                      <a:pt x="133904" y="27712"/>
                      <a:pt x="139449" y="26604"/>
                      <a:pt x="141944" y="28821"/>
                    </a:cubicBezTo>
                    <a:cubicBezTo>
                      <a:pt x="144439" y="31038"/>
                      <a:pt x="154697" y="32423"/>
                      <a:pt x="154697" y="35749"/>
                    </a:cubicBezTo>
                    <a:cubicBezTo>
                      <a:pt x="154697" y="39074"/>
                      <a:pt x="154974" y="46557"/>
                      <a:pt x="159687" y="47942"/>
                    </a:cubicBezTo>
                    <a:cubicBezTo>
                      <a:pt x="163846" y="49051"/>
                      <a:pt x="169668" y="52099"/>
                      <a:pt x="174103" y="53208"/>
                    </a:cubicBezTo>
                    <a:cubicBezTo>
                      <a:pt x="165786" y="61244"/>
                      <a:pt x="171885" y="66786"/>
                      <a:pt x="176599" y="69835"/>
                    </a:cubicBezTo>
                    <a:cubicBezTo>
                      <a:pt x="181312" y="72883"/>
                      <a:pt x="180757" y="74546"/>
                      <a:pt x="182143" y="78426"/>
                    </a:cubicBezTo>
                    <a:cubicBezTo>
                      <a:pt x="183530" y="82305"/>
                      <a:pt x="166896" y="78426"/>
                      <a:pt x="163846" y="78426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564" name="Freeform 4563">
                <a:extLst>
                  <a:ext uri="{FF2B5EF4-FFF2-40B4-BE49-F238E27FC236}">
                    <a16:creationId xmlns:a16="http://schemas.microsoft.com/office/drawing/2014/main" id="{F2099C85-7A27-2688-2CBD-17963DA24039}"/>
                  </a:ext>
                </a:extLst>
              </p:cNvPr>
              <p:cNvSpPr/>
              <p:nvPr/>
            </p:nvSpPr>
            <p:spPr>
              <a:xfrm>
                <a:off x="6165523" y="3060854"/>
                <a:ext cx="266308" cy="250379"/>
              </a:xfrm>
              <a:custGeom>
                <a:avLst/>
                <a:gdLst>
                  <a:gd name="connsiteX0" fmla="*/ 266032 w 266308"/>
                  <a:gd name="connsiteY0" fmla="*/ 226270 h 250379"/>
                  <a:gd name="connsiteX1" fmla="*/ 255497 w 266308"/>
                  <a:gd name="connsiteY1" fmla="*/ 223222 h 250379"/>
                  <a:gd name="connsiteX2" fmla="*/ 253279 w 266308"/>
                  <a:gd name="connsiteY2" fmla="*/ 224330 h 250379"/>
                  <a:gd name="connsiteX3" fmla="*/ 226110 w 266308"/>
                  <a:gd name="connsiteY3" fmla="*/ 224330 h 250379"/>
                  <a:gd name="connsiteX4" fmla="*/ 209753 w 266308"/>
                  <a:gd name="connsiteY4" fmla="*/ 250380 h 250379"/>
                  <a:gd name="connsiteX5" fmla="*/ 169000 w 266308"/>
                  <a:gd name="connsiteY5" fmla="*/ 247885 h 250379"/>
                  <a:gd name="connsiteX6" fmla="*/ 104404 w 266308"/>
                  <a:gd name="connsiteY6" fmla="*/ 202715 h 250379"/>
                  <a:gd name="connsiteX7" fmla="*/ 56443 w 266308"/>
                  <a:gd name="connsiteY7" fmla="*/ 170846 h 250379"/>
                  <a:gd name="connsiteX8" fmla="*/ 12640 w 266308"/>
                  <a:gd name="connsiteY8" fmla="*/ 159484 h 250379"/>
                  <a:gd name="connsiteX9" fmla="*/ 10977 w 266308"/>
                  <a:gd name="connsiteY9" fmla="*/ 159484 h 250379"/>
                  <a:gd name="connsiteX10" fmla="*/ 164 w 266308"/>
                  <a:gd name="connsiteY10" fmla="*/ 129000 h 250379"/>
                  <a:gd name="connsiteX11" fmla="*/ 2936 w 266308"/>
                  <a:gd name="connsiteY11" fmla="*/ 122349 h 250379"/>
                  <a:gd name="connsiteX12" fmla="*/ 2936 w 266308"/>
                  <a:gd name="connsiteY12" fmla="*/ 122349 h 250379"/>
                  <a:gd name="connsiteX13" fmla="*/ 57275 w 266308"/>
                  <a:gd name="connsiteY13" fmla="*/ 89095 h 250379"/>
                  <a:gd name="connsiteX14" fmla="*/ 66700 w 266308"/>
                  <a:gd name="connsiteY14" fmla="*/ 56117 h 250379"/>
                  <a:gd name="connsiteX15" fmla="*/ 66700 w 266308"/>
                  <a:gd name="connsiteY15" fmla="*/ 33947 h 250379"/>
                  <a:gd name="connsiteX16" fmla="*/ 80008 w 266308"/>
                  <a:gd name="connsiteY16" fmla="*/ 22863 h 250379"/>
                  <a:gd name="connsiteX17" fmla="*/ 99692 w 266308"/>
                  <a:gd name="connsiteY17" fmla="*/ 5404 h 250379"/>
                  <a:gd name="connsiteX18" fmla="*/ 100246 w 266308"/>
                  <a:gd name="connsiteY18" fmla="*/ 4573 h 250379"/>
                  <a:gd name="connsiteX19" fmla="*/ 100246 w 266308"/>
                  <a:gd name="connsiteY19" fmla="*/ 4573 h 250379"/>
                  <a:gd name="connsiteX20" fmla="*/ 140999 w 266308"/>
                  <a:gd name="connsiteY20" fmla="*/ 1247 h 250379"/>
                  <a:gd name="connsiteX21" fmla="*/ 147930 w 266308"/>
                  <a:gd name="connsiteY21" fmla="*/ 9006 h 250379"/>
                  <a:gd name="connsiteX22" fmla="*/ 159574 w 266308"/>
                  <a:gd name="connsiteY22" fmla="*/ 9006 h 250379"/>
                  <a:gd name="connsiteX23" fmla="*/ 163178 w 266308"/>
                  <a:gd name="connsiteY23" fmla="*/ 10392 h 250379"/>
                  <a:gd name="connsiteX24" fmla="*/ 167059 w 266308"/>
                  <a:gd name="connsiteY24" fmla="*/ 18983 h 250379"/>
                  <a:gd name="connsiteX25" fmla="*/ 172327 w 266308"/>
                  <a:gd name="connsiteY25" fmla="*/ 24802 h 250379"/>
                  <a:gd name="connsiteX26" fmla="*/ 179812 w 266308"/>
                  <a:gd name="connsiteY26" fmla="*/ 40598 h 250379"/>
                  <a:gd name="connsiteX27" fmla="*/ 195337 w 266308"/>
                  <a:gd name="connsiteY27" fmla="*/ 46418 h 250379"/>
                  <a:gd name="connsiteX28" fmla="*/ 197000 w 266308"/>
                  <a:gd name="connsiteY28" fmla="*/ 54732 h 250379"/>
                  <a:gd name="connsiteX29" fmla="*/ 199773 w 266308"/>
                  <a:gd name="connsiteY29" fmla="*/ 63322 h 250379"/>
                  <a:gd name="connsiteX30" fmla="*/ 193396 w 266308"/>
                  <a:gd name="connsiteY30" fmla="*/ 71913 h 250379"/>
                  <a:gd name="connsiteX31" fmla="*/ 188683 w 266308"/>
                  <a:gd name="connsiteY31" fmla="*/ 78564 h 250379"/>
                  <a:gd name="connsiteX32" fmla="*/ 182862 w 266308"/>
                  <a:gd name="connsiteY32" fmla="*/ 85492 h 250379"/>
                  <a:gd name="connsiteX33" fmla="*/ 184248 w 266308"/>
                  <a:gd name="connsiteY33" fmla="*/ 91589 h 250379"/>
                  <a:gd name="connsiteX34" fmla="*/ 180090 w 266308"/>
                  <a:gd name="connsiteY34" fmla="*/ 101011 h 250379"/>
                  <a:gd name="connsiteX35" fmla="*/ 191456 w 266308"/>
                  <a:gd name="connsiteY35" fmla="*/ 114867 h 250379"/>
                  <a:gd name="connsiteX36" fmla="*/ 197000 w 266308"/>
                  <a:gd name="connsiteY36" fmla="*/ 130663 h 250379"/>
                  <a:gd name="connsiteX37" fmla="*/ 205595 w 266308"/>
                  <a:gd name="connsiteY37" fmla="*/ 134820 h 250379"/>
                  <a:gd name="connsiteX38" fmla="*/ 243298 w 266308"/>
                  <a:gd name="connsiteY38" fmla="*/ 163641 h 250379"/>
                  <a:gd name="connsiteX39" fmla="*/ 241081 w 266308"/>
                  <a:gd name="connsiteY39" fmla="*/ 188582 h 250379"/>
                  <a:gd name="connsiteX40" fmla="*/ 248012 w 266308"/>
                  <a:gd name="connsiteY40" fmla="*/ 193015 h 250379"/>
                  <a:gd name="connsiteX41" fmla="*/ 250507 w 266308"/>
                  <a:gd name="connsiteY41" fmla="*/ 205209 h 250379"/>
                  <a:gd name="connsiteX42" fmla="*/ 266309 w 266308"/>
                  <a:gd name="connsiteY42" fmla="*/ 225993 h 2503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</a:cxnLst>
                <a:rect l="l" t="t" r="r" b="b"/>
                <a:pathLst>
                  <a:path w="266308" h="250379">
                    <a:moveTo>
                      <a:pt x="266032" y="226270"/>
                    </a:moveTo>
                    <a:cubicBezTo>
                      <a:pt x="262705" y="226547"/>
                      <a:pt x="258824" y="224884"/>
                      <a:pt x="255497" y="223222"/>
                    </a:cubicBezTo>
                    <a:cubicBezTo>
                      <a:pt x="253833" y="222390"/>
                      <a:pt x="253279" y="222390"/>
                      <a:pt x="253279" y="224330"/>
                    </a:cubicBezTo>
                    <a:cubicBezTo>
                      <a:pt x="253279" y="224330"/>
                      <a:pt x="229160" y="219065"/>
                      <a:pt x="226110" y="224330"/>
                    </a:cubicBezTo>
                    <a:cubicBezTo>
                      <a:pt x="223061" y="229595"/>
                      <a:pt x="209753" y="250380"/>
                      <a:pt x="209753" y="250380"/>
                    </a:cubicBezTo>
                    <a:cubicBezTo>
                      <a:pt x="196169" y="248994"/>
                      <a:pt x="177317" y="247885"/>
                      <a:pt x="169000" y="247885"/>
                    </a:cubicBezTo>
                    <a:cubicBezTo>
                      <a:pt x="156525" y="247885"/>
                      <a:pt x="110503" y="207980"/>
                      <a:pt x="104404" y="202715"/>
                    </a:cubicBezTo>
                    <a:cubicBezTo>
                      <a:pt x="98028" y="197172"/>
                      <a:pt x="63928" y="176665"/>
                      <a:pt x="56443" y="170846"/>
                    </a:cubicBezTo>
                    <a:cubicBezTo>
                      <a:pt x="48958" y="165026"/>
                      <a:pt x="23729" y="159761"/>
                      <a:pt x="12640" y="159484"/>
                    </a:cubicBezTo>
                    <a:cubicBezTo>
                      <a:pt x="12085" y="159484"/>
                      <a:pt x="11531" y="159484"/>
                      <a:pt x="10977" y="159484"/>
                    </a:cubicBezTo>
                    <a:cubicBezTo>
                      <a:pt x="10977" y="159484"/>
                      <a:pt x="4046" y="138977"/>
                      <a:pt x="164" y="129000"/>
                    </a:cubicBezTo>
                    <a:cubicBezTo>
                      <a:pt x="-390" y="127060"/>
                      <a:pt x="442" y="124843"/>
                      <a:pt x="2936" y="122349"/>
                    </a:cubicBezTo>
                    <a:lnTo>
                      <a:pt x="2936" y="122349"/>
                    </a:lnTo>
                    <a:cubicBezTo>
                      <a:pt x="13194" y="110987"/>
                      <a:pt x="47017" y="94637"/>
                      <a:pt x="57275" y="89095"/>
                    </a:cubicBezTo>
                    <a:cubicBezTo>
                      <a:pt x="69750" y="82444"/>
                      <a:pt x="65868" y="59997"/>
                      <a:pt x="66700" y="56117"/>
                    </a:cubicBezTo>
                    <a:cubicBezTo>
                      <a:pt x="67532" y="52237"/>
                      <a:pt x="67255" y="43093"/>
                      <a:pt x="66700" y="33947"/>
                    </a:cubicBezTo>
                    <a:cubicBezTo>
                      <a:pt x="66146" y="24802"/>
                      <a:pt x="74741" y="23140"/>
                      <a:pt x="80008" y="22863"/>
                    </a:cubicBezTo>
                    <a:cubicBezTo>
                      <a:pt x="85275" y="22863"/>
                      <a:pt x="93592" y="13440"/>
                      <a:pt x="99692" y="5404"/>
                    </a:cubicBezTo>
                    <a:cubicBezTo>
                      <a:pt x="99692" y="5404"/>
                      <a:pt x="99968" y="4850"/>
                      <a:pt x="100246" y="4573"/>
                    </a:cubicBezTo>
                    <a:lnTo>
                      <a:pt x="100246" y="4573"/>
                    </a:lnTo>
                    <a:cubicBezTo>
                      <a:pt x="107454" y="-2633"/>
                      <a:pt x="135177" y="693"/>
                      <a:pt x="140999" y="1247"/>
                    </a:cubicBezTo>
                    <a:cubicBezTo>
                      <a:pt x="147098" y="1801"/>
                      <a:pt x="146821" y="5958"/>
                      <a:pt x="147930" y="9006"/>
                    </a:cubicBezTo>
                    <a:cubicBezTo>
                      <a:pt x="149039" y="12055"/>
                      <a:pt x="154861" y="9006"/>
                      <a:pt x="159574" y="9006"/>
                    </a:cubicBezTo>
                    <a:cubicBezTo>
                      <a:pt x="160960" y="9006"/>
                      <a:pt x="162069" y="9561"/>
                      <a:pt x="163178" y="10392"/>
                    </a:cubicBezTo>
                    <a:cubicBezTo>
                      <a:pt x="165396" y="12332"/>
                      <a:pt x="166505" y="16212"/>
                      <a:pt x="167059" y="18983"/>
                    </a:cubicBezTo>
                    <a:cubicBezTo>
                      <a:pt x="168168" y="22863"/>
                      <a:pt x="169554" y="22863"/>
                      <a:pt x="172327" y="24802"/>
                    </a:cubicBezTo>
                    <a:cubicBezTo>
                      <a:pt x="175099" y="26742"/>
                      <a:pt x="175376" y="35887"/>
                      <a:pt x="179812" y="40598"/>
                    </a:cubicBezTo>
                    <a:cubicBezTo>
                      <a:pt x="184248" y="45586"/>
                      <a:pt x="190070" y="45864"/>
                      <a:pt x="195337" y="46418"/>
                    </a:cubicBezTo>
                    <a:cubicBezTo>
                      <a:pt x="200605" y="46695"/>
                      <a:pt x="197000" y="51129"/>
                      <a:pt x="197000" y="54732"/>
                    </a:cubicBezTo>
                    <a:cubicBezTo>
                      <a:pt x="197000" y="58334"/>
                      <a:pt x="197000" y="59997"/>
                      <a:pt x="199773" y="63322"/>
                    </a:cubicBezTo>
                    <a:cubicBezTo>
                      <a:pt x="202268" y="66648"/>
                      <a:pt x="197000" y="69973"/>
                      <a:pt x="193396" y="71913"/>
                    </a:cubicBezTo>
                    <a:cubicBezTo>
                      <a:pt x="189793" y="73853"/>
                      <a:pt x="188683" y="74962"/>
                      <a:pt x="188683" y="78564"/>
                    </a:cubicBezTo>
                    <a:cubicBezTo>
                      <a:pt x="188683" y="82167"/>
                      <a:pt x="186465" y="83552"/>
                      <a:pt x="182862" y="85492"/>
                    </a:cubicBezTo>
                    <a:cubicBezTo>
                      <a:pt x="179258" y="87709"/>
                      <a:pt x="182862" y="89926"/>
                      <a:pt x="184248" y="91589"/>
                    </a:cubicBezTo>
                    <a:cubicBezTo>
                      <a:pt x="185634" y="93252"/>
                      <a:pt x="182862" y="96577"/>
                      <a:pt x="180090" y="101011"/>
                    </a:cubicBezTo>
                    <a:cubicBezTo>
                      <a:pt x="177594" y="105445"/>
                      <a:pt x="187852" y="112650"/>
                      <a:pt x="191456" y="114867"/>
                    </a:cubicBezTo>
                    <a:cubicBezTo>
                      <a:pt x="195060" y="116807"/>
                      <a:pt x="196724" y="126506"/>
                      <a:pt x="197000" y="130663"/>
                    </a:cubicBezTo>
                    <a:cubicBezTo>
                      <a:pt x="197555" y="134820"/>
                      <a:pt x="201159" y="134265"/>
                      <a:pt x="205595" y="134820"/>
                    </a:cubicBezTo>
                    <a:cubicBezTo>
                      <a:pt x="210030" y="135651"/>
                      <a:pt x="239417" y="160038"/>
                      <a:pt x="243298" y="163641"/>
                    </a:cubicBezTo>
                    <a:cubicBezTo>
                      <a:pt x="247180" y="167243"/>
                      <a:pt x="242190" y="184147"/>
                      <a:pt x="241081" y="188582"/>
                    </a:cubicBezTo>
                    <a:cubicBezTo>
                      <a:pt x="239972" y="193015"/>
                      <a:pt x="244130" y="193015"/>
                      <a:pt x="248012" y="193015"/>
                    </a:cubicBezTo>
                    <a:cubicBezTo>
                      <a:pt x="251893" y="193015"/>
                      <a:pt x="252170" y="200498"/>
                      <a:pt x="250507" y="205209"/>
                    </a:cubicBezTo>
                    <a:cubicBezTo>
                      <a:pt x="248843" y="209643"/>
                      <a:pt x="266309" y="225993"/>
                      <a:pt x="266309" y="225993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565" name="Freeform 4564">
                <a:extLst>
                  <a:ext uri="{FF2B5EF4-FFF2-40B4-BE49-F238E27FC236}">
                    <a16:creationId xmlns:a16="http://schemas.microsoft.com/office/drawing/2014/main" id="{F48900C9-6CB9-AED0-739C-A6184692E921}"/>
                  </a:ext>
                </a:extLst>
              </p:cNvPr>
              <p:cNvSpPr/>
              <p:nvPr/>
            </p:nvSpPr>
            <p:spPr>
              <a:xfrm>
                <a:off x="6079191" y="3065704"/>
                <a:ext cx="186855" cy="150002"/>
              </a:xfrm>
              <a:custGeom>
                <a:avLst/>
                <a:gdLst>
                  <a:gd name="connsiteX0" fmla="*/ 186579 w 186855"/>
                  <a:gd name="connsiteY0" fmla="*/ 0 h 150002"/>
                  <a:gd name="connsiteX1" fmla="*/ 186024 w 186855"/>
                  <a:gd name="connsiteY1" fmla="*/ 832 h 150002"/>
                  <a:gd name="connsiteX2" fmla="*/ 166341 w 186855"/>
                  <a:gd name="connsiteY2" fmla="*/ 18290 h 150002"/>
                  <a:gd name="connsiteX3" fmla="*/ 153033 w 186855"/>
                  <a:gd name="connsiteY3" fmla="*/ 29375 h 150002"/>
                  <a:gd name="connsiteX4" fmla="*/ 153033 w 186855"/>
                  <a:gd name="connsiteY4" fmla="*/ 51545 h 150002"/>
                  <a:gd name="connsiteX5" fmla="*/ 143607 w 186855"/>
                  <a:gd name="connsiteY5" fmla="*/ 84522 h 150002"/>
                  <a:gd name="connsiteX6" fmla="*/ 89269 w 186855"/>
                  <a:gd name="connsiteY6" fmla="*/ 117777 h 150002"/>
                  <a:gd name="connsiteX7" fmla="*/ 89269 w 186855"/>
                  <a:gd name="connsiteY7" fmla="*/ 117777 h 150002"/>
                  <a:gd name="connsiteX8" fmla="*/ 31050 w 186855"/>
                  <a:gd name="connsiteY8" fmla="*/ 149923 h 150002"/>
                  <a:gd name="connsiteX9" fmla="*/ 0 w 186855"/>
                  <a:gd name="connsiteY9" fmla="*/ 134127 h 150002"/>
                  <a:gd name="connsiteX10" fmla="*/ 1386 w 186855"/>
                  <a:gd name="connsiteY10" fmla="*/ 121934 h 150002"/>
                  <a:gd name="connsiteX11" fmla="*/ 1386 w 186855"/>
                  <a:gd name="connsiteY11" fmla="*/ 121934 h 150002"/>
                  <a:gd name="connsiteX12" fmla="*/ 6653 w 186855"/>
                  <a:gd name="connsiteY12" fmla="*/ 113620 h 150002"/>
                  <a:gd name="connsiteX13" fmla="*/ 26060 w 186855"/>
                  <a:gd name="connsiteY13" fmla="*/ 97270 h 150002"/>
                  <a:gd name="connsiteX14" fmla="*/ 23842 w 186855"/>
                  <a:gd name="connsiteY14" fmla="*/ 83414 h 150002"/>
                  <a:gd name="connsiteX15" fmla="*/ 6377 w 186855"/>
                  <a:gd name="connsiteY15" fmla="*/ 83414 h 150002"/>
                  <a:gd name="connsiteX16" fmla="*/ 6377 w 186855"/>
                  <a:gd name="connsiteY16" fmla="*/ 55147 h 150002"/>
                  <a:gd name="connsiteX17" fmla="*/ 5267 w 186855"/>
                  <a:gd name="connsiteY17" fmla="*/ 42677 h 150002"/>
                  <a:gd name="connsiteX18" fmla="*/ 8040 w 186855"/>
                  <a:gd name="connsiteY18" fmla="*/ 34086 h 150002"/>
                  <a:gd name="connsiteX19" fmla="*/ 13307 w 186855"/>
                  <a:gd name="connsiteY19" fmla="*/ 41845 h 150002"/>
                  <a:gd name="connsiteX20" fmla="*/ 26337 w 186855"/>
                  <a:gd name="connsiteY20" fmla="*/ 27989 h 150002"/>
                  <a:gd name="connsiteX21" fmla="*/ 30496 w 186855"/>
                  <a:gd name="connsiteY21" fmla="*/ 11639 h 150002"/>
                  <a:gd name="connsiteX22" fmla="*/ 41308 w 186855"/>
                  <a:gd name="connsiteY22" fmla="*/ 18567 h 150002"/>
                  <a:gd name="connsiteX23" fmla="*/ 71803 w 186855"/>
                  <a:gd name="connsiteY23" fmla="*/ 9422 h 150002"/>
                  <a:gd name="connsiteX24" fmla="*/ 92319 w 186855"/>
                  <a:gd name="connsiteY24" fmla="*/ 16350 h 150002"/>
                  <a:gd name="connsiteX25" fmla="*/ 115330 w 186855"/>
                  <a:gd name="connsiteY25" fmla="*/ 13302 h 150002"/>
                  <a:gd name="connsiteX26" fmla="*/ 139726 w 186855"/>
                  <a:gd name="connsiteY26" fmla="*/ 3048 h 150002"/>
                  <a:gd name="connsiteX27" fmla="*/ 186856 w 186855"/>
                  <a:gd name="connsiteY27" fmla="*/ 832 h 1500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186855" h="150002">
                    <a:moveTo>
                      <a:pt x="186579" y="0"/>
                    </a:moveTo>
                    <a:cubicBezTo>
                      <a:pt x="186579" y="0"/>
                      <a:pt x="186024" y="554"/>
                      <a:pt x="186024" y="832"/>
                    </a:cubicBezTo>
                    <a:cubicBezTo>
                      <a:pt x="179925" y="8868"/>
                      <a:pt x="171608" y="18013"/>
                      <a:pt x="166341" y="18290"/>
                    </a:cubicBezTo>
                    <a:cubicBezTo>
                      <a:pt x="161350" y="18290"/>
                      <a:pt x="152479" y="20230"/>
                      <a:pt x="153033" y="29375"/>
                    </a:cubicBezTo>
                    <a:cubicBezTo>
                      <a:pt x="153587" y="38520"/>
                      <a:pt x="153865" y="47665"/>
                      <a:pt x="153033" y="51545"/>
                    </a:cubicBezTo>
                    <a:cubicBezTo>
                      <a:pt x="152201" y="55424"/>
                      <a:pt x="156083" y="77871"/>
                      <a:pt x="143607" y="84522"/>
                    </a:cubicBezTo>
                    <a:cubicBezTo>
                      <a:pt x="133350" y="90065"/>
                      <a:pt x="99250" y="106415"/>
                      <a:pt x="89269" y="117777"/>
                    </a:cubicBezTo>
                    <a:lnTo>
                      <a:pt x="89269" y="117777"/>
                    </a:lnTo>
                    <a:cubicBezTo>
                      <a:pt x="87606" y="118608"/>
                      <a:pt x="39090" y="148537"/>
                      <a:pt x="31050" y="149923"/>
                    </a:cubicBezTo>
                    <a:cubicBezTo>
                      <a:pt x="23011" y="151308"/>
                      <a:pt x="0" y="134127"/>
                      <a:pt x="0" y="134127"/>
                    </a:cubicBezTo>
                    <a:cubicBezTo>
                      <a:pt x="278" y="129693"/>
                      <a:pt x="832" y="125259"/>
                      <a:pt x="1386" y="121934"/>
                    </a:cubicBezTo>
                    <a:lnTo>
                      <a:pt x="1386" y="121934"/>
                    </a:lnTo>
                    <a:cubicBezTo>
                      <a:pt x="5267" y="118054"/>
                      <a:pt x="6653" y="113620"/>
                      <a:pt x="6653" y="113620"/>
                    </a:cubicBezTo>
                    <a:cubicBezTo>
                      <a:pt x="7763" y="109186"/>
                      <a:pt x="20793" y="103644"/>
                      <a:pt x="26060" y="97270"/>
                    </a:cubicBezTo>
                    <a:cubicBezTo>
                      <a:pt x="31328" y="90896"/>
                      <a:pt x="25229" y="88679"/>
                      <a:pt x="23842" y="83414"/>
                    </a:cubicBezTo>
                    <a:cubicBezTo>
                      <a:pt x="22456" y="78148"/>
                      <a:pt x="6377" y="83414"/>
                      <a:pt x="6377" y="83414"/>
                    </a:cubicBezTo>
                    <a:cubicBezTo>
                      <a:pt x="10535" y="74823"/>
                      <a:pt x="9149" y="63738"/>
                      <a:pt x="6377" y="55147"/>
                    </a:cubicBezTo>
                    <a:cubicBezTo>
                      <a:pt x="4990" y="50990"/>
                      <a:pt x="4159" y="47388"/>
                      <a:pt x="5267" y="42677"/>
                    </a:cubicBezTo>
                    <a:cubicBezTo>
                      <a:pt x="6099" y="39906"/>
                      <a:pt x="6931" y="36857"/>
                      <a:pt x="8040" y="34086"/>
                    </a:cubicBezTo>
                    <a:cubicBezTo>
                      <a:pt x="8040" y="34640"/>
                      <a:pt x="9703" y="42122"/>
                      <a:pt x="13307" y="41845"/>
                    </a:cubicBezTo>
                    <a:cubicBezTo>
                      <a:pt x="17188" y="41845"/>
                      <a:pt x="26892" y="34917"/>
                      <a:pt x="26337" y="27989"/>
                    </a:cubicBezTo>
                    <a:cubicBezTo>
                      <a:pt x="26060" y="21061"/>
                      <a:pt x="26337" y="11085"/>
                      <a:pt x="30496" y="11639"/>
                    </a:cubicBezTo>
                    <a:cubicBezTo>
                      <a:pt x="34654" y="11916"/>
                      <a:pt x="36872" y="19399"/>
                      <a:pt x="41308" y="18567"/>
                    </a:cubicBezTo>
                    <a:cubicBezTo>
                      <a:pt x="45744" y="17736"/>
                      <a:pt x="66536" y="9422"/>
                      <a:pt x="71803" y="9422"/>
                    </a:cubicBezTo>
                    <a:cubicBezTo>
                      <a:pt x="77071" y="9422"/>
                      <a:pt x="83448" y="16627"/>
                      <a:pt x="92319" y="16350"/>
                    </a:cubicBezTo>
                    <a:cubicBezTo>
                      <a:pt x="101190" y="16073"/>
                      <a:pt x="106458" y="16904"/>
                      <a:pt x="115330" y="13302"/>
                    </a:cubicBezTo>
                    <a:cubicBezTo>
                      <a:pt x="124201" y="9699"/>
                      <a:pt x="134459" y="3048"/>
                      <a:pt x="139726" y="3048"/>
                    </a:cubicBezTo>
                    <a:cubicBezTo>
                      <a:pt x="144716" y="3048"/>
                      <a:pt x="183529" y="1386"/>
                      <a:pt x="186856" y="832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566" name="Freeform 4565">
                <a:extLst>
                  <a:ext uri="{FF2B5EF4-FFF2-40B4-BE49-F238E27FC236}">
                    <a16:creationId xmlns:a16="http://schemas.microsoft.com/office/drawing/2014/main" id="{0B622A2A-F252-20D6-F206-855444701446}"/>
                  </a:ext>
                </a:extLst>
              </p:cNvPr>
              <p:cNvSpPr/>
              <p:nvPr/>
            </p:nvSpPr>
            <p:spPr>
              <a:xfrm>
                <a:off x="6065606" y="3145946"/>
                <a:ext cx="42028" cy="46213"/>
              </a:xfrm>
              <a:custGeom>
                <a:avLst/>
                <a:gdLst>
                  <a:gd name="connsiteX0" fmla="*/ 39644 w 42028"/>
                  <a:gd name="connsiteY0" fmla="*/ 16473 h 46213"/>
                  <a:gd name="connsiteX1" fmla="*/ 20238 w 42028"/>
                  <a:gd name="connsiteY1" fmla="*/ 32824 h 46213"/>
                  <a:gd name="connsiteX2" fmla="*/ 14970 w 42028"/>
                  <a:gd name="connsiteY2" fmla="*/ 41137 h 46213"/>
                  <a:gd name="connsiteX3" fmla="*/ 14970 w 42028"/>
                  <a:gd name="connsiteY3" fmla="*/ 41137 h 46213"/>
                  <a:gd name="connsiteX4" fmla="*/ 0 w 42028"/>
                  <a:gd name="connsiteY4" fmla="*/ 45848 h 46213"/>
                  <a:gd name="connsiteX5" fmla="*/ 11921 w 42028"/>
                  <a:gd name="connsiteY5" fmla="*/ 16473 h 46213"/>
                  <a:gd name="connsiteX6" fmla="*/ 18575 w 42028"/>
                  <a:gd name="connsiteY6" fmla="*/ 5388 h 46213"/>
                  <a:gd name="connsiteX7" fmla="*/ 20238 w 42028"/>
                  <a:gd name="connsiteY7" fmla="*/ 2340 h 46213"/>
                  <a:gd name="connsiteX8" fmla="*/ 37703 w 42028"/>
                  <a:gd name="connsiteY8" fmla="*/ 2340 h 46213"/>
                  <a:gd name="connsiteX9" fmla="*/ 39921 w 42028"/>
                  <a:gd name="connsiteY9" fmla="*/ 16196 h 462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2028" h="46213">
                    <a:moveTo>
                      <a:pt x="39644" y="16473"/>
                    </a:moveTo>
                    <a:cubicBezTo>
                      <a:pt x="34377" y="22847"/>
                      <a:pt x="21069" y="28389"/>
                      <a:pt x="20238" y="32824"/>
                    </a:cubicBezTo>
                    <a:cubicBezTo>
                      <a:pt x="20238" y="32824"/>
                      <a:pt x="18575" y="37257"/>
                      <a:pt x="14970" y="41137"/>
                    </a:cubicBezTo>
                    <a:lnTo>
                      <a:pt x="14970" y="41137"/>
                    </a:lnTo>
                    <a:cubicBezTo>
                      <a:pt x="11644" y="44463"/>
                      <a:pt x="6931" y="47234"/>
                      <a:pt x="0" y="45848"/>
                    </a:cubicBezTo>
                    <a:cubicBezTo>
                      <a:pt x="3327" y="35872"/>
                      <a:pt x="7208" y="25896"/>
                      <a:pt x="11921" y="16473"/>
                    </a:cubicBezTo>
                    <a:cubicBezTo>
                      <a:pt x="13862" y="12594"/>
                      <a:pt x="16079" y="8991"/>
                      <a:pt x="18575" y="5388"/>
                    </a:cubicBezTo>
                    <a:cubicBezTo>
                      <a:pt x="19129" y="4557"/>
                      <a:pt x="19683" y="3448"/>
                      <a:pt x="20238" y="2340"/>
                    </a:cubicBezTo>
                    <a:cubicBezTo>
                      <a:pt x="20238" y="2340"/>
                      <a:pt x="36317" y="-2925"/>
                      <a:pt x="37703" y="2340"/>
                    </a:cubicBezTo>
                    <a:cubicBezTo>
                      <a:pt x="39090" y="7605"/>
                      <a:pt x="45189" y="10099"/>
                      <a:pt x="39921" y="16196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567" name="Freeform 4566">
                <a:extLst>
                  <a:ext uri="{FF2B5EF4-FFF2-40B4-BE49-F238E27FC236}">
                    <a16:creationId xmlns:a16="http://schemas.microsoft.com/office/drawing/2014/main" id="{2F376277-1FD2-4C7D-056B-BC8EE57FD714}"/>
                  </a:ext>
                </a:extLst>
              </p:cNvPr>
              <p:cNvSpPr/>
              <p:nvPr/>
            </p:nvSpPr>
            <p:spPr>
              <a:xfrm>
                <a:off x="6375277" y="3283121"/>
                <a:ext cx="51288" cy="43631"/>
              </a:xfrm>
              <a:custGeom>
                <a:avLst/>
                <a:gdLst>
                  <a:gd name="connsiteX0" fmla="*/ 51288 w 51288"/>
                  <a:gd name="connsiteY0" fmla="*/ 43631 h 43631"/>
                  <a:gd name="connsiteX1" fmla="*/ 34377 w 51288"/>
                  <a:gd name="connsiteY1" fmla="*/ 43631 h 43631"/>
                  <a:gd name="connsiteX2" fmla="*/ 28832 w 51288"/>
                  <a:gd name="connsiteY2" fmla="*/ 35872 h 43631"/>
                  <a:gd name="connsiteX3" fmla="*/ 14970 w 51288"/>
                  <a:gd name="connsiteY3" fmla="*/ 30884 h 43631"/>
                  <a:gd name="connsiteX4" fmla="*/ 0 w 51288"/>
                  <a:gd name="connsiteY4" fmla="*/ 28389 h 43631"/>
                  <a:gd name="connsiteX5" fmla="*/ 16357 w 51288"/>
                  <a:gd name="connsiteY5" fmla="*/ 2340 h 43631"/>
                  <a:gd name="connsiteX6" fmla="*/ 43526 w 51288"/>
                  <a:gd name="connsiteY6" fmla="*/ 2340 h 43631"/>
                  <a:gd name="connsiteX7" fmla="*/ 42971 w 51288"/>
                  <a:gd name="connsiteY7" fmla="*/ 10931 h 43631"/>
                  <a:gd name="connsiteX8" fmla="*/ 39921 w 51288"/>
                  <a:gd name="connsiteY8" fmla="*/ 24233 h 43631"/>
                  <a:gd name="connsiteX9" fmla="*/ 46575 w 51288"/>
                  <a:gd name="connsiteY9" fmla="*/ 33378 h 43631"/>
                  <a:gd name="connsiteX10" fmla="*/ 51288 w 51288"/>
                  <a:gd name="connsiteY10" fmla="*/ 43631 h 43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1288" h="43631">
                    <a:moveTo>
                      <a:pt x="51288" y="43631"/>
                    </a:moveTo>
                    <a:lnTo>
                      <a:pt x="34377" y="43631"/>
                    </a:lnTo>
                    <a:cubicBezTo>
                      <a:pt x="30773" y="43631"/>
                      <a:pt x="29941" y="38643"/>
                      <a:pt x="28832" y="35872"/>
                    </a:cubicBezTo>
                    <a:cubicBezTo>
                      <a:pt x="27723" y="33101"/>
                      <a:pt x="19406" y="33101"/>
                      <a:pt x="14970" y="30884"/>
                    </a:cubicBezTo>
                    <a:cubicBezTo>
                      <a:pt x="13307" y="30052"/>
                      <a:pt x="7485" y="29221"/>
                      <a:pt x="0" y="28389"/>
                    </a:cubicBezTo>
                    <a:cubicBezTo>
                      <a:pt x="0" y="28389"/>
                      <a:pt x="13307" y="7883"/>
                      <a:pt x="16357" y="2340"/>
                    </a:cubicBezTo>
                    <a:cubicBezTo>
                      <a:pt x="19406" y="-2925"/>
                      <a:pt x="43526" y="2340"/>
                      <a:pt x="43526" y="2340"/>
                    </a:cubicBezTo>
                    <a:cubicBezTo>
                      <a:pt x="43526" y="5111"/>
                      <a:pt x="43526" y="8160"/>
                      <a:pt x="42971" y="10931"/>
                    </a:cubicBezTo>
                    <a:cubicBezTo>
                      <a:pt x="41862" y="15365"/>
                      <a:pt x="37427" y="19799"/>
                      <a:pt x="39921" y="24233"/>
                    </a:cubicBezTo>
                    <a:cubicBezTo>
                      <a:pt x="41862" y="27558"/>
                      <a:pt x="44634" y="30329"/>
                      <a:pt x="46575" y="33378"/>
                    </a:cubicBezTo>
                    <a:cubicBezTo>
                      <a:pt x="48516" y="36703"/>
                      <a:pt x="50179" y="40029"/>
                      <a:pt x="51288" y="43631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568" name="Freeform 4567">
                <a:extLst>
                  <a:ext uri="{FF2B5EF4-FFF2-40B4-BE49-F238E27FC236}">
                    <a16:creationId xmlns:a16="http://schemas.microsoft.com/office/drawing/2014/main" id="{3CA79BCE-9BFD-2AF8-2BCA-503CCB56E846}"/>
                  </a:ext>
                </a:extLst>
              </p:cNvPr>
              <p:cNvSpPr/>
              <p:nvPr/>
            </p:nvSpPr>
            <p:spPr>
              <a:xfrm>
                <a:off x="6050586" y="3221169"/>
                <a:ext cx="567824" cy="451154"/>
              </a:xfrm>
              <a:custGeom>
                <a:avLst/>
                <a:gdLst>
                  <a:gd name="connsiteX0" fmla="*/ 567825 w 567824"/>
                  <a:gd name="connsiteY0" fmla="*/ 297352 h 451154"/>
                  <a:gd name="connsiteX1" fmla="*/ 553963 w 567824"/>
                  <a:gd name="connsiteY1" fmla="*/ 350005 h 451154"/>
                  <a:gd name="connsiteX2" fmla="*/ 472733 w 567824"/>
                  <a:gd name="connsiteY2" fmla="*/ 379103 h 451154"/>
                  <a:gd name="connsiteX3" fmla="*/ 471901 w 567824"/>
                  <a:gd name="connsiteY3" fmla="*/ 379103 h 451154"/>
                  <a:gd name="connsiteX4" fmla="*/ 391227 w 567824"/>
                  <a:gd name="connsiteY4" fmla="*/ 390465 h 451154"/>
                  <a:gd name="connsiteX5" fmla="*/ 347146 w 567824"/>
                  <a:gd name="connsiteY5" fmla="*/ 431756 h 451154"/>
                  <a:gd name="connsiteX6" fmla="*/ 330235 w 567824"/>
                  <a:gd name="connsiteY6" fmla="*/ 426491 h 451154"/>
                  <a:gd name="connsiteX7" fmla="*/ 308333 w 567824"/>
                  <a:gd name="connsiteY7" fmla="*/ 426491 h 451154"/>
                  <a:gd name="connsiteX8" fmla="*/ 278669 w 567824"/>
                  <a:gd name="connsiteY8" fmla="*/ 422888 h 451154"/>
                  <a:gd name="connsiteX9" fmla="*/ 255104 w 567824"/>
                  <a:gd name="connsiteY9" fmla="*/ 426491 h 451154"/>
                  <a:gd name="connsiteX10" fmla="*/ 239857 w 567824"/>
                  <a:gd name="connsiteY10" fmla="*/ 421780 h 451154"/>
                  <a:gd name="connsiteX11" fmla="*/ 234589 w 567824"/>
                  <a:gd name="connsiteY11" fmla="*/ 442841 h 451154"/>
                  <a:gd name="connsiteX12" fmla="*/ 222114 w 567824"/>
                  <a:gd name="connsiteY12" fmla="*/ 451155 h 451154"/>
                  <a:gd name="connsiteX13" fmla="*/ 219342 w 567824"/>
                  <a:gd name="connsiteY13" fmla="*/ 442009 h 451154"/>
                  <a:gd name="connsiteX14" fmla="*/ 214351 w 567824"/>
                  <a:gd name="connsiteY14" fmla="*/ 434804 h 451154"/>
                  <a:gd name="connsiteX15" fmla="*/ 208807 w 567824"/>
                  <a:gd name="connsiteY15" fmla="*/ 428708 h 451154"/>
                  <a:gd name="connsiteX16" fmla="*/ 206589 w 567824"/>
                  <a:gd name="connsiteY16" fmla="*/ 419286 h 451154"/>
                  <a:gd name="connsiteX17" fmla="*/ 200489 w 567824"/>
                  <a:gd name="connsiteY17" fmla="*/ 411526 h 451154"/>
                  <a:gd name="connsiteX18" fmla="*/ 188014 w 567824"/>
                  <a:gd name="connsiteY18" fmla="*/ 399056 h 451154"/>
                  <a:gd name="connsiteX19" fmla="*/ 180251 w 567824"/>
                  <a:gd name="connsiteY19" fmla="*/ 386031 h 451154"/>
                  <a:gd name="connsiteX20" fmla="*/ 176925 w 567824"/>
                  <a:gd name="connsiteY20" fmla="*/ 377163 h 451154"/>
                  <a:gd name="connsiteX21" fmla="*/ 169716 w 567824"/>
                  <a:gd name="connsiteY21" fmla="*/ 367741 h 451154"/>
                  <a:gd name="connsiteX22" fmla="*/ 154746 w 567824"/>
                  <a:gd name="connsiteY22" fmla="*/ 349728 h 451154"/>
                  <a:gd name="connsiteX23" fmla="*/ 148647 w 567824"/>
                  <a:gd name="connsiteY23" fmla="*/ 343077 h 451154"/>
                  <a:gd name="connsiteX24" fmla="*/ 139220 w 567824"/>
                  <a:gd name="connsiteY24" fmla="*/ 339197 h 451154"/>
                  <a:gd name="connsiteX25" fmla="*/ 133953 w 567824"/>
                  <a:gd name="connsiteY25" fmla="*/ 331438 h 451154"/>
                  <a:gd name="connsiteX26" fmla="*/ 129240 w 567824"/>
                  <a:gd name="connsiteY26" fmla="*/ 326173 h 451154"/>
                  <a:gd name="connsiteX27" fmla="*/ 126191 w 567824"/>
                  <a:gd name="connsiteY27" fmla="*/ 322293 h 451154"/>
                  <a:gd name="connsiteX28" fmla="*/ 125082 w 567824"/>
                  <a:gd name="connsiteY28" fmla="*/ 318136 h 451154"/>
                  <a:gd name="connsiteX29" fmla="*/ 125359 w 567824"/>
                  <a:gd name="connsiteY29" fmla="*/ 307328 h 451154"/>
                  <a:gd name="connsiteX30" fmla="*/ 124250 w 567824"/>
                  <a:gd name="connsiteY30" fmla="*/ 285436 h 451154"/>
                  <a:gd name="connsiteX31" fmla="*/ 114269 w 567824"/>
                  <a:gd name="connsiteY31" fmla="*/ 259663 h 451154"/>
                  <a:gd name="connsiteX32" fmla="*/ 106507 w 567824"/>
                  <a:gd name="connsiteY32" fmla="*/ 251350 h 451154"/>
                  <a:gd name="connsiteX33" fmla="*/ 100131 w 567824"/>
                  <a:gd name="connsiteY33" fmla="*/ 240265 h 451154"/>
                  <a:gd name="connsiteX34" fmla="*/ 95695 w 567824"/>
                  <a:gd name="connsiteY34" fmla="*/ 234722 h 451154"/>
                  <a:gd name="connsiteX35" fmla="*/ 90982 w 567824"/>
                  <a:gd name="connsiteY35" fmla="*/ 233614 h 451154"/>
                  <a:gd name="connsiteX36" fmla="*/ 81279 w 567824"/>
                  <a:gd name="connsiteY36" fmla="*/ 229180 h 451154"/>
                  <a:gd name="connsiteX37" fmla="*/ 75457 w 567824"/>
                  <a:gd name="connsiteY37" fmla="*/ 220312 h 451154"/>
                  <a:gd name="connsiteX38" fmla="*/ 72962 w 567824"/>
                  <a:gd name="connsiteY38" fmla="*/ 210059 h 451154"/>
                  <a:gd name="connsiteX39" fmla="*/ 68803 w 567824"/>
                  <a:gd name="connsiteY39" fmla="*/ 200913 h 451154"/>
                  <a:gd name="connsiteX40" fmla="*/ 60486 w 567824"/>
                  <a:gd name="connsiteY40" fmla="*/ 192600 h 451154"/>
                  <a:gd name="connsiteX41" fmla="*/ 51892 w 567824"/>
                  <a:gd name="connsiteY41" fmla="*/ 181238 h 451154"/>
                  <a:gd name="connsiteX42" fmla="*/ 45238 w 567824"/>
                  <a:gd name="connsiteY42" fmla="*/ 169599 h 451154"/>
                  <a:gd name="connsiteX43" fmla="*/ 36921 w 567824"/>
                  <a:gd name="connsiteY43" fmla="*/ 158791 h 451154"/>
                  <a:gd name="connsiteX44" fmla="*/ 31654 w 567824"/>
                  <a:gd name="connsiteY44" fmla="*/ 149369 h 451154"/>
                  <a:gd name="connsiteX45" fmla="*/ 26941 w 567824"/>
                  <a:gd name="connsiteY45" fmla="*/ 140224 h 451154"/>
                  <a:gd name="connsiteX46" fmla="*/ 12525 w 567824"/>
                  <a:gd name="connsiteY46" fmla="*/ 121380 h 451154"/>
                  <a:gd name="connsiteX47" fmla="*/ 49 w 567824"/>
                  <a:gd name="connsiteY47" fmla="*/ 116114 h 451154"/>
                  <a:gd name="connsiteX48" fmla="*/ 6426 w 567824"/>
                  <a:gd name="connsiteY48" fmla="*/ 101149 h 451154"/>
                  <a:gd name="connsiteX49" fmla="*/ 10030 w 567824"/>
                  <a:gd name="connsiteY49" fmla="*/ 88125 h 451154"/>
                  <a:gd name="connsiteX50" fmla="*/ 10030 w 567824"/>
                  <a:gd name="connsiteY50" fmla="*/ 83137 h 451154"/>
                  <a:gd name="connsiteX51" fmla="*/ 45238 w 567824"/>
                  <a:gd name="connsiteY51" fmla="*/ 84245 h 451154"/>
                  <a:gd name="connsiteX52" fmla="*/ 63813 w 567824"/>
                  <a:gd name="connsiteY52" fmla="*/ 65401 h 451154"/>
                  <a:gd name="connsiteX53" fmla="*/ 82111 w 567824"/>
                  <a:gd name="connsiteY53" fmla="*/ 61244 h 451154"/>
                  <a:gd name="connsiteX54" fmla="*/ 89596 w 567824"/>
                  <a:gd name="connsiteY54" fmla="*/ 46002 h 451154"/>
                  <a:gd name="connsiteX55" fmla="*/ 67971 w 567824"/>
                  <a:gd name="connsiteY55" fmla="*/ 18290 h 451154"/>
                  <a:gd name="connsiteX56" fmla="*/ 125636 w 567824"/>
                  <a:gd name="connsiteY56" fmla="*/ 0 h 451154"/>
                  <a:gd name="connsiteX57" fmla="*/ 127300 w 567824"/>
                  <a:gd name="connsiteY57" fmla="*/ 0 h 451154"/>
                  <a:gd name="connsiteX58" fmla="*/ 171102 w 567824"/>
                  <a:gd name="connsiteY58" fmla="*/ 11362 h 451154"/>
                  <a:gd name="connsiteX59" fmla="*/ 219064 w 567824"/>
                  <a:gd name="connsiteY59" fmla="*/ 43231 h 451154"/>
                  <a:gd name="connsiteX60" fmla="*/ 283660 w 567824"/>
                  <a:gd name="connsiteY60" fmla="*/ 88402 h 451154"/>
                  <a:gd name="connsiteX61" fmla="*/ 324413 w 567824"/>
                  <a:gd name="connsiteY61" fmla="*/ 90896 h 451154"/>
                  <a:gd name="connsiteX62" fmla="*/ 339384 w 567824"/>
                  <a:gd name="connsiteY62" fmla="*/ 93390 h 451154"/>
                  <a:gd name="connsiteX63" fmla="*/ 353246 w 567824"/>
                  <a:gd name="connsiteY63" fmla="*/ 98378 h 451154"/>
                  <a:gd name="connsiteX64" fmla="*/ 358790 w 567824"/>
                  <a:gd name="connsiteY64" fmla="*/ 106138 h 451154"/>
                  <a:gd name="connsiteX65" fmla="*/ 375701 w 567824"/>
                  <a:gd name="connsiteY65" fmla="*/ 106138 h 451154"/>
                  <a:gd name="connsiteX66" fmla="*/ 376533 w 567824"/>
                  <a:gd name="connsiteY66" fmla="*/ 108632 h 451154"/>
                  <a:gd name="connsiteX67" fmla="*/ 382078 w 567824"/>
                  <a:gd name="connsiteY67" fmla="*/ 126368 h 451154"/>
                  <a:gd name="connsiteX68" fmla="*/ 394553 w 567824"/>
                  <a:gd name="connsiteY68" fmla="*/ 140778 h 451154"/>
                  <a:gd name="connsiteX69" fmla="*/ 410633 w 567824"/>
                  <a:gd name="connsiteY69" fmla="*/ 152694 h 451154"/>
                  <a:gd name="connsiteX70" fmla="*/ 422277 w 567824"/>
                  <a:gd name="connsiteY70" fmla="*/ 166828 h 451154"/>
                  <a:gd name="connsiteX71" fmla="*/ 421445 w 567824"/>
                  <a:gd name="connsiteY71" fmla="*/ 184286 h 451154"/>
                  <a:gd name="connsiteX72" fmla="*/ 428099 w 567824"/>
                  <a:gd name="connsiteY72" fmla="*/ 203408 h 451154"/>
                  <a:gd name="connsiteX73" fmla="*/ 434752 w 567824"/>
                  <a:gd name="connsiteY73" fmla="*/ 207564 h 451154"/>
                  <a:gd name="connsiteX74" fmla="*/ 455267 w 567824"/>
                  <a:gd name="connsiteY74" fmla="*/ 222252 h 451154"/>
                  <a:gd name="connsiteX75" fmla="*/ 455267 w 567824"/>
                  <a:gd name="connsiteY75" fmla="*/ 223360 h 451154"/>
                  <a:gd name="connsiteX76" fmla="*/ 460535 w 567824"/>
                  <a:gd name="connsiteY76" fmla="*/ 232505 h 451154"/>
                  <a:gd name="connsiteX77" fmla="*/ 486595 w 567824"/>
                  <a:gd name="connsiteY77" fmla="*/ 270194 h 451154"/>
                  <a:gd name="connsiteX78" fmla="*/ 558399 w 567824"/>
                  <a:gd name="connsiteY78" fmla="*/ 274628 h 451154"/>
                  <a:gd name="connsiteX79" fmla="*/ 567825 w 567824"/>
                  <a:gd name="connsiteY79" fmla="*/ 298183 h 4511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</a:cxnLst>
                <a:rect l="l" t="t" r="r" b="b"/>
                <a:pathLst>
                  <a:path w="567824" h="451154">
                    <a:moveTo>
                      <a:pt x="567825" y="297352"/>
                    </a:moveTo>
                    <a:lnTo>
                      <a:pt x="553963" y="350005"/>
                    </a:lnTo>
                    <a:cubicBezTo>
                      <a:pt x="553963" y="350005"/>
                      <a:pt x="481605" y="376332"/>
                      <a:pt x="472733" y="379103"/>
                    </a:cubicBezTo>
                    <a:cubicBezTo>
                      <a:pt x="472179" y="379103"/>
                      <a:pt x="471901" y="379103"/>
                      <a:pt x="471901" y="379103"/>
                    </a:cubicBezTo>
                    <a:cubicBezTo>
                      <a:pt x="469961" y="379380"/>
                      <a:pt x="416732" y="384922"/>
                      <a:pt x="391227" y="390465"/>
                    </a:cubicBezTo>
                    <a:cubicBezTo>
                      <a:pt x="365721" y="396007"/>
                      <a:pt x="357681" y="421502"/>
                      <a:pt x="347146" y="431756"/>
                    </a:cubicBezTo>
                    <a:cubicBezTo>
                      <a:pt x="336612" y="442286"/>
                      <a:pt x="331344" y="428708"/>
                      <a:pt x="330235" y="426491"/>
                    </a:cubicBezTo>
                    <a:cubicBezTo>
                      <a:pt x="329126" y="424274"/>
                      <a:pt x="314156" y="425659"/>
                      <a:pt x="308333" y="426491"/>
                    </a:cubicBezTo>
                    <a:cubicBezTo>
                      <a:pt x="302512" y="427045"/>
                      <a:pt x="285046" y="422057"/>
                      <a:pt x="278669" y="422888"/>
                    </a:cubicBezTo>
                    <a:cubicBezTo>
                      <a:pt x="272293" y="423996"/>
                      <a:pt x="259541" y="425105"/>
                      <a:pt x="255104" y="426491"/>
                    </a:cubicBezTo>
                    <a:cubicBezTo>
                      <a:pt x="250669" y="427876"/>
                      <a:pt x="244847" y="421780"/>
                      <a:pt x="239857" y="421780"/>
                    </a:cubicBezTo>
                    <a:cubicBezTo>
                      <a:pt x="234866" y="421780"/>
                      <a:pt x="233480" y="437576"/>
                      <a:pt x="234589" y="442841"/>
                    </a:cubicBezTo>
                    <a:cubicBezTo>
                      <a:pt x="235698" y="448106"/>
                      <a:pt x="222114" y="451155"/>
                      <a:pt x="222114" y="451155"/>
                    </a:cubicBezTo>
                    <a:cubicBezTo>
                      <a:pt x="221282" y="447829"/>
                      <a:pt x="221005" y="445058"/>
                      <a:pt x="219342" y="442009"/>
                    </a:cubicBezTo>
                    <a:cubicBezTo>
                      <a:pt x="217955" y="439515"/>
                      <a:pt x="216569" y="436744"/>
                      <a:pt x="214351" y="434804"/>
                    </a:cubicBezTo>
                    <a:cubicBezTo>
                      <a:pt x="212133" y="432587"/>
                      <a:pt x="209361" y="432033"/>
                      <a:pt x="208807" y="428708"/>
                    </a:cubicBezTo>
                    <a:cubicBezTo>
                      <a:pt x="207975" y="425105"/>
                      <a:pt x="209361" y="422334"/>
                      <a:pt x="206589" y="419286"/>
                    </a:cubicBezTo>
                    <a:cubicBezTo>
                      <a:pt x="204370" y="416791"/>
                      <a:pt x="202430" y="414297"/>
                      <a:pt x="200489" y="411526"/>
                    </a:cubicBezTo>
                    <a:cubicBezTo>
                      <a:pt x="196885" y="406261"/>
                      <a:pt x="193559" y="402381"/>
                      <a:pt x="188014" y="399056"/>
                    </a:cubicBezTo>
                    <a:cubicBezTo>
                      <a:pt x="183024" y="396007"/>
                      <a:pt x="182747" y="390742"/>
                      <a:pt x="180251" y="386031"/>
                    </a:cubicBezTo>
                    <a:cubicBezTo>
                      <a:pt x="178588" y="383260"/>
                      <a:pt x="178311" y="379934"/>
                      <a:pt x="176925" y="377163"/>
                    </a:cubicBezTo>
                    <a:cubicBezTo>
                      <a:pt x="175261" y="373006"/>
                      <a:pt x="173044" y="370512"/>
                      <a:pt x="169716" y="367741"/>
                    </a:cubicBezTo>
                    <a:cubicBezTo>
                      <a:pt x="163617" y="362199"/>
                      <a:pt x="158627" y="356933"/>
                      <a:pt x="154746" y="349728"/>
                    </a:cubicBezTo>
                    <a:cubicBezTo>
                      <a:pt x="153360" y="346957"/>
                      <a:pt x="151974" y="343354"/>
                      <a:pt x="148647" y="343077"/>
                    </a:cubicBezTo>
                    <a:cubicBezTo>
                      <a:pt x="144211" y="343077"/>
                      <a:pt x="142270" y="343077"/>
                      <a:pt x="139220" y="339197"/>
                    </a:cubicBezTo>
                    <a:cubicBezTo>
                      <a:pt x="137280" y="336703"/>
                      <a:pt x="135617" y="334209"/>
                      <a:pt x="133953" y="331438"/>
                    </a:cubicBezTo>
                    <a:cubicBezTo>
                      <a:pt x="132567" y="329221"/>
                      <a:pt x="130627" y="327835"/>
                      <a:pt x="129240" y="326173"/>
                    </a:cubicBezTo>
                    <a:cubicBezTo>
                      <a:pt x="128131" y="324787"/>
                      <a:pt x="127022" y="323678"/>
                      <a:pt x="126191" y="322293"/>
                    </a:cubicBezTo>
                    <a:cubicBezTo>
                      <a:pt x="125082" y="320630"/>
                      <a:pt x="125082" y="320076"/>
                      <a:pt x="125082" y="318136"/>
                    </a:cubicBezTo>
                    <a:cubicBezTo>
                      <a:pt x="125082" y="314533"/>
                      <a:pt x="125359" y="310931"/>
                      <a:pt x="125359" y="307328"/>
                    </a:cubicBezTo>
                    <a:cubicBezTo>
                      <a:pt x="125359" y="299846"/>
                      <a:pt x="125359" y="292641"/>
                      <a:pt x="124250" y="285436"/>
                    </a:cubicBezTo>
                    <a:cubicBezTo>
                      <a:pt x="123418" y="276845"/>
                      <a:pt x="120646" y="265760"/>
                      <a:pt x="114269" y="259663"/>
                    </a:cubicBezTo>
                    <a:cubicBezTo>
                      <a:pt x="111775" y="257169"/>
                      <a:pt x="108725" y="254398"/>
                      <a:pt x="106507" y="251350"/>
                    </a:cubicBezTo>
                    <a:cubicBezTo>
                      <a:pt x="104012" y="247747"/>
                      <a:pt x="102626" y="243867"/>
                      <a:pt x="100131" y="240265"/>
                    </a:cubicBezTo>
                    <a:cubicBezTo>
                      <a:pt x="98745" y="238325"/>
                      <a:pt x="97635" y="235831"/>
                      <a:pt x="95695" y="234722"/>
                    </a:cubicBezTo>
                    <a:cubicBezTo>
                      <a:pt x="94309" y="233891"/>
                      <a:pt x="92646" y="233891"/>
                      <a:pt x="90982" y="233614"/>
                    </a:cubicBezTo>
                    <a:cubicBezTo>
                      <a:pt x="86823" y="232782"/>
                      <a:pt x="84051" y="232505"/>
                      <a:pt x="81279" y="229180"/>
                    </a:cubicBezTo>
                    <a:cubicBezTo>
                      <a:pt x="78784" y="226131"/>
                      <a:pt x="77120" y="223638"/>
                      <a:pt x="75457" y="220312"/>
                    </a:cubicBezTo>
                    <a:cubicBezTo>
                      <a:pt x="73794" y="216710"/>
                      <a:pt x="73794" y="213938"/>
                      <a:pt x="72962" y="210059"/>
                    </a:cubicBezTo>
                    <a:cubicBezTo>
                      <a:pt x="72407" y="206733"/>
                      <a:pt x="71021" y="203408"/>
                      <a:pt x="68803" y="200913"/>
                    </a:cubicBezTo>
                    <a:cubicBezTo>
                      <a:pt x="66031" y="198142"/>
                      <a:pt x="62981" y="195648"/>
                      <a:pt x="60486" y="192600"/>
                    </a:cubicBezTo>
                    <a:cubicBezTo>
                      <a:pt x="57436" y="188997"/>
                      <a:pt x="54664" y="185118"/>
                      <a:pt x="51892" y="181238"/>
                    </a:cubicBezTo>
                    <a:cubicBezTo>
                      <a:pt x="49119" y="177635"/>
                      <a:pt x="48011" y="173201"/>
                      <a:pt x="45238" y="169599"/>
                    </a:cubicBezTo>
                    <a:cubicBezTo>
                      <a:pt x="42189" y="165719"/>
                      <a:pt x="39416" y="163225"/>
                      <a:pt x="36921" y="158791"/>
                    </a:cubicBezTo>
                    <a:cubicBezTo>
                      <a:pt x="35258" y="155743"/>
                      <a:pt x="33595" y="152417"/>
                      <a:pt x="31654" y="149369"/>
                    </a:cubicBezTo>
                    <a:cubicBezTo>
                      <a:pt x="29713" y="146598"/>
                      <a:pt x="27772" y="143549"/>
                      <a:pt x="26941" y="140224"/>
                    </a:cubicBezTo>
                    <a:cubicBezTo>
                      <a:pt x="25000" y="133019"/>
                      <a:pt x="19455" y="124428"/>
                      <a:pt x="12525" y="121380"/>
                    </a:cubicBezTo>
                    <a:cubicBezTo>
                      <a:pt x="9198" y="119994"/>
                      <a:pt x="-783" y="121380"/>
                      <a:pt x="49" y="116114"/>
                    </a:cubicBezTo>
                    <a:cubicBezTo>
                      <a:pt x="603" y="110849"/>
                      <a:pt x="4485" y="105861"/>
                      <a:pt x="6426" y="101149"/>
                    </a:cubicBezTo>
                    <a:cubicBezTo>
                      <a:pt x="7257" y="99487"/>
                      <a:pt x="11970" y="90065"/>
                      <a:pt x="10030" y="88125"/>
                    </a:cubicBezTo>
                    <a:cubicBezTo>
                      <a:pt x="10030" y="86739"/>
                      <a:pt x="10030" y="85077"/>
                      <a:pt x="10030" y="83137"/>
                    </a:cubicBezTo>
                    <a:cubicBezTo>
                      <a:pt x="11138" y="83137"/>
                      <a:pt x="41912" y="89511"/>
                      <a:pt x="45238" y="84245"/>
                    </a:cubicBezTo>
                    <a:cubicBezTo>
                      <a:pt x="48843" y="78980"/>
                      <a:pt x="59100" y="65124"/>
                      <a:pt x="63813" y="65401"/>
                    </a:cubicBezTo>
                    <a:cubicBezTo>
                      <a:pt x="68526" y="65401"/>
                      <a:pt x="78784" y="66232"/>
                      <a:pt x="82111" y="61244"/>
                    </a:cubicBezTo>
                    <a:cubicBezTo>
                      <a:pt x="85437" y="56256"/>
                      <a:pt x="92922" y="49605"/>
                      <a:pt x="89596" y="46002"/>
                    </a:cubicBezTo>
                    <a:cubicBezTo>
                      <a:pt x="85992" y="42400"/>
                      <a:pt x="64367" y="19121"/>
                      <a:pt x="67971" y="18290"/>
                    </a:cubicBezTo>
                    <a:cubicBezTo>
                      <a:pt x="71576" y="17459"/>
                      <a:pt x="112329" y="1109"/>
                      <a:pt x="125636" y="0"/>
                    </a:cubicBezTo>
                    <a:cubicBezTo>
                      <a:pt x="126191" y="0"/>
                      <a:pt x="126745" y="0"/>
                      <a:pt x="127300" y="0"/>
                    </a:cubicBezTo>
                    <a:cubicBezTo>
                      <a:pt x="138389" y="554"/>
                      <a:pt x="163617" y="5542"/>
                      <a:pt x="171102" y="11362"/>
                    </a:cubicBezTo>
                    <a:cubicBezTo>
                      <a:pt x="178588" y="17182"/>
                      <a:pt x="212965" y="37689"/>
                      <a:pt x="219064" y="43231"/>
                    </a:cubicBezTo>
                    <a:cubicBezTo>
                      <a:pt x="225441" y="48773"/>
                      <a:pt x="271184" y="88402"/>
                      <a:pt x="283660" y="88402"/>
                    </a:cubicBezTo>
                    <a:cubicBezTo>
                      <a:pt x="296135" y="88402"/>
                      <a:pt x="310829" y="89511"/>
                      <a:pt x="324413" y="90896"/>
                    </a:cubicBezTo>
                    <a:cubicBezTo>
                      <a:pt x="331898" y="91727"/>
                      <a:pt x="337720" y="92559"/>
                      <a:pt x="339384" y="93390"/>
                    </a:cubicBezTo>
                    <a:cubicBezTo>
                      <a:pt x="344097" y="95607"/>
                      <a:pt x="352136" y="95607"/>
                      <a:pt x="353246" y="98378"/>
                    </a:cubicBezTo>
                    <a:cubicBezTo>
                      <a:pt x="354354" y="101149"/>
                      <a:pt x="355463" y="106138"/>
                      <a:pt x="358790" y="106138"/>
                    </a:cubicBezTo>
                    <a:lnTo>
                      <a:pt x="375701" y="106138"/>
                    </a:lnTo>
                    <a:cubicBezTo>
                      <a:pt x="375979" y="106969"/>
                      <a:pt x="376256" y="107800"/>
                      <a:pt x="376533" y="108632"/>
                    </a:cubicBezTo>
                    <a:cubicBezTo>
                      <a:pt x="377919" y="115006"/>
                      <a:pt x="377365" y="121102"/>
                      <a:pt x="382078" y="126368"/>
                    </a:cubicBezTo>
                    <a:cubicBezTo>
                      <a:pt x="386514" y="131079"/>
                      <a:pt x="390949" y="135236"/>
                      <a:pt x="394553" y="140778"/>
                    </a:cubicBezTo>
                    <a:cubicBezTo>
                      <a:pt x="398434" y="146598"/>
                      <a:pt x="404257" y="149369"/>
                      <a:pt x="410633" y="152694"/>
                    </a:cubicBezTo>
                    <a:cubicBezTo>
                      <a:pt x="416455" y="155743"/>
                      <a:pt x="422831" y="159345"/>
                      <a:pt x="422277" y="166828"/>
                    </a:cubicBezTo>
                    <a:cubicBezTo>
                      <a:pt x="421999" y="172647"/>
                      <a:pt x="420613" y="178190"/>
                      <a:pt x="421445" y="184286"/>
                    </a:cubicBezTo>
                    <a:cubicBezTo>
                      <a:pt x="422277" y="190937"/>
                      <a:pt x="423941" y="198142"/>
                      <a:pt x="428099" y="203408"/>
                    </a:cubicBezTo>
                    <a:cubicBezTo>
                      <a:pt x="429485" y="205347"/>
                      <a:pt x="431980" y="207841"/>
                      <a:pt x="434752" y="207564"/>
                    </a:cubicBezTo>
                    <a:cubicBezTo>
                      <a:pt x="434752" y="207564"/>
                      <a:pt x="441129" y="222252"/>
                      <a:pt x="455267" y="222252"/>
                    </a:cubicBezTo>
                    <a:cubicBezTo>
                      <a:pt x="455267" y="222529"/>
                      <a:pt x="455267" y="222806"/>
                      <a:pt x="455267" y="223360"/>
                    </a:cubicBezTo>
                    <a:cubicBezTo>
                      <a:pt x="454159" y="228348"/>
                      <a:pt x="456654" y="230843"/>
                      <a:pt x="460535" y="232505"/>
                    </a:cubicBezTo>
                    <a:lnTo>
                      <a:pt x="486595" y="270194"/>
                    </a:lnTo>
                    <a:lnTo>
                      <a:pt x="558399" y="274628"/>
                    </a:lnTo>
                    <a:lnTo>
                      <a:pt x="567825" y="298183"/>
                    </a:lnTo>
                    <a:close/>
                  </a:path>
                </a:pathLst>
              </a:custGeom>
              <a:grpFill/>
              <a:ln w="63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569" name="Freeform 4568">
                <a:extLst>
                  <a:ext uri="{FF2B5EF4-FFF2-40B4-BE49-F238E27FC236}">
                    <a16:creationId xmlns:a16="http://schemas.microsoft.com/office/drawing/2014/main" id="{13F8194E-136B-496C-E59A-15EE5775A8D3}"/>
                  </a:ext>
                </a:extLst>
              </p:cNvPr>
              <p:cNvSpPr/>
              <p:nvPr/>
            </p:nvSpPr>
            <p:spPr>
              <a:xfrm>
                <a:off x="6485616" y="3397126"/>
                <a:ext cx="25227" cy="45186"/>
              </a:xfrm>
              <a:custGeom>
                <a:avLst/>
                <a:gdLst>
                  <a:gd name="connsiteX0" fmla="*/ 24951 w 25227"/>
                  <a:gd name="connsiteY0" fmla="*/ 9992 h 45186"/>
                  <a:gd name="connsiteX1" fmla="*/ 23842 w 25227"/>
                  <a:gd name="connsiteY1" fmla="*/ 27173 h 45186"/>
                  <a:gd name="connsiteX2" fmla="*/ 20515 w 25227"/>
                  <a:gd name="connsiteY2" fmla="*/ 45186 h 45186"/>
                  <a:gd name="connsiteX3" fmla="*/ 0 w 25227"/>
                  <a:gd name="connsiteY3" fmla="*/ 30499 h 45186"/>
                  <a:gd name="connsiteX4" fmla="*/ 5267 w 25227"/>
                  <a:gd name="connsiteY4" fmla="*/ 23848 h 45186"/>
                  <a:gd name="connsiteX5" fmla="*/ 14416 w 25227"/>
                  <a:gd name="connsiteY5" fmla="*/ 847 h 45186"/>
                  <a:gd name="connsiteX6" fmla="*/ 25228 w 25227"/>
                  <a:gd name="connsiteY6" fmla="*/ 9715 h 451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5227" h="45186">
                    <a:moveTo>
                      <a:pt x="24951" y="9992"/>
                    </a:moveTo>
                    <a:cubicBezTo>
                      <a:pt x="25228" y="15811"/>
                      <a:pt x="23842" y="21631"/>
                      <a:pt x="23842" y="27173"/>
                    </a:cubicBezTo>
                    <a:cubicBezTo>
                      <a:pt x="23842" y="33547"/>
                      <a:pt x="21901" y="39089"/>
                      <a:pt x="20515" y="45186"/>
                    </a:cubicBezTo>
                    <a:cubicBezTo>
                      <a:pt x="6376" y="45186"/>
                      <a:pt x="0" y="30499"/>
                      <a:pt x="0" y="30499"/>
                    </a:cubicBezTo>
                    <a:cubicBezTo>
                      <a:pt x="3049" y="29945"/>
                      <a:pt x="4435" y="26342"/>
                      <a:pt x="5267" y="23848"/>
                    </a:cubicBezTo>
                    <a:cubicBezTo>
                      <a:pt x="7485" y="16920"/>
                      <a:pt x="7208" y="4727"/>
                      <a:pt x="14416" y="847"/>
                    </a:cubicBezTo>
                    <a:cubicBezTo>
                      <a:pt x="20515" y="-2479"/>
                      <a:pt x="24951" y="4727"/>
                      <a:pt x="25228" y="9715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570" name="Freeform 4569">
                <a:extLst>
                  <a:ext uri="{FF2B5EF4-FFF2-40B4-BE49-F238E27FC236}">
                    <a16:creationId xmlns:a16="http://schemas.microsoft.com/office/drawing/2014/main" id="{218502B3-0AFF-D379-5F3F-DEFD8CCAE38A}"/>
                  </a:ext>
                </a:extLst>
              </p:cNvPr>
              <p:cNvSpPr/>
              <p:nvPr/>
            </p:nvSpPr>
            <p:spPr>
              <a:xfrm>
                <a:off x="6511122" y="3391970"/>
                <a:ext cx="133536" cy="102718"/>
              </a:xfrm>
              <a:custGeom>
                <a:avLst/>
                <a:gdLst>
                  <a:gd name="connsiteX0" fmla="*/ 133072 w 133536"/>
                  <a:gd name="connsiteY0" fmla="*/ 36209 h 102718"/>
                  <a:gd name="connsiteX1" fmla="*/ 133072 w 133536"/>
                  <a:gd name="connsiteY1" fmla="*/ 38426 h 102718"/>
                  <a:gd name="connsiteX2" fmla="*/ 123646 w 133536"/>
                  <a:gd name="connsiteY2" fmla="*/ 45354 h 102718"/>
                  <a:gd name="connsiteX3" fmla="*/ 116993 w 133536"/>
                  <a:gd name="connsiteY3" fmla="*/ 42029 h 102718"/>
                  <a:gd name="connsiteX4" fmla="*/ 113943 w 133536"/>
                  <a:gd name="connsiteY4" fmla="*/ 65307 h 102718"/>
                  <a:gd name="connsiteX5" fmla="*/ 104240 w 133536"/>
                  <a:gd name="connsiteY5" fmla="*/ 75006 h 102718"/>
                  <a:gd name="connsiteX6" fmla="*/ 97864 w 133536"/>
                  <a:gd name="connsiteY6" fmla="*/ 102719 h 102718"/>
                  <a:gd name="connsiteX7" fmla="*/ 26060 w 133536"/>
                  <a:gd name="connsiteY7" fmla="*/ 98284 h 102718"/>
                  <a:gd name="connsiteX8" fmla="*/ 0 w 133536"/>
                  <a:gd name="connsiteY8" fmla="*/ 60596 h 102718"/>
                  <a:gd name="connsiteX9" fmla="*/ 3049 w 133536"/>
                  <a:gd name="connsiteY9" fmla="*/ 61981 h 102718"/>
                  <a:gd name="connsiteX10" fmla="*/ 14416 w 133536"/>
                  <a:gd name="connsiteY10" fmla="*/ 66138 h 102718"/>
                  <a:gd name="connsiteX11" fmla="*/ 26337 w 133536"/>
                  <a:gd name="connsiteY11" fmla="*/ 65584 h 102718"/>
                  <a:gd name="connsiteX12" fmla="*/ 32159 w 133536"/>
                  <a:gd name="connsiteY12" fmla="*/ 65584 h 102718"/>
                  <a:gd name="connsiteX13" fmla="*/ 48238 w 133536"/>
                  <a:gd name="connsiteY13" fmla="*/ 65030 h 102718"/>
                  <a:gd name="connsiteX14" fmla="*/ 60160 w 133536"/>
                  <a:gd name="connsiteY14" fmla="*/ 63090 h 102718"/>
                  <a:gd name="connsiteX15" fmla="*/ 65427 w 133536"/>
                  <a:gd name="connsiteY15" fmla="*/ 61150 h 102718"/>
                  <a:gd name="connsiteX16" fmla="*/ 71803 w 133536"/>
                  <a:gd name="connsiteY16" fmla="*/ 56716 h 102718"/>
                  <a:gd name="connsiteX17" fmla="*/ 83170 w 133536"/>
                  <a:gd name="connsiteY17" fmla="*/ 49234 h 102718"/>
                  <a:gd name="connsiteX18" fmla="*/ 91487 w 133536"/>
                  <a:gd name="connsiteY18" fmla="*/ 40643 h 102718"/>
                  <a:gd name="connsiteX19" fmla="*/ 102022 w 133536"/>
                  <a:gd name="connsiteY19" fmla="*/ 28727 h 102718"/>
                  <a:gd name="connsiteX20" fmla="*/ 110062 w 133536"/>
                  <a:gd name="connsiteY20" fmla="*/ 21522 h 102718"/>
                  <a:gd name="connsiteX21" fmla="*/ 115052 w 133536"/>
                  <a:gd name="connsiteY21" fmla="*/ 15702 h 102718"/>
                  <a:gd name="connsiteX22" fmla="*/ 115052 w 133536"/>
                  <a:gd name="connsiteY22" fmla="*/ 15702 h 102718"/>
                  <a:gd name="connsiteX23" fmla="*/ 125864 w 133536"/>
                  <a:gd name="connsiteY23" fmla="*/ 2400 h 102718"/>
                  <a:gd name="connsiteX24" fmla="*/ 131963 w 133536"/>
                  <a:gd name="connsiteY24" fmla="*/ 183 h 102718"/>
                  <a:gd name="connsiteX25" fmla="*/ 131409 w 133536"/>
                  <a:gd name="connsiteY25" fmla="*/ 5448 h 102718"/>
                  <a:gd name="connsiteX26" fmla="*/ 129468 w 133536"/>
                  <a:gd name="connsiteY26" fmla="*/ 22076 h 102718"/>
                  <a:gd name="connsiteX27" fmla="*/ 133349 w 133536"/>
                  <a:gd name="connsiteY27" fmla="*/ 28173 h 102718"/>
                  <a:gd name="connsiteX28" fmla="*/ 132795 w 133536"/>
                  <a:gd name="connsiteY28" fmla="*/ 35932 h 1027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133536" h="102718">
                    <a:moveTo>
                      <a:pt x="133072" y="36209"/>
                    </a:moveTo>
                    <a:cubicBezTo>
                      <a:pt x="133072" y="37040"/>
                      <a:pt x="133072" y="37595"/>
                      <a:pt x="133072" y="38426"/>
                    </a:cubicBezTo>
                    <a:cubicBezTo>
                      <a:pt x="132518" y="38981"/>
                      <a:pt x="125864" y="47571"/>
                      <a:pt x="123646" y="45354"/>
                    </a:cubicBezTo>
                    <a:cubicBezTo>
                      <a:pt x="121429" y="43137"/>
                      <a:pt x="118656" y="38149"/>
                      <a:pt x="116993" y="42029"/>
                    </a:cubicBezTo>
                    <a:cubicBezTo>
                      <a:pt x="115329" y="45909"/>
                      <a:pt x="117825" y="64753"/>
                      <a:pt x="113943" y="65307"/>
                    </a:cubicBezTo>
                    <a:cubicBezTo>
                      <a:pt x="110339" y="66138"/>
                      <a:pt x="104795" y="69464"/>
                      <a:pt x="104240" y="75006"/>
                    </a:cubicBezTo>
                    <a:cubicBezTo>
                      <a:pt x="103408" y="80549"/>
                      <a:pt x="97864" y="102719"/>
                      <a:pt x="97864" y="102719"/>
                    </a:cubicBezTo>
                    <a:lnTo>
                      <a:pt x="26060" y="98284"/>
                    </a:lnTo>
                    <a:lnTo>
                      <a:pt x="0" y="60596"/>
                    </a:lnTo>
                    <a:cubicBezTo>
                      <a:pt x="832" y="61150"/>
                      <a:pt x="1941" y="61427"/>
                      <a:pt x="3049" y="61981"/>
                    </a:cubicBezTo>
                    <a:cubicBezTo>
                      <a:pt x="6931" y="63367"/>
                      <a:pt x="10535" y="65030"/>
                      <a:pt x="14416" y="66138"/>
                    </a:cubicBezTo>
                    <a:cubicBezTo>
                      <a:pt x="17743" y="67247"/>
                      <a:pt x="23011" y="66415"/>
                      <a:pt x="26337" y="65584"/>
                    </a:cubicBezTo>
                    <a:cubicBezTo>
                      <a:pt x="28278" y="65030"/>
                      <a:pt x="30218" y="65307"/>
                      <a:pt x="32159" y="65584"/>
                    </a:cubicBezTo>
                    <a:cubicBezTo>
                      <a:pt x="37427" y="65584"/>
                      <a:pt x="42971" y="65584"/>
                      <a:pt x="48238" y="65030"/>
                    </a:cubicBezTo>
                    <a:cubicBezTo>
                      <a:pt x="52397" y="64476"/>
                      <a:pt x="56279" y="64476"/>
                      <a:pt x="60160" y="63090"/>
                    </a:cubicBezTo>
                    <a:cubicBezTo>
                      <a:pt x="61823" y="62536"/>
                      <a:pt x="63764" y="61981"/>
                      <a:pt x="65427" y="61150"/>
                    </a:cubicBezTo>
                    <a:cubicBezTo>
                      <a:pt x="67645" y="60042"/>
                      <a:pt x="69585" y="58379"/>
                      <a:pt x="71803" y="56716"/>
                    </a:cubicBezTo>
                    <a:cubicBezTo>
                      <a:pt x="75408" y="53945"/>
                      <a:pt x="79566" y="52282"/>
                      <a:pt x="83170" y="49234"/>
                    </a:cubicBezTo>
                    <a:cubicBezTo>
                      <a:pt x="86219" y="46740"/>
                      <a:pt x="88992" y="43969"/>
                      <a:pt x="91487" y="40643"/>
                    </a:cubicBezTo>
                    <a:cubicBezTo>
                      <a:pt x="94814" y="36486"/>
                      <a:pt x="98695" y="32884"/>
                      <a:pt x="102022" y="28727"/>
                    </a:cubicBezTo>
                    <a:cubicBezTo>
                      <a:pt x="104240" y="25956"/>
                      <a:pt x="107289" y="24016"/>
                      <a:pt x="110062" y="21522"/>
                    </a:cubicBezTo>
                    <a:cubicBezTo>
                      <a:pt x="112002" y="19582"/>
                      <a:pt x="113389" y="17642"/>
                      <a:pt x="115052" y="15702"/>
                    </a:cubicBezTo>
                    <a:cubicBezTo>
                      <a:pt x="115052" y="15702"/>
                      <a:pt x="115052" y="15702"/>
                      <a:pt x="115052" y="15702"/>
                    </a:cubicBezTo>
                    <a:cubicBezTo>
                      <a:pt x="118379" y="10991"/>
                      <a:pt x="121151" y="5726"/>
                      <a:pt x="125864" y="2400"/>
                    </a:cubicBezTo>
                    <a:cubicBezTo>
                      <a:pt x="127250" y="1569"/>
                      <a:pt x="130300" y="-648"/>
                      <a:pt x="131963" y="183"/>
                    </a:cubicBezTo>
                    <a:cubicBezTo>
                      <a:pt x="133904" y="1015"/>
                      <a:pt x="131963" y="4063"/>
                      <a:pt x="131409" y="5448"/>
                    </a:cubicBezTo>
                    <a:cubicBezTo>
                      <a:pt x="128636" y="10991"/>
                      <a:pt x="124478" y="16533"/>
                      <a:pt x="129468" y="22076"/>
                    </a:cubicBezTo>
                    <a:cubicBezTo>
                      <a:pt x="131132" y="24016"/>
                      <a:pt x="132795" y="25679"/>
                      <a:pt x="133349" y="28173"/>
                    </a:cubicBezTo>
                    <a:cubicBezTo>
                      <a:pt x="133904" y="30667"/>
                      <a:pt x="133072" y="33438"/>
                      <a:pt x="132795" y="35932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571" name="Freeform 4570">
                <a:extLst>
                  <a:ext uri="{FF2B5EF4-FFF2-40B4-BE49-F238E27FC236}">
                    <a16:creationId xmlns:a16="http://schemas.microsoft.com/office/drawing/2014/main" id="{905C696A-D3C0-1CB0-B6A7-7D23FE8ED8C6}"/>
                  </a:ext>
                </a:extLst>
              </p:cNvPr>
              <p:cNvSpPr/>
              <p:nvPr/>
            </p:nvSpPr>
            <p:spPr>
              <a:xfrm>
                <a:off x="6765900" y="3075957"/>
                <a:ext cx="387617" cy="388248"/>
              </a:xfrm>
              <a:custGeom>
                <a:avLst/>
                <a:gdLst>
                  <a:gd name="connsiteX0" fmla="*/ 387574 w 387617"/>
                  <a:gd name="connsiteY0" fmla="*/ 140224 h 388248"/>
                  <a:gd name="connsiteX1" fmla="*/ 382029 w 387617"/>
                  <a:gd name="connsiteY1" fmla="*/ 147152 h 388248"/>
                  <a:gd name="connsiteX2" fmla="*/ 368167 w 387617"/>
                  <a:gd name="connsiteY2" fmla="*/ 157959 h 388248"/>
                  <a:gd name="connsiteX3" fmla="*/ 364286 w 387617"/>
                  <a:gd name="connsiteY3" fmla="*/ 182623 h 388248"/>
                  <a:gd name="connsiteX4" fmla="*/ 351811 w 387617"/>
                  <a:gd name="connsiteY4" fmla="*/ 194817 h 388248"/>
                  <a:gd name="connsiteX5" fmla="*/ 347652 w 387617"/>
                  <a:gd name="connsiteY5" fmla="*/ 204516 h 388248"/>
                  <a:gd name="connsiteX6" fmla="*/ 334345 w 387617"/>
                  <a:gd name="connsiteY6" fmla="*/ 215601 h 388248"/>
                  <a:gd name="connsiteX7" fmla="*/ 319097 w 387617"/>
                  <a:gd name="connsiteY7" fmla="*/ 239988 h 388248"/>
                  <a:gd name="connsiteX8" fmla="*/ 304403 w 387617"/>
                  <a:gd name="connsiteY8" fmla="*/ 252181 h 388248"/>
                  <a:gd name="connsiteX9" fmla="*/ 285829 w 387617"/>
                  <a:gd name="connsiteY9" fmla="*/ 271857 h 388248"/>
                  <a:gd name="connsiteX10" fmla="*/ 264759 w 387617"/>
                  <a:gd name="connsiteY10" fmla="*/ 274628 h 388248"/>
                  <a:gd name="connsiteX11" fmla="*/ 251729 w 387617"/>
                  <a:gd name="connsiteY11" fmla="*/ 270748 h 388248"/>
                  <a:gd name="connsiteX12" fmla="*/ 231491 w 387617"/>
                  <a:gd name="connsiteY12" fmla="*/ 304003 h 388248"/>
                  <a:gd name="connsiteX13" fmla="*/ 247293 w 387617"/>
                  <a:gd name="connsiteY13" fmla="*/ 312317 h 388248"/>
                  <a:gd name="connsiteX14" fmla="*/ 250897 w 387617"/>
                  <a:gd name="connsiteY14" fmla="*/ 330607 h 388248"/>
                  <a:gd name="connsiteX15" fmla="*/ 265313 w 387617"/>
                  <a:gd name="connsiteY15" fmla="*/ 337535 h 388248"/>
                  <a:gd name="connsiteX16" fmla="*/ 270858 w 387617"/>
                  <a:gd name="connsiteY16" fmla="*/ 374115 h 388248"/>
                  <a:gd name="connsiteX17" fmla="*/ 256996 w 387617"/>
                  <a:gd name="connsiteY17" fmla="*/ 371066 h 388248"/>
                  <a:gd name="connsiteX18" fmla="*/ 241194 w 387617"/>
                  <a:gd name="connsiteY18" fmla="*/ 378549 h 388248"/>
                  <a:gd name="connsiteX19" fmla="*/ 210421 w 387617"/>
                  <a:gd name="connsiteY19" fmla="*/ 376886 h 388248"/>
                  <a:gd name="connsiteX20" fmla="*/ 205431 w 387617"/>
                  <a:gd name="connsiteY20" fmla="*/ 383537 h 388248"/>
                  <a:gd name="connsiteX21" fmla="*/ 196282 w 387617"/>
                  <a:gd name="connsiteY21" fmla="*/ 388248 h 388248"/>
                  <a:gd name="connsiteX22" fmla="*/ 195450 w 387617"/>
                  <a:gd name="connsiteY22" fmla="*/ 386862 h 388248"/>
                  <a:gd name="connsiteX23" fmla="*/ 191292 w 387617"/>
                  <a:gd name="connsiteY23" fmla="*/ 386862 h 388248"/>
                  <a:gd name="connsiteX24" fmla="*/ 177153 w 387617"/>
                  <a:gd name="connsiteY24" fmla="*/ 382428 h 388248"/>
                  <a:gd name="connsiteX25" fmla="*/ 172440 w 387617"/>
                  <a:gd name="connsiteY25" fmla="*/ 377717 h 388248"/>
                  <a:gd name="connsiteX26" fmla="*/ 169390 w 387617"/>
                  <a:gd name="connsiteY26" fmla="*/ 374946 h 388248"/>
                  <a:gd name="connsiteX27" fmla="*/ 167727 w 387617"/>
                  <a:gd name="connsiteY27" fmla="*/ 370512 h 388248"/>
                  <a:gd name="connsiteX28" fmla="*/ 166618 w 387617"/>
                  <a:gd name="connsiteY28" fmla="*/ 361644 h 388248"/>
                  <a:gd name="connsiteX29" fmla="*/ 164123 w 387617"/>
                  <a:gd name="connsiteY29" fmla="*/ 358319 h 388248"/>
                  <a:gd name="connsiteX30" fmla="*/ 159964 w 387617"/>
                  <a:gd name="connsiteY30" fmla="*/ 358873 h 388248"/>
                  <a:gd name="connsiteX31" fmla="*/ 156083 w 387617"/>
                  <a:gd name="connsiteY31" fmla="*/ 353330 h 388248"/>
                  <a:gd name="connsiteX32" fmla="*/ 154419 w 387617"/>
                  <a:gd name="connsiteY32" fmla="*/ 342800 h 388248"/>
                  <a:gd name="connsiteX33" fmla="*/ 151370 w 387617"/>
                  <a:gd name="connsiteY33" fmla="*/ 339474 h 388248"/>
                  <a:gd name="connsiteX34" fmla="*/ 143885 w 387617"/>
                  <a:gd name="connsiteY34" fmla="*/ 341968 h 388248"/>
                  <a:gd name="connsiteX35" fmla="*/ 137785 w 387617"/>
                  <a:gd name="connsiteY35" fmla="*/ 343909 h 388248"/>
                  <a:gd name="connsiteX36" fmla="*/ 124755 w 387617"/>
                  <a:gd name="connsiteY36" fmla="*/ 343909 h 388248"/>
                  <a:gd name="connsiteX37" fmla="*/ 113944 w 387617"/>
                  <a:gd name="connsiteY37" fmla="*/ 345571 h 388248"/>
                  <a:gd name="connsiteX38" fmla="*/ 107013 w 387617"/>
                  <a:gd name="connsiteY38" fmla="*/ 347234 h 388248"/>
                  <a:gd name="connsiteX39" fmla="*/ 98696 w 387617"/>
                  <a:gd name="connsiteY39" fmla="*/ 350005 h 388248"/>
                  <a:gd name="connsiteX40" fmla="*/ 84002 w 387617"/>
                  <a:gd name="connsiteY40" fmla="*/ 340860 h 388248"/>
                  <a:gd name="connsiteX41" fmla="*/ 76517 w 387617"/>
                  <a:gd name="connsiteY41" fmla="*/ 344186 h 388248"/>
                  <a:gd name="connsiteX42" fmla="*/ 69309 w 387617"/>
                  <a:gd name="connsiteY42" fmla="*/ 349174 h 388248"/>
                  <a:gd name="connsiteX43" fmla="*/ 61823 w 387617"/>
                  <a:gd name="connsiteY43" fmla="*/ 350282 h 388248"/>
                  <a:gd name="connsiteX44" fmla="*/ 53784 w 387617"/>
                  <a:gd name="connsiteY44" fmla="*/ 347511 h 388248"/>
                  <a:gd name="connsiteX45" fmla="*/ 41863 w 387617"/>
                  <a:gd name="connsiteY45" fmla="*/ 347234 h 388248"/>
                  <a:gd name="connsiteX46" fmla="*/ 36872 w 387617"/>
                  <a:gd name="connsiteY46" fmla="*/ 348897 h 388248"/>
                  <a:gd name="connsiteX47" fmla="*/ 32991 w 387617"/>
                  <a:gd name="connsiteY47" fmla="*/ 351391 h 388248"/>
                  <a:gd name="connsiteX48" fmla="*/ 24951 w 387617"/>
                  <a:gd name="connsiteY48" fmla="*/ 349451 h 388248"/>
                  <a:gd name="connsiteX49" fmla="*/ 18575 w 387617"/>
                  <a:gd name="connsiteY49" fmla="*/ 351945 h 388248"/>
                  <a:gd name="connsiteX50" fmla="*/ 52674 w 387617"/>
                  <a:gd name="connsiteY50" fmla="*/ 308714 h 388248"/>
                  <a:gd name="connsiteX51" fmla="*/ 62378 w 387617"/>
                  <a:gd name="connsiteY51" fmla="*/ 294027 h 388248"/>
                  <a:gd name="connsiteX52" fmla="*/ 51288 w 387617"/>
                  <a:gd name="connsiteY52" fmla="*/ 289038 h 388248"/>
                  <a:gd name="connsiteX53" fmla="*/ 49348 w 387617"/>
                  <a:gd name="connsiteY53" fmla="*/ 266591 h 388248"/>
                  <a:gd name="connsiteX54" fmla="*/ 33822 w 387617"/>
                  <a:gd name="connsiteY54" fmla="*/ 256338 h 388248"/>
                  <a:gd name="connsiteX55" fmla="*/ 1386 w 387617"/>
                  <a:gd name="connsiteY55" fmla="*/ 218372 h 388248"/>
                  <a:gd name="connsiteX56" fmla="*/ 0 w 387617"/>
                  <a:gd name="connsiteY56" fmla="*/ 215324 h 388248"/>
                  <a:gd name="connsiteX57" fmla="*/ 62101 w 387617"/>
                  <a:gd name="connsiteY57" fmla="*/ 225577 h 388248"/>
                  <a:gd name="connsiteX58" fmla="*/ 93151 w 387617"/>
                  <a:gd name="connsiteY58" fmla="*/ 225577 h 388248"/>
                  <a:gd name="connsiteX59" fmla="*/ 124479 w 387617"/>
                  <a:gd name="connsiteY59" fmla="*/ 219481 h 388248"/>
                  <a:gd name="connsiteX60" fmla="*/ 144716 w 387617"/>
                  <a:gd name="connsiteY60" fmla="*/ 202299 h 388248"/>
                  <a:gd name="connsiteX61" fmla="*/ 151093 w 387617"/>
                  <a:gd name="connsiteY61" fmla="*/ 176804 h 388248"/>
                  <a:gd name="connsiteX62" fmla="*/ 166341 w 387617"/>
                  <a:gd name="connsiteY62" fmla="*/ 171261 h 388248"/>
                  <a:gd name="connsiteX63" fmla="*/ 180757 w 387617"/>
                  <a:gd name="connsiteY63" fmla="*/ 169322 h 388248"/>
                  <a:gd name="connsiteX64" fmla="*/ 202381 w 387617"/>
                  <a:gd name="connsiteY64" fmla="*/ 154080 h 388248"/>
                  <a:gd name="connsiteX65" fmla="*/ 223728 w 387617"/>
                  <a:gd name="connsiteY65" fmla="*/ 149092 h 388248"/>
                  <a:gd name="connsiteX66" fmla="*/ 227886 w 387617"/>
                  <a:gd name="connsiteY66" fmla="*/ 132187 h 388248"/>
                  <a:gd name="connsiteX67" fmla="*/ 233431 w 387617"/>
                  <a:gd name="connsiteY67" fmla="*/ 116391 h 388248"/>
                  <a:gd name="connsiteX68" fmla="*/ 250897 w 387617"/>
                  <a:gd name="connsiteY68" fmla="*/ 105306 h 388248"/>
                  <a:gd name="connsiteX69" fmla="*/ 244244 w 387617"/>
                  <a:gd name="connsiteY69" fmla="*/ 88125 h 388248"/>
                  <a:gd name="connsiteX70" fmla="*/ 270027 w 387617"/>
                  <a:gd name="connsiteY70" fmla="*/ 88125 h 388248"/>
                  <a:gd name="connsiteX71" fmla="*/ 275571 w 387617"/>
                  <a:gd name="connsiteY71" fmla="*/ 77040 h 388248"/>
                  <a:gd name="connsiteX72" fmla="*/ 272521 w 387617"/>
                  <a:gd name="connsiteY72" fmla="*/ 66232 h 388248"/>
                  <a:gd name="connsiteX73" fmla="*/ 284719 w 387617"/>
                  <a:gd name="connsiteY73" fmla="*/ 38520 h 388248"/>
                  <a:gd name="connsiteX74" fmla="*/ 283888 w 387617"/>
                  <a:gd name="connsiteY74" fmla="*/ 16905 h 388248"/>
                  <a:gd name="connsiteX75" fmla="*/ 304126 w 387617"/>
                  <a:gd name="connsiteY75" fmla="*/ 6651 h 388248"/>
                  <a:gd name="connsiteX76" fmla="*/ 328246 w 387617"/>
                  <a:gd name="connsiteY76" fmla="*/ 1109 h 388248"/>
                  <a:gd name="connsiteX77" fmla="*/ 338780 w 387617"/>
                  <a:gd name="connsiteY77" fmla="*/ 0 h 388248"/>
                  <a:gd name="connsiteX78" fmla="*/ 323810 w 387617"/>
                  <a:gd name="connsiteY78" fmla="*/ 20230 h 388248"/>
                  <a:gd name="connsiteX79" fmla="*/ 341276 w 387617"/>
                  <a:gd name="connsiteY79" fmla="*/ 34918 h 388248"/>
                  <a:gd name="connsiteX80" fmla="*/ 354305 w 387617"/>
                  <a:gd name="connsiteY80" fmla="*/ 37689 h 388248"/>
                  <a:gd name="connsiteX81" fmla="*/ 363731 w 387617"/>
                  <a:gd name="connsiteY81" fmla="*/ 56533 h 388248"/>
                  <a:gd name="connsiteX82" fmla="*/ 349869 w 387617"/>
                  <a:gd name="connsiteY82" fmla="*/ 75654 h 388248"/>
                  <a:gd name="connsiteX83" fmla="*/ 358741 w 387617"/>
                  <a:gd name="connsiteY83" fmla="*/ 90065 h 388248"/>
                  <a:gd name="connsiteX84" fmla="*/ 353751 w 387617"/>
                  <a:gd name="connsiteY84" fmla="*/ 99487 h 388248"/>
                  <a:gd name="connsiteX85" fmla="*/ 357632 w 387617"/>
                  <a:gd name="connsiteY85" fmla="*/ 103921 h 388248"/>
                  <a:gd name="connsiteX86" fmla="*/ 358741 w 387617"/>
                  <a:gd name="connsiteY86" fmla="*/ 118331 h 388248"/>
                  <a:gd name="connsiteX87" fmla="*/ 376484 w 387617"/>
                  <a:gd name="connsiteY87" fmla="*/ 134404 h 388248"/>
                  <a:gd name="connsiteX88" fmla="*/ 387574 w 387617"/>
                  <a:gd name="connsiteY88" fmla="*/ 139947 h 3882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</a:cxnLst>
                <a:rect l="l" t="t" r="r" b="b"/>
                <a:pathLst>
                  <a:path w="387617" h="388248">
                    <a:moveTo>
                      <a:pt x="387574" y="140224"/>
                    </a:moveTo>
                    <a:cubicBezTo>
                      <a:pt x="387296" y="144103"/>
                      <a:pt x="387296" y="146043"/>
                      <a:pt x="382029" y="147152"/>
                    </a:cubicBezTo>
                    <a:cubicBezTo>
                      <a:pt x="376762" y="148260"/>
                      <a:pt x="367613" y="151586"/>
                      <a:pt x="368167" y="157959"/>
                    </a:cubicBezTo>
                    <a:cubicBezTo>
                      <a:pt x="368445" y="164333"/>
                      <a:pt x="370939" y="178467"/>
                      <a:pt x="364286" y="182623"/>
                    </a:cubicBezTo>
                    <a:cubicBezTo>
                      <a:pt x="357632" y="186780"/>
                      <a:pt x="352365" y="189274"/>
                      <a:pt x="351811" y="194817"/>
                    </a:cubicBezTo>
                    <a:cubicBezTo>
                      <a:pt x="350979" y="200359"/>
                      <a:pt x="352087" y="203685"/>
                      <a:pt x="347652" y="204516"/>
                    </a:cubicBezTo>
                    <a:cubicBezTo>
                      <a:pt x="343216" y="205625"/>
                      <a:pt x="334622" y="204239"/>
                      <a:pt x="334345" y="215601"/>
                    </a:cubicBezTo>
                    <a:cubicBezTo>
                      <a:pt x="334067" y="227240"/>
                      <a:pt x="323810" y="236939"/>
                      <a:pt x="319097" y="239988"/>
                    </a:cubicBezTo>
                    <a:cubicBezTo>
                      <a:pt x="314106" y="243036"/>
                      <a:pt x="307176" y="246916"/>
                      <a:pt x="304403" y="252181"/>
                    </a:cubicBezTo>
                    <a:cubicBezTo>
                      <a:pt x="301631" y="257446"/>
                      <a:pt x="296086" y="269363"/>
                      <a:pt x="285829" y="271857"/>
                    </a:cubicBezTo>
                    <a:cubicBezTo>
                      <a:pt x="275571" y="274351"/>
                      <a:pt x="269471" y="280170"/>
                      <a:pt x="264759" y="274628"/>
                    </a:cubicBezTo>
                    <a:cubicBezTo>
                      <a:pt x="260323" y="269086"/>
                      <a:pt x="258105" y="265206"/>
                      <a:pt x="251729" y="270748"/>
                    </a:cubicBezTo>
                    <a:cubicBezTo>
                      <a:pt x="245352" y="276291"/>
                      <a:pt x="225946" y="302617"/>
                      <a:pt x="231491" y="304003"/>
                    </a:cubicBezTo>
                    <a:cubicBezTo>
                      <a:pt x="237035" y="305389"/>
                      <a:pt x="248402" y="307883"/>
                      <a:pt x="247293" y="312317"/>
                    </a:cubicBezTo>
                    <a:cubicBezTo>
                      <a:pt x="246184" y="316750"/>
                      <a:pt x="248125" y="329221"/>
                      <a:pt x="250897" y="330607"/>
                    </a:cubicBezTo>
                    <a:cubicBezTo>
                      <a:pt x="253669" y="331992"/>
                      <a:pt x="263372" y="331992"/>
                      <a:pt x="265313" y="337535"/>
                    </a:cubicBezTo>
                    <a:cubicBezTo>
                      <a:pt x="266977" y="343077"/>
                      <a:pt x="276957" y="373283"/>
                      <a:pt x="270858" y="374115"/>
                    </a:cubicBezTo>
                    <a:cubicBezTo>
                      <a:pt x="265036" y="375223"/>
                      <a:pt x="258937" y="367464"/>
                      <a:pt x="256996" y="371066"/>
                    </a:cubicBezTo>
                    <a:cubicBezTo>
                      <a:pt x="254779" y="374669"/>
                      <a:pt x="250343" y="379380"/>
                      <a:pt x="241194" y="378549"/>
                    </a:cubicBezTo>
                    <a:cubicBezTo>
                      <a:pt x="232045" y="377440"/>
                      <a:pt x="210698" y="372175"/>
                      <a:pt x="210421" y="376886"/>
                    </a:cubicBezTo>
                    <a:cubicBezTo>
                      <a:pt x="210144" y="381320"/>
                      <a:pt x="210144" y="383814"/>
                      <a:pt x="205431" y="383537"/>
                    </a:cubicBezTo>
                    <a:cubicBezTo>
                      <a:pt x="202658" y="383537"/>
                      <a:pt x="199609" y="385199"/>
                      <a:pt x="196282" y="388248"/>
                    </a:cubicBezTo>
                    <a:cubicBezTo>
                      <a:pt x="196282" y="387694"/>
                      <a:pt x="195728" y="387417"/>
                      <a:pt x="195450" y="386862"/>
                    </a:cubicBezTo>
                    <a:cubicBezTo>
                      <a:pt x="194341" y="385754"/>
                      <a:pt x="192678" y="386308"/>
                      <a:pt x="191292" y="386862"/>
                    </a:cubicBezTo>
                    <a:cubicBezTo>
                      <a:pt x="186856" y="388248"/>
                      <a:pt x="178262" y="389079"/>
                      <a:pt x="177153" y="382428"/>
                    </a:cubicBezTo>
                    <a:cubicBezTo>
                      <a:pt x="175767" y="380766"/>
                      <a:pt x="174103" y="379103"/>
                      <a:pt x="172440" y="377717"/>
                    </a:cubicBezTo>
                    <a:cubicBezTo>
                      <a:pt x="171331" y="376886"/>
                      <a:pt x="169945" y="376332"/>
                      <a:pt x="169390" y="374946"/>
                    </a:cubicBezTo>
                    <a:cubicBezTo>
                      <a:pt x="168836" y="373560"/>
                      <a:pt x="168281" y="371898"/>
                      <a:pt x="167727" y="370512"/>
                    </a:cubicBezTo>
                    <a:cubicBezTo>
                      <a:pt x="166618" y="367741"/>
                      <a:pt x="167727" y="364415"/>
                      <a:pt x="166618" y="361644"/>
                    </a:cubicBezTo>
                    <a:cubicBezTo>
                      <a:pt x="166064" y="360536"/>
                      <a:pt x="165232" y="358596"/>
                      <a:pt x="164123" y="358319"/>
                    </a:cubicBezTo>
                    <a:cubicBezTo>
                      <a:pt x="162736" y="358042"/>
                      <a:pt x="161350" y="358873"/>
                      <a:pt x="159964" y="358873"/>
                    </a:cubicBezTo>
                    <a:cubicBezTo>
                      <a:pt x="157192" y="358873"/>
                      <a:pt x="156083" y="355548"/>
                      <a:pt x="156083" y="353330"/>
                    </a:cubicBezTo>
                    <a:cubicBezTo>
                      <a:pt x="156083" y="349728"/>
                      <a:pt x="155805" y="346402"/>
                      <a:pt x="154419" y="342800"/>
                    </a:cubicBezTo>
                    <a:cubicBezTo>
                      <a:pt x="153865" y="341137"/>
                      <a:pt x="153033" y="339752"/>
                      <a:pt x="151370" y="339474"/>
                    </a:cubicBezTo>
                    <a:cubicBezTo>
                      <a:pt x="148320" y="339197"/>
                      <a:pt x="146380" y="340306"/>
                      <a:pt x="143885" y="341968"/>
                    </a:cubicBezTo>
                    <a:cubicBezTo>
                      <a:pt x="141944" y="343077"/>
                      <a:pt x="140003" y="343909"/>
                      <a:pt x="137785" y="343909"/>
                    </a:cubicBezTo>
                    <a:cubicBezTo>
                      <a:pt x="133350" y="343909"/>
                      <a:pt x="129191" y="342800"/>
                      <a:pt x="124755" y="343909"/>
                    </a:cubicBezTo>
                    <a:cubicBezTo>
                      <a:pt x="121151" y="344463"/>
                      <a:pt x="117548" y="344463"/>
                      <a:pt x="113944" y="345571"/>
                    </a:cubicBezTo>
                    <a:cubicBezTo>
                      <a:pt x="111726" y="346402"/>
                      <a:pt x="109231" y="346402"/>
                      <a:pt x="107013" y="347234"/>
                    </a:cubicBezTo>
                    <a:cubicBezTo>
                      <a:pt x="103963" y="348342"/>
                      <a:pt x="102022" y="350005"/>
                      <a:pt x="98696" y="350005"/>
                    </a:cubicBezTo>
                    <a:cubicBezTo>
                      <a:pt x="92597" y="350005"/>
                      <a:pt x="90101" y="341968"/>
                      <a:pt x="84002" y="340860"/>
                    </a:cubicBezTo>
                    <a:cubicBezTo>
                      <a:pt x="80675" y="340306"/>
                      <a:pt x="78457" y="341691"/>
                      <a:pt x="76517" y="344186"/>
                    </a:cubicBezTo>
                    <a:cubicBezTo>
                      <a:pt x="74299" y="346680"/>
                      <a:pt x="72081" y="347788"/>
                      <a:pt x="69309" y="349174"/>
                    </a:cubicBezTo>
                    <a:cubicBezTo>
                      <a:pt x="66814" y="350282"/>
                      <a:pt x="64318" y="350559"/>
                      <a:pt x="61823" y="350282"/>
                    </a:cubicBezTo>
                    <a:cubicBezTo>
                      <a:pt x="58774" y="350005"/>
                      <a:pt x="56556" y="347788"/>
                      <a:pt x="53784" y="347511"/>
                    </a:cubicBezTo>
                    <a:cubicBezTo>
                      <a:pt x="49902" y="347234"/>
                      <a:pt x="45744" y="346957"/>
                      <a:pt x="41863" y="347234"/>
                    </a:cubicBezTo>
                    <a:cubicBezTo>
                      <a:pt x="40199" y="347234"/>
                      <a:pt x="38536" y="348065"/>
                      <a:pt x="36872" y="348897"/>
                    </a:cubicBezTo>
                    <a:cubicBezTo>
                      <a:pt x="35486" y="349451"/>
                      <a:pt x="34377" y="350837"/>
                      <a:pt x="32991" y="351391"/>
                    </a:cubicBezTo>
                    <a:cubicBezTo>
                      <a:pt x="29941" y="352222"/>
                      <a:pt x="28001" y="348342"/>
                      <a:pt x="24951" y="349451"/>
                    </a:cubicBezTo>
                    <a:cubicBezTo>
                      <a:pt x="22733" y="350282"/>
                      <a:pt x="21347" y="355825"/>
                      <a:pt x="18575" y="351945"/>
                    </a:cubicBezTo>
                    <a:cubicBezTo>
                      <a:pt x="21624" y="303448"/>
                      <a:pt x="44081" y="309545"/>
                      <a:pt x="52674" y="308714"/>
                    </a:cubicBezTo>
                    <a:cubicBezTo>
                      <a:pt x="61823" y="307883"/>
                      <a:pt x="62101" y="299569"/>
                      <a:pt x="62378" y="294027"/>
                    </a:cubicBezTo>
                    <a:cubicBezTo>
                      <a:pt x="62932" y="288484"/>
                      <a:pt x="56001" y="289870"/>
                      <a:pt x="51288" y="289038"/>
                    </a:cubicBezTo>
                    <a:cubicBezTo>
                      <a:pt x="46575" y="288207"/>
                      <a:pt x="49348" y="277953"/>
                      <a:pt x="49348" y="266591"/>
                    </a:cubicBezTo>
                    <a:cubicBezTo>
                      <a:pt x="49348" y="255230"/>
                      <a:pt x="42694" y="259940"/>
                      <a:pt x="33822" y="256338"/>
                    </a:cubicBezTo>
                    <a:cubicBezTo>
                      <a:pt x="24674" y="252458"/>
                      <a:pt x="8871" y="231120"/>
                      <a:pt x="1386" y="218372"/>
                    </a:cubicBezTo>
                    <a:cubicBezTo>
                      <a:pt x="832" y="217264"/>
                      <a:pt x="278" y="216432"/>
                      <a:pt x="0" y="215324"/>
                    </a:cubicBezTo>
                    <a:cubicBezTo>
                      <a:pt x="0" y="215324"/>
                      <a:pt x="45744" y="226686"/>
                      <a:pt x="62101" y="225577"/>
                    </a:cubicBezTo>
                    <a:cubicBezTo>
                      <a:pt x="78457" y="224469"/>
                      <a:pt x="86497" y="230843"/>
                      <a:pt x="93151" y="225577"/>
                    </a:cubicBezTo>
                    <a:cubicBezTo>
                      <a:pt x="99804" y="220312"/>
                      <a:pt x="114220" y="221698"/>
                      <a:pt x="124479" y="219481"/>
                    </a:cubicBezTo>
                    <a:cubicBezTo>
                      <a:pt x="135013" y="217264"/>
                      <a:pt x="144162" y="215601"/>
                      <a:pt x="144716" y="202299"/>
                    </a:cubicBezTo>
                    <a:cubicBezTo>
                      <a:pt x="145271" y="188997"/>
                      <a:pt x="143885" y="181238"/>
                      <a:pt x="151093" y="176804"/>
                    </a:cubicBezTo>
                    <a:cubicBezTo>
                      <a:pt x="158023" y="172370"/>
                      <a:pt x="157469" y="169876"/>
                      <a:pt x="166341" y="171261"/>
                    </a:cubicBezTo>
                    <a:cubicBezTo>
                      <a:pt x="175489" y="172647"/>
                      <a:pt x="178816" y="173756"/>
                      <a:pt x="180757" y="169322"/>
                    </a:cubicBezTo>
                    <a:cubicBezTo>
                      <a:pt x="182420" y="164888"/>
                      <a:pt x="194618" y="151586"/>
                      <a:pt x="202381" y="154080"/>
                    </a:cubicBezTo>
                    <a:cubicBezTo>
                      <a:pt x="210144" y="156574"/>
                      <a:pt x="222897" y="159622"/>
                      <a:pt x="223728" y="149092"/>
                    </a:cubicBezTo>
                    <a:cubicBezTo>
                      <a:pt x="224560" y="138561"/>
                      <a:pt x="224005" y="137453"/>
                      <a:pt x="227886" y="132187"/>
                    </a:cubicBezTo>
                    <a:cubicBezTo>
                      <a:pt x="231768" y="126922"/>
                      <a:pt x="228996" y="117223"/>
                      <a:pt x="233431" y="116391"/>
                    </a:cubicBezTo>
                    <a:cubicBezTo>
                      <a:pt x="237867" y="115560"/>
                      <a:pt x="257551" y="113620"/>
                      <a:pt x="250897" y="105306"/>
                    </a:cubicBezTo>
                    <a:cubicBezTo>
                      <a:pt x="244244" y="96993"/>
                      <a:pt x="230659" y="87016"/>
                      <a:pt x="244244" y="88125"/>
                    </a:cubicBezTo>
                    <a:cubicBezTo>
                      <a:pt x="257828" y="89233"/>
                      <a:pt x="264204" y="92836"/>
                      <a:pt x="270027" y="88125"/>
                    </a:cubicBezTo>
                    <a:cubicBezTo>
                      <a:pt x="275848" y="83414"/>
                      <a:pt x="279730" y="80365"/>
                      <a:pt x="275571" y="77040"/>
                    </a:cubicBezTo>
                    <a:cubicBezTo>
                      <a:pt x="271413" y="73437"/>
                      <a:pt x="265868" y="70666"/>
                      <a:pt x="272521" y="66232"/>
                    </a:cubicBezTo>
                    <a:cubicBezTo>
                      <a:pt x="279175" y="61798"/>
                      <a:pt x="295254" y="52653"/>
                      <a:pt x="284719" y="38520"/>
                    </a:cubicBezTo>
                    <a:cubicBezTo>
                      <a:pt x="274185" y="24664"/>
                      <a:pt x="278066" y="21062"/>
                      <a:pt x="283888" y="16905"/>
                    </a:cubicBezTo>
                    <a:cubicBezTo>
                      <a:pt x="289710" y="12748"/>
                      <a:pt x="299136" y="9145"/>
                      <a:pt x="304126" y="6651"/>
                    </a:cubicBezTo>
                    <a:cubicBezTo>
                      <a:pt x="309116" y="4157"/>
                      <a:pt x="316601" y="1109"/>
                      <a:pt x="328246" y="1109"/>
                    </a:cubicBezTo>
                    <a:cubicBezTo>
                      <a:pt x="339889" y="1109"/>
                      <a:pt x="335177" y="554"/>
                      <a:pt x="338780" y="0"/>
                    </a:cubicBezTo>
                    <a:cubicBezTo>
                      <a:pt x="338780" y="0"/>
                      <a:pt x="321315" y="14133"/>
                      <a:pt x="323810" y="20230"/>
                    </a:cubicBezTo>
                    <a:cubicBezTo>
                      <a:pt x="326305" y="26604"/>
                      <a:pt x="329909" y="34640"/>
                      <a:pt x="341276" y="34918"/>
                    </a:cubicBezTo>
                    <a:cubicBezTo>
                      <a:pt x="352642" y="35195"/>
                      <a:pt x="351533" y="35195"/>
                      <a:pt x="354305" y="37689"/>
                    </a:cubicBezTo>
                    <a:cubicBezTo>
                      <a:pt x="357078" y="40183"/>
                      <a:pt x="370385" y="51268"/>
                      <a:pt x="363731" y="56533"/>
                    </a:cubicBezTo>
                    <a:cubicBezTo>
                      <a:pt x="357078" y="61798"/>
                      <a:pt x="345157" y="69003"/>
                      <a:pt x="349869" y="75654"/>
                    </a:cubicBezTo>
                    <a:cubicBezTo>
                      <a:pt x="354305" y="82305"/>
                      <a:pt x="362345" y="88679"/>
                      <a:pt x="358741" y="90065"/>
                    </a:cubicBezTo>
                    <a:cubicBezTo>
                      <a:pt x="354860" y="91450"/>
                      <a:pt x="351811" y="98101"/>
                      <a:pt x="353751" y="99487"/>
                    </a:cubicBezTo>
                    <a:cubicBezTo>
                      <a:pt x="355969" y="100872"/>
                      <a:pt x="359296" y="99487"/>
                      <a:pt x="357632" y="103921"/>
                    </a:cubicBezTo>
                    <a:cubicBezTo>
                      <a:pt x="355969" y="108355"/>
                      <a:pt x="353197" y="111957"/>
                      <a:pt x="358741" y="118331"/>
                    </a:cubicBezTo>
                    <a:cubicBezTo>
                      <a:pt x="364286" y="124705"/>
                      <a:pt x="369553" y="132187"/>
                      <a:pt x="376484" y="134404"/>
                    </a:cubicBezTo>
                    <a:cubicBezTo>
                      <a:pt x="383415" y="136621"/>
                      <a:pt x="388128" y="136067"/>
                      <a:pt x="387574" y="139947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572" name="Freeform 4571">
                <a:extLst>
                  <a:ext uri="{FF2B5EF4-FFF2-40B4-BE49-F238E27FC236}">
                    <a16:creationId xmlns:a16="http://schemas.microsoft.com/office/drawing/2014/main" id="{405D9635-E3CE-2D19-ED84-77E9B8F5623C}"/>
                  </a:ext>
                </a:extLst>
              </p:cNvPr>
              <p:cNvSpPr/>
              <p:nvPr/>
            </p:nvSpPr>
            <p:spPr>
              <a:xfrm>
                <a:off x="7501741" y="3387065"/>
                <a:ext cx="122345" cy="159445"/>
              </a:xfrm>
              <a:custGeom>
                <a:avLst/>
                <a:gdLst>
                  <a:gd name="connsiteX0" fmla="*/ 120258 w 122345"/>
                  <a:gd name="connsiteY0" fmla="*/ 146975 h 159445"/>
                  <a:gd name="connsiteX1" fmla="*/ 113050 w 122345"/>
                  <a:gd name="connsiteY1" fmla="*/ 145312 h 159445"/>
                  <a:gd name="connsiteX2" fmla="*/ 107228 w 122345"/>
                  <a:gd name="connsiteY2" fmla="*/ 159445 h 159445"/>
                  <a:gd name="connsiteX3" fmla="*/ 102238 w 122345"/>
                  <a:gd name="connsiteY3" fmla="*/ 146975 h 159445"/>
                  <a:gd name="connsiteX4" fmla="*/ 101960 w 122345"/>
                  <a:gd name="connsiteY4" fmla="*/ 140601 h 159445"/>
                  <a:gd name="connsiteX5" fmla="*/ 100852 w 122345"/>
                  <a:gd name="connsiteY5" fmla="*/ 133119 h 159445"/>
                  <a:gd name="connsiteX6" fmla="*/ 98357 w 122345"/>
                  <a:gd name="connsiteY6" fmla="*/ 118431 h 159445"/>
                  <a:gd name="connsiteX7" fmla="*/ 93643 w 122345"/>
                  <a:gd name="connsiteY7" fmla="*/ 116215 h 159445"/>
                  <a:gd name="connsiteX8" fmla="*/ 91148 w 122345"/>
                  <a:gd name="connsiteY8" fmla="*/ 118154 h 159445"/>
                  <a:gd name="connsiteX9" fmla="*/ 90040 w 122345"/>
                  <a:gd name="connsiteY9" fmla="*/ 115937 h 159445"/>
                  <a:gd name="connsiteX10" fmla="*/ 88654 w 122345"/>
                  <a:gd name="connsiteY10" fmla="*/ 109009 h 159445"/>
                  <a:gd name="connsiteX11" fmla="*/ 82000 w 122345"/>
                  <a:gd name="connsiteY11" fmla="*/ 109009 h 159445"/>
                  <a:gd name="connsiteX12" fmla="*/ 75346 w 122345"/>
                  <a:gd name="connsiteY12" fmla="*/ 108455 h 159445"/>
                  <a:gd name="connsiteX13" fmla="*/ 77287 w 122345"/>
                  <a:gd name="connsiteY13" fmla="*/ 117877 h 159445"/>
                  <a:gd name="connsiteX14" fmla="*/ 75623 w 122345"/>
                  <a:gd name="connsiteY14" fmla="*/ 120371 h 159445"/>
                  <a:gd name="connsiteX15" fmla="*/ 73128 w 122345"/>
                  <a:gd name="connsiteY15" fmla="*/ 116769 h 159445"/>
                  <a:gd name="connsiteX16" fmla="*/ 71465 w 122345"/>
                  <a:gd name="connsiteY16" fmla="*/ 107624 h 159445"/>
                  <a:gd name="connsiteX17" fmla="*/ 67584 w 122345"/>
                  <a:gd name="connsiteY17" fmla="*/ 99587 h 159445"/>
                  <a:gd name="connsiteX18" fmla="*/ 68415 w 122345"/>
                  <a:gd name="connsiteY18" fmla="*/ 91274 h 159445"/>
                  <a:gd name="connsiteX19" fmla="*/ 58435 w 122345"/>
                  <a:gd name="connsiteY19" fmla="*/ 92105 h 159445"/>
                  <a:gd name="connsiteX20" fmla="*/ 64257 w 122345"/>
                  <a:gd name="connsiteY20" fmla="*/ 99864 h 159445"/>
                  <a:gd name="connsiteX21" fmla="*/ 66197 w 122345"/>
                  <a:gd name="connsiteY21" fmla="*/ 107901 h 159445"/>
                  <a:gd name="connsiteX22" fmla="*/ 69247 w 122345"/>
                  <a:gd name="connsiteY22" fmla="*/ 117323 h 159445"/>
                  <a:gd name="connsiteX23" fmla="*/ 68138 w 122345"/>
                  <a:gd name="connsiteY23" fmla="*/ 127299 h 159445"/>
                  <a:gd name="connsiteX24" fmla="*/ 64257 w 122345"/>
                  <a:gd name="connsiteY24" fmla="*/ 117877 h 159445"/>
                  <a:gd name="connsiteX25" fmla="*/ 60375 w 122345"/>
                  <a:gd name="connsiteY25" fmla="*/ 115383 h 159445"/>
                  <a:gd name="connsiteX26" fmla="*/ 56494 w 122345"/>
                  <a:gd name="connsiteY26" fmla="*/ 130625 h 159445"/>
                  <a:gd name="connsiteX27" fmla="*/ 52336 w 122345"/>
                  <a:gd name="connsiteY27" fmla="*/ 120094 h 159445"/>
                  <a:gd name="connsiteX28" fmla="*/ 43187 w 122345"/>
                  <a:gd name="connsiteY28" fmla="*/ 120925 h 159445"/>
                  <a:gd name="connsiteX29" fmla="*/ 40969 w 122345"/>
                  <a:gd name="connsiteY29" fmla="*/ 132010 h 159445"/>
                  <a:gd name="connsiteX30" fmla="*/ 37365 w 122345"/>
                  <a:gd name="connsiteY30" fmla="*/ 124251 h 159445"/>
                  <a:gd name="connsiteX31" fmla="*/ 27662 w 122345"/>
                  <a:gd name="connsiteY31" fmla="*/ 130902 h 159445"/>
                  <a:gd name="connsiteX32" fmla="*/ 25167 w 122345"/>
                  <a:gd name="connsiteY32" fmla="*/ 139770 h 159445"/>
                  <a:gd name="connsiteX33" fmla="*/ 25167 w 122345"/>
                  <a:gd name="connsiteY33" fmla="*/ 123697 h 159445"/>
                  <a:gd name="connsiteX34" fmla="*/ 22394 w 122345"/>
                  <a:gd name="connsiteY34" fmla="*/ 106792 h 159445"/>
                  <a:gd name="connsiteX35" fmla="*/ 21008 w 122345"/>
                  <a:gd name="connsiteY35" fmla="*/ 94599 h 159445"/>
                  <a:gd name="connsiteX36" fmla="*/ 12969 w 122345"/>
                  <a:gd name="connsiteY36" fmla="*/ 79912 h 159445"/>
                  <a:gd name="connsiteX37" fmla="*/ 12969 w 122345"/>
                  <a:gd name="connsiteY37" fmla="*/ 62453 h 159445"/>
                  <a:gd name="connsiteX38" fmla="*/ 215 w 122345"/>
                  <a:gd name="connsiteY38" fmla="*/ 51645 h 159445"/>
                  <a:gd name="connsiteX39" fmla="*/ 11028 w 122345"/>
                  <a:gd name="connsiteY39" fmla="*/ 39452 h 159445"/>
                  <a:gd name="connsiteX40" fmla="*/ 19068 w 122345"/>
                  <a:gd name="connsiteY40" fmla="*/ 31138 h 159445"/>
                  <a:gd name="connsiteX41" fmla="*/ 493 w 122345"/>
                  <a:gd name="connsiteY41" fmla="*/ 15342 h 159445"/>
                  <a:gd name="connsiteX42" fmla="*/ 6870 w 122345"/>
                  <a:gd name="connsiteY42" fmla="*/ 6474 h 159445"/>
                  <a:gd name="connsiteX43" fmla="*/ 10196 w 122345"/>
                  <a:gd name="connsiteY43" fmla="*/ 377 h 159445"/>
                  <a:gd name="connsiteX44" fmla="*/ 21562 w 122345"/>
                  <a:gd name="connsiteY44" fmla="*/ 6751 h 159445"/>
                  <a:gd name="connsiteX45" fmla="*/ 25444 w 122345"/>
                  <a:gd name="connsiteY45" fmla="*/ 3703 h 159445"/>
                  <a:gd name="connsiteX46" fmla="*/ 32375 w 122345"/>
                  <a:gd name="connsiteY46" fmla="*/ 13402 h 159445"/>
                  <a:gd name="connsiteX47" fmla="*/ 47068 w 122345"/>
                  <a:gd name="connsiteY47" fmla="*/ 17005 h 159445"/>
                  <a:gd name="connsiteX48" fmla="*/ 47623 w 122345"/>
                  <a:gd name="connsiteY48" fmla="*/ 35018 h 159445"/>
                  <a:gd name="connsiteX49" fmla="*/ 62039 w 122345"/>
                  <a:gd name="connsiteY49" fmla="*/ 39729 h 159445"/>
                  <a:gd name="connsiteX50" fmla="*/ 82277 w 122345"/>
                  <a:gd name="connsiteY50" fmla="*/ 35572 h 159445"/>
                  <a:gd name="connsiteX51" fmla="*/ 91148 w 122345"/>
                  <a:gd name="connsiteY51" fmla="*/ 38897 h 159445"/>
                  <a:gd name="connsiteX52" fmla="*/ 106119 w 122345"/>
                  <a:gd name="connsiteY52" fmla="*/ 37235 h 159445"/>
                  <a:gd name="connsiteX53" fmla="*/ 115268 w 122345"/>
                  <a:gd name="connsiteY53" fmla="*/ 46380 h 159445"/>
                  <a:gd name="connsiteX54" fmla="*/ 107505 w 122345"/>
                  <a:gd name="connsiteY54" fmla="*/ 54971 h 159445"/>
                  <a:gd name="connsiteX55" fmla="*/ 99743 w 122345"/>
                  <a:gd name="connsiteY55" fmla="*/ 64393 h 159445"/>
                  <a:gd name="connsiteX56" fmla="*/ 82277 w 122345"/>
                  <a:gd name="connsiteY56" fmla="*/ 77417 h 159445"/>
                  <a:gd name="connsiteX57" fmla="*/ 95029 w 122345"/>
                  <a:gd name="connsiteY57" fmla="*/ 100973 h 159445"/>
                  <a:gd name="connsiteX58" fmla="*/ 107505 w 122345"/>
                  <a:gd name="connsiteY58" fmla="*/ 78803 h 159445"/>
                  <a:gd name="connsiteX59" fmla="*/ 116377 w 122345"/>
                  <a:gd name="connsiteY59" fmla="*/ 107346 h 159445"/>
                  <a:gd name="connsiteX60" fmla="*/ 121090 w 122345"/>
                  <a:gd name="connsiteY60" fmla="*/ 127022 h 159445"/>
                  <a:gd name="connsiteX61" fmla="*/ 121090 w 122345"/>
                  <a:gd name="connsiteY61" fmla="*/ 147529 h 1594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</a:cxnLst>
                <a:rect l="l" t="t" r="r" b="b"/>
                <a:pathLst>
                  <a:path w="122345" h="159445">
                    <a:moveTo>
                      <a:pt x="120258" y="146975"/>
                    </a:moveTo>
                    <a:cubicBezTo>
                      <a:pt x="116654" y="144758"/>
                      <a:pt x="114713" y="141987"/>
                      <a:pt x="113050" y="145312"/>
                    </a:cubicBezTo>
                    <a:cubicBezTo>
                      <a:pt x="112219" y="146975"/>
                      <a:pt x="109446" y="153626"/>
                      <a:pt x="107228" y="159445"/>
                    </a:cubicBezTo>
                    <a:cubicBezTo>
                      <a:pt x="104178" y="156120"/>
                      <a:pt x="102238" y="151132"/>
                      <a:pt x="102238" y="146975"/>
                    </a:cubicBezTo>
                    <a:cubicBezTo>
                      <a:pt x="102238" y="144758"/>
                      <a:pt x="102238" y="142818"/>
                      <a:pt x="101960" y="140601"/>
                    </a:cubicBezTo>
                    <a:cubicBezTo>
                      <a:pt x="101406" y="138107"/>
                      <a:pt x="101129" y="135613"/>
                      <a:pt x="100852" y="133119"/>
                    </a:cubicBezTo>
                    <a:cubicBezTo>
                      <a:pt x="100852" y="128408"/>
                      <a:pt x="99743" y="123143"/>
                      <a:pt x="98357" y="118431"/>
                    </a:cubicBezTo>
                    <a:cubicBezTo>
                      <a:pt x="97525" y="116215"/>
                      <a:pt x="96139" y="114829"/>
                      <a:pt x="93643" y="116215"/>
                    </a:cubicBezTo>
                    <a:cubicBezTo>
                      <a:pt x="93089" y="116492"/>
                      <a:pt x="91980" y="118154"/>
                      <a:pt x="91148" y="118154"/>
                    </a:cubicBezTo>
                    <a:cubicBezTo>
                      <a:pt x="90040" y="118154"/>
                      <a:pt x="90040" y="116492"/>
                      <a:pt x="90040" y="115937"/>
                    </a:cubicBezTo>
                    <a:cubicBezTo>
                      <a:pt x="90040" y="113720"/>
                      <a:pt x="90594" y="110672"/>
                      <a:pt x="88654" y="109009"/>
                    </a:cubicBezTo>
                    <a:cubicBezTo>
                      <a:pt x="87544" y="108178"/>
                      <a:pt x="82554" y="107346"/>
                      <a:pt x="82000" y="109009"/>
                    </a:cubicBezTo>
                    <a:cubicBezTo>
                      <a:pt x="80337" y="107624"/>
                      <a:pt x="77009" y="105684"/>
                      <a:pt x="75346" y="108455"/>
                    </a:cubicBezTo>
                    <a:cubicBezTo>
                      <a:pt x="73960" y="111226"/>
                      <a:pt x="77287" y="114829"/>
                      <a:pt x="77287" y="117877"/>
                    </a:cubicBezTo>
                    <a:cubicBezTo>
                      <a:pt x="77287" y="118986"/>
                      <a:pt x="76732" y="120371"/>
                      <a:pt x="75623" y="120371"/>
                    </a:cubicBezTo>
                    <a:cubicBezTo>
                      <a:pt x="74237" y="120371"/>
                      <a:pt x="73406" y="117877"/>
                      <a:pt x="73128" y="116769"/>
                    </a:cubicBezTo>
                    <a:cubicBezTo>
                      <a:pt x="72296" y="113720"/>
                      <a:pt x="72574" y="110672"/>
                      <a:pt x="71465" y="107624"/>
                    </a:cubicBezTo>
                    <a:cubicBezTo>
                      <a:pt x="70356" y="104853"/>
                      <a:pt x="68415" y="102358"/>
                      <a:pt x="67584" y="99587"/>
                    </a:cubicBezTo>
                    <a:cubicBezTo>
                      <a:pt x="66752" y="96816"/>
                      <a:pt x="68692" y="94045"/>
                      <a:pt x="68415" y="91274"/>
                    </a:cubicBezTo>
                    <a:cubicBezTo>
                      <a:pt x="68138" y="85454"/>
                      <a:pt x="57603" y="86840"/>
                      <a:pt x="58435" y="92105"/>
                    </a:cubicBezTo>
                    <a:cubicBezTo>
                      <a:pt x="58989" y="95430"/>
                      <a:pt x="62316" y="97370"/>
                      <a:pt x="64257" y="99864"/>
                    </a:cubicBezTo>
                    <a:cubicBezTo>
                      <a:pt x="65920" y="102358"/>
                      <a:pt x="65920" y="104853"/>
                      <a:pt x="66197" y="107901"/>
                    </a:cubicBezTo>
                    <a:cubicBezTo>
                      <a:pt x="66475" y="111503"/>
                      <a:pt x="67861" y="114274"/>
                      <a:pt x="69247" y="117323"/>
                    </a:cubicBezTo>
                    <a:cubicBezTo>
                      <a:pt x="70356" y="120094"/>
                      <a:pt x="70910" y="125082"/>
                      <a:pt x="68138" y="127299"/>
                    </a:cubicBezTo>
                    <a:cubicBezTo>
                      <a:pt x="65089" y="129794"/>
                      <a:pt x="64534" y="119540"/>
                      <a:pt x="64257" y="117877"/>
                    </a:cubicBezTo>
                    <a:cubicBezTo>
                      <a:pt x="63703" y="115106"/>
                      <a:pt x="61761" y="110118"/>
                      <a:pt x="60375" y="115383"/>
                    </a:cubicBezTo>
                    <a:cubicBezTo>
                      <a:pt x="59821" y="117600"/>
                      <a:pt x="60375" y="131733"/>
                      <a:pt x="56494" y="130625"/>
                    </a:cubicBezTo>
                    <a:cubicBezTo>
                      <a:pt x="52890" y="129516"/>
                      <a:pt x="53444" y="122866"/>
                      <a:pt x="52336" y="120094"/>
                    </a:cubicBezTo>
                    <a:cubicBezTo>
                      <a:pt x="50395" y="116492"/>
                      <a:pt x="45127" y="118154"/>
                      <a:pt x="43187" y="120925"/>
                    </a:cubicBezTo>
                    <a:cubicBezTo>
                      <a:pt x="41524" y="123697"/>
                      <a:pt x="43741" y="130071"/>
                      <a:pt x="40969" y="132010"/>
                    </a:cubicBezTo>
                    <a:cubicBezTo>
                      <a:pt x="37920" y="134227"/>
                      <a:pt x="37365" y="125637"/>
                      <a:pt x="37365" y="124251"/>
                    </a:cubicBezTo>
                    <a:cubicBezTo>
                      <a:pt x="33761" y="125359"/>
                      <a:pt x="27939" y="126191"/>
                      <a:pt x="27662" y="130902"/>
                    </a:cubicBezTo>
                    <a:cubicBezTo>
                      <a:pt x="27662" y="133950"/>
                      <a:pt x="27662" y="137553"/>
                      <a:pt x="25167" y="139770"/>
                    </a:cubicBezTo>
                    <a:cubicBezTo>
                      <a:pt x="25721" y="133950"/>
                      <a:pt x="25998" y="126468"/>
                      <a:pt x="25167" y="123697"/>
                    </a:cubicBezTo>
                    <a:cubicBezTo>
                      <a:pt x="23780" y="118986"/>
                      <a:pt x="22949" y="111226"/>
                      <a:pt x="22394" y="106792"/>
                    </a:cubicBezTo>
                    <a:cubicBezTo>
                      <a:pt x="21840" y="102358"/>
                      <a:pt x="22672" y="97370"/>
                      <a:pt x="21008" y="94599"/>
                    </a:cubicBezTo>
                    <a:cubicBezTo>
                      <a:pt x="19068" y="91828"/>
                      <a:pt x="12691" y="84068"/>
                      <a:pt x="12969" y="79912"/>
                    </a:cubicBezTo>
                    <a:cubicBezTo>
                      <a:pt x="13245" y="75755"/>
                      <a:pt x="19068" y="63838"/>
                      <a:pt x="12969" y="62453"/>
                    </a:cubicBezTo>
                    <a:cubicBezTo>
                      <a:pt x="6870" y="61067"/>
                      <a:pt x="-1448" y="57187"/>
                      <a:pt x="215" y="51645"/>
                    </a:cubicBezTo>
                    <a:cubicBezTo>
                      <a:pt x="1879" y="46103"/>
                      <a:pt x="7978" y="40837"/>
                      <a:pt x="11028" y="39452"/>
                    </a:cubicBezTo>
                    <a:cubicBezTo>
                      <a:pt x="14077" y="38066"/>
                      <a:pt x="30711" y="35295"/>
                      <a:pt x="19068" y="31138"/>
                    </a:cubicBezTo>
                    <a:cubicBezTo>
                      <a:pt x="7424" y="26981"/>
                      <a:pt x="-893" y="20053"/>
                      <a:pt x="493" y="15342"/>
                    </a:cubicBezTo>
                    <a:cubicBezTo>
                      <a:pt x="1602" y="10631"/>
                      <a:pt x="6870" y="10077"/>
                      <a:pt x="6870" y="6474"/>
                    </a:cubicBezTo>
                    <a:cubicBezTo>
                      <a:pt x="6870" y="2872"/>
                      <a:pt x="6870" y="-1285"/>
                      <a:pt x="10196" y="377"/>
                    </a:cubicBezTo>
                    <a:cubicBezTo>
                      <a:pt x="13245" y="1763"/>
                      <a:pt x="20454" y="9523"/>
                      <a:pt x="21562" y="6751"/>
                    </a:cubicBezTo>
                    <a:cubicBezTo>
                      <a:pt x="22672" y="4257"/>
                      <a:pt x="23780" y="655"/>
                      <a:pt x="25444" y="3703"/>
                    </a:cubicBezTo>
                    <a:cubicBezTo>
                      <a:pt x="27107" y="6474"/>
                      <a:pt x="29325" y="13956"/>
                      <a:pt x="32375" y="13402"/>
                    </a:cubicBezTo>
                    <a:cubicBezTo>
                      <a:pt x="35702" y="12848"/>
                      <a:pt x="47345" y="6751"/>
                      <a:pt x="47068" y="17005"/>
                    </a:cubicBezTo>
                    <a:cubicBezTo>
                      <a:pt x="46791" y="26981"/>
                      <a:pt x="43741" y="32246"/>
                      <a:pt x="47623" y="35018"/>
                    </a:cubicBezTo>
                    <a:cubicBezTo>
                      <a:pt x="51504" y="37789"/>
                      <a:pt x="57880" y="40006"/>
                      <a:pt x="62039" y="39729"/>
                    </a:cubicBezTo>
                    <a:cubicBezTo>
                      <a:pt x="66475" y="39729"/>
                      <a:pt x="78950" y="34187"/>
                      <a:pt x="82277" y="35572"/>
                    </a:cubicBezTo>
                    <a:cubicBezTo>
                      <a:pt x="85604" y="37235"/>
                      <a:pt x="87267" y="39729"/>
                      <a:pt x="91148" y="38897"/>
                    </a:cubicBezTo>
                    <a:cubicBezTo>
                      <a:pt x="95029" y="38066"/>
                      <a:pt x="103346" y="35295"/>
                      <a:pt x="106119" y="37235"/>
                    </a:cubicBezTo>
                    <a:cubicBezTo>
                      <a:pt x="108891" y="39175"/>
                      <a:pt x="119981" y="42223"/>
                      <a:pt x="115268" y="46380"/>
                    </a:cubicBezTo>
                    <a:cubicBezTo>
                      <a:pt x="110832" y="50259"/>
                      <a:pt x="108060" y="52199"/>
                      <a:pt x="107505" y="54971"/>
                    </a:cubicBezTo>
                    <a:cubicBezTo>
                      <a:pt x="106951" y="58019"/>
                      <a:pt x="100852" y="61899"/>
                      <a:pt x="99743" y="64393"/>
                    </a:cubicBezTo>
                    <a:cubicBezTo>
                      <a:pt x="98634" y="66887"/>
                      <a:pt x="82000" y="71598"/>
                      <a:pt x="82277" y="77417"/>
                    </a:cubicBezTo>
                    <a:cubicBezTo>
                      <a:pt x="82277" y="83237"/>
                      <a:pt x="90871" y="105130"/>
                      <a:pt x="95029" y="100973"/>
                    </a:cubicBezTo>
                    <a:cubicBezTo>
                      <a:pt x="99188" y="96816"/>
                      <a:pt x="102792" y="78249"/>
                      <a:pt x="107505" y="78803"/>
                    </a:cubicBezTo>
                    <a:cubicBezTo>
                      <a:pt x="112219" y="79357"/>
                      <a:pt x="112773" y="103744"/>
                      <a:pt x="116377" y="107346"/>
                    </a:cubicBezTo>
                    <a:cubicBezTo>
                      <a:pt x="118040" y="109009"/>
                      <a:pt x="119704" y="117877"/>
                      <a:pt x="121090" y="127022"/>
                    </a:cubicBezTo>
                    <a:cubicBezTo>
                      <a:pt x="122476" y="137830"/>
                      <a:pt x="123030" y="148638"/>
                      <a:pt x="121090" y="147529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573" name="Freeform 4572">
                <a:extLst>
                  <a:ext uri="{FF2B5EF4-FFF2-40B4-BE49-F238E27FC236}">
                    <a16:creationId xmlns:a16="http://schemas.microsoft.com/office/drawing/2014/main" id="{6DA42671-B12E-3D81-D2CD-872FFFCDED26}"/>
                  </a:ext>
                </a:extLst>
              </p:cNvPr>
              <p:cNvSpPr/>
              <p:nvPr/>
            </p:nvSpPr>
            <p:spPr>
              <a:xfrm>
                <a:off x="7276042" y="3856055"/>
                <a:ext cx="56525" cy="103241"/>
              </a:xfrm>
              <a:custGeom>
                <a:avLst/>
                <a:gdLst>
                  <a:gd name="connsiteX0" fmla="*/ 54307 w 56525"/>
                  <a:gd name="connsiteY0" fmla="*/ 60967 h 103241"/>
                  <a:gd name="connsiteX1" fmla="*/ 56525 w 56525"/>
                  <a:gd name="connsiteY1" fmla="*/ 68449 h 103241"/>
                  <a:gd name="connsiteX2" fmla="*/ 54584 w 56525"/>
                  <a:gd name="connsiteY2" fmla="*/ 79534 h 103241"/>
                  <a:gd name="connsiteX3" fmla="*/ 48485 w 56525"/>
                  <a:gd name="connsiteY3" fmla="*/ 90065 h 103241"/>
                  <a:gd name="connsiteX4" fmla="*/ 40445 w 56525"/>
                  <a:gd name="connsiteY4" fmla="*/ 95330 h 103241"/>
                  <a:gd name="connsiteX5" fmla="*/ 32960 w 56525"/>
                  <a:gd name="connsiteY5" fmla="*/ 100872 h 103241"/>
                  <a:gd name="connsiteX6" fmla="*/ 22979 w 56525"/>
                  <a:gd name="connsiteY6" fmla="*/ 103090 h 103241"/>
                  <a:gd name="connsiteX7" fmla="*/ 7177 w 56525"/>
                  <a:gd name="connsiteY7" fmla="*/ 98378 h 103241"/>
                  <a:gd name="connsiteX8" fmla="*/ 3573 w 56525"/>
                  <a:gd name="connsiteY8" fmla="*/ 89511 h 103241"/>
                  <a:gd name="connsiteX9" fmla="*/ 1078 w 56525"/>
                  <a:gd name="connsiteY9" fmla="*/ 81197 h 103241"/>
                  <a:gd name="connsiteX10" fmla="*/ 801 w 56525"/>
                  <a:gd name="connsiteY10" fmla="*/ 70943 h 103241"/>
                  <a:gd name="connsiteX11" fmla="*/ 246 w 56525"/>
                  <a:gd name="connsiteY11" fmla="*/ 60967 h 103241"/>
                  <a:gd name="connsiteX12" fmla="*/ 246 w 56525"/>
                  <a:gd name="connsiteY12" fmla="*/ 52653 h 103241"/>
                  <a:gd name="connsiteX13" fmla="*/ 801 w 56525"/>
                  <a:gd name="connsiteY13" fmla="*/ 44340 h 103241"/>
                  <a:gd name="connsiteX14" fmla="*/ 1633 w 56525"/>
                  <a:gd name="connsiteY14" fmla="*/ 35195 h 103241"/>
                  <a:gd name="connsiteX15" fmla="*/ 3851 w 56525"/>
                  <a:gd name="connsiteY15" fmla="*/ 17182 h 103241"/>
                  <a:gd name="connsiteX16" fmla="*/ 5514 w 56525"/>
                  <a:gd name="connsiteY16" fmla="*/ 6097 h 103241"/>
                  <a:gd name="connsiteX17" fmla="*/ 9672 w 56525"/>
                  <a:gd name="connsiteY17" fmla="*/ 0 h 103241"/>
                  <a:gd name="connsiteX18" fmla="*/ 16603 w 56525"/>
                  <a:gd name="connsiteY18" fmla="*/ 5542 h 103241"/>
                  <a:gd name="connsiteX19" fmla="*/ 25197 w 56525"/>
                  <a:gd name="connsiteY19" fmla="*/ 15519 h 103241"/>
                  <a:gd name="connsiteX20" fmla="*/ 32960 w 56525"/>
                  <a:gd name="connsiteY20" fmla="*/ 25495 h 103241"/>
                  <a:gd name="connsiteX21" fmla="*/ 39613 w 56525"/>
                  <a:gd name="connsiteY21" fmla="*/ 38243 h 103241"/>
                  <a:gd name="connsiteX22" fmla="*/ 47099 w 56525"/>
                  <a:gd name="connsiteY22" fmla="*/ 51268 h 103241"/>
                  <a:gd name="connsiteX23" fmla="*/ 54584 w 56525"/>
                  <a:gd name="connsiteY23" fmla="*/ 60967 h 1032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56525" h="103241">
                    <a:moveTo>
                      <a:pt x="54307" y="60967"/>
                    </a:moveTo>
                    <a:cubicBezTo>
                      <a:pt x="55693" y="63184"/>
                      <a:pt x="56525" y="65678"/>
                      <a:pt x="56525" y="68449"/>
                    </a:cubicBezTo>
                    <a:cubicBezTo>
                      <a:pt x="56525" y="72329"/>
                      <a:pt x="55970" y="75931"/>
                      <a:pt x="54584" y="79534"/>
                    </a:cubicBezTo>
                    <a:cubicBezTo>
                      <a:pt x="53198" y="83414"/>
                      <a:pt x="51535" y="87293"/>
                      <a:pt x="48485" y="90065"/>
                    </a:cubicBezTo>
                    <a:cubicBezTo>
                      <a:pt x="45990" y="92282"/>
                      <a:pt x="42940" y="93113"/>
                      <a:pt x="40445" y="95330"/>
                    </a:cubicBezTo>
                    <a:cubicBezTo>
                      <a:pt x="37950" y="97270"/>
                      <a:pt x="35732" y="99487"/>
                      <a:pt x="32960" y="100872"/>
                    </a:cubicBezTo>
                    <a:cubicBezTo>
                      <a:pt x="29910" y="102258"/>
                      <a:pt x="26306" y="102812"/>
                      <a:pt x="22979" y="103090"/>
                    </a:cubicBezTo>
                    <a:cubicBezTo>
                      <a:pt x="17712" y="103644"/>
                      <a:pt x="10781" y="102812"/>
                      <a:pt x="7177" y="98378"/>
                    </a:cubicBezTo>
                    <a:cubicBezTo>
                      <a:pt x="4959" y="95884"/>
                      <a:pt x="4405" y="92559"/>
                      <a:pt x="3573" y="89511"/>
                    </a:cubicBezTo>
                    <a:cubicBezTo>
                      <a:pt x="2741" y="86739"/>
                      <a:pt x="1633" y="83968"/>
                      <a:pt x="1078" y="81197"/>
                    </a:cubicBezTo>
                    <a:cubicBezTo>
                      <a:pt x="246" y="77872"/>
                      <a:pt x="523" y="74269"/>
                      <a:pt x="801" y="70943"/>
                    </a:cubicBezTo>
                    <a:cubicBezTo>
                      <a:pt x="801" y="67618"/>
                      <a:pt x="801" y="64292"/>
                      <a:pt x="246" y="60967"/>
                    </a:cubicBezTo>
                    <a:cubicBezTo>
                      <a:pt x="246" y="58196"/>
                      <a:pt x="-308" y="55424"/>
                      <a:pt x="246" y="52653"/>
                    </a:cubicBezTo>
                    <a:cubicBezTo>
                      <a:pt x="801" y="50159"/>
                      <a:pt x="523" y="47111"/>
                      <a:pt x="801" y="44340"/>
                    </a:cubicBezTo>
                    <a:cubicBezTo>
                      <a:pt x="801" y="41291"/>
                      <a:pt x="1355" y="38243"/>
                      <a:pt x="1633" y="35195"/>
                    </a:cubicBezTo>
                    <a:cubicBezTo>
                      <a:pt x="2464" y="29098"/>
                      <a:pt x="3296" y="23278"/>
                      <a:pt x="3851" y="17182"/>
                    </a:cubicBezTo>
                    <a:cubicBezTo>
                      <a:pt x="4127" y="13579"/>
                      <a:pt x="4682" y="9699"/>
                      <a:pt x="5514" y="6097"/>
                    </a:cubicBezTo>
                    <a:cubicBezTo>
                      <a:pt x="6068" y="4157"/>
                      <a:pt x="6900" y="0"/>
                      <a:pt x="9672" y="0"/>
                    </a:cubicBezTo>
                    <a:cubicBezTo>
                      <a:pt x="12444" y="0"/>
                      <a:pt x="14940" y="3880"/>
                      <a:pt x="16603" y="5542"/>
                    </a:cubicBezTo>
                    <a:cubicBezTo>
                      <a:pt x="19375" y="8868"/>
                      <a:pt x="22148" y="12193"/>
                      <a:pt x="25197" y="15519"/>
                    </a:cubicBezTo>
                    <a:cubicBezTo>
                      <a:pt x="27970" y="18567"/>
                      <a:pt x="30742" y="21893"/>
                      <a:pt x="32960" y="25495"/>
                    </a:cubicBezTo>
                    <a:cubicBezTo>
                      <a:pt x="35455" y="29652"/>
                      <a:pt x="37395" y="33809"/>
                      <a:pt x="39613" y="38243"/>
                    </a:cubicBezTo>
                    <a:cubicBezTo>
                      <a:pt x="41831" y="42677"/>
                      <a:pt x="44050" y="47111"/>
                      <a:pt x="47099" y="51268"/>
                    </a:cubicBezTo>
                    <a:cubicBezTo>
                      <a:pt x="49594" y="54593"/>
                      <a:pt x="52367" y="57641"/>
                      <a:pt x="54584" y="60967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grpSp>
            <p:nvGrpSpPr>
              <p:cNvPr id="4574" name="Graphic 248">
                <a:extLst>
                  <a:ext uri="{FF2B5EF4-FFF2-40B4-BE49-F238E27FC236}">
                    <a16:creationId xmlns:a16="http://schemas.microsoft.com/office/drawing/2014/main" id="{B4D6D9FC-579F-27DB-45FA-05B2CC79E4E1}"/>
                  </a:ext>
                </a:extLst>
              </p:cNvPr>
              <p:cNvGrpSpPr/>
              <p:nvPr/>
            </p:nvGrpSpPr>
            <p:grpSpPr>
              <a:xfrm>
                <a:off x="5820809" y="2911467"/>
                <a:ext cx="507898" cy="195250"/>
                <a:chOff x="6483574" y="2910348"/>
                <a:chExt cx="507898" cy="195250"/>
              </a:xfrm>
              <a:grpFill/>
            </p:grpSpPr>
            <p:sp>
              <p:nvSpPr>
                <p:cNvPr id="5032" name="Freeform 5031">
                  <a:extLst>
                    <a:ext uri="{FF2B5EF4-FFF2-40B4-BE49-F238E27FC236}">
                      <a16:creationId xmlns:a16="http://schemas.microsoft.com/office/drawing/2014/main" id="{2EA59C47-E1A0-1325-B74A-DE6A4C3D8307}"/>
                    </a:ext>
                  </a:extLst>
                </p:cNvPr>
                <p:cNvSpPr/>
                <p:nvPr/>
              </p:nvSpPr>
              <p:spPr>
                <a:xfrm>
                  <a:off x="6483574" y="2910348"/>
                  <a:ext cx="75407" cy="61604"/>
                </a:xfrm>
                <a:custGeom>
                  <a:avLst/>
                  <a:gdLst>
                    <a:gd name="connsiteX0" fmla="*/ 75408 w 75407"/>
                    <a:gd name="connsiteY0" fmla="*/ 29809 h 61604"/>
                    <a:gd name="connsiteX1" fmla="*/ 67091 w 75407"/>
                    <a:gd name="connsiteY1" fmla="*/ 35628 h 61604"/>
                    <a:gd name="connsiteX2" fmla="*/ 40753 w 75407"/>
                    <a:gd name="connsiteY2" fmla="*/ 36737 h 61604"/>
                    <a:gd name="connsiteX3" fmla="*/ 31050 w 75407"/>
                    <a:gd name="connsiteY3" fmla="*/ 43665 h 61604"/>
                    <a:gd name="connsiteX4" fmla="*/ 26060 w 75407"/>
                    <a:gd name="connsiteY4" fmla="*/ 46713 h 61604"/>
                    <a:gd name="connsiteX5" fmla="*/ 20793 w 75407"/>
                    <a:gd name="connsiteY5" fmla="*/ 48930 h 61604"/>
                    <a:gd name="connsiteX6" fmla="*/ 15248 w 75407"/>
                    <a:gd name="connsiteY6" fmla="*/ 53364 h 61604"/>
                    <a:gd name="connsiteX7" fmla="*/ 11366 w 75407"/>
                    <a:gd name="connsiteY7" fmla="*/ 58630 h 61604"/>
                    <a:gd name="connsiteX8" fmla="*/ 6653 w 75407"/>
                    <a:gd name="connsiteY8" fmla="*/ 61401 h 61604"/>
                    <a:gd name="connsiteX9" fmla="*/ 3604 w 75407"/>
                    <a:gd name="connsiteY9" fmla="*/ 59461 h 61604"/>
                    <a:gd name="connsiteX10" fmla="*/ 5267 w 75407"/>
                    <a:gd name="connsiteY10" fmla="*/ 54750 h 61604"/>
                    <a:gd name="connsiteX11" fmla="*/ 10258 w 75407"/>
                    <a:gd name="connsiteY11" fmla="*/ 52256 h 61604"/>
                    <a:gd name="connsiteX12" fmla="*/ 15525 w 75407"/>
                    <a:gd name="connsiteY12" fmla="*/ 50316 h 61604"/>
                    <a:gd name="connsiteX13" fmla="*/ 17188 w 75407"/>
                    <a:gd name="connsiteY13" fmla="*/ 47545 h 61604"/>
                    <a:gd name="connsiteX14" fmla="*/ 11366 w 75407"/>
                    <a:gd name="connsiteY14" fmla="*/ 47545 h 61604"/>
                    <a:gd name="connsiteX15" fmla="*/ 8317 w 75407"/>
                    <a:gd name="connsiteY15" fmla="*/ 47822 h 61604"/>
                    <a:gd name="connsiteX16" fmla="*/ 5822 w 75407"/>
                    <a:gd name="connsiteY16" fmla="*/ 46713 h 61604"/>
                    <a:gd name="connsiteX17" fmla="*/ 3327 w 75407"/>
                    <a:gd name="connsiteY17" fmla="*/ 45605 h 61604"/>
                    <a:gd name="connsiteX18" fmla="*/ 0 w 75407"/>
                    <a:gd name="connsiteY18" fmla="*/ 44497 h 61604"/>
                    <a:gd name="connsiteX19" fmla="*/ 6931 w 75407"/>
                    <a:gd name="connsiteY19" fmla="*/ 28700 h 61604"/>
                    <a:gd name="connsiteX20" fmla="*/ 13307 w 75407"/>
                    <a:gd name="connsiteY20" fmla="*/ 23158 h 61604"/>
                    <a:gd name="connsiteX21" fmla="*/ 11921 w 75407"/>
                    <a:gd name="connsiteY21" fmla="*/ 13459 h 61604"/>
                    <a:gd name="connsiteX22" fmla="*/ 9426 w 75407"/>
                    <a:gd name="connsiteY22" fmla="*/ 7916 h 61604"/>
                    <a:gd name="connsiteX23" fmla="*/ 32436 w 75407"/>
                    <a:gd name="connsiteY23" fmla="*/ 157 h 61604"/>
                    <a:gd name="connsiteX24" fmla="*/ 53783 w 75407"/>
                    <a:gd name="connsiteY24" fmla="*/ 3482 h 61604"/>
                    <a:gd name="connsiteX25" fmla="*/ 59328 w 75407"/>
                    <a:gd name="connsiteY25" fmla="*/ 14013 h 61604"/>
                    <a:gd name="connsiteX26" fmla="*/ 68754 w 75407"/>
                    <a:gd name="connsiteY26" fmla="*/ 21495 h 61604"/>
                    <a:gd name="connsiteX27" fmla="*/ 75130 w 75407"/>
                    <a:gd name="connsiteY27" fmla="*/ 29809 h 616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75407" h="61604">
                      <a:moveTo>
                        <a:pt x="75408" y="29809"/>
                      </a:moveTo>
                      <a:cubicBezTo>
                        <a:pt x="75408" y="33689"/>
                        <a:pt x="70140" y="35351"/>
                        <a:pt x="67091" y="35628"/>
                      </a:cubicBezTo>
                      <a:cubicBezTo>
                        <a:pt x="58496" y="37014"/>
                        <a:pt x="48793" y="32303"/>
                        <a:pt x="40753" y="36737"/>
                      </a:cubicBezTo>
                      <a:cubicBezTo>
                        <a:pt x="37149" y="38677"/>
                        <a:pt x="34377" y="41448"/>
                        <a:pt x="31050" y="43665"/>
                      </a:cubicBezTo>
                      <a:cubicBezTo>
                        <a:pt x="29386" y="44774"/>
                        <a:pt x="27723" y="45882"/>
                        <a:pt x="26060" y="46713"/>
                      </a:cubicBezTo>
                      <a:cubicBezTo>
                        <a:pt x="24397" y="47545"/>
                        <a:pt x="22456" y="47822"/>
                        <a:pt x="20793" y="48930"/>
                      </a:cubicBezTo>
                      <a:cubicBezTo>
                        <a:pt x="18852" y="50039"/>
                        <a:pt x="16634" y="51425"/>
                        <a:pt x="15248" y="53364"/>
                      </a:cubicBezTo>
                      <a:cubicBezTo>
                        <a:pt x="13862" y="55027"/>
                        <a:pt x="12752" y="56967"/>
                        <a:pt x="11366" y="58630"/>
                      </a:cubicBezTo>
                      <a:cubicBezTo>
                        <a:pt x="10258" y="60015"/>
                        <a:pt x="8317" y="60847"/>
                        <a:pt x="6653" y="61401"/>
                      </a:cubicBezTo>
                      <a:cubicBezTo>
                        <a:pt x="4990" y="61955"/>
                        <a:pt x="3881" y="61401"/>
                        <a:pt x="3604" y="59461"/>
                      </a:cubicBezTo>
                      <a:cubicBezTo>
                        <a:pt x="3327" y="57521"/>
                        <a:pt x="3604" y="56136"/>
                        <a:pt x="5267" y="54750"/>
                      </a:cubicBezTo>
                      <a:cubicBezTo>
                        <a:pt x="6653" y="53641"/>
                        <a:pt x="8317" y="52810"/>
                        <a:pt x="10258" y="52256"/>
                      </a:cubicBezTo>
                      <a:cubicBezTo>
                        <a:pt x="12198" y="51702"/>
                        <a:pt x="13862" y="50870"/>
                        <a:pt x="15525" y="50316"/>
                      </a:cubicBezTo>
                      <a:cubicBezTo>
                        <a:pt x="16634" y="49762"/>
                        <a:pt x="19129" y="48653"/>
                        <a:pt x="17188" y="47545"/>
                      </a:cubicBezTo>
                      <a:cubicBezTo>
                        <a:pt x="15525" y="46436"/>
                        <a:pt x="13307" y="46991"/>
                        <a:pt x="11366" y="47545"/>
                      </a:cubicBezTo>
                      <a:cubicBezTo>
                        <a:pt x="10535" y="47545"/>
                        <a:pt x="9426" y="48099"/>
                        <a:pt x="8317" y="47822"/>
                      </a:cubicBezTo>
                      <a:cubicBezTo>
                        <a:pt x="7485" y="47822"/>
                        <a:pt x="6653" y="47268"/>
                        <a:pt x="5822" y="46713"/>
                      </a:cubicBezTo>
                      <a:cubicBezTo>
                        <a:pt x="4990" y="46159"/>
                        <a:pt x="4159" y="45882"/>
                        <a:pt x="3327" y="45605"/>
                      </a:cubicBezTo>
                      <a:cubicBezTo>
                        <a:pt x="2218" y="45328"/>
                        <a:pt x="1109" y="44774"/>
                        <a:pt x="0" y="44497"/>
                      </a:cubicBezTo>
                      <a:cubicBezTo>
                        <a:pt x="2218" y="38677"/>
                        <a:pt x="7208" y="31195"/>
                        <a:pt x="6931" y="28700"/>
                      </a:cubicBezTo>
                      <a:cubicBezTo>
                        <a:pt x="6377" y="25652"/>
                        <a:pt x="9149" y="25375"/>
                        <a:pt x="13307" y="23158"/>
                      </a:cubicBezTo>
                      <a:cubicBezTo>
                        <a:pt x="17466" y="20941"/>
                        <a:pt x="14694" y="15122"/>
                        <a:pt x="11921" y="13459"/>
                      </a:cubicBezTo>
                      <a:cubicBezTo>
                        <a:pt x="9426" y="11519"/>
                        <a:pt x="9426" y="7916"/>
                        <a:pt x="9426" y="7916"/>
                      </a:cubicBezTo>
                      <a:cubicBezTo>
                        <a:pt x="17188" y="4037"/>
                        <a:pt x="28278" y="-951"/>
                        <a:pt x="32436" y="157"/>
                      </a:cubicBezTo>
                      <a:cubicBezTo>
                        <a:pt x="37703" y="1543"/>
                        <a:pt x="42971" y="6254"/>
                        <a:pt x="53783" y="3482"/>
                      </a:cubicBezTo>
                      <a:cubicBezTo>
                        <a:pt x="55447" y="7085"/>
                        <a:pt x="56833" y="10965"/>
                        <a:pt x="59328" y="14013"/>
                      </a:cubicBezTo>
                      <a:cubicBezTo>
                        <a:pt x="61823" y="17061"/>
                        <a:pt x="65704" y="19001"/>
                        <a:pt x="68754" y="21495"/>
                      </a:cubicBezTo>
                      <a:cubicBezTo>
                        <a:pt x="71249" y="23435"/>
                        <a:pt x="75408" y="26207"/>
                        <a:pt x="75130" y="29809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grpSp>
              <p:nvGrpSpPr>
                <p:cNvPr id="5033" name="Graphic 248">
                  <a:extLst>
                    <a:ext uri="{FF2B5EF4-FFF2-40B4-BE49-F238E27FC236}">
                      <a16:creationId xmlns:a16="http://schemas.microsoft.com/office/drawing/2014/main" id="{E37A549E-104C-3D01-A1A4-3AB741EB3197}"/>
                    </a:ext>
                  </a:extLst>
                </p:cNvPr>
                <p:cNvGrpSpPr/>
                <p:nvPr/>
              </p:nvGrpSpPr>
              <p:grpSpPr>
                <a:xfrm>
                  <a:off x="6485545" y="2910505"/>
                  <a:ext cx="505927" cy="195093"/>
                  <a:chOff x="6485545" y="2910505"/>
                  <a:chExt cx="505927" cy="195093"/>
                </a:xfrm>
                <a:grpFill/>
              </p:grpSpPr>
              <p:sp>
                <p:nvSpPr>
                  <p:cNvPr id="5034" name="Freeform 5033">
                    <a:extLst>
                      <a:ext uri="{FF2B5EF4-FFF2-40B4-BE49-F238E27FC236}">
                        <a16:creationId xmlns:a16="http://schemas.microsoft.com/office/drawing/2014/main" id="{CDEC2731-97F7-B01E-FD2F-38D69DE290C1}"/>
                      </a:ext>
                    </a:extLst>
                  </p:cNvPr>
                  <p:cNvSpPr/>
                  <p:nvPr/>
                </p:nvSpPr>
                <p:spPr>
                  <a:xfrm>
                    <a:off x="6485545" y="2910505"/>
                    <a:ext cx="505927" cy="195093"/>
                  </a:xfrm>
                  <a:custGeom>
                    <a:avLst/>
                    <a:gdLst>
                      <a:gd name="connsiteX0" fmla="*/ 505644 w 505927"/>
                      <a:gd name="connsiteY0" fmla="*/ 159899 h 195093"/>
                      <a:gd name="connsiteX1" fmla="*/ 502041 w 505927"/>
                      <a:gd name="connsiteY1" fmla="*/ 158514 h 195093"/>
                      <a:gd name="connsiteX2" fmla="*/ 490396 w 505927"/>
                      <a:gd name="connsiteY2" fmla="*/ 158514 h 195093"/>
                      <a:gd name="connsiteX3" fmla="*/ 483465 w 505927"/>
                      <a:gd name="connsiteY3" fmla="*/ 150754 h 195093"/>
                      <a:gd name="connsiteX4" fmla="*/ 442712 w 505927"/>
                      <a:gd name="connsiteY4" fmla="*/ 154080 h 195093"/>
                      <a:gd name="connsiteX5" fmla="*/ 442712 w 505927"/>
                      <a:gd name="connsiteY5" fmla="*/ 154080 h 195093"/>
                      <a:gd name="connsiteX6" fmla="*/ 395582 w 505927"/>
                      <a:gd name="connsiteY6" fmla="*/ 156297 h 195093"/>
                      <a:gd name="connsiteX7" fmla="*/ 371185 w 505927"/>
                      <a:gd name="connsiteY7" fmla="*/ 166550 h 195093"/>
                      <a:gd name="connsiteX8" fmla="*/ 348176 w 505927"/>
                      <a:gd name="connsiteY8" fmla="*/ 169598 h 195093"/>
                      <a:gd name="connsiteX9" fmla="*/ 327660 w 505927"/>
                      <a:gd name="connsiteY9" fmla="*/ 162670 h 195093"/>
                      <a:gd name="connsiteX10" fmla="*/ 297164 w 505927"/>
                      <a:gd name="connsiteY10" fmla="*/ 171816 h 195093"/>
                      <a:gd name="connsiteX11" fmla="*/ 286352 w 505927"/>
                      <a:gd name="connsiteY11" fmla="*/ 164888 h 195093"/>
                      <a:gd name="connsiteX12" fmla="*/ 282194 w 505927"/>
                      <a:gd name="connsiteY12" fmla="*/ 181238 h 195093"/>
                      <a:gd name="connsiteX13" fmla="*/ 269164 w 505927"/>
                      <a:gd name="connsiteY13" fmla="*/ 195094 h 195093"/>
                      <a:gd name="connsiteX14" fmla="*/ 263896 w 505927"/>
                      <a:gd name="connsiteY14" fmla="*/ 187334 h 195093"/>
                      <a:gd name="connsiteX15" fmla="*/ 263896 w 505927"/>
                      <a:gd name="connsiteY15" fmla="*/ 187334 h 195093"/>
                      <a:gd name="connsiteX16" fmla="*/ 266946 w 505927"/>
                      <a:gd name="connsiteY16" fmla="*/ 177635 h 195093"/>
                      <a:gd name="connsiteX17" fmla="*/ 265282 w 505927"/>
                      <a:gd name="connsiteY17" fmla="*/ 166550 h 195093"/>
                      <a:gd name="connsiteX18" fmla="*/ 252252 w 505927"/>
                      <a:gd name="connsiteY18" fmla="*/ 169321 h 195093"/>
                      <a:gd name="connsiteX19" fmla="*/ 221757 w 505927"/>
                      <a:gd name="connsiteY19" fmla="*/ 173755 h 195093"/>
                      <a:gd name="connsiteX20" fmla="*/ 208449 w 505927"/>
                      <a:gd name="connsiteY20" fmla="*/ 183732 h 195093"/>
                      <a:gd name="connsiteX21" fmla="*/ 191261 w 505927"/>
                      <a:gd name="connsiteY21" fmla="*/ 187888 h 195093"/>
                      <a:gd name="connsiteX22" fmla="*/ 159933 w 505927"/>
                      <a:gd name="connsiteY22" fmla="*/ 180406 h 195093"/>
                      <a:gd name="connsiteX23" fmla="*/ 138309 w 505927"/>
                      <a:gd name="connsiteY23" fmla="*/ 167382 h 195093"/>
                      <a:gd name="connsiteX24" fmla="*/ 119457 w 505927"/>
                      <a:gd name="connsiteY24" fmla="*/ 170984 h 195093"/>
                      <a:gd name="connsiteX25" fmla="*/ 117239 w 505927"/>
                      <a:gd name="connsiteY25" fmla="*/ 175972 h 195093"/>
                      <a:gd name="connsiteX26" fmla="*/ 113913 w 505927"/>
                      <a:gd name="connsiteY26" fmla="*/ 182069 h 195093"/>
                      <a:gd name="connsiteX27" fmla="*/ 101437 w 505927"/>
                      <a:gd name="connsiteY27" fmla="*/ 180960 h 195093"/>
                      <a:gd name="connsiteX28" fmla="*/ 88407 w 505927"/>
                      <a:gd name="connsiteY28" fmla="*/ 182623 h 195093"/>
                      <a:gd name="connsiteX29" fmla="*/ 81753 w 505927"/>
                      <a:gd name="connsiteY29" fmla="*/ 181238 h 195093"/>
                      <a:gd name="connsiteX30" fmla="*/ 79258 w 505927"/>
                      <a:gd name="connsiteY30" fmla="*/ 176527 h 195093"/>
                      <a:gd name="connsiteX31" fmla="*/ 67892 w 505927"/>
                      <a:gd name="connsiteY31" fmla="*/ 170707 h 195093"/>
                      <a:gd name="connsiteX32" fmla="*/ 61238 w 505927"/>
                      <a:gd name="connsiteY32" fmla="*/ 169321 h 195093"/>
                      <a:gd name="connsiteX33" fmla="*/ 55416 w 505927"/>
                      <a:gd name="connsiteY33" fmla="*/ 168213 h 195093"/>
                      <a:gd name="connsiteX34" fmla="*/ 54584 w 505927"/>
                      <a:gd name="connsiteY34" fmla="*/ 162947 h 195093"/>
                      <a:gd name="connsiteX35" fmla="*/ 50149 w 505927"/>
                      <a:gd name="connsiteY35" fmla="*/ 160454 h 195093"/>
                      <a:gd name="connsiteX36" fmla="*/ 36841 w 505927"/>
                      <a:gd name="connsiteY36" fmla="*/ 158791 h 195093"/>
                      <a:gd name="connsiteX37" fmla="*/ 32683 w 505927"/>
                      <a:gd name="connsiteY37" fmla="*/ 153803 h 195093"/>
                      <a:gd name="connsiteX38" fmla="*/ 34346 w 505927"/>
                      <a:gd name="connsiteY38" fmla="*/ 147429 h 195093"/>
                      <a:gd name="connsiteX39" fmla="*/ 28524 w 505927"/>
                      <a:gd name="connsiteY39" fmla="*/ 145489 h 195093"/>
                      <a:gd name="connsiteX40" fmla="*/ 23812 w 505927"/>
                      <a:gd name="connsiteY40" fmla="*/ 140501 h 195093"/>
                      <a:gd name="connsiteX41" fmla="*/ 21039 w 505927"/>
                      <a:gd name="connsiteY41" fmla="*/ 140501 h 195093"/>
                      <a:gd name="connsiteX42" fmla="*/ 19930 w 505927"/>
                      <a:gd name="connsiteY42" fmla="*/ 136621 h 195093"/>
                      <a:gd name="connsiteX43" fmla="*/ 31019 w 505927"/>
                      <a:gd name="connsiteY43" fmla="*/ 137729 h 195093"/>
                      <a:gd name="connsiteX44" fmla="*/ 22702 w 505927"/>
                      <a:gd name="connsiteY44" fmla="*/ 127476 h 195093"/>
                      <a:gd name="connsiteX45" fmla="*/ 10504 w 505927"/>
                      <a:gd name="connsiteY45" fmla="*/ 124428 h 195093"/>
                      <a:gd name="connsiteX46" fmla="*/ 5791 w 505927"/>
                      <a:gd name="connsiteY46" fmla="*/ 116945 h 195093"/>
                      <a:gd name="connsiteX47" fmla="*/ 17158 w 505927"/>
                      <a:gd name="connsiteY47" fmla="*/ 118608 h 195093"/>
                      <a:gd name="connsiteX48" fmla="*/ 24643 w 505927"/>
                      <a:gd name="connsiteY48" fmla="*/ 119162 h 195093"/>
                      <a:gd name="connsiteX49" fmla="*/ 21870 w 505927"/>
                      <a:gd name="connsiteY49" fmla="*/ 114174 h 195093"/>
                      <a:gd name="connsiteX50" fmla="*/ 18544 w 505927"/>
                      <a:gd name="connsiteY50" fmla="*/ 108355 h 195093"/>
                      <a:gd name="connsiteX51" fmla="*/ 22702 w 505927"/>
                      <a:gd name="connsiteY51" fmla="*/ 103089 h 195093"/>
                      <a:gd name="connsiteX52" fmla="*/ 16603 w 505927"/>
                      <a:gd name="connsiteY52" fmla="*/ 94498 h 195093"/>
                      <a:gd name="connsiteX53" fmla="*/ 14940 w 505927"/>
                      <a:gd name="connsiteY53" fmla="*/ 82305 h 195093"/>
                      <a:gd name="connsiteX54" fmla="*/ 4405 w 505927"/>
                      <a:gd name="connsiteY54" fmla="*/ 84522 h 195093"/>
                      <a:gd name="connsiteX55" fmla="*/ 247 w 505927"/>
                      <a:gd name="connsiteY55" fmla="*/ 83414 h 195093"/>
                      <a:gd name="connsiteX56" fmla="*/ 247 w 505927"/>
                      <a:gd name="connsiteY56" fmla="*/ 73437 h 195093"/>
                      <a:gd name="connsiteX57" fmla="*/ 1078 w 505927"/>
                      <a:gd name="connsiteY57" fmla="*/ 66232 h 195093"/>
                      <a:gd name="connsiteX58" fmla="*/ 8009 w 505927"/>
                      <a:gd name="connsiteY58" fmla="*/ 64015 h 195093"/>
                      <a:gd name="connsiteX59" fmla="*/ 14940 w 505927"/>
                      <a:gd name="connsiteY59" fmla="*/ 58750 h 195093"/>
                      <a:gd name="connsiteX60" fmla="*/ 20207 w 505927"/>
                      <a:gd name="connsiteY60" fmla="*/ 54593 h 195093"/>
                      <a:gd name="connsiteX61" fmla="*/ 29633 w 505927"/>
                      <a:gd name="connsiteY61" fmla="*/ 56256 h 195093"/>
                      <a:gd name="connsiteX62" fmla="*/ 37673 w 505927"/>
                      <a:gd name="connsiteY62" fmla="*/ 55147 h 195093"/>
                      <a:gd name="connsiteX63" fmla="*/ 42940 w 505927"/>
                      <a:gd name="connsiteY63" fmla="*/ 50159 h 195093"/>
                      <a:gd name="connsiteX64" fmla="*/ 57911 w 505927"/>
                      <a:gd name="connsiteY64" fmla="*/ 52376 h 195093"/>
                      <a:gd name="connsiteX65" fmla="*/ 73991 w 505927"/>
                      <a:gd name="connsiteY65" fmla="*/ 52099 h 195093"/>
                      <a:gd name="connsiteX66" fmla="*/ 79535 w 505927"/>
                      <a:gd name="connsiteY66" fmla="*/ 45171 h 195093"/>
                      <a:gd name="connsiteX67" fmla="*/ 92288 w 505927"/>
                      <a:gd name="connsiteY67" fmla="*/ 46002 h 195093"/>
                      <a:gd name="connsiteX68" fmla="*/ 100051 w 505927"/>
                      <a:gd name="connsiteY68" fmla="*/ 46002 h 195093"/>
                      <a:gd name="connsiteX69" fmla="*/ 86189 w 505927"/>
                      <a:gd name="connsiteY69" fmla="*/ 39351 h 195093"/>
                      <a:gd name="connsiteX70" fmla="*/ 81476 w 505927"/>
                      <a:gd name="connsiteY70" fmla="*/ 27158 h 195093"/>
                      <a:gd name="connsiteX71" fmla="*/ 98110 w 505927"/>
                      <a:gd name="connsiteY71" fmla="*/ 26050 h 195093"/>
                      <a:gd name="connsiteX72" fmla="*/ 108922 w 505927"/>
                      <a:gd name="connsiteY72" fmla="*/ 25495 h 195093"/>
                      <a:gd name="connsiteX73" fmla="*/ 120012 w 505927"/>
                      <a:gd name="connsiteY73" fmla="*/ 27435 h 195093"/>
                      <a:gd name="connsiteX74" fmla="*/ 127774 w 505927"/>
                      <a:gd name="connsiteY74" fmla="*/ 31038 h 195093"/>
                      <a:gd name="connsiteX75" fmla="*/ 138309 w 505927"/>
                      <a:gd name="connsiteY75" fmla="*/ 27712 h 195093"/>
                      <a:gd name="connsiteX76" fmla="*/ 168528 w 505927"/>
                      <a:gd name="connsiteY76" fmla="*/ 10253 h 195093"/>
                      <a:gd name="connsiteX77" fmla="*/ 199023 w 505927"/>
                      <a:gd name="connsiteY77" fmla="*/ 0 h 195093"/>
                      <a:gd name="connsiteX78" fmla="*/ 215934 w 505927"/>
                      <a:gd name="connsiteY78" fmla="*/ 3602 h 195093"/>
                      <a:gd name="connsiteX79" fmla="*/ 235341 w 505927"/>
                      <a:gd name="connsiteY79" fmla="*/ 2771 h 195093"/>
                      <a:gd name="connsiteX80" fmla="*/ 245599 w 505927"/>
                      <a:gd name="connsiteY80" fmla="*/ 6651 h 195093"/>
                      <a:gd name="connsiteX81" fmla="*/ 253916 w 505927"/>
                      <a:gd name="connsiteY81" fmla="*/ 14410 h 195093"/>
                      <a:gd name="connsiteX82" fmla="*/ 271381 w 505927"/>
                      <a:gd name="connsiteY82" fmla="*/ 16627 h 195093"/>
                      <a:gd name="connsiteX83" fmla="*/ 274985 w 505927"/>
                      <a:gd name="connsiteY83" fmla="*/ 21615 h 195093"/>
                      <a:gd name="connsiteX84" fmla="*/ 282471 w 505927"/>
                      <a:gd name="connsiteY84" fmla="*/ 24387 h 195093"/>
                      <a:gd name="connsiteX85" fmla="*/ 294669 w 505927"/>
                      <a:gd name="connsiteY85" fmla="*/ 26050 h 195093"/>
                      <a:gd name="connsiteX86" fmla="*/ 301323 w 505927"/>
                      <a:gd name="connsiteY86" fmla="*/ 31315 h 195093"/>
                      <a:gd name="connsiteX87" fmla="*/ 309917 w 505927"/>
                      <a:gd name="connsiteY87" fmla="*/ 32978 h 195093"/>
                      <a:gd name="connsiteX88" fmla="*/ 317402 w 505927"/>
                      <a:gd name="connsiteY88" fmla="*/ 32978 h 195093"/>
                      <a:gd name="connsiteX89" fmla="*/ 325719 w 505927"/>
                      <a:gd name="connsiteY89" fmla="*/ 36303 h 195093"/>
                      <a:gd name="connsiteX90" fmla="*/ 341245 w 505927"/>
                      <a:gd name="connsiteY90" fmla="*/ 36303 h 195093"/>
                      <a:gd name="connsiteX91" fmla="*/ 357324 w 505927"/>
                      <a:gd name="connsiteY91" fmla="*/ 31869 h 195093"/>
                      <a:gd name="connsiteX92" fmla="*/ 376176 w 505927"/>
                      <a:gd name="connsiteY92" fmla="*/ 34640 h 195093"/>
                      <a:gd name="connsiteX93" fmla="*/ 391147 w 505927"/>
                      <a:gd name="connsiteY93" fmla="*/ 32700 h 195093"/>
                      <a:gd name="connsiteX94" fmla="*/ 406949 w 505927"/>
                      <a:gd name="connsiteY94" fmla="*/ 24664 h 195093"/>
                      <a:gd name="connsiteX95" fmla="*/ 417761 w 505927"/>
                      <a:gd name="connsiteY95" fmla="*/ 16350 h 195093"/>
                      <a:gd name="connsiteX96" fmla="*/ 417761 w 505927"/>
                      <a:gd name="connsiteY96" fmla="*/ 16350 h 195093"/>
                      <a:gd name="connsiteX97" fmla="*/ 437445 w 505927"/>
                      <a:gd name="connsiteY97" fmla="*/ 17181 h 195093"/>
                      <a:gd name="connsiteX98" fmla="*/ 444376 w 505927"/>
                      <a:gd name="connsiteY98" fmla="*/ 18013 h 195093"/>
                      <a:gd name="connsiteX99" fmla="*/ 454633 w 505927"/>
                      <a:gd name="connsiteY99" fmla="*/ 17458 h 195093"/>
                      <a:gd name="connsiteX100" fmla="*/ 455188 w 505927"/>
                      <a:gd name="connsiteY100" fmla="*/ 18013 h 195093"/>
                      <a:gd name="connsiteX101" fmla="*/ 456574 w 505927"/>
                      <a:gd name="connsiteY101" fmla="*/ 19399 h 195093"/>
                      <a:gd name="connsiteX102" fmla="*/ 457406 w 505927"/>
                      <a:gd name="connsiteY102" fmla="*/ 19953 h 195093"/>
                      <a:gd name="connsiteX103" fmla="*/ 459346 w 505927"/>
                      <a:gd name="connsiteY103" fmla="*/ 21338 h 195093"/>
                      <a:gd name="connsiteX104" fmla="*/ 469881 w 505927"/>
                      <a:gd name="connsiteY104" fmla="*/ 29652 h 195093"/>
                      <a:gd name="connsiteX105" fmla="*/ 469881 w 505927"/>
                      <a:gd name="connsiteY105" fmla="*/ 29652 h 195093"/>
                      <a:gd name="connsiteX106" fmla="*/ 474594 w 505927"/>
                      <a:gd name="connsiteY106" fmla="*/ 36857 h 195093"/>
                      <a:gd name="connsiteX107" fmla="*/ 479584 w 505927"/>
                      <a:gd name="connsiteY107" fmla="*/ 65124 h 195093"/>
                      <a:gd name="connsiteX108" fmla="*/ 498159 w 505927"/>
                      <a:gd name="connsiteY108" fmla="*/ 69558 h 195093"/>
                      <a:gd name="connsiteX109" fmla="*/ 493724 w 505927"/>
                      <a:gd name="connsiteY109" fmla="*/ 83968 h 195093"/>
                      <a:gd name="connsiteX110" fmla="*/ 487069 w 505927"/>
                      <a:gd name="connsiteY110" fmla="*/ 89233 h 195093"/>
                      <a:gd name="connsiteX111" fmla="*/ 494832 w 505927"/>
                      <a:gd name="connsiteY111" fmla="*/ 104752 h 195093"/>
                      <a:gd name="connsiteX112" fmla="*/ 495941 w 505927"/>
                      <a:gd name="connsiteY112" fmla="*/ 119717 h 195093"/>
                      <a:gd name="connsiteX113" fmla="*/ 492337 w 505927"/>
                      <a:gd name="connsiteY113" fmla="*/ 133019 h 195093"/>
                      <a:gd name="connsiteX114" fmla="*/ 505922 w 505927"/>
                      <a:gd name="connsiteY114" fmla="*/ 159899 h 1950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  <a:cxn ang="0">
                        <a:pos x="connsiteX98" y="connsiteY98"/>
                      </a:cxn>
                      <a:cxn ang="0">
                        <a:pos x="connsiteX99" y="connsiteY99"/>
                      </a:cxn>
                      <a:cxn ang="0">
                        <a:pos x="connsiteX100" y="connsiteY100"/>
                      </a:cxn>
                      <a:cxn ang="0">
                        <a:pos x="connsiteX101" y="connsiteY101"/>
                      </a:cxn>
                      <a:cxn ang="0">
                        <a:pos x="connsiteX102" y="connsiteY102"/>
                      </a:cxn>
                      <a:cxn ang="0">
                        <a:pos x="connsiteX103" y="connsiteY103"/>
                      </a:cxn>
                      <a:cxn ang="0">
                        <a:pos x="connsiteX104" y="connsiteY104"/>
                      </a:cxn>
                      <a:cxn ang="0">
                        <a:pos x="connsiteX105" y="connsiteY105"/>
                      </a:cxn>
                      <a:cxn ang="0">
                        <a:pos x="connsiteX106" y="connsiteY106"/>
                      </a:cxn>
                      <a:cxn ang="0">
                        <a:pos x="connsiteX107" y="connsiteY107"/>
                      </a:cxn>
                      <a:cxn ang="0">
                        <a:pos x="connsiteX108" y="connsiteY108"/>
                      </a:cxn>
                      <a:cxn ang="0">
                        <a:pos x="connsiteX109" y="connsiteY109"/>
                      </a:cxn>
                      <a:cxn ang="0">
                        <a:pos x="connsiteX110" y="connsiteY110"/>
                      </a:cxn>
                      <a:cxn ang="0">
                        <a:pos x="connsiteX111" y="connsiteY111"/>
                      </a:cxn>
                      <a:cxn ang="0">
                        <a:pos x="connsiteX112" y="connsiteY112"/>
                      </a:cxn>
                      <a:cxn ang="0">
                        <a:pos x="connsiteX113" y="connsiteY113"/>
                      </a:cxn>
                      <a:cxn ang="0">
                        <a:pos x="connsiteX114" y="connsiteY114"/>
                      </a:cxn>
                    </a:cxnLst>
                    <a:rect l="l" t="t" r="r" b="b"/>
                    <a:pathLst>
                      <a:path w="505927" h="195093">
                        <a:moveTo>
                          <a:pt x="505644" y="159899"/>
                        </a:moveTo>
                        <a:cubicBezTo>
                          <a:pt x="504813" y="159068"/>
                          <a:pt x="503427" y="158514"/>
                          <a:pt x="502041" y="158514"/>
                        </a:cubicBezTo>
                        <a:cubicBezTo>
                          <a:pt x="497605" y="158514"/>
                          <a:pt x="491506" y="161562"/>
                          <a:pt x="490396" y="158514"/>
                        </a:cubicBezTo>
                        <a:cubicBezTo>
                          <a:pt x="489288" y="155465"/>
                          <a:pt x="489565" y="151308"/>
                          <a:pt x="483465" y="150754"/>
                        </a:cubicBezTo>
                        <a:cubicBezTo>
                          <a:pt x="477644" y="150200"/>
                          <a:pt x="449920" y="146875"/>
                          <a:pt x="442712" y="154080"/>
                        </a:cubicBezTo>
                        <a:lnTo>
                          <a:pt x="442712" y="154080"/>
                        </a:lnTo>
                        <a:cubicBezTo>
                          <a:pt x="439385" y="154634"/>
                          <a:pt x="400573" y="156297"/>
                          <a:pt x="395582" y="156297"/>
                        </a:cubicBezTo>
                        <a:cubicBezTo>
                          <a:pt x="390592" y="156297"/>
                          <a:pt x="380058" y="163225"/>
                          <a:pt x="371185" y="166550"/>
                        </a:cubicBezTo>
                        <a:cubicBezTo>
                          <a:pt x="362314" y="170153"/>
                          <a:pt x="357324" y="169044"/>
                          <a:pt x="348176" y="169598"/>
                        </a:cubicBezTo>
                        <a:cubicBezTo>
                          <a:pt x="339304" y="169876"/>
                          <a:pt x="332928" y="162670"/>
                          <a:pt x="327660" y="162670"/>
                        </a:cubicBezTo>
                        <a:cubicBezTo>
                          <a:pt x="322393" y="162670"/>
                          <a:pt x="301877" y="170984"/>
                          <a:pt x="297164" y="171816"/>
                        </a:cubicBezTo>
                        <a:cubicBezTo>
                          <a:pt x="292729" y="172647"/>
                          <a:pt x="290511" y="165442"/>
                          <a:pt x="286352" y="164888"/>
                        </a:cubicBezTo>
                        <a:cubicBezTo>
                          <a:pt x="282194" y="164610"/>
                          <a:pt x="281916" y="174587"/>
                          <a:pt x="282194" y="181238"/>
                        </a:cubicBezTo>
                        <a:cubicBezTo>
                          <a:pt x="282471" y="188166"/>
                          <a:pt x="273045" y="194816"/>
                          <a:pt x="269164" y="195094"/>
                        </a:cubicBezTo>
                        <a:cubicBezTo>
                          <a:pt x="265560" y="195094"/>
                          <a:pt x="263896" y="187888"/>
                          <a:pt x="263896" y="187334"/>
                        </a:cubicBezTo>
                        <a:lnTo>
                          <a:pt x="263896" y="187334"/>
                        </a:lnTo>
                        <a:cubicBezTo>
                          <a:pt x="265005" y="184009"/>
                          <a:pt x="266114" y="180960"/>
                          <a:pt x="266946" y="177635"/>
                        </a:cubicBezTo>
                        <a:cubicBezTo>
                          <a:pt x="267500" y="174587"/>
                          <a:pt x="269441" y="167659"/>
                          <a:pt x="265282" y="166550"/>
                        </a:cubicBezTo>
                        <a:cubicBezTo>
                          <a:pt x="261401" y="165442"/>
                          <a:pt x="255856" y="168490"/>
                          <a:pt x="252252" y="169321"/>
                        </a:cubicBezTo>
                        <a:cubicBezTo>
                          <a:pt x="241717" y="171261"/>
                          <a:pt x="230905" y="166827"/>
                          <a:pt x="221757" y="173755"/>
                        </a:cubicBezTo>
                        <a:cubicBezTo>
                          <a:pt x="217320" y="177081"/>
                          <a:pt x="213439" y="181238"/>
                          <a:pt x="208449" y="183732"/>
                        </a:cubicBezTo>
                        <a:cubicBezTo>
                          <a:pt x="203182" y="186503"/>
                          <a:pt x="197083" y="187611"/>
                          <a:pt x="191261" y="187888"/>
                        </a:cubicBezTo>
                        <a:cubicBezTo>
                          <a:pt x="179894" y="188443"/>
                          <a:pt x="169360" y="187057"/>
                          <a:pt x="159933" y="180406"/>
                        </a:cubicBezTo>
                        <a:cubicBezTo>
                          <a:pt x="153280" y="175695"/>
                          <a:pt x="146626" y="169598"/>
                          <a:pt x="138309" y="167382"/>
                        </a:cubicBezTo>
                        <a:cubicBezTo>
                          <a:pt x="132210" y="165719"/>
                          <a:pt x="122784" y="164056"/>
                          <a:pt x="119457" y="170984"/>
                        </a:cubicBezTo>
                        <a:cubicBezTo>
                          <a:pt x="118626" y="172647"/>
                          <a:pt x="118071" y="174310"/>
                          <a:pt x="117239" y="175972"/>
                        </a:cubicBezTo>
                        <a:cubicBezTo>
                          <a:pt x="116408" y="177635"/>
                          <a:pt x="115299" y="180960"/>
                          <a:pt x="113913" y="182069"/>
                        </a:cubicBezTo>
                        <a:cubicBezTo>
                          <a:pt x="109199" y="185672"/>
                          <a:pt x="106150" y="180960"/>
                          <a:pt x="101437" y="180960"/>
                        </a:cubicBezTo>
                        <a:cubicBezTo>
                          <a:pt x="97001" y="180960"/>
                          <a:pt x="92843" y="182623"/>
                          <a:pt x="88407" y="182623"/>
                        </a:cubicBezTo>
                        <a:cubicBezTo>
                          <a:pt x="86466" y="182623"/>
                          <a:pt x="83694" y="182346"/>
                          <a:pt x="81753" y="181238"/>
                        </a:cubicBezTo>
                        <a:cubicBezTo>
                          <a:pt x="79813" y="180129"/>
                          <a:pt x="79813" y="178467"/>
                          <a:pt x="79258" y="176527"/>
                        </a:cubicBezTo>
                        <a:cubicBezTo>
                          <a:pt x="77872" y="171816"/>
                          <a:pt x="72050" y="172093"/>
                          <a:pt x="67892" y="170707"/>
                        </a:cubicBezTo>
                        <a:cubicBezTo>
                          <a:pt x="65674" y="169876"/>
                          <a:pt x="63456" y="169321"/>
                          <a:pt x="61238" y="169321"/>
                        </a:cubicBezTo>
                        <a:cubicBezTo>
                          <a:pt x="59575" y="169321"/>
                          <a:pt x="56802" y="169598"/>
                          <a:pt x="55416" y="168213"/>
                        </a:cubicBezTo>
                        <a:cubicBezTo>
                          <a:pt x="54030" y="166827"/>
                          <a:pt x="55138" y="164610"/>
                          <a:pt x="54584" y="162947"/>
                        </a:cubicBezTo>
                        <a:cubicBezTo>
                          <a:pt x="54030" y="160731"/>
                          <a:pt x="52366" y="160454"/>
                          <a:pt x="50149" y="160454"/>
                        </a:cubicBezTo>
                        <a:cubicBezTo>
                          <a:pt x="45713" y="160176"/>
                          <a:pt x="41000" y="160454"/>
                          <a:pt x="36841" y="158791"/>
                        </a:cubicBezTo>
                        <a:cubicBezTo>
                          <a:pt x="34623" y="157959"/>
                          <a:pt x="32683" y="156574"/>
                          <a:pt x="32683" y="153803"/>
                        </a:cubicBezTo>
                        <a:cubicBezTo>
                          <a:pt x="32683" y="152140"/>
                          <a:pt x="35178" y="149091"/>
                          <a:pt x="34346" y="147429"/>
                        </a:cubicBezTo>
                        <a:cubicBezTo>
                          <a:pt x="33515" y="145766"/>
                          <a:pt x="29911" y="146320"/>
                          <a:pt x="28524" y="145489"/>
                        </a:cubicBezTo>
                        <a:cubicBezTo>
                          <a:pt x="26306" y="144380"/>
                          <a:pt x="26029" y="141332"/>
                          <a:pt x="23812" y="140501"/>
                        </a:cubicBezTo>
                        <a:cubicBezTo>
                          <a:pt x="22980" y="140224"/>
                          <a:pt x="21870" y="140501"/>
                          <a:pt x="21039" y="140501"/>
                        </a:cubicBezTo>
                        <a:cubicBezTo>
                          <a:pt x="17712" y="139669"/>
                          <a:pt x="14663" y="135790"/>
                          <a:pt x="19930" y="136621"/>
                        </a:cubicBezTo>
                        <a:cubicBezTo>
                          <a:pt x="23257" y="137175"/>
                          <a:pt x="27693" y="138838"/>
                          <a:pt x="31019" y="137729"/>
                        </a:cubicBezTo>
                        <a:cubicBezTo>
                          <a:pt x="36841" y="135790"/>
                          <a:pt x="24643" y="128585"/>
                          <a:pt x="22702" y="127476"/>
                        </a:cubicBezTo>
                        <a:cubicBezTo>
                          <a:pt x="18821" y="125259"/>
                          <a:pt x="14940" y="125536"/>
                          <a:pt x="10504" y="124428"/>
                        </a:cubicBezTo>
                        <a:cubicBezTo>
                          <a:pt x="6623" y="123596"/>
                          <a:pt x="1355" y="120548"/>
                          <a:pt x="5791" y="116945"/>
                        </a:cubicBezTo>
                        <a:cubicBezTo>
                          <a:pt x="7178" y="112788"/>
                          <a:pt x="14940" y="118054"/>
                          <a:pt x="17158" y="118608"/>
                        </a:cubicBezTo>
                        <a:cubicBezTo>
                          <a:pt x="18544" y="119162"/>
                          <a:pt x="23534" y="121102"/>
                          <a:pt x="24643" y="119162"/>
                        </a:cubicBezTo>
                        <a:cubicBezTo>
                          <a:pt x="25752" y="117500"/>
                          <a:pt x="22702" y="115283"/>
                          <a:pt x="21870" y="114174"/>
                        </a:cubicBezTo>
                        <a:cubicBezTo>
                          <a:pt x="20484" y="112788"/>
                          <a:pt x="17989" y="110849"/>
                          <a:pt x="18544" y="108355"/>
                        </a:cubicBezTo>
                        <a:cubicBezTo>
                          <a:pt x="19098" y="106137"/>
                          <a:pt x="21594" y="105029"/>
                          <a:pt x="22702" y="103089"/>
                        </a:cubicBezTo>
                        <a:cubicBezTo>
                          <a:pt x="25475" y="98655"/>
                          <a:pt x="17712" y="98101"/>
                          <a:pt x="16603" y="94498"/>
                        </a:cubicBezTo>
                        <a:cubicBezTo>
                          <a:pt x="15495" y="90619"/>
                          <a:pt x="22148" y="83137"/>
                          <a:pt x="14940" y="82305"/>
                        </a:cubicBezTo>
                        <a:cubicBezTo>
                          <a:pt x="11336" y="81751"/>
                          <a:pt x="7732" y="83414"/>
                          <a:pt x="4405" y="84522"/>
                        </a:cubicBezTo>
                        <a:cubicBezTo>
                          <a:pt x="2187" y="85353"/>
                          <a:pt x="801" y="85908"/>
                          <a:pt x="247" y="83414"/>
                        </a:cubicBezTo>
                        <a:cubicBezTo>
                          <a:pt x="-308" y="80365"/>
                          <a:pt x="247" y="76763"/>
                          <a:pt x="247" y="73437"/>
                        </a:cubicBezTo>
                        <a:cubicBezTo>
                          <a:pt x="247" y="71497"/>
                          <a:pt x="-585" y="67895"/>
                          <a:pt x="1078" y="66232"/>
                        </a:cubicBezTo>
                        <a:cubicBezTo>
                          <a:pt x="2742" y="64847"/>
                          <a:pt x="6068" y="64847"/>
                          <a:pt x="8009" y="64015"/>
                        </a:cubicBezTo>
                        <a:cubicBezTo>
                          <a:pt x="10781" y="62907"/>
                          <a:pt x="12999" y="61244"/>
                          <a:pt x="14940" y="58750"/>
                        </a:cubicBezTo>
                        <a:cubicBezTo>
                          <a:pt x="16326" y="56810"/>
                          <a:pt x="17435" y="54870"/>
                          <a:pt x="20207" y="54593"/>
                        </a:cubicBezTo>
                        <a:cubicBezTo>
                          <a:pt x="23257" y="54316"/>
                          <a:pt x="26584" y="55701"/>
                          <a:pt x="29633" y="56256"/>
                        </a:cubicBezTo>
                        <a:cubicBezTo>
                          <a:pt x="32405" y="56810"/>
                          <a:pt x="35178" y="56810"/>
                          <a:pt x="37673" y="55147"/>
                        </a:cubicBezTo>
                        <a:cubicBezTo>
                          <a:pt x="39614" y="53762"/>
                          <a:pt x="40722" y="51545"/>
                          <a:pt x="42940" y="50159"/>
                        </a:cubicBezTo>
                        <a:cubicBezTo>
                          <a:pt x="47653" y="47388"/>
                          <a:pt x="53198" y="51268"/>
                          <a:pt x="57911" y="52376"/>
                        </a:cubicBezTo>
                        <a:cubicBezTo>
                          <a:pt x="62069" y="53207"/>
                          <a:pt x="69832" y="54039"/>
                          <a:pt x="73991" y="52099"/>
                        </a:cubicBezTo>
                        <a:cubicBezTo>
                          <a:pt x="77595" y="50436"/>
                          <a:pt x="74268" y="46002"/>
                          <a:pt x="79535" y="45171"/>
                        </a:cubicBezTo>
                        <a:cubicBezTo>
                          <a:pt x="83694" y="44340"/>
                          <a:pt x="88130" y="45171"/>
                          <a:pt x="92288" y="46002"/>
                        </a:cubicBezTo>
                        <a:cubicBezTo>
                          <a:pt x="93120" y="46002"/>
                          <a:pt x="99496" y="47665"/>
                          <a:pt x="100051" y="46002"/>
                        </a:cubicBezTo>
                        <a:cubicBezTo>
                          <a:pt x="100882" y="43231"/>
                          <a:pt x="88130" y="39906"/>
                          <a:pt x="86189" y="39351"/>
                        </a:cubicBezTo>
                        <a:cubicBezTo>
                          <a:pt x="81199" y="37411"/>
                          <a:pt x="78427" y="32146"/>
                          <a:pt x="81476" y="27158"/>
                        </a:cubicBezTo>
                        <a:cubicBezTo>
                          <a:pt x="85080" y="21061"/>
                          <a:pt x="92843" y="24941"/>
                          <a:pt x="98110" y="26050"/>
                        </a:cubicBezTo>
                        <a:cubicBezTo>
                          <a:pt x="101714" y="26881"/>
                          <a:pt x="105318" y="26050"/>
                          <a:pt x="108922" y="25495"/>
                        </a:cubicBezTo>
                        <a:cubicBezTo>
                          <a:pt x="112803" y="24941"/>
                          <a:pt x="116408" y="25495"/>
                          <a:pt x="120012" y="27435"/>
                        </a:cubicBezTo>
                        <a:cubicBezTo>
                          <a:pt x="122507" y="28543"/>
                          <a:pt x="125002" y="31038"/>
                          <a:pt x="127774" y="31038"/>
                        </a:cubicBezTo>
                        <a:cubicBezTo>
                          <a:pt x="131101" y="31315"/>
                          <a:pt x="135260" y="28821"/>
                          <a:pt x="138309" y="27712"/>
                        </a:cubicBezTo>
                        <a:cubicBezTo>
                          <a:pt x="148567" y="22170"/>
                          <a:pt x="158547" y="16350"/>
                          <a:pt x="168528" y="10253"/>
                        </a:cubicBezTo>
                        <a:cubicBezTo>
                          <a:pt x="177399" y="4711"/>
                          <a:pt x="188211" y="0"/>
                          <a:pt x="199023" y="0"/>
                        </a:cubicBezTo>
                        <a:cubicBezTo>
                          <a:pt x="204845" y="0"/>
                          <a:pt x="210390" y="2217"/>
                          <a:pt x="215934" y="3602"/>
                        </a:cubicBezTo>
                        <a:cubicBezTo>
                          <a:pt x="222588" y="5265"/>
                          <a:pt x="228687" y="4434"/>
                          <a:pt x="235341" y="2771"/>
                        </a:cubicBezTo>
                        <a:cubicBezTo>
                          <a:pt x="240331" y="1663"/>
                          <a:pt x="243381" y="1663"/>
                          <a:pt x="245599" y="6651"/>
                        </a:cubicBezTo>
                        <a:cubicBezTo>
                          <a:pt x="247262" y="10808"/>
                          <a:pt x="248648" y="14687"/>
                          <a:pt x="253916" y="14410"/>
                        </a:cubicBezTo>
                        <a:cubicBezTo>
                          <a:pt x="260292" y="13856"/>
                          <a:pt x="266391" y="10530"/>
                          <a:pt x="271381" y="16627"/>
                        </a:cubicBezTo>
                        <a:cubicBezTo>
                          <a:pt x="272767" y="18290"/>
                          <a:pt x="273322" y="20230"/>
                          <a:pt x="274985" y="21615"/>
                        </a:cubicBezTo>
                        <a:cubicBezTo>
                          <a:pt x="276926" y="23555"/>
                          <a:pt x="279698" y="24109"/>
                          <a:pt x="282471" y="24387"/>
                        </a:cubicBezTo>
                        <a:cubicBezTo>
                          <a:pt x="286907" y="24664"/>
                          <a:pt x="290511" y="23555"/>
                          <a:pt x="294669" y="26050"/>
                        </a:cubicBezTo>
                        <a:cubicBezTo>
                          <a:pt x="297164" y="27435"/>
                          <a:pt x="298828" y="29929"/>
                          <a:pt x="301323" y="31315"/>
                        </a:cubicBezTo>
                        <a:cubicBezTo>
                          <a:pt x="303818" y="32700"/>
                          <a:pt x="307145" y="32978"/>
                          <a:pt x="309917" y="32978"/>
                        </a:cubicBezTo>
                        <a:cubicBezTo>
                          <a:pt x="312412" y="32978"/>
                          <a:pt x="314907" y="32423"/>
                          <a:pt x="317402" y="32978"/>
                        </a:cubicBezTo>
                        <a:cubicBezTo>
                          <a:pt x="320452" y="33532"/>
                          <a:pt x="322947" y="34917"/>
                          <a:pt x="325719" y="36303"/>
                        </a:cubicBezTo>
                        <a:cubicBezTo>
                          <a:pt x="330710" y="38797"/>
                          <a:pt x="336531" y="38797"/>
                          <a:pt x="341245" y="36303"/>
                        </a:cubicBezTo>
                        <a:cubicBezTo>
                          <a:pt x="346789" y="33809"/>
                          <a:pt x="350948" y="31315"/>
                          <a:pt x="357324" y="31869"/>
                        </a:cubicBezTo>
                        <a:cubicBezTo>
                          <a:pt x="363700" y="32700"/>
                          <a:pt x="369799" y="33809"/>
                          <a:pt x="376176" y="34640"/>
                        </a:cubicBezTo>
                        <a:cubicBezTo>
                          <a:pt x="381721" y="35194"/>
                          <a:pt x="386157" y="35194"/>
                          <a:pt x="391147" y="32700"/>
                        </a:cubicBezTo>
                        <a:cubicBezTo>
                          <a:pt x="396414" y="30206"/>
                          <a:pt x="401127" y="26604"/>
                          <a:pt x="406949" y="24664"/>
                        </a:cubicBezTo>
                        <a:cubicBezTo>
                          <a:pt x="411939" y="23001"/>
                          <a:pt x="415820" y="20230"/>
                          <a:pt x="417761" y="16350"/>
                        </a:cubicBezTo>
                        <a:lnTo>
                          <a:pt x="417761" y="16350"/>
                        </a:lnTo>
                        <a:cubicBezTo>
                          <a:pt x="418593" y="16350"/>
                          <a:pt x="437167" y="14965"/>
                          <a:pt x="437445" y="17181"/>
                        </a:cubicBezTo>
                        <a:cubicBezTo>
                          <a:pt x="437722" y="19399"/>
                          <a:pt x="443266" y="20230"/>
                          <a:pt x="444376" y="18013"/>
                        </a:cubicBezTo>
                        <a:cubicBezTo>
                          <a:pt x="445484" y="15796"/>
                          <a:pt x="451029" y="13025"/>
                          <a:pt x="454633" y="17458"/>
                        </a:cubicBezTo>
                        <a:cubicBezTo>
                          <a:pt x="454633" y="17458"/>
                          <a:pt x="454911" y="17736"/>
                          <a:pt x="455188" y="18013"/>
                        </a:cubicBezTo>
                        <a:cubicBezTo>
                          <a:pt x="455465" y="18290"/>
                          <a:pt x="456019" y="18844"/>
                          <a:pt x="456574" y="19399"/>
                        </a:cubicBezTo>
                        <a:cubicBezTo>
                          <a:pt x="456574" y="19399"/>
                          <a:pt x="457128" y="19953"/>
                          <a:pt x="457406" y="19953"/>
                        </a:cubicBezTo>
                        <a:cubicBezTo>
                          <a:pt x="457960" y="20507"/>
                          <a:pt x="458514" y="20784"/>
                          <a:pt x="459346" y="21338"/>
                        </a:cubicBezTo>
                        <a:cubicBezTo>
                          <a:pt x="462673" y="23832"/>
                          <a:pt x="466831" y="26604"/>
                          <a:pt x="469881" y="29652"/>
                        </a:cubicBezTo>
                        <a:lnTo>
                          <a:pt x="469881" y="29652"/>
                        </a:lnTo>
                        <a:cubicBezTo>
                          <a:pt x="472653" y="32146"/>
                          <a:pt x="474594" y="34640"/>
                          <a:pt x="474594" y="36857"/>
                        </a:cubicBezTo>
                        <a:cubicBezTo>
                          <a:pt x="474594" y="43231"/>
                          <a:pt x="474040" y="65401"/>
                          <a:pt x="479584" y="65124"/>
                        </a:cubicBezTo>
                        <a:cubicBezTo>
                          <a:pt x="485129" y="65124"/>
                          <a:pt x="499268" y="63461"/>
                          <a:pt x="498159" y="69558"/>
                        </a:cubicBezTo>
                        <a:cubicBezTo>
                          <a:pt x="497050" y="75654"/>
                          <a:pt x="496218" y="82860"/>
                          <a:pt x="493724" y="83968"/>
                        </a:cubicBezTo>
                        <a:cubicBezTo>
                          <a:pt x="491228" y="85076"/>
                          <a:pt x="485683" y="83968"/>
                          <a:pt x="487069" y="89233"/>
                        </a:cubicBezTo>
                        <a:cubicBezTo>
                          <a:pt x="488456" y="94776"/>
                          <a:pt x="494832" y="98655"/>
                          <a:pt x="494832" y="104752"/>
                        </a:cubicBezTo>
                        <a:cubicBezTo>
                          <a:pt x="494832" y="110849"/>
                          <a:pt x="497050" y="117777"/>
                          <a:pt x="495941" y="119717"/>
                        </a:cubicBezTo>
                        <a:cubicBezTo>
                          <a:pt x="495110" y="121379"/>
                          <a:pt x="488456" y="131078"/>
                          <a:pt x="492337" y="133019"/>
                        </a:cubicBezTo>
                        <a:cubicBezTo>
                          <a:pt x="496218" y="134958"/>
                          <a:pt x="506199" y="149369"/>
                          <a:pt x="505922" y="159899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5035" name="Freeform 5034">
                    <a:extLst>
                      <a:ext uri="{FF2B5EF4-FFF2-40B4-BE49-F238E27FC236}">
                        <a16:creationId xmlns:a16="http://schemas.microsoft.com/office/drawing/2014/main" id="{5B351775-1738-CC1B-2B75-4908A0A9A367}"/>
                      </a:ext>
                    </a:extLst>
                  </p:cNvPr>
                  <p:cNvSpPr/>
                  <p:nvPr/>
                </p:nvSpPr>
                <p:spPr>
                  <a:xfrm>
                    <a:off x="6491035" y="3016967"/>
                    <a:ext cx="7026" cy="5704"/>
                  </a:xfrm>
                  <a:custGeom>
                    <a:avLst/>
                    <a:gdLst>
                      <a:gd name="connsiteX0" fmla="*/ 1964 w 7026"/>
                      <a:gd name="connsiteY0" fmla="*/ 784 h 5704"/>
                      <a:gd name="connsiteX1" fmla="*/ 3628 w 7026"/>
                      <a:gd name="connsiteY1" fmla="*/ 230 h 5704"/>
                      <a:gd name="connsiteX2" fmla="*/ 5846 w 7026"/>
                      <a:gd name="connsiteY2" fmla="*/ 1061 h 5704"/>
                      <a:gd name="connsiteX3" fmla="*/ 6955 w 7026"/>
                      <a:gd name="connsiteY3" fmla="*/ 4386 h 5704"/>
                      <a:gd name="connsiteX4" fmla="*/ 3350 w 7026"/>
                      <a:gd name="connsiteY4" fmla="*/ 5495 h 5704"/>
                      <a:gd name="connsiteX5" fmla="*/ 24 w 7026"/>
                      <a:gd name="connsiteY5" fmla="*/ 3001 h 5704"/>
                      <a:gd name="connsiteX6" fmla="*/ 1964 w 7026"/>
                      <a:gd name="connsiteY6" fmla="*/ 784 h 57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7026" h="5704">
                        <a:moveTo>
                          <a:pt x="1964" y="784"/>
                        </a:moveTo>
                        <a:cubicBezTo>
                          <a:pt x="2796" y="230"/>
                          <a:pt x="2796" y="-325"/>
                          <a:pt x="3628" y="230"/>
                        </a:cubicBezTo>
                        <a:cubicBezTo>
                          <a:pt x="4460" y="230"/>
                          <a:pt x="5014" y="784"/>
                          <a:pt x="5846" y="1061"/>
                        </a:cubicBezTo>
                        <a:cubicBezTo>
                          <a:pt x="6677" y="1892"/>
                          <a:pt x="7232" y="3001"/>
                          <a:pt x="6955" y="4386"/>
                        </a:cubicBezTo>
                        <a:cubicBezTo>
                          <a:pt x="6955" y="6049"/>
                          <a:pt x="4460" y="5772"/>
                          <a:pt x="3350" y="5495"/>
                        </a:cubicBezTo>
                        <a:cubicBezTo>
                          <a:pt x="1964" y="5218"/>
                          <a:pt x="-254" y="5218"/>
                          <a:pt x="24" y="3001"/>
                        </a:cubicBezTo>
                        <a:cubicBezTo>
                          <a:pt x="24" y="1892"/>
                          <a:pt x="1132" y="1338"/>
                          <a:pt x="1964" y="784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5036" name="Freeform 5035">
                    <a:extLst>
                      <a:ext uri="{FF2B5EF4-FFF2-40B4-BE49-F238E27FC236}">
                        <a16:creationId xmlns:a16="http://schemas.microsoft.com/office/drawing/2014/main" id="{51435019-6366-A86C-B53B-FEE7B6B244C5}"/>
                      </a:ext>
                    </a:extLst>
                  </p:cNvPr>
                  <p:cNvSpPr/>
                  <p:nvPr/>
                </p:nvSpPr>
                <p:spPr>
                  <a:xfrm>
                    <a:off x="6522663" y="3076224"/>
                    <a:ext cx="18167" cy="8036"/>
                  </a:xfrm>
                  <a:custGeom>
                    <a:avLst/>
                    <a:gdLst>
                      <a:gd name="connsiteX0" fmla="*/ 0 w 18167"/>
                      <a:gd name="connsiteY0" fmla="*/ 2494 h 8036"/>
                      <a:gd name="connsiteX1" fmla="*/ 3604 w 18167"/>
                      <a:gd name="connsiteY1" fmla="*/ 0 h 8036"/>
                      <a:gd name="connsiteX2" fmla="*/ 7486 w 18167"/>
                      <a:gd name="connsiteY2" fmla="*/ 1109 h 8036"/>
                      <a:gd name="connsiteX3" fmla="*/ 10535 w 18167"/>
                      <a:gd name="connsiteY3" fmla="*/ 1663 h 8036"/>
                      <a:gd name="connsiteX4" fmla="*/ 16357 w 18167"/>
                      <a:gd name="connsiteY4" fmla="*/ 3326 h 8036"/>
                      <a:gd name="connsiteX5" fmla="*/ 18020 w 18167"/>
                      <a:gd name="connsiteY5" fmla="*/ 6097 h 8036"/>
                      <a:gd name="connsiteX6" fmla="*/ 13031 w 18167"/>
                      <a:gd name="connsiteY6" fmla="*/ 8037 h 8036"/>
                      <a:gd name="connsiteX7" fmla="*/ 7486 w 18167"/>
                      <a:gd name="connsiteY7" fmla="*/ 6928 h 8036"/>
                      <a:gd name="connsiteX8" fmla="*/ 3050 w 18167"/>
                      <a:gd name="connsiteY8" fmla="*/ 4988 h 8036"/>
                      <a:gd name="connsiteX9" fmla="*/ 0 w 18167"/>
                      <a:gd name="connsiteY9" fmla="*/ 2771 h 8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8167" h="8036">
                        <a:moveTo>
                          <a:pt x="0" y="2494"/>
                        </a:moveTo>
                        <a:cubicBezTo>
                          <a:pt x="0" y="554"/>
                          <a:pt x="2218" y="0"/>
                          <a:pt x="3604" y="0"/>
                        </a:cubicBezTo>
                        <a:cubicBezTo>
                          <a:pt x="5268" y="0"/>
                          <a:pt x="6100" y="554"/>
                          <a:pt x="7486" y="1109"/>
                        </a:cubicBezTo>
                        <a:cubicBezTo>
                          <a:pt x="8317" y="1663"/>
                          <a:pt x="9426" y="1109"/>
                          <a:pt x="10535" y="1663"/>
                        </a:cubicBezTo>
                        <a:cubicBezTo>
                          <a:pt x="12476" y="2217"/>
                          <a:pt x="14417" y="2494"/>
                          <a:pt x="16357" y="3326"/>
                        </a:cubicBezTo>
                        <a:cubicBezTo>
                          <a:pt x="17466" y="3880"/>
                          <a:pt x="18575" y="4711"/>
                          <a:pt x="18020" y="6097"/>
                        </a:cubicBezTo>
                        <a:cubicBezTo>
                          <a:pt x="17466" y="8037"/>
                          <a:pt x="14694" y="8037"/>
                          <a:pt x="13031" y="8037"/>
                        </a:cubicBezTo>
                        <a:cubicBezTo>
                          <a:pt x="11089" y="8037"/>
                          <a:pt x="9149" y="8037"/>
                          <a:pt x="7486" y="6928"/>
                        </a:cubicBezTo>
                        <a:cubicBezTo>
                          <a:pt x="6100" y="6374"/>
                          <a:pt x="4714" y="5542"/>
                          <a:pt x="3050" y="4988"/>
                        </a:cubicBezTo>
                        <a:cubicBezTo>
                          <a:pt x="1941" y="4711"/>
                          <a:pt x="0" y="4157"/>
                          <a:pt x="0" y="2771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5037" name="Freeform 5036">
                    <a:extLst>
                      <a:ext uri="{FF2B5EF4-FFF2-40B4-BE49-F238E27FC236}">
                        <a16:creationId xmlns:a16="http://schemas.microsoft.com/office/drawing/2014/main" id="{C41CF7BA-07E3-8CCC-7BF3-D8C0DEA176BE}"/>
                      </a:ext>
                    </a:extLst>
                  </p:cNvPr>
                  <p:cNvSpPr/>
                  <p:nvPr/>
                </p:nvSpPr>
                <p:spPr>
                  <a:xfrm>
                    <a:off x="6525137" y="3088603"/>
                    <a:ext cx="16784" cy="15887"/>
                  </a:xfrm>
                  <a:custGeom>
                    <a:avLst/>
                    <a:gdLst>
                      <a:gd name="connsiteX0" fmla="*/ 5289 w 16784"/>
                      <a:gd name="connsiteY0" fmla="*/ 15610 h 15887"/>
                      <a:gd name="connsiteX1" fmla="*/ 4180 w 16784"/>
                      <a:gd name="connsiteY1" fmla="*/ 15333 h 15887"/>
                      <a:gd name="connsiteX2" fmla="*/ 1408 w 16784"/>
                      <a:gd name="connsiteY2" fmla="*/ 13116 h 15887"/>
                      <a:gd name="connsiteX3" fmla="*/ 21 w 16784"/>
                      <a:gd name="connsiteY3" fmla="*/ 11176 h 15887"/>
                      <a:gd name="connsiteX4" fmla="*/ 3626 w 16784"/>
                      <a:gd name="connsiteY4" fmla="*/ 6188 h 15887"/>
                      <a:gd name="connsiteX5" fmla="*/ 6952 w 16784"/>
                      <a:gd name="connsiteY5" fmla="*/ 4525 h 15887"/>
                      <a:gd name="connsiteX6" fmla="*/ 9725 w 16784"/>
                      <a:gd name="connsiteY6" fmla="*/ 1477 h 15887"/>
                      <a:gd name="connsiteX7" fmla="*/ 15824 w 16784"/>
                      <a:gd name="connsiteY7" fmla="*/ 922 h 15887"/>
                      <a:gd name="connsiteX8" fmla="*/ 15824 w 16784"/>
                      <a:gd name="connsiteY8" fmla="*/ 7019 h 15887"/>
                      <a:gd name="connsiteX9" fmla="*/ 12219 w 16784"/>
                      <a:gd name="connsiteY9" fmla="*/ 12561 h 15887"/>
                      <a:gd name="connsiteX10" fmla="*/ 5566 w 16784"/>
                      <a:gd name="connsiteY10" fmla="*/ 15887 h 15887"/>
                      <a:gd name="connsiteX11" fmla="*/ 5566 w 16784"/>
                      <a:gd name="connsiteY11" fmla="*/ 15887 h 158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16784" h="15887">
                        <a:moveTo>
                          <a:pt x="5289" y="15610"/>
                        </a:moveTo>
                        <a:cubicBezTo>
                          <a:pt x="5012" y="15610"/>
                          <a:pt x="4457" y="15610"/>
                          <a:pt x="4180" y="15333"/>
                        </a:cubicBezTo>
                        <a:cubicBezTo>
                          <a:pt x="3071" y="14779"/>
                          <a:pt x="2239" y="13947"/>
                          <a:pt x="1408" y="13116"/>
                        </a:cubicBezTo>
                        <a:cubicBezTo>
                          <a:pt x="853" y="12561"/>
                          <a:pt x="21" y="12007"/>
                          <a:pt x="21" y="11176"/>
                        </a:cubicBezTo>
                        <a:cubicBezTo>
                          <a:pt x="-256" y="8959"/>
                          <a:pt x="2239" y="7019"/>
                          <a:pt x="3626" y="6188"/>
                        </a:cubicBezTo>
                        <a:cubicBezTo>
                          <a:pt x="4734" y="5633"/>
                          <a:pt x="6120" y="5633"/>
                          <a:pt x="6952" y="4525"/>
                        </a:cubicBezTo>
                        <a:cubicBezTo>
                          <a:pt x="7784" y="3417"/>
                          <a:pt x="8893" y="2308"/>
                          <a:pt x="9725" y="1477"/>
                        </a:cubicBezTo>
                        <a:cubicBezTo>
                          <a:pt x="11111" y="91"/>
                          <a:pt x="14160" y="-740"/>
                          <a:pt x="15824" y="922"/>
                        </a:cubicBezTo>
                        <a:cubicBezTo>
                          <a:pt x="17487" y="2585"/>
                          <a:pt x="16655" y="5356"/>
                          <a:pt x="15824" y="7019"/>
                        </a:cubicBezTo>
                        <a:cubicBezTo>
                          <a:pt x="14715" y="8959"/>
                          <a:pt x="13883" y="11176"/>
                          <a:pt x="12219" y="12561"/>
                        </a:cubicBezTo>
                        <a:cubicBezTo>
                          <a:pt x="10279" y="14224"/>
                          <a:pt x="7784" y="15056"/>
                          <a:pt x="5566" y="15887"/>
                        </a:cubicBezTo>
                        <a:cubicBezTo>
                          <a:pt x="5566" y="15887"/>
                          <a:pt x="5566" y="15887"/>
                          <a:pt x="5566" y="15887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</p:grpSp>
          <p:grpSp>
            <p:nvGrpSpPr>
              <p:cNvPr id="4575" name="Graphic 248">
                <a:extLst>
                  <a:ext uri="{FF2B5EF4-FFF2-40B4-BE49-F238E27FC236}">
                    <a16:creationId xmlns:a16="http://schemas.microsoft.com/office/drawing/2014/main" id="{4BAE15BF-3C30-BFD8-44D7-C03CA8224D25}"/>
                  </a:ext>
                </a:extLst>
              </p:cNvPr>
              <p:cNvGrpSpPr/>
              <p:nvPr/>
            </p:nvGrpSpPr>
            <p:grpSpPr>
              <a:xfrm>
                <a:off x="8470890" y="4341001"/>
                <a:ext cx="89061" cy="37985"/>
                <a:chOff x="9133655" y="4339882"/>
                <a:chExt cx="89061" cy="37985"/>
              </a:xfrm>
              <a:grpFill/>
            </p:grpSpPr>
            <p:sp>
              <p:nvSpPr>
                <p:cNvPr id="5030" name="Freeform 5029">
                  <a:extLst>
                    <a:ext uri="{FF2B5EF4-FFF2-40B4-BE49-F238E27FC236}">
                      <a16:creationId xmlns:a16="http://schemas.microsoft.com/office/drawing/2014/main" id="{9FD64C1A-20CB-19AB-18ED-D2D2370C651D}"/>
                    </a:ext>
                  </a:extLst>
                </p:cNvPr>
                <p:cNvSpPr/>
                <p:nvPr/>
              </p:nvSpPr>
              <p:spPr>
                <a:xfrm>
                  <a:off x="9160546" y="4339882"/>
                  <a:ext cx="62170" cy="34657"/>
                </a:xfrm>
                <a:custGeom>
                  <a:avLst/>
                  <a:gdLst>
                    <a:gd name="connsiteX0" fmla="*/ 61269 w 62170"/>
                    <a:gd name="connsiteY0" fmla="*/ 12766 h 34657"/>
                    <a:gd name="connsiteX1" fmla="*/ 50734 w 62170"/>
                    <a:gd name="connsiteY1" fmla="*/ 17476 h 34657"/>
                    <a:gd name="connsiteX2" fmla="*/ 40754 w 62170"/>
                    <a:gd name="connsiteY2" fmla="*/ 20525 h 34657"/>
                    <a:gd name="connsiteX3" fmla="*/ 36040 w 62170"/>
                    <a:gd name="connsiteY3" fmla="*/ 22742 h 34657"/>
                    <a:gd name="connsiteX4" fmla="*/ 32159 w 62170"/>
                    <a:gd name="connsiteY4" fmla="*/ 23850 h 34657"/>
                    <a:gd name="connsiteX5" fmla="*/ 25783 w 62170"/>
                    <a:gd name="connsiteY5" fmla="*/ 26622 h 34657"/>
                    <a:gd name="connsiteX6" fmla="*/ 25506 w 62170"/>
                    <a:gd name="connsiteY6" fmla="*/ 26622 h 34657"/>
                    <a:gd name="connsiteX7" fmla="*/ 26060 w 62170"/>
                    <a:gd name="connsiteY7" fmla="*/ 26344 h 34657"/>
                    <a:gd name="connsiteX8" fmla="*/ 24674 w 62170"/>
                    <a:gd name="connsiteY8" fmla="*/ 26622 h 34657"/>
                    <a:gd name="connsiteX9" fmla="*/ 21348 w 62170"/>
                    <a:gd name="connsiteY9" fmla="*/ 27453 h 34657"/>
                    <a:gd name="connsiteX10" fmla="*/ 15803 w 62170"/>
                    <a:gd name="connsiteY10" fmla="*/ 29115 h 34657"/>
                    <a:gd name="connsiteX11" fmla="*/ 8040 w 62170"/>
                    <a:gd name="connsiteY11" fmla="*/ 32995 h 34657"/>
                    <a:gd name="connsiteX12" fmla="*/ 5822 w 62170"/>
                    <a:gd name="connsiteY12" fmla="*/ 34658 h 34657"/>
                    <a:gd name="connsiteX13" fmla="*/ 0 w 62170"/>
                    <a:gd name="connsiteY13" fmla="*/ 19971 h 34657"/>
                    <a:gd name="connsiteX14" fmla="*/ 3327 w 62170"/>
                    <a:gd name="connsiteY14" fmla="*/ 16922 h 34657"/>
                    <a:gd name="connsiteX15" fmla="*/ 11089 w 62170"/>
                    <a:gd name="connsiteY15" fmla="*/ 11380 h 34657"/>
                    <a:gd name="connsiteX16" fmla="*/ 18575 w 62170"/>
                    <a:gd name="connsiteY16" fmla="*/ 3343 h 34657"/>
                    <a:gd name="connsiteX17" fmla="*/ 30219 w 62170"/>
                    <a:gd name="connsiteY17" fmla="*/ 4452 h 34657"/>
                    <a:gd name="connsiteX18" fmla="*/ 42417 w 62170"/>
                    <a:gd name="connsiteY18" fmla="*/ 2235 h 34657"/>
                    <a:gd name="connsiteX19" fmla="*/ 53784 w 62170"/>
                    <a:gd name="connsiteY19" fmla="*/ 572 h 34657"/>
                    <a:gd name="connsiteX20" fmla="*/ 60715 w 62170"/>
                    <a:gd name="connsiteY20" fmla="*/ 2235 h 34657"/>
                    <a:gd name="connsiteX21" fmla="*/ 60715 w 62170"/>
                    <a:gd name="connsiteY21" fmla="*/ 11934 h 346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62170" h="34657">
                      <a:moveTo>
                        <a:pt x="61269" y="12766"/>
                      </a:moveTo>
                      <a:cubicBezTo>
                        <a:pt x="58774" y="16091"/>
                        <a:pt x="54616" y="16922"/>
                        <a:pt x="50734" y="17476"/>
                      </a:cubicBezTo>
                      <a:cubicBezTo>
                        <a:pt x="47130" y="18031"/>
                        <a:pt x="43803" y="19139"/>
                        <a:pt x="40754" y="20525"/>
                      </a:cubicBezTo>
                      <a:cubicBezTo>
                        <a:pt x="39090" y="21356"/>
                        <a:pt x="37704" y="22187"/>
                        <a:pt x="36040" y="22742"/>
                      </a:cubicBezTo>
                      <a:cubicBezTo>
                        <a:pt x="34654" y="23296"/>
                        <a:pt x="33546" y="23296"/>
                        <a:pt x="32159" y="23850"/>
                      </a:cubicBezTo>
                      <a:cubicBezTo>
                        <a:pt x="29941" y="24682"/>
                        <a:pt x="28001" y="25790"/>
                        <a:pt x="25783" y="26622"/>
                      </a:cubicBezTo>
                      <a:cubicBezTo>
                        <a:pt x="25783" y="26622"/>
                        <a:pt x="25506" y="26622"/>
                        <a:pt x="25506" y="26622"/>
                      </a:cubicBezTo>
                      <a:cubicBezTo>
                        <a:pt x="25506" y="26622"/>
                        <a:pt x="25783" y="26622"/>
                        <a:pt x="26060" y="26344"/>
                      </a:cubicBezTo>
                      <a:cubicBezTo>
                        <a:pt x="25783" y="26344"/>
                        <a:pt x="24951" y="26344"/>
                        <a:pt x="24674" y="26622"/>
                      </a:cubicBezTo>
                      <a:cubicBezTo>
                        <a:pt x="23565" y="26899"/>
                        <a:pt x="22456" y="27176"/>
                        <a:pt x="21348" y="27453"/>
                      </a:cubicBezTo>
                      <a:cubicBezTo>
                        <a:pt x="19406" y="28284"/>
                        <a:pt x="17743" y="28838"/>
                        <a:pt x="15803" y="29115"/>
                      </a:cubicBezTo>
                      <a:cubicBezTo>
                        <a:pt x="12753" y="29670"/>
                        <a:pt x="10535" y="31056"/>
                        <a:pt x="8040" y="32995"/>
                      </a:cubicBezTo>
                      <a:cubicBezTo>
                        <a:pt x="7208" y="33550"/>
                        <a:pt x="6654" y="34104"/>
                        <a:pt x="5822" y="34658"/>
                      </a:cubicBezTo>
                      <a:cubicBezTo>
                        <a:pt x="5268" y="20525"/>
                        <a:pt x="0" y="19971"/>
                        <a:pt x="0" y="19971"/>
                      </a:cubicBezTo>
                      <a:cubicBezTo>
                        <a:pt x="832" y="18862"/>
                        <a:pt x="1941" y="17754"/>
                        <a:pt x="3327" y="16922"/>
                      </a:cubicBezTo>
                      <a:cubicBezTo>
                        <a:pt x="6377" y="15259"/>
                        <a:pt x="9426" y="14705"/>
                        <a:pt x="11089" y="11380"/>
                      </a:cubicBezTo>
                      <a:cubicBezTo>
                        <a:pt x="13031" y="8054"/>
                        <a:pt x="14417" y="4452"/>
                        <a:pt x="18575" y="3343"/>
                      </a:cubicBezTo>
                      <a:cubicBezTo>
                        <a:pt x="22456" y="2235"/>
                        <a:pt x="26337" y="4175"/>
                        <a:pt x="30219" y="4452"/>
                      </a:cubicBezTo>
                      <a:cubicBezTo>
                        <a:pt x="34377" y="4452"/>
                        <a:pt x="38536" y="2789"/>
                        <a:pt x="42417" y="2235"/>
                      </a:cubicBezTo>
                      <a:cubicBezTo>
                        <a:pt x="46299" y="1681"/>
                        <a:pt x="50180" y="1681"/>
                        <a:pt x="53784" y="572"/>
                      </a:cubicBezTo>
                      <a:cubicBezTo>
                        <a:pt x="56556" y="-259"/>
                        <a:pt x="59051" y="-536"/>
                        <a:pt x="60715" y="2235"/>
                      </a:cubicBezTo>
                      <a:cubicBezTo>
                        <a:pt x="62655" y="5006"/>
                        <a:pt x="62655" y="9163"/>
                        <a:pt x="60715" y="11934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031" name="Freeform 5030">
                  <a:extLst>
                    <a:ext uri="{FF2B5EF4-FFF2-40B4-BE49-F238E27FC236}">
                      <a16:creationId xmlns:a16="http://schemas.microsoft.com/office/drawing/2014/main" id="{72D637E1-9609-CCEA-7473-ACAC08DAE16D}"/>
                    </a:ext>
                  </a:extLst>
                </p:cNvPr>
                <p:cNvSpPr/>
                <p:nvPr/>
              </p:nvSpPr>
              <p:spPr>
                <a:xfrm>
                  <a:off x="9133655" y="4368997"/>
                  <a:ext cx="12398" cy="8869"/>
                </a:xfrm>
                <a:custGeom>
                  <a:avLst/>
                  <a:gdLst>
                    <a:gd name="connsiteX0" fmla="*/ 278 w 12398"/>
                    <a:gd name="connsiteY0" fmla="*/ 3049 h 8869"/>
                    <a:gd name="connsiteX1" fmla="*/ 10535 w 12398"/>
                    <a:gd name="connsiteY1" fmla="*/ 0 h 8869"/>
                    <a:gd name="connsiteX2" fmla="*/ 11367 w 12398"/>
                    <a:gd name="connsiteY2" fmla="*/ 0 h 8869"/>
                    <a:gd name="connsiteX3" fmla="*/ 0 w 12398"/>
                    <a:gd name="connsiteY3" fmla="*/ 3049 h 88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2398" h="8869">
                      <a:moveTo>
                        <a:pt x="278" y="3049"/>
                      </a:moveTo>
                      <a:cubicBezTo>
                        <a:pt x="3050" y="554"/>
                        <a:pt x="6931" y="277"/>
                        <a:pt x="10535" y="0"/>
                      </a:cubicBezTo>
                      <a:cubicBezTo>
                        <a:pt x="10813" y="0"/>
                        <a:pt x="11089" y="0"/>
                        <a:pt x="11367" y="0"/>
                      </a:cubicBezTo>
                      <a:cubicBezTo>
                        <a:pt x="11367" y="0"/>
                        <a:pt x="17466" y="17736"/>
                        <a:pt x="0" y="3049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4576" name="Graphic 248">
                <a:extLst>
                  <a:ext uri="{FF2B5EF4-FFF2-40B4-BE49-F238E27FC236}">
                    <a16:creationId xmlns:a16="http://schemas.microsoft.com/office/drawing/2014/main" id="{8E598BDD-FB9C-50E9-104B-FF2CD58480F3}"/>
                  </a:ext>
                </a:extLst>
              </p:cNvPr>
              <p:cNvGrpSpPr/>
              <p:nvPr/>
            </p:nvGrpSpPr>
            <p:grpSpPr>
              <a:xfrm>
                <a:off x="7815497" y="3929863"/>
                <a:ext cx="524842" cy="166218"/>
                <a:chOff x="8478262" y="3928744"/>
                <a:chExt cx="524842" cy="166218"/>
              </a:xfrm>
              <a:grpFill/>
            </p:grpSpPr>
            <p:sp>
              <p:nvSpPr>
                <p:cNvPr id="5028" name="Freeform 5027">
                  <a:extLst>
                    <a:ext uri="{FF2B5EF4-FFF2-40B4-BE49-F238E27FC236}">
                      <a16:creationId xmlns:a16="http://schemas.microsoft.com/office/drawing/2014/main" id="{B2C3FBA2-B976-C3D6-16A7-B4F7AA595E8C}"/>
                    </a:ext>
                  </a:extLst>
                </p:cNvPr>
                <p:cNvSpPr/>
                <p:nvPr/>
              </p:nvSpPr>
              <p:spPr>
                <a:xfrm>
                  <a:off x="8478262" y="3939336"/>
                  <a:ext cx="121829" cy="148937"/>
                </a:xfrm>
                <a:custGeom>
                  <a:avLst/>
                  <a:gdLst>
                    <a:gd name="connsiteX0" fmla="*/ 115895 w 121829"/>
                    <a:gd name="connsiteY0" fmla="*/ 148383 h 148937"/>
                    <a:gd name="connsiteX1" fmla="*/ 98706 w 121829"/>
                    <a:gd name="connsiteY1" fmla="*/ 142840 h 148937"/>
                    <a:gd name="connsiteX2" fmla="*/ 80686 w 121829"/>
                    <a:gd name="connsiteY2" fmla="*/ 128707 h 148937"/>
                    <a:gd name="connsiteX3" fmla="*/ 60171 w 121829"/>
                    <a:gd name="connsiteY3" fmla="*/ 116514 h 148937"/>
                    <a:gd name="connsiteX4" fmla="*/ 44923 w 121829"/>
                    <a:gd name="connsiteY4" fmla="*/ 100995 h 148937"/>
                    <a:gd name="connsiteX5" fmla="*/ 33556 w 121829"/>
                    <a:gd name="connsiteY5" fmla="*/ 87139 h 148937"/>
                    <a:gd name="connsiteX6" fmla="*/ 19972 w 121829"/>
                    <a:gd name="connsiteY6" fmla="*/ 53330 h 148937"/>
                    <a:gd name="connsiteX7" fmla="*/ 14705 w 121829"/>
                    <a:gd name="connsiteY7" fmla="*/ 37257 h 148937"/>
                    <a:gd name="connsiteX8" fmla="*/ 14705 w 121829"/>
                    <a:gd name="connsiteY8" fmla="*/ 28389 h 148937"/>
                    <a:gd name="connsiteX9" fmla="*/ 13595 w 121829"/>
                    <a:gd name="connsiteY9" fmla="*/ 17304 h 148937"/>
                    <a:gd name="connsiteX10" fmla="*/ 8051 w 121829"/>
                    <a:gd name="connsiteY10" fmla="*/ 12316 h 148937"/>
                    <a:gd name="connsiteX11" fmla="*/ 5833 w 121829"/>
                    <a:gd name="connsiteY11" fmla="*/ 13148 h 148937"/>
                    <a:gd name="connsiteX12" fmla="*/ 1952 w 121829"/>
                    <a:gd name="connsiteY12" fmla="*/ 12871 h 148937"/>
                    <a:gd name="connsiteX13" fmla="*/ 11 w 121829"/>
                    <a:gd name="connsiteY13" fmla="*/ 7882 h 148937"/>
                    <a:gd name="connsiteX14" fmla="*/ 11 w 121829"/>
                    <a:gd name="connsiteY14" fmla="*/ 7605 h 148937"/>
                    <a:gd name="connsiteX15" fmla="*/ 9714 w 121829"/>
                    <a:gd name="connsiteY15" fmla="*/ 5665 h 148937"/>
                    <a:gd name="connsiteX16" fmla="*/ 15259 w 121829"/>
                    <a:gd name="connsiteY16" fmla="*/ 954 h 148937"/>
                    <a:gd name="connsiteX17" fmla="*/ 27735 w 121829"/>
                    <a:gd name="connsiteY17" fmla="*/ 5943 h 148937"/>
                    <a:gd name="connsiteX18" fmla="*/ 28566 w 121829"/>
                    <a:gd name="connsiteY18" fmla="*/ 10653 h 148937"/>
                    <a:gd name="connsiteX19" fmla="*/ 37992 w 121829"/>
                    <a:gd name="connsiteY19" fmla="*/ 12593 h 148937"/>
                    <a:gd name="connsiteX20" fmla="*/ 36606 w 121829"/>
                    <a:gd name="connsiteY20" fmla="*/ 28112 h 148937"/>
                    <a:gd name="connsiteX21" fmla="*/ 45755 w 121829"/>
                    <a:gd name="connsiteY21" fmla="*/ 19799 h 148937"/>
                    <a:gd name="connsiteX22" fmla="*/ 57953 w 121829"/>
                    <a:gd name="connsiteY22" fmla="*/ 23955 h 148937"/>
                    <a:gd name="connsiteX23" fmla="*/ 65438 w 121829"/>
                    <a:gd name="connsiteY23" fmla="*/ 12316 h 148937"/>
                    <a:gd name="connsiteX24" fmla="*/ 69320 w 121829"/>
                    <a:gd name="connsiteY24" fmla="*/ 17859 h 148937"/>
                    <a:gd name="connsiteX25" fmla="*/ 83181 w 121829"/>
                    <a:gd name="connsiteY25" fmla="*/ 29775 h 148937"/>
                    <a:gd name="connsiteX26" fmla="*/ 96489 w 121829"/>
                    <a:gd name="connsiteY26" fmla="*/ 40860 h 148937"/>
                    <a:gd name="connsiteX27" fmla="*/ 98984 w 121829"/>
                    <a:gd name="connsiteY27" fmla="*/ 48619 h 148937"/>
                    <a:gd name="connsiteX28" fmla="*/ 100370 w 121829"/>
                    <a:gd name="connsiteY28" fmla="*/ 59981 h 148937"/>
                    <a:gd name="connsiteX29" fmla="*/ 100370 w 121829"/>
                    <a:gd name="connsiteY29" fmla="*/ 72452 h 148937"/>
                    <a:gd name="connsiteX30" fmla="*/ 98429 w 121829"/>
                    <a:gd name="connsiteY30" fmla="*/ 97393 h 148937"/>
                    <a:gd name="connsiteX31" fmla="*/ 121440 w 121829"/>
                    <a:gd name="connsiteY31" fmla="*/ 137298 h 148937"/>
                    <a:gd name="connsiteX32" fmla="*/ 116172 w 121829"/>
                    <a:gd name="connsiteY32" fmla="*/ 148937 h 1489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</a:cxnLst>
                  <a:rect l="l" t="t" r="r" b="b"/>
                  <a:pathLst>
                    <a:path w="121829" h="148937">
                      <a:moveTo>
                        <a:pt x="115895" y="148383"/>
                      </a:moveTo>
                      <a:cubicBezTo>
                        <a:pt x="109795" y="150046"/>
                        <a:pt x="103420" y="146443"/>
                        <a:pt x="98706" y="142840"/>
                      </a:cubicBezTo>
                      <a:cubicBezTo>
                        <a:pt x="92607" y="138407"/>
                        <a:pt x="87062" y="132864"/>
                        <a:pt x="80686" y="128707"/>
                      </a:cubicBezTo>
                      <a:cubicBezTo>
                        <a:pt x="74033" y="124273"/>
                        <a:pt x="66824" y="120948"/>
                        <a:pt x="60171" y="116514"/>
                      </a:cubicBezTo>
                      <a:cubicBezTo>
                        <a:pt x="54072" y="112080"/>
                        <a:pt x="49359" y="106815"/>
                        <a:pt x="44923" y="100995"/>
                      </a:cubicBezTo>
                      <a:cubicBezTo>
                        <a:pt x="41319" y="96284"/>
                        <a:pt x="37160" y="91850"/>
                        <a:pt x="33556" y="87139"/>
                      </a:cubicBezTo>
                      <a:cubicBezTo>
                        <a:pt x="26348" y="76886"/>
                        <a:pt x="26348" y="63861"/>
                        <a:pt x="19972" y="53330"/>
                      </a:cubicBezTo>
                      <a:cubicBezTo>
                        <a:pt x="16922" y="48065"/>
                        <a:pt x="14981" y="43354"/>
                        <a:pt x="14705" y="37257"/>
                      </a:cubicBezTo>
                      <a:cubicBezTo>
                        <a:pt x="14705" y="34209"/>
                        <a:pt x="14705" y="31438"/>
                        <a:pt x="14705" y="28389"/>
                      </a:cubicBezTo>
                      <a:cubicBezTo>
                        <a:pt x="14705" y="24510"/>
                        <a:pt x="14705" y="20907"/>
                        <a:pt x="13595" y="17304"/>
                      </a:cubicBezTo>
                      <a:cubicBezTo>
                        <a:pt x="12763" y="14810"/>
                        <a:pt x="11377" y="11208"/>
                        <a:pt x="8051" y="12316"/>
                      </a:cubicBezTo>
                      <a:cubicBezTo>
                        <a:pt x="7219" y="12593"/>
                        <a:pt x="6664" y="13148"/>
                        <a:pt x="5833" y="13148"/>
                      </a:cubicBezTo>
                      <a:cubicBezTo>
                        <a:pt x="4724" y="13148"/>
                        <a:pt x="3060" y="13148"/>
                        <a:pt x="1952" y="12871"/>
                      </a:cubicBezTo>
                      <a:cubicBezTo>
                        <a:pt x="-266" y="12039"/>
                        <a:pt x="11" y="10099"/>
                        <a:pt x="11" y="7882"/>
                      </a:cubicBezTo>
                      <a:cubicBezTo>
                        <a:pt x="11" y="5665"/>
                        <a:pt x="11" y="7882"/>
                        <a:pt x="11" y="7605"/>
                      </a:cubicBezTo>
                      <a:cubicBezTo>
                        <a:pt x="3892" y="7605"/>
                        <a:pt x="8328" y="7328"/>
                        <a:pt x="9714" y="5665"/>
                      </a:cubicBezTo>
                      <a:cubicBezTo>
                        <a:pt x="12209" y="2894"/>
                        <a:pt x="8051" y="-2094"/>
                        <a:pt x="15259" y="954"/>
                      </a:cubicBezTo>
                      <a:cubicBezTo>
                        <a:pt x="22467" y="4002"/>
                        <a:pt x="27735" y="3725"/>
                        <a:pt x="27735" y="5943"/>
                      </a:cubicBezTo>
                      <a:cubicBezTo>
                        <a:pt x="27735" y="8159"/>
                        <a:pt x="23853" y="10376"/>
                        <a:pt x="28566" y="10653"/>
                      </a:cubicBezTo>
                      <a:cubicBezTo>
                        <a:pt x="33279" y="10653"/>
                        <a:pt x="40210" y="6774"/>
                        <a:pt x="37992" y="12593"/>
                      </a:cubicBezTo>
                      <a:cubicBezTo>
                        <a:pt x="35774" y="18413"/>
                        <a:pt x="31339" y="30883"/>
                        <a:pt x="36606" y="28112"/>
                      </a:cubicBezTo>
                      <a:cubicBezTo>
                        <a:pt x="41873" y="25341"/>
                        <a:pt x="40764" y="19244"/>
                        <a:pt x="45755" y="19799"/>
                      </a:cubicBezTo>
                      <a:cubicBezTo>
                        <a:pt x="50745" y="20353"/>
                        <a:pt x="52962" y="29498"/>
                        <a:pt x="57953" y="23955"/>
                      </a:cubicBezTo>
                      <a:cubicBezTo>
                        <a:pt x="60725" y="20907"/>
                        <a:pt x="63497" y="16196"/>
                        <a:pt x="65438" y="12316"/>
                      </a:cubicBezTo>
                      <a:cubicBezTo>
                        <a:pt x="66824" y="14256"/>
                        <a:pt x="67933" y="16196"/>
                        <a:pt x="69320" y="17859"/>
                      </a:cubicBezTo>
                      <a:cubicBezTo>
                        <a:pt x="73201" y="22847"/>
                        <a:pt x="77637" y="26727"/>
                        <a:pt x="83181" y="29775"/>
                      </a:cubicBezTo>
                      <a:cubicBezTo>
                        <a:pt x="88172" y="32546"/>
                        <a:pt x="93161" y="35871"/>
                        <a:pt x="96489" y="40860"/>
                      </a:cubicBezTo>
                      <a:cubicBezTo>
                        <a:pt x="98152" y="43077"/>
                        <a:pt x="98429" y="45848"/>
                        <a:pt x="98984" y="48619"/>
                      </a:cubicBezTo>
                      <a:cubicBezTo>
                        <a:pt x="99538" y="52222"/>
                        <a:pt x="100092" y="56102"/>
                        <a:pt x="100370" y="59981"/>
                      </a:cubicBezTo>
                      <a:cubicBezTo>
                        <a:pt x="100647" y="64138"/>
                        <a:pt x="100370" y="68295"/>
                        <a:pt x="100370" y="72452"/>
                      </a:cubicBezTo>
                      <a:cubicBezTo>
                        <a:pt x="99538" y="80765"/>
                        <a:pt x="97043" y="89079"/>
                        <a:pt x="98429" y="97393"/>
                      </a:cubicBezTo>
                      <a:cubicBezTo>
                        <a:pt x="100924" y="113466"/>
                        <a:pt x="117558" y="122056"/>
                        <a:pt x="121440" y="137298"/>
                      </a:cubicBezTo>
                      <a:cubicBezTo>
                        <a:pt x="122548" y="142009"/>
                        <a:pt x="121440" y="147552"/>
                        <a:pt x="116172" y="148937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029" name="Freeform 5028">
                  <a:extLst>
                    <a:ext uri="{FF2B5EF4-FFF2-40B4-BE49-F238E27FC236}">
                      <a16:creationId xmlns:a16="http://schemas.microsoft.com/office/drawing/2014/main" id="{938195F4-45B4-1E82-B370-829482034346}"/>
                    </a:ext>
                  </a:extLst>
                </p:cNvPr>
                <p:cNvSpPr/>
                <p:nvPr/>
              </p:nvSpPr>
              <p:spPr>
                <a:xfrm>
                  <a:off x="8742755" y="3928744"/>
                  <a:ext cx="260350" cy="166218"/>
                </a:xfrm>
                <a:custGeom>
                  <a:avLst/>
                  <a:gdLst>
                    <a:gd name="connsiteX0" fmla="*/ 257828 w 260350"/>
                    <a:gd name="connsiteY0" fmla="*/ 52560 h 166218"/>
                    <a:gd name="connsiteX1" fmla="*/ 248402 w 260350"/>
                    <a:gd name="connsiteY1" fmla="*/ 52560 h 166218"/>
                    <a:gd name="connsiteX2" fmla="*/ 239253 w 260350"/>
                    <a:gd name="connsiteY2" fmla="*/ 53945 h 166218"/>
                    <a:gd name="connsiteX3" fmla="*/ 232877 w 260350"/>
                    <a:gd name="connsiteY3" fmla="*/ 58102 h 166218"/>
                    <a:gd name="connsiteX4" fmla="*/ 242026 w 260350"/>
                    <a:gd name="connsiteY4" fmla="*/ 63367 h 166218"/>
                    <a:gd name="connsiteX5" fmla="*/ 244520 w 260350"/>
                    <a:gd name="connsiteY5" fmla="*/ 68909 h 166218"/>
                    <a:gd name="connsiteX6" fmla="*/ 232045 w 260350"/>
                    <a:gd name="connsiteY6" fmla="*/ 70295 h 166218"/>
                    <a:gd name="connsiteX7" fmla="*/ 220956 w 260350"/>
                    <a:gd name="connsiteY7" fmla="*/ 73898 h 166218"/>
                    <a:gd name="connsiteX8" fmla="*/ 220956 w 260350"/>
                    <a:gd name="connsiteY8" fmla="*/ 82766 h 166218"/>
                    <a:gd name="connsiteX9" fmla="*/ 178816 w 260350"/>
                    <a:gd name="connsiteY9" fmla="*/ 71681 h 166218"/>
                    <a:gd name="connsiteX10" fmla="*/ 167172 w 260350"/>
                    <a:gd name="connsiteY10" fmla="*/ 76946 h 166218"/>
                    <a:gd name="connsiteX11" fmla="*/ 164954 w 260350"/>
                    <a:gd name="connsiteY11" fmla="*/ 101610 h 166218"/>
                    <a:gd name="connsiteX12" fmla="*/ 153033 w 260350"/>
                    <a:gd name="connsiteY12" fmla="*/ 109092 h 166218"/>
                    <a:gd name="connsiteX13" fmla="*/ 153033 w 260350"/>
                    <a:gd name="connsiteY13" fmla="*/ 122948 h 166218"/>
                    <a:gd name="connsiteX14" fmla="*/ 144439 w 260350"/>
                    <a:gd name="connsiteY14" fmla="*/ 127937 h 166218"/>
                    <a:gd name="connsiteX15" fmla="*/ 142221 w 260350"/>
                    <a:gd name="connsiteY15" fmla="*/ 139299 h 166218"/>
                    <a:gd name="connsiteX16" fmla="*/ 129746 w 260350"/>
                    <a:gd name="connsiteY16" fmla="*/ 153432 h 166218"/>
                    <a:gd name="connsiteX17" fmla="*/ 107845 w 260350"/>
                    <a:gd name="connsiteY17" fmla="*/ 155926 h 166218"/>
                    <a:gd name="connsiteX18" fmla="*/ 95646 w 260350"/>
                    <a:gd name="connsiteY18" fmla="*/ 149552 h 166218"/>
                    <a:gd name="connsiteX19" fmla="*/ 74576 w 260350"/>
                    <a:gd name="connsiteY19" fmla="*/ 150383 h 166218"/>
                    <a:gd name="connsiteX20" fmla="*/ 64318 w 260350"/>
                    <a:gd name="connsiteY20" fmla="*/ 162023 h 166218"/>
                    <a:gd name="connsiteX21" fmla="*/ 47407 w 260350"/>
                    <a:gd name="connsiteY21" fmla="*/ 161468 h 166218"/>
                    <a:gd name="connsiteX22" fmla="*/ 26060 w 260350"/>
                    <a:gd name="connsiteY22" fmla="*/ 166180 h 166218"/>
                    <a:gd name="connsiteX23" fmla="*/ 5822 w 260350"/>
                    <a:gd name="connsiteY23" fmla="*/ 150383 h 166218"/>
                    <a:gd name="connsiteX24" fmla="*/ 0 w 260350"/>
                    <a:gd name="connsiteY24" fmla="*/ 136527 h 166218"/>
                    <a:gd name="connsiteX25" fmla="*/ 3327 w 260350"/>
                    <a:gd name="connsiteY25" fmla="*/ 138190 h 166218"/>
                    <a:gd name="connsiteX26" fmla="*/ 12199 w 260350"/>
                    <a:gd name="connsiteY26" fmla="*/ 145395 h 166218"/>
                    <a:gd name="connsiteX27" fmla="*/ 24397 w 260350"/>
                    <a:gd name="connsiteY27" fmla="*/ 144287 h 166218"/>
                    <a:gd name="connsiteX28" fmla="*/ 33822 w 260350"/>
                    <a:gd name="connsiteY28" fmla="*/ 151769 h 166218"/>
                    <a:gd name="connsiteX29" fmla="*/ 44357 w 260350"/>
                    <a:gd name="connsiteY29" fmla="*/ 154817 h 166218"/>
                    <a:gd name="connsiteX30" fmla="*/ 42417 w 260350"/>
                    <a:gd name="connsiteY30" fmla="*/ 145118 h 166218"/>
                    <a:gd name="connsiteX31" fmla="*/ 44635 w 260350"/>
                    <a:gd name="connsiteY31" fmla="*/ 142347 h 166218"/>
                    <a:gd name="connsiteX32" fmla="*/ 43526 w 260350"/>
                    <a:gd name="connsiteY32" fmla="*/ 137082 h 166218"/>
                    <a:gd name="connsiteX33" fmla="*/ 48239 w 260350"/>
                    <a:gd name="connsiteY33" fmla="*/ 135419 h 166218"/>
                    <a:gd name="connsiteX34" fmla="*/ 49625 w 260350"/>
                    <a:gd name="connsiteY34" fmla="*/ 130708 h 166218"/>
                    <a:gd name="connsiteX35" fmla="*/ 49348 w 260350"/>
                    <a:gd name="connsiteY35" fmla="*/ 125997 h 166218"/>
                    <a:gd name="connsiteX36" fmla="*/ 47962 w 260350"/>
                    <a:gd name="connsiteY36" fmla="*/ 121563 h 166218"/>
                    <a:gd name="connsiteX37" fmla="*/ 50180 w 260350"/>
                    <a:gd name="connsiteY37" fmla="*/ 122671 h 166218"/>
                    <a:gd name="connsiteX38" fmla="*/ 53506 w 260350"/>
                    <a:gd name="connsiteY38" fmla="*/ 122948 h 166218"/>
                    <a:gd name="connsiteX39" fmla="*/ 55447 w 260350"/>
                    <a:gd name="connsiteY39" fmla="*/ 113803 h 166218"/>
                    <a:gd name="connsiteX40" fmla="*/ 64318 w 260350"/>
                    <a:gd name="connsiteY40" fmla="*/ 112695 h 166218"/>
                    <a:gd name="connsiteX41" fmla="*/ 73745 w 260350"/>
                    <a:gd name="connsiteY41" fmla="*/ 109924 h 166218"/>
                    <a:gd name="connsiteX42" fmla="*/ 79289 w 260350"/>
                    <a:gd name="connsiteY42" fmla="*/ 108538 h 166218"/>
                    <a:gd name="connsiteX43" fmla="*/ 86220 w 260350"/>
                    <a:gd name="connsiteY43" fmla="*/ 107707 h 166218"/>
                    <a:gd name="connsiteX44" fmla="*/ 92319 w 260350"/>
                    <a:gd name="connsiteY44" fmla="*/ 104658 h 166218"/>
                    <a:gd name="connsiteX45" fmla="*/ 97032 w 260350"/>
                    <a:gd name="connsiteY45" fmla="*/ 98285 h 166218"/>
                    <a:gd name="connsiteX46" fmla="*/ 103408 w 260350"/>
                    <a:gd name="connsiteY46" fmla="*/ 94128 h 166218"/>
                    <a:gd name="connsiteX47" fmla="*/ 107289 w 260350"/>
                    <a:gd name="connsiteY47" fmla="*/ 91634 h 166218"/>
                    <a:gd name="connsiteX48" fmla="*/ 109231 w 260350"/>
                    <a:gd name="connsiteY48" fmla="*/ 88031 h 166218"/>
                    <a:gd name="connsiteX49" fmla="*/ 116993 w 260350"/>
                    <a:gd name="connsiteY49" fmla="*/ 78886 h 166218"/>
                    <a:gd name="connsiteX50" fmla="*/ 120043 w 260350"/>
                    <a:gd name="connsiteY50" fmla="*/ 70572 h 166218"/>
                    <a:gd name="connsiteX51" fmla="*/ 123924 w 260350"/>
                    <a:gd name="connsiteY51" fmla="*/ 65861 h 166218"/>
                    <a:gd name="connsiteX52" fmla="*/ 139171 w 260350"/>
                    <a:gd name="connsiteY52" fmla="*/ 82211 h 166218"/>
                    <a:gd name="connsiteX53" fmla="*/ 144162 w 260350"/>
                    <a:gd name="connsiteY53" fmla="*/ 57825 h 166218"/>
                    <a:gd name="connsiteX54" fmla="*/ 145825 w 260350"/>
                    <a:gd name="connsiteY54" fmla="*/ 59210 h 166218"/>
                    <a:gd name="connsiteX55" fmla="*/ 147212 w 260350"/>
                    <a:gd name="connsiteY55" fmla="*/ 61704 h 166218"/>
                    <a:gd name="connsiteX56" fmla="*/ 148043 w 260350"/>
                    <a:gd name="connsiteY56" fmla="*/ 65307 h 166218"/>
                    <a:gd name="connsiteX57" fmla="*/ 151093 w 260350"/>
                    <a:gd name="connsiteY57" fmla="*/ 68632 h 166218"/>
                    <a:gd name="connsiteX58" fmla="*/ 154419 w 260350"/>
                    <a:gd name="connsiteY58" fmla="*/ 64753 h 166218"/>
                    <a:gd name="connsiteX59" fmla="*/ 154974 w 260350"/>
                    <a:gd name="connsiteY59" fmla="*/ 62813 h 166218"/>
                    <a:gd name="connsiteX60" fmla="*/ 156083 w 260350"/>
                    <a:gd name="connsiteY60" fmla="*/ 60042 h 166218"/>
                    <a:gd name="connsiteX61" fmla="*/ 156637 w 260350"/>
                    <a:gd name="connsiteY61" fmla="*/ 58656 h 166218"/>
                    <a:gd name="connsiteX62" fmla="*/ 157747 w 260350"/>
                    <a:gd name="connsiteY62" fmla="*/ 57270 h 166218"/>
                    <a:gd name="connsiteX63" fmla="*/ 158578 w 260350"/>
                    <a:gd name="connsiteY63" fmla="*/ 56162 h 166218"/>
                    <a:gd name="connsiteX64" fmla="*/ 159133 w 260350"/>
                    <a:gd name="connsiteY64" fmla="*/ 53668 h 166218"/>
                    <a:gd name="connsiteX65" fmla="*/ 158578 w 260350"/>
                    <a:gd name="connsiteY65" fmla="*/ 51174 h 166218"/>
                    <a:gd name="connsiteX66" fmla="*/ 156915 w 260350"/>
                    <a:gd name="connsiteY66" fmla="*/ 48680 h 166218"/>
                    <a:gd name="connsiteX67" fmla="*/ 155529 w 260350"/>
                    <a:gd name="connsiteY67" fmla="*/ 43414 h 166218"/>
                    <a:gd name="connsiteX68" fmla="*/ 158855 w 260350"/>
                    <a:gd name="connsiteY68" fmla="*/ 42306 h 166218"/>
                    <a:gd name="connsiteX69" fmla="*/ 162736 w 260350"/>
                    <a:gd name="connsiteY69" fmla="*/ 40089 h 166218"/>
                    <a:gd name="connsiteX70" fmla="*/ 168281 w 260350"/>
                    <a:gd name="connsiteY70" fmla="*/ 33715 h 166218"/>
                    <a:gd name="connsiteX71" fmla="*/ 172717 w 260350"/>
                    <a:gd name="connsiteY71" fmla="*/ 31775 h 166218"/>
                    <a:gd name="connsiteX72" fmla="*/ 175212 w 260350"/>
                    <a:gd name="connsiteY72" fmla="*/ 27896 h 166218"/>
                    <a:gd name="connsiteX73" fmla="*/ 176876 w 260350"/>
                    <a:gd name="connsiteY73" fmla="*/ 23184 h 166218"/>
                    <a:gd name="connsiteX74" fmla="*/ 181588 w 260350"/>
                    <a:gd name="connsiteY74" fmla="*/ 17642 h 166218"/>
                    <a:gd name="connsiteX75" fmla="*/ 187687 w 260350"/>
                    <a:gd name="connsiteY75" fmla="*/ 11545 h 166218"/>
                    <a:gd name="connsiteX76" fmla="*/ 192678 w 260350"/>
                    <a:gd name="connsiteY76" fmla="*/ 2400 h 166218"/>
                    <a:gd name="connsiteX77" fmla="*/ 195728 w 260350"/>
                    <a:gd name="connsiteY77" fmla="*/ 183 h 166218"/>
                    <a:gd name="connsiteX78" fmla="*/ 196836 w 260350"/>
                    <a:gd name="connsiteY78" fmla="*/ 5171 h 166218"/>
                    <a:gd name="connsiteX79" fmla="*/ 200440 w 260350"/>
                    <a:gd name="connsiteY79" fmla="*/ 7666 h 166218"/>
                    <a:gd name="connsiteX80" fmla="*/ 202658 w 260350"/>
                    <a:gd name="connsiteY80" fmla="*/ 4340 h 166218"/>
                    <a:gd name="connsiteX81" fmla="*/ 209589 w 260350"/>
                    <a:gd name="connsiteY81" fmla="*/ 9328 h 166218"/>
                    <a:gd name="connsiteX82" fmla="*/ 216520 w 260350"/>
                    <a:gd name="connsiteY82" fmla="*/ 14040 h 166218"/>
                    <a:gd name="connsiteX83" fmla="*/ 222065 w 260350"/>
                    <a:gd name="connsiteY83" fmla="*/ 19582 h 166218"/>
                    <a:gd name="connsiteX84" fmla="*/ 216797 w 260350"/>
                    <a:gd name="connsiteY84" fmla="*/ 27896 h 166218"/>
                    <a:gd name="connsiteX85" fmla="*/ 224005 w 260350"/>
                    <a:gd name="connsiteY85" fmla="*/ 29281 h 166218"/>
                    <a:gd name="connsiteX86" fmla="*/ 228164 w 260350"/>
                    <a:gd name="connsiteY86" fmla="*/ 35378 h 166218"/>
                    <a:gd name="connsiteX87" fmla="*/ 236758 w 260350"/>
                    <a:gd name="connsiteY87" fmla="*/ 34547 h 166218"/>
                    <a:gd name="connsiteX88" fmla="*/ 242580 w 260350"/>
                    <a:gd name="connsiteY88" fmla="*/ 39535 h 166218"/>
                    <a:gd name="connsiteX89" fmla="*/ 251174 w 260350"/>
                    <a:gd name="connsiteY89" fmla="*/ 43137 h 166218"/>
                    <a:gd name="connsiteX90" fmla="*/ 259491 w 260350"/>
                    <a:gd name="connsiteY90" fmla="*/ 47294 h 166218"/>
                    <a:gd name="connsiteX91" fmla="*/ 256719 w 260350"/>
                    <a:gd name="connsiteY91" fmla="*/ 52837 h 1662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</a:cxnLst>
                  <a:rect l="l" t="t" r="r" b="b"/>
                  <a:pathLst>
                    <a:path w="260350" h="166218">
                      <a:moveTo>
                        <a:pt x="257828" y="52560"/>
                      </a:moveTo>
                      <a:cubicBezTo>
                        <a:pt x="254779" y="53668"/>
                        <a:pt x="251729" y="52560"/>
                        <a:pt x="248402" y="52560"/>
                      </a:cubicBezTo>
                      <a:cubicBezTo>
                        <a:pt x="245352" y="52560"/>
                        <a:pt x="242303" y="53668"/>
                        <a:pt x="239253" y="53945"/>
                      </a:cubicBezTo>
                      <a:cubicBezTo>
                        <a:pt x="236758" y="53945"/>
                        <a:pt x="232877" y="54499"/>
                        <a:pt x="232877" y="58102"/>
                      </a:cubicBezTo>
                      <a:cubicBezTo>
                        <a:pt x="232877" y="62259"/>
                        <a:pt x="239253" y="62813"/>
                        <a:pt x="242026" y="63367"/>
                      </a:cubicBezTo>
                      <a:cubicBezTo>
                        <a:pt x="245630" y="64199"/>
                        <a:pt x="248679" y="66138"/>
                        <a:pt x="244520" y="68909"/>
                      </a:cubicBezTo>
                      <a:cubicBezTo>
                        <a:pt x="240917" y="71404"/>
                        <a:pt x="236203" y="70572"/>
                        <a:pt x="232045" y="70295"/>
                      </a:cubicBezTo>
                      <a:cubicBezTo>
                        <a:pt x="228441" y="70018"/>
                        <a:pt x="222619" y="70018"/>
                        <a:pt x="220956" y="73898"/>
                      </a:cubicBezTo>
                      <a:cubicBezTo>
                        <a:pt x="219847" y="76392"/>
                        <a:pt x="220956" y="79994"/>
                        <a:pt x="220956" y="82766"/>
                      </a:cubicBezTo>
                      <a:cubicBezTo>
                        <a:pt x="214856" y="69464"/>
                        <a:pt x="185747" y="72235"/>
                        <a:pt x="178816" y="71681"/>
                      </a:cubicBezTo>
                      <a:cubicBezTo>
                        <a:pt x="172163" y="71127"/>
                        <a:pt x="170777" y="73066"/>
                        <a:pt x="167172" y="76946"/>
                      </a:cubicBezTo>
                      <a:cubicBezTo>
                        <a:pt x="163291" y="80549"/>
                        <a:pt x="164678" y="96345"/>
                        <a:pt x="164954" y="101610"/>
                      </a:cubicBezTo>
                      <a:cubicBezTo>
                        <a:pt x="165232" y="106875"/>
                        <a:pt x="160796" y="107152"/>
                        <a:pt x="153033" y="109092"/>
                      </a:cubicBezTo>
                      <a:cubicBezTo>
                        <a:pt x="145271" y="111032"/>
                        <a:pt x="153033" y="117129"/>
                        <a:pt x="153033" y="122948"/>
                      </a:cubicBezTo>
                      <a:cubicBezTo>
                        <a:pt x="153033" y="128491"/>
                        <a:pt x="147766" y="126828"/>
                        <a:pt x="144439" y="127937"/>
                      </a:cubicBezTo>
                      <a:cubicBezTo>
                        <a:pt x="141113" y="129045"/>
                        <a:pt x="142776" y="133202"/>
                        <a:pt x="142221" y="139299"/>
                      </a:cubicBezTo>
                      <a:cubicBezTo>
                        <a:pt x="141667" y="145118"/>
                        <a:pt x="136122" y="150106"/>
                        <a:pt x="129746" y="153432"/>
                      </a:cubicBezTo>
                      <a:cubicBezTo>
                        <a:pt x="123369" y="156757"/>
                        <a:pt x="117825" y="155372"/>
                        <a:pt x="107845" y="155926"/>
                      </a:cubicBezTo>
                      <a:cubicBezTo>
                        <a:pt x="97586" y="156480"/>
                        <a:pt x="99527" y="152878"/>
                        <a:pt x="95646" y="149552"/>
                      </a:cubicBezTo>
                      <a:cubicBezTo>
                        <a:pt x="91487" y="146227"/>
                        <a:pt x="81230" y="149829"/>
                        <a:pt x="74576" y="150383"/>
                      </a:cubicBezTo>
                      <a:cubicBezTo>
                        <a:pt x="67922" y="150938"/>
                        <a:pt x="69309" y="157034"/>
                        <a:pt x="64318" y="162023"/>
                      </a:cubicBezTo>
                      <a:cubicBezTo>
                        <a:pt x="59329" y="167011"/>
                        <a:pt x="53506" y="162023"/>
                        <a:pt x="47407" y="161468"/>
                      </a:cubicBezTo>
                      <a:cubicBezTo>
                        <a:pt x="41308" y="160637"/>
                        <a:pt x="36040" y="165348"/>
                        <a:pt x="26060" y="166180"/>
                      </a:cubicBezTo>
                      <a:cubicBezTo>
                        <a:pt x="16080" y="167011"/>
                        <a:pt x="10813" y="154263"/>
                        <a:pt x="5822" y="150383"/>
                      </a:cubicBezTo>
                      <a:cubicBezTo>
                        <a:pt x="2218" y="147889"/>
                        <a:pt x="554" y="140684"/>
                        <a:pt x="0" y="136527"/>
                      </a:cubicBezTo>
                      <a:cubicBezTo>
                        <a:pt x="1109" y="136527"/>
                        <a:pt x="2218" y="137082"/>
                        <a:pt x="3327" y="138190"/>
                      </a:cubicBezTo>
                      <a:cubicBezTo>
                        <a:pt x="6654" y="140961"/>
                        <a:pt x="7208" y="145395"/>
                        <a:pt x="12199" y="145395"/>
                      </a:cubicBezTo>
                      <a:cubicBezTo>
                        <a:pt x="16357" y="145395"/>
                        <a:pt x="20516" y="143732"/>
                        <a:pt x="24397" y="144287"/>
                      </a:cubicBezTo>
                      <a:cubicBezTo>
                        <a:pt x="28833" y="144841"/>
                        <a:pt x="31605" y="148444"/>
                        <a:pt x="33822" y="151769"/>
                      </a:cubicBezTo>
                      <a:cubicBezTo>
                        <a:pt x="36040" y="155095"/>
                        <a:pt x="40753" y="157034"/>
                        <a:pt x="44357" y="154817"/>
                      </a:cubicBezTo>
                      <a:cubicBezTo>
                        <a:pt x="47684" y="152878"/>
                        <a:pt x="43803" y="147612"/>
                        <a:pt x="42417" y="145118"/>
                      </a:cubicBezTo>
                      <a:cubicBezTo>
                        <a:pt x="44635" y="144841"/>
                        <a:pt x="46021" y="145118"/>
                        <a:pt x="44635" y="142347"/>
                      </a:cubicBezTo>
                      <a:cubicBezTo>
                        <a:pt x="43803" y="140407"/>
                        <a:pt x="43249" y="139299"/>
                        <a:pt x="43526" y="137082"/>
                      </a:cubicBezTo>
                      <a:cubicBezTo>
                        <a:pt x="45189" y="136527"/>
                        <a:pt x="46853" y="136527"/>
                        <a:pt x="48239" y="135419"/>
                      </a:cubicBezTo>
                      <a:cubicBezTo>
                        <a:pt x="49902" y="134033"/>
                        <a:pt x="49625" y="132648"/>
                        <a:pt x="49625" y="130708"/>
                      </a:cubicBezTo>
                      <a:cubicBezTo>
                        <a:pt x="49625" y="128768"/>
                        <a:pt x="49625" y="127660"/>
                        <a:pt x="49348" y="125997"/>
                      </a:cubicBezTo>
                      <a:cubicBezTo>
                        <a:pt x="48793" y="124611"/>
                        <a:pt x="47407" y="123226"/>
                        <a:pt x="47962" y="121563"/>
                      </a:cubicBezTo>
                      <a:cubicBezTo>
                        <a:pt x="48793" y="118791"/>
                        <a:pt x="49902" y="121563"/>
                        <a:pt x="50180" y="122671"/>
                      </a:cubicBezTo>
                      <a:cubicBezTo>
                        <a:pt x="51011" y="124334"/>
                        <a:pt x="52952" y="125442"/>
                        <a:pt x="53506" y="122948"/>
                      </a:cubicBezTo>
                      <a:cubicBezTo>
                        <a:pt x="54061" y="119623"/>
                        <a:pt x="51843" y="115743"/>
                        <a:pt x="55447" y="113803"/>
                      </a:cubicBezTo>
                      <a:cubicBezTo>
                        <a:pt x="58219" y="112418"/>
                        <a:pt x="61546" y="113249"/>
                        <a:pt x="64318" y="112695"/>
                      </a:cubicBezTo>
                      <a:cubicBezTo>
                        <a:pt x="67368" y="112141"/>
                        <a:pt x="70695" y="111032"/>
                        <a:pt x="73745" y="109924"/>
                      </a:cubicBezTo>
                      <a:cubicBezTo>
                        <a:pt x="73745" y="107984"/>
                        <a:pt x="77903" y="108538"/>
                        <a:pt x="79289" y="108538"/>
                      </a:cubicBezTo>
                      <a:cubicBezTo>
                        <a:pt x="81784" y="108538"/>
                        <a:pt x="83725" y="108261"/>
                        <a:pt x="86220" y="107707"/>
                      </a:cubicBezTo>
                      <a:cubicBezTo>
                        <a:pt x="88438" y="107152"/>
                        <a:pt x="90655" y="106598"/>
                        <a:pt x="92319" y="104658"/>
                      </a:cubicBezTo>
                      <a:cubicBezTo>
                        <a:pt x="93983" y="102441"/>
                        <a:pt x="94537" y="99947"/>
                        <a:pt x="97032" y="98285"/>
                      </a:cubicBezTo>
                      <a:cubicBezTo>
                        <a:pt x="99250" y="96899"/>
                        <a:pt x="101190" y="95236"/>
                        <a:pt x="103408" y="94128"/>
                      </a:cubicBezTo>
                      <a:cubicBezTo>
                        <a:pt x="104795" y="93296"/>
                        <a:pt x="106458" y="93019"/>
                        <a:pt x="107289" y="91634"/>
                      </a:cubicBezTo>
                      <a:cubicBezTo>
                        <a:pt x="108121" y="90525"/>
                        <a:pt x="108676" y="89417"/>
                        <a:pt x="109231" y="88031"/>
                      </a:cubicBezTo>
                      <a:cubicBezTo>
                        <a:pt x="111448" y="84706"/>
                        <a:pt x="115052" y="82489"/>
                        <a:pt x="116993" y="78886"/>
                      </a:cubicBezTo>
                      <a:cubicBezTo>
                        <a:pt x="118379" y="76115"/>
                        <a:pt x="119211" y="73344"/>
                        <a:pt x="120043" y="70572"/>
                      </a:cubicBezTo>
                      <a:cubicBezTo>
                        <a:pt x="120874" y="68632"/>
                        <a:pt x="121983" y="66416"/>
                        <a:pt x="123924" y="65861"/>
                      </a:cubicBezTo>
                      <a:cubicBezTo>
                        <a:pt x="123924" y="65861"/>
                        <a:pt x="133350" y="80549"/>
                        <a:pt x="139171" y="82211"/>
                      </a:cubicBezTo>
                      <a:cubicBezTo>
                        <a:pt x="145271" y="83874"/>
                        <a:pt x="144162" y="57825"/>
                        <a:pt x="144162" y="57825"/>
                      </a:cubicBezTo>
                      <a:cubicBezTo>
                        <a:pt x="144716" y="58102"/>
                        <a:pt x="145271" y="58656"/>
                        <a:pt x="145825" y="59210"/>
                      </a:cubicBezTo>
                      <a:cubicBezTo>
                        <a:pt x="146380" y="59765"/>
                        <a:pt x="146934" y="60873"/>
                        <a:pt x="147212" y="61704"/>
                      </a:cubicBezTo>
                      <a:cubicBezTo>
                        <a:pt x="147212" y="62813"/>
                        <a:pt x="147212" y="64199"/>
                        <a:pt x="148043" y="65307"/>
                      </a:cubicBezTo>
                      <a:cubicBezTo>
                        <a:pt x="148598" y="66416"/>
                        <a:pt x="149430" y="68909"/>
                        <a:pt x="151093" y="68632"/>
                      </a:cubicBezTo>
                      <a:cubicBezTo>
                        <a:pt x="153033" y="68632"/>
                        <a:pt x="153865" y="66138"/>
                        <a:pt x="154419" y="64753"/>
                      </a:cubicBezTo>
                      <a:cubicBezTo>
                        <a:pt x="154419" y="64199"/>
                        <a:pt x="154697" y="63367"/>
                        <a:pt x="154974" y="62813"/>
                      </a:cubicBezTo>
                      <a:cubicBezTo>
                        <a:pt x="154974" y="61704"/>
                        <a:pt x="155805" y="60873"/>
                        <a:pt x="156083" y="60042"/>
                      </a:cubicBezTo>
                      <a:cubicBezTo>
                        <a:pt x="156083" y="59488"/>
                        <a:pt x="156360" y="59210"/>
                        <a:pt x="156637" y="58656"/>
                      </a:cubicBezTo>
                      <a:cubicBezTo>
                        <a:pt x="156637" y="58102"/>
                        <a:pt x="157192" y="57825"/>
                        <a:pt x="157747" y="57270"/>
                      </a:cubicBezTo>
                      <a:cubicBezTo>
                        <a:pt x="158301" y="56993"/>
                        <a:pt x="158578" y="56716"/>
                        <a:pt x="158578" y="56162"/>
                      </a:cubicBezTo>
                      <a:cubicBezTo>
                        <a:pt x="158855" y="55331"/>
                        <a:pt x="159133" y="54499"/>
                        <a:pt x="159133" y="53668"/>
                      </a:cubicBezTo>
                      <a:cubicBezTo>
                        <a:pt x="159133" y="52837"/>
                        <a:pt x="159133" y="52005"/>
                        <a:pt x="158578" y="51174"/>
                      </a:cubicBezTo>
                      <a:cubicBezTo>
                        <a:pt x="158301" y="50342"/>
                        <a:pt x="157747" y="49511"/>
                        <a:pt x="156915" y="48680"/>
                      </a:cubicBezTo>
                      <a:cubicBezTo>
                        <a:pt x="155805" y="47294"/>
                        <a:pt x="153588" y="45077"/>
                        <a:pt x="155529" y="43414"/>
                      </a:cubicBezTo>
                      <a:cubicBezTo>
                        <a:pt x="156360" y="42860"/>
                        <a:pt x="158023" y="42583"/>
                        <a:pt x="158855" y="42306"/>
                      </a:cubicBezTo>
                      <a:cubicBezTo>
                        <a:pt x="160241" y="41752"/>
                        <a:pt x="161628" y="40920"/>
                        <a:pt x="162736" y="40089"/>
                      </a:cubicBezTo>
                      <a:cubicBezTo>
                        <a:pt x="164954" y="38426"/>
                        <a:pt x="165786" y="34824"/>
                        <a:pt x="168281" y="33715"/>
                      </a:cubicBezTo>
                      <a:cubicBezTo>
                        <a:pt x="169945" y="32884"/>
                        <a:pt x="171331" y="32884"/>
                        <a:pt x="172717" y="31775"/>
                      </a:cubicBezTo>
                      <a:cubicBezTo>
                        <a:pt x="173826" y="30667"/>
                        <a:pt x="174658" y="29558"/>
                        <a:pt x="175212" y="27896"/>
                      </a:cubicBezTo>
                      <a:cubicBezTo>
                        <a:pt x="176044" y="26233"/>
                        <a:pt x="176044" y="24570"/>
                        <a:pt x="176876" y="23184"/>
                      </a:cubicBezTo>
                      <a:cubicBezTo>
                        <a:pt x="177984" y="21245"/>
                        <a:pt x="179925" y="19305"/>
                        <a:pt x="181588" y="17642"/>
                      </a:cubicBezTo>
                      <a:cubicBezTo>
                        <a:pt x="184361" y="16256"/>
                        <a:pt x="185470" y="13762"/>
                        <a:pt x="187687" y="11545"/>
                      </a:cubicBezTo>
                      <a:cubicBezTo>
                        <a:pt x="190183" y="8774"/>
                        <a:pt x="191015" y="5449"/>
                        <a:pt x="192678" y="2400"/>
                      </a:cubicBezTo>
                      <a:cubicBezTo>
                        <a:pt x="193232" y="1569"/>
                        <a:pt x="194341" y="-648"/>
                        <a:pt x="195728" y="183"/>
                      </a:cubicBezTo>
                      <a:cubicBezTo>
                        <a:pt x="196836" y="1015"/>
                        <a:pt x="196282" y="4063"/>
                        <a:pt x="196836" y="5171"/>
                      </a:cubicBezTo>
                      <a:cubicBezTo>
                        <a:pt x="197391" y="6280"/>
                        <a:pt x="199054" y="7943"/>
                        <a:pt x="200440" y="7666"/>
                      </a:cubicBezTo>
                      <a:cubicBezTo>
                        <a:pt x="201827" y="7389"/>
                        <a:pt x="202381" y="5449"/>
                        <a:pt x="202658" y="4340"/>
                      </a:cubicBezTo>
                      <a:cubicBezTo>
                        <a:pt x="205985" y="4894"/>
                        <a:pt x="207649" y="6834"/>
                        <a:pt x="209589" y="9328"/>
                      </a:cubicBezTo>
                      <a:cubicBezTo>
                        <a:pt x="211530" y="12099"/>
                        <a:pt x="213470" y="12931"/>
                        <a:pt x="216520" y="14040"/>
                      </a:cubicBezTo>
                      <a:cubicBezTo>
                        <a:pt x="218738" y="14871"/>
                        <a:pt x="222897" y="16534"/>
                        <a:pt x="222065" y="19582"/>
                      </a:cubicBezTo>
                      <a:cubicBezTo>
                        <a:pt x="221233" y="22630"/>
                        <a:pt x="216797" y="24293"/>
                        <a:pt x="216797" y="27896"/>
                      </a:cubicBezTo>
                      <a:cubicBezTo>
                        <a:pt x="216797" y="31221"/>
                        <a:pt x="222065" y="29281"/>
                        <a:pt x="224005" y="29281"/>
                      </a:cubicBezTo>
                      <a:cubicBezTo>
                        <a:pt x="227332" y="29281"/>
                        <a:pt x="226500" y="33438"/>
                        <a:pt x="228164" y="35378"/>
                      </a:cubicBezTo>
                      <a:cubicBezTo>
                        <a:pt x="230382" y="38149"/>
                        <a:pt x="233986" y="34824"/>
                        <a:pt x="236758" y="34547"/>
                      </a:cubicBezTo>
                      <a:cubicBezTo>
                        <a:pt x="239808" y="34269"/>
                        <a:pt x="240639" y="37872"/>
                        <a:pt x="242580" y="39535"/>
                      </a:cubicBezTo>
                      <a:cubicBezTo>
                        <a:pt x="244798" y="41752"/>
                        <a:pt x="248402" y="42029"/>
                        <a:pt x="251174" y="43137"/>
                      </a:cubicBezTo>
                      <a:cubicBezTo>
                        <a:pt x="253669" y="43969"/>
                        <a:pt x="257551" y="45354"/>
                        <a:pt x="259491" y="47294"/>
                      </a:cubicBezTo>
                      <a:cubicBezTo>
                        <a:pt x="261709" y="49511"/>
                        <a:pt x="259214" y="52005"/>
                        <a:pt x="256719" y="52837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sp>
            <p:nvSpPr>
              <p:cNvPr id="4577" name="Freeform 4576">
                <a:extLst>
                  <a:ext uri="{FF2B5EF4-FFF2-40B4-BE49-F238E27FC236}">
                    <a16:creationId xmlns:a16="http://schemas.microsoft.com/office/drawing/2014/main" id="{48419EF6-BEEC-12B1-C6E8-7B442D5771DE}"/>
                  </a:ext>
                </a:extLst>
              </p:cNvPr>
              <p:cNvSpPr/>
              <p:nvPr/>
            </p:nvSpPr>
            <p:spPr>
              <a:xfrm>
                <a:off x="8279044" y="3900672"/>
                <a:ext cx="8317" cy="9421"/>
              </a:xfrm>
              <a:custGeom>
                <a:avLst/>
                <a:gdLst>
                  <a:gd name="connsiteX0" fmla="*/ 8317 w 8317"/>
                  <a:gd name="connsiteY0" fmla="*/ 4711 h 9421"/>
                  <a:gd name="connsiteX1" fmla="*/ 4159 w 8317"/>
                  <a:gd name="connsiteY1" fmla="*/ 9422 h 9421"/>
                  <a:gd name="connsiteX2" fmla="*/ 0 w 8317"/>
                  <a:gd name="connsiteY2" fmla="*/ 4711 h 9421"/>
                  <a:gd name="connsiteX3" fmla="*/ 4159 w 8317"/>
                  <a:gd name="connsiteY3" fmla="*/ 0 h 9421"/>
                  <a:gd name="connsiteX4" fmla="*/ 8317 w 8317"/>
                  <a:gd name="connsiteY4" fmla="*/ 4711 h 94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317" h="9421">
                    <a:moveTo>
                      <a:pt x="8317" y="4711"/>
                    </a:moveTo>
                    <a:cubicBezTo>
                      <a:pt x="8317" y="7205"/>
                      <a:pt x="6377" y="9422"/>
                      <a:pt x="4159" y="9422"/>
                    </a:cubicBezTo>
                    <a:cubicBezTo>
                      <a:pt x="1941" y="9422"/>
                      <a:pt x="0" y="7205"/>
                      <a:pt x="0" y="4711"/>
                    </a:cubicBezTo>
                    <a:cubicBezTo>
                      <a:pt x="0" y="2217"/>
                      <a:pt x="1941" y="0"/>
                      <a:pt x="4159" y="0"/>
                    </a:cubicBezTo>
                    <a:cubicBezTo>
                      <a:pt x="6377" y="0"/>
                      <a:pt x="8317" y="2217"/>
                      <a:pt x="8317" y="4711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grpSp>
            <p:nvGrpSpPr>
              <p:cNvPr id="4578" name="Graphic 248">
                <a:extLst>
                  <a:ext uri="{FF2B5EF4-FFF2-40B4-BE49-F238E27FC236}">
                    <a16:creationId xmlns:a16="http://schemas.microsoft.com/office/drawing/2014/main" id="{FB551CA5-6A7C-6BB0-6A62-BA0BCCFB25EA}"/>
                  </a:ext>
                </a:extLst>
              </p:cNvPr>
              <p:cNvGrpSpPr/>
              <p:nvPr/>
            </p:nvGrpSpPr>
            <p:grpSpPr>
              <a:xfrm>
                <a:off x="8288944" y="3548727"/>
                <a:ext cx="254877" cy="419874"/>
                <a:chOff x="8951709" y="3547608"/>
                <a:chExt cx="254877" cy="419874"/>
              </a:xfrm>
              <a:grpFill/>
            </p:grpSpPr>
            <p:sp>
              <p:nvSpPr>
                <p:cNvPr id="4995" name="Freeform 4994">
                  <a:extLst>
                    <a:ext uri="{FF2B5EF4-FFF2-40B4-BE49-F238E27FC236}">
                      <a16:creationId xmlns:a16="http://schemas.microsoft.com/office/drawing/2014/main" id="{E4FFA815-9B16-379E-7DFB-A780408DFF12}"/>
                    </a:ext>
                  </a:extLst>
                </p:cNvPr>
                <p:cNvSpPr/>
                <p:nvPr/>
              </p:nvSpPr>
              <p:spPr>
                <a:xfrm>
                  <a:off x="9126447" y="3857117"/>
                  <a:ext cx="80139" cy="110366"/>
                </a:xfrm>
                <a:custGeom>
                  <a:avLst/>
                  <a:gdLst>
                    <a:gd name="connsiteX0" fmla="*/ 277 w 80139"/>
                    <a:gd name="connsiteY0" fmla="*/ 52135 h 110366"/>
                    <a:gd name="connsiteX1" fmla="*/ 2495 w 80139"/>
                    <a:gd name="connsiteY1" fmla="*/ 45484 h 110366"/>
                    <a:gd name="connsiteX2" fmla="*/ 8317 w 80139"/>
                    <a:gd name="connsiteY2" fmla="*/ 41328 h 110366"/>
                    <a:gd name="connsiteX3" fmla="*/ 16357 w 80139"/>
                    <a:gd name="connsiteY3" fmla="*/ 33845 h 110366"/>
                    <a:gd name="connsiteX4" fmla="*/ 23842 w 80139"/>
                    <a:gd name="connsiteY4" fmla="*/ 29688 h 110366"/>
                    <a:gd name="connsiteX5" fmla="*/ 28278 w 80139"/>
                    <a:gd name="connsiteY5" fmla="*/ 25809 h 110366"/>
                    <a:gd name="connsiteX6" fmla="*/ 32159 w 80139"/>
                    <a:gd name="connsiteY6" fmla="*/ 20266 h 110366"/>
                    <a:gd name="connsiteX7" fmla="*/ 38258 w 80139"/>
                    <a:gd name="connsiteY7" fmla="*/ 20543 h 110366"/>
                    <a:gd name="connsiteX8" fmla="*/ 47407 w 80139"/>
                    <a:gd name="connsiteY8" fmla="*/ 17495 h 110366"/>
                    <a:gd name="connsiteX9" fmla="*/ 48793 w 80139"/>
                    <a:gd name="connsiteY9" fmla="*/ 10013 h 110366"/>
                    <a:gd name="connsiteX10" fmla="*/ 47130 w 80139"/>
                    <a:gd name="connsiteY10" fmla="*/ 1976 h 110366"/>
                    <a:gd name="connsiteX11" fmla="*/ 53229 w 80139"/>
                    <a:gd name="connsiteY11" fmla="*/ 1145 h 110366"/>
                    <a:gd name="connsiteX12" fmla="*/ 62378 w 80139"/>
                    <a:gd name="connsiteY12" fmla="*/ 9182 h 110366"/>
                    <a:gd name="connsiteX13" fmla="*/ 67367 w 80139"/>
                    <a:gd name="connsiteY13" fmla="*/ 16941 h 110366"/>
                    <a:gd name="connsiteX14" fmla="*/ 64873 w 80139"/>
                    <a:gd name="connsiteY14" fmla="*/ 26086 h 110366"/>
                    <a:gd name="connsiteX15" fmla="*/ 67091 w 80139"/>
                    <a:gd name="connsiteY15" fmla="*/ 32737 h 110366"/>
                    <a:gd name="connsiteX16" fmla="*/ 73744 w 80139"/>
                    <a:gd name="connsiteY16" fmla="*/ 39388 h 110366"/>
                    <a:gd name="connsiteX17" fmla="*/ 71803 w 80139"/>
                    <a:gd name="connsiteY17" fmla="*/ 48810 h 110366"/>
                    <a:gd name="connsiteX18" fmla="*/ 74853 w 80139"/>
                    <a:gd name="connsiteY18" fmla="*/ 54907 h 110366"/>
                    <a:gd name="connsiteX19" fmla="*/ 80120 w 80139"/>
                    <a:gd name="connsiteY19" fmla="*/ 64051 h 110366"/>
                    <a:gd name="connsiteX20" fmla="*/ 73467 w 80139"/>
                    <a:gd name="connsiteY20" fmla="*/ 73474 h 110366"/>
                    <a:gd name="connsiteX21" fmla="*/ 67367 w 80139"/>
                    <a:gd name="connsiteY21" fmla="*/ 82341 h 110366"/>
                    <a:gd name="connsiteX22" fmla="*/ 64318 w 80139"/>
                    <a:gd name="connsiteY22" fmla="*/ 88992 h 110366"/>
                    <a:gd name="connsiteX23" fmla="*/ 61546 w 80139"/>
                    <a:gd name="connsiteY23" fmla="*/ 83450 h 110366"/>
                    <a:gd name="connsiteX24" fmla="*/ 61546 w 80139"/>
                    <a:gd name="connsiteY24" fmla="*/ 74028 h 110366"/>
                    <a:gd name="connsiteX25" fmla="*/ 58774 w 80139"/>
                    <a:gd name="connsiteY25" fmla="*/ 64883 h 110366"/>
                    <a:gd name="connsiteX26" fmla="*/ 55724 w 80139"/>
                    <a:gd name="connsiteY26" fmla="*/ 64883 h 110366"/>
                    <a:gd name="connsiteX27" fmla="*/ 53506 w 80139"/>
                    <a:gd name="connsiteY27" fmla="*/ 71811 h 110366"/>
                    <a:gd name="connsiteX28" fmla="*/ 48238 w 80139"/>
                    <a:gd name="connsiteY28" fmla="*/ 72920 h 110366"/>
                    <a:gd name="connsiteX29" fmla="*/ 45466 w 80139"/>
                    <a:gd name="connsiteY29" fmla="*/ 80402 h 110366"/>
                    <a:gd name="connsiteX30" fmla="*/ 49625 w 80139"/>
                    <a:gd name="connsiteY30" fmla="*/ 90378 h 110366"/>
                    <a:gd name="connsiteX31" fmla="*/ 53506 w 80139"/>
                    <a:gd name="connsiteY31" fmla="*/ 95921 h 110366"/>
                    <a:gd name="connsiteX32" fmla="*/ 44912 w 80139"/>
                    <a:gd name="connsiteY32" fmla="*/ 110331 h 110366"/>
                    <a:gd name="connsiteX33" fmla="*/ 39090 w 80139"/>
                    <a:gd name="connsiteY33" fmla="*/ 106728 h 110366"/>
                    <a:gd name="connsiteX34" fmla="*/ 36872 w 80139"/>
                    <a:gd name="connsiteY34" fmla="*/ 99523 h 110366"/>
                    <a:gd name="connsiteX35" fmla="*/ 30496 w 80139"/>
                    <a:gd name="connsiteY35" fmla="*/ 100354 h 110366"/>
                    <a:gd name="connsiteX36" fmla="*/ 21901 w 80139"/>
                    <a:gd name="connsiteY36" fmla="*/ 99800 h 110366"/>
                    <a:gd name="connsiteX37" fmla="*/ 16357 w 80139"/>
                    <a:gd name="connsiteY37" fmla="*/ 93149 h 110366"/>
                    <a:gd name="connsiteX38" fmla="*/ 10258 w 80139"/>
                    <a:gd name="connsiteY38" fmla="*/ 90101 h 110366"/>
                    <a:gd name="connsiteX39" fmla="*/ 6931 w 80139"/>
                    <a:gd name="connsiteY39" fmla="*/ 84559 h 110366"/>
                    <a:gd name="connsiteX40" fmla="*/ 6931 w 80139"/>
                    <a:gd name="connsiteY40" fmla="*/ 77631 h 110366"/>
                    <a:gd name="connsiteX41" fmla="*/ 9426 w 80139"/>
                    <a:gd name="connsiteY41" fmla="*/ 71257 h 110366"/>
                    <a:gd name="connsiteX42" fmla="*/ 13584 w 80139"/>
                    <a:gd name="connsiteY42" fmla="*/ 65160 h 110366"/>
                    <a:gd name="connsiteX43" fmla="*/ 11921 w 80139"/>
                    <a:gd name="connsiteY43" fmla="*/ 60449 h 110366"/>
                    <a:gd name="connsiteX44" fmla="*/ 6376 w 80139"/>
                    <a:gd name="connsiteY44" fmla="*/ 58232 h 110366"/>
                    <a:gd name="connsiteX45" fmla="*/ 1941 w 80139"/>
                    <a:gd name="connsiteY45" fmla="*/ 55738 h 110366"/>
                    <a:gd name="connsiteX46" fmla="*/ 277 w 80139"/>
                    <a:gd name="connsiteY46" fmla="*/ 53521 h 110366"/>
                    <a:gd name="connsiteX47" fmla="*/ 0 w 80139"/>
                    <a:gd name="connsiteY47" fmla="*/ 52135 h 1103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</a:cxnLst>
                  <a:rect l="l" t="t" r="r" b="b"/>
                  <a:pathLst>
                    <a:path w="80139" h="110366">
                      <a:moveTo>
                        <a:pt x="277" y="52135"/>
                      </a:moveTo>
                      <a:cubicBezTo>
                        <a:pt x="-278" y="49641"/>
                        <a:pt x="554" y="47147"/>
                        <a:pt x="2495" y="45484"/>
                      </a:cubicBezTo>
                      <a:cubicBezTo>
                        <a:pt x="4435" y="43822"/>
                        <a:pt x="6653" y="42990"/>
                        <a:pt x="8317" y="41328"/>
                      </a:cubicBezTo>
                      <a:cubicBezTo>
                        <a:pt x="11089" y="38833"/>
                        <a:pt x="13584" y="36062"/>
                        <a:pt x="16357" y="33845"/>
                      </a:cubicBezTo>
                      <a:cubicBezTo>
                        <a:pt x="18575" y="31905"/>
                        <a:pt x="21069" y="30797"/>
                        <a:pt x="23842" y="29688"/>
                      </a:cubicBezTo>
                      <a:cubicBezTo>
                        <a:pt x="26060" y="28857"/>
                        <a:pt x="27168" y="27749"/>
                        <a:pt x="28278" y="25809"/>
                      </a:cubicBezTo>
                      <a:cubicBezTo>
                        <a:pt x="29386" y="24146"/>
                        <a:pt x="30218" y="21375"/>
                        <a:pt x="32159" y="20266"/>
                      </a:cubicBezTo>
                      <a:cubicBezTo>
                        <a:pt x="33822" y="19435"/>
                        <a:pt x="36595" y="20266"/>
                        <a:pt x="38258" y="20543"/>
                      </a:cubicBezTo>
                      <a:cubicBezTo>
                        <a:pt x="41585" y="20543"/>
                        <a:pt x="44912" y="19712"/>
                        <a:pt x="47407" y="17495"/>
                      </a:cubicBezTo>
                      <a:cubicBezTo>
                        <a:pt x="49625" y="15555"/>
                        <a:pt x="49902" y="12784"/>
                        <a:pt x="48793" y="10013"/>
                      </a:cubicBezTo>
                      <a:cubicBezTo>
                        <a:pt x="47961" y="7519"/>
                        <a:pt x="46298" y="4747"/>
                        <a:pt x="47130" y="1976"/>
                      </a:cubicBezTo>
                      <a:cubicBezTo>
                        <a:pt x="47961" y="-795"/>
                        <a:pt x="51288" y="-241"/>
                        <a:pt x="53229" y="1145"/>
                      </a:cubicBezTo>
                      <a:cubicBezTo>
                        <a:pt x="56833" y="3085"/>
                        <a:pt x="59605" y="6410"/>
                        <a:pt x="62378" y="9182"/>
                      </a:cubicBezTo>
                      <a:cubicBezTo>
                        <a:pt x="64595" y="11398"/>
                        <a:pt x="67091" y="13893"/>
                        <a:pt x="67367" y="16941"/>
                      </a:cubicBezTo>
                      <a:cubicBezTo>
                        <a:pt x="67645" y="19989"/>
                        <a:pt x="65981" y="23038"/>
                        <a:pt x="64873" y="26086"/>
                      </a:cubicBezTo>
                      <a:cubicBezTo>
                        <a:pt x="64041" y="29134"/>
                        <a:pt x="64595" y="31074"/>
                        <a:pt x="67091" y="32737"/>
                      </a:cubicBezTo>
                      <a:cubicBezTo>
                        <a:pt x="69863" y="34400"/>
                        <a:pt x="72912" y="36062"/>
                        <a:pt x="73744" y="39388"/>
                      </a:cubicBezTo>
                      <a:cubicBezTo>
                        <a:pt x="74576" y="42713"/>
                        <a:pt x="72635" y="45762"/>
                        <a:pt x="71803" y="48810"/>
                      </a:cubicBezTo>
                      <a:cubicBezTo>
                        <a:pt x="70972" y="51858"/>
                        <a:pt x="72912" y="53244"/>
                        <a:pt x="74853" y="54907"/>
                      </a:cubicBezTo>
                      <a:cubicBezTo>
                        <a:pt x="77626" y="57123"/>
                        <a:pt x="80398" y="60172"/>
                        <a:pt x="80120" y="64051"/>
                      </a:cubicBezTo>
                      <a:cubicBezTo>
                        <a:pt x="79566" y="68208"/>
                        <a:pt x="76239" y="70980"/>
                        <a:pt x="73467" y="73474"/>
                      </a:cubicBezTo>
                      <a:cubicBezTo>
                        <a:pt x="70695" y="75968"/>
                        <a:pt x="68754" y="78739"/>
                        <a:pt x="67367" y="82341"/>
                      </a:cubicBezTo>
                      <a:cubicBezTo>
                        <a:pt x="66813" y="83727"/>
                        <a:pt x="66259" y="88715"/>
                        <a:pt x="64318" y="88992"/>
                      </a:cubicBezTo>
                      <a:cubicBezTo>
                        <a:pt x="62378" y="88992"/>
                        <a:pt x="61823" y="84836"/>
                        <a:pt x="61546" y="83450"/>
                      </a:cubicBezTo>
                      <a:cubicBezTo>
                        <a:pt x="61268" y="80402"/>
                        <a:pt x="61546" y="77076"/>
                        <a:pt x="61546" y="74028"/>
                      </a:cubicBezTo>
                      <a:cubicBezTo>
                        <a:pt x="61546" y="70980"/>
                        <a:pt x="60437" y="67654"/>
                        <a:pt x="58774" y="64883"/>
                      </a:cubicBezTo>
                      <a:cubicBezTo>
                        <a:pt x="57664" y="62943"/>
                        <a:pt x="56278" y="62389"/>
                        <a:pt x="55724" y="64883"/>
                      </a:cubicBezTo>
                      <a:cubicBezTo>
                        <a:pt x="55169" y="67100"/>
                        <a:pt x="55169" y="70148"/>
                        <a:pt x="53506" y="71811"/>
                      </a:cubicBezTo>
                      <a:cubicBezTo>
                        <a:pt x="52119" y="73197"/>
                        <a:pt x="49902" y="72365"/>
                        <a:pt x="48238" y="72920"/>
                      </a:cubicBezTo>
                      <a:cubicBezTo>
                        <a:pt x="45466" y="74028"/>
                        <a:pt x="45189" y="77908"/>
                        <a:pt x="45466" y="80402"/>
                      </a:cubicBezTo>
                      <a:cubicBezTo>
                        <a:pt x="45744" y="84004"/>
                        <a:pt x="47130" y="87607"/>
                        <a:pt x="49625" y="90378"/>
                      </a:cubicBezTo>
                      <a:cubicBezTo>
                        <a:pt x="51011" y="92318"/>
                        <a:pt x="52951" y="93704"/>
                        <a:pt x="53506" y="95921"/>
                      </a:cubicBezTo>
                      <a:cubicBezTo>
                        <a:pt x="54615" y="101186"/>
                        <a:pt x="50733" y="109223"/>
                        <a:pt x="44912" y="110331"/>
                      </a:cubicBezTo>
                      <a:cubicBezTo>
                        <a:pt x="42139" y="110608"/>
                        <a:pt x="40199" y="109223"/>
                        <a:pt x="39090" y="106728"/>
                      </a:cubicBezTo>
                      <a:cubicBezTo>
                        <a:pt x="38258" y="104511"/>
                        <a:pt x="38535" y="101463"/>
                        <a:pt x="36872" y="99523"/>
                      </a:cubicBezTo>
                      <a:cubicBezTo>
                        <a:pt x="35209" y="97861"/>
                        <a:pt x="32159" y="99800"/>
                        <a:pt x="30496" y="100354"/>
                      </a:cubicBezTo>
                      <a:cubicBezTo>
                        <a:pt x="27446" y="101463"/>
                        <a:pt x="24396" y="102017"/>
                        <a:pt x="21901" y="99800"/>
                      </a:cubicBezTo>
                      <a:cubicBezTo>
                        <a:pt x="19683" y="97861"/>
                        <a:pt x="18575" y="95089"/>
                        <a:pt x="16357" y="93149"/>
                      </a:cubicBezTo>
                      <a:cubicBezTo>
                        <a:pt x="14693" y="91764"/>
                        <a:pt x="12198" y="91764"/>
                        <a:pt x="10258" y="90101"/>
                      </a:cubicBezTo>
                      <a:cubicBezTo>
                        <a:pt x="8871" y="88715"/>
                        <a:pt x="7762" y="86498"/>
                        <a:pt x="6931" y="84559"/>
                      </a:cubicBezTo>
                      <a:cubicBezTo>
                        <a:pt x="6099" y="82619"/>
                        <a:pt x="6376" y="79570"/>
                        <a:pt x="6931" y="77631"/>
                      </a:cubicBezTo>
                      <a:cubicBezTo>
                        <a:pt x="7208" y="75691"/>
                        <a:pt x="8317" y="72920"/>
                        <a:pt x="9426" y="71257"/>
                      </a:cubicBezTo>
                      <a:cubicBezTo>
                        <a:pt x="11089" y="69317"/>
                        <a:pt x="13030" y="67654"/>
                        <a:pt x="13584" y="65160"/>
                      </a:cubicBezTo>
                      <a:cubicBezTo>
                        <a:pt x="13862" y="63497"/>
                        <a:pt x="13584" y="61280"/>
                        <a:pt x="11921" y="60449"/>
                      </a:cubicBezTo>
                      <a:cubicBezTo>
                        <a:pt x="10258" y="59618"/>
                        <a:pt x="8040" y="58509"/>
                        <a:pt x="6376" y="58232"/>
                      </a:cubicBezTo>
                      <a:cubicBezTo>
                        <a:pt x="4990" y="57955"/>
                        <a:pt x="3049" y="56569"/>
                        <a:pt x="1941" y="55738"/>
                      </a:cubicBezTo>
                      <a:cubicBezTo>
                        <a:pt x="1109" y="55184"/>
                        <a:pt x="554" y="54629"/>
                        <a:pt x="277" y="53521"/>
                      </a:cubicBezTo>
                      <a:cubicBezTo>
                        <a:pt x="277" y="52967"/>
                        <a:pt x="0" y="52690"/>
                        <a:pt x="0" y="52135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996" name="Freeform 4995">
                  <a:extLst>
                    <a:ext uri="{FF2B5EF4-FFF2-40B4-BE49-F238E27FC236}">
                      <a16:creationId xmlns:a16="http://schemas.microsoft.com/office/drawing/2014/main" id="{66D4CC58-DFC3-9F5E-8E84-FE07386F906F}"/>
                    </a:ext>
                  </a:extLst>
                </p:cNvPr>
                <p:cNvSpPr/>
                <p:nvPr/>
              </p:nvSpPr>
              <p:spPr>
                <a:xfrm>
                  <a:off x="9077121" y="3884653"/>
                  <a:ext cx="50547" cy="48590"/>
                </a:xfrm>
                <a:custGeom>
                  <a:avLst/>
                  <a:gdLst>
                    <a:gd name="connsiteX0" fmla="*/ 39900 w 50547"/>
                    <a:gd name="connsiteY0" fmla="*/ 30142 h 48590"/>
                    <a:gd name="connsiteX1" fmla="*/ 42395 w 50547"/>
                    <a:gd name="connsiteY1" fmla="*/ 21551 h 48590"/>
                    <a:gd name="connsiteX2" fmla="*/ 48217 w 50547"/>
                    <a:gd name="connsiteY2" fmla="*/ 16008 h 48590"/>
                    <a:gd name="connsiteX3" fmla="*/ 47662 w 50547"/>
                    <a:gd name="connsiteY3" fmla="*/ 2984 h 48590"/>
                    <a:gd name="connsiteX4" fmla="*/ 34078 w 50547"/>
                    <a:gd name="connsiteY4" fmla="*/ 1598 h 48590"/>
                    <a:gd name="connsiteX5" fmla="*/ 26870 w 50547"/>
                    <a:gd name="connsiteY5" fmla="*/ 6864 h 48590"/>
                    <a:gd name="connsiteX6" fmla="*/ 25483 w 50547"/>
                    <a:gd name="connsiteY6" fmla="*/ 15177 h 48590"/>
                    <a:gd name="connsiteX7" fmla="*/ 19384 w 50547"/>
                    <a:gd name="connsiteY7" fmla="*/ 17394 h 48590"/>
                    <a:gd name="connsiteX8" fmla="*/ 13008 w 50547"/>
                    <a:gd name="connsiteY8" fmla="*/ 17948 h 48590"/>
                    <a:gd name="connsiteX9" fmla="*/ 6909 w 50547"/>
                    <a:gd name="connsiteY9" fmla="*/ 21551 h 48590"/>
                    <a:gd name="connsiteX10" fmla="*/ 3859 w 50547"/>
                    <a:gd name="connsiteY10" fmla="*/ 29310 h 48590"/>
                    <a:gd name="connsiteX11" fmla="*/ 1641 w 50547"/>
                    <a:gd name="connsiteY11" fmla="*/ 36793 h 48590"/>
                    <a:gd name="connsiteX12" fmla="*/ 532 w 50547"/>
                    <a:gd name="connsiteY12" fmla="*/ 46492 h 48590"/>
                    <a:gd name="connsiteX13" fmla="*/ 8295 w 50547"/>
                    <a:gd name="connsiteY13" fmla="*/ 46492 h 48590"/>
                    <a:gd name="connsiteX14" fmla="*/ 12454 w 50547"/>
                    <a:gd name="connsiteY14" fmla="*/ 34853 h 48590"/>
                    <a:gd name="connsiteX15" fmla="*/ 14394 w 50547"/>
                    <a:gd name="connsiteY15" fmla="*/ 28756 h 48590"/>
                    <a:gd name="connsiteX16" fmla="*/ 16889 w 50547"/>
                    <a:gd name="connsiteY16" fmla="*/ 25708 h 48590"/>
                    <a:gd name="connsiteX17" fmla="*/ 21325 w 50547"/>
                    <a:gd name="connsiteY17" fmla="*/ 28202 h 48590"/>
                    <a:gd name="connsiteX18" fmla="*/ 23820 w 50547"/>
                    <a:gd name="connsiteY18" fmla="*/ 30973 h 48590"/>
                    <a:gd name="connsiteX19" fmla="*/ 27424 w 50547"/>
                    <a:gd name="connsiteY19" fmla="*/ 31527 h 48590"/>
                    <a:gd name="connsiteX20" fmla="*/ 30474 w 50547"/>
                    <a:gd name="connsiteY20" fmla="*/ 28202 h 48590"/>
                    <a:gd name="connsiteX21" fmla="*/ 33523 w 50547"/>
                    <a:gd name="connsiteY21" fmla="*/ 29310 h 48590"/>
                    <a:gd name="connsiteX22" fmla="*/ 34909 w 50547"/>
                    <a:gd name="connsiteY22" fmla="*/ 31805 h 48590"/>
                    <a:gd name="connsiteX23" fmla="*/ 39068 w 50547"/>
                    <a:gd name="connsiteY23" fmla="*/ 30142 h 485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50547" h="48590">
                      <a:moveTo>
                        <a:pt x="39900" y="30142"/>
                      </a:moveTo>
                      <a:cubicBezTo>
                        <a:pt x="41009" y="27371"/>
                        <a:pt x="40731" y="24045"/>
                        <a:pt x="42395" y="21551"/>
                      </a:cubicBezTo>
                      <a:cubicBezTo>
                        <a:pt x="43781" y="19334"/>
                        <a:pt x="46554" y="18225"/>
                        <a:pt x="48217" y="16008"/>
                      </a:cubicBezTo>
                      <a:cubicBezTo>
                        <a:pt x="51543" y="12129"/>
                        <a:pt x="51266" y="6586"/>
                        <a:pt x="47662" y="2984"/>
                      </a:cubicBezTo>
                      <a:cubicBezTo>
                        <a:pt x="43504" y="-1173"/>
                        <a:pt x="38791" y="-342"/>
                        <a:pt x="34078" y="1598"/>
                      </a:cubicBezTo>
                      <a:cubicBezTo>
                        <a:pt x="31306" y="2707"/>
                        <a:pt x="28256" y="4092"/>
                        <a:pt x="26870" y="6864"/>
                      </a:cubicBezTo>
                      <a:cubicBezTo>
                        <a:pt x="25761" y="9358"/>
                        <a:pt x="26870" y="12406"/>
                        <a:pt x="25483" y="15177"/>
                      </a:cubicBezTo>
                      <a:cubicBezTo>
                        <a:pt x="24375" y="17671"/>
                        <a:pt x="21879" y="17671"/>
                        <a:pt x="19384" y="17394"/>
                      </a:cubicBezTo>
                      <a:cubicBezTo>
                        <a:pt x="17166" y="17394"/>
                        <a:pt x="15226" y="17394"/>
                        <a:pt x="13008" y="17948"/>
                      </a:cubicBezTo>
                      <a:cubicBezTo>
                        <a:pt x="10790" y="18780"/>
                        <a:pt x="8572" y="19611"/>
                        <a:pt x="6909" y="21551"/>
                      </a:cubicBezTo>
                      <a:cubicBezTo>
                        <a:pt x="5245" y="23768"/>
                        <a:pt x="4691" y="26816"/>
                        <a:pt x="3859" y="29310"/>
                      </a:cubicBezTo>
                      <a:cubicBezTo>
                        <a:pt x="3305" y="31805"/>
                        <a:pt x="2473" y="34299"/>
                        <a:pt x="1641" y="36793"/>
                      </a:cubicBezTo>
                      <a:cubicBezTo>
                        <a:pt x="810" y="39564"/>
                        <a:pt x="-854" y="43444"/>
                        <a:pt x="532" y="46492"/>
                      </a:cubicBezTo>
                      <a:cubicBezTo>
                        <a:pt x="2196" y="49817"/>
                        <a:pt x="6355" y="48709"/>
                        <a:pt x="8295" y="46492"/>
                      </a:cubicBezTo>
                      <a:cubicBezTo>
                        <a:pt x="11622" y="43444"/>
                        <a:pt x="11622" y="38733"/>
                        <a:pt x="12454" y="34853"/>
                      </a:cubicBezTo>
                      <a:cubicBezTo>
                        <a:pt x="13008" y="32913"/>
                        <a:pt x="13285" y="30696"/>
                        <a:pt x="14394" y="28756"/>
                      </a:cubicBezTo>
                      <a:cubicBezTo>
                        <a:pt x="14948" y="27648"/>
                        <a:pt x="15780" y="25985"/>
                        <a:pt x="16889" y="25708"/>
                      </a:cubicBezTo>
                      <a:cubicBezTo>
                        <a:pt x="18275" y="25708"/>
                        <a:pt x="20216" y="27371"/>
                        <a:pt x="21325" y="28202"/>
                      </a:cubicBezTo>
                      <a:cubicBezTo>
                        <a:pt x="20771" y="29310"/>
                        <a:pt x="22989" y="30696"/>
                        <a:pt x="23820" y="30973"/>
                      </a:cubicBezTo>
                      <a:cubicBezTo>
                        <a:pt x="24929" y="31527"/>
                        <a:pt x="26315" y="32636"/>
                        <a:pt x="27424" y="31527"/>
                      </a:cubicBezTo>
                      <a:cubicBezTo>
                        <a:pt x="28533" y="30419"/>
                        <a:pt x="28256" y="28202"/>
                        <a:pt x="30474" y="28202"/>
                      </a:cubicBezTo>
                      <a:cubicBezTo>
                        <a:pt x="31582" y="28202"/>
                        <a:pt x="32969" y="28479"/>
                        <a:pt x="33523" y="29310"/>
                      </a:cubicBezTo>
                      <a:cubicBezTo>
                        <a:pt x="34078" y="30142"/>
                        <a:pt x="34078" y="30973"/>
                        <a:pt x="34909" y="31805"/>
                      </a:cubicBezTo>
                      <a:cubicBezTo>
                        <a:pt x="36850" y="33190"/>
                        <a:pt x="38237" y="32082"/>
                        <a:pt x="39068" y="30142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997" name="Freeform 4996">
                  <a:extLst>
                    <a:ext uri="{FF2B5EF4-FFF2-40B4-BE49-F238E27FC236}">
                      <a16:creationId xmlns:a16="http://schemas.microsoft.com/office/drawing/2014/main" id="{BBB81D8F-CBD2-AA27-8CB9-DD1E52692C82}"/>
                    </a:ext>
                  </a:extLst>
                </p:cNvPr>
                <p:cNvSpPr/>
                <p:nvPr/>
              </p:nvSpPr>
              <p:spPr>
                <a:xfrm>
                  <a:off x="9074979" y="3937796"/>
                  <a:ext cx="14190" cy="8868"/>
                </a:xfrm>
                <a:custGeom>
                  <a:avLst/>
                  <a:gdLst>
                    <a:gd name="connsiteX0" fmla="*/ 4061 w 14190"/>
                    <a:gd name="connsiteY0" fmla="*/ 8037 h 8868"/>
                    <a:gd name="connsiteX1" fmla="*/ 1288 w 14190"/>
                    <a:gd name="connsiteY1" fmla="*/ 6651 h 8868"/>
                    <a:gd name="connsiteX2" fmla="*/ 180 w 14190"/>
                    <a:gd name="connsiteY2" fmla="*/ 3048 h 8868"/>
                    <a:gd name="connsiteX3" fmla="*/ 3229 w 14190"/>
                    <a:gd name="connsiteY3" fmla="*/ 1386 h 8868"/>
                    <a:gd name="connsiteX4" fmla="*/ 7111 w 14190"/>
                    <a:gd name="connsiteY4" fmla="*/ 1109 h 8868"/>
                    <a:gd name="connsiteX5" fmla="*/ 10437 w 14190"/>
                    <a:gd name="connsiteY5" fmla="*/ 0 h 8868"/>
                    <a:gd name="connsiteX6" fmla="*/ 13487 w 14190"/>
                    <a:gd name="connsiteY6" fmla="*/ 832 h 8868"/>
                    <a:gd name="connsiteX7" fmla="*/ 12378 w 14190"/>
                    <a:gd name="connsiteY7" fmla="*/ 4988 h 8868"/>
                    <a:gd name="connsiteX8" fmla="*/ 7665 w 14190"/>
                    <a:gd name="connsiteY8" fmla="*/ 8868 h 8868"/>
                    <a:gd name="connsiteX9" fmla="*/ 4061 w 14190"/>
                    <a:gd name="connsiteY9" fmla="*/ 8314 h 8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4190" h="8868">
                      <a:moveTo>
                        <a:pt x="4061" y="8037"/>
                      </a:moveTo>
                      <a:cubicBezTo>
                        <a:pt x="2952" y="7760"/>
                        <a:pt x="2120" y="7205"/>
                        <a:pt x="1288" y="6651"/>
                      </a:cubicBezTo>
                      <a:cubicBezTo>
                        <a:pt x="457" y="5265"/>
                        <a:pt x="-375" y="4711"/>
                        <a:pt x="180" y="3048"/>
                      </a:cubicBezTo>
                      <a:cubicBezTo>
                        <a:pt x="734" y="1940"/>
                        <a:pt x="1843" y="1109"/>
                        <a:pt x="3229" y="1386"/>
                      </a:cubicBezTo>
                      <a:cubicBezTo>
                        <a:pt x="4893" y="1386"/>
                        <a:pt x="5724" y="1940"/>
                        <a:pt x="7111" y="1109"/>
                      </a:cubicBezTo>
                      <a:cubicBezTo>
                        <a:pt x="8219" y="554"/>
                        <a:pt x="9051" y="0"/>
                        <a:pt x="10437" y="0"/>
                      </a:cubicBezTo>
                      <a:cubicBezTo>
                        <a:pt x="11546" y="0"/>
                        <a:pt x="12655" y="0"/>
                        <a:pt x="13487" y="832"/>
                      </a:cubicBezTo>
                      <a:cubicBezTo>
                        <a:pt x="15150" y="2771"/>
                        <a:pt x="13487" y="3603"/>
                        <a:pt x="12378" y="4988"/>
                      </a:cubicBezTo>
                      <a:cubicBezTo>
                        <a:pt x="11269" y="6374"/>
                        <a:pt x="9605" y="8314"/>
                        <a:pt x="7665" y="8868"/>
                      </a:cubicBezTo>
                      <a:cubicBezTo>
                        <a:pt x="6556" y="8868"/>
                        <a:pt x="5447" y="8868"/>
                        <a:pt x="4061" y="8314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998" name="Freeform 4997">
                  <a:extLst>
                    <a:ext uri="{FF2B5EF4-FFF2-40B4-BE49-F238E27FC236}">
                      <a16:creationId xmlns:a16="http://schemas.microsoft.com/office/drawing/2014/main" id="{03EC41C2-17E7-47FD-1C05-C69538030697}"/>
                    </a:ext>
                  </a:extLst>
                </p:cNvPr>
                <p:cNvSpPr/>
                <p:nvPr/>
              </p:nvSpPr>
              <p:spPr>
                <a:xfrm>
                  <a:off x="9092662" y="3820204"/>
                  <a:ext cx="28059" cy="53361"/>
                </a:xfrm>
                <a:custGeom>
                  <a:avLst/>
                  <a:gdLst>
                    <a:gd name="connsiteX0" fmla="*/ 20200 w 28059"/>
                    <a:gd name="connsiteY0" fmla="*/ 26973 h 53361"/>
                    <a:gd name="connsiteX1" fmla="*/ 21032 w 28059"/>
                    <a:gd name="connsiteY1" fmla="*/ 21985 h 53361"/>
                    <a:gd name="connsiteX2" fmla="*/ 26299 w 28059"/>
                    <a:gd name="connsiteY2" fmla="*/ 11177 h 53361"/>
                    <a:gd name="connsiteX3" fmla="*/ 27963 w 28059"/>
                    <a:gd name="connsiteY3" fmla="*/ 4526 h 53361"/>
                    <a:gd name="connsiteX4" fmla="*/ 26577 w 28059"/>
                    <a:gd name="connsiteY4" fmla="*/ 924 h 53361"/>
                    <a:gd name="connsiteX5" fmla="*/ 15487 w 28059"/>
                    <a:gd name="connsiteY5" fmla="*/ 4249 h 53361"/>
                    <a:gd name="connsiteX6" fmla="*/ 10774 w 28059"/>
                    <a:gd name="connsiteY6" fmla="*/ 14503 h 53361"/>
                    <a:gd name="connsiteX7" fmla="*/ 5784 w 28059"/>
                    <a:gd name="connsiteY7" fmla="*/ 26696 h 53361"/>
                    <a:gd name="connsiteX8" fmla="*/ 2180 w 28059"/>
                    <a:gd name="connsiteY8" fmla="*/ 30299 h 53361"/>
                    <a:gd name="connsiteX9" fmla="*/ 239 w 28059"/>
                    <a:gd name="connsiteY9" fmla="*/ 34732 h 53361"/>
                    <a:gd name="connsiteX10" fmla="*/ 6062 w 28059"/>
                    <a:gd name="connsiteY10" fmla="*/ 41938 h 53361"/>
                    <a:gd name="connsiteX11" fmla="*/ 9943 w 28059"/>
                    <a:gd name="connsiteY11" fmla="*/ 46095 h 53361"/>
                    <a:gd name="connsiteX12" fmla="*/ 12437 w 28059"/>
                    <a:gd name="connsiteY12" fmla="*/ 51083 h 53361"/>
                    <a:gd name="connsiteX13" fmla="*/ 18260 w 28059"/>
                    <a:gd name="connsiteY13" fmla="*/ 51637 h 53361"/>
                    <a:gd name="connsiteX14" fmla="*/ 18814 w 28059"/>
                    <a:gd name="connsiteY14" fmla="*/ 45263 h 53361"/>
                    <a:gd name="connsiteX15" fmla="*/ 18260 w 28059"/>
                    <a:gd name="connsiteY15" fmla="*/ 39167 h 53361"/>
                    <a:gd name="connsiteX16" fmla="*/ 19368 w 28059"/>
                    <a:gd name="connsiteY16" fmla="*/ 34178 h 53361"/>
                    <a:gd name="connsiteX17" fmla="*/ 20200 w 28059"/>
                    <a:gd name="connsiteY17" fmla="*/ 26973 h 533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8059" h="53361">
                      <a:moveTo>
                        <a:pt x="20200" y="26973"/>
                      </a:moveTo>
                      <a:cubicBezTo>
                        <a:pt x="20200" y="25311"/>
                        <a:pt x="20754" y="23648"/>
                        <a:pt x="21032" y="21985"/>
                      </a:cubicBezTo>
                      <a:cubicBezTo>
                        <a:pt x="22141" y="18105"/>
                        <a:pt x="24636" y="15057"/>
                        <a:pt x="26299" y="11177"/>
                      </a:cubicBezTo>
                      <a:cubicBezTo>
                        <a:pt x="27131" y="8960"/>
                        <a:pt x="27408" y="6743"/>
                        <a:pt x="27963" y="4526"/>
                      </a:cubicBezTo>
                      <a:cubicBezTo>
                        <a:pt x="28240" y="2863"/>
                        <a:pt x="27963" y="2032"/>
                        <a:pt x="26577" y="924"/>
                      </a:cubicBezTo>
                      <a:cubicBezTo>
                        <a:pt x="22696" y="-1570"/>
                        <a:pt x="18537" y="1478"/>
                        <a:pt x="15487" y="4249"/>
                      </a:cubicBezTo>
                      <a:cubicBezTo>
                        <a:pt x="12715" y="6743"/>
                        <a:pt x="11051" y="10623"/>
                        <a:pt x="10774" y="14503"/>
                      </a:cubicBezTo>
                      <a:cubicBezTo>
                        <a:pt x="10497" y="18937"/>
                        <a:pt x="8834" y="23371"/>
                        <a:pt x="5784" y="26696"/>
                      </a:cubicBezTo>
                      <a:cubicBezTo>
                        <a:pt x="4675" y="28082"/>
                        <a:pt x="3012" y="28913"/>
                        <a:pt x="2180" y="30299"/>
                      </a:cubicBezTo>
                      <a:cubicBezTo>
                        <a:pt x="1348" y="31407"/>
                        <a:pt x="794" y="33347"/>
                        <a:pt x="239" y="34732"/>
                      </a:cubicBezTo>
                      <a:cubicBezTo>
                        <a:pt x="-1147" y="38889"/>
                        <a:pt x="3844" y="39444"/>
                        <a:pt x="6062" y="41938"/>
                      </a:cubicBezTo>
                      <a:cubicBezTo>
                        <a:pt x="7448" y="43324"/>
                        <a:pt x="8834" y="44709"/>
                        <a:pt x="9943" y="46095"/>
                      </a:cubicBezTo>
                      <a:cubicBezTo>
                        <a:pt x="11051" y="47480"/>
                        <a:pt x="11329" y="49420"/>
                        <a:pt x="12437" y="51083"/>
                      </a:cubicBezTo>
                      <a:cubicBezTo>
                        <a:pt x="13824" y="52745"/>
                        <a:pt x="17705" y="54962"/>
                        <a:pt x="18260" y="51637"/>
                      </a:cubicBezTo>
                      <a:cubicBezTo>
                        <a:pt x="18537" y="49420"/>
                        <a:pt x="18814" y="47480"/>
                        <a:pt x="18814" y="45263"/>
                      </a:cubicBezTo>
                      <a:cubicBezTo>
                        <a:pt x="18814" y="43046"/>
                        <a:pt x="17982" y="41106"/>
                        <a:pt x="18260" y="39167"/>
                      </a:cubicBezTo>
                      <a:cubicBezTo>
                        <a:pt x="18260" y="37504"/>
                        <a:pt x="19091" y="35841"/>
                        <a:pt x="19368" y="34178"/>
                      </a:cubicBezTo>
                      <a:cubicBezTo>
                        <a:pt x="19646" y="31684"/>
                        <a:pt x="20200" y="29467"/>
                        <a:pt x="20200" y="26973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999" name="Freeform 4998">
                  <a:extLst>
                    <a:ext uri="{FF2B5EF4-FFF2-40B4-BE49-F238E27FC236}">
                      <a16:creationId xmlns:a16="http://schemas.microsoft.com/office/drawing/2014/main" id="{2E9125F2-2EFE-D44B-69FA-AA287FE9D937}"/>
                    </a:ext>
                  </a:extLst>
                </p:cNvPr>
                <p:cNvSpPr/>
                <p:nvPr/>
              </p:nvSpPr>
              <p:spPr>
                <a:xfrm>
                  <a:off x="9115634" y="3815607"/>
                  <a:ext cx="18436" cy="47975"/>
                </a:xfrm>
                <a:custGeom>
                  <a:avLst/>
                  <a:gdLst>
                    <a:gd name="connsiteX0" fmla="*/ 11367 w 18436"/>
                    <a:gd name="connsiteY0" fmla="*/ 31293 h 47975"/>
                    <a:gd name="connsiteX1" fmla="*/ 9149 w 18436"/>
                    <a:gd name="connsiteY1" fmla="*/ 34895 h 47975"/>
                    <a:gd name="connsiteX2" fmla="*/ 9149 w 18436"/>
                    <a:gd name="connsiteY2" fmla="*/ 36004 h 47975"/>
                    <a:gd name="connsiteX3" fmla="*/ 7208 w 18436"/>
                    <a:gd name="connsiteY3" fmla="*/ 39329 h 47975"/>
                    <a:gd name="connsiteX4" fmla="*/ 6654 w 18436"/>
                    <a:gd name="connsiteY4" fmla="*/ 41269 h 47975"/>
                    <a:gd name="connsiteX5" fmla="*/ 2772 w 18436"/>
                    <a:gd name="connsiteY5" fmla="*/ 47089 h 47975"/>
                    <a:gd name="connsiteX6" fmla="*/ 832 w 18436"/>
                    <a:gd name="connsiteY6" fmla="*/ 46535 h 47975"/>
                    <a:gd name="connsiteX7" fmla="*/ 0 w 18436"/>
                    <a:gd name="connsiteY7" fmla="*/ 42100 h 47975"/>
                    <a:gd name="connsiteX8" fmla="*/ 0 w 18436"/>
                    <a:gd name="connsiteY8" fmla="*/ 32124 h 47975"/>
                    <a:gd name="connsiteX9" fmla="*/ 2496 w 18436"/>
                    <a:gd name="connsiteY9" fmla="*/ 23533 h 47975"/>
                    <a:gd name="connsiteX10" fmla="*/ 8595 w 18436"/>
                    <a:gd name="connsiteY10" fmla="*/ 16328 h 47975"/>
                    <a:gd name="connsiteX11" fmla="*/ 11089 w 18436"/>
                    <a:gd name="connsiteY11" fmla="*/ 12726 h 47975"/>
                    <a:gd name="connsiteX12" fmla="*/ 12199 w 18436"/>
                    <a:gd name="connsiteY12" fmla="*/ 8569 h 47975"/>
                    <a:gd name="connsiteX13" fmla="*/ 15248 w 18436"/>
                    <a:gd name="connsiteY13" fmla="*/ 1641 h 47975"/>
                    <a:gd name="connsiteX14" fmla="*/ 17743 w 18436"/>
                    <a:gd name="connsiteY14" fmla="*/ 532 h 47975"/>
                    <a:gd name="connsiteX15" fmla="*/ 18298 w 18436"/>
                    <a:gd name="connsiteY15" fmla="*/ 6075 h 47975"/>
                    <a:gd name="connsiteX16" fmla="*/ 17466 w 18436"/>
                    <a:gd name="connsiteY16" fmla="*/ 16605 h 47975"/>
                    <a:gd name="connsiteX17" fmla="*/ 14139 w 18436"/>
                    <a:gd name="connsiteY17" fmla="*/ 24365 h 47975"/>
                    <a:gd name="connsiteX18" fmla="*/ 10535 w 18436"/>
                    <a:gd name="connsiteY18" fmla="*/ 31293 h 479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8436" h="47975">
                      <a:moveTo>
                        <a:pt x="11367" y="31293"/>
                      </a:moveTo>
                      <a:cubicBezTo>
                        <a:pt x="10813" y="32124"/>
                        <a:pt x="9426" y="33787"/>
                        <a:pt x="9149" y="34895"/>
                      </a:cubicBezTo>
                      <a:cubicBezTo>
                        <a:pt x="9149" y="35450"/>
                        <a:pt x="9149" y="35450"/>
                        <a:pt x="9149" y="36004"/>
                      </a:cubicBezTo>
                      <a:cubicBezTo>
                        <a:pt x="9149" y="37112"/>
                        <a:pt x="7763" y="38221"/>
                        <a:pt x="7208" y="39329"/>
                      </a:cubicBezTo>
                      <a:cubicBezTo>
                        <a:pt x="6931" y="39884"/>
                        <a:pt x="6931" y="40438"/>
                        <a:pt x="6654" y="41269"/>
                      </a:cubicBezTo>
                      <a:cubicBezTo>
                        <a:pt x="6099" y="43486"/>
                        <a:pt x="4159" y="45149"/>
                        <a:pt x="2772" y="47089"/>
                      </a:cubicBezTo>
                      <a:cubicBezTo>
                        <a:pt x="1941" y="48474"/>
                        <a:pt x="1386" y="48197"/>
                        <a:pt x="832" y="46535"/>
                      </a:cubicBezTo>
                      <a:cubicBezTo>
                        <a:pt x="554" y="45149"/>
                        <a:pt x="0" y="43763"/>
                        <a:pt x="0" y="42100"/>
                      </a:cubicBezTo>
                      <a:cubicBezTo>
                        <a:pt x="0" y="38775"/>
                        <a:pt x="0" y="35450"/>
                        <a:pt x="0" y="32124"/>
                      </a:cubicBezTo>
                      <a:cubicBezTo>
                        <a:pt x="0" y="29076"/>
                        <a:pt x="1109" y="26028"/>
                        <a:pt x="2496" y="23533"/>
                      </a:cubicBezTo>
                      <a:cubicBezTo>
                        <a:pt x="4159" y="20762"/>
                        <a:pt x="6931" y="19100"/>
                        <a:pt x="8595" y="16328"/>
                      </a:cubicBezTo>
                      <a:cubicBezTo>
                        <a:pt x="9426" y="15220"/>
                        <a:pt x="10535" y="14111"/>
                        <a:pt x="11089" y="12726"/>
                      </a:cubicBezTo>
                      <a:cubicBezTo>
                        <a:pt x="11644" y="11617"/>
                        <a:pt x="11921" y="9954"/>
                        <a:pt x="12199" y="8569"/>
                      </a:cubicBezTo>
                      <a:cubicBezTo>
                        <a:pt x="12753" y="6075"/>
                        <a:pt x="13585" y="3581"/>
                        <a:pt x="15248" y="1641"/>
                      </a:cubicBezTo>
                      <a:cubicBezTo>
                        <a:pt x="15802" y="810"/>
                        <a:pt x="16634" y="-853"/>
                        <a:pt x="17743" y="532"/>
                      </a:cubicBezTo>
                      <a:cubicBezTo>
                        <a:pt x="18852" y="1918"/>
                        <a:pt x="18298" y="4412"/>
                        <a:pt x="18298" y="6075"/>
                      </a:cubicBezTo>
                      <a:cubicBezTo>
                        <a:pt x="18298" y="9400"/>
                        <a:pt x="18852" y="13557"/>
                        <a:pt x="17466" y="16605"/>
                      </a:cubicBezTo>
                      <a:cubicBezTo>
                        <a:pt x="16080" y="19100"/>
                        <a:pt x="15248" y="21871"/>
                        <a:pt x="14139" y="24365"/>
                      </a:cubicBezTo>
                      <a:cubicBezTo>
                        <a:pt x="13030" y="26859"/>
                        <a:pt x="11921" y="29076"/>
                        <a:pt x="10535" y="31293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000" name="Freeform 4999">
                  <a:extLst>
                    <a:ext uri="{FF2B5EF4-FFF2-40B4-BE49-F238E27FC236}">
                      <a16:creationId xmlns:a16="http://schemas.microsoft.com/office/drawing/2014/main" id="{F7E767F9-A8DC-3918-80D4-4FCF28DEA549}"/>
                    </a:ext>
                  </a:extLst>
                </p:cNvPr>
                <p:cNvSpPr/>
                <p:nvPr/>
              </p:nvSpPr>
              <p:spPr>
                <a:xfrm>
                  <a:off x="9129034" y="3842948"/>
                  <a:ext cx="20935" cy="16422"/>
                </a:xfrm>
                <a:custGeom>
                  <a:avLst/>
                  <a:gdLst>
                    <a:gd name="connsiteX0" fmla="*/ 185 w 20935"/>
                    <a:gd name="connsiteY0" fmla="*/ 10880 h 16422"/>
                    <a:gd name="connsiteX1" fmla="*/ 5730 w 20935"/>
                    <a:gd name="connsiteY1" fmla="*/ 3675 h 16422"/>
                    <a:gd name="connsiteX2" fmla="*/ 14601 w 20935"/>
                    <a:gd name="connsiteY2" fmla="*/ 72 h 16422"/>
                    <a:gd name="connsiteX3" fmla="*/ 20700 w 20935"/>
                    <a:gd name="connsiteY3" fmla="*/ 7554 h 16422"/>
                    <a:gd name="connsiteX4" fmla="*/ 7393 w 20935"/>
                    <a:gd name="connsiteY4" fmla="*/ 16423 h 16422"/>
                    <a:gd name="connsiteX5" fmla="*/ 1848 w 20935"/>
                    <a:gd name="connsiteY5" fmla="*/ 16423 h 16422"/>
                    <a:gd name="connsiteX6" fmla="*/ 185 w 20935"/>
                    <a:gd name="connsiteY6" fmla="*/ 10880 h 164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0935" h="16422">
                      <a:moveTo>
                        <a:pt x="185" y="10880"/>
                      </a:moveTo>
                      <a:cubicBezTo>
                        <a:pt x="462" y="7277"/>
                        <a:pt x="2957" y="5338"/>
                        <a:pt x="5730" y="3675"/>
                      </a:cubicBezTo>
                      <a:cubicBezTo>
                        <a:pt x="8225" y="2289"/>
                        <a:pt x="11551" y="-482"/>
                        <a:pt x="14601" y="72"/>
                      </a:cubicBezTo>
                      <a:cubicBezTo>
                        <a:pt x="17650" y="626"/>
                        <a:pt x="19868" y="4783"/>
                        <a:pt x="20700" y="7554"/>
                      </a:cubicBezTo>
                      <a:cubicBezTo>
                        <a:pt x="22641" y="15314"/>
                        <a:pt x="12106" y="15591"/>
                        <a:pt x="7393" y="16423"/>
                      </a:cubicBezTo>
                      <a:cubicBezTo>
                        <a:pt x="6284" y="15314"/>
                        <a:pt x="3234" y="16423"/>
                        <a:pt x="1848" y="16423"/>
                      </a:cubicBezTo>
                      <a:cubicBezTo>
                        <a:pt x="-370" y="16423"/>
                        <a:pt x="-92" y="12543"/>
                        <a:pt x="185" y="1088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001" name="Freeform 5000">
                  <a:extLst>
                    <a:ext uri="{FF2B5EF4-FFF2-40B4-BE49-F238E27FC236}">
                      <a16:creationId xmlns:a16="http://schemas.microsoft.com/office/drawing/2014/main" id="{4BE6C4B3-A9A9-2C0A-CF13-AAF27B6D9A0B}"/>
                    </a:ext>
                  </a:extLst>
                </p:cNvPr>
                <p:cNvSpPr/>
                <p:nvPr/>
              </p:nvSpPr>
              <p:spPr>
                <a:xfrm>
                  <a:off x="9077429" y="3796610"/>
                  <a:ext cx="34191" cy="39056"/>
                </a:xfrm>
                <a:custGeom>
                  <a:avLst/>
                  <a:gdLst>
                    <a:gd name="connsiteX0" fmla="*/ 12700 w 34191"/>
                    <a:gd name="connsiteY0" fmla="*/ 35603 h 39056"/>
                    <a:gd name="connsiteX1" fmla="*/ 8819 w 34191"/>
                    <a:gd name="connsiteY1" fmla="*/ 38374 h 39056"/>
                    <a:gd name="connsiteX2" fmla="*/ 3551 w 34191"/>
                    <a:gd name="connsiteY2" fmla="*/ 38374 h 39056"/>
                    <a:gd name="connsiteX3" fmla="*/ 2165 w 34191"/>
                    <a:gd name="connsiteY3" fmla="*/ 33663 h 39056"/>
                    <a:gd name="connsiteX4" fmla="*/ 2165 w 34191"/>
                    <a:gd name="connsiteY4" fmla="*/ 27289 h 39056"/>
                    <a:gd name="connsiteX5" fmla="*/ 3275 w 34191"/>
                    <a:gd name="connsiteY5" fmla="*/ 21193 h 39056"/>
                    <a:gd name="connsiteX6" fmla="*/ 4106 w 34191"/>
                    <a:gd name="connsiteY6" fmla="*/ 15096 h 39056"/>
                    <a:gd name="connsiteX7" fmla="*/ 3551 w 34191"/>
                    <a:gd name="connsiteY7" fmla="*/ 10385 h 39056"/>
                    <a:gd name="connsiteX8" fmla="*/ 2165 w 34191"/>
                    <a:gd name="connsiteY8" fmla="*/ 5673 h 39056"/>
                    <a:gd name="connsiteX9" fmla="*/ 225 w 34191"/>
                    <a:gd name="connsiteY9" fmla="*/ 1517 h 39056"/>
                    <a:gd name="connsiteX10" fmla="*/ 5215 w 34191"/>
                    <a:gd name="connsiteY10" fmla="*/ 408 h 39056"/>
                    <a:gd name="connsiteX11" fmla="*/ 11869 w 34191"/>
                    <a:gd name="connsiteY11" fmla="*/ 4288 h 39056"/>
                    <a:gd name="connsiteX12" fmla="*/ 16305 w 34191"/>
                    <a:gd name="connsiteY12" fmla="*/ 9553 h 39056"/>
                    <a:gd name="connsiteX13" fmla="*/ 22958 w 34191"/>
                    <a:gd name="connsiteY13" fmla="*/ 10108 h 39056"/>
                    <a:gd name="connsiteX14" fmla="*/ 30166 w 34191"/>
                    <a:gd name="connsiteY14" fmla="*/ 10108 h 39056"/>
                    <a:gd name="connsiteX15" fmla="*/ 33493 w 34191"/>
                    <a:gd name="connsiteY15" fmla="*/ 16758 h 39056"/>
                    <a:gd name="connsiteX16" fmla="*/ 29334 w 34191"/>
                    <a:gd name="connsiteY16" fmla="*/ 21747 h 39056"/>
                    <a:gd name="connsiteX17" fmla="*/ 26562 w 34191"/>
                    <a:gd name="connsiteY17" fmla="*/ 25903 h 39056"/>
                    <a:gd name="connsiteX18" fmla="*/ 24344 w 34191"/>
                    <a:gd name="connsiteY18" fmla="*/ 28952 h 39056"/>
                    <a:gd name="connsiteX19" fmla="*/ 22681 w 34191"/>
                    <a:gd name="connsiteY19" fmla="*/ 33109 h 39056"/>
                    <a:gd name="connsiteX20" fmla="*/ 19909 w 34191"/>
                    <a:gd name="connsiteY20" fmla="*/ 37542 h 39056"/>
                    <a:gd name="connsiteX21" fmla="*/ 17968 w 34191"/>
                    <a:gd name="connsiteY21" fmla="*/ 35049 h 39056"/>
                    <a:gd name="connsiteX22" fmla="*/ 15750 w 34191"/>
                    <a:gd name="connsiteY22" fmla="*/ 33109 h 39056"/>
                    <a:gd name="connsiteX23" fmla="*/ 12423 w 34191"/>
                    <a:gd name="connsiteY23" fmla="*/ 36157 h 390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34191" h="39056">
                      <a:moveTo>
                        <a:pt x="12700" y="35603"/>
                      </a:moveTo>
                      <a:cubicBezTo>
                        <a:pt x="11592" y="36988"/>
                        <a:pt x="10482" y="37820"/>
                        <a:pt x="8819" y="38374"/>
                      </a:cubicBezTo>
                      <a:cubicBezTo>
                        <a:pt x="7433" y="38651"/>
                        <a:pt x="4661" y="39760"/>
                        <a:pt x="3551" y="38374"/>
                      </a:cubicBezTo>
                      <a:cubicBezTo>
                        <a:pt x="2720" y="37265"/>
                        <a:pt x="2720" y="35049"/>
                        <a:pt x="2165" y="33663"/>
                      </a:cubicBezTo>
                      <a:cubicBezTo>
                        <a:pt x="1611" y="31446"/>
                        <a:pt x="1888" y="29506"/>
                        <a:pt x="2165" y="27289"/>
                      </a:cubicBezTo>
                      <a:cubicBezTo>
                        <a:pt x="2720" y="25349"/>
                        <a:pt x="2997" y="23409"/>
                        <a:pt x="3275" y="21193"/>
                      </a:cubicBezTo>
                      <a:cubicBezTo>
                        <a:pt x="3551" y="19253"/>
                        <a:pt x="4383" y="17036"/>
                        <a:pt x="4106" y="15096"/>
                      </a:cubicBezTo>
                      <a:cubicBezTo>
                        <a:pt x="4106" y="13433"/>
                        <a:pt x="3551" y="11770"/>
                        <a:pt x="3551" y="10385"/>
                      </a:cubicBezTo>
                      <a:cubicBezTo>
                        <a:pt x="3551" y="8445"/>
                        <a:pt x="3551" y="7059"/>
                        <a:pt x="2165" y="5673"/>
                      </a:cubicBezTo>
                      <a:cubicBezTo>
                        <a:pt x="1057" y="4565"/>
                        <a:pt x="-607" y="3457"/>
                        <a:pt x="225" y="1517"/>
                      </a:cubicBezTo>
                      <a:cubicBezTo>
                        <a:pt x="1057" y="-423"/>
                        <a:pt x="3829" y="-146"/>
                        <a:pt x="5215" y="408"/>
                      </a:cubicBezTo>
                      <a:cubicBezTo>
                        <a:pt x="7710" y="1240"/>
                        <a:pt x="10206" y="2348"/>
                        <a:pt x="11869" y="4288"/>
                      </a:cubicBezTo>
                      <a:cubicBezTo>
                        <a:pt x="13255" y="5951"/>
                        <a:pt x="14364" y="8445"/>
                        <a:pt x="16305" y="9553"/>
                      </a:cubicBezTo>
                      <a:cubicBezTo>
                        <a:pt x="18245" y="10662"/>
                        <a:pt x="20740" y="10108"/>
                        <a:pt x="22958" y="10108"/>
                      </a:cubicBezTo>
                      <a:cubicBezTo>
                        <a:pt x="25453" y="10108"/>
                        <a:pt x="27671" y="10108"/>
                        <a:pt x="30166" y="10108"/>
                      </a:cubicBezTo>
                      <a:cubicBezTo>
                        <a:pt x="33770" y="10108"/>
                        <a:pt x="35157" y="14265"/>
                        <a:pt x="33493" y="16758"/>
                      </a:cubicBezTo>
                      <a:cubicBezTo>
                        <a:pt x="32384" y="18421"/>
                        <a:pt x="30721" y="20084"/>
                        <a:pt x="29334" y="21747"/>
                      </a:cubicBezTo>
                      <a:cubicBezTo>
                        <a:pt x="28226" y="23132"/>
                        <a:pt x="27394" y="24518"/>
                        <a:pt x="26562" y="25903"/>
                      </a:cubicBezTo>
                      <a:cubicBezTo>
                        <a:pt x="26008" y="27012"/>
                        <a:pt x="25176" y="27843"/>
                        <a:pt x="24344" y="28952"/>
                      </a:cubicBezTo>
                      <a:cubicBezTo>
                        <a:pt x="23512" y="30337"/>
                        <a:pt x="23235" y="31723"/>
                        <a:pt x="22681" y="33109"/>
                      </a:cubicBezTo>
                      <a:cubicBezTo>
                        <a:pt x="22126" y="34494"/>
                        <a:pt x="21295" y="36988"/>
                        <a:pt x="19909" y="37542"/>
                      </a:cubicBezTo>
                      <a:cubicBezTo>
                        <a:pt x="18523" y="38097"/>
                        <a:pt x="17968" y="36157"/>
                        <a:pt x="17968" y="35049"/>
                      </a:cubicBezTo>
                      <a:cubicBezTo>
                        <a:pt x="17968" y="33663"/>
                        <a:pt x="17413" y="32554"/>
                        <a:pt x="15750" y="33109"/>
                      </a:cubicBezTo>
                      <a:cubicBezTo>
                        <a:pt x="14364" y="33663"/>
                        <a:pt x="13532" y="35049"/>
                        <a:pt x="12423" y="36157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002" name="Freeform 5001">
                  <a:extLst>
                    <a:ext uri="{FF2B5EF4-FFF2-40B4-BE49-F238E27FC236}">
                      <a16:creationId xmlns:a16="http://schemas.microsoft.com/office/drawing/2014/main" id="{39D9D858-44B5-1991-B2DF-9DA885ACCB43}"/>
                    </a:ext>
                  </a:extLst>
                </p:cNvPr>
                <p:cNvSpPr/>
                <p:nvPr/>
              </p:nvSpPr>
              <p:spPr>
                <a:xfrm>
                  <a:off x="9142756" y="3803467"/>
                  <a:ext cx="25322" cy="42878"/>
                </a:xfrm>
                <a:custGeom>
                  <a:avLst/>
                  <a:gdLst>
                    <a:gd name="connsiteX0" fmla="*/ 4484 w 25322"/>
                    <a:gd name="connsiteY0" fmla="*/ 20154 h 42878"/>
                    <a:gd name="connsiteX1" fmla="*/ 325 w 25322"/>
                    <a:gd name="connsiteY1" fmla="*/ 4636 h 42878"/>
                    <a:gd name="connsiteX2" fmla="*/ 2266 w 25322"/>
                    <a:gd name="connsiteY2" fmla="*/ 201 h 42878"/>
                    <a:gd name="connsiteX3" fmla="*/ 5315 w 25322"/>
                    <a:gd name="connsiteY3" fmla="*/ 2418 h 42878"/>
                    <a:gd name="connsiteX4" fmla="*/ 8365 w 25322"/>
                    <a:gd name="connsiteY4" fmla="*/ 6852 h 42878"/>
                    <a:gd name="connsiteX5" fmla="*/ 12523 w 25322"/>
                    <a:gd name="connsiteY5" fmla="*/ 6852 h 42878"/>
                    <a:gd name="connsiteX6" fmla="*/ 18900 w 25322"/>
                    <a:gd name="connsiteY6" fmla="*/ 21540 h 42878"/>
                    <a:gd name="connsiteX7" fmla="*/ 23335 w 25322"/>
                    <a:gd name="connsiteY7" fmla="*/ 30685 h 42878"/>
                    <a:gd name="connsiteX8" fmla="*/ 23335 w 25322"/>
                    <a:gd name="connsiteY8" fmla="*/ 37613 h 42878"/>
                    <a:gd name="connsiteX9" fmla="*/ 15295 w 25322"/>
                    <a:gd name="connsiteY9" fmla="*/ 42878 h 42878"/>
                    <a:gd name="connsiteX10" fmla="*/ 11414 w 25322"/>
                    <a:gd name="connsiteY10" fmla="*/ 37059 h 42878"/>
                    <a:gd name="connsiteX11" fmla="*/ 11691 w 25322"/>
                    <a:gd name="connsiteY11" fmla="*/ 25142 h 42878"/>
                    <a:gd name="connsiteX12" fmla="*/ 9473 w 25322"/>
                    <a:gd name="connsiteY12" fmla="*/ 21817 h 42878"/>
                    <a:gd name="connsiteX13" fmla="*/ 3929 w 25322"/>
                    <a:gd name="connsiteY13" fmla="*/ 20708 h 428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5322" h="42878">
                      <a:moveTo>
                        <a:pt x="4484" y="20154"/>
                      </a:moveTo>
                      <a:cubicBezTo>
                        <a:pt x="48" y="16829"/>
                        <a:pt x="-507" y="9901"/>
                        <a:pt x="325" y="4636"/>
                      </a:cubicBezTo>
                      <a:cubicBezTo>
                        <a:pt x="325" y="3250"/>
                        <a:pt x="879" y="756"/>
                        <a:pt x="2266" y="201"/>
                      </a:cubicBezTo>
                      <a:cubicBezTo>
                        <a:pt x="3652" y="-630"/>
                        <a:pt x="4760" y="1310"/>
                        <a:pt x="5315" y="2418"/>
                      </a:cubicBezTo>
                      <a:cubicBezTo>
                        <a:pt x="6147" y="3804"/>
                        <a:pt x="6978" y="6021"/>
                        <a:pt x="8365" y="6852"/>
                      </a:cubicBezTo>
                      <a:cubicBezTo>
                        <a:pt x="9751" y="7684"/>
                        <a:pt x="11137" y="6852"/>
                        <a:pt x="12523" y="6852"/>
                      </a:cubicBezTo>
                      <a:cubicBezTo>
                        <a:pt x="20286" y="4913"/>
                        <a:pt x="18622" y="17106"/>
                        <a:pt x="18900" y="21540"/>
                      </a:cubicBezTo>
                      <a:cubicBezTo>
                        <a:pt x="18900" y="25420"/>
                        <a:pt x="20008" y="28468"/>
                        <a:pt x="23335" y="30685"/>
                      </a:cubicBezTo>
                      <a:cubicBezTo>
                        <a:pt x="26385" y="32625"/>
                        <a:pt x="25553" y="35119"/>
                        <a:pt x="23335" y="37613"/>
                      </a:cubicBezTo>
                      <a:cubicBezTo>
                        <a:pt x="21672" y="39553"/>
                        <a:pt x="18345" y="42878"/>
                        <a:pt x="15295" y="42878"/>
                      </a:cubicBezTo>
                      <a:cubicBezTo>
                        <a:pt x="12246" y="42878"/>
                        <a:pt x="11414" y="39553"/>
                        <a:pt x="11414" y="37059"/>
                      </a:cubicBezTo>
                      <a:cubicBezTo>
                        <a:pt x="11414" y="33179"/>
                        <a:pt x="12246" y="29299"/>
                        <a:pt x="11691" y="25142"/>
                      </a:cubicBezTo>
                      <a:cubicBezTo>
                        <a:pt x="11691" y="23757"/>
                        <a:pt x="11137" y="22094"/>
                        <a:pt x="9473" y="21817"/>
                      </a:cubicBezTo>
                      <a:cubicBezTo>
                        <a:pt x="7810" y="21263"/>
                        <a:pt x="5870" y="21263"/>
                        <a:pt x="3929" y="20708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003" name="Freeform 5002">
                  <a:extLst>
                    <a:ext uri="{FF2B5EF4-FFF2-40B4-BE49-F238E27FC236}">
                      <a16:creationId xmlns:a16="http://schemas.microsoft.com/office/drawing/2014/main" id="{B1671AE6-0E59-B488-5FAA-E875DD4EC2E6}"/>
                    </a:ext>
                  </a:extLst>
                </p:cNvPr>
                <p:cNvSpPr/>
                <p:nvPr/>
              </p:nvSpPr>
              <p:spPr>
                <a:xfrm>
                  <a:off x="9144728" y="3774078"/>
                  <a:ext cx="33466" cy="45718"/>
                </a:xfrm>
                <a:custGeom>
                  <a:avLst/>
                  <a:gdLst>
                    <a:gd name="connsiteX0" fmla="*/ 14432 w 33466"/>
                    <a:gd name="connsiteY0" fmla="*/ 22108 h 45718"/>
                    <a:gd name="connsiteX1" fmla="*/ 7224 w 33466"/>
                    <a:gd name="connsiteY1" fmla="*/ 15734 h 45718"/>
                    <a:gd name="connsiteX2" fmla="*/ 293 w 33466"/>
                    <a:gd name="connsiteY2" fmla="*/ 10192 h 45718"/>
                    <a:gd name="connsiteX3" fmla="*/ 3898 w 33466"/>
                    <a:gd name="connsiteY3" fmla="*/ 1324 h 45718"/>
                    <a:gd name="connsiteX4" fmla="*/ 13323 w 33466"/>
                    <a:gd name="connsiteY4" fmla="*/ 1878 h 45718"/>
                    <a:gd name="connsiteX5" fmla="*/ 24967 w 33466"/>
                    <a:gd name="connsiteY5" fmla="*/ 8806 h 45718"/>
                    <a:gd name="connsiteX6" fmla="*/ 31898 w 33466"/>
                    <a:gd name="connsiteY6" fmla="*/ 19337 h 45718"/>
                    <a:gd name="connsiteX7" fmla="*/ 33284 w 33466"/>
                    <a:gd name="connsiteY7" fmla="*/ 34025 h 45718"/>
                    <a:gd name="connsiteX8" fmla="*/ 29403 w 33466"/>
                    <a:gd name="connsiteY8" fmla="*/ 44555 h 45718"/>
                    <a:gd name="connsiteX9" fmla="*/ 21363 w 33466"/>
                    <a:gd name="connsiteY9" fmla="*/ 44555 h 45718"/>
                    <a:gd name="connsiteX10" fmla="*/ 19700 w 33466"/>
                    <a:gd name="connsiteY10" fmla="*/ 40675 h 45718"/>
                    <a:gd name="connsiteX11" fmla="*/ 17482 w 33466"/>
                    <a:gd name="connsiteY11" fmla="*/ 37627 h 45718"/>
                    <a:gd name="connsiteX12" fmla="*/ 15818 w 33466"/>
                    <a:gd name="connsiteY12" fmla="*/ 33747 h 45718"/>
                    <a:gd name="connsiteX13" fmla="*/ 15541 w 33466"/>
                    <a:gd name="connsiteY13" fmla="*/ 30145 h 45718"/>
                    <a:gd name="connsiteX14" fmla="*/ 13878 w 33466"/>
                    <a:gd name="connsiteY14" fmla="*/ 22385 h 457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3466" h="45718">
                      <a:moveTo>
                        <a:pt x="14432" y="22108"/>
                      </a:moveTo>
                      <a:cubicBezTo>
                        <a:pt x="13046" y="19060"/>
                        <a:pt x="10273" y="17120"/>
                        <a:pt x="7224" y="15734"/>
                      </a:cubicBezTo>
                      <a:cubicBezTo>
                        <a:pt x="4729" y="14349"/>
                        <a:pt x="1402" y="13240"/>
                        <a:pt x="293" y="10192"/>
                      </a:cubicBezTo>
                      <a:cubicBezTo>
                        <a:pt x="-816" y="6866"/>
                        <a:pt x="1402" y="3264"/>
                        <a:pt x="3898" y="1324"/>
                      </a:cubicBezTo>
                      <a:cubicBezTo>
                        <a:pt x="6947" y="-893"/>
                        <a:pt x="10273" y="-62"/>
                        <a:pt x="13323" y="1878"/>
                      </a:cubicBezTo>
                      <a:cubicBezTo>
                        <a:pt x="17204" y="4372"/>
                        <a:pt x="21086" y="6312"/>
                        <a:pt x="24967" y="8806"/>
                      </a:cubicBezTo>
                      <a:cubicBezTo>
                        <a:pt x="29126" y="11300"/>
                        <a:pt x="31344" y="14626"/>
                        <a:pt x="31898" y="19337"/>
                      </a:cubicBezTo>
                      <a:cubicBezTo>
                        <a:pt x="32452" y="24325"/>
                        <a:pt x="32730" y="29036"/>
                        <a:pt x="33284" y="34025"/>
                      </a:cubicBezTo>
                      <a:cubicBezTo>
                        <a:pt x="33838" y="38181"/>
                        <a:pt x="33284" y="42061"/>
                        <a:pt x="29403" y="44555"/>
                      </a:cubicBezTo>
                      <a:cubicBezTo>
                        <a:pt x="27463" y="45663"/>
                        <a:pt x="23304" y="46495"/>
                        <a:pt x="21363" y="44555"/>
                      </a:cubicBezTo>
                      <a:cubicBezTo>
                        <a:pt x="20254" y="43446"/>
                        <a:pt x="20254" y="42061"/>
                        <a:pt x="19700" y="40675"/>
                      </a:cubicBezTo>
                      <a:cubicBezTo>
                        <a:pt x="19146" y="39567"/>
                        <a:pt x="18036" y="39013"/>
                        <a:pt x="17482" y="37627"/>
                      </a:cubicBezTo>
                      <a:cubicBezTo>
                        <a:pt x="16927" y="36518"/>
                        <a:pt x="16373" y="35133"/>
                        <a:pt x="15818" y="33747"/>
                      </a:cubicBezTo>
                      <a:cubicBezTo>
                        <a:pt x="15541" y="32639"/>
                        <a:pt x="15818" y="31253"/>
                        <a:pt x="15541" y="30145"/>
                      </a:cubicBezTo>
                      <a:cubicBezTo>
                        <a:pt x="15541" y="27374"/>
                        <a:pt x="14987" y="24879"/>
                        <a:pt x="13878" y="22385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004" name="Freeform 5003">
                  <a:extLst>
                    <a:ext uri="{FF2B5EF4-FFF2-40B4-BE49-F238E27FC236}">
                      <a16:creationId xmlns:a16="http://schemas.microsoft.com/office/drawing/2014/main" id="{B0B77F8C-9B13-F7E7-ECE1-ECE10860B5D0}"/>
                    </a:ext>
                  </a:extLst>
                </p:cNvPr>
                <p:cNvSpPr/>
                <p:nvPr/>
              </p:nvSpPr>
              <p:spPr>
                <a:xfrm>
                  <a:off x="9106156" y="3763727"/>
                  <a:ext cx="29717" cy="38833"/>
                </a:xfrm>
                <a:custGeom>
                  <a:avLst/>
                  <a:gdLst>
                    <a:gd name="connsiteX0" fmla="*/ 25004 w 29717"/>
                    <a:gd name="connsiteY0" fmla="*/ 22206 h 38833"/>
                    <a:gd name="connsiteX1" fmla="*/ 21400 w 29717"/>
                    <a:gd name="connsiteY1" fmla="*/ 18603 h 38833"/>
                    <a:gd name="connsiteX2" fmla="*/ 18628 w 29717"/>
                    <a:gd name="connsiteY2" fmla="*/ 16664 h 38833"/>
                    <a:gd name="connsiteX3" fmla="*/ 15578 w 29717"/>
                    <a:gd name="connsiteY3" fmla="*/ 13061 h 38833"/>
                    <a:gd name="connsiteX4" fmla="*/ 12806 w 29717"/>
                    <a:gd name="connsiteY4" fmla="*/ 9458 h 38833"/>
                    <a:gd name="connsiteX5" fmla="*/ 6152 w 29717"/>
                    <a:gd name="connsiteY5" fmla="*/ 4470 h 38833"/>
                    <a:gd name="connsiteX6" fmla="*/ 3657 w 29717"/>
                    <a:gd name="connsiteY6" fmla="*/ 1699 h 38833"/>
                    <a:gd name="connsiteX7" fmla="*/ 53 w 29717"/>
                    <a:gd name="connsiteY7" fmla="*/ 36 h 38833"/>
                    <a:gd name="connsiteX8" fmla="*/ 1994 w 29717"/>
                    <a:gd name="connsiteY8" fmla="*/ 5024 h 38833"/>
                    <a:gd name="connsiteX9" fmla="*/ 7538 w 29717"/>
                    <a:gd name="connsiteY9" fmla="*/ 11952 h 38833"/>
                    <a:gd name="connsiteX10" fmla="*/ 9756 w 29717"/>
                    <a:gd name="connsiteY10" fmla="*/ 19435 h 38833"/>
                    <a:gd name="connsiteX11" fmla="*/ 8370 w 29717"/>
                    <a:gd name="connsiteY11" fmla="*/ 25808 h 38833"/>
                    <a:gd name="connsiteX12" fmla="*/ 7816 w 29717"/>
                    <a:gd name="connsiteY12" fmla="*/ 30242 h 38833"/>
                    <a:gd name="connsiteX13" fmla="*/ 11697 w 29717"/>
                    <a:gd name="connsiteY13" fmla="*/ 31905 h 38833"/>
                    <a:gd name="connsiteX14" fmla="*/ 19736 w 29717"/>
                    <a:gd name="connsiteY14" fmla="*/ 33568 h 38833"/>
                    <a:gd name="connsiteX15" fmla="*/ 23895 w 29717"/>
                    <a:gd name="connsiteY15" fmla="*/ 37448 h 38833"/>
                    <a:gd name="connsiteX16" fmla="*/ 26390 w 29717"/>
                    <a:gd name="connsiteY16" fmla="*/ 38833 h 38833"/>
                    <a:gd name="connsiteX17" fmla="*/ 27777 w 29717"/>
                    <a:gd name="connsiteY17" fmla="*/ 37170 h 38833"/>
                    <a:gd name="connsiteX18" fmla="*/ 29440 w 29717"/>
                    <a:gd name="connsiteY18" fmla="*/ 33014 h 38833"/>
                    <a:gd name="connsiteX19" fmla="*/ 28608 w 29717"/>
                    <a:gd name="connsiteY19" fmla="*/ 29134 h 38833"/>
                    <a:gd name="connsiteX20" fmla="*/ 24450 w 29717"/>
                    <a:gd name="connsiteY20" fmla="*/ 22206 h 388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29717" h="38833">
                      <a:moveTo>
                        <a:pt x="25004" y="22206"/>
                      </a:moveTo>
                      <a:cubicBezTo>
                        <a:pt x="23895" y="21098"/>
                        <a:pt x="22509" y="19989"/>
                        <a:pt x="21400" y="18603"/>
                      </a:cubicBezTo>
                      <a:cubicBezTo>
                        <a:pt x="20568" y="17495"/>
                        <a:pt x="19736" y="17495"/>
                        <a:pt x="18628" y="16664"/>
                      </a:cubicBezTo>
                      <a:cubicBezTo>
                        <a:pt x="17242" y="15555"/>
                        <a:pt x="16687" y="14169"/>
                        <a:pt x="15578" y="13061"/>
                      </a:cubicBezTo>
                      <a:cubicBezTo>
                        <a:pt x="14747" y="11952"/>
                        <a:pt x="13637" y="10567"/>
                        <a:pt x="12806" y="9458"/>
                      </a:cubicBezTo>
                      <a:cubicBezTo>
                        <a:pt x="11143" y="6964"/>
                        <a:pt x="8370" y="6133"/>
                        <a:pt x="6152" y="4470"/>
                      </a:cubicBezTo>
                      <a:cubicBezTo>
                        <a:pt x="5044" y="3639"/>
                        <a:pt x="4766" y="2530"/>
                        <a:pt x="3657" y="1699"/>
                      </a:cubicBezTo>
                      <a:cubicBezTo>
                        <a:pt x="2548" y="1145"/>
                        <a:pt x="1439" y="-241"/>
                        <a:pt x="53" y="36"/>
                      </a:cubicBezTo>
                      <a:cubicBezTo>
                        <a:pt x="-224" y="2253"/>
                        <a:pt x="608" y="3639"/>
                        <a:pt x="1994" y="5024"/>
                      </a:cubicBezTo>
                      <a:cubicBezTo>
                        <a:pt x="3934" y="7241"/>
                        <a:pt x="6152" y="9181"/>
                        <a:pt x="7538" y="11952"/>
                      </a:cubicBezTo>
                      <a:cubicBezTo>
                        <a:pt x="8647" y="14169"/>
                        <a:pt x="9756" y="16941"/>
                        <a:pt x="9756" y="19435"/>
                      </a:cubicBezTo>
                      <a:cubicBezTo>
                        <a:pt x="9756" y="21652"/>
                        <a:pt x="8925" y="23869"/>
                        <a:pt x="8370" y="25808"/>
                      </a:cubicBezTo>
                      <a:cubicBezTo>
                        <a:pt x="8093" y="27194"/>
                        <a:pt x="7538" y="28857"/>
                        <a:pt x="7816" y="30242"/>
                      </a:cubicBezTo>
                      <a:cubicBezTo>
                        <a:pt x="8093" y="31905"/>
                        <a:pt x="10311" y="31905"/>
                        <a:pt x="11697" y="31905"/>
                      </a:cubicBezTo>
                      <a:cubicBezTo>
                        <a:pt x="14747" y="31905"/>
                        <a:pt x="17519" y="30797"/>
                        <a:pt x="19736" y="33568"/>
                      </a:cubicBezTo>
                      <a:cubicBezTo>
                        <a:pt x="21123" y="35231"/>
                        <a:pt x="21954" y="36339"/>
                        <a:pt x="23895" y="37448"/>
                      </a:cubicBezTo>
                      <a:cubicBezTo>
                        <a:pt x="24450" y="37725"/>
                        <a:pt x="25836" y="38833"/>
                        <a:pt x="26390" y="38833"/>
                      </a:cubicBezTo>
                      <a:cubicBezTo>
                        <a:pt x="27222" y="38833"/>
                        <a:pt x="27499" y="37725"/>
                        <a:pt x="27777" y="37170"/>
                      </a:cubicBezTo>
                      <a:cubicBezTo>
                        <a:pt x="28331" y="35785"/>
                        <a:pt x="28885" y="34399"/>
                        <a:pt x="29440" y="33014"/>
                      </a:cubicBezTo>
                      <a:cubicBezTo>
                        <a:pt x="29995" y="31351"/>
                        <a:pt x="29717" y="30797"/>
                        <a:pt x="28608" y="29134"/>
                      </a:cubicBezTo>
                      <a:cubicBezTo>
                        <a:pt x="26945" y="26917"/>
                        <a:pt x="26390" y="24423"/>
                        <a:pt x="24450" y="22206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005" name="Freeform 5004">
                  <a:extLst>
                    <a:ext uri="{FF2B5EF4-FFF2-40B4-BE49-F238E27FC236}">
                      <a16:creationId xmlns:a16="http://schemas.microsoft.com/office/drawing/2014/main" id="{94F854E9-F95C-3FBF-0C0F-12915E7F62F3}"/>
                    </a:ext>
                  </a:extLst>
                </p:cNvPr>
                <p:cNvSpPr/>
                <p:nvPr/>
              </p:nvSpPr>
              <p:spPr>
                <a:xfrm>
                  <a:off x="9108427" y="3737962"/>
                  <a:ext cx="32300" cy="38826"/>
                </a:xfrm>
                <a:custGeom>
                  <a:avLst/>
                  <a:gdLst>
                    <a:gd name="connsiteX0" fmla="*/ 16357 w 32300"/>
                    <a:gd name="connsiteY0" fmla="*/ 26356 h 38826"/>
                    <a:gd name="connsiteX1" fmla="*/ 12752 w 32300"/>
                    <a:gd name="connsiteY1" fmla="*/ 25524 h 38826"/>
                    <a:gd name="connsiteX2" fmla="*/ 7762 w 32300"/>
                    <a:gd name="connsiteY2" fmla="*/ 22199 h 38826"/>
                    <a:gd name="connsiteX3" fmla="*/ 3049 w 32300"/>
                    <a:gd name="connsiteY3" fmla="*/ 16933 h 38826"/>
                    <a:gd name="connsiteX4" fmla="*/ 0 w 32300"/>
                    <a:gd name="connsiteY4" fmla="*/ 11114 h 38826"/>
                    <a:gd name="connsiteX5" fmla="*/ 3327 w 32300"/>
                    <a:gd name="connsiteY5" fmla="*/ 5849 h 38826"/>
                    <a:gd name="connsiteX6" fmla="*/ 5545 w 32300"/>
                    <a:gd name="connsiteY6" fmla="*/ 2800 h 38826"/>
                    <a:gd name="connsiteX7" fmla="*/ 7208 w 32300"/>
                    <a:gd name="connsiteY7" fmla="*/ 306 h 38826"/>
                    <a:gd name="connsiteX8" fmla="*/ 13584 w 32300"/>
                    <a:gd name="connsiteY8" fmla="*/ 1969 h 38826"/>
                    <a:gd name="connsiteX9" fmla="*/ 20515 w 32300"/>
                    <a:gd name="connsiteY9" fmla="*/ 5572 h 38826"/>
                    <a:gd name="connsiteX10" fmla="*/ 16079 w 32300"/>
                    <a:gd name="connsiteY10" fmla="*/ 17210 h 38826"/>
                    <a:gd name="connsiteX11" fmla="*/ 21347 w 32300"/>
                    <a:gd name="connsiteY11" fmla="*/ 21922 h 38826"/>
                    <a:gd name="connsiteX12" fmla="*/ 25505 w 32300"/>
                    <a:gd name="connsiteY12" fmla="*/ 25802 h 38826"/>
                    <a:gd name="connsiteX13" fmla="*/ 32159 w 32300"/>
                    <a:gd name="connsiteY13" fmla="*/ 29404 h 38826"/>
                    <a:gd name="connsiteX14" fmla="*/ 29386 w 32300"/>
                    <a:gd name="connsiteY14" fmla="*/ 36055 h 38826"/>
                    <a:gd name="connsiteX15" fmla="*/ 26614 w 32300"/>
                    <a:gd name="connsiteY15" fmla="*/ 36886 h 38826"/>
                    <a:gd name="connsiteX16" fmla="*/ 21901 w 32300"/>
                    <a:gd name="connsiteY16" fmla="*/ 38826 h 38826"/>
                    <a:gd name="connsiteX17" fmla="*/ 20238 w 32300"/>
                    <a:gd name="connsiteY17" fmla="*/ 35501 h 38826"/>
                    <a:gd name="connsiteX18" fmla="*/ 19683 w 32300"/>
                    <a:gd name="connsiteY18" fmla="*/ 33007 h 38826"/>
                    <a:gd name="connsiteX19" fmla="*/ 18851 w 32300"/>
                    <a:gd name="connsiteY19" fmla="*/ 28850 h 38826"/>
                    <a:gd name="connsiteX20" fmla="*/ 15802 w 32300"/>
                    <a:gd name="connsiteY20" fmla="*/ 26633 h 38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32300" h="38826">
                      <a:moveTo>
                        <a:pt x="16357" y="26356"/>
                      </a:moveTo>
                      <a:cubicBezTo>
                        <a:pt x="15248" y="26079"/>
                        <a:pt x="14139" y="25802"/>
                        <a:pt x="12752" y="25524"/>
                      </a:cubicBezTo>
                      <a:cubicBezTo>
                        <a:pt x="10534" y="24970"/>
                        <a:pt x="9426" y="23584"/>
                        <a:pt x="7762" y="22199"/>
                      </a:cubicBezTo>
                      <a:cubicBezTo>
                        <a:pt x="5822" y="20813"/>
                        <a:pt x="4990" y="18596"/>
                        <a:pt x="3049" y="16933"/>
                      </a:cubicBezTo>
                      <a:cubicBezTo>
                        <a:pt x="1386" y="15271"/>
                        <a:pt x="831" y="13331"/>
                        <a:pt x="0" y="11114"/>
                      </a:cubicBezTo>
                      <a:cubicBezTo>
                        <a:pt x="0" y="8620"/>
                        <a:pt x="1663" y="7511"/>
                        <a:pt x="3327" y="5849"/>
                      </a:cubicBezTo>
                      <a:cubicBezTo>
                        <a:pt x="4159" y="5017"/>
                        <a:pt x="4990" y="3909"/>
                        <a:pt x="5545" y="2800"/>
                      </a:cubicBezTo>
                      <a:cubicBezTo>
                        <a:pt x="6099" y="1969"/>
                        <a:pt x="6376" y="583"/>
                        <a:pt x="7208" y="306"/>
                      </a:cubicBezTo>
                      <a:cubicBezTo>
                        <a:pt x="8871" y="-802"/>
                        <a:pt x="12198" y="1415"/>
                        <a:pt x="13584" y="1969"/>
                      </a:cubicBezTo>
                      <a:cubicBezTo>
                        <a:pt x="16079" y="3077"/>
                        <a:pt x="18851" y="3632"/>
                        <a:pt x="20515" y="5572"/>
                      </a:cubicBezTo>
                      <a:cubicBezTo>
                        <a:pt x="25782" y="10837"/>
                        <a:pt x="13030" y="11391"/>
                        <a:pt x="16079" y="17210"/>
                      </a:cubicBezTo>
                      <a:cubicBezTo>
                        <a:pt x="17188" y="19428"/>
                        <a:pt x="19683" y="20259"/>
                        <a:pt x="21347" y="21922"/>
                      </a:cubicBezTo>
                      <a:cubicBezTo>
                        <a:pt x="22733" y="23307"/>
                        <a:pt x="23565" y="24970"/>
                        <a:pt x="25505" y="25802"/>
                      </a:cubicBezTo>
                      <a:cubicBezTo>
                        <a:pt x="28000" y="26633"/>
                        <a:pt x="31327" y="26356"/>
                        <a:pt x="32159" y="29404"/>
                      </a:cubicBezTo>
                      <a:cubicBezTo>
                        <a:pt x="32713" y="31621"/>
                        <a:pt x="31604" y="34946"/>
                        <a:pt x="29386" y="36055"/>
                      </a:cubicBezTo>
                      <a:cubicBezTo>
                        <a:pt x="28555" y="36332"/>
                        <a:pt x="27446" y="36609"/>
                        <a:pt x="26614" y="36886"/>
                      </a:cubicBezTo>
                      <a:cubicBezTo>
                        <a:pt x="24951" y="37441"/>
                        <a:pt x="23565" y="38272"/>
                        <a:pt x="21901" y="38826"/>
                      </a:cubicBezTo>
                      <a:cubicBezTo>
                        <a:pt x="21901" y="37718"/>
                        <a:pt x="20515" y="36609"/>
                        <a:pt x="20238" y="35501"/>
                      </a:cubicBezTo>
                      <a:cubicBezTo>
                        <a:pt x="19961" y="34669"/>
                        <a:pt x="19961" y="33838"/>
                        <a:pt x="19683" y="33007"/>
                      </a:cubicBezTo>
                      <a:cubicBezTo>
                        <a:pt x="19683" y="31898"/>
                        <a:pt x="19683" y="29958"/>
                        <a:pt x="18851" y="28850"/>
                      </a:cubicBezTo>
                      <a:cubicBezTo>
                        <a:pt x="18297" y="28018"/>
                        <a:pt x="16634" y="26910"/>
                        <a:pt x="15802" y="26633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006" name="Freeform 5005">
                  <a:extLst>
                    <a:ext uri="{FF2B5EF4-FFF2-40B4-BE49-F238E27FC236}">
                      <a16:creationId xmlns:a16="http://schemas.microsoft.com/office/drawing/2014/main" id="{B977B85E-A9C9-82EA-9D95-66FA450C60F9}"/>
                    </a:ext>
                  </a:extLst>
                </p:cNvPr>
                <p:cNvSpPr/>
                <p:nvPr/>
              </p:nvSpPr>
              <p:spPr>
                <a:xfrm>
                  <a:off x="9134795" y="3736839"/>
                  <a:ext cx="11944" cy="13622"/>
                </a:xfrm>
                <a:custGeom>
                  <a:avLst/>
                  <a:gdLst>
                    <a:gd name="connsiteX0" fmla="*/ 246 w 11944"/>
                    <a:gd name="connsiteY0" fmla="*/ 8357 h 13622"/>
                    <a:gd name="connsiteX1" fmla="*/ 246 w 11944"/>
                    <a:gd name="connsiteY1" fmla="*/ 5032 h 13622"/>
                    <a:gd name="connsiteX2" fmla="*/ 2742 w 11944"/>
                    <a:gd name="connsiteY2" fmla="*/ 1706 h 13622"/>
                    <a:gd name="connsiteX3" fmla="*/ 5791 w 11944"/>
                    <a:gd name="connsiteY3" fmla="*/ 43 h 13622"/>
                    <a:gd name="connsiteX4" fmla="*/ 9673 w 11944"/>
                    <a:gd name="connsiteY4" fmla="*/ 2815 h 13622"/>
                    <a:gd name="connsiteX5" fmla="*/ 11613 w 11944"/>
                    <a:gd name="connsiteY5" fmla="*/ 9189 h 13622"/>
                    <a:gd name="connsiteX6" fmla="*/ 9950 w 11944"/>
                    <a:gd name="connsiteY6" fmla="*/ 10851 h 13622"/>
                    <a:gd name="connsiteX7" fmla="*/ 7177 w 11944"/>
                    <a:gd name="connsiteY7" fmla="*/ 13622 h 13622"/>
                    <a:gd name="connsiteX8" fmla="*/ 4128 w 11944"/>
                    <a:gd name="connsiteY8" fmla="*/ 13622 h 13622"/>
                    <a:gd name="connsiteX9" fmla="*/ 801 w 11944"/>
                    <a:gd name="connsiteY9" fmla="*/ 8634 h 13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1944" h="13622">
                      <a:moveTo>
                        <a:pt x="246" y="8357"/>
                      </a:moveTo>
                      <a:cubicBezTo>
                        <a:pt x="246" y="7248"/>
                        <a:pt x="-308" y="6140"/>
                        <a:pt x="246" y="5032"/>
                      </a:cubicBezTo>
                      <a:cubicBezTo>
                        <a:pt x="524" y="3646"/>
                        <a:pt x="1910" y="2538"/>
                        <a:pt x="2742" y="1706"/>
                      </a:cubicBezTo>
                      <a:cubicBezTo>
                        <a:pt x="3573" y="875"/>
                        <a:pt x="4405" y="-234"/>
                        <a:pt x="5791" y="43"/>
                      </a:cubicBezTo>
                      <a:cubicBezTo>
                        <a:pt x="7455" y="43"/>
                        <a:pt x="8841" y="1429"/>
                        <a:pt x="9673" y="2815"/>
                      </a:cubicBezTo>
                      <a:cubicBezTo>
                        <a:pt x="10781" y="4477"/>
                        <a:pt x="12722" y="7248"/>
                        <a:pt x="11613" y="9189"/>
                      </a:cubicBezTo>
                      <a:cubicBezTo>
                        <a:pt x="11336" y="9743"/>
                        <a:pt x="10504" y="10297"/>
                        <a:pt x="9950" y="10851"/>
                      </a:cubicBezTo>
                      <a:cubicBezTo>
                        <a:pt x="9118" y="11683"/>
                        <a:pt x="8287" y="13345"/>
                        <a:pt x="7177" y="13622"/>
                      </a:cubicBezTo>
                      <a:cubicBezTo>
                        <a:pt x="6345" y="13622"/>
                        <a:pt x="4682" y="13622"/>
                        <a:pt x="4128" y="13622"/>
                      </a:cubicBezTo>
                      <a:cubicBezTo>
                        <a:pt x="2742" y="12791"/>
                        <a:pt x="1078" y="10297"/>
                        <a:pt x="801" y="8634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007" name="Freeform 5006">
                  <a:extLst>
                    <a:ext uri="{FF2B5EF4-FFF2-40B4-BE49-F238E27FC236}">
                      <a16:creationId xmlns:a16="http://schemas.microsoft.com/office/drawing/2014/main" id="{5D6B0F5D-C40B-9957-539B-D01FB0F41953}"/>
                    </a:ext>
                  </a:extLst>
                </p:cNvPr>
                <p:cNvSpPr/>
                <p:nvPr/>
              </p:nvSpPr>
              <p:spPr>
                <a:xfrm>
                  <a:off x="9088977" y="3729605"/>
                  <a:ext cx="20865" cy="21425"/>
                </a:xfrm>
                <a:custGeom>
                  <a:avLst/>
                  <a:gdLst>
                    <a:gd name="connsiteX0" fmla="*/ 3924 w 20865"/>
                    <a:gd name="connsiteY0" fmla="*/ 7277 h 21425"/>
                    <a:gd name="connsiteX1" fmla="*/ 320 w 20865"/>
                    <a:gd name="connsiteY1" fmla="*/ 6446 h 21425"/>
                    <a:gd name="connsiteX2" fmla="*/ 320 w 20865"/>
                    <a:gd name="connsiteY2" fmla="*/ 2843 h 21425"/>
                    <a:gd name="connsiteX3" fmla="*/ 8083 w 20865"/>
                    <a:gd name="connsiteY3" fmla="*/ 72 h 21425"/>
                    <a:gd name="connsiteX4" fmla="*/ 17231 w 20865"/>
                    <a:gd name="connsiteY4" fmla="*/ 3675 h 21425"/>
                    <a:gd name="connsiteX5" fmla="*/ 20836 w 20865"/>
                    <a:gd name="connsiteY5" fmla="*/ 9217 h 21425"/>
                    <a:gd name="connsiteX6" fmla="*/ 17786 w 20865"/>
                    <a:gd name="connsiteY6" fmla="*/ 16423 h 21425"/>
                    <a:gd name="connsiteX7" fmla="*/ 15568 w 20865"/>
                    <a:gd name="connsiteY7" fmla="*/ 21410 h 21425"/>
                    <a:gd name="connsiteX8" fmla="*/ 13627 w 20865"/>
                    <a:gd name="connsiteY8" fmla="*/ 19748 h 21425"/>
                    <a:gd name="connsiteX9" fmla="*/ 10023 w 20865"/>
                    <a:gd name="connsiteY9" fmla="*/ 15591 h 21425"/>
                    <a:gd name="connsiteX10" fmla="*/ 9191 w 20865"/>
                    <a:gd name="connsiteY10" fmla="*/ 12266 h 21425"/>
                    <a:gd name="connsiteX11" fmla="*/ 4478 w 20865"/>
                    <a:gd name="connsiteY11" fmla="*/ 7277 h 214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0865" h="21425">
                      <a:moveTo>
                        <a:pt x="3924" y="7277"/>
                      </a:moveTo>
                      <a:cubicBezTo>
                        <a:pt x="2815" y="7277"/>
                        <a:pt x="1152" y="7554"/>
                        <a:pt x="320" y="6446"/>
                      </a:cubicBezTo>
                      <a:cubicBezTo>
                        <a:pt x="-234" y="5615"/>
                        <a:pt x="43" y="3675"/>
                        <a:pt x="320" y="2843"/>
                      </a:cubicBezTo>
                      <a:cubicBezTo>
                        <a:pt x="2815" y="2012"/>
                        <a:pt x="5588" y="626"/>
                        <a:pt x="8083" y="72"/>
                      </a:cubicBezTo>
                      <a:cubicBezTo>
                        <a:pt x="11132" y="-482"/>
                        <a:pt x="14736" y="2289"/>
                        <a:pt x="17231" y="3675"/>
                      </a:cubicBezTo>
                      <a:cubicBezTo>
                        <a:pt x="19450" y="4783"/>
                        <a:pt x="21113" y="6723"/>
                        <a:pt x="20836" y="9217"/>
                      </a:cubicBezTo>
                      <a:cubicBezTo>
                        <a:pt x="20558" y="11989"/>
                        <a:pt x="18063" y="13651"/>
                        <a:pt x="17786" y="16423"/>
                      </a:cubicBezTo>
                      <a:cubicBezTo>
                        <a:pt x="17786" y="18085"/>
                        <a:pt x="18618" y="21688"/>
                        <a:pt x="15568" y="21410"/>
                      </a:cubicBezTo>
                      <a:cubicBezTo>
                        <a:pt x="14459" y="21410"/>
                        <a:pt x="14182" y="20579"/>
                        <a:pt x="13627" y="19748"/>
                      </a:cubicBezTo>
                      <a:cubicBezTo>
                        <a:pt x="12519" y="18362"/>
                        <a:pt x="10855" y="16977"/>
                        <a:pt x="10023" y="15591"/>
                      </a:cubicBezTo>
                      <a:cubicBezTo>
                        <a:pt x="9191" y="14482"/>
                        <a:pt x="9469" y="13374"/>
                        <a:pt x="9191" y="12266"/>
                      </a:cubicBezTo>
                      <a:cubicBezTo>
                        <a:pt x="8360" y="9772"/>
                        <a:pt x="7528" y="7554"/>
                        <a:pt x="4478" y="7277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008" name="Freeform 5007">
                  <a:extLst>
                    <a:ext uri="{FF2B5EF4-FFF2-40B4-BE49-F238E27FC236}">
                      <a16:creationId xmlns:a16="http://schemas.microsoft.com/office/drawing/2014/main" id="{F841BDDD-9065-C5DA-9C97-050B77CB3E9A}"/>
                    </a:ext>
                  </a:extLst>
                </p:cNvPr>
                <p:cNvSpPr/>
                <p:nvPr/>
              </p:nvSpPr>
              <p:spPr>
                <a:xfrm>
                  <a:off x="9075955" y="3738822"/>
                  <a:ext cx="20412" cy="21615"/>
                </a:xfrm>
                <a:custGeom>
                  <a:avLst/>
                  <a:gdLst>
                    <a:gd name="connsiteX0" fmla="*/ 11680 w 20412"/>
                    <a:gd name="connsiteY0" fmla="*/ 1108 h 21615"/>
                    <a:gd name="connsiteX1" fmla="*/ 9184 w 20412"/>
                    <a:gd name="connsiteY1" fmla="*/ 1108 h 21615"/>
                    <a:gd name="connsiteX2" fmla="*/ 4471 w 20412"/>
                    <a:gd name="connsiteY2" fmla="*/ 0 h 21615"/>
                    <a:gd name="connsiteX3" fmla="*/ 313 w 20412"/>
                    <a:gd name="connsiteY3" fmla="*/ 1386 h 21615"/>
                    <a:gd name="connsiteX4" fmla="*/ 3640 w 20412"/>
                    <a:gd name="connsiteY4" fmla="*/ 6097 h 21615"/>
                    <a:gd name="connsiteX5" fmla="*/ 6135 w 20412"/>
                    <a:gd name="connsiteY5" fmla="*/ 7205 h 21615"/>
                    <a:gd name="connsiteX6" fmla="*/ 8630 w 20412"/>
                    <a:gd name="connsiteY6" fmla="*/ 9422 h 21615"/>
                    <a:gd name="connsiteX7" fmla="*/ 12511 w 20412"/>
                    <a:gd name="connsiteY7" fmla="*/ 15519 h 21615"/>
                    <a:gd name="connsiteX8" fmla="*/ 16115 w 20412"/>
                    <a:gd name="connsiteY8" fmla="*/ 20230 h 21615"/>
                    <a:gd name="connsiteX9" fmla="*/ 19442 w 20412"/>
                    <a:gd name="connsiteY9" fmla="*/ 21615 h 21615"/>
                    <a:gd name="connsiteX10" fmla="*/ 20274 w 20412"/>
                    <a:gd name="connsiteY10" fmla="*/ 19676 h 21615"/>
                    <a:gd name="connsiteX11" fmla="*/ 19719 w 20412"/>
                    <a:gd name="connsiteY11" fmla="*/ 12748 h 21615"/>
                    <a:gd name="connsiteX12" fmla="*/ 18887 w 20412"/>
                    <a:gd name="connsiteY12" fmla="*/ 10253 h 21615"/>
                    <a:gd name="connsiteX13" fmla="*/ 16947 w 20412"/>
                    <a:gd name="connsiteY13" fmla="*/ 4157 h 21615"/>
                    <a:gd name="connsiteX14" fmla="*/ 11957 w 20412"/>
                    <a:gd name="connsiteY14" fmla="*/ 1108 h 216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20412" h="21615">
                      <a:moveTo>
                        <a:pt x="11680" y="1108"/>
                      </a:moveTo>
                      <a:cubicBezTo>
                        <a:pt x="10848" y="1108"/>
                        <a:pt x="10016" y="1108"/>
                        <a:pt x="9184" y="1108"/>
                      </a:cubicBezTo>
                      <a:cubicBezTo>
                        <a:pt x="7521" y="1108"/>
                        <a:pt x="6135" y="0"/>
                        <a:pt x="4471" y="0"/>
                      </a:cubicBezTo>
                      <a:cubicBezTo>
                        <a:pt x="3085" y="0"/>
                        <a:pt x="1145" y="0"/>
                        <a:pt x="313" y="1386"/>
                      </a:cubicBezTo>
                      <a:cubicBezTo>
                        <a:pt x="-1073" y="3325"/>
                        <a:pt x="2531" y="5265"/>
                        <a:pt x="3640" y="6097"/>
                      </a:cubicBezTo>
                      <a:cubicBezTo>
                        <a:pt x="4471" y="6651"/>
                        <a:pt x="5303" y="6928"/>
                        <a:pt x="6135" y="7205"/>
                      </a:cubicBezTo>
                      <a:cubicBezTo>
                        <a:pt x="6966" y="7759"/>
                        <a:pt x="7798" y="8591"/>
                        <a:pt x="8630" y="9422"/>
                      </a:cubicBezTo>
                      <a:cubicBezTo>
                        <a:pt x="10570" y="11362"/>
                        <a:pt x="11402" y="12748"/>
                        <a:pt x="12511" y="15519"/>
                      </a:cubicBezTo>
                      <a:cubicBezTo>
                        <a:pt x="13066" y="17181"/>
                        <a:pt x="14452" y="19121"/>
                        <a:pt x="16115" y="20230"/>
                      </a:cubicBezTo>
                      <a:cubicBezTo>
                        <a:pt x="16947" y="20784"/>
                        <a:pt x="18611" y="21615"/>
                        <a:pt x="19442" y="21615"/>
                      </a:cubicBezTo>
                      <a:cubicBezTo>
                        <a:pt x="20551" y="21615"/>
                        <a:pt x="20274" y="20507"/>
                        <a:pt x="20274" y="19676"/>
                      </a:cubicBezTo>
                      <a:cubicBezTo>
                        <a:pt x="20274" y="17181"/>
                        <a:pt x="20828" y="15242"/>
                        <a:pt x="19719" y="12748"/>
                      </a:cubicBezTo>
                      <a:cubicBezTo>
                        <a:pt x="19442" y="11916"/>
                        <a:pt x="19165" y="11085"/>
                        <a:pt x="18887" y="10253"/>
                      </a:cubicBezTo>
                      <a:cubicBezTo>
                        <a:pt x="18333" y="8314"/>
                        <a:pt x="18056" y="5819"/>
                        <a:pt x="16947" y="4157"/>
                      </a:cubicBezTo>
                      <a:cubicBezTo>
                        <a:pt x="16115" y="2771"/>
                        <a:pt x="13620" y="1108"/>
                        <a:pt x="11957" y="1108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009" name="Freeform 5008">
                  <a:extLst>
                    <a:ext uri="{FF2B5EF4-FFF2-40B4-BE49-F238E27FC236}">
                      <a16:creationId xmlns:a16="http://schemas.microsoft.com/office/drawing/2014/main" id="{C348D16A-3D97-3E33-53EF-8CB365D0D16F}"/>
                    </a:ext>
                  </a:extLst>
                </p:cNvPr>
                <p:cNvSpPr/>
                <p:nvPr/>
              </p:nvSpPr>
              <p:spPr>
                <a:xfrm>
                  <a:off x="9073310" y="3748094"/>
                  <a:ext cx="10413" cy="13728"/>
                </a:xfrm>
                <a:custGeom>
                  <a:avLst/>
                  <a:gdLst>
                    <a:gd name="connsiteX0" fmla="*/ 739 w 10413"/>
                    <a:gd name="connsiteY0" fmla="*/ 3753 h 13728"/>
                    <a:gd name="connsiteX1" fmla="*/ 4898 w 10413"/>
                    <a:gd name="connsiteY1" fmla="*/ 427 h 13728"/>
                    <a:gd name="connsiteX2" fmla="*/ 10165 w 10413"/>
                    <a:gd name="connsiteY2" fmla="*/ 5415 h 13728"/>
                    <a:gd name="connsiteX3" fmla="*/ 9610 w 10413"/>
                    <a:gd name="connsiteY3" fmla="*/ 10404 h 13728"/>
                    <a:gd name="connsiteX4" fmla="*/ 5175 w 10413"/>
                    <a:gd name="connsiteY4" fmla="*/ 13729 h 13728"/>
                    <a:gd name="connsiteX5" fmla="*/ 2680 w 10413"/>
                    <a:gd name="connsiteY5" fmla="*/ 11789 h 13728"/>
                    <a:gd name="connsiteX6" fmla="*/ 739 w 10413"/>
                    <a:gd name="connsiteY6" fmla="*/ 10958 h 13728"/>
                    <a:gd name="connsiteX7" fmla="*/ 739 w 10413"/>
                    <a:gd name="connsiteY7" fmla="*/ 4307 h 137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0413" h="13728">
                      <a:moveTo>
                        <a:pt x="739" y="3753"/>
                      </a:moveTo>
                      <a:cubicBezTo>
                        <a:pt x="1293" y="1258"/>
                        <a:pt x="1571" y="-958"/>
                        <a:pt x="4898" y="427"/>
                      </a:cubicBezTo>
                      <a:cubicBezTo>
                        <a:pt x="7393" y="1258"/>
                        <a:pt x="9610" y="2921"/>
                        <a:pt x="10165" y="5415"/>
                      </a:cubicBezTo>
                      <a:cubicBezTo>
                        <a:pt x="10442" y="7078"/>
                        <a:pt x="10720" y="9018"/>
                        <a:pt x="9610" y="10404"/>
                      </a:cubicBezTo>
                      <a:cubicBezTo>
                        <a:pt x="8502" y="11789"/>
                        <a:pt x="6561" y="12898"/>
                        <a:pt x="5175" y="13729"/>
                      </a:cubicBezTo>
                      <a:cubicBezTo>
                        <a:pt x="4343" y="13175"/>
                        <a:pt x="3511" y="12343"/>
                        <a:pt x="2680" y="11789"/>
                      </a:cubicBezTo>
                      <a:cubicBezTo>
                        <a:pt x="2125" y="11235"/>
                        <a:pt x="1293" y="11235"/>
                        <a:pt x="739" y="10958"/>
                      </a:cubicBezTo>
                      <a:cubicBezTo>
                        <a:pt x="-924" y="9572"/>
                        <a:pt x="739" y="5970"/>
                        <a:pt x="739" y="4307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010" name="Freeform 5009">
                  <a:extLst>
                    <a:ext uri="{FF2B5EF4-FFF2-40B4-BE49-F238E27FC236}">
                      <a16:creationId xmlns:a16="http://schemas.microsoft.com/office/drawing/2014/main" id="{67FD90F8-AF4D-4F85-9567-144CA7C953C4}"/>
                    </a:ext>
                  </a:extLst>
                </p:cNvPr>
                <p:cNvSpPr/>
                <p:nvPr/>
              </p:nvSpPr>
              <p:spPr>
                <a:xfrm>
                  <a:off x="9073144" y="3777065"/>
                  <a:ext cx="26298" cy="13024"/>
                </a:xfrm>
                <a:custGeom>
                  <a:avLst/>
                  <a:gdLst>
                    <a:gd name="connsiteX0" fmla="*/ 7836 w 26298"/>
                    <a:gd name="connsiteY0" fmla="*/ 11362 h 13024"/>
                    <a:gd name="connsiteX1" fmla="*/ 4509 w 26298"/>
                    <a:gd name="connsiteY1" fmla="*/ 8314 h 13024"/>
                    <a:gd name="connsiteX2" fmla="*/ 628 w 26298"/>
                    <a:gd name="connsiteY2" fmla="*/ 4711 h 13024"/>
                    <a:gd name="connsiteX3" fmla="*/ 3123 w 26298"/>
                    <a:gd name="connsiteY3" fmla="*/ 1663 h 13024"/>
                    <a:gd name="connsiteX4" fmla="*/ 10054 w 26298"/>
                    <a:gd name="connsiteY4" fmla="*/ 1386 h 13024"/>
                    <a:gd name="connsiteX5" fmla="*/ 13935 w 26298"/>
                    <a:gd name="connsiteY5" fmla="*/ 0 h 13024"/>
                    <a:gd name="connsiteX6" fmla="*/ 18371 w 26298"/>
                    <a:gd name="connsiteY6" fmla="*/ 2494 h 13024"/>
                    <a:gd name="connsiteX7" fmla="*/ 22530 w 26298"/>
                    <a:gd name="connsiteY7" fmla="*/ 3048 h 13024"/>
                    <a:gd name="connsiteX8" fmla="*/ 26134 w 26298"/>
                    <a:gd name="connsiteY8" fmla="*/ 8591 h 13024"/>
                    <a:gd name="connsiteX9" fmla="*/ 23916 w 26298"/>
                    <a:gd name="connsiteY9" fmla="*/ 10254 h 13024"/>
                    <a:gd name="connsiteX10" fmla="*/ 20312 w 26298"/>
                    <a:gd name="connsiteY10" fmla="*/ 13025 h 13024"/>
                    <a:gd name="connsiteX11" fmla="*/ 18371 w 26298"/>
                    <a:gd name="connsiteY11" fmla="*/ 12470 h 13024"/>
                    <a:gd name="connsiteX12" fmla="*/ 16153 w 26298"/>
                    <a:gd name="connsiteY12" fmla="*/ 11362 h 13024"/>
                    <a:gd name="connsiteX13" fmla="*/ 11995 w 26298"/>
                    <a:gd name="connsiteY13" fmla="*/ 10531 h 13024"/>
                    <a:gd name="connsiteX14" fmla="*/ 11995 w 26298"/>
                    <a:gd name="connsiteY14" fmla="*/ 10531 h 13024"/>
                    <a:gd name="connsiteX15" fmla="*/ 7559 w 26298"/>
                    <a:gd name="connsiteY15" fmla="*/ 11085 h 130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26298" h="13024">
                      <a:moveTo>
                        <a:pt x="7836" y="11362"/>
                      </a:moveTo>
                      <a:cubicBezTo>
                        <a:pt x="5895" y="11362"/>
                        <a:pt x="5341" y="9699"/>
                        <a:pt x="4509" y="8314"/>
                      </a:cubicBezTo>
                      <a:cubicBezTo>
                        <a:pt x="3401" y="6374"/>
                        <a:pt x="2014" y="6097"/>
                        <a:pt x="628" y="4711"/>
                      </a:cubicBezTo>
                      <a:cubicBezTo>
                        <a:pt x="-1313" y="3048"/>
                        <a:pt x="1737" y="1940"/>
                        <a:pt x="3123" y="1663"/>
                      </a:cubicBezTo>
                      <a:cubicBezTo>
                        <a:pt x="5341" y="1109"/>
                        <a:pt x="7836" y="1663"/>
                        <a:pt x="10054" y="1386"/>
                      </a:cubicBezTo>
                      <a:cubicBezTo>
                        <a:pt x="11440" y="1109"/>
                        <a:pt x="12549" y="0"/>
                        <a:pt x="13935" y="0"/>
                      </a:cubicBezTo>
                      <a:cubicBezTo>
                        <a:pt x="15599" y="0"/>
                        <a:pt x="16707" y="1663"/>
                        <a:pt x="18371" y="2494"/>
                      </a:cubicBezTo>
                      <a:cubicBezTo>
                        <a:pt x="19757" y="3326"/>
                        <a:pt x="21143" y="2771"/>
                        <a:pt x="22530" y="3048"/>
                      </a:cubicBezTo>
                      <a:cubicBezTo>
                        <a:pt x="24470" y="3326"/>
                        <a:pt x="26966" y="6651"/>
                        <a:pt x="26134" y="8591"/>
                      </a:cubicBezTo>
                      <a:cubicBezTo>
                        <a:pt x="25856" y="9422"/>
                        <a:pt x="24748" y="9699"/>
                        <a:pt x="23916" y="10254"/>
                      </a:cubicBezTo>
                      <a:cubicBezTo>
                        <a:pt x="22530" y="11085"/>
                        <a:pt x="21421" y="12193"/>
                        <a:pt x="20312" y="13025"/>
                      </a:cubicBezTo>
                      <a:cubicBezTo>
                        <a:pt x="19757" y="12470"/>
                        <a:pt x="18925" y="12748"/>
                        <a:pt x="18371" y="12470"/>
                      </a:cubicBezTo>
                      <a:cubicBezTo>
                        <a:pt x="17539" y="12470"/>
                        <a:pt x="16985" y="11916"/>
                        <a:pt x="16153" y="11362"/>
                      </a:cubicBezTo>
                      <a:cubicBezTo>
                        <a:pt x="14767" y="10531"/>
                        <a:pt x="13658" y="10531"/>
                        <a:pt x="11995" y="10531"/>
                      </a:cubicBezTo>
                      <a:cubicBezTo>
                        <a:pt x="11995" y="10531"/>
                        <a:pt x="11995" y="10531"/>
                        <a:pt x="11995" y="10531"/>
                      </a:cubicBezTo>
                      <a:cubicBezTo>
                        <a:pt x="10608" y="11085"/>
                        <a:pt x="8945" y="11362"/>
                        <a:pt x="7559" y="11085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011" name="Freeform 5010">
                  <a:extLst>
                    <a:ext uri="{FF2B5EF4-FFF2-40B4-BE49-F238E27FC236}">
                      <a16:creationId xmlns:a16="http://schemas.microsoft.com/office/drawing/2014/main" id="{A07252C9-E9B3-4166-CAAD-B9A737520CCD}"/>
                    </a:ext>
                  </a:extLst>
                </p:cNvPr>
                <p:cNvSpPr/>
                <p:nvPr/>
              </p:nvSpPr>
              <p:spPr>
                <a:xfrm>
                  <a:off x="9034851" y="3751195"/>
                  <a:ext cx="32107" cy="36022"/>
                </a:xfrm>
                <a:custGeom>
                  <a:avLst/>
                  <a:gdLst>
                    <a:gd name="connsiteX0" fmla="*/ 12861 w 32107"/>
                    <a:gd name="connsiteY0" fmla="*/ 21991 h 36022"/>
                    <a:gd name="connsiteX1" fmla="*/ 10643 w 32107"/>
                    <a:gd name="connsiteY1" fmla="*/ 13123 h 36022"/>
                    <a:gd name="connsiteX2" fmla="*/ 4544 w 32107"/>
                    <a:gd name="connsiteY2" fmla="*/ 7580 h 36022"/>
                    <a:gd name="connsiteX3" fmla="*/ 385 w 32107"/>
                    <a:gd name="connsiteY3" fmla="*/ 2038 h 36022"/>
                    <a:gd name="connsiteX4" fmla="*/ 9534 w 32107"/>
                    <a:gd name="connsiteY4" fmla="*/ 375 h 36022"/>
                    <a:gd name="connsiteX5" fmla="*/ 19237 w 32107"/>
                    <a:gd name="connsiteY5" fmla="*/ 4255 h 36022"/>
                    <a:gd name="connsiteX6" fmla="*/ 29495 w 32107"/>
                    <a:gd name="connsiteY6" fmla="*/ 9520 h 36022"/>
                    <a:gd name="connsiteX7" fmla="*/ 31990 w 32107"/>
                    <a:gd name="connsiteY7" fmla="*/ 17834 h 36022"/>
                    <a:gd name="connsiteX8" fmla="*/ 31990 w 32107"/>
                    <a:gd name="connsiteY8" fmla="*/ 29473 h 36022"/>
                    <a:gd name="connsiteX9" fmla="*/ 28940 w 32107"/>
                    <a:gd name="connsiteY9" fmla="*/ 35570 h 36022"/>
                    <a:gd name="connsiteX10" fmla="*/ 22010 w 32107"/>
                    <a:gd name="connsiteY10" fmla="*/ 34184 h 36022"/>
                    <a:gd name="connsiteX11" fmla="*/ 21178 w 32107"/>
                    <a:gd name="connsiteY11" fmla="*/ 33075 h 36022"/>
                    <a:gd name="connsiteX12" fmla="*/ 12584 w 32107"/>
                    <a:gd name="connsiteY12" fmla="*/ 21991 h 360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32107" h="36022">
                      <a:moveTo>
                        <a:pt x="12861" y="21991"/>
                      </a:moveTo>
                      <a:cubicBezTo>
                        <a:pt x="11752" y="19219"/>
                        <a:pt x="11752" y="15894"/>
                        <a:pt x="10643" y="13123"/>
                      </a:cubicBezTo>
                      <a:cubicBezTo>
                        <a:pt x="9534" y="10352"/>
                        <a:pt x="7039" y="8966"/>
                        <a:pt x="4544" y="7580"/>
                      </a:cubicBezTo>
                      <a:cubicBezTo>
                        <a:pt x="2881" y="6749"/>
                        <a:pt x="-1278" y="4255"/>
                        <a:pt x="385" y="2038"/>
                      </a:cubicBezTo>
                      <a:cubicBezTo>
                        <a:pt x="2049" y="-456"/>
                        <a:pt x="7039" y="-179"/>
                        <a:pt x="9534" y="375"/>
                      </a:cubicBezTo>
                      <a:cubicBezTo>
                        <a:pt x="13138" y="929"/>
                        <a:pt x="16187" y="2869"/>
                        <a:pt x="19237" y="4255"/>
                      </a:cubicBezTo>
                      <a:cubicBezTo>
                        <a:pt x="22564" y="5918"/>
                        <a:pt x="26722" y="7303"/>
                        <a:pt x="29495" y="9520"/>
                      </a:cubicBezTo>
                      <a:cubicBezTo>
                        <a:pt x="32267" y="11737"/>
                        <a:pt x="32267" y="14508"/>
                        <a:pt x="31990" y="17834"/>
                      </a:cubicBezTo>
                      <a:cubicBezTo>
                        <a:pt x="31435" y="21991"/>
                        <a:pt x="31990" y="25316"/>
                        <a:pt x="31990" y="29473"/>
                      </a:cubicBezTo>
                      <a:cubicBezTo>
                        <a:pt x="31990" y="31967"/>
                        <a:pt x="31159" y="34184"/>
                        <a:pt x="28940" y="35570"/>
                      </a:cubicBezTo>
                      <a:cubicBezTo>
                        <a:pt x="27000" y="36678"/>
                        <a:pt x="23673" y="35570"/>
                        <a:pt x="22010" y="34184"/>
                      </a:cubicBezTo>
                      <a:cubicBezTo>
                        <a:pt x="21732" y="34184"/>
                        <a:pt x="21455" y="33630"/>
                        <a:pt x="21178" y="33075"/>
                      </a:cubicBezTo>
                      <a:cubicBezTo>
                        <a:pt x="18129" y="29473"/>
                        <a:pt x="14247" y="26702"/>
                        <a:pt x="12584" y="21991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012" name="Freeform 5011">
                  <a:extLst>
                    <a:ext uri="{FF2B5EF4-FFF2-40B4-BE49-F238E27FC236}">
                      <a16:creationId xmlns:a16="http://schemas.microsoft.com/office/drawing/2014/main" id="{D39877CB-94AF-8629-D09E-7E11E560E5BA}"/>
                    </a:ext>
                  </a:extLst>
                </p:cNvPr>
                <p:cNvSpPr/>
                <p:nvPr/>
              </p:nvSpPr>
              <p:spPr>
                <a:xfrm>
                  <a:off x="9019989" y="3610273"/>
                  <a:ext cx="72504" cy="138289"/>
                </a:xfrm>
                <a:custGeom>
                  <a:avLst/>
                  <a:gdLst>
                    <a:gd name="connsiteX0" fmla="*/ 2496 w 72504"/>
                    <a:gd name="connsiteY0" fmla="*/ 79499 h 138289"/>
                    <a:gd name="connsiteX1" fmla="*/ 0 w 72504"/>
                    <a:gd name="connsiteY1" fmla="*/ 67860 h 138289"/>
                    <a:gd name="connsiteX2" fmla="*/ 3882 w 72504"/>
                    <a:gd name="connsiteY2" fmla="*/ 66474 h 138289"/>
                    <a:gd name="connsiteX3" fmla="*/ 12199 w 72504"/>
                    <a:gd name="connsiteY3" fmla="*/ 67860 h 138289"/>
                    <a:gd name="connsiteX4" fmla="*/ 13862 w 72504"/>
                    <a:gd name="connsiteY4" fmla="*/ 55667 h 138289"/>
                    <a:gd name="connsiteX5" fmla="*/ 18852 w 72504"/>
                    <a:gd name="connsiteY5" fmla="*/ 36822 h 138289"/>
                    <a:gd name="connsiteX6" fmla="*/ 19130 w 72504"/>
                    <a:gd name="connsiteY6" fmla="*/ 11050 h 138289"/>
                    <a:gd name="connsiteX7" fmla="*/ 37981 w 72504"/>
                    <a:gd name="connsiteY7" fmla="*/ 796 h 138289"/>
                    <a:gd name="connsiteX8" fmla="*/ 47407 w 72504"/>
                    <a:gd name="connsiteY8" fmla="*/ 7447 h 138289"/>
                    <a:gd name="connsiteX9" fmla="*/ 54061 w 72504"/>
                    <a:gd name="connsiteY9" fmla="*/ 11050 h 138289"/>
                    <a:gd name="connsiteX10" fmla="*/ 62101 w 72504"/>
                    <a:gd name="connsiteY10" fmla="*/ 6616 h 138289"/>
                    <a:gd name="connsiteX11" fmla="*/ 68754 w 72504"/>
                    <a:gd name="connsiteY11" fmla="*/ 5785 h 138289"/>
                    <a:gd name="connsiteX12" fmla="*/ 68200 w 72504"/>
                    <a:gd name="connsiteY12" fmla="*/ 16315 h 138289"/>
                    <a:gd name="connsiteX13" fmla="*/ 65428 w 72504"/>
                    <a:gd name="connsiteY13" fmla="*/ 29063 h 138289"/>
                    <a:gd name="connsiteX14" fmla="*/ 68200 w 72504"/>
                    <a:gd name="connsiteY14" fmla="*/ 36268 h 138289"/>
                    <a:gd name="connsiteX15" fmla="*/ 72358 w 72504"/>
                    <a:gd name="connsiteY15" fmla="*/ 42642 h 138289"/>
                    <a:gd name="connsiteX16" fmla="*/ 70418 w 72504"/>
                    <a:gd name="connsiteY16" fmla="*/ 52618 h 138289"/>
                    <a:gd name="connsiteX17" fmla="*/ 64873 w 72504"/>
                    <a:gd name="connsiteY17" fmla="*/ 62872 h 138289"/>
                    <a:gd name="connsiteX18" fmla="*/ 59051 w 72504"/>
                    <a:gd name="connsiteY18" fmla="*/ 70354 h 138289"/>
                    <a:gd name="connsiteX19" fmla="*/ 51011 w 72504"/>
                    <a:gd name="connsiteY19" fmla="*/ 76451 h 138289"/>
                    <a:gd name="connsiteX20" fmla="*/ 43803 w 72504"/>
                    <a:gd name="connsiteY20" fmla="*/ 92801 h 138289"/>
                    <a:gd name="connsiteX21" fmla="*/ 51288 w 72504"/>
                    <a:gd name="connsiteY21" fmla="*/ 108874 h 138289"/>
                    <a:gd name="connsiteX22" fmla="*/ 54061 w 72504"/>
                    <a:gd name="connsiteY22" fmla="*/ 125779 h 138289"/>
                    <a:gd name="connsiteX23" fmla="*/ 47962 w 72504"/>
                    <a:gd name="connsiteY23" fmla="*/ 132984 h 138289"/>
                    <a:gd name="connsiteX24" fmla="*/ 40476 w 72504"/>
                    <a:gd name="connsiteY24" fmla="*/ 137695 h 138289"/>
                    <a:gd name="connsiteX25" fmla="*/ 26337 w 72504"/>
                    <a:gd name="connsiteY25" fmla="*/ 131875 h 138289"/>
                    <a:gd name="connsiteX26" fmla="*/ 22456 w 72504"/>
                    <a:gd name="connsiteY26" fmla="*/ 125501 h 138289"/>
                    <a:gd name="connsiteX27" fmla="*/ 26892 w 72504"/>
                    <a:gd name="connsiteY27" fmla="*/ 119128 h 138289"/>
                    <a:gd name="connsiteX28" fmla="*/ 30773 w 72504"/>
                    <a:gd name="connsiteY28" fmla="*/ 110537 h 138289"/>
                    <a:gd name="connsiteX29" fmla="*/ 26615 w 72504"/>
                    <a:gd name="connsiteY29" fmla="*/ 106657 h 138289"/>
                    <a:gd name="connsiteX30" fmla="*/ 19961 w 72504"/>
                    <a:gd name="connsiteY30" fmla="*/ 112477 h 138289"/>
                    <a:gd name="connsiteX31" fmla="*/ 14971 w 72504"/>
                    <a:gd name="connsiteY31" fmla="*/ 114416 h 138289"/>
                    <a:gd name="connsiteX32" fmla="*/ 14139 w 72504"/>
                    <a:gd name="connsiteY32" fmla="*/ 111368 h 138289"/>
                    <a:gd name="connsiteX33" fmla="*/ 13030 w 72504"/>
                    <a:gd name="connsiteY33" fmla="*/ 107766 h 138289"/>
                    <a:gd name="connsiteX34" fmla="*/ 11644 w 72504"/>
                    <a:gd name="connsiteY34" fmla="*/ 105826 h 138289"/>
                    <a:gd name="connsiteX35" fmla="*/ 9149 w 72504"/>
                    <a:gd name="connsiteY35" fmla="*/ 102223 h 138289"/>
                    <a:gd name="connsiteX36" fmla="*/ 4436 w 72504"/>
                    <a:gd name="connsiteY36" fmla="*/ 93910 h 138289"/>
                    <a:gd name="connsiteX37" fmla="*/ 2496 w 72504"/>
                    <a:gd name="connsiteY37" fmla="*/ 85319 h 138289"/>
                    <a:gd name="connsiteX38" fmla="*/ 1386 w 72504"/>
                    <a:gd name="connsiteY38" fmla="*/ 79222 h 1382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</a:cxnLst>
                  <a:rect l="l" t="t" r="r" b="b"/>
                  <a:pathLst>
                    <a:path w="72504" h="138289">
                      <a:moveTo>
                        <a:pt x="2496" y="79499"/>
                      </a:moveTo>
                      <a:cubicBezTo>
                        <a:pt x="1664" y="75897"/>
                        <a:pt x="0" y="71740"/>
                        <a:pt x="0" y="67860"/>
                      </a:cubicBezTo>
                      <a:cubicBezTo>
                        <a:pt x="0" y="65366"/>
                        <a:pt x="1941" y="65920"/>
                        <a:pt x="3882" y="66474"/>
                      </a:cubicBezTo>
                      <a:cubicBezTo>
                        <a:pt x="6654" y="67029"/>
                        <a:pt x="9426" y="68137"/>
                        <a:pt x="12199" y="67860"/>
                      </a:cubicBezTo>
                      <a:cubicBezTo>
                        <a:pt x="18298" y="67306"/>
                        <a:pt x="14416" y="59269"/>
                        <a:pt x="13862" y="55667"/>
                      </a:cubicBezTo>
                      <a:cubicBezTo>
                        <a:pt x="13030" y="49016"/>
                        <a:pt x="17743" y="43196"/>
                        <a:pt x="18852" y="36822"/>
                      </a:cubicBezTo>
                      <a:cubicBezTo>
                        <a:pt x="20516" y="28232"/>
                        <a:pt x="17188" y="19364"/>
                        <a:pt x="19130" y="11050"/>
                      </a:cubicBezTo>
                      <a:cubicBezTo>
                        <a:pt x="21070" y="2736"/>
                        <a:pt x="29941" y="-1975"/>
                        <a:pt x="37981" y="796"/>
                      </a:cubicBezTo>
                      <a:cubicBezTo>
                        <a:pt x="41863" y="2182"/>
                        <a:pt x="44635" y="4676"/>
                        <a:pt x="47407" y="7447"/>
                      </a:cubicBezTo>
                      <a:cubicBezTo>
                        <a:pt x="49348" y="9110"/>
                        <a:pt x="51288" y="11327"/>
                        <a:pt x="54061" y="11050"/>
                      </a:cubicBezTo>
                      <a:cubicBezTo>
                        <a:pt x="57111" y="10496"/>
                        <a:pt x="59605" y="8279"/>
                        <a:pt x="62101" y="6616"/>
                      </a:cubicBezTo>
                      <a:cubicBezTo>
                        <a:pt x="63764" y="5508"/>
                        <a:pt x="67091" y="3568"/>
                        <a:pt x="68754" y="5785"/>
                      </a:cubicBezTo>
                      <a:cubicBezTo>
                        <a:pt x="70695" y="8556"/>
                        <a:pt x="68754" y="13544"/>
                        <a:pt x="68200" y="16315"/>
                      </a:cubicBezTo>
                      <a:cubicBezTo>
                        <a:pt x="67091" y="20472"/>
                        <a:pt x="65704" y="24906"/>
                        <a:pt x="65428" y="29063"/>
                      </a:cubicBezTo>
                      <a:cubicBezTo>
                        <a:pt x="65428" y="32111"/>
                        <a:pt x="66259" y="34328"/>
                        <a:pt x="68200" y="36268"/>
                      </a:cubicBezTo>
                      <a:cubicBezTo>
                        <a:pt x="70140" y="38208"/>
                        <a:pt x="71804" y="39871"/>
                        <a:pt x="72358" y="42642"/>
                      </a:cubicBezTo>
                      <a:cubicBezTo>
                        <a:pt x="72913" y="45967"/>
                        <a:pt x="71804" y="49570"/>
                        <a:pt x="70418" y="52618"/>
                      </a:cubicBezTo>
                      <a:cubicBezTo>
                        <a:pt x="68754" y="56221"/>
                        <a:pt x="66814" y="59546"/>
                        <a:pt x="64873" y="62872"/>
                      </a:cubicBezTo>
                      <a:cubicBezTo>
                        <a:pt x="63210" y="65643"/>
                        <a:pt x="61269" y="68137"/>
                        <a:pt x="59051" y="70354"/>
                      </a:cubicBezTo>
                      <a:cubicBezTo>
                        <a:pt x="56556" y="72571"/>
                        <a:pt x="53784" y="74511"/>
                        <a:pt x="51011" y="76451"/>
                      </a:cubicBezTo>
                      <a:cubicBezTo>
                        <a:pt x="45467" y="80608"/>
                        <a:pt x="41585" y="85596"/>
                        <a:pt x="43803" y="92801"/>
                      </a:cubicBezTo>
                      <a:cubicBezTo>
                        <a:pt x="45744" y="98343"/>
                        <a:pt x="49070" y="103609"/>
                        <a:pt x="51288" y="108874"/>
                      </a:cubicBezTo>
                      <a:cubicBezTo>
                        <a:pt x="53229" y="114139"/>
                        <a:pt x="56279" y="120236"/>
                        <a:pt x="54061" y="125779"/>
                      </a:cubicBezTo>
                      <a:cubicBezTo>
                        <a:pt x="52952" y="128827"/>
                        <a:pt x="50456" y="131044"/>
                        <a:pt x="47962" y="132984"/>
                      </a:cubicBezTo>
                      <a:cubicBezTo>
                        <a:pt x="45744" y="134923"/>
                        <a:pt x="43249" y="136586"/>
                        <a:pt x="40476" y="137695"/>
                      </a:cubicBezTo>
                      <a:cubicBezTo>
                        <a:pt x="35209" y="139912"/>
                        <a:pt x="29941" y="135478"/>
                        <a:pt x="26337" y="131875"/>
                      </a:cubicBezTo>
                      <a:cubicBezTo>
                        <a:pt x="24674" y="130212"/>
                        <a:pt x="22179" y="127995"/>
                        <a:pt x="22456" y="125501"/>
                      </a:cubicBezTo>
                      <a:cubicBezTo>
                        <a:pt x="22733" y="123007"/>
                        <a:pt x="25505" y="120790"/>
                        <a:pt x="26892" y="119128"/>
                      </a:cubicBezTo>
                      <a:cubicBezTo>
                        <a:pt x="28833" y="116633"/>
                        <a:pt x="30773" y="113862"/>
                        <a:pt x="30773" y="110537"/>
                      </a:cubicBezTo>
                      <a:cubicBezTo>
                        <a:pt x="30773" y="108320"/>
                        <a:pt x="29387" y="106103"/>
                        <a:pt x="26615" y="106657"/>
                      </a:cubicBezTo>
                      <a:cubicBezTo>
                        <a:pt x="23842" y="107211"/>
                        <a:pt x="21624" y="110260"/>
                        <a:pt x="19961" y="112477"/>
                      </a:cubicBezTo>
                      <a:cubicBezTo>
                        <a:pt x="19130" y="113585"/>
                        <a:pt x="16357" y="116356"/>
                        <a:pt x="14971" y="114416"/>
                      </a:cubicBezTo>
                      <a:cubicBezTo>
                        <a:pt x="14416" y="113585"/>
                        <a:pt x="14416" y="112200"/>
                        <a:pt x="14139" y="111368"/>
                      </a:cubicBezTo>
                      <a:cubicBezTo>
                        <a:pt x="13862" y="110260"/>
                        <a:pt x="13585" y="108874"/>
                        <a:pt x="13030" y="107766"/>
                      </a:cubicBezTo>
                      <a:cubicBezTo>
                        <a:pt x="12753" y="106934"/>
                        <a:pt x="12199" y="106380"/>
                        <a:pt x="11644" y="105826"/>
                      </a:cubicBezTo>
                      <a:cubicBezTo>
                        <a:pt x="10813" y="104717"/>
                        <a:pt x="10258" y="103331"/>
                        <a:pt x="9149" y="102223"/>
                      </a:cubicBezTo>
                      <a:cubicBezTo>
                        <a:pt x="7208" y="99729"/>
                        <a:pt x="5822" y="96958"/>
                        <a:pt x="4436" y="93910"/>
                      </a:cubicBezTo>
                      <a:cubicBezTo>
                        <a:pt x="3050" y="91138"/>
                        <a:pt x="3050" y="88090"/>
                        <a:pt x="2496" y="85319"/>
                      </a:cubicBezTo>
                      <a:cubicBezTo>
                        <a:pt x="2218" y="83379"/>
                        <a:pt x="1664" y="81162"/>
                        <a:pt x="1386" y="79222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013" name="Freeform 5012">
                  <a:extLst>
                    <a:ext uri="{FF2B5EF4-FFF2-40B4-BE49-F238E27FC236}">
                      <a16:creationId xmlns:a16="http://schemas.microsoft.com/office/drawing/2014/main" id="{229DB561-E531-DFDD-D1B5-A176CB667C70}"/>
                    </a:ext>
                  </a:extLst>
                </p:cNvPr>
                <p:cNvSpPr/>
                <p:nvPr/>
              </p:nvSpPr>
              <p:spPr>
                <a:xfrm>
                  <a:off x="9074049" y="3706580"/>
                  <a:ext cx="8317" cy="15060"/>
                </a:xfrm>
                <a:custGeom>
                  <a:avLst/>
                  <a:gdLst>
                    <a:gd name="connsiteX0" fmla="*/ 2218 w 8317"/>
                    <a:gd name="connsiteY0" fmla="*/ 12567 h 15060"/>
                    <a:gd name="connsiteX1" fmla="*/ 1109 w 8317"/>
                    <a:gd name="connsiteY1" fmla="*/ 9241 h 15060"/>
                    <a:gd name="connsiteX2" fmla="*/ 0 w 8317"/>
                    <a:gd name="connsiteY2" fmla="*/ 5916 h 15060"/>
                    <a:gd name="connsiteX3" fmla="*/ 4159 w 8317"/>
                    <a:gd name="connsiteY3" fmla="*/ 96 h 15060"/>
                    <a:gd name="connsiteX4" fmla="*/ 8317 w 8317"/>
                    <a:gd name="connsiteY4" fmla="*/ 3422 h 15060"/>
                    <a:gd name="connsiteX5" fmla="*/ 7208 w 8317"/>
                    <a:gd name="connsiteY5" fmla="*/ 8964 h 15060"/>
                    <a:gd name="connsiteX6" fmla="*/ 6654 w 8317"/>
                    <a:gd name="connsiteY6" fmla="*/ 12567 h 15060"/>
                    <a:gd name="connsiteX7" fmla="*/ 4159 w 8317"/>
                    <a:gd name="connsiteY7" fmla="*/ 15061 h 15060"/>
                    <a:gd name="connsiteX8" fmla="*/ 2496 w 8317"/>
                    <a:gd name="connsiteY8" fmla="*/ 12290 h 150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317" h="15060">
                      <a:moveTo>
                        <a:pt x="2218" y="12567"/>
                      </a:moveTo>
                      <a:cubicBezTo>
                        <a:pt x="1941" y="11458"/>
                        <a:pt x="1386" y="10350"/>
                        <a:pt x="1109" y="9241"/>
                      </a:cubicBezTo>
                      <a:cubicBezTo>
                        <a:pt x="832" y="8133"/>
                        <a:pt x="0" y="7302"/>
                        <a:pt x="0" y="5916"/>
                      </a:cubicBezTo>
                      <a:cubicBezTo>
                        <a:pt x="0" y="3976"/>
                        <a:pt x="2218" y="651"/>
                        <a:pt x="4159" y="96"/>
                      </a:cubicBezTo>
                      <a:cubicBezTo>
                        <a:pt x="6377" y="-458"/>
                        <a:pt x="8040" y="1482"/>
                        <a:pt x="8317" y="3422"/>
                      </a:cubicBezTo>
                      <a:cubicBezTo>
                        <a:pt x="8317" y="5361"/>
                        <a:pt x="7485" y="7302"/>
                        <a:pt x="7208" y="8964"/>
                      </a:cubicBezTo>
                      <a:cubicBezTo>
                        <a:pt x="7208" y="10073"/>
                        <a:pt x="7208" y="11458"/>
                        <a:pt x="6654" y="12567"/>
                      </a:cubicBezTo>
                      <a:cubicBezTo>
                        <a:pt x="6377" y="13398"/>
                        <a:pt x="5268" y="15061"/>
                        <a:pt x="4159" y="15061"/>
                      </a:cubicBezTo>
                      <a:cubicBezTo>
                        <a:pt x="2772" y="15061"/>
                        <a:pt x="2772" y="13398"/>
                        <a:pt x="2496" y="1229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014" name="Freeform 5013">
                  <a:extLst>
                    <a:ext uri="{FF2B5EF4-FFF2-40B4-BE49-F238E27FC236}">
                      <a16:creationId xmlns:a16="http://schemas.microsoft.com/office/drawing/2014/main" id="{3C8DFE2B-BDBD-26C6-FEA5-42D86817118E}"/>
                    </a:ext>
                  </a:extLst>
                </p:cNvPr>
                <p:cNvSpPr/>
                <p:nvPr/>
              </p:nvSpPr>
              <p:spPr>
                <a:xfrm>
                  <a:off x="9060465" y="3586128"/>
                  <a:ext cx="10422" cy="8223"/>
                </a:xfrm>
                <a:custGeom>
                  <a:avLst/>
                  <a:gdLst>
                    <a:gd name="connsiteX0" fmla="*/ 0 w 10422"/>
                    <a:gd name="connsiteY0" fmla="*/ 4157 h 8223"/>
                    <a:gd name="connsiteX1" fmla="*/ 2218 w 10422"/>
                    <a:gd name="connsiteY1" fmla="*/ 832 h 8223"/>
                    <a:gd name="connsiteX2" fmla="*/ 6377 w 10422"/>
                    <a:gd name="connsiteY2" fmla="*/ 0 h 8223"/>
                    <a:gd name="connsiteX3" fmla="*/ 10258 w 10422"/>
                    <a:gd name="connsiteY3" fmla="*/ 3049 h 8223"/>
                    <a:gd name="connsiteX4" fmla="*/ 6653 w 10422"/>
                    <a:gd name="connsiteY4" fmla="*/ 7482 h 8223"/>
                    <a:gd name="connsiteX5" fmla="*/ 3604 w 10422"/>
                    <a:gd name="connsiteY5" fmla="*/ 8037 h 8223"/>
                    <a:gd name="connsiteX6" fmla="*/ 2218 w 10422"/>
                    <a:gd name="connsiteY6" fmla="*/ 6651 h 8223"/>
                    <a:gd name="connsiteX7" fmla="*/ 0 w 10422"/>
                    <a:gd name="connsiteY7" fmla="*/ 4434 h 82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0422" h="8223">
                      <a:moveTo>
                        <a:pt x="0" y="4157"/>
                      </a:moveTo>
                      <a:cubicBezTo>
                        <a:pt x="1109" y="2771"/>
                        <a:pt x="0" y="1386"/>
                        <a:pt x="2218" y="832"/>
                      </a:cubicBezTo>
                      <a:cubicBezTo>
                        <a:pt x="3604" y="277"/>
                        <a:pt x="4990" y="0"/>
                        <a:pt x="6377" y="0"/>
                      </a:cubicBezTo>
                      <a:cubicBezTo>
                        <a:pt x="7763" y="0"/>
                        <a:pt x="9703" y="1663"/>
                        <a:pt x="10258" y="3049"/>
                      </a:cubicBezTo>
                      <a:cubicBezTo>
                        <a:pt x="11089" y="5542"/>
                        <a:pt x="8594" y="6928"/>
                        <a:pt x="6653" y="7482"/>
                      </a:cubicBezTo>
                      <a:cubicBezTo>
                        <a:pt x="5822" y="7760"/>
                        <a:pt x="4435" y="8591"/>
                        <a:pt x="3604" y="8037"/>
                      </a:cubicBezTo>
                      <a:cubicBezTo>
                        <a:pt x="3049" y="7760"/>
                        <a:pt x="2772" y="6928"/>
                        <a:pt x="2218" y="6651"/>
                      </a:cubicBezTo>
                      <a:cubicBezTo>
                        <a:pt x="1663" y="5820"/>
                        <a:pt x="832" y="5265"/>
                        <a:pt x="0" y="4434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015" name="Freeform 5014">
                  <a:extLst>
                    <a:ext uri="{FF2B5EF4-FFF2-40B4-BE49-F238E27FC236}">
                      <a16:creationId xmlns:a16="http://schemas.microsoft.com/office/drawing/2014/main" id="{4FDD5B7F-EFAA-900B-EE59-D9AA3F8E9C62}"/>
                    </a:ext>
                  </a:extLst>
                </p:cNvPr>
                <p:cNvSpPr/>
                <p:nvPr/>
              </p:nvSpPr>
              <p:spPr>
                <a:xfrm>
                  <a:off x="9075144" y="3596255"/>
                  <a:ext cx="4731" cy="10262"/>
                </a:xfrm>
                <a:custGeom>
                  <a:avLst/>
                  <a:gdLst>
                    <a:gd name="connsiteX0" fmla="*/ 1401 w 4731"/>
                    <a:gd name="connsiteY0" fmla="*/ 2897 h 10262"/>
                    <a:gd name="connsiteX1" fmla="*/ 1401 w 4731"/>
                    <a:gd name="connsiteY1" fmla="*/ 957 h 10262"/>
                    <a:gd name="connsiteX2" fmla="*/ 4450 w 4731"/>
                    <a:gd name="connsiteY2" fmla="*/ 1789 h 10262"/>
                    <a:gd name="connsiteX3" fmla="*/ 1955 w 4731"/>
                    <a:gd name="connsiteY3" fmla="*/ 10103 h 10262"/>
                    <a:gd name="connsiteX4" fmla="*/ 1401 w 4731"/>
                    <a:gd name="connsiteY4" fmla="*/ 3174 h 102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731" h="10262">
                      <a:moveTo>
                        <a:pt x="1401" y="2897"/>
                      </a:moveTo>
                      <a:cubicBezTo>
                        <a:pt x="1401" y="2343"/>
                        <a:pt x="1401" y="1512"/>
                        <a:pt x="1401" y="957"/>
                      </a:cubicBezTo>
                      <a:cubicBezTo>
                        <a:pt x="1955" y="-982"/>
                        <a:pt x="4173" y="403"/>
                        <a:pt x="4450" y="1789"/>
                      </a:cubicBezTo>
                      <a:cubicBezTo>
                        <a:pt x="5004" y="3452"/>
                        <a:pt x="5004" y="11488"/>
                        <a:pt x="1955" y="10103"/>
                      </a:cubicBezTo>
                      <a:cubicBezTo>
                        <a:pt x="-1927" y="8440"/>
                        <a:pt x="1123" y="5946"/>
                        <a:pt x="1401" y="3174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016" name="Freeform 5015">
                  <a:extLst>
                    <a:ext uri="{FF2B5EF4-FFF2-40B4-BE49-F238E27FC236}">
                      <a16:creationId xmlns:a16="http://schemas.microsoft.com/office/drawing/2014/main" id="{7937D69E-A96F-3F90-FE27-7EBD29D21AFA}"/>
                    </a:ext>
                  </a:extLst>
                </p:cNvPr>
                <p:cNvSpPr/>
                <p:nvPr/>
              </p:nvSpPr>
              <p:spPr>
                <a:xfrm>
                  <a:off x="8951709" y="3849676"/>
                  <a:ext cx="42267" cy="43242"/>
                </a:xfrm>
                <a:custGeom>
                  <a:avLst/>
                  <a:gdLst>
                    <a:gd name="connsiteX0" fmla="*/ 9784 w 42267"/>
                    <a:gd name="connsiteY0" fmla="*/ 38793 h 43242"/>
                    <a:gd name="connsiteX1" fmla="*/ 2575 w 42267"/>
                    <a:gd name="connsiteY1" fmla="*/ 43226 h 43242"/>
                    <a:gd name="connsiteX2" fmla="*/ 635 w 42267"/>
                    <a:gd name="connsiteY2" fmla="*/ 38238 h 43242"/>
                    <a:gd name="connsiteX3" fmla="*/ 8120 w 42267"/>
                    <a:gd name="connsiteY3" fmla="*/ 27708 h 43242"/>
                    <a:gd name="connsiteX4" fmla="*/ 16437 w 42267"/>
                    <a:gd name="connsiteY4" fmla="*/ 19394 h 43242"/>
                    <a:gd name="connsiteX5" fmla="*/ 24477 w 42267"/>
                    <a:gd name="connsiteY5" fmla="*/ 11634 h 43242"/>
                    <a:gd name="connsiteX6" fmla="*/ 33071 w 42267"/>
                    <a:gd name="connsiteY6" fmla="*/ 2212 h 43242"/>
                    <a:gd name="connsiteX7" fmla="*/ 41666 w 42267"/>
                    <a:gd name="connsiteY7" fmla="*/ 2212 h 43242"/>
                    <a:gd name="connsiteX8" fmla="*/ 34457 w 42267"/>
                    <a:gd name="connsiteY8" fmla="*/ 15237 h 43242"/>
                    <a:gd name="connsiteX9" fmla="*/ 28913 w 42267"/>
                    <a:gd name="connsiteY9" fmla="*/ 21057 h 43242"/>
                    <a:gd name="connsiteX10" fmla="*/ 20041 w 42267"/>
                    <a:gd name="connsiteY10" fmla="*/ 29093 h 43242"/>
                    <a:gd name="connsiteX11" fmla="*/ 9506 w 42267"/>
                    <a:gd name="connsiteY11" fmla="*/ 38793 h 432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42267" h="43242">
                      <a:moveTo>
                        <a:pt x="9784" y="38793"/>
                      </a:moveTo>
                      <a:cubicBezTo>
                        <a:pt x="7843" y="40455"/>
                        <a:pt x="5348" y="42949"/>
                        <a:pt x="2575" y="43226"/>
                      </a:cubicBezTo>
                      <a:cubicBezTo>
                        <a:pt x="-751" y="43504"/>
                        <a:pt x="-197" y="40178"/>
                        <a:pt x="635" y="38238"/>
                      </a:cubicBezTo>
                      <a:cubicBezTo>
                        <a:pt x="2298" y="34358"/>
                        <a:pt x="5348" y="30756"/>
                        <a:pt x="8120" y="27708"/>
                      </a:cubicBezTo>
                      <a:cubicBezTo>
                        <a:pt x="10892" y="24936"/>
                        <a:pt x="13665" y="22165"/>
                        <a:pt x="16437" y="19394"/>
                      </a:cubicBezTo>
                      <a:cubicBezTo>
                        <a:pt x="19209" y="16900"/>
                        <a:pt x="21982" y="14406"/>
                        <a:pt x="24477" y="11634"/>
                      </a:cubicBezTo>
                      <a:cubicBezTo>
                        <a:pt x="27249" y="8586"/>
                        <a:pt x="29744" y="4984"/>
                        <a:pt x="33071" y="2212"/>
                      </a:cubicBezTo>
                      <a:cubicBezTo>
                        <a:pt x="35566" y="-4"/>
                        <a:pt x="40002" y="-1390"/>
                        <a:pt x="41666" y="2212"/>
                      </a:cubicBezTo>
                      <a:cubicBezTo>
                        <a:pt x="44160" y="7755"/>
                        <a:pt x="38338" y="12466"/>
                        <a:pt x="34457" y="15237"/>
                      </a:cubicBezTo>
                      <a:cubicBezTo>
                        <a:pt x="32239" y="16900"/>
                        <a:pt x="30853" y="18840"/>
                        <a:pt x="28913" y="21057"/>
                      </a:cubicBezTo>
                      <a:cubicBezTo>
                        <a:pt x="26140" y="24105"/>
                        <a:pt x="23090" y="26322"/>
                        <a:pt x="20041" y="29093"/>
                      </a:cubicBezTo>
                      <a:cubicBezTo>
                        <a:pt x="16437" y="32419"/>
                        <a:pt x="13110" y="35467"/>
                        <a:pt x="9506" y="38793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017" name="Freeform 5016">
                  <a:extLst>
                    <a:ext uri="{FF2B5EF4-FFF2-40B4-BE49-F238E27FC236}">
                      <a16:creationId xmlns:a16="http://schemas.microsoft.com/office/drawing/2014/main" id="{500FC671-52E1-ADF9-98B1-BDBF034CC1DF}"/>
                    </a:ext>
                  </a:extLst>
                </p:cNvPr>
                <p:cNvSpPr/>
                <p:nvPr/>
              </p:nvSpPr>
              <p:spPr>
                <a:xfrm>
                  <a:off x="8993651" y="3828887"/>
                  <a:ext cx="23116" cy="20506"/>
                </a:xfrm>
                <a:custGeom>
                  <a:avLst/>
                  <a:gdLst>
                    <a:gd name="connsiteX0" fmla="*/ 5545 w 23116"/>
                    <a:gd name="connsiteY0" fmla="*/ 20230 h 20506"/>
                    <a:gd name="connsiteX1" fmla="*/ 2773 w 23116"/>
                    <a:gd name="connsiteY1" fmla="*/ 19953 h 20506"/>
                    <a:gd name="connsiteX2" fmla="*/ 278 w 23116"/>
                    <a:gd name="connsiteY2" fmla="*/ 16350 h 20506"/>
                    <a:gd name="connsiteX3" fmla="*/ 3327 w 23116"/>
                    <a:gd name="connsiteY3" fmla="*/ 14133 h 20506"/>
                    <a:gd name="connsiteX4" fmla="*/ 6931 w 23116"/>
                    <a:gd name="connsiteY4" fmla="*/ 12470 h 20506"/>
                    <a:gd name="connsiteX5" fmla="*/ 10813 w 23116"/>
                    <a:gd name="connsiteY5" fmla="*/ 7482 h 20506"/>
                    <a:gd name="connsiteX6" fmla="*/ 12753 w 23116"/>
                    <a:gd name="connsiteY6" fmla="*/ 3602 h 20506"/>
                    <a:gd name="connsiteX7" fmla="*/ 16080 w 23116"/>
                    <a:gd name="connsiteY7" fmla="*/ 0 h 20506"/>
                    <a:gd name="connsiteX8" fmla="*/ 19130 w 23116"/>
                    <a:gd name="connsiteY8" fmla="*/ 831 h 20506"/>
                    <a:gd name="connsiteX9" fmla="*/ 21902 w 23116"/>
                    <a:gd name="connsiteY9" fmla="*/ 2217 h 20506"/>
                    <a:gd name="connsiteX10" fmla="*/ 21625 w 23116"/>
                    <a:gd name="connsiteY10" fmla="*/ 7482 h 20506"/>
                    <a:gd name="connsiteX11" fmla="*/ 13030 w 23116"/>
                    <a:gd name="connsiteY11" fmla="*/ 12470 h 20506"/>
                    <a:gd name="connsiteX12" fmla="*/ 9427 w 23116"/>
                    <a:gd name="connsiteY12" fmla="*/ 18290 h 20506"/>
                    <a:gd name="connsiteX13" fmla="*/ 5545 w 23116"/>
                    <a:gd name="connsiteY13" fmla="*/ 20507 h 205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3116" h="20506">
                      <a:moveTo>
                        <a:pt x="5545" y="20230"/>
                      </a:moveTo>
                      <a:cubicBezTo>
                        <a:pt x="4436" y="20230"/>
                        <a:pt x="3882" y="20507"/>
                        <a:pt x="2773" y="19953"/>
                      </a:cubicBezTo>
                      <a:cubicBezTo>
                        <a:pt x="1664" y="19399"/>
                        <a:pt x="-831" y="18013"/>
                        <a:pt x="278" y="16350"/>
                      </a:cubicBezTo>
                      <a:cubicBezTo>
                        <a:pt x="832" y="15519"/>
                        <a:pt x="2496" y="14687"/>
                        <a:pt x="3327" y="14133"/>
                      </a:cubicBezTo>
                      <a:cubicBezTo>
                        <a:pt x="4436" y="13302"/>
                        <a:pt x="5823" y="13025"/>
                        <a:pt x="6931" y="12470"/>
                      </a:cubicBezTo>
                      <a:cubicBezTo>
                        <a:pt x="8595" y="11362"/>
                        <a:pt x="9704" y="9145"/>
                        <a:pt x="10813" y="7482"/>
                      </a:cubicBezTo>
                      <a:cubicBezTo>
                        <a:pt x="11644" y="6374"/>
                        <a:pt x="11922" y="4711"/>
                        <a:pt x="12753" y="3602"/>
                      </a:cubicBezTo>
                      <a:cubicBezTo>
                        <a:pt x="13585" y="2217"/>
                        <a:pt x="14140" y="0"/>
                        <a:pt x="16080" y="0"/>
                      </a:cubicBezTo>
                      <a:cubicBezTo>
                        <a:pt x="17466" y="0"/>
                        <a:pt x="18298" y="0"/>
                        <a:pt x="19130" y="831"/>
                      </a:cubicBezTo>
                      <a:cubicBezTo>
                        <a:pt x="19961" y="1386"/>
                        <a:pt x="21071" y="1663"/>
                        <a:pt x="21902" y="2217"/>
                      </a:cubicBezTo>
                      <a:cubicBezTo>
                        <a:pt x="23565" y="3602"/>
                        <a:pt x="23565" y="6651"/>
                        <a:pt x="21625" y="7482"/>
                      </a:cubicBezTo>
                      <a:cubicBezTo>
                        <a:pt x="18853" y="8591"/>
                        <a:pt x="14972" y="9976"/>
                        <a:pt x="13030" y="12470"/>
                      </a:cubicBezTo>
                      <a:cubicBezTo>
                        <a:pt x="11367" y="14133"/>
                        <a:pt x="11090" y="16350"/>
                        <a:pt x="9427" y="18290"/>
                      </a:cubicBezTo>
                      <a:cubicBezTo>
                        <a:pt x="8317" y="19676"/>
                        <a:pt x="7209" y="20507"/>
                        <a:pt x="5545" y="20507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018" name="Freeform 5017">
                  <a:extLst>
                    <a:ext uri="{FF2B5EF4-FFF2-40B4-BE49-F238E27FC236}">
                      <a16:creationId xmlns:a16="http://schemas.microsoft.com/office/drawing/2014/main" id="{BB8691D0-13DC-8E89-A116-996CEEFD1A55}"/>
                    </a:ext>
                  </a:extLst>
                </p:cNvPr>
                <p:cNvSpPr/>
                <p:nvPr/>
              </p:nvSpPr>
              <p:spPr>
                <a:xfrm>
                  <a:off x="9005222" y="3810468"/>
                  <a:ext cx="10282" cy="16201"/>
                </a:xfrm>
                <a:custGeom>
                  <a:avLst/>
                  <a:gdLst>
                    <a:gd name="connsiteX0" fmla="*/ 7559 w 10282"/>
                    <a:gd name="connsiteY0" fmla="*/ 12876 h 16201"/>
                    <a:gd name="connsiteX1" fmla="*/ 4786 w 10282"/>
                    <a:gd name="connsiteY1" fmla="*/ 16202 h 16201"/>
                    <a:gd name="connsiteX2" fmla="*/ 73 w 10282"/>
                    <a:gd name="connsiteY2" fmla="*/ 14262 h 16201"/>
                    <a:gd name="connsiteX3" fmla="*/ 3123 w 10282"/>
                    <a:gd name="connsiteY3" fmla="*/ 6502 h 16201"/>
                    <a:gd name="connsiteX4" fmla="*/ 5063 w 10282"/>
                    <a:gd name="connsiteY4" fmla="*/ 960 h 16201"/>
                    <a:gd name="connsiteX5" fmla="*/ 9499 w 10282"/>
                    <a:gd name="connsiteY5" fmla="*/ 960 h 16201"/>
                    <a:gd name="connsiteX6" fmla="*/ 10053 w 10282"/>
                    <a:gd name="connsiteY6" fmla="*/ 6779 h 16201"/>
                    <a:gd name="connsiteX7" fmla="*/ 8667 w 10282"/>
                    <a:gd name="connsiteY7" fmla="*/ 9828 h 16201"/>
                    <a:gd name="connsiteX8" fmla="*/ 8113 w 10282"/>
                    <a:gd name="connsiteY8" fmla="*/ 12876 h 162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282" h="16201">
                      <a:moveTo>
                        <a:pt x="7559" y="12876"/>
                      </a:moveTo>
                      <a:cubicBezTo>
                        <a:pt x="7281" y="13708"/>
                        <a:pt x="5617" y="15925"/>
                        <a:pt x="4786" y="16202"/>
                      </a:cubicBezTo>
                      <a:cubicBezTo>
                        <a:pt x="3400" y="14539"/>
                        <a:pt x="628" y="16479"/>
                        <a:pt x="73" y="14262"/>
                      </a:cubicBezTo>
                      <a:cubicBezTo>
                        <a:pt x="-482" y="11491"/>
                        <a:pt x="2291" y="8997"/>
                        <a:pt x="3123" y="6502"/>
                      </a:cubicBezTo>
                      <a:cubicBezTo>
                        <a:pt x="3677" y="4563"/>
                        <a:pt x="3123" y="2346"/>
                        <a:pt x="5063" y="960"/>
                      </a:cubicBezTo>
                      <a:cubicBezTo>
                        <a:pt x="6172" y="128"/>
                        <a:pt x="8667" y="-703"/>
                        <a:pt x="9499" y="960"/>
                      </a:cubicBezTo>
                      <a:cubicBezTo>
                        <a:pt x="10053" y="2623"/>
                        <a:pt x="10608" y="5117"/>
                        <a:pt x="10053" y="6779"/>
                      </a:cubicBezTo>
                      <a:cubicBezTo>
                        <a:pt x="9776" y="7888"/>
                        <a:pt x="8945" y="8720"/>
                        <a:pt x="8667" y="9828"/>
                      </a:cubicBezTo>
                      <a:cubicBezTo>
                        <a:pt x="8390" y="10936"/>
                        <a:pt x="8667" y="12045"/>
                        <a:pt x="8113" y="12876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019" name="Freeform 5018">
                  <a:extLst>
                    <a:ext uri="{FF2B5EF4-FFF2-40B4-BE49-F238E27FC236}">
                      <a16:creationId xmlns:a16="http://schemas.microsoft.com/office/drawing/2014/main" id="{941C31FA-A035-5814-1ED7-245F95E18E6F}"/>
                    </a:ext>
                  </a:extLst>
                </p:cNvPr>
                <p:cNvSpPr/>
                <p:nvPr/>
              </p:nvSpPr>
              <p:spPr>
                <a:xfrm>
                  <a:off x="9019296" y="3787041"/>
                  <a:ext cx="9841" cy="16696"/>
                </a:xfrm>
                <a:custGeom>
                  <a:avLst/>
                  <a:gdLst>
                    <a:gd name="connsiteX0" fmla="*/ 6238 w 9841"/>
                    <a:gd name="connsiteY0" fmla="*/ 15519 h 16696"/>
                    <a:gd name="connsiteX1" fmla="*/ 3743 w 9841"/>
                    <a:gd name="connsiteY1" fmla="*/ 16350 h 16696"/>
                    <a:gd name="connsiteX2" fmla="*/ 2357 w 9841"/>
                    <a:gd name="connsiteY2" fmla="*/ 14688 h 16696"/>
                    <a:gd name="connsiteX3" fmla="*/ 693 w 9841"/>
                    <a:gd name="connsiteY3" fmla="*/ 14133 h 16696"/>
                    <a:gd name="connsiteX4" fmla="*/ 139 w 9841"/>
                    <a:gd name="connsiteY4" fmla="*/ 10808 h 16696"/>
                    <a:gd name="connsiteX5" fmla="*/ 693 w 9841"/>
                    <a:gd name="connsiteY5" fmla="*/ 3603 h 16696"/>
                    <a:gd name="connsiteX6" fmla="*/ 4297 w 9841"/>
                    <a:gd name="connsiteY6" fmla="*/ 0 h 16696"/>
                    <a:gd name="connsiteX7" fmla="*/ 7624 w 9841"/>
                    <a:gd name="connsiteY7" fmla="*/ 1386 h 16696"/>
                    <a:gd name="connsiteX8" fmla="*/ 9564 w 9841"/>
                    <a:gd name="connsiteY8" fmla="*/ 3049 h 16696"/>
                    <a:gd name="connsiteX9" fmla="*/ 9842 w 9841"/>
                    <a:gd name="connsiteY9" fmla="*/ 5265 h 16696"/>
                    <a:gd name="connsiteX10" fmla="*/ 8456 w 9841"/>
                    <a:gd name="connsiteY10" fmla="*/ 9977 h 16696"/>
                    <a:gd name="connsiteX11" fmla="*/ 6238 w 9841"/>
                    <a:gd name="connsiteY11" fmla="*/ 15796 h 166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9841" h="16696">
                      <a:moveTo>
                        <a:pt x="6238" y="15519"/>
                      </a:moveTo>
                      <a:cubicBezTo>
                        <a:pt x="5683" y="16905"/>
                        <a:pt x="4851" y="16905"/>
                        <a:pt x="3743" y="16350"/>
                      </a:cubicBezTo>
                      <a:cubicBezTo>
                        <a:pt x="2911" y="15796"/>
                        <a:pt x="2911" y="15242"/>
                        <a:pt x="2357" y="14688"/>
                      </a:cubicBezTo>
                      <a:cubicBezTo>
                        <a:pt x="1802" y="14133"/>
                        <a:pt x="1247" y="14688"/>
                        <a:pt x="693" y="14133"/>
                      </a:cubicBezTo>
                      <a:cubicBezTo>
                        <a:pt x="-416" y="13579"/>
                        <a:pt x="139" y="11639"/>
                        <a:pt x="139" y="10808"/>
                      </a:cubicBezTo>
                      <a:cubicBezTo>
                        <a:pt x="139" y="8314"/>
                        <a:pt x="693" y="6097"/>
                        <a:pt x="693" y="3603"/>
                      </a:cubicBezTo>
                      <a:cubicBezTo>
                        <a:pt x="693" y="1386"/>
                        <a:pt x="1802" y="0"/>
                        <a:pt x="4297" y="0"/>
                      </a:cubicBezTo>
                      <a:cubicBezTo>
                        <a:pt x="5406" y="0"/>
                        <a:pt x="6515" y="832"/>
                        <a:pt x="7624" y="1386"/>
                      </a:cubicBezTo>
                      <a:cubicBezTo>
                        <a:pt x="8733" y="1940"/>
                        <a:pt x="9287" y="1940"/>
                        <a:pt x="9564" y="3049"/>
                      </a:cubicBezTo>
                      <a:cubicBezTo>
                        <a:pt x="9564" y="3880"/>
                        <a:pt x="9564" y="4434"/>
                        <a:pt x="9842" y="5265"/>
                      </a:cubicBezTo>
                      <a:cubicBezTo>
                        <a:pt x="9842" y="7482"/>
                        <a:pt x="9842" y="8314"/>
                        <a:pt x="8456" y="9977"/>
                      </a:cubicBezTo>
                      <a:cubicBezTo>
                        <a:pt x="7347" y="11362"/>
                        <a:pt x="7069" y="14133"/>
                        <a:pt x="6238" y="15796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020" name="Freeform 5019">
                  <a:extLst>
                    <a:ext uri="{FF2B5EF4-FFF2-40B4-BE49-F238E27FC236}">
                      <a16:creationId xmlns:a16="http://schemas.microsoft.com/office/drawing/2014/main" id="{63873780-15A6-DB17-8499-88342C5EC62F}"/>
                    </a:ext>
                  </a:extLst>
                </p:cNvPr>
                <p:cNvSpPr/>
                <p:nvPr/>
              </p:nvSpPr>
              <p:spPr>
                <a:xfrm>
                  <a:off x="9120002" y="3866900"/>
                  <a:ext cx="8910" cy="7445"/>
                </a:xfrm>
                <a:custGeom>
                  <a:avLst/>
                  <a:gdLst>
                    <a:gd name="connsiteX0" fmla="*/ 2009 w 8910"/>
                    <a:gd name="connsiteY0" fmla="*/ 230 h 7445"/>
                    <a:gd name="connsiteX1" fmla="*/ 4504 w 8910"/>
                    <a:gd name="connsiteY1" fmla="*/ 784 h 7445"/>
                    <a:gd name="connsiteX2" fmla="*/ 5613 w 8910"/>
                    <a:gd name="connsiteY2" fmla="*/ 1061 h 7445"/>
                    <a:gd name="connsiteX3" fmla="*/ 6722 w 8910"/>
                    <a:gd name="connsiteY3" fmla="*/ 1892 h 7445"/>
                    <a:gd name="connsiteX4" fmla="*/ 8662 w 8910"/>
                    <a:gd name="connsiteY4" fmla="*/ 3832 h 7445"/>
                    <a:gd name="connsiteX5" fmla="*/ 8108 w 8910"/>
                    <a:gd name="connsiteY5" fmla="*/ 6603 h 7445"/>
                    <a:gd name="connsiteX6" fmla="*/ 2009 w 8910"/>
                    <a:gd name="connsiteY6" fmla="*/ 7158 h 7445"/>
                    <a:gd name="connsiteX7" fmla="*/ 68 w 8910"/>
                    <a:gd name="connsiteY7" fmla="*/ 2724 h 7445"/>
                    <a:gd name="connsiteX8" fmla="*/ 2009 w 8910"/>
                    <a:gd name="connsiteY8" fmla="*/ 230 h 74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910" h="7445">
                      <a:moveTo>
                        <a:pt x="2009" y="230"/>
                      </a:moveTo>
                      <a:cubicBezTo>
                        <a:pt x="3117" y="-325"/>
                        <a:pt x="3672" y="230"/>
                        <a:pt x="4504" y="784"/>
                      </a:cubicBezTo>
                      <a:cubicBezTo>
                        <a:pt x="4781" y="784"/>
                        <a:pt x="5059" y="784"/>
                        <a:pt x="5613" y="1061"/>
                      </a:cubicBezTo>
                      <a:cubicBezTo>
                        <a:pt x="6167" y="1061"/>
                        <a:pt x="6445" y="1615"/>
                        <a:pt x="6722" y="1892"/>
                      </a:cubicBezTo>
                      <a:cubicBezTo>
                        <a:pt x="7553" y="2447"/>
                        <a:pt x="8385" y="2724"/>
                        <a:pt x="8662" y="3832"/>
                      </a:cubicBezTo>
                      <a:cubicBezTo>
                        <a:pt x="8940" y="4663"/>
                        <a:pt x="9217" y="6049"/>
                        <a:pt x="8108" y="6603"/>
                      </a:cubicBezTo>
                      <a:cubicBezTo>
                        <a:pt x="6445" y="7435"/>
                        <a:pt x="3672" y="7712"/>
                        <a:pt x="2009" y="7158"/>
                      </a:cubicBezTo>
                      <a:cubicBezTo>
                        <a:pt x="345" y="6603"/>
                        <a:pt x="-209" y="4386"/>
                        <a:pt x="68" y="2724"/>
                      </a:cubicBezTo>
                      <a:cubicBezTo>
                        <a:pt x="68" y="1615"/>
                        <a:pt x="900" y="784"/>
                        <a:pt x="2009" y="23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021" name="Freeform 5020">
                  <a:extLst>
                    <a:ext uri="{FF2B5EF4-FFF2-40B4-BE49-F238E27FC236}">
                      <a16:creationId xmlns:a16="http://schemas.microsoft.com/office/drawing/2014/main" id="{ECD6F60B-643D-303E-54B1-09C4F06283B5}"/>
                    </a:ext>
                  </a:extLst>
                </p:cNvPr>
                <p:cNvSpPr/>
                <p:nvPr/>
              </p:nvSpPr>
              <p:spPr>
                <a:xfrm>
                  <a:off x="9150245" y="3866564"/>
                  <a:ext cx="7251" cy="7222"/>
                </a:xfrm>
                <a:custGeom>
                  <a:avLst/>
                  <a:gdLst>
                    <a:gd name="connsiteX0" fmla="*/ 5311 w 7251"/>
                    <a:gd name="connsiteY0" fmla="*/ 842 h 7222"/>
                    <a:gd name="connsiteX1" fmla="*/ 7252 w 7251"/>
                    <a:gd name="connsiteY1" fmla="*/ 5277 h 7222"/>
                    <a:gd name="connsiteX2" fmla="*/ 1707 w 7251"/>
                    <a:gd name="connsiteY2" fmla="*/ 5831 h 7222"/>
                    <a:gd name="connsiteX3" fmla="*/ 43 w 7251"/>
                    <a:gd name="connsiteY3" fmla="*/ 2782 h 7222"/>
                    <a:gd name="connsiteX4" fmla="*/ 1984 w 7251"/>
                    <a:gd name="connsiteY4" fmla="*/ 288 h 7222"/>
                    <a:gd name="connsiteX5" fmla="*/ 5311 w 7251"/>
                    <a:gd name="connsiteY5" fmla="*/ 842 h 72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251" h="7222">
                      <a:moveTo>
                        <a:pt x="5311" y="842"/>
                      </a:moveTo>
                      <a:cubicBezTo>
                        <a:pt x="6420" y="2228"/>
                        <a:pt x="7252" y="3614"/>
                        <a:pt x="7252" y="5277"/>
                      </a:cubicBezTo>
                      <a:cubicBezTo>
                        <a:pt x="7252" y="8325"/>
                        <a:pt x="2816" y="7216"/>
                        <a:pt x="1707" y="5831"/>
                      </a:cubicBezTo>
                      <a:cubicBezTo>
                        <a:pt x="875" y="4999"/>
                        <a:pt x="-234" y="3891"/>
                        <a:pt x="43" y="2782"/>
                      </a:cubicBezTo>
                      <a:cubicBezTo>
                        <a:pt x="43" y="1951"/>
                        <a:pt x="1153" y="842"/>
                        <a:pt x="1984" y="288"/>
                      </a:cubicBezTo>
                      <a:cubicBezTo>
                        <a:pt x="3093" y="-266"/>
                        <a:pt x="4479" y="11"/>
                        <a:pt x="5311" y="842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022" name="Freeform 5021">
                  <a:extLst>
                    <a:ext uri="{FF2B5EF4-FFF2-40B4-BE49-F238E27FC236}">
                      <a16:creationId xmlns:a16="http://schemas.microsoft.com/office/drawing/2014/main" id="{BC35EE6B-6C43-53EE-76B9-0DE281DE78B2}"/>
                    </a:ext>
                  </a:extLst>
                </p:cNvPr>
                <p:cNvSpPr/>
                <p:nvPr/>
              </p:nvSpPr>
              <p:spPr>
                <a:xfrm>
                  <a:off x="9185497" y="3847367"/>
                  <a:ext cx="6954" cy="8677"/>
                </a:xfrm>
                <a:custGeom>
                  <a:avLst/>
                  <a:gdLst>
                    <a:gd name="connsiteX0" fmla="*/ 1386 w 6954"/>
                    <a:gd name="connsiteY0" fmla="*/ 364 h 8677"/>
                    <a:gd name="connsiteX1" fmla="*/ 6100 w 6954"/>
                    <a:gd name="connsiteY1" fmla="*/ 918 h 8677"/>
                    <a:gd name="connsiteX2" fmla="*/ 6654 w 6954"/>
                    <a:gd name="connsiteY2" fmla="*/ 3412 h 8677"/>
                    <a:gd name="connsiteX3" fmla="*/ 6931 w 6954"/>
                    <a:gd name="connsiteY3" fmla="*/ 6183 h 8677"/>
                    <a:gd name="connsiteX4" fmla="*/ 3327 w 6954"/>
                    <a:gd name="connsiteY4" fmla="*/ 8678 h 8677"/>
                    <a:gd name="connsiteX5" fmla="*/ 0 w 6954"/>
                    <a:gd name="connsiteY5" fmla="*/ 5352 h 8677"/>
                    <a:gd name="connsiteX6" fmla="*/ 1386 w 6954"/>
                    <a:gd name="connsiteY6" fmla="*/ 364 h 86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954" h="8677">
                      <a:moveTo>
                        <a:pt x="1386" y="364"/>
                      </a:moveTo>
                      <a:cubicBezTo>
                        <a:pt x="2496" y="-190"/>
                        <a:pt x="5268" y="-190"/>
                        <a:pt x="6100" y="918"/>
                      </a:cubicBezTo>
                      <a:cubicBezTo>
                        <a:pt x="6377" y="1472"/>
                        <a:pt x="6654" y="2858"/>
                        <a:pt x="6654" y="3412"/>
                      </a:cubicBezTo>
                      <a:cubicBezTo>
                        <a:pt x="6654" y="4244"/>
                        <a:pt x="6654" y="5352"/>
                        <a:pt x="6931" y="6183"/>
                      </a:cubicBezTo>
                      <a:cubicBezTo>
                        <a:pt x="7208" y="8401"/>
                        <a:pt x="4990" y="8678"/>
                        <a:pt x="3327" y="8678"/>
                      </a:cubicBezTo>
                      <a:cubicBezTo>
                        <a:pt x="1386" y="8678"/>
                        <a:pt x="832" y="6738"/>
                        <a:pt x="0" y="5352"/>
                      </a:cubicBezTo>
                      <a:cubicBezTo>
                        <a:pt x="1109" y="3690"/>
                        <a:pt x="-1109" y="1750"/>
                        <a:pt x="1386" y="364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023" name="Freeform 5022">
                  <a:extLst>
                    <a:ext uri="{FF2B5EF4-FFF2-40B4-BE49-F238E27FC236}">
                      <a16:creationId xmlns:a16="http://schemas.microsoft.com/office/drawing/2014/main" id="{567B468A-34FE-428A-01CF-3B8F853B5088}"/>
                    </a:ext>
                  </a:extLst>
                </p:cNvPr>
                <p:cNvSpPr/>
                <p:nvPr/>
              </p:nvSpPr>
              <p:spPr>
                <a:xfrm>
                  <a:off x="9172405" y="3834957"/>
                  <a:ext cx="10396" cy="14159"/>
                </a:xfrm>
                <a:custGeom>
                  <a:avLst/>
                  <a:gdLst>
                    <a:gd name="connsiteX0" fmla="*/ 5053 w 10396"/>
                    <a:gd name="connsiteY0" fmla="*/ 2521 h 14159"/>
                    <a:gd name="connsiteX1" fmla="*/ 7825 w 10396"/>
                    <a:gd name="connsiteY1" fmla="*/ 27 h 14159"/>
                    <a:gd name="connsiteX2" fmla="*/ 9489 w 10396"/>
                    <a:gd name="connsiteY2" fmla="*/ 3352 h 14159"/>
                    <a:gd name="connsiteX3" fmla="*/ 10320 w 10396"/>
                    <a:gd name="connsiteY3" fmla="*/ 7232 h 14159"/>
                    <a:gd name="connsiteX4" fmla="*/ 4498 w 10396"/>
                    <a:gd name="connsiteY4" fmla="*/ 14160 h 14159"/>
                    <a:gd name="connsiteX5" fmla="*/ 340 w 10396"/>
                    <a:gd name="connsiteY5" fmla="*/ 7509 h 14159"/>
                    <a:gd name="connsiteX6" fmla="*/ 2003 w 10396"/>
                    <a:gd name="connsiteY6" fmla="*/ 4738 h 14159"/>
                    <a:gd name="connsiteX7" fmla="*/ 5053 w 10396"/>
                    <a:gd name="connsiteY7" fmla="*/ 2521 h 141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0396" h="14159">
                      <a:moveTo>
                        <a:pt x="5053" y="2521"/>
                      </a:moveTo>
                      <a:cubicBezTo>
                        <a:pt x="5607" y="1690"/>
                        <a:pt x="6439" y="-250"/>
                        <a:pt x="7825" y="27"/>
                      </a:cubicBezTo>
                      <a:cubicBezTo>
                        <a:pt x="8934" y="27"/>
                        <a:pt x="9211" y="2521"/>
                        <a:pt x="9489" y="3352"/>
                      </a:cubicBezTo>
                      <a:cubicBezTo>
                        <a:pt x="9766" y="4461"/>
                        <a:pt x="10320" y="5846"/>
                        <a:pt x="10320" y="7232"/>
                      </a:cubicBezTo>
                      <a:cubicBezTo>
                        <a:pt x="10875" y="11112"/>
                        <a:pt x="8379" y="14160"/>
                        <a:pt x="4498" y="14160"/>
                      </a:cubicBezTo>
                      <a:cubicBezTo>
                        <a:pt x="894" y="14160"/>
                        <a:pt x="-770" y="10558"/>
                        <a:pt x="340" y="7509"/>
                      </a:cubicBezTo>
                      <a:cubicBezTo>
                        <a:pt x="617" y="6401"/>
                        <a:pt x="1448" y="5569"/>
                        <a:pt x="2003" y="4738"/>
                      </a:cubicBezTo>
                      <a:cubicBezTo>
                        <a:pt x="2835" y="3907"/>
                        <a:pt x="4221" y="3352"/>
                        <a:pt x="5053" y="2521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024" name="Freeform 5023">
                  <a:extLst>
                    <a:ext uri="{FF2B5EF4-FFF2-40B4-BE49-F238E27FC236}">
                      <a16:creationId xmlns:a16="http://schemas.microsoft.com/office/drawing/2014/main" id="{49CDA8FE-55D9-42AF-23F6-F8981D496A0D}"/>
                    </a:ext>
                  </a:extLst>
                </p:cNvPr>
                <p:cNvSpPr/>
                <p:nvPr/>
              </p:nvSpPr>
              <p:spPr>
                <a:xfrm>
                  <a:off x="9165814" y="3847494"/>
                  <a:ext cx="6376" cy="6681"/>
                </a:xfrm>
                <a:custGeom>
                  <a:avLst/>
                  <a:gdLst>
                    <a:gd name="connsiteX0" fmla="*/ 554 w 6376"/>
                    <a:gd name="connsiteY0" fmla="*/ 3840 h 6681"/>
                    <a:gd name="connsiteX1" fmla="*/ 0 w 6376"/>
                    <a:gd name="connsiteY1" fmla="*/ 2454 h 6681"/>
                    <a:gd name="connsiteX2" fmla="*/ 554 w 6376"/>
                    <a:gd name="connsiteY2" fmla="*/ 237 h 6681"/>
                    <a:gd name="connsiteX3" fmla="*/ 2218 w 6376"/>
                    <a:gd name="connsiteY3" fmla="*/ 514 h 6681"/>
                    <a:gd name="connsiteX4" fmla="*/ 4990 w 6376"/>
                    <a:gd name="connsiteY4" fmla="*/ 2731 h 6681"/>
                    <a:gd name="connsiteX5" fmla="*/ 6377 w 6376"/>
                    <a:gd name="connsiteY5" fmla="*/ 5225 h 6681"/>
                    <a:gd name="connsiteX6" fmla="*/ 3049 w 6376"/>
                    <a:gd name="connsiteY6" fmla="*/ 6611 h 6681"/>
                    <a:gd name="connsiteX7" fmla="*/ 554 w 6376"/>
                    <a:gd name="connsiteY7" fmla="*/ 3840 h 66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376" h="6681">
                      <a:moveTo>
                        <a:pt x="554" y="3840"/>
                      </a:moveTo>
                      <a:cubicBezTo>
                        <a:pt x="554" y="3285"/>
                        <a:pt x="277" y="2731"/>
                        <a:pt x="0" y="2454"/>
                      </a:cubicBezTo>
                      <a:cubicBezTo>
                        <a:pt x="0" y="1900"/>
                        <a:pt x="0" y="792"/>
                        <a:pt x="554" y="237"/>
                      </a:cubicBezTo>
                      <a:cubicBezTo>
                        <a:pt x="1109" y="-317"/>
                        <a:pt x="1663" y="237"/>
                        <a:pt x="2218" y="514"/>
                      </a:cubicBezTo>
                      <a:cubicBezTo>
                        <a:pt x="3049" y="1069"/>
                        <a:pt x="3881" y="2177"/>
                        <a:pt x="4990" y="2731"/>
                      </a:cubicBezTo>
                      <a:cubicBezTo>
                        <a:pt x="5822" y="3285"/>
                        <a:pt x="6377" y="4394"/>
                        <a:pt x="6377" y="5225"/>
                      </a:cubicBezTo>
                      <a:cubicBezTo>
                        <a:pt x="6377" y="6334"/>
                        <a:pt x="3881" y="6888"/>
                        <a:pt x="3049" y="6611"/>
                      </a:cubicBezTo>
                      <a:cubicBezTo>
                        <a:pt x="2218" y="6334"/>
                        <a:pt x="1109" y="4948"/>
                        <a:pt x="554" y="384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025" name="Freeform 5024">
                  <a:extLst>
                    <a:ext uri="{FF2B5EF4-FFF2-40B4-BE49-F238E27FC236}">
                      <a16:creationId xmlns:a16="http://schemas.microsoft.com/office/drawing/2014/main" id="{758796ED-9D7C-4CBA-2131-7F73C2662EF4}"/>
                    </a:ext>
                  </a:extLst>
                </p:cNvPr>
                <p:cNvSpPr/>
                <p:nvPr/>
              </p:nvSpPr>
              <p:spPr>
                <a:xfrm>
                  <a:off x="9076822" y="3556753"/>
                  <a:ext cx="6654" cy="6096"/>
                </a:xfrm>
                <a:custGeom>
                  <a:avLst/>
                  <a:gdLst>
                    <a:gd name="connsiteX0" fmla="*/ 6654 w 6654"/>
                    <a:gd name="connsiteY0" fmla="*/ 3048 h 6096"/>
                    <a:gd name="connsiteX1" fmla="*/ 3327 w 6654"/>
                    <a:gd name="connsiteY1" fmla="*/ 6097 h 6096"/>
                    <a:gd name="connsiteX2" fmla="*/ 0 w 6654"/>
                    <a:gd name="connsiteY2" fmla="*/ 3048 h 6096"/>
                    <a:gd name="connsiteX3" fmla="*/ 3327 w 6654"/>
                    <a:gd name="connsiteY3" fmla="*/ 0 h 6096"/>
                    <a:gd name="connsiteX4" fmla="*/ 6654 w 6654"/>
                    <a:gd name="connsiteY4" fmla="*/ 3048 h 60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654" h="6096">
                      <a:moveTo>
                        <a:pt x="6654" y="3048"/>
                      </a:moveTo>
                      <a:cubicBezTo>
                        <a:pt x="6654" y="4711"/>
                        <a:pt x="4990" y="6097"/>
                        <a:pt x="3327" y="6097"/>
                      </a:cubicBezTo>
                      <a:cubicBezTo>
                        <a:pt x="1664" y="6097"/>
                        <a:pt x="0" y="4711"/>
                        <a:pt x="0" y="3048"/>
                      </a:cubicBezTo>
                      <a:cubicBezTo>
                        <a:pt x="0" y="1386"/>
                        <a:pt x="1664" y="0"/>
                        <a:pt x="3327" y="0"/>
                      </a:cubicBezTo>
                      <a:cubicBezTo>
                        <a:pt x="4990" y="0"/>
                        <a:pt x="6654" y="1386"/>
                        <a:pt x="6654" y="3048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026" name="Freeform 5025">
                  <a:extLst>
                    <a:ext uri="{FF2B5EF4-FFF2-40B4-BE49-F238E27FC236}">
                      <a16:creationId xmlns:a16="http://schemas.microsoft.com/office/drawing/2014/main" id="{02FA2450-79D0-2F76-C2E2-591DF5C29CD4}"/>
                    </a:ext>
                  </a:extLst>
                </p:cNvPr>
                <p:cNvSpPr/>
                <p:nvPr/>
              </p:nvSpPr>
              <p:spPr>
                <a:xfrm>
                  <a:off x="9073495" y="3547608"/>
                  <a:ext cx="5544" cy="6096"/>
                </a:xfrm>
                <a:custGeom>
                  <a:avLst/>
                  <a:gdLst>
                    <a:gd name="connsiteX0" fmla="*/ 5545 w 5544"/>
                    <a:gd name="connsiteY0" fmla="*/ 3048 h 6096"/>
                    <a:gd name="connsiteX1" fmla="*/ 2772 w 5544"/>
                    <a:gd name="connsiteY1" fmla="*/ 6097 h 6096"/>
                    <a:gd name="connsiteX2" fmla="*/ 0 w 5544"/>
                    <a:gd name="connsiteY2" fmla="*/ 3048 h 6096"/>
                    <a:gd name="connsiteX3" fmla="*/ 2772 w 5544"/>
                    <a:gd name="connsiteY3" fmla="*/ 0 h 6096"/>
                    <a:gd name="connsiteX4" fmla="*/ 5545 w 5544"/>
                    <a:gd name="connsiteY4" fmla="*/ 3048 h 60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544" h="6096">
                      <a:moveTo>
                        <a:pt x="5545" y="3048"/>
                      </a:moveTo>
                      <a:cubicBezTo>
                        <a:pt x="5545" y="4711"/>
                        <a:pt x="4159" y="6097"/>
                        <a:pt x="2772" y="6097"/>
                      </a:cubicBezTo>
                      <a:cubicBezTo>
                        <a:pt x="1386" y="6097"/>
                        <a:pt x="0" y="4711"/>
                        <a:pt x="0" y="3048"/>
                      </a:cubicBezTo>
                      <a:cubicBezTo>
                        <a:pt x="0" y="1386"/>
                        <a:pt x="1386" y="0"/>
                        <a:pt x="2772" y="0"/>
                      </a:cubicBezTo>
                      <a:cubicBezTo>
                        <a:pt x="4159" y="0"/>
                        <a:pt x="5545" y="1386"/>
                        <a:pt x="5545" y="3048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027" name="Freeform 5026">
                  <a:extLst>
                    <a:ext uri="{FF2B5EF4-FFF2-40B4-BE49-F238E27FC236}">
                      <a16:creationId xmlns:a16="http://schemas.microsoft.com/office/drawing/2014/main" id="{2DA0CDD8-360F-0177-12A6-96C5B477A250}"/>
                    </a:ext>
                  </a:extLst>
                </p:cNvPr>
                <p:cNvSpPr/>
                <p:nvPr/>
              </p:nvSpPr>
              <p:spPr>
                <a:xfrm>
                  <a:off x="9050762" y="3953066"/>
                  <a:ext cx="14970" cy="10501"/>
                </a:xfrm>
                <a:custGeom>
                  <a:avLst/>
                  <a:gdLst>
                    <a:gd name="connsiteX0" fmla="*/ 0 w 14970"/>
                    <a:gd name="connsiteY0" fmla="*/ 5236 h 10501"/>
                    <a:gd name="connsiteX1" fmla="*/ 6653 w 14970"/>
                    <a:gd name="connsiteY1" fmla="*/ 248 h 10501"/>
                    <a:gd name="connsiteX2" fmla="*/ 10258 w 14970"/>
                    <a:gd name="connsiteY2" fmla="*/ 2465 h 10501"/>
                    <a:gd name="connsiteX3" fmla="*/ 13307 w 14970"/>
                    <a:gd name="connsiteY3" fmla="*/ 3851 h 10501"/>
                    <a:gd name="connsiteX4" fmla="*/ 14970 w 14970"/>
                    <a:gd name="connsiteY4" fmla="*/ 6345 h 10501"/>
                    <a:gd name="connsiteX5" fmla="*/ 9149 w 14970"/>
                    <a:gd name="connsiteY5" fmla="*/ 10502 h 10501"/>
                    <a:gd name="connsiteX6" fmla="*/ 6377 w 14970"/>
                    <a:gd name="connsiteY6" fmla="*/ 9670 h 10501"/>
                    <a:gd name="connsiteX7" fmla="*/ 3327 w 14970"/>
                    <a:gd name="connsiteY7" fmla="*/ 8008 h 10501"/>
                    <a:gd name="connsiteX8" fmla="*/ 277 w 14970"/>
                    <a:gd name="connsiteY8" fmla="*/ 5514 h 105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4970" h="10501">
                      <a:moveTo>
                        <a:pt x="0" y="5236"/>
                      </a:moveTo>
                      <a:cubicBezTo>
                        <a:pt x="0" y="1911"/>
                        <a:pt x="3327" y="-860"/>
                        <a:pt x="6653" y="248"/>
                      </a:cubicBezTo>
                      <a:cubicBezTo>
                        <a:pt x="8040" y="803"/>
                        <a:pt x="8871" y="1911"/>
                        <a:pt x="10258" y="2465"/>
                      </a:cubicBezTo>
                      <a:cubicBezTo>
                        <a:pt x="11366" y="2742"/>
                        <a:pt x="12476" y="3019"/>
                        <a:pt x="13307" y="3851"/>
                      </a:cubicBezTo>
                      <a:cubicBezTo>
                        <a:pt x="14139" y="4405"/>
                        <a:pt x="14970" y="5236"/>
                        <a:pt x="14970" y="6345"/>
                      </a:cubicBezTo>
                      <a:cubicBezTo>
                        <a:pt x="14970" y="8839"/>
                        <a:pt x="11089" y="10225"/>
                        <a:pt x="9149" y="10502"/>
                      </a:cubicBezTo>
                      <a:cubicBezTo>
                        <a:pt x="8040" y="10502"/>
                        <a:pt x="7208" y="10502"/>
                        <a:pt x="6377" y="9670"/>
                      </a:cubicBezTo>
                      <a:cubicBezTo>
                        <a:pt x="5267" y="8839"/>
                        <a:pt x="4435" y="8285"/>
                        <a:pt x="3327" y="8008"/>
                      </a:cubicBezTo>
                      <a:cubicBezTo>
                        <a:pt x="1941" y="7731"/>
                        <a:pt x="277" y="7176"/>
                        <a:pt x="277" y="5514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4579" name="Graphic 248">
                <a:extLst>
                  <a:ext uri="{FF2B5EF4-FFF2-40B4-BE49-F238E27FC236}">
                    <a16:creationId xmlns:a16="http://schemas.microsoft.com/office/drawing/2014/main" id="{ED2D7127-C95B-D927-7888-045B17A4766E}"/>
                  </a:ext>
                </a:extLst>
              </p:cNvPr>
              <p:cNvGrpSpPr/>
              <p:nvPr/>
            </p:nvGrpSpPr>
            <p:grpSpPr>
              <a:xfrm>
                <a:off x="8527908" y="3024967"/>
                <a:ext cx="135383" cy="162670"/>
                <a:chOff x="9190673" y="3023848"/>
                <a:chExt cx="135383" cy="162670"/>
              </a:xfrm>
              <a:grpFill/>
            </p:grpSpPr>
            <p:sp>
              <p:nvSpPr>
                <p:cNvPr id="4992" name="Freeform 4991">
                  <a:extLst>
                    <a:ext uri="{FF2B5EF4-FFF2-40B4-BE49-F238E27FC236}">
                      <a16:creationId xmlns:a16="http://schemas.microsoft.com/office/drawing/2014/main" id="{26EC6494-1072-8700-3099-B85681B4E4C4}"/>
                    </a:ext>
                  </a:extLst>
                </p:cNvPr>
                <p:cNvSpPr/>
                <p:nvPr/>
              </p:nvSpPr>
              <p:spPr>
                <a:xfrm>
                  <a:off x="9192953" y="3023848"/>
                  <a:ext cx="90692" cy="125621"/>
                </a:xfrm>
                <a:custGeom>
                  <a:avLst/>
                  <a:gdLst>
                    <a:gd name="connsiteX0" fmla="*/ 90132 w 90692"/>
                    <a:gd name="connsiteY0" fmla="*/ 74268 h 125621"/>
                    <a:gd name="connsiteX1" fmla="*/ 89300 w 90692"/>
                    <a:gd name="connsiteY1" fmla="*/ 80919 h 125621"/>
                    <a:gd name="connsiteX2" fmla="*/ 88191 w 90692"/>
                    <a:gd name="connsiteY2" fmla="*/ 86185 h 125621"/>
                    <a:gd name="connsiteX3" fmla="*/ 86804 w 90692"/>
                    <a:gd name="connsiteY3" fmla="*/ 88956 h 125621"/>
                    <a:gd name="connsiteX4" fmla="*/ 83201 w 90692"/>
                    <a:gd name="connsiteY4" fmla="*/ 97824 h 125621"/>
                    <a:gd name="connsiteX5" fmla="*/ 80983 w 90692"/>
                    <a:gd name="connsiteY5" fmla="*/ 103643 h 125621"/>
                    <a:gd name="connsiteX6" fmla="*/ 77101 w 90692"/>
                    <a:gd name="connsiteY6" fmla="*/ 107800 h 125621"/>
                    <a:gd name="connsiteX7" fmla="*/ 71556 w 90692"/>
                    <a:gd name="connsiteY7" fmla="*/ 105583 h 125621"/>
                    <a:gd name="connsiteX8" fmla="*/ 68784 w 90692"/>
                    <a:gd name="connsiteY8" fmla="*/ 101427 h 125621"/>
                    <a:gd name="connsiteX9" fmla="*/ 66289 w 90692"/>
                    <a:gd name="connsiteY9" fmla="*/ 105583 h 125621"/>
                    <a:gd name="connsiteX10" fmla="*/ 65735 w 90692"/>
                    <a:gd name="connsiteY10" fmla="*/ 114174 h 125621"/>
                    <a:gd name="connsiteX11" fmla="*/ 61299 w 90692"/>
                    <a:gd name="connsiteY11" fmla="*/ 114728 h 125621"/>
                    <a:gd name="connsiteX12" fmla="*/ 57695 w 90692"/>
                    <a:gd name="connsiteY12" fmla="*/ 110571 h 125621"/>
                    <a:gd name="connsiteX13" fmla="*/ 53536 w 90692"/>
                    <a:gd name="connsiteY13" fmla="*/ 106415 h 125621"/>
                    <a:gd name="connsiteX14" fmla="*/ 50764 w 90692"/>
                    <a:gd name="connsiteY14" fmla="*/ 111403 h 125621"/>
                    <a:gd name="connsiteX15" fmla="*/ 46051 w 90692"/>
                    <a:gd name="connsiteY15" fmla="*/ 113897 h 125621"/>
                    <a:gd name="connsiteX16" fmla="*/ 42447 w 90692"/>
                    <a:gd name="connsiteY16" fmla="*/ 111403 h 125621"/>
                    <a:gd name="connsiteX17" fmla="*/ 40784 w 90692"/>
                    <a:gd name="connsiteY17" fmla="*/ 113620 h 125621"/>
                    <a:gd name="connsiteX18" fmla="*/ 38566 w 90692"/>
                    <a:gd name="connsiteY18" fmla="*/ 116391 h 125621"/>
                    <a:gd name="connsiteX19" fmla="*/ 33576 w 90692"/>
                    <a:gd name="connsiteY19" fmla="*/ 118608 h 125621"/>
                    <a:gd name="connsiteX20" fmla="*/ 29695 w 90692"/>
                    <a:gd name="connsiteY20" fmla="*/ 113897 h 125621"/>
                    <a:gd name="connsiteX21" fmla="*/ 25536 w 90692"/>
                    <a:gd name="connsiteY21" fmla="*/ 111957 h 125621"/>
                    <a:gd name="connsiteX22" fmla="*/ 20546 w 90692"/>
                    <a:gd name="connsiteY22" fmla="*/ 118054 h 125621"/>
                    <a:gd name="connsiteX23" fmla="*/ 13892 w 90692"/>
                    <a:gd name="connsiteY23" fmla="*/ 124705 h 125621"/>
                    <a:gd name="connsiteX24" fmla="*/ 11674 w 90692"/>
                    <a:gd name="connsiteY24" fmla="*/ 120548 h 125621"/>
                    <a:gd name="connsiteX25" fmla="*/ 9734 w 90692"/>
                    <a:gd name="connsiteY25" fmla="*/ 121656 h 125621"/>
                    <a:gd name="connsiteX26" fmla="*/ 6406 w 90692"/>
                    <a:gd name="connsiteY26" fmla="*/ 124982 h 125621"/>
                    <a:gd name="connsiteX27" fmla="*/ 4189 w 90692"/>
                    <a:gd name="connsiteY27" fmla="*/ 124982 h 125621"/>
                    <a:gd name="connsiteX28" fmla="*/ 5020 w 90692"/>
                    <a:gd name="connsiteY28" fmla="*/ 120825 h 125621"/>
                    <a:gd name="connsiteX29" fmla="*/ 7793 w 90692"/>
                    <a:gd name="connsiteY29" fmla="*/ 116391 h 125621"/>
                    <a:gd name="connsiteX30" fmla="*/ 10565 w 90692"/>
                    <a:gd name="connsiteY30" fmla="*/ 113620 h 125621"/>
                    <a:gd name="connsiteX31" fmla="*/ 9179 w 90692"/>
                    <a:gd name="connsiteY31" fmla="*/ 110571 h 125621"/>
                    <a:gd name="connsiteX32" fmla="*/ 6961 w 90692"/>
                    <a:gd name="connsiteY32" fmla="*/ 109463 h 125621"/>
                    <a:gd name="connsiteX33" fmla="*/ 5020 w 90692"/>
                    <a:gd name="connsiteY33" fmla="*/ 108632 h 125621"/>
                    <a:gd name="connsiteX34" fmla="*/ 5575 w 90692"/>
                    <a:gd name="connsiteY34" fmla="*/ 100595 h 125621"/>
                    <a:gd name="connsiteX35" fmla="*/ 8070 w 90692"/>
                    <a:gd name="connsiteY35" fmla="*/ 96993 h 125621"/>
                    <a:gd name="connsiteX36" fmla="*/ 10842 w 90692"/>
                    <a:gd name="connsiteY36" fmla="*/ 91727 h 125621"/>
                    <a:gd name="connsiteX37" fmla="*/ 12506 w 90692"/>
                    <a:gd name="connsiteY37" fmla="*/ 87570 h 125621"/>
                    <a:gd name="connsiteX38" fmla="*/ 13892 w 90692"/>
                    <a:gd name="connsiteY38" fmla="*/ 85076 h 125621"/>
                    <a:gd name="connsiteX39" fmla="*/ 13337 w 90692"/>
                    <a:gd name="connsiteY39" fmla="*/ 76763 h 125621"/>
                    <a:gd name="connsiteX40" fmla="*/ 8624 w 90692"/>
                    <a:gd name="connsiteY40" fmla="*/ 63461 h 125621"/>
                    <a:gd name="connsiteX41" fmla="*/ 7516 w 90692"/>
                    <a:gd name="connsiteY41" fmla="*/ 59304 h 125621"/>
                    <a:gd name="connsiteX42" fmla="*/ 2803 w 90692"/>
                    <a:gd name="connsiteY42" fmla="*/ 56256 h 125621"/>
                    <a:gd name="connsiteX43" fmla="*/ 31 w 90692"/>
                    <a:gd name="connsiteY43" fmla="*/ 52376 h 125621"/>
                    <a:gd name="connsiteX44" fmla="*/ 5575 w 90692"/>
                    <a:gd name="connsiteY44" fmla="*/ 48219 h 125621"/>
                    <a:gd name="connsiteX45" fmla="*/ 7238 w 90692"/>
                    <a:gd name="connsiteY45" fmla="*/ 45448 h 125621"/>
                    <a:gd name="connsiteX46" fmla="*/ 10288 w 90692"/>
                    <a:gd name="connsiteY46" fmla="*/ 46556 h 125621"/>
                    <a:gd name="connsiteX47" fmla="*/ 12783 w 90692"/>
                    <a:gd name="connsiteY47" fmla="*/ 48496 h 125621"/>
                    <a:gd name="connsiteX48" fmla="*/ 16110 w 90692"/>
                    <a:gd name="connsiteY48" fmla="*/ 47942 h 125621"/>
                    <a:gd name="connsiteX49" fmla="*/ 18328 w 90692"/>
                    <a:gd name="connsiteY49" fmla="*/ 43508 h 125621"/>
                    <a:gd name="connsiteX50" fmla="*/ 16941 w 90692"/>
                    <a:gd name="connsiteY50" fmla="*/ 38520 h 125621"/>
                    <a:gd name="connsiteX51" fmla="*/ 14723 w 90692"/>
                    <a:gd name="connsiteY51" fmla="*/ 34363 h 125621"/>
                    <a:gd name="connsiteX52" fmla="*/ 13892 w 90692"/>
                    <a:gd name="connsiteY52" fmla="*/ 30483 h 125621"/>
                    <a:gd name="connsiteX53" fmla="*/ 13892 w 90692"/>
                    <a:gd name="connsiteY53" fmla="*/ 30483 h 125621"/>
                    <a:gd name="connsiteX54" fmla="*/ 23872 w 90692"/>
                    <a:gd name="connsiteY54" fmla="*/ 5819 h 125621"/>
                    <a:gd name="connsiteX55" fmla="*/ 61022 w 90692"/>
                    <a:gd name="connsiteY55" fmla="*/ 0 h 125621"/>
                    <a:gd name="connsiteX56" fmla="*/ 67398 w 90692"/>
                    <a:gd name="connsiteY56" fmla="*/ 7759 h 125621"/>
                    <a:gd name="connsiteX57" fmla="*/ 85696 w 90692"/>
                    <a:gd name="connsiteY57" fmla="*/ 39074 h 125621"/>
                    <a:gd name="connsiteX58" fmla="*/ 90409 w 90692"/>
                    <a:gd name="connsiteY58" fmla="*/ 73991 h 1256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</a:cxnLst>
                  <a:rect l="l" t="t" r="r" b="b"/>
                  <a:pathLst>
                    <a:path w="90692" h="125621">
                      <a:moveTo>
                        <a:pt x="90132" y="74268"/>
                      </a:moveTo>
                      <a:cubicBezTo>
                        <a:pt x="90132" y="76486"/>
                        <a:pt x="89854" y="78702"/>
                        <a:pt x="89300" y="80919"/>
                      </a:cubicBezTo>
                      <a:cubicBezTo>
                        <a:pt x="89300" y="82582"/>
                        <a:pt x="88746" y="84522"/>
                        <a:pt x="88191" y="86185"/>
                      </a:cubicBezTo>
                      <a:cubicBezTo>
                        <a:pt x="87914" y="87293"/>
                        <a:pt x="87082" y="88125"/>
                        <a:pt x="86804" y="88956"/>
                      </a:cubicBezTo>
                      <a:cubicBezTo>
                        <a:pt x="85418" y="91727"/>
                        <a:pt x="85418" y="95053"/>
                        <a:pt x="83201" y="97824"/>
                      </a:cubicBezTo>
                      <a:cubicBezTo>
                        <a:pt x="81815" y="99486"/>
                        <a:pt x="81815" y="101704"/>
                        <a:pt x="80983" y="103643"/>
                      </a:cubicBezTo>
                      <a:cubicBezTo>
                        <a:pt x="80429" y="105583"/>
                        <a:pt x="79319" y="107523"/>
                        <a:pt x="77101" y="107800"/>
                      </a:cubicBezTo>
                      <a:cubicBezTo>
                        <a:pt x="75438" y="107800"/>
                        <a:pt x="72666" y="107246"/>
                        <a:pt x="71556" y="105583"/>
                      </a:cubicBezTo>
                      <a:cubicBezTo>
                        <a:pt x="70725" y="104475"/>
                        <a:pt x="70448" y="101704"/>
                        <a:pt x="68784" y="101427"/>
                      </a:cubicBezTo>
                      <a:cubicBezTo>
                        <a:pt x="66844" y="101427"/>
                        <a:pt x="66289" y="104198"/>
                        <a:pt x="66289" y="105583"/>
                      </a:cubicBezTo>
                      <a:cubicBezTo>
                        <a:pt x="66289" y="108355"/>
                        <a:pt x="67121" y="111403"/>
                        <a:pt x="65735" y="114174"/>
                      </a:cubicBezTo>
                      <a:cubicBezTo>
                        <a:pt x="64626" y="116391"/>
                        <a:pt x="62963" y="116114"/>
                        <a:pt x="61299" y="114728"/>
                      </a:cubicBezTo>
                      <a:cubicBezTo>
                        <a:pt x="59636" y="113620"/>
                        <a:pt x="58804" y="112234"/>
                        <a:pt x="57695" y="110571"/>
                      </a:cubicBezTo>
                      <a:cubicBezTo>
                        <a:pt x="56864" y="109463"/>
                        <a:pt x="55200" y="106415"/>
                        <a:pt x="53536" y="106415"/>
                      </a:cubicBezTo>
                      <a:cubicBezTo>
                        <a:pt x="51873" y="106415"/>
                        <a:pt x="51319" y="110294"/>
                        <a:pt x="50764" y="111403"/>
                      </a:cubicBezTo>
                      <a:cubicBezTo>
                        <a:pt x="49933" y="113620"/>
                        <a:pt x="48269" y="116391"/>
                        <a:pt x="46051" y="113897"/>
                      </a:cubicBezTo>
                      <a:cubicBezTo>
                        <a:pt x="45219" y="112788"/>
                        <a:pt x="43833" y="110294"/>
                        <a:pt x="42447" y="111403"/>
                      </a:cubicBezTo>
                      <a:cubicBezTo>
                        <a:pt x="41893" y="111957"/>
                        <a:pt x="41338" y="112788"/>
                        <a:pt x="40784" y="113620"/>
                      </a:cubicBezTo>
                      <a:cubicBezTo>
                        <a:pt x="39952" y="114451"/>
                        <a:pt x="39398" y="115560"/>
                        <a:pt x="38566" y="116391"/>
                      </a:cubicBezTo>
                      <a:cubicBezTo>
                        <a:pt x="37180" y="117777"/>
                        <a:pt x="35516" y="119717"/>
                        <a:pt x="33576" y="118608"/>
                      </a:cubicBezTo>
                      <a:cubicBezTo>
                        <a:pt x="31913" y="117499"/>
                        <a:pt x="30803" y="115560"/>
                        <a:pt x="29695" y="113897"/>
                      </a:cubicBezTo>
                      <a:cubicBezTo>
                        <a:pt x="28585" y="112234"/>
                        <a:pt x="27477" y="110571"/>
                        <a:pt x="25536" y="111957"/>
                      </a:cubicBezTo>
                      <a:cubicBezTo>
                        <a:pt x="23318" y="113343"/>
                        <a:pt x="21932" y="115837"/>
                        <a:pt x="20546" y="118054"/>
                      </a:cubicBezTo>
                      <a:cubicBezTo>
                        <a:pt x="19160" y="120271"/>
                        <a:pt x="16941" y="124427"/>
                        <a:pt x="13892" y="124705"/>
                      </a:cubicBezTo>
                      <a:cubicBezTo>
                        <a:pt x="11674" y="124705"/>
                        <a:pt x="11397" y="122211"/>
                        <a:pt x="11674" y="120548"/>
                      </a:cubicBezTo>
                      <a:cubicBezTo>
                        <a:pt x="10842" y="120548"/>
                        <a:pt x="10288" y="121102"/>
                        <a:pt x="9734" y="121656"/>
                      </a:cubicBezTo>
                      <a:cubicBezTo>
                        <a:pt x="8624" y="122765"/>
                        <a:pt x="7516" y="124150"/>
                        <a:pt x="6406" y="124982"/>
                      </a:cubicBezTo>
                      <a:cubicBezTo>
                        <a:pt x="5575" y="125536"/>
                        <a:pt x="4466" y="126090"/>
                        <a:pt x="4189" y="124982"/>
                      </a:cubicBezTo>
                      <a:cubicBezTo>
                        <a:pt x="4189" y="123596"/>
                        <a:pt x="4466" y="121934"/>
                        <a:pt x="5020" y="120825"/>
                      </a:cubicBezTo>
                      <a:cubicBezTo>
                        <a:pt x="5575" y="119162"/>
                        <a:pt x="6684" y="117499"/>
                        <a:pt x="7793" y="116391"/>
                      </a:cubicBezTo>
                      <a:cubicBezTo>
                        <a:pt x="8624" y="115560"/>
                        <a:pt x="10288" y="114728"/>
                        <a:pt x="10565" y="113620"/>
                      </a:cubicBezTo>
                      <a:cubicBezTo>
                        <a:pt x="10842" y="112234"/>
                        <a:pt x="10565" y="111126"/>
                        <a:pt x="9179" y="110571"/>
                      </a:cubicBezTo>
                      <a:cubicBezTo>
                        <a:pt x="8348" y="110294"/>
                        <a:pt x="7793" y="109740"/>
                        <a:pt x="6961" y="109463"/>
                      </a:cubicBezTo>
                      <a:cubicBezTo>
                        <a:pt x="6130" y="109463"/>
                        <a:pt x="5575" y="109186"/>
                        <a:pt x="5020" y="108632"/>
                      </a:cubicBezTo>
                      <a:cubicBezTo>
                        <a:pt x="2803" y="106415"/>
                        <a:pt x="4466" y="102812"/>
                        <a:pt x="5575" y="100595"/>
                      </a:cubicBezTo>
                      <a:cubicBezTo>
                        <a:pt x="6130" y="99209"/>
                        <a:pt x="7238" y="98378"/>
                        <a:pt x="8070" y="96993"/>
                      </a:cubicBezTo>
                      <a:cubicBezTo>
                        <a:pt x="8902" y="95330"/>
                        <a:pt x="10011" y="93667"/>
                        <a:pt x="10842" y="91727"/>
                      </a:cubicBezTo>
                      <a:cubicBezTo>
                        <a:pt x="11397" y="90342"/>
                        <a:pt x="11951" y="88956"/>
                        <a:pt x="12506" y="87570"/>
                      </a:cubicBezTo>
                      <a:cubicBezTo>
                        <a:pt x="12783" y="86739"/>
                        <a:pt x="13615" y="85908"/>
                        <a:pt x="13892" y="85076"/>
                      </a:cubicBezTo>
                      <a:cubicBezTo>
                        <a:pt x="15001" y="82582"/>
                        <a:pt x="13892" y="79257"/>
                        <a:pt x="13337" y="76763"/>
                      </a:cubicBezTo>
                      <a:cubicBezTo>
                        <a:pt x="12229" y="72052"/>
                        <a:pt x="10288" y="67895"/>
                        <a:pt x="8624" y="63461"/>
                      </a:cubicBezTo>
                      <a:cubicBezTo>
                        <a:pt x="8070" y="62075"/>
                        <a:pt x="8348" y="60412"/>
                        <a:pt x="7516" y="59304"/>
                      </a:cubicBezTo>
                      <a:cubicBezTo>
                        <a:pt x="6406" y="57364"/>
                        <a:pt x="4466" y="57087"/>
                        <a:pt x="2803" y="56256"/>
                      </a:cubicBezTo>
                      <a:cubicBezTo>
                        <a:pt x="1417" y="55701"/>
                        <a:pt x="-247" y="54039"/>
                        <a:pt x="31" y="52376"/>
                      </a:cubicBezTo>
                      <a:cubicBezTo>
                        <a:pt x="585" y="49050"/>
                        <a:pt x="5020" y="51268"/>
                        <a:pt x="5575" y="48219"/>
                      </a:cubicBezTo>
                      <a:cubicBezTo>
                        <a:pt x="5575" y="47111"/>
                        <a:pt x="5852" y="46002"/>
                        <a:pt x="7238" y="45448"/>
                      </a:cubicBezTo>
                      <a:cubicBezTo>
                        <a:pt x="8348" y="45171"/>
                        <a:pt x="9456" y="45725"/>
                        <a:pt x="10288" y="46556"/>
                      </a:cubicBezTo>
                      <a:cubicBezTo>
                        <a:pt x="11120" y="47388"/>
                        <a:pt x="11674" y="48219"/>
                        <a:pt x="12783" y="48496"/>
                      </a:cubicBezTo>
                      <a:cubicBezTo>
                        <a:pt x="13892" y="48496"/>
                        <a:pt x="15001" y="48496"/>
                        <a:pt x="16110" y="47942"/>
                      </a:cubicBezTo>
                      <a:cubicBezTo>
                        <a:pt x="17773" y="47111"/>
                        <a:pt x="18051" y="45448"/>
                        <a:pt x="18328" y="43508"/>
                      </a:cubicBezTo>
                      <a:cubicBezTo>
                        <a:pt x="18328" y="41845"/>
                        <a:pt x="18328" y="39628"/>
                        <a:pt x="16941" y="38520"/>
                      </a:cubicBezTo>
                      <a:cubicBezTo>
                        <a:pt x="15833" y="37134"/>
                        <a:pt x="15001" y="36303"/>
                        <a:pt x="14723" y="34363"/>
                      </a:cubicBezTo>
                      <a:cubicBezTo>
                        <a:pt x="14447" y="33255"/>
                        <a:pt x="14169" y="31869"/>
                        <a:pt x="13892" y="30483"/>
                      </a:cubicBezTo>
                      <a:lnTo>
                        <a:pt x="13892" y="30483"/>
                      </a:lnTo>
                      <a:cubicBezTo>
                        <a:pt x="13892" y="29375"/>
                        <a:pt x="13060" y="7759"/>
                        <a:pt x="23872" y="5819"/>
                      </a:cubicBezTo>
                      <a:cubicBezTo>
                        <a:pt x="33299" y="4157"/>
                        <a:pt x="50210" y="9976"/>
                        <a:pt x="61022" y="0"/>
                      </a:cubicBezTo>
                      <a:cubicBezTo>
                        <a:pt x="63239" y="2494"/>
                        <a:pt x="65457" y="4988"/>
                        <a:pt x="67398" y="7759"/>
                      </a:cubicBezTo>
                      <a:cubicBezTo>
                        <a:pt x="74606" y="17458"/>
                        <a:pt x="81260" y="27989"/>
                        <a:pt x="85696" y="39074"/>
                      </a:cubicBezTo>
                      <a:cubicBezTo>
                        <a:pt x="90409" y="50159"/>
                        <a:pt x="91240" y="62075"/>
                        <a:pt x="90409" y="73991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993" name="Freeform 4992">
                  <a:extLst>
                    <a:ext uri="{FF2B5EF4-FFF2-40B4-BE49-F238E27FC236}">
                      <a16:creationId xmlns:a16="http://schemas.microsoft.com/office/drawing/2014/main" id="{0AB1A5F8-CBF2-E499-E4B5-40379BE080D0}"/>
                    </a:ext>
                  </a:extLst>
                </p:cNvPr>
                <p:cNvSpPr/>
                <p:nvPr/>
              </p:nvSpPr>
              <p:spPr>
                <a:xfrm>
                  <a:off x="9316629" y="3051837"/>
                  <a:ext cx="9426" cy="4987"/>
                </a:xfrm>
                <a:custGeom>
                  <a:avLst/>
                  <a:gdLst>
                    <a:gd name="connsiteX0" fmla="*/ 9426 w 9426"/>
                    <a:gd name="connsiteY0" fmla="*/ 2494 h 4987"/>
                    <a:gd name="connsiteX1" fmla="*/ 4713 w 9426"/>
                    <a:gd name="connsiteY1" fmla="*/ 4988 h 4987"/>
                    <a:gd name="connsiteX2" fmla="*/ 0 w 9426"/>
                    <a:gd name="connsiteY2" fmla="*/ 2494 h 4987"/>
                    <a:gd name="connsiteX3" fmla="*/ 4713 w 9426"/>
                    <a:gd name="connsiteY3" fmla="*/ 0 h 4987"/>
                    <a:gd name="connsiteX4" fmla="*/ 9426 w 9426"/>
                    <a:gd name="connsiteY4" fmla="*/ 2494 h 49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426" h="4987">
                      <a:moveTo>
                        <a:pt x="9426" y="2494"/>
                      </a:moveTo>
                      <a:cubicBezTo>
                        <a:pt x="9426" y="3880"/>
                        <a:pt x="7208" y="4988"/>
                        <a:pt x="4713" y="4988"/>
                      </a:cubicBezTo>
                      <a:cubicBezTo>
                        <a:pt x="2218" y="4988"/>
                        <a:pt x="0" y="3880"/>
                        <a:pt x="0" y="2494"/>
                      </a:cubicBezTo>
                      <a:cubicBezTo>
                        <a:pt x="0" y="1109"/>
                        <a:pt x="2218" y="0"/>
                        <a:pt x="4713" y="0"/>
                      </a:cubicBezTo>
                      <a:cubicBezTo>
                        <a:pt x="7208" y="0"/>
                        <a:pt x="9426" y="1109"/>
                        <a:pt x="9426" y="2494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994" name="Freeform 4993">
                  <a:extLst>
                    <a:ext uri="{FF2B5EF4-FFF2-40B4-BE49-F238E27FC236}">
                      <a16:creationId xmlns:a16="http://schemas.microsoft.com/office/drawing/2014/main" id="{991A4B2C-DB75-822E-FCF2-A224ADA2A443}"/>
                    </a:ext>
                  </a:extLst>
                </p:cNvPr>
                <p:cNvSpPr/>
                <p:nvPr/>
              </p:nvSpPr>
              <p:spPr>
                <a:xfrm>
                  <a:off x="9190673" y="3177403"/>
                  <a:ext cx="21049" cy="9115"/>
                </a:xfrm>
                <a:custGeom>
                  <a:avLst/>
                  <a:gdLst>
                    <a:gd name="connsiteX0" fmla="*/ 7300 w 21049"/>
                    <a:gd name="connsiteY0" fmla="*/ 8562 h 9115"/>
                    <a:gd name="connsiteX1" fmla="*/ 2587 w 21049"/>
                    <a:gd name="connsiteY1" fmla="*/ 8562 h 9115"/>
                    <a:gd name="connsiteX2" fmla="*/ 924 w 21049"/>
                    <a:gd name="connsiteY2" fmla="*/ 5236 h 9115"/>
                    <a:gd name="connsiteX3" fmla="*/ 5083 w 21049"/>
                    <a:gd name="connsiteY3" fmla="*/ 3850 h 9115"/>
                    <a:gd name="connsiteX4" fmla="*/ 9242 w 21049"/>
                    <a:gd name="connsiteY4" fmla="*/ 2465 h 9115"/>
                    <a:gd name="connsiteX5" fmla="*/ 16727 w 21049"/>
                    <a:gd name="connsiteY5" fmla="*/ 248 h 9115"/>
                    <a:gd name="connsiteX6" fmla="*/ 20608 w 21049"/>
                    <a:gd name="connsiteY6" fmla="*/ 802 h 9115"/>
                    <a:gd name="connsiteX7" fmla="*/ 18667 w 21049"/>
                    <a:gd name="connsiteY7" fmla="*/ 4682 h 9115"/>
                    <a:gd name="connsiteX8" fmla="*/ 15341 w 21049"/>
                    <a:gd name="connsiteY8" fmla="*/ 7453 h 9115"/>
                    <a:gd name="connsiteX9" fmla="*/ 8687 w 21049"/>
                    <a:gd name="connsiteY9" fmla="*/ 9116 h 9115"/>
                    <a:gd name="connsiteX10" fmla="*/ 7024 w 21049"/>
                    <a:gd name="connsiteY10" fmla="*/ 8562 h 91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1049" h="9115">
                      <a:moveTo>
                        <a:pt x="7300" y="8562"/>
                      </a:moveTo>
                      <a:cubicBezTo>
                        <a:pt x="5637" y="8284"/>
                        <a:pt x="4251" y="8562"/>
                        <a:pt x="2587" y="8562"/>
                      </a:cubicBezTo>
                      <a:cubicBezTo>
                        <a:pt x="369" y="8562"/>
                        <a:pt x="-1017" y="6899"/>
                        <a:pt x="924" y="5236"/>
                      </a:cubicBezTo>
                      <a:cubicBezTo>
                        <a:pt x="2311" y="4127"/>
                        <a:pt x="3419" y="3850"/>
                        <a:pt x="5083" y="3850"/>
                      </a:cubicBezTo>
                      <a:cubicBezTo>
                        <a:pt x="6746" y="3850"/>
                        <a:pt x="7855" y="3296"/>
                        <a:pt x="9242" y="2465"/>
                      </a:cubicBezTo>
                      <a:cubicBezTo>
                        <a:pt x="11736" y="1356"/>
                        <a:pt x="14231" y="802"/>
                        <a:pt x="16727" y="248"/>
                      </a:cubicBezTo>
                      <a:cubicBezTo>
                        <a:pt x="17835" y="-29"/>
                        <a:pt x="19776" y="-306"/>
                        <a:pt x="20608" y="802"/>
                      </a:cubicBezTo>
                      <a:cubicBezTo>
                        <a:pt x="21994" y="2465"/>
                        <a:pt x="19776" y="3850"/>
                        <a:pt x="18667" y="4682"/>
                      </a:cubicBezTo>
                      <a:cubicBezTo>
                        <a:pt x="17559" y="5790"/>
                        <a:pt x="16727" y="6622"/>
                        <a:pt x="15341" y="7453"/>
                      </a:cubicBezTo>
                      <a:cubicBezTo>
                        <a:pt x="13400" y="8562"/>
                        <a:pt x="10628" y="8839"/>
                        <a:pt x="8687" y="9116"/>
                      </a:cubicBezTo>
                      <a:cubicBezTo>
                        <a:pt x="8132" y="9116"/>
                        <a:pt x="7578" y="8562"/>
                        <a:pt x="7024" y="8562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4580" name="Graphic 248">
                <a:extLst>
                  <a:ext uri="{FF2B5EF4-FFF2-40B4-BE49-F238E27FC236}">
                    <a16:creationId xmlns:a16="http://schemas.microsoft.com/office/drawing/2014/main" id="{81E85403-38DA-9F30-12BE-600FF59A8738}"/>
                  </a:ext>
                </a:extLst>
              </p:cNvPr>
              <p:cNvGrpSpPr/>
              <p:nvPr/>
            </p:nvGrpSpPr>
            <p:grpSpPr>
              <a:xfrm>
                <a:off x="8475880" y="2880479"/>
                <a:ext cx="177707" cy="175248"/>
                <a:chOff x="9138645" y="2879360"/>
                <a:chExt cx="177707" cy="175248"/>
              </a:xfrm>
              <a:grpFill/>
            </p:grpSpPr>
            <p:sp>
              <p:nvSpPr>
                <p:cNvPr id="4990" name="Freeform 4989">
                  <a:extLst>
                    <a:ext uri="{FF2B5EF4-FFF2-40B4-BE49-F238E27FC236}">
                      <a16:creationId xmlns:a16="http://schemas.microsoft.com/office/drawing/2014/main" id="{054B1912-CA20-F2DA-A4E7-A536CB7DFDC8}"/>
                    </a:ext>
                  </a:extLst>
                </p:cNvPr>
                <p:cNvSpPr/>
                <p:nvPr/>
              </p:nvSpPr>
              <p:spPr>
                <a:xfrm>
                  <a:off x="9138645" y="2879360"/>
                  <a:ext cx="177707" cy="175248"/>
                </a:xfrm>
                <a:custGeom>
                  <a:avLst/>
                  <a:gdLst>
                    <a:gd name="connsiteX0" fmla="*/ 177152 w 177707"/>
                    <a:gd name="connsiteY0" fmla="*/ 20614 h 175248"/>
                    <a:gd name="connsiteX1" fmla="*/ 174935 w 177707"/>
                    <a:gd name="connsiteY1" fmla="*/ 23940 h 175248"/>
                    <a:gd name="connsiteX2" fmla="*/ 167172 w 177707"/>
                    <a:gd name="connsiteY2" fmla="*/ 25326 h 175248"/>
                    <a:gd name="connsiteX3" fmla="*/ 154419 w 177707"/>
                    <a:gd name="connsiteY3" fmla="*/ 53592 h 175248"/>
                    <a:gd name="connsiteX4" fmla="*/ 153033 w 177707"/>
                    <a:gd name="connsiteY4" fmla="*/ 67448 h 175248"/>
                    <a:gd name="connsiteX5" fmla="*/ 138340 w 177707"/>
                    <a:gd name="connsiteY5" fmla="*/ 77702 h 175248"/>
                    <a:gd name="connsiteX6" fmla="*/ 127528 w 177707"/>
                    <a:gd name="connsiteY6" fmla="*/ 84907 h 175248"/>
                    <a:gd name="connsiteX7" fmla="*/ 117270 w 177707"/>
                    <a:gd name="connsiteY7" fmla="*/ 91835 h 175248"/>
                    <a:gd name="connsiteX8" fmla="*/ 105349 w 177707"/>
                    <a:gd name="connsiteY8" fmla="*/ 99040 h 175248"/>
                    <a:gd name="connsiteX9" fmla="*/ 104795 w 177707"/>
                    <a:gd name="connsiteY9" fmla="*/ 100426 h 175248"/>
                    <a:gd name="connsiteX10" fmla="*/ 98418 w 177707"/>
                    <a:gd name="connsiteY10" fmla="*/ 125644 h 175248"/>
                    <a:gd name="connsiteX11" fmla="*/ 115052 w 177707"/>
                    <a:gd name="connsiteY11" fmla="*/ 144765 h 175248"/>
                    <a:gd name="connsiteX12" fmla="*/ 77903 w 177707"/>
                    <a:gd name="connsiteY12" fmla="*/ 150585 h 175248"/>
                    <a:gd name="connsiteX13" fmla="*/ 67922 w 177707"/>
                    <a:gd name="connsiteY13" fmla="*/ 175249 h 175248"/>
                    <a:gd name="connsiteX14" fmla="*/ 64873 w 177707"/>
                    <a:gd name="connsiteY14" fmla="*/ 170815 h 175248"/>
                    <a:gd name="connsiteX15" fmla="*/ 55169 w 177707"/>
                    <a:gd name="connsiteY15" fmla="*/ 170537 h 175248"/>
                    <a:gd name="connsiteX16" fmla="*/ 47407 w 177707"/>
                    <a:gd name="connsiteY16" fmla="*/ 164995 h 175248"/>
                    <a:gd name="connsiteX17" fmla="*/ 38258 w 177707"/>
                    <a:gd name="connsiteY17" fmla="*/ 163055 h 175248"/>
                    <a:gd name="connsiteX18" fmla="*/ 34100 w 177707"/>
                    <a:gd name="connsiteY18" fmla="*/ 171923 h 175248"/>
                    <a:gd name="connsiteX19" fmla="*/ 29387 w 177707"/>
                    <a:gd name="connsiteY19" fmla="*/ 164441 h 175248"/>
                    <a:gd name="connsiteX20" fmla="*/ 19406 w 177707"/>
                    <a:gd name="connsiteY20" fmla="*/ 156959 h 175248"/>
                    <a:gd name="connsiteX21" fmla="*/ 19961 w 177707"/>
                    <a:gd name="connsiteY21" fmla="*/ 150031 h 175248"/>
                    <a:gd name="connsiteX22" fmla="*/ 21624 w 177707"/>
                    <a:gd name="connsiteY22" fmla="*/ 143380 h 175248"/>
                    <a:gd name="connsiteX23" fmla="*/ 34654 w 177707"/>
                    <a:gd name="connsiteY23" fmla="*/ 142271 h 175248"/>
                    <a:gd name="connsiteX24" fmla="*/ 29387 w 177707"/>
                    <a:gd name="connsiteY24" fmla="*/ 138114 h 175248"/>
                    <a:gd name="connsiteX25" fmla="*/ 28555 w 177707"/>
                    <a:gd name="connsiteY25" fmla="*/ 131740 h 175248"/>
                    <a:gd name="connsiteX26" fmla="*/ 33268 w 177707"/>
                    <a:gd name="connsiteY26" fmla="*/ 116499 h 175248"/>
                    <a:gd name="connsiteX27" fmla="*/ 29110 w 177707"/>
                    <a:gd name="connsiteY27" fmla="*/ 110402 h 175248"/>
                    <a:gd name="connsiteX28" fmla="*/ 21624 w 177707"/>
                    <a:gd name="connsiteY28" fmla="*/ 110402 h 175248"/>
                    <a:gd name="connsiteX29" fmla="*/ 13862 w 177707"/>
                    <a:gd name="connsiteY29" fmla="*/ 105414 h 175248"/>
                    <a:gd name="connsiteX30" fmla="*/ 6931 w 177707"/>
                    <a:gd name="connsiteY30" fmla="*/ 106245 h 175248"/>
                    <a:gd name="connsiteX31" fmla="*/ 0 w 177707"/>
                    <a:gd name="connsiteY31" fmla="*/ 102920 h 175248"/>
                    <a:gd name="connsiteX32" fmla="*/ 35763 w 177707"/>
                    <a:gd name="connsiteY32" fmla="*/ 73545 h 175248"/>
                    <a:gd name="connsiteX33" fmla="*/ 49625 w 177707"/>
                    <a:gd name="connsiteY33" fmla="*/ 66894 h 175248"/>
                    <a:gd name="connsiteX34" fmla="*/ 68200 w 177707"/>
                    <a:gd name="connsiteY34" fmla="*/ 42507 h 175248"/>
                    <a:gd name="connsiteX35" fmla="*/ 85111 w 177707"/>
                    <a:gd name="connsiteY35" fmla="*/ 48604 h 175248"/>
                    <a:gd name="connsiteX36" fmla="*/ 103963 w 177707"/>
                    <a:gd name="connsiteY36" fmla="*/ 51098 h 175248"/>
                    <a:gd name="connsiteX37" fmla="*/ 108121 w 177707"/>
                    <a:gd name="connsiteY37" fmla="*/ 33916 h 175248"/>
                    <a:gd name="connsiteX38" fmla="*/ 127250 w 177707"/>
                    <a:gd name="connsiteY38" fmla="*/ 29483 h 175248"/>
                    <a:gd name="connsiteX39" fmla="*/ 136953 w 177707"/>
                    <a:gd name="connsiteY39" fmla="*/ 20337 h 175248"/>
                    <a:gd name="connsiteX40" fmla="*/ 147766 w 177707"/>
                    <a:gd name="connsiteY40" fmla="*/ 14795 h 175248"/>
                    <a:gd name="connsiteX41" fmla="*/ 153311 w 177707"/>
                    <a:gd name="connsiteY41" fmla="*/ 2047 h 175248"/>
                    <a:gd name="connsiteX42" fmla="*/ 167172 w 177707"/>
                    <a:gd name="connsiteY42" fmla="*/ 8421 h 175248"/>
                    <a:gd name="connsiteX43" fmla="*/ 171053 w 177707"/>
                    <a:gd name="connsiteY43" fmla="*/ 10084 h 175248"/>
                    <a:gd name="connsiteX44" fmla="*/ 177707 w 177707"/>
                    <a:gd name="connsiteY44" fmla="*/ 20337 h 1752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</a:cxnLst>
                  <a:rect l="l" t="t" r="r" b="b"/>
                  <a:pathLst>
                    <a:path w="177707" h="175248">
                      <a:moveTo>
                        <a:pt x="177152" y="20614"/>
                      </a:moveTo>
                      <a:cubicBezTo>
                        <a:pt x="177152" y="22000"/>
                        <a:pt x="176321" y="23109"/>
                        <a:pt x="174935" y="23940"/>
                      </a:cubicBezTo>
                      <a:cubicBezTo>
                        <a:pt x="172440" y="25048"/>
                        <a:pt x="169667" y="24217"/>
                        <a:pt x="167172" y="25326"/>
                      </a:cubicBezTo>
                      <a:cubicBezTo>
                        <a:pt x="156915" y="30037"/>
                        <a:pt x="153587" y="43616"/>
                        <a:pt x="154419" y="53592"/>
                      </a:cubicBezTo>
                      <a:cubicBezTo>
                        <a:pt x="154974" y="58857"/>
                        <a:pt x="158855" y="64123"/>
                        <a:pt x="153033" y="67448"/>
                      </a:cubicBezTo>
                      <a:cubicBezTo>
                        <a:pt x="147766" y="70219"/>
                        <a:pt x="143607" y="74653"/>
                        <a:pt x="138340" y="77702"/>
                      </a:cubicBezTo>
                      <a:cubicBezTo>
                        <a:pt x="134459" y="79642"/>
                        <a:pt x="131132" y="82413"/>
                        <a:pt x="127528" y="84907"/>
                      </a:cubicBezTo>
                      <a:cubicBezTo>
                        <a:pt x="124201" y="87124"/>
                        <a:pt x="121151" y="90172"/>
                        <a:pt x="117270" y="91835"/>
                      </a:cubicBezTo>
                      <a:cubicBezTo>
                        <a:pt x="113112" y="93775"/>
                        <a:pt x="109230" y="96546"/>
                        <a:pt x="105349" y="99040"/>
                      </a:cubicBezTo>
                      <a:cubicBezTo>
                        <a:pt x="105349" y="99040"/>
                        <a:pt x="105071" y="99871"/>
                        <a:pt x="104795" y="100426"/>
                      </a:cubicBezTo>
                      <a:cubicBezTo>
                        <a:pt x="97864" y="107908"/>
                        <a:pt x="91765" y="115944"/>
                        <a:pt x="98418" y="125644"/>
                      </a:cubicBezTo>
                      <a:cubicBezTo>
                        <a:pt x="103131" y="132572"/>
                        <a:pt x="109230" y="138391"/>
                        <a:pt x="115052" y="144765"/>
                      </a:cubicBezTo>
                      <a:cubicBezTo>
                        <a:pt x="104240" y="154742"/>
                        <a:pt x="87329" y="148922"/>
                        <a:pt x="77903" y="150585"/>
                      </a:cubicBezTo>
                      <a:cubicBezTo>
                        <a:pt x="67091" y="152524"/>
                        <a:pt x="67645" y="174140"/>
                        <a:pt x="67922" y="175249"/>
                      </a:cubicBezTo>
                      <a:cubicBezTo>
                        <a:pt x="67368" y="173586"/>
                        <a:pt x="66536" y="171923"/>
                        <a:pt x="64873" y="170815"/>
                      </a:cubicBezTo>
                      <a:cubicBezTo>
                        <a:pt x="61823" y="168875"/>
                        <a:pt x="58497" y="171092"/>
                        <a:pt x="55169" y="170537"/>
                      </a:cubicBezTo>
                      <a:cubicBezTo>
                        <a:pt x="52120" y="169983"/>
                        <a:pt x="49902" y="166658"/>
                        <a:pt x="47407" y="164995"/>
                      </a:cubicBezTo>
                      <a:cubicBezTo>
                        <a:pt x="45189" y="163609"/>
                        <a:pt x="40753" y="161115"/>
                        <a:pt x="38258" y="163055"/>
                      </a:cubicBezTo>
                      <a:cubicBezTo>
                        <a:pt x="35763" y="164995"/>
                        <a:pt x="36595" y="170260"/>
                        <a:pt x="34100" y="171923"/>
                      </a:cubicBezTo>
                      <a:cubicBezTo>
                        <a:pt x="31604" y="173863"/>
                        <a:pt x="30218" y="166381"/>
                        <a:pt x="29387" y="164441"/>
                      </a:cubicBezTo>
                      <a:cubicBezTo>
                        <a:pt x="27169" y="160284"/>
                        <a:pt x="23287" y="158621"/>
                        <a:pt x="19406" y="156959"/>
                      </a:cubicBezTo>
                      <a:cubicBezTo>
                        <a:pt x="19406" y="154464"/>
                        <a:pt x="19406" y="152524"/>
                        <a:pt x="19961" y="150031"/>
                      </a:cubicBezTo>
                      <a:cubicBezTo>
                        <a:pt x="20238" y="148091"/>
                        <a:pt x="20238" y="145042"/>
                        <a:pt x="21624" y="143380"/>
                      </a:cubicBezTo>
                      <a:cubicBezTo>
                        <a:pt x="23842" y="140331"/>
                        <a:pt x="31328" y="142271"/>
                        <a:pt x="34654" y="142271"/>
                      </a:cubicBezTo>
                      <a:cubicBezTo>
                        <a:pt x="34100" y="139223"/>
                        <a:pt x="31882" y="139223"/>
                        <a:pt x="29387" y="138114"/>
                      </a:cubicBezTo>
                      <a:cubicBezTo>
                        <a:pt x="26060" y="136729"/>
                        <a:pt x="27169" y="134234"/>
                        <a:pt x="28555" y="131740"/>
                      </a:cubicBezTo>
                      <a:cubicBezTo>
                        <a:pt x="30773" y="127306"/>
                        <a:pt x="33546" y="121764"/>
                        <a:pt x="33268" y="116499"/>
                      </a:cubicBezTo>
                      <a:cubicBezTo>
                        <a:pt x="33268" y="113727"/>
                        <a:pt x="31604" y="111234"/>
                        <a:pt x="29110" y="110402"/>
                      </a:cubicBezTo>
                      <a:cubicBezTo>
                        <a:pt x="26615" y="109293"/>
                        <a:pt x="24119" y="110402"/>
                        <a:pt x="21624" y="110402"/>
                      </a:cubicBezTo>
                      <a:cubicBezTo>
                        <a:pt x="17743" y="110402"/>
                        <a:pt x="16357" y="107908"/>
                        <a:pt x="13862" y="105414"/>
                      </a:cubicBezTo>
                      <a:cubicBezTo>
                        <a:pt x="11089" y="102920"/>
                        <a:pt x="9703" y="105414"/>
                        <a:pt x="6931" y="106245"/>
                      </a:cubicBezTo>
                      <a:cubicBezTo>
                        <a:pt x="3881" y="107354"/>
                        <a:pt x="2495" y="104028"/>
                        <a:pt x="0" y="102920"/>
                      </a:cubicBezTo>
                      <a:cubicBezTo>
                        <a:pt x="8871" y="90726"/>
                        <a:pt x="33546" y="75762"/>
                        <a:pt x="35763" y="73545"/>
                      </a:cubicBezTo>
                      <a:cubicBezTo>
                        <a:pt x="38258" y="71051"/>
                        <a:pt x="43249" y="68280"/>
                        <a:pt x="49625" y="66894"/>
                      </a:cubicBezTo>
                      <a:cubicBezTo>
                        <a:pt x="56279" y="65508"/>
                        <a:pt x="62378" y="51375"/>
                        <a:pt x="68200" y="42507"/>
                      </a:cubicBezTo>
                      <a:cubicBezTo>
                        <a:pt x="74021" y="33916"/>
                        <a:pt x="81230" y="46110"/>
                        <a:pt x="85111" y="48604"/>
                      </a:cubicBezTo>
                      <a:cubicBezTo>
                        <a:pt x="88992" y="51098"/>
                        <a:pt x="92873" y="50267"/>
                        <a:pt x="103963" y="51098"/>
                      </a:cubicBezTo>
                      <a:cubicBezTo>
                        <a:pt x="115052" y="51929"/>
                        <a:pt x="110894" y="40845"/>
                        <a:pt x="108121" y="33916"/>
                      </a:cubicBezTo>
                      <a:cubicBezTo>
                        <a:pt x="105349" y="26711"/>
                        <a:pt x="120597" y="29205"/>
                        <a:pt x="127250" y="29483"/>
                      </a:cubicBezTo>
                      <a:cubicBezTo>
                        <a:pt x="133627" y="29483"/>
                        <a:pt x="135290" y="23109"/>
                        <a:pt x="136953" y="20337"/>
                      </a:cubicBezTo>
                      <a:cubicBezTo>
                        <a:pt x="138617" y="17566"/>
                        <a:pt x="142221" y="16735"/>
                        <a:pt x="147766" y="14795"/>
                      </a:cubicBezTo>
                      <a:cubicBezTo>
                        <a:pt x="153311" y="12855"/>
                        <a:pt x="152479" y="7590"/>
                        <a:pt x="153311" y="2047"/>
                      </a:cubicBezTo>
                      <a:cubicBezTo>
                        <a:pt x="154142" y="-3495"/>
                        <a:pt x="162460" y="3433"/>
                        <a:pt x="167172" y="8421"/>
                      </a:cubicBezTo>
                      <a:cubicBezTo>
                        <a:pt x="168281" y="9530"/>
                        <a:pt x="169667" y="10084"/>
                        <a:pt x="171053" y="10084"/>
                      </a:cubicBezTo>
                      <a:cubicBezTo>
                        <a:pt x="171608" y="12855"/>
                        <a:pt x="173271" y="17012"/>
                        <a:pt x="177707" y="20337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991" name="Freeform 4990">
                  <a:extLst>
                    <a:ext uri="{FF2B5EF4-FFF2-40B4-BE49-F238E27FC236}">
                      <a16:creationId xmlns:a16="http://schemas.microsoft.com/office/drawing/2014/main" id="{2649CE37-34EF-80B4-8B2E-2E152CE83745}"/>
                    </a:ext>
                  </a:extLst>
                </p:cNvPr>
                <p:cNvSpPr/>
                <p:nvPr/>
              </p:nvSpPr>
              <p:spPr>
                <a:xfrm>
                  <a:off x="9149384" y="3031829"/>
                  <a:ext cx="7776" cy="11066"/>
                </a:xfrm>
                <a:custGeom>
                  <a:avLst/>
                  <a:gdLst>
                    <a:gd name="connsiteX0" fmla="*/ 1459 w 7776"/>
                    <a:gd name="connsiteY0" fmla="*/ 55 h 11066"/>
                    <a:gd name="connsiteX1" fmla="*/ 73 w 7776"/>
                    <a:gd name="connsiteY1" fmla="*/ 5597 h 11066"/>
                    <a:gd name="connsiteX2" fmla="*/ 628 w 7776"/>
                    <a:gd name="connsiteY2" fmla="*/ 8092 h 11066"/>
                    <a:gd name="connsiteX3" fmla="*/ 628 w 7776"/>
                    <a:gd name="connsiteY3" fmla="*/ 10309 h 11066"/>
                    <a:gd name="connsiteX4" fmla="*/ 4509 w 7776"/>
                    <a:gd name="connsiteY4" fmla="*/ 10309 h 11066"/>
                    <a:gd name="connsiteX5" fmla="*/ 7559 w 7776"/>
                    <a:gd name="connsiteY5" fmla="*/ 7815 h 11066"/>
                    <a:gd name="connsiteX6" fmla="*/ 6450 w 7776"/>
                    <a:gd name="connsiteY6" fmla="*/ 5320 h 11066"/>
                    <a:gd name="connsiteX7" fmla="*/ 3123 w 7776"/>
                    <a:gd name="connsiteY7" fmla="*/ 1164 h 11066"/>
                    <a:gd name="connsiteX8" fmla="*/ 1183 w 7776"/>
                    <a:gd name="connsiteY8" fmla="*/ 55 h 110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776" h="11066">
                      <a:moveTo>
                        <a:pt x="1459" y="55"/>
                      </a:moveTo>
                      <a:cubicBezTo>
                        <a:pt x="-481" y="609"/>
                        <a:pt x="73" y="3935"/>
                        <a:pt x="73" y="5597"/>
                      </a:cubicBezTo>
                      <a:cubicBezTo>
                        <a:pt x="73" y="6429"/>
                        <a:pt x="628" y="7260"/>
                        <a:pt x="628" y="8092"/>
                      </a:cubicBezTo>
                      <a:cubicBezTo>
                        <a:pt x="628" y="8646"/>
                        <a:pt x="628" y="9754"/>
                        <a:pt x="628" y="10309"/>
                      </a:cubicBezTo>
                      <a:cubicBezTo>
                        <a:pt x="1459" y="11694"/>
                        <a:pt x="3401" y="10863"/>
                        <a:pt x="4509" y="10309"/>
                      </a:cubicBezTo>
                      <a:cubicBezTo>
                        <a:pt x="5618" y="9754"/>
                        <a:pt x="7004" y="8923"/>
                        <a:pt x="7559" y="7815"/>
                      </a:cubicBezTo>
                      <a:cubicBezTo>
                        <a:pt x="8113" y="6706"/>
                        <a:pt x="7559" y="6152"/>
                        <a:pt x="6450" y="5320"/>
                      </a:cubicBezTo>
                      <a:cubicBezTo>
                        <a:pt x="5341" y="4212"/>
                        <a:pt x="4232" y="2549"/>
                        <a:pt x="3123" y="1164"/>
                      </a:cubicBezTo>
                      <a:cubicBezTo>
                        <a:pt x="2569" y="609"/>
                        <a:pt x="2014" y="-222"/>
                        <a:pt x="1183" y="55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4581" name="Graphic 248">
                <a:extLst>
                  <a:ext uri="{FF2B5EF4-FFF2-40B4-BE49-F238E27FC236}">
                    <a16:creationId xmlns:a16="http://schemas.microsoft.com/office/drawing/2014/main" id="{9208FA8E-6B04-4714-ABC9-D1FA13A4A0C0}"/>
                  </a:ext>
                </a:extLst>
              </p:cNvPr>
              <p:cNvGrpSpPr/>
              <p:nvPr/>
            </p:nvGrpSpPr>
            <p:grpSpPr>
              <a:xfrm>
                <a:off x="8460078" y="2772108"/>
                <a:ext cx="731698" cy="681842"/>
                <a:chOff x="9122843" y="2770989"/>
                <a:chExt cx="731698" cy="681842"/>
              </a:xfrm>
              <a:grpFill/>
            </p:grpSpPr>
            <p:sp>
              <p:nvSpPr>
                <p:cNvPr id="4952" name="Freeform 4951">
                  <a:extLst>
                    <a:ext uri="{FF2B5EF4-FFF2-40B4-BE49-F238E27FC236}">
                      <a16:creationId xmlns:a16="http://schemas.microsoft.com/office/drawing/2014/main" id="{3CB1CDFC-6473-F50E-00A9-6777E1E9716E}"/>
                    </a:ext>
                  </a:extLst>
                </p:cNvPr>
                <p:cNvSpPr/>
                <p:nvPr/>
              </p:nvSpPr>
              <p:spPr>
                <a:xfrm>
                  <a:off x="9823359" y="2770989"/>
                  <a:ext cx="31182" cy="22570"/>
                </a:xfrm>
                <a:custGeom>
                  <a:avLst/>
                  <a:gdLst>
                    <a:gd name="connsiteX0" fmla="*/ 6985 w 31182"/>
                    <a:gd name="connsiteY0" fmla="*/ 19522 h 22570"/>
                    <a:gd name="connsiteX1" fmla="*/ 1441 w 31182"/>
                    <a:gd name="connsiteY1" fmla="*/ 22570 h 22570"/>
                    <a:gd name="connsiteX2" fmla="*/ 886 w 31182"/>
                    <a:gd name="connsiteY2" fmla="*/ 18690 h 22570"/>
                    <a:gd name="connsiteX3" fmla="*/ 4767 w 31182"/>
                    <a:gd name="connsiteY3" fmla="*/ 12040 h 22570"/>
                    <a:gd name="connsiteX4" fmla="*/ 12252 w 31182"/>
                    <a:gd name="connsiteY4" fmla="*/ 6497 h 22570"/>
                    <a:gd name="connsiteX5" fmla="*/ 18906 w 31182"/>
                    <a:gd name="connsiteY5" fmla="*/ 2340 h 22570"/>
                    <a:gd name="connsiteX6" fmla="*/ 23342 w 31182"/>
                    <a:gd name="connsiteY6" fmla="*/ 123 h 22570"/>
                    <a:gd name="connsiteX7" fmla="*/ 26669 w 31182"/>
                    <a:gd name="connsiteY7" fmla="*/ 123 h 22570"/>
                    <a:gd name="connsiteX8" fmla="*/ 29996 w 31182"/>
                    <a:gd name="connsiteY8" fmla="*/ 123 h 22570"/>
                    <a:gd name="connsiteX9" fmla="*/ 28610 w 31182"/>
                    <a:gd name="connsiteY9" fmla="*/ 4834 h 22570"/>
                    <a:gd name="connsiteX10" fmla="*/ 19461 w 31182"/>
                    <a:gd name="connsiteY10" fmla="*/ 11762 h 22570"/>
                    <a:gd name="connsiteX11" fmla="*/ 15857 w 31182"/>
                    <a:gd name="connsiteY11" fmla="*/ 13425 h 22570"/>
                    <a:gd name="connsiteX12" fmla="*/ 11698 w 31182"/>
                    <a:gd name="connsiteY12" fmla="*/ 16196 h 22570"/>
                    <a:gd name="connsiteX13" fmla="*/ 6431 w 31182"/>
                    <a:gd name="connsiteY13" fmla="*/ 19522 h 225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31182" h="22570">
                      <a:moveTo>
                        <a:pt x="6985" y="19522"/>
                      </a:moveTo>
                      <a:cubicBezTo>
                        <a:pt x="5322" y="20630"/>
                        <a:pt x="3659" y="22570"/>
                        <a:pt x="1441" y="22570"/>
                      </a:cubicBezTo>
                      <a:cubicBezTo>
                        <a:pt x="-1054" y="22570"/>
                        <a:pt x="332" y="20076"/>
                        <a:pt x="886" y="18690"/>
                      </a:cubicBezTo>
                      <a:cubicBezTo>
                        <a:pt x="1718" y="16196"/>
                        <a:pt x="3381" y="14256"/>
                        <a:pt x="4767" y="12040"/>
                      </a:cubicBezTo>
                      <a:cubicBezTo>
                        <a:pt x="6708" y="9268"/>
                        <a:pt x="9480" y="8160"/>
                        <a:pt x="12252" y="6497"/>
                      </a:cubicBezTo>
                      <a:cubicBezTo>
                        <a:pt x="14470" y="5389"/>
                        <a:pt x="16688" y="3726"/>
                        <a:pt x="18906" y="2340"/>
                      </a:cubicBezTo>
                      <a:cubicBezTo>
                        <a:pt x="20293" y="1232"/>
                        <a:pt x="21679" y="400"/>
                        <a:pt x="23342" y="123"/>
                      </a:cubicBezTo>
                      <a:cubicBezTo>
                        <a:pt x="24451" y="123"/>
                        <a:pt x="25560" y="123"/>
                        <a:pt x="26669" y="123"/>
                      </a:cubicBezTo>
                      <a:cubicBezTo>
                        <a:pt x="27778" y="123"/>
                        <a:pt x="29164" y="-154"/>
                        <a:pt x="29996" y="123"/>
                      </a:cubicBezTo>
                      <a:cubicBezTo>
                        <a:pt x="32768" y="955"/>
                        <a:pt x="29996" y="4003"/>
                        <a:pt x="28610" y="4834"/>
                      </a:cubicBezTo>
                      <a:cubicBezTo>
                        <a:pt x="25283" y="6774"/>
                        <a:pt x="22511" y="9545"/>
                        <a:pt x="19461" y="11762"/>
                      </a:cubicBezTo>
                      <a:cubicBezTo>
                        <a:pt x="18352" y="12594"/>
                        <a:pt x="17243" y="12871"/>
                        <a:pt x="15857" y="13425"/>
                      </a:cubicBezTo>
                      <a:cubicBezTo>
                        <a:pt x="14470" y="13979"/>
                        <a:pt x="13084" y="15365"/>
                        <a:pt x="11698" y="16196"/>
                      </a:cubicBezTo>
                      <a:cubicBezTo>
                        <a:pt x="10035" y="17305"/>
                        <a:pt x="8094" y="18413"/>
                        <a:pt x="6431" y="19522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953" name="Freeform 4952">
                  <a:extLst>
                    <a:ext uri="{FF2B5EF4-FFF2-40B4-BE49-F238E27FC236}">
                      <a16:creationId xmlns:a16="http://schemas.microsoft.com/office/drawing/2014/main" id="{DD466833-3160-41B4-3FC7-F168AA1B0B7F}"/>
                    </a:ext>
                  </a:extLst>
                </p:cNvPr>
                <p:cNvSpPr/>
                <p:nvPr/>
              </p:nvSpPr>
              <p:spPr>
                <a:xfrm>
                  <a:off x="9717283" y="2828920"/>
                  <a:ext cx="27410" cy="24032"/>
                </a:xfrm>
                <a:custGeom>
                  <a:avLst/>
                  <a:gdLst>
                    <a:gd name="connsiteX0" fmla="*/ 7989 w 27410"/>
                    <a:gd name="connsiteY0" fmla="*/ 18124 h 24032"/>
                    <a:gd name="connsiteX1" fmla="*/ 4108 w 27410"/>
                    <a:gd name="connsiteY1" fmla="*/ 22835 h 24032"/>
                    <a:gd name="connsiteX2" fmla="*/ 227 w 27410"/>
                    <a:gd name="connsiteY2" fmla="*/ 22835 h 24032"/>
                    <a:gd name="connsiteX3" fmla="*/ 1890 w 27410"/>
                    <a:gd name="connsiteY3" fmla="*/ 16185 h 24032"/>
                    <a:gd name="connsiteX4" fmla="*/ 7158 w 27410"/>
                    <a:gd name="connsiteY4" fmla="*/ 9811 h 24032"/>
                    <a:gd name="connsiteX5" fmla="*/ 12979 w 27410"/>
                    <a:gd name="connsiteY5" fmla="*/ 4545 h 24032"/>
                    <a:gd name="connsiteX6" fmla="*/ 17415 w 27410"/>
                    <a:gd name="connsiteY6" fmla="*/ 112 h 24032"/>
                    <a:gd name="connsiteX7" fmla="*/ 21851 w 27410"/>
                    <a:gd name="connsiteY7" fmla="*/ 1774 h 24032"/>
                    <a:gd name="connsiteX8" fmla="*/ 27118 w 27410"/>
                    <a:gd name="connsiteY8" fmla="*/ 2328 h 24032"/>
                    <a:gd name="connsiteX9" fmla="*/ 19356 w 27410"/>
                    <a:gd name="connsiteY9" fmla="*/ 8425 h 24032"/>
                    <a:gd name="connsiteX10" fmla="*/ 17693 w 27410"/>
                    <a:gd name="connsiteY10" fmla="*/ 9257 h 24032"/>
                    <a:gd name="connsiteX11" fmla="*/ 8266 w 27410"/>
                    <a:gd name="connsiteY11" fmla="*/ 18402 h 240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7410" h="24032">
                      <a:moveTo>
                        <a:pt x="7989" y="18124"/>
                      </a:moveTo>
                      <a:cubicBezTo>
                        <a:pt x="6603" y="19787"/>
                        <a:pt x="5494" y="21450"/>
                        <a:pt x="4108" y="22835"/>
                      </a:cubicBezTo>
                      <a:cubicBezTo>
                        <a:pt x="2999" y="23667"/>
                        <a:pt x="1059" y="25053"/>
                        <a:pt x="227" y="22835"/>
                      </a:cubicBezTo>
                      <a:cubicBezTo>
                        <a:pt x="-605" y="20896"/>
                        <a:pt x="1059" y="17847"/>
                        <a:pt x="1890" y="16185"/>
                      </a:cubicBezTo>
                      <a:cubicBezTo>
                        <a:pt x="3276" y="13691"/>
                        <a:pt x="4940" y="11473"/>
                        <a:pt x="7158" y="9811"/>
                      </a:cubicBezTo>
                      <a:cubicBezTo>
                        <a:pt x="9098" y="8148"/>
                        <a:pt x="11039" y="6485"/>
                        <a:pt x="12979" y="4545"/>
                      </a:cubicBezTo>
                      <a:cubicBezTo>
                        <a:pt x="14365" y="3160"/>
                        <a:pt x="15475" y="666"/>
                        <a:pt x="17415" y="112"/>
                      </a:cubicBezTo>
                      <a:cubicBezTo>
                        <a:pt x="19079" y="-443"/>
                        <a:pt x="20187" y="1220"/>
                        <a:pt x="21851" y="1774"/>
                      </a:cubicBezTo>
                      <a:cubicBezTo>
                        <a:pt x="23237" y="2328"/>
                        <a:pt x="26010" y="943"/>
                        <a:pt x="27118" y="2328"/>
                      </a:cubicBezTo>
                      <a:cubicBezTo>
                        <a:pt x="29059" y="4545"/>
                        <a:pt x="20742" y="7871"/>
                        <a:pt x="19356" y="8425"/>
                      </a:cubicBezTo>
                      <a:cubicBezTo>
                        <a:pt x="18801" y="8425"/>
                        <a:pt x="18247" y="8979"/>
                        <a:pt x="17693" y="9257"/>
                      </a:cubicBezTo>
                      <a:cubicBezTo>
                        <a:pt x="13811" y="11473"/>
                        <a:pt x="11039" y="15076"/>
                        <a:pt x="8266" y="18402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954" name="Freeform 4953">
                  <a:extLst>
                    <a:ext uri="{FF2B5EF4-FFF2-40B4-BE49-F238E27FC236}">
                      <a16:creationId xmlns:a16="http://schemas.microsoft.com/office/drawing/2014/main" id="{00B1D4A8-CF4F-2C49-CEE8-08BDCAA5DF03}"/>
                    </a:ext>
                  </a:extLst>
                </p:cNvPr>
                <p:cNvSpPr/>
                <p:nvPr/>
              </p:nvSpPr>
              <p:spPr>
                <a:xfrm>
                  <a:off x="9746096" y="2850538"/>
                  <a:ext cx="8254" cy="6205"/>
                </a:xfrm>
                <a:custGeom>
                  <a:avLst/>
                  <a:gdLst>
                    <a:gd name="connsiteX0" fmla="*/ 246 w 8254"/>
                    <a:gd name="connsiteY0" fmla="*/ 5928 h 6205"/>
                    <a:gd name="connsiteX1" fmla="*/ 246 w 8254"/>
                    <a:gd name="connsiteY1" fmla="*/ 2049 h 6205"/>
                    <a:gd name="connsiteX2" fmla="*/ 3296 w 8254"/>
                    <a:gd name="connsiteY2" fmla="*/ 109 h 6205"/>
                    <a:gd name="connsiteX3" fmla="*/ 7177 w 8254"/>
                    <a:gd name="connsiteY3" fmla="*/ 663 h 6205"/>
                    <a:gd name="connsiteX4" fmla="*/ 7455 w 8254"/>
                    <a:gd name="connsiteY4" fmla="*/ 3711 h 6205"/>
                    <a:gd name="connsiteX5" fmla="*/ 5514 w 8254"/>
                    <a:gd name="connsiteY5" fmla="*/ 5097 h 6205"/>
                    <a:gd name="connsiteX6" fmla="*/ 3573 w 8254"/>
                    <a:gd name="connsiteY6" fmla="*/ 6205 h 6205"/>
                    <a:gd name="connsiteX7" fmla="*/ 2464 w 8254"/>
                    <a:gd name="connsiteY7" fmla="*/ 6205 h 6205"/>
                    <a:gd name="connsiteX8" fmla="*/ 246 w 8254"/>
                    <a:gd name="connsiteY8" fmla="*/ 6205 h 62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254" h="6205">
                      <a:moveTo>
                        <a:pt x="246" y="5928"/>
                      </a:moveTo>
                      <a:cubicBezTo>
                        <a:pt x="246" y="4543"/>
                        <a:pt x="-308" y="3157"/>
                        <a:pt x="246" y="2049"/>
                      </a:cubicBezTo>
                      <a:cubicBezTo>
                        <a:pt x="801" y="940"/>
                        <a:pt x="2187" y="386"/>
                        <a:pt x="3296" y="109"/>
                      </a:cubicBezTo>
                      <a:cubicBezTo>
                        <a:pt x="4405" y="-169"/>
                        <a:pt x="5791" y="109"/>
                        <a:pt x="7177" y="663"/>
                      </a:cubicBezTo>
                      <a:cubicBezTo>
                        <a:pt x="8563" y="1494"/>
                        <a:pt x="8563" y="2603"/>
                        <a:pt x="7455" y="3711"/>
                      </a:cubicBezTo>
                      <a:cubicBezTo>
                        <a:pt x="6900" y="4266"/>
                        <a:pt x="6069" y="4820"/>
                        <a:pt x="5514" y="5097"/>
                      </a:cubicBezTo>
                      <a:cubicBezTo>
                        <a:pt x="4959" y="5374"/>
                        <a:pt x="4128" y="5928"/>
                        <a:pt x="3573" y="6205"/>
                      </a:cubicBezTo>
                      <a:cubicBezTo>
                        <a:pt x="3296" y="6205"/>
                        <a:pt x="2742" y="6205"/>
                        <a:pt x="2464" y="6205"/>
                      </a:cubicBezTo>
                      <a:cubicBezTo>
                        <a:pt x="1633" y="6205"/>
                        <a:pt x="1078" y="6205"/>
                        <a:pt x="246" y="6205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955" name="Freeform 4954">
                  <a:extLst>
                    <a:ext uri="{FF2B5EF4-FFF2-40B4-BE49-F238E27FC236}">
                      <a16:creationId xmlns:a16="http://schemas.microsoft.com/office/drawing/2014/main" id="{32592366-C3F2-F6E0-829E-50E07D72D033}"/>
                    </a:ext>
                  </a:extLst>
                </p:cNvPr>
                <p:cNvSpPr/>
                <p:nvPr/>
              </p:nvSpPr>
              <p:spPr>
                <a:xfrm>
                  <a:off x="9751887" y="2794879"/>
                  <a:ext cx="55571" cy="37019"/>
                </a:xfrm>
                <a:custGeom>
                  <a:avLst/>
                  <a:gdLst>
                    <a:gd name="connsiteX0" fmla="*/ 5268 w 55571"/>
                    <a:gd name="connsiteY0" fmla="*/ 36092 h 37019"/>
                    <a:gd name="connsiteX1" fmla="*/ 832 w 55571"/>
                    <a:gd name="connsiteY1" fmla="*/ 36092 h 37019"/>
                    <a:gd name="connsiteX2" fmla="*/ 0 w 55571"/>
                    <a:gd name="connsiteY2" fmla="*/ 34430 h 37019"/>
                    <a:gd name="connsiteX3" fmla="*/ 1664 w 55571"/>
                    <a:gd name="connsiteY3" fmla="*/ 31381 h 37019"/>
                    <a:gd name="connsiteX4" fmla="*/ 14694 w 55571"/>
                    <a:gd name="connsiteY4" fmla="*/ 18356 h 37019"/>
                    <a:gd name="connsiteX5" fmla="*/ 24397 w 55571"/>
                    <a:gd name="connsiteY5" fmla="*/ 8103 h 37019"/>
                    <a:gd name="connsiteX6" fmla="*/ 29941 w 55571"/>
                    <a:gd name="connsiteY6" fmla="*/ 3669 h 37019"/>
                    <a:gd name="connsiteX7" fmla="*/ 32436 w 55571"/>
                    <a:gd name="connsiteY7" fmla="*/ 5332 h 37019"/>
                    <a:gd name="connsiteX8" fmla="*/ 34377 w 55571"/>
                    <a:gd name="connsiteY8" fmla="*/ 7826 h 37019"/>
                    <a:gd name="connsiteX9" fmla="*/ 44357 w 55571"/>
                    <a:gd name="connsiteY9" fmla="*/ 2561 h 37019"/>
                    <a:gd name="connsiteX10" fmla="*/ 49070 w 55571"/>
                    <a:gd name="connsiteY10" fmla="*/ 898 h 37019"/>
                    <a:gd name="connsiteX11" fmla="*/ 53229 w 55571"/>
                    <a:gd name="connsiteY11" fmla="*/ 621 h 37019"/>
                    <a:gd name="connsiteX12" fmla="*/ 55447 w 55571"/>
                    <a:gd name="connsiteY12" fmla="*/ 4223 h 37019"/>
                    <a:gd name="connsiteX13" fmla="*/ 50180 w 55571"/>
                    <a:gd name="connsiteY13" fmla="*/ 10043 h 37019"/>
                    <a:gd name="connsiteX14" fmla="*/ 41308 w 55571"/>
                    <a:gd name="connsiteY14" fmla="*/ 12260 h 37019"/>
                    <a:gd name="connsiteX15" fmla="*/ 36040 w 55571"/>
                    <a:gd name="connsiteY15" fmla="*/ 15308 h 37019"/>
                    <a:gd name="connsiteX16" fmla="*/ 33822 w 55571"/>
                    <a:gd name="connsiteY16" fmla="*/ 18079 h 37019"/>
                    <a:gd name="connsiteX17" fmla="*/ 29110 w 55571"/>
                    <a:gd name="connsiteY17" fmla="*/ 18356 h 37019"/>
                    <a:gd name="connsiteX18" fmla="*/ 22733 w 55571"/>
                    <a:gd name="connsiteY18" fmla="*/ 21959 h 37019"/>
                    <a:gd name="connsiteX19" fmla="*/ 20516 w 55571"/>
                    <a:gd name="connsiteY19" fmla="*/ 23622 h 37019"/>
                    <a:gd name="connsiteX20" fmla="*/ 17466 w 55571"/>
                    <a:gd name="connsiteY20" fmla="*/ 27224 h 37019"/>
                    <a:gd name="connsiteX21" fmla="*/ 11921 w 55571"/>
                    <a:gd name="connsiteY21" fmla="*/ 32767 h 37019"/>
                    <a:gd name="connsiteX22" fmla="*/ 9703 w 55571"/>
                    <a:gd name="connsiteY22" fmla="*/ 33875 h 37019"/>
                    <a:gd name="connsiteX23" fmla="*/ 6099 w 55571"/>
                    <a:gd name="connsiteY23" fmla="*/ 35538 h 370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55571" h="37019">
                      <a:moveTo>
                        <a:pt x="5268" y="36092"/>
                      </a:moveTo>
                      <a:cubicBezTo>
                        <a:pt x="3604" y="36369"/>
                        <a:pt x="1664" y="38032"/>
                        <a:pt x="832" y="36092"/>
                      </a:cubicBezTo>
                      <a:cubicBezTo>
                        <a:pt x="554" y="35538"/>
                        <a:pt x="0" y="34984"/>
                        <a:pt x="0" y="34430"/>
                      </a:cubicBezTo>
                      <a:cubicBezTo>
                        <a:pt x="0" y="33321"/>
                        <a:pt x="1109" y="32213"/>
                        <a:pt x="1664" y="31381"/>
                      </a:cubicBezTo>
                      <a:cubicBezTo>
                        <a:pt x="5545" y="26670"/>
                        <a:pt x="10258" y="22791"/>
                        <a:pt x="14694" y="18356"/>
                      </a:cubicBezTo>
                      <a:cubicBezTo>
                        <a:pt x="18020" y="15031"/>
                        <a:pt x="21624" y="11983"/>
                        <a:pt x="24397" y="8103"/>
                      </a:cubicBezTo>
                      <a:cubicBezTo>
                        <a:pt x="25783" y="6163"/>
                        <a:pt x="27169" y="2838"/>
                        <a:pt x="29941" y="3669"/>
                      </a:cubicBezTo>
                      <a:cubicBezTo>
                        <a:pt x="30773" y="3946"/>
                        <a:pt x="31882" y="4500"/>
                        <a:pt x="32436" y="5332"/>
                      </a:cubicBezTo>
                      <a:cubicBezTo>
                        <a:pt x="32991" y="6163"/>
                        <a:pt x="33546" y="6995"/>
                        <a:pt x="34377" y="7826"/>
                      </a:cubicBezTo>
                      <a:cubicBezTo>
                        <a:pt x="37981" y="10597"/>
                        <a:pt x="41863" y="3946"/>
                        <a:pt x="44357" y="2561"/>
                      </a:cubicBezTo>
                      <a:cubicBezTo>
                        <a:pt x="45744" y="1729"/>
                        <a:pt x="47684" y="1452"/>
                        <a:pt x="49070" y="898"/>
                      </a:cubicBezTo>
                      <a:cubicBezTo>
                        <a:pt x="50734" y="67"/>
                        <a:pt x="51566" y="-488"/>
                        <a:pt x="53229" y="621"/>
                      </a:cubicBezTo>
                      <a:cubicBezTo>
                        <a:pt x="54615" y="1452"/>
                        <a:pt x="56001" y="2283"/>
                        <a:pt x="55447" y="4223"/>
                      </a:cubicBezTo>
                      <a:cubicBezTo>
                        <a:pt x="54338" y="6717"/>
                        <a:pt x="52398" y="8934"/>
                        <a:pt x="50180" y="10043"/>
                      </a:cubicBezTo>
                      <a:cubicBezTo>
                        <a:pt x="47407" y="11428"/>
                        <a:pt x="44357" y="11706"/>
                        <a:pt x="41308" y="12260"/>
                      </a:cubicBezTo>
                      <a:cubicBezTo>
                        <a:pt x="39367" y="12537"/>
                        <a:pt x="36872" y="13368"/>
                        <a:pt x="36040" y="15308"/>
                      </a:cubicBezTo>
                      <a:cubicBezTo>
                        <a:pt x="35486" y="16417"/>
                        <a:pt x="34932" y="17525"/>
                        <a:pt x="33822" y="18079"/>
                      </a:cubicBezTo>
                      <a:cubicBezTo>
                        <a:pt x="32436" y="18634"/>
                        <a:pt x="30496" y="18356"/>
                        <a:pt x="29110" y="18356"/>
                      </a:cubicBezTo>
                      <a:cubicBezTo>
                        <a:pt x="26615" y="18356"/>
                        <a:pt x="24951" y="20573"/>
                        <a:pt x="22733" y="21959"/>
                      </a:cubicBezTo>
                      <a:cubicBezTo>
                        <a:pt x="21902" y="22513"/>
                        <a:pt x="21347" y="22791"/>
                        <a:pt x="20516" y="23622"/>
                      </a:cubicBezTo>
                      <a:cubicBezTo>
                        <a:pt x="19406" y="24730"/>
                        <a:pt x="18575" y="26116"/>
                        <a:pt x="17466" y="27224"/>
                      </a:cubicBezTo>
                      <a:cubicBezTo>
                        <a:pt x="15802" y="29164"/>
                        <a:pt x="14139" y="31658"/>
                        <a:pt x="11921" y="32767"/>
                      </a:cubicBezTo>
                      <a:cubicBezTo>
                        <a:pt x="11089" y="33044"/>
                        <a:pt x="10258" y="33598"/>
                        <a:pt x="9703" y="33875"/>
                      </a:cubicBezTo>
                      <a:cubicBezTo>
                        <a:pt x="8595" y="34707"/>
                        <a:pt x="7485" y="35261"/>
                        <a:pt x="6099" y="35538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grpSp>
              <p:nvGrpSpPr>
                <p:cNvPr id="4956" name="Graphic 248">
                  <a:extLst>
                    <a:ext uri="{FF2B5EF4-FFF2-40B4-BE49-F238E27FC236}">
                      <a16:creationId xmlns:a16="http://schemas.microsoft.com/office/drawing/2014/main" id="{59F55364-C44C-BDB9-4710-DA272AFC042D}"/>
                    </a:ext>
                  </a:extLst>
                </p:cNvPr>
                <p:cNvGrpSpPr/>
                <p:nvPr/>
              </p:nvGrpSpPr>
              <p:grpSpPr>
                <a:xfrm>
                  <a:off x="9122843" y="2796614"/>
                  <a:ext cx="600766" cy="656218"/>
                  <a:chOff x="9122843" y="2796614"/>
                  <a:chExt cx="600766" cy="656218"/>
                </a:xfrm>
                <a:grpFill/>
              </p:grpSpPr>
              <p:sp>
                <p:nvSpPr>
                  <p:cNvPr id="4957" name="Freeform 4956">
                    <a:extLst>
                      <a:ext uri="{FF2B5EF4-FFF2-40B4-BE49-F238E27FC236}">
                        <a16:creationId xmlns:a16="http://schemas.microsoft.com/office/drawing/2014/main" id="{4EDC3150-443F-EE1E-FE3A-FE1156B5634F}"/>
                      </a:ext>
                    </a:extLst>
                  </p:cNvPr>
                  <p:cNvSpPr/>
                  <p:nvPr/>
                </p:nvSpPr>
                <p:spPr>
                  <a:xfrm>
                    <a:off x="9272217" y="3140985"/>
                    <a:ext cx="12361" cy="21177"/>
                  </a:xfrm>
                  <a:custGeom>
                    <a:avLst/>
                    <a:gdLst>
                      <a:gd name="connsiteX0" fmla="*/ 332 w 12361"/>
                      <a:gd name="connsiteY0" fmla="*/ 9508 h 21177"/>
                      <a:gd name="connsiteX1" fmla="*/ 1718 w 12361"/>
                      <a:gd name="connsiteY1" fmla="*/ 2026 h 21177"/>
                      <a:gd name="connsiteX2" fmla="*/ 5322 w 12361"/>
                      <a:gd name="connsiteY2" fmla="*/ 640 h 21177"/>
                      <a:gd name="connsiteX3" fmla="*/ 8095 w 12361"/>
                      <a:gd name="connsiteY3" fmla="*/ 640 h 21177"/>
                      <a:gd name="connsiteX4" fmla="*/ 11698 w 12361"/>
                      <a:gd name="connsiteY4" fmla="*/ 640 h 21177"/>
                      <a:gd name="connsiteX5" fmla="*/ 11976 w 12361"/>
                      <a:gd name="connsiteY5" fmla="*/ 3688 h 21177"/>
                      <a:gd name="connsiteX6" fmla="*/ 10035 w 12361"/>
                      <a:gd name="connsiteY6" fmla="*/ 6737 h 21177"/>
                      <a:gd name="connsiteX7" fmla="*/ 6153 w 12361"/>
                      <a:gd name="connsiteY7" fmla="*/ 18930 h 21177"/>
                      <a:gd name="connsiteX8" fmla="*/ 3659 w 12361"/>
                      <a:gd name="connsiteY8" fmla="*/ 21147 h 21177"/>
                      <a:gd name="connsiteX9" fmla="*/ 1718 w 12361"/>
                      <a:gd name="connsiteY9" fmla="*/ 16990 h 21177"/>
                      <a:gd name="connsiteX10" fmla="*/ 54 w 12361"/>
                      <a:gd name="connsiteY10" fmla="*/ 9231 h 211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2361" h="21177">
                        <a:moveTo>
                          <a:pt x="332" y="9508"/>
                        </a:moveTo>
                        <a:cubicBezTo>
                          <a:pt x="-500" y="7014"/>
                          <a:pt x="332" y="3965"/>
                          <a:pt x="1718" y="2026"/>
                        </a:cubicBezTo>
                        <a:cubicBezTo>
                          <a:pt x="2550" y="640"/>
                          <a:pt x="3936" y="363"/>
                          <a:pt x="5322" y="640"/>
                        </a:cubicBezTo>
                        <a:cubicBezTo>
                          <a:pt x="6431" y="917"/>
                          <a:pt x="6985" y="1471"/>
                          <a:pt x="8095" y="640"/>
                        </a:cubicBezTo>
                        <a:cubicBezTo>
                          <a:pt x="9203" y="86"/>
                          <a:pt x="10589" y="-468"/>
                          <a:pt x="11698" y="640"/>
                        </a:cubicBezTo>
                        <a:cubicBezTo>
                          <a:pt x="12530" y="1471"/>
                          <a:pt x="12530" y="2580"/>
                          <a:pt x="11976" y="3688"/>
                        </a:cubicBezTo>
                        <a:cubicBezTo>
                          <a:pt x="11421" y="4797"/>
                          <a:pt x="10589" y="5351"/>
                          <a:pt x="10035" y="6737"/>
                        </a:cubicBezTo>
                        <a:cubicBezTo>
                          <a:pt x="8649" y="10893"/>
                          <a:pt x="8095" y="15327"/>
                          <a:pt x="6153" y="18930"/>
                        </a:cubicBezTo>
                        <a:cubicBezTo>
                          <a:pt x="5599" y="19761"/>
                          <a:pt x="4767" y="21424"/>
                          <a:pt x="3659" y="21147"/>
                        </a:cubicBezTo>
                        <a:cubicBezTo>
                          <a:pt x="2272" y="20870"/>
                          <a:pt x="1995" y="18099"/>
                          <a:pt x="1718" y="16990"/>
                        </a:cubicBezTo>
                        <a:cubicBezTo>
                          <a:pt x="1164" y="14496"/>
                          <a:pt x="886" y="11448"/>
                          <a:pt x="54" y="9231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grpSp>
                <p:nvGrpSpPr>
                  <p:cNvPr id="4958" name="Graphic 248">
                    <a:extLst>
                      <a:ext uri="{FF2B5EF4-FFF2-40B4-BE49-F238E27FC236}">
                        <a16:creationId xmlns:a16="http://schemas.microsoft.com/office/drawing/2014/main" id="{8E914E49-6C9F-0A3A-788A-A0FCFE42816A}"/>
                      </a:ext>
                    </a:extLst>
                  </p:cNvPr>
                  <p:cNvGrpSpPr/>
                  <p:nvPr/>
                </p:nvGrpSpPr>
                <p:grpSpPr>
                  <a:xfrm>
                    <a:off x="9122843" y="2796614"/>
                    <a:ext cx="600766" cy="656218"/>
                    <a:chOff x="9122843" y="2796614"/>
                    <a:chExt cx="600766" cy="656218"/>
                  </a:xfrm>
                  <a:grpFill/>
                </p:grpSpPr>
                <p:sp>
                  <p:nvSpPr>
                    <p:cNvPr id="4959" name="Freeform 4958">
                      <a:extLst>
                        <a:ext uri="{FF2B5EF4-FFF2-40B4-BE49-F238E27FC236}">
                          <a16:creationId xmlns:a16="http://schemas.microsoft.com/office/drawing/2014/main" id="{62DE80BD-84CF-F7DE-E976-B6A49FC910B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561662" y="2796614"/>
                      <a:ext cx="150026" cy="133356"/>
                    </a:xfrm>
                    <a:custGeom>
                      <a:avLst/>
                      <a:gdLst>
                        <a:gd name="connsiteX0" fmla="*/ 16400 w 150026"/>
                        <a:gd name="connsiteY0" fmla="*/ 101420 h 133356"/>
                        <a:gd name="connsiteX1" fmla="*/ 24439 w 150026"/>
                        <a:gd name="connsiteY1" fmla="*/ 100035 h 133356"/>
                        <a:gd name="connsiteX2" fmla="*/ 34420 w 150026"/>
                        <a:gd name="connsiteY2" fmla="*/ 103914 h 133356"/>
                        <a:gd name="connsiteX3" fmla="*/ 41073 w 150026"/>
                        <a:gd name="connsiteY3" fmla="*/ 101697 h 133356"/>
                        <a:gd name="connsiteX4" fmla="*/ 44955 w 150026"/>
                        <a:gd name="connsiteY4" fmla="*/ 98095 h 133356"/>
                        <a:gd name="connsiteX5" fmla="*/ 55212 w 150026"/>
                        <a:gd name="connsiteY5" fmla="*/ 95323 h 133356"/>
                        <a:gd name="connsiteX6" fmla="*/ 66856 w 150026"/>
                        <a:gd name="connsiteY6" fmla="*/ 101143 h 133356"/>
                        <a:gd name="connsiteX7" fmla="*/ 77946 w 150026"/>
                        <a:gd name="connsiteY7" fmla="*/ 108348 h 133356"/>
                        <a:gd name="connsiteX8" fmla="*/ 84045 w 150026"/>
                        <a:gd name="connsiteY8" fmla="*/ 110842 h 133356"/>
                        <a:gd name="connsiteX9" fmla="*/ 87372 w 150026"/>
                        <a:gd name="connsiteY9" fmla="*/ 114168 h 133356"/>
                        <a:gd name="connsiteX10" fmla="*/ 91807 w 150026"/>
                        <a:gd name="connsiteY10" fmla="*/ 115553 h 133356"/>
                        <a:gd name="connsiteX11" fmla="*/ 95966 w 150026"/>
                        <a:gd name="connsiteY11" fmla="*/ 105854 h 133356"/>
                        <a:gd name="connsiteX12" fmla="*/ 96798 w 150026"/>
                        <a:gd name="connsiteY12" fmla="*/ 101143 h 133356"/>
                        <a:gd name="connsiteX13" fmla="*/ 99292 w 150026"/>
                        <a:gd name="connsiteY13" fmla="*/ 97263 h 133356"/>
                        <a:gd name="connsiteX14" fmla="*/ 102342 w 150026"/>
                        <a:gd name="connsiteY14" fmla="*/ 95323 h 133356"/>
                        <a:gd name="connsiteX15" fmla="*/ 109827 w 150026"/>
                        <a:gd name="connsiteY15" fmla="*/ 90612 h 133356"/>
                        <a:gd name="connsiteX16" fmla="*/ 112323 w 150026"/>
                        <a:gd name="connsiteY16" fmla="*/ 86456 h 133356"/>
                        <a:gd name="connsiteX17" fmla="*/ 125630 w 150026"/>
                        <a:gd name="connsiteY17" fmla="*/ 84238 h 133356"/>
                        <a:gd name="connsiteX18" fmla="*/ 138937 w 150026"/>
                        <a:gd name="connsiteY18" fmla="*/ 83961 h 133356"/>
                        <a:gd name="connsiteX19" fmla="*/ 142264 w 150026"/>
                        <a:gd name="connsiteY19" fmla="*/ 82022 h 133356"/>
                        <a:gd name="connsiteX20" fmla="*/ 146977 w 150026"/>
                        <a:gd name="connsiteY20" fmla="*/ 78973 h 133356"/>
                        <a:gd name="connsiteX21" fmla="*/ 150026 w 150026"/>
                        <a:gd name="connsiteY21" fmla="*/ 75094 h 133356"/>
                        <a:gd name="connsiteX22" fmla="*/ 148640 w 150026"/>
                        <a:gd name="connsiteY22" fmla="*/ 70660 h 133356"/>
                        <a:gd name="connsiteX23" fmla="*/ 147532 w 150026"/>
                        <a:gd name="connsiteY23" fmla="*/ 61515 h 133356"/>
                        <a:gd name="connsiteX24" fmla="*/ 144482 w 150026"/>
                        <a:gd name="connsiteY24" fmla="*/ 57358 h 133356"/>
                        <a:gd name="connsiteX25" fmla="*/ 143927 w 150026"/>
                        <a:gd name="connsiteY25" fmla="*/ 51261 h 133356"/>
                        <a:gd name="connsiteX26" fmla="*/ 147532 w 150026"/>
                        <a:gd name="connsiteY26" fmla="*/ 43502 h 133356"/>
                        <a:gd name="connsiteX27" fmla="*/ 147532 w 150026"/>
                        <a:gd name="connsiteY27" fmla="*/ 39622 h 133356"/>
                        <a:gd name="connsiteX28" fmla="*/ 141987 w 150026"/>
                        <a:gd name="connsiteY28" fmla="*/ 43225 h 133356"/>
                        <a:gd name="connsiteX29" fmla="*/ 136997 w 150026"/>
                        <a:gd name="connsiteY29" fmla="*/ 47936 h 133356"/>
                        <a:gd name="connsiteX30" fmla="*/ 123135 w 150026"/>
                        <a:gd name="connsiteY30" fmla="*/ 50984 h 133356"/>
                        <a:gd name="connsiteX31" fmla="*/ 115650 w 150026"/>
                        <a:gd name="connsiteY31" fmla="*/ 47381 h 133356"/>
                        <a:gd name="connsiteX32" fmla="*/ 110382 w 150026"/>
                        <a:gd name="connsiteY32" fmla="*/ 45996 h 133356"/>
                        <a:gd name="connsiteX33" fmla="*/ 103728 w 150026"/>
                        <a:gd name="connsiteY33" fmla="*/ 44333 h 133356"/>
                        <a:gd name="connsiteX34" fmla="*/ 96243 w 150026"/>
                        <a:gd name="connsiteY34" fmla="*/ 39345 h 133356"/>
                        <a:gd name="connsiteX35" fmla="*/ 92085 w 150026"/>
                        <a:gd name="connsiteY35" fmla="*/ 34634 h 133356"/>
                        <a:gd name="connsiteX36" fmla="*/ 88758 w 150026"/>
                        <a:gd name="connsiteY36" fmla="*/ 30754 h 133356"/>
                        <a:gd name="connsiteX37" fmla="*/ 77946 w 150026"/>
                        <a:gd name="connsiteY37" fmla="*/ 21886 h 133356"/>
                        <a:gd name="connsiteX38" fmla="*/ 72124 w 150026"/>
                        <a:gd name="connsiteY38" fmla="*/ 16344 h 133356"/>
                        <a:gd name="connsiteX39" fmla="*/ 62698 w 150026"/>
                        <a:gd name="connsiteY39" fmla="*/ 5259 h 133356"/>
                        <a:gd name="connsiteX40" fmla="*/ 54935 w 150026"/>
                        <a:gd name="connsiteY40" fmla="*/ 548 h 133356"/>
                        <a:gd name="connsiteX41" fmla="*/ 50776 w 150026"/>
                        <a:gd name="connsiteY41" fmla="*/ 11910 h 133356"/>
                        <a:gd name="connsiteX42" fmla="*/ 54658 w 150026"/>
                        <a:gd name="connsiteY42" fmla="*/ 27706 h 133356"/>
                        <a:gd name="connsiteX43" fmla="*/ 53272 w 150026"/>
                        <a:gd name="connsiteY43" fmla="*/ 42116 h 133356"/>
                        <a:gd name="connsiteX44" fmla="*/ 50500 w 150026"/>
                        <a:gd name="connsiteY44" fmla="*/ 47936 h 133356"/>
                        <a:gd name="connsiteX45" fmla="*/ 45232 w 150026"/>
                        <a:gd name="connsiteY45" fmla="*/ 52647 h 133356"/>
                        <a:gd name="connsiteX46" fmla="*/ 44401 w 150026"/>
                        <a:gd name="connsiteY46" fmla="*/ 66780 h 133356"/>
                        <a:gd name="connsiteX47" fmla="*/ 33034 w 150026"/>
                        <a:gd name="connsiteY47" fmla="*/ 76202 h 133356"/>
                        <a:gd name="connsiteX48" fmla="*/ 22222 w 150026"/>
                        <a:gd name="connsiteY48" fmla="*/ 72322 h 133356"/>
                        <a:gd name="connsiteX49" fmla="*/ 18894 w 150026"/>
                        <a:gd name="connsiteY49" fmla="*/ 72322 h 133356"/>
                        <a:gd name="connsiteX50" fmla="*/ 17508 w 150026"/>
                        <a:gd name="connsiteY50" fmla="*/ 78419 h 133356"/>
                        <a:gd name="connsiteX51" fmla="*/ 8637 w 150026"/>
                        <a:gd name="connsiteY51" fmla="*/ 90058 h 133356"/>
                        <a:gd name="connsiteX52" fmla="*/ 2815 w 150026"/>
                        <a:gd name="connsiteY52" fmla="*/ 91998 h 133356"/>
                        <a:gd name="connsiteX53" fmla="*/ 320 w 150026"/>
                        <a:gd name="connsiteY53" fmla="*/ 96709 h 133356"/>
                        <a:gd name="connsiteX54" fmla="*/ 320 w 150026"/>
                        <a:gd name="connsiteY54" fmla="*/ 103637 h 133356"/>
                        <a:gd name="connsiteX55" fmla="*/ 3370 w 150026"/>
                        <a:gd name="connsiteY55" fmla="*/ 108071 h 133356"/>
                        <a:gd name="connsiteX56" fmla="*/ 7805 w 150026"/>
                        <a:gd name="connsiteY56" fmla="*/ 113614 h 133356"/>
                        <a:gd name="connsiteX57" fmla="*/ 6142 w 150026"/>
                        <a:gd name="connsiteY57" fmla="*/ 121650 h 133356"/>
                        <a:gd name="connsiteX58" fmla="*/ 3370 w 150026"/>
                        <a:gd name="connsiteY58" fmla="*/ 127747 h 133356"/>
                        <a:gd name="connsiteX59" fmla="*/ 7251 w 150026"/>
                        <a:gd name="connsiteY59" fmla="*/ 132181 h 133356"/>
                        <a:gd name="connsiteX60" fmla="*/ 11964 w 150026"/>
                        <a:gd name="connsiteY60" fmla="*/ 133012 h 133356"/>
                        <a:gd name="connsiteX61" fmla="*/ 16400 w 150026"/>
                        <a:gd name="connsiteY61" fmla="*/ 128855 h 133356"/>
                        <a:gd name="connsiteX62" fmla="*/ 26935 w 150026"/>
                        <a:gd name="connsiteY62" fmla="*/ 123313 h 133356"/>
                        <a:gd name="connsiteX63" fmla="*/ 34142 w 150026"/>
                        <a:gd name="connsiteY63" fmla="*/ 118048 h 133356"/>
                        <a:gd name="connsiteX64" fmla="*/ 22499 w 150026"/>
                        <a:gd name="connsiteY64" fmla="*/ 110288 h 133356"/>
                        <a:gd name="connsiteX65" fmla="*/ 13073 w 150026"/>
                        <a:gd name="connsiteY65" fmla="*/ 108348 h 133356"/>
                        <a:gd name="connsiteX66" fmla="*/ 16400 w 150026"/>
                        <a:gd name="connsiteY66" fmla="*/ 100589 h 13335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  <a:cxn ang="0">
                          <a:pos x="connsiteX48" y="connsiteY48"/>
                        </a:cxn>
                        <a:cxn ang="0">
                          <a:pos x="connsiteX49" y="connsiteY49"/>
                        </a:cxn>
                        <a:cxn ang="0">
                          <a:pos x="connsiteX50" y="connsiteY50"/>
                        </a:cxn>
                        <a:cxn ang="0">
                          <a:pos x="connsiteX51" y="connsiteY51"/>
                        </a:cxn>
                        <a:cxn ang="0">
                          <a:pos x="connsiteX52" y="connsiteY52"/>
                        </a:cxn>
                        <a:cxn ang="0">
                          <a:pos x="connsiteX53" y="connsiteY53"/>
                        </a:cxn>
                        <a:cxn ang="0">
                          <a:pos x="connsiteX54" y="connsiteY54"/>
                        </a:cxn>
                        <a:cxn ang="0">
                          <a:pos x="connsiteX55" y="connsiteY55"/>
                        </a:cxn>
                        <a:cxn ang="0">
                          <a:pos x="connsiteX56" y="connsiteY56"/>
                        </a:cxn>
                        <a:cxn ang="0">
                          <a:pos x="connsiteX57" y="connsiteY57"/>
                        </a:cxn>
                        <a:cxn ang="0">
                          <a:pos x="connsiteX58" y="connsiteY58"/>
                        </a:cxn>
                        <a:cxn ang="0">
                          <a:pos x="connsiteX59" y="connsiteY59"/>
                        </a:cxn>
                        <a:cxn ang="0">
                          <a:pos x="connsiteX60" y="connsiteY60"/>
                        </a:cxn>
                        <a:cxn ang="0">
                          <a:pos x="connsiteX61" y="connsiteY61"/>
                        </a:cxn>
                        <a:cxn ang="0">
                          <a:pos x="connsiteX62" y="connsiteY62"/>
                        </a:cxn>
                        <a:cxn ang="0">
                          <a:pos x="connsiteX63" y="connsiteY63"/>
                        </a:cxn>
                        <a:cxn ang="0">
                          <a:pos x="connsiteX64" y="connsiteY64"/>
                        </a:cxn>
                        <a:cxn ang="0">
                          <a:pos x="connsiteX65" y="connsiteY65"/>
                        </a:cxn>
                        <a:cxn ang="0">
                          <a:pos x="connsiteX66" y="connsiteY66"/>
                        </a:cxn>
                      </a:cxnLst>
                      <a:rect l="l" t="t" r="r" b="b"/>
                      <a:pathLst>
                        <a:path w="150026" h="133356">
                          <a:moveTo>
                            <a:pt x="16400" y="101420"/>
                          </a:moveTo>
                          <a:cubicBezTo>
                            <a:pt x="18894" y="98649"/>
                            <a:pt x="21667" y="97540"/>
                            <a:pt x="24439" y="100035"/>
                          </a:cubicBezTo>
                          <a:cubicBezTo>
                            <a:pt x="27212" y="102529"/>
                            <a:pt x="30816" y="104746"/>
                            <a:pt x="34420" y="103914"/>
                          </a:cubicBezTo>
                          <a:cubicBezTo>
                            <a:pt x="36638" y="103360"/>
                            <a:pt x="39133" y="102806"/>
                            <a:pt x="41073" y="101697"/>
                          </a:cubicBezTo>
                          <a:cubicBezTo>
                            <a:pt x="42737" y="100866"/>
                            <a:pt x="43569" y="99203"/>
                            <a:pt x="44955" y="98095"/>
                          </a:cubicBezTo>
                          <a:cubicBezTo>
                            <a:pt x="47450" y="95878"/>
                            <a:pt x="51886" y="95323"/>
                            <a:pt x="55212" y="95323"/>
                          </a:cubicBezTo>
                          <a:cubicBezTo>
                            <a:pt x="60203" y="95323"/>
                            <a:pt x="63529" y="98095"/>
                            <a:pt x="66856" y="101143"/>
                          </a:cubicBezTo>
                          <a:cubicBezTo>
                            <a:pt x="70183" y="104191"/>
                            <a:pt x="74065" y="106131"/>
                            <a:pt x="77946" y="108348"/>
                          </a:cubicBezTo>
                          <a:cubicBezTo>
                            <a:pt x="79886" y="109457"/>
                            <a:pt x="82104" y="110011"/>
                            <a:pt x="84045" y="110842"/>
                          </a:cubicBezTo>
                          <a:cubicBezTo>
                            <a:pt x="85431" y="111674"/>
                            <a:pt x="86263" y="113059"/>
                            <a:pt x="87372" y="114168"/>
                          </a:cubicBezTo>
                          <a:cubicBezTo>
                            <a:pt x="88481" y="115276"/>
                            <a:pt x="90144" y="116939"/>
                            <a:pt x="91807" y="115553"/>
                          </a:cubicBezTo>
                          <a:cubicBezTo>
                            <a:pt x="94303" y="113614"/>
                            <a:pt x="95411" y="108902"/>
                            <a:pt x="95966" y="105854"/>
                          </a:cubicBezTo>
                          <a:cubicBezTo>
                            <a:pt x="96243" y="104191"/>
                            <a:pt x="96520" y="102806"/>
                            <a:pt x="96798" y="101143"/>
                          </a:cubicBezTo>
                          <a:cubicBezTo>
                            <a:pt x="97352" y="99758"/>
                            <a:pt x="98184" y="98372"/>
                            <a:pt x="99292" y="97263"/>
                          </a:cubicBezTo>
                          <a:cubicBezTo>
                            <a:pt x="100402" y="96155"/>
                            <a:pt x="100956" y="95878"/>
                            <a:pt x="102342" y="95323"/>
                          </a:cubicBezTo>
                          <a:cubicBezTo>
                            <a:pt x="105115" y="94215"/>
                            <a:pt x="107887" y="92830"/>
                            <a:pt x="109827" y="90612"/>
                          </a:cubicBezTo>
                          <a:cubicBezTo>
                            <a:pt x="110937" y="89504"/>
                            <a:pt x="111214" y="87564"/>
                            <a:pt x="112323" y="86456"/>
                          </a:cubicBezTo>
                          <a:cubicBezTo>
                            <a:pt x="115372" y="83407"/>
                            <a:pt x="121749" y="83407"/>
                            <a:pt x="125630" y="84238"/>
                          </a:cubicBezTo>
                          <a:cubicBezTo>
                            <a:pt x="130066" y="85070"/>
                            <a:pt x="134779" y="85347"/>
                            <a:pt x="138937" y="83961"/>
                          </a:cubicBezTo>
                          <a:cubicBezTo>
                            <a:pt x="140323" y="83407"/>
                            <a:pt x="141155" y="82853"/>
                            <a:pt x="142264" y="82022"/>
                          </a:cubicBezTo>
                          <a:cubicBezTo>
                            <a:pt x="143650" y="80913"/>
                            <a:pt x="145314" y="80082"/>
                            <a:pt x="146977" y="78973"/>
                          </a:cubicBezTo>
                          <a:cubicBezTo>
                            <a:pt x="148363" y="78142"/>
                            <a:pt x="150026" y="76756"/>
                            <a:pt x="150026" y="75094"/>
                          </a:cubicBezTo>
                          <a:cubicBezTo>
                            <a:pt x="150026" y="73431"/>
                            <a:pt x="148918" y="72045"/>
                            <a:pt x="148640" y="70660"/>
                          </a:cubicBezTo>
                          <a:cubicBezTo>
                            <a:pt x="147808" y="67611"/>
                            <a:pt x="149472" y="64286"/>
                            <a:pt x="147532" y="61515"/>
                          </a:cubicBezTo>
                          <a:cubicBezTo>
                            <a:pt x="146700" y="60129"/>
                            <a:pt x="145314" y="59020"/>
                            <a:pt x="144482" y="57358"/>
                          </a:cubicBezTo>
                          <a:cubicBezTo>
                            <a:pt x="143373" y="55418"/>
                            <a:pt x="143373" y="53478"/>
                            <a:pt x="143927" y="51261"/>
                          </a:cubicBezTo>
                          <a:cubicBezTo>
                            <a:pt x="144759" y="48490"/>
                            <a:pt x="146145" y="45996"/>
                            <a:pt x="147532" y="43502"/>
                          </a:cubicBezTo>
                          <a:cubicBezTo>
                            <a:pt x="148086" y="42670"/>
                            <a:pt x="149472" y="39899"/>
                            <a:pt x="147532" y="39622"/>
                          </a:cubicBezTo>
                          <a:cubicBezTo>
                            <a:pt x="145591" y="39345"/>
                            <a:pt x="143096" y="42116"/>
                            <a:pt x="141987" y="43225"/>
                          </a:cubicBezTo>
                          <a:cubicBezTo>
                            <a:pt x="140323" y="44887"/>
                            <a:pt x="139215" y="46827"/>
                            <a:pt x="136997" y="47936"/>
                          </a:cubicBezTo>
                          <a:cubicBezTo>
                            <a:pt x="133116" y="50153"/>
                            <a:pt x="127571" y="51261"/>
                            <a:pt x="123135" y="50984"/>
                          </a:cubicBezTo>
                          <a:cubicBezTo>
                            <a:pt x="122303" y="47104"/>
                            <a:pt x="118976" y="47104"/>
                            <a:pt x="115650" y="47381"/>
                          </a:cubicBezTo>
                          <a:cubicBezTo>
                            <a:pt x="113709" y="47381"/>
                            <a:pt x="112323" y="46550"/>
                            <a:pt x="110382" y="45996"/>
                          </a:cubicBezTo>
                          <a:cubicBezTo>
                            <a:pt x="108164" y="45442"/>
                            <a:pt x="105946" y="45164"/>
                            <a:pt x="103728" y="44333"/>
                          </a:cubicBezTo>
                          <a:cubicBezTo>
                            <a:pt x="101234" y="43225"/>
                            <a:pt x="97906" y="41839"/>
                            <a:pt x="96243" y="39345"/>
                          </a:cubicBezTo>
                          <a:cubicBezTo>
                            <a:pt x="94857" y="37682"/>
                            <a:pt x="93193" y="36297"/>
                            <a:pt x="92085" y="34634"/>
                          </a:cubicBezTo>
                          <a:cubicBezTo>
                            <a:pt x="90975" y="33248"/>
                            <a:pt x="90421" y="31863"/>
                            <a:pt x="88758" y="30754"/>
                          </a:cubicBezTo>
                          <a:cubicBezTo>
                            <a:pt x="84876" y="28260"/>
                            <a:pt x="81272" y="24934"/>
                            <a:pt x="77946" y="21886"/>
                          </a:cubicBezTo>
                          <a:cubicBezTo>
                            <a:pt x="76005" y="20223"/>
                            <a:pt x="74065" y="18284"/>
                            <a:pt x="72124" y="16344"/>
                          </a:cubicBezTo>
                          <a:cubicBezTo>
                            <a:pt x="68797" y="12741"/>
                            <a:pt x="65193" y="9416"/>
                            <a:pt x="62698" y="5259"/>
                          </a:cubicBezTo>
                          <a:cubicBezTo>
                            <a:pt x="60757" y="2210"/>
                            <a:pt x="59371" y="-1392"/>
                            <a:pt x="54935" y="548"/>
                          </a:cubicBezTo>
                          <a:cubicBezTo>
                            <a:pt x="50500" y="2765"/>
                            <a:pt x="49390" y="7476"/>
                            <a:pt x="50776" y="11910"/>
                          </a:cubicBezTo>
                          <a:cubicBezTo>
                            <a:pt x="52440" y="17175"/>
                            <a:pt x="54104" y="22163"/>
                            <a:pt x="54658" y="27706"/>
                          </a:cubicBezTo>
                          <a:cubicBezTo>
                            <a:pt x="54935" y="32694"/>
                            <a:pt x="54381" y="37405"/>
                            <a:pt x="53272" y="42116"/>
                          </a:cubicBezTo>
                          <a:cubicBezTo>
                            <a:pt x="52718" y="44333"/>
                            <a:pt x="51886" y="46273"/>
                            <a:pt x="50500" y="47936"/>
                          </a:cubicBezTo>
                          <a:cubicBezTo>
                            <a:pt x="48836" y="49876"/>
                            <a:pt x="46895" y="50984"/>
                            <a:pt x="45232" y="52647"/>
                          </a:cubicBezTo>
                          <a:cubicBezTo>
                            <a:pt x="41073" y="57081"/>
                            <a:pt x="44677" y="61792"/>
                            <a:pt x="44401" y="66780"/>
                          </a:cubicBezTo>
                          <a:cubicBezTo>
                            <a:pt x="44123" y="72322"/>
                            <a:pt x="37747" y="75371"/>
                            <a:pt x="33034" y="76202"/>
                          </a:cubicBezTo>
                          <a:cubicBezTo>
                            <a:pt x="28598" y="77033"/>
                            <a:pt x="25825" y="74262"/>
                            <a:pt x="22222" y="72322"/>
                          </a:cubicBezTo>
                          <a:cubicBezTo>
                            <a:pt x="21113" y="71768"/>
                            <a:pt x="19726" y="70937"/>
                            <a:pt x="18894" y="72322"/>
                          </a:cubicBezTo>
                          <a:cubicBezTo>
                            <a:pt x="17786" y="73985"/>
                            <a:pt x="18063" y="76756"/>
                            <a:pt x="17508" y="78419"/>
                          </a:cubicBezTo>
                          <a:cubicBezTo>
                            <a:pt x="16400" y="83684"/>
                            <a:pt x="13905" y="88395"/>
                            <a:pt x="8637" y="90058"/>
                          </a:cubicBezTo>
                          <a:cubicBezTo>
                            <a:pt x="6696" y="90612"/>
                            <a:pt x="4478" y="90889"/>
                            <a:pt x="2815" y="91998"/>
                          </a:cubicBezTo>
                          <a:cubicBezTo>
                            <a:pt x="1152" y="93107"/>
                            <a:pt x="597" y="95046"/>
                            <a:pt x="320" y="96709"/>
                          </a:cubicBezTo>
                          <a:cubicBezTo>
                            <a:pt x="43" y="98926"/>
                            <a:pt x="-234" y="101420"/>
                            <a:pt x="320" y="103637"/>
                          </a:cubicBezTo>
                          <a:cubicBezTo>
                            <a:pt x="597" y="105577"/>
                            <a:pt x="1706" y="106963"/>
                            <a:pt x="3370" y="108071"/>
                          </a:cubicBezTo>
                          <a:cubicBezTo>
                            <a:pt x="5310" y="109734"/>
                            <a:pt x="7251" y="111397"/>
                            <a:pt x="7805" y="113614"/>
                          </a:cubicBezTo>
                          <a:cubicBezTo>
                            <a:pt x="8637" y="116385"/>
                            <a:pt x="7528" y="119156"/>
                            <a:pt x="6142" y="121650"/>
                          </a:cubicBezTo>
                          <a:cubicBezTo>
                            <a:pt x="5033" y="123313"/>
                            <a:pt x="3092" y="125530"/>
                            <a:pt x="3370" y="127747"/>
                          </a:cubicBezTo>
                          <a:cubicBezTo>
                            <a:pt x="3370" y="129687"/>
                            <a:pt x="5588" y="131072"/>
                            <a:pt x="7251" y="132181"/>
                          </a:cubicBezTo>
                          <a:cubicBezTo>
                            <a:pt x="8637" y="133012"/>
                            <a:pt x="10577" y="133843"/>
                            <a:pt x="11964" y="133012"/>
                          </a:cubicBezTo>
                          <a:cubicBezTo>
                            <a:pt x="13627" y="132181"/>
                            <a:pt x="15013" y="130241"/>
                            <a:pt x="16400" y="128855"/>
                          </a:cubicBezTo>
                          <a:cubicBezTo>
                            <a:pt x="19450" y="125807"/>
                            <a:pt x="22499" y="123313"/>
                            <a:pt x="26935" y="123313"/>
                          </a:cubicBezTo>
                          <a:cubicBezTo>
                            <a:pt x="30539" y="123313"/>
                            <a:pt x="36360" y="123313"/>
                            <a:pt x="34142" y="118048"/>
                          </a:cubicBezTo>
                          <a:cubicBezTo>
                            <a:pt x="32202" y="112782"/>
                            <a:pt x="27767" y="110565"/>
                            <a:pt x="22499" y="110288"/>
                          </a:cubicBezTo>
                          <a:cubicBezTo>
                            <a:pt x="20004" y="110288"/>
                            <a:pt x="14736" y="111120"/>
                            <a:pt x="13073" y="108348"/>
                          </a:cubicBezTo>
                          <a:cubicBezTo>
                            <a:pt x="11409" y="105577"/>
                            <a:pt x="14736" y="102529"/>
                            <a:pt x="16400" y="100589"/>
                          </a:cubicBez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4960" name="Freeform 4959">
                      <a:extLst>
                        <a:ext uri="{FF2B5EF4-FFF2-40B4-BE49-F238E27FC236}">
                          <a16:creationId xmlns:a16="http://schemas.microsoft.com/office/drawing/2014/main" id="{C815CC98-41F0-EBA0-4C0A-14BF1EE207F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21355" y="2926461"/>
                      <a:ext cx="302202" cy="251746"/>
                    </a:xfrm>
                    <a:custGeom>
                      <a:avLst/>
                      <a:gdLst>
                        <a:gd name="connsiteX0" fmla="*/ 281935 w 302202"/>
                        <a:gd name="connsiteY0" fmla="*/ 102375 h 251746"/>
                        <a:gd name="connsiteX1" fmla="*/ 276667 w 302202"/>
                        <a:gd name="connsiteY1" fmla="*/ 103484 h 251746"/>
                        <a:gd name="connsiteX2" fmla="*/ 271677 w 302202"/>
                        <a:gd name="connsiteY2" fmla="*/ 119557 h 251746"/>
                        <a:gd name="connsiteX3" fmla="*/ 272786 w 302202"/>
                        <a:gd name="connsiteY3" fmla="*/ 126762 h 251746"/>
                        <a:gd name="connsiteX4" fmla="*/ 273618 w 302202"/>
                        <a:gd name="connsiteY4" fmla="*/ 132304 h 251746"/>
                        <a:gd name="connsiteX5" fmla="*/ 273618 w 302202"/>
                        <a:gd name="connsiteY5" fmla="*/ 138678 h 251746"/>
                        <a:gd name="connsiteX6" fmla="*/ 272232 w 302202"/>
                        <a:gd name="connsiteY6" fmla="*/ 142281 h 251746"/>
                        <a:gd name="connsiteX7" fmla="*/ 269459 w 302202"/>
                        <a:gd name="connsiteY7" fmla="*/ 146161 h 251746"/>
                        <a:gd name="connsiteX8" fmla="*/ 265578 w 302202"/>
                        <a:gd name="connsiteY8" fmla="*/ 148655 h 251746"/>
                        <a:gd name="connsiteX9" fmla="*/ 263360 w 302202"/>
                        <a:gd name="connsiteY9" fmla="*/ 155860 h 251746"/>
                        <a:gd name="connsiteX10" fmla="*/ 262528 w 302202"/>
                        <a:gd name="connsiteY10" fmla="*/ 164451 h 251746"/>
                        <a:gd name="connsiteX11" fmla="*/ 263360 w 302202"/>
                        <a:gd name="connsiteY11" fmla="*/ 170547 h 251746"/>
                        <a:gd name="connsiteX12" fmla="*/ 264191 w 302202"/>
                        <a:gd name="connsiteY12" fmla="*/ 175258 h 251746"/>
                        <a:gd name="connsiteX13" fmla="*/ 270014 w 302202"/>
                        <a:gd name="connsiteY13" fmla="*/ 181632 h 251746"/>
                        <a:gd name="connsiteX14" fmla="*/ 263915 w 302202"/>
                        <a:gd name="connsiteY14" fmla="*/ 188837 h 251746"/>
                        <a:gd name="connsiteX15" fmla="*/ 259756 w 302202"/>
                        <a:gd name="connsiteY15" fmla="*/ 192994 h 251746"/>
                        <a:gd name="connsiteX16" fmla="*/ 258370 w 302202"/>
                        <a:gd name="connsiteY16" fmla="*/ 199368 h 251746"/>
                        <a:gd name="connsiteX17" fmla="*/ 255874 w 302202"/>
                        <a:gd name="connsiteY17" fmla="*/ 200199 h 251746"/>
                        <a:gd name="connsiteX18" fmla="*/ 251993 w 302202"/>
                        <a:gd name="connsiteY18" fmla="*/ 203248 h 251746"/>
                        <a:gd name="connsiteX19" fmla="*/ 243953 w 302202"/>
                        <a:gd name="connsiteY19" fmla="*/ 209067 h 251746"/>
                        <a:gd name="connsiteX20" fmla="*/ 242013 w 302202"/>
                        <a:gd name="connsiteY20" fmla="*/ 199645 h 251746"/>
                        <a:gd name="connsiteX21" fmla="*/ 246725 w 302202"/>
                        <a:gd name="connsiteY21" fmla="*/ 189669 h 251746"/>
                        <a:gd name="connsiteX22" fmla="*/ 242013 w 302202"/>
                        <a:gd name="connsiteY22" fmla="*/ 188006 h 251746"/>
                        <a:gd name="connsiteX23" fmla="*/ 235359 w 302202"/>
                        <a:gd name="connsiteY23" fmla="*/ 197982 h 251746"/>
                        <a:gd name="connsiteX24" fmla="*/ 227874 w 302202"/>
                        <a:gd name="connsiteY24" fmla="*/ 200476 h 251746"/>
                        <a:gd name="connsiteX25" fmla="*/ 222606 w 302202"/>
                        <a:gd name="connsiteY25" fmla="*/ 206019 h 251746"/>
                        <a:gd name="connsiteX26" fmla="*/ 217893 w 302202"/>
                        <a:gd name="connsiteY26" fmla="*/ 215441 h 251746"/>
                        <a:gd name="connsiteX27" fmla="*/ 212626 w 302202"/>
                        <a:gd name="connsiteY27" fmla="*/ 213778 h 251746"/>
                        <a:gd name="connsiteX28" fmla="*/ 213457 w 302202"/>
                        <a:gd name="connsiteY28" fmla="*/ 203248 h 251746"/>
                        <a:gd name="connsiteX29" fmla="*/ 208190 w 302202"/>
                        <a:gd name="connsiteY29" fmla="*/ 201585 h 251746"/>
                        <a:gd name="connsiteX30" fmla="*/ 202646 w 302202"/>
                        <a:gd name="connsiteY30" fmla="*/ 210453 h 251746"/>
                        <a:gd name="connsiteX31" fmla="*/ 194606 w 302202"/>
                        <a:gd name="connsiteY31" fmla="*/ 215441 h 251746"/>
                        <a:gd name="connsiteX32" fmla="*/ 184071 w 302202"/>
                        <a:gd name="connsiteY32" fmla="*/ 216272 h 251746"/>
                        <a:gd name="connsiteX33" fmla="*/ 175476 w 302202"/>
                        <a:gd name="connsiteY33" fmla="*/ 217104 h 251746"/>
                        <a:gd name="connsiteX34" fmla="*/ 169932 w 302202"/>
                        <a:gd name="connsiteY34" fmla="*/ 213224 h 251746"/>
                        <a:gd name="connsiteX35" fmla="*/ 165496 w 302202"/>
                        <a:gd name="connsiteY35" fmla="*/ 209344 h 251746"/>
                        <a:gd name="connsiteX36" fmla="*/ 151357 w 302202"/>
                        <a:gd name="connsiteY36" fmla="*/ 209344 h 251746"/>
                        <a:gd name="connsiteX37" fmla="*/ 155793 w 302202"/>
                        <a:gd name="connsiteY37" fmla="*/ 217381 h 251746"/>
                        <a:gd name="connsiteX38" fmla="*/ 159397 w 302202"/>
                        <a:gd name="connsiteY38" fmla="*/ 224586 h 251746"/>
                        <a:gd name="connsiteX39" fmla="*/ 154130 w 302202"/>
                        <a:gd name="connsiteY39" fmla="*/ 228189 h 251746"/>
                        <a:gd name="connsiteX40" fmla="*/ 145813 w 302202"/>
                        <a:gd name="connsiteY40" fmla="*/ 232345 h 251746"/>
                        <a:gd name="connsiteX41" fmla="*/ 133337 w 302202"/>
                        <a:gd name="connsiteY41" fmla="*/ 249250 h 251746"/>
                        <a:gd name="connsiteX42" fmla="*/ 126129 w 302202"/>
                        <a:gd name="connsiteY42" fmla="*/ 251467 h 251746"/>
                        <a:gd name="connsiteX43" fmla="*/ 119753 w 302202"/>
                        <a:gd name="connsiteY43" fmla="*/ 245647 h 251746"/>
                        <a:gd name="connsiteX44" fmla="*/ 114208 w 302202"/>
                        <a:gd name="connsiteY44" fmla="*/ 236779 h 251746"/>
                        <a:gd name="connsiteX45" fmla="*/ 111436 w 302202"/>
                        <a:gd name="connsiteY45" fmla="*/ 229851 h 251746"/>
                        <a:gd name="connsiteX46" fmla="*/ 118367 w 302202"/>
                        <a:gd name="connsiteY46" fmla="*/ 217104 h 251746"/>
                        <a:gd name="connsiteX47" fmla="*/ 112822 w 302202"/>
                        <a:gd name="connsiteY47" fmla="*/ 212947 h 251746"/>
                        <a:gd name="connsiteX48" fmla="*/ 98683 w 302202"/>
                        <a:gd name="connsiteY48" fmla="*/ 213778 h 251746"/>
                        <a:gd name="connsiteX49" fmla="*/ 86207 w 302202"/>
                        <a:gd name="connsiteY49" fmla="*/ 216272 h 251746"/>
                        <a:gd name="connsiteX50" fmla="*/ 78999 w 302202"/>
                        <a:gd name="connsiteY50" fmla="*/ 217935 h 251746"/>
                        <a:gd name="connsiteX51" fmla="*/ 62642 w 302202"/>
                        <a:gd name="connsiteY51" fmla="*/ 226526 h 251746"/>
                        <a:gd name="connsiteX52" fmla="*/ 52939 w 302202"/>
                        <a:gd name="connsiteY52" fmla="*/ 228189 h 251746"/>
                        <a:gd name="connsiteX53" fmla="*/ 44345 w 302202"/>
                        <a:gd name="connsiteY53" fmla="*/ 226249 h 251746"/>
                        <a:gd name="connsiteX54" fmla="*/ 34641 w 302202"/>
                        <a:gd name="connsiteY54" fmla="*/ 234008 h 251746"/>
                        <a:gd name="connsiteX55" fmla="*/ 30206 w 302202"/>
                        <a:gd name="connsiteY55" fmla="*/ 237334 h 251746"/>
                        <a:gd name="connsiteX56" fmla="*/ 21889 w 302202"/>
                        <a:gd name="connsiteY56" fmla="*/ 236225 h 251746"/>
                        <a:gd name="connsiteX57" fmla="*/ 11354 w 302202"/>
                        <a:gd name="connsiteY57" fmla="*/ 235394 h 251746"/>
                        <a:gd name="connsiteX58" fmla="*/ 3037 w 302202"/>
                        <a:gd name="connsiteY58" fmla="*/ 234008 h 251746"/>
                        <a:gd name="connsiteX59" fmla="*/ 3037 w 302202"/>
                        <a:gd name="connsiteY59" fmla="*/ 221261 h 251746"/>
                        <a:gd name="connsiteX60" fmla="*/ 18007 w 302202"/>
                        <a:gd name="connsiteY60" fmla="*/ 216272 h 251746"/>
                        <a:gd name="connsiteX61" fmla="*/ 32978 w 302202"/>
                        <a:gd name="connsiteY61" fmla="*/ 206296 h 251746"/>
                        <a:gd name="connsiteX62" fmla="*/ 40741 w 302202"/>
                        <a:gd name="connsiteY62" fmla="*/ 200476 h 251746"/>
                        <a:gd name="connsiteX63" fmla="*/ 47394 w 302202"/>
                        <a:gd name="connsiteY63" fmla="*/ 193271 h 251746"/>
                        <a:gd name="connsiteX64" fmla="*/ 54048 w 302202"/>
                        <a:gd name="connsiteY64" fmla="*/ 188006 h 251746"/>
                        <a:gd name="connsiteX65" fmla="*/ 64860 w 302202"/>
                        <a:gd name="connsiteY65" fmla="*/ 188006 h 251746"/>
                        <a:gd name="connsiteX66" fmla="*/ 80662 w 302202"/>
                        <a:gd name="connsiteY66" fmla="*/ 188006 h 251746"/>
                        <a:gd name="connsiteX67" fmla="*/ 94524 w 302202"/>
                        <a:gd name="connsiteY67" fmla="*/ 184958 h 251746"/>
                        <a:gd name="connsiteX68" fmla="*/ 108108 w 302202"/>
                        <a:gd name="connsiteY68" fmla="*/ 183018 h 251746"/>
                        <a:gd name="connsiteX69" fmla="*/ 119753 w 302202"/>
                        <a:gd name="connsiteY69" fmla="*/ 187452 h 251746"/>
                        <a:gd name="connsiteX70" fmla="*/ 127515 w 302202"/>
                        <a:gd name="connsiteY70" fmla="*/ 189392 h 251746"/>
                        <a:gd name="connsiteX71" fmla="*/ 137773 w 302202"/>
                        <a:gd name="connsiteY71" fmla="*/ 182186 h 251746"/>
                        <a:gd name="connsiteX72" fmla="*/ 137218 w 302202"/>
                        <a:gd name="connsiteY72" fmla="*/ 176367 h 251746"/>
                        <a:gd name="connsiteX73" fmla="*/ 137495 w 302202"/>
                        <a:gd name="connsiteY73" fmla="*/ 170270 h 251746"/>
                        <a:gd name="connsiteX74" fmla="*/ 142208 w 302202"/>
                        <a:gd name="connsiteY74" fmla="*/ 164174 h 251746"/>
                        <a:gd name="connsiteX75" fmla="*/ 147199 w 302202"/>
                        <a:gd name="connsiteY75" fmla="*/ 158908 h 251746"/>
                        <a:gd name="connsiteX76" fmla="*/ 155793 w 302202"/>
                        <a:gd name="connsiteY76" fmla="*/ 148932 h 251746"/>
                        <a:gd name="connsiteX77" fmla="*/ 157456 w 302202"/>
                        <a:gd name="connsiteY77" fmla="*/ 137015 h 251746"/>
                        <a:gd name="connsiteX78" fmla="*/ 162169 w 302202"/>
                        <a:gd name="connsiteY78" fmla="*/ 129533 h 251746"/>
                        <a:gd name="connsiteX79" fmla="*/ 170486 w 302202"/>
                        <a:gd name="connsiteY79" fmla="*/ 125376 h 251746"/>
                        <a:gd name="connsiteX80" fmla="*/ 174368 w 302202"/>
                        <a:gd name="connsiteY80" fmla="*/ 127039 h 251746"/>
                        <a:gd name="connsiteX81" fmla="*/ 172150 w 302202"/>
                        <a:gd name="connsiteY81" fmla="*/ 130642 h 251746"/>
                        <a:gd name="connsiteX82" fmla="*/ 166051 w 302202"/>
                        <a:gd name="connsiteY82" fmla="*/ 138124 h 251746"/>
                        <a:gd name="connsiteX83" fmla="*/ 166051 w 302202"/>
                        <a:gd name="connsiteY83" fmla="*/ 147269 h 251746"/>
                        <a:gd name="connsiteX84" fmla="*/ 182407 w 302202"/>
                        <a:gd name="connsiteY84" fmla="*/ 144498 h 251746"/>
                        <a:gd name="connsiteX85" fmla="*/ 198765 w 302202"/>
                        <a:gd name="connsiteY85" fmla="*/ 133967 h 251746"/>
                        <a:gd name="connsiteX86" fmla="*/ 214567 w 302202"/>
                        <a:gd name="connsiteY86" fmla="*/ 122882 h 251746"/>
                        <a:gd name="connsiteX87" fmla="*/ 231755 w 302202"/>
                        <a:gd name="connsiteY87" fmla="*/ 100990 h 251746"/>
                        <a:gd name="connsiteX88" fmla="*/ 236191 w 302202"/>
                        <a:gd name="connsiteY88" fmla="*/ 85748 h 251746"/>
                        <a:gd name="connsiteX89" fmla="*/ 237854 w 302202"/>
                        <a:gd name="connsiteY89" fmla="*/ 81868 h 251746"/>
                        <a:gd name="connsiteX90" fmla="*/ 243676 w 302202"/>
                        <a:gd name="connsiteY90" fmla="*/ 71338 h 251746"/>
                        <a:gd name="connsiteX91" fmla="*/ 245617 w 302202"/>
                        <a:gd name="connsiteY91" fmla="*/ 65518 h 251746"/>
                        <a:gd name="connsiteX92" fmla="*/ 246725 w 302202"/>
                        <a:gd name="connsiteY92" fmla="*/ 59421 h 251746"/>
                        <a:gd name="connsiteX93" fmla="*/ 243953 w 302202"/>
                        <a:gd name="connsiteY93" fmla="*/ 52770 h 251746"/>
                        <a:gd name="connsiteX94" fmla="*/ 240350 w 302202"/>
                        <a:gd name="connsiteY94" fmla="*/ 47782 h 251746"/>
                        <a:gd name="connsiteX95" fmla="*/ 242013 w 302202"/>
                        <a:gd name="connsiteY95" fmla="*/ 37806 h 251746"/>
                        <a:gd name="connsiteX96" fmla="*/ 243953 w 302202"/>
                        <a:gd name="connsiteY96" fmla="*/ 27829 h 251746"/>
                        <a:gd name="connsiteX97" fmla="*/ 247280 w 302202"/>
                        <a:gd name="connsiteY97" fmla="*/ 22287 h 251746"/>
                        <a:gd name="connsiteX98" fmla="*/ 255043 w 302202"/>
                        <a:gd name="connsiteY98" fmla="*/ 14528 h 251746"/>
                        <a:gd name="connsiteX99" fmla="*/ 261419 w 302202"/>
                        <a:gd name="connsiteY99" fmla="*/ 12588 h 251746"/>
                        <a:gd name="connsiteX100" fmla="*/ 268073 w 302202"/>
                        <a:gd name="connsiteY100" fmla="*/ 20347 h 251746"/>
                        <a:gd name="connsiteX101" fmla="*/ 277221 w 302202"/>
                        <a:gd name="connsiteY101" fmla="*/ 17853 h 251746"/>
                        <a:gd name="connsiteX102" fmla="*/ 281380 w 302202"/>
                        <a:gd name="connsiteY102" fmla="*/ 12311 h 251746"/>
                        <a:gd name="connsiteX103" fmla="*/ 276390 w 302202"/>
                        <a:gd name="connsiteY103" fmla="*/ 8431 h 251746"/>
                        <a:gd name="connsiteX104" fmla="*/ 268627 w 302202"/>
                        <a:gd name="connsiteY104" fmla="*/ 7045 h 251746"/>
                        <a:gd name="connsiteX105" fmla="*/ 274172 w 302202"/>
                        <a:gd name="connsiteY105" fmla="*/ 117 h 251746"/>
                        <a:gd name="connsiteX106" fmla="*/ 285261 w 302202"/>
                        <a:gd name="connsiteY106" fmla="*/ 4828 h 251746"/>
                        <a:gd name="connsiteX107" fmla="*/ 285816 w 302202"/>
                        <a:gd name="connsiteY107" fmla="*/ 10925 h 251746"/>
                        <a:gd name="connsiteX108" fmla="*/ 284707 w 302202"/>
                        <a:gd name="connsiteY108" fmla="*/ 19239 h 251746"/>
                        <a:gd name="connsiteX109" fmla="*/ 285538 w 302202"/>
                        <a:gd name="connsiteY109" fmla="*/ 22841 h 251746"/>
                        <a:gd name="connsiteX110" fmla="*/ 286924 w 302202"/>
                        <a:gd name="connsiteY110" fmla="*/ 27275 h 251746"/>
                        <a:gd name="connsiteX111" fmla="*/ 292469 w 302202"/>
                        <a:gd name="connsiteY111" fmla="*/ 39192 h 251746"/>
                        <a:gd name="connsiteX112" fmla="*/ 298014 w 302202"/>
                        <a:gd name="connsiteY112" fmla="*/ 47505 h 251746"/>
                        <a:gd name="connsiteX113" fmla="*/ 302172 w 302202"/>
                        <a:gd name="connsiteY113" fmla="*/ 60530 h 251746"/>
                        <a:gd name="connsiteX114" fmla="*/ 298291 w 302202"/>
                        <a:gd name="connsiteY114" fmla="*/ 71615 h 251746"/>
                        <a:gd name="connsiteX115" fmla="*/ 290529 w 302202"/>
                        <a:gd name="connsiteY115" fmla="*/ 84362 h 251746"/>
                        <a:gd name="connsiteX116" fmla="*/ 287756 w 302202"/>
                        <a:gd name="connsiteY116" fmla="*/ 97387 h 251746"/>
                        <a:gd name="connsiteX117" fmla="*/ 281935 w 302202"/>
                        <a:gd name="connsiteY117" fmla="*/ 100158 h 25174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  <a:cxn ang="0">
                          <a:pos x="connsiteX48" y="connsiteY48"/>
                        </a:cxn>
                        <a:cxn ang="0">
                          <a:pos x="connsiteX49" y="connsiteY49"/>
                        </a:cxn>
                        <a:cxn ang="0">
                          <a:pos x="connsiteX50" y="connsiteY50"/>
                        </a:cxn>
                        <a:cxn ang="0">
                          <a:pos x="connsiteX51" y="connsiteY51"/>
                        </a:cxn>
                        <a:cxn ang="0">
                          <a:pos x="connsiteX52" y="connsiteY52"/>
                        </a:cxn>
                        <a:cxn ang="0">
                          <a:pos x="connsiteX53" y="connsiteY53"/>
                        </a:cxn>
                        <a:cxn ang="0">
                          <a:pos x="connsiteX54" y="connsiteY54"/>
                        </a:cxn>
                        <a:cxn ang="0">
                          <a:pos x="connsiteX55" y="connsiteY55"/>
                        </a:cxn>
                        <a:cxn ang="0">
                          <a:pos x="connsiteX56" y="connsiteY56"/>
                        </a:cxn>
                        <a:cxn ang="0">
                          <a:pos x="connsiteX57" y="connsiteY57"/>
                        </a:cxn>
                        <a:cxn ang="0">
                          <a:pos x="connsiteX58" y="connsiteY58"/>
                        </a:cxn>
                        <a:cxn ang="0">
                          <a:pos x="connsiteX59" y="connsiteY59"/>
                        </a:cxn>
                        <a:cxn ang="0">
                          <a:pos x="connsiteX60" y="connsiteY60"/>
                        </a:cxn>
                        <a:cxn ang="0">
                          <a:pos x="connsiteX61" y="connsiteY61"/>
                        </a:cxn>
                        <a:cxn ang="0">
                          <a:pos x="connsiteX62" y="connsiteY62"/>
                        </a:cxn>
                        <a:cxn ang="0">
                          <a:pos x="connsiteX63" y="connsiteY63"/>
                        </a:cxn>
                        <a:cxn ang="0">
                          <a:pos x="connsiteX64" y="connsiteY64"/>
                        </a:cxn>
                        <a:cxn ang="0">
                          <a:pos x="connsiteX65" y="connsiteY65"/>
                        </a:cxn>
                        <a:cxn ang="0">
                          <a:pos x="connsiteX66" y="connsiteY66"/>
                        </a:cxn>
                        <a:cxn ang="0">
                          <a:pos x="connsiteX67" y="connsiteY67"/>
                        </a:cxn>
                        <a:cxn ang="0">
                          <a:pos x="connsiteX68" y="connsiteY68"/>
                        </a:cxn>
                        <a:cxn ang="0">
                          <a:pos x="connsiteX69" y="connsiteY69"/>
                        </a:cxn>
                        <a:cxn ang="0">
                          <a:pos x="connsiteX70" y="connsiteY70"/>
                        </a:cxn>
                        <a:cxn ang="0">
                          <a:pos x="connsiteX71" y="connsiteY71"/>
                        </a:cxn>
                        <a:cxn ang="0">
                          <a:pos x="connsiteX72" y="connsiteY72"/>
                        </a:cxn>
                        <a:cxn ang="0">
                          <a:pos x="connsiteX73" y="connsiteY73"/>
                        </a:cxn>
                        <a:cxn ang="0">
                          <a:pos x="connsiteX74" y="connsiteY74"/>
                        </a:cxn>
                        <a:cxn ang="0">
                          <a:pos x="connsiteX75" y="connsiteY75"/>
                        </a:cxn>
                        <a:cxn ang="0">
                          <a:pos x="connsiteX76" y="connsiteY76"/>
                        </a:cxn>
                        <a:cxn ang="0">
                          <a:pos x="connsiteX77" y="connsiteY77"/>
                        </a:cxn>
                        <a:cxn ang="0">
                          <a:pos x="connsiteX78" y="connsiteY78"/>
                        </a:cxn>
                        <a:cxn ang="0">
                          <a:pos x="connsiteX79" y="connsiteY79"/>
                        </a:cxn>
                        <a:cxn ang="0">
                          <a:pos x="connsiteX80" y="connsiteY80"/>
                        </a:cxn>
                        <a:cxn ang="0">
                          <a:pos x="connsiteX81" y="connsiteY81"/>
                        </a:cxn>
                        <a:cxn ang="0">
                          <a:pos x="connsiteX82" y="connsiteY82"/>
                        </a:cxn>
                        <a:cxn ang="0">
                          <a:pos x="connsiteX83" y="connsiteY83"/>
                        </a:cxn>
                        <a:cxn ang="0">
                          <a:pos x="connsiteX84" y="connsiteY84"/>
                        </a:cxn>
                        <a:cxn ang="0">
                          <a:pos x="connsiteX85" y="connsiteY85"/>
                        </a:cxn>
                        <a:cxn ang="0">
                          <a:pos x="connsiteX86" y="connsiteY86"/>
                        </a:cxn>
                        <a:cxn ang="0">
                          <a:pos x="connsiteX87" y="connsiteY87"/>
                        </a:cxn>
                        <a:cxn ang="0">
                          <a:pos x="connsiteX88" y="connsiteY88"/>
                        </a:cxn>
                        <a:cxn ang="0">
                          <a:pos x="connsiteX89" y="connsiteY89"/>
                        </a:cxn>
                        <a:cxn ang="0">
                          <a:pos x="connsiteX90" y="connsiteY90"/>
                        </a:cxn>
                        <a:cxn ang="0">
                          <a:pos x="connsiteX91" y="connsiteY91"/>
                        </a:cxn>
                        <a:cxn ang="0">
                          <a:pos x="connsiteX92" y="connsiteY92"/>
                        </a:cxn>
                        <a:cxn ang="0">
                          <a:pos x="connsiteX93" y="connsiteY93"/>
                        </a:cxn>
                        <a:cxn ang="0">
                          <a:pos x="connsiteX94" y="connsiteY94"/>
                        </a:cxn>
                        <a:cxn ang="0">
                          <a:pos x="connsiteX95" y="connsiteY95"/>
                        </a:cxn>
                        <a:cxn ang="0">
                          <a:pos x="connsiteX96" y="connsiteY96"/>
                        </a:cxn>
                        <a:cxn ang="0">
                          <a:pos x="connsiteX97" y="connsiteY97"/>
                        </a:cxn>
                        <a:cxn ang="0">
                          <a:pos x="connsiteX98" y="connsiteY98"/>
                        </a:cxn>
                        <a:cxn ang="0">
                          <a:pos x="connsiteX99" y="connsiteY99"/>
                        </a:cxn>
                        <a:cxn ang="0">
                          <a:pos x="connsiteX100" y="connsiteY100"/>
                        </a:cxn>
                        <a:cxn ang="0">
                          <a:pos x="connsiteX101" y="connsiteY101"/>
                        </a:cxn>
                        <a:cxn ang="0">
                          <a:pos x="connsiteX102" y="connsiteY102"/>
                        </a:cxn>
                        <a:cxn ang="0">
                          <a:pos x="connsiteX103" y="connsiteY103"/>
                        </a:cxn>
                        <a:cxn ang="0">
                          <a:pos x="connsiteX104" y="connsiteY104"/>
                        </a:cxn>
                        <a:cxn ang="0">
                          <a:pos x="connsiteX105" y="connsiteY105"/>
                        </a:cxn>
                        <a:cxn ang="0">
                          <a:pos x="connsiteX106" y="connsiteY106"/>
                        </a:cxn>
                        <a:cxn ang="0">
                          <a:pos x="connsiteX107" y="connsiteY107"/>
                        </a:cxn>
                        <a:cxn ang="0">
                          <a:pos x="connsiteX108" y="connsiteY108"/>
                        </a:cxn>
                        <a:cxn ang="0">
                          <a:pos x="connsiteX109" y="connsiteY109"/>
                        </a:cxn>
                        <a:cxn ang="0">
                          <a:pos x="connsiteX110" y="connsiteY110"/>
                        </a:cxn>
                        <a:cxn ang="0">
                          <a:pos x="connsiteX111" y="connsiteY111"/>
                        </a:cxn>
                        <a:cxn ang="0">
                          <a:pos x="connsiteX112" y="connsiteY112"/>
                        </a:cxn>
                        <a:cxn ang="0">
                          <a:pos x="connsiteX113" y="connsiteY113"/>
                        </a:cxn>
                        <a:cxn ang="0">
                          <a:pos x="connsiteX114" y="connsiteY114"/>
                        </a:cxn>
                        <a:cxn ang="0">
                          <a:pos x="connsiteX115" y="connsiteY115"/>
                        </a:cxn>
                        <a:cxn ang="0">
                          <a:pos x="connsiteX116" y="connsiteY116"/>
                        </a:cxn>
                        <a:cxn ang="0">
                          <a:pos x="connsiteX117" y="connsiteY117"/>
                        </a:cxn>
                      </a:cxnLst>
                      <a:rect l="l" t="t" r="r" b="b"/>
                      <a:pathLst>
                        <a:path w="302202" h="251746">
                          <a:moveTo>
                            <a:pt x="281935" y="102375"/>
                          </a:moveTo>
                          <a:cubicBezTo>
                            <a:pt x="279994" y="102375"/>
                            <a:pt x="278331" y="102375"/>
                            <a:pt x="276667" y="103484"/>
                          </a:cubicBezTo>
                          <a:cubicBezTo>
                            <a:pt x="270568" y="106532"/>
                            <a:pt x="270845" y="113737"/>
                            <a:pt x="271677" y="119557"/>
                          </a:cubicBezTo>
                          <a:cubicBezTo>
                            <a:pt x="271954" y="122051"/>
                            <a:pt x="272232" y="124545"/>
                            <a:pt x="272786" y="126762"/>
                          </a:cubicBezTo>
                          <a:cubicBezTo>
                            <a:pt x="273063" y="128702"/>
                            <a:pt x="273340" y="130642"/>
                            <a:pt x="273618" y="132304"/>
                          </a:cubicBezTo>
                          <a:cubicBezTo>
                            <a:pt x="273895" y="134244"/>
                            <a:pt x="273618" y="136738"/>
                            <a:pt x="273618" y="138678"/>
                          </a:cubicBezTo>
                          <a:cubicBezTo>
                            <a:pt x="273618" y="140341"/>
                            <a:pt x="273063" y="141172"/>
                            <a:pt x="272232" y="142281"/>
                          </a:cubicBezTo>
                          <a:cubicBezTo>
                            <a:pt x="271400" y="143666"/>
                            <a:pt x="270568" y="145329"/>
                            <a:pt x="269459" y="146161"/>
                          </a:cubicBezTo>
                          <a:cubicBezTo>
                            <a:pt x="268073" y="147269"/>
                            <a:pt x="266409" y="146715"/>
                            <a:pt x="265578" y="148655"/>
                          </a:cubicBezTo>
                          <a:cubicBezTo>
                            <a:pt x="264746" y="151149"/>
                            <a:pt x="264469" y="153643"/>
                            <a:pt x="263360" y="155860"/>
                          </a:cubicBezTo>
                          <a:cubicBezTo>
                            <a:pt x="261973" y="158354"/>
                            <a:pt x="261697" y="161956"/>
                            <a:pt x="262528" y="164451"/>
                          </a:cubicBezTo>
                          <a:cubicBezTo>
                            <a:pt x="263083" y="166390"/>
                            <a:pt x="263083" y="168330"/>
                            <a:pt x="263360" y="170547"/>
                          </a:cubicBezTo>
                          <a:cubicBezTo>
                            <a:pt x="263360" y="172210"/>
                            <a:pt x="263083" y="174150"/>
                            <a:pt x="264191" y="175258"/>
                          </a:cubicBezTo>
                          <a:cubicBezTo>
                            <a:pt x="266409" y="177198"/>
                            <a:pt x="269459" y="178307"/>
                            <a:pt x="270014" y="181632"/>
                          </a:cubicBezTo>
                          <a:cubicBezTo>
                            <a:pt x="270568" y="185235"/>
                            <a:pt x="266409" y="187452"/>
                            <a:pt x="263915" y="188837"/>
                          </a:cubicBezTo>
                          <a:cubicBezTo>
                            <a:pt x="261973" y="189946"/>
                            <a:pt x="260310" y="190500"/>
                            <a:pt x="259756" y="192994"/>
                          </a:cubicBezTo>
                          <a:cubicBezTo>
                            <a:pt x="259201" y="194657"/>
                            <a:pt x="259756" y="198259"/>
                            <a:pt x="258370" y="199368"/>
                          </a:cubicBezTo>
                          <a:cubicBezTo>
                            <a:pt x="257815" y="199922"/>
                            <a:pt x="256706" y="199922"/>
                            <a:pt x="255874" y="200199"/>
                          </a:cubicBezTo>
                          <a:cubicBezTo>
                            <a:pt x="254211" y="201031"/>
                            <a:pt x="253102" y="202139"/>
                            <a:pt x="251993" y="203248"/>
                          </a:cubicBezTo>
                          <a:cubicBezTo>
                            <a:pt x="250330" y="205187"/>
                            <a:pt x="247280" y="210730"/>
                            <a:pt x="243953" y="209067"/>
                          </a:cubicBezTo>
                          <a:cubicBezTo>
                            <a:pt x="240904" y="207404"/>
                            <a:pt x="240904" y="202416"/>
                            <a:pt x="242013" y="199645"/>
                          </a:cubicBezTo>
                          <a:cubicBezTo>
                            <a:pt x="243399" y="196320"/>
                            <a:pt x="246449" y="193271"/>
                            <a:pt x="246725" y="189669"/>
                          </a:cubicBezTo>
                          <a:cubicBezTo>
                            <a:pt x="246725" y="186343"/>
                            <a:pt x="243953" y="186066"/>
                            <a:pt x="242013" y="188006"/>
                          </a:cubicBezTo>
                          <a:cubicBezTo>
                            <a:pt x="239240" y="190777"/>
                            <a:pt x="238132" y="195211"/>
                            <a:pt x="235359" y="197982"/>
                          </a:cubicBezTo>
                          <a:cubicBezTo>
                            <a:pt x="233141" y="200476"/>
                            <a:pt x="230923" y="200476"/>
                            <a:pt x="227874" y="200476"/>
                          </a:cubicBezTo>
                          <a:cubicBezTo>
                            <a:pt x="224824" y="200476"/>
                            <a:pt x="223716" y="203525"/>
                            <a:pt x="222606" y="206019"/>
                          </a:cubicBezTo>
                          <a:cubicBezTo>
                            <a:pt x="221220" y="209067"/>
                            <a:pt x="220666" y="213224"/>
                            <a:pt x="217893" y="215441"/>
                          </a:cubicBezTo>
                          <a:cubicBezTo>
                            <a:pt x="215675" y="217381"/>
                            <a:pt x="212903" y="216827"/>
                            <a:pt x="212626" y="213778"/>
                          </a:cubicBezTo>
                          <a:cubicBezTo>
                            <a:pt x="212349" y="210176"/>
                            <a:pt x="214289" y="206850"/>
                            <a:pt x="213457" y="203248"/>
                          </a:cubicBezTo>
                          <a:cubicBezTo>
                            <a:pt x="212903" y="200476"/>
                            <a:pt x="210131" y="199922"/>
                            <a:pt x="208190" y="201585"/>
                          </a:cubicBezTo>
                          <a:cubicBezTo>
                            <a:pt x="205695" y="203802"/>
                            <a:pt x="204586" y="207682"/>
                            <a:pt x="202646" y="210453"/>
                          </a:cubicBezTo>
                          <a:cubicBezTo>
                            <a:pt x="200705" y="213501"/>
                            <a:pt x="198210" y="214887"/>
                            <a:pt x="194606" y="215441"/>
                          </a:cubicBezTo>
                          <a:cubicBezTo>
                            <a:pt x="191002" y="215995"/>
                            <a:pt x="187675" y="215995"/>
                            <a:pt x="184071" y="216272"/>
                          </a:cubicBezTo>
                          <a:cubicBezTo>
                            <a:pt x="181299" y="216272"/>
                            <a:pt x="178526" y="216827"/>
                            <a:pt x="175476" y="217104"/>
                          </a:cubicBezTo>
                          <a:cubicBezTo>
                            <a:pt x="173536" y="215995"/>
                            <a:pt x="171872" y="214332"/>
                            <a:pt x="169932" y="213224"/>
                          </a:cubicBezTo>
                          <a:cubicBezTo>
                            <a:pt x="168269" y="212115"/>
                            <a:pt x="167159" y="210453"/>
                            <a:pt x="165496" y="209344"/>
                          </a:cubicBezTo>
                          <a:cubicBezTo>
                            <a:pt x="163001" y="207682"/>
                            <a:pt x="151080" y="203248"/>
                            <a:pt x="151357" y="209344"/>
                          </a:cubicBezTo>
                          <a:cubicBezTo>
                            <a:pt x="151357" y="212393"/>
                            <a:pt x="154130" y="215164"/>
                            <a:pt x="155793" y="217381"/>
                          </a:cubicBezTo>
                          <a:cubicBezTo>
                            <a:pt x="157179" y="219321"/>
                            <a:pt x="159674" y="222092"/>
                            <a:pt x="159397" y="224586"/>
                          </a:cubicBezTo>
                          <a:cubicBezTo>
                            <a:pt x="159120" y="226803"/>
                            <a:pt x="156070" y="227634"/>
                            <a:pt x="154130" y="228189"/>
                          </a:cubicBezTo>
                          <a:cubicBezTo>
                            <a:pt x="151080" y="229297"/>
                            <a:pt x="148307" y="230406"/>
                            <a:pt x="145813" y="232345"/>
                          </a:cubicBezTo>
                          <a:cubicBezTo>
                            <a:pt x="140268" y="236779"/>
                            <a:pt x="138604" y="244539"/>
                            <a:pt x="133337" y="249250"/>
                          </a:cubicBezTo>
                          <a:cubicBezTo>
                            <a:pt x="131396" y="251190"/>
                            <a:pt x="128901" y="252298"/>
                            <a:pt x="126129" y="251467"/>
                          </a:cubicBezTo>
                          <a:cubicBezTo>
                            <a:pt x="123356" y="250635"/>
                            <a:pt x="121416" y="247864"/>
                            <a:pt x="119753" y="245647"/>
                          </a:cubicBezTo>
                          <a:cubicBezTo>
                            <a:pt x="117812" y="242876"/>
                            <a:pt x="115871" y="239828"/>
                            <a:pt x="114208" y="236779"/>
                          </a:cubicBezTo>
                          <a:cubicBezTo>
                            <a:pt x="113099" y="234840"/>
                            <a:pt x="111436" y="232345"/>
                            <a:pt x="111436" y="229851"/>
                          </a:cubicBezTo>
                          <a:cubicBezTo>
                            <a:pt x="111436" y="224863"/>
                            <a:pt x="118367" y="222092"/>
                            <a:pt x="118367" y="217104"/>
                          </a:cubicBezTo>
                          <a:cubicBezTo>
                            <a:pt x="118367" y="214332"/>
                            <a:pt x="115039" y="213224"/>
                            <a:pt x="112822" y="212947"/>
                          </a:cubicBezTo>
                          <a:cubicBezTo>
                            <a:pt x="108108" y="212393"/>
                            <a:pt x="103396" y="212947"/>
                            <a:pt x="98683" y="213778"/>
                          </a:cubicBezTo>
                          <a:cubicBezTo>
                            <a:pt x="94524" y="214610"/>
                            <a:pt x="90366" y="215441"/>
                            <a:pt x="86207" y="216272"/>
                          </a:cubicBezTo>
                          <a:cubicBezTo>
                            <a:pt x="83712" y="216827"/>
                            <a:pt x="81217" y="217104"/>
                            <a:pt x="78999" y="217935"/>
                          </a:cubicBezTo>
                          <a:cubicBezTo>
                            <a:pt x="73177" y="219875"/>
                            <a:pt x="68464" y="224309"/>
                            <a:pt x="62642" y="226526"/>
                          </a:cubicBezTo>
                          <a:cubicBezTo>
                            <a:pt x="59592" y="227912"/>
                            <a:pt x="56266" y="228466"/>
                            <a:pt x="52939" y="228189"/>
                          </a:cubicBezTo>
                          <a:cubicBezTo>
                            <a:pt x="50167" y="227912"/>
                            <a:pt x="47394" y="226803"/>
                            <a:pt x="44345" y="226249"/>
                          </a:cubicBezTo>
                          <a:cubicBezTo>
                            <a:pt x="38800" y="225417"/>
                            <a:pt x="37137" y="229851"/>
                            <a:pt x="34641" y="234008"/>
                          </a:cubicBezTo>
                          <a:cubicBezTo>
                            <a:pt x="33533" y="235671"/>
                            <a:pt x="32146" y="237056"/>
                            <a:pt x="30206" y="237334"/>
                          </a:cubicBezTo>
                          <a:cubicBezTo>
                            <a:pt x="27434" y="237334"/>
                            <a:pt x="24661" y="236779"/>
                            <a:pt x="21889" y="236225"/>
                          </a:cubicBezTo>
                          <a:cubicBezTo>
                            <a:pt x="18285" y="235671"/>
                            <a:pt x="14958" y="235394"/>
                            <a:pt x="11354" y="235394"/>
                          </a:cubicBezTo>
                          <a:cubicBezTo>
                            <a:pt x="8582" y="235394"/>
                            <a:pt x="5532" y="235394"/>
                            <a:pt x="3037" y="234008"/>
                          </a:cubicBezTo>
                          <a:cubicBezTo>
                            <a:pt x="-1676" y="231514"/>
                            <a:pt x="-290" y="224309"/>
                            <a:pt x="3037" y="221261"/>
                          </a:cubicBezTo>
                          <a:cubicBezTo>
                            <a:pt x="6918" y="217381"/>
                            <a:pt x="13018" y="218212"/>
                            <a:pt x="18007" y="216272"/>
                          </a:cubicBezTo>
                          <a:cubicBezTo>
                            <a:pt x="23552" y="214055"/>
                            <a:pt x="28265" y="209622"/>
                            <a:pt x="32978" y="206296"/>
                          </a:cubicBezTo>
                          <a:cubicBezTo>
                            <a:pt x="35751" y="204356"/>
                            <a:pt x="38523" y="202694"/>
                            <a:pt x="40741" y="200476"/>
                          </a:cubicBezTo>
                          <a:cubicBezTo>
                            <a:pt x="43236" y="198259"/>
                            <a:pt x="45176" y="195765"/>
                            <a:pt x="47394" y="193271"/>
                          </a:cubicBezTo>
                          <a:cubicBezTo>
                            <a:pt x="49335" y="191054"/>
                            <a:pt x="51275" y="188837"/>
                            <a:pt x="54048" y="188006"/>
                          </a:cubicBezTo>
                          <a:cubicBezTo>
                            <a:pt x="57652" y="186897"/>
                            <a:pt x="61256" y="187452"/>
                            <a:pt x="64860" y="188006"/>
                          </a:cubicBezTo>
                          <a:cubicBezTo>
                            <a:pt x="70127" y="188560"/>
                            <a:pt x="75395" y="188837"/>
                            <a:pt x="80662" y="188006"/>
                          </a:cubicBezTo>
                          <a:cubicBezTo>
                            <a:pt x="85375" y="187452"/>
                            <a:pt x="90088" y="186343"/>
                            <a:pt x="94524" y="184958"/>
                          </a:cubicBezTo>
                          <a:cubicBezTo>
                            <a:pt x="98960" y="183572"/>
                            <a:pt x="103396" y="183018"/>
                            <a:pt x="108108" y="183018"/>
                          </a:cubicBezTo>
                          <a:cubicBezTo>
                            <a:pt x="112822" y="183018"/>
                            <a:pt x="117257" y="183295"/>
                            <a:pt x="119753" y="187452"/>
                          </a:cubicBezTo>
                          <a:cubicBezTo>
                            <a:pt x="121693" y="190500"/>
                            <a:pt x="124188" y="190500"/>
                            <a:pt x="127515" y="189392"/>
                          </a:cubicBezTo>
                          <a:cubicBezTo>
                            <a:pt x="130842" y="188006"/>
                            <a:pt x="136664" y="185789"/>
                            <a:pt x="137773" y="182186"/>
                          </a:cubicBezTo>
                          <a:cubicBezTo>
                            <a:pt x="138327" y="180246"/>
                            <a:pt x="137773" y="178307"/>
                            <a:pt x="137218" y="176367"/>
                          </a:cubicBezTo>
                          <a:cubicBezTo>
                            <a:pt x="136664" y="174150"/>
                            <a:pt x="136664" y="172210"/>
                            <a:pt x="137495" y="170270"/>
                          </a:cubicBezTo>
                          <a:cubicBezTo>
                            <a:pt x="138604" y="168053"/>
                            <a:pt x="140545" y="166113"/>
                            <a:pt x="142208" y="164174"/>
                          </a:cubicBezTo>
                          <a:cubicBezTo>
                            <a:pt x="143872" y="162511"/>
                            <a:pt x="145535" y="160571"/>
                            <a:pt x="147199" y="158908"/>
                          </a:cubicBezTo>
                          <a:cubicBezTo>
                            <a:pt x="150249" y="155860"/>
                            <a:pt x="153852" y="153089"/>
                            <a:pt x="155793" y="148932"/>
                          </a:cubicBezTo>
                          <a:cubicBezTo>
                            <a:pt x="158011" y="144775"/>
                            <a:pt x="157734" y="141449"/>
                            <a:pt x="157456" y="137015"/>
                          </a:cubicBezTo>
                          <a:cubicBezTo>
                            <a:pt x="157456" y="133136"/>
                            <a:pt x="158842" y="130919"/>
                            <a:pt x="162169" y="129533"/>
                          </a:cubicBezTo>
                          <a:cubicBezTo>
                            <a:pt x="164941" y="128148"/>
                            <a:pt x="167437" y="125653"/>
                            <a:pt x="170486" y="125376"/>
                          </a:cubicBezTo>
                          <a:cubicBezTo>
                            <a:pt x="171872" y="125376"/>
                            <a:pt x="173813" y="125376"/>
                            <a:pt x="174368" y="127039"/>
                          </a:cubicBezTo>
                          <a:cubicBezTo>
                            <a:pt x="174922" y="128425"/>
                            <a:pt x="173258" y="129810"/>
                            <a:pt x="172150" y="130642"/>
                          </a:cubicBezTo>
                          <a:cubicBezTo>
                            <a:pt x="169100" y="132859"/>
                            <a:pt x="166605" y="134244"/>
                            <a:pt x="166051" y="138124"/>
                          </a:cubicBezTo>
                          <a:cubicBezTo>
                            <a:pt x="165496" y="141172"/>
                            <a:pt x="164941" y="144498"/>
                            <a:pt x="166051" y="147269"/>
                          </a:cubicBezTo>
                          <a:cubicBezTo>
                            <a:pt x="169100" y="156691"/>
                            <a:pt x="178249" y="147823"/>
                            <a:pt x="182407" y="144498"/>
                          </a:cubicBezTo>
                          <a:cubicBezTo>
                            <a:pt x="187675" y="140618"/>
                            <a:pt x="192942" y="137015"/>
                            <a:pt x="198765" y="133967"/>
                          </a:cubicBezTo>
                          <a:cubicBezTo>
                            <a:pt x="204586" y="130919"/>
                            <a:pt x="210131" y="127871"/>
                            <a:pt x="214567" y="122882"/>
                          </a:cubicBezTo>
                          <a:cubicBezTo>
                            <a:pt x="220666" y="116231"/>
                            <a:pt x="227597" y="109026"/>
                            <a:pt x="231755" y="100990"/>
                          </a:cubicBezTo>
                          <a:cubicBezTo>
                            <a:pt x="234250" y="96279"/>
                            <a:pt x="235082" y="91013"/>
                            <a:pt x="236191" y="85748"/>
                          </a:cubicBezTo>
                          <a:cubicBezTo>
                            <a:pt x="236468" y="84362"/>
                            <a:pt x="237022" y="83254"/>
                            <a:pt x="237854" y="81868"/>
                          </a:cubicBezTo>
                          <a:cubicBezTo>
                            <a:pt x="239795" y="78266"/>
                            <a:pt x="241736" y="74940"/>
                            <a:pt x="243676" y="71338"/>
                          </a:cubicBezTo>
                          <a:cubicBezTo>
                            <a:pt x="244508" y="69675"/>
                            <a:pt x="245062" y="67458"/>
                            <a:pt x="245617" y="65518"/>
                          </a:cubicBezTo>
                          <a:cubicBezTo>
                            <a:pt x="246171" y="63578"/>
                            <a:pt x="246449" y="61361"/>
                            <a:pt x="246725" y="59421"/>
                          </a:cubicBezTo>
                          <a:cubicBezTo>
                            <a:pt x="246725" y="56650"/>
                            <a:pt x="246171" y="54710"/>
                            <a:pt x="243953" y="52770"/>
                          </a:cubicBezTo>
                          <a:cubicBezTo>
                            <a:pt x="242290" y="51385"/>
                            <a:pt x="240626" y="50276"/>
                            <a:pt x="240350" y="47782"/>
                          </a:cubicBezTo>
                          <a:cubicBezTo>
                            <a:pt x="240072" y="44457"/>
                            <a:pt x="241458" y="41131"/>
                            <a:pt x="242013" y="37806"/>
                          </a:cubicBezTo>
                          <a:cubicBezTo>
                            <a:pt x="242844" y="34480"/>
                            <a:pt x="243399" y="31155"/>
                            <a:pt x="243953" y="27829"/>
                          </a:cubicBezTo>
                          <a:cubicBezTo>
                            <a:pt x="244508" y="25613"/>
                            <a:pt x="245339" y="23950"/>
                            <a:pt x="247280" y="22287"/>
                          </a:cubicBezTo>
                          <a:cubicBezTo>
                            <a:pt x="250053" y="19793"/>
                            <a:pt x="252548" y="17299"/>
                            <a:pt x="255043" y="14528"/>
                          </a:cubicBezTo>
                          <a:cubicBezTo>
                            <a:pt x="256706" y="12865"/>
                            <a:pt x="259201" y="10371"/>
                            <a:pt x="261419" y="12588"/>
                          </a:cubicBezTo>
                          <a:cubicBezTo>
                            <a:pt x="263915" y="15082"/>
                            <a:pt x="265023" y="18407"/>
                            <a:pt x="268073" y="20347"/>
                          </a:cubicBezTo>
                          <a:cubicBezTo>
                            <a:pt x="271400" y="22287"/>
                            <a:pt x="274726" y="20347"/>
                            <a:pt x="277221" y="17853"/>
                          </a:cubicBezTo>
                          <a:cubicBezTo>
                            <a:pt x="278885" y="16190"/>
                            <a:pt x="280271" y="14251"/>
                            <a:pt x="281380" y="12311"/>
                          </a:cubicBezTo>
                          <a:cubicBezTo>
                            <a:pt x="280549" y="9539"/>
                            <a:pt x="279439" y="7877"/>
                            <a:pt x="276390" y="8431"/>
                          </a:cubicBezTo>
                          <a:cubicBezTo>
                            <a:pt x="273895" y="8708"/>
                            <a:pt x="270014" y="10094"/>
                            <a:pt x="268627" y="7045"/>
                          </a:cubicBezTo>
                          <a:cubicBezTo>
                            <a:pt x="266964" y="3443"/>
                            <a:pt x="271122" y="395"/>
                            <a:pt x="274172" y="117"/>
                          </a:cubicBezTo>
                          <a:cubicBezTo>
                            <a:pt x="278053" y="-437"/>
                            <a:pt x="283598" y="949"/>
                            <a:pt x="285261" y="4828"/>
                          </a:cubicBezTo>
                          <a:cubicBezTo>
                            <a:pt x="286093" y="6768"/>
                            <a:pt x="286093" y="8985"/>
                            <a:pt x="285816" y="10925"/>
                          </a:cubicBezTo>
                          <a:cubicBezTo>
                            <a:pt x="285816" y="13696"/>
                            <a:pt x="284984" y="16467"/>
                            <a:pt x="284707" y="19239"/>
                          </a:cubicBezTo>
                          <a:cubicBezTo>
                            <a:pt x="284707" y="20347"/>
                            <a:pt x="285261" y="21733"/>
                            <a:pt x="285538" y="22841"/>
                          </a:cubicBezTo>
                          <a:cubicBezTo>
                            <a:pt x="286093" y="24227"/>
                            <a:pt x="286370" y="25890"/>
                            <a:pt x="286924" y="27275"/>
                          </a:cubicBezTo>
                          <a:cubicBezTo>
                            <a:pt x="288311" y="31432"/>
                            <a:pt x="289974" y="35589"/>
                            <a:pt x="292469" y="39192"/>
                          </a:cubicBezTo>
                          <a:cubicBezTo>
                            <a:pt x="294410" y="41963"/>
                            <a:pt x="296628" y="44457"/>
                            <a:pt x="298014" y="47505"/>
                          </a:cubicBezTo>
                          <a:cubicBezTo>
                            <a:pt x="299955" y="51385"/>
                            <a:pt x="301895" y="56096"/>
                            <a:pt x="302172" y="60530"/>
                          </a:cubicBezTo>
                          <a:cubicBezTo>
                            <a:pt x="302450" y="64964"/>
                            <a:pt x="300786" y="68289"/>
                            <a:pt x="298291" y="71615"/>
                          </a:cubicBezTo>
                          <a:cubicBezTo>
                            <a:pt x="295241" y="75495"/>
                            <a:pt x="292192" y="79374"/>
                            <a:pt x="290529" y="84362"/>
                          </a:cubicBezTo>
                          <a:cubicBezTo>
                            <a:pt x="289142" y="88519"/>
                            <a:pt x="289142" y="93230"/>
                            <a:pt x="287756" y="97387"/>
                          </a:cubicBezTo>
                          <a:cubicBezTo>
                            <a:pt x="286924" y="100435"/>
                            <a:pt x="284430" y="100158"/>
                            <a:pt x="281935" y="100158"/>
                          </a:cubicBez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4961" name="Freeform 4960">
                      <a:extLst>
                        <a:ext uri="{FF2B5EF4-FFF2-40B4-BE49-F238E27FC236}">
                          <a16:creationId xmlns:a16="http://schemas.microsoft.com/office/drawing/2014/main" id="{A1E77FAD-426D-F5CB-F600-705438F0647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286762" y="3165614"/>
                      <a:ext cx="64651" cy="87690"/>
                    </a:xfrm>
                    <a:custGeom>
                      <a:avLst/>
                      <a:gdLst>
                        <a:gd name="connsiteX0" fmla="*/ 2143 w 64651"/>
                        <a:gd name="connsiteY0" fmla="*/ 27555 h 87690"/>
                        <a:gd name="connsiteX1" fmla="*/ 203 w 64651"/>
                        <a:gd name="connsiteY1" fmla="*/ 19518 h 87690"/>
                        <a:gd name="connsiteX2" fmla="*/ 7411 w 64651"/>
                        <a:gd name="connsiteY2" fmla="*/ 13699 h 87690"/>
                        <a:gd name="connsiteX3" fmla="*/ 16837 w 64651"/>
                        <a:gd name="connsiteY3" fmla="*/ 9542 h 87690"/>
                        <a:gd name="connsiteX4" fmla="*/ 33749 w 64651"/>
                        <a:gd name="connsiteY4" fmla="*/ 1506 h 87690"/>
                        <a:gd name="connsiteX5" fmla="*/ 42897 w 64651"/>
                        <a:gd name="connsiteY5" fmla="*/ 7048 h 87690"/>
                        <a:gd name="connsiteX6" fmla="*/ 49551 w 64651"/>
                        <a:gd name="connsiteY6" fmla="*/ 7879 h 87690"/>
                        <a:gd name="connsiteX7" fmla="*/ 54264 w 64651"/>
                        <a:gd name="connsiteY7" fmla="*/ 9265 h 87690"/>
                        <a:gd name="connsiteX8" fmla="*/ 54541 w 64651"/>
                        <a:gd name="connsiteY8" fmla="*/ 17024 h 87690"/>
                        <a:gd name="connsiteX9" fmla="*/ 59531 w 64651"/>
                        <a:gd name="connsiteY9" fmla="*/ 23952 h 87690"/>
                        <a:gd name="connsiteX10" fmla="*/ 64521 w 64651"/>
                        <a:gd name="connsiteY10" fmla="*/ 29772 h 87690"/>
                        <a:gd name="connsiteX11" fmla="*/ 59808 w 64651"/>
                        <a:gd name="connsiteY11" fmla="*/ 38363 h 87690"/>
                        <a:gd name="connsiteX12" fmla="*/ 57868 w 64651"/>
                        <a:gd name="connsiteY12" fmla="*/ 46954 h 87690"/>
                        <a:gd name="connsiteX13" fmla="*/ 53986 w 64651"/>
                        <a:gd name="connsiteY13" fmla="*/ 57761 h 87690"/>
                        <a:gd name="connsiteX14" fmla="*/ 50937 w 64651"/>
                        <a:gd name="connsiteY14" fmla="*/ 66075 h 87690"/>
                        <a:gd name="connsiteX15" fmla="*/ 44838 w 64651"/>
                        <a:gd name="connsiteY15" fmla="*/ 73557 h 87690"/>
                        <a:gd name="connsiteX16" fmla="*/ 36798 w 64651"/>
                        <a:gd name="connsiteY16" fmla="*/ 79931 h 87690"/>
                        <a:gd name="connsiteX17" fmla="*/ 31807 w 64651"/>
                        <a:gd name="connsiteY17" fmla="*/ 84642 h 87690"/>
                        <a:gd name="connsiteX18" fmla="*/ 28758 w 64651"/>
                        <a:gd name="connsiteY18" fmla="*/ 87690 h 87690"/>
                        <a:gd name="connsiteX19" fmla="*/ 30699 w 64651"/>
                        <a:gd name="connsiteY19" fmla="*/ 76328 h 87690"/>
                        <a:gd name="connsiteX20" fmla="*/ 30699 w 64651"/>
                        <a:gd name="connsiteY20" fmla="*/ 67461 h 87690"/>
                        <a:gd name="connsiteX21" fmla="*/ 24877 w 64651"/>
                        <a:gd name="connsiteY21" fmla="*/ 68292 h 87690"/>
                        <a:gd name="connsiteX22" fmla="*/ 23490 w 64651"/>
                        <a:gd name="connsiteY22" fmla="*/ 78268 h 87690"/>
                        <a:gd name="connsiteX23" fmla="*/ 13510 w 64651"/>
                        <a:gd name="connsiteY23" fmla="*/ 73834 h 87690"/>
                        <a:gd name="connsiteX24" fmla="*/ 17669 w 64651"/>
                        <a:gd name="connsiteY24" fmla="*/ 67461 h 87690"/>
                        <a:gd name="connsiteX25" fmla="*/ 15451 w 64651"/>
                        <a:gd name="connsiteY25" fmla="*/ 59701 h 87690"/>
                        <a:gd name="connsiteX26" fmla="*/ 17669 w 64651"/>
                        <a:gd name="connsiteY26" fmla="*/ 54990 h 87690"/>
                        <a:gd name="connsiteX27" fmla="*/ 21827 w 64651"/>
                        <a:gd name="connsiteY27" fmla="*/ 50556 h 87690"/>
                        <a:gd name="connsiteX28" fmla="*/ 25154 w 64651"/>
                        <a:gd name="connsiteY28" fmla="*/ 47231 h 87690"/>
                        <a:gd name="connsiteX29" fmla="*/ 25986 w 64651"/>
                        <a:gd name="connsiteY29" fmla="*/ 42520 h 87690"/>
                        <a:gd name="connsiteX30" fmla="*/ 24600 w 64651"/>
                        <a:gd name="connsiteY30" fmla="*/ 36977 h 87690"/>
                        <a:gd name="connsiteX31" fmla="*/ 24600 w 64651"/>
                        <a:gd name="connsiteY31" fmla="*/ 36977 h 87690"/>
                        <a:gd name="connsiteX32" fmla="*/ 24045 w 64651"/>
                        <a:gd name="connsiteY32" fmla="*/ 35037 h 87690"/>
                        <a:gd name="connsiteX33" fmla="*/ 22659 w 64651"/>
                        <a:gd name="connsiteY33" fmla="*/ 32266 h 87690"/>
                        <a:gd name="connsiteX34" fmla="*/ 17391 w 64651"/>
                        <a:gd name="connsiteY34" fmla="*/ 24784 h 87690"/>
                        <a:gd name="connsiteX35" fmla="*/ 11847 w 64651"/>
                        <a:gd name="connsiteY35" fmla="*/ 28941 h 87690"/>
                        <a:gd name="connsiteX36" fmla="*/ 6302 w 64651"/>
                        <a:gd name="connsiteY36" fmla="*/ 37254 h 87690"/>
                        <a:gd name="connsiteX37" fmla="*/ 2143 w 64651"/>
                        <a:gd name="connsiteY37" fmla="*/ 28109 h 876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</a:cxnLst>
                      <a:rect l="l" t="t" r="r" b="b"/>
                      <a:pathLst>
                        <a:path w="64651" h="87690">
                          <a:moveTo>
                            <a:pt x="2143" y="27555"/>
                          </a:moveTo>
                          <a:cubicBezTo>
                            <a:pt x="1312" y="25061"/>
                            <a:pt x="-629" y="22290"/>
                            <a:pt x="203" y="19518"/>
                          </a:cubicBezTo>
                          <a:cubicBezTo>
                            <a:pt x="1035" y="16193"/>
                            <a:pt x="4639" y="14530"/>
                            <a:pt x="7411" y="13699"/>
                          </a:cubicBezTo>
                          <a:cubicBezTo>
                            <a:pt x="10738" y="12590"/>
                            <a:pt x="14065" y="11759"/>
                            <a:pt x="16837" y="9542"/>
                          </a:cubicBezTo>
                          <a:cubicBezTo>
                            <a:pt x="20996" y="6216"/>
                            <a:pt x="27649" y="-3760"/>
                            <a:pt x="33749" y="1506"/>
                          </a:cubicBezTo>
                          <a:cubicBezTo>
                            <a:pt x="36521" y="4000"/>
                            <a:pt x="39016" y="6216"/>
                            <a:pt x="42897" y="7048"/>
                          </a:cubicBezTo>
                          <a:cubicBezTo>
                            <a:pt x="45115" y="7602"/>
                            <a:pt x="47333" y="7602"/>
                            <a:pt x="49551" y="7879"/>
                          </a:cubicBezTo>
                          <a:cubicBezTo>
                            <a:pt x="51214" y="7879"/>
                            <a:pt x="53155" y="8156"/>
                            <a:pt x="54264" y="9265"/>
                          </a:cubicBezTo>
                          <a:cubicBezTo>
                            <a:pt x="56482" y="10928"/>
                            <a:pt x="54818" y="14807"/>
                            <a:pt x="54541" y="17024"/>
                          </a:cubicBezTo>
                          <a:cubicBezTo>
                            <a:pt x="54264" y="20627"/>
                            <a:pt x="56482" y="22290"/>
                            <a:pt x="59531" y="23952"/>
                          </a:cubicBezTo>
                          <a:cubicBezTo>
                            <a:pt x="62026" y="25061"/>
                            <a:pt x="65353" y="26446"/>
                            <a:pt x="64521" y="29772"/>
                          </a:cubicBezTo>
                          <a:cubicBezTo>
                            <a:pt x="63967" y="32820"/>
                            <a:pt x="61194" y="35314"/>
                            <a:pt x="59808" y="38363"/>
                          </a:cubicBezTo>
                          <a:cubicBezTo>
                            <a:pt x="58422" y="41134"/>
                            <a:pt x="58422" y="44182"/>
                            <a:pt x="57868" y="46954"/>
                          </a:cubicBezTo>
                          <a:cubicBezTo>
                            <a:pt x="57036" y="50833"/>
                            <a:pt x="55650" y="54159"/>
                            <a:pt x="53986" y="57761"/>
                          </a:cubicBezTo>
                          <a:cubicBezTo>
                            <a:pt x="52877" y="60533"/>
                            <a:pt x="52046" y="63304"/>
                            <a:pt x="50937" y="66075"/>
                          </a:cubicBezTo>
                          <a:cubicBezTo>
                            <a:pt x="49551" y="69123"/>
                            <a:pt x="47333" y="71340"/>
                            <a:pt x="44838" y="73557"/>
                          </a:cubicBezTo>
                          <a:cubicBezTo>
                            <a:pt x="42342" y="75774"/>
                            <a:pt x="39570" y="77714"/>
                            <a:pt x="36798" y="79931"/>
                          </a:cubicBezTo>
                          <a:cubicBezTo>
                            <a:pt x="35135" y="81317"/>
                            <a:pt x="33471" y="82979"/>
                            <a:pt x="31807" y="84642"/>
                          </a:cubicBezTo>
                          <a:cubicBezTo>
                            <a:pt x="30699" y="85751"/>
                            <a:pt x="29867" y="86582"/>
                            <a:pt x="28758" y="87690"/>
                          </a:cubicBezTo>
                          <a:cubicBezTo>
                            <a:pt x="29313" y="83811"/>
                            <a:pt x="30144" y="80208"/>
                            <a:pt x="30699" y="76328"/>
                          </a:cubicBezTo>
                          <a:cubicBezTo>
                            <a:pt x="30976" y="73557"/>
                            <a:pt x="31807" y="69954"/>
                            <a:pt x="30699" y="67461"/>
                          </a:cubicBezTo>
                          <a:cubicBezTo>
                            <a:pt x="29590" y="64412"/>
                            <a:pt x="26263" y="66629"/>
                            <a:pt x="24877" y="68292"/>
                          </a:cubicBezTo>
                          <a:cubicBezTo>
                            <a:pt x="22659" y="71617"/>
                            <a:pt x="24045" y="74943"/>
                            <a:pt x="23490" y="78268"/>
                          </a:cubicBezTo>
                          <a:cubicBezTo>
                            <a:pt x="22659" y="84642"/>
                            <a:pt x="13510" y="78268"/>
                            <a:pt x="13510" y="73834"/>
                          </a:cubicBezTo>
                          <a:cubicBezTo>
                            <a:pt x="13510" y="71340"/>
                            <a:pt x="16837" y="69954"/>
                            <a:pt x="17669" y="67461"/>
                          </a:cubicBezTo>
                          <a:cubicBezTo>
                            <a:pt x="18501" y="64412"/>
                            <a:pt x="15728" y="62472"/>
                            <a:pt x="15451" y="59701"/>
                          </a:cubicBezTo>
                          <a:cubicBezTo>
                            <a:pt x="15451" y="58038"/>
                            <a:pt x="16559" y="56376"/>
                            <a:pt x="17669" y="54990"/>
                          </a:cubicBezTo>
                          <a:cubicBezTo>
                            <a:pt x="18777" y="53327"/>
                            <a:pt x="20164" y="51664"/>
                            <a:pt x="21827" y="50556"/>
                          </a:cubicBezTo>
                          <a:cubicBezTo>
                            <a:pt x="23214" y="49448"/>
                            <a:pt x="24322" y="48616"/>
                            <a:pt x="25154" y="47231"/>
                          </a:cubicBezTo>
                          <a:cubicBezTo>
                            <a:pt x="25986" y="45568"/>
                            <a:pt x="26540" y="44182"/>
                            <a:pt x="25986" y="42520"/>
                          </a:cubicBezTo>
                          <a:cubicBezTo>
                            <a:pt x="25432" y="40580"/>
                            <a:pt x="24877" y="38917"/>
                            <a:pt x="24600" y="36977"/>
                          </a:cubicBezTo>
                          <a:cubicBezTo>
                            <a:pt x="24600" y="36977"/>
                            <a:pt x="24600" y="37808"/>
                            <a:pt x="24600" y="36977"/>
                          </a:cubicBezTo>
                          <a:cubicBezTo>
                            <a:pt x="24600" y="36146"/>
                            <a:pt x="24322" y="35592"/>
                            <a:pt x="24045" y="35037"/>
                          </a:cubicBezTo>
                          <a:cubicBezTo>
                            <a:pt x="23768" y="33929"/>
                            <a:pt x="23214" y="33375"/>
                            <a:pt x="22659" y="32266"/>
                          </a:cubicBezTo>
                          <a:cubicBezTo>
                            <a:pt x="21273" y="30049"/>
                            <a:pt x="20164" y="25615"/>
                            <a:pt x="17391" y="24784"/>
                          </a:cubicBezTo>
                          <a:cubicBezTo>
                            <a:pt x="14896" y="23952"/>
                            <a:pt x="12401" y="26724"/>
                            <a:pt x="11847" y="28941"/>
                          </a:cubicBezTo>
                          <a:cubicBezTo>
                            <a:pt x="11015" y="32266"/>
                            <a:pt x="11570" y="38363"/>
                            <a:pt x="6302" y="37254"/>
                          </a:cubicBezTo>
                          <a:cubicBezTo>
                            <a:pt x="2421" y="36423"/>
                            <a:pt x="3253" y="30880"/>
                            <a:pt x="2143" y="28109"/>
                          </a:cubicBez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4962" name="Freeform 4961">
                      <a:extLst>
                        <a:ext uri="{FF2B5EF4-FFF2-40B4-BE49-F238E27FC236}">
                          <a16:creationId xmlns:a16="http://schemas.microsoft.com/office/drawing/2014/main" id="{18D8F2F8-C755-F280-A8AA-F6F12AFD89F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54236" y="3151324"/>
                      <a:ext cx="70002" cy="48593"/>
                    </a:xfrm>
                    <a:custGeom>
                      <a:avLst/>
                      <a:gdLst>
                        <a:gd name="connsiteX0" fmla="*/ 51385 w 70002"/>
                        <a:gd name="connsiteY0" fmla="*/ 33255 h 48593"/>
                        <a:gd name="connsiteX1" fmla="*/ 49445 w 70002"/>
                        <a:gd name="connsiteY1" fmla="*/ 27989 h 48593"/>
                        <a:gd name="connsiteX2" fmla="*/ 43068 w 70002"/>
                        <a:gd name="connsiteY2" fmla="*/ 25772 h 48593"/>
                        <a:gd name="connsiteX3" fmla="*/ 34197 w 70002"/>
                        <a:gd name="connsiteY3" fmla="*/ 29098 h 48593"/>
                        <a:gd name="connsiteX4" fmla="*/ 27543 w 70002"/>
                        <a:gd name="connsiteY4" fmla="*/ 38243 h 48593"/>
                        <a:gd name="connsiteX5" fmla="*/ 24216 w 70002"/>
                        <a:gd name="connsiteY5" fmla="*/ 42954 h 48593"/>
                        <a:gd name="connsiteX6" fmla="*/ 23108 w 70002"/>
                        <a:gd name="connsiteY6" fmla="*/ 46556 h 48593"/>
                        <a:gd name="connsiteX7" fmla="*/ 15622 w 70002"/>
                        <a:gd name="connsiteY7" fmla="*/ 48219 h 48593"/>
                        <a:gd name="connsiteX8" fmla="*/ 13127 w 70002"/>
                        <a:gd name="connsiteY8" fmla="*/ 45725 h 48593"/>
                        <a:gd name="connsiteX9" fmla="*/ 10632 w 70002"/>
                        <a:gd name="connsiteY9" fmla="*/ 42954 h 48593"/>
                        <a:gd name="connsiteX10" fmla="*/ 9523 w 70002"/>
                        <a:gd name="connsiteY10" fmla="*/ 34640 h 48593"/>
                        <a:gd name="connsiteX11" fmla="*/ 8968 w 70002"/>
                        <a:gd name="connsiteY11" fmla="*/ 31592 h 48593"/>
                        <a:gd name="connsiteX12" fmla="*/ 3701 w 70002"/>
                        <a:gd name="connsiteY12" fmla="*/ 31315 h 48593"/>
                        <a:gd name="connsiteX13" fmla="*/ 97 w 70002"/>
                        <a:gd name="connsiteY13" fmla="*/ 29375 h 48593"/>
                        <a:gd name="connsiteX14" fmla="*/ 2869 w 70002"/>
                        <a:gd name="connsiteY14" fmla="*/ 24941 h 48593"/>
                        <a:gd name="connsiteX15" fmla="*/ 10077 w 70002"/>
                        <a:gd name="connsiteY15" fmla="*/ 22170 h 48593"/>
                        <a:gd name="connsiteX16" fmla="*/ 14236 w 70002"/>
                        <a:gd name="connsiteY16" fmla="*/ 19121 h 48593"/>
                        <a:gd name="connsiteX17" fmla="*/ 19780 w 70002"/>
                        <a:gd name="connsiteY17" fmla="*/ 11916 h 48593"/>
                        <a:gd name="connsiteX18" fmla="*/ 30038 w 70002"/>
                        <a:gd name="connsiteY18" fmla="*/ 14133 h 48593"/>
                        <a:gd name="connsiteX19" fmla="*/ 40019 w 70002"/>
                        <a:gd name="connsiteY19" fmla="*/ 11362 h 48593"/>
                        <a:gd name="connsiteX20" fmla="*/ 41405 w 70002"/>
                        <a:gd name="connsiteY20" fmla="*/ 6651 h 48593"/>
                        <a:gd name="connsiteX21" fmla="*/ 44177 w 70002"/>
                        <a:gd name="connsiteY21" fmla="*/ 2217 h 48593"/>
                        <a:gd name="connsiteX22" fmla="*/ 47504 w 70002"/>
                        <a:gd name="connsiteY22" fmla="*/ 0 h 48593"/>
                        <a:gd name="connsiteX23" fmla="*/ 51662 w 70002"/>
                        <a:gd name="connsiteY23" fmla="*/ 2494 h 48593"/>
                        <a:gd name="connsiteX24" fmla="*/ 55821 w 70002"/>
                        <a:gd name="connsiteY24" fmla="*/ 4157 h 48593"/>
                        <a:gd name="connsiteX25" fmla="*/ 59702 w 70002"/>
                        <a:gd name="connsiteY25" fmla="*/ 3325 h 48593"/>
                        <a:gd name="connsiteX26" fmla="*/ 64970 w 70002"/>
                        <a:gd name="connsiteY26" fmla="*/ 10530 h 48593"/>
                        <a:gd name="connsiteX27" fmla="*/ 69960 w 70002"/>
                        <a:gd name="connsiteY27" fmla="*/ 18013 h 48593"/>
                        <a:gd name="connsiteX28" fmla="*/ 62752 w 70002"/>
                        <a:gd name="connsiteY28" fmla="*/ 23555 h 48593"/>
                        <a:gd name="connsiteX29" fmla="*/ 58316 w 70002"/>
                        <a:gd name="connsiteY29" fmla="*/ 31038 h 48593"/>
                        <a:gd name="connsiteX30" fmla="*/ 52217 w 70002"/>
                        <a:gd name="connsiteY30" fmla="*/ 33255 h 4859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</a:cxnLst>
                      <a:rect l="l" t="t" r="r" b="b"/>
                      <a:pathLst>
                        <a:path w="70002" h="48593">
                          <a:moveTo>
                            <a:pt x="51385" y="33255"/>
                          </a:moveTo>
                          <a:cubicBezTo>
                            <a:pt x="50554" y="31315"/>
                            <a:pt x="50831" y="29652"/>
                            <a:pt x="49445" y="27989"/>
                          </a:cubicBezTo>
                          <a:cubicBezTo>
                            <a:pt x="47504" y="25495"/>
                            <a:pt x="45841" y="24941"/>
                            <a:pt x="43068" y="25772"/>
                          </a:cubicBezTo>
                          <a:cubicBezTo>
                            <a:pt x="40296" y="26604"/>
                            <a:pt x="36137" y="26881"/>
                            <a:pt x="34197" y="29098"/>
                          </a:cubicBezTo>
                          <a:cubicBezTo>
                            <a:pt x="31701" y="31869"/>
                            <a:pt x="30315" y="35471"/>
                            <a:pt x="27543" y="38243"/>
                          </a:cubicBezTo>
                          <a:cubicBezTo>
                            <a:pt x="26157" y="39628"/>
                            <a:pt x="24216" y="40737"/>
                            <a:pt x="24216" y="42954"/>
                          </a:cubicBezTo>
                          <a:cubicBezTo>
                            <a:pt x="24216" y="44617"/>
                            <a:pt x="24494" y="45448"/>
                            <a:pt x="23108" y="46556"/>
                          </a:cubicBezTo>
                          <a:cubicBezTo>
                            <a:pt x="20890" y="48496"/>
                            <a:pt x="18394" y="49050"/>
                            <a:pt x="15622" y="48219"/>
                          </a:cubicBezTo>
                          <a:cubicBezTo>
                            <a:pt x="14236" y="47665"/>
                            <a:pt x="13681" y="47111"/>
                            <a:pt x="13127" y="45725"/>
                          </a:cubicBezTo>
                          <a:cubicBezTo>
                            <a:pt x="12573" y="44617"/>
                            <a:pt x="11741" y="43785"/>
                            <a:pt x="10632" y="42954"/>
                          </a:cubicBezTo>
                          <a:cubicBezTo>
                            <a:pt x="8691" y="41014"/>
                            <a:pt x="9246" y="37134"/>
                            <a:pt x="9523" y="34640"/>
                          </a:cubicBezTo>
                          <a:cubicBezTo>
                            <a:pt x="9523" y="33532"/>
                            <a:pt x="10077" y="32423"/>
                            <a:pt x="8968" y="31592"/>
                          </a:cubicBezTo>
                          <a:cubicBezTo>
                            <a:pt x="7582" y="30760"/>
                            <a:pt x="5364" y="31315"/>
                            <a:pt x="3701" y="31315"/>
                          </a:cubicBezTo>
                          <a:cubicBezTo>
                            <a:pt x="2315" y="31315"/>
                            <a:pt x="651" y="30760"/>
                            <a:pt x="97" y="29375"/>
                          </a:cubicBezTo>
                          <a:cubicBezTo>
                            <a:pt x="-457" y="27435"/>
                            <a:pt x="1483" y="25772"/>
                            <a:pt x="2869" y="24941"/>
                          </a:cubicBezTo>
                          <a:cubicBezTo>
                            <a:pt x="5087" y="23832"/>
                            <a:pt x="7860" y="23278"/>
                            <a:pt x="10077" y="22170"/>
                          </a:cubicBezTo>
                          <a:cubicBezTo>
                            <a:pt x="11741" y="21338"/>
                            <a:pt x="13127" y="20230"/>
                            <a:pt x="14236" y="19121"/>
                          </a:cubicBezTo>
                          <a:cubicBezTo>
                            <a:pt x="16454" y="16904"/>
                            <a:pt x="17285" y="13856"/>
                            <a:pt x="19780" y="11916"/>
                          </a:cubicBezTo>
                          <a:cubicBezTo>
                            <a:pt x="23108" y="9422"/>
                            <a:pt x="26711" y="13025"/>
                            <a:pt x="30038" y="14133"/>
                          </a:cubicBezTo>
                          <a:cubicBezTo>
                            <a:pt x="33642" y="15519"/>
                            <a:pt x="38078" y="15242"/>
                            <a:pt x="40019" y="11362"/>
                          </a:cubicBezTo>
                          <a:cubicBezTo>
                            <a:pt x="40850" y="9976"/>
                            <a:pt x="40850" y="8036"/>
                            <a:pt x="41405" y="6651"/>
                          </a:cubicBezTo>
                          <a:cubicBezTo>
                            <a:pt x="41959" y="4988"/>
                            <a:pt x="42791" y="3602"/>
                            <a:pt x="44177" y="2217"/>
                          </a:cubicBezTo>
                          <a:cubicBezTo>
                            <a:pt x="45009" y="1108"/>
                            <a:pt x="46118" y="0"/>
                            <a:pt x="47504" y="0"/>
                          </a:cubicBezTo>
                          <a:cubicBezTo>
                            <a:pt x="49167" y="0"/>
                            <a:pt x="50554" y="1386"/>
                            <a:pt x="51662" y="2494"/>
                          </a:cubicBezTo>
                          <a:cubicBezTo>
                            <a:pt x="52772" y="3602"/>
                            <a:pt x="54158" y="4434"/>
                            <a:pt x="55821" y="4157"/>
                          </a:cubicBezTo>
                          <a:cubicBezTo>
                            <a:pt x="57207" y="4157"/>
                            <a:pt x="58316" y="3602"/>
                            <a:pt x="59702" y="3325"/>
                          </a:cubicBezTo>
                          <a:cubicBezTo>
                            <a:pt x="64138" y="3048"/>
                            <a:pt x="64415" y="7205"/>
                            <a:pt x="64970" y="10530"/>
                          </a:cubicBezTo>
                          <a:cubicBezTo>
                            <a:pt x="65524" y="13579"/>
                            <a:pt x="70514" y="14687"/>
                            <a:pt x="69960" y="18013"/>
                          </a:cubicBezTo>
                          <a:cubicBezTo>
                            <a:pt x="69406" y="21061"/>
                            <a:pt x="64693" y="22170"/>
                            <a:pt x="62752" y="23555"/>
                          </a:cubicBezTo>
                          <a:cubicBezTo>
                            <a:pt x="59979" y="25495"/>
                            <a:pt x="59702" y="28266"/>
                            <a:pt x="58316" y="31038"/>
                          </a:cubicBezTo>
                          <a:cubicBezTo>
                            <a:pt x="57207" y="33255"/>
                            <a:pt x="53603" y="37411"/>
                            <a:pt x="52217" y="33255"/>
                          </a:cubicBez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4963" name="Freeform 4962">
                      <a:extLst>
                        <a:ext uri="{FF2B5EF4-FFF2-40B4-BE49-F238E27FC236}">
                          <a16:creationId xmlns:a16="http://schemas.microsoft.com/office/drawing/2014/main" id="{2BAEEF8A-3807-3B04-568A-25FD13B57E0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715482" y="2866720"/>
                      <a:ext cx="8126" cy="6096"/>
                    </a:xfrm>
                    <a:custGeom>
                      <a:avLst/>
                      <a:gdLst>
                        <a:gd name="connsiteX0" fmla="*/ 918 w 8126"/>
                        <a:gd name="connsiteY0" fmla="*/ 6097 h 6096"/>
                        <a:gd name="connsiteX1" fmla="*/ 364 w 8126"/>
                        <a:gd name="connsiteY1" fmla="*/ 3603 h 6096"/>
                        <a:gd name="connsiteX2" fmla="*/ 2860 w 8126"/>
                        <a:gd name="connsiteY2" fmla="*/ 1663 h 6096"/>
                        <a:gd name="connsiteX3" fmla="*/ 4523 w 8126"/>
                        <a:gd name="connsiteY3" fmla="*/ 1109 h 6096"/>
                        <a:gd name="connsiteX4" fmla="*/ 6463 w 8126"/>
                        <a:gd name="connsiteY4" fmla="*/ 0 h 6096"/>
                        <a:gd name="connsiteX5" fmla="*/ 8127 w 8126"/>
                        <a:gd name="connsiteY5" fmla="*/ 554 h 6096"/>
                        <a:gd name="connsiteX6" fmla="*/ 7295 w 8126"/>
                        <a:gd name="connsiteY6" fmla="*/ 2494 h 6096"/>
                        <a:gd name="connsiteX7" fmla="*/ 4523 w 8126"/>
                        <a:gd name="connsiteY7" fmla="*/ 4988 h 6096"/>
                        <a:gd name="connsiteX8" fmla="*/ 2860 w 8126"/>
                        <a:gd name="connsiteY8" fmla="*/ 5542 h 6096"/>
                        <a:gd name="connsiteX9" fmla="*/ 918 w 8126"/>
                        <a:gd name="connsiteY9" fmla="*/ 6097 h 60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8126" h="6096">
                          <a:moveTo>
                            <a:pt x="918" y="6097"/>
                          </a:moveTo>
                          <a:cubicBezTo>
                            <a:pt x="-190" y="6097"/>
                            <a:pt x="-190" y="4434"/>
                            <a:pt x="364" y="3603"/>
                          </a:cubicBezTo>
                          <a:cubicBezTo>
                            <a:pt x="918" y="2494"/>
                            <a:pt x="2028" y="1940"/>
                            <a:pt x="2860" y="1663"/>
                          </a:cubicBezTo>
                          <a:cubicBezTo>
                            <a:pt x="3414" y="1663"/>
                            <a:pt x="3968" y="1386"/>
                            <a:pt x="4523" y="1109"/>
                          </a:cubicBezTo>
                          <a:cubicBezTo>
                            <a:pt x="5077" y="832"/>
                            <a:pt x="5632" y="277"/>
                            <a:pt x="6463" y="0"/>
                          </a:cubicBezTo>
                          <a:cubicBezTo>
                            <a:pt x="7018" y="0"/>
                            <a:pt x="7849" y="0"/>
                            <a:pt x="8127" y="554"/>
                          </a:cubicBezTo>
                          <a:cubicBezTo>
                            <a:pt x="8127" y="1386"/>
                            <a:pt x="8127" y="1940"/>
                            <a:pt x="7295" y="2494"/>
                          </a:cubicBezTo>
                          <a:cubicBezTo>
                            <a:pt x="6463" y="3326"/>
                            <a:pt x="5632" y="4434"/>
                            <a:pt x="4523" y="4988"/>
                          </a:cubicBezTo>
                          <a:cubicBezTo>
                            <a:pt x="3968" y="4988"/>
                            <a:pt x="3414" y="5265"/>
                            <a:pt x="2860" y="5542"/>
                          </a:cubicBezTo>
                          <a:cubicBezTo>
                            <a:pt x="2028" y="5542"/>
                            <a:pt x="1750" y="6097"/>
                            <a:pt x="918" y="6097"/>
                          </a:cubicBez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4964" name="Freeform 4963">
                      <a:extLst>
                        <a:ext uri="{FF2B5EF4-FFF2-40B4-BE49-F238E27FC236}">
                          <a16:creationId xmlns:a16="http://schemas.microsoft.com/office/drawing/2014/main" id="{DD64B2D9-692B-B251-03B6-FEE5CC3D661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592457" y="2796810"/>
                      <a:ext cx="9798" cy="12579"/>
                    </a:xfrm>
                    <a:custGeom>
                      <a:avLst/>
                      <a:gdLst>
                        <a:gd name="connsiteX0" fmla="*/ 1130 w 9798"/>
                        <a:gd name="connsiteY0" fmla="*/ 5894 h 12579"/>
                        <a:gd name="connsiteX1" fmla="*/ 3071 w 9798"/>
                        <a:gd name="connsiteY1" fmla="*/ 9220 h 12579"/>
                        <a:gd name="connsiteX2" fmla="*/ 5565 w 9798"/>
                        <a:gd name="connsiteY2" fmla="*/ 11160 h 12579"/>
                        <a:gd name="connsiteX3" fmla="*/ 9447 w 9798"/>
                        <a:gd name="connsiteY3" fmla="*/ 11991 h 12579"/>
                        <a:gd name="connsiteX4" fmla="*/ 8892 w 9798"/>
                        <a:gd name="connsiteY4" fmla="*/ 7557 h 12579"/>
                        <a:gd name="connsiteX5" fmla="*/ 6952 w 9798"/>
                        <a:gd name="connsiteY5" fmla="*/ 3400 h 12579"/>
                        <a:gd name="connsiteX6" fmla="*/ 5011 w 9798"/>
                        <a:gd name="connsiteY6" fmla="*/ 906 h 12579"/>
                        <a:gd name="connsiteX7" fmla="*/ 853 w 9798"/>
                        <a:gd name="connsiteY7" fmla="*/ 352 h 12579"/>
                        <a:gd name="connsiteX8" fmla="*/ 1130 w 9798"/>
                        <a:gd name="connsiteY8" fmla="*/ 5894 h 1257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9798" h="12579">
                          <a:moveTo>
                            <a:pt x="1130" y="5894"/>
                          </a:moveTo>
                          <a:cubicBezTo>
                            <a:pt x="1684" y="7003"/>
                            <a:pt x="2239" y="8388"/>
                            <a:pt x="3071" y="9220"/>
                          </a:cubicBezTo>
                          <a:cubicBezTo>
                            <a:pt x="3902" y="10051"/>
                            <a:pt x="4734" y="10605"/>
                            <a:pt x="5565" y="11160"/>
                          </a:cubicBezTo>
                          <a:cubicBezTo>
                            <a:pt x="6397" y="11991"/>
                            <a:pt x="8615" y="13376"/>
                            <a:pt x="9447" y="11991"/>
                          </a:cubicBezTo>
                          <a:cubicBezTo>
                            <a:pt x="10278" y="10882"/>
                            <a:pt x="9447" y="8665"/>
                            <a:pt x="8892" y="7557"/>
                          </a:cubicBezTo>
                          <a:cubicBezTo>
                            <a:pt x="8338" y="6171"/>
                            <a:pt x="7783" y="4786"/>
                            <a:pt x="6952" y="3400"/>
                          </a:cubicBezTo>
                          <a:cubicBezTo>
                            <a:pt x="6397" y="2569"/>
                            <a:pt x="5843" y="1460"/>
                            <a:pt x="5011" y="906"/>
                          </a:cubicBezTo>
                          <a:cubicBezTo>
                            <a:pt x="3902" y="352"/>
                            <a:pt x="1961" y="-480"/>
                            <a:pt x="853" y="352"/>
                          </a:cubicBezTo>
                          <a:cubicBezTo>
                            <a:pt x="-1088" y="1460"/>
                            <a:pt x="853" y="4509"/>
                            <a:pt x="1130" y="5894"/>
                          </a:cubicBez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4965" name="Freeform 4964">
                      <a:extLst>
                        <a:ext uri="{FF2B5EF4-FFF2-40B4-BE49-F238E27FC236}">
                          <a16:creationId xmlns:a16="http://schemas.microsoft.com/office/drawing/2014/main" id="{D2C90D69-F287-C060-A5B0-F642162F575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549506" y="2903577"/>
                      <a:ext cx="7208" cy="8867"/>
                    </a:xfrm>
                    <a:custGeom>
                      <a:avLst/>
                      <a:gdLst>
                        <a:gd name="connsiteX0" fmla="*/ 7208 w 7208"/>
                        <a:gd name="connsiteY0" fmla="*/ 4434 h 8867"/>
                        <a:gd name="connsiteX1" fmla="*/ 3604 w 7208"/>
                        <a:gd name="connsiteY1" fmla="*/ 8868 h 8867"/>
                        <a:gd name="connsiteX2" fmla="*/ 0 w 7208"/>
                        <a:gd name="connsiteY2" fmla="*/ 4434 h 8867"/>
                        <a:gd name="connsiteX3" fmla="*/ 3604 w 7208"/>
                        <a:gd name="connsiteY3" fmla="*/ 0 h 8867"/>
                        <a:gd name="connsiteX4" fmla="*/ 7208 w 7208"/>
                        <a:gd name="connsiteY4" fmla="*/ 4434 h 886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7208" h="8867">
                          <a:moveTo>
                            <a:pt x="7208" y="4434"/>
                          </a:moveTo>
                          <a:cubicBezTo>
                            <a:pt x="7208" y="6928"/>
                            <a:pt x="5545" y="8868"/>
                            <a:pt x="3604" y="8868"/>
                          </a:cubicBezTo>
                          <a:cubicBezTo>
                            <a:pt x="1664" y="8868"/>
                            <a:pt x="0" y="6928"/>
                            <a:pt x="0" y="4434"/>
                          </a:cubicBezTo>
                          <a:cubicBezTo>
                            <a:pt x="0" y="1940"/>
                            <a:pt x="1664" y="0"/>
                            <a:pt x="3604" y="0"/>
                          </a:cubicBezTo>
                          <a:cubicBezTo>
                            <a:pt x="5545" y="0"/>
                            <a:pt x="7208" y="1940"/>
                            <a:pt x="7208" y="4434"/>
                          </a:cubicBez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4966" name="Freeform 4965">
                      <a:extLst>
                        <a:ext uri="{FF2B5EF4-FFF2-40B4-BE49-F238E27FC236}">
                          <a16:creationId xmlns:a16="http://schemas.microsoft.com/office/drawing/2014/main" id="{98A7CD01-F78C-B19D-866D-D7B7D11C743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518076" y="3029992"/>
                      <a:ext cx="10429" cy="14917"/>
                    </a:xfrm>
                    <a:custGeom>
                      <a:avLst/>
                      <a:gdLst>
                        <a:gd name="connsiteX0" fmla="*/ 4816 w 10429"/>
                        <a:gd name="connsiteY0" fmla="*/ 14917 h 14917"/>
                        <a:gd name="connsiteX1" fmla="*/ 658 w 10429"/>
                        <a:gd name="connsiteY1" fmla="*/ 14363 h 14917"/>
                        <a:gd name="connsiteX2" fmla="*/ 1212 w 10429"/>
                        <a:gd name="connsiteY2" fmla="*/ 10483 h 14917"/>
                        <a:gd name="connsiteX3" fmla="*/ 2598 w 10429"/>
                        <a:gd name="connsiteY3" fmla="*/ 8266 h 14917"/>
                        <a:gd name="connsiteX4" fmla="*/ 3153 w 10429"/>
                        <a:gd name="connsiteY4" fmla="*/ 6049 h 14917"/>
                        <a:gd name="connsiteX5" fmla="*/ 4539 w 10429"/>
                        <a:gd name="connsiteY5" fmla="*/ 1338 h 14917"/>
                        <a:gd name="connsiteX6" fmla="*/ 6202 w 10429"/>
                        <a:gd name="connsiteY6" fmla="*/ 784 h 14917"/>
                        <a:gd name="connsiteX7" fmla="*/ 8420 w 10429"/>
                        <a:gd name="connsiteY7" fmla="*/ 230 h 14917"/>
                        <a:gd name="connsiteX8" fmla="*/ 10083 w 10429"/>
                        <a:gd name="connsiteY8" fmla="*/ 1338 h 14917"/>
                        <a:gd name="connsiteX9" fmla="*/ 10361 w 10429"/>
                        <a:gd name="connsiteY9" fmla="*/ 5218 h 14917"/>
                        <a:gd name="connsiteX10" fmla="*/ 9806 w 10429"/>
                        <a:gd name="connsiteY10" fmla="*/ 9929 h 14917"/>
                        <a:gd name="connsiteX11" fmla="*/ 7589 w 10429"/>
                        <a:gd name="connsiteY11" fmla="*/ 13254 h 14917"/>
                        <a:gd name="connsiteX12" fmla="*/ 5925 w 10429"/>
                        <a:gd name="connsiteY12" fmla="*/ 14086 h 14917"/>
                        <a:gd name="connsiteX13" fmla="*/ 4816 w 10429"/>
                        <a:gd name="connsiteY13" fmla="*/ 14363 h 1491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</a:cxnLst>
                      <a:rect l="l" t="t" r="r" b="b"/>
                      <a:pathLst>
                        <a:path w="10429" h="14917">
                          <a:moveTo>
                            <a:pt x="4816" y="14917"/>
                          </a:moveTo>
                          <a:cubicBezTo>
                            <a:pt x="3430" y="14917"/>
                            <a:pt x="1766" y="14917"/>
                            <a:pt x="658" y="14363"/>
                          </a:cubicBezTo>
                          <a:cubicBezTo>
                            <a:pt x="-728" y="13531"/>
                            <a:pt x="380" y="11591"/>
                            <a:pt x="1212" y="10483"/>
                          </a:cubicBezTo>
                          <a:cubicBezTo>
                            <a:pt x="1766" y="9652"/>
                            <a:pt x="2044" y="9098"/>
                            <a:pt x="2598" y="8266"/>
                          </a:cubicBezTo>
                          <a:cubicBezTo>
                            <a:pt x="2875" y="7712"/>
                            <a:pt x="2875" y="6881"/>
                            <a:pt x="3153" y="6049"/>
                          </a:cubicBezTo>
                          <a:cubicBezTo>
                            <a:pt x="3153" y="4386"/>
                            <a:pt x="3707" y="3001"/>
                            <a:pt x="4539" y="1338"/>
                          </a:cubicBezTo>
                          <a:cubicBezTo>
                            <a:pt x="5093" y="1338"/>
                            <a:pt x="5925" y="1061"/>
                            <a:pt x="6202" y="784"/>
                          </a:cubicBezTo>
                          <a:cubicBezTo>
                            <a:pt x="7034" y="230"/>
                            <a:pt x="7311" y="-325"/>
                            <a:pt x="8420" y="230"/>
                          </a:cubicBezTo>
                          <a:cubicBezTo>
                            <a:pt x="8975" y="230"/>
                            <a:pt x="9806" y="784"/>
                            <a:pt x="10083" y="1338"/>
                          </a:cubicBezTo>
                          <a:cubicBezTo>
                            <a:pt x="10638" y="2447"/>
                            <a:pt x="10361" y="4109"/>
                            <a:pt x="10361" y="5218"/>
                          </a:cubicBezTo>
                          <a:cubicBezTo>
                            <a:pt x="10361" y="6881"/>
                            <a:pt x="10361" y="8543"/>
                            <a:pt x="9806" y="9929"/>
                          </a:cubicBezTo>
                          <a:cubicBezTo>
                            <a:pt x="9252" y="11314"/>
                            <a:pt x="8697" y="12423"/>
                            <a:pt x="7589" y="13254"/>
                          </a:cubicBezTo>
                          <a:cubicBezTo>
                            <a:pt x="7034" y="13254"/>
                            <a:pt x="6479" y="13809"/>
                            <a:pt x="5925" y="14086"/>
                          </a:cubicBezTo>
                          <a:cubicBezTo>
                            <a:pt x="5647" y="14086"/>
                            <a:pt x="5371" y="14086"/>
                            <a:pt x="4816" y="14363"/>
                          </a:cubicBez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4967" name="Freeform 4966">
                      <a:extLst>
                        <a:ext uri="{FF2B5EF4-FFF2-40B4-BE49-F238E27FC236}">
                          <a16:creationId xmlns:a16="http://schemas.microsoft.com/office/drawing/2014/main" id="{CAEA3CED-8FD0-BA03-4254-F7C9899EABC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82334" y="3090634"/>
                      <a:ext cx="6376" cy="7205"/>
                    </a:xfrm>
                    <a:custGeom>
                      <a:avLst/>
                      <a:gdLst>
                        <a:gd name="connsiteX0" fmla="*/ 6377 w 6376"/>
                        <a:gd name="connsiteY0" fmla="*/ 3602 h 7205"/>
                        <a:gd name="connsiteX1" fmla="*/ 3050 w 6376"/>
                        <a:gd name="connsiteY1" fmla="*/ 7205 h 7205"/>
                        <a:gd name="connsiteX2" fmla="*/ 0 w 6376"/>
                        <a:gd name="connsiteY2" fmla="*/ 3602 h 7205"/>
                        <a:gd name="connsiteX3" fmla="*/ 3050 w 6376"/>
                        <a:gd name="connsiteY3" fmla="*/ 0 h 7205"/>
                        <a:gd name="connsiteX4" fmla="*/ 6377 w 6376"/>
                        <a:gd name="connsiteY4" fmla="*/ 3602 h 720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6376" h="7205">
                          <a:moveTo>
                            <a:pt x="6377" y="3602"/>
                          </a:moveTo>
                          <a:cubicBezTo>
                            <a:pt x="6377" y="5542"/>
                            <a:pt x="4990" y="7205"/>
                            <a:pt x="3050" y="7205"/>
                          </a:cubicBezTo>
                          <a:cubicBezTo>
                            <a:pt x="1109" y="7205"/>
                            <a:pt x="0" y="5542"/>
                            <a:pt x="0" y="3602"/>
                          </a:cubicBezTo>
                          <a:cubicBezTo>
                            <a:pt x="0" y="1663"/>
                            <a:pt x="1386" y="0"/>
                            <a:pt x="3050" y="0"/>
                          </a:cubicBezTo>
                          <a:cubicBezTo>
                            <a:pt x="4714" y="0"/>
                            <a:pt x="6377" y="1663"/>
                            <a:pt x="6377" y="3602"/>
                          </a:cubicBez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4968" name="Freeform 4967">
                      <a:extLst>
                        <a:ext uri="{FF2B5EF4-FFF2-40B4-BE49-F238E27FC236}">
                          <a16:creationId xmlns:a16="http://schemas.microsoft.com/office/drawing/2014/main" id="{A4FC23B4-B1D4-341C-4943-2867246CB14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259796" y="3198157"/>
                      <a:ext cx="7208" cy="8868"/>
                    </a:xfrm>
                    <a:custGeom>
                      <a:avLst/>
                      <a:gdLst>
                        <a:gd name="connsiteX0" fmla="*/ 7208 w 7208"/>
                        <a:gd name="connsiteY0" fmla="*/ 4434 h 8868"/>
                        <a:gd name="connsiteX1" fmla="*/ 3604 w 7208"/>
                        <a:gd name="connsiteY1" fmla="*/ 8868 h 8868"/>
                        <a:gd name="connsiteX2" fmla="*/ 0 w 7208"/>
                        <a:gd name="connsiteY2" fmla="*/ 4434 h 8868"/>
                        <a:gd name="connsiteX3" fmla="*/ 3604 w 7208"/>
                        <a:gd name="connsiteY3" fmla="*/ 0 h 8868"/>
                        <a:gd name="connsiteX4" fmla="*/ 7208 w 7208"/>
                        <a:gd name="connsiteY4" fmla="*/ 4434 h 886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7208" h="8868">
                          <a:moveTo>
                            <a:pt x="7208" y="4434"/>
                          </a:moveTo>
                          <a:cubicBezTo>
                            <a:pt x="7208" y="6928"/>
                            <a:pt x="5545" y="8868"/>
                            <a:pt x="3604" y="8868"/>
                          </a:cubicBezTo>
                          <a:cubicBezTo>
                            <a:pt x="1664" y="8868"/>
                            <a:pt x="0" y="6928"/>
                            <a:pt x="0" y="4434"/>
                          </a:cubicBezTo>
                          <a:cubicBezTo>
                            <a:pt x="0" y="1940"/>
                            <a:pt x="1664" y="0"/>
                            <a:pt x="3604" y="0"/>
                          </a:cubicBezTo>
                          <a:cubicBezTo>
                            <a:pt x="5545" y="0"/>
                            <a:pt x="7208" y="1940"/>
                            <a:pt x="7208" y="4434"/>
                          </a:cubicBez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4969" name="Freeform 4968">
                      <a:extLst>
                        <a:ext uri="{FF2B5EF4-FFF2-40B4-BE49-F238E27FC236}">
                          <a16:creationId xmlns:a16="http://schemas.microsoft.com/office/drawing/2014/main" id="{844AB08F-D977-940C-88DC-50751E5FF96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268945" y="3189844"/>
                      <a:ext cx="4990" cy="8313"/>
                    </a:xfrm>
                    <a:custGeom>
                      <a:avLst/>
                      <a:gdLst>
                        <a:gd name="connsiteX0" fmla="*/ 4990 w 4990"/>
                        <a:gd name="connsiteY0" fmla="*/ 4157 h 8313"/>
                        <a:gd name="connsiteX1" fmla="*/ 2495 w 4990"/>
                        <a:gd name="connsiteY1" fmla="*/ 8314 h 8313"/>
                        <a:gd name="connsiteX2" fmla="*/ 0 w 4990"/>
                        <a:gd name="connsiteY2" fmla="*/ 4157 h 8313"/>
                        <a:gd name="connsiteX3" fmla="*/ 2495 w 4990"/>
                        <a:gd name="connsiteY3" fmla="*/ 0 h 8313"/>
                        <a:gd name="connsiteX4" fmla="*/ 4990 w 4990"/>
                        <a:gd name="connsiteY4" fmla="*/ 4157 h 831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4990" h="8313">
                          <a:moveTo>
                            <a:pt x="4990" y="4157"/>
                          </a:moveTo>
                          <a:cubicBezTo>
                            <a:pt x="4990" y="6374"/>
                            <a:pt x="3881" y="8314"/>
                            <a:pt x="2495" y="8314"/>
                          </a:cubicBezTo>
                          <a:cubicBezTo>
                            <a:pt x="1109" y="8314"/>
                            <a:pt x="0" y="6374"/>
                            <a:pt x="0" y="4157"/>
                          </a:cubicBezTo>
                          <a:cubicBezTo>
                            <a:pt x="0" y="1940"/>
                            <a:pt x="1109" y="0"/>
                            <a:pt x="2495" y="0"/>
                          </a:cubicBezTo>
                          <a:cubicBezTo>
                            <a:pt x="3881" y="0"/>
                            <a:pt x="4990" y="1940"/>
                            <a:pt x="4990" y="4157"/>
                          </a:cubicBez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4970" name="Freeform 4969">
                      <a:extLst>
                        <a:ext uri="{FF2B5EF4-FFF2-40B4-BE49-F238E27FC236}">
                          <a16:creationId xmlns:a16="http://schemas.microsoft.com/office/drawing/2014/main" id="{99B66D4A-081E-CA08-AAD6-F3A2C73F23D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286688" y="3167674"/>
                      <a:ext cx="4990" cy="4434"/>
                    </a:xfrm>
                    <a:custGeom>
                      <a:avLst/>
                      <a:gdLst>
                        <a:gd name="connsiteX0" fmla="*/ 4990 w 4990"/>
                        <a:gd name="connsiteY0" fmla="*/ 2217 h 4434"/>
                        <a:gd name="connsiteX1" fmla="*/ 2496 w 4990"/>
                        <a:gd name="connsiteY1" fmla="*/ 4434 h 4434"/>
                        <a:gd name="connsiteX2" fmla="*/ 0 w 4990"/>
                        <a:gd name="connsiteY2" fmla="*/ 2217 h 4434"/>
                        <a:gd name="connsiteX3" fmla="*/ 2496 w 4990"/>
                        <a:gd name="connsiteY3" fmla="*/ 0 h 4434"/>
                        <a:gd name="connsiteX4" fmla="*/ 4990 w 4990"/>
                        <a:gd name="connsiteY4" fmla="*/ 2217 h 443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4990" h="4434">
                          <a:moveTo>
                            <a:pt x="4990" y="2217"/>
                          </a:moveTo>
                          <a:cubicBezTo>
                            <a:pt x="4990" y="3603"/>
                            <a:pt x="3882" y="4434"/>
                            <a:pt x="2496" y="4434"/>
                          </a:cubicBezTo>
                          <a:cubicBezTo>
                            <a:pt x="1109" y="4434"/>
                            <a:pt x="0" y="3326"/>
                            <a:pt x="0" y="2217"/>
                          </a:cubicBezTo>
                          <a:cubicBezTo>
                            <a:pt x="0" y="1109"/>
                            <a:pt x="1109" y="0"/>
                            <a:pt x="2496" y="0"/>
                          </a:cubicBezTo>
                          <a:cubicBezTo>
                            <a:pt x="3882" y="0"/>
                            <a:pt x="4990" y="1109"/>
                            <a:pt x="4990" y="2217"/>
                          </a:cubicBez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4971" name="Freeform 4970">
                      <a:extLst>
                        <a:ext uri="{FF2B5EF4-FFF2-40B4-BE49-F238E27FC236}">
                          <a16:creationId xmlns:a16="http://schemas.microsoft.com/office/drawing/2014/main" id="{2DD0FB66-CE77-46D6-814C-A2E4EF856EE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294637" y="3205115"/>
                      <a:ext cx="7298" cy="10555"/>
                    </a:xfrm>
                    <a:custGeom>
                      <a:avLst/>
                      <a:gdLst>
                        <a:gd name="connsiteX0" fmla="*/ 4526 w 7298"/>
                        <a:gd name="connsiteY0" fmla="*/ 9116 h 10555"/>
                        <a:gd name="connsiteX1" fmla="*/ 2032 w 7298"/>
                        <a:gd name="connsiteY1" fmla="*/ 10501 h 10555"/>
                        <a:gd name="connsiteX2" fmla="*/ 91 w 7298"/>
                        <a:gd name="connsiteY2" fmla="*/ 4682 h 10555"/>
                        <a:gd name="connsiteX3" fmla="*/ 368 w 7298"/>
                        <a:gd name="connsiteY3" fmla="*/ 3296 h 10555"/>
                        <a:gd name="connsiteX4" fmla="*/ 1200 w 7298"/>
                        <a:gd name="connsiteY4" fmla="*/ 2187 h 10555"/>
                        <a:gd name="connsiteX5" fmla="*/ 2309 w 7298"/>
                        <a:gd name="connsiteY5" fmla="*/ 525 h 10555"/>
                        <a:gd name="connsiteX6" fmla="*/ 6190 w 7298"/>
                        <a:gd name="connsiteY6" fmla="*/ 525 h 10555"/>
                        <a:gd name="connsiteX7" fmla="*/ 7299 w 7298"/>
                        <a:gd name="connsiteY7" fmla="*/ 3019 h 10555"/>
                        <a:gd name="connsiteX8" fmla="*/ 5913 w 7298"/>
                        <a:gd name="connsiteY8" fmla="*/ 7730 h 10555"/>
                        <a:gd name="connsiteX9" fmla="*/ 4804 w 7298"/>
                        <a:gd name="connsiteY9" fmla="*/ 9393 h 1055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7298" h="10555">
                          <a:moveTo>
                            <a:pt x="4526" y="9116"/>
                          </a:moveTo>
                          <a:cubicBezTo>
                            <a:pt x="3695" y="9947"/>
                            <a:pt x="2864" y="10778"/>
                            <a:pt x="2032" y="10501"/>
                          </a:cubicBezTo>
                          <a:cubicBezTo>
                            <a:pt x="91" y="9947"/>
                            <a:pt x="-186" y="6344"/>
                            <a:pt x="91" y="4682"/>
                          </a:cubicBezTo>
                          <a:cubicBezTo>
                            <a:pt x="91" y="4127"/>
                            <a:pt x="91" y="3850"/>
                            <a:pt x="368" y="3296"/>
                          </a:cubicBezTo>
                          <a:cubicBezTo>
                            <a:pt x="368" y="2742"/>
                            <a:pt x="923" y="2465"/>
                            <a:pt x="1200" y="2187"/>
                          </a:cubicBezTo>
                          <a:cubicBezTo>
                            <a:pt x="1754" y="1633"/>
                            <a:pt x="1200" y="1079"/>
                            <a:pt x="2309" y="525"/>
                          </a:cubicBezTo>
                          <a:cubicBezTo>
                            <a:pt x="3418" y="-30"/>
                            <a:pt x="5082" y="-307"/>
                            <a:pt x="6190" y="525"/>
                          </a:cubicBezTo>
                          <a:cubicBezTo>
                            <a:pt x="7022" y="1079"/>
                            <a:pt x="7299" y="1910"/>
                            <a:pt x="7299" y="3019"/>
                          </a:cubicBezTo>
                          <a:cubicBezTo>
                            <a:pt x="7299" y="4682"/>
                            <a:pt x="6745" y="6344"/>
                            <a:pt x="5913" y="7730"/>
                          </a:cubicBezTo>
                          <a:cubicBezTo>
                            <a:pt x="5636" y="8284"/>
                            <a:pt x="5358" y="8838"/>
                            <a:pt x="4804" y="9393"/>
                          </a:cubicBez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4972" name="Freeform 4971">
                      <a:extLst>
                        <a:ext uri="{FF2B5EF4-FFF2-40B4-BE49-F238E27FC236}">
                          <a16:creationId xmlns:a16="http://schemas.microsoft.com/office/drawing/2014/main" id="{F68A8ADE-04B4-395E-2B91-E84D9FA87C8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03877" y="3202314"/>
                      <a:ext cx="4333" cy="3091"/>
                    </a:xfrm>
                    <a:custGeom>
                      <a:avLst/>
                      <a:gdLst>
                        <a:gd name="connsiteX0" fmla="*/ 1386 w 4333"/>
                        <a:gd name="connsiteY0" fmla="*/ 0 h 3091"/>
                        <a:gd name="connsiteX1" fmla="*/ 3327 w 4333"/>
                        <a:gd name="connsiteY1" fmla="*/ 554 h 3091"/>
                        <a:gd name="connsiteX2" fmla="*/ 3049 w 4333"/>
                        <a:gd name="connsiteY2" fmla="*/ 3049 h 3091"/>
                        <a:gd name="connsiteX3" fmla="*/ 0 w 4333"/>
                        <a:gd name="connsiteY3" fmla="*/ 1386 h 3091"/>
                        <a:gd name="connsiteX4" fmla="*/ 1386 w 4333"/>
                        <a:gd name="connsiteY4" fmla="*/ 0 h 309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4333" h="3091">
                          <a:moveTo>
                            <a:pt x="1386" y="0"/>
                          </a:moveTo>
                          <a:cubicBezTo>
                            <a:pt x="2217" y="0"/>
                            <a:pt x="2772" y="0"/>
                            <a:pt x="3327" y="554"/>
                          </a:cubicBezTo>
                          <a:cubicBezTo>
                            <a:pt x="4713" y="1386"/>
                            <a:pt x="4713" y="2771"/>
                            <a:pt x="3049" y="3049"/>
                          </a:cubicBezTo>
                          <a:cubicBezTo>
                            <a:pt x="1663" y="3326"/>
                            <a:pt x="1109" y="2217"/>
                            <a:pt x="0" y="1386"/>
                          </a:cubicBezTo>
                          <a:cubicBezTo>
                            <a:pt x="554" y="832"/>
                            <a:pt x="554" y="0"/>
                            <a:pt x="1386" y="0"/>
                          </a:cubicBez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4973" name="Freeform 4972">
                      <a:extLst>
                        <a:ext uri="{FF2B5EF4-FFF2-40B4-BE49-F238E27FC236}">
                          <a16:creationId xmlns:a16="http://schemas.microsoft.com/office/drawing/2014/main" id="{8FDDC36F-C77E-F58F-5ADD-4359B89A4C5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20788" y="3258764"/>
                      <a:ext cx="6499" cy="11167"/>
                    </a:xfrm>
                    <a:custGeom>
                      <a:avLst/>
                      <a:gdLst>
                        <a:gd name="connsiteX0" fmla="*/ 554 w 6499"/>
                        <a:gd name="connsiteY0" fmla="*/ 10891 h 11167"/>
                        <a:gd name="connsiteX1" fmla="*/ 0 w 6499"/>
                        <a:gd name="connsiteY1" fmla="*/ 10059 h 11167"/>
                        <a:gd name="connsiteX2" fmla="*/ 0 w 6499"/>
                        <a:gd name="connsiteY2" fmla="*/ 6734 h 11167"/>
                        <a:gd name="connsiteX3" fmla="*/ 2218 w 6499"/>
                        <a:gd name="connsiteY3" fmla="*/ 637 h 11167"/>
                        <a:gd name="connsiteX4" fmla="*/ 5822 w 6499"/>
                        <a:gd name="connsiteY4" fmla="*/ 360 h 11167"/>
                        <a:gd name="connsiteX5" fmla="*/ 6377 w 6499"/>
                        <a:gd name="connsiteY5" fmla="*/ 2854 h 11167"/>
                        <a:gd name="connsiteX6" fmla="*/ 6377 w 6499"/>
                        <a:gd name="connsiteY6" fmla="*/ 5348 h 11167"/>
                        <a:gd name="connsiteX7" fmla="*/ 4990 w 6499"/>
                        <a:gd name="connsiteY7" fmla="*/ 7288 h 11167"/>
                        <a:gd name="connsiteX8" fmla="*/ 2218 w 6499"/>
                        <a:gd name="connsiteY8" fmla="*/ 10337 h 11167"/>
                        <a:gd name="connsiteX9" fmla="*/ 832 w 6499"/>
                        <a:gd name="connsiteY9" fmla="*/ 11168 h 1116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6499" h="11167">
                          <a:moveTo>
                            <a:pt x="554" y="10891"/>
                          </a:moveTo>
                          <a:cubicBezTo>
                            <a:pt x="554" y="10891"/>
                            <a:pt x="0" y="10614"/>
                            <a:pt x="0" y="10059"/>
                          </a:cubicBezTo>
                          <a:cubicBezTo>
                            <a:pt x="0" y="8951"/>
                            <a:pt x="0" y="7842"/>
                            <a:pt x="0" y="6734"/>
                          </a:cubicBezTo>
                          <a:cubicBezTo>
                            <a:pt x="0" y="4794"/>
                            <a:pt x="0" y="1468"/>
                            <a:pt x="2218" y="637"/>
                          </a:cubicBezTo>
                          <a:cubicBezTo>
                            <a:pt x="3050" y="360"/>
                            <a:pt x="4990" y="-471"/>
                            <a:pt x="5822" y="360"/>
                          </a:cubicBezTo>
                          <a:cubicBezTo>
                            <a:pt x="6377" y="914"/>
                            <a:pt x="6377" y="2023"/>
                            <a:pt x="6377" y="2854"/>
                          </a:cubicBezTo>
                          <a:cubicBezTo>
                            <a:pt x="6377" y="3686"/>
                            <a:pt x="6654" y="4517"/>
                            <a:pt x="6377" y="5348"/>
                          </a:cubicBezTo>
                          <a:cubicBezTo>
                            <a:pt x="6099" y="6180"/>
                            <a:pt x="5268" y="6734"/>
                            <a:pt x="4990" y="7288"/>
                          </a:cubicBezTo>
                          <a:cubicBezTo>
                            <a:pt x="4159" y="8396"/>
                            <a:pt x="3327" y="9228"/>
                            <a:pt x="2218" y="10337"/>
                          </a:cubicBezTo>
                          <a:cubicBezTo>
                            <a:pt x="1664" y="10891"/>
                            <a:pt x="1386" y="11168"/>
                            <a:pt x="832" y="11168"/>
                          </a:cubicBez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4974" name="Freeform 4973">
                      <a:extLst>
                        <a:ext uri="{FF2B5EF4-FFF2-40B4-BE49-F238E27FC236}">
                          <a16:creationId xmlns:a16="http://schemas.microsoft.com/office/drawing/2014/main" id="{AF50D67B-C115-4746-5136-F1D9A8CC92E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08147" y="3268018"/>
                      <a:ext cx="6953" cy="7509"/>
                    </a:xfrm>
                    <a:custGeom>
                      <a:avLst/>
                      <a:gdLst>
                        <a:gd name="connsiteX0" fmla="*/ 166 w 6953"/>
                        <a:gd name="connsiteY0" fmla="*/ 2191 h 7509"/>
                        <a:gd name="connsiteX1" fmla="*/ 3215 w 6953"/>
                        <a:gd name="connsiteY1" fmla="*/ 251 h 7509"/>
                        <a:gd name="connsiteX2" fmla="*/ 5988 w 6953"/>
                        <a:gd name="connsiteY2" fmla="*/ 2468 h 7509"/>
                        <a:gd name="connsiteX3" fmla="*/ 6542 w 6953"/>
                        <a:gd name="connsiteY3" fmla="*/ 5793 h 7509"/>
                        <a:gd name="connsiteX4" fmla="*/ 3215 w 6953"/>
                        <a:gd name="connsiteY4" fmla="*/ 7456 h 7509"/>
                        <a:gd name="connsiteX5" fmla="*/ 720 w 6953"/>
                        <a:gd name="connsiteY5" fmla="*/ 5516 h 7509"/>
                        <a:gd name="connsiteX6" fmla="*/ 166 w 6953"/>
                        <a:gd name="connsiteY6" fmla="*/ 2191 h 750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6953" h="7509">
                          <a:moveTo>
                            <a:pt x="166" y="2191"/>
                          </a:moveTo>
                          <a:cubicBezTo>
                            <a:pt x="166" y="805"/>
                            <a:pt x="1829" y="-580"/>
                            <a:pt x="3215" y="251"/>
                          </a:cubicBezTo>
                          <a:cubicBezTo>
                            <a:pt x="4047" y="805"/>
                            <a:pt x="5433" y="1637"/>
                            <a:pt x="5988" y="2468"/>
                          </a:cubicBezTo>
                          <a:cubicBezTo>
                            <a:pt x="6820" y="3299"/>
                            <a:pt x="7374" y="4685"/>
                            <a:pt x="6542" y="5793"/>
                          </a:cubicBezTo>
                          <a:cubicBezTo>
                            <a:pt x="5988" y="6902"/>
                            <a:pt x="4324" y="7733"/>
                            <a:pt x="3215" y="7456"/>
                          </a:cubicBezTo>
                          <a:cubicBezTo>
                            <a:pt x="2106" y="7456"/>
                            <a:pt x="1275" y="6071"/>
                            <a:pt x="720" y="5516"/>
                          </a:cubicBezTo>
                          <a:cubicBezTo>
                            <a:pt x="-111" y="4408"/>
                            <a:pt x="-111" y="3576"/>
                            <a:pt x="166" y="2191"/>
                          </a:cubicBez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4975" name="Freeform 4974">
                      <a:extLst>
                        <a:ext uri="{FF2B5EF4-FFF2-40B4-BE49-F238E27FC236}">
                          <a16:creationId xmlns:a16="http://schemas.microsoft.com/office/drawing/2014/main" id="{43FF0BCC-DD4A-587D-F9B5-E405253289F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273924" y="3326388"/>
                      <a:ext cx="15319" cy="14456"/>
                    </a:xfrm>
                    <a:custGeom>
                      <a:avLst/>
                      <a:gdLst>
                        <a:gd name="connsiteX0" fmla="*/ 6942 w 15319"/>
                        <a:gd name="connsiteY0" fmla="*/ 10885 h 14456"/>
                        <a:gd name="connsiteX1" fmla="*/ 5279 w 15319"/>
                        <a:gd name="connsiteY1" fmla="*/ 14210 h 14456"/>
                        <a:gd name="connsiteX2" fmla="*/ 3616 w 15319"/>
                        <a:gd name="connsiteY2" fmla="*/ 14210 h 14456"/>
                        <a:gd name="connsiteX3" fmla="*/ 2506 w 15319"/>
                        <a:gd name="connsiteY3" fmla="*/ 11439 h 14456"/>
                        <a:gd name="connsiteX4" fmla="*/ 843 w 15319"/>
                        <a:gd name="connsiteY4" fmla="*/ 9499 h 14456"/>
                        <a:gd name="connsiteX5" fmla="*/ 288 w 15319"/>
                        <a:gd name="connsiteY5" fmla="*/ 6451 h 14456"/>
                        <a:gd name="connsiteX6" fmla="*/ 2506 w 15319"/>
                        <a:gd name="connsiteY6" fmla="*/ 4788 h 14456"/>
                        <a:gd name="connsiteX7" fmla="*/ 6388 w 15319"/>
                        <a:gd name="connsiteY7" fmla="*/ 2848 h 14456"/>
                        <a:gd name="connsiteX8" fmla="*/ 14705 w 15319"/>
                        <a:gd name="connsiteY8" fmla="*/ 631 h 14456"/>
                        <a:gd name="connsiteX9" fmla="*/ 11655 w 15319"/>
                        <a:gd name="connsiteY9" fmla="*/ 5065 h 14456"/>
                        <a:gd name="connsiteX10" fmla="*/ 8051 w 15319"/>
                        <a:gd name="connsiteY10" fmla="*/ 9222 h 14456"/>
                        <a:gd name="connsiteX11" fmla="*/ 7219 w 15319"/>
                        <a:gd name="connsiteY11" fmla="*/ 11162 h 1445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</a:cxnLst>
                      <a:rect l="l" t="t" r="r" b="b"/>
                      <a:pathLst>
                        <a:path w="15319" h="14456">
                          <a:moveTo>
                            <a:pt x="6942" y="10885"/>
                          </a:moveTo>
                          <a:cubicBezTo>
                            <a:pt x="6388" y="11993"/>
                            <a:pt x="5833" y="13102"/>
                            <a:pt x="5279" y="14210"/>
                          </a:cubicBezTo>
                          <a:cubicBezTo>
                            <a:pt x="4724" y="14210"/>
                            <a:pt x="4170" y="14765"/>
                            <a:pt x="3616" y="14210"/>
                          </a:cubicBezTo>
                          <a:cubicBezTo>
                            <a:pt x="3061" y="13656"/>
                            <a:pt x="2784" y="12270"/>
                            <a:pt x="2506" y="11439"/>
                          </a:cubicBezTo>
                          <a:cubicBezTo>
                            <a:pt x="2229" y="10330"/>
                            <a:pt x="1398" y="10330"/>
                            <a:pt x="843" y="9499"/>
                          </a:cubicBezTo>
                          <a:cubicBezTo>
                            <a:pt x="11" y="8945"/>
                            <a:pt x="-266" y="7559"/>
                            <a:pt x="288" y="6451"/>
                          </a:cubicBezTo>
                          <a:cubicBezTo>
                            <a:pt x="843" y="5619"/>
                            <a:pt x="1674" y="5342"/>
                            <a:pt x="2506" y="4788"/>
                          </a:cubicBezTo>
                          <a:cubicBezTo>
                            <a:pt x="3892" y="4234"/>
                            <a:pt x="5279" y="3402"/>
                            <a:pt x="6388" y="2848"/>
                          </a:cubicBezTo>
                          <a:cubicBezTo>
                            <a:pt x="8328" y="1740"/>
                            <a:pt x="12209" y="-1309"/>
                            <a:pt x="14705" y="631"/>
                          </a:cubicBezTo>
                          <a:cubicBezTo>
                            <a:pt x="16922" y="2294"/>
                            <a:pt x="12487" y="4234"/>
                            <a:pt x="11655" y="5065"/>
                          </a:cubicBezTo>
                          <a:cubicBezTo>
                            <a:pt x="10269" y="6174"/>
                            <a:pt x="8883" y="7559"/>
                            <a:pt x="8051" y="9222"/>
                          </a:cubicBezTo>
                          <a:cubicBezTo>
                            <a:pt x="7774" y="9776"/>
                            <a:pt x="7497" y="10330"/>
                            <a:pt x="7219" y="11162"/>
                          </a:cubicBez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4976" name="Freeform 4975">
                      <a:extLst>
                        <a:ext uri="{FF2B5EF4-FFF2-40B4-BE49-F238E27FC236}">
                          <a16:creationId xmlns:a16="http://schemas.microsoft.com/office/drawing/2014/main" id="{0E581E4F-BB97-EF64-8736-FE7BB62998A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265341" y="3344092"/>
                      <a:ext cx="6819" cy="7591"/>
                    </a:xfrm>
                    <a:custGeom>
                      <a:avLst/>
                      <a:gdLst>
                        <a:gd name="connsiteX0" fmla="*/ 0 w 6819"/>
                        <a:gd name="connsiteY0" fmla="*/ 2880 h 7591"/>
                        <a:gd name="connsiteX1" fmla="*/ 1386 w 6819"/>
                        <a:gd name="connsiteY1" fmla="*/ 663 h 7591"/>
                        <a:gd name="connsiteX2" fmla="*/ 4159 w 6819"/>
                        <a:gd name="connsiteY2" fmla="*/ 386 h 7591"/>
                        <a:gd name="connsiteX3" fmla="*/ 6654 w 6819"/>
                        <a:gd name="connsiteY3" fmla="*/ 2603 h 7591"/>
                        <a:gd name="connsiteX4" fmla="*/ 6099 w 6819"/>
                        <a:gd name="connsiteY4" fmla="*/ 5375 h 7591"/>
                        <a:gd name="connsiteX5" fmla="*/ 2772 w 6819"/>
                        <a:gd name="connsiteY5" fmla="*/ 7591 h 7591"/>
                        <a:gd name="connsiteX6" fmla="*/ 278 w 6819"/>
                        <a:gd name="connsiteY6" fmla="*/ 2880 h 759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6819" h="7591">
                          <a:moveTo>
                            <a:pt x="0" y="2880"/>
                          </a:moveTo>
                          <a:cubicBezTo>
                            <a:pt x="554" y="2603"/>
                            <a:pt x="832" y="1218"/>
                            <a:pt x="1386" y="663"/>
                          </a:cubicBezTo>
                          <a:cubicBezTo>
                            <a:pt x="2218" y="-168"/>
                            <a:pt x="3050" y="-168"/>
                            <a:pt x="4159" y="386"/>
                          </a:cubicBezTo>
                          <a:cubicBezTo>
                            <a:pt x="4990" y="940"/>
                            <a:pt x="6099" y="1495"/>
                            <a:pt x="6654" y="2603"/>
                          </a:cubicBezTo>
                          <a:cubicBezTo>
                            <a:pt x="6931" y="3712"/>
                            <a:pt x="6931" y="4543"/>
                            <a:pt x="6099" y="5375"/>
                          </a:cubicBezTo>
                          <a:cubicBezTo>
                            <a:pt x="4990" y="6206"/>
                            <a:pt x="3882" y="7037"/>
                            <a:pt x="2772" y="7591"/>
                          </a:cubicBezTo>
                          <a:cubicBezTo>
                            <a:pt x="2496" y="7037"/>
                            <a:pt x="278" y="2880"/>
                            <a:pt x="278" y="2880"/>
                          </a:cubicBez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4977" name="Freeform 4976">
                      <a:extLst>
                        <a:ext uri="{FF2B5EF4-FFF2-40B4-BE49-F238E27FC236}">
                          <a16:creationId xmlns:a16="http://schemas.microsoft.com/office/drawing/2014/main" id="{2676457B-1653-1F6E-92A4-EFBA73F286E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254806" y="3355674"/>
                      <a:ext cx="6988" cy="5708"/>
                    </a:xfrm>
                    <a:custGeom>
                      <a:avLst/>
                      <a:gdLst>
                        <a:gd name="connsiteX0" fmla="*/ 832 w 6988"/>
                        <a:gd name="connsiteY0" fmla="*/ 720 h 5708"/>
                        <a:gd name="connsiteX1" fmla="*/ 4436 w 6988"/>
                        <a:gd name="connsiteY1" fmla="*/ 166 h 5708"/>
                        <a:gd name="connsiteX2" fmla="*/ 6931 w 6988"/>
                        <a:gd name="connsiteY2" fmla="*/ 2106 h 5708"/>
                        <a:gd name="connsiteX3" fmla="*/ 2496 w 6988"/>
                        <a:gd name="connsiteY3" fmla="*/ 5708 h 5708"/>
                        <a:gd name="connsiteX4" fmla="*/ 0 w 6988"/>
                        <a:gd name="connsiteY4" fmla="*/ 3768 h 5708"/>
                        <a:gd name="connsiteX5" fmla="*/ 1109 w 6988"/>
                        <a:gd name="connsiteY5" fmla="*/ 720 h 570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6988" h="5708">
                          <a:moveTo>
                            <a:pt x="832" y="720"/>
                          </a:moveTo>
                          <a:cubicBezTo>
                            <a:pt x="1941" y="-111"/>
                            <a:pt x="3327" y="-111"/>
                            <a:pt x="4436" y="166"/>
                          </a:cubicBezTo>
                          <a:cubicBezTo>
                            <a:pt x="5545" y="166"/>
                            <a:pt x="6654" y="720"/>
                            <a:pt x="6931" y="2106"/>
                          </a:cubicBezTo>
                          <a:cubicBezTo>
                            <a:pt x="7486" y="4045"/>
                            <a:pt x="3882" y="5431"/>
                            <a:pt x="2496" y="5708"/>
                          </a:cubicBezTo>
                          <a:cubicBezTo>
                            <a:pt x="1386" y="5708"/>
                            <a:pt x="0" y="4877"/>
                            <a:pt x="0" y="3768"/>
                          </a:cubicBezTo>
                          <a:cubicBezTo>
                            <a:pt x="0" y="2937"/>
                            <a:pt x="278" y="1274"/>
                            <a:pt x="1109" y="720"/>
                          </a:cubicBez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4978" name="Freeform 4977">
                      <a:extLst>
                        <a:ext uri="{FF2B5EF4-FFF2-40B4-BE49-F238E27FC236}">
                          <a16:creationId xmlns:a16="http://schemas.microsoft.com/office/drawing/2014/main" id="{DBF416F2-A262-B581-59DD-3976115C423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233073" y="3374764"/>
                      <a:ext cx="16595" cy="23752"/>
                    </a:xfrm>
                    <a:custGeom>
                      <a:avLst/>
                      <a:gdLst>
                        <a:gd name="connsiteX0" fmla="*/ 8703 w 16595"/>
                        <a:gd name="connsiteY0" fmla="*/ 14330 h 23752"/>
                        <a:gd name="connsiteX1" fmla="*/ 6762 w 16595"/>
                        <a:gd name="connsiteY1" fmla="*/ 16548 h 23752"/>
                        <a:gd name="connsiteX2" fmla="*/ 4544 w 16595"/>
                        <a:gd name="connsiteY2" fmla="*/ 20150 h 23752"/>
                        <a:gd name="connsiteX3" fmla="*/ 2049 w 16595"/>
                        <a:gd name="connsiteY3" fmla="*/ 23753 h 23752"/>
                        <a:gd name="connsiteX4" fmla="*/ 109 w 16595"/>
                        <a:gd name="connsiteY4" fmla="*/ 22090 h 23752"/>
                        <a:gd name="connsiteX5" fmla="*/ 663 w 16595"/>
                        <a:gd name="connsiteY5" fmla="*/ 17102 h 23752"/>
                        <a:gd name="connsiteX6" fmla="*/ 2049 w 16595"/>
                        <a:gd name="connsiteY6" fmla="*/ 11836 h 23752"/>
                        <a:gd name="connsiteX7" fmla="*/ 8980 w 16595"/>
                        <a:gd name="connsiteY7" fmla="*/ 3800 h 23752"/>
                        <a:gd name="connsiteX8" fmla="*/ 11198 w 16595"/>
                        <a:gd name="connsiteY8" fmla="*/ 2968 h 23752"/>
                        <a:gd name="connsiteX9" fmla="*/ 12861 w 16595"/>
                        <a:gd name="connsiteY9" fmla="*/ 1029 h 23752"/>
                        <a:gd name="connsiteX10" fmla="*/ 16465 w 16595"/>
                        <a:gd name="connsiteY10" fmla="*/ 474 h 23752"/>
                        <a:gd name="connsiteX11" fmla="*/ 15357 w 16595"/>
                        <a:gd name="connsiteY11" fmla="*/ 3523 h 23752"/>
                        <a:gd name="connsiteX12" fmla="*/ 11475 w 16595"/>
                        <a:gd name="connsiteY12" fmla="*/ 11282 h 23752"/>
                        <a:gd name="connsiteX13" fmla="*/ 8426 w 16595"/>
                        <a:gd name="connsiteY13" fmla="*/ 14885 h 23752"/>
                        <a:gd name="connsiteX14" fmla="*/ 8426 w 16595"/>
                        <a:gd name="connsiteY14" fmla="*/ 14330 h 2375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</a:cxnLst>
                      <a:rect l="l" t="t" r="r" b="b"/>
                      <a:pathLst>
                        <a:path w="16595" h="23752">
                          <a:moveTo>
                            <a:pt x="8703" y="14330"/>
                          </a:moveTo>
                          <a:cubicBezTo>
                            <a:pt x="8148" y="14330"/>
                            <a:pt x="7040" y="15993"/>
                            <a:pt x="6762" y="16548"/>
                          </a:cubicBezTo>
                          <a:cubicBezTo>
                            <a:pt x="5654" y="17656"/>
                            <a:pt x="5376" y="18764"/>
                            <a:pt x="4544" y="20150"/>
                          </a:cubicBezTo>
                          <a:cubicBezTo>
                            <a:pt x="4267" y="20981"/>
                            <a:pt x="3158" y="23476"/>
                            <a:pt x="2049" y="23753"/>
                          </a:cubicBezTo>
                          <a:cubicBezTo>
                            <a:pt x="1218" y="23753"/>
                            <a:pt x="386" y="22921"/>
                            <a:pt x="109" y="22090"/>
                          </a:cubicBezTo>
                          <a:cubicBezTo>
                            <a:pt x="-169" y="20427"/>
                            <a:pt x="109" y="18764"/>
                            <a:pt x="663" y="17102"/>
                          </a:cubicBezTo>
                          <a:cubicBezTo>
                            <a:pt x="1218" y="15439"/>
                            <a:pt x="1495" y="13776"/>
                            <a:pt x="2049" y="11836"/>
                          </a:cubicBezTo>
                          <a:cubicBezTo>
                            <a:pt x="3158" y="8511"/>
                            <a:pt x="5376" y="4908"/>
                            <a:pt x="8980" y="3800"/>
                          </a:cubicBezTo>
                          <a:cubicBezTo>
                            <a:pt x="9812" y="3800"/>
                            <a:pt x="10643" y="3523"/>
                            <a:pt x="11198" y="2968"/>
                          </a:cubicBezTo>
                          <a:cubicBezTo>
                            <a:pt x="11753" y="2414"/>
                            <a:pt x="12307" y="1583"/>
                            <a:pt x="12861" y="1029"/>
                          </a:cubicBezTo>
                          <a:cubicBezTo>
                            <a:pt x="13693" y="474"/>
                            <a:pt x="15634" y="-634"/>
                            <a:pt x="16465" y="474"/>
                          </a:cubicBezTo>
                          <a:cubicBezTo>
                            <a:pt x="17020" y="1306"/>
                            <a:pt x="15634" y="2691"/>
                            <a:pt x="15357" y="3523"/>
                          </a:cubicBezTo>
                          <a:cubicBezTo>
                            <a:pt x="14247" y="6294"/>
                            <a:pt x="13139" y="8788"/>
                            <a:pt x="11475" y="11282"/>
                          </a:cubicBezTo>
                          <a:cubicBezTo>
                            <a:pt x="10643" y="12391"/>
                            <a:pt x="9535" y="14053"/>
                            <a:pt x="8426" y="14885"/>
                          </a:cubicBezTo>
                          <a:cubicBezTo>
                            <a:pt x="8426" y="14885"/>
                            <a:pt x="8426" y="14330"/>
                            <a:pt x="8426" y="14330"/>
                          </a:cubicBez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4979" name="Freeform 4978">
                      <a:extLst>
                        <a:ext uri="{FF2B5EF4-FFF2-40B4-BE49-F238E27FC236}">
                          <a16:creationId xmlns:a16="http://schemas.microsoft.com/office/drawing/2014/main" id="{6F5D1921-6E47-234C-2112-F6D3C478E39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67755" y="3432325"/>
                      <a:ext cx="7208" cy="8036"/>
                    </a:xfrm>
                    <a:custGeom>
                      <a:avLst/>
                      <a:gdLst>
                        <a:gd name="connsiteX0" fmla="*/ 7208 w 7208"/>
                        <a:gd name="connsiteY0" fmla="*/ 4157 h 8036"/>
                        <a:gd name="connsiteX1" fmla="*/ 3604 w 7208"/>
                        <a:gd name="connsiteY1" fmla="*/ 8037 h 8036"/>
                        <a:gd name="connsiteX2" fmla="*/ 0 w 7208"/>
                        <a:gd name="connsiteY2" fmla="*/ 4157 h 8036"/>
                        <a:gd name="connsiteX3" fmla="*/ 3604 w 7208"/>
                        <a:gd name="connsiteY3" fmla="*/ 0 h 8036"/>
                        <a:gd name="connsiteX4" fmla="*/ 7208 w 7208"/>
                        <a:gd name="connsiteY4" fmla="*/ 4157 h 80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7208" h="8036">
                          <a:moveTo>
                            <a:pt x="7208" y="4157"/>
                          </a:moveTo>
                          <a:cubicBezTo>
                            <a:pt x="7208" y="6374"/>
                            <a:pt x="5545" y="8037"/>
                            <a:pt x="3604" y="8037"/>
                          </a:cubicBezTo>
                          <a:cubicBezTo>
                            <a:pt x="1664" y="8037"/>
                            <a:pt x="0" y="6374"/>
                            <a:pt x="0" y="4157"/>
                          </a:cubicBezTo>
                          <a:cubicBezTo>
                            <a:pt x="0" y="1940"/>
                            <a:pt x="1664" y="0"/>
                            <a:pt x="3604" y="0"/>
                          </a:cubicBezTo>
                          <a:cubicBezTo>
                            <a:pt x="5545" y="0"/>
                            <a:pt x="7208" y="1663"/>
                            <a:pt x="7208" y="4157"/>
                          </a:cubicBez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4980" name="Freeform 4979">
                      <a:extLst>
                        <a:ext uri="{FF2B5EF4-FFF2-40B4-BE49-F238E27FC236}">
                          <a16:creationId xmlns:a16="http://schemas.microsoft.com/office/drawing/2014/main" id="{AC70DE92-BF43-A284-9308-71EE63BFAE4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35318" y="3440639"/>
                      <a:ext cx="9425" cy="7759"/>
                    </a:xfrm>
                    <a:custGeom>
                      <a:avLst/>
                      <a:gdLst>
                        <a:gd name="connsiteX0" fmla="*/ 9426 w 9425"/>
                        <a:gd name="connsiteY0" fmla="*/ 3880 h 7759"/>
                        <a:gd name="connsiteX1" fmla="*/ 4713 w 9425"/>
                        <a:gd name="connsiteY1" fmla="*/ 7760 h 7759"/>
                        <a:gd name="connsiteX2" fmla="*/ 0 w 9425"/>
                        <a:gd name="connsiteY2" fmla="*/ 3880 h 7759"/>
                        <a:gd name="connsiteX3" fmla="*/ 4713 w 9425"/>
                        <a:gd name="connsiteY3" fmla="*/ 0 h 7759"/>
                        <a:gd name="connsiteX4" fmla="*/ 9426 w 9425"/>
                        <a:gd name="connsiteY4" fmla="*/ 3880 h 775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9425" h="7759">
                          <a:moveTo>
                            <a:pt x="9426" y="3880"/>
                          </a:moveTo>
                          <a:cubicBezTo>
                            <a:pt x="9426" y="6097"/>
                            <a:pt x="7208" y="7760"/>
                            <a:pt x="4713" y="7760"/>
                          </a:cubicBezTo>
                          <a:cubicBezTo>
                            <a:pt x="2218" y="7760"/>
                            <a:pt x="0" y="6097"/>
                            <a:pt x="0" y="3880"/>
                          </a:cubicBezTo>
                          <a:cubicBezTo>
                            <a:pt x="0" y="1663"/>
                            <a:pt x="2218" y="0"/>
                            <a:pt x="4713" y="0"/>
                          </a:cubicBezTo>
                          <a:cubicBezTo>
                            <a:pt x="7208" y="0"/>
                            <a:pt x="9426" y="1663"/>
                            <a:pt x="9426" y="3880"/>
                          </a:cubicBez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4981" name="Freeform 4980">
                      <a:extLst>
                        <a:ext uri="{FF2B5EF4-FFF2-40B4-BE49-F238E27FC236}">
                          <a16:creationId xmlns:a16="http://schemas.microsoft.com/office/drawing/2014/main" id="{4D7985D8-8241-AD8E-1A62-009AFA95805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122843" y="3445627"/>
                      <a:ext cx="9425" cy="7205"/>
                    </a:xfrm>
                    <a:custGeom>
                      <a:avLst/>
                      <a:gdLst>
                        <a:gd name="connsiteX0" fmla="*/ 9426 w 9425"/>
                        <a:gd name="connsiteY0" fmla="*/ 3603 h 7205"/>
                        <a:gd name="connsiteX1" fmla="*/ 4713 w 9425"/>
                        <a:gd name="connsiteY1" fmla="*/ 7205 h 7205"/>
                        <a:gd name="connsiteX2" fmla="*/ 0 w 9425"/>
                        <a:gd name="connsiteY2" fmla="*/ 3603 h 7205"/>
                        <a:gd name="connsiteX3" fmla="*/ 4713 w 9425"/>
                        <a:gd name="connsiteY3" fmla="*/ 0 h 7205"/>
                        <a:gd name="connsiteX4" fmla="*/ 9426 w 9425"/>
                        <a:gd name="connsiteY4" fmla="*/ 3603 h 720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9425" h="7205">
                          <a:moveTo>
                            <a:pt x="9426" y="3603"/>
                          </a:moveTo>
                          <a:cubicBezTo>
                            <a:pt x="9426" y="5542"/>
                            <a:pt x="7485" y="7205"/>
                            <a:pt x="4713" y="7205"/>
                          </a:cubicBezTo>
                          <a:cubicBezTo>
                            <a:pt x="1941" y="7205"/>
                            <a:pt x="0" y="5542"/>
                            <a:pt x="0" y="3603"/>
                          </a:cubicBezTo>
                          <a:cubicBezTo>
                            <a:pt x="0" y="1663"/>
                            <a:pt x="1941" y="0"/>
                            <a:pt x="4713" y="0"/>
                          </a:cubicBezTo>
                          <a:cubicBezTo>
                            <a:pt x="7485" y="0"/>
                            <a:pt x="9426" y="1663"/>
                            <a:pt x="9426" y="3603"/>
                          </a:cubicBez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4982" name="Freeform 4981">
                      <a:extLst>
                        <a:ext uri="{FF2B5EF4-FFF2-40B4-BE49-F238E27FC236}">
                          <a16:creationId xmlns:a16="http://schemas.microsoft.com/office/drawing/2014/main" id="{89F55E3D-AC7C-96B4-4AFC-3390C6E1157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25501" y="3399902"/>
                      <a:ext cx="7208" cy="7759"/>
                    </a:xfrm>
                    <a:custGeom>
                      <a:avLst/>
                      <a:gdLst>
                        <a:gd name="connsiteX0" fmla="*/ 7208 w 7208"/>
                        <a:gd name="connsiteY0" fmla="*/ 3880 h 7759"/>
                        <a:gd name="connsiteX1" fmla="*/ 3604 w 7208"/>
                        <a:gd name="connsiteY1" fmla="*/ 7760 h 7759"/>
                        <a:gd name="connsiteX2" fmla="*/ 0 w 7208"/>
                        <a:gd name="connsiteY2" fmla="*/ 3880 h 7759"/>
                        <a:gd name="connsiteX3" fmla="*/ 3604 w 7208"/>
                        <a:gd name="connsiteY3" fmla="*/ 0 h 7759"/>
                        <a:gd name="connsiteX4" fmla="*/ 7208 w 7208"/>
                        <a:gd name="connsiteY4" fmla="*/ 3880 h 775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7208" h="7759">
                          <a:moveTo>
                            <a:pt x="7208" y="3880"/>
                          </a:moveTo>
                          <a:cubicBezTo>
                            <a:pt x="7208" y="6097"/>
                            <a:pt x="5545" y="7760"/>
                            <a:pt x="3604" y="7760"/>
                          </a:cubicBezTo>
                          <a:cubicBezTo>
                            <a:pt x="1664" y="7760"/>
                            <a:pt x="0" y="6097"/>
                            <a:pt x="0" y="3880"/>
                          </a:cubicBezTo>
                          <a:cubicBezTo>
                            <a:pt x="0" y="1663"/>
                            <a:pt x="1664" y="0"/>
                            <a:pt x="3604" y="0"/>
                          </a:cubicBezTo>
                          <a:cubicBezTo>
                            <a:pt x="5545" y="0"/>
                            <a:pt x="7208" y="1663"/>
                            <a:pt x="7208" y="3880"/>
                          </a:cubicBez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4983" name="Freeform 4982">
                      <a:extLst>
                        <a:ext uri="{FF2B5EF4-FFF2-40B4-BE49-F238E27FC236}">
                          <a16:creationId xmlns:a16="http://schemas.microsoft.com/office/drawing/2014/main" id="{E1B4D442-A73C-3936-149C-41205357674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548674" y="3136359"/>
                      <a:ext cx="7762" cy="7759"/>
                    </a:xfrm>
                    <a:custGeom>
                      <a:avLst/>
                      <a:gdLst>
                        <a:gd name="connsiteX0" fmla="*/ 7763 w 7762"/>
                        <a:gd name="connsiteY0" fmla="*/ 3880 h 7759"/>
                        <a:gd name="connsiteX1" fmla="*/ 3882 w 7762"/>
                        <a:gd name="connsiteY1" fmla="*/ 7759 h 7759"/>
                        <a:gd name="connsiteX2" fmla="*/ 0 w 7762"/>
                        <a:gd name="connsiteY2" fmla="*/ 3880 h 7759"/>
                        <a:gd name="connsiteX3" fmla="*/ 3882 w 7762"/>
                        <a:gd name="connsiteY3" fmla="*/ 0 h 7759"/>
                        <a:gd name="connsiteX4" fmla="*/ 7763 w 7762"/>
                        <a:gd name="connsiteY4" fmla="*/ 3880 h 775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7762" h="7759">
                          <a:moveTo>
                            <a:pt x="7763" y="3880"/>
                          </a:moveTo>
                          <a:cubicBezTo>
                            <a:pt x="7763" y="6097"/>
                            <a:pt x="6100" y="7759"/>
                            <a:pt x="3882" y="7759"/>
                          </a:cubicBezTo>
                          <a:cubicBezTo>
                            <a:pt x="1664" y="7759"/>
                            <a:pt x="0" y="6097"/>
                            <a:pt x="0" y="3880"/>
                          </a:cubicBezTo>
                          <a:cubicBezTo>
                            <a:pt x="0" y="1663"/>
                            <a:pt x="1664" y="0"/>
                            <a:pt x="3882" y="0"/>
                          </a:cubicBezTo>
                          <a:cubicBezTo>
                            <a:pt x="6100" y="0"/>
                            <a:pt x="7763" y="1663"/>
                            <a:pt x="7763" y="3880"/>
                          </a:cubicBez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4984" name="Freeform 4983">
                      <a:extLst>
                        <a:ext uri="{FF2B5EF4-FFF2-40B4-BE49-F238E27FC236}">
                          <a16:creationId xmlns:a16="http://schemas.microsoft.com/office/drawing/2014/main" id="{B99BEEDF-D9FA-76D2-8607-C4B65AB86CD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550338" y="3154926"/>
                      <a:ext cx="6099" cy="6096"/>
                    </a:xfrm>
                    <a:custGeom>
                      <a:avLst/>
                      <a:gdLst>
                        <a:gd name="connsiteX0" fmla="*/ 6099 w 6099"/>
                        <a:gd name="connsiteY0" fmla="*/ 3048 h 6096"/>
                        <a:gd name="connsiteX1" fmla="*/ 3050 w 6099"/>
                        <a:gd name="connsiteY1" fmla="*/ 6097 h 6096"/>
                        <a:gd name="connsiteX2" fmla="*/ 0 w 6099"/>
                        <a:gd name="connsiteY2" fmla="*/ 3048 h 6096"/>
                        <a:gd name="connsiteX3" fmla="*/ 3050 w 6099"/>
                        <a:gd name="connsiteY3" fmla="*/ 0 h 6096"/>
                        <a:gd name="connsiteX4" fmla="*/ 6099 w 6099"/>
                        <a:gd name="connsiteY4" fmla="*/ 3048 h 60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6099" h="6096">
                          <a:moveTo>
                            <a:pt x="6099" y="3048"/>
                          </a:moveTo>
                          <a:cubicBezTo>
                            <a:pt x="6099" y="4711"/>
                            <a:pt x="4713" y="6097"/>
                            <a:pt x="3050" y="6097"/>
                          </a:cubicBezTo>
                          <a:cubicBezTo>
                            <a:pt x="1386" y="6097"/>
                            <a:pt x="0" y="4711"/>
                            <a:pt x="0" y="3048"/>
                          </a:cubicBezTo>
                          <a:cubicBezTo>
                            <a:pt x="0" y="1386"/>
                            <a:pt x="1386" y="0"/>
                            <a:pt x="3050" y="0"/>
                          </a:cubicBezTo>
                          <a:cubicBezTo>
                            <a:pt x="4713" y="0"/>
                            <a:pt x="6099" y="1386"/>
                            <a:pt x="6099" y="3048"/>
                          </a:cubicBez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4985" name="Freeform 4984">
                      <a:extLst>
                        <a:ext uri="{FF2B5EF4-FFF2-40B4-BE49-F238E27FC236}">
                          <a16:creationId xmlns:a16="http://schemas.microsoft.com/office/drawing/2014/main" id="{C6AFED62-87E1-0E51-598C-DA074A79FDF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558655" y="3184579"/>
                      <a:ext cx="6099" cy="9421"/>
                    </a:xfrm>
                    <a:custGeom>
                      <a:avLst/>
                      <a:gdLst>
                        <a:gd name="connsiteX0" fmla="*/ 6099 w 6099"/>
                        <a:gd name="connsiteY0" fmla="*/ 4711 h 9421"/>
                        <a:gd name="connsiteX1" fmla="*/ 3050 w 6099"/>
                        <a:gd name="connsiteY1" fmla="*/ 9422 h 9421"/>
                        <a:gd name="connsiteX2" fmla="*/ 0 w 6099"/>
                        <a:gd name="connsiteY2" fmla="*/ 4711 h 9421"/>
                        <a:gd name="connsiteX3" fmla="*/ 3050 w 6099"/>
                        <a:gd name="connsiteY3" fmla="*/ 0 h 9421"/>
                        <a:gd name="connsiteX4" fmla="*/ 6099 w 6099"/>
                        <a:gd name="connsiteY4" fmla="*/ 4711 h 942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6099" h="9421">
                          <a:moveTo>
                            <a:pt x="6099" y="4711"/>
                          </a:moveTo>
                          <a:cubicBezTo>
                            <a:pt x="6099" y="7482"/>
                            <a:pt x="4713" y="9422"/>
                            <a:pt x="3050" y="9422"/>
                          </a:cubicBezTo>
                          <a:cubicBezTo>
                            <a:pt x="1386" y="9422"/>
                            <a:pt x="0" y="7205"/>
                            <a:pt x="0" y="4711"/>
                          </a:cubicBezTo>
                          <a:cubicBezTo>
                            <a:pt x="0" y="2217"/>
                            <a:pt x="1386" y="0"/>
                            <a:pt x="3050" y="0"/>
                          </a:cubicBezTo>
                          <a:cubicBezTo>
                            <a:pt x="4713" y="0"/>
                            <a:pt x="6099" y="2217"/>
                            <a:pt x="6099" y="4711"/>
                          </a:cubicBez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4986" name="Freeform 4985">
                      <a:extLst>
                        <a:ext uri="{FF2B5EF4-FFF2-40B4-BE49-F238E27FC236}">
                          <a16:creationId xmlns:a16="http://schemas.microsoft.com/office/drawing/2014/main" id="{CF8D2F6A-00F3-DFF2-8C4A-2D00D3341F3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556437" y="3205917"/>
                      <a:ext cx="5544" cy="5542"/>
                    </a:xfrm>
                    <a:custGeom>
                      <a:avLst/>
                      <a:gdLst>
                        <a:gd name="connsiteX0" fmla="*/ 5545 w 5544"/>
                        <a:gd name="connsiteY0" fmla="*/ 2771 h 5542"/>
                        <a:gd name="connsiteX1" fmla="*/ 2772 w 5544"/>
                        <a:gd name="connsiteY1" fmla="*/ 5542 h 5542"/>
                        <a:gd name="connsiteX2" fmla="*/ 0 w 5544"/>
                        <a:gd name="connsiteY2" fmla="*/ 2771 h 5542"/>
                        <a:gd name="connsiteX3" fmla="*/ 2772 w 5544"/>
                        <a:gd name="connsiteY3" fmla="*/ 0 h 5542"/>
                        <a:gd name="connsiteX4" fmla="*/ 5545 w 5544"/>
                        <a:gd name="connsiteY4" fmla="*/ 2771 h 554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5544" h="5542">
                          <a:moveTo>
                            <a:pt x="5545" y="2771"/>
                          </a:moveTo>
                          <a:cubicBezTo>
                            <a:pt x="5545" y="4434"/>
                            <a:pt x="4159" y="5542"/>
                            <a:pt x="2772" y="5542"/>
                          </a:cubicBezTo>
                          <a:cubicBezTo>
                            <a:pt x="1386" y="5542"/>
                            <a:pt x="0" y="4157"/>
                            <a:pt x="0" y="2771"/>
                          </a:cubicBezTo>
                          <a:cubicBezTo>
                            <a:pt x="0" y="1386"/>
                            <a:pt x="1386" y="0"/>
                            <a:pt x="2772" y="0"/>
                          </a:cubicBezTo>
                          <a:cubicBezTo>
                            <a:pt x="4159" y="0"/>
                            <a:pt x="5545" y="1386"/>
                            <a:pt x="5545" y="2771"/>
                          </a:cubicBez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4987" name="Freeform 4986">
                      <a:extLst>
                        <a:ext uri="{FF2B5EF4-FFF2-40B4-BE49-F238E27FC236}">
                          <a16:creationId xmlns:a16="http://schemas.microsoft.com/office/drawing/2014/main" id="{561C13A5-5A8D-2E73-C4FD-1AA8C533346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622696" y="3377178"/>
                      <a:ext cx="4989" cy="8867"/>
                    </a:xfrm>
                    <a:custGeom>
                      <a:avLst/>
                      <a:gdLst>
                        <a:gd name="connsiteX0" fmla="*/ 4990 w 4989"/>
                        <a:gd name="connsiteY0" fmla="*/ 4434 h 8867"/>
                        <a:gd name="connsiteX1" fmla="*/ 2495 w 4989"/>
                        <a:gd name="connsiteY1" fmla="*/ 8868 h 8867"/>
                        <a:gd name="connsiteX2" fmla="*/ 0 w 4989"/>
                        <a:gd name="connsiteY2" fmla="*/ 4434 h 8867"/>
                        <a:gd name="connsiteX3" fmla="*/ 2495 w 4989"/>
                        <a:gd name="connsiteY3" fmla="*/ 0 h 8867"/>
                        <a:gd name="connsiteX4" fmla="*/ 4990 w 4989"/>
                        <a:gd name="connsiteY4" fmla="*/ 4434 h 886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4989" h="8867">
                          <a:moveTo>
                            <a:pt x="4990" y="4434"/>
                          </a:moveTo>
                          <a:cubicBezTo>
                            <a:pt x="4990" y="6928"/>
                            <a:pt x="3881" y="8868"/>
                            <a:pt x="2495" y="8868"/>
                          </a:cubicBezTo>
                          <a:cubicBezTo>
                            <a:pt x="1109" y="8868"/>
                            <a:pt x="0" y="6928"/>
                            <a:pt x="0" y="4434"/>
                          </a:cubicBezTo>
                          <a:cubicBezTo>
                            <a:pt x="0" y="1940"/>
                            <a:pt x="1109" y="0"/>
                            <a:pt x="2495" y="0"/>
                          </a:cubicBezTo>
                          <a:cubicBezTo>
                            <a:pt x="3881" y="0"/>
                            <a:pt x="4990" y="1940"/>
                            <a:pt x="4990" y="4434"/>
                          </a:cubicBez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4988" name="Freeform 4987">
                      <a:extLst>
                        <a:ext uri="{FF2B5EF4-FFF2-40B4-BE49-F238E27FC236}">
                          <a16:creationId xmlns:a16="http://schemas.microsoft.com/office/drawing/2014/main" id="{B5719D4B-3268-7AC0-A5EA-B8F1D16FBC5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622696" y="3362491"/>
                      <a:ext cx="4989" cy="5542"/>
                    </a:xfrm>
                    <a:custGeom>
                      <a:avLst/>
                      <a:gdLst>
                        <a:gd name="connsiteX0" fmla="*/ 4990 w 4989"/>
                        <a:gd name="connsiteY0" fmla="*/ 2771 h 5542"/>
                        <a:gd name="connsiteX1" fmla="*/ 2495 w 4989"/>
                        <a:gd name="connsiteY1" fmla="*/ 5542 h 5542"/>
                        <a:gd name="connsiteX2" fmla="*/ 0 w 4989"/>
                        <a:gd name="connsiteY2" fmla="*/ 2771 h 5542"/>
                        <a:gd name="connsiteX3" fmla="*/ 2495 w 4989"/>
                        <a:gd name="connsiteY3" fmla="*/ 0 h 5542"/>
                        <a:gd name="connsiteX4" fmla="*/ 4990 w 4989"/>
                        <a:gd name="connsiteY4" fmla="*/ 2771 h 554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4989" h="5542">
                          <a:moveTo>
                            <a:pt x="4990" y="2771"/>
                          </a:moveTo>
                          <a:cubicBezTo>
                            <a:pt x="4990" y="4157"/>
                            <a:pt x="3881" y="5542"/>
                            <a:pt x="2495" y="5542"/>
                          </a:cubicBezTo>
                          <a:cubicBezTo>
                            <a:pt x="1109" y="5542"/>
                            <a:pt x="0" y="4434"/>
                            <a:pt x="0" y="2771"/>
                          </a:cubicBezTo>
                          <a:cubicBezTo>
                            <a:pt x="0" y="1109"/>
                            <a:pt x="1109" y="0"/>
                            <a:pt x="2495" y="0"/>
                          </a:cubicBezTo>
                          <a:cubicBezTo>
                            <a:pt x="3881" y="0"/>
                            <a:pt x="4990" y="1109"/>
                            <a:pt x="4990" y="2771"/>
                          </a:cubicBez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4989" name="Freeform 4988">
                      <a:extLst>
                        <a:ext uri="{FF2B5EF4-FFF2-40B4-BE49-F238E27FC236}">
                          <a16:creationId xmlns:a16="http://schemas.microsoft.com/office/drawing/2014/main" id="{66573455-6B0F-1642-5299-64AC11B7165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598022" y="3432325"/>
                      <a:ext cx="6654" cy="6650"/>
                    </a:xfrm>
                    <a:custGeom>
                      <a:avLst/>
                      <a:gdLst>
                        <a:gd name="connsiteX0" fmla="*/ 6654 w 6654"/>
                        <a:gd name="connsiteY0" fmla="*/ 3326 h 6650"/>
                        <a:gd name="connsiteX1" fmla="*/ 3327 w 6654"/>
                        <a:gd name="connsiteY1" fmla="*/ 6651 h 6650"/>
                        <a:gd name="connsiteX2" fmla="*/ 0 w 6654"/>
                        <a:gd name="connsiteY2" fmla="*/ 3326 h 6650"/>
                        <a:gd name="connsiteX3" fmla="*/ 3327 w 6654"/>
                        <a:gd name="connsiteY3" fmla="*/ 0 h 6650"/>
                        <a:gd name="connsiteX4" fmla="*/ 6654 w 6654"/>
                        <a:gd name="connsiteY4" fmla="*/ 3326 h 66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6654" h="6650">
                          <a:moveTo>
                            <a:pt x="6654" y="3326"/>
                          </a:moveTo>
                          <a:cubicBezTo>
                            <a:pt x="6654" y="4988"/>
                            <a:pt x="5268" y="6651"/>
                            <a:pt x="3327" y="6651"/>
                          </a:cubicBezTo>
                          <a:cubicBezTo>
                            <a:pt x="1386" y="6651"/>
                            <a:pt x="0" y="5265"/>
                            <a:pt x="0" y="3326"/>
                          </a:cubicBezTo>
                          <a:cubicBezTo>
                            <a:pt x="0" y="1386"/>
                            <a:pt x="1386" y="0"/>
                            <a:pt x="3327" y="0"/>
                          </a:cubicBezTo>
                          <a:cubicBezTo>
                            <a:pt x="5268" y="0"/>
                            <a:pt x="6654" y="1386"/>
                            <a:pt x="6654" y="3326"/>
                          </a:cubicBez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</p:grpSp>
            </p:grpSp>
          </p:grpSp>
          <p:grpSp>
            <p:nvGrpSpPr>
              <p:cNvPr id="4582" name="Graphic 248">
                <a:extLst>
                  <a:ext uri="{FF2B5EF4-FFF2-40B4-BE49-F238E27FC236}">
                    <a16:creationId xmlns:a16="http://schemas.microsoft.com/office/drawing/2014/main" id="{2D79CB94-C970-0413-4463-C6B28A216D40}"/>
                  </a:ext>
                </a:extLst>
              </p:cNvPr>
              <p:cNvGrpSpPr/>
              <p:nvPr/>
            </p:nvGrpSpPr>
            <p:grpSpPr>
              <a:xfrm>
                <a:off x="7108353" y="2514898"/>
                <a:ext cx="1653770" cy="1107075"/>
                <a:chOff x="7771118" y="2513779"/>
                <a:chExt cx="1653770" cy="1107075"/>
              </a:xfrm>
              <a:grpFill/>
            </p:grpSpPr>
            <p:sp>
              <p:nvSpPr>
                <p:cNvPr id="4945" name="Freeform 4944">
                  <a:extLst>
                    <a:ext uri="{FF2B5EF4-FFF2-40B4-BE49-F238E27FC236}">
                      <a16:creationId xmlns:a16="http://schemas.microsoft.com/office/drawing/2014/main" id="{FF549CE2-6D16-2CA1-36A1-40E25BBD3783}"/>
                    </a:ext>
                  </a:extLst>
                </p:cNvPr>
                <p:cNvSpPr/>
                <p:nvPr/>
              </p:nvSpPr>
              <p:spPr>
                <a:xfrm>
                  <a:off x="7771118" y="2513779"/>
                  <a:ext cx="1653770" cy="1049137"/>
                </a:xfrm>
                <a:custGeom>
                  <a:avLst/>
                  <a:gdLst>
                    <a:gd name="connsiteX0" fmla="*/ 1651138 w 1653770"/>
                    <a:gd name="connsiteY0" fmla="*/ 210778 h 1049137"/>
                    <a:gd name="connsiteX1" fmla="*/ 1638939 w 1653770"/>
                    <a:gd name="connsiteY1" fmla="*/ 222694 h 1049137"/>
                    <a:gd name="connsiteX2" fmla="*/ 1630899 w 1653770"/>
                    <a:gd name="connsiteY2" fmla="*/ 252346 h 1049137"/>
                    <a:gd name="connsiteX3" fmla="*/ 1620364 w 1653770"/>
                    <a:gd name="connsiteY3" fmla="*/ 269805 h 1049137"/>
                    <a:gd name="connsiteX4" fmla="*/ 1615652 w 1653770"/>
                    <a:gd name="connsiteY4" fmla="*/ 280335 h 1049137"/>
                    <a:gd name="connsiteX5" fmla="*/ 1608721 w 1653770"/>
                    <a:gd name="connsiteY5" fmla="*/ 286709 h 1049137"/>
                    <a:gd name="connsiteX6" fmla="*/ 1600404 w 1653770"/>
                    <a:gd name="connsiteY6" fmla="*/ 298348 h 1049137"/>
                    <a:gd name="connsiteX7" fmla="*/ 1573235 w 1653770"/>
                    <a:gd name="connsiteY7" fmla="*/ 289757 h 1049137"/>
                    <a:gd name="connsiteX8" fmla="*/ 1563531 w 1653770"/>
                    <a:gd name="connsiteY8" fmla="*/ 301396 h 1049137"/>
                    <a:gd name="connsiteX9" fmla="*/ 1553274 w 1653770"/>
                    <a:gd name="connsiteY9" fmla="*/ 308047 h 1049137"/>
                    <a:gd name="connsiteX10" fmla="*/ 1561313 w 1653770"/>
                    <a:gd name="connsiteY10" fmla="*/ 333266 h 1049137"/>
                    <a:gd name="connsiteX11" fmla="*/ 1552720 w 1653770"/>
                    <a:gd name="connsiteY11" fmla="*/ 369845 h 1049137"/>
                    <a:gd name="connsiteX12" fmla="*/ 1538304 w 1653770"/>
                    <a:gd name="connsiteY12" fmla="*/ 376219 h 1049137"/>
                    <a:gd name="connsiteX13" fmla="*/ 1534422 w 1653770"/>
                    <a:gd name="connsiteY13" fmla="*/ 374557 h 1049137"/>
                    <a:gd name="connsiteX14" fmla="*/ 1520560 w 1653770"/>
                    <a:gd name="connsiteY14" fmla="*/ 368183 h 1049137"/>
                    <a:gd name="connsiteX15" fmla="*/ 1515015 w 1653770"/>
                    <a:gd name="connsiteY15" fmla="*/ 380930 h 1049137"/>
                    <a:gd name="connsiteX16" fmla="*/ 1504204 w 1653770"/>
                    <a:gd name="connsiteY16" fmla="*/ 386473 h 1049137"/>
                    <a:gd name="connsiteX17" fmla="*/ 1494500 w 1653770"/>
                    <a:gd name="connsiteY17" fmla="*/ 395618 h 1049137"/>
                    <a:gd name="connsiteX18" fmla="*/ 1475371 w 1653770"/>
                    <a:gd name="connsiteY18" fmla="*/ 400052 h 1049137"/>
                    <a:gd name="connsiteX19" fmla="*/ 1471212 w 1653770"/>
                    <a:gd name="connsiteY19" fmla="*/ 417234 h 1049137"/>
                    <a:gd name="connsiteX20" fmla="*/ 1452361 w 1653770"/>
                    <a:gd name="connsiteY20" fmla="*/ 414739 h 1049137"/>
                    <a:gd name="connsiteX21" fmla="*/ 1435449 w 1653770"/>
                    <a:gd name="connsiteY21" fmla="*/ 408643 h 1049137"/>
                    <a:gd name="connsiteX22" fmla="*/ 1416875 w 1653770"/>
                    <a:gd name="connsiteY22" fmla="*/ 433029 h 1049137"/>
                    <a:gd name="connsiteX23" fmla="*/ 1403013 w 1653770"/>
                    <a:gd name="connsiteY23" fmla="*/ 439680 h 1049137"/>
                    <a:gd name="connsiteX24" fmla="*/ 1367250 w 1653770"/>
                    <a:gd name="connsiteY24" fmla="*/ 469055 h 1049137"/>
                    <a:gd name="connsiteX25" fmla="*/ 1365032 w 1653770"/>
                    <a:gd name="connsiteY25" fmla="*/ 468778 h 1049137"/>
                    <a:gd name="connsiteX26" fmla="*/ 1347566 w 1653770"/>
                    <a:gd name="connsiteY26" fmla="*/ 470718 h 1049137"/>
                    <a:gd name="connsiteX27" fmla="*/ 1336754 w 1653770"/>
                    <a:gd name="connsiteY27" fmla="*/ 472935 h 1049137"/>
                    <a:gd name="connsiteX28" fmla="*/ 1320952 w 1653770"/>
                    <a:gd name="connsiteY28" fmla="*/ 483188 h 1049137"/>
                    <a:gd name="connsiteX29" fmla="*/ 1311803 w 1653770"/>
                    <a:gd name="connsiteY29" fmla="*/ 487900 h 1049137"/>
                    <a:gd name="connsiteX30" fmla="*/ 1304041 w 1653770"/>
                    <a:gd name="connsiteY30" fmla="*/ 493719 h 1049137"/>
                    <a:gd name="connsiteX31" fmla="*/ 1294892 w 1653770"/>
                    <a:gd name="connsiteY31" fmla="*/ 500093 h 1049137"/>
                    <a:gd name="connsiteX32" fmla="*/ 1287407 w 1653770"/>
                    <a:gd name="connsiteY32" fmla="*/ 500370 h 1049137"/>
                    <a:gd name="connsiteX33" fmla="*/ 1295446 w 1653770"/>
                    <a:gd name="connsiteY33" fmla="*/ 492611 h 1049137"/>
                    <a:gd name="connsiteX34" fmla="*/ 1304595 w 1653770"/>
                    <a:gd name="connsiteY34" fmla="*/ 484297 h 1049137"/>
                    <a:gd name="connsiteX35" fmla="*/ 1299050 w 1653770"/>
                    <a:gd name="connsiteY35" fmla="*/ 482357 h 1049137"/>
                    <a:gd name="connsiteX36" fmla="*/ 1296278 w 1653770"/>
                    <a:gd name="connsiteY36" fmla="*/ 481803 h 1049137"/>
                    <a:gd name="connsiteX37" fmla="*/ 1293506 w 1653770"/>
                    <a:gd name="connsiteY37" fmla="*/ 479863 h 1049137"/>
                    <a:gd name="connsiteX38" fmla="*/ 1302099 w 1653770"/>
                    <a:gd name="connsiteY38" fmla="*/ 463513 h 1049137"/>
                    <a:gd name="connsiteX39" fmla="*/ 1313466 w 1653770"/>
                    <a:gd name="connsiteY39" fmla="*/ 447163 h 1049137"/>
                    <a:gd name="connsiteX40" fmla="*/ 1285465 w 1653770"/>
                    <a:gd name="connsiteY40" fmla="*/ 437463 h 1049137"/>
                    <a:gd name="connsiteX41" fmla="*/ 1256911 w 1653770"/>
                    <a:gd name="connsiteY41" fmla="*/ 460187 h 1049137"/>
                    <a:gd name="connsiteX42" fmla="*/ 1242772 w 1653770"/>
                    <a:gd name="connsiteY42" fmla="*/ 468778 h 1049137"/>
                    <a:gd name="connsiteX43" fmla="*/ 1230574 w 1653770"/>
                    <a:gd name="connsiteY43" fmla="*/ 482357 h 1049137"/>
                    <a:gd name="connsiteX44" fmla="*/ 1213662 w 1653770"/>
                    <a:gd name="connsiteY44" fmla="*/ 492888 h 1049137"/>
                    <a:gd name="connsiteX45" fmla="*/ 1192869 w 1653770"/>
                    <a:gd name="connsiteY45" fmla="*/ 489562 h 1049137"/>
                    <a:gd name="connsiteX46" fmla="*/ 1190651 w 1653770"/>
                    <a:gd name="connsiteY46" fmla="*/ 493719 h 1049137"/>
                    <a:gd name="connsiteX47" fmla="*/ 1190097 w 1653770"/>
                    <a:gd name="connsiteY47" fmla="*/ 499262 h 1049137"/>
                    <a:gd name="connsiteX48" fmla="*/ 1189265 w 1653770"/>
                    <a:gd name="connsiteY48" fmla="*/ 510069 h 1049137"/>
                    <a:gd name="connsiteX49" fmla="*/ 1190097 w 1653770"/>
                    <a:gd name="connsiteY49" fmla="*/ 510069 h 1049137"/>
                    <a:gd name="connsiteX50" fmla="*/ 1205899 w 1653770"/>
                    <a:gd name="connsiteY50" fmla="*/ 522817 h 1049137"/>
                    <a:gd name="connsiteX51" fmla="*/ 1225860 w 1653770"/>
                    <a:gd name="connsiteY51" fmla="*/ 522262 h 1049137"/>
                    <a:gd name="connsiteX52" fmla="*/ 1228632 w 1653770"/>
                    <a:gd name="connsiteY52" fmla="*/ 540830 h 1049137"/>
                    <a:gd name="connsiteX53" fmla="*/ 1239445 w 1653770"/>
                    <a:gd name="connsiteY53" fmla="*/ 552192 h 1049137"/>
                    <a:gd name="connsiteX54" fmla="*/ 1256356 w 1653770"/>
                    <a:gd name="connsiteY54" fmla="*/ 546095 h 1049137"/>
                    <a:gd name="connsiteX55" fmla="*/ 1263842 w 1653770"/>
                    <a:gd name="connsiteY55" fmla="*/ 539998 h 1049137"/>
                    <a:gd name="connsiteX56" fmla="*/ 1269663 w 1653770"/>
                    <a:gd name="connsiteY56" fmla="*/ 533070 h 1049137"/>
                    <a:gd name="connsiteX57" fmla="*/ 1286020 w 1653770"/>
                    <a:gd name="connsiteY57" fmla="*/ 537504 h 1049137"/>
                    <a:gd name="connsiteX58" fmla="*/ 1303763 w 1653770"/>
                    <a:gd name="connsiteY58" fmla="*/ 541661 h 1049137"/>
                    <a:gd name="connsiteX59" fmla="*/ 1324556 w 1653770"/>
                    <a:gd name="connsiteY59" fmla="*/ 544710 h 1049137"/>
                    <a:gd name="connsiteX60" fmla="*/ 1322892 w 1653770"/>
                    <a:gd name="connsiteY60" fmla="*/ 550806 h 1049137"/>
                    <a:gd name="connsiteX61" fmla="*/ 1319289 w 1653770"/>
                    <a:gd name="connsiteY61" fmla="*/ 559120 h 1049137"/>
                    <a:gd name="connsiteX62" fmla="*/ 1311803 w 1653770"/>
                    <a:gd name="connsiteY62" fmla="*/ 559951 h 1049137"/>
                    <a:gd name="connsiteX63" fmla="*/ 1304595 w 1653770"/>
                    <a:gd name="connsiteY63" fmla="*/ 559951 h 1049137"/>
                    <a:gd name="connsiteX64" fmla="*/ 1299605 w 1653770"/>
                    <a:gd name="connsiteY64" fmla="*/ 563554 h 1049137"/>
                    <a:gd name="connsiteX65" fmla="*/ 1291842 w 1653770"/>
                    <a:gd name="connsiteY65" fmla="*/ 563554 h 1049137"/>
                    <a:gd name="connsiteX66" fmla="*/ 1289624 w 1653770"/>
                    <a:gd name="connsiteY66" fmla="*/ 566048 h 1049137"/>
                    <a:gd name="connsiteX67" fmla="*/ 1285189 w 1653770"/>
                    <a:gd name="connsiteY67" fmla="*/ 566879 h 1049137"/>
                    <a:gd name="connsiteX68" fmla="*/ 1278812 w 1653770"/>
                    <a:gd name="connsiteY68" fmla="*/ 568819 h 1049137"/>
                    <a:gd name="connsiteX69" fmla="*/ 1276317 w 1653770"/>
                    <a:gd name="connsiteY69" fmla="*/ 575193 h 1049137"/>
                    <a:gd name="connsiteX70" fmla="*/ 1272713 w 1653770"/>
                    <a:gd name="connsiteY70" fmla="*/ 576579 h 1049137"/>
                    <a:gd name="connsiteX71" fmla="*/ 1271881 w 1653770"/>
                    <a:gd name="connsiteY71" fmla="*/ 581290 h 1049137"/>
                    <a:gd name="connsiteX72" fmla="*/ 1264673 w 1653770"/>
                    <a:gd name="connsiteY72" fmla="*/ 588495 h 1049137"/>
                    <a:gd name="connsiteX73" fmla="*/ 1261901 w 1653770"/>
                    <a:gd name="connsiteY73" fmla="*/ 582121 h 1049137"/>
                    <a:gd name="connsiteX74" fmla="*/ 1258020 w 1653770"/>
                    <a:gd name="connsiteY74" fmla="*/ 586278 h 1049137"/>
                    <a:gd name="connsiteX75" fmla="*/ 1254970 w 1653770"/>
                    <a:gd name="connsiteY75" fmla="*/ 597917 h 1049137"/>
                    <a:gd name="connsiteX76" fmla="*/ 1233068 w 1653770"/>
                    <a:gd name="connsiteY76" fmla="*/ 615098 h 1049137"/>
                    <a:gd name="connsiteX77" fmla="*/ 1233068 w 1653770"/>
                    <a:gd name="connsiteY77" fmla="*/ 626461 h 1049137"/>
                    <a:gd name="connsiteX78" fmla="*/ 1244435 w 1653770"/>
                    <a:gd name="connsiteY78" fmla="*/ 632003 h 1049137"/>
                    <a:gd name="connsiteX79" fmla="*/ 1256633 w 1653770"/>
                    <a:gd name="connsiteY79" fmla="*/ 640039 h 1049137"/>
                    <a:gd name="connsiteX80" fmla="*/ 1264673 w 1653770"/>
                    <a:gd name="connsiteY80" fmla="*/ 646690 h 1049137"/>
                    <a:gd name="connsiteX81" fmla="*/ 1267723 w 1653770"/>
                    <a:gd name="connsiteY81" fmla="*/ 653895 h 1049137"/>
                    <a:gd name="connsiteX82" fmla="*/ 1274099 w 1653770"/>
                    <a:gd name="connsiteY82" fmla="*/ 669692 h 1049137"/>
                    <a:gd name="connsiteX83" fmla="*/ 1280198 w 1653770"/>
                    <a:gd name="connsiteY83" fmla="*/ 687704 h 1049137"/>
                    <a:gd name="connsiteX84" fmla="*/ 1302377 w 1653770"/>
                    <a:gd name="connsiteY84" fmla="*/ 710151 h 1049137"/>
                    <a:gd name="connsiteX85" fmla="*/ 1293782 w 1653770"/>
                    <a:gd name="connsiteY85" fmla="*/ 715971 h 1049137"/>
                    <a:gd name="connsiteX86" fmla="*/ 1277703 w 1653770"/>
                    <a:gd name="connsiteY86" fmla="*/ 711814 h 1049137"/>
                    <a:gd name="connsiteX87" fmla="*/ 1261624 w 1653770"/>
                    <a:gd name="connsiteY87" fmla="*/ 709320 h 1049137"/>
                    <a:gd name="connsiteX88" fmla="*/ 1248039 w 1653770"/>
                    <a:gd name="connsiteY88" fmla="*/ 702669 h 1049137"/>
                    <a:gd name="connsiteX89" fmla="*/ 1248594 w 1653770"/>
                    <a:gd name="connsiteY89" fmla="*/ 710428 h 1049137"/>
                    <a:gd name="connsiteX90" fmla="*/ 1264950 w 1653770"/>
                    <a:gd name="connsiteY90" fmla="*/ 712645 h 1049137"/>
                    <a:gd name="connsiteX91" fmla="*/ 1280753 w 1653770"/>
                    <a:gd name="connsiteY91" fmla="*/ 717633 h 1049137"/>
                    <a:gd name="connsiteX92" fmla="*/ 1293506 w 1653770"/>
                    <a:gd name="connsiteY92" fmla="*/ 724839 h 1049137"/>
                    <a:gd name="connsiteX93" fmla="*/ 1299605 w 1653770"/>
                    <a:gd name="connsiteY93" fmla="*/ 732321 h 1049137"/>
                    <a:gd name="connsiteX94" fmla="*/ 1302931 w 1653770"/>
                    <a:gd name="connsiteY94" fmla="*/ 739249 h 1049137"/>
                    <a:gd name="connsiteX95" fmla="*/ 1297664 w 1653770"/>
                    <a:gd name="connsiteY95" fmla="*/ 744514 h 1049137"/>
                    <a:gd name="connsiteX96" fmla="*/ 1288793 w 1653770"/>
                    <a:gd name="connsiteY96" fmla="*/ 750057 h 1049137"/>
                    <a:gd name="connsiteX97" fmla="*/ 1282971 w 1653770"/>
                    <a:gd name="connsiteY97" fmla="*/ 755322 h 1049137"/>
                    <a:gd name="connsiteX98" fmla="*/ 1274376 w 1653770"/>
                    <a:gd name="connsiteY98" fmla="*/ 758093 h 1049137"/>
                    <a:gd name="connsiteX99" fmla="*/ 1264673 w 1653770"/>
                    <a:gd name="connsiteY99" fmla="*/ 765853 h 1049137"/>
                    <a:gd name="connsiteX100" fmla="*/ 1284911 w 1653770"/>
                    <a:gd name="connsiteY100" fmla="*/ 763913 h 1049137"/>
                    <a:gd name="connsiteX101" fmla="*/ 1300436 w 1653770"/>
                    <a:gd name="connsiteY101" fmla="*/ 768347 h 1049137"/>
                    <a:gd name="connsiteX102" fmla="*/ 1315961 w 1653770"/>
                    <a:gd name="connsiteY102" fmla="*/ 770564 h 1049137"/>
                    <a:gd name="connsiteX103" fmla="*/ 1300713 w 1653770"/>
                    <a:gd name="connsiteY103" fmla="*/ 779432 h 1049137"/>
                    <a:gd name="connsiteX104" fmla="*/ 1297387 w 1653770"/>
                    <a:gd name="connsiteY104" fmla="*/ 780817 h 1049137"/>
                    <a:gd name="connsiteX105" fmla="*/ 1302654 w 1653770"/>
                    <a:gd name="connsiteY105" fmla="*/ 788299 h 1049137"/>
                    <a:gd name="connsiteX106" fmla="*/ 1296832 w 1653770"/>
                    <a:gd name="connsiteY106" fmla="*/ 790240 h 1049137"/>
                    <a:gd name="connsiteX107" fmla="*/ 1299327 w 1653770"/>
                    <a:gd name="connsiteY107" fmla="*/ 793565 h 1049137"/>
                    <a:gd name="connsiteX108" fmla="*/ 1292674 w 1653770"/>
                    <a:gd name="connsiteY108" fmla="*/ 804373 h 1049137"/>
                    <a:gd name="connsiteX109" fmla="*/ 1295446 w 1653770"/>
                    <a:gd name="connsiteY109" fmla="*/ 809361 h 1049137"/>
                    <a:gd name="connsiteX110" fmla="*/ 1289624 w 1653770"/>
                    <a:gd name="connsiteY110" fmla="*/ 809915 h 1049137"/>
                    <a:gd name="connsiteX111" fmla="*/ 1296832 w 1653770"/>
                    <a:gd name="connsiteY111" fmla="*/ 816843 h 1049137"/>
                    <a:gd name="connsiteX112" fmla="*/ 1290733 w 1653770"/>
                    <a:gd name="connsiteY112" fmla="*/ 820723 h 1049137"/>
                    <a:gd name="connsiteX113" fmla="*/ 1286575 w 1653770"/>
                    <a:gd name="connsiteY113" fmla="*/ 819060 h 1049137"/>
                    <a:gd name="connsiteX114" fmla="*/ 1284079 w 1653770"/>
                    <a:gd name="connsiteY114" fmla="*/ 822663 h 1049137"/>
                    <a:gd name="connsiteX115" fmla="*/ 1277703 w 1653770"/>
                    <a:gd name="connsiteY115" fmla="*/ 825157 h 1049137"/>
                    <a:gd name="connsiteX116" fmla="*/ 1272436 w 1653770"/>
                    <a:gd name="connsiteY116" fmla="*/ 831808 h 1049137"/>
                    <a:gd name="connsiteX117" fmla="*/ 1273822 w 1653770"/>
                    <a:gd name="connsiteY117" fmla="*/ 837350 h 1049137"/>
                    <a:gd name="connsiteX118" fmla="*/ 1271327 w 1653770"/>
                    <a:gd name="connsiteY118" fmla="*/ 841784 h 1049137"/>
                    <a:gd name="connsiteX119" fmla="*/ 1268831 w 1653770"/>
                    <a:gd name="connsiteY119" fmla="*/ 846772 h 1049137"/>
                    <a:gd name="connsiteX120" fmla="*/ 1263564 w 1653770"/>
                    <a:gd name="connsiteY120" fmla="*/ 849821 h 1049137"/>
                    <a:gd name="connsiteX121" fmla="*/ 1264950 w 1653770"/>
                    <a:gd name="connsiteY121" fmla="*/ 853146 h 1049137"/>
                    <a:gd name="connsiteX122" fmla="*/ 1262732 w 1653770"/>
                    <a:gd name="connsiteY122" fmla="*/ 858134 h 1049137"/>
                    <a:gd name="connsiteX123" fmla="*/ 1258020 w 1653770"/>
                    <a:gd name="connsiteY123" fmla="*/ 861737 h 1049137"/>
                    <a:gd name="connsiteX124" fmla="*/ 1248871 w 1653770"/>
                    <a:gd name="connsiteY124" fmla="*/ 863400 h 1049137"/>
                    <a:gd name="connsiteX125" fmla="*/ 1245266 w 1653770"/>
                    <a:gd name="connsiteY125" fmla="*/ 870605 h 1049137"/>
                    <a:gd name="connsiteX126" fmla="*/ 1247762 w 1653770"/>
                    <a:gd name="connsiteY126" fmla="*/ 878364 h 1049137"/>
                    <a:gd name="connsiteX127" fmla="*/ 1243326 w 1653770"/>
                    <a:gd name="connsiteY127" fmla="*/ 880304 h 1049137"/>
                    <a:gd name="connsiteX128" fmla="*/ 1242494 w 1653770"/>
                    <a:gd name="connsiteY128" fmla="*/ 884461 h 1049137"/>
                    <a:gd name="connsiteX129" fmla="*/ 1235563 w 1653770"/>
                    <a:gd name="connsiteY129" fmla="*/ 883629 h 1049137"/>
                    <a:gd name="connsiteX130" fmla="*/ 1240277 w 1653770"/>
                    <a:gd name="connsiteY130" fmla="*/ 887786 h 1049137"/>
                    <a:gd name="connsiteX131" fmla="*/ 1243880 w 1653770"/>
                    <a:gd name="connsiteY131" fmla="*/ 890280 h 1049137"/>
                    <a:gd name="connsiteX132" fmla="*/ 1243880 w 1653770"/>
                    <a:gd name="connsiteY132" fmla="*/ 893883 h 1049137"/>
                    <a:gd name="connsiteX133" fmla="*/ 1243326 w 1653770"/>
                    <a:gd name="connsiteY133" fmla="*/ 901919 h 1049137"/>
                    <a:gd name="connsiteX134" fmla="*/ 1239999 w 1653770"/>
                    <a:gd name="connsiteY134" fmla="*/ 901088 h 1049137"/>
                    <a:gd name="connsiteX135" fmla="*/ 1235009 w 1653770"/>
                    <a:gd name="connsiteY135" fmla="*/ 899980 h 1049137"/>
                    <a:gd name="connsiteX136" fmla="*/ 1236395 w 1653770"/>
                    <a:gd name="connsiteY136" fmla="*/ 904968 h 1049137"/>
                    <a:gd name="connsiteX137" fmla="*/ 1235286 w 1653770"/>
                    <a:gd name="connsiteY137" fmla="*/ 909125 h 1049137"/>
                    <a:gd name="connsiteX138" fmla="*/ 1232791 w 1653770"/>
                    <a:gd name="connsiteY138" fmla="*/ 907739 h 1049137"/>
                    <a:gd name="connsiteX139" fmla="*/ 1229742 w 1653770"/>
                    <a:gd name="connsiteY139" fmla="*/ 907185 h 1049137"/>
                    <a:gd name="connsiteX140" fmla="*/ 1226415 w 1653770"/>
                    <a:gd name="connsiteY140" fmla="*/ 910511 h 1049137"/>
                    <a:gd name="connsiteX141" fmla="*/ 1227801 w 1653770"/>
                    <a:gd name="connsiteY141" fmla="*/ 916884 h 1049137"/>
                    <a:gd name="connsiteX142" fmla="*/ 1224197 w 1653770"/>
                    <a:gd name="connsiteY142" fmla="*/ 921318 h 1049137"/>
                    <a:gd name="connsiteX143" fmla="*/ 1218098 w 1653770"/>
                    <a:gd name="connsiteY143" fmla="*/ 924089 h 1049137"/>
                    <a:gd name="connsiteX144" fmla="*/ 1218098 w 1653770"/>
                    <a:gd name="connsiteY144" fmla="*/ 927969 h 1049137"/>
                    <a:gd name="connsiteX145" fmla="*/ 1216989 w 1653770"/>
                    <a:gd name="connsiteY145" fmla="*/ 931572 h 1049137"/>
                    <a:gd name="connsiteX146" fmla="*/ 1209781 w 1653770"/>
                    <a:gd name="connsiteY146" fmla="*/ 925752 h 1049137"/>
                    <a:gd name="connsiteX147" fmla="*/ 1208117 w 1653770"/>
                    <a:gd name="connsiteY147" fmla="*/ 929909 h 1049137"/>
                    <a:gd name="connsiteX148" fmla="*/ 1203681 w 1653770"/>
                    <a:gd name="connsiteY148" fmla="*/ 927692 h 1049137"/>
                    <a:gd name="connsiteX149" fmla="*/ 1201741 w 1653770"/>
                    <a:gd name="connsiteY149" fmla="*/ 937391 h 1049137"/>
                    <a:gd name="connsiteX150" fmla="*/ 1190929 w 1653770"/>
                    <a:gd name="connsiteY150" fmla="*/ 948753 h 1049137"/>
                    <a:gd name="connsiteX151" fmla="*/ 1190929 w 1653770"/>
                    <a:gd name="connsiteY151" fmla="*/ 948476 h 1049137"/>
                    <a:gd name="connsiteX152" fmla="*/ 1189543 w 1653770"/>
                    <a:gd name="connsiteY152" fmla="*/ 949585 h 1049137"/>
                    <a:gd name="connsiteX153" fmla="*/ 1187602 w 1653770"/>
                    <a:gd name="connsiteY153" fmla="*/ 950416 h 1049137"/>
                    <a:gd name="connsiteX154" fmla="*/ 1183166 w 1653770"/>
                    <a:gd name="connsiteY154" fmla="*/ 949308 h 1049137"/>
                    <a:gd name="connsiteX155" fmla="*/ 1181780 w 1653770"/>
                    <a:gd name="connsiteY155" fmla="*/ 953741 h 1049137"/>
                    <a:gd name="connsiteX156" fmla="*/ 1177622 w 1653770"/>
                    <a:gd name="connsiteY156" fmla="*/ 957898 h 1049137"/>
                    <a:gd name="connsiteX157" fmla="*/ 1173741 w 1653770"/>
                    <a:gd name="connsiteY157" fmla="*/ 953464 h 1049137"/>
                    <a:gd name="connsiteX158" fmla="*/ 1172077 w 1653770"/>
                    <a:gd name="connsiteY158" fmla="*/ 960947 h 1049137"/>
                    <a:gd name="connsiteX159" fmla="*/ 1165424 w 1653770"/>
                    <a:gd name="connsiteY159" fmla="*/ 962055 h 1049137"/>
                    <a:gd name="connsiteX160" fmla="*/ 1160433 w 1653770"/>
                    <a:gd name="connsiteY160" fmla="*/ 971200 h 1049137"/>
                    <a:gd name="connsiteX161" fmla="*/ 1158770 w 1653770"/>
                    <a:gd name="connsiteY161" fmla="*/ 974249 h 1049137"/>
                    <a:gd name="connsiteX162" fmla="*/ 1152671 w 1653770"/>
                    <a:gd name="connsiteY162" fmla="*/ 974249 h 1049137"/>
                    <a:gd name="connsiteX163" fmla="*/ 1141581 w 1653770"/>
                    <a:gd name="connsiteY163" fmla="*/ 980622 h 1049137"/>
                    <a:gd name="connsiteX164" fmla="*/ 1140749 w 1653770"/>
                    <a:gd name="connsiteY164" fmla="*/ 974803 h 1049137"/>
                    <a:gd name="connsiteX165" fmla="*/ 1137700 w 1653770"/>
                    <a:gd name="connsiteY165" fmla="*/ 977851 h 1049137"/>
                    <a:gd name="connsiteX166" fmla="*/ 1134928 w 1653770"/>
                    <a:gd name="connsiteY166" fmla="*/ 979791 h 1049137"/>
                    <a:gd name="connsiteX167" fmla="*/ 1132432 w 1653770"/>
                    <a:gd name="connsiteY167" fmla="*/ 975357 h 1049137"/>
                    <a:gd name="connsiteX168" fmla="*/ 1123838 w 1653770"/>
                    <a:gd name="connsiteY168" fmla="*/ 979237 h 1049137"/>
                    <a:gd name="connsiteX169" fmla="*/ 1116908 w 1653770"/>
                    <a:gd name="connsiteY169" fmla="*/ 987827 h 1049137"/>
                    <a:gd name="connsiteX170" fmla="*/ 1116076 w 1653770"/>
                    <a:gd name="connsiteY170" fmla="*/ 980068 h 1049137"/>
                    <a:gd name="connsiteX171" fmla="*/ 1110531 w 1653770"/>
                    <a:gd name="connsiteY171" fmla="*/ 981177 h 1049137"/>
                    <a:gd name="connsiteX172" fmla="*/ 1107759 w 1653770"/>
                    <a:gd name="connsiteY172" fmla="*/ 986442 h 1049137"/>
                    <a:gd name="connsiteX173" fmla="*/ 1103046 w 1653770"/>
                    <a:gd name="connsiteY173" fmla="*/ 988382 h 1049137"/>
                    <a:gd name="connsiteX174" fmla="*/ 1101382 w 1653770"/>
                    <a:gd name="connsiteY174" fmla="*/ 993370 h 1049137"/>
                    <a:gd name="connsiteX175" fmla="*/ 1098332 w 1653770"/>
                    <a:gd name="connsiteY175" fmla="*/ 993370 h 1049137"/>
                    <a:gd name="connsiteX176" fmla="*/ 1095560 w 1653770"/>
                    <a:gd name="connsiteY176" fmla="*/ 986165 h 1049137"/>
                    <a:gd name="connsiteX177" fmla="*/ 1090570 w 1653770"/>
                    <a:gd name="connsiteY177" fmla="*/ 980899 h 1049137"/>
                    <a:gd name="connsiteX178" fmla="*/ 1082530 w 1653770"/>
                    <a:gd name="connsiteY178" fmla="*/ 968983 h 1049137"/>
                    <a:gd name="connsiteX179" fmla="*/ 1080312 w 1653770"/>
                    <a:gd name="connsiteY179" fmla="*/ 984502 h 1049137"/>
                    <a:gd name="connsiteX180" fmla="*/ 1079481 w 1653770"/>
                    <a:gd name="connsiteY180" fmla="*/ 994755 h 1049137"/>
                    <a:gd name="connsiteX181" fmla="*/ 1074213 w 1653770"/>
                    <a:gd name="connsiteY181" fmla="*/ 990876 h 1049137"/>
                    <a:gd name="connsiteX182" fmla="*/ 1071718 w 1653770"/>
                    <a:gd name="connsiteY182" fmla="*/ 998081 h 1049137"/>
                    <a:gd name="connsiteX183" fmla="*/ 1066728 w 1653770"/>
                    <a:gd name="connsiteY183" fmla="*/ 1000298 h 1049137"/>
                    <a:gd name="connsiteX184" fmla="*/ 1060351 w 1653770"/>
                    <a:gd name="connsiteY184" fmla="*/ 1001129 h 1049137"/>
                    <a:gd name="connsiteX185" fmla="*/ 1050371 w 1653770"/>
                    <a:gd name="connsiteY185" fmla="*/ 1002792 h 1049137"/>
                    <a:gd name="connsiteX186" fmla="*/ 1045381 w 1653770"/>
                    <a:gd name="connsiteY186" fmla="*/ 1006118 h 1049137"/>
                    <a:gd name="connsiteX187" fmla="*/ 1039004 w 1653770"/>
                    <a:gd name="connsiteY187" fmla="*/ 1008057 h 1049137"/>
                    <a:gd name="connsiteX188" fmla="*/ 1032351 w 1653770"/>
                    <a:gd name="connsiteY188" fmla="*/ 1011106 h 1049137"/>
                    <a:gd name="connsiteX189" fmla="*/ 1015162 w 1653770"/>
                    <a:gd name="connsiteY189" fmla="*/ 1018034 h 1049137"/>
                    <a:gd name="connsiteX190" fmla="*/ 1007123 w 1653770"/>
                    <a:gd name="connsiteY190" fmla="*/ 1022467 h 1049137"/>
                    <a:gd name="connsiteX191" fmla="*/ 997419 w 1653770"/>
                    <a:gd name="connsiteY191" fmla="*/ 1022467 h 1049137"/>
                    <a:gd name="connsiteX192" fmla="*/ 994093 w 1653770"/>
                    <a:gd name="connsiteY192" fmla="*/ 1030227 h 1049137"/>
                    <a:gd name="connsiteX193" fmla="*/ 994093 w 1653770"/>
                    <a:gd name="connsiteY193" fmla="*/ 1038818 h 1049137"/>
                    <a:gd name="connsiteX194" fmla="*/ 997419 w 1653770"/>
                    <a:gd name="connsiteY194" fmla="*/ 1044360 h 1049137"/>
                    <a:gd name="connsiteX195" fmla="*/ 988548 w 1653770"/>
                    <a:gd name="connsiteY195" fmla="*/ 1049071 h 1049137"/>
                    <a:gd name="connsiteX196" fmla="*/ 983558 w 1653770"/>
                    <a:gd name="connsiteY196" fmla="*/ 1044083 h 1049137"/>
                    <a:gd name="connsiteX197" fmla="*/ 978290 w 1653770"/>
                    <a:gd name="connsiteY197" fmla="*/ 1037155 h 1049137"/>
                    <a:gd name="connsiteX198" fmla="*/ 980785 w 1653770"/>
                    <a:gd name="connsiteY198" fmla="*/ 1021082 h 1049137"/>
                    <a:gd name="connsiteX199" fmla="*/ 982726 w 1653770"/>
                    <a:gd name="connsiteY199" fmla="*/ 1013323 h 1049137"/>
                    <a:gd name="connsiteX200" fmla="*/ 975518 w 1653770"/>
                    <a:gd name="connsiteY200" fmla="*/ 1009997 h 1049137"/>
                    <a:gd name="connsiteX201" fmla="*/ 970528 w 1653770"/>
                    <a:gd name="connsiteY201" fmla="*/ 1018311 h 1049137"/>
                    <a:gd name="connsiteX202" fmla="*/ 963319 w 1653770"/>
                    <a:gd name="connsiteY202" fmla="*/ 1017479 h 1049137"/>
                    <a:gd name="connsiteX203" fmla="*/ 963043 w 1653770"/>
                    <a:gd name="connsiteY203" fmla="*/ 1012768 h 1049137"/>
                    <a:gd name="connsiteX204" fmla="*/ 958052 w 1653770"/>
                    <a:gd name="connsiteY204" fmla="*/ 1011106 h 1049137"/>
                    <a:gd name="connsiteX205" fmla="*/ 953339 w 1653770"/>
                    <a:gd name="connsiteY205" fmla="*/ 1011937 h 1049137"/>
                    <a:gd name="connsiteX206" fmla="*/ 948072 w 1653770"/>
                    <a:gd name="connsiteY206" fmla="*/ 1006949 h 1049137"/>
                    <a:gd name="connsiteX207" fmla="*/ 942250 w 1653770"/>
                    <a:gd name="connsiteY207" fmla="*/ 1009443 h 1049137"/>
                    <a:gd name="connsiteX208" fmla="*/ 937260 w 1653770"/>
                    <a:gd name="connsiteY208" fmla="*/ 1013600 h 1049137"/>
                    <a:gd name="connsiteX209" fmla="*/ 931992 w 1653770"/>
                    <a:gd name="connsiteY209" fmla="*/ 1014431 h 1049137"/>
                    <a:gd name="connsiteX210" fmla="*/ 916467 w 1653770"/>
                    <a:gd name="connsiteY210" fmla="*/ 1013046 h 1049137"/>
                    <a:gd name="connsiteX211" fmla="*/ 908704 w 1653770"/>
                    <a:gd name="connsiteY211" fmla="*/ 1006672 h 1049137"/>
                    <a:gd name="connsiteX212" fmla="*/ 898724 w 1653770"/>
                    <a:gd name="connsiteY212" fmla="*/ 1002792 h 1049137"/>
                    <a:gd name="connsiteX213" fmla="*/ 891516 w 1653770"/>
                    <a:gd name="connsiteY213" fmla="*/ 992539 h 1049137"/>
                    <a:gd name="connsiteX214" fmla="*/ 898447 w 1653770"/>
                    <a:gd name="connsiteY214" fmla="*/ 981177 h 1049137"/>
                    <a:gd name="connsiteX215" fmla="*/ 874050 w 1653770"/>
                    <a:gd name="connsiteY215" fmla="*/ 976188 h 1049137"/>
                    <a:gd name="connsiteX216" fmla="*/ 860188 w 1653770"/>
                    <a:gd name="connsiteY216" fmla="*/ 963164 h 1049137"/>
                    <a:gd name="connsiteX217" fmla="*/ 845772 w 1653770"/>
                    <a:gd name="connsiteY217" fmla="*/ 973140 h 1049137"/>
                    <a:gd name="connsiteX218" fmla="*/ 838842 w 1653770"/>
                    <a:gd name="connsiteY218" fmla="*/ 980068 h 1049137"/>
                    <a:gd name="connsiteX219" fmla="*/ 830525 w 1653770"/>
                    <a:gd name="connsiteY219" fmla="*/ 978682 h 1049137"/>
                    <a:gd name="connsiteX220" fmla="*/ 824702 w 1653770"/>
                    <a:gd name="connsiteY220" fmla="*/ 986719 h 1049137"/>
                    <a:gd name="connsiteX221" fmla="*/ 816108 w 1653770"/>
                    <a:gd name="connsiteY221" fmla="*/ 980345 h 1049137"/>
                    <a:gd name="connsiteX222" fmla="*/ 811950 w 1653770"/>
                    <a:gd name="connsiteY222" fmla="*/ 985333 h 1049137"/>
                    <a:gd name="connsiteX223" fmla="*/ 806128 w 1653770"/>
                    <a:gd name="connsiteY223" fmla="*/ 980345 h 1049137"/>
                    <a:gd name="connsiteX224" fmla="*/ 797533 w 1653770"/>
                    <a:gd name="connsiteY224" fmla="*/ 987827 h 1049137"/>
                    <a:gd name="connsiteX225" fmla="*/ 783949 w 1653770"/>
                    <a:gd name="connsiteY225" fmla="*/ 981454 h 1049137"/>
                    <a:gd name="connsiteX226" fmla="*/ 774800 w 1653770"/>
                    <a:gd name="connsiteY226" fmla="*/ 988382 h 1049137"/>
                    <a:gd name="connsiteX227" fmla="*/ 772860 w 1653770"/>
                    <a:gd name="connsiteY227" fmla="*/ 989490 h 1049137"/>
                    <a:gd name="connsiteX228" fmla="*/ 759552 w 1653770"/>
                    <a:gd name="connsiteY228" fmla="*/ 990321 h 1049137"/>
                    <a:gd name="connsiteX229" fmla="*/ 761493 w 1653770"/>
                    <a:gd name="connsiteY229" fmla="*/ 1001961 h 1049137"/>
                    <a:gd name="connsiteX230" fmla="*/ 761493 w 1653770"/>
                    <a:gd name="connsiteY230" fmla="*/ 1012214 h 1049137"/>
                    <a:gd name="connsiteX231" fmla="*/ 763156 w 1653770"/>
                    <a:gd name="connsiteY231" fmla="*/ 1021913 h 1049137"/>
                    <a:gd name="connsiteX232" fmla="*/ 752067 w 1653770"/>
                    <a:gd name="connsiteY232" fmla="*/ 1025239 h 1049137"/>
                    <a:gd name="connsiteX233" fmla="*/ 747077 w 1653770"/>
                    <a:gd name="connsiteY233" fmla="*/ 1014431 h 1049137"/>
                    <a:gd name="connsiteX234" fmla="*/ 739314 w 1653770"/>
                    <a:gd name="connsiteY234" fmla="*/ 1009720 h 1049137"/>
                    <a:gd name="connsiteX235" fmla="*/ 725176 w 1653770"/>
                    <a:gd name="connsiteY235" fmla="*/ 1017202 h 1049137"/>
                    <a:gd name="connsiteX236" fmla="*/ 714640 w 1653770"/>
                    <a:gd name="connsiteY236" fmla="*/ 1003623 h 1049137"/>
                    <a:gd name="connsiteX237" fmla="*/ 697729 w 1653770"/>
                    <a:gd name="connsiteY237" fmla="*/ 999190 h 1049137"/>
                    <a:gd name="connsiteX238" fmla="*/ 703274 w 1653770"/>
                    <a:gd name="connsiteY238" fmla="*/ 976465 h 1049137"/>
                    <a:gd name="connsiteX239" fmla="*/ 688026 w 1653770"/>
                    <a:gd name="connsiteY239" fmla="*/ 968706 h 1049137"/>
                    <a:gd name="connsiteX240" fmla="*/ 684145 w 1653770"/>
                    <a:gd name="connsiteY240" fmla="*/ 960670 h 1049137"/>
                    <a:gd name="connsiteX241" fmla="*/ 680818 w 1653770"/>
                    <a:gd name="connsiteY241" fmla="*/ 952633 h 1049137"/>
                    <a:gd name="connsiteX242" fmla="*/ 682481 w 1653770"/>
                    <a:gd name="connsiteY242" fmla="*/ 944319 h 1049137"/>
                    <a:gd name="connsiteX243" fmla="*/ 663907 w 1653770"/>
                    <a:gd name="connsiteY243" fmla="*/ 943211 h 1049137"/>
                    <a:gd name="connsiteX244" fmla="*/ 649213 w 1653770"/>
                    <a:gd name="connsiteY244" fmla="*/ 948476 h 1049137"/>
                    <a:gd name="connsiteX245" fmla="*/ 652817 w 1653770"/>
                    <a:gd name="connsiteY245" fmla="*/ 936283 h 1049137"/>
                    <a:gd name="connsiteX246" fmla="*/ 647550 w 1653770"/>
                    <a:gd name="connsiteY246" fmla="*/ 927138 h 1049137"/>
                    <a:gd name="connsiteX247" fmla="*/ 654758 w 1653770"/>
                    <a:gd name="connsiteY247" fmla="*/ 919655 h 1049137"/>
                    <a:gd name="connsiteX248" fmla="*/ 654758 w 1653770"/>
                    <a:gd name="connsiteY248" fmla="*/ 912450 h 1049137"/>
                    <a:gd name="connsiteX249" fmla="*/ 660857 w 1653770"/>
                    <a:gd name="connsiteY249" fmla="*/ 907739 h 1049137"/>
                    <a:gd name="connsiteX250" fmla="*/ 663075 w 1653770"/>
                    <a:gd name="connsiteY250" fmla="*/ 901365 h 1049137"/>
                    <a:gd name="connsiteX251" fmla="*/ 676936 w 1653770"/>
                    <a:gd name="connsiteY251" fmla="*/ 893606 h 1049137"/>
                    <a:gd name="connsiteX252" fmla="*/ 677768 w 1653770"/>
                    <a:gd name="connsiteY252" fmla="*/ 885292 h 1049137"/>
                    <a:gd name="connsiteX253" fmla="*/ 680818 w 1653770"/>
                    <a:gd name="connsiteY253" fmla="*/ 878087 h 1049137"/>
                    <a:gd name="connsiteX254" fmla="*/ 680818 w 1653770"/>
                    <a:gd name="connsiteY254" fmla="*/ 845387 h 1049137"/>
                    <a:gd name="connsiteX255" fmla="*/ 671115 w 1653770"/>
                    <a:gd name="connsiteY255" fmla="*/ 839567 h 1049137"/>
                    <a:gd name="connsiteX256" fmla="*/ 666402 w 1653770"/>
                    <a:gd name="connsiteY256" fmla="*/ 830422 h 1049137"/>
                    <a:gd name="connsiteX257" fmla="*/ 652817 w 1653770"/>
                    <a:gd name="connsiteY257" fmla="*/ 816289 h 1049137"/>
                    <a:gd name="connsiteX258" fmla="*/ 644500 w 1653770"/>
                    <a:gd name="connsiteY258" fmla="*/ 821554 h 1049137"/>
                    <a:gd name="connsiteX259" fmla="*/ 643114 w 1653770"/>
                    <a:gd name="connsiteY259" fmla="*/ 822386 h 1049137"/>
                    <a:gd name="connsiteX260" fmla="*/ 636183 w 1653770"/>
                    <a:gd name="connsiteY260" fmla="*/ 819337 h 1049137"/>
                    <a:gd name="connsiteX261" fmla="*/ 620381 w 1653770"/>
                    <a:gd name="connsiteY261" fmla="*/ 816566 h 1049137"/>
                    <a:gd name="connsiteX262" fmla="*/ 620381 w 1653770"/>
                    <a:gd name="connsiteY262" fmla="*/ 810747 h 1049137"/>
                    <a:gd name="connsiteX263" fmla="*/ 621767 w 1653770"/>
                    <a:gd name="connsiteY263" fmla="*/ 800770 h 1049137"/>
                    <a:gd name="connsiteX264" fmla="*/ 612618 w 1653770"/>
                    <a:gd name="connsiteY264" fmla="*/ 801324 h 1049137"/>
                    <a:gd name="connsiteX265" fmla="*/ 616222 w 1653770"/>
                    <a:gd name="connsiteY265" fmla="*/ 793288 h 1049137"/>
                    <a:gd name="connsiteX266" fmla="*/ 611786 w 1653770"/>
                    <a:gd name="connsiteY266" fmla="*/ 787468 h 1049137"/>
                    <a:gd name="connsiteX267" fmla="*/ 598480 w 1653770"/>
                    <a:gd name="connsiteY267" fmla="*/ 794673 h 1049137"/>
                    <a:gd name="connsiteX268" fmla="*/ 587390 w 1653770"/>
                    <a:gd name="connsiteY268" fmla="*/ 798553 h 1049137"/>
                    <a:gd name="connsiteX269" fmla="*/ 570201 w 1653770"/>
                    <a:gd name="connsiteY269" fmla="*/ 790517 h 1049137"/>
                    <a:gd name="connsiteX270" fmla="*/ 554122 w 1653770"/>
                    <a:gd name="connsiteY270" fmla="*/ 803541 h 1049137"/>
                    <a:gd name="connsiteX271" fmla="*/ 536379 w 1653770"/>
                    <a:gd name="connsiteY271" fmla="*/ 808807 h 1049137"/>
                    <a:gd name="connsiteX272" fmla="*/ 521408 w 1653770"/>
                    <a:gd name="connsiteY272" fmla="*/ 824325 h 1049137"/>
                    <a:gd name="connsiteX273" fmla="*/ 499230 w 1653770"/>
                    <a:gd name="connsiteY273" fmla="*/ 834579 h 1049137"/>
                    <a:gd name="connsiteX274" fmla="*/ 488140 w 1653770"/>
                    <a:gd name="connsiteY274" fmla="*/ 832085 h 1049137"/>
                    <a:gd name="connsiteX275" fmla="*/ 487308 w 1653770"/>
                    <a:gd name="connsiteY275" fmla="*/ 830145 h 1049137"/>
                    <a:gd name="connsiteX276" fmla="*/ 460139 w 1653770"/>
                    <a:gd name="connsiteY276" fmla="*/ 827928 h 1049137"/>
                    <a:gd name="connsiteX277" fmla="*/ 444060 w 1653770"/>
                    <a:gd name="connsiteY277" fmla="*/ 819337 h 1049137"/>
                    <a:gd name="connsiteX278" fmla="*/ 416891 w 1653770"/>
                    <a:gd name="connsiteY278" fmla="*/ 844555 h 1049137"/>
                    <a:gd name="connsiteX279" fmla="*/ 414119 w 1653770"/>
                    <a:gd name="connsiteY279" fmla="*/ 846772 h 1049137"/>
                    <a:gd name="connsiteX280" fmla="*/ 408019 w 1653770"/>
                    <a:gd name="connsiteY280" fmla="*/ 826265 h 1049137"/>
                    <a:gd name="connsiteX281" fmla="*/ 396653 w 1653770"/>
                    <a:gd name="connsiteY281" fmla="*/ 830699 h 1049137"/>
                    <a:gd name="connsiteX282" fmla="*/ 394713 w 1653770"/>
                    <a:gd name="connsiteY282" fmla="*/ 831531 h 1049137"/>
                    <a:gd name="connsiteX283" fmla="*/ 378355 w 1653770"/>
                    <a:gd name="connsiteY283" fmla="*/ 833471 h 1049137"/>
                    <a:gd name="connsiteX284" fmla="*/ 359781 w 1653770"/>
                    <a:gd name="connsiteY284" fmla="*/ 829037 h 1049137"/>
                    <a:gd name="connsiteX285" fmla="*/ 337880 w 1653770"/>
                    <a:gd name="connsiteY285" fmla="*/ 829037 h 1049137"/>
                    <a:gd name="connsiteX286" fmla="*/ 329839 w 1653770"/>
                    <a:gd name="connsiteY286" fmla="*/ 821000 h 1049137"/>
                    <a:gd name="connsiteX287" fmla="*/ 317087 w 1653770"/>
                    <a:gd name="connsiteY287" fmla="*/ 820169 h 1049137"/>
                    <a:gd name="connsiteX288" fmla="*/ 314037 w 1653770"/>
                    <a:gd name="connsiteY288" fmla="*/ 815735 h 1049137"/>
                    <a:gd name="connsiteX289" fmla="*/ 302116 w 1653770"/>
                    <a:gd name="connsiteY289" fmla="*/ 812686 h 1049137"/>
                    <a:gd name="connsiteX290" fmla="*/ 290472 w 1653770"/>
                    <a:gd name="connsiteY290" fmla="*/ 804650 h 1049137"/>
                    <a:gd name="connsiteX291" fmla="*/ 286868 w 1653770"/>
                    <a:gd name="connsiteY291" fmla="*/ 795505 h 1049137"/>
                    <a:gd name="connsiteX292" fmla="*/ 272729 w 1653770"/>
                    <a:gd name="connsiteY292" fmla="*/ 794950 h 1049137"/>
                    <a:gd name="connsiteX293" fmla="*/ 267462 w 1653770"/>
                    <a:gd name="connsiteY293" fmla="*/ 785528 h 1049137"/>
                    <a:gd name="connsiteX294" fmla="*/ 254154 w 1653770"/>
                    <a:gd name="connsiteY294" fmla="*/ 780540 h 1049137"/>
                    <a:gd name="connsiteX295" fmla="*/ 239184 w 1653770"/>
                    <a:gd name="connsiteY295" fmla="*/ 771950 h 1049137"/>
                    <a:gd name="connsiteX296" fmla="*/ 229758 w 1653770"/>
                    <a:gd name="connsiteY296" fmla="*/ 761696 h 1049137"/>
                    <a:gd name="connsiteX297" fmla="*/ 217005 w 1653770"/>
                    <a:gd name="connsiteY297" fmla="*/ 759202 h 1049137"/>
                    <a:gd name="connsiteX298" fmla="*/ 209242 w 1653770"/>
                    <a:gd name="connsiteY298" fmla="*/ 766130 h 1049137"/>
                    <a:gd name="connsiteX299" fmla="*/ 199817 w 1653770"/>
                    <a:gd name="connsiteY299" fmla="*/ 764744 h 1049137"/>
                    <a:gd name="connsiteX300" fmla="*/ 199817 w 1653770"/>
                    <a:gd name="connsiteY300" fmla="*/ 764744 h 1049137"/>
                    <a:gd name="connsiteX301" fmla="*/ 196767 w 1653770"/>
                    <a:gd name="connsiteY301" fmla="*/ 761419 h 1049137"/>
                    <a:gd name="connsiteX302" fmla="*/ 184015 w 1653770"/>
                    <a:gd name="connsiteY302" fmla="*/ 755599 h 1049137"/>
                    <a:gd name="connsiteX303" fmla="*/ 179301 w 1653770"/>
                    <a:gd name="connsiteY303" fmla="*/ 748394 h 1049137"/>
                    <a:gd name="connsiteX304" fmla="*/ 160726 w 1653770"/>
                    <a:gd name="connsiteY304" fmla="*/ 741743 h 1049137"/>
                    <a:gd name="connsiteX305" fmla="*/ 152687 w 1653770"/>
                    <a:gd name="connsiteY305" fmla="*/ 729273 h 1049137"/>
                    <a:gd name="connsiteX306" fmla="*/ 143538 w 1653770"/>
                    <a:gd name="connsiteY306" fmla="*/ 730381 h 1049137"/>
                    <a:gd name="connsiteX307" fmla="*/ 140766 w 1653770"/>
                    <a:gd name="connsiteY307" fmla="*/ 714585 h 1049137"/>
                    <a:gd name="connsiteX308" fmla="*/ 132726 w 1653770"/>
                    <a:gd name="connsiteY308" fmla="*/ 704609 h 1049137"/>
                    <a:gd name="connsiteX309" fmla="*/ 134944 w 1653770"/>
                    <a:gd name="connsiteY309" fmla="*/ 692138 h 1049137"/>
                    <a:gd name="connsiteX310" fmla="*/ 146033 w 1653770"/>
                    <a:gd name="connsiteY310" fmla="*/ 698512 h 1049137"/>
                    <a:gd name="connsiteX311" fmla="*/ 160726 w 1653770"/>
                    <a:gd name="connsiteY311" fmla="*/ 688536 h 1049137"/>
                    <a:gd name="connsiteX312" fmla="*/ 147142 w 1653770"/>
                    <a:gd name="connsiteY312" fmla="*/ 669692 h 1049137"/>
                    <a:gd name="connsiteX313" fmla="*/ 147142 w 1653770"/>
                    <a:gd name="connsiteY313" fmla="*/ 660269 h 1049137"/>
                    <a:gd name="connsiteX314" fmla="*/ 145202 w 1653770"/>
                    <a:gd name="connsiteY314" fmla="*/ 651679 h 1049137"/>
                    <a:gd name="connsiteX315" fmla="*/ 151855 w 1653770"/>
                    <a:gd name="connsiteY315" fmla="*/ 649739 h 1049137"/>
                    <a:gd name="connsiteX316" fmla="*/ 166549 w 1653770"/>
                    <a:gd name="connsiteY316" fmla="*/ 638100 h 1049137"/>
                    <a:gd name="connsiteX317" fmla="*/ 183737 w 1653770"/>
                    <a:gd name="connsiteY317" fmla="*/ 608448 h 1049137"/>
                    <a:gd name="connsiteX318" fmla="*/ 175974 w 1653770"/>
                    <a:gd name="connsiteY318" fmla="*/ 606231 h 1049137"/>
                    <a:gd name="connsiteX319" fmla="*/ 160450 w 1653770"/>
                    <a:gd name="connsiteY319" fmla="*/ 592929 h 1049137"/>
                    <a:gd name="connsiteX320" fmla="*/ 141598 w 1653770"/>
                    <a:gd name="connsiteY320" fmla="*/ 589603 h 1049137"/>
                    <a:gd name="connsiteX321" fmla="*/ 120805 w 1653770"/>
                    <a:gd name="connsiteY321" fmla="*/ 601242 h 1049137"/>
                    <a:gd name="connsiteX322" fmla="*/ 93636 w 1653770"/>
                    <a:gd name="connsiteY322" fmla="*/ 604013 h 1049137"/>
                    <a:gd name="connsiteX323" fmla="*/ 82269 w 1653770"/>
                    <a:gd name="connsiteY323" fmla="*/ 593760 h 1049137"/>
                    <a:gd name="connsiteX324" fmla="*/ 69517 w 1653770"/>
                    <a:gd name="connsiteY324" fmla="*/ 594314 h 1049137"/>
                    <a:gd name="connsiteX325" fmla="*/ 65912 w 1653770"/>
                    <a:gd name="connsiteY325" fmla="*/ 576024 h 1049137"/>
                    <a:gd name="connsiteX326" fmla="*/ 45397 w 1653770"/>
                    <a:gd name="connsiteY326" fmla="*/ 559120 h 1049137"/>
                    <a:gd name="connsiteX327" fmla="*/ 24327 w 1653770"/>
                    <a:gd name="connsiteY327" fmla="*/ 558288 h 1049137"/>
                    <a:gd name="connsiteX328" fmla="*/ 25159 w 1653770"/>
                    <a:gd name="connsiteY328" fmla="*/ 553577 h 1049137"/>
                    <a:gd name="connsiteX329" fmla="*/ 40684 w 1653770"/>
                    <a:gd name="connsiteY329" fmla="*/ 546095 h 1049137"/>
                    <a:gd name="connsiteX330" fmla="*/ 37912 w 1653770"/>
                    <a:gd name="connsiteY330" fmla="*/ 535564 h 1049137"/>
                    <a:gd name="connsiteX331" fmla="*/ 35694 w 1653770"/>
                    <a:gd name="connsiteY331" fmla="*/ 515612 h 1049137"/>
                    <a:gd name="connsiteX332" fmla="*/ 7693 w 1653770"/>
                    <a:gd name="connsiteY332" fmla="*/ 506190 h 1049137"/>
                    <a:gd name="connsiteX333" fmla="*/ 7139 w 1653770"/>
                    <a:gd name="connsiteY333" fmla="*/ 493719 h 1049137"/>
                    <a:gd name="connsiteX334" fmla="*/ 208 w 1653770"/>
                    <a:gd name="connsiteY334" fmla="*/ 485683 h 1049137"/>
                    <a:gd name="connsiteX335" fmla="*/ 208 w 1653770"/>
                    <a:gd name="connsiteY335" fmla="*/ 483743 h 1049137"/>
                    <a:gd name="connsiteX336" fmla="*/ 10188 w 1653770"/>
                    <a:gd name="connsiteY336" fmla="*/ 476537 h 1049137"/>
                    <a:gd name="connsiteX337" fmla="*/ 12129 w 1653770"/>
                    <a:gd name="connsiteY337" fmla="*/ 463790 h 1049137"/>
                    <a:gd name="connsiteX338" fmla="*/ 18783 w 1653770"/>
                    <a:gd name="connsiteY338" fmla="*/ 459910 h 1049137"/>
                    <a:gd name="connsiteX339" fmla="*/ 28208 w 1653770"/>
                    <a:gd name="connsiteY339" fmla="*/ 455476 h 1049137"/>
                    <a:gd name="connsiteX340" fmla="*/ 40684 w 1653770"/>
                    <a:gd name="connsiteY340" fmla="*/ 449657 h 1049137"/>
                    <a:gd name="connsiteX341" fmla="*/ 51496 w 1653770"/>
                    <a:gd name="connsiteY341" fmla="*/ 445223 h 1049137"/>
                    <a:gd name="connsiteX342" fmla="*/ 59259 w 1653770"/>
                    <a:gd name="connsiteY342" fmla="*/ 451319 h 1049137"/>
                    <a:gd name="connsiteX343" fmla="*/ 72843 w 1653770"/>
                    <a:gd name="connsiteY343" fmla="*/ 453536 h 1049137"/>
                    <a:gd name="connsiteX344" fmla="*/ 90032 w 1653770"/>
                    <a:gd name="connsiteY344" fmla="*/ 434415 h 1049137"/>
                    <a:gd name="connsiteX345" fmla="*/ 119141 w 1653770"/>
                    <a:gd name="connsiteY345" fmla="*/ 428873 h 1049137"/>
                    <a:gd name="connsiteX346" fmla="*/ 136607 w 1653770"/>
                    <a:gd name="connsiteY346" fmla="*/ 415016 h 1049137"/>
                    <a:gd name="connsiteX347" fmla="*/ 172370 w 1653770"/>
                    <a:gd name="connsiteY347" fmla="*/ 402823 h 1049137"/>
                    <a:gd name="connsiteX348" fmla="*/ 180410 w 1653770"/>
                    <a:gd name="connsiteY348" fmla="*/ 392015 h 1049137"/>
                    <a:gd name="connsiteX349" fmla="*/ 178192 w 1653770"/>
                    <a:gd name="connsiteY349" fmla="*/ 388967 h 1049137"/>
                    <a:gd name="connsiteX350" fmla="*/ 181797 w 1653770"/>
                    <a:gd name="connsiteY350" fmla="*/ 372617 h 1049137"/>
                    <a:gd name="connsiteX351" fmla="*/ 188450 w 1653770"/>
                    <a:gd name="connsiteY351" fmla="*/ 369014 h 1049137"/>
                    <a:gd name="connsiteX352" fmla="*/ 189559 w 1653770"/>
                    <a:gd name="connsiteY352" fmla="*/ 363749 h 1049137"/>
                    <a:gd name="connsiteX353" fmla="*/ 196490 w 1653770"/>
                    <a:gd name="connsiteY353" fmla="*/ 357375 h 1049137"/>
                    <a:gd name="connsiteX354" fmla="*/ 183737 w 1653770"/>
                    <a:gd name="connsiteY354" fmla="*/ 324398 h 1049137"/>
                    <a:gd name="connsiteX355" fmla="*/ 182073 w 1653770"/>
                    <a:gd name="connsiteY355" fmla="*/ 306662 h 1049137"/>
                    <a:gd name="connsiteX356" fmla="*/ 173479 w 1653770"/>
                    <a:gd name="connsiteY356" fmla="*/ 300842 h 1049137"/>
                    <a:gd name="connsiteX357" fmla="*/ 217283 w 1653770"/>
                    <a:gd name="connsiteY357" fmla="*/ 286986 h 1049137"/>
                    <a:gd name="connsiteX358" fmla="*/ 226986 w 1653770"/>
                    <a:gd name="connsiteY358" fmla="*/ 294468 h 1049137"/>
                    <a:gd name="connsiteX359" fmla="*/ 245283 w 1653770"/>
                    <a:gd name="connsiteY359" fmla="*/ 286709 h 1049137"/>
                    <a:gd name="connsiteX360" fmla="*/ 237520 w 1653770"/>
                    <a:gd name="connsiteY360" fmla="*/ 272022 h 1049137"/>
                    <a:gd name="connsiteX361" fmla="*/ 251937 w 1653770"/>
                    <a:gd name="connsiteY361" fmla="*/ 237936 h 1049137"/>
                    <a:gd name="connsiteX362" fmla="*/ 258590 w 1653770"/>
                    <a:gd name="connsiteY362" fmla="*/ 224634 h 1049137"/>
                    <a:gd name="connsiteX363" fmla="*/ 282709 w 1653770"/>
                    <a:gd name="connsiteY363" fmla="*/ 232947 h 1049137"/>
                    <a:gd name="connsiteX364" fmla="*/ 303780 w 1653770"/>
                    <a:gd name="connsiteY364" fmla="*/ 232393 h 1049137"/>
                    <a:gd name="connsiteX365" fmla="*/ 327899 w 1653770"/>
                    <a:gd name="connsiteY365" fmla="*/ 217151 h 1049137"/>
                    <a:gd name="connsiteX366" fmla="*/ 332612 w 1653770"/>
                    <a:gd name="connsiteY366" fmla="*/ 180848 h 1049137"/>
                    <a:gd name="connsiteX367" fmla="*/ 357286 w 1653770"/>
                    <a:gd name="connsiteY367" fmla="*/ 175583 h 1049137"/>
                    <a:gd name="connsiteX368" fmla="*/ 376969 w 1653770"/>
                    <a:gd name="connsiteY368" fmla="*/ 157570 h 1049137"/>
                    <a:gd name="connsiteX369" fmla="*/ 381959 w 1653770"/>
                    <a:gd name="connsiteY369" fmla="*/ 158402 h 1049137"/>
                    <a:gd name="connsiteX370" fmla="*/ 386118 w 1653770"/>
                    <a:gd name="connsiteY370" fmla="*/ 170595 h 1049137"/>
                    <a:gd name="connsiteX371" fmla="*/ 391385 w 1653770"/>
                    <a:gd name="connsiteY371" fmla="*/ 173366 h 1049137"/>
                    <a:gd name="connsiteX372" fmla="*/ 398871 w 1653770"/>
                    <a:gd name="connsiteY372" fmla="*/ 182788 h 1049137"/>
                    <a:gd name="connsiteX373" fmla="*/ 418832 w 1653770"/>
                    <a:gd name="connsiteY373" fmla="*/ 197199 h 1049137"/>
                    <a:gd name="connsiteX374" fmla="*/ 454595 w 1653770"/>
                    <a:gd name="connsiteY374" fmla="*/ 210778 h 1049137"/>
                    <a:gd name="connsiteX375" fmla="*/ 467348 w 1653770"/>
                    <a:gd name="connsiteY375" fmla="*/ 234610 h 1049137"/>
                    <a:gd name="connsiteX376" fmla="*/ 472615 w 1653770"/>
                    <a:gd name="connsiteY376" fmla="*/ 249852 h 1049137"/>
                    <a:gd name="connsiteX377" fmla="*/ 469566 w 1653770"/>
                    <a:gd name="connsiteY377" fmla="*/ 273130 h 1049137"/>
                    <a:gd name="connsiteX378" fmla="*/ 473169 w 1653770"/>
                    <a:gd name="connsiteY378" fmla="*/ 294468 h 1049137"/>
                    <a:gd name="connsiteX379" fmla="*/ 544141 w 1653770"/>
                    <a:gd name="connsiteY379" fmla="*/ 302782 h 1049137"/>
                    <a:gd name="connsiteX380" fmla="*/ 576578 w 1653770"/>
                    <a:gd name="connsiteY380" fmla="*/ 322458 h 1049137"/>
                    <a:gd name="connsiteX381" fmla="*/ 590994 w 1653770"/>
                    <a:gd name="connsiteY381" fmla="*/ 326615 h 1049137"/>
                    <a:gd name="connsiteX382" fmla="*/ 601806 w 1653770"/>
                    <a:gd name="connsiteY382" fmla="*/ 347676 h 1049137"/>
                    <a:gd name="connsiteX383" fmla="*/ 624262 w 1653770"/>
                    <a:gd name="connsiteY383" fmla="*/ 374557 h 1049137"/>
                    <a:gd name="connsiteX384" fmla="*/ 648936 w 1653770"/>
                    <a:gd name="connsiteY384" fmla="*/ 371786 h 1049137"/>
                    <a:gd name="connsiteX385" fmla="*/ 690798 w 1653770"/>
                    <a:gd name="connsiteY385" fmla="*/ 377328 h 1049137"/>
                    <a:gd name="connsiteX386" fmla="*/ 764820 w 1653770"/>
                    <a:gd name="connsiteY386" fmla="*/ 385642 h 1049137"/>
                    <a:gd name="connsiteX387" fmla="*/ 784781 w 1653770"/>
                    <a:gd name="connsiteY387" fmla="*/ 396449 h 1049137"/>
                    <a:gd name="connsiteX388" fmla="*/ 813059 w 1653770"/>
                    <a:gd name="connsiteY388" fmla="*/ 404209 h 1049137"/>
                    <a:gd name="connsiteX389" fmla="*/ 834406 w 1653770"/>
                    <a:gd name="connsiteY389" fmla="*/ 406426 h 1049137"/>
                    <a:gd name="connsiteX390" fmla="*/ 855476 w 1653770"/>
                    <a:gd name="connsiteY390" fmla="*/ 408920 h 1049137"/>
                    <a:gd name="connsiteX391" fmla="*/ 911477 w 1653770"/>
                    <a:gd name="connsiteY391" fmla="*/ 387304 h 1049137"/>
                    <a:gd name="connsiteX392" fmla="*/ 979953 w 1653770"/>
                    <a:gd name="connsiteY392" fmla="*/ 379545 h 1049137"/>
                    <a:gd name="connsiteX393" fmla="*/ 1002410 w 1653770"/>
                    <a:gd name="connsiteY393" fmla="*/ 369291 h 1049137"/>
                    <a:gd name="connsiteX394" fmla="*/ 1019598 w 1653770"/>
                    <a:gd name="connsiteY394" fmla="*/ 350447 h 1049137"/>
                    <a:gd name="connsiteX395" fmla="*/ 1035400 w 1653770"/>
                    <a:gd name="connsiteY395" fmla="*/ 335205 h 1049137"/>
                    <a:gd name="connsiteX396" fmla="*/ 1027638 w 1653770"/>
                    <a:gd name="connsiteY396" fmla="*/ 311373 h 1049137"/>
                    <a:gd name="connsiteX397" fmla="*/ 1045381 w 1653770"/>
                    <a:gd name="connsiteY397" fmla="*/ 297517 h 1049137"/>
                    <a:gd name="connsiteX398" fmla="*/ 1065064 w 1653770"/>
                    <a:gd name="connsiteY398" fmla="*/ 303891 h 1049137"/>
                    <a:gd name="connsiteX399" fmla="*/ 1089738 w 1653770"/>
                    <a:gd name="connsiteY399" fmla="*/ 302505 h 1049137"/>
                    <a:gd name="connsiteX400" fmla="*/ 1116353 w 1653770"/>
                    <a:gd name="connsiteY400" fmla="*/ 285878 h 1049137"/>
                    <a:gd name="connsiteX401" fmla="*/ 1151007 w 1653770"/>
                    <a:gd name="connsiteY401" fmla="*/ 276733 h 1049137"/>
                    <a:gd name="connsiteX402" fmla="*/ 1172077 w 1653770"/>
                    <a:gd name="connsiteY402" fmla="*/ 254009 h 1049137"/>
                    <a:gd name="connsiteX403" fmla="*/ 1195642 w 1653770"/>
                    <a:gd name="connsiteY403" fmla="*/ 249852 h 1049137"/>
                    <a:gd name="connsiteX404" fmla="*/ 1221147 w 1653770"/>
                    <a:gd name="connsiteY404" fmla="*/ 242370 h 1049137"/>
                    <a:gd name="connsiteX405" fmla="*/ 1254415 w 1653770"/>
                    <a:gd name="connsiteY405" fmla="*/ 238213 h 1049137"/>
                    <a:gd name="connsiteX406" fmla="*/ 1243880 w 1653770"/>
                    <a:gd name="connsiteY406" fmla="*/ 221862 h 1049137"/>
                    <a:gd name="connsiteX407" fmla="*/ 1208672 w 1653770"/>
                    <a:gd name="connsiteY407" fmla="*/ 198307 h 1049137"/>
                    <a:gd name="connsiteX408" fmla="*/ 1183166 w 1653770"/>
                    <a:gd name="connsiteY408" fmla="*/ 206621 h 1049137"/>
                    <a:gd name="connsiteX409" fmla="*/ 1160433 w 1653770"/>
                    <a:gd name="connsiteY409" fmla="*/ 202741 h 1049137"/>
                    <a:gd name="connsiteX410" fmla="*/ 1142967 w 1653770"/>
                    <a:gd name="connsiteY410" fmla="*/ 205789 h 1049137"/>
                    <a:gd name="connsiteX411" fmla="*/ 1137423 w 1653770"/>
                    <a:gd name="connsiteY411" fmla="*/ 192488 h 1049137"/>
                    <a:gd name="connsiteX412" fmla="*/ 1145462 w 1653770"/>
                    <a:gd name="connsiteY412" fmla="*/ 179186 h 1049137"/>
                    <a:gd name="connsiteX413" fmla="*/ 1167087 w 1653770"/>
                    <a:gd name="connsiteY413" fmla="*/ 133738 h 1049137"/>
                    <a:gd name="connsiteX414" fmla="*/ 1202295 w 1653770"/>
                    <a:gd name="connsiteY414" fmla="*/ 142051 h 1049137"/>
                    <a:gd name="connsiteX415" fmla="*/ 1220870 w 1653770"/>
                    <a:gd name="connsiteY415" fmla="*/ 127918 h 1049137"/>
                    <a:gd name="connsiteX416" fmla="*/ 1239167 w 1653770"/>
                    <a:gd name="connsiteY416" fmla="*/ 118219 h 1049137"/>
                    <a:gd name="connsiteX417" fmla="*/ 1250257 w 1653770"/>
                    <a:gd name="connsiteY417" fmla="*/ 83856 h 1049137"/>
                    <a:gd name="connsiteX418" fmla="*/ 1277148 w 1653770"/>
                    <a:gd name="connsiteY418" fmla="*/ 52264 h 1049137"/>
                    <a:gd name="connsiteX419" fmla="*/ 1273545 w 1653770"/>
                    <a:gd name="connsiteY419" fmla="*/ 44782 h 1049137"/>
                    <a:gd name="connsiteX420" fmla="*/ 1271604 w 1653770"/>
                    <a:gd name="connsiteY420" fmla="*/ 36468 h 1049137"/>
                    <a:gd name="connsiteX421" fmla="*/ 1261069 w 1653770"/>
                    <a:gd name="connsiteY421" fmla="*/ 24552 h 1049137"/>
                    <a:gd name="connsiteX422" fmla="*/ 1288793 w 1653770"/>
                    <a:gd name="connsiteY422" fmla="*/ 7370 h 1049137"/>
                    <a:gd name="connsiteX423" fmla="*/ 1339526 w 1653770"/>
                    <a:gd name="connsiteY423" fmla="*/ 3490 h 1049137"/>
                    <a:gd name="connsiteX424" fmla="*/ 1355883 w 1653770"/>
                    <a:gd name="connsiteY424" fmla="*/ 1274 h 1049137"/>
                    <a:gd name="connsiteX425" fmla="*/ 1380557 w 1653770"/>
                    <a:gd name="connsiteY425" fmla="*/ 12913 h 1049137"/>
                    <a:gd name="connsiteX426" fmla="*/ 1407172 w 1653770"/>
                    <a:gd name="connsiteY426" fmla="*/ 17624 h 1049137"/>
                    <a:gd name="connsiteX427" fmla="*/ 1418815 w 1653770"/>
                    <a:gd name="connsiteY427" fmla="*/ 30371 h 1049137"/>
                    <a:gd name="connsiteX428" fmla="*/ 1422974 w 1653770"/>
                    <a:gd name="connsiteY428" fmla="*/ 41456 h 1049137"/>
                    <a:gd name="connsiteX429" fmla="*/ 1431568 w 1653770"/>
                    <a:gd name="connsiteY429" fmla="*/ 52541 h 1049137"/>
                    <a:gd name="connsiteX430" fmla="*/ 1435172 w 1653770"/>
                    <a:gd name="connsiteY430" fmla="*/ 73048 h 1049137"/>
                    <a:gd name="connsiteX431" fmla="*/ 1446261 w 1653770"/>
                    <a:gd name="connsiteY431" fmla="*/ 88844 h 1049137"/>
                    <a:gd name="connsiteX432" fmla="*/ 1459846 w 1653770"/>
                    <a:gd name="connsiteY432" fmla="*/ 121267 h 1049137"/>
                    <a:gd name="connsiteX433" fmla="*/ 1468163 w 1653770"/>
                    <a:gd name="connsiteY433" fmla="*/ 141774 h 1049137"/>
                    <a:gd name="connsiteX434" fmla="*/ 1494223 w 1653770"/>
                    <a:gd name="connsiteY434" fmla="*/ 144268 h 1049137"/>
                    <a:gd name="connsiteX435" fmla="*/ 1506144 w 1653770"/>
                    <a:gd name="connsiteY435" fmla="*/ 150365 h 1049137"/>
                    <a:gd name="connsiteX436" fmla="*/ 1515570 w 1653770"/>
                    <a:gd name="connsiteY436" fmla="*/ 149534 h 1049137"/>
                    <a:gd name="connsiteX437" fmla="*/ 1532759 w 1653770"/>
                    <a:gd name="connsiteY437" fmla="*/ 167269 h 1049137"/>
                    <a:gd name="connsiteX438" fmla="*/ 1542462 w 1653770"/>
                    <a:gd name="connsiteY438" fmla="*/ 169764 h 1049137"/>
                    <a:gd name="connsiteX439" fmla="*/ 1542462 w 1653770"/>
                    <a:gd name="connsiteY439" fmla="*/ 179463 h 1049137"/>
                    <a:gd name="connsiteX440" fmla="*/ 1548284 w 1653770"/>
                    <a:gd name="connsiteY440" fmla="*/ 187499 h 1049137"/>
                    <a:gd name="connsiteX441" fmla="*/ 1545234 w 1653770"/>
                    <a:gd name="connsiteY441" fmla="*/ 196090 h 1049137"/>
                    <a:gd name="connsiteX442" fmla="*/ 1551333 w 1653770"/>
                    <a:gd name="connsiteY442" fmla="*/ 202741 h 1049137"/>
                    <a:gd name="connsiteX443" fmla="*/ 1554383 w 1653770"/>
                    <a:gd name="connsiteY443" fmla="*/ 207175 h 1049137"/>
                    <a:gd name="connsiteX444" fmla="*/ 1593473 w 1653770"/>
                    <a:gd name="connsiteY444" fmla="*/ 206344 h 1049137"/>
                    <a:gd name="connsiteX445" fmla="*/ 1604840 w 1653770"/>
                    <a:gd name="connsiteY445" fmla="*/ 196090 h 1049137"/>
                    <a:gd name="connsiteX446" fmla="*/ 1623691 w 1653770"/>
                    <a:gd name="connsiteY446" fmla="*/ 191379 h 1049137"/>
                    <a:gd name="connsiteX447" fmla="*/ 1653078 w 1653770"/>
                    <a:gd name="connsiteY447" fmla="*/ 185560 h 1049137"/>
                    <a:gd name="connsiteX448" fmla="*/ 1651415 w 1653770"/>
                    <a:gd name="connsiteY448" fmla="*/ 200801 h 1049137"/>
                    <a:gd name="connsiteX449" fmla="*/ 1651970 w 1653770"/>
                    <a:gd name="connsiteY449" fmla="*/ 210501 h 10491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  <a:cxn ang="0">
                      <a:pos x="connsiteX384" y="connsiteY384"/>
                    </a:cxn>
                    <a:cxn ang="0">
                      <a:pos x="connsiteX385" y="connsiteY385"/>
                    </a:cxn>
                    <a:cxn ang="0">
                      <a:pos x="connsiteX386" y="connsiteY386"/>
                    </a:cxn>
                    <a:cxn ang="0">
                      <a:pos x="connsiteX387" y="connsiteY387"/>
                    </a:cxn>
                    <a:cxn ang="0">
                      <a:pos x="connsiteX388" y="connsiteY388"/>
                    </a:cxn>
                    <a:cxn ang="0">
                      <a:pos x="connsiteX389" y="connsiteY389"/>
                    </a:cxn>
                    <a:cxn ang="0">
                      <a:pos x="connsiteX390" y="connsiteY390"/>
                    </a:cxn>
                    <a:cxn ang="0">
                      <a:pos x="connsiteX391" y="connsiteY391"/>
                    </a:cxn>
                    <a:cxn ang="0">
                      <a:pos x="connsiteX392" y="connsiteY392"/>
                    </a:cxn>
                    <a:cxn ang="0">
                      <a:pos x="connsiteX393" y="connsiteY393"/>
                    </a:cxn>
                    <a:cxn ang="0">
                      <a:pos x="connsiteX394" y="connsiteY394"/>
                    </a:cxn>
                    <a:cxn ang="0">
                      <a:pos x="connsiteX395" y="connsiteY395"/>
                    </a:cxn>
                    <a:cxn ang="0">
                      <a:pos x="connsiteX396" y="connsiteY396"/>
                    </a:cxn>
                    <a:cxn ang="0">
                      <a:pos x="connsiteX397" y="connsiteY397"/>
                    </a:cxn>
                    <a:cxn ang="0">
                      <a:pos x="connsiteX398" y="connsiteY398"/>
                    </a:cxn>
                    <a:cxn ang="0">
                      <a:pos x="connsiteX399" y="connsiteY399"/>
                    </a:cxn>
                    <a:cxn ang="0">
                      <a:pos x="connsiteX400" y="connsiteY400"/>
                    </a:cxn>
                    <a:cxn ang="0">
                      <a:pos x="connsiteX401" y="connsiteY401"/>
                    </a:cxn>
                    <a:cxn ang="0">
                      <a:pos x="connsiteX402" y="connsiteY402"/>
                    </a:cxn>
                    <a:cxn ang="0">
                      <a:pos x="connsiteX403" y="connsiteY403"/>
                    </a:cxn>
                    <a:cxn ang="0">
                      <a:pos x="connsiteX404" y="connsiteY404"/>
                    </a:cxn>
                    <a:cxn ang="0">
                      <a:pos x="connsiteX405" y="connsiteY405"/>
                    </a:cxn>
                    <a:cxn ang="0">
                      <a:pos x="connsiteX406" y="connsiteY406"/>
                    </a:cxn>
                    <a:cxn ang="0">
                      <a:pos x="connsiteX407" y="connsiteY407"/>
                    </a:cxn>
                    <a:cxn ang="0">
                      <a:pos x="connsiteX408" y="connsiteY408"/>
                    </a:cxn>
                    <a:cxn ang="0">
                      <a:pos x="connsiteX409" y="connsiteY409"/>
                    </a:cxn>
                    <a:cxn ang="0">
                      <a:pos x="connsiteX410" y="connsiteY410"/>
                    </a:cxn>
                    <a:cxn ang="0">
                      <a:pos x="connsiteX411" y="connsiteY411"/>
                    </a:cxn>
                    <a:cxn ang="0">
                      <a:pos x="connsiteX412" y="connsiteY412"/>
                    </a:cxn>
                    <a:cxn ang="0">
                      <a:pos x="connsiteX413" y="connsiteY413"/>
                    </a:cxn>
                    <a:cxn ang="0">
                      <a:pos x="connsiteX414" y="connsiteY414"/>
                    </a:cxn>
                    <a:cxn ang="0">
                      <a:pos x="connsiteX415" y="connsiteY415"/>
                    </a:cxn>
                    <a:cxn ang="0">
                      <a:pos x="connsiteX416" y="connsiteY416"/>
                    </a:cxn>
                    <a:cxn ang="0">
                      <a:pos x="connsiteX417" y="connsiteY417"/>
                    </a:cxn>
                    <a:cxn ang="0">
                      <a:pos x="connsiteX418" y="connsiteY418"/>
                    </a:cxn>
                    <a:cxn ang="0">
                      <a:pos x="connsiteX419" y="connsiteY419"/>
                    </a:cxn>
                    <a:cxn ang="0">
                      <a:pos x="connsiteX420" y="connsiteY420"/>
                    </a:cxn>
                    <a:cxn ang="0">
                      <a:pos x="connsiteX421" y="connsiteY421"/>
                    </a:cxn>
                    <a:cxn ang="0">
                      <a:pos x="connsiteX422" y="connsiteY422"/>
                    </a:cxn>
                    <a:cxn ang="0">
                      <a:pos x="connsiteX423" y="connsiteY423"/>
                    </a:cxn>
                    <a:cxn ang="0">
                      <a:pos x="connsiteX424" y="connsiteY424"/>
                    </a:cxn>
                    <a:cxn ang="0">
                      <a:pos x="connsiteX425" y="connsiteY425"/>
                    </a:cxn>
                    <a:cxn ang="0">
                      <a:pos x="connsiteX426" y="connsiteY426"/>
                    </a:cxn>
                    <a:cxn ang="0">
                      <a:pos x="connsiteX427" y="connsiteY427"/>
                    </a:cxn>
                    <a:cxn ang="0">
                      <a:pos x="connsiteX428" y="connsiteY428"/>
                    </a:cxn>
                    <a:cxn ang="0">
                      <a:pos x="connsiteX429" y="connsiteY429"/>
                    </a:cxn>
                    <a:cxn ang="0">
                      <a:pos x="connsiteX430" y="connsiteY430"/>
                    </a:cxn>
                    <a:cxn ang="0">
                      <a:pos x="connsiteX431" y="connsiteY431"/>
                    </a:cxn>
                    <a:cxn ang="0">
                      <a:pos x="connsiteX432" y="connsiteY432"/>
                    </a:cxn>
                    <a:cxn ang="0">
                      <a:pos x="connsiteX433" y="connsiteY433"/>
                    </a:cxn>
                    <a:cxn ang="0">
                      <a:pos x="connsiteX434" y="connsiteY434"/>
                    </a:cxn>
                    <a:cxn ang="0">
                      <a:pos x="connsiteX435" y="connsiteY435"/>
                    </a:cxn>
                    <a:cxn ang="0">
                      <a:pos x="connsiteX436" y="connsiteY436"/>
                    </a:cxn>
                    <a:cxn ang="0">
                      <a:pos x="connsiteX437" y="connsiteY437"/>
                    </a:cxn>
                    <a:cxn ang="0">
                      <a:pos x="connsiteX438" y="connsiteY438"/>
                    </a:cxn>
                    <a:cxn ang="0">
                      <a:pos x="connsiteX439" y="connsiteY439"/>
                    </a:cxn>
                    <a:cxn ang="0">
                      <a:pos x="connsiteX440" y="connsiteY440"/>
                    </a:cxn>
                    <a:cxn ang="0">
                      <a:pos x="connsiteX441" y="connsiteY441"/>
                    </a:cxn>
                    <a:cxn ang="0">
                      <a:pos x="connsiteX442" y="connsiteY442"/>
                    </a:cxn>
                    <a:cxn ang="0">
                      <a:pos x="connsiteX443" y="connsiteY443"/>
                    </a:cxn>
                    <a:cxn ang="0">
                      <a:pos x="connsiteX444" y="connsiteY444"/>
                    </a:cxn>
                    <a:cxn ang="0">
                      <a:pos x="connsiteX445" y="connsiteY445"/>
                    </a:cxn>
                    <a:cxn ang="0">
                      <a:pos x="connsiteX446" y="connsiteY446"/>
                    </a:cxn>
                    <a:cxn ang="0">
                      <a:pos x="connsiteX447" y="connsiteY447"/>
                    </a:cxn>
                    <a:cxn ang="0">
                      <a:pos x="connsiteX448" y="connsiteY448"/>
                    </a:cxn>
                    <a:cxn ang="0">
                      <a:pos x="connsiteX449" y="connsiteY449"/>
                    </a:cxn>
                  </a:cxnLst>
                  <a:rect l="l" t="t" r="r" b="b"/>
                  <a:pathLst>
                    <a:path w="1653770" h="1049137">
                      <a:moveTo>
                        <a:pt x="1651138" y="210778"/>
                      </a:moveTo>
                      <a:cubicBezTo>
                        <a:pt x="1647811" y="212995"/>
                        <a:pt x="1638662" y="215766"/>
                        <a:pt x="1638939" y="222694"/>
                      </a:cubicBezTo>
                      <a:cubicBezTo>
                        <a:pt x="1638939" y="229622"/>
                        <a:pt x="1632008" y="244587"/>
                        <a:pt x="1630899" y="252346"/>
                      </a:cubicBezTo>
                      <a:cubicBezTo>
                        <a:pt x="1629791" y="259828"/>
                        <a:pt x="1620642" y="266202"/>
                        <a:pt x="1620364" y="269805"/>
                      </a:cubicBezTo>
                      <a:cubicBezTo>
                        <a:pt x="1620364" y="273407"/>
                        <a:pt x="1619256" y="278118"/>
                        <a:pt x="1615652" y="280335"/>
                      </a:cubicBezTo>
                      <a:cubicBezTo>
                        <a:pt x="1612047" y="282552"/>
                        <a:pt x="1608721" y="283384"/>
                        <a:pt x="1608721" y="286709"/>
                      </a:cubicBezTo>
                      <a:cubicBezTo>
                        <a:pt x="1608721" y="290035"/>
                        <a:pt x="1608998" y="299180"/>
                        <a:pt x="1600404" y="298348"/>
                      </a:cubicBezTo>
                      <a:cubicBezTo>
                        <a:pt x="1591532" y="297240"/>
                        <a:pt x="1576007" y="286986"/>
                        <a:pt x="1573235" y="289757"/>
                      </a:cubicBezTo>
                      <a:cubicBezTo>
                        <a:pt x="1570185" y="292529"/>
                        <a:pt x="1567690" y="300288"/>
                        <a:pt x="1563531" y="301396"/>
                      </a:cubicBezTo>
                      <a:cubicBezTo>
                        <a:pt x="1559096" y="302505"/>
                        <a:pt x="1549947" y="301396"/>
                        <a:pt x="1553274" y="308047"/>
                      </a:cubicBezTo>
                      <a:cubicBezTo>
                        <a:pt x="1556324" y="314976"/>
                        <a:pt x="1561868" y="325783"/>
                        <a:pt x="1561313" y="333266"/>
                      </a:cubicBezTo>
                      <a:cubicBezTo>
                        <a:pt x="1560759" y="340748"/>
                        <a:pt x="1560482" y="367629"/>
                        <a:pt x="1552720" y="369845"/>
                      </a:cubicBezTo>
                      <a:cubicBezTo>
                        <a:pt x="1546897" y="371508"/>
                        <a:pt x="1542185" y="375942"/>
                        <a:pt x="1538304" y="376219"/>
                      </a:cubicBezTo>
                      <a:cubicBezTo>
                        <a:pt x="1536917" y="376219"/>
                        <a:pt x="1535808" y="375942"/>
                        <a:pt x="1534422" y="374557"/>
                      </a:cubicBezTo>
                      <a:cubicBezTo>
                        <a:pt x="1529709" y="369568"/>
                        <a:pt x="1521392" y="362917"/>
                        <a:pt x="1520560" y="368183"/>
                      </a:cubicBezTo>
                      <a:cubicBezTo>
                        <a:pt x="1519728" y="373725"/>
                        <a:pt x="1520560" y="378991"/>
                        <a:pt x="1515015" y="380930"/>
                      </a:cubicBezTo>
                      <a:cubicBezTo>
                        <a:pt x="1509471" y="382870"/>
                        <a:pt x="1505867" y="383702"/>
                        <a:pt x="1504204" y="386473"/>
                      </a:cubicBezTo>
                      <a:cubicBezTo>
                        <a:pt x="1502540" y="389244"/>
                        <a:pt x="1500877" y="395895"/>
                        <a:pt x="1494500" y="395618"/>
                      </a:cubicBezTo>
                      <a:cubicBezTo>
                        <a:pt x="1488124" y="395618"/>
                        <a:pt x="1472598" y="393124"/>
                        <a:pt x="1475371" y="400052"/>
                      </a:cubicBezTo>
                      <a:cubicBezTo>
                        <a:pt x="1478143" y="407257"/>
                        <a:pt x="1482302" y="418342"/>
                        <a:pt x="1471212" y="417234"/>
                      </a:cubicBezTo>
                      <a:cubicBezTo>
                        <a:pt x="1460123" y="416402"/>
                        <a:pt x="1456242" y="417234"/>
                        <a:pt x="1452361" y="414739"/>
                      </a:cubicBezTo>
                      <a:cubicBezTo>
                        <a:pt x="1448479" y="412245"/>
                        <a:pt x="1441272" y="399775"/>
                        <a:pt x="1435449" y="408643"/>
                      </a:cubicBezTo>
                      <a:cubicBezTo>
                        <a:pt x="1429627" y="417511"/>
                        <a:pt x="1423528" y="431644"/>
                        <a:pt x="1416875" y="433029"/>
                      </a:cubicBezTo>
                      <a:cubicBezTo>
                        <a:pt x="1410221" y="434415"/>
                        <a:pt x="1405508" y="437186"/>
                        <a:pt x="1403013" y="439680"/>
                      </a:cubicBezTo>
                      <a:cubicBezTo>
                        <a:pt x="1400795" y="441620"/>
                        <a:pt x="1376122" y="456862"/>
                        <a:pt x="1367250" y="469055"/>
                      </a:cubicBezTo>
                      <a:cubicBezTo>
                        <a:pt x="1366695" y="468778"/>
                        <a:pt x="1365863" y="468501"/>
                        <a:pt x="1365032" y="468778"/>
                      </a:cubicBezTo>
                      <a:cubicBezTo>
                        <a:pt x="1359210" y="469609"/>
                        <a:pt x="1353388" y="470164"/>
                        <a:pt x="1347566" y="470718"/>
                      </a:cubicBezTo>
                      <a:cubicBezTo>
                        <a:pt x="1344240" y="470718"/>
                        <a:pt x="1340081" y="471826"/>
                        <a:pt x="1336754" y="472935"/>
                      </a:cubicBezTo>
                      <a:cubicBezTo>
                        <a:pt x="1330655" y="475152"/>
                        <a:pt x="1326219" y="479863"/>
                        <a:pt x="1320952" y="483188"/>
                      </a:cubicBezTo>
                      <a:cubicBezTo>
                        <a:pt x="1317902" y="485128"/>
                        <a:pt x="1314575" y="485960"/>
                        <a:pt x="1311803" y="487900"/>
                      </a:cubicBezTo>
                      <a:cubicBezTo>
                        <a:pt x="1309030" y="489562"/>
                        <a:pt x="1306813" y="492056"/>
                        <a:pt x="1304041" y="493719"/>
                      </a:cubicBezTo>
                      <a:cubicBezTo>
                        <a:pt x="1300713" y="495659"/>
                        <a:pt x="1297941" y="497599"/>
                        <a:pt x="1294892" y="500093"/>
                      </a:cubicBezTo>
                      <a:cubicBezTo>
                        <a:pt x="1292951" y="502033"/>
                        <a:pt x="1288793" y="504527"/>
                        <a:pt x="1287407" y="500370"/>
                      </a:cubicBezTo>
                      <a:cubicBezTo>
                        <a:pt x="1285743" y="495936"/>
                        <a:pt x="1292674" y="494273"/>
                        <a:pt x="1295446" y="492611"/>
                      </a:cubicBezTo>
                      <a:cubicBezTo>
                        <a:pt x="1299327" y="490671"/>
                        <a:pt x="1302099" y="487900"/>
                        <a:pt x="1304595" y="484297"/>
                      </a:cubicBezTo>
                      <a:cubicBezTo>
                        <a:pt x="1302654" y="484020"/>
                        <a:pt x="1300713" y="482911"/>
                        <a:pt x="1299050" y="482357"/>
                      </a:cubicBezTo>
                      <a:cubicBezTo>
                        <a:pt x="1298218" y="482357"/>
                        <a:pt x="1297110" y="482357"/>
                        <a:pt x="1296278" y="481803"/>
                      </a:cubicBezTo>
                      <a:cubicBezTo>
                        <a:pt x="1295169" y="481249"/>
                        <a:pt x="1294614" y="480417"/>
                        <a:pt x="1293506" y="479863"/>
                      </a:cubicBezTo>
                      <a:cubicBezTo>
                        <a:pt x="1295446" y="473766"/>
                        <a:pt x="1298218" y="468501"/>
                        <a:pt x="1302099" y="463513"/>
                      </a:cubicBezTo>
                      <a:cubicBezTo>
                        <a:pt x="1305981" y="458524"/>
                        <a:pt x="1311526" y="453536"/>
                        <a:pt x="1313466" y="447163"/>
                      </a:cubicBezTo>
                      <a:cubicBezTo>
                        <a:pt x="1317347" y="434138"/>
                        <a:pt x="1292119" y="435246"/>
                        <a:pt x="1285465" y="437463"/>
                      </a:cubicBezTo>
                      <a:cubicBezTo>
                        <a:pt x="1273545" y="441343"/>
                        <a:pt x="1267168" y="453536"/>
                        <a:pt x="1256911" y="460187"/>
                      </a:cubicBezTo>
                      <a:cubicBezTo>
                        <a:pt x="1252197" y="463236"/>
                        <a:pt x="1247208" y="465453"/>
                        <a:pt x="1242772" y="468778"/>
                      </a:cubicBezTo>
                      <a:cubicBezTo>
                        <a:pt x="1238059" y="472658"/>
                        <a:pt x="1234455" y="477646"/>
                        <a:pt x="1230574" y="482357"/>
                      </a:cubicBezTo>
                      <a:cubicBezTo>
                        <a:pt x="1226138" y="487622"/>
                        <a:pt x="1220593" y="492056"/>
                        <a:pt x="1213662" y="492888"/>
                      </a:cubicBezTo>
                      <a:cubicBezTo>
                        <a:pt x="1206731" y="493719"/>
                        <a:pt x="1199523" y="491502"/>
                        <a:pt x="1192869" y="489562"/>
                      </a:cubicBezTo>
                      <a:cubicBezTo>
                        <a:pt x="1192592" y="491225"/>
                        <a:pt x="1190929" y="492334"/>
                        <a:pt x="1190651" y="493719"/>
                      </a:cubicBezTo>
                      <a:cubicBezTo>
                        <a:pt x="1190375" y="495382"/>
                        <a:pt x="1190097" y="497322"/>
                        <a:pt x="1190097" y="499262"/>
                      </a:cubicBezTo>
                      <a:cubicBezTo>
                        <a:pt x="1190097" y="503141"/>
                        <a:pt x="1188711" y="506190"/>
                        <a:pt x="1189265" y="510069"/>
                      </a:cubicBezTo>
                      <a:cubicBezTo>
                        <a:pt x="1189265" y="510069"/>
                        <a:pt x="1189820" y="510069"/>
                        <a:pt x="1190097" y="510069"/>
                      </a:cubicBezTo>
                      <a:cubicBezTo>
                        <a:pt x="1191761" y="517552"/>
                        <a:pt x="1198414" y="521985"/>
                        <a:pt x="1205899" y="522817"/>
                      </a:cubicBezTo>
                      <a:cubicBezTo>
                        <a:pt x="1212276" y="523371"/>
                        <a:pt x="1220039" y="518383"/>
                        <a:pt x="1225860" y="522262"/>
                      </a:cubicBezTo>
                      <a:cubicBezTo>
                        <a:pt x="1232237" y="526419"/>
                        <a:pt x="1228632" y="535010"/>
                        <a:pt x="1228632" y="540830"/>
                      </a:cubicBezTo>
                      <a:cubicBezTo>
                        <a:pt x="1228632" y="546649"/>
                        <a:pt x="1233346" y="551638"/>
                        <a:pt x="1239445" y="552192"/>
                      </a:cubicBezTo>
                      <a:cubicBezTo>
                        <a:pt x="1245821" y="552746"/>
                        <a:pt x="1251089" y="549421"/>
                        <a:pt x="1256356" y="546095"/>
                      </a:cubicBezTo>
                      <a:cubicBezTo>
                        <a:pt x="1258851" y="544155"/>
                        <a:pt x="1261624" y="542493"/>
                        <a:pt x="1263842" y="539998"/>
                      </a:cubicBezTo>
                      <a:cubicBezTo>
                        <a:pt x="1266059" y="537782"/>
                        <a:pt x="1267445" y="535010"/>
                        <a:pt x="1269663" y="533070"/>
                      </a:cubicBezTo>
                      <a:cubicBezTo>
                        <a:pt x="1275208" y="527805"/>
                        <a:pt x="1281307" y="533625"/>
                        <a:pt x="1286020" y="537504"/>
                      </a:cubicBezTo>
                      <a:cubicBezTo>
                        <a:pt x="1291010" y="541661"/>
                        <a:pt x="1297664" y="541107"/>
                        <a:pt x="1303763" y="541661"/>
                      </a:cubicBezTo>
                      <a:cubicBezTo>
                        <a:pt x="1310140" y="542215"/>
                        <a:pt x="1319011" y="540553"/>
                        <a:pt x="1324556" y="544710"/>
                      </a:cubicBezTo>
                      <a:cubicBezTo>
                        <a:pt x="1327606" y="546926"/>
                        <a:pt x="1324556" y="548866"/>
                        <a:pt x="1322892" y="550806"/>
                      </a:cubicBezTo>
                      <a:cubicBezTo>
                        <a:pt x="1320120" y="553300"/>
                        <a:pt x="1319011" y="555240"/>
                        <a:pt x="1319289" y="559120"/>
                      </a:cubicBezTo>
                      <a:cubicBezTo>
                        <a:pt x="1317071" y="560505"/>
                        <a:pt x="1314298" y="560505"/>
                        <a:pt x="1311803" y="559951"/>
                      </a:cubicBezTo>
                      <a:cubicBezTo>
                        <a:pt x="1309585" y="559397"/>
                        <a:pt x="1306535" y="557734"/>
                        <a:pt x="1304595" y="559951"/>
                      </a:cubicBezTo>
                      <a:cubicBezTo>
                        <a:pt x="1302654" y="562168"/>
                        <a:pt x="1303209" y="563831"/>
                        <a:pt x="1299605" y="563554"/>
                      </a:cubicBezTo>
                      <a:cubicBezTo>
                        <a:pt x="1296832" y="563554"/>
                        <a:pt x="1294060" y="561614"/>
                        <a:pt x="1291842" y="563554"/>
                      </a:cubicBezTo>
                      <a:cubicBezTo>
                        <a:pt x="1291010" y="564385"/>
                        <a:pt x="1290733" y="565494"/>
                        <a:pt x="1289624" y="566048"/>
                      </a:cubicBezTo>
                      <a:cubicBezTo>
                        <a:pt x="1288238" y="566879"/>
                        <a:pt x="1286852" y="566879"/>
                        <a:pt x="1285189" y="566879"/>
                      </a:cubicBezTo>
                      <a:cubicBezTo>
                        <a:pt x="1283248" y="566879"/>
                        <a:pt x="1279921" y="566879"/>
                        <a:pt x="1278812" y="568819"/>
                      </a:cubicBezTo>
                      <a:cubicBezTo>
                        <a:pt x="1277426" y="571590"/>
                        <a:pt x="1280476" y="574084"/>
                        <a:pt x="1276317" y="575193"/>
                      </a:cubicBezTo>
                      <a:cubicBezTo>
                        <a:pt x="1274931" y="575470"/>
                        <a:pt x="1273822" y="575193"/>
                        <a:pt x="1272713" y="576579"/>
                      </a:cubicBezTo>
                      <a:cubicBezTo>
                        <a:pt x="1271881" y="577964"/>
                        <a:pt x="1272436" y="579627"/>
                        <a:pt x="1271881" y="581290"/>
                      </a:cubicBezTo>
                      <a:cubicBezTo>
                        <a:pt x="1271327" y="584061"/>
                        <a:pt x="1267445" y="587664"/>
                        <a:pt x="1264673" y="588495"/>
                      </a:cubicBezTo>
                      <a:cubicBezTo>
                        <a:pt x="1261069" y="589326"/>
                        <a:pt x="1261901" y="584338"/>
                        <a:pt x="1261901" y="582121"/>
                      </a:cubicBezTo>
                      <a:cubicBezTo>
                        <a:pt x="1258020" y="581567"/>
                        <a:pt x="1256911" y="582398"/>
                        <a:pt x="1258020" y="586278"/>
                      </a:cubicBezTo>
                      <a:cubicBezTo>
                        <a:pt x="1259406" y="590989"/>
                        <a:pt x="1259406" y="594869"/>
                        <a:pt x="1254970" y="597917"/>
                      </a:cubicBezTo>
                      <a:cubicBezTo>
                        <a:pt x="1246930" y="603736"/>
                        <a:pt x="1237504" y="605676"/>
                        <a:pt x="1233068" y="615098"/>
                      </a:cubicBezTo>
                      <a:cubicBezTo>
                        <a:pt x="1231405" y="618424"/>
                        <a:pt x="1230296" y="623135"/>
                        <a:pt x="1233068" y="626461"/>
                      </a:cubicBezTo>
                      <a:cubicBezTo>
                        <a:pt x="1235841" y="629786"/>
                        <a:pt x="1240831" y="630340"/>
                        <a:pt x="1244435" y="632003"/>
                      </a:cubicBezTo>
                      <a:cubicBezTo>
                        <a:pt x="1248871" y="633943"/>
                        <a:pt x="1252752" y="636991"/>
                        <a:pt x="1256633" y="640039"/>
                      </a:cubicBezTo>
                      <a:cubicBezTo>
                        <a:pt x="1259128" y="641979"/>
                        <a:pt x="1263287" y="643642"/>
                        <a:pt x="1264673" y="646690"/>
                      </a:cubicBezTo>
                      <a:cubicBezTo>
                        <a:pt x="1265782" y="648907"/>
                        <a:pt x="1265782" y="652233"/>
                        <a:pt x="1267723" y="653895"/>
                      </a:cubicBezTo>
                      <a:cubicBezTo>
                        <a:pt x="1268000" y="659992"/>
                        <a:pt x="1270773" y="664426"/>
                        <a:pt x="1274099" y="669692"/>
                      </a:cubicBezTo>
                      <a:cubicBezTo>
                        <a:pt x="1277703" y="675511"/>
                        <a:pt x="1278812" y="681053"/>
                        <a:pt x="1280198" y="687704"/>
                      </a:cubicBezTo>
                      <a:cubicBezTo>
                        <a:pt x="1282693" y="699621"/>
                        <a:pt x="1296832" y="700452"/>
                        <a:pt x="1302377" y="710151"/>
                      </a:cubicBezTo>
                      <a:cubicBezTo>
                        <a:pt x="1305427" y="715694"/>
                        <a:pt x="1297387" y="715971"/>
                        <a:pt x="1293782" y="715971"/>
                      </a:cubicBezTo>
                      <a:cubicBezTo>
                        <a:pt x="1287407" y="716248"/>
                        <a:pt x="1282971" y="715140"/>
                        <a:pt x="1277703" y="711814"/>
                      </a:cubicBezTo>
                      <a:cubicBezTo>
                        <a:pt x="1272159" y="708212"/>
                        <a:pt x="1267723" y="709043"/>
                        <a:pt x="1261624" y="709320"/>
                      </a:cubicBezTo>
                      <a:cubicBezTo>
                        <a:pt x="1255247" y="709874"/>
                        <a:pt x="1253029" y="705163"/>
                        <a:pt x="1248039" y="702669"/>
                      </a:cubicBezTo>
                      <a:cubicBezTo>
                        <a:pt x="1242217" y="699898"/>
                        <a:pt x="1246376" y="708766"/>
                        <a:pt x="1248594" y="710428"/>
                      </a:cubicBezTo>
                      <a:cubicBezTo>
                        <a:pt x="1253307" y="714308"/>
                        <a:pt x="1259406" y="712091"/>
                        <a:pt x="1264950" y="712645"/>
                      </a:cubicBezTo>
                      <a:cubicBezTo>
                        <a:pt x="1270495" y="713200"/>
                        <a:pt x="1275485" y="716248"/>
                        <a:pt x="1280753" y="717633"/>
                      </a:cubicBezTo>
                      <a:cubicBezTo>
                        <a:pt x="1286020" y="719019"/>
                        <a:pt x="1289901" y="720682"/>
                        <a:pt x="1293506" y="724839"/>
                      </a:cubicBezTo>
                      <a:cubicBezTo>
                        <a:pt x="1295724" y="727333"/>
                        <a:pt x="1297664" y="729827"/>
                        <a:pt x="1299605" y="732321"/>
                      </a:cubicBezTo>
                      <a:cubicBezTo>
                        <a:pt x="1300991" y="734261"/>
                        <a:pt x="1303209" y="736755"/>
                        <a:pt x="1302931" y="739249"/>
                      </a:cubicBezTo>
                      <a:cubicBezTo>
                        <a:pt x="1302654" y="741743"/>
                        <a:pt x="1299605" y="743406"/>
                        <a:pt x="1297664" y="744514"/>
                      </a:cubicBezTo>
                      <a:cubicBezTo>
                        <a:pt x="1294614" y="746177"/>
                        <a:pt x="1291565" y="747840"/>
                        <a:pt x="1288793" y="750057"/>
                      </a:cubicBezTo>
                      <a:cubicBezTo>
                        <a:pt x="1286852" y="751720"/>
                        <a:pt x="1285189" y="753937"/>
                        <a:pt x="1282971" y="755322"/>
                      </a:cubicBezTo>
                      <a:cubicBezTo>
                        <a:pt x="1280476" y="756985"/>
                        <a:pt x="1277426" y="757539"/>
                        <a:pt x="1274376" y="758093"/>
                      </a:cubicBezTo>
                      <a:cubicBezTo>
                        <a:pt x="1272436" y="758371"/>
                        <a:pt x="1257465" y="762250"/>
                        <a:pt x="1264673" y="765853"/>
                      </a:cubicBezTo>
                      <a:cubicBezTo>
                        <a:pt x="1271049" y="768901"/>
                        <a:pt x="1278535" y="763913"/>
                        <a:pt x="1284911" y="763913"/>
                      </a:cubicBezTo>
                      <a:cubicBezTo>
                        <a:pt x="1290456" y="763913"/>
                        <a:pt x="1294892" y="768070"/>
                        <a:pt x="1300436" y="768347"/>
                      </a:cubicBezTo>
                      <a:cubicBezTo>
                        <a:pt x="1305149" y="768347"/>
                        <a:pt x="1312358" y="766407"/>
                        <a:pt x="1315961" y="770564"/>
                      </a:cubicBezTo>
                      <a:cubicBezTo>
                        <a:pt x="1320675" y="776106"/>
                        <a:pt x="1303209" y="778878"/>
                        <a:pt x="1300713" y="779432"/>
                      </a:cubicBezTo>
                      <a:cubicBezTo>
                        <a:pt x="1299605" y="779432"/>
                        <a:pt x="1298496" y="780540"/>
                        <a:pt x="1297387" y="780817"/>
                      </a:cubicBezTo>
                      <a:cubicBezTo>
                        <a:pt x="1297387" y="783589"/>
                        <a:pt x="1307922" y="786083"/>
                        <a:pt x="1302654" y="788299"/>
                      </a:cubicBezTo>
                      <a:cubicBezTo>
                        <a:pt x="1300991" y="789131"/>
                        <a:pt x="1298496" y="789131"/>
                        <a:pt x="1296832" y="790240"/>
                      </a:cubicBezTo>
                      <a:cubicBezTo>
                        <a:pt x="1294060" y="792179"/>
                        <a:pt x="1298218" y="792179"/>
                        <a:pt x="1299327" y="793565"/>
                      </a:cubicBezTo>
                      <a:cubicBezTo>
                        <a:pt x="1301545" y="796336"/>
                        <a:pt x="1292674" y="801324"/>
                        <a:pt x="1292674" y="804373"/>
                      </a:cubicBezTo>
                      <a:cubicBezTo>
                        <a:pt x="1292674" y="806312"/>
                        <a:pt x="1296555" y="807698"/>
                        <a:pt x="1295446" y="809361"/>
                      </a:cubicBezTo>
                      <a:cubicBezTo>
                        <a:pt x="1294614" y="810469"/>
                        <a:pt x="1291010" y="809915"/>
                        <a:pt x="1289624" y="809915"/>
                      </a:cubicBezTo>
                      <a:cubicBezTo>
                        <a:pt x="1289624" y="814626"/>
                        <a:pt x="1295446" y="812963"/>
                        <a:pt x="1296832" y="816843"/>
                      </a:cubicBezTo>
                      <a:cubicBezTo>
                        <a:pt x="1298496" y="821277"/>
                        <a:pt x="1294060" y="822386"/>
                        <a:pt x="1290733" y="820723"/>
                      </a:cubicBezTo>
                      <a:cubicBezTo>
                        <a:pt x="1289347" y="820169"/>
                        <a:pt x="1288238" y="818783"/>
                        <a:pt x="1286575" y="819060"/>
                      </a:cubicBezTo>
                      <a:cubicBezTo>
                        <a:pt x="1284634" y="819614"/>
                        <a:pt x="1284911" y="821277"/>
                        <a:pt x="1284079" y="822663"/>
                      </a:cubicBezTo>
                      <a:cubicBezTo>
                        <a:pt x="1282416" y="825434"/>
                        <a:pt x="1279921" y="824048"/>
                        <a:pt x="1277703" y="825157"/>
                      </a:cubicBezTo>
                      <a:cubicBezTo>
                        <a:pt x="1275485" y="825988"/>
                        <a:pt x="1273545" y="829868"/>
                        <a:pt x="1272436" y="831808"/>
                      </a:cubicBezTo>
                      <a:cubicBezTo>
                        <a:pt x="1272436" y="831808"/>
                        <a:pt x="1273545" y="836796"/>
                        <a:pt x="1273822" y="837350"/>
                      </a:cubicBezTo>
                      <a:cubicBezTo>
                        <a:pt x="1273822" y="839844"/>
                        <a:pt x="1272990" y="840121"/>
                        <a:pt x="1271327" y="841784"/>
                      </a:cubicBezTo>
                      <a:cubicBezTo>
                        <a:pt x="1269941" y="843170"/>
                        <a:pt x="1269941" y="845387"/>
                        <a:pt x="1268831" y="846772"/>
                      </a:cubicBezTo>
                      <a:cubicBezTo>
                        <a:pt x="1267445" y="848712"/>
                        <a:pt x="1264950" y="848435"/>
                        <a:pt x="1263564" y="849821"/>
                      </a:cubicBezTo>
                      <a:cubicBezTo>
                        <a:pt x="1261346" y="851760"/>
                        <a:pt x="1263564" y="852038"/>
                        <a:pt x="1264950" y="853146"/>
                      </a:cubicBezTo>
                      <a:cubicBezTo>
                        <a:pt x="1267168" y="855086"/>
                        <a:pt x="1264396" y="857303"/>
                        <a:pt x="1262732" y="858134"/>
                      </a:cubicBezTo>
                      <a:cubicBezTo>
                        <a:pt x="1260792" y="859243"/>
                        <a:pt x="1258574" y="859520"/>
                        <a:pt x="1258020" y="861737"/>
                      </a:cubicBezTo>
                      <a:cubicBezTo>
                        <a:pt x="1254970" y="862291"/>
                        <a:pt x="1251920" y="862845"/>
                        <a:pt x="1248871" y="863400"/>
                      </a:cubicBezTo>
                      <a:cubicBezTo>
                        <a:pt x="1245266" y="863954"/>
                        <a:pt x="1243049" y="867279"/>
                        <a:pt x="1245266" y="870605"/>
                      </a:cubicBezTo>
                      <a:cubicBezTo>
                        <a:pt x="1246653" y="872545"/>
                        <a:pt x="1249702" y="875870"/>
                        <a:pt x="1247762" y="878364"/>
                      </a:cubicBezTo>
                      <a:cubicBezTo>
                        <a:pt x="1246653" y="879750"/>
                        <a:pt x="1244712" y="879196"/>
                        <a:pt x="1243326" y="880304"/>
                      </a:cubicBezTo>
                      <a:cubicBezTo>
                        <a:pt x="1242217" y="881413"/>
                        <a:pt x="1242494" y="883075"/>
                        <a:pt x="1242494" y="884461"/>
                      </a:cubicBezTo>
                      <a:cubicBezTo>
                        <a:pt x="1240554" y="885015"/>
                        <a:pt x="1237781" y="883352"/>
                        <a:pt x="1235563" y="883629"/>
                      </a:cubicBezTo>
                      <a:cubicBezTo>
                        <a:pt x="1235009" y="886955"/>
                        <a:pt x="1238059" y="886678"/>
                        <a:pt x="1240277" y="887786"/>
                      </a:cubicBezTo>
                      <a:cubicBezTo>
                        <a:pt x="1241385" y="888341"/>
                        <a:pt x="1243049" y="889172"/>
                        <a:pt x="1243880" y="890280"/>
                      </a:cubicBezTo>
                      <a:cubicBezTo>
                        <a:pt x="1244990" y="891943"/>
                        <a:pt x="1243880" y="892220"/>
                        <a:pt x="1243880" y="893883"/>
                      </a:cubicBezTo>
                      <a:cubicBezTo>
                        <a:pt x="1243603" y="895823"/>
                        <a:pt x="1246376" y="900811"/>
                        <a:pt x="1243326" y="901919"/>
                      </a:cubicBezTo>
                      <a:cubicBezTo>
                        <a:pt x="1241940" y="902474"/>
                        <a:pt x="1241385" y="901919"/>
                        <a:pt x="1239999" y="901088"/>
                      </a:cubicBezTo>
                      <a:cubicBezTo>
                        <a:pt x="1238613" y="899980"/>
                        <a:pt x="1236949" y="898040"/>
                        <a:pt x="1235009" y="899980"/>
                      </a:cubicBezTo>
                      <a:cubicBezTo>
                        <a:pt x="1233068" y="901919"/>
                        <a:pt x="1235286" y="903582"/>
                        <a:pt x="1236395" y="904968"/>
                      </a:cubicBezTo>
                      <a:cubicBezTo>
                        <a:pt x="1237504" y="906631"/>
                        <a:pt x="1238336" y="909402"/>
                        <a:pt x="1235286" y="909125"/>
                      </a:cubicBezTo>
                      <a:cubicBezTo>
                        <a:pt x="1234177" y="909125"/>
                        <a:pt x="1233623" y="908293"/>
                        <a:pt x="1232791" y="907739"/>
                      </a:cubicBezTo>
                      <a:cubicBezTo>
                        <a:pt x="1231682" y="907185"/>
                        <a:pt x="1231128" y="907185"/>
                        <a:pt x="1229742" y="907185"/>
                      </a:cubicBezTo>
                      <a:cubicBezTo>
                        <a:pt x="1226969" y="907185"/>
                        <a:pt x="1226692" y="908016"/>
                        <a:pt x="1226415" y="910511"/>
                      </a:cubicBezTo>
                      <a:cubicBezTo>
                        <a:pt x="1226415" y="913004"/>
                        <a:pt x="1227801" y="914390"/>
                        <a:pt x="1227801" y="916884"/>
                      </a:cubicBezTo>
                      <a:cubicBezTo>
                        <a:pt x="1227801" y="919378"/>
                        <a:pt x="1226415" y="920487"/>
                        <a:pt x="1224197" y="921318"/>
                      </a:cubicBezTo>
                      <a:cubicBezTo>
                        <a:pt x="1222533" y="922149"/>
                        <a:pt x="1218929" y="922427"/>
                        <a:pt x="1218098" y="924089"/>
                      </a:cubicBezTo>
                      <a:cubicBezTo>
                        <a:pt x="1217543" y="925198"/>
                        <a:pt x="1218098" y="926860"/>
                        <a:pt x="1218098" y="927969"/>
                      </a:cubicBezTo>
                      <a:cubicBezTo>
                        <a:pt x="1218098" y="929078"/>
                        <a:pt x="1217266" y="930186"/>
                        <a:pt x="1216989" y="931572"/>
                      </a:cubicBezTo>
                      <a:cubicBezTo>
                        <a:pt x="1211444" y="934343"/>
                        <a:pt x="1214494" y="924644"/>
                        <a:pt x="1209781" y="925752"/>
                      </a:cubicBezTo>
                      <a:cubicBezTo>
                        <a:pt x="1209226" y="926860"/>
                        <a:pt x="1209781" y="929632"/>
                        <a:pt x="1208117" y="929909"/>
                      </a:cubicBezTo>
                      <a:cubicBezTo>
                        <a:pt x="1206731" y="929909"/>
                        <a:pt x="1205345" y="927692"/>
                        <a:pt x="1203681" y="927692"/>
                      </a:cubicBezTo>
                      <a:cubicBezTo>
                        <a:pt x="1202850" y="931017"/>
                        <a:pt x="1202850" y="934066"/>
                        <a:pt x="1201741" y="937391"/>
                      </a:cubicBezTo>
                      <a:cubicBezTo>
                        <a:pt x="1200078" y="942102"/>
                        <a:pt x="1194256" y="945705"/>
                        <a:pt x="1190929" y="948753"/>
                      </a:cubicBezTo>
                      <a:cubicBezTo>
                        <a:pt x="1190651" y="949030"/>
                        <a:pt x="1190651" y="948753"/>
                        <a:pt x="1190929" y="948476"/>
                      </a:cubicBezTo>
                      <a:cubicBezTo>
                        <a:pt x="1190375" y="948753"/>
                        <a:pt x="1189820" y="949308"/>
                        <a:pt x="1189543" y="949585"/>
                      </a:cubicBezTo>
                      <a:cubicBezTo>
                        <a:pt x="1188988" y="949585"/>
                        <a:pt x="1188157" y="950416"/>
                        <a:pt x="1187602" y="950416"/>
                      </a:cubicBezTo>
                      <a:cubicBezTo>
                        <a:pt x="1185939" y="950693"/>
                        <a:pt x="1184552" y="948476"/>
                        <a:pt x="1183166" y="949308"/>
                      </a:cubicBezTo>
                      <a:cubicBezTo>
                        <a:pt x="1182058" y="949862"/>
                        <a:pt x="1182058" y="952633"/>
                        <a:pt x="1181780" y="953741"/>
                      </a:cubicBezTo>
                      <a:cubicBezTo>
                        <a:pt x="1181226" y="955681"/>
                        <a:pt x="1179840" y="958175"/>
                        <a:pt x="1177622" y="957898"/>
                      </a:cubicBezTo>
                      <a:cubicBezTo>
                        <a:pt x="1177067" y="956236"/>
                        <a:pt x="1176790" y="951801"/>
                        <a:pt x="1173741" y="953464"/>
                      </a:cubicBezTo>
                      <a:cubicBezTo>
                        <a:pt x="1170968" y="954850"/>
                        <a:pt x="1173186" y="958729"/>
                        <a:pt x="1172077" y="960947"/>
                      </a:cubicBezTo>
                      <a:cubicBezTo>
                        <a:pt x="1170691" y="964272"/>
                        <a:pt x="1167641" y="960947"/>
                        <a:pt x="1165424" y="962055"/>
                      </a:cubicBezTo>
                      <a:cubicBezTo>
                        <a:pt x="1163206" y="962886"/>
                        <a:pt x="1160988" y="968983"/>
                        <a:pt x="1160433" y="971200"/>
                      </a:cubicBezTo>
                      <a:cubicBezTo>
                        <a:pt x="1160156" y="972586"/>
                        <a:pt x="1159879" y="973417"/>
                        <a:pt x="1158770" y="974249"/>
                      </a:cubicBezTo>
                      <a:cubicBezTo>
                        <a:pt x="1156275" y="976188"/>
                        <a:pt x="1155165" y="975080"/>
                        <a:pt x="1152671" y="974249"/>
                      </a:cubicBezTo>
                      <a:cubicBezTo>
                        <a:pt x="1146017" y="971754"/>
                        <a:pt x="1147126" y="981454"/>
                        <a:pt x="1141581" y="980622"/>
                      </a:cubicBezTo>
                      <a:cubicBezTo>
                        <a:pt x="1141581" y="979237"/>
                        <a:pt x="1142413" y="975634"/>
                        <a:pt x="1140749" y="974803"/>
                      </a:cubicBezTo>
                      <a:cubicBezTo>
                        <a:pt x="1138531" y="973417"/>
                        <a:pt x="1137977" y="976742"/>
                        <a:pt x="1137700" y="977851"/>
                      </a:cubicBezTo>
                      <a:cubicBezTo>
                        <a:pt x="1137423" y="979514"/>
                        <a:pt x="1136314" y="982285"/>
                        <a:pt x="1134928" y="979791"/>
                      </a:cubicBezTo>
                      <a:cubicBezTo>
                        <a:pt x="1133818" y="977851"/>
                        <a:pt x="1135205" y="976188"/>
                        <a:pt x="1132432" y="975357"/>
                      </a:cubicBezTo>
                      <a:cubicBezTo>
                        <a:pt x="1129106" y="974526"/>
                        <a:pt x="1125501" y="976465"/>
                        <a:pt x="1123838" y="979237"/>
                      </a:cubicBezTo>
                      <a:cubicBezTo>
                        <a:pt x="1122175" y="981731"/>
                        <a:pt x="1120511" y="987550"/>
                        <a:pt x="1116908" y="987827"/>
                      </a:cubicBezTo>
                      <a:cubicBezTo>
                        <a:pt x="1116908" y="985888"/>
                        <a:pt x="1117462" y="981454"/>
                        <a:pt x="1116076" y="980068"/>
                      </a:cubicBezTo>
                      <a:cubicBezTo>
                        <a:pt x="1114690" y="978682"/>
                        <a:pt x="1111917" y="980068"/>
                        <a:pt x="1110531" y="981177"/>
                      </a:cubicBezTo>
                      <a:cubicBezTo>
                        <a:pt x="1108591" y="982839"/>
                        <a:pt x="1108036" y="984225"/>
                        <a:pt x="1107759" y="986442"/>
                      </a:cubicBezTo>
                      <a:cubicBezTo>
                        <a:pt x="1107204" y="989490"/>
                        <a:pt x="1105818" y="988936"/>
                        <a:pt x="1103046" y="988382"/>
                      </a:cubicBezTo>
                      <a:cubicBezTo>
                        <a:pt x="1102214" y="989767"/>
                        <a:pt x="1101937" y="991707"/>
                        <a:pt x="1101382" y="993370"/>
                      </a:cubicBezTo>
                      <a:cubicBezTo>
                        <a:pt x="1100274" y="993370"/>
                        <a:pt x="1099164" y="993370"/>
                        <a:pt x="1098332" y="993370"/>
                      </a:cubicBezTo>
                      <a:cubicBezTo>
                        <a:pt x="1096946" y="991153"/>
                        <a:pt x="1096392" y="988659"/>
                        <a:pt x="1095560" y="986165"/>
                      </a:cubicBezTo>
                      <a:cubicBezTo>
                        <a:pt x="1094451" y="983670"/>
                        <a:pt x="1092511" y="982562"/>
                        <a:pt x="1090570" y="980899"/>
                      </a:cubicBezTo>
                      <a:cubicBezTo>
                        <a:pt x="1086689" y="977297"/>
                        <a:pt x="1090570" y="967598"/>
                        <a:pt x="1082530" y="968983"/>
                      </a:cubicBezTo>
                      <a:cubicBezTo>
                        <a:pt x="1074491" y="970369"/>
                        <a:pt x="1080312" y="979514"/>
                        <a:pt x="1080312" y="984502"/>
                      </a:cubicBezTo>
                      <a:cubicBezTo>
                        <a:pt x="1080312" y="986165"/>
                        <a:pt x="1081144" y="993647"/>
                        <a:pt x="1079481" y="994755"/>
                      </a:cubicBezTo>
                      <a:cubicBezTo>
                        <a:pt x="1077817" y="995864"/>
                        <a:pt x="1075877" y="990876"/>
                        <a:pt x="1074213" y="990876"/>
                      </a:cubicBezTo>
                      <a:cubicBezTo>
                        <a:pt x="1071441" y="990876"/>
                        <a:pt x="1072550" y="996695"/>
                        <a:pt x="1071718" y="998081"/>
                      </a:cubicBezTo>
                      <a:cubicBezTo>
                        <a:pt x="1070886" y="999744"/>
                        <a:pt x="1068668" y="1000298"/>
                        <a:pt x="1066728" y="1000298"/>
                      </a:cubicBezTo>
                      <a:cubicBezTo>
                        <a:pt x="1064510" y="1000298"/>
                        <a:pt x="1062569" y="1000298"/>
                        <a:pt x="1060351" y="1001129"/>
                      </a:cubicBezTo>
                      <a:cubicBezTo>
                        <a:pt x="1057025" y="1001961"/>
                        <a:pt x="1053698" y="1002515"/>
                        <a:pt x="1050371" y="1002792"/>
                      </a:cubicBezTo>
                      <a:cubicBezTo>
                        <a:pt x="1047599" y="1002792"/>
                        <a:pt x="1047044" y="1004455"/>
                        <a:pt x="1045381" y="1006118"/>
                      </a:cubicBezTo>
                      <a:cubicBezTo>
                        <a:pt x="1043440" y="1007780"/>
                        <a:pt x="1041499" y="1007780"/>
                        <a:pt x="1039004" y="1008057"/>
                      </a:cubicBezTo>
                      <a:cubicBezTo>
                        <a:pt x="1036510" y="1008057"/>
                        <a:pt x="1034568" y="1009720"/>
                        <a:pt x="1032351" y="1011106"/>
                      </a:cubicBezTo>
                      <a:cubicBezTo>
                        <a:pt x="1027083" y="1014154"/>
                        <a:pt x="1020707" y="1014985"/>
                        <a:pt x="1015162" y="1018034"/>
                      </a:cubicBezTo>
                      <a:cubicBezTo>
                        <a:pt x="1012667" y="1019419"/>
                        <a:pt x="1010172" y="1021913"/>
                        <a:pt x="1007123" y="1022467"/>
                      </a:cubicBezTo>
                      <a:cubicBezTo>
                        <a:pt x="1004073" y="1023022"/>
                        <a:pt x="1000469" y="1021359"/>
                        <a:pt x="997419" y="1022467"/>
                      </a:cubicBezTo>
                      <a:cubicBezTo>
                        <a:pt x="994370" y="1023576"/>
                        <a:pt x="994370" y="1027456"/>
                        <a:pt x="994093" y="1030227"/>
                      </a:cubicBezTo>
                      <a:cubicBezTo>
                        <a:pt x="993815" y="1032998"/>
                        <a:pt x="992707" y="1036047"/>
                        <a:pt x="994093" y="1038818"/>
                      </a:cubicBezTo>
                      <a:cubicBezTo>
                        <a:pt x="994925" y="1040480"/>
                        <a:pt x="997974" y="1042420"/>
                        <a:pt x="997419" y="1044360"/>
                      </a:cubicBezTo>
                      <a:cubicBezTo>
                        <a:pt x="996588" y="1046854"/>
                        <a:pt x="991043" y="1048794"/>
                        <a:pt x="988548" y="1049071"/>
                      </a:cubicBezTo>
                      <a:cubicBezTo>
                        <a:pt x="985221" y="1049626"/>
                        <a:pt x="984666" y="1046577"/>
                        <a:pt x="983558" y="1044083"/>
                      </a:cubicBezTo>
                      <a:cubicBezTo>
                        <a:pt x="982449" y="1041312"/>
                        <a:pt x="979953" y="1039649"/>
                        <a:pt x="978290" y="1037155"/>
                      </a:cubicBezTo>
                      <a:cubicBezTo>
                        <a:pt x="975241" y="1031890"/>
                        <a:pt x="977735" y="1025516"/>
                        <a:pt x="980785" y="1021082"/>
                      </a:cubicBezTo>
                      <a:cubicBezTo>
                        <a:pt x="982171" y="1018865"/>
                        <a:pt x="984112" y="1016094"/>
                        <a:pt x="982726" y="1013323"/>
                      </a:cubicBezTo>
                      <a:cubicBezTo>
                        <a:pt x="981617" y="1011106"/>
                        <a:pt x="978013" y="1008889"/>
                        <a:pt x="975518" y="1009997"/>
                      </a:cubicBezTo>
                      <a:cubicBezTo>
                        <a:pt x="972746" y="1011383"/>
                        <a:pt x="972468" y="1016094"/>
                        <a:pt x="970528" y="1018311"/>
                      </a:cubicBezTo>
                      <a:cubicBezTo>
                        <a:pt x="968310" y="1020805"/>
                        <a:pt x="964706" y="1020805"/>
                        <a:pt x="963319" y="1017479"/>
                      </a:cubicBezTo>
                      <a:cubicBezTo>
                        <a:pt x="962765" y="1016094"/>
                        <a:pt x="962765" y="1014431"/>
                        <a:pt x="963043" y="1012768"/>
                      </a:cubicBezTo>
                      <a:cubicBezTo>
                        <a:pt x="961379" y="1012214"/>
                        <a:pt x="959993" y="1011383"/>
                        <a:pt x="958052" y="1011106"/>
                      </a:cubicBezTo>
                      <a:cubicBezTo>
                        <a:pt x="956389" y="1011106"/>
                        <a:pt x="955002" y="1011660"/>
                        <a:pt x="953339" y="1011937"/>
                      </a:cubicBezTo>
                      <a:cubicBezTo>
                        <a:pt x="949458" y="1012214"/>
                        <a:pt x="950290" y="1008889"/>
                        <a:pt x="948072" y="1006949"/>
                      </a:cubicBezTo>
                      <a:cubicBezTo>
                        <a:pt x="945577" y="1004732"/>
                        <a:pt x="942804" y="1006949"/>
                        <a:pt x="942250" y="1009443"/>
                      </a:cubicBezTo>
                      <a:cubicBezTo>
                        <a:pt x="941695" y="1012491"/>
                        <a:pt x="940586" y="1013323"/>
                        <a:pt x="937260" y="1013600"/>
                      </a:cubicBezTo>
                      <a:cubicBezTo>
                        <a:pt x="935319" y="1013600"/>
                        <a:pt x="933655" y="1013600"/>
                        <a:pt x="931992" y="1014431"/>
                      </a:cubicBezTo>
                      <a:cubicBezTo>
                        <a:pt x="928111" y="1010551"/>
                        <a:pt x="919794" y="1013046"/>
                        <a:pt x="916467" y="1013046"/>
                      </a:cubicBezTo>
                      <a:cubicBezTo>
                        <a:pt x="913140" y="1013046"/>
                        <a:pt x="910922" y="1009997"/>
                        <a:pt x="908704" y="1006672"/>
                      </a:cubicBezTo>
                      <a:cubicBezTo>
                        <a:pt x="906486" y="1003069"/>
                        <a:pt x="903714" y="1003623"/>
                        <a:pt x="898724" y="1002792"/>
                      </a:cubicBezTo>
                      <a:cubicBezTo>
                        <a:pt x="893734" y="1001961"/>
                        <a:pt x="892902" y="994478"/>
                        <a:pt x="891516" y="992539"/>
                      </a:cubicBezTo>
                      <a:cubicBezTo>
                        <a:pt x="890130" y="990598"/>
                        <a:pt x="895120" y="986165"/>
                        <a:pt x="898447" y="981177"/>
                      </a:cubicBezTo>
                      <a:cubicBezTo>
                        <a:pt x="901774" y="976188"/>
                        <a:pt x="878763" y="977297"/>
                        <a:pt x="874050" y="976188"/>
                      </a:cubicBezTo>
                      <a:cubicBezTo>
                        <a:pt x="869337" y="975080"/>
                        <a:pt x="863515" y="965935"/>
                        <a:pt x="860188" y="963164"/>
                      </a:cubicBezTo>
                      <a:cubicBezTo>
                        <a:pt x="856862" y="960392"/>
                        <a:pt x="849099" y="968152"/>
                        <a:pt x="845772" y="973140"/>
                      </a:cubicBezTo>
                      <a:cubicBezTo>
                        <a:pt x="842168" y="978128"/>
                        <a:pt x="839396" y="977297"/>
                        <a:pt x="838842" y="980068"/>
                      </a:cubicBezTo>
                      <a:cubicBezTo>
                        <a:pt x="838287" y="982562"/>
                        <a:pt x="833019" y="980899"/>
                        <a:pt x="830525" y="978682"/>
                      </a:cubicBezTo>
                      <a:cubicBezTo>
                        <a:pt x="828029" y="976465"/>
                        <a:pt x="826920" y="982839"/>
                        <a:pt x="824702" y="986719"/>
                      </a:cubicBezTo>
                      <a:cubicBezTo>
                        <a:pt x="822207" y="990598"/>
                        <a:pt x="818326" y="985056"/>
                        <a:pt x="816108" y="980345"/>
                      </a:cubicBezTo>
                      <a:cubicBezTo>
                        <a:pt x="813890" y="975911"/>
                        <a:pt x="813059" y="982008"/>
                        <a:pt x="811950" y="985333"/>
                      </a:cubicBezTo>
                      <a:cubicBezTo>
                        <a:pt x="811118" y="988936"/>
                        <a:pt x="808346" y="982008"/>
                        <a:pt x="806128" y="980345"/>
                      </a:cubicBezTo>
                      <a:cubicBezTo>
                        <a:pt x="803910" y="978682"/>
                        <a:pt x="801692" y="982008"/>
                        <a:pt x="797533" y="987827"/>
                      </a:cubicBezTo>
                      <a:cubicBezTo>
                        <a:pt x="793375" y="993370"/>
                        <a:pt x="787553" y="982285"/>
                        <a:pt x="783949" y="981454"/>
                      </a:cubicBezTo>
                      <a:cubicBezTo>
                        <a:pt x="780345" y="980622"/>
                        <a:pt x="778127" y="984502"/>
                        <a:pt x="774800" y="988382"/>
                      </a:cubicBezTo>
                      <a:cubicBezTo>
                        <a:pt x="774246" y="988936"/>
                        <a:pt x="773692" y="989213"/>
                        <a:pt x="772860" y="989490"/>
                      </a:cubicBezTo>
                      <a:cubicBezTo>
                        <a:pt x="768979" y="990598"/>
                        <a:pt x="762602" y="987273"/>
                        <a:pt x="759552" y="990321"/>
                      </a:cubicBezTo>
                      <a:cubicBezTo>
                        <a:pt x="755948" y="993924"/>
                        <a:pt x="758720" y="999467"/>
                        <a:pt x="761493" y="1001961"/>
                      </a:cubicBezTo>
                      <a:cubicBezTo>
                        <a:pt x="763988" y="1004455"/>
                        <a:pt x="763988" y="1006395"/>
                        <a:pt x="761493" y="1012214"/>
                      </a:cubicBezTo>
                      <a:cubicBezTo>
                        <a:pt x="758998" y="1018034"/>
                        <a:pt x="760938" y="1017202"/>
                        <a:pt x="763156" y="1021913"/>
                      </a:cubicBezTo>
                      <a:cubicBezTo>
                        <a:pt x="765374" y="1026624"/>
                        <a:pt x="759552" y="1026070"/>
                        <a:pt x="752067" y="1025239"/>
                      </a:cubicBezTo>
                      <a:cubicBezTo>
                        <a:pt x="744304" y="1024408"/>
                        <a:pt x="748186" y="1019419"/>
                        <a:pt x="747077" y="1014431"/>
                      </a:cubicBezTo>
                      <a:cubicBezTo>
                        <a:pt x="745968" y="1009443"/>
                        <a:pt x="742918" y="1010551"/>
                        <a:pt x="739314" y="1009720"/>
                      </a:cubicBezTo>
                      <a:cubicBezTo>
                        <a:pt x="735433" y="1008889"/>
                        <a:pt x="732106" y="1013600"/>
                        <a:pt x="725176" y="1017202"/>
                      </a:cubicBezTo>
                      <a:cubicBezTo>
                        <a:pt x="718245" y="1020805"/>
                        <a:pt x="715472" y="1008334"/>
                        <a:pt x="714640" y="1003623"/>
                      </a:cubicBezTo>
                      <a:cubicBezTo>
                        <a:pt x="714086" y="998912"/>
                        <a:pt x="708264" y="1000021"/>
                        <a:pt x="697729" y="999190"/>
                      </a:cubicBezTo>
                      <a:cubicBezTo>
                        <a:pt x="687471" y="998358"/>
                        <a:pt x="700779" y="980622"/>
                        <a:pt x="703274" y="976465"/>
                      </a:cubicBezTo>
                      <a:cubicBezTo>
                        <a:pt x="705492" y="972308"/>
                        <a:pt x="692184" y="970092"/>
                        <a:pt x="688026" y="968706"/>
                      </a:cubicBezTo>
                      <a:cubicBezTo>
                        <a:pt x="683867" y="967320"/>
                        <a:pt x="684422" y="964826"/>
                        <a:pt x="684145" y="960670"/>
                      </a:cubicBezTo>
                      <a:cubicBezTo>
                        <a:pt x="683867" y="956513"/>
                        <a:pt x="683313" y="956236"/>
                        <a:pt x="680818" y="952633"/>
                      </a:cubicBezTo>
                      <a:cubicBezTo>
                        <a:pt x="678323" y="949030"/>
                        <a:pt x="679986" y="948199"/>
                        <a:pt x="682481" y="944319"/>
                      </a:cubicBezTo>
                      <a:cubicBezTo>
                        <a:pt x="684977" y="940439"/>
                        <a:pt x="670006" y="942657"/>
                        <a:pt x="663907" y="943211"/>
                      </a:cubicBezTo>
                      <a:cubicBezTo>
                        <a:pt x="657807" y="943765"/>
                        <a:pt x="653649" y="948753"/>
                        <a:pt x="649213" y="948476"/>
                      </a:cubicBezTo>
                      <a:cubicBezTo>
                        <a:pt x="644778" y="948199"/>
                        <a:pt x="650045" y="939331"/>
                        <a:pt x="652817" y="936283"/>
                      </a:cubicBezTo>
                      <a:cubicBezTo>
                        <a:pt x="655313" y="933234"/>
                        <a:pt x="648936" y="930186"/>
                        <a:pt x="647550" y="927138"/>
                      </a:cubicBezTo>
                      <a:cubicBezTo>
                        <a:pt x="646164" y="924089"/>
                        <a:pt x="651154" y="921318"/>
                        <a:pt x="654758" y="919655"/>
                      </a:cubicBezTo>
                      <a:cubicBezTo>
                        <a:pt x="658362" y="917993"/>
                        <a:pt x="654758" y="915776"/>
                        <a:pt x="654758" y="912450"/>
                      </a:cubicBezTo>
                      <a:cubicBezTo>
                        <a:pt x="654758" y="909402"/>
                        <a:pt x="657530" y="907739"/>
                        <a:pt x="660857" y="907739"/>
                      </a:cubicBezTo>
                      <a:cubicBezTo>
                        <a:pt x="664184" y="907739"/>
                        <a:pt x="663352" y="903305"/>
                        <a:pt x="663075" y="901365"/>
                      </a:cubicBezTo>
                      <a:cubicBezTo>
                        <a:pt x="663075" y="899148"/>
                        <a:pt x="673610" y="897209"/>
                        <a:pt x="676936" y="893606"/>
                      </a:cubicBezTo>
                      <a:cubicBezTo>
                        <a:pt x="679986" y="890003"/>
                        <a:pt x="678600" y="886678"/>
                        <a:pt x="677768" y="885292"/>
                      </a:cubicBezTo>
                      <a:cubicBezTo>
                        <a:pt x="676936" y="883907"/>
                        <a:pt x="677768" y="879750"/>
                        <a:pt x="680818" y="878087"/>
                      </a:cubicBezTo>
                      <a:cubicBezTo>
                        <a:pt x="683867" y="876424"/>
                        <a:pt x="681927" y="851206"/>
                        <a:pt x="680818" y="845387"/>
                      </a:cubicBezTo>
                      <a:cubicBezTo>
                        <a:pt x="679709" y="839567"/>
                        <a:pt x="675550" y="839844"/>
                        <a:pt x="671115" y="839567"/>
                      </a:cubicBezTo>
                      <a:cubicBezTo>
                        <a:pt x="666679" y="839567"/>
                        <a:pt x="667233" y="834302"/>
                        <a:pt x="666402" y="830422"/>
                      </a:cubicBezTo>
                      <a:cubicBezTo>
                        <a:pt x="665570" y="826542"/>
                        <a:pt x="659194" y="821277"/>
                        <a:pt x="652817" y="816289"/>
                      </a:cubicBezTo>
                      <a:cubicBezTo>
                        <a:pt x="646441" y="811301"/>
                        <a:pt x="647550" y="819060"/>
                        <a:pt x="644500" y="821554"/>
                      </a:cubicBezTo>
                      <a:cubicBezTo>
                        <a:pt x="643946" y="822109"/>
                        <a:pt x="643391" y="822386"/>
                        <a:pt x="643114" y="822386"/>
                      </a:cubicBezTo>
                      <a:cubicBezTo>
                        <a:pt x="640896" y="823217"/>
                        <a:pt x="638955" y="821277"/>
                        <a:pt x="636183" y="819337"/>
                      </a:cubicBezTo>
                      <a:cubicBezTo>
                        <a:pt x="632856" y="817120"/>
                        <a:pt x="628420" y="816843"/>
                        <a:pt x="620381" y="816566"/>
                      </a:cubicBezTo>
                      <a:cubicBezTo>
                        <a:pt x="612341" y="816566"/>
                        <a:pt x="617886" y="813240"/>
                        <a:pt x="620381" y="810747"/>
                      </a:cubicBezTo>
                      <a:cubicBezTo>
                        <a:pt x="622599" y="808530"/>
                        <a:pt x="623153" y="806312"/>
                        <a:pt x="621767" y="800770"/>
                      </a:cubicBezTo>
                      <a:cubicBezTo>
                        <a:pt x="620381" y="795228"/>
                        <a:pt x="617609" y="799107"/>
                        <a:pt x="612618" y="801324"/>
                      </a:cubicBezTo>
                      <a:cubicBezTo>
                        <a:pt x="607628" y="803541"/>
                        <a:pt x="614282" y="794950"/>
                        <a:pt x="616222" y="793288"/>
                      </a:cubicBezTo>
                      <a:cubicBezTo>
                        <a:pt x="618440" y="791348"/>
                        <a:pt x="614836" y="788854"/>
                        <a:pt x="611786" y="787468"/>
                      </a:cubicBezTo>
                      <a:cubicBezTo>
                        <a:pt x="608737" y="786360"/>
                        <a:pt x="601806" y="791625"/>
                        <a:pt x="598480" y="794673"/>
                      </a:cubicBezTo>
                      <a:cubicBezTo>
                        <a:pt x="595430" y="797999"/>
                        <a:pt x="590717" y="797445"/>
                        <a:pt x="587390" y="798553"/>
                      </a:cubicBezTo>
                      <a:cubicBezTo>
                        <a:pt x="584063" y="799662"/>
                        <a:pt x="576578" y="793565"/>
                        <a:pt x="570201" y="790517"/>
                      </a:cubicBezTo>
                      <a:cubicBezTo>
                        <a:pt x="563825" y="787468"/>
                        <a:pt x="561330" y="797722"/>
                        <a:pt x="554122" y="803541"/>
                      </a:cubicBezTo>
                      <a:cubicBezTo>
                        <a:pt x="546636" y="809361"/>
                        <a:pt x="542755" y="808252"/>
                        <a:pt x="536379" y="808807"/>
                      </a:cubicBezTo>
                      <a:cubicBezTo>
                        <a:pt x="530002" y="809361"/>
                        <a:pt x="525567" y="818229"/>
                        <a:pt x="521408" y="824325"/>
                      </a:cubicBezTo>
                      <a:cubicBezTo>
                        <a:pt x="517250" y="830422"/>
                        <a:pt x="509765" y="833193"/>
                        <a:pt x="499230" y="834579"/>
                      </a:cubicBezTo>
                      <a:cubicBezTo>
                        <a:pt x="491189" y="835688"/>
                        <a:pt x="489249" y="834025"/>
                        <a:pt x="488140" y="832085"/>
                      </a:cubicBezTo>
                      <a:cubicBezTo>
                        <a:pt x="487863" y="831531"/>
                        <a:pt x="487586" y="830699"/>
                        <a:pt x="487308" y="830145"/>
                      </a:cubicBezTo>
                      <a:cubicBezTo>
                        <a:pt x="485922" y="827651"/>
                        <a:pt x="464852" y="827651"/>
                        <a:pt x="460139" y="827928"/>
                      </a:cubicBezTo>
                      <a:cubicBezTo>
                        <a:pt x="455149" y="828205"/>
                        <a:pt x="452932" y="819337"/>
                        <a:pt x="444060" y="819337"/>
                      </a:cubicBezTo>
                      <a:cubicBezTo>
                        <a:pt x="435188" y="819337"/>
                        <a:pt x="424376" y="834302"/>
                        <a:pt x="416891" y="844555"/>
                      </a:cubicBezTo>
                      <a:cubicBezTo>
                        <a:pt x="415782" y="846218"/>
                        <a:pt x="414950" y="846772"/>
                        <a:pt x="414119" y="846772"/>
                      </a:cubicBezTo>
                      <a:cubicBezTo>
                        <a:pt x="409960" y="847050"/>
                        <a:pt x="411069" y="827097"/>
                        <a:pt x="408019" y="826265"/>
                      </a:cubicBezTo>
                      <a:cubicBezTo>
                        <a:pt x="404416" y="825434"/>
                        <a:pt x="401920" y="827651"/>
                        <a:pt x="396653" y="830699"/>
                      </a:cubicBezTo>
                      <a:cubicBezTo>
                        <a:pt x="396099" y="830976"/>
                        <a:pt x="395544" y="831253"/>
                        <a:pt x="394713" y="831531"/>
                      </a:cubicBezTo>
                      <a:cubicBezTo>
                        <a:pt x="389722" y="833471"/>
                        <a:pt x="383068" y="833748"/>
                        <a:pt x="378355" y="833471"/>
                      </a:cubicBezTo>
                      <a:cubicBezTo>
                        <a:pt x="373088" y="833471"/>
                        <a:pt x="362553" y="830422"/>
                        <a:pt x="359781" y="829037"/>
                      </a:cubicBezTo>
                      <a:cubicBezTo>
                        <a:pt x="357008" y="827651"/>
                        <a:pt x="342038" y="827097"/>
                        <a:pt x="337880" y="829037"/>
                      </a:cubicBezTo>
                      <a:cubicBezTo>
                        <a:pt x="333721" y="830699"/>
                        <a:pt x="330949" y="822386"/>
                        <a:pt x="329839" y="821000"/>
                      </a:cubicBezTo>
                      <a:cubicBezTo>
                        <a:pt x="328731" y="819614"/>
                        <a:pt x="323186" y="820169"/>
                        <a:pt x="317087" y="820169"/>
                      </a:cubicBezTo>
                      <a:cubicBezTo>
                        <a:pt x="310987" y="820169"/>
                        <a:pt x="314037" y="817397"/>
                        <a:pt x="314037" y="815735"/>
                      </a:cubicBezTo>
                      <a:cubicBezTo>
                        <a:pt x="314037" y="814072"/>
                        <a:pt x="306829" y="813795"/>
                        <a:pt x="302116" y="812686"/>
                      </a:cubicBezTo>
                      <a:cubicBezTo>
                        <a:pt x="297126" y="811578"/>
                        <a:pt x="294908" y="806867"/>
                        <a:pt x="290472" y="804650"/>
                      </a:cubicBezTo>
                      <a:cubicBezTo>
                        <a:pt x="286036" y="802710"/>
                        <a:pt x="286868" y="797999"/>
                        <a:pt x="286868" y="795505"/>
                      </a:cubicBezTo>
                      <a:cubicBezTo>
                        <a:pt x="286868" y="793288"/>
                        <a:pt x="276610" y="794119"/>
                        <a:pt x="272729" y="794950"/>
                      </a:cubicBezTo>
                      <a:cubicBezTo>
                        <a:pt x="268848" y="795782"/>
                        <a:pt x="269125" y="788299"/>
                        <a:pt x="267462" y="785528"/>
                      </a:cubicBezTo>
                      <a:cubicBezTo>
                        <a:pt x="266075" y="782757"/>
                        <a:pt x="259145" y="781926"/>
                        <a:pt x="254154" y="780540"/>
                      </a:cubicBezTo>
                      <a:cubicBezTo>
                        <a:pt x="249165" y="779432"/>
                        <a:pt x="244174" y="771395"/>
                        <a:pt x="239184" y="771950"/>
                      </a:cubicBezTo>
                      <a:cubicBezTo>
                        <a:pt x="234194" y="772504"/>
                        <a:pt x="231144" y="764190"/>
                        <a:pt x="229758" y="761696"/>
                      </a:cubicBezTo>
                      <a:cubicBezTo>
                        <a:pt x="228372" y="758925"/>
                        <a:pt x="220332" y="758925"/>
                        <a:pt x="217005" y="759202"/>
                      </a:cubicBezTo>
                      <a:cubicBezTo>
                        <a:pt x="213678" y="759756"/>
                        <a:pt x="213124" y="759202"/>
                        <a:pt x="209242" y="766130"/>
                      </a:cubicBezTo>
                      <a:cubicBezTo>
                        <a:pt x="206470" y="770841"/>
                        <a:pt x="202866" y="767793"/>
                        <a:pt x="199817" y="764744"/>
                      </a:cubicBezTo>
                      <a:lnTo>
                        <a:pt x="199817" y="764744"/>
                      </a:lnTo>
                      <a:cubicBezTo>
                        <a:pt x="198707" y="763636"/>
                        <a:pt x="197599" y="762250"/>
                        <a:pt x="196767" y="761419"/>
                      </a:cubicBezTo>
                      <a:cubicBezTo>
                        <a:pt x="193440" y="758648"/>
                        <a:pt x="187896" y="756153"/>
                        <a:pt x="184015" y="755599"/>
                      </a:cubicBezTo>
                      <a:cubicBezTo>
                        <a:pt x="180133" y="755045"/>
                        <a:pt x="181797" y="751997"/>
                        <a:pt x="179301" y="748394"/>
                      </a:cubicBezTo>
                      <a:cubicBezTo>
                        <a:pt x="176806" y="744792"/>
                        <a:pt x="164885" y="742020"/>
                        <a:pt x="160726" y="741743"/>
                      </a:cubicBezTo>
                      <a:cubicBezTo>
                        <a:pt x="156291" y="741743"/>
                        <a:pt x="154627" y="732044"/>
                        <a:pt x="152687" y="729273"/>
                      </a:cubicBezTo>
                      <a:cubicBezTo>
                        <a:pt x="150746" y="726502"/>
                        <a:pt x="147697" y="729273"/>
                        <a:pt x="143538" y="730381"/>
                      </a:cubicBezTo>
                      <a:cubicBezTo>
                        <a:pt x="139102" y="731212"/>
                        <a:pt x="139657" y="719019"/>
                        <a:pt x="140766" y="714585"/>
                      </a:cubicBezTo>
                      <a:cubicBezTo>
                        <a:pt x="142152" y="710151"/>
                        <a:pt x="135775" y="706549"/>
                        <a:pt x="132726" y="704609"/>
                      </a:cubicBezTo>
                      <a:cubicBezTo>
                        <a:pt x="129676" y="702669"/>
                        <a:pt x="129954" y="694355"/>
                        <a:pt x="134944" y="692138"/>
                      </a:cubicBezTo>
                      <a:cubicBezTo>
                        <a:pt x="140211" y="689921"/>
                        <a:pt x="143816" y="695464"/>
                        <a:pt x="146033" y="698512"/>
                      </a:cubicBezTo>
                      <a:cubicBezTo>
                        <a:pt x="148528" y="701561"/>
                        <a:pt x="156014" y="692415"/>
                        <a:pt x="160726" y="688536"/>
                      </a:cubicBezTo>
                      <a:cubicBezTo>
                        <a:pt x="165162" y="684656"/>
                        <a:pt x="149637" y="671631"/>
                        <a:pt x="147142" y="669692"/>
                      </a:cubicBezTo>
                      <a:cubicBezTo>
                        <a:pt x="144370" y="667474"/>
                        <a:pt x="145202" y="661932"/>
                        <a:pt x="147142" y="660269"/>
                      </a:cubicBezTo>
                      <a:cubicBezTo>
                        <a:pt x="149083" y="658884"/>
                        <a:pt x="146033" y="653341"/>
                        <a:pt x="145202" y="651679"/>
                      </a:cubicBezTo>
                      <a:cubicBezTo>
                        <a:pt x="144370" y="649739"/>
                        <a:pt x="147419" y="649739"/>
                        <a:pt x="151855" y="649739"/>
                      </a:cubicBezTo>
                      <a:cubicBezTo>
                        <a:pt x="156568" y="649739"/>
                        <a:pt x="160450" y="645028"/>
                        <a:pt x="166549" y="638100"/>
                      </a:cubicBezTo>
                      <a:cubicBezTo>
                        <a:pt x="172370" y="631172"/>
                        <a:pt x="181797" y="614544"/>
                        <a:pt x="183737" y="608448"/>
                      </a:cubicBezTo>
                      <a:cubicBezTo>
                        <a:pt x="185678" y="602351"/>
                        <a:pt x="179579" y="604568"/>
                        <a:pt x="175974" y="606231"/>
                      </a:cubicBezTo>
                      <a:cubicBezTo>
                        <a:pt x="172370" y="607893"/>
                        <a:pt x="162667" y="595700"/>
                        <a:pt x="160450" y="592929"/>
                      </a:cubicBezTo>
                      <a:cubicBezTo>
                        <a:pt x="158232" y="590157"/>
                        <a:pt x="147419" y="589603"/>
                        <a:pt x="141598" y="589603"/>
                      </a:cubicBezTo>
                      <a:cubicBezTo>
                        <a:pt x="135775" y="589603"/>
                        <a:pt x="126904" y="597640"/>
                        <a:pt x="120805" y="601242"/>
                      </a:cubicBezTo>
                      <a:cubicBezTo>
                        <a:pt x="114428" y="604845"/>
                        <a:pt x="100567" y="604291"/>
                        <a:pt x="93636" y="604013"/>
                      </a:cubicBezTo>
                      <a:cubicBezTo>
                        <a:pt x="86705" y="603736"/>
                        <a:pt x="83378" y="596808"/>
                        <a:pt x="82269" y="593760"/>
                      </a:cubicBezTo>
                      <a:cubicBezTo>
                        <a:pt x="81160" y="590989"/>
                        <a:pt x="74507" y="593483"/>
                        <a:pt x="69517" y="594314"/>
                      </a:cubicBezTo>
                      <a:cubicBezTo>
                        <a:pt x="64526" y="595146"/>
                        <a:pt x="64526" y="581013"/>
                        <a:pt x="65912" y="576024"/>
                      </a:cubicBezTo>
                      <a:cubicBezTo>
                        <a:pt x="67299" y="571036"/>
                        <a:pt x="50665" y="561614"/>
                        <a:pt x="45397" y="559120"/>
                      </a:cubicBezTo>
                      <a:cubicBezTo>
                        <a:pt x="40407" y="556626"/>
                        <a:pt x="24327" y="558288"/>
                        <a:pt x="24327" y="558288"/>
                      </a:cubicBezTo>
                      <a:cubicBezTo>
                        <a:pt x="24882" y="557180"/>
                        <a:pt x="25159" y="555517"/>
                        <a:pt x="25159" y="553577"/>
                      </a:cubicBezTo>
                      <a:cubicBezTo>
                        <a:pt x="25714" y="553577"/>
                        <a:pt x="36803" y="549975"/>
                        <a:pt x="40684" y="546095"/>
                      </a:cubicBezTo>
                      <a:cubicBezTo>
                        <a:pt x="44842" y="542215"/>
                        <a:pt x="41793" y="543878"/>
                        <a:pt x="37912" y="535564"/>
                      </a:cubicBezTo>
                      <a:cubicBezTo>
                        <a:pt x="34031" y="527528"/>
                        <a:pt x="39021" y="525588"/>
                        <a:pt x="35694" y="515612"/>
                      </a:cubicBezTo>
                      <a:cubicBezTo>
                        <a:pt x="32367" y="505635"/>
                        <a:pt x="12960" y="505913"/>
                        <a:pt x="7693" y="506190"/>
                      </a:cubicBezTo>
                      <a:cubicBezTo>
                        <a:pt x="2426" y="506744"/>
                        <a:pt x="5475" y="496767"/>
                        <a:pt x="7139" y="493719"/>
                      </a:cubicBezTo>
                      <a:cubicBezTo>
                        <a:pt x="9079" y="490671"/>
                        <a:pt x="1871" y="488731"/>
                        <a:pt x="208" y="485683"/>
                      </a:cubicBezTo>
                      <a:cubicBezTo>
                        <a:pt x="-69" y="485128"/>
                        <a:pt x="-69" y="484574"/>
                        <a:pt x="208" y="483743"/>
                      </a:cubicBezTo>
                      <a:cubicBezTo>
                        <a:pt x="1040" y="481249"/>
                        <a:pt x="5753" y="478477"/>
                        <a:pt x="10188" y="476537"/>
                      </a:cubicBezTo>
                      <a:cubicBezTo>
                        <a:pt x="15456" y="474321"/>
                        <a:pt x="10188" y="469887"/>
                        <a:pt x="12129" y="463790"/>
                      </a:cubicBezTo>
                      <a:cubicBezTo>
                        <a:pt x="14347" y="457693"/>
                        <a:pt x="14624" y="459356"/>
                        <a:pt x="18783" y="459910"/>
                      </a:cubicBezTo>
                      <a:cubicBezTo>
                        <a:pt x="22664" y="460465"/>
                        <a:pt x="23773" y="454922"/>
                        <a:pt x="28208" y="455476"/>
                      </a:cubicBezTo>
                      <a:cubicBezTo>
                        <a:pt x="32922" y="456031"/>
                        <a:pt x="37635" y="448825"/>
                        <a:pt x="40684" y="449657"/>
                      </a:cubicBezTo>
                      <a:cubicBezTo>
                        <a:pt x="43734" y="450488"/>
                        <a:pt x="46506" y="447994"/>
                        <a:pt x="51496" y="445223"/>
                      </a:cubicBezTo>
                      <a:cubicBezTo>
                        <a:pt x="56487" y="442452"/>
                        <a:pt x="57318" y="446885"/>
                        <a:pt x="59259" y="451319"/>
                      </a:cubicBezTo>
                      <a:cubicBezTo>
                        <a:pt x="61200" y="455753"/>
                        <a:pt x="67853" y="452982"/>
                        <a:pt x="72843" y="453536"/>
                      </a:cubicBezTo>
                      <a:cubicBezTo>
                        <a:pt x="77834" y="454091"/>
                        <a:pt x="85319" y="439680"/>
                        <a:pt x="90032" y="434415"/>
                      </a:cubicBezTo>
                      <a:cubicBezTo>
                        <a:pt x="95022" y="429427"/>
                        <a:pt x="105280" y="428873"/>
                        <a:pt x="119141" y="428873"/>
                      </a:cubicBezTo>
                      <a:cubicBezTo>
                        <a:pt x="133003" y="428873"/>
                        <a:pt x="131894" y="419450"/>
                        <a:pt x="136607" y="415016"/>
                      </a:cubicBezTo>
                      <a:cubicBezTo>
                        <a:pt x="141320" y="410583"/>
                        <a:pt x="163499" y="404209"/>
                        <a:pt x="172370" y="402823"/>
                      </a:cubicBezTo>
                      <a:cubicBezTo>
                        <a:pt x="181519" y="401437"/>
                        <a:pt x="180133" y="395895"/>
                        <a:pt x="180410" y="392015"/>
                      </a:cubicBezTo>
                      <a:cubicBezTo>
                        <a:pt x="180410" y="390907"/>
                        <a:pt x="179579" y="390075"/>
                        <a:pt x="178192" y="388967"/>
                      </a:cubicBezTo>
                      <a:cubicBezTo>
                        <a:pt x="178192" y="388136"/>
                        <a:pt x="176252" y="375388"/>
                        <a:pt x="181797" y="372617"/>
                      </a:cubicBezTo>
                      <a:cubicBezTo>
                        <a:pt x="187341" y="369568"/>
                        <a:pt x="191500" y="372617"/>
                        <a:pt x="188450" y="369014"/>
                      </a:cubicBezTo>
                      <a:cubicBezTo>
                        <a:pt x="185123" y="365689"/>
                        <a:pt x="184846" y="367352"/>
                        <a:pt x="189559" y="363749"/>
                      </a:cubicBezTo>
                      <a:cubicBezTo>
                        <a:pt x="194272" y="360146"/>
                        <a:pt x="199539" y="364580"/>
                        <a:pt x="196490" y="357375"/>
                      </a:cubicBezTo>
                      <a:cubicBezTo>
                        <a:pt x="193440" y="350447"/>
                        <a:pt x="184015" y="333543"/>
                        <a:pt x="183737" y="324398"/>
                      </a:cubicBezTo>
                      <a:cubicBezTo>
                        <a:pt x="183737" y="315253"/>
                        <a:pt x="188173" y="306385"/>
                        <a:pt x="182073" y="306662"/>
                      </a:cubicBezTo>
                      <a:cubicBezTo>
                        <a:pt x="175974" y="306662"/>
                        <a:pt x="165717" y="304999"/>
                        <a:pt x="173479" y="300842"/>
                      </a:cubicBezTo>
                      <a:cubicBezTo>
                        <a:pt x="181242" y="296685"/>
                        <a:pt x="214787" y="285046"/>
                        <a:pt x="217283" y="286986"/>
                      </a:cubicBezTo>
                      <a:cubicBezTo>
                        <a:pt x="219777" y="289203"/>
                        <a:pt x="215619" y="295300"/>
                        <a:pt x="226986" y="294468"/>
                      </a:cubicBezTo>
                      <a:cubicBezTo>
                        <a:pt x="238352" y="293637"/>
                        <a:pt x="249719" y="291974"/>
                        <a:pt x="245283" y="286709"/>
                      </a:cubicBezTo>
                      <a:cubicBezTo>
                        <a:pt x="241124" y="281444"/>
                        <a:pt x="233085" y="280058"/>
                        <a:pt x="237520" y="272022"/>
                      </a:cubicBezTo>
                      <a:cubicBezTo>
                        <a:pt x="242234" y="263985"/>
                        <a:pt x="251937" y="243478"/>
                        <a:pt x="251937" y="237936"/>
                      </a:cubicBezTo>
                      <a:cubicBezTo>
                        <a:pt x="251937" y="232393"/>
                        <a:pt x="251937" y="223802"/>
                        <a:pt x="258590" y="224634"/>
                      </a:cubicBezTo>
                      <a:cubicBezTo>
                        <a:pt x="265244" y="225465"/>
                        <a:pt x="278274" y="233502"/>
                        <a:pt x="282709" y="232947"/>
                      </a:cubicBezTo>
                      <a:cubicBezTo>
                        <a:pt x="287146" y="232393"/>
                        <a:pt x="299621" y="230730"/>
                        <a:pt x="303780" y="232393"/>
                      </a:cubicBezTo>
                      <a:cubicBezTo>
                        <a:pt x="307938" y="234333"/>
                        <a:pt x="330394" y="232393"/>
                        <a:pt x="327899" y="217151"/>
                      </a:cubicBezTo>
                      <a:cubicBezTo>
                        <a:pt x="325404" y="201633"/>
                        <a:pt x="325958" y="183343"/>
                        <a:pt x="332612" y="180848"/>
                      </a:cubicBezTo>
                      <a:cubicBezTo>
                        <a:pt x="339266" y="178354"/>
                        <a:pt x="354790" y="185837"/>
                        <a:pt x="357286" y="175583"/>
                      </a:cubicBezTo>
                      <a:cubicBezTo>
                        <a:pt x="359781" y="165330"/>
                        <a:pt x="353127" y="159787"/>
                        <a:pt x="376969" y="157570"/>
                      </a:cubicBezTo>
                      <a:cubicBezTo>
                        <a:pt x="378633" y="158124"/>
                        <a:pt x="380296" y="158402"/>
                        <a:pt x="381959" y="158402"/>
                      </a:cubicBezTo>
                      <a:cubicBezTo>
                        <a:pt x="382791" y="162281"/>
                        <a:pt x="384732" y="170041"/>
                        <a:pt x="386118" y="170595"/>
                      </a:cubicBezTo>
                      <a:cubicBezTo>
                        <a:pt x="388336" y="171426"/>
                        <a:pt x="391385" y="169209"/>
                        <a:pt x="391385" y="173366"/>
                      </a:cubicBezTo>
                      <a:cubicBezTo>
                        <a:pt x="391385" y="177523"/>
                        <a:pt x="393881" y="183065"/>
                        <a:pt x="398871" y="182788"/>
                      </a:cubicBezTo>
                      <a:cubicBezTo>
                        <a:pt x="403861" y="182511"/>
                        <a:pt x="411347" y="197199"/>
                        <a:pt x="418832" y="197199"/>
                      </a:cubicBezTo>
                      <a:cubicBezTo>
                        <a:pt x="426317" y="197199"/>
                        <a:pt x="446278" y="199970"/>
                        <a:pt x="454595" y="210778"/>
                      </a:cubicBezTo>
                      <a:cubicBezTo>
                        <a:pt x="462912" y="221585"/>
                        <a:pt x="464575" y="230730"/>
                        <a:pt x="467348" y="234610"/>
                      </a:cubicBezTo>
                      <a:cubicBezTo>
                        <a:pt x="470120" y="238490"/>
                        <a:pt x="472615" y="241261"/>
                        <a:pt x="472615" y="249852"/>
                      </a:cubicBezTo>
                      <a:cubicBezTo>
                        <a:pt x="472615" y="258443"/>
                        <a:pt x="474833" y="270359"/>
                        <a:pt x="469566" y="273130"/>
                      </a:cubicBezTo>
                      <a:cubicBezTo>
                        <a:pt x="464298" y="275901"/>
                        <a:pt x="459863" y="291143"/>
                        <a:pt x="473169" y="294468"/>
                      </a:cubicBezTo>
                      <a:cubicBezTo>
                        <a:pt x="486477" y="298071"/>
                        <a:pt x="531388" y="294745"/>
                        <a:pt x="544141" y="302782"/>
                      </a:cubicBezTo>
                      <a:cubicBezTo>
                        <a:pt x="556617" y="310819"/>
                        <a:pt x="568261" y="322458"/>
                        <a:pt x="576578" y="322458"/>
                      </a:cubicBezTo>
                      <a:cubicBezTo>
                        <a:pt x="584895" y="322458"/>
                        <a:pt x="590439" y="320241"/>
                        <a:pt x="590994" y="326615"/>
                      </a:cubicBezTo>
                      <a:cubicBezTo>
                        <a:pt x="591271" y="332988"/>
                        <a:pt x="601529" y="342688"/>
                        <a:pt x="601806" y="347676"/>
                      </a:cubicBezTo>
                      <a:cubicBezTo>
                        <a:pt x="602083" y="352664"/>
                        <a:pt x="612896" y="377051"/>
                        <a:pt x="624262" y="374557"/>
                      </a:cubicBezTo>
                      <a:cubicBezTo>
                        <a:pt x="635351" y="372063"/>
                        <a:pt x="638124" y="367906"/>
                        <a:pt x="648936" y="371786"/>
                      </a:cubicBezTo>
                      <a:cubicBezTo>
                        <a:pt x="659748" y="375665"/>
                        <a:pt x="680541" y="378714"/>
                        <a:pt x="690798" y="377328"/>
                      </a:cubicBezTo>
                      <a:cubicBezTo>
                        <a:pt x="701333" y="375942"/>
                        <a:pt x="758166" y="378437"/>
                        <a:pt x="764820" y="385642"/>
                      </a:cubicBezTo>
                      <a:cubicBezTo>
                        <a:pt x="771473" y="392847"/>
                        <a:pt x="770365" y="393955"/>
                        <a:pt x="784781" y="396449"/>
                      </a:cubicBezTo>
                      <a:cubicBezTo>
                        <a:pt x="799197" y="398943"/>
                        <a:pt x="801692" y="404209"/>
                        <a:pt x="813059" y="404209"/>
                      </a:cubicBezTo>
                      <a:cubicBezTo>
                        <a:pt x="824425" y="404209"/>
                        <a:pt x="828307" y="402546"/>
                        <a:pt x="834406" y="406426"/>
                      </a:cubicBezTo>
                      <a:cubicBezTo>
                        <a:pt x="840228" y="410306"/>
                        <a:pt x="841060" y="417511"/>
                        <a:pt x="855476" y="408920"/>
                      </a:cubicBezTo>
                      <a:cubicBezTo>
                        <a:pt x="869892" y="400052"/>
                        <a:pt x="886248" y="390075"/>
                        <a:pt x="911477" y="387304"/>
                      </a:cubicBezTo>
                      <a:cubicBezTo>
                        <a:pt x="936705" y="384533"/>
                        <a:pt x="968032" y="386196"/>
                        <a:pt x="979953" y="379545"/>
                      </a:cubicBezTo>
                      <a:cubicBezTo>
                        <a:pt x="991875" y="372894"/>
                        <a:pt x="996311" y="375942"/>
                        <a:pt x="1002410" y="369291"/>
                      </a:cubicBezTo>
                      <a:cubicBezTo>
                        <a:pt x="1008231" y="362640"/>
                        <a:pt x="1010727" y="352110"/>
                        <a:pt x="1019598" y="350447"/>
                      </a:cubicBezTo>
                      <a:cubicBezTo>
                        <a:pt x="1028469" y="348784"/>
                        <a:pt x="1042054" y="344627"/>
                        <a:pt x="1035400" y="335205"/>
                      </a:cubicBezTo>
                      <a:cubicBezTo>
                        <a:pt x="1028747" y="325783"/>
                        <a:pt x="1022370" y="318024"/>
                        <a:pt x="1027638" y="311373"/>
                      </a:cubicBezTo>
                      <a:cubicBezTo>
                        <a:pt x="1032905" y="304722"/>
                        <a:pt x="1036786" y="297517"/>
                        <a:pt x="1045381" y="297517"/>
                      </a:cubicBezTo>
                      <a:cubicBezTo>
                        <a:pt x="1053975" y="297517"/>
                        <a:pt x="1054530" y="301951"/>
                        <a:pt x="1065064" y="303891"/>
                      </a:cubicBezTo>
                      <a:cubicBezTo>
                        <a:pt x="1075599" y="305553"/>
                        <a:pt x="1078372" y="311927"/>
                        <a:pt x="1089738" y="302505"/>
                      </a:cubicBezTo>
                      <a:cubicBezTo>
                        <a:pt x="1101382" y="293083"/>
                        <a:pt x="1106649" y="288649"/>
                        <a:pt x="1116353" y="285878"/>
                      </a:cubicBezTo>
                      <a:cubicBezTo>
                        <a:pt x="1126056" y="283384"/>
                        <a:pt x="1144908" y="287540"/>
                        <a:pt x="1151007" y="276733"/>
                      </a:cubicBezTo>
                      <a:cubicBezTo>
                        <a:pt x="1156829" y="265925"/>
                        <a:pt x="1160156" y="253731"/>
                        <a:pt x="1172077" y="254009"/>
                      </a:cubicBezTo>
                      <a:cubicBezTo>
                        <a:pt x="1183998" y="254286"/>
                        <a:pt x="1185939" y="254009"/>
                        <a:pt x="1195642" y="249852"/>
                      </a:cubicBezTo>
                      <a:cubicBezTo>
                        <a:pt x="1205068" y="245695"/>
                        <a:pt x="1208117" y="243201"/>
                        <a:pt x="1221147" y="242370"/>
                      </a:cubicBezTo>
                      <a:cubicBezTo>
                        <a:pt x="1234177" y="241815"/>
                        <a:pt x="1254415" y="243478"/>
                        <a:pt x="1254415" y="238213"/>
                      </a:cubicBezTo>
                      <a:cubicBezTo>
                        <a:pt x="1254415" y="232947"/>
                        <a:pt x="1249148" y="226574"/>
                        <a:pt x="1243880" y="221862"/>
                      </a:cubicBezTo>
                      <a:cubicBezTo>
                        <a:pt x="1238613" y="217429"/>
                        <a:pt x="1225306" y="199970"/>
                        <a:pt x="1208672" y="198307"/>
                      </a:cubicBezTo>
                      <a:cubicBezTo>
                        <a:pt x="1191761" y="196922"/>
                        <a:pt x="1191206" y="209946"/>
                        <a:pt x="1183166" y="206621"/>
                      </a:cubicBezTo>
                      <a:cubicBezTo>
                        <a:pt x="1175127" y="203572"/>
                        <a:pt x="1167087" y="199693"/>
                        <a:pt x="1160433" y="202741"/>
                      </a:cubicBezTo>
                      <a:cubicBezTo>
                        <a:pt x="1153779" y="205789"/>
                        <a:pt x="1146572" y="211886"/>
                        <a:pt x="1142967" y="205789"/>
                      </a:cubicBezTo>
                      <a:cubicBezTo>
                        <a:pt x="1139363" y="199970"/>
                        <a:pt x="1136036" y="193873"/>
                        <a:pt x="1137423" y="192488"/>
                      </a:cubicBezTo>
                      <a:cubicBezTo>
                        <a:pt x="1138809" y="191102"/>
                        <a:pt x="1145462" y="185560"/>
                        <a:pt x="1145462" y="179186"/>
                      </a:cubicBezTo>
                      <a:cubicBezTo>
                        <a:pt x="1145462" y="172812"/>
                        <a:pt x="1162374" y="142328"/>
                        <a:pt x="1167087" y="133738"/>
                      </a:cubicBezTo>
                      <a:cubicBezTo>
                        <a:pt x="1178730" y="139280"/>
                        <a:pt x="1196750" y="144268"/>
                        <a:pt x="1202295" y="142051"/>
                      </a:cubicBezTo>
                      <a:cubicBezTo>
                        <a:pt x="1209504" y="139003"/>
                        <a:pt x="1213940" y="129304"/>
                        <a:pt x="1220870" y="127918"/>
                      </a:cubicBezTo>
                      <a:cubicBezTo>
                        <a:pt x="1227801" y="126533"/>
                        <a:pt x="1237781" y="127364"/>
                        <a:pt x="1239167" y="118219"/>
                      </a:cubicBezTo>
                      <a:cubicBezTo>
                        <a:pt x="1240277" y="109074"/>
                        <a:pt x="1243603" y="92169"/>
                        <a:pt x="1250257" y="83856"/>
                      </a:cubicBezTo>
                      <a:cubicBezTo>
                        <a:pt x="1257188" y="75542"/>
                        <a:pt x="1279366" y="55312"/>
                        <a:pt x="1277148" y="52264"/>
                      </a:cubicBezTo>
                      <a:cubicBezTo>
                        <a:pt x="1274931" y="49216"/>
                        <a:pt x="1271327" y="47830"/>
                        <a:pt x="1273545" y="44782"/>
                      </a:cubicBezTo>
                      <a:cubicBezTo>
                        <a:pt x="1275762" y="41733"/>
                        <a:pt x="1277426" y="37576"/>
                        <a:pt x="1271604" y="36468"/>
                      </a:cubicBezTo>
                      <a:cubicBezTo>
                        <a:pt x="1265782" y="35359"/>
                        <a:pt x="1250534" y="32311"/>
                        <a:pt x="1261069" y="24552"/>
                      </a:cubicBezTo>
                      <a:cubicBezTo>
                        <a:pt x="1271604" y="16792"/>
                        <a:pt x="1278535" y="9033"/>
                        <a:pt x="1288793" y="7370"/>
                      </a:cubicBezTo>
                      <a:cubicBezTo>
                        <a:pt x="1299050" y="5707"/>
                        <a:pt x="1337309" y="6262"/>
                        <a:pt x="1339526" y="3490"/>
                      </a:cubicBezTo>
                      <a:cubicBezTo>
                        <a:pt x="1342022" y="719"/>
                        <a:pt x="1347843" y="-1498"/>
                        <a:pt x="1355883" y="1274"/>
                      </a:cubicBezTo>
                      <a:cubicBezTo>
                        <a:pt x="1363923" y="4322"/>
                        <a:pt x="1376122" y="13467"/>
                        <a:pt x="1380557" y="12913"/>
                      </a:cubicBezTo>
                      <a:cubicBezTo>
                        <a:pt x="1384993" y="12358"/>
                        <a:pt x="1401627" y="14021"/>
                        <a:pt x="1407172" y="17624"/>
                      </a:cubicBezTo>
                      <a:cubicBezTo>
                        <a:pt x="1412716" y="21226"/>
                        <a:pt x="1419093" y="27600"/>
                        <a:pt x="1418815" y="30371"/>
                      </a:cubicBezTo>
                      <a:cubicBezTo>
                        <a:pt x="1418261" y="33143"/>
                        <a:pt x="1418815" y="38685"/>
                        <a:pt x="1422974" y="41456"/>
                      </a:cubicBezTo>
                      <a:cubicBezTo>
                        <a:pt x="1427132" y="43950"/>
                        <a:pt x="1432677" y="49216"/>
                        <a:pt x="1431568" y="52541"/>
                      </a:cubicBezTo>
                      <a:cubicBezTo>
                        <a:pt x="1430459" y="55867"/>
                        <a:pt x="1432400" y="70831"/>
                        <a:pt x="1435172" y="73048"/>
                      </a:cubicBezTo>
                      <a:cubicBezTo>
                        <a:pt x="1437944" y="75265"/>
                        <a:pt x="1445430" y="83856"/>
                        <a:pt x="1446261" y="88844"/>
                      </a:cubicBezTo>
                      <a:cubicBezTo>
                        <a:pt x="1447093" y="93832"/>
                        <a:pt x="1460400" y="117665"/>
                        <a:pt x="1459846" y="121267"/>
                      </a:cubicBezTo>
                      <a:cubicBezTo>
                        <a:pt x="1459292" y="124870"/>
                        <a:pt x="1460678" y="141774"/>
                        <a:pt x="1468163" y="141774"/>
                      </a:cubicBezTo>
                      <a:cubicBezTo>
                        <a:pt x="1475648" y="141774"/>
                        <a:pt x="1490064" y="139280"/>
                        <a:pt x="1494223" y="144268"/>
                      </a:cubicBezTo>
                      <a:cubicBezTo>
                        <a:pt x="1498381" y="149257"/>
                        <a:pt x="1500322" y="151196"/>
                        <a:pt x="1506144" y="150365"/>
                      </a:cubicBezTo>
                      <a:cubicBezTo>
                        <a:pt x="1511966" y="149534"/>
                        <a:pt x="1512521" y="146208"/>
                        <a:pt x="1515570" y="149534"/>
                      </a:cubicBezTo>
                      <a:cubicBezTo>
                        <a:pt x="1518620" y="153136"/>
                        <a:pt x="1527768" y="166992"/>
                        <a:pt x="1532759" y="167269"/>
                      </a:cubicBezTo>
                      <a:cubicBezTo>
                        <a:pt x="1538026" y="167547"/>
                        <a:pt x="1543848" y="166438"/>
                        <a:pt x="1542462" y="169764"/>
                      </a:cubicBezTo>
                      <a:cubicBezTo>
                        <a:pt x="1541076" y="172812"/>
                        <a:pt x="1538858" y="178909"/>
                        <a:pt x="1542462" y="179463"/>
                      </a:cubicBezTo>
                      <a:cubicBezTo>
                        <a:pt x="1546343" y="180017"/>
                        <a:pt x="1551056" y="184728"/>
                        <a:pt x="1548284" y="187499"/>
                      </a:cubicBezTo>
                      <a:cubicBezTo>
                        <a:pt x="1545234" y="190271"/>
                        <a:pt x="1542739" y="194982"/>
                        <a:pt x="1545234" y="196090"/>
                      </a:cubicBezTo>
                      <a:cubicBezTo>
                        <a:pt x="1547729" y="197199"/>
                        <a:pt x="1551333" y="201078"/>
                        <a:pt x="1551333" y="202741"/>
                      </a:cubicBezTo>
                      <a:cubicBezTo>
                        <a:pt x="1551333" y="204404"/>
                        <a:pt x="1549115" y="208006"/>
                        <a:pt x="1554383" y="207175"/>
                      </a:cubicBezTo>
                      <a:cubicBezTo>
                        <a:pt x="1559650" y="206344"/>
                        <a:pt x="1587928" y="212717"/>
                        <a:pt x="1593473" y="206344"/>
                      </a:cubicBezTo>
                      <a:cubicBezTo>
                        <a:pt x="1599018" y="200247"/>
                        <a:pt x="1598463" y="198030"/>
                        <a:pt x="1604840" y="196090"/>
                      </a:cubicBezTo>
                      <a:cubicBezTo>
                        <a:pt x="1611216" y="194150"/>
                        <a:pt x="1619256" y="195259"/>
                        <a:pt x="1623691" y="191379"/>
                      </a:cubicBezTo>
                      <a:cubicBezTo>
                        <a:pt x="1628127" y="187499"/>
                        <a:pt x="1655019" y="179186"/>
                        <a:pt x="1653078" y="185560"/>
                      </a:cubicBezTo>
                      <a:cubicBezTo>
                        <a:pt x="1651138" y="191933"/>
                        <a:pt x="1649474" y="198030"/>
                        <a:pt x="1651415" y="200801"/>
                      </a:cubicBezTo>
                      <a:cubicBezTo>
                        <a:pt x="1653356" y="203572"/>
                        <a:pt x="1655296" y="208284"/>
                        <a:pt x="1651970" y="210501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946" name="Freeform 4945">
                  <a:extLst>
                    <a:ext uri="{FF2B5EF4-FFF2-40B4-BE49-F238E27FC236}">
                      <a16:creationId xmlns:a16="http://schemas.microsoft.com/office/drawing/2014/main" id="{F061D413-A28E-237A-9E54-1217593A9B52}"/>
                    </a:ext>
                  </a:extLst>
                </p:cNvPr>
                <p:cNvSpPr/>
                <p:nvPr/>
              </p:nvSpPr>
              <p:spPr>
                <a:xfrm>
                  <a:off x="9030216" y="3422302"/>
                  <a:ext cx="49004" cy="93991"/>
                </a:xfrm>
                <a:custGeom>
                  <a:avLst/>
                  <a:gdLst>
                    <a:gd name="connsiteX0" fmla="*/ 31913 w 49004"/>
                    <a:gd name="connsiteY0" fmla="*/ 57134 h 93991"/>
                    <a:gd name="connsiteX1" fmla="*/ 43834 w 49004"/>
                    <a:gd name="connsiteY1" fmla="*/ 30530 h 93991"/>
                    <a:gd name="connsiteX2" fmla="*/ 46884 w 49004"/>
                    <a:gd name="connsiteY2" fmla="*/ 20554 h 93991"/>
                    <a:gd name="connsiteX3" fmla="*/ 48824 w 49004"/>
                    <a:gd name="connsiteY3" fmla="*/ 13903 h 93991"/>
                    <a:gd name="connsiteX4" fmla="*/ 40785 w 49004"/>
                    <a:gd name="connsiteY4" fmla="*/ 47 h 93991"/>
                    <a:gd name="connsiteX5" fmla="*/ 24705 w 49004"/>
                    <a:gd name="connsiteY5" fmla="*/ 8915 h 93991"/>
                    <a:gd name="connsiteX6" fmla="*/ 18606 w 49004"/>
                    <a:gd name="connsiteY6" fmla="*/ 17506 h 93991"/>
                    <a:gd name="connsiteX7" fmla="*/ 9180 w 49004"/>
                    <a:gd name="connsiteY7" fmla="*/ 28591 h 93991"/>
                    <a:gd name="connsiteX8" fmla="*/ 1694 w 49004"/>
                    <a:gd name="connsiteY8" fmla="*/ 38567 h 93991"/>
                    <a:gd name="connsiteX9" fmla="*/ 31 w 49004"/>
                    <a:gd name="connsiteY9" fmla="*/ 47989 h 93991"/>
                    <a:gd name="connsiteX10" fmla="*/ 31 w 49004"/>
                    <a:gd name="connsiteY10" fmla="*/ 59351 h 93991"/>
                    <a:gd name="connsiteX11" fmla="*/ 863 w 49004"/>
                    <a:gd name="connsiteY11" fmla="*/ 69327 h 93991"/>
                    <a:gd name="connsiteX12" fmla="*/ 5575 w 49004"/>
                    <a:gd name="connsiteY12" fmla="*/ 75978 h 93991"/>
                    <a:gd name="connsiteX13" fmla="*/ 10843 w 49004"/>
                    <a:gd name="connsiteY13" fmla="*/ 83461 h 93991"/>
                    <a:gd name="connsiteX14" fmla="*/ 12784 w 49004"/>
                    <a:gd name="connsiteY14" fmla="*/ 90389 h 93991"/>
                    <a:gd name="connsiteX15" fmla="*/ 14724 w 49004"/>
                    <a:gd name="connsiteY15" fmla="*/ 91774 h 93991"/>
                    <a:gd name="connsiteX16" fmla="*/ 18051 w 49004"/>
                    <a:gd name="connsiteY16" fmla="*/ 93991 h 93991"/>
                    <a:gd name="connsiteX17" fmla="*/ 19437 w 49004"/>
                    <a:gd name="connsiteY17" fmla="*/ 93991 h 93991"/>
                    <a:gd name="connsiteX18" fmla="*/ 19992 w 49004"/>
                    <a:gd name="connsiteY18" fmla="*/ 92606 h 93991"/>
                    <a:gd name="connsiteX19" fmla="*/ 19992 w 49004"/>
                    <a:gd name="connsiteY19" fmla="*/ 87340 h 93991"/>
                    <a:gd name="connsiteX20" fmla="*/ 21655 w 49004"/>
                    <a:gd name="connsiteY20" fmla="*/ 74870 h 93991"/>
                    <a:gd name="connsiteX21" fmla="*/ 24151 w 49004"/>
                    <a:gd name="connsiteY21" fmla="*/ 70990 h 93991"/>
                    <a:gd name="connsiteX22" fmla="*/ 27477 w 49004"/>
                    <a:gd name="connsiteY22" fmla="*/ 64339 h 93991"/>
                    <a:gd name="connsiteX23" fmla="*/ 31913 w 49004"/>
                    <a:gd name="connsiteY23" fmla="*/ 57411 h 939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49004" h="93991">
                      <a:moveTo>
                        <a:pt x="31913" y="57134"/>
                      </a:moveTo>
                      <a:cubicBezTo>
                        <a:pt x="37457" y="49098"/>
                        <a:pt x="40785" y="39953"/>
                        <a:pt x="43834" y="30530"/>
                      </a:cubicBezTo>
                      <a:cubicBezTo>
                        <a:pt x="44943" y="27205"/>
                        <a:pt x="45774" y="23879"/>
                        <a:pt x="46884" y="20554"/>
                      </a:cubicBezTo>
                      <a:cubicBezTo>
                        <a:pt x="47716" y="18337"/>
                        <a:pt x="48270" y="16120"/>
                        <a:pt x="48824" y="13903"/>
                      </a:cubicBezTo>
                      <a:cubicBezTo>
                        <a:pt x="49656" y="8084"/>
                        <a:pt x="47716" y="601"/>
                        <a:pt x="40785" y="47"/>
                      </a:cubicBezTo>
                      <a:cubicBezTo>
                        <a:pt x="34131" y="-507"/>
                        <a:pt x="28309" y="3927"/>
                        <a:pt x="24705" y="8915"/>
                      </a:cubicBezTo>
                      <a:cubicBezTo>
                        <a:pt x="22764" y="11686"/>
                        <a:pt x="20823" y="14735"/>
                        <a:pt x="18606" y="17506"/>
                      </a:cubicBezTo>
                      <a:cubicBezTo>
                        <a:pt x="15556" y="21386"/>
                        <a:pt x="12506" y="24988"/>
                        <a:pt x="9180" y="28591"/>
                      </a:cubicBezTo>
                      <a:cubicBezTo>
                        <a:pt x="6407" y="31639"/>
                        <a:pt x="3358" y="34964"/>
                        <a:pt x="1694" y="38567"/>
                      </a:cubicBezTo>
                      <a:cubicBezTo>
                        <a:pt x="308" y="41615"/>
                        <a:pt x="31" y="44664"/>
                        <a:pt x="31" y="47989"/>
                      </a:cubicBezTo>
                      <a:cubicBezTo>
                        <a:pt x="31" y="51869"/>
                        <a:pt x="31" y="55471"/>
                        <a:pt x="31" y="59351"/>
                      </a:cubicBezTo>
                      <a:cubicBezTo>
                        <a:pt x="31" y="62676"/>
                        <a:pt x="-246" y="66279"/>
                        <a:pt x="863" y="69327"/>
                      </a:cubicBezTo>
                      <a:cubicBezTo>
                        <a:pt x="1694" y="72099"/>
                        <a:pt x="3635" y="74039"/>
                        <a:pt x="5575" y="75978"/>
                      </a:cubicBezTo>
                      <a:cubicBezTo>
                        <a:pt x="7793" y="78196"/>
                        <a:pt x="9734" y="80689"/>
                        <a:pt x="10843" y="83461"/>
                      </a:cubicBezTo>
                      <a:cubicBezTo>
                        <a:pt x="11675" y="85678"/>
                        <a:pt x="11675" y="88172"/>
                        <a:pt x="12784" y="90389"/>
                      </a:cubicBezTo>
                      <a:cubicBezTo>
                        <a:pt x="13338" y="91220"/>
                        <a:pt x="13892" y="91220"/>
                        <a:pt x="14724" y="91774"/>
                      </a:cubicBezTo>
                      <a:cubicBezTo>
                        <a:pt x="15834" y="92329"/>
                        <a:pt x="16942" y="93160"/>
                        <a:pt x="18051" y="93991"/>
                      </a:cubicBezTo>
                      <a:cubicBezTo>
                        <a:pt x="18328" y="93437"/>
                        <a:pt x="18883" y="93991"/>
                        <a:pt x="19437" y="93991"/>
                      </a:cubicBezTo>
                      <a:cubicBezTo>
                        <a:pt x="19715" y="93991"/>
                        <a:pt x="19992" y="92883"/>
                        <a:pt x="19992" y="92606"/>
                      </a:cubicBezTo>
                      <a:cubicBezTo>
                        <a:pt x="19992" y="90943"/>
                        <a:pt x="19992" y="89003"/>
                        <a:pt x="19992" y="87340"/>
                      </a:cubicBezTo>
                      <a:cubicBezTo>
                        <a:pt x="19992" y="83184"/>
                        <a:pt x="19437" y="78473"/>
                        <a:pt x="21655" y="74870"/>
                      </a:cubicBezTo>
                      <a:cubicBezTo>
                        <a:pt x="22487" y="73484"/>
                        <a:pt x="23596" y="72376"/>
                        <a:pt x="24151" y="70990"/>
                      </a:cubicBezTo>
                      <a:cubicBezTo>
                        <a:pt x="25259" y="68773"/>
                        <a:pt x="26091" y="66556"/>
                        <a:pt x="27477" y="64339"/>
                      </a:cubicBezTo>
                      <a:cubicBezTo>
                        <a:pt x="28863" y="61845"/>
                        <a:pt x="30250" y="59628"/>
                        <a:pt x="31913" y="57411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947" name="Freeform 4946">
                  <a:extLst>
                    <a:ext uri="{FF2B5EF4-FFF2-40B4-BE49-F238E27FC236}">
                      <a16:creationId xmlns:a16="http://schemas.microsoft.com/office/drawing/2014/main" id="{DB47202D-E119-E5A0-890F-E336CB04A8AE}"/>
                    </a:ext>
                  </a:extLst>
                </p:cNvPr>
                <p:cNvSpPr/>
                <p:nvPr/>
              </p:nvSpPr>
              <p:spPr>
                <a:xfrm>
                  <a:off x="8721962" y="3566688"/>
                  <a:ext cx="59021" cy="54165"/>
                </a:xfrm>
                <a:custGeom>
                  <a:avLst/>
                  <a:gdLst>
                    <a:gd name="connsiteX0" fmla="*/ 58219 w 59021"/>
                    <a:gd name="connsiteY0" fmla="*/ 15837 h 54165"/>
                    <a:gd name="connsiteX1" fmla="*/ 58774 w 59021"/>
                    <a:gd name="connsiteY1" fmla="*/ 9463 h 54165"/>
                    <a:gd name="connsiteX2" fmla="*/ 56833 w 59021"/>
                    <a:gd name="connsiteY2" fmla="*/ 596 h 54165"/>
                    <a:gd name="connsiteX3" fmla="*/ 51843 w 59021"/>
                    <a:gd name="connsiteY3" fmla="*/ 3090 h 54165"/>
                    <a:gd name="connsiteX4" fmla="*/ 45467 w 59021"/>
                    <a:gd name="connsiteY4" fmla="*/ 6138 h 54165"/>
                    <a:gd name="connsiteX5" fmla="*/ 40476 w 59021"/>
                    <a:gd name="connsiteY5" fmla="*/ 4198 h 54165"/>
                    <a:gd name="connsiteX6" fmla="*/ 34654 w 59021"/>
                    <a:gd name="connsiteY6" fmla="*/ 8355 h 54165"/>
                    <a:gd name="connsiteX7" fmla="*/ 29941 w 59021"/>
                    <a:gd name="connsiteY7" fmla="*/ 6692 h 54165"/>
                    <a:gd name="connsiteX8" fmla="*/ 24119 w 59021"/>
                    <a:gd name="connsiteY8" fmla="*/ 6969 h 54165"/>
                    <a:gd name="connsiteX9" fmla="*/ 16080 w 59021"/>
                    <a:gd name="connsiteY9" fmla="*/ 10572 h 54165"/>
                    <a:gd name="connsiteX10" fmla="*/ 11921 w 59021"/>
                    <a:gd name="connsiteY10" fmla="*/ 12512 h 54165"/>
                    <a:gd name="connsiteX11" fmla="*/ 6654 w 59021"/>
                    <a:gd name="connsiteY11" fmla="*/ 18054 h 54165"/>
                    <a:gd name="connsiteX12" fmla="*/ 4436 w 59021"/>
                    <a:gd name="connsiteY12" fmla="*/ 19440 h 54165"/>
                    <a:gd name="connsiteX13" fmla="*/ 2772 w 59021"/>
                    <a:gd name="connsiteY13" fmla="*/ 19994 h 54165"/>
                    <a:gd name="connsiteX14" fmla="*/ 1109 w 59021"/>
                    <a:gd name="connsiteY14" fmla="*/ 27753 h 54165"/>
                    <a:gd name="connsiteX15" fmla="*/ 554 w 59021"/>
                    <a:gd name="connsiteY15" fmla="*/ 33296 h 54165"/>
                    <a:gd name="connsiteX16" fmla="*/ 0 w 59021"/>
                    <a:gd name="connsiteY16" fmla="*/ 40224 h 54165"/>
                    <a:gd name="connsiteX17" fmla="*/ 1386 w 59021"/>
                    <a:gd name="connsiteY17" fmla="*/ 47429 h 54165"/>
                    <a:gd name="connsiteX18" fmla="*/ 8040 w 59021"/>
                    <a:gd name="connsiteY18" fmla="*/ 51032 h 54165"/>
                    <a:gd name="connsiteX19" fmla="*/ 17188 w 59021"/>
                    <a:gd name="connsiteY19" fmla="*/ 53526 h 54165"/>
                    <a:gd name="connsiteX20" fmla="*/ 24674 w 59021"/>
                    <a:gd name="connsiteY20" fmla="*/ 53526 h 54165"/>
                    <a:gd name="connsiteX21" fmla="*/ 27447 w 59021"/>
                    <a:gd name="connsiteY21" fmla="*/ 51586 h 54165"/>
                    <a:gd name="connsiteX22" fmla="*/ 29664 w 59021"/>
                    <a:gd name="connsiteY22" fmla="*/ 49369 h 54165"/>
                    <a:gd name="connsiteX23" fmla="*/ 33268 w 59021"/>
                    <a:gd name="connsiteY23" fmla="*/ 47706 h 54165"/>
                    <a:gd name="connsiteX24" fmla="*/ 39090 w 59021"/>
                    <a:gd name="connsiteY24" fmla="*/ 44381 h 54165"/>
                    <a:gd name="connsiteX25" fmla="*/ 41308 w 59021"/>
                    <a:gd name="connsiteY25" fmla="*/ 41887 h 54165"/>
                    <a:gd name="connsiteX26" fmla="*/ 43803 w 59021"/>
                    <a:gd name="connsiteY26" fmla="*/ 40501 h 54165"/>
                    <a:gd name="connsiteX27" fmla="*/ 46853 w 59021"/>
                    <a:gd name="connsiteY27" fmla="*/ 36621 h 54165"/>
                    <a:gd name="connsiteX28" fmla="*/ 48793 w 59021"/>
                    <a:gd name="connsiteY28" fmla="*/ 30247 h 54165"/>
                    <a:gd name="connsiteX29" fmla="*/ 53229 w 59021"/>
                    <a:gd name="connsiteY29" fmla="*/ 22211 h 54165"/>
                    <a:gd name="connsiteX30" fmla="*/ 57942 w 59021"/>
                    <a:gd name="connsiteY30" fmla="*/ 15837 h 541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59021" h="54165">
                      <a:moveTo>
                        <a:pt x="58219" y="15837"/>
                      </a:moveTo>
                      <a:cubicBezTo>
                        <a:pt x="59329" y="13897"/>
                        <a:pt x="59051" y="11680"/>
                        <a:pt x="58774" y="9463"/>
                      </a:cubicBezTo>
                      <a:cubicBezTo>
                        <a:pt x="58497" y="6969"/>
                        <a:pt x="58497" y="2812"/>
                        <a:pt x="56833" y="596"/>
                      </a:cubicBezTo>
                      <a:cubicBezTo>
                        <a:pt x="55170" y="-1344"/>
                        <a:pt x="52952" y="1981"/>
                        <a:pt x="51843" y="3090"/>
                      </a:cubicBezTo>
                      <a:cubicBezTo>
                        <a:pt x="50180" y="4752"/>
                        <a:pt x="48239" y="6969"/>
                        <a:pt x="45467" y="6138"/>
                      </a:cubicBezTo>
                      <a:cubicBezTo>
                        <a:pt x="43803" y="5584"/>
                        <a:pt x="42417" y="3644"/>
                        <a:pt x="40476" y="4198"/>
                      </a:cubicBezTo>
                      <a:cubicBezTo>
                        <a:pt x="38258" y="5029"/>
                        <a:pt x="36872" y="7247"/>
                        <a:pt x="34654" y="8355"/>
                      </a:cubicBezTo>
                      <a:cubicBezTo>
                        <a:pt x="32714" y="9186"/>
                        <a:pt x="31328" y="7801"/>
                        <a:pt x="29941" y="6692"/>
                      </a:cubicBezTo>
                      <a:cubicBezTo>
                        <a:pt x="28001" y="5029"/>
                        <a:pt x="26060" y="5861"/>
                        <a:pt x="24119" y="6969"/>
                      </a:cubicBezTo>
                      <a:cubicBezTo>
                        <a:pt x="21624" y="8355"/>
                        <a:pt x="19130" y="10018"/>
                        <a:pt x="16080" y="10572"/>
                      </a:cubicBezTo>
                      <a:cubicBezTo>
                        <a:pt x="14416" y="11126"/>
                        <a:pt x="13030" y="11126"/>
                        <a:pt x="11921" y="12512"/>
                      </a:cubicBezTo>
                      <a:cubicBezTo>
                        <a:pt x="10258" y="15006"/>
                        <a:pt x="9149" y="16668"/>
                        <a:pt x="6654" y="18054"/>
                      </a:cubicBezTo>
                      <a:cubicBezTo>
                        <a:pt x="5822" y="18608"/>
                        <a:pt x="5268" y="18886"/>
                        <a:pt x="4436" y="19440"/>
                      </a:cubicBezTo>
                      <a:cubicBezTo>
                        <a:pt x="3882" y="19717"/>
                        <a:pt x="3327" y="19717"/>
                        <a:pt x="2772" y="19994"/>
                      </a:cubicBezTo>
                      <a:cubicBezTo>
                        <a:pt x="-832" y="21380"/>
                        <a:pt x="1109" y="24982"/>
                        <a:pt x="1109" y="27753"/>
                      </a:cubicBezTo>
                      <a:cubicBezTo>
                        <a:pt x="1109" y="29416"/>
                        <a:pt x="554" y="31356"/>
                        <a:pt x="554" y="33296"/>
                      </a:cubicBezTo>
                      <a:cubicBezTo>
                        <a:pt x="554" y="35513"/>
                        <a:pt x="278" y="38007"/>
                        <a:pt x="0" y="40224"/>
                      </a:cubicBezTo>
                      <a:cubicBezTo>
                        <a:pt x="0" y="42718"/>
                        <a:pt x="0" y="45489"/>
                        <a:pt x="1386" y="47429"/>
                      </a:cubicBezTo>
                      <a:cubicBezTo>
                        <a:pt x="3050" y="49646"/>
                        <a:pt x="5545" y="50478"/>
                        <a:pt x="8040" y="51032"/>
                      </a:cubicBezTo>
                      <a:cubicBezTo>
                        <a:pt x="11089" y="51863"/>
                        <a:pt x="14139" y="52694"/>
                        <a:pt x="17188" y="53526"/>
                      </a:cubicBezTo>
                      <a:cubicBezTo>
                        <a:pt x="19684" y="54080"/>
                        <a:pt x="22456" y="54634"/>
                        <a:pt x="24674" y="53526"/>
                      </a:cubicBezTo>
                      <a:cubicBezTo>
                        <a:pt x="25783" y="52972"/>
                        <a:pt x="26615" y="52140"/>
                        <a:pt x="27447" y="51586"/>
                      </a:cubicBezTo>
                      <a:cubicBezTo>
                        <a:pt x="27447" y="50755"/>
                        <a:pt x="29110" y="49923"/>
                        <a:pt x="29664" y="49369"/>
                      </a:cubicBezTo>
                      <a:cubicBezTo>
                        <a:pt x="30773" y="48537"/>
                        <a:pt x="32159" y="48260"/>
                        <a:pt x="33268" y="47706"/>
                      </a:cubicBezTo>
                      <a:cubicBezTo>
                        <a:pt x="35486" y="46875"/>
                        <a:pt x="37427" y="45766"/>
                        <a:pt x="39090" y="44381"/>
                      </a:cubicBezTo>
                      <a:cubicBezTo>
                        <a:pt x="39922" y="43549"/>
                        <a:pt x="40753" y="42718"/>
                        <a:pt x="41308" y="41887"/>
                      </a:cubicBezTo>
                      <a:cubicBezTo>
                        <a:pt x="41863" y="40778"/>
                        <a:pt x="42417" y="40778"/>
                        <a:pt x="43803" y="40501"/>
                      </a:cubicBezTo>
                      <a:cubicBezTo>
                        <a:pt x="45744" y="39947"/>
                        <a:pt x="46021" y="38284"/>
                        <a:pt x="46853" y="36621"/>
                      </a:cubicBezTo>
                      <a:cubicBezTo>
                        <a:pt x="47684" y="34404"/>
                        <a:pt x="48239" y="32465"/>
                        <a:pt x="48793" y="30247"/>
                      </a:cubicBezTo>
                      <a:cubicBezTo>
                        <a:pt x="49625" y="27199"/>
                        <a:pt x="51566" y="24705"/>
                        <a:pt x="53229" y="22211"/>
                      </a:cubicBezTo>
                      <a:cubicBezTo>
                        <a:pt x="54615" y="19994"/>
                        <a:pt x="56556" y="18054"/>
                        <a:pt x="57942" y="15837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948" name="Freeform 4947">
                  <a:extLst>
                    <a:ext uri="{FF2B5EF4-FFF2-40B4-BE49-F238E27FC236}">
                      <a16:creationId xmlns:a16="http://schemas.microsoft.com/office/drawing/2014/main" id="{1A2595FE-E110-283C-9BB6-4061F90E3114}"/>
                    </a:ext>
                  </a:extLst>
                </p:cNvPr>
                <p:cNvSpPr/>
                <p:nvPr/>
              </p:nvSpPr>
              <p:spPr>
                <a:xfrm>
                  <a:off x="9010840" y="3469183"/>
                  <a:ext cx="8317" cy="3879"/>
                </a:xfrm>
                <a:custGeom>
                  <a:avLst/>
                  <a:gdLst>
                    <a:gd name="connsiteX0" fmla="*/ 8317 w 8317"/>
                    <a:gd name="connsiteY0" fmla="*/ 1940 h 3879"/>
                    <a:gd name="connsiteX1" fmla="*/ 4159 w 8317"/>
                    <a:gd name="connsiteY1" fmla="*/ 3880 h 3879"/>
                    <a:gd name="connsiteX2" fmla="*/ 0 w 8317"/>
                    <a:gd name="connsiteY2" fmla="*/ 1940 h 3879"/>
                    <a:gd name="connsiteX3" fmla="*/ 4159 w 8317"/>
                    <a:gd name="connsiteY3" fmla="*/ 0 h 3879"/>
                    <a:gd name="connsiteX4" fmla="*/ 8317 w 8317"/>
                    <a:gd name="connsiteY4" fmla="*/ 1940 h 38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317" h="3879">
                      <a:moveTo>
                        <a:pt x="8317" y="1940"/>
                      </a:moveTo>
                      <a:cubicBezTo>
                        <a:pt x="8317" y="3048"/>
                        <a:pt x="6377" y="3880"/>
                        <a:pt x="4159" y="3880"/>
                      </a:cubicBezTo>
                      <a:cubicBezTo>
                        <a:pt x="1941" y="3880"/>
                        <a:pt x="0" y="3048"/>
                        <a:pt x="0" y="1940"/>
                      </a:cubicBezTo>
                      <a:cubicBezTo>
                        <a:pt x="0" y="832"/>
                        <a:pt x="1941" y="0"/>
                        <a:pt x="4159" y="0"/>
                      </a:cubicBezTo>
                      <a:cubicBezTo>
                        <a:pt x="6377" y="0"/>
                        <a:pt x="8317" y="832"/>
                        <a:pt x="8317" y="194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949" name="Freeform 4948">
                  <a:extLst>
                    <a:ext uri="{FF2B5EF4-FFF2-40B4-BE49-F238E27FC236}">
                      <a16:creationId xmlns:a16="http://schemas.microsoft.com/office/drawing/2014/main" id="{AF8BC3E1-C69C-0030-1B0F-B156591980D2}"/>
                    </a:ext>
                  </a:extLst>
                </p:cNvPr>
                <p:cNvSpPr/>
                <p:nvPr/>
              </p:nvSpPr>
              <p:spPr>
                <a:xfrm>
                  <a:off x="9018048" y="3412927"/>
                  <a:ext cx="6653" cy="7205"/>
                </a:xfrm>
                <a:custGeom>
                  <a:avLst/>
                  <a:gdLst>
                    <a:gd name="connsiteX0" fmla="*/ 6653 w 6653"/>
                    <a:gd name="connsiteY0" fmla="*/ 3603 h 7205"/>
                    <a:gd name="connsiteX1" fmla="*/ 3327 w 6653"/>
                    <a:gd name="connsiteY1" fmla="*/ 7205 h 7205"/>
                    <a:gd name="connsiteX2" fmla="*/ 0 w 6653"/>
                    <a:gd name="connsiteY2" fmla="*/ 3603 h 7205"/>
                    <a:gd name="connsiteX3" fmla="*/ 3327 w 6653"/>
                    <a:gd name="connsiteY3" fmla="*/ 0 h 7205"/>
                    <a:gd name="connsiteX4" fmla="*/ 6653 w 6653"/>
                    <a:gd name="connsiteY4" fmla="*/ 3603 h 72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653" h="7205">
                      <a:moveTo>
                        <a:pt x="6653" y="3603"/>
                      </a:moveTo>
                      <a:cubicBezTo>
                        <a:pt x="6653" y="5592"/>
                        <a:pt x="5164" y="7205"/>
                        <a:pt x="3327" y="7205"/>
                      </a:cubicBezTo>
                      <a:cubicBezTo>
                        <a:pt x="1489" y="7205"/>
                        <a:pt x="0" y="5592"/>
                        <a:pt x="0" y="3603"/>
                      </a:cubicBezTo>
                      <a:cubicBezTo>
                        <a:pt x="0" y="1613"/>
                        <a:pt x="1490" y="0"/>
                        <a:pt x="3327" y="0"/>
                      </a:cubicBezTo>
                      <a:cubicBezTo>
                        <a:pt x="5164" y="0"/>
                        <a:pt x="6653" y="1613"/>
                        <a:pt x="6653" y="3603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950" name="Freeform 4949">
                  <a:extLst>
                    <a:ext uri="{FF2B5EF4-FFF2-40B4-BE49-F238E27FC236}">
                      <a16:creationId xmlns:a16="http://schemas.microsoft.com/office/drawing/2014/main" id="{7C60AD6E-FA04-7958-E645-660250443D41}"/>
                    </a:ext>
                  </a:extLst>
                </p:cNvPr>
                <p:cNvSpPr/>
                <p:nvPr/>
              </p:nvSpPr>
              <p:spPr>
                <a:xfrm>
                  <a:off x="9021652" y="3387432"/>
                  <a:ext cx="6099" cy="4433"/>
                </a:xfrm>
                <a:custGeom>
                  <a:avLst/>
                  <a:gdLst>
                    <a:gd name="connsiteX0" fmla="*/ 6099 w 6099"/>
                    <a:gd name="connsiteY0" fmla="*/ 2217 h 4433"/>
                    <a:gd name="connsiteX1" fmla="*/ 3049 w 6099"/>
                    <a:gd name="connsiteY1" fmla="*/ 4434 h 4433"/>
                    <a:gd name="connsiteX2" fmla="*/ 0 w 6099"/>
                    <a:gd name="connsiteY2" fmla="*/ 2217 h 4433"/>
                    <a:gd name="connsiteX3" fmla="*/ 3049 w 6099"/>
                    <a:gd name="connsiteY3" fmla="*/ 0 h 4433"/>
                    <a:gd name="connsiteX4" fmla="*/ 6099 w 6099"/>
                    <a:gd name="connsiteY4" fmla="*/ 2217 h 44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099" h="4433">
                      <a:moveTo>
                        <a:pt x="6099" y="2217"/>
                      </a:moveTo>
                      <a:cubicBezTo>
                        <a:pt x="6099" y="3325"/>
                        <a:pt x="4713" y="4434"/>
                        <a:pt x="3049" y="4434"/>
                      </a:cubicBezTo>
                      <a:cubicBezTo>
                        <a:pt x="1386" y="4434"/>
                        <a:pt x="0" y="3325"/>
                        <a:pt x="0" y="2217"/>
                      </a:cubicBezTo>
                      <a:cubicBezTo>
                        <a:pt x="0" y="1109"/>
                        <a:pt x="1386" y="0"/>
                        <a:pt x="3049" y="0"/>
                      </a:cubicBezTo>
                      <a:cubicBezTo>
                        <a:pt x="4713" y="0"/>
                        <a:pt x="6099" y="1109"/>
                        <a:pt x="6099" y="2217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951" name="Freeform 4950">
                  <a:extLst>
                    <a:ext uri="{FF2B5EF4-FFF2-40B4-BE49-F238E27FC236}">
                      <a16:creationId xmlns:a16="http://schemas.microsoft.com/office/drawing/2014/main" id="{5C6CE8EE-2D8D-84B5-3037-21AF9CF53F7E}"/>
                    </a:ext>
                  </a:extLst>
                </p:cNvPr>
                <p:cNvSpPr/>
                <p:nvPr/>
              </p:nvSpPr>
              <p:spPr>
                <a:xfrm>
                  <a:off x="9027474" y="3377178"/>
                  <a:ext cx="3327" cy="5542"/>
                </a:xfrm>
                <a:custGeom>
                  <a:avLst/>
                  <a:gdLst>
                    <a:gd name="connsiteX0" fmla="*/ 3327 w 3327"/>
                    <a:gd name="connsiteY0" fmla="*/ 2771 h 5542"/>
                    <a:gd name="connsiteX1" fmla="*/ 1664 w 3327"/>
                    <a:gd name="connsiteY1" fmla="*/ 5542 h 5542"/>
                    <a:gd name="connsiteX2" fmla="*/ 0 w 3327"/>
                    <a:gd name="connsiteY2" fmla="*/ 2771 h 5542"/>
                    <a:gd name="connsiteX3" fmla="*/ 1664 w 3327"/>
                    <a:gd name="connsiteY3" fmla="*/ 0 h 5542"/>
                    <a:gd name="connsiteX4" fmla="*/ 3327 w 3327"/>
                    <a:gd name="connsiteY4" fmla="*/ 2771 h 55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327" h="5542">
                      <a:moveTo>
                        <a:pt x="3327" y="2771"/>
                      </a:moveTo>
                      <a:cubicBezTo>
                        <a:pt x="3327" y="4157"/>
                        <a:pt x="2496" y="5542"/>
                        <a:pt x="1664" y="5542"/>
                      </a:cubicBezTo>
                      <a:cubicBezTo>
                        <a:pt x="832" y="5542"/>
                        <a:pt x="0" y="4434"/>
                        <a:pt x="0" y="2771"/>
                      </a:cubicBezTo>
                      <a:cubicBezTo>
                        <a:pt x="0" y="1108"/>
                        <a:pt x="832" y="0"/>
                        <a:pt x="1664" y="0"/>
                      </a:cubicBezTo>
                      <a:cubicBezTo>
                        <a:pt x="2496" y="0"/>
                        <a:pt x="3327" y="1108"/>
                        <a:pt x="3327" y="2771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sp>
            <p:nvSpPr>
              <p:cNvPr id="4583" name="Freeform 4582">
                <a:extLst>
                  <a:ext uri="{FF2B5EF4-FFF2-40B4-BE49-F238E27FC236}">
                    <a16:creationId xmlns:a16="http://schemas.microsoft.com/office/drawing/2014/main" id="{DE9C54C6-A856-9D40-2638-8FF69814DE96}"/>
                  </a:ext>
                </a:extLst>
              </p:cNvPr>
              <p:cNvSpPr/>
              <p:nvPr/>
            </p:nvSpPr>
            <p:spPr>
              <a:xfrm>
                <a:off x="8204745" y="3986857"/>
                <a:ext cx="20556" cy="25495"/>
              </a:xfrm>
              <a:custGeom>
                <a:avLst/>
                <a:gdLst>
                  <a:gd name="connsiteX0" fmla="*/ 15248 w 20556"/>
                  <a:gd name="connsiteY0" fmla="*/ 25495 h 25495"/>
                  <a:gd name="connsiteX1" fmla="*/ 0 w 20556"/>
                  <a:gd name="connsiteY1" fmla="*/ 9145 h 25495"/>
                  <a:gd name="connsiteX2" fmla="*/ 8040 w 20556"/>
                  <a:gd name="connsiteY2" fmla="*/ 6928 h 25495"/>
                  <a:gd name="connsiteX3" fmla="*/ 12753 w 20556"/>
                  <a:gd name="connsiteY3" fmla="*/ 1940 h 25495"/>
                  <a:gd name="connsiteX4" fmla="*/ 17743 w 20556"/>
                  <a:gd name="connsiteY4" fmla="*/ 0 h 25495"/>
                  <a:gd name="connsiteX5" fmla="*/ 20516 w 20556"/>
                  <a:gd name="connsiteY5" fmla="*/ 831 h 25495"/>
                  <a:gd name="connsiteX6" fmla="*/ 15525 w 20556"/>
                  <a:gd name="connsiteY6" fmla="*/ 25218 h 25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0556" h="25495">
                    <a:moveTo>
                      <a:pt x="15248" y="25495"/>
                    </a:moveTo>
                    <a:cubicBezTo>
                      <a:pt x="9149" y="23832"/>
                      <a:pt x="0" y="9145"/>
                      <a:pt x="0" y="9145"/>
                    </a:cubicBezTo>
                    <a:cubicBezTo>
                      <a:pt x="2772" y="8037"/>
                      <a:pt x="5545" y="8591"/>
                      <a:pt x="8040" y="6928"/>
                    </a:cubicBezTo>
                    <a:cubicBezTo>
                      <a:pt x="9981" y="5542"/>
                      <a:pt x="10813" y="3325"/>
                      <a:pt x="12753" y="1940"/>
                    </a:cubicBezTo>
                    <a:cubicBezTo>
                      <a:pt x="14139" y="1109"/>
                      <a:pt x="16080" y="0"/>
                      <a:pt x="17743" y="0"/>
                    </a:cubicBezTo>
                    <a:cubicBezTo>
                      <a:pt x="18575" y="0"/>
                      <a:pt x="19684" y="277"/>
                      <a:pt x="20516" y="831"/>
                    </a:cubicBezTo>
                    <a:cubicBezTo>
                      <a:pt x="20516" y="831"/>
                      <a:pt x="21347" y="27158"/>
                      <a:pt x="15525" y="25218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grpSp>
            <p:nvGrpSpPr>
              <p:cNvPr id="4584" name="Graphic 248">
                <a:extLst>
                  <a:ext uri="{FF2B5EF4-FFF2-40B4-BE49-F238E27FC236}">
                    <a16:creationId xmlns:a16="http://schemas.microsoft.com/office/drawing/2014/main" id="{0BC32FDC-1D93-C08E-1932-9539576661E4}"/>
                  </a:ext>
                </a:extLst>
              </p:cNvPr>
              <p:cNvGrpSpPr/>
              <p:nvPr/>
            </p:nvGrpSpPr>
            <p:grpSpPr>
              <a:xfrm>
                <a:off x="7683888" y="3922842"/>
                <a:ext cx="1250814" cy="495216"/>
                <a:chOff x="8346653" y="3921723"/>
                <a:chExt cx="1250814" cy="495216"/>
              </a:xfrm>
              <a:grpFill/>
            </p:grpSpPr>
            <p:sp>
              <p:nvSpPr>
                <p:cNvPr id="4830" name="Freeform 4829">
                  <a:extLst>
                    <a:ext uri="{FF2B5EF4-FFF2-40B4-BE49-F238E27FC236}">
                      <a16:creationId xmlns:a16="http://schemas.microsoft.com/office/drawing/2014/main" id="{1D7BD1FB-ABEA-E742-22B9-E41358789B4A}"/>
                    </a:ext>
                  </a:extLst>
                </p:cNvPr>
                <p:cNvSpPr/>
                <p:nvPr/>
              </p:nvSpPr>
              <p:spPr>
                <a:xfrm>
                  <a:off x="9326056" y="4130395"/>
                  <a:ext cx="271411" cy="236939"/>
                </a:xfrm>
                <a:custGeom>
                  <a:avLst/>
                  <a:gdLst>
                    <a:gd name="connsiteX0" fmla="*/ 269748 w 271411"/>
                    <a:gd name="connsiteY0" fmla="*/ 236108 h 236939"/>
                    <a:gd name="connsiteX1" fmla="*/ 265035 w 271411"/>
                    <a:gd name="connsiteY1" fmla="*/ 234445 h 236939"/>
                    <a:gd name="connsiteX2" fmla="*/ 261154 w 271411"/>
                    <a:gd name="connsiteY2" fmla="*/ 231674 h 236939"/>
                    <a:gd name="connsiteX3" fmla="*/ 258382 w 271411"/>
                    <a:gd name="connsiteY3" fmla="*/ 228348 h 236939"/>
                    <a:gd name="connsiteX4" fmla="*/ 252283 w 271411"/>
                    <a:gd name="connsiteY4" fmla="*/ 222806 h 236939"/>
                    <a:gd name="connsiteX5" fmla="*/ 246738 w 271411"/>
                    <a:gd name="connsiteY5" fmla="*/ 216710 h 236939"/>
                    <a:gd name="connsiteX6" fmla="*/ 243689 w 271411"/>
                    <a:gd name="connsiteY6" fmla="*/ 207564 h 236939"/>
                    <a:gd name="connsiteX7" fmla="*/ 238144 w 271411"/>
                    <a:gd name="connsiteY7" fmla="*/ 203962 h 236939"/>
                    <a:gd name="connsiteX8" fmla="*/ 232877 w 271411"/>
                    <a:gd name="connsiteY8" fmla="*/ 210613 h 236939"/>
                    <a:gd name="connsiteX9" fmla="*/ 223174 w 271411"/>
                    <a:gd name="connsiteY9" fmla="*/ 210336 h 236939"/>
                    <a:gd name="connsiteX10" fmla="*/ 214301 w 271411"/>
                    <a:gd name="connsiteY10" fmla="*/ 209504 h 236939"/>
                    <a:gd name="connsiteX11" fmla="*/ 208480 w 271411"/>
                    <a:gd name="connsiteY11" fmla="*/ 216432 h 236939"/>
                    <a:gd name="connsiteX12" fmla="*/ 208480 w 271411"/>
                    <a:gd name="connsiteY12" fmla="*/ 209504 h 236939"/>
                    <a:gd name="connsiteX13" fmla="*/ 214856 w 271411"/>
                    <a:gd name="connsiteY13" fmla="*/ 198697 h 236939"/>
                    <a:gd name="connsiteX14" fmla="*/ 214025 w 271411"/>
                    <a:gd name="connsiteY14" fmla="*/ 191769 h 236939"/>
                    <a:gd name="connsiteX15" fmla="*/ 213193 w 271411"/>
                    <a:gd name="connsiteY15" fmla="*/ 187057 h 236939"/>
                    <a:gd name="connsiteX16" fmla="*/ 212084 w 271411"/>
                    <a:gd name="connsiteY16" fmla="*/ 182623 h 236939"/>
                    <a:gd name="connsiteX17" fmla="*/ 204876 w 271411"/>
                    <a:gd name="connsiteY17" fmla="*/ 179852 h 236939"/>
                    <a:gd name="connsiteX18" fmla="*/ 211807 w 271411"/>
                    <a:gd name="connsiteY18" fmla="*/ 176249 h 236939"/>
                    <a:gd name="connsiteX19" fmla="*/ 208202 w 271411"/>
                    <a:gd name="connsiteY19" fmla="*/ 170707 h 236939"/>
                    <a:gd name="connsiteX20" fmla="*/ 204321 w 271411"/>
                    <a:gd name="connsiteY20" fmla="*/ 164610 h 236939"/>
                    <a:gd name="connsiteX21" fmla="*/ 199054 w 271411"/>
                    <a:gd name="connsiteY21" fmla="*/ 159900 h 236939"/>
                    <a:gd name="connsiteX22" fmla="*/ 195450 w 271411"/>
                    <a:gd name="connsiteY22" fmla="*/ 150477 h 236939"/>
                    <a:gd name="connsiteX23" fmla="*/ 196004 w 271411"/>
                    <a:gd name="connsiteY23" fmla="*/ 144935 h 236939"/>
                    <a:gd name="connsiteX24" fmla="*/ 189905 w 271411"/>
                    <a:gd name="connsiteY24" fmla="*/ 144103 h 236939"/>
                    <a:gd name="connsiteX25" fmla="*/ 187133 w 271411"/>
                    <a:gd name="connsiteY25" fmla="*/ 135513 h 236939"/>
                    <a:gd name="connsiteX26" fmla="*/ 182697 w 271411"/>
                    <a:gd name="connsiteY26" fmla="*/ 133296 h 236939"/>
                    <a:gd name="connsiteX27" fmla="*/ 179093 w 271411"/>
                    <a:gd name="connsiteY27" fmla="*/ 131910 h 236939"/>
                    <a:gd name="connsiteX28" fmla="*/ 176044 w 271411"/>
                    <a:gd name="connsiteY28" fmla="*/ 131356 h 236939"/>
                    <a:gd name="connsiteX29" fmla="*/ 170776 w 271411"/>
                    <a:gd name="connsiteY29" fmla="*/ 128585 h 236939"/>
                    <a:gd name="connsiteX30" fmla="*/ 166895 w 271411"/>
                    <a:gd name="connsiteY30" fmla="*/ 126090 h 236939"/>
                    <a:gd name="connsiteX31" fmla="*/ 164954 w 271411"/>
                    <a:gd name="connsiteY31" fmla="*/ 125259 h 236939"/>
                    <a:gd name="connsiteX32" fmla="*/ 163568 w 271411"/>
                    <a:gd name="connsiteY32" fmla="*/ 123596 h 236939"/>
                    <a:gd name="connsiteX33" fmla="*/ 159686 w 271411"/>
                    <a:gd name="connsiteY33" fmla="*/ 120825 h 236939"/>
                    <a:gd name="connsiteX34" fmla="*/ 154696 w 271411"/>
                    <a:gd name="connsiteY34" fmla="*/ 118054 h 236939"/>
                    <a:gd name="connsiteX35" fmla="*/ 143330 w 271411"/>
                    <a:gd name="connsiteY35" fmla="*/ 114451 h 236939"/>
                    <a:gd name="connsiteX36" fmla="*/ 129468 w 271411"/>
                    <a:gd name="connsiteY36" fmla="*/ 112511 h 236939"/>
                    <a:gd name="connsiteX37" fmla="*/ 120874 w 271411"/>
                    <a:gd name="connsiteY37" fmla="*/ 109186 h 236939"/>
                    <a:gd name="connsiteX38" fmla="*/ 105071 w 271411"/>
                    <a:gd name="connsiteY38" fmla="*/ 103367 h 236939"/>
                    <a:gd name="connsiteX39" fmla="*/ 97863 w 271411"/>
                    <a:gd name="connsiteY39" fmla="*/ 100872 h 236939"/>
                    <a:gd name="connsiteX40" fmla="*/ 95646 w 271411"/>
                    <a:gd name="connsiteY40" fmla="*/ 98378 h 236939"/>
                    <a:gd name="connsiteX41" fmla="*/ 100359 w 271411"/>
                    <a:gd name="connsiteY41" fmla="*/ 96161 h 236939"/>
                    <a:gd name="connsiteX42" fmla="*/ 86774 w 271411"/>
                    <a:gd name="connsiteY42" fmla="*/ 96161 h 236939"/>
                    <a:gd name="connsiteX43" fmla="*/ 80398 w 271411"/>
                    <a:gd name="connsiteY43" fmla="*/ 94221 h 236939"/>
                    <a:gd name="connsiteX44" fmla="*/ 77348 w 271411"/>
                    <a:gd name="connsiteY44" fmla="*/ 91450 h 236939"/>
                    <a:gd name="connsiteX45" fmla="*/ 72912 w 271411"/>
                    <a:gd name="connsiteY45" fmla="*/ 89233 h 236939"/>
                    <a:gd name="connsiteX46" fmla="*/ 72081 w 271411"/>
                    <a:gd name="connsiteY46" fmla="*/ 84245 h 236939"/>
                    <a:gd name="connsiteX47" fmla="*/ 71249 w 271411"/>
                    <a:gd name="connsiteY47" fmla="*/ 78149 h 236939"/>
                    <a:gd name="connsiteX48" fmla="*/ 71803 w 271411"/>
                    <a:gd name="connsiteY48" fmla="*/ 73992 h 236939"/>
                    <a:gd name="connsiteX49" fmla="*/ 71803 w 271411"/>
                    <a:gd name="connsiteY49" fmla="*/ 67895 h 236939"/>
                    <a:gd name="connsiteX50" fmla="*/ 68199 w 271411"/>
                    <a:gd name="connsiteY50" fmla="*/ 73714 h 236939"/>
                    <a:gd name="connsiteX51" fmla="*/ 68199 w 271411"/>
                    <a:gd name="connsiteY51" fmla="*/ 76763 h 236939"/>
                    <a:gd name="connsiteX52" fmla="*/ 67367 w 271411"/>
                    <a:gd name="connsiteY52" fmla="*/ 81474 h 236939"/>
                    <a:gd name="connsiteX53" fmla="*/ 68199 w 271411"/>
                    <a:gd name="connsiteY53" fmla="*/ 85354 h 236939"/>
                    <a:gd name="connsiteX54" fmla="*/ 67367 w 271411"/>
                    <a:gd name="connsiteY54" fmla="*/ 90342 h 236939"/>
                    <a:gd name="connsiteX55" fmla="*/ 63764 w 271411"/>
                    <a:gd name="connsiteY55" fmla="*/ 92836 h 236939"/>
                    <a:gd name="connsiteX56" fmla="*/ 62932 w 271411"/>
                    <a:gd name="connsiteY56" fmla="*/ 96993 h 236939"/>
                    <a:gd name="connsiteX57" fmla="*/ 64041 w 271411"/>
                    <a:gd name="connsiteY57" fmla="*/ 104475 h 236939"/>
                    <a:gd name="connsiteX58" fmla="*/ 55724 w 271411"/>
                    <a:gd name="connsiteY58" fmla="*/ 98933 h 236939"/>
                    <a:gd name="connsiteX59" fmla="*/ 50733 w 271411"/>
                    <a:gd name="connsiteY59" fmla="*/ 100041 h 236939"/>
                    <a:gd name="connsiteX60" fmla="*/ 45744 w 271411"/>
                    <a:gd name="connsiteY60" fmla="*/ 94498 h 236939"/>
                    <a:gd name="connsiteX61" fmla="*/ 45744 w 271411"/>
                    <a:gd name="connsiteY61" fmla="*/ 88402 h 236939"/>
                    <a:gd name="connsiteX62" fmla="*/ 45744 w 271411"/>
                    <a:gd name="connsiteY62" fmla="*/ 78426 h 236939"/>
                    <a:gd name="connsiteX63" fmla="*/ 34931 w 271411"/>
                    <a:gd name="connsiteY63" fmla="*/ 71498 h 236939"/>
                    <a:gd name="connsiteX64" fmla="*/ 27723 w 271411"/>
                    <a:gd name="connsiteY64" fmla="*/ 63461 h 236939"/>
                    <a:gd name="connsiteX65" fmla="*/ 42416 w 271411"/>
                    <a:gd name="connsiteY65" fmla="*/ 65401 h 236939"/>
                    <a:gd name="connsiteX66" fmla="*/ 52397 w 271411"/>
                    <a:gd name="connsiteY66" fmla="*/ 57364 h 236939"/>
                    <a:gd name="connsiteX67" fmla="*/ 65427 w 271411"/>
                    <a:gd name="connsiteY67" fmla="*/ 60136 h 236939"/>
                    <a:gd name="connsiteX68" fmla="*/ 77348 w 271411"/>
                    <a:gd name="connsiteY68" fmla="*/ 54316 h 236939"/>
                    <a:gd name="connsiteX69" fmla="*/ 67367 w 271411"/>
                    <a:gd name="connsiteY69" fmla="*/ 48773 h 236939"/>
                    <a:gd name="connsiteX70" fmla="*/ 50456 w 271411"/>
                    <a:gd name="connsiteY70" fmla="*/ 50990 h 236939"/>
                    <a:gd name="connsiteX71" fmla="*/ 39921 w 271411"/>
                    <a:gd name="connsiteY71" fmla="*/ 52930 h 236939"/>
                    <a:gd name="connsiteX72" fmla="*/ 32436 w 271411"/>
                    <a:gd name="connsiteY72" fmla="*/ 49605 h 236939"/>
                    <a:gd name="connsiteX73" fmla="*/ 28555 w 271411"/>
                    <a:gd name="connsiteY73" fmla="*/ 46557 h 236939"/>
                    <a:gd name="connsiteX74" fmla="*/ 25782 w 271411"/>
                    <a:gd name="connsiteY74" fmla="*/ 41291 h 236939"/>
                    <a:gd name="connsiteX75" fmla="*/ 24396 w 271411"/>
                    <a:gd name="connsiteY75" fmla="*/ 35749 h 236939"/>
                    <a:gd name="connsiteX76" fmla="*/ 16634 w 271411"/>
                    <a:gd name="connsiteY76" fmla="*/ 29652 h 236939"/>
                    <a:gd name="connsiteX77" fmla="*/ 6376 w 271411"/>
                    <a:gd name="connsiteY77" fmla="*/ 26881 h 236939"/>
                    <a:gd name="connsiteX78" fmla="*/ 0 w 271411"/>
                    <a:gd name="connsiteY78" fmla="*/ 22724 h 236939"/>
                    <a:gd name="connsiteX79" fmla="*/ 1941 w 271411"/>
                    <a:gd name="connsiteY79" fmla="*/ 20507 h 236939"/>
                    <a:gd name="connsiteX80" fmla="*/ 5545 w 271411"/>
                    <a:gd name="connsiteY80" fmla="*/ 16904 h 236939"/>
                    <a:gd name="connsiteX81" fmla="*/ 13862 w 271411"/>
                    <a:gd name="connsiteY81" fmla="*/ 11362 h 236939"/>
                    <a:gd name="connsiteX82" fmla="*/ 26060 w 271411"/>
                    <a:gd name="connsiteY82" fmla="*/ 8037 h 236939"/>
                    <a:gd name="connsiteX83" fmla="*/ 34931 w 271411"/>
                    <a:gd name="connsiteY83" fmla="*/ 3326 h 236939"/>
                    <a:gd name="connsiteX84" fmla="*/ 45466 w 271411"/>
                    <a:gd name="connsiteY84" fmla="*/ 0 h 236939"/>
                    <a:gd name="connsiteX85" fmla="*/ 55447 w 271411"/>
                    <a:gd name="connsiteY85" fmla="*/ 4157 h 236939"/>
                    <a:gd name="connsiteX86" fmla="*/ 64041 w 271411"/>
                    <a:gd name="connsiteY86" fmla="*/ 9145 h 236939"/>
                    <a:gd name="connsiteX87" fmla="*/ 74021 w 271411"/>
                    <a:gd name="connsiteY87" fmla="*/ 10808 h 236939"/>
                    <a:gd name="connsiteX88" fmla="*/ 83170 w 271411"/>
                    <a:gd name="connsiteY88" fmla="*/ 13856 h 236939"/>
                    <a:gd name="connsiteX89" fmla="*/ 84279 w 271411"/>
                    <a:gd name="connsiteY89" fmla="*/ 21339 h 236939"/>
                    <a:gd name="connsiteX90" fmla="*/ 86774 w 271411"/>
                    <a:gd name="connsiteY90" fmla="*/ 29652 h 236939"/>
                    <a:gd name="connsiteX91" fmla="*/ 81229 w 271411"/>
                    <a:gd name="connsiteY91" fmla="*/ 38243 h 236939"/>
                    <a:gd name="connsiteX92" fmla="*/ 84556 w 271411"/>
                    <a:gd name="connsiteY92" fmla="*/ 46002 h 236939"/>
                    <a:gd name="connsiteX93" fmla="*/ 88992 w 271411"/>
                    <a:gd name="connsiteY93" fmla="*/ 49605 h 236939"/>
                    <a:gd name="connsiteX94" fmla="*/ 87883 w 271411"/>
                    <a:gd name="connsiteY94" fmla="*/ 60690 h 236939"/>
                    <a:gd name="connsiteX95" fmla="*/ 94536 w 271411"/>
                    <a:gd name="connsiteY95" fmla="*/ 59581 h 236939"/>
                    <a:gd name="connsiteX96" fmla="*/ 98695 w 271411"/>
                    <a:gd name="connsiteY96" fmla="*/ 65401 h 236939"/>
                    <a:gd name="connsiteX97" fmla="*/ 103685 w 271411"/>
                    <a:gd name="connsiteY97" fmla="*/ 74823 h 236939"/>
                    <a:gd name="connsiteX98" fmla="*/ 117270 w 271411"/>
                    <a:gd name="connsiteY98" fmla="*/ 82305 h 236939"/>
                    <a:gd name="connsiteX99" fmla="*/ 121151 w 271411"/>
                    <a:gd name="connsiteY99" fmla="*/ 79257 h 236939"/>
                    <a:gd name="connsiteX100" fmla="*/ 126418 w 271411"/>
                    <a:gd name="connsiteY100" fmla="*/ 73992 h 236939"/>
                    <a:gd name="connsiteX101" fmla="*/ 132241 w 271411"/>
                    <a:gd name="connsiteY101" fmla="*/ 66786 h 236939"/>
                    <a:gd name="connsiteX102" fmla="*/ 135290 w 271411"/>
                    <a:gd name="connsiteY102" fmla="*/ 58196 h 236939"/>
                    <a:gd name="connsiteX103" fmla="*/ 141944 w 271411"/>
                    <a:gd name="connsiteY103" fmla="*/ 53762 h 236939"/>
                    <a:gd name="connsiteX104" fmla="*/ 149983 w 271411"/>
                    <a:gd name="connsiteY104" fmla="*/ 49605 h 236939"/>
                    <a:gd name="connsiteX105" fmla="*/ 164399 w 271411"/>
                    <a:gd name="connsiteY105" fmla="*/ 43508 h 236939"/>
                    <a:gd name="connsiteX106" fmla="*/ 169667 w 271411"/>
                    <a:gd name="connsiteY106" fmla="*/ 39074 h 236939"/>
                    <a:gd name="connsiteX107" fmla="*/ 177707 w 271411"/>
                    <a:gd name="connsiteY107" fmla="*/ 37411 h 236939"/>
                    <a:gd name="connsiteX108" fmla="*/ 183529 w 271411"/>
                    <a:gd name="connsiteY108" fmla="*/ 33255 h 236939"/>
                    <a:gd name="connsiteX109" fmla="*/ 190737 w 271411"/>
                    <a:gd name="connsiteY109" fmla="*/ 29652 h 236939"/>
                    <a:gd name="connsiteX110" fmla="*/ 200440 w 271411"/>
                    <a:gd name="connsiteY110" fmla="*/ 37134 h 236939"/>
                    <a:gd name="connsiteX111" fmla="*/ 208757 w 271411"/>
                    <a:gd name="connsiteY111" fmla="*/ 40183 h 236939"/>
                    <a:gd name="connsiteX112" fmla="*/ 218460 w 271411"/>
                    <a:gd name="connsiteY112" fmla="*/ 45448 h 236939"/>
                    <a:gd name="connsiteX113" fmla="*/ 230381 w 271411"/>
                    <a:gd name="connsiteY113" fmla="*/ 49882 h 236939"/>
                    <a:gd name="connsiteX114" fmla="*/ 246183 w 271411"/>
                    <a:gd name="connsiteY114" fmla="*/ 55147 h 236939"/>
                    <a:gd name="connsiteX115" fmla="*/ 255610 w 271411"/>
                    <a:gd name="connsiteY115" fmla="*/ 56256 h 236939"/>
                    <a:gd name="connsiteX116" fmla="*/ 264481 w 271411"/>
                    <a:gd name="connsiteY116" fmla="*/ 62352 h 236939"/>
                    <a:gd name="connsiteX117" fmla="*/ 270026 w 271411"/>
                    <a:gd name="connsiteY117" fmla="*/ 64015 h 236939"/>
                    <a:gd name="connsiteX118" fmla="*/ 271412 w 271411"/>
                    <a:gd name="connsiteY118" fmla="*/ 236939 h 2369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</a:cxnLst>
                  <a:rect l="l" t="t" r="r" b="b"/>
                  <a:pathLst>
                    <a:path w="271411" h="236939">
                      <a:moveTo>
                        <a:pt x="269748" y="236108"/>
                      </a:moveTo>
                      <a:cubicBezTo>
                        <a:pt x="268085" y="235554"/>
                        <a:pt x="266699" y="235554"/>
                        <a:pt x="265035" y="234445"/>
                      </a:cubicBezTo>
                      <a:cubicBezTo>
                        <a:pt x="263927" y="233891"/>
                        <a:pt x="262263" y="232782"/>
                        <a:pt x="261154" y="231674"/>
                      </a:cubicBezTo>
                      <a:cubicBezTo>
                        <a:pt x="260045" y="230566"/>
                        <a:pt x="259491" y="229457"/>
                        <a:pt x="258382" y="228348"/>
                      </a:cubicBezTo>
                      <a:cubicBezTo>
                        <a:pt x="256164" y="226686"/>
                        <a:pt x="254500" y="224469"/>
                        <a:pt x="252283" y="222806"/>
                      </a:cubicBezTo>
                      <a:cubicBezTo>
                        <a:pt x="250065" y="221143"/>
                        <a:pt x="248125" y="219481"/>
                        <a:pt x="246738" y="216710"/>
                      </a:cubicBezTo>
                      <a:cubicBezTo>
                        <a:pt x="244797" y="213661"/>
                        <a:pt x="243966" y="211167"/>
                        <a:pt x="243689" y="207564"/>
                      </a:cubicBezTo>
                      <a:cubicBezTo>
                        <a:pt x="243689" y="203962"/>
                        <a:pt x="241748" y="200359"/>
                        <a:pt x="238144" y="203962"/>
                      </a:cubicBezTo>
                      <a:cubicBezTo>
                        <a:pt x="236203" y="205902"/>
                        <a:pt x="235372" y="209227"/>
                        <a:pt x="232877" y="210613"/>
                      </a:cubicBezTo>
                      <a:cubicBezTo>
                        <a:pt x="229827" y="212275"/>
                        <a:pt x="226223" y="211444"/>
                        <a:pt x="223174" y="210336"/>
                      </a:cubicBezTo>
                      <a:cubicBezTo>
                        <a:pt x="220124" y="209227"/>
                        <a:pt x="217074" y="205902"/>
                        <a:pt x="214301" y="209504"/>
                      </a:cubicBezTo>
                      <a:cubicBezTo>
                        <a:pt x="212638" y="211721"/>
                        <a:pt x="212084" y="216987"/>
                        <a:pt x="208480" y="216432"/>
                      </a:cubicBezTo>
                      <a:cubicBezTo>
                        <a:pt x="208480" y="214215"/>
                        <a:pt x="207648" y="211721"/>
                        <a:pt x="208480" y="209504"/>
                      </a:cubicBezTo>
                      <a:cubicBezTo>
                        <a:pt x="209589" y="205070"/>
                        <a:pt x="213193" y="202576"/>
                        <a:pt x="214856" y="198697"/>
                      </a:cubicBezTo>
                      <a:cubicBezTo>
                        <a:pt x="215965" y="196202"/>
                        <a:pt x="215133" y="193985"/>
                        <a:pt x="214025" y="191769"/>
                      </a:cubicBezTo>
                      <a:cubicBezTo>
                        <a:pt x="213193" y="189828"/>
                        <a:pt x="211807" y="188720"/>
                        <a:pt x="213193" y="187057"/>
                      </a:cubicBezTo>
                      <a:cubicBezTo>
                        <a:pt x="214579" y="185118"/>
                        <a:pt x="215411" y="183455"/>
                        <a:pt x="212084" y="182623"/>
                      </a:cubicBezTo>
                      <a:cubicBezTo>
                        <a:pt x="209866" y="182069"/>
                        <a:pt x="206262" y="182346"/>
                        <a:pt x="204876" y="179852"/>
                      </a:cubicBezTo>
                      <a:cubicBezTo>
                        <a:pt x="202935" y="176527"/>
                        <a:pt x="210698" y="178190"/>
                        <a:pt x="211807" y="176249"/>
                      </a:cubicBezTo>
                      <a:cubicBezTo>
                        <a:pt x="213470" y="173478"/>
                        <a:pt x="209589" y="172093"/>
                        <a:pt x="208202" y="170707"/>
                      </a:cubicBezTo>
                      <a:cubicBezTo>
                        <a:pt x="206262" y="169044"/>
                        <a:pt x="205708" y="166828"/>
                        <a:pt x="204321" y="164610"/>
                      </a:cubicBezTo>
                      <a:cubicBezTo>
                        <a:pt x="202935" y="162671"/>
                        <a:pt x="200717" y="161285"/>
                        <a:pt x="199054" y="159900"/>
                      </a:cubicBezTo>
                      <a:cubicBezTo>
                        <a:pt x="195727" y="157128"/>
                        <a:pt x="191568" y="154911"/>
                        <a:pt x="195450" y="150477"/>
                      </a:cubicBezTo>
                      <a:cubicBezTo>
                        <a:pt x="196559" y="149092"/>
                        <a:pt x="197667" y="146598"/>
                        <a:pt x="196004" y="144935"/>
                      </a:cubicBezTo>
                      <a:cubicBezTo>
                        <a:pt x="194341" y="143549"/>
                        <a:pt x="191846" y="144935"/>
                        <a:pt x="189905" y="144103"/>
                      </a:cubicBezTo>
                      <a:cubicBezTo>
                        <a:pt x="186578" y="142441"/>
                        <a:pt x="189905" y="137452"/>
                        <a:pt x="187133" y="135513"/>
                      </a:cubicBezTo>
                      <a:cubicBezTo>
                        <a:pt x="185747" y="134404"/>
                        <a:pt x="184083" y="134127"/>
                        <a:pt x="182697" y="133296"/>
                      </a:cubicBezTo>
                      <a:cubicBezTo>
                        <a:pt x="181588" y="132741"/>
                        <a:pt x="180479" y="132187"/>
                        <a:pt x="179093" y="131910"/>
                      </a:cubicBezTo>
                      <a:cubicBezTo>
                        <a:pt x="177984" y="131910"/>
                        <a:pt x="176875" y="131910"/>
                        <a:pt x="176044" y="131356"/>
                      </a:cubicBezTo>
                      <a:cubicBezTo>
                        <a:pt x="174380" y="130524"/>
                        <a:pt x="172440" y="129693"/>
                        <a:pt x="170776" y="128585"/>
                      </a:cubicBezTo>
                      <a:cubicBezTo>
                        <a:pt x="169390" y="127753"/>
                        <a:pt x="168004" y="126922"/>
                        <a:pt x="166895" y="126090"/>
                      </a:cubicBezTo>
                      <a:cubicBezTo>
                        <a:pt x="166341" y="125813"/>
                        <a:pt x="165509" y="125536"/>
                        <a:pt x="164954" y="125259"/>
                      </a:cubicBezTo>
                      <a:cubicBezTo>
                        <a:pt x="164123" y="124705"/>
                        <a:pt x="164123" y="124151"/>
                        <a:pt x="163568" y="123596"/>
                      </a:cubicBezTo>
                      <a:cubicBezTo>
                        <a:pt x="162736" y="122488"/>
                        <a:pt x="160796" y="121657"/>
                        <a:pt x="159686" y="120825"/>
                      </a:cubicBezTo>
                      <a:cubicBezTo>
                        <a:pt x="158300" y="119717"/>
                        <a:pt x="156360" y="118885"/>
                        <a:pt x="154696" y="118054"/>
                      </a:cubicBezTo>
                      <a:cubicBezTo>
                        <a:pt x="151093" y="116668"/>
                        <a:pt x="146934" y="115560"/>
                        <a:pt x="143330" y="114451"/>
                      </a:cubicBezTo>
                      <a:cubicBezTo>
                        <a:pt x="138894" y="113066"/>
                        <a:pt x="134181" y="113066"/>
                        <a:pt x="129468" y="112511"/>
                      </a:cubicBezTo>
                      <a:cubicBezTo>
                        <a:pt x="126418" y="112511"/>
                        <a:pt x="123646" y="110572"/>
                        <a:pt x="120874" y="109186"/>
                      </a:cubicBezTo>
                      <a:cubicBezTo>
                        <a:pt x="115883" y="106415"/>
                        <a:pt x="110616" y="104475"/>
                        <a:pt x="105071" y="103367"/>
                      </a:cubicBezTo>
                      <a:cubicBezTo>
                        <a:pt x="102577" y="102812"/>
                        <a:pt x="100081" y="102535"/>
                        <a:pt x="97863" y="100872"/>
                      </a:cubicBezTo>
                      <a:cubicBezTo>
                        <a:pt x="97032" y="100318"/>
                        <a:pt x="95368" y="99487"/>
                        <a:pt x="95646" y="98378"/>
                      </a:cubicBezTo>
                      <a:cubicBezTo>
                        <a:pt x="95646" y="97270"/>
                        <a:pt x="99527" y="96439"/>
                        <a:pt x="100359" y="96161"/>
                      </a:cubicBezTo>
                      <a:cubicBezTo>
                        <a:pt x="96754" y="93944"/>
                        <a:pt x="90655" y="95330"/>
                        <a:pt x="86774" y="96161"/>
                      </a:cubicBezTo>
                      <a:cubicBezTo>
                        <a:pt x="83725" y="96439"/>
                        <a:pt x="82061" y="96993"/>
                        <a:pt x="80398" y="94221"/>
                      </a:cubicBezTo>
                      <a:cubicBezTo>
                        <a:pt x="79566" y="92836"/>
                        <a:pt x="78734" y="92005"/>
                        <a:pt x="77348" y="91450"/>
                      </a:cubicBezTo>
                      <a:cubicBezTo>
                        <a:pt x="75684" y="90896"/>
                        <a:pt x="74021" y="90619"/>
                        <a:pt x="72912" y="89233"/>
                      </a:cubicBezTo>
                      <a:cubicBezTo>
                        <a:pt x="71803" y="87848"/>
                        <a:pt x="72081" y="85908"/>
                        <a:pt x="72081" y="84245"/>
                      </a:cubicBezTo>
                      <a:cubicBezTo>
                        <a:pt x="72081" y="82305"/>
                        <a:pt x="71526" y="80365"/>
                        <a:pt x="71249" y="78149"/>
                      </a:cubicBezTo>
                      <a:cubicBezTo>
                        <a:pt x="70972" y="76486"/>
                        <a:pt x="71249" y="75377"/>
                        <a:pt x="71803" y="73992"/>
                      </a:cubicBezTo>
                      <a:cubicBezTo>
                        <a:pt x="72081" y="72883"/>
                        <a:pt x="74021" y="67341"/>
                        <a:pt x="71803" y="67895"/>
                      </a:cubicBezTo>
                      <a:cubicBezTo>
                        <a:pt x="69585" y="67895"/>
                        <a:pt x="68477" y="71775"/>
                        <a:pt x="68199" y="73714"/>
                      </a:cubicBezTo>
                      <a:cubicBezTo>
                        <a:pt x="68199" y="74823"/>
                        <a:pt x="68199" y="75931"/>
                        <a:pt x="68199" y="76763"/>
                      </a:cubicBezTo>
                      <a:cubicBezTo>
                        <a:pt x="68199" y="78426"/>
                        <a:pt x="67367" y="79811"/>
                        <a:pt x="67367" y="81474"/>
                      </a:cubicBezTo>
                      <a:cubicBezTo>
                        <a:pt x="67367" y="83137"/>
                        <a:pt x="67922" y="83968"/>
                        <a:pt x="68199" y="85354"/>
                      </a:cubicBezTo>
                      <a:cubicBezTo>
                        <a:pt x="68199" y="87016"/>
                        <a:pt x="68199" y="88956"/>
                        <a:pt x="67367" y="90342"/>
                      </a:cubicBezTo>
                      <a:cubicBezTo>
                        <a:pt x="66536" y="91450"/>
                        <a:pt x="64873" y="92005"/>
                        <a:pt x="63764" y="92836"/>
                      </a:cubicBezTo>
                      <a:cubicBezTo>
                        <a:pt x="62655" y="93944"/>
                        <a:pt x="62378" y="95607"/>
                        <a:pt x="62932" y="96993"/>
                      </a:cubicBezTo>
                      <a:cubicBezTo>
                        <a:pt x="63486" y="98655"/>
                        <a:pt x="69863" y="105306"/>
                        <a:pt x="64041" y="104475"/>
                      </a:cubicBezTo>
                      <a:cubicBezTo>
                        <a:pt x="60160" y="103921"/>
                        <a:pt x="59882" y="97547"/>
                        <a:pt x="55724" y="98933"/>
                      </a:cubicBezTo>
                      <a:cubicBezTo>
                        <a:pt x="54061" y="99487"/>
                        <a:pt x="52674" y="100318"/>
                        <a:pt x="50733" y="100041"/>
                      </a:cubicBezTo>
                      <a:cubicBezTo>
                        <a:pt x="48238" y="99487"/>
                        <a:pt x="46852" y="96716"/>
                        <a:pt x="45744" y="94498"/>
                      </a:cubicBezTo>
                      <a:cubicBezTo>
                        <a:pt x="44634" y="92559"/>
                        <a:pt x="45189" y="90619"/>
                        <a:pt x="45744" y="88402"/>
                      </a:cubicBezTo>
                      <a:cubicBezTo>
                        <a:pt x="50456" y="85631"/>
                        <a:pt x="48793" y="82028"/>
                        <a:pt x="45744" y="78426"/>
                      </a:cubicBezTo>
                      <a:cubicBezTo>
                        <a:pt x="42416" y="75100"/>
                        <a:pt x="39090" y="73437"/>
                        <a:pt x="34931" y="71498"/>
                      </a:cubicBezTo>
                      <a:cubicBezTo>
                        <a:pt x="32991" y="70666"/>
                        <a:pt x="26060" y="66509"/>
                        <a:pt x="27723" y="63461"/>
                      </a:cubicBezTo>
                      <a:cubicBezTo>
                        <a:pt x="29664" y="60136"/>
                        <a:pt x="39644" y="65124"/>
                        <a:pt x="42416" y="65401"/>
                      </a:cubicBezTo>
                      <a:cubicBezTo>
                        <a:pt x="47961" y="65955"/>
                        <a:pt x="48793" y="60413"/>
                        <a:pt x="52397" y="57364"/>
                      </a:cubicBezTo>
                      <a:cubicBezTo>
                        <a:pt x="56833" y="54039"/>
                        <a:pt x="61268" y="58473"/>
                        <a:pt x="65427" y="60136"/>
                      </a:cubicBezTo>
                      <a:cubicBezTo>
                        <a:pt x="70140" y="62075"/>
                        <a:pt x="75684" y="59304"/>
                        <a:pt x="77348" y="54316"/>
                      </a:cubicBezTo>
                      <a:cubicBezTo>
                        <a:pt x="79289" y="48496"/>
                        <a:pt x="70972" y="48496"/>
                        <a:pt x="67367" y="48773"/>
                      </a:cubicBezTo>
                      <a:cubicBezTo>
                        <a:pt x="61823" y="49051"/>
                        <a:pt x="56001" y="50159"/>
                        <a:pt x="50456" y="50990"/>
                      </a:cubicBezTo>
                      <a:cubicBezTo>
                        <a:pt x="47130" y="51545"/>
                        <a:pt x="43526" y="53485"/>
                        <a:pt x="39921" y="52930"/>
                      </a:cubicBezTo>
                      <a:cubicBezTo>
                        <a:pt x="37149" y="52376"/>
                        <a:pt x="34931" y="50713"/>
                        <a:pt x="32436" y="49605"/>
                      </a:cubicBezTo>
                      <a:cubicBezTo>
                        <a:pt x="30773" y="48773"/>
                        <a:pt x="29664" y="48219"/>
                        <a:pt x="28555" y="46557"/>
                      </a:cubicBezTo>
                      <a:cubicBezTo>
                        <a:pt x="27446" y="44894"/>
                        <a:pt x="26337" y="43231"/>
                        <a:pt x="25782" y="41291"/>
                      </a:cubicBezTo>
                      <a:cubicBezTo>
                        <a:pt x="25228" y="39629"/>
                        <a:pt x="24951" y="37689"/>
                        <a:pt x="24396" y="35749"/>
                      </a:cubicBezTo>
                      <a:cubicBezTo>
                        <a:pt x="23565" y="32978"/>
                        <a:pt x="18851" y="30483"/>
                        <a:pt x="16634" y="29652"/>
                      </a:cubicBezTo>
                      <a:cubicBezTo>
                        <a:pt x="13307" y="28267"/>
                        <a:pt x="9980" y="27712"/>
                        <a:pt x="6376" y="26881"/>
                      </a:cubicBezTo>
                      <a:cubicBezTo>
                        <a:pt x="4713" y="26327"/>
                        <a:pt x="0" y="24941"/>
                        <a:pt x="0" y="22724"/>
                      </a:cubicBezTo>
                      <a:cubicBezTo>
                        <a:pt x="0" y="20507"/>
                        <a:pt x="1109" y="21061"/>
                        <a:pt x="1941" y="20507"/>
                      </a:cubicBezTo>
                      <a:cubicBezTo>
                        <a:pt x="3327" y="19399"/>
                        <a:pt x="4435" y="18290"/>
                        <a:pt x="5545" y="16904"/>
                      </a:cubicBezTo>
                      <a:cubicBezTo>
                        <a:pt x="8040" y="13856"/>
                        <a:pt x="9426" y="11639"/>
                        <a:pt x="13862" y="11362"/>
                      </a:cubicBezTo>
                      <a:cubicBezTo>
                        <a:pt x="18020" y="11085"/>
                        <a:pt x="22179" y="10254"/>
                        <a:pt x="26060" y="8037"/>
                      </a:cubicBezTo>
                      <a:cubicBezTo>
                        <a:pt x="29110" y="6374"/>
                        <a:pt x="31882" y="4711"/>
                        <a:pt x="34931" y="3326"/>
                      </a:cubicBezTo>
                      <a:cubicBezTo>
                        <a:pt x="38258" y="1940"/>
                        <a:pt x="41585" y="0"/>
                        <a:pt x="45466" y="0"/>
                      </a:cubicBezTo>
                      <a:cubicBezTo>
                        <a:pt x="49347" y="0"/>
                        <a:pt x="52397" y="2217"/>
                        <a:pt x="55447" y="4157"/>
                      </a:cubicBezTo>
                      <a:cubicBezTo>
                        <a:pt x="58219" y="6097"/>
                        <a:pt x="60992" y="7760"/>
                        <a:pt x="64041" y="9145"/>
                      </a:cubicBezTo>
                      <a:cubicBezTo>
                        <a:pt x="67367" y="10531"/>
                        <a:pt x="70695" y="10808"/>
                        <a:pt x="74021" y="10808"/>
                      </a:cubicBezTo>
                      <a:cubicBezTo>
                        <a:pt x="76794" y="10808"/>
                        <a:pt x="81507" y="10808"/>
                        <a:pt x="83170" y="13856"/>
                      </a:cubicBezTo>
                      <a:cubicBezTo>
                        <a:pt x="84279" y="16073"/>
                        <a:pt x="83447" y="19121"/>
                        <a:pt x="84279" y="21339"/>
                      </a:cubicBezTo>
                      <a:cubicBezTo>
                        <a:pt x="85111" y="24110"/>
                        <a:pt x="87606" y="26604"/>
                        <a:pt x="86774" y="29652"/>
                      </a:cubicBezTo>
                      <a:cubicBezTo>
                        <a:pt x="85943" y="33255"/>
                        <a:pt x="82338" y="34917"/>
                        <a:pt x="81229" y="38243"/>
                      </a:cubicBezTo>
                      <a:cubicBezTo>
                        <a:pt x="79843" y="41568"/>
                        <a:pt x="81784" y="44340"/>
                        <a:pt x="84556" y="46002"/>
                      </a:cubicBezTo>
                      <a:cubicBezTo>
                        <a:pt x="86497" y="47111"/>
                        <a:pt x="88992" y="46834"/>
                        <a:pt x="88992" y="49605"/>
                      </a:cubicBezTo>
                      <a:cubicBezTo>
                        <a:pt x="88992" y="52930"/>
                        <a:pt x="86497" y="57364"/>
                        <a:pt x="87883" y="60690"/>
                      </a:cubicBezTo>
                      <a:cubicBezTo>
                        <a:pt x="88992" y="63461"/>
                        <a:pt x="92873" y="60136"/>
                        <a:pt x="94536" y="59581"/>
                      </a:cubicBezTo>
                      <a:cubicBezTo>
                        <a:pt x="98141" y="58473"/>
                        <a:pt x="98418" y="62907"/>
                        <a:pt x="98695" y="65401"/>
                      </a:cubicBezTo>
                      <a:cubicBezTo>
                        <a:pt x="99527" y="69280"/>
                        <a:pt x="100913" y="72329"/>
                        <a:pt x="103685" y="74823"/>
                      </a:cubicBezTo>
                      <a:cubicBezTo>
                        <a:pt x="107289" y="78149"/>
                        <a:pt x="111725" y="83137"/>
                        <a:pt x="117270" y="82305"/>
                      </a:cubicBezTo>
                      <a:cubicBezTo>
                        <a:pt x="119211" y="82028"/>
                        <a:pt x="120042" y="80642"/>
                        <a:pt x="121151" y="79257"/>
                      </a:cubicBezTo>
                      <a:cubicBezTo>
                        <a:pt x="122537" y="77040"/>
                        <a:pt x="124478" y="75654"/>
                        <a:pt x="126418" y="73992"/>
                      </a:cubicBezTo>
                      <a:cubicBezTo>
                        <a:pt x="128359" y="72606"/>
                        <a:pt x="132241" y="69558"/>
                        <a:pt x="132241" y="66786"/>
                      </a:cubicBezTo>
                      <a:cubicBezTo>
                        <a:pt x="132241" y="63184"/>
                        <a:pt x="132517" y="60690"/>
                        <a:pt x="135290" y="58196"/>
                      </a:cubicBezTo>
                      <a:cubicBezTo>
                        <a:pt x="137231" y="56256"/>
                        <a:pt x="139726" y="55424"/>
                        <a:pt x="141944" y="53762"/>
                      </a:cubicBezTo>
                      <a:cubicBezTo>
                        <a:pt x="144439" y="51822"/>
                        <a:pt x="146934" y="49882"/>
                        <a:pt x="149983" y="49605"/>
                      </a:cubicBezTo>
                      <a:cubicBezTo>
                        <a:pt x="156082" y="49328"/>
                        <a:pt x="161904" y="49882"/>
                        <a:pt x="164399" y="43508"/>
                      </a:cubicBezTo>
                      <a:cubicBezTo>
                        <a:pt x="165509" y="40737"/>
                        <a:pt x="166617" y="39074"/>
                        <a:pt x="169667" y="39074"/>
                      </a:cubicBezTo>
                      <a:cubicBezTo>
                        <a:pt x="172716" y="39074"/>
                        <a:pt x="174934" y="39074"/>
                        <a:pt x="177707" y="37411"/>
                      </a:cubicBezTo>
                      <a:cubicBezTo>
                        <a:pt x="179647" y="36026"/>
                        <a:pt x="181588" y="34640"/>
                        <a:pt x="183529" y="33255"/>
                      </a:cubicBezTo>
                      <a:cubicBezTo>
                        <a:pt x="185469" y="31869"/>
                        <a:pt x="187687" y="28544"/>
                        <a:pt x="190737" y="29652"/>
                      </a:cubicBezTo>
                      <a:cubicBezTo>
                        <a:pt x="194341" y="30760"/>
                        <a:pt x="197113" y="35195"/>
                        <a:pt x="200440" y="37134"/>
                      </a:cubicBezTo>
                      <a:cubicBezTo>
                        <a:pt x="202935" y="38520"/>
                        <a:pt x="206262" y="38797"/>
                        <a:pt x="208757" y="40183"/>
                      </a:cubicBezTo>
                      <a:cubicBezTo>
                        <a:pt x="212084" y="41845"/>
                        <a:pt x="215133" y="44062"/>
                        <a:pt x="218460" y="45448"/>
                      </a:cubicBezTo>
                      <a:cubicBezTo>
                        <a:pt x="222342" y="47111"/>
                        <a:pt x="226223" y="48219"/>
                        <a:pt x="230381" y="49882"/>
                      </a:cubicBezTo>
                      <a:cubicBezTo>
                        <a:pt x="235649" y="51822"/>
                        <a:pt x="240362" y="54870"/>
                        <a:pt x="246183" y="55147"/>
                      </a:cubicBezTo>
                      <a:cubicBezTo>
                        <a:pt x="249511" y="55147"/>
                        <a:pt x="252560" y="54870"/>
                        <a:pt x="255610" y="56256"/>
                      </a:cubicBezTo>
                      <a:cubicBezTo>
                        <a:pt x="258936" y="57641"/>
                        <a:pt x="261154" y="60690"/>
                        <a:pt x="264481" y="62352"/>
                      </a:cubicBezTo>
                      <a:cubicBezTo>
                        <a:pt x="266145" y="63184"/>
                        <a:pt x="268085" y="63738"/>
                        <a:pt x="270026" y="64015"/>
                      </a:cubicBezTo>
                      <a:lnTo>
                        <a:pt x="271412" y="236939"/>
                      </a:ln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831" name="Freeform 4830">
                  <a:extLst>
                    <a:ext uri="{FF2B5EF4-FFF2-40B4-BE49-F238E27FC236}">
                      <a16:creationId xmlns:a16="http://schemas.microsoft.com/office/drawing/2014/main" id="{1B3E7E68-CA12-F077-80D6-9E8E6F367960}"/>
                    </a:ext>
                  </a:extLst>
                </p:cNvPr>
                <p:cNvSpPr/>
                <p:nvPr/>
              </p:nvSpPr>
              <p:spPr>
                <a:xfrm>
                  <a:off x="8994078" y="4073467"/>
                  <a:ext cx="169363" cy="201529"/>
                </a:xfrm>
                <a:custGeom>
                  <a:avLst/>
                  <a:gdLst>
                    <a:gd name="connsiteX0" fmla="*/ 21753 w 169363"/>
                    <a:gd name="connsiteY0" fmla="*/ 63580 h 201529"/>
                    <a:gd name="connsiteX1" fmla="*/ 25634 w 169363"/>
                    <a:gd name="connsiteY1" fmla="*/ 51663 h 201529"/>
                    <a:gd name="connsiteX2" fmla="*/ 28129 w 169363"/>
                    <a:gd name="connsiteY2" fmla="*/ 33928 h 201529"/>
                    <a:gd name="connsiteX3" fmla="*/ 32565 w 169363"/>
                    <a:gd name="connsiteY3" fmla="*/ 27000 h 201529"/>
                    <a:gd name="connsiteX4" fmla="*/ 41436 w 169363"/>
                    <a:gd name="connsiteY4" fmla="*/ 21734 h 201529"/>
                    <a:gd name="connsiteX5" fmla="*/ 44763 w 169363"/>
                    <a:gd name="connsiteY5" fmla="*/ 23120 h 201529"/>
                    <a:gd name="connsiteX6" fmla="*/ 51694 w 169363"/>
                    <a:gd name="connsiteY6" fmla="*/ 17578 h 201529"/>
                    <a:gd name="connsiteX7" fmla="*/ 56407 w 169363"/>
                    <a:gd name="connsiteY7" fmla="*/ 13698 h 201529"/>
                    <a:gd name="connsiteX8" fmla="*/ 75259 w 169363"/>
                    <a:gd name="connsiteY8" fmla="*/ 13698 h 201529"/>
                    <a:gd name="connsiteX9" fmla="*/ 87457 w 169363"/>
                    <a:gd name="connsiteY9" fmla="*/ 17855 h 201529"/>
                    <a:gd name="connsiteX10" fmla="*/ 119339 w 169363"/>
                    <a:gd name="connsiteY10" fmla="*/ 21734 h 201529"/>
                    <a:gd name="connsiteX11" fmla="*/ 137082 w 169363"/>
                    <a:gd name="connsiteY11" fmla="*/ 22289 h 201529"/>
                    <a:gd name="connsiteX12" fmla="*/ 150112 w 169363"/>
                    <a:gd name="connsiteY12" fmla="*/ 14252 h 201529"/>
                    <a:gd name="connsiteX13" fmla="*/ 169241 w 169363"/>
                    <a:gd name="connsiteY13" fmla="*/ 2336 h 201529"/>
                    <a:gd name="connsiteX14" fmla="*/ 164528 w 169363"/>
                    <a:gd name="connsiteY14" fmla="*/ 15638 h 201529"/>
                    <a:gd name="connsiteX15" fmla="*/ 153162 w 169363"/>
                    <a:gd name="connsiteY15" fmla="*/ 30325 h 201529"/>
                    <a:gd name="connsiteX16" fmla="*/ 121003 w 169363"/>
                    <a:gd name="connsiteY16" fmla="*/ 37807 h 201529"/>
                    <a:gd name="connsiteX17" fmla="*/ 104646 w 169363"/>
                    <a:gd name="connsiteY17" fmla="*/ 35313 h 201529"/>
                    <a:gd name="connsiteX18" fmla="*/ 86071 w 169363"/>
                    <a:gd name="connsiteY18" fmla="*/ 34759 h 201529"/>
                    <a:gd name="connsiteX19" fmla="*/ 64724 w 169363"/>
                    <a:gd name="connsiteY19" fmla="*/ 32819 h 201529"/>
                    <a:gd name="connsiteX20" fmla="*/ 47258 w 169363"/>
                    <a:gd name="connsiteY20" fmla="*/ 34759 h 201529"/>
                    <a:gd name="connsiteX21" fmla="*/ 36446 w 169363"/>
                    <a:gd name="connsiteY21" fmla="*/ 65519 h 201529"/>
                    <a:gd name="connsiteX22" fmla="*/ 65556 w 169363"/>
                    <a:gd name="connsiteY22" fmla="*/ 77990 h 201529"/>
                    <a:gd name="connsiteX23" fmla="*/ 81635 w 169363"/>
                    <a:gd name="connsiteY23" fmla="*/ 67460 h 201529"/>
                    <a:gd name="connsiteX24" fmla="*/ 102982 w 169363"/>
                    <a:gd name="connsiteY24" fmla="*/ 66074 h 201529"/>
                    <a:gd name="connsiteX25" fmla="*/ 77199 w 169363"/>
                    <a:gd name="connsiteY25" fmla="*/ 93509 h 201529"/>
                    <a:gd name="connsiteX26" fmla="*/ 72487 w 169363"/>
                    <a:gd name="connsiteY26" fmla="*/ 98774 h 201529"/>
                    <a:gd name="connsiteX27" fmla="*/ 75813 w 169363"/>
                    <a:gd name="connsiteY27" fmla="*/ 104317 h 201529"/>
                    <a:gd name="connsiteX28" fmla="*/ 91061 w 169363"/>
                    <a:gd name="connsiteY28" fmla="*/ 119281 h 201529"/>
                    <a:gd name="connsiteX29" fmla="*/ 95497 w 169363"/>
                    <a:gd name="connsiteY29" fmla="*/ 135077 h 201529"/>
                    <a:gd name="connsiteX30" fmla="*/ 99656 w 169363"/>
                    <a:gd name="connsiteY30" fmla="*/ 147548 h 201529"/>
                    <a:gd name="connsiteX31" fmla="*/ 104369 w 169363"/>
                    <a:gd name="connsiteY31" fmla="*/ 152536 h 201529"/>
                    <a:gd name="connsiteX32" fmla="*/ 104369 w 169363"/>
                    <a:gd name="connsiteY32" fmla="*/ 155584 h 201529"/>
                    <a:gd name="connsiteX33" fmla="*/ 104369 w 169363"/>
                    <a:gd name="connsiteY33" fmla="*/ 160018 h 201529"/>
                    <a:gd name="connsiteX34" fmla="*/ 108805 w 169363"/>
                    <a:gd name="connsiteY34" fmla="*/ 164452 h 201529"/>
                    <a:gd name="connsiteX35" fmla="*/ 102151 w 169363"/>
                    <a:gd name="connsiteY35" fmla="*/ 169995 h 201529"/>
                    <a:gd name="connsiteX36" fmla="*/ 93002 w 169363"/>
                    <a:gd name="connsiteY36" fmla="*/ 172766 h 201529"/>
                    <a:gd name="connsiteX37" fmla="*/ 85516 w 169363"/>
                    <a:gd name="connsiteY37" fmla="*/ 179139 h 201529"/>
                    <a:gd name="connsiteX38" fmla="*/ 73595 w 169363"/>
                    <a:gd name="connsiteY38" fmla="*/ 177477 h 201529"/>
                    <a:gd name="connsiteX39" fmla="*/ 73873 w 169363"/>
                    <a:gd name="connsiteY39" fmla="*/ 170272 h 201529"/>
                    <a:gd name="connsiteX40" fmla="*/ 77754 w 169363"/>
                    <a:gd name="connsiteY40" fmla="*/ 161681 h 201529"/>
                    <a:gd name="connsiteX41" fmla="*/ 72487 w 169363"/>
                    <a:gd name="connsiteY41" fmla="*/ 153090 h 201529"/>
                    <a:gd name="connsiteX42" fmla="*/ 65556 w 169363"/>
                    <a:gd name="connsiteY42" fmla="*/ 146716 h 201529"/>
                    <a:gd name="connsiteX43" fmla="*/ 59179 w 169363"/>
                    <a:gd name="connsiteY43" fmla="*/ 142560 h 201529"/>
                    <a:gd name="connsiteX44" fmla="*/ 60565 w 169363"/>
                    <a:gd name="connsiteY44" fmla="*/ 128980 h 201529"/>
                    <a:gd name="connsiteX45" fmla="*/ 53635 w 169363"/>
                    <a:gd name="connsiteY45" fmla="*/ 120113 h 201529"/>
                    <a:gd name="connsiteX46" fmla="*/ 39496 w 169363"/>
                    <a:gd name="connsiteY46" fmla="*/ 127595 h 201529"/>
                    <a:gd name="connsiteX47" fmla="*/ 43654 w 169363"/>
                    <a:gd name="connsiteY47" fmla="*/ 140897 h 201529"/>
                    <a:gd name="connsiteX48" fmla="*/ 41991 w 169363"/>
                    <a:gd name="connsiteY48" fmla="*/ 154753 h 201529"/>
                    <a:gd name="connsiteX49" fmla="*/ 45317 w 169363"/>
                    <a:gd name="connsiteY49" fmla="*/ 168886 h 201529"/>
                    <a:gd name="connsiteX50" fmla="*/ 43099 w 169363"/>
                    <a:gd name="connsiteY50" fmla="*/ 179139 h 201529"/>
                    <a:gd name="connsiteX51" fmla="*/ 41713 w 169363"/>
                    <a:gd name="connsiteY51" fmla="*/ 191887 h 201529"/>
                    <a:gd name="connsiteX52" fmla="*/ 32842 w 169363"/>
                    <a:gd name="connsiteY52" fmla="*/ 199647 h 201529"/>
                    <a:gd name="connsiteX53" fmla="*/ 18703 w 169363"/>
                    <a:gd name="connsiteY53" fmla="*/ 200755 h 201529"/>
                    <a:gd name="connsiteX54" fmla="*/ 16762 w 169363"/>
                    <a:gd name="connsiteY54" fmla="*/ 188285 h 201529"/>
                    <a:gd name="connsiteX55" fmla="*/ 19812 w 169363"/>
                    <a:gd name="connsiteY55" fmla="*/ 174151 h 201529"/>
                    <a:gd name="connsiteX56" fmla="*/ 22030 w 169363"/>
                    <a:gd name="connsiteY56" fmla="*/ 162512 h 201529"/>
                    <a:gd name="connsiteX57" fmla="*/ 22584 w 169363"/>
                    <a:gd name="connsiteY57" fmla="*/ 146993 h 201529"/>
                    <a:gd name="connsiteX58" fmla="*/ 2624 w 169363"/>
                    <a:gd name="connsiteY58" fmla="*/ 133137 h 201529"/>
                    <a:gd name="connsiteX59" fmla="*/ 7059 w 169363"/>
                    <a:gd name="connsiteY59" fmla="*/ 107365 h 201529"/>
                    <a:gd name="connsiteX60" fmla="*/ 11495 w 169363"/>
                    <a:gd name="connsiteY60" fmla="*/ 96557 h 201529"/>
                    <a:gd name="connsiteX61" fmla="*/ 12881 w 169363"/>
                    <a:gd name="connsiteY61" fmla="*/ 87135 h 201529"/>
                    <a:gd name="connsiteX62" fmla="*/ 14822 w 169363"/>
                    <a:gd name="connsiteY62" fmla="*/ 79930 h 201529"/>
                    <a:gd name="connsiteX63" fmla="*/ 21753 w 169363"/>
                    <a:gd name="connsiteY63" fmla="*/ 63857 h 201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</a:cxnLst>
                  <a:rect l="l" t="t" r="r" b="b"/>
                  <a:pathLst>
                    <a:path w="169363" h="201529">
                      <a:moveTo>
                        <a:pt x="21753" y="63580"/>
                      </a:moveTo>
                      <a:cubicBezTo>
                        <a:pt x="23416" y="59700"/>
                        <a:pt x="25079" y="56098"/>
                        <a:pt x="25634" y="51663"/>
                      </a:cubicBezTo>
                      <a:cubicBezTo>
                        <a:pt x="26189" y="45844"/>
                        <a:pt x="26189" y="39470"/>
                        <a:pt x="28129" y="33928"/>
                      </a:cubicBezTo>
                      <a:cubicBezTo>
                        <a:pt x="28961" y="31157"/>
                        <a:pt x="30070" y="28662"/>
                        <a:pt x="32565" y="27000"/>
                      </a:cubicBezTo>
                      <a:cubicBezTo>
                        <a:pt x="35337" y="25060"/>
                        <a:pt x="38387" y="23397"/>
                        <a:pt x="41436" y="21734"/>
                      </a:cubicBezTo>
                      <a:cubicBezTo>
                        <a:pt x="41436" y="23120"/>
                        <a:pt x="43931" y="23120"/>
                        <a:pt x="44763" y="23120"/>
                      </a:cubicBezTo>
                      <a:cubicBezTo>
                        <a:pt x="47813" y="23120"/>
                        <a:pt x="50030" y="19794"/>
                        <a:pt x="51694" y="17578"/>
                      </a:cubicBezTo>
                      <a:cubicBezTo>
                        <a:pt x="53080" y="15638"/>
                        <a:pt x="54189" y="14529"/>
                        <a:pt x="56407" y="13698"/>
                      </a:cubicBezTo>
                      <a:cubicBezTo>
                        <a:pt x="62229" y="11481"/>
                        <a:pt x="69160" y="11758"/>
                        <a:pt x="75259" y="13698"/>
                      </a:cubicBezTo>
                      <a:cubicBezTo>
                        <a:pt x="79417" y="14806"/>
                        <a:pt x="83298" y="16469"/>
                        <a:pt x="87457" y="17855"/>
                      </a:cubicBezTo>
                      <a:cubicBezTo>
                        <a:pt x="97992" y="21457"/>
                        <a:pt x="108527" y="20626"/>
                        <a:pt x="119339" y="21734"/>
                      </a:cubicBezTo>
                      <a:cubicBezTo>
                        <a:pt x="125161" y="22289"/>
                        <a:pt x="131260" y="23397"/>
                        <a:pt x="137082" y="22289"/>
                      </a:cubicBezTo>
                      <a:cubicBezTo>
                        <a:pt x="142627" y="21457"/>
                        <a:pt x="146508" y="18132"/>
                        <a:pt x="150112" y="14252"/>
                      </a:cubicBezTo>
                      <a:cubicBezTo>
                        <a:pt x="151776" y="12589"/>
                        <a:pt x="167578" y="-6532"/>
                        <a:pt x="169241" y="2336"/>
                      </a:cubicBezTo>
                      <a:cubicBezTo>
                        <a:pt x="170073" y="6770"/>
                        <a:pt x="166469" y="12035"/>
                        <a:pt x="164528" y="15638"/>
                      </a:cubicBezTo>
                      <a:cubicBezTo>
                        <a:pt x="161202" y="20903"/>
                        <a:pt x="157597" y="26168"/>
                        <a:pt x="153162" y="30325"/>
                      </a:cubicBezTo>
                      <a:cubicBezTo>
                        <a:pt x="144013" y="39193"/>
                        <a:pt x="132924" y="40024"/>
                        <a:pt x="121003" y="37807"/>
                      </a:cubicBezTo>
                      <a:cubicBezTo>
                        <a:pt x="115458" y="36976"/>
                        <a:pt x="110191" y="35591"/>
                        <a:pt x="104646" y="35313"/>
                      </a:cubicBezTo>
                      <a:cubicBezTo>
                        <a:pt x="98546" y="34759"/>
                        <a:pt x="92170" y="35036"/>
                        <a:pt x="86071" y="34759"/>
                      </a:cubicBezTo>
                      <a:cubicBezTo>
                        <a:pt x="78863" y="34482"/>
                        <a:pt x="71932" y="33373"/>
                        <a:pt x="64724" y="32819"/>
                      </a:cubicBezTo>
                      <a:cubicBezTo>
                        <a:pt x="58902" y="32265"/>
                        <a:pt x="52803" y="32265"/>
                        <a:pt x="47258" y="34759"/>
                      </a:cubicBezTo>
                      <a:cubicBezTo>
                        <a:pt x="36169" y="40024"/>
                        <a:pt x="30070" y="54435"/>
                        <a:pt x="36446" y="65519"/>
                      </a:cubicBezTo>
                      <a:cubicBezTo>
                        <a:pt x="41436" y="74665"/>
                        <a:pt x="55298" y="84364"/>
                        <a:pt x="65556" y="77990"/>
                      </a:cubicBezTo>
                      <a:cubicBezTo>
                        <a:pt x="71100" y="74388"/>
                        <a:pt x="75536" y="70231"/>
                        <a:pt x="81635" y="67460"/>
                      </a:cubicBezTo>
                      <a:cubicBezTo>
                        <a:pt x="87734" y="64965"/>
                        <a:pt x="96606" y="62748"/>
                        <a:pt x="102982" y="66074"/>
                      </a:cubicBezTo>
                      <a:cubicBezTo>
                        <a:pt x="117398" y="73833"/>
                        <a:pt x="81635" y="90738"/>
                        <a:pt x="77199" y="93509"/>
                      </a:cubicBezTo>
                      <a:cubicBezTo>
                        <a:pt x="75259" y="94617"/>
                        <a:pt x="72764" y="96280"/>
                        <a:pt x="72487" y="98774"/>
                      </a:cubicBezTo>
                      <a:cubicBezTo>
                        <a:pt x="72487" y="100991"/>
                        <a:pt x="74150" y="102931"/>
                        <a:pt x="75813" y="104317"/>
                      </a:cubicBezTo>
                      <a:cubicBezTo>
                        <a:pt x="80804" y="109305"/>
                        <a:pt x="86903" y="113185"/>
                        <a:pt x="91061" y="119281"/>
                      </a:cubicBezTo>
                      <a:cubicBezTo>
                        <a:pt x="94388" y="123992"/>
                        <a:pt x="95220" y="129258"/>
                        <a:pt x="95497" y="135077"/>
                      </a:cubicBezTo>
                      <a:cubicBezTo>
                        <a:pt x="95497" y="139788"/>
                        <a:pt x="96606" y="143668"/>
                        <a:pt x="99656" y="147548"/>
                      </a:cubicBezTo>
                      <a:cubicBezTo>
                        <a:pt x="101042" y="148933"/>
                        <a:pt x="103814" y="150596"/>
                        <a:pt x="104369" y="152536"/>
                      </a:cubicBezTo>
                      <a:cubicBezTo>
                        <a:pt x="104646" y="153367"/>
                        <a:pt x="104369" y="154753"/>
                        <a:pt x="104369" y="155584"/>
                      </a:cubicBezTo>
                      <a:cubicBezTo>
                        <a:pt x="104369" y="156970"/>
                        <a:pt x="104369" y="158633"/>
                        <a:pt x="104369" y="160018"/>
                      </a:cubicBezTo>
                      <a:cubicBezTo>
                        <a:pt x="107973" y="159464"/>
                        <a:pt x="109359" y="160849"/>
                        <a:pt x="108805" y="164452"/>
                      </a:cubicBezTo>
                      <a:cubicBezTo>
                        <a:pt x="108250" y="168332"/>
                        <a:pt x="106032" y="170272"/>
                        <a:pt x="102151" y="169995"/>
                      </a:cubicBezTo>
                      <a:cubicBezTo>
                        <a:pt x="98546" y="169995"/>
                        <a:pt x="94943" y="169163"/>
                        <a:pt x="93002" y="172766"/>
                      </a:cubicBezTo>
                      <a:cubicBezTo>
                        <a:pt x="91061" y="176368"/>
                        <a:pt x="89952" y="178585"/>
                        <a:pt x="85516" y="179139"/>
                      </a:cubicBezTo>
                      <a:cubicBezTo>
                        <a:pt x="82190" y="179694"/>
                        <a:pt x="76368" y="179694"/>
                        <a:pt x="73595" y="177477"/>
                      </a:cubicBezTo>
                      <a:cubicBezTo>
                        <a:pt x="71100" y="175537"/>
                        <a:pt x="72487" y="172211"/>
                        <a:pt x="73873" y="170272"/>
                      </a:cubicBezTo>
                      <a:cubicBezTo>
                        <a:pt x="75536" y="167500"/>
                        <a:pt x="78309" y="165283"/>
                        <a:pt x="77754" y="161681"/>
                      </a:cubicBezTo>
                      <a:cubicBezTo>
                        <a:pt x="77199" y="158633"/>
                        <a:pt x="74427" y="155584"/>
                        <a:pt x="72487" y="153090"/>
                      </a:cubicBezTo>
                      <a:cubicBezTo>
                        <a:pt x="70269" y="150873"/>
                        <a:pt x="67774" y="148933"/>
                        <a:pt x="65556" y="146716"/>
                      </a:cubicBezTo>
                      <a:cubicBezTo>
                        <a:pt x="63615" y="144777"/>
                        <a:pt x="61952" y="143391"/>
                        <a:pt x="59179" y="142560"/>
                      </a:cubicBezTo>
                      <a:cubicBezTo>
                        <a:pt x="59179" y="137849"/>
                        <a:pt x="60011" y="133414"/>
                        <a:pt x="60565" y="128980"/>
                      </a:cubicBezTo>
                      <a:cubicBezTo>
                        <a:pt x="61120" y="123992"/>
                        <a:pt x="59179" y="120390"/>
                        <a:pt x="53635" y="120113"/>
                      </a:cubicBezTo>
                      <a:cubicBezTo>
                        <a:pt x="48644" y="120113"/>
                        <a:pt x="41159" y="122052"/>
                        <a:pt x="39496" y="127595"/>
                      </a:cubicBezTo>
                      <a:cubicBezTo>
                        <a:pt x="38110" y="132306"/>
                        <a:pt x="42268" y="136463"/>
                        <a:pt x="43654" y="140897"/>
                      </a:cubicBezTo>
                      <a:cubicBezTo>
                        <a:pt x="45041" y="145608"/>
                        <a:pt x="42545" y="150042"/>
                        <a:pt x="41991" y="154753"/>
                      </a:cubicBezTo>
                      <a:cubicBezTo>
                        <a:pt x="41436" y="160018"/>
                        <a:pt x="43654" y="164175"/>
                        <a:pt x="45317" y="168886"/>
                      </a:cubicBezTo>
                      <a:cubicBezTo>
                        <a:pt x="46704" y="173043"/>
                        <a:pt x="44763" y="175537"/>
                        <a:pt x="43099" y="179139"/>
                      </a:cubicBezTo>
                      <a:cubicBezTo>
                        <a:pt x="41159" y="183296"/>
                        <a:pt x="41991" y="187453"/>
                        <a:pt x="41713" y="191887"/>
                      </a:cubicBezTo>
                      <a:cubicBezTo>
                        <a:pt x="41713" y="196875"/>
                        <a:pt x="37000" y="198538"/>
                        <a:pt x="32842" y="199647"/>
                      </a:cubicBezTo>
                      <a:cubicBezTo>
                        <a:pt x="29238" y="200478"/>
                        <a:pt x="22307" y="202695"/>
                        <a:pt x="18703" y="200755"/>
                      </a:cubicBezTo>
                      <a:cubicBezTo>
                        <a:pt x="15099" y="198538"/>
                        <a:pt x="16485" y="191610"/>
                        <a:pt x="16762" y="188285"/>
                      </a:cubicBezTo>
                      <a:cubicBezTo>
                        <a:pt x="17317" y="183574"/>
                        <a:pt x="18426" y="178862"/>
                        <a:pt x="19812" y="174151"/>
                      </a:cubicBezTo>
                      <a:cubicBezTo>
                        <a:pt x="20921" y="170272"/>
                        <a:pt x="21476" y="166392"/>
                        <a:pt x="22030" y="162512"/>
                      </a:cubicBezTo>
                      <a:cubicBezTo>
                        <a:pt x="22584" y="157524"/>
                        <a:pt x="24248" y="151705"/>
                        <a:pt x="22584" y="146993"/>
                      </a:cubicBezTo>
                      <a:cubicBezTo>
                        <a:pt x="20090" y="138680"/>
                        <a:pt x="7614" y="139788"/>
                        <a:pt x="2624" y="133137"/>
                      </a:cubicBezTo>
                      <a:cubicBezTo>
                        <a:pt x="-3475" y="125101"/>
                        <a:pt x="2346" y="114570"/>
                        <a:pt x="7059" y="107365"/>
                      </a:cubicBezTo>
                      <a:cubicBezTo>
                        <a:pt x="9555" y="104039"/>
                        <a:pt x="11218" y="100714"/>
                        <a:pt x="11495" y="96557"/>
                      </a:cubicBezTo>
                      <a:cubicBezTo>
                        <a:pt x="11773" y="93509"/>
                        <a:pt x="12049" y="90183"/>
                        <a:pt x="12881" y="87135"/>
                      </a:cubicBezTo>
                      <a:cubicBezTo>
                        <a:pt x="13436" y="84641"/>
                        <a:pt x="14267" y="82424"/>
                        <a:pt x="14822" y="79930"/>
                      </a:cubicBezTo>
                      <a:cubicBezTo>
                        <a:pt x="15654" y="74388"/>
                        <a:pt x="19258" y="69122"/>
                        <a:pt x="21753" y="63857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832" name="Freeform 4831">
                  <a:extLst>
                    <a:ext uri="{FF2B5EF4-FFF2-40B4-BE49-F238E27FC236}">
                      <a16:creationId xmlns:a16="http://schemas.microsoft.com/office/drawing/2014/main" id="{79598207-EE51-9EC2-6E72-B00EEB2663F5}"/>
                    </a:ext>
                  </a:extLst>
                </p:cNvPr>
                <p:cNvSpPr/>
                <p:nvPr/>
              </p:nvSpPr>
              <p:spPr>
                <a:xfrm>
                  <a:off x="9121143" y="4360129"/>
                  <a:ext cx="45225" cy="40556"/>
                </a:xfrm>
                <a:custGeom>
                  <a:avLst/>
                  <a:gdLst>
                    <a:gd name="connsiteX0" fmla="*/ 45226 w 45225"/>
                    <a:gd name="connsiteY0" fmla="*/ 14965 h 40556"/>
                    <a:gd name="connsiteX1" fmla="*/ 45226 w 45225"/>
                    <a:gd name="connsiteY1" fmla="*/ 14965 h 40556"/>
                    <a:gd name="connsiteX2" fmla="*/ 43008 w 45225"/>
                    <a:gd name="connsiteY2" fmla="*/ 16627 h 40556"/>
                    <a:gd name="connsiteX3" fmla="*/ 38849 w 45225"/>
                    <a:gd name="connsiteY3" fmla="*/ 19121 h 40556"/>
                    <a:gd name="connsiteX4" fmla="*/ 37186 w 45225"/>
                    <a:gd name="connsiteY4" fmla="*/ 21616 h 40556"/>
                    <a:gd name="connsiteX5" fmla="*/ 33582 w 45225"/>
                    <a:gd name="connsiteY5" fmla="*/ 24941 h 40556"/>
                    <a:gd name="connsiteX6" fmla="*/ 31364 w 45225"/>
                    <a:gd name="connsiteY6" fmla="*/ 27435 h 40556"/>
                    <a:gd name="connsiteX7" fmla="*/ 23324 w 45225"/>
                    <a:gd name="connsiteY7" fmla="*/ 34086 h 40556"/>
                    <a:gd name="connsiteX8" fmla="*/ 18334 w 45225"/>
                    <a:gd name="connsiteY8" fmla="*/ 36303 h 40556"/>
                    <a:gd name="connsiteX9" fmla="*/ 16393 w 45225"/>
                    <a:gd name="connsiteY9" fmla="*/ 34917 h 40556"/>
                    <a:gd name="connsiteX10" fmla="*/ 13066 w 45225"/>
                    <a:gd name="connsiteY10" fmla="*/ 35194 h 40556"/>
                    <a:gd name="connsiteX11" fmla="*/ 7799 w 45225"/>
                    <a:gd name="connsiteY11" fmla="*/ 37411 h 40556"/>
                    <a:gd name="connsiteX12" fmla="*/ 1977 w 45225"/>
                    <a:gd name="connsiteY12" fmla="*/ 40460 h 40556"/>
                    <a:gd name="connsiteX13" fmla="*/ 1146 w 45225"/>
                    <a:gd name="connsiteY13" fmla="*/ 37689 h 40556"/>
                    <a:gd name="connsiteX14" fmla="*/ 6135 w 45225"/>
                    <a:gd name="connsiteY14" fmla="*/ 31869 h 40556"/>
                    <a:gd name="connsiteX15" fmla="*/ 6967 w 45225"/>
                    <a:gd name="connsiteY15" fmla="*/ 22170 h 40556"/>
                    <a:gd name="connsiteX16" fmla="*/ 11403 w 45225"/>
                    <a:gd name="connsiteY16" fmla="*/ 12193 h 40556"/>
                    <a:gd name="connsiteX17" fmla="*/ 12235 w 45225"/>
                    <a:gd name="connsiteY17" fmla="*/ 11362 h 40556"/>
                    <a:gd name="connsiteX18" fmla="*/ 12235 w 45225"/>
                    <a:gd name="connsiteY18" fmla="*/ 11362 h 40556"/>
                    <a:gd name="connsiteX19" fmla="*/ 23601 w 45225"/>
                    <a:gd name="connsiteY19" fmla="*/ 8314 h 40556"/>
                    <a:gd name="connsiteX20" fmla="*/ 36077 w 45225"/>
                    <a:gd name="connsiteY20" fmla="*/ 3880 h 40556"/>
                    <a:gd name="connsiteX21" fmla="*/ 39127 w 45225"/>
                    <a:gd name="connsiteY21" fmla="*/ 0 h 40556"/>
                    <a:gd name="connsiteX22" fmla="*/ 44948 w 45225"/>
                    <a:gd name="connsiteY22" fmla="*/ 14688 h 405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45225" h="40556">
                      <a:moveTo>
                        <a:pt x="45226" y="14965"/>
                      </a:moveTo>
                      <a:lnTo>
                        <a:pt x="45226" y="14965"/>
                      </a:lnTo>
                      <a:cubicBezTo>
                        <a:pt x="44394" y="15519"/>
                        <a:pt x="43839" y="16073"/>
                        <a:pt x="43008" y="16627"/>
                      </a:cubicBezTo>
                      <a:cubicBezTo>
                        <a:pt x="41621" y="17459"/>
                        <a:pt x="40235" y="18013"/>
                        <a:pt x="38849" y="19121"/>
                      </a:cubicBezTo>
                      <a:cubicBezTo>
                        <a:pt x="38017" y="19953"/>
                        <a:pt x="38017" y="20784"/>
                        <a:pt x="37186" y="21616"/>
                      </a:cubicBezTo>
                      <a:cubicBezTo>
                        <a:pt x="36077" y="23001"/>
                        <a:pt x="34691" y="23832"/>
                        <a:pt x="33582" y="24941"/>
                      </a:cubicBezTo>
                      <a:cubicBezTo>
                        <a:pt x="32750" y="25772"/>
                        <a:pt x="32196" y="26604"/>
                        <a:pt x="31364" y="27435"/>
                      </a:cubicBezTo>
                      <a:cubicBezTo>
                        <a:pt x="29423" y="30206"/>
                        <a:pt x="26097" y="32146"/>
                        <a:pt x="23324" y="34086"/>
                      </a:cubicBezTo>
                      <a:cubicBezTo>
                        <a:pt x="22215" y="34917"/>
                        <a:pt x="19997" y="36857"/>
                        <a:pt x="18334" y="36303"/>
                      </a:cubicBezTo>
                      <a:cubicBezTo>
                        <a:pt x="17502" y="36303"/>
                        <a:pt x="17225" y="35194"/>
                        <a:pt x="16393" y="34917"/>
                      </a:cubicBezTo>
                      <a:cubicBezTo>
                        <a:pt x="15284" y="34363"/>
                        <a:pt x="14175" y="34917"/>
                        <a:pt x="13066" y="35194"/>
                      </a:cubicBezTo>
                      <a:cubicBezTo>
                        <a:pt x="11403" y="35749"/>
                        <a:pt x="9463" y="36580"/>
                        <a:pt x="7799" y="37411"/>
                      </a:cubicBezTo>
                      <a:cubicBezTo>
                        <a:pt x="5858" y="38520"/>
                        <a:pt x="4195" y="39906"/>
                        <a:pt x="1977" y="40460"/>
                      </a:cubicBezTo>
                      <a:cubicBezTo>
                        <a:pt x="-796" y="41014"/>
                        <a:pt x="-241" y="39074"/>
                        <a:pt x="1146" y="37689"/>
                      </a:cubicBezTo>
                      <a:cubicBezTo>
                        <a:pt x="3086" y="35749"/>
                        <a:pt x="5581" y="34363"/>
                        <a:pt x="6135" y="31869"/>
                      </a:cubicBezTo>
                      <a:cubicBezTo>
                        <a:pt x="6967" y="28821"/>
                        <a:pt x="6135" y="25495"/>
                        <a:pt x="6967" y="22170"/>
                      </a:cubicBezTo>
                      <a:cubicBezTo>
                        <a:pt x="7521" y="18567"/>
                        <a:pt x="9185" y="14965"/>
                        <a:pt x="11403" y="12193"/>
                      </a:cubicBezTo>
                      <a:cubicBezTo>
                        <a:pt x="11680" y="11916"/>
                        <a:pt x="11957" y="11639"/>
                        <a:pt x="12235" y="11362"/>
                      </a:cubicBezTo>
                      <a:lnTo>
                        <a:pt x="12235" y="11362"/>
                      </a:lnTo>
                      <a:cubicBezTo>
                        <a:pt x="29700" y="26050"/>
                        <a:pt x="23601" y="8314"/>
                        <a:pt x="23601" y="8314"/>
                      </a:cubicBezTo>
                      <a:cubicBezTo>
                        <a:pt x="28037" y="7760"/>
                        <a:pt x="32750" y="7205"/>
                        <a:pt x="36077" y="3880"/>
                      </a:cubicBezTo>
                      <a:cubicBezTo>
                        <a:pt x="37186" y="2494"/>
                        <a:pt x="38017" y="1386"/>
                        <a:pt x="39127" y="0"/>
                      </a:cubicBezTo>
                      <a:cubicBezTo>
                        <a:pt x="39127" y="0"/>
                        <a:pt x="44394" y="277"/>
                        <a:pt x="44948" y="14688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833" name="Freeform 4832">
                  <a:extLst>
                    <a:ext uri="{FF2B5EF4-FFF2-40B4-BE49-F238E27FC236}">
                      <a16:creationId xmlns:a16="http://schemas.microsoft.com/office/drawing/2014/main" id="{E0063DE8-B38B-60F1-5E25-FFBA0807557D}"/>
                    </a:ext>
                  </a:extLst>
                </p:cNvPr>
                <p:cNvSpPr/>
                <p:nvPr/>
              </p:nvSpPr>
              <p:spPr>
                <a:xfrm>
                  <a:off x="9101465" y="4398372"/>
                  <a:ext cx="15470" cy="18567"/>
                </a:xfrm>
                <a:custGeom>
                  <a:avLst/>
                  <a:gdLst>
                    <a:gd name="connsiteX0" fmla="*/ 2248 w 15470"/>
                    <a:gd name="connsiteY0" fmla="*/ 14410 h 18567"/>
                    <a:gd name="connsiteX1" fmla="*/ 5852 w 15470"/>
                    <a:gd name="connsiteY1" fmla="*/ 11916 h 18567"/>
                    <a:gd name="connsiteX2" fmla="*/ 8070 w 15470"/>
                    <a:gd name="connsiteY2" fmla="*/ 8314 h 18567"/>
                    <a:gd name="connsiteX3" fmla="*/ 10011 w 15470"/>
                    <a:gd name="connsiteY3" fmla="*/ 4711 h 18567"/>
                    <a:gd name="connsiteX4" fmla="*/ 15001 w 15470"/>
                    <a:gd name="connsiteY4" fmla="*/ 0 h 18567"/>
                    <a:gd name="connsiteX5" fmla="*/ 14724 w 15470"/>
                    <a:gd name="connsiteY5" fmla="*/ 4434 h 18567"/>
                    <a:gd name="connsiteX6" fmla="*/ 14169 w 15470"/>
                    <a:gd name="connsiteY6" fmla="*/ 6928 h 18567"/>
                    <a:gd name="connsiteX7" fmla="*/ 15001 w 15470"/>
                    <a:gd name="connsiteY7" fmla="*/ 8314 h 18567"/>
                    <a:gd name="connsiteX8" fmla="*/ 12506 w 15470"/>
                    <a:gd name="connsiteY8" fmla="*/ 14133 h 18567"/>
                    <a:gd name="connsiteX9" fmla="*/ 3358 w 15470"/>
                    <a:gd name="connsiteY9" fmla="*/ 18567 h 18567"/>
                    <a:gd name="connsiteX10" fmla="*/ 31 w 15470"/>
                    <a:gd name="connsiteY10" fmla="*/ 16904 h 18567"/>
                    <a:gd name="connsiteX11" fmla="*/ 2248 w 15470"/>
                    <a:gd name="connsiteY11" fmla="*/ 14410 h 185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5470" h="18567">
                      <a:moveTo>
                        <a:pt x="2248" y="14410"/>
                      </a:moveTo>
                      <a:cubicBezTo>
                        <a:pt x="3634" y="13856"/>
                        <a:pt x="4744" y="13025"/>
                        <a:pt x="5852" y="11916"/>
                      </a:cubicBezTo>
                      <a:cubicBezTo>
                        <a:pt x="6962" y="10807"/>
                        <a:pt x="7516" y="9699"/>
                        <a:pt x="8070" y="8314"/>
                      </a:cubicBezTo>
                      <a:cubicBezTo>
                        <a:pt x="8625" y="7205"/>
                        <a:pt x="9457" y="6097"/>
                        <a:pt x="10011" y="4711"/>
                      </a:cubicBezTo>
                      <a:cubicBezTo>
                        <a:pt x="11397" y="2217"/>
                        <a:pt x="11951" y="277"/>
                        <a:pt x="15001" y="0"/>
                      </a:cubicBezTo>
                      <a:cubicBezTo>
                        <a:pt x="15556" y="1663"/>
                        <a:pt x="15001" y="2771"/>
                        <a:pt x="14724" y="4434"/>
                      </a:cubicBezTo>
                      <a:cubicBezTo>
                        <a:pt x="14724" y="5265"/>
                        <a:pt x="14169" y="6097"/>
                        <a:pt x="14169" y="6928"/>
                      </a:cubicBezTo>
                      <a:cubicBezTo>
                        <a:pt x="14169" y="7482"/>
                        <a:pt x="14724" y="7759"/>
                        <a:pt x="15001" y="8314"/>
                      </a:cubicBezTo>
                      <a:cubicBezTo>
                        <a:pt x="16387" y="10807"/>
                        <a:pt x="14447" y="13025"/>
                        <a:pt x="12506" y="14133"/>
                      </a:cubicBezTo>
                      <a:cubicBezTo>
                        <a:pt x="10011" y="15796"/>
                        <a:pt x="6407" y="18567"/>
                        <a:pt x="3358" y="18567"/>
                      </a:cubicBezTo>
                      <a:cubicBezTo>
                        <a:pt x="2248" y="18567"/>
                        <a:pt x="308" y="18290"/>
                        <a:pt x="31" y="16904"/>
                      </a:cubicBezTo>
                      <a:cubicBezTo>
                        <a:pt x="-247" y="15519"/>
                        <a:pt x="1417" y="14687"/>
                        <a:pt x="2248" y="1441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834" name="Freeform 4833">
                  <a:extLst>
                    <a:ext uri="{FF2B5EF4-FFF2-40B4-BE49-F238E27FC236}">
                      <a16:creationId xmlns:a16="http://schemas.microsoft.com/office/drawing/2014/main" id="{3974568A-20BA-1BE9-0E88-81DE7C4E1F15}"/>
                    </a:ext>
                  </a:extLst>
                </p:cNvPr>
                <p:cNvSpPr/>
                <p:nvPr/>
              </p:nvSpPr>
              <p:spPr>
                <a:xfrm>
                  <a:off x="9073535" y="4402698"/>
                  <a:ext cx="9630" cy="6205"/>
                </a:xfrm>
                <a:custGeom>
                  <a:avLst/>
                  <a:gdLst>
                    <a:gd name="connsiteX0" fmla="*/ 514 w 9630"/>
                    <a:gd name="connsiteY0" fmla="*/ 2048 h 6205"/>
                    <a:gd name="connsiteX1" fmla="*/ 4119 w 9630"/>
                    <a:gd name="connsiteY1" fmla="*/ 663 h 6205"/>
                    <a:gd name="connsiteX2" fmla="*/ 7445 w 9630"/>
                    <a:gd name="connsiteY2" fmla="*/ 109 h 6205"/>
                    <a:gd name="connsiteX3" fmla="*/ 9109 w 9630"/>
                    <a:gd name="connsiteY3" fmla="*/ 3711 h 6205"/>
                    <a:gd name="connsiteX4" fmla="*/ 6337 w 9630"/>
                    <a:gd name="connsiteY4" fmla="*/ 4820 h 6205"/>
                    <a:gd name="connsiteX5" fmla="*/ 2732 w 9630"/>
                    <a:gd name="connsiteY5" fmla="*/ 6205 h 6205"/>
                    <a:gd name="connsiteX6" fmla="*/ 1346 w 9630"/>
                    <a:gd name="connsiteY6" fmla="*/ 6205 h 6205"/>
                    <a:gd name="connsiteX7" fmla="*/ 237 w 9630"/>
                    <a:gd name="connsiteY7" fmla="*/ 5651 h 6205"/>
                    <a:gd name="connsiteX8" fmla="*/ 514 w 9630"/>
                    <a:gd name="connsiteY8" fmla="*/ 2048 h 62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630" h="6205">
                      <a:moveTo>
                        <a:pt x="514" y="2048"/>
                      </a:moveTo>
                      <a:cubicBezTo>
                        <a:pt x="1624" y="1494"/>
                        <a:pt x="3010" y="1217"/>
                        <a:pt x="4119" y="663"/>
                      </a:cubicBezTo>
                      <a:cubicBezTo>
                        <a:pt x="4950" y="109"/>
                        <a:pt x="6337" y="-168"/>
                        <a:pt x="7445" y="109"/>
                      </a:cubicBezTo>
                      <a:cubicBezTo>
                        <a:pt x="8831" y="386"/>
                        <a:pt x="10495" y="2603"/>
                        <a:pt x="9109" y="3711"/>
                      </a:cubicBezTo>
                      <a:cubicBezTo>
                        <a:pt x="8555" y="4266"/>
                        <a:pt x="7168" y="4543"/>
                        <a:pt x="6337" y="4820"/>
                      </a:cubicBezTo>
                      <a:cubicBezTo>
                        <a:pt x="5227" y="5374"/>
                        <a:pt x="3841" y="5928"/>
                        <a:pt x="2732" y="6205"/>
                      </a:cubicBezTo>
                      <a:cubicBezTo>
                        <a:pt x="2732" y="6205"/>
                        <a:pt x="1624" y="6205"/>
                        <a:pt x="1346" y="6205"/>
                      </a:cubicBezTo>
                      <a:cubicBezTo>
                        <a:pt x="792" y="6205"/>
                        <a:pt x="514" y="6205"/>
                        <a:pt x="237" y="5651"/>
                      </a:cubicBezTo>
                      <a:cubicBezTo>
                        <a:pt x="-318" y="4543"/>
                        <a:pt x="237" y="2880"/>
                        <a:pt x="514" y="2048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835" name="Freeform 4834">
                  <a:extLst>
                    <a:ext uri="{FF2B5EF4-FFF2-40B4-BE49-F238E27FC236}">
                      <a16:creationId xmlns:a16="http://schemas.microsoft.com/office/drawing/2014/main" id="{A9365951-3606-B6C1-87C5-093D5BA75821}"/>
                    </a:ext>
                  </a:extLst>
                </p:cNvPr>
                <p:cNvSpPr/>
                <p:nvPr/>
              </p:nvSpPr>
              <p:spPr>
                <a:xfrm>
                  <a:off x="9142249" y="4338318"/>
                  <a:ext cx="22733" cy="11347"/>
                </a:xfrm>
                <a:custGeom>
                  <a:avLst/>
                  <a:gdLst>
                    <a:gd name="connsiteX0" fmla="*/ 277 w 22733"/>
                    <a:gd name="connsiteY0" fmla="*/ 9618 h 11347"/>
                    <a:gd name="connsiteX1" fmla="*/ 2218 w 22733"/>
                    <a:gd name="connsiteY1" fmla="*/ 5461 h 11347"/>
                    <a:gd name="connsiteX2" fmla="*/ 3049 w 22733"/>
                    <a:gd name="connsiteY2" fmla="*/ 1859 h 11347"/>
                    <a:gd name="connsiteX3" fmla="*/ 13307 w 22733"/>
                    <a:gd name="connsiteY3" fmla="*/ 196 h 11347"/>
                    <a:gd name="connsiteX4" fmla="*/ 20793 w 22733"/>
                    <a:gd name="connsiteY4" fmla="*/ 1582 h 11347"/>
                    <a:gd name="connsiteX5" fmla="*/ 22733 w 22733"/>
                    <a:gd name="connsiteY5" fmla="*/ 5461 h 11347"/>
                    <a:gd name="connsiteX6" fmla="*/ 19406 w 22733"/>
                    <a:gd name="connsiteY6" fmla="*/ 8510 h 11347"/>
                    <a:gd name="connsiteX7" fmla="*/ 13584 w 22733"/>
                    <a:gd name="connsiteY7" fmla="*/ 9895 h 11347"/>
                    <a:gd name="connsiteX8" fmla="*/ 7485 w 22733"/>
                    <a:gd name="connsiteY8" fmla="*/ 10450 h 11347"/>
                    <a:gd name="connsiteX9" fmla="*/ 0 w 22733"/>
                    <a:gd name="connsiteY9" fmla="*/ 9618 h 113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2733" h="11347">
                      <a:moveTo>
                        <a:pt x="277" y="9618"/>
                      </a:moveTo>
                      <a:cubicBezTo>
                        <a:pt x="277" y="7955"/>
                        <a:pt x="1941" y="6847"/>
                        <a:pt x="2218" y="5461"/>
                      </a:cubicBezTo>
                      <a:cubicBezTo>
                        <a:pt x="2495" y="4076"/>
                        <a:pt x="2218" y="2967"/>
                        <a:pt x="3049" y="1859"/>
                      </a:cubicBezTo>
                      <a:cubicBezTo>
                        <a:pt x="5545" y="-912"/>
                        <a:pt x="10258" y="750"/>
                        <a:pt x="13307" y="196"/>
                      </a:cubicBezTo>
                      <a:cubicBezTo>
                        <a:pt x="16080" y="-81"/>
                        <a:pt x="18575" y="-358"/>
                        <a:pt x="20793" y="1582"/>
                      </a:cubicBezTo>
                      <a:cubicBezTo>
                        <a:pt x="21901" y="2413"/>
                        <a:pt x="22733" y="4076"/>
                        <a:pt x="22733" y="5461"/>
                      </a:cubicBezTo>
                      <a:cubicBezTo>
                        <a:pt x="22733" y="7678"/>
                        <a:pt x="21069" y="8232"/>
                        <a:pt x="19406" y="8510"/>
                      </a:cubicBezTo>
                      <a:cubicBezTo>
                        <a:pt x="17466" y="8787"/>
                        <a:pt x="15525" y="9618"/>
                        <a:pt x="13584" y="9895"/>
                      </a:cubicBezTo>
                      <a:cubicBezTo>
                        <a:pt x="11644" y="10173"/>
                        <a:pt x="9703" y="10173"/>
                        <a:pt x="7485" y="10450"/>
                      </a:cubicBezTo>
                      <a:cubicBezTo>
                        <a:pt x="5822" y="10450"/>
                        <a:pt x="0" y="12944"/>
                        <a:pt x="0" y="9618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836" name="Freeform 4835">
                  <a:extLst>
                    <a:ext uri="{FF2B5EF4-FFF2-40B4-BE49-F238E27FC236}">
                      <a16:creationId xmlns:a16="http://schemas.microsoft.com/office/drawing/2014/main" id="{3003617C-6BA8-4008-28F2-F107FCC6D030}"/>
                    </a:ext>
                  </a:extLst>
                </p:cNvPr>
                <p:cNvSpPr/>
                <p:nvPr/>
              </p:nvSpPr>
              <p:spPr>
                <a:xfrm>
                  <a:off x="9130635" y="4343841"/>
                  <a:ext cx="8287" cy="9734"/>
                </a:xfrm>
                <a:custGeom>
                  <a:avLst/>
                  <a:gdLst>
                    <a:gd name="connsiteX0" fmla="*/ 802 w 8287"/>
                    <a:gd name="connsiteY0" fmla="*/ 4095 h 9734"/>
                    <a:gd name="connsiteX1" fmla="*/ 525 w 8287"/>
                    <a:gd name="connsiteY1" fmla="*/ 3818 h 9734"/>
                    <a:gd name="connsiteX2" fmla="*/ 525 w 8287"/>
                    <a:gd name="connsiteY2" fmla="*/ 770 h 9734"/>
                    <a:gd name="connsiteX3" fmla="*/ 3852 w 8287"/>
                    <a:gd name="connsiteY3" fmla="*/ 493 h 9734"/>
                    <a:gd name="connsiteX4" fmla="*/ 7456 w 8287"/>
                    <a:gd name="connsiteY4" fmla="*/ 493 h 9734"/>
                    <a:gd name="connsiteX5" fmla="*/ 7456 w 8287"/>
                    <a:gd name="connsiteY5" fmla="*/ 3818 h 9734"/>
                    <a:gd name="connsiteX6" fmla="*/ 8288 w 8287"/>
                    <a:gd name="connsiteY6" fmla="*/ 8252 h 9734"/>
                    <a:gd name="connsiteX7" fmla="*/ 5792 w 8287"/>
                    <a:gd name="connsiteY7" fmla="*/ 9638 h 9734"/>
                    <a:gd name="connsiteX8" fmla="*/ 802 w 8287"/>
                    <a:gd name="connsiteY8" fmla="*/ 4372 h 9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287" h="9734">
                      <a:moveTo>
                        <a:pt x="802" y="4095"/>
                      </a:moveTo>
                      <a:cubicBezTo>
                        <a:pt x="802" y="4095"/>
                        <a:pt x="802" y="3818"/>
                        <a:pt x="525" y="3818"/>
                      </a:cubicBezTo>
                      <a:cubicBezTo>
                        <a:pt x="-29" y="2987"/>
                        <a:pt x="-307" y="1878"/>
                        <a:pt x="525" y="770"/>
                      </a:cubicBezTo>
                      <a:cubicBezTo>
                        <a:pt x="1634" y="-339"/>
                        <a:pt x="2743" y="770"/>
                        <a:pt x="3852" y="493"/>
                      </a:cubicBezTo>
                      <a:cubicBezTo>
                        <a:pt x="4960" y="493"/>
                        <a:pt x="6346" y="-616"/>
                        <a:pt x="7456" y="493"/>
                      </a:cubicBezTo>
                      <a:cubicBezTo>
                        <a:pt x="8288" y="1324"/>
                        <a:pt x="7733" y="2987"/>
                        <a:pt x="7456" y="3818"/>
                      </a:cubicBezTo>
                      <a:cubicBezTo>
                        <a:pt x="7178" y="5481"/>
                        <a:pt x="8288" y="6589"/>
                        <a:pt x="8288" y="8252"/>
                      </a:cubicBezTo>
                      <a:cubicBezTo>
                        <a:pt x="8288" y="9638"/>
                        <a:pt x="7178" y="9915"/>
                        <a:pt x="5792" y="9638"/>
                      </a:cubicBezTo>
                      <a:cubicBezTo>
                        <a:pt x="3297" y="9083"/>
                        <a:pt x="1911" y="6312"/>
                        <a:pt x="802" y="4372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837" name="Freeform 4836">
                  <a:extLst>
                    <a:ext uri="{FF2B5EF4-FFF2-40B4-BE49-F238E27FC236}">
                      <a16:creationId xmlns:a16="http://schemas.microsoft.com/office/drawing/2014/main" id="{626882D1-29C1-E0F2-8A96-F38D426BEEE4}"/>
                    </a:ext>
                  </a:extLst>
                </p:cNvPr>
                <p:cNvSpPr/>
                <p:nvPr/>
              </p:nvSpPr>
              <p:spPr>
                <a:xfrm>
                  <a:off x="9112677" y="4345055"/>
                  <a:ext cx="13628" cy="8460"/>
                </a:xfrm>
                <a:custGeom>
                  <a:avLst/>
                  <a:gdLst>
                    <a:gd name="connsiteX0" fmla="*/ 9889 w 13628"/>
                    <a:gd name="connsiteY0" fmla="*/ 386 h 8460"/>
                    <a:gd name="connsiteX1" fmla="*/ 9334 w 13628"/>
                    <a:gd name="connsiteY1" fmla="*/ 7869 h 8460"/>
                    <a:gd name="connsiteX2" fmla="*/ 1295 w 13628"/>
                    <a:gd name="connsiteY2" fmla="*/ 6760 h 8460"/>
                    <a:gd name="connsiteX3" fmla="*/ 1849 w 13628"/>
                    <a:gd name="connsiteY3" fmla="*/ 3989 h 8460"/>
                    <a:gd name="connsiteX4" fmla="*/ 186 w 13628"/>
                    <a:gd name="connsiteY4" fmla="*/ 941 h 8460"/>
                    <a:gd name="connsiteX5" fmla="*/ 5176 w 13628"/>
                    <a:gd name="connsiteY5" fmla="*/ 109 h 8460"/>
                    <a:gd name="connsiteX6" fmla="*/ 10166 w 13628"/>
                    <a:gd name="connsiteY6" fmla="*/ 109 h 84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3628" h="8460">
                      <a:moveTo>
                        <a:pt x="9889" y="386"/>
                      </a:moveTo>
                      <a:cubicBezTo>
                        <a:pt x="15988" y="-445"/>
                        <a:pt x="13770" y="7037"/>
                        <a:pt x="9334" y="7869"/>
                      </a:cubicBezTo>
                      <a:cubicBezTo>
                        <a:pt x="7116" y="8146"/>
                        <a:pt x="2404" y="9532"/>
                        <a:pt x="1295" y="6760"/>
                      </a:cubicBezTo>
                      <a:cubicBezTo>
                        <a:pt x="1017" y="5652"/>
                        <a:pt x="2126" y="5098"/>
                        <a:pt x="1849" y="3989"/>
                      </a:cubicBezTo>
                      <a:cubicBezTo>
                        <a:pt x="1572" y="2881"/>
                        <a:pt x="-646" y="2327"/>
                        <a:pt x="186" y="941"/>
                      </a:cubicBezTo>
                      <a:cubicBezTo>
                        <a:pt x="740" y="-445"/>
                        <a:pt x="4067" y="109"/>
                        <a:pt x="5176" y="109"/>
                      </a:cubicBezTo>
                      <a:cubicBezTo>
                        <a:pt x="6840" y="109"/>
                        <a:pt x="8503" y="386"/>
                        <a:pt x="10166" y="109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838" name="Freeform 4837">
                  <a:extLst>
                    <a:ext uri="{FF2B5EF4-FFF2-40B4-BE49-F238E27FC236}">
                      <a16:creationId xmlns:a16="http://schemas.microsoft.com/office/drawing/2014/main" id="{43E3ECC5-E430-6E0D-5417-C2F9E4A17665}"/>
                    </a:ext>
                  </a:extLst>
                </p:cNvPr>
                <p:cNvSpPr/>
                <p:nvPr/>
              </p:nvSpPr>
              <p:spPr>
                <a:xfrm>
                  <a:off x="9090683" y="4338844"/>
                  <a:ext cx="16047" cy="15742"/>
                </a:xfrm>
                <a:custGeom>
                  <a:avLst/>
                  <a:gdLst>
                    <a:gd name="connsiteX0" fmla="*/ 0 w 16047"/>
                    <a:gd name="connsiteY0" fmla="*/ 15743 h 15742"/>
                    <a:gd name="connsiteX1" fmla="*/ 3327 w 16047"/>
                    <a:gd name="connsiteY1" fmla="*/ 11586 h 15742"/>
                    <a:gd name="connsiteX2" fmla="*/ 7485 w 16047"/>
                    <a:gd name="connsiteY2" fmla="*/ 5212 h 15742"/>
                    <a:gd name="connsiteX3" fmla="*/ 9149 w 16047"/>
                    <a:gd name="connsiteY3" fmla="*/ 3272 h 15742"/>
                    <a:gd name="connsiteX4" fmla="*/ 13585 w 16047"/>
                    <a:gd name="connsiteY4" fmla="*/ 224 h 15742"/>
                    <a:gd name="connsiteX5" fmla="*/ 14139 w 16047"/>
                    <a:gd name="connsiteY5" fmla="*/ 3549 h 15742"/>
                    <a:gd name="connsiteX6" fmla="*/ 14971 w 16047"/>
                    <a:gd name="connsiteY6" fmla="*/ 6320 h 15742"/>
                    <a:gd name="connsiteX7" fmla="*/ 14416 w 16047"/>
                    <a:gd name="connsiteY7" fmla="*/ 12417 h 15742"/>
                    <a:gd name="connsiteX8" fmla="*/ 7485 w 16047"/>
                    <a:gd name="connsiteY8" fmla="*/ 15466 h 15742"/>
                    <a:gd name="connsiteX9" fmla="*/ 4159 w 16047"/>
                    <a:gd name="connsiteY9" fmla="*/ 15466 h 15742"/>
                    <a:gd name="connsiteX10" fmla="*/ 0 w 16047"/>
                    <a:gd name="connsiteY10" fmla="*/ 15466 h 157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6047" h="15742">
                      <a:moveTo>
                        <a:pt x="0" y="15743"/>
                      </a:moveTo>
                      <a:cubicBezTo>
                        <a:pt x="832" y="14080"/>
                        <a:pt x="2218" y="12971"/>
                        <a:pt x="3327" y="11586"/>
                      </a:cubicBezTo>
                      <a:cubicBezTo>
                        <a:pt x="4436" y="9369"/>
                        <a:pt x="6099" y="7429"/>
                        <a:pt x="7485" y="5212"/>
                      </a:cubicBezTo>
                      <a:cubicBezTo>
                        <a:pt x="8317" y="4658"/>
                        <a:pt x="8317" y="3826"/>
                        <a:pt x="9149" y="3272"/>
                      </a:cubicBezTo>
                      <a:cubicBezTo>
                        <a:pt x="9981" y="2441"/>
                        <a:pt x="12199" y="-885"/>
                        <a:pt x="13585" y="224"/>
                      </a:cubicBezTo>
                      <a:cubicBezTo>
                        <a:pt x="14416" y="778"/>
                        <a:pt x="14139" y="2718"/>
                        <a:pt x="14139" y="3549"/>
                      </a:cubicBezTo>
                      <a:cubicBezTo>
                        <a:pt x="14139" y="4658"/>
                        <a:pt x="14139" y="5489"/>
                        <a:pt x="14971" y="6320"/>
                      </a:cubicBezTo>
                      <a:cubicBezTo>
                        <a:pt x="16357" y="8260"/>
                        <a:pt x="16634" y="11032"/>
                        <a:pt x="14416" y="12417"/>
                      </a:cubicBezTo>
                      <a:cubicBezTo>
                        <a:pt x="12199" y="13526"/>
                        <a:pt x="10258" y="15466"/>
                        <a:pt x="7485" y="15466"/>
                      </a:cubicBezTo>
                      <a:cubicBezTo>
                        <a:pt x="6377" y="15466"/>
                        <a:pt x="5268" y="15466"/>
                        <a:pt x="4159" y="15466"/>
                      </a:cubicBezTo>
                      <a:cubicBezTo>
                        <a:pt x="3882" y="15466"/>
                        <a:pt x="0" y="15466"/>
                        <a:pt x="0" y="15466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839" name="Freeform 4838">
                  <a:extLst>
                    <a:ext uri="{FF2B5EF4-FFF2-40B4-BE49-F238E27FC236}">
                      <a16:creationId xmlns:a16="http://schemas.microsoft.com/office/drawing/2014/main" id="{7538453B-4B66-8A14-13DC-079F495AFBE2}"/>
                    </a:ext>
                  </a:extLst>
                </p:cNvPr>
                <p:cNvSpPr/>
                <p:nvPr/>
              </p:nvSpPr>
              <p:spPr>
                <a:xfrm>
                  <a:off x="9021044" y="4344371"/>
                  <a:ext cx="64980" cy="16531"/>
                </a:xfrm>
                <a:custGeom>
                  <a:avLst/>
                  <a:gdLst>
                    <a:gd name="connsiteX0" fmla="*/ 37480 w 64980"/>
                    <a:gd name="connsiteY0" fmla="*/ 15482 h 16531"/>
                    <a:gd name="connsiteX1" fmla="*/ 24727 w 64980"/>
                    <a:gd name="connsiteY1" fmla="*/ 15482 h 16531"/>
                    <a:gd name="connsiteX2" fmla="*/ 11974 w 64980"/>
                    <a:gd name="connsiteY2" fmla="*/ 13542 h 16531"/>
                    <a:gd name="connsiteX3" fmla="*/ 885 w 64980"/>
                    <a:gd name="connsiteY3" fmla="*/ 12433 h 16531"/>
                    <a:gd name="connsiteX4" fmla="*/ 6707 w 64980"/>
                    <a:gd name="connsiteY4" fmla="*/ 2457 h 16531"/>
                    <a:gd name="connsiteX5" fmla="*/ 25005 w 64980"/>
                    <a:gd name="connsiteY5" fmla="*/ 240 h 16531"/>
                    <a:gd name="connsiteX6" fmla="*/ 38589 w 64980"/>
                    <a:gd name="connsiteY6" fmla="*/ 3842 h 16531"/>
                    <a:gd name="connsiteX7" fmla="*/ 50510 w 64980"/>
                    <a:gd name="connsiteY7" fmla="*/ 4951 h 16531"/>
                    <a:gd name="connsiteX8" fmla="*/ 63263 w 64980"/>
                    <a:gd name="connsiteY8" fmla="*/ 5505 h 16531"/>
                    <a:gd name="connsiteX9" fmla="*/ 64649 w 64980"/>
                    <a:gd name="connsiteY9" fmla="*/ 10770 h 16531"/>
                    <a:gd name="connsiteX10" fmla="*/ 59659 w 64980"/>
                    <a:gd name="connsiteY10" fmla="*/ 14373 h 16531"/>
                    <a:gd name="connsiteX11" fmla="*/ 53837 w 64980"/>
                    <a:gd name="connsiteY11" fmla="*/ 16036 h 16531"/>
                    <a:gd name="connsiteX12" fmla="*/ 48847 w 64980"/>
                    <a:gd name="connsiteY12" fmla="*/ 16036 h 16531"/>
                    <a:gd name="connsiteX13" fmla="*/ 43856 w 64980"/>
                    <a:gd name="connsiteY13" fmla="*/ 14650 h 16531"/>
                    <a:gd name="connsiteX14" fmla="*/ 38035 w 64980"/>
                    <a:gd name="connsiteY14" fmla="*/ 14927 h 165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64980" h="16531">
                      <a:moveTo>
                        <a:pt x="37480" y="15482"/>
                      </a:moveTo>
                      <a:cubicBezTo>
                        <a:pt x="33044" y="16590"/>
                        <a:pt x="29163" y="17144"/>
                        <a:pt x="24727" y="15482"/>
                      </a:cubicBezTo>
                      <a:cubicBezTo>
                        <a:pt x="20291" y="14096"/>
                        <a:pt x="16688" y="12987"/>
                        <a:pt x="11974" y="13542"/>
                      </a:cubicBezTo>
                      <a:cubicBezTo>
                        <a:pt x="8648" y="13819"/>
                        <a:pt x="3380" y="15482"/>
                        <a:pt x="885" y="12433"/>
                      </a:cubicBezTo>
                      <a:cubicBezTo>
                        <a:pt x="-2164" y="8554"/>
                        <a:pt x="3380" y="4120"/>
                        <a:pt x="6707" y="2457"/>
                      </a:cubicBezTo>
                      <a:cubicBezTo>
                        <a:pt x="12252" y="-37"/>
                        <a:pt x="18905" y="-315"/>
                        <a:pt x="25005" y="240"/>
                      </a:cubicBezTo>
                      <a:cubicBezTo>
                        <a:pt x="29718" y="794"/>
                        <a:pt x="34153" y="1903"/>
                        <a:pt x="38589" y="3842"/>
                      </a:cubicBezTo>
                      <a:cubicBezTo>
                        <a:pt x="42470" y="5505"/>
                        <a:pt x="46352" y="6336"/>
                        <a:pt x="50510" y="4951"/>
                      </a:cubicBezTo>
                      <a:cubicBezTo>
                        <a:pt x="54946" y="3565"/>
                        <a:pt x="59659" y="1903"/>
                        <a:pt x="63263" y="5505"/>
                      </a:cubicBezTo>
                      <a:cubicBezTo>
                        <a:pt x="64649" y="6891"/>
                        <a:pt x="65481" y="8831"/>
                        <a:pt x="64649" y="10770"/>
                      </a:cubicBezTo>
                      <a:cubicBezTo>
                        <a:pt x="63818" y="12710"/>
                        <a:pt x="61322" y="13542"/>
                        <a:pt x="59659" y="14373"/>
                      </a:cubicBezTo>
                      <a:cubicBezTo>
                        <a:pt x="57718" y="15205"/>
                        <a:pt x="55777" y="16036"/>
                        <a:pt x="53837" y="16036"/>
                      </a:cubicBezTo>
                      <a:cubicBezTo>
                        <a:pt x="52173" y="16036"/>
                        <a:pt x="50510" y="16036"/>
                        <a:pt x="48847" y="16036"/>
                      </a:cubicBezTo>
                      <a:cubicBezTo>
                        <a:pt x="47184" y="16036"/>
                        <a:pt x="45520" y="14927"/>
                        <a:pt x="43856" y="14650"/>
                      </a:cubicBezTo>
                      <a:cubicBezTo>
                        <a:pt x="41916" y="14650"/>
                        <a:pt x="39975" y="14650"/>
                        <a:pt x="38035" y="14927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840" name="Freeform 4839">
                  <a:extLst>
                    <a:ext uri="{FF2B5EF4-FFF2-40B4-BE49-F238E27FC236}">
                      <a16:creationId xmlns:a16="http://schemas.microsoft.com/office/drawing/2014/main" id="{A6958868-48BE-0DDA-285D-9152AA7683BE}"/>
                    </a:ext>
                  </a:extLst>
                </p:cNvPr>
                <p:cNvSpPr/>
                <p:nvPr/>
              </p:nvSpPr>
              <p:spPr>
                <a:xfrm>
                  <a:off x="8999388" y="4373249"/>
                  <a:ext cx="47280" cy="29356"/>
                </a:xfrm>
                <a:custGeom>
                  <a:avLst/>
                  <a:gdLst>
                    <a:gd name="connsiteX0" fmla="*/ 3967 w 47280"/>
                    <a:gd name="connsiteY0" fmla="*/ 10713 h 29356"/>
                    <a:gd name="connsiteX1" fmla="*/ 86 w 47280"/>
                    <a:gd name="connsiteY1" fmla="*/ 6833 h 29356"/>
                    <a:gd name="connsiteX2" fmla="*/ 4244 w 47280"/>
                    <a:gd name="connsiteY2" fmla="*/ 459 h 29356"/>
                    <a:gd name="connsiteX3" fmla="*/ 9512 w 47280"/>
                    <a:gd name="connsiteY3" fmla="*/ 182 h 29356"/>
                    <a:gd name="connsiteX4" fmla="*/ 16720 w 47280"/>
                    <a:gd name="connsiteY4" fmla="*/ 1013 h 29356"/>
                    <a:gd name="connsiteX5" fmla="*/ 23651 w 47280"/>
                    <a:gd name="connsiteY5" fmla="*/ 1013 h 29356"/>
                    <a:gd name="connsiteX6" fmla="*/ 30858 w 47280"/>
                    <a:gd name="connsiteY6" fmla="*/ 2122 h 29356"/>
                    <a:gd name="connsiteX7" fmla="*/ 34463 w 47280"/>
                    <a:gd name="connsiteY7" fmla="*/ 5725 h 29356"/>
                    <a:gd name="connsiteX8" fmla="*/ 42503 w 47280"/>
                    <a:gd name="connsiteY8" fmla="*/ 11544 h 29356"/>
                    <a:gd name="connsiteX9" fmla="*/ 47216 w 47280"/>
                    <a:gd name="connsiteY9" fmla="*/ 17364 h 29356"/>
                    <a:gd name="connsiteX10" fmla="*/ 44443 w 47280"/>
                    <a:gd name="connsiteY10" fmla="*/ 27894 h 29356"/>
                    <a:gd name="connsiteX11" fmla="*/ 38621 w 47280"/>
                    <a:gd name="connsiteY11" fmla="*/ 27894 h 29356"/>
                    <a:gd name="connsiteX12" fmla="*/ 35294 w 47280"/>
                    <a:gd name="connsiteY12" fmla="*/ 25677 h 29356"/>
                    <a:gd name="connsiteX13" fmla="*/ 32522 w 47280"/>
                    <a:gd name="connsiteY13" fmla="*/ 22906 h 29356"/>
                    <a:gd name="connsiteX14" fmla="*/ 25869 w 47280"/>
                    <a:gd name="connsiteY14" fmla="*/ 17087 h 29356"/>
                    <a:gd name="connsiteX15" fmla="*/ 22265 w 47280"/>
                    <a:gd name="connsiteY15" fmla="*/ 15701 h 29356"/>
                    <a:gd name="connsiteX16" fmla="*/ 15888 w 47280"/>
                    <a:gd name="connsiteY16" fmla="*/ 12930 h 29356"/>
                    <a:gd name="connsiteX17" fmla="*/ 11452 w 47280"/>
                    <a:gd name="connsiteY17" fmla="*/ 12653 h 29356"/>
                    <a:gd name="connsiteX18" fmla="*/ 7294 w 47280"/>
                    <a:gd name="connsiteY18" fmla="*/ 12098 h 29356"/>
                    <a:gd name="connsiteX19" fmla="*/ 7294 w 47280"/>
                    <a:gd name="connsiteY19" fmla="*/ 12098 h 29356"/>
                    <a:gd name="connsiteX20" fmla="*/ 3967 w 47280"/>
                    <a:gd name="connsiteY20" fmla="*/ 10990 h 293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47280" h="29356">
                      <a:moveTo>
                        <a:pt x="3967" y="10713"/>
                      </a:moveTo>
                      <a:cubicBezTo>
                        <a:pt x="2304" y="9881"/>
                        <a:pt x="640" y="8773"/>
                        <a:pt x="86" y="6833"/>
                      </a:cubicBezTo>
                      <a:cubicBezTo>
                        <a:pt x="-469" y="4062"/>
                        <a:pt x="1749" y="1290"/>
                        <a:pt x="4244" y="459"/>
                      </a:cubicBezTo>
                      <a:cubicBezTo>
                        <a:pt x="5907" y="-95"/>
                        <a:pt x="7849" y="-95"/>
                        <a:pt x="9512" y="182"/>
                      </a:cubicBezTo>
                      <a:cubicBezTo>
                        <a:pt x="12007" y="182"/>
                        <a:pt x="14224" y="736"/>
                        <a:pt x="16720" y="1013"/>
                      </a:cubicBezTo>
                      <a:cubicBezTo>
                        <a:pt x="18938" y="1013"/>
                        <a:pt x="21433" y="736"/>
                        <a:pt x="23651" y="1013"/>
                      </a:cubicBezTo>
                      <a:cubicBezTo>
                        <a:pt x="26146" y="1013"/>
                        <a:pt x="28641" y="1013"/>
                        <a:pt x="30858" y="2122"/>
                      </a:cubicBezTo>
                      <a:cubicBezTo>
                        <a:pt x="32245" y="2953"/>
                        <a:pt x="33354" y="4339"/>
                        <a:pt x="34463" y="5725"/>
                      </a:cubicBezTo>
                      <a:cubicBezTo>
                        <a:pt x="36681" y="8218"/>
                        <a:pt x="39730" y="9604"/>
                        <a:pt x="42503" y="11544"/>
                      </a:cubicBezTo>
                      <a:cubicBezTo>
                        <a:pt x="44443" y="12930"/>
                        <a:pt x="46938" y="14592"/>
                        <a:pt x="47216" y="17364"/>
                      </a:cubicBezTo>
                      <a:cubicBezTo>
                        <a:pt x="47492" y="21243"/>
                        <a:pt x="46938" y="24846"/>
                        <a:pt x="44443" y="27894"/>
                      </a:cubicBezTo>
                      <a:cubicBezTo>
                        <a:pt x="42780" y="30111"/>
                        <a:pt x="40839" y="29557"/>
                        <a:pt x="38621" y="27894"/>
                      </a:cubicBezTo>
                      <a:cubicBezTo>
                        <a:pt x="37512" y="27063"/>
                        <a:pt x="36403" y="26509"/>
                        <a:pt x="35294" y="25677"/>
                      </a:cubicBezTo>
                      <a:cubicBezTo>
                        <a:pt x="34186" y="25123"/>
                        <a:pt x="33354" y="24015"/>
                        <a:pt x="32522" y="22906"/>
                      </a:cubicBezTo>
                      <a:cubicBezTo>
                        <a:pt x="30304" y="20689"/>
                        <a:pt x="28086" y="18749"/>
                        <a:pt x="25869" y="17087"/>
                      </a:cubicBezTo>
                      <a:cubicBezTo>
                        <a:pt x="25037" y="17087"/>
                        <a:pt x="23096" y="15978"/>
                        <a:pt x="22265" y="15701"/>
                      </a:cubicBezTo>
                      <a:cubicBezTo>
                        <a:pt x="20324" y="14592"/>
                        <a:pt x="18106" y="13207"/>
                        <a:pt x="15888" y="12930"/>
                      </a:cubicBezTo>
                      <a:cubicBezTo>
                        <a:pt x="14502" y="12930"/>
                        <a:pt x="12838" y="12930"/>
                        <a:pt x="11452" y="12653"/>
                      </a:cubicBezTo>
                      <a:cubicBezTo>
                        <a:pt x="10343" y="12653"/>
                        <a:pt x="8125" y="12653"/>
                        <a:pt x="7294" y="12098"/>
                      </a:cubicBezTo>
                      <a:cubicBezTo>
                        <a:pt x="7294" y="12098"/>
                        <a:pt x="7294" y="12098"/>
                        <a:pt x="7294" y="12098"/>
                      </a:cubicBezTo>
                      <a:cubicBezTo>
                        <a:pt x="6185" y="12098"/>
                        <a:pt x="5076" y="11544"/>
                        <a:pt x="3967" y="1099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841" name="Freeform 4840">
                  <a:extLst>
                    <a:ext uri="{FF2B5EF4-FFF2-40B4-BE49-F238E27FC236}">
                      <a16:creationId xmlns:a16="http://schemas.microsoft.com/office/drawing/2014/main" id="{8EE45C39-698D-6CE5-F9A9-7AAA71771E1A}"/>
                    </a:ext>
                  </a:extLst>
                </p:cNvPr>
                <p:cNvSpPr/>
                <p:nvPr/>
              </p:nvSpPr>
              <p:spPr>
                <a:xfrm>
                  <a:off x="9009608" y="4348213"/>
                  <a:ext cx="5668" cy="8714"/>
                </a:xfrm>
                <a:custGeom>
                  <a:avLst/>
                  <a:gdLst>
                    <a:gd name="connsiteX0" fmla="*/ 2341 w 5668"/>
                    <a:gd name="connsiteY0" fmla="*/ 8314 h 8714"/>
                    <a:gd name="connsiteX1" fmla="*/ 2341 w 5668"/>
                    <a:gd name="connsiteY1" fmla="*/ 8314 h 8714"/>
                    <a:gd name="connsiteX2" fmla="*/ 1510 w 5668"/>
                    <a:gd name="connsiteY2" fmla="*/ 8591 h 8714"/>
                    <a:gd name="connsiteX3" fmla="*/ 678 w 5668"/>
                    <a:gd name="connsiteY3" fmla="*/ 8591 h 8714"/>
                    <a:gd name="connsiteX4" fmla="*/ 123 w 5668"/>
                    <a:gd name="connsiteY4" fmla="*/ 7482 h 8714"/>
                    <a:gd name="connsiteX5" fmla="*/ 123 w 5668"/>
                    <a:gd name="connsiteY5" fmla="*/ 2771 h 8714"/>
                    <a:gd name="connsiteX6" fmla="*/ 2896 w 5668"/>
                    <a:gd name="connsiteY6" fmla="*/ 0 h 8714"/>
                    <a:gd name="connsiteX7" fmla="*/ 5668 w 5668"/>
                    <a:gd name="connsiteY7" fmla="*/ 1109 h 8714"/>
                    <a:gd name="connsiteX8" fmla="*/ 4836 w 5668"/>
                    <a:gd name="connsiteY8" fmla="*/ 4711 h 8714"/>
                    <a:gd name="connsiteX9" fmla="*/ 2896 w 5668"/>
                    <a:gd name="connsiteY9" fmla="*/ 8314 h 87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668" h="8714">
                      <a:moveTo>
                        <a:pt x="2341" y="8314"/>
                      </a:moveTo>
                      <a:cubicBezTo>
                        <a:pt x="2896" y="7760"/>
                        <a:pt x="2341" y="8314"/>
                        <a:pt x="2341" y="8314"/>
                      </a:cubicBezTo>
                      <a:cubicBezTo>
                        <a:pt x="2341" y="8314"/>
                        <a:pt x="1510" y="8591"/>
                        <a:pt x="1510" y="8591"/>
                      </a:cubicBezTo>
                      <a:cubicBezTo>
                        <a:pt x="955" y="8591"/>
                        <a:pt x="1232" y="8868"/>
                        <a:pt x="678" y="8591"/>
                      </a:cubicBezTo>
                      <a:cubicBezTo>
                        <a:pt x="123" y="8314"/>
                        <a:pt x="123" y="7760"/>
                        <a:pt x="123" y="7482"/>
                      </a:cubicBezTo>
                      <a:cubicBezTo>
                        <a:pt x="123" y="6097"/>
                        <a:pt x="-154" y="4157"/>
                        <a:pt x="123" y="2771"/>
                      </a:cubicBezTo>
                      <a:cubicBezTo>
                        <a:pt x="123" y="1386"/>
                        <a:pt x="1510" y="277"/>
                        <a:pt x="2896" y="0"/>
                      </a:cubicBezTo>
                      <a:cubicBezTo>
                        <a:pt x="4004" y="0"/>
                        <a:pt x="5391" y="0"/>
                        <a:pt x="5668" y="1109"/>
                      </a:cubicBezTo>
                      <a:cubicBezTo>
                        <a:pt x="5668" y="2217"/>
                        <a:pt x="5114" y="3880"/>
                        <a:pt x="4836" y="4711"/>
                      </a:cubicBezTo>
                      <a:cubicBezTo>
                        <a:pt x="4559" y="6374"/>
                        <a:pt x="4004" y="7205"/>
                        <a:pt x="2896" y="8314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842" name="Freeform 4841">
                  <a:extLst>
                    <a:ext uri="{FF2B5EF4-FFF2-40B4-BE49-F238E27FC236}">
                      <a16:creationId xmlns:a16="http://schemas.microsoft.com/office/drawing/2014/main" id="{7D3E66D1-A8A9-CFE6-D4FD-32BB506EA1BA}"/>
                    </a:ext>
                  </a:extLst>
                </p:cNvPr>
                <p:cNvSpPr/>
                <p:nvPr/>
              </p:nvSpPr>
              <p:spPr>
                <a:xfrm>
                  <a:off x="8966680" y="4338250"/>
                  <a:ext cx="36536" cy="21325"/>
                </a:xfrm>
                <a:custGeom>
                  <a:avLst/>
                  <a:gdLst>
                    <a:gd name="connsiteX0" fmla="*/ 16714 w 36536"/>
                    <a:gd name="connsiteY0" fmla="*/ 17169 h 21325"/>
                    <a:gd name="connsiteX1" fmla="*/ 11169 w 36536"/>
                    <a:gd name="connsiteY1" fmla="*/ 15229 h 21325"/>
                    <a:gd name="connsiteX2" fmla="*/ 6733 w 36536"/>
                    <a:gd name="connsiteY2" fmla="*/ 11627 h 21325"/>
                    <a:gd name="connsiteX3" fmla="*/ 912 w 36536"/>
                    <a:gd name="connsiteY3" fmla="*/ 7470 h 21325"/>
                    <a:gd name="connsiteX4" fmla="*/ 3407 w 36536"/>
                    <a:gd name="connsiteY4" fmla="*/ 542 h 21325"/>
                    <a:gd name="connsiteX5" fmla="*/ 10061 w 36536"/>
                    <a:gd name="connsiteY5" fmla="*/ 3590 h 21325"/>
                    <a:gd name="connsiteX6" fmla="*/ 12833 w 36536"/>
                    <a:gd name="connsiteY6" fmla="*/ 6084 h 21325"/>
                    <a:gd name="connsiteX7" fmla="*/ 15882 w 36536"/>
                    <a:gd name="connsiteY7" fmla="*/ 6638 h 21325"/>
                    <a:gd name="connsiteX8" fmla="*/ 21981 w 36536"/>
                    <a:gd name="connsiteY8" fmla="*/ 10518 h 21325"/>
                    <a:gd name="connsiteX9" fmla="*/ 28358 w 36536"/>
                    <a:gd name="connsiteY9" fmla="*/ 7192 h 21325"/>
                    <a:gd name="connsiteX10" fmla="*/ 31684 w 36536"/>
                    <a:gd name="connsiteY10" fmla="*/ 6638 h 21325"/>
                    <a:gd name="connsiteX11" fmla="*/ 36121 w 36536"/>
                    <a:gd name="connsiteY11" fmla="*/ 4699 h 21325"/>
                    <a:gd name="connsiteX12" fmla="*/ 36121 w 36536"/>
                    <a:gd name="connsiteY12" fmla="*/ 6084 h 21325"/>
                    <a:gd name="connsiteX13" fmla="*/ 33626 w 36536"/>
                    <a:gd name="connsiteY13" fmla="*/ 12181 h 21325"/>
                    <a:gd name="connsiteX14" fmla="*/ 35566 w 36536"/>
                    <a:gd name="connsiteY14" fmla="*/ 15229 h 21325"/>
                    <a:gd name="connsiteX15" fmla="*/ 35566 w 36536"/>
                    <a:gd name="connsiteY15" fmla="*/ 19109 h 21325"/>
                    <a:gd name="connsiteX16" fmla="*/ 32240 w 36536"/>
                    <a:gd name="connsiteY16" fmla="*/ 20217 h 21325"/>
                    <a:gd name="connsiteX17" fmla="*/ 26695 w 36536"/>
                    <a:gd name="connsiteY17" fmla="*/ 21326 h 21325"/>
                    <a:gd name="connsiteX18" fmla="*/ 25031 w 36536"/>
                    <a:gd name="connsiteY18" fmla="*/ 21326 h 21325"/>
                    <a:gd name="connsiteX19" fmla="*/ 19764 w 36536"/>
                    <a:gd name="connsiteY19" fmla="*/ 20494 h 21325"/>
                    <a:gd name="connsiteX20" fmla="*/ 16160 w 36536"/>
                    <a:gd name="connsiteY20" fmla="*/ 16892 h 213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36536" h="21325">
                      <a:moveTo>
                        <a:pt x="16714" y="17169"/>
                      </a:moveTo>
                      <a:cubicBezTo>
                        <a:pt x="15328" y="15229"/>
                        <a:pt x="13387" y="15506"/>
                        <a:pt x="11169" y="15229"/>
                      </a:cubicBezTo>
                      <a:cubicBezTo>
                        <a:pt x="8675" y="14952"/>
                        <a:pt x="8120" y="13289"/>
                        <a:pt x="6733" y="11627"/>
                      </a:cubicBezTo>
                      <a:cubicBezTo>
                        <a:pt x="5347" y="9687"/>
                        <a:pt x="2575" y="9409"/>
                        <a:pt x="912" y="7470"/>
                      </a:cubicBezTo>
                      <a:cubicBezTo>
                        <a:pt x="-1306" y="4976"/>
                        <a:pt x="912" y="1650"/>
                        <a:pt x="3407" y="542"/>
                      </a:cubicBezTo>
                      <a:cubicBezTo>
                        <a:pt x="6457" y="-1121"/>
                        <a:pt x="8397" y="1373"/>
                        <a:pt x="10061" y="3590"/>
                      </a:cubicBezTo>
                      <a:cubicBezTo>
                        <a:pt x="10892" y="4699"/>
                        <a:pt x="11724" y="5530"/>
                        <a:pt x="12833" y="6084"/>
                      </a:cubicBezTo>
                      <a:cubicBezTo>
                        <a:pt x="13664" y="6361"/>
                        <a:pt x="14774" y="6084"/>
                        <a:pt x="15882" y="6638"/>
                      </a:cubicBezTo>
                      <a:cubicBezTo>
                        <a:pt x="18378" y="7192"/>
                        <a:pt x="19764" y="9687"/>
                        <a:pt x="21981" y="10518"/>
                      </a:cubicBezTo>
                      <a:cubicBezTo>
                        <a:pt x="24754" y="11349"/>
                        <a:pt x="26140" y="8024"/>
                        <a:pt x="28358" y="7192"/>
                      </a:cubicBezTo>
                      <a:cubicBezTo>
                        <a:pt x="29467" y="6915"/>
                        <a:pt x="30576" y="6915"/>
                        <a:pt x="31684" y="6638"/>
                      </a:cubicBezTo>
                      <a:cubicBezTo>
                        <a:pt x="32794" y="6361"/>
                        <a:pt x="35012" y="3867"/>
                        <a:pt x="36121" y="4699"/>
                      </a:cubicBezTo>
                      <a:cubicBezTo>
                        <a:pt x="36675" y="4976"/>
                        <a:pt x="36675" y="5807"/>
                        <a:pt x="36121" y="6084"/>
                      </a:cubicBezTo>
                      <a:cubicBezTo>
                        <a:pt x="36121" y="8301"/>
                        <a:pt x="33903" y="10241"/>
                        <a:pt x="33626" y="12181"/>
                      </a:cubicBezTo>
                      <a:cubicBezTo>
                        <a:pt x="33626" y="13843"/>
                        <a:pt x="34734" y="14120"/>
                        <a:pt x="35566" y="15229"/>
                      </a:cubicBezTo>
                      <a:cubicBezTo>
                        <a:pt x="36121" y="16338"/>
                        <a:pt x="36121" y="18277"/>
                        <a:pt x="35566" y="19109"/>
                      </a:cubicBezTo>
                      <a:cubicBezTo>
                        <a:pt x="34734" y="19940"/>
                        <a:pt x="33348" y="19940"/>
                        <a:pt x="32240" y="20217"/>
                      </a:cubicBezTo>
                      <a:cubicBezTo>
                        <a:pt x="30576" y="20494"/>
                        <a:pt x="28635" y="21326"/>
                        <a:pt x="26695" y="21326"/>
                      </a:cubicBezTo>
                      <a:cubicBezTo>
                        <a:pt x="26140" y="21326"/>
                        <a:pt x="25585" y="21326"/>
                        <a:pt x="25031" y="21326"/>
                      </a:cubicBezTo>
                      <a:cubicBezTo>
                        <a:pt x="23091" y="21326"/>
                        <a:pt x="21704" y="21326"/>
                        <a:pt x="19764" y="20494"/>
                      </a:cubicBezTo>
                      <a:cubicBezTo>
                        <a:pt x="18100" y="19663"/>
                        <a:pt x="17268" y="18277"/>
                        <a:pt x="16160" y="16892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843" name="Freeform 4842">
                  <a:extLst>
                    <a:ext uri="{FF2B5EF4-FFF2-40B4-BE49-F238E27FC236}">
                      <a16:creationId xmlns:a16="http://schemas.microsoft.com/office/drawing/2014/main" id="{35C9A0C6-A72F-8E62-9D41-16D3FFAF1DBB}"/>
                    </a:ext>
                  </a:extLst>
                </p:cNvPr>
                <p:cNvSpPr/>
                <p:nvPr/>
              </p:nvSpPr>
              <p:spPr>
                <a:xfrm>
                  <a:off x="8938210" y="4347648"/>
                  <a:ext cx="37941" cy="18023"/>
                </a:xfrm>
                <a:custGeom>
                  <a:avLst/>
                  <a:gdLst>
                    <a:gd name="connsiteX0" fmla="*/ 13302 w 37941"/>
                    <a:gd name="connsiteY0" fmla="*/ 18024 h 18023"/>
                    <a:gd name="connsiteX1" fmla="*/ 5817 w 37941"/>
                    <a:gd name="connsiteY1" fmla="*/ 17192 h 18023"/>
                    <a:gd name="connsiteX2" fmla="*/ 1104 w 37941"/>
                    <a:gd name="connsiteY2" fmla="*/ 4999 h 18023"/>
                    <a:gd name="connsiteX3" fmla="*/ 8589 w 37941"/>
                    <a:gd name="connsiteY3" fmla="*/ 565 h 18023"/>
                    <a:gd name="connsiteX4" fmla="*/ 16075 w 37941"/>
                    <a:gd name="connsiteY4" fmla="*/ 1950 h 18023"/>
                    <a:gd name="connsiteX5" fmla="*/ 24946 w 37941"/>
                    <a:gd name="connsiteY5" fmla="*/ 7770 h 18023"/>
                    <a:gd name="connsiteX6" fmla="*/ 33263 w 37941"/>
                    <a:gd name="connsiteY6" fmla="*/ 8324 h 18023"/>
                    <a:gd name="connsiteX7" fmla="*/ 36867 w 37941"/>
                    <a:gd name="connsiteY7" fmla="*/ 14421 h 18023"/>
                    <a:gd name="connsiteX8" fmla="*/ 31600 w 37941"/>
                    <a:gd name="connsiteY8" fmla="*/ 15807 h 18023"/>
                    <a:gd name="connsiteX9" fmla="*/ 28273 w 37941"/>
                    <a:gd name="connsiteY9" fmla="*/ 16638 h 18023"/>
                    <a:gd name="connsiteX10" fmla="*/ 26055 w 37941"/>
                    <a:gd name="connsiteY10" fmla="*/ 16638 h 18023"/>
                    <a:gd name="connsiteX11" fmla="*/ 18847 w 37941"/>
                    <a:gd name="connsiteY11" fmla="*/ 18024 h 18023"/>
                    <a:gd name="connsiteX12" fmla="*/ 13580 w 37941"/>
                    <a:gd name="connsiteY12" fmla="*/ 18024 h 180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37941" h="18023">
                      <a:moveTo>
                        <a:pt x="13302" y="18024"/>
                      </a:moveTo>
                      <a:cubicBezTo>
                        <a:pt x="10807" y="18024"/>
                        <a:pt x="8312" y="18024"/>
                        <a:pt x="5817" y="17192"/>
                      </a:cubicBezTo>
                      <a:cubicBezTo>
                        <a:pt x="1104" y="15252"/>
                        <a:pt x="-1668" y="9710"/>
                        <a:pt x="1104" y="4999"/>
                      </a:cubicBezTo>
                      <a:cubicBezTo>
                        <a:pt x="2490" y="2505"/>
                        <a:pt x="5817" y="1396"/>
                        <a:pt x="8589" y="565"/>
                      </a:cubicBezTo>
                      <a:cubicBezTo>
                        <a:pt x="11639" y="-543"/>
                        <a:pt x="13580" y="11"/>
                        <a:pt x="16075" y="1950"/>
                      </a:cubicBezTo>
                      <a:cubicBezTo>
                        <a:pt x="18847" y="3890"/>
                        <a:pt x="21619" y="6385"/>
                        <a:pt x="24946" y="7770"/>
                      </a:cubicBezTo>
                      <a:cubicBezTo>
                        <a:pt x="27718" y="8878"/>
                        <a:pt x="30491" y="7770"/>
                        <a:pt x="33263" y="8324"/>
                      </a:cubicBezTo>
                      <a:cubicBezTo>
                        <a:pt x="35758" y="8324"/>
                        <a:pt x="39917" y="11927"/>
                        <a:pt x="36867" y="14421"/>
                      </a:cubicBezTo>
                      <a:cubicBezTo>
                        <a:pt x="35481" y="15529"/>
                        <a:pt x="33263" y="15529"/>
                        <a:pt x="31600" y="15807"/>
                      </a:cubicBezTo>
                      <a:cubicBezTo>
                        <a:pt x="30491" y="15807"/>
                        <a:pt x="29382" y="16361"/>
                        <a:pt x="28273" y="16638"/>
                      </a:cubicBezTo>
                      <a:cubicBezTo>
                        <a:pt x="27441" y="16638"/>
                        <a:pt x="26610" y="16638"/>
                        <a:pt x="26055" y="16638"/>
                      </a:cubicBezTo>
                      <a:cubicBezTo>
                        <a:pt x="23560" y="17192"/>
                        <a:pt x="21342" y="18024"/>
                        <a:pt x="18847" y="18024"/>
                      </a:cubicBezTo>
                      <a:cubicBezTo>
                        <a:pt x="16906" y="18024"/>
                        <a:pt x="15243" y="18024"/>
                        <a:pt x="13580" y="18024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844" name="Freeform 4843">
                  <a:extLst>
                    <a:ext uri="{FF2B5EF4-FFF2-40B4-BE49-F238E27FC236}">
                      <a16:creationId xmlns:a16="http://schemas.microsoft.com/office/drawing/2014/main" id="{A0EF1AFB-2E46-3069-FCA2-1DBCFDE14FDB}"/>
                    </a:ext>
                  </a:extLst>
                </p:cNvPr>
                <p:cNvSpPr/>
                <p:nvPr/>
              </p:nvSpPr>
              <p:spPr>
                <a:xfrm>
                  <a:off x="8914085" y="4341956"/>
                  <a:ext cx="23436" cy="22035"/>
                </a:xfrm>
                <a:custGeom>
                  <a:avLst/>
                  <a:gdLst>
                    <a:gd name="connsiteX0" fmla="*/ 278 w 23436"/>
                    <a:gd name="connsiteY0" fmla="*/ 16234 h 22035"/>
                    <a:gd name="connsiteX1" fmla="*/ 3881 w 23436"/>
                    <a:gd name="connsiteY1" fmla="*/ 10691 h 22035"/>
                    <a:gd name="connsiteX2" fmla="*/ 5545 w 23436"/>
                    <a:gd name="connsiteY2" fmla="*/ 5703 h 22035"/>
                    <a:gd name="connsiteX3" fmla="*/ 9149 w 23436"/>
                    <a:gd name="connsiteY3" fmla="*/ 2378 h 22035"/>
                    <a:gd name="connsiteX4" fmla="*/ 13862 w 23436"/>
                    <a:gd name="connsiteY4" fmla="*/ 161 h 22035"/>
                    <a:gd name="connsiteX5" fmla="*/ 23287 w 23436"/>
                    <a:gd name="connsiteY5" fmla="*/ 5426 h 22035"/>
                    <a:gd name="connsiteX6" fmla="*/ 21901 w 23436"/>
                    <a:gd name="connsiteY6" fmla="*/ 10137 h 22035"/>
                    <a:gd name="connsiteX7" fmla="*/ 19129 w 23436"/>
                    <a:gd name="connsiteY7" fmla="*/ 17342 h 22035"/>
                    <a:gd name="connsiteX8" fmla="*/ 13862 w 23436"/>
                    <a:gd name="connsiteY8" fmla="*/ 21776 h 22035"/>
                    <a:gd name="connsiteX9" fmla="*/ 8595 w 23436"/>
                    <a:gd name="connsiteY9" fmla="*/ 20391 h 22035"/>
                    <a:gd name="connsiteX10" fmla="*/ 4159 w 23436"/>
                    <a:gd name="connsiteY10" fmla="*/ 17065 h 22035"/>
                    <a:gd name="connsiteX11" fmla="*/ 0 w 23436"/>
                    <a:gd name="connsiteY11" fmla="*/ 16511 h 220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3436" h="22035">
                      <a:moveTo>
                        <a:pt x="278" y="16234"/>
                      </a:moveTo>
                      <a:cubicBezTo>
                        <a:pt x="278" y="14017"/>
                        <a:pt x="2772" y="12077"/>
                        <a:pt x="3881" y="10691"/>
                      </a:cubicBezTo>
                      <a:cubicBezTo>
                        <a:pt x="4990" y="9028"/>
                        <a:pt x="4990" y="7366"/>
                        <a:pt x="5545" y="5703"/>
                      </a:cubicBezTo>
                      <a:cubicBezTo>
                        <a:pt x="6099" y="4040"/>
                        <a:pt x="7763" y="3209"/>
                        <a:pt x="9149" y="2378"/>
                      </a:cubicBezTo>
                      <a:cubicBezTo>
                        <a:pt x="10535" y="1546"/>
                        <a:pt x="12198" y="438"/>
                        <a:pt x="13862" y="161"/>
                      </a:cubicBezTo>
                      <a:cubicBezTo>
                        <a:pt x="17188" y="-671"/>
                        <a:pt x="22456" y="1823"/>
                        <a:pt x="23287" y="5426"/>
                      </a:cubicBezTo>
                      <a:cubicBezTo>
                        <a:pt x="23842" y="7366"/>
                        <a:pt x="22733" y="8751"/>
                        <a:pt x="21901" y="10137"/>
                      </a:cubicBezTo>
                      <a:cubicBezTo>
                        <a:pt x="20515" y="12354"/>
                        <a:pt x="20238" y="14848"/>
                        <a:pt x="19129" y="17342"/>
                      </a:cubicBezTo>
                      <a:cubicBezTo>
                        <a:pt x="18020" y="19836"/>
                        <a:pt x="16357" y="21222"/>
                        <a:pt x="13862" y="21776"/>
                      </a:cubicBezTo>
                      <a:cubicBezTo>
                        <a:pt x="11644" y="22330"/>
                        <a:pt x="9981" y="22053"/>
                        <a:pt x="8595" y="20391"/>
                      </a:cubicBezTo>
                      <a:cubicBezTo>
                        <a:pt x="7485" y="19005"/>
                        <a:pt x="6377" y="16788"/>
                        <a:pt x="4159" y="17065"/>
                      </a:cubicBezTo>
                      <a:cubicBezTo>
                        <a:pt x="3327" y="17065"/>
                        <a:pt x="0" y="18728"/>
                        <a:pt x="0" y="16511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845" name="Freeform 4844">
                  <a:extLst>
                    <a:ext uri="{FF2B5EF4-FFF2-40B4-BE49-F238E27FC236}">
                      <a16:creationId xmlns:a16="http://schemas.microsoft.com/office/drawing/2014/main" id="{4D8E7C75-3257-0D08-581F-FEEA0E2E39A2}"/>
                    </a:ext>
                  </a:extLst>
                </p:cNvPr>
                <p:cNvSpPr/>
                <p:nvPr/>
              </p:nvSpPr>
              <p:spPr>
                <a:xfrm>
                  <a:off x="8880817" y="4337973"/>
                  <a:ext cx="29459" cy="20748"/>
                </a:xfrm>
                <a:custGeom>
                  <a:avLst/>
                  <a:gdLst>
                    <a:gd name="connsiteX0" fmla="*/ 22733 w 29459"/>
                    <a:gd name="connsiteY0" fmla="*/ 15506 h 20748"/>
                    <a:gd name="connsiteX1" fmla="*/ 17188 w 29459"/>
                    <a:gd name="connsiteY1" fmla="*/ 17169 h 20748"/>
                    <a:gd name="connsiteX2" fmla="*/ 12198 w 29459"/>
                    <a:gd name="connsiteY2" fmla="*/ 20494 h 20748"/>
                    <a:gd name="connsiteX3" fmla="*/ 10258 w 29459"/>
                    <a:gd name="connsiteY3" fmla="*/ 13843 h 20748"/>
                    <a:gd name="connsiteX4" fmla="*/ 6099 w 29459"/>
                    <a:gd name="connsiteY4" fmla="*/ 10795 h 20748"/>
                    <a:gd name="connsiteX5" fmla="*/ 0 w 29459"/>
                    <a:gd name="connsiteY5" fmla="*/ 5530 h 20748"/>
                    <a:gd name="connsiteX6" fmla="*/ 4990 w 29459"/>
                    <a:gd name="connsiteY6" fmla="*/ 1650 h 20748"/>
                    <a:gd name="connsiteX7" fmla="*/ 13030 w 29459"/>
                    <a:gd name="connsiteY7" fmla="*/ 541 h 20748"/>
                    <a:gd name="connsiteX8" fmla="*/ 20515 w 29459"/>
                    <a:gd name="connsiteY8" fmla="*/ 819 h 20748"/>
                    <a:gd name="connsiteX9" fmla="*/ 21901 w 29459"/>
                    <a:gd name="connsiteY9" fmla="*/ 3035 h 20748"/>
                    <a:gd name="connsiteX10" fmla="*/ 24119 w 29459"/>
                    <a:gd name="connsiteY10" fmla="*/ 4144 h 20748"/>
                    <a:gd name="connsiteX11" fmla="*/ 29387 w 29459"/>
                    <a:gd name="connsiteY11" fmla="*/ 8301 h 20748"/>
                    <a:gd name="connsiteX12" fmla="*/ 26337 w 29459"/>
                    <a:gd name="connsiteY12" fmla="*/ 17723 h 20748"/>
                    <a:gd name="connsiteX13" fmla="*/ 24951 w 29459"/>
                    <a:gd name="connsiteY13" fmla="*/ 19386 h 20748"/>
                    <a:gd name="connsiteX14" fmla="*/ 22733 w 29459"/>
                    <a:gd name="connsiteY14" fmla="*/ 15229 h 207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29459" h="20748">
                      <a:moveTo>
                        <a:pt x="22733" y="15506"/>
                      </a:moveTo>
                      <a:cubicBezTo>
                        <a:pt x="20793" y="15229"/>
                        <a:pt x="18575" y="15506"/>
                        <a:pt x="17188" y="17169"/>
                      </a:cubicBezTo>
                      <a:cubicBezTo>
                        <a:pt x="16080" y="18832"/>
                        <a:pt x="14694" y="21603"/>
                        <a:pt x="12198" y="20494"/>
                      </a:cubicBezTo>
                      <a:cubicBezTo>
                        <a:pt x="9981" y="19386"/>
                        <a:pt x="10535" y="15783"/>
                        <a:pt x="10258" y="13843"/>
                      </a:cubicBezTo>
                      <a:cubicBezTo>
                        <a:pt x="9703" y="11626"/>
                        <a:pt x="8317" y="10518"/>
                        <a:pt x="6099" y="10795"/>
                      </a:cubicBezTo>
                      <a:cubicBezTo>
                        <a:pt x="2772" y="10795"/>
                        <a:pt x="1386" y="8301"/>
                        <a:pt x="0" y="5530"/>
                      </a:cubicBezTo>
                      <a:cubicBezTo>
                        <a:pt x="0" y="2758"/>
                        <a:pt x="2495" y="1927"/>
                        <a:pt x="4990" y="1650"/>
                      </a:cubicBezTo>
                      <a:cubicBezTo>
                        <a:pt x="7763" y="1650"/>
                        <a:pt x="10258" y="819"/>
                        <a:pt x="13030" y="541"/>
                      </a:cubicBezTo>
                      <a:cubicBezTo>
                        <a:pt x="15248" y="541"/>
                        <a:pt x="18575" y="-844"/>
                        <a:pt x="20515" y="819"/>
                      </a:cubicBezTo>
                      <a:cubicBezTo>
                        <a:pt x="21070" y="1373"/>
                        <a:pt x="21347" y="2481"/>
                        <a:pt x="21901" y="3035"/>
                      </a:cubicBezTo>
                      <a:cubicBezTo>
                        <a:pt x="22456" y="3590"/>
                        <a:pt x="23287" y="3867"/>
                        <a:pt x="24119" y="4144"/>
                      </a:cubicBezTo>
                      <a:cubicBezTo>
                        <a:pt x="26337" y="4975"/>
                        <a:pt x="28832" y="5530"/>
                        <a:pt x="29387" y="8301"/>
                      </a:cubicBezTo>
                      <a:cubicBezTo>
                        <a:pt x="29941" y="11626"/>
                        <a:pt x="27169" y="14675"/>
                        <a:pt x="26337" y="17723"/>
                      </a:cubicBezTo>
                      <a:cubicBezTo>
                        <a:pt x="26337" y="18554"/>
                        <a:pt x="25783" y="19940"/>
                        <a:pt x="24951" y="19386"/>
                      </a:cubicBezTo>
                      <a:cubicBezTo>
                        <a:pt x="23842" y="18832"/>
                        <a:pt x="24119" y="15506"/>
                        <a:pt x="22733" y="15229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846" name="Freeform 4845">
                  <a:extLst>
                    <a:ext uri="{FF2B5EF4-FFF2-40B4-BE49-F238E27FC236}">
                      <a16:creationId xmlns:a16="http://schemas.microsoft.com/office/drawing/2014/main" id="{82E1D795-A852-54EF-168F-CDBBCA2F4E71}"/>
                    </a:ext>
                  </a:extLst>
                </p:cNvPr>
                <p:cNvSpPr/>
                <p:nvPr/>
              </p:nvSpPr>
              <p:spPr>
                <a:xfrm>
                  <a:off x="9073634" y="4257238"/>
                  <a:ext cx="6761" cy="11694"/>
                </a:xfrm>
                <a:custGeom>
                  <a:avLst/>
                  <a:gdLst>
                    <a:gd name="connsiteX0" fmla="*/ 3188 w 6761"/>
                    <a:gd name="connsiteY0" fmla="*/ 11164 h 11694"/>
                    <a:gd name="connsiteX1" fmla="*/ 2634 w 6761"/>
                    <a:gd name="connsiteY1" fmla="*/ 8116 h 11694"/>
                    <a:gd name="connsiteX2" fmla="*/ 416 w 6761"/>
                    <a:gd name="connsiteY2" fmla="*/ 5899 h 11694"/>
                    <a:gd name="connsiteX3" fmla="*/ 416 w 6761"/>
                    <a:gd name="connsiteY3" fmla="*/ 2296 h 11694"/>
                    <a:gd name="connsiteX4" fmla="*/ 2911 w 6761"/>
                    <a:gd name="connsiteY4" fmla="*/ 633 h 11694"/>
                    <a:gd name="connsiteX5" fmla="*/ 6515 w 6761"/>
                    <a:gd name="connsiteY5" fmla="*/ 1465 h 11694"/>
                    <a:gd name="connsiteX6" fmla="*/ 6515 w 6761"/>
                    <a:gd name="connsiteY6" fmla="*/ 4513 h 11694"/>
                    <a:gd name="connsiteX7" fmla="*/ 6515 w 6761"/>
                    <a:gd name="connsiteY7" fmla="*/ 9778 h 11694"/>
                    <a:gd name="connsiteX8" fmla="*/ 3466 w 6761"/>
                    <a:gd name="connsiteY8" fmla="*/ 11441 h 116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761" h="11694">
                      <a:moveTo>
                        <a:pt x="3188" y="11164"/>
                      </a:moveTo>
                      <a:cubicBezTo>
                        <a:pt x="2634" y="10610"/>
                        <a:pt x="3188" y="8947"/>
                        <a:pt x="2634" y="8116"/>
                      </a:cubicBezTo>
                      <a:cubicBezTo>
                        <a:pt x="2079" y="7284"/>
                        <a:pt x="970" y="6730"/>
                        <a:pt x="416" y="5899"/>
                      </a:cubicBezTo>
                      <a:cubicBezTo>
                        <a:pt x="-139" y="4790"/>
                        <a:pt x="-139" y="3127"/>
                        <a:pt x="416" y="2296"/>
                      </a:cubicBezTo>
                      <a:cubicBezTo>
                        <a:pt x="970" y="910"/>
                        <a:pt x="1802" y="910"/>
                        <a:pt x="2911" y="633"/>
                      </a:cubicBezTo>
                      <a:cubicBezTo>
                        <a:pt x="4020" y="356"/>
                        <a:pt x="6515" y="-1029"/>
                        <a:pt x="6515" y="1465"/>
                      </a:cubicBezTo>
                      <a:cubicBezTo>
                        <a:pt x="6515" y="2573"/>
                        <a:pt x="6238" y="3405"/>
                        <a:pt x="6515" y="4513"/>
                      </a:cubicBezTo>
                      <a:cubicBezTo>
                        <a:pt x="6515" y="6176"/>
                        <a:pt x="7070" y="8393"/>
                        <a:pt x="6515" y="9778"/>
                      </a:cubicBezTo>
                      <a:cubicBezTo>
                        <a:pt x="6238" y="10887"/>
                        <a:pt x="4574" y="12273"/>
                        <a:pt x="3466" y="11441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847" name="Freeform 4846">
                  <a:extLst>
                    <a:ext uri="{FF2B5EF4-FFF2-40B4-BE49-F238E27FC236}">
                      <a16:creationId xmlns:a16="http://schemas.microsoft.com/office/drawing/2014/main" id="{B2A00BC3-D81C-6509-9B74-4BD903476C99}"/>
                    </a:ext>
                  </a:extLst>
                </p:cNvPr>
                <p:cNvSpPr/>
                <p:nvPr/>
              </p:nvSpPr>
              <p:spPr>
                <a:xfrm>
                  <a:off x="9086248" y="4247341"/>
                  <a:ext cx="14373" cy="19990"/>
                </a:xfrm>
                <a:custGeom>
                  <a:avLst/>
                  <a:gdLst>
                    <a:gd name="connsiteX0" fmla="*/ 8594 w 14373"/>
                    <a:gd name="connsiteY0" fmla="*/ 16904 h 19990"/>
                    <a:gd name="connsiteX1" fmla="*/ 9148 w 14373"/>
                    <a:gd name="connsiteY1" fmla="*/ 16904 h 19990"/>
                    <a:gd name="connsiteX2" fmla="*/ 8040 w 14373"/>
                    <a:gd name="connsiteY2" fmla="*/ 19399 h 19990"/>
                    <a:gd name="connsiteX3" fmla="*/ 4435 w 14373"/>
                    <a:gd name="connsiteY3" fmla="*/ 19121 h 19990"/>
                    <a:gd name="connsiteX4" fmla="*/ 3049 w 14373"/>
                    <a:gd name="connsiteY4" fmla="*/ 17181 h 19990"/>
                    <a:gd name="connsiteX5" fmla="*/ 2217 w 14373"/>
                    <a:gd name="connsiteY5" fmla="*/ 16627 h 19990"/>
                    <a:gd name="connsiteX6" fmla="*/ 1386 w 14373"/>
                    <a:gd name="connsiteY6" fmla="*/ 15242 h 19990"/>
                    <a:gd name="connsiteX7" fmla="*/ 0 w 14373"/>
                    <a:gd name="connsiteY7" fmla="*/ 10807 h 19990"/>
                    <a:gd name="connsiteX8" fmla="*/ 3881 w 14373"/>
                    <a:gd name="connsiteY8" fmla="*/ 3602 h 19990"/>
                    <a:gd name="connsiteX9" fmla="*/ 5267 w 14373"/>
                    <a:gd name="connsiteY9" fmla="*/ 3048 h 19990"/>
                    <a:gd name="connsiteX10" fmla="*/ 6376 w 14373"/>
                    <a:gd name="connsiteY10" fmla="*/ 1108 h 19990"/>
                    <a:gd name="connsiteX11" fmla="*/ 9980 w 14373"/>
                    <a:gd name="connsiteY11" fmla="*/ 0 h 19990"/>
                    <a:gd name="connsiteX12" fmla="*/ 14139 w 14373"/>
                    <a:gd name="connsiteY12" fmla="*/ 4434 h 19990"/>
                    <a:gd name="connsiteX13" fmla="*/ 12198 w 14373"/>
                    <a:gd name="connsiteY13" fmla="*/ 8314 h 19990"/>
                    <a:gd name="connsiteX14" fmla="*/ 8594 w 14373"/>
                    <a:gd name="connsiteY14" fmla="*/ 17181 h 199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4373" h="19990">
                      <a:moveTo>
                        <a:pt x="8594" y="16904"/>
                      </a:moveTo>
                      <a:cubicBezTo>
                        <a:pt x="8871" y="16904"/>
                        <a:pt x="9148" y="15519"/>
                        <a:pt x="9148" y="16904"/>
                      </a:cubicBezTo>
                      <a:cubicBezTo>
                        <a:pt x="9148" y="17458"/>
                        <a:pt x="8594" y="18844"/>
                        <a:pt x="8040" y="19399"/>
                      </a:cubicBezTo>
                      <a:cubicBezTo>
                        <a:pt x="7208" y="20230"/>
                        <a:pt x="5267" y="20230"/>
                        <a:pt x="4435" y="19121"/>
                      </a:cubicBezTo>
                      <a:cubicBezTo>
                        <a:pt x="3881" y="18290"/>
                        <a:pt x="3604" y="17736"/>
                        <a:pt x="3049" y="17181"/>
                      </a:cubicBezTo>
                      <a:cubicBezTo>
                        <a:pt x="3049" y="17181"/>
                        <a:pt x="2495" y="16904"/>
                        <a:pt x="2217" y="16627"/>
                      </a:cubicBezTo>
                      <a:cubicBezTo>
                        <a:pt x="1941" y="16350"/>
                        <a:pt x="1663" y="15519"/>
                        <a:pt x="1386" y="15242"/>
                      </a:cubicBezTo>
                      <a:cubicBezTo>
                        <a:pt x="554" y="13856"/>
                        <a:pt x="0" y="12470"/>
                        <a:pt x="0" y="10807"/>
                      </a:cubicBezTo>
                      <a:cubicBezTo>
                        <a:pt x="0" y="8036"/>
                        <a:pt x="831" y="4711"/>
                        <a:pt x="3881" y="3602"/>
                      </a:cubicBezTo>
                      <a:cubicBezTo>
                        <a:pt x="4435" y="3602"/>
                        <a:pt x="4990" y="3602"/>
                        <a:pt x="5267" y="3048"/>
                      </a:cubicBezTo>
                      <a:cubicBezTo>
                        <a:pt x="5822" y="2494"/>
                        <a:pt x="5822" y="1663"/>
                        <a:pt x="6376" y="1108"/>
                      </a:cubicBezTo>
                      <a:cubicBezTo>
                        <a:pt x="7208" y="0"/>
                        <a:pt x="8871" y="0"/>
                        <a:pt x="9980" y="0"/>
                      </a:cubicBezTo>
                      <a:cubicBezTo>
                        <a:pt x="12198" y="0"/>
                        <a:pt x="15248" y="1940"/>
                        <a:pt x="14139" y="4434"/>
                      </a:cubicBezTo>
                      <a:cubicBezTo>
                        <a:pt x="13584" y="5819"/>
                        <a:pt x="12752" y="6928"/>
                        <a:pt x="12198" y="8314"/>
                      </a:cubicBezTo>
                      <a:cubicBezTo>
                        <a:pt x="11921" y="9145"/>
                        <a:pt x="8317" y="16904"/>
                        <a:pt x="8594" y="17181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848" name="Freeform 4847">
                  <a:extLst>
                    <a:ext uri="{FF2B5EF4-FFF2-40B4-BE49-F238E27FC236}">
                      <a16:creationId xmlns:a16="http://schemas.microsoft.com/office/drawing/2014/main" id="{FE918856-E07A-DB9A-9F04-2818648279D1}"/>
                    </a:ext>
                  </a:extLst>
                </p:cNvPr>
                <p:cNvSpPr/>
                <p:nvPr/>
              </p:nvSpPr>
              <p:spPr>
                <a:xfrm>
                  <a:off x="9098200" y="4241357"/>
                  <a:ext cx="14155" cy="31221"/>
                </a:xfrm>
                <a:custGeom>
                  <a:avLst/>
                  <a:gdLst>
                    <a:gd name="connsiteX0" fmla="*/ 524 w 14155"/>
                    <a:gd name="connsiteY0" fmla="*/ 24829 h 31221"/>
                    <a:gd name="connsiteX1" fmla="*/ 4682 w 14155"/>
                    <a:gd name="connsiteY1" fmla="*/ 12912 h 31221"/>
                    <a:gd name="connsiteX2" fmla="*/ 5514 w 14155"/>
                    <a:gd name="connsiteY2" fmla="*/ 7924 h 31221"/>
                    <a:gd name="connsiteX3" fmla="*/ 5514 w 14155"/>
                    <a:gd name="connsiteY3" fmla="*/ 1828 h 31221"/>
                    <a:gd name="connsiteX4" fmla="*/ 10504 w 14155"/>
                    <a:gd name="connsiteY4" fmla="*/ 442 h 31221"/>
                    <a:gd name="connsiteX5" fmla="*/ 12444 w 14155"/>
                    <a:gd name="connsiteY5" fmla="*/ 6816 h 31221"/>
                    <a:gd name="connsiteX6" fmla="*/ 8563 w 14155"/>
                    <a:gd name="connsiteY6" fmla="*/ 14575 h 31221"/>
                    <a:gd name="connsiteX7" fmla="*/ 12444 w 14155"/>
                    <a:gd name="connsiteY7" fmla="*/ 18732 h 31221"/>
                    <a:gd name="connsiteX8" fmla="*/ 11613 w 14155"/>
                    <a:gd name="connsiteY8" fmla="*/ 26769 h 31221"/>
                    <a:gd name="connsiteX9" fmla="*/ 4682 w 14155"/>
                    <a:gd name="connsiteY9" fmla="*/ 31202 h 31221"/>
                    <a:gd name="connsiteX10" fmla="*/ 246 w 14155"/>
                    <a:gd name="connsiteY10" fmla="*/ 29262 h 31221"/>
                    <a:gd name="connsiteX11" fmla="*/ 246 w 14155"/>
                    <a:gd name="connsiteY11" fmla="*/ 25383 h 31221"/>
                    <a:gd name="connsiteX12" fmla="*/ 246 w 14155"/>
                    <a:gd name="connsiteY12" fmla="*/ 24551 h 312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4155" h="31221">
                      <a:moveTo>
                        <a:pt x="524" y="24829"/>
                      </a:moveTo>
                      <a:cubicBezTo>
                        <a:pt x="1078" y="20672"/>
                        <a:pt x="3019" y="16792"/>
                        <a:pt x="4682" y="12912"/>
                      </a:cubicBezTo>
                      <a:cubicBezTo>
                        <a:pt x="5514" y="11249"/>
                        <a:pt x="5791" y="9864"/>
                        <a:pt x="5514" y="7924"/>
                      </a:cubicBezTo>
                      <a:cubicBezTo>
                        <a:pt x="5514" y="5984"/>
                        <a:pt x="4682" y="3767"/>
                        <a:pt x="5514" y="1828"/>
                      </a:cubicBezTo>
                      <a:cubicBezTo>
                        <a:pt x="6345" y="-112"/>
                        <a:pt x="8841" y="-390"/>
                        <a:pt x="10504" y="442"/>
                      </a:cubicBezTo>
                      <a:cubicBezTo>
                        <a:pt x="12999" y="1550"/>
                        <a:pt x="13276" y="4321"/>
                        <a:pt x="12444" y="6816"/>
                      </a:cubicBezTo>
                      <a:cubicBezTo>
                        <a:pt x="11336" y="9310"/>
                        <a:pt x="8841" y="11804"/>
                        <a:pt x="8563" y="14575"/>
                      </a:cubicBezTo>
                      <a:cubicBezTo>
                        <a:pt x="8563" y="16792"/>
                        <a:pt x="11058" y="17623"/>
                        <a:pt x="12444" y="18732"/>
                      </a:cubicBezTo>
                      <a:cubicBezTo>
                        <a:pt x="15772" y="20949"/>
                        <a:pt x="13554" y="24551"/>
                        <a:pt x="11613" y="26769"/>
                      </a:cubicBezTo>
                      <a:cubicBezTo>
                        <a:pt x="9672" y="28708"/>
                        <a:pt x="7732" y="31480"/>
                        <a:pt x="4682" y="31202"/>
                      </a:cubicBezTo>
                      <a:cubicBezTo>
                        <a:pt x="3296" y="31202"/>
                        <a:pt x="1078" y="30648"/>
                        <a:pt x="246" y="29262"/>
                      </a:cubicBezTo>
                      <a:cubicBezTo>
                        <a:pt x="-308" y="28154"/>
                        <a:pt x="246" y="26769"/>
                        <a:pt x="246" y="25383"/>
                      </a:cubicBezTo>
                      <a:cubicBezTo>
                        <a:pt x="246" y="25383"/>
                        <a:pt x="246" y="24829"/>
                        <a:pt x="246" y="24551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849" name="Freeform 4848">
                  <a:extLst>
                    <a:ext uri="{FF2B5EF4-FFF2-40B4-BE49-F238E27FC236}">
                      <a16:creationId xmlns:a16="http://schemas.microsoft.com/office/drawing/2014/main" id="{E71D6FFA-F2F3-5919-9E89-C0E0BE8D2CA2}"/>
                    </a:ext>
                  </a:extLst>
                </p:cNvPr>
                <p:cNvSpPr/>
                <p:nvPr/>
              </p:nvSpPr>
              <p:spPr>
                <a:xfrm>
                  <a:off x="9105025" y="4228250"/>
                  <a:ext cx="10681" cy="7052"/>
                </a:xfrm>
                <a:custGeom>
                  <a:avLst/>
                  <a:gdLst>
                    <a:gd name="connsiteX0" fmla="*/ 3679 w 10681"/>
                    <a:gd name="connsiteY0" fmla="*/ 6897 h 7052"/>
                    <a:gd name="connsiteX1" fmla="*/ 2570 w 10681"/>
                    <a:gd name="connsiteY1" fmla="*/ 4680 h 7052"/>
                    <a:gd name="connsiteX2" fmla="*/ 352 w 10681"/>
                    <a:gd name="connsiteY2" fmla="*/ 3849 h 7052"/>
                    <a:gd name="connsiteX3" fmla="*/ 906 w 10681"/>
                    <a:gd name="connsiteY3" fmla="*/ 1078 h 7052"/>
                    <a:gd name="connsiteX4" fmla="*/ 7283 w 10681"/>
                    <a:gd name="connsiteY4" fmla="*/ 246 h 7052"/>
                    <a:gd name="connsiteX5" fmla="*/ 9501 w 10681"/>
                    <a:gd name="connsiteY5" fmla="*/ 246 h 7052"/>
                    <a:gd name="connsiteX6" fmla="*/ 10609 w 10681"/>
                    <a:gd name="connsiteY6" fmla="*/ 2186 h 7052"/>
                    <a:gd name="connsiteX7" fmla="*/ 9501 w 10681"/>
                    <a:gd name="connsiteY7" fmla="*/ 3849 h 7052"/>
                    <a:gd name="connsiteX8" fmla="*/ 7560 w 10681"/>
                    <a:gd name="connsiteY8" fmla="*/ 6343 h 7052"/>
                    <a:gd name="connsiteX9" fmla="*/ 3679 w 10681"/>
                    <a:gd name="connsiteY9" fmla="*/ 6897 h 70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0681" h="7052">
                      <a:moveTo>
                        <a:pt x="3679" y="6897"/>
                      </a:moveTo>
                      <a:cubicBezTo>
                        <a:pt x="2847" y="6343"/>
                        <a:pt x="3124" y="5235"/>
                        <a:pt x="2570" y="4680"/>
                      </a:cubicBezTo>
                      <a:cubicBezTo>
                        <a:pt x="2016" y="4126"/>
                        <a:pt x="906" y="4680"/>
                        <a:pt x="352" y="3849"/>
                      </a:cubicBezTo>
                      <a:cubicBezTo>
                        <a:pt x="-480" y="3017"/>
                        <a:pt x="352" y="1909"/>
                        <a:pt x="906" y="1078"/>
                      </a:cubicBezTo>
                      <a:cubicBezTo>
                        <a:pt x="2847" y="-862"/>
                        <a:pt x="5065" y="523"/>
                        <a:pt x="7283" y="246"/>
                      </a:cubicBezTo>
                      <a:cubicBezTo>
                        <a:pt x="8115" y="246"/>
                        <a:pt x="8669" y="-308"/>
                        <a:pt x="9501" y="246"/>
                      </a:cubicBezTo>
                      <a:cubicBezTo>
                        <a:pt x="10333" y="523"/>
                        <a:pt x="10887" y="1632"/>
                        <a:pt x="10609" y="2186"/>
                      </a:cubicBezTo>
                      <a:cubicBezTo>
                        <a:pt x="10609" y="2740"/>
                        <a:pt x="9778" y="3295"/>
                        <a:pt x="9501" y="3849"/>
                      </a:cubicBezTo>
                      <a:cubicBezTo>
                        <a:pt x="8946" y="4680"/>
                        <a:pt x="8115" y="5512"/>
                        <a:pt x="7560" y="6343"/>
                      </a:cubicBezTo>
                      <a:cubicBezTo>
                        <a:pt x="6451" y="6343"/>
                        <a:pt x="4788" y="7451"/>
                        <a:pt x="3679" y="6897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850" name="Freeform 4849">
                  <a:extLst>
                    <a:ext uri="{FF2B5EF4-FFF2-40B4-BE49-F238E27FC236}">
                      <a16:creationId xmlns:a16="http://schemas.microsoft.com/office/drawing/2014/main" id="{A0ED2B7A-60EF-3F3E-97CD-4E224344F19D}"/>
                    </a:ext>
                  </a:extLst>
                </p:cNvPr>
                <p:cNvSpPr/>
                <p:nvPr/>
              </p:nvSpPr>
              <p:spPr>
                <a:xfrm>
                  <a:off x="8726152" y="4000122"/>
                  <a:ext cx="271741" cy="229554"/>
                </a:xfrm>
                <a:custGeom>
                  <a:avLst/>
                  <a:gdLst>
                    <a:gd name="connsiteX0" fmla="*/ 269164 w 271741"/>
                    <a:gd name="connsiteY0" fmla="*/ 98681 h 229554"/>
                    <a:gd name="connsiteX1" fmla="*/ 258628 w 271741"/>
                    <a:gd name="connsiteY1" fmla="*/ 99790 h 229554"/>
                    <a:gd name="connsiteX2" fmla="*/ 248925 w 271741"/>
                    <a:gd name="connsiteY2" fmla="*/ 93139 h 229554"/>
                    <a:gd name="connsiteX3" fmla="*/ 244489 w 271741"/>
                    <a:gd name="connsiteY3" fmla="*/ 91753 h 229554"/>
                    <a:gd name="connsiteX4" fmla="*/ 242549 w 271741"/>
                    <a:gd name="connsiteY4" fmla="*/ 96188 h 229554"/>
                    <a:gd name="connsiteX5" fmla="*/ 235618 w 271741"/>
                    <a:gd name="connsiteY5" fmla="*/ 105887 h 229554"/>
                    <a:gd name="connsiteX6" fmla="*/ 234786 w 271741"/>
                    <a:gd name="connsiteY6" fmla="*/ 111983 h 229554"/>
                    <a:gd name="connsiteX7" fmla="*/ 232569 w 271741"/>
                    <a:gd name="connsiteY7" fmla="*/ 118080 h 229554"/>
                    <a:gd name="connsiteX8" fmla="*/ 231737 w 271741"/>
                    <a:gd name="connsiteY8" fmla="*/ 128334 h 229554"/>
                    <a:gd name="connsiteX9" fmla="*/ 233677 w 271741"/>
                    <a:gd name="connsiteY9" fmla="*/ 137756 h 229554"/>
                    <a:gd name="connsiteX10" fmla="*/ 229241 w 271741"/>
                    <a:gd name="connsiteY10" fmla="*/ 142190 h 229554"/>
                    <a:gd name="connsiteX11" fmla="*/ 225083 w 271741"/>
                    <a:gd name="connsiteY11" fmla="*/ 146624 h 229554"/>
                    <a:gd name="connsiteX12" fmla="*/ 221479 w 271741"/>
                    <a:gd name="connsiteY12" fmla="*/ 148841 h 229554"/>
                    <a:gd name="connsiteX13" fmla="*/ 216212 w 271741"/>
                    <a:gd name="connsiteY13" fmla="*/ 151889 h 229554"/>
                    <a:gd name="connsiteX14" fmla="*/ 210113 w 271741"/>
                    <a:gd name="connsiteY14" fmla="*/ 153552 h 229554"/>
                    <a:gd name="connsiteX15" fmla="*/ 209004 w 271741"/>
                    <a:gd name="connsiteY15" fmla="*/ 159926 h 229554"/>
                    <a:gd name="connsiteX16" fmla="*/ 201518 w 271741"/>
                    <a:gd name="connsiteY16" fmla="*/ 163805 h 229554"/>
                    <a:gd name="connsiteX17" fmla="*/ 202073 w 271741"/>
                    <a:gd name="connsiteY17" fmla="*/ 167131 h 229554"/>
                    <a:gd name="connsiteX18" fmla="*/ 202627 w 271741"/>
                    <a:gd name="connsiteY18" fmla="*/ 170456 h 229554"/>
                    <a:gd name="connsiteX19" fmla="*/ 201518 w 271741"/>
                    <a:gd name="connsiteY19" fmla="*/ 174059 h 229554"/>
                    <a:gd name="connsiteX20" fmla="*/ 199577 w 271741"/>
                    <a:gd name="connsiteY20" fmla="*/ 177661 h 229554"/>
                    <a:gd name="connsiteX21" fmla="*/ 202350 w 271741"/>
                    <a:gd name="connsiteY21" fmla="*/ 180432 h 229554"/>
                    <a:gd name="connsiteX22" fmla="*/ 205676 w 271741"/>
                    <a:gd name="connsiteY22" fmla="*/ 182649 h 229554"/>
                    <a:gd name="connsiteX23" fmla="*/ 204013 w 271741"/>
                    <a:gd name="connsiteY23" fmla="*/ 185975 h 229554"/>
                    <a:gd name="connsiteX24" fmla="*/ 200409 w 271741"/>
                    <a:gd name="connsiteY24" fmla="*/ 189578 h 229554"/>
                    <a:gd name="connsiteX25" fmla="*/ 200964 w 271741"/>
                    <a:gd name="connsiteY25" fmla="*/ 194011 h 229554"/>
                    <a:gd name="connsiteX26" fmla="*/ 200132 w 271741"/>
                    <a:gd name="connsiteY26" fmla="*/ 194288 h 229554"/>
                    <a:gd name="connsiteX27" fmla="*/ 199577 w 271741"/>
                    <a:gd name="connsiteY27" fmla="*/ 195397 h 229554"/>
                    <a:gd name="connsiteX28" fmla="*/ 197359 w 271741"/>
                    <a:gd name="connsiteY28" fmla="*/ 195951 h 229554"/>
                    <a:gd name="connsiteX29" fmla="*/ 194865 w 271741"/>
                    <a:gd name="connsiteY29" fmla="*/ 197614 h 229554"/>
                    <a:gd name="connsiteX30" fmla="*/ 196251 w 271741"/>
                    <a:gd name="connsiteY30" fmla="*/ 201771 h 229554"/>
                    <a:gd name="connsiteX31" fmla="*/ 195142 w 271741"/>
                    <a:gd name="connsiteY31" fmla="*/ 206759 h 229554"/>
                    <a:gd name="connsiteX32" fmla="*/ 194587 w 271741"/>
                    <a:gd name="connsiteY32" fmla="*/ 211193 h 229554"/>
                    <a:gd name="connsiteX33" fmla="*/ 193201 w 271741"/>
                    <a:gd name="connsiteY33" fmla="*/ 216181 h 229554"/>
                    <a:gd name="connsiteX34" fmla="*/ 189042 w 271741"/>
                    <a:gd name="connsiteY34" fmla="*/ 219507 h 229554"/>
                    <a:gd name="connsiteX35" fmla="*/ 183221 w 271741"/>
                    <a:gd name="connsiteY35" fmla="*/ 220338 h 229554"/>
                    <a:gd name="connsiteX36" fmla="*/ 179617 w 271741"/>
                    <a:gd name="connsiteY36" fmla="*/ 221724 h 229554"/>
                    <a:gd name="connsiteX37" fmla="*/ 169636 w 271741"/>
                    <a:gd name="connsiteY37" fmla="*/ 225049 h 229554"/>
                    <a:gd name="connsiteX38" fmla="*/ 157716 w 271741"/>
                    <a:gd name="connsiteY38" fmla="*/ 229483 h 229554"/>
                    <a:gd name="connsiteX39" fmla="*/ 152171 w 271741"/>
                    <a:gd name="connsiteY39" fmla="*/ 227266 h 229554"/>
                    <a:gd name="connsiteX40" fmla="*/ 151893 w 271741"/>
                    <a:gd name="connsiteY40" fmla="*/ 222555 h 229554"/>
                    <a:gd name="connsiteX41" fmla="*/ 147735 w 271741"/>
                    <a:gd name="connsiteY41" fmla="*/ 212579 h 229554"/>
                    <a:gd name="connsiteX42" fmla="*/ 139695 w 271741"/>
                    <a:gd name="connsiteY42" fmla="*/ 207590 h 229554"/>
                    <a:gd name="connsiteX43" fmla="*/ 135814 w 271741"/>
                    <a:gd name="connsiteY43" fmla="*/ 210362 h 229554"/>
                    <a:gd name="connsiteX44" fmla="*/ 129992 w 271741"/>
                    <a:gd name="connsiteY44" fmla="*/ 214241 h 229554"/>
                    <a:gd name="connsiteX45" fmla="*/ 123892 w 271741"/>
                    <a:gd name="connsiteY45" fmla="*/ 207868 h 229554"/>
                    <a:gd name="connsiteX46" fmla="*/ 119180 w 271741"/>
                    <a:gd name="connsiteY46" fmla="*/ 208699 h 229554"/>
                    <a:gd name="connsiteX47" fmla="*/ 115853 w 271741"/>
                    <a:gd name="connsiteY47" fmla="*/ 204819 h 229554"/>
                    <a:gd name="connsiteX48" fmla="*/ 108645 w 271741"/>
                    <a:gd name="connsiteY48" fmla="*/ 208976 h 229554"/>
                    <a:gd name="connsiteX49" fmla="*/ 103655 w 271741"/>
                    <a:gd name="connsiteY49" fmla="*/ 208976 h 229554"/>
                    <a:gd name="connsiteX50" fmla="*/ 97555 w 271741"/>
                    <a:gd name="connsiteY50" fmla="*/ 208422 h 229554"/>
                    <a:gd name="connsiteX51" fmla="*/ 92288 w 271741"/>
                    <a:gd name="connsiteY51" fmla="*/ 206205 h 229554"/>
                    <a:gd name="connsiteX52" fmla="*/ 87575 w 271741"/>
                    <a:gd name="connsiteY52" fmla="*/ 208699 h 229554"/>
                    <a:gd name="connsiteX53" fmla="*/ 82030 w 271741"/>
                    <a:gd name="connsiteY53" fmla="*/ 213410 h 229554"/>
                    <a:gd name="connsiteX54" fmla="*/ 80090 w 271741"/>
                    <a:gd name="connsiteY54" fmla="*/ 209253 h 229554"/>
                    <a:gd name="connsiteX55" fmla="*/ 79258 w 271741"/>
                    <a:gd name="connsiteY55" fmla="*/ 196783 h 229554"/>
                    <a:gd name="connsiteX56" fmla="*/ 73990 w 271741"/>
                    <a:gd name="connsiteY56" fmla="*/ 199831 h 229554"/>
                    <a:gd name="connsiteX57" fmla="*/ 67059 w 271741"/>
                    <a:gd name="connsiteY57" fmla="*/ 203434 h 229554"/>
                    <a:gd name="connsiteX58" fmla="*/ 55416 w 271741"/>
                    <a:gd name="connsiteY58" fmla="*/ 201494 h 229554"/>
                    <a:gd name="connsiteX59" fmla="*/ 49871 w 271741"/>
                    <a:gd name="connsiteY59" fmla="*/ 200662 h 229554"/>
                    <a:gd name="connsiteX60" fmla="*/ 45158 w 271741"/>
                    <a:gd name="connsiteY60" fmla="*/ 203711 h 229554"/>
                    <a:gd name="connsiteX61" fmla="*/ 35177 w 271741"/>
                    <a:gd name="connsiteY61" fmla="*/ 198723 h 229554"/>
                    <a:gd name="connsiteX62" fmla="*/ 34069 w 271741"/>
                    <a:gd name="connsiteY62" fmla="*/ 187915 h 229554"/>
                    <a:gd name="connsiteX63" fmla="*/ 36009 w 271741"/>
                    <a:gd name="connsiteY63" fmla="*/ 176830 h 229554"/>
                    <a:gd name="connsiteX64" fmla="*/ 26860 w 271741"/>
                    <a:gd name="connsiteY64" fmla="*/ 169625 h 229554"/>
                    <a:gd name="connsiteX65" fmla="*/ 29633 w 271741"/>
                    <a:gd name="connsiteY65" fmla="*/ 158817 h 229554"/>
                    <a:gd name="connsiteX66" fmla="*/ 28802 w 271741"/>
                    <a:gd name="connsiteY66" fmla="*/ 148563 h 229554"/>
                    <a:gd name="connsiteX67" fmla="*/ 26860 w 271741"/>
                    <a:gd name="connsiteY67" fmla="*/ 146624 h 229554"/>
                    <a:gd name="connsiteX68" fmla="*/ 24920 w 271741"/>
                    <a:gd name="connsiteY68" fmla="*/ 144407 h 229554"/>
                    <a:gd name="connsiteX69" fmla="*/ 17989 w 271741"/>
                    <a:gd name="connsiteY69" fmla="*/ 143575 h 229554"/>
                    <a:gd name="connsiteX70" fmla="*/ 7454 w 271741"/>
                    <a:gd name="connsiteY70" fmla="*/ 143575 h 229554"/>
                    <a:gd name="connsiteX71" fmla="*/ 5514 w 271741"/>
                    <a:gd name="connsiteY71" fmla="*/ 141913 h 229554"/>
                    <a:gd name="connsiteX72" fmla="*/ 4682 w 271741"/>
                    <a:gd name="connsiteY72" fmla="*/ 140250 h 229554"/>
                    <a:gd name="connsiteX73" fmla="*/ 4405 w 271741"/>
                    <a:gd name="connsiteY73" fmla="*/ 137201 h 229554"/>
                    <a:gd name="connsiteX74" fmla="*/ 4405 w 271741"/>
                    <a:gd name="connsiteY74" fmla="*/ 137201 h 229554"/>
                    <a:gd name="connsiteX75" fmla="*/ 6068 w 271741"/>
                    <a:gd name="connsiteY75" fmla="*/ 123622 h 229554"/>
                    <a:gd name="connsiteX76" fmla="*/ 3851 w 271741"/>
                    <a:gd name="connsiteY76" fmla="*/ 113369 h 229554"/>
                    <a:gd name="connsiteX77" fmla="*/ 246 w 271741"/>
                    <a:gd name="connsiteY77" fmla="*/ 105055 h 229554"/>
                    <a:gd name="connsiteX78" fmla="*/ 246 w 271741"/>
                    <a:gd name="connsiteY78" fmla="*/ 93970 h 229554"/>
                    <a:gd name="connsiteX79" fmla="*/ 246 w 271741"/>
                    <a:gd name="connsiteY79" fmla="*/ 88705 h 229554"/>
                    <a:gd name="connsiteX80" fmla="*/ 4127 w 271741"/>
                    <a:gd name="connsiteY80" fmla="*/ 85103 h 229554"/>
                    <a:gd name="connsiteX81" fmla="*/ 3296 w 271741"/>
                    <a:gd name="connsiteY81" fmla="*/ 75958 h 229554"/>
                    <a:gd name="connsiteX82" fmla="*/ 9950 w 271741"/>
                    <a:gd name="connsiteY82" fmla="*/ 67921 h 229554"/>
                    <a:gd name="connsiteX83" fmla="*/ 16049 w 271741"/>
                    <a:gd name="connsiteY83" fmla="*/ 64873 h 229554"/>
                    <a:gd name="connsiteX84" fmla="*/ 21871 w 271741"/>
                    <a:gd name="connsiteY84" fmla="*/ 78729 h 229554"/>
                    <a:gd name="connsiteX85" fmla="*/ 42108 w 271741"/>
                    <a:gd name="connsiteY85" fmla="*/ 94525 h 229554"/>
                    <a:gd name="connsiteX86" fmla="*/ 63456 w 271741"/>
                    <a:gd name="connsiteY86" fmla="*/ 89814 h 229554"/>
                    <a:gd name="connsiteX87" fmla="*/ 80367 w 271741"/>
                    <a:gd name="connsiteY87" fmla="*/ 90368 h 229554"/>
                    <a:gd name="connsiteX88" fmla="*/ 90624 w 271741"/>
                    <a:gd name="connsiteY88" fmla="*/ 78729 h 229554"/>
                    <a:gd name="connsiteX89" fmla="*/ 111694 w 271741"/>
                    <a:gd name="connsiteY89" fmla="*/ 77897 h 229554"/>
                    <a:gd name="connsiteX90" fmla="*/ 123892 w 271741"/>
                    <a:gd name="connsiteY90" fmla="*/ 84271 h 229554"/>
                    <a:gd name="connsiteX91" fmla="*/ 145794 w 271741"/>
                    <a:gd name="connsiteY91" fmla="*/ 81777 h 229554"/>
                    <a:gd name="connsiteX92" fmla="*/ 158270 w 271741"/>
                    <a:gd name="connsiteY92" fmla="*/ 67644 h 229554"/>
                    <a:gd name="connsiteX93" fmla="*/ 160488 w 271741"/>
                    <a:gd name="connsiteY93" fmla="*/ 56282 h 229554"/>
                    <a:gd name="connsiteX94" fmla="*/ 169082 w 271741"/>
                    <a:gd name="connsiteY94" fmla="*/ 51294 h 229554"/>
                    <a:gd name="connsiteX95" fmla="*/ 169082 w 271741"/>
                    <a:gd name="connsiteY95" fmla="*/ 37438 h 229554"/>
                    <a:gd name="connsiteX96" fmla="*/ 181003 w 271741"/>
                    <a:gd name="connsiteY96" fmla="*/ 29955 h 229554"/>
                    <a:gd name="connsiteX97" fmla="*/ 183221 w 271741"/>
                    <a:gd name="connsiteY97" fmla="*/ 5291 h 229554"/>
                    <a:gd name="connsiteX98" fmla="*/ 194865 w 271741"/>
                    <a:gd name="connsiteY98" fmla="*/ 26 h 229554"/>
                    <a:gd name="connsiteX99" fmla="*/ 237004 w 271741"/>
                    <a:gd name="connsiteY99" fmla="*/ 11111 h 229554"/>
                    <a:gd name="connsiteX100" fmla="*/ 231737 w 271741"/>
                    <a:gd name="connsiteY100" fmla="*/ 10557 h 229554"/>
                    <a:gd name="connsiteX101" fmla="*/ 232291 w 271741"/>
                    <a:gd name="connsiteY101" fmla="*/ 14437 h 229554"/>
                    <a:gd name="connsiteX102" fmla="*/ 233123 w 271741"/>
                    <a:gd name="connsiteY102" fmla="*/ 18871 h 229554"/>
                    <a:gd name="connsiteX103" fmla="*/ 228965 w 271741"/>
                    <a:gd name="connsiteY103" fmla="*/ 20533 h 229554"/>
                    <a:gd name="connsiteX104" fmla="*/ 224529 w 271741"/>
                    <a:gd name="connsiteY104" fmla="*/ 24690 h 229554"/>
                    <a:gd name="connsiteX105" fmla="*/ 228133 w 271741"/>
                    <a:gd name="connsiteY105" fmla="*/ 28847 h 229554"/>
                    <a:gd name="connsiteX106" fmla="*/ 228410 w 271741"/>
                    <a:gd name="connsiteY106" fmla="*/ 33281 h 229554"/>
                    <a:gd name="connsiteX107" fmla="*/ 235618 w 271741"/>
                    <a:gd name="connsiteY107" fmla="*/ 38823 h 229554"/>
                    <a:gd name="connsiteX108" fmla="*/ 236727 w 271741"/>
                    <a:gd name="connsiteY108" fmla="*/ 43811 h 229554"/>
                    <a:gd name="connsiteX109" fmla="*/ 240608 w 271741"/>
                    <a:gd name="connsiteY109" fmla="*/ 47691 h 229554"/>
                    <a:gd name="connsiteX110" fmla="*/ 241163 w 271741"/>
                    <a:gd name="connsiteY110" fmla="*/ 67644 h 229554"/>
                    <a:gd name="connsiteX111" fmla="*/ 252252 w 271741"/>
                    <a:gd name="connsiteY111" fmla="*/ 75126 h 229554"/>
                    <a:gd name="connsiteX112" fmla="*/ 262510 w 271741"/>
                    <a:gd name="connsiteY112" fmla="*/ 82332 h 229554"/>
                    <a:gd name="connsiteX113" fmla="*/ 265837 w 271741"/>
                    <a:gd name="connsiteY113" fmla="*/ 85657 h 229554"/>
                    <a:gd name="connsiteX114" fmla="*/ 270272 w 271741"/>
                    <a:gd name="connsiteY114" fmla="*/ 88982 h 229554"/>
                    <a:gd name="connsiteX115" fmla="*/ 268332 w 271741"/>
                    <a:gd name="connsiteY115" fmla="*/ 97573 h 2295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</a:cxnLst>
                  <a:rect l="l" t="t" r="r" b="b"/>
                  <a:pathLst>
                    <a:path w="271741" h="229554">
                      <a:moveTo>
                        <a:pt x="269164" y="98681"/>
                      </a:moveTo>
                      <a:cubicBezTo>
                        <a:pt x="266114" y="101176"/>
                        <a:pt x="262233" y="100899"/>
                        <a:pt x="258628" y="99790"/>
                      </a:cubicBezTo>
                      <a:cubicBezTo>
                        <a:pt x="254747" y="98681"/>
                        <a:pt x="252252" y="95633"/>
                        <a:pt x="248925" y="93139"/>
                      </a:cubicBezTo>
                      <a:cubicBezTo>
                        <a:pt x="247817" y="92308"/>
                        <a:pt x="245875" y="90922"/>
                        <a:pt x="244489" y="91753"/>
                      </a:cubicBezTo>
                      <a:cubicBezTo>
                        <a:pt x="243381" y="92585"/>
                        <a:pt x="243103" y="95079"/>
                        <a:pt x="242549" y="96188"/>
                      </a:cubicBezTo>
                      <a:cubicBezTo>
                        <a:pt x="240886" y="99790"/>
                        <a:pt x="236727" y="101730"/>
                        <a:pt x="235618" y="105887"/>
                      </a:cubicBezTo>
                      <a:cubicBezTo>
                        <a:pt x="235064" y="107827"/>
                        <a:pt x="235341" y="110044"/>
                        <a:pt x="234786" y="111983"/>
                      </a:cubicBezTo>
                      <a:cubicBezTo>
                        <a:pt x="234232" y="114201"/>
                        <a:pt x="233400" y="116140"/>
                        <a:pt x="232569" y="118080"/>
                      </a:cubicBezTo>
                      <a:cubicBezTo>
                        <a:pt x="231183" y="121406"/>
                        <a:pt x="230628" y="125008"/>
                        <a:pt x="231737" y="128334"/>
                      </a:cubicBezTo>
                      <a:cubicBezTo>
                        <a:pt x="232846" y="131382"/>
                        <a:pt x="235064" y="134153"/>
                        <a:pt x="233677" y="137756"/>
                      </a:cubicBezTo>
                      <a:cubicBezTo>
                        <a:pt x="232846" y="139973"/>
                        <a:pt x="231183" y="140804"/>
                        <a:pt x="229241" y="142190"/>
                      </a:cubicBezTo>
                      <a:cubicBezTo>
                        <a:pt x="227578" y="143575"/>
                        <a:pt x="227024" y="145515"/>
                        <a:pt x="225083" y="146624"/>
                      </a:cubicBezTo>
                      <a:cubicBezTo>
                        <a:pt x="223974" y="147178"/>
                        <a:pt x="222588" y="148009"/>
                        <a:pt x="221479" y="148841"/>
                      </a:cubicBezTo>
                      <a:cubicBezTo>
                        <a:pt x="219816" y="149949"/>
                        <a:pt x="218430" y="151612"/>
                        <a:pt x="216212" y="151889"/>
                      </a:cubicBezTo>
                      <a:cubicBezTo>
                        <a:pt x="213994" y="152166"/>
                        <a:pt x="211499" y="151058"/>
                        <a:pt x="210113" y="153552"/>
                      </a:cubicBezTo>
                      <a:cubicBezTo>
                        <a:pt x="209281" y="155214"/>
                        <a:pt x="209004" y="157986"/>
                        <a:pt x="209004" y="159926"/>
                      </a:cubicBezTo>
                      <a:cubicBezTo>
                        <a:pt x="206786" y="161588"/>
                        <a:pt x="202904" y="161588"/>
                        <a:pt x="201518" y="163805"/>
                      </a:cubicBezTo>
                      <a:cubicBezTo>
                        <a:pt x="200409" y="165468"/>
                        <a:pt x="201518" y="165745"/>
                        <a:pt x="202073" y="167131"/>
                      </a:cubicBezTo>
                      <a:cubicBezTo>
                        <a:pt x="202904" y="168239"/>
                        <a:pt x="202904" y="169348"/>
                        <a:pt x="202627" y="170456"/>
                      </a:cubicBezTo>
                      <a:cubicBezTo>
                        <a:pt x="202627" y="171565"/>
                        <a:pt x="202073" y="172950"/>
                        <a:pt x="201518" y="174059"/>
                      </a:cubicBezTo>
                      <a:cubicBezTo>
                        <a:pt x="200687" y="175167"/>
                        <a:pt x="199577" y="175999"/>
                        <a:pt x="199577" y="177661"/>
                      </a:cubicBezTo>
                      <a:cubicBezTo>
                        <a:pt x="199577" y="179601"/>
                        <a:pt x="200964" y="179601"/>
                        <a:pt x="202350" y="180432"/>
                      </a:cubicBezTo>
                      <a:cubicBezTo>
                        <a:pt x="203459" y="181264"/>
                        <a:pt x="204290" y="182095"/>
                        <a:pt x="205676" y="182649"/>
                      </a:cubicBezTo>
                      <a:cubicBezTo>
                        <a:pt x="204845" y="183758"/>
                        <a:pt x="205676" y="184867"/>
                        <a:pt x="204013" y="185975"/>
                      </a:cubicBezTo>
                      <a:cubicBezTo>
                        <a:pt x="202904" y="186806"/>
                        <a:pt x="200687" y="188192"/>
                        <a:pt x="200409" y="189578"/>
                      </a:cubicBezTo>
                      <a:cubicBezTo>
                        <a:pt x="201795" y="190409"/>
                        <a:pt x="201795" y="192626"/>
                        <a:pt x="200964" y="194011"/>
                      </a:cubicBezTo>
                      <a:cubicBezTo>
                        <a:pt x="200964" y="194011"/>
                        <a:pt x="200409" y="194011"/>
                        <a:pt x="200132" y="194288"/>
                      </a:cubicBezTo>
                      <a:cubicBezTo>
                        <a:pt x="200132" y="194288"/>
                        <a:pt x="199577" y="195397"/>
                        <a:pt x="199577" y="195397"/>
                      </a:cubicBezTo>
                      <a:cubicBezTo>
                        <a:pt x="199023" y="195951"/>
                        <a:pt x="198191" y="196229"/>
                        <a:pt x="197359" y="195951"/>
                      </a:cubicBezTo>
                      <a:cubicBezTo>
                        <a:pt x="195419" y="195397"/>
                        <a:pt x="194865" y="194843"/>
                        <a:pt x="194865" y="197614"/>
                      </a:cubicBezTo>
                      <a:cubicBezTo>
                        <a:pt x="194865" y="199277"/>
                        <a:pt x="195973" y="200108"/>
                        <a:pt x="196251" y="201771"/>
                      </a:cubicBezTo>
                      <a:cubicBezTo>
                        <a:pt x="196528" y="203434"/>
                        <a:pt x="195419" y="205373"/>
                        <a:pt x="195142" y="206759"/>
                      </a:cubicBezTo>
                      <a:cubicBezTo>
                        <a:pt x="194865" y="208422"/>
                        <a:pt x="194310" y="209530"/>
                        <a:pt x="194587" y="211193"/>
                      </a:cubicBezTo>
                      <a:cubicBezTo>
                        <a:pt x="194587" y="213133"/>
                        <a:pt x="194587" y="214796"/>
                        <a:pt x="193201" y="216181"/>
                      </a:cubicBezTo>
                      <a:cubicBezTo>
                        <a:pt x="192092" y="217567"/>
                        <a:pt x="190152" y="218121"/>
                        <a:pt x="189042" y="219507"/>
                      </a:cubicBezTo>
                      <a:cubicBezTo>
                        <a:pt x="187102" y="219784"/>
                        <a:pt x="185161" y="219784"/>
                        <a:pt x="183221" y="220338"/>
                      </a:cubicBezTo>
                      <a:cubicBezTo>
                        <a:pt x="182112" y="220615"/>
                        <a:pt x="181003" y="221447"/>
                        <a:pt x="179617" y="221724"/>
                      </a:cubicBezTo>
                      <a:cubicBezTo>
                        <a:pt x="176290" y="222555"/>
                        <a:pt x="172686" y="223386"/>
                        <a:pt x="169636" y="225049"/>
                      </a:cubicBezTo>
                      <a:cubicBezTo>
                        <a:pt x="166033" y="227266"/>
                        <a:pt x="162428" y="230037"/>
                        <a:pt x="157716" y="229483"/>
                      </a:cubicBezTo>
                      <a:cubicBezTo>
                        <a:pt x="155774" y="229483"/>
                        <a:pt x="153280" y="228652"/>
                        <a:pt x="152171" y="227266"/>
                      </a:cubicBezTo>
                      <a:cubicBezTo>
                        <a:pt x="151061" y="225880"/>
                        <a:pt x="151616" y="224218"/>
                        <a:pt x="151893" y="222555"/>
                      </a:cubicBezTo>
                      <a:cubicBezTo>
                        <a:pt x="152448" y="218121"/>
                        <a:pt x="150507" y="215627"/>
                        <a:pt x="147735" y="212579"/>
                      </a:cubicBezTo>
                      <a:cubicBezTo>
                        <a:pt x="145794" y="210362"/>
                        <a:pt x="143022" y="207036"/>
                        <a:pt x="139695" y="207590"/>
                      </a:cubicBezTo>
                      <a:cubicBezTo>
                        <a:pt x="138032" y="207868"/>
                        <a:pt x="136923" y="209253"/>
                        <a:pt x="135814" y="210362"/>
                      </a:cubicBezTo>
                      <a:cubicBezTo>
                        <a:pt x="134151" y="212024"/>
                        <a:pt x="132209" y="213410"/>
                        <a:pt x="129992" y="214241"/>
                      </a:cubicBezTo>
                      <a:cubicBezTo>
                        <a:pt x="125002" y="216181"/>
                        <a:pt x="127220" y="209253"/>
                        <a:pt x="123892" y="207868"/>
                      </a:cubicBezTo>
                      <a:cubicBezTo>
                        <a:pt x="122229" y="207036"/>
                        <a:pt x="120566" y="208699"/>
                        <a:pt x="119180" y="208699"/>
                      </a:cubicBezTo>
                      <a:cubicBezTo>
                        <a:pt x="117239" y="208699"/>
                        <a:pt x="116685" y="206205"/>
                        <a:pt x="115853" y="204819"/>
                      </a:cubicBezTo>
                      <a:cubicBezTo>
                        <a:pt x="112803" y="198723"/>
                        <a:pt x="111140" y="207036"/>
                        <a:pt x="108645" y="208976"/>
                      </a:cubicBezTo>
                      <a:cubicBezTo>
                        <a:pt x="106982" y="210085"/>
                        <a:pt x="105318" y="209530"/>
                        <a:pt x="103655" y="208976"/>
                      </a:cubicBezTo>
                      <a:cubicBezTo>
                        <a:pt x="101714" y="208699"/>
                        <a:pt x="99496" y="208976"/>
                        <a:pt x="97555" y="208422"/>
                      </a:cubicBezTo>
                      <a:cubicBezTo>
                        <a:pt x="95615" y="208145"/>
                        <a:pt x="94228" y="206759"/>
                        <a:pt x="92288" y="206205"/>
                      </a:cubicBezTo>
                      <a:cubicBezTo>
                        <a:pt x="90070" y="205651"/>
                        <a:pt x="88961" y="207313"/>
                        <a:pt x="87575" y="208699"/>
                      </a:cubicBezTo>
                      <a:cubicBezTo>
                        <a:pt x="86189" y="210362"/>
                        <a:pt x="84248" y="213410"/>
                        <a:pt x="82030" y="213410"/>
                      </a:cubicBezTo>
                      <a:cubicBezTo>
                        <a:pt x="79812" y="213410"/>
                        <a:pt x="79812" y="210916"/>
                        <a:pt x="80090" y="209253"/>
                      </a:cubicBezTo>
                      <a:cubicBezTo>
                        <a:pt x="80367" y="206482"/>
                        <a:pt x="83971" y="197891"/>
                        <a:pt x="79258" y="196783"/>
                      </a:cubicBezTo>
                      <a:cubicBezTo>
                        <a:pt x="77318" y="196229"/>
                        <a:pt x="75376" y="198723"/>
                        <a:pt x="73990" y="199831"/>
                      </a:cubicBezTo>
                      <a:cubicBezTo>
                        <a:pt x="72050" y="201771"/>
                        <a:pt x="69832" y="203157"/>
                        <a:pt x="67059" y="203434"/>
                      </a:cubicBezTo>
                      <a:cubicBezTo>
                        <a:pt x="63178" y="203988"/>
                        <a:pt x="59020" y="202880"/>
                        <a:pt x="55416" y="201494"/>
                      </a:cubicBezTo>
                      <a:cubicBezTo>
                        <a:pt x="53753" y="200939"/>
                        <a:pt x="51812" y="200108"/>
                        <a:pt x="49871" y="200662"/>
                      </a:cubicBezTo>
                      <a:cubicBezTo>
                        <a:pt x="47931" y="201217"/>
                        <a:pt x="46822" y="202880"/>
                        <a:pt x="45158" y="203711"/>
                      </a:cubicBezTo>
                      <a:cubicBezTo>
                        <a:pt x="41277" y="205928"/>
                        <a:pt x="37119" y="202325"/>
                        <a:pt x="35177" y="198723"/>
                      </a:cubicBezTo>
                      <a:cubicBezTo>
                        <a:pt x="33514" y="195674"/>
                        <a:pt x="33514" y="191240"/>
                        <a:pt x="34069" y="187915"/>
                      </a:cubicBezTo>
                      <a:cubicBezTo>
                        <a:pt x="34346" y="184312"/>
                        <a:pt x="36564" y="180432"/>
                        <a:pt x="36009" y="176830"/>
                      </a:cubicBezTo>
                      <a:cubicBezTo>
                        <a:pt x="35177" y="172673"/>
                        <a:pt x="30188" y="171011"/>
                        <a:pt x="26860" y="169625"/>
                      </a:cubicBezTo>
                      <a:cubicBezTo>
                        <a:pt x="26306" y="165745"/>
                        <a:pt x="29633" y="162697"/>
                        <a:pt x="29633" y="158817"/>
                      </a:cubicBezTo>
                      <a:cubicBezTo>
                        <a:pt x="29633" y="156046"/>
                        <a:pt x="30465" y="151335"/>
                        <a:pt x="28802" y="148563"/>
                      </a:cubicBezTo>
                      <a:cubicBezTo>
                        <a:pt x="28247" y="147732"/>
                        <a:pt x="27415" y="147178"/>
                        <a:pt x="26860" y="146624"/>
                      </a:cubicBezTo>
                      <a:cubicBezTo>
                        <a:pt x="26306" y="145792"/>
                        <a:pt x="25752" y="144961"/>
                        <a:pt x="24920" y="144407"/>
                      </a:cubicBezTo>
                      <a:cubicBezTo>
                        <a:pt x="23257" y="143298"/>
                        <a:pt x="20207" y="143298"/>
                        <a:pt x="17989" y="143575"/>
                      </a:cubicBezTo>
                      <a:cubicBezTo>
                        <a:pt x="14385" y="143852"/>
                        <a:pt x="10781" y="145515"/>
                        <a:pt x="7454" y="143575"/>
                      </a:cubicBezTo>
                      <a:cubicBezTo>
                        <a:pt x="6623" y="143298"/>
                        <a:pt x="6068" y="142467"/>
                        <a:pt x="5514" y="141913"/>
                      </a:cubicBezTo>
                      <a:cubicBezTo>
                        <a:pt x="4682" y="141081"/>
                        <a:pt x="4959" y="141358"/>
                        <a:pt x="4682" y="140250"/>
                      </a:cubicBezTo>
                      <a:cubicBezTo>
                        <a:pt x="4682" y="139419"/>
                        <a:pt x="4405" y="138310"/>
                        <a:pt x="4405" y="137201"/>
                      </a:cubicBezTo>
                      <a:cubicBezTo>
                        <a:pt x="4405" y="136924"/>
                        <a:pt x="4405" y="137201"/>
                        <a:pt x="4405" y="137201"/>
                      </a:cubicBezTo>
                      <a:cubicBezTo>
                        <a:pt x="4405" y="132491"/>
                        <a:pt x="4405" y="128334"/>
                        <a:pt x="6068" y="123622"/>
                      </a:cubicBezTo>
                      <a:cubicBezTo>
                        <a:pt x="7177" y="119743"/>
                        <a:pt x="8009" y="115863"/>
                        <a:pt x="3851" y="113369"/>
                      </a:cubicBezTo>
                      <a:cubicBezTo>
                        <a:pt x="523" y="111429"/>
                        <a:pt x="523" y="108658"/>
                        <a:pt x="246" y="105055"/>
                      </a:cubicBezTo>
                      <a:cubicBezTo>
                        <a:pt x="-31" y="101176"/>
                        <a:pt x="801" y="97573"/>
                        <a:pt x="246" y="93970"/>
                      </a:cubicBezTo>
                      <a:cubicBezTo>
                        <a:pt x="246" y="92308"/>
                        <a:pt x="-308" y="90368"/>
                        <a:pt x="246" y="88705"/>
                      </a:cubicBezTo>
                      <a:cubicBezTo>
                        <a:pt x="801" y="87042"/>
                        <a:pt x="2741" y="86211"/>
                        <a:pt x="4127" y="85103"/>
                      </a:cubicBezTo>
                      <a:cubicBezTo>
                        <a:pt x="8009" y="82054"/>
                        <a:pt x="4127" y="79560"/>
                        <a:pt x="3296" y="75958"/>
                      </a:cubicBezTo>
                      <a:cubicBezTo>
                        <a:pt x="2741" y="72078"/>
                        <a:pt x="7454" y="70138"/>
                        <a:pt x="9950" y="67921"/>
                      </a:cubicBezTo>
                      <a:cubicBezTo>
                        <a:pt x="11890" y="66258"/>
                        <a:pt x="13831" y="64873"/>
                        <a:pt x="16049" y="64873"/>
                      </a:cubicBezTo>
                      <a:cubicBezTo>
                        <a:pt x="16880" y="69030"/>
                        <a:pt x="18543" y="75958"/>
                        <a:pt x="21871" y="78729"/>
                      </a:cubicBezTo>
                      <a:cubicBezTo>
                        <a:pt x="26860" y="82609"/>
                        <a:pt x="32128" y="95356"/>
                        <a:pt x="42108" y="94525"/>
                      </a:cubicBezTo>
                      <a:cubicBezTo>
                        <a:pt x="52089" y="93693"/>
                        <a:pt x="57634" y="89260"/>
                        <a:pt x="63456" y="89814"/>
                      </a:cubicBezTo>
                      <a:cubicBezTo>
                        <a:pt x="69555" y="90645"/>
                        <a:pt x="75376" y="95356"/>
                        <a:pt x="80367" y="90368"/>
                      </a:cubicBezTo>
                      <a:cubicBezTo>
                        <a:pt x="85357" y="85380"/>
                        <a:pt x="83693" y="79283"/>
                        <a:pt x="90624" y="78729"/>
                      </a:cubicBezTo>
                      <a:cubicBezTo>
                        <a:pt x="97278" y="78175"/>
                        <a:pt x="107813" y="74572"/>
                        <a:pt x="111694" y="77897"/>
                      </a:cubicBezTo>
                      <a:cubicBezTo>
                        <a:pt x="115853" y="81223"/>
                        <a:pt x="113635" y="84825"/>
                        <a:pt x="123892" y="84271"/>
                      </a:cubicBezTo>
                      <a:cubicBezTo>
                        <a:pt x="134151" y="83717"/>
                        <a:pt x="139418" y="85380"/>
                        <a:pt x="145794" y="81777"/>
                      </a:cubicBezTo>
                      <a:cubicBezTo>
                        <a:pt x="152171" y="78452"/>
                        <a:pt x="157716" y="73463"/>
                        <a:pt x="158270" y="67644"/>
                      </a:cubicBezTo>
                      <a:cubicBezTo>
                        <a:pt x="158824" y="61824"/>
                        <a:pt x="156884" y="57391"/>
                        <a:pt x="160488" y="56282"/>
                      </a:cubicBezTo>
                      <a:cubicBezTo>
                        <a:pt x="163815" y="55173"/>
                        <a:pt x="169359" y="57113"/>
                        <a:pt x="169082" y="51294"/>
                      </a:cubicBezTo>
                      <a:cubicBezTo>
                        <a:pt x="169082" y="45474"/>
                        <a:pt x="161319" y="39378"/>
                        <a:pt x="169082" y="37438"/>
                      </a:cubicBezTo>
                      <a:cubicBezTo>
                        <a:pt x="176844" y="35498"/>
                        <a:pt x="181280" y="35221"/>
                        <a:pt x="181003" y="29955"/>
                      </a:cubicBezTo>
                      <a:cubicBezTo>
                        <a:pt x="181003" y="24690"/>
                        <a:pt x="179339" y="8894"/>
                        <a:pt x="183221" y="5291"/>
                      </a:cubicBezTo>
                      <a:cubicBezTo>
                        <a:pt x="187102" y="1689"/>
                        <a:pt x="188211" y="-251"/>
                        <a:pt x="194865" y="26"/>
                      </a:cubicBezTo>
                      <a:cubicBezTo>
                        <a:pt x="201518" y="581"/>
                        <a:pt x="230905" y="-2191"/>
                        <a:pt x="237004" y="11111"/>
                      </a:cubicBezTo>
                      <a:cubicBezTo>
                        <a:pt x="235895" y="10834"/>
                        <a:pt x="232846" y="9448"/>
                        <a:pt x="231737" y="10557"/>
                      </a:cubicBezTo>
                      <a:cubicBezTo>
                        <a:pt x="230628" y="11388"/>
                        <a:pt x="231737" y="13605"/>
                        <a:pt x="232291" y="14437"/>
                      </a:cubicBezTo>
                      <a:cubicBezTo>
                        <a:pt x="232846" y="15545"/>
                        <a:pt x="233677" y="17485"/>
                        <a:pt x="233123" y="18871"/>
                      </a:cubicBezTo>
                      <a:cubicBezTo>
                        <a:pt x="232291" y="20256"/>
                        <a:pt x="230351" y="20256"/>
                        <a:pt x="228965" y="20533"/>
                      </a:cubicBezTo>
                      <a:cubicBezTo>
                        <a:pt x="226469" y="21087"/>
                        <a:pt x="220648" y="21642"/>
                        <a:pt x="224529" y="24690"/>
                      </a:cubicBezTo>
                      <a:cubicBezTo>
                        <a:pt x="225915" y="25799"/>
                        <a:pt x="227578" y="26907"/>
                        <a:pt x="228133" y="28847"/>
                      </a:cubicBezTo>
                      <a:cubicBezTo>
                        <a:pt x="228687" y="30232"/>
                        <a:pt x="228133" y="31895"/>
                        <a:pt x="228410" y="33281"/>
                      </a:cubicBezTo>
                      <a:cubicBezTo>
                        <a:pt x="229519" y="36329"/>
                        <a:pt x="234509" y="35498"/>
                        <a:pt x="235618" y="38823"/>
                      </a:cubicBezTo>
                      <a:cubicBezTo>
                        <a:pt x="236172" y="40486"/>
                        <a:pt x="235895" y="42149"/>
                        <a:pt x="236727" y="43811"/>
                      </a:cubicBezTo>
                      <a:cubicBezTo>
                        <a:pt x="237558" y="45474"/>
                        <a:pt x="239222" y="46583"/>
                        <a:pt x="240608" y="47691"/>
                      </a:cubicBezTo>
                      <a:cubicBezTo>
                        <a:pt x="248371" y="53788"/>
                        <a:pt x="236727" y="60993"/>
                        <a:pt x="241163" y="67644"/>
                      </a:cubicBezTo>
                      <a:cubicBezTo>
                        <a:pt x="243658" y="71247"/>
                        <a:pt x="248925" y="72909"/>
                        <a:pt x="252252" y="75126"/>
                      </a:cubicBezTo>
                      <a:cubicBezTo>
                        <a:pt x="255579" y="77343"/>
                        <a:pt x="259460" y="79560"/>
                        <a:pt x="262510" y="82332"/>
                      </a:cubicBezTo>
                      <a:cubicBezTo>
                        <a:pt x="263619" y="83440"/>
                        <a:pt x="264728" y="84548"/>
                        <a:pt x="265837" y="85657"/>
                      </a:cubicBezTo>
                      <a:cubicBezTo>
                        <a:pt x="267223" y="86765"/>
                        <a:pt x="268886" y="87597"/>
                        <a:pt x="270272" y="88982"/>
                      </a:cubicBezTo>
                      <a:cubicBezTo>
                        <a:pt x="273322" y="91753"/>
                        <a:pt x="271104" y="95633"/>
                        <a:pt x="268332" y="97573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851" name="Freeform 4850">
                  <a:extLst>
                    <a:ext uri="{FF2B5EF4-FFF2-40B4-BE49-F238E27FC236}">
                      <a16:creationId xmlns:a16="http://schemas.microsoft.com/office/drawing/2014/main" id="{E2D45349-3AFF-CB04-D383-1268546D8541}"/>
                    </a:ext>
                  </a:extLst>
                </p:cNvPr>
                <p:cNvSpPr/>
                <p:nvPr/>
              </p:nvSpPr>
              <p:spPr>
                <a:xfrm>
                  <a:off x="8918404" y="4210348"/>
                  <a:ext cx="12037" cy="17083"/>
                </a:xfrm>
                <a:custGeom>
                  <a:avLst/>
                  <a:gdLst>
                    <a:gd name="connsiteX0" fmla="*/ 671 w 12037"/>
                    <a:gd name="connsiteY0" fmla="*/ 15931 h 17083"/>
                    <a:gd name="connsiteX1" fmla="*/ 2612 w 12037"/>
                    <a:gd name="connsiteY1" fmla="*/ 8449 h 17083"/>
                    <a:gd name="connsiteX2" fmla="*/ 4552 w 12037"/>
                    <a:gd name="connsiteY2" fmla="*/ 4569 h 17083"/>
                    <a:gd name="connsiteX3" fmla="*/ 5662 w 12037"/>
                    <a:gd name="connsiteY3" fmla="*/ 413 h 17083"/>
                    <a:gd name="connsiteX4" fmla="*/ 9265 w 12037"/>
                    <a:gd name="connsiteY4" fmla="*/ 1521 h 17083"/>
                    <a:gd name="connsiteX5" fmla="*/ 12038 w 12037"/>
                    <a:gd name="connsiteY5" fmla="*/ 2907 h 17083"/>
                    <a:gd name="connsiteX6" fmla="*/ 9820 w 12037"/>
                    <a:gd name="connsiteY6" fmla="*/ 6787 h 17083"/>
                    <a:gd name="connsiteX7" fmla="*/ 7325 w 12037"/>
                    <a:gd name="connsiteY7" fmla="*/ 12329 h 17083"/>
                    <a:gd name="connsiteX8" fmla="*/ 394 w 12037"/>
                    <a:gd name="connsiteY8" fmla="*/ 15931 h 170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2037" h="17083">
                      <a:moveTo>
                        <a:pt x="671" y="15931"/>
                      </a:moveTo>
                      <a:cubicBezTo>
                        <a:pt x="-1269" y="13715"/>
                        <a:pt x="1503" y="10112"/>
                        <a:pt x="2612" y="8449"/>
                      </a:cubicBezTo>
                      <a:cubicBezTo>
                        <a:pt x="3444" y="7341"/>
                        <a:pt x="4276" y="5955"/>
                        <a:pt x="4552" y="4569"/>
                      </a:cubicBezTo>
                      <a:cubicBezTo>
                        <a:pt x="4830" y="3461"/>
                        <a:pt x="4552" y="1244"/>
                        <a:pt x="5662" y="413"/>
                      </a:cubicBezTo>
                      <a:cubicBezTo>
                        <a:pt x="7048" y="-696"/>
                        <a:pt x="8157" y="690"/>
                        <a:pt x="9265" y="1521"/>
                      </a:cubicBezTo>
                      <a:cubicBezTo>
                        <a:pt x="10375" y="2075"/>
                        <a:pt x="12038" y="1521"/>
                        <a:pt x="12038" y="2907"/>
                      </a:cubicBezTo>
                      <a:cubicBezTo>
                        <a:pt x="12038" y="4292"/>
                        <a:pt x="10375" y="5678"/>
                        <a:pt x="9820" y="6787"/>
                      </a:cubicBezTo>
                      <a:cubicBezTo>
                        <a:pt x="8711" y="8449"/>
                        <a:pt x="7879" y="10389"/>
                        <a:pt x="7325" y="12329"/>
                      </a:cubicBezTo>
                      <a:cubicBezTo>
                        <a:pt x="6493" y="14546"/>
                        <a:pt x="3166" y="19257"/>
                        <a:pt x="394" y="15931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852" name="Freeform 4851">
                  <a:extLst>
                    <a:ext uri="{FF2B5EF4-FFF2-40B4-BE49-F238E27FC236}">
                      <a16:creationId xmlns:a16="http://schemas.microsoft.com/office/drawing/2014/main" id="{0CC3A69F-67BD-6E3D-1B2C-2FB9483E2CB2}"/>
                    </a:ext>
                  </a:extLst>
                </p:cNvPr>
                <p:cNvSpPr/>
                <p:nvPr/>
              </p:nvSpPr>
              <p:spPr>
                <a:xfrm>
                  <a:off x="8944581" y="3921723"/>
                  <a:ext cx="8871" cy="7205"/>
                </a:xfrm>
                <a:custGeom>
                  <a:avLst/>
                  <a:gdLst>
                    <a:gd name="connsiteX0" fmla="*/ 8871 w 8871"/>
                    <a:gd name="connsiteY0" fmla="*/ 3602 h 7205"/>
                    <a:gd name="connsiteX1" fmla="*/ 4436 w 8871"/>
                    <a:gd name="connsiteY1" fmla="*/ 7205 h 7205"/>
                    <a:gd name="connsiteX2" fmla="*/ 0 w 8871"/>
                    <a:gd name="connsiteY2" fmla="*/ 3602 h 7205"/>
                    <a:gd name="connsiteX3" fmla="*/ 4436 w 8871"/>
                    <a:gd name="connsiteY3" fmla="*/ 0 h 7205"/>
                    <a:gd name="connsiteX4" fmla="*/ 8871 w 8871"/>
                    <a:gd name="connsiteY4" fmla="*/ 3602 h 72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871" h="7205">
                      <a:moveTo>
                        <a:pt x="8871" y="3602"/>
                      </a:moveTo>
                      <a:cubicBezTo>
                        <a:pt x="8871" y="5542"/>
                        <a:pt x="6931" y="7205"/>
                        <a:pt x="4436" y="7205"/>
                      </a:cubicBezTo>
                      <a:cubicBezTo>
                        <a:pt x="1941" y="7205"/>
                        <a:pt x="0" y="5542"/>
                        <a:pt x="0" y="3602"/>
                      </a:cubicBezTo>
                      <a:cubicBezTo>
                        <a:pt x="0" y="1663"/>
                        <a:pt x="1941" y="0"/>
                        <a:pt x="4436" y="0"/>
                      </a:cubicBezTo>
                      <a:cubicBezTo>
                        <a:pt x="6931" y="0"/>
                        <a:pt x="8871" y="1663"/>
                        <a:pt x="8871" y="3602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853" name="Freeform 4852">
                  <a:extLst>
                    <a:ext uri="{FF2B5EF4-FFF2-40B4-BE49-F238E27FC236}">
                      <a16:creationId xmlns:a16="http://schemas.microsoft.com/office/drawing/2014/main" id="{76A08140-6FCF-0768-55A1-F8CE7129C50D}"/>
                    </a:ext>
                  </a:extLst>
                </p:cNvPr>
                <p:cNvSpPr/>
                <p:nvPr/>
              </p:nvSpPr>
              <p:spPr>
                <a:xfrm>
                  <a:off x="9008068" y="3986015"/>
                  <a:ext cx="5544" cy="8867"/>
                </a:xfrm>
                <a:custGeom>
                  <a:avLst/>
                  <a:gdLst>
                    <a:gd name="connsiteX0" fmla="*/ 5545 w 5544"/>
                    <a:gd name="connsiteY0" fmla="*/ 4434 h 8867"/>
                    <a:gd name="connsiteX1" fmla="*/ 2772 w 5544"/>
                    <a:gd name="connsiteY1" fmla="*/ 8868 h 8867"/>
                    <a:gd name="connsiteX2" fmla="*/ 0 w 5544"/>
                    <a:gd name="connsiteY2" fmla="*/ 4434 h 8867"/>
                    <a:gd name="connsiteX3" fmla="*/ 2772 w 5544"/>
                    <a:gd name="connsiteY3" fmla="*/ 0 h 8867"/>
                    <a:gd name="connsiteX4" fmla="*/ 5545 w 5544"/>
                    <a:gd name="connsiteY4" fmla="*/ 4434 h 88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544" h="8867">
                      <a:moveTo>
                        <a:pt x="5545" y="4434"/>
                      </a:moveTo>
                      <a:cubicBezTo>
                        <a:pt x="5545" y="6928"/>
                        <a:pt x="4159" y="8868"/>
                        <a:pt x="2772" y="8868"/>
                      </a:cubicBezTo>
                      <a:cubicBezTo>
                        <a:pt x="1386" y="8868"/>
                        <a:pt x="0" y="6928"/>
                        <a:pt x="0" y="4434"/>
                      </a:cubicBezTo>
                      <a:cubicBezTo>
                        <a:pt x="0" y="1940"/>
                        <a:pt x="1386" y="0"/>
                        <a:pt x="2772" y="0"/>
                      </a:cubicBezTo>
                      <a:cubicBezTo>
                        <a:pt x="4159" y="0"/>
                        <a:pt x="5545" y="1940"/>
                        <a:pt x="5545" y="4434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854" name="Freeform 4853">
                  <a:extLst>
                    <a:ext uri="{FF2B5EF4-FFF2-40B4-BE49-F238E27FC236}">
                      <a16:creationId xmlns:a16="http://schemas.microsoft.com/office/drawing/2014/main" id="{E4675C3F-41D9-19FE-39C5-6D304878DD34}"/>
                    </a:ext>
                  </a:extLst>
                </p:cNvPr>
                <p:cNvSpPr/>
                <p:nvPr/>
              </p:nvSpPr>
              <p:spPr>
                <a:xfrm>
                  <a:off x="8972859" y="3954146"/>
                  <a:ext cx="3881" cy="5542"/>
                </a:xfrm>
                <a:custGeom>
                  <a:avLst/>
                  <a:gdLst>
                    <a:gd name="connsiteX0" fmla="*/ 3882 w 3881"/>
                    <a:gd name="connsiteY0" fmla="*/ 2771 h 5542"/>
                    <a:gd name="connsiteX1" fmla="*/ 1941 w 3881"/>
                    <a:gd name="connsiteY1" fmla="*/ 5542 h 5542"/>
                    <a:gd name="connsiteX2" fmla="*/ 0 w 3881"/>
                    <a:gd name="connsiteY2" fmla="*/ 2771 h 5542"/>
                    <a:gd name="connsiteX3" fmla="*/ 1941 w 3881"/>
                    <a:gd name="connsiteY3" fmla="*/ 0 h 5542"/>
                    <a:gd name="connsiteX4" fmla="*/ 3882 w 3881"/>
                    <a:gd name="connsiteY4" fmla="*/ 2771 h 55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881" h="5542">
                      <a:moveTo>
                        <a:pt x="3882" y="2771"/>
                      </a:moveTo>
                      <a:cubicBezTo>
                        <a:pt x="3882" y="4434"/>
                        <a:pt x="3050" y="5542"/>
                        <a:pt x="1941" y="5542"/>
                      </a:cubicBezTo>
                      <a:cubicBezTo>
                        <a:pt x="832" y="5542"/>
                        <a:pt x="0" y="4157"/>
                        <a:pt x="0" y="2771"/>
                      </a:cubicBezTo>
                      <a:cubicBezTo>
                        <a:pt x="0" y="1386"/>
                        <a:pt x="832" y="0"/>
                        <a:pt x="1941" y="0"/>
                      </a:cubicBezTo>
                      <a:cubicBezTo>
                        <a:pt x="3050" y="0"/>
                        <a:pt x="3882" y="1386"/>
                        <a:pt x="3882" y="2771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855" name="Freeform 4854">
                  <a:extLst>
                    <a:ext uri="{FF2B5EF4-FFF2-40B4-BE49-F238E27FC236}">
                      <a16:creationId xmlns:a16="http://schemas.microsoft.com/office/drawing/2014/main" id="{55F3A5A2-58FA-D9AF-3E84-C23B1412281D}"/>
                    </a:ext>
                  </a:extLst>
                </p:cNvPr>
                <p:cNvSpPr/>
                <p:nvPr/>
              </p:nvSpPr>
              <p:spPr>
                <a:xfrm>
                  <a:off x="8963433" y="4015390"/>
                  <a:ext cx="3881" cy="3879"/>
                </a:xfrm>
                <a:custGeom>
                  <a:avLst/>
                  <a:gdLst>
                    <a:gd name="connsiteX0" fmla="*/ 3881 w 3881"/>
                    <a:gd name="connsiteY0" fmla="*/ 1940 h 3879"/>
                    <a:gd name="connsiteX1" fmla="*/ 1941 w 3881"/>
                    <a:gd name="connsiteY1" fmla="*/ 3880 h 3879"/>
                    <a:gd name="connsiteX2" fmla="*/ 0 w 3881"/>
                    <a:gd name="connsiteY2" fmla="*/ 1940 h 3879"/>
                    <a:gd name="connsiteX3" fmla="*/ 1941 w 3881"/>
                    <a:gd name="connsiteY3" fmla="*/ 0 h 3879"/>
                    <a:gd name="connsiteX4" fmla="*/ 3881 w 3881"/>
                    <a:gd name="connsiteY4" fmla="*/ 1940 h 38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881" h="3879">
                      <a:moveTo>
                        <a:pt x="3881" y="1940"/>
                      </a:moveTo>
                      <a:cubicBezTo>
                        <a:pt x="3881" y="3048"/>
                        <a:pt x="3049" y="3880"/>
                        <a:pt x="1941" y="3880"/>
                      </a:cubicBezTo>
                      <a:cubicBezTo>
                        <a:pt x="832" y="3880"/>
                        <a:pt x="0" y="3048"/>
                        <a:pt x="0" y="1940"/>
                      </a:cubicBezTo>
                      <a:cubicBezTo>
                        <a:pt x="0" y="832"/>
                        <a:pt x="832" y="0"/>
                        <a:pt x="1941" y="0"/>
                      </a:cubicBezTo>
                      <a:cubicBezTo>
                        <a:pt x="3049" y="0"/>
                        <a:pt x="3881" y="832"/>
                        <a:pt x="3881" y="194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856" name="Freeform 4855">
                  <a:extLst>
                    <a:ext uri="{FF2B5EF4-FFF2-40B4-BE49-F238E27FC236}">
                      <a16:creationId xmlns:a16="http://schemas.microsoft.com/office/drawing/2014/main" id="{173129C3-13DC-32A6-2651-83A718EA1355}"/>
                    </a:ext>
                  </a:extLst>
                </p:cNvPr>
                <p:cNvSpPr/>
                <p:nvPr/>
              </p:nvSpPr>
              <p:spPr>
                <a:xfrm>
                  <a:off x="8967314" y="4022595"/>
                  <a:ext cx="3326" cy="6096"/>
                </a:xfrm>
                <a:custGeom>
                  <a:avLst/>
                  <a:gdLst>
                    <a:gd name="connsiteX0" fmla="*/ 3327 w 3326"/>
                    <a:gd name="connsiteY0" fmla="*/ 3049 h 6096"/>
                    <a:gd name="connsiteX1" fmla="*/ 1664 w 3326"/>
                    <a:gd name="connsiteY1" fmla="*/ 6097 h 6096"/>
                    <a:gd name="connsiteX2" fmla="*/ 0 w 3326"/>
                    <a:gd name="connsiteY2" fmla="*/ 3049 h 6096"/>
                    <a:gd name="connsiteX3" fmla="*/ 1664 w 3326"/>
                    <a:gd name="connsiteY3" fmla="*/ 0 h 6096"/>
                    <a:gd name="connsiteX4" fmla="*/ 3327 w 3326"/>
                    <a:gd name="connsiteY4" fmla="*/ 3049 h 60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326" h="6096">
                      <a:moveTo>
                        <a:pt x="3327" y="3049"/>
                      </a:moveTo>
                      <a:cubicBezTo>
                        <a:pt x="3327" y="4711"/>
                        <a:pt x="2496" y="6097"/>
                        <a:pt x="1664" y="6097"/>
                      </a:cubicBezTo>
                      <a:cubicBezTo>
                        <a:pt x="832" y="6097"/>
                        <a:pt x="0" y="4711"/>
                        <a:pt x="0" y="3049"/>
                      </a:cubicBezTo>
                      <a:cubicBezTo>
                        <a:pt x="0" y="1386"/>
                        <a:pt x="832" y="0"/>
                        <a:pt x="1664" y="0"/>
                      </a:cubicBezTo>
                      <a:cubicBezTo>
                        <a:pt x="2496" y="0"/>
                        <a:pt x="3327" y="1386"/>
                        <a:pt x="3327" y="3049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857" name="Freeform 4856">
                  <a:extLst>
                    <a:ext uri="{FF2B5EF4-FFF2-40B4-BE49-F238E27FC236}">
                      <a16:creationId xmlns:a16="http://schemas.microsoft.com/office/drawing/2014/main" id="{8239DEF8-9DCE-6A8C-3530-F4FD2DE03DD0}"/>
                    </a:ext>
                  </a:extLst>
                </p:cNvPr>
                <p:cNvSpPr/>
                <p:nvPr/>
              </p:nvSpPr>
              <p:spPr>
                <a:xfrm>
                  <a:off x="8958165" y="4027306"/>
                  <a:ext cx="4990" cy="4433"/>
                </a:xfrm>
                <a:custGeom>
                  <a:avLst/>
                  <a:gdLst>
                    <a:gd name="connsiteX0" fmla="*/ 4990 w 4990"/>
                    <a:gd name="connsiteY0" fmla="*/ 2217 h 4433"/>
                    <a:gd name="connsiteX1" fmla="*/ 2496 w 4990"/>
                    <a:gd name="connsiteY1" fmla="*/ 4434 h 4433"/>
                    <a:gd name="connsiteX2" fmla="*/ 0 w 4990"/>
                    <a:gd name="connsiteY2" fmla="*/ 2217 h 4433"/>
                    <a:gd name="connsiteX3" fmla="*/ 2496 w 4990"/>
                    <a:gd name="connsiteY3" fmla="*/ 0 h 4433"/>
                    <a:gd name="connsiteX4" fmla="*/ 4990 w 4990"/>
                    <a:gd name="connsiteY4" fmla="*/ 2217 h 44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990" h="4433">
                      <a:moveTo>
                        <a:pt x="4990" y="2217"/>
                      </a:moveTo>
                      <a:cubicBezTo>
                        <a:pt x="4990" y="3325"/>
                        <a:pt x="3882" y="4434"/>
                        <a:pt x="2496" y="4434"/>
                      </a:cubicBezTo>
                      <a:cubicBezTo>
                        <a:pt x="1109" y="4434"/>
                        <a:pt x="0" y="3602"/>
                        <a:pt x="0" y="2217"/>
                      </a:cubicBezTo>
                      <a:cubicBezTo>
                        <a:pt x="0" y="831"/>
                        <a:pt x="1109" y="0"/>
                        <a:pt x="2496" y="0"/>
                      </a:cubicBezTo>
                      <a:cubicBezTo>
                        <a:pt x="3882" y="0"/>
                        <a:pt x="4990" y="831"/>
                        <a:pt x="4990" y="2217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858" name="Freeform 4857">
                  <a:extLst>
                    <a:ext uri="{FF2B5EF4-FFF2-40B4-BE49-F238E27FC236}">
                      <a16:creationId xmlns:a16="http://schemas.microsoft.com/office/drawing/2014/main" id="{BEE40212-6D68-5812-C892-716C2F9420F8}"/>
                    </a:ext>
                  </a:extLst>
                </p:cNvPr>
                <p:cNvSpPr/>
                <p:nvPr/>
              </p:nvSpPr>
              <p:spPr>
                <a:xfrm>
                  <a:off x="9169141" y="4043102"/>
                  <a:ext cx="5544" cy="6650"/>
                </a:xfrm>
                <a:custGeom>
                  <a:avLst/>
                  <a:gdLst>
                    <a:gd name="connsiteX0" fmla="*/ 5545 w 5544"/>
                    <a:gd name="connsiteY0" fmla="*/ 3326 h 6650"/>
                    <a:gd name="connsiteX1" fmla="*/ 2772 w 5544"/>
                    <a:gd name="connsiteY1" fmla="*/ 6651 h 6650"/>
                    <a:gd name="connsiteX2" fmla="*/ 0 w 5544"/>
                    <a:gd name="connsiteY2" fmla="*/ 3326 h 6650"/>
                    <a:gd name="connsiteX3" fmla="*/ 2772 w 5544"/>
                    <a:gd name="connsiteY3" fmla="*/ 0 h 6650"/>
                    <a:gd name="connsiteX4" fmla="*/ 5545 w 5544"/>
                    <a:gd name="connsiteY4" fmla="*/ 3326 h 66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544" h="6650">
                      <a:moveTo>
                        <a:pt x="5545" y="3326"/>
                      </a:moveTo>
                      <a:cubicBezTo>
                        <a:pt x="5545" y="5265"/>
                        <a:pt x="4436" y="6651"/>
                        <a:pt x="2772" y="6651"/>
                      </a:cubicBezTo>
                      <a:cubicBezTo>
                        <a:pt x="1109" y="6651"/>
                        <a:pt x="0" y="5265"/>
                        <a:pt x="0" y="3326"/>
                      </a:cubicBezTo>
                      <a:cubicBezTo>
                        <a:pt x="0" y="1386"/>
                        <a:pt x="1109" y="0"/>
                        <a:pt x="2772" y="0"/>
                      </a:cubicBezTo>
                      <a:cubicBezTo>
                        <a:pt x="4436" y="0"/>
                        <a:pt x="5545" y="1386"/>
                        <a:pt x="5545" y="3326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859" name="Freeform 4858">
                  <a:extLst>
                    <a:ext uri="{FF2B5EF4-FFF2-40B4-BE49-F238E27FC236}">
                      <a16:creationId xmlns:a16="http://schemas.microsoft.com/office/drawing/2014/main" id="{28351971-EDFD-A1B3-FD44-7C8997B38AD9}"/>
                    </a:ext>
                  </a:extLst>
                </p:cNvPr>
                <p:cNvSpPr/>
                <p:nvPr/>
              </p:nvSpPr>
              <p:spPr>
                <a:xfrm>
                  <a:off x="9024693" y="3973749"/>
                  <a:ext cx="10075" cy="9314"/>
                </a:xfrm>
                <a:custGeom>
                  <a:avLst/>
                  <a:gdLst>
                    <a:gd name="connsiteX0" fmla="*/ 564 w 10075"/>
                    <a:gd name="connsiteY0" fmla="*/ 6446 h 9314"/>
                    <a:gd name="connsiteX1" fmla="*/ 2781 w 10075"/>
                    <a:gd name="connsiteY1" fmla="*/ 4506 h 9314"/>
                    <a:gd name="connsiteX2" fmla="*/ 4168 w 10075"/>
                    <a:gd name="connsiteY2" fmla="*/ 2012 h 9314"/>
                    <a:gd name="connsiteX3" fmla="*/ 5831 w 10075"/>
                    <a:gd name="connsiteY3" fmla="*/ 72 h 9314"/>
                    <a:gd name="connsiteX4" fmla="*/ 8049 w 10075"/>
                    <a:gd name="connsiteY4" fmla="*/ 1181 h 9314"/>
                    <a:gd name="connsiteX5" fmla="*/ 9435 w 10075"/>
                    <a:gd name="connsiteY5" fmla="*/ 3952 h 9314"/>
                    <a:gd name="connsiteX6" fmla="*/ 9435 w 10075"/>
                    <a:gd name="connsiteY6" fmla="*/ 7000 h 9314"/>
                    <a:gd name="connsiteX7" fmla="*/ 3613 w 10075"/>
                    <a:gd name="connsiteY7" fmla="*/ 8663 h 9314"/>
                    <a:gd name="connsiteX8" fmla="*/ 1950 w 10075"/>
                    <a:gd name="connsiteY8" fmla="*/ 9217 h 9314"/>
                    <a:gd name="connsiteX9" fmla="*/ 287 w 10075"/>
                    <a:gd name="connsiteY9" fmla="*/ 6723 h 93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0075" h="9314">
                      <a:moveTo>
                        <a:pt x="564" y="6446"/>
                      </a:moveTo>
                      <a:cubicBezTo>
                        <a:pt x="1118" y="5615"/>
                        <a:pt x="2227" y="5337"/>
                        <a:pt x="2781" y="4506"/>
                      </a:cubicBezTo>
                      <a:cubicBezTo>
                        <a:pt x="3336" y="3675"/>
                        <a:pt x="3891" y="2843"/>
                        <a:pt x="4168" y="2012"/>
                      </a:cubicBezTo>
                      <a:cubicBezTo>
                        <a:pt x="4445" y="1458"/>
                        <a:pt x="4999" y="349"/>
                        <a:pt x="5831" y="72"/>
                      </a:cubicBezTo>
                      <a:cubicBezTo>
                        <a:pt x="6663" y="-205"/>
                        <a:pt x="7495" y="349"/>
                        <a:pt x="8049" y="1181"/>
                      </a:cubicBezTo>
                      <a:cubicBezTo>
                        <a:pt x="8604" y="2012"/>
                        <a:pt x="8881" y="3120"/>
                        <a:pt x="9435" y="3952"/>
                      </a:cubicBezTo>
                      <a:cubicBezTo>
                        <a:pt x="9990" y="5060"/>
                        <a:pt x="10544" y="6169"/>
                        <a:pt x="9435" y="7000"/>
                      </a:cubicBezTo>
                      <a:cubicBezTo>
                        <a:pt x="7772" y="7832"/>
                        <a:pt x="5831" y="8940"/>
                        <a:pt x="3613" y="8663"/>
                      </a:cubicBezTo>
                      <a:cubicBezTo>
                        <a:pt x="2781" y="8663"/>
                        <a:pt x="841" y="8109"/>
                        <a:pt x="1950" y="9217"/>
                      </a:cubicBezTo>
                      <a:cubicBezTo>
                        <a:pt x="564" y="9771"/>
                        <a:pt x="-545" y="7832"/>
                        <a:pt x="287" y="6723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860" name="Freeform 4859">
                  <a:extLst>
                    <a:ext uri="{FF2B5EF4-FFF2-40B4-BE49-F238E27FC236}">
                      <a16:creationId xmlns:a16="http://schemas.microsoft.com/office/drawing/2014/main" id="{C0972763-3B5A-FCCB-D2A7-19A605EA6A8B}"/>
                    </a:ext>
                  </a:extLst>
                </p:cNvPr>
                <p:cNvSpPr/>
                <p:nvPr/>
              </p:nvSpPr>
              <p:spPr>
                <a:xfrm>
                  <a:off x="9173022" y="4018683"/>
                  <a:ext cx="8594" cy="14023"/>
                </a:xfrm>
                <a:custGeom>
                  <a:avLst/>
                  <a:gdLst>
                    <a:gd name="connsiteX0" fmla="*/ 0 w 8594"/>
                    <a:gd name="connsiteY0" fmla="*/ 1418 h 14023"/>
                    <a:gd name="connsiteX1" fmla="*/ 4436 w 8594"/>
                    <a:gd name="connsiteY1" fmla="*/ 1141 h 14023"/>
                    <a:gd name="connsiteX2" fmla="*/ 8040 w 8594"/>
                    <a:gd name="connsiteY2" fmla="*/ 5575 h 14023"/>
                    <a:gd name="connsiteX3" fmla="*/ 8040 w 8594"/>
                    <a:gd name="connsiteY3" fmla="*/ 9177 h 14023"/>
                    <a:gd name="connsiteX4" fmla="*/ 8595 w 8594"/>
                    <a:gd name="connsiteY4" fmla="*/ 11949 h 14023"/>
                    <a:gd name="connsiteX5" fmla="*/ 4436 w 8594"/>
                    <a:gd name="connsiteY5" fmla="*/ 13057 h 14023"/>
                    <a:gd name="connsiteX6" fmla="*/ 3604 w 8594"/>
                    <a:gd name="connsiteY6" fmla="*/ 10009 h 14023"/>
                    <a:gd name="connsiteX7" fmla="*/ 1941 w 8594"/>
                    <a:gd name="connsiteY7" fmla="*/ 5020 h 14023"/>
                    <a:gd name="connsiteX8" fmla="*/ 555 w 8594"/>
                    <a:gd name="connsiteY8" fmla="*/ 4189 h 14023"/>
                    <a:gd name="connsiteX9" fmla="*/ 0 w 8594"/>
                    <a:gd name="connsiteY9" fmla="*/ 1695 h 140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8594" h="14023">
                      <a:moveTo>
                        <a:pt x="0" y="1418"/>
                      </a:moveTo>
                      <a:cubicBezTo>
                        <a:pt x="0" y="-1076"/>
                        <a:pt x="3327" y="310"/>
                        <a:pt x="4436" y="1141"/>
                      </a:cubicBezTo>
                      <a:cubicBezTo>
                        <a:pt x="5822" y="2249"/>
                        <a:pt x="7486" y="3635"/>
                        <a:pt x="8040" y="5575"/>
                      </a:cubicBezTo>
                      <a:cubicBezTo>
                        <a:pt x="8040" y="6683"/>
                        <a:pt x="8040" y="8069"/>
                        <a:pt x="8040" y="9177"/>
                      </a:cubicBezTo>
                      <a:cubicBezTo>
                        <a:pt x="8040" y="10009"/>
                        <a:pt x="8595" y="11117"/>
                        <a:pt x="8595" y="11949"/>
                      </a:cubicBezTo>
                      <a:cubicBezTo>
                        <a:pt x="8595" y="14166"/>
                        <a:pt x="5545" y="14720"/>
                        <a:pt x="4436" y="13057"/>
                      </a:cubicBezTo>
                      <a:cubicBezTo>
                        <a:pt x="3882" y="12226"/>
                        <a:pt x="3882" y="11117"/>
                        <a:pt x="3604" y="10009"/>
                      </a:cubicBezTo>
                      <a:cubicBezTo>
                        <a:pt x="3327" y="8623"/>
                        <a:pt x="3050" y="5852"/>
                        <a:pt x="1941" y="5020"/>
                      </a:cubicBezTo>
                      <a:cubicBezTo>
                        <a:pt x="1664" y="4743"/>
                        <a:pt x="1109" y="4743"/>
                        <a:pt x="555" y="4189"/>
                      </a:cubicBezTo>
                      <a:cubicBezTo>
                        <a:pt x="0" y="3635"/>
                        <a:pt x="0" y="2526"/>
                        <a:pt x="0" y="1695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861" name="Freeform 4860">
                  <a:extLst>
                    <a:ext uri="{FF2B5EF4-FFF2-40B4-BE49-F238E27FC236}">
                      <a16:creationId xmlns:a16="http://schemas.microsoft.com/office/drawing/2014/main" id="{59232794-8AEF-BA7D-49AB-1A9086BDFD6D}"/>
                    </a:ext>
                  </a:extLst>
                </p:cNvPr>
                <p:cNvSpPr/>
                <p:nvPr/>
              </p:nvSpPr>
              <p:spPr>
                <a:xfrm>
                  <a:off x="9205736" y="3997578"/>
                  <a:ext cx="7817" cy="16038"/>
                </a:xfrm>
                <a:custGeom>
                  <a:avLst/>
                  <a:gdLst>
                    <a:gd name="connsiteX0" fmla="*/ 554 w 7817"/>
                    <a:gd name="connsiteY0" fmla="*/ 3124 h 16038"/>
                    <a:gd name="connsiteX1" fmla="*/ 4436 w 7817"/>
                    <a:gd name="connsiteY1" fmla="*/ 353 h 16038"/>
                    <a:gd name="connsiteX2" fmla="*/ 7763 w 7817"/>
                    <a:gd name="connsiteY2" fmla="*/ 4787 h 16038"/>
                    <a:gd name="connsiteX3" fmla="*/ 6377 w 7817"/>
                    <a:gd name="connsiteY3" fmla="*/ 9775 h 16038"/>
                    <a:gd name="connsiteX4" fmla="*/ 5822 w 7817"/>
                    <a:gd name="connsiteY4" fmla="*/ 13100 h 16038"/>
                    <a:gd name="connsiteX5" fmla="*/ 3050 w 7817"/>
                    <a:gd name="connsiteY5" fmla="*/ 15872 h 16038"/>
                    <a:gd name="connsiteX6" fmla="*/ 554 w 7817"/>
                    <a:gd name="connsiteY6" fmla="*/ 12269 h 16038"/>
                    <a:gd name="connsiteX7" fmla="*/ 554 w 7817"/>
                    <a:gd name="connsiteY7" fmla="*/ 10883 h 16038"/>
                    <a:gd name="connsiteX8" fmla="*/ 0 w 7817"/>
                    <a:gd name="connsiteY8" fmla="*/ 5064 h 16038"/>
                    <a:gd name="connsiteX9" fmla="*/ 0 w 7817"/>
                    <a:gd name="connsiteY9" fmla="*/ 3401 h 160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817" h="16038">
                      <a:moveTo>
                        <a:pt x="554" y="3124"/>
                      </a:moveTo>
                      <a:cubicBezTo>
                        <a:pt x="832" y="907"/>
                        <a:pt x="1941" y="-756"/>
                        <a:pt x="4436" y="353"/>
                      </a:cubicBezTo>
                      <a:cubicBezTo>
                        <a:pt x="6099" y="1184"/>
                        <a:pt x="7208" y="2847"/>
                        <a:pt x="7763" y="4787"/>
                      </a:cubicBezTo>
                      <a:cubicBezTo>
                        <a:pt x="8040" y="6726"/>
                        <a:pt x="7208" y="8112"/>
                        <a:pt x="6377" y="9775"/>
                      </a:cubicBezTo>
                      <a:cubicBezTo>
                        <a:pt x="5822" y="10883"/>
                        <a:pt x="5822" y="11992"/>
                        <a:pt x="5822" y="13100"/>
                      </a:cubicBezTo>
                      <a:cubicBezTo>
                        <a:pt x="5822" y="14209"/>
                        <a:pt x="4436" y="16703"/>
                        <a:pt x="3050" y="15872"/>
                      </a:cubicBezTo>
                      <a:cubicBezTo>
                        <a:pt x="1941" y="15317"/>
                        <a:pt x="554" y="13377"/>
                        <a:pt x="554" y="12269"/>
                      </a:cubicBezTo>
                      <a:cubicBezTo>
                        <a:pt x="554" y="11715"/>
                        <a:pt x="554" y="11160"/>
                        <a:pt x="554" y="10883"/>
                      </a:cubicBezTo>
                      <a:cubicBezTo>
                        <a:pt x="554" y="8944"/>
                        <a:pt x="0" y="7004"/>
                        <a:pt x="0" y="5064"/>
                      </a:cubicBezTo>
                      <a:cubicBezTo>
                        <a:pt x="0" y="4510"/>
                        <a:pt x="0" y="3955"/>
                        <a:pt x="0" y="3401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862" name="Freeform 4861">
                  <a:extLst>
                    <a:ext uri="{FF2B5EF4-FFF2-40B4-BE49-F238E27FC236}">
                      <a16:creationId xmlns:a16="http://schemas.microsoft.com/office/drawing/2014/main" id="{2735668B-8C04-177A-AD68-0871C125FE42}"/>
                    </a:ext>
                  </a:extLst>
                </p:cNvPr>
                <p:cNvSpPr/>
                <p:nvPr/>
              </p:nvSpPr>
              <p:spPr>
                <a:xfrm>
                  <a:off x="9245911" y="4046480"/>
                  <a:ext cx="12745" cy="17683"/>
                </a:xfrm>
                <a:custGeom>
                  <a:avLst/>
                  <a:gdLst>
                    <a:gd name="connsiteX0" fmla="*/ 3350 w 12745"/>
                    <a:gd name="connsiteY0" fmla="*/ 16575 h 17683"/>
                    <a:gd name="connsiteX1" fmla="*/ 2519 w 12745"/>
                    <a:gd name="connsiteY1" fmla="*/ 14358 h 17683"/>
                    <a:gd name="connsiteX2" fmla="*/ 24 w 12745"/>
                    <a:gd name="connsiteY2" fmla="*/ 12418 h 17683"/>
                    <a:gd name="connsiteX3" fmla="*/ 2796 w 12745"/>
                    <a:gd name="connsiteY3" fmla="*/ 9370 h 17683"/>
                    <a:gd name="connsiteX4" fmla="*/ 7509 w 12745"/>
                    <a:gd name="connsiteY4" fmla="*/ 2996 h 17683"/>
                    <a:gd name="connsiteX5" fmla="*/ 10281 w 12745"/>
                    <a:gd name="connsiteY5" fmla="*/ 225 h 17683"/>
                    <a:gd name="connsiteX6" fmla="*/ 12499 w 12745"/>
                    <a:gd name="connsiteY6" fmla="*/ 2164 h 17683"/>
                    <a:gd name="connsiteX7" fmla="*/ 12499 w 12745"/>
                    <a:gd name="connsiteY7" fmla="*/ 7153 h 17683"/>
                    <a:gd name="connsiteX8" fmla="*/ 12499 w 12745"/>
                    <a:gd name="connsiteY8" fmla="*/ 11033 h 17683"/>
                    <a:gd name="connsiteX9" fmla="*/ 10836 w 12745"/>
                    <a:gd name="connsiteY9" fmla="*/ 14358 h 17683"/>
                    <a:gd name="connsiteX10" fmla="*/ 8618 w 12745"/>
                    <a:gd name="connsiteY10" fmla="*/ 16575 h 17683"/>
                    <a:gd name="connsiteX11" fmla="*/ 6400 w 12745"/>
                    <a:gd name="connsiteY11" fmla="*/ 17683 h 17683"/>
                    <a:gd name="connsiteX12" fmla="*/ 3350 w 12745"/>
                    <a:gd name="connsiteY12" fmla="*/ 16575 h 176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2745" h="17683">
                      <a:moveTo>
                        <a:pt x="3350" y="16575"/>
                      </a:moveTo>
                      <a:cubicBezTo>
                        <a:pt x="2796" y="16021"/>
                        <a:pt x="2796" y="15189"/>
                        <a:pt x="2519" y="14358"/>
                      </a:cubicBezTo>
                      <a:cubicBezTo>
                        <a:pt x="1964" y="13526"/>
                        <a:pt x="301" y="13526"/>
                        <a:pt x="24" y="12418"/>
                      </a:cubicBezTo>
                      <a:cubicBezTo>
                        <a:pt x="-253" y="11033"/>
                        <a:pt x="1964" y="10201"/>
                        <a:pt x="2796" y="9370"/>
                      </a:cubicBezTo>
                      <a:cubicBezTo>
                        <a:pt x="4737" y="7430"/>
                        <a:pt x="5846" y="4936"/>
                        <a:pt x="7509" y="2996"/>
                      </a:cubicBezTo>
                      <a:cubicBezTo>
                        <a:pt x="8341" y="1887"/>
                        <a:pt x="9173" y="779"/>
                        <a:pt x="10281" y="225"/>
                      </a:cubicBezTo>
                      <a:cubicBezTo>
                        <a:pt x="11667" y="-607"/>
                        <a:pt x="12222" y="1056"/>
                        <a:pt x="12499" y="2164"/>
                      </a:cubicBezTo>
                      <a:cubicBezTo>
                        <a:pt x="13054" y="3827"/>
                        <a:pt x="12499" y="5490"/>
                        <a:pt x="12499" y="7153"/>
                      </a:cubicBezTo>
                      <a:cubicBezTo>
                        <a:pt x="12499" y="8538"/>
                        <a:pt x="13054" y="9924"/>
                        <a:pt x="12499" y="11033"/>
                      </a:cubicBezTo>
                      <a:cubicBezTo>
                        <a:pt x="12222" y="12141"/>
                        <a:pt x="11391" y="13526"/>
                        <a:pt x="10836" y="14358"/>
                      </a:cubicBezTo>
                      <a:cubicBezTo>
                        <a:pt x="10281" y="15189"/>
                        <a:pt x="9450" y="15744"/>
                        <a:pt x="8618" y="16575"/>
                      </a:cubicBezTo>
                      <a:cubicBezTo>
                        <a:pt x="8064" y="17129"/>
                        <a:pt x="7509" y="17683"/>
                        <a:pt x="6400" y="17683"/>
                      </a:cubicBezTo>
                      <a:cubicBezTo>
                        <a:pt x="5568" y="17683"/>
                        <a:pt x="3905" y="17129"/>
                        <a:pt x="3350" y="16575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863" name="Freeform 4862">
                  <a:extLst>
                    <a:ext uri="{FF2B5EF4-FFF2-40B4-BE49-F238E27FC236}">
                      <a16:creationId xmlns:a16="http://schemas.microsoft.com/office/drawing/2014/main" id="{4001CFFC-7C29-A697-6A3A-AE2A41C3B319}"/>
                    </a:ext>
                  </a:extLst>
                </p:cNvPr>
                <p:cNvSpPr/>
                <p:nvPr/>
              </p:nvSpPr>
              <p:spPr>
                <a:xfrm>
                  <a:off x="9225797" y="4063609"/>
                  <a:ext cx="17740" cy="27088"/>
                </a:xfrm>
                <a:custGeom>
                  <a:avLst/>
                  <a:gdLst>
                    <a:gd name="connsiteX0" fmla="*/ 15425 w 17740"/>
                    <a:gd name="connsiteY0" fmla="*/ 6097 h 27088"/>
                    <a:gd name="connsiteX1" fmla="*/ 15425 w 17740"/>
                    <a:gd name="connsiteY1" fmla="*/ 3603 h 27088"/>
                    <a:gd name="connsiteX2" fmla="*/ 15979 w 17740"/>
                    <a:gd name="connsiteY2" fmla="*/ 832 h 27088"/>
                    <a:gd name="connsiteX3" fmla="*/ 13761 w 17740"/>
                    <a:gd name="connsiteY3" fmla="*/ 0 h 27088"/>
                    <a:gd name="connsiteX4" fmla="*/ 10712 w 17740"/>
                    <a:gd name="connsiteY4" fmla="*/ 2217 h 27088"/>
                    <a:gd name="connsiteX5" fmla="*/ 9326 w 17740"/>
                    <a:gd name="connsiteY5" fmla="*/ 6651 h 27088"/>
                    <a:gd name="connsiteX6" fmla="*/ 7385 w 17740"/>
                    <a:gd name="connsiteY6" fmla="*/ 10531 h 27088"/>
                    <a:gd name="connsiteX7" fmla="*/ 4890 w 17740"/>
                    <a:gd name="connsiteY7" fmla="*/ 14688 h 27088"/>
                    <a:gd name="connsiteX8" fmla="*/ 3781 w 17740"/>
                    <a:gd name="connsiteY8" fmla="*/ 17459 h 27088"/>
                    <a:gd name="connsiteX9" fmla="*/ 454 w 17740"/>
                    <a:gd name="connsiteY9" fmla="*/ 23001 h 27088"/>
                    <a:gd name="connsiteX10" fmla="*/ 1563 w 17740"/>
                    <a:gd name="connsiteY10" fmla="*/ 26881 h 27088"/>
                    <a:gd name="connsiteX11" fmla="*/ 4613 w 17740"/>
                    <a:gd name="connsiteY11" fmla="*/ 25772 h 27088"/>
                    <a:gd name="connsiteX12" fmla="*/ 6553 w 17740"/>
                    <a:gd name="connsiteY12" fmla="*/ 26881 h 27088"/>
                    <a:gd name="connsiteX13" fmla="*/ 10158 w 17740"/>
                    <a:gd name="connsiteY13" fmla="*/ 26881 h 27088"/>
                    <a:gd name="connsiteX14" fmla="*/ 13207 w 17740"/>
                    <a:gd name="connsiteY14" fmla="*/ 21893 h 27088"/>
                    <a:gd name="connsiteX15" fmla="*/ 15425 w 17740"/>
                    <a:gd name="connsiteY15" fmla="*/ 20230 h 27088"/>
                    <a:gd name="connsiteX16" fmla="*/ 17643 w 17740"/>
                    <a:gd name="connsiteY16" fmla="*/ 16350 h 27088"/>
                    <a:gd name="connsiteX17" fmla="*/ 16533 w 17740"/>
                    <a:gd name="connsiteY17" fmla="*/ 14133 h 27088"/>
                    <a:gd name="connsiteX18" fmla="*/ 16533 w 17740"/>
                    <a:gd name="connsiteY18" fmla="*/ 11916 h 27088"/>
                    <a:gd name="connsiteX19" fmla="*/ 15702 w 17740"/>
                    <a:gd name="connsiteY19" fmla="*/ 7205 h 27088"/>
                    <a:gd name="connsiteX20" fmla="*/ 15425 w 17740"/>
                    <a:gd name="connsiteY20" fmla="*/ 6097 h 270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17740" h="27088">
                      <a:moveTo>
                        <a:pt x="15425" y="6097"/>
                      </a:moveTo>
                      <a:cubicBezTo>
                        <a:pt x="15425" y="5265"/>
                        <a:pt x="15147" y="4434"/>
                        <a:pt x="15425" y="3603"/>
                      </a:cubicBezTo>
                      <a:cubicBezTo>
                        <a:pt x="15425" y="2771"/>
                        <a:pt x="16257" y="1663"/>
                        <a:pt x="15979" y="832"/>
                      </a:cubicBezTo>
                      <a:cubicBezTo>
                        <a:pt x="15979" y="0"/>
                        <a:pt x="14593" y="0"/>
                        <a:pt x="13761" y="0"/>
                      </a:cubicBezTo>
                      <a:cubicBezTo>
                        <a:pt x="12375" y="0"/>
                        <a:pt x="11544" y="1109"/>
                        <a:pt x="10712" y="2217"/>
                      </a:cubicBezTo>
                      <a:cubicBezTo>
                        <a:pt x="9880" y="3603"/>
                        <a:pt x="9603" y="5265"/>
                        <a:pt x="9326" y="6651"/>
                      </a:cubicBezTo>
                      <a:cubicBezTo>
                        <a:pt x="9326" y="8314"/>
                        <a:pt x="8494" y="9422"/>
                        <a:pt x="7385" y="10531"/>
                      </a:cubicBezTo>
                      <a:cubicBezTo>
                        <a:pt x="6276" y="11916"/>
                        <a:pt x="5444" y="13025"/>
                        <a:pt x="4890" y="14688"/>
                      </a:cubicBezTo>
                      <a:cubicBezTo>
                        <a:pt x="4613" y="15519"/>
                        <a:pt x="4058" y="16627"/>
                        <a:pt x="3781" y="17459"/>
                      </a:cubicBezTo>
                      <a:cubicBezTo>
                        <a:pt x="2949" y="19399"/>
                        <a:pt x="1563" y="21338"/>
                        <a:pt x="454" y="23001"/>
                      </a:cubicBezTo>
                      <a:cubicBezTo>
                        <a:pt x="-377" y="24387"/>
                        <a:pt x="-101" y="26327"/>
                        <a:pt x="1563" y="26881"/>
                      </a:cubicBezTo>
                      <a:cubicBezTo>
                        <a:pt x="2949" y="27158"/>
                        <a:pt x="3504" y="26050"/>
                        <a:pt x="4613" y="25772"/>
                      </a:cubicBezTo>
                      <a:cubicBezTo>
                        <a:pt x="5444" y="25772"/>
                        <a:pt x="5722" y="26604"/>
                        <a:pt x="6553" y="26881"/>
                      </a:cubicBezTo>
                      <a:cubicBezTo>
                        <a:pt x="7385" y="27158"/>
                        <a:pt x="9326" y="27158"/>
                        <a:pt x="10158" y="26881"/>
                      </a:cubicBezTo>
                      <a:cubicBezTo>
                        <a:pt x="12375" y="26327"/>
                        <a:pt x="11821" y="23001"/>
                        <a:pt x="13207" y="21893"/>
                      </a:cubicBezTo>
                      <a:cubicBezTo>
                        <a:pt x="13761" y="21338"/>
                        <a:pt x="14593" y="20784"/>
                        <a:pt x="15425" y="20230"/>
                      </a:cubicBezTo>
                      <a:cubicBezTo>
                        <a:pt x="16257" y="19399"/>
                        <a:pt x="18197" y="17459"/>
                        <a:pt x="17643" y="16350"/>
                      </a:cubicBezTo>
                      <a:cubicBezTo>
                        <a:pt x="17365" y="15519"/>
                        <a:pt x="16533" y="14965"/>
                        <a:pt x="16533" y="14133"/>
                      </a:cubicBezTo>
                      <a:cubicBezTo>
                        <a:pt x="16533" y="13302"/>
                        <a:pt x="16533" y="12748"/>
                        <a:pt x="16533" y="11916"/>
                      </a:cubicBezTo>
                      <a:cubicBezTo>
                        <a:pt x="16533" y="10253"/>
                        <a:pt x="15979" y="8591"/>
                        <a:pt x="15702" y="7205"/>
                      </a:cubicBezTo>
                      <a:cubicBezTo>
                        <a:pt x="15702" y="6928"/>
                        <a:pt x="15702" y="6374"/>
                        <a:pt x="15425" y="6097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864" name="Freeform 4863">
                  <a:extLst>
                    <a:ext uri="{FF2B5EF4-FFF2-40B4-BE49-F238E27FC236}">
                      <a16:creationId xmlns:a16="http://schemas.microsoft.com/office/drawing/2014/main" id="{55567654-8985-3232-16B5-537247C0718E}"/>
                    </a:ext>
                  </a:extLst>
                </p:cNvPr>
                <p:cNvSpPr/>
                <p:nvPr/>
              </p:nvSpPr>
              <p:spPr>
                <a:xfrm>
                  <a:off x="9227607" y="4078537"/>
                  <a:ext cx="38613" cy="36547"/>
                </a:xfrm>
                <a:custGeom>
                  <a:avLst/>
                  <a:gdLst>
                    <a:gd name="connsiteX0" fmla="*/ 9734 w 38613"/>
                    <a:gd name="connsiteY0" fmla="*/ 31351 h 36547"/>
                    <a:gd name="connsiteX1" fmla="*/ 8070 w 38613"/>
                    <a:gd name="connsiteY1" fmla="*/ 31629 h 36547"/>
                    <a:gd name="connsiteX2" fmla="*/ 4466 w 38613"/>
                    <a:gd name="connsiteY2" fmla="*/ 30243 h 36547"/>
                    <a:gd name="connsiteX3" fmla="*/ 4466 w 38613"/>
                    <a:gd name="connsiteY3" fmla="*/ 28303 h 36547"/>
                    <a:gd name="connsiteX4" fmla="*/ 3634 w 38613"/>
                    <a:gd name="connsiteY4" fmla="*/ 26640 h 36547"/>
                    <a:gd name="connsiteX5" fmla="*/ 2248 w 38613"/>
                    <a:gd name="connsiteY5" fmla="*/ 24701 h 36547"/>
                    <a:gd name="connsiteX6" fmla="*/ 31 w 38613"/>
                    <a:gd name="connsiteY6" fmla="*/ 21375 h 36547"/>
                    <a:gd name="connsiteX7" fmla="*/ 3080 w 38613"/>
                    <a:gd name="connsiteY7" fmla="*/ 20266 h 36547"/>
                    <a:gd name="connsiteX8" fmla="*/ 5298 w 38613"/>
                    <a:gd name="connsiteY8" fmla="*/ 16664 h 36547"/>
                    <a:gd name="connsiteX9" fmla="*/ 9179 w 38613"/>
                    <a:gd name="connsiteY9" fmla="*/ 16664 h 36547"/>
                    <a:gd name="connsiteX10" fmla="*/ 13338 w 38613"/>
                    <a:gd name="connsiteY10" fmla="*/ 16387 h 36547"/>
                    <a:gd name="connsiteX11" fmla="*/ 15833 w 38613"/>
                    <a:gd name="connsiteY11" fmla="*/ 10290 h 36547"/>
                    <a:gd name="connsiteX12" fmla="*/ 19714 w 38613"/>
                    <a:gd name="connsiteY12" fmla="*/ 8073 h 36547"/>
                    <a:gd name="connsiteX13" fmla="*/ 22210 w 38613"/>
                    <a:gd name="connsiteY13" fmla="*/ 2253 h 36547"/>
                    <a:gd name="connsiteX14" fmla="*/ 27477 w 38613"/>
                    <a:gd name="connsiteY14" fmla="*/ 1145 h 36547"/>
                    <a:gd name="connsiteX15" fmla="*/ 32744 w 38613"/>
                    <a:gd name="connsiteY15" fmla="*/ 37 h 36547"/>
                    <a:gd name="connsiteX16" fmla="*/ 34685 w 38613"/>
                    <a:gd name="connsiteY16" fmla="*/ 4471 h 36547"/>
                    <a:gd name="connsiteX17" fmla="*/ 32744 w 38613"/>
                    <a:gd name="connsiteY17" fmla="*/ 10844 h 36547"/>
                    <a:gd name="connsiteX18" fmla="*/ 27477 w 38613"/>
                    <a:gd name="connsiteY18" fmla="*/ 15278 h 36547"/>
                    <a:gd name="connsiteX19" fmla="*/ 23041 w 38613"/>
                    <a:gd name="connsiteY19" fmla="*/ 19989 h 36547"/>
                    <a:gd name="connsiteX20" fmla="*/ 26922 w 38613"/>
                    <a:gd name="connsiteY20" fmla="*/ 25532 h 36547"/>
                    <a:gd name="connsiteX21" fmla="*/ 33576 w 38613"/>
                    <a:gd name="connsiteY21" fmla="*/ 27749 h 36547"/>
                    <a:gd name="connsiteX22" fmla="*/ 38289 w 38613"/>
                    <a:gd name="connsiteY22" fmla="*/ 35231 h 36547"/>
                    <a:gd name="connsiteX23" fmla="*/ 33576 w 38613"/>
                    <a:gd name="connsiteY23" fmla="*/ 35785 h 36547"/>
                    <a:gd name="connsiteX24" fmla="*/ 27477 w 38613"/>
                    <a:gd name="connsiteY24" fmla="*/ 32460 h 36547"/>
                    <a:gd name="connsiteX25" fmla="*/ 20268 w 38613"/>
                    <a:gd name="connsiteY25" fmla="*/ 29966 h 36547"/>
                    <a:gd name="connsiteX26" fmla="*/ 16387 w 38613"/>
                    <a:gd name="connsiteY26" fmla="*/ 30243 h 36547"/>
                    <a:gd name="connsiteX27" fmla="*/ 13893 w 38613"/>
                    <a:gd name="connsiteY27" fmla="*/ 30243 h 36547"/>
                    <a:gd name="connsiteX28" fmla="*/ 10011 w 38613"/>
                    <a:gd name="connsiteY28" fmla="*/ 31351 h 365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</a:cxnLst>
                  <a:rect l="l" t="t" r="r" b="b"/>
                  <a:pathLst>
                    <a:path w="38613" h="36547">
                      <a:moveTo>
                        <a:pt x="9734" y="31351"/>
                      </a:moveTo>
                      <a:cubicBezTo>
                        <a:pt x="9179" y="31351"/>
                        <a:pt x="8625" y="31351"/>
                        <a:pt x="8070" y="31629"/>
                      </a:cubicBezTo>
                      <a:cubicBezTo>
                        <a:pt x="6407" y="31629"/>
                        <a:pt x="5298" y="32183"/>
                        <a:pt x="4466" y="30243"/>
                      </a:cubicBezTo>
                      <a:cubicBezTo>
                        <a:pt x="4466" y="29689"/>
                        <a:pt x="4466" y="28857"/>
                        <a:pt x="4466" y="28303"/>
                      </a:cubicBezTo>
                      <a:cubicBezTo>
                        <a:pt x="4466" y="27749"/>
                        <a:pt x="3912" y="27194"/>
                        <a:pt x="3634" y="26640"/>
                      </a:cubicBezTo>
                      <a:cubicBezTo>
                        <a:pt x="3080" y="26086"/>
                        <a:pt x="2248" y="25255"/>
                        <a:pt x="2248" y="24701"/>
                      </a:cubicBezTo>
                      <a:cubicBezTo>
                        <a:pt x="1417" y="24146"/>
                        <a:pt x="-247" y="22760"/>
                        <a:pt x="31" y="21375"/>
                      </a:cubicBezTo>
                      <a:cubicBezTo>
                        <a:pt x="308" y="20266"/>
                        <a:pt x="2248" y="20544"/>
                        <a:pt x="3080" y="20266"/>
                      </a:cubicBezTo>
                      <a:cubicBezTo>
                        <a:pt x="4744" y="19712"/>
                        <a:pt x="4744" y="18050"/>
                        <a:pt x="5298" y="16664"/>
                      </a:cubicBezTo>
                      <a:cubicBezTo>
                        <a:pt x="6130" y="14447"/>
                        <a:pt x="7793" y="15555"/>
                        <a:pt x="9179" y="16664"/>
                      </a:cubicBezTo>
                      <a:cubicBezTo>
                        <a:pt x="10843" y="17772"/>
                        <a:pt x="12506" y="18881"/>
                        <a:pt x="13338" y="16387"/>
                      </a:cubicBezTo>
                      <a:cubicBezTo>
                        <a:pt x="13893" y="14447"/>
                        <a:pt x="13893" y="11399"/>
                        <a:pt x="15833" y="10290"/>
                      </a:cubicBezTo>
                      <a:cubicBezTo>
                        <a:pt x="17219" y="9459"/>
                        <a:pt x="18605" y="9736"/>
                        <a:pt x="19714" y="8073"/>
                      </a:cubicBezTo>
                      <a:cubicBezTo>
                        <a:pt x="20823" y="6133"/>
                        <a:pt x="20823" y="3639"/>
                        <a:pt x="22210" y="2253"/>
                      </a:cubicBezTo>
                      <a:cubicBezTo>
                        <a:pt x="23596" y="868"/>
                        <a:pt x="25813" y="1422"/>
                        <a:pt x="27477" y="1145"/>
                      </a:cubicBezTo>
                      <a:cubicBezTo>
                        <a:pt x="29140" y="1145"/>
                        <a:pt x="31081" y="-240"/>
                        <a:pt x="32744" y="37"/>
                      </a:cubicBezTo>
                      <a:cubicBezTo>
                        <a:pt x="34685" y="314"/>
                        <a:pt x="34685" y="3085"/>
                        <a:pt x="34685" y="4471"/>
                      </a:cubicBezTo>
                      <a:cubicBezTo>
                        <a:pt x="34685" y="6688"/>
                        <a:pt x="33853" y="8904"/>
                        <a:pt x="32744" y="10844"/>
                      </a:cubicBezTo>
                      <a:cubicBezTo>
                        <a:pt x="31358" y="12784"/>
                        <a:pt x="29417" y="13893"/>
                        <a:pt x="27477" y="15278"/>
                      </a:cubicBezTo>
                      <a:cubicBezTo>
                        <a:pt x="25536" y="16387"/>
                        <a:pt x="23041" y="17495"/>
                        <a:pt x="23041" y="19989"/>
                      </a:cubicBezTo>
                      <a:cubicBezTo>
                        <a:pt x="23041" y="22483"/>
                        <a:pt x="24982" y="24423"/>
                        <a:pt x="26922" y="25532"/>
                      </a:cubicBezTo>
                      <a:cubicBezTo>
                        <a:pt x="29140" y="26640"/>
                        <a:pt x="31358" y="26917"/>
                        <a:pt x="33576" y="27749"/>
                      </a:cubicBezTo>
                      <a:cubicBezTo>
                        <a:pt x="36348" y="28580"/>
                        <a:pt x="39675" y="31906"/>
                        <a:pt x="38289" y="35231"/>
                      </a:cubicBezTo>
                      <a:cubicBezTo>
                        <a:pt x="37457" y="37171"/>
                        <a:pt x="35239" y="36617"/>
                        <a:pt x="33576" y="35785"/>
                      </a:cubicBezTo>
                      <a:cubicBezTo>
                        <a:pt x="31358" y="34677"/>
                        <a:pt x="29417" y="33291"/>
                        <a:pt x="27477" y="32460"/>
                      </a:cubicBezTo>
                      <a:cubicBezTo>
                        <a:pt x="25259" y="31351"/>
                        <a:pt x="22764" y="29966"/>
                        <a:pt x="20268" y="29966"/>
                      </a:cubicBezTo>
                      <a:cubicBezTo>
                        <a:pt x="18882" y="29966"/>
                        <a:pt x="17774" y="29966"/>
                        <a:pt x="16387" y="30243"/>
                      </a:cubicBezTo>
                      <a:cubicBezTo>
                        <a:pt x="15556" y="30243"/>
                        <a:pt x="14724" y="30243"/>
                        <a:pt x="13893" y="30243"/>
                      </a:cubicBezTo>
                      <a:cubicBezTo>
                        <a:pt x="12506" y="30520"/>
                        <a:pt x="11397" y="31074"/>
                        <a:pt x="10011" y="31351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865" name="Freeform 4864">
                  <a:extLst>
                    <a:ext uri="{FF2B5EF4-FFF2-40B4-BE49-F238E27FC236}">
                      <a16:creationId xmlns:a16="http://schemas.microsoft.com/office/drawing/2014/main" id="{948D63A1-51B1-743F-D971-5DE361D3AF31}"/>
                    </a:ext>
                  </a:extLst>
                </p:cNvPr>
                <p:cNvSpPr/>
                <p:nvPr/>
              </p:nvSpPr>
              <p:spPr>
                <a:xfrm>
                  <a:off x="9231766" y="4120060"/>
                  <a:ext cx="22178" cy="24080"/>
                </a:xfrm>
                <a:custGeom>
                  <a:avLst/>
                  <a:gdLst>
                    <a:gd name="connsiteX0" fmla="*/ 10288 w 22178"/>
                    <a:gd name="connsiteY0" fmla="*/ 3130 h 24080"/>
                    <a:gd name="connsiteX1" fmla="*/ 13060 w 22178"/>
                    <a:gd name="connsiteY1" fmla="*/ 8119 h 24080"/>
                    <a:gd name="connsiteX2" fmla="*/ 14447 w 22178"/>
                    <a:gd name="connsiteY2" fmla="*/ 10335 h 24080"/>
                    <a:gd name="connsiteX3" fmla="*/ 15833 w 22178"/>
                    <a:gd name="connsiteY3" fmla="*/ 12552 h 24080"/>
                    <a:gd name="connsiteX4" fmla="*/ 19437 w 22178"/>
                    <a:gd name="connsiteY4" fmla="*/ 17263 h 24080"/>
                    <a:gd name="connsiteX5" fmla="*/ 21932 w 22178"/>
                    <a:gd name="connsiteY5" fmla="*/ 21420 h 24080"/>
                    <a:gd name="connsiteX6" fmla="*/ 21932 w 22178"/>
                    <a:gd name="connsiteY6" fmla="*/ 23360 h 24080"/>
                    <a:gd name="connsiteX7" fmla="*/ 19159 w 22178"/>
                    <a:gd name="connsiteY7" fmla="*/ 23914 h 24080"/>
                    <a:gd name="connsiteX8" fmla="*/ 15833 w 22178"/>
                    <a:gd name="connsiteY8" fmla="*/ 21143 h 24080"/>
                    <a:gd name="connsiteX9" fmla="*/ 11120 w 22178"/>
                    <a:gd name="connsiteY9" fmla="*/ 17263 h 24080"/>
                    <a:gd name="connsiteX10" fmla="*/ 10288 w 22178"/>
                    <a:gd name="connsiteY10" fmla="*/ 15878 h 24080"/>
                    <a:gd name="connsiteX11" fmla="*/ 8624 w 22178"/>
                    <a:gd name="connsiteY11" fmla="*/ 13384 h 24080"/>
                    <a:gd name="connsiteX12" fmla="*/ 3357 w 22178"/>
                    <a:gd name="connsiteY12" fmla="*/ 8396 h 24080"/>
                    <a:gd name="connsiteX13" fmla="*/ 31 w 22178"/>
                    <a:gd name="connsiteY13" fmla="*/ 5070 h 24080"/>
                    <a:gd name="connsiteX14" fmla="*/ 3080 w 22178"/>
                    <a:gd name="connsiteY14" fmla="*/ 359 h 24080"/>
                    <a:gd name="connsiteX15" fmla="*/ 10011 w 22178"/>
                    <a:gd name="connsiteY15" fmla="*/ 2576 h 240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22178" h="24080">
                      <a:moveTo>
                        <a:pt x="10288" y="3130"/>
                      </a:moveTo>
                      <a:cubicBezTo>
                        <a:pt x="11951" y="4516"/>
                        <a:pt x="12229" y="6178"/>
                        <a:pt x="13060" y="8119"/>
                      </a:cubicBezTo>
                      <a:cubicBezTo>
                        <a:pt x="13337" y="8950"/>
                        <a:pt x="13892" y="9504"/>
                        <a:pt x="14447" y="10335"/>
                      </a:cubicBezTo>
                      <a:cubicBezTo>
                        <a:pt x="15001" y="11167"/>
                        <a:pt x="15278" y="11998"/>
                        <a:pt x="15833" y="12552"/>
                      </a:cubicBezTo>
                      <a:cubicBezTo>
                        <a:pt x="17219" y="14215"/>
                        <a:pt x="18605" y="15601"/>
                        <a:pt x="19437" y="17263"/>
                      </a:cubicBezTo>
                      <a:cubicBezTo>
                        <a:pt x="20268" y="18649"/>
                        <a:pt x="21377" y="20035"/>
                        <a:pt x="21932" y="21420"/>
                      </a:cubicBezTo>
                      <a:cubicBezTo>
                        <a:pt x="21932" y="21975"/>
                        <a:pt x="22486" y="22806"/>
                        <a:pt x="21932" y="23360"/>
                      </a:cubicBezTo>
                      <a:cubicBezTo>
                        <a:pt x="21377" y="24191"/>
                        <a:pt x="19991" y="24191"/>
                        <a:pt x="19159" y="23914"/>
                      </a:cubicBezTo>
                      <a:cubicBezTo>
                        <a:pt x="17496" y="23637"/>
                        <a:pt x="16941" y="22252"/>
                        <a:pt x="15833" y="21143"/>
                      </a:cubicBezTo>
                      <a:cubicBezTo>
                        <a:pt x="14447" y="19757"/>
                        <a:pt x="12506" y="18649"/>
                        <a:pt x="11120" y="17263"/>
                      </a:cubicBezTo>
                      <a:cubicBezTo>
                        <a:pt x="10842" y="16986"/>
                        <a:pt x="10565" y="16155"/>
                        <a:pt x="10288" y="15878"/>
                      </a:cubicBezTo>
                      <a:cubicBezTo>
                        <a:pt x="9734" y="15047"/>
                        <a:pt x="9179" y="14215"/>
                        <a:pt x="8624" y="13384"/>
                      </a:cubicBezTo>
                      <a:cubicBezTo>
                        <a:pt x="7238" y="11444"/>
                        <a:pt x="5575" y="9781"/>
                        <a:pt x="3357" y="8396"/>
                      </a:cubicBezTo>
                      <a:cubicBezTo>
                        <a:pt x="1971" y="7564"/>
                        <a:pt x="307" y="6733"/>
                        <a:pt x="31" y="5070"/>
                      </a:cubicBezTo>
                      <a:cubicBezTo>
                        <a:pt x="-247" y="3130"/>
                        <a:pt x="1417" y="1190"/>
                        <a:pt x="3080" y="359"/>
                      </a:cubicBezTo>
                      <a:cubicBezTo>
                        <a:pt x="5852" y="-750"/>
                        <a:pt x="8070" y="913"/>
                        <a:pt x="10011" y="2576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866" name="Freeform 4865">
                  <a:extLst>
                    <a:ext uri="{FF2B5EF4-FFF2-40B4-BE49-F238E27FC236}">
                      <a16:creationId xmlns:a16="http://schemas.microsoft.com/office/drawing/2014/main" id="{BF0579E3-39D5-2F48-00A5-D161A0517132}"/>
                    </a:ext>
                  </a:extLst>
                </p:cNvPr>
                <p:cNvSpPr/>
                <p:nvPr/>
              </p:nvSpPr>
              <p:spPr>
                <a:xfrm>
                  <a:off x="9218803" y="4127799"/>
                  <a:ext cx="20478" cy="13835"/>
                </a:xfrm>
                <a:custGeom>
                  <a:avLst/>
                  <a:gdLst>
                    <a:gd name="connsiteX0" fmla="*/ 6617 w 20478"/>
                    <a:gd name="connsiteY0" fmla="*/ 9248 h 13835"/>
                    <a:gd name="connsiteX1" fmla="*/ 5508 w 20478"/>
                    <a:gd name="connsiteY1" fmla="*/ 5368 h 13835"/>
                    <a:gd name="connsiteX2" fmla="*/ 240 w 20478"/>
                    <a:gd name="connsiteY2" fmla="*/ 1766 h 13835"/>
                    <a:gd name="connsiteX3" fmla="*/ 8835 w 20478"/>
                    <a:gd name="connsiteY3" fmla="*/ 2320 h 13835"/>
                    <a:gd name="connsiteX4" fmla="*/ 12993 w 20478"/>
                    <a:gd name="connsiteY4" fmla="*/ 5091 h 13835"/>
                    <a:gd name="connsiteX5" fmla="*/ 14380 w 20478"/>
                    <a:gd name="connsiteY5" fmla="*/ 9525 h 13835"/>
                    <a:gd name="connsiteX6" fmla="*/ 20479 w 20478"/>
                    <a:gd name="connsiteY6" fmla="*/ 12851 h 13835"/>
                    <a:gd name="connsiteX7" fmla="*/ 18815 w 20478"/>
                    <a:gd name="connsiteY7" fmla="*/ 13682 h 13835"/>
                    <a:gd name="connsiteX8" fmla="*/ 14656 w 20478"/>
                    <a:gd name="connsiteY8" fmla="*/ 13682 h 13835"/>
                    <a:gd name="connsiteX9" fmla="*/ 9112 w 20478"/>
                    <a:gd name="connsiteY9" fmla="*/ 13682 h 13835"/>
                    <a:gd name="connsiteX10" fmla="*/ 7171 w 20478"/>
                    <a:gd name="connsiteY10" fmla="*/ 12296 h 13835"/>
                    <a:gd name="connsiteX11" fmla="*/ 6339 w 20478"/>
                    <a:gd name="connsiteY11" fmla="*/ 9248 h 138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0478" h="13835">
                      <a:moveTo>
                        <a:pt x="6617" y="9248"/>
                      </a:moveTo>
                      <a:cubicBezTo>
                        <a:pt x="6617" y="7862"/>
                        <a:pt x="6617" y="6200"/>
                        <a:pt x="5508" y="5368"/>
                      </a:cubicBezTo>
                      <a:cubicBezTo>
                        <a:pt x="3845" y="4259"/>
                        <a:pt x="-1146" y="5368"/>
                        <a:pt x="240" y="1766"/>
                      </a:cubicBezTo>
                      <a:cubicBezTo>
                        <a:pt x="1626" y="-2114"/>
                        <a:pt x="6617" y="1488"/>
                        <a:pt x="8835" y="2320"/>
                      </a:cubicBezTo>
                      <a:cubicBezTo>
                        <a:pt x="10498" y="2874"/>
                        <a:pt x="12162" y="3428"/>
                        <a:pt x="12993" y="5091"/>
                      </a:cubicBezTo>
                      <a:cubicBezTo>
                        <a:pt x="13548" y="6477"/>
                        <a:pt x="12993" y="8416"/>
                        <a:pt x="14380" y="9525"/>
                      </a:cubicBezTo>
                      <a:cubicBezTo>
                        <a:pt x="15766" y="10910"/>
                        <a:pt x="20201" y="10633"/>
                        <a:pt x="20479" y="12851"/>
                      </a:cubicBezTo>
                      <a:cubicBezTo>
                        <a:pt x="20479" y="13959"/>
                        <a:pt x="19647" y="13959"/>
                        <a:pt x="18815" y="13682"/>
                      </a:cubicBezTo>
                      <a:cubicBezTo>
                        <a:pt x="17429" y="13682"/>
                        <a:pt x="16320" y="13405"/>
                        <a:pt x="14656" y="13682"/>
                      </a:cubicBezTo>
                      <a:cubicBezTo>
                        <a:pt x="12716" y="13682"/>
                        <a:pt x="11052" y="13682"/>
                        <a:pt x="9112" y="13682"/>
                      </a:cubicBezTo>
                      <a:cubicBezTo>
                        <a:pt x="8003" y="13682"/>
                        <a:pt x="7726" y="13128"/>
                        <a:pt x="7171" y="12296"/>
                      </a:cubicBezTo>
                      <a:cubicBezTo>
                        <a:pt x="6894" y="11188"/>
                        <a:pt x="6617" y="10356"/>
                        <a:pt x="6339" y="9248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867" name="Freeform 4866">
                  <a:extLst>
                    <a:ext uri="{FF2B5EF4-FFF2-40B4-BE49-F238E27FC236}">
                      <a16:creationId xmlns:a16="http://schemas.microsoft.com/office/drawing/2014/main" id="{E5CADA4C-4444-3FEA-8400-1FB99088ACB1}"/>
                    </a:ext>
                  </a:extLst>
                </p:cNvPr>
                <p:cNvSpPr/>
                <p:nvPr/>
              </p:nvSpPr>
              <p:spPr>
                <a:xfrm>
                  <a:off x="9224241" y="4150464"/>
                  <a:ext cx="21808" cy="16788"/>
                </a:xfrm>
                <a:custGeom>
                  <a:avLst/>
                  <a:gdLst>
                    <a:gd name="connsiteX0" fmla="*/ 5059 w 21808"/>
                    <a:gd name="connsiteY0" fmla="*/ 16789 h 16788"/>
                    <a:gd name="connsiteX1" fmla="*/ 5059 w 21808"/>
                    <a:gd name="connsiteY1" fmla="*/ 16789 h 16788"/>
                    <a:gd name="connsiteX2" fmla="*/ 2287 w 21808"/>
                    <a:gd name="connsiteY2" fmla="*/ 16789 h 16788"/>
                    <a:gd name="connsiteX3" fmla="*/ 69 w 21808"/>
                    <a:gd name="connsiteY3" fmla="*/ 14295 h 16788"/>
                    <a:gd name="connsiteX4" fmla="*/ 347 w 21808"/>
                    <a:gd name="connsiteY4" fmla="*/ 12632 h 16788"/>
                    <a:gd name="connsiteX5" fmla="*/ 2565 w 21808"/>
                    <a:gd name="connsiteY5" fmla="*/ 11246 h 16788"/>
                    <a:gd name="connsiteX6" fmla="*/ 3396 w 21808"/>
                    <a:gd name="connsiteY6" fmla="*/ 5427 h 16788"/>
                    <a:gd name="connsiteX7" fmla="*/ 5337 w 21808"/>
                    <a:gd name="connsiteY7" fmla="*/ 439 h 16788"/>
                    <a:gd name="connsiteX8" fmla="*/ 10050 w 21808"/>
                    <a:gd name="connsiteY8" fmla="*/ 2656 h 16788"/>
                    <a:gd name="connsiteX9" fmla="*/ 12822 w 21808"/>
                    <a:gd name="connsiteY9" fmla="*/ 5150 h 16788"/>
                    <a:gd name="connsiteX10" fmla="*/ 15040 w 21808"/>
                    <a:gd name="connsiteY10" fmla="*/ 7090 h 16788"/>
                    <a:gd name="connsiteX11" fmla="*/ 18644 w 21808"/>
                    <a:gd name="connsiteY11" fmla="*/ 9584 h 16788"/>
                    <a:gd name="connsiteX12" fmla="*/ 21694 w 21808"/>
                    <a:gd name="connsiteY12" fmla="*/ 12355 h 16788"/>
                    <a:gd name="connsiteX13" fmla="*/ 16981 w 21808"/>
                    <a:gd name="connsiteY13" fmla="*/ 15403 h 16788"/>
                    <a:gd name="connsiteX14" fmla="*/ 4783 w 21808"/>
                    <a:gd name="connsiteY14" fmla="*/ 16789 h 167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21808" h="16788">
                      <a:moveTo>
                        <a:pt x="5059" y="16789"/>
                      </a:moveTo>
                      <a:cubicBezTo>
                        <a:pt x="5614" y="16789"/>
                        <a:pt x="5891" y="16789"/>
                        <a:pt x="5059" y="16789"/>
                      </a:cubicBezTo>
                      <a:cubicBezTo>
                        <a:pt x="4228" y="16789"/>
                        <a:pt x="3396" y="16789"/>
                        <a:pt x="2287" y="16789"/>
                      </a:cubicBezTo>
                      <a:cubicBezTo>
                        <a:pt x="901" y="16789"/>
                        <a:pt x="347" y="15680"/>
                        <a:pt x="69" y="14295"/>
                      </a:cubicBezTo>
                      <a:cubicBezTo>
                        <a:pt x="69" y="13741"/>
                        <a:pt x="-208" y="12909"/>
                        <a:pt x="347" y="12632"/>
                      </a:cubicBezTo>
                      <a:cubicBezTo>
                        <a:pt x="1178" y="12078"/>
                        <a:pt x="2010" y="12355"/>
                        <a:pt x="2565" y="11246"/>
                      </a:cubicBezTo>
                      <a:cubicBezTo>
                        <a:pt x="3673" y="9584"/>
                        <a:pt x="3396" y="7090"/>
                        <a:pt x="3396" y="5427"/>
                      </a:cubicBezTo>
                      <a:cubicBezTo>
                        <a:pt x="3396" y="3764"/>
                        <a:pt x="3951" y="1547"/>
                        <a:pt x="5337" y="439"/>
                      </a:cubicBezTo>
                      <a:cubicBezTo>
                        <a:pt x="7277" y="-947"/>
                        <a:pt x="8664" y="1270"/>
                        <a:pt x="10050" y="2656"/>
                      </a:cubicBezTo>
                      <a:cubicBezTo>
                        <a:pt x="10882" y="3487"/>
                        <a:pt x="11713" y="4318"/>
                        <a:pt x="12822" y="5150"/>
                      </a:cubicBezTo>
                      <a:cubicBezTo>
                        <a:pt x="13654" y="5704"/>
                        <a:pt x="14486" y="6258"/>
                        <a:pt x="15040" y="7090"/>
                      </a:cubicBezTo>
                      <a:cubicBezTo>
                        <a:pt x="16149" y="8198"/>
                        <a:pt x="17258" y="8752"/>
                        <a:pt x="18644" y="9584"/>
                      </a:cubicBezTo>
                      <a:cubicBezTo>
                        <a:pt x="19753" y="10138"/>
                        <a:pt x="21417" y="10969"/>
                        <a:pt x="21694" y="12355"/>
                      </a:cubicBezTo>
                      <a:cubicBezTo>
                        <a:pt x="22525" y="14849"/>
                        <a:pt x="18644" y="15126"/>
                        <a:pt x="16981" y="15403"/>
                      </a:cubicBezTo>
                      <a:cubicBezTo>
                        <a:pt x="12822" y="16234"/>
                        <a:pt x="8941" y="16789"/>
                        <a:pt x="4783" y="16789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868" name="Freeform 4867">
                  <a:extLst>
                    <a:ext uri="{FF2B5EF4-FFF2-40B4-BE49-F238E27FC236}">
                      <a16:creationId xmlns:a16="http://schemas.microsoft.com/office/drawing/2014/main" id="{F53B2664-B624-40EA-1A5B-73A61762E2CC}"/>
                    </a:ext>
                  </a:extLst>
                </p:cNvPr>
                <p:cNvSpPr/>
                <p:nvPr/>
              </p:nvSpPr>
              <p:spPr>
                <a:xfrm>
                  <a:off x="9144648" y="4164811"/>
                  <a:ext cx="50552" cy="19570"/>
                </a:xfrm>
                <a:custGeom>
                  <a:avLst/>
                  <a:gdLst>
                    <a:gd name="connsiteX0" fmla="*/ 4255 w 50552"/>
                    <a:gd name="connsiteY0" fmla="*/ 9647 h 19570"/>
                    <a:gd name="connsiteX1" fmla="*/ 1483 w 50552"/>
                    <a:gd name="connsiteY1" fmla="*/ 9647 h 19570"/>
                    <a:gd name="connsiteX2" fmla="*/ 96 w 50552"/>
                    <a:gd name="connsiteY2" fmla="*/ 4936 h 19570"/>
                    <a:gd name="connsiteX3" fmla="*/ 3978 w 50552"/>
                    <a:gd name="connsiteY3" fmla="*/ 779 h 19570"/>
                    <a:gd name="connsiteX4" fmla="*/ 11740 w 50552"/>
                    <a:gd name="connsiteY4" fmla="*/ 502 h 19570"/>
                    <a:gd name="connsiteX5" fmla="*/ 19780 w 50552"/>
                    <a:gd name="connsiteY5" fmla="*/ 1887 h 19570"/>
                    <a:gd name="connsiteX6" fmla="*/ 25325 w 50552"/>
                    <a:gd name="connsiteY6" fmla="*/ 2996 h 19570"/>
                    <a:gd name="connsiteX7" fmla="*/ 33642 w 50552"/>
                    <a:gd name="connsiteY7" fmla="*/ 3827 h 19570"/>
                    <a:gd name="connsiteX8" fmla="*/ 42513 w 50552"/>
                    <a:gd name="connsiteY8" fmla="*/ 3827 h 19570"/>
                    <a:gd name="connsiteX9" fmla="*/ 50553 w 50552"/>
                    <a:gd name="connsiteY9" fmla="*/ 4105 h 19570"/>
                    <a:gd name="connsiteX10" fmla="*/ 48058 w 50552"/>
                    <a:gd name="connsiteY10" fmla="*/ 6599 h 19570"/>
                    <a:gd name="connsiteX11" fmla="*/ 44177 w 50552"/>
                    <a:gd name="connsiteY11" fmla="*/ 7707 h 19570"/>
                    <a:gd name="connsiteX12" fmla="*/ 43068 w 50552"/>
                    <a:gd name="connsiteY12" fmla="*/ 11864 h 19570"/>
                    <a:gd name="connsiteX13" fmla="*/ 43068 w 50552"/>
                    <a:gd name="connsiteY13" fmla="*/ 16575 h 19570"/>
                    <a:gd name="connsiteX14" fmla="*/ 42236 w 50552"/>
                    <a:gd name="connsiteY14" fmla="*/ 19346 h 19570"/>
                    <a:gd name="connsiteX15" fmla="*/ 40019 w 50552"/>
                    <a:gd name="connsiteY15" fmla="*/ 17407 h 19570"/>
                    <a:gd name="connsiteX16" fmla="*/ 37801 w 50552"/>
                    <a:gd name="connsiteY16" fmla="*/ 11310 h 19570"/>
                    <a:gd name="connsiteX17" fmla="*/ 33088 w 50552"/>
                    <a:gd name="connsiteY17" fmla="*/ 8538 h 19570"/>
                    <a:gd name="connsiteX18" fmla="*/ 24493 w 50552"/>
                    <a:gd name="connsiteY18" fmla="*/ 7153 h 19570"/>
                    <a:gd name="connsiteX19" fmla="*/ 19780 w 50552"/>
                    <a:gd name="connsiteY19" fmla="*/ 7153 h 19570"/>
                    <a:gd name="connsiteX20" fmla="*/ 15622 w 50552"/>
                    <a:gd name="connsiteY20" fmla="*/ 7984 h 19570"/>
                    <a:gd name="connsiteX21" fmla="*/ 13126 w 50552"/>
                    <a:gd name="connsiteY21" fmla="*/ 9093 h 19570"/>
                    <a:gd name="connsiteX22" fmla="*/ 9245 w 50552"/>
                    <a:gd name="connsiteY22" fmla="*/ 9093 h 19570"/>
                    <a:gd name="connsiteX23" fmla="*/ 3701 w 50552"/>
                    <a:gd name="connsiteY23" fmla="*/ 9370 h 195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50552" h="19570">
                      <a:moveTo>
                        <a:pt x="4255" y="9647"/>
                      </a:moveTo>
                      <a:cubicBezTo>
                        <a:pt x="3423" y="9647"/>
                        <a:pt x="2314" y="9924"/>
                        <a:pt x="1483" y="9647"/>
                      </a:cubicBezTo>
                      <a:cubicBezTo>
                        <a:pt x="96" y="8815"/>
                        <a:pt x="-180" y="6599"/>
                        <a:pt x="96" y="4936"/>
                      </a:cubicBezTo>
                      <a:cubicBezTo>
                        <a:pt x="651" y="2719"/>
                        <a:pt x="2037" y="1610"/>
                        <a:pt x="3978" y="779"/>
                      </a:cubicBezTo>
                      <a:cubicBezTo>
                        <a:pt x="6750" y="-52"/>
                        <a:pt x="9245" y="-329"/>
                        <a:pt x="11740" y="502"/>
                      </a:cubicBezTo>
                      <a:cubicBezTo>
                        <a:pt x="14512" y="1056"/>
                        <a:pt x="17008" y="1333"/>
                        <a:pt x="19780" y="1887"/>
                      </a:cubicBezTo>
                      <a:cubicBezTo>
                        <a:pt x="21721" y="1887"/>
                        <a:pt x="23385" y="2719"/>
                        <a:pt x="25325" y="2996"/>
                      </a:cubicBezTo>
                      <a:cubicBezTo>
                        <a:pt x="28097" y="3550"/>
                        <a:pt x="30870" y="3550"/>
                        <a:pt x="33642" y="3827"/>
                      </a:cubicBezTo>
                      <a:cubicBezTo>
                        <a:pt x="36691" y="4105"/>
                        <a:pt x="39464" y="4105"/>
                        <a:pt x="42513" y="3827"/>
                      </a:cubicBezTo>
                      <a:cubicBezTo>
                        <a:pt x="45286" y="3550"/>
                        <a:pt x="47781" y="3827"/>
                        <a:pt x="50553" y="4105"/>
                      </a:cubicBezTo>
                      <a:cubicBezTo>
                        <a:pt x="50276" y="5490"/>
                        <a:pt x="49444" y="6322"/>
                        <a:pt x="48058" y="6599"/>
                      </a:cubicBezTo>
                      <a:cubicBezTo>
                        <a:pt x="46949" y="6876"/>
                        <a:pt x="45008" y="6599"/>
                        <a:pt x="44177" y="7707"/>
                      </a:cubicBezTo>
                      <a:cubicBezTo>
                        <a:pt x="43068" y="8538"/>
                        <a:pt x="43068" y="10478"/>
                        <a:pt x="43068" y="11864"/>
                      </a:cubicBezTo>
                      <a:cubicBezTo>
                        <a:pt x="43068" y="13527"/>
                        <a:pt x="43068" y="14912"/>
                        <a:pt x="43068" y="16575"/>
                      </a:cubicBezTo>
                      <a:cubicBezTo>
                        <a:pt x="43068" y="17407"/>
                        <a:pt x="43068" y="18792"/>
                        <a:pt x="42236" y="19346"/>
                      </a:cubicBezTo>
                      <a:cubicBezTo>
                        <a:pt x="41127" y="20178"/>
                        <a:pt x="40295" y="18515"/>
                        <a:pt x="40019" y="17407"/>
                      </a:cubicBezTo>
                      <a:cubicBezTo>
                        <a:pt x="39464" y="15189"/>
                        <a:pt x="39187" y="12972"/>
                        <a:pt x="37801" y="11310"/>
                      </a:cubicBezTo>
                      <a:cubicBezTo>
                        <a:pt x="36691" y="9647"/>
                        <a:pt x="35028" y="8815"/>
                        <a:pt x="33088" y="8538"/>
                      </a:cubicBezTo>
                      <a:cubicBezTo>
                        <a:pt x="30315" y="7984"/>
                        <a:pt x="27266" y="7707"/>
                        <a:pt x="24493" y="7153"/>
                      </a:cubicBezTo>
                      <a:cubicBezTo>
                        <a:pt x="22830" y="6599"/>
                        <a:pt x="21443" y="7153"/>
                        <a:pt x="19780" y="7153"/>
                      </a:cubicBezTo>
                      <a:cubicBezTo>
                        <a:pt x="18394" y="7153"/>
                        <a:pt x="17008" y="7430"/>
                        <a:pt x="15622" y="7984"/>
                      </a:cubicBezTo>
                      <a:cubicBezTo>
                        <a:pt x="14790" y="8261"/>
                        <a:pt x="13958" y="8815"/>
                        <a:pt x="13126" y="9093"/>
                      </a:cubicBezTo>
                      <a:cubicBezTo>
                        <a:pt x="11740" y="9647"/>
                        <a:pt x="10631" y="9370"/>
                        <a:pt x="9245" y="9093"/>
                      </a:cubicBezTo>
                      <a:cubicBezTo>
                        <a:pt x="7305" y="9093"/>
                        <a:pt x="5641" y="9093"/>
                        <a:pt x="3701" y="937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869" name="Freeform 4868">
                  <a:extLst>
                    <a:ext uri="{FF2B5EF4-FFF2-40B4-BE49-F238E27FC236}">
                      <a16:creationId xmlns:a16="http://schemas.microsoft.com/office/drawing/2014/main" id="{E216CC88-ED55-B35B-7BC6-1C958B5F2B61}"/>
                    </a:ext>
                  </a:extLst>
                </p:cNvPr>
                <p:cNvSpPr/>
                <p:nvPr/>
              </p:nvSpPr>
              <p:spPr>
                <a:xfrm>
                  <a:off x="9188659" y="4200784"/>
                  <a:ext cx="33818" cy="20615"/>
                </a:xfrm>
                <a:custGeom>
                  <a:avLst/>
                  <a:gdLst>
                    <a:gd name="connsiteX0" fmla="*/ 7374 w 33818"/>
                    <a:gd name="connsiteY0" fmla="*/ 15796 h 20615"/>
                    <a:gd name="connsiteX1" fmla="*/ 3493 w 33818"/>
                    <a:gd name="connsiteY1" fmla="*/ 13302 h 20615"/>
                    <a:gd name="connsiteX2" fmla="*/ 720 w 33818"/>
                    <a:gd name="connsiteY2" fmla="*/ 11639 h 20615"/>
                    <a:gd name="connsiteX3" fmla="*/ 166 w 33818"/>
                    <a:gd name="connsiteY3" fmla="*/ 8591 h 20615"/>
                    <a:gd name="connsiteX4" fmla="*/ 1275 w 33818"/>
                    <a:gd name="connsiteY4" fmla="*/ 4434 h 20615"/>
                    <a:gd name="connsiteX5" fmla="*/ 3770 w 33818"/>
                    <a:gd name="connsiteY5" fmla="*/ 1940 h 20615"/>
                    <a:gd name="connsiteX6" fmla="*/ 8206 w 33818"/>
                    <a:gd name="connsiteY6" fmla="*/ 832 h 20615"/>
                    <a:gd name="connsiteX7" fmla="*/ 11255 w 33818"/>
                    <a:gd name="connsiteY7" fmla="*/ 0 h 20615"/>
                    <a:gd name="connsiteX8" fmla="*/ 15136 w 33818"/>
                    <a:gd name="connsiteY8" fmla="*/ 554 h 20615"/>
                    <a:gd name="connsiteX9" fmla="*/ 23731 w 33818"/>
                    <a:gd name="connsiteY9" fmla="*/ 2494 h 20615"/>
                    <a:gd name="connsiteX10" fmla="*/ 29552 w 33818"/>
                    <a:gd name="connsiteY10" fmla="*/ 6651 h 20615"/>
                    <a:gd name="connsiteX11" fmla="*/ 33711 w 33818"/>
                    <a:gd name="connsiteY11" fmla="*/ 11085 h 20615"/>
                    <a:gd name="connsiteX12" fmla="*/ 30384 w 33818"/>
                    <a:gd name="connsiteY12" fmla="*/ 18013 h 20615"/>
                    <a:gd name="connsiteX13" fmla="*/ 25948 w 33818"/>
                    <a:gd name="connsiteY13" fmla="*/ 19953 h 20615"/>
                    <a:gd name="connsiteX14" fmla="*/ 21790 w 33818"/>
                    <a:gd name="connsiteY14" fmla="*/ 20507 h 20615"/>
                    <a:gd name="connsiteX15" fmla="*/ 16800 w 33818"/>
                    <a:gd name="connsiteY15" fmla="*/ 18567 h 20615"/>
                    <a:gd name="connsiteX16" fmla="*/ 9314 w 33818"/>
                    <a:gd name="connsiteY16" fmla="*/ 16904 h 20615"/>
                    <a:gd name="connsiteX17" fmla="*/ 7928 w 33818"/>
                    <a:gd name="connsiteY17" fmla="*/ 16350 h 206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33818" h="20615">
                      <a:moveTo>
                        <a:pt x="7374" y="15796"/>
                      </a:moveTo>
                      <a:cubicBezTo>
                        <a:pt x="5988" y="14965"/>
                        <a:pt x="4601" y="14133"/>
                        <a:pt x="3493" y="13302"/>
                      </a:cubicBezTo>
                      <a:cubicBezTo>
                        <a:pt x="2661" y="12470"/>
                        <a:pt x="1552" y="12470"/>
                        <a:pt x="720" y="11639"/>
                      </a:cubicBezTo>
                      <a:cubicBezTo>
                        <a:pt x="-112" y="10808"/>
                        <a:pt x="-112" y="9699"/>
                        <a:pt x="166" y="8591"/>
                      </a:cubicBezTo>
                      <a:cubicBezTo>
                        <a:pt x="166" y="6928"/>
                        <a:pt x="166" y="5819"/>
                        <a:pt x="1275" y="4434"/>
                      </a:cubicBezTo>
                      <a:cubicBezTo>
                        <a:pt x="2107" y="3603"/>
                        <a:pt x="2661" y="2494"/>
                        <a:pt x="3770" y="1940"/>
                      </a:cubicBezTo>
                      <a:cubicBezTo>
                        <a:pt x="5156" y="1386"/>
                        <a:pt x="6819" y="1386"/>
                        <a:pt x="8206" y="832"/>
                      </a:cubicBezTo>
                      <a:cubicBezTo>
                        <a:pt x="9314" y="554"/>
                        <a:pt x="10146" y="0"/>
                        <a:pt x="11255" y="0"/>
                      </a:cubicBezTo>
                      <a:cubicBezTo>
                        <a:pt x="12642" y="0"/>
                        <a:pt x="14028" y="277"/>
                        <a:pt x="15136" y="554"/>
                      </a:cubicBezTo>
                      <a:cubicBezTo>
                        <a:pt x="17909" y="832"/>
                        <a:pt x="20959" y="1386"/>
                        <a:pt x="23731" y="2494"/>
                      </a:cubicBezTo>
                      <a:cubicBezTo>
                        <a:pt x="25948" y="3325"/>
                        <a:pt x="27334" y="5265"/>
                        <a:pt x="29552" y="6651"/>
                      </a:cubicBezTo>
                      <a:cubicBezTo>
                        <a:pt x="31216" y="7482"/>
                        <a:pt x="33434" y="9145"/>
                        <a:pt x="33711" y="11085"/>
                      </a:cubicBezTo>
                      <a:cubicBezTo>
                        <a:pt x="34265" y="13856"/>
                        <a:pt x="32602" y="16627"/>
                        <a:pt x="30384" y="18013"/>
                      </a:cubicBezTo>
                      <a:cubicBezTo>
                        <a:pt x="28998" y="18844"/>
                        <a:pt x="27612" y="19399"/>
                        <a:pt x="25948" y="19953"/>
                      </a:cubicBezTo>
                      <a:cubicBezTo>
                        <a:pt x="24562" y="20507"/>
                        <a:pt x="23176" y="20784"/>
                        <a:pt x="21790" y="20507"/>
                      </a:cubicBezTo>
                      <a:cubicBezTo>
                        <a:pt x="20127" y="19953"/>
                        <a:pt x="18463" y="19121"/>
                        <a:pt x="16800" y="18567"/>
                      </a:cubicBezTo>
                      <a:cubicBezTo>
                        <a:pt x="14305" y="18013"/>
                        <a:pt x="11810" y="18013"/>
                        <a:pt x="9314" y="16904"/>
                      </a:cubicBezTo>
                      <a:cubicBezTo>
                        <a:pt x="8760" y="16904"/>
                        <a:pt x="8206" y="16350"/>
                        <a:pt x="7928" y="1635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870" name="Freeform 4869">
                  <a:extLst>
                    <a:ext uri="{FF2B5EF4-FFF2-40B4-BE49-F238E27FC236}">
                      <a16:creationId xmlns:a16="http://schemas.microsoft.com/office/drawing/2014/main" id="{10FA9927-59AD-D1B2-3DD1-EFC074A8BC41}"/>
                    </a:ext>
                  </a:extLst>
                </p:cNvPr>
                <p:cNvSpPr/>
                <p:nvPr/>
              </p:nvSpPr>
              <p:spPr>
                <a:xfrm>
                  <a:off x="9237286" y="4206050"/>
                  <a:ext cx="11143" cy="14687"/>
                </a:xfrm>
                <a:custGeom>
                  <a:avLst/>
                  <a:gdLst>
                    <a:gd name="connsiteX0" fmla="*/ 3935 w 11143"/>
                    <a:gd name="connsiteY0" fmla="*/ 1663 h 14687"/>
                    <a:gd name="connsiteX1" fmla="*/ 1995 w 11143"/>
                    <a:gd name="connsiteY1" fmla="*/ 0 h 14687"/>
                    <a:gd name="connsiteX2" fmla="*/ 54 w 11143"/>
                    <a:gd name="connsiteY2" fmla="*/ 1940 h 14687"/>
                    <a:gd name="connsiteX3" fmla="*/ 1441 w 11143"/>
                    <a:gd name="connsiteY3" fmla="*/ 5819 h 14687"/>
                    <a:gd name="connsiteX4" fmla="*/ 3104 w 11143"/>
                    <a:gd name="connsiteY4" fmla="*/ 9422 h 14687"/>
                    <a:gd name="connsiteX5" fmla="*/ 3658 w 11143"/>
                    <a:gd name="connsiteY5" fmla="*/ 13302 h 14687"/>
                    <a:gd name="connsiteX6" fmla="*/ 6985 w 11143"/>
                    <a:gd name="connsiteY6" fmla="*/ 14410 h 14687"/>
                    <a:gd name="connsiteX7" fmla="*/ 11144 w 11143"/>
                    <a:gd name="connsiteY7" fmla="*/ 13302 h 14687"/>
                    <a:gd name="connsiteX8" fmla="*/ 9480 w 11143"/>
                    <a:gd name="connsiteY8" fmla="*/ 11639 h 14687"/>
                    <a:gd name="connsiteX9" fmla="*/ 5322 w 11143"/>
                    <a:gd name="connsiteY9" fmla="*/ 7759 h 14687"/>
                    <a:gd name="connsiteX10" fmla="*/ 5044 w 11143"/>
                    <a:gd name="connsiteY10" fmla="*/ 5265 h 14687"/>
                    <a:gd name="connsiteX11" fmla="*/ 4213 w 11143"/>
                    <a:gd name="connsiteY11" fmla="*/ 1940 h 146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1143" h="14687">
                      <a:moveTo>
                        <a:pt x="3935" y="1663"/>
                      </a:moveTo>
                      <a:cubicBezTo>
                        <a:pt x="3658" y="831"/>
                        <a:pt x="2827" y="0"/>
                        <a:pt x="1995" y="0"/>
                      </a:cubicBezTo>
                      <a:cubicBezTo>
                        <a:pt x="886" y="0"/>
                        <a:pt x="331" y="1109"/>
                        <a:pt x="54" y="1940"/>
                      </a:cubicBezTo>
                      <a:cubicBezTo>
                        <a:pt x="-223" y="3325"/>
                        <a:pt x="609" y="4711"/>
                        <a:pt x="1441" y="5819"/>
                      </a:cubicBezTo>
                      <a:cubicBezTo>
                        <a:pt x="2272" y="6928"/>
                        <a:pt x="2827" y="8037"/>
                        <a:pt x="3104" y="9422"/>
                      </a:cubicBezTo>
                      <a:cubicBezTo>
                        <a:pt x="3104" y="10530"/>
                        <a:pt x="3104" y="12193"/>
                        <a:pt x="3658" y="13302"/>
                      </a:cubicBezTo>
                      <a:cubicBezTo>
                        <a:pt x="4490" y="14410"/>
                        <a:pt x="5876" y="14133"/>
                        <a:pt x="6985" y="14410"/>
                      </a:cubicBezTo>
                      <a:cubicBezTo>
                        <a:pt x="8094" y="14410"/>
                        <a:pt x="11144" y="15519"/>
                        <a:pt x="11144" y="13302"/>
                      </a:cubicBezTo>
                      <a:cubicBezTo>
                        <a:pt x="11144" y="12470"/>
                        <a:pt x="10034" y="12193"/>
                        <a:pt x="9480" y="11639"/>
                      </a:cubicBezTo>
                      <a:cubicBezTo>
                        <a:pt x="8094" y="10530"/>
                        <a:pt x="6153" y="9145"/>
                        <a:pt x="5322" y="7759"/>
                      </a:cubicBezTo>
                      <a:cubicBezTo>
                        <a:pt x="5044" y="6928"/>
                        <a:pt x="5044" y="6097"/>
                        <a:pt x="5044" y="5265"/>
                      </a:cubicBezTo>
                      <a:cubicBezTo>
                        <a:pt x="5044" y="4157"/>
                        <a:pt x="4767" y="3048"/>
                        <a:pt x="4213" y="194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871" name="Freeform 4870">
                  <a:extLst>
                    <a:ext uri="{FF2B5EF4-FFF2-40B4-BE49-F238E27FC236}">
                      <a16:creationId xmlns:a16="http://schemas.microsoft.com/office/drawing/2014/main" id="{E002D647-3693-9CEF-07B4-1383F7BF9898}"/>
                    </a:ext>
                  </a:extLst>
                </p:cNvPr>
                <p:cNvSpPr/>
                <p:nvPr/>
              </p:nvSpPr>
              <p:spPr>
                <a:xfrm>
                  <a:off x="9243440" y="4193094"/>
                  <a:ext cx="76116" cy="29486"/>
                </a:xfrm>
                <a:custGeom>
                  <a:avLst/>
                  <a:gdLst>
                    <a:gd name="connsiteX0" fmla="*/ 16357 w 76116"/>
                    <a:gd name="connsiteY0" fmla="*/ 17667 h 29486"/>
                    <a:gd name="connsiteX1" fmla="*/ 17188 w 76116"/>
                    <a:gd name="connsiteY1" fmla="*/ 22655 h 29486"/>
                    <a:gd name="connsiteX2" fmla="*/ 9703 w 76116"/>
                    <a:gd name="connsiteY2" fmla="*/ 19884 h 29486"/>
                    <a:gd name="connsiteX3" fmla="*/ 5267 w 76116"/>
                    <a:gd name="connsiteY3" fmla="*/ 14618 h 29486"/>
                    <a:gd name="connsiteX4" fmla="*/ 0 w 76116"/>
                    <a:gd name="connsiteY4" fmla="*/ 8244 h 29486"/>
                    <a:gd name="connsiteX5" fmla="*/ 7763 w 76116"/>
                    <a:gd name="connsiteY5" fmla="*/ 1039 h 29486"/>
                    <a:gd name="connsiteX6" fmla="*/ 20515 w 76116"/>
                    <a:gd name="connsiteY6" fmla="*/ 1039 h 29486"/>
                    <a:gd name="connsiteX7" fmla="*/ 28278 w 76116"/>
                    <a:gd name="connsiteY7" fmla="*/ 5196 h 29486"/>
                    <a:gd name="connsiteX8" fmla="*/ 35209 w 76116"/>
                    <a:gd name="connsiteY8" fmla="*/ 3533 h 29486"/>
                    <a:gd name="connsiteX9" fmla="*/ 44634 w 76116"/>
                    <a:gd name="connsiteY9" fmla="*/ 3533 h 29486"/>
                    <a:gd name="connsiteX10" fmla="*/ 54615 w 76116"/>
                    <a:gd name="connsiteY10" fmla="*/ 8244 h 29486"/>
                    <a:gd name="connsiteX11" fmla="*/ 65704 w 76116"/>
                    <a:gd name="connsiteY11" fmla="*/ 8244 h 29486"/>
                    <a:gd name="connsiteX12" fmla="*/ 72081 w 76116"/>
                    <a:gd name="connsiteY12" fmla="*/ 14341 h 29486"/>
                    <a:gd name="connsiteX13" fmla="*/ 75685 w 76116"/>
                    <a:gd name="connsiteY13" fmla="*/ 20992 h 29486"/>
                    <a:gd name="connsiteX14" fmla="*/ 74021 w 76116"/>
                    <a:gd name="connsiteY14" fmla="*/ 28751 h 29486"/>
                    <a:gd name="connsiteX15" fmla="*/ 66813 w 76116"/>
                    <a:gd name="connsiteY15" fmla="*/ 25703 h 29486"/>
                    <a:gd name="connsiteX16" fmla="*/ 59051 w 76116"/>
                    <a:gd name="connsiteY16" fmla="*/ 20161 h 29486"/>
                    <a:gd name="connsiteX17" fmla="*/ 51288 w 76116"/>
                    <a:gd name="connsiteY17" fmla="*/ 20715 h 29486"/>
                    <a:gd name="connsiteX18" fmla="*/ 44357 w 76116"/>
                    <a:gd name="connsiteY18" fmla="*/ 17944 h 29486"/>
                    <a:gd name="connsiteX19" fmla="*/ 33268 w 76116"/>
                    <a:gd name="connsiteY19" fmla="*/ 17944 h 29486"/>
                    <a:gd name="connsiteX20" fmla="*/ 27169 w 76116"/>
                    <a:gd name="connsiteY20" fmla="*/ 17389 h 29486"/>
                    <a:gd name="connsiteX21" fmla="*/ 23287 w 76116"/>
                    <a:gd name="connsiteY21" fmla="*/ 16004 h 29486"/>
                    <a:gd name="connsiteX22" fmla="*/ 19683 w 76116"/>
                    <a:gd name="connsiteY22" fmla="*/ 14064 h 29486"/>
                    <a:gd name="connsiteX23" fmla="*/ 16080 w 76116"/>
                    <a:gd name="connsiteY23" fmla="*/ 18221 h 29486"/>
                    <a:gd name="connsiteX24" fmla="*/ 16080 w 76116"/>
                    <a:gd name="connsiteY24" fmla="*/ 18221 h 294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76116" h="29486">
                      <a:moveTo>
                        <a:pt x="16357" y="17667"/>
                      </a:moveTo>
                      <a:cubicBezTo>
                        <a:pt x="16911" y="18775"/>
                        <a:pt x="19406" y="22100"/>
                        <a:pt x="17188" y="22655"/>
                      </a:cubicBezTo>
                      <a:cubicBezTo>
                        <a:pt x="14694" y="23209"/>
                        <a:pt x="11366" y="21823"/>
                        <a:pt x="9703" y="19884"/>
                      </a:cubicBezTo>
                      <a:cubicBezTo>
                        <a:pt x="8040" y="18221"/>
                        <a:pt x="6931" y="16004"/>
                        <a:pt x="5267" y="14618"/>
                      </a:cubicBezTo>
                      <a:cubicBezTo>
                        <a:pt x="3327" y="12956"/>
                        <a:pt x="277" y="11293"/>
                        <a:pt x="0" y="8244"/>
                      </a:cubicBezTo>
                      <a:cubicBezTo>
                        <a:pt x="0" y="4365"/>
                        <a:pt x="4713" y="2148"/>
                        <a:pt x="7763" y="1039"/>
                      </a:cubicBezTo>
                      <a:cubicBezTo>
                        <a:pt x="11921" y="-346"/>
                        <a:pt x="16357" y="-346"/>
                        <a:pt x="20515" y="1039"/>
                      </a:cubicBezTo>
                      <a:cubicBezTo>
                        <a:pt x="23287" y="2148"/>
                        <a:pt x="25505" y="4087"/>
                        <a:pt x="28278" y="5196"/>
                      </a:cubicBezTo>
                      <a:cubicBezTo>
                        <a:pt x="30773" y="6028"/>
                        <a:pt x="32991" y="4642"/>
                        <a:pt x="35209" y="3533"/>
                      </a:cubicBezTo>
                      <a:cubicBezTo>
                        <a:pt x="38535" y="2148"/>
                        <a:pt x="41585" y="1871"/>
                        <a:pt x="44634" y="3533"/>
                      </a:cubicBezTo>
                      <a:cubicBezTo>
                        <a:pt x="47962" y="5196"/>
                        <a:pt x="50734" y="7690"/>
                        <a:pt x="54615" y="8244"/>
                      </a:cubicBezTo>
                      <a:cubicBezTo>
                        <a:pt x="58219" y="8799"/>
                        <a:pt x="62100" y="7413"/>
                        <a:pt x="65704" y="8244"/>
                      </a:cubicBezTo>
                      <a:cubicBezTo>
                        <a:pt x="69031" y="9076"/>
                        <a:pt x="70695" y="11570"/>
                        <a:pt x="72081" y="14341"/>
                      </a:cubicBezTo>
                      <a:cubicBezTo>
                        <a:pt x="73190" y="16558"/>
                        <a:pt x="74853" y="18498"/>
                        <a:pt x="75685" y="20992"/>
                      </a:cubicBezTo>
                      <a:cubicBezTo>
                        <a:pt x="76516" y="23486"/>
                        <a:pt x="76239" y="26812"/>
                        <a:pt x="74021" y="28751"/>
                      </a:cubicBezTo>
                      <a:cubicBezTo>
                        <a:pt x="71249" y="30969"/>
                        <a:pt x="68477" y="27643"/>
                        <a:pt x="66813" y="25703"/>
                      </a:cubicBezTo>
                      <a:cubicBezTo>
                        <a:pt x="64873" y="23209"/>
                        <a:pt x="62655" y="20161"/>
                        <a:pt x="59051" y="20161"/>
                      </a:cubicBezTo>
                      <a:cubicBezTo>
                        <a:pt x="56556" y="20161"/>
                        <a:pt x="53783" y="21269"/>
                        <a:pt x="51288" y="20715"/>
                      </a:cubicBezTo>
                      <a:cubicBezTo>
                        <a:pt x="48793" y="19884"/>
                        <a:pt x="46852" y="18221"/>
                        <a:pt x="44357" y="17944"/>
                      </a:cubicBezTo>
                      <a:cubicBezTo>
                        <a:pt x="40753" y="17389"/>
                        <a:pt x="36872" y="17944"/>
                        <a:pt x="33268" y="17944"/>
                      </a:cubicBezTo>
                      <a:cubicBezTo>
                        <a:pt x="31328" y="17944"/>
                        <a:pt x="29110" y="17667"/>
                        <a:pt x="27169" y="17389"/>
                      </a:cubicBezTo>
                      <a:cubicBezTo>
                        <a:pt x="25783" y="17389"/>
                        <a:pt x="24397" y="17389"/>
                        <a:pt x="23287" y="16004"/>
                      </a:cubicBezTo>
                      <a:cubicBezTo>
                        <a:pt x="22456" y="14895"/>
                        <a:pt x="21347" y="14064"/>
                        <a:pt x="19683" y="14064"/>
                      </a:cubicBezTo>
                      <a:cubicBezTo>
                        <a:pt x="17466" y="14064"/>
                        <a:pt x="15525" y="15727"/>
                        <a:pt x="16080" y="18221"/>
                      </a:cubicBezTo>
                      <a:cubicBezTo>
                        <a:pt x="16080" y="18221"/>
                        <a:pt x="16080" y="18221"/>
                        <a:pt x="16080" y="18221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872" name="Freeform 4871">
                  <a:extLst>
                    <a:ext uri="{FF2B5EF4-FFF2-40B4-BE49-F238E27FC236}">
                      <a16:creationId xmlns:a16="http://schemas.microsoft.com/office/drawing/2014/main" id="{9B4A5AA2-FE76-BB04-C630-54CE8BAC258D}"/>
                    </a:ext>
                  </a:extLst>
                </p:cNvPr>
                <p:cNvSpPr/>
                <p:nvPr/>
              </p:nvSpPr>
              <p:spPr>
                <a:xfrm>
                  <a:off x="9289721" y="4164759"/>
                  <a:ext cx="19562" cy="10053"/>
                </a:xfrm>
                <a:custGeom>
                  <a:avLst/>
                  <a:gdLst>
                    <a:gd name="connsiteX0" fmla="*/ 4453 w 19562"/>
                    <a:gd name="connsiteY0" fmla="*/ 9422 h 10053"/>
                    <a:gd name="connsiteX1" fmla="*/ 1403 w 19562"/>
                    <a:gd name="connsiteY1" fmla="*/ 7760 h 10053"/>
                    <a:gd name="connsiteX2" fmla="*/ 295 w 19562"/>
                    <a:gd name="connsiteY2" fmla="*/ 5265 h 10053"/>
                    <a:gd name="connsiteX3" fmla="*/ 3067 w 19562"/>
                    <a:gd name="connsiteY3" fmla="*/ 4157 h 10053"/>
                    <a:gd name="connsiteX4" fmla="*/ 6671 w 19562"/>
                    <a:gd name="connsiteY4" fmla="*/ 3325 h 10053"/>
                    <a:gd name="connsiteX5" fmla="*/ 9443 w 19562"/>
                    <a:gd name="connsiteY5" fmla="*/ 1386 h 10053"/>
                    <a:gd name="connsiteX6" fmla="*/ 12770 w 19562"/>
                    <a:gd name="connsiteY6" fmla="*/ 0 h 10053"/>
                    <a:gd name="connsiteX7" fmla="*/ 19146 w 19562"/>
                    <a:gd name="connsiteY7" fmla="*/ 2771 h 10053"/>
                    <a:gd name="connsiteX8" fmla="*/ 19146 w 19562"/>
                    <a:gd name="connsiteY8" fmla="*/ 6928 h 10053"/>
                    <a:gd name="connsiteX9" fmla="*/ 16651 w 19562"/>
                    <a:gd name="connsiteY9" fmla="*/ 8314 h 10053"/>
                    <a:gd name="connsiteX10" fmla="*/ 13601 w 19562"/>
                    <a:gd name="connsiteY10" fmla="*/ 9422 h 10053"/>
                    <a:gd name="connsiteX11" fmla="*/ 11384 w 19562"/>
                    <a:gd name="connsiteY11" fmla="*/ 9699 h 10053"/>
                    <a:gd name="connsiteX12" fmla="*/ 8334 w 19562"/>
                    <a:gd name="connsiteY12" fmla="*/ 9976 h 10053"/>
                    <a:gd name="connsiteX13" fmla="*/ 4453 w 19562"/>
                    <a:gd name="connsiteY13" fmla="*/ 8868 h 100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9562" h="10053">
                      <a:moveTo>
                        <a:pt x="4453" y="9422"/>
                      </a:moveTo>
                      <a:cubicBezTo>
                        <a:pt x="3344" y="9145"/>
                        <a:pt x="2512" y="8591"/>
                        <a:pt x="1403" y="7760"/>
                      </a:cubicBezTo>
                      <a:cubicBezTo>
                        <a:pt x="572" y="7205"/>
                        <a:pt x="-537" y="6374"/>
                        <a:pt x="295" y="5265"/>
                      </a:cubicBezTo>
                      <a:cubicBezTo>
                        <a:pt x="849" y="4434"/>
                        <a:pt x="2235" y="4434"/>
                        <a:pt x="3067" y="4157"/>
                      </a:cubicBezTo>
                      <a:cubicBezTo>
                        <a:pt x="4176" y="3880"/>
                        <a:pt x="5562" y="3603"/>
                        <a:pt x="6671" y="3325"/>
                      </a:cubicBezTo>
                      <a:cubicBezTo>
                        <a:pt x="7780" y="3048"/>
                        <a:pt x="8612" y="1940"/>
                        <a:pt x="9443" y="1386"/>
                      </a:cubicBezTo>
                      <a:cubicBezTo>
                        <a:pt x="10552" y="554"/>
                        <a:pt x="11384" y="0"/>
                        <a:pt x="12770" y="0"/>
                      </a:cubicBezTo>
                      <a:cubicBezTo>
                        <a:pt x="14988" y="0"/>
                        <a:pt x="18037" y="277"/>
                        <a:pt x="19146" y="2771"/>
                      </a:cubicBezTo>
                      <a:cubicBezTo>
                        <a:pt x="19701" y="3880"/>
                        <a:pt x="19701" y="6097"/>
                        <a:pt x="19146" y="6928"/>
                      </a:cubicBezTo>
                      <a:cubicBezTo>
                        <a:pt x="18592" y="7760"/>
                        <a:pt x="17483" y="8037"/>
                        <a:pt x="16651" y="8314"/>
                      </a:cubicBezTo>
                      <a:cubicBezTo>
                        <a:pt x="15543" y="8591"/>
                        <a:pt x="14711" y="9145"/>
                        <a:pt x="13601" y="9422"/>
                      </a:cubicBezTo>
                      <a:cubicBezTo>
                        <a:pt x="12770" y="9422"/>
                        <a:pt x="11938" y="9422"/>
                        <a:pt x="11384" y="9699"/>
                      </a:cubicBezTo>
                      <a:cubicBezTo>
                        <a:pt x="10552" y="9699"/>
                        <a:pt x="9166" y="10253"/>
                        <a:pt x="8334" y="9976"/>
                      </a:cubicBezTo>
                      <a:cubicBezTo>
                        <a:pt x="6948" y="9699"/>
                        <a:pt x="5839" y="9422"/>
                        <a:pt x="4453" y="8868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873" name="Freeform 4872">
                  <a:extLst>
                    <a:ext uri="{FF2B5EF4-FFF2-40B4-BE49-F238E27FC236}">
                      <a16:creationId xmlns:a16="http://schemas.microsoft.com/office/drawing/2014/main" id="{7FC7395B-E27C-FDE1-3295-C5537FCFCFFD}"/>
                    </a:ext>
                  </a:extLst>
                </p:cNvPr>
                <p:cNvSpPr/>
                <p:nvPr/>
              </p:nvSpPr>
              <p:spPr>
                <a:xfrm>
                  <a:off x="9307908" y="4141065"/>
                  <a:ext cx="16315" cy="15934"/>
                </a:xfrm>
                <a:custGeom>
                  <a:avLst/>
                  <a:gdLst>
                    <a:gd name="connsiteX0" fmla="*/ 13157 w 16315"/>
                    <a:gd name="connsiteY0" fmla="*/ 10946 h 15934"/>
                    <a:gd name="connsiteX1" fmla="*/ 13434 w 16315"/>
                    <a:gd name="connsiteY1" fmla="*/ 13441 h 15934"/>
                    <a:gd name="connsiteX2" fmla="*/ 13434 w 16315"/>
                    <a:gd name="connsiteY2" fmla="*/ 15934 h 15934"/>
                    <a:gd name="connsiteX3" fmla="*/ 8999 w 16315"/>
                    <a:gd name="connsiteY3" fmla="*/ 10392 h 15934"/>
                    <a:gd name="connsiteX4" fmla="*/ 4840 w 16315"/>
                    <a:gd name="connsiteY4" fmla="*/ 5958 h 15934"/>
                    <a:gd name="connsiteX5" fmla="*/ 2622 w 16315"/>
                    <a:gd name="connsiteY5" fmla="*/ 4295 h 15934"/>
                    <a:gd name="connsiteX6" fmla="*/ 128 w 16315"/>
                    <a:gd name="connsiteY6" fmla="*/ 3187 h 15934"/>
                    <a:gd name="connsiteX7" fmla="*/ 1791 w 16315"/>
                    <a:gd name="connsiteY7" fmla="*/ 416 h 15934"/>
                    <a:gd name="connsiteX8" fmla="*/ 6227 w 16315"/>
                    <a:gd name="connsiteY8" fmla="*/ 416 h 15934"/>
                    <a:gd name="connsiteX9" fmla="*/ 9553 w 16315"/>
                    <a:gd name="connsiteY9" fmla="*/ 1524 h 15934"/>
                    <a:gd name="connsiteX10" fmla="*/ 12048 w 16315"/>
                    <a:gd name="connsiteY10" fmla="*/ 970 h 15934"/>
                    <a:gd name="connsiteX11" fmla="*/ 15652 w 16315"/>
                    <a:gd name="connsiteY11" fmla="*/ 1247 h 15934"/>
                    <a:gd name="connsiteX12" fmla="*/ 16207 w 16315"/>
                    <a:gd name="connsiteY12" fmla="*/ 4018 h 15934"/>
                    <a:gd name="connsiteX13" fmla="*/ 13434 w 16315"/>
                    <a:gd name="connsiteY13" fmla="*/ 10392 h 159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6315" h="15934">
                      <a:moveTo>
                        <a:pt x="13157" y="10946"/>
                      </a:moveTo>
                      <a:cubicBezTo>
                        <a:pt x="13157" y="12055"/>
                        <a:pt x="13157" y="12609"/>
                        <a:pt x="13434" y="13441"/>
                      </a:cubicBezTo>
                      <a:cubicBezTo>
                        <a:pt x="13434" y="14272"/>
                        <a:pt x="13434" y="15103"/>
                        <a:pt x="13434" y="15934"/>
                      </a:cubicBezTo>
                      <a:cubicBezTo>
                        <a:pt x="10385" y="15380"/>
                        <a:pt x="9553" y="13163"/>
                        <a:pt x="8999" y="10392"/>
                      </a:cubicBezTo>
                      <a:cubicBezTo>
                        <a:pt x="8445" y="8175"/>
                        <a:pt x="6503" y="7344"/>
                        <a:pt x="4840" y="5958"/>
                      </a:cubicBezTo>
                      <a:cubicBezTo>
                        <a:pt x="4009" y="5404"/>
                        <a:pt x="3454" y="4572"/>
                        <a:pt x="2622" y="4295"/>
                      </a:cubicBezTo>
                      <a:cubicBezTo>
                        <a:pt x="1791" y="4295"/>
                        <a:pt x="682" y="4018"/>
                        <a:pt x="128" y="3187"/>
                      </a:cubicBezTo>
                      <a:cubicBezTo>
                        <a:pt x="-427" y="2078"/>
                        <a:pt x="959" y="970"/>
                        <a:pt x="1791" y="416"/>
                      </a:cubicBezTo>
                      <a:cubicBezTo>
                        <a:pt x="3177" y="-139"/>
                        <a:pt x="4840" y="-139"/>
                        <a:pt x="6227" y="416"/>
                      </a:cubicBezTo>
                      <a:cubicBezTo>
                        <a:pt x="7335" y="970"/>
                        <a:pt x="8167" y="1524"/>
                        <a:pt x="9553" y="1524"/>
                      </a:cubicBezTo>
                      <a:cubicBezTo>
                        <a:pt x="10385" y="1524"/>
                        <a:pt x="11217" y="1524"/>
                        <a:pt x="12048" y="970"/>
                      </a:cubicBezTo>
                      <a:cubicBezTo>
                        <a:pt x="13157" y="970"/>
                        <a:pt x="14820" y="416"/>
                        <a:pt x="15652" y="1247"/>
                      </a:cubicBezTo>
                      <a:cubicBezTo>
                        <a:pt x="16207" y="1801"/>
                        <a:pt x="16484" y="3187"/>
                        <a:pt x="16207" y="4018"/>
                      </a:cubicBezTo>
                      <a:cubicBezTo>
                        <a:pt x="15652" y="6235"/>
                        <a:pt x="13712" y="7898"/>
                        <a:pt x="13434" y="10392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874" name="Freeform 4873">
                  <a:extLst>
                    <a:ext uri="{FF2B5EF4-FFF2-40B4-BE49-F238E27FC236}">
                      <a16:creationId xmlns:a16="http://schemas.microsoft.com/office/drawing/2014/main" id="{9C5B26D3-382E-D2DC-3270-AA46D6D526DC}"/>
                    </a:ext>
                  </a:extLst>
                </p:cNvPr>
                <p:cNvSpPr/>
                <p:nvPr/>
              </p:nvSpPr>
              <p:spPr>
                <a:xfrm>
                  <a:off x="9303659" y="4119786"/>
                  <a:ext cx="29604" cy="13380"/>
                </a:xfrm>
                <a:custGeom>
                  <a:avLst/>
                  <a:gdLst>
                    <a:gd name="connsiteX0" fmla="*/ 4654 w 29604"/>
                    <a:gd name="connsiteY0" fmla="*/ 13381 h 13380"/>
                    <a:gd name="connsiteX1" fmla="*/ 5208 w 29604"/>
                    <a:gd name="connsiteY1" fmla="*/ 7284 h 13380"/>
                    <a:gd name="connsiteX2" fmla="*/ 1050 w 29604"/>
                    <a:gd name="connsiteY2" fmla="*/ 5899 h 13380"/>
                    <a:gd name="connsiteX3" fmla="*/ 1050 w 29604"/>
                    <a:gd name="connsiteY3" fmla="*/ 3128 h 13380"/>
                    <a:gd name="connsiteX4" fmla="*/ 6040 w 29604"/>
                    <a:gd name="connsiteY4" fmla="*/ 2296 h 13380"/>
                    <a:gd name="connsiteX5" fmla="*/ 16575 w 29604"/>
                    <a:gd name="connsiteY5" fmla="*/ 79 h 13380"/>
                    <a:gd name="connsiteX6" fmla="*/ 26556 w 29604"/>
                    <a:gd name="connsiteY6" fmla="*/ 3128 h 13380"/>
                    <a:gd name="connsiteX7" fmla="*/ 29605 w 29604"/>
                    <a:gd name="connsiteY7" fmla="*/ 6730 h 13380"/>
                    <a:gd name="connsiteX8" fmla="*/ 24338 w 29604"/>
                    <a:gd name="connsiteY8" fmla="*/ 8947 h 13380"/>
                    <a:gd name="connsiteX9" fmla="*/ 15189 w 29604"/>
                    <a:gd name="connsiteY9" fmla="*/ 9779 h 13380"/>
                    <a:gd name="connsiteX10" fmla="*/ 11308 w 29604"/>
                    <a:gd name="connsiteY10" fmla="*/ 10887 h 13380"/>
                    <a:gd name="connsiteX11" fmla="*/ 9090 w 29604"/>
                    <a:gd name="connsiteY11" fmla="*/ 12272 h 13380"/>
                    <a:gd name="connsiteX12" fmla="*/ 6872 w 29604"/>
                    <a:gd name="connsiteY12" fmla="*/ 13104 h 13380"/>
                    <a:gd name="connsiteX13" fmla="*/ 4654 w 29604"/>
                    <a:gd name="connsiteY13" fmla="*/ 13381 h 1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9604" h="13380">
                      <a:moveTo>
                        <a:pt x="4654" y="13381"/>
                      </a:moveTo>
                      <a:cubicBezTo>
                        <a:pt x="5208" y="11718"/>
                        <a:pt x="6040" y="9224"/>
                        <a:pt x="5208" y="7284"/>
                      </a:cubicBezTo>
                      <a:cubicBezTo>
                        <a:pt x="4377" y="5622"/>
                        <a:pt x="2713" y="6176"/>
                        <a:pt x="1050" y="5899"/>
                      </a:cubicBezTo>
                      <a:cubicBezTo>
                        <a:pt x="-613" y="5344"/>
                        <a:pt x="-59" y="3959"/>
                        <a:pt x="1050" y="3128"/>
                      </a:cubicBezTo>
                      <a:cubicBezTo>
                        <a:pt x="2713" y="2296"/>
                        <a:pt x="4377" y="2573"/>
                        <a:pt x="6040" y="2296"/>
                      </a:cubicBezTo>
                      <a:cubicBezTo>
                        <a:pt x="9644" y="2019"/>
                        <a:pt x="12971" y="911"/>
                        <a:pt x="16575" y="79"/>
                      </a:cubicBezTo>
                      <a:cubicBezTo>
                        <a:pt x="20179" y="-475"/>
                        <a:pt x="23228" y="2019"/>
                        <a:pt x="26556" y="3128"/>
                      </a:cubicBezTo>
                      <a:cubicBezTo>
                        <a:pt x="28219" y="3682"/>
                        <a:pt x="29605" y="4790"/>
                        <a:pt x="29605" y="6730"/>
                      </a:cubicBezTo>
                      <a:cubicBezTo>
                        <a:pt x="29605" y="9779"/>
                        <a:pt x="26001" y="8947"/>
                        <a:pt x="24338" y="8947"/>
                      </a:cubicBezTo>
                      <a:cubicBezTo>
                        <a:pt x="21288" y="8947"/>
                        <a:pt x="18239" y="8947"/>
                        <a:pt x="15189" y="9779"/>
                      </a:cubicBezTo>
                      <a:cubicBezTo>
                        <a:pt x="13803" y="10056"/>
                        <a:pt x="12416" y="10333"/>
                        <a:pt x="11308" y="10887"/>
                      </a:cubicBezTo>
                      <a:cubicBezTo>
                        <a:pt x="10476" y="11164"/>
                        <a:pt x="9922" y="11718"/>
                        <a:pt x="9090" y="12272"/>
                      </a:cubicBezTo>
                      <a:cubicBezTo>
                        <a:pt x="8258" y="12550"/>
                        <a:pt x="7704" y="12827"/>
                        <a:pt x="6872" y="13104"/>
                      </a:cubicBezTo>
                      <a:cubicBezTo>
                        <a:pt x="6872" y="13104"/>
                        <a:pt x="4654" y="13381"/>
                        <a:pt x="4654" y="13381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875" name="Freeform 4874">
                  <a:extLst>
                    <a:ext uri="{FF2B5EF4-FFF2-40B4-BE49-F238E27FC236}">
                      <a16:creationId xmlns:a16="http://schemas.microsoft.com/office/drawing/2014/main" id="{AE927C8C-C988-752C-1742-AA1A9336377E}"/>
                    </a:ext>
                  </a:extLst>
                </p:cNvPr>
                <p:cNvSpPr/>
                <p:nvPr/>
              </p:nvSpPr>
              <p:spPr>
                <a:xfrm>
                  <a:off x="9277262" y="4117648"/>
                  <a:ext cx="10004" cy="8912"/>
                </a:xfrm>
                <a:custGeom>
                  <a:avLst/>
                  <a:gdLst>
                    <a:gd name="connsiteX0" fmla="*/ 1941 w 10004"/>
                    <a:gd name="connsiteY0" fmla="*/ 5265 h 8912"/>
                    <a:gd name="connsiteX1" fmla="*/ 1664 w 10004"/>
                    <a:gd name="connsiteY1" fmla="*/ 5265 h 8912"/>
                    <a:gd name="connsiteX2" fmla="*/ 832 w 10004"/>
                    <a:gd name="connsiteY2" fmla="*/ 3880 h 8912"/>
                    <a:gd name="connsiteX3" fmla="*/ 0 w 10004"/>
                    <a:gd name="connsiteY3" fmla="*/ 1386 h 8912"/>
                    <a:gd name="connsiteX4" fmla="*/ 1386 w 10004"/>
                    <a:gd name="connsiteY4" fmla="*/ 0 h 8912"/>
                    <a:gd name="connsiteX5" fmla="*/ 4159 w 10004"/>
                    <a:gd name="connsiteY5" fmla="*/ 1109 h 8912"/>
                    <a:gd name="connsiteX6" fmla="*/ 5822 w 10004"/>
                    <a:gd name="connsiteY6" fmla="*/ 3603 h 8912"/>
                    <a:gd name="connsiteX7" fmla="*/ 8317 w 10004"/>
                    <a:gd name="connsiteY7" fmla="*/ 5265 h 8912"/>
                    <a:gd name="connsiteX8" fmla="*/ 9981 w 10004"/>
                    <a:gd name="connsiteY8" fmla="*/ 7205 h 8912"/>
                    <a:gd name="connsiteX9" fmla="*/ 7208 w 10004"/>
                    <a:gd name="connsiteY9" fmla="*/ 8868 h 8912"/>
                    <a:gd name="connsiteX10" fmla="*/ 3327 w 10004"/>
                    <a:gd name="connsiteY10" fmla="*/ 8314 h 8912"/>
                    <a:gd name="connsiteX11" fmla="*/ 1941 w 10004"/>
                    <a:gd name="connsiteY11" fmla="*/ 5265 h 89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0004" h="8912">
                      <a:moveTo>
                        <a:pt x="1941" y="5265"/>
                      </a:moveTo>
                      <a:cubicBezTo>
                        <a:pt x="1941" y="5265"/>
                        <a:pt x="1941" y="5542"/>
                        <a:pt x="1664" y="5265"/>
                      </a:cubicBezTo>
                      <a:cubicBezTo>
                        <a:pt x="1386" y="4988"/>
                        <a:pt x="832" y="4157"/>
                        <a:pt x="832" y="3880"/>
                      </a:cubicBezTo>
                      <a:cubicBezTo>
                        <a:pt x="554" y="3325"/>
                        <a:pt x="278" y="2217"/>
                        <a:pt x="0" y="1386"/>
                      </a:cubicBezTo>
                      <a:cubicBezTo>
                        <a:pt x="0" y="277"/>
                        <a:pt x="278" y="0"/>
                        <a:pt x="1386" y="0"/>
                      </a:cubicBezTo>
                      <a:cubicBezTo>
                        <a:pt x="2772" y="0"/>
                        <a:pt x="3327" y="0"/>
                        <a:pt x="4159" y="1109"/>
                      </a:cubicBezTo>
                      <a:cubicBezTo>
                        <a:pt x="4713" y="1940"/>
                        <a:pt x="4990" y="3048"/>
                        <a:pt x="5822" y="3603"/>
                      </a:cubicBezTo>
                      <a:cubicBezTo>
                        <a:pt x="6653" y="4157"/>
                        <a:pt x="7485" y="4711"/>
                        <a:pt x="8317" y="5265"/>
                      </a:cubicBezTo>
                      <a:cubicBezTo>
                        <a:pt x="8871" y="5819"/>
                        <a:pt x="9981" y="6374"/>
                        <a:pt x="9981" y="7205"/>
                      </a:cubicBezTo>
                      <a:cubicBezTo>
                        <a:pt x="10258" y="8591"/>
                        <a:pt x="8040" y="8868"/>
                        <a:pt x="7208" y="8868"/>
                      </a:cubicBezTo>
                      <a:cubicBezTo>
                        <a:pt x="6377" y="8868"/>
                        <a:pt x="3881" y="9145"/>
                        <a:pt x="3327" y="8314"/>
                      </a:cubicBezTo>
                      <a:cubicBezTo>
                        <a:pt x="2772" y="7205"/>
                        <a:pt x="3050" y="6097"/>
                        <a:pt x="1941" y="5265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876" name="Freeform 4875">
                  <a:extLst>
                    <a:ext uri="{FF2B5EF4-FFF2-40B4-BE49-F238E27FC236}">
                      <a16:creationId xmlns:a16="http://schemas.microsoft.com/office/drawing/2014/main" id="{48683266-A020-7D9A-2B52-545CD5A5025F}"/>
                    </a:ext>
                  </a:extLst>
                </p:cNvPr>
                <p:cNvSpPr/>
                <p:nvPr/>
              </p:nvSpPr>
              <p:spPr>
                <a:xfrm>
                  <a:off x="9287797" y="4148600"/>
                  <a:ext cx="6068" cy="6991"/>
                </a:xfrm>
                <a:custGeom>
                  <a:avLst/>
                  <a:gdLst>
                    <a:gd name="connsiteX0" fmla="*/ 1386 w 6068"/>
                    <a:gd name="connsiteY0" fmla="*/ 640 h 6991"/>
                    <a:gd name="connsiteX1" fmla="*/ 5822 w 6068"/>
                    <a:gd name="connsiteY1" fmla="*/ 640 h 6991"/>
                    <a:gd name="connsiteX2" fmla="*/ 5822 w 6068"/>
                    <a:gd name="connsiteY2" fmla="*/ 3688 h 6991"/>
                    <a:gd name="connsiteX3" fmla="*/ 3604 w 6068"/>
                    <a:gd name="connsiteY3" fmla="*/ 6737 h 6991"/>
                    <a:gd name="connsiteX4" fmla="*/ 0 w 6068"/>
                    <a:gd name="connsiteY4" fmla="*/ 3411 h 6991"/>
                    <a:gd name="connsiteX5" fmla="*/ 1386 w 6068"/>
                    <a:gd name="connsiteY5" fmla="*/ 917 h 69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068" h="6991">
                      <a:moveTo>
                        <a:pt x="1386" y="640"/>
                      </a:moveTo>
                      <a:cubicBezTo>
                        <a:pt x="2495" y="86"/>
                        <a:pt x="4990" y="-468"/>
                        <a:pt x="5822" y="640"/>
                      </a:cubicBezTo>
                      <a:cubicBezTo>
                        <a:pt x="6377" y="1194"/>
                        <a:pt x="5822" y="3134"/>
                        <a:pt x="5822" y="3688"/>
                      </a:cubicBezTo>
                      <a:cubicBezTo>
                        <a:pt x="5545" y="4797"/>
                        <a:pt x="4713" y="5905"/>
                        <a:pt x="3604" y="6737"/>
                      </a:cubicBezTo>
                      <a:cubicBezTo>
                        <a:pt x="1386" y="7845"/>
                        <a:pt x="277" y="5074"/>
                        <a:pt x="0" y="3411"/>
                      </a:cubicBezTo>
                      <a:cubicBezTo>
                        <a:pt x="0" y="2303"/>
                        <a:pt x="0" y="1194"/>
                        <a:pt x="1386" y="917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877" name="Freeform 4876">
                  <a:extLst>
                    <a:ext uri="{FF2B5EF4-FFF2-40B4-BE49-F238E27FC236}">
                      <a16:creationId xmlns:a16="http://schemas.microsoft.com/office/drawing/2014/main" id="{CB8456F7-ECD8-3612-1421-806DCE9E59BF}"/>
                    </a:ext>
                  </a:extLst>
                </p:cNvPr>
                <p:cNvSpPr/>
                <p:nvPr/>
              </p:nvSpPr>
              <p:spPr>
                <a:xfrm>
                  <a:off x="9222370" y="4108503"/>
                  <a:ext cx="4990" cy="4988"/>
                </a:xfrm>
                <a:custGeom>
                  <a:avLst/>
                  <a:gdLst>
                    <a:gd name="connsiteX0" fmla="*/ 4990 w 4990"/>
                    <a:gd name="connsiteY0" fmla="*/ 2494 h 4988"/>
                    <a:gd name="connsiteX1" fmla="*/ 2496 w 4990"/>
                    <a:gd name="connsiteY1" fmla="*/ 4988 h 4988"/>
                    <a:gd name="connsiteX2" fmla="*/ 0 w 4990"/>
                    <a:gd name="connsiteY2" fmla="*/ 2494 h 4988"/>
                    <a:gd name="connsiteX3" fmla="*/ 2496 w 4990"/>
                    <a:gd name="connsiteY3" fmla="*/ 0 h 4988"/>
                    <a:gd name="connsiteX4" fmla="*/ 4990 w 4990"/>
                    <a:gd name="connsiteY4" fmla="*/ 2494 h 49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990" h="4988">
                      <a:moveTo>
                        <a:pt x="4990" y="2494"/>
                      </a:moveTo>
                      <a:cubicBezTo>
                        <a:pt x="4990" y="3880"/>
                        <a:pt x="3882" y="4988"/>
                        <a:pt x="2496" y="4988"/>
                      </a:cubicBezTo>
                      <a:cubicBezTo>
                        <a:pt x="1109" y="4988"/>
                        <a:pt x="0" y="3880"/>
                        <a:pt x="0" y="2494"/>
                      </a:cubicBezTo>
                      <a:cubicBezTo>
                        <a:pt x="0" y="1109"/>
                        <a:pt x="1109" y="0"/>
                        <a:pt x="2496" y="0"/>
                      </a:cubicBezTo>
                      <a:cubicBezTo>
                        <a:pt x="3882" y="0"/>
                        <a:pt x="4990" y="1109"/>
                        <a:pt x="4990" y="2494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878" name="Freeform 4877">
                  <a:extLst>
                    <a:ext uri="{FF2B5EF4-FFF2-40B4-BE49-F238E27FC236}">
                      <a16:creationId xmlns:a16="http://schemas.microsoft.com/office/drawing/2014/main" id="{7FDCAE0F-FB91-F3A3-34F6-FA2B1E543ED8}"/>
                    </a:ext>
                  </a:extLst>
                </p:cNvPr>
                <p:cNvSpPr/>
                <p:nvPr/>
              </p:nvSpPr>
              <p:spPr>
                <a:xfrm>
                  <a:off x="9222370" y="4096310"/>
                  <a:ext cx="3326" cy="4987"/>
                </a:xfrm>
                <a:custGeom>
                  <a:avLst/>
                  <a:gdLst>
                    <a:gd name="connsiteX0" fmla="*/ 3327 w 3326"/>
                    <a:gd name="connsiteY0" fmla="*/ 2494 h 4987"/>
                    <a:gd name="connsiteX1" fmla="*/ 1664 w 3326"/>
                    <a:gd name="connsiteY1" fmla="*/ 4988 h 4987"/>
                    <a:gd name="connsiteX2" fmla="*/ 0 w 3326"/>
                    <a:gd name="connsiteY2" fmla="*/ 2494 h 4987"/>
                    <a:gd name="connsiteX3" fmla="*/ 1664 w 3326"/>
                    <a:gd name="connsiteY3" fmla="*/ 0 h 4987"/>
                    <a:gd name="connsiteX4" fmla="*/ 3327 w 3326"/>
                    <a:gd name="connsiteY4" fmla="*/ 2494 h 49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326" h="4987">
                      <a:moveTo>
                        <a:pt x="3327" y="2494"/>
                      </a:moveTo>
                      <a:cubicBezTo>
                        <a:pt x="3327" y="3879"/>
                        <a:pt x="2496" y="4988"/>
                        <a:pt x="1664" y="4988"/>
                      </a:cubicBezTo>
                      <a:cubicBezTo>
                        <a:pt x="832" y="4988"/>
                        <a:pt x="0" y="3879"/>
                        <a:pt x="0" y="2494"/>
                      </a:cubicBezTo>
                      <a:cubicBezTo>
                        <a:pt x="0" y="1108"/>
                        <a:pt x="832" y="0"/>
                        <a:pt x="1664" y="0"/>
                      </a:cubicBezTo>
                      <a:cubicBezTo>
                        <a:pt x="2496" y="0"/>
                        <a:pt x="3327" y="1108"/>
                        <a:pt x="3327" y="2494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879" name="Freeform 4878">
                  <a:extLst>
                    <a:ext uri="{FF2B5EF4-FFF2-40B4-BE49-F238E27FC236}">
                      <a16:creationId xmlns:a16="http://schemas.microsoft.com/office/drawing/2014/main" id="{BD4DD764-AC19-44D3-7D9F-A4EA49B46ACE}"/>
                    </a:ext>
                  </a:extLst>
                </p:cNvPr>
                <p:cNvSpPr/>
                <p:nvPr/>
              </p:nvSpPr>
              <p:spPr>
                <a:xfrm>
                  <a:off x="9339086" y="4239304"/>
                  <a:ext cx="4435" cy="3879"/>
                </a:xfrm>
                <a:custGeom>
                  <a:avLst/>
                  <a:gdLst>
                    <a:gd name="connsiteX0" fmla="*/ 4435 w 4435"/>
                    <a:gd name="connsiteY0" fmla="*/ 1940 h 3879"/>
                    <a:gd name="connsiteX1" fmla="*/ 2218 w 4435"/>
                    <a:gd name="connsiteY1" fmla="*/ 3880 h 3879"/>
                    <a:gd name="connsiteX2" fmla="*/ 0 w 4435"/>
                    <a:gd name="connsiteY2" fmla="*/ 1940 h 3879"/>
                    <a:gd name="connsiteX3" fmla="*/ 2218 w 4435"/>
                    <a:gd name="connsiteY3" fmla="*/ 0 h 3879"/>
                    <a:gd name="connsiteX4" fmla="*/ 4435 w 4435"/>
                    <a:gd name="connsiteY4" fmla="*/ 1940 h 38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435" h="3879">
                      <a:moveTo>
                        <a:pt x="4435" y="1940"/>
                      </a:moveTo>
                      <a:cubicBezTo>
                        <a:pt x="4435" y="3048"/>
                        <a:pt x="3604" y="3880"/>
                        <a:pt x="2218" y="3880"/>
                      </a:cubicBezTo>
                      <a:cubicBezTo>
                        <a:pt x="832" y="3880"/>
                        <a:pt x="0" y="3048"/>
                        <a:pt x="0" y="1940"/>
                      </a:cubicBezTo>
                      <a:cubicBezTo>
                        <a:pt x="0" y="831"/>
                        <a:pt x="832" y="0"/>
                        <a:pt x="2218" y="0"/>
                      </a:cubicBezTo>
                      <a:cubicBezTo>
                        <a:pt x="3604" y="0"/>
                        <a:pt x="4435" y="831"/>
                        <a:pt x="4435" y="194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880" name="Freeform 4879">
                  <a:extLst>
                    <a:ext uri="{FF2B5EF4-FFF2-40B4-BE49-F238E27FC236}">
                      <a16:creationId xmlns:a16="http://schemas.microsoft.com/office/drawing/2014/main" id="{F90881A4-9D99-8B4F-C5BF-BCBDA15103A6}"/>
                    </a:ext>
                  </a:extLst>
                </p:cNvPr>
                <p:cNvSpPr/>
                <p:nvPr/>
              </p:nvSpPr>
              <p:spPr>
                <a:xfrm>
                  <a:off x="9332986" y="4225448"/>
                  <a:ext cx="4435" cy="4987"/>
                </a:xfrm>
                <a:custGeom>
                  <a:avLst/>
                  <a:gdLst>
                    <a:gd name="connsiteX0" fmla="*/ 4435 w 4435"/>
                    <a:gd name="connsiteY0" fmla="*/ 2494 h 4987"/>
                    <a:gd name="connsiteX1" fmla="*/ 2217 w 4435"/>
                    <a:gd name="connsiteY1" fmla="*/ 4988 h 4987"/>
                    <a:gd name="connsiteX2" fmla="*/ 0 w 4435"/>
                    <a:gd name="connsiteY2" fmla="*/ 2494 h 4987"/>
                    <a:gd name="connsiteX3" fmla="*/ 2217 w 4435"/>
                    <a:gd name="connsiteY3" fmla="*/ 0 h 4987"/>
                    <a:gd name="connsiteX4" fmla="*/ 4435 w 4435"/>
                    <a:gd name="connsiteY4" fmla="*/ 2494 h 49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435" h="4987">
                      <a:moveTo>
                        <a:pt x="4435" y="2494"/>
                      </a:moveTo>
                      <a:cubicBezTo>
                        <a:pt x="4435" y="3880"/>
                        <a:pt x="3604" y="4988"/>
                        <a:pt x="2217" y="4988"/>
                      </a:cubicBezTo>
                      <a:cubicBezTo>
                        <a:pt x="831" y="4988"/>
                        <a:pt x="0" y="3880"/>
                        <a:pt x="0" y="2494"/>
                      </a:cubicBezTo>
                      <a:cubicBezTo>
                        <a:pt x="0" y="1109"/>
                        <a:pt x="831" y="0"/>
                        <a:pt x="2217" y="0"/>
                      </a:cubicBezTo>
                      <a:cubicBezTo>
                        <a:pt x="3604" y="0"/>
                        <a:pt x="4435" y="1109"/>
                        <a:pt x="4435" y="2494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881" name="Freeform 4880">
                  <a:extLst>
                    <a:ext uri="{FF2B5EF4-FFF2-40B4-BE49-F238E27FC236}">
                      <a16:creationId xmlns:a16="http://schemas.microsoft.com/office/drawing/2014/main" id="{0A56E0B0-EA2F-0A3A-425B-E42B9030AAA9}"/>
                    </a:ext>
                  </a:extLst>
                </p:cNvPr>
                <p:cNvSpPr/>
                <p:nvPr/>
              </p:nvSpPr>
              <p:spPr>
                <a:xfrm>
                  <a:off x="9393978" y="4234316"/>
                  <a:ext cx="3326" cy="3879"/>
                </a:xfrm>
                <a:custGeom>
                  <a:avLst/>
                  <a:gdLst>
                    <a:gd name="connsiteX0" fmla="*/ 3327 w 3326"/>
                    <a:gd name="connsiteY0" fmla="*/ 1940 h 3879"/>
                    <a:gd name="connsiteX1" fmla="*/ 1663 w 3326"/>
                    <a:gd name="connsiteY1" fmla="*/ 3880 h 3879"/>
                    <a:gd name="connsiteX2" fmla="*/ 0 w 3326"/>
                    <a:gd name="connsiteY2" fmla="*/ 1940 h 3879"/>
                    <a:gd name="connsiteX3" fmla="*/ 1663 w 3326"/>
                    <a:gd name="connsiteY3" fmla="*/ 0 h 3879"/>
                    <a:gd name="connsiteX4" fmla="*/ 3327 w 3326"/>
                    <a:gd name="connsiteY4" fmla="*/ 1940 h 38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326" h="3879">
                      <a:moveTo>
                        <a:pt x="3327" y="1940"/>
                      </a:moveTo>
                      <a:cubicBezTo>
                        <a:pt x="3327" y="3048"/>
                        <a:pt x="2495" y="3880"/>
                        <a:pt x="1663" y="3880"/>
                      </a:cubicBezTo>
                      <a:cubicBezTo>
                        <a:pt x="831" y="3880"/>
                        <a:pt x="0" y="3048"/>
                        <a:pt x="0" y="1940"/>
                      </a:cubicBezTo>
                      <a:cubicBezTo>
                        <a:pt x="0" y="832"/>
                        <a:pt x="831" y="0"/>
                        <a:pt x="1663" y="0"/>
                      </a:cubicBezTo>
                      <a:cubicBezTo>
                        <a:pt x="2495" y="0"/>
                        <a:pt x="3327" y="832"/>
                        <a:pt x="3327" y="194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882" name="Freeform 4881">
                  <a:extLst>
                    <a:ext uri="{FF2B5EF4-FFF2-40B4-BE49-F238E27FC236}">
                      <a16:creationId xmlns:a16="http://schemas.microsoft.com/office/drawing/2014/main" id="{5F844318-C0A8-5371-D0D9-3F1E39C96CC5}"/>
                    </a:ext>
                  </a:extLst>
                </p:cNvPr>
                <p:cNvSpPr/>
                <p:nvPr/>
              </p:nvSpPr>
              <p:spPr>
                <a:xfrm>
                  <a:off x="9419206" y="4181663"/>
                  <a:ext cx="3326" cy="5542"/>
                </a:xfrm>
                <a:custGeom>
                  <a:avLst/>
                  <a:gdLst>
                    <a:gd name="connsiteX0" fmla="*/ 3327 w 3326"/>
                    <a:gd name="connsiteY0" fmla="*/ 2771 h 5542"/>
                    <a:gd name="connsiteX1" fmla="*/ 1664 w 3326"/>
                    <a:gd name="connsiteY1" fmla="*/ 5542 h 5542"/>
                    <a:gd name="connsiteX2" fmla="*/ 0 w 3326"/>
                    <a:gd name="connsiteY2" fmla="*/ 2771 h 5542"/>
                    <a:gd name="connsiteX3" fmla="*/ 1664 w 3326"/>
                    <a:gd name="connsiteY3" fmla="*/ 0 h 5542"/>
                    <a:gd name="connsiteX4" fmla="*/ 3327 w 3326"/>
                    <a:gd name="connsiteY4" fmla="*/ 2771 h 55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326" h="5542">
                      <a:moveTo>
                        <a:pt x="3327" y="2771"/>
                      </a:moveTo>
                      <a:cubicBezTo>
                        <a:pt x="3327" y="4157"/>
                        <a:pt x="2496" y="5542"/>
                        <a:pt x="1664" y="5542"/>
                      </a:cubicBezTo>
                      <a:cubicBezTo>
                        <a:pt x="832" y="5542"/>
                        <a:pt x="0" y="4434"/>
                        <a:pt x="0" y="2771"/>
                      </a:cubicBezTo>
                      <a:cubicBezTo>
                        <a:pt x="0" y="1109"/>
                        <a:pt x="832" y="0"/>
                        <a:pt x="1664" y="0"/>
                      </a:cubicBezTo>
                      <a:cubicBezTo>
                        <a:pt x="2496" y="0"/>
                        <a:pt x="3327" y="1109"/>
                        <a:pt x="3327" y="2771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883" name="Freeform 4882">
                  <a:extLst>
                    <a:ext uri="{FF2B5EF4-FFF2-40B4-BE49-F238E27FC236}">
                      <a16:creationId xmlns:a16="http://schemas.microsoft.com/office/drawing/2014/main" id="{121D6959-4D38-B7F2-A36D-50E99EBD57A4}"/>
                    </a:ext>
                  </a:extLst>
                </p:cNvPr>
                <p:cNvSpPr/>
                <p:nvPr/>
              </p:nvSpPr>
              <p:spPr>
                <a:xfrm>
                  <a:off x="9415602" y="4171964"/>
                  <a:ext cx="3327" cy="6650"/>
                </a:xfrm>
                <a:custGeom>
                  <a:avLst/>
                  <a:gdLst>
                    <a:gd name="connsiteX0" fmla="*/ 3327 w 3327"/>
                    <a:gd name="connsiteY0" fmla="*/ 3326 h 6650"/>
                    <a:gd name="connsiteX1" fmla="*/ 1664 w 3327"/>
                    <a:gd name="connsiteY1" fmla="*/ 6651 h 6650"/>
                    <a:gd name="connsiteX2" fmla="*/ 0 w 3327"/>
                    <a:gd name="connsiteY2" fmla="*/ 3326 h 6650"/>
                    <a:gd name="connsiteX3" fmla="*/ 1664 w 3327"/>
                    <a:gd name="connsiteY3" fmla="*/ 0 h 6650"/>
                    <a:gd name="connsiteX4" fmla="*/ 3327 w 3327"/>
                    <a:gd name="connsiteY4" fmla="*/ 3326 h 66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327" h="6650">
                      <a:moveTo>
                        <a:pt x="3327" y="3326"/>
                      </a:moveTo>
                      <a:cubicBezTo>
                        <a:pt x="3327" y="4988"/>
                        <a:pt x="2496" y="6651"/>
                        <a:pt x="1664" y="6651"/>
                      </a:cubicBezTo>
                      <a:cubicBezTo>
                        <a:pt x="832" y="6651"/>
                        <a:pt x="0" y="5265"/>
                        <a:pt x="0" y="3326"/>
                      </a:cubicBezTo>
                      <a:cubicBezTo>
                        <a:pt x="0" y="1386"/>
                        <a:pt x="832" y="0"/>
                        <a:pt x="1664" y="0"/>
                      </a:cubicBezTo>
                      <a:cubicBezTo>
                        <a:pt x="2496" y="0"/>
                        <a:pt x="3327" y="1386"/>
                        <a:pt x="3327" y="3326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884" name="Freeform 4883">
                  <a:extLst>
                    <a:ext uri="{FF2B5EF4-FFF2-40B4-BE49-F238E27FC236}">
                      <a16:creationId xmlns:a16="http://schemas.microsoft.com/office/drawing/2014/main" id="{AE946A8D-8A45-20A0-8025-F4197F0A5241}"/>
                    </a:ext>
                  </a:extLst>
                </p:cNvPr>
                <p:cNvSpPr/>
                <p:nvPr/>
              </p:nvSpPr>
              <p:spPr>
                <a:xfrm>
                  <a:off x="9426414" y="4143420"/>
                  <a:ext cx="6653" cy="7205"/>
                </a:xfrm>
                <a:custGeom>
                  <a:avLst/>
                  <a:gdLst>
                    <a:gd name="connsiteX0" fmla="*/ 6653 w 6653"/>
                    <a:gd name="connsiteY0" fmla="*/ 3602 h 7205"/>
                    <a:gd name="connsiteX1" fmla="*/ 3327 w 6653"/>
                    <a:gd name="connsiteY1" fmla="*/ 7205 h 7205"/>
                    <a:gd name="connsiteX2" fmla="*/ 0 w 6653"/>
                    <a:gd name="connsiteY2" fmla="*/ 3602 h 7205"/>
                    <a:gd name="connsiteX3" fmla="*/ 3327 w 6653"/>
                    <a:gd name="connsiteY3" fmla="*/ 0 h 7205"/>
                    <a:gd name="connsiteX4" fmla="*/ 6653 w 6653"/>
                    <a:gd name="connsiteY4" fmla="*/ 3602 h 72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653" h="7205">
                      <a:moveTo>
                        <a:pt x="6653" y="3602"/>
                      </a:moveTo>
                      <a:cubicBezTo>
                        <a:pt x="6653" y="5542"/>
                        <a:pt x="4990" y="7205"/>
                        <a:pt x="3327" y="7205"/>
                      </a:cubicBezTo>
                      <a:cubicBezTo>
                        <a:pt x="1663" y="7205"/>
                        <a:pt x="0" y="5542"/>
                        <a:pt x="0" y="3602"/>
                      </a:cubicBezTo>
                      <a:cubicBezTo>
                        <a:pt x="0" y="1663"/>
                        <a:pt x="1663" y="0"/>
                        <a:pt x="3327" y="0"/>
                      </a:cubicBezTo>
                      <a:cubicBezTo>
                        <a:pt x="4990" y="0"/>
                        <a:pt x="6653" y="1663"/>
                        <a:pt x="6653" y="3602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885" name="Freeform 4884">
                  <a:extLst>
                    <a:ext uri="{FF2B5EF4-FFF2-40B4-BE49-F238E27FC236}">
                      <a16:creationId xmlns:a16="http://schemas.microsoft.com/office/drawing/2014/main" id="{10D75A03-3440-9CD6-2227-3022A3D00359}"/>
                    </a:ext>
                  </a:extLst>
                </p:cNvPr>
                <p:cNvSpPr/>
                <p:nvPr/>
              </p:nvSpPr>
              <p:spPr>
                <a:xfrm>
                  <a:off x="9434177" y="4158385"/>
                  <a:ext cx="7207" cy="4434"/>
                </a:xfrm>
                <a:custGeom>
                  <a:avLst/>
                  <a:gdLst>
                    <a:gd name="connsiteX0" fmla="*/ 7208 w 7207"/>
                    <a:gd name="connsiteY0" fmla="*/ 2217 h 4434"/>
                    <a:gd name="connsiteX1" fmla="*/ 3604 w 7207"/>
                    <a:gd name="connsiteY1" fmla="*/ 4434 h 4434"/>
                    <a:gd name="connsiteX2" fmla="*/ 0 w 7207"/>
                    <a:gd name="connsiteY2" fmla="*/ 2217 h 4434"/>
                    <a:gd name="connsiteX3" fmla="*/ 3604 w 7207"/>
                    <a:gd name="connsiteY3" fmla="*/ 0 h 4434"/>
                    <a:gd name="connsiteX4" fmla="*/ 7208 w 7207"/>
                    <a:gd name="connsiteY4" fmla="*/ 2217 h 44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207" h="4434">
                      <a:moveTo>
                        <a:pt x="7208" y="2217"/>
                      </a:moveTo>
                      <a:cubicBezTo>
                        <a:pt x="7208" y="3603"/>
                        <a:pt x="5545" y="4434"/>
                        <a:pt x="3604" y="4434"/>
                      </a:cubicBezTo>
                      <a:cubicBezTo>
                        <a:pt x="1663" y="4434"/>
                        <a:pt x="0" y="3326"/>
                        <a:pt x="0" y="2217"/>
                      </a:cubicBezTo>
                      <a:cubicBezTo>
                        <a:pt x="0" y="1109"/>
                        <a:pt x="1663" y="0"/>
                        <a:pt x="3604" y="0"/>
                      </a:cubicBezTo>
                      <a:cubicBezTo>
                        <a:pt x="5545" y="0"/>
                        <a:pt x="7208" y="1109"/>
                        <a:pt x="7208" y="2217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886" name="Freeform 4885">
                  <a:extLst>
                    <a:ext uri="{FF2B5EF4-FFF2-40B4-BE49-F238E27FC236}">
                      <a16:creationId xmlns:a16="http://schemas.microsoft.com/office/drawing/2014/main" id="{4181965A-BB51-4B02-5FFF-8FAC7105681E}"/>
                    </a:ext>
                  </a:extLst>
                </p:cNvPr>
                <p:cNvSpPr/>
                <p:nvPr/>
              </p:nvSpPr>
              <p:spPr>
                <a:xfrm>
                  <a:off x="9442702" y="4137025"/>
                  <a:ext cx="27667" cy="17589"/>
                </a:xfrm>
                <a:custGeom>
                  <a:avLst/>
                  <a:gdLst>
                    <a:gd name="connsiteX0" fmla="*/ 10327 w 27667"/>
                    <a:gd name="connsiteY0" fmla="*/ 10275 h 17589"/>
                    <a:gd name="connsiteX1" fmla="*/ 9772 w 27667"/>
                    <a:gd name="connsiteY1" fmla="*/ 9444 h 17589"/>
                    <a:gd name="connsiteX2" fmla="*/ 7554 w 27667"/>
                    <a:gd name="connsiteY2" fmla="*/ 5841 h 17589"/>
                    <a:gd name="connsiteX3" fmla="*/ 5891 w 27667"/>
                    <a:gd name="connsiteY3" fmla="*/ 4732 h 17589"/>
                    <a:gd name="connsiteX4" fmla="*/ 4228 w 27667"/>
                    <a:gd name="connsiteY4" fmla="*/ 3901 h 17589"/>
                    <a:gd name="connsiteX5" fmla="*/ 2841 w 27667"/>
                    <a:gd name="connsiteY5" fmla="*/ 3347 h 17589"/>
                    <a:gd name="connsiteX6" fmla="*/ 901 w 27667"/>
                    <a:gd name="connsiteY6" fmla="*/ 2793 h 17589"/>
                    <a:gd name="connsiteX7" fmla="*/ 1178 w 27667"/>
                    <a:gd name="connsiteY7" fmla="*/ 21 h 17589"/>
                    <a:gd name="connsiteX8" fmla="*/ 3119 w 27667"/>
                    <a:gd name="connsiteY8" fmla="*/ 21 h 17589"/>
                    <a:gd name="connsiteX9" fmla="*/ 6168 w 27667"/>
                    <a:gd name="connsiteY9" fmla="*/ 21 h 17589"/>
                    <a:gd name="connsiteX10" fmla="*/ 9218 w 27667"/>
                    <a:gd name="connsiteY10" fmla="*/ 853 h 17589"/>
                    <a:gd name="connsiteX11" fmla="*/ 15871 w 27667"/>
                    <a:gd name="connsiteY11" fmla="*/ 3901 h 17589"/>
                    <a:gd name="connsiteX12" fmla="*/ 21693 w 27667"/>
                    <a:gd name="connsiteY12" fmla="*/ 10275 h 17589"/>
                    <a:gd name="connsiteX13" fmla="*/ 27516 w 27667"/>
                    <a:gd name="connsiteY13" fmla="*/ 13877 h 17589"/>
                    <a:gd name="connsiteX14" fmla="*/ 22802 w 27667"/>
                    <a:gd name="connsiteY14" fmla="*/ 17203 h 17589"/>
                    <a:gd name="connsiteX15" fmla="*/ 16981 w 27667"/>
                    <a:gd name="connsiteY15" fmla="*/ 16926 h 17589"/>
                    <a:gd name="connsiteX16" fmla="*/ 13654 w 27667"/>
                    <a:gd name="connsiteY16" fmla="*/ 15263 h 17589"/>
                    <a:gd name="connsiteX17" fmla="*/ 11990 w 27667"/>
                    <a:gd name="connsiteY17" fmla="*/ 13046 h 17589"/>
                    <a:gd name="connsiteX18" fmla="*/ 11990 w 27667"/>
                    <a:gd name="connsiteY18" fmla="*/ 13046 h 17589"/>
                    <a:gd name="connsiteX19" fmla="*/ 10604 w 27667"/>
                    <a:gd name="connsiteY19" fmla="*/ 11106 h 17589"/>
                    <a:gd name="connsiteX20" fmla="*/ 10050 w 27667"/>
                    <a:gd name="connsiteY20" fmla="*/ 10275 h 175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27667" h="17589">
                      <a:moveTo>
                        <a:pt x="10327" y="10275"/>
                      </a:moveTo>
                      <a:cubicBezTo>
                        <a:pt x="10327" y="10275"/>
                        <a:pt x="10050" y="9721"/>
                        <a:pt x="9772" y="9444"/>
                      </a:cubicBezTo>
                      <a:cubicBezTo>
                        <a:pt x="9218" y="8058"/>
                        <a:pt x="8386" y="6949"/>
                        <a:pt x="7554" y="5841"/>
                      </a:cubicBezTo>
                      <a:cubicBezTo>
                        <a:pt x="7000" y="5287"/>
                        <a:pt x="6723" y="4732"/>
                        <a:pt x="5891" y="4732"/>
                      </a:cubicBezTo>
                      <a:cubicBezTo>
                        <a:pt x="5337" y="4732"/>
                        <a:pt x="4782" y="4178"/>
                        <a:pt x="4228" y="3901"/>
                      </a:cubicBezTo>
                      <a:cubicBezTo>
                        <a:pt x="3673" y="3901"/>
                        <a:pt x="3119" y="3347"/>
                        <a:pt x="2841" y="3347"/>
                      </a:cubicBezTo>
                      <a:cubicBezTo>
                        <a:pt x="2287" y="3347"/>
                        <a:pt x="1455" y="3347"/>
                        <a:pt x="901" y="2793"/>
                      </a:cubicBezTo>
                      <a:cubicBezTo>
                        <a:pt x="-208" y="2239"/>
                        <a:pt x="-485" y="-256"/>
                        <a:pt x="1178" y="21"/>
                      </a:cubicBezTo>
                      <a:cubicBezTo>
                        <a:pt x="1733" y="21"/>
                        <a:pt x="2565" y="21"/>
                        <a:pt x="3119" y="21"/>
                      </a:cubicBezTo>
                      <a:cubicBezTo>
                        <a:pt x="4228" y="21"/>
                        <a:pt x="5059" y="21"/>
                        <a:pt x="6168" y="21"/>
                      </a:cubicBezTo>
                      <a:cubicBezTo>
                        <a:pt x="7277" y="21"/>
                        <a:pt x="8386" y="298"/>
                        <a:pt x="9218" y="853"/>
                      </a:cubicBezTo>
                      <a:cubicBezTo>
                        <a:pt x="11436" y="1684"/>
                        <a:pt x="13931" y="2239"/>
                        <a:pt x="15871" y="3901"/>
                      </a:cubicBezTo>
                      <a:cubicBezTo>
                        <a:pt x="17812" y="5841"/>
                        <a:pt x="18644" y="9167"/>
                        <a:pt x="21693" y="10275"/>
                      </a:cubicBezTo>
                      <a:cubicBezTo>
                        <a:pt x="23357" y="10829"/>
                        <a:pt x="28624" y="11106"/>
                        <a:pt x="27516" y="13877"/>
                      </a:cubicBezTo>
                      <a:cubicBezTo>
                        <a:pt x="26684" y="15540"/>
                        <a:pt x="24466" y="16649"/>
                        <a:pt x="22802" y="17203"/>
                      </a:cubicBezTo>
                      <a:cubicBezTo>
                        <a:pt x="20862" y="17757"/>
                        <a:pt x="18921" y="17757"/>
                        <a:pt x="16981" y="16926"/>
                      </a:cubicBezTo>
                      <a:cubicBezTo>
                        <a:pt x="15871" y="16372"/>
                        <a:pt x="14485" y="16095"/>
                        <a:pt x="13654" y="15263"/>
                      </a:cubicBezTo>
                      <a:cubicBezTo>
                        <a:pt x="13099" y="14709"/>
                        <a:pt x="12545" y="13877"/>
                        <a:pt x="11990" y="13046"/>
                      </a:cubicBezTo>
                      <a:cubicBezTo>
                        <a:pt x="11990" y="13046"/>
                        <a:pt x="11990" y="13046"/>
                        <a:pt x="11990" y="13046"/>
                      </a:cubicBezTo>
                      <a:cubicBezTo>
                        <a:pt x="11436" y="12492"/>
                        <a:pt x="11158" y="11660"/>
                        <a:pt x="10604" y="11106"/>
                      </a:cubicBezTo>
                      <a:cubicBezTo>
                        <a:pt x="10604" y="11106"/>
                        <a:pt x="10327" y="10552"/>
                        <a:pt x="10050" y="10275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887" name="Freeform 4886">
                  <a:extLst>
                    <a:ext uri="{FF2B5EF4-FFF2-40B4-BE49-F238E27FC236}">
                      <a16:creationId xmlns:a16="http://schemas.microsoft.com/office/drawing/2014/main" id="{6A36562F-4C1D-DC67-6860-C0E1B7CD8A08}"/>
                    </a:ext>
                  </a:extLst>
                </p:cNvPr>
                <p:cNvSpPr/>
                <p:nvPr/>
              </p:nvSpPr>
              <p:spPr>
                <a:xfrm>
                  <a:off x="9446375" y="4161710"/>
                  <a:ext cx="36499" cy="10807"/>
                </a:xfrm>
                <a:custGeom>
                  <a:avLst/>
                  <a:gdLst>
                    <a:gd name="connsiteX0" fmla="*/ 12476 w 36499"/>
                    <a:gd name="connsiteY0" fmla="*/ 7482 h 10807"/>
                    <a:gd name="connsiteX1" fmla="*/ 11089 w 36499"/>
                    <a:gd name="connsiteY1" fmla="*/ 6097 h 10807"/>
                    <a:gd name="connsiteX2" fmla="*/ 8595 w 36499"/>
                    <a:gd name="connsiteY2" fmla="*/ 5542 h 10807"/>
                    <a:gd name="connsiteX3" fmla="*/ 4713 w 36499"/>
                    <a:gd name="connsiteY3" fmla="*/ 4711 h 10807"/>
                    <a:gd name="connsiteX4" fmla="*/ 1664 w 36499"/>
                    <a:gd name="connsiteY4" fmla="*/ 4157 h 10807"/>
                    <a:gd name="connsiteX5" fmla="*/ 0 w 36499"/>
                    <a:gd name="connsiteY5" fmla="*/ 2771 h 10807"/>
                    <a:gd name="connsiteX6" fmla="*/ 2772 w 36499"/>
                    <a:gd name="connsiteY6" fmla="*/ 831 h 10807"/>
                    <a:gd name="connsiteX7" fmla="*/ 7763 w 36499"/>
                    <a:gd name="connsiteY7" fmla="*/ 277 h 10807"/>
                    <a:gd name="connsiteX8" fmla="*/ 13862 w 36499"/>
                    <a:gd name="connsiteY8" fmla="*/ 0 h 10807"/>
                    <a:gd name="connsiteX9" fmla="*/ 18575 w 36499"/>
                    <a:gd name="connsiteY9" fmla="*/ 277 h 10807"/>
                    <a:gd name="connsiteX10" fmla="*/ 21347 w 36499"/>
                    <a:gd name="connsiteY10" fmla="*/ 1940 h 10807"/>
                    <a:gd name="connsiteX11" fmla="*/ 26060 w 36499"/>
                    <a:gd name="connsiteY11" fmla="*/ 3048 h 10807"/>
                    <a:gd name="connsiteX12" fmla="*/ 29110 w 36499"/>
                    <a:gd name="connsiteY12" fmla="*/ 3325 h 10807"/>
                    <a:gd name="connsiteX13" fmla="*/ 33546 w 36499"/>
                    <a:gd name="connsiteY13" fmla="*/ 3325 h 10807"/>
                    <a:gd name="connsiteX14" fmla="*/ 36040 w 36499"/>
                    <a:gd name="connsiteY14" fmla="*/ 4157 h 10807"/>
                    <a:gd name="connsiteX15" fmla="*/ 36318 w 36499"/>
                    <a:gd name="connsiteY15" fmla="*/ 6928 h 10807"/>
                    <a:gd name="connsiteX16" fmla="*/ 28278 w 36499"/>
                    <a:gd name="connsiteY16" fmla="*/ 9699 h 10807"/>
                    <a:gd name="connsiteX17" fmla="*/ 25229 w 36499"/>
                    <a:gd name="connsiteY17" fmla="*/ 9976 h 10807"/>
                    <a:gd name="connsiteX18" fmla="*/ 23287 w 36499"/>
                    <a:gd name="connsiteY18" fmla="*/ 10808 h 10807"/>
                    <a:gd name="connsiteX19" fmla="*/ 21070 w 36499"/>
                    <a:gd name="connsiteY19" fmla="*/ 10530 h 10807"/>
                    <a:gd name="connsiteX20" fmla="*/ 16912 w 36499"/>
                    <a:gd name="connsiteY20" fmla="*/ 9422 h 10807"/>
                    <a:gd name="connsiteX21" fmla="*/ 15248 w 36499"/>
                    <a:gd name="connsiteY21" fmla="*/ 8868 h 10807"/>
                    <a:gd name="connsiteX22" fmla="*/ 13862 w 36499"/>
                    <a:gd name="connsiteY22" fmla="*/ 8868 h 10807"/>
                    <a:gd name="connsiteX23" fmla="*/ 12198 w 36499"/>
                    <a:gd name="connsiteY23" fmla="*/ 7759 h 108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36499" h="10807">
                      <a:moveTo>
                        <a:pt x="12476" y="7482"/>
                      </a:moveTo>
                      <a:cubicBezTo>
                        <a:pt x="12198" y="6928"/>
                        <a:pt x="11921" y="6374"/>
                        <a:pt x="11089" y="6097"/>
                      </a:cubicBezTo>
                      <a:cubicBezTo>
                        <a:pt x="10258" y="5819"/>
                        <a:pt x="9426" y="5542"/>
                        <a:pt x="8595" y="5542"/>
                      </a:cubicBezTo>
                      <a:cubicBezTo>
                        <a:pt x="7208" y="5542"/>
                        <a:pt x="6099" y="4988"/>
                        <a:pt x="4713" y="4711"/>
                      </a:cubicBezTo>
                      <a:cubicBezTo>
                        <a:pt x="3604" y="4711"/>
                        <a:pt x="2495" y="4711"/>
                        <a:pt x="1664" y="4157"/>
                      </a:cubicBezTo>
                      <a:cubicBezTo>
                        <a:pt x="1109" y="4157"/>
                        <a:pt x="278" y="3325"/>
                        <a:pt x="0" y="2771"/>
                      </a:cubicBezTo>
                      <a:cubicBezTo>
                        <a:pt x="0" y="1663"/>
                        <a:pt x="1941" y="1109"/>
                        <a:pt x="2772" y="831"/>
                      </a:cubicBezTo>
                      <a:cubicBezTo>
                        <a:pt x="4436" y="277"/>
                        <a:pt x="6099" y="277"/>
                        <a:pt x="7763" y="277"/>
                      </a:cubicBezTo>
                      <a:cubicBezTo>
                        <a:pt x="9703" y="277"/>
                        <a:pt x="11644" y="0"/>
                        <a:pt x="13862" y="0"/>
                      </a:cubicBezTo>
                      <a:cubicBezTo>
                        <a:pt x="15525" y="0"/>
                        <a:pt x="17188" y="0"/>
                        <a:pt x="18575" y="277"/>
                      </a:cubicBezTo>
                      <a:cubicBezTo>
                        <a:pt x="19684" y="277"/>
                        <a:pt x="20515" y="831"/>
                        <a:pt x="21347" y="1940"/>
                      </a:cubicBezTo>
                      <a:cubicBezTo>
                        <a:pt x="22456" y="3325"/>
                        <a:pt x="24397" y="3048"/>
                        <a:pt x="26060" y="3048"/>
                      </a:cubicBezTo>
                      <a:cubicBezTo>
                        <a:pt x="27169" y="3048"/>
                        <a:pt x="28278" y="3048"/>
                        <a:pt x="29110" y="3325"/>
                      </a:cubicBezTo>
                      <a:cubicBezTo>
                        <a:pt x="30496" y="3325"/>
                        <a:pt x="31882" y="3325"/>
                        <a:pt x="33546" y="3325"/>
                      </a:cubicBezTo>
                      <a:cubicBezTo>
                        <a:pt x="34377" y="3325"/>
                        <a:pt x="35486" y="3325"/>
                        <a:pt x="36040" y="4157"/>
                      </a:cubicBezTo>
                      <a:cubicBezTo>
                        <a:pt x="36595" y="4988"/>
                        <a:pt x="36595" y="6097"/>
                        <a:pt x="36318" y="6928"/>
                      </a:cubicBezTo>
                      <a:cubicBezTo>
                        <a:pt x="35486" y="10530"/>
                        <a:pt x="31050" y="9699"/>
                        <a:pt x="28278" y="9699"/>
                      </a:cubicBezTo>
                      <a:cubicBezTo>
                        <a:pt x="27169" y="9699"/>
                        <a:pt x="26060" y="9699"/>
                        <a:pt x="25229" y="9976"/>
                      </a:cubicBezTo>
                      <a:cubicBezTo>
                        <a:pt x="24674" y="9976"/>
                        <a:pt x="24119" y="10808"/>
                        <a:pt x="23287" y="10808"/>
                      </a:cubicBezTo>
                      <a:cubicBezTo>
                        <a:pt x="22733" y="10808"/>
                        <a:pt x="21901" y="10808"/>
                        <a:pt x="21070" y="10530"/>
                      </a:cubicBezTo>
                      <a:cubicBezTo>
                        <a:pt x="19684" y="10530"/>
                        <a:pt x="18298" y="9976"/>
                        <a:pt x="16912" y="9422"/>
                      </a:cubicBezTo>
                      <a:cubicBezTo>
                        <a:pt x="16357" y="9422"/>
                        <a:pt x="15802" y="8868"/>
                        <a:pt x="15248" y="8868"/>
                      </a:cubicBezTo>
                      <a:cubicBezTo>
                        <a:pt x="14694" y="8868"/>
                        <a:pt x="14416" y="8868"/>
                        <a:pt x="13862" y="8868"/>
                      </a:cubicBezTo>
                      <a:cubicBezTo>
                        <a:pt x="13307" y="8868"/>
                        <a:pt x="12476" y="8314"/>
                        <a:pt x="12198" y="7759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888" name="Freeform 4887">
                  <a:extLst>
                    <a:ext uri="{FF2B5EF4-FFF2-40B4-BE49-F238E27FC236}">
                      <a16:creationId xmlns:a16="http://schemas.microsoft.com/office/drawing/2014/main" id="{335171D0-A11F-5C53-B5A2-D871ADB67CF3}"/>
                    </a:ext>
                  </a:extLst>
                </p:cNvPr>
                <p:cNvSpPr/>
                <p:nvPr/>
              </p:nvSpPr>
              <p:spPr>
                <a:xfrm>
                  <a:off x="9367641" y="4271148"/>
                  <a:ext cx="7585" cy="11717"/>
                </a:xfrm>
                <a:custGeom>
                  <a:avLst/>
                  <a:gdLst>
                    <a:gd name="connsiteX0" fmla="*/ 0 w 7585"/>
                    <a:gd name="connsiteY0" fmla="*/ 579 h 11717"/>
                    <a:gd name="connsiteX1" fmla="*/ 1941 w 7585"/>
                    <a:gd name="connsiteY1" fmla="*/ 302 h 11717"/>
                    <a:gd name="connsiteX2" fmla="*/ 3049 w 7585"/>
                    <a:gd name="connsiteY2" fmla="*/ 3073 h 11717"/>
                    <a:gd name="connsiteX3" fmla="*/ 4159 w 7585"/>
                    <a:gd name="connsiteY3" fmla="*/ 4736 h 11717"/>
                    <a:gd name="connsiteX4" fmla="*/ 6376 w 7585"/>
                    <a:gd name="connsiteY4" fmla="*/ 5290 h 11717"/>
                    <a:gd name="connsiteX5" fmla="*/ 7485 w 7585"/>
                    <a:gd name="connsiteY5" fmla="*/ 8893 h 11717"/>
                    <a:gd name="connsiteX6" fmla="*/ 4435 w 7585"/>
                    <a:gd name="connsiteY6" fmla="*/ 11664 h 11717"/>
                    <a:gd name="connsiteX7" fmla="*/ 277 w 7585"/>
                    <a:gd name="connsiteY7" fmla="*/ 6122 h 11717"/>
                    <a:gd name="connsiteX8" fmla="*/ 0 w 7585"/>
                    <a:gd name="connsiteY8" fmla="*/ 3350 h 11717"/>
                    <a:gd name="connsiteX9" fmla="*/ 0 w 7585"/>
                    <a:gd name="connsiteY9" fmla="*/ 1965 h 11717"/>
                    <a:gd name="connsiteX10" fmla="*/ 0 w 7585"/>
                    <a:gd name="connsiteY10" fmla="*/ 579 h 117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7585" h="11717">
                      <a:moveTo>
                        <a:pt x="0" y="579"/>
                      </a:moveTo>
                      <a:cubicBezTo>
                        <a:pt x="554" y="25"/>
                        <a:pt x="1386" y="-252"/>
                        <a:pt x="1941" y="302"/>
                      </a:cubicBezTo>
                      <a:cubicBezTo>
                        <a:pt x="2772" y="856"/>
                        <a:pt x="2772" y="2242"/>
                        <a:pt x="3049" y="3073"/>
                      </a:cubicBezTo>
                      <a:cubicBezTo>
                        <a:pt x="3049" y="3905"/>
                        <a:pt x="3049" y="4736"/>
                        <a:pt x="4159" y="4736"/>
                      </a:cubicBezTo>
                      <a:cubicBezTo>
                        <a:pt x="4990" y="4736"/>
                        <a:pt x="5822" y="4736"/>
                        <a:pt x="6376" y="5290"/>
                      </a:cubicBezTo>
                      <a:cubicBezTo>
                        <a:pt x="7485" y="6122"/>
                        <a:pt x="7762" y="7507"/>
                        <a:pt x="7485" y="8893"/>
                      </a:cubicBezTo>
                      <a:cubicBezTo>
                        <a:pt x="7208" y="10278"/>
                        <a:pt x="6099" y="11387"/>
                        <a:pt x="4435" y="11664"/>
                      </a:cubicBezTo>
                      <a:cubicBezTo>
                        <a:pt x="1386" y="12218"/>
                        <a:pt x="554" y="8339"/>
                        <a:pt x="277" y="6122"/>
                      </a:cubicBezTo>
                      <a:cubicBezTo>
                        <a:pt x="277" y="5290"/>
                        <a:pt x="0" y="4182"/>
                        <a:pt x="0" y="3350"/>
                      </a:cubicBezTo>
                      <a:cubicBezTo>
                        <a:pt x="0" y="2796"/>
                        <a:pt x="0" y="2519"/>
                        <a:pt x="0" y="1965"/>
                      </a:cubicBezTo>
                      <a:cubicBezTo>
                        <a:pt x="0" y="1965"/>
                        <a:pt x="0" y="856"/>
                        <a:pt x="0" y="579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889" name="Freeform 4888">
                  <a:extLst>
                    <a:ext uri="{FF2B5EF4-FFF2-40B4-BE49-F238E27FC236}">
                      <a16:creationId xmlns:a16="http://schemas.microsoft.com/office/drawing/2014/main" id="{1FB2ECAF-5A39-1492-6457-29CBE17BA43A}"/>
                    </a:ext>
                  </a:extLst>
                </p:cNvPr>
                <p:cNvSpPr/>
                <p:nvPr/>
              </p:nvSpPr>
              <p:spPr>
                <a:xfrm>
                  <a:off x="9375936" y="4260974"/>
                  <a:ext cx="8368" cy="12693"/>
                </a:xfrm>
                <a:custGeom>
                  <a:avLst/>
                  <a:gdLst>
                    <a:gd name="connsiteX0" fmla="*/ 1408 w 8368"/>
                    <a:gd name="connsiteY0" fmla="*/ 12693 h 12693"/>
                    <a:gd name="connsiteX1" fmla="*/ 853 w 8368"/>
                    <a:gd name="connsiteY1" fmla="*/ 12693 h 12693"/>
                    <a:gd name="connsiteX2" fmla="*/ 576 w 8368"/>
                    <a:gd name="connsiteY2" fmla="*/ 11030 h 12693"/>
                    <a:gd name="connsiteX3" fmla="*/ 21 w 8368"/>
                    <a:gd name="connsiteY3" fmla="*/ 9091 h 12693"/>
                    <a:gd name="connsiteX4" fmla="*/ 3348 w 8368"/>
                    <a:gd name="connsiteY4" fmla="*/ 4380 h 12693"/>
                    <a:gd name="connsiteX5" fmla="*/ 5566 w 8368"/>
                    <a:gd name="connsiteY5" fmla="*/ 223 h 12693"/>
                    <a:gd name="connsiteX6" fmla="*/ 8338 w 8368"/>
                    <a:gd name="connsiteY6" fmla="*/ 2440 h 12693"/>
                    <a:gd name="connsiteX7" fmla="*/ 8061 w 8368"/>
                    <a:gd name="connsiteY7" fmla="*/ 4380 h 12693"/>
                    <a:gd name="connsiteX8" fmla="*/ 7507 w 8368"/>
                    <a:gd name="connsiteY8" fmla="*/ 7428 h 12693"/>
                    <a:gd name="connsiteX9" fmla="*/ 6120 w 8368"/>
                    <a:gd name="connsiteY9" fmla="*/ 9645 h 12693"/>
                    <a:gd name="connsiteX10" fmla="*/ 5011 w 8368"/>
                    <a:gd name="connsiteY10" fmla="*/ 11030 h 12693"/>
                    <a:gd name="connsiteX11" fmla="*/ 3071 w 8368"/>
                    <a:gd name="connsiteY11" fmla="*/ 12139 h 12693"/>
                    <a:gd name="connsiteX12" fmla="*/ 1684 w 8368"/>
                    <a:gd name="connsiteY12" fmla="*/ 12693 h 126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8368" h="12693">
                      <a:moveTo>
                        <a:pt x="1408" y="12693"/>
                      </a:moveTo>
                      <a:cubicBezTo>
                        <a:pt x="1408" y="12693"/>
                        <a:pt x="853" y="12693"/>
                        <a:pt x="853" y="12693"/>
                      </a:cubicBezTo>
                      <a:cubicBezTo>
                        <a:pt x="298" y="12693"/>
                        <a:pt x="576" y="11585"/>
                        <a:pt x="576" y="11030"/>
                      </a:cubicBezTo>
                      <a:cubicBezTo>
                        <a:pt x="576" y="10476"/>
                        <a:pt x="21" y="9922"/>
                        <a:pt x="21" y="9091"/>
                      </a:cubicBezTo>
                      <a:cubicBezTo>
                        <a:pt x="-256" y="6874"/>
                        <a:pt x="2239" y="6042"/>
                        <a:pt x="3348" y="4380"/>
                      </a:cubicBezTo>
                      <a:cubicBezTo>
                        <a:pt x="4180" y="2994"/>
                        <a:pt x="3902" y="1054"/>
                        <a:pt x="5566" y="223"/>
                      </a:cubicBezTo>
                      <a:cubicBezTo>
                        <a:pt x="6952" y="-609"/>
                        <a:pt x="8615" y="1054"/>
                        <a:pt x="8338" y="2440"/>
                      </a:cubicBezTo>
                      <a:cubicBezTo>
                        <a:pt x="8338" y="2994"/>
                        <a:pt x="8061" y="3548"/>
                        <a:pt x="8061" y="4380"/>
                      </a:cubicBezTo>
                      <a:cubicBezTo>
                        <a:pt x="8061" y="5488"/>
                        <a:pt x="8061" y="6319"/>
                        <a:pt x="7507" y="7428"/>
                      </a:cubicBezTo>
                      <a:cubicBezTo>
                        <a:pt x="7507" y="8259"/>
                        <a:pt x="6675" y="9091"/>
                        <a:pt x="6120" y="9645"/>
                      </a:cubicBezTo>
                      <a:cubicBezTo>
                        <a:pt x="5566" y="10199"/>
                        <a:pt x="5289" y="10753"/>
                        <a:pt x="5011" y="11030"/>
                      </a:cubicBezTo>
                      <a:cubicBezTo>
                        <a:pt x="4457" y="11585"/>
                        <a:pt x="3625" y="11862"/>
                        <a:pt x="3071" y="12139"/>
                      </a:cubicBezTo>
                      <a:cubicBezTo>
                        <a:pt x="2794" y="12139"/>
                        <a:pt x="2239" y="12416"/>
                        <a:pt x="1684" y="12693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890" name="Freeform 4889">
                  <a:extLst>
                    <a:ext uri="{FF2B5EF4-FFF2-40B4-BE49-F238E27FC236}">
                      <a16:creationId xmlns:a16="http://schemas.microsoft.com/office/drawing/2014/main" id="{D43CA85D-D34B-7704-5300-5B1F6A9123D0}"/>
                    </a:ext>
                  </a:extLst>
                </p:cNvPr>
                <p:cNvSpPr/>
                <p:nvPr/>
              </p:nvSpPr>
              <p:spPr>
                <a:xfrm>
                  <a:off x="9411998" y="4267255"/>
                  <a:ext cx="15623" cy="24425"/>
                </a:xfrm>
                <a:custGeom>
                  <a:avLst/>
                  <a:gdLst>
                    <a:gd name="connsiteX0" fmla="*/ 6099 w 15623"/>
                    <a:gd name="connsiteY0" fmla="*/ 23317 h 24425"/>
                    <a:gd name="connsiteX1" fmla="*/ 5545 w 15623"/>
                    <a:gd name="connsiteY1" fmla="*/ 21100 h 24425"/>
                    <a:gd name="connsiteX2" fmla="*/ 1109 w 15623"/>
                    <a:gd name="connsiteY2" fmla="*/ 19160 h 24425"/>
                    <a:gd name="connsiteX3" fmla="*/ 1109 w 15623"/>
                    <a:gd name="connsiteY3" fmla="*/ 15834 h 24425"/>
                    <a:gd name="connsiteX4" fmla="*/ 2217 w 15623"/>
                    <a:gd name="connsiteY4" fmla="*/ 11955 h 24425"/>
                    <a:gd name="connsiteX5" fmla="*/ 2495 w 15623"/>
                    <a:gd name="connsiteY5" fmla="*/ 10292 h 24425"/>
                    <a:gd name="connsiteX6" fmla="*/ 2772 w 15623"/>
                    <a:gd name="connsiteY6" fmla="*/ 8629 h 24425"/>
                    <a:gd name="connsiteX7" fmla="*/ 1941 w 15623"/>
                    <a:gd name="connsiteY7" fmla="*/ 8075 h 24425"/>
                    <a:gd name="connsiteX8" fmla="*/ 0 w 15623"/>
                    <a:gd name="connsiteY8" fmla="*/ 7798 h 24425"/>
                    <a:gd name="connsiteX9" fmla="*/ 4713 w 15623"/>
                    <a:gd name="connsiteY9" fmla="*/ 4472 h 24425"/>
                    <a:gd name="connsiteX10" fmla="*/ 6653 w 15623"/>
                    <a:gd name="connsiteY10" fmla="*/ 870 h 24425"/>
                    <a:gd name="connsiteX11" fmla="*/ 11644 w 15623"/>
                    <a:gd name="connsiteY11" fmla="*/ 592 h 24425"/>
                    <a:gd name="connsiteX12" fmla="*/ 14970 w 15623"/>
                    <a:gd name="connsiteY12" fmla="*/ 8906 h 24425"/>
                    <a:gd name="connsiteX13" fmla="*/ 11089 w 15623"/>
                    <a:gd name="connsiteY13" fmla="*/ 13063 h 24425"/>
                    <a:gd name="connsiteX14" fmla="*/ 11089 w 15623"/>
                    <a:gd name="connsiteY14" fmla="*/ 15834 h 24425"/>
                    <a:gd name="connsiteX15" fmla="*/ 14693 w 15623"/>
                    <a:gd name="connsiteY15" fmla="*/ 18605 h 24425"/>
                    <a:gd name="connsiteX16" fmla="*/ 14139 w 15623"/>
                    <a:gd name="connsiteY16" fmla="*/ 21377 h 24425"/>
                    <a:gd name="connsiteX17" fmla="*/ 13584 w 15623"/>
                    <a:gd name="connsiteY17" fmla="*/ 22762 h 24425"/>
                    <a:gd name="connsiteX18" fmla="*/ 12198 w 15623"/>
                    <a:gd name="connsiteY18" fmla="*/ 23317 h 24425"/>
                    <a:gd name="connsiteX19" fmla="*/ 8871 w 15623"/>
                    <a:gd name="connsiteY19" fmla="*/ 24425 h 24425"/>
                    <a:gd name="connsiteX20" fmla="*/ 6099 w 15623"/>
                    <a:gd name="connsiteY20" fmla="*/ 23594 h 244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15623" h="24425">
                      <a:moveTo>
                        <a:pt x="6099" y="23317"/>
                      </a:moveTo>
                      <a:cubicBezTo>
                        <a:pt x="5822" y="22762"/>
                        <a:pt x="5822" y="21654"/>
                        <a:pt x="5545" y="21100"/>
                      </a:cubicBezTo>
                      <a:cubicBezTo>
                        <a:pt x="4990" y="18883"/>
                        <a:pt x="2495" y="19991"/>
                        <a:pt x="1109" y="19160"/>
                      </a:cubicBezTo>
                      <a:cubicBezTo>
                        <a:pt x="0" y="18605"/>
                        <a:pt x="831" y="16666"/>
                        <a:pt x="1109" y="15834"/>
                      </a:cubicBezTo>
                      <a:cubicBezTo>
                        <a:pt x="1386" y="14449"/>
                        <a:pt x="1941" y="13063"/>
                        <a:pt x="2217" y="11955"/>
                      </a:cubicBezTo>
                      <a:cubicBezTo>
                        <a:pt x="2217" y="11400"/>
                        <a:pt x="2217" y="10846"/>
                        <a:pt x="2495" y="10292"/>
                      </a:cubicBezTo>
                      <a:cubicBezTo>
                        <a:pt x="2495" y="9738"/>
                        <a:pt x="3049" y="9183"/>
                        <a:pt x="2772" y="8629"/>
                      </a:cubicBezTo>
                      <a:cubicBezTo>
                        <a:pt x="2772" y="8075"/>
                        <a:pt x="2495" y="8075"/>
                        <a:pt x="1941" y="8075"/>
                      </a:cubicBezTo>
                      <a:cubicBezTo>
                        <a:pt x="1109" y="8075"/>
                        <a:pt x="554" y="7798"/>
                        <a:pt x="0" y="7798"/>
                      </a:cubicBezTo>
                      <a:cubicBezTo>
                        <a:pt x="0" y="5027"/>
                        <a:pt x="3604" y="6135"/>
                        <a:pt x="4713" y="4472"/>
                      </a:cubicBezTo>
                      <a:cubicBezTo>
                        <a:pt x="5545" y="3364"/>
                        <a:pt x="5545" y="1701"/>
                        <a:pt x="6653" y="870"/>
                      </a:cubicBezTo>
                      <a:cubicBezTo>
                        <a:pt x="8040" y="-239"/>
                        <a:pt x="9980" y="-239"/>
                        <a:pt x="11644" y="592"/>
                      </a:cubicBezTo>
                      <a:cubicBezTo>
                        <a:pt x="14970" y="1978"/>
                        <a:pt x="16634" y="5581"/>
                        <a:pt x="14970" y="8906"/>
                      </a:cubicBezTo>
                      <a:cubicBezTo>
                        <a:pt x="14139" y="10569"/>
                        <a:pt x="12476" y="11677"/>
                        <a:pt x="11089" y="13063"/>
                      </a:cubicBezTo>
                      <a:cubicBezTo>
                        <a:pt x="9980" y="14171"/>
                        <a:pt x="9980" y="14726"/>
                        <a:pt x="11089" y="15834"/>
                      </a:cubicBezTo>
                      <a:cubicBezTo>
                        <a:pt x="12198" y="16666"/>
                        <a:pt x="14416" y="17220"/>
                        <a:pt x="14693" y="18605"/>
                      </a:cubicBezTo>
                      <a:cubicBezTo>
                        <a:pt x="14970" y="19714"/>
                        <a:pt x="14693" y="20268"/>
                        <a:pt x="14139" y="21377"/>
                      </a:cubicBezTo>
                      <a:cubicBezTo>
                        <a:pt x="14139" y="21931"/>
                        <a:pt x="14139" y="22485"/>
                        <a:pt x="13584" y="22762"/>
                      </a:cubicBezTo>
                      <a:cubicBezTo>
                        <a:pt x="13307" y="23040"/>
                        <a:pt x="12476" y="23317"/>
                        <a:pt x="12198" y="23317"/>
                      </a:cubicBezTo>
                      <a:cubicBezTo>
                        <a:pt x="11089" y="23871"/>
                        <a:pt x="9980" y="24425"/>
                        <a:pt x="8871" y="24425"/>
                      </a:cubicBezTo>
                      <a:cubicBezTo>
                        <a:pt x="8040" y="24425"/>
                        <a:pt x="6653" y="24425"/>
                        <a:pt x="6099" y="23594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891" name="Freeform 4890">
                  <a:extLst>
                    <a:ext uri="{FF2B5EF4-FFF2-40B4-BE49-F238E27FC236}">
                      <a16:creationId xmlns:a16="http://schemas.microsoft.com/office/drawing/2014/main" id="{40B67FEB-F5D9-F3CA-3FBF-4988B72DCB8A}"/>
                    </a:ext>
                  </a:extLst>
                </p:cNvPr>
                <p:cNvSpPr/>
                <p:nvPr/>
              </p:nvSpPr>
              <p:spPr>
                <a:xfrm>
                  <a:off x="9406176" y="4287493"/>
                  <a:ext cx="12446" cy="19717"/>
                </a:xfrm>
                <a:custGeom>
                  <a:avLst/>
                  <a:gdLst>
                    <a:gd name="connsiteX0" fmla="*/ 4159 w 12446"/>
                    <a:gd name="connsiteY0" fmla="*/ 19429 h 19717"/>
                    <a:gd name="connsiteX1" fmla="*/ 4159 w 12446"/>
                    <a:gd name="connsiteY1" fmla="*/ 19429 h 19717"/>
                    <a:gd name="connsiteX2" fmla="*/ 1109 w 12446"/>
                    <a:gd name="connsiteY2" fmla="*/ 16658 h 19717"/>
                    <a:gd name="connsiteX3" fmla="*/ 278 w 12446"/>
                    <a:gd name="connsiteY3" fmla="*/ 14995 h 19717"/>
                    <a:gd name="connsiteX4" fmla="*/ 0 w 12446"/>
                    <a:gd name="connsiteY4" fmla="*/ 12778 h 19717"/>
                    <a:gd name="connsiteX5" fmla="*/ 278 w 12446"/>
                    <a:gd name="connsiteY5" fmla="*/ 11393 h 19717"/>
                    <a:gd name="connsiteX6" fmla="*/ 1664 w 12446"/>
                    <a:gd name="connsiteY6" fmla="*/ 6959 h 19717"/>
                    <a:gd name="connsiteX7" fmla="*/ 2772 w 12446"/>
                    <a:gd name="connsiteY7" fmla="*/ 3910 h 19717"/>
                    <a:gd name="connsiteX8" fmla="*/ 3050 w 12446"/>
                    <a:gd name="connsiteY8" fmla="*/ 2248 h 19717"/>
                    <a:gd name="connsiteX9" fmla="*/ 4436 w 12446"/>
                    <a:gd name="connsiteY9" fmla="*/ 31 h 19717"/>
                    <a:gd name="connsiteX10" fmla="*/ 6099 w 12446"/>
                    <a:gd name="connsiteY10" fmla="*/ 3079 h 19717"/>
                    <a:gd name="connsiteX11" fmla="*/ 8871 w 12446"/>
                    <a:gd name="connsiteY11" fmla="*/ 5850 h 19717"/>
                    <a:gd name="connsiteX12" fmla="*/ 11921 w 12446"/>
                    <a:gd name="connsiteY12" fmla="*/ 9453 h 19717"/>
                    <a:gd name="connsiteX13" fmla="*/ 11921 w 12446"/>
                    <a:gd name="connsiteY13" fmla="*/ 12778 h 19717"/>
                    <a:gd name="connsiteX14" fmla="*/ 10535 w 12446"/>
                    <a:gd name="connsiteY14" fmla="*/ 15273 h 19717"/>
                    <a:gd name="connsiteX15" fmla="*/ 8871 w 12446"/>
                    <a:gd name="connsiteY15" fmla="*/ 17489 h 19717"/>
                    <a:gd name="connsiteX16" fmla="*/ 8040 w 12446"/>
                    <a:gd name="connsiteY16" fmla="*/ 18875 h 19717"/>
                    <a:gd name="connsiteX17" fmla="*/ 4159 w 12446"/>
                    <a:gd name="connsiteY17" fmla="*/ 19429 h 197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2446" h="19717">
                      <a:moveTo>
                        <a:pt x="4159" y="19429"/>
                      </a:moveTo>
                      <a:cubicBezTo>
                        <a:pt x="4159" y="19429"/>
                        <a:pt x="4159" y="19429"/>
                        <a:pt x="4159" y="19429"/>
                      </a:cubicBezTo>
                      <a:cubicBezTo>
                        <a:pt x="3050" y="18875"/>
                        <a:pt x="1664" y="17766"/>
                        <a:pt x="1109" y="16658"/>
                      </a:cubicBezTo>
                      <a:cubicBezTo>
                        <a:pt x="832" y="16104"/>
                        <a:pt x="554" y="15550"/>
                        <a:pt x="278" y="14995"/>
                      </a:cubicBezTo>
                      <a:cubicBezTo>
                        <a:pt x="278" y="14441"/>
                        <a:pt x="0" y="13610"/>
                        <a:pt x="0" y="12778"/>
                      </a:cubicBezTo>
                      <a:cubicBezTo>
                        <a:pt x="0" y="12224"/>
                        <a:pt x="0" y="11947"/>
                        <a:pt x="278" y="11393"/>
                      </a:cubicBezTo>
                      <a:cubicBezTo>
                        <a:pt x="832" y="10007"/>
                        <a:pt x="1109" y="8344"/>
                        <a:pt x="1664" y="6959"/>
                      </a:cubicBezTo>
                      <a:cubicBezTo>
                        <a:pt x="1941" y="5850"/>
                        <a:pt x="2495" y="5019"/>
                        <a:pt x="2772" y="3910"/>
                      </a:cubicBezTo>
                      <a:cubicBezTo>
                        <a:pt x="2772" y="3356"/>
                        <a:pt x="2772" y="2802"/>
                        <a:pt x="3050" y="2248"/>
                      </a:cubicBezTo>
                      <a:cubicBezTo>
                        <a:pt x="3050" y="1416"/>
                        <a:pt x="3327" y="-247"/>
                        <a:pt x="4436" y="31"/>
                      </a:cubicBezTo>
                      <a:cubicBezTo>
                        <a:pt x="5545" y="308"/>
                        <a:pt x="5822" y="2248"/>
                        <a:pt x="6099" y="3079"/>
                      </a:cubicBezTo>
                      <a:cubicBezTo>
                        <a:pt x="6653" y="4188"/>
                        <a:pt x="7763" y="5019"/>
                        <a:pt x="8871" y="5850"/>
                      </a:cubicBezTo>
                      <a:cubicBezTo>
                        <a:pt x="9981" y="6681"/>
                        <a:pt x="11089" y="8067"/>
                        <a:pt x="11921" y="9453"/>
                      </a:cubicBezTo>
                      <a:cubicBezTo>
                        <a:pt x="12476" y="10561"/>
                        <a:pt x="12753" y="11947"/>
                        <a:pt x="11921" y="12778"/>
                      </a:cubicBezTo>
                      <a:cubicBezTo>
                        <a:pt x="11367" y="13610"/>
                        <a:pt x="10812" y="14441"/>
                        <a:pt x="10535" y="15273"/>
                      </a:cubicBezTo>
                      <a:cubicBezTo>
                        <a:pt x="9981" y="16104"/>
                        <a:pt x="9426" y="16658"/>
                        <a:pt x="8871" y="17489"/>
                      </a:cubicBezTo>
                      <a:cubicBezTo>
                        <a:pt x="8595" y="18044"/>
                        <a:pt x="8317" y="18598"/>
                        <a:pt x="8040" y="18875"/>
                      </a:cubicBezTo>
                      <a:cubicBezTo>
                        <a:pt x="7208" y="19706"/>
                        <a:pt x="5267" y="19983"/>
                        <a:pt x="4159" y="19429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892" name="Freeform 4891">
                  <a:extLst>
                    <a:ext uri="{FF2B5EF4-FFF2-40B4-BE49-F238E27FC236}">
                      <a16:creationId xmlns:a16="http://schemas.microsoft.com/office/drawing/2014/main" id="{25E6DF53-4D36-48F4-5321-4AD8D5D04B64}"/>
                    </a:ext>
                  </a:extLst>
                </p:cNvPr>
                <p:cNvSpPr/>
                <p:nvPr/>
              </p:nvSpPr>
              <p:spPr>
                <a:xfrm>
                  <a:off x="9318095" y="4312087"/>
                  <a:ext cx="32886" cy="34263"/>
                </a:xfrm>
                <a:custGeom>
                  <a:avLst/>
                  <a:gdLst>
                    <a:gd name="connsiteX0" fmla="*/ 23485 w 32886"/>
                    <a:gd name="connsiteY0" fmla="*/ 5920 h 34263"/>
                    <a:gd name="connsiteX1" fmla="*/ 23485 w 32886"/>
                    <a:gd name="connsiteY1" fmla="*/ 11462 h 34263"/>
                    <a:gd name="connsiteX2" fmla="*/ 22099 w 32886"/>
                    <a:gd name="connsiteY2" fmla="*/ 17282 h 34263"/>
                    <a:gd name="connsiteX3" fmla="*/ 17663 w 32886"/>
                    <a:gd name="connsiteY3" fmla="*/ 22270 h 34263"/>
                    <a:gd name="connsiteX4" fmla="*/ 10455 w 32886"/>
                    <a:gd name="connsiteY4" fmla="*/ 29752 h 34263"/>
                    <a:gd name="connsiteX5" fmla="*/ 4910 w 32886"/>
                    <a:gd name="connsiteY5" fmla="*/ 32800 h 34263"/>
                    <a:gd name="connsiteX6" fmla="*/ 2138 w 32886"/>
                    <a:gd name="connsiteY6" fmla="*/ 33909 h 34263"/>
                    <a:gd name="connsiteX7" fmla="*/ 474 w 32886"/>
                    <a:gd name="connsiteY7" fmla="*/ 34186 h 34263"/>
                    <a:gd name="connsiteX8" fmla="*/ 1029 w 32886"/>
                    <a:gd name="connsiteY8" fmla="*/ 31969 h 34263"/>
                    <a:gd name="connsiteX9" fmla="*/ 4633 w 32886"/>
                    <a:gd name="connsiteY9" fmla="*/ 27258 h 34263"/>
                    <a:gd name="connsiteX10" fmla="*/ 7683 w 32886"/>
                    <a:gd name="connsiteY10" fmla="*/ 21993 h 34263"/>
                    <a:gd name="connsiteX11" fmla="*/ 9069 w 32886"/>
                    <a:gd name="connsiteY11" fmla="*/ 17005 h 34263"/>
                    <a:gd name="connsiteX12" fmla="*/ 14336 w 32886"/>
                    <a:gd name="connsiteY12" fmla="*/ 7582 h 34263"/>
                    <a:gd name="connsiteX13" fmla="*/ 21822 w 32886"/>
                    <a:gd name="connsiteY13" fmla="*/ 1208 h 34263"/>
                    <a:gd name="connsiteX14" fmla="*/ 28753 w 32886"/>
                    <a:gd name="connsiteY14" fmla="*/ 100 h 34263"/>
                    <a:gd name="connsiteX15" fmla="*/ 32634 w 32886"/>
                    <a:gd name="connsiteY15" fmla="*/ 4811 h 34263"/>
                    <a:gd name="connsiteX16" fmla="*/ 30416 w 32886"/>
                    <a:gd name="connsiteY16" fmla="*/ 5642 h 34263"/>
                    <a:gd name="connsiteX17" fmla="*/ 30416 w 32886"/>
                    <a:gd name="connsiteY17" fmla="*/ 5088 h 34263"/>
                    <a:gd name="connsiteX18" fmla="*/ 29584 w 32886"/>
                    <a:gd name="connsiteY18" fmla="*/ 4257 h 34263"/>
                    <a:gd name="connsiteX19" fmla="*/ 27921 w 32886"/>
                    <a:gd name="connsiteY19" fmla="*/ 2871 h 34263"/>
                    <a:gd name="connsiteX20" fmla="*/ 26257 w 32886"/>
                    <a:gd name="connsiteY20" fmla="*/ 2871 h 34263"/>
                    <a:gd name="connsiteX21" fmla="*/ 24039 w 32886"/>
                    <a:gd name="connsiteY21" fmla="*/ 5642 h 342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32886" h="34263">
                      <a:moveTo>
                        <a:pt x="23485" y="5920"/>
                      </a:moveTo>
                      <a:cubicBezTo>
                        <a:pt x="22931" y="7582"/>
                        <a:pt x="23485" y="9522"/>
                        <a:pt x="23485" y="11462"/>
                      </a:cubicBezTo>
                      <a:cubicBezTo>
                        <a:pt x="23485" y="13402"/>
                        <a:pt x="23485" y="15342"/>
                        <a:pt x="22099" y="17282"/>
                      </a:cubicBezTo>
                      <a:cubicBezTo>
                        <a:pt x="20990" y="19221"/>
                        <a:pt x="19050" y="20607"/>
                        <a:pt x="17663" y="22270"/>
                      </a:cubicBezTo>
                      <a:cubicBezTo>
                        <a:pt x="15168" y="24764"/>
                        <a:pt x="13227" y="27812"/>
                        <a:pt x="10455" y="29752"/>
                      </a:cubicBezTo>
                      <a:cubicBezTo>
                        <a:pt x="8791" y="30861"/>
                        <a:pt x="6851" y="31969"/>
                        <a:pt x="4910" y="32800"/>
                      </a:cubicBezTo>
                      <a:cubicBezTo>
                        <a:pt x="4079" y="33077"/>
                        <a:pt x="3247" y="33632"/>
                        <a:pt x="2138" y="33909"/>
                      </a:cubicBezTo>
                      <a:cubicBezTo>
                        <a:pt x="1584" y="33909"/>
                        <a:pt x="1029" y="34463"/>
                        <a:pt x="474" y="34186"/>
                      </a:cubicBezTo>
                      <a:cubicBezTo>
                        <a:pt x="-634" y="34186"/>
                        <a:pt x="474" y="32523"/>
                        <a:pt x="1029" y="31969"/>
                      </a:cubicBezTo>
                      <a:cubicBezTo>
                        <a:pt x="2138" y="30306"/>
                        <a:pt x="3524" y="28644"/>
                        <a:pt x="4633" y="27258"/>
                      </a:cubicBezTo>
                      <a:cubicBezTo>
                        <a:pt x="5742" y="25595"/>
                        <a:pt x="6851" y="23933"/>
                        <a:pt x="7683" y="21993"/>
                      </a:cubicBezTo>
                      <a:cubicBezTo>
                        <a:pt x="8237" y="20330"/>
                        <a:pt x="8515" y="18667"/>
                        <a:pt x="9069" y="17005"/>
                      </a:cubicBezTo>
                      <a:cubicBezTo>
                        <a:pt x="9901" y="13402"/>
                        <a:pt x="11841" y="10354"/>
                        <a:pt x="14336" y="7582"/>
                      </a:cubicBezTo>
                      <a:cubicBezTo>
                        <a:pt x="16554" y="5088"/>
                        <a:pt x="18772" y="2594"/>
                        <a:pt x="21822" y="1208"/>
                      </a:cubicBezTo>
                      <a:cubicBezTo>
                        <a:pt x="24039" y="100"/>
                        <a:pt x="26535" y="-177"/>
                        <a:pt x="28753" y="100"/>
                      </a:cubicBezTo>
                      <a:cubicBezTo>
                        <a:pt x="30970" y="377"/>
                        <a:pt x="33742" y="2317"/>
                        <a:pt x="32634" y="4811"/>
                      </a:cubicBezTo>
                      <a:cubicBezTo>
                        <a:pt x="32634" y="5365"/>
                        <a:pt x="30970" y="6197"/>
                        <a:pt x="30416" y="5642"/>
                      </a:cubicBezTo>
                      <a:cubicBezTo>
                        <a:pt x="30416" y="5642"/>
                        <a:pt x="30416" y="5088"/>
                        <a:pt x="30416" y="5088"/>
                      </a:cubicBezTo>
                      <a:cubicBezTo>
                        <a:pt x="30416" y="4811"/>
                        <a:pt x="29861" y="4534"/>
                        <a:pt x="29584" y="4257"/>
                      </a:cubicBezTo>
                      <a:cubicBezTo>
                        <a:pt x="29030" y="3980"/>
                        <a:pt x="28475" y="3149"/>
                        <a:pt x="27921" y="2871"/>
                      </a:cubicBezTo>
                      <a:cubicBezTo>
                        <a:pt x="27643" y="2871"/>
                        <a:pt x="26812" y="2871"/>
                        <a:pt x="26257" y="2871"/>
                      </a:cubicBezTo>
                      <a:cubicBezTo>
                        <a:pt x="25149" y="2871"/>
                        <a:pt x="24317" y="4811"/>
                        <a:pt x="24039" y="5642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893" name="Freeform 4892">
                  <a:extLst>
                    <a:ext uri="{FF2B5EF4-FFF2-40B4-BE49-F238E27FC236}">
                      <a16:creationId xmlns:a16="http://schemas.microsoft.com/office/drawing/2014/main" id="{0FB2B000-08BA-CB95-F993-EE6C706053C5}"/>
                    </a:ext>
                  </a:extLst>
                </p:cNvPr>
                <p:cNvSpPr/>
                <p:nvPr/>
              </p:nvSpPr>
              <p:spPr>
                <a:xfrm>
                  <a:off x="9283361" y="4330200"/>
                  <a:ext cx="11089" cy="8313"/>
                </a:xfrm>
                <a:custGeom>
                  <a:avLst/>
                  <a:gdLst>
                    <a:gd name="connsiteX0" fmla="*/ 11089 w 11089"/>
                    <a:gd name="connsiteY0" fmla="*/ 4157 h 8313"/>
                    <a:gd name="connsiteX1" fmla="*/ 5545 w 11089"/>
                    <a:gd name="connsiteY1" fmla="*/ 8314 h 8313"/>
                    <a:gd name="connsiteX2" fmla="*/ 0 w 11089"/>
                    <a:gd name="connsiteY2" fmla="*/ 4157 h 8313"/>
                    <a:gd name="connsiteX3" fmla="*/ 5545 w 11089"/>
                    <a:gd name="connsiteY3" fmla="*/ 0 h 8313"/>
                    <a:gd name="connsiteX4" fmla="*/ 11089 w 11089"/>
                    <a:gd name="connsiteY4" fmla="*/ 4157 h 83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089" h="8313">
                      <a:moveTo>
                        <a:pt x="11089" y="4157"/>
                      </a:moveTo>
                      <a:cubicBezTo>
                        <a:pt x="11089" y="6374"/>
                        <a:pt x="8595" y="8314"/>
                        <a:pt x="5545" y="8314"/>
                      </a:cubicBezTo>
                      <a:cubicBezTo>
                        <a:pt x="2496" y="8314"/>
                        <a:pt x="0" y="6374"/>
                        <a:pt x="0" y="4157"/>
                      </a:cubicBezTo>
                      <a:cubicBezTo>
                        <a:pt x="0" y="1940"/>
                        <a:pt x="2496" y="0"/>
                        <a:pt x="5545" y="0"/>
                      </a:cubicBezTo>
                      <a:cubicBezTo>
                        <a:pt x="8595" y="0"/>
                        <a:pt x="11089" y="1940"/>
                        <a:pt x="11089" y="4157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894" name="Freeform 4893">
                  <a:extLst>
                    <a:ext uri="{FF2B5EF4-FFF2-40B4-BE49-F238E27FC236}">
                      <a16:creationId xmlns:a16="http://schemas.microsoft.com/office/drawing/2014/main" id="{AA4B54E8-CABE-7E05-DD5B-14C2D1CEAEE5}"/>
                    </a:ext>
                  </a:extLst>
                </p:cNvPr>
                <p:cNvSpPr/>
                <p:nvPr/>
              </p:nvSpPr>
              <p:spPr>
                <a:xfrm>
                  <a:off x="9255361" y="4308862"/>
                  <a:ext cx="7207" cy="7759"/>
                </a:xfrm>
                <a:custGeom>
                  <a:avLst/>
                  <a:gdLst>
                    <a:gd name="connsiteX0" fmla="*/ 7208 w 7207"/>
                    <a:gd name="connsiteY0" fmla="*/ 3880 h 7759"/>
                    <a:gd name="connsiteX1" fmla="*/ 3604 w 7207"/>
                    <a:gd name="connsiteY1" fmla="*/ 7760 h 7759"/>
                    <a:gd name="connsiteX2" fmla="*/ 0 w 7207"/>
                    <a:gd name="connsiteY2" fmla="*/ 3880 h 7759"/>
                    <a:gd name="connsiteX3" fmla="*/ 3604 w 7207"/>
                    <a:gd name="connsiteY3" fmla="*/ 0 h 7759"/>
                    <a:gd name="connsiteX4" fmla="*/ 7208 w 7207"/>
                    <a:gd name="connsiteY4" fmla="*/ 3880 h 77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207" h="7759">
                      <a:moveTo>
                        <a:pt x="7208" y="3880"/>
                      </a:moveTo>
                      <a:cubicBezTo>
                        <a:pt x="7208" y="6097"/>
                        <a:pt x="5545" y="7760"/>
                        <a:pt x="3604" y="7760"/>
                      </a:cubicBezTo>
                      <a:cubicBezTo>
                        <a:pt x="1663" y="7760"/>
                        <a:pt x="0" y="6097"/>
                        <a:pt x="0" y="3880"/>
                      </a:cubicBezTo>
                      <a:cubicBezTo>
                        <a:pt x="0" y="1663"/>
                        <a:pt x="1663" y="0"/>
                        <a:pt x="3604" y="0"/>
                      </a:cubicBezTo>
                      <a:cubicBezTo>
                        <a:pt x="5545" y="0"/>
                        <a:pt x="7208" y="1663"/>
                        <a:pt x="7208" y="388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895" name="Freeform 4894">
                  <a:extLst>
                    <a:ext uri="{FF2B5EF4-FFF2-40B4-BE49-F238E27FC236}">
                      <a16:creationId xmlns:a16="http://schemas.microsoft.com/office/drawing/2014/main" id="{24B2500E-1D58-1452-E062-599F9A05743B}"/>
                    </a:ext>
                  </a:extLst>
                </p:cNvPr>
                <p:cNvSpPr/>
                <p:nvPr/>
              </p:nvSpPr>
              <p:spPr>
                <a:xfrm>
                  <a:off x="9235955" y="4338237"/>
                  <a:ext cx="13861" cy="6650"/>
                </a:xfrm>
                <a:custGeom>
                  <a:avLst/>
                  <a:gdLst>
                    <a:gd name="connsiteX0" fmla="*/ 13862 w 13861"/>
                    <a:gd name="connsiteY0" fmla="*/ 3326 h 6650"/>
                    <a:gd name="connsiteX1" fmla="*/ 6931 w 13861"/>
                    <a:gd name="connsiteY1" fmla="*/ 6651 h 6650"/>
                    <a:gd name="connsiteX2" fmla="*/ 0 w 13861"/>
                    <a:gd name="connsiteY2" fmla="*/ 3326 h 6650"/>
                    <a:gd name="connsiteX3" fmla="*/ 6931 w 13861"/>
                    <a:gd name="connsiteY3" fmla="*/ 0 h 6650"/>
                    <a:gd name="connsiteX4" fmla="*/ 13862 w 13861"/>
                    <a:gd name="connsiteY4" fmla="*/ 3326 h 66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861" h="6650">
                      <a:moveTo>
                        <a:pt x="13862" y="3326"/>
                      </a:moveTo>
                      <a:cubicBezTo>
                        <a:pt x="13862" y="4988"/>
                        <a:pt x="10812" y="6651"/>
                        <a:pt x="6931" y="6651"/>
                      </a:cubicBezTo>
                      <a:cubicBezTo>
                        <a:pt x="3049" y="6651"/>
                        <a:pt x="0" y="5265"/>
                        <a:pt x="0" y="3326"/>
                      </a:cubicBezTo>
                      <a:cubicBezTo>
                        <a:pt x="0" y="1386"/>
                        <a:pt x="3049" y="0"/>
                        <a:pt x="6931" y="0"/>
                      </a:cubicBezTo>
                      <a:cubicBezTo>
                        <a:pt x="10812" y="0"/>
                        <a:pt x="13862" y="1386"/>
                        <a:pt x="13862" y="3326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896" name="Freeform 4895">
                  <a:extLst>
                    <a:ext uri="{FF2B5EF4-FFF2-40B4-BE49-F238E27FC236}">
                      <a16:creationId xmlns:a16="http://schemas.microsoft.com/office/drawing/2014/main" id="{CEF9CEC9-11ED-8C03-51D0-C7BB2EB0C1CF}"/>
                    </a:ext>
                  </a:extLst>
                </p:cNvPr>
                <p:cNvSpPr/>
                <p:nvPr/>
              </p:nvSpPr>
              <p:spPr>
                <a:xfrm>
                  <a:off x="9223479" y="4321332"/>
                  <a:ext cx="6099" cy="6650"/>
                </a:xfrm>
                <a:custGeom>
                  <a:avLst/>
                  <a:gdLst>
                    <a:gd name="connsiteX0" fmla="*/ 6099 w 6099"/>
                    <a:gd name="connsiteY0" fmla="*/ 3325 h 6650"/>
                    <a:gd name="connsiteX1" fmla="*/ 3049 w 6099"/>
                    <a:gd name="connsiteY1" fmla="*/ 6651 h 6650"/>
                    <a:gd name="connsiteX2" fmla="*/ 0 w 6099"/>
                    <a:gd name="connsiteY2" fmla="*/ 3325 h 6650"/>
                    <a:gd name="connsiteX3" fmla="*/ 3049 w 6099"/>
                    <a:gd name="connsiteY3" fmla="*/ 0 h 6650"/>
                    <a:gd name="connsiteX4" fmla="*/ 6099 w 6099"/>
                    <a:gd name="connsiteY4" fmla="*/ 3325 h 66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099" h="6650">
                      <a:moveTo>
                        <a:pt x="6099" y="3325"/>
                      </a:moveTo>
                      <a:cubicBezTo>
                        <a:pt x="6099" y="4988"/>
                        <a:pt x="4713" y="6651"/>
                        <a:pt x="3049" y="6651"/>
                      </a:cubicBezTo>
                      <a:cubicBezTo>
                        <a:pt x="1386" y="6651"/>
                        <a:pt x="0" y="5265"/>
                        <a:pt x="0" y="3325"/>
                      </a:cubicBezTo>
                      <a:cubicBezTo>
                        <a:pt x="0" y="1386"/>
                        <a:pt x="1386" y="0"/>
                        <a:pt x="3049" y="0"/>
                      </a:cubicBezTo>
                      <a:cubicBezTo>
                        <a:pt x="4713" y="0"/>
                        <a:pt x="6099" y="1386"/>
                        <a:pt x="6099" y="3325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897" name="Freeform 4896">
                  <a:extLst>
                    <a:ext uri="{FF2B5EF4-FFF2-40B4-BE49-F238E27FC236}">
                      <a16:creationId xmlns:a16="http://schemas.microsoft.com/office/drawing/2014/main" id="{C7E3DDA2-F7F7-E6D7-C43A-1C68F0DC1742}"/>
                    </a:ext>
                  </a:extLst>
                </p:cNvPr>
                <p:cNvSpPr/>
                <p:nvPr/>
              </p:nvSpPr>
              <p:spPr>
                <a:xfrm>
                  <a:off x="9181062" y="4324104"/>
                  <a:ext cx="31116" cy="13579"/>
                </a:xfrm>
                <a:custGeom>
                  <a:avLst/>
                  <a:gdLst>
                    <a:gd name="connsiteX0" fmla="*/ 0 w 31116"/>
                    <a:gd name="connsiteY0" fmla="*/ 11085 h 13579"/>
                    <a:gd name="connsiteX1" fmla="*/ 3881 w 31116"/>
                    <a:gd name="connsiteY1" fmla="*/ 4988 h 13579"/>
                    <a:gd name="connsiteX2" fmla="*/ 6377 w 31116"/>
                    <a:gd name="connsiteY2" fmla="*/ 1940 h 13579"/>
                    <a:gd name="connsiteX3" fmla="*/ 8871 w 31116"/>
                    <a:gd name="connsiteY3" fmla="*/ 1940 h 13579"/>
                    <a:gd name="connsiteX4" fmla="*/ 12476 w 31116"/>
                    <a:gd name="connsiteY4" fmla="*/ 3048 h 13579"/>
                    <a:gd name="connsiteX5" fmla="*/ 16357 w 31116"/>
                    <a:gd name="connsiteY5" fmla="*/ 1663 h 13579"/>
                    <a:gd name="connsiteX6" fmla="*/ 19406 w 31116"/>
                    <a:gd name="connsiteY6" fmla="*/ 277 h 13579"/>
                    <a:gd name="connsiteX7" fmla="*/ 22733 w 31116"/>
                    <a:gd name="connsiteY7" fmla="*/ 0 h 13579"/>
                    <a:gd name="connsiteX8" fmla="*/ 25505 w 31116"/>
                    <a:gd name="connsiteY8" fmla="*/ 277 h 13579"/>
                    <a:gd name="connsiteX9" fmla="*/ 27446 w 31116"/>
                    <a:gd name="connsiteY9" fmla="*/ 1940 h 13579"/>
                    <a:gd name="connsiteX10" fmla="*/ 31050 w 31116"/>
                    <a:gd name="connsiteY10" fmla="*/ 5542 h 13579"/>
                    <a:gd name="connsiteX11" fmla="*/ 24951 w 31116"/>
                    <a:gd name="connsiteY11" fmla="*/ 9699 h 13579"/>
                    <a:gd name="connsiteX12" fmla="*/ 22456 w 31116"/>
                    <a:gd name="connsiteY12" fmla="*/ 11639 h 13579"/>
                    <a:gd name="connsiteX13" fmla="*/ 19129 w 31116"/>
                    <a:gd name="connsiteY13" fmla="*/ 11639 h 13579"/>
                    <a:gd name="connsiteX14" fmla="*/ 12476 w 31116"/>
                    <a:gd name="connsiteY14" fmla="*/ 11085 h 13579"/>
                    <a:gd name="connsiteX15" fmla="*/ 8317 w 31116"/>
                    <a:gd name="connsiteY15" fmla="*/ 11085 h 13579"/>
                    <a:gd name="connsiteX16" fmla="*/ 7208 w 31116"/>
                    <a:gd name="connsiteY16" fmla="*/ 11916 h 13579"/>
                    <a:gd name="connsiteX17" fmla="*/ 5545 w 31116"/>
                    <a:gd name="connsiteY17" fmla="*/ 12748 h 13579"/>
                    <a:gd name="connsiteX18" fmla="*/ 2218 w 31116"/>
                    <a:gd name="connsiteY18" fmla="*/ 13579 h 13579"/>
                    <a:gd name="connsiteX19" fmla="*/ 554 w 31116"/>
                    <a:gd name="connsiteY19" fmla="*/ 11639 h 135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31116" h="13579">
                      <a:moveTo>
                        <a:pt x="0" y="11085"/>
                      </a:moveTo>
                      <a:cubicBezTo>
                        <a:pt x="0" y="8591"/>
                        <a:pt x="2495" y="6651"/>
                        <a:pt x="3881" y="4988"/>
                      </a:cubicBezTo>
                      <a:cubicBezTo>
                        <a:pt x="4713" y="3880"/>
                        <a:pt x="5267" y="2771"/>
                        <a:pt x="6377" y="1940"/>
                      </a:cubicBezTo>
                      <a:cubicBezTo>
                        <a:pt x="7208" y="1386"/>
                        <a:pt x="8040" y="1663"/>
                        <a:pt x="8871" y="1940"/>
                      </a:cubicBezTo>
                      <a:cubicBezTo>
                        <a:pt x="9980" y="2494"/>
                        <a:pt x="11089" y="3048"/>
                        <a:pt x="12476" y="3048"/>
                      </a:cubicBezTo>
                      <a:cubicBezTo>
                        <a:pt x="13862" y="3048"/>
                        <a:pt x="14970" y="2217"/>
                        <a:pt x="16357" y="1663"/>
                      </a:cubicBezTo>
                      <a:cubicBezTo>
                        <a:pt x="17466" y="1109"/>
                        <a:pt x="18297" y="554"/>
                        <a:pt x="19406" y="277"/>
                      </a:cubicBezTo>
                      <a:cubicBezTo>
                        <a:pt x="20515" y="277"/>
                        <a:pt x="21624" y="277"/>
                        <a:pt x="22733" y="0"/>
                      </a:cubicBezTo>
                      <a:cubicBezTo>
                        <a:pt x="23565" y="0"/>
                        <a:pt x="24674" y="0"/>
                        <a:pt x="25505" y="277"/>
                      </a:cubicBezTo>
                      <a:cubicBezTo>
                        <a:pt x="26337" y="554"/>
                        <a:pt x="26892" y="1386"/>
                        <a:pt x="27446" y="1940"/>
                      </a:cubicBezTo>
                      <a:cubicBezTo>
                        <a:pt x="28555" y="2771"/>
                        <a:pt x="31604" y="3880"/>
                        <a:pt x="31050" y="5542"/>
                      </a:cubicBezTo>
                      <a:cubicBezTo>
                        <a:pt x="30218" y="7760"/>
                        <a:pt x="26892" y="8314"/>
                        <a:pt x="24951" y="9699"/>
                      </a:cubicBezTo>
                      <a:cubicBezTo>
                        <a:pt x="24119" y="10253"/>
                        <a:pt x="23287" y="11085"/>
                        <a:pt x="22456" y="11639"/>
                      </a:cubicBezTo>
                      <a:cubicBezTo>
                        <a:pt x="21347" y="12193"/>
                        <a:pt x="20238" y="11639"/>
                        <a:pt x="19129" y="11639"/>
                      </a:cubicBezTo>
                      <a:cubicBezTo>
                        <a:pt x="16911" y="11639"/>
                        <a:pt x="14694" y="11639"/>
                        <a:pt x="12476" y="11085"/>
                      </a:cubicBezTo>
                      <a:cubicBezTo>
                        <a:pt x="11089" y="11085"/>
                        <a:pt x="9703" y="10253"/>
                        <a:pt x="8317" y="11085"/>
                      </a:cubicBezTo>
                      <a:cubicBezTo>
                        <a:pt x="7763" y="11085"/>
                        <a:pt x="7485" y="11639"/>
                        <a:pt x="7208" y="11916"/>
                      </a:cubicBezTo>
                      <a:cubicBezTo>
                        <a:pt x="6653" y="12193"/>
                        <a:pt x="6099" y="12470"/>
                        <a:pt x="5545" y="12748"/>
                      </a:cubicBezTo>
                      <a:cubicBezTo>
                        <a:pt x="4435" y="13302"/>
                        <a:pt x="3327" y="13579"/>
                        <a:pt x="2218" y="13579"/>
                      </a:cubicBezTo>
                      <a:cubicBezTo>
                        <a:pt x="1109" y="13579"/>
                        <a:pt x="277" y="12748"/>
                        <a:pt x="554" y="11639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898" name="Freeform 4897">
                  <a:extLst>
                    <a:ext uri="{FF2B5EF4-FFF2-40B4-BE49-F238E27FC236}">
                      <a16:creationId xmlns:a16="http://schemas.microsoft.com/office/drawing/2014/main" id="{1B8DC29A-3BAF-8C1E-F027-78755B6767BD}"/>
                    </a:ext>
                  </a:extLst>
                </p:cNvPr>
                <p:cNvSpPr/>
                <p:nvPr/>
              </p:nvSpPr>
              <p:spPr>
                <a:xfrm>
                  <a:off x="9503831" y="4317302"/>
                  <a:ext cx="33634" cy="32411"/>
                </a:xfrm>
                <a:custGeom>
                  <a:avLst/>
                  <a:gdLst>
                    <a:gd name="connsiteX0" fmla="*/ 9358 w 33634"/>
                    <a:gd name="connsiteY0" fmla="*/ 31466 h 32411"/>
                    <a:gd name="connsiteX1" fmla="*/ 1317 w 33634"/>
                    <a:gd name="connsiteY1" fmla="*/ 31743 h 32411"/>
                    <a:gd name="connsiteX2" fmla="*/ 2427 w 33634"/>
                    <a:gd name="connsiteY2" fmla="*/ 23706 h 32411"/>
                    <a:gd name="connsiteX3" fmla="*/ 9080 w 33634"/>
                    <a:gd name="connsiteY3" fmla="*/ 11513 h 32411"/>
                    <a:gd name="connsiteX4" fmla="*/ 11852 w 33634"/>
                    <a:gd name="connsiteY4" fmla="*/ 7633 h 32411"/>
                    <a:gd name="connsiteX5" fmla="*/ 16011 w 33634"/>
                    <a:gd name="connsiteY5" fmla="*/ 4862 h 32411"/>
                    <a:gd name="connsiteX6" fmla="*/ 21278 w 33634"/>
                    <a:gd name="connsiteY6" fmla="*/ 2091 h 32411"/>
                    <a:gd name="connsiteX7" fmla="*/ 25992 w 33634"/>
                    <a:gd name="connsiteY7" fmla="*/ 151 h 32411"/>
                    <a:gd name="connsiteX8" fmla="*/ 32091 w 33634"/>
                    <a:gd name="connsiteY8" fmla="*/ 4308 h 32411"/>
                    <a:gd name="connsiteX9" fmla="*/ 32922 w 33634"/>
                    <a:gd name="connsiteY9" fmla="*/ 11790 h 32411"/>
                    <a:gd name="connsiteX10" fmla="*/ 30427 w 33634"/>
                    <a:gd name="connsiteY10" fmla="*/ 15670 h 32411"/>
                    <a:gd name="connsiteX11" fmla="*/ 28209 w 33634"/>
                    <a:gd name="connsiteY11" fmla="*/ 20935 h 32411"/>
                    <a:gd name="connsiteX12" fmla="*/ 27378 w 33634"/>
                    <a:gd name="connsiteY12" fmla="*/ 23983 h 32411"/>
                    <a:gd name="connsiteX13" fmla="*/ 26268 w 33634"/>
                    <a:gd name="connsiteY13" fmla="*/ 26755 h 32411"/>
                    <a:gd name="connsiteX14" fmla="*/ 24605 w 33634"/>
                    <a:gd name="connsiteY14" fmla="*/ 27309 h 32411"/>
                    <a:gd name="connsiteX15" fmla="*/ 21278 w 33634"/>
                    <a:gd name="connsiteY15" fmla="*/ 27863 h 32411"/>
                    <a:gd name="connsiteX16" fmla="*/ 17397 w 33634"/>
                    <a:gd name="connsiteY16" fmla="*/ 29249 h 32411"/>
                    <a:gd name="connsiteX17" fmla="*/ 9634 w 33634"/>
                    <a:gd name="connsiteY17" fmla="*/ 31743 h 324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33634" h="32411">
                      <a:moveTo>
                        <a:pt x="9358" y="31466"/>
                      </a:moveTo>
                      <a:cubicBezTo>
                        <a:pt x="7140" y="32020"/>
                        <a:pt x="3813" y="33129"/>
                        <a:pt x="1317" y="31743"/>
                      </a:cubicBezTo>
                      <a:cubicBezTo>
                        <a:pt x="-1732" y="30080"/>
                        <a:pt x="1317" y="25646"/>
                        <a:pt x="2427" y="23706"/>
                      </a:cubicBezTo>
                      <a:cubicBezTo>
                        <a:pt x="4644" y="19549"/>
                        <a:pt x="6862" y="15670"/>
                        <a:pt x="9080" y="11513"/>
                      </a:cubicBezTo>
                      <a:cubicBezTo>
                        <a:pt x="9912" y="10127"/>
                        <a:pt x="10466" y="8742"/>
                        <a:pt x="11852" y="7633"/>
                      </a:cubicBezTo>
                      <a:cubicBezTo>
                        <a:pt x="12961" y="6525"/>
                        <a:pt x="14625" y="5693"/>
                        <a:pt x="16011" y="4862"/>
                      </a:cubicBezTo>
                      <a:cubicBezTo>
                        <a:pt x="17675" y="4031"/>
                        <a:pt x="19615" y="2922"/>
                        <a:pt x="21278" y="2091"/>
                      </a:cubicBezTo>
                      <a:cubicBezTo>
                        <a:pt x="22664" y="1260"/>
                        <a:pt x="24328" y="428"/>
                        <a:pt x="25992" y="151"/>
                      </a:cubicBezTo>
                      <a:cubicBezTo>
                        <a:pt x="29041" y="-680"/>
                        <a:pt x="30704" y="2091"/>
                        <a:pt x="32091" y="4308"/>
                      </a:cubicBezTo>
                      <a:cubicBezTo>
                        <a:pt x="33477" y="6802"/>
                        <a:pt x="34309" y="9296"/>
                        <a:pt x="32922" y="11790"/>
                      </a:cubicBezTo>
                      <a:cubicBezTo>
                        <a:pt x="32091" y="13176"/>
                        <a:pt x="31259" y="14284"/>
                        <a:pt x="30427" y="15670"/>
                      </a:cubicBezTo>
                      <a:cubicBezTo>
                        <a:pt x="29595" y="17333"/>
                        <a:pt x="28764" y="18995"/>
                        <a:pt x="28209" y="20935"/>
                      </a:cubicBezTo>
                      <a:cubicBezTo>
                        <a:pt x="27932" y="22044"/>
                        <a:pt x="27655" y="23152"/>
                        <a:pt x="27378" y="23983"/>
                      </a:cubicBezTo>
                      <a:cubicBezTo>
                        <a:pt x="27378" y="24815"/>
                        <a:pt x="26823" y="25923"/>
                        <a:pt x="26268" y="26755"/>
                      </a:cubicBezTo>
                      <a:cubicBezTo>
                        <a:pt x="25714" y="27309"/>
                        <a:pt x="25160" y="27309"/>
                        <a:pt x="24605" y="27309"/>
                      </a:cubicBezTo>
                      <a:cubicBezTo>
                        <a:pt x="23496" y="27309"/>
                        <a:pt x="22387" y="27586"/>
                        <a:pt x="21278" y="27863"/>
                      </a:cubicBezTo>
                      <a:cubicBezTo>
                        <a:pt x="19892" y="28140"/>
                        <a:pt x="18506" y="28695"/>
                        <a:pt x="17397" y="29249"/>
                      </a:cubicBezTo>
                      <a:cubicBezTo>
                        <a:pt x="14902" y="30357"/>
                        <a:pt x="12130" y="30911"/>
                        <a:pt x="9634" y="31743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899" name="Freeform 4898">
                  <a:extLst>
                    <a:ext uri="{FF2B5EF4-FFF2-40B4-BE49-F238E27FC236}">
                      <a16:creationId xmlns:a16="http://schemas.microsoft.com/office/drawing/2014/main" id="{5D241FD0-FCE1-FE44-4C55-74D426929D35}"/>
                    </a:ext>
                  </a:extLst>
                </p:cNvPr>
                <p:cNvSpPr/>
                <p:nvPr/>
              </p:nvSpPr>
              <p:spPr>
                <a:xfrm>
                  <a:off x="8985334" y="4056127"/>
                  <a:ext cx="7208" cy="5542"/>
                </a:xfrm>
                <a:custGeom>
                  <a:avLst/>
                  <a:gdLst>
                    <a:gd name="connsiteX0" fmla="*/ 7208 w 7208"/>
                    <a:gd name="connsiteY0" fmla="*/ 2771 h 5542"/>
                    <a:gd name="connsiteX1" fmla="*/ 3604 w 7208"/>
                    <a:gd name="connsiteY1" fmla="*/ 5542 h 5542"/>
                    <a:gd name="connsiteX2" fmla="*/ 0 w 7208"/>
                    <a:gd name="connsiteY2" fmla="*/ 2771 h 5542"/>
                    <a:gd name="connsiteX3" fmla="*/ 3604 w 7208"/>
                    <a:gd name="connsiteY3" fmla="*/ 0 h 5542"/>
                    <a:gd name="connsiteX4" fmla="*/ 7208 w 7208"/>
                    <a:gd name="connsiteY4" fmla="*/ 2771 h 55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208" h="5542">
                      <a:moveTo>
                        <a:pt x="7208" y="2771"/>
                      </a:moveTo>
                      <a:cubicBezTo>
                        <a:pt x="7208" y="4157"/>
                        <a:pt x="5545" y="5542"/>
                        <a:pt x="3604" y="5542"/>
                      </a:cubicBezTo>
                      <a:cubicBezTo>
                        <a:pt x="1664" y="5542"/>
                        <a:pt x="0" y="4434"/>
                        <a:pt x="0" y="2771"/>
                      </a:cubicBezTo>
                      <a:cubicBezTo>
                        <a:pt x="0" y="1108"/>
                        <a:pt x="1664" y="0"/>
                        <a:pt x="3604" y="0"/>
                      </a:cubicBezTo>
                      <a:cubicBezTo>
                        <a:pt x="5545" y="0"/>
                        <a:pt x="7208" y="1108"/>
                        <a:pt x="7208" y="2771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900" name="Freeform 4899">
                  <a:extLst>
                    <a:ext uri="{FF2B5EF4-FFF2-40B4-BE49-F238E27FC236}">
                      <a16:creationId xmlns:a16="http://schemas.microsoft.com/office/drawing/2014/main" id="{0FE084C0-4246-68F9-1482-C4384B9F9317}"/>
                    </a:ext>
                  </a:extLst>
                </p:cNvPr>
                <p:cNvSpPr/>
                <p:nvPr/>
              </p:nvSpPr>
              <p:spPr>
                <a:xfrm>
                  <a:off x="9038009" y="4275607"/>
                  <a:ext cx="3326" cy="21061"/>
                </a:xfrm>
                <a:custGeom>
                  <a:avLst/>
                  <a:gdLst>
                    <a:gd name="connsiteX0" fmla="*/ 3327 w 3326"/>
                    <a:gd name="connsiteY0" fmla="*/ 10531 h 21061"/>
                    <a:gd name="connsiteX1" fmla="*/ 1664 w 3326"/>
                    <a:gd name="connsiteY1" fmla="*/ 21061 h 21061"/>
                    <a:gd name="connsiteX2" fmla="*/ 0 w 3326"/>
                    <a:gd name="connsiteY2" fmla="*/ 10531 h 21061"/>
                    <a:gd name="connsiteX3" fmla="*/ 1664 w 3326"/>
                    <a:gd name="connsiteY3" fmla="*/ 0 h 21061"/>
                    <a:gd name="connsiteX4" fmla="*/ 3327 w 3326"/>
                    <a:gd name="connsiteY4" fmla="*/ 10531 h 210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326" h="21061">
                      <a:moveTo>
                        <a:pt x="3327" y="10531"/>
                      </a:moveTo>
                      <a:cubicBezTo>
                        <a:pt x="3327" y="16350"/>
                        <a:pt x="2496" y="21061"/>
                        <a:pt x="1664" y="21061"/>
                      </a:cubicBezTo>
                      <a:cubicBezTo>
                        <a:pt x="832" y="21061"/>
                        <a:pt x="0" y="16350"/>
                        <a:pt x="0" y="10531"/>
                      </a:cubicBezTo>
                      <a:cubicBezTo>
                        <a:pt x="0" y="4711"/>
                        <a:pt x="832" y="0"/>
                        <a:pt x="1664" y="0"/>
                      </a:cubicBezTo>
                      <a:cubicBezTo>
                        <a:pt x="2496" y="0"/>
                        <a:pt x="3327" y="4711"/>
                        <a:pt x="3327" y="10531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901" name="Freeform 4900">
                  <a:extLst>
                    <a:ext uri="{FF2B5EF4-FFF2-40B4-BE49-F238E27FC236}">
                      <a16:creationId xmlns:a16="http://schemas.microsoft.com/office/drawing/2014/main" id="{1DAF9CCD-F2CD-2360-DF21-C6493B650C5A}"/>
                    </a:ext>
                  </a:extLst>
                </p:cNvPr>
                <p:cNvSpPr/>
                <p:nvPr/>
              </p:nvSpPr>
              <p:spPr>
                <a:xfrm>
                  <a:off x="9086525" y="4123190"/>
                  <a:ext cx="4990" cy="4988"/>
                </a:xfrm>
                <a:custGeom>
                  <a:avLst/>
                  <a:gdLst>
                    <a:gd name="connsiteX0" fmla="*/ 4990 w 4990"/>
                    <a:gd name="connsiteY0" fmla="*/ 2494 h 4988"/>
                    <a:gd name="connsiteX1" fmla="*/ 2495 w 4990"/>
                    <a:gd name="connsiteY1" fmla="*/ 4988 h 4988"/>
                    <a:gd name="connsiteX2" fmla="*/ 1 w 4990"/>
                    <a:gd name="connsiteY2" fmla="*/ 2494 h 4988"/>
                    <a:gd name="connsiteX3" fmla="*/ 2495 w 4990"/>
                    <a:gd name="connsiteY3" fmla="*/ 0 h 4988"/>
                    <a:gd name="connsiteX4" fmla="*/ 4990 w 4990"/>
                    <a:gd name="connsiteY4" fmla="*/ 2494 h 49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990" h="4988">
                      <a:moveTo>
                        <a:pt x="4990" y="2494"/>
                      </a:moveTo>
                      <a:cubicBezTo>
                        <a:pt x="4990" y="3872"/>
                        <a:pt x="3873" y="4988"/>
                        <a:pt x="2495" y="4988"/>
                      </a:cubicBezTo>
                      <a:cubicBezTo>
                        <a:pt x="1117" y="4988"/>
                        <a:pt x="1" y="3872"/>
                        <a:pt x="1" y="2494"/>
                      </a:cubicBezTo>
                      <a:cubicBezTo>
                        <a:pt x="1" y="1117"/>
                        <a:pt x="1117" y="0"/>
                        <a:pt x="2495" y="0"/>
                      </a:cubicBezTo>
                      <a:cubicBezTo>
                        <a:pt x="3873" y="0"/>
                        <a:pt x="4990" y="1117"/>
                        <a:pt x="4990" y="2494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902" name="Freeform 4901">
                  <a:extLst>
                    <a:ext uri="{FF2B5EF4-FFF2-40B4-BE49-F238E27FC236}">
                      <a16:creationId xmlns:a16="http://schemas.microsoft.com/office/drawing/2014/main" id="{0CE6C01F-F341-8D14-89B2-AE465DFC278F}"/>
                    </a:ext>
                  </a:extLst>
                </p:cNvPr>
                <p:cNvSpPr/>
                <p:nvPr/>
              </p:nvSpPr>
              <p:spPr>
                <a:xfrm>
                  <a:off x="9127833" y="4170024"/>
                  <a:ext cx="4435" cy="4433"/>
                </a:xfrm>
                <a:custGeom>
                  <a:avLst/>
                  <a:gdLst>
                    <a:gd name="connsiteX0" fmla="*/ 4435 w 4435"/>
                    <a:gd name="connsiteY0" fmla="*/ 2217 h 4433"/>
                    <a:gd name="connsiteX1" fmla="*/ 2217 w 4435"/>
                    <a:gd name="connsiteY1" fmla="*/ 4434 h 4433"/>
                    <a:gd name="connsiteX2" fmla="*/ 0 w 4435"/>
                    <a:gd name="connsiteY2" fmla="*/ 2217 h 4433"/>
                    <a:gd name="connsiteX3" fmla="*/ 2217 w 4435"/>
                    <a:gd name="connsiteY3" fmla="*/ 0 h 4433"/>
                    <a:gd name="connsiteX4" fmla="*/ 4435 w 4435"/>
                    <a:gd name="connsiteY4" fmla="*/ 2217 h 44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435" h="4433">
                      <a:moveTo>
                        <a:pt x="4435" y="2217"/>
                      </a:moveTo>
                      <a:cubicBezTo>
                        <a:pt x="4435" y="3602"/>
                        <a:pt x="3604" y="4434"/>
                        <a:pt x="2217" y="4434"/>
                      </a:cubicBezTo>
                      <a:cubicBezTo>
                        <a:pt x="831" y="4434"/>
                        <a:pt x="0" y="3325"/>
                        <a:pt x="0" y="2217"/>
                      </a:cubicBezTo>
                      <a:cubicBezTo>
                        <a:pt x="0" y="1109"/>
                        <a:pt x="831" y="0"/>
                        <a:pt x="2217" y="0"/>
                      </a:cubicBezTo>
                      <a:cubicBezTo>
                        <a:pt x="3604" y="0"/>
                        <a:pt x="4435" y="1109"/>
                        <a:pt x="4435" y="2217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903" name="Freeform 4902">
                  <a:extLst>
                    <a:ext uri="{FF2B5EF4-FFF2-40B4-BE49-F238E27FC236}">
                      <a16:creationId xmlns:a16="http://schemas.microsoft.com/office/drawing/2014/main" id="{DF1759E0-3EAC-A81A-2309-352E9BD557A5}"/>
                    </a:ext>
                  </a:extLst>
                </p:cNvPr>
                <p:cNvSpPr/>
                <p:nvPr/>
              </p:nvSpPr>
              <p:spPr>
                <a:xfrm>
                  <a:off x="9118684" y="4160048"/>
                  <a:ext cx="6653" cy="7759"/>
                </a:xfrm>
                <a:custGeom>
                  <a:avLst/>
                  <a:gdLst>
                    <a:gd name="connsiteX0" fmla="*/ 6653 w 6653"/>
                    <a:gd name="connsiteY0" fmla="*/ 3879 h 7759"/>
                    <a:gd name="connsiteX1" fmla="*/ 3327 w 6653"/>
                    <a:gd name="connsiteY1" fmla="*/ 7759 h 7759"/>
                    <a:gd name="connsiteX2" fmla="*/ 0 w 6653"/>
                    <a:gd name="connsiteY2" fmla="*/ 3879 h 7759"/>
                    <a:gd name="connsiteX3" fmla="*/ 3327 w 6653"/>
                    <a:gd name="connsiteY3" fmla="*/ 0 h 7759"/>
                    <a:gd name="connsiteX4" fmla="*/ 6653 w 6653"/>
                    <a:gd name="connsiteY4" fmla="*/ 3879 h 77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653" h="7759">
                      <a:moveTo>
                        <a:pt x="6653" y="3879"/>
                      </a:moveTo>
                      <a:cubicBezTo>
                        <a:pt x="6653" y="6097"/>
                        <a:pt x="5267" y="7759"/>
                        <a:pt x="3327" y="7759"/>
                      </a:cubicBezTo>
                      <a:cubicBezTo>
                        <a:pt x="1386" y="7759"/>
                        <a:pt x="0" y="6097"/>
                        <a:pt x="0" y="3879"/>
                      </a:cubicBezTo>
                      <a:cubicBezTo>
                        <a:pt x="0" y="1663"/>
                        <a:pt x="1386" y="0"/>
                        <a:pt x="3327" y="0"/>
                      </a:cubicBezTo>
                      <a:cubicBezTo>
                        <a:pt x="5267" y="0"/>
                        <a:pt x="6653" y="1663"/>
                        <a:pt x="6653" y="3879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904" name="Freeform 4903">
                  <a:extLst>
                    <a:ext uri="{FF2B5EF4-FFF2-40B4-BE49-F238E27FC236}">
                      <a16:creationId xmlns:a16="http://schemas.microsoft.com/office/drawing/2014/main" id="{45498F9B-2B2F-1733-39A7-7AE39799B92E}"/>
                    </a:ext>
                  </a:extLst>
                </p:cNvPr>
                <p:cNvSpPr/>
                <p:nvPr/>
              </p:nvSpPr>
              <p:spPr>
                <a:xfrm>
                  <a:off x="9103159" y="4134028"/>
                  <a:ext cx="16124" cy="13518"/>
                </a:xfrm>
                <a:custGeom>
                  <a:avLst/>
                  <a:gdLst>
                    <a:gd name="connsiteX0" fmla="*/ 3327 w 16124"/>
                    <a:gd name="connsiteY0" fmla="*/ 12164 h 13518"/>
                    <a:gd name="connsiteX1" fmla="*/ 1386 w 16124"/>
                    <a:gd name="connsiteY1" fmla="*/ 12164 h 13518"/>
                    <a:gd name="connsiteX2" fmla="*/ 0 w 16124"/>
                    <a:gd name="connsiteY2" fmla="*/ 11332 h 13518"/>
                    <a:gd name="connsiteX3" fmla="*/ 0 w 16124"/>
                    <a:gd name="connsiteY3" fmla="*/ 9393 h 13518"/>
                    <a:gd name="connsiteX4" fmla="*/ 0 w 16124"/>
                    <a:gd name="connsiteY4" fmla="*/ 7730 h 13518"/>
                    <a:gd name="connsiteX5" fmla="*/ 554 w 16124"/>
                    <a:gd name="connsiteY5" fmla="*/ 5236 h 13518"/>
                    <a:gd name="connsiteX6" fmla="*/ 2772 w 16124"/>
                    <a:gd name="connsiteY6" fmla="*/ 2742 h 13518"/>
                    <a:gd name="connsiteX7" fmla="*/ 4436 w 16124"/>
                    <a:gd name="connsiteY7" fmla="*/ 1356 h 13518"/>
                    <a:gd name="connsiteX8" fmla="*/ 6377 w 16124"/>
                    <a:gd name="connsiteY8" fmla="*/ 525 h 13518"/>
                    <a:gd name="connsiteX9" fmla="*/ 11089 w 16124"/>
                    <a:gd name="connsiteY9" fmla="*/ 525 h 13518"/>
                    <a:gd name="connsiteX10" fmla="*/ 13307 w 16124"/>
                    <a:gd name="connsiteY10" fmla="*/ 1356 h 13518"/>
                    <a:gd name="connsiteX11" fmla="*/ 15525 w 16124"/>
                    <a:gd name="connsiteY11" fmla="*/ 2742 h 13518"/>
                    <a:gd name="connsiteX12" fmla="*/ 16080 w 16124"/>
                    <a:gd name="connsiteY12" fmla="*/ 8007 h 13518"/>
                    <a:gd name="connsiteX13" fmla="*/ 16080 w 16124"/>
                    <a:gd name="connsiteY13" fmla="*/ 9670 h 13518"/>
                    <a:gd name="connsiteX14" fmla="*/ 16080 w 16124"/>
                    <a:gd name="connsiteY14" fmla="*/ 11332 h 13518"/>
                    <a:gd name="connsiteX15" fmla="*/ 14694 w 16124"/>
                    <a:gd name="connsiteY15" fmla="*/ 13272 h 13518"/>
                    <a:gd name="connsiteX16" fmla="*/ 13307 w 16124"/>
                    <a:gd name="connsiteY16" fmla="*/ 13272 h 13518"/>
                    <a:gd name="connsiteX17" fmla="*/ 12199 w 16124"/>
                    <a:gd name="connsiteY17" fmla="*/ 11055 h 13518"/>
                    <a:gd name="connsiteX18" fmla="*/ 9149 w 16124"/>
                    <a:gd name="connsiteY18" fmla="*/ 9947 h 13518"/>
                    <a:gd name="connsiteX19" fmla="*/ 7763 w 16124"/>
                    <a:gd name="connsiteY19" fmla="*/ 10501 h 13518"/>
                    <a:gd name="connsiteX20" fmla="*/ 6099 w 16124"/>
                    <a:gd name="connsiteY20" fmla="*/ 11055 h 13518"/>
                    <a:gd name="connsiteX21" fmla="*/ 3604 w 16124"/>
                    <a:gd name="connsiteY21" fmla="*/ 11887 h 135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16124" h="13518">
                      <a:moveTo>
                        <a:pt x="3327" y="12164"/>
                      </a:moveTo>
                      <a:cubicBezTo>
                        <a:pt x="2772" y="12164"/>
                        <a:pt x="1941" y="12164"/>
                        <a:pt x="1386" y="12164"/>
                      </a:cubicBezTo>
                      <a:cubicBezTo>
                        <a:pt x="832" y="12164"/>
                        <a:pt x="0" y="12164"/>
                        <a:pt x="0" y="11332"/>
                      </a:cubicBezTo>
                      <a:cubicBezTo>
                        <a:pt x="0" y="10778"/>
                        <a:pt x="0" y="9947"/>
                        <a:pt x="0" y="9393"/>
                      </a:cubicBezTo>
                      <a:cubicBezTo>
                        <a:pt x="0" y="8838"/>
                        <a:pt x="0" y="8284"/>
                        <a:pt x="0" y="7730"/>
                      </a:cubicBezTo>
                      <a:cubicBezTo>
                        <a:pt x="0" y="6899"/>
                        <a:pt x="0" y="6067"/>
                        <a:pt x="554" y="5236"/>
                      </a:cubicBezTo>
                      <a:cubicBezTo>
                        <a:pt x="1109" y="4404"/>
                        <a:pt x="2218" y="3850"/>
                        <a:pt x="2772" y="2742"/>
                      </a:cubicBezTo>
                      <a:cubicBezTo>
                        <a:pt x="3327" y="1910"/>
                        <a:pt x="3604" y="1633"/>
                        <a:pt x="4436" y="1356"/>
                      </a:cubicBezTo>
                      <a:cubicBezTo>
                        <a:pt x="4990" y="1356"/>
                        <a:pt x="5545" y="802"/>
                        <a:pt x="6377" y="525"/>
                      </a:cubicBezTo>
                      <a:cubicBezTo>
                        <a:pt x="7763" y="-30"/>
                        <a:pt x="9703" y="-307"/>
                        <a:pt x="11089" y="525"/>
                      </a:cubicBezTo>
                      <a:cubicBezTo>
                        <a:pt x="11921" y="1079"/>
                        <a:pt x="12199" y="1356"/>
                        <a:pt x="13307" y="1356"/>
                      </a:cubicBezTo>
                      <a:cubicBezTo>
                        <a:pt x="14416" y="1356"/>
                        <a:pt x="15248" y="1633"/>
                        <a:pt x="15525" y="2742"/>
                      </a:cubicBezTo>
                      <a:cubicBezTo>
                        <a:pt x="16357" y="4404"/>
                        <a:pt x="16080" y="6344"/>
                        <a:pt x="16080" y="8007"/>
                      </a:cubicBezTo>
                      <a:cubicBezTo>
                        <a:pt x="16080" y="8561"/>
                        <a:pt x="16080" y="9115"/>
                        <a:pt x="16080" y="9670"/>
                      </a:cubicBezTo>
                      <a:cubicBezTo>
                        <a:pt x="16080" y="10224"/>
                        <a:pt x="16080" y="10778"/>
                        <a:pt x="16080" y="11332"/>
                      </a:cubicBezTo>
                      <a:cubicBezTo>
                        <a:pt x="16080" y="12164"/>
                        <a:pt x="15525" y="12995"/>
                        <a:pt x="14694" y="13272"/>
                      </a:cubicBezTo>
                      <a:cubicBezTo>
                        <a:pt x="14139" y="13272"/>
                        <a:pt x="13585" y="13827"/>
                        <a:pt x="13307" y="13272"/>
                      </a:cubicBezTo>
                      <a:cubicBezTo>
                        <a:pt x="12753" y="12718"/>
                        <a:pt x="12753" y="11609"/>
                        <a:pt x="12199" y="11055"/>
                      </a:cubicBezTo>
                      <a:cubicBezTo>
                        <a:pt x="11367" y="10224"/>
                        <a:pt x="10535" y="9670"/>
                        <a:pt x="9149" y="9947"/>
                      </a:cubicBezTo>
                      <a:cubicBezTo>
                        <a:pt x="8595" y="9947"/>
                        <a:pt x="8317" y="10501"/>
                        <a:pt x="7763" y="10501"/>
                      </a:cubicBezTo>
                      <a:cubicBezTo>
                        <a:pt x="7208" y="10778"/>
                        <a:pt x="6654" y="11055"/>
                        <a:pt x="6099" y="11055"/>
                      </a:cubicBezTo>
                      <a:cubicBezTo>
                        <a:pt x="5268" y="11332"/>
                        <a:pt x="4436" y="11609"/>
                        <a:pt x="3604" y="11887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905" name="Freeform 4904">
                  <a:extLst>
                    <a:ext uri="{FF2B5EF4-FFF2-40B4-BE49-F238E27FC236}">
                      <a16:creationId xmlns:a16="http://schemas.microsoft.com/office/drawing/2014/main" id="{3722F993-06A4-FA81-DC4C-149EC3463F29}"/>
                    </a:ext>
                  </a:extLst>
                </p:cNvPr>
                <p:cNvSpPr/>
                <p:nvPr/>
              </p:nvSpPr>
              <p:spPr>
                <a:xfrm>
                  <a:off x="9100941" y="4150600"/>
                  <a:ext cx="19132" cy="20851"/>
                </a:xfrm>
                <a:custGeom>
                  <a:avLst/>
                  <a:gdLst>
                    <a:gd name="connsiteX0" fmla="*/ 2772 w 19132"/>
                    <a:gd name="connsiteY0" fmla="*/ 11387 h 20851"/>
                    <a:gd name="connsiteX1" fmla="*/ 1664 w 19132"/>
                    <a:gd name="connsiteY1" fmla="*/ 10833 h 20851"/>
                    <a:gd name="connsiteX2" fmla="*/ 555 w 19132"/>
                    <a:gd name="connsiteY2" fmla="*/ 10278 h 20851"/>
                    <a:gd name="connsiteX3" fmla="*/ 0 w 19132"/>
                    <a:gd name="connsiteY3" fmla="*/ 8339 h 20851"/>
                    <a:gd name="connsiteX4" fmla="*/ 1941 w 19132"/>
                    <a:gd name="connsiteY4" fmla="*/ 3627 h 20851"/>
                    <a:gd name="connsiteX5" fmla="*/ 4436 w 19132"/>
                    <a:gd name="connsiteY5" fmla="*/ 1134 h 20851"/>
                    <a:gd name="connsiteX6" fmla="*/ 6100 w 19132"/>
                    <a:gd name="connsiteY6" fmla="*/ 579 h 20851"/>
                    <a:gd name="connsiteX7" fmla="*/ 7763 w 19132"/>
                    <a:gd name="connsiteY7" fmla="*/ 1134 h 20851"/>
                    <a:gd name="connsiteX8" fmla="*/ 9981 w 19132"/>
                    <a:gd name="connsiteY8" fmla="*/ 579 h 20851"/>
                    <a:gd name="connsiteX9" fmla="*/ 11921 w 19132"/>
                    <a:gd name="connsiteY9" fmla="*/ 302 h 20851"/>
                    <a:gd name="connsiteX10" fmla="*/ 12476 w 19132"/>
                    <a:gd name="connsiteY10" fmla="*/ 1965 h 20851"/>
                    <a:gd name="connsiteX11" fmla="*/ 15248 w 19132"/>
                    <a:gd name="connsiteY11" fmla="*/ 2519 h 20851"/>
                    <a:gd name="connsiteX12" fmla="*/ 18298 w 19132"/>
                    <a:gd name="connsiteY12" fmla="*/ 2519 h 20851"/>
                    <a:gd name="connsiteX13" fmla="*/ 17466 w 19132"/>
                    <a:gd name="connsiteY13" fmla="*/ 6676 h 20851"/>
                    <a:gd name="connsiteX14" fmla="*/ 14694 w 19132"/>
                    <a:gd name="connsiteY14" fmla="*/ 9447 h 20851"/>
                    <a:gd name="connsiteX15" fmla="*/ 13862 w 19132"/>
                    <a:gd name="connsiteY15" fmla="*/ 11941 h 20851"/>
                    <a:gd name="connsiteX16" fmla="*/ 12476 w 19132"/>
                    <a:gd name="connsiteY16" fmla="*/ 14990 h 20851"/>
                    <a:gd name="connsiteX17" fmla="*/ 11367 w 19132"/>
                    <a:gd name="connsiteY17" fmla="*/ 18038 h 20851"/>
                    <a:gd name="connsiteX18" fmla="*/ 10813 w 19132"/>
                    <a:gd name="connsiteY18" fmla="*/ 19424 h 20851"/>
                    <a:gd name="connsiteX19" fmla="*/ 10535 w 19132"/>
                    <a:gd name="connsiteY19" fmla="*/ 20532 h 20851"/>
                    <a:gd name="connsiteX20" fmla="*/ 9426 w 19132"/>
                    <a:gd name="connsiteY20" fmla="*/ 20532 h 20851"/>
                    <a:gd name="connsiteX21" fmla="*/ 8872 w 19132"/>
                    <a:gd name="connsiteY21" fmla="*/ 18038 h 20851"/>
                    <a:gd name="connsiteX22" fmla="*/ 8872 w 19132"/>
                    <a:gd name="connsiteY22" fmla="*/ 15544 h 20851"/>
                    <a:gd name="connsiteX23" fmla="*/ 9426 w 19132"/>
                    <a:gd name="connsiteY23" fmla="*/ 12773 h 20851"/>
                    <a:gd name="connsiteX24" fmla="*/ 8872 w 19132"/>
                    <a:gd name="connsiteY24" fmla="*/ 11110 h 20851"/>
                    <a:gd name="connsiteX25" fmla="*/ 8317 w 19132"/>
                    <a:gd name="connsiteY25" fmla="*/ 10001 h 20851"/>
                    <a:gd name="connsiteX26" fmla="*/ 4990 w 19132"/>
                    <a:gd name="connsiteY26" fmla="*/ 10278 h 20851"/>
                    <a:gd name="connsiteX27" fmla="*/ 2772 w 19132"/>
                    <a:gd name="connsiteY27" fmla="*/ 11664 h 208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19132" h="20851">
                      <a:moveTo>
                        <a:pt x="2772" y="11387"/>
                      </a:moveTo>
                      <a:cubicBezTo>
                        <a:pt x="2218" y="11387"/>
                        <a:pt x="2218" y="11387"/>
                        <a:pt x="1664" y="10833"/>
                      </a:cubicBezTo>
                      <a:cubicBezTo>
                        <a:pt x="1386" y="10555"/>
                        <a:pt x="832" y="10555"/>
                        <a:pt x="555" y="10278"/>
                      </a:cubicBezTo>
                      <a:cubicBezTo>
                        <a:pt x="0" y="9724"/>
                        <a:pt x="0" y="8893"/>
                        <a:pt x="0" y="8339"/>
                      </a:cubicBezTo>
                      <a:cubicBezTo>
                        <a:pt x="0" y="6676"/>
                        <a:pt x="1109" y="5013"/>
                        <a:pt x="1941" y="3627"/>
                      </a:cubicBezTo>
                      <a:cubicBezTo>
                        <a:pt x="2496" y="2519"/>
                        <a:pt x="3050" y="1688"/>
                        <a:pt x="4436" y="1134"/>
                      </a:cubicBezTo>
                      <a:cubicBezTo>
                        <a:pt x="4990" y="1134"/>
                        <a:pt x="5545" y="579"/>
                        <a:pt x="6100" y="579"/>
                      </a:cubicBezTo>
                      <a:cubicBezTo>
                        <a:pt x="6654" y="579"/>
                        <a:pt x="7208" y="1134"/>
                        <a:pt x="7763" y="1134"/>
                      </a:cubicBezTo>
                      <a:cubicBezTo>
                        <a:pt x="8872" y="1688"/>
                        <a:pt x="9426" y="1134"/>
                        <a:pt x="9981" y="579"/>
                      </a:cubicBezTo>
                      <a:cubicBezTo>
                        <a:pt x="10535" y="25"/>
                        <a:pt x="11089" y="-252"/>
                        <a:pt x="11921" y="302"/>
                      </a:cubicBezTo>
                      <a:cubicBezTo>
                        <a:pt x="12476" y="579"/>
                        <a:pt x="12199" y="1411"/>
                        <a:pt x="12476" y="1965"/>
                      </a:cubicBezTo>
                      <a:cubicBezTo>
                        <a:pt x="13031" y="2796"/>
                        <a:pt x="14139" y="2519"/>
                        <a:pt x="15248" y="2519"/>
                      </a:cubicBezTo>
                      <a:cubicBezTo>
                        <a:pt x="16080" y="2519"/>
                        <a:pt x="17466" y="2242"/>
                        <a:pt x="18298" y="2519"/>
                      </a:cubicBezTo>
                      <a:cubicBezTo>
                        <a:pt x="19961" y="3627"/>
                        <a:pt x="18852" y="5844"/>
                        <a:pt x="17466" y="6676"/>
                      </a:cubicBezTo>
                      <a:cubicBezTo>
                        <a:pt x="16357" y="7230"/>
                        <a:pt x="15248" y="8062"/>
                        <a:pt x="14694" y="9447"/>
                      </a:cubicBezTo>
                      <a:cubicBezTo>
                        <a:pt x="14417" y="10278"/>
                        <a:pt x="14139" y="11110"/>
                        <a:pt x="13862" y="11941"/>
                      </a:cubicBezTo>
                      <a:cubicBezTo>
                        <a:pt x="13307" y="13050"/>
                        <a:pt x="13031" y="13881"/>
                        <a:pt x="12476" y="14990"/>
                      </a:cubicBezTo>
                      <a:cubicBezTo>
                        <a:pt x="11921" y="16098"/>
                        <a:pt x="11921" y="16929"/>
                        <a:pt x="11367" y="18038"/>
                      </a:cubicBezTo>
                      <a:cubicBezTo>
                        <a:pt x="11367" y="18592"/>
                        <a:pt x="11089" y="18869"/>
                        <a:pt x="10813" y="19424"/>
                      </a:cubicBezTo>
                      <a:cubicBezTo>
                        <a:pt x="10813" y="19701"/>
                        <a:pt x="10813" y="20255"/>
                        <a:pt x="10535" y="20532"/>
                      </a:cubicBezTo>
                      <a:cubicBezTo>
                        <a:pt x="10535" y="20809"/>
                        <a:pt x="9981" y="21086"/>
                        <a:pt x="9426" y="20532"/>
                      </a:cubicBezTo>
                      <a:cubicBezTo>
                        <a:pt x="8872" y="19978"/>
                        <a:pt x="8872" y="18869"/>
                        <a:pt x="8872" y="18038"/>
                      </a:cubicBezTo>
                      <a:cubicBezTo>
                        <a:pt x="8872" y="17206"/>
                        <a:pt x="8872" y="16375"/>
                        <a:pt x="8872" y="15544"/>
                      </a:cubicBezTo>
                      <a:cubicBezTo>
                        <a:pt x="8872" y="14712"/>
                        <a:pt x="9426" y="13881"/>
                        <a:pt x="9426" y="12773"/>
                      </a:cubicBezTo>
                      <a:cubicBezTo>
                        <a:pt x="9426" y="12218"/>
                        <a:pt x="9426" y="11664"/>
                        <a:pt x="8872" y="11110"/>
                      </a:cubicBezTo>
                      <a:cubicBezTo>
                        <a:pt x="8872" y="11110"/>
                        <a:pt x="8040" y="10001"/>
                        <a:pt x="8317" y="10001"/>
                      </a:cubicBezTo>
                      <a:cubicBezTo>
                        <a:pt x="7486" y="10001"/>
                        <a:pt x="6100" y="10001"/>
                        <a:pt x="4990" y="10278"/>
                      </a:cubicBezTo>
                      <a:cubicBezTo>
                        <a:pt x="4159" y="10555"/>
                        <a:pt x="3604" y="11387"/>
                        <a:pt x="2772" y="11664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906" name="Freeform 4905">
                  <a:extLst>
                    <a:ext uri="{FF2B5EF4-FFF2-40B4-BE49-F238E27FC236}">
                      <a16:creationId xmlns:a16="http://schemas.microsoft.com/office/drawing/2014/main" id="{62E4AD7F-C7CB-BED5-EF0A-904A63A631D5}"/>
                    </a:ext>
                  </a:extLst>
                </p:cNvPr>
                <p:cNvSpPr/>
                <p:nvPr/>
              </p:nvSpPr>
              <p:spPr>
                <a:xfrm>
                  <a:off x="9069891" y="4126516"/>
                  <a:ext cx="11921" cy="8591"/>
                </a:xfrm>
                <a:custGeom>
                  <a:avLst/>
                  <a:gdLst>
                    <a:gd name="connsiteX0" fmla="*/ 4159 w 11921"/>
                    <a:gd name="connsiteY0" fmla="*/ 8314 h 8591"/>
                    <a:gd name="connsiteX1" fmla="*/ 3050 w 11921"/>
                    <a:gd name="connsiteY1" fmla="*/ 8314 h 8591"/>
                    <a:gd name="connsiteX2" fmla="*/ 1386 w 11921"/>
                    <a:gd name="connsiteY2" fmla="*/ 8037 h 8591"/>
                    <a:gd name="connsiteX3" fmla="*/ 0 w 11921"/>
                    <a:gd name="connsiteY3" fmla="*/ 6097 h 8591"/>
                    <a:gd name="connsiteX4" fmla="*/ 1386 w 11921"/>
                    <a:gd name="connsiteY4" fmla="*/ 4434 h 8591"/>
                    <a:gd name="connsiteX5" fmla="*/ 4159 w 11921"/>
                    <a:gd name="connsiteY5" fmla="*/ 3049 h 8591"/>
                    <a:gd name="connsiteX6" fmla="*/ 6377 w 11921"/>
                    <a:gd name="connsiteY6" fmla="*/ 1109 h 8591"/>
                    <a:gd name="connsiteX7" fmla="*/ 8871 w 11921"/>
                    <a:gd name="connsiteY7" fmla="*/ 0 h 8591"/>
                    <a:gd name="connsiteX8" fmla="*/ 11921 w 11921"/>
                    <a:gd name="connsiteY8" fmla="*/ 554 h 8591"/>
                    <a:gd name="connsiteX9" fmla="*/ 11921 w 11921"/>
                    <a:gd name="connsiteY9" fmla="*/ 1940 h 8591"/>
                    <a:gd name="connsiteX10" fmla="*/ 10813 w 11921"/>
                    <a:gd name="connsiteY10" fmla="*/ 3326 h 8591"/>
                    <a:gd name="connsiteX11" fmla="*/ 9149 w 11921"/>
                    <a:gd name="connsiteY11" fmla="*/ 6928 h 8591"/>
                    <a:gd name="connsiteX12" fmla="*/ 7763 w 11921"/>
                    <a:gd name="connsiteY12" fmla="*/ 7760 h 8591"/>
                    <a:gd name="connsiteX13" fmla="*/ 5545 w 11921"/>
                    <a:gd name="connsiteY13" fmla="*/ 8591 h 8591"/>
                    <a:gd name="connsiteX14" fmla="*/ 4159 w 11921"/>
                    <a:gd name="connsiteY14" fmla="*/ 8591 h 85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1921" h="8591">
                      <a:moveTo>
                        <a:pt x="4159" y="8314"/>
                      </a:moveTo>
                      <a:cubicBezTo>
                        <a:pt x="3882" y="8314"/>
                        <a:pt x="3327" y="8314"/>
                        <a:pt x="3050" y="8314"/>
                      </a:cubicBezTo>
                      <a:cubicBezTo>
                        <a:pt x="2496" y="8314"/>
                        <a:pt x="1941" y="8314"/>
                        <a:pt x="1386" y="8037"/>
                      </a:cubicBezTo>
                      <a:cubicBezTo>
                        <a:pt x="832" y="7760"/>
                        <a:pt x="278" y="6928"/>
                        <a:pt x="0" y="6097"/>
                      </a:cubicBezTo>
                      <a:cubicBezTo>
                        <a:pt x="0" y="5265"/>
                        <a:pt x="554" y="4711"/>
                        <a:pt x="1386" y="4434"/>
                      </a:cubicBezTo>
                      <a:cubicBezTo>
                        <a:pt x="2496" y="3880"/>
                        <a:pt x="3327" y="3603"/>
                        <a:pt x="4159" y="3049"/>
                      </a:cubicBezTo>
                      <a:cubicBezTo>
                        <a:pt x="4990" y="2494"/>
                        <a:pt x="5545" y="1663"/>
                        <a:pt x="6377" y="1109"/>
                      </a:cubicBezTo>
                      <a:cubicBezTo>
                        <a:pt x="7208" y="832"/>
                        <a:pt x="8040" y="277"/>
                        <a:pt x="8871" y="0"/>
                      </a:cubicBezTo>
                      <a:cubicBezTo>
                        <a:pt x="9703" y="0"/>
                        <a:pt x="11367" y="0"/>
                        <a:pt x="11921" y="554"/>
                      </a:cubicBezTo>
                      <a:cubicBezTo>
                        <a:pt x="11921" y="832"/>
                        <a:pt x="11921" y="1663"/>
                        <a:pt x="11921" y="1940"/>
                      </a:cubicBezTo>
                      <a:cubicBezTo>
                        <a:pt x="11921" y="2771"/>
                        <a:pt x="11367" y="3049"/>
                        <a:pt x="10813" y="3326"/>
                      </a:cubicBezTo>
                      <a:cubicBezTo>
                        <a:pt x="9426" y="4157"/>
                        <a:pt x="9981" y="5820"/>
                        <a:pt x="9149" y="6928"/>
                      </a:cubicBezTo>
                      <a:cubicBezTo>
                        <a:pt x="8871" y="7205"/>
                        <a:pt x="8317" y="7482"/>
                        <a:pt x="7763" y="7760"/>
                      </a:cubicBezTo>
                      <a:cubicBezTo>
                        <a:pt x="6931" y="8037"/>
                        <a:pt x="6377" y="8314"/>
                        <a:pt x="5545" y="8591"/>
                      </a:cubicBezTo>
                      <a:cubicBezTo>
                        <a:pt x="4990" y="8591"/>
                        <a:pt x="4436" y="8591"/>
                        <a:pt x="4159" y="8591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grpSp>
              <p:nvGrpSpPr>
                <p:cNvPr id="4907" name="Graphic 248">
                  <a:extLst>
                    <a:ext uri="{FF2B5EF4-FFF2-40B4-BE49-F238E27FC236}">
                      <a16:creationId xmlns:a16="http://schemas.microsoft.com/office/drawing/2014/main" id="{EE254B0D-FC98-78F0-3A18-DD2ED2F89365}"/>
                    </a:ext>
                  </a:extLst>
                </p:cNvPr>
                <p:cNvGrpSpPr/>
                <p:nvPr/>
              </p:nvGrpSpPr>
              <p:grpSpPr>
                <a:xfrm>
                  <a:off x="8346653" y="3956867"/>
                  <a:ext cx="560779" cy="399046"/>
                  <a:chOff x="8346653" y="3956867"/>
                  <a:chExt cx="560779" cy="399046"/>
                </a:xfrm>
                <a:grpFill/>
              </p:grpSpPr>
              <p:sp>
                <p:nvSpPr>
                  <p:cNvPr id="4908" name="Freeform 4907">
                    <a:extLst>
                      <a:ext uri="{FF2B5EF4-FFF2-40B4-BE49-F238E27FC236}">
                        <a16:creationId xmlns:a16="http://schemas.microsoft.com/office/drawing/2014/main" id="{BB13A97F-D46D-33CF-A14E-6030E24CE3EC}"/>
                      </a:ext>
                    </a:extLst>
                  </p:cNvPr>
                  <p:cNvSpPr/>
                  <p:nvPr/>
                </p:nvSpPr>
                <p:spPr>
                  <a:xfrm>
                    <a:off x="8738107" y="4146192"/>
                    <a:ext cx="11302" cy="9078"/>
                  </a:xfrm>
                  <a:custGeom>
                    <a:avLst/>
                    <a:gdLst>
                      <a:gd name="connsiteX0" fmla="*/ 3262 w 11302"/>
                      <a:gd name="connsiteY0" fmla="*/ 277 h 9078"/>
                      <a:gd name="connsiteX1" fmla="*/ 9638 w 11302"/>
                      <a:gd name="connsiteY1" fmla="*/ 831 h 9078"/>
                      <a:gd name="connsiteX2" fmla="*/ 11302 w 11302"/>
                      <a:gd name="connsiteY2" fmla="*/ 2771 h 9078"/>
                      <a:gd name="connsiteX3" fmla="*/ 10193 w 11302"/>
                      <a:gd name="connsiteY3" fmla="*/ 4711 h 9078"/>
                      <a:gd name="connsiteX4" fmla="*/ 1044 w 11302"/>
                      <a:gd name="connsiteY4" fmla="*/ 7759 h 9078"/>
                      <a:gd name="connsiteX5" fmla="*/ 2985 w 11302"/>
                      <a:gd name="connsiteY5" fmla="*/ 0 h 90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302" h="9078">
                        <a:moveTo>
                          <a:pt x="3262" y="277"/>
                        </a:moveTo>
                        <a:cubicBezTo>
                          <a:pt x="4925" y="-277"/>
                          <a:pt x="8252" y="277"/>
                          <a:pt x="9638" y="831"/>
                        </a:cubicBezTo>
                        <a:cubicBezTo>
                          <a:pt x="10193" y="1108"/>
                          <a:pt x="11302" y="2217"/>
                          <a:pt x="11302" y="2771"/>
                        </a:cubicBezTo>
                        <a:cubicBezTo>
                          <a:pt x="11302" y="3879"/>
                          <a:pt x="11024" y="4157"/>
                          <a:pt x="10193" y="4711"/>
                        </a:cubicBezTo>
                        <a:cubicBezTo>
                          <a:pt x="7975" y="6651"/>
                          <a:pt x="3816" y="11362"/>
                          <a:pt x="1044" y="7759"/>
                        </a:cubicBezTo>
                        <a:cubicBezTo>
                          <a:pt x="-897" y="5542"/>
                          <a:pt x="-65" y="831"/>
                          <a:pt x="2985" y="0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909" name="Freeform 4908">
                    <a:extLst>
                      <a:ext uri="{FF2B5EF4-FFF2-40B4-BE49-F238E27FC236}">
                        <a16:creationId xmlns:a16="http://schemas.microsoft.com/office/drawing/2014/main" id="{79858842-CB06-033B-97F5-ADFF149E9213}"/>
                      </a:ext>
                    </a:extLst>
                  </p:cNvPr>
                  <p:cNvSpPr/>
                  <p:nvPr/>
                </p:nvSpPr>
                <p:spPr>
                  <a:xfrm>
                    <a:off x="8634478" y="4279487"/>
                    <a:ext cx="244746" cy="76426"/>
                  </a:xfrm>
                  <a:custGeom>
                    <a:avLst/>
                    <a:gdLst>
                      <a:gd name="connsiteX0" fmla="*/ 124078 w 244746"/>
                      <a:gd name="connsiteY0" fmla="*/ 53207 h 76426"/>
                      <a:gd name="connsiteX1" fmla="*/ 104950 w 244746"/>
                      <a:gd name="connsiteY1" fmla="*/ 49605 h 76426"/>
                      <a:gd name="connsiteX2" fmla="*/ 99405 w 244746"/>
                      <a:gd name="connsiteY2" fmla="*/ 50990 h 76426"/>
                      <a:gd name="connsiteX3" fmla="*/ 91088 w 244746"/>
                      <a:gd name="connsiteY3" fmla="*/ 49882 h 76426"/>
                      <a:gd name="connsiteX4" fmla="*/ 84711 w 244746"/>
                      <a:gd name="connsiteY4" fmla="*/ 49882 h 76426"/>
                      <a:gd name="connsiteX5" fmla="*/ 79167 w 244746"/>
                      <a:gd name="connsiteY5" fmla="*/ 49050 h 76426"/>
                      <a:gd name="connsiteX6" fmla="*/ 73622 w 244746"/>
                      <a:gd name="connsiteY6" fmla="*/ 49050 h 76426"/>
                      <a:gd name="connsiteX7" fmla="*/ 63087 w 244746"/>
                      <a:gd name="connsiteY7" fmla="*/ 46002 h 76426"/>
                      <a:gd name="connsiteX8" fmla="*/ 50057 w 244746"/>
                      <a:gd name="connsiteY8" fmla="*/ 41568 h 76426"/>
                      <a:gd name="connsiteX9" fmla="*/ 43126 w 244746"/>
                      <a:gd name="connsiteY9" fmla="*/ 39628 h 76426"/>
                      <a:gd name="connsiteX10" fmla="*/ 27324 w 244746"/>
                      <a:gd name="connsiteY10" fmla="*/ 42399 h 76426"/>
                      <a:gd name="connsiteX11" fmla="*/ 22334 w 244746"/>
                      <a:gd name="connsiteY11" fmla="*/ 42399 h 76426"/>
                      <a:gd name="connsiteX12" fmla="*/ 23166 w 244746"/>
                      <a:gd name="connsiteY12" fmla="*/ 37689 h 76426"/>
                      <a:gd name="connsiteX13" fmla="*/ 25938 w 244746"/>
                      <a:gd name="connsiteY13" fmla="*/ 29375 h 76426"/>
                      <a:gd name="connsiteX14" fmla="*/ 15403 w 244746"/>
                      <a:gd name="connsiteY14" fmla="*/ 25495 h 76426"/>
                      <a:gd name="connsiteX15" fmla="*/ 7918 w 244746"/>
                      <a:gd name="connsiteY15" fmla="*/ 24941 h 76426"/>
                      <a:gd name="connsiteX16" fmla="*/ 1819 w 244746"/>
                      <a:gd name="connsiteY16" fmla="*/ 24387 h 76426"/>
                      <a:gd name="connsiteX17" fmla="*/ 2095 w 244746"/>
                      <a:gd name="connsiteY17" fmla="*/ 15242 h 76426"/>
                      <a:gd name="connsiteX18" fmla="*/ 6254 w 244746"/>
                      <a:gd name="connsiteY18" fmla="*/ 11085 h 76426"/>
                      <a:gd name="connsiteX19" fmla="*/ 15680 w 244746"/>
                      <a:gd name="connsiteY19" fmla="*/ 0 h 76426"/>
                      <a:gd name="connsiteX20" fmla="*/ 19839 w 244746"/>
                      <a:gd name="connsiteY20" fmla="*/ 0 h 76426"/>
                      <a:gd name="connsiteX21" fmla="*/ 23720 w 244746"/>
                      <a:gd name="connsiteY21" fmla="*/ 2771 h 76426"/>
                      <a:gd name="connsiteX22" fmla="*/ 28988 w 244746"/>
                      <a:gd name="connsiteY22" fmla="*/ 3880 h 76426"/>
                      <a:gd name="connsiteX23" fmla="*/ 33423 w 244746"/>
                      <a:gd name="connsiteY23" fmla="*/ 3880 h 76426"/>
                      <a:gd name="connsiteX24" fmla="*/ 36750 w 244746"/>
                      <a:gd name="connsiteY24" fmla="*/ 1663 h 76426"/>
                      <a:gd name="connsiteX25" fmla="*/ 46176 w 244746"/>
                      <a:gd name="connsiteY25" fmla="*/ 1109 h 76426"/>
                      <a:gd name="connsiteX26" fmla="*/ 53661 w 244746"/>
                      <a:gd name="connsiteY26" fmla="*/ 5819 h 76426"/>
                      <a:gd name="connsiteX27" fmla="*/ 62810 w 244746"/>
                      <a:gd name="connsiteY27" fmla="*/ 8868 h 76426"/>
                      <a:gd name="connsiteX28" fmla="*/ 72790 w 244746"/>
                      <a:gd name="connsiteY28" fmla="*/ 10530 h 76426"/>
                      <a:gd name="connsiteX29" fmla="*/ 81385 w 244746"/>
                      <a:gd name="connsiteY29" fmla="*/ 17458 h 76426"/>
                      <a:gd name="connsiteX30" fmla="*/ 90256 w 244746"/>
                      <a:gd name="connsiteY30" fmla="*/ 24387 h 76426"/>
                      <a:gd name="connsiteX31" fmla="*/ 105504 w 244746"/>
                      <a:gd name="connsiteY31" fmla="*/ 24387 h 76426"/>
                      <a:gd name="connsiteX32" fmla="*/ 119920 w 244746"/>
                      <a:gd name="connsiteY32" fmla="*/ 27712 h 76426"/>
                      <a:gd name="connsiteX33" fmla="*/ 125465 w 244746"/>
                      <a:gd name="connsiteY33" fmla="*/ 26604 h 76426"/>
                      <a:gd name="connsiteX34" fmla="*/ 131009 w 244746"/>
                      <a:gd name="connsiteY34" fmla="*/ 27435 h 76426"/>
                      <a:gd name="connsiteX35" fmla="*/ 139881 w 244746"/>
                      <a:gd name="connsiteY35" fmla="*/ 20230 h 76426"/>
                      <a:gd name="connsiteX36" fmla="*/ 149030 w 244746"/>
                      <a:gd name="connsiteY36" fmla="*/ 14965 h 76426"/>
                      <a:gd name="connsiteX37" fmla="*/ 157347 w 244746"/>
                      <a:gd name="connsiteY37" fmla="*/ 22447 h 76426"/>
                      <a:gd name="connsiteX38" fmla="*/ 163169 w 244746"/>
                      <a:gd name="connsiteY38" fmla="*/ 22724 h 76426"/>
                      <a:gd name="connsiteX39" fmla="*/ 170654 w 244746"/>
                      <a:gd name="connsiteY39" fmla="*/ 25772 h 76426"/>
                      <a:gd name="connsiteX40" fmla="*/ 176753 w 244746"/>
                      <a:gd name="connsiteY40" fmla="*/ 27989 h 76426"/>
                      <a:gd name="connsiteX41" fmla="*/ 181743 w 244746"/>
                      <a:gd name="connsiteY41" fmla="*/ 26604 h 76426"/>
                      <a:gd name="connsiteX42" fmla="*/ 192278 w 244746"/>
                      <a:gd name="connsiteY42" fmla="*/ 28266 h 76426"/>
                      <a:gd name="connsiteX43" fmla="*/ 194496 w 244746"/>
                      <a:gd name="connsiteY43" fmla="*/ 36857 h 76426"/>
                      <a:gd name="connsiteX44" fmla="*/ 208081 w 244746"/>
                      <a:gd name="connsiteY44" fmla="*/ 47665 h 76426"/>
                      <a:gd name="connsiteX45" fmla="*/ 228596 w 244746"/>
                      <a:gd name="connsiteY45" fmla="*/ 47942 h 76426"/>
                      <a:gd name="connsiteX46" fmla="*/ 243844 w 244746"/>
                      <a:gd name="connsiteY46" fmla="*/ 59858 h 76426"/>
                      <a:gd name="connsiteX47" fmla="*/ 239686 w 244746"/>
                      <a:gd name="connsiteY47" fmla="*/ 75931 h 76426"/>
                      <a:gd name="connsiteX48" fmla="*/ 221665 w 244746"/>
                      <a:gd name="connsiteY48" fmla="*/ 70112 h 76426"/>
                      <a:gd name="connsiteX49" fmla="*/ 198377 w 244746"/>
                      <a:gd name="connsiteY49" fmla="*/ 66786 h 76426"/>
                      <a:gd name="connsiteX50" fmla="*/ 172872 w 244746"/>
                      <a:gd name="connsiteY50" fmla="*/ 68449 h 76426"/>
                      <a:gd name="connsiteX51" fmla="*/ 148198 w 244746"/>
                      <a:gd name="connsiteY51" fmla="*/ 62352 h 76426"/>
                      <a:gd name="connsiteX52" fmla="*/ 124356 w 244746"/>
                      <a:gd name="connsiteY52" fmla="*/ 52930 h 764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</a:cxnLst>
                    <a:rect l="l" t="t" r="r" b="b"/>
                    <a:pathLst>
                      <a:path w="244746" h="76426">
                        <a:moveTo>
                          <a:pt x="124078" y="53207"/>
                        </a:moveTo>
                        <a:cubicBezTo>
                          <a:pt x="117979" y="51268"/>
                          <a:pt x="111326" y="49605"/>
                          <a:pt x="104950" y="49605"/>
                        </a:cubicBezTo>
                        <a:cubicBezTo>
                          <a:pt x="103009" y="49605"/>
                          <a:pt x="101345" y="50436"/>
                          <a:pt x="99405" y="50990"/>
                        </a:cubicBezTo>
                        <a:cubicBezTo>
                          <a:pt x="96633" y="51545"/>
                          <a:pt x="93860" y="50436"/>
                          <a:pt x="91088" y="49882"/>
                        </a:cubicBezTo>
                        <a:cubicBezTo>
                          <a:pt x="89147" y="49882"/>
                          <a:pt x="86929" y="49882"/>
                          <a:pt x="84711" y="49882"/>
                        </a:cubicBezTo>
                        <a:cubicBezTo>
                          <a:pt x="82771" y="49882"/>
                          <a:pt x="81107" y="49050"/>
                          <a:pt x="79167" y="49050"/>
                        </a:cubicBezTo>
                        <a:cubicBezTo>
                          <a:pt x="77226" y="49050"/>
                          <a:pt x="75563" y="49050"/>
                          <a:pt x="73622" y="49050"/>
                        </a:cubicBezTo>
                        <a:cubicBezTo>
                          <a:pt x="69741" y="49050"/>
                          <a:pt x="66691" y="47665"/>
                          <a:pt x="63087" y="46002"/>
                        </a:cubicBezTo>
                        <a:cubicBezTo>
                          <a:pt x="58652" y="44062"/>
                          <a:pt x="54493" y="42954"/>
                          <a:pt x="50057" y="41568"/>
                        </a:cubicBezTo>
                        <a:cubicBezTo>
                          <a:pt x="47839" y="41014"/>
                          <a:pt x="45344" y="40183"/>
                          <a:pt x="43126" y="39628"/>
                        </a:cubicBezTo>
                        <a:cubicBezTo>
                          <a:pt x="37859" y="38520"/>
                          <a:pt x="32037" y="40460"/>
                          <a:pt x="27324" y="42399"/>
                        </a:cubicBezTo>
                        <a:cubicBezTo>
                          <a:pt x="25938" y="42677"/>
                          <a:pt x="23443" y="43231"/>
                          <a:pt x="22334" y="42399"/>
                        </a:cubicBezTo>
                        <a:cubicBezTo>
                          <a:pt x="20671" y="41014"/>
                          <a:pt x="22334" y="39074"/>
                          <a:pt x="23166" y="37689"/>
                        </a:cubicBezTo>
                        <a:cubicBezTo>
                          <a:pt x="25106" y="35471"/>
                          <a:pt x="27878" y="32423"/>
                          <a:pt x="25938" y="29375"/>
                        </a:cubicBezTo>
                        <a:cubicBezTo>
                          <a:pt x="24274" y="26604"/>
                          <a:pt x="18453" y="25772"/>
                          <a:pt x="15403" y="25495"/>
                        </a:cubicBezTo>
                        <a:cubicBezTo>
                          <a:pt x="12908" y="25495"/>
                          <a:pt x="10412" y="25218"/>
                          <a:pt x="7918" y="24941"/>
                        </a:cubicBezTo>
                        <a:cubicBezTo>
                          <a:pt x="5977" y="24941"/>
                          <a:pt x="3482" y="24941"/>
                          <a:pt x="1819" y="24387"/>
                        </a:cubicBezTo>
                        <a:cubicBezTo>
                          <a:pt x="-1508" y="23001"/>
                          <a:pt x="432" y="17181"/>
                          <a:pt x="2095" y="15242"/>
                        </a:cubicBezTo>
                        <a:cubicBezTo>
                          <a:pt x="3205" y="13579"/>
                          <a:pt x="5145" y="12748"/>
                          <a:pt x="6254" y="11085"/>
                        </a:cubicBezTo>
                        <a:cubicBezTo>
                          <a:pt x="9026" y="7482"/>
                          <a:pt x="10690" y="831"/>
                          <a:pt x="15680" y="0"/>
                        </a:cubicBezTo>
                        <a:cubicBezTo>
                          <a:pt x="16789" y="0"/>
                          <a:pt x="18730" y="0"/>
                          <a:pt x="19839" y="0"/>
                        </a:cubicBezTo>
                        <a:cubicBezTo>
                          <a:pt x="21502" y="554"/>
                          <a:pt x="22334" y="1940"/>
                          <a:pt x="23720" y="2771"/>
                        </a:cubicBezTo>
                        <a:cubicBezTo>
                          <a:pt x="25384" y="3602"/>
                          <a:pt x="27047" y="3880"/>
                          <a:pt x="28988" y="3880"/>
                        </a:cubicBezTo>
                        <a:cubicBezTo>
                          <a:pt x="30374" y="3880"/>
                          <a:pt x="32037" y="3880"/>
                          <a:pt x="33423" y="3880"/>
                        </a:cubicBezTo>
                        <a:cubicBezTo>
                          <a:pt x="34809" y="3602"/>
                          <a:pt x="35641" y="2494"/>
                          <a:pt x="36750" y="1663"/>
                        </a:cubicBezTo>
                        <a:cubicBezTo>
                          <a:pt x="39522" y="-277"/>
                          <a:pt x="43126" y="0"/>
                          <a:pt x="46176" y="1109"/>
                        </a:cubicBezTo>
                        <a:cubicBezTo>
                          <a:pt x="48948" y="2217"/>
                          <a:pt x="51166" y="4157"/>
                          <a:pt x="53661" y="5819"/>
                        </a:cubicBezTo>
                        <a:cubicBezTo>
                          <a:pt x="56434" y="7759"/>
                          <a:pt x="59483" y="8037"/>
                          <a:pt x="62810" y="8868"/>
                        </a:cubicBezTo>
                        <a:cubicBezTo>
                          <a:pt x="66137" y="9699"/>
                          <a:pt x="69463" y="9699"/>
                          <a:pt x="72790" y="10530"/>
                        </a:cubicBezTo>
                        <a:cubicBezTo>
                          <a:pt x="76672" y="11639"/>
                          <a:pt x="79167" y="13856"/>
                          <a:pt x="81385" y="17458"/>
                        </a:cubicBezTo>
                        <a:cubicBezTo>
                          <a:pt x="83603" y="21338"/>
                          <a:pt x="85266" y="24387"/>
                          <a:pt x="90256" y="24387"/>
                        </a:cubicBezTo>
                        <a:cubicBezTo>
                          <a:pt x="95246" y="24387"/>
                          <a:pt x="100514" y="23832"/>
                          <a:pt x="105504" y="24387"/>
                        </a:cubicBezTo>
                        <a:cubicBezTo>
                          <a:pt x="110494" y="24941"/>
                          <a:pt x="114930" y="27989"/>
                          <a:pt x="119920" y="27712"/>
                        </a:cubicBezTo>
                        <a:cubicBezTo>
                          <a:pt x="121861" y="27712"/>
                          <a:pt x="123524" y="26881"/>
                          <a:pt x="125465" y="26604"/>
                        </a:cubicBezTo>
                        <a:cubicBezTo>
                          <a:pt x="127406" y="26604"/>
                          <a:pt x="129069" y="26881"/>
                          <a:pt x="131009" y="27435"/>
                        </a:cubicBezTo>
                        <a:cubicBezTo>
                          <a:pt x="136277" y="28543"/>
                          <a:pt x="137940" y="24387"/>
                          <a:pt x="139881" y="20230"/>
                        </a:cubicBezTo>
                        <a:cubicBezTo>
                          <a:pt x="141544" y="17181"/>
                          <a:pt x="145149" y="13302"/>
                          <a:pt x="149030" y="14965"/>
                        </a:cubicBezTo>
                        <a:cubicBezTo>
                          <a:pt x="152634" y="16350"/>
                          <a:pt x="153466" y="21615"/>
                          <a:pt x="157347" y="22447"/>
                        </a:cubicBezTo>
                        <a:cubicBezTo>
                          <a:pt x="159288" y="23001"/>
                          <a:pt x="161228" y="22447"/>
                          <a:pt x="163169" y="22724"/>
                        </a:cubicBezTo>
                        <a:cubicBezTo>
                          <a:pt x="165941" y="23278"/>
                          <a:pt x="168159" y="24664"/>
                          <a:pt x="170654" y="25772"/>
                        </a:cubicBezTo>
                        <a:cubicBezTo>
                          <a:pt x="172594" y="26881"/>
                          <a:pt x="174536" y="27989"/>
                          <a:pt x="176753" y="27989"/>
                        </a:cubicBezTo>
                        <a:cubicBezTo>
                          <a:pt x="178694" y="27989"/>
                          <a:pt x="180080" y="27158"/>
                          <a:pt x="181743" y="26604"/>
                        </a:cubicBezTo>
                        <a:cubicBezTo>
                          <a:pt x="184793" y="25495"/>
                          <a:pt x="190060" y="25495"/>
                          <a:pt x="192278" y="28266"/>
                        </a:cubicBezTo>
                        <a:cubicBezTo>
                          <a:pt x="193942" y="30483"/>
                          <a:pt x="193387" y="34363"/>
                          <a:pt x="194496" y="36857"/>
                        </a:cubicBezTo>
                        <a:cubicBezTo>
                          <a:pt x="198101" y="41568"/>
                          <a:pt x="201982" y="46279"/>
                          <a:pt x="208081" y="47665"/>
                        </a:cubicBezTo>
                        <a:cubicBezTo>
                          <a:pt x="214735" y="49327"/>
                          <a:pt x="221942" y="47665"/>
                          <a:pt x="228596" y="47942"/>
                        </a:cubicBezTo>
                        <a:cubicBezTo>
                          <a:pt x="235804" y="48496"/>
                          <a:pt x="241626" y="52930"/>
                          <a:pt x="243844" y="59858"/>
                        </a:cubicBezTo>
                        <a:cubicBezTo>
                          <a:pt x="245230" y="64847"/>
                          <a:pt x="245785" y="73991"/>
                          <a:pt x="239686" y="75931"/>
                        </a:cubicBezTo>
                        <a:cubicBezTo>
                          <a:pt x="233864" y="78148"/>
                          <a:pt x="226655" y="72329"/>
                          <a:pt x="221665" y="70112"/>
                        </a:cubicBezTo>
                        <a:cubicBezTo>
                          <a:pt x="214180" y="66786"/>
                          <a:pt x="206694" y="65955"/>
                          <a:pt x="198377" y="66786"/>
                        </a:cubicBezTo>
                        <a:cubicBezTo>
                          <a:pt x="189784" y="67618"/>
                          <a:pt x="181467" y="69003"/>
                          <a:pt x="172872" y="68449"/>
                        </a:cubicBezTo>
                        <a:cubicBezTo>
                          <a:pt x="164277" y="67618"/>
                          <a:pt x="156238" y="65401"/>
                          <a:pt x="148198" y="62352"/>
                        </a:cubicBezTo>
                        <a:cubicBezTo>
                          <a:pt x="140158" y="59304"/>
                          <a:pt x="132396" y="55701"/>
                          <a:pt x="124356" y="52930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910" name="Freeform 4909">
                    <a:extLst>
                      <a:ext uri="{FF2B5EF4-FFF2-40B4-BE49-F238E27FC236}">
                        <a16:creationId xmlns:a16="http://schemas.microsoft.com/office/drawing/2014/main" id="{EFDC4284-C4CE-970B-43ED-E2154505B6D2}"/>
                      </a:ext>
                    </a:extLst>
                  </p:cNvPr>
                  <p:cNvSpPr/>
                  <p:nvPr/>
                </p:nvSpPr>
                <p:spPr>
                  <a:xfrm>
                    <a:off x="8357004" y="3968279"/>
                    <a:ext cx="287153" cy="312945"/>
                  </a:xfrm>
                  <a:custGeom>
                    <a:avLst/>
                    <a:gdLst>
                      <a:gd name="connsiteX0" fmla="*/ 204440 w 287153"/>
                      <a:gd name="connsiteY0" fmla="*/ 133573 h 312945"/>
                      <a:gd name="connsiteX1" fmla="*/ 202500 w 287153"/>
                      <a:gd name="connsiteY1" fmla="*/ 131079 h 312945"/>
                      <a:gd name="connsiteX2" fmla="*/ 198064 w 287153"/>
                      <a:gd name="connsiteY2" fmla="*/ 130247 h 312945"/>
                      <a:gd name="connsiteX3" fmla="*/ 192796 w 287153"/>
                      <a:gd name="connsiteY3" fmla="*/ 127199 h 312945"/>
                      <a:gd name="connsiteX4" fmla="*/ 186974 w 287153"/>
                      <a:gd name="connsiteY4" fmla="*/ 118054 h 312945"/>
                      <a:gd name="connsiteX5" fmla="*/ 182538 w 287153"/>
                      <a:gd name="connsiteY5" fmla="*/ 114729 h 312945"/>
                      <a:gd name="connsiteX6" fmla="*/ 174499 w 287153"/>
                      <a:gd name="connsiteY6" fmla="*/ 110295 h 312945"/>
                      <a:gd name="connsiteX7" fmla="*/ 161746 w 287153"/>
                      <a:gd name="connsiteY7" fmla="*/ 103367 h 312945"/>
                      <a:gd name="connsiteX8" fmla="*/ 159528 w 287153"/>
                      <a:gd name="connsiteY8" fmla="*/ 99487 h 312945"/>
                      <a:gd name="connsiteX9" fmla="*/ 158419 w 287153"/>
                      <a:gd name="connsiteY9" fmla="*/ 95053 h 312945"/>
                      <a:gd name="connsiteX10" fmla="*/ 154260 w 287153"/>
                      <a:gd name="connsiteY10" fmla="*/ 95884 h 312945"/>
                      <a:gd name="connsiteX11" fmla="*/ 152874 w 287153"/>
                      <a:gd name="connsiteY11" fmla="*/ 100041 h 312945"/>
                      <a:gd name="connsiteX12" fmla="*/ 151211 w 287153"/>
                      <a:gd name="connsiteY12" fmla="*/ 102812 h 312945"/>
                      <a:gd name="connsiteX13" fmla="*/ 147330 w 287153"/>
                      <a:gd name="connsiteY13" fmla="*/ 96161 h 312945"/>
                      <a:gd name="connsiteX14" fmla="*/ 143449 w 287153"/>
                      <a:gd name="connsiteY14" fmla="*/ 90342 h 312945"/>
                      <a:gd name="connsiteX15" fmla="*/ 138458 w 287153"/>
                      <a:gd name="connsiteY15" fmla="*/ 86185 h 312945"/>
                      <a:gd name="connsiteX16" fmla="*/ 134854 w 287153"/>
                      <a:gd name="connsiteY16" fmla="*/ 82860 h 312945"/>
                      <a:gd name="connsiteX17" fmla="*/ 132082 w 287153"/>
                      <a:gd name="connsiteY17" fmla="*/ 81474 h 312945"/>
                      <a:gd name="connsiteX18" fmla="*/ 130696 w 287153"/>
                      <a:gd name="connsiteY18" fmla="*/ 78426 h 312945"/>
                      <a:gd name="connsiteX19" fmla="*/ 126537 w 287153"/>
                      <a:gd name="connsiteY19" fmla="*/ 72606 h 312945"/>
                      <a:gd name="connsiteX20" fmla="*/ 120992 w 287153"/>
                      <a:gd name="connsiteY20" fmla="*/ 68172 h 312945"/>
                      <a:gd name="connsiteX21" fmla="*/ 114616 w 287153"/>
                      <a:gd name="connsiteY21" fmla="*/ 64570 h 312945"/>
                      <a:gd name="connsiteX22" fmla="*/ 101032 w 287153"/>
                      <a:gd name="connsiteY22" fmla="*/ 56810 h 312945"/>
                      <a:gd name="connsiteX23" fmla="*/ 95487 w 287153"/>
                      <a:gd name="connsiteY23" fmla="*/ 50436 h 312945"/>
                      <a:gd name="connsiteX24" fmla="*/ 88834 w 287153"/>
                      <a:gd name="connsiteY24" fmla="*/ 45171 h 312945"/>
                      <a:gd name="connsiteX25" fmla="*/ 83289 w 287153"/>
                      <a:gd name="connsiteY25" fmla="*/ 39629 h 312945"/>
                      <a:gd name="connsiteX26" fmla="*/ 79962 w 287153"/>
                      <a:gd name="connsiteY26" fmla="*/ 32423 h 312945"/>
                      <a:gd name="connsiteX27" fmla="*/ 75249 w 287153"/>
                      <a:gd name="connsiteY27" fmla="*/ 26604 h 312945"/>
                      <a:gd name="connsiteX28" fmla="*/ 72476 w 287153"/>
                      <a:gd name="connsiteY28" fmla="*/ 21893 h 312945"/>
                      <a:gd name="connsiteX29" fmla="*/ 64714 w 287153"/>
                      <a:gd name="connsiteY29" fmla="*/ 12748 h 312945"/>
                      <a:gd name="connsiteX30" fmla="*/ 58615 w 287153"/>
                      <a:gd name="connsiteY30" fmla="*/ 10531 h 312945"/>
                      <a:gd name="connsiteX31" fmla="*/ 53070 w 287153"/>
                      <a:gd name="connsiteY31" fmla="*/ 11085 h 312945"/>
                      <a:gd name="connsiteX32" fmla="*/ 47248 w 287153"/>
                      <a:gd name="connsiteY32" fmla="*/ 10254 h 312945"/>
                      <a:gd name="connsiteX33" fmla="*/ 40594 w 287153"/>
                      <a:gd name="connsiteY33" fmla="*/ 10254 h 312945"/>
                      <a:gd name="connsiteX34" fmla="*/ 35050 w 287153"/>
                      <a:gd name="connsiteY34" fmla="*/ 10808 h 312945"/>
                      <a:gd name="connsiteX35" fmla="*/ 23129 w 287153"/>
                      <a:gd name="connsiteY35" fmla="*/ 8314 h 312945"/>
                      <a:gd name="connsiteX36" fmla="*/ 9267 w 287153"/>
                      <a:gd name="connsiteY36" fmla="*/ 0 h 312945"/>
                      <a:gd name="connsiteX37" fmla="*/ 119 w 287153"/>
                      <a:gd name="connsiteY37" fmla="*/ 6928 h 312945"/>
                      <a:gd name="connsiteX38" fmla="*/ 10099 w 287153"/>
                      <a:gd name="connsiteY38" fmla="*/ 28821 h 312945"/>
                      <a:gd name="connsiteX39" fmla="*/ 16198 w 287153"/>
                      <a:gd name="connsiteY39" fmla="*/ 35195 h 312945"/>
                      <a:gd name="connsiteX40" fmla="*/ 29228 w 287153"/>
                      <a:gd name="connsiteY40" fmla="*/ 44062 h 312945"/>
                      <a:gd name="connsiteX41" fmla="*/ 35327 w 287153"/>
                      <a:gd name="connsiteY41" fmla="*/ 49328 h 312945"/>
                      <a:gd name="connsiteX42" fmla="*/ 40040 w 287153"/>
                      <a:gd name="connsiteY42" fmla="*/ 51268 h 312945"/>
                      <a:gd name="connsiteX43" fmla="*/ 50021 w 287153"/>
                      <a:gd name="connsiteY43" fmla="*/ 60413 h 312945"/>
                      <a:gd name="connsiteX44" fmla="*/ 59446 w 287153"/>
                      <a:gd name="connsiteY44" fmla="*/ 70389 h 312945"/>
                      <a:gd name="connsiteX45" fmla="*/ 65545 w 287153"/>
                      <a:gd name="connsiteY45" fmla="*/ 79257 h 312945"/>
                      <a:gd name="connsiteX46" fmla="*/ 71368 w 287153"/>
                      <a:gd name="connsiteY46" fmla="*/ 90619 h 312945"/>
                      <a:gd name="connsiteX47" fmla="*/ 78021 w 287153"/>
                      <a:gd name="connsiteY47" fmla="*/ 94498 h 312945"/>
                      <a:gd name="connsiteX48" fmla="*/ 84398 w 287153"/>
                      <a:gd name="connsiteY48" fmla="*/ 98101 h 312945"/>
                      <a:gd name="connsiteX49" fmla="*/ 89942 w 287153"/>
                      <a:gd name="connsiteY49" fmla="*/ 104752 h 312945"/>
                      <a:gd name="connsiteX50" fmla="*/ 94655 w 287153"/>
                      <a:gd name="connsiteY50" fmla="*/ 112234 h 312945"/>
                      <a:gd name="connsiteX51" fmla="*/ 98259 w 287153"/>
                      <a:gd name="connsiteY51" fmla="*/ 121102 h 312945"/>
                      <a:gd name="connsiteX52" fmla="*/ 102695 w 287153"/>
                      <a:gd name="connsiteY52" fmla="*/ 133296 h 312945"/>
                      <a:gd name="connsiteX53" fmla="*/ 116557 w 287153"/>
                      <a:gd name="connsiteY53" fmla="*/ 156574 h 312945"/>
                      <a:gd name="connsiteX54" fmla="*/ 135686 w 287153"/>
                      <a:gd name="connsiteY54" fmla="*/ 175141 h 312945"/>
                      <a:gd name="connsiteX55" fmla="*/ 148161 w 287153"/>
                      <a:gd name="connsiteY55" fmla="*/ 204239 h 312945"/>
                      <a:gd name="connsiteX56" fmla="*/ 166182 w 287153"/>
                      <a:gd name="connsiteY56" fmla="*/ 234722 h 312945"/>
                      <a:gd name="connsiteX57" fmla="*/ 189192 w 287153"/>
                      <a:gd name="connsiteY57" fmla="*/ 258555 h 312945"/>
                      <a:gd name="connsiteX58" fmla="*/ 213866 w 287153"/>
                      <a:gd name="connsiteY58" fmla="*/ 278230 h 312945"/>
                      <a:gd name="connsiteX59" fmla="*/ 227451 w 287153"/>
                      <a:gd name="connsiteY59" fmla="*/ 291532 h 312945"/>
                      <a:gd name="connsiteX60" fmla="*/ 234382 w 287153"/>
                      <a:gd name="connsiteY60" fmla="*/ 297906 h 312945"/>
                      <a:gd name="connsiteX61" fmla="*/ 241312 w 287153"/>
                      <a:gd name="connsiteY61" fmla="*/ 302340 h 312945"/>
                      <a:gd name="connsiteX62" fmla="*/ 244085 w 287153"/>
                      <a:gd name="connsiteY62" fmla="*/ 304280 h 312945"/>
                      <a:gd name="connsiteX63" fmla="*/ 247688 w 287153"/>
                      <a:gd name="connsiteY63" fmla="*/ 308714 h 312945"/>
                      <a:gd name="connsiteX64" fmla="*/ 249906 w 287153"/>
                      <a:gd name="connsiteY64" fmla="*/ 312039 h 312945"/>
                      <a:gd name="connsiteX65" fmla="*/ 252402 w 287153"/>
                      <a:gd name="connsiteY65" fmla="*/ 312594 h 312945"/>
                      <a:gd name="connsiteX66" fmla="*/ 252956 w 287153"/>
                      <a:gd name="connsiteY66" fmla="*/ 308437 h 312945"/>
                      <a:gd name="connsiteX67" fmla="*/ 252956 w 287153"/>
                      <a:gd name="connsiteY67" fmla="*/ 300954 h 312945"/>
                      <a:gd name="connsiteX68" fmla="*/ 252956 w 287153"/>
                      <a:gd name="connsiteY68" fmla="*/ 299292 h 312945"/>
                      <a:gd name="connsiteX69" fmla="*/ 254065 w 287153"/>
                      <a:gd name="connsiteY69" fmla="*/ 299846 h 312945"/>
                      <a:gd name="connsiteX70" fmla="*/ 258778 w 287153"/>
                      <a:gd name="connsiteY70" fmla="*/ 304003 h 312945"/>
                      <a:gd name="connsiteX71" fmla="*/ 262936 w 287153"/>
                      <a:gd name="connsiteY71" fmla="*/ 307051 h 312945"/>
                      <a:gd name="connsiteX72" fmla="*/ 267095 w 287153"/>
                      <a:gd name="connsiteY72" fmla="*/ 307328 h 312945"/>
                      <a:gd name="connsiteX73" fmla="*/ 267926 w 287153"/>
                      <a:gd name="connsiteY73" fmla="*/ 302894 h 312945"/>
                      <a:gd name="connsiteX74" fmla="*/ 269590 w 287153"/>
                      <a:gd name="connsiteY74" fmla="*/ 300123 h 312945"/>
                      <a:gd name="connsiteX75" fmla="*/ 272639 w 287153"/>
                      <a:gd name="connsiteY75" fmla="*/ 300954 h 312945"/>
                      <a:gd name="connsiteX76" fmla="*/ 276243 w 287153"/>
                      <a:gd name="connsiteY76" fmla="*/ 305666 h 312945"/>
                      <a:gd name="connsiteX77" fmla="*/ 278184 w 287153"/>
                      <a:gd name="connsiteY77" fmla="*/ 308160 h 312945"/>
                      <a:gd name="connsiteX78" fmla="*/ 282342 w 287153"/>
                      <a:gd name="connsiteY78" fmla="*/ 309268 h 312945"/>
                      <a:gd name="connsiteX79" fmla="*/ 284006 w 287153"/>
                      <a:gd name="connsiteY79" fmla="*/ 306774 h 312945"/>
                      <a:gd name="connsiteX80" fmla="*/ 285392 w 287153"/>
                      <a:gd name="connsiteY80" fmla="*/ 302617 h 312945"/>
                      <a:gd name="connsiteX81" fmla="*/ 285947 w 287153"/>
                      <a:gd name="connsiteY81" fmla="*/ 298183 h 312945"/>
                      <a:gd name="connsiteX82" fmla="*/ 286224 w 287153"/>
                      <a:gd name="connsiteY82" fmla="*/ 294304 h 312945"/>
                      <a:gd name="connsiteX83" fmla="*/ 286224 w 287153"/>
                      <a:gd name="connsiteY83" fmla="*/ 284050 h 312945"/>
                      <a:gd name="connsiteX84" fmla="*/ 285670 w 287153"/>
                      <a:gd name="connsiteY84" fmla="*/ 278507 h 312945"/>
                      <a:gd name="connsiteX85" fmla="*/ 284838 w 287153"/>
                      <a:gd name="connsiteY85" fmla="*/ 273520 h 312945"/>
                      <a:gd name="connsiteX86" fmla="*/ 284284 w 287153"/>
                      <a:gd name="connsiteY86" fmla="*/ 261049 h 312945"/>
                      <a:gd name="connsiteX87" fmla="*/ 285115 w 287153"/>
                      <a:gd name="connsiteY87" fmla="*/ 254121 h 312945"/>
                      <a:gd name="connsiteX88" fmla="*/ 285115 w 287153"/>
                      <a:gd name="connsiteY88" fmla="*/ 229457 h 312945"/>
                      <a:gd name="connsiteX89" fmla="*/ 263214 w 287153"/>
                      <a:gd name="connsiteY89" fmla="*/ 214215 h 312945"/>
                      <a:gd name="connsiteX90" fmla="*/ 253788 w 287153"/>
                      <a:gd name="connsiteY90" fmla="*/ 215878 h 312945"/>
                      <a:gd name="connsiteX91" fmla="*/ 251016 w 287153"/>
                      <a:gd name="connsiteY91" fmla="*/ 212830 h 312945"/>
                      <a:gd name="connsiteX92" fmla="*/ 243530 w 287153"/>
                      <a:gd name="connsiteY92" fmla="*/ 185949 h 312945"/>
                      <a:gd name="connsiteX93" fmla="*/ 231054 w 287153"/>
                      <a:gd name="connsiteY93" fmla="*/ 176527 h 312945"/>
                      <a:gd name="connsiteX94" fmla="*/ 220520 w 287153"/>
                      <a:gd name="connsiteY94" fmla="*/ 171539 h 312945"/>
                      <a:gd name="connsiteX95" fmla="*/ 222460 w 287153"/>
                      <a:gd name="connsiteY95" fmla="*/ 154080 h 312945"/>
                      <a:gd name="connsiteX96" fmla="*/ 222183 w 287153"/>
                      <a:gd name="connsiteY96" fmla="*/ 145212 h 312945"/>
                      <a:gd name="connsiteX97" fmla="*/ 214143 w 287153"/>
                      <a:gd name="connsiteY97" fmla="*/ 142718 h 312945"/>
                      <a:gd name="connsiteX98" fmla="*/ 202222 w 287153"/>
                      <a:gd name="connsiteY98" fmla="*/ 141055 h 312945"/>
                      <a:gd name="connsiteX99" fmla="*/ 203054 w 287153"/>
                      <a:gd name="connsiteY99" fmla="*/ 133850 h 3129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  <a:cxn ang="0">
                        <a:pos x="connsiteX98" y="connsiteY98"/>
                      </a:cxn>
                      <a:cxn ang="0">
                        <a:pos x="connsiteX99" y="connsiteY99"/>
                      </a:cxn>
                    </a:cxnLst>
                    <a:rect l="l" t="t" r="r" b="b"/>
                    <a:pathLst>
                      <a:path w="287153" h="312945">
                        <a:moveTo>
                          <a:pt x="204440" y="133573"/>
                        </a:moveTo>
                        <a:cubicBezTo>
                          <a:pt x="204440" y="132464"/>
                          <a:pt x="203608" y="131633"/>
                          <a:pt x="202500" y="131079"/>
                        </a:cubicBezTo>
                        <a:cubicBezTo>
                          <a:pt x="201113" y="130524"/>
                          <a:pt x="199450" y="130524"/>
                          <a:pt x="198064" y="130247"/>
                        </a:cubicBezTo>
                        <a:cubicBezTo>
                          <a:pt x="195846" y="129970"/>
                          <a:pt x="194459" y="128862"/>
                          <a:pt x="192796" y="127199"/>
                        </a:cubicBezTo>
                        <a:cubicBezTo>
                          <a:pt x="190301" y="124428"/>
                          <a:pt x="189192" y="120825"/>
                          <a:pt x="186974" y="118054"/>
                        </a:cubicBezTo>
                        <a:cubicBezTo>
                          <a:pt x="185866" y="116668"/>
                          <a:pt x="184202" y="115837"/>
                          <a:pt x="182538" y="114729"/>
                        </a:cubicBezTo>
                        <a:cubicBezTo>
                          <a:pt x="179766" y="113343"/>
                          <a:pt x="177548" y="111403"/>
                          <a:pt x="174499" y="110295"/>
                        </a:cubicBezTo>
                        <a:cubicBezTo>
                          <a:pt x="170063" y="108632"/>
                          <a:pt x="164241" y="108355"/>
                          <a:pt x="161746" y="103367"/>
                        </a:cubicBezTo>
                        <a:cubicBezTo>
                          <a:pt x="161191" y="101981"/>
                          <a:pt x="160083" y="100872"/>
                          <a:pt x="159528" y="99487"/>
                        </a:cubicBezTo>
                        <a:cubicBezTo>
                          <a:pt x="158973" y="98101"/>
                          <a:pt x="158973" y="96439"/>
                          <a:pt x="158419" y="95053"/>
                        </a:cubicBezTo>
                        <a:cubicBezTo>
                          <a:pt x="157587" y="92559"/>
                          <a:pt x="155092" y="93944"/>
                          <a:pt x="154260" y="95884"/>
                        </a:cubicBezTo>
                        <a:cubicBezTo>
                          <a:pt x="153429" y="97270"/>
                          <a:pt x="153152" y="98655"/>
                          <a:pt x="152874" y="100041"/>
                        </a:cubicBezTo>
                        <a:cubicBezTo>
                          <a:pt x="152874" y="101149"/>
                          <a:pt x="152874" y="103090"/>
                          <a:pt x="151211" y="102812"/>
                        </a:cubicBezTo>
                        <a:cubicBezTo>
                          <a:pt x="149270" y="102258"/>
                          <a:pt x="148161" y="97824"/>
                          <a:pt x="147330" y="96161"/>
                        </a:cubicBezTo>
                        <a:cubicBezTo>
                          <a:pt x="146498" y="94221"/>
                          <a:pt x="145112" y="91727"/>
                          <a:pt x="143449" y="90342"/>
                        </a:cubicBezTo>
                        <a:cubicBezTo>
                          <a:pt x="141785" y="88956"/>
                          <a:pt x="139844" y="87848"/>
                          <a:pt x="138458" y="86185"/>
                        </a:cubicBezTo>
                        <a:cubicBezTo>
                          <a:pt x="137350" y="85077"/>
                          <a:pt x="136240" y="83691"/>
                          <a:pt x="134854" y="82860"/>
                        </a:cubicBezTo>
                        <a:cubicBezTo>
                          <a:pt x="133745" y="82305"/>
                          <a:pt x="132914" y="82305"/>
                          <a:pt x="132082" y="81474"/>
                        </a:cubicBezTo>
                        <a:cubicBezTo>
                          <a:pt x="131527" y="80642"/>
                          <a:pt x="131250" y="79257"/>
                          <a:pt x="130696" y="78426"/>
                        </a:cubicBezTo>
                        <a:cubicBezTo>
                          <a:pt x="129587" y="76209"/>
                          <a:pt x="128201" y="74546"/>
                          <a:pt x="126537" y="72606"/>
                        </a:cubicBezTo>
                        <a:cubicBezTo>
                          <a:pt x="124874" y="70666"/>
                          <a:pt x="123488" y="69280"/>
                          <a:pt x="120992" y="68172"/>
                        </a:cubicBezTo>
                        <a:cubicBezTo>
                          <a:pt x="118497" y="67064"/>
                          <a:pt x="116834" y="65955"/>
                          <a:pt x="114616" y="64570"/>
                        </a:cubicBezTo>
                        <a:cubicBezTo>
                          <a:pt x="110180" y="61798"/>
                          <a:pt x="104913" y="60136"/>
                          <a:pt x="101032" y="56810"/>
                        </a:cubicBezTo>
                        <a:cubicBezTo>
                          <a:pt x="98814" y="54870"/>
                          <a:pt x="97705" y="52376"/>
                          <a:pt x="95487" y="50436"/>
                        </a:cubicBezTo>
                        <a:cubicBezTo>
                          <a:pt x="93269" y="48496"/>
                          <a:pt x="91051" y="46834"/>
                          <a:pt x="88834" y="45171"/>
                        </a:cubicBezTo>
                        <a:cubicBezTo>
                          <a:pt x="86616" y="43508"/>
                          <a:pt x="84952" y="42123"/>
                          <a:pt x="83289" y="39629"/>
                        </a:cubicBezTo>
                        <a:cubicBezTo>
                          <a:pt x="81903" y="37689"/>
                          <a:pt x="80239" y="34640"/>
                          <a:pt x="79962" y="32423"/>
                        </a:cubicBezTo>
                        <a:cubicBezTo>
                          <a:pt x="78299" y="30483"/>
                          <a:pt x="76912" y="28544"/>
                          <a:pt x="75249" y="26604"/>
                        </a:cubicBezTo>
                        <a:cubicBezTo>
                          <a:pt x="73863" y="24941"/>
                          <a:pt x="73586" y="23555"/>
                          <a:pt x="72476" y="21893"/>
                        </a:cubicBezTo>
                        <a:cubicBezTo>
                          <a:pt x="70536" y="18290"/>
                          <a:pt x="68041" y="14965"/>
                          <a:pt x="64714" y="12748"/>
                        </a:cubicBezTo>
                        <a:cubicBezTo>
                          <a:pt x="63051" y="11639"/>
                          <a:pt x="60833" y="10808"/>
                          <a:pt x="58615" y="10531"/>
                        </a:cubicBezTo>
                        <a:cubicBezTo>
                          <a:pt x="56674" y="10531"/>
                          <a:pt x="54734" y="11085"/>
                          <a:pt x="53070" y="11085"/>
                        </a:cubicBezTo>
                        <a:cubicBezTo>
                          <a:pt x="51129" y="11085"/>
                          <a:pt x="49189" y="10254"/>
                          <a:pt x="47248" y="10254"/>
                        </a:cubicBezTo>
                        <a:cubicBezTo>
                          <a:pt x="45030" y="10254"/>
                          <a:pt x="42812" y="10254"/>
                          <a:pt x="40594" y="10254"/>
                        </a:cubicBezTo>
                        <a:cubicBezTo>
                          <a:pt x="38376" y="10254"/>
                          <a:pt x="36990" y="10254"/>
                          <a:pt x="35050" y="10808"/>
                        </a:cubicBezTo>
                        <a:cubicBezTo>
                          <a:pt x="30337" y="12193"/>
                          <a:pt x="26456" y="11916"/>
                          <a:pt x="23129" y="8314"/>
                        </a:cubicBezTo>
                        <a:cubicBezTo>
                          <a:pt x="19248" y="4434"/>
                          <a:pt x="15089" y="277"/>
                          <a:pt x="9267" y="0"/>
                        </a:cubicBezTo>
                        <a:cubicBezTo>
                          <a:pt x="4831" y="0"/>
                          <a:pt x="673" y="2217"/>
                          <a:pt x="119" y="6928"/>
                        </a:cubicBezTo>
                        <a:cubicBezTo>
                          <a:pt x="-991" y="14411"/>
                          <a:pt x="5940" y="23278"/>
                          <a:pt x="10099" y="28821"/>
                        </a:cubicBezTo>
                        <a:cubicBezTo>
                          <a:pt x="11762" y="31315"/>
                          <a:pt x="13980" y="33255"/>
                          <a:pt x="16198" y="35195"/>
                        </a:cubicBezTo>
                        <a:cubicBezTo>
                          <a:pt x="20079" y="38520"/>
                          <a:pt x="24792" y="41291"/>
                          <a:pt x="29228" y="44062"/>
                        </a:cubicBezTo>
                        <a:cubicBezTo>
                          <a:pt x="31446" y="45448"/>
                          <a:pt x="33387" y="47665"/>
                          <a:pt x="35327" y="49328"/>
                        </a:cubicBezTo>
                        <a:cubicBezTo>
                          <a:pt x="36713" y="50436"/>
                          <a:pt x="38376" y="50990"/>
                          <a:pt x="40040" y="51268"/>
                        </a:cubicBezTo>
                        <a:cubicBezTo>
                          <a:pt x="44476" y="52376"/>
                          <a:pt x="47803" y="56256"/>
                          <a:pt x="50021" y="60413"/>
                        </a:cubicBezTo>
                        <a:cubicBezTo>
                          <a:pt x="52238" y="64292"/>
                          <a:pt x="55842" y="67895"/>
                          <a:pt x="59446" y="70389"/>
                        </a:cubicBezTo>
                        <a:cubicBezTo>
                          <a:pt x="62773" y="72606"/>
                          <a:pt x="64437" y="75377"/>
                          <a:pt x="65545" y="79257"/>
                        </a:cubicBezTo>
                        <a:cubicBezTo>
                          <a:pt x="66932" y="82860"/>
                          <a:pt x="67763" y="88402"/>
                          <a:pt x="71368" y="90619"/>
                        </a:cubicBezTo>
                        <a:cubicBezTo>
                          <a:pt x="73586" y="92005"/>
                          <a:pt x="75526" y="93944"/>
                          <a:pt x="78021" y="94498"/>
                        </a:cubicBezTo>
                        <a:cubicBezTo>
                          <a:pt x="80517" y="95330"/>
                          <a:pt x="82734" y="96439"/>
                          <a:pt x="84398" y="98101"/>
                        </a:cubicBezTo>
                        <a:cubicBezTo>
                          <a:pt x="86338" y="100041"/>
                          <a:pt x="88556" y="102258"/>
                          <a:pt x="89942" y="104752"/>
                        </a:cubicBezTo>
                        <a:cubicBezTo>
                          <a:pt x="91606" y="107246"/>
                          <a:pt x="94101" y="109186"/>
                          <a:pt x="94655" y="112234"/>
                        </a:cubicBezTo>
                        <a:cubicBezTo>
                          <a:pt x="95209" y="115283"/>
                          <a:pt x="97705" y="117777"/>
                          <a:pt x="98259" y="121102"/>
                        </a:cubicBezTo>
                        <a:cubicBezTo>
                          <a:pt x="99368" y="125259"/>
                          <a:pt x="101032" y="129416"/>
                          <a:pt x="102695" y="133296"/>
                        </a:cubicBezTo>
                        <a:cubicBezTo>
                          <a:pt x="106022" y="141609"/>
                          <a:pt x="110180" y="149923"/>
                          <a:pt x="116557" y="156574"/>
                        </a:cubicBezTo>
                        <a:cubicBezTo>
                          <a:pt x="122656" y="162948"/>
                          <a:pt x="130696" y="167659"/>
                          <a:pt x="135686" y="175141"/>
                        </a:cubicBezTo>
                        <a:cubicBezTo>
                          <a:pt x="141508" y="184009"/>
                          <a:pt x="144280" y="194540"/>
                          <a:pt x="148161" y="204239"/>
                        </a:cubicBezTo>
                        <a:cubicBezTo>
                          <a:pt x="152597" y="215324"/>
                          <a:pt x="158973" y="225300"/>
                          <a:pt x="166182" y="234722"/>
                        </a:cubicBezTo>
                        <a:cubicBezTo>
                          <a:pt x="173112" y="243313"/>
                          <a:pt x="180598" y="251627"/>
                          <a:pt x="189192" y="258555"/>
                        </a:cubicBezTo>
                        <a:cubicBezTo>
                          <a:pt x="197509" y="265206"/>
                          <a:pt x="206103" y="271302"/>
                          <a:pt x="213866" y="278230"/>
                        </a:cubicBezTo>
                        <a:cubicBezTo>
                          <a:pt x="218579" y="282387"/>
                          <a:pt x="222737" y="287098"/>
                          <a:pt x="227451" y="291532"/>
                        </a:cubicBezTo>
                        <a:cubicBezTo>
                          <a:pt x="229668" y="293749"/>
                          <a:pt x="232163" y="295966"/>
                          <a:pt x="234382" y="297906"/>
                        </a:cubicBezTo>
                        <a:cubicBezTo>
                          <a:pt x="236599" y="299569"/>
                          <a:pt x="238540" y="301509"/>
                          <a:pt x="241312" y="302340"/>
                        </a:cubicBezTo>
                        <a:cubicBezTo>
                          <a:pt x="242421" y="302894"/>
                          <a:pt x="243253" y="303448"/>
                          <a:pt x="244085" y="304280"/>
                        </a:cubicBezTo>
                        <a:cubicBezTo>
                          <a:pt x="245471" y="305666"/>
                          <a:pt x="246580" y="307051"/>
                          <a:pt x="247688" y="308714"/>
                        </a:cubicBezTo>
                        <a:cubicBezTo>
                          <a:pt x="248520" y="309822"/>
                          <a:pt x="248798" y="310931"/>
                          <a:pt x="249906" y="312039"/>
                        </a:cubicBezTo>
                        <a:cubicBezTo>
                          <a:pt x="250461" y="312594"/>
                          <a:pt x="251570" y="313425"/>
                          <a:pt x="252402" y="312594"/>
                        </a:cubicBezTo>
                        <a:cubicBezTo>
                          <a:pt x="253233" y="311485"/>
                          <a:pt x="252956" y="309545"/>
                          <a:pt x="252956" y="308437"/>
                        </a:cubicBezTo>
                        <a:cubicBezTo>
                          <a:pt x="252956" y="305943"/>
                          <a:pt x="252956" y="303448"/>
                          <a:pt x="252956" y="300954"/>
                        </a:cubicBezTo>
                        <a:cubicBezTo>
                          <a:pt x="252956" y="300677"/>
                          <a:pt x="252956" y="299569"/>
                          <a:pt x="252956" y="299292"/>
                        </a:cubicBezTo>
                        <a:cubicBezTo>
                          <a:pt x="253233" y="299292"/>
                          <a:pt x="254065" y="299846"/>
                          <a:pt x="254065" y="299846"/>
                        </a:cubicBezTo>
                        <a:cubicBezTo>
                          <a:pt x="255728" y="301232"/>
                          <a:pt x="257115" y="302617"/>
                          <a:pt x="258778" y="304003"/>
                        </a:cubicBezTo>
                        <a:cubicBezTo>
                          <a:pt x="260164" y="305111"/>
                          <a:pt x="261273" y="306497"/>
                          <a:pt x="262936" y="307051"/>
                        </a:cubicBezTo>
                        <a:cubicBezTo>
                          <a:pt x="264045" y="307605"/>
                          <a:pt x="265986" y="308160"/>
                          <a:pt x="267095" y="307328"/>
                        </a:cubicBezTo>
                        <a:cubicBezTo>
                          <a:pt x="268204" y="306497"/>
                          <a:pt x="267926" y="304280"/>
                          <a:pt x="267926" y="302894"/>
                        </a:cubicBezTo>
                        <a:cubicBezTo>
                          <a:pt x="267926" y="301509"/>
                          <a:pt x="268204" y="300677"/>
                          <a:pt x="269590" y="300123"/>
                        </a:cubicBezTo>
                        <a:cubicBezTo>
                          <a:pt x="270699" y="299569"/>
                          <a:pt x="271808" y="300123"/>
                          <a:pt x="272639" y="300954"/>
                        </a:cubicBezTo>
                        <a:cubicBezTo>
                          <a:pt x="274025" y="302340"/>
                          <a:pt x="274857" y="304280"/>
                          <a:pt x="276243" y="305666"/>
                        </a:cubicBezTo>
                        <a:cubicBezTo>
                          <a:pt x="276798" y="306497"/>
                          <a:pt x="277630" y="307328"/>
                          <a:pt x="278184" y="308160"/>
                        </a:cubicBezTo>
                        <a:cubicBezTo>
                          <a:pt x="279016" y="309268"/>
                          <a:pt x="280956" y="310099"/>
                          <a:pt x="282342" y="309268"/>
                        </a:cubicBezTo>
                        <a:cubicBezTo>
                          <a:pt x="283174" y="308714"/>
                          <a:pt x="283729" y="307605"/>
                          <a:pt x="284006" y="306774"/>
                        </a:cubicBezTo>
                        <a:cubicBezTo>
                          <a:pt x="284560" y="305389"/>
                          <a:pt x="285115" y="304003"/>
                          <a:pt x="285392" y="302617"/>
                        </a:cubicBezTo>
                        <a:cubicBezTo>
                          <a:pt x="285392" y="301232"/>
                          <a:pt x="285392" y="299569"/>
                          <a:pt x="285947" y="298183"/>
                        </a:cubicBezTo>
                        <a:cubicBezTo>
                          <a:pt x="286224" y="296797"/>
                          <a:pt x="286224" y="295689"/>
                          <a:pt x="286224" y="294304"/>
                        </a:cubicBezTo>
                        <a:cubicBezTo>
                          <a:pt x="286224" y="290978"/>
                          <a:pt x="286224" y="287653"/>
                          <a:pt x="286224" y="284050"/>
                        </a:cubicBezTo>
                        <a:cubicBezTo>
                          <a:pt x="286224" y="282387"/>
                          <a:pt x="286224" y="280170"/>
                          <a:pt x="285670" y="278507"/>
                        </a:cubicBezTo>
                        <a:cubicBezTo>
                          <a:pt x="285115" y="276845"/>
                          <a:pt x="285115" y="275182"/>
                          <a:pt x="284838" y="273520"/>
                        </a:cubicBezTo>
                        <a:cubicBezTo>
                          <a:pt x="284560" y="269363"/>
                          <a:pt x="284006" y="265206"/>
                          <a:pt x="284284" y="261049"/>
                        </a:cubicBezTo>
                        <a:cubicBezTo>
                          <a:pt x="284284" y="258832"/>
                          <a:pt x="284560" y="256338"/>
                          <a:pt x="285115" y="254121"/>
                        </a:cubicBezTo>
                        <a:cubicBezTo>
                          <a:pt x="286779" y="245807"/>
                          <a:pt x="288719" y="237771"/>
                          <a:pt x="285115" y="229457"/>
                        </a:cubicBezTo>
                        <a:cubicBezTo>
                          <a:pt x="281511" y="220312"/>
                          <a:pt x="273194" y="213938"/>
                          <a:pt x="263214" y="214215"/>
                        </a:cubicBezTo>
                        <a:cubicBezTo>
                          <a:pt x="259887" y="214215"/>
                          <a:pt x="256837" y="215601"/>
                          <a:pt x="253788" y="215878"/>
                        </a:cubicBezTo>
                        <a:cubicBezTo>
                          <a:pt x="251570" y="215878"/>
                          <a:pt x="251016" y="215047"/>
                          <a:pt x="251016" y="212830"/>
                        </a:cubicBezTo>
                        <a:cubicBezTo>
                          <a:pt x="250184" y="203130"/>
                          <a:pt x="249906" y="193985"/>
                          <a:pt x="243530" y="185949"/>
                        </a:cubicBezTo>
                        <a:cubicBezTo>
                          <a:pt x="240203" y="181792"/>
                          <a:pt x="235768" y="178744"/>
                          <a:pt x="231054" y="176527"/>
                        </a:cubicBezTo>
                        <a:cubicBezTo>
                          <a:pt x="227727" y="174864"/>
                          <a:pt x="223569" y="173756"/>
                          <a:pt x="220520" y="171539"/>
                        </a:cubicBezTo>
                        <a:cubicBezTo>
                          <a:pt x="215252" y="167382"/>
                          <a:pt x="221074" y="158791"/>
                          <a:pt x="222460" y="154080"/>
                        </a:cubicBezTo>
                        <a:cubicBezTo>
                          <a:pt x="223292" y="151308"/>
                          <a:pt x="224123" y="147706"/>
                          <a:pt x="222183" y="145212"/>
                        </a:cubicBezTo>
                        <a:cubicBezTo>
                          <a:pt x="220242" y="142995"/>
                          <a:pt x="216916" y="142718"/>
                          <a:pt x="214143" y="142718"/>
                        </a:cubicBezTo>
                        <a:cubicBezTo>
                          <a:pt x="211371" y="142718"/>
                          <a:pt x="202222" y="145489"/>
                          <a:pt x="202222" y="141055"/>
                        </a:cubicBezTo>
                        <a:cubicBezTo>
                          <a:pt x="202222" y="139115"/>
                          <a:pt x="203331" y="136067"/>
                          <a:pt x="203054" y="133850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911" name="Freeform 4910">
                    <a:extLst>
                      <a:ext uri="{FF2B5EF4-FFF2-40B4-BE49-F238E27FC236}">
                        <a16:creationId xmlns:a16="http://schemas.microsoft.com/office/drawing/2014/main" id="{CFB1A700-9A2D-8CF0-5DF4-F8E45EC666D6}"/>
                      </a:ext>
                    </a:extLst>
                  </p:cNvPr>
                  <p:cNvSpPr/>
                  <p:nvPr/>
                </p:nvSpPr>
                <p:spPr>
                  <a:xfrm>
                    <a:off x="8555229" y="4090767"/>
                    <a:ext cx="12590" cy="5884"/>
                  </a:xfrm>
                  <a:custGeom>
                    <a:avLst/>
                    <a:gdLst>
                      <a:gd name="connsiteX0" fmla="*/ 4274 w 12590"/>
                      <a:gd name="connsiteY0" fmla="*/ 0 h 5884"/>
                      <a:gd name="connsiteX1" fmla="*/ 12591 w 12590"/>
                      <a:gd name="connsiteY1" fmla="*/ 3048 h 5884"/>
                      <a:gd name="connsiteX2" fmla="*/ 5105 w 12590"/>
                      <a:gd name="connsiteY2" fmla="*/ 5819 h 5884"/>
                      <a:gd name="connsiteX3" fmla="*/ 115 w 12590"/>
                      <a:gd name="connsiteY3" fmla="*/ 1663 h 5884"/>
                      <a:gd name="connsiteX4" fmla="*/ 3996 w 12590"/>
                      <a:gd name="connsiteY4" fmla="*/ 0 h 58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590" h="5884">
                        <a:moveTo>
                          <a:pt x="4274" y="0"/>
                        </a:moveTo>
                        <a:cubicBezTo>
                          <a:pt x="5937" y="0"/>
                          <a:pt x="12313" y="277"/>
                          <a:pt x="12591" y="3048"/>
                        </a:cubicBezTo>
                        <a:cubicBezTo>
                          <a:pt x="12591" y="5542"/>
                          <a:pt x="6769" y="6097"/>
                          <a:pt x="5105" y="5819"/>
                        </a:cubicBezTo>
                        <a:cubicBezTo>
                          <a:pt x="3164" y="5265"/>
                          <a:pt x="-717" y="4988"/>
                          <a:pt x="115" y="1663"/>
                        </a:cubicBezTo>
                        <a:cubicBezTo>
                          <a:pt x="670" y="277"/>
                          <a:pt x="2333" y="0"/>
                          <a:pt x="3996" y="0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912" name="Freeform 4911">
                    <a:extLst>
                      <a:ext uri="{FF2B5EF4-FFF2-40B4-BE49-F238E27FC236}">
                        <a16:creationId xmlns:a16="http://schemas.microsoft.com/office/drawing/2014/main" id="{6D2A365F-7B4D-33BE-0EEA-14E6BDDED778}"/>
                      </a:ext>
                    </a:extLst>
                  </p:cNvPr>
                  <p:cNvSpPr/>
                  <p:nvPr/>
                </p:nvSpPr>
                <p:spPr>
                  <a:xfrm>
                    <a:off x="8544255" y="4079013"/>
                    <a:ext cx="10942" cy="8112"/>
                  </a:xfrm>
                  <a:custGeom>
                    <a:avLst/>
                    <a:gdLst>
                      <a:gd name="connsiteX0" fmla="*/ 0 w 10942"/>
                      <a:gd name="connsiteY0" fmla="*/ 2609 h 8112"/>
                      <a:gd name="connsiteX1" fmla="*/ 8594 w 10942"/>
                      <a:gd name="connsiteY1" fmla="*/ 1777 h 8112"/>
                      <a:gd name="connsiteX2" fmla="*/ 9980 w 10942"/>
                      <a:gd name="connsiteY2" fmla="*/ 7597 h 8112"/>
                      <a:gd name="connsiteX3" fmla="*/ 277 w 10942"/>
                      <a:gd name="connsiteY3" fmla="*/ 3163 h 8112"/>
                      <a:gd name="connsiteX4" fmla="*/ 277 w 10942"/>
                      <a:gd name="connsiteY4" fmla="*/ 2609 h 81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942" h="8112">
                        <a:moveTo>
                          <a:pt x="0" y="2609"/>
                        </a:moveTo>
                        <a:cubicBezTo>
                          <a:pt x="0" y="-1548"/>
                          <a:pt x="6653" y="115"/>
                          <a:pt x="8594" y="1777"/>
                        </a:cubicBezTo>
                        <a:cubicBezTo>
                          <a:pt x="9426" y="2609"/>
                          <a:pt x="12476" y="6489"/>
                          <a:pt x="9980" y="7597"/>
                        </a:cubicBezTo>
                        <a:cubicBezTo>
                          <a:pt x="6099" y="8983"/>
                          <a:pt x="831" y="7597"/>
                          <a:pt x="277" y="3163"/>
                        </a:cubicBezTo>
                        <a:cubicBezTo>
                          <a:pt x="277" y="3163"/>
                          <a:pt x="277" y="2886"/>
                          <a:pt x="277" y="2609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913" name="Freeform 4912">
                    <a:extLst>
                      <a:ext uri="{FF2B5EF4-FFF2-40B4-BE49-F238E27FC236}">
                        <a16:creationId xmlns:a16="http://schemas.microsoft.com/office/drawing/2014/main" id="{0434A3CC-3A1C-7E1F-3501-1769BFD12828}"/>
                      </a:ext>
                    </a:extLst>
                  </p:cNvPr>
                  <p:cNvSpPr/>
                  <p:nvPr/>
                </p:nvSpPr>
                <p:spPr>
                  <a:xfrm>
                    <a:off x="8521972" y="4062433"/>
                    <a:ext cx="12286" cy="10905"/>
                  </a:xfrm>
                  <a:custGeom>
                    <a:avLst/>
                    <a:gdLst>
                      <a:gd name="connsiteX0" fmla="*/ 935 w 12286"/>
                      <a:gd name="connsiteY0" fmla="*/ 6995 h 10905"/>
                      <a:gd name="connsiteX1" fmla="*/ 104 w 12286"/>
                      <a:gd name="connsiteY1" fmla="*/ 3947 h 10905"/>
                      <a:gd name="connsiteX2" fmla="*/ 8698 w 12286"/>
                      <a:gd name="connsiteY2" fmla="*/ 344 h 10905"/>
                      <a:gd name="connsiteX3" fmla="*/ 11748 w 12286"/>
                      <a:gd name="connsiteY3" fmla="*/ 7827 h 10905"/>
                      <a:gd name="connsiteX4" fmla="*/ 5371 w 12286"/>
                      <a:gd name="connsiteY4" fmla="*/ 10875 h 10905"/>
                      <a:gd name="connsiteX5" fmla="*/ 935 w 12286"/>
                      <a:gd name="connsiteY5" fmla="*/ 6995 h 109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286" h="10905">
                        <a:moveTo>
                          <a:pt x="935" y="6995"/>
                        </a:moveTo>
                        <a:cubicBezTo>
                          <a:pt x="104" y="5887"/>
                          <a:pt x="-173" y="4779"/>
                          <a:pt x="104" y="3947"/>
                        </a:cubicBezTo>
                        <a:cubicBezTo>
                          <a:pt x="658" y="899"/>
                          <a:pt x="5926" y="-764"/>
                          <a:pt x="8698" y="344"/>
                        </a:cubicBezTo>
                        <a:cubicBezTo>
                          <a:pt x="11748" y="1730"/>
                          <a:pt x="13134" y="4779"/>
                          <a:pt x="11748" y="7827"/>
                        </a:cubicBezTo>
                        <a:cubicBezTo>
                          <a:pt x="10916" y="9490"/>
                          <a:pt x="7035" y="11152"/>
                          <a:pt x="5371" y="10875"/>
                        </a:cubicBezTo>
                        <a:cubicBezTo>
                          <a:pt x="3985" y="10875"/>
                          <a:pt x="2045" y="8935"/>
                          <a:pt x="935" y="6995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914" name="Freeform 4913">
                    <a:extLst>
                      <a:ext uri="{FF2B5EF4-FFF2-40B4-BE49-F238E27FC236}">
                        <a16:creationId xmlns:a16="http://schemas.microsoft.com/office/drawing/2014/main" id="{F06C9B5D-8D2A-9462-C0F8-123C08FCCB68}"/>
                      </a:ext>
                    </a:extLst>
                  </p:cNvPr>
                  <p:cNvSpPr/>
                  <p:nvPr/>
                </p:nvSpPr>
                <p:spPr>
                  <a:xfrm>
                    <a:off x="8622435" y="4160831"/>
                    <a:ext cx="45601" cy="41584"/>
                  </a:xfrm>
                  <a:custGeom>
                    <a:avLst/>
                    <a:gdLst>
                      <a:gd name="connsiteX0" fmla="*/ 16634 w 45601"/>
                      <a:gd name="connsiteY0" fmla="*/ 16121 h 41584"/>
                      <a:gd name="connsiteX1" fmla="*/ 10535 w 45601"/>
                      <a:gd name="connsiteY1" fmla="*/ 15566 h 41584"/>
                      <a:gd name="connsiteX2" fmla="*/ 4435 w 45601"/>
                      <a:gd name="connsiteY2" fmla="*/ 15289 h 41584"/>
                      <a:gd name="connsiteX3" fmla="*/ 0 w 45601"/>
                      <a:gd name="connsiteY3" fmla="*/ 13626 h 41584"/>
                      <a:gd name="connsiteX4" fmla="*/ 4713 w 45601"/>
                      <a:gd name="connsiteY4" fmla="*/ 6975 h 41584"/>
                      <a:gd name="connsiteX5" fmla="*/ 12752 w 45601"/>
                      <a:gd name="connsiteY5" fmla="*/ 47 h 41584"/>
                      <a:gd name="connsiteX6" fmla="*/ 17743 w 45601"/>
                      <a:gd name="connsiteY6" fmla="*/ 1710 h 41584"/>
                      <a:gd name="connsiteX7" fmla="*/ 21901 w 45601"/>
                      <a:gd name="connsiteY7" fmla="*/ 2541 h 41584"/>
                      <a:gd name="connsiteX8" fmla="*/ 28000 w 45601"/>
                      <a:gd name="connsiteY8" fmla="*/ 11687 h 41584"/>
                      <a:gd name="connsiteX9" fmla="*/ 31604 w 45601"/>
                      <a:gd name="connsiteY9" fmla="*/ 20831 h 41584"/>
                      <a:gd name="connsiteX10" fmla="*/ 37981 w 45601"/>
                      <a:gd name="connsiteY10" fmla="*/ 25265 h 41584"/>
                      <a:gd name="connsiteX11" fmla="*/ 44634 w 45601"/>
                      <a:gd name="connsiteY11" fmla="*/ 29145 h 41584"/>
                      <a:gd name="connsiteX12" fmla="*/ 42417 w 45601"/>
                      <a:gd name="connsiteY12" fmla="*/ 31916 h 41584"/>
                      <a:gd name="connsiteX13" fmla="*/ 44080 w 45601"/>
                      <a:gd name="connsiteY13" fmla="*/ 35519 h 41584"/>
                      <a:gd name="connsiteX14" fmla="*/ 45189 w 45601"/>
                      <a:gd name="connsiteY14" fmla="*/ 39953 h 41584"/>
                      <a:gd name="connsiteX15" fmla="*/ 39090 w 45601"/>
                      <a:gd name="connsiteY15" fmla="*/ 41339 h 41584"/>
                      <a:gd name="connsiteX16" fmla="*/ 32714 w 45601"/>
                      <a:gd name="connsiteY16" fmla="*/ 41339 h 41584"/>
                      <a:gd name="connsiteX17" fmla="*/ 24674 w 45601"/>
                      <a:gd name="connsiteY17" fmla="*/ 29145 h 41584"/>
                      <a:gd name="connsiteX18" fmla="*/ 20515 w 45601"/>
                      <a:gd name="connsiteY18" fmla="*/ 23603 h 41584"/>
                      <a:gd name="connsiteX19" fmla="*/ 16357 w 45601"/>
                      <a:gd name="connsiteY19" fmla="*/ 16398 h 415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</a:cxnLst>
                    <a:rect l="l" t="t" r="r" b="b"/>
                    <a:pathLst>
                      <a:path w="45601" h="41584">
                        <a:moveTo>
                          <a:pt x="16634" y="16121"/>
                        </a:moveTo>
                        <a:cubicBezTo>
                          <a:pt x="14970" y="15289"/>
                          <a:pt x="12476" y="15566"/>
                          <a:pt x="10535" y="15566"/>
                        </a:cubicBezTo>
                        <a:cubicBezTo>
                          <a:pt x="8594" y="15566"/>
                          <a:pt x="6377" y="15843"/>
                          <a:pt x="4435" y="15289"/>
                        </a:cubicBezTo>
                        <a:cubicBezTo>
                          <a:pt x="3049" y="14735"/>
                          <a:pt x="1386" y="13903"/>
                          <a:pt x="0" y="13626"/>
                        </a:cubicBezTo>
                        <a:cubicBezTo>
                          <a:pt x="832" y="10578"/>
                          <a:pt x="2772" y="9470"/>
                          <a:pt x="4713" y="6975"/>
                        </a:cubicBezTo>
                        <a:cubicBezTo>
                          <a:pt x="6931" y="3927"/>
                          <a:pt x="8317" y="-507"/>
                          <a:pt x="12752" y="47"/>
                        </a:cubicBezTo>
                        <a:cubicBezTo>
                          <a:pt x="14416" y="324"/>
                          <a:pt x="16080" y="1433"/>
                          <a:pt x="17743" y="1710"/>
                        </a:cubicBezTo>
                        <a:cubicBezTo>
                          <a:pt x="19129" y="1987"/>
                          <a:pt x="20515" y="1987"/>
                          <a:pt x="21901" y="2541"/>
                        </a:cubicBezTo>
                        <a:cubicBezTo>
                          <a:pt x="25783" y="3650"/>
                          <a:pt x="27169" y="8084"/>
                          <a:pt x="28000" y="11687"/>
                        </a:cubicBezTo>
                        <a:cubicBezTo>
                          <a:pt x="28832" y="15012"/>
                          <a:pt x="29664" y="18060"/>
                          <a:pt x="31604" y="20831"/>
                        </a:cubicBezTo>
                        <a:cubicBezTo>
                          <a:pt x="33268" y="23603"/>
                          <a:pt x="34931" y="24711"/>
                          <a:pt x="37981" y="25265"/>
                        </a:cubicBezTo>
                        <a:cubicBezTo>
                          <a:pt x="39921" y="25543"/>
                          <a:pt x="45744" y="26097"/>
                          <a:pt x="44634" y="29145"/>
                        </a:cubicBezTo>
                        <a:cubicBezTo>
                          <a:pt x="44080" y="30254"/>
                          <a:pt x="42694" y="30808"/>
                          <a:pt x="42417" y="31916"/>
                        </a:cubicBezTo>
                        <a:cubicBezTo>
                          <a:pt x="42139" y="33302"/>
                          <a:pt x="43248" y="34688"/>
                          <a:pt x="44080" y="35519"/>
                        </a:cubicBezTo>
                        <a:cubicBezTo>
                          <a:pt x="44912" y="36628"/>
                          <a:pt x="46298" y="38567"/>
                          <a:pt x="45189" y="39953"/>
                        </a:cubicBezTo>
                        <a:cubicBezTo>
                          <a:pt x="43803" y="41339"/>
                          <a:pt x="41031" y="41339"/>
                          <a:pt x="39090" y="41339"/>
                        </a:cubicBezTo>
                        <a:cubicBezTo>
                          <a:pt x="37149" y="41339"/>
                          <a:pt x="34654" y="41893"/>
                          <a:pt x="32714" y="41339"/>
                        </a:cubicBezTo>
                        <a:cubicBezTo>
                          <a:pt x="28278" y="39399"/>
                          <a:pt x="26337" y="33302"/>
                          <a:pt x="24674" y="29145"/>
                        </a:cubicBezTo>
                        <a:cubicBezTo>
                          <a:pt x="23842" y="26651"/>
                          <a:pt x="21901" y="25543"/>
                          <a:pt x="20515" y="23603"/>
                        </a:cubicBezTo>
                        <a:cubicBezTo>
                          <a:pt x="19129" y="21663"/>
                          <a:pt x="18852" y="17783"/>
                          <a:pt x="16357" y="16398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915" name="Freeform 4914">
                    <a:extLst>
                      <a:ext uri="{FF2B5EF4-FFF2-40B4-BE49-F238E27FC236}">
                        <a16:creationId xmlns:a16="http://schemas.microsoft.com/office/drawing/2014/main" id="{E23EEDE8-829A-B7FE-CAC9-68D370150611}"/>
                      </a:ext>
                    </a:extLst>
                  </p:cNvPr>
                  <p:cNvSpPr/>
                  <p:nvPr/>
                </p:nvSpPr>
                <p:spPr>
                  <a:xfrm>
                    <a:off x="8683872" y="4190766"/>
                    <a:ext cx="25110" cy="17370"/>
                  </a:xfrm>
                  <a:custGeom>
                    <a:avLst/>
                    <a:gdLst>
                      <a:gd name="connsiteX0" fmla="*/ 2881 w 25110"/>
                      <a:gd name="connsiteY0" fmla="*/ 9187 h 17370"/>
                      <a:gd name="connsiteX1" fmla="*/ 109 w 25110"/>
                      <a:gd name="connsiteY1" fmla="*/ 4476 h 17370"/>
                      <a:gd name="connsiteX2" fmla="*/ 5653 w 25110"/>
                      <a:gd name="connsiteY2" fmla="*/ 2813 h 17370"/>
                      <a:gd name="connsiteX3" fmla="*/ 10089 w 25110"/>
                      <a:gd name="connsiteY3" fmla="*/ 319 h 17370"/>
                      <a:gd name="connsiteX4" fmla="*/ 20069 w 25110"/>
                      <a:gd name="connsiteY4" fmla="*/ 1704 h 17370"/>
                      <a:gd name="connsiteX5" fmla="*/ 25060 w 25110"/>
                      <a:gd name="connsiteY5" fmla="*/ 9464 h 17370"/>
                      <a:gd name="connsiteX6" fmla="*/ 22010 w 25110"/>
                      <a:gd name="connsiteY6" fmla="*/ 16669 h 17370"/>
                      <a:gd name="connsiteX7" fmla="*/ 10644 w 25110"/>
                      <a:gd name="connsiteY7" fmla="*/ 14175 h 17370"/>
                      <a:gd name="connsiteX8" fmla="*/ 7871 w 25110"/>
                      <a:gd name="connsiteY8" fmla="*/ 13066 h 17370"/>
                      <a:gd name="connsiteX9" fmla="*/ 6762 w 25110"/>
                      <a:gd name="connsiteY9" fmla="*/ 11681 h 17370"/>
                      <a:gd name="connsiteX10" fmla="*/ 3159 w 25110"/>
                      <a:gd name="connsiteY10" fmla="*/ 9187 h 17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25110" h="17370">
                        <a:moveTo>
                          <a:pt x="2881" y="9187"/>
                        </a:moveTo>
                        <a:cubicBezTo>
                          <a:pt x="1217" y="8355"/>
                          <a:pt x="-446" y="6693"/>
                          <a:pt x="109" y="4476"/>
                        </a:cubicBezTo>
                        <a:cubicBezTo>
                          <a:pt x="2049" y="4476"/>
                          <a:pt x="3713" y="4199"/>
                          <a:pt x="5653" y="2813"/>
                        </a:cubicBezTo>
                        <a:cubicBezTo>
                          <a:pt x="7040" y="1704"/>
                          <a:pt x="8148" y="873"/>
                          <a:pt x="10089" y="319"/>
                        </a:cubicBezTo>
                        <a:cubicBezTo>
                          <a:pt x="13416" y="-235"/>
                          <a:pt x="17297" y="-235"/>
                          <a:pt x="20069" y="1704"/>
                        </a:cubicBezTo>
                        <a:cubicBezTo>
                          <a:pt x="22842" y="3644"/>
                          <a:pt x="24782" y="6138"/>
                          <a:pt x="25060" y="9464"/>
                        </a:cubicBezTo>
                        <a:cubicBezTo>
                          <a:pt x="25337" y="12235"/>
                          <a:pt x="24505" y="15006"/>
                          <a:pt x="22010" y="16669"/>
                        </a:cubicBezTo>
                        <a:cubicBezTo>
                          <a:pt x="18961" y="18609"/>
                          <a:pt x="13139" y="16115"/>
                          <a:pt x="10644" y="14175"/>
                        </a:cubicBezTo>
                        <a:cubicBezTo>
                          <a:pt x="9812" y="13621"/>
                          <a:pt x="8703" y="13621"/>
                          <a:pt x="7871" y="13066"/>
                        </a:cubicBezTo>
                        <a:cubicBezTo>
                          <a:pt x="7594" y="13066"/>
                          <a:pt x="7040" y="12235"/>
                          <a:pt x="6762" y="11681"/>
                        </a:cubicBezTo>
                        <a:cubicBezTo>
                          <a:pt x="5653" y="10572"/>
                          <a:pt x="4267" y="9741"/>
                          <a:pt x="3159" y="9187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916" name="Freeform 4915">
                    <a:extLst>
                      <a:ext uri="{FF2B5EF4-FFF2-40B4-BE49-F238E27FC236}">
                        <a16:creationId xmlns:a16="http://schemas.microsoft.com/office/drawing/2014/main" id="{818EB82A-C9AF-17B2-2838-598AA0E67956}"/>
                      </a:ext>
                    </a:extLst>
                  </p:cNvPr>
                  <p:cNvSpPr/>
                  <p:nvPr/>
                </p:nvSpPr>
                <p:spPr>
                  <a:xfrm>
                    <a:off x="8895511" y="4304059"/>
                    <a:ext cx="11921" cy="7851"/>
                  </a:xfrm>
                  <a:custGeom>
                    <a:avLst/>
                    <a:gdLst>
                      <a:gd name="connsiteX0" fmla="*/ 1386 w 11921"/>
                      <a:gd name="connsiteY0" fmla="*/ 4803 h 7851"/>
                      <a:gd name="connsiteX1" fmla="*/ 0 w 11921"/>
                      <a:gd name="connsiteY1" fmla="*/ 2586 h 7851"/>
                      <a:gd name="connsiteX2" fmla="*/ 1663 w 11921"/>
                      <a:gd name="connsiteY2" fmla="*/ 370 h 7851"/>
                      <a:gd name="connsiteX3" fmla="*/ 6653 w 11921"/>
                      <a:gd name="connsiteY3" fmla="*/ 370 h 7851"/>
                      <a:gd name="connsiteX4" fmla="*/ 11089 w 11921"/>
                      <a:gd name="connsiteY4" fmla="*/ 370 h 7851"/>
                      <a:gd name="connsiteX5" fmla="*/ 11921 w 11921"/>
                      <a:gd name="connsiteY5" fmla="*/ 1755 h 7851"/>
                      <a:gd name="connsiteX6" fmla="*/ 10812 w 11921"/>
                      <a:gd name="connsiteY6" fmla="*/ 4803 h 7851"/>
                      <a:gd name="connsiteX7" fmla="*/ 8317 w 11921"/>
                      <a:gd name="connsiteY7" fmla="*/ 6743 h 7851"/>
                      <a:gd name="connsiteX8" fmla="*/ 6653 w 11921"/>
                      <a:gd name="connsiteY8" fmla="*/ 7852 h 7851"/>
                      <a:gd name="connsiteX9" fmla="*/ 3881 w 11921"/>
                      <a:gd name="connsiteY9" fmla="*/ 7298 h 7851"/>
                      <a:gd name="connsiteX10" fmla="*/ 1941 w 11921"/>
                      <a:gd name="connsiteY10" fmla="*/ 5080 h 78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1921" h="7851">
                        <a:moveTo>
                          <a:pt x="1386" y="4803"/>
                        </a:moveTo>
                        <a:cubicBezTo>
                          <a:pt x="832" y="3972"/>
                          <a:pt x="0" y="3418"/>
                          <a:pt x="0" y="2586"/>
                        </a:cubicBezTo>
                        <a:cubicBezTo>
                          <a:pt x="0" y="1478"/>
                          <a:pt x="832" y="924"/>
                          <a:pt x="1663" y="370"/>
                        </a:cubicBezTo>
                        <a:cubicBezTo>
                          <a:pt x="3327" y="-462"/>
                          <a:pt x="4990" y="370"/>
                          <a:pt x="6653" y="370"/>
                        </a:cubicBezTo>
                        <a:cubicBezTo>
                          <a:pt x="8040" y="370"/>
                          <a:pt x="9703" y="-185"/>
                          <a:pt x="11089" y="370"/>
                        </a:cubicBezTo>
                        <a:cubicBezTo>
                          <a:pt x="11644" y="647"/>
                          <a:pt x="11921" y="1201"/>
                          <a:pt x="11921" y="1755"/>
                        </a:cubicBezTo>
                        <a:cubicBezTo>
                          <a:pt x="11921" y="2864"/>
                          <a:pt x="11644" y="3972"/>
                          <a:pt x="10812" y="4803"/>
                        </a:cubicBezTo>
                        <a:cubicBezTo>
                          <a:pt x="10258" y="5635"/>
                          <a:pt x="8871" y="5912"/>
                          <a:pt x="8317" y="6743"/>
                        </a:cubicBezTo>
                        <a:cubicBezTo>
                          <a:pt x="7763" y="7298"/>
                          <a:pt x="7208" y="7575"/>
                          <a:pt x="6653" y="7852"/>
                        </a:cubicBezTo>
                        <a:cubicBezTo>
                          <a:pt x="5822" y="7852"/>
                          <a:pt x="4713" y="7852"/>
                          <a:pt x="3881" y="7298"/>
                        </a:cubicBezTo>
                        <a:cubicBezTo>
                          <a:pt x="3049" y="6743"/>
                          <a:pt x="2495" y="5912"/>
                          <a:pt x="1941" y="5080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917" name="Freeform 4916">
                    <a:extLst>
                      <a:ext uri="{FF2B5EF4-FFF2-40B4-BE49-F238E27FC236}">
                        <a16:creationId xmlns:a16="http://schemas.microsoft.com/office/drawing/2014/main" id="{9010E00E-FE3B-75D6-0DD2-C7CD6EDA0DB4}"/>
                      </a:ext>
                    </a:extLst>
                  </p:cNvPr>
                  <p:cNvSpPr/>
                  <p:nvPr/>
                </p:nvSpPr>
                <p:spPr>
                  <a:xfrm>
                    <a:off x="8832241" y="4304705"/>
                    <a:ext cx="36952" cy="12470"/>
                  </a:xfrm>
                  <a:custGeom>
                    <a:avLst/>
                    <a:gdLst>
                      <a:gd name="connsiteX0" fmla="*/ 14754 w 36952"/>
                      <a:gd name="connsiteY0" fmla="*/ 11916 h 12470"/>
                      <a:gd name="connsiteX1" fmla="*/ 11982 w 36952"/>
                      <a:gd name="connsiteY1" fmla="*/ 12470 h 12470"/>
                      <a:gd name="connsiteX2" fmla="*/ 8932 w 36952"/>
                      <a:gd name="connsiteY2" fmla="*/ 11639 h 12470"/>
                      <a:gd name="connsiteX3" fmla="*/ 5605 w 36952"/>
                      <a:gd name="connsiteY3" fmla="*/ 10531 h 12470"/>
                      <a:gd name="connsiteX4" fmla="*/ 2555 w 36952"/>
                      <a:gd name="connsiteY4" fmla="*/ 9422 h 12470"/>
                      <a:gd name="connsiteX5" fmla="*/ 338 w 36952"/>
                      <a:gd name="connsiteY5" fmla="*/ 8037 h 12470"/>
                      <a:gd name="connsiteX6" fmla="*/ 1447 w 36952"/>
                      <a:gd name="connsiteY6" fmla="*/ 3603 h 12470"/>
                      <a:gd name="connsiteX7" fmla="*/ 11427 w 36952"/>
                      <a:gd name="connsiteY7" fmla="*/ 0 h 12470"/>
                      <a:gd name="connsiteX8" fmla="*/ 15586 w 36952"/>
                      <a:gd name="connsiteY8" fmla="*/ 0 h 12470"/>
                      <a:gd name="connsiteX9" fmla="*/ 19189 w 36952"/>
                      <a:gd name="connsiteY9" fmla="*/ 0 h 12470"/>
                      <a:gd name="connsiteX10" fmla="*/ 22794 w 36952"/>
                      <a:gd name="connsiteY10" fmla="*/ 277 h 12470"/>
                      <a:gd name="connsiteX11" fmla="*/ 26675 w 36952"/>
                      <a:gd name="connsiteY11" fmla="*/ 277 h 12470"/>
                      <a:gd name="connsiteX12" fmla="*/ 30002 w 36952"/>
                      <a:gd name="connsiteY12" fmla="*/ 277 h 12470"/>
                      <a:gd name="connsiteX13" fmla="*/ 33051 w 36952"/>
                      <a:gd name="connsiteY13" fmla="*/ 277 h 12470"/>
                      <a:gd name="connsiteX14" fmla="*/ 36933 w 36952"/>
                      <a:gd name="connsiteY14" fmla="*/ 3325 h 12470"/>
                      <a:gd name="connsiteX15" fmla="*/ 33883 w 36952"/>
                      <a:gd name="connsiteY15" fmla="*/ 6374 h 12470"/>
                      <a:gd name="connsiteX16" fmla="*/ 31942 w 36952"/>
                      <a:gd name="connsiteY16" fmla="*/ 6651 h 12470"/>
                      <a:gd name="connsiteX17" fmla="*/ 29170 w 36952"/>
                      <a:gd name="connsiteY17" fmla="*/ 7760 h 12470"/>
                      <a:gd name="connsiteX18" fmla="*/ 25843 w 36952"/>
                      <a:gd name="connsiteY18" fmla="*/ 8591 h 12470"/>
                      <a:gd name="connsiteX19" fmla="*/ 23625 w 36952"/>
                      <a:gd name="connsiteY19" fmla="*/ 8591 h 12470"/>
                      <a:gd name="connsiteX20" fmla="*/ 18635 w 36952"/>
                      <a:gd name="connsiteY20" fmla="*/ 9699 h 12470"/>
                      <a:gd name="connsiteX21" fmla="*/ 17249 w 36952"/>
                      <a:gd name="connsiteY21" fmla="*/ 10531 h 12470"/>
                      <a:gd name="connsiteX22" fmla="*/ 14754 w 36952"/>
                      <a:gd name="connsiteY22" fmla="*/ 11362 h 124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</a:cxnLst>
                    <a:rect l="l" t="t" r="r" b="b"/>
                    <a:pathLst>
                      <a:path w="36952" h="12470">
                        <a:moveTo>
                          <a:pt x="14754" y="11916"/>
                        </a:moveTo>
                        <a:cubicBezTo>
                          <a:pt x="13922" y="11916"/>
                          <a:pt x="13090" y="12193"/>
                          <a:pt x="11982" y="12470"/>
                        </a:cubicBezTo>
                        <a:cubicBezTo>
                          <a:pt x="10872" y="12470"/>
                          <a:pt x="10041" y="12470"/>
                          <a:pt x="8932" y="11639"/>
                        </a:cubicBezTo>
                        <a:cubicBezTo>
                          <a:pt x="7823" y="10808"/>
                          <a:pt x="6714" y="10808"/>
                          <a:pt x="5605" y="10531"/>
                        </a:cubicBezTo>
                        <a:cubicBezTo>
                          <a:pt x="4496" y="10531"/>
                          <a:pt x="3387" y="9976"/>
                          <a:pt x="2555" y="9422"/>
                        </a:cubicBezTo>
                        <a:cubicBezTo>
                          <a:pt x="1724" y="9145"/>
                          <a:pt x="892" y="8868"/>
                          <a:pt x="338" y="8037"/>
                        </a:cubicBezTo>
                        <a:cubicBezTo>
                          <a:pt x="-494" y="6374"/>
                          <a:pt x="338" y="4711"/>
                          <a:pt x="1447" y="3603"/>
                        </a:cubicBezTo>
                        <a:cubicBezTo>
                          <a:pt x="3941" y="1109"/>
                          <a:pt x="8100" y="277"/>
                          <a:pt x="11427" y="0"/>
                        </a:cubicBezTo>
                        <a:cubicBezTo>
                          <a:pt x="12813" y="0"/>
                          <a:pt x="14200" y="0"/>
                          <a:pt x="15586" y="0"/>
                        </a:cubicBezTo>
                        <a:cubicBezTo>
                          <a:pt x="16694" y="0"/>
                          <a:pt x="17803" y="0"/>
                          <a:pt x="19189" y="0"/>
                        </a:cubicBezTo>
                        <a:cubicBezTo>
                          <a:pt x="20299" y="0"/>
                          <a:pt x="21685" y="277"/>
                          <a:pt x="22794" y="277"/>
                        </a:cubicBezTo>
                        <a:cubicBezTo>
                          <a:pt x="24180" y="277"/>
                          <a:pt x="25566" y="277"/>
                          <a:pt x="26675" y="277"/>
                        </a:cubicBezTo>
                        <a:cubicBezTo>
                          <a:pt x="27784" y="277"/>
                          <a:pt x="28893" y="277"/>
                          <a:pt x="30002" y="277"/>
                        </a:cubicBezTo>
                        <a:cubicBezTo>
                          <a:pt x="31111" y="277"/>
                          <a:pt x="32220" y="277"/>
                          <a:pt x="33051" y="277"/>
                        </a:cubicBezTo>
                        <a:cubicBezTo>
                          <a:pt x="34437" y="277"/>
                          <a:pt x="37210" y="1386"/>
                          <a:pt x="36933" y="3325"/>
                        </a:cubicBezTo>
                        <a:cubicBezTo>
                          <a:pt x="36933" y="4711"/>
                          <a:pt x="35269" y="6097"/>
                          <a:pt x="33883" y="6374"/>
                        </a:cubicBezTo>
                        <a:cubicBezTo>
                          <a:pt x="33329" y="6374"/>
                          <a:pt x="32497" y="6374"/>
                          <a:pt x="31942" y="6651"/>
                        </a:cubicBezTo>
                        <a:cubicBezTo>
                          <a:pt x="30834" y="6928"/>
                          <a:pt x="30002" y="7482"/>
                          <a:pt x="29170" y="7760"/>
                        </a:cubicBezTo>
                        <a:cubicBezTo>
                          <a:pt x="28061" y="8037"/>
                          <a:pt x="26952" y="8314"/>
                          <a:pt x="25843" y="8591"/>
                        </a:cubicBezTo>
                        <a:cubicBezTo>
                          <a:pt x="25012" y="8591"/>
                          <a:pt x="24457" y="8591"/>
                          <a:pt x="23625" y="8591"/>
                        </a:cubicBezTo>
                        <a:cubicBezTo>
                          <a:pt x="21962" y="8591"/>
                          <a:pt x="20021" y="8591"/>
                          <a:pt x="18635" y="9699"/>
                        </a:cubicBezTo>
                        <a:cubicBezTo>
                          <a:pt x="18081" y="9699"/>
                          <a:pt x="17803" y="10253"/>
                          <a:pt x="17249" y="10531"/>
                        </a:cubicBezTo>
                        <a:cubicBezTo>
                          <a:pt x="16417" y="11085"/>
                          <a:pt x="15586" y="11362"/>
                          <a:pt x="14754" y="11362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918" name="Freeform 4917">
                    <a:extLst>
                      <a:ext uri="{FF2B5EF4-FFF2-40B4-BE49-F238E27FC236}">
                        <a16:creationId xmlns:a16="http://schemas.microsoft.com/office/drawing/2014/main" id="{2F5ECE47-DE99-2414-980D-4FC8B0CB75E3}"/>
                      </a:ext>
                    </a:extLst>
                  </p:cNvPr>
                  <p:cNvSpPr/>
                  <p:nvPr/>
                </p:nvSpPr>
                <p:spPr>
                  <a:xfrm>
                    <a:off x="8823414" y="4272836"/>
                    <a:ext cx="7047" cy="7425"/>
                  </a:xfrm>
                  <a:custGeom>
                    <a:avLst/>
                    <a:gdLst>
                      <a:gd name="connsiteX0" fmla="*/ 3066 w 7047"/>
                      <a:gd name="connsiteY0" fmla="*/ 1109 h 7425"/>
                      <a:gd name="connsiteX1" fmla="*/ 5838 w 7047"/>
                      <a:gd name="connsiteY1" fmla="*/ 277 h 7425"/>
                      <a:gd name="connsiteX2" fmla="*/ 6947 w 7047"/>
                      <a:gd name="connsiteY2" fmla="*/ 3880 h 7425"/>
                      <a:gd name="connsiteX3" fmla="*/ 4729 w 7047"/>
                      <a:gd name="connsiteY3" fmla="*/ 6928 h 7425"/>
                      <a:gd name="connsiteX4" fmla="*/ 16 w 7047"/>
                      <a:gd name="connsiteY4" fmla="*/ 5265 h 7425"/>
                      <a:gd name="connsiteX5" fmla="*/ 848 w 7047"/>
                      <a:gd name="connsiteY5" fmla="*/ 3048 h 7425"/>
                      <a:gd name="connsiteX6" fmla="*/ 1679 w 7047"/>
                      <a:gd name="connsiteY6" fmla="*/ 1940 h 7425"/>
                      <a:gd name="connsiteX7" fmla="*/ 2789 w 7047"/>
                      <a:gd name="connsiteY7" fmla="*/ 831 h 7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7047" h="7425">
                        <a:moveTo>
                          <a:pt x="3066" y="1109"/>
                        </a:moveTo>
                        <a:cubicBezTo>
                          <a:pt x="3621" y="0"/>
                          <a:pt x="5007" y="-277"/>
                          <a:pt x="5838" y="277"/>
                        </a:cubicBezTo>
                        <a:cubicBezTo>
                          <a:pt x="6947" y="1109"/>
                          <a:pt x="7224" y="2771"/>
                          <a:pt x="6947" y="3880"/>
                        </a:cubicBezTo>
                        <a:cubicBezTo>
                          <a:pt x="6947" y="5265"/>
                          <a:pt x="6115" y="6374"/>
                          <a:pt x="4729" y="6928"/>
                        </a:cubicBezTo>
                        <a:cubicBezTo>
                          <a:pt x="3066" y="7760"/>
                          <a:pt x="-261" y="7760"/>
                          <a:pt x="16" y="5265"/>
                        </a:cubicBezTo>
                        <a:cubicBezTo>
                          <a:pt x="16" y="4434"/>
                          <a:pt x="571" y="3880"/>
                          <a:pt x="848" y="3048"/>
                        </a:cubicBezTo>
                        <a:cubicBezTo>
                          <a:pt x="1125" y="2771"/>
                          <a:pt x="1403" y="2217"/>
                          <a:pt x="1679" y="1940"/>
                        </a:cubicBezTo>
                        <a:cubicBezTo>
                          <a:pt x="1957" y="1663"/>
                          <a:pt x="2511" y="1109"/>
                          <a:pt x="2789" y="831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919" name="Freeform 4918">
                    <a:extLst>
                      <a:ext uri="{FF2B5EF4-FFF2-40B4-BE49-F238E27FC236}">
                        <a16:creationId xmlns:a16="http://schemas.microsoft.com/office/drawing/2014/main" id="{1247D4AA-0548-FEAE-863E-D36909CC9707}"/>
                      </a:ext>
                    </a:extLst>
                  </p:cNvPr>
                  <p:cNvSpPr/>
                  <p:nvPr/>
                </p:nvSpPr>
                <p:spPr>
                  <a:xfrm>
                    <a:off x="8625031" y="4301934"/>
                    <a:ext cx="7411" cy="3502"/>
                  </a:xfrm>
                  <a:custGeom>
                    <a:avLst/>
                    <a:gdLst>
                      <a:gd name="connsiteX0" fmla="*/ 4612 w 7411"/>
                      <a:gd name="connsiteY0" fmla="*/ 0 h 3502"/>
                      <a:gd name="connsiteX1" fmla="*/ 7385 w 7411"/>
                      <a:gd name="connsiteY1" fmla="*/ 1663 h 3502"/>
                      <a:gd name="connsiteX2" fmla="*/ 4335 w 7411"/>
                      <a:gd name="connsiteY2" fmla="*/ 3325 h 3502"/>
                      <a:gd name="connsiteX3" fmla="*/ 177 w 7411"/>
                      <a:gd name="connsiteY3" fmla="*/ 2217 h 3502"/>
                      <a:gd name="connsiteX4" fmla="*/ 4612 w 7411"/>
                      <a:gd name="connsiteY4" fmla="*/ 0 h 3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411" h="3502">
                        <a:moveTo>
                          <a:pt x="4612" y="0"/>
                        </a:moveTo>
                        <a:cubicBezTo>
                          <a:pt x="5722" y="0"/>
                          <a:pt x="7662" y="0"/>
                          <a:pt x="7385" y="1663"/>
                        </a:cubicBezTo>
                        <a:cubicBezTo>
                          <a:pt x="7385" y="3048"/>
                          <a:pt x="5167" y="3048"/>
                          <a:pt x="4335" y="3325"/>
                        </a:cubicBezTo>
                        <a:cubicBezTo>
                          <a:pt x="3504" y="3325"/>
                          <a:pt x="-932" y="4157"/>
                          <a:pt x="177" y="2217"/>
                        </a:cubicBezTo>
                        <a:cubicBezTo>
                          <a:pt x="1009" y="554"/>
                          <a:pt x="2949" y="277"/>
                          <a:pt x="4612" y="0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920" name="Freeform 4919">
                    <a:extLst>
                      <a:ext uri="{FF2B5EF4-FFF2-40B4-BE49-F238E27FC236}">
                        <a16:creationId xmlns:a16="http://schemas.microsoft.com/office/drawing/2014/main" id="{76906BBF-BD56-C26B-5ED8-9A96FC8E799D}"/>
                      </a:ext>
                    </a:extLst>
                  </p:cNvPr>
                  <p:cNvSpPr/>
                  <p:nvPr/>
                </p:nvSpPr>
                <p:spPr>
                  <a:xfrm>
                    <a:off x="8623544" y="4295560"/>
                    <a:ext cx="4202" cy="2537"/>
                  </a:xfrm>
                  <a:custGeom>
                    <a:avLst/>
                    <a:gdLst>
                      <a:gd name="connsiteX0" fmla="*/ 0 w 4202"/>
                      <a:gd name="connsiteY0" fmla="*/ 1109 h 2537"/>
                      <a:gd name="connsiteX1" fmla="*/ 1664 w 4202"/>
                      <a:gd name="connsiteY1" fmla="*/ 0 h 2537"/>
                      <a:gd name="connsiteX2" fmla="*/ 4159 w 4202"/>
                      <a:gd name="connsiteY2" fmla="*/ 832 h 2537"/>
                      <a:gd name="connsiteX3" fmla="*/ 2772 w 4202"/>
                      <a:gd name="connsiteY3" fmla="*/ 2217 h 2537"/>
                      <a:gd name="connsiteX4" fmla="*/ 278 w 4202"/>
                      <a:gd name="connsiteY4" fmla="*/ 2217 h 2537"/>
                      <a:gd name="connsiteX5" fmla="*/ 278 w 4202"/>
                      <a:gd name="connsiteY5" fmla="*/ 832 h 2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202" h="2537">
                        <a:moveTo>
                          <a:pt x="0" y="1109"/>
                        </a:moveTo>
                        <a:cubicBezTo>
                          <a:pt x="0" y="277"/>
                          <a:pt x="1109" y="0"/>
                          <a:pt x="1664" y="0"/>
                        </a:cubicBezTo>
                        <a:cubicBezTo>
                          <a:pt x="2496" y="0"/>
                          <a:pt x="3882" y="0"/>
                          <a:pt x="4159" y="832"/>
                        </a:cubicBezTo>
                        <a:cubicBezTo>
                          <a:pt x="4436" y="1663"/>
                          <a:pt x="3327" y="2217"/>
                          <a:pt x="2772" y="2217"/>
                        </a:cubicBezTo>
                        <a:cubicBezTo>
                          <a:pt x="1941" y="2494"/>
                          <a:pt x="1109" y="2771"/>
                          <a:pt x="278" y="2217"/>
                        </a:cubicBezTo>
                        <a:cubicBezTo>
                          <a:pt x="278" y="1663"/>
                          <a:pt x="0" y="1386"/>
                          <a:pt x="278" y="832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921" name="Freeform 4920">
                    <a:extLst>
                      <a:ext uri="{FF2B5EF4-FFF2-40B4-BE49-F238E27FC236}">
                        <a16:creationId xmlns:a16="http://schemas.microsoft.com/office/drawing/2014/main" id="{E0DD6FE0-0405-DF34-3AEF-3E0B7F8F6738}"/>
                      </a:ext>
                    </a:extLst>
                  </p:cNvPr>
                  <p:cNvSpPr/>
                  <p:nvPr/>
                </p:nvSpPr>
                <p:spPr>
                  <a:xfrm>
                    <a:off x="8540151" y="4262429"/>
                    <a:ext cx="12074" cy="6570"/>
                  </a:xfrm>
                  <a:custGeom>
                    <a:avLst/>
                    <a:gdLst>
                      <a:gd name="connsiteX0" fmla="*/ 4104 w 12074"/>
                      <a:gd name="connsiteY0" fmla="*/ 431 h 6570"/>
                      <a:gd name="connsiteX1" fmla="*/ 6321 w 12074"/>
                      <a:gd name="connsiteY1" fmla="*/ 708 h 6570"/>
                      <a:gd name="connsiteX2" fmla="*/ 9371 w 12074"/>
                      <a:gd name="connsiteY2" fmla="*/ 985 h 6570"/>
                      <a:gd name="connsiteX3" fmla="*/ 11866 w 12074"/>
                      <a:gd name="connsiteY3" fmla="*/ 2648 h 6570"/>
                      <a:gd name="connsiteX4" fmla="*/ 11866 w 12074"/>
                      <a:gd name="connsiteY4" fmla="*/ 4588 h 6570"/>
                      <a:gd name="connsiteX5" fmla="*/ 10480 w 12074"/>
                      <a:gd name="connsiteY5" fmla="*/ 6251 h 6570"/>
                      <a:gd name="connsiteX6" fmla="*/ 6321 w 12074"/>
                      <a:gd name="connsiteY6" fmla="*/ 6251 h 6570"/>
                      <a:gd name="connsiteX7" fmla="*/ 3827 w 12074"/>
                      <a:gd name="connsiteY7" fmla="*/ 4865 h 6570"/>
                      <a:gd name="connsiteX8" fmla="*/ 222 w 12074"/>
                      <a:gd name="connsiteY8" fmla="*/ 2094 h 6570"/>
                      <a:gd name="connsiteX9" fmla="*/ 3827 w 12074"/>
                      <a:gd name="connsiteY9" fmla="*/ 431 h 65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2074" h="6570">
                        <a:moveTo>
                          <a:pt x="4104" y="431"/>
                        </a:moveTo>
                        <a:cubicBezTo>
                          <a:pt x="4935" y="708"/>
                          <a:pt x="5490" y="708"/>
                          <a:pt x="6321" y="708"/>
                        </a:cubicBezTo>
                        <a:cubicBezTo>
                          <a:pt x="7153" y="708"/>
                          <a:pt x="8263" y="708"/>
                          <a:pt x="9371" y="985"/>
                        </a:cubicBezTo>
                        <a:cubicBezTo>
                          <a:pt x="10203" y="1262"/>
                          <a:pt x="11312" y="2094"/>
                          <a:pt x="11866" y="2648"/>
                        </a:cubicBezTo>
                        <a:cubicBezTo>
                          <a:pt x="12144" y="2925"/>
                          <a:pt x="12144" y="4034"/>
                          <a:pt x="11866" y="4588"/>
                        </a:cubicBezTo>
                        <a:cubicBezTo>
                          <a:pt x="11866" y="5419"/>
                          <a:pt x="11312" y="5974"/>
                          <a:pt x="10480" y="6251"/>
                        </a:cubicBezTo>
                        <a:cubicBezTo>
                          <a:pt x="9094" y="6805"/>
                          <a:pt x="7708" y="6528"/>
                          <a:pt x="6321" y="6251"/>
                        </a:cubicBezTo>
                        <a:cubicBezTo>
                          <a:pt x="5213" y="6251"/>
                          <a:pt x="4658" y="5419"/>
                          <a:pt x="3827" y="4865"/>
                        </a:cubicBezTo>
                        <a:cubicBezTo>
                          <a:pt x="2718" y="4034"/>
                          <a:pt x="1054" y="3479"/>
                          <a:pt x="222" y="2094"/>
                        </a:cubicBezTo>
                        <a:cubicBezTo>
                          <a:pt x="-886" y="-123"/>
                          <a:pt x="2440" y="-400"/>
                          <a:pt x="3827" y="431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922" name="Freeform 4921">
                    <a:extLst>
                      <a:ext uri="{FF2B5EF4-FFF2-40B4-BE49-F238E27FC236}">
                        <a16:creationId xmlns:a16="http://schemas.microsoft.com/office/drawing/2014/main" id="{6D063BE1-7C2D-3242-DD7B-85A35BF7C60C}"/>
                      </a:ext>
                    </a:extLst>
                  </p:cNvPr>
                  <p:cNvSpPr/>
                  <p:nvPr/>
                </p:nvSpPr>
                <p:spPr>
                  <a:xfrm>
                    <a:off x="8485177" y="4188210"/>
                    <a:ext cx="12747" cy="23453"/>
                  </a:xfrm>
                  <a:custGeom>
                    <a:avLst/>
                    <a:gdLst>
                      <a:gd name="connsiteX0" fmla="*/ 27 w 12747"/>
                      <a:gd name="connsiteY0" fmla="*/ 935 h 23453"/>
                      <a:gd name="connsiteX1" fmla="*/ 1968 w 12747"/>
                      <a:gd name="connsiteY1" fmla="*/ 104 h 23453"/>
                      <a:gd name="connsiteX2" fmla="*/ 4186 w 12747"/>
                      <a:gd name="connsiteY2" fmla="*/ 2321 h 23453"/>
                      <a:gd name="connsiteX3" fmla="*/ 10285 w 12747"/>
                      <a:gd name="connsiteY3" fmla="*/ 9249 h 23453"/>
                      <a:gd name="connsiteX4" fmla="*/ 11948 w 12747"/>
                      <a:gd name="connsiteY4" fmla="*/ 13683 h 23453"/>
                      <a:gd name="connsiteX5" fmla="*/ 11393 w 12747"/>
                      <a:gd name="connsiteY5" fmla="*/ 23105 h 23453"/>
                      <a:gd name="connsiteX6" fmla="*/ 6126 w 12747"/>
                      <a:gd name="connsiteY6" fmla="*/ 17840 h 23453"/>
                      <a:gd name="connsiteX7" fmla="*/ 4462 w 12747"/>
                      <a:gd name="connsiteY7" fmla="*/ 11743 h 23453"/>
                      <a:gd name="connsiteX8" fmla="*/ 2245 w 12747"/>
                      <a:gd name="connsiteY8" fmla="*/ 5923 h 23453"/>
                      <a:gd name="connsiteX9" fmla="*/ 27 w 12747"/>
                      <a:gd name="connsiteY9" fmla="*/ 935 h 234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2747" h="23453">
                        <a:moveTo>
                          <a:pt x="27" y="935"/>
                        </a:moveTo>
                        <a:cubicBezTo>
                          <a:pt x="27" y="104"/>
                          <a:pt x="1136" y="-173"/>
                          <a:pt x="1968" y="104"/>
                        </a:cubicBezTo>
                        <a:cubicBezTo>
                          <a:pt x="2799" y="381"/>
                          <a:pt x="3354" y="1489"/>
                          <a:pt x="4186" y="2321"/>
                        </a:cubicBezTo>
                        <a:cubicBezTo>
                          <a:pt x="6126" y="4538"/>
                          <a:pt x="8067" y="7309"/>
                          <a:pt x="10285" y="9249"/>
                        </a:cubicBezTo>
                        <a:cubicBezTo>
                          <a:pt x="11671" y="10357"/>
                          <a:pt x="11671" y="12020"/>
                          <a:pt x="11948" y="13683"/>
                        </a:cubicBezTo>
                        <a:cubicBezTo>
                          <a:pt x="12225" y="15900"/>
                          <a:pt x="13889" y="21442"/>
                          <a:pt x="11393" y="23105"/>
                        </a:cubicBezTo>
                        <a:cubicBezTo>
                          <a:pt x="8344" y="24768"/>
                          <a:pt x="6680" y="20057"/>
                          <a:pt x="6126" y="17840"/>
                        </a:cubicBezTo>
                        <a:cubicBezTo>
                          <a:pt x="5572" y="15623"/>
                          <a:pt x="5294" y="13683"/>
                          <a:pt x="4462" y="11743"/>
                        </a:cubicBezTo>
                        <a:cubicBezTo>
                          <a:pt x="3631" y="9803"/>
                          <a:pt x="3076" y="7863"/>
                          <a:pt x="2245" y="5923"/>
                        </a:cubicBezTo>
                        <a:cubicBezTo>
                          <a:pt x="1690" y="4261"/>
                          <a:pt x="-251" y="2875"/>
                          <a:pt x="27" y="935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923" name="Freeform 4922">
                    <a:extLst>
                      <a:ext uri="{FF2B5EF4-FFF2-40B4-BE49-F238E27FC236}">
                        <a16:creationId xmlns:a16="http://schemas.microsoft.com/office/drawing/2014/main" id="{E6F10FDE-DDF9-4D88-AEC6-5A31EE68FAD1}"/>
                      </a:ext>
                    </a:extLst>
                  </p:cNvPr>
                  <p:cNvSpPr/>
                  <p:nvPr/>
                </p:nvSpPr>
                <p:spPr>
                  <a:xfrm>
                    <a:off x="8470998" y="4173984"/>
                    <a:ext cx="9599" cy="9619"/>
                  </a:xfrm>
                  <a:custGeom>
                    <a:avLst/>
                    <a:gdLst>
                      <a:gd name="connsiteX0" fmla="*/ 1731 w 9599"/>
                      <a:gd name="connsiteY0" fmla="*/ 474 h 9619"/>
                      <a:gd name="connsiteX1" fmla="*/ 5889 w 9599"/>
                      <a:gd name="connsiteY1" fmla="*/ 1028 h 9619"/>
                      <a:gd name="connsiteX2" fmla="*/ 8938 w 9599"/>
                      <a:gd name="connsiteY2" fmla="*/ 6571 h 9619"/>
                      <a:gd name="connsiteX3" fmla="*/ 8384 w 9599"/>
                      <a:gd name="connsiteY3" fmla="*/ 9619 h 9619"/>
                      <a:gd name="connsiteX4" fmla="*/ 3671 w 9599"/>
                      <a:gd name="connsiteY4" fmla="*/ 8234 h 9619"/>
                      <a:gd name="connsiteX5" fmla="*/ 345 w 9599"/>
                      <a:gd name="connsiteY5" fmla="*/ 6294 h 9619"/>
                      <a:gd name="connsiteX6" fmla="*/ 1176 w 9599"/>
                      <a:gd name="connsiteY6" fmla="*/ 5463 h 9619"/>
                      <a:gd name="connsiteX7" fmla="*/ 1176 w 9599"/>
                      <a:gd name="connsiteY7" fmla="*/ 474 h 96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9599" h="9619">
                        <a:moveTo>
                          <a:pt x="1731" y="474"/>
                        </a:moveTo>
                        <a:cubicBezTo>
                          <a:pt x="2839" y="-634"/>
                          <a:pt x="5057" y="474"/>
                          <a:pt x="5889" y="1028"/>
                        </a:cubicBezTo>
                        <a:cubicBezTo>
                          <a:pt x="7275" y="2414"/>
                          <a:pt x="8107" y="4631"/>
                          <a:pt x="8938" y="6571"/>
                        </a:cubicBezTo>
                        <a:cubicBezTo>
                          <a:pt x="9493" y="7679"/>
                          <a:pt x="10325" y="9619"/>
                          <a:pt x="8384" y="9619"/>
                        </a:cubicBezTo>
                        <a:cubicBezTo>
                          <a:pt x="6721" y="9619"/>
                          <a:pt x="5057" y="8788"/>
                          <a:pt x="3671" y="8234"/>
                        </a:cubicBezTo>
                        <a:cubicBezTo>
                          <a:pt x="2563" y="7679"/>
                          <a:pt x="1176" y="7402"/>
                          <a:pt x="345" y="6294"/>
                        </a:cubicBezTo>
                        <a:cubicBezTo>
                          <a:pt x="-487" y="5463"/>
                          <a:pt x="345" y="5463"/>
                          <a:pt x="1176" y="5463"/>
                        </a:cubicBezTo>
                        <a:cubicBezTo>
                          <a:pt x="1176" y="4077"/>
                          <a:pt x="345" y="1860"/>
                          <a:pt x="1176" y="474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924" name="Freeform 4923">
                    <a:extLst>
                      <a:ext uri="{FF2B5EF4-FFF2-40B4-BE49-F238E27FC236}">
                        <a16:creationId xmlns:a16="http://schemas.microsoft.com/office/drawing/2014/main" id="{E32EA313-8757-DFA9-0512-0C13B0A356A2}"/>
                      </a:ext>
                    </a:extLst>
                  </p:cNvPr>
                  <p:cNvSpPr/>
                  <p:nvPr/>
                </p:nvSpPr>
                <p:spPr>
                  <a:xfrm>
                    <a:off x="8446422" y="4144069"/>
                    <a:ext cx="18193" cy="23253"/>
                  </a:xfrm>
                  <a:custGeom>
                    <a:avLst/>
                    <a:gdLst>
                      <a:gd name="connsiteX0" fmla="*/ 3296 w 18193"/>
                      <a:gd name="connsiteY0" fmla="*/ 737 h 23253"/>
                      <a:gd name="connsiteX1" fmla="*/ 11613 w 18193"/>
                      <a:gd name="connsiteY1" fmla="*/ 5171 h 23253"/>
                      <a:gd name="connsiteX2" fmla="*/ 17435 w 18193"/>
                      <a:gd name="connsiteY2" fmla="*/ 14870 h 23253"/>
                      <a:gd name="connsiteX3" fmla="*/ 17435 w 18193"/>
                      <a:gd name="connsiteY3" fmla="*/ 21521 h 23253"/>
                      <a:gd name="connsiteX4" fmla="*/ 12445 w 18193"/>
                      <a:gd name="connsiteY4" fmla="*/ 23184 h 23253"/>
                      <a:gd name="connsiteX5" fmla="*/ 1356 w 18193"/>
                      <a:gd name="connsiteY5" fmla="*/ 17918 h 23253"/>
                      <a:gd name="connsiteX6" fmla="*/ 246 w 18193"/>
                      <a:gd name="connsiteY6" fmla="*/ 12930 h 23253"/>
                      <a:gd name="connsiteX7" fmla="*/ 246 w 18193"/>
                      <a:gd name="connsiteY7" fmla="*/ 6002 h 23253"/>
                      <a:gd name="connsiteX8" fmla="*/ 3019 w 18193"/>
                      <a:gd name="connsiteY8" fmla="*/ 460 h 232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8193" h="23253">
                        <a:moveTo>
                          <a:pt x="3296" y="737"/>
                        </a:moveTo>
                        <a:cubicBezTo>
                          <a:pt x="6900" y="-1757"/>
                          <a:pt x="9950" y="2677"/>
                          <a:pt x="11613" y="5171"/>
                        </a:cubicBezTo>
                        <a:cubicBezTo>
                          <a:pt x="13831" y="8219"/>
                          <a:pt x="16049" y="11267"/>
                          <a:pt x="17435" y="14870"/>
                        </a:cubicBezTo>
                        <a:cubicBezTo>
                          <a:pt x="17990" y="16810"/>
                          <a:pt x="18822" y="19858"/>
                          <a:pt x="17435" y="21521"/>
                        </a:cubicBezTo>
                        <a:cubicBezTo>
                          <a:pt x="16604" y="22907"/>
                          <a:pt x="14108" y="23461"/>
                          <a:pt x="12445" y="23184"/>
                        </a:cubicBezTo>
                        <a:cubicBezTo>
                          <a:pt x="9118" y="22907"/>
                          <a:pt x="3296" y="21244"/>
                          <a:pt x="1356" y="17918"/>
                        </a:cubicBezTo>
                        <a:cubicBezTo>
                          <a:pt x="524" y="16533"/>
                          <a:pt x="524" y="14593"/>
                          <a:pt x="246" y="12930"/>
                        </a:cubicBezTo>
                        <a:cubicBezTo>
                          <a:pt x="246" y="10713"/>
                          <a:pt x="-308" y="8219"/>
                          <a:pt x="246" y="6002"/>
                        </a:cubicBezTo>
                        <a:cubicBezTo>
                          <a:pt x="246" y="4062"/>
                          <a:pt x="1633" y="1568"/>
                          <a:pt x="3019" y="460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925" name="Freeform 4924">
                    <a:extLst>
                      <a:ext uri="{FF2B5EF4-FFF2-40B4-BE49-F238E27FC236}">
                        <a16:creationId xmlns:a16="http://schemas.microsoft.com/office/drawing/2014/main" id="{CF59F9D2-A3EA-12FC-F976-E6642A419CEF}"/>
                      </a:ext>
                    </a:extLst>
                  </p:cNvPr>
                  <p:cNvSpPr/>
                  <p:nvPr/>
                </p:nvSpPr>
                <p:spPr>
                  <a:xfrm>
                    <a:off x="8437231" y="4120567"/>
                    <a:ext cx="8277" cy="14252"/>
                  </a:xfrm>
                  <a:custGeom>
                    <a:avLst/>
                    <a:gdLst>
                      <a:gd name="connsiteX0" fmla="*/ 1398 w 8277"/>
                      <a:gd name="connsiteY0" fmla="*/ 6503 h 14252"/>
                      <a:gd name="connsiteX1" fmla="*/ 3338 w 8277"/>
                      <a:gd name="connsiteY1" fmla="*/ 129 h 14252"/>
                      <a:gd name="connsiteX2" fmla="*/ 5279 w 8277"/>
                      <a:gd name="connsiteY2" fmla="*/ 3732 h 14252"/>
                      <a:gd name="connsiteX3" fmla="*/ 6942 w 8277"/>
                      <a:gd name="connsiteY3" fmla="*/ 6226 h 14252"/>
                      <a:gd name="connsiteX4" fmla="*/ 8051 w 8277"/>
                      <a:gd name="connsiteY4" fmla="*/ 9274 h 14252"/>
                      <a:gd name="connsiteX5" fmla="*/ 7220 w 8277"/>
                      <a:gd name="connsiteY5" fmla="*/ 13154 h 14252"/>
                      <a:gd name="connsiteX6" fmla="*/ 843 w 8277"/>
                      <a:gd name="connsiteY6" fmla="*/ 13431 h 14252"/>
                      <a:gd name="connsiteX7" fmla="*/ 1398 w 8277"/>
                      <a:gd name="connsiteY7" fmla="*/ 6503 h 14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8277" h="14252">
                        <a:moveTo>
                          <a:pt x="1398" y="6503"/>
                        </a:moveTo>
                        <a:cubicBezTo>
                          <a:pt x="1398" y="5394"/>
                          <a:pt x="566" y="-980"/>
                          <a:pt x="3338" y="129"/>
                        </a:cubicBezTo>
                        <a:cubicBezTo>
                          <a:pt x="4447" y="683"/>
                          <a:pt x="5002" y="2623"/>
                          <a:pt x="5279" y="3732"/>
                        </a:cubicBezTo>
                        <a:cubicBezTo>
                          <a:pt x="5279" y="4563"/>
                          <a:pt x="6388" y="5394"/>
                          <a:pt x="6942" y="6226"/>
                        </a:cubicBezTo>
                        <a:cubicBezTo>
                          <a:pt x="7497" y="7057"/>
                          <a:pt x="7774" y="8166"/>
                          <a:pt x="8051" y="9274"/>
                        </a:cubicBezTo>
                        <a:cubicBezTo>
                          <a:pt x="8328" y="10660"/>
                          <a:pt x="8606" y="12322"/>
                          <a:pt x="7220" y="13154"/>
                        </a:cubicBezTo>
                        <a:cubicBezTo>
                          <a:pt x="5556" y="14262"/>
                          <a:pt x="2506" y="14817"/>
                          <a:pt x="843" y="13431"/>
                        </a:cubicBezTo>
                        <a:cubicBezTo>
                          <a:pt x="-1097" y="11768"/>
                          <a:pt x="843" y="8443"/>
                          <a:pt x="1398" y="6503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926" name="Freeform 4925">
                    <a:extLst>
                      <a:ext uri="{FF2B5EF4-FFF2-40B4-BE49-F238E27FC236}">
                        <a16:creationId xmlns:a16="http://schemas.microsoft.com/office/drawing/2014/main" id="{307E6697-4ECB-0A70-3809-2366961DA3B6}"/>
                      </a:ext>
                    </a:extLst>
                  </p:cNvPr>
                  <p:cNvSpPr/>
                  <p:nvPr/>
                </p:nvSpPr>
                <p:spPr>
                  <a:xfrm>
                    <a:off x="8405086" y="4078740"/>
                    <a:ext cx="24114" cy="25933"/>
                  </a:xfrm>
                  <a:custGeom>
                    <a:avLst/>
                    <a:gdLst>
                      <a:gd name="connsiteX0" fmla="*/ 13305 w 24114"/>
                      <a:gd name="connsiteY0" fmla="*/ 6762 h 25933"/>
                      <a:gd name="connsiteX1" fmla="*/ 9701 w 24114"/>
                      <a:gd name="connsiteY1" fmla="*/ 2605 h 25933"/>
                      <a:gd name="connsiteX2" fmla="*/ 553 w 24114"/>
                      <a:gd name="connsiteY2" fmla="*/ 2051 h 25933"/>
                      <a:gd name="connsiteX3" fmla="*/ 6652 w 24114"/>
                      <a:gd name="connsiteY3" fmla="*/ 9810 h 25933"/>
                      <a:gd name="connsiteX4" fmla="*/ 11364 w 24114"/>
                      <a:gd name="connsiteY4" fmla="*/ 14799 h 25933"/>
                      <a:gd name="connsiteX5" fmla="*/ 15245 w 24114"/>
                      <a:gd name="connsiteY5" fmla="*/ 19787 h 25933"/>
                      <a:gd name="connsiteX6" fmla="*/ 21068 w 24114"/>
                      <a:gd name="connsiteY6" fmla="*/ 25883 h 25933"/>
                      <a:gd name="connsiteX7" fmla="*/ 23840 w 24114"/>
                      <a:gd name="connsiteY7" fmla="*/ 20064 h 25933"/>
                      <a:gd name="connsiteX8" fmla="*/ 20236 w 24114"/>
                      <a:gd name="connsiteY8" fmla="*/ 11750 h 25933"/>
                      <a:gd name="connsiteX9" fmla="*/ 14414 w 24114"/>
                      <a:gd name="connsiteY9" fmla="*/ 7593 h 25933"/>
                      <a:gd name="connsiteX10" fmla="*/ 13582 w 24114"/>
                      <a:gd name="connsiteY10" fmla="*/ 7039 h 25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24114" h="25933">
                        <a:moveTo>
                          <a:pt x="13305" y="6762"/>
                        </a:moveTo>
                        <a:cubicBezTo>
                          <a:pt x="11919" y="5376"/>
                          <a:pt x="10810" y="3991"/>
                          <a:pt x="9701" y="2605"/>
                        </a:cubicBezTo>
                        <a:cubicBezTo>
                          <a:pt x="7206" y="-166"/>
                          <a:pt x="3047" y="-1275"/>
                          <a:pt x="553" y="2051"/>
                        </a:cubicBezTo>
                        <a:cubicBezTo>
                          <a:pt x="-1943" y="5376"/>
                          <a:pt x="4711" y="8148"/>
                          <a:pt x="6652" y="9810"/>
                        </a:cubicBezTo>
                        <a:cubicBezTo>
                          <a:pt x="8315" y="11473"/>
                          <a:pt x="9701" y="13136"/>
                          <a:pt x="11364" y="14799"/>
                        </a:cubicBezTo>
                        <a:cubicBezTo>
                          <a:pt x="12751" y="16184"/>
                          <a:pt x="14137" y="17847"/>
                          <a:pt x="15245" y="19787"/>
                        </a:cubicBezTo>
                        <a:cubicBezTo>
                          <a:pt x="16355" y="22281"/>
                          <a:pt x="17741" y="26438"/>
                          <a:pt x="21068" y="25883"/>
                        </a:cubicBezTo>
                        <a:cubicBezTo>
                          <a:pt x="24394" y="25329"/>
                          <a:pt x="24394" y="22558"/>
                          <a:pt x="23840" y="20064"/>
                        </a:cubicBezTo>
                        <a:cubicBezTo>
                          <a:pt x="23286" y="16738"/>
                          <a:pt x="21899" y="14521"/>
                          <a:pt x="20236" y="11750"/>
                        </a:cubicBezTo>
                        <a:cubicBezTo>
                          <a:pt x="18850" y="9533"/>
                          <a:pt x="16355" y="8979"/>
                          <a:pt x="14414" y="7593"/>
                        </a:cubicBezTo>
                        <a:cubicBezTo>
                          <a:pt x="14414" y="7593"/>
                          <a:pt x="13859" y="7039"/>
                          <a:pt x="13582" y="7039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927" name="Freeform 4926">
                    <a:extLst>
                      <a:ext uri="{FF2B5EF4-FFF2-40B4-BE49-F238E27FC236}">
                        <a16:creationId xmlns:a16="http://schemas.microsoft.com/office/drawing/2014/main" id="{3D5AF136-CCE6-5BF6-7227-19FE87262323}"/>
                      </a:ext>
                    </a:extLst>
                  </p:cNvPr>
                  <p:cNvSpPr/>
                  <p:nvPr/>
                </p:nvSpPr>
                <p:spPr>
                  <a:xfrm>
                    <a:off x="8404502" y="4057790"/>
                    <a:ext cx="8224" cy="5511"/>
                  </a:xfrm>
                  <a:custGeom>
                    <a:avLst/>
                    <a:gdLst>
                      <a:gd name="connsiteX0" fmla="*/ 1967 w 8224"/>
                      <a:gd name="connsiteY0" fmla="*/ 3880 h 5511"/>
                      <a:gd name="connsiteX1" fmla="*/ 1967 w 8224"/>
                      <a:gd name="connsiteY1" fmla="*/ 3880 h 5511"/>
                      <a:gd name="connsiteX2" fmla="*/ 1136 w 8224"/>
                      <a:gd name="connsiteY2" fmla="*/ 3325 h 5511"/>
                      <a:gd name="connsiteX3" fmla="*/ 27 w 8224"/>
                      <a:gd name="connsiteY3" fmla="*/ 2217 h 5511"/>
                      <a:gd name="connsiteX4" fmla="*/ 3076 w 8224"/>
                      <a:gd name="connsiteY4" fmla="*/ 0 h 5511"/>
                      <a:gd name="connsiteX5" fmla="*/ 7512 w 8224"/>
                      <a:gd name="connsiteY5" fmla="*/ 1663 h 5511"/>
                      <a:gd name="connsiteX6" fmla="*/ 6681 w 8224"/>
                      <a:gd name="connsiteY6" fmla="*/ 4988 h 5511"/>
                      <a:gd name="connsiteX7" fmla="*/ 1967 w 8224"/>
                      <a:gd name="connsiteY7" fmla="*/ 4157 h 55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8224" h="5511">
                        <a:moveTo>
                          <a:pt x="1967" y="3880"/>
                        </a:moveTo>
                        <a:cubicBezTo>
                          <a:pt x="1413" y="3325"/>
                          <a:pt x="1690" y="3880"/>
                          <a:pt x="1967" y="3880"/>
                        </a:cubicBezTo>
                        <a:cubicBezTo>
                          <a:pt x="1967" y="3880"/>
                          <a:pt x="1413" y="3602"/>
                          <a:pt x="1136" y="3325"/>
                        </a:cubicBezTo>
                        <a:cubicBezTo>
                          <a:pt x="858" y="3048"/>
                          <a:pt x="304" y="2494"/>
                          <a:pt x="27" y="2217"/>
                        </a:cubicBezTo>
                        <a:cubicBezTo>
                          <a:pt x="-250" y="554"/>
                          <a:pt x="1690" y="0"/>
                          <a:pt x="3076" y="0"/>
                        </a:cubicBezTo>
                        <a:cubicBezTo>
                          <a:pt x="4739" y="0"/>
                          <a:pt x="6403" y="554"/>
                          <a:pt x="7512" y="1663"/>
                        </a:cubicBezTo>
                        <a:cubicBezTo>
                          <a:pt x="8898" y="3048"/>
                          <a:pt x="8067" y="4157"/>
                          <a:pt x="6681" y="4988"/>
                        </a:cubicBezTo>
                        <a:cubicBezTo>
                          <a:pt x="4739" y="6097"/>
                          <a:pt x="3908" y="5265"/>
                          <a:pt x="1967" y="4157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928" name="Freeform 4927">
                    <a:extLst>
                      <a:ext uri="{FF2B5EF4-FFF2-40B4-BE49-F238E27FC236}">
                        <a16:creationId xmlns:a16="http://schemas.microsoft.com/office/drawing/2014/main" id="{51B9FCD4-6306-E4AD-A53A-764EF2E8E126}"/>
                      </a:ext>
                    </a:extLst>
                  </p:cNvPr>
                  <p:cNvSpPr/>
                  <p:nvPr/>
                </p:nvSpPr>
                <p:spPr>
                  <a:xfrm>
                    <a:off x="8367992" y="4041119"/>
                    <a:ext cx="19331" cy="13144"/>
                  </a:xfrm>
                  <a:custGeom>
                    <a:avLst/>
                    <a:gdLst>
                      <a:gd name="connsiteX0" fmla="*/ 18240 w 19331"/>
                      <a:gd name="connsiteY0" fmla="*/ 7802 h 13144"/>
                      <a:gd name="connsiteX1" fmla="*/ 16576 w 19331"/>
                      <a:gd name="connsiteY1" fmla="*/ 5585 h 13144"/>
                      <a:gd name="connsiteX2" fmla="*/ 13250 w 19331"/>
                      <a:gd name="connsiteY2" fmla="*/ 1983 h 13144"/>
                      <a:gd name="connsiteX3" fmla="*/ 7982 w 19331"/>
                      <a:gd name="connsiteY3" fmla="*/ 320 h 13144"/>
                      <a:gd name="connsiteX4" fmla="*/ 2160 w 19331"/>
                      <a:gd name="connsiteY4" fmla="*/ 320 h 13144"/>
                      <a:gd name="connsiteX5" fmla="*/ 496 w 19331"/>
                      <a:gd name="connsiteY5" fmla="*/ 6416 h 13144"/>
                      <a:gd name="connsiteX6" fmla="*/ 8259 w 19331"/>
                      <a:gd name="connsiteY6" fmla="*/ 10296 h 13144"/>
                      <a:gd name="connsiteX7" fmla="*/ 17962 w 19331"/>
                      <a:gd name="connsiteY7" fmla="*/ 12513 h 13144"/>
                      <a:gd name="connsiteX8" fmla="*/ 17962 w 19331"/>
                      <a:gd name="connsiteY8" fmla="*/ 7248 h 13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9331" h="13144">
                        <a:moveTo>
                          <a:pt x="18240" y="7802"/>
                        </a:moveTo>
                        <a:cubicBezTo>
                          <a:pt x="17685" y="6971"/>
                          <a:pt x="17131" y="6139"/>
                          <a:pt x="16576" y="5585"/>
                        </a:cubicBezTo>
                        <a:cubicBezTo>
                          <a:pt x="15468" y="4477"/>
                          <a:pt x="14636" y="3091"/>
                          <a:pt x="13250" y="1983"/>
                        </a:cubicBezTo>
                        <a:cubicBezTo>
                          <a:pt x="11863" y="1151"/>
                          <a:pt x="9645" y="597"/>
                          <a:pt x="7982" y="320"/>
                        </a:cubicBezTo>
                        <a:cubicBezTo>
                          <a:pt x="6041" y="43"/>
                          <a:pt x="3823" y="-234"/>
                          <a:pt x="2160" y="320"/>
                        </a:cubicBezTo>
                        <a:cubicBezTo>
                          <a:pt x="220" y="1428"/>
                          <a:pt x="-612" y="4477"/>
                          <a:pt x="496" y="6416"/>
                        </a:cubicBezTo>
                        <a:cubicBezTo>
                          <a:pt x="1883" y="9188"/>
                          <a:pt x="5764" y="9188"/>
                          <a:pt x="8259" y="10296"/>
                        </a:cubicBezTo>
                        <a:cubicBezTo>
                          <a:pt x="11309" y="11405"/>
                          <a:pt x="14636" y="14453"/>
                          <a:pt x="17962" y="12513"/>
                        </a:cubicBezTo>
                        <a:cubicBezTo>
                          <a:pt x="20180" y="11405"/>
                          <a:pt x="19349" y="9188"/>
                          <a:pt x="17962" y="7248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929" name="Freeform 4928">
                    <a:extLst>
                      <a:ext uri="{FF2B5EF4-FFF2-40B4-BE49-F238E27FC236}">
                        <a16:creationId xmlns:a16="http://schemas.microsoft.com/office/drawing/2014/main" id="{D2B13FFA-B580-0E9E-B966-994E499CB323}"/>
                      </a:ext>
                    </a:extLst>
                  </p:cNvPr>
                  <p:cNvSpPr/>
                  <p:nvPr/>
                </p:nvSpPr>
                <p:spPr>
                  <a:xfrm>
                    <a:off x="8346653" y="3963914"/>
                    <a:ext cx="7474" cy="4018"/>
                  </a:xfrm>
                  <a:custGeom>
                    <a:avLst/>
                    <a:gdLst>
                      <a:gd name="connsiteX0" fmla="*/ 766 w 7474"/>
                      <a:gd name="connsiteY0" fmla="*/ 208 h 4018"/>
                      <a:gd name="connsiteX1" fmla="*/ 766 w 7474"/>
                      <a:gd name="connsiteY1" fmla="*/ 208 h 4018"/>
                      <a:gd name="connsiteX2" fmla="*/ 3261 w 7474"/>
                      <a:gd name="connsiteY2" fmla="*/ 208 h 4018"/>
                      <a:gd name="connsiteX3" fmla="*/ 6311 w 7474"/>
                      <a:gd name="connsiteY3" fmla="*/ 762 h 4018"/>
                      <a:gd name="connsiteX4" fmla="*/ 7420 w 7474"/>
                      <a:gd name="connsiteY4" fmla="*/ 2148 h 4018"/>
                      <a:gd name="connsiteX5" fmla="*/ 4925 w 7474"/>
                      <a:gd name="connsiteY5" fmla="*/ 3811 h 4018"/>
                      <a:gd name="connsiteX6" fmla="*/ 2707 w 7474"/>
                      <a:gd name="connsiteY6" fmla="*/ 3811 h 4018"/>
                      <a:gd name="connsiteX7" fmla="*/ 489 w 7474"/>
                      <a:gd name="connsiteY7" fmla="*/ 762 h 40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7474" h="4018">
                        <a:moveTo>
                          <a:pt x="766" y="208"/>
                        </a:moveTo>
                        <a:cubicBezTo>
                          <a:pt x="766" y="208"/>
                          <a:pt x="766" y="208"/>
                          <a:pt x="766" y="208"/>
                        </a:cubicBezTo>
                        <a:cubicBezTo>
                          <a:pt x="1597" y="-69"/>
                          <a:pt x="2429" y="-69"/>
                          <a:pt x="3261" y="208"/>
                        </a:cubicBezTo>
                        <a:cubicBezTo>
                          <a:pt x="4093" y="208"/>
                          <a:pt x="5479" y="208"/>
                          <a:pt x="6311" y="762"/>
                        </a:cubicBezTo>
                        <a:cubicBezTo>
                          <a:pt x="6865" y="762"/>
                          <a:pt x="7697" y="1316"/>
                          <a:pt x="7420" y="2148"/>
                        </a:cubicBezTo>
                        <a:cubicBezTo>
                          <a:pt x="7142" y="2979"/>
                          <a:pt x="5756" y="3533"/>
                          <a:pt x="4925" y="3811"/>
                        </a:cubicBezTo>
                        <a:cubicBezTo>
                          <a:pt x="4093" y="4088"/>
                          <a:pt x="3539" y="4088"/>
                          <a:pt x="2707" y="3811"/>
                        </a:cubicBezTo>
                        <a:cubicBezTo>
                          <a:pt x="1875" y="3256"/>
                          <a:pt x="-1175" y="1870"/>
                          <a:pt x="489" y="762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930" name="Freeform 4929">
                    <a:extLst>
                      <a:ext uri="{FF2B5EF4-FFF2-40B4-BE49-F238E27FC236}">
                        <a16:creationId xmlns:a16="http://schemas.microsoft.com/office/drawing/2014/main" id="{F4B44279-F8E3-9B32-364D-5F0B9C8FC555}"/>
                      </a:ext>
                    </a:extLst>
                  </p:cNvPr>
                  <p:cNvSpPr/>
                  <p:nvPr/>
                </p:nvSpPr>
                <p:spPr>
                  <a:xfrm>
                    <a:off x="8353795" y="3956867"/>
                    <a:ext cx="7004" cy="5869"/>
                  </a:xfrm>
                  <a:custGeom>
                    <a:avLst/>
                    <a:gdLst>
                      <a:gd name="connsiteX0" fmla="*/ 1941 w 7004"/>
                      <a:gd name="connsiteY0" fmla="*/ 5315 h 5869"/>
                      <a:gd name="connsiteX1" fmla="*/ 832 w 7004"/>
                      <a:gd name="connsiteY1" fmla="*/ 5315 h 5869"/>
                      <a:gd name="connsiteX2" fmla="*/ 555 w 7004"/>
                      <a:gd name="connsiteY2" fmla="*/ 4484 h 5869"/>
                      <a:gd name="connsiteX3" fmla="*/ 0 w 7004"/>
                      <a:gd name="connsiteY3" fmla="*/ 3375 h 5869"/>
                      <a:gd name="connsiteX4" fmla="*/ 0 w 7004"/>
                      <a:gd name="connsiteY4" fmla="*/ 1159 h 5869"/>
                      <a:gd name="connsiteX5" fmla="*/ 3604 w 7004"/>
                      <a:gd name="connsiteY5" fmla="*/ 604 h 5869"/>
                      <a:gd name="connsiteX6" fmla="*/ 4436 w 7004"/>
                      <a:gd name="connsiteY6" fmla="*/ 2267 h 5869"/>
                      <a:gd name="connsiteX7" fmla="*/ 6100 w 7004"/>
                      <a:gd name="connsiteY7" fmla="*/ 3098 h 5869"/>
                      <a:gd name="connsiteX8" fmla="*/ 6931 w 7004"/>
                      <a:gd name="connsiteY8" fmla="*/ 4761 h 5869"/>
                      <a:gd name="connsiteX9" fmla="*/ 4436 w 7004"/>
                      <a:gd name="connsiteY9" fmla="*/ 5592 h 5869"/>
                      <a:gd name="connsiteX10" fmla="*/ 2772 w 7004"/>
                      <a:gd name="connsiteY10" fmla="*/ 5869 h 5869"/>
                      <a:gd name="connsiteX11" fmla="*/ 1664 w 7004"/>
                      <a:gd name="connsiteY11" fmla="*/ 5869 h 58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7004" h="5869">
                        <a:moveTo>
                          <a:pt x="1941" y="5315"/>
                        </a:moveTo>
                        <a:cubicBezTo>
                          <a:pt x="1664" y="5315"/>
                          <a:pt x="1109" y="5315"/>
                          <a:pt x="832" y="5315"/>
                        </a:cubicBezTo>
                        <a:cubicBezTo>
                          <a:pt x="832" y="5315"/>
                          <a:pt x="832" y="4484"/>
                          <a:pt x="555" y="4484"/>
                        </a:cubicBezTo>
                        <a:cubicBezTo>
                          <a:pt x="555" y="4207"/>
                          <a:pt x="0" y="3930"/>
                          <a:pt x="0" y="3375"/>
                        </a:cubicBezTo>
                        <a:cubicBezTo>
                          <a:pt x="0" y="2821"/>
                          <a:pt x="0" y="1713"/>
                          <a:pt x="0" y="1159"/>
                        </a:cubicBezTo>
                        <a:cubicBezTo>
                          <a:pt x="278" y="50"/>
                          <a:pt x="3050" y="-504"/>
                          <a:pt x="3604" y="604"/>
                        </a:cubicBezTo>
                        <a:cubicBezTo>
                          <a:pt x="3882" y="1159"/>
                          <a:pt x="3882" y="1713"/>
                          <a:pt x="4436" y="2267"/>
                        </a:cubicBezTo>
                        <a:cubicBezTo>
                          <a:pt x="4990" y="2544"/>
                          <a:pt x="5545" y="2821"/>
                          <a:pt x="6100" y="3098"/>
                        </a:cubicBezTo>
                        <a:cubicBezTo>
                          <a:pt x="6654" y="3098"/>
                          <a:pt x="7208" y="4484"/>
                          <a:pt x="6931" y="4761"/>
                        </a:cubicBezTo>
                        <a:cubicBezTo>
                          <a:pt x="6377" y="5315"/>
                          <a:pt x="5268" y="5315"/>
                          <a:pt x="4436" y="5592"/>
                        </a:cubicBezTo>
                        <a:cubicBezTo>
                          <a:pt x="3882" y="5592"/>
                          <a:pt x="3604" y="5869"/>
                          <a:pt x="2772" y="5869"/>
                        </a:cubicBezTo>
                        <a:cubicBezTo>
                          <a:pt x="2496" y="5869"/>
                          <a:pt x="2218" y="5869"/>
                          <a:pt x="1664" y="5869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931" name="Freeform 4930">
                    <a:extLst>
                      <a:ext uri="{FF2B5EF4-FFF2-40B4-BE49-F238E27FC236}">
                        <a16:creationId xmlns:a16="http://schemas.microsoft.com/office/drawing/2014/main" id="{428453A8-5AAF-388F-3571-54C1FB6E91BB}"/>
                      </a:ext>
                    </a:extLst>
                  </p:cNvPr>
                  <p:cNvSpPr/>
                  <p:nvPr/>
                </p:nvSpPr>
                <p:spPr>
                  <a:xfrm>
                    <a:off x="8599147" y="4129564"/>
                    <a:ext cx="8872" cy="7205"/>
                  </a:xfrm>
                  <a:custGeom>
                    <a:avLst/>
                    <a:gdLst>
                      <a:gd name="connsiteX0" fmla="*/ 8872 w 8872"/>
                      <a:gd name="connsiteY0" fmla="*/ 3602 h 7205"/>
                      <a:gd name="connsiteX1" fmla="*/ 4436 w 8872"/>
                      <a:gd name="connsiteY1" fmla="*/ 7205 h 7205"/>
                      <a:gd name="connsiteX2" fmla="*/ 0 w 8872"/>
                      <a:gd name="connsiteY2" fmla="*/ 3602 h 7205"/>
                      <a:gd name="connsiteX3" fmla="*/ 4436 w 8872"/>
                      <a:gd name="connsiteY3" fmla="*/ 0 h 7205"/>
                      <a:gd name="connsiteX4" fmla="*/ 8872 w 8872"/>
                      <a:gd name="connsiteY4" fmla="*/ 3602 h 7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72" h="7205">
                        <a:moveTo>
                          <a:pt x="8872" y="3602"/>
                        </a:moveTo>
                        <a:cubicBezTo>
                          <a:pt x="8872" y="5542"/>
                          <a:pt x="6931" y="7205"/>
                          <a:pt x="4436" y="7205"/>
                        </a:cubicBezTo>
                        <a:cubicBezTo>
                          <a:pt x="1941" y="7205"/>
                          <a:pt x="0" y="5542"/>
                          <a:pt x="0" y="3602"/>
                        </a:cubicBezTo>
                        <a:cubicBezTo>
                          <a:pt x="0" y="1663"/>
                          <a:pt x="1941" y="0"/>
                          <a:pt x="4436" y="0"/>
                        </a:cubicBezTo>
                        <a:cubicBezTo>
                          <a:pt x="6931" y="0"/>
                          <a:pt x="8872" y="1663"/>
                          <a:pt x="8872" y="3602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932" name="Freeform 4931">
                    <a:extLst>
                      <a:ext uri="{FF2B5EF4-FFF2-40B4-BE49-F238E27FC236}">
                        <a16:creationId xmlns:a16="http://schemas.microsoft.com/office/drawing/2014/main" id="{16EEA4AB-1E43-DF56-7F31-E7CCB7E223CB}"/>
                      </a:ext>
                    </a:extLst>
                  </p:cNvPr>
                  <p:cNvSpPr/>
                  <p:nvPr/>
                </p:nvSpPr>
                <p:spPr>
                  <a:xfrm>
                    <a:off x="8614950" y="4125407"/>
                    <a:ext cx="3881" cy="4433"/>
                  </a:xfrm>
                  <a:custGeom>
                    <a:avLst/>
                    <a:gdLst>
                      <a:gd name="connsiteX0" fmla="*/ 3881 w 3881"/>
                      <a:gd name="connsiteY0" fmla="*/ 2217 h 4433"/>
                      <a:gd name="connsiteX1" fmla="*/ 1941 w 3881"/>
                      <a:gd name="connsiteY1" fmla="*/ 4434 h 4433"/>
                      <a:gd name="connsiteX2" fmla="*/ 0 w 3881"/>
                      <a:gd name="connsiteY2" fmla="*/ 2217 h 4433"/>
                      <a:gd name="connsiteX3" fmla="*/ 1941 w 3881"/>
                      <a:gd name="connsiteY3" fmla="*/ 0 h 4433"/>
                      <a:gd name="connsiteX4" fmla="*/ 3881 w 3881"/>
                      <a:gd name="connsiteY4" fmla="*/ 2217 h 44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81" h="4433">
                        <a:moveTo>
                          <a:pt x="3881" y="2217"/>
                        </a:moveTo>
                        <a:cubicBezTo>
                          <a:pt x="3881" y="3325"/>
                          <a:pt x="3049" y="4434"/>
                          <a:pt x="1941" y="4434"/>
                        </a:cubicBezTo>
                        <a:cubicBezTo>
                          <a:pt x="831" y="4434"/>
                          <a:pt x="0" y="3602"/>
                          <a:pt x="0" y="2217"/>
                        </a:cubicBezTo>
                        <a:cubicBezTo>
                          <a:pt x="0" y="831"/>
                          <a:pt x="831" y="0"/>
                          <a:pt x="1941" y="0"/>
                        </a:cubicBezTo>
                        <a:cubicBezTo>
                          <a:pt x="3049" y="0"/>
                          <a:pt x="3881" y="831"/>
                          <a:pt x="3881" y="2217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933" name="Freeform 4932">
                    <a:extLst>
                      <a:ext uri="{FF2B5EF4-FFF2-40B4-BE49-F238E27FC236}">
                        <a16:creationId xmlns:a16="http://schemas.microsoft.com/office/drawing/2014/main" id="{76E77DBC-A2A5-06E9-3F3D-E2CD5D27FD69}"/>
                      </a:ext>
                    </a:extLst>
                  </p:cNvPr>
                  <p:cNvSpPr/>
                  <p:nvPr/>
                </p:nvSpPr>
                <p:spPr>
                  <a:xfrm>
                    <a:off x="8604137" y="4117094"/>
                    <a:ext cx="8317" cy="8313"/>
                  </a:xfrm>
                  <a:custGeom>
                    <a:avLst/>
                    <a:gdLst>
                      <a:gd name="connsiteX0" fmla="*/ 8317 w 8317"/>
                      <a:gd name="connsiteY0" fmla="*/ 4157 h 8313"/>
                      <a:gd name="connsiteX1" fmla="*/ 4159 w 8317"/>
                      <a:gd name="connsiteY1" fmla="*/ 8314 h 8313"/>
                      <a:gd name="connsiteX2" fmla="*/ 0 w 8317"/>
                      <a:gd name="connsiteY2" fmla="*/ 4157 h 8313"/>
                      <a:gd name="connsiteX3" fmla="*/ 4159 w 8317"/>
                      <a:gd name="connsiteY3" fmla="*/ 0 h 8313"/>
                      <a:gd name="connsiteX4" fmla="*/ 8317 w 8317"/>
                      <a:gd name="connsiteY4" fmla="*/ 4157 h 83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17" h="8313">
                        <a:moveTo>
                          <a:pt x="8317" y="4157"/>
                        </a:moveTo>
                        <a:cubicBezTo>
                          <a:pt x="8317" y="6651"/>
                          <a:pt x="6377" y="8314"/>
                          <a:pt x="4159" y="8314"/>
                        </a:cubicBezTo>
                        <a:cubicBezTo>
                          <a:pt x="1941" y="8314"/>
                          <a:pt x="0" y="6374"/>
                          <a:pt x="0" y="4157"/>
                        </a:cubicBezTo>
                        <a:cubicBezTo>
                          <a:pt x="0" y="1940"/>
                          <a:pt x="1664" y="0"/>
                          <a:pt x="4159" y="0"/>
                        </a:cubicBezTo>
                        <a:cubicBezTo>
                          <a:pt x="6654" y="0"/>
                          <a:pt x="8317" y="1940"/>
                          <a:pt x="8317" y="4157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934" name="Freeform 4933">
                    <a:extLst>
                      <a:ext uri="{FF2B5EF4-FFF2-40B4-BE49-F238E27FC236}">
                        <a16:creationId xmlns:a16="http://schemas.microsoft.com/office/drawing/2014/main" id="{BEE3299C-E2CF-889E-B52E-611D8D9878B7}"/>
                      </a:ext>
                    </a:extLst>
                  </p:cNvPr>
                  <p:cNvSpPr/>
                  <p:nvPr/>
                </p:nvSpPr>
                <p:spPr>
                  <a:xfrm>
                    <a:off x="8586949" y="4093538"/>
                    <a:ext cx="7208" cy="5542"/>
                  </a:xfrm>
                  <a:custGeom>
                    <a:avLst/>
                    <a:gdLst>
                      <a:gd name="connsiteX0" fmla="*/ 7208 w 7208"/>
                      <a:gd name="connsiteY0" fmla="*/ 2771 h 5542"/>
                      <a:gd name="connsiteX1" fmla="*/ 3604 w 7208"/>
                      <a:gd name="connsiteY1" fmla="*/ 5542 h 5542"/>
                      <a:gd name="connsiteX2" fmla="*/ 0 w 7208"/>
                      <a:gd name="connsiteY2" fmla="*/ 2771 h 5542"/>
                      <a:gd name="connsiteX3" fmla="*/ 3604 w 7208"/>
                      <a:gd name="connsiteY3" fmla="*/ 0 h 5542"/>
                      <a:gd name="connsiteX4" fmla="*/ 7208 w 7208"/>
                      <a:gd name="connsiteY4" fmla="*/ 2771 h 5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08" h="5542">
                        <a:moveTo>
                          <a:pt x="7208" y="2771"/>
                        </a:moveTo>
                        <a:cubicBezTo>
                          <a:pt x="7208" y="4434"/>
                          <a:pt x="5545" y="5542"/>
                          <a:pt x="3604" y="5542"/>
                        </a:cubicBezTo>
                        <a:cubicBezTo>
                          <a:pt x="1664" y="5542"/>
                          <a:pt x="0" y="4157"/>
                          <a:pt x="0" y="2771"/>
                        </a:cubicBezTo>
                        <a:cubicBezTo>
                          <a:pt x="0" y="1386"/>
                          <a:pt x="1664" y="0"/>
                          <a:pt x="3604" y="0"/>
                        </a:cubicBezTo>
                        <a:cubicBezTo>
                          <a:pt x="5545" y="0"/>
                          <a:pt x="7208" y="1386"/>
                          <a:pt x="7208" y="2771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935" name="Freeform 4934">
                    <a:extLst>
                      <a:ext uri="{FF2B5EF4-FFF2-40B4-BE49-F238E27FC236}">
                        <a16:creationId xmlns:a16="http://schemas.microsoft.com/office/drawing/2014/main" id="{FF861DC5-970D-1B1B-018F-9C1E0C6F036D}"/>
                      </a:ext>
                    </a:extLst>
                  </p:cNvPr>
                  <p:cNvSpPr/>
                  <p:nvPr/>
                </p:nvSpPr>
                <p:spPr>
                  <a:xfrm>
                    <a:off x="8575028" y="4097418"/>
                    <a:ext cx="7208" cy="3325"/>
                  </a:xfrm>
                  <a:custGeom>
                    <a:avLst/>
                    <a:gdLst>
                      <a:gd name="connsiteX0" fmla="*/ 7208 w 7208"/>
                      <a:gd name="connsiteY0" fmla="*/ 1663 h 3325"/>
                      <a:gd name="connsiteX1" fmla="*/ 3604 w 7208"/>
                      <a:gd name="connsiteY1" fmla="*/ 3326 h 3325"/>
                      <a:gd name="connsiteX2" fmla="*/ 0 w 7208"/>
                      <a:gd name="connsiteY2" fmla="*/ 1663 h 3325"/>
                      <a:gd name="connsiteX3" fmla="*/ 3604 w 7208"/>
                      <a:gd name="connsiteY3" fmla="*/ 0 h 3325"/>
                      <a:gd name="connsiteX4" fmla="*/ 7208 w 7208"/>
                      <a:gd name="connsiteY4" fmla="*/ 1663 h 33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08" h="3325">
                        <a:moveTo>
                          <a:pt x="7208" y="1663"/>
                        </a:moveTo>
                        <a:cubicBezTo>
                          <a:pt x="7208" y="2494"/>
                          <a:pt x="5545" y="3326"/>
                          <a:pt x="3604" y="3326"/>
                        </a:cubicBezTo>
                        <a:cubicBezTo>
                          <a:pt x="1664" y="3326"/>
                          <a:pt x="0" y="2494"/>
                          <a:pt x="0" y="1663"/>
                        </a:cubicBezTo>
                        <a:cubicBezTo>
                          <a:pt x="0" y="832"/>
                          <a:pt x="1664" y="0"/>
                          <a:pt x="3604" y="0"/>
                        </a:cubicBezTo>
                        <a:cubicBezTo>
                          <a:pt x="5545" y="0"/>
                          <a:pt x="7208" y="832"/>
                          <a:pt x="7208" y="1663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936" name="Freeform 4935">
                    <a:extLst>
                      <a:ext uri="{FF2B5EF4-FFF2-40B4-BE49-F238E27FC236}">
                        <a16:creationId xmlns:a16="http://schemas.microsoft.com/office/drawing/2014/main" id="{34E92955-CA2F-C787-2B08-38CE76A74F2E}"/>
                      </a:ext>
                    </a:extLst>
                  </p:cNvPr>
                  <p:cNvSpPr/>
                  <p:nvPr/>
                </p:nvSpPr>
                <p:spPr>
                  <a:xfrm>
                    <a:off x="8567820" y="4102683"/>
                    <a:ext cx="7207" cy="6096"/>
                  </a:xfrm>
                  <a:custGeom>
                    <a:avLst/>
                    <a:gdLst>
                      <a:gd name="connsiteX0" fmla="*/ 7208 w 7207"/>
                      <a:gd name="connsiteY0" fmla="*/ 3048 h 6096"/>
                      <a:gd name="connsiteX1" fmla="*/ 3604 w 7207"/>
                      <a:gd name="connsiteY1" fmla="*/ 6097 h 6096"/>
                      <a:gd name="connsiteX2" fmla="*/ 0 w 7207"/>
                      <a:gd name="connsiteY2" fmla="*/ 3048 h 6096"/>
                      <a:gd name="connsiteX3" fmla="*/ 3604 w 7207"/>
                      <a:gd name="connsiteY3" fmla="*/ 0 h 6096"/>
                      <a:gd name="connsiteX4" fmla="*/ 7208 w 7207"/>
                      <a:gd name="connsiteY4" fmla="*/ 3048 h 60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07" h="6096">
                        <a:moveTo>
                          <a:pt x="7208" y="3048"/>
                        </a:moveTo>
                        <a:cubicBezTo>
                          <a:pt x="7208" y="4711"/>
                          <a:pt x="5545" y="6097"/>
                          <a:pt x="3604" y="6097"/>
                        </a:cubicBezTo>
                        <a:cubicBezTo>
                          <a:pt x="1663" y="6097"/>
                          <a:pt x="0" y="4711"/>
                          <a:pt x="0" y="3048"/>
                        </a:cubicBezTo>
                        <a:cubicBezTo>
                          <a:pt x="0" y="1386"/>
                          <a:pt x="1663" y="0"/>
                          <a:pt x="3604" y="0"/>
                        </a:cubicBezTo>
                        <a:cubicBezTo>
                          <a:pt x="5545" y="0"/>
                          <a:pt x="7208" y="1386"/>
                          <a:pt x="7208" y="3048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937" name="Freeform 4936">
                    <a:extLst>
                      <a:ext uri="{FF2B5EF4-FFF2-40B4-BE49-F238E27FC236}">
                        <a16:creationId xmlns:a16="http://schemas.microsoft.com/office/drawing/2014/main" id="{06FDA262-1BCC-92F9-EE6D-4BB75F344882}"/>
                      </a:ext>
                    </a:extLst>
                  </p:cNvPr>
                  <p:cNvSpPr/>
                  <p:nvPr/>
                </p:nvSpPr>
                <p:spPr>
                  <a:xfrm>
                    <a:off x="8726675" y="4048921"/>
                    <a:ext cx="6654" cy="6096"/>
                  </a:xfrm>
                  <a:custGeom>
                    <a:avLst/>
                    <a:gdLst>
                      <a:gd name="connsiteX0" fmla="*/ 6654 w 6654"/>
                      <a:gd name="connsiteY0" fmla="*/ 3049 h 6096"/>
                      <a:gd name="connsiteX1" fmla="*/ 3327 w 6654"/>
                      <a:gd name="connsiteY1" fmla="*/ 6097 h 6096"/>
                      <a:gd name="connsiteX2" fmla="*/ 0 w 6654"/>
                      <a:gd name="connsiteY2" fmla="*/ 3049 h 6096"/>
                      <a:gd name="connsiteX3" fmla="*/ 3327 w 6654"/>
                      <a:gd name="connsiteY3" fmla="*/ 0 h 6096"/>
                      <a:gd name="connsiteX4" fmla="*/ 6654 w 6654"/>
                      <a:gd name="connsiteY4" fmla="*/ 3049 h 60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54" h="6096">
                        <a:moveTo>
                          <a:pt x="6654" y="3049"/>
                        </a:moveTo>
                        <a:cubicBezTo>
                          <a:pt x="6654" y="4711"/>
                          <a:pt x="5268" y="6097"/>
                          <a:pt x="3327" y="6097"/>
                        </a:cubicBezTo>
                        <a:cubicBezTo>
                          <a:pt x="1386" y="6097"/>
                          <a:pt x="0" y="4711"/>
                          <a:pt x="0" y="3049"/>
                        </a:cubicBezTo>
                        <a:cubicBezTo>
                          <a:pt x="0" y="1386"/>
                          <a:pt x="1386" y="0"/>
                          <a:pt x="3327" y="0"/>
                        </a:cubicBezTo>
                        <a:cubicBezTo>
                          <a:pt x="5268" y="0"/>
                          <a:pt x="6654" y="1386"/>
                          <a:pt x="6654" y="3049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938" name="Freeform 4937">
                    <a:extLst>
                      <a:ext uri="{FF2B5EF4-FFF2-40B4-BE49-F238E27FC236}">
                        <a16:creationId xmlns:a16="http://schemas.microsoft.com/office/drawing/2014/main" id="{9457A029-4B76-3429-15F5-32D7F3D1F661}"/>
                      </a:ext>
                    </a:extLst>
                  </p:cNvPr>
                  <p:cNvSpPr/>
                  <p:nvPr/>
                </p:nvSpPr>
                <p:spPr>
                  <a:xfrm>
                    <a:off x="8721130" y="4037837"/>
                    <a:ext cx="5544" cy="4988"/>
                  </a:xfrm>
                  <a:custGeom>
                    <a:avLst/>
                    <a:gdLst>
                      <a:gd name="connsiteX0" fmla="*/ 5545 w 5544"/>
                      <a:gd name="connsiteY0" fmla="*/ 2494 h 4988"/>
                      <a:gd name="connsiteX1" fmla="*/ 2772 w 5544"/>
                      <a:gd name="connsiteY1" fmla="*/ 4988 h 4988"/>
                      <a:gd name="connsiteX2" fmla="*/ 0 w 5544"/>
                      <a:gd name="connsiteY2" fmla="*/ 2494 h 4988"/>
                      <a:gd name="connsiteX3" fmla="*/ 2772 w 5544"/>
                      <a:gd name="connsiteY3" fmla="*/ 0 h 4988"/>
                      <a:gd name="connsiteX4" fmla="*/ 5545 w 5544"/>
                      <a:gd name="connsiteY4" fmla="*/ 2494 h 49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44" h="4988">
                        <a:moveTo>
                          <a:pt x="5545" y="2494"/>
                        </a:moveTo>
                        <a:cubicBezTo>
                          <a:pt x="5545" y="3880"/>
                          <a:pt x="4436" y="4988"/>
                          <a:pt x="2772" y="4988"/>
                        </a:cubicBezTo>
                        <a:cubicBezTo>
                          <a:pt x="1109" y="4988"/>
                          <a:pt x="0" y="3880"/>
                          <a:pt x="0" y="2494"/>
                        </a:cubicBezTo>
                        <a:cubicBezTo>
                          <a:pt x="0" y="1109"/>
                          <a:pt x="1109" y="0"/>
                          <a:pt x="2772" y="0"/>
                        </a:cubicBezTo>
                        <a:cubicBezTo>
                          <a:pt x="4436" y="0"/>
                          <a:pt x="5545" y="1109"/>
                          <a:pt x="5545" y="2494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939" name="Freeform 4938">
                    <a:extLst>
                      <a:ext uri="{FF2B5EF4-FFF2-40B4-BE49-F238E27FC236}">
                        <a16:creationId xmlns:a16="http://schemas.microsoft.com/office/drawing/2014/main" id="{A870353C-E102-CE78-0AA6-6660994F47BB}"/>
                      </a:ext>
                    </a:extLst>
                  </p:cNvPr>
                  <p:cNvSpPr/>
                  <p:nvPr/>
                </p:nvSpPr>
                <p:spPr>
                  <a:xfrm>
                    <a:off x="8700615" y="4005691"/>
                    <a:ext cx="11089" cy="14410"/>
                  </a:xfrm>
                  <a:custGeom>
                    <a:avLst/>
                    <a:gdLst>
                      <a:gd name="connsiteX0" fmla="*/ 11089 w 11089"/>
                      <a:gd name="connsiteY0" fmla="*/ 7205 h 14410"/>
                      <a:gd name="connsiteX1" fmla="*/ 5545 w 11089"/>
                      <a:gd name="connsiteY1" fmla="*/ 14411 h 14410"/>
                      <a:gd name="connsiteX2" fmla="*/ 0 w 11089"/>
                      <a:gd name="connsiteY2" fmla="*/ 7205 h 14410"/>
                      <a:gd name="connsiteX3" fmla="*/ 5545 w 11089"/>
                      <a:gd name="connsiteY3" fmla="*/ 0 h 14410"/>
                      <a:gd name="connsiteX4" fmla="*/ 11089 w 11089"/>
                      <a:gd name="connsiteY4" fmla="*/ 7205 h 144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089" h="14410">
                        <a:moveTo>
                          <a:pt x="11089" y="7205"/>
                        </a:moveTo>
                        <a:cubicBezTo>
                          <a:pt x="11089" y="11085"/>
                          <a:pt x="8595" y="14411"/>
                          <a:pt x="5545" y="14411"/>
                        </a:cubicBezTo>
                        <a:cubicBezTo>
                          <a:pt x="2495" y="14411"/>
                          <a:pt x="0" y="11085"/>
                          <a:pt x="0" y="7205"/>
                        </a:cubicBezTo>
                        <a:cubicBezTo>
                          <a:pt x="0" y="3326"/>
                          <a:pt x="2495" y="0"/>
                          <a:pt x="5545" y="0"/>
                        </a:cubicBezTo>
                        <a:cubicBezTo>
                          <a:pt x="8595" y="0"/>
                          <a:pt x="11089" y="3326"/>
                          <a:pt x="11089" y="7205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940" name="Freeform 4939">
                    <a:extLst>
                      <a:ext uri="{FF2B5EF4-FFF2-40B4-BE49-F238E27FC236}">
                        <a16:creationId xmlns:a16="http://schemas.microsoft.com/office/drawing/2014/main" id="{5114F34F-F710-A86D-92F8-77248FAC63BC}"/>
                      </a:ext>
                    </a:extLst>
                  </p:cNvPr>
                  <p:cNvSpPr/>
                  <p:nvPr/>
                </p:nvSpPr>
                <p:spPr>
                  <a:xfrm>
                    <a:off x="8697288" y="3989340"/>
                    <a:ext cx="5544" cy="4988"/>
                  </a:xfrm>
                  <a:custGeom>
                    <a:avLst/>
                    <a:gdLst>
                      <a:gd name="connsiteX0" fmla="*/ 5545 w 5544"/>
                      <a:gd name="connsiteY0" fmla="*/ 2494 h 4988"/>
                      <a:gd name="connsiteX1" fmla="*/ 2772 w 5544"/>
                      <a:gd name="connsiteY1" fmla="*/ 4988 h 4988"/>
                      <a:gd name="connsiteX2" fmla="*/ 0 w 5544"/>
                      <a:gd name="connsiteY2" fmla="*/ 2494 h 4988"/>
                      <a:gd name="connsiteX3" fmla="*/ 2772 w 5544"/>
                      <a:gd name="connsiteY3" fmla="*/ 0 h 4988"/>
                      <a:gd name="connsiteX4" fmla="*/ 5545 w 5544"/>
                      <a:gd name="connsiteY4" fmla="*/ 2494 h 49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44" h="4988">
                        <a:moveTo>
                          <a:pt x="5545" y="2494"/>
                        </a:moveTo>
                        <a:cubicBezTo>
                          <a:pt x="5545" y="3880"/>
                          <a:pt x="4435" y="4988"/>
                          <a:pt x="2772" y="4988"/>
                        </a:cubicBezTo>
                        <a:cubicBezTo>
                          <a:pt x="1109" y="4988"/>
                          <a:pt x="0" y="3880"/>
                          <a:pt x="0" y="2494"/>
                        </a:cubicBezTo>
                        <a:cubicBezTo>
                          <a:pt x="0" y="1109"/>
                          <a:pt x="1109" y="0"/>
                          <a:pt x="2772" y="0"/>
                        </a:cubicBezTo>
                        <a:cubicBezTo>
                          <a:pt x="4435" y="0"/>
                          <a:pt x="5545" y="1109"/>
                          <a:pt x="5545" y="2494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941" name="Freeform 4940">
                    <a:extLst>
                      <a:ext uri="{FF2B5EF4-FFF2-40B4-BE49-F238E27FC236}">
                        <a16:creationId xmlns:a16="http://schemas.microsoft.com/office/drawing/2014/main" id="{31BC18FC-9B7C-3FD8-178E-B968C614D8F1}"/>
                      </a:ext>
                    </a:extLst>
                  </p:cNvPr>
                  <p:cNvSpPr/>
                  <p:nvPr/>
                </p:nvSpPr>
                <p:spPr>
                  <a:xfrm>
                    <a:off x="8651267" y="4025644"/>
                    <a:ext cx="7208" cy="3325"/>
                  </a:xfrm>
                  <a:custGeom>
                    <a:avLst/>
                    <a:gdLst>
                      <a:gd name="connsiteX0" fmla="*/ 7208 w 7208"/>
                      <a:gd name="connsiteY0" fmla="*/ 1663 h 3325"/>
                      <a:gd name="connsiteX1" fmla="*/ 3604 w 7208"/>
                      <a:gd name="connsiteY1" fmla="*/ 3325 h 3325"/>
                      <a:gd name="connsiteX2" fmla="*/ 0 w 7208"/>
                      <a:gd name="connsiteY2" fmla="*/ 1663 h 3325"/>
                      <a:gd name="connsiteX3" fmla="*/ 3604 w 7208"/>
                      <a:gd name="connsiteY3" fmla="*/ 0 h 3325"/>
                      <a:gd name="connsiteX4" fmla="*/ 7208 w 7208"/>
                      <a:gd name="connsiteY4" fmla="*/ 1663 h 33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08" h="3325">
                        <a:moveTo>
                          <a:pt x="7208" y="1663"/>
                        </a:moveTo>
                        <a:cubicBezTo>
                          <a:pt x="7208" y="2494"/>
                          <a:pt x="5545" y="3325"/>
                          <a:pt x="3604" y="3325"/>
                        </a:cubicBezTo>
                        <a:cubicBezTo>
                          <a:pt x="1664" y="3325"/>
                          <a:pt x="0" y="2494"/>
                          <a:pt x="0" y="1663"/>
                        </a:cubicBezTo>
                        <a:cubicBezTo>
                          <a:pt x="0" y="831"/>
                          <a:pt x="1664" y="0"/>
                          <a:pt x="3604" y="0"/>
                        </a:cubicBezTo>
                        <a:cubicBezTo>
                          <a:pt x="5545" y="0"/>
                          <a:pt x="7208" y="831"/>
                          <a:pt x="7208" y="1663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942" name="Freeform 4941">
                    <a:extLst>
                      <a:ext uri="{FF2B5EF4-FFF2-40B4-BE49-F238E27FC236}">
                        <a16:creationId xmlns:a16="http://schemas.microsoft.com/office/drawing/2014/main" id="{3D1479D5-AE92-8BC5-CF52-B65D805631BF}"/>
                      </a:ext>
                    </a:extLst>
                  </p:cNvPr>
                  <p:cNvSpPr/>
                  <p:nvPr/>
                </p:nvSpPr>
                <p:spPr>
                  <a:xfrm>
                    <a:off x="8636851" y="4035620"/>
                    <a:ext cx="7208" cy="8313"/>
                  </a:xfrm>
                  <a:custGeom>
                    <a:avLst/>
                    <a:gdLst>
                      <a:gd name="connsiteX0" fmla="*/ 7208 w 7208"/>
                      <a:gd name="connsiteY0" fmla="*/ 4157 h 8313"/>
                      <a:gd name="connsiteX1" fmla="*/ 3604 w 7208"/>
                      <a:gd name="connsiteY1" fmla="*/ 8314 h 8313"/>
                      <a:gd name="connsiteX2" fmla="*/ 0 w 7208"/>
                      <a:gd name="connsiteY2" fmla="*/ 4157 h 8313"/>
                      <a:gd name="connsiteX3" fmla="*/ 3604 w 7208"/>
                      <a:gd name="connsiteY3" fmla="*/ 0 h 8313"/>
                      <a:gd name="connsiteX4" fmla="*/ 7208 w 7208"/>
                      <a:gd name="connsiteY4" fmla="*/ 4157 h 83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08" h="8313">
                        <a:moveTo>
                          <a:pt x="7208" y="4157"/>
                        </a:moveTo>
                        <a:cubicBezTo>
                          <a:pt x="7208" y="6374"/>
                          <a:pt x="5545" y="8314"/>
                          <a:pt x="3604" y="8314"/>
                        </a:cubicBezTo>
                        <a:cubicBezTo>
                          <a:pt x="1664" y="8314"/>
                          <a:pt x="0" y="6374"/>
                          <a:pt x="0" y="4157"/>
                        </a:cubicBezTo>
                        <a:cubicBezTo>
                          <a:pt x="0" y="1940"/>
                          <a:pt x="1664" y="0"/>
                          <a:pt x="3604" y="0"/>
                        </a:cubicBezTo>
                        <a:cubicBezTo>
                          <a:pt x="5545" y="0"/>
                          <a:pt x="7208" y="1940"/>
                          <a:pt x="7208" y="4157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943" name="Freeform 4942">
                    <a:extLst>
                      <a:ext uri="{FF2B5EF4-FFF2-40B4-BE49-F238E27FC236}">
                        <a16:creationId xmlns:a16="http://schemas.microsoft.com/office/drawing/2014/main" id="{2517D861-62B1-3193-CE13-F744F1207D19}"/>
                      </a:ext>
                    </a:extLst>
                  </p:cNvPr>
                  <p:cNvSpPr/>
                  <p:nvPr/>
                </p:nvSpPr>
                <p:spPr>
                  <a:xfrm>
                    <a:off x="8593880" y="4041439"/>
                    <a:ext cx="7762" cy="8313"/>
                  </a:xfrm>
                  <a:custGeom>
                    <a:avLst/>
                    <a:gdLst>
                      <a:gd name="connsiteX0" fmla="*/ 7763 w 7762"/>
                      <a:gd name="connsiteY0" fmla="*/ 4157 h 8313"/>
                      <a:gd name="connsiteX1" fmla="*/ 3881 w 7762"/>
                      <a:gd name="connsiteY1" fmla="*/ 8314 h 8313"/>
                      <a:gd name="connsiteX2" fmla="*/ 0 w 7762"/>
                      <a:gd name="connsiteY2" fmla="*/ 4157 h 8313"/>
                      <a:gd name="connsiteX3" fmla="*/ 3881 w 7762"/>
                      <a:gd name="connsiteY3" fmla="*/ 0 h 8313"/>
                      <a:gd name="connsiteX4" fmla="*/ 7763 w 7762"/>
                      <a:gd name="connsiteY4" fmla="*/ 4157 h 83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62" h="8313">
                        <a:moveTo>
                          <a:pt x="7763" y="4157"/>
                        </a:moveTo>
                        <a:cubicBezTo>
                          <a:pt x="7763" y="6651"/>
                          <a:pt x="6099" y="8314"/>
                          <a:pt x="3881" y="8314"/>
                        </a:cubicBezTo>
                        <a:cubicBezTo>
                          <a:pt x="1664" y="8314"/>
                          <a:pt x="0" y="6374"/>
                          <a:pt x="0" y="4157"/>
                        </a:cubicBezTo>
                        <a:cubicBezTo>
                          <a:pt x="0" y="1940"/>
                          <a:pt x="1664" y="0"/>
                          <a:pt x="3881" y="0"/>
                        </a:cubicBezTo>
                        <a:cubicBezTo>
                          <a:pt x="6099" y="0"/>
                          <a:pt x="7763" y="1940"/>
                          <a:pt x="7763" y="4157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944" name="Freeform 4943">
                    <a:extLst>
                      <a:ext uri="{FF2B5EF4-FFF2-40B4-BE49-F238E27FC236}">
                        <a16:creationId xmlns:a16="http://schemas.microsoft.com/office/drawing/2014/main" id="{04CC3915-0057-933E-A70D-4F90CD8D184D}"/>
                      </a:ext>
                    </a:extLst>
                  </p:cNvPr>
                  <p:cNvSpPr/>
                  <p:nvPr/>
                </p:nvSpPr>
                <p:spPr>
                  <a:xfrm>
                    <a:off x="8721130" y="4157831"/>
                    <a:ext cx="8872" cy="8313"/>
                  </a:xfrm>
                  <a:custGeom>
                    <a:avLst/>
                    <a:gdLst>
                      <a:gd name="connsiteX0" fmla="*/ 8872 w 8872"/>
                      <a:gd name="connsiteY0" fmla="*/ 4157 h 8313"/>
                      <a:gd name="connsiteX1" fmla="*/ 4436 w 8872"/>
                      <a:gd name="connsiteY1" fmla="*/ 8314 h 8313"/>
                      <a:gd name="connsiteX2" fmla="*/ 0 w 8872"/>
                      <a:gd name="connsiteY2" fmla="*/ 4157 h 8313"/>
                      <a:gd name="connsiteX3" fmla="*/ 4436 w 8872"/>
                      <a:gd name="connsiteY3" fmla="*/ 0 h 8313"/>
                      <a:gd name="connsiteX4" fmla="*/ 8872 w 8872"/>
                      <a:gd name="connsiteY4" fmla="*/ 4157 h 83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72" h="8313">
                        <a:moveTo>
                          <a:pt x="8872" y="4157"/>
                        </a:moveTo>
                        <a:cubicBezTo>
                          <a:pt x="8872" y="6374"/>
                          <a:pt x="6931" y="8314"/>
                          <a:pt x="4436" y="8314"/>
                        </a:cubicBezTo>
                        <a:cubicBezTo>
                          <a:pt x="1941" y="8314"/>
                          <a:pt x="0" y="6374"/>
                          <a:pt x="0" y="4157"/>
                        </a:cubicBezTo>
                        <a:cubicBezTo>
                          <a:pt x="0" y="1940"/>
                          <a:pt x="1941" y="0"/>
                          <a:pt x="4436" y="0"/>
                        </a:cubicBezTo>
                        <a:cubicBezTo>
                          <a:pt x="6931" y="0"/>
                          <a:pt x="8872" y="1940"/>
                          <a:pt x="8872" y="4157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</p:grpSp>
          <p:grpSp>
            <p:nvGrpSpPr>
              <p:cNvPr id="4585" name="Graphic 248">
                <a:extLst>
                  <a:ext uri="{FF2B5EF4-FFF2-40B4-BE49-F238E27FC236}">
                    <a16:creationId xmlns:a16="http://schemas.microsoft.com/office/drawing/2014/main" id="{8E7DF3E8-D376-198C-6472-5D8CF1C04411}"/>
                  </a:ext>
                </a:extLst>
              </p:cNvPr>
              <p:cNvGrpSpPr/>
              <p:nvPr/>
            </p:nvGrpSpPr>
            <p:grpSpPr>
              <a:xfrm>
                <a:off x="7751722" y="3561501"/>
                <a:ext cx="221809" cy="408023"/>
                <a:chOff x="8414487" y="3560382"/>
                <a:chExt cx="221809" cy="408023"/>
              </a:xfrm>
              <a:grpFill/>
            </p:grpSpPr>
            <p:sp>
              <p:nvSpPr>
                <p:cNvPr id="4826" name="Freeform 4825">
                  <a:extLst>
                    <a:ext uri="{FF2B5EF4-FFF2-40B4-BE49-F238E27FC236}">
                      <a16:creationId xmlns:a16="http://schemas.microsoft.com/office/drawing/2014/main" id="{D1230839-69DE-0442-DE96-9F4E8495F69E}"/>
                    </a:ext>
                  </a:extLst>
                </p:cNvPr>
                <p:cNvSpPr/>
                <p:nvPr/>
              </p:nvSpPr>
              <p:spPr>
                <a:xfrm>
                  <a:off x="8414487" y="3560382"/>
                  <a:ext cx="221809" cy="408023"/>
                </a:xfrm>
                <a:custGeom>
                  <a:avLst/>
                  <a:gdLst>
                    <a:gd name="connsiteX0" fmla="*/ 221810 w 221809"/>
                    <a:gd name="connsiteY0" fmla="*/ 137703 h 408023"/>
                    <a:gd name="connsiteX1" fmla="*/ 219314 w 221809"/>
                    <a:gd name="connsiteY1" fmla="*/ 151005 h 408023"/>
                    <a:gd name="connsiteX2" fmla="*/ 216265 w 221809"/>
                    <a:gd name="connsiteY2" fmla="*/ 165139 h 408023"/>
                    <a:gd name="connsiteX3" fmla="*/ 209889 w 221809"/>
                    <a:gd name="connsiteY3" fmla="*/ 171790 h 408023"/>
                    <a:gd name="connsiteX4" fmla="*/ 207671 w 221809"/>
                    <a:gd name="connsiteY4" fmla="*/ 171790 h 408023"/>
                    <a:gd name="connsiteX5" fmla="*/ 197691 w 221809"/>
                    <a:gd name="connsiteY5" fmla="*/ 167356 h 408023"/>
                    <a:gd name="connsiteX6" fmla="*/ 153610 w 221809"/>
                    <a:gd name="connsiteY6" fmla="*/ 169850 h 408023"/>
                    <a:gd name="connsiteX7" fmla="*/ 143075 w 221809"/>
                    <a:gd name="connsiteY7" fmla="*/ 185923 h 408023"/>
                    <a:gd name="connsiteX8" fmla="*/ 134204 w 221809"/>
                    <a:gd name="connsiteY8" fmla="*/ 196453 h 408023"/>
                    <a:gd name="connsiteX9" fmla="*/ 139194 w 221809"/>
                    <a:gd name="connsiteY9" fmla="*/ 207815 h 408023"/>
                    <a:gd name="connsiteX10" fmla="*/ 141966 w 221809"/>
                    <a:gd name="connsiteY10" fmla="*/ 218069 h 408023"/>
                    <a:gd name="connsiteX11" fmla="*/ 146679 w 221809"/>
                    <a:gd name="connsiteY11" fmla="*/ 238299 h 408023"/>
                    <a:gd name="connsiteX12" fmla="*/ 145847 w 221809"/>
                    <a:gd name="connsiteY12" fmla="*/ 237190 h 408023"/>
                    <a:gd name="connsiteX13" fmla="*/ 138362 w 221809"/>
                    <a:gd name="connsiteY13" fmla="*/ 231648 h 408023"/>
                    <a:gd name="connsiteX14" fmla="*/ 133649 w 221809"/>
                    <a:gd name="connsiteY14" fmla="*/ 233310 h 408023"/>
                    <a:gd name="connsiteX15" fmla="*/ 132263 w 221809"/>
                    <a:gd name="connsiteY15" fmla="*/ 229154 h 408023"/>
                    <a:gd name="connsiteX16" fmla="*/ 115075 w 221809"/>
                    <a:gd name="connsiteY16" fmla="*/ 215021 h 408023"/>
                    <a:gd name="connsiteX17" fmla="*/ 106480 w 221809"/>
                    <a:gd name="connsiteY17" fmla="*/ 215852 h 408023"/>
                    <a:gd name="connsiteX18" fmla="*/ 98441 w 221809"/>
                    <a:gd name="connsiteY18" fmla="*/ 216406 h 408023"/>
                    <a:gd name="connsiteX19" fmla="*/ 94282 w 221809"/>
                    <a:gd name="connsiteY19" fmla="*/ 206430 h 408023"/>
                    <a:gd name="connsiteX20" fmla="*/ 94282 w 221809"/>
                    <a:gd name="connsiteY20" fmla="*/ 195345 h 408023"/>
                    <a:gd name="connsiteX21" fmla="*/ 84856 w 221809"/>
                    <a:gd name="connsiteY21" fmla="*/ 191465 h 408023"/>
                    <a:gd name="connsiteX22" fmla="*/ 72103 w 221809"/>
                    <a:gd name="connsiteY22" fmla="*/ 200887 h 408023"/>
                    <a:gd name="connsiteX23" fmla="*/ 72380 w 221809"/>
                    <a:gd name="connsiteY23" fmla="*/ 216406 h 408023"/>
                    <a:gd name="connsiteX24" fmla="*/ 70440 w 221809"/>
                    <a:gd name="connsiteY24" fmla="*/ 235805 h 408023"/>
                    <a:gd name="connsiteX25" fmla="*/ 59074 w 221809"/>
                    <a:gd name="connsiteY25" fmla="*/ 252709 h 408023"/>
                    <a:gd name="connsiteX26" fmla="*/ 50756 w 221809"/>
                    <a:gd name="connsiteY26" fmla="*/ 270445 h 408023"/>
                    <a:gd name="connsiteX27" fmla="*/ 46320 w 221809"/>
                    <a:gd name="connsiteY27" fmla="*/ 292615 h 408023"/>
                    <a:gd name="connsiteX28" fmla="*/ 52419 w 221809"/>
                    <a:gd name="connsiteY28" fmla="*/ 305639 h 408023"/>
                    <a:gd name="connsiteX29" fmla="*/ 64895 w 221809"/>
                    <a:gd name="connsiteY29" fmla="*/ 311459 h 408023"/>
                    <a:gd name="connsiteX30" fmla="*/ 73490 w 221809"/>
                    <a:gd name="connsiteY30" fmla="*/ 325315 h 408023"/>
                    <a:gd name="connsiteX31" fmla="*/ 78757 w 221809"/>
                    <a:gd name="connsiteY31" fmla="*/ 342774 h 408023"/>
                    <a:gd name="connsiteX32" fmla="*/ 76539 w 221809"/>
                    <a:gd name="connsiteY32" fmla="*/ 354690 h 408023"/>
                    <a:gd name="connsiteX33" fmla="*/ 79311 w 221809"/>
                    <a:gd name="connsiteY33" fmla="*/ 363558 h 408023"/>
                    <a:gd name="connsiteX34" fmla="*/ 107589 w 221809"/>
                    <a:gd name="connsiteY34" fmla="*/ 375197 h 408023"/>
                    <a:gd name="connsiteX35" fmla="*/ 121174 w 221809"/>
                    <a:gd name="connsiteY35" fmla="*/ 381848 h 408023"/>
                    <a:gd name="connsiteX36" fmla="*/ 129213 w 221809"/>
                    <a:gd name="connsiteY36" fmla="*/ 391824 h 408023"/>
                    <a:gd name="connsiteX37" fmla="*/ 121728 w 221809"/>
                    <a:gd name="connsiteY37" fmla="*/ 403463 h 408023"/>
                    <a:gd name="connsiteX38" fmla="*/ 109530 w 221809"/>
                    <a:gd name="connsiteY38" fmla="*/ 399307 h 408023"/>
                    <a:gd name="connsiteX39" fmla="*/ 100381 w 221809"/>
                    <a:gd name="connsiteY39" fmla="*/ 407620 h 408023"/>
                    <a:gd name="connsiteX40" fmla="*/ 101767 w 221809"/>
                    <a:gd name="connsiteY40" fmla="*/ 392379 h 408023"/>
                    <a:gd name="connsiteX41" fmla="*/ 92342 w 221809"/>
                    <a:gd name="connsiteY41" fmla="*/ 390439 h 408023"/>
                    <a:gd name="connsiteX42" fmla="*/ 91510 w 221809"/>
                    <a:gd name="connsiteY42" fmla="*/ 385728 h 408023"/>
                    <a:gd name="connsiteX43" fmla="*/ 79034 w 221809"/>
                    <a:gd name="connsiteY43" fmla="*/ 380740 h 408023"/>
                    <a:gd name="connsiteX44" fmla="*/ 73490 w 221809"/>
                    <a:gd name="connsiteY44" fmla="*/ 385450 h 408023"/>
                    <a:gd name="connsiteX45" fmla="*/ 63786 w 221809"/>
                    <a:gd name="connsiteY45" fmla="*/ 387390 h 408023"/>
                    <a:gd name="connsiteX46" fmla="*/ 64341 w 221809"/>
                    <a:gd name="connsiteY46" fmla="*/ 381848 h 408023"/>
                    <a:gd name="connsiteX47" fmla="*/ 63509 w 221809"/>
                    <a:gd name="connsiteY47" fmla="*/ 377691 h 408023"/>
                    <a:gd name="connsiteX48" fmla="*/ 62123 w 221809"/>
                    <a:gd name="connsiteY48" fmla="*/ 374366 h 408023"/>
                    <a:gd name="connsiteX49" fmla="*/ 61291 w 221809"/>
                    <a:gd name="connsiteY49" fmla="*/ 370763 h 408023"/>
                    <a:gd name="connsiteX50" fmla="*/ 58519 w 221809"/>
                    <a:gd name="connsiteY50" fmla="*/ 366606 h 408023"/>
                    <a:gd name="connsiteX51" fmla="*/ 54915 w 221809"/>
                    <a:gd name="connsiteY51" fmla="*/ 364666 h 408023"/>
                    <a:gd name="connsiteX52" fmla="*/ 52143 w 221809"/>
                    <a:gd name="connsiteY52" fmla="*/ 361341 h 408023"/>
                    <a:gd name="connsiteX53" fmla="*/ 51311 w 221809"/>
                    <a:gd name="connsiteY53" fmla="*/ 356907 h 408023"/>
                    <a:gd name="connsiteX54" fmla="*/ 49370 w 221809"/>
                    <a:gd name="connsiteY54" fmla="*/ 355521 h 408023"/>
                    <a:gd name="connsiteX55" fmla="*/ 47984 w 221809"/>
                    <a:gd name="connsiteY55" fmla="*/ 357184 h 408023"/>
                    <a:gd name="connsiteX56" fmla="*/ 44102 w 221809"/>
                    <a:gd name="connsiteY56" fmla="*/ 355799 h 408023"/>
                    <a:gd name="connsiteX57" fmla="*/ 42994 w 221809"/>
                    <a:gd name="connsiteY57" fmla="*/ 350533 h 408023"/>
                    <a:gd name="connsiteX58" fmla="*/ 42716 w 221809"/>
                    <a:gd name="connsiteY58" fmla="*/ 348039 h 408023"/>
                    <a:gd name="connsiteX59" fmla="*/ 42716 w 221809"/>
                    <a:gd name="connsiteY59" fmla="*/ 348039 h 408023"/>
                    <a:gd name="connsiteX60" fmla="*/ 41884 w 221809"/>
                    <a:gd name="connsiteY60" fmla="*/ 346653 h 408023"/>
                    <a:gd name="connsiteX61" fmla="*/ 40776 w 221809"/>
                    <a:gd name="connsiteY61" fmla="*/ 341665 h 408023"/>
                    <a:gd name="connsiteX62" fmla="*/ 38003 w 221809"/>
                    <a:gd name="connsiteY62" fmla="*/ 337508 h 408023"/>
                    <a:gd name="connsiteX63" fmla="*/ 33291 w 221809"/>
                    <a:gd name="connsiteY63" fmla="*/ 333629 h 408023"/>
                    <a:gd name="connsiteX64" fmla="*/ 29964 w 221809"/>
                    <a:gd name="connsiteY64" fmla="*/ 335846 h 408023"/>
                    <a:gd name="connsiteX65" fmla="*/ 27468 w 221809"/>
                    <a:gd name="connsiteY65" fmla="*/ 343328 h 408023"/>
                    <a:gd name="connsiteX66" fmla="*/ 25805 w 221809"/>
                    <a:gd name="connsiteY66" fmla="*/ 346930 h 408023"/>
                    <a:gd name="connsiteX67" fmla="*/ 22478 w 221809"/>
                    <a:gd name="connsiteY67" fmla="*/ 346099 h 408023"/>
                    <a:gd name="connsiteX68" fmla="*/ 21924 w 221809"/>
                    <a:gd name="connsiteY68" fmla="*/ 340557 h 408023"/>
                    <a:gd name="connsiteX69" fmla="*/ 22478 w 221809"/>
                    <a:gd name="connsiteY69" fmla="*/ 329195 h 408023"/>
                    <a:gd name="connsiteX70" fmla="*/ 23033 w 221809"/>
                    <a:gd name="connsiteY70" fmla="*/ 317279 h 408023"/>
                    <a:gd name="connsiteX71" fmla="*/ 24696 w 221809"/>
                    <a:gd name="connsiteY71" fmla="*/ 307856 h 408023"/>
                    <a:gd name="connsiteX72" fmla="*/ 30241 w 221809"/>
                    <a:gd name="connsiteY72" fmla="*/ 299543 h 408023"/>
                    <a:gd name="connsiteX73" fmla="*/ 31073 w 221809"/>
                    <a:gd name="connsiteY73" fmla="*/ 290675 h 408023"/>
                    <a:gd name="connsiteX74" fmla="*/ 31350 w 221809"/>
                    <a:gd name="connsiteY74" fmla="*/ 286518 h 408023"/>
                    <a:gd name="connsiteX75" fmla="*/ 31350 w 221809"/>
                    <a:gd name="connsiteY75" fmla="*/ 286518 h 408023"/>
                    <a:gd name="connsiteX76" fmla="*/ 37726 w 221809"/>
                    <a:gd name="connsiteY76" fmla="*/ 275156 h 408023"/>
                    <a:gd name="connsiteX77" fmla="*/ 49647 w 221809"/>
                    <a:gd name="connsiteY77" fmla="*/ 254372 h 408023"/>
                    <a:gd name="connsiteX78" fmla="*/ 58519 w 221809"/>
                    <a:gd name="connsiteY78" fmla="*/ 230539 h 408023"/>
                    <a:gd name="connsiteX79" fmla="*/ 45489 w 221809"/>
                    <a:gd name="connsiteY79" fmla="*/ 205598 h 408023"/>
                    <a:gd name="connsiteX80" fmla="*/ 44380 w 221809"/>
                    <a:gd name="connsiteY80" fmla="*/ 182043 h 408023"/>
                    <a:gd name="connsiteX81" fmla="*/ 21647 w 221809"/>
                    <a:gd name="connsiteY81" fmla="*/ 151837 h 408023"/>
                    <a:gd name="connsiteX82" fmla="*/ 23864 w 221809"/>
                    <a:gd name="connsiteY82" fmla="*/ 143800 h 408023"/>
                    <a:gd name="connsiteX83" fmla="*/ 31073 w 221809"/>
                    <a:gd name="connsiteY83" fmla="*/ 138535 h 408023"/>
                    <a:gd name="connsiteX84" fmla="*/ 32736 w 221809"/>
                    <a:gd name="connsiteY84" fmla="*/ 123847 h 408023"/>
                    <a:gd name="connsiteX85" fmla="*/ 40221 w 221809"/>
                    <a:gd name="connsiteY85" fmla="*/ 116919 h 408023"/>
                    <a:gd name="connsiteX86" fmla="*/ 31350 w 221809"/>
                    <a:gd name="connsiteY86" fmla="*/ 106943 h 408023"/>
                    <a:gd name="connsiteX87" fmla="*/ 23587 w 221809"/>
                    <a:gd name="connsiteY87" fmla="*/ 93364 h 408023"/>
                    <a:gd name="connsiteX88" fmla="*/ 8062 w 221809"/>
                    <a:gd name="connsiteY88" fmla="*/ 74242 h 408023"/>
                    <a:gd name="connsiteX89" fmla="*/ 7230 w 221809"/>
                    <a:gd name="connsiteY89" fmla="*/ 64266 h 408023"/>
                    <a:gd name="connsiteX90" fmla="*/ 854 w 221809"/>
                    <a:gd name="connsiteY90" fmla="*/ 51519 h 408023"/>
                    <a:gd name="connsiteX91" fmla="*/ 9726 w 221809"/>
                    <a:gd name="connsiteY91" fmla="*/ 48747 h 408023"/>
                    <a:gd name="connsiteX92" fmla="*/ 12498 w 221809"/>
                    <a:gd name="connsiteY92" fmla="*/ 35168 h 408023"/>
                    <a:gd name="connsiteX93" fmla="*/ 16933 w 221809"/>
                    <a:gd name="connsiteY93" fmla="*/ 19373 h 408023"/>
                    <a:gd name="connsiteX94" fmla="*/ 29409 w 221809"/>
                    <a:gd name="connsiteY94" fmla="*/ 22698 h 408023"/>
                    <a:gd name="connsiteX95" fmla="*/ 45489 w 221809"/>
                    <a:gd name="connsiteY95" fmla="*/ 16601 h 408023"/>
                    <a:gd name="connsiteX96" fmla="*/ 47984 w 221809"/>
                    <a:gd name="connsiteY96" fmla="*/ 9673 h 408023"/>
                    <a:gd name="connsiteX97" fmla="*/ 56301 w 221809"/>
                    <a:gd name="connsiteY97" fmla="*/ 8011 h 408023"/>
                    <a:gd name="connsiteX98" fmla="*/ 57687 w 221809"/>
                    <a:gd name="connsiteY98" fmla="*/ 3854 h 408023"/>
                    <a:gd name="connsiteX99" fmla="*/ 65173 w 221809"/>
                    <a:gd name="connsiteY99" fmla="*/ 2191 h 408023"/>
                    <a:gd name="connsiteX100" fmla="*/ 70163 w 221809"/>
                    <a:gd name="connsiteY100" fmla="*/ 251 h 408023"/>
                    <a:gd name="connsiteX101" fmla="*/ 74598 w 221809"/>
                    <a:gd name="connsiteY101" fmla="*/ 1083 h 408023"/>
                    <a:gd name="connsiteX102" fmla="*/ 75153 w 221809"/>
                    <a:gd name="connsiteY102" fmla="*/ 5793 h 408023"/>
                    <a:gd name="connsiteX103" fmla="*/ 84856 w 221809"/>
                    <a:gd name="connsiteY103" fmla="*/ 7179 h 408023"/>
                    <a:gd name="connsiteX104" fmla="*/ 81529 w 221809"/>
                    <a:gd name="connsiteY104" fmla="*/ 21035 h 408023"/>
                    <a:gd name="connsiteX105" fmla="*/ 88183 w 221809"/>
                    <a:gd name="connsiteY105" fmla="*/ 26578 h 408023"/>
                    <a:gd name="connsiteX106" fmla="*/ 104262 w 221809"/>
                    <a:gd name="connsiteY106" fmla="*/ 27409 h 408023"/>
                    <a:gd name="connsiteX107" fmla="*/ 104817 w 221809"/>
                    <a:gd name="connsiteY107" fmla="*/ 34891 h 408023"/>
                    <a:gd name="connsiteX108" fmla="*/ 106758 w 221809"/>
                    <a:gd name="connsiteY108" fmla="*/ 42096 h 408023"/>
                    <a:gd name="connsiteX109" fmla="*/ 100104 w 221809"/>
                    <a:gd name="connsiteY109" fmla="*/ 53736 h 408023"/>
                    <a:gd name="connsiteX110" fmla="*/ 101213 w 221809"/>
                    <a:gd name="connsiteY110" fmla="*/ 69532 h 408023"/>
                    <a:gd name="connsiteX111" fmla="*/ 95391 w 221809"/>
                    <a:gd name="connsiteY111" fmla="*/ 78954 h 408023"/>
                    <a:gd name="connsiteX112" fmla="*/ 105094 w 221809"/>
                    <a:gd name="connsiteY112" fmla="*/ 80616 h 408023"/>
                    <a:gd name="connsiteX113" fmla="*/ 127273 w 221809"/>
                    <a:gd name="connsiteY113" fmla="*/ 62326 h 408023"/>
                    <a:gd name="connsiteX114" fmla="*/ 143075 w 221809"/>
                    <a:gd name="connsiteY114" fmla="*/ 71194 h 408023"/>
                    <a:gd name="connsiteX115" fmla="*/ 162481 w 221809"/>
                    <a:gd name="connsiteY115" fmla="*/ 57061 h 408023"/>
                    <a:gd name="connsiteX116" fmla="*/ 179670 w 221809"/>
                    <a:gd name="connsiteY116" fmla="*/ 62049 h 408023"/>
                    <a:gd name="connsiteX117" fmla="*/ 201017 w 221809"/>
                    <a:gd name="connsiteY117" fmla="*/ 91424 h 408023"/>
                    <a:gd name="connsiteX118" fmla="*/ 202126 w 221809"/>
                    <a:gd name="connsiteY118" fmla="*/ 112208 h 408023"/>
                    <a:gd name="connsiteX119" fmla="*/ 221256 w 221809"/>
                    <a:gd name="connsiteY119" fmla="*/ 138812 h 4080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</a:cxnLst>
                  <a:rect l="l" t="t" r="r" b="b"/>
                  <a:pathLst>
                    <a:path w="221809" h="408023">
                      <a:moveTo>
                        <a:pt x="221810" y="137703"/>
                      </a:moveTo>
                      <a:cubicBezTo>
                        <a:pt x="218206" y="142692"/>
                        <a:pt x="218760" y="148234"/>
                        <a:pt x="219314" y="151005"/>
                      </a:cubicBezTo>
                      <a:cubicBezTo>
                        <a:pt x="219869" y="154054"/>
                        <a:pt x="220424" y="164584"/>
                        <a:pt x="216265" y="165139"/>
                      </a:cubicBezTo>
                      <a:cubicBezTo>
                        <a:pt x="212938" y="165693"/>
                        <a:pt x="211829" y="170681"/>
                        <a:pt x="209889" y="171790"/>
                      </a:cubicBezTo>
                      <a:cubicBezTo>
                        <a:pt x="209334" y="172067"/>
                        <a:pt x="208502" y="172067"/>
                        <a:pt x="207671" y="171790"/>
                      </a:cubicBezTo>
                      <a:cubicBezTo>
                        <a:pt x="203512" y="169295"/>
                        <a:pt x="202680" y="166801"/>
                        <a:pt x="197691" y="167356"/>
                      </a:cubicBezTo>
                      <a:cubicBezTo>
                        <a:pt x="192423" y="167910"/>
                        <a:pt x="158600" y="163753"/>
                        <a:pt x="153610" y="169850"/>
                      </a:cubicBezTo>
                      <a:cubicBezTo>
                        <a:pt x="148620" y="175669"/>
                        <a:pt x="146957" y="183706"/>
                        <a:pt x="143075" y="185923"/>
                      </a:cubicBezTo>
                      <a:cubicBezTo>
                        <a:pt x="139194" y="188140"/>
                        <a:pt x="131431" y="190911"/>
                        <a:pt x="134204" y="196453"/>
                      </a:cubicBezTo>
                      <a:cubicBezTo>
                        <a:pt x="137253" y="201996"/>
                        <a:pt x="138085" y="205044"/>
                        <a:pt x="139194" y="207815"/>
                      </a:cubicBezTo>
                      <a:cubicBezTo>
                        <a:pt x="140303" y="210587"/>
                        <a:pt x="139194" y="216129"/>
                        <a:pt x="141966" y="218069"/>
                      </a:cubicBezTo>
                      <a:cubicBezTo>
                        <a:pt x="143907" y="219454"/>
                        <a:pt x="146402" y="229154"/>
                        <a:pt x="146679" y="238299"/>
                      </a:cubicBezTo>
                      <a:cubicBezTo>
                        <a:pt x="146679" y="238022"/>
                        <a:pt x="146125" y="237467"/>
                        <a:pt x="145847" y="237190"/>
                      </a:cubicBezTo>
                      <a:cubicBezTo>
                        <a:pt x="144184" y="234142"/>
                        <a:pt x="142244" y="230262"/>
                        <a:pt x="138362" y="231648"/>
                      </a:cubicBezTo>
                      <a:cubicBezTo>
                        <a:pt x="137253" y="232202"/>
                        <a:pt x="135035" y="233865"/>
                        <a:pt x="133649" y="233310"/>
                      </a:cubicBezTo>
                      <a:cubicBezTo>
                        <a:pt x="132263" y="232756"/>
                        <a:pt x="132541" y="230262"/>
                        <a:pt x="132263" y="229154"/>
                      </a:cubicBezTo>
                      <a:cubicBezTo>
                        <a:pt x="131154" y="221117"/>
                        <a:pt x="122282" y="216406"/>
                        <a:pt x="115075" y="215021"/>
                      </a:cubicBezTo>
                      <a:cubicBezTo>
                        <a:pt x="112579" y="214466"/>
                        <a:pt x="108976" y="215575"/>
                        <a:pt x="106480" y="215852"/>
                      </a:cubicBezTo>
                      <a:cubicBezTo>
                        <a:pt x="103985" y="216129"/>
                        <a:pt x="101213" y="216683"/>
                        <a:pt x="98441" y="216406"/>
                      </a:cubicBezTo>
                      <a:cubicBezTo>
                        <a:pt x="92896" y="215852"/>
                        <a:pt x="94005" y="210587"/>
                        <a:pt x="94282" y="206430"/>
                      </a:cubicBezTo>
                      <a:cubicBezTo>
                        <a:pt x="94282" y="203104"/>
                        <a:pt x="95114" y="198670"/>
                        <a:pt x="94282" y="195345"/>
                      </a:cubicBezTo>
                      <a:cubicBezTo>
                        <a:pt x="93173" y="190634"/>
                        <a:pt x="89014" y="190357"/>
                        <a:pt x="84856" y="191465"/>
                      </a:cubicBezTo>
                      <a:cubicBezTo>
                        <a:pt x="79866" y="192851"/>
                        <a:pt x="74598" y="196176"/>
                        <a:pt x="72103" y="200887"/>
                      </a:cubicBezTo>
                      <a:cubicBezTo>
                        <a:pt x="69608" y="205875"/>
                        <a:pt x="71549" y="211418"/>
                        <a:pt x="72380" y="216406"/>
                      </a:cubicBezTo>
                      <a:cubicBezTo>
                        <a:pt x="73766" y="223057"/>
                        <a:pt x="73212" y="229431"/>
                        <a:pt x="70440" y="235805"/>
                      </a:cubicBezTo>
                      <a:cubicBezTo>
                        <a:pt x="67667" y="242179"/>
                        <a:pt x="62955" y="247167"/>
                        <a:pt x="59074" y="252709"/>
                      </a:cubicBezTo>
                      <a:cubicBezTo>
                        <a:pt x="55192" y="258251"/>
                        <a:pt x="52697" y="264071"/>
                        <a:pt x="50756" y="270445"/>
                      </a:cubicBezTo>
                      <a:cubicBezTo>
                        <a:pt x="48538" y="277373"/>
                        <a:pt x="46320" y="285132"/>
                        <a:pt x="46320" y="292615"/>
                      </a:cubicBezTo>
                      <a:cubicBezTo>
                        <a:pt x="46320" y="297880"/>
                        <a:pt x="47707" y="302868"/>
                        <a:pt x="52419" y="305639"/>
                      </a:cubicBezTo>
                      <a:cubicBezTo>
                        <a:pt x="56578" y="307856"/>
                        <a:pt x="61014" y="308410"/>
                        <a:pt x="64895" y="311459"/>
                      </a:cubicBezTo>
                      <a:cubicBezTo>
                        <a:pt x="69054" y="314784"/>
                        <a:pt x="71549" y="320327"/>
                        <a:pt x="73490" y="325315"/>
                      </a:cubicBezTo>
                      <a:cubicBezTo>
                        <a:pt x="75708" y="330858"/>
                        <a:pt x="78202" y="336677"/>
                        <a:pt x="78757" y="342774"/>
                      </a:cubicBezTo>
                      <a:cubicBezTo>
                        <a:pt x="79311" y="347208"/>
                        <a:pt x="77925" y="350810"/>
                        <a:pt x="76539" y="354690"/>
                      </a:cubicBezTo>
                      <a:cubicBezTo>
                        <a:pt x="75430" y="358292"/>
                        <a:pt x="76539" y="361064"/>
                        <a:pt x="79311" y="363558"/>
                      </a:cubicBezTo>
                      <a:cubicBezTo>
                        <a:pt x="87074" y="370486"/>
                        <a:pt x="97609" y="372980"/>
                        <a:pt x="107589" y="375197"/>
                      </a:cubicBezTo>
                      <a:cubicBezTo>
                        <a:pt x="112579" y="376305"/>
                        <a:pt x="117293" y="378245"/>
                        <a:pt x="121174" y="381848"/>
                      </a:cubicBezTo>
                      <a:cubicBezTo>
                        <a:pt x="124224" y="384896"/>
                        <a:pt x="126718" y="388222"/>
                        <a:pt x="129213" y="391824"/>
                      </a:cubicBezTo>
                      <a:cubicBezTo>
                        <a:pt x="127273" y="395427"/>
                        <a:pt x="124500" y="400415"/>
                        <a:pt x="121728" y="403463"/>
                      </a:cubicBezTo>
                      <a:cubicBezTo>
                        <a:pt x="116738" y="409006"/>
                        <a:pt x="114520" y="399584"/>
                        <a:pt x="109530" y="399307"/>
                      </a:cubicBezTo>
                      <a:cubicBezTo>
                        <a:pt x="104540" y="398752"/>
                        <a:pt x="105371" y="404849"/>
                        <a:pt x="100381" y="407620"/>
                      </a:cubicBezTo>
                      <a:cubicBezTo>
                        <a:pt x="95114" y="410391"/>
                        <a:pt x="99827" y="398198"/>
                        <a:pt x="101767" y="392379"/>
                      </a:cubicBezTo>
                      <a:cubicBezTo>
                        <a:pt x="103985" y="386559"/>
                        <a:pt x="97054" y="390716"/>
                        <a:pt x="92342" y="390439"/>
                      </a:cubicBezTo>
                      <a:cubicBezTo>
                        <a:pt x="87628" y="390439"/>
                        <a:pt x="91510" y="388222"/>
                        <a:pt x="91510" y="385728"/>
                      </a:cubicBezTo>
                      <a:cubicBezTo>
                        <a:pt x="91510" y="383233"/>
                        <a:pt x="86242" y="383788"/>
                        <a:pt x="79034" y="380740"/>
                      </a:cubicBezTo>
                      <a:cubicBezTo>
                        <a:pt x="71826" y="377691"/>
                        <a:pt x="75984" y="382402"/>
                        <a:pt x="73490" y="385450"/>
                      </a:cubicBezTo>
                      <a:cubicBezTo>
                        <a:pt x="72103" y="387113"/>
                        <a:pt x="67667" y="387390"/>
                        <a:pt x="63786" y="387390"/>
                      </a:cubicBezTo>
                      <a:cubicBezTo>
                        <a:pt x="63786" y="385450"/>
                        <a:pt x="64341" y="383788"/>
                        <a:pt x="64341" y="381848"/>
                      </a:cubicBezTo>
                      <a:cubicBezTo>
                        <a:pt x="64341" y="380462"/>
                        <a:pt x="64063" y="378799"/>
                        <a:pt x="63509" y="377691"/>
                      </a:cubicBezTo>
                      <a:cubicBezTo>
                        <a:pt x="63232" y="376583"/>
                        <a:pt x="62400" y="375474"/>
                        <a:pt x="62123" y="374366"/>
                      </a:cubicBezTo>
                      <a:cubicBezTo>
                        <a:pt x="61846" y="373257"/>
                        <a:pt x="61568" y="371871"/>
                        <a:pt x="61291" y="370763"/>
                      </a:cubicBezTo>
                      <a:cubicBezTo>
                        <a:pt x="60737" y="369100"/>
                        <a:pt x="59905" y="367715"/>
                        <a:pt x="58519" y="366606"/>
                      </a:cubicBezTo>
                      <a:cubicBezTo>
                        <a:pt x="57410" y="365775"/>
                        <a:pt x="56024" y="365498"/>
                        <a:pt x="54915" y="364666"/>
                      </a:cubicBezTo>
                      <a:cubicBezTo>
                        <a:pt x="53806" y="364112"/>
                        <a:pt x="52143" y="362727"/>
                        <a:pt x="52143" y="361341"/>
                      </a:cubicBezTo>
                      <a:cubicBezTo>
                        <a:pt x="52143" y="359678"/>
                        <a:pt x="52143" y="358292"/>
                        <a:pt x="51311" y="356907"/>
                      </a:cubicBezTo>
                      <a:cubicBezTo>
                        <a:pt x="51033" y="356353"/>
                        <a:pt x="50201" y="355244"/>
                        <a:pt x="49370" y="355521"/>
                      </a:cubicBezTo>
                      <a:cubicBezTo>
                        <a:pt x="48815" y="355799"/>
                        <a:pt x="48815" y="356630"/>
                        <a:pt x="47984" y="357184"/>
                      </a:cubicBezTo>
                      <a:cubicBezTo>
                        <a:pt x="46598" y="357738"/>
                        <a:pt x="44934" y="356907"/>
                        <a:pt x="44102" y="355799"/>
                      </a:cubicBezTo>
                      <a:cubicBezTo>
                        <a:pt x="42994" y="354413"/>
                        <a:pt x="43271" y="352473"/>
                        <a:pt x="42994" y="350533"/>
                      </a:cubicBezTo>
                      <a:cubicBezTo>
                        <a:pt x="42994" y="349702"/>
                        <a:pt x="42994" y="348871"/>
                        <a:pt x="42716" y="348039"/>
                      </a:cubicBezTo>
                      <a:cubicBezTo>
                        <a:pt x="42716" y="348039"/>
                        <a:pt x="42716" y="348039"/>
                        <a:pt x="42716" y="348039"/>
                      </a:cubicBezTo>
                      <a:cubicBezTo>
                        <a:pt x="42716" y="347485"/>
                        <a:pt x="42162" y="346930"/>
                        <a:pt x="41884" y="346653"/>
                      </a:cubicBezTo>
                      <a:cubicBezTo>
                        <a:pt x="41053" y="344991"/>
                        <a:pt x="41053" y="343328"/>
                        <a:pt x="40776" y="341665"/>
                      </a:cubicBezTo>
                      <a:cubicBezTo>
                        <a:pt x="40221" y="340002"/>
                        <a:pt x="39112" y="338894"/>
                        <a:pt x="38003" y="337508"/>
                      </a:cubicBezTo>
                      <a:cubicBezTo>
                        <a:pt x="36617" y="335846"/>
                        <a:pt x="35509" y="333351"/>
                        <a:pt x="33291" y="333629"/>
                      </a:cubicBezTo>
                      <a:cubicBezTo>
                        <a:pt x="31904" y="333629"/>
                        <a:pt x="30795" y="334460"/>
                        <a:pt x="29964" y="335846"/>
                      </a:cubicBezTo>
                      <a:cubicBezTo>
                        <a:pt x="28578" y="338063"/>
                        <a:pt x="28023" y="340834"/>
                        <a:pt x="27468" y="343328"/>
                      </a:cubicBezTo>
                      <a:cubicBezTo>
                        <a:pt x="27468" y="344714"/>
                        <a:pt x="27192" y="346099"/>
                        <a:pt x="25805" y="346930"/>
                      </a:cubicBezTo>
                      <a:cubicBezTo>
                        <a:pt x="24696" y="347762"/>
                        <a:pt x="23033" y="347208"/>
                        <a:pt x="22478" y="346099"/>
                      </a:cubicBezTo>
                      <a:cubicBezTo>
                        <a:pt x="21647" y="344159"/>
                        <a:pt x="21924" y="342220"/>
                        <a:pt x="21924" y="340557"/>
                      </a:cubicBezTo>
                      <a:cubicBezTo>
                        <a:pt x="21924" y="336677"/>
                        <a:pt x="22478" y="333074"/>
                        <a:pt x="22478" y="329195"/>
                      </a:cubicBezTo>
                      <a:cubicBezTo>
                        <a:pt x="22478" y="325315"/>
                        <a:pt x="23033" y="321158"/>
                        <a:pt x="23033" y="317279"/>
                      </a:cubicBezTo>
                      <a:cubicBezTo>
                        <a:pt x="23033" y="313953"/>
                        <a:pt x="22756" y="310905"/>
                        <a:pt x="24696" y="307856"/>
                      </a:cubicBezTo>
                      <a:cubicBezTo>
                        <a:pt x="26360" y="305085"/>
                        <a:pt x="29409" y="302868"/>
                        <a:pt x="30241" y="299543"/>
                      </a:cubicBezTo>
                      <a:cubicBezTo>
                        <a:pt x="31073" y="296771"/>
                        <a:pt x="30518" y="293446"/>
                        <a:pt x="31073" y="290675"/>
                      </a:cubicBezTo>
                      <a:cubicBezTo>
                        <a:pt x="31350" y="289012"/>
                        <a:pt x="31627" y="287904"/>
                        <a:pt x="31350" y="286518"/>
                      </a:cubicBezTo>
                      <a:lnTo>
                        <a:pt x="31350" y="286518"/>
                      </a:lnTo>
                      <a:cubicBezTo>
                        <a:pt x="33845" y="281807"/>
                        <a:pt x="36617" y="277373"/>
                        <a:pt x="37726" y="275156"/>
                      </a:cubicBezTo>
                      <a:cubicBezTo>
                        <a:pt x="39667" y="271553"/>
                        <a:pt x="46320" y="259360"/>
                        <a:pt x="49647" y="254372"/>
                      </a:cubicBezTo>
                      <a:cubicBezTo>
                        <a:pt x="52974" y="249384"/>
                        <a:pt x="62677" y="242456"/>
                        <a:pt x="58519" y="230539"/>
                      </a:cubicBezTo>
                      <a:cubicBezTo>
                        <a:pt x="54360" y="218623"/>
                        <a:pt x="44102" y="208370"/>
                        <a:pt x="45489" y="205598"/>
                      </a:cubicBezTo>
                      <a:cubicBezTo>
                        <a:pt x="46598" y="202827"/>
                        <a:pt x="50479" y="187031"/>
                        <a:pt x="44380" y="182043"/>
                      </a:cubicBezTo>
                      <a:cubicBezTo>
                        <a:pt x="38281" y="177332"/>
                        <a:pt x="21647" y="156825"/>
                        <a:pt x="21647" y="151837"/>
                      </a:cubicBezTo>
                      <a:cubicBezTo>
                        <a:pt x="21647" y="146849"/>
                        <a:pt x="21092" y="145186"/>
                        <a:pt x="23864" y="143800"/>
                      </a:cubicBezTo>
                      <a:cubicBezTo>
                        <a:pt x="26637" y="142415"/>
                        <a:pt x="31350" y="143800"/>
                        <a:pt x="31073" y="138535"/>
                      </a:cubicBezTo>
                      <a:cubicBezTo>
                        <a:pt x="30518" y="133547"/>
                        <a:pt x="30241" y="126064"/>
                        <a:pt x="32736" y="123847"/>
                      </a:cubicBezTo>
                      <a:cubicBezTo>
                        <a:pt x="35231" y="121631"/>
                        <a:pt x="41330" y="120522"/>
                        <a:pt x="40221" y="116919"/>
                      </a:cubicBezTo>
                      <a:cubicBezTo>
                        <a:pt x="39112" y="113594"/>
                        <a:pt x="33013" y="111654"/>
                        <a:pt x="31350" y="106943"/>
                      </a:cubicBezTo>
                      <a:cubicBezTo>
                        <a:pt x="29686" y="102232"/>
                        <a:pt x="29686" y="98075"/>
                        <a:pt x="23587" y="93364"/>
                      </a:cubicBezTo>
                      <a:cubicBezTo>
                        <a:pt x="17488" y="88930"/>
                        <a:pt x="8062" y="78954"/>
                        <a:pt x="8062" y="74242"/>
                      </a:cubicBezTo>
                      <a:cubicBezTo>
                        <a:pt x="8062" y="69532"/>
                        <a:pt x="10834" y="67869"/>
                        <a:pt x="7230" y="64266"/>
                      </a:cubicBezTo>
                      <a:cubicBezTo>
                        <a:pt x="3627" y="60664"/>
                        <a:pt x="-2196" y="51519"/>
                        <a:pt x="854" y="51519"/>
                      </a:cubicBezTo>
                      <a:cubicBezTo>
                        <a:pt x="3904" y="51519"/>
                        <a:pt x="9726" y="51796"/>
                        <a:pt x="9726" y="48747"/>
                      </a:cubicBezTo>
                      <a:cubicBezTo>
                        <a:pt x="9726" y="45699"/>
                        <a:pt x="12498" y="37940"/>
                        <a:pt x="12498" y="35168"/>
                      </a:cubicBezTo>
                      <a:cubicBezTo>
                        <a:pt x="12498" y="32397"/>
                        <a:pt x="13052" y="19373"/>
                        <a:pt x="16933" y="19373"/>
                      </a:cubicBezTo>
                      <a:cubicBezTo>
                        <a:pt x="20815" y="19373"/>
                        <a:pt x="25805" y="23252"/>
                        <a:pt x="29409" y="22698"/>
                      </a:cubicBezTo>
                      <a:cubicBezTo>
                        <a:pt x="33013" y="22421"/>
                        <a:pt x="45489" y="20204"/>
                        <a:pt x="45489" y="16601"/>
                      </a:cubicBezTo>
                      <a:cubicBezTo>
                        <a:pt x="45489" y="12999"/>
                        <a:pt x="45489" y="9950"/>
                        <a:pt x="47984" y="9673"/>
                      </a:cubicBezTo>
                      <a:cubicBezTo>
                        <a:pt x="50756" y="9396"/>
                        <a:pt x="56856" y="10504"/>
                        <a:pt x="56301" y="8011"/>
                      </a:cubicBezTo>
                      <a:cubicBezTo>
                        <a:pt x="55746" y="5793"/>
                        <a:pt x="55469" y="4408"/>
                        <a:pt x="57687" y="3854"/>
                      </a:cubicBezTo>
                      <a:cubicBezTo>
                        <a:pt x="59905" y="3022"/>
                        <a:pt x="64895" y="3299"/>
                        <a:pt x="65173" y="2191"/>
                      </a:cubicBezTo>
                      <a:cubicBezTo>
                        <a:pt x="65727" y="805"/>
                        <a:pt x="68222" y="-580"/>
                        <a:pt x="70163" y="251"/>
                      </a:cubicBezTo>
                      <a:cubicBezTo>
                        <a:pt x="71549" y="805"/>
                        <a:pt x="73490" y="1637"/>
                        <a:pt x="74598" y="1083"/>
                      </a:cubicBezTo>
                      <a:cubicBezTo>
                        <a:pt x="74598" y="1637"/>
                        <a:pt x="72380" y="7179"/>
                        <a:pt x="75153" y="5793"/>
                      </a:cubicBezTo>
                      <a:cubicBezTo>
                        <a:pt x="78202" y="4131"/>
                        <a:pt x="84579" y="2191"/>
                        <a:pt x="84856" y="7179"/>
                      </a:cubicBezTo>
                      <a:cubicBezTo>
                        <a:pt x="84856" y="12444"/>
                        <a:pt x="79311" y="17432"/>
                        <a:pt x="81529" y="21035"/>
                      </a:cubicBezTo>
                      <a:cubicBezTo>
                        <a:pt x="83747" y="24915"/>
                        <a:pt x="85688" y="27132"/>
                        <a:pt x="88183" y="26578"/>
                      </a:cubicBezTo>
                      <a:cubicBezTo>
                        <a:pt x="90400" y="26024"/>
                        <a:pt x="104262" y="23806"/>
                        <a:pt x="104262" y="27409"/>
                      </a:cubicBezTo>
                      <a:cubicBezTo>
                        <a:pt x="104262" y="31289"/>
                        <a:pt x="102876" y="33783"/>
                        <a:pt x="104817" y="34891"/>
                      </a:cubicBezTo>
                      <a:cubicBezTo>
                        <a:pt x="106758" y="36000"/>
                        <a:pt x="108421" y="40434"/>
                        <a:pt x="106758" y="42096"/>
                      </a:cubicBezTo>
                      <a:cubicBezTo>
                        <a:pt x="105094" y="43759"/>
                        <a:pt x="99272" y="50410"/>
                        <a:pt x="100104" y="53736"/>
                      </a:cubicBezTo>
                      <a:cubicBezTo>
                        <a:pt x="100935" y="57338"/>
                        <a:pt x="104262" y="67314"/>
                        <a:pt x="101213" y="69532"/>
                      </a:cubicBezTo>
                      <a:cubicBezTo>
                        <a:pt x="98441" y="71749"/>
                        <a:pt x="92618" y="74242"/>
                        <a:pt x="95391" y="78954"/>
                      </a:cubicBezTo>
                      <a:cubicBezTo>
                        <a:pt x="97886" y="83942"/>
                        <a:pt x="102876" y="84496"/>
                        <a:pt x="105094" y="80616"/>
                      </a:cubicBezTo>
                      <a:cubicBezTo>
                        <a:pt x="107312" y="76737"/>
                        <a:pt x="122282" y="61218"/>
                        <a:pt x="127273" y="62326"/>
                      </a:cubicBezTo>
                      <a:cubicBezTo>
                        <a:pt x="132263" y="63435"/>
                        <a:pt x="137808" y="73688"/>
                        <a:pt x="143075" y="71194"/>
                      </a:cubicBezTo>
                      <a:cubicBezTo>
                        <a:pt x="148343" y="68700"/>
                        <a:pt x="158046" y="57338"/>
                        <a:pt x="162481" y="57061"/>
                      </a:cubicBezTo>
                      <a:cubicBezTo>
                        <a:pt x="166917" y="56784"/>
                        <a:pt x="176621" y="57615"/>
                        <a:pt x="179670" y="62049"/>
                      </a:cubicBezTo>
                      <a:cubicBezTo>
                        <a:pt x="182997" y="66483"/>
                        <a:pt x="202403" y="85882"/>
                        <a:pt x="201017" y="91424"/>
                      </a:cubicBezTo>
                      <a:cubicBezTo>
                        <a:pt x="199631" y="96967"/>
                        <a:pt x="197413" y="106666"/>
                        <a:pt x="202126" y="112208"/>
                      </a:cubicBezTo>
                      <a:cubicBezTo>
                        <a:pt x="206839" y="117751"/>
                        <a:pt x="224582" y="133824"/>
                        <a:pt x="221256" y="138812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grpSp>
              <p:nvGrpSpPr>
                <p:cNvPr id="4827" name="Graphic 248">
                  <a:extLst>
                    <a:ext uri="{FF2B5EF4-FFF2-40B4-BE49-F238E27FC236}">
                      <a16:creationId xmlns:a16="http://schemas.microsoft.com/office/drawing/2014/main" id="{BD8F2D5F-B31C-A553-62B3-8A6FC69AFD4B}"/>
                    </a:ext>
                  </a:extLst>
                </p:cNvPr>
                <p:cNvGrpSpPr/>
                <p:nvPr/>
              </p:nvGrpSpPr>
              <p:grpSpPr>
                <a:xfrm>
                  <a:off x="8433362" y="3843574"/>
                  <a:ext cx="54614" cy="20507"/>
                  <a:chOff x="8433362" y="3843574"/>
                  <a:chExt cx="54614" cy="20507"/>
                </a:xfrm>
                <a:grpFill/>
              </p:grpSpPr>
              <p:sp>
                <p:nvSpPr>
                  <p:cNvPr id="4828" name="Freeform 4827">
                    <a:extLst>
                      <a:ext uri="{FF2B5EF4-FFF2-40B4-BE49-F238E27FC236}">
                        <a16:creationId xmlns:a16="http://schemas.microsoft.com/office/drawing/2014/main" id="{0CAE71FE-556F-6FF3-DD79-CF751D298AA7}"/>
                      </a:ext>
                    </a:extLst>
                  </p:cNvPr>
                  <p:cNvSpPr/>
                  <p:nvPr/>
                </p:nvSpPr>
                <p:spPr>
                  <a:xfrm>
                    <a:off x="8483221" y="3851678"/>
                    <a:ext cx="4756" cy="12403"/>
                  </a:xfrm>
                  <a:custGeom>
                    <a:avLst/>
                    <a:gdLst>
                      <a:gd name="connsiteX0" fmla="*/ 43 w 4756"/>
                      <a:gd name="connsiteY0" fmla="*/ 10741 h 12403"/>
                      <a:gd name="connsiteX1" fmla="*/ 598 w 4756"/>
                      <a:gd name="connsiteY1" fmla="*/ 8524 h 12403"/>
                      <a:gd name="connsiteX2" fmla="*/ 598 w 4756"/>
                      <a:gd name="connsiteY2" fmla="*/ 5475 h 12403"/>
                      <a:gd name="connsiteX3" fmla="*/ 1984 w 4756"/>
                      <a:gd name="connsiteY3" fmla="*/ 210 h 12403"/>
                      <a:gd name="connsiteX4" fmla="*/ 4202 w 4756"/>
                      <a:gd name="connsiteY4" fmla="*/ 3536 h 12403"/>
                      <a:gd name="connsiteX5" fmla="*/ 4756 w 4756"/>
                      <a:gd name="connsiteY5" fmla="*/ 11018 h 12403"/>
                      <a:gd name="connsiteX6" fmla="*/ 3370 w 4756"/>
                      <a:gd name="connsiteY6" fmla="*/ 12403 h 12403"/>
                      <a:gd name="connsiteX7" fmla="*/ 1984 w 4756"/>
                      <a:gd name="connsiteY7" fmla="*/ 12403 h 12403"/>
                      <a:gd name="connsiteX8" fmla="*/ 43 w 4756"/>
                      <a:gd name="connsiteY8" fmla="*/ 10741 h 12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4756" h="12403">
                        <a:moveTo>
                          <a:pt x="43" y="10741"/>
                        </a:moveTo>
                        <a:cubicBezTo>
                          <a:pt x="43" y="9909"/>
                          <a:pt x="598" y="9355"/>
                          <a:pt x="598" y="8524"/>
                        </a:cubicBezTo>
                        <a:cubicBezTo>
                          <a:pt x="598" y="7692"/>
                          <a:pt x="598" y="6584"/>
                          <a:pt x="598" y="5475"/>
                        </a:cubicBezTo>
                        <a:cubicBezTo>
                          <a:pt x="598" y="3813"/>
                          <a:pt x="598" y="1318"/>
                          <a:pt x="1984" y="210"/>
                        </a:cubicBezTo>
                        <a:cubicBezTo>
                          <a:pt x="3370" y="-899"/>
                          <a:pt x="3924" y="2704"/>
                          <a:pt x="4202" y="3536"/>
                        </a:cubicBezTo>
                        <a:cubicBezTo>
                          <a:pt x="4202" y="6029"/>
                          <a:pt x="4756" y="8524"/>
                          <a:pt x="4756" y="11018"/>
                        </a:cubicBezTo>
                        <a:cubicBezTo>
                          <a:pt x="4202" y="11018"/>
                          <a:pt x="3924" y="12126"/>
                          <a:pt x="3370" y="12403"/>
                        </a:cubicBezTo>
                        <a:cubicBezTo>
                          <a:pt x="2816" y="12403"/>
                          <a:pt x="2261" y="12403"/>
                          <a:pt x="1984" y="12403"/>
                        </a:cubicBezTo>
                        <a:cubicBezTo>
                          <a:pt x="874" y="12403"/>
                          <a:pt x="-234" y="11849"/>
                          <a:pt x="43" y="10741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829" name="Freeform 4828">
                    <a:extLst>
                      <a:ext uri="{FF2B5EF4-FFF2-40B4-BE49-F238E27FC236}">
                        <a16:creationId xmlns:a16="http://schemas.microsoft.com/office/drawing/2014/main" id="{56568114-751A-017F-87A6-B9624E95618C}"/>
                      </a:ext>
                    </a:extLst>
                  </p:cNvPr>
                  <p:cNvSpPr/>
                  <p:nvPr/>
                </p:nvSpPr>
                <p:spPr>
                  <a:xfrm>
                    <a:off x="8433362" y="3843574"/>
                    <a:ext cx="7207" cy="12193"/>
                  </a:xfrm>
                  <a:custGeom>
                    <a:avLst/>
                    <a:gdLst>
                      <a:gd name="connsiteX0" fmla="*/ 7208 w 7207"/>
                      <a:gd name="connsiteY0" fmla="*/ 6097 h 12193"/>
                      <a:gd name="connsiteX1" fmla="*/ 3604 w 7207"/>
                      <a:gd name="connsiteY1" fmla="*/ 12193 h 12193"/>
                      <a:gd name="connsiteX2" fmla="*/ 0 w 7207"/>
                      <a:gd name="connsiteY2" fmla="*/ 6097 h 12193"/>
                      <a:gd name="connsiteX3" fmla="*/ 3604 w 7207"/>
                      <a:gd name="connsiteY3" fmla="*/ 0 h 12193"/>
                      <a:gd name="connsiteX4" fmla="*/ 7208 w 7207"/>
                      <a:gd name="connsiteY4" fmla="*/ 6097 h 121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07" h="12193">
                        <a:moveTo>
                          <a:pt x="7208" y="6097"/>
                        </a:moveTo>
                        <a:cubicBezTo>
                          <a:pt x="7208" y="9422"/>
                          <a:pt x="5545" y="12193"/>
                          <a:pt x="3604" y="12193"/>
                        </a:cubicBezTo>
                        <a:cubicBezTo>
                          <a:pt x="1663" y="12193"/>
                          <a:pt x="0" y="9422"/>
                          <a:pt x="0" y="6097"/>
                        </a:cubicBezTo>
                        <a:cubicBezTo>
                          <a:pt x="0" y="2771"/>
                          <a:pt x="1663" y="0"/>
                          <a:pt x="3604" y="0"/>
                        </a:cubicBezTo>
                        <a:cubicBezTo>
                          <a:pt x="5545" y="0"/>
                          <a:pt x="7208" y="2771"/>
                          <a:pt x="7208" y="6097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</p:grpSp>
          <p:grpSp>
            <p:nvGrpSpPr>
              <p:cNvPr id="4586" name="Graphic 248">
                <a:extLst>
                  <a:ext uri="{FF2B5EF4-FFF2-40B4-BE49-F238E27FC236}">
                    <a16:creationId xmlns:a16="http://schemas.microsoft.com/office/drawing/2014/main" id="{34E9087E-6794-A5CB-4443-0BB2571DFACC}"/>
                  </a:ext>
                </a:extLst>
              </p:cNvPr>
              <p:cNvGrpSpPr/>
              <p:nvPr/>
            </p:nvGrpSpPr>
            <p:grpSpPr>
              <a:xfrm>
                <a:off x="7885527" y="3721807"/>
                <a:ext cx="143933" cy="127042"/>
                <a:chOff x="8548292" y="3720688"/>
                <a:chExt cx="143933" cy="127042"/>
              </a:xfrm>
              <a:grpFill/>
            </p:grpSpPr>
            <p:sp>
              <p:nvSpPr>
                <p:cNvPr id="4822" name="Freeform 4821">
                  <a:extLst>
                    <a:ext uri="{FF2B5EF4-FFF2-40B4-BE49-F238E27FC236}">
                      <a16:creationId xmlns:a16="http://schemas.microsoft.com/office/drawing/2014/main" id="{04307926-0E0F-B81D-1F61-50C560C523EC}"/>
                    </a:ext>
                  </a:extLst>
                </p:cNvPr>
                <p:cNvSpPr/>
                <p:nvPr/>
              </p:nvSpPr>
              <p:spPr>
                <a:xfrm>
                  <a:off x="8548292" y="3720688"/>
                  <a:ext cx="143933" cy="115126"/>
                </a:xfrm>
                <a:custGeom>
                  <a:avLst/>
                  <a:gdLst>
                    <a:gd name="connsiteX0" fmla="*/ 133748 w 143933"/>
                    <a:gd name="connsiteY0" fmla="*/ 45015 h 115126"/>
                    <a:gd name="connsiteX1" fmla="*/ 122104 w 143933"/>
                    <a:gd name="connsiteY1" fmla="*/ 66076 h 115126"/>
                    <a:gd name="connsiteX2" fmla="*/ 111846 w 143933"/>
                    <a:gd name="connsiteY2" fmla="*/ 72727 h 115126"/>
                    <a:gd name="connsiteX3" fmla="*/ 110183 w 143933"/>
                    <a:gd name="connsiteY3" fmla="*/ 78824 h 115126"/>
                    <a:gd name="connsiteX4" fmla="*/ 100757 w 143933"/>
                    <a:gd name="connsiteY4" fmla="*/ 78824 h 115126"/>
                    <a:gd name="connsiteX5" fmla="*/ 94103 w 143933"/>
                    <a:gd name="connsiteY5" fmla="*/ 86306 h 115126"/>
                    <a:gd name="connsiteX6" fmla="*/ 104361 w 143933"/>
                    <a:gd name="connsiteY6" fmla="*/ 102379 h 115126"/>
                    <a:gd name="connsiteX7" fmla="*/ 96321 w 143933"/>
                    <a:gd name="connsiteY7" fmla="*/ 102102 h 115126"/>
                    <a:gd name="connsiteX8" fmla="*/ 78024 w 143933"/>
                    <a:gd name="connsiteY8" fmla="*/ 102102 h 115126"/>
                    <a:gd name="connsiteX9" fmla="*/ 73033 w 143933"/>
                    <a:gd name="connsiteY9" fmla="*/ 108199 h 115126"/>
                    <a:gd name="connsiteX10" fmla="*/ 62776 w 143933"/>
                    <a:gd name="connsiteY10" fmla="*/ 112078 h 115126"/>
                    <a:gd name="connsiteX11" fmla="*/ 59172 w 143933"/>
                    <a:gd name="connsiteY11" fmla="*/ 115127 h 115126"/>
                    <a:gd name="connsiteX12" fmla="*/ 39211 w 143933"/>
                    <a:gd name="connsiteY12" fmla="*/ 111524 h 115126"/>
                    <a:gd name="connsiteX13" fmla="*/ 34221 w 143933"/>
                    <a:gd name="connsiteY13" fmla="*/ 105982 h 115126"/>
                    <a:gd name="connsiteX14" fmla="*/ 34221 w 143933"/>
                    <a:gd name="connsiteY14" fmla="*/ 96282 h 115126"/>
                    <a:gd name="connsiteX15" fmla="*/ 28676 w 143933"/>
                    <a:gd name="connsiteY15" fmla="*/ 96005 h 115126"/>
                    <a:gd name="connsiteX16" fmla="*/ 23409 w 143933"/>
                    <a:gd name="connsiteY16" fmla="*/ 104596 h 115126"/>
                    <a:gd name="connsiteX17" fmla="*/ 22577 w 143933"/>
                    <a:gd name="connsiteY17" fmla="*/ 99054 h 115126"/>
                    <a:gd name="connsiteX18" fmla="*/ 22023 w 143933"/>
                    <a:gd name="connsiteY18" fmla="*/ 94065 h 115126"/>
                    <a:gd name="connsiteX19" fmla="*/ 18696 w 143933"/>
                    <a:gd name="connsiteY19" fmla="*/ 84366 h 115126"/>
                    <a:gd name="connsiteX20" fmla="*/ 13151 w 143933"/>
                    <a:gd name="connsiteY20" fmla="*/ 77438 h 115126"/>
                    <a:gd name="connsiteX21" fmla="*/ 8438 w 143933"/>
                    <a:gd name="connsiteY21" fmla="*/ 57208 h 115126"/>
                    <a:gd name="connsiteX22" fmla="*/ 5666 w 143933"/>
                    <a:gd name="connsiteY22" fmla="*/ 46955 h 115126"/>
                    <a:gd name="connsiteX23" fmla="*/ 676 w 143933"/>
                    <a:gd name="connsiteY23" fmla="*/ 35593 h 115126"/>
                    <a:gd name="connsiteX24" fmla="*/ 9547 w 143933"/>
                    <a:gd name="connsiteY24" fmla="*/ 25062 h 115126"/>
                    <a:gd name="connsiteX25" fmla="*/ 20082 w 143933"/>
                    <a:gd name="connsiteY25" fmla="*/ 8989 h 115126"/>
                    <a:gd name="connsiteX26" fmla="*/ 64162 w 143933"/>
                    <a:gd name="connsiteY26" fmla="*/ 6495 h 115126"/>
                    <a:gd name="connsiteX27" fmla="*/ 74143 w 143933"/>
                    <a:gd name="connsiteY27" fmla="*/ 10929 h 115126"/>
                    <a:gd name="connsiteX28" fmla="*/ 76361 w 143933"/>
                    <a:gd name="connsiteY28" fmla="*/ 10929 h 115126"/>
                    <a:gd name="connsiteX29" fmla="*/ 100480 w 143933"/>
                    <a:gd name="connsiteY29" fmla="*/ 20351 h 115126"/>
                    <a:gd name="connsiteX30" fmla="*/ 101034 w 143933"/>
                    <a:gd name="connsiteY30" fmla="*/ 8712 h 115126"/>
                    <a:gd name="connsiteX31" fmla="*/ 110460 w 143933"/>
                    <a:gd name="connsiteY31" fmla="*/ 952 h 115126"/>
                    <a:gd name="connsiteX32" fmla="*/ 120995 w 143933"/>
                    <a:gd name="connsiteY32" fmla="*/ 8989 h 115126"/>
                    <a:gd name="connsiteX33" fmla="*/ 130976 w 143933"/>
                    <a:gd name="connsiteY33" fmla="*/ 3724 h 115126"/>
                    <a:gd name="connsiteX34" fmla="*/ 137907 w 143933"/>
                    <a:gd name="connsiteY34" fmla="*/ 1230 h 115126"/>
                    <a:gd name="connsiteX35" fmla="*/ 137352 w 143933"/>
                    <a:gd name="connsiteY35" fmla="*/ 8989 h 115126"/>
                    <a:gd name="connsiteX36" fmla="*/ 142897 w 143933"/>
                    <a:gd name="connsiteY36" fmla="*/ 31436 h 115126"/>
                    <a:gd name="connsiteX37" fmla="*/ 134302 w 143933"/>
                    <a:gd name="connsiteY37" fmla="*/ 44738 h 1151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143933" h="115126">
                      <a:moveTo>
                        <a:pt x="133748" y="45015"/>
                      </a:moveTo>
                      <a:cubicBezTo>
                        <a:pt x="122381" y="51666"/>
                        <a:pt x="122104" y="59980"/>
                        <a:pt x="122104" y="66076"/>
                      </a:cubicBezTo>
                      <a:cubicBezTo>
                        <a:pt x="122104" y="72173"/>
                        <a:pt x="115728" y="72173"/>
                        <a:pt x="111846" y="72727"/>
                      </a:cubicBezTo>
                      <a:cubicBezTo>
                        <a:pt x="107965" y="73281"/>
                        <a:pt x="110460" y="74113"/>
                        <a:pt x="110183" y="78824"/>
                      </a:cubicBezTo>
                      <a:cubicBezTo>
                        <a:pt x="109906" y="83535"/>
                        <a:pt x="102143" y="79655"/>
                        <a:pt x="100757" y="78824"/>
                      </a:cubicBezTo>
                      <a:cubicBezTo>
                        <a:pt x="99371" y="77992"/>
                        <a:pt x="94381" y="82149"/>
                        <a:pt x="94103" y="86306"/>
                      </a:cubicBezTo>
                      <a:cubicBezTo>
                        <a:pt x="94103" y="90740"/>
                        <a:pt x="101589" y="96282"/>
                        <a:pt x="104361" y="102379"/>
                      </a:cubicBezTo>
                      <a:cubicBezTo>
                        <a:pt x="107133" y="108476"/>
                        <a:pt x="97984" y="103210"/>
                        <a:pt x="96321" y="102102"/>
                      </a:cubicBezTo>
                      <a:cubicBezTo>
                        <a:pt x="94381" y="100993"/>
                        <a:pt x="82182" y="102102"/>
                        <a:pt x="78024" y="102102"/>
                      </a:cubicBezTo>
                      <a:cubicBezTo>
                        <a:pt x="73865" y="102102"/>
                        <a:pt x="73311" y="104873"/>
                        <a:pt x="73033" y="108199"/>
                      </a:cubicBezTo>
                      <a:cubicBezTo>
                        <a:pt x="72757" y="111524"/>
                        <a:pt x="67212" y="110416"/>
                        <a:pt x="62776" y="112078"/>
                      </a:cubicBezTo>
                      <a:cubicBezTo>
                        <a:pt x="61390" y="112633"/>
                        <a:pt x="60281" y="113741"/>
                        <a:pt x="59172" y="115127"/>
                      </a:cubicBezTo>
                      <a:cubicBezTo>
                        <a:pt x="54182" y="109307"/>
                        <a:pt x="45587" y="111247"/>
                        <a:pt x="39211" y="111524"/>
                      </a:cubicBezTo>
                      <a:cubicBezTo>
                        <a:pt x="35330" y="111524"/>
                        <a:pt x="33389" y="110139"/>
                        <a:pt x="34221" y="105982"/>
                      </a:cubicBezTo>
                      <a:cubicBezTo>
                        <a:pt x="34776" y="103488"/>
                        <a:pt x="37825" y="98222"/>
                        <a:pt x="34221" y="96282"/>
                      </a:cubicBezTo>
                      <a:cubicBezTo>
                        <a:pt x="32834" y="95451"/>
                        <a:pt x="30340" y="95728"/>
                        <a:pt x="28676" y="96005"/>
                      </a:cubicBezTo>
                      <a:cubicBezTo>
                        <a:pt x="28676" y="97391"/>
                        <a:pt x="26181" y="107921"/>
                        <a:pt x="23409" y="104596"/>
                      </a:cubicBezTo>
                      <a:cubicBezTo>
                        <a:pt x="22300" y="103488"/>
                        <a:pt x="22577" y="100716"/>
                        <a:pt x="22577" y="99054"/>
                      </a:cubicBezTo>
                      <a:cubicBezTo>
                        <a:pt x="22577" y="97391"/>
                        <a:pt x="22023" y="95728"/>
                        <a:pt x="22023" y="94065"/>
                      </a:cubicBezTo>
                      <a:cubicBezTo>
                        <a:pt x="21745" y="90186"/>
                        <a:pt x="22023" y="87137"/>
                        <a:pt x="18696" y="84366"/>
                      </a:cubicBezTo>
                      <a:cubicBezTo>
                        <a:pt x="16200" y="82426"/>
                        <a:pt x="14537" y="80209"/>
                        <a:pt x="13151" y="77438"/>
                      </a:cubicBezTo>
                      <a:cubicBezTo>
                        <a:pt x="12874" y="68293"/>
                        <a:pt x="10379" y="58594"/>
                        <a:pt x="8438" y="57208"/>
                      </a:cubicBezTo>
                      <a:cubicBezTo>
                        <a:pt x="5943" y="55546"/>
                        <a:pt x="6775" y="49726"/>
                        <a:pt x="5666" y="46955"/>
                      </a:cubicBezTo>
                      <a:cubicBezTo>
                        <a:pt x="4557" y="44183"/>
                        <a:pt x="3725" y="41135"/>
                        <a:pt x="676" y="35593"/>
                      </a:cubicBezTo>
                      <a:cubicBezTo>
                        <a:pt x="-2374" y="30050"/>
                        <a:pt x="5666" y="27279"/>
                        <a:pt x="9547" y="25062"/>
                      </a:cubicBezTo>
                      <a:cubicBezTo>
                        <a:pt x="13428" y="22845"/>
                        <a:pt x="15092" y="14809"/>
                        <a:pt x="20082" y="8989"/>
                      </a:cubicBezTo>
                      <a:cubicBezTo>
                        <a:pt x="25072" y="3170"/>
                        <a:pt x="58895" y="7049"/>
                        <a:pt x="64162" y="6495"/>
                      </a:cubicBezTo>
                      <a:cubicBezTo>
                        <a:pt x="69430" y="5941"/>
                        <a:pt x="69984" y="8712"/>
                        <a:pt x="74143" y="10929"/>
                      </a:cubicBezTo>
                      <a:cubicBezTo>
                        <a:pt x="74975" y="11483"/>
                        <a:pt x="75806" y="11483"/>
                        <a:pt x="76361" y="10929"/>
                      </a:cubicBezTo>
                      <a:cubicBezTo>
                        <a:pt x="88836" y="12037"/>
                        <a:pt x="94935" y="19242"/>
                        <a:pt x="100480" y="20351"/>
                      </a:cubicBezTo>
                      <a:cubicBezTo>
                        <a:pt x="105747" y="21460"/>
                        <a:pt x="103807" y="12314"/>
                        <a:pt x="101034" y="8712"/>
                      </a:cubicBezTo>
                      <a:cubicBezTo>
                        <a:pt x="98262" y="5109"/>
                        <a:pt x="106857" y="4555"/>
                        <a:pt x="110460" y="952"/>
                      </a:cubicBezTo>
                      <a:cubicBezTo>
                        <a:pt x="114064" y="-2650"/>
                        <a:pt x="116005" y="4832"/>
                        <a:pt x="120995" y="8989"/>
                      </a:cubicBezTo>
                      <a:cubicBezTo>
                        <a:pt x="125985" y="13146"/>
                        <a:pt x="127926" y="7603"/>
                        <a:pt x="130976" y="3724"/>
                      </a:cubicBezTo>
                      <a:cubicBezTo>
                        <a:pt x="134025" y="-156"/>
                        <a:pt x="137907" y="1230"/>
                        <a:pt x="137907" y="1230"/>
                      </a:cubicBezTo>
                      <a:cubicBezTo>
                        <a:pt x="137629" y="4278"/>
                        <a:pt x="137352" y="7326"/>
                        <a:pt x="137352" y="8989"/>
                      </a:cubicBezTo>
                      <a:cubicBezTo>
                        <a:pt x="137352" y="13977"/>
                        <a:pt x="141233" y="27279"/>
                        <a:pt x="142897" y="31436"/>
                      </a:cubicBezTo>
                      <a:cubicBezTo>
                        <a:pt x="144560" y="35593"/>
                        <a:pt x="145669" y="38087"/>
                        <a:pt x="134302" y="44738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grpSp>
              <p:nvGrpSpPr>
                <p:cNvPr id="4823" name="Graphic 248">
                  <a:extLst>
                    <a:ext uri="{FF2B5EF4-FFF2-40B4-BE49-F238E27FC236}">
                      <a16:creationId xmlns:a16="http://schemas.microsoft.com/office/drawing/2014/main" id="{00D3F7C8-CF77-4B7F-3323-BB7B9FD08EFA}"/>
                    </a:ext>
                  </a:extLst>
                </p:cNvPr>
                <p:cNvGrpSpPr/>
                <p:nvPr/>
              </p:nvGrpSpPr>
              <p:grpSpPr>
                <a:xfrm>
                  <a:off x="8552295" y="3798126"/>
                  <a:ext cx="44357" cy="49604"/>
                  <a:chOff x="8552295" y="3798126"/>
                  <a:chExt cx="44357" cy="49604"/>
                </a:xfrm>
                <a:grpFill/>
              </p:grpSpPr>
              <p:sp>
                <p:nvSpPr>
                  <p:cNvPr id="4824" name="Freeform 4823">
                    <a:extLst>
                      <a:ext uri="{FF2B5EF4-FFF2-40B4-BE49-F238E27FC236}">
                        <a16:creationId xmlns:a16="http://schemas.microsoft.com/office/drawing/2014/main" id="{5BCD77EF-CD70-513E-75EB-A6EF925DC74D}"/>
                      </a:ext>
                    </a:extLst>
                  </p:cNvPr>
                  <p:cNvSpPr/>
                  <p:nvPr/>
                </p:nvSpPr>
                <p:spPr>
                  <a:xfrm>
                    <a:off x="8552295" y="3798126"/>
                    <a:ext cx="4990" cy="9422"/>
                  </a:xfrm>
                  <a:custGeom>
                    <a:avLst/>
                    <a:gdLst>
                      <a:gd name="connsiteX0" fmla="*/ 4990 w 4990"/>
                      <a:gd name="connsiteY0" fmla="*/ 4711 h 9422"/>
                      <a:gd name="connsiteX1" fmla="*/ 2495 w 4990"/>
                      <a:gd name="connsiteY1" fmla="*/ 9422 h 9422"/>
                      <a:gd name="connsiteX2" fmla="*/ 0 w 4990"/>
                      <a:gd name="connsiteY2" fmla="*/ 4711 h 9422"/>
                      <a:gd name="connsiteX3" fmla="*/ 2495 w 4990"/>
                      <a:gd name="connsiteY3" fmla="*/ 0 h 9422"/>
                      <a:gd name="connsiteX4" fmla="*/ 4990 w 4990"/>
                      <a:gd name="connsiteY4" fmla="*/ 4711 h 94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90" h="9422">
                        <a:moveTo>
                          <a:pt x="4990" y="4711"/>
                        </a:moveTo>
                        <a:cubicBezTo>
                          <a:pt x="4990" y="7482"/>
                          <a:pt x="3881" y="9422"/>
                          <a:pt x="2495" y="9422"/>
                        </a:cubicBezTo>
                        <a:cubicBezTo>
                          <a:pt x="1109" y="9422"/>
                          <a:pt x="0" y="7205"/>
                          <a:pt x="0" y="4711"/>
                        </a:cubicBezTo>
                        <a:cubicBezTo>
                          <a:pt x="0" y="2217"/>
                          <a:pt x="1109" y="0"/>
                          <a:pt x="2495" y="0"/>
                        </a:cubicBezTo>
                        <a:cubicBezTo>
                          <a:pt x="3881" y="0"/>
                          <a:pt x="4990" y="2217"/>
                          <a:pt x="4990" y="4711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825" name="Freeform 4824">
                    <a:extLst>
                      <a:ext uri="{FF2B5EF4-FFF2-40B4-BE49-F238E27FC236}">
                        <a16:creationId xmlns:a16="http://schemas.microsoft.com/office/drawing/2014/main" id="{0D68BC57-8D0E-C700-ED3E-47E66156FF0E}"/>
                      </a:ext>
                    </a:extLst>
                  </p:cNvPr>
                  <p:cNvSpPr/>
                  <p:nvPr/>
                </p:nvSpPr>
                <p:spPr>
                  <a:xfrm>
                    <a:off x="8586067" y="3836157"/>
                    <a:ext cx="10584" cy="11574"/>
                  </a:xfrm>
                  <a:custGeom>
                    <a:avLst/>
                    <a:gdLst>
                      <a:gd name="connsiteX0" fmla="*/ 604 w 10584"/>
                      <a:gd name="connsiteY0" fmla="*/ 2152 h 11574"/>
                      <a:gd name="connsiteX1" fmla="*/ 1159 w 10584"/>
                      <a:gd name="connsiteY1" fmla="*/ 212 h 11574"/>
                      <a:gd name="connsiteX2" fmla="*/ 8644 w 10584"/>
                      <a:gd name="connsiteY2" fmla="*/ 1598 h 11574"/>
                      <a:gd name="connsiteX3" fmla="*/ 10585 w 10584"/>
                      <a:gd name="connsiteY3" fmla="*/ 4092 h 11574"/>
                      <a:gd name="connsiteX4" fmla="*/ 10307 w 10584"/>
                      <a:gd name="connsiteY4" fmla="*/ 5201 h 11574"/>
                      <a:gd name="connsiteX5" fmla="*/ 10031 w 10584"/>
                      <a:gd name="connsiteY5" fmla="*/ 6309 h 11574"/>
                      <a:gd name="connsiteX6" fmla="*/ 9199 w 10584"/>
                      <a:gd name="connsiteY6" fmla="*/ 8803 h 11574"/>
                      <a:gd name="connsiteX7" fmla="*/ 7813 w 10584"/>
                      <a:gd name="connsiteY7" fmla="*/ 11574 h 11574"/>
                      <a:gd name="connsiteX8" fmla="*/ 5040 w 10584"/>
                      <a:gd name="connsiteY8" fmla="*/ 9912 h 11574"/>
                      <a:gd name="connsiteX9" fmla="*/ 3654 w 10584"/>
                      <a:gd name="connsiteY9" fmla="*/ 6309 h 11574"/>
                      <a:gd name="connsiteX10" fmla="*/ 3100 w 10584"/>
                      <a:gd name="connsiteY10" fmla="*/ 3538 h 11574"/>
                      <a:gd name="connsiteX11" fmla="*/ 1159 w 10584"/>
                      <a:gd name="connsiteY11" fmla="*/ 2152 h 11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10584" h="11574">
                        <a:moveTo>
                          <a:pt x="604" y="2152"/>
                        </a:moveTo>
                        <a:cubicBezTo>
                          <a:pt x="-504" y="1598"/>
                          <a:pt x="50" y="489"/>
                          <a:pt x="1159" y="212"/>
                        </a:cubicBezTo>
                        <a:cubicBezTo>
                          <a:pt x="3654" y="-342"/>
                          <a:pt x="6704" y="212"/>
                          <a:pt x="8644" y="1598"/>
                        </a:cubicBezTo>
                        <a:cubicBezTo>
                          <a:pt x="9476" y="2152"/>
                          <a:pt x="10585" y="2984"/>
                          <a:pt x="10585" y="4092"/>
                        </a:cubicBezTo>
                        <a:cubicBezTo>
                          <a:pt x="10585" y="4092"/>
                          <a:pt x="10307" y="4923"/>
                          <a:pt x="10307" y="5201"/>
                        </a:cubicBezTo>
                        <a:cubicBezTo>
                          <a:pt x="10307" y="5478"/>
                          <a:pt x="10031" y="6032"/>
                          <a:pt x="10031" y="6309"/>
                        </a:cubicBezTo>
                        <a:cubicBezTo>
                          <a:pt x="10031" y="7140"/>
                          <a:pt x="9476" y="7972"/>
                          <a:pt x="9199" y="8803"/>
                        </a:cubicBezTo>
                        <a:cubicBezTo>
                          <a:pt x="9199" y="9635"/>
                          <a:pt x="8921" y="11574"/>
                          <a:pt x="7813" y="11574"/>
                        </a:cubicBezTo>
                        <a:cubicBezTo>
                          <a:pt x="6704" y="11574"/>
                          <a:pt x="5595" y="10743"/>
                          <a:pt x="5040" y="9912"/>
                        </a:cubicBezTo>
                        <a:cubicBezTo>
                          <a:pt x="3932" y="8803"/>
                          <a:pt x="3654" y="7694"/>
                          <a:pt x="3654" y="6309"/>
                        </a:cubicBezTo>
                        <a:cubicBezTo>
                          <a:pt x="3654" y="5478"/>
                          <a:pt x="3654" y="4369"/>
                          <a:pt x="3100" y="3538"/>
                        </a:cubicBezTo>
                        <a:cubicBezTo>
                          <a:pt x="2545" y="2706"/>
                          <a:pt x="1714" y="2429"/>
                          <a:pt x="1159" y="2152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</p:grpSp>
          <p:grpSp>
            <p:nvGrpSpPr>
              <p:cNvPr id="4587" name="Graphic 248">
                <a:extLst>
                  <a:ext uri="{FF2B5EF4-FFF2-40B4-BE49-F238E27FC236}">
                    <a16:creationId xmlns:a16="http://schemas.microsoft.com/office/drawing/2014/main" id="{20C5BA86-77AF-75FB-F65F-2261FC60A05B}"/>
                  </a:ext>
                </a:extLst>
              </p:cNvPr>
              <p:cNvGrpSpPr/>
              <p:nvPr/>
            </p:nvGrpSpPr>
            <p:grpSpPr>
              <a:xfrm>
                <a:off x="7880381" y="3476094"/>
                <a:ext cx="195504" cy="409336"/>
                <a:chOff x="8543146" y="3474975"/>
                <a:chExt cx="195504" cy="409336"/>
              </a:xfrm>
              <a:grpFill/>
            </p:grpSpPr>
            <p:sp>
              <p:nvSpPr>
                <p:cNvPr id="4818" name="Freeform 4817">
                  <a:extLst>
                    <a:ext uri="{FF2B5EF4-FFF2-40B4-BE49-F238E27FC236}">
                      <a16:creationId xmlns:a16="http://schemas.microsoft.com/office/drawing/2014/main" id="{EC041DE5-7989-EAD3-6BA5-52D337020229}"/>
                    </a:ext>
                  </a:extLst>
                </p:cNvPr>
                <p:cNvSpPr/>
                <p:nvPr/>
              </p:nvSpPr>
              <p:spPr>
                <a:xfrm>
                  <a:off x="8543146" y="3474975"/>
                  <a:ext cx="195504" cy="408199"/>
                </a:xfrm>
                <a:custGeom>
                  <a:avLst/>
                  <a:gdLst>
                    <a:gd name="connsiteX0" fmla="*/ 194341 w 195504"/>
                    <a:gd name="connsiteY0" fmla="*/ 297379 h 408199"/>
                    <a:gd name="connsiteX1" fmla="*/ 192401 w 195504"/>
                    <a:gd name="connsiteY1" fmla="*/ 309018 h 408199"/>
                    <a:gd name="connsiteX2" fmla="*/ 191292 w 195504"/>
                    <a:gd name="connsiteY2" fmla="*/ 323429 h 408199"/>
                    <a:gd name="connsiteX3" fmla="*/ 189074 w 195504"/>
                    <a:gd name="connsiteY3" fmla="*/ 329248 h 408199"/>
                    <a:gd name="connsiteX4" fmla="*/ 181866 w 195504"/>
                    <a:gd name="connsiteY4" fmla="*/ 334791 h 408199"/>
                    <a:gd name="connsiteX5" fmla="*/ 177430 w 195504"/>
                    <a:gd name="connsiteY5" fmla="*/ 339779 h 408199"/>
                    <a:gd name="connsiteX6" fmla="*/ 165509 w 195504"/>
                    <a:gd name="connsiteY6" fmla="*/ 346153 h 408199"/>
                    <a:gd name="connsiteX7" fmla="*/ 154419 w 195504"/>
                    <a:gd name="connsiteY7" fmla="*/ 352527 h 408199"/>
                    <a:gd name="connsiteX8" fmla="*/ 146380 w 195504"/>
                    <a:gd name="connsiteY8" fmla="*/ 359732 h 408199"/>
                    <a:gd name="connsiteX9" fmla="*/ 135568 w 195504"/>
                    <a:gd name="connsiteY9" fmla="*/ 361117 h 408199"/>
                    <a:gd name="connsiteX10" fmla="*/ 127805 w 195504"/>
                    <a:gd name="connsiteY10" fmla="*/ 356683 h 408199"/>
                    <a:gd name="connsiteX11" fmla="*/ 121706 w 195504"/>
                    <a:gd name="connsiteY11" fmla="*/ 365551 h 408199"/>
                    <a:gd name="connsiteX12" fmla="*/ 116716 w 195504"/>
                    <a:gd name="connsiteY12" fmla="*/ 373033 h 408199"/>
                    <a:gd name="connsiteX13" fmla="*/ 111171 w 195504"/>
                    <a:gd name="connsiteY13" fmla="*/ 369431 h 408199"/>
                    <a:gd name="connsiteX14" fmla="*/ 106458 w 195504"/>
                    <a:gd name="connsiteY14" fmla="*/ 367491 h 408199"/>
                    <a:gd name="connsiteX15" fmla="*/ 94260 w 195504"/>
                    <a:gd name="connsiteY15" fmla="*/ 359455 h 408199"/>
                    <a:gd name="connsiteX16" fmla="*/ 85111 w 195504"/>
                    <a:gd name="connsiteY16" fmla="*/ 353635 h 408199"/>
                    <a:gd name="connsiteX17" fmla="*/ 83448 w 195504"/>
                    <a:gd name="connsiteY17" fmla="*/ 359177 h 408199"/>
                    <a:gd name="connsiteX18" fmla="*/ 93983 w 195504"/>
                    <a:gd name="connsiteY18" fmla="*/ 369985 h 408199"/>
                    <a:gd name="connsiteX19" fmla="*/ 101468 w 195504"/>
                    <a:gd name="connsiteY19" fmla="*/ 378022 h 408199"/>
                    <a:gd name="connsiteX20" fmla="*/ 105349 w 195504"/>
                    <a:gd name="connsiteY20" fmla="*/ 387721 h 408199"/>
                    <a:gd name="connsiteX21" fmla="*/ 98141 w 195504"/>
                    <a:gd name="connsiteY21" fmla="*/ 394926 h 408199"/>
                    <a:gd name="connsiteX22" fmla="*/ 90379 w 195504"/>
                    <a:gd name="connsiteY22" fmla="*/ 401300 h 408199"/>
                    <a:gd name="connsiteX23" fmla="*/ 72635 w 195504"/>
                    <a:gd name="connsiteY23" fmla="*/ 406288 h 408199"/>
                    <a:gd name="connsiteX24" fmla="*/ 71527 w 195504"/>
                    <a:gd name="connsiteY24" fmla="*/ 394926 h 408199"/>
                    <a:gd name="connsiteX25" fmla="*/ 70972 w 195504"/>
                    <a:gd name="connsiteY25" fmla="*/ 384396 h 408199"/>
                    <a:gd name="connsiteX26" fmla="*/ 74576 w 195504"/>
                    <a:gd name="connsiteY26" fmla="*/ 376082 h 408199"/>
                    <a:gd name="connsiteX27" fmla="*/ 76239 w 195504"/>
                    <a:gd name="connsiteY27" fmla="*/ 371648 h 408199"/>
                    <a:gd name="connsiteX28" fmla="*/ 67646 w 195504"/>
                    <a:gd name="connsiteY28" fmla="*/ 367768 h 408199"/>
                    <a:gd name="connsiteX29" fmla="*/ 64318 w 195504"/>
                    <a:gd name="connsiteY29" fmla="*/ 360563 h 408199"/>
                    <a:gd name="connsiteX30" fmla="*/ 64318 w 195504"/>
                    <a:gd name="connsiteY30" fmla="*/ 360563 h 408199"/>
                    <a:gd name="connsiteX31" fmla="*/ 67922 w 195504"/>
                    <a:gd name="connsiteY31" fmla="*/ 357515 h 408199"/>
                    <a:gd name="connsiteX32" fmla="*/ 78180 w 195504"/>
                    <a:gd name="connsiteY32" fmla="*/ 353635 h 408199"/>
                    <a:gd name="connsiteX33" fmla="*/ 83170 w 195504"/>
                    <a:gd name="connsiteY33" fmla="*/ 347538 h 408199"/>
                    <a:gd name="connsiteX34" fmla="*/ 101468 w 195504"/>
                    <a:gd name="connsiteY34" fmla="*/ 347538 h 408199"/>
                    <a:gd name="connsiteX35" fmla="*/ 109508 w 195504"/>
                    <a:gd name="connsiteY35" fmla="*/ 347815 h 408199"/>
                    <a:gd name="connsiteX36" fmla="*/ 99250 w 195504"/>
                    <a:gd name="connsiteY36" fmla="*/ 331742 h 408199"/>
                    <a:gd name="connsiteX37" fmla="*/ 105903 w 195504"/>
                    <a:gd name="connsiteY37" fmla="*/ 324260 h 408199"/>
                    <a:gd name="connsiteX38" fmla="*/ 115330 w 195504"/>
                    <a:gd name="connsiteY38" fmla="*/ 324260 h 408199"/>
                    <a:gd name="connsiteX39" fmla="*/ 116993 w 195504"/>
                    <a:gd name="connsiteY39" fmla="*/ 318163 h 408199"/>
                    <a:gd name="connsiteX40" fmla="*/ 127251 w 195504"/>
                    <a:gd name="connsiteY40" fmla="*/ 311512 h 408199"/>
                    <a:gd name="connsiteX41" fmla="*/ 138895 w 195504"/>
                    <a:gd name="connsiteY41" fmla="*/ 290451 h 408199"/>
                    <a:gd name="connsiteX42" fmla="*/ 147488 w 195504"/>
                    <a:gd name="connsiteY42" fmla="*/ 277149 h 408199"/>
                    <a:gd name="connsiteX43" fmla="*/ 141944 w 195504"/>
                    <a:gd name="connsiteY43" fmla="*/ 254702 h 408199"/>
                    <a:gd name="connsiteX44" fmla="*/ 142499 w 195504"/>
                    <a:gd name="connsiteY44" fmla="*/ 246943 h 408199"/>
                    <a:gd name="connsiteX45" fmla="*/ 145271 w 195504"/>
                    <a:gd name="connsiteY45" fmla="*/ 231979 h 408199"/>
                    <a:gd name="connsiteX46" fmla="*/ 146934 w 195504"/>
                    <a:gd name="connsiteY46" fmla="*/ 223665 h 408199"/>
                    <a:gd name="connsiteX47" fmla="*/ 136677 w 195504"/>
                    <a:gd name="connsiteY47" fmla="*/ 212857 h 408199"/>
                    <a:gd name="connsiteX48" fmla="*/ 140558 w 195504"/>
                    <a:gd name="connsiteY48" fmla="*/ 204821 h 408199"/>
                    <a:gd name="connsiteX49" fmla="*/ 121706 w 195504"/>
                    <a:gd name="connsiteY49" fmla="*/ 190133 h 408199"/>
                    <a:gd name="connsiteX50" fmla="*/ 107289 w 195504"/>
                    <a:gd name="connsiteY50" fmla="*/ 167686 h 408199"/>
                    <a:gd name="connsiteX51" fmla="*/ 89824 w 195504"/>
                    <a:gd name="connsiteY51" fmla="*/ 150782 h 408199"/>
                    <a:gd name="connsiteX52" fmla="*/ 80675 w 195504"/>
                    <a:gd name="connsiteY52" fmla="*/ 140805 h 408199"/>
                    <a:gd name="connsiteX53" fmla="*/ 76794 w 195504"/>
                    <a:gd name="connsiteY53" fmla="*/ 131383 h 408199"/>
                    <a:gd name="connsiteX54" fmla="*/ 48793 w 195504"/>
                    <a:gd name="connsiteY54" fmla="*/ 112539 h 408199"/>
                    <a:gd name="connsiteX55" fmla="*/ 54615 w 195504"/>
                    <a:gd name="connsiteY55" fmla="*/ 105888 h 408199"/>
                    <a:gd name="connsiteX56" fmla="*/ 75408 w 195504"/>
                    <a:gd name="connsiteY56" fmla="*/ 98129 h 408199"/>
                    <a:gd name="connsiteX57" fmla="*/ 70418 w 195504"/>
                    <a:gd name="connsiteY57" fmla="*/ 87044 h 408199"/>
                    <a:gd name="connsiteX58" fmla="*/ 63210 w 195504"/>
                    <a:gd name="connsiteY58" fmla="*/ 82055 h 408199"/>
                    <a:gd name="connsiteX59" fmla="*/ 62932 w 195504"/>
                    <a:gd name="connsiteY59" fmla="*/ 74573 h 408199"/>
                    <a:gd name="connsiteX60" fmla="*/ 49625 w 195504"/>
                    <a:gd name="connsiteY60" fmla="*/ 71248 h 408199"/>
                    <a:gd name="connsiteX61" fmla="*/ 39090 w 195504"/>
                    <a:gd name="connsiteY61" fmla="*/ 76236 h 408199"/>
                    <a:gd name="connsiteX62" fmla="*/ 21347 w 195504"/>
                    <a:gd name="connsiteY62" fmla="*/ 62380 h 408199"/>
                    <a:gd name="connsiteX63" fmla="*/ 19130 w 195504"/>
                    <a:gd name="connsiteY63" fmla="*/ 47415 h 408199"/>
                    <a:gd name="connsiteX64" fmla="*/ 11921 w 195504"/>
                    <a:gd name="connsiteY64" fmla="*/ 44090 h 408199"/>
                    <a:gd name="connsiteX65" fmla="*/ 0 w 195504"/>
                    <a:gd name="connsiteY65" fmla="*/ 26908 h 408199"/>
                    <a:gd name="connsiteX66" fmla="*/ 1941 w 195504"/>
                    <a:gd name="connsiteY66" fmla="*/ 25800 h 408199"/>
                    <a:gd name="connsiteX67" fmla="*/ 11089 w 195504"/>
                    <a:gd name="connsiteY67" fmla="*/ 18872 h 408199"/>
                    <a:gd name="connsiteX68" fmla="*/ 24674 w 195504"/>
                    <a:gd name="connsiteY68" fmla="*/ 25245 h 408199"/>
                    <a:gd name="connsiteX69" fmla="*/ 33268 w 195504"/>
                    <a:gd name="connsiteY69" fmla="*/ 17763 h 408199"/>
                    <a:gd name="connsiteX70" fmla="*/ 39090 w 195504"/>
                    <a:gd name="connsiteY70" fmla="*/ 22752 h 408199"/>
                    <a:gd name="connsiteX71" fmla="*/ 43249 w 195504"/>
                    <a:gd name="connsiteY71" fmla="*/ 17763 h 408199"/>
                    <a:gd name="connsiteX72" fmla="*/ 51843 w 195504"/>
                    <a:gd name="connsiteY72" fmla="*/ 24137 h 408199"/>
                    <a:gd name="connsiteX73" fmla="*/ 57665 w 195504"/>
                    <a:gd name="connsiteY73" fmla="*/ 16101 h 408199"/>
                    <a:gd name="connsiteX74" fmla="*/ 65982 w 195504"/>
                    <a:gd name="connsiteY74" fmla="*/ 17486 h 408199"/>
                    <a:gd name="connsiteX75" fmla="*/ 72913 w 195504"/>
                    <a:gd name="connsiteY75" fmla="*/ 10558 h 408199"/>
                    <a:gd name="connsiteX76" fmla="*/ 87329 w 195504"/>
                    <a:gd name="connsiteY76" fmla="*/ 582 h 408199"/>
                    <a:gd name="connsiteX77" fmla="*/ 101190 w 195504"/>
                    <a:gd name="connsiteY77" fmla="*/ 13606 h 408199"/>
                    <a:gd name="connsiteX78" fmla="*/ 125587 w 195504"/>
                    <a:gd name="connsiteY78" fmla="*/ 18595 h 408199"/>
                    <a:gd name="connsiteX79" fmla="*/ 118656 w 195504"/>
                    <a:gd name="connsiteY79" fmla="*/ 29957 h 408199"/>
                    <a:gd name="connsiteX80" fmla="*/ 125865 w 195504"/>
                    <a:gd name="connsiteY80" fmla="*/ 40210 h 408199"/>
                    <a:gd name="connsiteX81" fmla="*/ 135845 w 195504"/>
                    <a:gd name="connsiteY81" fmla="*/ 44090 h 408199"/>
                    <a:gd name="connsiteX82" fmla="*/ 143607 w 195504"/>
                    <a:gd name="connsiteY82" fmla="*/ 50464 h 408199"/>
                    <a:gd name="connsiteX83" fmla="*/ 159133 w 195504"/>
                    <a:gd name="connsiteY83" fmla="*/ 51849 h 408199"/>
                    <a:gd name="connsiteX84" fmla="*/ 156637 w 195504"/>
                    <a:gd name="connsiteY84" fmla="*/ 53789 h 408199"/>
                    <a:gd name="connsiteX85" fmla="*/ 152756 w 195504"/>
                    <a:gd name="connsiteY85" fmla="*/ 59886 h 408199"/>
                    <a:gd name="connsiteX86" fmla="*/ 148320 w 195504"/>
                    <a:gd name="connsiteY86" fmla="*/ 59886 h 408199"/>
                    <a:gd name="connsiteX87" fmla="*/ 144994 w 195504"/>
                    <a:gd name="connsiteY87" fmla="*/ 62657 h 408199"/>
                    <a:gd name="connsiteX88" fmla="*/ 143053 w 195504"/>
                    <a:gd name="connsiteY88" fmla="*/ 65983 h 408199"/>
                    <a:gd name="connsiteX89" fmla="*/ 142776 w 195504"/>
                    <a:gd name="connsiteY89" fmla="*/ 70416 h 408199"/>
                    <a:gd name="connsiteX90" fmla="*/ 134459 w 195504"/>
                    <a:gd name="connsiteY90" fmla="*/ 68754 h 408199"/>
                    <a:gd name="connsiteX91" fmla="*/ 128360 w 195504"/>
                    <a:gd name="connsiteY91" fmla="*/ 74019 h 408199"/>
                    <a:gd name="connsiteX92" fmla="*/ 125865 w 195504"/>
                    <a:gd name="connsiteY92" fmla="*/ 70416 h 408199"/>
                    <a:gd name="connsiteX93" fmla="*/ 120874 w 195504"/>
                    <a:gd name="connsiteY93" fmla="*/ 70971 h 408199"/>
                    <a:gd name="connsiteX94" fmla="*/ 123092 w 195504"/>
                    <a:gd name="connsiteY94" fmla="*/ 78730 h 408199"/>
                    <a:gd name="connsiteX95" fmla="*/ 119765 w 195504"/>
                    <a:gd name="connsiteY95" fmla="*/ 82333 h 408199"/>
                    <a:gd name="connsiteX96" fmla="*/ 119765 w 195504"/>
                    <a:gd name="connsiteY96" fmla="*/ 87321 h 408199"/>
                    <a:gd name="connsiteX97" fmla="*/ 116716 w 195504"/>
                    <a:gd name="connsiteY97" fmla="*/ 89538 h 408199"/>
                    <a:gd name="connsiteX98" fmla="*/ 111726 w 195504"/>
                    <a:gd name="connsiteY98" fmla="*/ 92032 h 408199"/>
                    <a:gd name="connsiteX99" fmla="*/ 103131 w 195504"/>
                    <a:gd name="connsiteY99" fmla="*/ 97852 h 408199"/>
                    <a:gd name="connsiteX100" fmla="*/ 99527 w 195504"/>
                    <a:gd name="connsiteY100" fmla="*/ 106996 h 408199"/>
                    <a:gd name="connsiteX101" fmla="*/ 95646 w 195504"/>
                    <a:gd name="connsiteY101" fmla="*/ 117250 h 408199"/>
                    <a:gd name="connsiteX102" fmla="*/ 92319 w 195504"/>
                    <a:gd name="connsiteY102" fmla="*/ 124732 h 408199"/>
                    <a:gd name="connsiteX103" fmla="*/ 99527 w 195504"/>
                    <a:gd name="connsiteY103" fmla="*/ 135263 h 408199"/>
                    <a:gd name="connsiteX104" fmla="*/ 108121 w 195504"/>
                    <a:gd name="connsiteY104" fmla="*/ 144685 h 408199"/>
                    <a:gd name="connsiteX105" fmla="*/ 112834 w 195504"/>
                    <a:gd name="connsiteY105" fmla="*/ 154939 h 408199"/>
                    <a:gd name="connsiteX106" fmla="*/ 116716 w 195504"/>
                    <a:gd name="connsiteY106" fmla="*/ 165192 h 408199"/>
                    <a:gd name="connsiteX107" fmla="*/ 129191 w 195504"/>
                    <a:gd name="connsiteY107" fmla="*/ 174891 h 408199"/>
                    <a:gd name="connsiteX108" fmla="*/ 147766 w 195504"/>
                    <a:gd name="connsiteY108" fmla="*/ 197615 h 408199"/>
                    <a:gd name="connsiteX109" fmla="*/ 159687 w 195504"/>
                    <a:gd name="connsiteY109" fmla="*/ 201772 h 408199"/>
                    <a:gd name="connsiteX110" fmla="*/ 168281 w 195504"/>
                    <a:gd name="connsiteY110" fmla="*/ 211194 h 408199"/>
                    <a:gd name="connsiteX111" fmla="*/ 174935 w 195504"/>
                    <a:gd name="connsiteY111" fmla="*/ 222556 h 408199"/>
                    <a:gd name="connsiteX112" fmla="*/ 185470 w 195504"/>
                    <a:gd name="connsiteY112" fmla="*/ 231701 h 408199"/>
                    <a:gd name="connsiteX113" fmla="*/ 190737 w 195504"/>
                    <a:gd name="connsiteY113" fmla="*/ 256920 h 408199"/>
                    <a:gd name="connsiteX114" fmla="*/ 192123 w 195504"/>
                    <a:gd name="connsiteY114" fmla="*/ 274101 h 408199"/>
                    <a:gd name="connsiteX115" fmla="*/ 195450 w 195504"/>
                    <a:gd name="connsiteY115" fmla="*/ 286294 h 408199"/>
                    <a:gd name="connsiteX116" fmla="*/ 194064 w 195504"/>
                    <a:gd name="connsiteY116" fmla="*/ 297656 h 4081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</a:cxnLst>
                  <a:rect l="l" t="t" r="r" b="b"/>
                  <a:pathLst>
                    <a:path w="195504" h="408199">
                      <a:moveTo>
                        <a:pt x="194341" y="297379"/>
                      </a:moveTo>
                      <a:cubicBezTo>
                        <a:pt x="193510" y="301259"/>
                        <a:pt x="192955" y="305139"/>
                        <a:pt x="192401" y="309018"/>
                      </a:cubicBezTo>
                      <a:cubicBezTo>
                        <a:pt x="191569" y="313730"/>
                        <a:pt x="191292" y="318718"/>
                        <a:pt x="191292" y="323429"/>
                      </a:cubicBezTo>
                      <a:cubicBezTo>
                        <a:pt x="191292" y="325646"/>
                        <a:pt x="190460" y="327586"/>
                        <a:pt x="189074" y="329248"/>
                      </a:cubicBezTo>
                      <a:cubicBezTo>
                        <a:pt x="187133" y="331465"/>
                        <a:pt x="184084" y="332574"/>
                        <a:pt x="181866" y="334791"/>
                      </a:cubicBezTo>
                      <a:cubicBezTo>
                        <a:pt x="180202" y="336453"/>
                        <a:pt x="179094" y="338116"/>
                        <a:pt x="177430" y="339779"/>
                      </a:cubicBezTo>
                      <a:cubicBezTo>
                        <a:pt x="173826" y="343104"/>
                        <a:pt x="169945" y="344213"/>
                        <a:pt x="165509" y="346153"/>
                      </a:cubicBezTo>
                      <a:cubicBezTo>
                        <a:pt x="161073" y="347815"/>
                        <a:pt x="157747" y="349201"/>
                        <a:pt x="154419" y="352527"/>
                      </a:cubicBezTo>
                      <a:cubicBezTo>
                        <a:pt x="151924" y="355020"/>
                        <a:pt x="149706" y="358346"/>
                        <a:pt x="146380" y="359732"/>
                      </a:cubicBezTo>
                      <a:cubicBezTo>
                        <a:pt x="143885" y="360840"/>
                        <a:pt x="138340" y="362503"/>
                        <a:pt x="135568" y="361117"/>
                      </a:cubicBezTo>
                      <a:cubicBezTo>
                        <a:pt x="132518" y="359732"/>
                        <a:pt x="131964" y="355298"/>
                        <a:pt x="127805" y="356683"/>
                      </a:cubicBezTo>
                      <a:cubicBezTo>
                        <a:pt x="124755" y="357515"/>
                        <a:pt x="121429" y="362503"/>
                        <a:pt x="121706" y="365551"/>
                      </a:cubicBezTo>
                      <a:cubicBezTo>
                        <a:pt x="121706" y="369431"/>
                        <a:pt x="122537" y="374973"/>
                        <a:pt x="116716" y="373033"/>
                      </a:cubicBezTo>
                      <a:cubicBezTo>
                        <a:pt x="114498" y="372202"/>
                        <a:pt x="112834" y="370817"/>
                        <a:pt x="111171" y="369431"/>
                      </a:cubicBezTo>
                      <a:cubicBezTo>
                        <a:pt x="109785" y="368322"/>
                        <a:pt x="108121" y="368322"/>
                        <a:pt x="106458" y="367491"/>
                      </a:cubicBezTo>
                      <a:cubicBezTo>
                        <a:pt x="102022" y="365274"/>
                        <a:pt x="97864" y="362780"/>
                        <a:pt x="94260" y="359455"/>
                      </a:cubicBezTo>
                      <a:cubicBezTo>
                        <a:pt x="91765" y="357238"/>
                        <a:pt x="88992" y="354189"/>
                        <a:pt x="85111" y="353635"/>
                      </a:cubicBezTo>
                      <a:cubicBezTo>
                        <a:pt x="80952" y="353081"/>
                        <a:pt x="81784" y="356683"/>
                        <a:pt x="83448" y="359177"/>
                      </a:cubicBezTo>
                      <a:cubicBezTo>
                        <a:pt x="86220" y="363334"/>
                        <a:pt x="90379" y="366660"/>
                        <a:pt x="93983" y="369985"/>
                      </a:cubicBezTo>
                      <a:cubicBezTo>
                        <a:pt x="96478" y="372479"/>
                        <a:pt x="98972" y="375250"/>
                        <a:pt x="101468" y="378022"/>
                      </a:cubicBezTo>
                      <a:cubicBezTo>
                        <a:pt x="103408" y="380516"/>
                        <a:pt x="106181" y="384118"/>
                        <a:pt x="105349" y="387721"/>
                      </a:cubicBezTo>
                      <a:cubicBezTo>
                        <a:pt x="104517" y="391046"/>
                        <a:pt x="100914" y="392986"/>
                        <a:pt x="98141" y="394926"/>
                      </a:cubicBezTo>
                      <a:cubicBezTo>
                        <a:pt x="95369" y="396866"/>
                        <a:pt x="92873" y="399083"/>
                        <a:pt x="90379" y="401300"/>
                      </a:cubicBezTo>
                      <a:cubicBezTo>
                        <a:pt x="86774" y="404625"/>
                        <a:pt x="77349" y="411553"/>
                        <a:pt x="72635" y="406288"/>
                      </a:cubicBezTo>
                      <a:cubicBezTo>
                        <a:pt x="69863" y="403517"/>
                        <a:pt x="71249" y="398252"/>
                        <a:pt x="71527" y="394926"/>
                      </a:cubicBezTo>
                      <a:cubicBezTo>
                        <a:pt x="71804" y="391046"/>
                        <a:pt x="71527" y="387998"/>
                        <a:pt x="70972" y="384396"/>
                      </a:cubicBezTo>
                      <a:cubicBezTo>
                        <a:pt x="70418" y="380793"/>
                        <a:pt x="72358" y="378576"/>
                        <a:pt x="74576" y="376082"/>
                      </a:cubicBezTo>
                      <a:cubicBezTo>
                        <a:pt x="75963" y="374696"/>
                        <a:pt x="79012" y="372756"/>
                        <a:pt x="76239" y="371648"/>
                      </a:cubicBezTo>
                      <a:cubicBezTo>
                        <a:pt x="73190" y="370540"/>
                        <a:pt x="69863" y="370540"/>
                        <a:pt x="67646" y="367768"/>
                      </a:cubicBezTo>
                      <a:cubicBezTo>
                        <a:pt x="65982" y="365551"/>
                        <a:pt x="65982" y="362780"/>
                        <a:pt x="64318" y="360563"/>
                      </a:cubicBezTo>
                      <a:cubicBezTo>
                        <a:pt x="64318" y="360563"/>
                        <a:pt x="64318" y="360563"/>
                        <a:pt x="64318" y="360563"/>
                      </a:cubicBezTo>
                      <a:cubicBezTo>
                        <a:pt x="65428" y="359177"/>
                        <a:pt x="66536" y="358069"/>
                        <a:pt x="67922" y="357515"/>
                      </a:cubicBezTo>
                      <a:cubicBezTo>
                        <a:pt x="72635" y="355575"/>
                        <a:pt x="77903" y="356960"/>
                        <a:pt x="78180" y="353635"/>
                      </a:cubicBezTo>
                      <a:cubicBezTo>
                        <a:pt x="78457" y="350310"/>
                        <a:pt x="79289" y="347538"/>
                        <a:pt x="83170" y="347538"/>
                      </a:cubicBezTo>
                      <a:cubicBezTo>
                        <a:pt x="87052" y="347538"/>
                        <a:pt x="99527" y="346707"/>
                        <a:pt x="101468" y="347538"/>
                      </a:cubicBezTo>
                      <a:cubicBezTo>
                        <a:pt x="103408" y="348647"/>
                        <a:pt x="112280" y="354189"/>
                        <a:pt x="109508" y="347815"/>
                      </a:cubicBezTo>
                      <a:cubicBezTo>
                        <a:pt x="106735" y="341719"/>
                        <a:pt x="99250" y="335899"/>
                        <a:pt x="99250" y="331742"/>
                      </a:cubicBezTo>
                      <a:cubicBezTo>
                        <a:pt x="99250" y="327308"/>
                        <a:pt x="104517" y="323429"/>
                        <a:pt x="105903" y="324260"/>
                      </a:cubicBezTo>
                      <a:cubicBezTo>
                        <a:pt x="107289" y="325091"/>
                        <a:pt x="115052" y="328971"/>
                        <a:pt x="115330" y="324260"/>
                      </a:cubicBezTo>
                      <a:cubicBezTo>
                        <a:pt x="115607" y="319549"/>
                        <a:pt x="113112" y="318440"/>
                        <a:pt x="116993" y="318163"/>
                      </a:cubicBezTo>
                      <a:cubicBezTo>
                        <a:pt x="120874" y="317609"/>
                        <a:pt x="127251" y="317609"/>
                        <a:pt x="127251" y="311512"/>
                      </a:cubicBezTo>
                      <a:cubicBezTo>
                        <a:pt x="127251" y="305416"/>
                        <a:pt x="127251" y="297102"/>
                        <a:pt x="138895" y="290451"/>
                      </a:cubicBezTo>
                      <a:cubicBezTo>
                        <a:pt x="150261" y="283800"/>
                        <a:pt x="149152" y="281306"/>
                        <a:pt x="147488" y="277149"/>
                      </a:cubicBezTo>
                      <a:cubicBezTo>
                        <a:pt x="145825" y="272992"/>
                        <a:pt x="141667" y="259691"/>
                        <a:pt x="141944" y="254702"/>
                      </a:cubicBezTo>
                      <a:cubicBezTo>
                        <a:pt x="141944" y="253040"/>
                        <a:pt x="141944" y="250269"/>
                        <a:pt x="142499" y="246943"/>
                      </a:cubicBezTo>
                      <a:cubicBezTo>
                        <a:pt x="143053" y="240846"/>
                        <a:pt x="143885" y="233364"/>
                        <a:pt x="145271" y="231979"/>
                      </a:cubicBezTo>
                      <a:cubicBezTo>
                        <a:pt x="147488" y="229761"/>
                        <a:pt x="150816" y="227267"/>
                        <a:pt x="146934" y="223665"/>
                      </a:cubicBezTo>
                      <a:cubicBezTo>
                        <a:pt x="143053" y="220062"/>
                        <a:pt x="134459" y="215628"/>
                        <a:pt x="136677" y="212857"/>
                      </a:cubicBezTo>
                      <a:cubicBezTo>
                        <a:pt x="138895" y="210086"/>
                        <a:pt x="144994" y="208423"/>
                        <a:pt x="140558" y="204821"/>
                      </a:cubicBezTo>
                      <a:cubicBezTo>
                        <a:pt x="135845" y="201218"/>
                        <a:pt x="122815" y="193736"/>
                        <a:pt x="121706" y="190133"/>
                      </a:cubicBezTo>
                      <a:cubicBezTo>
                        <a:pt x="120597" y="186253"/>
                        <a:pt x="112003" y="171289"/>
                        <a:pt x="107289" y="167686"/>
                      </a:cubicBezTo>
                      <a:cubicBezTo>
                        <a:pt x="102577" y="164084"/>
                        <a:pt x="93151" y="154939"/>
                        <a:pt x="89824" y="150782"/>
                      </a:cubicBezTo>
                      <a:cubicBezTo>
                        <a:pt x="86497" y="146625"/>
                        <a:pt x="81230" y="143300"/>
                        <a:pt x="80675" y="140805"/>
                      </a:cubicBezTo>
                      <a:cubicBezTo>
                        <a:pt x="80121" y="138311"/>
                        <a:pt x="81784" y="133877"/>
                        <a:pt x="76794" y="131383"/>
                      </a:cubicBezTo>
                      <a:cubicBezTo>
                        <a:pt x="71804" y="128889"/>
                        <a:pt x="48793" y="118081"/>
                        <a:pt x="48793" y="112539"/>
                      </a:cubicBezTo>
                      <a:cubicBezTo>
                        <a:pt x="48793" y="106996"/>
                        <a:pt x="50456" y="105888"/>
                        <a:pt x="54615" y="105888"/>
                      </a:cubicBezTo>
                      <a:cubicBezTo>
                        <a:pt x="58774" y="105888"/>
                        <a:pt x="74299" y="104503"/>
                        <a:pt x="75408" y="98129"/>
                      </a:cubicBezTo>
                      <a:cubicBezTo>
                        <a:pt x="76239" y="91755"/>
                        <a:pt x="74021" y="88706"/>
                        <a:pt x="70418" y="87044"/>
                      </a:cubicBezTo>
                      <a:cubicBezTo>
                        <a:pt x="66814" y="85104"/>
                        <a:pt x="61546" y="84272"/>
                        <a:pt x="63210" y="82055"/>
                      </a:cubicBezTo>
                      <a:cubicBezTo>
                        <a:pt x="64873" y="79839"/>
                        <a:pt x="66814" y="78730"/>
                        <a:pt x="62932" y="74573"/>
                      </a:cubicBezTo>
                      <a:cubicBezTo>
                        <a:pt x="59051" y="70416"/>
                        <a:pt x="53229" y="68199"/>
                        <a:pt x="49625" y="71248"/>
                      </a:cubicBezTo>
                      <a:cubicBezTo>
                        <a:pt x="46021" y="74296"/>
                        <a:pt x="45189" y="78176"/>
                        <a:pt x="39090" y="76236"/>
                      </a:cubicBezTo>
                      <a:cubicBezTo>
                        <a:pt x="32991" y="74296"/>
                        <a:pt x="21624" y="68754"/>
                        <a:pt x="21347" y="62380"/>
                      </a:cubicBezTo>
                      <a:cubicBezTo>
                        <a:pt x="21347" y="55729"/>
                        <a:pt x="22733" y="47138"/>
                        <a:pt x="19130" y="47415"/>
                      </a:cubicBezTo>
                      <a:cubicBezTo>
                        <a:pt x="15802" y="47693"/>
                        <a:pt x="13862" y="49632"/>
                        <a:pt x="11921" y="44090"/>
                      </a:cubicBezTo>
                      <a:cubicBezTo>
                        <a:pt x="9981" y="38547"/>
                        <a:pt x="554" y="27740"/>
                        <a:pt x="0" y="26908"/>
                      </a:cubicBezTo>
                      <a:cubicBezTo>
                        <a:pt x="832" y="26908"/>
                        <a:pt x="1386" y="26354"/>
                        <a:pt x="1941" y="25800"/>
                      </a:cubicBezTo>
                      <a:cubicBezTo>
                        <a:pt x="5268" y="22197"/>
                        <a:pt x="7485" y="18040"/>
                        <a:pt x="11089" y="18872"/>
                      </a:cubicBezTo>
                      <a:cubicBezTo>
                        <a:pt x="14694" y="19703"/>
                        <a:pt x="20516" y="30788"/>
                        <a:pt x="24674" y="25245"/>
                      </a:cubicBezTo>
                      <a:cubicBezTo>
                        <a:pt x="28833" y="19703"/>
                        <a:pt x="31050" y="16378"/>
                        <a:pt x="33268" y="17763"/>
                      </a:cubicBezTo>
                      <a:cubicBezTo>
                        <a:pt x="35486" y="19426"/>
                        <a:pt x="38258" y="26077"/>
                        <a:pt x="39090" y="22752"/>
                      </a:cubicBezTo>
                      <a:cubicBezTo>
                        <a:pt x="39922" y="19149"/>
                        <a:pt x="40753" y="13052"/>
                        <a:pt x="43249" y="17763"/>
                      </a:cubicBezTo>
                      <a:cubicBezTo>
                        <a:pt x="45467" y="22197"/>
                        <a:pt x="49348" y="28017"/>
                        <a:pt x="51843" y="24137"/>
                      </a:cubicBezTo>
                      <a:cubicBezTo>
                        <a:pt x="54338" y="20257"/>
                        <a:pt x="55447" y="13883"/>
                        <a:pt x="57665" y="16101"/>
                      </a:cubicBezTo>
                      <a:cubicBezTo>
                        <a:pt x="60160" y="18317"/>
                        <a:pt x="65150" y="19980"/>
                        <a:pt x="65982" y="17486"/>
                      </a:cubicBezTo>
                      <a:cubicBezTo>
                        <a:pt x="66814" y="14992"/>
                        <a:pt x="69586" y="15824"/>
                        <a:pt x="72913" y="10558"/>
                      </a:cubicBezTo>
                      <a:cubicBezTo>
                        <a:pt x="76517" y="5570"/>
                        <a:pt x="84002" y="-2189"/>
                        <a:pt x="87329" y="582"/>
                      </a:cubicBezTo>
                      <a:cubicBezTo>
                        <a:pt x="90655" y="3353"/>
                        <a:pt x="96478" y="12498"/>
                        <a:pt x="101190" y="13606"/>
                      </a:cubicBezTo>
                      <a:cubicBezTo>
                        <a:pt x="105903" y="14715"/>
                        <a:pt x="128914" y="13606"/>
                        <a:pt x="125587" y="18595"/>
                      </a:cubicBezTo>
                      <a:cubicBezTo>
                        <a:pt x="122261" y="23583"/>
                        <a:pt x="117270" y="28017"/>
                        <a:pt x="118656" y="29957"/>
                      </a:cubicBezTo>
                      <a:cubicBezTo>
                        <a:pt x="120043" y="31896"/>
                        <a:pt x="121151" y="39379"/>
                        <a:pt x="125865" y="40210"/>
                      </a:cubicBezTo>
                      <a:cubicBezTo>
                        <a:pt x="130854" y="41042"/>
                        <a:pt x="133627" y="40487"/>
                        <a:pt x="135845" y="44090"/>
                      </a:cubicBezTo>
                      <a:cubicBezTo>
                        <a:pt x="138063" y="47693"/>
                        <a:pt x="139449" y="50464"/>
                        <a:pt x="143607" y="50464"/>
                      </a:cubicBezTo>
                      <a:cubicBezTo>
                        <a:pt x="147766" y="50464"/>
                        <a:pt x="155251" y="47970"/>
                        <a:pt x="159133" y="51849"/>
                      </a:cubicBezTo>
                      <a:cubicBezTo>
                        <a:pt x="158301" y="52126"/>
                        <a:pt x="157469" y="52681"/>
                        <a:pt x="156637" y="53789"/>
                      </a:cubicBezTo>
                      <a:cubicBezTo>
                        <a:pt x="155251" y="55729"/>
                        <a:pt x="155251" y="59054"/>
                        <a:pt x="152756" y="59886"/>
                      </a:cubicBezTo>
                      <a:cubicBezTo>
                        <a:pt x="151370" y="60440"/>
                        <a:pt x="149706" y="59609"/>
                        <a:pt x="148320" y="59886"/>
                      </a:cubicBezTo>
                      <a:cubicBezTo>
                        <a:pt x="146657" y="59886"/>
                        <a:pt x="145825" y="61271"/>
                        <a:pt x="144994" y="62657"/>
                      </a:cubicBezTo>
                      <a:cubicBezTo>
                        <a:pt x="144162" y="63765"/>
                        <a:pt x="143330" y="64874"/>
                        <a:pt x="143053" y="65983"/>
                      </a:cubicBezTo>
                      <a:cubicBezTo>
                        <a:pt x="142776" y="67368"/>
                        <a:pt x="143607" y="69031"/>
                        <a:pt x="142776" y="70416"/>
                      </a:cubicBezTo>
                      <a:cubicBezTo>
                        <a:pt x="141113" y="73465"/>
                        <a:pt x="136954" y="68754"/>
                        <a:pt x="134459" y="68754"/>
                      </a:cubicBezTo>
                      <a:cubicBezTo>
                        <a:pt x="130023" y="68754"/>
                        <a:pt x="132241" y="73742"/>
                        <a:pt x="128360" y="74019"/>
                      </a:cubicBezTo>
                      <a:cubicBezTo>
                        <a:pt x="128082" y="72356"/>
                        <a:pt x="127528" y="70971"/>
                        <a:pt x="125865" y="70416"/>
                      </a:cubicBezTo>
                      <a:cubicBezTo>
                        <a:pt x="124479" y="69862"/>
                        <a:pt x="121983" y="69585"/>
                        <a:pt x="120874" y="70971"/>
                      </a:cubicBezTo>
                      <a:cubicBezTo>
                        <a:pt x="118102" y="74573"/>
                        <a:pt x="125310" y="75127"/>
                        <a:pt x="123092" y="78730"/>
                      </a:cubicBezTo>
                      <a:cubicBezTo>
                        <a:pt x="122261" y="80116"/>
                        <a:pt x="120320" y="80393"/>
                        <a:pt x="119765" y="82333"/>
                      </a:cubicBezTo>
                      <a:cubicBezTo>
                        <a:pt x="119488" y="83995"/>
                        <a:pt x="120874" y="85658"/>
                        <a:pt x="119765" y="87321"/>
                      </a:cubicBezTo>
                      <a:cubicBezTo>
                        <a:pt x="119211" y="88706"/>
                        <a:pt x="118102" y="88983"/>
                        <a:pt x="116716" y="89538"/>
                      </a:cubicBezTo>
                      <a:cubicBezTo>
                        <a:pt x="114775" y="90092"/>
                        <a:pt x="113389" y="90923"/>
                        <a:pt x="111726" y="92032"/>
                      </a:cubicBezTo>
                      <a:cubicBezTo>
                        <a:pt x="108399" y="93695"/>
                        <a:pt x="105903" y="95357"/>
                        <a:pt x="103131" y="97852"/>
                      </a:cubicBezTo>
                      <a:cubicBezTo>
                        <a:pt x="100636" y="100623"/>
                        <a:pt x="99527" y="103117"/>
                        <a:pt x="99527" y="106996"/>
                      </a:cubicBezTo>
                      <a:cubicBezTo>
                        <a:pt x="99527" y="111153"/>
                        <a:pt x="98418" y="114202"/>
                        <a:pt x="95646" y="117250"/>
                      </a:cubicBezTo>
                      <a:cubicBezTo>
                        <a:pt x="93428" y="119467"/>
                        <a:pt x="90655" y="121407"/>
                        <a:pt x="92319" y="124732"/>
                      </a:cubicBezTo>
                      <a:cubicBezTo>
                        <a:pt x="93983" y="128612"/>
                        <a:pt x="97309" y="131937"/>
                        <a:pt x="99527" y="135263"/>
                      </a:cubicBezTo>
                      <a:cubicBezTo>
                        <a:pt x="102022" y="138865"/>
                        <a:pt x="105072" y="141637"/>
                        <a:pt x="108121" y="144685"/>
                      </a:cubicBezTo>
                      <a:cubicBezTo>
                        <a:pt x="111171" y="147456"/>
                        <a:pt x="112834" y="150505"/>
                        <a:pt x="112834" y="154939"/>
                      </a:cubicBezTo>
                      <a:cubicBezTo>
                        <a:pt x="112834" y="159095"/>
                        <a:pt x="113389" y="162144"/>
                        <a:pt x="116716" y="165192"/>
                      </a:cubicBezTo>
                      <a:cubicBezTo>
                        <a:pt x="120597" y="168795"/>
                        <a:pt x="125310" y="171289"/>
                        <a:pt x="129191" y="174891"/>
                      </a:cubicBezTo>
                      <a:cubicBezTo>
                        <a:pt x="136399" y="181542"/>
                        <a:pt x="140281" y="191519"/>
                        <a:pt x="147766" y="197615"/>
                      </a:cubicBezTo>
                      <a:cubicBezTo>
                        <a:pt x="151370" y="200387"/>
                        <a:pt x="155529" y="200387"/>
                        <a:pt x="159687" y="201772"/>
                      </a:cubicBezTo>
                      <a:cubicBezTo>
                        <a:pt x="164400" y="203158"/>
                        <a:pt x="166895" y="206760"/>
                        <a:pt x="168281" y="211194"/>
                      </a:cubicBezTo>
                      <a:cubicBezTo>
                        <a:pt x="169945" y="215628"/>
                        <a:pt x="171053" y="219508"/>
                        <a:pt x="174935" y="222556"/>
                      </a:cubicBezTo>
                      <a:cubicBezTo>
                        <a:pt x="178539" y="225328"/>
                        <a:pt x="182698" y="227544"/>
                        <a:pt x="185470" y="231701"/>
                      </a:cubicBezTo>
                      <a:cubicBezTo>
                        <a:pt x="189905" y="238629"/>
                        <a:pt x="190460" y="248883"/>
                        <a:pt x="190737" y="256920"/>
                      </a:cubicBezTo>
                      <a:cubicBezTo>
                        <a:pt x="190737" y="262739"/>
                        <a:pt x="190737" y="268282"/>
                        <a:pt x="192123" y="274101"/>
                      </a:cubicBezTo>
                      <a:cubicBezTo>
                        <a:pt x="192955" y="278258"/>
                        <a:pt x="194896" y="282138"/>
                        <a:pt x="195450" y="286294"/>
                      </a:cubicBezTo>
                      <a:cubicBezTo>
                        <a:pt x="195728" y="290174"/>
                        <a:pt x="194896" y="293777"/>
                        <a:pt x="194064" y="297656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grpSp>
              <p:nvGrpSpPr>
                <p:cNvPr id="4819" name="Graphic 248">
                  <a:extLst>
                    <a:ext uri="{FF2B5EF4-FFF2-40B4-BE49-F238E27FC236}">
                      <a16:creationId xmlns:a16="http://schemas.microsoft.com/office/drawing/2014/main" id="{E3DE734C-3F18-59BD-FFD6-804BFD9B5837}"/>
                    </a:ext>
                  </a:extLst>
                </p:cNvPr>
                <p:cNvGrpSpPr/>
                <p:nvPr/>
              </p:nvGrpSpPr>
              <p:grpSpPr>
                <a:xfrm>
                  <a:off x="8638473" y="3839569"/>
                  <a:ext cx="29428" cy="44741"/>
                  <a:chOff x="8638473" y="3839569"/>
                  <a:chExt cx="29428" cy="44741"/>
                </a:xfrm>
                <a:grpFill/>
              </p:grpSpPr>
              <p:sp>
                <p:nvSpPr>
                  <p:cNvPr id="4820" name="Freeform 4819">
                    <a:extLst>
                      <a:ext uri="{FF2B5EF4-FFF2-40B4-BE49-F238E27FC236}">
                        <a16:creationId xmlns:a16="http://schemas.microsoft.com/office/drawing/2014/main" id="{3E614F47-7ADA-C749-F61B-7208D698D2FA}"/>
                      </a:ext>
                    </a:extLst>
                  </p:cNvPr>
                  <p:cNvSpPr/>
                  <p:nvPr/>
                </p:nvSpPr>
                <p:spPr>
                  <a:xfrm>
                    <a:off x="8660139" y="3878492"/>
                    <a:ext cx="7762" cy="5819"/>
                  </a:xfrm>
                  <a:custGeom>
                    <a:avLst/>
                    <a:gdLst>
                      <a:gd name="connsiteX0" fmla="*/ 7763 w 7762"/>
                      <a:gd name="connsiteY0" fmla="*/ 3049 h 5819"/>
                      <a:gd name="connsiteX1" fmla="*/ 3882 w 7762"/>
                      <a:gd name="connsiteY1" fmla="*/ 5820 h 5819"/>
                      <a:gd name="connsiteX2" fmla="*/ 0 w 7762"/>
                      <a:gd name="connsiteY2" fmla="*/ 3049 h 5819"/>
                      <a:gd name="connsiteX3" fmla="*/ 3882 w 7762"/>
                      <a:gd name="connsiteY3" fmla="*/ 0 h 5819"/>
                      <a:gd name="connsiteX4" fmla="*/ 7763 w 7762"/>
                      <a:gd name="connsiteY4" fmla="*/ 3049 h 5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62" h="5819">
                        <a:moveTo>
                          <a:pt x="7763" y="3049"/>
                        </a:moveTo>
                        <a:cubicBezTo>
                          <a:pt x="7763" y="4711"/>
                          <a:pt x="6100" y="5820"/>
                          <a:pt x="3882" y="5820"/>
                        </a:cubicBezTo>
                        <a:cubicBezTo>
                          <a:pt x="1664" y="5820"/>
                          <a:pt x="0" y="4434"/>
                          <a:pt x="0" y="3049"/>
                        </a:cubicBezTo>
                        <a:cubicBezTo>
                          <a:pt x="0" y="1663"/>
                          <a:pt x="1664" y="0"/>
                          <a:pt x="3882" y="0"/>
                        </a:cubicBezTo>
                        <a:cubicBezTo>
                          <a:pt x="6100" y="0"/>
                          <a:pt x="7763" y="1386"/>
                          <a:pt x="7763" y="3049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821" name="Freeform 4820">
                    <a:extLst>
                      <a:ext uri="{FF2B5EF4-FFF2-40B4-BE49-F238E27FC236}">
                        <a16:creationId xmlns:a16="http://schemas.microsoft.com/office/drawing/2014/main" id="{526DB406-21BD-306D-6076-06E449BE7233}"/>
                      </a:ext>
                    </a:extLst>
                  </p:cNvPr>
                  <p:cNvSpPr/>
                  <p:nvPr/>
                </p:nvSpPr>
                <p:spPr>
                  <a:xfrm>
                    <a:off x="8638473" y="3839569"/>
                    <a:ext cx="24333" cy="21016"/>
                  </a:xfrm>
                  <a:custGeom>
                    <a:avLst/>
                    <a:gdLst>
                      <a:gd name="connsiteX0" fmla="*/ 9468 w 24333"/>
                      <a:gd name="connsiteY0" fmla="*/ 13704 h 21016"/>
                      <a:gd name="connsiteX1" fmla="*/ 7804 w 24333"/>
                      <a:gd name="connsiteY1" fmla="*/ 11764 h 21016"/>
                      <a:gd name="connsiteX2" fmla="*/ 3923 w 24333"/>
                      <a:gd name="connsiteY2" fmla="*/ 7331 h 21016"/>
                      <a:gd name="connsiteX3" fmla="*/ 319 w 24333"/>
                      <a:gd name="connsiteY3" fmla="*/ 2342 h 21016"/>
                      <a:gd name="connsiteX4" fmla="*/ 1705 w 24333"/>
                      <a:gd name="connsiteY4" fmla="*/ 125 h 21016"/>
                      <a:gd name="connsiteX5" fmla="*/ 5864 w 24333"/>
                      <a:gd name="connsiteY5" fmla="*/ 3451 h 21016"/>
                      <a:gd name="connsiteX6" fmla="*/ 10022 w 24333"/>
                      <a:gd name="connsiteY6" fmla="*/ 6222 h 21016"/>
                      <a:gd name="connsiteX7" fmla="*/ 15844 w 24333"/>
                      <a:gd name="connsiteY7" fmla="*/ 9270 h 21016"/>
                      <a:gd name="connsiteX8" fmla="*/ 20557 w 24333"/>
                      <a:gd name="connsiteY8" fmla="*/ 12319 h 21016"/>
                      <a:gd name="connsiteX9" fmla="*/ 23052 w 24333"/>
                      <a:gd name="connsiteY9" fmla="*/ 14536 h 21016"/>
                      <a:gd name="connsiteX10" fmla="*/ 23607 w 24333"/>
                      <a:gd name="connsiteY10" fmla="*/ 19801 h 21016"/>
                      <a:gd name="connsiteX11" fmla="*/ 17785 w 24333"/>
                      <a:gd name="connsiteY11" fmla="*/ 20355 h 21016"/>
                      <a:gd name="connsiteX12" fmla="*/ 13904 w 24333"/>
                      <a:gd name="connsiteY12" fmla="*/ 17307 h 21016"/>
                      <a:gd name="connsiteX13" fmla="*/ 9745 w 24333"/>
                      <a:gd name="connsiteY13" fmla="*/ 13427 h 210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24333" h="21016">
                        <a:moveTo>
                          <a:pt x="9468" y="13704"/>
                        </a:moveTo>
                        <a:cubicBezTo>
                          <a:pt x="8913" y="13150"/>
                          <a:pt x="8359" y="12596"/>
                          <a:pt x="7804" y="11764"/>
                        </a:cubicBezTo>
                        <a:cubicBezTo>
                          <a:pt x="6695" y="10102"/>
                          <a:pt x="5309" y="8716"/>
                          <a:pt x="3923" y="7331"/>
                        </a:cubicBezTo>
                        <a:cubicBezTo>
                          <a:pt x="2537" y="5945"/>
                          <a:pt x="1151" y="4282"/>
                          <a:pt x="319" y="2342"/>
                        </a:cubicBezTo>
                        <a:cubicBezTo>
                          <a:pt x="-235" y="957"/>
                          <a:pt x="-235" y="-429"/>
                          <a:pt x="1705" y="125"/>
                        </a:cubicBezTo>
                        <a:cubicBezTo>
                          <a:pt x="3369" y="680"/>
                          <a:pt x="4477" y="2342"/>
                          <a:pt x="5864" y="3451"/>
                        </a:cubicBezTo>
                        <a:cubicBezTo>
                          <a:pt x="7250" y="4559"/>
                          <a:pt x="8359" y="5390"/>
                          <a:pt x="10022" y="6222"/>
                        </a:cubicBezTo>
                        <a:cubicBezTo>
                          <a:pt x="11963" y="7053"/>
                          <a:pt x="13904" y="8162"/>
                          <a:pt x="15844" y="9270"/>
                        </a:cubicBezTo>
                        <a:cubicBezTo>
                          <a:pt x="17507" y="10102"/>
                          <a:pt x="19171" y="10933"/>
                          <a:pt x="20557" y="12319"/>
                        </a:cubicBezTo>
                        <a:cubicBezTo>
                          <a:pt x="21389" y="13150"/>
                          <a:pt x="22498" y="13704"/>
                          <a:pt x="23052" y="14536"/>
                        </a:cubicBezTo>
                        <a:cubicBezTo>
                          <a:pt x="24161" y="15921"/>
                          <a:pt x="24993" y="18415"/>
                          <a:pt x="23607" y="19801"/>
                        </a:cubicBezTo>
                        <a:cubicBezTo>
                          <a:pt x="21943" y="21464"/>
                          <a:pt x="19725" y="21187"/>
                          <a:pt x="17785" y="20355"/>
                        </a:cubicBezTo>
                        <a:cubicBezTo>
                          <a:pt x="16399" y="19524"/>
                          <a:pt x="15012" y="18415"/>
                          <a:pt x="13904" y="17307"/>
                        </a:cubicBezTo>
                        <a:cubicBezTo>
                          <a:pt x="12518" y="15921"/>
                          <a:pt x="11131" y="14813"/>
                          <a:pt x="9745" y="13427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</p:grpSp>
          <p:grpSp>
            <p:nvGrpSpPr>
              <p:cNvPr id="4588" name="Graphic 248">
                <a:extLst>
                  <a:ext uri="{FF2B5EF4-FFF2-40B4-BE49-F238E27FC236}">
                    <a16:creationId xmlns:a16="http://schemas.microsoft.com/office/drawing/2014/main" id="{D0F80A9C-1835-4956-47C2-FD1FC141B207}"/>
                  </a:ext>
                </a:extLst>
              </p:cNvPr>
              <p:cNvGrpSpPr/>
              <p:nvPr/>
            </p:nvGrpSpPr>
            <p:grpSpPr>
              <a:xfrm>
                <a:off x="7608969" y="3328162"/>
                <a:ext cx="245074" cy="517916"/>
                <a:chOff x="8271734" y="3327043"/>
                <a:chExt cx="245074" cy="517916"/>
              </a:xfrm>
              <a:grpFill/>
            </p:grpSpPr>
            <p:sp>
              <p:nvSpPr>
                <p:cNvPr id="4806" name="Freeform 4805">
                  <a:extLst>
                    <a:ext uri="{FF2B5EF4-FFF2-40B4-BE49-F238E27FC236}">
                      <a16:creationId xmlns:a16="http://schemas.microsoft.com/office/drawing/2014/main" id="{F3B8A8EA-57F9-8F00-9D4D-BF1EF9CFB6AA}"/>
                    </a:ext>
                  </a:extLst>
                </p:cNvPr>
                <p:cNvSpPr/>
                <p:nvPr/>
              </p:nvSpPr>
              <p:spPr>
                <a:xfrm>
                  <a:off x="8271734" y="3327043"/>
                  <a:ext cx="245074" cy="517916"/>
                </a:xfrm>
                <a:custGeom>
                  <a:avLst/>
                  <a:gdLst>
                    <a:gd name="connsiteX0" fmla="*/ 245075 w 245074"/>
                    <a:gd name="connsiteY0" fmla="*/ 200058 h 517916"/>
                    <a:gd name="connsiteX1" fmla="*/ 232599 w 245074"/>
                    <a:gd name="connsiteY1" fmla="*/ 208648 h 517916"/>
                    <a:gd name="connsiteX2" fmla="*/ 228718 w 245074"/>
                    <a:gd name="connsiteY2" fmla="*/ 219179 h 517916"/>
                    <a:gd name="connsiteX3" fmla="*/ 223450 w 245074"/>
                    <a:gd name="connsiteY3" fmla="*/ 221673 h 517916"/>
                    <a:gd name="connsiteX4" fmla="*/ 219015 w 245074"/>
                    <a:gd name="connsiteY4" fmla="*/ 230264 h 517916"/>
                    <a:gd name="connsiteX5" fmla="*/ 217906 w 245074"/>
                    <a:gd name="connsiteY5" fmla="*/ 232758 h 517916"/>
                    <a:gd name="connsiteX6" fmla="*/ 217906 w 245074"/>
                    <a:gd name="connsiteY6" fmla="*/ 232758 h 517916"/>
                    <a:gd name="connsiteX7" fmla="*/ 213470 w 245074"/>
                    <a:gd name="connsiteY7" fmla="*/ 231927 h 517916"/>
                    <a:gd name="connsiteX8" fmla="*/ 208480 w 245074"/>
                    <a:gd name="connsiteY8" fmla="*/ 233866 h 517916"/>
                    <a:gd name="connsiteX9" fmla="*/ 200995 w 245074"/>
                    <a:gd name="connsiteY9" fmla="*/ 235529 h 517916"/>
                    <a:gd name="connsiteX10" fmla="*/ 199609 w 245074"/>
                    <a:gd name="connsiteY10" fmla="*/ 239686 h 517916"/>
                    <a:gd name="connsiteX11" fmla="*/ 191292 w 245074"/>
                    <a:gd name="connsiteY11" fmla="*/ 241349 h 517916"/>
                    <a:gd name="connsiteX12" fmla="*/ 188796 w 245074"/>
                    <a:gd name="connsiteY12" fmla="*/ 248277 h 517916"/>
                    <a:gd name="connsiteX13" fmla="*/ 172717 w 245074"/>
                    <a:gd name="connsiteY13" fmla="*/ 254374 h 517916"/>
                    <a:gd name="connsiteX14" fmla="*/ 160241 w 245074"/>
                    <a:gd name="connsiteY14" fmla="*/ 251048 h 517916"/>
                    <a:gd name="connsiteX15" fmla="*/ 155805 w 245074"/>
                    <a:gd name="connsiteY15" fmla="*/ 266844 h 517916"/>
                    <a:gd name="connsiteX16" fmla="*/ 153033 w 245074"/>
                    <a:gd name="connsiteY16" fmla="*/ 280423 h 517916"/>
                    <a:gd name="connsiteX17" fmla="*/ 144162 w 245074"/>
                    <a:gd name="connsiteY17" fmla="*/ 283194 h 517916"/>
                    <a:gd name="connsiteX18" fmla="*/ 150538 w 245074"/>
                    <a:gd name="connsiteY18" fmla="*/ 295942 h 517916"/>
                    <a:gd name="connsiteX19" fmla="*/ 151369 w 245074"/>
                    <a:gd name="connsiteY19" fmla="*/ 305918 h 517916"/>
                    <a:gd name="connsiteX20" fmla="*/ 166895 w 245074"/>
                    <a:gd name="connsiteY20" fmla="*/ 325040 h 517916"/>
                    <a:gd name="connsiteX21" fmla="*/ 174658 w 245074"/>
                    <a:gd name="connsiteY21" fmla="*/ 338619 h 517916"/>
                    <a:gd name="connsiteX22" fmla="*/ 183529 w 245074"/>
                    <a:gd name="connsiteY22" fmla="*/ 348595 h 517916"/>
                    <a:gd name="connsiteX23" fmla="*/ 176044 w 245074"/>
                    <a:gd name="connsiteY23" fmla="*/ 355523 h 517916"/>
                    <a:gd name="connsiteX24" fmla="*/ 174380 w 245074"/>
                    <a:gd name="connsiteY24" fmla="*/ 370211 h 517916"/>
                    <a:gd name="connsiteX25" fmla="*/ 167172 w 245074"/>
                    <a:gd name="connsiteY25" fmla="*/ 375476 h 517916"/>
                    <a:gd name="connsiteX26" fmla="*/ 164954 w 245074"/>
                    <a:gd name="connsiteY26" fmla="*/ 383512 h 517916"/>
                    <a:gd name="connsiteX27" fmla="*/ 187687 w 245074"/>
                    <a:gd name="connsiteY27" fmla="*/ 413719 h 517916"/>
                    <a:gd name="connsiteX28" fmla="*/ 188796 w 245074"/>
                    <a:gd name="connsiteY28" fmla="*/ 437274 h 517916"/>
                    <a:gd name="connsiteX29" fmla="*/ 201827 w 245074"/>
                    <a:gd name="connsiteY29" fmla="*/ 462215 h 517916"/>
                    <a:gd name="connsiteX30" fmla="*/ 192955 w 245074"/>
                    <a:gd name="connsiteY30" fmla="*/ 486047 h 517916"/>
                    <a:gd name="connsiteX31" fmla="*/ 181034 w 245074"/>
                    <a:gd name="connsiteY31" fmla="*/ 506832 h 517916"/>
                    <a:gd name="connsiteX32" fmla="*/ 174658 w 245074"/>
                    <a:gd name="connsiteY32" fmla="*/ 517916 h 517916"/>
                    <a:gd name="connsiteX33" fmla="*/ 173271 w 245074"/>
                    <a:gd name="connsiteY33" fmla="*/ 513483 h 517916"/>
                    <a:gd name="connsiteX34" fmla="*/ 172162 w 245074"/>
                    <a:gd name="connsiteY34" fmla="*/ 503229 h 517916"/>
                    <a:gd name="connsiteX35" fmla="*/ 178816 w 245074"/>
                    <a:gd name="connsiteY35" fmla="*/ 495470 h 517916"/>
                    <a:gd name="connsiteX36" fmla="*/ 179093 w 245074"/>
                    <a:gd name="connsiteY36" fmla="*/ 484939 h 517916"/>
                    <a:gd name="connsiteX37" fmla="*/ 180757 w 245074"/>
                    <a:gd name="connsiteY37" fmla="*/ 476903 h 517916"/>
                    <a:gd name="connsiteX38" fmla="*/ 173826 w 245074"/>
                    <a:gd name="connsiteY38" fmla="*/ 473577 h 517916"/>
                    <a:gd name="connsiteX39" fmla="*/ 172994 w 245074"/>
                    <a:gd name="connsiteY39" fmla="*/ 469143 h 517916"/>
                    <a:gd name="connsiteX40" fmla="*/ 176044 w 245074"/>
                    <a:gd name="connsiteY40" fmla="*/ 458612 h 517916"/>
                    <a:gd name="connsiteX41" fmla="*/ 173548 w 245074"/>
                    <a:gd name="connsiteY41" fmla="*/ 456118 h 517916"/>
                    <a:gd name="connsiteX42" fmla="*/ 170776 w 245074"/>
                    <a:gd name="connsiteY42" fmla="*/ 455564 h 517916"/>
                    <a:gd name="connsiteX43" fmla="*/ 171885 w 245074"/>
                    <a:gd name="connsiteY43" fmla="*/ 451684 h 517916"/>
                    <a:gd name="connsiteX44" fmla="*/ 177152 w 245074"/>
                    <a:gd name="connsiteY44" fmla="*/ 448913 h 517916"/>
                    <a:gd name="connsiteX45" fmla="*/ 175766 w 245074"/>
                    <a:gd name="connsiteY45" fmla="*/ 443648 h 517916"/>
                    <a:gd name="connsiteX46" fmla="*/ 173271 w 245074"/>
                    <a:gd name="connsiteY46" fmla="*/ 439214 h 517916"/>
                    <a:gd name="connsiteX47" fmla="*/ 174380 w 245074"/>
                    <a:gd name="connsiteY47" fmla="*/ 436720 h 517916"/>
                    <a:gd name="connsiteX48" fmla="*/ 173826 w 245074"/>
                    <a:gd name="connsiteY48" fmla="*/ 432286 h 517916"/>
                    <a:gd name="connsiteX49" fmla="*/ 169390 w 245074"/>
                    <a:gd name="connsiteY49" fmla="*/ 428406 h 517916"/>
                    <a:gd name="connsiteX50" fmla="*/ 167172 w 245074"/>
                    <a:gd name="connsiteY50" fmla="*/ 420924 h 517916"/>
                    <a:gd name="connsiteX51" fmla="*/ 167172 w 245074"/>
                    <a:gd name="connsiteY51" fmla="*/ 413719 h 517916"/>
                    <a:gd name="connsiteX52" fmla="*/ 163568 w 245074"/>
                    <a:gd name="connsiteY52" fmla="*/ 411779 h 517916"/>
                    <a:gd name="connsiteX53" fmla="*/ 162182 w 245074"/>
                    <a:gd name="connsiteY53" fmla="*/ 417875 h 517916"/>
                    <a:gd name="connsiteX54" fmla="*/ 159686 w 245074"/>
                    <a:gd name="connsiteY54" fmla="*/ 413719 h 517916"/>
                    <a:gd name="connsiteX55" fmla="*/ 160241 w 245074"/>
                    <a:gd name="connsiteY55" fmla="*/ 401802 h 517916"/>
                    <a:gd name="connsiteX56" fmla="*/ 157192 w 245074"/>
                    <a:gd name="connsiteY56" fmla="*/ 396260 h 517916"/>
                    <a:gd name="connsiteX57" fmla="*/ 152479 w 245074"/>
                    <a:gd name="connsiteY57" fmla="*/ 390717 h 517916"/>
                    <a:gd name="connsiteX58" fmla="*/ 151924 w 245074"/>
                    <a:gd name="connsiteY58" fmla="*/ 383789 h 517916"/>
                    <a:gd name="connsiteX59" fmla="*/ 152756 w 245074"/>
                    <a:gd name="connsiteY59" fmla="*/ 373813 h 517916"/>
                    <a:gd name="connsiteX60" fmla="*/ 151924 w 245074"/>
                    <a:gd name="connsiteY60" fmla="*/ 371319 h 517916"/>
                    <a:gd name="connsiteX61" fmla="*/ 151924 w 245074"/>
                    <a:gd name="connsiteY61" fmla="*/ 366054 h 517916"/>
                    <a:gd name="connsiteX62" fmla="*/ 150261 w 245074"/>
                    <a:gd name="connsiteY62" fmla="*/ 362451 h 517916"/>
                    <a:gd name="connsiteX63" fmla="*/ 148597 w 245074"/>
                    <a:gd name="connsiteY63" fmla="*/ 351089 h 517916"/>
                    <a:gd name="connsiteX64" fmla="*/ 149983 w 245074"/>
                    <a:gd name="connsiteY64" fmla="*/ 340558 h 517916"/>
                    <a:gd name="connsiteX65" fmla="*/ 142498 w 245074"/>
                    <a:gd name="connsiteY65" fmla="*/ 342498 h 517916"/>
                    <a:gd name="connsiteX66" fmla="*/ 137785 w 245074"/>
                    <a:gd name="connsiteY66" fmla="*/ 338064 h 517916"/>
                    <a:gd name="connsiteX67" fmla="*/ 137785 w 245074"/>
                    <a:gd name="connsiteY67" fmla="*/ 329751 h 517916"/>
                    <a:gd name="connsiteX68" fmla="*/ 135290 w 245074"/>
                    <a:gd name="connsiteY68" fmla="*/ 322823 h 517916"/>
                    <a:gd name="connsiteX69" fmla="*/ 129468 w 245074"/>
                    <a:gd name="connsiteY69" fmla="*/ 319220 h 517916"/>
                    <a:gd name="connsiteX70" fmla="*/ 126696 w 245074"/>
                    <a:gd name="connsiteY70" fmla="*/ 325317 h 517916"/>
                    <a:gd name="connsiteX71" fmla="*/ 126418 w 245074"/>
                    <a:gd name="connsiteY71" fmla="*/ 333076 h 517916"/>
                    <a:gd name="connsiteX72" fmla="*/ 125032 w 245074"/>
                    <a:gd name="connsiteY72" fmla="*/ 340281 h 517916"/>
                    <a:gd name="connsiteX73" fmla="*/ 117825 w 245074"/>
                    <a:gd name="connsiteY73" fmla="*/ 341113 h 517916"/>
                    <a:gd name="connsiteX74" fmla="*/ 112002 w 245074"/>
                    <a:gd name="connsiteY74" fmla="*/ 336125 h 517916"/>
                    <a:gd name="connsiteX75" fmla="*/ 112002 w 245074"/>
                    <a:gd name="connsiteY75" fmla="*/ 340558 h 517916"/>
                    <a:gd name="connsiteX76" fmla="*/ 113112 w 245074"/>
                    <a:gd name="connsiteY76" fmla="*/ 344161 h 517916"/>
                    <a:gd name="connsiteX77" fmla="*/ 103408 w 245074"/>
                    <a:gd name="connsiteY77" fmla="*/ 348041 h 517916"/>
                    <a:gd name="connsiteX78" fmla="*/ 95091 w 245074"/>
                    <a:gd name="connsiteY78" fmla="*/ 354137 h 517916"/>
                    <a:gd name="connsiteX79" fmla="*/ 91487 w 245074"/>
                    <a:gd name="connsiteY79" fmla="*/ 359126 h 517916"/>
                    <a:gd name="connsiteX80" fmla="*/ 87883 w 245074"/>
                    <a:gd name="connsiteY80" fmla="*/ 363837 h 517916"/>
                    <a:gd name="connsiteX81" fmla="*/ 85665 w 245074"/>
                    <a:gd name="connsiteY81" fmla="*/ 354969 h 517916"/>
                    <a:gd name="connsiteX82" fmla="*/ 80952 w 245074"/>
                    <a:gd name="connsiteY82" fmla="*/ 359126 h 517916"/>
                    <a:gd name="connsiteX83" fmla="*/ 79012 w 245074"/>
                    <a:gd name="connsiteY83" fmla="*/ 357186 h 517916"/>
                    <a:gd name="connsiteX84" fmla="*/ 72081 w 245074"/>
                    <a:gd name="connsiteY84" fmla="*/ 357463 h 517916"/>
                    <a:gd name="connsiteX85" fmla="*/ 69309 w 245074"/>
                    <a:gd name="connsiteY85" fmla="*/ 348595 h 517916"/>
                    <a:gd name="connsiteX86" fmla="*/ 66813 w 245074"/>
                    <a:gd name="connsiteY86" fmla="*/ 345270 h 517916"/>
                    <a:gd name="connsiteX87" fmla="*/ 63210 w 245074"/>
                    <a:gd name="connsiteY87" fmla="*/ 349981 h 517916"/>
                    <a:gd name="connsiteX88" fmla="*/ 57387 w 245074"/>
                    <a:gd name="connsiteY88" fmla="*/ 355246 h 517916"/>
                    <a:gd name="connsiteX89" fmla="*/ 59051 w 245074"/>
                    <a:gd name="connsiteY89" fmla="*/ 343053 h 517916"/>
                    <a:gd name="connsiteX90" fmla="*/ 60714 w 245074"/>
                    <a:gd name="connsiteY90" fmla="*/ 331414 h 517916"/>
                    <a:gd name="connsiteX91" fmla="*/ 63764 w 245074"/>
                    <a:gd name="connsiteY91" fmla="*/ 323100 h 517916"/>
                    <a:gd name="connsiteX92" fmla="*/ 63764 w 245074"/>
                    <a:gd name="connsiteY92" fmla="*/ 310075 h 517916"/>
                    <a:gd name="connsiteX93" fmla="*/ 59605 w 245074"/>
                    <a:gd name="connsiteY93" fmla="*/ 294833 h 517916"/>
                    <a:gd name="connsiteX94" fmla="*/ 56833 w 245074"/>
                    <a:gd name="connsiteY94" fmla="*/ 286520 h 517916"/>
                    <a:gd name="connsiteX95" fmla="*/ 55169 w 245074"/>
                    <a:gd name="connsiteY95" fmla="*/ 280977 h 517916"/>
                    <a:gd name="connsiteX96" fmla="*/ 49070 w 245074"/>
                    <a:gd name="connsiteY96" fmla="*/ 277097 h 517916"/>
                    <a:gd name="connsiteX97" fmla="*/ 47962 w 245074"/>
                    <a:gd name="connsiteY97" fmla="*/ 266290 h 517916"/>
                    <a:gd name="connsiteX98" fmla="*/ 44357 w 245074"/>
                    <a:gd name="connsiteY98" fmla="*/ 253542 h 517916"/>
                    <a:gd name="connsiteX99" fmla="*/ 37981 w 245074"/>
                    <a:gd name="connsiteY99" fmla="*/ 245506 h 517916"/>
                    <a:gd name="connsiteX100" fmla="*/ 27723 w 245074"/>
                    <a:gd name="connsiteY100" fmla="*/ 246060 h 517916"/>
                    <a:gd name="connsiteX101" fmla="*/ 23287 w 245074"/>
                    <a:gd name="connsiteY101" fmla="*/ 246891 h 517916"/>
                    <a:gd name="connsiteX102" fmla="*/ 21901 w 245074"/>
                    <a:gd name="connsiteY102" fmla="*/ 241349 h 517916"/>
                    <a:gd name="connsiteX103" fmla="*/ 17188 w 245074"/>
                    <a:gd name="connsiteY103" fmla="*/ 232481 h 517916"/>
                    <a:gd name="connsiteX104" fmla="*/ 10535 w 245074"/>
                    <a:gd name="connsiteY104" fmla="*/ 227770 h 517916"/>
                    <a:gd name="connsiteX105" fmla="*/ 1109 w 245074"/>
                    <a:gd name="connsiteY105" fmla="*/ 219456 h 517916"/>
                    <a:gd name="connsiteX106" fmla="*/ 0 w 245074"/>
                    <a:gd name="connsiteY106" fmla="*/ 218348 h 517916"/>
                    <a:gd name="connsiteX107" fmla="*/ 5822 w 245074"/>
                    <a:gd name="connsiteY107" fmla="*/ 204215 h 517916"/>
                    <a:gd name="connsiteX108" fmla="*/ 13030 w 245074"/>
                    <a:gd name="connsiteY108" fmla="*/ 205877 h 517916"/>
                    <a:gd name="connsiteX109" fmla="*/ 13030 w 245074"/>
                    <a:gd name="connsiteY109" fmla="*/ 185370 h 517916"/>
                    <a:gd name="connsiteX110" fmla="*/ 27446 w 245074"/>
                    <a:gd name="connsiteY110" fmla="*/ 180105 h 517916"/>
                    <a:gd name="connsiteX111" fmla="*/ 26892 w 245074"/>
                    <a:gd name="connsiteY111" fmla="*/ 158767 h 517916"/>
                    <a:gd name="connsiteX112" fmla="*/ 34100 w 245074"/>
                    <a:gd name="connsiteY112" fmla="*/ 151561 h 517916"/>
                    <a:gd name="connsiteX113" fmla="*/ 34100 w 245074"/>
                    <a:gd name="connsiteY113" fmla="*/ 129946 h 517916"/>
                    <a:gd name="connsiteX114" fmla="*/ 56833 w 245074"/>
                    <a:gd name="connsiteY114" fmla="*/ 130500 h 517916"/>
                    <a:gd name="connsiteX115" fmla="*/ 63764 w 245074"/>
                    <a:gd name="connsiteY115" fmla="*/ 111933 h 517916"/>
                    <a:gd name="connsiteX116" fmla="*/ 69863 w 245074"/>
                    <a:gd name="connsiteY116" fmla="*/ 96137 h 517916"/>
                    <a:gd name="connsiteX117" fmla="*/ 70140 w 245074"/>
                    <a:gd name="connsiteY117" fmla="*/ 85329 h 517916"/>
                    <a:gd name="connsiteX118" fmla="*/ 82893 w 245074"/>
                    <a:gd name="connsiteY118" fmla="*/ 69533 h 517916"/>
                    <a:gd name="connsiteX119" fmla="*/ 84833 w 245074"/>
                    <a:gd name="connsiteY119" fmla="*/ 53183 h 517916"/>
                    <a:gd name="connsiteX120" fmla="*/ 122815 w 245074"/>
                    <a:gd name="connsiteY120" fmla="*/ 34339 h 517916"/>
                    <a:gd name="connsiteX121" fmla="*/ 134459 w 245074"/>
                    <a:gd name="connsiteY121" fmla="*/ 37941 h 517916"/>
                    <a:gd name="connsiteX122" fmla="*/ 131409 w 245074"/>
                    <a:gd name="connsiteY122" fmla="*/ 22700 h 517916"/>
                    <a:gd name="connsiteX123" fmla="*/ 141112 w 245074"/>
                    <a:gd name="connsiteY123" fmla="*/ 7735 h 517916"/>
                    <a:gd name="connsiteX124" fmla="*/ 142498 w 245074"/>
                    <a:gd name="connsiteY124" fmla="*/ 6904 h 517916"/>
                    <a:gd name="connsiteX125" fmla="*/ 150815 w 245074"/>
                    <a:gd name="connsiteY125" fmla="*/ 1639 h 517916"/>
                    <a:gd name="connsiteX126" fmla="*/ 164400 w 245074"/>
                    <a:gd name="connsiteY126" fmla="*/ 15772 h 517916"/>
                    <a:gd name="connsiteX127" fmla="*/ 169113 w 245074"/>
                    <a:gd name="connsiteY127" fmla="*/ 24917 h 517916"/>
                    <a:gd name="connsiteX128" fmla="*/ 178816 w 245074"/>
                    <a:gd name="connsiteY128" fmla="*/ 30736 h 517916"/>
                    <a:gd name="connsiteX129" fmla="*/ 178816 w 245074"/>
                    <a:gd name="connsiteY129" fmla="*/ 63437 h 517916"/>
                    <a:gd name="connsiteX130" fmla="*/ 175766 w 245074"/>
                    <a:gd name="connsiteY130" fmla="*/ 70642 h 517916"/>
                    <a:gd name="connsiteX131" fmla="*/ 174934 w 245074"/>
                    <a:gd name="connsiteY131" fmla="*/ 78955 h 517916"/>
                    <a:gd name="connsiteX132" fmla="*/ 161073 w 245074"/>
                    <a:gd name="connsiteY132" fmla="*/ 86715 h 517916"/>
                    <a:gd name="connsiteX133" fmla="*/ 158855 w 245074"/>
                    <a:gd name="connsiteY133" fmla="*/ 93089 h 517916"/>
                    <a:gd name="connsiteX134" fmla="*/ 152756 w 245074"/>
                    <a:gd name="connsiteY134" fmla="*/ 97800 h 517916"/>
                    <a:gd name="connsiteX135" fmla="*/ 152756 w 245074"/>
                    <a:gd name="connsiteY135" fmla="*/ 105005 h 517916"/>
                    <a:gd name="connsiteX136" fmla="*/ 145548 w 245074"/>
                    <a:gd name="connsiteY136" fmla="*/ 112487 h 517916"/>
                    <a:gd name="connsiteX137" fmla="*/ 150815 w 245074"/>
                    <a:gd name="connsiteY137" fmla="*/ 121632 h 517916"/>
                    <a:gd name="connsiteX138" fmla="*/ 147211 w 245074"/>
                    <a:gd name="connsiteY138" fmla="*/ 133826 h 517916"/>
                    <a:gd name="connsiteX139" fmla="*/ 161904 w 245074"/>
                    <a:gd name="connsiteY139" fmla="*/ 128560 h 517916"/>
                    <a:gd name="connsiteX140" fmla="*/ 180479 w 245074"/>
                    <a:gd name="connsiteY140" fmla="*/ 129669 h 517916"/>
                    <a:gd name="connsiteX141" fmla="*/ 178816 w 245074"/>
                    <a:gd name="connsiteY141" fmla="*/ 137982 h 517916"/>
                    <a:gd name="connsiteX142" fmla="*/ 182143 w 245074"/>
                    <a:gd name="connsiteY142" fmla="*/ 146019 h 517916"/>
                    <a:gd name="connsiteX143" fmla="*/ 186024 w 245074"/>
                    <a:gd name="connsiteY143" fmla="*/ 154056 h 517916"/>
                    <a:gd name="connsiteX144" fmla="*/ 201272 w 245074"/>
                    <a:gd name="connsiteY144" fmla="*/ 161815 h 517916"/>
                    <a:gd name="connsiteX145" fmla="*/ 195727 w 245074"/>
                    <a:gd name="connsiteY145" fmla="*/ 184539 h 517916"/>
                    <a:gd name="connsiteX146" fmla="*/ 212638 w 245074"/>
                    <a:gd name="connsiteY146" fmla="*/ 188973 h 517916"/>
                    <a:gd name="connsiteX147" fmla="*/ 223174 w 245074"/>
                    <a:gd name="connsiteY147" fmla="*/ 202552 h 517916"/>
                    <a:gd name="connsiteX148" fmla="*/ 237312 w 245074"/>
                    <a:gd name="connsiteY148" fmla="*/ 195069 h 517916"/>
                    <a:gd name="connsiteX149" fmla="*/ 245075 w 245074"/>
                    <a:gd name="connsiteY149" fmla="*/ 199781 h 5179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</a:cxnLst>
                  <a:rect l="l" t="t" r="r" b="b"/>
                  <a:pathLst>
                    <a:path w="245074" h="517916">
                      <a:moveTo>
                        <a:pt x="245075" y="200058"/>
                      </a:moveTo>
                      <a:cubicBezTo>
                        <a:pt x="245075" y="200058"/>
                        <a:pt x="236203" y="205046"/>
                        <a:pt x="232599" y="208648"/>
                      </a:cubicBezTo>
                      <a:cubicBezTo>
                        <a:pt x="228718" y="212251"/>
                        <a:pt x="228995" y="216131"/>
                        <a:pt x="228718" y="219179"/>
                      </a:cubicBezTo>
                      <a:cubicBezTo>
                        <a:pt x="228718" y="221950"/>
                        <a:pt x="227055" y="220565"/>
                        <a:pt x="223450" y="221673"/>
                      </a:cubicBezTo>
                      <a:cubicBezTo>
                        <a:pt x="219569" y="223059"/>
                        <a:pt x="218738" y="226384"/>
                        <a:pt x="219015" y="230264"/>
                      </a:cubicBezTo>
                      <a:cubicBezTo>
                        <a:pt x="219015" y="231650"/>
                        <a:pt x="218738" y="232481"/>
                        <a:pt x="217906" y="232758"/>
                      </a:cubicBezTo>
                      <a:lnTo>
                        <a:pt x="217906" y="232758"/>
                      </a:lnTo>
                      <a:cubicBezTo>
                        <a:pt x="216797" y="233312"/>
                        <a:pt x="214856" y="232758"/>
                        <a:pt x="213470" y="231927"/>
                      </a:cubicBezTo>
                      <a:cubicBezTo>
                        <a:pt x="211530" y="231095"/>
                        <a:pt x="209034" y="232481"/>
                        <a:pt x="208480" y="233866"/>
                      </a:cubicBezTo>
                      <a:cubicBezTo>
                        <a:pt x="207926" y="235252"/>
                        <a:pt x="203213" y="234698"/>
                        <a:pt x="200995" y="235529"/>
                      </a:cubicBezTo>
                      <a:cubicBezTo>
                        <a:pt x="198499" y="236361"/>
                        <a:pt x="199054" y="237469"/>
                        <a:pt x="199609" y="239686"/>
                      </a:cubicBezTo>
                      <a:cubicBezTo>
                        <a:pt x="200163" y="241903"/>
                        <a:pt x="194064" y="240795"/>
                        <a:pt x="191292" y="241349"/>
                      </a:cubicBezTo>
                      <a:cubicBezTo>
                        <a:pt x="188519" y="241626"/>
                        <a:pt x="188796" y="244951"/>
                        <a:pt x="188796" y="248277"/>
                      </a:cubicBezTo>
                      <a:cubicBezTo>
                        <a:pt x="188796" y="251602"/>
                        <a:pt x="176598" y="254097"/>
                        <a:pt x="172717" y="254374"/>
                      </a:cubicBezTo>
                      <a:cubicBezTo>
                        <a:pt x="169113" y="254651"/>
                        <a:pt x="164123" y="250771"/>
                        <a:pt x="160241" y="251048"/>
                      </a:cubicBezTo>
                      <a:cubicBezTo>
                        <a:pt x="156360" y="251048"/>
                        <a:pt x="155805" y="264073"/>
                        <a:pt x="155805" y="266844"/>
                      </a:cubicBezTo>
                      <a:cubicBezTo>
                        <a:pt x="155805" y="269615"/>
                        <a:pt x="153033" y="277375"/>
                        <a:pt x="153033" y="280423"/>
                      </a:cubicBezTo>
                      <a:cubicBezTo>
                        <a:pt x="153033" y="283471"/>
                        <a:pt x="147211" y="283194"/>
                        <a:pt x="144162" y="283194"/>
                      </a:cubicBezTo>
                      <a:cubicBezTo>
                        <a:pt x="141112" y="283194"/>
                        <a:pt x="146934" y="292339"/>
                        <a:pt x="150538" y="295942"/>
                      </a:cubicBezTo>
                      <a:cubicBezTo>
                        <a:pt x="154142" y="299545"/>
                        <a:pt x="151369" y="301207"/>
                        <a:pt x="151369" y="305918"/>
                      </a:cubicBezTo>
                      <a:cubicBezTo>
                        <a:pt x="151369" y="310629"/>
                        <a:pt x="160796" y="320606"/>
                        <a:pt x="166895" y="325040"/>
                      </a:cubicBezTo>
                      <a:cubicBezTo>
                        <a:pt x="172994" y="329474"/>
                        <a:pt x="172994" y="333630"/>
                        <a:pt x="174658" y="338619"/>
                      </a:cubicBezTo>
                      <a:cubicBezTo>
                        <a:pt x="176321" y="343330"/>
                        <a:pt x="182420" y="345270"/>
                        <a:pt x="183529" y="348595"/>
                      </a:cubicBezTo>
                      <a:cubicBezTo>
                        <a:pt x="184638" y="351920"/>
                        <a:pt x="178539" y="353029"/>
                        <a:pt x="176044" y="355523"/>
                      </a:cubicBezTo>
                      <a:cubicBezTo>
                        <a:pt x="173548" y="357740"/>
                        <a:pt x="174103" y="365499"/>
                        <a:pt x="174380" y="370211"/>
                      </a:cubicBezTo>
                      <a:cubicBezTo>
                        <a:pt x="174934" y="375199"/>
                        <a:pt x="170222" y="373813"/>
                        <a:pt x="167172" y="375476"/>
                      </a:cubicBezTo>
                      <a:cubicBezTo>
                        <a:pt x="164400" y="376861"/>
                        <a:pt x="164677" y="378524"/>
                        <a:pt x="164954" y="383512"/>
                      </a:cubicBezTo>
                      <a:cubicBezTo>
                        <a:pt x="164954" y="388501"/>
                        <a:pt x="181588" y="409008"/>
                        <a:pt x="187687" y="413719"/>
                      </a:cubicBezTo>
                      <a:cubicBezTo>
                        <a:pt x="193786" y="418430"/>
                        <a:pt x="189905" y="434226"/>
                        <a:pt x="188796" y="437274"/>
                      </a:cubicBezTo>
                      <a:cubicBezTo>
                        <a:pt x="187687" y="440045"/>
                        <a:pt x="197668" y="450576"/>
                        <a:pt x="201827" y="462215"/>
                      </a:cubicBezTo>
                      <a:cubicBezTo>
                        <a:pt x="205985" y="473854"/>
                        <a:pt x="196282" y="481059"/>
                        <a:pt x="192955" y="486047"/>
                      </a:cubicBezTo>
                      <a:cubicBezTo>
                        <a:pt x="189628" y="491036"/>
                        <a:pt x="182975" y="503229"/>
                        <a:pt x="181034" y="506832"/>
                      </a:cubicBezTo>
                      <a:cubicBezTo>
                        <a:pt x="179925" y="509049"/>
                        <a:pt x="177152" y="513483"/>
                        <a:pt x="174658" y="517916"/>
                      </a:cubicBezTo>
                      <a:cubicBezTo>
                        <a:pt x="174658" y="516531"/>
                        <a:pt x="174103" y="515145"/>
                        <a:pt x="173271" y="513483"/>
                      </a:cubicBezTo>
                      <a:cubicBezTo>
                        <a:pt x="171885" y="510711"/>
                        <a:pt x="169390" y="506000"/>
                        <a:pt x="172162" y="503229"/>
                      </a:cubicBezTo>
                      <a:cubicBezTo>
                        <a:pt x="174934" y="500458"/>
                        <a:pt x="178262" y="499903"/>
                        <a:pt x="178816" y="495470"/>
                      </a:cubicBezTo>
                      <a:cubicBezTo>
                        <a:pt x="179370" y="491867"/>
                        <a:pt x="177707" y="488265"/>
                        <a:pt x="179093" y="484939"/>
                      </a:cubicBezTo>
                      <a:cubicBezTo>
                        <a:pt x="179925" y="482722"/>
                        <a:pt x="182697" y="479396"/>
                        <a:pt x="180757" y="476903"/>
                      </a:cubicBezTo>
                      <a:cubicBezTo>
                        <a:pt x="179093" y="474685"/>
                        <a:pt x="175489" y="476071"/>
                        <a:pt x="173826" y="473577"/>
                      </a:cubicBezTo>
                      <a:cubicBezTo>
                        <a:pt x="172994" y="472468"/>
                        <a:pt x="172994" y="470529"/>
                        <a:pt x="172994" y="469143"/>
                      </a:cubicBezTo>
                      <a:cubicBezTo>
                        <a:pt x="177707" y="467480"/>
                        <a:pt x="178539" y="462769"/>
                        <a:pt x="176044" y="458612"/>
                      </a:cubicBezTo>
                      <a:cubicBezTo>
                        <a:pt x="175489" y="457504"/>
                        <a:pt x="174658" y="456673"/>
                        <a:pt x="173548" y="456118"/>
                      </a:cubicBezTo>
                      <a:cubicBezTo>
                        <a:pt x="172717" y="455841"/>
                        <a:pt x="171608" y="456118"/>
                        <a:pt x="170776" y="455564"/>
                      </a:cubicBezTo>
                      <a:cubicBezTo>
                        <a:pt x="168281" y="454178"/>
                        <a:pt x="169667" y="451962"/>
                        <a:pt x="171885" y="451684"/>
                      </a:cubicBezTo>
                      <a:cubicBezTo>
                        <a:pt x="174103" y="451684"/>
                        <a:pt x="176321" y="451684"/>
                        <a:pt x="177152" y="448913"/>
                      </a:cubicBezTo>
                      <a:cubicBezTo>
                        <a:pt x="177707" y="446973"/>
                        <a:pt x="177152" y="444756"/>
                        <a:pt x="175766" y="443648"/>
                      </a:cubicBezTo>
                      <a:cubicBezTo>
                        <a:pt x="174380" y="442539"/>
                        <a:pt x="172440" y="441431"/>
                        <a:pt x="173271" y="439214"/>
                      </a:cubicBezTo>
                      <a:cubicBezTo>
                        <a:pt x="173271" y="438383"/>
                        <a:pt x="174103" y="437551"/>
                        <a:pt x="174380" y="436720"/>
                      </a:cubicBezTo>
                      <a:cubicBezTo>
                        <a:pt x="174658" y="435334"/>
                        <a:pt x="174380" y="433671"/>
                        <a:pt x="173826" y="432286"/>
                      </a:cubicBezTo>
                      <a:cubicBezTo>
                        <a:pt x="172717" y="430069"/>
                        <a:pt x="171053" y="430069"/>
                        <a:pt x="169390" y="428406"/>
                      </a:cubicBezTo>
                      <a:cubicBezTo>
                        <a:pt x="167172" y="426466"/>
                        <a:pt x="166895" y="423418"/>
                        <a:pt x="167172" y="420924"/>
                      </a:cubicBezTo>
                      <a:cubicBezTo>
                        <a:pt x="167172" y="418707"/>
                        <a:pt x="167449" y="415936"/>
                        <a:pt x="167172" y="413719"/>
                      </a:cubicBezTo>
                      <a:cubicBezTo>
                        <a:pt x="166895" y="412333"/>
                        <a:pt x="164954" y="409839"/>
                        <a:pt x="163568" y="411779"/>
                      </a:cubicBezTo>
                      <a:cubicBezTo>
                        <a:pt x="162182" y="413165"/>
                        <a:pt x="164677" y="417044"/>
                        <a:pt x="162182" y="417875"/>
                      </a:cubicBezTo>
                      <a:cubicBezTo>
                        <a:pt x="159686" y="418707"/>
                        <a:pt x="159410" y="415104"/>
                        <a:pt x="159686" y="413719"/>
                      </a:cubicBezTo>
                      <a:cubicBezTo>
                        <a:pt x="160518" y="409562"/>
                        <a:pt x="162736" y="405959"/>
                        <a:pt x="160241" y="401802"/>
                      </a:cubicBezTo>
                      <a:cubicBezTo>
                        <a:pt x="159132" y="399863"/>
                        <a:pt x="158023" y="398477"/>
                        <a:pt x="157192" y="396260"/>
                      </a:cubicBezTo>
                      <a:cubicBezTo>
                        <a:pt x="156083" y="393766"/>
                        <a:pt x="153865" y="392657"/>
                        <a:pt x="152479" y="390717"/>
                      </a:cubicBezTo>
                      <a:cubicBezTo>
                        <a:pt x="151093" y="388778"/>
                        <a:pt x="151924" y="386006"/>
                        <a:pt x="151924" y="383789"/>
                      </a:cubicBezTo>
                      <a:cubicBezTo>
                        <a:pt x="151924" y="380464"/>
                        <a:pt x="153033" y="377139"/>
                        <a:pt x="152756" y="373813"/>
                      </a:cubicBezTo>
                      <a:cubicBezTo>
                        <a:pt x="152756" y="373536"/>
                        <a:pt x="152201" y="372150"/>
                        <a:pt x="151924" y="371319"/>
                      </a:cubicBezTo>
                      <a:cubicBezTo>
                        <a:pt x="151924" y="369656"/>
                        <a:pt x="152201" y="367716"/>
                        <a:pt x="151924" y="366054"/>
                      </a:cubicBezTo>
                      <a:cubicBezTo>
                        <a:pt x="151647" y="364668"/>
                        <a:pt x="150815" y="363560"/>
                        <a:pt x="150261" y="362451"/>
                      </a:cubicBezTo>
                      <a:cubicBezTo>
                        <a:pt x="149152" y="358848"/>
                        <a:pt x="149429" y="354969"/>
                        <a:pt x="148597" y="351089"/>
                      </a:cubicBezTo>
                      <a:cubicBezTo>
                        <a:pt x="147766" y="347486"/>
                        <a:pt x="150538" y="344161"/>
                        <a:pt x="149983" y="340558"/>
                      </a:cubicBezTo>
                      <a:cubicBezTo>
                        <a:pt x="147211" y="340558"/>
                        <a:pt x="145270" y="341944"/>
                        <a:pt x="142498" y="342498"/>
                      </a:cubicBezTo>
                      <a:cubicBezTo>
                        <a:pt x="139449" y="343330"/>
                        <a:pt x="138063" y="340558"/>
                        <a:pt x="137785" y="338064"/>
                      </a:cubicBezTo>
                      <a:cubicBezTo>
                        <a:pt x="137231" y="335293"/>
                        <a:pt x="137785" y="332522"/>
                        <a:pt x="137785" y="329751"/>
                      </a:cubicBezTo>
                      <a:cubicBezTo>
                        <a:pt x="137785" y="327257"/>
                        <a:pt x="136677" y="325040"/>
                        <a:pt x="135290" y="322823"/>
                      </a:cubicBezTo>
                      <a:cubicBezTo>
                        <a:pt x="134181" y="321160"/>
                        <a:pt x="131963" y="318389"/>
                        <a:pt x="129468" y="319220"/>
                      </a:cubicBezTo>
                      <a:cubicBezTo>
                        <a:pt x="126973" y="320051"/>
                        <a:pt x="126696" y="323100"/>
                        <a:pt x="126696" y="325317"/>
                      </a:cubicBezTo>
                      <a:cubicBezTo>
                        <a:pt x="126696" y="327811"/>
                        <a:pt x="126696" y="330582"/>
                        <a:pt x="126418" y="333076"/>
                      </a:cubicBezTo>
                      <a:cubicBezTo>
                        <a:pt x="126418" y="335293"/>
                        <a:pt x="126418" y="338342"/>
                        <a:pt x="125032" y="340281"/>
                      </a:cubicBezTo>
                      <a:cubicBezTo>
                        <a:pt x="123369" y="342498"/>
                        <a:pt x="119765" y="343053"/>
                        <a:pt x="117825" y="341113"/>
                      </a:cubicBezTo>
                      <a:cubicBezTo>
                        <a:pt x="115607" y="338896"/>
                        <a:pt x="115329" y="336679"/>
                        <a:pt x="112002" y="336125"/>
                      </a:cubicBezTo>
                      <a:cubicBezTo>
                        <a:pt x="111448" y="337510"/>
                        <a:pt x="111171" y="338896"/>
                        <a:pt x="112002" y="340558"/>
                      </a:cubicBezTo>
                      <a:cubicBezTo>
                        <a:pt x="112557" y="341667"/>
                        <a:pt x="113666" y="343053"/>
                        <a:pt x="113112" y="344161"/>
                      </a:cubicBezTo>
                      <a:cubicBezTo>
                        <a:pt x="112002" y="346932"/>
                        <a:pt x="105903" y="347209"/>
                        <a:pt x="103408" y="348041"/>
                      </a:cubicBezTo>
                      <a:cubicBezTo>
                        <a:pt x="100081" y="349149"/>
                        <a:pt x="97309" y="351643"/>
                        <a:pt x="95091" y="354137"/>
                      </a:cubicBezTo>
                      <a:cubicBezTo>
                        <a:pt x="93705" y="355523"/>
                        <a:pt x="92596" y="357463"/>
                        <a:pt x="91487" y="359126"/>
                      </a:cubicBezTo>
                      <a:cubicBezTo>
                        <a:pt x="90655" y="360511"/>
                        <a:pt x="89547" y="363005"/>
                        <a:pt x="87883" y="363837"/>
                      </a:cubicBezTo>
                      <a:cubicBezTo>
                        <a:pt x="84279" y="365499"/>
                        <a:pt x="85388" y="356632"/>
                        <a:pt x="85665" y="354969"/>
                      </a:cubicBezTo>
                      <a:cubicBezTo>
                        <a:pt x="84556" y="356077"/>
                        <a:pt x="82616" y="358848"/>
                        <a:pt x="80952" y="359126"/>
                      </a:cubicBezTo>
                      <a:cubicBezTo>
                        <a:pt x="79566" y="359126"/>
                        <a:pt x="79566" y="358294"/>
                        <a:pt x="79012" y="357186"/>
                      </a:cubicBezTo>
                      <a:cubicBezTo>
                        <a:pt x="77071" y="353583"/>
                        <a:pt x="74853" y="356632"/>
                        <a:pt x="72081" y="357463"/>
                      </a:cubicBezTo>
                      <a:cubicBezTo>
                        <a:pt x="68754" y="358571"/>
                        <a:pt x="69863" y="350535"/>
                        <a:pt x="69309" y="348595"/>
                      </a:cubicBezTo>
                      <a:cubicBezTo>
                        <a:pt x="69309" y="347209"/>
                        <a:pt x="68754" y="344992"/>
                        <a:pt x="66813" y="345270"/>
                      </a:cubicBezTo>
                      <a:cubicBezTo>
                        <a:pt x="65150" y="345547"/>
                        <a:pt x="64041" y="348872"/>
                        <a:pt x="63210" y="349981"/>
                      </a:cubicBezTo>
                      <a:cubicBezTo>
                        <a:pt x="62378" y="351366"/>
                        <a:pt x="59605" y="358848"/>
                        <a:pt x="57387" y="355246"/>
                      </a:cubicBezTo>
                      <a:cubicBezTo>
                        <a:pt x="55169" y="351920"/>
                        <a:pt x="57942" y="346378"/>
                        <a:pt x="59051" y="343053"/>
                      </a:cubicBezTo>
                      <a:cubicBezTo>
                        <a:pt x="60160" y="339173"/>
                        <a:pt x="59882" y="335293"/>
                        <a:pt x="60714" y="331414"/>
                      </a:cubicBezTo>
                      <a:cubicBezTo>
                        <a:pt x="61268" y="328365"/>
                        <a:pt x="63210" y="325871"/>
                        <a:pt x="63764" y="323100"/>
                      </a:cubicBezTo>
                      <a:cubicBezTo>
                        <a:pt x="64596" y="318943"/>
                        <a:pt x="63764" y="314232"/>
                        <a:pt x="63764" y="310075"/>
                      </a:cubicBezTo>
                      <a:cubicBezTo>
                        <a:pt x="63764" y="304533"/>
                        <a:pt x="61546" y="299822"/>
                        <a:pt x="59605" y="294833"/>
                      </a:cubicBezTo>
                      <a:cubicBezTo>
                        <a:pt x="58496" y="292062"/>
                        <a:pt x="57387" y="289291"/>
                        <a:pt x="56833" y="286520"/>
                      </a:cubicBezTo>
                      <a:cubicBezTo>
                        <a:pt x="56279" y="284857"/>
                        <a:pt x="56279" y="282640"/>
                        <a:pt x="55169" y="280977"/>
                      </a:cubicBezTo>
                      <a:cubicBezTo>
                        <a:pt x="53783" y="278760"/>
                        <a:pt x="50734" y="279037"/>
                        <a:pt x="49070" y="277097"/>
                      </a:cubicBezTo>
                      <a:cubicBezTo>
                        <a:pt x="46852" y="274049"/>
                        <a:pt x="47962" y="269615"/>
                        <a:pt x="47962" y="266290"/>
                      </a:cubicBezTo>
                      <a:cubicBezTo>
                        <a:pt x="47962" y="261856"/>
                        <a:pt x="46298" y="257422"/>
                        <a:pt x="44357" y="253542"/>
                      </a:cubicBezTo>
                      <a:cubicBezTo>
                        <a:pt x="42971" y="250494"/>
                        <a:pt x="41031" y="247446"/>
                        <a:pt x="37981" y="245506"/>
                      </a:cubicBezTo>
                      <a:cubicBezTo>
                        <a:pt x="34377" y="243289"/>
                        <a:pt x="31328" y="244397"/>
                        <a:pt x="27723" y="246060"/>
                      </a:cubicBezTo>
                      <a:cubicBezTo>
                        <a:pt x="26614" y="246614"/>
                        <a:pt x="24674" y="247723"/>
                        <a:pt x="23287" y="246891"/>
                      </a:cubicBezTo>
                      <a:cubicBezTo>
                        <a:pt x="21901" y="245783"/>
                        <a:pt x="21901" y="243012"/>
                        <a:pt x="21901" y="241349"/>
                      </a:cubicBezTo>
                      <a:cubicBezTo>
                        <a:pt x="21624" y="237746"/>
                        <a:pt x="21901" y="232758"/>
                        <a:pt x="17188" y="232481"/>
                      </a:cubicBezTo>
                      <a:cubicBezTo>
                        <a:pt x="13584" y="232204"/>
                        <a:pt x="12198" y="231372"/>
                        <a:pt x="10535" y="227770"/>
                      </a:cubicBezTo>
                      <a:cubicBezTo>
                        <a:pt x="8594" y="223613"/>
                        <a:pt x="4159" y="222228"/>
                        <a:pt x="1109" y="219456"/>
                      </a:cubicBezTo>
                      <a:cubicBezTo>
                        <a:pt x="554" y="219179"/>
                        <a:pt x="277" y="218625"/>
                        <a:pt x="0" y="218348"/>
                      </a:cubicBezTo>
                      <a:cubicBezTo>
                        <a:pt x="2495" y="212528"/>
                        <a:pt x="4990" y="206154"/>
                        <a:pt x="5822" y="204215"/>
                      </a:cubicBezTo>
                      <a:cubicBezTo>
                        <a:pt x="7485" y="200889"/>
                        <a:pt x="9426" y="203660"/>
                        <a:pt x="13030" y="205877"/>
                      </a:cubicBezTo>
                      <a:cubicBezTo>
                        <a:pt x="14970" y="206986"/>
                        <a:pt x="14416" y="196178"/>
                        <a:pt x="13030" y="185370"/>
                      </a:cubicBezTo>
                      <a:cubicBezTo>
                        <a:pt x="13030" y="185370"/>
                        <a:pt x="29110" y="189250"/>
                        <a:pt x="27446" y="180105"/>
                      </a:cubicBezTo>
                      <a:cubicBezTo>
                        <a:pt x="26060" y="170960"/>
                        <a:pt x="24397" y="160984"/>
                        <a:pt x="26892" y="158767"/>
                      </a:cubicBezTo>
                      <a:cubicBezTo>
                        <a:pt x="29664" y="156549"/>
                        <a:pt x="33822" y="157935"/>
                        <a:pt x="34100" y="151561"/>
                      </a:cubicBezTo>
                      <a:cubicBezTo>
                        <a:pt x="34377" y="145465"/>
                        <a:pt x="29110" y="130500"/>
                        <a:pt x="34100" y="129946"/>
                      </a:cubicBezTo>
                      <a:cubicBezTo>
                        <a:pt x="39090" y="129669"/>
                        <a:pt x="54615" y="135211"/>
                        <a:pt x="56833" y="130500"/>
                      </a:cubicBezTo>
                      <a:cubicBezTo>
                        <a:pt x="59051" y="125789"/>
                        <a:pt x="61268" y="115813"/>
                        <a:pt x="63764" y="111933"/>
                      </a:cubicBezTo>
                      <a:cubicBezTo>
                        <a:pt x="66259" y="107776"/>
                        <a:pt x="71803" y="100017"/>
                        <a:pt x="69863" y="96137"/>
                      </a:cubicBezTo>
                      <a:cubicBezTo>
                        <a:pt x="67922" y="92257"/>
                        <a:pt x="64873" y="90595"/>
                        <a:pt x="70140" y="85329"/>
                      </a:cubicBezTo>
                      <a:cubicBezTo>
                        <a:pt x="75408" y="80064"/>
                        <a:pt x="83170" y="74798"/>
                        <a:pt x="82893" y="69533"/>
                      </a:cubicBezTo>
                      <a:cubicBezTo>
                        <a:pt x="82893" y="64268"/>
                        <a:pt x="77902" y="56508"/>
                        <a:pt x="84833" y="53183"/>
                      </a:cubicBezTo>
                      <a:cubicBezTo>
                        <a:pt x="91764" y="49580"/>
                        <a:pt x="119488" y="31290"/>
                        <a:pt x="122815" y="34339"/>
                      </a:cubicBezTo>
                      <a:cubicBezTo>
                        <a:pt x="126142" y="37387"/>
                        <a:pt x="137231" y="44315"/>
                        <a:pt x="134459" y="37941"/>
                      </a:cubicBezTo>
                      <a:cubicBezTo>
                        <a:pt x="131686" y="31568"/>
                        <a:pt x="127250" y="26025"/>
                        <a:pt x="131409" y="22700"/>
                      </a:cubicBezTo>
                      <a:cubicBezTo>
                        <a:pt x="135567" y="19374"/>
                        <a:pt x="143884" y="21037"/>
                        <a:pt x="141112" y="7735"/>
                      </a:cubicBezTo>
                      <a:cubicBezTo>
                        <a:pt x="141666" y="7735"/>
                        <a:pt x="141944" y="7181"/>
                        <a:pt x="142498" y="6904"/>
                      </a:cubicBezTo>
                      <a:cubicBezTo>
                        <a:pt x="145270" y="4410"/>
                        <a:pt x="144439" y="-3350"/>
                        <a:pt x="150815" y="1639"/>
                      </a:cubicBezTo>
                      <a:cubicBezTo>
                        <a:pt x="157192" y="6627"/>
                        <a:pt x="163568" y="11892"/>
                        <a:pt x="164400" y="15772"/>
                      </a:cubicBezTo>
                      <a:cubicBezTo>
                        <a:pt x="165231" y="19651"/>
                        <a:pt x="164677" y="24639"/>
                        <a:pt x="169113" y="24917"/>
                      </a:cubicBezTo>
                      <a:cubicBezTo>
                        <a:pt x="173548" y="24917"/>
                        <a:pt x="177707" y="24917"/>
                        <a:pt x="178816" y="30736"/>
                      </a:cubicBezTo>
                      <a:cubicBezTo>
                        <a:pt x="179925" y="36556"/>
                        <a:pt x="181865" y="61774"/>
                        <a:pt x="178816" y="63437"/>
                      </a:cubicBezTo>
                      <a:cubicBezTo>
                        <a:pt x="175766" y="65099"/>
                        <a:pt x="175212" y="69256"/>
                        <a:pt x="175766" y="70642"/>
                      </a:cubicBezTo>
                      <a:cubicBezTo>
                        <a:pt x="176598" y="72027"/>
                        <a:pt x="177984" y="75076"/>
                        <a:pt x="174934" y="78955"/>
                      </a:cubicBezTo>
                      <a:cubicBezTo>
                        <a:pt x="171885" y="82558"/>
                        <a:pt x="161073" y="84775"/>
                        <a:pt x="161073" y="86715"/>
                      </a:cubicBezTo>
                      <a:cubicBezTo>
                        <a:pt x="161073" y="88932"/>
                        <a:pt x="162182" y="93089"/>
                        <a:pt x="158855" y="93089"/>
                      </a:cubicBezTo>
                      <a:cubicBezTo>
                        <a:pt x="155528" y="93089"/>
                        <a:pt x="152479" y="94751"/>
                        <a:pt x="152756" y="97800"/>
                      </a:cubicBezTo>
                      <a:cubicBezTo>
                        <a:pt x="152756" y="100848"/>
                        <a:pt x="156360" y="103342"/>
                        <a:pt x="152756" y="105005"/>
                      </a:cubicBezTo>
                      <a:cubicBezTo>
                        <a:pt x="149152" y="106667"/>
                        <a:pt x="144162" y="109439"/>
                        <a:pt x="145548" y="112487"/>
                      </a:cubicBezTo>
                      <a:cubicBezTo>
                        <a:pt x="146934" y="115536"/>
                        <a:pt x="153311" y="118584"/>
                        <a:pt x="150815" y="121632"/>
                      </a:cubicBezTo>
                      <a:cubicBezTo>
                        <a:pt x="148320" y="124680"/>
                        <a:pt x="142776" y="133549"/>
                        <a:pt x="147211" y="133826"/>
                      </a:cubicBezTo>
                      <a:cubicBezTo>
                        <a:pt x="151647" y="134103"/>
                        <a:pt x="155805" y="129115"/>
                        <a:pt x="161904" y="128560"/>
                      </a:cubicBezTo>
                      <a:cubicBezTo>
                        <a:pt x="168004" y="128006"/>
                        <a:pt x="182975" y="126066"/>
                        <a:pt x="180479" y="129669"/>
                      </a:cubicBezTo>
                      <a:cubicBezTo>
                        <a:pt x="177984" y="133549"/>
                        <a:pt x="176044" y="134380"/>
                        <a:pt x="178816" y="137982"/>
                      </a:cubicBezTo>
                      <a:cubicBezTo>
                        <a:pt x="181311" y="141585"/>
                        <a:pt x="181865" y="141862"/>
                        <a:pt x="182143" y="146019"/>
                      </a:cubicBezTo>
                      <a:cubicBezTo>
                        <a:pt x="182420" y="150176"/>
                        <a:pt x="181865" y="152670"/>
                        <a:pt x="186024" y="154056"/>
                      </a:cubicBezTo>
                      <a:cubicBezTo>
                        <a:pt x="190182" y="155441"/>
                        <a:pt x="203490" y="157935"/>
                        <a:pt x="201272" y="161815"/>
                      </a:cubicBezTo>
                      <a:cubicBezTo>
                        <a:pt x="199054" y="165972"/>
                        <a:pt x="185469" y="183707"/>
                        <a:pt x="195727" y="184539"/>
                      </a:cubicBezTo>
                      <a:cubicBezTo>
                        <a:pt x="205985" y="185370"/>
                        <a:pt x="211807" y="184539"/>
                        <a:pt x="212638" y="188973"/>
                      </a:cubicBezTo>
                      <a:cubicBezTo>
                        <a:pt x="213470" y="193684"/>
                        <a:pt x="216243" y="206154"/>
                        <a:pt x="223174" y="202552"/>
                      </a:cubicBezTo>
                      <a:cubicBezTo>
                        <a:pt x="230104" y="198949"/>
                        <a:pt x="233431" y="194238"/>
                        <a:pt x="237312" y="195069"/>
                      </a:cubicBezTo>
                      <a:cubicBezTo>
                        <a:pt x="241194" y="195901"/>
                        <a:pt x="243966" y="194792"/>
                        <a:pt x="245075" y="199781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grpSp>
              <p:nvGrpSpPr>
                <p:cNvPr id="4807" name="Graphic 248">
                  <a:extLst>
                    <a:ext uri="{FF2B5EF4-FFF2-40B4-BE49-F238E27FC236}">
                      <a16:creationId xmlns:a16="http://schemas.microsoft.com/office/drawing/2014/main" id="{3F7B415E-DC11-53CE-9CF9-F2FE9CC343A9}"/>
                    </a:ext>
                  </a:extLst>
                </p:cNvPr>
                <p:cNvGrpSpPr/>
                <p:nvPr/>
              </p:nvGrpSpPr>
              <p:grpSpPr>
                <a:xfrm>
                  <a:off x="8306665" y="3586386"/>
                  <a:ext cx="138617" cy="244163"/>
                  <a:chOff x="8306665" y="3586386"/>
                  <a:chExt cx="138617" cy="244163"/>
                </a:xfrm>
                <a:grpFill/>
              </p:grpSpPr>
              <p:grpSp>
                <p:nvGrpSpPr>
                  <p:cNvPr id="4808" name="Graphic 248">
                    <a:extLst>
                      <a:ext uri="{FF2B5EF4-FFF2-40B4-BE49-F238E27FC236}">
                        <a16:creationId xmlns:a16="http://schemas.microsoft.com/office/drawing/2014/main" id="{19BA32B1-89FF-2A4D-7F4F-4E2C88CB6DBF}"/>
                      </a:ext>
                    </a:extLst>
                  </p:cNvPr>
                  <p:cNvGrpSpPr/>
                  <p:nvPr/>
                </p:nvGrpSpPr>
                <p:grpSpPr>
                  <a:xfrm>
                    <a:off x="8428094" y="3759606"/>
                    <a:ext cx="17188" cy="70943"/>
                    <a:chOff x="8428094" y="3759606"/>
                    <a:chExt cx="17188" cy="70943"/>
                  </a:xfrm>
                  <a:grpFill/>
                </p:grpSpPr>
                <p:sp>
                  <p:nvSpPr>
                    <p:cNvPr id="4811" name="Freeform 4810">
                      <a:extLst>
                        <a:ext uri="{FF2B5EF4-FFF2-40B4-BE49-F238E27FC236}">
                          <a16:creationId xmlns:a16="http://schemas.microsoft.com/office/drawing/2014/main" id="{BE227894-ADF0-9BE1-014E-621282ACC60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433362" y="3821682"/>
                      <a:ext cx="4989" cy="8868"/>
                    </a:xfrm>
                    <a:custGeom>
                      <a:avLst/>
                      <a:gdLst>
                        <a:gd name="connsiteX0" fmla="*/ 4990 w 4989"/>
                        <a:gd name="connsiteY0" fmla="*/ 4434 h 8868"/>
                        <a:gd name="connsiteX1" fmla="*/ 2495 w 4989"/>
                        <a:gd name="connsiteY1" fmla="*/ 8868 h 8868"/>
                        <a:gd name="connsiteX2" fmla="*/ 0 w 4989"/>
                        <a:gd name="connsiteY2" fmla="*/ 4434 h 8868"/>
                        <a:gd name="connsiteX3" fmla="*/ 2495 w 4989"/>
                        <a:gd name="connsiteY3" fmla="*/ 0 h 8868"/>
                        <a:gd name="connsiteX4" fmla="*/ 4990 w 4989"/>
                        <a:gd name="connsiteY4" fmla="*/ 4434 h 886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4989" h="8868">
                          <a:moveTo>
                            <a:pt x="4990" y="4434"/>
                          </a:moveTo>
                          <a:cubicBezTo>
                            <a:pt x="4990" y="6928"/>
                            <a:pt x="3881" y="8868"/>
                            <a:pt x="2495" y="8868"/>
                          </a:cubicBezTo>
                          <a:cubicBezTo>
                            <a:pt x="1109" y="8868"/>
                            <a:pt x="0" y="6928"/>
                            <a:pt x="0" y="4434"/>
                          </a:cubicBezTo>
                          <a:cubicBezTo>
                            <a:pt x="0" y="1940"/>
                            <a:pt x="1109" y="0"/>
                            <a:pt x="2495" y="0"/>
                          </a:cubicBezTo>
                          <a:cubicBezTo>
                            <a:pt x="3881" y="0"/>
                            <a:pt x="4990" y="1940"/>
                            <a:pt x="4990" y="4434"/>
                          </a:cubicBez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4812" name="Freeform 4811">
                      <a:extLst>
                        <a:ext uri="{FF2B5EF4-FFF2-40B4-BE49-F238E27FC236}">
                          <a16:creationId xmlns:a16="http://schemas.microsoft.com/office/drawing/2014/main" id="{026C94F9-3667-6B01-54D5-F6A6193969F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436965" y="3797572"/>
                      <a:ext cx="8317" cy="8036"/>
                    </a:xfrm>
                    <a:custGeom>
                      <a:avLst/>
                      <a:gdLst>
                        <a:gd name="connsiteX0" fmla="*/ 8317 w 8317"/>
                        <a:gd name="connsiteY0" fmla="*/ 4157 h 8036"/>
                        <a:gd name="connsiteX1" fmla="*/ 4159 w 8317"/>
                        <a:gd name="connsiteY1" fmla="*/ 8037 h 8036"/>
                        <a:gd name="connsiteX2" fmla="*/ 0 w 8317"/>
                        <a:gd name="connsiteY2" fmla="*/ 4157 h 8036"/>
                        <a:gd name="connsiteX3" fmla="*/ 4159 w 8317"/>
                        <a:gd name="connsiteY3" fmla="*/ 0 h 8036"/>
                        <a:gd name="connsiteX4" fmla="*/ 8317 w 8317"/>
                        <a:gd name="connsiteY4" fmla="*/ 4157 h 80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8317" h="8036">
                          <a:moveTo>
                            <a:pt x="8317" y="4157"/>
                          </a:moveTo>
                          <a:cubicBezTo>
                            <a:pt x="8317" y="6374"/>
                            <a:pt x="6377" y="8037"/>
                            <a:pt x="4159" y="8037"/>
                          </a:cubicBezTo>
                          <a:cubicBezTo>
                            <a:pt x="1941" y="8037"/>
                            <a:pt x="0" y="6374"/>
                            <a:pt x="0" y="4157"/>
                          </a:cubicBezTo>
                          <a:cubicBezTo>
                            <a:pt x="0" y="1940"/>
                            <a:pt x="1941" y="0"/>
                            <a:pt x="4159" y="0"/>
                          </a:cubicBezTo>
                          <a:cubicBezTo>
                            <a:pt x="6377" y="0"/>
                            <a:pt x="8317" y="1663"/>
                            <a:pt x="8317" y="4157"/>
                          </a:cubicBez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4813" name="Freeform 4812">
                      <a:extLst>
                        <a:ext uri="{FF2B5EF4-FFF2-40B4-BE49-F238E27FC236}">
                          <a16:creationId xmlns:a16="http://schemas.microsoft.com/office/drawing/2014/main" id="{1D622D8C-C34B-DCB9-B7BE-A917F638A80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428094" y="3797849"/>
                      <a:ext cx="4436" cy="6650"/>
                    </a:xfrm>
                    <a:custGeom>
                      <a:avLst/>
                      <a:gdLst>
                        <a:gd name="connsiteX0" fmla="*/ 4436 w 4436"/>
                        <a:gd name="connsiteY0" fmla="*/ 3326 h 6650"/>
                        <a:gd name="connsiteX1" fmla="*/ 2218 w 4436"/>
                        <a:gd name="connsiteY1" fmla="*/ 6651 h 6650"/>
                        <a:gd name="connsiteX2" fmla="*/ 0 w 4436"/>
                        <a:gd name="connsiteY2" fmla="*/ 3326 h 6650"/>
                        <a:gd name="connsiteX3" fmla="*/ 2218 w 4436"/>
                        <a:gd name="connsiteY3" fmla="*/ 0 h 6650"/>
                        <a:gd name="connsiteX4" fmla="*/ 4436 w 4436"/>
                        <a:gd name="connsiteY4" fmla="*/ 3326 h 66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4436" h="6650">
                          <a:moveTo>
                            <a:pt x="4436" y="3326"/>
                          </a:moveTo>
                          <a:cubicBezTo>
                            <a:pt x="4436" y="5265"/>
                            <a:pt x="3327" y="6651"/>
                            <a:pt x="2218" y="6651"/>
                          </a:cubicBezTo>
                          <a:cubicBezTo>
                            <a:pt x="1109" y="6651"/>
                            <a:pt x="0" y="4988"/>
                            <a:pt x="0" y="3326"/>
                          </a:cubicBezTo>
                          <a:cubicBezTo>
                            <a:pt x="0" y="1663"/>
                            <a:pt x="1109" y="0"/>
                            <a:pt x="2218" y="0"/>
                          </a:cubicBezTo>
                          <a:cubicBezTo>
                            <a:pt x="3327" y="0"/>
                            <a:pt x="4436" y="1386"/>
                            <a:pt x="4436" y="3326"/>
                          </a:cubicBez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4814" name="Freeform 4813">
                      <a:extLst>
                        <a:ext uri="{FF2B5EF4-FFF2-40B4-BE49-F238E27FC236}">
                          <a16:creationId xmlns:a16="http://schemas.microsoft.com/office/drawing/2014/main" id="{8FB5367F-5566-B274-7F04-8ED8F0FE1B0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435025" y="3807548"/>
                      <a:ext cx="3326" cy="3325"/>
                    </a:xfrm>
                    <a:custGeom>
                      <a:avLst/>
                      <a:gdLst>
                        <a:gd name="connsiteX0" fmla="*/ 3327 w 3326"/>
                        <a:gd name="connsiteY0" fmla="*/ 1663 h 3325"/>
                        <a:gd name="connsiteX1" fmla="*/ 1664 w 3326"/>
                        <a:gd name="connsiteY1" fmla="*/ 3326 h 3325"/>
                        <a:gd name="connsiteX2" fmla="*/ 0 w 3326"/>
                        <a:gd name="connsiteY2" fmla="*/ 1663 h 3325"/>
                        <a:gd name="connsiteX3" fmla="*/ 1664 w 3326"/>
                        <a:gd name="connsiteY3" fmla="*/ 0 h 3325"/>
                        <a:gd name="connsiteX4" fmla="*/ 3327 w 3326"/>
                        <a:gd name="connsiteY4" fmla="*/ 1663 h 332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3326" h="3325">
                          <a:moveTo>
                            <a:pt x="3327" y="1663"/>
                          </a:moveTo>
                          <a:cubicBezTo>
                            <a:pt x="3327" y="2494"/>
                            <a:pt x="2496" y="3326"/>
                            <a:pt x="1664" y="3326"/>
                          </a:cubicBezTo>
                          <a:cubicBezTo>
                            <a:pt x="832" y="3326"/>
                            <a:pt x="0" y="2494"/>
                            <a:pt x="0" y="1663"/>
                          </a:cubicBezTo>
                          <a:cubicBezTo>
                            <a:pt x="0" y="832"/>
                            <a:pt x="832" y="0"/>
                            <a:pt x="1664" y="0"/>
                          </a:cubicBezTo>
                          <a:cubicBezTo>
                            <a:pt x="2496" y="0"/>
                            <a:pt x="3327" y="832"/>
                            <a:pt x="3327" y="1663"/>
                          </a:cubicBez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4815" name="Freeform 4814">
                      <a:extLst>
                        <a:ext uri="{FF2B5EF4-FFF2-40B4-BE49-F238E27FC236}">
                          <a16:creationId xmlns:a16="http://schemas.microsoft.com/office/drawing/2014/main" id="{709D3B0F-FFB2-9DE3-66D8-347A2156A7E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430589" y="3783162"/>
                      <a:ext cx="6099" cy="7205"/>
                    </a:xfrm>
                    <a:custGeom>
                      <a:avLst/>
                      <a:gdLst>
                        <a:gd name="connsiteX0" fmla="*/ 6099 w 6099"/>
                        <a:gd name="connsiteY0" fmla="*/ 3602 h 7205"/>
                        <a:gd name="connsiteX1" fmla="*/ 3049 w 6099"/>
                        <a:gd name="connsiteY1" fmla="*/ 7205 h 7205"/>
                        <a:gd name="connsiteX2" fmla="*/ 0 w 6099"/>
                        <a:gd name="connsiteY2" fmla="*/ 3602 h 7205"/>
                        <a:gd name="connsiteX3" fmla="*/ 3049 w 6099"/>
                        <a:gd name="connsiteY3" fmla="*/ 0 h 7205"/>
                        <a:gd name="connsiteX4" fmla="*/ 6099 w 6099"/>
                        <a:gd name="connsiteY4" fmla="*/ 3602 h 720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6099" h="7205">
                          <a:moveTo>
                            <a:pt x="6099" y="3602"/>
                          </a:moveTo>
                          <a:cubicBezTo>
                            <a:pt x="6099" y="5542"/>
                            <a:pt x="4713" y="7205"/>
                            <a:pt x="3049" y="7205"/>
                          </a:cubicBezTo>
                          <a:cubicBezTo>
                            <a:pt x="1386" y="7205"/>
                            <a:pt x="0" y="5542"/>
                            <a:pt x="0" y="3602"/>
                          </a:cubicBezTo>
                          <a:cubicBezTo>
                            <a:pt x="0" y="1663"/>
                            <a:pt x="1386" y="0"/>
                            <a:pt x="3049" y="0"/>
                          </a:cubicBezTo>
                          <a:cubicBezTo>
                            <a:pt x="4713" y="0"/>
                            <a:pt x="6099" y="1663"/>
                            <a:pt x="6099" y="3602"/>
                          </a:cubicBez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4816" name="Freeform 4815">
                      <a:extLst>
                        <a:ext uri="{FF2B5EF4-FFF2-40B4-BE49-F238E27FC236}">
                          <a16:creationId xmlns:a16="http://schemas.microsoft.com/office/drawing/2014/main" id="{4C0286A5-13AE-6304-2163-C408CB9FA8A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436688" y="3774294"/>
                      <a:ext cx="4435" cy="7205"/>
                    </a:xfrm>
                    <a:custGeom>
                      <a:avLst/>
                      <a:gdLst>
                        <a:gd name="connsiteX0" fmla="*/ 4435 w 4435"/>
                        <a:gd name="connsiteY0" fmla="*/ 3603 h 7205"/>
                        <a:gd name="connsiteX1" fmla="*/ 2218 w 4435"/>
                        <a:gd name="connsiteY1" fmla="*/ 7205 h 7205"/>
                        <a:gd name="connsiteX2" fmla="*/ 0 w 4435"/>
                        <a:gd name="connsiteY2" fmla="*/ 3603 h 7205"/>
                        <a:gd name="connsiteX3" fmla="*/ 2218 w 4435"/>
                        <a:gd name="connsiteY3" fmla="*/ 0 h 7205"/>
                        <a:gd name="connsiteX4" fmla="*/ 4435 w 4435"/>
                        <a:gd name="connsiteY4" fmla="*/ 3603 h 720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4435" h="7205">
                          <a:moveTo>
                            <a:pt x="4435" y="3603"/>
                          </a:moveTo>
                          <a:cubicBezTo>
                            <a:pt x="4435" y="5542"/>
                            <a:pt x="3327" y="7205"/>
                            <a:pt x="2218" y="7205"/>
                          </a:cubicBezTo>
                          <a:cubicBezTo>
                            <a:pt x="1109" y="7205"/>
                            <a:pt x="0" y="5542"/>
                            <a:pt x="0" y="3603"/>
                          </a:cubicBezTo>
                          <a:cubicBezTo>
                            <a:pt x="0" y="1663"/>
                            <a:pt x="1109" y="0"/>
                            <a:pt x="2218" y="0"/>
                          </a:cubicBezTo>
                          <a:cubicBezTo>
                            <a:pt x="3327" y="0"/>
                            <a:pt x="4435" y="1663"/>
                            <a:pt x="4435" y="3603"/>
                          </a:cubicBez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4817" name="Freeform 4816">
                      <a:extLst>
                        <a:ext uri="{FF2B5EF4-FFF2-40B4-BE49-F238E27FC236}">
                          <a16:creationId xmlns:a16="http://schemas.microsoft.com/office/drawing/2014/main" id="{D958FE0F-26F7-F18A-CE31-FBE6B3E4EBE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433361" y="3759606"/>
                      <a:ext cx="7208" cy="8867"/>
                    </a:xfrm>
                    <a:custGeom>
                      <a:avLst/>
                      <a:gdLst>
                        <a:gd name="connsiteX0" fmla="*/ 7208 w 7208"/>
                        <a:gd name="connsiteY0" fmla="*/ 4434 h 8867"/>
                        <a:gd name="connsiteX1" fmla="*/ 3604 w 7208"/>
                        <a:gd name="connsiteY1" fmla="*/ 8868 h 8867"/>
                        <a:gd name="connsiteX2" fmla="*/ 0 w 7208"/>
                        <a:gd name="connsiteY2" fmla="*/ 4434 h 8867"/>
                        <a:gd name="connsiteX3" fmla="*/ 3604 w 7208"/>
                        <a:gd name="connsiteY3" fmla="*/ 0 h 8867"/>
                        <a:gd name="connsiteX4" fmla="*/ 7208 w 7208"/>
                        <a:gd name="connsiteY4" fmla="*/ 4434 h 886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7208" h="8867">
                          <a:moveTo>
                            <a:pt x="7208" y="4434"/>
                          </a:moveTo>
                          <a:cubicBezTo>
                            <a:pt x="7208" y="6883"/>
                            <a:pt x="5594" y="8868"/>
                            <a:pt x="3604" y="8868"/>
                          </a:cubicBezTo>
                          <a:cubicBezTo>
                            <a:pt x="1613" y="8868"/>
                            <a:pt x="0" y="6883"/>
                            <a:pt x="0" y="4434"/>
                          </a:cubicBezTo>
                          <a:cubicBezTo>
                            <a:pt x="0" y="1985"/>
                            <a:pt x="1613" y="0"/>
                            <a:pt x="3604" y="0"/>
                          </a:cubicBezTo>
                          <a:cubicBezTo>
                            <a:pt x="5594" y="0"/>
                            <a:pt x="7208" y="1985"/>
                            <a:pt x="7208" y="4434"/>
                          </a:cubicBez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</p:grpSp>
              <p:sp>
                <p:nvSpPr>
                  <p:cNvPr id="4809" name="Freeform 4808">
                    <a:extLst>
                      <a:ext uri="{FF2B5EF4-FFF2-40B4-BE49-F238E27FC236}">
                        <a16:creationId xmlns:a16="http://schemas.microsoft.com/office/drawing/2014/main" id="{D8F429BF-D0E7-FA0D-0105-DE769FA6E2EF}"/>
                      </a:ext>
                    </a:extLst>
                  </p:cNvPr>
                  <p:cNvSpPr/>
                  <p:nvPr/>
                </p:nvSpPr>
                <p:spPr>
                  <a:xfrm>
                    <a:off x="8309108" y="3586386"/>
                    <a:ext cx="8546" cy="14456"/>
                  </a:xfrm>
                  <a:custGeom>
                    <a:avLst/>
                    <a:gdLst>
                      <a:gd name="connsiteX0" fmla="*/ 3379 w 8546"/>
                      <a:gd name="connsiteY0" fmla="*/ 11104 h 14456"/>
                      <a:gd name="connsiteX1" fmla="*/ 1439 w 8546"/>
                      <a:gd name="connsiteY1" fmla="*/ 6948 h 14456"/>
                      <a:gd name="connsiteX2" fmla="*/ 1439 w 8546"/>
                      <a:gd name="connsiteY2" fmla="*/ 297 h 14456"/>
                      <a:gd name="connsiteX3" fmla="*/ 7538 w 8546"/>
                      <a:gd name="connsiteY3" fmla="*/ 3345 h 14456"/>
                      <a:gd name="connsiteX4" fmla="*/ 8092 w 8546"/>
                      <a:gd name="connsiteY4" fmla="*/ 11104 h 14456"/>
                      <a:gd name="connsiteX5" fmla="*/ 5597 w 8546"/>
                      <a:gd name="connsiteY5" fmla="*/ 14430 h 14456"/>
                      <a:gd name="connsiteX6" fmla="*/ 4211 w 8546"/>
                      <a:gd name="connsiteY6" fmla="*/ 13044 h 14456"/>
                      <a:gd name="connsiteX7" fmla="*/ 3379 w 8546"/>
                      <a:gd name="connsiteY7" fmla="*/ 10827 h 14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8546" h="14456">
                        <a:moveTo>
                          <a:pt x="3379" y="11104"/>
                        </a:moveTo>
                        <a:cubicBezTo>
                          <a:pt x="3379" y="9719"/>
                          <a:pt x="1993" y="8056"/>
                          <a:pt x="1439" y="6948"/>
                        </a:cubicBezTo>
                        <a:cubicBezTo>
                          <a:pt x="607" y="5008"/>
                          <a:pt x="-1334" y="1682"/>
                          <a:pt x="1439" y="297"/>
                        </a:cubicBezTo>
                        <a:cubicBezTo>
                          <a:pt x="3657" y="-812"/>
                          <a:pt x="6429" y="1405"/>
                          <a:pt x="7538" y="3345"/>
                        </a:cubicBezTo>
                        <a:cubicBezTo>
                          <a:pt x="9201" y="5839"/>
                          <a:pt x="8369" y="8333"/>
                          <a:pt x="8092" y="11104"/>
                        </a:cubicBezTo>
                        <a:cubicBezTo>
                          <a:pt x="8092" y="12767"/>
                          <a:pt x="7538" y="14707"/>
                          <a:pt x="5597" y="14430"/>
                        </a:cubicBezTo>
                        <a:cubicBezTo>
                          <a:pt x="4765" y="14430"/>
                          <a:pt x="4488" y="13876"/>
                          <a:pt x="4211" y="13044"/>
                        </a:cubicBezTo>
                        <a:cubicBezTo>
                          <a:pt x="3657" y="12213"/>
                          <a:pt x="3379" y="11659"/>
                          <a:pt x="3379" y="10827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810" name="Freeform 4809">
                    <a:extLst>
                      <a:ext uri="{FF2B5EF4-FFF2-40B4-BE49-F238E27FC236}">
                        <a16:creationId xmlns:a16="http://schemas.microsoft.com/office/drawing/2014/main" id="{FDCAFC13-B310-8ECA-DA01-1AACDB301838}"/>
                      </a:ext>
                    </a:extLst>
                  </p:cNvPr>
                  <p:cNvSpPr/>
                  <p:nvPr/>
                </p:nvSpPr>
                <p:spPr>
                  <a:xfrm>
                    <a:off x="8306665" y="3603033"/>
                    <a:ext cx="8421" cy="6928"/>
                  </a:xfrm>
                  <a:custGeom>
                    <a:avLst/>
                    <a:gdLst>
                      <a:gd name="connsiteX0" fmla="*/ 2218 w 8421"/>
                      <a:gd name="connsiteY0" fmla="*/ 0 h 6928"/>
                      <a:gd name="connsiteX1" fmla="*/ 5822 w 8421"/>
                      <a:gd name="connsiteY1" fmla="*/ 1108 h 6928"/>
                      <a:gd name="connsiteX2" fmla="*/ 8317 w 8421"/>
                      <a:gd name="connsiteY2" fmla="*/ 3325 h 6928"/>
                      <a:gd name="connsiteX3" fmla="*/ 7486 w 8421"/>
                      <a:gd name="connsiteY3" fmla="*/ 6097 h 6928"/>
                      <a:gd name="connsiteX4" fmla="*/ 3327 w 8421"/>
                      <a:gd name="connsiteY4" fmla="*/ 6928 h 6928"/>
                      <a:gd name="connsiteX5" fmla="*/ 1664 w 8421"/>
                      <a:gd name="connsiteY5" fmla="*/ 4711 h 6928"/>
                      <a:gd name="connsiteX6" fmla="*/ 0 w 8421"/>
                      <a:gd name="connsiteY6" fmla="*/ 1940 h 6928"/>
                      <a:gd name="connsiteX7" fmla="*/ 2218 w 8421"/>
                      <a:gd name="connsiteY7" fmla="*/ 0 h 69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8421" h="6928">
                        <a:moveTo>
                          <a:pt x="2218" y="0"/>
                        </a:moveTo>
                        <a:cubicBezTo>
                          <a:pt x="3604" y="0"/>
                          <a:pt x="4714" y="554"/>
                          <a:pt x="5822" y="1108"/>
                        </a:cubicBezTo>
                        <a:cubicBezTo>
                          <a:pt x="6931" y="1663"/>
                          <a:pt x="7763" y="1940"/>
                          <a:pt x="8317" y="3325"/>
                        </a:cubicBezTo>
                        <a:cubicBezTo>
                          <a:pt x="8595" y="4434"/>
                          <a:pt x="8317" y="5819"/>
                          <a:pt x="7486" y="6097"/>
                        </a:cubicBezTo>
                        <a:cubicBezTo>
                          <a:pt x="6377" y="6374"/>
                          <a:pt x="4714" y="6928"/>
                          <a:pt x="3327" y="6928"/>
                        </a:cubicBezTo>
                        <a:cubicBezTo>
                          <a:pt x="2218" y="6928"/>
                          <a:pt x="1941" y="5819"/>
                          <a:pt x="1664" y="4711"/>
                        </a:cubicBezTo>
                        <a:cubicBezTo>
                          <a:pt x="1386" y="3602"/>
                          <a:pt x="278" y="2771"/>
                          <a:pt x="0" y="1940"/>
                        </a:cubicBezTo>
                        <a:cubicBezTo>
                          <a:pt x="0" y="831"/>
                          <a:pt x="1109" y="277"/>
                          <a:pt x="2218" y="0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</p:grpSp>
          <p:grpSp>
            <p:nvGrpSpPr>
              <p:cNvPr id="4589" name="Graphic 248">
                <a:extLst>
                  <a:ext uri="{FF2B5EF4-FFF2-40B4-BE49-F238E27FC236}">
                    <a16:creationId xmlns:a16="http://schemas.microsoft.com/office/drawing/2014/main" id="{3B132660-B356-933A-72BB-E23435B38E05}"/>
                  </a:ext>
                </a:extLst>
              </p:cNvPr>
              <p:cNvGrpSpPr/>
              <p:nvPr/>
            </p:nvGrpSpPr>
            <p:grpSpPr>
              <a:xfrm>
                <a:off x="6960795" y="3071535"/>
                <a:ext cx="788731" cy="866465"/>
                <a:chOff x="7623560" y="3070416"/>
                <a:chExt cx="788731" cy="866465"/>
              </a:xfrm>
              <a:grpFill/>
            </p:grpSpPr>
            <p:sp>
              <p:nvSpPr>
                <p:cNvPr id="4797" name="Freeform 4796">
                  <a:extLst>
                    <a:ext uri="{FF2B5EF4-FFF2-40B4-BE49-F238E27FC236}">
                      <a16:creationId xmlns:a16="http://schemas.microsoft.com/office/drawing/2014/main" id="{FC58A97C-AAED-2A25-7BEA-54AFC929B32C}"/>
                    </a:ext>
                  </a:extLst>
                </p:cNvPr>
                <p:cNvSpPr/>
                <p:nvPr/>
              </p:nvSpPr>
              <p:spPr>
                <a:xfrm>
                  <a:off x="7623560" y="3070416"/>
                  <a:ext cx="788731" cy="827458"/>
                </a:xfrm>
                <a:custGeom>
                  <a:avLst/>
                  <a:gdLst>
                    <a:gd name="connsiteX0" fmla="*/ 782909 w 788731"/>
                    <a:gd name="connsiteY0" fmla="*/ 294569 h 827458"/>
                    <a:gd name="connsiteX1" fmla="*/ 771265 w 788731"/>
                    <a:gd name="connsiteY1" fmla="*/ 290967 h 827458"/>
                    <a:gd name="connsiteX2" fmla="*/ 733284 w 788731"/>
                    <a:gd name="connsiteY2" fmla="*/ 309811 h 827458"/>
                    <a:gd name="connsiteX3" fmla="*/ 731344 w 788731"/>
                    <a:gd name="connsiteY3" fmla="*/ 326161 h 827458"/>
                    <a:gd name="connsiteX4" fmla="*/ 718591 w 788731"/>
                    <a:gd name="connsiteY4" fmla="*/ 341957 h 827458"/>
                    <a:gd name="connsiteX5" fmla="*/ 718314 w 788731"/>
                    <a:gd name="connsiteY5" fmla="*/ 352765 h 827458"/>
                    <a:gd name="connsiteX6" fmla="*/ 712214 w 788731"/>
                    <a:gd name="connsiteY6" fmla="*/ 368561 h 827458"/>
                    <a:gd name="connsiteX7" fmla="*/ 705284 w 788731"/>
                    <a:gd name="connsiteY7" fmla="*/ 387128 h 827458"/>
                    <a:gd name="connsiteX8" fmla="*/ 682550 w 788731"/>
                    <a:gd name="connsiteY8" fmla="*/ 386574 h 827458"/>
                    <a:gd name="connsiteX9" fmla="*/ 682550 w 788731"/>
                    <a:gd name="connsiteY9" fmla="*/ 408189 h 827458"/>
                    <a:gd name="connsiteX10" fmla="*/ 675343 w 788731"/>
                    <a:gd name="connsiteY10" fmla="*/ 415394 h 827458"/>
                    <a:gd name="connsiteX11" fmla="*/ 675897 w 788731"/>
                    <a:gd name="connsiteY11" fmla="*/ 436733 h 827458"/>
                    <a:gd name="connsiteX12" fmla="*/ 661481 w 788731"/>
                    <a:gd name="connsiteY12" fmla="*/ 441998 h 827458"/>
                    <a:gd name="connsiteX13" fmla="*/ 656768 w 788731"/>
                    <a:gd name="connsiteY13" fmla="*/ 422322 h 827458"/>
                    <a:gd name="connsiteX14" fmla="*/ 647896 w 788731"/>
                    <a:gd name="connsiteY14" fmla="*/ 393779 h 827458"/>
                    <a:gd name="connsiteX15" fmla="*/ 635421 w 788731"/>
                    <a:gd name="connsiteY15" fmla="*/ 415949 h 827458"/>
                    <a:gd name="connsiteX16" fmla="*/ 622668 w 788731"/>
                    <a:gd name="connsiteY16" fmla="*/ 392393 h 827458"/>
                    <a:gd name="connsiteX17" fmla="*/ 640133 w 788731"/>
                    <a:gd name="connsiteY17" fmla="*/ 379369 h 827458"/>
                    <a:gd name="connsiteX18" fmla="*/ 647896 w 788731"/>
                    <a:gd name="connsiteY18" fmla="*/ 369946 h 827458"/>
                    <a:gd name="connsiteX19" fmla="*/ 655659 w 788731"/>
                    <a:gd name="connsiteY19" fmla="*/ 361356 h 827458"/>
                    <a:gd name="connsiteX20" fmla="*/ 646510 w 788731"/>
                    <a:gd name="connsiteY20" fmla="*/ 352210 h 827458"/>
                    <a:gd name="connsiteX21" fmla="*/ 631540 w 788731"/>
                    <a:gd name="connsiteY21" fmla="*/ 353873 h 827458"/>
                    <a:gd name="connsiteX22" fmla="*/ 622668 w 788731"/>
                    <a:gd name="connsiteY22" fmla="*/ 350548 h 827458"/>
                    <a:gd name="connsiteX23" fmla="*/ 602430 w 788731"/>
                    <a:gd name="connsiteY23" fmla="*/ 354705 h 827458"/>
                    <a:gd name="connsiteX24" fmla="*/ 588014 w 788731"/>
                    <a:gd name="connsiteY24" fmla="*/ 349994 h 827458"/>
                    <a:gd name="connsiteX25" fmla="*/ 587459 w 788731"/>
                    <a:gd name="connsiteY25" fmla="*/ 331981 h 827458"/>
                    <a:gd name="connsiteX26" fmla="*/ 572766 w 788731"/>
                    <a:gd name="connsiteY26" fmla="*/ 328378 h 827458"/>
                    <a:gd name="connsiteX27" fmla="*/ 565835 w 788731"/>
                    <a:gd name="connsiteY27" fmla="*/ 318679 h 827458"/>
                    <a:gd name="connsiteX28" fmla="*/ 561954 w 788731"/>
                    <a:gd name="connsiteY28" fmla="*/ 321727 h 827458"/>
                    <a:gd name="connsiteX29" fmla="*/ 550587 w 788731"/>
                    <a:gd name="connsiteY29" fmla="*/ 315353 h 827458"/>
                    <a:gd name="connsiteX30" fmla="*/ 547260 w 788731"/>
                    <a:gd name="connsiteY30" fmla="*/ 321450 h 827458"/>
                    <a:gd name="connsiteX31" fmla="*/ 540884 w 788731"/>
                    <a:gd name="connsiteY31" fmla="*/ 330318 h 827458"/>
                    <a:gd name="connsiteX32" fmla="*/ 559459 w 788731"/>
                    <a:gd name="connsiteY32" fmla="*/ 346114 h 827458"/>
                    <a:gd name="connsiteX33" fmla="*/ 551419 w 788731"/>
                    <a:gd name="connsiteY33" fmla="*/ 354428 h 827458"/>
                    <a:gd name="connsiteX34" fmla="*/ 540607 w 788731"/>
                    <a:gd name="connsiteY34" fmla="*/ 366621 h 827458"/>
                    <a:gd name="connsiteX35" fmla="*/ 553360 w 788731"/>
                    <a:gd name="connsiteY35" fmla="*/ 377429 h 827458"/>
                    <a:gd name="connsiteX36" fmla="*/ 553360 w 788731"/>
                    <a:gd name="connsiteY36" fmla="*/ 394887 h 827458"/>
                    <a:gd name="connsiteX37" fmla="*/ 561399 w 788731"/>
                    <a:gd name="connsiteY37" fmla="*/ 409575 h 827458"/>
                    <a:gd name="connsiteX38" fmla="*/ 562785 w 788731"/>
                    <a:gd name="connsiteY38" fmla="*/ 421768 h 827458"/>
                    <a:gd name="connsiteX39" fmla="*/ 565558 w 788731"/>
                    <a:gd name="connsiteY39" fmla="*/ 438673 h 827458"/>
                    <a:gd name="connsiteX40" fmla="*/ 565558 w 788731"/>
                    <a:gd name="connsiteY40" fmla="*/ 454746 h 827458"/>
                    <a:gd name="connsiteX41" fmla="*/ 563894 w 788731"/>
                    <a:gd name="connsiteY41" fmla="*/ 455854 h 827458"/>
                    <a:gd name="connsiteX42" fmla="*/ 557795 w 788731"/>
                    <a:gd name="connsiteY42" fmla="*/ 449203 h 827458"/>
                    <a:gd name="connsiteX43" fmla="*/ 552805 w 788731"/>
                    <a:gd name="connsiteY43" fmla="*/ 449203 h 827458"/>
                    <a:gd name="connsiteX44" fmla="*/ 547538 w 788731"/>
                    <a:gd name="connsiteY44" fmla="*/ 455023 h 827458"/>
                    <a:gd name="connsiteX45" fmla="*/ 541439 w 788731"/>
                    <a:gd name="connsiteY45" fmla="*/ 449203 h 827458"/>
                    <a:gd name="connsiteX46" fmla="*/ 538389 w 788731"/>
                    <a:gd name="connsiteY46" fmla="*/ 438396 h 827458"/>
                    <a:gd name="connsiteX47" fmla="*/ 533953 w 788731"/>
                    <a:gd name="connsiteY47" fmla="*/ 441167 h 827458"/>
                    <a:gd name="connsiteX48" fmla="*/ 531735 w 788731"/>
                    <a:gd name="connsiteY48" fmla="*/ 450866 h 827458"/>
                    <a:gd name="connsiteX49" fmla="*/ 520646 w 788731"/>
                    <a:gd name="connsiteY49" fmla="*/ 453914 h 827458"/>
                    <a:gd name="connsiteX50" fmla="*/ 510665 w 788731"/>
                    <a:gd name="connsiteY50" fmla="*/ 457240 h 827458"/>
                    <a:gd name="connsiteX51" fmla="*/ 507339 w 788731"/>
                    <a:gd name="connsiteY51" fmla="*/ 466939 h 827458"/>
                    <a:gd name="connsiteX52" fmla="*/ 504012 w 788731"/>
                    <a:gd name="connsiteY52" fmla="*/ 493266 h 827458"/>
                    <a:gd name="connsiteX53" fmla="*/ 492091 w 788731"/>
                    <a:gd name="connsiteY53" fmla="*/ 500748 h 827458"/>
                    <a:gd name="connsiteX54" fmla="*/ 484328 w 788731"/>
                    <a:gd name="connsiteY54" fmla="*/ 505736 h 827458"/>
                    <a:gd name="connsiteX55" fmla="*/ 473516 w 788731"/>
                    <a:gd name="connsiteY55" fmla="*/ 505182 h 827458"/>
                    <a:gd name="connsiteX56" fmla="*/ 466585 w 788731"/>
                    <a:gd name="connsiteY56" fmla="*/ 508784 h 827458"/>
                    <a:gd name="connsiteX57" fmla="*/ 459931 w 788731"/>
                    <a:gd name="connsiteY57" fmla="*/ 515158 h 827458"/>
                    <a:gd name="connsiteX58" fmla="*/ 453832 w 788731"/>
                    <a:gd name="connsiteY58" fmla="*/ 523195 h 827458"/>
                    <a:gd name="connsiteX59" fmla="*/ 444683 w 788731"/>
                    <a:gd name="connsiteY59" fmla="*/ 530677 h 827458"/>
                    <a:gd name="connsiteX60" fmla="*/ 435258 w 788731"/>
                    <a:gd name="connsiteY60" fmla="*/ 538714 h 827458"/>
                    <a:gd name="connsiteX61" fmla="*/ 430545 w 788731"/>
                    <a:gd name="connsiteY61" fmla="*/ 544533 h 827458"/>
                    <a:gd name="connsiteX62" fmla="*/ 427218 w 788731"/>
                    <a:gd name="connsiteY62" fmla="*/ 550630 h 827458"/>
                    <a:gd name="connsiteX63" fmla="*/ 414188 w 788731"/>
                    <a:gd name="connsiteY63" fmla="*/ 557558 h 827458"/>
                    <a:gd name="connsiteX64" fmla="*/ 405039 w 788731"/>
                    <a:gd name="connsiteY64" fmla="*/ 567811 h 827458"/>
                    <a:gd name="connsiteX65" fmla="*/ 399495 w 788731"/>
                    <a:gd name="connsiteY65" fmla="*/ 572245 h 827458"/>
                    <a:gd name="connsiteX66" fmla="*/ 391455 w 788731"/>
                    <a:gd name="connsiteY66" fmla="*/ 574462 h 827458"/>
                    <a:gd name="connsiteX67" fmla="*/ 380088 w 788731"/>
                    <a:gd name="connsiteY67" fmla="*/ 584716 h 827458"/>
                    <a:gd name="connsiteX68" fmla="*/ 380365 w 788731"/>
                    <a:gd name="connsiteY68" fmla="*/ 591367 h 827458"/>
                    <a:gd name="connsiteX69" fmla="*/ 376484 w 788731"/>
                    <a:gd name="connsiteY69" fmla="*/ 596632 h 827458"/>
                    <a:gd name="connsiteX70" fmla="*/ 370662 w 788731"/>
                    <a:gd name="connsiteY70" fmla="*/ 600789 h 827458"/>
                    <a:gd name="connsiteX71" fmla="*/ 362899 w 788731"/>
                    <a:gd name="connsiteY71" fmla="*/ 602729 h 827458"/>
                    <a:gd name="connsiteX72" fmla="*/ 348483 w 788731"/>
                    <a:gd name="connsiteY72" fmla="*/ 608548 h 827458"/>
                    <a:gd name="connsiteX73" fmla="*/ 345711 w 788731"/>
                    <a:gd name="connsiteY73" fmla="*/ 614922 h 827458"/>
                    <a:gd name="connsiteX74" fmla="*/ 339889 w 788731"/>
                    <a:gd name="connsiteY74" fmla="*/ 618525 h 827458"/>
                    <a:gd name="connsiteX75" fmla="*/ 333235 w 788731"/>
                    <a:gd name="connsiteY75" fmla="*/ 614922 h 827458"/>
                    <a:gd name="connsiteX76" fmla="*/ 326582 w 788731"/>
                    <a:gd name="connsiteY76" fmla="*/ 622959 h 827458"/>
                    <a:gd name="connsiteX77" fmla="*/ 321037 w 788731"/>
                    <a:gd name="connsiteY77" fmla="*/ 631549 h 827458"/>
                    <a:gd name="connsiteX78" fmla="*/ 320483 w 788731"/>
                    <a:gd name="connsiteY78" fmla="*/ 641249 h 827458"/>
                    <a:gd name="connsiteX79" fmla="*/ 322423 w 788731"/>
                    <a:gd name="connsiteY79" fmla="*/ 652334 h 827458"/>
                    <a:gd name="connsiteX80" fmla="*/ 320760 w 788731"/>
                    <a:gd name="connsiteY80" fmla="*/ 662587 h 827458"/>
                    <a:gd name="connsiteX81" fmla="*/ 321592 w 788731"/>
                    <a:gd name="connsiteY81" fmla="*/ 672564 h 827458"/>
                    <a:gd name="connsiteX82" fmla="*/ 323810 w 788731"/>
                    <a:gd name="connsiteY82" fmla="*/ 675889 h 827458"/>
                    <a:gd name="connsiteX83" fmla="*/ 322423 w 788731"/>
                    <a:gd name="connsiteY83" fmla="*/ 679492 h 827458"/>
                    <a:gd name="connsiteX84" fmla="*/ 323255 w 788731"/>
                    <a:gd name="connsiteY84" fmla="*/ 690577 h 827458"/>
                    <a:gd name="connsiteX85" fmla="*/ 323255 w 788731"/>
                    <a:gd name="connsiteY85" fmla="*/ 702493 h 827458"/>
                    <a:gd name="connsiteX86" fmla="*/ 321037 w 788731"/>
                    <a:gd name="connsiteY86" fmla="*/ 712192 h 827458"/>
                    <a:gd name="connsiteX87" fmla="*/ 313275 w 788731"/>
                    <a:gd name="connsiteY87" fmla="*/ 720783 h 827458"/>
                    <a:gd name="connsiteX88" fmla="*/ 312443 w 788731"/>
                    <a:gd name="connsiteY88" fmla="*/ 744338 h 827458"/>
                    <a:gd name="connsiteX89" fmla="*/ 314383 w 788731"/>
                    <a:gd name="connsiteY89" fmla="*/ 753483 h 827458"/>
                    <a:gd name="connsiteX90" fmla="*/ 312443 w 788731"/>
                    <a:gd name="connsiteY90" fmla="*/ 764845 h 827458"/>
                    <a:gd name="connsiteX91" fmla="*/ 304680 w 788731"/>
                    <a:gd name="connsiteY91" fmla="*/ 770942 h 827458"/>
                    <a:gd name="connsiteX92" fmla="*/ 294700 w 788731"/>
                    <a:gd name="connsiteY92" fmla="*/ 777593 h 827458"/>
                    <a:gd name="connsiteX93" fmla="*/ 290542 w 788731"/>
                    <a:gd name="connsiteY93" fmla="*/ 787015 h 827458"/>
                    <a:gd name="connsiteX94" fmla="*/ 293591 w 788731"/>
                    <a:gd name="connsiteY94" fmla="*/ 794220 h 827458"/>
                    <a:gd name="connsiteX95" fmla="*/ 297195 w 788731"/>
                    <a:gd name="connsiteY95" fmla="*/ 797268 h 827458"/>
                    <a:gd name="connsiteX96" fmla="*/ 289155 w 788731"/>
                    <a:gd name="connsiteY96" fmla="*/ 800317 h 827458"/>
                    <a:gd name="connsiteX97" fmla="*/ 281115 w 788731"/>
                    <a:gd name="connsiteY97" fmla="*/ 800594 h 827458"/>
                    <a:gd name="connsiteX98" fmla="*/ 270858 w 788731"/>
                    <a:gd name="connsiteY98" fmla="*/ 810016 h 827458"/>
                    <a:gd name="connsiteX99" fmla="*/ 244798 w 788731"/>
                    <a:gd name="connsiteY99" fmla="*/ 826089 h 827458"/>
                    <a:gd name="connsiteX100" fmla="*/ 236758 w 788731"/>
                    <a:gd name="connsiteY100" fmla="*/ 816667 h 827458"/>
                    <a:gd name="connsiteX101" fmla="*/ 228718 w 788731"/>
                    <a:gd name="connsiteY101" fmla="*/ 809739 h 827458"/>
                    <a:gd name="connsiteX102" fmla="*/ 228718 w 788731"/>
                    <a:gd name="connsiteY102" fmla="*/ 808630 h 827458"/>
                    <a:gd name="connsiteX103" fmla="*/ 227055 w 788731"/>
                    <a:gd name="connsiteY103" fmla="*/ 805859 h 827458"/>
                    <a:gd name="connsiteX104" fmla="*/ 224282 w 788731"/>
                    <a:gd name="connsiteY104" fmla="*/ 801425 h 827458"/>
                    <a:gd name="connsiteX105" fmla="*/ 219847 w 788731"/>
                    <a:gd name="connsiteY105" fmla="*/ 790895 h 827458"/>
                    <a:gd name="connsiteX106" fmla="*/ 220956 w 788731"/>
                    <a:gd name="connsiteY106" fmla="*/ 785906 h 827458"/>
                    <a:gd name="connsiteX107" fmla="*/ 220124 w 788731"/>
                    <a:gd name="connsiteY107" fmla="*/ 779533 h 827458"/>
                    <a:gd name="connsiteX108" fmla="*/ 212916 w 788731"/>
                    <a:gd name="connsiteY108" fmla="*/ 764845 h 827458"/>
                    <a:gd name="connsiteX109" fmla="*/ 209312 w 788731"/>
                    <a:gd name="connsiteY109" fmla="*/ 758471 h 827458"/>
                    <a:gd name="connsiteX110" fmla="*/ 206817 w 788731"/>
                    <a:gd name="connsiteY110" fmla="*/ 752097 h 827458"/>
                    <a:gd name="connsiteX111" fmla="*/ 201272 w 788731"/>
                    <a:gd name="connsiteY111" fmla="*/ 740181 h 827458"/>
                    <a:gd name="connsiteX112" fmla="*/ 196836 w 788731"/>
                    <a:gd name="connsiteY112" fmla="*/ 729928 h 827458"/>
                    <a:gd name="connsiteX113" fmla="*/ 192400 w 788731"/>
                    <a:gd name="connsiteY113" fmla="*/ 726325 h 827458"/>
                    <a:gd name="connsiteX114" fmla="*/ 188519 w 788731"/>
                    <a:gd name="connsiteY114" fmla="*/ 722168 h 827458"/>
                    <a:gd name="connsiteX115" fmla="*/ 180202 w 788731"/>
                    <a:gd name="connsiteY115" fmla="*/ 699167 h 827458"/>
                    <a:gd name="connsiteX116" fmla="*/ 178262 w 788731"/>
                    <a:gd name="connsiteY116" fmla="*/ 691408 h 827458"/>
                    <a:gd name="connsiteX117" fmla="*/ 176876 w 788731"/>
                    <a:gd name="connsiteY117" fmla="*/ 678937 h 827458"/>
                    <a:gd name="connsiteX118" fmla="*/ 169667 w 788731"/>
                    <a:gd name="connsiteY118" fmla="*/ 668407 h 827458"/>
                    <a:gd name="connsiteX119" fmla="*/ 167449 w 788731"/>
                    <a:gd name="connsiteY119" fmla="*/ 660924 h 827458"/>
                    <a:gd name="connsiteX120" fmla="*/ 165509 w 788731"/>
                    <a:gd name="connsiteY120" fmla="*/ 655105 h 827458"/>
                    <a:gd name="connsiteX121" fmla="*/ 162182 w 788731"/>
                    <a:gd name="connsiteY121" fmla="*/ 649562 h 827458"/>
                    <a:gd name="connsiteX122" fmla="*/ 161073 w 788731"/>
                    <a:gd name="connsiteY122" fmla="*/ 644574 h 827458"/>
                    <a:gd name="connsiteX123" fmla="*/ 154697 w 788731"/>
                    <a:gd name="connsiteY123" fmla="*/ 635429 h 827458"/>
                    <a:gd name="connsiteX124" fmla="*/ 151370 w 788731"/>
                    <a:gd name="connsiteY124" fmla="*/ 622404 h 827458"/>
                    <a:gd name="connsiteX125" fmla="*/ 140281 w 788731"/>
                    <a:gd name="connsiteY125" fmla="*/ 610765 h 827458"/>
                    <a:gd name="connsiteX126" fmla="*/ 138340 w 788731"/>
                    <a:gd name="connsiteY126" fmla="*/ 604946 h 827458"/>
                    <a:gd name="connsiteX127" fmla="*/ 137508 w 788731"/>
                    <a:gd name="connsiteY127" fmla="*/ 598849 h 827458"/>
                    <a:gd name="connsiteX128" fmla="*/ 136399 w 788731"/>
                    <a:gd name="connsiteY128" fmla="*/ 591367 h 827458"/>
                    <a:gd name="connsiteX129" fmla="*/ 135290 w 788731"/>
                    <a:gd name="connsiteY129" fmla="*/ 584162 h 827458"/>
                    <a:gd name="connsiteX130" fmla="*/ 131964 w 788731"/>
                    <a:gd name="connsiteY130" fmla="*/ 567257 h 827458"/>
                    <a:gd name="connsiteX131" fmla="*/ 128914 w 788731"/>
                    <a:gd name="connsiteY131" fmla="*/ 561715 h 827458"/>
                    <a:gd name="connsiteX132" fmla="*/ 128636 w 788731"/>
                    <a:gd name="connsiteY132" fmla="*/ 554787 h 827458"/>
                    <a:gd name="connsiteX133" fmla="*/ 128636 w 788731"/>
                    <a:gd name="connsiteY133" fmla="*/ 536774 h 827458"/>
                    <a:gd name="connsiteX134" fmla="*/ 127250 w 788731"/>
                    <a:gd name="connsiteY134" fmla="*/ 523749 h 827458"/>
                    <a:gd name="connsiteX135" fmla="*/ 121706 w 788731"/>
                    <a:gd name="connsiteY135" fmla="*/ 507953 h 827458"/>
                    <a:gd name="connsiteX136" fmla="*/ 125033 w 788731"/>
                    <a:gd name="connsiteY136" fmla="*/ 490771 h 827458"/>
                    <a:gd name="connsiteX137" fmla="*/ 125033 w 788731"/>
                    <a:gd name="connsiteY137" fmla="*/ 473036 h 827458"/>
                    <a:gd name="connsiteX138" fmla="*/ 121706 w 788731"/>
                    <a:gd name="connsiteY138" fmla="*/ 457794 h 827458"/>
                    <a:gd name="connsiteX139" fmla="*/ 127528 w 788731"/>
                    <a:gd name="connsiteY139" fmla="*/ 453637 h 827458"/>
                    <a:gd name="connsiteX140" fmla="*/ 126696 w 788731"/>
                    <a:gd name="connsiteY140" fmla="*/ 451697 h 827458"/>
                    <a:gd name="connsiteX141" fmla="*/ 115052 w 788731"/>
                    <a:gd name="connsiteY141" fmla="*/ 446709 h 827458"/>
                    <a:gd name="connsiteX142" fmla="*/ 123647 w 788731"/>
                    <a:gd name="connsiteY142" fmla="*/ 437010 h 827458"/>
                    <a:gd name="connsiteX143" fmla="*/ 116438 w 788731"/>
                    <a:gd name="connsiteY143" fmla="*/ 435347 h 827458"/>
                    <a:gd name="connsiteX144" fmla="*/ 106735 w 788731"/>
                    <a:gd name="connsiteY144" fmla="*/ 437287 h 827458"/>
                    <a:gd name="connsiteX145" fmla="*/ 106181 w 788731"/>
                    <a:gd name="connsiteY145" fmla="*/ 448372 h 827458"/>
                    <a:gd name="connsiteX146" fmla="*/ 101745 w 788731"/>
                    <a:gd name="connsiteY146" fmla="*/ 466662 h 827458"/>
                    <a:gd name="connsiteX147" fmla="*/ 83448 w 788731"/>
                    <a:gd name="connsiteY147" fmla="*/ 474699 h 827458"/>
                    <a:gd name="connsiteX148" fmla="*/ 65982 w 788731"/>
                    <a:gd name="connsiteY148" fmla="*/ 476915 h 827458"/>
                    <a:gd name="connsiteX149" fmla="*/ 47684 w 788731"/>
                    <a:gd name="connsiteY149" fmla="*/ 465830 h 827458"/>
                    <a:gd name="connsiteX150" fmla="*/ 35209 w 788731"/>
                    <a:gd name="connsiteY150" fmla="*/ 452252 h 827458"/>
                    <a:gd name="connsiteX151" fmla="*/ 21901 w 788731"/>
                    <a:gd name="connsiteY151" fmla="*/ 439781 h 827458"/>
                    <a:gd name="connsiteX152" fmla="*/ 20515 w 788731"/>
                    <a:gd name="connsiteY152" fmla="*/ 433961 h 827458"/>
                    <a:gd name="connsiteX153" fmla="*/ 26615 w 788731"/>
                    <a:gd name="connsiteY153" fmla="*/ 432299 h 827458"/>
                    <a:gd name="connsiteX154" fmla="*/ 43526 w 788731"/>
                    <a:gd name="connsiteY154" fmla="*/ 431468 h 827458"/>
                    <a:gd name="connsiteX155" fmla="*/ 55724 w 788731"/>
                    <a:gd name="connsiteY155" fmla="*/ 420105 h 827458"/>
                    <a:gd name="connsiteX156" fmla="*/ 59605 w 788731"/>
                    <a:gd name="connsiteY156" fmla="*/ 414009 h 827458"/>
                    <a:gd name="connsiteX157" fmla="*/ 42139 w 788731"/>
                    <a:gd name="connsiteY157" fmla="*/ 419828 h 827458"/>
                    <a:gd name="connsiteX158" fmla="*/ 29110 w 788731"/>
                    <a:gd name="connsiteY158" fmla="*/ 422322 h 827458"/>
                    <a:gd name="connsiteX159" fmla="*/ 19406 w 788731"/>
                    <a:gd name="connsiteY159" fmla="*/ 415117 h 827458"/>
                    <a:gd name="connsiteX160" fmla="*/ 11089 w 788731"/>
                    <a:gd name="connsiteY160" fmla="*/ 408743 h 827458"/>
                    <a:gd name="connsiteX161" fmla="*/ 6931 w 788731"/>
                    <a:gd name="connsiteY161" fmla="*/ 402370 h 827458"/>
                    <a:gd name="connsiteX162" fmla="*/ 5545 w 788731"/>
                    <a:gd name="connsiteY162" fmla="*/ 395719 h 827458"/>
                    <a:gd name="connsiteX163" fmla="*/ 1664 w 788731"/>
                    <a:gd name="connsiteY163" fmla="*/ 393779 h 827458"/>
                    <a:gd name="connsiteX164" fmla="*/ 0 w 788731"/>
                    <a:gd name="connsiteY164" fmla="*/ 391839 h 827458"/>
                    <a:gd name="connsiteX165" fmla="*/ 9149 w 788731"/>
                    <a:gd name="connsiteY165" fmla="*/ 387128 h 827458"/>
                    <a:gd name="connsiteX166" fmla="*/ 14139 w 788731"/>
                    <a:gd name="connsiteY166" fmla="*/ 380477 h 827458"/>
                    <a:gd name="connsiteX167" fmla="*/ 44912 w 788731"/>
                    <a:gd name="connsiteY167" fmla="*/ 382140 h 827458"/>
                    <a:gd name="connsiteX168" fmla="*/ 60714 w 788731"/>
                    <a:gd name="connsiteY168" fmla="*/ 374658 h 827458"/>
                    <a:gd name="connsiteX169" fmla="*/ 74576 w 788731"/>
                    <a:gd name="connsiteY169" fmla="*/ 377706 h 827458"/>
                    <a:gd name="connsiteX170" fmla="*/ 69031 w 788731"/>
                    <a:gd name="connsiteY170" fmla="*/ 341126 h 827458"/>
                    <a:gd name="connsiteX171" fmla="*/ 54615 w 788731"/>
                    <a:gd name="connsiteY171" fmla="*/ 334198 h 827458"/>
                    <a:gd name="connsiteX172" fmla="*/ 51011 w 788731"/>
                    <a:gd name="connsiteY172" fmla="*/ 315908 h 827458"/>
                    <a:gd name="connsiteX173" fmla="*/ 35209 w 788731"/>
                    <a:gd name="connsiteY173" fmla="*/ 307594 h 827458"/>
                    <a:gd name="connsiteX174" fmla="*/ 55447 w 788731"/>
                    <a:gd name="connsiteY174" fmla="*/ 274339 h 827458"/>
                    <a:gd name="connsiteX175" fmla="*/ 68477 w 788731"/>
                    <a:gd name="connsiteY175" fmla="*/ 278219 h 827458"/>
                    <a:gd name="connsiteX176" fmla="*/ 89547 w 788731"/>
                    <a:gd name="connsiteY176" fmla="*/ 275448 h 827458"/>
                    <a:gd name="connsiteX177" fmla="*/ 108121 w 788731"/>
                    <a:gd name="connsiteY177" fmla="*/ 255772 h 827458"/>
                    <a:gd name="connsiteX178" fmla="*/ 122815 w 788731"/>
                    <a:gd name="connsiteY178" fmla="*/ 243579 h 827458"/>
                    <a:gd name="connsiteX179" fmla="*/ 138063 w 788731"/>
                    <a:gd name="connsiteY179" fmla="*/ 219192 h 827458"/>
                    <a:gd name="connsiteX180" fmla="*/ 151370 w 788731"/>
                    <a:gd name="connsiteY180" fmla="*/ 208107 h 827458"/>
                    <a:gd name="connsiteX181" fmla="*/ 155529 w 788731"/>
                    <a:gd name="connsiteY181" fmla="*/ 198408 h 827458"/>
                    <a:gd name="connsiteX182" fmla="*/ 168004 w 788731"/>
                    <a:gd name="connsiteY182" fmla="*/ 186215 h 827458"/>
                    <a:gd name="connsiteX183" fmla="*/ 171885 w 788731"/>
                    <a:gd name="connsiteY183" fmla="*/ 161551 h 827458"/>
                    <a:gd name="connsiteX184" fmla="*/ 185747 w 788731"/>
                    <a:gd name="connsiteY184" fmla="*/ 150743 h 827458"/>
                    <a:gd name="connsiteX185" fmla="*/ 191292 w 788731"/>
                    <a:gd name="connsiteY185" fmla="*/ 143815 h 827458"/>
                    <a:gd name="connsiteX186" fmla="*/ 180202 w 788731"/>
                    <a:gd name="connsiteY186" fmla="*/ 138273 h 827458"/>
                    <a:gd name="connsiteX187" fmla="*/ 162460 w 788731"/>
                    <a:gd name="connsiteY187" fmla="*/ 122199 h 827458"/>
                    <a:gd name="connsiteX188" fmla="*/ 161350 w 788731"/>
                    <a:gd name="connsiteY188" fmla="*/ 107789 h 827458"/>
                    <a:gd name="connsiteX189" fmla="*/ 157469 w 788731"/>
                    <a:gd name="connsiteY189" fmla="*/ 103355 h 827458"/>
                    <a:gd name="connsiteX190" fmla="*/ 162460 w 788731"/>
                    <a:gd name="connsiteY190" fmla="*/ 93933 h 827458"/>
                    <a:gd name="connsiteX191" fmla="*/ 153587 w 788731"/>
                    <a:gd name="connsiteY191" fmla="*/ 79523 h 827458"/>
                    <a:gd name="connsiteX192" fmla="*/ 167449 w 788731"/>
                    <a:gd name="connsiteY192" fmla="*/ 60401 h 827458"/>
                    <a:gd name="connsiteX193" fmla="*/ 158023 w 788731"/>
                    <a:gd name="connsiteY193" fmla="*/ 41557 h 827458"/>
                    <a:gd name="connsiteX194" fmla="*/ 144994 w 788731"/>
                    <a:gd name="connsiteY194" fmla="*/ 38786 h 827458"/>
                    <a:gd name="connsiteX195" fmla="*/ 127528 w 788731"/>
                    <a:gd name="connsiteY195" fmla="*/ 24098 h 827458"/>
                    <a:gd name="connsiteX196" fmla="*/ 142498 w 788731"/>
                    <a:gd name="connsiteY196" fmla="*/ 3868 h 827458"/>
                    <a:gd name="connsiteX197" fmla="*/ 161073 w 788731"/>
                    <a:gd name="connsiteY197" fmla="*/ 820 h 827458"/>
                    <a:gd name="connsiteX198" fmla="*/ 168835 w 788731"/>
                    <a:gd name="connsiteY198" fmla="*/ 543 h 827458"/>
                    <a:gd name="connsiteX199" fmla="*/ 189905 w 788731"/>
                    <a:gd name="connsiteY199" fmla="*/ 1374 h 827458"/>
                    <a:gd name="connsiteX200" fmla="*/ 210420 w 788731"/>
                    <a:gd name="connsiteY200" fmla="*/ 18279 h 827458"/>
                    <a:gd name="connsiteX201" fmla="*/ 214025 w 788731"/>
                    <a:gd name="connsiteY201" fmla="*/ 36569 h 827458"/>
                    <a:gd name="connsiteX202" fmla="*/ 226778 w 788731"/>
                    <a:gd name="connsiteY202" fmla="*/ 36014 h 827458"/>
                    <a:gd name="connsiteX203" fmla="*/ 238144 w 788731"/>
                    <a:gd name="connsiteY203" fmla="*/ 46268 h 827458"/>
                    <a:gd name="connsiteX204" fmla="*/ 265313 w 788731"/>
                    <a:gd name="connsiteY204" fmla="*/ 43497 h 827458"/>
                    <a:gd name="connsiteX205" fmla="*/ 286106 w 788731"/>
                    <a:gd name="connsiteY205" fmla="*/ 31858 h 827458"/>
                    <a:gd name="connsiteX206" fmla="*/ 304958 w 788731"/>
                    <a:gd name="connsiteY206" fmla="*/ 35183 h 827458"/>
                    <a:gd name="connsiteX207" fmla="*/ 320483 w 788731"/>
                    <a:gd name="connsiteY207" fmla="*/ 48485 h 827458"/>
                    <a:gd name="connsiteX208" fmla="*/ 328245 w 788731"/>
                    <a:gd name="connsiteY208" fmla="*/ 50702 h 827458"/>
                    <a:gd name="connsiteX209" fmla="*/ 311057 w 788731"/>
                    <a:gd name="connsiteY209" fmla="*/ 80354 h 827458"/>
                    <a:gd name="connsiteX210" fmla="*/ 296363 w 788731"/>
                    <a:gd name="connsiteY210" fmla="*/ 91993 h 827458"/>
                    <a:gd name="connsiteX211" fmla="*/ 289710 w 788731"/>
                    <a:gd name="connsiteY211" fmla="*/ 93933 h 827458"/>
                    <a:gd name="connsiteX212" fmla="*/ 291650 w 788731"/>
                    <a:gd name="connsiteY212" fmla="*/ 102524 h 827458"/>
                    <a:gd name="connsiteX213" fmla="*/ 291650 w 788731"/>
                    <a:gd name="connsiteY213" fmla="*/ 111946 h 827458"/>
                    <a:gd name="connsiteX214" fmla="*/ 305235 w 788731"/>
                    <a:gd name="connsiteY214" fmla="*/ 130790 h 827458"/>
                    <a:gd name="connsiteX215" fmla="*/ 290542 w 788731"/>
                    <a:gd name="connsiteY215" fmla="*/ 140767 h 827458"/>
                    <a:gd name="connsiteX216" fmla="*/ 279452 w 788731"/>
                    <a:gd name="connsiteY216" fmla="*/ 134393 h 827458"/>
                    <a:gd name="connsiteX217" fmla="*/ 277234 w 788731"/>
                    <a:gd name="connsiteY217" fmla="*/ 146863 h 827458"/>
                    <a:gd name="connsiteX218" fmla="*/ 285274 w 788731"/>
                    <a:gd name="connsiteY218" fmla="*/ 156840 h 827458"/>
                    <a:gd name="connsiteX219" fmla="*/ 288046 w 788731"/>
                    <a:gd name="connsiteY219" fmla="*/ 172636 h 827458"/>
                    <a:gd name="connsiteX220" fmla="*/ 297195 w 788731"/>
                    <a:gd name="connsiteY220" fmla="*/ 171527 h 827458"/>
                    <a:gd name="connsiteX221" fmla="*/ 305235 w 788731"/>
                    <a:gd name="connsiteY221" fmla="*/ 183998 h 827458"/>
                    <a:gd name="connsiteX222" fmla="*/ 323810 w 788731"/>
                    <a:gd name="connsiteY222" fmla="*/ 190649 h 827458"/>
                    <a:gd name="connsiteX223" fmla="*/ 328523 w 788731"/>
                    <a:gd name="connsiteY223" fmla="*/ 197854 h 827458"/>
                    <a:gd name="connsiteX224" fmla="*/ 341276 w 788731"/>
                    <a:gd name="connsiteY224" fmla="*/ 203673 h 827458"/>
                    <a:gd name="connsiteX225" fmla="*/ 344325 w 788731"/>
                    <a:gd name="connsiteY225" fmla="*/ 206721 h 827458"/>
                    <a:gd name="connsiteX226" fmla="*/ 344325 w 788731"/>
                    <a:gd name="connsiteY226" fmla="*/ 206721 h 827458"/>
                    <a:gd name="connsiteX227" fmla="*/ 328245 w 788731"/>
                    <a:gd name="connsiteY227" fmla="*/ 223072 h 827458"/>
                    <a:gd name="connsiteX228" fmla="*/ 323532 w 788731"/>
                    <a:gd name="connsiteY228" fmla="*/ 236928 h 827458"/>
                    <a:gd name="connsiteX229" fmla="*/ 323532 w 788731"/>
                    <a:gd name="connsiteY229" fmla="*/ 252170 h 827458"/>
                    <a:gd name="connsiteX230" fmla="*/ 344048 w 788731"/>
                    <a:gd name="connsiteY230" fmla="*/ 257435 h 827458"/>
                    <a:gd name="connsiteX231" fmla="*/ 368999 w 788731"/>
                    <a:gd name="connsiteY231" fmla="*/ 276556 h 827458"/>
                    <a:gd name="connsiteX232" fmla="*/ 381751 w 788731"/>
                    <a:gd name="connsiteY232" fmla="*/ 276556 h 827458"/>
                    <a:gd name="connsiteX233" fmla="*/ 392286 w 788731"/>
                    <a:gd name="connsiteY233" fmla="*/ 281822 h 827458"/>
                    <a:gd name="connsiteX234" fmla="*/ 400603 w 788731"/>
                    <a:gd name="connsiteY234" fmla="*/ 287641 h 827458"/>
                    <a:gd name="connsiteX235" fmla="*/ 411693 w 788731"/>
                    <a:gd name="connsiteY235" fmla="*/ 290967 h 827458"/>
                    <a:gd name="connsiteX236" fmla="*/ 418069 w 788731"/>
                    <a:gd name="connsiteY236" fmla="*/ 287918 h 827458"/>
                    <a:gd name="connsiteX237" fmla="*/ 426109 w 788731"/>
                    <a:gd name="connsiteY237" fmla="*/ 289027 h 827458"/>
                    <a:gd name="connsiteX238" fmla="*/ 432208 w 788731"/>
                    <a:gd name="connsiteY238" fmla="*/ 286256 h 827458"/>
                    <a:gd name="connsiteX239" fmla="*/ 443852 w 788731"/>
                    <a:gd name="connsiteY239" fmla="*/ 290967 h 827458"/>
                    <a:gd name="connsiteX240" fmla="*/ 448842 w 788731"/>
                    <a:gd name="connsiteY240" fmla="*/ 301497 h 827458"/>
                    <a:gd name="connsiteX241" fmla="*/ 464090 w 788731"/>
                    <a:gd name="connsiteY241" fmla="*/ 306763 h 827458"/>
                    <a:gd name="connsiteX242" fmla="*/ 473516 w 788731"/>
                    <a:gd name="connsiteY242" fmla="*/ 306763 h 827458"/>
                    <a:gd name="connsiteX243" fmla="*/ 480169 w 788731"/>
                    <a:gd name="connsiteY243" fmla="*/ 312582 h 827458"/>
                    <a:gd name="connsiteX244" fmla="*/ 495141 w 788731"/>
                    <a:gd name="connsiteY244" fmla="*/ 313968 h 827458"/>
                    <a:gd name="connsiteX245" fmla="*/ 504012 w 788731"/>
                    <a:gd name="connsiteY245" fmla="*/ 317570 h 827458"/>
                    <a:gd name="connsiteX246" fmla="*/ 508170 w 788731"/>
                    <a:gd name="connsiteY246" fmla="*/ 314522 h 827458"/>
                    <a:gd name="connsiteX247" fmla="*/ 519537 w 788731"/>
                    <a:gd name="connsiteY247" fmla="*/ 319510 h 827458"/>
                    <a:gd name="connsiteX248" fmla="*/ 539221 w 788731"/>
                    <a:gd name="connsiteY248" fmla="*/ 312859 h 827458"/>
                    <a:gd name="connsiteX249" fmla="*/ 536448 w 788731"/>
                    <a:gd name="connsiteY249" fmla="*/ 297064 h 827458"/>
                    <a:gd name="connsiteX250" fmla="*/ 539221 w 788731"/>
                    <a:gd name="connsiteY250" fmla="*/ 274339 h 827458"/>
                    <a:gd name="connsiteX251" fmla="*/ 541161 w 788731"/>
                    <a:gd name="connsiteY251" fmla="*/ 273508 h 827458"/>
                    <a:gd name="connsiteX252" fmla="*/ 552528 w 788731"/>
                    <a:gd name="connsiteY252" fmla="*/ 269074 h 827458"/>
                    <a:gd name="connsiteX253" fmla="*/ 558627 w 788731"/>
                    <a:gd name="connsiteY253" fmla="*/ 289581 h 827458"/>
                    <a:gd name="connsiteX254" fmla="*/ 561677 w 788731"/>
                    <a:gd name="connsiteY254" fmla="*/ 303437 h 827458"/>
                    <a:gd name="connsiteX255" fmla="*/ 580806 w 788731"/>
                    <a:gd name="connsiteY255" fmla="*/ 307594 h 827458"/>
                    <a:gd name="connsiteX256" fmla="*/ 595222 w 788731"/>
                    <a:gd name="connsiteY256" fmla="*/ 304823 h 827458"/>
                    <a:gd name="connsiteX257" fmla="*/ 604648 w 788731"/>
                    <a:gd name="connsiteY257" fmla="*/ 307040 h 827458"/>
                    <a:gd name="connsiteX258" fmla="*/ 642629 w 788731"/>
                    <a:gd name="connsiteY258" fmla="*/ 307040 h 827458"/>
                    <a:gd name="connsiteX259" fmla="*/ 644847 w 788731"/>
                    <a:gd name="connsiteY259" fmla="*/ 299280 h 827458"/>
                    <a:gd name="connsiteX260" fmla="*/ 647064 w 788731"/>
                    <a:gd name="connsiteY260" fmla="*/ 293461 h 827458"/>
                    <a:gd name="connsiteX261" fmla="*/ 632371 w 788731"/>
                    <a:gd name="connsiteY261" fmla="*/ 285147 h 827458"/>
                    <a:gd name="connsiteX262" fmla="*/ 633203 w 788731"/>
                    <a:gd name="connsiteY262" fmla="*/ 274894 h 827458"/>
                    <a:gd name="connsiteX263" fmla="*/ 644292 w 788731"/>
                    <a:gd name="connsiteY263" fmla="*/ 277388 h 827458"/>
                    <a:gd name="connsiteX264" fmla="*/ 666471 w 788731"/>
                    <a:gd name="connsiteY264" fmla="*/ 267134 h 827458"/>
                    <a:gd name="connsiteX265" fmla="*/ 681442 w 788731"/>
                    <a:gd name="connsiteY265" fmla="*/ 251615 h 827458"/>
                    <a:gd name="connsiteX266" fmla="*/ 699184 w 788731"/>
                    <a:gd name="connsiteY266" fmla="*/ 246350 h 827458"/>
                    <a:gd name="connsiteX267" fmla="*/ 715264 w 788731"/>
                    <a:gd name="connsiteY267" fmla="*/ 233325 h 827458"/>
                    <a:gd name="connsiteX268" fmla="*/ 732453 w 788731"/>
                    <a:gd name="connsiteY268" fmla="*/ 241362 h 827458"/>
                    <a:gd name="connsiteX269" fmla="*/ 743542 w 788731"/>
                    <a:gd name="connsiteY269" fmla="*/ 237482 h 827458"/>
                    <a:gd name="connsiteX270" fmla="*/ 756849 w 788731"/>
                    <a:gd name="connsiteY270" fmla="*/ 230277 h 827458"/>
                    <a:gd name="connsiteX271" fmla="*/ 761285 w 788731"/>
                    <a:gd name="connsiteY271" fmla="*/ 236097 h 827458"/>
                    <a:gd name="connsiteX272" fmla="*/ 757681 w 788731"/>
                    <a:gd name="connsiteY272" fmla="*/ 244133 h 827458"/>
                    <a:gd name="connsiteX273" fmla="*/ 766830 w 788731"/>
                    <a:gd name="connsiteY273" fmla="*/ 243579 h 827458"/>
                    <a:gd name="connsiteX274" fmla="*/ 765444 w 788731"/>
                    <a:gd name="connsiteY274" fmla="*/ 253555 h 827458"/>
                    <a:gd name="connsiteX275" fmla="*/ 765444 w 788731"/>
                    <a:gd name="connsiteY275" fmla="*/ 259375 h 827458"/>
                    <a:gd name="connsiteX276" fmla="*/ 781246 w 788731"/>
                    <a:gd name="connsiteY276" fmla="*/ 262146 h 827458"/>
                    <a:gd name="connsiteX277" fmla="*/ 788177 w 788731"/>
                    <a:gd name="connsiteY277" fmla="*/ 265194 h 827458"/>
                    <a:gd name="connsiteX278" fmla="*/ 778474 w 788731"/>
                    <a:gd name="connsiteY278" fmla="*/ 280159 h 827458"/>
                    <a:gd name="connsiteX279" fmla="*/ 781523 w 788731"/>
                    <a:gd name="connsiteY279" fmla="*/ 295401 h 8274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</a:cxnLst>
                  <a:rect l="l" t="t" r="r" b="b"/>
                  <a:pathLst>
                    <a:path w="788731" h="827458">
                      <a:moveTo>
                        <a:pt x="782909" y="294569"/>
                      </a:moveTo>
                      <a:cubicBezTo>
                        <a:pt x="785681" y="300943"/>
                        <a:pt x="774592" y="294015"/>
                        <a:pt x="771265" y="290967"/>
                      </a:cubicBezTo>
                      <a:cubicBezTo>
                        <a:pt x="767939" y="287918"/>
                        <a:pt x="740493" y="306485"/>
                        <a:pt x="733284" y="309811"/>
                      </a:cubicBezTo>
                      <a:cubicBezTo>
                        <a:pt x="726354" y="313413"/>
                        <a:pt x="731344" y="320896"/>
                        <a:pt x="731344" y="326161"/>
                      </a:cubicBezTo>
                      <a:cubicBezTo>
                        <a:pt x="731344" y="331426"/>
                        <a:pt x="723859" y="336692"/>
                        <a:pt x="718591" y="341957"/>
                      </a:cubicBezTo>
                      <a:cubicBezTo>
                        <a:pt x="713324" y="347222"/>
                        <a:pt x="716373" y="348608"/>
                        <a:pt x="718314" y="352765"/>
                      </a:cubicBezTo>
                      <a:cubicBezTo>
                        <a:pt x="720255" y="356645"/>
                        <a:pt x="714710" y="364404"/>
                        <a:pt x="712214" y="368561"/>
                      </a:cubicBezTo>
                      <a:cubicBezTo>
                        <a:pt x="709720" y="372718"/>
                        <a:pt x="707502" y="382417"/>
                        <a:pt x="705284" y="387128"/>
                      </a:cubicBezTo>
                      <a:cubicBezTo>
                        <a:pt x="703066" y="391839"/>
                        <a:pt x="687818" y="386297"/>
                        <a:pt x="682550" y="386574"/>
                      </a:cubicBezTo>
                      <a:cubicBezTo>
                        <a:pt x="677560" y="386851"/>
                        <a:pt x="682828" y="401815"/>
                        <a:pt x="682550" y="408189"/>
                      </a:cubicBezTo>
                      <a:cubicBezTo>
                        <a:pt x="682274" y="414286"/>
                        <a:pt x="678115" y="413177"/>
                        <a:pt x="675343" y="415394"/>
                      </a:cubicBezTo>
                      <a:cubicBezTo>
                        <a:pt x="672570" y="417612"/>
                        <a:pt x="674233" y="427588"/>
                        <a:pt x="675897" y="436733"/>
                      </a:cubicBezTo>
                      <a:cubicBezTo>
                        <a:pt x="677283" y="445878"/>
                        <a:pt x="661481" y="441998"/>
                        <a:pt x="661481" y="441998"/>
                      </a:cubicBezTo>
                      <a:cubicBezTo>
                        <a:pt x="660372" y="432853"/>
                        <a:pt x="658431" y="423985"/>
                        <a:pt x="656768" y="422322"/>
                      </a:cubicBezTo>
                      <a:cubicBezTo>
                        <a:pt x="653164" y="418720"/>
                        <a:pt x="652609" y="394333"/>
                        <a:pt x="647896" y="393779"/>
                      </a:cubicBezTo>
                      <a:cubicBezTo>
                        <a:pt x="643183" y="393225"/>
                        <a:pt x="639579" y="411792"/>
                        <a:pt x="635421" y="415949"/>
                      </a:cubicBezTo>
                      <a:cubicBezTo>
                        <a:pt x="631262" y="420105"/>
                        <a:pt x="622945" y="398213"/>
                        <a:pt x="622668" y="392393"/>
                      </a:cubicBezTo>
                      <a:cubicBezTo>
                        <a:pt x="622668" y="386574"/>
                        <a:pt x="639025" y="381863"/>
                        <a:pt x="640133" y="379369"/>
                      </a:cubicBezTo>
                      <a:cubicBezTo>
                        <a:pt x="641243" y="376874"/>
                        <a:pt x="647342" y="372995"/>
                        <a:pt x="647896" y="369946"/>
                      </a:cubicBezTo>
                      <a:cubicBezTo>
                        <a:pt x="648450" y="366898"/>
                        <a:pt x="651223" y="365235"/>
                        <a:pt x="655659" y="361356"/>
                      </a:cubicBezTo>
                      <a:cubicBezTo>
                        <a:pt x="660095" y="357476"/>
                        <a:pt x="649006" y="354151"/>
                        <a:pt x="646510" y="352210"/>
                      </a:cubicBezTo>
                      <a:cubicBezTo>
                        <a:pt x="643738" y="350271"/>
                        <a:pt x="635421" y="353319"/>
                        <a:pt x="631540" y="353873"/>
                      </a:cubicBezTo>
                      <a:cubicBezTo>
                        <a:pt x="627658" y="354705"/>
                        <a:pt x="625995" y="351933"/>
                        <a:pt x="622668" y="350548"/>
                      </a:cubicBezTo>
                      <a:cubicBezTo>
                        <a:pt x="619341" y="349162"/>
                        <a:pt x="606589" y="354428"/>
                        <a:pt x="602430" y="354705"/>
                      </a:cubicBezTo>
                      <a:cubicBezTo>
                        <a:pt x="597994" y="354705"/>
                        <a:pt x="591895" y="352765"/>
                        <a:pt x="588014" y="349994"/>
                      </a:cubicBezTo>
                      <a:cubicBezTo>
                        <a:pt x="584132" y="347222"/>
                        <a:pt x="587182" y="341957"/>
                        <a:pt x="587459" y="331981"/>
                      </a:cubicBezTo>
                      <a:cubicBezTo>
                        <a:pt x="587736" y="322004"/>
                        <a:pt x="576093" y="328101"/>
                        <a:pt x="572766" y="328378"/>
                      </a:cubicBezTo>
                      <a:cubicBezTo>
                        <a:pt x="569439" y="328933"/>
                        <a:pt x="567221" y="321450"/>
                        <a:pt x="565835" y="318679"/>
                      </a:cubicBezTo>
                      <a:cubicBezTo>
                        <a:pt x="564449" y="315631"/>
                        <a:pt x="563063" y="319233"/>
                        <a:pt x="561954" y="321727"/>
                      </a:cubicBezTo>
                      <a:cubicBezTo>
                        <a:pt x="560845" y="324221"/>
                        <a:pt x="553914" y="316739"/>
                        <a:pt x="550587" y="315353"/>
                      </a:cubicBezTo>
                      <a:cubicBezTo>
                        <a:pt x="547538" y="313968"/>
                        <a:pt x="547260" y="318125"/>
                        <a:pt x="547260" y="321450"/>
                      </a:cubicBezTo>
                      <a:cubicBezTo>
                        <a:pt x="547260" y="324776"/>
                        <a:pt x="542270" y="325607"/>
                        <a:pt x="540884" y="330318"/>
                      </a:cubicBezTo>
                      <a:cubicBezTo>
                        <a:pt x="539775" y="335029"/>
                        <a:pt x="547815" y="341957"/>
                        <a:pt x="559459" y="346114"/>
                      </a:cubicBezTo>
                      <a:cubicBezTo>
                        <a:pt x="571102" y="350271"/>
                        <a:pt x="554468" y="353042"/>
                        <a:pt x="551419" y="354428"/>
                      </a:cubicBezTo>
                      <a:cubicBezTo>
                        <a:pt x="548646" y="355813"/>
                        <a:pt x="542270" y="361079"/>
                        <a:pt x="540607" y="366621"/>
                      </a:cubicBezTo>
                      <a:cubicBezTo>
                        <a:pt x="538943" y="372163"/>
                        <a:pt x="547260" y="376320"/>
                        <a:pt x="553360" y="377429"/>
                      </a:cubicBezTo>
                      <a:cubicBezTo>
                        <a:pt x="559459" y="378814"/>
                        <a:pt x="553637" y="390730"/>
                        <a:pt x="553360" y="394887"/>
                      </a:cubicBezTo>
                      <a:cubicBezTo>
                        <a:pt x="553082" y="399044"/>
                        <a:pt x="559459" y="406804"/>
                        <a:pt x="561399" y="409575"/>
                      </a:cubicBezTo>
                      <a:cubicBezTo>
                        <a:pt x="563340" y="412346"/>
                        <a:pt x="562508" y="417334"/>
                        <a:pt x="562785" y="421768"/>
                      </a:cubicBezTo>
                      <a:cubicBezTo>
                        <a:pt x="563340" y="426202"/>
                        <a:pt x="563894" y="433961"/>
                        <a:pt x="565558" y="438673"/>
                      </a:cubicBezTo>
                      <a:cubicBezTo>
                        <a:pt x="566390" y="441444"/>
                        <a:pt x="566112" y="448926"/>
                        <a:pt x="565558" y="454746"/>
                      </a:cubicBezTo>
                      <a:cubicBezTo>
                        <a:pt x="565003" y="455300"/>
                        <a:pt x="564726" y="455577"/>
                        <a:pt x="563894" y="455854"/>
                      </a:cubicBezTo>
                      <a:cubicBezTo>
                        <a:pt x="559736" y="457794"/>
                        <a:pt x="558627" y="451974"/>
                        <a:pt x="557795" y="449203"/>
                      </a:cubicBezTo>
                      <a:cubicBezTo>
                        <a:pt x="556409" y="445324"/>
                        <a:pt x="554468" y="446155"/>
                        <a:pt x="552805" y="449203"/>
                      </a:cubicBezTo>
                      <a:cubicBezTo>
                        <a:pt x="551696" y="451420"/>
                        <a:pt x="550864" y="455854"/>
                        <a:pt x="547538" y="455023"/>
                      </a:cubicBezTo>
                      <a:cubicBezTo>
                        <a:pt x="544765" y="454469"/>
                        <a:pt x="541993" y="451974"/>
                        <a:pt x="541439" y="449203"/>
                      </a:cubicBezTo>
                      <a:cubicBezTo>
                        <a:pt x="540607" y="445324"/>
                        <a:pt x="541439" y="441444"/>
                        <a:pt x="538389" y="438396"/>
                      </a:cubicBezTo>
                      <a:cubicBezTo>
                        <a:pt x="535339" y="435347"/>
                        <a:pt x="533398" y="437564"/>
                        <a:pt x="533953" y="441167"/>
                      </a:cubicBezTo>
                      <a:cubicBezTo>
                        <a:pt x="534230" y="444769"/>
                        <a:pt x="535616" y="448649"/>
                        <a:pt x="531735" y="450866"/>
                      </a:cubicBezTo>
                      <a:cubicBezTo>
                        <a:pt x="528409" y="452806"/>
                        <a:pt x="524250" y="453083"/>
                        <a:pt x="520646" y="453914"/>
                      </a:cubicBezTo>
                      <a:cubicBezTo>
                        <a:pt x="517319" y="454746"/>
                        <a:pt x="513715" y="455300"/>
                        <a:pt x="510665" y="457240"/>
                      </a:cubicBezTo>
                      <a:cubicBezTo>
                        <a:pt x="507339" y="459457"/>
                        <a:pt x="506784" y="463059"/>
                        <a:pt x="507339" y="466939"/>
                      </a:cubicBezTo>
                      <a:cubicBezTo>
                        <a:pt x="508170" y="475530"/>
                        <a:pt x="510943" y="486615"/>
                        <a:pt x="504012" y="493266"/>
                      </a:cubicBezTo>
                      <a:cubicBezTo>
                        <a:pt x="500685" y="496591"/>
                        <a:pt x="495972" y="497977"/>
                        <a:pt x="492091" y="500748"/>
                      </a:cubicBezTo>
                      <a:cubicBezTo>
                        <a:pt x="489596" y="502411"/>
                        <a:pt x="487655" y="505182"/>
                        <a:pt x="484328" y="505736"/>
                      </a:cubicBezTo>
                      <a:cubicBezTo>
                        <a:pt x="480724" y="506568"/>
                        <a:pt x="477120" y="505182"/>
                        <a:pt x="473516" y="505182"/>
                      </a:cubicBezTo>
                      <a:cubicBezTo>
                        <a:pt x="470466" y="505182"/>
                        <a:pt x="468803" y="507122"/>
                        <a:pt x="466585" y="508784"/>
                      </a:cubicBezTo>
                      <a:cubicBezTo>
                        <a:pt x="464367" y="510724"/>
                        <a:pt x="461872" y="512664"/>
                        <a:pt x="459931" y="515158"/>
                      </a:cubicBezTo>
                      <a:cubicBezTo>
                        <a:pt x="457714" y="517929"/>
                        <a:pt x="456328" y="520701"/>
                        <a:pt x="453832" y="523195"/>
                      </a:cubicBezTo>
                      <a:cubicBezTo>
                        <a:pt x="451337" y="525966"/>
                        <a:pt x="447733" y="528183"/>
                        <a:pt x="444683" y="530677"/>
                      </a:cubicBezTo>
                      <a:cubicBezTo>
                        <a:pt x="441634" y="533448"/>
                        <a:pt x="438584" y="536219"/>
                        <a:pt x="435258" y="538714"/>
                      </a:cubicBezTo>
                      <a:cubicBezTo>
                        <a:pt x="433040" y="540376"/>
                        <a:pt x="431653" y="541762"/>
                        <a:pt x="430545" y="544533"/>
                      </a:cubicBezTo>
                      <a:cubicBezTo>
                        <a:pt x="429713" y="547027"/>
                        <a:pt x="428881" y="548690"/>
                        <a:pt x="427218" y="550630"/>
                      </a:cubicBezTo>
                      <a:cubicBezTo>
                        <a:pt x="423891" y="554509"/>
                        <a:pt x="418901" y="555341"/>
                        <a:pt x="414188" y="557558"/>
                      </a:cubicBezTo>
                      <a:cubicBezTo>
                        <a:pt x="409475" y="559775"/>
                        <a:pt x="407812" y="563655"/>
                        <a:pt x="405039" y="567811"/>
                      </a:cubicBezTo>
                      <a:cubicBezTo>
                        <a:pt x="403930" y="569751"/>
                        <a:pt x="401435" y="571414"/>
                        <a:pt x="399495" y="572245"/>
                      </a:cubicBezTo>
                      <a:cubicBezTo>
                        <a:pt x="396722" y="573631"/>
                        <a:pt x="394227" y="573631"/>
                        <a:pt x="391455" y="574462"/>
                      </a:cubicBezTo>
                      <a:cubicBezTo>
                        <a:pt x="386464" y="576125"/>
                        <a:pt x="381197" y="579173"/>
                        <a:pt x="380088" y="584716"/>
                      </a:cubicBezTo>
                      <a:cubicBezTo>
                        <a:pt x="379533" y="586933"/>
                        <a:pt x="380920" y="589150"/>
                        <a:pt x="380365" y="591367"/>
                      </a:cubicBezTo>
                      <a:cubicBezTo>
                        <a:pt x="379811" y="593307"/>
                        <a:pt x="377870" y="595247"/>
                        <a:pt x="376484" y="596632"/>
                      </a:cubicBezTo>
                      <a:cubicBezTo>
                        <a:pt x="374544" y="598295"/>
                        <a:pt x="373434" y="600235"/>
                        <a:pt x="370662" y="600789"/>
                      </a:cubicBezTo>
                      <a:cubicBezTo>
                        <a:pt x="368167" y="601620"/>
                        <a:pt x="365395" y="602452"/>
                        <a:pt x="362899" y="602729"/>
                      </a:cubicBezTo>
                      <a:cubicBezTo>
                        <a:pt x="357355" y="603283"/>
                        <a:pt x="351533" y="603283"/>
                        <a:pt x="348483" y="608548"/>
                      </a:cubicBezTo>
                      <a:cubicBezTo>
                        <a:pt x="347375" y="610488"/>
                        <a:pt x="347097" y="612982"/>
                        <a:pt x="345711" y="614922"/>
                      </a:cubicBezTo>
                      <a:cubicBezTo>
                        <a:pt x="344325" y="616862"/>
                        <a:pt x="342107" y="617970"/>
                        <a:pt x="339889" y="618525"/>
                      </a:cubicBezTo>
                      <a:cubicBezTo>
                        <a:pt x="339334" y="615199"/>
                        <a:pt x="336562" y="612982"/>
                        <a:pt x="333235" y="614922"/>
                      </a:cubicBezTo>
                      <a:cubicBezTo>
                        <a:pt x="330463" y="616585"/>
                        <a:pt x="328800" y="620465"/>
                        <a:pt x="326582" y="622959"/>
                      </a:cubicBezTo>
                      <a:cubicBezTo>
                        <a:pt x="324086" y="625453"/>
                        <a:pt x="322146" y="628224"/>
                        <a:pt x="321037" y="631549"/>
                      </a:cubicBezTo>
                      <a:cubicBezTo>
                        <a:pt x="319928" y="634598"/>
                        <a:pt x="320205" y="637923"/>
                        <a:pt x="320483" y="641249"/>
                      </a:cubicBezTo>
                      <a:cubicBezTo>
                        <a:pt x="320760" y="645129"/>
                        <a:pt x="322146" y="648731"/>
                        <a:pt x="322423" y="652334"/>
                      </a:cubicBezTo>
                      <a:cubicBezTo>
                        <a:pt x="322423" y="655936"/>
                        <a:pt x="321037" y="658985"/>
                        <a:pt x="320760" y="662587"/>
                      </a:cubicBezTo>
                      <a:cubicBezTo>
                        <a:pt x="320483" y="665913"/>
                        <a:pt x="319651" y="669792"/>
                        <a:pt x="321592" y="672564"/>
                      </a:cubicBezTo>
                      <a:cubicBezTo>
                        <a:pt x="322423" y="673672"/>
                        <a:pt x="323532" y="674503"/>
                        <a:pt x="323810" y="675889"/>
                      </a:cubicBezTo>
                      <a:cubicBezTo>
                        <a:pt x="323810" y="677275"/>
                        <a:pt x="322978" y="678383"/>
                        <a:pt x="322423" y="679492"/>
                      </a:cubicBezTo>
                      <a:cubicBezTo>
                        <a:pt x="320760" y="683094"/>
                        <a:pt x="322978" y="686697"/>
                        <a:pt x="323255" y="690577"/>
                      </a:cubicBezTo>
                      <a:cubicBezTo>
                        <a:pt x="323532" y="694456"/>
                        <a:pt x="323255" y="698613"/>
                        <a:pt x="323255" y="702493"/>
                      </a:cubicBezTo>
                      <a:cubicBezTo>
                        <a:pt x="323255" y="705818"/>
                        <a:pt x="322700" y="709421"/>
                        <a:pt x="321037" y="712192"/>
                      </a:cubicBezTo>
                      <a:cubicBezTo>
                        <a:pt x="318819" y="715518"/>
                        <a:pt x="314938" y="717180"/>
                        <a:pt x="313275" y="720783"/>
                      </a:cubicBezTo>
                      <a:cubicBezTo>
                        <a:pt x="309948" y="727711"/>
                        <a:pt x="312720" y="736856"/>
                        <a:pt x="312443" y="744338"/>
                      </a:cubicBezTo>
                      <a:cubicBezTo>
                        <a:pt x="312443" y="747664"/>
                        <a:pt x="313829" y="750158"/>
                        <a:pt x="314383" y="753483"/>
                      </a:cubicBezTo>
                      <a:cubicBezTo>
                        <a:pt x="314938" y="757086"/>
                        <a:pt x="313829" y="761520"/>
                        <a:pt x="312443" y="764845"/>
                      </a:cubicBezTo>
                      <a:cubicBezTo>
                        <a:pt x="311057" y="768171"/>
                        <a:pt x="308284" y="770110"/>
                        <a:pt x="304680" y="770942"/>
                      </a:cubicBezTo>
                      <a:cubicBezTo>
                        <a:pt x="300522" y="772050"/>
                        <a:pt x="297195" y="773713"/>
                        <a:pt x="294700" y="777593"/>
                      </a:cubicBezTo>
                      <a:cubicBezTo>
                        <a:pt x="293036" y="780364"/>
                        <a:pt x="291650" y="783967"/>
                        <a:pt x="290542" y="787015"/>
                      </a:cubicBezTo>
                      <a:cubicBezTo>
                        <a:pt x="289155" y="790895"/>
                        <a:pt x="290264" y="792280"/>
                        <a:pt x="293591" y="794220"/>
                      </a:cubicBezTo>
                      <a:cubicBezTo>
                        <a:pt x="294977" y="795051"/>
                        <a:pt x="296086" y="796160"/>
                        <a:pt x="297195" y="797268"/>
                      </a:cubicBezTo>
                      <a:cubicBezTo>
                        <a:pt x="294700" y="798654"/>
                        <a:pt x="291928" y="800040"/>
                        <a:pt x="289155" y="800317"/>
                      </a:cubicBezTo>
                      <a:cubicBezTo>
                        <a:pt x="286383" y="800317"/>
                        <a:pt x="283611" y="800317"/>
                        <a:pt x="281115" y="800594"/>
                      </a:cubicBezTo>
                      <a:cubicBezTo>
                        <a:pt x="275848" y="801702"/>
                        <a:pt x="273630" y="806136"/>
                        <a:pt x="270858" y="810016"/>
                      </a:cubicBezTo>
                      <a:cubicBezTo>
                        <a:pt x="265313" y="817775"/>
                        <a:pt x="256719" y="831909"/>
                        <a:pt x="244798" y="826089"/>
                      </a:cubicBezTo>
                      <a:cubicBezTo>
                        <a:pt x="240916" y="824149"/>
                        <a:pt x="239808" y="819438"/>
                        <a:pt x="236758" y="816667"/>
                      </a:cubicBezTo>
                      <a:cubicBezTo>
                        <a:pt x="233985" y="814173"/>
                        <a:pt x="230104" y="813618"/>
                        <a:pt x="228718" y="809739"/>
                      </a:cubicBezTo>
                      <a:cubicBezTo>
                        <a:pt x="228718" y="809739"/>
                        <a:pt x="228718" y="808630"/>
                        <a:pt x="228718" y="808630"/>
                      </a:cubicBezTo>
                      <a:cubicBezTo>
                        <a:pt x="228441" y="807799"/>
                        <a:pt x="227610" y="806968"/>
                        <a:pt x="227055" y="805859"/>
                      </a:cubicBezTo>
                      <a:cubicBezTo>
                        <a:pt x="226223" y="804197"/>
                        <a:pt x="225392" y="802811"/>
                        <a:pt x="224282" y="801425"/>
                      </a:cubicBezTo>
                      <a:cubicBezTo>
                        <a:pt x="222065" y="798377"/>
                        <a:pt x="219847" y="794774"/>
                        <a:pt x="219847" y="790895"/>
                      </a:cubicBezTo>
                      <a:cubicBezTo>
                        <a:pt x="219847" y="788955"/>
                        <a:pt x="220956" y="787846"/>
                        <a:pt x="220956" y="785906"/>
                      </a:cubicBezTo>
                      <a:cubicBezTo>
                        <a:pt x="220956" y="783412"/>
                        <a:pt x="220956" y="781749"/>
                        <a:pt x="220124" y="779533"/>
                      </a:cubicBezTo>
                      <a:cubicBezTo>
                        <a:pt x="218183" y="774544"/>
                        <a:pt x="215688" y="769556"/>
                        <a:pt x="212916" y="764845"/>
                      </a:cubicBezTo>
                      <a:cubicBezTo>
                        <a:pt x="211530" y="762905"/>
                        <a:pt x="210420" y="760688"/>
                        <a:pt x="209312" y="758471"/>
                      </a:cubicBezTo>
                      <a:cubicBezTo>
                        <a:pt x="208480" y="756254"/>
                        <a:pt x="207926" y="754315"/>
                        <a:pt x="206817" y="752097"/>
                      </a:cubicBezTo>
                      <a:cubicBezTo>
                        <a:pt x="204599" y="748495"/>
                        <a:pt x="202935" y="744061"/>
                        <a:pt x="201272" y="740181"/>
                      </a:cubicBezTo>
                      <a:cubicBezTo>
                        <a:pt x="199886" y="736856"/>
                        <a:pt x="199054" y="732976"/>
                        <a:pt x="196836" y="729928"/>
                      </a:cubicBezTo>
                      <a:cubicBezTo>
                        <a:pt x="195728" y="728265"/>
                        <a:pt x="194064" y="727434"/>
                        <a:pt x="192400" y="726325"/>
                      </a:cubicBezTo>
                      <a:cubicBezTo>
                        <a:pt x="191014" y="725217"/>
                        <a:pt x="189074" y="724108"/>
                        <a:pt x="188519" y="722168"/>
                      </a:cubicBezTo>
                      <a:cubicBezTo>
                        <a:pt x="185469" y="714686"/>
                        <a:pt x="183252" y="706649"/>
                        <a:pt x="180202" y="699167"/>
                      </a:cubicBezTo>
                      <a:cubicBezTo>
                        <a:pt x="179094" y="696673"/>
                        <a:pt x="178539" y="694179"/>
                        <a:pt x="178262" y="691408"/>
                      </a:cubicBezTo>
                      <a:cubicBezTo>
                        <a:pt x="177707" y="687251"/>
                        <a:pt x="178262" y="682817"/>
                        <a:pt x="176876" y="678937"/>
                      </a:cubicBezTo>
                      <a:cubicBezTo>
                        <a:pt x="175212" y="674780"/>
                        <a:pt x="170499" y="672841"/>
                        <a:pt x="169667" y="668407"/>
                      </a:cubicBezTo>
                      <a:cubicBezTo>
                        <a:pt x="169113" y="665636"/>
                        <a:pt x="168281" y="663418"/>
                        <a:pt x="167449" y="660924"/>
                      </a:cubicBezTo>
                      <a:cubicBezTo>
                        <a:pt x="166895" y="658985"/>
                        <a:pt x="166618" y="657045"/>
                        <a:pt x="165509" y="655105"/>
                      </a:cubicBezTo>
                      <a:cubicBezTo>
                        <a:pt x="164677" y="653165"/>
                        <a:pt x="162736" y="651502"/>
                        <a:pt x="162182" y="649562"/>
                      </a:cubicBezTo>
                      <a:cubicBezTo>
                        <a:pt x="161628" y="647900"/>
                        <a:pt x="162182" y="646237"/>
                        <a:pt x="161073" y="644574"/>
                      </a:cubicBezTo>
                      <a:cubicBezTo>
                        <a:pt x="159410" y="640972"/>
                        <a:pt x="154974" y="639863"/>
                        <a:pt x="154697" y="635429"/>
                      </a:cubicBezTo>
                      <a:cubicBezTo>
                        <a:pt x="154142" y="630441"/>
                        <a:pt x="154697" y="626561"/>
                        <a:pt x="151370" y="622404"/>
                      </a:cubicBezTo>
                      <a:cubicBezTo>
                        <a:pt x="147766" y="618247"/>
                        <a:pt x="143607" y="614922"/>
                        <a:pt x="140281" y="610765"/>
                      </a:cubicBezTo>
                      <a:cubicBezTo>
                        <a:pt x="138895" y="609103"/>
                        <a:pt x="138895" y="606886"/>
                        <a:pt x="138340" y="604946"/>
                      </a:cubicBezTo>
                      <a:cubicBezTo>
                        <a:pt x="137785" y="603006"/>
                        <a:pt x="137508" y="600789"/>
                        <a:pt x="137508" y="598849"/>
                      </a:cubicBezTo>
                      <a:cubicBezTo>
                        <a:pt x="137508" y="596078"/>
                        <a:pt x="137231" y="593861"/>
                        <a:pt x="136399" y="591367"/>
                      </a:cubicBezTo>
                      <a:cubicBezTo>
                        <a:pt x="135567" y="588596"/>
                        <a:pt x="135013" y="586933"/>
                        <a:pt x="135290" y="584162"/>
                      </a:cubicBezTo>
                      <a:cubicBezTo>
                        <a:pt x="135845" y="578619"/>
                        <a:pt x="133627" y="572522"/>
                        <a:pt x="131964" y="567257"/>
                      </a:cubicBezTo>
                      <a:cubicBezTo>
                        <a:pt x="131409" y="565317"/>
                        <a:pt x="129468" y="563932"/>
                        <a:pt x="128914" y="561715"/>
                      </a:cubicBezTo>
                      <a:cubicBezTo>
                        <a:pt x="128636" y="559498"/>
                        <a:pt x="128914" y="557004"/>
                        <a:pt x="128636" y="554787"/>
                      </a:cubicBezTo>
                      <a:cubicBezTo>
                        <a:pt x="128082" y="548690"/>
                        <a:pt x="128082" y="542593"/>
                        <a:pt x="128636" y="536774"/>
                      </a:cubicBezTo>
                      <a:cubicBezTo>
                        <a:pt x="128914" y="532063"/>
                        <a:pt x="128636" y="528183"/>
                        <a:pt x="127250" y="523749"/>
                      </a:cubicBezTo>
                      <a:cubicBezTo>
                        <a:pt x="125310" y="518484"/>
                        <a:pt x="122815" y="513496"/>
                        <a:pt x="121706" y="507953"/>
                      </a:cubicBezTo>
                      <a:cubicBezTo>
                        <a:pt x="120597" y="501856"/>
                        <a:pt x="122537" y="496591"/>
                        <a:pt x="125033" y="490771"/>
                      </a:cubicBezTo>
                      <a:cubicBezTo>
                        <a:pt x="127805" y="484398"/>
                        <a:pt x="128636" y="479409"/>
                        <a:pt x="125033" y="473036"/>
                      </a:cubicBezTo>
                      <a:cubicBezTo>
                        <a:pt x="122537" y="468602"/>
                        <a:pt x="117270" y="462782"/>
                        <a:pt x="121706" y="457794"/>
                      </a:cubicBezTo>
                      <a:cubicBezTo>
                        <a:pt x="123369" y="455854"/>
                        <a:pt x="125587" y="455023"/>
                        <a:pt x="127528" y="453637"/>
                      </a:cubicBezTo>
                      <a:cubicBezTo>
                        <a:pt x="128914" y="452529"/>
                        <a:pt x="128360" y="452252"/>
                        <a:pt x="126696" y="451697"/>
                      </a:cubicBezTo>
                      <a:cubicBezTo>
                        <a:pt x="124478" y="451143"/>
                        <a:pt x="113944" y="450589"/>
                        <a:pt x="115052" y="446709"/>
                      </a:cubicBezTo>
                      <a:cubicBezTo>
                        <a:pt x="115884" y="443661"/>
                        <a:pt x="125310" y="440335"/>
                        <a:pt x="123647" y="437010"/>
                      </a:cubicBezTo>
                      <a:cubicBezTo>
                        <a:pt x="122537" y="435070"/>
                        <a:pt x="118102" y="435347"/>
                        <a:pt x="116438" y="435347"/>
                      </a:cubicBezTo>
                      <a:cubicBezTo>
                        <a:pt x="113112" y="435347"/>
                        <a:pt x="109508" y="435901"/>
                        <a:pt x="106735" y="437287"/>
                      </a:cubicBezTo>
                      <a:cubicBezTo>
                        <a:pt x="101745" y="439781"/>
                        <a:pt x="105071" y="444492"/>
                        <a:pt x="106181" y="448372"/>
                      </a:cubicBezTo>
                      <a:cubicBezTo>
                        <a:pt x="107844" y="454746"/>
                        <a:pt x="106181" y="461674"/>
                        <a:pt x="101745" y="466662"/>
                      </a:cubicBezTo>
                      <a:cubicBezTo>
                        <a:pt x="97032" y="472204"/>
                        <a:pt x="90379" y="473867"/>
                        <a:pt x="83448" y="474699"/>
                      </a:cubicBezTo>
                      <a:cubicBezTo>
                        <a:pt x="77903" y="475530"/>
                        <a:pt x="71527" y="477193"/>
                        <a:pt x="65982" y="476915"/>
                      </a:cubicBezTo>
                      <a:cubicBezTo>
                        <a:pt x="58774" y="476361"/>
                        <a:pt x="52674" y="470819"/>
                        <a:pt x="47684" y="465830"/>
                      </a:cubicBezTo>
                      <a:cubicBezTo>
                        <a:pt x="43249" y="461397"/>
                        <a:pt x="39645" y="456409"/>
                        <a:pt x="35209" y="452252"/>
                      </a:cubicBezTo>
                      <a:cubicBezTo>
                        <a:pt x="30773" y="448095"/>
                        <a:pt x="25229" y="444769"/>
                        <a:pt x="21901" y="439781"/>
                      </a:cubicBezTo>
                      <a:cubicBezTo>
                        <a:pt x="20793" y="438118"/>
                        <a:pt x="19406" y="435624"/>
                        <a:pt x="20515" y="433961"/>
                      </a:cubicBezTo>
                      <a:cubicBezTo>
                        <a:pt x="21624" y="432299"/>
                        <a:pt x="24674" y="432299"/>
                        <a:pt x="26615" y="432299"/>
                      </a:cubicBezTo>
                      <a:cubicBezTo>
                        <a:pt x="32159" y="432299"/>
                        <a:pt x="37981" y="433961"/>
                        <a:pt x="43526" y="431468"/>
                      </a:cubicBezTo>
                      <a:cubicBezTo>
                        <a:pt x="48516" y="429250"/>
                        <a:pt x="52397" y="424540"/>
                        <a:pt x="55724" y="420105"/>
                      </a:cubicBezTo>
                      <a:cubicBezTo>
                        <a:pt x="57111" y="418166"/>
                        <a:pt x="58219" y="415949"/>
                        <a:pt x="59605" y="414009"/>
                      </a:cubicBezTo>
                      <a:cubicBezTo>
                        <a:pt x="53229" y="415117"/>
                        <a:pt x="47684" y="417057"/>
                        <a:pt x="42139" y="419828"/>
                      </a:cubicBezTo>
                      <a:cubicBezTo>
                        <a:pt x="37981" y="422045"/>
                        <a:pt x="33546" y="423708"/>
                        <a:pt x="29110" y="422322"/>
                      </a:cubicBezTo>
                      <a:cubicBezTo>
                        <a:pt x="24951" y="421214"/>
                        <a:pt x="22733" y="417334"/>
                        <a:pt x="19406" y="415117"/>
                      </a:cubicBezTo>
                      <a:cubicBezTo>
                        <a:pt x="16357" y="413177"/>
                        <a:pt x="13862" y="411238"/>
                        <a:pt x="11089" y="408743"/>
                      </a:cubicBezTo>
                      <a:cubicBezTo>
                        <a:pt x="9149" y="406804"/>
                        <a:pt x="7763" y="404864"/>
                        <a:pt x="6931" y="402370"/>
                      </a:cubicBezTo>
                      <a:cubicBezTo>
                        <a:pt x="6377" y="400430"/>
                        <a:pt x="6931" y="397381"/>
                        <a:pt x="5545" y="395719"/>
                      </a:cubicBezTo>
                      <a:cubicBezTo>
                        <a:pt x="4713" y="394610"/>
                        <a:pt x="3050" y="394333"/>
                        <a:pt x="1664" y="393779"/>
                      </a:cubicBezTo>
                      <a:cubicBezTo>
                        <a:pt x="832" y="393225"/>
                        <a:pt x="278" y="392671"/>
                        <a:pt x="0" y="391839"/>
                      </a:cubicBezTo>
                      <a:cubicBezTo>
                        <a:pt x="3050" y="388791"/>
                        <a:pt x="6377" y="386851"/>
                        <a:pt x="9149" y="387128"/>
                      </a:cubicBezTo>
                      <a:cubicBezTo>
                        <a:pt x="13584" y="387405"/>
                        <a:pt x="13584" y="385188"/>
                        <a:pt x="14139" y="380477"/>
                      </a:cubicBezTo>
                      <a:cubicBezTo>
                        <a:pt x="14416" y="376043"/>
                        <a:pt x="35763" y="381308"/>
                        <a:pt x="44912" y="382140"/>
                      </a:cubicBezTo>
                      <a:cubicBezTo>
                        <a:pt x="54061" y="383248"/>
                        <a:pt x="58497" y="378260"/>
                        <a:pt x="60714" y="374658"/>
                      </a:cubicBezTo>
                      <a:cubicBezTo>
                        <a:pt x="62655" y="371055"/>
                        <a:pt x="68754" y="378814"/>
                        <a:pt x="74576" y="377706"/>
                      </a:cubicBezTo>
                      <a:cubicBezTo>
                        <a:pt x="80398" y="376597"/>
                        <a:pt x="70695" y="346668"/>
                        <a:pt x="69031" y="341126"/>
                      </a:cubicBezTo>
                      <a:cubicBezTo>
                        <a:pt x="67368" y="335583"/>
                        <a:pt x="57387" y="335583"/>
                        <a:pt x="54615" y="334198"/>
                      </a:cubicBezTo>
                      <a:cubicBezTo>
                        <a:pt x="51843" y="332812"/>
                        <a:pt x="50180" y="320619"/>
                        <a:pt x="51011" y="315908"/>
                      </a:cubicBezTo>
                      <a:cubicBezTo>
                        <a:pt x="52120" y="311474"/>
                        <a:pt x="40753" y="308980"/>
                        <a:pt x="35209" y="307594"/>
                      </a:cubicBezTo>
                      <a:cubicBezTo>
                        <a:pt x="29664" y="306208"/>
                        <a:pt x="49070" y="279882"/>
                        <a:pt x="55447" y="274339"/>
                      </a:cubicBezTo>
                      <a:cubicBezTo>
                        <a:pt x="61823" y="268797"/>
                        <a:pt x="63764" y="272677"/>
                        <a:pt x="68477" y="278219"/>
                      </a:cubicBezTo>
                      <a:cubicBezTo>
                        <a:pt x="72913" y="283762"/>
                        <a:pt x="79289" y="277942"/>
                        <a:pt x="89547" y="275448"/>
                      </a:cubicBezTo>
                      <a:cubicBezTo>
                        <a:pt x="99804" y="272954"/>
                        <a:pt x="105349" y="261038"/>
                        <a:pt x="108121" y="255772"/>
                      </a:cubicBezTo>
                      <a:cubicBezTo>
                        <a:pt x="110894" y="250507"/>
                        <a:pt x="117825" y="246627"/>
                        <a:pt x="122815" y="243579"/>
                      </a:cubicBezTo>
                      <a:cubicBezTo>
                        <a:pt x="127805" y="240531"/>
                        <a:pt x="137785" y="230554"/>
                        <a:pt x="138063" y="219192"/>
                      </a:cubicBezTo>
                      <a:cubicBezTo>
                        <a:pt x="138340" y="207553"/>
                        <a:pt x="146934" y="208939"/>
                        <a:pt x="151370" y="208107"/>
                      </a:cubicBezTo>
                      <a:cubicBezTo>
                        <a:pt x="155805" y="206999"/>
                        <a:pt x="154974" y="203950"/>
                        <a:pt x="155529" y="198408"/>
                      </a:cubicBezTo>
                      <a:cubicBezTo>
                        <a:pt x="156083" y="192865"/>
                        <a:pt x="161350" y="190372"/>
                        <a:pt x="168004" y="186215"/>
                      </a:cubicBezTo>
                      <a:cubicBezTo>
                        <a:pt x="174658" y="182058"/>
                        <a:pt x="172163" y="167647"/>
                        <a:pt x="171885" y="161551"/>
                      </a:cubicBezTo>
                      <a:cubicBezTo>
                        <a:pt x="171608" y="155177"/>
                        <a:pt x="180757" y="151852"/>
                        <a:pt x="185747" y="150743"/>
                      </a:cubicBezTo>
                      <a:cubicBezTo>
                        <a:pt x="191014" y="149634"/>
                        <a:pt x="191014" y="147695"/>
                        <a:pt x="191292" y="143815"/>
                      </a:cubicBezTo>
                      <a:cubicBezTo>
                        <a:pt x="191569" y="139935"/>
                        <a:pt x="187133" y="140212"/>
                        <a:pt x="180202" y="138273"/>
                      </a:cubicBezTo>
                      <a:cubicBezTo>
                        <a:pt x="173271" y="136055"/>
                        <a:pt x="168004" y="128573"/>
                        <a:pt x="162460" y="122199"/>
                      </a:cubicBezTo>
                      <a:cubicBezTo>
                        <a:pt x="156915" y="115826"/>
                        <a:pt x="159687" y="112500"/>
                        <a:pt x="161350" y="107789"/>
                      </a:cubicBezTo>
                      <a:cubicBezTo>
                        <a:pt x="163014" y="103355"/>
                        <a:pt x="159687" y="104741"/>
                        <a:pt x="157469" y="103355"/>
                      </a:cubicBezTo>
                      <a:cubicBezTo>
                        <a:pt x="155529" y="101970"/>
                        <a:pt x="158578" y="95319"/>
                        <a:pt x="162460" y="93933"/>
                      </a:cubicBezTo>
                      <a:cubicBezTo>
                        <a:pt x="166341" y="92547"/>
                        <a:pt x="158301" y="86173"/>
                        <a:pt x="153587" y="79523"/>
                      </a:cubicBezTo>
                      <a:cubicBezTo>
                        <a:pt x="149152" y="72872"/>
                        <a:pt x="161073" y="65667"/>
                        <a:pt x="167449" y="60401"/>
                      </a:cubicBezTo>
                      <a:cubicBezTo>
                        <a:pt x="174103" y="55136"/>
                        <a:pt x="160796" y="44051"/>
                        <a:pt x="158023" y="41557"/>
                      </a:cubicBezTo>
                      <a:cubicBezTo>
                        <a:pt x="155251" y="39063"/>
                        <a:pt x="156360" y="39063"/>
                        <a:pt x="144994" y="38786"/>
                      </a:cubicBezTo>
                      <a:cubicBezTo>
                        <a:pt x="133627" y="38509"/>
                        <a:pt x="130023" y="30472"/>
                        <a:pt x="127528" y="24098"/>
                      </a:cubicBezTo>
                      <a:cubicBezTo>
                        <a:pt x="125033" y="17725"/>
                        <a:pt x="142498" y="3868"/>
                        <a:pt x="142498" y="3868"/>
                      </a:cubicBezTo>
                      <a:cubicBezTo>
                        <a:pt x="151924" y="2206"/>
                        <a:pt x="161073" y="-565"/>
                        <a:pt x="161073" y="820"/>
                      </a:cubicBezTo>
                      <a:cubicBezTo>
                        <a:pt x="161073" y="2206"/>
                        <a:pt x="166618" y="4145"/>
                        <a:pt x="168835" y="543"/>
                      </a:cubicBezTo>
                      <a:cubicBezTo>
                        <a:pt x="168835" y="543"/>
                        <a:pt x="184915" y="-1120"/>
                        <a:pt x="189905" y="1374"/>
                      </a:cubicBezTo>
                      <a:cubicBezTo>
                        <a:pt x="194896" y="3868"/>
                        <a:pt x="211530" y="13291"/>
                        <a:pt x="210420" y="18279"/>
                      </a:cubicBezTo>
                      <a:cubicBezTo>
                        <a:pt x="209034" y="23267"/>
                        <a:pt x="209034" y="37400"/>
                        <a:pt x="214025" y="36569"/>
                      </a:cubicBezTo>
                      <a:cubicBezTo>
                        <a:pt x="219015" y="35737"/>
                        <a:pt x="225668" y="32966"/>
                        <a:pt x="226778" y="36014"/>
                      </a:cubicBezTo>
                      <a:cubicBezTo>
                        <a:pt x="227886" y="38786"/>
                        <a:pt x="231213" y="45714"/>
                        <a:pt x="238144" y="46268"/>
                      </a:cubicBezTo>
                      <a:cubicBezTo>
                        <a:pt x="245075" y="46545"/>
                        <a:pt x="258936" y="47376"/>
                        <a:pt x="265313" y="43497"/>
                      </a:cubicBezTo>
                      <a:cubicBezTo>
                        <a:pt x="271690" y="39617"/>
                        <a:pt x="280561" y="31858"/>
                        <a:pt x="286106" y="31858"/>
                      </a:cubicBezTo>
                      <a:cubicBezTo>
                        <a:pt x="291650" y="31858"/>
                        <a:pt x="302740" y="32412"/>
                        <a:pt x="304958" y="35183"/>
                      </a:cubicBezTo>
                      <a:cubicBezTo>
                        <a:pt x="306898" y="37955"/>
                        <a:pt x="316879" y="50148"/>
                        <a:pt x="320483" y="48485"/>
                      </a:cubicBezTo>
                      <a:cubicBezTo>
                        <a:pt x="324086" y="46822"/>
                        <a:pt x="330186" y="44605"/>
                        <a:pt x="328245" y="50702"/>
                      </a:cubicBezTo>
                      <a:cubicBezTo>
                        <a:pt x="326305" y="56799"/>
                        <a:pt x="316879" y="73426"/>
                        <a:pt x="311057" y="80354"/>
                      </a:cubicBezTo>
                      <a:cubicBezTo>
                        <a:pt x="305235" y="87282"/>
                        <a:pt x="301077" y="91993"/>
                        <a:pt x="296363" y="91993"/>
                      </a:cubicBezTo>
                      <a:cubicBezTo>
                        <a:pt x="291650" y="91993"/>
                        <a:pt x="288878" y="91993"/>
                        <a:pt x="289710" y="93933"/>
                      </a:cubicBezTo>
                      <a:cubicBezTo>
                        <a:pt x="290542" y="95873"/>
                        <a:pt x="293314" y="101138"/>
                        <a:pt x="291650" y="102524"/>
                      </a:cubicBezTo>
                      <a:cubicBezTo>
                        <a:pt x="289710" y="104186"/>
                        <a:pt x="289155" y="109729"/>
                        <a:pt x="291650" y="111946"/>
                      </a:cubicBezTo>
                      <a:cubicBezTo>
                        <a:pt x="294423" y="114163"/>
                        <a:pt x="309948" y="126911"/>
                        <a:pt x="305235" y="130790"/>
                      </a:cubicBezTo>
                      <a:cubicBezTo>
                        <a:pt x="300799" y="134670"/>
                        <a:pt x="293036" y="143815"/>
                        <a:pt x="290542" y="140767"/>
                      </a:cubicBezTo>
                      <a:cubicBezTo>
                        <a:pt x="288046" y="137718"/>
                        <a:pt x="284443" y="132176"/>
                        <a:pt x="279452" y="134393"/>
                      </a:cubicBezTo>
                      <a:cubicBezTo>
                        <a:pt x="274462" y="136610"/>
                        <a:pt x="274184" y="144646"/>
                        <a:pt x="277234" y="146863"/>
                      </a:cubicBezTo>
                      <a:cubicBezTo>
                        <a:pt x="280284" y="148803"/>
                        <a:pt x="286660" y="152129"/>
                        <a:pt x="285274" y="156840"/>
                      </a:cubicBezTo>
                      <a:cubicBezTo>
                        <a:pt x="283888" y="161274"/>
                        <a:pt x="283611" y="173744"/>
                        <a:pt x="288046" y="172636"/>
                      </a:cubicBezTo>
                      <a:cubicBezTo>
                        <a:pt x="292482" y="171804"/>
                        <a:pt x="295254" y="168756"/>
                        <a:pt x="297195" y="171527"/>
                      </a:cubicBezTo>
                      <a:cubicBezTo>
                        <a:pt x="299413" y="174298"/>
                        <a:pt x="301077" y="183721"/>
                        <a:pt x="305235" y="183998"/>
                      </a:cubicBezTo>
                      <a:cubicBezTo>
                        <a:pt x="309670" y="183998"/>
                        <a:pt x="321314" y="187046"/>
                        <a:pt x="323810" y="190649"/>
                      </a:cubicBezTo>
                      <a:cubicBezTo>
                        <a:pt x="326305" y="194251"/>
                        <a:pt x="324642" y="197300"/>
                        <a:pt x="328523" y="197854"/>
                      </a:cubicBezTo>
                      <a:cubicBezTo>
                        <a:pt x="332404" y="198408"/>
                        <a:pt x="337948" y="200625"/>
                        <a:pt x="341276" y="203673"/>
                      </a:cubicBezTo>
                      <a:cubicBezTo>
                        <a:pt x="342107" y="204505"/>
                        <a:pt x="343216" y="205613"/>
                        <a:pt x="344325" y="206721"/>
                      </a:cubicBezTo>
                      <a:lnTo>
                        <a:pt x="344325" y="206721"/>
                      </a:lnTo>
                      <a:cubicBezTo>
                        <a:pt x="344325" y="206721"/>
                        <a:pt x="329909" y="216421"/>
                        <a:pt x="328245" y="223072"/>
                      </a:cubicBezTo>
                      <a:cubicBezTo>
                        <a:pt x="326582" y="229723"/>
                        <a:pt x="326028" y="233880"/>
                        <a:pt x="323532" y="236928"/>
                      </a:cubicBezTo>
                      <a:cubicBezTo>
                        <a:pt x="321037" y="239976"/>
                        <a:pt x="316324" y="249121"/>
                        <a:pt x="323532" y="252170"/>
                      </a:cubicBezTo>
                      <a:cubicBezTo>
                        <a:pt x="330741" y="254941"/>
                        <a:pt x="336008" y="250784"/>
                        <a:pt x="344048" y="257435"/>
                      </a:cubicBezTo>
                      <a:cubicBezTo>
                        <a:pt x="352087" y="264086"/>
                        <a:pt x="364840" y="277111"/>
                        <a:pt x="368999" y="276556"/>
                      </a:cubicBezTo>
                      <a:cubicBezTo>
                        <a:pt x="372880" y="276002"/>
                        <a:pt x="377870" y="274062"/>
                        <a:pt x="381751" y="276556"/>
                      </a:cubicBezTo>
                      <a:cubicBezTo>
                        <a:pt x="385633" y="279051"/>
                        <a:pt x="391178" y="279051"/>
                        <a:pt x="392286" y="281822"/>
                      </a:cubicBezTo>
                      <a:cubicBezTo>
                        <a:pt x="393118" y="284593"/>
                        <a:pt x="396167" y="286810"/>
                        <a:pt x="400603" y="287641"/>
                      </a:cubicBezTo>
                      <a:cubicBezTo>
                        <a:pt x="405039" y="288472"/>
                        <a:pt x="408643" y="290967"/>
                        <a:pt x="411693" y="290967"/>
                      </a:cubicBezTo>
                      <a:cubicBezTo>
                        <a:pt x="414743" y="290967"/>
                        <a:pt x="413356" y="284316"/>
                        <a:pt x="418069" y="287918"/>
                      </a:cubicBezTo>
                      <a:cubicBezTo>
                        <a:pt x="422782" y="291521"/>
                        <a:pt x="424723" y="291244"/>
                        <a:pt x="426109" y="289027"/>
                      </a:cubicBezTo>
                      <a:cubicBezTo>
                        <a:pt x="427495" y="286810"/>
                        <a:pt x="428881" y="285147"/>
                        <a:pt x="432208" y="286256"/>
                      </a:cubicBezTo>
                      <a:cubicBezTo>
                        <a:pt x="435535" y="287364"/>
                        <a:pt x="442189" y="287641"/>
                        <a:pt x="443852" y="290967"/>
                      </a:cubicBezTo>
                      <a:cubicBezTo>
                        <a:pt x="445515" y="294292"/>
                        <a:pt x="444961" y="300389"/>
                        <a:pt x="448842" y="301497"/>
                      </a:cubicBezTo>
                      <a:cubicBezTo>
                        <a:pt x="452446" y="302329"/>
                        <a:pt x="460763" y="306763"/>
                        <a:pt x="464090" y="306763"/>
                      </a:cubicBezTo>
                      <a:cubicBezTo>
                        <a:pt x="467417" y="306763"/>
                        <a:pt x="467971" y="300666"/>
                        <a:pt x="473516" y="306763"/>
                      </a:cubicBezTo>
                      <a:cubicBezTo>
                        <a:pt x="479338" y="312859"/>
                        <a:pt x="473516" y="312859"/>
                        <a:pt x="480169" y="312582"/>
                      </a:cubicBezTo>
                      <a:cubicBezTo>
                        <a:pt x="487100" y="312582"/>
                        <a:pt x="490150" y="310920"/>
                        <a:pt x="495141" y="313968"/>
                      </a:cubicBezTo>
                      <a:cubicBezTo>
                        <a:pt x="500130" y="317016"/>
                        <a:pt x="501516" y="319510"/>
                        <a:pt x="504012" y="317570"/>
                      </a:cubicBezTo>
                      <a:cubicBezTo>
                        <a:pt x="506507" y="315353"/>
                        <a:pt x="505952" y="313413"/>
                        <a:pt x="508170" y="314522"/>
                      </a:cubicBezTo>
                      <a:cubicBezTo>
                        <a:pt x="510388" y="315631"/>
                        <a:pt x="512883" y="320064"/>
                        <a:pt x="519537" y="319510"/>
                      </a:cubicBezTo>
                      <a:cubicBezTo>
                        <a:pt x="526191" y="318679"/>
                        <a:pt x="538943" y="320341"/>
                        <a:pt x="539221" y="312859"/>
                      </a:cubicBezTo>
                      <a:cubicBezTo>
                        <a:pt x="539221" y="305100"/>
                        <a:pt x="535894" y="303992"/>
                        <a:pt x="536448" y="297064"/>
                      </a:cubicBezTo>
                      <a:cubicBezTo>
                        <a:pt x="537002" y="290135"/>
                        <a:pt x="539498" y="283207"/>
                        <a:pt x="539221" y="274339"/>
                      </a:cubicBezTo>
                      <a:cubicBezTo>
                        <a:pt x="539775" y="274339"/>
                        <a:pt x="540607" y="273785"/>
                        <a:pt x="541161" y="273508"/>
                      </a:cubicBezTo>
                      <a:cubicBezTo>
                        <a:pt x="546429" y="270737"/>
                        <a:pt x="548924" y="268243"/>
                        <a:pt x="552528" y="269074"/>
                      </a:cubicBezTo>
                      <a:cubicBezTo>
                        <a:pt x="555577" y="269905"/>
                        <a:pt x="554468" y="289858"/>
                        <a:pt x="558627" y="289581"/>
                      </a:cubicBezTo>
                      <a:cubicBezTo>
                        <a:pt x="556686" y="300666"/>
                        <a:pt x="558627" y="299280"/>
                        <a:pt x="561677" y="303437"/>
                      </a:cubicBezTo>
                      <a:cubicBezTo>
                        <a:pt x="564449" y="307594"/>
                        <a:pt x="569994" y="304546"/>
                        <a:pt x="580806" y="307594"/>
                      </a:cubicBezTo>
                      <a:cubicBezTo>
                        <a:pt x="591617" y="310365"/>
                        <a:pt x="591617" y="307594"/>
                        <a:pt x="595222" y="304823"/>
                      </a:cubicBezTo>
                      <a:cubicBezTo>
                        <a:pt x="598826" y="302329"/>
                        <a:pt x="601321" y="305100"/>
                        <a:pt x="604648" y="307040"/>
                      </a:cubicBezTo>
                      <a:cubicBezTo>
                        <a:pt x="607975" y="308980"/>
                        <a:pt x="636252" y="305377"/>
                        <a:pt x="642629" y="307040"/>
                      </a:cubicBezTo>
                      <a:cubicBezTo>
                        <a:pt x="649006" y="308702"/>
                        <a:pt x="646510" y="299557"/>
                        <a:pt x="644847" y="299280"/>
                      </a:cubicBezTo>
                      <a:cubicBezTo>
                        <a:pt x="643183" y="299003"/>
                        <a:pt x="643738" y="296509"/>
                        <a:pt x="647064" y="293461"/>
                      </a:cubicBezTo>
                      <a:cubicBezTo>
                        <a:pt x="650669" y="290413"/>
                        <a:pt x="637361" y="287641"/>
                        <a:pt x="632371" y="285147"/>
                      </a:cubicBezTo>
                      <a:cubicBezTo>
                        <a:pt x="627381" y="282653"/>
                        <a:pt x="633203" y="274894"/>
                        <a:pt x="633203" y="274894"/>
                      </a:cubicBezTo>
                      <a:cubicBezTo>
                        <a:pt x="634312" y="276833"/>
                        <a:pt x="636252" y="278496"/>
                        <a:pt x="644292" y="277388"/>
                      </a:cubicBezTo>
                      <a:cubicBezTo>
                        <a:pt x="654827" y="276002"/>
                        <a:pt x="662590" y="273231"/>
                        <a:pt x="666471" y="267134"/>
                      </a:cubicBezTo>
                      <a:cubicBezTo>
                        <a:pt x="670629" y="261038"/>
                        <a:pt x="675065" y="252170"/>
                        <a:pt x="681442" y="251615"/>
                      </a:cubicBezTo>
                      <a:cubicBezTo>
                        <a:pt x="687818" y="251061"/>
                        <a:pt x="691699" y="252170"/>
                        <a:pt x="699184" y="246350"/>
                      </a:cubicBezTo>
                      <a:cubicBezTo>
                        <a:pt x="706393" y="240531"/>
                        <a:pt x="708888" y="230277"/>
                        <a:pt x="715264" y="233325"/>
                      </a:cubicBezTo>
                      <a:cubicBezTo>
                        <a:pt x="721641" y="236374"/>
                        <a:pt x="729126" y="242470"/>
                        <a:pt x="732453" y="241362"/>
                      </a:cubicBezTo>
                      <a:cubicBezTo>
                        <a:pt x="735779" y="240254"/>
                        <a:pt x="740493" y="240531"/>
                        <a:pt x="743542" y="237482"/>
                      </a:cubicBezTo>
                      <a:cubicBezTo>
                        <a:pt x="746592" y="234157"/>
                        <a:pt x="753799" y="228891"/>
                        <a:pt x="756849" y="230277"/>
                      </a:cubicBezTo>
                      <a:cubicBezTo>
                        <a:pt x="759899" y="231385"/>
                        <a:pt x="763503" y="234157"/>
                        <a:pt x="761285" y="236097"/>
                      </a:cubicBezTo>
                      <a:cubicBezTo>
                        <a:pt x="759067" y="238036"/>
                        <a:pt x="752413" y="246350"/>
                        <a:pt x="757681" y="244133"/>
                      </a:cubicBezTo>
                      <a:cubicBezTo>
                        <a:pt x="762672" y="241916"/>
                        <a:pt x="765444" y="238036"/>
                        <a:pt x="766830" y="243579"/>
                      </a:cubicBezTo>
                      <a:cubicBezTo>
                        <a:pt x="768216" y="249121"/>
                        <a:pt x="767939" y="251338"/>
                        <a:pt x="765444" y="253555"/>
                      </a:cubicBezTo>
                      <a:cubicBezTo>
                        <a:pt x="763226" y="255772"/>
                        <a:pt x="757681" y="259098"/>
                        <a:pt x="765444" y="259375"/>
                      </a:cubicBezTo>
                      <a:cubicBezTo>
                        <a:pt x="773483" y="259375"/>
                        <a:pt x="777919" y="259652"/>
                        <a:pt x="781246" y="262146"/>
                      </a:cubicBezTo>
                      <a:cubicBezTo>
                        <a:pt x="784018" y="264086"/>
                        <a:pt x="785959" y="266026"/>
                        <a:pt x="788177" y="265194"/>
                      </a:cubicBezTo>
                      <a:cubicBezTo>
                        <a:pt x="790949" y="278496"/>
                        <a:pt x="782632" y="276833"/>
                        <a:pt x="778474" y="280159"/>
                      </a:cubicBezTo>
                      <a:cubicBezTo>
                        <a:pt x="774315" y="283484"/>
                        <a:pt x="778474" y="289027"/>
                        <a:pt x="781523" y="295401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dirty="0"/>
                </a:p>
              </p:txBody>
            </p:sp>
            <p:grpSp>
              <p:nvGrpSpPr>
                <p:cNvPr id="4798" name="Graphic 248">
                  <a:extLst>
                    <a:ext uri="{FF2B5EF4-FFF2-40B4-BE49-F238E27FC236}">
                      <a16:creationId xmlns:a16="http://schemas.microsoft.com/office/drawing/2014/main" id="{B49038D6-EF8E-AA05-836D-2CDB4AED8E42}"/>
                    </a:ext>
                  </a:extLst>
                </p:cNvPr>
                <p:cNvGrpSpPr/>
                <p:nvPr/>
              </p:nvGrpSpPr>
              <p:grpSpPr>
                <a:xfrm>
                  <a:off x="8278942" y="3751909"/>
                  <a:ext cx="43291" cy="184972"/>
                  <a:chOff x="8278942" y="3751909"/>
                  <a:chExt cx="43291" cy="184972"/>
                </a:xfrm>
                <a:grpFill/>
              </p:grpSpPr>
              <p:sp>
                <p:nvSpPr>
                  <p:cNvPr id="4799" name="Freeform 4798">
                    <a:extLst>
                      <a:ext uri="{FF2B5EF4-FFF2-40B4-BE49-F238E27FC236}">
                        <a16:creationId xmlns:a16="http://schemas.microsoft.com/office/drawing/2014/main" id="{002A50AF-6BE5-3CAD-16CA-5E9160726B59}"/>
                      </a:ext>
                    </a:extLst>
                  </p:cNvPr>
                  <p:cNvSpPr/>
                  <p:nvPr/>
                </p:nvSpPr>
                <p:spPr>
                  <a:xfrm>
                    <a:off x="8309161" y="3885420"/>
                    <a:ext cx="5544" cy="5542"/>
                  </a:xfrm>
                  <a:custGeom>
                    <a:avLst/>
                    <a:gdLst>
                      <a:gd name="connsiteX0" fmla="*/ 5545 w 5544"/>
                      <a:gd name="connsiteY0" fmla="*/ 2771 h 5542"/>
                      <a:gd name="connsiteX1" fmla="*/ 2772 w 5544"/>
                      <a:gd name="connsiteY1" fmla="*/ 5542 h 5542"/>
                      <a:gd name="connsiteX2" fmla="*/ 0 w 5544"/>
                      <a:gd name="connsiteY2" fmla="*/ 2771 h 5542"/>
                      <a:gd name="connsiteX3" fmla="*/ 2772 w 5544"/>
                      <a:gd name="connsiteY3" fmla="*/ 0 h 5542"/>
                      <a:gd name="connsiteX4" fmla="*/ 5545 w 5544"/>
                      <a:gd name="connsiteY4" fmla="*/ 2771 h 5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44" h="5542">
                        <a:moveTo>
                          <a:pt x="5545" y="2771"/>
                        </a:moveTo>
                        <a:cubicBezTo>
                          <a:pt x="5545" y="4157"/>
                          <a:pt x="4435" y="5542"/>
                          <a:pt x="2772" y="5542"/>
                        </a:cubicBezTo>
                        <a:cubicBezTo>
                          <a:pt x="1109" y="5542"/>
                          <a:pt x="0" y="4434"/>
                          <a:pt x="0" y="2771"/>
                        </a:cubicBezTo>
                        <a:cubicBezTo>
                          <a:pt x="0" y="1109"/>
                          <a:pt x="1109" y="0"/>
                          <a:pt x="2772" y="0"/>
                        </a:cubicBezTo>
                        <a:cubicBezTo>
                          <a:pt x="4435" y="0"/>
                          <a:pt x="5545" y="1109"/>
                          <a:pt x="5545" y="2771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800" name="Freeform 4799">
                    <a:extLst>
                      <a:ext uri="{FF2B5EF4-FFF2-40B4-BE49-F238E27FC236}">
                        <a16:creationId xmlns:a16="http://schemas.microsoft.com/office/drawing/2014/main" id="{EC1D4DD4-A93C-8B0C-C6A5-E26907A2AB5B}"/>
                      </a:ext>
                    </a:extLst>
                  </p:cNvPr>
                  <p:cNvSpPr/>
                  <p:nvPr/>
                </p:nvSpPr>
                <p:spPr>
                  <a:xfrm>
                    <a:off x="8286150" y="3866021"/>
                    <a:ext cx="3881" cy="7759"/>
                  </a:xfrm>
                  <a:custGeom>
                    <a:avLst/>
                    <a:gdLst>
                      <a:gd name="connsiteX0" fmla="*/ 3881 w 3881"/>
                      <a:gd name="connsiteY0" fmla="*/ 3880 h 7759"/>
                      <a:gd name="connsiteX1" fmla="*/ 1941 w 3881"/>
                      <a:gd name="connsiteY1" fmla="*/ 7760 h 7759"/>
                      <a:gd name="connsiteX2" fmla="*/ 0 w 3881"/>
                      <a:gd name="connsiteY2" fmla="*/ 3880 h 7759"/>
                      <a:gd name="connsiteX3" fmla="*/ 1941 w 3881"/>
                      <a:gd name="connsiteY3" fmla="*/ 0 h 7759"/>
                      <a:gd name="connsiteX4" fmla="*/ 3881 w 3881"/>
                      <a:gd name="connsiteY4" fmla="*/ 3880 h 77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81" h="7759">
                        <a:moveTo>
                          <a:pt x="3881" y="3880"/>
                        </a:moveTo>
                        <a:cubicBezTo>
                          <a:pt x="3881" y="6097"/>
                          <a:pt x="3050" y="7760"/>
                          <a:pt x="1941" y="7760"/>
                        </a:cubicBezTo>
                        <a:cubicBezTo>
                          <a:pt x="832" y="7760"/>
                          <a:pt x="0" y="6097"/>
                          <a:pt x="0" y="3880"/>
                        </a:cubicBezTo>
                        <a:cubicBezTo>
                          <a:pt x="0" y="1663"/>
                          <a:pt x="832" y="0"/>
                          <a:pt x="1941" y="0"/>
                        </a:cubicBezTo>
                        <a:cubicBezTo>
                          <a:pt x="3050" y="0"/>
                          <a:pt x="3881" y="1663"/>
                          <a:pt x="3881" y="3880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801" name="Freeform 4800">
                    <a:extLst>
                      <a:ext uri="{FF2B5EF4-FFF2-40B4-BE49-F238E27FC236}">
                        <a16:creationId xmlns:a16="http://schemas.microsoft.com/office/drawing/2014/main" id="{209532EC-FCB8-D7D5-560E-701B4BD5C680}"/>
                      </a:ext>
                    </a:extLst>
                  </p:cNvPr>
                  <p:cNvSpPr/>
                  <p:nvPr/>
                </p:nvSpPr>
                <p:spPr>
                  <a:xfrm>
                    <a:off x="8278942" y="3824453"/>
                    <a:ext cx="5544" cy="9976"/>
                  </a:xfrm>
                  <a:custGeom>
                    <a:avLst/>
                    <a:gdLst>
                      <a:gd name="connsiteX0" fmla="*/ 5545 w 5544"/>
                      <a:gd name="connsiteY0" fmla="*/ 4988 h 9976"/>
                      <a:gd name="connsiteX1" fmla="*/ 2772 w 5544"/>
                      <a:gd name="connsiteY1" fmla="*/ 9977 h 9976"/>
                      <a:gd name="connsiteX2" fmla="*/ 0 w 5544"/>
                      <a:gd name="connsiteY2" fmla="*/ 4988 h 9976"/>
                      <a:gd name="connsiteX3" fmla="*/ 2772 w 5544"/>
                      <a:gd name="connsiteY3" fmla="*/ 0 h 9976"/>
                      <a:gd name="connsiteX4" fmla="*/ 5545 w 5544"/>
                      <a:gd name="connsiteY4" fmla="*/ 4988 h 9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44" h="9976">
                        <a:moveTo>
                          <a:pt x="5545" y="4988"/>
                        </a:moveTo>
                        <a:cubicBezTo>
                          <a:pt x="5545" y="7760"/>
                          <a:pt x="4436" y="9977"/>
                          <a:pt x="2772" y="9977"/>
                        </a:cubicBezTo>
                        <a:cubicBezTo>
                          <a:pt x="1109" y="9977"/>
                          <a:pt x="0" y="7760"/>
                          <a:pt x="0" y="4988"/>
                        </a:cubicBezTo>
                        <a:cubicBezTo>
                          <a:pt x="0" y="2217"/>
                          <a:pt x="1109" y="0"/>
                          <a:pt x="2772" y="0"/>
                        </a:cubicBezTo>
                        <a:cubicBezTo>
                          <a:pt x="4436" y="0"/>
                          <a:pt x="5545" y="2217"/>
                          <a:pt x="5545" y="4988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802" name="Freeform 4801">
                    <a:extLst>
                      <a:ext uri="{FF2B5EF4-FFF2-40B4-BE49-F238E27FC236}">
                        <a16:creationId xmlns:a16="http://schemas.microsoft.com/office/drawing/2014/main" id="{A48040C7-76BF-7BEA-8A57-ACBA2B5D74FB}"/>
                      </a:ext>
                    </a:extLst>
                  </p:cNvPr>
                  <p:cNvSpPr/>
                  <p:nvPr/>
                </p:nvSpPr>
                <p:spPr>
                  <a:xfrm>
                    <a:off x="8296007" y="3892274"/>
                    <a:ext cx="6222" cy="5339"/>
                  </a:xfrm>
                  <a:custGeom>
                    <a:avLst/>
                    <a:gdLst>
                      <a:gd name="connsiteX0" fmla="*/ 123 w 6222"/>
                      <a:gd name="connsiteY0" fmla="*/ 2845 h 5339"/>
                      <a:gd name="connsiteX1" fmla="*/ 123 w 6222"/>
                      <a:gd name="connsiteY1" fmla="*/ 905 h 5339"/>
                      <a:gd name="connsiteX2" fmla="*/ 1510 w 6222"/>
                      <a:gd name="connsiteY2" fmla="*/ 74 h 5339"/>
                      <a:gd name="connsiteX3" fmla="*/ 2341 w 6222"/>
                      <a:gd name="connsiteY3" fmla="*/ 1182 h 5339"/>
                      <a:gd name="connsiteX4" fmla="*/ 4004 w 6222"/>
                      <a:gd name="connsiteY4" fmla="*/ 2014 h 5339"/>
                      <a:gd name="connsiteX5" fmla="*/ 5668 w 6222"/>
                      <a:gd name="connsiteY5" fmla="*/ 2291 h 5339"/>
                      <a:gd name="connsiteX6" fmla="*/ 6222 w 6222"/>
                      <a:gd name="connsiteY6" fmla="*/ 4230 h 5339"/>
                      <a:gd name="connsiteX7" fmla="*/ 4559 w 6222"/>
                      <a:gd name="connsiteY7" fmla="*/ 5339 h 5339"/>
                      <a:gd name="connsiteX8" fmla="*/ 1510 w 6222"/>
                      <a:gd name="connsiteY8" fmla="*/ 5339 h 5339"/>
                      <a:gd name="connsiteX9" fmla="*/ 678 w 6222"/>
                      <a:gd name="connsiteY9" fmla="*/ 4785 h 5339"/>
                      <a:gd name="connsiteX10" fmla="*/ 400 w 6222"/>
                      <a:gd name="connsiteY10" fmla="*/ 3122 h 53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6222" h="5339">
                        <a:moveTo>
                          <a:pt x="123" y="2845"/>
                        </a:moveTo>
                        <a:cubicBezTo>
                          <a:pt x="123" y="2291"/>
                          <a:pt x="-154" y="1459"/>
                          <a:pt x="123" y="905"/>
                        </a:cubicBezTo>
                        <a:cubicBezTo>
                          <a:pt x="123" y="351"/>
                          <a:pt x="954" y="-203"/>
                          <a:pt x="1510" y="74"/>
                        </a:cubicBezTo>
                        <a:cubicBezTo>
                          <a:pt x="2341" y="74"/>
                          <a:pt x="2064" y="905"/>
                          <a:pt x="2341" y="1182"/>
                        </a:cubicBezTo>
                        <a:cubicBezTo>
                          <a:pt x="2618" y="2014"/>
                          <a:pt x="3450" y="2014"/>
                          <a:pt x="4004" y="2014"/>
                        </a:cubicBezTo>
                        <a:cubicBezTo>
                          <a:pt x="4559" y="2014"/>
                          <a:pt x="5391" y="2014"/>
                          <a:pt x="5668" y="2291"/>
                        </a:cubicBezTo>
                        <a:cubicBezTo>
                          <a:pt x="6222" y="2845"/>
                          <a:pt x="6222" y="3676"/>
                          <a:pt x="6222" y="4230"/>
                        </a:cubicBezTo>
                        <a:cubicBezTo>
                          <a:pt x="6222" y="5339"/>
                          <a:pt x="5391" y="5062"/>
                          <a:pt x="4559" y="5339"/>
                        </a:cubicBezTo>
                        <a:cubicBezTo>
                          <a:pt x="3450" y="5339"/>
                          <a:pt x="2618" y="5339"/>
                          <a:pt x="1510" y="5339"/>
                        </a:cubicBezTo>
                        <a:cubicBezTo>
                          <a:pt x="1232" y="5339"/>
                          <a:pt x="678" y="5062"/>
                          <a:pt x="678" y="4785"/>
                        </a:cubicBezTo>
                        <a:cubicBezTo>
                          <a:pt x="123" y="4230"/>
                          <a:pt x="400" y="3676"/>
                          <a:pt x="400" y="3122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803" name="Freeform 4802">
                    <a:extLst>
                      <a:ext uri="{FF2B5EF4-FFF2-40B4-BE49-F238E27FC236}">
                        <a16:creationId xmlns:a16="http://schemas.microsoft.com/office/drawing/2014/main" id="{2DE5AF87-DA0C-CD38-E59B-BD1E34AE4FBE}"/>
                      </a:ext>
                    </a:extLst>
                  </p:cNvPr>
                  <p:cNvSpPr/>
                  <p:nvPr/>
                </p:nvSpPr>
                <p:spPr>
                  <a:xfrm>
                    <a:off x="8302938" y="3895877"/>
                    <a:ext cx="8994" cy="12267"/>
                  </a:xfrm>
                  <a:custGeom>
                    <a:avLst/>
                    <a:gdLst>
                      <a:gd name="connsiteX0" fmla="*/ 4004 w 8994"/>
                      <a:gd name="connsiteY0" fmla="*/ 11990 h 12267"/>
                      <a:gd name="connsiteX1" fmla="*/ 2064 w 8994"/>
                      <a:gd name="connsiteY1" fmla="*/ 11159 h 12267"/>
                      <a:gd name="connsiteX2" fmla="*/ 123 w 8994"/>
                      <a:gd name="connsiteY2" fmla="*/ 8387 h 12267"/>
                      <a:gd name="connsiteX3" fmla="*/ 123 w 8994"/>
                      <a:gd name="connsiteY3" fmla="*/ 6448 h 12267"/>
                      <a:gd name="connsiteX4" fmla="*/ 2064 w 8994"/>
                      <a:gd name="connsiteY4" fmla="*/ 5062 h 12267"/>
                      <a:gd name="connsiteX5" fmla="*/ 2896 w 8994"/>
                      <a:gd name="connsiteY5" fmla="*/ 2845 h 12267"/>
                      <a:gd name="connsiteX6" fmla="*/ 3727 w 8994"/>
                      <a:gd name="connsiteY6" fmla="*/ 905 h 12267"/>
                      <a:gd name="connsiteX7" fmla="*/ 6222 w 8994"/>
                      <a:gd name="connsiteY7" fmla="*/ 74 h 12267"/>
                      <a:gd name="connsiteX8" fmla="*/ 8995 w 8994"/>
                      <a:gd name="connsiteY8" fmla="*/ 2013 h 12267"/>
                      <a:gd name="connsiteX9" fmla="*/ 8995 w 8994"/>
                      <a:gd name="connsiteY9" fmla="*/ 3399 h 12267"/>
                      <a:gd name="connsiteX10" fmla="*/ 8995 w 8994"/>
                      <a:gd name="connsiteY10" fmla="*/ 5616 h 12267"/>
                      <a:gd name="connsiteX11" fmla="*/ 8995 w 8994"/>
                      <a:gd name="connsiteY11" fmla="*/ 7279 h 12267"/>
                      <a:gd name="connsiteX12" fmla="*/ 8995 w 8994"/>
                      <a:gd name="connsiteY12" fmla="*/ 8387 h 12267"/>
                      <a:gd name="connsiteX13" fmla="*/ 6777 w 8994"/>
                      <a:gd name="connsiteY13" fmla="*/ 11159 h 12267"/>
                      <a:gd name="connsiteX14" fmla="*/ 4836 w 8994"/>
                      <a:gd name="connsiteY14" fmla="*/ 12267 h 12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8994" h="12267">
                        <a:moveTo>
                          <a:pt x="4004" y="11990"/>
                        </a:moveTo>
                        <a:cubicBezTo>
                          <a:pt x="3173" y="11990"/>
                          <a:pt x="2341" y="11713"/>
                          <a:pt x="2064" y="11159"/>
                        </a:cubicBezTo>
                        <a:cubicBezTo>
                          <a:pt x="1510" y="10327"/>
                          <a:pt x="400" y="9496"/>
                          <a:pt x="123" y="8387"/>
                        </a:cubicBezTo>
                        <a:cubicBezTo>
                          <a:pt x="123" y="7833"/>
                          <a:pt x="-154" y="7002"/>
                          <a:pt x="123" y="6448"/>
                        </a:cubicBezTo>
                        <a:cubicBezTo>
                          <a:pt x="123" y="5616"/>
                          <a:pt x="1510" y="5616"/>
                          <a:pt x="2064" y="5062"/>
                        </a:cubicBezTo>
                        <a:cubicBezTo>
                          <a:pt x="2896" y="4508"/>
                          <a:pt x="2896" y="3676"/>
                          <a:pt x="2896" y="2845"/>
                        </a:cubicBezTo>
                        <a:cubicBezTo>
                          <a:pt x="2896" y="2013"/>
                          <a:pt x="2896" y="1459"/>
                          <a:pt x="3727" y="905"/>
                        </a:cubicBezTo>
                        <a:cubicBezTo>
                          <a:pt x="4282" y="351"/>
                          <a:pt x="5113" y="-203"/>
                          <a:pt x="6222" y="74"/>
                        </a:cubicBezTo>
                        <a:cubicBezTo>
                          <a:pt x="7331" y="351"/>
                          <a:pt x="8440" y="628"/>
                          <a:pt x="8995" y="2013"/>
                        </a:cubicBezTo>
                        <a:cubicBezTo>
                          <a:pt x="8995" y="2568"/>
                          <a:pt x="8995" y="2845"/>
                          <a:pt x="8995" y="3399"/>
                        </a:cubicBezTo>
                        <a:cubicBezTo>
                          <a:pt x="8995" y="4231"/>
                          <a:pt x="8995" y="4785"/>
                          <a:pt x="8995" y="5616"/>
                        </a:cubicBezTo>
                        <a:cubicBezTo>
                          <a:pt x="8995" y="6170"/>
                          <a:pt x="8995" y="6725"/>
                          <a:pt x="8995" y="7279"/>
                        </a:cubicBezTo>
                        <a:cubicBezTo>
                          <a:pt x="8995" y="7556"/>
                          <a:pt x="8995" y="8110"/>
                          <a:pt x="8995" y="8387"/>
                        </a:cubicBezTo>
                        <a:cubicBezTo>
                          <a:pt x="8995" y="9773"/>
                          <a:pt x="7885" y="10327"/>
                          <a:pt x="6777" y="11159"/>
                        </a:cubicBezTo>
                        <a:cubicBezTo>
                          <a:pt x="6222" y="11436"/>
                          <a:pt x="5391" y="12267"/>
                          <a:pt x="4836" y="12267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804" name="Freeform 4803">
                    <a:extLst>
                      <a:ext uri="{FF2B5EF4-FFF2-40B4-BE49-F238E27FC236}">
                        <a16:creationId xmlns:a16="http://schemas.microsoft.com/office/drawing/2014/main" id="{78D8547B-1C95-405A-D95D-081DAF633FBD}"/>
                      </a:ext>
                    </a:extLst>
                  </p:cNvPr>
                  <p:cNvSpPr/>
                  <p:nvPr/>
                </p:nvSpPr>
                <p:spPr>
                  <a:xfrm>
                    <a:off x="8311101" y="3918674"/>
                    <a:ext cx="11132" cy="18207"/>
                  </a:xfrm>
                  <a:custGeom>
                    <a:avLst/>
                    <a:gdLst>
                      <a:gd name="connsiteX0" fmla="*/ 0 w 11132"/>
                      <a:gd name="connsiteY0" fmla="*/ 1663 h 18207"/>
                      <a:gd name="connsiteX1" fmla="*/ 1664 w 11132"/>
                      <a:gd name="connsiteY1" fmla="*/ 0 h 18207"/>
                      <a:gd name="connsiteX2" fmla="*/ 2772 w 11132"/>
                      <a:gd name="connsiteY2" fmla="*/ 0 h 18207"/>
                      <a:gd name="connsiteX3" fmla="*/ 3604 w 11132"/>
                      <a:gd name="connsiteY3" fmla="*/ 1940 h 18207"/>
                      <a:gd name="connsiteX4" fmla="*/ 4990 w 11132"/>
                      <a:gd name="connsiteY4" fmla="*/ 4434 h 18207"/>
                      <a:gd name="connsiteX5" fmla="*/ 7208 w 11132"/>
                      <a:gd name="connsiteY5" fmla="*/ 4988 h 18207"/>
                      <a:gd name="connsiteX6" fmla="*/ 8871 w 11132"/>
                      <a:gd name="connsiteY6" fmla="*/ 4988 h 18207"/>
                      <a:gd name="connsiteX7" fmla="*/ 10812 w 11132"/>
                      <a:gd name="connsiteY7" fmla="*/ 5820 h 18207"/>
                      <a:gd name="connsiteX8" fmla="*/ 10812 w 11132"/>
                      <a:gd name="connsiteY8" fmla="*/ 8037 h 18207"/>
                      <a:gd name="connsiteX9" fmla="*/ 8595 w 11132"/>
                      <a:gd name="connsiteY9" fmla="*/ 9699 h 18207"/>
                      <a:gd name="connsiteX10" fmla="*/ 8595 w 11132"/>
                      <a:gd name="connsiteY10" fmla="*/ 12470 h 18207"/>
                      <a:gd name="connsiteX11" fmla="*/ 8595 w 11132"/>
                      <a:gd name="connsiteY11" fmla="*/ 17182 h 18207"/>
                      <a:gd name="connsiteX12" fmla="*/ 4713 w 11132"/>
                      <a:gd name="connsiteY12" fmla="*/ 16905 h 18207"/>
                      <a:gd name="connsiteX13" fmla="*/ 4159 w 11132"/>
                      <a:gd name="connsiteY13" fmla="*/ 14965 h 18207"/>
                      <a:gd name="connsiteX14" fmla="*/ 3881 w 11132"/>
                      <a:gd name="connsiteY14" fmla="*/ 13025 h 18207"/>
                      <a:gd name="connsiteX15" fmla="*/ 3050 w 11132"/>
                      <a:gd name="connsiteY15" fmla="*/ 11916 h 18207"/>
                      <a:gd name="connsiteX16" fmla="*/ 2495 w 11132"/>
                      <a:gd name="connsiteY16" fmla="*/ 9699 h 18207"/>
                      <a:gd name="connsiteX17" fmla="*/ 1941 w 11132"/>
                      <a:gd name="connsiteY17" fmla="*/ 7482 h 18207"/>
                      <a:gd name="connsiteX18" fmla="*/ 1386 w 11132"/>
                      <a:gd name="connsiteY18" fmla="*/ 6097 h 18207"/>
                      <a:gd name="connsiteX19" fmla="*/ 554 w 11132"/>
                      <a:gd name="connsiteY19" fmla="*/ 5265 h 18207"/>
                      <a:gd name="connsiteX20" fmla="*/ 0 w 11132"/>
                      <a:gd name="connsiteY20" fmla="*/ 3603 h 18207"/>
                      <a:gd name="connsiteX21" fmla="*/ 0 w 11132"/>
                      <a:gd name="connsiteY21" fmla="*/ 1386 h 18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</a:cxnLst>
                    <a:rect l="l" t="t" r="r" b="b"/>
                    <a:pathLst>
                      <a:path w="11132" h="18207">
                        <a:moveTo>
                          <a:pt x="0" y="1663"/>
                        </a:moveTo>
                        <a:cubicBezTo>
                          <a:pt x="278" y="832"/>
                          <a:pt x="554" y="0"/>
                          <a:pt x="1664" y="0"/>
                        </a:cubicBezTo>
                        <a:cubicBezTo>
                          <a:pt x="1941" y="0"/>
                          <a:pt x="2495" y="0"/>
                          <a:pt x="2772" y="0"/>
                        </a:cubicBezTo>
                        <a:cubicBezTo>
                          <a:pt x="3327" y="554"/>
                          <a:pt x="3327" y="1386"/>
                          <a:pt x="3604" y="1940"/>
                        </a:cubicBezTo>
                        <a:cubicBezTo>
                          <a:pt x="3881" y="2771"/>
                          <a:pt x="4436" y="3603"/>
                          <a:pt x="4990" y="4434"/>
                        </a:cubicBezTo>
                        <a:cubicBezTo>
                          <a:pt x="5822" y="5265"/>
                          <a:pt x="6377" y="4988"/>
                          <a:pt x="7208" y="4988"/>
                        </a:cubicBezTo>
                        <a:cubicBezTo>
                          <a:pt x="7763" y="4988"/>
                          <a:pt x="8317" y="4988"/>
                          <a:pt x="8871" y="4988"/>
                        </a:cubicBezTo>
                        <a:cubicBezTo>
                          <a:pt x="9426" y="4988"/>
                          <a:pt x="10535" y="5265"/>
                          <a:pt x="10812" y="5820"/>
                        </a:cubicBezTo>
                        <a:cubicBezTo>
                          <a:pt x="11089" y="6374"/>
                          <a:pt x="11367" y="7482"/>
                          <a:pt x="10812" y="8037"/>
                        </a:cubicBezTo>
                        <a:cubicBezTo>
                          <a:pt x="10258" y="8868"/>
                          <a:pt x="9149" y="9145"/>
                          <a:pt x="8595" y="9699"/>
                        </a:cubicBezTo>
                        <a:cubicBezTo>
                          <a:pt x="7763" y="10531"/>
                          <a:pt x="8595" y="11362"/>
                          <a:pt x="8595" y="12470"/>
                        </a:cubicBezTo>
                        <a:cubicBezTo>
                          <a:pt x="8595" y="14133"/>
                          <a:pt x="9426" y="15796"/>
                          <a:pt x="8595" y="17182"/>
                        </a:cubicBezTo>
                        <a:cubicBezTo>
                          <a:pt x="7763" y="18844"/>
                          <a:pt x="5267" y="18290"/>
                          <a:pt x="4713" y="16905"/>
                        </a:cubicBezTo>
                        <a:cubicBezTo>
                          <a:pt x="4436" y="16350"/>
                          <a:pt x="4159" y="15519"/>
                          <a:pt x="4159" y="14965"/>
                        </a:cubicBezTo>
                        <a:cubicBezTo>
                          <a:pt x="4159" y="14411"/>
                          <a:pt x="4159" y="13579"/>
                          <a:pt x="3881" y="13025"/>
                        </a:cubicBezTo>
                        <a:cubicBezTo>
                          <a:pt x="3881" y="12470"/>
                          <a:pt x="3327" y="12193"/>
                          <a:pt x="3050" y="11916"/>
                        </a:cubicBezTo>
                        <a:cubicBezTo>
                          <a:pt x="3050" y="11362"/>
                          <a:pt x="2495" y="10531"/>
                          <a:pt x="2495" y="9699"/>
                        </a:cubicBezTo>
                        <a:cubicBezTo>
                          <a:pt x="2495" y="8868"/>
                          <a:pt x="2218" y="8314"/>
                          <a:pt x="1941" y="7482"/>
                        </a:cubicBezTo>
                        <a:cubicBezTo>
                          <a:pt x="1941" y="6928"/>
                          <a:pt x="1941" y="6374"/>
                          <a:pt x="1386" y="6097"/>
                        </a:cubicBezTo>
                        <a:cubicBezTo>
                          <a:pt x="1109" y="6097"/>
                          <a:pt x="832" y="5820"/>
                          <a:pt x="554" y="5265"/>
                        </a:cubicBezTo>
                        <a:cubicBezTo>
                          <a:pt x="278" y="4711"/>
                          <a:pt x="0" y="4157"/>
                          <a:pt x="0" y="3603"/>
                        </a:cubicBezTo>
                        <a:cubicBezTo>
                          <a:pt x="0" y="2771"/>
                          <a:pt x="0" y="2217"/>
                          <a:pt x="0" y="1386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805" name="Freeform 4804">
                    <a:extLst>
                      <a:ext uri="{FF2B5EF4-FFF2-40B4-BE49-F238E27FC236}">
                        <a16:creationId xmlns:a16="http://schemas.microsoft.com/office/drawing/2014/main" id="{D90D07A5-8161-A566-6012-86BBA282434C}"/>
                      </a:ext>
                    </a:extLst>
                  </p:cNvPr>
                  <p:cNvSpPr/>
                  <p:nvPr/>
                </p:nvSpPr>
                <p:spPr>
                  <a:xfrm>
                    <a:off x="8281105" y="3751909"/>
                    <a:ext cx="18629" cy="59424"/>
                  </a:xfrm>
                  <a:custGeom>
                    <a:avLst/>
                    <a:gdLst>
                      <a:gd name="connsiteX0" fmla="*/ 1164 w 18629"/>
                      <a:gd name="connsiteY0" fmla="*/ 47881 h 59424"/>
                      <a:gd name="connsiteX1" fmla="*/ 55 w 18629"/>
                      <a:gd name="connsiteY1" fmla="*/ 41230 h 59424"/>
                      <a:gd name="connsiteX2" fmla="*/ 4213 w 18629"/>
                      <a:gd name="connsiteY2" fmla="*/ 35687 h 59424"/>
                      <a:gd name="connsiteX3" fmla="*/ 8926 w 18629"/>
                      <a:gd name="connsiteY3" fmla="*/ 29313 h 59424"/>
                      <a:gd name="connsiteX4" fmla="*/ 7540 w 18629"/>
                      <a:gd name="connsiteY4" fmla="*/ 22108 h 59424"/>
                      <a:gd name="connsiteX5" fmla="*/ 6154 w 18629"/>
                      <a:gd name="connsiteY5" fmla="*/ 16012 h 59424"/>
                      <a:gd name="connsiteX6" fmla="*/ 10312 w 18629"/>
                      <a:gd name="connsiteY6" fmla="*/ 9084 h 59424"/>
                      <a:gd name="connsiteX7" fmla="*/ 14194 w 18629"/>
                      <a:gd name="connsiteY7" fmla="*/ 1601 h 59424"/>
                      <a:gd name="connsiteX8" fmla="*/ 16412 w 18629"/>
                      <a:gd name="connsiteY8" fmla="*/ 770 h 59424"/>
                      <a:gd name="connsiteX9" fmla="*/ 18630 w 18629"/>
                      <a:gd name="connsiteY9" fmla="*/ 7144 h 59424"/>
                      <a:gd name="connsiteX10" fmla="*/ 16967 w 18629"/>
                      <a:gd name="connsiteY10" fmla="*/ 12409 h 59424"/>
                      <a:gd name="connsiteX11" fmla="*/ 12530 w 18629"/>
                      <a:gd name="connsiteY11" fmla="*/ 16012 h 59424"/>
                      <a:gd name="connsiteX12" fmla="*/ 13085 w 18629"/>
                      <a:gd name="connsiteY12" fmla="*/ 22108 h 59424"/>
                      <a:gd name="connsiteX13" fmla="*/ 15857 w 18629"/>
                      <a:gd name="connsiteY13" fmla="*/ 29313 h 59424"/>
                      <a:gd name="connsiteX14" fmla="*/ 13362 w 18629"/>
                      <a:gd name="connsiteY14" fmla="*/ 34579 h 59424"/>
                      <a:gd name="connsiteX15" fmla="*/ 8649 w 18629"/>
                      <a:gd name="connsiteY15" fmla="*/ 39567 h 59424"/>
                      <a:gd name="connsiteX16" fmla="*/ 8649 w 18629"/>
                      <a:gd name="connsiteY16" fmla="*/ 51483 h 59424"/>
                      <a:gd name="connsiteX17" fmla="*/ 8649 w 18629"/>
                      <a:gd name="connsiteY17" fmla="*/ 57303 h 59424"/>
                      <a:gd name="connsiteX18" fmla="*/ 4491 w 18629"/>
                      <a:gd name="connsiteY18" fmla="*/ 58411 h 59424"/>
                      <a:gd name="connsiteX19" fmla="*/ 3659 w 18629"/>
                      <a:gd name="connsiteY19" fmla="*/ 53146 h 59424"/>
                      <a:gd name="connsiteX20" fmla="*/ 2827 w 18629"/>
                      <a:gd name="connsiteY20" fmla="*/ 51206 h 59424"/>
                      <a:gd name="connsiteX21" fmla="*/ 1995 w 18629"/>
                      <a:gd name="connsiteY21" fmla="*/ 48158 h 594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</a:cxnLst>
                    <a:rect l="l" t="t" r="r" b="b"/>
                    <a:pathLst>
                      <a:path w="18629" h="59424">
                        <a:moveTo>
                          <a:pt x="1164" y="47881"/>
                        </a:moveTo>
                        <a:cubicBezTo>
                          <a:pt x="609" y="45664"/>
                          <a:pt x="-222" y="43446"/>
                          <a:pt x="55" y="41230"/>
                        </a:cubicBezTo>
                        <a:cubicBezTo>
                          <a:pt x="609" y="39013"/>
                          <a:pt x="2550" y="37350"/>
                          <a:pt x="4213" y="35687"/>
                        </a:cubicBezTo>
                        <a:cubicBezTo>
                          <a:pt x="6154" y="34025"/>
                          <a:pt x="8372" y="32085"/>
                          <a:pt x="8926" y="29313"/>
                        </a:cubicBezTo>
                        <a:cubicBezTo>
                          <a:pt x="9481" y="26819"/>
                          <a:pt x="8649" y="24325"/>
                          <a:pt x="7540" y="22108"/>
                        </a:cubicBezTo>
                        <a:cubicBezTo>
                          <a:pt x="6709" y="20169"/>
                          <a:pt x="5600" y="18228"/>
                          <a:pt x="6154" y="16012"/>
                        </a:cubicBezTo>
                        <a:cubicBezTo>
                          <a:pt x="6986" y="13518"/>
                          <a:pt x="8926" y="11300"/>
                          <a:pt x="10312" y="9084"/>
                        </a:cubicBezTo>
                        <a:cubicBezTo>
                          <a:pt x="11976" y="6589"/>
                          <a:pt x="13085" y="4095"/>
                          <a:pt x="14194" y="1601"/>
                        </a:cubicBezTo>
                        <a:cubicBezTo>
                          <a:pt x="14748" y="493"/>
                          <a:pt x="15303" y="-893"/>
                          <a:pt x="16412" y="770"/>
                        </a:cubicBezTo>
                        <a:cubicBezTo>
                          <a:pt x="17521" y="2710"/>
                          <a:pt x="18353" y="4927"/>
                          <a:pt x="18630" y="7144"/>
                        </a:cubicBezTo>
                        <a:cubicBezTo>
                          <a:pt x="18630" y="9084"/>
                          <a:pt x="18630" y="11023"/>
                          <a:pt x="16967" y="12409"/>
                        </a:cubicBezTo>
                        <a:cubicBezTo>
                          <a:pt x="15580" y="13518"/>
                          <a:pt x="13640" y="14349"/>
                          <a:pt x="12530" y="16012"/>
                        </a:cubicBezTo>
                        <a:cubicBezTo>
                          <a:pt x="11422" y="17951"/>
                          <a:pt x="12254" y="20446"/>
                          <a:pt x="13085" y="22108"/>
                        </a:cubicBezTo>
                        <a:cubicBezTo>
                          <a:pt x="13917" y="24325"/>
                          <a:pt x="15580" y="26819"/>
                          <a:pt x="15857" y="29313"/>
                        </a:cubicBezTo>
                        <a:cubicBezTo>
                          <a:pt x="15857" y="31530"/>
                          <a:pt x="14748" y="33193"/>
                          <a:pt x="13362" y="34579"/>
                        </a:cubicBezTo>
                        <a:cubicBezTo>
                          <a:pt x="11699" y="36241"/>
                          <a:pt x="9758" y="37627"/>
                          <a:pt x="8649" y="39567"/>
                        </a:cubicBezTo>
                        <a:cubicBezTo>
                          <a:pt x="6154" y="43446"/>
                          <a:pt x="8095" y="47326"/>
                          <a:pt x="8649" y="51483"/>
                        </a:cubicBezTo>
                        <a:cubicBezTo>
                          <a:pt x="8649" y="53423"/>
                          <a:pt x="8926" y="55363"/>
                          <a:pt x="8649" y="57303"/>
                        </a:cubicBezTo>
                        <a:cubicBezTo>
                          <a:pt x="8095" y="59243"/>
                          <a:pt x="5600" y="60351"/>
                          <a:pt x="4491" y="58411"/>
                        </a:cubicBezTo>
                        <a:cubicBezTo>
                          <a:pt x="3382" y="56748"/>
                          <a:pt x="4213" y="54809"/>
                          <a:pt x="3659" y="53146"/>
                        </a:cubicBezTo>
                        <a:cubicBezTo>
                          <a:pt x="3659" y="52592"/>
                          <a:pt x="3105" y="52038"/>
                          <a:pt x="2827" y="51206"/>
                        </a:cubicBezTo>
                        <a:cubicBezTo>
                          <a:pt x="2827" y="50097"/>
                          <a:pt x="2273" y="48989"/>
                          <a:pt x="1995" y="48158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</p:grpSp>
          <p:grpSp>
            <p:nvGrpSpPr>
              <p:cNvPr id="4590" name="Graphic 248">
                <a:extLst>
                  <a:ext uri="{FF2B5EF4-FFF2-40B4-BE49-F238E27FC236}">
                    <a16:creationId xmlns:a16="http://schemas.microsoft.com/office/drawing/2014/main" id="{84502F92-02A4-4D58-950D-957E9DB2A63A}"/>
                  </a:ext>
                </a:extLst>
              </p:cNvPr>
              <p:cNvGrpSpPr/>
              <p:nvPr/>
            </p:nvGrpSpPr>
            <p:grpSpPr>
              <a:xfrm>
                <a:off x="6309908" y="2980627"/>
                <a:ext cx="519487" cy="446997"/>
                <a:chOff x="6972673" y="2979508"/>
                <a:chExt cx="519487" cy="446997"/>
              </a:xfrm>
              <a:grpFill/>
            </p:grpSpPr>
            <p:sp>
              <p:nvSpPr>
                <p:cNvPr id="4794" name="Freeform 4793">
                  <a:extLst>
                    <a:ext uri="{FF2B5EF4-FFF2-40B4-BE49-F238E27FC236}">
                      <a16:creationId xmlns:a16="http://schemas.microsoft.com/office/drawing/2014/main" id="{59CA1618-F749-6A87-F3CE-381182CDAF91}"/>
                    </a:ext>
                  </a:extLst>
                </p:cNvPr>
                <p:cNvSpPr/>
                <p:nvPr/>
              </p:nvSpPr>
              <p:spPr>
                <a:xfrm>
                  <a:off x="6972673" y="2979508"/>
                  <a:ext cx="519487" cy="446997"/>
                </a:xfrm>
                <a:custGeom>
                  <a:avLst/>
                  <a:gdLst>
                    <a:gd name="connsiteX0" fmla="*/ 517815 w 519487"/>
                    <a:gd name="connsiteY0" fmla="*/ 389079 h 446997"/>
                    <a:gd name="connsiteX1" fmla="*/ 508112 w 519487"/>
                    <a:gd name="connsiteY1" fmla="*/ 403766 h 446997"/>
                    <a:gd name="connsiteX2" fmla="*/ 474012 w 519487"/>
                    <a:gd name="connsiteY2" fmla="*/ 446997 h 446997"/>
                    <a:gd name="connsiteX3" fmla="*/ 474012 w 519487"/>
                    <a:gd name="connsiteY3" fmla="*/ 446997 h 446997"/>
                    <a:gd name="connsiteX4" fmla="*/ 471517 w 519487"/>
                    <a:gd name="connsiteY4" fmla="*/ 443395 h 446997"/>
                    <a:gd name="connsiteX5" fmla="*/ 467081 w 519487"/>
                    <a:gd name="connsiteY5" fmla="*/ 441732 h 446997"/>
                    <a:gd name="connsiteX6" fmla="*/ 458487 w 519487"/>
                    <a:gd name="connsiteY6" fmla="*/ 445612 h 446997"/>
                    <a:gd name="connsiteX7" fmla="*/ 447952 w 519487"/>
                    <a:gd name="connsiteY7" fmla="*/ 442009 h 446997"/>
                    <a:gd name="connsiteX8" fmla="*/ 444348 w 519487"/>
                    <a:gd name="connsiteY8" fmla="*/ 439238 h 446997"/>
                    <a:gd name="connsiteX9" fmla="*/ 439912 w 519487"/>
                    <a:gd name="connsiteY9" fmla="*/ 437853 h 446997"/>
                    <a:gd name="connsiteX10" fmla="*/ 430486 w 519487"/>
                    <a:gd name="connsiteY10" fmla="*/ 437853 h 446997"/>
                    <a:gd name="connsiteX11" fmla="*/ 409140 w 519487"/>
                    <a:gd name="connsiteY11" fmla="*/ 437575 h 446997"/>
                    <a:gd name="connsiteX12" fmla="*/ 403041 w 519487"/>
                    <a:gd name="connsiteY12" fmla="*/ 438684 h 446997"/>
                    <a:gd name="connsiteX13" fmla="*/ 398050 w 519487"/>
                    <a:gd name="connsiteY13" fmla="*/ 435358 h 446997"/>
                    <a:gd name="connsiteX14" fmla="*/ 389179 w 519487"/>
                    <a:gd name="connsiteY14" fmla="*/ 431202 h 446997"/>
                    <a:gd name="connsiteX15" fmla="*/ 369772 w 519487"/>
                    <a:gd name="connsiteY15" fmla="*/ 432033 h 446997"/>
                    <a:gd name="connsiteX16" fmla="*/ 356188 w 519487"/>
                    <a:gd name="connsiteY16" fmla="*/ 426213 h 446997"/>
                    <a:gd name="connsiteX17" fmla="*/ 352583 w 519487"/>
                    <a:gd name="connsiteY17" fmla="*/ 408755 h 446997"/>
                    <a:gd name="connsiteX18" fmla="*/ 347594 w 519487"/>
                    <a:gd name="connsiteY18" fmla="*/ 390464 h 446997"/>
                    <a:gd name="connsiteX19" fmla="*/ 339277 w 519487"/>
                    <a:gd name="connsiteY19" fmla="*/ 388248 h 446997"/>
                    <a:gd name="connsiteX20" fmla="*/ 329296 w 519487"/>
                    <a:gd name="connsiteY20" fmla="*/ 387139 h 446997"/>
                    <a:gd name="connsiteX21" fmla="*/ 311830 w 519487"/>
                    <a:gd name="connsiteY21" fmla="*/ 392127 h 446997"/>
                    <a:gd name="connsiteX22" fmla="*/ 296028 w 519487"/>
                    <a:gd name="connsiteY22" fmla="*/ 400164 h 446997"/>
                    <a:gd name="connsiteX23" fmla="*/ 279116 w 519487"/>
                    <a:gd name="connsiteY23" fmla="*/ 405706 h 446997"/>
                    <a:gd name="connsiteX24" fmla="*/ 262760 w 519487"/>
                    <a:gd name="connsiteY24" fmla="*/ 399333 h 446997"/>
                    <a:gd name="connsiteX25" fmla="*/ 245571 w 519487"/>
                    <a:gd name="connsiteY25" fmla="*/ 391296 h 446997"/>
                    <a:gd name="connsiteX26" fmla="*/ 229492 w 519487"/>
                    <a:gd name="connsiteY26" fmla="*/ 377994 h 446997"/>
                    <a:gd name="connsiteX27" fmla="*/ 217016 w 519487"/>
                    <a:gd name="connsiteY27" fmla="*/ 369403 h 446997"/>
                    <a:gd name="connsiteX28" fmla="*/ 201768 w 519487"/>
                    <a:gd name="connsiteY28" fmla="*/ 364415 h 446997"/>
                    <a:gd name="connsiteX29" fmla="*/ 190679 w 519487"/>
                    <a:gd name="connsiteY29" fmla="*/ 352776 h 446997"/>
                    <a:gd name="connsiteX30" fmla="*/ 184857 w 519487"/>
                    <a:gd name="connsiteY30" fmla="*/ 337811 h 446997"/>
                    <a:gd name="connsiteX31" fmla="*/ 178481 w 519487"/>
                    <a:gd name="connsiteY31" fmla="*/ 326172 h 446997"/>
                    <a:gd name="connsiteX32" fmla="*/ 169332 w 519487"/>
                    <a:gd name="connsiteY32" fmla="*/ 312870 h 446997"/>
                    <a:gd name="connsiteX33" fmla="*/ 159629 w 519487"/>
                    <a:gd name="connsiteY33" fmla="*/ 302617 h 446997"/>
                    <a:gd name="connsiteX34" fmla="*/ 154084 w 519487"/>
                    <a:gd name="connsiteY34" fmla="*/ 302617 h 446997"/>
                    <a:gd name="connsiteX35" fmla="*/ 145213 w 519487"/>
                    <a:gd name="connsiteY35" fmla="*/ 298183 h 446997"/>
                    <a:gd name="connsiteX36" fmla="*/ 135510 w 519487"/>
                    <a:gd name="connsiteY36" fmla="*/ 292364 h 446997"/>
                    <a:gd name="connsiteX37" fmla="*/ 127747 w 519487"/>
                    <a:gd name="connsiteY37" fmla="*/ 302340 h 446997"/>
                    <a:gd name="connsiteX38" fmla="*/ 122202 w 519487"/>
                    <a:gd name="connsiteY38" fmla="*/ 305942 h 446997"/>
                    <a:gd name="connsiteX39" fmla="*/ 106400 w 519487"/>
                    <a:gd name="connsiteY39" fmla="*/ 285158 h 446997"/>
                    <a:gd name="connsiteX40" fmla="*/ 103904 w 519487"/>
                    <a:gd name="connsiteY40" fmla="*/ 272965 h 446997"/>
                    <a:gd name="connsiteX41" fmla="*/ 96974 w 519487"/>
                    <a:gd name="connsiteY41" fmla="*/ 268531 h 446997"/>
                    <a:gd name="connsiteX42" fmla="*/ 99192 w 519487"/>
                    <a:gd name="connsiteY42" fmla="*/ 243590 h 446997"/>
                    <a:gd name="connsiteX43" fmla="*/ 61488 w 519487"/>
                    <a:gd name="connsiteY43" fmla="*/ 214769 h 446997"/>
                    <a:gd name="connsiteX44" fmla="*/ 52894 w 519487"/>
                    <a:gd name="connsiteY44" fmla="*/ 210613 h 446997"/>
                    <a:gd name="connsiteX45" fmla="*/ 47349 w 519487"/>
                    <a:gd name="connsiteY45" fmla="*/ 194816 h 446997"/>
                    <a:gd name="connsiteX46" fmla="*/ 35982 w 519487"/>
                    <a:gd name="connsiteY46" fmla="*/ 180960 h 446997"/>
                    <a:gd name="connsiteX47" fmla="*/ 40141 w 519487"/>
                    <a:gd name="connsiteY47" fmla="*/ 171538 h 446997"/>
                    <a:gd name="connsiteX48" fmla="*/ 38754 w 519487"/>
                    <a:gd name="connsiteY48" fmla="*/ 165442 h 446997"/>
                    <a:gd name="connsiteX49" fmla="*/ 44577 w 519487"/>
                    <a:gd name="connsiteY49" fmla="*/ 158514 h 446997"/>
                    <a:gd name="connsiteX50" fmla="*/ 49289 w 519487"/>
                    <a:gd name="connsiteY50" fmla="*/ 151863 h 446997"/>
                    <a:gd name="connsiteX51" fmla="*/ 55666 w 519487"/>
                    <a:gd name="connsiteY51" fmla="*/ 143272 h 446997"/>
                    <a:gd name="connsiteX52" fmla="*/ 52894 w 519487"/>
                    <a:gd name="connsiteY52" fmla="*/ 134681 h 446997"/>
                    <a:gd name="connsiteX53" fmla="*/ 51230 w 519487"/>
                    <a:gd name="connsiteY53" fmla="*/ 126368 h 446997"/>
                    <a:gd name="connsiteX54" fmla="*/ 35705 w 519487"/>
                    <a:gd name="connsiteY54" fmla="*/ 120548 h 446997"/>
                    <a:gd name="connsiteX55" fmla="*/ 28219 w 519487"/>
                    <a:gd name="connsiteY55" fmla="*/ 104752 h 446997"/>
                    <a:gd name="connsiteX56" fmla="*/ 22952 w 519487"/>
                    <a:gd name="connsiteY56" fmla="*/ 98932 h 446997"/>
                    <a:gd name="connsiteX57" fmla="*/ 19071 w 519487"/>
                    <a:gd name="connsiteY57" fmla="*/ 90342 h 446997"/>
                    <a:gd name="connsiteX58" fmla="*/ 5486 w 519487"/>
                    <a:gd name="connsiteY58" fmla="*/ 63461 h 446997"/>
                    <a:gd name="connsiteX59" fmla="*/ 9091 w 519487"/>
                    <a:gd name="connsiteY59" fmla="*/ 50159 h 446997"/>
                    <a:gd name="connsiteX60" fmla="*/ 7982 w 519487"/>
                    <a:gd name="connsiteY60" fmla="*/ 35194 h 446997"/>
                    <a:gd name="connsiteX61" fmla="*/ 219 w 519487"/>
                    <a:gd name="connsiteY61" fmla="*/ 19676 h 446997"/>
                    <a:gd name="connsiteX62" fmla="*/ 6873 w 519487"/>
                    <a:gd name="connsiteY62" fmla="*/ 14410 h 446997"/>
                    <a:gd name="connsiteX63" fmla="*/ 11309 w 519487"/>
                    <a:gd name="connsiteY63" fmla="*/ 0 h 446997"/>
                    <a:gd name="connsiteX64" fmla="*/ 14081 w 519487"/>
                    <a:gd name="connsiteY64" fmla="*/ 3048 h 446997"/>
                    <a:gd name="connsiteX65" fmla="*/ 33764 w 519487"/>
                    <a:gd name="connsiteY65" fmla="*/ 26049 h 446997"/>
                    <a:gd name="connsiteX66" fmla="*/ 56775 w 519487"/>
                    <a:gd name="connsiteY66" fmla="*/ 32423 h 446997"/>
                    <a:gd name="connsiteX67" fmla="*/ 60101 w 519487"/>
                    <a:gd name="connsiteY67" fmla="*/ 32423 h 446997"/>
                    <a:gd name="connsiteX68" fmla="*/ 67864 w 519487"/>
                    <a:gd name="connsiteY68" fmla="*/ 29375 h 446997"/>
                    <a:gd name="connsiteX69" fmla="*/ 67864 w 519487"/>
                    <a:gd name="connsiteY69" fmla="*/ 29375 h 446997"/>
                    <a:gd name="connsiteX70" fmla="*/ 99746 w 519487"/>
                    <a:gd name="connsiteY70" fmla="*/ 5542 h 446997"/>
                    <a:gd name="connsiteX71" fmla="*/ 113331 w 519487"/>
                    <a:gd name="connsiteY71" fmla="*/ 14410 h 446997"/>
                    <a:gd name="connsiteX72" fmla="*/ 111113 w 519487"/>
                    <a:gd name="connsiteY72" fmla="*/ 21338 h 446997"/>
                    <a:gd name="connsiteX73" fmla="*/ 113608 w 519487"/>
                    <a:gd name="connsiteY73" fmla="*/ 25218 h 446997"/>
                    <a:gd name="connsiteX74" fmla="*/ 107786 w 519487"/>
                    <a:gd name="connsiteY74" fmla="*/ 31038 h 446997"/>
                    <a:gd name="connsiteX75" fmla="*/ 114717 w 519487"/>
                    <a:gd name="connsiteY75" fmla="*/ 39905 h 446997"/>
                    <a:gd name="connsiteX76" fmla="*/ 129965 w 519487"/>
                    <a:gd name="connsiteY76" fmla="*/ 46556 h 446997"/>
                    <a:gd name="connsiteX77" fmla="*/ 134955 w 519487"/>
                    <a:gd name="connsiteY77" fmla="*/ 71220 h 446997"/>
                    <a:gd name="connsiteX78" fmla="*/ 142440 w 519487"/>
                    <a:gd name="connsiteY78" fmla="*/ 73160 h 446997"/>
                    <a:gd name="connsiteX79" fmla="*/ 159906 w 519487"/>
                    <a:gd name="connsiteY79" fmla="*/ 80642 h 446997"/>
                    <a:gd name="connsiteX80" fmla="*/ 178203 w 519487"/>
                    <a:gd name="connsiteY80" fmla="*/ 93390 h 446997"/>
                    <a:gd name="connsiteX81" fmla="*/ 189293 w 519487"/>
                    <a:gd name="connsiteY81" fmla="*/ 98655 h 446997"/>
                    <a:gd name="connsiteX82" fmla="*/ 209808 w 519487"/>
                    <a:gd name="connsiteY82" fmla="*/ 102258 h 446997"/>
                    <a:gd name="connsiteX83" fmla="*/ 230878 w 519487"/>
                    <a:gd name="connsiteY83" fmla="*/ 98655 h 446997"/>
                    <a:gd name="connsiteX84" fmla="*/ 255551 w 519487"/>
                    <a:gd name="connsiteY84" fmla="*/ 95053 h 446997"/>
                    <a:gd name="connsiteX85" fmla="*/ 268859 w 519487"/>
                    <a:gd name="connsiteY85" fmla="*/ 83414 h 446997"/>
                    <a:gd name="connsiteX86" fmla="*/ 268859 w 519487"/>
                    <a:gd name="connsiteY86" fmla="*/ 80642 h 446997"/>
                    <a:gd name="connsiteX87" fmla="*/ 304622 w 519487"/>
                    <a:gd name="connsiteY87" fmla="*/ 57918 h 446997"/>
                    <a:gd name="connsiteX88" fmla="*/ 326246 w 519487"/>
                    <a:gd name="connsiteY88" fmla="*/ 56810 h 446997"/>
                    <a:gd name="connsiteX89" fmla="*/ 332900 w 519487"/>
                    <a:gd name="connsiteY89" fmla="*/ 51822 h 446997"/>
                    <a:gd name="connsiteX90" fmla="*/ 350920 w 519487"/>
                    <a:gd name="connsiteY90" fmla="*/ 50713 h 446997"/>
                    <a:gd name="connsiteX91" fmla="*/ 360346 w 519487"/>
                    <a:gd name="connsiteY91" fmla="*/ 59027 h 446997"/>
                    <a:gd name="connsiteX92" fmla="*/ 371435 w 519487"/>
                    <a:gd name="connsiteY92" fmla="*/ 61798 h 446997"/>
                    <a:gd name="connsiteX93" fmla="*/ 381139 w 519487"/>
                    <a:gd name="connsiteY93" fmla="*/ 68726 h 446997"/>
                    <a:gd name="connsiteX94" fmla="*/ 405258 w 519487"/>
                    <a:gd name="connsiteY94" fmla="*/ 70389 h 446997"/>
                    <a:gd name="connsiteX95" fmla="*/ 418288 w 519487"/>
                    <a:gd name="connsiteY95" fmla="*/ 84245 h 446997"/>
                    <a:gd name="connsiteX96" fmla="*/ 428823 w 519487"/>
                    <a:gd name="connsiteY96" fmla="*/ 87848 h 446997"/>
                    <a:gd name="connsiteX97" fmla="*/ 438249 w 519487"/>
                    <a:gd name="connsiteY97" fmla="*/ 97824 h 446997"/>
                    <a:gd name="connsiteX98" fmla="*/ 458487 w 519487"/>
                    <a:gd name="connsiteY98" fmla="*/ 99764 h 446997"/>
                    <a:gd name="connsiteX99" fmla="*/ 464309 w 519487"/>
                    <a:gd name="connsiteY99" fmla="*/ 131078 h 446997"/>
                    <a:gd name="connsiteX100" fmla="*/ 464586 w 519487"/>
                    <a:gd name="connsiteY100" fmla="*/ 132741 h 446997"/>
                    <a:gd name="connsiteX101" fmla="*/ 460150 w 519487"/>
                    <a:gd name="connsiteY101" fmla="*/ 153525 h 446997"/>
                    <a:gd name="connsiteX102" fmla="*/ 449615 w 519487"/>
                    <a:gd name="connsiteY102" fmla="*/ 166827 h 446997"/>
                    <a:gd name="connsiteX103" fmla="*/ 452388 w 519487"/>
                    <a:gd name="connsiteY103" fmla="*/ 172370 h 446997"/>
                    <a:gd name="connsiteX104" fmla="*/ 443794 w 519487"/>
                    <a:gd name="connsiteY104" fmla="*/ 182623 h 446997"/>
                    <a:gd name="connsiteX105" fmla="*/ 449061 w 519487"/>
                    <a:gd name="connsiteY105" fmla="*/ 194539 h 446997"/>
                    <a:gd name="connsiteX106" fmla="*/ 451557 w 519487"/>
                    <a:gd name="connsiteY106" fmla="*/ 200359 h 446997"/>
                    <a:gd name="connsiteX107" fmla="*/ 447952 w 519487"/>
                    <a:gd name="connsiteY107" fmla="*/ 211444 h 446997"/>
                    <a:gd name="connsiteX108" fmla="*/ 454051 w 519487"/>
                    <a:gd name="connsiteY108" fmla="*/ 239710 h 446997"/>
                    <a:gd name="connsiteX109" fmla="*/ 459319 w 519487"/>
                    <a:gd name="connsiteY109" fmla="*/ 259663 h 446997"/>
                    <a:gd name="connsiteX110" fmla="*/ 477339 w 519487"/>
                    <a:gd name="connsiteY110" fmla="*/ 264928 h 446997"/>
                    <a:gd name="connsiteX111" fmla="*/ 476230 w 519487"/>
                    <a:gd name="connsiteY111" fmla="*/ 282387 h 446997"/>
                    <a:gd name="connsiteX112" fmla="*/ 457101 w 519487"/>
                    <a:gd name="connsiteY112" fmla="*/ 308991 h 446997"/>
                    <a:gd name="connsiteX113" fmla="*/ 458487 w 519487"/>
                    <a:gd name="connsiteY113" fmla="*/ 312039 h 446997"/>
                    <a:gd name="connsiteX114" fmla="*/ 490924 w 519487"/>
                    <a:gd name="connsiteY114" fmla="*/ 350005 h 446997"/>
                    <a:gd name="connsiteX115" fmla="*/ 506448 w 519487"/>
                    <a:gd name="connsiteY115" fmla="*/ 360258 h 446997"/>
                    <a:gd name="connsiteX116" fmla="*/ 508390 w 519487"/>
                    <a:gd name="connsiteY116" fmla="*/ 382705 h 446997"/>
                    <a:gd name="connsiteX117" fmla="*/ 519479 w 519487"/>
                    <a:gd name="connsiteY117" fmla="*/ 387693 h 4469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</a:cxnLst>
                  <a:rect l="l" t="t" r="r" b="b"/>
                  <a:pathLst>
                    <a:path w="519487" h="446997">
                      <a:moveTo>
                        <a:pt x="517815" y="389079"/>
                      </a:moveTo>
                      <a:cubicBezTo>
                        <a:pt x="517261" y="394621"/>
                        <a:pt x="516983" y="402935"/>
                        <a:pt x="508112" y="403766"/>
                      </a:cubicBezTo>
                      <a:cubicBezTo>
                        <a:pt x="499518" y="404598"/>
                        <a:pt x="477062" y="398501"/>
                        <a:pt x="474012" y="446997"/>
                      </a:cubicBezTo>
                      <a:lnTo>
                        <a:pt x="474012" y="446997"/>
                      </a:lnTo>
                      <a:cubicBezTo>
                        <a:pt x="472903" y="445612"/>
                        <a:pt x="472903" y="444226"/>
                        <a:pt x="471517" y="443395"/>
                      </a:cubicBezTo>
                      <a:cubicBezTo>
                        <a:pt x="470131" y="442564"/>
                        <a:pt x="468745" y="441732"/>
                        <a:pt x="467081" y="441732"/>
                      </a:cubicBezTo>
                      <a:cubicBezTo>
                        <a:pt x="463755" y="441732"/>
                        <a:pt x="461537" y="444781"/>
                        <a:pt x="458487" y="445612"/>
                      </a:cubicBezTo>
                      <a:cubicBezTo>
                        <a:pt x="454606" y="446720"/>
                        <a:pt x="450725" y="444226"/>
                        <a:pt x="447952" y="442009"/>
                      </a:cubicBezTo>
                      <a:cubicBezTo>
                        <a:pt x="446843" y="441178"/>
                        <a:pt x="445734" y="439792"/>
                        <a:pt x="444348" y="439238"/>
                      </a:cubicBezTo>
                      <a:cubicBezTo>
                        <a:pt x="442962" y="438684"/>
                        <a:pt x="441298" y="438130"/>
                        <a:pt x="439912" y="437853"/>
                      </a:cubicBezTo>
                      <a:cubicBezTo>
                        <a:pt x="436863" y="437298"/>
                        <a:pt x="433813" y="437853"/>
                        <a:pt x="430486" y="437853"/>
                      </a:cubicBezTo>
                      <a:cubicBezTo>
                        <a:pt x="423278" y="437853"/>
                        <a:pt x="416347" y="436467"/>
                        <a:pt x="409140" y="437575"/>
                      </a:cubicBezTo>
                      <a:cubicBezTo>
                        <a:pt x="407199" y="437575"/>
                        <a:pt x="404981" y="438961"/>
                        <a:pt x="403041" y="438684"/>
                      </a:cubicBezTo>
                      <a:cubicBezTo>
                        <a:pt x="401099" y="438684"/>
                        <a:pt x="399436" y="436467"/>
                        <a:pt x="398050" y="435358"/>
                      </a:cubicBezTo>
                      <a:cubicBezTo>
                        <a:pt x="395278" y="433418"/>
                        <a:pt x="392506" y="431756"/>
                        <a:pt x="389179" y="431202"/>
                      </a:cubicBezTo>
                      <a:cubicBezTo>
                        <a:pt x="382802" y="429816"/>
                        <a:pt x="376148" y="432587"/>
                        <a:pt x="369772" y="432033"/>
                      </a:cubicBezTo>
                      <a:cubicBezTo>
                        <a:pt x="365336" y="431479"/>
                        <a:pt x="358960" y="430370"/>
                        <a:pt x="356188" y="426213"/>
                      </a:cubicBezTo>
                      <a:cubicBezTo>
                        <a:pt x="353138" y="421502"/>
                        <a:pt x="353138" y="414020"/>
                        <a:pt x="352583" y="408755"/>
                      </a:cubicBezTo>
                      <a:cubicBezTo>
                        <a:pt x="352029" y="403489"/>
                        <a:pt x="352583" y="393790"/>
                        <a:pt x="347594" y="390464"/>
                      </a:cubicBezTo>
                      <a:cubicBezTo>
                        <a:pt x="345098" y="388802"/>
                        <a:pt x="342049" y="388802"/>
                        <a:pt x="339277" y="388248"/>
                      </a:cubicBezTo>
                      <a:cubicBezTo>
                        <a:pt x="335949" y="387693"/>
                        <a:pt x="332623" y="387416"/>
                        <a:pt x="329296" y="387139"/>
                      </a:cubicBezTo>
                      <a:cubicBezTo>
                        <a:pt x="322919" y="386862"/>
                        <a:pt x="317652" y="389356"/>
                        <a:pt x="311830" y="392127"/>
                      </a:cubicBezTo>
                      <a:cubicBezTo>
                        <a:pt x="306285" y="394621"/>
                        <a:pt x="301018" y="396838"/>
                        <a:pt x="296028" y="400164"/>
                      </a:cubicBezTo>
                      <a:cubicBezTo>
                        <a:pt x="291038" y="403766"/>
                        <a:pt x="285493" y="406538"/>
                        <a:pt x="279116" y="405706"/>
                      </a:cubicBezTo>
                      <a:cubicBezTo>
                        <a:pt x="273295" y="405152"/>
                        <a:pt x="268027" y="401827"/>
                        <a:pt x="262760" y="399333"/>
                      </a:cubicBezTo>
                      <a:cubicBezTo>
                        <a:pt x="257215" y="396561"/>
                        <a:pt x="250839" y="394899"/>
                        <a:pt x="245571" y="391296"/>
                      </a:cubicBezTo>
                      <a:cubicBezTo>
                        <a:pt x="239749" y="387416"/>
                        <a:pt x="235314" y="381874"/>
                        <a:pt x="229492" y="377994"/>
                      </a:cubicBezTo>
                      <a:cubicBezTo>
                        <a:pt x="225333" y="375223"/>
                        <a:pt x="221175" y="372174"/>
                        <a:pt x="217016" y="369403"/>
                      </a:cubicBezTo>
                      <a:cubicBezTo>
                        <a:pt x="212303" y="366078"/>
                        <a:pt x="206759" y="366355"/>
                        <a:pt x="201768" y="364415"/>
                      </a:cubicBezTo>
                      <a:cubicBezTo>
                        <a:pt x="196778" y="362475"/>
                        <a:pt x="193729" y="357210"/>
                        <a:pt x="190679" y="352776"/>
                      </a:cubicBezTo>
                      <a:cubicBezTo>
                        <a:pt x="187352" y="348065"/>
                        <a:pt x="185966" y="343631"/>
                        <a:pt x="184857" y="337811"/>
                      </a:cubicBezTo>
                      <a:cubicBezTo>
                        <a:pt x="184026" y="332823"/>
                        <a:pt x="181530" y="330052"/>
                        <a:pt x="178481" y="326172"/>
                      </a:cubicBezTo>
                      <a:cubicBezTo>
                        <a:pt x="175154" y="322015"/>
                        <a:pt x="172381" y="317305"/>
                        <a:pt x="169332" y="312870"/>
                      </a:cubicBezTo>
                      <a:cubicBezTo>
                        <a:pt x="166837" y="309268"/>
                        <a:pt x="164619" y="303448"/>
                        <a:pt x="159629" y="302617"/>
                      </a:cubicBezTo>
                      <a:cubicBezTo>
                        <a:pt x="157688" y="302617"/>
                        <a:pt x="156025" y="303171"/>
                        <a:pt x="154084" y="302617"/>
                      </a:cubicBezTo>
                      <a:cubicBezTo>
                        <a:pt x="151034" y="301785"/>
                        <a:pt x="147985" y="299846"/>
                        <a:pt x="145213" y="298183"/>
                      </a:cubicBezTo>
                      <a:cubicBezTo>
                        <a:pt x="141885" y="296243"/>
                        <a:pt x="139113" y="294026"/>
                        <a:pt x="135510" y="292364"/>
                      </a:cubicBezTo>
                      <a:cubicBezTo>
                        <a:pt x="129965" y="289869"/>
                        <a:pt x="129965" y="299014"/>
                        <a:pt x="127747" y="302340"/>
                      </a:cubicBezTo>
                      <a:cubicBezTo>
                        <a:pt x="126083" y="304834"/>
                        <a:pt x="124143" y="305665"/>
                        <a:pt x="122202" y="305942"/>
                      </a:cubicBezTo>
                      <a:cubicBezTo>
                        <a:pt x="122202" y="305942"/>
                        <a:pt x="104736" y="289592"/>
                        <a:pt x="106400" y="285158"/>
                      </a:cubicBezTo>
                      <a:cubicBezTo>
                        <a:pt x="108063" y="280724"/>
                        <a:pt x="107786" y="273242"/>
                        <a:pt x="103904" y="272965"/>
                      </a:cubicBezTo>
                      <a:cubicBezTo>
                        <a:pt x="100023" y="272965"/>
                        <a:pt x="95865" y="272965"/>
                        <a:pt x="96974" y="268531"/>
                      </a:cubicBezTo>
                      <a:cubicBezTo>
                        <a:pt x="98083" y="264097"/>
                        <a:pt x="102796" y="247193"/>
                        <a:pt x="99192" y="243590"/>
                      </a:cubicBezTo>
                      <a:cubicBezTo>
                        <a:pt x="95587" y="239987"/>
                        <a:pt x="65924" y="215601"/>
                        <a:pt x="61488" y="214769"/>
                      </a:cubicBezTo>
                      <a:cubicBezTo>
                        <a:pt x="57052" y="213938"/>
                        <a:pt x="53448" y="214769"/>
                        <a:pt x="52894" y="210613"/>
                      </a:cubicBezTo>
                      <a:cubicBezTo>
                        <a:pt x="52339" y="206456"/>
                        <a:pt x="50676" y="196757"/>
                        <a:pt x="47349" y="194816"/>
                      </a:cubicBezTo>
                      <a:cubicBezTo>
                        <a:pt x="43745" y="192877"/>
                        <a:pt x="33487" y="185394"/>
                        <a:pt x="35982" y="180960"/>
                      </a:cubicBezTo>
                      <a:cubicBezTo>
                        <a:pt x="38478" y="176527"/>
                        <a:pt x="41527" y="173201"/>
                        <a:pt x="40141" y="171538"/>
                      </a:cubicBezTo>
                      <a:cubicBezTo>
                        <a:pt x="38754" y="169876"/>
                        <a:pt x="35150" y="167381"/>
                        <a:pt x="38754" y="165442"/>
                      </a:cubicBezTo>
                      <a:cubicBezTo>
                        <a:pt x="42359" y="163225"/>
                        <a:pt x="44577" y="161839"/>
                        <a:pt x="44577" y="158514"/>
                      </a:cubicBezTo>
                      <a:cubicBezTo>
                        <a:pt x="44577" y="154911"/>
                        <a:pt x="45685" y="154080"/>
                        <a:pt x="49289" y="151863"/>
                      </a:cubicBezTo>
                      <a:cubicBezTo>
                        <a:pt x="52894" y="149923"/>
                        <a:pt x="58161" y="146597"/>
                        <a:pt x="55666" y="143272"/>
                      </a:cubicBezTo>
                      <a:cubicBezTo>
                        <a:pt x="53170" y="139947"/>
                        <a:pt x="52894" y="138284"/>
                        <a:pt x="52894" y="134681"/>
                      </a:cubicBezTo>
                      <a:cubicBezTo>
                        <a:pt x="52894" y="131078"/>
                        <a:pt x="56498" y="126645"/>
                        <a:pt x="51230" y="126368"/>
                      </a:cubicBezTo>
                      <a:cubicBezTo>
                        <a:pt x="45963" y="126090"/>
                        <a:pt x="40141" y="125536"/>
                        <a:pt x="35705" y="120548"/>
                      </a:cubicBezTo>
                      <a:cubicBezTo>
                        <a:pt x="31269" y="115560"/>
                        <a:pt x="30992" y="106692"/>
                        <a:pt x="28219" y="104752"/>
                      </a:cubicBezTo>
                      <a:cubicBezTo>
                        <a:pt x="25447" y="102812"/>
                        <a:pt x="24061" y="102812"/>
                        <a:pt x="22952" y="98932"/>
                      </a:cubicBezTo>
                      <a:cubicBezTo>
                        <a:pt x="22120" y="96161"/>
                        <a:pt x="21012" y="92281"/>
                        <a:pt x="19071" y="90342"/>
                      </a:cubicBezTo>
                      <a:cubicBezTo>
                        <a:pt x="19626" y="79534"/>
                        <a:pt x="9645" y="65401"/>
                        <a:pt x="5486" y="63461"/>
                      </a:cubicBezTo>
                      <a:cubicBezTo>
                        <a:pt x="1328" y="61521"/>
                        <a:pt x="7982" y="51822"/>
                        <a:pt x="9091" y="50159"/>
                      </a:cubicBezTo>
                      <a:cubicBezTo>
                        <a:pt x="9922" y="48496"/>
                        <a:pt x="7704" y="41291"/>
                        <a:pt x="7982" y="35194"/>
                      </a:cubicBezTo>
                      <a:cubicBezTo>
                        <a:pt x="7982" y="29098"/>
                        <a:pt x="1605" y="24941"/>
                        <a:pt x="219" y="19676"/>
                      </a:cubicBezTo>
                      <a:cubicBezTo>
                        <a:pt x="-1167" y="14133"/>
                        <a:pt x="4378" y="15519"/>
                        <a:pt x="6873" y="14410"/>
                      </a:cubicBezTo>
                      <a:cubicBezTo>
                        <a:pt x="9368" y="13302"/>
                        <a:pt x="10199" y="6097"/>
                        <a:pt x="11309" y="0"/>
                      </a:cubicBezTo>
                      <a:cubicBezTo>
                        <a:pt x="11309" y="0"/>
                        <a:pt x="12417" y="1108"/>
                        <a:pt x="14081" y="3048"/>
                      </a:cubicBezTo>
                      <a:cubicBezTo>
                        <a:pt x="19071" y="8868"/>
                        <a:pt x="30161" y="21892"/>
                        <a:pt x="33764" y="26049"/>
                      </a:cubicBezTo>
                      <a:cubicBezTo>
                        <a:pt x="37646" y="30760"/>
                        <a:pt x="48735" y="31869"/>
                        <a:pt x="56775" y="32423"/>
                      </a:cubicBezTo>
                      <a:cubicBezTo>
                        <a:pt x="57884" y="32423"/>
                        <a:pt x="58993" y="32423"/>
                        <a:pt x="60101" y="32423"/>
                      </a:cubicBezTo>
                      <a:cubicBezTo>
                        <a:pt x="61765" y="32423"/>
                        <a:pt x="64537" y="31315"/>
                        <a:pt x="67864" y="29375"/>
                      </a:cubicBezTo>
                      <a:lnTo>
                        <a:pt x="67864" y="29375"/>
                      </a:lnTo>
                      <a:cubicBezTo>
                        <a:pt x="78677" y="23001"/>
                        <a:pt x="95587" y="8036"/>
                        <a:pt x="99746" y="5542"/>
                      </a:cubicBezTo>
                      <a:cubicBezTo>
                        <a:pt x="105291" y="2494"/>
                        <a:pt x="111390" y="13025"/>
                        <a:pt x="113331" y="14410"/>
                      </a:cubicBezTo>
                      <a:cubicBezTo>
                        <a:pt x="114994" y="15796"/>
                        <a:pt x="113331" y="18844"/>
                        <a:pt x="111113" y="21338"/>
                      </a:cubicBezTo>
                      <a:cubicBezTo>
                        <a:pt x="108895" y="23832"/>
                        <a:pt x="111667" y="23832"/>
                        <a:pt x="113608" y="25218"/>
                      </a:cubicBezTo>
                      <a:cubicBezTo>
                        <a:pt x="115826" y="26604"/>
                        <a:pt x="111113" y="29375"/>
                        <a:pt x="107786" y="31038"/>
                      </a:cubicBezTo>
                      <a:cubicBezTo>
                        <a:pt x="104459" y="32700"/>
                        <a:pt x="112776" y="36857"/>
                        <a:pt x="114717" y="39905"/>
                      </a:cubicBezTo>
                      <a:cubicBezTo>
                        <a:pt x="116103" y="41845"/>
                        <a:pt x="124697" y="44894"/>
                        <a:pt x="129965" y="46556"/>
                      </a:cubicBezTo>
                      <a:cubicBezTo>
                        <a:pt x="130796" y="54870"/>
                        <a:pt x="133292" y="63184"/>
                        <a:pt x="134955" y="71220"/>
                      </a:cubicBezTo>
                      <a:cubicBezTo>
                        <a:pt x="135786" y="75100"/>
                        <a:pt x="139391" y="73437"/>
                        <a:pt x="142440" y="73160"/>
                      </a:cubicBezTo>
                      <a:cubicBezTo>
                        <a:pt x="149648" y="72606"/>
                        <a:pt x="154361" y="77040"/>
                        <a:pt x="159906" y="80642"/>
                      </a:cubicBezTo>
                      <a:cubicBezTo>
                        <a:pt x="166005" y="84799"/>
                        <a:pt x="171827" y="89510"/>
                        <a:pt x="178203" y="93390"/>
                      </a:cubicBezTo>
                      <a:cubicBezTo>
                        <a:pt x="181808" y="95607"/>
                        <a:pt x="185412" y="97547"/>
                        <a:pt x="189293" y="98655"/>
                      </a:cubicBezTo>
                      <a:cubicBezTo>
                        <a:pt x="195669" y="100872"/>
                        <a:pt x="202877" y="101704"/>
                        <a:pt x="209808" y="102258"/>
                      </a:cubicBezTo>
                      <a:cubicBezTo>
                        <a:pt x="217294" y="102535"/>
                        <a:pt x="223947" y="100872"/>
                        <a:pt x="230878" y="98655"/>
                      </a:cubicBezTo>
                      <a:cubicBezTo>
                        <a:pt x="238917" y="96161"/>
                        <a:pt x="246958" y="95607"/>
                        <a:pt x="255551" y="95053"/>
                      </a:cubicBezTo>
                      <a:cubicBezTo>
                        <a:pt x="263037" y="94498"/>
                        <a:pt x="268027" y="91450"/>
                        <a:pt x="268859" y="83414"/>
                      </a:cubicBezTo>
                      <a:cubicBezTo>
                        <a:pt x="268859" y="82582"/>
                        <a:pt x="268859" y="81474"/>
                        <a:pt x="268859" y="80642"/>
                      </a:cubicBezTo>
                      <a:cubicBezTo>
                        <a:pt x="289097" y="77317"/>
                        <a:pt x="301573" y="60412"/>
                        <a:pt x="304622" y="57918"/>
                      </a:cubicBezTo>
                      <a:cubicBezTo>
                        <a:pt x="308226" y="55147"/>
                        <a:pt x="322643" y="56810"/>
                        <a:pt x="326246" y="56810"/>
                      </a:cubicBezTo>
                      <a:cubicBezTo>
                        <a:pt x="329850" y="56810"/>
                        <a:pt x="329850" y="53207"/>
                        <a:pt x="332900" y="51822"/>
                      </a:cubicBezTo>
                      <a:cubicBezTo>
                        <a:pt x="335673" y="50713"/>
                        <a:pt x="346762" y="50990"/>
                        <a:pt x="350920" y="50713"/>
                      </a:cubicBezTo>
                      <a:cubicBezTo>
                        <a:pt x="354801" y="50159"/>
                        <a:pt x="358128" y="54593"/>
                        <a:pt x="360346" y="59027"/>
                      </a:cubicBezTo>
                      <a:cubicBezTo>
                        <a:pt x="362564" y="63738"/>
                        <a:pt x="367831" y="61798"/>
                        <a:pt x="371435" y="61798"/>
                      </a:cubicBezTo>
                      <a:cubicBezTo>
                        <a:pt x="375040" y="61798"/>
                        <a:pt x="378090" y="64846"/>
                        <a:pt x="381139" y="68726"/>
                      </a:cubicBezTo>
                      <a:cubicBezTo>
                        <a:pt x="384465" y="72606"/>
                        <a:pt x="398050" y="70389"/>
                        <a:pt x="405258" y="70389"/>
                      </a:cubicBezTo>
                      <a:cubicBezTo>
                        <a:pt x="412466" y="70389"/>
                        <a:pt x="417457" y="80088"/>
                        <a:pt x="418288" y="84245"/>
                      </a:cubicBezTo>
                      <a:cubicBezTo>
                        <a:pt x="419120" y="88402"/>
                        <a:pt x="424664" y="87848"/>
                        <a:pt x="428823" y="87848"/>
                      </a:cubicBezTo>
                      <a:cubicBezTo>
                        <a:pt x="432981" y="87848"/>
                        <a:pt x="435199" y="93113"/>
                        <a:pt x="438249" y="97824"/>
                      </a:cubicBezTo>
                      <a:cubicBezTo>
                        <a:pt x="441298" y="102535"/>
                        <a:pt x="452665" y="100041"/>
                        <a:pt x="458487" y="99764"/>
                      </a:cubicBezTo>
                      <a:cubicBezTo>
                        <a:pt x="464309" y="99209"/>
                        <a:pt x="464309" y="125259"/>
                        <a:pt x="464309" y="131078"/>
                      </a:cubicBezTo>
                      <a:cubicBezTo>
                        <a:pt x="464309" y="136898"/>
                        <a:pt x="464309" y="132464"/>
                        <a:pt x="464586" y="132741"/>
                      </a:cubicBezTo>
                      <a:cubicBezTo>
                        <a:pt x="464586" y="132741"/>
                        <a:pt x="463477" y="148814"/>
                        <a:pt x="460150" y="153525"/>
                      </a:cubicBezTo>
                      <a:cubicBezTo>
                        <a:pt x="456824" y="158237"/>
                        <a:pt x="447675" y="165165"/>
                        <a:pt x="449615" y="166827"/>
                      </a:cubicBezTo>
                      <a:cubicBezTo>
                        <a:pt x="451557" y="168490"/>
                        <a:pt x="456824" y="170430"/>
                        <a:pt x="452388" y="172370"/>
                      </a:cubicBezTo>
                      <a:cubicBezTo>
                        <a:pt x="447952" y="174587"/>
                        <a:pt x="443240" y="178744"/>
                        <a:pt x="443794" y="182623"/>
                      </a:cubicBezTo>
                      <a:cubicBezTo>
                        <a:pt x="444348" y="186503"/>
                        <a:pt x="444348" y="194539"/>
                        <a:pt x="449061" y="194539"/>
                      </a:cubicBezTo>
                      <a:cubicBezTo>
                        <a:pt x="453774" y="194539"/>
                        <a:pt x="455992" y="197034"/>
                        <a:pt x="451557" y="200359"/>
                      </a:cubicBezTo>
                      <a:cubicBezTo>
                        <a:pt x="447121" y="203685"/>
                        <a:pt x="444626" y="202299"/>
                        <a:pt x="447952" y="211444"/>
                      </a:cubicBezTo>
                      <a:cubicBezTo>
                        <a:pt x="451279" y="220589"/>
                        <a:pt x="454329" y="232505"/>
                        <a:pt x="454051" y="239710"/>
                      </a:cubicBezTo>
                      <a:cubicBezTo>
                        <a:pt x="453774" y="246916"/>
                        <a:pt x="455160" y="260495"/>
                        <a:pt x="459319" y="259663"/>
                      </a:cubicBezTo>
                      <a:cubicBezTo>
                        <a:pt x="463477" y="258832"/>
                        <a:pt x="475953" y="259663"/>
                        <a:pt x="477339" y="264928"/>
                      </a:cubicBezTo>
                      <a:cubicBezTo>
                        <a:pt x="478725" y="270194"/>
                        <a:pt x="483715" y="275736"/>
                        <a:pt x="476230" y="282387"/>
                      </a:cubicBezTo>
                      <a:cubicBezTo>
                        <a:pt x="469299" y="288484"/>
                        <a:pt x="453774" y="297906"/>
                        <a:pt x="457101" y="308991"/>
                      </a:cubicBezTo>
                      <a:cubicBezTo>
                        <a:pt x="457378" y="310099"/>
                        <a:pt x="457932" y="310931"/>
                        <a:pt x="458487" y="312039"/>
                      </a:cubicBezTo>
                      <a:cubicBezTo>
                        <a:pt x="465973" y="324510"/>
                        <a:pt x="481775" y="346125"/>
                        <a:pt x="490924" y="350005"/>
                      </a:cubicBezTo>
                      <a:cubicBezTo>
                        <a:pt x="500073" y="353885"/>
                        <a:pt x="506448" y="349174"/>
                        <a:pt x="506448" y="360258"/>
                      </a:cubicBezTo>
                      <a:cubicBezTo>
                        <a:pt x="506448" y="371343"/>
                        <a:pt x="503676" y="381874"/>
                        <a:pt x="508390" y="382705"/>
                      </a:cubicBezTo>
                      <a:cubicBezTo>
                        <a:pt x="513102" y="383536"/>
                        <a:pt x="519756" y="381874"/>
                        <a:pt x="519479" y="387693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795" name="Freeform 4794">
                  <a:extLst>
                    <a:ext uri="{FF2B5EF4-FFF2-40B4-BE49-F238E27FC236}">
                      <a16:creationId xmlns:a16="http://schemas.microsoft.com/office/drawing/2014/main" id="{4F7BBAA9-356B-240C-7996-0C1A65258F20}"/>
                    </a:ext>
                  </a:extLst>
                </p:cNvPr>
                <p:cNvSpPr/>
                <p:nvPr/>
              </p:nvSpPr>
              <p:spPr>
                <a:xfrm>
                  <a:off x="7286867" y="3370376"/>
                  <a:ext cx="14300" cy="10681"/>
                </a:xfrm>
                <a:custGeom>
                  <a:avLst/>
                  <a:gdLst>
                    <a:gd name="connsiteX0" fmla="*/ 2349 w 14300"/>
                    <a:gd name="connsiteY0" fmla="*/ 10682 h 10681"/>
                    <a:gd name="connsiteX1" fmla="*/ 2072 w 14300"/>
                    <a:gd name="connsiteY1" fmla="*/ 10682 h 10681"/>
                    <a:gd name="connsiteX2" fmla="*/ 1240 w 14300"/>
                    <a:gd name="connsiteY2" fmla="*/ 7633 h 10681"/>
                    <a:gd name="connsiteX3" fmla="*/ 408 w 14300"/>
                    <a:gd name="connsiteY3" fmla="*/ 5694 h 10681"/>
                    <a:gd name="connsiteX4" fmla="*/ 3735 w 14300"/>
                    <a:gd name="connsiteY4" fmla="*/ 1814 h 10681"/>
                    <a:gd name="connsiteX5" fmla="*/ 5953 w 14300"/>
                    <a:gd name="connsiteY5" fmla="*/ 151 h 10681"/>
                    <a:gd name="connsiteX6" fmla="*/ 9003 w 14300"/>
                    <a:gd name="connsiteY6" fmla="*/ 1260 h 10681"/>
                    <a:gd name="connsiteX7" fmla="*/ 12052 w 14300"/>
                    <a:gd name="connsiteY7" fmla="*/ 1260 h 10681"/>
                    <a:gd name="connsiteX8" fmla="*/ 14270 w 14300"/>
                    <a:gd name="connsiteY8" fmla="*/ 1814 h 10681"/>
                    <a:gd name="connsiteX9" fmla="*/ 12052 w 14300"/>
                    <a:gd name="connsiteY9" fmla="*/ 5417 h 10681"/>
                    <a:gd name="connsiteX10" fmla="*/ 8171 w 14300"/>
                    <a:gd name="connsiteY10" fmla="*/ 9019 h 10681"/>
                    <a:gd name="connsiteX11" fmla="*/ 5676 w 14300"/>
                    <a:gd name="connsiteY11" fmla="*/ 10127 h 10681"/>
                    <a:gd name="connsiteX12" fmla="*/ 3181 w 14300"/>
                    <a:gd name="connsiteY12" fmla="*/ 10405 h 10681"/>
                    <a:gd name="connsiteX13" fmla="*/ 2626 w 14300"/>
                    <a:gd name="connsiteY13" fmla="*/ 10405 h 106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4300" h="10681">
                      <a:moveTo>
                        <a:pt x="2349" y="10682"/>
                      </a:moveTo>
                      <a:cubicBezTo>
                        <a:pt x="2349" y="10682"/>
                        <a:pt x="2349" y="10682"/>
                        <a:pt x="2072" y="10682"/>
                      </a:cubicBezTo>
                      <a:cubicBezTo>
                        <a:pt x="1240" y="10127"/>
                        <a:pt x="1240" y="8465"/>
                        <a:pt x="1240" y="7633"/>
                      </a:cubicBezTo>
                      <a:cubicBezTo>
                        <a:pt x="1240" y="6802"/>
                        <a:pt x="1240" y="6248"/>
                        <a:pt x="408" y="5694"/>
                      </a:cubicBezTo>
                      <a:cubicBezTo>
                        <a:pt x="-1255" y="4031"/>
                        <a:pt x="2626" y="2645"/>
                        <a:pt x="3735" y="1814"/>
                      </a:cubicBezTo>
                      <a:cubicBezTo>
                        <a:pt x="4290" y="1260"/>
                        <a:pt x="5121" y="428"/>
                        <a:pt x="5953" y="151"/>
                      </a:cubicBezTo>
                      <a:cubicBezTo>
                        <a:pt x="7339" y="-403"/>
                        <a:pt x="7894" y="705"/>
                        <a:pt x="9003" y="1260"/>
                      </a:cubicBezTo>
                      <a:cubicBezTo>
                        <a:pt x="10112" y="1814"/>
                        <a:pt x="10943" y="1814"/>
                        <a:pt x="12052" y="1260"/>
                      </a:cubicBezTo>
                      <a:cubicBezTo>
                        <a:pt x="12884" y="1260"/>
                        <a:pt x="13993" y="705"/>
                        <a:pt x="14270" y="1814"/>
                      </a:cubicBezTo>
                      <a:cubicBezTo>
                        <a:pt x="14548" y="3476"/>
                        <a:pt x="12884" y="4308"/>
                        <a:pt x="12052" y="5417"/>
                      </a:cubicBezTo>
                      <a:cubicBezTo>
                        <a:pt x="10943" y="6802"/>
                        <a:pt x="9835" y="8188"/>
                        <a:pt x="8171" y="9019"/>
                      </a:cubicBezTo>
                      <a:cubicBezTo>
                        <a:pt x="7339" y="9573"/>
                        <a:pt x="6507" y="9573"/>
                        <a:pt x="5676" y="10127"/>
                      </a:cubicBezTo>
                      <a:cubicBezTo>
                        <a:pt x="4844" y="10682"/>
                        <a:pt x="4013" y="10682"/>
                        <a:pt x="3181" y="10405"/>
                      </a:cubicBezTo>
                      <a:cubicBezTo>
                        <a:pt x="3181" y="10405"/>
                        <a:pt x="2626" y="10405"/>
                        <a:pt x="2626" y="10405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796" name="Freeform 4795">
                  <a:extLst>
                    <a:ext uri="{FF2B5EF4-FFF2-40B4-BE49-F238E27FC236}">
                      <a16:creationId xmlns:a16="http://schemas.microsoft.com/office/drawing/2014/main" id="{1B579958-0815-C72C-39CD-72DF71AD4479}"/>
                    </a:ext>
                  </a:extLst>
                </p:cNvPr>
                <p:cNvSpPr/>
                <p:nvPr/>
              </p:nvSpPr>
              <p:spPr>
                <a:xfrm>
                  <a:off x="7275354" y="3377107"/>
                  <a:ext cx="9933" cy="8939"/>
                </a:xfrm>
                <a:custGeom>
                  <a:avLst/>
                  <a:gdLst>
                    <a:gd name="connsiteX0" fmla="*/ 2496 w 9933"/>
                    <a:gd name="connsiteY0" fmla="*/ 8662 h 8939"/>
                    <a:gd name="connsiteX1" fmla="*/ 2218 w 9933"/>
                    <a:gd name="connsiteY1" fmla="*/ 8662 h 8939"/>
                    <a:gd name="connsiteX2" fmla="*/ 832 w 9933"/>
                    <a:gd name="connsiteY2" fmla="*/ 8108 h 8939"/>
                    <a:gd name="connsiteX3" fmla="*/ 0 w 9933"/>
                    <a:gd name="connsiteY3" fmla="*/ 5614 h 8939"/>
                    <a:gd name="connsiteX4" fmla="*/ 555 w 9933"/>
                    <a:gd name="connsiteY4" fmla="*/ 3397 h 8939"/>
                    <a:gd name="connsiteX5" fmla="*/ 2218 w 9933"/>
                    <a:gd name="connsiteY5" fmla="*/ 2566 h 8939"/>
                    <a:gd name="connsiteX6" fmla="*/ 3327 w 9933"/>
                    <a:gd name="connsiteY6" fmla="*/ 1457 h 8939"/>
                    <a:gd name="connsiteX7" fmla="*/ 9703 w 9933"/>
                    <a:gd name="connsiteY7" fmla="*/ 1180 h 8939"/>
                    <a:gd name="connsiteX8" fmla="*/ 9149 w 9933"/>
                    <a:gd name="connsiteY8" fmla="*/ 3674 h 8939"/>
                    <a:gd name="connsiteX9" fmla="*/ 7208 w 9933"/>
                    <a:gd name="connsiteY9" fmla="*/ 6722 h 8939"/>
                    <a:gd name="connsiteX10" fmla="*/ 2772 w 9933"/>
                    <a:gd name="connsiteY10" fmla="*/ 8940 h 89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9933" h="8939">
                      <a:moveTo>
                        <a:pt x="2496" y="8662"/>
                      </a:moveTo>
                      <a:cubicBezTo>
                        <a:pt x="2218" y="8662"/>
                        <a:pt x="2496" y="8662"/>
                        <a:pt x="2218" y="8662"/>
                      </a:cubicBezTo>
                      <a:cubicBezTo>
                        <a:pt x="1386" y="8662"/>
                        <a:pt x="1386" y="8662"/>
                        <a:pt x="832" y="8108"/>
                      </a:cubicBezTo>
                      <a:cubicBezTo>
                        <a:pt x="0" y="7554"/>
                        <a:pt x="0" y="6722"/>
                        <a:pt x="0" y="5614"/>
                      </a:cubicBezTo>
                      <a:cubicBezTo>
                        <a:pt x="0" y="4783"/>
                        <a:pt x="0" y="3951"/>
                        <a:pt x="555" y="3397"/>
                      </a:cubicBezTo>
                      <a:cubicBezTo>
                        <a:pt x="1109" y="3120"/>
                        <a:pt x="1664" y="2843"/>
                        <a:pt x="2218" y="2566"/>
                      </a:cubicBezTo>
                      <a:cubicBezTo>
                        <a:pt x="2772" y="2289"/>
                        <a:pt x="3050" y="1734"/>
                        <a:pt x="3327" y="1457"/>
                      </a:cubicBezTo>
                      <a:cubicBezTo>
                        <a:pt x="4714" y="349"/>
                        <a:pt x="8317" y="-1037"/>
                        <a:pt x="9703" y="1180"/>
                      </a:cubicBezTo>
                      <a:cubicBezTo>
                        <a:pt x="10258" y="2011"/>
                        <a:pt x="9703" y="2843"/>
                        <a:pt x="9149" y="3674"/>
                      </a:cubicBezTo>
                      <a:cubicBezTo>
                        <a:pt x="8595" y="4783"/>
                        <a:pt x="7763" y="5891"/>
                        <a:pt x="7208" y="6722"/>
                      </a:cubicBezTo>
                      <a:cubicBezTo>
                        <a:pt x="6100" y="7831"/>
                        <a:pt x="4436" y="8940"/>
                        <a:pt x="2772" y="894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4591" name="Graphic 248">
                <a:extLst>
                  <a:ext uri="{FF2B5EF4-FFF2-40B4-BE49-F238E27FC236}">
                    <a16:creationId xmlns:a16="http://schemas.microsoft.com/office/drawing/2014/main" id="{29A52CF8-4B27-3C3B-8A63-881480FF2970}"/>
                  </a:ext>
                </a:extLst>
              </p:cNvPr>
              <p:cNvGrpSpPr/>
              <p:nvPr/>
            </p:nvGrpSpPr>
            <p:grpSpPr>
              <a:xfrm>
                <a:off x="6523597" y="3429842"/>
                <a:ext cx="212084" cy="233613"/>
                <a:chOff x="7186362" y="3428723"/>
                <a:chExt cx="212084" cy="233613"/>
              </a:xfrm>
              <a:grpFill/>
            </p:grpSpPr>
            <p:sp>
              <p:nvSpPr>
                <p:cNvPr id="4792" name="Freeform 4791">
                  <a:extLst>
                    <a:ext uri="{FF2B5EF4-FFF2-40B4-BE49-F238E27FC236}">
                      <a16:creationId xmlns:a16="http://schemas.microsoft.com/office/drawing/2014/main" id="{83D590CA-6CBE-FDE1-8EFA-857DF463586E}"/>
                    </a:ext>
                  </a:extLst>
                </p:cNvPr>
                <p:cNvSpPr/>
                <p:nvPr/>
              </p:nvSpPr>
              <p:spPr>
                <a:xfrm>
                  <a:off x="7186362" y="3428723"/>
                  <a:ext cx="212084" cy="233613"/>
                </a:xfrm>
                <a:custGeom>
                  <a:avLst/>
                  <a:gdLst>
                    <a:gd name="connsiteX0" fmla="*/ 211530 w 212084"/>
                    <a:gd name="connsiteY0" fmla="*/ 75377 h 233613"/>
                    <a:gd name="connsiteX1" fmla="*/ 208757 w 212084"/>
                    <a:gd name="connsiteY1" fmla="*/ 80365 h 233613"/>
                    <a:gd name="connsiteX2" fmla="*/ 205153 w 212084"/>
                    <a:gd name="connsiteY2" fmla="*/ 88402 h 233613"/>
                    <a:gd name="connsiteX3" fmla="*/ 200163 w 212084"/>
                    <a:gd name="connsiteY3" fmla="*/ 96161 h 233613"/>
                    <a:gd name="connsiteX4" fmla="*/ 189905 w 212084"/>
                    <a:gd name="connsiteY4" fmla="*/ 108909 h 233613"/>
                    <a:gd name="connsiteX5" fmla="*/ 183806 w 212084"/>
                    <a:gd name="connsiteY5" fmla="*/ 113343 h 233613"/>
                    <a:gd name="connsiteX6" fmla="*/ 179370 w 212084"/>
                    <a:gd name="connsiteY6" fmla="*/ 119717 h 233613"/>
                    <a:gd name="connsiteX7" fmla="*/ 170776 w 212084"/>
                    <a:gd name="connsiteY7" fmla="*/ 129970 h 233613"/>
                    <a:gd name="connsiteX8" fmla="*/ 165509 w 212084"/>
                    <a:gd name="connsiteY8" fmla="*/ 128030 h 233613"/>
                    <a:gd name="connsiteX9" fmla="*/ 159686 w 212084"/>
                    <a:gd name="connsiteY9" fmla="*/ 132741 h 233613"/>
                    <a:gd name="connsiteX10" fmla="*/ 155251 w 212084"/>
                    <a:gd name="connsiteY10" fmla="*/ 152971 h 233613"/>
                    <a:gd name="connsiteX11" fmla="*/ 155251 w 212084"/>
                    <a:gd name="connsiteY11" fmla="*/ 160731 h 233613"/>
                    <a:gd name="connsiteX12" fmla="*/ 156360 w 212084"/>
                    <a:gd name="connsiteY12" fmla="*/ 167936 h 233613"/>
                    <a:gd name="connsiteX13" fmla="*/ 151647 w 212084"/>
                    <a:gd name="connsiteY13" fmla="*/ 171539 h 233613"/>
                    <a:gd name="connsiteX14" fmla="*/ 141389 w 212084"/>
                    <a:gd name="connsiteY14" fmla="*/ 172924 h 233613"/>
                    <a:gd name="connsiteX15" fmla="*/ 126418 w 212084"/>
                    <a:gd name="connsiteY15" fmla="*/ 179852 h 233613"/>
                    <a:gd name="connsiteX16" fmla="*/ 121983 w 212084"/>
                    <a:gd name="connsiteY16" fmla="*/ 194262 h 233613"/>
                    <a:gd name="connsiteX17" fmla="*/ 108398 w 212084"/>
                    <a:gd name="connsiteY17" fmla="*/ 200082 h 233613"/>
                    <a:gd name="connsiteX18" fmla="*/ 98695 w 212084"/>
                    <a:gd name="connsiteY18" fmla="*/ 202576 h 233613"/>
                    <a:gd name="connsiteX19" fmla="*/ 89269 w 212084"/>
                    <a:gd name="connsiteY19" fmla="*/ 205901 h 233613"/>
                    <a:gd name="connsiteX20" fmla="*/ 85388 w 212084"/>
                    <a:gd name="connsiteY20" fmla="*/ 221420 h 233613"/>
                    <a:gd name="connsiteX21" fmla="*/ 73190 w 212084"/>
                    <a:gd name="connsiteY21" fmla="*/ 229180 h 233613"/>
                    <a:gd name="connsiteX22" fmla="*/ 52674 w 212084"/>
                    <a:gd name="connsiteY22" fmla="*/ 228071 h 233613"/>
                    <a:gd name="connsiteX23" fmla="*/ 36040 w 212084"/>
                    <a:gd name="connsiteY23" fmla="*/ 229734 h 233613"/>
                    <a:gd name="connsiteX24" fmla="*/ 30773 w 212084"/>
                    <a:gd name="connsiteY24" fmla="*/ 233614 h 233613"/>
                    <a:gd name="connsiteX25" fmla="*/ 0 w 212084"/>
                    <a:gd name="connsiteY25" fmla="*/ 169598 h 233613"/>
                    <a:gd name="connsiteX26" fmla="*/ 81230 w 212084"/>
                    <a:gd name="connsiteY26" fmla="*/ 140501 h 233613"/>
                    <a:gd name="connsiteX27" fmla="*/ 95091 w 212084"/>
                    <a:gd name="connsiteY27" fmla="*/ 87848 h 233613"/>
                    <a:gd name="connsiteX28" fmla="*/ 85665 w 212084"/>
                    <a:gd name="connsiteY28" fmla="*/ 64292 h 233613"/>
                    <a:gd name="connsiteX29" fmla="*/ 92042 w 212084"/>
                    <a:gd name="connsiteY29" fmla="*/ 36580 h 233613"/>
                    <a:gd name="connsiteX30" fmla="*/ 101745 w 212084"/>
                    <a:gd name="connsiteY30" fmla="*/ 26881 h 233613"/>
                    <a:gd name="connsiteX31" fmla="*/ 104795 w 212084"/>
                    <a:gd name="connsiteY31" fmla="*/ 3602 h 233613"/>
                    <a:gd name="connsiteX32" fmla="*/ 111448 w 212084"/>
                    <a:gd name="connsiteY32" fmla="*/ 6928 h 233613"/>
                    <a:gd name="connsiteX33" fmla="*/ 120874 w 212084"/>
                    <a:gd name="connsiteY33" fmla="*/ 0 h 233613"/>
                    <a:gd name="connsiteX34" fmla="*/ 123924 w 212084"/>
                    <a:gd name="connsiteY34" fmla="*/ 9145 h 233613"/>
                    <a:gd name="connsiteX35" fmla="*/ 130300 w 212084"/>
                    <a:gd name="connsiteY35" fmla="*/ 21061 h 233613"/>
                    <a:gd name="connsiteX36" fmla="*/ 133349 w 212084"/>
                    <a:gd name="connsiteY36" fmla="*/ 25495 h 233613"/>
                    <a:gd name="connsiteX37" fmla="*/ 144162 w 212084"/>
                    <a:gd name="connsiteY37" fmla="*/ 30483 h 233613"/>
                    <a:gd name="connsiteX38" fmla="*/ 155251 w 212084"/>
                    <a:gd name="connsiteY38" fmla="*/ 34917 h 233613"/>
                    <a:gd name="connsiteX39" fmla="*/ 162459 w 212084"/>
                    <a:gd name="connsiteY39" fmla="*/ 36026 h 233613"/>
                    <a:gd name="connsiteX40" fmla="*/ 167727 w 212084"/>
                    <a:gd name="connsiteY40" fmla="*/ 37966 h 233613"/>
                    <a:gd name="connsiteX41" fmla="*/ 172994 w 212084"/>
                    <a:gd name="connsiteY41" fmla="*/ 39351 h 233613"/>
                    <a:gd name="connsiteX42" fmla="*/ 178539 w 212084"/>
                    <a:gd name="connsiteY42" fmla="*/ 39906 h 233613"/>
                    <a:gd name="connsiteX43" fmla="*/ 186856 w 212084"/>
                    <a:gd name="connsiteY43" fmla="*/ 46002 h 233613"/>
                    <a:gd name="connsiteX44" fmla="*/ 192678 w 212084"/>
                    <a:gd name="connsiteY44" fmla="*/ 54593 h 233613"/>
                    <a:gd name="connsiteX45" fmla="*/ 198777 w 212084"/>
                    <a:gd name="connsiteY45" fmla="*/ 62907 h 233613"/>
                    <a:gd name="connsiteX46" fmla="*/ 204321 w 212084"/>
                    <a:gd name="connsiteY46" fmla="*/ 67618 h 233613"/>
                    <a:gd name="connsiteX47" fmla="*/ 208202 w 212084"/>
                    <a:gd name="connsiteY47" fmla="*/ 70666 h 233613"/>
                    <a:gd name="connsiteX48" fmla="*/ 212084 w 212084"/>
                    <a:gd name="connsiteY48" fmla="*/ 75100 h 233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</a:cxnLst>
                  <a:rect l="l" t="t" r="r" b="b"/>
                  <a:pathLst>
                    <a:path w="212084" h="233613">
                      <a:moveTo>
                        <a:pt x="211530" y="75377"/>
                      </a:moveTo>
                      <a:cubicBezTo>
                        <a:pt x="211530" y="77594"/>
                        <a:pt x="209866" y="78703"/>
                        <a:pt x="208757" y="80365"/>
                      </a:cubicBezTo>
                      <a:cubicBezTo>
                        <a:pt x="207094" y="82860"/>
                        <a:pt x="206539" y="85908"/>
                        <a:pt x="205153" y="88402"/>
                      </a:cubicBezTo>
                      <a:cubicBezTo>
                        <a:pt x="203767" y="91173"/>
                        <a:pt x="202103" y="93667"/>
                        <a:pt x="200163" y="96161"/>
                      </a:cubicBezTo>
                      <a:cubicBezTo>
                        <a:pt x="196836" y="100595"/>
                        <a:pt x="194341" y="105306"/>
                        <a:pt x="189905" y="108909"/>
                      </a:cubicBezTo>
                      <a:cubicBezTo>
                        <a:pt x="187965" y="110572"/>
                        <a:pt x="185747" y="111680"/>
                        <a:pt x="183806" y="113343"/>
                      </a:cubicBezTo>
                      <a:cubicBezTo>
                        <a:pt x="181865" y="115006"/>
                        <a:pt x="180479" y="117500"/>
                        <a:pt x="179370" y="119717"/>
                      </a:cubicBezTo>
                      <a:cubicBezTo>
                        <a:pt x="177984" y="122765"/>
                        <a:pt x="175489" y="131356"/>
                        <a:pt x="170776" y="129970"/>
                      </a:cubicBezTo>
                      <a:cubicBezTo>
                        <a:pt x="168835" y="129416"/>
                        <a:pt x="167449" y="128030"/>
                        <a:pt x="165509" y="128030"/>
                      </a:cubicBezTo>
                      <a:cubicBezTo>
                        <a:pt x="162736" y="128030"/>
                        <a:pt x="160796" y="130524"/>
                        <a:pt x="159686" y="132741"/>
                      </a:cubicBezTo>
                      <a:cubicBezTo>
                        <a:pt x="156637" y="138838"/>
                        <a:pt x="156360" y="146320"/>
                        <a:pt x="155251" y="152971"/>
                      </a:cubicBezTo>
                      <a:cubicBezTo>
                        <a:pt x="154697" y="155465"/>
                        <a:pt x="154697" y="157959"/>
                        <a:pt x="155251" y="160731"/>
                      </a:cubicBezTo>
                      <a:cubicBezTo>
                        <a:pt x="155528" y="162947"/>
                        <a:pt x="156914" y="165719"/>
                        <a:pt x="156360" y="167936"/>
                      </a:cubicBezTo>
                      <a:cubicBezTo>
                        <a:pt x="156083" y="170430"/>
                        <a:pt x="153587" y="170984"/>
                        <a:pt x="151647" y="171539"/>
                      </a:cubicBezTo>
                      <a:cubicBezTo>
                        <a:pt x="148320" y="172370"/>
                        <a:pt x="144716" y="172370"/>
                        <a:pt x="141389" y="172924"/>
                      </a:cubicBezTo>
                      <a:cubicBezTo>
                        <a:pt x="136122" y="173755"/>
                        <a:pt x="129746" y="175418"/>
                        <a:pt x="126418" y="179852"/>
                      </a:cubicBezTo>
                      <a:cubicBezTo>
                        <a:pt x="123092" y="184009"/>
                        <a:pt x="125032" y="190106"/>
                        <a:pt x="121983" y="194262"/>
                      </a:cubicBezTo>
                      <a:cubicBezTo>
                        <a:pt x="119488" y="198419"/>
                        <a:pt x="112834" y="198973"/>
                        <a:pt x="108398" y="200082"/>
                      </a:cubicBezTo>
                      <a:cubicBezTo>
                        <a:pt x="105071" y="200913"/>
                        <a:pt x="102022" y="201745"/>
                        <a:pt x="98695" y="202576"/>
                      </a:cubicBezTo>
                      <a:cubicBezTo>
                        <a:pt x="95368" y="203408"/>
                        <a:pt x="92042" y="203962"/>
                        <a:pt x="89269" y="205901"/>
                      </a:cubicBezTo>
                      <a:cubicBezTo>
                        <a:pt x="84279" y="209504"/>
                        <a:pt x="86497" y="216155"/>
                        <a:pt x="85388" y="221420"/>
                      </a:cubicBezTo>
                      <a:cubicBezTo>
                        <a:pt x="84002" y="227794"/>
                        <a:pt x="79012" y="229457"/>
                        <a:pt x="73190" y="229180"/>
                      </a:cubicBezTo>
                      <a:cubicBezTo>
                        <a:pt x="66259" y="229180"/>
                        <a:pt x="59605" y="228626"/>
                        <a:pt x="52674" y="228071"/>
                      </a:cubicBezTo>
                      <a:cubicBezTo>
                        <a:pt x="47130" y="227794"/>
                        <a:pt x="41031" y="226685"/>
                        <a:pt x="36040" y="229734"/>
                      </a:cubicBezTo>
                      <a:cubicBezTo>
                        <a:pt x="34100" y="230842"/>
                        <a:pt x="32436" y="232228"/>
                        <a:pt x="30773" y="233614"/>
                      </a:cubicBezTo>
                      <a:lnTo>
                        <a:pt x="0" y="169598"/>
                      </a:lnTo>
                      <a:cubicBezTo>
                        <a:pt x="8871" y="166827"/>
                        <a:pt x="81230" y="140501"/>
                        <a:pt x="81230" y="140501"/>
                      </a:cubicBezTo>
                      <a:lnTo>
                        <a:pt x="95091" y="87848"/>
                      </a:lnTo>
                      <a:lnTo>
                        <a:pt x="85665" y="64292"/>
                      </a:lnTo>
                      <a:cubicBezTo>
                        <a:pt x="85665" y="64292"/>
                        <a:pt x="91210" y="42122"/>
                        <a:pt x="92042" y="36580"/>
                      </a:cubicBezTo>
                      <a:cubicBezTo>
                        <a:pt x="92873" y="31038"/>
                        <a:pt x="98141" y="27435"/>
                        <a:pt x="101745" y="26881"/>
                      </a:cubicBezTo>
                      <a:cubicBezTo>
                        <a:pt x="105349" y="26050"/>
                        <a:pt x="103131" y="7205"/>
                        <a:pt x="104795" y="3602"/>
                      </a:cubicBezTo>
                      <a:cubicBezTo>
                        <a:pt x="106458" y="-277"/>
                        <a:pt x="109230" y="4711"/>
                        <a:pt x="111448" y="6928"/>
                      </a:cubicBezTo>
                      <a:cubicBezTo>
                        <a:pt x="113666" y="9145"/>
                        <a:pt x="120319" y="554"/>
                        <a:pt x="120874" y="0"/>
                      </a:cubicBezTo>
                      <a:cubicBezTo>
                        <a:pt x="121151" y="3325"/>
                        <a:pt x="122815" y="6097"/>
                        <a:pt x="123924" y="9145"/>
                      </a:cubicBezTo>
                      <a:cubicBezTo>
                        <a:pt x="125310" y="13302"/>
                        <a:pt x="128082" y="17181"/>
                        <a:pt x="130300" y="21061"/>
                      </a:cubicBezTo>
                      <a:cubicBezTo>
                        <a:pt x="131132" y="22724"/>
                        <a:pt x="131963" y="24387"/>
                        <a:pt x="133349" y="25495"/>
                      </a:cubicBezTo>
                      <a:cubicBezTo>
                        <a:pt x="136677" y="27712"/>
                        <a:pt x="140835" y="28821"/>
                        <a:pt x="144162" y="30483"/>
                      </a:cubicBezTo>
                      <a:cubicBezTo>
                        <a:pt x="147766" y="32146"/>
                        <a:pt x="151369" y="34086"/>
                        <a:pt x="155251" y="34917"/>
                      </a:cubicBezTo>
                      <a:cubicBezTo>
                        <a:pt x="157469" y="35471"/>
                        <a:pt x="159964" y="35194"/>
                        <a:pt x="162459" y="36026"/>
                      </a:cubicBezTo>
                      <a:cubicBezTo>
                        <a:pt x="164400" y="36580"/>
                        <a:pt x="166063" y="37134"/>
                        <a:pt x="167727" y="37966"/>
                      </a:cubicBezTo>
                      <a:cubicBezTo>
                        <a:pt x="169390" y="38520"/>
                        <a:pt x="171331" y="39074"/>
                        <a:pt x="172994" y="39351"/>
                      </a:cubicBezTo>
                      <a:cubicBezTo>
                        <a:pt x="174934" y="39628"/>
                        <a:pt x="176598" y="39351"/>
                        <a:pt x="178539" y="39906"/>
                      </a:cubicBezTo>
                      <a:cubicBezTo>
                        <a:pt x="182143" y="40460"/>
                        <a:pt x="184915" y="43231"/>
                        <a:pt x="186856" y="46002"/>
                      </a:cubicBezTo>
                      <a:cubicBezTo>
                        <a:pt x="188796" y="48773"/>
                        <a:pt x="191014" y="51545"/>
                        <a:pt x="192678" y="54593"/>
                      </a:cubicBezTo>
                      <a:cubicBezTo>
                        <a:pt x="194618" y="57919"/>
                        <a:pt x="195727" y="60412"/>
                        <a:pt x="198777" y="62907"/>
                      </a:cubicBezTo>
                      <a:cubicBezTo>
                        <a:pt x="200717" y="64569"/>
                        <a:pt x="202381" y="65955"/>
                        <a:pt x="204321" y="67618"/>
                      </a:cubicBezTo>
                      <a:cubicBezTo>
                        <a:pt x="205708" y="68726"/>
                        <a:pt x="206539" y="69835"/>
                        <a:pt x="208202" y="70666"/>
                      </a:cubicBezTo>
                      <a:cubicBezTo>
                        <a:pt x="210420" y="71497"/>
                        <a:pt x="212084" y="72329"/>
                        <a:pt x="212084" y="7510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793" name="Freeform 4792">
                  <a:extLst>
                    <a:ext uri="{FF2B5EF4-FFF2-40B4-BE49-F238E27FC236}">
                      <a16:creationId xmlns:a16="http://schemas.microsoft.com/office/drawing/2014/main" id="{3B9731EE-27EB-36E6-FC6D-F3F232369BFC}"/>
                    </a:ext>
                  </a:extLst>
                </p:cNvPr>
                <p:cNvSpPr/>
                <p:nvPr/>
              </p:nvSpPr>
              <p:spPr>
                <a:xfrm>
                  <a:off x="7365966" y="3548924"/>
                  <a:ext cx="9192" cy="17473"/>
                </a:xfrm>
                <a:custGeom>
                  <a:avLst/>
                  <a:gdLst>
                    <a:gd name="connsiteX0" fmla="*/ 4480 w 9192"/>
                    <a:gd name="connsiteY0" fmla="*/ 13926 h 17473"/>
                    <a:gd name="connsiteX1" fmla="*/ 3371 w 9192"/>
                    <a:gd name="connsiteY1" fmla="*/ 15034 h 17473"/>
                    <a:gd name="connsiteX2" fmla="*/ 2539 w 9192"/>
                    <a:gd name="connsiteY2" fmla="*/ 16419 h 17473"/>
                    <a:gd name="connsiteX3" fmla="*/ 599 w 9192"/>
                    <a:gd name="connsiteY3" fmla="*/ 17251 h 17473"/>
                    <a:gd name="connsiteX4" fmla="*/ 44 w 9192"/>
                    <a:gd name="connsiteY4" fmla="*/ 14480 h 17473"/>
                    <a:gd name="connsiteX5" fmla="*/ 1707 w 9192"/>
                    <a:gd name="connsiteY5" fmla="*/ 11154 h 17473"/>
                    <a:gd name="connsiteX6" fmla="*/ 3371 w 9192"/>
                    <a:gd name="connsiteY6" fmla="*/ 8106 h 17473"/>
                    <a:gd name="connsiteX7" fmla="*/ 4757 w 9192"/>
                    <a:gd name="connsiteY7" fmla="*/ 4503 h 17473"/>
                    <a:gd name="connsiteX8" fmla="*/ 5866 w 9192"/>
                    <a:gd name="connsiteY8" fmla="*/ 624 h 17473"/>
                    <a:gd name="connsiteX9" fmla="*/ 8084 w 9192"/>
                    <a:gd name="connsiteY9" fmla="*/ 624 h 17473"/>
                    <a:gd name="connsiteX10" fmla="*/ 9193 w 9192"/>
                    <a:gd name="connsiteY10" fmla="*/ 3672 h 17473"/>
                    <a:gd name="connsiteX11" fmla="*/ 9193 w 9192"/>
                    <a:gd name="connsiteY11" fmla="*/ 5889 h 17473"/>
                    <a:gd name="connsiteX12" fmla="*/ 8084 w 9192"/>
                    <a:gd name="connsiteY12" fmla="*/ 8937 h 17473"/>
                    <a:gd name="connsiteX13" fmla="*/ 6698 w 9192"/>
                    <a:gd name="connsiteY13" fmla="*/ 11431 h 17473"/>
                    <a:gd name="connsiteX14" fmla="*/ 4480 w 9192"/>
                    <a:gd name="connsiteY14" fmla="*/ 13926 h 174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9192" h="17473">
                      <a:moveTo>
                        <a:pt x="4480" y="13926"/>
                      </a:moveTo>
                      <a:cubicBezTo>
                        <a:pt x="4203" y="14203"/>
                        <a:pt x="3648" y="14480"/>
                        <a:pt x="3371" y="15034"/>
                      </a:cubicBezTo>
                      <a:cubicBezTo>
                        <a:pt x="3371" y="15588"/>
                        <a:pt x="2817" y="15865"/>
                        <a:pt x="2539" y="16419"/>
                      </a:cubicBezTo>
                      <a:cubicBezTo>
                        <a:pt x="2262" y="17251"/>
                        <a:pt x="1707" y="17805"/>
                        <a:pt x="599" y="17251"/>
                      </a:cubicBezTo>
                      <a:cubicBezTo>
                        <a:pt x="-233" y="16974"/>
                        <a:pt x="44" y="15311"/>
                        <a:pt x="44" y="14480"/>
                      </a:cubicBezTo>
                      <a:cubicBezTo>
                        <a:pt x="321" y="13371"/>
                        <a:pt x="1153" y="12263"/>
                        <a:pt x="1707" y="11154"/>
                      </a:cubicBezTo>
                      <a:cubicBezTo>
                        <a:pt x="2262" y="10046"/>
                        <a:pt x="2817" y="9214"/>
                        <a:pt x="3371" y="8106"/>
                      </a:cubicBezTo>
                      <a:cubicBezTo>
                        <a:pt x="4203" y="6998"/>
                        <a:pt x="4757" y="5889"/>
                        <a:pt x="4757" y="4503"/>
                      </a:cubicBezTo>
                      <a:cubicBezTo>
                        <a:pt x="4757" y="3118"/>
                        <a:pt x="5312" y="2009"/>
                        <a:pt x="5866" y="624"/>
                      </a:cubicBezTo>
                      <a:cubicBezTo>
                        <a:pt x="6420" y="-208"/>
                        <a:pt x="7252" y="-208"/>
                        <a:pt x="8084" y="624"/>
                      </a:cubicBezTo>
                      <a:cubicBezTo>
                        <a:pt x="8916" y="1178"/>
                        <a:pt x="9193" y="2563"/>
                        <a:pt x="9193" y="3672"/>
                      </a:cubicBezTo>
                      <a:cubicBezTo>
                        <a:pt x="9193" y="4503"/>
                        <a:pt x="9193" y="5058"/>
                        <a:pt x="9193" y="5889"/>
                      </a:cubicBezTo>
                      <a:cubicBezTo>
                        <a:pt x="9193" y="6998"/>
                        <a:pt x="8638" y="7829"/>
                        <a:pt x="8084" y="8937"/>
                      </a:cubicBezTo>
                      <a:cubicBezTo>
                        <a:pt x="7806" y="9769"/>
                        <a:pt x="7530" y="10600"/>
                        <a:pt x="6698" y="11431"/>
                      </a:cubicBezTo>
                      <a:cubicBezTo>
                        <a:pt x="5866" y="12263"/>
                        <a:pt x="5312" y="13094"/>
                        <a:pt x="4480" y="13926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4592" name="Graphic 248">
                <a:extLst>
                  <a:ext uri="{FF2B5EF4-FFF2-40B4-BE49-F238E27FC236}">
                    <a16:creationId xmlns:a16="http://schemas.microsoft.com/office/drawing/2014/main" id="{8FC0028C-2F45-37A1-3710-0C6FDB6DAB5D}"/>
                  </a:ext>
                </a:extLst>
              </p:cNvPr>
              <p:cNvGrpSpPr/>
              <p:nvPr/>
            </p:nvGrpSpPr>
            <p:grpSpPr>
              <a:xfrm>
                <a:off x="6245531" y="3600826"/>
                <a:ext cx="344476" cy="192190"/>
                <a:chOff x="6908296" y="3599707"/>
                <a:chExt cx="344476" cy="192190"/>
              </a:xfrm>
              <a:grpFill/>
            </p:grpSpPr>
            <p:grpSp>
              <p:nvGrpSpPr>
                <p:cNvPr id="4786" name="Graphic 248">
                  <a:extLst>
                    <a:ext uri="{FF2B5EF4-FFF2-40B4-BE49-F238E27FC236}">
                      <a16:creationId xmlns:a16="http://schemas.microsoft.com/office/drawing/2014/main" id="{187DED46-4F05-1B01-E9FD-76CE49BDFCAD}"/>
                    </a:ext>
                  </a:extLst>
                </p:cNvPr>
                <p:cNvGrpSpPr/>
                <p:nvPr/>
              </p:nvGrpSpPr>
              <p:grpSpPr>
                <a:xfrm>
                  <a:off x="6908296" y="3599707"/>
                  <a:ext cx="308561" cy="175281"/>
                  <a:chOff x="6908296" y="3599707"/>
                  <a:chExt cx="308561" cy="175281"/>
                </a:xfrm>
                <a:grpFill/>
              </p:grpSpPr>
              <p:sp>
                <p:nvSpPr>
                  <p:cNvPr id="4790" name="Freeform 4789">
                    <a:extLst>
                      <a:ext uri="{FF2B5EF4-FFF2-40B4-BE49-F238E27FC236}">
                        <a16:creationId xmlns:a16="http://schemas.microsoft.com/office/drawing/2014/main" id="{F1CAFDEF-3DE5-1E45-6703-5B1C6144D655}"/>
                      </a:ext>
                    </a:extLst>
                  </p:cNvPr>
                  <p:cNvSpPr/>
                  <p:nvPr/>
                </p:nvSpPr>
                <p:spPr>
                  <a:xfrm>
                    <a:off x="6934734" y="3599707"/>
                    <a:ext cx="282124" cy="175281"/>
                  </a:xfrm>
                  <a:custGeom>
                    <a:avLst/>
                    <a:gdLst>
                      <a:gd name="connsiteX0" fmla="*/ 282124 w 282124"/>
                      <a:gd name="connsiteY0" fmla="*/ 63461 h 175281"/>
                      <a:gd name="connsiteX1" fmla="*/ 281570 w 282124"/>
                      <a:gd name="connsiteY1" fmla="*/ 63738 h 175281"/>
                      <a:gd name="connsiteX2" fmla="*/ 274362 w 282124"/>
                      <a:gd name="connsiteY2" fmla="*/ 67064 h 175281"/>
                      <a:gd name="connsiteX3" fmla="*/ 262440 w 282124"/>
                      <a:gd name="connsiteY3" fmla="*/ 76763 h 175281"/>
                      <a:gd name="connsiteX4" fmla="*/ 258282 w 282124"/>
                      <a:gd name="connsiteY4" fmla="*/ 83137 h 175281"/>
                      <a:gd name="connsiteX5" fmla="*/ 256341 w 282124"/>
                      <a:gd name="connsiteY5" fmla="*/ 91173 h 175281"/>
                      <a:gd name="connsiteX6" fmla="*/ 238876 w 282124"/>
                      <a:gd name="connsiteY6" fmla="*/ 101149 h 175281"/>
                      <a:gd name="connsiteX7" fmla="*/ 225291 w 282124"/>
                      <a:gd name="connsiteY7" fmla="*/ 106969 h 175281"/>
                      <a:gd name="connsiteX8" fmla="*/ 221133 w 282124"/>
                      <a:gd name="connsiteY8" fmla="*/ 108632 h 175281"/>
                      <a:gd name="connsiteX9" fmla="*/ 219469 w 282124"/>
                      <a:gd name="connsiteY9" fmla="*/ 108355 h 175281"/>
                      <a:gd name="connsiteX10" fmla="*/ 215034 w 282124"/>
                      <a:gd name="connsiteY10" fmla="*/ 109740 h 175281"/>
                      <a:gd name="connsiteX11" fmla="*/ 213093 w 282124"/>
                      <a:gd name="connsiteY11" fmla="*/ 109740 h 175281"/>
                      <a:gd name="connsiteX12" fmla="*/ 205885 w 282124"/>
                      <a:gd name="connsiteY12" fmla="*/ 111957 h 175281"/>
                      <a:gd name="connsiteX13" fmla="*/ 190914 w 282124"/>
                      <a:gd name="connsiteY13" fmla="*/ 117777 h 175281"/>
                      <a:gd name="connsiteX14" fmla="*/ 177330 w 282124"/>
                      <a:gd name="connsiteY14" fmla="*/ 121380 h 175281"/>
                      <a:gd name="connsiteX15" fmla="*/ 165132 w 282124"/>
                      <a:gd name="connsiteY15" fmla="*/ 130802 h 175281"/>
                      <a:gd name="connsiteX16" fmla="*/ 162082 w 282124"/>
                      <a:gd name="connsiteY16" fmla="*/ 136067 h 175281"/>
                      <a:gd name="connsiteX17" fmla="*/ 157369 w 282124"/>
                      <a:gd name="connsiteY17" fmla="*/ 138561 h 175281"/>
                      <a:gd name="connsiteX18" fmla="*/ 143507 w 282124"/>
                      <a:gd name="connsiteY18" fmla="*/ 139392 h 175281"/>
                      <a:gd name="connsiteX19" fmla="*/ 131032 w 282124"/>
                      <a:gd name="connsiteY19" fmla="*/ 142441 h 175281"/>
                      <a:gd name="connsiteX20" fmla="*/ 125487 w 282124"/>
                      <a:gd name="connsiteY20" fmla="*/ 146598 h 175281"/>
                      <a:gd name="connsiteX21" fmla="*/ 118279 w 282124"/>
                      <a:gd name="connsiteY21" fmla="*/ 149092 h 175281"/>
                      <a:gd name="connsiteX22" fmla="*/ 109407 w 282124"/>
                      <a:gd name="connsiteY22" fmla="*/ 151863 h 175281"/>
                      <a:gd name="connsiteX23" fmla="*/ 101645 w 282124"/>
                      <a:gd name="connsiteY23" fmla="*/ 154634 h 175281"/>
                      <a:gd name="connsiteX24" fmla="*/ 84456 w 282124"/>
                      <a:gd name="connsiteY24" fmla="*/ 155743 h 175281"/>
                      <a:gd name="connsiteX25" fmla="*/ 81406 w 282124"/>
                      <a:gd name="connsiteY25" fmla="*/ 155743 h 175281"/>
                      <a:gd name="connsiteX26" fmla="*/ 77525 w 282124"/>
                      <a:gd name="connsiteY26" fmla="*/ 157682 h 175281"/>
                      <a:gd name="connsiteX27" fmla="*/ 69486 w 282124"/>
                      <a:gd name="connsiteY27" fmla="*/ 161839 h 175281"/>
                      <a:gd name="connsiteX28" fmla="*/ 60060 w 282124"/>
                      <a:gd name="connsiteY28" fmla="*/ 172370 h 175281"/>
                      <a:gd name="connsiteX29" fmla="*/ 42871 w 282124"/>
                      <a:gd name="connsiteY29" fmla="*/ 174864 h 175281"/>
                      <a:gd name="connsiteX30" fmla="*/ 17920 w 282124"/>
                      <a:gd name="connsiteY30" fmla="*/ 170153 h 175281"/>
                      <a:gd name="connsiteX31" fmla="*/ 13207 w 282124"/>
                      <a:gd name="connsiteY31" fmla="*/ 142718 h 175281"/>
                      <a:gd name="connsiteX32" fmla="*/ 6553 w 282124"/>
                      <a:gd name="connsiteY32" fmla="*/ 133019 h 175281"/>
                      <a:gd name="connsiteX33" fmla="*/ 3504 w 282124"/>
                      <a:gd name="connsiteY33" fmla="*/ 118608 h 175281"/>
                      <a:gd name="connsiteX34" fmla="*/ 454 w 282124"/>
                      <a:gd name="connsiteY34" fmla="*/ 104198 h 175281"/>
                      <a:gd name="connsiteX35" fmla="*/ 1564 w 282124"/>
                      <a:gd name="connsiteY35" fmla="*/ 88679 h 175281"/>
                      <a:gd name="connsiteX36" fmla="*/ 2395 w 282124"/>
                      <a:gd name="connsiteY36" fmla="*/ 88125 h 175281"/>
                      <a:gd name="connsiteX37" fmla="*/ 2950 w 282124"/>
                      <a:gd name="connsiteY37" fmla="*/ 82305 h 175281"/>
                      <a:gd name="connsiteX38" fmla="*/ 732 w 282124"/>
                      <a:gd name="connsiteY38" fmla="*/ 72052 h 175281"/>
                      <a:gd name="connsiteX39" fmla="*/ 13207 w 282124"/>
                      <a:gd name="connsiteY39" fmla="*/ 63738 h 175281"/>
                      <a:gd name="connsiteX40" fmla="*/ 18474 w 282124"/>
                      <a:gd name="connsiteY40" fmla="*/ 42677 h 175281"/>
                      <a:gd name="connsiteX41" fmla="*/ 33722 w 282124"/>
                      <a:gd name="connsiteY41" fmla="*/ 47388 h 175281"/>
                      <a:gd name="connsiteX42" fmla="*/ 57287 w 282124"/>
                      <a:gd name="connsiteY42" fmla="*/ 43785 h 175281"/>
                      <a:gd name="connsiteX43" fmla="*/ 86951 w 282124"/>
                      <a:gd name="connsiteY43" fmla="*/ 47388 h 175281"/>
                      <a:gd name="connsiteX44" fmla="*/ 108853 w 282124"/>
                      <a:gd name="connsiteY44" fmla="*/ 47388 h 175281"/>
                      <a:gd name="connsiteX45" fmla="*/ 125764 w 282124"/>
                      <a:gd name="connsiteY45" fmla="*/ 52653 h 175281"/>
                      <a:gd name="connsiteX46" fmla="*/ 169845 w 282124"/>
                      <a:gd name="connsiteY46" fmla="*/ 11362 h 175281"/>
                      <a:gd name="connsiteX47" fmla="*/ 250519 w 282124"/>
                      <a:gd name="connsiteY47" fmla="*/ 0 h 175281"/>
                      <a:gd name="connsiteX48" fmla="*/ 251351 w 282124"/>
                      <a:gd name="connsiteY48" fmla="*/ 0 h 175281"/>
                      <a:gd name="connsiteX49" fmla="*/ 282124 w 282124"/>
                      <a:gd name="connsiteY49" fmla="*/ 64015 h 1752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</a:cxnLst>
                    <a:rect l="l" t="t" r="r" b="b"/>
                    <a:pathLst>
                      <a:path w="282124" h="175281">
                        <a:moveTo>
                          <a:pt x="282124" y="63461"/>
                        </a:moveTo>
                        <a:cubicBezTo>
                          <a:pt x="282124" y="63461"/>
                          <a:pt x="281847" y="63738"/>
                          <a:pt x="281570" y="63738"/>
                        </a:cubicBezTo>
                        <a:cubicBezTo>
                          <a:pt x="279352" y="65124"/>
                          <a:pt x="276857" y="65955"/>
                          <a:pt x="274362" y="67064"/>
                        </a:cubicBezTo>
                        <a:cubicBezTo>
                          <a:pt x="269371" y="69003"/>
                          <a:pt x="265767" y="72606"/>
                          <a:pt x="262440" y="76763"/>
                        </a:cubicBezTo>
                        <a:cubicBezTo>
                          <a:pt x="260777" y="78703"/>
                          <a:pt x="259114" y="80920"/>
                          <a:pt x="258282" y="83137"/>
                        </a:cubicBezTo>
                        <a:cubicBezTo>
                          <a:pt x="257173" y="85631"/>
                          <a:pt x="257173" y="88402"/>
                          <a:pt x="256341" y="91173"/>
                        </a:cubicBezTo>
                        <a:cubicBezTo>
                          <a:pt x="254123" y="98655"/>
                          <a:pt x="245252" y="99210"/>
                          <a:pt x="238876" y="101149"/>
                        </a:cubicBezTo>
                        <a:cubicBezTo>
                          <a:pt x="234163" y="102812"/>
                          <a:pt x="229727" y="105029"/>
                          <a:pt x="225291" y="106969"/>
                        </a:cubicBezTo>
                        <a:cubicBezTo>
                          <a:pt x="224460" y="107523"/>
                          <a:pt x="222519" y="108632"/>
                          <a:pt x="221133" y="108632"/>
                        </a:cubicBezTo>
                        <a:cubicBezTo>
                          <a:pt x="220301" y="108632"/>
                          <a:pt x="220024" y="108355"/>
                          <a:pt x="219469" y="108355"/>
                        </a:cubicBezTo>
                        <a:cubicBezTo>
                          <a:pt x="218083" y="108355"/>
                          <a:pt x="216420" y="109463"/>
                          <a:pt x="215034" y="109740"/>
                        </a:cubicBezTo>
                        <a:cubicBezTo>
                          <a:pt x="214202" y="109740"/>
                          <a:pt x="213648" y="109740"/>
                          <a:pt x="213093" y="109740"/>
                        </a:cubicBezTo>
                        <a:cubicBezTo>
                          <a:pt x="210598" y="110295"/>
                          <a:pt x="208103" y="111403"/>
                          <a:pt x="205885" y="111957"/>
                        </a:cubicBezTo>
                        <a:cubicBezTo>
                          <a:pt x="200617" y="113620"/>
                          <a:pt x="196182" y="116668"/>
                          <a:pt x="190914" y="117777"/>
                        </a:cubicBezTo>
                        <a:cubicBezTo>
                          <a:pt x="186201" y="118885"/>
                          <a:pt x="181488" y="119162"/>
                          <a:pt x="177330" y="121380"/>
                        </a:cubicBezTo>
                        <a:cubicBezTo>
                          <a:pt x="172617" y="123596"/>
                          <a:pt x="168735" y="126922"/>
                          <a:pt x="165132" y="130802"/>
                        </a:cubicBezTo>
                        <a:cubicBezTo>
                          <a:pt x="163746" y="132464"/>
                          <a:pt x="163468" y="134404"/>
                          <a:pt x="162082" y="136067"/>
                        </a:cubicBezTo>
                        <a:cubicBezTo>
                          <a:pt x="160973" y="137452"/>
                          <a:pt x="159309" y="138007"/>
                          <a:pt x="157369" y="138561"/>
                        </a:cubicBezTo>
                        <a:cubicBezTo>
                          <a:pt x="153210" y="139947"/>
                          <a:pt x="147943" y="139115"/>
                          <a:pt x="143507" y="139392"/>
                        </a:cubicBezTo>
                        <a:cubicBezTo>
                          <a:pt x="139349" y="139669"/>
                          <a:pt x="134358" y="139947"/>
                          <a:pt x="131032" y="142441"/>
                        </a:cubicBezTo>
                        <a:cubicBezTo>
                          <a:pt x="129091" y="143826"/>
                          <a:pt x="127705" y="145489"/>
                          <a:pt x="125487" y="146598"/>
                        </a:cubicBezTo>
                        <a:cubicBezTo>
                          <a:pt x="123269" y="147706"/>
                          <a:pt x="120774" y="148260"/>
                          <a:pt x="118279" y="149092"/>
                        </a:cubicBezTo>
                        <a:cubicBezTo>
                          <a:pt x="115506" y="149923"/>
                          <a:pt x="112180" y="150477"/>
                          <a:pt x="109407" y="151863"/>
                        </a:cubicBezTo>
                        <a:cubicBezTo>
                          <a:pt x="106635" y="153249"/>
                          <a:pt x="104694" y="154080"/>
                          <a:pt x="101645" y="154634"/>
                        </a:cubicBezTo>
                        <a:cubicBezTo>
                          <a:pt x="95823" y="155188"/>
                          <a:pt x="90278" y="155465"/>
                          <a:pt x="84456" y="155743"/>
                        </a:cubicBezTo>
                        <a:cubicBezTo>
                          <a:pt x="83348" y="155743"/>
                          <a:pt x="82238" y="155743"/>
                          <a:pt x="81406" y="155743"/>
                        </a:cubicBezTo>
                        <a:cubicBezTo>
                          <a:pt x="80020" y="156020"/>
                          <a:pt x="78634" y="157128"/>
                          <a:pt x="77525" y="157682"/>
                        </a:cubicBezTo>
                        <a:cubicBezTo>
                          <a:pt x="75031" y="159068"/>
                          <a:pt x="72258" y="160454"/>
                          <a:pt x="69486" y="161839"/>
                        </a:cubicBezTo>
                        <a:cubicBezTo>
                          <a:pt x="67268" y="166550"/>
                          <a:pt x="64772" y="170430"/>
                          <a:pt x="60060" y="172370"/>
                        </a:cubicBezTo>
                        <a:cubicBezTo>
                          <a:pt x="54792" y="174587"/>
                          <a:pt x="48693" y="174587"/>
                          <a:pt x="42871" y="174864"/>
                        </a:cubicBezTo>
                        <a:cubicBezTo>
                          <a:pt x="35108" y="174864"/>
                          <a:pt x="23187" y="177358"/>
                          <a:pt x="17920" y="170153"/>
                        </a:cubicBezTo>
                        <a:cubicBezTo>
                          <a:pt x="11821" y="162116"/>
                          <a:pt x="17920" y="151031"/>
                          <a:pt x="13207" y="142718"/>
                        </a:cubicBezTo>
                        <a:cubicBezTo>
                          <a:pt x="11267" y="139392"/>
                          <a:pt x="8217" y="136898"/>
                          <a:pt x="6553" y="133019"/>
                        </a:cubicBezTo>
                        <a:cubicBezTo>
                          <a:pt x="4336" y="128585"/>
                          <a:pt x="4058" y="123596"/>
                          <a:pt x="3504" y="118608"/>
                        </a:cubicBezTo>
                        <a:cubicBezTo>
                          <a:pt x="2950" y="113620"/>
                          <a:pt x="1286" y="109186"/>
                          <a:pt x="454" y="104198"/>
                        </a:cubicBezTo>
                        <a:cubicBezTo>
                          <a:pt x="-378" y="99487"/>
                          <a:pt x="-100" y="93113"/>
                          <a:pt x="1564" y="88679"/>
                        </a:cubicBezTo>
                        <a:cubicBezTo>
                          <a:pt x="1564" y="88125"/>
                          <a:pt x="2118" y="88679"/>
                          <a:pt x="2395" y="88125"/>
                        </a:cubicBezTo>
                        <a:cubicBezTo>
                          <a:pt x="3227" y="86185"/>
                          <a:pt x="2950" y="84245"/>
                          <a:pt x="2950" y="82305"/>
                        </a:cubicBezTo>
                        <a:cubicBezTo>
                          <a:pt x="2950" y="78703"/>
                          <a:pt x="1564" y="75377"/>
                          <a:pt x="732" y="72052"/>
                        </a:cubicBezTo>
                        <a:cubicBezTo>
                          <a:pt x="732" y="72052"/>
                          <a:pt x="14316" y="69280"/>
                          <a:pt x="13207" y="63738"/>
                        </a:cubicBezTo>
                        <a:cubicBezTo>
                          <a:pt x="12098" y="58196"/>
                          <a:pt x="13207" y="42677"/>
                          <a:pt x="18474" y="42677"/>
                        </a:cubicBezTo>
                        <a:cubicBezTo>
                          <a:pt x="23742" y="42677"/>
                          <a:pt x="29287" y="48773"/>
                          <a:pt x="33722" y="47388"/>
                        </a:cubicBezTo>
                        <a:cubicBezTo>
                          <a:pt x="38158" y="46002"/>
                          <a:pt x="50911" y="44894"/>
                          <a:pt x="57287" y="43785"/>
                        </a:cubicBezTo>
                        <a:cubicBezTo>
                          <a:pt x="63664" y="42677"/>
                          <a:pt x="81130" y="47665"/>
                          <a:pt x="86951" y="47388"/>
                        </a:cubicBezTo>
                        <a:cubicBezTo>
                          <a:pt x="92773" y="46834"/>
                          <a:pt x="107744" y="45448"/>
                          <a:pt x="108853" y="47388"/>
                        </a:cubicBezTo>
                        <a:cubicBezTo>
                          <a:pt x="109962" y="49605"/>
                          <a:pt x="115230" y="63184"/>
                          <a:pt x="125764" y="52653"/>
                        </a:cubicBezTo>
                        <a:cubicBezTo>
                          <a:pt x="136299" y="42123"/>
                          <a:pt x="144339" y="16627"/>
                          <a:pt x="169845" y="11362"/>
                        </a:cubicBezTo>
                        <a:cubicBezTo>
                          <a:pt x="195350" y="5819"/>
                          <a:pt x="248579" y="277"/>
                          <a:pt x="250519" y="0"/>
                        </a:cubicBezTo>
                        <a:cubicBezTo>
                          <a:pt x="250519" y="0"/>
                          <a:pt x="250797" y="0"/>
                          <a:pt x="251351" y="0"/>
                        </a:cubicBezTo>
                        <a:lnTo>
                          <a:pt x="282124" y="64015"/>
                        </a:ln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791" name="Freeform 4790">
                    <a:extLst>
                      <a:ext uri="{FF2B5EF4-FFF2-40B4-BE49-F238E27FC236}">
                        <a16:creationId xmlns:a16="http://schemas.microsoft.com/office/drawing/2014/main" id="{F7BBBAA3-0CAB-9E84-701C-7D1784F19AD5}"/>
                      </a:ext>
                    </a:extLst>
                  </p:cNvPr>
                  <p:cNvSpPr/>
                  <p:nvPr/>
                </p:nvSpPr>
                <p:spPr>
                  <a:xfrm>
                    <a:off x="6908296" y="3654515"/>
                    <a:ext cx="12286" cy="12998"/>
                  </a:xfrm>
                  <a:custGeom>
                    <a:avLst/>
                    <a:gdLst>
                      <a:gd name="connsiteX0" fmla="*/ 6099 w 12286"/>
                      <a:gd name="connsiteY0" fmla="*/ 3664 h 12998"/>
                      <a:gd name="connsiteX1" fmla="*/ 1386 w 12286"/>
                      <a:gd name="connsiteY1" fmla="*/ 62 h 12998"/>
                      <a:gd name="connsiteX2" fmla="*/ 0 w 12286"/>
                      <a:gd name="connsiteY2" fmla="*/ 3664 h 12998"/>
                      <a:gd name="connsiteX3" fmla="*/ 3327 w 12286"/>
                      <a:gd name="connsiteY3" fmla="*/ 9207 h 12998"/>
                      <a:gd name="connsiteX4" fmla="*/ 12198 w 12286"/>
                      <a:gd name="connsiteY4" fmla="*/ 11424 h 12998"/>
                      <a:gd name="connsiteX5" fmla="*/ 6099 w 12286"/>
                      <a:gd name="connsiteY5" fmla="*/ 3387 h 129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286" h="12998">
                        <a:moveTo>
                          <a:pt x="6099" y="3664"/>
                        </a:moveTo>
                        <a:cubicBezTo>
                          <a:pt x="5267" y="2833"/>
                          <a:pt x="3050" y="-492"/>
                          <a:pt x="1386" y="62"/>
                        </a:cubicBezTo>
                        <a:cubicBezTo>
                          <a:pt x="832" y="1171"/>
                          <a:pt x="0" y="2279"/>
                          <a:pt x="0" y="3664"/>
                        </a:cubicBezTo>
                        <a:cubicBezTo>
                          <a:pt x="0" y="6159"/>
                          <a:pt x="1386" y="8099"/>
                          <a:pt x="3327" y="9207"/>
                        </a:cubicBezTo>
                        <a:cubicBezTo>
                          <a:pt x="4990" y="10315"/>
                          <a:pt x="11089" y="15581"/>
                          <a:pt x="12198" y="11424"/>
                        </a:cubicBezTo>
                        <a:cubicBezTo>
                          <a:pt x="13030" y="8376"/>
                          <a:pt x="7763" y="5604"/>
                          <a:pt x="6099" y="3387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4787" name="Graphic 248">
                  <a:extLst>
                    <a:ext uri="{FF2B5EF4-FFF2-40B4-BE49-F238E27FC236}">
                      <a16:creationId xmlns:a16="http://schemas.microsoft.com/office/drawing/2014/main" id="{B8E535C8-60F4-BE91-A732-4ED1A7AA8B63}"/>
                    </a:ext>
                  </a:extLst>
                </p:cNvPr>
                <p:cNvGrpSpPr/>
                <p:nvPr/>
              </p:nvGrpSpPr>
              <p:grpSpPr>
                <a:xfrm>
                  <a:off x="7187194" y="3772588"/>
                  <a:ext cx="65578" cy="19309"/>
                  <a:chOff x="7187194" y="3772588"/>
                  <a:chExt cx="65578" cy="19309"/>
                </a:xfrm>
                <a:grpFill/>
              </p:grpSpPr>
              <p:sp>
                <p:nvSpPr>
                  <p:cNvPr id="4788" name="Freeform 4787">
                    <a:extLst>
                      <a:ext uri="{FF2B5EF4-FFF2-40B4-BE49-F238E27FC236}">
                        <a16:creationId xmlns:a16="http://schemas.microsoft.com/office/drawing/2014/main" id="{BD893AF2-FBF6-C1D8-06FC-A0852D659588}"/>
                      </a:ext>
                    </a:extLst>
                  </p:cNvPr>
                  <p:cNvSpPr/>
                  <p:nvPr/>
                </p:nvSpPr>
                <p:spPr>
                  <a:xfrm>
                    <a:off x="7187194" y="3783593"/>
                    <a:ext cx="9831" cy="8304"/>
                  </a:xfrm>
                  <a:custGeom>
                    <a:avLst/>
                    <a:gdLst>
                      <a:gd name="connsiteX0" fmla="*/ 8317 w 9831"/>
                      <a:gd name="connsiteY0" fmla="*/ 7605 h 8304"/>
                      <a:gd name="connsiteX1" fmla="*/ 9703 w 9831"/>
                      <a:gd name="connsiteY1" fmla="*/ 5666 h 8304"/>
                      <a:gd name="connsiteX2" fmla="*/ 7762 w 9831"/>
                      <a:gd name="connsiteY2" fmla="*/ 4003 h 8304"/>
                      <a:gd name="connsiteX3" fmla="*/ 5545 w 9831"/>
                      <a:gd name="connsiteY3" fmla="*/ 1232 h 8304"/>
                      <a:gd name="connsiteX4" fmla="*/ 2217 w 9831"/>
                      <a:gd name="connsiteY4" fmla="*/ 400 h 8304"/>
                      <a:gd name="connsiteX5" fmla="*/ 0 w 9831"/>
                      <a:gd name="connsiteY5" fmla="*/ 3448 h 8304"/>
                      <a:gd name="connsiteX6" fmla="*/ 2495 w 9831"/>
                      <a:gd name="connsiteY6" fmla="*/ 6497 h 8304"/>
                      <a:gd name="connsiteX7" fmla="*/ 8594 w 9831"/>
                      <a:gd name="connsiteY7" fmla="*/ 7605 h 83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9831" h="8304">
                        <a:moveTo>
                          <a:pt x="8317" y="7605"/>
                        </a:moveTo>
                        <a:cubicBezTo>
                          <a:pt x="8871" y="7328"/>
                          <a:pt x="10258" y="6497"/>
                          <a:pt x="9703" y="5666"/>
                        </a:cubicBezTo>
                        <a:cubicBezTo>
                          <a:pt x="9426" y="5111"/>
                          <a:pt x="8040" y="4557"/>
                          <a:pt x="7762" y="4003"/>
                        </a:cubicBezTo>
                        <a:cubicBezTo>
                          <a:pt x="6931" y="3171"/>
                          <a:pt x="6376" y="2340"/>
                          <a:pt x="5545" y="1232"/>
                        </a:cubicBezTo>
                        <a:cubicBezTo>
                          <a:pt x="4435" y="123"/>
                          <a:pt x="3604" y="-431"/>
                          <a:pt x="2217" y="400"/>
                        </a:cubicBezTo>
                        <a:cubicBezTo>
                          <a:pt x="1386" y="955"/>
                          <a:pt x="0" y="2340"/>
                          <a:pt x="0" y="3448"/>
                        </a:cubicBezTo>
                        <a:cubicBezTo>
                          <a:pt x="0" y="4834"/>
                          <a:pt x="1386" y="5666"/>
                          <a:pt x="2495" y="6497"/>
                        </a:cubicBezTo>
                        <a:cubicBezTo>
                          <a:pt x="4435" y="8160"/>
                          <a:pt x="6099" y="8991"/>
                          <a:pt x="8594" y="7605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789" name="Freeform 4788">
                    <a:extLst>
                      <a:ext uri="{FF2B5EF4-FFF2-40B4-BE49-F238E27FC236}">
                        <a16:creationId xmlns:a16="http://schemas.microsoft.com/office/drawing/2014/main" id="{033871FA-F0F2-4CAD-907E-2556250B0F28}"/>
                      </a:ext>
                    </a:extLst>
                  </p:cNvPr>
                  <p:cNvSpPr/>
                  <p:nvPr/>
                </p:nvSpPr>
                <p:spPr>
                  <a:xfrm>
                    <a:off x="7221257" y="3772588"/>
                    <a:ext cx="31514" cy="12790"/>
                  </a:xfrm>
                  <a:custGeom>
                    <a:avLst/>
                    <a:gdLst>
                      <a:gd name="connsiteX0" fmla="*/ 10848 w 31514"/>
                      <a:gd name="connsiteY0" fmla="*/ 12236 h 12790"/>
                      <a:gd name="connsiteX1" fmla="*/ 20274 w 31514"/>
                      <a:gd name="connsiteY1" fmla="*/ 10296 h 12790"/>
                      <a:gd name="connsiteX2" fmla="*/ 30809 w 31514"/>
                      <a:gd name="connsiteY2" fmla="*/ 7802 h 12790"/>
                      <a:gd name="connsiteX3" fmla="*/ 30532 w 31514"/>
                      <a:gd name="connsiteY3" fmla="*/ 4477 h 12790"/>
                      <a:gd name="connsiteX4" fmla="*/ 26096 w 31514"/>
                      <a:gd name="connsiteY4" fmla="*/ 3368 h 12790"/>
                      <a:gd name="connsiteX5" fmla="*/ 21383 w 31514"/>
                      <a:gd name="connsiteY5" fmla="*/ 320 h 12790"/>
                      <a:gd name="connsiteX6" fmla="*/ 19165 w 31514"/>
                      <a:gd name="connsiteY6" fmla="*/ 320 h 12790"/>
                      <a:gd name="connsiteX7" fmla="*/ 17225 w 31514"/>
                      <a:gd name="connsiteY7" fmla="*/ 1983 h 12790"/>
                      <a:gd name="connsiteX8" fmla="*/ 14452 w 31514"/>
                      <a:gd name="connsiteY8" fmla="*/ 1983 h 12790"/>
                      <a:gd name="connsiteX9" fmla="*/ 8908 w 31514"/>
                      <a:gd name="connsiteY9" fmla="*/ 874 h 12790"/>
                      <a:gd name="connsiteX10" fmla="*/ 3917 w 31514"/>
                      <a:gd name="connsiteY10" fmla="*/ 1428 h 12790"/>
                      <a:gd name="connsiteX11" fmla="*/ 36 w 31514"/>
                      <a:gd name="connsiteY11" fmla="*/ 5308 h 12790"/>
                      <a:gd name="connsiteX12" fmla="*/ 2254 w 31514"/>
                      <a:gd name="connsiteY12" fmla="*/ 9465 h 12790"/>
                      <a:gd name="connsiteX13" fmla="*/ 6135 w 31514"/>
                      <a:gd name="connsiteY13" fmla="*/ 11959 h 12790"/>
                      <a:gd name="connsiteX14" fmla="*/ 11125 w 31514"/>
                      <a:gd name="connsiteY14" fmla="*/ 12790 h 127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31514" h="12790">
                        <a:moveTo>
                          <a:pt x="10848" y="12236"/>
                        </a:moveTo>
                        <a:cubicBezTo>
                          <a:pt x="14175" y="12236"/>
                          <a:pt x="17225" y="11128"/>
                          <a:pt x="20274" y="10296"/>
                        </a:cubicBezTo>
                        <a:cubicBezTo>
                          <a:pt x="23601" y="9465"/>
                          <a:pt x="28314" y="10296"/>
                          <a:pt x="30809" y="7802"/>
                        </a:cubicBezTo>
                        <a:cubicBezTo>
                          <a:pt x="31918" y="6694"/>
                          <a:pt x="31641" y="5308"/>
                          <a:pt x="30532" y="4477"/>
                        </a:cubicBezTo>
                        <a:cubicBezTo>
                          <a:pt x="29145" y="3646"/>
                          <a:pt x="27482" y="3646"/>
                          <a:pt x="26096" y="3368"/>
                        </a:cubicBezTo>
                        <a:cubicBezTo>
                          <a:pt x="24156" y="2814"/>
                          <a:pt x="23046" y="1151"/>
                          <a:pt x="21383" y="320"/>
                        </a:cubicBezTo>
                        <a:cubicBezTo>
                          <a:pt x="20828" y="43"/>
                          <a:pt x="19720" y="-234"/>
                          <a:pt x="19165" y="320"/>
                        </a:cubicBezTo>
                        <a:cubicBezTo>
                          <a:pt x="18333" y="874"/>
                          <a:pt x="18056" y="1706"/>
                          <a:pt x="17225" y="1983"/>
                        </a:cubicBezTo>
                        <a:cubicBezTo>
                          <a:pt x="16393" y="1983"/>
                          <a:pt x="15284" y="1983"/>
                          <a:pt x="14452" y="1983"/>
                        </a:cubicBezTo>
                        <a:cubicBezTo>
                          <a:pt x="12511" y="1983"/>
                          <a:pt x="10848" y="874"/>
                          <a:pt x="8908" y="874"/>
                        </a:cubicBezTo>
                        <a:cubicBezTo>
                          <a:pt x="7522" y="874"/>
                          <a:pt x="5304" y="597"/>
                          <a:pt x="3917" y="1428"/>
                        </a:cubicBezTo>
                        <a:cubicBezTo>
                          <a:pt x="2808" y="2537"/>
                          <a:pt x="313" y="3368"/>
                          <a:pt x="36" y="5308"/>
                        </a:cubicBezTo>
                        <a:cubicBezTo>
                          <a:pt x="-241" y="7248"/>
                          <a:pt x="1145" y="8634"/>
                          <a:pt x="2254" y="9465"/>
                        </a:cubicBezTo>
                        <a:cubicBezTo>
                          <a:pt x="3363" y="10296"/>
                          <a:pt x="4472" y="11405"/>
                          <a:pt x="6135" y="11959"/>
                        </a:cubicBezTo>
                        <a:cubicBezTo>
                          <a:pt x="7798" y="12513"/>
                          <a:pt x="9462" y="12790"/>
                          <a:pt x="11125" y="12790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</p:grpSp>
          <p:sp>
            <p:nvSpPr>
              <p:cNvPr id="4593" name="Freeform 4592">
                <a:extLst>
                  <a:ext uri="{FF2B5EF4-FFF2-40B4-BE49-F238E27FC236}">
                    <a16:creationId xmlns:a16="http://schemas.microsoft.com/office/drawing/2014/main" id="{26237752-EA06-73C0-A4D6-547C0101B3CC}"/>
                  </a:ext>
                </a:extLst>
              </p:cNvPr>
              <p:cNvSpPr/>
              <p:nvPr/>
            </p:nvSpPr>
            <p:spPr>
              <a:xfrm>
                <a:off x="6060062" y="3183203"/>
                <a:ext cx="116438" cy="123740"/>
              </a:xfrm>
              <a:custGeom>
                <a:avLst/>
                <a:gdLst>
                  <a:gd name="connsiteX0" fmla="*/ 80120 w 116438"/>
                  <a:gd name="connsiteY0" fmla="*/ 83414 h 123740"/>
                  <a:gd name="connsiteX1" fmla="*/ 72635 w 116438"/>
                  <a:gd name="connsiteY1" fmla="*/ 98655 h 123740"/>
                  <a:gd name="connsiteX2" fmla="*/ 54337 w 116438"/>
                  <a:gd name="connsiteY2" fmla="*/ 102812 h 123740"/>
                  <a:gd name="connsiteX3" fmla="*/ 35763 w 116438"/>
                  <a:gd name="connsiteY3" fmla="*/ 121657 h 123740"/>
                  <a:gd name="connsiteX4" fmla="*/ 554 w 116438"/>
                  <a:gd name="connsiteY4" fmla="*/ 120548 h 123740"/>
                  <a:gd name="connsiteX5" fmla="*/ 554 w 116438"/>
                  <a:gd name="connsiteY5" fmla="*/ 120548 h 123740"/>
                  <a:gd name="connsiteX6" fmla="*/ 0 w 116438"/>
                  <a:gd name="connsiteY6" fmla="*/ 115837 h 123740"/>
                  <a:gd name="connsiteX7" fmla="*/ 16079 w 116438"/>
                  <a:gd name="connsiteY7" fmla="*/ 58750 h 123740"/>
                  <a:gd name="connsiteX8" fmla="*/ 19129 w 116438"/>
                  <a:gd name="connsiteY8" fmla="*/ 16350 h 123740"/>
                  <a:gd name="connsiteX9" fmla="*/ 50179 w 116438"/>
                  <a:gd name="connsiteY9" fmla="*/ 32146 h 123740"/>
                  <a:gd name="connsiteX10" fmla="*/ 108398 w 116438"/>
                  <a:gd name="connsiteY10" fmla="*/ 0 h 123740"/>
                  <a:gd name="connsiteX11" fmla="*/ 105626 w 116438"/>
                  <a:gd name="connsiteY11" fmla="*/ 6651 h 123740"/>
                  <a:gd name="connsiteX12" fmla="*/ 116438 w 116438"/>
                  <a:gd name="connsiteY12" fmla="*/ 37134 h 123740"/>
                  <a:gd name="connsiteX13" fmla="*/ 58774 w 116438"/>
                  <a:gd name="connsiteY13" fmla="*/ 55424 h 123740"/>
                  <a:gd name="connsiteX14" fmla="*/ 80398 w 116438"/>
                  <a:gd name="connsiteY14" fmla="*/ 83137 h 1237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16438" h="123740">
                    <a:moveTo>
                      <a:pt x="80120" y="83414"/>
                    </a:moveTo>
                    <a:cubicBezTo>
                      <a:pt x="83725" y="87016"/>
                      <a:pt x="75962" y="93667"/>
                      <a:pt x="72635" y="98655"/>
                    </a:cubicBezTo>
                    <a:cubicBezTo>
                      <a:pt x="69309" y="103644"/>
                      <a:pt x="59050" y="103089"/>
                      <a:pt x="54337" y="102812"/>
                    </a:cubicBezTo>
                    <a:cubicBezTo>
                      <a:pt x="49625" y="102812"/>
                      <a:pt x="39367" y="116391"/>
                      <a:pt x="35763" y="121657"/>
                    </a:cubicBezTo>
                    <a:cubicBezTo>
                      <a:pt x="32436" y="126922"/>
                      <a:pt x="1663" y="120548"/>
                      <a:pt x="554" y="120548"/>
                    </a:cubicBezTo>
                    <a:lnTo>
                      <a:pt x="554" y="120548"/>
                    </a:lnTo>
                    <a:cubicBezTo>
                      <a:pt x="554" y="119162"/>
                      <a:pt x="277" y="117500"/>
                      <a:pt x="0" y="115837"/>
                    </a:cubicBezTo>
                    <a:cubicBezTo>
                      <a:pt x="0" y="115837"/>
                      <a:pt x="14970" y="72883"/>
                      <a:pt x="16079" y="58750"/>
                    </a:cubicBezTo>
                    <a:cubicBezTo>
                      <a:pt x="16911" y="48219"/>
                      <a:pt x="17743" y="30483"/>
                      <a:pt x="19129" y="16350"/>
                    </a:cubicBezTo>
                    <a:cubicBezTo>
                      <a:pt x="19129" y="16350"/>
                      <a:pt x="42139" y="33532"/>
                      <a:pt x="50179" y="32146"/>
                    </a:cubicBezTo>
                    <a:cubicBezTo>
                      <a:pt x="58219" y="30760"/>
                      <a:pt x="106735" y="1109"/>
                      <a:pt x="108398" y="0"/>
                    </a:cubicBezTo>
                    <a:cubicBezTo>
                      <a:pt x="106180" y="2494"/>
                      <a:pt x="105071" y="4711"/>
                      <a:pt x="105626" y="6651"/>
                    </a:cubicBezTo>
                    <a:cubicBezTo>
                      <a:pt x="109230" y="16627"/>
                      <a:pt x="116438" y="37134"/>
                      <a:pt x="116438" y="37134"/>
                    </a:cubicBezTo>
                    <a:cubicBezTo>
                      <a:pt x="103131" y="38243"/>
                      <a:pt x="62100" y="54593"/>
                      <a:pt x="58774" y="55424"/>
                    </a:cubicBezTo>
                    <a:cubicBezTo>
                      <a:pt x="54892" y="56256"/>
                      <a:pt x="76794" y="79534"/>
                      <a:pt x="80398" y="83137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594" name="Freeform 4593">
                <a:extLst>
                  <a:ext uri="{FF2B5EF4-FFF2-40B4-BE49-F238E27FC236}">
                    <a16:creationId xmlns:a16="http://schemas.microsoft.com/office/drawing/2014/main" id="{7914BC4D-05B0-8A52-0166-8466FA618A3B}"/>
                  </a:ext>
                </a:extLst>
              </p:cNvPr>
              <p:cNvSpPr/>
              <p:nvPr/>
            </p:nvSpPr>
            <p:spPr>
              <a:xfrm>
                <a:off x="6292107" y="2938118"/>
                <a:ext cx="84661" cy="75764"/>
              </a:xfrm>
              <a:custGeom>
                <a:avLst/>
                <a:gdLst>
                  <a:gd name="connsiteX0" fmla="*/ 84556 w 84661"/>
                  <a:gd name="connsiteY0" fmla="*/ 72716 h 75764"/>
                  <a:gd name="connsiteX1" fmla="*/ 84556 w 84661"/>
                  <a:gd name="connsiteY1" fmla="*/ 72716 h 75764"/>
                  <a:gd name="connsiteX2" fmla="*/ 76794 w 84661"/>
                  <a:gd name="connsiteY2" fmla="*/ 75764 h 75764"/>
                  <a:gd name="connsiteX3" fmla="*/ 73467 w 84661"/>
                  <a:gd name="connsiteY3" fmla="*/ 75764 h 75764"/>
                  <a:gd name="connsiteX4" fmla="*/ 31050 w 84661"/>
                  <a:gd name="connsiteY4" fmla="*/ 46389 h 75764"/>
                  <a:gd name="connsiteX5" fmla="*/ 28278 w 84661"/>
                  <a:gd name="connsiteY5" fmla="*/ 43341 h 75764"/>
                  <a:gd name="connsiteX6" fmla="*/ 9703 w 84661"/>
                  <a:gd name="connsiteY6" fmla="*/ 38907 h 75764"/>
                  <a:gd name="connsiteX7" fmla="*/ 4713 w 84661"/>
                  <a:gd name="connsiteY7" fmla="*/ 10641 h 75764"/>
                  <a:gd name="connsiteX8" fmla="*/ 0 w 84661"/>
                  <a:gd name="connsiteY8" fmla="*/ 3435 h 75764"/>
                  <a:gd name="connsiteX9" fmla="*/ 41862 w 84661"/>
                  <a:gd name="connsiteY9" fmla="*/ 110 h 75764"/>
                  <a:gd name="connsiteX10" fmla="*/ 54893 w 84661"/>
                  <a:gd name="connsiteY10" fmla="*/ 9532 h 75764"/>
                  <a:gd name="connsiteX11" fmla="*/ 52674 w 84661"/>
                  <a:gd name="connsiteY11" fmla="*/ 17569 h 75764"/>
                  <a:gd name="connsiteX12" fmla="*/ 63210 w 84661"/>
                  <a:gd name="connsiteY12" fmla="*/ 28654 h 75764"/>
                  <a:gd name="connsiteX13" fmla="*/ 59882 w 84661"/>
                  <a:gd name="connsiteY13" fmla="*/ 41401 h 75764"/>
                  <a:gd name="connsiteX14" fmla="*/ 79012 w 84661"/>
                  <a:gd name="connsiteY14" fmla="*/ 55534 h 75764"/>
                  <a:gd name="connsiteX15" fmla="*/ 84279 w 84661"/>
                  <a:gd name="connsiteY15" fmla="*/ 72993 h 757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84661" h="75764">
                    <a:moveTo>
                      <a:pt x="84556" y="72716"/>
                    </a:moveTo>
                    <a:lnTo>
                      <a:pt x="84556" y="72716"/>
                    </a:lnTo>
                    <a:cubicBezTo>
                      <a:pt x="81230" y="74656"/>
                      <a:pt x="78734" y="75764"/>
                      <a:pt x="76794" y="75764"/>
                    </a:cubicBezTo>
                    <a:cubicBezTo>
                      <a:pt x="75685" y="75764"/>
                      <a:pt x="74576" y="75764"/>
                      <a:pt x="73467" y="75764"/>
                    </a:cubicBezTo>
                    <a:cubicBezTo>
                      <a:pt x="62378" y="45004"/>
                      <a:pt x="32436" y="46389"/>
                      <a:pt x="31050" y="46389"/>
                    </a:cubicBezTo>
                    <a:cubicBezTo>
                      <a:pt x="29386" y="44449"/>
                      <a:pt x="28278" y="43341"/>
                      <a:pt x="28278" y="43341"/>
                    </a:cubicBezTo>
                    <a:cubicBezTo>
                      <a:pt x="29386" y="37244"/>
                      <a:pt x="15248" y="38630"/>
                      <a:pt x="9703" y="38907"/>
                    </a:cubicBezTo>
                    <a:cubicBezTo>
                      <a:pt x="4159" y="38907"/>
                      <a:pt x="4713" y="17014"/>
                      <a:pt x="4713" y="10641"/>
                    </a:cubicBezTo>
                    <a:cubicBezTo>
                      <a:pt x="4713" y="4267"/>
                      <a:pt x="2772" y="5929"/>
                      <a:pt x="0" y="3435"/>
                    </a:cubicBezTo>
                    <a:cubicBezTo>
                      <a:pt x="1109" y="3435"/>
                      <a:pt x="30496" y="-722"/>
                      <a:pt x="41862" y="110"/>
                    </a:cubicBezTo>
                    <a:cubicBezTo>
                      <a:pt x="44634" y="3435"/>
                      <a:pt x="51843" y="7592"/>
                      <a:pt x="54893" y="9532"/>
                    </a:cubicBezTo>
                    <a:cubicBezTo>
                      <a:pt x="59051" y="12026"/>
                      <a:pt x="54893" y="12858"/>
                      <a:pt x="52674" y="17569"/>
                    </a:cubicBezTo>
                    <a:cubicBezTo>
                      <a:pt x="50456" y="22280"/>
                      <a:pt x="56556" y="23111"/>
                      <a:pt x="63210" y="28654"/>
                    </a:cubicBezTo>
                    <a:cubicBezTo>
                      <a:pt x="69863" y="33919"/>
                      <a:pt x="63210" y="38630"/>
                      <a:pt x="59882" y="41401"/>
                    </a:cubicBezTo>
                    <a:cubicBezTo>
                      <a:pt x="56833" y="44172"/>
                      <a:pt x="70972" y="49438"/>
                      <a:pt x="79012" y="55534"/>
                    </a:cubicBezTo>
                    <a:cubicBezTo>
                      <a:pt x="86774" y="61631"/>
                      <a:pt x="84279" y="72439"/>
                      <a:pt x="84279" y="72993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grpSp>
            <p:nvGrpSpPr>
              <p:cNvPr id="4595" name="Graphic 248">
                <a:extLst>
                  <a:ext uri="{FF2B5EF4-FFF2-40B4-BE49-F238E27FC236}">
                    <a16:creationId xmlns:a16="http://schemas.microsoft.com/office/drawing/2014/main" id="{E876FC7D-CCF3-8AD7-56DF-B2BE8AF163B8}"/>
                  </a:ext>
                </a:extLst>
              </p:cNvPr>
              <p:cNvGrpSpPr/>
              <p:nvPr/>
            </p:nvGrpSpPr>
            <p:grpSpPr>
              <a:xfrm>
                <a:off x="6322879" y="2914949"/>
                <a:ext cx="150607" cy="113065"/>
                <a:chOff x="6985644" y="2913830"/>
                <a:chExt cx="150607" cy="113065"/>
              </a:xfrm>
              <a:grpFill/>
            </p:grpSpPr>
            <p:sp>
              <p:nvSpPr>
                <p:cNvPr id="4784" name="Freeform 4783">
                  <a:extLst>
                    <a:ext uri="{FF2B5EF4-FFF2-40B4-BE49-F238E27FC236}">
                      <a16:creationId xmlns:a16="http://schemas.microsoft.com/office/drawing/2014/main" id="{DD214F96-F039-986B-EFD5-3AE3C64EC192}"/>
                    </a:ext>
                  </a:extLst>
                </p:cNvPr>
                <p:cNvSpPr/>
                <p:nvPr/>
              </p:nvSpPr>
              <p:spPr>
                <a:xfrm>
                  <a:off x="6995419" y="2913830"/>
                  <a:ext cx="140833" cy="113065"/>
                </a:xfrm>
                <a:custGeom>
                  <a:avLst/>
                  <a:gdLst>
                    <a:gd name="connsiteX0" fmla="*/ 127180 w 140833"/>
                    <a:gd name="connsiteY0" fmla="*/ 49051 h 113065"/>
                    <a:gd name="connsiteX1" fmla="*/ 122189 w 140833"/>
                    <a:gd name="connsiteY1" fmla="*/ 58196 h 113065"/>
                    <a:gd name="connsiteX2" fmla="*/ 120249 w 140833"/>
                    <a:gd name="connsiteY2" fmla="*/ 72329 h 113065"/>
                    <a:gd name="connsiteX3" fmla="*/ 119139 w 140833"/>
                    <a:gd name="connsiteY3" fmla="*/ 75931 h 113065"/>
                    <a:gd name="connsiteX4" fmla="*/ 119139 w 140833"/>
                    <a:gd name="connsiteY4" fmla="*/ 83691 h 113065"/>
                    <a:gd name="connsiteX5" fmla="*/ 114704 w 140833"/>
                    <a:gd name="connsiteY5" fmla="*/ 87293 h 113065"/>
                    <a:gd name="connsiteX6" fmla="*/ 109991 w 140833"/>
                    <a:gd name="connsiteY6" fmla="*/ 90342 h 113065"/>
                    <a:gd name="connsiteX7" fmla="*/ 106110 w 140833"/>
                    <a:gd name="connsiteY7" fmla="*/ 95330 h 113065"/>
                    <a:gd name="connsiteX8" fmla="*/ 105555 w 140833"/>
                    <a:gd name="connsiteY8" fmla="*/ 103367 h 113065"/>
                    <a:gd name="connsiteX9" fmla="*/ 105555 w 140833"/>
                    <a:gd name="connsiteY9" fmla="*/ 113066 h 113065"/>
                    <a:gd name="connsiteX10" fmla="*/ 90307 w 140833"/>
                    <a:gd name="connsiteY10" fmla="*/ 106415 h 113065"/>
                    <a:gd name="connsiteX11" fmla="*/ 83377 w 140833"/>
                    <a:gd name="connsiteY11" fmla="*/ 97547 h 113065"/>
                    <a:gd name="connsiteX12" fmla="*/ 89199 w 140833"/>
                    <a:gd name="connsiteY12" fmla="*/ 91727 h 113065"/>
                    <a:gd name="connsiteX13" fmla="*/ 86703 w 140833"/>
                    <a:gd name="connsiteY13" fmla="*/ 87848 h 113065"/>
                    <a:gd name="connsiteX14" fmla="*/ 88921 w 140833"/>
                    <a:gd name="connsiteY14" fmla="*/ 80920 h 113065"/>
                    <a:gd name="connsiteX15" fmla="*/ 75337 w 140833"/>
                    <a:gd name="connsiteY15" fmla="*/ 72052 h 113065"/>
                    <a:gd name="connsiteX16" fmla="*/ 43455 w 140833"/>
                    <a:gd name="connsiteY16" fmla="*/ 95884 h 113065"/>
                    <a:gd name="connsiteX17" fmla="*/ 38187 w 140833"/>
                    <a:gd name="connsiteY17" fmla="*/ 78426 h 113065"/>
                    <a:gd name="connsiteX18" fmla="*/ 19058 w 140833"/>
                    <a:gd name="connsiteY18" fmla="*/ 64292 h 113065"/>
                    <a:gd name="connsiteX19" fmla="*/ 22385 w 140833"/>
                    <a:gd name="connsiteY19" fmla="*/ 51545 h 113065"/>
                    <a:gd name="connsiteX20" fmla="*/ 11850 w 140833"/>
                    <a:gd name="connsiteY20" fmla="*/ 40460 h 113065"/>
                    <a:gd name="connsiteX21" fmla="*/ 14068 w 140833"/>
                    <a:gd name="connsiteY21" fmla="*/ 32423 h 113065"/>
                    <a:gd name="connsiteX22" fmla="*/ 1038 w 140833"/>
                    <a:gd name="connsiteY22" fmla="*/ 23001 h 113065"/>
                    <a:gd name="connsiteX23" fmla="*/ 484 w 140833"/>
                    <a:gd name="connsiteY23" fmla="*/ 20230 h 113065"/>
                    <a:gd name="connsiteX24" fmla="*/ 14346 w 140833"/>
                    <a:gd name="connsiteY24" fmla="*/ 16904 h 113065"/>
                    <a:gd name="connsiteX25" fmla="*/ 27930 w 140833"/>
                    <a:gd name="connsiteY25" fmla="*/ 25218 h 113065"/>
                    <a:gd name="connsiteX26" fmla="*/ 46227 w 140833"/>
                    <a:gd name="connsiteY26" fmla="*/ 25218 h 113065"/>
                    <a:gd name="connsiteX27" fmla="*/ 40683 w 140833"/>
                    <a:gd name="connsiteY27" fmla="*/ 16627 h 113065"/>
                    <a:gd name="connsiteX28" fmla="*/ 38187 w 140833"/>
                    <a:gd name="connsiteY28" fmla="*/ 0 h 113065"/>
                    <a:gd name="connsiteX29" fmla="*/ 39573 w 140833"/>
                    <a:gd name="connsiteY29" fmla="*/ 277 h 113065"/>
                    <a:gd name="connsiteX30" fmla="*/ 49554 w 140833"/>
                    <a:gd name="connsiteY30" fmla="*/ 4157 h 113065"/>
                    <a:gd name="connsiteX31" fmla="*/ 57871 w 140833"/>
                    <a:gd name="connsiteY31" fmla="*/ 14133 h 113065"/>
                    <a:gd name="connsiteX32" fmla="*/ 74228 w 140833"/>
                    <a:gd name="connsiteY32" fmla="*/ 24664 h 113065"/>
                    <a:gd name="connsiteX33" fmla="*/ 97238 w 140833"/>
                    <a:gd name="connsiteY33" fmla="*/ 3603 h 113065"/>
                    <a:gd name="connsiteX34" fmla="*/ 102229 w 140833"/>
                    <a:gd name="connsiteY34" fmla="*/ 8037 h 113065"/>
                    <a:gd name="connsiteX35" fmla="*/ 107219 w 140833"/>
                    <a:gd name="connsiteY35" fmla="*/ 13579 h 113065"/>
                    <a:gd name="connsiteX36" fmla="*/ 116367 w 140833"/>
                    <a:gd name="connsiteY36" fmla="*/ 26881 h 113065"/>
                    <a:gd name="connsiteX37" fmla="*/ 121081 w 140833"/>
                    <a:gd name="connsiteY37" fmla="*/ 33809 h 113065"/>
                    <a:gd name="connsiteX38" fmla="*/ 125516 w 140833"/>
                    <a:gd name="connsiteY38" fmla="*/ 41014 h 113065"/>
                    <a:gd name="connsiteX39" fmla="*/ 133279 w 140833"/>
                    <a:gd name="connsiteY39" fmla="*/ 43508 h 113065"/>
                    <a:gd name="connsiteX40" fmla="*/ 140764 w 140833"/>
                    <a:gd name="connsiteY40" fmla="*/ 46002 h 113065"/>
                    <a:gd name="connsiteX41" fmla="*/ 126625 w 140833"/>
                    <a:gd name="connsiteY41" fmla="*/ 49051 h 1130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</a:cxnLst>
                  <a:rect l="l" t="t" r="r" b="b"/>
                  <a:pathLst>
                    <a:path w="140833" h="113065">
                      <a:moveTo>
                        <a:pt x="127180" y="49051"/>
                      </a:moveTo>
                      <a:cubicBezTo>
                        <a:pt x="122744" y="50436"/>
                        <a:pt x="123298" y="54593"/>
                        <a:pt x="122189" y="58196"/>
                      </a:cubicBezTo>
                      <a:cubicBezTo>
                        <a:pt x="120803" y="62629"/>
                        <a:pt x="121081" y="67618"/>
                        <a:pt x="120249" y="72329"/>
                      </a:cubicBezTo>
                      <a:cubicBezTo>
                        <a:pt x="119971" y="73437"/>
                        <a:pt x="119417" y="74546"/>
                        <a:pt x="119139" y="75931"/>
                      </a:cubicBezTo>
                      <a:cubicBezTo>
                        <a:pt x="118863" y="78426"/>
                        <a:pt x="119417" y="81197"/>
                        <a:pt x="119139" y="83691"/>
                      </a:cubicBezTo>
                      <a:cubicBezTo>
                        <a:pt x="115536" y="82305"/>
                        <a:pt x="114704" y="83691"/>
                        <a:pt x="114704" y="87293"/>
                      </a:cubicBezTo>
                      <a:cubicBezTo>
                        <a:pt x="114704" y="91173"/>
                        <a:pt x="113595" y="90896"/>
                        <a:pt x="109991" y="90342"/>
                      </a:cubicBezTo>
                      <a:cubicBezTo>
                        <a:pt x="106387" y="89788"/>
                        <a:pt x="105833" y="92282"/>
                        <a:pt x="106110" y="95330"/>
                      </a:cubicBezTo>
                      <a:cubicBezTo>
                        <a:pt x="106110" y="98101"/>
                        <a:pt x="106110" y="100595"/>
                        <a:pt x="105555" y="103367"/>
                      </a:cubicBezTo>
                      <a:cubicBezTo>
                        <a:pt x="105555" y="106692"/>
                        <a:pt x="105555" y="109740"/>
                        <a:pt x="105555" y="113066"/>
                      </a:cubicBezTo>
                      <a:cubicBezTo>
                        <a:pt x="100565" y="111403"/>
                        <a:pt x="91694" y="108355"/>
                        <a:pt x="90307" y="106415"/>
                      </a:cubicBezTo>
                      <a:cubicBezTo>
                        <a:pt x="88367" y="103644"/>
                        <a:pt x="80050" y="99487"/>
                        <a:pt x="83377" y="97547"/>
                      </a:cubicBezTo>
                      <a:cubicBezTo>
                        <a:pt x="86703" y="95884"/>
                        <a:pt x="91416" y="93113"/>
                        <a:pt x="89199" y="91727"/>
                      </a:cubicBezTo>
                      <a:cubicBezTo>
                        <a:pt x="86981" y="90342"/>
                        <a:pt x="84485" y="90065"/>
                        <a:pt x="86703" y="87848"/>
                      </a:cubicBezTo>
                      <a:cubicBezTo>
                        <a:pt x="88644" y="85354"/>
                        <a:pt x="90585" y="82305"/>
                        <a:pt x="88921" y="80920"/>
                      </a:cubicBezTo>
                      <a:cubicBezTo>
                        <a:pt x="87258" y="79534"/>
                        <a:pt x="81159" y="69003"/>
                        <a:pt x="75337" y="72052"/>
                      </a:cubicBezTo>
                      <a:cubicBezTo>
                        <a:pt x="70901" y="74546"/>
                        <a:pt x="54267" y="89233"/>
                        <a:pt x="43455" y="95884"/>
                      </a:cubicBezTo>
                      <a:cubicBezTo>
                        <a:pt x="43455" y="95053"/>
                        <a:pt x="46227" y="84522"/>
                        <a:pt x="38187" y="78426"/>
                      </a:cubicBezTo>
                      <a:cubicBezTo>
                        <a:pt x="30148" y="72052"/>
                        <a:pt x="16009" y="67064"/>
                        <a:pt x="19058" y="64292"/>
                      </a:cubicBezTo>
                      <a:cubicBezTo>
                        <a:pt x="22108" y="61521"/>
                        <a:pt x="28762" y="56810"/>
                        <a:pt x="22385" y="51545"/>
                      </a:cubicBezTo>
                      <a:cubicBezTo>
                        <a:pt x="15732" y="46280"/>
                        <a:pt x="9632" y="45171"/>
                        <a:pt x="11850" y="40460"/>
                      </a:cubicBezTo>
                      <a:cubicBezTo>
                        <a:pt x="14068" y="35749"/>
                        <a:pt x="18227" y="35195"/>
                        <a:pt x="14068" y="32423"/>
                      </a:cubicBezTo>
                      <a:cubicBezTo>
                        <a:pt x="11018" y="30483"/>
                        <a:pt x="3810" y="26050"/>
                        <a:pt x="1038" y="23001"/>
                      </a:cubicBezTo>
                      <a:cubicBezTo>
                        <a:pt x="-71" y="21893"/>
                        <a:pt x="-348" y="20784"/>
                        <a:pt x="484" y="20230"/>
                      </a:cubicBezTo>
                      <a:cubicBezTo>
                        <a:pt x="3256" y="18013"/>
                        <a:pt x="10741" y="16073"/>
                        <a:pt x="14346" y="16904"/>
                      </a:cubicBezTo>
                      <a:cubicBezTo>
                        <a:pt x="18227" y="17736"/>
                        <a:pt x="24880" y="24941"/>
                        <a:pt x="27930" y="25218"/>
                      </a:cubicBezTo>
                      <a:cubicBezTo>
                        <a:pt x="30980" y="25218"/>
                        <a:pt x="47336" y="29098"/>
                        <a:pt x="46227" y="25218"/>
                      </a:cubicBezTo>
                      <a:cubicBezTo>
                        <a:pt x="44841" y="21339"/>
                        <a:pt x="45396" y="19676"/>
                        <a:pt x="40683" y="16627"/>
                      </a:cubicBezTo>
                      <a:cubicBezTo>
                        <a:pt x="35969" y="13579"/>
                        <a:pt x="29870" y="8037"/>
                        <a:pt x="38187" y="0"/>
                      </a:cubicBezTo>
                      <a:cubicBezTo>
                        <a:pt x="38742" y="0"/>
                        <a:pt x="39297" y="0"/>
                        <a:pt x="39573" y="277"/>
                      </a:cubicBezTo>
                      <a:cubicBezTo>
                        <a:pt x="44009" y="832"/>
                        <a:pt x="47336" y="832"/>
                        <a:pt x="49554" y="4157"/>
                      </a:cubicBezTo>
                      <a:cubicBezTo>
                        <a:pt x="51772" y="7482"/>
                        <a:pt x="55376" y="13025"/>
                        <a:pt x="57871" y="14133"/>
                      </a:cubicBezTo>
                      <a:cubicBezTo>
                        <a:pt x="60366" y="15242"/>
                        <a:pt x="67020" y="27158"/>
                        <a:pt x="74228" y="24664"/>
                      </a:cubicBezTo>
                      <a:cubicBezTo>
                        <a:pt x="81436" y="22447"/>
                        <a:pt x="97238" y="3603"/>
                        <a:pt x="97238" y="3603"/>
                      </a:cubicBezTo>
                      <a:cubicBezTo>
                        <a:pt x="98902" y="4988"/>
                        <a:pt x="100565" y="6651"/>
                        <a:pt x="102229" y="8037"/>
                      </a:cubicBezTo>
                      <a:cubicBezTo>
                        <a:pt x="103892" y="9699"/>
                        <a:pt x="105833" y="11362"/>
                        <a:pt x="107219" y="13579"/>
                      </a:cubicBezTo>
                      <a:cubicBezTo>
                        <a:pt x="109991" y="18290"/>
                        <a:pt x="111654" y="23832"/>
                        <a:pt x="116367" y="26881"/>
                      </a:cubicBezTo>
                      <a:cubicBezTo>
                        <a:pt x="119417" y="28821"/>
                        <a:pt x="119695" y="30483"/>
                        <a:pt x="121081" y="33809"/>
                      </a:cubicBezTo>
                      <a:cubicBezTo>
                        <a:pt x="122189" y="36580"/>
                        <a:pt x="123021" y="39352"/>
                        <a:pt x="125516" y="41014"/>
                      </a:cubicBezTo>
                      <a:cubicBezTo>
                        <a:pt x="127734" y="42677"/>
                        <a:pt x="130506" y="43508"/>
                        <a:pt x="133279" y="43508"/>
                      </a:cubicBezTo>
                      <a:cubicBezTo>
                        <a:pt x="135497" y="43508"/>
                        <a:pt x="140210" y="42677"/>
                        <a:pt x="140764" y="46002"/>
                      </a:cubicBezTo>
                      <a:cubicBezTo>
                        <a:pt x="141873" y="53208"/>
                        <a:pt x="129398" y="47942"/>
                        <a:pt x="126625" y="49051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785" name="Freeform 4784">
                  <a:extLst>
                    <a:ext uri="{FF2B5EF4-FFF2-40B4-BE49-F238E27FC236}">
                      <a16:creationId xmlns:a16="http://schemas.microsoft.com/office/drawing/2014/main" id="{009ED165-907E-97F5-CA03-8438F782807C}"/>
                    </a:ext>
                  </a:extLst>
                </p:cNvPr>
                <p:cNvSpPr/>
                <p:nvPr/>
              </p:nvSpPr>
              <p:spPr>
                <a:xfrm>
                  <a:off x="6985644" y="2983378"/>
                  <a:ext cx="42694" cy="29384"/>
                </a:xfrm>
                <a:custGeom>
                  <a:avLst/>
                  <a:gdLst>
                    <a:gd name="connsiteX0" fmla="*/ 42694 w 42694"/>
                    <a:gd name="connsiteY0" fmla="*/ 29385 h 29384"/>
                    <a:gd name="connsiteX1" fmla="*/ 19684 w 42694"/>
                    <a:gd name="connsiteY1" fmla="*/ 23011 h 29384"/>
                    <a:gd name="connsiteX2" fmla="*/ 0 w 42694"/>
                    <a:gd name="connsiteY2" fmla="*/ 9 h 29384"/>
                    <a:gd name="connsiteX3" fmla="*/ 42417 w 42694"/>
                    <a:gd name="connsiteY3" fmla="*/ 29385 h 293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2694" h="29384">
                      <a:moveTo>
                        <a:pt x="42694" y="29385"/>
                      </a:moveTo>
                      <a:cubicBezTo>
                        <a:pt x="34654" y="28830"/>
                        <a:pt x="23565" y="27722"/>
                        <a:pt x="19684" y="23011"/>
                      </a:cubicBezTo>
                      <a:cubicBezTo>
                        <a:pt x="16357" y="18854"/>
                        <a:pt x="5268" y="5829"/>
                        <a:pt x="0" y="9"/>
                      </a:cubicBezTo>
                      <a:cubicBezTo>
                        <a:pt x="1664" y="9"/>
                        <a:pt x="31328" y="-1376"/>
                        <a:pt x="42417" y="29385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sp>
            <p:nvSpPr>
              <p:cNvPr id="4596" name="Freeform 4595">
                <a:extLst>
                  <a:ext uri="{FF2B5EF4-FFF2-40B4-BE49-F238E27FC236}">
                    <a16:creationId xmlns:a16="http://schemas.microsoft.com/office/drawing/2014/main" id="{5A44C6C5-2F69-2DEB-E7A7-8E0344B90853}"/>
                  </a:ext>
                </a:extLst>
              </p:cNvPr>
              <p:cNvSpPr/>
              <p:nvPr/>
            </p:nvSpPr>
            <p:spPr>
              <a:xfrm>
                <a:off x="6632550" y="2790522"/>
                <a:ext cx="459134" cy="277121"/>
              </a:xfrm>
              <a:custGeom>
                <a:avLst/>
                <a:gdLst>
                  <a:gd name="connsiteX0" fmla="*/ 457159 w 459134"/>
                  <a:gd name="connsiteY0" fmla="*/ 164056 h 277121"/>
                  <a:gd name="connsiteX1" fmla="*/ 439139 w 459134"/>
                  <a:gd name="connsiteY1" fmla="*/ 172093 h 277121"/>
                  <a:gd name="connsiteX2" fmla="*/ 424999 w 459134"/>
                  <a:gd name="connsiteY2" fmla="*/ 186780 h 277121"/>
                  <a:gd name="connsiteX3" fmla="*/ 413356 w 459134"/>
                  <a:gd name="connsiteY3" fmla="*/ 177358 h 277121"/>
                  <a:gd name="connsiteX4" fmla="*/ 406702 w 459134"/>
                  <a:gd name="connsiteY4" fmla="*/ 187612 h 277121"/>
                  <a:gd name="connsiteX5" fmla="*/ 398108 w 459134"/>
                  <a:gd name="connsiteY5" fmla="*/ 183732 h 277121"/>
                  <a:gd name="connsiteX6" fmla="*/ 391731 w 459134"/>
                  <a:gd name="connsiteY6" fmla="*/ 177081 h 277121"/>
                  <a:gd name="connsiteX7" fmla="*/ 393673 w 459134"/>
                  <a:gd name="connsiteY7" fmla="*/ 168490 h 277121"/>
                  <a:gd name="connsiteX8" fmla="*/ 395336 w 459134"/>
                  <a:gd name="connsiteY8" fmla="*/ 156574 h 277121"/>
                  <a:gd name="connsiteX9" fmla="*/ 379256 w 459134"/>
                  <a:gd name="connsiteY9" fmla="*/ 161008 h 277121"/>
                  <a:gd name="connsiteX10" fmla="*/ 365117 w 459134"/>
                  <a:gd name="connsiteY10" fmla="*/ 164610 h 277121"/>
                  <a:gd name="connsiteX11" fmla="*/ 357355 w 459134"/>
                  <a:gd name="connsiteY11" fmla="*/ 178466 h 277121"/>
                  <a:gd name="connsiteX12" fmla="*/ 346820 w 459134"/>
                  <a:gd name="connsiteY12" fmla="*/ 182346 h 277121"/>
                  <a:gd name="connsiteX13" fmla="*/ 346265 w 459134"/>
                  <a:gd name="connsiteY13" fmla="*/ 188443 h 277121"/>
                  <a:gd name="connsiteX14" fmla="*/ 338780 w 459134"/>
                  <a:gd name="connsiteY14" fmla="*/ 197034 h 277121"/>
                  <a:gd name="connsiteX15" fmla="*/ 311057 w 459134"/>
                  <a:gd name="connsiteY15" fmla="*/ 199251 h 277121"/>
                  <a:gd name="connsiteX16" fmla="*/ 309670 w 459134"/>
                  <a:gd name="connsiteY16" fmla="*/ 216155 h 277121"/>
                  <a:gd name="connsiteX17" fmla="*/ 323809 w 459134"/>
                  <a:gd name="connsiteY17" fmla="*/ 220866 h 277121"/>
                  <a:gd name="connsiteX18" fmla="*/ 326305 w 459134"/>
                  <a:gd name="connsiteY18" fmla="*/ 233614 h 277121"/>
                  <a:gd name="connsiteX19" fmla="*/ 331295 w 459134"/>
                  <a:gd name="connsiteY19" fmla="*/ 246916 h 277121"/>
                  <a:gd name="connsiteX20" fmla="*/ 320760 w 459134"/>
                  <a:gd name="connsiteY20" fmla="*/ 262712 h 277121"/>
                  <a:gd name="connsiteX21" fmla="*/ 316047 w 459134"/>
                  <a:gd name="connsiteY21" fmla="*/ 277122 h 277121"/>
                  <a:gd name="connsiteX22" fmla="*/ 306344 w 459134"/>
                  <a:gd name="connsiteY22" fmla="*/ 274350 h 277121"/>
                  <a:gd name="connsiteX23" fmla="*/ 285274 w 459134"/>
                  <a:gd name="connsiteY23" fmla="*/ 269085 h 277121"/>
                  <a:gd name="connsiteX24" fmla="*/ 286937 w 459134"/>
                  <a:gd name="connsiteY24" fmla="*/ 253844 h 277121"/>
                  <a:gd name="connsiteX25" fmla="*/ 260877 w 459134"/>
                  <a:gd name="connsiteY25" fmla="*/ 241927 h 277121"/>
                  <a:gd name="connsiteX26" fmla="*/ 225946 w 459134"/>
                  <a:gd name="connsiteY26" fmla="*/ 221697 h 277121"/>
                  <a:gd name="connsiteX27" fmla="*/ 178539 w 459134"/>
                  <a:gd name="connsiteY27" fmla="*/ 190383 h 277121"/>
                  <a:gd name="connsiteX28" fmla="*/ 173271 w 459134"/>
                  <a:gd name="connsiteY28" fmla="*/ 182069 h 277121"/>
                  <a:gd name="connsiteX29" fmla="*/ 167172 w 459134"/>
                  <a:gd name="connsiteY29" fmla="*/ 170430 h 277121"/>
                  <a:gd name="connsiteX30" fmla="*/ 157468 w 459134"/>
                  <a:gd name="connsiteY30" fmla="*/ 152694 h 277121"/>
                  <a:gd name="connsiteX31" fmla="*/ 138340 w 459134"/>
                  <a:gd name="connsiteY31" fmla="*/ 148260 h 277121"/>
                  <a:gd name="connsiteX32" fmla="*/ 114220 w 459134"/>
                  <a:gd name="connsiteY32" fmla="*/ 145212 h 277121"/>
                  <a:gd name="connsiteX33" fmla="*/ 112557 w 459134"/>
                  <a:gd name="connsiteY33" fmla="*/ 129416 h 277121"/>
                  <a:gd name="connsiteX34" fmla="*/ 108398 w 459134"/>
                  <a:gd name="connsiteY34" fmla="*/ 117500 h 277121"/>
                  <a:gd name="connsiteX35" fmla="*/ 90378 w 459134"/>
                  <a:gd name="connsiteY35" fmla="*/ 111957 h 277121"/>
                  <a:gd name="connsiteX36" fmla="*/ 72635 w 459134"/>
                  <a:gd name="connsiteY36" fmla="*/ 98378 h 277121"/>
                  <a:gd name="connsiteX37" fmla="*/ 64873 w 459134"/>
                  <a:gd name="connsiteY37" fmla="*/ 110572 h 277121"/>
                  <a:gd name="connsiteX38" fmla="*/ 55724 w 459134"/>
                  <a:gd name="connsiteY38" fmla="*/ 108077 h 277121"/>
                  <a:gd name="connsiteX39" fmla="*/ 50179 w 459134"/>
                  <a:gd name="connsiteY39" fmla="*/ 114728 h 277121"/>
                  <a:gd name="connsiteX40" fmla="*/ 35485 w 459134"/>
                  <a:gd name="connsiteY40" fmla="*/ 119994 h 277121"/>
                  <a:gd name="connsiteX41" fmla="*/ 26060 w 459134"/>
                  <a:gd name="connsiteY41" fmla="*/ 128862 h 277121"/>
                  <a:gd name="connsiteX42" fmla="*/ 29941 w 459134"/>
                  <a:gd name="connsiteY42" fmla="*/ 142718 h 277121"/>
                  <a:gd name="connsiteX43" fmla="*/ 28278 w 459134"/>
                  <a:gd name="connsiteY43" fmla="*/ 144103 h 277121"/>
                  <a:gd name="connsiteX44" fmla="*/ 26337 w 459134"/>
                  <a:gd name="connsiteY44" fmla="*/ 144381 h 277121"/>
                  <a:gd name="connsiteX45" fmla="*/ 24119 w 459134"/>
                  <a:gd name="connsiteY45" fmla="*/ 144658 h 277121"/>
                  <a:gd name="connsiteX46" fmla="*/ 24119 w 459134"/>
                  <a:gd name="connsiteY46" fmla="*/ 144658 h 277121"/>
                  <a:gd name="connsiteX47" fmla="*/ 21347 w 459134"/>
                  <a:gd name="connsiteY47" fmla="*/ 144658 h 277121"/>
                  <a:gd name="connsiteX48" fmla="*/ 21347 w 459134"/>
                  <a:gd name="connsiteY48" fmla="*/ 144658 h 277121"/>
                  <a:gd name="connsiteX49" fmla="*/ 2772 w 459134"/>
                  <a:gd name="connsiteY49" fmla="*/ 144658 h 277121"/>
                  <a:gd name="connsiteX50" fmla="*/ 0 w 459134"/>
                  <a:gd name="connsiteY50" fmla="*/ 144658 h 277121"/>
                  <a:gd name="connsiteX51" fmla="*/ 0 w 459134"/>
                  <a:gd name="connsiteY51" fmla="*/ 23278 h 277121"/>
                  <a:gd name="connsiteX52" fmla="*/ 68754 w 459134"/>
                  <a:gd name="connsiteY52" fmla="*/ 0 h 277121"/>
                  <a:gd name="connsiteX53" fmla="*/ 63209 w 459134"/>
                  <a:gd name="connsiteY53" fmla="*/ 11639 h 277121"/>
                  <a:gd name="connsiteX54" fmla="*/ 62655 w 459134"/>
                  <a:gd name="connsiteY54" fmla="*/ 27158 h 277121"/>
                  <a:gd name="connsiteX55" fmla="*/ 59605 w 459134"/>
                  <a:gd name="connsiteY55" fmla="*/ 39905 h 277121"/>
                  <a:gd name="connsiteX56" fmla="*/ 70140 w 459134"/>
                  <a:gd name="connsiteY56" fmla="*/ 36580 h 277121"/>
                  <a:gd name="connsiteX57" fmla="*/ 72358 w 459134"/>
                  <a:gd name="connsiteY57" fmla="*/ 9145 h 277121"/>
                  <a:gd name="connsiteX58" fmla="*/ 75684 w 459134"/>
                  <a:gd name="connsiteY58" fmla="*/ 4711 h 277121"/>
                  <a:gd name="connsiteX59" fmla="*/ 82061 w 459134"/>
                  <a:gd name="connsiteY59" fmla="*/ 12470 h 277121"/>
                  <a:gd name="connsiteX60" fmla="*/ 139171 w 459134"/>
                  <a:gd name="connsiteY60" fmla="*/ 47665 h 277121"/>
                  <a:gd name="connsiteX61" fmla="*/ 162459 w 459134"/>
                  <a:gd name="connsiteY61" fmla="*/ 72052 h 277121"/>
                  <a:gd name="connsiteX62" fmla="*/ 188519 w 459134"/>
                  <a:gd name="connsiteY62" fmla="*/ 68172 h 277121"/>
                  <a:gd name="connsiteX63" fmla="*/ 222619 w 459134"/>
                  <a:gd name="connsiteY63" fmla="*/ 70943 h 277121"/>
                  <a:gd name="connsiteX64" fmla="*/ 244797 w 459134"/>
                  <a:gd name="connsiteY64" fmla="*/ 69003 h 277121"/>
                  <a:gd name="connsiteX65" fmla="*/ 261709 w 459134"/>
                  <a:gd name="connsiteY65" fmla="*/ 87016 h 277121"/>
                  <a:gd name="connsiteX66" fmla="*/ 271134 w 459134"/>
                  <a:gd name="connsiteY66" fmla="*/ 92836 h 277121"/>
                  <a:gd name="connsiteX67" fmla="*/ 274184 w 459134"/>
                  <a:gd name="connsiteY67" fmla="*/ 122765 h 277121"/>
                  <a:gd name="connsiteX68" fmla="*/ 286382 w 459134"/>
                  <a:gd name="connsiteY68" fmla="*/ 127753 h 277121"/>
                  <a:gd name="connsiteX69" fmla="*/ 294423 w 459134"/>
                  <a:gd name="connsiteY69" fmla="*/ 147983 h 277121"/>
                  <a:gd name="connsiteX70" fmla="*/ 326305 w 459134"/>
                  <a:gd name="connsiteY70" fmla="*/ 151863 h 277121"/>
                  <a:gd name="connsiteX71" fmla="*/ 331017 w 459134"/>
                  <a:gd name="connsiteY71" fmla="*/ 167382 h 277121"/>
                  <a:gd name="connsiteX72" fmla="*/ 342384 w 459134"/>
                  <a:gd name="connsiteY72" fmla="*/ 162116 h 277121"/>
                  <a:gd name="connsiteX73" fmla="*/ 349038 w 459134"/>
                  <a:gd name="connsiteY73" fmla="*/ 147429 h 277121"/>
                  <a:gd name="connsiteX74" fmla="*/ 386464 w 459134"/>
                  <a:gd name="connsiteY74" fmla="*/ 122211 h 277121"/>
                  <a:gd name="connsiteX75" fmla="*/ 403930 w 459134"/>
                  <a:gd name="connsiteY75" fmla="*/ 111680 h 277121"/>
                  <a:gd name="connsiteX76" fmla="*/ 408643 w 459134"/>
                  <a:gd name="connsiteY76" fmla="*/ 117777 h 277121"/>
                  <a:gd name="connsiteX77" fmla="*/ 387296 w 459134"/>
                  <a:gd name="connsiteY77" fmla="*/ 136621 h 277121"/>
                  <a:gd name="connsiteX78" fmla="*/ 405039 w 459134"/>
                  <a:gd name="connsiteY78" fmla="*/ 148260 h 277121"/>
                  <a:gd name="connsiteX79" fmla="*/ 418624 w 459134"/>
                  <a:gd name="connsiteY79" fmla="*/ 146043 h 277121"/>
                  <a:gd name="connsiteX80" fmla="*/ 426941 w 459134"/>
                  <a:gd name="connsiteY80" fmla="*/ 142441 h 277121"/>
                  <a:gd name="connsiteX81" fmla="*/ 440802 w 459134"/>
                  <a:gd name="connsiteY81" fmla="*/ 154080 h 277121"/>
                  <a:gd name="connsiteX82" fmla="*/ 457436 w 459134"/>
                  <a:gd name="connsiteY82" fmla="*/ 163225 h 2771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</a:cxnLst>
                <a:rect l="l" t="t" r="r" b="b"/>
                <a:pathLst>
                  <a:path w="459134" h="277121">
                    <a:moveTo>
                      <a:pt x="457159" y="164056"/>
                    </a:moveTo>
                    <a:cubicBezTo>
                      <a:pt x="449674" y="170984"/>
                      <a:pt x="443297" y="167936"/>
                      <a:pt x="439139" y="172093"/>
                    </a:cubicBezTo>
                    <a:cubicBezTo>
                      <a:pt x="434980" y="176250"/>
                      <a:pt x="426109" y="191491"/>
                      <a:pt x="424999" y="186780"/>
                    </a:cubicBezTo>
                    <a:cubicBezTo>
                      <a:pt x="423891" y="182069"/>
                      <a:pt x="420010" y="178743"/>
                      <a:pt x="413356" y="177358"/>
                    </a:cubicBezTo>
                    <a:cubicBezTo>
                      <a:pt x="406702" y="176250"/>
                      <a:pt x="411970" y="188997"/>
                      <a:pt x="406702" y="187612"/>
                    </a:cubicBezTo>
                    <a:cubicBezTo>
                      <a:pt x="401435" y="186226"/>
                      <a:pt x="398108" y="183732"/>
                      <a:pt x="398108" y="183732"/>
                    </a:cubicBezTo>
                    <a:cubicBezTo>
                      <a:pt x="399772" y="178189"/>
                      <a:pt x="398108" y="177081"/>
                      <a:pt x="391731" y="177081"/>
                    </a:cubicBezTo>
                    <a:cubicBezTo>
                      <a:pt x="385356" y="177081"/>
                      <a:pt x="390345" y="170153"/>
                      <a:pt x="393673" y="168490"/>
                    </a:cubicBezTo>
                    <a:cubicBezTo>
                      <a:pt x="396999" y="166827"/>
                      <a:pt x="396445" y="160453"/>
                      <a:pt x="395336" y="156574"/>
                    </a:cubicBezTo>
                    <a:cubicBezTo>
                      <a:pt x="394227" y="152971"/>
                      <a:pt x="383138" y="156574"/>
                      <a:pt x="379256" y="161008"/>
                    </a:cubicBezTo>
                    <a:cubicBezTo>
                      <a:pt x="375652" y="165719"/>
                      <a:pt x="372325" y="163502"/>
                      <a:pt x="365117" y="164610"/>
                    </a:cubicBezTo>
                    <a:cubicBezTo>
                      <a:pt x="357909" y="165442"/>
                      <a:pt x="356523" y="174310"/>
                      <a:pt x="357355" y="178466"/>
                    </a:cubicBezTo>
                    <a:cubicBezTo>
                      <a:pt x="358186" y="182623"/>
                      <a:pt x="351256" y="181515"/>
                      <a:pt x="346820" y="182346"/>
                    </a:cubicBezTo>
                    <a:cubicBezTo>
                      <a:pt x="342384" y="183178"/>
                      <a:pt x="343770" y="184840"/>
                      <a:pt x="346265" y="188443"/>
                    </a:cubicBezTo>
                    <a:cubicBezTo>
                      <a:pt x="348760" y="192045"/>
                      <a:pt x="339334" y="191768"/>
                      <a:pt x="338780" y="197034"/>
                    </a:cubicBezTo>
                    <a:cubicBezTo>
                      <a:pt x="338226" y="202299"/>
                      <a:pt x="316878" y="199251"/>
                      <a:pt x="311057" y="199251"/>
                    </a:cubicBezTo>
                    <a:cubicBezTo>
                      <a:pt x="305234" y="199251"/>
                      <a:pt x="308007" y="211721"/>
                      <a:pt x="309670" y="216155"/>
                    </a:cubicBezTo>
                    <a:cubicBezTo>
                      <a:pt x="311333" y="220589"/>
                      <a:pt x="318542" y="220866"/>
                      <a:pt x="323809" y="220866"/>
                    </a:cubicBezTo>
                    <a:cubicBezTo>
                      <a:pt x="329077" y="220866"/>
                      <a:pt x="326859" y="228625"/>
                      <a:pt x="326305" y="233614"/>
                    </a:cubicBezTo>
                    <a:cubicBezTo>
                      <a:pt x="325750" y="238879"/>
                      <a:pt x="329077" y="239710"/>
                      <a:pt x="331295" y="246916"/>
                    </a:cubicBezTo>
                    <a:cubicBezTo>
                      <a:pt x="333512" y="254121"/>
                      <a:pt x="324086" y="258278"/>
                      <a:pt x="320760" y="262712"/>
                    </a:cubicBezTo>
                    <a:cubicBezTo>
                      <a:pt x="317433" y="267145"/>
                      <a:pt x="316047" y="277122"/>
                      <a:pt x="316047" y="277122"/>
                    </a:cubicBezTo>
                    <a:cubicBezTo>
                      <a:pt x="312997" y="275459"/>
                      <a:pt x="309947" y="274628"/>
                      <a:pt x="306344" y="274350"/>
                    </a:cubicBezTo>
                    <a:cubicBezTo>
                      <a:pt x="302185" y="273796"/>
                      <a:pt x="291096" y="270748"/>
                      <a:pt x="285274" y="269085"/>
                    </a:cubicBezTo>
                    <a:cubicBezTo>
                      <a:pt x="287492" y="266037"/>
                      <a:pt x="286660" y="259109"/>
                      <a:pt x="286937" y="253844"/>
                    </a:cubicBezTo>
                    <a:cubicBezTo>
                      <a:pt x="287769" y="246638"/>
                      <a:pt x="267808" y="242759"/>
                      <a:pt x="260877" y="241927"/>
                    </a:cubicBezTo>
                    <a:cubicBezTo>
                      <a:pt x="253946" y="241096"/>
                      <a:pt x="239530" y="230011"/>
                      <a:pt x="225946" y="221697"/>
                    </a:cubicBezTo>
                    <a:cubicBezTo>
                      <a:pt x="212361" y="213384"/>
                      <a:pt x="181311" y="190383"/>
                      <a:pt x="178539" y="190383"/>
                    </a:cubicBezTo>
                    <a:cubicBezTo>
                      <a:pt x="175766" y="190383"/>
                      <a:pt x="173271" y="184840"/>
                      <a:pt x="173271" y="182069"/>
                    </a:cubicBezTo>
                    <a:cubicBezTo>
                      <a:pt x="173271" y="179298"/>
                      <a:pt x="170499" y="173478"/>
                      <a:pt x="167172" y="170430"/>
                    </a:cubicBezTo>
                    <a:cubicBezTo>
                      <a:pt x="163845" y="167382"/>
                      <a:pt x="160241" y="159345"/>
                      <a:pt x="157468" y="152694"/>
                    </a:cubicBezTo>
                    <a:cubicBezTo>
                      <a:pt x="154696" y="146043"/>
                      <a:pt x="144716" y="146874"/>
                      <a:pt x="138340" y="148260"/>
                    </a:cubicBezTo>
                    <a:cubicBezTo>
                      <a:pt x="131963" y="149646"/>
                      <a:pt x="120042" y="146597"/>
                      <a:pt x="114220" y="145212"/>
                    </a:cubicBezTo>
                    <a:cubicBezTo>
                      <a:pt x="108121" y="143826"/>
                      <a:pt x="110062" y="132741"/>
                      <a:pt x="112557" y="129416"/>
                    </a:cubicBezTo>
                    <a:cubicBezTo>
                      <a:pt x="115052" y="125813"/>
                      <a:pt x="108121" y="121102"/>
                      <a:pt x="108398" y="117500"/>
                    </a:cubicBezTo>
                    <a:cubicBezTo>
                      <a:pt x="108398" y="113897"/>
                      <a:pt x="95091" y="112234"/>
                      <a:pt x="90378" y="111957"/>
                    </a:cubicBezTo>
                    <a:cubicBezTo>
                      <a:pt x="85665" y="111957"/>
                      <a:pt x="77626" y="103366"/>
                      <a:pt x="72635" y="98378"/>
                    </a:cubicBezTo>
                    <a:cubicBezTo>
                      <a:pt x="67367" y="93390"/>
                      <a:pt x="65427" y="103643"/>
                      <a:pt x="64873" y="110572"/>
                    </a:cubicBezTo>
                    <a:cubicBezTo>
                      <a:pt x="64318" y="117223"/>
                      <a:pt x="61268" y="109740"/>
                      <a:pt x="55724" y="108077"/>
                    </a:cubicBezTo>
                    <a:cubicBezTo>
                      <a:pt x="50179" y="106415"/>
                      <a:pt x="51011" y="111126"/>
                      <a:pt x="50179" y="114728"/>
                    </a:cubicBezTo>
                    <a:cubicBezTo>
                      <a:pt x="49347" y="118054"/>
                      <a:pt x="42694" y="118885"/>
                      <a:pt x="35485" y="119994"/>
                    </a:cubicBezTo>
                    <a:cubicBezTo>
                      <a:pt x="28555" y="121102"/>
                      <a:pt x="27168" y="124428"/>
                      <a:pt x="26060" y="128862"/>
                    </a:cubicBezTo>
                    <a:cubicBezTo>
                      <a:pt x="24951" y="133018"/>
                      <a:pt x="28278" y="138284"/>
                      <a:pt x="29941" y="142718"/>
                    </a:cubicBezTo>
                    <a:cubicBezTo>
                      <a:pt x="29941" y="143272"/>
                      <a:pt x="29664" y="143826"/>
                      <a:pt x="28278" y="144103"/>
                    </a:cubicBezTo>
                    <a:cubicBezTo>
                      <a:pt x="27723" y="144103"/>
                      <a:pt x="27168" y="144381"/>
                      <a:pt x="26337" y="144381"/>
                    </a:cubicBezTo>
                    <a:cubicBezTo>
                      <a:pt x="25505" y="144381"/>
                      <a:pt x="24951" y="144381"/>
                      <a:pt x="24119" y="144658"/>
                    </a:cubicBezTo>
                    <a:cubicBezTo>
                      <a:pt x="24119" y="144658"/>
                      <a:pt x="24119" y="144658"/>
                      <a:pt x="24119" y="144658"/>
                    </a:cubicBezTo>
                    <a:cubicBezTo>
                      <a:pt x="23287" y="144658"/>
                      <a:pt x="22456" y="144658"/>
                      <a:pt x="21347" y="144658"/>
                    </a:cubicBezTo>
                    <a:lnTo>
                      <a:pt x="21347" y="144658"/>
                    </a:lnTo>
                    <a:cubicBezTo>
                      <a:pt x="16079" y="144935"/>
                      <a:pt x="9148" y="144935"/>
                      <a:pt x="2772" y="144658"/>
                    </a:cubicBezTo>
                    <a:cubicBezTo>
                      <a:pt x="1941" y="144658"/>
                      <a:pt x="831" y="144658"/>
                      <a:pt x="0" y="144658"/>
                    </a:cubicBezTo>
                    <a:lnTo>
                      <a:pt x="0" y="23278"/>
                    </a:lnTo>
                    <a:lnTo>
                      <a:pt x="68754" y="0"/>
                    </a:lnTo>
                    <a:cubicBezTo>
                      <a:pt x="66259" y="3603"/>
                      <a:pt x="63209" y="7205"/>
                      <a:pt x="63209" y="11639"/>
                    </a:cubicBezTo>
                    <a:cubicBezTo>
                      <a:pt x="63209" y="16073"/>
                      <a:pt x="64873" y="21893"/>
                      <a:pt x="62655" y="27158"/>
                    </a:cubicBezTo>
                    <a:cubicBezTo>
                      <a:pt x="61268" y="30760"/>
                      <a:pt x="56556" y="36026"/>
                      <a:pt x="59605" y="39905"/>
                    </a:cubicBezTo>
                    <a:cubicBezTo>
                      <a:pt x="62932" y="44062"/>
                      <a:pt x="68477" y="39905"/>
                      <a:pt x="70140" y="36580"/>
                    </a:cubicBezTo>
                    <a:cubicBezTo>
                      <a:pt x="74853" y="27989"/>
                      <a:pt x="68754" y="18013"/>
                      <a:pt x="72358" y="9145"/>
                    </a:cubicBezTo>
                    <a:cubicBezTo>
                      <a:pt x="72912" y="7482"/>
                      <a:pt x="74298" y="6097"/>
                      <a:pt x="75684" y="4711"/>
                    </a:cubicBezTo>
                    <a:cubicBezTo>
                      <a:pt x="75408" y="7759"/>
                      <a:pt x="76794" y="9976"/>
                      <a:pt x="82061" y="12470"/>
                    </a:cubicBezTo>
                    <a:cubicBezTo>
                      <a:pt x="93150" y="17459"/>
                      <a:pt x="136122" y="41291"/>
                      <a:pt x="139171" y="47665"/>
                    </a:cubicBezTo>
                    <a:cubicBezTo>
                      <a:pt x="142221" y="54039"/>
                      <a:pt x="154419" y="73160"/>
                      <a:pt x="162459" y="72052"/>
                    </a:cubicBezTo>
                    <a:cubicBezTo>
                      <a:pt x="170499" y="71220"/>
                      <a:pt x="175766" y="67064"/>
                      <a:pt x="188519" y="68172"/>
                    </a:cubicBezTo>
                    <a:cubicBezTo>
                      <a:pt x="201272" y="69003"/>
                      <a:pt x="217074" y="72606"/>
                      <a:pt x="222619" y="70943"/>
                    </a:cubicBezTo>
                    <a:cubicBezTo>
                      <a:pt x="227886" y="69280"/>
                      <a:pt x="240639" y="63184"/>
                      <a:pt x="244797" y="69003"/>
                    </a:cubicBezTo>
                    <a:cubicBezTo>
                      <a:pt x="248956" y="74823"/>
                      <a:pt x="255610" y="82582"/>
                      <a:pt x="261709" y="87016"/>
                    </a:cubicBezTo>
                    <a:cubicBezTo>
                      <a:pt x="267808" y="91450"/>
                      <a:pt x="272798" y="83691"/>
                      <a:pt x="271134" y="92836"/>
                    </a:cubicBezTo>
                    <a:cubicBezTo>
                      <a:pt x="269471" y="101981"/>
                      <a:pt x="271134" y="126645"/>
                      <a:pt x="274184" y="122765"/>
                    </a:cubicBezTo>
                    <a:cubicBezTo>
                      <a:pt x="277234" y="118885"/>
                      <a:pt x="284996" y="119162"/>
                      <a:pt x="286382" y="127753"/>
                    </a:cubicBezTo>
                    <a:cubicBezTo>
                      <a:pt x="288046" y="136067"/>
                      <a:pt x="286382" y="148814"/>
                      <a:pt x="294423" y="147983"/>
                    </a:cubicBezTo>
                    <a:cubicBezTo>
                      <a:pt x="302740" y="147152"/>
                      <a:pt x="328245" y="145489"/>
                      <a:pt x="326305" y="151863"/>
                    </a:cubicBezTo>
                    <a:cubicBezTo>
                      <a:pt x="324364" y="158514"/>
                      <a:pt x="324918" y="166550"/>
                      <a:pt x="331017" y="167382"/>
                    </a:cubicBezTo>
                    <a:cubicBezTo>
                      <a:pt x="337116" y="168213"/>
                      <a:pt x="341829" y="169322"/>
                      <a:pt x="342384" y="162116"/>
                    </a:cubicBezTo>
                    <a:cubicBezTo>
                      <a:pt x="343215" y="155188"/>
                      <a:pt x="340166" y="153802"/>
                      <a:pt x="349038" y="147429"/>
                    </a:cubicBezTo>
                    <a:cubicBezTo>
                      <a:pt x="357909" y="141055"/>
                      <a:pt x="378425" y="125259"/>
                      <a:pt x="386464" y="122211"/>
                    </a:cubicBezTo>
                    <a:cubicBezTo>
                      <a:pt x="393673" y="119440"/>
                      <a:pt x="401435" y="115837"/>
                      <a:pt x="403930" y="111680"/>
                    </a:cubicBezTo>
                    <a:cubicBezTo>
                      <a:pt x="404762" y="111680"/>
                      <a:pt x="415574" y="113066"/>
                      <a:pt x="408643" y="117777"/>
                    </a:cubicBezTo>
                    <a:cubicBezTo>
                      <a:pt x="401435" y="122765"/>
                      <a:pt x="382860" y="135235"/>
                      <a:pt x="387296" y="136621"/>
                    </a:cubicBezTo>
                    <a:cubicBezTo>
                      <a:pt x="391731" y="138007"/>
                      <a:pt x="400048" y="148260"/>
                      <a:pt x="405039" y="148260"/>
                    </a:cubicBezTo>
                    <a:cubicBezTo>
                      <a:pt x="410029" y="148260"/>
                      <a:pt x="418624" y="149092"/>
                      <a:pt x="418624" y="146043"/>
                    </a:cubicBezTo>
                    <a:cubicBezTo>
                      <a:pt x="418624" y="142995"/>
                      <a:pt x="422227" y="136898"/>
                      <a:pt x="426941" y="142441"/>
                    </a:cubicBezTo>
                    <a:cubicBezTo>
                      <a:pt x="431930" y="147706"/>
                      <a:pt x="436366" y="153525"/>
                      <a:pt x="440802" y="154080"/>
                    </a:cubicBezTo>
                    <a:cubicBezTo>
                      <a:pt x="445515" y="154634"/>
                      <a:pt x="464922" y="156020"/>
                      <a:pt x="457436" y="163225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597" name="Freeform 4596">
                <a:extLst>
                  <a:ext uri="{FF2B5EF4-FFF2-40B4-BE49-F238E27FC236}">
                    <a16:creationId xmlns:a16="http://schemas.microsoft.com/office/drawing/2014/main" id="{F7EC69FF-F378-5345-5C3E-E53194CF79F4}"/>
                  </a:ext>
                </a:extLst>
              </p:cNvPr>
              <p:cNvSpPr/>
              <p:nvPr/>
            </p:nvSpPr>
            <p:spPr>
              <a:xfrm>
                <a:off x="7488372" y="2567738"/>
                <a:ext cx="872455" cy="359684"/>
              </a:xfrm>
              <a:custGeom>
                <a:avLst/>
                <a:gdLst>
                  <a:gd name="connsiteX0" fmla="*/ 872456 w 872455"/>
                  <a:gd name="connsiteY0" fmla="*/ 184818 h 359684"/>
                  <a:gd name="connsiteX1" fmla="*/ 839188 w 872455"/>
                  <a:gd name="connsiteY1" fmla="*/ 188974 h 359684"/>
                  <a:gd name="connsiteX2" fmla="*/ 813682 w 872455"/>
                  <a:gd name="connsiteY2" fmla="*/ 196457 h 359684"/>
                  <a:gd name="connsiteX3" fmla="*/ 790117 w 872455"/>
                  <a:gd name="connsiteY3" fmla="*/ 200614 h 359684"/>
                  <a:gd name="connsiteX4" fmla="*/ 769047 w 872455"/>
                  <a:gd name="connsiteY4" fmla="*/ 223338 h 359684"/>
                  <a:gd name="connsiteX5" fmla="*/ 734393 w 872455"/>
                  <a:gd name="connsiteY5" fmla="*/ 232483 h 359684"/>
                  <a:gd name="connsiteX6" fmla="*/ 707779 w 872455"/>
                  <a:gd name="connsiteY6" fmla="*/ 249110 h 359684"/>
                  <a:gd name="connsiteX7" fmla="*/ 683105 w 872455"/>
                  <a:gd name="connsiteY7" fmla="*/ 250496 h 359684"/>
                  <a:gd name="connsiteX8" fmla="*/ 663422 w 872455"/>
                  <a:gd name="connsiteY8" fmla="*/ 244122 h 359684"/>
                  <a:gd name="connsiteX9" fmla="*/ 645678 w 872455"/>
                  <a:gd name="connsiteY9" fmla="*/ 257978 h 359684"/>
                  <a:gd name="connsiteX10" fmla="*/ 653441 w 872455"/>
                  <a:gd name="connsiteY10" fmla="*/ 281810 h 359684"/>
                  <a:gd name="connsiteX11" fmla="*/ 637639 w 872455"/>
                  <a:gd name="connsiteY11" fmla="*/ 297052 h 359684"/>
                  <a:gd name="connsiteX12" fmla="*/ 620450 w 872455"/>
                  <a:gd name="connsiteY12" fmla="*/ 315896 h 359684"/>
                  <a:gd name="connsiteX13" fmla="*/ 597994 w 872455"/>
                  <a:gd name="connsiteY13" fmla="*/ 326150 h 359684"/>
                  <a:gd name="connsiteX14" fmla="*/ 529517 w 872455"/>
                  <a:gd name="connsiteY14" fmla="*/ 333909 h 359684"/>
                  <a:gd name="connsiteX15" fmla="*/ 473516 w 872455"/>
                  <a:gd name="connsiteY15" fmla="*/ 355525 h 359684"/>
                  <a:gd name="connsiteX16" fmla="*/ 452446 w 872455"/>
                  <a:gd name="connsiteY16" fmla="*/ 353030 h 359684"/>
                  <a:gd name="connsiteX17" fmla="*/ 431099 w 872455"/>
                  <a:gd name="connsiteY17" fmla="*/ 350814 h 359684"/>
                  <a:gd name="connsiteX18" fmla="*/ 402821 w 872455"/>
                  <a:gd name="connsiteY18" fmla="*/ 343054 h 359684"/>
                  <a:gd name="connsiteX19" fmla="*/ 382860 w 872455"/>
                  <a:gd name="connsiteY19" fmla="*/ 332246 h 359684"/>
                  <a:gd name="connsiteX20" fmla="*/ 308839 w 872455"/>
                  <a:gd name="connsiteY20" fmla="*/ 323933 h 359684"/>
                  <a:gd name="connsiteX21" fmla="*/ 266977 w 872455"/>
                  <a:gd name="connsiteY21" fmla="*/ 318390 h 359684"/>
                  <a:gd name="connsiteX22" fmla="*/ 242302 w 872455"/>
                  <a:gd name="connsiteY22" fmla="*/ 321161 h 359684"/>
                  <a:gd name="connsiteX23" fmla="*/ 219847 w 872455"/>
                  <a:gd name="connsiteY23" fmla="*/ 294281 h 359684"/>
                  <a:gd name="connsiteX24" fmla="*/ 209034 w 872455"/>
                  <a:gd name="connsiteY24" fmla="*/ 273220 h 359684"/>
                  <a:gd name="connsiteX25" fmla="*/ 194618 w 872455"/>
                  <a:gd name="connsiteY25" fmla="*/ 269063 h 359684"/>
                  <a:gd name="connsiteX26" fmla="*/ 162182 w 872455"/>
                  <a:gd name="connsiteY26" fmla="*/ 249387 h 359684"/>
                  <a:gd name="connsiteX27" fmla="*/ 91210 w 872455"/>
                  <a:gd name="connsiteY27" fmla="*/ 241073 h 359684"/>
                  <a:gd name="connsiteX28" fmla="*/ 87606 w 872455"/>
                  <a:gd name="connsiteY28" fmla="*/ 219735 h 359684"/>
                  <a:gd name="connsiteX29" fmla="*/ 90655 w 872455"/>
                  <a:gd name="connsiteY29" fmla="*/ 196457 h 359684"/>
                  <a:gd name="connsiteX30" fmla="*/ 85388 w 872455"/>
                  <a:gd name="connsiteY30" fmla="*/ 181215 h 359684"/>
                  <a:gd name="connsiteX31" fmla="*/ 72635 w 872455"/>
                  <a:gd name="connsiteY31" fmla="*/ 157383 h 359684"/>
                  <a:gd name="connsiteX32" fmla="*/ 36872 w 872455"/>
                  <a:gd name="connsiteY32" fmla="*/ 143804 h 359684"/>
                  <a:gd name="connsiteX33" fmla="*/ 16911 w 872455"/>
                  <a:gd name="connsiteY33" fmla="*/ 129393 h 359684"/>
                  <a:gd name="connsiteX34" fmla="*/ 9426 w 872455"/>
                  <a:gd name="connsiteY34" fmla="*/ 119971 h 359684"/>
                  <a:gd name="connsiteX35" fmla="*/ 4159 w 872455"/>
                  <a:gd name="connsiteY35" fmla="*/ 117200 h 359684"/>
                  <a:gd name="connsiteX36" fmla="*/ 0 w 872455"/>
                  <a:gd name="connsiteY36" fmla="*/ 105007 h 359684"/>
                  <a:gd name="connsiteX37" fmla="*/ 8317 w 872455"/>
                  <a:gd name="connsiteY37" fmla="*/ 102235 h 359684"/>
                  <a:gd name="connsiteX38" fmla="*/ 19129 w 872455"/>
                  <a:gd name="connsiteY38" fmla="*/ 92259 h 359684"/>
                  <a:gd name="connsiteX39" fmla="*/ 51011 w 872455"/>
                  <a:gd name="connsiteY39" fmla="*/ 84777 h 359684"/>
                  <a:gd name="connsiteX40" fmla="*/ 107567 w 872455"/>
                  <a:gd name="connsiteY40" fmla="*/ 51799 h 359684"/>
                  <a:gd name="connsiteX41" fmla="*/ 123092 w 872455"/>
                  <a:gd name="connsiteY41" fmla="*/ 49305 h 359684"/>
                  <a:gd name="connsiteX42" fmla="*/ 132241 w 872455"/>
                  <a:gd name="connsiteY42" fmla="*/ 43763 h 359684"/>
                  <a:gd name="connsiteX43" fmla="*/ 149706 w 872455"/>
                  <a:gd name="connsiteY43" fmla="*/ 50414 h 359684"/>
                  <a:gd name="connsiteX44" fmla="*/ 161904 w 872455"/>
                  <a:gd name="connsiteY44" fmla="*/ 54847 h 359684"/>
                  <a:gd name="connsiteX45" fmla="*/ 180202 w 872455"/>
                  <a:gd name="connsiteY45" fmla="*/ 60113 h 359684"/>
                  <a:gd name="connsiteX46" fmla="*/ 193232 w 872455"/>
                  <a:gd name="connsiteY46" fmla="*/ 75354 h 359684"/>
                  <a:gd name="connsiteX47" fmla="*/ 212361 w 872455"/>
                  <a:gd name="connsiteY47" fmla="*/ 77017 h 359684"/>
                  <a:gd name="connsiteX48" fmla="*/ 229273 w 872455"/>
                  <a:gd name="connsiteY48" fmla="*/ 75909 h 359684"/>
                  <a:gd name="connsiteX49" fmla="*/ 261154 w 872455"/>
                  <a:gd name="connsiteY49" fmla="*/ 81728 h 359684"/>
                  <a:gd name="connsiteX50" fmla="*/ 282779 w 872455"/>
                  <a:gd name="connsiteY50" fmla="*/ 69258 h 359684"/>
                  <a:gd name="connsiteX51" fmla="*/ 284997 w 872455"/>
                  <a:gd name="connsiteY51" fmla="*/ 54016 h 359684"/>
                  <a:gd name="connsiteX52" fmla="*/ 275571 w 872455"/>
                  <a:gd name="connsiteY52" fmla="*/ 34618 h 359684"/>
                  <a:gd name="connsiteX53" fmla="*/ 284719 w 872455"/>
                  <a:gd name="connsiteY53" fmla="*/ 19376 h 359684"/>
                  <a:gd name="connsiteX54" fmla="*/ 295531 w 872455"/>
                  <a:gd name="connsiteY54" fmla="*/ 6628 h 359684"/>
                  <a:gd name="connsiteX55" fmla="*/ 308284 w 872455"/>
                  <a:gd name="connsiteY55" fmla="*/ 809 h 359684"/>
                  <a:gd name="connsiteX56" fmla="*/ 334622 w 872455"/>
                  <a:gd name="connsiteY56" fmla="*/ 12725 h 359684"/>
                  <a:gd name="connsiteX57" fmla="*/ 358464 w 872455"/>
                  <a:gd name="connsiteY57" fmla="*/ 17159 h 359684"/>
                  <a:gd name="connsiteX58" fmla="*/ 392841 w 872455"/>
                  <a:gd name="connsiteY58" fmla="*/ 32124 h 359684"/>
                  <a:gd name="connsiteX59" fmla="*/ 400603 w 872455"/>
                  <a:gd name="connsiteY59" fmla="*/ 57896 h 359684"/>
                  <a:gd name="connsiteX60" fmla="*/ 444129 w 872455"/>
                  <a:gd name="connsiteY60" fmla="*/ 68981 h 359684"/>
                  <a:gd name="connsiteX61" fmla="*/ 477120 w 872455"/>
                  <a:gd name="connsiteY61" fmla="*/ 58173 h 359684"/>
                  <a:gd name="connsiteX62" fmla="*/ 504566 w 872455"/>
                  <a:gd name="connsiteY62" fmla="*/ 63993 h 359684"/>
                  <a:gd name="connsiteX63" fmla="*/ 518428 w 872455"/>
                  <a:gd name="connsiteY63" fmla="*/ 65101 h 359684"/>
                  <a:gd name="connsiteX64" fmla="*/ 535339 w 872455"/>
                  <a:gd name="connsiteY64" fmla="*/ 76186 h 359684"/>
                  <a:gd name="connsiteX65" fmla="*/ 549201 w 872455"/>
                  <a:gd name="connsiteY65" fmla="*/ 78403 h 359684"/>
                  <a:gd name="connsiteX66" fmla="*/ 565558 w 872455"/>
                  <a:gd name="connsiteY66" fmla="*/ 99187 h 359684"/>
                  <a:gd name="connsiteX67" fmla="*/ 589123 w 872455"/>
                  <a:gd name="connsiteY67" fmla="*/ 100850 h 359684"/>
                  <a:gd name="connsiteX68" fmla="*/ 630708 w 872455"/>
                  <a:gd name="connsiteY68" fmla="*/ 103344 h 359684"/>
                  <a:gd name="connsiteX69" fmla="*/ 662312 w 872455"/>
                  <a:gd name="connsiteY69" fmla="*/ 95030 h 359684"/>
                  <a:gd name="connsiteX70" fmla="*/ 683105 w 872455"/>
                  <a:gd name="connsiteY70" fmla="*/ 89488 h 359684"/>
                  <a:gd name="connsiteX71" fmla="*/ 713601 w 872455"/>
                  <a:gd name="connsiteY71" fmla="*/ 67595 h 359684"/>
                  <a:gd name="connsiteX72" fmla="*/ 737443 w 872455"/>
                  <a:gd name="connsiteY72" fmla="*/ 69812 h 359684"/>
                  <a:gd name="connsiteX73" fmla="*/ 755740 w 872455"/>
                  <a:gd name="connsiteY73" fmla="*/ 78126 h 359684"/>
                  <a:gd name="connsiteX74" fmla="*/ 777088 w 872455"/>
                  <a:gd name="connsiteY74" fmla="*/ 76740 h 359684"/>
                  <a:gd name="connsiteX75" fmla="*/ 784573 w 872455"/>
                  <a:gd name="connsiteY75" fmla="*/ 80897 h 359684"/>
                  <a:gd name="connsiteX76" fmla="*/ 762948 w 872455"/>
                  <a:gd name="connsiteY76" fmla="*/ 126345 h 359684"/>
                  <a:gd name="connsiteX77" fmla="*/ 754909 w 872455"/>
                  <a:gd name="connsiteY77" fmla="*/ 139647 h 359684"/>
                  <a:gd name="connsiteX78" fmla="*/ 760454 w 872455"/>
                  <a:gd name="connsiteY78" fmla="*/ 152949 h 359684"/>
                  <a:gd name="connsiteX79" fmla="*/ 777919 w 872455"/>
                  <a:gd name="connsiteY79" fmla="*/ 149900 h 359684"/>
                  <a:gd name="connsiteX80" fmla="*/ 800652 w 872455"/>
                  <a:gd name="connsiteY80" fmla="*/ 153780 h 359684"/>
                  <a:gd name="connsiteX81" fmla="*/ 826158 w 872455"/>
                  <a:gd name="connsiteY81" fmla="*/ 145466 h 359684"/>
                  <a:gd name="connsiteX82" fmla="*/ 861366 w 872455"/>
                  <a:gd name="connsiteY82" fmla="*/ 169022 h 359684"/>
                  <a:gd name="connsiteX83" fmla="*/ 871902 w 872455"/>
                  <a:gd name="connsiteY83" fmla="*/ 185372 h 3596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</a:cxnLst>
                <a:rect l="l" t="t" r="r" b="b"/>
                <a:pathLst>
                  <a:path w="872455" h="359684">
                    <a:moveTo>
                      <a:pt x="872456" y="184818"/>
                    </a:moveTo>
                    <a:cubicBezTo>
                      <a:pt x="872456" y="189806"/>
                      <a:pt x="852218" y="188143"/>
                      <a:pt x="839188" y="188974"/>
                    </a:cubicBezTo>
                    <a:cubicBezTo>
                      <a:pt x="826158" y="189806"/>
                      <a:pt x="823108" y="192023"/>
                      <a:pt x="813682" y="196457"/>
                    </a:cubicBezTo>
                    <a:cubicBezTo>
                      <a:pt x="804256" y="200614"/>
                      <a:pt x="802039" y="200891"/>
                      <a:pt x="790117" y="200614"/>
                    </a:cubicBezTo>
                    <a:cubicBezTo>
                      <a:pt x="778196" y="200336"/>
                      <a:pt x="775146" y="212530"/>
                      <a:pt x="769047" y="223338"/>
                    </a:cubicBezTo>
                    <a:cubicBezTo>
                      <a:pt x="763226" y="234145"/>
                      <a:pt x="744374" y="229988"/>
                      <a:pt x="734393" y="232483"/>
                    </a:cubicBezTo>
                    <a:cubicBezTo>
                      <a:pt x="724690" y="234977"/>
                      <a:pt x="719423" y="239688"/>
                      <a:pt x="707779" y="249110"/>
                    </a:cubicBezTo>
                    <a:cubicBezTo>
                      <a:pt x="696135" y="258532"/>
                      <a:pt x="693362" y="252158"/>
                      <a:pt x="683105" y="250496"/>
                    </a:cubicBezTo>
                    <a:cubicBezTo>
                      <a:pt x="672570" y="248833"/>
                      <a:pt x="672293" y="244122"/>
                      <a:pt x="663422" y="244122"/>
                    </a:cubicBezTo>
                    <a:cubicBezTo>
                      <a:pt x="654550" y="244122"/>
                      <a:pt x="650946" y="251327"/>
                      <a:pt x="645678" y="257978"/>
                    </a:cubicBezTo>
                    <a:cubicBezTo>
                      <a:pt x="640411" y="264629"/>
                      <a:pt x="646787" y="272388"/>
                      <a:pt x="653441" y="281810"/>
                    </a:cubicBezTo>
                    <a:cubicBezTo>
                      <a:pt x="660094" y="291233"/>
                      <a:pt x="646510" y="295389"/>
                      <a:pt x="637639" y="297052"/>
                    </a:cubicBezTo>
                    <a:cubicBezTo>
                      <a:pt x="629044" y="298715"/>
                      <a:pt x="626549" y="309245"/>
                      <a:pt x="620450" y="315896"/>
                    </a:cubicBezTo>
                    <a:cubicBezTo>
                      <a:pt x="614628" y="322547"/>
                      <a:pt x="609915" y="319499"/>
                      <a:pt x="597994" y="326150"/>
                    </a:cubicBezTo>
                    <a:cubicBezTo>
                      <a:pt x="586073" y="332801"/>
                      <a:pt x="554745" y="331138"/>
                      <a:pt x="529517" y="333909"/>
                    </a:cubicBezTo>
                    <a:cubicBezTo>
                      <a:pt x="504289" y="336681"/>
                      <a:pt x="487932" y="346934"/>
                      <a:pt x="473516" y="355525"/>
                    </a:cubicBezTo>
                    <a:cubicBezTo>
                      <a:pt x="459099" y="364393"/>
                      <a:pt x="458545" y="356910"/>
                      <a:pt x="452446" y="353030"/>
                    </a:cubicBezTo>
                    <a:cubicBezTo>
                      <a:pt x="446624" y="349151"/>
                      <a:pt x="442743" y="350814"/>
                      <a:pt x="431099" y="350814"/>
                    </a:cubicBezTo>
                    <a:cubicBezTo>
                      <a:pt x="419455" y="350814"/>
                      <a:pt x="417237" y="345548"/>
                      <a:pt x="402821" y="343054"/>
                    </a:cubicBezTo>
                    <a:cubicBezTo>
                      <a:pt x="388405" y="340560"/>
                      <a:pt x="389514" y="339452"/>
                      <a:pt x="382860" y="332246"/>
                    </a:cubicBezTo>
                    <a:cubicBezTo>
                      <a:pt x="376207" y="325041"/>
                      <a:pt x="319374" y="322547"/>
                      <a:pt x="308839" y="323933"/>
                    </a:cubicBezTo>
                    <a:cubicBezTo>
                      <a:pt x="298304" y="325318"/>
                      <a:pt x="277789" y="322270"/>
                      <a:pt x="266977" y="318390"/>
                    </a:cubicBezTo>
                    <a:cubicBezTo>
                      <a:pt x="256164" y="314511"/>
                      <a:pt x="253392" y="318668"/>
                      <a:pt x="242302" y="321161"/>
                    </a:cubicBezTo>
                    <a:cubicBezTo>
                      <a:pt x="231213" y="323656"/>
                      <a:pt x="220401" y="299269"/>
                      <a:pt x="219847" y="294281"/>
                    </a:cubicBezTo>
                    <a:cubicBezTo>
                      <a:pt x="219569" y="289292"/>
                      <a:pt x="209312" y="279593"/>
                      <a:pt x="209034" y="273220"/>
                    </a:cubicBezTo>
                    <a:cubicBezTo>
                      <a:pt x="208757" y="266846"/>
                      <a:pt x="203213" y="269063"/>
                      <a:pt x="194618" y="269063"/>
                    </a:cubicBezTo>
                    <a:cubicBezTo>
                      <a:pt x="186024" y="269063"/>
                      <a:pt x="174658" y="257424"/>
                      <a:pt x="162182" y="249387"/>
                    </a:cubicBezTo>
                    <a:cubicBezTo>
                      <a:pt x="149706" y="241351"/>
                      <a:pt x="104517" y="244399"/>
                      <a:pt x="91210" y="241073"/>
                    </a:cubicBezTo>
                    <a:cubicBezTo>
                      <a:pt x="77902" y="237471"/>
                      <a:pt x="82338" y="222506"/>
                      <a:pt x="87606" y="219735"/>
                    </a:cubicBezTo>
                    <a:cubicBezTo>
                      <a:pt x="92873" y="216964"/>
                      <a:pt x="90655" y="205047"/>
                      <a:pt x="90655" y="196457"/>
                    </a:cubicBezTo>
                    <a:cubicBezTo>
                      <a:pt x="90655" y="187866"/>
                      <a:pt x="88161" y="184818"/>
                      <a:pt x="85388" y="181215"/>
                    </a:cubicBezTo>
                    <a:cubicBezTo>
                      <a:pt x="82616" y="177335"/>
                      <a:pt x="80952" y="168190"/>
                      <a:pt x="72635" y="157383"/>
                    </a:cubicBezTo>
                    <a:cubicBezTo>
                      <a:pt x="64318" y="146575"/>
                      <a:pt x="44357" y="143804"/>
                      <a:pt x="36872" y="143804"/>
                    </a:cubicBezTo>
                    <a:cubicBezTo>
                      <a:pt x="29386" y="143804"/>
                      <a:pt x="21901" y="129116"/>
                      <a:pt x="16911" y="129393"/>
                    </a:cubicBezTo>
                    <a:cubicBezTo>
                      <a:pt x="11921" y="129670"/>
                      <a:pt x="9426" y="124128"/>
                      <a:pt x="9426" y="119971"/>
                    </a:cubicBezTo>
                    <a:cubicBezTo>
                      <a:pt x="9426" y="115814"/>
                      <a:pt x="6377" y="117754"/>
                      <a:pt x="4159" y="117200"/>
                    </a:cubicBezTo>
                    <a:cubicBezTo>
                      <a:pt x="2495" y="116646"/>
                      <a:pt x="832" y="108886"/>
                      <a:pt x="0" y="105007"/>
                    </a:cubicBezTo>
                    <a:cubicBezTo>
                      <a:pt x="3049" y="105007"/>
                      <a:pt x="5822" y="104452"/>
                      <a:pt x="8317" y="102235"/>
                    </a:cubicBezTo>
                    <a:cubicBezTo>
                      <a:pt x="15248" y="96693"/>
                      <a:pt x="11921" y="93367"/>
                      <a:pt x="19129" y="92259"/>
                    </a:cubicBezTo>
                    <a:cubicBezTo>
                      <a:pt x="26614" y="91150"/>
                      <a:pt x="44080" y="90042"/>
                      <a:pt x="51011" y="84777"/>
                    </a:cubicBezTo>
                    <a:cubicBezTo>
                      <a:pt x="58219" y="79511"/>
                      <a:pt x="101190" y="51799"/>
                      <a:pt x="107567" y="51799"/>
                    </a:cubicBezTo>
                    <a:cubicBezTo>
                      <a:pt x="113943" y="51799"/>
                      <a:pt x="119488" y="51245"/>
                      <a:pt x="123092" y="49305"/>
                    </a:cubicBezTo>
                    <a:cubicBezTo>
                      <a:pt x="126696" y="47365"/>
                      <a:pt x="126696" y="42100"/>
                      <a:pt x="132241" y="43763"/>
                    </a:cubicBezTo>
                    <a:cubicBezTo>
                      <a:pt x="137785" y="45425"/>
                      <a:pt x="148597" y="49305"/>
                      <a:pt x="149706" y="50414"/>
                    </a:cubicBezTo>
                    <a:cubicBezTo>
                      <a:pt x="150815" y="51522"/>
                      <a:pt x="155251" y="54847"/>
                      <a:pt x="161904" y="54847"/>
                    </a:cubicBezTo>
                    <a:cubicBezTo>
                      <a:pt x="168559" y="54847"/>
                      <a:pt x="177707" y="55402"/>
                      <a:pt x="180202" y="60113"/>
                    </a:cubicBezTo>
                    <a:cubicBezTo>
                      <a:pt x="182697" y="65101"/>
                      <a:pt x="184915" y="73415"/>
                      <a:pt x="193232" y="75354"/>
                    </a:cubicBezTo>
                    <a:cubicBezTo>
                      <a:pt x="201549" y="77294"/>
                      <a:pt x="205985" y="78403"/>
                      <a:pt x="212361" y="77017"/>
                    </a:cubicBezTo>
                    <a:cubicBezTo>
                      <a:pt x="218738" y="75632"/>
                      <a:pt x="221510" y="74523"/>
                      <a:pt x="229273" y="75909"/>
                    </a:cubicBezTo>
                    <a:cubicBezTo>
                      <a:pt x="237035" y="77571"/>
                      <a:pt x="255610" y="84222"/>
                      <a:pt x="261154" y="81728"/>
                    </a:cubicBezTo>
                    <a:cubicBezTo>
                      <a:pt x="266699" y="79234"/>
                      <a:pt x="279729" y="75632"/>
                      <a:pt x="282779" y="69258"/>
                    </a:cubicBezTo>
                    <a:cubicBezTo>
                      <a:pt x="285828" y="62884"/>
                      <a:pt x="288046" y="55679"/>
                      <a:pt x="284997" y="54016"/>
                    </a:cubicBezTo>
                    <a:cubicBezTo>
                      <a:pt x="281947" y="52076"/>
                      <a:pt x="274462" y="42377"/>
                      <a:pt x="275571" y="34618"/>
                    </a:cubicBezTo>
                    <a:cubicBezTo>
                      <a:pt x="276680" y="26858"/>
                      <a:pt x="283333" y="23810"/>
                      <a:pt x="284719" y="19376"/>
                    </a:cubicBezTo>
                    <a:cubicBezTo>
                      <a:pt x="286106" y="14942"/>
                      <a:pt x="290542" y="9122"/>
                      <a:pt x="295531" y="6628"/>
                    </a:cubicBezTo>
                    <a:cubicBezTo>
                      <a:pt x="300522" y="4134"/>
                      <a:pt x="300799" y="-2240"/>
                      <a:pt x="308284" y="809"/>
                    </a:cubicBezTo>
                    <a:cubicBezTo>
                      <a:pt x="315769" y="3857"/>
                      <a:pt x="327968" y="13833"/>
                      <a:pt x="334622" y="12725"/>
                    </a:cubicBezTo>
                    <a:cubicBezTo>
                      <a:pt x="341275" y="11616"/>
                      <a:pt x="352919" y="14388"/>
                      <a:pt x="358464" y="17159"/>
                    </a:cubicBezTo>
                    <a:cubicBezTo>
                      <a:pt x="364009" y="19653"/>
                      <a:pt x="393673" y="24087"/>
                      <a:pt x="392841" y="32124"/>
                    </a:cubicBezTo>
                    <a:cubicBezTo>
                      <a:pt x="392009" y="40160"/>
                      <a:pt x="392841" y="54016"/>
                      <a:pt x="400603" y="57896"/>
                    </a:cubicBezTo>
                    <a:cubicBezTo>
                      <a:pt x="408366" y="61498"/>
                      <a:pt x="434148" y="72583"/>
                      <a:pt x="444129" y="68981"/>
                    </a:cubicBezTo>
                    <a:cubicBezTo>
                      <a:pt x="454110" y="65378"/>
                      <a:pt x="466030" y="58450"/>
                      <a:pt x="477120" y="58173"/>
                    </a:cubicBezTo>
                    <a:cubicBezTo>
                      <a:pt x="487932" y="58173"/>
                      <a:pt x="498190" y="63715"/>
                      <a:pt x="504566" y="63993"/>
                    </a:cubicBezTo>
                    <a:cubicBezTo>
                      <a:pt x="511220" y="63993"/>
                      <a:pt x="516487" y="63161"/>
                      <a:pt x="518428" y="65101"/>
                    </a:cubicBezTo>
                    <a:cubicBezTo>
                      <a:pt x="520646" y="67318"/>
                      <a:pt x="529794" y="77294"/>
                      <a:pt x="535339" y="76186"/>
                    </a:cubicBezTo>
                    <a:cubicBezTo>
                      <a:pt x="540607" y="75354"/>
                      <a:pt x="548369" y="75077"/>
                      <a:pt x="549201" y="78403"/>
                    </a:cubicBezTo>
                    <a:cubicBezTo>
                      <a:pt x="550032" y="81728"/>
                      <a:pt x="556409" y="99741"/>
                      <a:pt x="565558" y="99187"/>
                    </a:cubicBezTo>
                    <a:cubicBezTo>
                      <a:pt x="574707" y="98356"/>
                      <a:pt x="583855" y="100018"/>
                      <a:pt x="589123" y="100850"/>
                    </a:cubicBezTo>
                    <a:cubicBezTo>
                      <a:pt x="594390" y="101681"/>
                      <a:pt x="621281" y="106392"/>
                      <a:pt x="630708" y="103344"/>
                    </a:cubicBezTo>
                    <a:cubicBezTo>
                      <a:pt x="640411" y="100295"/>
                      <a:pt x="653441" y="95307"/>
                      <a:pt x="662312" y="95030"/>
                    </a:cubicBezTo>
                    <a:cubicBezTo>
                      <a:pt x="671461" y="94476"/>
                      <a:pt x="676728" y="94199"/>
                      <a:pt x="683105" y="89488"/>
                    </a:cubicBezTo>
                    <a:cubicBezTo>
                      <a:pt x="689481" y="84499"/>
                      <a:pt x="702789" y="68981"/>
                      <a:pt x="713601" y="67595"/>
                    </a:cubicBezTo>
                    <a:cubicBezTo>
                      <a:pt x="724690" y="66210"/>
                      <a:pt x="728848" y="66764"/>
                      <a:pt x="737443" y="69812"/>
                    </a:cubicBezTo>
                    <a:cubicBezTo>
                      <a:pt x="746037" y="73138"/>
                      <a:pt x="751305" y="79234"/>
                      <a:pt x="755740" y="78126"/>
                    </a:cubicBezTo>
                    <a:cubicBezTo>
                      <a:pt x="760176" y="77017"/>
                      <a:pt x="768493" y="70366"/>
                      <a:pt x="777088" y="76740"/>
                    </a:cubicBezTo>
                    <a:cubicBezTo>
                      <a:pt x="778751" y="78126"/>
                      <a:pt x="781523" y="79511"/>
                      <a:pt x="784573" y="80897"/>
                    </a:cubicBezTo>
                    <a:cubicBezTo>
                      <a:pt x="779860" y="89488"/>
                      <a:pt x="762948" y="120803"/>
                      <a:pt x="762948" y="126345"/>
                    </a:cubicBezTo>
                    <a:cubicBezTo>
                      <a:pt x="762948" y="131887"/>
                      <a:pt x="756295" y="138261"/>
                      <a:pt x="754909" y="139647"/>
                    </a:cubicBezTo>
                    <a:cubicBezTo>
                      <a:pt x="753523" y="141032"/>
                      <a:pt x="757126" y="146852"/>
                      <a:pt x="760454" y="152949"/>
                    </a:cubicBezTo>
                    <a:cubicBezTo>
                      <a:pt x="764057" y="158768"/>
                      <a:pt x="771265" y="152949"/>
                      <a:pt x="777919" y="149900"/>
                    </a:cubicBezTo>
                    <a:cubicBezTo>
                      <a:pt x="784573" y="146852"/>
                      <a:pt x="792612" y="150732"/>
                      <a:pt x="800652" y="153780"/>
                    </a:cubicBezTo>
                    <a:cubicBezTo>
                      <a:pt x="808692" y="156828"/>
                      <a:pt x="809246" y="144081"/>
                      <a:pt x="826158" y="145466"/>
                    </a:cubicBezTo>
                    <a:cubicBezTo>
                      <a:pt x="843069" y="146852"/>
                      <a:pt x="856376" y="164311"/>
                      <a:pt x="861366" y="169022"/>
                    </a:cubicBezTo>
                    <a:cubicBezTo>
                      <a:pt x="866634" y="173456"/>
                      <a:pt x="871902" y="180107"/>
                      <a:pt x="871902" y="185372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grpSp>
            <p:nvGrpSpPr>
              <p:cNvPr id="4598" name="Graphic 248">
                <a:extLst>
                  <a:ext uri="{FF2B5EF4-FFF2-40B4-BE49-F238E27FC236}">
                    <a16:creationId xmlns:a16="http://schemas.microsoft.com/office/drawing/2014/main" id="{3B146AE6-9939-625B-9574-092102B13B08}"/>
                  </a:ext>
                </a:extLst>
              </p:cNvPr>
              <p:cNvGrpSpPr/>
              <p:nvPr/>
            </p:nvGrpSpPr>
            <p:grpSpPr>
              <a:xfrm>
                <a:off x="6534409" y="2887879"/>
                <a:ext cx="385633" cy="241718"/>
                <a:chOff x="7197174" y="2886760"/>
                <a:chExt cx="385633" cy="241718"/>
              </a:xfrm>
              <a:grpFill/>
            </p:grpSpPr>
            <p:sp>
              <p:nvSpPr>
                <p:cNvPr id="4782" name="Freeform 4781">
                  <a:extLst>
                    <a:ext uri="{FF2B5EF4-FFF2-40B4-BE49-F238E27FC236}">
                      <a16:creationId xmlns:a16="http://schemas.microsoft.com/office/drawing/2014/main" id="{633FB486-89E7-5DD2-D8BA-21818BE80971}"/>
                    </a:ext>
                  </a:extLst>
                </p:cNvPr>
                <p:cNvSpPr/>
                <p:nvPr/>
              </p:nvSpPr>
              <p:spPr>
                <a:xfrm>
                  <a:off x="7211313" y="3003895"/>
                  <a:ext cx="7207" cy="12747"/>
                </a:xfrm>
                <a:custGeom>
                  <a:avLst/>
                  <a:gdLst>
                    <a:gd name="connsiteX0" fmla="*/ 7208 w 7207"/>
                    <a:gd name="connsiteY0" fmla="*/ 6374 h 12747"/>
                    <a:gd name="connsiteX1" fmla="*/ 3604 w 7207"/>
                    <a:gd name="connsiteY1" fmla="*/ 12748 h 12747"/>
                    <a:gd name="connsiteX2" fmla="*/ 0 w 7207"/>
                    <a:gd name="connsiteY2" fmla="*/ 6374 h 12747"/>
                    <a:gd name="connsiteX3" fmla="*/ 3604 w 7207"/>
                    <a:gd name="connsiteY3" fmla="*/ 0 h 12747"/>
                    <a:gd name="connsiteX4" fmla="*/ 7208 w 7207"/>
                    <a:gd name="connsiteY4" fmla="*/ 6374 h 127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207" h="12747">
                      <a:moveTo>
                        <a:pt x="7208" y="6374"/>
                      </a:moveTo>
                      <a:cubicBezTo>
                        <a:pt x="7208" y="9976"/>
                        <a:pt x="5545" y="12748"/>
                        <a:pt x="3604" y="12748"/>
                      </a:cubicBezTo>
                      <a:cubicBezTo>
                        <a:pt x="1663" y="12748"/>
                        <a:pt x="0" y="9976"/>
                        <a:pt x="0" y="6374"/>
                      </a:cubicBezTo>
                      <a:cubicBezTo>
                        <a:pt x="0" y="2771"/>
                        <a:pt x="1663" y="0"/>
                        <a:pt x="3604" y="0"/>
                      </a:cubicBezTo>
                      <a:cubicBezTo>
                        <a:pt x="5545" y="0"/>
                        <a:pt x="7208" y="2771"/>
                        <a:pt x="7208" y="6374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783" name="Freeform 4782">
                  <a:extLst>
                    <a:ext uri="{FF2B5EF4-FFF2-40B4-BE49-F238E27FC236}">
                      <a16:creationId xmlns:a16="http://schemas.microsoft.com/office/drawing/2014/main" id="{B5ECABA7-0540-67FF-28AB-64FA541720CD}"/>
                    </a:ext>
                  </a:extLst>
                </p:cNvPr>
                <p:cNvSpPr/>
                <p:nvPr/>
              </p:nvSpPr>
              <p:spPr>
                <a:xfrm>
                  <a:off x="7197174" y="2886760"/>
                  <a:ext cx="385633" cy="241718"/>
                </a:xfrm>
                <a:custGeom>
                  <a:avLst/>
                  <a:gdLst>
                    <a:gd name="connsiteX0" fmla="*/ 385633 w 385633"/>
                    <a:gd name="connsiteY0" fmla="*/ 156487 h 241718"/>
                    <a:gd name="connsiteX1" fmla="*/ 383969 w 385633"/>
                    <a:gd name="connsiteY1" fmla="*/ 171728 h 241718"/>
                    <a:gd name="connsiteX2" fmla="*/ 379534 w 385633"/>
                    <a:gd name="connsiteY2" fmla="*/ 173391 h 241718"/>
                    <a:gd name="connsiteX3" fmla="*/ 358186 w 385633"/>
                    <a:gd name="connsiteY3" fmla="*/ 168403 h 241718"/>
                    <a:gd name="connsiteX4" fmla="*/ 350424 w 385633"/>
                    <a:gd name="connsiteY4" fmla="*/ 177825 h 241718"/>
                    <a:gd name="connsiteX5" fmla="*/ 334345 w 385633"/>
                    <a:gd name="connsiteY5" fmla="*/ 181705 h 241718"/>
                    <a:gd name="connsiteX6" fmla="*/ 319374 w 385633"/>
                    <a:gd name="connsiteY6" fmla="*/ 209417 h 241718"/>
                    <a:gd name="connsiteX7" fmla="*/ 290542 w 385633"/>
                    <a:gd name="connsiteY7" fmla="*/ 221610 h 241718"/>
                    <a:gd name="connsiteX8" fmla="*/ 283333 w 385633"/>
                    <a:gd name="connsiteY8" fmla="*/ 235466 h 241718"/>
                    <a:gd name="connsiteX9" fmla="*/ 265036 w 385633"/>
                    <a:gd name="connsiteY9" fmla="*/ 240454 h 241718"/>
                    <a:gd name="connsiteX10" fmla="*/ 252283 w 385633"/>
                    <a:gd name="connsiteY10" fmla="*/ 229370 h 241718"/>
                    <a:gd name="connsiteX11" fmla="*/ 238421 w 385633"/>
                    <a:gd name="connsiteY11" fmla="*/ 227153 h 241718"/>
                    <a:gd name="connsiteX12" fmla="*/ 238145 w 385633"/>
                    <a:gd name="connsiteY12" fmla="*/ 225490 h 241718"/>
                    <a:gd name="connsiteX13" fmla="*/ 232322 w 385633"/>
                    <a:gd name="connsiteY13" fmla="*/ 194175 h 241718"/>
                    <a:gd name="connsiteX14" fmla="*/ 212084 w 385633"/>
                    <a:gd name="connsiteY14" fmla="*/ 192235 h 241718"/>
                    <a:gd name="connsiteX15" fmla="*/ 202658 w 385633"/>
                    <a:gd name="connsiteY15" fmla="*/ 182259 h 241718"/>
                    <a:gd name="connsiteX16" fmla="*/ 192123 w 385633"/>
                    <a:gd name="connsiteY16" fmla="*/ 178656 h 241718"/>
                    <a:gd name="connsiteX17" fmla="*/ 179094 w 385633"/>
                    <a:gd name="connsiteY17" fmla="*/ 164800 h 241718"/>
                    <a:gd name="connsiteX18" fmla="*/ 154974 w 385633"/>
                    <a:gd name="connsiteY18" fmla="*/ 163137 h 241718"/>
                    <a:gd name="connsiteX19" fmla="*/ 145271 w 385633"/>
                    <a:gd name="connsiteY19" fmla="*/ 156209 h 241718"/>
                    <a:gd name="connsiteX20" fmla="*/ 134182 w 385633"/>
                    <a:gd name="connsiteY20" fmla="*/ 153438 h 241718"/>
                    <a:gd name="connsiteX21" fmla="*/ 124755 w 385633"/>
                    <a:gd name="connsiteY21" fmla="*/ 145124 h 241718"/>
                    <a:gd name="connsiteX22" fmla="*/ 106735 w 385633"/>
                    <a:gd name="connsiteY22" fmla="*/ 146233 h 241718"/>
                    <a:gd name="connsiteX23" fmla="*/ 100082 w 385633"/>
                    <a:gd name="connsiteY23" fmla="*/ 151221 h 241718"/>
                    <a:gd name="connsiteX24" fmla="*/ 78457 w 385633"/>
                    <a:gd name="connsiteY24" fmla="*/ 152330 h 241718"/>
                    <a:gd name="connsiteX25" fmla="*/ 42694 w 385633"/>
                    <a:gd name="connsiteY25" fmla="*/ 175054 h 241718"/>
                    <a:gd name="connsiteX26" fmla="*/ 38258 w 385633"/>
                    <a:gd name="connsiteY26" fmla="*/ 155932 h 241718"/>
                    <a:gd name="connsiteX27" fmla="*/ 39090 w 385633"/>
                    <a:gd name="connsiteY27" fmla="*/ 131546 h 241718"/>
                    <a:gd name="connsiteX28" fmla="*/ 37427 w 385633"/>
                    <a:gd name="connsiteY28" fmla="*/ 121292 h 241718"/>
                    <a:gd name="connsiteX29" fmla="*/ 34100 w 385633"/>
                    <a:gd name="connsiteY29" fmla="*/ 118244 h 241718"/>
                    <a:gd name="connsiteX30" fmla="*/ 30773 w 385633"/>
                    <a:gd name="connsiteY30" fmla="*/ 116027 h 241718"/>
                    <a:gd name="connsiteX31" fmla="*/ 28278 w 385633"/>
                    <a:gd name="connsiteY31" fmla="*/ 109653 h 241718"/>
                    <a:gd name="connsiteX32" fmla="*/ 23288 w 385633"/>
                    <a:gd name="connsiteY32" fmla="*/ 109653 h 241718"/>
                    <a:gd name="connsiteX33" fmla="*/ 18852 w 385633"/>
                    <a:gd name="connsiteY33" fmla="*/ 110762 h 241718"/>
                    <a:gd name="connsiteX34" fmla="*/ 22733 w 385633"/>
                    <a:gd name="connsiteY34" fmla="*/ 103834 h 241718"/>
                    <a:gd name="connsiteX35" fmla="*/ 26060 w 385633"/>
                    <a:gd name="connsiteY35" fmla="*/ 103834 h 241718"/>
                    <a:gd name="connsiteX36" fmla="*/ 28555 w 385633"/>
                    <a:gd name="connsiteY36" fmla="*/ 104942 h 241718"/>
                    <a:gd name="connsiteX37" fmla="*/ 32991 w 385633"/>
                    <a:gd name="connsiteY37" fmla="*/ 101339 h 241718"/>
                    <a:gd name="connsiteX38" fmla="*/ 28001 w 385633"/>
                    <a:gd name="connsiteY38" fmla="*/ 96905 h 241718"/>
                    <a:gd name="connsiteX39" fmla="*/ 25783 w 385633"/>
                    <a:gd name="connsiteY39" fmla="*/ 91086 h 241718"/>
                    <a:gd name="connsiteX40" fmla="*/ 18020 w 385633"/>
                    <a:gd name="connsiteY40" fmla="*/ 93026 h 241718"/>
                    <a:gd name="connsiteX41" fmla="*/ 11089 w 385633"/>
                    <a:gd name="connsiteY41" fmla="*/ 89977 h 241718"/>
                    <a:gd name="connsiteX42" fmla="*/ 10258 w 385633"/>
                    <a:gd name="connsiteY42" fmla="*/ 80832 h 241718"/>
                    <a:gd name="connsiteX43" fmla="*/ 13030 w 385633"/>
                    <a:gd name="connsiteY43" fmla="*/ 69193 h 241718"/>
                    <a:gd name="connsiteX44" fmla="*/ 13030 w 385633"/>
                    <a:gd name="connsiteY44" fmla="*/ 63373 h 241718"/>
                    <a:gd name="connsiteX45" fmla="*/ 14971 w 385633"/>
                    <a:gd name="connsiteY45" fmla="*/ 58663 h 241718"/>
                    <a:gd name="connsiteX46" fmla="*/ 18852 w 385633"/>
                    <a:gd name="connsiteY46" fmla="*/ 61711 h 241718"/>
                    <a:gd name="connsiteX47" fmla="*/ 23842 w 385633"/>
                    <a:gd name="connsiteY47" fmla="*/ 66699 h 241718"/>
                    <a:gd name="connsiteX48" fmla="*/ 29110 w 385633"/>
                    <a:gd name="connsiteY48" fmla="*/ 64759 h 241718"/>
                    <a:gd name="connsiteX49" fmla="*/ 32991 w 385633"/>
                    <a:gd name="connsiteY49" fmla="*/ 61711 h 241718"/>
                    <a:gd name="connsiteX50" fmla="*/ 35764 w 385633"/>
                    <a:gd name="connsiteY50" fmla="*/ 67253 h 241718"/>
                    <a:gd name="connsiteX51" fmla="*/ 41585 w 385633"/>
                    <a:gd name="connsiteY51" fmla="*/ 69747 h 241718"/>
                    <a:gd name="connsiteX52" fmla="*/ 49070 w 385633"/>
                    <a:gd name="connsiteY52" fmla="*/ 69193 h 241718"/>
                    <a:gd name="connsiteX53" fmla="*/ 49348 w 385633"/>
                    <a:gd name="connsiteY53" fmla="*/ 68639 h 241718"/>
                    <a:gd name="connsiteX54" fmla="*/ 52952 w 385633"/>
                    <a:gd name="connsiteY54" fmla="*/ 63373 h 241718"/>
                    <a:gd name="connsiteX55" fmla="*/ 57387 w 385633"/>
                    <a:gd name="connsiteY55" fmla="*/ 63928 h 241718"/>
                    <a:gd name="connsiteX56" fmla="*/ 60160 w 385633"/>
                    <a:gd name="connsiteY56" fmla="*/ 60602 h 241718"/>
                    <a:gd name="connsiteX57" fmla="*/ 58219 w 385633"/>
                    <a:gd name="connsiteY57" fmla="*/ 51457 h 241718"/>
                    <a:gd name="connsiteX58" fmla="*/ 51843 w 385633"/>
                    <a:gd name="connsiteY58" fmla="*/ 48132 h 241718"/>
                    <a:gd name="connsiteX59" fmla="*/ 44635 w 385633"/>
                    <a:gd name="connsiteY59" fmla="*/ 40927 h 241718"/>
                    <a:gd name="connsiteX60" fmla="*/ 34377 w 385633"/>
                    <a:gd name="connsiteY60" fmla="*/ 24299 h 241718"/>
                    <a:gd name="connsiteX61" fmla="*/ 26892 w 385633"/>
                    <a:gd name="connsiteY61" fmla="*/ 23468 h 241718"/>
                    <a:gd name="connsiteX62" fmla="*/ 15248 w 385633"/>
                    <a:gd name="connsiteY62" fmla="*/ 28733 h 241718"/>
                    <a:gd name="connsiteX63" fmla="*/ 13585 w 385633"/>
                    <a:gd name="connsiteY63" fmla="*/ 32336 h 241718"/>
                    <a:gd name="connsiteX64" fmla="*/ 13585 w 385633"/>
                    <a:gd name="connsiteY64" fmla="*/ 35939 h 241718"/>
                    <a:gd name="connsiteX65" fmla="*/ 13030 w 385633"/>
                    <a:gd name="connsiteY65" fmla="*/ 39818 h 241718"/>
                    <a:gd name="connsiteX66" fmla="*/ 12476 w 385633"/>
                    <a:gd name="connsiteY66" fmla="*/ 41204 h 241718"/>
                    <a:gd name="connsiteX67" fmla="*/ 11089 w 385633"/>
                    <a:gd name="connsiteY67" fmla="*/ 42589 h 241718"/>
                    <a:gd name="connsiteX68" fmla="*/ 10258 w 385633"/>
                    <a:gd name="connsiteY68" fmla="*/ 44529 h 241718"/>
                    <a:gd name="connsiteX69" fmla="*/ 10813 w 385633"/>
                    <a:gd name="connsiteY69" fmla="*/ 47855 h 241718"/>
                    <a:gd name="connsiteX70" fmla="*/ 10813 w 385633"/>
                    <a:gd name="connsiteY70" fmla="*/ 51734 h 241718"/>
                    <a:gd name="connsiteX71" fmla="*/ 7763 w 385633"/>
                    <a:gd name="connsiteY71" fmla="*/ 50903 h 241718"/>
                    <a:gd name="connsiteX72" fmla="*/ 3604 w 385633"/>
                    <a:gd name="connsiteY72" fmla="*/ 43144 h 241718"/>
                    <a:gd name="connsiteX73" fmla="*/ 1664 w 385633"/>
                    <a:gd name="connsiteY73" fmla="*/ 37324 h 241718"/>
                    <a:gd name="connsiteX74" fmla="*/ 0 w 385633"/>
                    <a:gd name="connsiteY74" fmla="*/ 34276 h 241718"/>
                    <a:gd name="connsiteX75" fmla="*/ 24397 w 385633"/>
                    <a:gd name="connsiteY75" fmla="*/ 16540 h 241718"/>
                    <a:gd name="connsiteX76" fmla="*/ 55170 w 385633"/>
                    <a:gd name="connsiteY76" fmla="*/ 18757 h 241718"/>
                    <a:gd name="connsiteX77" fmla="*/ 81507 w 385633"/>
                    <a:gd name="connsiteY77" fmla="*/ 47578 h 241718"/>
                    <a:gd name="connsiteX78" fmla="*/ 82062 w 385633"/>
                    <a:gd name="connsiteY78" fmla="*/ 47578 h 241718"/>
                    <a:gd name="connsiteX79" fmla="*/ 83725 w 385633"/>
                    <a:gd name="connsiteY79" fmla="*/ 47578 h 241718"/>
                    <a:gd name="connsiteX80" fmla="*/ 83725 w 385633"/>
                    <a:gd name="connsiteY80" fmla="*/ 47578 h 241718"/>
                    <a:gd name="connsiteX81" fmla="*/ 85111 w 385633"/>
                    <a:gd name="connsiteY81" fmla="*/ 47578 h 241718"/>
                    <a:gd name="connsiteX82" fmla="*/ 86220 w 385633"/>
                    <a:gd name="connsiteY82" fmla="*/ 47578 h 241718"/>
                    <a:gd name="connsiteX83" fmla="*/ 88715 w 385633"/>
                    <a:gd name="connsiteY83" fmla="*/ 47578 h 241718"/>
                    <a:gd name="connsiteX84" fmla="*/ 92319 w 385633"/>
                    <a:gd name="connsiteY84" fmla="*/ 47578 h 241718"/>
                    <a:gd name="connsiteX85" fmla="*/ 92319 w 385633"/>
                    <a:gd name="connsiteY85" fmla="*/ 47578 h 241718"/>
                    <a:gd name="connsiteX86" fmla="*/ 95369 w 385633"/>
                    <a:gd name="connsiteY86" fmla="*/ 47578 h 241718"/>
                    <a:gd name="connsiteX87" fmla="*/ 98141 w 385633"/>
                    <a:gd name="connsiteY87" fmla="*/ 47578 h 241718"/>
                    <a:gd name="connsiteX88" fmla="*/ 100914 w 385633"/>
                    <a:gd name="connsiteY88" fmla="*/ 47578 h 241718"/>
                    <a:gd name="connsiteX89" fmla="*/ 119488 w 385633"/>
                    <a:gd name="connsiteY89" fmla="*/ 47578 h 241718"/>
                    <a:gd name="connsiteX90" fmla="*/ 119488 w 385633"/>
                    <a:gd name="connsiteY90" fmla="*/ 47578 h 241718"/>
                    <a:gd name="connsiteX91" fmla="*/ 122261 w 385633"/>
                    <a:gd name="connsiteY91" fmla="*/ 47578 h 241718"/>
                    <a:gd name="connsiteX92" fmla="*/ 122261 w 385633"/>
                    <a:gd name="connsiteY92" fmla="*/ 47578 h 241718"/>
                    <a:gd name="connsiteX93" fmla="*/ 124479 w 385633"/>
                    <a:gd name="connsiteY93" fmla="*/ 47301 h 241718"/>
                    <a:gd name="connsiteX94" fmla="*/ 126419 w 385633"/>
                    <a:gd name="connsiteY94" fmla="*/ 47024 h 241718"/>
                    <a:gd name="connsiteX95" fmla="*/ 128082 w 385633"/>
                    <a:gd name="connsiteY95" fmla="*/ 45638 h 241718"/>
                    <a:gd name="connsiteX96" fmla="*/ 124201 w 385633"/>
                    <a:gd name="connsiteY96" fmla="*/ 31782 h 241718"/>
                    <a:gd name="connsiteX97" fmla="*/ 133627 w 385633"/>
                    <a:gd name="connsiteY97" fmla="*/ 22914 h 241718"/>
                    <a:gd name="connsiteX98" fmla="*/ 148320 w 385633"/>
                    <a:gd name="connsiteY98" fmla="*/ 17648 h 241718"/>
                    <a:gd name="connsiteX99" fmla="*/ 153865 w 385633"/>
                    <a:gd name="connsiteY99" fmla="*/ 10998 h 241718"/>
                    <a:gd name="connsiteX100" fmla="*/ 163014 w 385633"/>
                    <a:gd name="connsiteY100" fmla="*/ 13492 h 241718"/>
                    <a:gd name="connsiteX101" fmla="*/ 170777 w 385633"/>
                    <a:gd name="connsiteY101" fmla="*/ 1298 h 241718"/>
                    <a:gd name="connsiteX102" fmla="*/ 188519 w 385633"/>
                    <a:gd name="connsiteY102" fmla="*/ 14877 h 241718"/>
                    <a:gd name="connsiteX103" fmla="*/ 206539 w 385633"/>
                    <a:gd name="connsiteY103" fmla="*/ 20420 h 241718"/>
                    <a:gd name="connsiteX104" fmla="*/ 210698 w 385633"/>
                    <a:gd name="connsiteY104" fmla="*/ 32336 h 241718"/>
                    <a:gd name="connsiteX105" fmla="*/ 212362 w 385633"/>
                    <a:gd name="connsiteY105" fmla="*/ 48132 h 241718"/>
                    <a:gd name="connsiteX106" fmla="*/ 236481 w 385633"/>
                    <a:gd name="connsiteY106" fmla="*/ 51180 h 241718"/>
                    <a:gd name="connsiteX107" fmla="*/ 255610 w 385633"/>
                    <a:gd name="connsiteY107" fmla="*/ 55614 h 241718"/>
                    <a:gd name="connsiteX108" fmla="*/ 265313 w 385633"/>
                    <a:gd name="connsiteY108" fmla="*/ 73350 h 241718"/>
                    <a:gd name="connsiteX109" fmla="*/ 271413 w 385633"/>
                    <a:gd name="connsiteY109" fmla="*/ 84989 h 241718"/>
                    <a:gd name="connsiteX110" fmla="*/ 276680 w 385633"/>
                    <a:gd name="connsiteY110" fmla="*/ 93303 h 241718"/>
                    <a:gd name="connsiteX111" fmla="*/ 324087 w 385633"/>
                    <a:gd name="connsiteY111" fmla="*/ 124618 h 241718"/>
                    <a:gd name="connsiteX112" fmla="*/ 359018 w 385633"/>
                    <a:gd name="connsiteY112" fmla="*/ 144847 h 241718"/>
                    <a:gd name="connsiteX113" fmla="*/ 385079 w 385633"/>
                    <a:gd name="connsiteY113" fmla="*/ 156764 h 2417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</a:cxnLst>
                  <a:rect l="l" t="t" r="r" b="b"/>
                  <a:pathLst>
                    <a:path w="385633" h="241718">
                      <a:moveTo>
                        <a:pt x="385633" y="156487"/>
                      </a:moveTo>
                      <a:cubicBezTo>
                        <a:pt x="385079" y="161752"/>
                        <a:pt x="385910" y="168680"/>
                        <a:pt x="383969" y="171728"/>
                      </a:cubicBezTo>
                      <a:cubicBezTo>
                        <a:pt x="383138" y="173114"/>
                        <a:pt x="381751" y="173668"/>
                        <a:pt x="379534" y="173391"/>
                      </a:cubicBezTo>
                      <a:cubicBezTo>
                        <a:pt x="372326" y="172005"/>
                        <a:pt x="359573" y="164800"/>
                        <a:pt x="358186" y="168403"/>
                      </a:cubicBezTo>
                      <a:cubicBezTo>
                        <a:pt x="356800" y="172005"/>
                        <a:pt x="357355" y="178102"/>
                        <a:pt x="350424" y="177825"/>
                      </a:cubicBezTo>
                      <a:cubicBezTo>
                        <a:pt x="343770" y="177548"/>
                        <a:pt x="335177" y="177271"/>
                        <a:pt x="334345" y="181705"/>
                      </a:cubicBezTo>
                      <a:cubicBezTo>
                        <a:pt x="333513" y="186139"/>
                        <a:pt x="331295" y="202766"/>
                        <a:pt x="319374" y="209417"/>
                      </a:cubicBezTo>
                      <a:cubicBezTo>
                        <a:pt x="307453" y="216068"/>
                        <a:pt x="291650" y="218008"/>
                        <a:pt x="290542" y="221610"/>
                      </a:cubicBezTo>
                      <a:cubicBezTo>
                        <a:pt x="289710" y="225490"/>
                        <a:pt x="289433" y="234358"/>
                        <a:pt x="283333" y="235466"/>
                      </a:cubicBezTo>
                      <a:cubicBezTo>
                        <a:pt x="277234" y="236298"/>
                        <a:pt x="266977" y="244888"/>
                        <a:pt x="265036" y="240454"/>
                      </a:cubicBezTo>
                      <a:cubicBezTo>
                        <a:pt x="262818" y="236298"/>
                        <a:pt x="257551" y="230201"/>
                        <a:pt x="252283" y="229370"/>
                      </a:cubicBezTo>
                      <a:cubicBezTo>
                        <a:pt x="247570" y="228538"/>
                        <a:pt x="240085" y="230755"/>
                        <a:pt x="238421" y="227153"/>
                      </a:cubicBezTo>
                      <a:cubicBezTo>
                        <a:pt x="238421" y="226598"/>
                        <a:pt x="238145" y="226044"/>
                        <a:pt x="238145" y="225490"/>
                      </a:cubicBezTo>
                      <a:cubicBezTo>
                        <a:pt x="238145" y="219393"/>
                        <a:pt x="238145" y="193621"/>
                        <a:pt x="232322" y="194175"/>
                      </a:cubicBezTo>
                      <a:cubicBezTo>
                        <a:pt x="226500" y="194729"/>
                        <a:pt x="215134" y="196946"/>
                        <a:pt x="212084" y="192235"/>
                      </a:cubicBezTo>
                      <a:cubicBezTo>
                        <a:pt x="209035" y="187524"/>
                        <a:pt x="206817" y="182259"/>
                        <a:pt x="202658" y="182259"/>
                      </a:cubicBezTo>
                      <a:cubicBezTo>
                        <a:pt x="198500" y="182259"/>
                        <a:pt x="193232" y="183090"/>
                        <a:pt x="192123" y="178656"/>
                      </a:cubicBezTo>
                      <a:cubicBezTo>
                        <a:pt x="191292" y="174500"/>
                        <a:pt x="186301" y="164800"/>
                        <a:pt x="179094" y="164800"/>
                      </a:cubicBezTo>
                      <a:cubicBezTo>
                        <a:pt x="171885" y="164800"/>
                        <a:pt x="158023" y="167017"/>
                        <a:pt x="154974" y="163137"/>
                      </a:cubicBezTo>
                      <a:cubicBezTo>
                        <a:pt x="151647" y="159258"/>
                        <a:pt x="148875" y="156209"/>
                        <a:pt x="145271" y="156209"/>
                      </a:cubicBezTo>
                      <a:cubicBezTo>
                        <a:pt x="141667" y="156209"/>
                        <a:pt x="136122" y="158149"/>
                        <a:pt x="134182" y="153438"/>
                      </a:cubicBezTo>
                      <a:cubicBezTo>
                        <a:pt x="131964" y="148727"/>
                        <a:pt x="128914" y="144570"/>
                        <a:pt x="124755" y="145124"/>
                      </a:cubicBezTo>
                      <a:cubicBezTo>
                        <a:pt x="120874" y="145679"/>
                        <a:pt x="109508" y="145124"/>
                        <a:pt x="106735" y="146233"/>
                      </a:cubicBezTo>
                      <a:cubicBezTo>
                        <a:pt x="103963" y="147342"/>
                        <a:pt x="103963" y="151221"/>
                        <a:pt x="100082" y="151221"/>
                      </a:cubicBezTo>
                      <a:cubicBezTo>
                        <a:pt x="96200" y="151221"/>
                        <a:pt x="81784" y="149559"/>
                        <a:pt x="78457" y="152330"/>
                      </a:cubicBezTo>
                      <a:cubicBezTo>
                        <a:pt x="75685" y="154547"/>
                        <a:pt x="63210" y="171451"/>
                        <a:pt x="42694" y="175054"/>
                      </a:cubicBezTo>
                      <a:cubicBezTo>
                        <a:pt x="42694" y="168403"/>
                        <a:pt x="39922" y="162306"/>
                        <a:pt x="38258" y="155932"/>
                      </a:cubicBezTo>
                      <a:cubicBezTo>
                        <a:pt x="36040" y="147619"/>
                        <a:pt x="38258" y="139859"/>
                        <a:pt x="39090" y="131546"/>
                      </a:cubicBezTo>
                      <a:cubicBezTo>
                        <a:pt x="39367" y="128220"/>
                        <a:pt x="39645" y="124340"/>
                        <a:pt x="37427" y="121292"/>
                      </a:cubicBezTo>
                      <a:cubicBezTo>
                        <a:pt x="36595" y="119906"/>
                        <a:pt x="35209" y="119075"/>
                        <a:pt x="34100" y="118244"/>
                      </a:cubicBezTo>
                      <a:cubicBezTo>
                        <a:pt x="32991" y="117690"/>
                        <a:pt x="31605" y="117135"/>
                        <a:pt x="30773" y="116027"/>
                      </a:cubicBezTo>
                      <a:cubicBezTo>
                        <a:pt x="29110" y="114087"/>
                        <a:pt x="30773" y="111039"/>
                        <a:pt x="28278" y="109653"/>
                      </a:cubicBezTo>
                      <a:cubicBezTo>
                        <a:pt x="26615" y="108822"/>
                        <a:pt x="24951" y="108544"/>
                        <a:pt x="23288" y="109653"/>
                      </a:cubicBezTo>
                      <a:cubicBezTo>
                        <a:pt x="22179" y="110207"/>
                        <a:pt x="19961" y="112701"/>
                        <a:pt x="18852" y="110762"/>
                      </a:cubicBezTo>
                      <a:cubicBezTo>
                        <a:pt x="17466" y="107990"/>
                        <a:pt x="20516" y="104942"/>
                        <a:pt x="22733" y="103834"/>
                      </a:cubicBezTo>
                      <a:cubicBezTo>
                        <a:pt x="23842" y="103279"/>
                        <a:pt x="24951" y="103279"/>
                        <a:pt x="26060" y="103834"/>
                      </a:cubicBezTo>
                      <a:cubicBezTo>
                        <a:pt x="26892" y="104111"/>
                        <a:pt x="27723" y="104665"/>
                        <a:pt x="28555" y="104942"/>
                      </a:cubicBezTo>
                      <a:cubicBezTo>
                        <a:pt x="30219" y="105219"/>
                        <a:pt x="34377" y="103834"/>
                        <a:pt x="32991" y="101339"/>
                      </a:cubicBezTo>
                      <a:cubicBezTo>
                        <a:pt x="31605" y="99399"/>
                        <a:pt x="28278" y="99677"/>
                        <a:pt x="28001" y="96905"/>
                      </a:cubicBezTo>
                      <a:cubicBezTo>
                        <a:pt x="28001" y="94688"/>
                        <a:pt x="28833" y="91917"/>
                        <a:pt x="25783" y="91086"/>
                      </a:cubicBezTo>
                      <a:cubicBezTo>
                        <a:pt x="23011" y="90532"/>
                        <a:pt x="20793" y="92471"/>
                        <a:pt x="18020" y="93026"/>
                      </a:cubicBezTo>
                      <a:cubicBezTo>
                        <a:pt x="15525" y="93580"/>
                        <a:pt x="13030" y="91640"/>
                        <a:pt x="11089" y="89977"/>
                      </a:cubicBezTo>
                      <a:cubicBezTo>
                        <a:pt x="8317" y="87483"/>
                        <a:pt x="9149" y="84158"/>
                        <a:pt x="10258" y="80832"/>
                      </a:cubicBezTo>
                      <a:cubicBezTo>
                        <a:pt x="11367" y="76953"/>
                        <a:pt x="13307" y="73350"/>
                        <a:pt x="13030" y="69193"/>
                      </a:cubicBezTo>
                      <a:cubicBezTo>
                        <a:pt x="13030" y="67253"/>
                        <a:pt x="12753" y="65314"/>
                        <a:pt x="13030" y="63373"/>
                      </a:cubicBezTo>
                      <a:cubicBezTo>
                        <a:pt x="13030" y="61988"/>
                        <a:pt x="13307" y="59217"/>
                        <a:pt x="14971" y="58663"/>
                      </a:cubicBezTo>
                      <a:cubicBezTo>
                        <a:pt x="16634" y="58108"/>
                        <a:pt x="18298" y="60880"/>
                        <a:pt x="18852" y="61711"/>
                      </a:cubicBezTo>
                      <a:cubicBezTo>
                        <a:pt x="20238" y="63373"/>
                        <a:pt x="21624" y="65868"/>
                        <a:pt x="23842" y="66699"/>
                      </a:cubicBezTo>
                      <a:cubicBezTo>
                        <a:pt x="25783" y="67253"/>
                        <a:pt x="27723" y="65868"/>
                        <a:pt x="29110" y="64759"/>
                      </a:cubicBezTo>
                      <a:cubicBezTo>
                        <a:pt x="30219" y="63928"/>
                        <a:pt x="31605" y="61711"/>
                        <a:pt x="32991" y="61711"/>
                      </a:cubicBezTo>
                      <a:cubicBezTo>
                        <a:pt x="34932" y="61711"/>
                        <a:pt x="35209" y="65868"/>
                        <a:pt x="35764" y="67253"/>
                      </a:cubicBezTo>
                      <a:cubicBezTo>
                        <a:pt x="36872" y="69193"/>
                        <a:pt x="39645" y="69470"/>
                        <a:pt x="41585" y="69747"/>
                      </a:cubicBezTo>
                      <a:cubicBezTo>
                        <a:pt x="43526" y="69747"/>
                        <a:pt x="47407" y="70856"/>
                        <a:pt x="49070" y="69193"/>
                      </a:cubicBezTo>
                      <a:cubicBezTo>
                        <a:pt x="49070" y="69193"/>
                        <a:pt x="49348" y="68916"/>
                        <a:pt x="49348" y="68639"/>
                      </a:cubicBezTo>
                      <a:cubicBezTo>
                        <a:pt x="50456" y="66422"/>
                        <a:pt x="49625" y="63096"/>
                        <a:pt x="52952" y="63373"/>
                      </a:cubicBezTo>
                      <a:cubicBezTo>
                        <a:pt x="54338" y="63373"/>
                        <a:pt x="56001" y="64205"/>
                        <a:pt x="57387" y="63928"/>
                      </a:cubicBezTo>
                      <a:cubicBezTo>
                        <a:pt x="59051" y="63651"/>
                        <a:pt x="59883" y="62265"/>
                        <a:pt x="60160" y="60602"/>
                      </a:cubicBezTo>
                      <a:cubicBezTo>
                        <a:pt x="60992" y="57554"/>
                        <a:pt x="60992" y="53397"/>
                        <a:pt x="58219" y="51457"/>
                      </a:cubicBezTo>
                      <a:cubicBezTo>
                        <a:pt x="56279" y="50072"/>
                        <a:pt x="53784" y="49517"/>
                        <a:pt x="51843" y="48132"/>
                      </a:cubicBezTo>
                      <a:cubicBezTo>
                        <a:pt x="49070" y="46192"/>
                        <a:pt x="46575" y="43975"/>
                        <a:pt x="44635" y="40927"/>
                      </a:cubicBezTo>
                      <a:cubicBezTo>
                        <a:pt x="41308" y="35939"/>
                        <a:pt x="40476" y="27071"/>
                        <a:pt x="34377" y="24299"/>
                      </a:cubicBezTo>
                      <a:cubicBezTo>
                        <a:pt x="32159" y="23191"/>
                        <a:pt x="29387" y="23191"/>
                        <a:pt x="26892" y="23468"/>
                      </a:cubicBezTo>
                      <a:cubicBezTo>
                        <a:pt x="22733" y="24299"/>
                        <a:pt x="18852" y="26516"/>
                        <a:pt x="15248" y="28733"/>
                      </a:cubicBezTo>
                      <a:cubicBezTo>
                        <a:pt x="13862" y="29565"/>
                        <a:pt x="13585" y="30673"/>
                        <a:pt x="13585" y="32336"/>
                      </a:cubicBezTo>
                      <a:cubicBezTo>
                        <a:pt x="13585" y="33445"/>
                        <a:pt x="13585" y="34553"/>
                        <a:pt x="13585" y="35939"/>
                      </a:cubicBezTo>
                      <a:cubicBezTo>
                        <a:pt x="13585" y="37047"/>
                        <a:pt x="13585" y="38710"/>
                        <a:pt x="13030" y="39818"/>
                      </a:cubicBezTo>
                      <a:cubicBezTo>
                        <a:pt x="13030" y="40373"/>
                        <a:pt x="13030" y="40927"/>
                        <a:pt x="12476" y="41204"/>
                      </a:cubicBezTo>
                      <a:cubicBezTo>
                        <a:pt x="12199" y="41758"/>
                        <a:pt x="11367" y="42035"/>
                        <a:pt x="11089" y="42589"/>
                      </a:cubicBezTo>
                      <a:cubicBezTo>
                        <a:pt x="10813" y="43144"/>
                        <a:pt x="10258" y="43698"/>
                        <a:pt x="10258" y="44529"/>
                      </a:cubicBezTo>
                      <a:cubicBezTo>
                        <a:pt x="10258" y="45638"/>
                        <a:pt x="10535" y="46746"/>
                        <a:pt x="10813" y="47855"/>
                      </a:cubicBezTo>
                      <a:cubicBezTo>
                        <a:pt x="11089" y="48963"/>
                        <a:pt x="11921" y="50903"/>
                        <a:pt x="10813" y="51734"/>
                      </a:cubicBezTo>
                      <a:cubicBezTo>
                        <a:pt x="9981" y="52289"/>
                        <a:pt x="8595" y="51734"/>
                        <a:pt x="7763" y="50903"/>
                      </a:cubicBezTo>
                      <a:cubicBezTo>
                        <a:pt x="5545" y="48963"/>
                        <a:pt x="4713" y="45638"/>
                        <a:pt x="3604" y="43144"/>
                      </a:cubicBezTo>
                      <a:cubicBezTo>
                        <a:pt x="2772" y="41204"/>
                        <a:pt x="2496" y="39264"/>
                        <a:pt x="1664" y="37324"/>
                      </a:cubicBezTo>
                      <a:cubicBezTo>
                        <a:pt x="1109" y="36216"/>
                        <a:pt x="554" y="35384"/>
                        <a:pt x="0" y="34276"/>
                      </a:cubicBezTo>
                      <a:cubicBezTo>
                        <a:pt x="5545" y="27902"/>
                        <a:pt x="15248" y="17648"/>
                        <a:pt x="24397" y="16540"/>
                      </a:cubicBezTo>
                      <a:cubicBezTo>
                        <a:pt x="37981" y="14600"/>
                        <a:pt x="49348" y="11275"/>
                        <a:pt x="55170" y="18757"/>
                      </a:cubicBezTo>
                      <a:cubicBezTo>
                        <a:pt x="55170" y="18757"/>
                        <a:pt x="77903" y="47301"/>
                        <a:pt x="81507" y="47578"/>
                      </a:cubicBezTo>
                      <a:cubicBezTo>
                        <a:pt x="81507" y="47578"/>
                        <a:pt x="81784" y="47578"/>
                        <a:pt x="82062" y="47578"/>
                      </a:cubicBezTo>
                      <a:cubicBezTo>
                        <a:pt x="82338" y="47578"/>
                        <a:pt x="82893" y="47578"/>
                        <a:pt x="83725" y="47578"/>
                      </a:cubicBezTo>
                      <a:cubicBezTo>
                        <a:pt x="83725" y="47578"/>
                        <a:pt x="83725" y="47578"/>
                        <a:pt x="83725" y="47578"/>
                      </a:cubicBezTo>
                      <a:cubicBezTo>
                        <a:pt x="84280" y="47578"/>
                        <a:pt x="84556" y="47578"/>
                        <a:pt x="85111" y="47578"/>
                      </a:cubicBezTo>
                      <a:cubicBezTo>
                        <a:pt x="85388" y="47578"/>
                        <a:pt x="85943" y="47578"/>
                        <a:pt x="86220" y="47578"/>
                      </a:cubicBezTo>
                      <a:cubicBezTo>
                        <a:pt x="87052" y="47578"/>
                        <a:pt x="87883" y="47578"/>
                        <a:pt x="88715" y="47578"/>
                      </a:cubicBezTo>
                      <a:cubicBezTo>
                        <a:pt x="89824" y="47578"/>
                        <a:pt x="90933" y="47578"/>
                        <a:pt x="92319" y="47578"/>
                      </a:cubicBezTo>
                      <a:lnTo>
                        <a:pt x="92319" y="47578"/>
                      </a:lnTo>
                      <a:cubicBezTo>
                        <a:pt x="93428" y="47578"/>
                        <a:pt x="94260" y="47578"/>
                        <a:pt x="95369" y="47578"/>
                      </a:cubicBezTo>
                      <a:cubicBezTo>
                        <a:pt x="96200" y="47578"/>
                        <a:pt x="97309" y="47578"/>
                        <a:pt x="98141" y="47578"/>
                      </a:cubicBezTo>
                      <a:cubicBezTo>
                        <a:pt x="98972" y="47578"/>
                        <a:pt x="100082" y="47578"/>
                        <a:pt x="100914" y="47578"/>
                      </a:cubicBezTo>
                      <a:cubicBezTo>
                        <a:pt x="107289" y="47578"/>
                        <a:pt x="114220" y="47578"/>
                        <a:pt x="119488" y="47578"/>
                      </a:cubicBezTo>
                      <a:lnTo>
                        <a:pt x="119488" y="47578"/>
                      </a:lnTo>
                      <a:cubicBezTo>
                        <a:pt x="120597" y="47578"/>
                        <a:pt x="121429" y="47578"/>
                        <a:pt x="122261" y="47578"/>
                      </a:cubicBezTo>
                      <a:cubicBezTo>
                        <a:pt x="122261" y="47578"/>
                        <a:pt x="122261" y="47578"/>
                        <a:pt x="122261" y="47578"/>
                      </a:cubicBezTo>
                      <a:cubicBezTo>
                        <a:pt x="123092" y="47578"/>
                        <a:pt x="123924" y="47578"/>
                        <a:pt x="124479" y="47301"/>
                      </a:cubicBezTo>
                      <a:cubicBezTo>
                        <a:pt x="125310" y="47301"/>
                        <a:pt x="125865" y="47301"/>
                        <a:pt x="126419" y="47024"/>
                      </a:cubicBezTo>
                      <a:cubicBezTo>
                        <a:pt x="127528" y="46746"/>
                        <a:pt x="128082" y="46192"/>
                        <a:pt x="128082" y="45638"/>
                      </a:cubicBezTo>
                      <a:cubicBezTo>
                        <a:pt x="126419" y="41204"/>
                        <a:pt x="123092" y="35939"/>
                        <a:pt x="124201" y="31782"/>
                      </a:cubicBezTo>
                      <a:cubicBezTo>
                        <a:pt x="125310" y="27625"/>
                        <a:pt x="126696" y="24299"/>
                        <a:pt x="133627" y="22914"/>
                      </a:cubicBezTo>
                      <a:cubicBezTo>
                        <a:pt x="140558" y="21805"/>
                        <a:pt x="147488" y="20974"/>
                        <a:pt x="148320" y="17648"/>
                      </a:cubicBezTo>
                      <a:cubicBezTo>
                        <a:pt x="149152" y="14323"/>
                        <a:pt x="148320" y="9335"/>
                        <a:pt x="153865" y="10998"/>
                      </a:cubicBezTo>
                      <a:cubicBezTo>
                        <a:pt x="159410" y="12660"/>
                        <a:pt x="162460" y="20143"/>
                        <a:pt x="163014" y="13492"/>
                      </a:cubicBezTo>
                      <a:cubicBezTo>
                        <a:pt x="163568" y="6841"/>
                        <a:pt x="165509" y="-3690"/>
                        <a:pt x="170777" y="1298"/>
                      </a:cubicBezTo>
                      <a:cubicBezTo>
                        <a:pt x="176044" y="6286"/>
                        <a:pt x="183806" y="14600"/>
                        <a:pt x="188519" y="14877"/>
                      </a:cubicBezTo>
                      <a:cubicBezTo>
                        <a:pt x="193232" y="14877"/>
                        <a:pt x="206817" y="17094"/>
                        <a:pt x="206539" y="20420"/>
                      </a:cubicBezTo>
                      <a:cubicBezTo>
                        <a:pt x="206539" y="24022"/>
                        <a:pt x="213193" y="28733"/>
                        <a:pt x="210698" y="32336"/>
                      </a:cubicBezTo>
                      <a:cubicBezTo>
                        <a:pt x="208203" y="35939"/>
                        <a:pt x="206263" y="46746"/>
                        <a:pt x="212362" y="48132"/>
                      </a:cubicBezTo>
                      <a:cubicBezTo>
                        <a:pt x="218461" y="49517"/>
                        <a:pt x="230382" y="52566"/>
                        <a:pt x="236481" y="51180"/>
                      </a:cubicBezTo>
                      <a:cubicBezTo>
                        <a:pt x="242857" y="49795"/>
                        <a:pt x="252837" y="48963"/>
                        <a:pt x="255610" y="55614"/>
                      </a:cubicBezTo>
                      <a:cubicBezTo>
                        <a:pt x="258382" y="62265"/>
                        <a:pt x="262264" y="70302"/>
                        <a:pt x="265313" y="73350"/>
                      </a:cubicBezTo>
                      <a:cubicBezTo>
                        <a:pt x="268640" y="76398"/>
                        <a:pt x="271135" y="82218"/>
                        <a:pt x="271413" y="84989"/>
                      </a:cubicBezTo>
                      <a:cubicBezTo>
                        <a:pt x="271413" y="87760"/>
                        <a:pt x="273630" y="93303"/>
                        <a:pt x="276680" y="93303"/>
                      </a:cubicBezTo>
                      <a:cubicBezTo>
                        <a:pt x="279730" y="93303"/>
                        <a:pt x="310780" y="116304"/>
                        <a:pt x="324087" y="124618"/>
                      </a:cubicBezTo>
                      <a:cubicBezTo>
                        <a:pt x="337671" y="132931"/>
                        <a:pt x="352087" y="144293"/>
                        <a:pt x="359018" y="144847"/>
                      </a:cubicBezTo>
                      <a:cubicBezTo>
                        <a:pt x="365949" y="145679"/>
                        <a:pt x="385910" y="149559"/>
                        <a:pt x="385079" y="156764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sp>
            <p:nvSpPr>
              <p:cNvPr id="4599" name="Freeform 4598">
                <a:extLst>
                  <a:ext uri="{FF2B5EF4-FFF2-40B4-BE49-F238E27FC236}">
                    <a16:creationId xmlns:a16="http://schemas.microsoft.com/office/drawing/2014/main" id="{241DA613-9563-0491-9379-E88E9A9DBF9B}"/>
                  </a:ext>
                </a:extLst>
              </p:cNvPr>
              <p:cNvSpPr/>
              <p:nvPr/>
            </p:nvSpPr>
            <p:spPr>
              <a:xfrm>
                <a:off x="6752825" y="3025588"/>
                <a:ext cx="380409" cy="277782"/>
              </a:xfrm>
              <a:custGeom>
                <a:avLst/>
                <a:gdLst>
                  <a:gd name="connsiteX0" fmla="*/ 379301 w 380409"/>
                  <a:gd name="connsiteY0" fmla="*/ 42056 h 277782"/>
                  <a:gd name="connsiteX1" fmla="*/ 378469 w 380409"/>
                  <a:gd name="connsiteY1" fmla="*/ 46767 h 277782"/>
                  <a:gd name="connsiteX2" fmla="*/ 370707 w 380409"/>
                  <a:gd name="connsiteY2" fmla="*/ 47044 h 277782"/>
                  <a:gd name="connsiteX3" fmla="*/ 352132 w 380409"/>
                  <a:gd name="connsiteY3" fmla="*/ 50092 h 277782"/>
                  <a:gd name="connsiteX4" fmla="*/ 341597 w 380409"/>
                  <a:gd name="connsiteY4" fmla="*/ 51201 h 277782"/>
                  <a:gd name="connsiteX5" fmla="*/ 317478 w 380409"/>
                  <a:gd name="connsiteY5" fmla="*/ 56743 h 277782"/>
                  <a:gd name="connsiteX6" fmla="*/ 297240 w 380409"/>
                  <a:gd name="connsiteY6" fmla="*/ 66997 h 277782"/>
                  <a:gd name="connsiteX7" fmla="*/ 298071 w 380409"/>
                  <a:gd name="connsiteY7" fmla="*/ 88612 h 277782"/>
                  <a:gd name="connsiteX8" fmla="*/ 285873 w 380409"/>
                  <a:gd name="connsiteY8" fmla="*/ 116325 h 277782"/>
                  <a:gd name="connsiteX9" fmla="*/ 288922 w 380409"/>
                  <a:gd name="connsiteY9" fmla="*/ 127132 h 277782"/>
                  <a:gd name="connsiteX10" fmla="*/ 283378 w 380409"/>
                  <a:gd name="connsiteY10" fmla="*/ 138217 h 277782"/>
                  <a:gd name="connsiteX11" fmla="*/ 257595 w 380409"/>
                  <a:gd name="connsiteY11" fmla="*/ 138217 h 277782"/>
                  <a:gd name="connsiteX12" fmla="*/ 264249 w 380409"/>
                  <a:gd name="connsiteY12" fmla="*/ 155399 h 277782"/>
                  <a:gd name="connsiteX13" fmla="*/ 246783 w 380409"/>
                  <a:gd name="connsiteY13" fmla="*/ 166484 h 277782"/>
                  <a:gd name="connsiteX14" fmla="*/ 241238 w 380409"/>
                  <a:gd name="connsiteY14" fmla="*/ 182280 h 277782"/>
                  <a:gd name="connsiteX15" fmla="*/ 237080 w 380409"/>
                  <a:gd name="connsiteY15" fmla="*/ 199184 h 277782"/>
                  <a:gd name="connsiteX16" fmla="*/ 215733 w 380409"/>
                  <a:gd name="connsiteY16" fmla="*/ 204172 h 277782"/>
                  <a:gd name="connsiteX17" fmla="*/ 194109 w 380409"/>
                  <a:gd name="connsiteY17" fmla="*/ 219414 h 277782"/>
                  <a:gd name="connsiteX18" fmla="*/ 179692 w 380409"/>
                  <a:gd name="connsiteY18" fmla="*/ 221354 h 277782"/>
                  <a:gd name="connsiteX19" fmla="*/ 164445 w 380409"/>
                  <a:gd name="connsiteY19" fmla="*/ 226896 h 277782"/>
                  <a:gd name="connsiteX20" fmla="*/ 158068 w 380409"/>
                  <a:gd name="connsiteY20" fmla="*/ 252391 h 277782"/>
                  <a:gd name="connsiteX21" fmla="*/ 137830 w 380409"/>
                  <a:gd name="connsiteY21" fmla="*/ 269573 h 277782"/>
                  <a:gd name="connsiteX22" fmla="*/ 106502 w 380409"/>
                  <a:gd name="connsiteY22" fmla="*/ 275670 h 277782"/>
                  <a:gd name="connsiteX23" fmla="*/ 75452 w 380409"/>
                  <a:gd name="connsiteY23" fmla="*/ 275670 h 277782"/>
                  <a:gd name="connsiteX24" fmla="*/ 13352 w 380409"/>
                  <a:gd name="connsiteY24" fmla="*/ 265416 h 277782"/>
                  <a:gd name="connsiteX25" fmla="*/ 32481 w 380409"/>
                  <a:gd name="connsiteY25" fmla="*/ 238812 h 277782"/>
                  <a:gd name="connsiteX26" fmla="*/ 33590 w 380409"/>
                  <a:gd name="connsiteY26" fmla="*/ 221354 h 277782"/>
                  <a:gd name="connsiteX27" fmla="*/ 15570 w 380409"/>
                  <a:gd name="connsiteY27" fmla="*/ 216089 h 277782"/>
                  <a:gd name="connsiteX28" fmla="*/ 10302 w 380409"/>
                  <a:gd name="connsiteY28" fmla="*/ 196136 h 277782"/>
                  <a:gd name="connsiteX29" fmla="*/ 4203 w 380409"/>
                  <a:gd name="connsiteY29" fmla="*/ 167869 h 277782"/>
                  <a:gd name="connsiteX30" fmla="*/ 7807 w 380409"/>
                  <a:gd name="connsiteY30" fmla="*/ 156784 h 277782"/>
                  <a:gd name="connsiteX31" fmla="*/ 5312 w 380409"/>
                  <a:gd name="connsiteY31" fmla="*/ 150965 h 277782"/>
                  <a:gd name="connsiteX32" fmla="*/ 45 w 380409"/>
                  <a:gd name="connsiteY32" fmla="*/ 139049 h 277782"/>
                  <a:gd name="connsiteX33" fmla="*/ 8639 w 380409"/>
                  <a:gd name="connsiteY33" fmla="*/ 128795 h 277782"/>
                  <a:gd name="connsiteX34" fmla="*/ 5867 w 380409"/>
                  <a:gd name="connsiteY34" fmla="*/ 123253 h 277782"/>
                  <a:gd name="connsiteX35" fmla="*/ 16401 w 380409"/>
                  <a:gd name="connsiteY35" fmla="*/ 109951 h 277782"/>
                  <a:gd name="connsiteX36" fmla="*/ 20837 w 380409"/>
                  <a:gd name="connsiteY36" fmla="*/ 89167 h 277782"/>
                  <a:gd name="connsiteX37" fmla="*/ 34699 w 380409"/>
                  <a:gd name="connsiteY37" fmla="*/ 91384 h 277782"/>
                  <a:gd name="connsiteX38" fmla="*/ 47452 w 380409"/>
                  <a:gd name="connsiteY38" fmla="*/ 102469 h 277782"/>
                  <a:gd name="connsiteX39" fmla="*/ 65749 w 380409"/>
                  <a:gd name="connsiteY39" fmla="*/ 97480 h 277782"/>
                  <a:gd name="connsiteX40" fmla="*/ 72957 w 380409"/>
                  <a:gd name="connsiteY40" fmla="*/ 83624 h 277782"/>
                  <a:gd name="connsiteX41" fmla="*/ 101789 w 380409"/>
                  <a:gd name="connsiteY41" fmla="*/ 71431 h 277782"/>
                  <a:gd name="connsiteX42" fmla="*/ 116760 w 380409"/>
                  <a:gd name="connsiteY42" fmla="*/ 43719 h 277782"/>
                  <a:gd name="connsiteX43" fmla="*/ 132840 w 380409"/>
                  <a:gd name="connsiteY43" fmla="*/ 39839 h 277782"/>
                  <a:gd name="connsiteX44" fmla="*/ 140602 w 380409"/>
                  <a:gd name="connsiteY44" fmla="*/ 30417 h 277782"/>
                  <a:gd name="connsiteX45" fmla="*/ 161949 w 380409"/>
                  <a:gd name="connsiteY45" fmla="*/ 35405 h 277782"/>
                  <a:gd name="connsiteX46" fmla="*/ 166385 w 380409"/>
                  <a:gd name="connsiteY46" fmla="*/ 33742 h 277782"/>
                  <a:gd name="connsiteX47" fmla="*/ 187455 w 380409"/>
                  <a:gd name="connsiteY47" fmla="*/ 39008 h 277782"/>
                  <a:gd name="connsiteX48" fmla="*/ 197158 w 380409"/>
                  <a:gd name="connsiteY48" fmla="*/ 41779 h 277782"/>
                  <a:gd name="connsiteX49" fmla="*/ 202426 w 380409"/>
                  <a:gd name="connsiteY49" fmla="*/ 45936 h 277782"/>
                  <a:gd name="connsiteX50" fmla="*/ 222109 w 380409"/>
                  <a:gd name="connsiteY50" fmla="*/ 37622 h 277782"/>
                  <a:gd name="connsiteX51" fmla="*/ 236802 w 380409"/>
                  <a:gd name="connsiteY51" fmla="*/ 40670 h 277782"/>
                  <a:gd name="connsiteX52" fmla="*/ 243179 w 380409"/>
                  <a:gd name="connsiteY52" fmla="*/ 30971 h 277782"/>
                  <a:gd name="connsiteX53" fmla="*/ 260645 w 380409"/>
                  <a:gd name="connsiteY53" fmla="*/ 28200 h 277782"/>
                  <a:gd name="connsiteX54" fmla="*/ 263695 w 380409"/>
                  <a:gd name="connsiteY54" fmla="*/ 17669 h 277782"/>
                  <a:gd name="connsiteX55" fmla="*/ 275893 w 380409"/>
                  <a:gd name="connsiteY55" fmla="*/ 2705 h 277782"/>
                  <a:gd name="connsiteX56" fmla="*/ 291695 w 380409"/>
                  <a:gd name="connsiteY56" fmla="*/ 9356 h 277782"/>
                  <a:gd name="connsiteX57" fmla="*/ 298349 w 380409"/>
                  <a:gd name="connsiteY57" fmla="*/ 17392 h 277782"/>
                  <a:gd name="connsiteX58" fmla="*/ 299735 w 380409"/>
                  <a:gd name="connsiteY58" fmla="*/ 52587 h 277782"/>
                  <a:gd name="connsiteX59" fmla="*/ 343537 w 380409"/>
                  <a:gd name="connsiteY59" fmla="*/ 32634 h 277782"/>
                  <a:gd name="connsiteX60" fmla="*/ 357399 w 380409"/>
                  <a:gd name="connsiteY60" fmla="*/ 37899 h 277782"/>
                  <a:gd name="connsiteX61" fmla="*/ 374311 w 380409"/>
                  <a:gd name="connsiteY61" fmla="*/ 32911 h 277782"/>
                  <a:gd name="connsiteX62" fmla="*/ 380410 w 380409"/>
                  <a:gd name="connsiteY62" fmla="*/ 41779 h 2777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</a:cxnLst>
                <a:rect l="l" t="t" r="r" b="b"/>
                <a:pathLst>
                  <a:path w="380409" h="277782">
                    <a:moveTo>
                      <a:pt x="379301" y="42056"/>
                    </a:moveTo>
                    <a:cubicBezTo>
                      <a:pt x="379301" y="43996"/>
                      <a:pt x="379024" y="45936"/>
                      <a:pt x="378469" y="46767"/>
                    </a:cubicBezTo>
                    <a:cubicBezTo>
                      <a:pt x="376251" y="50369"/>
                      <a:pt x="370707" y="48984"/>
                      <a:pt x="370707" y="47044"/>
                    </a:cubicBezTo>
                    <a:cubicBezTo>
                      <a:pt x="370707" y="45104"/>
                      <a:pt x="361558" y="48430"/>
                      <a:pt x="352132" y="50092"/>
                    </a:cubicBezTo>
                    <a:cubicBezTo>
                      <a:pt x="348528" y="50647"/>
                      <a:pt x="344924" y="51201"/>
                      <a:pt x="341597" y="51201"/>
                    </a:cubicBezTo>
                    <a:cubicBezTo>
                      <a:pt x="329953" y="51201"/>
                      <a:pt x="322468" y="54249"/>
                      <a:pt x="317478" y="56743"/>
                    </a:cubicBezTo>
                    <a:cubicBezTo>
                      <a:pt x="312487" y="59238"/>
                      <a:pt x="303062" y="62563"/>
                      <a:pt x="297240" y="66997"/>
                    </a:cubicBezTo>
                    <a:cubicBezTo>
                      <a:pt x="291418" y="71154"/>
                      <a:pt x="287536" y="74756"/>
                      <a:pt x="298071" y="88612"/>
                    </a:cubicBezTo>
                    <a:cubicBezTo>
                      <a:pt x="308606" y="102469"/>
                      <a:pt x="292527" y="111614"/>
                      <a:pt x="285873" y="116325"/>
                    </a:cubicBezTo>
                    <a:cubicBezTo>
                      <a:pt x="279219" y="120759"/>
                      <a:pt x="284764" y="123530"/>
                      <a:pt x="288922" y="127132"/>
                    </a:cubicBezTo>
                    <a:cubicBezTo>
                      <a:pt x="293081" y="130735"/>
                      <a:pt x="289200" y="133506"/>
                      <a:pt x="283378" y="138217"/>
                    </a:cubicBezTo>
                    <a:cubicBezTo>
                      <a:pt x="277556" y="142928"/>
                      <a:pt x="271180" y="139326"/>
                      <a:pt x="257595" y="138217"/>
                    </a:cubicBezTo>
                    <a:cubicBezTo>
                      <a:pt x="244011" y="137109"/>
                      <a:pt x="257595" y="146808"/>
                      <a:pt x="264249" y="155399"/>
                    </a:cubicBezTo>
                    <a:cubicBezTo>
                      <a:pt x="270902" y="163712"/>
                      <a:pt x="251219" y="165930"/>
                      <a:pt x="246783" y="166484"/>
                    </a:cubicBezTo>
                    <a:cubicBezTo>
                      <a:pt x="242347" y="167315"/>
                      <a:pt x="245119" y="177014"/>
                      <a:pt x="241238" y="182280"/>
                    </a:cubicBezTo>
                    <a:cubicBezTo>
                      <a:pt x="237357" y="187545"/>
                      <a:pt x="237634" y="188653"/>
                      <a:pt x="237080" y="199184"/>
                    </a:cubicBezTo>
                    <a:cubicBezTo>
                      <a:pt x="236525" y="209715"/>
                      <a:pt x="223496" y="206666"/>
                      <a:pt x="215733" y="204172"/>
                    </a:cubicBezTo>
                    <a:cubicBezTo>
                      <a:pt x="207970" y="201678"/>
                      <a:pt x="195772" y="214980"/>
                      <a:pt x="194109" y="219414"/>
                    </a:cubicBezTo>
                    <a:cubicBezTo>
                      <a:pt x="192445" y="223848"/>
                      <a:pt x="188841" y="223017"/>
                      <a:pt x="179692" y="221354"/>
                    </a:cubicBezTo>
                    <a:cubicBezTo>
                      <a:pt x="170544" y="219968"/>
                      <a:pt x="171375" y="222462"/>
                      <a:pt x="164445" y="226896"/>
                    </a:cubicBezTo>
                    <a:cubicBezTo>
                      <a:pt x="157514" y="231330"/>
                      <a:pt x="158900" y="239090"/>
                      <a:pt x="158068" y="252391"/>
                    </a:cubicBezTo>
                    <a:cubicBezTo>
                      <a:pt x="157236" y="265693"/>
                      <a:pt x="148365" y="267356"/>
                      <a:pt x="137830" y="269573"/>
                    </a:cubicBezTo>
                    <a:cubicBezTo>
                      <a:pt x="127295" y="271513"/>
                      <a:pt x="113156" y="270127"/>
                      <a:pt x="106502" y="275670"/>
                    </a:cubicBezTo>
                    <a:cubicBezTo>
                      <a:pt x="99849" y="280935"/>
                      <a:pt x="91809" y="274561"/>
                      <a:pt x="75452" y="275670"/>
                    </a:cubicBezTo>
                    <a:cubicBezTo>
                      <a:pt x="59096" y="276778"/>
                      <a:pt x="13352" y="265416"/>
                      <a:pt x="13352" y="265416"/>
                    </a:cubicBezTo>
                    <a:cubicBezTo>
                      <a:pt x="10025" y="254054"/>
                      <a:pt x="25550" y="244909"/>
                      <a:pt x="32481" y="238812"/>
                    </a:cubicBezTo>
                    <a:cubicBezTo>
                      <a:pt x="39966" y="232162"/>
                      <a:pt x="34976" y="226619"/>
                      <a:pt x="33590" y="221354"/>
                    </a:cubicBezTo>
                    <a:cubicBezTo>
                      <a:pt x="32204" y="216089"/>
                      <a:pt x="19728" y="215257"/>
                      <a:pt x="15570" y="216089"/>
                    </a:cubicBezTo>
                    <a:cubicBezTo>
                      <a:pt x="11411" y="216920"/>
                      <a:pt x="10025" y="203341"/>
                      <a:pt x="10302" y="196136"/>
                    </a:cubicBezTo>
                    <a:cubicBezTo>
                      <a:pt x="10580" y="188930"/>
                      <a:pt x="7530" y="177014"/>
                      <a:pt x="4203" y="167869"/>
                    </a:cubicBezTo>
                    <a:cubicBezTo>
                      <a:pt x="876" y="158724"/>
                      <a:pt x="3371" y="160110"/>
                      <a:pt x="7807" y="156784"/>
                    </a:cubicBezTo>
                    <a:cubicBezTo>
                      <a:pt x="12243" y="153459"/>
                      <a:pt x="10025" y="150965"/>
                      <a:pt x="5312" y="150965"/>
                    </a:cubicBezTo>
                    <a:cubicBezTo>
                      <a:pt x="599" y="150965"/>
                      <a:pt x="322" y="142928"/>
                      <a:pt x="45" y="139049"/>
                    </a:cubicBezTo>
                    <a:cubicBezTo>
                      <a:pt x="-510" y="135169"/>
                      <a:pt x="4203" y="131012"/>
                      <a:pt x="8639" y="128795"/>
                    </a:cubicBezTo>
                    <a:cubicBezTo>
                      <a:pt x="13074" y="126578"/>
                      <a:pt x="7807" y="124915"/>
                      <a:pt x="5867" y="123253"/>
                    </a:cubicBezTo>
                    <a:cubicBezTo>
                      <a:pt x="3926" y="121590"/>
                      <a:pt x="13074" y="114662"/>
                      <a:pt x="16401" y="109951"/>
                    </a:cubicBezTo>
                    <a:cubicBezTo>
                      <a:pt x="19728" y="105240"/>
                      <a:pt x="20837" y="89167"/>
                      <a:pt x="20837" y="89167"/>
                    </a:cubicBezTo>
                    <a:cubicBezTo>
                      <a:pt x="22501" y="92769"/>
                      <a:pt x="29986" y="90552"/>
                      <a:pt x="34699" y="91384"/>
                    </a:cubicBezTo>
                    <a:cubicBezTo>
                      <a:pt x="39966" y="92215"/>
                      <a:pt x="45511" y="98312"/>
                      <a:pt x="47452" y="102469"/>
                    </a:cubicBezTo>
                    <a:cubicBezTo>
                      <a:pt x="49669" y="106625"/>
                      <a:pt x="59650" y="98312"/>
                      <a:pt x="65749" y="97480"/>
                    </a:cubicBezTo>
                    <a:cubicBezTo>
                      <a:pt x="71848" y="96649"/>
                      <a:pt x="72125" y="87504"/>
                      <a:pt x="72957" y="83624"/>
                    </a:cubicBezTo>
                    <a:cubicBezTo>
                      <a:pt x="73789" y="80022"/>
                      <a:pt x="89868" y="78082"/>
                      <a:pt x="101789" y="71431"/>
                    </a:cubicBezTo>
                    <a:cubicBezTo>
                      <a:pt x="113711" y="64780"/>
                      <a:pt x="115929" y="48153"/>
                      <a:pt x="116760" y="43719"/>
                    </a:cubicBezTo>
                    <a:cubicBezTo>
                      <a:pt x="117592" y="39285"/>
                      <a:pt x="125909" y="39285"/>
                      <a:pt x="132840" y="39839"/>
                    </a:cubicBezTo>
                    <a:cubicBezTo>
                      <a:pt x="139494" y="40116"/>
                      <a:pt x="138939" y="34020"/>
                      <a:pt x="140602" y="30417"/>
                    </a:cubicBezTo>
                    <a:cubicBezTo>
                      <a:pt x="141988" y="26814"/>
                      <a:pt x="154741" y="34297"/>
                      <a:pt x="161949" y="35405"/>
                    </a:cubicBezTo>
                    <a:cubicBezTo>
                      <a:pt x="164167" y="35682"/>
                      <a:pt x="165553" y="35128"/>
                      <a:pt x="166385" y="33742"/>
                    </a:cubicBezTo>
                    <a:cubicBezTo>
                      <a:pt x="171930" y="35405"/>
                      <a:pt x="183297" y="38453"/>
                      <a:pt x="187455" y="39008"/>
                    </a:cubicBezTo>
                    <a:cubicBezTo>
                      <a:pt x="191059" y="39562"/>
                      <a:pt x="194109" y="40393"/>
                      <a:pt x="197158" y="41779"/>
                    </a:cubicBezTo>
                    <a:cubicBezTo>
                      <a:pt x="199099" y="42887"/>
                      <a:pt x="200762" y="43996"/>
                      <a:pt x="202426" y="45936"/>
                    </a:cubicBezTo>
                    <a:cubicBezTo>
                      <a:pt x="206862" y="50369"/>
                      <a:pt x="217396" y="40116"/>
                      <a:pt x="222109" y="37622"/>
                    </a:cubicBezTo>
                    <a:cubicBezTo>
                      <a:pt x="226545" y="35128"/>
                      <a:pt x="232644" y="38731"/>
                      <a:pt x="236802" y="40670"/>
                    </a:cubicBezTo>
                    <a:cubicBezTo>
                      <a:pt x="240961" y="42610"/>
                      <a:pt x="243179" y="38453"/>
                      <a:pt x="243179" y="30971"/>
                    </a:cubicBezTo>
                    <a:cubicBezTo>
                      <a:pt x="243179" y="23489"/>
                      <a:pt x="254823" y="28754"/>
                      <a:pt x="260645" y="28200"/>
                    </a:cubicBezTo>
                    <a:cubicBezTo>
                      <a:pt x="266467" y="27369"/>
                      <a:pt x="263417" y="21826"/>
                      <a:pt x="263695" y="17669"/>
                    </a:cubicBezTo>
                    <a:cubicBezTo>
                      <a:pt x="263971" y="13512"/>
                      <a:pt x="270348" y="9910"/>
                      <a:pt x="275893" y="2705"/>
                    </a:cubicBezTo>
                    <a:cubicBezTo>
                      <a:pt x="281437" y="-4777"/>
                      <a:pt x="290309" y="5199"/>
                      <a:pt x="291695" y="9356"/>
                    </a:cubicBezTo>
                    <a:cubicBezTo>
                      <a:pt x="293081" y="13512"/>
                      <a:pt x="293635" y="15729"/>
                      <a:pt x="298349" y="17392"/>
                    </a:cubicBezTo>
                    <a:cubicBezTo>
                      <a:pt x="302784" y="19055"/>
                      <a:pt x="298071" y="37622"/>
                      <a:pt x="299735" y="52587"/>
                    </a:cubicBezTo>
                    <a:cubicBezTo>
                      <a:pt x="301398" y="67551"/>
                      <a:pt x="334389" y="38176"/>
                      <a:pt x="343537" y="32634"/>
                    </a:cubicBezTo>
                    <a:cubicBezTo>
                      <a:pt x="352686" y="27092"/>
                      <a:pt x="355182" y="35128"/>
                      <a:pt x="357399" y="37899"/>
                    </a:cubicBezTo>
                    <a:cubicBezTo>
                      <a:pt x="359895" y="40670"/>
                      <a:pt x="368212" y="35405"/>
                      <a:pt x="374311" y="32911"/>
                    </a:cubicBezTo>
                    <a:cubicBezTo>
                      <a:pt x="378469" y="31248"/>
                      <a:pt x="380410" y="37068"/>
                      <a:pt x="380410" y="41779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600" name="Freeform 4599">
                <a:extLst>
                  <a:ext uri="{FF2B5EF4-FFF2-40B4-BE49-F238E27FC236}">
                    <a16:creationId xmlns:a16="http://schemas.microsoft.com/office/drawing/2014/main" id="{67D06B7D-0052-01AE-DA73-F126680ABEE5}"/>
                  </a:ext>
                </a:extLst>
              </p:cNvPr>
              <p:cNvSpPr/>
              <p:nvPr/>
            </p:nvSpPr>
            <p:spPr>
              <a:xfrm>
                <a:off x="6991014" y="2873286"/>
                <a:ext cx="296128" cy="132458"/>
              </a:xfrm>
              <a:custGeom>
                <a:avLst/>
                <a:gdLst>
                  <a:gd name="connsiteX0" fmla="*/ 296086 w 296128"/>
                  <a:gd name="connsiteY0" fmla="*/ 32796 h 132458"/>
                  <a:gd name="connsiteX1" fmla="*/ 288047 w 296128"/>
                  <a:gd name="connsiteY1" fmla="*/ 43604 h 132458"/>
                  <a:gd name="connsiteX2" fmla="*/ 252283 w 296128"/>
                  <a:gd name="connsiteY2" fmla="*/ 55797 h 132458"/>
                  <a:gd name="connsiteX3" fmla="*/ 234818 w 296128"/>
                  <a:gd name="connsiteY3" fmla="*/ 69653 h 132458"/>
                  <a:gd name="connsiteX4" fmla="*/ 205708 w 296128"/>
                  <a:gd name="connsiteY4" fmla="*/ 75195 h 132458"/>
                  <a:gd name="connsiteX5" fmla="*/ 188519 w 296128"/>
                  <a:gd name="connsiteY5" fmla="*/ 94317 h 132458"/>
                  <a:gd name="connsiteX6" fmla="*/ 174935 w 296128"/>
                  <a:gd name="connsiteY6" fmla="*/ 92100 h 132458"/>
                  <a:gd name="connsiteX7" fmla="*/ 167172 w 296128"/>
                  <a:gd name="connsiteY7" fmla="*/ 86003 h 132458"/>
                  <a:gd name="connsiteX8" fmla="*/ 156360 w 296128"/>
                  <a:gd name="connsiteY8" fmla="*/ 90437 h 132458"/>
                  <a:gd name="connsiteX9" fmla="*/ 143885 w 296128"/>
                  <a:gd name="connsiteY9" fmla="*/ 96257 h 132458"/>
                  <a:gd name="connsiteX10" fmla="*/ 134459 w 296128"/>
                  <a:gd name="connsiteY10" fmla="*/ 100691 h 132458"/>
                  <a:gd name="connsiteX11" fmla="*/ 127805 w 296128"/>
                  <a:gd name="connsiteY11" fmla="*/ 104571 h 132458"/>
                  <a:gd name="connsiteX12" fmla="*/ 125865 w 296128"/>
                  <a:gd name="connsiteY12" fmla="*/ 117318 h 132458"/>
                  <a:gd name="connsiteX13" fmla="*/ 115884 w 296128"/>
                  <a:gd name="connsiteY13" fmla="*/ 124523 h 132458"/>
                  <a:gd name="connsiteX14" fmla="*/ 75685 w 296128"/>
                  <a:gd name="connsiteY14" fmla="*/ 131451 h 132458"/>
                  <a:gd name="connsiteX15" fmla="*/ 65982 w 296128"/>
                  <a:gd name="connsiteY15" fmla="*/ 119812 h 132458"/>
                  <a:gd name="connsiteX16" fmla="*/ 50457 w 296128"/>
                  <a:gd name="connsiteY16" fmla="*/ 121475 h 132458"/>
                  <a:gd name="connsiteX17" fmla="*/ 33546 w 296128"/>
                  <a:gd name="connsiteY17" fmla="*/ 120920 h 132458"/>
                  <a:gd name="connsiteX18" fmla="*/ 10813 w 296128"/>
                  <a:gd name="connsiteY18" fmla="*/ 119258 h 132458"/>
                  <a:gd name="connsiteX19" fmla="*/ 0 w 296128"/>
                  <a:gd name="connsiteY19" fmla="*/ 108450 h 132458"/>
                  <a:gd name="connsiteX20" fmla="*/ 15248 w 296128"/>
                  <a:gd name="connsiteY20" fmla="*/ 97088 h 132458"/>
                  <a:gd name="connsiteX21" fmla="*/ 35209 w 296128"/>
                  <a:gd name="connsiteY21" fmla="*/ 108173 h 132458"/>
                  <a:gd name="connsiteX22" fmla="*/ 39368 w 296128"/>
                  <a:gd name="connsiteY22" fmla="*/ 100414 h 132458"/>
                  <a:gd name="connsiteX23" fmla="*/ 47962 w 296128"/>
                  <a:gd name="connsiteY23" fmla="*/ 104293 h 132458"/>
                  <a:gd name="connsiteX24" fmla="*/ 54616 w 296128"/>
                  <a:gd name="connsiteY24" fmla="*/ 94040 h 132458"/>
                  <a:gd name="connsiteX25" fmla="*/ 66259 w 296128"/>
                  <a:gd name="connsiteY25" fmla="*/ 103462 h 132458"/>
                  <a:gd name="connsiteX26" fmla="*/ 80398 w 296128"/>
                  <a:gd name="connsiteY26" fmla="*/ 88774 h 132458"/>
                  <a:gd name="connsiteX27" fmla="*/ 98418 w 296128"/>
                  <a:gd name="connsiteY27" fmla="*/ 80738 h 132458"/>
                  <a:gd name="connsiteX28" fmla="*/ 81784 w 296128"/>
                  <a:gd name="connsiteY28" fmla="*/ 71593 h 132458"/>
                  <a:gd name="connsiteX29" fmla="*/ 67922 w 296128"/>
                  <a:gd name="connsiteY29" fmla="*/ 59954 h 132458"/>
                  <a:gd name="connsiteX30" fmla="*/ 59605 w 296128"/>
                  <a:gd name="connsiteY30" fmla="*/ 63556 h 132458"/>
                  <a:gd name="connsiteX31" fmla="*/ 46021 w 296128"/>
                  <a:gd name="connsiteY31" fmla="*/ 65773 h 132458"/>
                  <a:gd name="connsiteX32" fmla="*/ 28278 w 296128"/>
                  <a:gd name="connsiteY32" fmla="*/ 54134 h 132458"/>
                  <a:gd name="connsiteX33" fmla="*/ 49625 w 296128"/>
                  <a:gd name="connsiteY33" fmla="*/ 35290 h 132458"/>
                  <a:gd name="connsiteX34" fmla="*/ 44912 w 296128"/>
                  <a:gd name="connsiteY34" fmla="*/ 29193 h 132458"/>
                  <a:gd name="connsiteX35" fmla="*/ 45467 w 296128"/>
                  <a:gd name="connsiteY35" fmla="*/ 27808 h 132458"/>
                  <a:gd name="connsiteX36" fmla="*/ 57111 w 296128"/>
                  <a:gd name="connsiteY36" fmla="*/ 14783 h 132458"/>
                  <a:gd name="connsiteX37" fmla="*/ 84834 w 296128"/>
                  <a:gd name="connsiteY37" fmla="*/ 17554 h 132458"/>
                  <a:gd name="connsiteX38" fmla="*/ 114498 w 296128"/>
                  <a:gd name="connsiteY38" fmla="*/ 23374 h 132458"/>
                  <a:gd name="connsiteX39" fmla="*/ 118102 w 296128"/>
                  <a:gd name="connsiteY39" fmla="*/ 4252 h 132458"/>
                  <a:gd name="connsiteX40" fmla="*/ 131964 w 296128"/>
                  <a:gd name="connsiteY40" fmla="*/ 372 h 132458"/>
                  <a:gd name="connsiteX41" fmla="*/ 162460 w 296128"/>
                  <a:gd name="connsiteY41" fmla="*/ 12566 h 132458"/>
                  <a:gd name="connsiteX42" fmla="*/ 178262 w 296128"/>
                  <a:gd name="connsiteY42" fmla="*/ 8964 h 132458"/>
                  <a:gd name="connsiteX43" fmla="*/ 266145 w 296128"/>
                  <a:gd name="connsiteY43" fmla="*/ 13120 h 132458"/>
                  <a:gd name="connsiteX44" fmla="*/ 280838 w 296128"/>
                  <a:gd name="connsiteY44" fmla="*/ 25036 h 132458"/>
                  <a:gd name="connsiteX45" fmla="*/ 293591 w 296128"/>
                  <a:gd name="connsiteY45" fmla="*/ 29193 h 132458"/>
                  <a:gd name="connsiteX46" fmla="*/ 295809 w 296128"/>
                  <a:gd name="connsiteY46" fmla="*/ 32241 h 1324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296128" h="132458">
                    <a:moveTo>
                      <a:pt x="296086" y="32796"/>
                    </a:moveTo>
                    <a:cubicBezTo>
                      <a:pt x="296086" y="36676"/>
                      <a:pt x="297196" y="42218"/>
                      <a:pt x="288047" y="43604"/>
                    </a:cubicBezTo>
                    <a:cubicBezTo>
                      <a:pt x="278898" y="44989"/>
                      <a:pt x="256719" y="51640"/>
                      <a:pt x="252283" y="55797"/>
                    </a:cubicBezTo>
                    <a:cubicBezTo>
                      <a:pt x="247570" y="60231"/>
                      <a:pt x="248402" y="69653"/>
                      <a:pt x="234818" y="69653"/>
                    </a:cubicBezTo>
                    <a:cubicBezTo>
                      <a:pt x="221233" y="69653"/>
                      <a:pt x="210698" y="70207"/>
                      <a:pt x="205708" y="75195"/>
                    </a:cubicBezTo>
                    <a:cubicBezTo>
                      <a:pt x="200718" y="80461"/>
                      <a:pt x="193233" y="94871"/>
                      <a:pt x="188519" y="94317"/>
                    </a:cubicBezTo>
                    <a:cubicBezTo>
                      <a:pt x="183530" y="93763"/>
                      <a:pt x="176876" y="96534"/>
                      <a:pt x="174935" y="92100"/>
                    </a:cubicBezTo>
                    <a:cubicBezTo>
                      <a:pt x="172995" y="87666"/>
                      <a:pt x="172163" y="83232"/>
                      <a:pt x="167172" y="86003"/>
                    </a:cubicBezTo>
                    <a:cubicBezTo>
                      <a:pt x="162182" y="88774"/>
                      <a:pt x="159410" y="90992"/>
                      <a:pt x="156360" y="90437"/>
                    </a:cubicBezTo>
                    <a:cubicBezTo>
                      <a:pt x="153311" y="89606"/>
                      <a:pt x="148320" y="96811"/>
                      <a:pt x="143885" y="96257"/>
                    </a:cubicBezTo>
                    <a:cubicBezTo>
                      <a:pt x="139172" y="95702"/>
                      <a:pt x="138340" y="101245"/>
                      <a:pt x="134459" y="100691"/>
                    </a:cubicBezTo>
                    <a:cubicBezTo>
                      <a:pt x="130578" y="100136"/>
                      <a:pt x="130023" y="98474"/>
                      <a:pt x="127805" y="104571"/>
                    </a:cubicBezTo>
                    <a:cubicBezTo>
                      <a:pt x="125587" y="110667"/>
                      <a:pt x="131409" y="115101"/>
                      <a:pt x="125865" y="117318"/>
                    </a:cubicBezTo>
                    <a:cubicBezTo>
                      <a:pt x="121706" y="119258"/>
                      <a:pt x="116993" y="122029"/>
                      <a:pt x="115884" y="124523"/>
                    </a:cubicBezTo>
                    <a:cubicBezTo>
                      <a:pt x="92597" y="120920"/>
                      <a:pt x="80953" y="127017"/>
                      <a:pt x="75685" y="131451"/>
                    </a:cubicBezTo>
                    <a:cubicBezTo>
                      <a:pt x="70418" y="135885"/>
                      <a:pt x="67646" y="124523"/>
                      <a:pt x="65982" y="119812"/>
                    </a:cubicBezTo>
                    <a:cubicBezTo>
                      <a:pt x="64041" y="115101"/>
                      <a:pt x="54061" y="119258"/>
                      <a:pt x="50457" y="121475"/>
                    </a:cubicBezTo>
                    <a:cubicBezTo>
                      <a:pt x="46853" y="123692"/>
                      <a:pt x="40754" y="122306"/>
                      <a:pt x="33546" y="120920"/>
                    </a:cubicBezTo>
                    <a:cubicBezTo>
                      <a:pt x="26615" y="119535"/>
                      <a:pt x="18298" y="117318"/>
                      <a:pt x="10813" y="119258"/>
                    </a:cubicBezTo>
                    <a:cubicBezTo>
                      <a:pt x="3050" y="121475"/>
                      <a:pt x="0" y="115655"/>
                      <a:pt x="0" y="108450"/>
                    </a:cubicBezTo>
                    <a:cubicBezTo>
                      <a:pt x="0" y="101245"/>
                      <a:pt x="8317" y="98474"/>
                      <a:pt x="15248" y="97088"/>
                    </a:cubicBezTo>
                    <a:cubicBezTo>
                      <a:pt x="21902" y="95702"/>
                      <a:pt x="31051" y="102630"/>
                      <a:pt x="35209" y="108173"/>
                    </a:cubicBezTo>
                    <a:cubicBezTo>
                      <a:pt x="39368" y="113438"/>
                      <a:pt x="37704" y="105956"/>
                      <a:pt x="39368" y="100414"/>
                    </a:cubicBezTo>
                    <a:cubicBezTo>
                      <a:pt x="39368" y="100414"/>
                      <a:pt x="42694" y="102908"/>
                      <a:pt x="47962" y="104293"/>
                    </a:cubicBezTo>
                    <a:cubicBezTo>
                      <a:pt x="53230" y="105679"/>
                      <a:pt x="47962" y="92931"/>
                      <a:pt x="54616" y="94040"/>
                    </a:cubicBezTo>
                    <a:cubicBezTo>
                      <a:pt x="61269" y="95148"/>
                      <a:pt x="65150" y="98751"/>
                      <a:pt x="66259" y="103462"/>
                    </a:cubicBezTo>
                    <a:cubicBezTo>
                      <a:pt x="67368" y="108173"/>
                      <a:pt x="76239" y="92931"/>
                      <a:pt x="80398" y="88774"/>
                    </a:cubicBezTo>
                    <a:cubicBezTo>
                      <a:pt x="84556" y="84618"/>
                      <a:pt x="90933" y="87666"/>
                      <a:pt x="98418" y="80738"/>
                    </a:cubicBezTo>
                    <a:cubicBezTo>
                      <a:pt x="105904" y="73810"/>
                      <a:pt x="86498" y="72424"/>
                      <a:pt x="81784" y="71593"/>
                    </a:cubicBezTo>
                    <a:cubicBezTo>
                      <a:pt x="77071" y="71039"/>
                      <a:pt x="72636" y="65219"/>
                      <a:pt x="67922" y="59954"/>
                    </a:cubicBezTo>
                    <a:cubicBezTo>
                      <a:pt x="62933" y="54689"/>
                      <a:pt x="59605" y="60508"/>
                      <a:pt x="59605" y="63556"/>
                    </a:cubicBezTo>
                    <a:cubicBezTo>
                      <a:pt x="59605" y="66605"/>
                      <a:pt x="51011" y="65773"/>
                      <a:pt x="46021" y="65773"/>
                    </a:cubicBezTo>
                    <a:cubicBezTo>
                      <a:pt x="41031" y="65773"/>
                      <a:pt x="32714" y="55520"/>
                      <a:pt x="28278" y="54134"/>
                    </a:cubicBezTo>
                    <a:cubicBezTo>
                      <a:pt x="23842" y="52749"/>
                      <a:pt x="42417" y="40278"/>
                      <a:pt x="49625" y="35290"/>
                    </a:cubicBezTo>
                    <a:cubicBezTo>
                      <a:pt x="56556" y="30579"/>
                      <a:pt x="45744" y="29193"/>
                      <a:pt x="44912" y="29193"/>
                    </a:cubicBezTo>
                    <a:cubicBezTo>
                      <a:pt x="45189" y="28639"/>
                      <a:pt x="45467" y="28085"/>
                      <a:pt x="45467" y="27808"/>
                    </a:cubicBezTo>
                    <a:cubicBezTo>
                      <a:pt x="46853" y="22820"/>
                      <a:pt x="48239" y="16723"/>
                      <a:pt x="57111" y="14783"/>
                    </a:cubicBezTo>
                    <a:cubicBezTo>
                      <a:pt x="65982" y="12843"/>
                      <a:pt x="77903" y="15614"/>
                      <a:pt x="84834" y="17554"/>
                    </a:cubicBezTo>
                    <a:cubicBezTo>
                      <a:pt x="91765" y="19771"/>
                      <a:pt x="116993" y="30302"/>
                      <a:pt x="114498" y="23374"/>
                    </a:cubicBezTo>
                    <a:cubicBezTo>
                      <a:pt x="112003" y="16446"/>
                      <a:pt x="113944" y="7855"/>
                      <a:pt x="118102" y="4252"/>
                    </a:cubicBezTo>
                    <a:cubicBezTo>
                      <a:pt x="121983" y="650"/>
                      <a:pt x="125310" y="-736"/>
                      <a:pt x="131964" y="372"/>
                    </a:cubicBezTo>
                    <a:cubicBezTo>
                      <a:pt x="138617" y="1204"/>
                      <a:pt x="155529" y="14783"/>
                      <a:pt x="162460" y="12566"/>
                    </a:cubicBezTo>
                    <a:cubicBezTo>
                      <a:pt x="169390" y="10349"/>
                      <a:pt x="174658" y="9241"/>
                      <a:pt x="178262" y="8964"/>
                    </a:cubicBezTo>
                    <a:cubicBezTo>
                      <a:pt x="182143" y="8964"/>
                      <a:pt x="262541" y="8964"/>
                      <a:pt x="266145" y="13120"/>
                    </a:cubicBezTo>
                    <a:cubicBezTo>
                      <a:pt x="269749" y="17000"/>
                      <a:pt x="277512" y="25036"/>
                      <a:pt x="280838" y="25036"/>
                    </a:cubicBezTo>
                    <a:cubicBezTo>
                      <a:pt x="284165" y="25036"/>
                      <a:pt x="289987" y="26699"/>
                      <a:pt x="293591" y="29193"/>
                    </a:cubicBezTo>
                    <a:cubicBezTo>
                      <a:pt x="294978" y="30025"/>
                      <a:pt x="295809" y="31133"/>
                      <a:pt x="295809" y="32241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601" name="Freeform 4600">
                <a:extLst>
                  <a:ext uri="{FF2B5EF4-FFF2-40B4-BE49-F238E27FC236}">
                    <a16:creationId xmlns:a16="http://schemas.microsoft.com/office/drawing/2014/main" id="{C6E4B033-C667-C6DB-F5DD-03EDEB289632}"/>
                  </a:ext>
                </a:extLst>
              </p:cNvPr>
              <p:cNvSpPr/>
              <p:nvPr/>
            </p:nvSpPr>
            <p:spPr>
              <a:xfrm>
                <a:off x="6940361" y="2945574"/>
                <a:ext cx="209560" cy="137081"/>
              </a:xfrm>
              <a:custGeom>
                <a:avLst/>
                <a:gdLst>
                  <a:gd name="connsiteX0" fmla="*/ 207290 w 209560"/>
                  <a:gd name="connsiteY0" fmla="*/ 114588 h 137081"/>
                  <a:gd name="connsiteX1" fmla="*/ 191765 w 209560"/>
                  <a:gd name="connsiteY1" fmla="*/ 122070 h 137081"/>
                  <a:gd name="connsiteX2" fmla="*/ 185666 w 209560"/>
                  <a:gd name="connsiteY2" fmla="*/ 113202 h 137081"/>
                  <a:gd name="connsiteX3" fmla="*/ 168755 w 209560"/>
                  <a:gd name="connsiteY3" fmla="*/ 118190 h 137081"/>
                  <a:gd name="connsiteX4" fmla="*/ 154893 w 209560"/>
                  <a:gd name="connsiteY4" fmla="*/ 112925 h 137081"/>
                  <a:gd name="connsiteX5" fmla="*/ 111090 w 209560"/>
                  <a:gd name="connsiteY5" fmla="*/ 132878 h 137081"/>
                  <a:gd name="connsiteX6" fmla="*/ 109704 w 209560"/>
                  <a:gd name="connsiteY6" fmla="*/ 97683 h 137081"/>
                  <a:gd name="connsiteX7" fmla="*/ 103050 w 209560"/>
                  <a:gd name="connsiteY7" fmla="*/ 89647 h 137081"/>
                  <a:gd name="connsiteX8" fmla="*/ 87248 w 209560"/>
                  <a:gd name="connsiteY8" fmla="*/ 82996 h 137081"/>
                  <a:gd name="connsiteX9" fmla="*/ 75050 w 209560"/>
                  <a:gd name="connsiteY9" fmla="*/ 97960 h 137081"/>
                  <a:gd name="connsiteX10" fmla="*/ 72000 w 209560"/>
                  <a:gd name="connsiteY10" fmla="*/ 108491 h 137081"/>
                  <a:gd name="connsiteX11" fmla="*/ 54534 w 209560"/>
                  <a:gd name="connsiteY11" fmla="*/ 111262 h 137081"/>
                  <a:gd name="connsiteX12" fmla="*/ 48158 w 209560"/>
                  <a:gd name="connsiteY12" fmla="*/ 120962 h 137081"/>
                  <a:gd name="connsiteX13" fmla="*/ 33464 w 209560"/>
                  <a:gd name="connsiteY13" fmla="*/ 117913 h 137081"/>
                  <a:gd name="connsiteX14" fmla="*/ 13781 w 209560"/>
                  <a:gd name="connsiteY14" fmla="*/ 126227 h 137081"/>
                  <a:gd name="connsiteX15" fmla="*/ 8513 w 209560"/>
                  <a:gd name="connsiteY15" fmla="*/ 122070 h 137081"/>
                  <a:gd name="connsiteX16" fmla="*/ 13226 w 209560"/>
                  <a:gd name="connsiteY16" fmla="*/ 107660 h 137081"/>
                  <a:gd name="connsiteX17" fmla="*/ 23761 w 209560"/>
                  <a:gd name="connsiteY17" fmla="*/ 91864 h 137081"/>
                  <a:gd name="connsiteX18" fmla="*/ 18771 w 209560"/>
                  <a:gd name="connsiteY18" fmla="*/ 78562 h 137081"/>
                  <a:gd name="connsiteX19" fmla="*/ 16276 w 209560"/>
                  <a:gd name="connsiteY19" fmla="*/ 65814 h 137081"/>
                  <a:gd name="connsiteX20" fmla="*/ 2137 w 209560"/>
                  <a:gd name="connsiteY20" fmla="*/ 61103 h 137081"/>
                  <a:gd name="connsiteX21" fmla="*/ 3523 w 209560"/>
                  <a:gd name="connsiteY21" fmla="*/ 44199 h 137081"/>
                  <a:gd name="connsiteX22" fmla="*/ 31246 w 209560"/>
                  <a:gd name="connsiteY22" fmla="*/ 41982 h 137081"/>
                  <a:gd name="connsiteX23" fmla="*/ 38732 w 209560"/>
                  <a:gd name="connsiteY23" fmla="*/ 33391 h 137081"/>
                  <a:gd name="connsiteX24" fmla="*/ 39287 w 209560"/>
                  <a:gd name="connsiteY24" fmla="*/ 27294 h 137081"/>
                  <a:gd name="connsiteX25" fmla="*/ 49822 w 209560"/>
                  <a:gd name="connsiteY25" fmla="*/ 23414 h 137081"/>
                  <a:gd name="connsiteX26" fmla="*/ 57584 w 209560"/>
                  <a:gd name="connsiteY26" fmla="*/ 9558 h 137081"/>
                  <a:gd name="connsiteX27" fmla="*/ 71723 w 209560"/>
                  <a:gd name="connsiteY27" fmla="*/ 5956 h 137081"/>
                  <a:gd name="connsiteX28" fmla="*/ 87803 w 209560"/>
                  <a:gd name="connsiteY28" fmla="*/ 1522 h 137081"/>
                  <a:gd name="connsiteX29" fmla="*/ 86139 w 209560"/>
                  <a:gd name="connsiteY29" fmla="*/ 13438 h 137081"/>
                  <a:gd name="connsiteX30" fmla="*/ 84198 w 209560"/>
                  <a:gd name="connsiteY30" fmla="*/ 22029 h 137081"/>
                  <a:gd name="connsiteX31" fmla="*/ 90575 w 209560"/>
                  <a:gd name="connsiteY31" fmla="*/ 28680 h 137081"/>
                  <a:gd name="connsiteX32" fmla="*/ 86416 w 209560"/>
                  <a:gd name="connsiteY32" fmla="*/ 36439 h 137081"/>
                  <a:gd name="connsiteX33" fmla="*/ 66456 w 209560"/>
                  <a:gd name="connsiteY33" fmla="*/ 25354 h 137081"/>
                  <a:gd name="connsiteX34" fmla="*/ 51208 w 209560"/>
                  <a:gd name="connsiteY34" fmla="*/ 36716 h 137081"/>
                  <a:gd name="connsiteX35" fmla="*/ 62020 w 209560"/>
                  <a:gd name="connsiteY35" fmla="*/ 47524 h 137081"/>
                  <a:gd name="connsiteX36" fmla="*/ 84753 w 209560"/>
                  <a:gd name="connsiteY36" fmla="*/ 49187 h 137081"/>
                  <a:gd name="connsiteX37" fmla="*/ 101664 w 209560"/>
                  <a:gd name="connsiteY37" fmla="*/ 49741 h 137081"/>
                  <a:gd name="connsiteX38" fmla="*/ 117189 w 209560"/>
                  <a:gd name="connsiteY38" fmla="*/ 48078 h 137081"/>
                  <a:gd name="connsiteX39" fmla="*/ 126892 w 209560"/>
                  <a:gd name="connsiteY39" fmla="*/ 59717 h 137081"/>
                  <a:gd name="connsiteX40" fmla="*/ 167091 w 209560"/>
                  <a:gd name="connsiteY40" fmla="*/ 52789 h 137081"/>
                  <a:gd name="connsiteX41" fmla="*/ 167091 w 209560"/>
                  <a:gd name="connsiteY41" fmla="*/ 54729 h 137081"/>
                  <a:gd name="connsiteX42" fmla="*/ 174022 w 209560"/>
                  <a:gd name="connsiteY42" fmla="*/ 62766 h 137081"/>
                  <a:gd name="connsiteX43" fmla="*/ 174577 w 209560"/>
                  <a:gd name="connsiteY43" fmla="*/ 75236 h 137081"/>
                  <a:gd name="connsiteX44" fmla="*/ 202577 w 209560"/>
                  <a:gd name="connsiteY44" fmla="*/ 84658 h 137081"/>
                  <a:gd name="connsiteX45" fmla="*/ 204795 w 209560"/>
                  <a:gd name="connsiteY45" fmla="*/ 104611 h 137081"/>
                  <a:gd name="connsiteX46" fmla="*/ 207568 w 209560"/>
                  <a:gd name="connsiteY46" fmla="*/ 115142 h 1370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209560" h="137081">
                    <a:moveTo>
                      <a:pt x="207290" y="114588"/>
                    </a:moveTo>
                    <a:cubicBezTo>
                      <a:pt x="203132" y="118467"/>
                      <a:pt x="192320" y="121793"/>
                      <a:pt x="191765" y="122070"/>
                    </a:cubicBezTo>
                    <a:cubicBezTo>
                      <a:pt x="191765" y="117359"/>
                      <a:pt x="189825" y="111539"/>
                      <a:pt x="185666" y="113202"/>
                    </a:cubicBezTo>
                    <a:cubicBezTo>
                      <a:pt x="179844" y="115696"/>
                      <a:pt x="171250" y="120962"/>
                      <a:pt x="168755" y="118190"/>
                    </a:cubicBezTo>
                    <a:cubicBezTo>
                      <a:pt x="166260" y="115419"/>
                      <a:pt x="163764" y="107382"/>
                      <a:pt x="154893" y="112925"/>
                    </a:cubicBezTo>
                    <a:cubicBezTo>
                      <a:pt x="145744" y="118467"/>
                      <a:pt x="113030" y="147842"/>
                      <a:pt x="111090" y="132878"/>
                    </a:cubicBezTo>
                    <a:cubicBezTo>
                      <a:pt x="109427" y="117913"/>
                      <a:pt x="114140" y="99346"/>
                      <a:pt x="109704" y="97683"/>
                    </a:cubicBezTo>
                    <a:cubicBezTo>
                      <a:pt x="105268" y="96021"/>
                      <a:pt x="104437" y="93803"/>
                      <a:pt x="103050" y="89647"/>
                    </a:cubicBezTo>
                    <a:cubicBezTo>
                      <a:pt x="101664" y="85490"/>
                      <a:pt x="92793" y="75791"/>
                      <a:pt x="87248" y="82996"/>
                    </a:cubicBezTo>
                    <a:cubicBezTo>
                      <a:pt x="81704" y="90201"/>
                      <a:pt x="75327" y="93803"/>
                      <a:pt x="75050" y="97960"/>
                    </a:cubicBezTo>
                    <a:cubicBezTo>
                      <a:pt x="74773" y="102117"/>
                      <a:pt x="77822" y="107660"/>
                      <a:pt x="72000" y="108491"/>
                    </a:cubicBezTo>
                    <a:cubicBezTo>
                      <a:pt x="66178" y="109322"/>
                      <a:pt x="54534" y="103503"/>
                      <a:pt x="54534" y="111262"/>
                    </a:cubicBezTo>
                    <a:cubicBezTo>
                      <a:pt x="54534" y="119021"/>
                      <a:pt x="52316" y="123178"/>
                      <a:pt x="48158" y="120962"/>
                    </a:cubicBezTo>
                    <a:cubicBezTo>
                      <a:pt x="43999" y="118744"/>
                      <a:pt x="37900" y="115419"/>
                      <a:pt x="33464" y="117913"/>
                    </a:cubicBezTo>
                    <a:cubicBezTo>
                      <a:pt x="29029" y="120407"/>
                      <a:pt x="18494" y="130938"/>
                      <a:pt x="13781" y="126227"/>
                    </a:cubicBezTo>
                    <a:cubicBezTo>
                      <a:pt x="12117" y="124564"/>
                      <a:pt x="10177" y="123178"/>
                      <a:pt x="8513" y="122070"/>
                    </a:cubicBezTo>
                    <a:cubicBezTo>
                      <a:pt x="8513" y="122070"/>
                      <a:pt x="9899" y="112093"/>
                      <a:pt x="13226" y="107660"/>
                    </a:cubicBezTo>
                    <a:cubicBezTo>
                      <a:pt x="16554" y="103226"/>
                      <a:pt x="25702" y="99069"/>
                      <a:pt x="23761" y="91864"/>
                    </a:cubicBezTo>
                    <a:cubicBezTo>
                      <a:pt x="21543" y="84658"/>
                      <a:pt x="18494" y="83827"/>
                      <a:pt x="18771" y="78562"/>
                    </a:cubicBezTo>
                    <a:cubicBezTo>
                      <a:pt x="19326" y="73573"/>
                      <a:pt x="21543" y="65814"/>
                      <a:pt x="16276" y="65814"/>
                    </a:cubicBezTo>
                    <a:cubicBezTo>
                      <a:pt x="11009" y="65814"/>
                      <a:pt x="3800" y="65814"/>
                      <a:pt x="2137" y="61103"/>
                    </a:cubicBezTo>
                    <a:cubicBezTo>
                      <a:pt x="474" y="56669"/>
                      <a:pt x="-2299" y="44199"/>
                      <a:pt x="3523" y="44199"/>
                    </a:cubicBezTo>
                    <a:cubicBezTo>
                      <a:pt x="9345" y="44199"/>
                      <a:pt x="30692" y="47247"/>
                      <a:pt x="31246" y="41982"/>
                    </a:cubicBezTo>
                    <a:cubicBezTo>
                      <a:pt x="31801" y="36716"/>
                      <a:pt x="41227" y="36993"/>
                      <a:pt x="38732" y="33391"/>
                    </a:cubicBezTo>
                    <a:cubicBezTo>
                      <a:pt x="36237" y="29788"/>
                      <a:pt x="34851" y="28126"/>
                      <a:pt x="39287" y="27294"/>
                    </a:cubicBezTo>
                    <a:cubicBezTo>
                      <a:pt x="43722" y="26463"/>
                      <a:pt x="50653" y="27294"/>
                      <a:pt x="49822" y="23414"/>
                    </a:cubicBezTo>
                    <a:cubicBezTo>
                      <a:pt x="48990" y="19258"/>
                      <a:pt x="50376" y="10390"/>
                      <a:pt x="57584" y="9558"/>
                    </a:cubicBezTo>
                    <a:cubicBezTo>
                      <a:pt x="64792" y="8727"/>
                      <a:pt x="67842" y="10667"/>
                      <a:pt x="71723" y="5956"/>
                    </a:cubicBezTo>
                    <a:cubicBezTo>
                      <a:pt x="75604" y="1245"/>
                      <a:pt x="86693" y="-2081"/>
                      <a:pt x="87803" y="1522"/>
                    </a:cubicBezTo>
                    <a:cubicBezTo>
                      <a:pt x="88911" y="5124"/>
                      <a:pt x="89466" y="11775"/>
                      <a:pt x="86139" y="13438"/>
                    </a:cubicBezTo>
                    <a:cubicBezTo>
                      <a:pt x="82812" y="15101"/>
                      <a:pt x="78099" y="22029"/>
                      <a:pt x="84198" y="22029"/>
                    </a:cubicBezTo>
                    <a:cubicBezTo>
                      <a:pt x="90297" y="22029"/>
                      <a:pt x="92238" y="23137"/>
                      <a:pt x="90575" y="28680"/>
                    </a:cubicBezTo>
                    <a:cubicBezTo>
                      <a:pt x="88911" y="34222"/>
                      <a:pt x="90575" y="41704"/>
                      <a:pt x="86416" y="36439"/>
                    </a:cubicBezTo>
                    <a:cubicBezTo>
                      <a:pt x="82258" y="31174"/>
                      <a:pt x="73109" y="23969"/>
                      <a:pt x="66456" y="25354"/>
                    </a:cubicBezTo>
                    <a:cubicBezTo>
                      <a:pt x="59802" y="26740"/>
                      <a:pt x="51208" y="29511"/>
                      <a:pt x="51208" y="36716"/>
                    </a:cubicBezTo>
                    <a:cubicBezTo>
                      <a:pt x="51208" y="43922"/>
                      <a:pt x="54257" y="49464"/>
                      <a:pt x="62020" y="47524"/>
                    </a:cubicBezTo>
                    <a:cubicBezTo>
                      <a:pt x="69782" y="45307"/>
                      <a:pt x="77822" y="47524"/>
                      <a:pt x="84753" y="49187"/>
                    </a:cubicBezTo>
                    <a:cubicBezTo>
                      <a:pt x="91684" y="50573"/>
                      <a:pt x="97783" y="51681"/>
                      <a:pt x="101664" y="49741"/>
                    </a:cubicBezTo>
                    <a:cubicBezTo>
                      <a:pt x="105268" y="47524"/>
                      <a:pt x="115526" y="43367"/>
                      <a:pt x="117189" y="48078"/>
                    </a:cubicBezTo>
                    <a:cubicBezTo>
                      <a:pt x="119130" y="52789"/>
                      <a:pt x="121625" y="64152"/>
                      <a:pt x="126892" y="59717"/>
                    </a:cubicBezTo>
                    <a:cubicBezTo>
                      <a:pt x="132160" y="55283"/>
                      <a:pt x="143804" y="49187"/>
                      <a:pt x="167091" y="52789"/>
                    </a:cubicBezTo>
                    <a:cubicBezTo>
                      <a:pt x="167091" y="53344"/>
                      <a:pt x="167091" y="54175"/>
                      <a:pt x="167091" y="54729"/>
                    </a:cubicBezTo>
                    <a:cubicBezTo>
                      <a:pt x="168755" y="57501"/>
                      <a:pt x="175963" y="59717"/>
                      <a:pt x="174022" y="62766"/>
                    </a:cubicBezTo>
                    <a:cubicBezTo>
                      <a:pt x="172081" y="65814"/>
                      <a:pt x="169032" y="75513"/>
                      <a:pt x="174577" y="75236"/>
                    </a:cubicBezTo>
                    <a:cubicBezTo>
                      <a:pt x="179844" y="74682"/>
                      <a:pt x="199251" y="74405"/>
                      <a:pt x="202577" y="84658"/>
                    </a:cubicBezTo>
                    <a:cubicBezTo>
                      <a:pt x="205904" y="94635"/>
                      <a:pt x="200637" y="96575"/>
                      <a:pt x="204795" y="104611"/>
                    </a:cubicBezTo>
                    <a:cubicBezTo>
                      <a:pt x="208676" y="112648"/>
                      <a:pt x="211726" y="111262"/>
                      <a:pt x="207568" y="115142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602" name="Freeform 4601">
                <a:extLst>
                  <a:ext uri="{FF2B5EF4-FFF2-40B4-BE49-F238E27FC236}">
                    <a16:creationId xmlns:a16="http://schemas.microsoft.com/office/drawing/2014/main" id="{D1CF1AC2-1F89-F264-D950-40C569A72BA8}"/>
                  </a:ext>
                </a:extLst>
              </p:cNvPr>
              <p:cNvSpPr/>
              <p:nvPr/>
            </p:nvSpPr>
            <p:spPr>
              <a:xfrm>
                <a:off x="7825559" y="3503341"/>
                <a:ext cx="202650" cy="239509"/>
              </a:xfrm>
              <a:custGeom>
                <a:avLst/>
                <a:gdLst>
                  <a:gd name="connsiteX0" fmla="*/ 200093 w 202650"/>
                  <a:gd name="connsiteY0" fmla="*/ 205286 h 239509"/>
                  <a:gd name="connsiteX1" fmla="*/ 197320 w 202650"/>
                  <a:gd name="connsiteY1" fmla="*/ 220250 h 239509"/>
                  <a:gd name="connsiteX2" fmla="*/ 190389 w 202650"/>
                  <a:gd name="connsiteY2" fmla="*/ 222744 h 239509"/>
                  <a:gd name="connsiteX3" fmla="*/ 180409 w 202650"/>
                  <a:gd name="connsiteY3" fmla="*/ 228010 h 239509"/>
                  <a:gd name="connsiteX4" fmla="*/ 169874 w 202650"/>
                  <a:gd name="connsiteY4" fmla="*/ 219973 h 239509"/>
                  <a:gd name="connsiteX5" fmla="*/ 160448 w 202650"/>
                  <a:gd name="connsiteY5" fmla="*/ 227732 h 239509"/>
                  <a:gd name="connsiteX6" fmla="*/ 159894 w 202650"/>
                  <a:gd name="connsiteY6" fmla="*/ 239372 h 239509"/>
                  <a:gd name="connsiteX7" fmla="*/ 135774 w 202650"/>
                  <a:gd name="connsiteY7" fmla="*/ 229950 h 239509"/>
                  <a:gd name="connsiteX8" fmla="*/ 142150 w 202650"/>
                  <a:gd name="connsiteY8" fmla="*/ 223299 h 239509"/>
                  <a:gd name="connsiteX9" fmla="*/ 145200 w 202650"/>
                  <a:gd name="connsiteY9" fmla="*/ 209165 h 239509"/>
                  <a:gd name="connsiteX10" fmla="*/ 147695 w 202650"/>
                  <a:gd name="connsiteY10" fmla="*/ 195863 h 239509"/>
                  <a:gd name="connsiteX11" fmla="*/ 128566 w 202650"/>
                  <a:gd name="connsiteY11" fmla="*/ 169260 h 239509"/>
                  <a:gd name="connsiteX12" fmla="*/ 127457 w 202650"/>
                  <a:gd name="connsiteY12" fmla="*/ 148476 h 239509"/>
                  <a:gd name="connsiteX13" fmla="*/ 106110 w 202650"/>
                  <a:gd name="connsiteY13" fmla="*/ 119101 h 239509"/>
                  <a:gd name="connsiteX14" fmla="*/ 88921 w 202650"/>
                  <a:gd name="connsiteY14" fmla="*/ 114112 h 239509"/>
                  <a:gd name="connsiteX15" fmla="*/ 69515 w 202650"/>
                  <a:gd name="connsiteY15" fmla="*/ 128246 h 239509"/>
                  <a:gd name="connsiteX16" fmla="*/ 53713 w 202650"/>
                  <a:gd name="connsiteY16" fmla="*/ 119378 h 239509"/>
                  <a:gd name="connsiteX17" fmla="*/ 31534 w 202650"/>
                  <a:gd name="connsiteY17" fmla="*/ 137668 h 239509"/>
                  <a:gd name="connsiteX18" fmla="*/ 21831 w 202650"/>
                  <a:gd name="connsiteY18" fmla="*/ 136005 h 239509"/>
                  <a:gd name="connsiteX19" fmla="*/ 27652 w 202650"/>
                  <a:gd name="connsiteY19" fmla="*/ 126583 h 239509"/>
                  <a:gd name="connsiteX20" fmla="*/ 26544 w 202650"/>
                  <a:gd name="connsiteY20" fmla="*/ 110787 h 239509"/>
                  <a:gd name="connsiteX21" fmla="*/ 33197 w 202650"/>
                  <a:gd name="connsiteY21" fmla="*/ 99148 h 239509"/>
                  <a:gd name="connsiteX22" fmla="*/ 31257 w 202650"/>
                  <a:gd name="connsiteY22" fmla="*/ 91943 h 239509"/>
                  <a:gd name="connsiteX23" fmla="*/ 30702 w 202650"/>
                  <a:gd name="connsiteY23" fmla="*/ 84461 h 239509"/>
                  <a:gd name="connsiteX24" fmla="*/ 14622 w 202650"/>
                  <a:gd name="connsiteY24" fmla="*/ 83629 h 239509"/>
                  <a:gd name="connsiteX25" fmla="*/ 7969 w 202650"/>
                  <a:gd name="connsiteY25" fmla="*/ 78087 h 239509"/>
                  <a:gd name="connsiteX26" fmla="*/ 11296 w 202650"/>
                  <a:gd name="connsiteY26" fmla="*/ 64231 h 239509"/>
                  <a:gd name="connsiteX27" fmla="*/ 1593 w 202650"/>
                  <a:gd name="connsiteY27" fmla="*/ 62845 h 239509"/>
                  <a:gd name="connsiteX28" fmla="*/ 1038 w 202650"/>
                  <a:gd name="connsiteY28" fmla="*/ 58134 h 239509"/>
                  <a:gd name="connsiteX29" fmla="*/ 1038 w 202650"/>
                  <a:gd name="connsiteY29" fmla="*/ 58134 h 239509"/>
                  <a:gd name="connsiteX30" fmla="*/ 2147 w 202650"/>
                  <a:gd name="connsiteY30" fmla="*/ 55640 h 239509"/>
                  <a:gd name="connsiteX31" fmla="*/ 6583 w 202650"/>
                  <a:gd name="connsiteY31" fmla="*/ 47049 h 239509"/>
                  <a:gd name="connsiteX32" fmla="*/ 11850 w 202650"/>
                  <a:gd name="connsiteY32" fmla="*/ 44555 h 239509"/>
                  <a:gd name="connsiteX33" fmla="*/ 15732 w 202650"/>
                  <a:gd name="connsiteY33" fmla="*/ 34024 h 239509"/>
                  <a:gd name="connsiteX34" fmla="*/ 28207 w 202650"/>
                  <a:gd name="connsiteY34" fmla="*/ 25433 h 239509"/>
                  <a:gd name="connsiteX35" fmla="*/ 33197 w 202650"/>
                  <a:gd name="connsiteY35" fmla="*/ 36241 h 239509"/>
                  <a:gd name="connsiteX36" fmla="*/ 44286 w 202650"/>
                  <a:gd name="connsiteY36" fmla="*/ 32916 h 239509"/>
                  <a:gd name="connsiteX37" fmla="*/ 42623 w 202650"/>
                  <a:gd name="connsiteY37" fmla="*/ 23217 h 239509"/>
                  <a:gd name="connsiteX38" fmla="*/ 42623 w 202650"/>
                  <a:gd name="connsiteY38" fmla="*/ 12963 h 239509"/>
                  <a:gd name="connsiteX39" fmla="*/ 40683 w 202650"/>
                  <a:gd name="connsiteY39" fmla="*/ 1324 h 239509"/>
                  <a:gd name="connsiteX40" fmla="*/ 53990 w 202650"/>
                  <a:gd name="connsiteY40" fmla="*/ 493 h 239509"/>
                  <a:gd name="connsiteX41" fmla="*/ 65911 w 202650"/>
                  <a:gd name="connsiteY41" fmla="*/ 17674 h 239509"/>
                  <a:gd name="connsiteX42" fmla="*/ 73119 w 202650"/>
                  <a:gd name="connsiteY42" fmla="*/ 21000 h 239509"/>
                  <a:gd name="connsiteX43" fmla="*/ 75337 w 202650"/>
                  <a:gd name="connsiteY43" fmla="*/ 35964 h 239509"/>
                  <a:gd name="connsiteX44" fmla="*/ 93080 w 202650"/>
                  <a:gd name="connsiteY44" fmla="*/ 49820 h 239509"/>
                  <a:gd name="connsiteX45" fmla="*/ 103615 w 202650"/>
                  <a:gd name="connsiteY45" fmla="*/ 44832 h 239509"/>
                  <a:gd name="connsiteX46" fmla="*/ 116922 w 202650"/>
                  <a:gd name="connsiteY46" fmla="*/ 48158 h 239509"/>
                  <a:gd name="connsiteX47" fmla="*/ 117199 w 202650"/>
                  <a:gd name="connsiteY47" fmla="*/ 55640 h 239509"/>
                  <a:gd name="connsiteX48" fmla="*/ 124407 w 202650"/>
                  <a:gd name="connsiteY48" fmla="*/ 60628 h 239509"/>
                  <a:gd name="connsiteX49" fmla="*/ 129398 w 202650"/>
                  <a:gd name="connsiteY49" fmla="*/ 71713 h 239509"/>
                  <a:gd name="connsiteX50" fmla="*/ 108605 w 202650"/>
                  <a:gd name="connsiteY50" fmla="*/ 79472 h 239509"/>
                  <a:gd name="connsiteX51" fmla="*/ 102783 w 202650"/>
                  <a:gd name="connsiteY51" fmla="*/ 86123 h 239509"/>
                  <a:gd name="connsiteX52" fmla="*/ 130784 w 202650"/>
                  <a:gd name="connsiteY52" fmla="*/ 104968 h 239509"/>
                  <a:gd name="connsiteX53" fmla="*/ 134665 w 202650"/>
                  <a:gd name="connsiteY53" fmla="*/ 114390 h 239509"/>
                  <a:gd name="connsiteX54" fmla="*/ 143814 w 202650"/>
                  <a:gd name="connsiteY54" fmla="*/ 124366 h 239509"/>
                  <a:gd name="connsiteX55" fmla="*/ 161280 w 202650"/>
                  <a:gd name="connsiteY55" fmla="*/ 141271 h 239509"/>
                  <a:gd name="connsiteX56" fmla="*/ 175696 w 202650"/>
                  <a:gd name="connsiteY56" fmla="*/ 163717 h 239509"/>
                  <a:gd name="connsiteX57" fmla="*/ 194548 w 202650"/>
                  <a:gd name="connsiteY57" fmla="*/ 178405 h 239509"/>
                  <a:gd name="connsiteX58" fmla="*/ 190666 w 202650"/>
                  <a:gd name="connsiteY58" fmla="*/ 186441 h 239509"/>
                  <a:gd name="connsiteX59" fmla="*/ 200924 w 202650"/>
                  <a:gd name="connsiteY59" fmla="*/ 197249 h 239509"/>
                  <a:gd name="connsiteX60" fmla="*/ 199261 w 202650"/>
                  <a:gd name="connsiteY60" fmla="*/ 205563 h 2395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</a:cxnLst>
                <a:rect l="l" t="t" r="r" b="b"/>
                <a:pathLst>
                  <a:path w="202650" h="239509">
                    <a:moveTo>
                      <a:pt x="200093" y="205286"/>
                    </a:moveTo>
                    <a:cubicBezTo>
                      <a:pt x="198706" y="206671"/>
                      <a:pt x="197875" y="214153"/>
                      <a:pt x="197320" y="220250"/>
                    </a:cubicBezTo>
                    <a:cubicBezTo>
                      <a:pt x="197320" y="220250"/>
                      <a:pt x="193439" y="218865"/>
                      <a:pt x="190389" y="222744"/>
                    </a:cubicBezTo>
                    <a:cubicBezTo>
                      <a:pt x="187340" y="226624"/>
                      <a:pt x="185399" y="231889"/>
                      <a:pt x="180409" y="228010"/>
                    </a:cubicBezTo>
                    <a:cubicBezTo>
                      <a:pt x="175418" y="223853"/>
                      <a:pt x="173478" y="216648"/>
                      <a:pt x="169874" y="219973"/>
                    </a:cubicBezTo>
                    <a:cubicBezTo>
                      <a:pt x="166269" y="223576"/>
                      <a:pt x="157676" y="224130"/>
                      <a:pt x="160448" y="227732"/>
                    </a:cubicBezTo>
                    <a:cubicBezTo>
                      <a:pt x="163220" y="231335"/>
                      <a:pt x="165161" y="240757"/>
                      <a:pt x="159894" y="239372"/>
                    </a:cubicBezTo>
                    <a:cubicBezTo>
                      <a:pt x="154626" y="238263"/>
                      <a:pt x="148527" y="231058"/>
                      <a:pt x="135774" y="229950"/>
                    </a:cubicBezTo>
                    <a:cubicBezTo>
                      <a:pt x="137992" y="228841"/>
                      <a:pt x="139101" y="224130"/>
                      <a:pt x="142150" y="223299"/>
                    </a:cubicBezTo>
                    <a:cubicBezTo>
                      <a:pt x="146309" y="222467"/>
                      <a:pt x="145754" y="211937"/>
                      <a:pt x="145200" y="209165"/>
                    </a:cubicBezTo>
                    <a:cubicBezTo>
                      <a:pt x="144646" y="206117"/>
                      <a:pt x="144368" y="200575"/>
                      <a:pt x="147695" y="195863"/>
                    </a:cubicBezTo>
                    <a:cubicBezTo>
                      <a:pt x="151299" y="190875"/>
                      <a:pt x="133279" y="174802"/>
                      <a:pt x="128566" y="169260"/>
                    </a:cubicBezTo>
                    <a:cubicBezTo>
                      <a:pt x="123853" y="163717"/>
                      <a:pt x="126070" y="154295"/>
                      <a:pt x="127457" y="148476"/>
                    </a:cubicBezTo>
                    <a:cubicBezTo>
                      <a:pt x="128843" y="142933"/>
                      <a:pt x="109436" y="123535"/>
                      <a:pt x="106110" y="119101"/>
                    </a:cubicBezTo>
                    <a:cubicBezTo>
                      <a:pt x="102783" y="114667"/>
                      <a:pt x="93357" y="113835"/>
                      <a:pt x="88921" y="114112"/>
                    </a:cubicBezTo>
                    <a:cubicBezTo>
                      <a:pt x="84485" y="114390"/>
                      <a:pt x="74505" y="125752"/>
                      <a:pt x="69515" y="128246"/>
                    </a:cubicBezTo>
                    <a:cubicBezTo>
                      <a:pt x="64248" y="130740"/>
                      <a:pt x="58703" y="120763"/>
                      <a:pt x="53713" y="119378"/>
                    </a:cubicBezTo>
                    <a:cubicBezTo>
                      <a:pt x="48722" y="118269"/>
                      <a:pt x="33752" y="133788"/>
                      <a:pt x="31534" y="137668"/>
                    </a:cubicBezTo>
                    <a:cubicBezTo>
                      <a:pt x="29316" y="141548"/>
                      <a:pt x="24603" y="140716"/>
                      <a:pt x="21831" y="136005"/>
                    </a:cubicBezTo>
                    <a:cubicBezTo>
                      <a:pt x="19335" y="131017"/>
                      <a:pt x="24880" y="128800"/>
                      <a:pt x="27652" y="126583"/>
                    </a:cubicBezTo>
                    <a:cubicBezTo>
                      <a:pt x="30425" y="124366"/>
                      <a:pt x="27098" y="114112"/>
                      <a:pt x="26544" y="110787"/>
                    </a:cubicBezTo>
                    <a:cubicBezTo>
                      <a:pt x="25712" y="107184"/>
                      <a:pt x="31534" y="100811"/>
                      <a:pt x="33197" y="99148"/>
                    </a:cubicBezTo>
                    <a:cubicBezTo>
                      <a:pt x="34861" y="97485"/>
                      <a:pt x="33197" y="93051"/>
                      <a:pt x="31257" y="91943"/>
                    </a:cubicBezTo>
                    <a:cubicBezTo>
                      <a:pt x="29316" y="90834"/>
                      <a:pt x="30702" y="88063"/>
                      <a:pt x="30702" y="84461"/>
                    </a:cubicBezTo>
                    <a:cubicBezTo>
                      <a:pt x="30702" y="80581"/>
                      <a:pt x="16840" y="83075"/>
                      <a:pt x="14622" y="83629"/>
                    </a:cubicBezTo>
                    <a:cubicBezTo>
                      <a:pt x="12404" y="84184"/>
                      <a:pt x="10187" y="81689"/>
                      <a:pt x="7969" y="78087"/>
                    </a:cubicBezTo>
                    <a:cubicBezTo>
                      <a:pt x="5751" y="74207"/>
                      <a:pt x="11573" y="69496"/>
                      <a:pt x="11296" y="64231"/>
                    </a:cubicBezTo>
                    <a:cubicBezTo>
                      <a:pt x="11296" y="58965"/>
                      <a:pt x="4642" y="61182"/>
                      <a:pt x="1593" y="62845"/>
                    </a:cubicBezTo>
                    <a:cubicBezTo>
                      <a:pt x="-1457" y="64231"/>
                      <a:pt x="761" y="58688"/>
                      <a:pt x="1038" y="58134"/>
                    </a:cubicBezTo>
                    <a:lnTo>
                      <a:pt x="1038" y="58134"/>
                    </a:lnTo>
                    <a:cubicBezTo>
                      <a:pt x="1593" y="57857"/>
                      <a:pt x="2147" y="57025"/>
                      <a:pt x="2147" y="55640"/>
                    </a:cubicBezTo>
                    <a:cubicBezTo>
                      <a:pt x="2147" y="51483"/>
                      <a:pt x="2979" y="48158"/>
                      <a:pt x="6583" y="47049"/>
                    </a:cubicBezTo>
                    <a:cubicBezTo>
                      <a:pt x="10464" y="45664"/>
                      <a:pt x="11850" y="47049"/>
                      <a:pt x="11850" y="44555"/>
                    </a:cubicBezTo>
                    <a:cubicBezTo>
                      <a:pt x="11850" y="41784"/>
                      <a:pt x="11850" y="37627"/>
                      <a:pt x="15732" y="34024"/>
                    </a:cubicBezTo>
                    <a:cubicBezTo>
                      <a:pt x="19613" y="30422"/>
                      <a:pt x="28207" y="25433"/>
                      <a:pt x="28207" y="25433"/>
                    </a:cubicBezTo>
                    <a:cubicBezTo>
                      <a:pt x="29316" y="30422"/>
                      <a:pt x="25712" y="35410"/>
                      <a:pt x="33197" y="36241"/>
                    </a:cubicBezTo>
                    <a:cubicBezTo>
                      <a:pt x="40960" y="37073"/>
                      <a:pt x="46504" y="37627"/>
                      <a:pt x="44286" y="32916"/>
                    </a:cubicBezTo>
                    <a:cubicBezTo>
                      <a:pt x="42069" y="28205"/>
                      <a:pt x="40128" y="29313"/>
                      <a:pt x="42623" y="23217"/>
                    </a:cubicBezTo>
                    <a:cubicBezTo>
                      <a:pt x="45118" y="17397"/>
                      <a:pt x="45396" y="15457"/>
                      <a:pt x="42623" y="12963"/>
                    </a:cubicBezTo>
                    <a:cubicBezTo>
                      <a:pt x="40128" y="10469"/>
                      <a:pt x="37079" y="4649"/>
                      <a:pt x="40683" y="1324"/>
                    </a:cubicBezTo>
                    <a:cubicBezTo>
                      <a:pt x="43455" y="-1724"/>
                      <a:pt x="49831" y="1601"/>
                      <a:pt x="53990" y="493"/>
                    </a:cubicBezTo>
                    <a:cubicBezTo>
                      <a:pt x="54545" y="1047"/>
                      <a:pt x="63970" y="12132"/>
                      <a:pt x="65911" y="17674"/>
                    </a:cubicBezTo>
                    <a:cubicBezTo>
                      <a:pt x="67851" y="23494"/>
                      <a:pt x="69793" y="21554"/>
                      <a:pt x="73119" y="21000"/>
                    </a:cubicBezTo>
                    <a:cubicBezTo>
                      <a:pt x="76446" y="20723"/>
                      <a:pt x="75060" y="29313"/>
                      <a:pt x="75337" y="35964"/>
                    </a:cubicBezTo>
                    <a:cubicBezTo>
                      <a:pt x="75337" y="42615"/>
                      <a:pt x="86981" y="47880"/>
                      <a:pt x="93080" y="49820"/>
                    </a:cubicBezTo>
                    <a:cubicBezTo>
                      <a:pt x="99179" y="51760"/>
                      <a:pt x="100011" y="48158"/>
                      <a:pt x="103615" y="44832"/>
                    </a:cubicBezTo>
                    <a:cubicBezTo>
                      <a:pt x="107219" y="41784"/>
                      <a:pt x="113041" y="44001"/>
                      <a:pt x="116922" y="48158"/>
                    </a:cubicBezTo>
                    <a:cubicBezTo>
                      <a:pt x="120803" y="52315"/>
                      <a:pt x="119140" y="53423"/>
                      <a:pt x="117199" y="55640"/>
                    </a:cubicBezTo>
                    <a:cubicBezTo>
                      <a:pt x="115536" y="57857"/>
                      <a:pt x="120803" y="58688"/>
                      <a:pt x="124407" y="60628"/>
                    </a:cubicBezTo>
                    <a:cubicBezTo>
                      <a:pt x="128012" y="62568"/>
                      <a:pt x="130229" y="65616"/>
                      <a:pt x="129398" y="71713"/>
                    </a:cubicBezTo>
                    <a:cubicBezTo>
                      <a:pt x="128566" y="78087"/>
                      <a:pt x="112764" y="79472"/>
                      <a:pt x="108605" y="79472"/>
                    </a:cubicBezTo>
                    <a:cubicBezTo>
                      <a:pt x="104447" y="79472"/>
                      <a:pt x="102783" y="80858"/>
                      <a:pt x="102783" y="86123"/>
                    </a:cubicBezTo>
                    <a:cubicBezTo>
                      <a:pt x="102783" y="91389"/>
                      <a:pt x="125516" y="102474"/>
                      <a:pt x="130784" y="104968"/>
                    </a:cubicBezTo>
                    <a:cubicBezTo>
                      <a:pt x="136051" y="107461"/>
                      <a:pt x="134388" y="111896"/>
                      <a:pt x="134665" y="114390"/>
                    </a:cubicBezTo>
                    <a:cubicBezTo>
                      <a:pt x="135219" y="116884"/>
                      <a:pt x="140487" y="120209"/>
                      <a:pt x="143814" y="124366"/>
                    </a:cubicBezTo>
                    <a:cubicBezTo>
                      <a:pt x="147141" y="128523"/>
                      <a:pt x="156566" y="137668"/>
                      <a:pt x="161280" y="141271"/>
                    </a:cubicBezTo>
                    <a:cubicBezTo>
                      <a:pt x="165993" y="144873"/>
                      <a:pt x="174586" y="159838"/>
                      <a:pt x="175696" y="163717"/>
                    </a:cubicBezTo>
                    <a:cubicBezTo>
                      <a:pt x="176804" y="167597"/>
                      <a:pt x="189834" y="174802"/>
                      <a:pt x="194548" y="178405"/>
                    </a:cubicBezTo>
                    <a:cubicBezTo>
                      <a:pt x="199261" y="182007"/>
                      <a:pt x="192884" y="183947"/>
                      <a:pt x="190666" y="186441"/>
                    </a:cubicBezTo>
                    <a:cubicBezTo>
                      <a:pt x="188448" y="189212"/>
                      <a:pt x="197043" y="193924"/>
                      <a:pt x="200924" y="197249"/>
                    </a:cubicBezTo>
                    <a:cubicBezTo>
                      <a:pt x="204805" y="200852"/>
                      <a:pt x="201201" y="203346"/>
                      <a:pt x="199261" y="205563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603" name="Freeform 4602">
                <a:extLst>
                  <a:ext uri="{FF2B5EF4-FFF2-40B4-BE49-F238E27FC236}">
                    <a16:creationId xmlns:a16="http://schemas.microsoft.com/office/drawing/2014/main" id="{4617FD5B-4C58-2E86-4089-CC70B0BBD922}"/>
                  </a:ext>
                </a:extLst>
              </p:cNvPr>
              <p:cNvSpPr/>
              <p:nvPr/>
            </p:nvSpPr>
            <p:spPr>
              <a:xfrm>
                <a:off x="7520193" y="3333126"/>
                <a:ext cx="89109" cy="46668"/>
              </a:xfrm>
              <a:custGeom>
                <a:avLst/>
                <a:gdLst>
                  <a:gd name="connsiteX0" fmla="*/ 86836 w 89109"/>
                  <a:gd name="connsiteY0" fmla="*/ 37134 h 46668"/>
                  <a:gd name="connsiteX1" fmla="*/ 84618 w 89109"/>
                  <a:gd name="connsiteY1" fmla="*/ 44894 h 46668"/>
                  <a:gd name="connsiteX2" fmla="*/ 46637 w 89109"/>
                  <a:gd name="connsiteY2" fmla="*/ 44894 h 46668"/>
                  <a:gd name="connsiteX3" fmla="*/ 37210 w 89109"/>
                  <a:gd name="connsiteY3" fmla="*/ 42677 h 46668"/>
                  <a:gd name="connsiteX4" fmla="*/ 22794 w 89109"/>
                  <a:gd name="connsiteY4" fmla="*/ 45448 h 46668"/>
                  <a:gd name="connsiteX5" fmla="*/ 3665 w 89109"/>
                  <a:gd name="connsiteY5" fmla="*/ 41291 h 46668"/>
                  <a:gd name="connsiteX6" fmla="*/ 615 w 89109"/>
                  <a:gd name="connsiteY6" fmla="*/ 27435 h 46668"/>
                  <a:gd name="connsiteX7" fmla="*/ 3388 w 89109"/>
                  <a:gd name="connsiteY7" fmla="*/ 25218 h 46668"/>
                  <a:gd name="connsiteX8" fmla="*/ 30557 w 89109"/>
                  <a:gd name="connsiteY8" fmla="*/ 0 h 46668"/>
                  <a:gd name="connsiteX9" fmla="*/ 46637 w 89109"/>
                  <a:gd name="connsiteY9" fmla="*/ 8591 h 46668"/>
                  <a:gd name="connsiteX10" fmla="*/ 73805 w 89109"/>
                  <a:gd name="connsiteY10" fmla="*/ 10808 h 46668"/>
                  <a:gd name="connsiteX11" fmla="*/ 74637 w 89109"/>
                  <a:gd name="connsiteY11" fmla="*/ 12748 h 46668"/>
                  <a:gd name="connsiteX12" fmla="*/ 73805 w 89109"/>
                  <a:gd name="connsiteY12" fmla="*/ 23001 h 46668"/>
                  <a:gd name="connsiteX13" fmla="*/ 88499 w 89109"/>
                  <a:gd name="connsiteY13" fmla="*/ 31315 h 46668"/>
                  <a:gd name="connsiteX14" fmla="*/ 86281 w 89109"/>
                  <a:gd name="connsiteY14" fmla="*/ 37134 h 466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89109" h="46668">
                    <a:moveTo>
                      <a:pt x="86836" y="37134"/>
                    </a:moveTo>
                    <a:cubicBezTo>
                      <a:pt x="88499" y="37411"/>
                      <a:pt x="91271" y="46279"/>
                      <a:pt x="84618" y="44894"/>
                    </a:cubicBezTo>
                    <a:cubicBezTo>
                      <a:pt x="78241" y="43231"/>
                      <a:pt x="49963" y="47111"/>
                      <a:pt x="46637" y="44894"/>
                    </a:cubicBezTo>
                    <a:cubicBezTo>
                      <a:pt x="43309" y="42954"/>
                      <a:pt x="40814" y="39906"/>
                      <a:pt x="37210" y="42677"/>
                    </a:cubicBezTo>
                    <a:cubicBezTo>
                      <a:pt x="33606" y="45171"/>
                      <a:pt x="33606" y="48496"/>
                      <a:pt x="22794" y="45448"/>
                    </a:cubicBezTo>
                    <a:cubicBezTo>
                      <a:pt x="11982" y="42677"/>
                      <a:pt x="6438" y="45448"/>
                      <a:pt x="3665" y="41291"/>
                    </a:cubicBezTo>
                    <a:cubicBezTo>
                      <a:pt x="893" y="37134"/>
                      <a:pt x="-1048" y="38243"/>
                      <a:pt x="615" y="27435"/>
                    </a:cubicBezTo>
                    <a:cubicBezTo>
                      <a:pt x="1447" y="27435"/>
                      <a:pt x="2279" y="26604"/>
                      <a:pt x="3388" y="25218"/>
                    </a:cubicBezTo>
                    <a:cubicBezTo>
                      <a:pt x="10873" y="14965"/>
                      <a:pt x="21686" y="0"/>
                      <a:pt x="30557" y="0"/>
                    </a:cubicBezTo>
                    <a:cubicBezTo>
                      <a:pt x="39428" y="0"/>
                      <a:pt x="41646" y="8868"/>
                      <a:pt x="46637" y="8591"/>
                    </a:cubicBezTo>
                    <a:cubicBezTo>
                      <a:pt x="51626" y="8314"/>
                      <a:pt x="72419" y="8314"/>
                      <a:pt x="73805" y="10808"/>
                    </a:cubicBezTo>
                    <a:cubicBezTo>
                      <a:pt x="74083" y="11362"/>
                      <a:pt x="74360" y="12193"/>
                      <a:pt x="74637" y="12748"/>
                    </a:cubicBezTo>
                    <a:cubicBezTo>
                      <a:pt x="74637" y="12748"/>
                      <a:pt x="68815" y="20230"/>
                      <a:pt x="73805" y="23001"/>
                    </a:cubicBezTo>
                    <a:cubicBezTo>
                      <a:pt x="78795" y="25495"/>
                      <a:pt x="92103" y="28266"/>
                      <a:pt x="88499" y="31315"/>
                    </a:cubicBezTo>
                    <a:cubicBezTo>
                      <a:pt x="84894" y="34363"/>
                      <a:pt x="84340" y="36857"/>
                      <a:pt x="86281" y="37134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604" name="Freeform 4603">
                <a:extLst>
                  <a:ext uri="{FF2B5EF4-FFF2-40B4-BE49-F238E27FC236}">
                    <a16:creationId xmlns:a16="http://schemas.microsoft.com/office/drawing/2014/main" id="{0DFFC740-583B-5696-891D-CF5C6B52BD9D}"/>
                  </a:ext>
                </a:extLst>
              </p:cNvPr>
              <p:cNvSpPr/>
              <p:nvPr/>
            </p:nvSpPr>
            <p:spPr>
              <a:xfrm>
                <a:off x="7282158" y="3272517"/>
                <a:ext cx="219536" cy="118630"/>
              </a:xfrm>
              <a:custGeom>
                <a:avLst/>
                <a:gdLst>
                  <a:gd name="connsiteX0" fmla="*/ 219522 w 219536"/>
                  <a:gd name="connsiteY0" fmla="*/ 111877 h 118630"/>
                  <a:gd name="connsiteX1" fmla="*/ 199838 w 219536"/>
                  <a:gd name="connsiteY1" fmla="*/ 118528 h 118630"/>
                  <a:gd name="connsiteX2" fmla="*/ 188471 w 219536"/>
                  <a:gd name="connsiteY2" fmla="*/ 113539 h 118630"/>
                  <a:gd name="connsiteX3" fmla="*/ 184312 w 219536"/>
                  <a:gd name="connsiteY3" fmla="*/ 116588 h 118630"/>
                  <a:gd name="connsiteX4" fmla="*/ 175441 w 219536"/>
                  <a:gd name="connsiteY4" fmla="*/ 112985 h 118630"/>
                  <a:gd name="connsiteX5" fmla="*/ 160471 w 219536"/>
                  <a:gd name="connsiteY5" fmla="*/ 111600 h 118630"/>
                  <a:gd name="connsiteX6" fmla="*/ 153817 w 219536"/>
                  <a:gd name="connsiteY6" fmla="*/ 105780 h 118630"/>
                  <a:gd name="connsiteX7" fmla="*/ 144391 w 219536"/>
                  <a:gd name="connsiteY7" fmla="*/ 105780 h 118630"/>
                  <a:gd name="connsiteX8" fmla="*/ 129143 w 219536"/>
                  <a:gd name="connsiteY8" fmla="*/ 100515 h 118630"/>
                  <a:gd name="connsiteX9" fmla="*/ 124153 w 219536"/>
                  <a:gd name="connsiteY9" fmla="*/ 89984 h 118630"/>
                  <a:gd name="connsiteX10" fmla="*/ 112509 w 219536"/>
                  <a:gd name="connsiteY10" fmla="*/ 85273 h 118630"/>
                  <a:gd name="connsiteX11" fmla="*/ 106410 w 219536"/>
                  <a:gd name="connsiteY11" fmla="*/ 88044 h 118630"/>
                  <a:gd name="connsiteX12" fmla="*/ 98370 w 219536"/>
                  <a:gd name="connsiteY12" fmla="*/ 86936 h 118630"/>
                  <a:gd name="connsiteX13" fmla="*/ 91994 w 219536"/>
                  <a:gd name="connsiteY13" fmla="*/ 89984 h 118630"/>
                  <a:gd name="connsiteX14" fmla="*/ 80904 w 219536"/>
                  <a:gd name="connsiteY14" fmla="*/ 86659 h 118630"/>
                  <a:gd name="connsiteX15" fmla="*/ 72587 w 219536"/>
                  <a:gd name="connsiteY15" fmla="*/ 80839 h 118630"/>
                  <a:gd name="connsiteX16" fmla="*/ 62052 w 219536"/>
                  <a:gd name="connsiteY16" fmla="*/ 75574 h 118630"/>
                  <a:gd name="connsiteX17" fmla="*/ 49299 w 219536"/>
                  <a:gd name="connsiteY17" fmla="*/ 75574 h 118630"/>
                  <a:gd name="connsiteX18" fmla="*/ 24348 w 219536"/>
                  <a:gd name="connsiteY18" fmla="*/ 56452 h 118630"/>
                  <a:gd name="connsiteX19" fmla="*/ 3833 w 219536"/>
                  <a:gd name="connsiteY19" fmla="*/ 51187 h 118630"/>
                  <a:gd name="connsiteX20" fmla="*/ 3833 w 219536"/>
                  <a:gd name="connsiteY20" fmla="*/ 35945 h 118630"/>
                  <a:gd name="connsiteX21" fmla="*/ 8546 w 219536"/>
                  <a:gd name="connsiteY21" fmla="*/ 22089 h 118630"/>
                  <a:gd name="connsiteX22" fmla="*/ 24626 w 219536"/>
                  <a:gd name="connsiteY22" fmla="*/ 5739 h 118630"/>
                  <a:gd name="connsiteX23" fmla="*/ 34052 w 219536"/>
                  <a:gd name="connsiteY23" fmla="*/ 7124 h 118630"/>
                  <a:gd name="connsiteX24" fmla="*/ 41814 w 219536"/>
                  <a:gd name="connsiteY24" fmla="*/ 196 h 118630"/>
                  <a:gd name="connsiteX25" fmla="*/ 54567 w 219536"/>
                  <a:gd name="connsiteY25" fmla="*/ 2691 h 118630"/>
                  <a:gd name="connsiteX26" fmla="*/ 63993 w 219536"/>
                  <a:gd name="connsiteY26" fmla="*/ 12944 h 118630"/>
                  <a:gd name="connsiteX27" fmla="*/ 78963 w 219536"/>
                  <a:gd name="connsiteY27" fmla="*/ 21535 h 118630"/>
                  <a:gd name="connsiteX28" fmla="*/ 92271 w 219536"/>
                  <a:gd name="connsiteY28" fmla="*/ 26523 h 118630"/>
                  <a:gd name="connsiteX29" fmla="*/ 97539 w 219536"/>
                  <a:gd name="connsiteY29" fmla="*/ 35945 h 118630"/>
                  <a:gd name="connsiteX30" fmla="*/ 111677 w 219536"/>
                  <a:gd name="connsiteY30" fmla="*/ 36500 h 118630"/>
                  <a:gd name="connsiteX31" fmla="*/ 115281 w 219536"/>
                  <a:gd name="connsiteY31" fmla="*/ 45644 h 118630"/>
                  <a:gd name="connsiteX32" fmla="*/ 126925 w 219536"/>
                  <a:gd name="connsiteY32" fmla="*/ 53681 h 118630"/>
                  <a:gd name="connsiteX33" fmla="*/ 138846 w 219536"/>
                  <a:gd name="connsiteY33" fmla="*/ 56729 h 118630"/>
                  <a:gd name="connsiteX34" fmla="*/ 141896 w 219536"/>
                  <a:gd name="connsiteY34" fmla="*/ 61163 h 118630"/>
                  <a:gd name="connsiteX35" fmla="*/ 154648 w 219536"/>
                  <a:gd name="connsiteY35" fmla="*/ 61995 h 118630"/>
                  <a:gd name="connsiteX36" fmla="*/ 162689 w 219536"/>
                  <a:gd name="connsiteY36" fmla="*/ 70031 h 118630"/>
                  <a:gd name="connsiteX37" fmla="*/ 184590 w 219536"/>
                  <a:gd name="connsiteY37" fmla="*/ 70031 h 118630"/>
                  <a:gd name="connsiteX38" fmla="*/ 203164 w 219536"/>
                  <a:gd name="connsiteY38" fmla="*/ 74465 h 118630"/>
                  <a:gd name="connsiteX39" fmla="*/ 219522 w 219536"/>
                  <a:gd name="connsiteY39" fmla="*/ 72525 h 118630"/>
                  <a:gd name="connsiteX40" fmla="*/ 216749 w 219536"/>
                  <a:gd name="connsiteY40" fmla="*/ 95249 h 118630"/>
                  <a:gd name="connsiteX41" fmla="*/ 219522 w 219536"/>
                  <a:gd name="connsiteY41" fmla="*/ 111045 h 1186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219536" h="118630">
                    <a:moveTo>
                      <a:pt x="219522" y="111877"/>
                    </a:moveTo>
                    <a:cubicBezTo>
                      <a:pt x="219522" y="119636"/>
                      <a:pt x="206769" y="117973"/>
                      <a:pt x="199838" y="118528"/>
                    </a:cubicBezTo>
                    <a:cubicBezTo>
                      <a:pt x="193184" y="119359"/>
                      <a:pt x="190689" y="114925"/>
                      <a:pt x="188471" y="113539"/>
                    </a:cubicBezTo>
                    <a:cubicBezTo>
                      <a:pt x="186253" y="112431"/>
                      <a:pt x="186808" y="114371"/>
                      <a:pt x="184312" y="116588"/>
                    </a:cubicBezTo>
                    <a:cubicBezTo>
                      <a:pt x="181817" y="118805"/>
                      <a:pt x="180431" y="116033"/>
                      <a:pt x="175441" y="112985"/>
                    </a:cubicBezTo>
                    <a:cubicBezTo>
                      <a:pt x="170451" y="109937"/>
                      <a:pt x="167401" y="111322"/>
                      <a:pt x="160471" y="111600"/>
                    </a:cubicBezTo>
                    <a:cubicBezTo>
                      <a:pt x="153540" y="111600"/>
                      <a:pt x="159639" y="111600"/>
                      <a:pt x="153817" y="105780"/>
                    </a:cubicBezTo>
                    <a:cubicBezTo>
                      <a:pt x="147995" y="99683"/>
                      <a:pt x="147441" y="105780"/>
                      <a:pt x="144391" y="105780"/>
                    </a:cubicBezTo>
                    <a:cubicBezTo>
                      <a:pt x="141341" y="105780"/>
                      <a:pt x="133024" y="101346"/>
                      <a:pt x="129143" y="100515"/>
                    </a:cubicBezTo>
                    <a:cubicBezTo>
                      <a:pt x="125262" y="99683"/>
                      <a:pt x="125816" y="93310"/>
                      <a:pt x="124153" y="89984"/>
                    </a:cubicBezTo>
                    <a:cubicBezTo>
                      <a:pt x="122490" y="86659"/>
                      <a:pt x="115836" y="86382"/>
                      <a:pt x="112509" y="85273"/>
                    </a:cubicBezTo>
                    <a:cubicBezTo>
                      <a:pt x="109182" y="84164"/>
                      <a:pt x="107796" y="86104"/>
                      <a:pt x="106410" y="88044"/>
                    </a:cubicBezTo>
                    <a:cubicBezTo>
                      <a:pt x="105024" y="90261"/>
                      <a:pt x="103083" y="90261"/>
                      <a:pt x="98370" y="86936"/>
                    </a:cubicBezTo>
                    <a:cubicBezTo>
                      <a:pt x="93657" y="83333"/>
                      <a:pt x="95043" y="89984"/>
                      <a:pt x="91994" y="89984"/>
                    </a:cubicBezTo>
                    <a:cubicBezTo>
                      <a:pt x="88944" y="89984"/>
                      <a:pt x="85340" y="87490"/>
                      <a:pt x="80904" y="86659"/>
                    </a:cubicBezTo>
                    <a:cubicBezTo>
                      <a:pt x="76468" y="85827"/>
                      <a:pt x="73419" y="83610"/>
                      <a:pt x="72587" y="80839"/>
                    </a:cubicBezTo>
                    <a:cubicBezTo>
                      <a:pt x="71756" y="78068"/>
                      <a:pt x="65933" y="78068"/>
                      <a:pt x="62052" y="75574"/>
                    </a:cubicBezTo>
                    <a:cubicBezTo>
                      <a:pt x="58171" y="73080"/>
                      <a:pt x="53181" y="75019"/>
                      <a:pt x="49299" y="75574"/>
                    </a:cubicBezTo>
                    <a:cubicBezTo>
                      <a:pt x="45418" y="76128"/>
                      <a:pt x="32389" y="63103"/>
                      <a:pt x="24348" y="56452"/>
                    </a:cubicBezTo>
                    <a:cubicBezTo>
                      <a:pt x="16309" y="49801"/>
                      <a:pt x="11041" y="54235"/>
                      <a:pt x="3833" y="51187"/>
                    </a:cubicBezTo>
                    <a:cubicBezTo>
                      <a:pt x="-3375" y="48416"/>
                      <a:pt x="1338" y="38993"/>
                      <a:pt x="3833" y="35945"/>
                    </a:cubicBezTo>
                    <a:cubicBezTo>
                      <a:pt x="6328" y="32897"/>
                      <a:pt x="6882" y="28740"/>
                      <a:pt x="8546" y="22089"/>
                    </a:cubicBezTo>
                    <a:cubicBezTo>
                      <a:pt x="10210" y="15438"/>
                      <a:pt x="24626" y="5739"/>
                      <a:pt x="24626" y="5739"/>
                    </a:cubicBezTo>
                    <a:cubicBezTo>
                      <a:pt x="27675" y="8787"/>
                      <a:pt x="31279" y="12113"/>
                      <a:pt x="34052" y="7124"/>
                    </a:cubicBezTo>
                    <a:cubicBezTo>
                      <a:pt x="37933" y="474"/>
                      <a:pt x="38488" y="751"/>
                      <a:pt x="41814" y="196"/>
                    </a:cubicBezTo>
                    <a:cubicBezTo>
                      <a:pt x="45141" y="-358"/>
                      <a:pt x="53181" y="196"/>
                      <a:pt x="54567" y="2691"/>
                    </a:cubicBezTo>
                    <a:cubicBezTo>
                      <a:pt x="55953" y="5462"/>
                      <a:pt x="59003" y="13775"/>
                      <a:pt x="63993" y="12944"/>
                    </a:cubicBezTo>
                    <a:cubicBezTo>
                      <a:pt x="68983" y="12390"/>
                      <a:pt x="73974" y="20426"/>
                      <a:pt x="78963" y="21535"/>
                    </a:cubicBezTo>
                    <a:cubicBezTo>
                      <a:pt x="83954" y="22643"/>
                      <a:pt x="90885" y="23475"/>
                      <a:pt x="92271" y="26523"/>
                    </a:cubicBezTo>
                    <a:cubicBezTo>
                      <a:pt x="93657" y="29294"/>
                      <a:pt x="93657" y="36777"/>
                      <a:pt x="97539" y="35945"/>
                    </a:cubicBezTo>
                    <a:cubicBezTo>
                      <a:pt x="101420" y="35114"/>
                      <a:pt x="111677" y="34282"/>
                      <a:pt x="111677" y="36500"/>
                    </a:cubicBezTo>
                    <a:cubicBezTo>
                      <a:pt x="111677" y="38716"/>
                      <a:pt x="110845" y="43705"/>
                      <a:pt x="115281" y="45644"/>
                    </a:cubicBezTo>
                    <a:cubicBezTo>
                      <a:pt x="119717" y="47584"/>
                      <a:pt x="121935" y="52295"/>
                      <a:pt x="126925" y="53681"/>
                    </a:cubicBezTo>
                    <a:cubicBezTo>
                      <a:pt x="131915" y="54790"/>
                      <a:pt x="138846" y="55344"/>
                      <a:pt x="138846" y="56729"/>
                    </a:cubicBezTo>
                    <a:cubicBezTo>
                      <a:pt x="138846" y="58115"/>
                      <a:pt x="135796" y="60886"/>
                      <a:pt x="141896" y="61163"/>
                    </a:cubicBezTo>
                    <a:cubicBezTo>
                      <a:pt x="147995" y="61163"/>
                      <a:pt x="153540" y="60609"/>
                      <a:pt x="154648" y="61995"/>
                    </a:cubicBezTo>
                    <a:cubicBezTo>
                      <a:pt x="155758" y="63380"/>
                      <a:pt x="158530" y="71971"/>
                      <a:pt x="162689" y="70031"/>
                    </a:cubicBezTo>
                    <a:cubicBezTo>
                      <a:pt x="166847" y="68369"/>
                      <a:pt x="181817" y="68646"/>
                      <a:pt x="184590" y="70031"/>
                    </a:cubicBezTo>
                    <a:cubicBezTo>
                      <a:pt x="187362" y="71417"/>
                      <a:pt x="198174" y="74465"/>
                      <a:pt x="203164" y="74465"/>
                    </a:cubicBezTo>
                    <a:cubicBezTo>
                      <a:pt x="207600" y="74465"/>
                      <a:pt x="214254" y="74465"/>
                      <a:pt x="219522" y="72525"/>
                    </a:cubicBezTo>
                    <a:cubicBezTo>
                      <a:pt x="219522" y="81393"/>
                      <a:pt x="217304" y="88321"/>
                      <a:pt x="216749" y="95249"/>
                    </a:cubicBezTo>
                    <a:cubicBezTo>
                      <a:pt x="216194" y="102177"/>
                      <a:pt x="219798" y="103286"/>
                      <a:pt x="219522" y="111045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grpSp>
            <p:nvGrpSpPr>
              <p:cNvPr id="4605" name="Graphic 248">
                <a:extLst>
                  <a:ext uri="{FF2B5EF4-FFF2-40B4-BE49-F238E27FC236}">
                    <a16:creationId xmlns:a16="http://schemas.microsoft.com/office/drawing/2014/main" id="{1694EF99-17DF-CE27-A7B8-03528143FB84}"/>
                  </a:ext>
                </a:extLst>
              </p:cNvPr>
              <p:cNvGrpSpPr/>
              <p:nvPr/>
            </p:nvGrpSpPr>
            <p:grpSpPr>
              <a:xfrm>
                <a:off x="5648646" y="1162154"/>
                <a:ext cx="4666797" cy="1782999"/>
                <a:chOff x="6311411" y="1161035"/>
                <a:chExt cx="4666797" cy="1782999"/>
              </a:xfrm>
              <a:grpFill/>
            </p:grpSpPr>
            <p:sp>
              <p:nvSpPr>
                <p:cNvPr id="4710" name="Freeform 4709">
                  <a:extLst>
                    <a:ext uri="{FF2B5EF4-FFF2-40B4-BE49-F238E27FC236}">
                      <a16:creationId xmlns:a16="http://schemas.microsoft.com/office/drawing/2014/main" id="{918C8C77-3601-9B98-D2BB-66F4074484B7}"/>
                    </a:ext>
                  </a:extLst>
                </p:cNvPr>
                <p:cNvSpPr/>
                <p:nvPr/>
              </p:nvSpPr>
              <p:spPr>
                <a:xfrm>
                  <a:off x="6311411" y="2448543"/>
                  <a:ext cx="83737" cy="34962"/>
                </a:xfrm>
                <a:custGeom>
                  <a:avLst/>
                  <a:gdLst>
                    <a:gd name="connsiteX0" fmla="*/ 82893 w 83737"/>
                    <a:gd name="connsiteY0" fmla="*/ 34917 h 34962"/>
                    <a:gd name="connsiteX1" fmla="*/ 0 w 83737"/>
                    <a:gd name="connsiteY1" fmla="*/ 32700 h 34962"/>
                    <a:gd name="connsiteX2" fmla="*/ 554 w 83737"/>
                    <a:gd name="connsiteY2" fmla="*/ 31038 h 34962"/>
                    <a:gd name="connsiteX3" fmla="*/ 1386 w 83737"/>
                    <a:gd name="connsiteY3" fmla="*/ 26881 h 34962"/>
                    <a:gd name="connsiteX4" fmla="*/ 5268 w 83737"/>
                    <a:gd name="connsiteY4" fmla="*/ 26881 h 34962"/>
                    <a:gd name="connsiteX5" fmla="*/ 9149 w 83737"/>
                    <a:gd name="connsiteY5" fmla="*/ 28544 h 34962"/>
                    <a:gd name="connsiteX6" fmla="*/ 13307 w 83737"/>
                    <a:gd name="connsiteY6" fmla="*/ 26604 h 34962"/>
                    <a:gd name="connsiteX7" fmla="*/ 12476 w 83737"/>
                    <a:gd name="connsiteY7" fmla="*/ 22170 h 34962"/>
                    <a:gd name="connsiteX8" fmla="*/ 8871 w 83737"/>
                    <a:gd name="connsiteY8" fmla="*/ 16350 h 34962"/>
                    <a:gd name="connsiteX9" fmla="*/ 17188 w 83737"/>
                    <a:gd name="connsiteY9" fmla="*/ 12470 h 34962"/>
                    <a:gd name="connsiteX10" fmla="*/ 21624 w 83737"/>
                    <a:gd name="connsiteY10" fmla="*/ 9145 h 34962"/>
                    <a:gd name="connsiteX11" fmla="*/ 23565 w 83737"/>
                    <a:gd name="connsiteY11" fmla="*/ 6928 h 34962"/>
                    <a:gd name="connsiteX12" fmla="*/ 25229 w 83737"/>
                    <a:gd name="connsiteY12" fmla="*/ 4988 h 34962"/>
                    <a:gd name="connsiteX13" fmla="*/ 27447 w 83737"/>
                    <a:gd name="connsiteY13" fmla="*/ 3603 h 34962"/>
                    <a:gd name="connsiteX14" fmla="*/ 28555 w 83737"/>
                    <a:gd name="connsiteY14" fmla="*/ 5265 h 34962"/>
                    <a:gd name="connsiteX15" fmla="*/ 27447 w 83737"/>
                    <a:gd name="connsiteY15" fmla="*/ 9976 h 34962"/>
                    <a:gd name="connsiteX16" fmla="*/ 28278 w 83737"/>
                    <a:gd name="connsiteY16" fmla="*/ 12748 h 34962"/>
                    <a:gd name="connsiteX17" fmla="*/ 38813 w 83737"/>
                    <a:gd name="connsiteY17" fmla="*/ 9422 h 34962"/>
                    <a:gd name="connsiteX18" fmla="*/ 41308 w 83737"/>
                    <a:gd name="connsiteY18" fmla="*/ 0 h 34962"/>
                    <a:gd name="connsiteX19" fmla="*/ 53784 w 83737"/>
                    <a:gd name="connsiteY19" fmla="*/ 4434 h 34962"/>
                    <a:gd name="connsiteX20" fmla="*/ 65982 w 83737"/>
                    <a:gd name="connsiteY20" fmla="*/ 8868 h 34962"/>
                    <a:gd name="connsiteX21" fmla="*/ 82893 w 83737"/>
                    <a:gd name="connsiteY21" fmla="*/ 12470 h 34962"/>
                    <a:gd name="connsiteX22" fmla="*/ 82893 w 83737"/>
                    <a:gd name="connsiteY22" fmla="*/ 34640 h 349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83737" h="34962">
                      <a:moveTo>
                        <a:pt x="82893" y="34917"/>
                      </a:moveTo>
                      <a:cubicBezTo>
                        <a:pt x="64596" y="34917"/>
                        <a:pt x="19406" y="35472"/>
                        <a:pt x="0" y="32700"/>
                      </a:cubicBezTo>
                      <a:cubicBezTo>
                        <a:pt x="0" y="32146"/>
                        <a:pt x="278" y="31592"/>
                        <a:pt x="554" y="31038"/>
                      </a:cubicBezTo>
                      <a:cubicBezTo>
                        <a:pt x="832" y="29652"/>
                        <a:pt x="554" y="28266"/>
                        <a:pt x="1386" y="26881"/>
                      </a:cubicBezTo>
                      <a:cubicBezTo>
                        <a:pt x="2218" y="25218"/>
                        <a:pt x="3882" y="25772"/>
                        <a:pt x="5268" y="26881"/>
                      </a:cubicBezTo>
                      <a:cubicBezTo>
                        <a:pt x="6654" y="27989"/>
                        <a:pt x="6931" y="28544"/>
                        <a:pt x="9149" y="28544"/>
                      </a:cubicBezTo>
                      <a:cubicBezTo>
                        <a:pt x="11089" y="28544"/>
                        <a:pt x="12199" y="28544"/>
                        <a:pt x="13307" y="26604"/>
                      </a:cubicBezTo>
                      <a:cubicBezTo>
                        <a:pt x="14416" y="24941"/>
                        <a:pt x="14139" y="23555"/>
                        <a:pt x="12476" y="22170"/>
                      </a:cubicBezTo>
                      <a:cubicBezTo>
                        <a:pt x="10535" y="20507"/>
                        <a:pt x="6931" y="19953"/>
                        <a:pt x="8871" y="16350"/>
                      </a:cubicBezTo>
                      <a:cubicBezTo>
                        <a:pt x="10813" y="13302"/>
                        <a:pt x="14139" y="13302"/>
                        <a:pt x="17188" y="12470"/>
                      </a:cubicBezTo>
                      <a:cubicBezTo>
                        <a:pt x="19130" y="11916"/>
                        <a:pt x="20516" y="10531"/>
                        <a:pt x="21624" y="9145"/>
                      </a:cubicBezTo>
                      <a:cubicBezTo>
                        <a:pt x="22179" y="8314"/>
                        <a:pt x="23011" y="7759"/>
                        <a:pt x="23565" y="6928"/>
                      </a:cubicBezTo>
                      <a:cubicBezTo>
                        <a:pt x="24119" y="6374"/>
                        <a:pt x="24674" y="5819"/>
                        <a:pt x="25229" y="4988"/>
                      </a:cubicBezTo>
                      <a:cubicBezTo>
                        <a:pt x="25783" y="4157"/>
                        <a:pt x="26892" y="3603"/>
                        <a:pt x="27447" y="3603"/>
                      </a:cubicBezTo>
                      <a:cubicBezTo>
                        <a:pt x="28555" y="3603"/>
                        <a:pt x="28555" y="4434"/>
                        <a:pt x="28555" y="5265"/>
                      </a:cubicBezTo>
                      <a:cubicBezTo>
                        <a:pt x="28555" y="6928"/>
                        <a:pt x="27723" y="8314"/>
                        <a:pt x="27447" y="9976"/>
                      </a:cubicBezTo>
                      <a:cubicBezTo>
                        <a:pt x="27447" y="10808"/>
                        <a:pt x="27447" y="12193"/>
                        <a:pt x="28278" y="12748"/>
                      </a:cubicBezTo>
                      <a:cubicBezTo>
                        <a:pt x="31328" y="15519"/>
                        <a:pt x="37150" y="11916"/>
                        <a:pt x="38813" y="9422"/>
                      </a:cubicBezTo>
                      <a:cubicBezTo>
                        <a:pt x="40476" y="6651"/>
                        <a:pt x="41031" y="3048"/>
                        <a:pt x="41308" y="0"/>
                      </a:cubicBezTo>
                      <a:cubicBezTo>
                        <a:pt x="45467" y="1386"/>
                        <a:pt x="51288" y="3325"/>
                        <a:pt x="53784" y="4434"/>
                      </a:cubicBezTo>
                      <a:cubicBezTo>
                        <a:pt x="58774" y="6928"/>
                        <a:pt x="61823" y="9699"/>
                        <a:pt x="65982" y="8868"/>
                      </a:cubicBezTo>
                      <a:cubicBezTo>
                        <a:pt x="69863" y="8036"/>
                        <a:pt x="81230" y="6374"/>
                        <a:pt x="82893" y="12470"/>
                      </a:cubicBezTo>
                      <a:cubicBezTo>
                        <a:pt x="84280" y="17459"/>
                        <a:pt x="83725" y="29098"/>
                        <a:pt x="82893" y="3464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711" name="Freeform 4710">
                  <a:extLst>
                    <a:ext uri="{FF2B5EF4-FFF2-40B4-BE49-F238E27FC236}">
                      <a16:creationId xmlns:a16="http://schemas.microsoft.com/office/drawing/2014/main" id="{898FE3C4-9A94-F603-34D4-29A9451082EB}"/>
                    </a:ext>
                  </a:extLst>
                </p:cNvPr>
                <p:cNvSpPr/>
                <p:nvPr/>
              </p:nvSpPr>
              <p:spPr>
                <a:xfrm>
                  <a:off x="7191881" y="1755123"/>
                  <a:ext cx="24507" cy="22784"/>
                </a:xfrm>
                <a:custGeom>
                  <a:avLst/>
                  <a:gdLst>
                    <a:gd name="connsiteX0" fmla="*/ 18600 w 24507"/>
                    <a:gd name="connsiteY0" fmla="*/ 4495 h 22784"/>
                    <a:gd name="connsiteX1" fmla="*/ 6402 w 24507"/>
                    <a:gd name="connsiteY1" fmla="*/ 61 h 22784"/>
                    <a:gd name="connsiteX2" fmla="*/ 1689 w 24507"/>
                    <a:gd name="connsiteY2" fmla="*/ 6435 h 22784"/>
                    <a:gd name="connsiteX3" fmla="*/ 7511 w 24507"/>
                    <a:gd name="connsiteY3" fmla="*/ 10591 h 22784"/>
                    <a:gd name="connsiteX4" fmla="*/ 12501 w 24507"/>
                    <a:gd name="connsiteY4" fmla="*/ 15302 h 22784"/>
                    <a:gd name="connsiteX5" fmla="*/ 19709 w 24507"/>
                    <a:gd name="connsiteY5" fmla="*/ 22785 h 22784"/>
                    <a:gd name="connsiteX6" fmla="*/ 24145 w 24507"/>
                    <a:gd name="connsiteY6" fmla="*/ 13363 h 22784"/>
                    <a:gd name="connsiteX7" fmla="*/ 18878 w 24507"/>
                    <a:gd name="connsiteY7" fmla="*/ 4772 h 227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4507" h="22784">
                      <a:moveTo>
                        <a:pt x="18600" y="4495"/>
                      </a:moveTo>
                      <a:cubicBezTo>
                        <a:pt x="14719" y="3109"/>
                        <a:pt x="10561" y="615"/>
                        <a:pt x="6402" y="61"/>
                      </a:cubicBezTo>
                      <a:cubicBezTo>
                        <a:pt x="2521" y="-494"/>
                        <a:pt x="-2746" y="2832"/>
                        <a:pt x="1689" y="6435"/>
                      </a:cubicBezTo>
                      <a:cubicBezTo>
                        <a:pt x="3630" y="7820"/>
                        <a:pt x="5571" y="8929"/>
                        <a:pt x="7511" y="10591"/>
                      </a:cubicBezTo>
                      <a:cubicBezTo>
                        <a:pt x="9175" y="11977"/>
                        <a:pt x="10838" y="13640"/>
                        <a:pt x="12501" y="15302"/>
                      </a:cubicBezTo>
                      <a:cubicBezTo>
                        <a:pt x="14164" y="16965"/>
                        <a:pt x="17214" y="22785"/>
                        <a:pt x="19709" y="22785"/>
                      </a:cubicBezTo>
                      <a:cubicBezTo>
                        <a:pt x="22481" y="22785"/>
                        <a:pt x="23591" y="15302"/>
                        <a:pt x="24145" y="13363"/>
                      </a:cubicBezTo>
                      <a:cubicBezTo>
                        <a:pt x="25531" y="8929"/>
                        <a:pt x="22759" y="6157"/>
                        <a:pt x="18878" y="4772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grpSp>
              <p:nvGrpSpPr>
                <p:cNvPr id="4712" name="Graphic 248">
                  <a:extLst>
                    <a:ext uri="{FF2B5EF4-FFF2-40B4-BE49-F238E27FC236}">
                      <a16:creationId xmlns:a16="http://schemas.microsoft.com/office/drawing/2014/main" id="{E4494C4E-78AA-798D-921B-F8043FB784B5}"/>
                    </a:ext>
                  </a:extLst>
                </p:cNvPr>
                <p:cNvGrpSpPr/>
                <p:nvPr/>
              </p:nvGrpSpPr>
              <p:grpSpPr>
                <a:xfrm>
                  <a:off x="6998908" y="1161035"/>
                  <a:ext cx="643169" cy="724186"/>
                  <a:chOff x="6998908" y="1161035"/>
                  <a:chExt cx="643169" cy="724186"/>
                </a:xfrm>
                <a:grpFill/>
              </p:grpSpPr>
              <p:sp>
                <p:nvSpPr>
                  <p:cNvPr id="4760" name="Freeform 4759">
                    <a:extLst>
                      <a:ext uri="{FF2B5EF4-FFF2-40B4-BE49-F238E27FC236}">
                        <a16:creationId xmlns:a16="http://schemas.microsoft.com/office/drawing/2014/main" id="{AD0C6D9C-E575-62CD-047D-17E284C781D2}"/>
                      </a:ext>
                    </a:extLst>
                  </p:cNvPr>
                  <p:cNvSpPr/>
                  <p:nvPr/>
                </p:nvSpPr>
                <p:spPr>
                  <a:xfrm>
                    <a:off x="7081064" y="1847178"/>
                    <a:ext cx="55328" cy="38043"/>
                  </a:xfrm>
                  <a:custGeom>
                    <a:avLst/>
                    <a:gdLst>
                      <a:gd name="connsiteX0" fmla="*/ 1058 w 55328"/>
                      <a:gd name="connsiteY0" fmla="*/ 24120 h 38043"/>
                      <a:gd name="connsiteX1" fmla="*/ 226 w 55328"/>
                      <a:gd name="connsiteY1" fmla="*/ 18578 h 38043"/>
                      <a:gd name="connsiteX2" fmla="*/ 7434 w 55328"/>
                      <a:gd name="connsiteY2" fmla="*/ 5276 h 38043"/>
                      <a:gd name="connsiteX3" fmla="*/ 18801 w 55328"/>
                      <a:gd name="connsiteY3" fmla="*/ 565 h 38043"/>
                      <a:gd name="connsiteX4" fmla="*/ 32386 w 55328"/>
                      <a:gd name="connsiteY4" fmla="*/ 1951 h 38043"/>
                      <a:gd name="connsiteX5" fmla="*/ 44584 w 55328"/>
                      <a:gd name="connsiteY5" fmla="*/ 6107 h 38043"/>
                      <a:gd name="connsiteX6" fmla="*/ 50128 w 55328"/>
                      <a:gd name="connsiteY6" fmla="*/ 9433 h 38043"/>
                      <a:gd name="connsiteX7" fmla="*/ 54010 w 55328"/>
                      <a:gd name="connsiteY7" fmla="*/ 12481 h 38043"/>
                      <a:gd name="connsiteX8" fmla="*/ 51514 w 55328"/>
                      <a:gd name="connsiteY8" fmla="*/ 21072 h 38043"/>
                      <a:gd name="connsiteX9" fmla="*/ 46802 w 55328"/>
                      <a:gd name="connsiteY9" fmla="*/ 22180 h 38043"/>
                      <a:gd name="connsiteX10" fmla="*/ 42089 w 55328"/>
                      <a:gd name="connsiteY10" fmla="*/ 27446 h 38043"/>
                      <a:gd name="connsiteX11" fmla="*/ 27118 w 55328"/>
                      <a:gd name="connsiteY11" fmla="*/ 36868 h 38043"/>
                      <a:gd name="connsiteX12" fmla="*/ 19356 w 55328"/>
                      <a:gd name="connsiteY12" fmla="*/ 37699 h 38043"/>
                      <a:gd name="connsiteX13" fmla="*/ 11039 w 55328"/>
                      <a:gd name="connsiteY13" fmla="*/ 33265 h 38043"/>
                      <a:gd name="connsiteX14" fmla="*/ 6326 w 55328"/>
                      <a:gd name="connsiteY14" fmla="*/ 28831 h 38043"/>
                      <a:gd name="connsiteX15" fmla="*/ 1058 w 55328"/>
                      <a:gd name="connsiteY15" fmla="*/ 23843 h 380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55328" h="38043">
                        <a:moveTo>
                          <a:pt x="1058" y="24120"/>
                        </a:moveTo>
                        <a:cubicBezTo>
                          <a:pt x="-328" y="22458"/>
                          <a:pt x="-51" y="20795"/>
                          <a:pt x="226" y="18578"/>
                        </a:cubicBezTo>
                        <a:cubicBezTo>
                          <a:pt x="1335" y="13035"/>
                          <a:pt x="2444" y="8601"/>
                          <a:pt x="7434" y="5276"/>
                        </a:cubicBezTo>
                        <a:cubicBezTo>
                          <a:pt x="11039" y="3059"/>
                          <a:pt x="14643" y="1396"/>
                          <a:pt x="18801" y="565"/>
                        </a:cubicBezTo>
                        <a:cubicBezTo>
                          <a:pt x="24069" y="-544"/>
                          <a:pt x="27673" y="11"/>
                          <a:pt x="32386" y="1951"/>
                        </a:cubicBezTo>
                        <a:cubicBezTo>
                          <a:pt x="36544" y="3613"/>
                          <a:pt x="40703" y="3890"/>
                          <a:pt x="44584" y="6107"/>
                        </a:cubicBezTo>
                        <a:cubicBezTo>
                          <a:pt x="46525" y="7216"/>
                          <a:pt x="48188" y="8601"/>
                          <a:pt x="50128" y="9433"/>
                        </a:cubicBezTo>
                        <a:cubicBezTo>
                          <a:pt x="51792" y="10264"/>
                          <a:pt x="53178" y="10818"/>
                          <a:pt x="54010" y="12481"/>
                        </a:cubicBezTo>
                        <a:cubicBezTo>
                          <a:pt x="55950" y="15807"/>
                          <a:pt x="56228" y="21072"/>
                          <a:pt x="51514" y="21072"/>
                        </a:cubicBezTo>
                        <a:cubicBezTo>
                          <a:pt x="49574" y="21072"/>
                          <a:pt x="48188" y="21072"/>
                          <a:pt x="46802" y="22180"/>
                        </a:cubicBezTo>
                        <a:cubicBezTo>
                          <a:pt x="45139" y="23566"/>
                          <a:pt x="43752" y="25783"/>
                          <a:pt x="42089" y="27446"/>
                        </a:cubicBezTo>
                        <a:cubicBezTo>
                          <a:pt x="37930" y="31603"/>
                          <a:pt x="32940" y="35205"/>
                          <a:pt x="27118" y="36868"/>
                        </a:cubicBezTo>
                        <a:cubicBezTo>
                          <a:pt x="24623" y="37699"/>
                          <a:pt x="21851" y="38531"/>
                          <a:pt x="19356" y="37699"/>
                        </a:cubicBezTo>
                        <a:cubicBezTo>
                          <a:pt x="16583" y="36868"/>
                          <a:pt x="13534" y="35205"/>
                          <a:pt x="11039" y="33265"/>
                        </a:cubicBezTo>
                        <a:cubicBezTo>
                          <a:pt x="9375" y="32157"/>
                          <a:pt x="7989" y="30217"/>
                          <a:pt x="6326" y="28831"/>
                        </a:cubicBezTo>
                        <a:cubicBezTo>
                          <a:pt x="4385" y="27446"/>
                          <a:pt x="2444" y="25783"/>
                          <a:pt x="1058" y="23843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761" name="Freeform 4760">
                    <a:extLst>
                      <a:ext uri="{FF2B5EF4-FFF2-40B4-BE49-F238E27FC236}">
                        <a16:creationId xmlns:a16="http://schemas.microsoft.com/office/drawing/2014/main" id="{03353234-134E-F1B4-72C3-81115960C723}"/>
                      </a:ext>
                    </a:extLst>
                  </p:cNvPr>
                  <p:cNvSpPr/>
                  <p:nvPr/>
                </p:nvSpPr>
                <p:spPr>
                  <a:xfrm>
                    <a:off x="7361887" y="1799877"/>
                    <a:ext cx="49466" cy="38012"/>
                  </a:xfrm>
                  <a:custGeom>
                    <a:avLst/>
                    <a:gdLst>
                      <a:gd name="connsiteX0" fmla="*/ 19093 w 49466"/>
                      <a:gd name="connsiteY0" fmla="*/ 29022 h 38012"/>
                      <a:gd name="connsiteX1" fmla="*/ 10499 w 49466"/>
                      <a:gd name="connsiteY1" fmla="*/ 27082 h 38012"/>
                      <a:gd name="connsiteX2" fmla="*/ 5509 w 49466"/>
                      <a:gd name="connsiteY2" fmla="*/ 21817 h 38012"/>
                      <a:gd name="connsiteX3" fmla="*/ 241 w 49466"/>
                      <a:gd name="connsiteY3" fmla="*/ 15720 h 38012"/>
                      <a:gd name="connsiteX4" fmla="*/ 4954 w 49466"/>
                      <a:gd name="connsiteY4" fmla="*/ 10177 h 38012"/>
                      <a:gd name="connsiteX5" fmla="*/ 3291 w 49466"/>
                      <a:gd name="connsiteY5" fmla="*/ 7683 h 38012"/>
                      <a:gd name="connsiteX6" fmla="*/ 3568 w 49466"/>
                      <a:gd name="connsiteY6" fmla="*/ 5466 h 38012"/>
                      <a:gd name="connsiteX7" fmla="*/ 9944 w 49466"/>
                      <a:gd name="connsiteY7" fmla="*/ 755 h 38012"/>
                      <a:gd name="connsiteX8" fmla="*/ 16875 w 49466"/>
                      <a:gd name="connsiteY8" fmla="*/ 2695 h 38012"/>
                      <a:gd name="connsiteX9" fmla="*/ 24638 w 49466"/>
                      <a:gd name="connsiteY9" fmla="*/ 8237 h 38012"/>
                      <a:gd name="connsiteX10" fmla="*/ 39332 w 49466"/>
                      <a:gd name="connsiteY10" fmla="*/ 17383 h 38012"/>
                      <a:gd name="connsiteX11" fmla="*/ 49035 w 49466"/>
                      <a:gd name="connsiteY11" fmla="*/ 27913 h 38012"/>
                      <a:gd name="connsiteX12" fmla="*/ 47371 w 49466"/>
                      <a:gd name="connsiteY12" fmla="*/ 35118 h 38012"/>
                      <a:gd name="connsiteX13" fmla="*/ 37114 w 49466"/>
                      <a:gd name="connsiteY13" fmla="*/ 37890 h 38012"/>
                      <a:gd name="connsiteX14" fmla="*/ 27410 w 49466"/>
                      <a:gd name="connsiteY14" fmla="*/ 32347 h 38012"/>
                      <a:gd name="connsiteX15" fmla="*/ 19371 w 49466"/>
                      <a:gd name="connsiteY15" fmla="*/ 29576 h 380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49466" h="38012">
                        <a:moveTo>
                          <a:pt x="19093" y="29022"/>
                        </a:moveTo>
                        <a:cubicBezTo>
                          <a:pt x="16321" y="29022"/>
                          <a:pt x="12994" y="29022"/>
                          <a:pt x="10499" y="27082"/>
                        </a:cubicBezTo>
                        <a:cubicBezTo>
                          <a:pt x="8558" y="25696"/>
                          <a:pt x="7172" y="23202"/>
                          <a:pt x="5509" y="21817"/>
                        </a:cubicBezTo>
                        <a:cubicBezTo>
                          <a:pt x="3568" y="20154"/>
                          <a:pt x="1073" y="18214"/>
                          <a:pt x="241" y="15720"/>
                        </a:cubicBezTo>
                        <a:cubicBezTo>
                          <a:pt x="-1145" y="11286"/>
                          <a:pt x="3845" y="13226"/>
                          <a:pt x="4954" y="10177"/>
                        </a:cubicBezTo>
                        <a:cubicBezTo>
                          <a:pt x="4954" y="10177"/>
                          <a:pt x="3291" y="8237"/>
                          <a:pt x="3291" y="7683"/>
                        </a:cubicBezTo>
                        <a:cubicBezTo>
                          <a:pt x="3014" y="6575"/>
                          <a:pt x="3014" y="6021"/>
                          <a:pt x="3568" y="5466"/>
                        </a:cubicBezTo>
                        <a:cubicBezTo>
                          <a:pt x="5232" y="3527"/>
                          <a:pt x="8004" y="2141"/>
                          <a:pt x="9944" y="755"/>
                        </a:cubicBezTo>
                        <a:cubicBezTo>
                          <a:pt x="12440" y="-1185"/>
                          <a:pt x="14657" y="1032"/>
                          <a:pt x="16875" y="2695"/>
                        </a:cubicBezTo>
                        <a:cubicBezTo>
                          <a:pt x="19648" y="4358"/>
                          <a:pt x="22420" y="6021"/>
                          <a:pt x="24638" y="8237"/>
                        </a:cubicBezTo>
                        <a:cubicBezTo>
                          <a:pt x="28519" y="12394"/>
                          <a:pt x="34064" y="15720"/>
                          <a:pt x="39332" y="17383"/>
                        </a:cubicBezTo>
                        <a:cubicBezTo>
                          <a:pt x="44044" y="18768"/>
                          <a:pt x="47371" y="23479"/>
                          <a:pt x="49035" y="27913"/>
                        </a:cubicBezTo>
                        <a:cubicBezTo>
                          <a:pt x="49867" y="30684"/>
                          <a:pt x="49589" y="33456"/>
                          <a:pt x="47371" y="35118"/>
                        </a:cubicBezTo>
                        <a:cubicBezTo>
                          <a:pt x="44599" y="37058"/>
                          <a:pt x="40440" y="38444"/>
                          <a:pt x="37114" y="37890"/>
                        </a:cubicBezTo>
                        <a:cubicBezTo>
                          <a:pt x="33787" y="37335"/>
                          <a:pt x="30183" y="34010"/>
                          <a:pt x="27410" y="32347"/>
                        </a:cubicBezTo>
                        <a:cubicBezTo>
                          <a:pt x="24916" y="30684"/>
                          <a:pt x="22420" y="29576"/>
                          <a:pt x="19371" y="29576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762" name="Freeform 4761">
                    <a:extLst>
                      <a:ext uri="{FF2B5EF4-FFF2-40B4-BE49-F238E27FC236}">
                        <a16:creationId xmlns:a16="http://schemas.microsoft.com/office/drawing/2014/main" id="{0A724709-81B6-FE1E-9595-ADBEE9885711}"/>
                      </a:ext>
                    </a:extLst>
                  </p:cNvPr>
                  <p:cNvSpPr/>
                  <p:nvPr/>
                </p:nvSpPr>
                <p:spPr>
                  <a:xfrm>
                    <a:off x="7169381" y="1654436"/>
                    <a:ext cx="163122" cy="140494"/>
                  </a:xfrm>
                  <a:custGeom>
                    <a:avLst/>
                    <a:gdLst>
                      <a:gd name="connsiteX0" fmla="*/ 63833 w 163122"/>
                      <a:gd name="connsiteY0" fmla="*/ 122363 h 140494"/>
                      <a:gd name="connsiteX1" fmla="*/ 62725 w 163122"/>
                      <a:gd name="connsiteY1" fmla="*/ 119038 h 140494"/>
                      <a:gd name="connsiteX2" fmla="*/ 58843 w 163122"/>
                      <a:gd name="connsiteY2" fmla="*/ 117375 h 140494"/>
                      <a:gd name="connsiteX3" fmla="*/ 64111 w 163122"/>
                      <a:gd name="connsiteY3" fmla="*/ 115435 h 140494"/>
                      <a:gd name="connsiteX4" fmla="*/ 70210 w 163122"/>
                      <a:gd name="connsiteY4" fmla="*/ 114050 h 140494"/>
                      <a:gd name="connsiteX5" fmla="*/ 61339 w 163122"/>
                      <a:gd name="connsiteY5" fmla="*/ 109616 h 140494"/>
                      <a:gd name="connsiteX6" fmla="*/ 65497 w 163122"/>
                      <a:gd name="connsiteY6" fmla="*/ 100748 h 140494"/>
                      <a:gd name="connsiteX7" fmla="*/ 66329 w 163122"/>
                      <a:gd name="connsiteY7" fmla="*/ 97145 h 140494"/>
                      <a:gd name="connsiteX8" fmla="*/ 63002 w 163122"/>
                      <a:gd name="connsiteY8" fmla="*/ 99362 h 140494"/>
                      <a:gd name="connsiteX9" fmla="*/ 59675 w 163122"/>
                      <a:gd name="connsiteY9" fmla="*/ 101302 h 140494"/>
                      <a:gd name="connsiteX10" fmla="*/ 53576 w 163122"/>
                      <a:gd name="connsiteY10" fmla="*/ 99917 h 140494"/>
                      <a:gd name="connsiteX11" fmla="*/ 46091 w 163122"/>
                      <a:gd name="connsiteY11" fmla="*/ 92711 h 140494"/>
                      <a:gd name="connsiteX12" fmla="*/ 33615 w 163122"/>
                      <a:gd name="connsiteY12" fmla="*/ 98254 h 140494"/>
                      <a:gd name="connsiteX13" fmla="*/ 25852 w 163122"/>
                      <a:gd name="connsiteY13" fmla="*/ 91049 h 140494"/>
                      <a:gd name="connsiteX14" fmla="*/ 624 w 163122"/>
                      <a:gd name="connsiteY14" fmla="*/ 84398 h 140494"/>
                      <a:gd name="connsiteX15" fmla="*/ 11436 w 163122"/>
                      <a:gd name="connsiteY15" fmla="*/ 64445 h 140494"/>
                      <a:gd name="connsiteX16" fmla="*/ 20308 w 163122"/>
                      <a:gd name="connsiteY16" fmla="*/ 64999 h 140494"/>
                      <a:gd name="connsiteX17" fmla="*/ 26961 w 163122"/>
                      <a:gd name="connsiteY17" fmla="*/ 64168 h 140494"/>
                      <a:gd name="connsiteX18" fmla="*/ 28902 w 163122"/>
                      <a:gd name="connsiteY18" fmla="*/ 50035 h 140494"/>
                      <a:gd name="connsiteX19" fmla="*/ 34724 w 163122"/>
                      <a:gd name="connsiteY19" fmla="*/ 46986 h 140494"/>
                      <a:gd name="connsiteX20" fmla="*/ 39714 w 163122"/>
                      <a:gd name="connsiteY20" fmla="*/ 43107 h 140494"/>
                      <a:gd name="connsiteX21" fmla="*/ 40546 w 163122"/>
                      <a:gd name="connsiteY21" fmla="*/ 37841 h 140494"/>
                      <a:gd name="connsiteX22" fmla="*/ 44150 w 163122"/>
                      <a:gd name="connsiteY22" fmla="*/ 33684 h 140494"/>
                      <a:gd name="connsiteX23" fmla="*/ 29179 w 163122"/>
                      <a:gd name="connsiteY23" fmla="*/ 33684 h 140494"/>
                      <a:gd name="connsiteX24" fmla="*/ 31675 w 163122"/>
                      <a:gd name="connsiteY24" fmla="*/ 24816 h 140494"/>
                      <a:gd name="connsiteX25" fmla="*/ 39160 w 163122"/>
                      <a:gd name="connsiteY25" fmla="*/ 22045 h 140494"/>
                      <a:gd name="connsiteX26" fmla="*/ 45536 w 163122"/>
                      <a:gd name="connsiteY26" fmla="*/ 19828 h 140494"/>
                      <a:gd name="connsiteX27" fmla="*/ 48309 w 163122"/>
                      <a:gd name="connsiteY27" fmla="*/ 8743 h 140494"/>
                      <a:gd name="connsiteX28" fmla="*/ 64111 w 163122"/>
                      <a:gd name="connsiteY28" fmla="*/ 2370 h 140494"/>
                      <a:gd name="connsiteX29" fmla="*/ 78527 w 163122"/>
                      <a:gd name="connsiteY29" fmla="*/ 1538 h 140494"/>
                      <a:gd name="connsiteX30" fmla="*/ 92943 w 163122"/>
                      <a:gd name="connsiteY30" fmla="*/ 707 h 140494"/>
                      <a:gd name="connsiteX31" fmla="*/ 105696 w 163122"/>
                      <a:gd name="connsiteY31" fmla="*/ 430 h 140494"/>
                      <a:gd name="connsiteX32" fmla="*/ 119558 w 163122"/>
                      <a:gd name="connsiteY32" fmla="*/ 6249 h 140494"/>
                      <a:gd name="connsiteX33" fmla="*/ 133142 w 163122"/>
                      <a:gd name="connsiteY33" fmla="*/ 10406 h 140494"/>
                      <a:gd name="connsiteX34" fmla="*/ 126765 w 163122"/>
                      <a:gd name="connsiteY34" fmla="*/ 12069 h 140494"/>
                      <a:gd name="connsiteX35" fmla="*/ 119280 w 163122"/>
                      <a:gd name="connsiteY35" fmla="*/ 13732 h 140494"/>
                      <a:gd name="connsiteX36" fmla="*/ 127875 w 163122"/>
                      <a:gd name="connsiteY36" fmla="*/ 22322 h 140494"/>
                      <a:gd name="connsiteX37" fmla="*/ 110963 w 163122"/>
                      <a:gd name="connsiteY37" fmla="*/ 26202 h 140494"/>
                      <a:gd name="connsiteX38" fmla="*/ 118448 w 163122"/>
                      <a:gd name="connsiteY38" fmla="*/ 34516 h 140494"/>
                      <a:gd name="connsiteX39" fmla="*/ 115399 w 163122"/>
                      <a:gd name="connsiteY39" fmla="*/ 36179 h 140494"/>
                      <a:gd name="connsiteX40" fmla="*/ 112627 w 163122"/>
                      <a:gd name="connsiteY40" fmla="*/ 38673 h 140494"/>
                      <a:gd name="connsiteX41" fmla="*/ 104587 w 163122"/>
                      <a:gd name="connsiteY41" fmla="*/ 38673 h 140494"/>
                      <a:gd name="connsiteX42" fmla="*/ 107359 w 163122"/>
                      <a:gd name="connsiteY42" fmla="*/ 46709 h 140494"/>
                      <a:gd name="connsiteX43" fmla="*/ 108191 w 163122"/>
                      <a:gd name="connsiteY43" fmla="*/ 54191 h 140494"/>
                      <a:gd name="connsiteX44" fmla="*/ 109300 w 163122"/>
                      <a:gd name="connsiteY44" fmla="*/ 66385 h 140494"/>
                      <a:gd name="connsiteX45" fmla="*/ 107359 w 163122"/>
                      <a:gd name="connsiteY45" fmla="*/ 77747 h 140494"/>
                      <a:gd name="connsiteX46" fmla="*/ 118172 w 163122"/>
                      <a:gd name="connsiteY46" fmla="*/ 91326 h 140494"/>
                      <a:gd name="connsiteX47" fmla="*/ 126489 w 163122"/>
                      <a:gd name="connsiteY47" fmla="*/ 104628 h 140494"/>
                      <a:gd name="connsiteX48" fmla="*/ 136192 w 163122"/>
                      <a:gd name="connsiteY48" fmla="*/ 113218 h 140494"/>
                      <a:gd name="connsiteX49" fmla="*/ 145618 w 163122"/>
                      <a:gd name="connsiteY49" fmla="*/ 120978 h 140494"/>
                      <a:gd name="connsiteX50" fmla="*/ 158093 w 163122"/>
                      <a:gd name="connsiteY50" fmla="*/ 126797 h 140494"/>
                      <a:gd name="connsiteX51" fmla="*/ 162529 w 163122"/>
                      <a:gd name="connsiteY51" fmla="*/ 135111 h 140494"/>
                      <a:gd name="connsiteX52" fmla="*/ 151994 w 163122"/>
                      <a:gd name="connsiteY52" fmla="*/ 138159 h 140494"/>
                      <a:gd name="connsiteX53" fmla="*/ 142013 w 163122"/>
                      <a:gd name="connsiteY53" fmla="*/ 136774 h 140494"/>
                      <a:gd name="connsiteX54" fmla="*/ 134528 w 163122"/>
                      <a:gd name="connsiteY54" fmla="*/ 139268 h 140494"/>
                      <a:gd name="connsiteX55" fmla="*/ 125934 w 163122"/>
                      <a:gd name="connsiteY55" fmla="*/ 132894 h 140494"/>
                      <a:gd name="connsiteX56" fmla="*/ 117894 w 163122"/>
                      <a:gd name="connsiteY56" fmla="*/ 139545 h 140494"/>
                      <a:gd name="connsiteX57" fmla="*/ 108468 w 163122"/>
                      <a:gd name="connsiteY57" fmla="*/ 134557 h 140494"/>
                      <a:gd name="connsiteX58" fmla="*/ 99597 w 163122"/>
                      <a:gd name="connsiteY58" fmla="*/ 140099 h 140494"/>
                      <a:gd name="connsiteX59" fmla="*/ 89616 w 163122"/>
                      <a:gd name="connsiteY59" fmla="*/ 135111 h 140494"/>
                      <a:gd name="connsiteX60" fmla="*/ 73537 w 163122"/>
                      <a:gd name="connsiteY60" fmla="*/ 133448 h 140494"/>
                      <a:gd name="connsiteX61" fmla="*/ 60784 w 163122"/>
                      <a:gd name="connsiteY61" fmla="*/ 131508 h 140494"/>
                      <a:gd name="connsiteX62" fmla="*/ 55240 w 163122"/>
                      <a:gd name="connsiteY62" fmla="*/ 125689 h 140494"/>
                      <a:gd name="connsiteX63" fmla="*/ 59121 w 163122"/>
                      <a:gd name="connsiteY63" fmla="*/ 123749 h 140494"/>
                      <a:gd name="connsiteX64" fmla="*/ 63279 w 163122"/>
                      <a:gd name="connsiteY64" fmla="*/ 120978 h 1404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</a:cxnLst>
                    <a:rect l="l" t="t" r="r" b="b"/>
                    <a:pathLst>
                      <a:path w="163122" h="140494">
                        <a:moveTo>
                          <a:pt x="63833" y="122363"/>
                        </a:moveTo>
                        <a:cubicBezTo>
                          <a:pt x="64943" y="120423"/>
                          <a:pt x="64665" y="119869"/>
                          <a:pt x="62725" y="119038"/>
                        </a:cubicBezTo>
                        <a:cubicBezTo>
                          <a:pt x="61339" y="118484"/>
                          <a:pt x="59952" y="117930"/>
                          <a:pt x="58843" y="117375"/>
                        </a:cubicBezTo>
                        <a:cubicBezTo>
                          <a:pt x="58289" y="114050"/>
                          <a:pt x="62170" y="114881"/>
                          <a:pt x="64111" y="115435"/>
                        </a:cubicBezTo>
                        <a:cubicBezTo>
                          <a:pt x="65220" y="115713"/>
                          <a:pt x="71042" y="116821"/>
                          <a:pt x="70210" y="114050"/>
                        </a:cubicBezTo>
                        <a:cubicBezTo>
                          <a:pt x="66883" y="114050"/>
                          <a:pt x="63557" y="112387"/>
                          <a:pt x="61339" y="109616"/>
                        </a:cubicBezTo>
                        <a:cubicBezTo>
                          <a:pt x="58843" y="106567"/>
                          <a:pt x="63557" y="102965"/>
                          <a:pt x="65497" y="100748"/>
                        </a:cubicBezTo>
                        <a:cubicBezTo>
                          <a:pt x="65497" y="99917"/>
                          <a:pt x="66051" y="97977"/>
                          <a:pt x="66329" y="97145"/>
                        </a:cubicBezTo>
                        <a:cubicBezTo>
                          <a:pt x="64943" y="97145"/>
                          <a:pt x="64111" y="98531"/>
                          <a:pt x="63002" y="99362"/>
                        </a:cubicBezTo>
                        <a:cubicBezTo>
                          <a:pt x="62170" y="100194"/>
                          <a:pt x="61061" y="100748"/>
                          <a:pt x="59675" y="101302"/>
                        </a:cubicBezTo>
                        <a:cubicBezTo>
                          <a:pt x="57457" y="102411"/>
                          <a:pt x="54962" y="102411"/>
                          <a:pt x="53576" y="99917"/>
                        </a:cubicBezTo>
                        <a:cubicBezTo>
                          <a:pt x="51912" y="96591"/>
                          <a:pt x="51081" y="90772"/>
                          <a:pt x="46091" y="92711"/>
                        </a:cubicBezTo>
                        <a:cubicBezTo>
                          <a:pt x="42487" y="94097"/>
                          <a:pt x="37774" y="100194"/>
                          <a:pt x="33615" y="98254"/>
                        </a:cubicBezTo>
                        <a:cubicBezTo>
                          <a:pt x="30289" y="96591"/>
                          <a:pt x="30011" y="91880"/>
                          <a:pt x="25852" y="91049"/>
                        </a:cubicBezTo>
                        <a:cubicBezTo>
                          <a:pt x="17813" y="89663"/>
                          <a:pt x="3951" y="95483"/>
                          <a:pt x="624" y="84398"/>
                        </a:cubicBezTo>
                        <a:cubicBezTo>
                          <a:pt x="-1871" y="76915"/>
                          <a:pt x="3396" y="65553"/>
                          <a:pt x="11436" y="64445"/>
                        </a:cubicBezTo>
                        <a:cubicBezTo>
                          <a:pt x="14486" y="64168"/>
                          <a:pt x="17258" y="64445"/>
                          <a:pt x="20308" y="64999"/>
                        </a:cubicBezTo>
                        <a:cubicBezTo>
                          <a:pt x="22526" y="65276"/>
                          <a:pt x="25298" y="65831"/>
                          <a:pt x="26961" y="64168"/>
                        </a:cubicBezTo>
                        <a:cubicBezTo>
                          <a:pt x="30011" y="61397"/>
                          <a:pt x="28902" y="53914"/>
                          <a:pt x="28902" y="50035"/>
                        </a:cubicBezTo>
                        <a:cubicBezTo>
                          <a:pt x="30843" y="49757"/>
                          <a:pt x="33061" y="47818"/>
                          <a:pt x="34724" y="46986"/>
                        </a:cubicBezTo>
                        <a:cubicBezTo>
                          <a:pt x="36388" y="46155"/>
                          <a:pt x="39160" y="45046"/>
                          <a:pt x="39714" y="43107"/>
                        </a:cubicBezTo>
                        <a:cubicBezTo>
                          <a:pt x="40269" y="41167"/>
                          <a:pt x="39160" y="39781"/>
                          <a:pt x="40546" y="37841"/>
                        </a:cubicBezTo>
                        <a:cubicBezTo>
                          <a:pt x="41655" y="36456"/>
                          <a:pt x="44981" y="35901"/>
                          <a:pt x="44150" y="33684"/>
                        </a:cubicBezTo>
                        <a:cubicBezTo>
                          <a:pt x="39437" y="33684"/>
                          <a:pt x="33615" y="34793"/>
                          <a:pt x="29179" y="33684"/>
                        </a:cubicBezTo>
                        <a:cubicBezTo>
                          <a:pt x="23912" y="32299"/>
                          <a:pt x="29457" y="26479"/>
                          <a:pt x="31675" y="24816"/>
                        </a:cubicBezTo>
                        <a:cubicBezTo>
                          <a:pt x="33892" y="23154"/>
                          <a:pt x="36388" y="22600"/>
                          <a:pt x="39160" y="22045"/>
                        </a:cubicBezTo>
                        <a:cubicBezTo>
                          <a:pt x="41100" y="21491"/>
                          <a:pt x="43873" y="21491"/>
                          <a:pt x="45536" y="19828"/>
                        </a:cubicBezTo>
                        <a:cubicBezTo>
                          <a:pt x="48586" y="17057"/>
                          <a:pt x="45536" y="12069"/>
                          <a:pt x="48309" y="8743"/>
                        </a:cubicBezTo>
                        <a:cubicBezTo>
                          <a:pt x="51358" y="4587"/>
                          <a:pt x="59121" y="3201"/>
                          <a:pt x="64111" y="2370"/>
                        </a:cubicBezTo>
                        <a:cubicBezTo>
                          <a:pt x="68824" y="1538"/>
                          <a:pt x="73814" y="1815"/>
                          <a:pt x="78527" y="1538"/>
                        </a:cubicBezTo>
                        <a:cubicBezTo>
                          <a:pt x="83240" y="1538"/>
                          <a:pt x="88230" y="984"/>
                          <a:pt x="92943" y="707"/>
                        </a:cubicBezTo>
                        <a:cubicBezTo>
                          <a:pt x="97102" y="707"/>
                          <a:pt x="101538" y="-679"/>
                          <a:pt x="105696" y="430"/>
                        </a:cubicBezTo>
                        <a:cubicBezTo>
                          <a:pt x="110686" y="1815"/>
                          <a:pt x="114567" y="4864"/>
                          <a:pt x="119558" y="6249"/>
                        </a:cubicBezTo>
                        <a:cubicBezTo>
                          <a:pt x="124271" y="7635"/>
                          <a:pt x="128707" y="8466"/>
                          <a:pt x="133142" y="10406"/>
                        </a:cubicBezTo>
                        <a:cubicBezTo>
                          <a:pt x="131201" y="12069"/>
                          <a:pt x="129261" y="12069"/>
                          <a:pt x="126765" y="12069"/>
                        </a:cubicBezTo>
                        <a:cubicBezTo>
                          <a:pt x="124548" y="12069"/>
                          <a:pt x="120666" y="11238"/>
                          <a:pt x="119280" y="13732"/>
                        </a:cubicBezTo>
                        <a:cubicBezTo>
                          <a:pt x="116508" y="18997"/>
                          <a:pt x="132033" y="14840"/>
                          <a:pt x="127875" y="22322"/>
                        </a:cubicBezTo>
                        <a:cubicBezTo>
                          <a:pt x="124271" y="28419"/>
                          <a:pt x="115954" y="23154"/>
                          <a:pt x="110963" y="26202"/>
                        </a:cubicBezTo>
                        <a:cubicBezTo>
                          <a:pt x="105419" y="29528"/>
                          <a:pt x="120390" y="31190"/>
                          <a:pt x="118448" y="34516"/>
                        </a:cubicBezTo>
                        <a:cubicBezTo>
                          <a:pt x="118172" y="35070"/>
                          <a:pt x="116231" y="35624"/>
                          <a:pt x="115399" y="36179"/>
                        </a:cubicBezTo>
                        <a:cubicBezTo>
                          <a:pt x="114567" y="37010"/>
                          <a:pt x="113736" y="38118"/>
                          <a:pt x="112627" y="38673"/>
                        </a:cubicBezTo>
                        <a:cubicBezTo>
                          <a:pt x="110131" y="40058"/>
                          <a:pt x="107359" y="38673"/>
                          <a:pt x="104587" y="38673"/>
                        </a:cubicBezTo>
                        <a:cubicBezTo>
                          <a:pt x="105973" y="40890"/>
                          <a:pt x="108191" y="43661"/>
                          <a:pt x="107359" y="46709"/>
                        </a:cubicBezTo>
                        <a:cubicBezTo>
                          <a:pt x="106805" y="49480"/>
                          <a:pt x="107359" y="51420"/>
                          <a:pt x="108191" y="54191"/>
                        </a:cubicBezTo>
                        <a:cubicBezTo>
                          <a:pt x="109577" y="58348"/>
                          <a:pt x="110963" y="62228"/>
                          <a:pt x="109300" y="66385"/>
                        </a:cubicBezTo>
                        <a:cubicBezTo>
                          <a:pt x="107637" y="70265"/>
                          <a:pt x="105696" y="73313"/>
                          <a:pt x="107359" y="77747"/>
                        </a:cubicBezTo>
                        <a:cubicBezTo>
                          <a:pt x="109577" y="83289"/>
                          <a:pt x="114567" y="87169"/>
                          <a:pt x="118172" y="91326"/>
                        </a:cubicBezTo>
                        <a:cubicBezTo>
                          <a:pt x="121776" y="95483"/>
                          <a:pt x="123716" y="100194"/>
                          <a:pt x="126489" y="104628"/>
                        </a:cubicBezTo>
                        <a:cubicBezTo>
                          <a:pt x="128983" y="108507"/>
                          <a:pt x="132033" y="111001"/>
                          <a:pt x="136192" y="113218"/>
                        </a:cubicBezTo>
                        <a:cubicBezTo>
                          <a:pt x="139796" y="115435"/>
                          <a:pt x="142568" y="118207"/>
                          <a:pt x="145618" y="120978"/>
                        </a:cubicBezTo>
                        <a:cubicBezTo>
                          <a:pt x="149222" y="124303"/>
                          <a:pt x="153380" y="125412"/>
                          <a:pt x="158093" y="126797"/>
                        </a:cubicBezTo>
                        <a:cubicBezTo>
                          <a:pt x="162252" y="127906"/>
                          <a:pt x="164192" y="130954"/>
                          <a:pt x="162529" y="135111"/>
                        </a:cubicBezTo>
                        <a:cubicBezTo>
                          <a:pt x="160589" y="139822"/>
                          <a:pt x="156153" y="140099"/>
                          <a:pt x="151994" y="138159"/>
                        </a:cubicBezTo>
                        <a:cubicBezTo>
                          <a:pt x="148667" y="136497"/>
                          <a:pt x="145341" y="133448"/>
                          <a:pt x="142013" y="136774"/>
                        </a:cubicBezTo>
                        <a:cubicBezTo>
                          <a:pt x="139519" y="138991"/>
                          <a:pt x="137855" y="142316"/>
                          <a:pt x="134528" y="139268"/>
                        </a:cubicBezTo>
                        <a:cubicBezTo>
                          <a:pt x="132310" y="137328"/>
                          <a:pt x="129538" y="131231"/>
                          <a:pt x="125934" y="132894"/>
                        </a:cubicBezTo>
                        <a:cubicBezTo>
                          <a:pt x="122884" y="134280"/>
                          <a:pt x="121776" y="139545"/>
                          <a:pt x="117894" y="139545"/>
                        </a:cubicBezTo>
                        <a:cubicBezTo>
                          <a:pt x="114290" y="139545"/>
                          <a:pt x="112349" y="134834"/>
                          <a:pt x="108468" y="134557"/>
                        </a:cubicBezTo>
                        <a:cubicBezTo>
                          <a:pt x="104587" y="134557"/>
                          <a:pt x="102924" y="138991"/>
                          <a:pt x="99597" y="140099"/>
                        </a:cubicBezTo>
                        <a:cubicBezTo>
                          <a:pt x="95993" y="141485"/>
                          <a:pt x="92389" y="136774"/>
                          <a:pt x="89616" y="135111"/>
                        </a:cubicBezTo>
                        <a:cubicBezTo>
                          <a:pt x="84626" y="131786"/>
                          <a:pt x="79081" y="134280"/>
                          <a:pt x="73537" y="133448"/>
                        </a:cubicBezTo>
                        <a:cubicBezTo>
                          <a:pt x="69101" y="132894"/>
                          <a:pt x="64943" y="133171"/>
                          <a:pt x="60784" y="131508"/>
                        </a:cubicBezTo>
                        <a:cubicBezTo>
                          <a:pt x="58012" y="130400"/>
                          <a:pt x="54685" y="129014"/>
                          <a:pt x="55240" y="125689"/>
                        </a:cubicBezTo>
                        <a:cubicBezTo>
                          <a:pt x="55516" y="123749"/>
                          <a:pt x="57457" y="124026"/>
                          <a:pt x="59121" y="123749"/>
                        </a:cubicBezTo>
                        <a:cubicBezTo>
                          <a:pt x="60784" y="123195"/>
                          <a:pt x="62170" y="122363"/>
                          <a:pt x="63279" y="120978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763" name="Freeform 4762">
                    <a:extLst>
                      <a:ext uri="{FF2B5EF4-FFF2-40B4-BE49-F238E27FC236}">
                        <a16:creationId xmlns:a16="http://schemas.microsoft.com/office/drawing/2014/main" id="{039D8968-4ACC-9F17-E992-15AD5E14DB8C}"/>
                      </a:ext>
                    </a:extLst>
                  </p:cNvPr>
                  <p:cNvSpPr/>
                  <p:nvPr/>
                </p:nvSpPr>
                <p:spPr>
                  <a:xfrm>
                    <a:off x="7234318" y="1453878"/>
                    <a:ext cx="407759" cy="205930"/>
                  </a:xfrm>
                  <a:custGeom>
                    <a:avLst/>
                    <a:gdLst>
                      <a:gd name="connsiteX0" fmla="*/ 115334 w 407759"/>
                      <a:gd name="connsiteY0" fmla="*/ 78223 h 205930"/>
                      <a:gd name="connsiteX1" fmla="*/ 115058 w 407759"/>
                      <a:gd name="connsiteY1" fmla="*/ 82380 h 205930"/>
                      <a:gd name="connsiteX2" fmla="*/ 108958 w 407759"/>
                      <a:gd name="connsiteY2" fmla="*/ 84874 h 205930"/>
                      <a:gd name="connsiteX3" fmla="*/ 106463 w 407759"/>
                      <a:gd name="connsiteY3" fmla="*/ 86260 h 205930"/>
                      <a:gd name="connsiteX4" fmla="*/ 103136 w 407759"/>
                      <a:gd name="connsiteY4" fmla="*/ 87645 h 205930"/>
                      <a:gd name="connsiteX5" fmla="*/ 104245 w 407759"/>
                      <a:gd name="connsiteY5" fmla="*/ 92910 h 205930"/>
                      <a:gd name="connsiteX6" fmla="*/ 106186 w 407759"/>
                      <a:gd name="connsiteY6" fmla="*/ 96236 h 205930"/>
                      <a:gd name="connsiteX7" fmla="*/ 95928 w 407759"/>
                      <a:gd name="connsiteY7" fmla="*/ 92356 h 205930"/>
                      <a:gd name="connsiteX8" fmla="*/ 81512 w 407759"/>
                      <a:gd name="connsiteY8" fmla="*/ 94019 h 205930"/>
                      <a:gd name="connsiteX9" fmla="*/ 78185 w 407759"/>
                      <a:gd name="connsiteY9" fmla="*/ 96236 h 205930"/>
                      <a:gd name="connsiteX10" fmla="*/ 78185 w 407759"/>
                      <a:gd name="connsiteY10" fmla="*/ 98176 h 205930"/>
                      <a:gd name="connsiteX11" fmla="*/ 77076 w 407759"/>
                      <a:gd name="connsiteY11" fmla="*/ 100393 h 205930"/>
                      <a:gd name="connsiteX12" fmla="*/ 72086 w 407759"/>
                      <a:gd name="connsiteY12" fmla="*/ 105935 h 205930"/>
                      <a:gd name="connsiteX13" fmla="*/ 64878 w 407759"/>
                      <a:gd name="connsiteY13" fmla="*/ 103718 h 205930"/>
                      <a:gd name="connsiteX14" fmla="*/ 57670 w 407759"/>
                      <a:gd name="connsiteY14" fmla="*/ 101224 h 205930"/>
                      <a:gd name="connsiteX15" fmla="*/ 54620 w 407759"/>
                      <a:gd name="connsiteY15" fmla="*/ 105935 h 205930"/>
                      <a:gd name="connsiteX16" fmla="*/ 57947 w 407759"/>
                      <a:gd name="connsiteY16" fmla="*/ 115634 h 205930"/>
                      <a:gd name="connsiteX17" fmla="*/ 64324 w 407759"/>
                      <a:gd name="connsiteY17" fmla="*/ 115080 h 205930"/>
                      <a:gd name="connsiteX18" fmla="*/ 70700 w 407759"/>
                      <a:gd name="connsiteY18" fmla="*/ 113417 h 205930"/>
                      <a:gd name="connsiteX19" fmla="*/ 72917 w 407759"/>
                      <a:gd name="connsiteY19" fmla="*/ 116466 h 205930"/>
                      <a:gd name="connsiteX20" fmla="*/ 68759 w 407759"/>
                      <a:gd name="connsiteY20" fmla="*/ 118960 h 205930"/>
                      <a:gd name="connsiteX21" fmla="*/ 57393 w 407759"/>
                      <a:gd name="connsiteY21" fmla="*/ 122285 h 205930"/>
                      <a:gd name="connsiteX22" fmla="*/ 68205 w 407759"/>
                      <a:gd name="connsiteY22" fmla="*/ 126165 h 205930"/>
                      <a:gd name="connsiteX23" fmla="*/ 75413 w 407759"/>
                      <a:gd name="connsiteY23" fmla="*/ 131985 h 205930"/>
                      <a:gd name="connsiteX24" fmla="*/ 68482 w 407759"/>
                      <a:gd name="connsiteY24" fmla="*/ 131430 h 205930"/>
                      <a:gd name="connsiteX25" fmla="*/ 59611 w 407759"/>
                      <a:gd name="connsiteY25" fmla="*/ 130876 h 205930"/>
                      <a:gd name="connsiteX26" fmla="*/ 53234 w 407759"/>
                      <a:gd name="connsiteY26" fmla="*/ 130876 h 205930"/>
                      <a:gd name="connsiteX27" fmla="*/ 48244 w 407759"/>
                      <a:gd name="connsiteY27" fmla="*/ 132262 h 205930"/>
                      <a:gd name="connsiteX28" fmla="*/ 52957 w 407759"/>
                      <a:gd name="connsiteY28" fmla="*/ 139467 h 205930"/>
                      <a:gd name="connsiteX29" fmla="*/ 58779 w 407759"/>
                      <a:gd name="connsiteY29" fmla="*/ 140298 h 205930"/>
                      <a:gd name="connsiteX30" fmla="*/ 64878 w 407759"/>
                      <a:gd name="connsiteY30" fmla="*/ 141130 h 205930"/>
                      <a:gd name="connsiteX31" fmla="*/ 51016 w 407759"/>
                      <a:gd name="connsiteY31" fmla="*/ 143901 h 205930"/>
                      <a:gd name="connsiteX32" fmla="*/ 45194 w 407759"/>
                      <a:gd name="connsiteY32" fmla="*/ 144178 h 205930"/>
                      <a:gd name="connsiteX33" fmla="*/ 40759 w 407759"/>
                      <a:gd name="connsiteY33" fmla="*/ 148058 h 205930"/>
                      <a:gd name="connsiteX34" fmla="*/ 49908 w 407759"/>
                      <a:gd name="connsiteY34" fmla="*/ 149720 h 205930"/>
                      <a:gd name="connsiteX35" fmla="*/ 53234 w 407759"/>
                      <a:gd name="connsiteY35" fmla="*/ 152769 h 205930"/>
                      <a:gd name="connsiteX36" fmla="*/ 41867 w 407759"/>
                      <a:gd name="connsiteY36" fmla="*/ 153877 h 205930"/>
                      <a:gd name="connsiteX37" fmla="*/ 51848 w 407759"/>
                      <a:gd name="connsiteY37" fmla="*/ 159143 h 205930"/>
                      <a:gd name="connsiteX38" fmla="*/ 39095 w 407759"/>
                      <a:gd name="connsiteY38" fmla="*/ 158588 h 205930"/>
                      <a:gd name="connsiteX39" fmla="*/ 30501 w 407759"/>
                      <a:gd name="connsiteY39" fmla="*/ 159420 h 205930"/>
                      <a:gd name="connsiteX40" fmla="*/ 26620 w 407759"/>
                      <a:gd name="connsiteY40" fmla="*/ 165239 h 205930"/>
                      <a:gd name="connsiteX41" fmla="*/ 18857 w 407759"/>
                      <a:gd name="connsiteY41" fmla="*/ 168565 h 205930"/>
                      <a:gd name="connsiteX42" fmla="*/ 11649 w 407759"/>
                      <a:gd name="connsiteY42" fmla="*/ 171890 h 205930"/>
                      <a:gd name="connsiteX43" fmla="*/ 4718 w 407759"/>
                      <a:gd name="connsiteY43" fmla="*/ 174384 h 205930"/>
                      <a:gd name="connsiteX44" fmla="*/ 1392 w 407759"/>
                      <a:gd name="connsiteY44" fmla="*/ 178541 h 205930"/>
                      <a:gd name="connsiteX45" fmla="*/ 14976 w 407759"/>
                      <a:gd name="connsiteY45" fmla="*/ 182698 h 205930"/>
                      <a:gd name="connsiteX46" fmla="*/ 39927 w 407759"/>
                      <a:gd name="connsiteY46" fmla="*/ 181867 h 205930"/>
                      <a:gd name="connsiteX47" fmla="*/ 18302 w 407759"/>
                      <a:gd name="connsiteY47" fmla="*/ 188240 h 205930"/>
                      <a:gd name="connsiteX48" fmla="*/ 8045 w 407759"/>
                      <a:gd name="connsiteY48" fmla="*/ 198494 h 205930"/>
                      <a:gd name="connsiteX49" fmla="*/ 16639 w 407759"/>
                      <a:gd name="connsiteY49" fmla="*/ 200434 h 205930"/>
                      <a:gd name="connsiteX50" fmla="*/ 28838 w 407759"/>
                      <a:gd name="connsiteY50" fmla="*/ 199048 h 205930"/>
                      <a:gd name="connsiteX51" fmla="*/ 39095 w 407759"/>
                      <a:gd name="connsiteY51" fmla="*/ 198494 h 205930"/>
                      <a:gd name="connsiteX52" fmla="*/ 49630 w 407759"/>
                      <a:gd name="connsiteY52" fmla="*/ 199880 h 205930"/>
                      <a:gd name="connsiteX53" fmla="*/ 58501 w 407759"/>
                      <a:gd name="connsiteY53" fmla="*/ 199048 h 205930"/>
                      <a:gd name="connsiteX54" fmla="*/ 64878 w 407759"/>
                      <a:gd name="connsiteY54" fmla="*/ 202651 h 205930"/>
                      <a:gd name="connsiteX55" fmla="*/ 81235 w 407759"/>
                      <a:gd name="connsiteY55" fmla="*/ 204313 h 205930"/>
                      <a:gd name="connsiteX56" fmla="*/ 87889 w 407759"/>
                      <a:gd name="connsiteY56" fmla="*/ 194614 h 205930"/>
                      <a:gd name="connsiteX57" fmla="*/ 82898 w 407759"/>
                      <a:gd name="connsiteY57" fmla="*/ 190457 h 205930"/>
                      <a:gd name="connsiteX58" fmla="*/ 87611 w 407759"/>
                      <a:gd name="connsiteY58" fmla="*/ 189626 h 205930"/>
                      <a:gd name="connsiteX59" fmla="*/ 96482 w 407759"/>
                      <a:gd name="connsiteY59" fmla="*/ 188795 h 205930"/>
                      <a:gd name="connsiteX60" fmla="*/ 100918 w 407759"/>
                      <a:gd name="connsiteY60" fmla="*/ 179927 h 205930"/>
                      <a:gd name="connsiteX61" fmla="*/ 90661 w 407759"/>
                      <a:gd name="connsiteY61" fmla="*/ 175770 h 205930"/>
                      <a:gd name="connsiteX62" fmla="*/ 78462 w 407759"/>
                      <a:gd name="connsiteY62" fmla="*/ 174939 h 205930"/>
                      <a:gd name="connsiteX63" fmla="*/ 93433 w 407759"/>
                      <a:gd name="connsiteY63" fmla="*/ 174661 h 205930"/>
                      <a:gd name="connsiteX64" fmla="*/ 99810 w 407759"/>
                      <a:gd name="connsiteY64" fmla="*/ 175770 h 205930"/>
                      <a:gd name="connsiteX65" fmla="*/ 106186 w 407759"/>
                      <a:gd name="connsiteY65" fmla="*/ 176601 h 205930"/>
                      <a:gd name="connsiteX66" fmla="*/ 108127 w 407759"/>
                      <a:gd name="connsiteY66" fmla="*/ 170782 h 205930"/>
                      <a:gd name="connsiteX67" fmla="*/ 103691 w 407759"/>
                      <a:gd name="connsiteY67" fmla="*/ 166071 h 205930"/>
                      <a:gd name="connsiteX68" fmla="*/ 99532 w 407759"/>
                      <a:gd name="connsiteY68" fmla="*/ 162745 h 205930"/>
                      <a:gd name="connsiteX69" fmla="*/ 103136 w 407759"/>
                      <a:gd name="connsiteY69" fmla="*/ 159974 h 205930"/>
                      <a:gd name="connsiteX70" fmla="*/ 116166 w 407759"/>
                      <a:gd name="connsiteY70" fmla="*/ 166348 h 205930"/>
                      <a:gd name="connsiteX71" fmla="*/ 123651 w 407759"/>
                      <a:gd name="connsiteY71" fmla="*/ 158311 h 205930"/>
                      <a:gd name="connsiteX72" fmla="*/ 129751 w 407759"/>
                      <a:gd name="connsiteY72" fmla="*/ 152215 h 205930"/>
                      <a:gd name="connsiteX73" fmla="*/ 129474 w 407759"/>
                      <a:gd name="connsiteY73" fmla="*/ 147226 h 205930"/>
                      <a:gd name="connsiteX74" fmla="*/ 128088 w 407759"/>
                      <a:gd name="connsiteY74" fmla="*/ 142792 h 205930"/>
                      <a:gd name="connsiteX75" fmla="*/ 121988 w 407759"/>
                      <a:gd name="connsiteY75" fmla="*/ 136419 h 205930"/>
                      <a:gd name="connsiteX76" fmla="*/ 134741 w 407759"/>
                      <a:gd name="connsiteY76" fmla="*/ 138358 h 205930"/>
                      <a:gd name="connsiteX77" fmla="*/ 144998 w 407759"/>
                      <a:gd name="connsiteY77" fmla="*/ 142792 h 205930"/>
                      <a:gd name="connsiteX78" fmla="*/ 146385 w 407759"/>
                      <a:gd name="connsiteY78" fmla="*/ 129768 h 205930"/>
                      <a:gd name="connsiteX79" fmla="*/ 154702 w 407759"/>
                      <a:gd name="connsiteY79" fmla="*/ 133924 h 205930"/>
                      <a:gd name="connsiteX80" fmla="*/ 159415 w 407759"/>
                      <a:gd name="connsiteY80" fmla="*/ 126442 h 205930"/>
                      <a:gd name="connsiteX81" fmla="*/ 164682 w 407759"/>
                      <a:gd name="connsiteY81" fmla="*/ 127828 h 205930"/>
                      <a:gd name="connsiteX82" fmla="*/ 171336 w 407759"/>
                      <a:gd name="connsiteY82" fmla="*/ 126996 h 205930"/>
                      <a:gd name="connsiteX83" fmla="*/ 176880 w 407759"/>
                      <a:gd name="connsiteY83" fmla="*/ 125611 h 205930"/>
                      <a:gd name="connsiteX84" fmla="*/ 178544 w 407759"/>
                      <a:gd name="connsiteY84" fmla="*/ 120346 h 205930"/>
                      <a:gd name="connsiteX85" fmla="*/ 183257 w 407759"/>
                      <a:gd name="connsiteY85" fmla="*/ 116466 h 205930"/>
                      <a:gd name="connsiteX86" fmla="*/ 180208 w 407759"/>
                      <a:gd name="connsiteY86" fmla="*/ 112863 h 205930"/>
                      <a:gd name="connsiteX87" fmla="*/ 173277 w 407759"/>
                      <a:gd name="connsiteY87" fmla="*/ 112863 h 205930"/>
                      <a:gd name="connsiteX88" fmla="*/ 174940 w 407759"/>
                      <a:gd name="connsiteY88" fmla="*/ 109815 h 205930"/>
                      <a:gd name="connsiteX89" fmla="*/ 183257 w 407759"/>
                      <a:gd name="connsiteY89" fmla="*/ 111478 h 205930"/>
                      <a:gd name="connsiteX90" fmla="*/ 189079 w 407759"/>
                      <a:gd name="connsiteY90" fmla="*/ 108429 h 205930"/>
                      <a:gd name="connsiteX91" fmla="*/ 204604 w 407759"/>
                      <a:gd name="connsiteY91" fmla="*/ 99007 h 205930"/>
                      <a:gd name="connsiteX92" fmla="*/ 238149 w 407759"/>
                      <a:gd name="connsiteY92" fmla="*/ 87368 h 205930"/>
                      <a:gd name="connsiteX93" fmla="*/ 257833 w 407759"/>
                      <a:gd name="connsiteY93" fmla="*/ 82934 h 205930"/>
                      <a:gd name="connsiteX94" fmla="*/ 338785 w 407759"/>
                      <a:gd name="connsiteY94" fmla="*/ 61319 h 205930"/>
                      <a:gd name="connsiteX95" fmla="*/ 377598 w 407759"/>
                      <a:gd name="connsiteY95" fmla="*/ 49125 h 205930"/>
                      <a:gd name="connsiteX96" fmla="*/ 404767 w 407759"/>
                      <a:gd name="connsiteY96" fmla="*/ 28064 h 205930"/>
                      <a:gd name="connsiteX97" fmla="*/ 407540 w 407759"/>
                      <a:gd name="connsiteY97" fmla="*/ 16148 h 205930"/>
                      <a:gd name="connsiteX98" fmla="*/ 400609 w 407759"/>
                      <a:gd name="connsiteY98" fmla="*/ 7557 h 205930"/>
                      <a:gd name="connsiteX99" fmla="*/ 383975 w 407759"/>
                      <a:gd name="connsiteY99" fmla="*/ 352 h 205930"/>
                      <a:gd name="connsiteX100" fmla="*/ 375103 w 407759"/>
                      <a:gd name="connsiteY100" fmla="*/ 906 h 205930"/>
                      <a:gd name="connsiteX101" fmla="*/ 365123 w 407759"/>
                      <a:gd name="connsiteY101" fmla="*/ 2291 h 205930"/>
                      <a:gd name="connsiteX102" fmla="*/ 366231 w 407759"/>
                      <a:gd name="connsiteY102" fmla="*/ 2291 h 205930"/>
                      <a:gd name="connsiteX103" fmla="*/ 362350 w 407759"/>
                      <a:gd name="connsiteY103" fmla="*/ 2569 h 205930"/>
                      <a:gd name="connsiteX104" fmla="*/ 355142 w 407759"/>
                      <a:gd name="connsiteY104" fmla="*/ 3123 h 205930"/>
                      <a:gd name="connsiteX105" fmla="*/ 344607 w 407759"/>
                      <a:gd name="connsiteY105" fmla="*/ 6448 h 205930"/>
                      <a:gd name="connsiteX106" fmla="*/ 335459 w 407759"/>
                      <a:gd name="connsiteY106" fmla="*/ 11159 h 205930"/>
                      <a:gd name="connsiteX107" fmla="*/ 329637 w 407759"/>
                      <a:gd name="connsiteY107" fmla="*/ 17256 h 205930"/>
                      <a:gd name="connsiteX108" fmla="*/ 330468 w 407759"/>
                      <a:gd name="connsiteY108" fmla="*/ 25293 h 205930"/>
                      <a:gd name="connsiteX109" fmla="*/ 326310 w 407759"/>
                      <a:gd name="connsiteY109" fmla="*/ 29172 h 205930"/>
                      <a:gd name="connsiteX110" fmla="*/ 315221 w 407759"/>
                      <a:gd name="connsiteY110" fmla="*/ 30281 h 205930"/>
                      <a:gd name="connsiteX111" fmla="*/ 306904 w 407759"/>
                      <a:gd name="connsiteY111" fmla="*/ 31389 h 205930"/>
                      <a:gd name="connsiteX112" fmla="*/ 296923 w 407759"/>
                      <a:gd name="connsiteY112" fmla="*/ 34715 h 205930"/>
                      <a:gd name="connsiteX113" fmla="*/ 281121 w 407759"/>
                      <a:gd name="connsiteY113" fmla="*/ 41089 h 205930"/>
                      <a:gd name="connsiteX114" fmla="*/ 278626 w 407759"/>
                      <a:gd name="connsiteY114" fmla="*/ 41920 h 205930"/>
                      <a:gd name="connsiteX115" fmla="*/ 278903 w 407759"/>
                      <a:gd name="connsiteY115" fmla="*/ 41366 h 205930"/>
                      <a:gd name="connsiteX116" fmla="*/ 276685 w 407759"/>
                      <a:gd name="connsiteY116" fmla="*/ 41643 h 205930"/>
                      <a:gd name="connsiteX117" fmla="*/ 275298 w 407759"/>
                      <a:gd name="connsiteY117" fmla="*/ 41643 h 205930"/>
                      <a:gd name="connsiteX118" fmla="*/ 275298 w 407759"/>
                      <a:gd name="connsiteY118" fmla="*/ 41089 h 205930"/>
                      <a:gd name="connsiteX119" fmla="*/ 271972 w 407759"/>
                      <a:gd name="connsiteY119" fmla="*/ 41089 h 205930"/>
                      <a:gd name="connsiteX120" fmla="*/ 267259 w 407759"/>
                      <a:gd name="connsiteY120" fmla="*/ 39980 h 205930"/>
                      <a:gd name="connsiteX121" fmla="*/ 262823 w 407759"/>
                      <a:gd name="connsiteY121" fmla="*/ 39426 h 205930"/>
                      <a:gd name="connsiteX122" fmla="*/ 258388 w 407759"/>
                      <a:gd name="connsiteY122" fmla="*/ 42197 h 205930"/>
                      <a:gd name="connsiteX123" fmla="*/ 254783 w 407759"/>
                      <a:gd name="connsiteY123" fmla="*/ 44691 h 205930"/>
                      <a:gd name="connsiteX124" fmla="*/ 248130 w 407759"/>
                      <a:gd name="connsiteY124" fmla="*/ 48294 h 205930"/>
                      <a:gd name="connsiteX125" fmla="*/ 245912 w 407759"/>
                      <a:gd name="connsiteY125" fmla="*/ 44137 h 205930"/>
                      <a:gd name="connsiteX126" fmla="*/ 241476 w 407759"/>
                      <a:gd name="connsiteY126" fmla="*/ 43028 h 205930"/>
                      <a:gd name="connsiteX127" fmla="*/ 236763 w 407759"/>
                      <a:gd name="connsiteY127" fmla="*/ 45245 h 205930"/>
                      <a:gd name="connsiteX128" fmla="*/ 233436 w 407759"/>
                      <a:gd name="connsiteY128" fmla="*/ 47740 h 205930"/>
                      <a:gd name="connsiteX129" fmla="*/ 228724 w 407759"/>
                      <a:gd name="connsiteY129" fmla="*/ 47740 h 205930"/>
                      <a:gd name="connsiteX130" fmla="*/ 226506 w 407759"/>
                      <a:gd name="connsiteY130" fmla="*/ 43583 h 205930"/>
                      <a:gd name="connsiteX131" fmla="*/ 216802 w 407759"/>
                      <a:gd name="connsiteY131" fmla="*/ 42197 h 205930"/>
                      <a:gd name="connsiteX132" fmla="*/ 212921 w 407759"/>
                      <a:gd name="connsiteY132" fmla="*/ 39703 h 205930"/>
                      <a:gd name="connsiteX133" fmla="*/ 207654 w 407759"/>
                      <a:gd name="connsiteY133" fmla="*/ 39149 h 205930"/>
                      <a:gd name="connsiteX134" fmla="*/ 200168 w 407759"/>
                      <a:gd name="connsiteY134" fmla="*/ 44137 h 205930"/>
                      <a:gd name="connsiteX135" fmla="*/ 197396 w 407759"/>
                      <a:gd name="connsiteY135" fmla="*/ 54113 h 205930"/>
                      <a:gd name="connsiteX136" fmla="*/ 193792 w 407759"/>
                      <a:gd name="connsiteY136" fmla="*/ 55776 h 205930"/>
                      <a:gd name="connsiteX137" fmla="*/ 189356 w 407759"/>
                      <a:gd name="connsiteY137" fmla="*/ 56885 h 205930"/>
                      <a:gd name="connsiteX138" fmla="*/ 181316 w 407759"/>
                      <a:gd name="connsiteY138" fmla="*/ 55499 h 205930"/>
                      <a:gd name="connsiteX139" fmla="*/ 178821 w 407759"/>
                      <a:gd name="connsiteY139" fmla="*/ 51896 h 205930"/>
                      <a:gd name="connsiteX140" fmla="*/ 173554 w 407759"/>
                      <a:gd name="connsiteY140" fmla="*/ 51065 h 205930"/>
                      <a:gd name="connsiteX141" fmla="*/ 166623 w 407759"/>
                      <a:gd name="connsiteY141" fmla="*/ 57716 h 205930"/>
                      <a:gd name="connsiteX142" fmla="*/ 159969 w 407759"/>
                      <a:gd name="connsiteY142" fmla="*/ 58547 h 205930"/>
                      <a:gd name="connsiteX143" fmla="*/ 153593 w 407759"/>
                      <a:gd name="connsiteY143" fmla="*/ 59656 h 205930"/>
                      <a:gd name="connsiteX144" fmla="*/ 140009 w 407759"/>
                      <a:gd name="connsiteY144" fmla="*/ 64090 h 205930"/>
                      <a:gd name="connsiteX145" fmla="*/ 134741 w 407759"/>
                      <a:gd name="connsiteY145" fmla="*/ 65198 h 205930"/>
                      <a:gd name="connsiteX146" fmla="*/ 130860 w 407759"/>
                      <a:gd name="connsiteY146" fmla="*/ 68247 h 205930"/>
                      <a:gd name="connsiteX147" fmla="*/ 122820 w 407759"/>
                      <a:gd name="connsiteY147" fmla="*/ 72681 h 205930"/>
                      <a:gd name="connsiteX148" fmla="*/ 119216 w 407759"/>
                      <a:gd name="connsiteY148" fmla="*/ 75175 h 205930"/>
                      <a:gd name="connsiteX149" fmla="*/ 115334 w 407759"/>
                      <a:gd name="connsiteY149" fmla="*/ 77946 h 2059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  <a:cxn ang="0">
                        <a:pos x="connsiteX98" y="connsiteY98"/>
                      </a:cxn>
                      <a:cxn ang="0">
                        <a:pos x="connsiteX99" y="connsiteY99"/>
                      </a:cxn>
                      <a:cxn ang="0">
                        <a:pos x="connsiteX100" y="connsiteY100"/>
                      </a:cxn>
                      <a:cxn ang="0">
                        <a:pos x="connsiteX101" y="connsiteY101"/>
                      </a:cxn>
                      <a:cxn ang="0">
                        <a:pos x="connsiteX102" y="connsiteY102"/>
                      </a:cxn>
                      <a:cxn ang="0">
                        <a:pos x="connsiteX103" y="connsiteY103"/>
                      </a:cxn>
                      <a:cxn ang="0">
                        <a:pos x="connsiteX104" y="connsiteY104"/>
                      </a:cxn>
                      <a:cxn ang="0">
                        <a:pos x="connsiteX105" y="connsiteY105"/>
                      </a:cxn>
                      <a:cxn ang="0">
                        <a:pos x="connsiteX106" y="connsiteY106"/>
                      </a:cxn>
                      <a:cxn ang="0">
                        <a:pos x="connsiteX107" y="connsiteY107"/>
                      </a:cxn>
                      <a:cxn ang="0">
                        <a:pos x="connsiteX108" y="connsiteY108"/>
                      </a:cxn>
                      <a:cxn ang="0">
                        <a:pos x="connsiteX109" y="connsiteY109"/>
                      </a:cxn>
                      <a:cxn ang="0">
                        <a:pos x="connsiteX110" y="connsiteY110"/>
                      </a:cxn>
                      <a:cxn ang="0">
                        <a:pos x="connsiteX111" y="connsiteY111"/>
                      </a:cxn>
                      <a:cxn ang="0">
                        <a:pos x="connsiteX112" y="connsiteY112"/>
                      </a:cxn>
                      <a:cxn ang="0">
                        <a:pos x="connsiteX113" y="connsiteY113"/>
                      </a:cxn>
                      <a:cxn ang="0">
                        <a:pos x="connsiteX114" y="connsiteY114"/>
                      </a:cxn>
                      <a:cxn ang="0">
                        <a:pos x="connsiteX115" y="connsiteY115"/>
                      </a:cxn>
                      <a:cxn ang="0">
                        <a:pos x="connsiteX116" y="connsiteY116"/>
                      </a:cxn>
                      <a:cxn ang="0">
                        <a:pos x="connsiteX117" y="connsiteY117"/>
                      </a:cxn>
                      <a:cxn ang="0">
                        <a:pos x="connsiteX118" y="connsiteY118"/>
                      </a:cxn>
                      <a:cxn ang="0">
                        <a:pos x="connsiteX119" y="connsiteY119"/>
                      </a:cxn>
                      <a:cxn ang="0">
                        <a:pos x="connsiteX120" y="connsiteY120"/>
                      </a:cxn>
                      <a:cxn ang="0">
                        <a:pos x="connsiteX121" y="connsiteY121"/>
                      </a:cxn>
                      <a:cxn ang="0">
                        <a:pos x="connsiteX122" y="connsiteY122"/>
                      </a:cxn>
                      <a:cxn ang="0">
                        <a:pos x="connsiteX123" y="connsiteY123"/>
                      </a:cxn>
                      <a:cxn ang="0">
                        <a:pos x="connsiteX124" y="connsiteY124"/>
                      </a:cxn>
                      <a:cxn ang="0">
                        <a:pos x="connsiteX125" y="connsiteY125"/>
                      </a:cxn>
                      <a:cxn ang="0">
                        <a:pos x="connsiteX126" y="connsiteY126"/>
                      </a:cxn>
                      <a:cxn ang="0">
                        <a:pos x="connsiteX127" y="connsiteY127"/>
                      </a:cxn>
                      <a:cxn ang="0">
                        <a:pos x="connsiteX128" y="connsiteY128"/>
                      </a:cxn>
                      <a:cxn ang="0">
                        <a:pos x="connsiteX129" y="connsiteY129"/>
                      </a:cxn>
                      <a:cxn ang="0">
                        <a:pos x="connsiteX130" y="connsiteY130"/>
                      </a:cxn>
                      <a:cxn ang="0">
                        <a:pos x="connsiteX131" y="connsiteY131"/>
                      </a:cxn>
                      <a:cxn ang="0">
                        <a:pos x="connsiteX132" y="connsiteY132"/>
                      </a:cxn>
                      <a:cxn ang="0">
                        <a:pos x="connsiteX133" y="connsiteY133"/>
                      </a:cxn>
                      <a:cxn ang="0">
                        <a:pos x="connsiteX134" y="connsiteY134"/>
                      </a:cxn>
                      <a:cxn ang="0">
                        <a:pos x="connsiteX135" y="connsiteY135"/>
                      </a:cxn>
                      <a:cxn ang="0">
                        <a:pos x="connsiteX136" y="connsiteY136"/>
                      </a:cxn>
                      <a:cxn ang="0">
                        <a:pos x="connsiteX137" y="connsiteY137"/>
                      </a:cxn>
                      <a:cxn ang="0">
                        <a:pos x="connsiteX138" y="connsiteY138"/>
                      </a:cxn>
                      <a:cxn ang="0">
                        <a:pos x="connsiteX139" y="connsiteY139"/>
                      </a:cxn>
                      <a:cxn ang="0">
                        <a:pos x="connsiteX140" y="connsiteY140"/>
                      </a:cxn>
                      <a:cxn ang="0">
                        <a:pos x="connsiteX141" y="connsiteY141"/>
                      </a:cxn>
                      <a:cxn ang="0">
                        <a:pos x="connsiteX142" y="connsiteY142"/>
                      </a:cxn>
                      <a:cxn ang="0">
                        <a:pos x="connsiteX143" y="connsiteY143"/>
                      </a:cxn>
                      <a:cxn ang="0">
                        <a:pos x="connsiteX144" y="connsiteY144"/>
                      </a:cxn>
                      <a:cxn ang="0">
                        <a:pos x="connsiteX145" y="connsiteY145"/>
                      </a:cxn>
                      <a:cxn ang="0">
                        <a:pos x="connsiteX146" y="connsiteY146"/>
                      </a:cxn>
                      <a:cxn ang="0">
                        <a:pos x="connsiteX147" y="connsiteY147"/>
                      </a:cxn>
                      <a:cxn ang="0">
                        <a:pos x="connsiteX148" y="connsiteY148"/>
                      </a:cxn>
                      <a:cxn ang="0">
                        <a:pos x="connsiteX149" y="connsiteY149"/>
                      </a:cxn>
                    </a:cxnLst>
                    <a:rect l="l" t="t" r="r" b="b"/>
                    <a:pathLst>
                      <a:path w="407759" h="205930">
                        <a:moveTo>
                          <a:pt x="115334" y="78223"/>
                        </a:moveTo>
                        <a:cubicBezTo>
                          <a:pt x="115612" y="80440"/>
                          <a:pt x="118939" y="81271"/>
                          <a:pt x="115058" y="82380"/>
                        </a:cubicBezTo>
                        <a:cubicBezTo>
                          <a:pt x="112840" y="82934"/>
                          <a:pt x="110899" y="83765"/>
                          <a:pt x="108958" y="84874"/>
                        </a:cubicBezTo>
                        <a:cubicBezTo>
                          <a:pt x="108127" y="85428"/>
                          <a:pt x="107295" y="85982"/>
                          <a:pt x="106463" y="86260"/>
                        </a:cubicBezTo>
                        <a:cubicBezTo>
                          <a:pt x="105631" y="86814"/>
                          <a:pt x="103968" y="86814"/>
                          <a:pt x="103136" y="87645"/>
                        </a:cubicBezTo>
                        <a:cubicBezTo>
                          <a:pt x="101473" y="89308"/>
                          <a:pt x="103136" y="91802"/>
                          <a:pt x="104245" y="92910"/>
                        </a:cubicBezTo>
                        <a:cubicBezTo>
                          <a:pt x="105077" y="93742"/>
                          <a:pt x="107572" y="94850"/>
                          <a:pt x="106186" y="96236"/>
                        </a:cubicBezTo>
                        <a:cubicBezTo>
                          <a:pt x="102859" y="94850"/>
                          <a:pt x="99255" y="93188"/>
                          <a:pt x="95928" y="92356"/>
                        </a:cubicBezTo>
                        <a:cubicBezTo>
                          <a:pt x="90938" y="90970"/>
                          <a:pt x="86225" y="92356"/>
                          <a:pt x="81512" y="94019"/>
                        </a:cubicBezTo>
                        <a:cubicBezTo>
                          <a:pt x="80126" y="94573"/>
                          <a:pt x="78462" y="94850"/>
                          <a:pt x="78185" y="96236"/>
                        </a:cubicBezTo>
                        <a:cubicBezTo>
                          <a:pt x="78185" y="96790"/>
                          <a:pt x="78185" y="97621"/>
                          <a:pt x="78185" y="98176"/>
                        </a:cubicBezTo>
                        <a:cubicBezTo>
                          <a:pt x="78185" y="99007"/>
                          <a:pt x="77631" y="99561"/>
                          <a:pt x="77076" y="100393"/>
                        </a:cubicBezTo>
                        <a:cubicBezTo>
                          <a:pt x="75690" y="102887"/>
                          <a:pt x="74859" y="104827"/>
                          <a:pt x="72086" y="105935"/>
                        </a:cubicBezTo>
                        <a:cubicBezTo>
                          <a:pt x="69591" y="105935"/>
                          <a:pt x="67096" y="105104"/>
                          <a:pt x="64878" y="103718"/>
                        </a:cubicBezTo>
                        <a:cubicBezTo>
                          <a:pt x="62660" y="102333"/>
                          <a:pt x="60442" y="100670"/>
                          <a:pt x="57670" y="101224"/>
                        </a:cubicBezTo>
                        <a:cubicBezTo>
                          <a:pt x="55175" y="101778"/>
                          <a:pt x="54897" y="103995"/>
                          <a:pt x="54620" y="105935"/>
                        </a:cubicBezTo>
                        <a:cubicBezTo>
                          <a:pt x="54066" y="109261"/>
                          <a:pt x="52680" y="115357"/>
                          <a:pt x="57947" y="115634"/>
                        </a:cubicBezTo>
                        <a:cubicBezTo>
                          <a:pt x="59888" y="115634"/>
                          <a:pt x="62383" y="115634"/>
                          <a:pt x="64324" y="115080"/>
                        </a:cubicBezTo>
                        <a:cubicBezTo>
                          <a:pt x="66542" y="114526"/>
                          <a:pt x="68482" y="113417"/>
                          <a:pt x="70700" y="113417"/>
                        </a:cubicBezTo>
                        <a:cubicBezTo>
                          <a:pt x="72641" y="113417"/>
                          <a:pt x="74027" y="114526"/>
                          <a:pt x="72917" y="116466"/>
                        </a:cubicBezTo>
                        <a:cubicBezTo>
                          <a:pt x="72086" y="117851"/>
                          <a:pt x="70145" y="118406"/>
                          <a:pt x="68759" y="118960"/>
                        </a:cubicBezTo>
                        <a:cubicBezTo>
                          <a:pt x="66264" y="119791"/>
                          <a:pt x="58225" y="118960"/>
                          <a:pt x="57393" y="122285"/>
                        </a:cubicBezTo>
                        <a:cubicBezTo>
                          <a:pt x="56561" y="126165"/>
                          <a:pt x="66264" y="125611"/>
                          <a:pt x="68205" y="126165"/>
                        </a:cubicBezTo>
                        <a:cubicBezTo>
                          <a:pt x="69868" y="126442"/>
                          <a:pt x="80403" y="129491"/>
                          <a:pt x="75413" y="131985"/>
                        </a:cubicBezTo>
                        <a:cubicBezTo>
                          <a:pt x="73195" y="133093"/>
                          <a:pt x="70700" y="131985"/>
                          <a:pt x="68482" y="131430"/>
                        </a:cubicBezTo>
                        <a:cubicBezTo>
                          <a:pt x="65432" y="130599"/>
                          <a:pt x="62660" y="130876"/>
                          <a:pt x="59611" y="130876"/>
                        </a:cubicBezTo>
                        <a:cubicBezTo>
                          <a:pt x="57393" y="130876"/>
                          <a:pt x="55452" y="130876"/>
                          <a:pt x="53234" y="130876"/>
                        </a:cubicBezTo>
                        <a:cubicBezTo>
                          <a:pt x="51294" y="130876"/>
                          <a:pt x="50184" y="131985"/>
                          <a:pt x="48244" y="132262"/>
                        </a:cubicBezTo>
                        <a:cubicBezTo>
                          <a:pt x="48798" y="135033"/>
                          <a:pt x="49630" y="138913"/>
                          <a:pt x="52957" y="139467"/>
                        </a:cubicBezTo>
                        <a:cubicBezTo>
                          <a:pt x="54897" y="139467"/>
                          <a:pt x="56838" y="140021"/>
                          <a:pt x="58779" y="140298"/>
                        </a:cubicBezTo>
                        <a:cubicBezTo>
                          <a:pt x="59333" y="140298"/>
                          <a:pt x="64600" y="140852"/>
                          <a:pt x="64878" y="141130"/>
                        </a:cubicBezTo>
                        <a:cubicBezTo>
                          <a:pt x="65987" y="144178"/>
                          <a:pt x="52680" y="143901"/>
                          <a:pt x="51016" y="143901"/>
                        </a:cubicBezTo>
                        <a:cubicBezTo>
                          <a:pt x="49076" y="143901"/>
                          <a:pt x="46858" y="143624"/>
                          <a:pt x="45194" y="144178"/>
                        </a:cubicBezTo>
                        <a:cubicBezTo>
                          <a:pt x="42977" y="145009"/>
                          <a:pt x="42145" y="146118"/>
                          <a:pt x="40759" y="148058"/>
                        </a:cubicBezTo>
                        <a:cubicBezTo>
                          <a:pt x="42422" y="150275"/>
                          <a:pt x="47690" y="149720"/>
                          <a:pt x="49908" y="149720"/>
                        </a:cubicBezTo>
                        <a:cubicBezTo>
                          <a:pt x="52680" y="149720"/>
                          <a:pt x="53511" y="149720"/>
                          <a:pt x="53234" y="152769"/>
                        </a:cubicBezTo>
                        <a:cubicBezTo>
                          <a:pt x="51294" y="152769"/>
                          <a:pt x="42422" y="150829"/>
                          <a:pt x="41867" y="153877"/>
                        </a:cubicBezTo>
                        <a:cubicBezTo>
                          <a:pt x="41313" y="158034"/>
                          <a:pt x="51571" y="154986"/>
                          <a:pt x="51848" y="159143"/>
                        </a:cubicBezTo>
                        <a:cubicBezTo>
                          <a:pt x="47412" y="159697"/>
                          <a:pt x="43531" y="159143"/>
                          <a:pt x="39095" y="158588"/>
                        </a:cubicBezTo>
                        <a:cubicBezTo>
                          <a:pt x="36323" y="158311"/>
                          <a:pt x="32996" y="158311"/>
                          <a:pt x="30501" y="159420"/>
                        </a:cubicBezTo>
                        <a:cubicBezTo>
                          <a:pt x="28006" y="160805"/>
                          <a:pt x="28006" y="163022"/>
                          <a:pt x="26620" y="165239"/>
                        </a:cubicBezTo>
                        <a:cubicBezTo>
                          <a:pt x="24957" y="168011"/>
                          <a:pt x="21629" y="168011"/>
                          <a:pt x="18857" y="168565"/>
                        </a:cubicBezTo>
                        <a:cubicBezTo>
                          <a:pt x="16084" y="169119"/>
                          <a:pt x="14144" y="170782"/>
                          <a:pt x="11649" y="171890"/>
                        </a:cubicBezTo>
                        <a:cubicBezTo>
                          <a:pt x="9431" y="172721"/>
                          <a:pt x="6936" y="173553"/>
                          <a:pt x="4718" y="174384"/>
                        </a:cubicBezTo>
                        <a:cubicBezTo>
                          <a:pt x="2778" y="175216"/>
                          <a:pt x="-2490" y="176324"/>
                          <a:pt x="1392" y="178541"/>
                        </a:cubicBezTo>
                        <a:cubicBezTo>
                          <a:pt x="5273" y="180758"/>
                          <a:pt x="10540" y="182144"/>
                          <a:pt x="14976" y="182698"/>
                        </a:cubicBezTo>
                        <a:cubicBezTo>
                          <a:pt x="23293" y="184084"/>
                          <a:pt x="31610" y="181867"/>
                          <a:pt x="39927" y="181867"/>
                        </a:cubicBezTo>
                        <a:cubicBezTo>
                          <a:pt x="32719" y="183806"/>
                          <a:pt x="25233" y="185192"/>
                          <a:pt x="18302" y="188240"/>
                        </a:cubicBezTo>
                        <a:cubicBezTo>
                          <a:pt x="15808" y="189349"/>
                          <a:pt x="5827" y="194614"/>
                          <a:pt x="8045" y="198494"/>
                        </a:cubicBezTo>
                        <a:cubicBezTo>
                          <a:pt x="9431" y="200711"/>
                          <a:pt x="14698" y="200434"/>
                          <a:pt x="16639" y="200434"/>
                        </a:cubicBezTo>
                        <a:cubicBezTo>
                          <a:pt x="20798" y="200434"/>
                          <a:pt x="24679" y="199880"/>
                          <a:pt x="28838" y="199048"/>
                        </a:cubicBezTo>
                        <a:cubicBezTo>
                          <a:pt x="32164" y="198494"/>
                          <a:pt x="35491" y="198217"/>
                          <a:pt x="39095" y="198494"/>
                        </a:cubicBezTo>
                        <a:cubicBezTo>
                          <a:pt x="42699" y="199048"/>
                          <a:pt x="46026" y="199880"/>
                          <a:pt x="49630" y="199880"/>
                        </a:cubicBezTo>
                        <a:cubicBezTo>
                          <a:pt x="52680" y="199880"/>
                          <a:pt x="55452" y="198771"/>
                          <a:pt x="58501" y="199048"/>
                        </a:cubicBezTo>
                        <a:cubicBezTo>
                          <a:pt x="61274" y="199048"/>
                          <a:pt x="62937" y="200988"/>
                          <a:pt x="64878" y="202651"/>
                        </a:cubicBezTo>
                        <a:cubicBezTo>
                          <a:pt x="69314" y="205699"/>
                          <a:pt x="76245" y="207362"/>
                          <a:pt x="81235" y="204313"/>
                        </a:cubicBezTo>
                        <a:cubicBezTo>
                          <a:pt x="83730" y="202928"/>
                          <a:pt x="90107" y="197662"/>
                          <a:pt x="87889" y="194614"/>
                        </a:cubicBezTo>
                        <a:cubicBezTo>
                          <a:pt x="87057" y="193229"/>
                          <a:pt x="83453" y="192120"/>
                          <a:pt x="82898" y="190457"/>
                        </a:cubicBezTo>
                        <a:cubicBezTo>
                          <a:pt x="82621" y="188517"/>
                          <a:pt x="86502" y="189626"/>
                          <a:pt x="87611" y="189626"/>
                        </a:cubicBezTo>
                        <a:cubicBezTo>
                          <a:pt x="90661" y="190180"/>
                          <a:pt x="93710" y="191012"/>
                          <a:pt x="96482" y="188795"/>
                        </a:cubicBezTo>
                        <a:cubicBezTo>
                          <a:pt x="98700" y="187132"/>
                          <a:pt x="101473" y="182975"/>
                          <a:pt x="100918" y="179927"/>
                        </a:cubicBezTo>
                        <a:cubicBezTo>
                          <a:pt x="100364" y="175770"/>
                          <a:pt x="93710" y="176047"/>
                          <a:pt x="90661" y="175770"/>
                        </a:cubicBezTo>
                        <a:cubicBezTo>
                          <a:pt x="86502" y="175770"/>
                          <a:pt x="82621" y="175493"/>
                          <a:pt x="78462" y="174939"/>
                        </a:cubicBezTo>
                        <a:cubicBezTo>
                          <a:pt x="81235" y="169950"/>
                          <a:pt x="89275" y="173553"/>
                          <a:pt x="93433" y="174661"/>
                        </a:cubicBezTo>
                        <a:cubicBezTo>
                          <a:pt x="95651" y="175216"/>
                          <a:pt x="97869" y="175216"/>
                          <a:pt x="99810" y="175770"/>
                        </a:cubicBezTo>
                        <a:cubicBezTo>
                          <a:pt x="101750" y="176324"/>
                          <a:pt x="104245" y="177710"/>
                          <a:pt x="106186" y="176601"/>
                        </a:cubicBezTo>
                        <a:cubicBezTo>
                          <a:pt x="107572" y="175770"/>
                          <a:pt x="108404" y="172444"/>
                          <a:pt x="108127" y="170782"/>
                        </a:cubicBezTo>
                        <a:cubicBezTo>
                          <a:pt x="107849" y="168565"/>
                          <a:pt x="105354" y="167456"/>
                          <a:pt x="103691" y="166071"/>
                        </a:cubicBezTo>
                        <a:cubicBezTo>
                          <a:pt x="102305" y="165239"/>
                          <a:pt x="100364" y="164131"/>
                          <a:pt x="99532" y="162745"/>
                        </a:cubicBezTo>
                        <a:cubicBezTo>
                          <a:pt x="97869" y="160251"/>
                          <a:pt x="101473" y="159974"/>
                          <a:pt x="103136" y="159974"/>
                        </a:cubicBezTo>
                        <a:cubicBezTo>
                          <a:pt x="108681" y="159974"/>
                          <a:pt x="110344" y="166625"/>
                          <a:pt x="116166" y="166348"/>
                        </a:cubicBezTo>
                        <a:cubicBezTo>
                          <a:pt x="116998" y="162191"/>
                          <a:pt x="119493" y="159697"/>
                          <a:pt x="123651" y="158311"/>
                        </a:cubicBezTo>
                        <a:cubicBezTo>
                          <a:pt x="126978" y="157203"/>
                          <a:pt x="129196" y="156094"/>
                          <a:pt x="129751" y="152215"/>
                        </a:cubicBezTo>
                        <a:cubicBezTo>
                          <a:pt x="130028" y="150552"/>
                          <a:pt x="129474" y="148889"/>
                          <a:pt x="129474" y="147226"/>
                        </a:cubicBezTo>
                        <a:cubicBezTo>
                          <a:pt x="129474" y="145564"/>
                          <a:pt x="129474" y="144178"/>
                          <a:pt x="128088" y="142792"/>
                        </a:cubicBezTo>
                        <a:cubicBezTo>
                          <a:pt x="125592" y="140575"/>
                          <a:pt x="121988" y="140575"/>
                          <a:pt x="121988" y="136419"/>
                        </a:cubicBezTo>
                        <a:cubicBezTo>
                          <a:pt x="126424" y="135033"/>
                          <a:pt x="130582" y="136419"/>
                          <a:pt x="134741" y="138358"/>
                        </a:cubicBezTo>
                        <a:cubicBezTo>
                          <a:pt x="137236" y="139744"/>
                          <a:pt x="141949" y="145286"/>
                          <a:pt x="144998" y="142792"/>
                        </a:cubicBezTo>
                        <a:cubicBezTo>
                          <a:pt x="149157" y="139467"/>
                          <a:pt x="143058" y="133647"/>
                          <a:pt x="146385" y="129768"/>
                        </a:cubicBezTo>
                        <a:cubicBezTo>
                          <a:pt x="149712" y="125611"/>
                          <a:pt x="151929" y="132539"/>
                          <a:pt x="154702" y="133924"/>
                        </a:cubicBezTo>
                        <a:cubicBezTo>
                          <a:pt x="159969" y="136696"/>
                          <a:pt x="156365" y="127828"/>
                          <a:pt x="159415" y="126442"/>
                        </a:cubicBezTo>
                        <a:cubicBezTo>
                          <a:pt x="161078" y="125611"/>
                          <a:pt x="163019" y="127551"/>
                          <a:pt x="164682" y="127828"/>
                        </a:cubicBezTo>
                        <a:cubicBezTo>
                          <a:pt x="166900" y="128382"/>
                          <a:pt x="169118" y="127274"/>
                          <a:pt x="171336" y="126996"/>
                        </a:cubicBezTo>
                        <a:cubicBezTo>
                          <a:pt x="172999" y="126996"/>
                          <a:pt x="175494" y="126996"/>
                          <a:pt x="176880" y="125611"/>
                        </a:cubicBezTo>
                        <a:cubicBezTo>
                          <a:pt x="178544" y="124225"/>
                          <a:pt x="177435" y="122008"/>
                          <a:pt x="178544" y="120346"/>
                        </a:cubicBezTo>
                        <a:cubicBezTo>
                          <a:pt x="179653" y="118683"/>
                          <a:pt x="182425" y="118406"/>
                          <a:pt x="183257" y="116466"/>
                        </a:cubicBezTo>
                        <a:cubicBezTo>
                          <a:pt x="184366" y="113972"/>
                          <a:pt x="182148" y="113140"/>
                          <a:pt x="180208" y="112863"/>
                        </a:cubicBezTo>
                        <a:cubicBezTo>
                          <a:pt x="177990" y="112863"/>
                          <a:pt x="175494" y="113417"/>
                          <a:pt x="173277" y="112863"/>
                        </a:cubicBezTo>
                        <a:cubicBezTo>
                          <a:pt x="170227" y="112586"/>
                          <a:pt x="173277" y="110092"/>
                          <a:pt x="174940" y="109815"/>
                        </a:cubicBezTo>
                        <a:cubicBezTo>
                          <a:pt x="177712" y="109538"/>
                          <a:pt x="180484" y="111478"/>
                          <a:pt x="183257" y="111478"/>
                        </a:cubicBezTo>
                        <a:cubicBezTo>
                          <a:pt x="185197" y="111478"/>
                          <a:pt x="187139" y="109261"/>
                          <a:pt x="189079" y="108429"/>
                        </a:cubicBezTo>
                        <a:cubicBezTo>
                          <a:pt x="194346" y="105381"/>
                          <a:pt x="199059" y="101778"/>
                          <a:pt x="204604" y="99007"/>
                        </a:cubicBezTo>
                        <a:cubicBezTo>
                          <a:pt x="215139" y="93465"/>
                          <a:pt x="226782" y="90139"/>
                          <a:pt x="238149" y="87368"/>
                        </a:cubicBezTo>
                        <a:cubicBezTo>
                          <a:pt x="244803" y="85705"/>
                          <a:pt x="251179" y="84320"/>
                          <a:pt x="257833" y="82934"/>
                        </a:cubicBezTo>
                        <a:cubicBezTo>
                          <a:pt x="285002" y="76560"/>
                          <a:pt x="311616" y="68247"/>
                          <a:pt x="338785" y="61319"/>
                        </a:cubicBezTo>
                        <a:cubicBezTo>
                          <a:pt x="351815" y="57993"/>
                          <a:pt x="365123" y="54668"/>
                          <a:pt x="377598" y="49125"/>
                        </a:cubicBezTo>
                        <a:cubicBezTo>
                          <a:pt x="387856" y="44414"/>
                          <a:pt x="398668" y="37763"/>
                          <a:pt x="404767" y="28064"/>
                        </a:cubicBezTo>
                        <a:cubicBezTo>
                          <a:pt x="406708" y="25016"/>
                          <a:pt x="408371" y="20027"/>
                          <a:pt x="407540" y="16148"/>
                        </a:cubicBezTo>
                        <a:cubicBezTo>
                          <a:pt x="406708" y="12268"/>
                          <a:pt x="403658" y="9497"/>
                          <a:pt x="400609" y="7557"/>
                        </a:cubicBezTo>
                        <a:cubicBezTo>
                          <a:pt x="395618" y="4231"/>
                          <a:pt x="389796" y="2291"/>
                          <a:pt x="383975" y="352"/>
                        </a:cubicBezTo>
                        <a:cubicBezTo>
                          <a:pt x="381202" y="-480"/>
                          <a:pt x="377875" y="352"/>
                          <a:pt x="375103" y="906"/>
                        </a:cubicBezTo>
                        <a:cubicBezTo>
                          <a:pt x="371776" y="1460"/>
                          <a:pt x="368449" y="1737"/>
                          <a:pt x="365123" y="2291"/>
                        </a:cubicBezTo>
                        <a:cubicBezTo>
                          <a:pt x="365400" y="2291"/>
                          <a:pt x="365955" y="2291"/>
                          <a:pt x="366231" y="2291"/>
                        </a:cubicBezTo>
                        <a:cubicBezTo>
                          <a:pt x="365123" y="2291"/>
                          <a:pt x="363182" y="2291"/>
                          <a:pt x="362350" y="2569"/>
                        </a:cubicBezTo>
                        <a:cubicBezTo>
                          <a:pt x="360132" y="2569"/>
                          <a:pt x="357360" y="2846"/>
                          <a:pt x="355142" y="3123"/>
                        </a:cubicBezTo>
                        <a:cubicBezTo>
                          <a:pt x="351538" y="3677"/>
                          <a:pt x="347934" y="4786"/>
                          <a:pt x="344607" y="6448"/>
                        </a:cubicBezTo>
                        <a:cubicBezTo>
                          <a:pt x="341558" y="7834"/>
                          <a:pt x="338508" y="9220"/>
                          <a:pt x="335459" y="11159"/>
                        </a:cubicBezTo>
                        <a:cubicBezTo>
                          <a:pt x="332963" y="12545"/>
                          <a:pt x="330468" y="14485"/>
                          <a:pt x="329637" y="17256"/>
                        </a:cubicBezTo>
                        <a:cubicBezTo>
                          <a:pt x="328805" y="20027"/>
                          <a:pt x="329637" y="22522"/>
                          <a:pt x="330468" y="25293"/>
                        </a:cubicBezTo>
                        <a:cubicBezTo>
                          <a:pt x="331300" y="28895"/>
                          <a:pt x="329359" y="28895"/>
                          <a:pt x="326310" y="29172"/>
                        </a:cubicBezTo>
                        <a:cubicBezTo>
                          <a:pt x="322428" y="29450"/>
                          <a:pt x="319102" y="30281"/>
                          <a:pt x="315221" y="30281"/>
                        </a:cubicBezTo>
                        <a:cubicBezTo>
                          <a:pt x="312448" y="30281"/>
                          <a:pt x="309398" y="30281"/>
                          <a:pt x="306904" y="31389"/>
                        </a:cubicBezTo>
                        <a:cubicBezTo>
                          <a:pt x="303577" y="32498"/>
                          <a:pt x="300250" y="33606"/>
                          <a:pt x="296923" y="34715"/>
                        </a:cubicBezTo>
                        <a:cubicBezTo>
                          <a:pt x="291378" y="36378"/>
                          <a:pt x="286388" y="38595"/>
                          <a:pt x="281121" y="41089"/>
                        </a:cubicBezTo>
                        <a:cubicBezTo>
                          <a:pt x="280289" y="41366"/>
                          <a:pt x="279180" y="42197"/>
                          <a:pt x="278626" y="41920"/>
                        </a:cubicBezTo>
                        <a:cubicBezTo>
                          <a:pt x="278626" y="41920"/>
                          <a:pt x="279180" y="41366"/>
                          <a:pt x="278903" y="41366"/>
                        </a:cubicBezTo>
                        <a:cubicBezTo>
                          <a:pt x="278071" y="41366"/>
                          <a:pt x="277516" y="41643"/>
                          <a:pt x="276685" y="41643"/>
                        </a:cubicBezTo>
                        <a:cubicBezTo>
                          <a:pt x="276130" y="41643"/>
                          <a:pt x="275853" y="41643"/>
                          <a:pt x="275298" y="41643"/>
                        </a:cubicBezTo>
                        <a:cubicBezTo>
                          <a:pt x="275298" y="41643"/>
                          <a:pt x="275298" y="41089"/>
                          <a:pt x="275298" y="41089"/>
                        </a:cubicBezTo>
                        <a:cubicBezTo>
                          <a:pt x="274190" y="41089"/>
                          <a:pt x="273081" y="41089"/>
                          <a:pt x="271972" y="41089"/>
                        </a:cubicBezTo>
                        <a:cubicBezTo>
                          <a:pt x="270309" y="40812"/>
                          <a:pt x="268645" y="40257"/>
                          <a:pt x="267259" y="39980"/>
                        </a:cubicBezTo>
                        <a:cubicBezTo>
                          <a:pt x="265873" y="39426"/>
                          <a:pt x="264209" y="38872"/>
                          <a:pt x="262823" y="39426"/>
                        </a:cubicBezTo>
                        <a:cubicBezTo>
                          <a:pt x="261160" y="39980"/>
                          <a:pt x="259774" y="41366"/>
                          <a:pt x="258388" y="42197"/>
                        </a:cubicBezTo>
                        <a:cubicBezTo>
                          <a:pt x="257001" y="43028"/>
                          <a:pt x="255892" y="43860"/>
                          <a:pt x="254783" y="44691"/>
                        </a:cubicBezTo>
                        <a:cubicBezTo>
                          <a:pt x="253397" y="45800"/>
                          <a:pt x="250071" y="50788"/>
                          <a:pt x="248130" y="48294"/>
                        </a:cubicBezTo>
                        <a:cubicBezTo>
                          <a:pt x="247298" y="47185"/>
                          <a:pt x="247021" y="45523"/>
                          <a:pt x="245912" y="44137"/>
                        </a:cubicBezTo>
                        <a:cubicBezTo>
                          <a:pt x="244803" y="42751"/>
                          <a:pt x="243140" y="42751"/>
                          <a:pt x="241476" y="43028"/>
                        </a:cubicBezTo>
                        <a:cubicBezTo>
                          <a:pt x="239813" y="43306"/>
                          <a:pt x="237872" y="44414"/>
                          <a:pt x="236763" y="45245"/>
                        </a:cubicBezTo>
                        <a:cubicBezTo>
                          <a:pt x="235655" y="46077"/>
                          <a:pt x="234823" y="47462"/>
                          <a:pt x="233436" y="47740"/>
                        </a:cubicBezTo>
                        <a:cubicBezTo>
                          <a:pt x="232327" y="48017"/>
                          <a:pt x="229832" y="48571"/>
                          <a:pt x="228724" y="47740"/>
                        </a:cubicBezTo>
                        <a:cubicBezTo>
                          <a:pt x="227614" y="46908"/>
                          <a:pt x="227614" y="44691"/>
                          <a:pt x="226506" y="43583"/>
                        </a:cubicBezTo>
                        <a:cubicBezTo>
                          <a:pt x="224010" y="40812"/>
                          <a:pt x="219852" y="42751"/>
                          <a:pt x="216802" y="42197"/>
                        </a:cubicBezTo>
                        <a:cubicBezTo>
                          <a:pt x="215139" y="41920"/>
                          <a:pt x="214584" y="40257"/>
                          <a:pt x="212921" y="39703"/>
                        </a:cubicBezTo>
                        <a:cubicBezTo>
                          <a:pt x="211258" y="38872"/>
                          <a:pt x="209594" y="39149"/>
                          <a:pt x="207654" y="39149"/>
                        </a:cubicBezTo>
                        <a:cubicBezTo>
                          <a:pt x="204604" y="39149"/>
                          <a:pt x="201000" y="40812"/>
                          <a:pt x="200168" y="44137"/>
                        </a:cubicBezTo>
                        <a:cubicBezTo>
                          <a:pt x="199614" y="47185"/>
                          <a:pt x="199614" y="51619"/>
                          <a:pt x="197396" y="54113"/>
                        </a:cubicBezTo>
                        <a:cubicBezTo>
                          <a:pt x="196564" y="54945"/>
                          <a:pt x="195178" y="55499"/>
                          <a:pt x="193792" y="55776"/>
                        </a:cubicBezTo>
                        <a:cubicBezTo>
                          <a:pt x="192128" y="55776"/>
                          <a:pt x="191020" y="56330"/>
                          <a:pt x="189356" y="56885"/>
                        </a:cubicBezTo>
                        <a:cubicBezTo>
                          <a:pt x="186029" y="57993"/>
                          <a:pt x="183534" y="58547"/>
                          <a:pt x="181316" y="55499"/>
                        </a:cubicBezTo>
                        <a:cubicBezTo>
                          <a:pt x="180484" y="54113"/>
                          <a:pt x="180484" y="52728"/>
                          <a:pt x="178821" y="51896"/>
                        </a:cubicBezTo>
                        <a:cubicBezTo>
                          <a:pt x="177435" y="51342"/>
                          <a:pt x="174940" y="50788"/>
                          <a:pt x="173554" y="51065"/>
                        </a:cubicBezTo>
                        <a:cubicBezTo>
                          <a:pt x="169673" y="51619"/>
                          <a:pt x="170227" y="56330"/>
                          <a:pt x="166623" y="57716"/>
                        </a:cubicBezTo>
                        <a:cubicBezTo>
                          <a:pt x="164405" y="58547"/>
                          <a:pt x="162187" y="57716"/>
                          <a:pt x="159969" y="58547"/>
                        </a:cubicBezTo>
                        <a:cubicBezTo>
                          <a:pt x="158029" y="59101"/>
                          <a:pt x="155811" y="59101"/>
                          <a:pt x="153593" y="59656"/>
                        </a:cubicBezTo>
                        <a:cubicBezTo>
                          <a:pt x="148880" y="60764"/>
                          <a:pt x="144722" y="62704"/>
                          <a:pt x="140009" y="64090"/>
                        </a:cubicBezTo>
                        <a:cubicBezTo>
                          <a:pt x="138345" y="64644"/>
                          <a:pt x="136405" y="64644"/>
                          <a:pt x="134741" y="65198"/>
                        </a:cubicBezTo>
                        <a:cubicBezTo>
                          <a:pt x="132800" y="65752"/>
                          <a:pt x="132246" y="67138"/>
                          <a:pt x="130860" y="68247"/>
                        </a:cubicBezTo>
                        <a:cubicBezTo>
                          <a:pt x="128642" y="70186"/>
                          <a:pt x="125592" y="71018"/>
                          <a:pt x="122820" y="72681"/>
                        </a:cubicBezTo>
                        <a:cubicBezTo>
                          <a:pt x="121433" y="73512"/>
                          <a:pt x="120602" y="74620"/>
                          <a:pt x="119216" y="75175"/>
                        </a:cubicBezTo>
                        <a:cubicBezTo>
                          <a:pt x="118107" y="75729"/>
                          <a:pt x="115058" y="76006"/>
                          <a:pt x="115334" y="77946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764" name="Freeform 4763">
                    <a:extLst>
                      <a:ext uri="{FF2B5EF4-FFF2-40B4-BE49-F238E27FC236}">
                        <a16:creationId xmlns:a16="http://schemas.microsoft.com/office/drawing/2014/main" id="{66F68236-7528-0159-25EE-2FBC618F6A60}"/>
                      </a:ext>
                    </a:extLst>
                  </p:cNvPr>
                  <p:cNvSpPr/>
                  <p:nvPr/>
                </p:nvSpPr>
                <p:spPr>
                  <a:xfrm>
                    <a:off x="6998908" y="1225596"/>
                    <a:ext cx="74668" cy="25956"/>
                  </a:xfrm>
                  <a:custGeom>
                    <a:avLst/>
                    <a:gdLst>
                      <a:gd name="connsiteX0" fmla="*/ 36915 w 74668"/>
                      <a:gd name="connsiteY0" fmla="*/ 23009 h 25956"/>
                      <a:gd name="connsiteX1" fmla="*/ 33866 w 74668"/>
                      <a:gd name="connsiteY1" fmla="*/ 25226 h 25956"/>
                      <a:gd name="connsiteX2" fmla="*/ 28044 w 74668"/>
                      <a:gd name="connsiteY2" fmla="*/ 25226 h 25956"/>
                      <a:gd name="connsiteX3" fmla="*/ 26380 w 74668"/>
                      <a:gd name="connsiteY3" fmla="*/ 20238 h 25956"/>
                      <a:gd name="connsiteX4" fmla="*/ 20004 w 74668"/>
                      <a:gd name="connsiteY4" fmla="*/ 19129 h 25956"/>
                      <a:gd name="connsiteX5" fmla="*/ 11964 w 74668"/>
                      <a:gd name="connsiteY5" fmla="*/ 19961 h 25956"/>
                      <a:gd name="connsiteX6" fmla="*/ 2816 w 74668"/>
                      <a:gd name="connsiteY6" fmla="*/ 16358 h 25956"/>
                      <a:gd name="connsiteX7" fmla="*/ 2816 w 74668"/>
                      <a:gd name="connsiteY7" fmla="*/ 8598 h 25956"/>
                      <a:gd name="connsiteX8" fmla="*/ 13351 w 74668"/>
                      <a:gd name="connsiteY8" fmla="*/ 8044 h 25956"/>
                      <a:gd name="connsiteX9" fmla="*/ 26380 w 74668"/>
                      <a:gd name="connsiteY9" fmla="*/ 9430 h 25956"/>
                      <a:gd name="connsiteX10" fmla="*/ 34421 w 74668"/>
                      <a:gd name="connsiteY10" fmla="*/ 8321 h 25956"/>
                      <a:gd name="connsiteX11" fmla="*/ 39410 w 74668"/>
                      <a:gd name="connsiteY11" fmla="*/ 4165 h 25956"/>
                      <a:gd name="connsiteX12" fmla="*/ 56044 w 74668"/>
                      <a:gd name="connsiteY12" fmla="*/ 1116 h 25956"/>
                      <a:gd name="connsiteX13" fmla="*/ 68243 w 74668"/>
                      <a:gd name="connsiteY13" fmla="*/ 8 h 25956"/>
                      <a:gd name="connsiteX14" fmla="*/ 74342 w 74668"/>
                      <a:gd name="connsiteY14" fmla="*/ 2502 h 25956"/>
                      <a:gd name="connsiteX15" fmla="*/ 72678 w 74668"/>
                      <a:gd name="connsiteY15" fmla="*/ 7767 h 25956"/>
                      <a:gd name="connsiteX16" fmla="*/ 69075 w 74668"/>
                      <a:gd name="connsiteY16" fmla="*/ 10261 h 25956"/>
                      <a:gd name="connsiteX17" fmla="*/ 64085 w 74668"/>
                      <a:gd name="connsiteY17" fmla="*/ 14418 h 25956"/>
                      <a:gd name="connsiteX18" fmla="*/ 56044 w 74668"/>
                      <a:gd name="connsiteY18" fmla="*/ 17743 h 25956"/>
                      <a:gd name="connsiteX19" fmla="*/ 46064 w 74668"/>
                      <a:gd name="connsiteY19" fmla="*/ 19683 h 25956"/>
                      <a:gd name="connsiteX20" fmla="*/ 36915 w 74668"/>
                      <a:gd name="connsiteY20" fmla="*/ 23563 h 259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74668" h="25956">
                        <a:moveTo>
                          <a:pt x="36915" y="23009"/>
                        </a:moveTo>
                        <a:cubicBezTo>
                          <a:pt x="35807" y="23563"/>
                          <a:pt x="34975" y="24672"/>
                          <a:pt x="33866" y="25226"/>
                        </a:cubicBezTo>
                        <a:cubicBezTo>
                          <a:pt x="32203" y="26057"/>
                          <a:pt x="29707" y="26334"/>
                          <a:pt x="28044" y="25226"/>
                        </a:cubicBezTo>
                        <a:cubicBezTo>
                          <a:pt x="26380" y="23840"/>
                          <a:pt x="27212" y="21900"/>
                          <a:pt x="26380" y="20238"/>
                        </a:cubicBezTo>
                        <a:cubicBezTo>
                          <a:pt x="25272" y="18298"/>
                          <a:pt x="21945" y="18852"/>
                          <a:pt x="20004" y="19129"/>
                        </a:cubicBezTo>
                        <a:cubicBezTo>
                          <a:pt x="17509" y="19406"/>
                          <a:pt x="14737" y="20238"/>
                          <a:pt x="11964" y="19961"/>
                        </a:cubicBezTo>
                        <a:cubicBezTo>
                          <a:pt x="8915" y="19961"/>
                          <a:pt x="5311" y="18021"/>
                          <a:pt x="2816" y="16358"/>
                        </a:cubicBezTo>
                        <a:cubicBezTo>
                          <a:pt x="-511" y="14141"/>
                          <a:pt x="-1343" y="10261"/>
                          <a:pt x="2816" y="8598"/>
                        </a:cubicBezTo>
                        <a:cubicBezTo>
                          <a:pt x="6142" y="7213"/>
                          <a:pt x="10024" y="7490"/>
                          <a:pt x="13351" y="8044"/>
                        </a:cubicBezTo>
                        <a:cubicBezTo>
                          <a:pt x="17787" y="8598"/>
                          <a:pt x="21945" y="9153"/>
                          <a:pt x="26380" y="9430"/>
                        </a:cubicBezTo>
                        <a:cubicBezTo>
                          <a:pt x="29153" y="9430"/>
                          <a:pt x="32203" y="9430"/>
                          <a:pt x="34421" y="8321"/>
                        </a:cubicBezTo>
                        <a:cubicBezTo>
                          <a:pt x="36361" y="7213"/>
                          <a:pt x="37747" y="5550"/>
                          <a:pt x="39410" y="4165"/>
                        </a:cubicBezTo>
                        <a:cubicBezTo>
                          <a:pt x="44401" y="562"/>
                          <a:pt x="50223" y="1116"/>
                          <a:pt x="56044" y="1116"/>
                        </a:cubicBezTo>
                        <a:cubicBezTo>
                          <a:pt x="60203" y="1116"/>
                          <a:pt x="64085" y="285"/>
                          <a:pt x="68243" y="8"/>
                        </a:cubicBezTo>
                        <a:cubicBezTo>
                          <a:pt x="71015" y="8"/>
                          <a:pt x="72956" y="-269"/>
                          <a:pt x="74342" y="2502"/>
                        </a:cubicBezTo>
                        <a:cubicBezTo>
                          <a:pt x="75174" y="4719"/>
                          <a:pt x="74342" y="6382"/>
                          <a:pt x="72678" y="7767"/>
                        </a:cubicBezTo>
                        <a:cubicBezTo>
                          <a:pt x="71570" y="8876"/>
                          <a:pt x="70184" y="9430"/>
                          <a:pt x="69075" y="10261"/>
                        </a:cubicBezTo>
                        <a:cubicBezTo>
                          <a:pt x="67134" y="11370"/>
                          <a:pt x="66025" y="13310"/>
                          <a:pt x="64085" y="14418"/>
                        </a:cubicBezTo>
                        <a:cubicBezTo>
                          <a:pt x="61312" y="15804"/>
                          <a:pt x="58817" y="16912"/>
                          <a:pt x="56044" y="17743"/>
                        </a:cubicBezTo>
                        <a:cubicBezTo>
                          <a:pt x="52718" y="18575"/>
                          <a:pt x="49114" y="18575"/>
                          <a:pt x="46064" y="19683"/>
                        </a:cubicBezTo>
                        <a:cubicBezTo>
                          <a:pt x="43015" y="20515"/>
                          <a:pt x="39688" y="21900"/>
                          <a:pt x="36915" y="23563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765" name="Freeform 4764">
                    <a:extLst>
                      <a:ext uri="{FF2B5EF4-FFF2-40B4-BE49-F238E27FC236}">
                        <a16:creationId xmlns:a16="http://schemas.microsoft.com/office/drawing/2014/main" id="{7DA2F8E7-C388-6642-C392-3A7EBB1B61A4}"/>
                      </a:ext>
                    </a:extLst>
                  </p:cNvPr>
                  <p:cNvSpPr/>
                  <p:nvPr/>
                </p:nvSpPr>
                <p:spPr>
                  <a:xfrm>
                    <a:off x="7073837" y="1227792"/>
                    <a:ext cx="21869" cy="11466"/>
                  </a:xfrm>
                  <a:custGeom>
                    <a:avLst/>
                    <a:gdLst>
                      <a:gd name="connsiteX0" fmla="*/ 3294 w 21869"/>
                      <a:gd name="connsiteY0" fmla="*/ 9451 h 11466"/>
                      <a:gd name="connsiteX1" fmla="*/ 799 w 21869"/>
                      <a:gd name="connsiteY1" fmla="*/ 8066 h 11466"/>
                      <a:gd name="connsiteX2" fmla="*/ 1908 w 21869"/>
                      <a:gd name="connsiteY2" fmla="*/ 1969 h 11466"/>
                      <a:gd name="connsiteX3" fmla="*/ 11057 w 21869"/>
                      <a:gd name="connsiteY3" fmla="*/ 306 h 11466"/>
                      <a:gd name="connsiteX4" fmla="*/ 16879 w 21869"/>
                      <a:gd name="connsiteY4" fmla="*/ 2246 h 11466"/>
                      <a:gd name="connsiteX5" fmla="*/ 19374 w 21869"/>
                      <a:gd name="connsiteY5" fmla="*/ 5017 h 11466"/>
                      <a:gd name="connsiteX6" fmla="*/ 21869 w 21869"/>
                      <a:gd name="connsiteY6" fmla="*/ 9174 h 11466"/>
                      <a:gd name="connsiteX7" fmla="*/ 19928 w 21869"/>
                      <a:gd name="connsiteY7" fmla="*/ 10282 h 11466"/>
                      <a:gd name="connsiteX8" fmla="*/ 11057 w 21869"/>
                      <a:gd name="connsiteY8" fmla="*/ 10837 h 11466"/>
                      <a:gd name="connsiteX9" fmla="*/ 6066 w 21869"/>
                      <a:gd name="connsiteY9" fmla="*/ 11391 h 11466"/>
                      <a:gd name="connsiteX10" fmla="*/ 3017 w 21869"/>
                      <a:gd name="connsiteY10" fmla="*/ 10005 h 11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21869" h="11466">
                        <a:moveTo>
                          <a:pt x="3294" y="9451"/>
                        </a:moveTo>
                        <a:cubicBezTo>
                          <a:pt x="2463" y="8897"/>
                          <a:pt x="1631" y="8343"/>
                          <a:pt x="799" y="8066"/>
                        </a:cubicBezTo>
                        <a:cubicBezTo>
                          <a:pt x="-33" y="5849"/>
                          <a:pt x="-864" y="2523"/>
                          <a:pt x="1908" y="1969"/>
                        </a:cubicBezTo>
                        <a:cubicBezTo>
                          <a:pt x="4680" y="1415"/>
                          <a:pt x="8008" y="-802"/>
                          <a:pt x="11057" y="306"/>
                        </a:cubicBezTo>
                        <a:cubicBezTo>
                          <a:pt x="12997" y="860"/>
                          <a:pt x="14938" y="1138"/>
                          <a:pt x="16879" y="2246"/>
                        </a:cubicBezTo>
                        <a:cubicBezTo>
                          <a:pt x="17988" y="2800"/>
                          <a:pt x="18542" y="4186"/>
                          <a:pt x="19374" y="5017"/>
                        </a:cubicBezTo>
                        <a:cubicBezTo>
                          <a:pt x="20483" y="6126"/>
                          <a:pt x="21592" y="7511"/>
                          <a:pt x="21869" y="9174"/>
                        </a:cubicBezTo>
                        <a:cubicBezTo>
                          <a:pt x="21869" y="10560"/>
                          <a:pt x="21037" y="10005"/>
                          <a:pt x="19928" y="10282"/>
                        </a:cubicBezTo>
                        <a:cubicBezTo>
                          <a:pt x="17156" y="10282"/>
                          <a:pt x="13829" y="10282"/>
                          <a:pt x="11057" y="10837"/>
                        </a:cubicBezTo>
                        <a:cubicBezTo>
                          <a:pt x="9671" y="11114"/>
                          <a:pt x="7453" y="11668"/>
                          <a:pt x="6066" y="11391"/>
                        </a:cubicBezTo>
                        <a:cubicBezTo>
                          <a:pt x="4958" y="11391"/>
                          <a:pt x="4126" y="10837"/>
                          <a:pt x="3017" y="10005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766" name="Freeform 4765">
                    <a:extLst>
                      <a:ext uri="{FF2B5EF4-FFF2-40B4-BE49-F238E27FC236}">
                        <a16:creationId xmlns:a16="http://schemas.microsoft.com/office/drawing/2014/main" id="{5805A702-568D-200C-11D9-A2640D80D22A}"/>
                      </a:ext>
                    </a:extLst>
                  </p:cNvPr>
                  <p:cNvSpPr/>
                  <p:nvPr/>
                </p:nvSpPr>
                <p:spPr>
                  <a:xfrm>
                    <a:off x="7044323" y="1221039"/>
                    <a:ext cx="130326" cy="51849"/>
                  </a:xfrm>
                  <a:custGeom>
                    <a:avLst/>
                    <a:gdLst>
                      <a:gd name="connsiteX0" fmla="*/ 24491 w 130326"/>
                      <a:gd name="connsiteY0" fmla="*/ 22855 h 51849"/>
                      <a:gd name="connsiteX1" fmla="*/ 24491 w 130326"/>
                      <a:gd name="connsiteY1" fmla="*/ 25627 h 51849"/>
                      <a:gd name="connsiteX2" fmla="*/ 37244 w 130326"/>
                      <a:gd name="connsiteY2" fmla="*/ 28952 h 51849"/>
                      <a:gd name="connsiteX3" fmla="*/ 31977 w 130326"/>
                      <a:gd name="connsiteY3" fmla="*/ 32555 h 51849"/>
                      <a:gd name="connsiteX4" fmla="*/ 29482 w 130326"/>
                      <a:gd name="connsiteY4" fmla="*/ 37266 h 51849"/>
                      <a:gd name="connsiteX5" fmla="*/ 21165 w 130326"/>
                      <a:gd name="connsiteY5" fmla="*/ 36434 h 51849"/>
                      <a:gd name="connsiteX6" fmla="*/ 11461 w 130326"/>
                      <a:gd name="connsiteY6" fmla="*/ 33940 h 51849"/>
                      <a:gd name="connsiteX7" fmla="*/ 95 w 130326"/>
                      <a:gd name="connsiteY7" fmla="*/ 40591 h 51849"/>
                      <a:gd name="connsiteX8" fmla="*/ 8967 w 130326"/>
                      <a:gd name="connsiteY8" fmla="*/ 46688 h 51849"/>
                      <a:gd name="connsiteX9" fmla="*/ 21719 w 130326"/>
                      <a:gd name="connsiteY9" fmla="*/ 46688 h 51849"/>
                      <a:gd name="connsiteX10" fmla="*/ 25046 w 130326"/>
                      <a:gd name="connsiteY10" fmla="*/ 46688 h 51849"/>
                      <a:gd name="connsiteX11" fmla="*/ 28927 w 130326"/>
                      <a:gd name="connsiteY11" fmla="*/ 51122 h 51849"/>
                      <a:gd name="connsiteX12" fmla="*/ 47225 w 130326"/>
                      <a:gd name="connsiteY12" fmla="*/ 50013 h 51849"/>
                      <a:gd name="connsiteX13" fmla="*/ 60255 w 130326"/>
                      <a:gd name="connsiteY13" fmla="*/ 48905 h 51849"/>
                      <a:gd name="connsiteX14" fmla="*/ 58037 w 130326"/>
                      <a:gd name="connsiteY14" fmla="*/ 41145 h 51849"/>
                      <a:gd name="connsiteX15" fmla="*/ 56651 w 130326"/>
                      <a:gd name="connsiteY15" fmla="*/ 34772 h 51849"/>
                      <a:gd name="connsiteX16" fmla="*/ 64136 w 130326"/>
                      <a:gd name="connsiteY16" fmla="*/ 32555 h 51849"/>
                      <a:gd name="connsiteX17" fmla="*/ 72730 w 130326"/>
                      <a:gd name="connsiteY17" fmla="*/ 31723 h 51849"/>
                      <a:gd name="connsiteX18" fmla="*/ 78830 w 130326"/>
                      <a:gd name="connsiteY18" fmla="*/ 28952 h 51849"/>
                      <a:gd name="connsiteX19" fmla="*/ 85760 w 130326"/>
                      <a:gd name="connsiteY19" fmla="*/ 26735 h 51849"/>
                      <a:gd name="connsiteX20" fmla="*/ 103781 w 130326"/>
                      <a:gd name="connsiteY20" fmla="*/ 23410 h 51849"/>
                      <a:gd name="connsiteX21" fmla="*/ 117365 w 130326"/>
                      <a:gd name="connsiteY21" fmla="*/ 18421 h 51849"/>
                      <a:gd name="connsiteX22" fmla="*/ 130118 w 130326"/>
                      <a:gd name="connsiteY22" fmla="*/ 12048 h 51849"/>
                      <a:gd name="connsiteX23" fmla="*/ 123464 w 130326"/>
                      <a:gd name="connsiteY23" fmla="*/ 9276 h 51849"/>
                      <a:gd name="connsiteX24" fmla="*/ 115702 w 130326"/>
                      <a:gd name="connsiteY24" fmla="*/ 9831 h 51849"/>
                      <a:gd name="connsiteX25" fmla="*/ 107662 w 130326"/>
                      <a:gd name="connsiteY25" fmla="*/ 2625 h 51849"/>
                      <a:gd name="connsiteX26" fmla="*/ 101008 w 130326"/>
                      <a:gd name="connsiteY26" fmla="*/ 2625 h 51849"/>
                      <a:gd name="connsiteX27" fmla="*/ 93246 w 130326"/>
                      <a:gd name="connsiteY27" fmla="*/ 2625 h 51849"/>
                      <a:gd name="connsiteX28" fmla="*/ 80493 w 130326"/>
                      <a:gd name="connsiteY28" fmla="*/ 408 h 51849"/>
                      <a:gd name="connsiteX29" fmla="*/ 69404 w 130326"/>
                      <a:gd name="connsiteY29" fmla="*/ 7059 h 51849"/>
                      <a:gd name="connsiteX30" fmla="*/ 62473 w 130326"/>
                      <a:gd name="connsiteY30" fmla="*/ 8999 h 51849"/>
                      <a:gd name="connsiteX31" fmla="*/ 63859 w 130326"/>
                      <a:gd name="connsiteY31" fmla="*/ 10939 h 51849"/>
                      <a:gd name="connsiteX32" fmla="*/ 73839 w 130326"/>
                      <a:gd name="connsiteY32" fmla="*/ 13156 h 51849"/>
                      <a:gd name="connsiteX33" fmla="*/ 77166 w 130326"/>
                      <a:gd name="connsiteY33" fmla="*/ 15096 h 51849"/>
                      <a:gd name="connsiteX34" fmla="*/ 71899 w 130326"/>
                      <a:gd name="connsiteY34" fmla="*/ 17590 h 51849"/>
                      <a:gd name="connsiteX35" fmla="*/ 61364 w 130326"/>
                      <a:gd name="connsiteY35" fmla="*/ 21470 h 51849"/>
                      <a:gd name="connsiteX36" fmla="*/ 57483 w 130326"/>
                      <a:gd name="connsiteY36" fmla="*/ 22855 h 51849"/>
                      <a:gd name="connsiteX37" fmla="*/ 54433 w 130326"/>
                      <a:gd name="connsiteY37" fmla="*/ 23964 h 51849"/>
                      <a:gd name="connsiteX38" fmla="*/ 51384 w 130326"/>
                      <a:gd name="connsiteY38" fmla="*/ 25072 h 51849"/>
                      <a:gd name="connsiteX39" fmla="*/ 45284 w 130326"/>
                      <a:gd name="connsiteY39" fmla="*/ 25349 h 51849"/>
                      <a:gd name="connsiteX40" fmla="*/ 40571 w 130326"/>
                      <a:gd name="connsiteY40" fmla="*/ 22855 h 51849"/>
                      <a:gd name="connsiteX41" fmla="*/ 34750 w 130326"/>
                      <a:gd name="connsiteY41" fmla="*/ 22301 h 51849"/>
                      <a:gd name="connsiteX42" fmla="*/ 28650 w 130326"/>
                      <a:gd name="connsiteY42" fmla="*/ 22578 h 51849"/>
                      <a:gd name="connsiteX43" fmla="*/ 23383 w 130326"/>
                      <a:gd name="connsiteY43" fmla="*/ 22578 h 518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</a:cxnLst>
                    <a:rect l="l" t="t" r="r" b="b"/>
                    <a:pathLst>
                      <a:path w="130326" h="51849">
                        <a:moveTo>
                          <a:pt x="24491" y="22855"/>
                        </a:moveTo>
                        <a:cubicBezTo>
                          <a:pt x="22274" y="23410"/>
                          <a:pt x="23105" y="25072"/>
                          <a:pt x="24491" y="25627"/>
                        </a:cubicBezTo>
                        <a:cubicBezTo>
                          <a:pt x="28650" y="27289"/>
                          <a:pt x="33918" y="25627"/>
                          <a:pt x="37244" y="28952"/>
                        </a:cubicBezTo>
                        <a:cubicBezTo>
                          <a:pt x="35304" y="29783"/>
                          <a:pt x="33086" y="30338"/>
                          <a:pt x="31977" y="32555"/>
                        </a:cubicBezTo>
                        <a:cubicBezTo>
                          <a:pt x="31145" y="33940"/>
                          <a:pt x="31145" y="36434"/>
                          <a:pt x="29482" y="37266"/>
                        </a:cubicBezTo>
                        <a:cubicBezTo>
                          <a:pt x="27264" y="38651"/>
                          <a:pt x="23383" y="37266"/>
                          <a:pt x="21165" y="36434"/>
                        </a:cubicBezTo>
                        <a:cubicBezTo>
                          <a:pt x="18115" y="35603"/>
                          <a:pt x="14788" y="34217"/>
                          <a:pt x="11461" y="33940"/>
                        </a:cubicBezTo>
                        <a:cubicBezTo>
                          <a:pt x="7857" y="33663"/>
                          <a:pt x="-1014" y="35326"/>
                          <a:pt x="95" y="40591"/>
                        </a:cubicBezTo>
                        <a:cubicBezTo>
                          <a:pt x="650" y="44194"/>
                          <a:pt x="5917" y="45856"/>
                          <a:pt x="8967" y="46688"/>
                        </a:cubicBezTo>
                        <a:cubicBezTo>
                          <a:pt x="13125" y="47796"/>
                          <a:pt x="17560" y="47519"/>
                          <a:pt x="21719" y="46688"/>
                        </a:cubicBezTo>
                        <a:cubicBezTo>
                          <a:pt x="23105" y="46411"/>
                          <a:pt x="24215" y="45302"/>
                          <a:pt x="25046" y="46688"/>
                        </a:cubicBezTo>
                        <a:cubicBezTo>
                          <a:pt x="25878" y="48628"/>
                          <a:pt x="26709" y="50290"/>
                          <a:pt x="28927" y="51122"/>
                        </a:cubicBezTo>
                        <a:cubicBezTo>
                          <a:pt x="35026" y="53339"/>
                          <a:pt x="41125" y="48905"/>
                          <a:pt x="47225" y="50013"/>
                        </a:cubicBezTo>
                        <a:cubicBezTo>
                          <a:pt x="50829" y="50568"/>
                          <a:pt x="58869" y="54447"/>
                          <a:pt x="60255" y="48905"/>
                        </a:cubicBezTo>
                        <a:cubicBezTo>
                          <a:pt x="61087" y="46411"/>
                          <a:pt x="59423" y="43362"/>
                          <a:pt x="58037" y="41145"/>
                        </a:cubicBezTo>
                        <a:cubicBezTo>
                          <a:pt x="57205" y="39483"/>
                          <a:pt x="55265" y="36711"/>
                          <a:pt x="56651" y="34772"/>
                        </a:cubicBezTo>
                        <a:cubicBezTo>
                          <a:pt x="58037" y="32832"/>
                          <a:pt x="61918" y="32555"/>
                          <a:pt x="64136" y="32555"/>
                        </a:cubicBezTo>
                        <a:cubicBezTo>
                          <a:pt x="66908" y="32555"/>
                          <a:pt x="69958" y="32555"/>
                          <a:pt x="72730" y="31723"/>
                        </a:cubicBezTo>
                        <a:cubicBezTo>
                          <a:pt x="74949" y="31169"/>
                          <a:pt x="76889" y="30061"/>
                          <a:pt x="78830" y="28952"/>
                        </a:cubicBezTo>
                        <a:cubicBezTo>
                          <a:pt x="81048" y="27843"/>
                          <a:pt x="83266" y="27289"/>
                          <a:pt x="85760" y="26735"/>
                        </a:cubicBezTo>
                        <a:cubicBezTo>
                          <a:pt x="91859" y="25904"/>
                          <a:pt x="97958" y="25349"/>
                          <a:pt x="103781" y="23410"/>
                        </a:cubicBezTo>
                        <a:cubicBezTo>
                          <a:pt x="108493" y="22024"/>
                          <a:pt x="112652" y="19530"/>
                          <a:pt x="117365" y="18421"/>
                        </a:cubicBezTo>
                        <a:cubicBezTo>
                          <a:pt x="119860" y="17867"/>
                          <a:pt x="132058" y="16759"/>
                          <a:pt x="130118" y="12048"/>
                        </a:cubicBezTo>
                        <a:cubicBezTo>
                          <a:pt x="129286" y="9831"/>
                          <a:pt x="125682" y="9276"/>
                          <a:pt x="123464" y="9276"/>
                        </a:cubicBezTo>
                        <a:cubicBezTo>
                          <a:pt x="120969" y="9276"/>
                          <a:pt x="118474" y="10108"/>
                          <a:pt x="115702" y="9831"/>
                        </a:cubicBezTo>
                        <a:cubicBezTo>
                          <a:pt x="111543" y="9831"/>
                          <a:pt x="111266" y="4011"/>
                          <a:pt x="107662" y="2625"/>
                        </a:cubicBezTo>
                        <a:cubicBezTo>
                          <a:pt x="105721" y="1794"/>
                          <a:pt x="103226" y="2625"/>
                          <a:pt x="101008" y="2625"/>
                        </a:cubicBezTo>
                        <a:cubicBezTo>
                          <a:pt x="98513" y="2903"/>
                          <a:pt x="95741" y="3180"/>
                          <a:pt x="93246" y="2625"/>
                        </a:cubicBezTo>
                        <a:cubicBezTo>
                          <a:pt x="88810" y="1517"/>
                          <a:pt x="85206" y="-977"/>
                          <a:pt x="80493" y="408"/>
                        </a:cubicBezTo>
                        <a:cubicBezTo>
                          <a:pt x="76057" y="1517"/>
                          <a:pt x="73285" y="5397"/>
                          <a:pt x="69404" y="7059"/>
                        </a:cubicBezTo>
                        <a:cubicBezTo>
                          <a:pt x="67186" y="7891"/>
                          <a:pt x="64690" y="8168"/>
                          <a:pt x="62473" y="8999"/>
                        </a:cubicBezTo>
                        <a:cubicBezTo>
                          <a:pt x="60255" y="9831"/>
                          <a:pt x="62750" y="10662"/>
                          <a:pt x="63859" y="10939"/>
                        </a:cubicBezTo>
                        <a:cubicBezTo>
                          <a:pt x="67186" y="12048"/>
                          <a:pt x="70512" y="12602"/>
                          <a:pt x="73839" y="13156"/>
                        </a:cubicBezTo>
                        <a:cubicBezTo>
                          <a:pt x="74949" y="13156"/>
                          <a:pt x="78275" y="13710"/>
                          <a:pt x="77166" y="15096"/>
                        </a:cubicBezTo>
                        <a:cubicBezTo>
                          <a:pt x="76057" y="16482"/>
                          <a:pt x="73562" y="17313"/>
                          <a:pt x="71899" y="17590"/>
                        </a:cubicBezTo>
                        <a:cubicBezTo>
                          <a:pt x="68294" y="18421"/>
                          <a:pt x="64968" y="20638"/>
                          <a:pt x="61364" y="21470"/>
                        </a:cubicBezTo>
                        <a:cubicBezTo>
                          <a:pt x="59977" y="21747"/>
                          <a:pt x="58591" y="22301"/>
                          <a:pt x="57483" y="22855"/>
                        </a:cubicBezTo>
                        <a:cubicBezTo>
                          <a:pt x="56373" y="23132"/>
                          <a:pt x="55542" y="23687"/>
                          <a:pt x="54433" y="23964"/>
                        </a:cubicBezTo>
                        <a:cubicBezTo>
                          <a:pt x="53324" y="24518"/>
                          <a:pt x="52215" y="24518"/>
                          <a:pt x="51384" y="25072"/>
                        </a:cubicBezTo>
                        <a:cubicBezTo>
                          <a:pt x="49442" y="25072"/>
                          <a:pt x="47225" y="25627"/>
                          <a:pt x="45284" y="25349"/>
                        </a:cubicBezTo>
                        <a:cubicBezTo>
                          <a:pt x="43621" y="25349"/>
                          <a:pt x="42235" y="23410"/>
                          <a:pt x="40571" y="22855"/>
                        </a:cubicBezTo>
                        <a:cubicBezTo>
                          <a:pt x="38908" y="22301"/>
                          <a:pt x="36690" y="22301"/>
                          <a:pt x="34750" y="22301"/>
                        </a:cubicBezTo>
                        <a:cubicBezTo>
                          <a:pt x="32808" y="22301"/>
                          <a:pt x="30868" y="22578"/>
                          <a:pt x="28650" y="22578"/>
                        </a:cubicBezTo>
                        <a:cubicBezTo>
                          <a:pt x="26987" y="22578"/>
                          <a:pt x="25046" y="22301"/>
                          <a:pt x="23383" y="22578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767" name="Freeform 4766">
                    <a:extLst>
                      <a:ext uri="{FF2B5EF4-FFF2-40B4-BE49-F238E27FC236}">
                        <a16:creationId xmlns:a16="http://schemas.microsoft.com/office/drawing/2014/main" id="{626187E6-E2D9-7527-B0BA-76FB2DA7DE0F}"/>
                      </a:ext>
                    </a:extLst>
                  </p:cNvPr>
                  <p:cNvSpPr/>
                  <p:nvPr/>
                </p:nvSpPr>
                <p:spPr>
                  <a:xfrm>
                    <a:off x="7194402" y="1253697"/>
                    <a:ext cx="38995" cy="15969"/>
                  </a:xfrm>
                  <a:custGeom>
                    <a:avLst/>
                    <a:gdLst>
                      <a:gd name="connsiteX0" fmla="*/ 11089 w 38995"/>
                      <a:gd name="connsiteY0" fmla="*/ 14030 h 15969"/>
                      <a:gd name="connsiteX1" fmla="*/ 3050 w 38995"/>
                      <a:gd name="connsiteY1" fmla="*/ 14584 h 15969"/>
                      <a:gd name="connsiteX2" fmla="*/ 0 w 38995"/>
                      <a:gd name="connsiteY2" fmla="*/ 10981 h 15969"/>
                      <a:gd name="connsiteX3" fmla="*/ 4436 w 38995"/>
                      <a:gd name="connsiteY3" fmla="*/ 7933 h 15969"/>
                      <a:gd name="connsiteX4" fmla="*/ 9703 w 38995"/>
                      <a:gd name="connsiteY4" fmla="*/ 6270 h 15969"/>
                      <a:gd name="connsiteX5" fmla="*/ 15802 w 38995"/>
                      <a:gd name="connsiteY5" fmla="*/ 4330 h 15969"/>
                      <a:gd name="connsiteX6" fmla="*/ 25229 w 38995"/>
                      <a:gd name="connsiteY6" fmla="*/ 728 h 15969"/>
                      <a:gd name="connsiteX7" fmla="*/ 30219 w 38995"/>
                      <a:gd name="connsiteY7" fmla="*/ 3776 h 15969"/>
                      <a:gd name="connsiteX8" fmla="*/ 36872 w 38995"/>
                      <a:gd name="connsiteY8" fmla="*/ 5716 h 15969"/>
                      <a:gd name="connsiteX9" fmla="*/ 37981 w 38995"/>
                      <a:gd name="connsiteY9" fmla="*/ 10427 h 15969"/>
                      <a:gd name="connsiteX10" fmla="*/ 31328 w 38995"/>
                      <a:gd name="connsiteY10" fmla="*/ 14307 h 15969"/>
                      <a:gd name="connsiteX11" fmla="*/ 26337 w 38995"/>
                      <a:gd name="connsiteY11" fmla="*/ 15969 h 15969"/>
                      <a:gd name="connsiteX12" fmla="*/ 22456 w 38995"/>
                      <a:gd name="connsiteY12" fmla="*/ 15138 h 15969"/>
                      <a:gd name="connsiteX13" fmla="*/ 11367 w 38995"/>
                      <a:gd name="connsiteY13" fmla="*/ 14307 h 159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38995" h="15969">
                        <a:moveTo>
                          <a:pt x="11089" y="14030"/>
                        </a:moveTo>
                        <a:cubicBezTo>
                          <a:pt x="8317" y="14030"/>
                          <a:pt x="5822" y="14861"/>
                          <a:pt x="3050" y="14584"/>
                        </a:cubicBezTo>
                        <a:cubicBezTo>
                          <a:pt x="1941" y="13752"/>
                          <a:pt x="0" y="12367"/>
                          <a:pt x="0" y="10981"/>
                        </a:cubicBezTo>
                        <a:cubicBezTo>
                          <a:pt x="0" y="9041"/>
                          <a:pt x="3050" y="8487"/>
                          <a:pt x="4436" y="7933"/>
                        </a:cubicBezTo>
                        <a:cubicBezTo>
                          <a:pt x="6099" y="7379"/>
                          <a:pt x="7763" y="6547"/>
                          <a:pt x="9703" y="6270"/>
                        </a:cubicBezTo>
                        <a:cubicBezTo>
                          <a:pt x="11921" y="5993"/>
                          <a:pt x="13862" y="5716"/>
                          <a:pt x="15802" y="4330"/>
                        </a:cubicBezTo>
                        <a:cubicBezTo>
                          <a:pt x="18852" y="1836"/>
                          <a:pt x="20793" y="-1489"/>
                          <a:pt x="25229" y="728"/>
                        </a:cubicBezTo>
                        <a:cubicBezTo>
                          <a:pt x="26892" y="1559"/>
                          <a:pt x="28278" y="3222"/>
                          <a:pt x="30219" y="3776"/>
                        </a:cubicBezTo>
                        <a:cubicBezTo>
                          <a:pt x="32436" y="4607"/>
                          <a:pt x="34654" y="4607"/>
                          <a:pt x="36872" y="5716"/>
                        </a:cubicBezTo>
                        <a:cubicBezTo>
                          <a:pt x="38813" y="6824"/>
                          <a:pt x="39922" y="8764"/>
                          <a:pt x="37981" y="10427"/>
                        </a:cubicBezTo>
                        <a:cubicBezTo>
                          <a:pt x="36040" y="12090"/>
                          <a:pt x="33546" y="13198"/>
                          <a:pt x="31328" y="14307"/>
                        </a:cubicBezTo>
                        <a:cubicBezTo>
                          <a:pt x="29664" y="15138"/>
                          <a:pt x="28001" y="15692"/>
                          <a:pt x="26337" y="15969"/>
                        </a:cubicBezTo>
                        <a:cubicBezTo>
                          <a:pt x="24674" y="15969"/>
                          <a:pt x="23842" y="15415"/>
                          <a:pt x="22456" y="15138"/>
                        </a:cubicBezTo>
                        <a:cubicBezTo>
                          <a:pt x="18852" y="14307"/>
                          <a:pt x="14971" y="14307"/>
                          <a:pt x="11367" y="14307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768" name="Freeform 4767">
                    <a:extLst>
                      <a:ext uri="{FF2B5EF4-FFF2-40B4-BE49-F238E27FC236}">
                        <a16:creationId xmlns:a16="http://schemas.microsoft.com/office/drawing/2014/main" id="{A00941A3-0CE6-F1F9-42C1-3C7F0DFC5596}"/>
                      </a:ext>
                    </a:extLst>
                  </p:cNvPr>
                  <p:cNvSpPr/>
                  <p:nvPr/>
                </p:nvSpPr>
                <p:spPr>
                  <a:xfrm>
                    <a:off x="7288842" y="1254613"/>
                    <a:ext cx="36745" cy="20595"/>
                  </a:xfrm>
                  <a:custGeom>
                    <a:avLst/>
                    <a:gdLst>
                      <a:gd name="connsiteX0" fmla="*/ 8414 w 36745"/>
                      <a:gd name="connsiteY0" fmla="*/ 20596 h 20595"/>
                      <a:gd name="connsiteX1" fmla="*/ 2038 w 36745"/>
                      <a:gd name="connsiteY1" fmla="*/ 19210 h 20595"/>
                      <a:gd name="connsiteX2" fmla="*/ 374 w 36745"/>
                      <a:gd name="connsiteY2" fmla="*/ 13668 h 20595"/>
                      <a:gd name="connsiteX3" fmla="*/ 7028 w 36745"/>
                      <a:gd name="connsiteY3" fmla="*/ 7294 h 20595"/>
                      <a:gd name="connsiteX4" fmla="*/ 13959 w 36745"/>
                      <a:gd name="connsiteY4" fmla="*/ 2583 h 20595"/>
                      <a:gd name="connsiteX5" fmla="*/ 21167 w 36745"/>
                      <a:gd name="connsiteY5" fmla="*/ 89 h 20595"/>
                      <a:gd name="connsiteX6" fmla="*/ 29484 w 36745"/>
                      <a:gd name="connsiteY6" fmla="*/ 2306 h 20595"/>
                      <a:gd name="connsiteX7" fmla="*/ 34751 w 36745"/>
                      <a:gd name="connsiteY7" fmla="*/ 7294 h 20595"/>
                      <a:gd name="connsiteX8" fmla="*/ 36692 w 36745"/>
                      <a:gd name="connsiteY8" fmla="*/ 13945 h 20595"/>
                      <a:gd name="connsiteX9" fmla="*/ 32256 w 36745"/>
                      <a:gd name="connsiteY9" fmla="*/ 19487 h 20595"/>
                      <a:gd name="connsiteX10" fmla="*/ 25325 w 36745"/>
                      <a:gd name="connsiteY10" fmla="*/ 19487 h 20595"/>
                      <a:gd name="connsiteX11" fmla="*/ 21998 w 36745"/>
                      <a:gd name="connsiteY11" fmla="*/ 18933 h 20595"/>
                      <a:gd name="connsiteX12" fmla="*/ 19504 w 36745"/>
                      <a:gd name="connsiteY12" fmla="*/ 19210 h 20595"/>
                      <a:gd name="connsiteX13" fmla="*/ 8137 w 36745"/>
                      <a:gd name="connsiteY13" fmla="*/ 20596 h 205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36745" h="20595">
                        <a:moveTo>
                          <a:pt x="8414" y="20596"/>
                        </a:moveTo>
                        <a:cubicBezTo>
                          <a:pt x="6196" y="20596"/>
                          <a:pt x="4256" y="20319"/>
                          <a:pt x="2038" y="19210"/>
                        </a:cubicBezTo>
                        <a:cubicBezTo>
                          <a:pt x="97" y="18379"/>
                          <a:pt x="-457" y="15330"/>
                          <a:pt x="374" y="13668"/>
                        </a:cubicBezTo>
                        <a:cubicBezTo>
                          <a:pt x="1760" y="10896"/>
                          <a:pt x="4532" y="8957"/>
                          <a:pt x="7028" y="7294"/>
                        </a:cubicBezTo>
                        <a:cubicBezTo>
                          <a:pt x="9246" y="5908"/>
                          <a:pt x="11741" y="4246"/>
                          <a:pt x="13959" y="2583"/>
                        </a:cubicBezTo>
                        <a:cubicBezTo>
                          <a:pt x="15899" y="920"/>
                          <a:pt x="18672" y="366"/>
                          <a:pt x="21167" y="89"/>
                        </a:cubicBezTo>
                        <a:cubicBezTo>
                          <a:pt x="24216" y="-188"/>
                          <a:pt x="26989" y="89"/>
                          <a:pt x="29484" y="2306"/>
                        </a:cubicBezTo>
                        <a:cubicBezTo>
                          <a:pt x="31425" y="3968"/>
                          <a:pt x="33088" y="5354"/>
                          <a:pt x="34751" y="7294"/>
                        </a:cubicBezTo>
                        <a:cubicBezTo>
                          <a:pt x="36138" y="8957"/>
                          <a:pt x="36969" y="11451"/>
                          <a:pt x="36692" y="13945"/>
                        </a:cubicBezTo>
                        <a:cubicBezTo>
                          <a:pt x="36692" y="16162"/>
                          <a:pt x="34751" y="19210"/>
                          <a:pt x="32256" y="19487"/>
                        </a:cubicBezTo>
                        <a:cubicBezTo>
                          <a:pt x="30039" y="19487"/>
                          <a:pt x="27543" y="19764"/>
                          <a:pt x="25325" y="19487"/>
                        </a:cubicBezTo>
                        <a:cubicBezTo>
                          <a:pt x="24216" y="19487"/>
                          <a:pt x="23108" y="19487"/>
                          <a:pt x="21998" y="18933"/>
                        </a:cubicBezTo>
                        <a:cubicBezTo>
                          <a:pt x="20890" y="18933"/>
                          <a:pt x="20335" y="18933"/>
                          <a:pt x="19504" y="19210"/>
                        </a:cubicBezTo>
                        <a:cubicBezTo>
                          <a:pt x="15899" y="20041"/>
                          <a:pt x="11741" y="20596"/>
                          <a:pt x="8137" y="20596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769" name="Freeform 4768">
                    <a:extLst>
                      <a:ext uri="{FF2B5EF4-FFF2-40B4-BE49-F238E27FC236}">
                        <a16:creationId xmlns:a16="http://schemas.microsoft.com/office/drawing/2014/main" id="{96A3ED24-5E98-2CB0-1FEF-51552635426B}"/>
                      </a:ext>
                    </a:extLst>
                  </p:cNvPr>
                  <p:cNvSpPr/>
                  <p:nvPr/>
                </p:nvSpPr>
                <p:spPr>
                  <a:xfrm>
                    <a:off x="7238759" y="1223540"/>
                    <a:ext cx="74690" cy="15919"/>
                  </a:xfrm>
                  <a:custGeom>
                    <a:avLst/>
                    <a:gdLst>
                      <a:gd name="connsiteX0" fmla="*/ 41863 w 74690"/>
                      <a:gd name="connsiteY0" fmla="*/ 10932 h 15919"/>
                      <a:gd name="connsiteX1" fmla="*/ 41308 w 74690"/>
                      <a:gd name="connsiteY1" fmla="*/ 10932 h 15919"/>
                      <a:gd name="connsiteX2" fmla="*/ 36040 w 74690"/>
                      <a:gd name="connsiteY2" fmla="*/ 8992 h 15919"/>
                      <a:gd name="connsiteX3" fmla="*/ 32159 w 74690"/>
                      <a:gd name="connsiteY3" fmla="*/ 9269 h 15919"/>
                      <a:gd name="connsiteX4" fmla="*/ 26060 w 74690"/>
                      <a:gd name="connsiteY4" fmla="*/ 9823 h 15919"/>
                      <a:gd name="connsiteX5" fmla="*/ 23565 w 74690"/>
                      <a:gd name="connsiteY5" fmla="*/ 11486 h 15919"/>
                      <a:gd name="connsiteX6" fmla="*/ 20516 w 74690"/>
                      <a:gd name="connsiteY6" fmla="*/ 10377 h 15919"/>
                      <a:gd name="connsiteX7" fmla="*/ 17188 w 74690"/>
                      <a:gd name="connsiteY7" fmla="*/ 8438 h 15919"/>
                      <a:gd name="connsiteX8" fmla="*/ 13030 w 74690"/>
                      <a:gd name="connsiteY8" fmla="*/ 7883 h 15919"/>
                      <a:gd name="connsiteX9" fmla="*/ 8040 w 74690"/>
                      <a:gd name="connsiteY9" fmla="*/ 7052 h 15919"/>
                      <a:gd name="connsiteX10" fmla="*/ 3882 w 74690"/>
                      <a:gd name="connsiteY10" fmla="*/ 6775 h 15919"/>
                      <a:gd name="connsiteX11" fmla="*/ 0 w 74690"/>
                      <a:gd name="connsiteY11" fmla="*/ 4835 h 15919"/>
                      <a:gd name="connsiteX12" fmla="*/ 14416 w 74690"/>
                      <a:gd name="connsiteY12" fmla="*/ 124 h 15919"/>
                      <a:gd name="connsiteX13" fmla="*/ 26892 w 74690"/>
                      <a:gd name="connsiteY13" fmla="*/ 955 h 15919"/>
                      <a:gd name="connsiteX14" fmla="*/ 39645 w 74690"/>
                      <a:gd name="connsiteY14" fmla="*/ 955 h 15919"/>
                      <a:gd name="connsiteX15" fmla="*/ 48516 w 74690"/>
                      <a:gd name="connsiteY15" fmla="*/ 2064 h 15919"/>
                      <a:gd name="connsiteX16" fmla="*/ 57111 w 74690"/>
                      <a:gd name="connsiteY16" fmla="*/ 6221 h 15919"/>
                      <a:gd name="connsiteX17" fmla="*/ 66259 w 74690"/>
                      <a:gd name="connsiteY17" fmla="*/ 7606 h 15919"/>
                      <a:gd name="connsiteX18" fmla="*/ 72635 w 74690"/>
                      <a:gd name="connsiteY18" fmla="*/ 8438 h 15919"/>
                      <a:gd name="connsiteX19" fmla="*/ 73745 w 74690"/>
                      <a:gd name="connsiteY19" fmla="*/ 13703 h 15919"/>
                      <a:gd name="connsiteX20" fmla="*/ 66814 w 74690"/>
                      <a:gd name="connsiteY20" fmla="*/ 14811 h 15919"/>
                      <a:gd name="connsiteX21" fmla="*/ 55447 w 74690"/>
                      <a:gd name="connsiteY21" fmla="*/ 15920 h 15919"/>
                      <a:gd name="connsiteX22" fmla="*/ 50734 w 74690"/>
                      <a:gd name="connsiteY22" fmla="*/ 15089 h 15919"/>
                      <a:gd name="connsiteX23" fmla="*/ 46853 w 74690"/>
                      <a:gd name="connsiteY23" fmla="*/ 13426 h 15919"/>
                      <a:gd name="connsiteX24" fmla="*/ 42139 w 74690"/>
                      <a:gd name="connsiteY24" fmla="*/ 10932 h 159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</a:cxnLst>
                    <a:rect l="l" t="t" r="r" b="b"/>
                    <a:pathLst>
                      <a:path w="74690" h="15919">
                        <a:moveTo>
                          <a:pt x="41863" y="10932"/>
                        </a:moveTo>
                        <a:cubicBezTo>
                          <a:pt x="41863" y="10932"/>
                          <a:pt x="41585" y="10932"/>
                          <a:pt x="41308" y="10932"/>
                        </a:cubicBezTo>
                        <a:cubicBezTo>
                          <a:pt x="39645" y="10377"/>
                          <a:pt x="37981" y="9546"/>
                          <a:pt x="36040" y="8992"/>
                        </a:cubicBezTo>
                        <a:cubicBezTo>
                          <a:pt x="34654" y="8992"/>
                          <a:pt x="33546" y="8992"/>
                          <a:pt x="32159" y="9269"/>
                        </a:cubicBezTo>
                        <a:cubicBezTo>
                          <a:pt x="30219" y="9823"/>
                          <a:pt x="28001" y="9269"/>
                          <a:pt x="26060" y="9823"/>
                        </a:cubicBezTo>
                        <a:cubicBezTo>
                          <a:pt x="24951" y="9823"/>
                          <a:pt x="24397" y="11209"/>
                          <a:pt x="23565" y="11486"/>
                        </a:cubicBezTo>
                        <a:cubicBezTo>
                          <a:pt x="22179" y="12040"/>
                          <a:pt x="21347" y="11209"/>
                          <a:pt x="20516" y="10377"/>
                        </a:cubicBezTo>
                        <a:cubicBezTo>
                          <a:pt x="19684" y="9546"/>
                          <a:pt x="18298" y="8715"/>
                          <a:pt x="17188" y="8438"/>
                        </a:cubicBezTo>
                        <a:cubicBezTo>
                          <a:pt x="15802" y="8160"/>
                          <a:pt x="14416" y="7883"/>
                          <a:pt x="13030" y="7883"/>
                        </a:cubicBezTo>
                        <a:cubicBezTo>
                          <a:pt x="11367" y="7883"/>
                          <a:pt x="9703" y="7606"/>
                          <a:pt x="8040" y="7052"/>
                        </a:cubicBezTo>
                        <a:cubicBezTo>
                          <a:pt x="6654" y="7052"/>
                          <a:pt x="5268" y="7052"/>
                          <a:pt x="3882" y="6775"/>
                        </a:cubicBezTo>
                        <a:cubicBezTo>
                          <a:pt x="2496" y="6498"/>
                          <a:pt x="1386" y="5389"/>
                          <a:pt x="0" y="4835"/>
                        </a:cubicBezTo>
                        <a:cubicBezTo>
                          <a:pt x="2772" y="-430"/>
                          <a:pt x="9149" y="-153"/>
                          <a:pt x="14416" y="124"/>
                        </a:cubicBezTo>
                        <a:cubicBezTo>
                          <a:pt x="18575" y="124"/>
                          <a:pt x="22733" y="955"/>
                          <a:pt x="26892" y="955"/>
                        </a:cubicBezTo>
                        <a:cubicBezTo>
                          <a:pt x="31050" y="955"/>
                          <a:pt x="35486" y="955"/>
                          <a:pt x="39645" y="955"/>
                        </a:cubicBezTo>
                        <a:cubicBezTo>
                          <a:pt x="42694" y="955"/>
                          <a:pt x="45744" y="955"/>
                          <a:pt x="48516" y="2064"/>
                        </a:cubicBezTo>
                        <a:cubicBezTo>
                          <a:pt x="51566" y="3449"/>
                          <a:pt x="54061" y="5112"/>
                          <a:pt x="57111" y="6221"/>
                        </a:cubicBezTo>
                        <a:cubicBezTo>
                          <a:pt x="60160" y="7329"/>
                          <a:pt x="63210" y="7606"/>
                          <a:pt x="66259" y="7606"/>
                        </a:cubicBezTo>
                        <a:cubicBezTo>
                          <a:pt x="68477" y="7606"/>
                          <a:pt x="70695" y="7052"/>
                          <a:pt x="72635" y="8438"/>
                        </a:cubicBezTo>
                        <a:cubicBezTo>
                          <a:pt x="74299" y="9546"/>
                          <a:pt x="75685" y="12040"/>
                          <a:pt x="73745" y="13703"/>
                        </a:cubicBezTo>
                        <a:cubicBezTo>
                          <a:pt x="71804" y="15089"/>
                          <a:pt x="69032" y="15366"/>
                          <a:pt x="66814" y="14811"/>
                        </a:cubicBezTo>
                        <a:cubicBezTo>
                          <a:pt x="62932" y="13980"/>
                          <a:pt x="59051" y="15643"/>
                          <a:pt x="55447" y="15920"/>
                        </a:cubicBezTo>
                        <a:cubicBezTo>
                          <a:pt x="53784" y="15920"/>
                          <a:pt x="52120" y="15366"/>
                          <a:pt x="50734" y="15089"/>
                        </a:cubicBezTo>
                        <a:cubicBezTo>
                          <a:pt x="49348" y="14534"/>
                          <a:pt x="47962" y="14257"/>
                          <a:pt x="46853" y="13426"/>
                        </a:cubicBezTo>
                        <a:cubicBezTo>
                          <a:pt x="45467" y="12317"/>
                          <a:pt x="43803" y="11486"/>
                          <a:pt x="42139" y="10932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770" name="Freeform 4769">
                    <a:extLst>
                      <a:ext uri="{FF2B5EF4-FFF2-40B4-BE49-F238E27FC236}">
                        <a16:creationId xmlns:a16="http://schemas.microsoft.com/office/drawing/2014/main" id="{38A0B5DF-1E6E-CFCF-204B-98F0F433A467}"/>
                      </a:ext>
                    </a:extLst>
                  </p:cNvPr>
                  <p:cNvSpPr/>
                  <p:nvPr/>
                </p:nvSpPr>
                <p:spPr>
                  <a:xfrm>
                    <a:off x="7253815" y="1212302"/>
                    <a:ext cx="82807" cy="22298"/>
                  </a:xfrm>
                  <a:custGeom>
                    <a:avLst/>
                    <a:gdLst>
                      <a:gd name="connsiteX0" fmla="*/ 37618 w 82807"/>
                      <a:gd name="connsiteY0" fmla="*/ 10253 h 22298"/>
                      <a:gd name="connsiteX1" fmla="*/ 33183 w 82807"/>
                      <a:gd name="connsiteY1" fmla="*/ 9699 h 22298"/>
                      <a:gd name="connsiteX2" fmla="*/ 18489 w 82807"/>
                      <a:gd name="connsiteY2" fmla="*/ 7759 h 22298"/>
                      <a:gd name="connsiteX3" fmla="*/ 10449 w 82807"/>
                      <a:gd name="connsiteY3" fmla="*/ 7759 h 22298"/>
                      <a:gd name="connsiteX4" fmla="*/ 7677 w 82807"/>
                      <a:gd name="connsiteY4" fmla="*/ 5265 h 22298"/>
                      <a:gd name="connsiteX5" fmla="*/ 1301 w 82807"/>
                      <a:gd name="connsiteY5" fmla="*/ 3880 h 22298"/>
                      <a:gd name="connsiteX6" fmla="*/ 2964 w 82807"/>
                      <a:gd name="connsiteY6" fmla="*/ 831 h 22298"/>
                      <a:gd name="connsiteX7" fmla="*/ 27083 w 82807"/>
                      <a:gd name="connsiteY7" fmla="*/ 1386 h 22298"/>
                      <a:gd name="connsiteX8" fmla="*/ 34846 w 82807"/>
                      <a:gd name="connsiteY8" fmla="*/ 0 h 22298"/>
                      <a:gd name="connsiteX9" fmla="*/ 44827 w 82807"/>
                      <a:gd name="connsiteY9" fmla="*/ 1386 h 22298"/>
                      <a:gd name="connsiteX10" fmla="*/ 52866 w 82807"/>
                      <a:gd name="connsiteY10" fmla="*/ 5265 h 22298"/>
                      <a:gd name="connsiteX11" fmla="*/ 58688 w 82807"/>
                      <a:gd name="connsiteY11" fmla="*/ 10253 h 22298"/>
                      <a:gd name="connsiteX12" fmla="*/ 64787 w 82807"/>
                      <a:gd name="connsiteY12" fmla="*/ 11362 h 22298"/>
                      <a:gd name="connsiteX13" fmla="*/ 71164 w 82807"/>
                      <a:gd name="connsiteY13" fmla="*/ 13302 h 22298"/>
                      <a:gd name="connsiteX14" fmla="*/ 78371 w 82807"/>
                      <a:gd name="connsiteY14" fmla="*/ 14687 h 22298"/>
                      <a:gd name="connsiteX15" fmla="*/ 82807 w 82807"/>
                      <a:gd name="connsiteY15" fmla="*/ 16627 h 22298"/>
                      <a:gd name="connsiteX16" fmla="*/ 78095 w 82807"/>
                      <a:gd name="connsiteY16" fmla="*/ 21338 h 22298"/>
                      <a:gd name="connsiteX17" fmla="*/ 67560 w 82807"/>
                      <a:gd name="connsiteY17" fmla="*/ 21338 h 22298"/>
                      <a:gd name="connsiteX18" fmla="*/ 65065 w 82807"/>
                      <a:gd name="connsiteY18" fmla="*/ 19399 h 22298"/>
                      <a:gd name="connsiteX19" fmla="*/ 62015 w 82807"/>
                      <a:gd name="connsiteY19" fmla="*/ 17182 h 22298"/>
                      <a:gd name="connsiteX20" fmla="*/ 56470 w 82807"/>
                      <a:gd name="connsiteY20" fmla="*/ 14965 h 22298"/>
                      <a:gd name="connsiteX21" fmla="*/ 51203 w 82807"/>
                      <a:gd name="connsiteY21" fmla="*/ 14410 h 22298"/>
                      <a:gd name="connsiteX22" fmla="*/ 37896 w 82807"/>
                      <a:gd name="connsiteY22" fmla="*/ 10253 h 222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</a:cxnLst>
                    <a:rect l="l" t="t" r="r" b="b"/>
                    <a:pathLst>
                      <a:path w="82807" h="22298">
                        <a:moveTo>
                          <a:pt x="37618" y="10253"/>
                        </a:moveTo>
                        <a:cubicBezTo>
                          <a:pt x="36232" y="9976"/>
                          <a:pt x="34569" y="9976"/>
                          <a:pt x="33183" y="9699"/>
                        </a:cubicBezTo>
                        <a:cubicBezTo>
                          <a:pt x="28192" y="9145"/>
                          <a:pt x="23480" y="7482"/>
                          <a:pt x="18489" y="7759"/>
                        </a:cubicBezTo>
                        <a:cubicBezTo>
                          <a:pt x="15994" y="7759"/>
                          <a:pt x="12945" y="8314"/>
                          <a:pt x="10449" y="7759"/>
                        </a:cubicBezTo>
                        <a:cubicBezTo>
                          <a:pt x="9063" y="7205"/>
                          <a:pt x="8786" y="6097"/>
                          <a:pt x="7677" y="5265"/>
                        </a:cubicBezTo>
                        <a:cubicBezTo>
                          <a:pt x="6014" y="4157"/>
                          <a:pt x="3241" y="4434"/>
                          <a:pt x="1301" y="3880"/>
                        </a:cubicBezTo>
                        <a:cubicBezTo>
                          <a:pt x="-1749" y="2771"/>
                          <a:pt x="1301" y="1386"/>
                          <a:pt x="2964" y="831"/>
                        </a:cubicBezTo>
                        <a:cubicBezTo>
                          <a:pt x="11004" y="-1386"/>
                          <a:pt x="19044" y="3048"/>
                          <a:pt x="27083" y="1386"/>
                        </a:cubicBezTo>
                        <a:cubicBezTo>
                          <a:pt x="29855" y="831"/>
                          <a:pt x="32073" y="0"/>
                          <a:pt x="34846" y="0"/>
                        </a:cubicBezTo>
                        <a:cubicBezTo>
                          <a:pt x="38172" y="0"/>
                          <a:pt x="41500" y="554"/>
                          <a:pt x="44827" y="1386"/>
                        </a:cubicBezTo>
                        <a:cubicBezTo>
                          <a:pt x="47876" y="1940"/>
                          <a:pt x="50648" y="3325"/>
                          <a:pt x="52866" y="5265"/>
                        </a:cubicBezTo>
                        <a:cubicBezTo>
                          <a:pt x="54807" y="6928"/>
                          <a:pt x="56193" y="9145"/>
                          <a:pt x="58688" y="10253"/>
                        </a:cubicBezTo>
                        <a:cubicBezTo>
                          <a:pt x="60629" y="11085"/>
                          <a:pt x="62847" y="11085"/>
                          <a:pt x="64787" y="11362"/>
                        </a:cubicBezTo>
                        <a:cubicBezTo>
                          <a:pt x="67005" y="11639"/>
                          <a:pt x="68946" y="12748"/>
                          <a:pt x="71164" y="13302"/>
                        </a:cubicBezTo>
                        <a:cubicBezTo>
                          <a:pt x="73382" y="14133"/>
                          <a:pt x="75877" y="14410"/>
                          <a:pt x="78371" y="14687"/>
                        </a:cubicBezTo>
                        <a:cubicBezTo>
                          <a:pt x="79758" y="14687"/>
                          <a:pt x="82530" y="14687"/>
                          <a:pt x="82807" y="16627"/>
                        </a:cubicBezTo>
                        <a:cubicBezTo>
                          <a:pt x="82807" y="18844"/>
                          <a:pt x="79758" y="20784"/>
                          <a:pt x="78095" y="21338"/>
                        </a:cubicBezTo>
                        <a:cubicBezTo>
                          <a:pt x="74768" y="23001"/>
                          <a:pt x="71164" y="22170"/>
                          <a:pt x="67560" y="21338"/>
                        </a:cubicBezTo>
                        <a:cubicBezTo>
                          <a:pt x="67005" y="20507"/>
                          <a:pt x="65619" y="19953"/>
                          <a:pt x="65065" y="19399"/>
                        </a:cubicBezTo>
                        <a:cubicBezTo>
                          <a:pt x="64233" y="18567"/>
                          <a:pt x="63124" y="17736"/>
                          <a:pt x="62015" y="17182"/>
                        </a:cubicBezTo>
                        <a:cubicBezTo>
                          <a:pt x="60074" y="16350"/>
                          <a:pt x="58411" y="15242"/>
                          <a:pt x="56470" y="14965"/>
                        </a:cubicBezTo>
                        <a:cubicBezTo>
                          <a:pt x="54530" y="14410"/>
                          <a:pt x="52866" y="14965"/>
                          <a:pt x="51203" y="14410"/>
                        </a:cubicBezTo>
                        <a:cubicBezTo>
                          <a:pt x="46767" y="13025"/>
                          <a:pt x="42331" y="11362"/>
                          <a:pt x="37896" y="10253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771" name="Freeform 4770">
                    <a:extLst>
                      <a:ext uri="{FF2B5EF4-FFF2-40B4-BE49-F238E27FC236}">
                        <a16:creationId xmlns:a16="http://schemas.microsoft.com/office/drawing/2014/main" id="{5D959FA8-77D7-56E3-35E9-D4DEB8FF90E1}"/>
                      </a:ext>
                    </a:extLst>
                  </p:cNvPr>
                  <p:cNvSpPr/>
                  <p:nvPr/>
                </p:nvSpPr>
                <p:spPr>
                  <a:xfrm>
                    <a:off x="7299627" y="1208907"/>
                    <a:ext cx="54503" cy="16590"/>
                  </a:xfrm>
                  <a:custGeom>
                    <a:avLst/>
                    <a:gdLst>
                      <a:gd name="connsiteX0" fmla="*/ 33115 w 54503"/>
                      <a:gd name="connsiteY0" fmla="*/ 15034 h 16590"/>
                      <a:gd name="connsiteX1" fmla="*/ 28957 w 54503"/>
                      <a:gd name="connsiteY1" fmla="*/ 13925 h 16590"/>
                      <a:gd name="connsiteX2" fmla="*/ 24798 w 54503"/>
                      <a:gd name="connsiteY2" fmla="*/ 12540 h 16590"/>
                      <a:gd name="connsiteX3" fmla="*/ 19531 w 54503"/>
                      <a:gd name="connsiteY3" fmla="*/ 10046 h 16590"/>
                      <a:gd name="connsiteX4" fmla="*/ 14263 w 54503"/>
                      <a:gd name="connsiteY4" fmla="*/ 7552 h 16590"/>
                      <a:gd name="connsiteX5" fmla="*/ 10937 w 54503"/>
                      <a:gd name="connsiteY5" fmla="*/ 5612 h 16590"/>
                      <a:gd name="connsiteX6" fmla="*/ 6778 w 54503"/>
                      <a:gd name="connsiteY6" fmla="*/ 3949 h 16590"/>
                      <a:gd name="connsiteX7" fmla="*/ 124 w 54503"/>
                      <a:gd name="connsiteY7" fmla="*/ 901 h 16590"/>
                      <a:gd name="connsiteX8" fmla="*/ 5946 w 54503"/>
                      <a:gd name="connsiteY8" fmla="*/ 346 h 16590"/>
                      <a:gd name="connsiteX9" fmla="*/ 12600 w 54503"/>
                      <a:gd name="connsiteY9" fmla="*/ 2009 h 16590"/>
                      <a:gd name="connsiteX10" fmla="*/ 25075 w 54503"/>
                      <a:gd name="connsiteY10" fmla="*/ 5335 h 16590"/>
                      <a:gd name="connsiteX11" fmla="*/ 36165 w 54503"/>
                      <a:gd name="connsiteY11" fmla="*/ 7552 h 16590"/>
                      <a:gd name="connsiteX12" fmla="*/ 44482 w 54503"/>
                      <a:gd name="connsiteY12" fmla="*/ 9491 h 16590"/>
                      <a:gd name="connsiteX13" fmla="*/ 48918 w 54503"/>
                      <a:gd name="connsiteY13" fmla="*/ 10046 h 16590"/>
                      <a:gd name="connsiteX14" fmla="*/ 53076 w 54503"/>
                      <a:gd name="connsiteY14" fmla="*/ 10046 h 16590"/>
                      <a:gd name="connsiteX15" fmla="*/ 51690 w 54503"/>
                      <a:gd name="connsiteY15" fmla="*/ 15311 h 16590"/>
                      <a:gd name="connsiteX16" fmla="*/ 33392 w 54503"/>
                      <a:gd name="connsiteY16" fmla="*/ 15311 h 16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</a:cxnLst>
                    <a:rect l="l" t="t" r="r" b="b"/>
                    <a:pathLst>
                      <a:path w="54503" h="16590">
                        <a:moveTo>
                          <a:pt x="33115" y="15034"/>
                        </a:moveTo>
                        <a:cubicBezTo>
                          <a:pt x="31729" y="15034"/>
                          <a:pt x="30343" y="14480"/>
                          <a:pt x="28957" y="13925"/>
                        </a:cubicBezTo>
                        <a:cubicBezTo>
                          <a:pt x="27571" y="13371"/>
                          <a:pt x="26461" y="12817"/>
                          <a:pt x="24798" y="12540"/>
                        </a:cubicBezTo>
                        <a:cubicBezTo>
                          <a:pt x="22857" y="11986"/>
                          <a:pt x="21194" y="11154"/>
                          <a:pt x="19531" y="10046"/>
                        </a:cubicBezTo>
                        <a:cubicBezTo>
                          <a:pt x="17868" y="8937"/>
                          <a:pt x="15926" y="8383"/>
                          <a:pt x="14263" y="7552"/>
                        </a:cubicBezTo>
                        <a:cubicBezTo>
                          <a:pt x="13154" y="6997"/>
                          <a:pt x="12045" y="6166"/>
                          <a:pt x="10937" y="5612"/>
                        </a:cubicBezTo>
                        <a:cubicBezTo>
                          <a:pt x="9550" y="4780"/>
                          <a:pt x="8164" y="4503"/>
                          <a:pt x="6778" y="3949"/>
                        </a:cubicBezTo>
                        <a:cubicBezTo>
                          <a:pt x="5669" y="3395"/>
                          <a:pt x="-985" y="2286"/>
                          <a:pt x="124" y="901"/>
                        </a:cubicBezTo>
                        <a:cubicBezTo>
                          <a:pt x="956" y="-485"/>
                          <a:pt x="4560" y="69"/>
                          <a:pt x="5946" y="346"/>
                        </a:cubicBezTo>
                        <a:cubicBezTo>
                          <a:pt x="8164" y="624"/>
                          <a:pt x="10382" y="1455"/>
                          <a:pt x="12600" y="2009"/>
                        </a:cubicBezTo>
                        <a:cubicBezTo>
                          <a:pt x="16758" y="3118"/>
                          <a:pt x="20917" y="4780"/>
                          <a:pt x="25075" y="5335"/>
                        </a:cubicBezTo>
                        <a:cubicBezTo>
                          <a:pt x="28679" y="5889"/>
                          <a:pt x="32284" y="7274"/>
                          <a:pt x="36165" y="7552"/>
                        </a:cubicBezTo>
                        <a:cubicBezTo>
                          <a:pt x="39214" y="7552"/>
                          <a:pt x="41709" y="9214"/>
                          <a:pt x="44482" y="9491"/>
                        </a:cubicBezTo>
                        <a:cubicBezTo>
                          <a:pt x="45868" y="9491"/>
                          <a:pt x="47531" y="10046"/>
                          <a:pt x="48918" y="10046"/>
                        </a:cubicBezTo>
                        <a:cubicBezTo>
                          <a:pt x="50304" y="10046"/>
                          <a:pt x="51967" y="9491"/>
                          <a:pt x="53076" y="10046"/>
                        </a:cubicBezTo>
                        <a:cubicBezTo>
                          <a:pt x="56125" y="11431"/>
                          <a:pt x="53630" y="14480"/>
                          <a:pt x="51690" y="15311"/>
                        </a:cubicBezTo>
                        <a:cubicBezTo>
                          <a:pt x="45868" y="17528"/>
                          <a:pt x="39491" y="16419"/>
                          <a:pt x="33392" y="15311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772" name="Freeform 4771">
                    <a:extLst>
                      <a:ext uri="{FF2B5EF4-FFF2-40B4-BE49-F238E27FC236}">
                        <a16:creationId xmlns:a16="http://schemas.microsoft.com/office/drawing/2014/main" id="{31680864-19B0-D2A9-3620-1A21ED925F94}"/>
                      </a:ext>
                    </a:extLst>
                  </p:cNvPr>
                  <p:cNvSpPr/>
                  <p:nvPr/>
                </p:nvSpPr>
                <p:spPr>
                  <a:xfrm>
                    <a:off x="7283640" y="1189535"/>
                    <a:ext cx="58009" cy="13666"/>
                  </a:xfrm>
                  <a:custGeom>
                    <a:avLst/>
                    <a:gdLst>
                      <a:gd name="connsiteX0" fmla="*/ 4745 w 58009"/>
                      <a:gd name="connsiteY0" fmla="*/ 13345 h 13666"/>
                      <a:gd name="connsiteX1" fmla="*/ 309 w 58009"/>
                      <a:gd name="connsiteY1" fmla="*/ 8634 h 13666"/>
                      <a:gd name="connsiteX2" fmla="*/ 8348 w 58009"/>
                      <a:gd name="connsiteY2" fmla="*/ 6417 h 13666"/>
                      <a:gd name="connsiteX3" fmla="*/ 21379 w 58009"/>
                      <a:gd name="connsiteY3" fmla="*/ 6971 h 13666"/>
                      <a:gd name="connsiteX4" fmla="*/ 28310 w 58009"/>
                      <a:gd name="connsiteY4" fmla="*/ 320 h 13666"/>
                      <a:gd name="connsiteX5" fmla="*/ 33022 w 58009"/>
                      <a:gd name="connsiteY5" fmla="*/ 320 h 13666"/>
                      <a:gd name="connsiteX6" fmla="*/ 39676 w 58009"/>
                      <a:gd name="connsiteY6" fmla="*/ 1983 h 13666"/>
                      <a:gd name="connsiteX7" fmla="*/ 46607 w 58009"/>
                      <a:gd name="connsiteY7" fmla="*/ 3091 h 13666"/>
                      <a:gd name="connsiteX8" fmla="*/ 51319 w 58009"/>
                      <a:gd name="connsiteY8" fmla="*/ 5308 h 13666"/>
                      <a:gd name="connsiteX9" fmla="*/ 57973 w 58009"/>
                      <a:gd name="connsiteY9" fmla="*/ 8634 h 13666"/>
                      <a:gd name="connsiteX10" fmla="*/ 52429 w 58009"/>
                      <a:gd name="connsiteY10" fmla="*/ 10296 h 13666"/>
                      <a:gd name="connsiteX11" fmla="*/ 43834 w 58009"/>
                      <a:gd name="connsiteY11" fmla="*/ 11405 h 13666"/>
                      <a:gd name="connsiteX12" fmla="*/ 35795 w 58009"/>
                      <a:gd name="connsiteY12" fmla="*/ 10851 h 13666"/>
                      <a:gd name="connsiteX13" fmla="*/ 30250 w 58009"/>
                      <a:gd name="connsiteY13" fmla="*/ 11405 h 13666"/>
                      <a:gd name="connsiteX14" fmla="*/ 26368 w 58009"/>
                      <a:gd name="connsiteY14" fmla="*/ 13068 h 13666"/>
                      <a:gd name="connsiteX15" fmla="*/ 19993 w 58009"/>
                      <a:gd name="connsiteY15" fmla="*/ 13622 h 13666"/>
                      <a:gd name="connsiteX16" fmla="*/ 13062 w 58009"/>
                      <a:gd name="connsiteY16" fmla="*/ 13622 h 13666"/>
                      <a:gd name="connsiteX17" fmla="*/ 5299 w 58009"/>
                      <a:gd name="connsiteY17" fmla="*/ 12790 h 136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58009" h="13666">
                        <a:moveTo>
                          <a:pt x="4745" y="13345"/>
                        </a:moveTo>
                        <a:cubicBezTo>
                          <a:pt x="2527" y="12790"/>
                          <a:pt x="-1078" y="11682"/>
                          <a:pt x="309" y="8634"/>
                        </a:cubicBezTo>
                        <a:cubicBezTo>
                          <a:pt x="1695" y="5585"/>
                          <a:pt x="5576" y="6140"/>
                          <a:pt x="8348" y="6417"/>
                        </a:cubicBezTo>
                        <a:cubicBezTo>
                          <a:pt x="12784" y="6971"/>
                          <a:pt x="16943" y="7802"/>
                          <a:pt x="21379" y="6971"/>
                        </a:cubicBezTo>
                        <a:cubicBezTo>
                          <a:pt x="22487" y="3923"/>
                          <a:pt x="25260" y="1428"/>
                          <a:pt x="28310" y="320"/>
                        </a:cubicBezTo>
                        <a:cubicBezTo>
                          <a:pt x="29973" y="-234"/>
                          <a:pt x="31359" y="43"/>
                          <a:pt x="33022" y="320"/>
                        </a:cubicBezTo>
                        <a:cubicBezTo>
                          <a:pt x="35240" y="874"/>
                          <a:pt x="37458" y="1706"/>
                          <a:pt x="39676" y="1983"/>
                        </a:cubicBezTo>
                        <a:cubicBezTo>
                          <a:pt x="41894" y="2260"/>
                          <a:pt x="44389" y="2537"/>
                          <a:pt x="46607" y="3091"/>
                        </a:cubicBezTo>
                        <a:cubicBezTo>
                          <a:pt x="48270" y="3646"/>
                          <a:pt x="49656" y="4754"/>
                          <a:pt x="51319" y="5308"/>
                        </a:cubicBezTo>
                        <a:cubicBezTo>
                          <a:pt x="52429" y="5862"/>
                          <a:pt x="58528" y="6694"/>
                          <a:pt x="57973" y="8634"/>
                        </a:cubicBezTo>
                        <a:cubicBezTo>
                          <a:pt x="57419" y="10296"/>
                          <a:pt x="53815" y="10296"/>
                          <a:pt x="52429" y="10296"/>
                        </a:cubicBezTo>
                        <a:cubicBezTo>
                          <a:pt x="49656" y="10296"/>
                          <a:pt x="46607" y="10296"/>
                          <a:pt x="43834" y="11405"/>
                        </a:cubicBezTo>
                        <a:cubicBezTo>
                          <a:pt x="41339" y="12236"/>
                          <a:pt x="38290" y="11405"/>
                          <a:pt x="35795" y="10851"/>
                        </a:cubicBezTo>
                        <a:cubicBezTo>
                          <a:pt x="34131" y="11405"/>
                          <a:pt x="31913" y="10851"/>
                          <a:pt x="30250" y="11405"/>
                        </a:cubicBezTo>
                        <a:cubicBezTo>
                          <a:pt x="28864" y="11682"/>
                          <a:pt x="27755" y="12513"/>
                          <a:pt x="26368" y="13068"/>
                        </a:cubicBezTo>
                        <a:cubicBezTo>
                          <a:pt x="24428" y="13899"/>
                          <a:pt x="21933" y="13622"/>
                          <a:pt x="19993" y="13622"/>
                        </a:cubicBezTo>
                        <a:cubicBezTo>
                          <a:pt x="17775" y="13622"/>
                          <a:pt x="15279" y="13622"/>
                          <a:pt x="13062" y="13622"/>
                        </a:cubicBezTo>
                        <a:cubicBezTo>
                          <a:pt x="10566" y="13622"/>
                          <a:pt x="7794" y="13345"/>
                          <a:pt x="5299" y="12790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773" name="Freeform 4772">
                    <a:extLst>
                      <a:ext uri="{FF2B5EF4-FFF2-40B4-BE49-F238E27FC236}">
                        <a16:creationId xmlns:a16="http://schemas.microsoft.com/office/drawing/2014/main" id="{115B001D-D2A1-485B-DFCB-DB3F6B9E75B6}"/>
                      </a:ext>
                    </a:extLst>
                  </p:cNvPr>
                  <p:cNvSpPr/>
                  <p:nvPr/>
                </p:nvSpPr>
                <p:spPr>
                  <a:xfrm>
                    <a:off x="7313887" y="1177450"/>
                    <a:ext cx="49779" cy="15554"/>
                  </a:xfrm>
                  <a:custGeom>
                    <a:avLst/>
                    <a:gdLst>
                      <a:gd name="connsiteX0" fmla="*/ 16359 w 49779"/>
                      <a:gd name="connsiteY0" fmla="*/ 10466 h 15554"/>
                      <a:gd name="connsiteX1" fmla="*/ 16359 w 49779"/>
                      <a:gd name="connsiteY1" fmla="*/ 10466 h 15554"/>
                      <a:gd name="connsiteX2" fmla="*/ 11092 w 49779"/>
                      <a:gd name="connsiteY2" fmla="*/ 8803 h 15554"/>
                      <a:gd name="connsiteX3" fmla="*/ 4161 w 49779"/>
                      <a:gd name="connsiteY3" fmla="*/ 7695 h 15554"/>
                      <a:gd name="connsiteX4" fmla="*/ 280 w 49779"/>
                      <a:gd name="connsiteY4" fmla="*/ 5478 h 15554"/>
                      <a:gd name="connsiteX5" fmla="*/ 3607 w 49779"/>
                      <a:gd name="connsiteY5" fmla="*/ 3261 h 15554"/>
                      <a:gd name="connsiteX6" fmla="*/ 9706 w 49779"/>
                      <a:gd name="connsiteY6" fmla="*/ 1875 h 15554"/>
                      <a:gd name="connsiteX7" fmla="*/ 18300 w 49779"/>
                      <a:gd name="connsiteY7" fmla="*/ 212 h 15554"/>
                      <a:gd name="connsiteX8" fmla="*/ 28003 w 49779"/>
                      <a:gd name="connsiteY8" fmla="*/ 1598 h 15554"/>
                      <a:gd name="connsiteX9" fmla="*/ 43251 w 49779"/>
                      <a:gd name="connsiteY9" fmla="*/ 7695 h 15554"/>
                      <a:gd name="connsiteX10" fmla="*/ 49628 w 49779"/>
                      <a:gd name="connsiteY10" fmla="*/ 10466 h 15554"/>
                      <a:gd name="connsiteX11" fmla="*/ 46023 w 49779"/>
                      <a:gd name="connsiteY11" fmla="*/ 14346 h 15554"/>
                      <a:gd name="connsiteX12" fmla="*/ 37152 w 49779"/>
                      <a:gd name="connsiteY12" fmla="*/ 15454 h 15554"/>
                      <a:gd name="connsiteX13" fmla="*/ 32994 w 49779"/>
                      <a:gd name="connsiteY13" fmla="*/ 14346 h 15554"/>
                      <a:gd name="connsiteX14" fmla="*/ 24122 w 49779"/>
                      <a:gd name="connsiteY14" fmla="*/ 12129 h 15554"/>
                      <a:gd name="connsiteX15" fmla="*/ 16359 w 49779"/>
                      <a:gd name="connsiteY15" fmla="*/ 9635 h 15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49779" h="15554">
                        <a:moveTo>
                          <a:pt x="16359" y="10466"/>
                        </a:moveTo>
                        <a:cubicBezTo>
                          <a:pt x="16359" y="10466"/>
                          <a:pt x="17191" y="10466"/>
                          <a:pt x="16359" y="10466"/>
                        </a:cubicBezTo>
                        <a:cubicBezTo>
                          <a:pt x="14419" y="10466"/>
                          <a:pt x="12755" y="9357"/>
                          <a:pt x="11092" y="8803"/>
                        </a:cubicBezTo>
                        <a:cubicBezTo>
                          <a:pt x="8874" y="7972"/>
                          <a:pt x="6656" y="7695"/>
                          <a:pt x="4161" y="7695"/>
                        </a:cubicBezTo>
                        <a:cubicBezTo>
                          <a:pt x="3052" y="7695"/>
                          <a:pt x="-1106" y="7695"/>
                          <a:pt x="280" y="5478"/>
                        </a:cubicBezTo>
                        <a:cubicBezTo>
                          <a:pt x="835" y="4369"/>
                          <a:pt x="2498" y="3538"/>
                          <a:pt x="3607" y="3261"/>
                        </a:cubicBezTo>
                        <a:cubicBezTo>
                          <a:pt x="5824" y="2706"/>
                          <a:pt x="7766" y="2152"/>
                          <a:pt x="9706" y="1875"/>
                        </a:cubicBezTo>
                        <a:cubicBezTo>
                          <a:pt x="12478" y="1875"/>
                          <a:pt x="15528" y="767"/>
                          <a:pt x="18300" y="212"/>
                        </a:cubicBezTo>
                        <a:cubicBezTo>
                          <a:pt x="21627" y="-342"/>
                          <a:pt x="24954" y="212"/>
                          <a:pt x="28003" y="1598"/>
                        </a:cubicBezTo>
                        <a:cubicBezTo>
                          <a:pt x="32717" y="4369"/>
                          <a:pt x="37430" y="7418"/>
                          <a:pt x="43251" y="7695"/>
                        </a:cubicBezTo>
                        <a:cubicBezTo>
                          <a:pt x="45469" y="7695"/>
                          <a:pt x="48796" y="8249"/>
                          <a:pt x="49628" y="10466"/>
                        </a:cubicBezTo>
                        <a:cubicBezTo>
                          <a:pt x="50459" y="12683"/>
                          <a:pt x="47687" y="13791"/>
                          <a:pt x="46023" y="14346"/>
                        </a:cubicBezTo>
                        <a:cubicBezTo>
                          <a:pt x="43529" y="15454"/>
                          <a:pt x="39924" y="15731"/>
                          <a:pt x="37152" y="15454"/>
                        </a:cubicBezTo>
                        <a:cubicBezTo>
                          <a:pt x="35766" y="15454"/>
                          <a:pt x="34380" y="14623"/>
                          <a:pt x="32994" y="14346"/>
                        </a:cubicBezTo>
                        <a:cubicBezTo>
                          <a:pt x="30221" y="13514"/>
                          <a:pt x="26617" y="13791"/>
                          <a:pt x="24122" y="12129"/>
                        </a:cubicBezTo>
                        <a:cubicBezTo>
                          <a:pt x="22182" y="10743"/>
                          <a:pt x="18855" y="9635"/>
                          <a:pt x="16359" y="9635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774" name="Freeform 4773">
                    <a:extLst>
                      <a:ext uri="{FF2B5EF4-FFF2-40B4-BE49-F238E27FC236}">
                        <a16:creationId xmlns:a16="http://schemas.microsoft.com/office/drawing/2014/main" id="{B039A4F7-A3EF-54C1-FFC7-4FF362A6AC17}"/>
                      </a:ext>
                    </a:extLst>
                  </p:cNvPr>
                  <p:cNvSpPr/>
                  <p:nvPr/>
                </p:nvSpPr>
                <p:spPr>
                  <a:xfrm>
                    <a:off x="7344022" y="1161035"/>
                    <a:ext cx="40725" cy="9699"/>
                  </a:xfrm>
                  <a:custGeom>
                    <a:avLst/>
                    <a:gdLst>
                      <a:gd name="connsiteX0" fmla="*/ 4799 w 40725"/>
                      <a:gd name="connsiteY0" fmla="*/ 9422 h 9699"/>
                      <a:gd name="connsiteX1" fmla="*/ 640 w 40725"/>
                      <a:gd name="connsiteY1" fmla="*/ 9145 h 9699"/>
                      <a:gd name="connsiteX2" fmla="*/ 640 w 40725"/>
                      <a:gd name="connsiteY2" fmla="*/ 5542 h 9699"/>
                      <a:gd name="connsiteX3" fmla="*/ 6462 w 40725"/>
                      <a:gd name="connsiteY3" fmla="*/ 1940 h 9699"/>
                      <a:gd name="connsiteX4" fmla="*/ 16720 w 40725"/>
                      <a:gd name="connsiteY4" fmla="*/ 0 h 9699"/>
                      <a:gd name="connsiteX5" fmla="*/ 26423 w 40725"/>
                      <a:gd name="connsiteY5" fmla="*/ 554 h 9699"/>
                      <a:gd name="connsiteX6" fmla="*/ 34740 w 40725"/>
                      <a:gd name="connsiteY6" fmla="*/ 554 h 9699"/>
                      <a:gd name="connsiteX7" fmla="*/ 40285 w 40725"/>
                      <a:gd name="connsiteY7" fmla="*/ 1940 h 9699"/>
                      <a:gd name="connsiteX8" fmla="*/ 35572 w 40725"/>
                      <a:gd name="connsiteY8" fmla="*/ 6928 h 9699"/>
                      <a:gd name="connsiteX9" fmla="*/ 30859 w 40725"/>
                      <a:gd name="connsiteY9" fmla="*/ 8314 h 9699"/>
                      <a:gd name="connsiteX10" fmla="*/ 23928 w 40725"/>
                      <a:gd name="connsiteY10" fmla="*/ 9145 h 9699"/>
                      <a:gd name="connsiteX11" fmla="*/ 15334 w 40725"/>
                      <a:gd name="connsiteY11" fmla="*/ 9699 h 9699"/>
                      <a:gd name="connsiteX12" fmla="*/ 15334 w 40725"/>
                      <a:gd name="connsiteY12" fmla="*/ 9699 h 9699"/>
                      <a:gd name="connsiteX13" fmla="*/ 11175 w 40725"/>
                      <a:gd name="connsiteY13" fmla="*/ 9145 h 9699"/>
                      <a:gd name="connsiteX14" fmla="*/ 5076 w 40725"/>
                      <a:gd name="connsiteY14" fmla="*/ 9422 h 96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40725" h="9699">
                        <a:moveTo>
                          <a:pt x="4799" y="9422"/>
                        </a:moveTo>
                        <a:cubicBezTo>
                          <a:pt x="3412" y="9422"/>
                          <a:pt x="1472" y="9976"/>
                          <a:pt x="640" y="9145"/>
                        </a:cubicBezTo>
                        <a:cubicBezTo>
                          <a:pt x="-469" y="8314"/>
                          <a:pt x="86" y="6374"/>
                          <a:pt x="640" y="5542"/>
                        </a:cubicBezTo>
                        <a:cubicBezTo>
                          <a:pt x="1749" y="3603"/>
                          <a:pt x="4522" y="2771"/>
                          <a:pt x="6462" y="1940"/>
                        </a:cubicBezTo>
                        <a:cubicBezTo>
                          <a:pt x="9789" y="831"/>
                          <a:pt x="13116" y="0"/>
                          <a:pt x="16720" y="0"/>
                        </a:cubicBezTo>
                        <a:cubicBezTo>
                          <a:pt x="20046" y="0"/>
                          <a:pt x="23096" y="0"/>
                          <a:pt x="26423" y="554"/>
                        </a:cubicBezTo>
                        <a:cubicBezTo>
                          <a:pt x="29195" y="831"/>
                          <a:pt x="31968" y="831"/>
                          <a:pt x="34740" y="554"/>
                        </a:cubicBezTo>
                        <a:cubicBezTo>
                          <a:pt x="36404" y="554"/>
                          <a:pt x="39176" y="554"/>
                          <a:pt x="40285" y="1940"/>
                        </a:cubicBezTo>
                        <a:cubicBezTo>
                          <a:pt x="42225" y="4711"/>
                          <a:pt x="37236" y="6374"/>
                          <a:pt x="35572" y="6928"/>
                        </a:cubicBezTo>
                        <a:cubicBezTo>
                          <a:pt x="33908" y="7482"/>
                          <a:pt x="32245" y="8037"/>
                          <a:pt x="30859" y="8314"/>
                        </a:cubicBezTo>
                        <a:cubicBezTo>
                          <a:pt x="28641" y="8868"/>
                          <a:pt x="26146" y="8868"/>
                          <a:pt x="23928" y="9145"/>
                        </a:cubicBezTo>
                        <a:cubicBezTo>
                          <a:pt x="21156" y="9145"/>
                          <a:pt x="18106" y="9422"/>
                          <a:pt x="15334" y="9699"/>
                        </a:cubicBezTo>
                        <a:cubicBezTo>
                          <a:pt x="15334" y="9699"/>
                          <a:pt x="15334" y="9699"/>
                          <a:pt x="15334" y="9699"/>
                        </a:cubicBezTo>
                        <a:cubicBezTo>
                          <a:pt x="13947" y="9699"/>
                          <a:pt x="12561" y="9699"/>
                          <a:pt x="11175" y="9145"/>
                        </a:cubicBezTo>
                        <a:cubicBezTo>
                          <a:pt x="9235" y="8591"/>
                          <a:pt x="7017" y="9145"/>
                          <a:pt x="5076" y="9422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775" name="Freeform 4774">
                    <a:extLst>
                      <a:ext uri="{FF2B5EF4-FFF2-40B4-BE49-F238E27FC236}">
                        <a16:creationId xmlns:a16="http://schemas.microsoft.com/office/drawing/2014/main" id="{82E9370C-5B5D-056D-5462-CB67292A6D3E}"/>
                      </a:ext>
                    </a:extLst>
                  </p:cNvPr>
                  <p:cNvSpPr/>
                  <p:nvPr/>
                </p:nvSpPr>
                <p:spPr>
                  <a:xfrm>
                    <a:off x="7367711" y="1271514"/>
                    <a:ext cx="31926" cy="14640"/>
                  </a:xfrm>
                  <a:custGeom>
                    <a:avLst/>
                    <a:gdLst>
                      <a:gd name="connsiteX0" fmla="*/ 10220 w 31926"/>
                      <a:gd name="connsiteY0" fmla="*/ 10068 h 14640"/>
                      <a:gd name="connsiteX1" fmla="*/ 7448 w 31926"/>
                      <a:gd name="connsiteY1" fmla="*/ 8129 h 14640"/>
                      <a:gd name="connsiteX2" fmla="*/ 240 w 31926"/>
                      <a:gd name="connsiteY2" fmla="*/ 4249 h 14640"/>
                      <a:gd name="connsiteX3" fmla="*/ 9111 w 31926"/>
                      <a:gd name="connsiteY3" fmla="*/ 1755 h 14640"/>
                      <a:gd name="connsiteX4" fmla="*/ 19646 w 31926"/>
                      <a:gd name="connsiteY4" fmla="*/ 369 h 14640"/>
                      <a:gd name="connsiteX5" fmla="*/ 24359 w 31926"/>
                      <a:gd name="connsiteY5" fmla="*/ 2309 h 14640"/>
                      <a:gd name="connsiteX6" fmla="*/ 26854 w 31926"/>
                      <a:gd name="connsiteY6" fmla="*/ 3417 h 14640"/>
                      <a:gd name="connsiteX7" fmla="*/ 29349 w 31926"/>
                      <a:gd name="connsiteY7" fmla="*/ 3972 h 14640"/>
                      <a:gd name="connsiteX8" fmla="*/ 31568 w 31926"/>
                      <a:gd name="connsiteY8" fmla="*/ 7851 h 14640"/>
                      <a:gd name="connsiteX9" fmla="*/ 26854 w 31926"/>
                      <a:gd name="connsiteY9" fmla="*/ 10900 h 14640"/>
                      <a:gd name="connsiteX10" fmla="*/ 20201 w 31926"/>
                      <a:gd name="connsiteY10" fmla="*/ 13394 h 14640"/>
                      <a:gd name="connsiteX11" fmla="*/ 12992 w 31926"/>
                      <a:gd name="connsiteY11" fmla="*/ 13394 h 14640"/>
                      <a:gd name="connsiteX12" fmla="*/ 9666 w 31926"/>
                      <a:gd name="connsiteY12" fmla="*/ 10346 h 146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31926" h="14640">
                        <a:moveTo>
                          <a:pt x="10220" y="10068"/>
                        </a:moveTo>
                        <a:cubicBezTo>
                          <a:pt x="9389" y="9237"/>
                          <a:pt x="8557" y="8683"/>
                          <a:pt x="7448" y="8129"/>
                        </a:cubicBezTo>
                        <a:cubicBezTo>
                          <a:pt x="6061" y="7574"/>
                          <a:pt x="-1424" y="6743"/>
                          <a:pt x="240" y="4249"/>
                        </a:cubicBezTo>
                        <a:cubicBezTo>
                          <a:pt x="1903" y="1755"/>
                          <a:pt x="6616" y="2309"/>
                          <a:pt x="9111" y="1755"/>
                        </a:cubicBezTo>
                        <a:cubicBezTo>
                          <a:pt x="12438" y="923"/>
                          <a:pt x="16042" y="-739"/>
                          <a:pt x="19646" y="369"/>
                        </a:cubicBezTo>
                        <a:cubicBezTo>
                          <a:pt x="21309" y="923"/>
                          <a:pt x="22973" y="1478"/>
                          <a:pt x="24359" y="2309"/>
                        </a:cubicBezTo>
                        <a:cubicBezTo>
                          <a:pt x="25191" y="2586"/>
                          <a:pt x="26023" y="3140"/>
                          <a:pt x="26854" y="3417"/>
                        </a:cubicBezTo>
                        <a:cubicBezTo>
                          <a:pt x="27686" y="3417"/>
                          <a:pt x="28518" y="3417"/>
                          <a:pt x="29349" y="3972"/>
                        </a:cubicBezTo>
                        <a:cubicBezTo>
                          <a:pt x="31012" y="4526"/>
                          <a:pt x="32676" y="5912"/>
                          <a:pt x="31568" y="7851"/>
                        </a:cubicBezTo>
                        <a:cubicBezTo>
                          <a:pt x="30736" y="9514"/>
                          <a:pt x="28795" y="10346"/>
                          <a:pt x="26854" y="10900"/>
                        </a:cubicBezTo>
                        <a:cubicBezTo>
                          <a:pt x="24637" y="11454"/>
                          <a:pt x="22419" y="12562"/>
                          <a:pt x="20201" y="13394"/>
                        </a:cubicBezTo>
                        <a:cubicBezTo>
                          <a:pt x="17706" y="15057"/>
                          <a:pt x="15488" y="15057"/>
                          <a:pt x="12992" y="13394"/>
                        </a:cubicBezTo>
                        <a:cubicBezTo>
                          <a:pt x="11884" y="12562"/>
                          <a:pt x="10775" y="11454"/>
                          <a:pt x="9666" y="10346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776" name="Freeform 4775">
                    <a:extLst>
                      <a:ext uri="{FF2B5EF4-FFF2-40B4-BE49-F238E27FC236}">
                        <a16:creationId xmlns:a16="http://schemas.microsoft.com/office/drawing/2014/main" id="{0BAFA89F-8606-9AA6-7F0E-2D1D1EDC1775}"/>
                      </a:ext>
                    </a:extLst>
                  </p:cNvPr>
                  <p:cNvSpPr/>
                  <p:nvPr/>
                </p:nvSpPr>
                <p:spPr>
                  <a:xfrm>
                    <a:off x="7323655" y="1247982"/>
                    <a:ext cx="57805" cy="24733"/>
                  </a:xfrm>
                  <a:custGeom>
                    <a:avLst/>
                    <a:gdLst>
                      <a:gd name="connsiteX0" fmla="*/ 16572 w 57805"/>
                      <a:gd name="connsiteY0" fmla="*/ 24456 h 24733"/>
                      <a:gd name="connsiteX1" fmla="*/ 1047 w 57805"/>
                      <a:gd name="connsiteY1" fmla="*/ 10600 h 24733"/>
                      <a:gd name="connsiteX2" fmla="*/ 1879 w 57805"/>
                      <a:gd name="connsiteY2" fmla="*/ 901 h 24733"/>
                      <a:gd name="connsiteX3" fmla="*/ 9641 w 57805"/>
                      <a:gd name="connsiteY3" fmla="*/ 346 h 24733"/>
                      <a:gd name="connsiteX4" fmla="*/ 19067 w 57805"/>
                      <a:gd name="connsiteY4" fmla="*/ 2009 h 24733"/>
                      <a:gd name="connsiteX5" fmla="*/ 30988 w 57805"/>
                      <a:gd name="connsiteY5" fmla="*/ 2009 h 24733"/>
                      <a:gd name="connsiteX6" fmla="*/ 43186 w 57805"/>
                      <a:gd name="connsiteY6" fmla="*/ 1732 h 24733"/>
                      <a:gd name="connsiteX7" fmla="*/ 55662 w 57805"/>
                      <a:gd name="connsiteY7" fmla="*/ 7274 h 24733"/>
                      <a:gd name="connsiteX8" fmla="*/ 57603 w 57805"/>
                      <a:gd name="connsiteY8" fmla="*/ 10877 h 24733"/>
                      <a:gd name="connsiteX9" fmla="*/ 51503 w 57805"/>
                      <a:gd name="connsiteY9" fmla="*/ 12263 h 24733"/>
                      <a:gd name="connsiteX10" fmla="*/ 46791 w 57805"/>
                      <a:gd name="connsiteY10" fmla="*/ 10877 h 24733"/>
                      <a:gd name="connsiteX11" fmla="*/ 41246 w 57805"/>
                      <a:gd name="connsiteY11" fmla="*/ 9769 h 24733"/>
                      <a:gd name="connsiteX12" fmla="*/ 36533 w 57805"/>
                      <a:gd name="connsiteY12" fmla="*/ 11154 h 24733"/>
                      <a:gd name="connsiteX13" fmla="*/ 33761 w 57805"/>
                      <a:gd name="connsiteY13" fmla="*/ 15311 h 24733"/>
                      <a:gd name="connsiteX14" fmla="*/ 33206 w 57805"/>
                      <a:gd name="connsiteY14" fmla="*/ 21685 h 24733"/>
                      <a:gd name="connsiteX15" fmla="*/ 28494 w 57805"/>
                      <a:gd name="connsiteY15" fmla="*/ 21962 h 24733"/>
                      <a:gd name="connsiteX16" fmla="*/ 22671 w 57805"/>
                      <a:gd name="connsiteY16" fmla="*/ 23070 h 24733"/>
                      <a:gd name="connsiteX17" fmla="*/ 16572 w 57805"/>
                      <a:gd name="connsiteY17" fmla="*/ 24733 h 247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57805" h="24733">
                        <a:moveTo>
                          <a:pt x="16572" y="24456"/>
                        </a:moveTo>
                        <a:cubicBezTo>
                          <a:pt x="9641" y="23902"/>
                          <a:pt x="2987" y="17251"/>
                          <a:pt x="1047" y="10600"/>
                        </a:cubicBezTo>
                        <a:cubicBezTo>
                          <a:pt x="215" y="7829"/>
                          <a:pt x="-1171" y="2841"/>
                          <a:pt x="1879" y="901"/>
                        </a:cubicBezTo>
                        <a:cubicBezTo>
                          <a:pt x="4097" y="-485"/>
                          <a:pt x="7146" y="69"/>
                          <a:pt x="9641" y="346"/>
                        </a:cubicBezTo>
                        <a:cubicBezTo>
                          <a:pt x="12691" y="901"/>
                          <a:pt x="15740" y="1455"/>
                          <a:pt x="19067" y="2009"/>
                        </a:cubicBezTo>
                        <a:cubicBezTo>
                          <a:pt x="22949" y="2563"/>
                          <a:pt x="27107" y="2563"/>
                          <a:pt x="30988" y="2009"/>
                        </a:cubicBezTo>
                        <a:cubicBezTo>
                          <a:pt x="35147" y="1455"/>
                          <a:pt x="39028" y="624"/>
                          <a:pt x="43186" y="1732"/>
                        </a:cubicBezTo>
                        <a:cubicBezTo>
                          <a:pt x="47345" y="2841"/>
                          <a:pt x="52335" y="4780"/>
                          <a:pt x="55662" y="7274"/>
                        </a:cubicBezTo>
                        <a:cubicBezTo>
                          <a:pt x="56494" y="7829"/>
                          <a:pt x="58434" y="9491"/>
                          <a:pt x="57603" y="10877"/>
                        </a:cubicBezTo>
                        <a:cubicBezTo>
                          <a:pt x="56494" y="12540"/>
                          <a:pt x="53445" y="12263"/>
                          <a:pt x="51503" y="12263"/>
                        </a:cubicBezTo>
                        <a:cubicBezTo>
                          <a:pt x="49563" y="12263"/>
                          <a:pt x="48454" y="11708"/>
                          <a:pt x="46791" y="10877"/>
                        </a:cubicBezTo>
                        <a:cubicBezTo>
                          <a:pt x="44850" y="9769"/>
                          <a:pt x="43464" y="9769"/>
                          <a:pt x="41246" y="9769"/>
                        </a:cubicBezTo>
                        <a:cubicBezTo>
                          <a:pt x="39305" y="9769"/>
                          <a:pt x="37919" y="9769"/>
                          <a:pt x="36533" y="11154"/>
                        </a:cubicBezTo>
                        <a:cubicBezTo>
                          <a:pt x="35147" y="12263"/>
                          <a:pt x="33483" y="13371"/>
                          <a:pt x="33761" y="15311"/>
                        </a:cubicBezTo>
                        <a:cubicBezTo>
                          <a:pt x="34038" y="17251"/>
                          <a:pt x="35979" y="20853"/>
                          <a:pt x="33206" y="21685"/>
                        </a:cubicBezTo>
                        <a:cubicBezTo>
                          <a:pt x="31820" y="22239"/>
                          <a:pt x="29880" y="21962"/>
                          <a:pt x="28494" y="21962"/>
                        </a:cubicBezTo>
                        <a:cubicBezTo>
                          <a:pt x="26552" y="21962"/>
                          <a:pt x="24612" y="21962"/>
                          <a:pt x="22671" y="23070"/>
                        </a:cubicBezTo>
                        <a:cubicBezTo>
                          <a:pt x="20731" y="23902"/>
                          <a:pt x="18790" y="24733"/>
                          <a:pt x="16572" y="24733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777" name="Freeform 4776">
                    <a:extLst>
                      <a:ext uri="{FF2B5EF4-FFF2-40B4-BE49-F238E27FC236}">
                        <a16:creationId xmlns:a16="http://schemas.microsoft.com/office/drawing/2014/main" id="{41E99B00-6385-76FF-C870-1B2A647DF051}"/>
                      </a:ext>
                    </a:extLst>
                  </p:cNvPr>
                  <p:cNvSpPr/>
                  <p:nvPr/>
                </p:nvSpPr>
                <p:spPr>
                  <a:xfrm>
                    <a:off x="7382414" y="1222001"/>
                    <a:ext cx="81834" cy="32977"/>
                  </a:xfrm>
                  <a:custGeom>
                    <a:avLst/>
                    <a:gdLst>
                      <a:gd name="connsiteX0" fmla="*/ 3833 w 81834"/>
                      <a:gd name="connsiteY0" fmla="*/ 27712 h 32977"/>
                      <a:gd name="connsiteX1" fmla="*/ 784 w 81834"/>
                      <a:gd name="connsiteY1" fmla="*/ 22447 h 32977"/>
                      <a:gd name="connsiteX2" fmla="*/ 230 w 81834"/>
                      <a:gd name="connsiteY2" fmla="*/ 14133 h 32977"/>
                      <a:gd name="connsiteX3" fmla="*/ 4665 w 81834"/>
                      <a:gd name="connsiteY3" fmla="*/ 9145 h 32977"/>
                      <a:gd name="connsiteX4" fmla="*/ 13537 w 81834"/>
                      <a:gd name="connsiteY4" fmla="*/ 4157 h 32977"/>
                      <a:gd name="connsiteX5" fmla="*/ 23517 w 81834"/>
                      <a:gd name="connsiteY5" fmla="*/ 4988 h 32977"/>
                      <a:gd name="connsiteX6" fmla="*/ 32666 w 81834"/>
                      <a:gd name="connsiteY6" fmla="*/ 8591 h 32977"/>
                      <a:gd name="connsiteX7" fmla="*/ 39874 w 81834"/>
                      <a:gd name="connsiteY7" fmla="*/ 5542 h 32977"/>
                      <a:gd name="connsiteX8" fmla="*/ 50409 w 81834"/>
                      <a:gd name="connsiteY8" fmla="*/ 4157 h 32977"/>
                      <a:gd name="connsiteX9" fmla="*/ 60390 w 81834"/>
                      <a:gd name="connsiteY9" fmla="*/ 1940 h 32977"/>
                      <a:gd name="connsiteX10" fmla="*/ 67597 w 81834"/>
                      <a:gd name="connsiteY10" fmla="*/ 0 h 32977"/>
                      <a:gd name="connsiteX11" fmla="*/ 81182 w 81834"/>
                      <a:gd name="connsiteY11" fmla="*/ 5542 h 32977"/>
                      <a:gd name="connsiteX12" fmla="*/ 75083 w 81834"/>
                      <a:gd name="connsiteY12" fmla="*/ 19399 h 32977"/>
                      <a:gd name="connsiteX13" fmla="*/ 66489 w 81834"/>
                      <a:gd name="connsiteY13" fmla="*/ 21061 h 32977"/>
                      <a:gd name="connsiteX14" fmla="*/ 60112 w 81834"/>
                      <a:gd name="connsiteY14" fmla="*/ 25218 h 32977"/>
                      <a:gd name="connsiteX15" fmla="*/ 54845 w 81834"/>
                      <a:gd name="connsiteY15" fmla="*/ 31038 h 32977"/>
                      <a:gd name="connsiteX16" fmla="*/ 46250 w 81834"/>
                      <a:gd name="connsiteY16" fmla="*/ 32977 h 32977"/>
                      <a:gd name="connsiteX17" fmla="*/ 40706 w 81834"/>
                      <a:gd name="connsiteY17" fmla="*/ 32423 h 32977"/>
                      <a:gd name="connsiteX18" fmla="*/ 34884 w 81834"/>
                      <a:gd name="connsiteY18" fmla="*/ 29652 h 32977"/>
                      <a:gd name="connsiteX19" fmla="*/ 31002 w 81834"/>
                      <a:gd name="connsiteY19" fmla="*/ 28266 h 32977"/>
                      <a:gd name="connsiteX20" fmla="*/ 24903 w 81834"/>
                      <a:gd name="connsiteY20" fmla="*/ 27158 h 32977"/>
                      <a:gd name="connsiteX21" fmla="*/ 21299 w 81834"/>
                      <a:gd name="connsiteY21" fmla="*/ 28266 h 32977"/>
                      <a:gd name="connsiteX22" fmla="*/ 9933 w 81834"/>
                      <a:gd name="connsiteY22" fmla="*/ 29652 h 32977"/>
                      <a:gd name="connsiteX23" fmla="*/ 4111 w 81834"/>
                      <a:gd name="connsiteY23" fmla="*/ 27712 h 329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</a:cxnLst>
                    <a:rect l="l" t="t" r="r" b="b"/>
                    <a:pathLst>
                      <a:path w="81834" h="32977">
                        <a:moveTo>
                          <a:pt x="3833" y="27712"/>
                        </a:moveTo>
                        <a:cubicBezTo>
                          <a:pt x="1893" y="26604"/>
                          <a:pt x="1061" y="24387"/>
                          <a:pt x="784" y="22447"/>
                        </a:cubicBezTo>
                        <a:cubicBezTo>
                          <a:pt x="230" y="19953"/>
                          <a:pt x="-325" y="16904"/>
                          <a:pt x="230" y="14133"/>
                        </a:cubicBezTo>
                        <a:cubicBezTo>
                          <a:pt x="784" y="11639"/>
                          <a:pt x="2725" y="10531"/>
                          <a:pt x="4665" y="9145"/>
                        </a:cubicBezTo>
                        <a:cubicBezTo>
                          <a:pt x="7438" y="7482"/>
                          <a:pt x="10487" y="5542"/>
                          <a:pt x="13537" y="4157"/>
                        </a:cubicBezTo>
                        <a:cubicBezTo>
                          <a:pt x="16864" y="2771"/>
                          <a:pt x="20191" y="3325"/>
                          <a:pt x="23517" y="4988"/>
                        </a:cubicBezTo>
                        <a:cubicBezTo>
                          <a:pt x="26290" y="6374"/>
                          <a:pt x="29339" y="8868"/>
                          <a:pt x="32666" y="8591"/>
                        </a:cubicBezTo>
                        <a:cubicBezTo>
                          <a:pt x="35439" y="8591"/>
                          <a:pt x="37379" y="6374"/>
                          <a:pt x="39874" y="5542"/>
                        </a:cubicBezTo>
                        <a:cubicBezTo>
                          <a:pt x="43201" y="4157"/>
                          <a:pt x="47082" y="4434"/>
                          <a:pt x="50409" y="4157"/>
                        </a:cubicBezTo>
                        <a:cubicBezTo>
                          <a:pt x="54013" y="4157"/>
                          <a:pt x="57340" y="3325"/>
                          <a:pt x="60390" y="1940"/>
                        </a:cubicBezTo>
                        <a:cubicBezTo>
                          <a:pt x="62608" y="831"/>
                          <a:pt x="64825" y="0"/>
                          <a:pt x="67597" y="0"/>
                        </a:cubicBezTo>
                        <a:cubicBezTo>
                          <a:pt x="72033" y="0"/>
                          <a:pt x="79518" y="831"/>
                          <a:pt x="81182" y="5542"/>
                        </a:cubicBezTo>
                        <a:cubicBezTo>
                          <a:pt x="83123" y="10808"/>
                          <a:pt x="80628" y="17736"/>
                          <a:pt x="75083" y="19399"/>
                        </a:cubicBezTo>
                        <a:cubicBezTo>
                          <a:pt x="72311" y="20230"/>
                          <a:pt x="69261" y="20230"/>
                          <a:pt x="66489" y="21061"/>
                        </a:cubicBezTo>
                        <a:cubicBezTo>
                          <a:pt x="63994" y="21615"/>
                          <a:pt x="61776" y="23001"/>
                          <a:pt x="60112" y="25218"/>
                        </a:cubicBezTo>
                        <a:cubicBezTo>
                          <a:pt x="58449" y="27158"/>
                          <a:pt x="57063" y="29375"/>
                          <a:pt x="54845" y="31038"/>
                        </a:cubicBezTo>
                        <a:cubicBezTo>
                          <a:pt x="52349" y="32700"/>
                          <a:pt x="49300" y="32977"/>
                          <a:pt x="46250" y="32977"/>
                        </a:cubicBezTo>
                        <a:cubicBezTo>
                          <a:pt x="44310" y="32977"/>
                          <a:pt x="42369" y="32977"/>
                          <a:pt x="40706" y="32423"/>
                        </a:cubicBezTo>
                        <a:cubicBezTo>
                          <a:pt x="38765" y="31315"/>
                          <a:pt x="36825" y="30483"/>
                          <a:pt x="34884" y="29652"/>
                        </a:cubicBezTo>
                        <a:cubicBezTo>
                          <a:pt x="34052" y="29652"/>
                          <a:pt x="32112" y="28821"/>
                          <a:pt x="31002" y="28266"/>
                        </a:cubicBezTo>
                        <a:cubicBezTo>
                          <a:pt x="29062" y="27435"/>
                          <a:pt x="26844" y="27158"/>
                          <a:pt x="24903" y="27158"/>
                        </a:cubicBezTo>
                        <a:cubicBezTo>
                          <a:pt x="23517" y="27158"/>
                          <a:pt x="22409" y="27712"/>
                          <a:pt x="21299" y="28266"/>
                        </a:cubicBezTo>
                        <a:cubicBezTo>
                          <a:pt x="17973" y="29652"/>
                          <a:pt x="13537" y="29929"/>
                          <a:pt x="9933" y="29652"/>
                        </a:cubicBezTo>
                        <a:cubicBezTo>
                          <a:pt x="7992" y="29652"/>
                          <a:pt x="5775" y="28821"/>
                          <a:pt x="4111" y="27712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778" name="Freeform 4777">
                    <a:extLst>
                      <a:ext uri="{FF2B5EF4-FFF2-40B4-BE49-F238E27FC236}">
                        <a16:creationId xmlns:a16="http://schemas.microsoft.com/office/drawing/2014/main" id="{0E224AAE-3ED0-A239-C149-47611D40B901}"/>
                      </a:ext>
                    </a:extLst>
                  </p:cNvPr>
                  <p:cNvSpPr/>
                  <p:nvPr/>
                </p:nvSpPr>
                <p:spPr>
                  <a:xfrm>
                    <a:off x="7405562" y="1208145"/>
                    <a:ext cx="40846" cy="13856"/>
                  </a:xfrm>
                  <a:custGeom>
                    <a:avLst/>
                    <a:gdLst>
                      <a:gd name="connsiteX0" fmla="*/ 1756 w 40846"/>
                      <a:gd name="connsiteY0" fmla="*/ 12748 h 13856"/>
                      <a:gd name="connsiteX1" fmla="*/ 924 w 40846"/>
                      <a:gd name="connsiteY1" fmla="*/ 12193 h 13856"/>
                      <a:gd name="connsiteX2" fmla="*/ 4251 w 40846"/>
                      <a:gd name="connsiteY2" fmla="*/ 3048 h 13856"/>
                      <a:gd name="connsiteX3" fmla="*/ 10350 w 40846"/>
                      <a:gd name="connsiteY3" fmla="*/ 3048 h 13856"/>
                      <a:gd name="connsiteX4" fmla="*/ 23657 w 40846"/>
                      <a:gd name="connsiteY4" fmla="*/ 3325 h 13856"/>
                      <a:gd name="connsiteX5" fmla="*/ 30865 w 40846"/>
                      <a:gd name="connsiteY5" fmla="*/ 1386 h 13856"/>
                      <a:gd name="connsiteX6" fmla="*/ 37242 w 40846"/>
                      <a:gd name="connsiteY6" fmla="*/ 0 h 13856"/>
                      <a:gd name="connsiteX7" fmla="*/ 40846 w 40846"/>
                      <a:gd name="connsiteY7" fmla="*/ 4434 h 13856"/>
                      <a:gd name="connsiteX8" fmla="*/ 36964 w 40846"/>
                      <a:gd name="connsiteY8" fmla="*/ 10253 h 13856"/>
                      <a:gd name="connsiteX9" fmla="*/ 32529 w 40846"/>
                      <a:gd name="connsiteY9" fmla="*/ 11916 h 13856"/>
                      <a:gd name="connsiteX10" fmla="*/ 25321 w 40846"/>
                      <a:gd name="connsiteY10" fmla="*/ 13302 h 13856"/>
                      <a:gd name="connsiteX11" fmla="*/ 15063 w 40846"/>
                      <a:gd name="connsiteY11" fmla="*/ 13856 h 13856"/>
                      <a:gd name="connsiteX12" fmla="*/ 6746 w 40846"/>
                      <a:gd name="connsiteY12" fmla="*/ 13856 h 13856"/>
                      <a:gd name="connsiteX13" fmla="*/ 2033 w 40846"/>
                      <a:gd name="connsiteY13" fmla="*/ 12748 h 138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40846" h="13856">
                        <a:moveTo>
                          <a:pt x="1756" y="12748"/>
                        </a:moveTo>
                        <a:cubicBezTo>
                          <a:pt x="1478" y="12748"/>
                          <a:pt x="1201" y="12470"/>
                          <a:pt x="924" y="12193"/>
                        </a:cubicBezTo>
                        <a:cubicBezTo>
                          <a:pt x="-1571" y="9422"/>
                          <a:pt x="1478" y="4434"/>
                          <a:pt x="4251" y="3048"/>
                        </a:cubicBezTo>
                        <a:cubicBezTo>
                          <a:pt x="6192" y="1940"/>
                          <a:pt x="8409" y="2494"/>
                          <a:pt x="10350" y="3048"/>
                        </a:cubicBezTo>
                        <a:cubicBezTo>
                          <a:pt x="14786" y="3880"/>
                          <a:pt x="19222" y="3880"/>
                          <a:pt x="23657" y="3325"/>
                        </a:cubicBezTo>
                        <a:cubicBezTo>
                          <a:pt x="26429" y="3048"/>
                          <a:pt x="28371" y="2494"/>
                          <a:pt x="30865" y="1386"/>
                        </a:cubicBezTo>
                        <a:cubicBezTo>
                          <a:pt x="33083" y="554"/>
                          <a:pt x="34746" y="0"/>
                          <a:pt x="37242" y="0"/>
                        </a:cubicBezTo>
                        <a:cubicBezTo>
                          <a:pt x="40014" y="0"/>
                          <a:pt x="40846" y="1940"/>
                          <a:pt x="40846" y="4434"/>
                        </a:cubicBezTo>
                        <a:cubicBezTo>
                          <a:pt x="40846" y="7205"/>
                          <a:pt x="39182" y="8868"/>
                          <a:pt x="36964" y="10253"/>
                        </a:cubicBezTo>
                        <a:cubicBezTo>
                          <a:pt x="35578" y="11085"/>
                          <a:pt x="33915" y="11362"/>
                          <a:pt x="32529" y="11916"/>
                        </a:cubicBezTo>
                        <a:cubicBezTo>
                          <a:pt x="30034" y="13025"/>
                          <a:pt x="27816" y="13025"/>
                          <a:pt x="25321" y="13302"/>
                        </a:cubicBezTo>
                        <a:cubicBezTo>
                          <a:pt x="21994" y="13302"/>
                          <a:pt x="18390" y="13302"/>
                          <a:pt x="15063" y="13856"/>
                        </a:cubicBezTo>
                        <a:cubicBezTo>
                          <a:pt x="12291" y="13856"/>
                          <a:pt x="9518" y="13856"/>
                          <a:pt x="6746" y="13856"/>
                        </a:cubicBezTo>
                        <a:cubicBezTo>
                          <a:pt x="5360" y="13856"/>
                          <a:pt x="3419" y="13856"/>
                          <a:pt x="2033" y="12748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779" name="Freeform 4778">
                    <a:extLst>
                      <a:ext uri="{FF2B5EF4-FFF2-40B4-BE49-F238E27FC236}">
                        <a16:creationId xmlns:a16="http://schemas.microsoft.com/office/drawing/2014/main" id="{F94527A0-5819-B649-6022-77D7DB8A7F67}"/>
                      </a:ext>
                    </a:extLst>
                  </p:cNvPr>
                  <p:cNvSpPr/>
                  <p:nvPr/>
                </p:nvSpPr>
                <p:spPr>
                  <a:xfrm>
                    <a:off x="7448071" y="1175115"/>
                    <a:ext cx="13681" cy="7867"/>
                  </a:xfrm>
                  <a:custGeom>
                    <a:avLst/>
                    <a:gdLst>
                      <a:gd name="connsiteX0" fmla="*/ 832 w 13681"/>
                      <a:gd name="connsiteY0" fmla="*/ 2270 h 7867"/>
                      <a:gd name="connsiteX1" fmla="*/ 0 w 13681"/>
                      <a:gd name="connsiteY1" fmla="*/ 53 h 7867"/>
                      <a:gd name="connsiteX2" fmla="*/ 6377 w 13681"/>
                      <a:gd name="connsiteY2" fmla="*/ 1993 h 7867"/>
                      <a:gd name="connsiteX3" fmla="*/ 11089 w 13681"/>
                      <a:gd name="connsiteY3" fmla="*/ 3101 h 7867"/>
                      <a:gd name="connsiteX4" fmla="*/ 13585 w 13681"/>
                      <a:gd name="connsiteY4" fmla="*/ 4487 h 7867"/>
                      <a:gd name="connsiteX5" fmla="*/ 10813 w 13681"/>
                      <a:gd name="connsiteY5" fmla="*/ 7812 h 7867"/>
                      <a:gd name="connsiteX6" fmla="*/ 5268 w 13681"/>
                      <a:gd name="connsiteY6" fmla="*/ 6704 h 7867"/>
                      <a:gd name="connsiteX7" fmla="*/ 1386 w 13681"/>
                      <a:gd name="connsiteY7" fmla="*/ 4210 h 7867"/>
                      <a:gd name="connsiteX8" fmla="*/ 832 w 13681"/>
                      <a:gd name="connsiteY8" fmla="*/ 2270 h 78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3681" h="7867">
                        <a:moveTo>
                          <a:pt x="832" y="2270"/>
                        </a:moveTo>
                        <a:cubicBezTo>
                          <a:pt x="554" y="1439"/>
                          <a:pt x="0" y="884"/>
                          <a:pt x="0" y="53"/>
                        </a:cubicBezTo>
                        <a:cubicBezTo>
                          <a:pt x="2772" y="-224"/>
                          <a:pt x="4159" y="607"/>
                          <a:pt x="6377" y="1993"/>
                        </a:cubicBezTo>
                        <a:cubicBezTo>
                          <a:pt x="7763" y="2824"/>
                          <a:pt x="9426" y="2824"/>
                          <a:pt x="11089" y="3101"/>
                        </a:cubicBezTo>
                        <a:cubicBezTo>
                          <a:pt x="11921" y="3101"/>
                          <a:pt x="13307" y="3656"/>
                          <a:pt x="13585" y="4487"/>
                        </a:cubicBezTo>
                        <a:cubicBezTo>
                          <a:pt x="14139" y="6150"/>
                          <a:pt x="12199" y="7535"/>
                          <a:pt x="10813" y="7812"/>
                        </a:cubicBezTo>
                        <a:cubicBezTo>
                          <a:pt x="8871" y="8090"/>
                          <a:pt x="6931" y="7258"/>
                          <a:pt x="5268" y="6704"/>
                        </a:cubicBezTo>
                        <a:cubicBezTo>
                          <a:pt x="3882" y="6150"/>
                          <a:pt x="2772" y="5041"/>
                          <a:pt x="1386" y="4210"/>
                        </a:cubicBezTo>
                        <a:cubicBezTo>
                          <a:pt x="1386" y="3379"/>
                          <a:pt x="1386" y="2824"/>
                          <a:pt x="832" y="2270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780" name="Freeform 4779">
                    <a:extLst>
                      <a:ext uri="{FF2B5EF4-FFF2-40B4-BE49-F238E27FC236}">
                        <a16:creationId xmlns:a16="http://schemas.microsoft.com/office/drawing/2014/main" id="{929BE8E7-4C85-35C5-4010-D7DCFF777002}"/>
                      </a:ext>
                    </a:extLst>
                  </p:cNvPr>
                  <p:cNvSpPr/>
                  <p:nvPr/>
                </p:nvSpPr>
                <p:spPr>
                  <a:xfrm>
                    <a:off x="7459254" y="1169103"/>
                    <a:ext cx="46014" cy="11760"/>
                  </a:xfrm>
                  <a:custGeom>
                    <a:avLst/>
                    <a:gdLst>
                      <a:gd name="connsiteX0" fmla="*/ 3510 w 46014"/>
                      <a:gd name="connsiteY0" fmla="*/ 4679 h 11760"/>
                      <a:gd name="connsiteX1" fmla="*/ 1016 w 46014"/>
                      <a:gd name="connsiteY1" fmla="*/ 1631 h 11760"/>
                      <a:gd name="connsiteX2" fmla="*/ 14045 w 46014"/>
                      <a:gd name="connsiteY2" fmla="*/ 245 h 11760"/>
                      <a:gd name="connsiteX3" fmla="*/ 17927 w 46014"/>
                      <a:gd name="connsiteY3" fmla="*/ 523 h 11760"/>
                      <a:gd name="connsiteX4" fmla="*/ 22085 w 46014"/>
                      <a:gd name="connsiteY4" fmla="*/ 523 h 11760"/>
                      <a:gd name="connsiteX5" fmla="*/ 33174 w 46014"/>
                      <a:gd name="connsiteY5" fmla="*/ 523 h 11760"/>
                      <a:gd name="connsiteX6" fmla="*/ 40937 w 46014"/>
                      <a:gd name="connsiteY6" fmla="*/ 523 h 11760"/>
                      <a:gd name="connsiteX7" fmla="*/ 45650 w 46014"/>
                      <a:gd name="connsiteY7" fmla="*/ 3848 h 11760"/>
                      <a:gd name="connsiteX8" fmla="*/ 45096 w 46014"/>
                      <a:gd name="connsiteY8" fmla="*/ 7174 h 11760"/>
                      <a:gd name="connsiteX9" fmla="*/ 41769 w 46014"/>
                      <a:gd name="connsiteY9" fmla="*/ 10222 h 11760"/>
                      <a:gd name="connsiteX10" fmla="*/ 31234 w 46014"/>
                      <a:gd name="connsiteY10" fmla="*/ 11607 h 11760"/>
                      <a:gd name="connsiteX11" fmla="*/ 19313 w 46014"/>
                      <a:gd name="connsiteY11" fmla="*/ 8559 h 11760"/>
                      <a:gd name="connsiteX12" fmla="*/ 10996 w 46014"/>
                      <a:gd name="connsiteY12" fmla="*/ 5788 h 11760"/>
                      <a:gd name="connsiteX13" fmla="*/ 7115 w 46014"/>
                      <a:gd name="connsiteY13" fmla="*/ 5788 h 11760"/>
                      <a:gd name="connsiteX14" fmla="*/ 3788 w 46014"/>
                      <a:gd name="connsiteY14" fmla="*/ 4956 h 117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46014" h="11760">
                        <a:moveTo>
                          <a:pt x="3510" y="4679"/>
                        </a:moveTo>
                        <a:cubicBezTo>
                          <a:pt x="1847" y="4125"/>
                          <a:pt x="-1757" y="3294"/>
                          <a:pt x="1016" y="1631"/>
                        </a:cubicBezTo>
                        <a:cubicBezTo>
                          <a:pt x="4619" y="-863"/>
                          <a:pt x="9887" y="245"/>
                          <a:pt x="14045" y="245"/>
                        </a:cubicBezTo>
                        <a:cubicBezTo>
                          <a:pt x="15432" y="245"/>
                          <a:pt x="16818" y="245"/>
                          <a:pt x="17927" y="523"/>
                        </a:cubicBezTo>
                        <a:cubicBezTo>
                          <a:pt x="19313" y="523"/>
                          <a:pt x="20699" y="245"/>
                          <a:pt x="22085" y="523"/>
                        </a:cubicBezTo>
                        <a:cubicBezTo>
                          <a:pt x="25689" y="523"/>
                          <a:pt x="29570" y="523"/>
                          <a:pt x="33174" y="523"/>
                        </a:cubicBezTo>
                        <a:cubicBezTo>
                          <a:pt x="35670" y="523"/>
                          <a:pt x="38442" y="523"/>
                          <a:pt x="40937" y="523"/>
                        </a:cubicBezTo>
                        <a:cubicBezTo>
                          <a:pt x="43432" y="523"/>
                          <a:pt x="44818" y="1354"/>
                          <a:pt x="45650" y="3848"/>
                        </a:cubicBezTo>
                        <a:cubicBezTo>
                          <a:pt x="46204" y="5234"/>
                          <a:pt x="46204" y="6065"/>
                          <a:pt x="45096" y="7174"/>
                        </a:cubicBezTo>
                        <a:cubicBezTo>
                          <a:pt x="43987" y="8282"/>
                          <a:pt x="42878" y="9390"/>
                          <a:pt x="41769" y="10222"/>
                        </a:cubicBezTo>
                        <a:cubicBezTo>
                          <a:pt x="38442" y="12439"/>
                          <a:pt x="34838" y="11607"/>
                          <a:pt x="31234" y="11607"/>
                        </a:cubicBezTo>
                        <a:cubicBezTo>
                          <a:pt x="27353" y="11607"/>
                          <a:pt x="22639" y="10499"/>
                          <a:pt x="19313" y="8559"/>
                        </a:cubicBezTo>
                        <a:cubicBezTo>
                          <a:pt x="16540" y="6896"/>
                          <a:pt x="14322" y="5788"/>
                          <a:pt x="10996" y="5788"/>
                        </a:cubicBezTo>
                        <a:cubicBezTo>
                          <a:pt x="9609" y="5788"/>
                          <a:pt x="8501" y="5788"/>
                          <a:pt x="7115" y="5788"/>
                        </a:cubicBezTo>
                        <a:cubicBezTo>
                          <a:pt x="6005" y="5788"/>
                          <a:pt x="4897" y="5234"/>
                          <a:pt x="3788" y="4956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781" name="Freeform 4780">
                    <a:extLst>
                      <a:ext uri="{FF2B5EF4-FFF2-40B4-BE49-F238E27FC236}">
                        <a16:creationId xmlns:a16="http://schemas.microsoft.com/office/drawing/2014/main" id="{FD410187-FCBA-BC0D-9774-B9910C5A4B19}"/>
                      </a:ext>
                    </a:extLst>
                  </p:cNvPr>
                  <p:cNvSpPr/>
                  <p:nvPr/>
                </p:nvSpPr>
                <p:spPr>
                  <a:xfrm>
                    <a:off x="7473022" y="1203699"/>
                    <a:ext cx="75728" cy="34372"/>
                  </a:xfrm>
                  <a:custGeom>
                    <a:avLst/>
                    <a:gdLst>
                      <a:gd name="connsiteX0" fmla="*/ 42417 w 75728"/>
                      <a:gd name="connsiteY0" fmla="*/ 6386 h 34372"/>
                      <a:gd name="connsiteX1" fmla="*/ 42971 w 75728"/>
                      <a:gd name="connsiteY1" fmla="*/ 4169 h 34372"/>
                      <a:gd name="connsiteX2" fmla="*/ 48239 w 75728"/>
                      <a:gd name="connsiteY2" fmla="*/ 1120 h 34372"/>
                      <a:gd name="connsiteX3" fmla="*/ 63210 w 75728"/>
                      <a:gd name="connsiteY3" fmla="*/ 1120 h 34372"/>
                      <a:gd name="connsiteX4" fmla="*/ 70140 w 75728"/>
                      <a:gd name="connsiteY4" fmla="*/ 3892 h 34372"/>
                      <a:gd name="connsiteX5" fmla="*/ 74299 w 75728"/>
                      <a:gd name="connsiteY5" fmla="*/ 10820 h 34372"/>
                      <a:gd name="connsiteX6" fmla="*/ 75685 w 75728"/>
                      <a:gd name="connsiteY6" fmla="*/ 17471 h 34372"/>
                      <a:gd name="connsiteX7" fmla="*/ 69032 w 75728"/>
                      <a:gd name="connsiteY7" fmla="*/ 20242 h 34372"/>
                      <a:gd name="connsiteX8" fmla="*/ 50456 w 75728"/>
                      <a:gd name="connsiteY8" fmla="*/ 23290 h 34372"/>
                      <a:gd name="connsiteX9" fmla="*/ 39922 w 75728"/>
                      <a:gd name="connsiteY9" fmla="*/ 26339 h 34372"/>
                      <a:gd name="connsiteX10" fmla="*/ 31050 w 75728"/>
                      <a:gd name="connsiteY10" fmla="*/ 29664 h 34372"/>
                      <a:gd name="connsiteX11" fmla="*/ 17743 w 75728"/>
                      <a:gd name="connsiteY11" fmla="*/ 33821 h 34372"/>
                      <a:gd name="connsiteX12" fmla="*/ 4436 w 75728"/>
                      <a:gd name="connsiteY12" fmla="*/ 27724 h 34372"/>
                      <a:gd name="connsiteX13" fmla="*/ 0 w 75728"/>
                      <a:gd name="connsiteY13" fmla="*/ 24122 h 34372"/>
                      <a:gd name="connsiteX14" fmla="*/ 2496 w 75728"/>
                      <a:gd name="connsiteY14" fmla="*/ 18302 h 34372"/>
                      <a:gd name="connsiteX15" fmla="*/ 11367 w 75728"/>
                      <a:gd name="connsiteY15" fmla="*/ 13591 h 34372"/>
                      <a:gd name="connsiteX16" fmla="*/ 21624 w 75728"/>
                      <a:gd name="connsiteY16" fmla="*/ 14145 h 34372"/>
                      <a:gd name="connsiteX17" fmla="*/ 24951 w 75728"/>
                      <a:gd name="connsiteY17" fmla="*/ 13591 h 34372"/>
                      <a:gd name="connsiteX18" fmla="*/ 32436 w 75728"/>
                      <a:gd name="connsiteY18" fmla="*/ 12482 h 34372"/>
                      <a:gd name="connsiteX19" fmla="*/ 37981 w 75728"/>
                      <a:gd name="connsiteY19" fmla="*/ 12482 h 34372"/>
                      <a:gd name="connsiteX20" fmla="*/ 41863 w 75728"/>
                      <a:gd name="connsiteY20" fmla="*/ 10820 h 34372"/>
                      <a:gd name="connsiteX21" fmla="*/ 42417 w 75728"/>
                      <a:gd name="connsiteY21" fmla="*/ 6663 h 343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</a:cxnLst>
                    <a:rect l="l" t="t" r="r" b="b"/>
                    <a:pathLst>
                      <a:path w="75728" h="34372">
                        <a:moveTo>
                          <a:pt x="42417" y="6386"/>
                        </a:moveTo>
                        <a:cubicBezTo>
                          <a:pt x="42417" y="5554"/>
                          <a:pt x="42417" y="4723"/>
                          <a:pt x="42971" y="4169"/>
                        </a:cubicBezTo>
                        <a:cubicBezTo>
                          <a:pt x="44081" y="2506"/>
                          <a:pt x="46575" y="1952"/>
                          <a:pt x="48239" y="1120"/>
                        </a:cubicBezTo>
                        <a:cubicBezTo>
                          <a:pt x="52952" y="-1097"/>
                          <a:pt x="58219" y="566"/>
                          <a:pt x="63210" y="1120"/>
                        </a:cubicBezTo>
                        <a:cubicBezTo>
                          <a:pt x="65704" y="1398"/>
                          <a:pt x="68477" y="1398"/>
                          <a:pt x="70140" y="3892"/>
                        </a:cubicBezTo>
                        <a:cubicBezTo>
                          <a:pt x="71527" y="5832"/>
                          <a:pt x="73467" y="8326"/>
                          <a:pt x="74299" y="10820"/>
                        </a:cubicBezTo>
                        <a:cubicBezTo>
                          <a:pt x="74853" y="12760"/>
                          <a:pt x="75963" y="15531"/>
                          <a:pt x="75685" y="17471"/>
                        </a:cubicBezTo>
                        <a:cubicBezTo>
                          <a:pt x="75131" y="20519"/>
                          <a:pt x="70972" y="20242"/>
                          <a:pt x="69032" y="20242"/>
                        </a:cubicBezTo>
                        <a:cubicBezTo>
                          <a:pt x="62655" y="20242"/>
                          <a:pt x="56556" y="22182"/>
                          <a:pt x="50456" y="23290"/>
                        </a:cubicBezTo>
                        <a:cubicBezTo>
                          <a:pt x="46853" y="23844"/>
                          <a:pt x="43249" y="24953"/>
                          <a:pt x="39922" y="26339"/>
                        </a:cubicBezTo>
                        <a:cubicBezTo>
                          <a:pt x="36872" y="27447"/>
                          <a:pt x="33822" y="28001"/>
                          <a:pt x="31050" y="29664"/>
                        </a:cubicBezTo>
                        <a:cubicBezTo>
                          <a:pt x="26892" y="32158"/>
                          <a:pt x="23011" y="35761"/>
                          <a:pt x="17743" y="33821"/>
                        </a:cubicBezTo>
                        <a:cubicBezTo>
                          <a:pt x="13030" y="32158"/>
                          <a:pt x="9149" y="29387"/>
                          <a:pt x="4436" y="27724"/>
                        </a:cubicBezTo>
                        <a:cubicBezTo>
                          <a:pt x="2772" y="27170"/>
                          <a:pt x="0" y="26339"/>
                          <a:pt x="0" y="24122"/>
                        </a:cubicBezTo>
                        <a:cubicBezTo>
                          <a:pt x="0" y="22182"/>
                          <a:pt x="1386" y="19688"/>
                          <a:pt x="2496" y="18302"/>
                        </a:cubicBezTo>
                        <a:cubicBezTo>
                          <a:pt x="4713" y="15808"/>
                          <a:pt x="8317" y="14422"/>
                          <a:pt x="11367" y="13591"/>
                        </a:cubicBezTo>
                        <a:cubicBezTo>
                          <a:pt x="14971" y="12760"/>
                          <a:pt x="18298" y="14699"/>
                          <a:pt x="21624" y="14145"/>
                        </a:cubicBezTo>
                        <a:cubicBezTo>
                          <a:pt x="22733" y="14145"/>
                          <a:pt x="23842" y="13591"/>
                          <a:pt x="24951" y="13591"/>
                        </a:cubicBezTo>
                        <a:cubicBezTo>
                          <a:pt x="27723" y="13591"/>
                          <a:pt x="29664" y="13591"/>
                          <a:pt x="32436" y="12482"/>
                        </a:cubicBezTo>
                        <a:cubicBezTo>
                          <a:pt x="34377" y="11651"/>
                          <a:pt x="36040" y="11928"/>
                          <a:pt x="37981" y="12482"/>
                        </a:cubicBezTo>
                        <a:cubicBezTo>
                          <a:pt x="39645" y="12482"/>
                          <a:pt x="41031" y="12482"/>
                          <a:pt x="41863" y="10820"/>
                        </a:cubicBezTo>
                        <a:cubicBezTo>
                          <a:pt x="42694" y="9434"/>
                          <a:pt x="42417" y="8048"/>
                          <a:pt x="42417" y="6663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sp>
              <p:nvSpPr>
                <p:cNvPr id="4713" name="Freeform 4712">
                  <a:extLst>
                    <a:ext uri="{FF2B5EF4-FFF2-40B4-BE49-F238E27FC236}">
                      <a16:creationId xmlns:a16="http://schemas.microsoft.com/office/drawing/2014/main" id="{D47D7DF2-200D-7FD1-F226-BFFF461167E6}"/>
                    </a:ext>
                  </a:extLst>
                </p:cNvPr>
                <p:cNvSpPr/>
                <p:nvPr/>
              </p:nvSpPr>
              <p:spPr>
                <a:xfrm>
                  <a:off x="8715863" y="2505176"/>
                  <a:ext cx="13008" cy="8902"/>
                </a:xfrm>
                <a:custGeom>
                  <a:avLst/>
                  <a:gdLst>
                    <a:gd name="connsiteX0" fmla="*/ 1109 w 13008"/>
                    <a:gd name="connsiteY0" fmla="*/ 2948 h 8902"/>
                    <a:gd name="connsiteX1" fmla="*/ 0 w 13008"/>
                    <a:gd name="connsiteY1" fmla="*/ 4056 h 8902"/>
                    <a:gd name="connsiteX2" fmla="*/ 6377 w 13008"/>
                    <a:gd name="connsiteY2" fmla="*/ 8213 h 8902"/>
                    <a:gd name="connsiteX3" fmla="*/ 9149 w 13008"/>
                    <a:gd name="connsiteY3" fmla="*/ 6273 h 8902"/>
                    <a:gd name="connsiteX4" fmla="*/ 12476 w 13008"/>
                    <a:gd name="connsiteY4" fmla="*/ 1008 h 8902"/>
                    <a:gd name="connsiteX5" fmla="*/ 4713 w 13008"/>
                    <a:gd name="connsiteY5" fmla="*/ 454 h 8902"/>
                    <a:gd name="connsiteX6" fmla="*/ 1109 w 13008"/>
                    <a:gd name="connsiteY6" fmla="*/ 2948 h 89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3008" h="8902">
                      <a:moveTo>
                        <a:pt x="1109" y="2948"/>
                      </a:moveTo>
                      <a:cubicBezTo>
                        <a:pt x="832" y="3225"/>
                        <a:pt x="278" y="3779"/>
                        <a:pt x="0" y="4056"/>
                      </a:cubicBezTo>
                      <a:cubicBezTo>
                        <a:pt x="1109" y="6828"/>
                        <a:pt x="2772" y="10430"/>
                        <a:pt x="6377" y="8213"/>
                      </a:cubicBezTo>
                      <a:cubicBezTo>
                        <a:pt x="7208" y="7659"/>
                        <a:pt x="8040" y="6828"/>
                        <a:pt x="9149" y="6273"/>
                      </a:cubicBezTo>
                      <a:cubicBezTo>
                        <a:pt x="10535" y="5442"/>
                        <a:pt x="14416" y="2948"/>
                        <a:pt x="12476" y="1008"/>
                      </a:cubicBezTo>
                      <a:cubicBezTo>
                        <a:pt x="10812" y="-655"/>
                        <a:pt x="6931" y="177"/>
                        <a:pt x="4713" y="454"/>
                      </a:cubicBezTo>
                      <a:cubicBezTo>
                        <a:pt x="3050" y="731"/>
                        <a:pt x="2218" y="1839"/>
                        <a:pt x="1109" y="2948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714" name="Freeform 4713">
                  <a:extLst>
                    <a:ext uri="{FF2B5EF4-FFF2-40B4-BE49-F238E27FC236}">
                      <a16:creationId xmlns:a16="http://schemas.microsoft.com/office/drawing/2014/main" id="{4EB54E84-8367-A688-B5E2-F3637EB5BE66}"/>
                    </a:ext>
                  </a:extLst>
                </p:cNvPr>
                <p:cNvSpPr/>
                <p:nvPr/>
              </p:nvSpPr>
              <p:spPr>
                <a:xfrm>
                  <a:off x="8795808" y="1592838"/>
                  <a:ext cx="52345" cy="27863"/>
                </a:xfrm>
                <a:custGeom>
                  <a:avLst/>
                  <a:gdLst>
                    <a:gd name="connsiteX0" fmla="*/ 30394 w 52345"/>
                    <a:gd name="connsiteY0" fmla="*/ 27665 h 27863"/>
                    <a:gd name="connsiteX1" fmla="*/ 27622 w 52345"/>
                    <a:gd name="connsiteY1" fmla="*/ 24616 h 27863"/>
                    <a:gd name="connsiteX2" fmla="*/ 21799 w 52345"/>
                    <a:gd name="connsiteY2" fmla="*/ 23785 h 27863"/>
                    <a:gd name="connsiteX3" fmla="*/ 16255 w 52345"/>
                    <a:gd name="connsiteY3" fmla="*/ 21568 h 27863"/>
                    <a:gd name="connsiteX4" fmla="*/ 10710 w 52345"/>
                    <a:gd name="connsiteY4" fmla="*/ 19351 h 27863"/>
                    <a:gd name="connsiteX5" fmla="*/ 6552 w 52345"/>
                    <a:gd name="connsiteY5" fmla="*/ 15194 h 27863"/>
                    <a:gd name="connsiteX6" fmla="*/ 1839 w 52345"/>
                    <a:gd name="connsiteY6" fmla="*/ 12700 h 27863"/>
                    <a:gd name="connsiteX7" fmla="*/ 453 w 52345"/>
                    <a:gd name="connsiteY7" fmla="*/ 9375 h 27863"/>
                    <a:gd name="connsiteX8" fmla="*/ 11264 w 52345"/>
                    <a:gd name="connsiteY8" fmla="*/ 7435 h 27863"/>
                    <a:gd name="connsiteX9" fmla="*/ 15423 w 52345"/>
                    <a:gd name="connsiteY9" fmla="*/ 3278 h 27863"/>
                    <a:gd name="connsiteX10" fmla="*/ 20136 w 52345"/>
                    <a:gd name="connsiteY10" fmla="*/ 230 h 27863"/>
                    <a:gd name="connsiteX11" fmla="*/ 24572 w 52345"/>
                    <a:gd name="connsiteY11" fmla="*/ 784 h 27863"/>
                    <a:gd name="connsiteX12" fmla="*/ 31780 w 52345"/>
                    <a:gd name="connsiteY12" fmla="*/ 2169 h 27863"/>
                    <a:gd name="connsiteX13" fmla="*/ 39820 w 52345"/>
                    <a:gd name="connsiteY13" fmla="*/ 1615 h 27863"/>
                    <a:gd name="connsiteX14" fmla="*/ 47305 w 52345"/>
                    <a:gd name="connsiteY14" fmla="*/ 1892 h 27863"/>
                    <a:gd name="connsiteX15" fmla="*/ 51187 w 52345"/>
                    <a:gd name="connsiteY15" fmla="*/ 2447 h 27863"/>
                    <a:gd name="connsiteX16" fmla="*/ 51741 w 52345"/>
                    <a:gd name="connsiteY16" fmla="*/ 6049 h 27863"/>
                    <a:gd name="connsiteX17" fmla="*/ 48137 w 52345"/>
                    <a:gd name="connsiteY17" fmla="*/ 9098 h 27863"/>
                    <a:gd name="connsiteX18" fmla="*/ 38988 w 52345"/>
                    <a:gd name="connsiteY18" fmla="*/ 17688 h 27863"/>
                    <a:gd name="connsiteX19" fmla="*/ 35661 w 52345"/>
                    <a:gd name="connsiteY19" fmla="*/ 24894 h 27863"/>
                    <a:gd name="connsiteX20" fmla="*/ 30671 w 52345"/>
                    <a:gd name="connsiteY20" fmla="*/ 27665 h 278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52345" h="27863">
                      <a:moveTo>
                        <a:pt x="30394" y="27665"/>
                      </a:moveTo>
                      <a:cubicBezTo>
                        <a:pt x="29008" y="27110"/>
                        <a:pt x="28730" y="25171"/>
                        <a:pt x="27622" y="24616"/>
                      </a:cubicBezTo>
                      <a:cubicBezTo>
                        <a:pt x="25958" y="23785"/>
                        <a:pt x="23463" y="24062"/>
                        <a:pt x="21799" y="23785"/>
                      </a:cubicBezTo>
                      <a:cubicBezTo>
                        <a:pt x="19859" y="23508"/>
                        <a:pt x="18195" y="22399"/>
                        <a:pt x="16255" y="21568"/>
                      </a:cubicBezTo>
                      <a:cubicBezTo>
                        <a:pt x="14592" y="20737"/>
                        <a:pt x="12374" y="20459"/>
                        <a:pt x="10710" y="19351"/>
                      </a:cubicBezTo>
                      <a:cubicBezTo>
                        <a:pt x="9047" y="18243"/>
                        <a:pt x="7938" y="16580"/>
                        <a:pt x="6552" y="15194"/>
                      </a:cubicBezTo>
                      <a:cubicBezTo>
                        <a:pt x="5165" y="13809"/>
                        <a:pt x="3502" y="13531"/>
                        <a:pt x="1839" y="12700"/>
                      </a:cubicBezTo>
                      <a:cubicBezTo>
                        <a:pt x="453" y="12146"/>
                        <a:pt x="-656" y="10760"/>
                        <a:pt x="453" y="9375"/>
                      </a:cubicBezTo>
                      <a:cubicBezTo>
                        <a:pt x="2671" y="6049"/>
                        <a:pt x="8215" y="9652"/>
                        <a:pt x="11264" y="7435"/>
                      </a:cubicBezTo>
                      <a:cubicBezTo>
                        <a:pt x="12928" y="6326"/>
                        <a:pt x="14037" y="4663"/>
                        <a:pt x="15423" y="3278"/>
                      </a:cubicBezTo>
                      <a:cubicBezTo>
                        <a:pt x="16809" y="2169"/>
                        <a:pt x="18473" y="784"/>
                        <a:pt x="20136" y="230"/>
                      </a:cubicBezTo>
                      <a:cubicBezTo>
                        <a:pt x="21799" y="-325"/>
                        <a:pt x="23186" y="230"/>
                        <a:pt x="24572" y="784"/>
                      </a:cubicBezTo>
                      <a:cubicBezTo>
                        <a:pt x="26790" y="1615"/>
                        <a:pt x="29285" y="2169"/>
                        <a:pt x="31780" y="2169"/>
                      </a:cubicBezTo>
                      <a:cubicBezTo>
                        <a:pt x="34552" y="2169"/>
                        <a:pt x="37047" y="1615"/>
                        <a:pt x="39820" y="1615"/>
                      </a:cubicBezTo>
                      <a:cubicBezTo>
                        <a:pt x="42315" y="1615"/>
                        <a:pt x="44810" y="1615"/>
                        <a:pt x="47305" y="1892"/>
                      </a:cubicBezTo>
                      <a:cubicBezTo>
                        <a:pt x="48414" y="1892"/>
                        <a:pt x="50355" y="1892"/>
                        <a:pt x="51187" y="2447"/>
                      </a:cubicBezTo>
                      <a:cubicBezTo>
                        <a:pt x="52295" y="3278"/>
                        <a:pt x="52849" y="4941"/>
                        <a:pt x="51741" y="6049"/>
                      </a:cubicBezTo>
                      <a:cubicBezTo>
                        <a:pt x="50909" y="7158"/>
                        <a:pt x="49246" y="7989"/>
                        <a:pt x="48137" y="9098"/>
                      </a:cubicBezTo>
                      <a:cubicBezTo>
                        <a:pt x="45087" y="12146"/>
                        <a:pt x="41760" y="14640"/>
                        <a:pt x="38988" y="17688"/>
                      </a:cubicBezTo>
                      <a:cubicBezTo>
                        <a:pt x="37047" y="19905"/>
                        <a:pt x="36770" y="22399"/>
                        <a:pt x="35661" y="24894"/>
                      </a:cubicBezTo>
                      <a:cubicBezTo>
                        <a:pt x="35107" y="26556"/>
                        <a:pt x="32612" y="28496"/>
                        <a:pt x="30671" y="27665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715" name="Freeform 4714">
                  <a:extLst>
                    <a:ext uri="{FF2B5EF4-FFF2-40B4-BE49-F238E27FC236}">
                      <a16:creationId xmlns:a16="http://schemas.microsoft.com/office/drawing/2014/main" id="{340A967E-DCBA-FF1D-8B5C-9BDD62D79857}"/>
                    </a:ext>
                  </a:extLst>
                </p:cNvPr>
                <p:cNvSpPr/>
                <p:nvPr/>
              </p:nvSpPr>
              <p:spPr>
                <a:xfrm>
                  <a:off x="7668472" y="1645140"/>
                  <a:ext cx="47166" cy="26515"/>
                </a:xfrm>
                <a:custGeom>
                  <a:avLst/>
                  <a:gdLst>
                    <a:gd name="connsiteX0" fmla="*/ 15802 w 47166"/>
                    <a:gd name="connsiteY0" fmla="*/ 26076 h 26515"/>
                    <a:gd name="connsiteX1" fmla="*/ 9981 w 47166"/>
                    <a:gd name="connsiteY1" fmla="*/ 26076 h 26515"/>
                    <a:gd name="connsiteX2" fmla="*/ 8317 w 47166"/>
                    <a:gd name="connsiteY2" fmla="*/ 24414 h 26515"/>
                    <a:gd name="connsiteX3" fmla="*/ 5545 w 47166"/>
                    <a:gd name="connsiteY3" fmla="*/ 23305 h 26515"/>
                    <a:gd name="connsiteX4" fmla="*/ 2772 w 47166"/>
                    <a:gd name="connsiteY4" fmla="*/ 23028 h 26515"/>
                    <a:gd name="connsiteX5" fmla="*/ 0 w 47166"/>
                    <a:gd name="connsiteY5" fmla="*/ 23582 h 26515"/>
                    <a:gd name="connsiteX6" fmla="*/ 2218 w 47166"/>
                    <a:gd name="connsiteY6" fmla="*/ 15546 h 26515"/>
                    <a:gd name="connsiteX7" fmla="*/ 3050 w 47166"/>
                    <a:gd name="connsiteY7" fmla="*/ 7232 h 26515"/>
                    <a:gd name="connsiteX8" fmla="*/ 19406 w 47166"/>
                    <a:gd name="connsiteY8" fmla="*/ 3629 h 26515"/>
                    <a:gd name="connsiteX9" fmla="*/ 29941 w 47166"/>
                    <a:gd name="connsiteY9" fmla="*/ 858 h 26515"/>
                    <a:gd name="connsiteX10" fmla="*/ 35486 w 47166"/>
                    <a:gd name="connsiteY10" fmla="*/ 2521 h 26515"/>
                    <a:gd name="connsiteX11" fmla="*/ 38536 w 47166"/>
                    <a:gd name="connsiteY11" fmla="*/ 8895 h 26515"/>
                    <a:gd name="connsiteX12" fmla="*/ 45744 w 47166"/>
                    <a:gd name="connsiteY12" fmla="*/ 12220 h 26515"/>
                    <a:gd name="connsiteX13" fmla="*/ 45467 w 47166"/>
                    <a:gd name="connsiteY13" fmla="*/ 19148 h 26515"/>
                    <a:gd name="connsiteX14" fmla="*/ 34100 w 47166"/>
                    <a:gd name="connsiteY14" fmla="*/ 20534 h 26515"/>
                    <a:gd name="connsiteX15" fmla="*/ 15802 w 47166"/>
                    <a:gd name="connsiteY15" fmla="*/ 26353 h 265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47166" h="26515">
                      <a:moveTo>
                        <a:pt x="15802" y="26076"/>
                      </a:moveTo>
                      <a:cubicBezTo>
                        <a:pt x="14416" y="26353"/>
                        <a:pt x="11367" y="26908"/>
                        <a:pt x="9981" y="26076"/>
                      </a:cubicBezTo>
                      <a:cubicBezTo>
                        <a:pt x="9426" y="25799"/>
                        <a:pt x="9149" y="24968"/>
                        <a:pt x="8317" y="24414"/>
                      </a:cubicBezTo>
                      <a:cubicBezTo>
                        <a:pt x="7485" y="23859"/>
                        <a:pt x="6377" y="23305"/>
                        <a:pt x="5545" y="23305"/>
                      </a:cubicBezTo>
                      <a:cubicBezTo>
                        <a:pt x="4713" y="23305"/>
                        <a:pt x="3604" y="22751"/>
                        <a:pt x="2772" y="23028"/>
                      </a:cubicBezTo>
                      <a:cubicBezTo>
                        <a:pt x="1664" y="23028"/>
                        <a:pt x="1109" y="23859"/>
                        <a:pt x="0" y="23582"/>
                      </a:cubicBezTo>
                      <a:cubicBezTo>
                        <a:pt x="832" y="20811"/>
                        <a:pt x="1664" y="18317"/>
                        <a:pt x="2218" y="15546"/>
                      </a:cubicBezTo>
                      <a:cubicBezTo>
                        <a:pt x="2772" y="12775"/>
                        <a:pt x="2496" y="10003"/>
                        <a:pt x="3050" y="7232"/>
                      </a:cubicBezTo>
                      <a:cubicBezTo>
                        <a:pt x="4436" y="-2190"/>
                        <a:pt x="13585" y="2798"/>
                        <a:pt x="19406" y="3629"/>
                      </a:cubicBezTo>
                      <a:cubicBezTo>
                        <a:pt x="23288" y="4184"/>
                        <a:pt x="26337" y="2521"/>
                        <a:pt x="29941" y="858"/>
                      </a:cubicBezTo>
                      <a:cubicBezTo>
                        <a:pt x="32436" y="-250"/>
                        <a:pt x="34654" y="-805"/>
                        <a:pt x="35486" y="2521"/>
                      </a:cubicBezTo>
                      <a:cubicBezTo>
                        <a:pt x="36040" y="4738"/>
                        <a:pt x="36040" y="7509"/>
                        <a:pt x="38536" y="8895"/>
                      </a:cubicBezTo>
                      <a:cubicBezTo>
                        <a:pt x="41031" y="10003"/>
                        <a:pt x="43803" y="9726"/>
                        <a:pt x="45744" y="12220"/>
                      </a:cubicBezTo>
                      <a:cubicBezTo>
                        <a:pt x="47407" y="14160"/>
                        <a:pt x="47962" y="17763"/>
                        <a:pt x="45467" y="19148"/>
                      </a:cubicBezTo>
                      <a:cubicBezTo>
                        <a:pt x="41863" y="21088"/>
                        <a:pt x="37981" y="19425"/>
                        <a:pt x="34100" y="20534"/>
                      </a:cubicBezTo>
                      <a:cubicBezTo>
                        <a:pt x="28001" y="22474"/>
                        <a:pt x="21902" y="24968"/>
                        <a:pt x="15802" y="26353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716" name="Freeform 4715">
                  <a:extLst>
                    <a:ext uri="{FF2B5EF4-FFF2-40B4-BE49-F238E27FC236}">
                      <a16:creationId xmlns:a16="http://schemas.microsoft.com/office/drawing/2014/main" id="{2C743E64-DA84-A725-B9FD-8B98A9F2724A}"/>
                    </a:ext>
                  </a:extLst>
                </p:cNvPr>
                <p:cNvSpPr/>
                <p:nvPr/>
              </p:nvSpPr>
              <p:spPr>
                <a:xfrm>
                  <a:off x="7913589" y="1215073"/>
                  <a:ext cx="39827" cy="13128"/>
                </a:xfrm>
                <a:custGeom>
                  <a:avLst/>
                  <a:gdLst>
                    <a:gd name="connsiteX0" fmla="*/ 4394 w 39827"/>
                    <a:gd name="connsiteY0" fmla="*/ 3880 h 13128"/>
                    <a:gd name="connsiteX1" fmla="*/ 7444 w 39827"/>
                    <a:gd name="connsiteY1" fmla="*/ 1940 h 13128"/>
                    <a:gd name="connsiteX2" fmla="*/ 16037 w 39827"/>
                    <a:gd name="connsiteY2" fmla="*/ 0 h 13128"/>
                    <a:gd name="connsiteX3" fmla="*/ 20751 w 39827"/>
                    <a:gd name="connsiteY3" fmla="*/ 831 h 13128"/>
                    <a:gd name="connsiteX4" fmla="*/ 24632 w 39827"/>
                    <a:gd name="connsiteY4" fmla="*/ 831 h 13128"/>
                    <a:gd name="connsiteX5" fmla="*/ 30731 w 39827"/>
                    <a:gd name="connsiteY5" fmla="*/ 1663 h 13128"/>
                    <a:gd name="connsiteX6" fmla="*/ 36830 w 39827"/>
                    <a:gd name="connsiteY6" fmla="*/ 1663 h 13128"/>
                    <a:gd name="connsiteX7" fmla="*/ 39602 w 39827"/>
                    <a:gd name="connsiteY7" fmla="*/ 2494 h 13128"/>
                    <a:gd name="connsiteX8" fmla="*/ 37662 w 39827"/>
                    <a:gd name="connsiteY8" fmla="*/ 7482 h 13128"/>
                    <a:gd name="connsiteX9" fmla="*/ 35444 w 39827"/>
                    <a:gd name="connsiteY9" fmla="*/ 10253 h 13128"/>
                    <a:gd name="connsiteX10" fmla="*/ 31563 w 39827"/>
                    <a:gd name="connsiteY10" fmla="*/ 12193 h 13128"/>
                    <a:gd name="connsiteX11" fmla="*/ 26018 w 39827"/>
                    <a:gd name="connsiteY11" fmla="*/ 13025 h 13128"/>
                    <a:gd name="connsiteX12" fmla="*/ 20473 w 39827"/>
                    <a:gd name="connsiteY12" fmla="*/ 12193 h 13128"/>
                    <a:gd name="connsiteX13" fmla="*/ 13820 w 39827"/>
                    <a:gd name="connsiteY13" fmla="*/ 13025 h 13128"/>
                    <a:gd name="connsiteX14" fmla="*/ 7166 w 39827"/>
                    <a:gd name="connsiteY14" fmla="*/ 12748 h 13128"/>
                    <a:gd name="connsiteX15" fmla="*/ 235 w 39827"/>
                    <a:gd name="connsiteY15" fmla="*/ 9976 h 13128"/>
                    <a:gd name="connsiteX16" fmla="*/ 4394 w 39827"/>
                    <a:gd name="connsiteY16" fmla="*/ 3880 h 131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39827" h="13128">
                      <a:moveTo>
                        <a:pt x="4394" y="3880"/>
                      </a:moveTo>
                      <a:cubicBezTo>
                        <a:pt x="5503" y="3325"/>
                        <a:pt x="6334" y="2771"/>
                        <a:pt x="7444" y="1940"/>
                      </a:cubicBezTo>
                      <a:cubicBezTo>
                        <a:pt x="9938" y="554"/>
                        <a:pt x="13265" y="0"/>
                        <a:pt x="16037" y="0"/>
                      </a:cubicBezTo>
                      <a:cubicBezTo>
                        <a:pt x="17701" y="0"/>
                        <a:pt x="19087" y="554"/>
                        <a:pt x="20751" y="831"/>
                      </a:cubicBezTo>
                      <a:cubicBezTo>
                        <a:pt x="22137" y="831"/>
                        <a:pt x="23246" y="831"/>
                        <a:pt x="24632" y="831"/>
                      </a:cubicBezTo>
                      <a:cubicBezTo>
                        <a:pt x="26850" y="831"/>
                        <a:pt x="28790" y="1663"/>
                        <a:pt x="30731" y="1663"/>
                      </a:cubicBezTo>
                      <a:cubicBezTo>
                        <a:pt x="32672" y="1663"/>
                        <a:pt x="34613" y="1940"/>
                        <a:pt x="36830" y="1663"/>
                      </a:cubicBezTo>
                      <a:cubicBezTo>
                        <a:pt x="37939" y="1663"/>
                        <a:pt x="39048" y="1663"/>
                        <a:pt x="39602" y="2494"/>
                      </a:cubicBezTo>
                      <a:cubicBezTo>
                        <a:pt x="40434" y="4157"/>
                        <a:pt x="38771" y="6374"/>
                        <a:pt x="37662" y="7482"/>
                      </a:cubicBezTo>
                      <a:cubicBezTo>
                        <a:pt x="36830" y="8314"/>
                        <a:pt x="36276" y="9422"/>
                        <a:pt x="35444" y="10253"/>
                      </a:cubicBezTo>
                      <a:cubicBezTo>
                        <a:pt x="34613" y="11085"/>
                        <a:pt x="32949" y="11639"/>
                        <a:pt x="31563" y="12193"/>
                      </a:cubicBezTo>
                      <a:cubicBezTo>
                        <a:pt x="29622" y="13025"/>
                        <a:pt x="27959" y="13302"/>
                        <a:pt x="26018" y="13025"/>
                      </a:cubicBezTo>
                      <a:cubicBezTo>
                        <a:pt x="24078" y="13025"/>
                        <a:pt x="22137" y="12193"/>
                        <a:pt x="20473" y="12193"/>
                      </a:cubicBezTo>
                      <a:cubicBezTo>
                        <a:pt x="18255" y="12193"/>
                        <a:pt x="16037" y="12748"/>
                        <a:pt x="13820" y="13025"/>
                      </a:cubicBezTo>
                      <a:cubicBezTo>
                        <a:pt x="11602" y="13025"/>
                        <a:pt x="9384" y="13025"/>
                        <a:pt x="7166" y="12748"/>
                      </a:cubicBezTo>
                      <a:cubicBezTo>
                        <a:pt x="5226" y="12470"/>
                        <a:pt x="1067" y="12193"/>
                        <a:pt x="235" y="9976"/>
                      </a:cubicBezTo>
                      <a:cubicBezTo>
                        <a:pt x="-873" y="7205"/>
                        <a:pt x="2176" y="4711"/>
                        <a:pt x="4394" y="388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grpSp>
              <p:nvGrpSpPr>
                <p:cNvPr id="4717" name="Graphic 248">
                  <a:extLst>
                    <a:ext uri="{FF2B5EF4-FFF2-40B4-BE49-F238E27FC236}">
                      <a16:creationId xmlns:a16="http://schemas.microsoft.com/office/drawing/2014/main" id="{C2033574-3170-73D7-D3E9-4A88180E7F3E}"/>
                    </a:ext>
                  </a:extLst>
                </p:cNvPr>
                <p:cNvGrpSpPr/>
                <p:nvPr/>
              </p:nvGrpSpPr>
              <p:grpSpPr>
                <a:xfrm>
                  <a:off x="9477841" y="2451491"/>
                  <a:ext cx="215915" cy="327956"/>
                  <a:chOff x="9477841" y="2451491"/>
                  <a:chExt cx="215915" cy="327956"/>
                </a:xfrm>
                <a:grpFill/>
              </p:grpSpPr>
              <p:sp>
                <p:nvSpPr>
                  <p:cNvPr id="4755" name="Freeform 4754">
                    <a:extLst>
                      <a:ext uri="{FF2B5EF4-FFF2-40B4-BE49-F238E27FC236}">
                        <a16:creationId xmlns:a16="http://schemas.microsoft.com/office/drawing/2014/main" id="{6C59E856-5BF4-43BE-F370-CF669182B7E2}"/>
                      </a:ext>
                    </a:extLst>
                  </p:cNvPr>
                  <p:cNvSpPr/>
                  <p:nvPr/>
                </p:nvSpPr>
                <p:spPr>
                  <a:xfrm>
                    <a:off x="9489624" y="2484003"/>
                    <a:ext cx="12198" cy="8601"/>
                  </a:xfrm>
                  <a:custGeom>
                    <a:avLst/>
                    <a:gdLst>
                      <a:gd name="connsiteX0" fmla="*/ 4435 w 12198"/>
                      <a:gd name="connsiteY0" fmla="*/ 8602 h 8601"/>
                      <a:gd name="connsiteX1" fmla="*/ 2217 w 12198"/>
                      <a:gd name="connsiteY1" fmla="*/ 8048 h 8601"/>
                      <a:gd name="connsiteX2" fmla="*/ 0 w 12198"/>
                      <a:gd name="connsiteY2" fmla="*/ 5831 h 8601"/>
                      <a:gd name="connsiteX3" fmla="*/ 1386 w 12198"/>
                      <a:gd name="connsiteY3" fmla="*/ 3059 h 8601"/>
                      <a:gd name="connsiteX4" fmla="*/ 3049 w 12198"/>
                      <a:gd name="connsiteY4" fmla="*/ 1674 h 8601"/>
                      <a:gd name="connsiteX5" fmla="*/ 4713 w 12198"/>
                      <a:gd name="connsiteY5" fmla="*/ 288 h 8601"/>
                      <a:gd name="connsiteX6" fmla="*/ 8040 w 12198"/>
                      <a:gd name="connsiteY6" fmla="*/ 843 h 8601"/>
                      <a:gd name="connsiteX7" fmla="*/ 10534 w 12198"/>
                      <a:gd name="connsiteY7" fmla="*/ 2228 h 8601"/>
                      <a:gd name="connsiteX8" fmla="*/ 11644 w 12198"/>
                      <a:gd name="connsiteY8" fmla="*/ 4445 h 8601"/>
                      <a:gd name="connsiteX9" fmla="*/ 12198 w 12198"/>
                      <a:gd name="connsiteY9" fmla="*/ 6662 h 8601"/>
                      <a:gd name="connsiteX10" fmla="*/ 10812 w 12198"/>
                      <a:gd name="connsiteY10" fmla="*/ 8325 h 8601"/>
                      <a:gd name="connsiteX11" fmla="*/ 8594 w 12198"/>
                      <a:gd name="connsiteY11" fmla="*/ 8325 h 8601"/>
                      <a:gd name="connsiteX12" fmla="*/ 6376 w 12198"/>
                      <a:gd name="connsiteY12" fmla="*/ 8325 h 8601"/>
                      <a:gd name="connsiteX13" fmla="*/ 4713 w 12198"/>
                      <a:gd name="connsiteY13" fmla="*/ 8325 h 86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12198" h="8601">
                        <a:moveTo>
                          <a:pt x="4435" y="8602"/>
                        </a:moveTo>
                        <a:cubicBezTo>
                          <a:pt x="3604" y="8602"/>
                          <a:pt x="2772" y="8602"/>
                          <a:pt x="2217" y="8048"/>
                        </a:cubicBezTo>
                        <a:cubicBezTo>
                          <a:pt x="1386" y="7771"/>
                          <a:pt x="277" y="6939"/>
                          <a:pt x="0" y="5831"/>
                        </a:cubicBezTo>
                        <a:cubicBezTo>
                          <a:pt x="0" y="4722"/>
                          <a:pt x="554" y="3614"/>
                          <a:pt x="1386" y="3059"/>
                        </a:cubicBezTo>
                        <a:cubicBezTo>
                          <a:pt x="1941" y="2505"/>
                          <a:pt x="2495" y="1951"/>
                          <a:pt x="3049" y="1674"/>
                        </a:cubicBezTo>
                        <a:cubicBezTo>
                          <a:pt x="3604" y="1397"/>
                          <a:pt x="4159" y="565"/>
                          <a:pt x="4713" y="288"/>
                        </a:cubicBezTo>
                        <a:cubicBezTo>
                          <a:pt x="5822" y="-266"/>
                          <a:pt x="7208" y="11"/>
                          <a:pt x="8040" y="843"/>
                        </a:cubicBezTo>
                        <a:cubicBezTo>
                          <a:pt x="8871" y="1397"/>
                          <a:pt x="9703" y="1397"/>
                          <a:pt x="10534" y="2228"/>
                        </a:cubicBezTo>
                        <a:cubicBezTo>
                          <a:pt x="11089" y="2782"/>
                          <a:pt x="11366" y="3614"/>
                          <a:pt x="11644" y="4445"/>
                        </a:cubicBezTo>
                        <a:cubicBezTo>
                          <a:pt x="11644" y="5277"/>
                          <a:pt x="12198" y="5831"/>
                          <a:pt x="12198" y="6662"/>
                        </a:cubicBezTo>
                        <a:cubicBezTo>
                          <a:pt x="12198" y="7216"/>
                          <a:pt x="11366" y="8048"/>
                          <a:pt x="10812" y="8325"/>
                        </a:cubicBezTo>
                        <a:cubicBezTo>
                          <a:pt x="10258" y="8325"/>
                          <a:pt x="9148" y="8325"/>
                          <a:pt x="8594" y="8325"/>
                        </a:cubicBezTo>
                        <a:cubicBezTo>
                          <a:pt x="7762" y="8325"/>
                          <a:pt x="7208" y="8325"/>
                          <a:pt x="6376" y="8325"/>
                        </a:cubicBezTo>
                        <a:cubicBezTo>
                          <a:pt x="5822" y="8325"/>
                          <a:pt x="5267" y="8325"/>
                          <a:pt x="4713" y="8325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756" name="Freeform 4755">
                    <a:extLst>
                      <a:ext uri="{FF2B5EF4-FFF2-40B4-BE49-F238E27FC236}">
                        <a16:creationId xmlns:a16="http://schemas.microsoft.com/office/drawing/2014/main" id="{3452BE77-54D9-5EDA-A327-FC3A1C0F1D35}"/>
                      </a:ext>
                    </a:extLst>
                  </p:cNvPr>
                  <p:cNvSpPr/>
                  <p:nvPr/>
                </p:nvSpPr>
                <p:spPr>
                  <a:xfrm>
                    <a:off x="9477841" y="2453254"/>
                    <a:ext cx="14441" cy="10376"/>
                  </a:xfrm>
                  <a:custGeom>
                    <a:avLst/>
                    <a:gdLst>
                      <a:gd name="connsiteX0" fmla="*/ 416 w 14441"/>
                      <a:gd name="connsiteY0" fmla="*/ 9422 h 10376"/>
                      <a:gd name="connsiteX1" fmla="*/ 416 w 14441"/>
                      <a:gd name="connsiteY1" fmla="*/ 6097 h 10376"/>
                      <a:gd name="connsiteX2" fmla="*/ 3466 w 14441"/>
                      <a:gd name="connsiteY2" fmla="*/ 3603 h 10376"/>
                      <a:gd name="connsiteX3" fmla="*/ 7624 w 14441"/>
                      <a:gd name="connsiteY3" fmla="*/ 1663 h 10376"/>
                      <a:gd name="connsiteX4" fmla="*/ 10673 w 14441"/>
                      <a:gd name="connsiteY4" fmla="*/ 0 h 10376"/>
                      <a:gd name="connsiteX5" fmla="*/ 14277 w 14441"/>
                      <a:gd name="connsiteY5" fmla="*/ 4157 h 10376"/>
                      <a:gd name="connsiteX6" fmla="*/ 10396 w 14441"/>
                      <a:gd name="connsiteY6" fmla="*/ 8591 h 10376"/>
                      <a:gd name="connsiteX7" fmla="*/ 7347 w 14441"/>
                      <a:gd name="connsiteY7" fmla="*/ 9699 h 10376"/>
                      <a:gd name="connsiteX8" fmla="*/ 5129 w 14441"/>
                      <a:gd name="connsiteY8" fmla="*/ 10253 h 10376"/>
                      <a:gd name="connsiteX9" fmla="*/ 3466 w 14441"/>
                      <a:gd name="connsiteY9" fmla="*/ 10253 h 10376"/>
                      <a:gd name="connsiteX10" fmla="*/ 416 w 14441"/>
                      <a:gd name="connsiteY10" fmla="*/ 9145 h 103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4441" h="10376">
                        <a:moveTo>
                          <a:pt x="416" y="9422"/>
                        </a:moveTo>
                        <a:cubicBezTo>
                          <a:pt x="-139" y="8591"/>
                          <a:pt x="-139" y="7205"/>
                          <a:pt x="416" y="6097"/>
                        </a:cubicBezTo>
                        <a:cubicBezTo>
                          <a:pt x="970" y="4711"/>
                          <a:pt x="2079" y="4157"/>
                          <a:pt x="3466" y="3603"/>
                        </a:cubicBezTo>
                        <a:cubicBezTo>
                          <a:pt x="4852" y="3048"/>
                          <a:pt x="6238" y="2494"/>
                          <a:pt x="7624" y="1663"/>
                        </a:cubicBezTo>
                        <a:cubicBezTo>
                          <a:pt x="8455" y="1108"/>
                          <a:pt x="9565" y="0"/>
                          <a:pt x="10673" y="0"/>
                        </a:cubicBezTo>
                        <a:cubicBezTo>
                          <a:pt x="12614" y="0"/>
                          <a:pt x="15109" y="2217"/>
                          <a:pt x="14277" y="4157"/>
                        </a:cubicBezTo>
                        <a:cubicBezTo>
                          <a:pt x="13446" y="5819"/>
                          <a:pt x="12059" y="7482"/>
                          <a:pt x="10396" y="8591"/>
                        </a:cubicBezTo>
                        <a:cubicBezTo>
                          <a:pt x="9565" y="9145"/>
                          <a:pt x="8455" y="9145"/>
                          <a:pt x="7347" y="9699"/>
                        </a:cubicBezTo>
                        <a:cubicBezTo>
                          <a:pt x="6515" y="9699"/>
                          <a:pt x="5683" y="10253"/>
                          <a:pt x="5129" y="10253"/>
                        </a:cubicBezTo>
                        <a:cubicBezTo>
                          <a:pt x="4574" y="10253"/>
                          <a:pt x="4020" y="10531"/>
                          <a:pt x="3466" y="10253"/>
                        </a:cubicBezTo>
                        <a:cubicBezTo>
                          <a:pt x="2634" y="9976"/>
                          <a:pt x="1248" y="10253"/>
                          <a:pt x="416" y="9145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757" name="Freeform 4756">
                    <a:extLst>
                      <a:ext uri="{FF2B5EF4-FFF2-40B4-BE49-F238E27FC236}">
                        <a16:creationId xmlns:a16="http://schemas.microsoft.com/office/drawing/2014/main" id="{310301D2-D98A-D3F3-8D52-FDF11B40F475}"/>
                      </a:ext>
                    </a:extLst>
                  </p:cNvPr>
                  <p:cNvSpPr/>
                  <p:nvPr/>
                </p:nvSpPr>
                <p:spPr>
                  <a:xfrm>
                    <a:off x="9492427" y="2451491"/>
                    <a:ext cx="24920" cy="21685"/>
                  </a:xfrm>
                  <a:custGeom>
                    <a:avLst/>
                    <a:gdLst>
                      <a:gd name="connsiteX0" fmla="*/ 7177 w 24920"/>
                      <a:gd name="connsiteY0" fmla="*/ 3149 h 21685"/>
                      <a:gd name="connsiteX1" fmla="*/ 11336 w 24920"/>
                      <a:gd name="connsiteY1" fmla="*/ 378 h 21685"/>
                      <a:gd name="connsiteX2" fmla="*/ 15772 w 24920"/>
                      <a:gd name="connsiteY2" fmla="*/ 4534 h 21685"/>
                      <a:gd name="connsiteX3" fmla="*/ 21871 w 24920"/>
                      <a:gd name="connsiteY3" fmla="*/ 3980 h 21685"/>
                      <a:gd name="connsiteX4" fmla="*/ 24921 w 24920"/>
                      <a:gd name="connsiteY4" fmla="*/ 7860 h 21685"/>
                      <a:gd name="connsiteX5" fmla="*/ 21316 w 24920"/>
                      <a:gd name="connsiteY5" fmla="*/ 12294 h 21685"/>
                      <a:gd name="connsiteX6" fmla="*/ 19098 w 24920"/>
                      <a:gd name="connsiteY6" fmla="*/ 15619 h 21685"/>
                      <a:gd name="connsiteX7" fmla="*/ 17990 w 24920"/>
                      <a:gd name="connsiteY7" fmla="*/ 18668 h 21685"/>
                      <a:gd name="connsiteX8" fmla="*/ 14662 w 24920"/>
                      <a:gd name="connsiteY8" fmla="*/ 21439 h 21685"/>
                      <a:gd name="connsiteX9" fmla="*/ 12722 w 24920"/>
                      <a:gd name="connsiteY9" fmla="*/ 21439 h 21685"/>
                      <a:gd name="connsiteX10" fmla="*/ 10504 w 24920"/>
                      <a:gd name="connsiteY10" fmla="*/ 19499 h 21685"/>
                      <a:gd name="connsiteX11" fmla="*/ 9673 w 24920"/>
                      <a:gd name="connsiteY11" fmla="*/ 16451 h 21685"/>
                      <a:gd name="connsiteX12" fmla="*/ 8563 w 24920"/>
                      <a:gd name="connsiteY12" fmla="*/ 14511 h 21685"/>
                      <a:gd name="connsiteX13" fmla="*/ 4405 w 24920"/>
                      <a:gd name="connsiteY13" fmla="*/ 13402 h 21685"/>
                      <a:gd name="connsiteX14" fmla="*/ 1910 w 24920"/>
                      <a:gd name="connsiteY14" fmla="*/ 13402 h 21685"/>
                      <a:gd name="connsiteX15" fmla="*/ 246 w 24920"/>
                      <a:gd name="connsiteY15" fmla="*/ 13402 h 21685"/>
                      <a:gd name="connsiteX16" fmla="*/ 246 w 24920"/>
                      <a:gd name="connsiteY16" fmla="*/ 11463 h 21685"/>
                      <a:gd name="connsiteX17" fmla="*/ 1910 w 24920"/>
                      <a:gd name="connsiteY17" fmla="*/ 8968 h 21685"/>
                      <a:gd name="connsiteX18" fmla="*/ 3296 w 24920"/>
                      <a:gd name="connsiteY18" fmla="*/ 7306 h 21685"/>
                      <a:gd name="connsiteX19" fmla="*/ 7177 w 24920"/>
                      <a:gd name="connsiteY19" fmla="*/ 3149 h 216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</a:cxnLst>
                    <a:rect l="l" t="t" r="r" b="b"/>
                    <a:pathLst>
                      <a:path w="24920" h="21685">
                        <a:moveTo>
                          <a:pt x="7177" y="3149"/>
                        </a:moveTo>
                        <a:cubicBezTo>
                          <a:pt x="8009" y="1763"/>
                          <a:pt x="9673" y="-1008"/>
                          <a:pt x="11336" y="378"/>
                        </a:cubicBezTo>
                        <a:cubicBezTo>
                          <a:pt x="12999" y="1486"/>
                          <a:pt x="13554" y="3980"/>
                          <a:pt x="15772" y="4534"/>
                        </a:cubicBezTo>
                        <a:cubicBezTo>
                          <a:pt x="17712" y="4812"/>
                          <a:pt x="19930" y="3426"/>
                          <a:pt x="21871" y="3980"/>
                        </a:cubicBezTo>
                        <a:cubicBezTo>
                          <a:pt x="23534" y="4257"/>
                          <a:pt x="24921" y="6197"/>
                          <a:pt x="24921" y="7860"/>
                        </a:cubicBezTo>
                        <a:cubicBezTo>
                          <a:pt x="24921" y="9800"/>
                          <a:pt x="22425" y="11185"/>
                          <a:pt x="21316" y="12294"/>
                        </a:cubicBezTo>
                        <a:cubicBezTo>
                          <a:pt x="20485" y="13125"/>
                          <a:pt x="19653" y="14234"/>
                          <a:pt x="19098" y="15619"/>
                        </a:cubicBezTo>
                        <a:cubicBezTo>
                          <a:pt x="18544" y="16728"/>
                          <a:pt x="18544" y="17836"/>
                          <a:pt x="17990" y="18668"/>
                        </a:cubicBezTo>
                        <a:cubicBezTo>
                          <a:pt x="17435" y="20330"/>
                          <a:pt x="16049" y="20885"/>
                          <a:pt x="14662" y="21439"/>
                        </a:cubicBezTo>
                        <a:cubicBezTo>
                          <a:pt x="14108" y="21439"/>
                          <a:pt x="13554" y="21993"/>
                          <a:pt x="12722" y="21439"/>
                        </a:cubicBezTo>
                        <a:cubicBezTo>
                          <a:pt x="11890" y="20885"/>
                          <a:pt x="11059" y="20053"/>
                          <a:pt x="10504" y="19499"/>
                        </a:cubicBezTo>
                        <a:cubicBezTo>
                          <a:pt x="10504" y="18391"/>
                          <a:pt x="9950" y="17282"/>
                          <a:pt x="9673" y="16451"/>
                        </a:cubicBezTo>
                        <a:cubicBezTo>
                          <a:pt x="9673" y="15619"/>
                          <a:pt x="9395" y="14788"/>
                          <a:pt x="8563" y="14511"/>
                        </a:cubicBezTo>
                        <a:cubicBezTo>
                          <a:pt x="7455" y="13679"/>
                          <a:pt x="6069" y="13402"/>
                          <a:pt x="4405" y="13402"/>
                        </a:cubicBezTo>
                        <a:cubicBezTo>
                          <a:pt x="3573" y="13402"/>
                          <a:pt x="2742" y="13402"/>
                          <a:pt x="1910" y="13402"/>
                        </a:cubicBezTo>
                        <a:cubicBezTo>
                          <a:pt x="1356" y="13402"/>
                          <a:pt x="801" y="13957"/>
                          <a:pt x="246" y="13402"/>
                        </a:cubicBezTo>
                        <a:cubicBezTo>
                          <a:pt x="-308" y="13125"/>
                          <a:pt x="246" y="12017"/>
                          <a:pt x="246" y="11463"/>
                        </a:cubicBezTo>
                        <a:cubicBezTo>
                          <a:pt x="524" y="10631"/>
                          <a:pt x="1356" y="9800"/>
                          <a:pt x="1910" y="8968"/>
                        </a:cubicBezTo>
                        <a:cubicBezTo>
                          <a:pt x="2464" y="8414"/>
                          <a:pt x="2742" y="7860"/>
                          <a:pt x="3296" y="7306"/>
                        </a:cubicBezTo>
                        <a:cubicBezTo>
                          <a:pt x="4682" y="5920"/>
                          <a:pt x="6069" y="4812"/>
                          <a:pt x="7177" y="3149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758" name="Freeform 4757">
                    <a:extLst>
                      <a:ext uri="{FF2B5EF4-FFF2-40B4-BE49-F238E27FC236}">
                        <a16:creationId xmlns:a16="http://schemas.microsoft.com/office/drawing/2014/main" id="{6CF50E72-6C9E-7083-69FD-C0981CA7F97D}"/>
                      </a:ext>
                    </a:extLst>
                  </p:cNvPr>
                  <p:cNvSpPr/>
                  <p:nvPr/>
                </p:nvSpPr>
                <p:spPr>
                  <a:xfrm>
                    <a:off x="9630325" y="2483139"/>
                    <a:ext cx="19093" cy="18179"/>
                  </a:xfrm>
                  <a:custGeom>
                    <a:avLst/>
                    <a:gdLst>
                      <a:gd name="connsiteX0" fmla="*/ 6233 w 19093"/>
                      <a:gd name="connsiteY0" fmla="*/ 11960 h 18179"/>
                      <a:gd name="connsiteX1" fmla="*/ 133 w 19093"/>
                      <a:gd name="connsiteY1" fmla="*/ 4478 h 18179"/>
                      <a:gd name="connsiteX2" fmla="*/ 7342 w 19093"/>
                      <a:gd name="connsiteY2" fmla="*/ 1429 h 18179"/>
                      <a:gd name="connsiteX3" fmla="*/ 11778 w 19093"/>
                      <a:gd name="connsiteY3" fmla="*/ 44 h 18179"/>
                      <a:gd name="connsiteX4" fmla="*/ 15936 w 19093"/>
                      <a:gd name="connsiteY4" fmla="*/ 2261 h 18179"/>
                      <a:gd name="connsiteX5" fmla="*/ 18986 w 19093"/>
                      <a:gd name="connsiteY5" fmla="*/ 11683 h 18179"/>
                      <a:gd name="connsiteX6" fmla="*/ 16768 w 19093"/>
                      <a:gd name="connsiteY6" fmla="*/ 16948 h 18179"/>
                      <a:gd name="connsiteX7" fmla="*/ 12055 w 19093"/>
                      <a:gd name="connsiteY7" fmla="*/ 17779 h 18179"/>
                      <a:gd name="connsiteX8" fmla="*/ 8450 w 19093"/>
                      <a:gd name="connsiteY8" fmla="*/ 15840 h 18179"/>
                      <a:gd name="connsiteX9" fmla="*/ 7619 w 19093"/>
                      <a:gd name="connsiteY9" fmla="*/ 13900 h 18179"/>
                      <a:gd name="connsiteX10" fmla="*/ 6510 w 19093"/>
                      <a:gd name="connsiteY10" fmla="*/ 11683 h 181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9093" h="18179">
                        <a:moveTo>
                          <a:pt x="6233" y="11960"/>
                        </a:moveTo>
                        <a:cubicBezTo>
                          <a:pt x="4015" y="10020"/>
                          <a:pt x="688" y="7526"/>
                          <a:pt x="133" y="4478"/>
                        </a:cubicBezTo>
                        <a:cubicBezTo>
                          <a:pt x="-975" y="321"/>
                          <a:pt x="5124" y="2261"/>
                          <a:pt x="7342" y="1429"/>
                        </a:cubicBezTo>
                        <a:cubicBezTo>
                          <a:pt x="8728" y="875"/>
                          <a:pt x="10114" y="-233"/>
                          <a:pt x="11778" y="44"/>
                        </a:cubicBezTo>
                        <a:cubicBezTo>
                          <a:pt x="13441" y="44"/>
                          <a:pt x="14827" y="1152"/>
                          <a:pt x="15936" y="2261"/>
                        </a:cubicBezTo>
                        <a:cubicBezTo>
                          <a:pt x="17877" y="4478"/>
                          <a:pt x="19540" y="8912"/>
                          <a:pt x="18986" y="11683"/>
                        </a:cubicBezTo>
                        <a:cubicBezTo>
                          <a:pt x="18709" y="13346"/>
                          <a:pt x="17877" y="15840"/>
                          <a:pt x="16768" y="16948"/>
                        </a:cubicBezTo>
                        <a:cubicBezTo>
                          <a:pt x="15659" y="18057"/>
                          <a:pt x="13718" y="18611"/>
                          <a:pt x="12055" y="17779"/>
                        </a:cubicBezTo>
                        <a:cubicBezTo>
                          <a:pt x="10946" y="17225"/>
                          <a:pt x="9282" y="16948"/>
                          <a:pt x="8450" y="15840"/>
                        </a:cubicBezTo>
                        <a:cubicBezTo>
                          <a:pt x="7896" y="15285"/>
                          <a:pt x="7896" y="14731"/>
                          <a:pt x="7619" y="13900"/>
                        </a:cubicBezTo>
                        <a:cubicBezTo>
                          <a:pt x="7619" y="13069"/>
                          <a:pt x="6787" y="12514"/>
                          <a:pt x="6510" y="11683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759" name="Freeform 4758">
                    <a:extLst>
                      <a:ext uri="{FF2B5EF4-FFF2-40B4-BE49-F238E27FC236}">
                        <a16:creationId xmlns:a16="http://schemas.microsoft.com/office/drawing/2014/main" id="{D40D7A0B-C427-D5EE-342F-D3DA62DA8386}"/>
                      </a:ext>
                    </a:extLst>
                  </p:cNvPr>
                  <p:cNvSpPr/>
                  <p:nvPr/>
                </p:nvSpPr>
                <p:spPr>
                  <a:xfrm>
                    <a:off x="9613534" y="2505803"/>
                    <a:ext cx="80223" cy="273644"/>
                  </a:xfrm>
                  <a:custGeom>
                    <a:avLst/>
                    <a:gdLst>
                      <a:gd name="connsiteX0" fmla="*/ 79026 w 80223"/>
                      <a:gd name="connsiteY0" fmla="*/ 177185 h 273644"/>
                      <a:gd name="connsiteX1" fmla="*/ 79026 w 80223"/>
                      <a:gd name="connsiteY1" fmla="*/ 173582 h 273644"/>
                      <a:gd name="connsiteX2" fmla="*/ 70154 w 80223"/>
                      <a:gd name="connsiteY2" fmla="*/ 162774 h 273644"/>
                      <a:gd name="connsiteX3" fmla="*/ 66550 w 80223"/>
                      <a:gd name="connsiteY3" fmla="*/ 157786 h 273644"/>
                      <a:gd name="connsiteX4" fmla="*/ 64886 w 80223"/>
                      <a:gd name="connsiteY4" fmla="*/ 146701 h 273644"/>
                      <a:gd name="connsiteX5" fmla="*/ 62114 w 80223"/>
                      <a:gd name="connsiteY5" fmla="*/ 138665 h 273644"/>
                      <a:gd name="connsiteX6" fmla="*/ 59619 w 80223"/>
                      <a:gd name="connsiteY6" fmla="*/ 130628 h 273644"/>
                      <a:gd name="connsiteX7" fmla="*/ 56847 w 80223"/>
                      <a:gd name="connsiteY7" fmla="*/ 122037 h 273644"/>
                      <a:gd name="connsiteX8" fmla="*/ 55737 w 80223"/>
                      <a:gd name="connsiteY8" fmla="*/ 112338 h 273644"/>
                      <a:gd name="connsiteX9" fmla="*/ 53243 w 80223"/>
                      <a:gd name="connsiteY9" fmla="*/ 103747 h 273644"/>
                      <a:gd name="connsiteX10" fmla="*/ 49084 w 80223"/>
                      <a:gd name="connsiteY10" fmla="*/ 95434 h 273644"/>
                      <a:gd name="connsiteX11" fmla="*/ 45757 w 80223"/>
                      <a:gd name="connsiteY11" fmla="*/ 86843 h 273644"/>
                      <a:gd name="connsiteX12" fmla="*/ 36054 w 80223"/>
                      <a:gd name="connsiteY12" fmla="*/ 68553 h 273644"/>
                      <a:gd name="connsiteX13" fmla="*/ 39658 w 80223"/>
                      <a:gd name="connsiteY13" fmla="*/ 44997 h 273644"/>
                      <a:gd name="connsiteX14" fmla="*/ 42431 w 80223"/>
                      <a:gd name="connsiteY14" fmla="*/ 24213 h 273644"/>
                      <a:gd name="connsiteX15" fmla="*/ 36054 w 80223"/>
                      <a:gd name="connsiteY15" fmla="*/ 5923 h 273644"/>
                      <a:gd name="connsiteX16" fmla="*/ 23024 w 80223"/>
                      <a:gd name="connsiteY16" fmla="*/ 2044 h 273644"/>
                      <a:gd name="connsiteX17" fmla="*/ 21083 w 80223"/>
                      <a:gd name="connsiteY17" fmla="*/ 9803 h 273644"/>
                      <a:gd name="connsiteX18" fmla="*/ 16094 w 80223"/>
                      <a:gd name="connsiteY18" fmla="*/ 12297 h 273644"/>
                      <a:gd name="connsiteX19" fmla="*/ 13598 w 80223"/>
                      <a:gd name="connsiteY19" fmla="*/ 10357 h 273644"/>
                      <a:gd name="connsiteX20" fmla="*/ 11380 w 80223"/>
                      <a:gd name="connsiteY20" fmla="*/ 8418 h 273644"/>
                      <a:gd name="connsiteX21" fmla="*/ 7221 w 80223"/>
                      <a:gd name="connsiteY21" fmla="*/ 10357 h 273644"/>
                      <a:gd name="connsiteX22" fmla="*/ 2509 w 80223"/>
                      <a:gd name="connsiteY22" fmla="*/ 15346 h 273644"/>
                      <a:gd name="connsiteX23" fmla="*/ 3895 w 80223"/>
                      <a:gd name="connsiteY23" fmla="*/ 21442 h 273644"/>
                      <a:gd name="connsiteX24" fmla="*/ 4727 w 80223"/>
                      <a:gd name="connsiteY24" fmla="*/ 29202 h 273644"/>
                      <a:gd name="connsiteX25" fmla="*/ 1400 w 80223"/>
                      <a:gd name="connsiteY25" fmla="*/ 44997 h 273644"/>
                      <a:gd name="connsiteX26" fmla="*/ 291 w 80223"/>
                      <a:gd name="connsiteY26" fmla="*/ 61071 h 273644"/>
                      <a:gd name="connsiteX27" fmla="*/ 2509 w 80223"/>
                      <a:gd name="connsiteY27" fmla="*/ 71324 h 273644"/>
                      <a:gd name="connsiteX28" fmla="*/ 5004 w 80223"/>
                      <a:gd name="connsiteY28" fmla="*/ 79638 h 273644"/>
                      <a:gd name="connsiteX29" fmla="*/ 9163 w 80223"/>
                      <a:gd name="connsiteY29" fmla="*/ 85734 h 273644"/>
                      <a:gd name="connsiteX30" fmla="*/ 11380 w 80223"/>
                      <a:gd name="connsiteY30" fmla="*/ 91831 h 273644"/>
                      <a:gd name="connsiteX31" fmla="*/ 13321 w 80223"/>
                      <a:gd name="connsiteY31" fmla="*/ 98482 h 273644"/>
                      <a:gd name="connsiteX32" fmla="*/ 11935 w 80223"/>
                      <a:gd name="connsiteY32" fmla="*/ 108735 h 273644"/>
                      <a:gd name="connsiteX33" fmla="*/ 11103 w 80223"/>
                      <a:gd name="connsiteY33" fmla="*/ 116772 h 273644"/>
                      <a:gd name="connsiteX34" fmla="*/ 10549 w 80223"/>
                      <a:gd name="connsiteY34" fmla="*/ 127857 h 273644"/>
                      <a:gd name="connsiteX35" fmla="*/ 11380 w 80223"/>
                      <a:gd name="connsiteY35" fmla="*/ 138388 h 273644"/>
                      <a:gd name="connsiteX36" fmla="*/ 11380 w 80223"/>
                      <a:gd name="connsiteY36" fmla="*/ 146701 h 273644"/>
                      <a:gd name="connsiteX37" fmla="*/ 7221 w 80223"/>
                      <a:gd name="connsiteY37" fmla="*/ 161389 h 273644"/>
                      <a:gd name="connsiteX38" fmla="*/ 3895 w 80223"/>
                      <a:gd name="connsiteY38" fmla="*/ 168040 h 273644"/>
                      <a:gd name="connsiteX39" fmla="*/ 3895 w 80223"/>
                      <a:gd name="connsiteY39" fmla="*/ 178016 h 273644"/>
                      <a:gd name="connsiteX40" fmla="*/ 5558 w 80223"/>
                      <a:gd name="connsiteY40" fmla="*/ 188547 h 273644"/>
                      <a:gd name="connsiteX41" fmla="*/ 7499 w 80223"/>
                      <a:gd name="connsiteY41" fmla="*/ 194366 h 273644"/>
                      <a:gd name="connsiteX42" fmla="*/ 9994 w 80223"/>
                      <a:gd name="connsiteY42" fmla="*/ 201294 h 273644"/>
                      <a:gd name="connsiteX43" fmla="*/ 9717 w 80223"/>
                      <a:gd name="connsiteY43" fmla="*/ 207945 h 273644"/>
                      <a:gd name="connsiteX44" fmla="*/ 7776 w 80223"/>
                      <a:gd name="connsiteY44" fmla="*/ 211271 h 273644"/>
                      <a:gd name="connsiteX45" fmla="*/ 5558 w 80223"/>
                      <a:gd name="connsiteY45" fmla="*/ 215427 h 273644"/>
                      <a:gd name="connsiteX46" fmla="*/ 4727 w 80223"/>
                      <a:gd name="connsiteY46" fmla="*/ 221801 h 273644"/>
                      <a:gd name="connsiteX47" fmla="*/ 5281 w 80223"/>
                      <a:gd name="connsiteY47" fmla="*/ 222910 h 273644"/>
                      <a:gd name="connsiteX48" fmla="*/ 5558 w 80223"/>
                      <a:gd name="connsiteY48" fmla="*/ 223464 h 273644"/>
                      <a:gd name="connsiteX49" fmla="*/ 5558 w 80223"/>
                      <a:gd name="connsiteY49" fmla="*/ 223464 h 273644"/>
                      <a:gd name="connsiteX50" fmla="*/ 6113 w 80223"/>
                      <a:gd name="connsiteY50" fmla="*/ 226790 h 273644"/>
                      <a:gd name="connsiteX51" fmla="*/ 5835 w 80223"/>
                      <a:gd name="connsiteY51" fmla="*/ 230669 h 273644"/>
                      <a:gd name="connsiteX52" fmla="*/ 6113 w 80223"/>
                      <a:gd name="connsiteY52" fmla="*/ 237874 h 273644"/>
                      <a:gd name="connsiteX53" fmla="*/ 5281 w 80223"/>
                      <a:gd name="connsiteY53" fmla="*/ 246188 h 273644"/>
                      <a:gd name="connsiteX54" fmla="*/ 3340 w 80223"/>
                      <a:gd name="connsiteY54" fmla="*/ 269466 h 273644"/>
                      <a:gd name="connsiteX55" fmla="*/ 7221 w 80223"/>
                      <a:gd name="connsiteY55" fmla="*/ 273623 h 273644"/>
                      <a:gd name="connsiteX56" fmla="*/ 12212 w 80223"/>
                      <a:gd name="connsiteY56" fmla="*/ 268912 h 273644"/>
                      <a:gd name="connsiteX57" fmla="*/ 21083 w 80223"/>
                      <a:gd name="connsiteY57" fmla="*/ 251453 h 273644"/>
                      <a:gd name="connsiteX58" fmla="*/ 36331 w 80223"/>
                      <a:gd name="connsiteY58" fmla="*/ 252839 h 273644"/>
                      <a:gd name="connsiteX59" fmla="*/ 42153 w 80223"/>
                      <a:gd name="connsiteY59" fmla="*/ 260321 h 273644"/>
                      <a:gd name="connsiteX60" fmla="*/ 46034 w 80223"/>
                      <a:gd name="connsiteY60" fmla="*/ 266141 h 273644"/>
                      <a:gd name="connsiteX61" fmla="*/ 50193 w 80223"/>
                      <a:gd name="connsiteY61" fmla="*/ 258936 h 273644"/>
                      <a:gd name="connsiteX62" fmla="*/ 48252 w 80223"/>
                      <a:gd name="connsiteY62" fmla="*/ 251730 h 273644"/>
                      <a:gd name="connsiteX63" fmla="*/ 46589 w 80223"/>
                      <a:gd name="connsiteY63" fmla="*/ 248682 h 273644"/>
                      <a:gd name="connsiteX64" fmla="*/ 45203 w 80223"/>
                      <a:gd name="connsiteY64" fmla="*/ 247019 h 273644"/>
                      <a:gd name="connsiteX65" fmla="*/ 41599 w 80223"/>
                      <a:gd name="connsiteY65" fmla="*/ 246188 h 273644"/>
                      <a:gd name="connsiteX66" fmla="*/ 39381 w 80223"/>
                      <a:gd name="connsiteY66" fmla="*/ 245357 h 273644"/>
                      <a:gd name="connsiteX67" fmla="*/ 37163 w 80223"/>
                      <a:gd name="connsiteY67" fmla="*/ 243417 h 273644"/>
                      <a:gd name="connsiteX68" fmla="*/ 36054 w 80223"/>
                      <a:gd name="connsiteY68" fmla="*/ 240368 h 273644"/>
                      <a:gd name="connsiteX69" fmla="*/ 35777 w 80223"/>
                      <a:gd name="connsiteY69" fmla="*/ 237597 h 273644"/>
                      <a:gd name="connsiteX70" fmla="*/ 34945 w 80223"/>
                      <a:gd name="connsiteY70" fmla="*/ 233718 h 273644"/>
                      <a:gd name="connsiteX71" fmla="*/ 27460 w 80223"/>
                      <a:gd name="connsiteY71" fmla="*/ 222633 h 273644"/>
                      <a:gd name="connsiteX72" fmla="*/ 23579 w 80223"/>
                      <a:gd name="connsiteY72" fmla="*/ 216259 h 273644"/>
                      <a:gd name="connsiteX73" fmla="*/ 24965 w 80223"/>
                      <a:gd name="connsiteY73" fmla="*/ 196029 h 273644"/>
                      <a:gd name="connsiteX74" fmla="*/ 34391 w 80223"/>
                      <a:gd name="connsiteY74" fmla="*/ 174136 h 273644"/>
                      <a:gd name="connsiteX75" fmla="*/ 44371 w 80223"/>
                      <a:gd name="connsiteY75" fmla="*/ 160280 h 273644"/>
                      <a:gd name="connsiteX76" fmla="*/ 65441 w 80223"/>
                      <a:gd name="connsiteY76" fmla="*/ 165823 h 273644"/>
                      <a:gd name="connsiteX77" fmla="*/ 73481 w 80223"/>
                      <a:gd name="connsiteY77" fmla="*/ 173305 h 273644"/>
                      <a:gd name="connsiteX78" fmla="*/ 78194 w 80223"/>
                      <a:gd name="connsiteY78" fmla="*/ 176908 h 2736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</a:cxnLst>
                    <a:rect l="l" t="t" r="r" b="b"/>
                    <a:pathLst>
                      <a:path w="80223" h="273644">
                        <a:moveTo>
                          <a:pt x="79026" y="177185"/>
                        </a:moveTo>
                        <a:cubicBezTo>
                          <a:pt x="81244" y="177185"/>
                          <a:pt x="79857" y="174413"/>
                          <a:pt x="79026" y="173582"/>
                        </a:cubicBezTo>
                        <a:cubicBezTo>
                          <a:pt x="76808" y="169425"/>
                          <a:pt x="73481" y="165823"/>
                          <a:pt x="70154" y="162774"/>
                        </a:cubicBezTo>
                        <a:cubicBezTo>
                          <a:pt x="68491" y="161389"/>
                          <a:pt x="67382" y="160003"/>
                          <a:pt x="66550" y="157786"/>
                        </a:cubicBezTo>
                        <a:cubicBezTo>
                          <a:pt x="65441" y="154184"/>
                          <a:pt x="65718" y="150304"/>
                          <a:pt x="64886" y="146701"/>
                        </a:cubicBezTo>
                        <a:cubicBezTo>
                          <a:pt x="64332" y="143930"/>
                          <a:pt x="63223" y="141159"/>
                          <a:pt x="62114" y="138665"/>
                        </a:cubicBezTo>
                        <a:cubicBezTo>
                          <a:pt x="61282" y="136171"/>
                          <a:pt x="60451" y="133399"/>
                          <a:pt x="59619" y="130628"/>
                        </a:cubicBezTo>
                        <a:cubicBezTo>
                          <a:pt x="58787" y="127857"/>
                          <a:pt x="57679" y="124809"/>
                          <a:pt x="56847" y="122037"/>
                        </a:cubicBezTo>
                        <a:cubicBezTo>
                          <a:pt x="56015" y="118712"/>
                          <a:pt x="56015" y="115664"/>
                          <a:pt x="55737" y="112338"/>
                        </a:cubicBezTo>
                        <a:cubicBezTo>
                          <a:pt x="55737" y="109290"/>
                          <a:pt x="54629" y="106519"/>
                          <a:pt x="53243" y="103747"/>
                        </a:cubicBezTo>
                        <a:cubicBezTo>
                          <a:pt x="51856" y="100976"/>
                          <a:pt x="50193" y="98482"/>
                          <a:pt x="49084" y="95434"/>
                        </a:cubicBezTo>
                        <a:cubicBezTo>
                          <a:pt x="47975" y="92662"/>
                          <a:pt x="47420" y="89614"/>
                          <a:pt x="45757" y="86843"/>
                        </a:cubicBezTo>
                        <a:cubicBezTo>
                          <a:pt x="42431" y="80746"/>
                          <a:pt x="37717" y="75481"/>
                          <a:pt x="36054" y="68553"/>
                        </a:cubicBezTo>
                        <a:cubicBezTo>
                          <a:pt x="33836" y="60239"/>
                          <a:pt x="37440" y="52757"/>
                          <a:pt x="39658" y="44997"/>
                        </a:cubicBezTo>
                        <a:cubicBezTo>
                          <a:pt x="41599" y="38347"/>
                          <a:pt x="42153" y="31141"/>
                          <a:pt x="42431" y="24213"/>
                        </a:cubicBezTo>
                        <a:cubicBezTo>
                          <a:pt x="42431" y="17840"/>
                          <a:pt x="39381" y="11189"/>
                          <a:pt x="36054" y="5923"/>
                        </a:cubicBezTo>
                        <a:cubicBezTo>
                          <a:pt x="33836" y="2321"/>
                          <a:pt x="26628" y="-2945"/>
                          <a:pt x="23024" y="2044"/>
                        </a:cubicBezTo>
                        <a:cubicBezTo>
                          <a:pt x="21361" y="4261"/>
                          <a:pt x="21638" y="7309"/>
                          <a:pt x="21083" y="9803"/>
                        </a:cubicBezTo>
                        <a:cubicBezTo>
                          <a:pt x="20252" y="12297"/>
                          <a:pt x="18311" y="12574"/>
                          <a:pt x="16094" y="12297"/>
                        </a:cubicBezTo>
                        <a:cubicBezTo>
                          <a:pt x="15262" y="11743"/>
                          <a:pt x="14430" y="10911"/>
                          <a:pt x="13598" y="10357"/>
                        </a:cubicBezTo>
                        <a:cubicBezTo>
                          <a:pt x="13044" y="9803"/>
                          <a:pt x="12212" y="8695"/>
                          <a:pt x="11380" y="8418"/>
                        </a:cubicBezTo>
                        <a:cubicBezTo>
                          <a:pt x="9994" y="7863"/>
                          <a:pt x="8053" y="9526"/>
                          <a:pt x="7221" y="10357"/>
                        </a:cubicBezTo>
                        <a:cubicBezTo>
                          <a:pt x="5558" y="11743"/>
                          <a:pt x="3618" y="13406"/>
                          <a:pt x="2509" y="15346"/>
                        </a:cubicBezTo>
                        <a:cubicBezTo>
                          <a:pt x="1400" y="17562"/>
                          <a:pt x="2509" y="19502"/>
                          <a:pt x="3895" y="21442"/>
                        </a:cubicBezTo>
                        <a:cubicBezTo>
                          <a:pt x="5004" y="23936"/>
                          <a:pt x="4727" y="26707"/>
                          <a:pt x="4727" y="29202"/>
                        </a:cubicBezTo>
                        <a:cubicBezTo>
                          <a:pt x="4727" y="34744"/>
                          <a:pt x="3340" y="39732"/>
                          <a:pt x="1400" y="44997"/>
                        </a:cubicBezTo>
                        <a:cubicBezTo>
                          <a:pt x="-541" y="50263"/>
                          <a:pt x="14" y="55528"/>
                          <a:pt x="291" y="61071"/>
                        </a:cubicBezTo>
                        <a:cubicBezTo>
                          <a:pt x="291" y="64673"/>
                          <a:pt x="1400" y="67999"/>
                          <a:pt x="2509" y="71324"/>
                        </a:cubicBezTo>
                        <a:cubicBezTo>
                          <a:pt x="3340" y="74095"/>
                          <a:pt x="3618" y="77144"/>
                          <a:pt x="5004" y="79638"/>
                        </a:cubicBezTo>
                        <a:cubicBezTo>
                          <a:pt x="6390" y="81855"/>
                          <a:pt x="8331" y="83240"/>
                          <a:pt x="9163" y="85734"/>
                        </a:cubicBezTo>
                        <a:cubicBezTo>
                          <a:pt x="9994" y="87951"/>
                          <a:pt x="10549" y="89891"/>
                          <a:pt x="11380" y="91831"/>
                        </a:cubicBezTo>
                        <a:cubicBezTo>
                          <a:pt x="12212" y="93771"/>
                          <a:pt x="13321" y="95988"/>
                          <a:pt x="13321" y="98482"/>
                        </a:cubicBezTo>
                        <a:cubicBezTo>
                          <a:pt x="13321" y="101807"/>
                          <a:pt x="12489" y="105410"/>
                          <a:pt x="11935" y="108735"/>
                        </a:cubicBezTo>
                        <a:cubicBezTo>
                          <a:pt x="11657" y="111507"/>
                          <a:pt x="11103" y="114001"/>
                          <a:pt x="11103" y="116772"/>
                        </a:cubicBezTo>
                        <a:cubicBezTo>
                          <a:pt x="11103" y="120375"/>
                          <a:pt x="10549" y="124254"/>
                          <a:pt x="10549" y="127857"/>
                        </a:cubicBezTo>
                        <a:cubicBezTo>
                          <a:pt x="10549" y="131460"/>
                          <a:pt x="11380" y="134785"/>
                          <a:pt x="11380" y="138388"/>
                        </a:cubicBezTo>
                        <a:cubicBezTo>
                          <a:pt x="11380" y="141159"/>
                          <a:pt x="11935" y="143930"/>
                          <a:pt x="11380" y="146701"/>
                        </a:cubicBezTo>
                        <a:cubicBezTo>
                          <a:pt x="10271" y="151689"/>
                          <a:pt x="8885" y="156678"/>
                          <a:pt x="7221" y="161389"/>
                        </a:cubicBezTo>
                        <a:cubicBezTo>
                          <a:pt x="6390" y="163883"/>
                          <a:pt x="4449" y="165268"/>
                          <a:pt x="3895" y="168040"/>
                        </a:cubicBezTo>
                        <a:cubicBezTo>
                          <a:pt x="3063" y="171088"/>
                          <a:pt x="3895" y="174968"/>
                          <a:pt x="3895" y="178016"/>
                        </a:cubicBezTo>
                        <a:cubicBezTo>
                          <a:pt x="4172" y="181619"/>
                          <a:pt x="4727" y="185221"/>
                          <a:pt x="5558" y="188547"/>
                        </a:cubicBezTo>
                        <a:cubicBezTo>
                          <a:pt x="6113" y="190486"/>
                          <a:pt x="6667" y="192426"/>
                          <a:pt x="7499" y="194366"/>
                        </a:cubicBezTo>
                        <a:cubicBezTo>
                          <a:pt x="8331" y="196583"/>
                          <a:pt x="9439" y="198800"/>
                          <a:pt x="9994" y="201294"/>
                        </a:cubicBezTo>
                        <a:cubicBezTo>
                          <a:pt x="10271" y="203511"/>
                          <a:pt x="9994" y="205728"/>
                          <a:pt x="9717" y="207945"/>
                        </a:cubicBezTo>
                        <a:cubicBezTo>
                          <a:pt x="9439" y="209331"/>
                          <a:pt x="8608" y="210162"/>
                          <a:pt x="7776" y="211271"/>
                        </a:cubicBezTo>
                        <a:cubicBezTo>
                          <a:pt x="6667" y="212379"/>
                          <a:pt x="6113" y="214042"/>
                          <a:pt x="5558" y="215427"/>
                        </a:cubicBezTo>
                        <a:cubicBezTo>
                          <a:pt x="4727" y="217367"/>
                          <a:pt x="4172" y="219861"/>
                          <a:pt x="4727" y="221801"/>
                        </a:cubicBezTo>
                        <a:cubicBezTo>
                          <a:pt x="4727" y="222355"/>
                          <a:pt x="4727" y="222633"/>
                          <a:pt x="5281" y="222910"/>
                        </a:cubicBezTo>
                        <a:cubicBezTo>
                          <a:pt x="5281" y="222910"/>
                          <a:pt x="5281" y="223464"/>
                          <a:pt x="5558" y="223464"/>
                        </a:cubicBezTo>
                        <a:cubicBezTo>
                          <a:pt x="5558" y="223464"/>
                          <a:pt x="5558" y="223464"/>
                          <a:pt x="5558" y="223464"/>
                        </a:cubicBezTo>
                        <a:cubicBezTo>
                          <a:pt x="6113" y="224295"/>
                          <a:pt x="6390" y="225681"/>
                          <a:pt x="6113" y="226790"/>
                        </a:cubicBezTo>
                        <a:cubicBezTo>
                          <a:pt x="5835" y="228175"/>
                          <a:pt x="5835" y="229561"/>
                          <a:pt x="5835" y="230669"/>
                        </a:cubicBezTo>
                        <a:cubicBezTo>
                          <a:pt x="5835" y="233163"/>
                          <a:pt x="6113" y="235380"/>
                          <a:pt x="6113" y="237874"/>
                        </a:cubicBezTo>
                        <a:cubicBezTo>
                          <a:pt x="6113" y="240646"/>
                          <a:pt x="5835" y="243417"/>
                          <a:pt x="5281" y="246188"/>
                        </a:cubicBezTo>
                        <a:cubicBezTo>
                          <a:pt x="3895" y="253670"/>
                          <a:pt x="1400" y="261984"/>
                          <a:pt x="3340" y="269466"/>
                        </a:cubicBezTo>
                        <a:cubicBezTo>
                          <a:pt x="3895" y="271406"/>
                          <a:pt x="4727" y="273900"/>
                          <a:pt x="7221" y="273623"/>
                        </a:cubicBezTo>
                        <a:cubicBezTo>
                          <a:pt x="9439" y="273623"/>
                          <a:pt x="11103" y="270575"/>
                          <a:pt x="12212" y="268912"/>
                        </a:cubicBezTo>
                        <a:cubicBezTo>
                          <a:pt x="15262" y="263370"/>
                          <a:pt x="16370" y="255887"/>
                          <a:pt x="21083" y="251453"/>
                        </a:cubicBezTo>
                        <a:cubicBezTo>
                          <a:pt x="25519" y="247296"/>
                          <a:pt x="31896" y="248959"/>
                          <a:pt x="36331" y="252839"/>
                        </a:cubicBezTo>
                        <a:cubicBezTo>
                          <a:pt x="38827" y="255056"/>
                          <a:pt x="40490" y="257550"/>
                          <a:pt x="42153" y="260321"/>
                        </a:cubicBezTo>
                        <a:cubicBezTo>
                          <a:pt x="43262" y="262261"/>
                          <a:pt x="44371" y="264755"/>
                          <a:pt x="46034" y="266141"/>
                        </a:cubicBezTo>
                        <a:cubicBezTo>
                          <a:pt x="49638" y="269189"/>
                          <a:pt x="50193" y="260598"/>
                          <a:pt x="50193" y="258936"/>
                        </a:cubicBezTo>
                        <a:cubicBezTo>
                          <a:pt x="50193" y="256442"/>
                          <a:pt x="49362" y="253947"/>
                          <a:pt x="48252" y="251730"/>
                        </a:cubicBezTo>
                        <a:cubicBezTo>
                          <a:pt x="47698" y="250622"/>
                          <a:pt x="47144" y="249791"/>
                          <a:pt x="46589" y="248682"/>
                        </a:cubicBezTo>
                        <a:cubicBezTo>
                          <a:pt x="46312" y="248128"/>
                          <a:pt x="45757" y="247574"/>
                          <a:pt x="45203" y="247019"/>
                        </a:cubicBezTo>
                        <a:cubicBezTo>
                          <a:pt x="44094" y="246465"/>
                          <a:pt x="42708" y="246465"/>
                          <a:pt x="41599" y="246188"/>
                        </a:cubicBezTo>
                        <a:cubicBezTo>
                          <a:pt x="40767" y="246188"/>
                          <a:pt x="39935" y="245634"/>
                          <a:pt x="39381" y="245357"/>
                        </a:cubicBezTo>
                        <a:cubicBezTo>
                          <a:pt x="38549" y="245079"/>
                          <a:pt x="37717" y="244248"/>
                          <a:pt x="37163" y="243417"/>
                        </a:cubicBezTo>
                        <a:cubicBezTo>
                          <a:pt x="36609" y="242585"/>
                          <a:pt x="36331" y="241200"/>
                          <a:pt x="36054" y="240368"/>
                        </a:cubicBezTo>
                        <a:cubicBezTo>
                          <a:pt x="36054" y="239537"/>
                          <a:pt x="35777" y="238706"/>
                          <a:pt x="35777" y="237597"/>
                        </a:cubicBezTo>
                        <a:cubicBezTo>
                          <a:pt x="35777" y="236212"/>
                          <a:pt x="35777" y="235103"/>
                          <a:pt x="34945" y="233718"/>
                        </a:cubicBezTo>
                        <a:cubicBezTo>
                          <a:pt x="33004" y="229838"/>
                          <a:pt x="29955" y="226235"/>
                          <a:pt x="27460" y="222633"/>
                        </a:cubicBezTo>
                        <a:cubicBezTo>
                          <a:pt x="26074" y="220693"/>
                          <a:pt x="24687" y="218476"/>
                          <a:pt x="23579" y="216259"/>
                        </a:cubicBezTo>
                        <a:cubicBezTo>
                          <a:pt x="19975" y="209608"/>
                          <a:pt x="21915" y="202680"/>
                          <a:pt x="24965" y="196029"/>
                        </a:cubicBezTo>
                        <a:cubicBezTo>
                          <a:pt x="28292" y="188824"/>
                          <a:pt x="31896" y="181896"/>
                          <a:pt x="34391" y="174136"/>
                        </a:cubicBezTo>
                        <a:cubicBezTo>
                          <a:pt x="36331" y="168317"/>
                          <a:pt x="38272" y="162497"/>
                          <a:pt x="44371" y="160280"/>
                        </a:cubicBezTo>
                        <a:cubicBezTo>
                          <a:pt x="51856" y="157509"/>
                          <a:pt x="59619" y="161112"/>
                          <a:pt x="65441" y="165823"/>
                        </a:cubicBezTo>
                        <a:cubicBezTo>
                          <a:pt x="68213" y="168040"/>
                          <a:pt x="70985" y="170534"/>
                          <a:pt x="73481" y="173305"/>
                        </a:cubicBezTo>
                        <a:cubicBezTo>
                          <a:pt x="74590" y="174413"/>
                          <a:pt x="76530" y="176630"/>
                          <a:pt x="78194" y="176908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sp>
              <p:nvSpPr>
                <p:cNvPr id="4718" name="Freeform 4717">
                  <a:extLst>
                    <a:ext uri="{FF2B5EF4-FFF2-40B4-BE49-F238E27FC236}">
                      <a16:creationId xmlns:a16="http://schemas.microsoft.com/office/drawing/2014/main" id="{9166AC0A-6DB9-8267-5F0E-2B604D946B5C}"/>
                    </a:ext>
                  </a:extLst>
                </p:cNvPr>
                <p:cNvSpPr/>
                <p:nvPr/>
              </p:nvSpPr>
              <p:spPr>
                <a:xfrm>
                  <a:off x="10319349" y="1821853"/>
                  <a:ext cx="43116" cy="22887"/>
                </a:xfrm>
                <a:custGeom>
                  <a:avLst/>
                  <a:gdLst>
                    <a:gd name="connsiteX0" fmla="*/ 8076 w 43116"/>
                    <a:gd name="connsiteY0" fmla="*/ 15913 h 22887"/>
                    <a:gd name="connsiteX1" fmla="*/ 1700 w 43116"/>
                    <a:gd name="connsiteY1" fmla="*/ 12587 h 22887"/>
                    <a:gd name="connsiteX2" fmla="*/ 1422 w 43116"/>
                    <a:gd name="connsiteY2" fmla="*/ 8431 h 22887"/>
                    <a:gd name="connsiteX3" fmla="*/ 9463 w 43116"/>
                    <a:gd name="connsiteY3" fmla="*/ 2611 h 22887"/>
                    <a:gd name="connsiteX4" fmla="*/ 18056 w 43116"/>
                    <a:gd name="connsiteY4" fmla="*/ 394 h 22887"/>
                    <a:gd name="connsiteX5" fmla="*/ 25542 w 43116"/>
                    <a:gd name="connsiteY5" fmla="*/ 3997 h 22887"/>
                    <a:gd name="connsiteX6" fmla="*/ 34691 w 43116"/>
                    <a:gd name="connsiteY6" fmla="*/ 5105 h 22887"/>
                    <a:gd name="connsiteX7" fmla="*/ 42176 w 43116"/>
                    <a:gd name="connsiteY7" fmla="*/ 8431 h 22887"/>
                    <a:gd name="connsiteX8" fmla="*/ 41899 w 43116"/>
                    <a:gd name="connsiteY8" fmla="*/ 18407 h 22887"/>
                    <a:gd name="connsiteX9" fmla="*/ 28037 w 43116"/>
                    <a:gd name="connsiteY9" fmla="*/ 22287 h 22887"/>
                    <a:gd name="connsiteX10" fmla="*/ 25265 w 43116"/>
                    <a:gd name="connsiteY10" fmla="*/ 20901 h 22887"/>
                    <a:gd name="connsiteX11" fmla="*/ 21384 w 43116"/>
                    <a:gd name="connsiteY11" fmla="*/ 20070 h 22887"/>
                    <a:gd name="connsiteX12" fmla="*/ 18888 w 43116"/>
                    <a:gd name="connsiteY12" fmla="*/ 19238 h 22887"/>
                    <a:gd name="connsiteX13" fmla="*/ 15562 w 43116"/>
                    <a:gd name="connsiteY13" fmla="*/ 19238 h 22887"/>
                    <a:gd name="connsiteX14" fmla="*/ 11681 w 43116"/>
                    <a:gd name="connsiteY14" fmla="*/ 18407 h 22887"/>
                    <a:gd name="connsiteX15" fmla="*/ 7799 w 43116"/>
                    <a:gd name="connsiteY15" fmla="*/ 16744 h 228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43116" h="22887">
                      <a:moveTo>
                        <a:pt x="8076" y="15913"/>
                      </a:moveTo>
                      <a:cubicBezTo>
                        <a:pt x="6136" y="14527"/>
                        <a:pt x="3918" y="13696"/>
                        <a:pt x="1700" y="12587"/>
                      </a:cubicBezTo>
                      <a:cubicBezTo>
                        <a:pt x="-518" y="11479"/>
                        <a:pt x="-518" y="9816"/>
                        <a:pt x="1422" y="8431"/>
                      </a:cubicBezTo>
                      <a:cubicBezTo>
                        <a:pt x="3918" y="6214"/>
                        <a:pt x="6967" y="4551"/>
                        <a:pt x="9463" y="2611"/>
                      </a:cubicBezTo>
                      <a:cubicBezTo>
                        <a:pt x="11957" y="671"/>
                        <a:pt x="14730" y="-714"/>
                        <a:pt x="18056" y="394"/>
                      </a:cubicBezTo>
                      <a:cubicBezTo>
                        <a:pt x="20829" y="1226"/>
                        <a:pt x="22770" y="3165"/>
                        <a:pt x="25542" y="3997"/>
                      </a:cubicBezTo>
                      <a:cubicBezTo>
                        <a:pt x="28592" y="4551"/>
                        <a:pt x="31641" y="4551"/>
                        <a:pt x="34691" y="5105"/>
                      </a:cubicBezTo>
                      <a:cubicBezTo>
                        <a:pt x="37186" y="5659"/>
                        <a:pt x="40790" y="6214"/>
                        <a:pt x="42176" y="8431"/>
                      </a:cubicBezTo>
                      <a:cubicBezTo>
                        <a:pt x="43839" y="10925"/>
                        <a:pt x="43008" y="15636"/>
                        <a:pt x="41899" y="18407"/>
                      </a:cubicBezTo>
                      <a:cubicBezTo>
                        <a:pt x="39681" y="23950"/>
                        <a:pt x="32750" y="23118"/>
                        <a:pt x="28037" y="22287"/>
                      </a:cubicBezTo>
                      <a:cubicBezTo>
                        <a:pt x="28037" y="21733"/>
                        <a:pt x="25819" y="21178"/>
                        <a:pt x="25265" y="20901"/>
                      </a:cubicBezTo>
                      <a:cubicBezTo>
                        <a:pt x="24156" y="20347"/>
                        <a:pt x="22770" y="20347"/>
                        <a:pt x="21384" y="20070"/>
                      </a:cubicBezTo>
                      <a:cubicBezTo>
                        <a:pt x="20552" y="20070"/>
                        <a:pt x="19720" y="19515"/>
                        <a:pt x="18888" y="19238"/>
                      </a:cubicBezTo>
                      <a:cubicBezTo>
                        <a:pt x="17780" y="19238"/>
                        <a:pt x="16670" y="19238"/>
                        <a:pt x="15562" y="19238"/>
                      </a:cubicBezTo>
                      <a:cubicBezTo>
                        <a:pt x="14175" y="19238"/>
                        <a:pt x="13067" y="18684"/>
                        <a:pt x="11681" y="18407"/>
                      </a:cubicBezTo>
                      <a:cubicBezTo>
                        <a:pt x="10294" y="17853"/>
                        <a:pt x="8908" y="17299"/>
                        <a:pt x="7799" y="16744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719" name="Freeform 4718">
                  <a:extLst>
                    <a:ext uri="{FF2B5EF4-FFF2-40B4-BE49-F238E27FC236}">
                      <a16:creationId xmlns:a16="http://schemas.microsoft.com/office/drawing/2014/main" id="{99772119-4B6D-8D3B-3CCF-FCF4836795A0}"/>
                    </a:ext>
                  </a:extLst>
                </p:cNvPr>
                <p:cNvSpPr/>
                <p:nvPr/>
              </p:nvSpPr>
              <p:spPr>
                <a:xfrm>
                  <a:off x="10968945" y="2019835"/>
                  <a:ext cx="9263" cy="8590"/>
                </a:xfrm>
                <a:custGeom>
                  <a:avLst/>
                  <a:gdLst>
                    <a:gd name="connsiteX0" fmla="*/ 1109 w 9263"/>
                    <a:gd name="connsiteY0" fmla="*/ 6928 h 8590"/>
                    <a:gd name="connsiteX1" fmla="*/ 0 w 9263"/>
                    <a:gd name="connsiteY1" fmla="*/ 5819 h 8590"/>
                    <a:gd name="connsiteX2" fmla="*/ 1109 w 9263"/>
                    <a:gd name="connsiteY2" fmla="*/ 1940 h 8590"/>
                    <a:gd name="connsiteX3" fmla="*/ 4713 w 9263"/>
                    <a:gd name="connsiteY3" fmla="*/ 0 h 8590"/>
                    <a:gd name="connsiteX4" fmla="*/ 7208 w 9263"/>
                    <a:gd name="connsiteY4" fmla="*/ 1109 h 8590"/>
                    <a:gd name="connsiteX5" fmla="*/ 8871 w 9263"/>
                    <a:gd name="connsiteY5" fmla="*/ 3325 h 8590"/>
                    <a:gd name="connsiteX6" fmla="*/ 9149 w 9263"/>
                    <a:gd name="connsiteY6" fmla="*/ 6651 h 8590"/>
                    <a:gd name="connsiteX7" fmla="*/ 4990 w 9263"/>
                    <a:gd name="connsiteY7" fmla="*/ 8591 h 8590"/>
                    <a:gd name="connsiteX8" fmla="*/ 832 w 9263"/>
                    <a:gd name="connsiteY8" fmla="*/ 6928 h 85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263" h="8590">
                      <a:moveTo>
                        <a:pt x="1109" y="6928"/>
                      </a:moveTo>
                      <a:cubicBezTo>
                        <a:pt x="554" y="6651"/>
                        <a:pt x="278" y="6374"/>
                        <a:pt x="0" y="5819"/>
                      </a:cubicBezTo>
                      <a:cubicBezTo>
                        <a:pt x="278" y="4434"/>
                        <a:pt x="554" y="3048"/>
                        <a:pt x="1109" y="1940"/>
                      </a:cubicBezTo>
                      <a:cubicBezTo>
                        <a:pt x="1664" y="554"/>
                        <a:pt x="3327" y="0"/>
                        <a:pt x="4713" y="0"/>
                      </a:cubicBezTo>
                      <a:cubicBezTo>
                        <a:pt x="5545" y="0"/>
                        <a:pt x="6654" y="831"/>
                        <a:pt x="7208" y="1109"/>
                      </a:cubicBezTo>
                      <a:cubicBezTo>
                        <a:pt x="8040" y="1663"/>
                        <a:pt x="8595" y="2494"/>
                        <a:pt x="8871" y="3325"/>
                      </a:cubicBezTo>
                      <a:cubicBezTo>
                        <a:pt x="9149" y="4157"/>
                        <a:pt x="9426" y="5542"/>
                        <a:pt x="9149" y="6651"/>
                      </a:cubicBezTo>
                      <a:cubicBezTo>
                        <a:pt x="8595" y="8037"/>
                        <a:pt x="6377" y="8591"/>
                        <a:pt x="4990" y="8591"/>
                      </a:cubicBezTo>
                      <a:cubicBezTo>
                        <a:pt x="3604" y="8591"/>
                        <a:pt x="2218" y="7759"/>
                        <a:pt x="832" y="6928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720" name="Freeform 4719">
                  <a:extLst>
                    <a:ext uri="{FF2B5EF4-FFF2-40B4-BE49-F238E27FC236}">
                      <a16:creationId xmlns:a16="http://schemas.microsoft.com/office/drawing/2014/main" id="{AC5DC004-E906-9184-54EA-F5D2362FF33E}"/>
                    </a:ext>
                  </a:extLst>
                </p:cNvPr>
                <p:cNvSpPr/>
                <p:nvPr/>
              </p:nvSpPr>
              <p:spPr>
                <a:xfrm>
                  <a:off x="6522342" y="1415943"/>
                  <a:ext cx="4401136" cy="1528091"/>
                </a:xfrm>
                <a:custGeom>
                  <a:avLst/>
                  <a:gdLst>
                    <a:gd name="connsiteX0" fmla="*/ 4399196 w 4401136"/>
                    <a:gd name="connsiteY0" fmla="*/ 587820 h 1528091"/>
                    <a:gd name="connsiteX1" fmla="*/ 4390047 w 4401136"/>
                    <a:gd name="connsiteY1" fmla="*/ 582554 h 1528091"/>
                    <a:gd name="connsiteX2" fmla="*/ 4378958 w 4401136"/>
                    <a:gd name="connsiteY2" fmla="*/ 576458 h 1528091"/>
                    <a:gd name="connsiteX3" fmla="*/ 4372027 w 4401136"/>
                    <a:gd name="connsiteY3" fmla="*/ 570638 h 1528091"/>
                    <a:gd name="connsiteX4" fmla="*/ 4363710 w 4401136"/>
                    <a:gd name="connsiteY4" fmla="*/ 564541 h 1528091"/>
                    <a:gd name="connsiteX5" fmla="*/ 4355393 w 4401136"/>
                    <a:gd name="connsiteY5" fmla="*/ 556782 h 1528091"/>
                    <a:gd name="connsiteX6" fmla="*/ 4346522 w 4401136"/>
                    <a:gd name="connsiteY6" fmla="*/ 547914 h 1528091"/>
                    <a:gd name="connsiteX7" fmla="*/ 4333769 w 4401136"/>
                    <a:gd name="connsiteY7" fmla="*/ 550962 h 1528091"/>
                    <a:gd name="connsiteX8" fmla="*/ 4327670 w 4401136"/>
                    <a:gd name="connsiteY8" fmla="*/ 553179 h 1528091"/>
                    <a:gd name="connsiteX9" fmla="*/ 4321293 w 4401136"/>
                    <a:gd name="connsiteY9" fmla="*/ 551517 h 1528091"/>
                    <a:gd name="connsiteX10" fmla="*/ 4311036 w 4401136"/>
                    <a:gd name="connsiteY10" fmla="*/ 557059 h 1528091"/>
                    <a:gd name="connsiteX11" fmla="*/ 4307431 w 4401136"/>
                    <a:gd name="connsiteY11" fmla="*/ 549854 h 1528091"/>
                    <a:gd name="connsiteX12" fmla="*/ 4305491 w 4401136"/>
                    <a:gd name="connsiteY12" fmla="*/ 544311 h 1528091"/>
                    <a:gd name="connsiteX13" fmla="*/ 4303273 w 4401136"/>
                    <a:gd name="connsiteY13" fmla="*/ 542649 h 1528091"/>
                    <a:gd name="connsiteX14" fmla="*/ 4299114 w 4401136"/>
                    <a:gd name="connsiteY14" fmla="*/ 542372 h 1528091"/>
                    <a:gd name="connsiteX15" fmla="*/ 4292738 w 4401136"/>
                    <a:gd name="connsiteY15" fmla="*/ 542372 h 1528091"/>
                    <a:gd name="connsiteX16" fmla="*/ 4279154 w 4401136"/>
                    <a:gd name="connsiteY16" fmla="*/ 544311 h 1528091"/>
                    <a:gd name="connsiteX17" fmla="*/ 4286084 w 4401136"/>
                    <a:gd name="connsiteY17" fmla="*/ 548745 h 1528091"/>
                    <a:gd name="connsiteX18" fmla="*/ 4291352 w 4401136"/>
                    <a:gd name="connsiteY18" fmla="*/ 556782 h 1528091"/>
                    <a:gd name="connsiteX19" fmla="*/ 4288025 w 4401136"/>
                    <a:gd name="connsiteY19" fmla="*/ 563433 h 1528091"/>
                    <a:gd name="connsiteX20" fmla="*/ 4284144 w 4401136"/>
                    <a:gd name="connsiteY20" fmla="*/ 565927 h 1528091"/>
                    <a:gd name="connsiteX21" fmla="*/ 4284421 w 4401136"/>
                    <a:gd name="connsiteY21" fmla="*/ 569529 h 1528091"/>
                    <a:gd name="connsiteX22" fmla="*/ 4296342 w 4401136"/>
                    <a:gd name="connsiteY22" fmla="*/ 573132 h 1528091"/>
                    <a:gd name="connsiteX23" fmla="*/ 4291906 w 4401136"/>
                    <a:gd name="connsiteY23" fmla="*/ 580337 h 1528091"/>
                    <a:gd name="connsiteX24" fmla="*/ 4284144 w 4401136"/>
                    <a:gd name="connsiteY24" fmla="*/ 575349 h 1528091"/>
                    <a:gd name="connsiteX25" fmla="*/ 4278044 w 4401136"/>
                    <a:gd name="connsiteY25" fmla="*/ 578397 h 1528091"/>
                    <a:gd name="connsiteX26" fmla="*/ 4275827 w 4401136"/>
                    <a:gd name="connsiteY26" fmla="*/ 576458 h 1528091"/>
                    <a:gd name="connsiteX27" fmla="*/ 4274441 w 4401136"/>
                    <a:gd name="connsiteY27" fmla="*/ 573964 h 1528091"/>
                    <a:gd name="connsiteX28" fmla="*/ 4268064 w 4401136"/>
                    <a:gd name="connsiteY28" fmla="*/ 573132 h 1528091"/>
                    <a:gd name="connsiteX29" fmla="*/ 4264183 w 4401136"/>
                    <a:gd name="connsiteY29" fmla="*/ 570638 h 1528091"/>
                    <a:gd name="connsiteX30" fmla="*/ 4268896 w 4401136"/>
                    <a:gd name="connsiteY30" fmla="*/ 555396 h 1528091"/>
                    <a:gd name="connsiteX31" fmla="*/ 4267232 w 4401136"/>
                    <a:gd name="connsiteY31" fmla="*/ 544311 h 1528091"/>
                    <a:gd name="connsiteX32" fmla="*/ 4264183 w 4401136"/>
                    <a:gd name="connsiteY32" fmla="*/ 528238 h 1528091"/>
                    <a:gd name="connsiteX33" fmla="*/ 4260302 w 4401136"/>
                    <a:gd name="connsiteY33" fmla="*/ 529347 h 1528091"/>
                    <a:gd name="connsiteX34" fmla="*/ 4257807 w 4401136"/>
                    <a:gd name="connsiteY34" fmla="*/ 531564 h 1528091"/>
                    <a:gd name="connsiteX35" fmla="*/ 4254479 w 4401136"/>
                    <a:gd name="connsiteY35" fmla="*/ 525744 h 1528091"/>
                    <a:gd name="connsiteX36" fmla="*/ 4252816 w 4401136"/>
                    <a:gd name="connsiteY36" fmla="*/ 514659 h 1528091"/>
                    <a:gd name="connsiteX37" fmla="*/ 4245331 w 4401136"/>
                    <a:gd name="connsiteY37" fmla="*/ 510780 h 1528091"/>
                    <a:gd name="connsiteX38" fmla="*/ 4230914 w 4401136"/>
                    <a:gd name="connsiteY38" fmla="*/ 503852 h 1528091"/>
                    <a:gd name="connsiteX39" fmla="*/ 4211508 w 4401136"/>
                    <a:gd name="connsiteY39" fmla="*/ 496092 h 1528091"/>
                    <a:gd name="connsiteX40" fmla="*/ 4197370 w 4401136"/>
                    <a:gd name="connsiteY40" fmla="*/ 489441 h 1528091"/>
                    <a:gd name="connsiteX41" fmla="*/ 4184062 w 4401136"/>
                    <a:gd name="connsiteY41" fmla="*/ 481405 h 1528091"/>
                    <a:gd name="connsiteX42" fmla="*/ 4177686 w 4401136"/>
                    <a:gd name="connsiteY42" fmla="*/ 478634 h 1528091"/>
                    <a:gd name="connsiteX43" fmla="*/ 4170200 w 4401136"/>
                    <a:gd name="connsiteY43" fmla="*/ 477525 h 1528091"/>
                    <a:gd name="connsiteX44" fmla="*/ 4167150 w 4401136"/>
                    <a:gd name="connsiteY44" fmla="*/ 476417 h 1528091"/>
                    <a:gd name="connsiteX45" fmla="*/ 4161606 w 4401136"/>
                    <a:gd name="connsiteY45" fmla="*/ 472814 h 1528091"/>
                    <a:gd name="connsiteX46" fmla="*/ 4156893 w 4401136"/>
                    <a:gd name="connsiteY46" fmla="*/ 469211 h 1528091"/>
                    <a:gd name="connsiteX47" fmla="*/ 4153289 w 4401136"/>
                    <a:gd name="connsiteY47" fmla="*/ 466440 h 1528091"/>
                    <a:gd name="connsiteX48" fmla="*/ 4152734 w 4401136"/>
                    <a:gd name="connsiteY48" fmla="*/ 465886 h 1528091"/>
                    <a:gd name="connsiteX49" fmla="*/ 4152734 w 4401136"/>
                    <a:gd name="connsiteY49" fmla="*/ 465886 h 1528091"/>
                    <a:gd name="connsiteX50" fmla="*/ 4152734 w 4401136"/>
                    <a:gd name="connsiteY50" fmla="*/ 465886 h 1528091"/>
                    <a:gd name="connsiteX51" fmla="*/ 4149408 w 4401136"/>
                    <a:gd name="connsiteY51" fmla="*/ 462560 h 1528091"/>
                    <a:gd name="connsiteX52" fmla="*/ 4141645 w 4401136"/>
                    <a:gd name="connsiteY52" fmla="*/ 457295 h 1528091"/>
                    <a:gd name="connsiteX53" fmla="*/ 4138041 w 4401136"/>
                    <a:gd name="connsiteY53" fmla="*/ 456741 h 1528091"/>
                    <a:gd name="connsiteX54" fmla="*/ 4130001 w 4401136"/>
                    <a:gd name="connsiteY54" fmla="*/ 455632 h 1528091"/>
                    <a:gd name="connsiteX55" fmla="*/ 4128893 w 4401136"/>
                    <a:gd name="connsiteY55" fmla="*/ 455632 h 1528091"/>
                    <a:gd name="connsiteX56" fmla="*/ 4128615 w 4401136"/>
                    <a:gd name="connsiteY56" fmla="*/ 455632 h 1528091"/>
                    <a:gd name="connsiteX57" fmla="*/ 4128615 w 4401136"/>
                    <a:gd name="connsiteY57" fmla="*/ 455632 h 1528091"/>
                    <a:gd name="connsiteX58" fmla="*/ 4122239 w 4401136"/>
                    <a:gd name="connsiteY58" fmla="*/ 453416 h 1528091"/>
                    <a:gd name="connsiteX59" fmla="*/ 4115308 w 4401136"/>
                    <a:gd name="connsiteY59" fmla="*/ 450644 h 1528091"/>
                    <a:gd name="connsiteX60" fmla="*/ 4109763 w 4401136"/>
                    <a:gd name="connsiteY60" fmla="*/ 445656 h 1528091"/>
                    <a:gd name="connsiteX61" fmla="*/ 4100614 w 4401136"/>
                    <a:gd name="connsiteY61" fmla="*/ 442608 h 1528091"/>
                    <a:gd name="connsiteX62" fmla="*/ 4092297 w 4401136"/>
                    <a:gd name="connsiteY62" fmla="*/ 439559 h 1528091"/>
                    <a:gd name="connsiteX63" fmla="*/ 4078991 w 4401136"/>
                    <a:gd name="connsiteY63" fmla="*/ 434848 h 1528091"/>
                    <a:gd name="connsiteX64" fmla="*/ 4064020 w 4401136"/>
                    <a:gd name="connsiteY64" fmla="*/ 428752 h 1528091"/>
                    <a:gd name="connsiteX65" fmla="*/ 4040455 w 4401136"/>
                    <a:gd name="connsiteY65" fmla="*/ 424872 h 1528091"/>
                    <a:gd name="connsiteX66" fmla="*/ 4034356 w 4401136"/>
                    <a:gd name="connsiteY66" fmla="*/ 423209 h 1528091"/>
                    <a:gd name="connsiteX67" fmla="*/ 4022989 w 4401136"/>
                    <a:gd name="connsiteY67" fmla="*/ 412402 h 1528091"/>
                    <a:gd name="connsiteX68" fmla="*/ 4013009 w 4401136"/>
                    <a:gd name="connsiteY68" fmla="*/ 411570 h 1528091"/>
                    <a:gd name="connsiteX69" fmla="*/ 3979186 w 4401136"/>
                    <a:gd name="connsiteY69" fmla="*/ 411016 h 1528091"/>
                    <a:gd name="connsiteX70" fmla="*/ 3966156 w 4401136"/>
                    <a:gd name="connsiteY70" fmla="*/ 409630 h 1528091"/>
                    <a:gd name="connsiteX71" fmla="*/ 3956453 w 4401136"/>
                    <a:gd name="connsiteY71" fmla="*/ 408799 h 1528091"/>
                    <a:gd name="connsiteX72" fmla="*/ 3951740 w 4401136"/>
                    <a:gd name="connsiteY72" fmla="*/ 409076 h 1528091"/>
                    <a:gd name="connsiteX73" fmla="*/ 3950908 w 4401136"/>
                    <a:gd name="connsiteY73" fmla="*/ 414618 h 1528091"/>
                    <a:gd name="connsiteX74" fmla="*/ 3943977 w 4401136"/>
                    <a:gd name="connsiteY74" fmla="*/ 417390 h 1528091"/>
                    <a:gd name="connsiteX75" fmla="*/ 3935937 w 4401136"/>
                    <a:gd name="connsiteY75" fmla="*/ 411570 h 1528091"/>
                    <a:gd name="connsiteX76" fmla="*/ 3926234 w 4401136"/>
                    <a:gd name="connsiteY76" fmla="*/ 405751 h 1528091"/>
                    <a:gd name="connsiteX77" fmla="*/ 3889362 w 4401136"/>
                    <a:gd name="connsiteY77" fmla="*/ 405196 h 1528091"/>
                    <a:gd name="connsiteX78" fmla="*/ 3872451 w 4401136"/>
                    <a:gd name="connsiteY78" fmla="*/ 406028 h 1528091"/>
                    <a:gd name="connsiteX79" fmla="*/ 3872451 w 4401136"/>
                    <a:gd name="connsiteY79" fmla="*/ 410739 h 1528091"/>
                    <a:gd name="connsiteX80" fmla="*/ 3872451 w 4401136"/>
                    <a:gd name="connsiteY80" fmla="*/ 414341 h 1528091"/>
                    <a:gd name="connsiteX81" fmla="*/ 3862193 w 4401136"/>
                    <a:gd name="connsiteY81" fmla="*/ 424040 h 1528091"/>
                    <a:gd name="connsiteX82" fmla="*/ 3874668 w 4401136"/>
                    <a:gd name="connsiteY82" fmla="*/ 430414 h 1528091"/>
                    <a:gd name="connsiteX83" fmla="*/ 3882431 w 4401136"/>
                    <a:gd name="connsiteY83" fmla="*/ 447873 h 1528091"/>
                    <a:gd name="connsiteX84" fmla="*/ 3879104 w 4401136"/>
                    <a:gd name="connsiteY84" fmla="*/ 462006 h 1528091"/>
                    <a:gd name="connsiteX85" fmla="*/ 3866906 w 4401136"/>
                    <a:gd name="connsiteY85" fmla="*/ 464223 h 1528091"/>
                    <a:gd name="connsiteX86" fmla="*/ 3850827 w 4401136"/>
                    <a:gd name="connsiteY86" fmla="*/ 466440 h 1528091"/>
                    <a:gd name="connsiteX87" fmla="*/ 3842510 w 4401136"/>
                    <a:gd name="connsiteY87" fmla="*/ 453970 h 1528091"/>
                    <a:gd name="connsiteX88" fmla="*/ 3814786 w 4401136"/>
                    <a:gd name="connsiteY88" fmla="*/ 442608 h 1528091"/>
                    <a:gd name="connsiteX89" fmla="*/ 3808687 w 4401136"/>
                    <a:gd name="connsiteY89" fmla="*/ 426812 h 1528091"/>
                    <a:gd name="connsiteX90" fmla="*/ 3795102 w 4401136"/>
                    <a:gd name="connsiteY90" fmla="*/ 420715 h 1528091"/>
                    <a:gd name="connsiteX91" fmla="*/ 3785677 w 4401136"/>
                    <a:gd name="connsiteY91" fmla="*/ 426535 h 1528091"/>
                    <a:gd name="connsiteX92" fmla="*/ 3774864 w 4401136"/>
                    <a:gd name="connsiteY92" fmla="*/ 429860 h 1528091"/>
                    <a:gd name="connsiteX93" fmla="*/ 3769874 w 4401136"/>
                    <a:gd name="connsiteY93" fmla="*/ 430137 h 1528091"/>
                    <a:gd name="connsiteX94" fmla="*/ 3770429 w 4401136"/>
                    <a:gd name="connsiteY94" fmla="*/ 430137 h 1528091"/>
                    <a:gd name="connsiteX95" fmla="*/ 3765438 w 4401136"/>
                    <a:gd name="connsiteY95" fmla="*/ 430137 h 1528091"/>
                    <a:gd name="connsiteX96" fmla="*/ 3744646 w 4401136"/>
                    <a:gd name="connsiteY96" fmla="*/ 431246 h 1528091"/>
                    <a:gd name="connsiteX97" fmla="*/ 3737161 w 4401136"/>
                    <a:gd name="connsiteY97" fmla="*/ 431246 h 1528091"/>
                    <a:gd name="connsiteX98" fmla="*/ 3737438 w 4401136"/>
                    <a:gd name="connsiteY98" fmla="*/ 430691 h 1528091"/>
                    <a:gd name="connsiteX99" fmla="*/ 3735775 w 4401136"/>
                    <a:gd name="connsiteY99" fmla="*/ 430691 h 1528091"/>
                    <a:gd name="connsiteX100" fmla="*/ 3734111 w 4401136"/>
                    <a:gd name="connsiteY100" fmla="*/ 430414 h 1528091"/>
                    <a:gd name="connsiteX101" fmla="*/ 3730230 w 4401136"/>
                    <a:gd name="connsiteY101" fmla="*/ 429306 h 1528091"/>
                    <a:gd name="connsiteX102" fmla="*/ 3722190 w 4401136"/>
                    <a:gd name="connsiteY102" fmla="*/ 427089 h 1528091"/>
                    <a:gd name="connsiteX103" fmla="*/ 3712210 w 4401136"/>
                    <a:gd name="connsiteY103" fmla="*/ 423209 h 1528091"/>
                    <a:gd name="connsiteX104" fmla="*/ 3696962 w 4401136"/>
                    <a:gd name="connsiteY104" fmla="*/ 418775 h 1528091"/>
                    <a:gd name="connsiteX105" fmla="*/ 3677832 w 4401136"/>
                    <a:gd name="connsiteY105" fmla="*/ 417667 h 1528091"/>
                    <a:gd name="connsiteX106" fmla="*/ 3663694 w 4401136"/>
                    <a:gd name="connsiteY106" fmla="*/ 418221 h 1528091"/>
                    <a:gd name="connsiteX107" fmla="*/ 3659535 w 4401136"/>
                    <a:gd name="connsiteY107" fmla="*/ 419607 h 1528091"/>
                    <a:gd name="connsiteX108" fmla="*/ 3651495 w 4401136"/>
                    <a:gd name="connsiteY108" fmla="*/ 421269 h 1528091"/>
                    <a:gd name="connsiteX109" fmla="*/ 3642347 w 4401136"/>
                    <a:gd name="connsiteY109" fmla="*/ 422378 h 1528091"/>
                    <a:gd name="connsiteX110" fmla="*/ 3633752 w 4401136"/>
                    <a:gd name="connsiteY110" fmla="*/ 424595 h 1528091"/>
                    <a:gd name="connsiteX111" fmla="*/ 3617672 w 4401136"/>
                    <a:gd name="connsiteY111" fmla="*/ 427643 h 1528091"/>
                    <a:gd name="connsiteX112" fmla="*/ 3602425 w 4401136"/>
                    <a:gd name="connsiteY112" fmla="*/ 426535 h 1528091"/>
                    <a:gd name="connsiteX113" fmla="*/ 3596326 w 4401136"/>
                    <a:gd name="connsiteY113" fmla="*/ 424595 h 1528091"/>
                    <a:gd name="connsiteX114" fmla="*/ 3593276 w 4401136"/>
                    <a:gd name="connsiteY114" fmla="*/ 423209 h 1528091"/>
                    <a:gd name="connsiteX115" fmla="*/ 3586068 w 4401136"/>
                    <a:gd name="connsiteY115" fmla="*/ 422655 h 1528091"/>
                    <a:gd name="connsiteX116" fmla="*/ 3580246 w 4401136"/>
                    <a:gd name="connsiteY116" fmla="*/ 422655 h 1528091"/>
                    <a:gd name="connsiteX117" fmla="*/ 3580246 w 4401136"/>
                    <a:gd name="connsiteY117" fmla="*/ 412679 h 1528091"/>
                    <a:gd name="connsiteX118" fmla="*/ 3586900 w 4401136"/>
                    <a:gd name="connsiteY118" fmla="*/ 402979 h 1528091"/>
                    <a:gd name="connsiteX119" fmla="*/ 3586900 w 4401136"/>
                    <a:gd name="connsiteY119" fmla="*/ 393834 h 1528091"/>
                    <a:gd name="connsiteX120" fmla="*/ 3581910 w 4401136"/>
                    <a:gd name="connsiteY120" fmla="*/ 380532 h 1528091"/>
                    <a:gd name="connsiteX121" fmla="*/ 3573869 w 4401136"/>
                    <a:gd name="connsiteY121" fmla="*/ 373604 h 1528091"/>
                    <a:gd name="connsiteX122" fmla="*/ 3552800 w 4401136"/>
                    <a:gd name="connsiteY122" fmla="*/ 361965 h 1528091"/>
                    <a:gd name="connsiteX123" fmla="*/ 3543929 w 4401136"/>
                    <a:gd name="connsiteY123" fmla="*/ 357531 h 1528091"/>
                    <a:gd name="connsiteX124" fmla="*/ 3541433 w 4401136"/>
                    <a:gd name="connsiteY124" fmla="*/ 356423 h 1528091"/>
                    <a:gd name="connsiteX125" fmla="*/ 3540047 w 4401136"/>
                    <a:gd name="connsiteY125" fmla="*/ 356977 h 1528091"/>
                    <a:gd name="connsiteX126" fmla="*/ 3533670 w 4401136"/>
                    <a:gd name="connsiteY126" fmla="*/ 355592 h 1528091"/>
                    <a:gd name="connsiteX127" fmla="*/ 3528681 w 4401136"/>
                    <a:gd name="connsiteY127" fmla="*/ 355037 h 1528091"/>
                    <a:gd name="connsiteX128" fmla="*/ 3515650 w 4401136"/>
                    <a:gd name="connsiteY128" fmla="*/ 355037 h 1528091"/>
                    <a:gd name="connsiteX129" fmla="*/ 3505670 w 4401136"/>
                    <a:gd name="connsiteY129" fmla="*/ 355037 h 1528091"/>
                    <a:gd name="connsiteX130" fmla="*/ 3492363 w 4401136"/>
                    <a:gd name="connsiteY130" fmla="*/ 355037 h 1528091"/>
                    <a:gd name="connsiteX131" fmla="*/ 3473234 w 4401136"/>
                    <a:gd name="connsiteY131" fmla="*/ 356700 h 1528091"/>
                    <a:gd name="connsiteX132" fmla="*/ 3450778 w 4401136"/>
                    <a:gd name="connsiteY132" fmla="*/ 358917 h 1528091"/>
                    <a:gd name="connsiteX133" fmla="*/ 3439688 w 4401136"/>
                    <a:gd name="connsiteY133" fmla="*/ 359194 h 1528091"/>
                    <a:gd name="connsiteX134" fmla="*/ 3430817 w 4401136"/>
                    <a:gd name="connsiteY134" fmla="*/ 359748 h 1528091"/>
                    <a:gd name="connsiteX135" fmla="*/ 3417232 w 4401136"/>
                    <a:gd name="connsiteY135" fmla="*/ 363351 h 1528091"/>
                    <a:gd name="connsiteX136" fmla="*/ 3410856 w 4401136"/>
                    <a:gd name="connsiteY136" fmla="*/ 366676 h 1528091"/>
                    <a:gd name="connsiteX137" fmla="*/ 3404202 w 4401136"/>
                    <a:gd name="connsiteY137" fmla="*/ 368616 h 1528091"/>
                    <a:gd name="connsiteX138" fmla="*/ 3397271 w 4401136"/>
                    <a:gd name="connsiteY138" fmla="*/ 370556 h 1528091"/>
                    <a:gd name="connsiteX139" fmla="*/ 3389509 w 4401136"/>
                    <a:gd name="connsiteY139" fmla="*/ 370556 h 1528091"/>
                    <a:gd name="connsiteX140" fmla="*/ 3373430 w 4401136"/>
                    <a:gd name="connsiteY140" fmla="*/ 365291 h 1528091"/>
                    <a:gd name="connsiteX141" fmla="*/ 3363726 w 4401136"/>
                    <a:gd name="connsiteY141" fmla="*/ 355869 h 1528091"/>
                    <a:gd name="connsiteX142" fmla="*/ 3358736 w 4401136"/>
                    <a:gd name="connsiteY142" fmla="*/ 342567 h 1528091"/>
                    <a:gd name="connsiteX143" fmla="*/ 3347647 w 4401136"/>
                    <a:gd name="connsiteY143" fmla="*/ 339241 h 1528091"/>
                    <a:gd name="connsiteX144" fmla="*/ 3341548 w 4401136"/>
                    <a:gd name="connsiteY144" fmla="*/ 340627 h 1528091"/>
                    <a:gd name="connsiteX145" fmla="*/ 3334617 w 4401136"/>
                    <a:gd name="connsiteY145" fmla="*/ 342290 h 1528091"/>
                    <a:gd name="connsiteX146" fmla="*/ 3327408 w 4401136"/>
                    <a:gd name="connsiteY146" fmla="*/ 348386 h 1528091"/>
                    <a:gd name="connsiteX147" fmla="*/ 3319646 w 4401136"/>
                    <a:gd name="connsiteY147" fmla="*/ 352266 h 1528091"/>
                    <a:gd name="connsiteX148" fmla="*/ 3325745 w 4401136"/>
                    <a:gd name="connsiteY148" fmla="*/ 345892 h 1528091"/>
                    <a:gd name="connsiteX149" fmla="*/ 3331289 w 4401136"/>
                    <a:gd name="connsiteY149" fmla="*/ 338964 h 1528091"/>
                    <a:gd name="connsiteX150" fmla="*/ 3328517 w 4401136"/>
                    <a:gd name="connsiteY150" fmla="*/ 333145 h 1528091"/>
                    <a:gd name="connsiteX151" fmla="*/ 3320478 w 4401136"/>
                    <a:gd name="connsiteY151" fmla="*/ 330928 h 1528091"/>
                    <a:gd name="connsiteX152" fmla="*/ 3316319 w 4401136"/>
                    <a:gd name="connsiteY152" fmla="*/ 327602 h 1528091"/>
                    <a:gd name="connsiteX153" fmla="*/ 3314101 w 4401136"/>
                    <a:gd name="connsiteY153" fmla="*/ 324277 h 1528091"/>
                    <a:gd name="connsiteX154" fmla="*/ 3306893 w 4401136"/>
                    <a:gd name="connsiteY154" fmla="*/ 323723 h 1528091"/>
                    <a:gd name="connsiteX155" fmla="*/ 3298853 w 4401136"/>
                    <a:gd name="connsiteY155" fmla="*/ 325939 h 1528091"/>
                    <a:gd name="connsiteX156" fmla="*/ 3290814 w 4401136"/>
                    <a:gd name="connsiteY156" fmla="*/ 328433 h 1528091"/>
                    <a:gd name="connsiteX157" fmla="*/ 3284160 w 4401136"/>
                    <a:gd name="connsiteY157" fmla="*/ 326216 h 1528091"/>
                    <a:gd name="connsiteX158" fmla="*/ 3282497 w 4401136"/>
                    <a:gd name="connsiteY158" fmla="*/ 322614 h 1528091"/>
                    <a:gd name="connsiteX159" fmla="*/ 3286378 w 4401136"/>
                    <a:gd name="connsiteY159" fmla="*/ 321505 h 1528091"/>
                    <a:gd name="connsiteX160" fmla="*/ 3291922 w 4401136"/>
                    <a:gd name="connsiteY160" fmla="*/ 319566 h 1528091"/>
                    <a:gd name="connsiteX161" fmla="*/ 3294418 w 4401136"/>
                    <a:gd name="connsiteY161" fmla="*/ 316240 h 1528091"/>
                    <a:gd name="connsiteX162" fmla="*/ 3297745 w 4401136"/>
                    <a:gd name="connsiteY162" fmla="*/ 316240 h 1528091"/>
                    <a:gd name="connsiteX163" fmla="*/ 3311606 w 4401136"/>
                    <a:gd name="connsiteY163" fmla="*/ 318457 h 1528091"/>
                    <a:gd name="connsiteX164" fmla="*/ 3318814 w 4401136"/>
                    <a:gd name="connsiteY164" fmla="*/ 316240 h 1528091"/>
                    <a:gd name="connsiteX165" fmla="*/ 3318537 w 4401136"/>
                    <a:gd name="connsiteY165" fmla="*/ 309866 h 1528091"/>
                    <a:gd name="connsiteX166" fmla="*/ 3308280 w 4401136"/>
                    <a:gd name="connsiteY166" fmla="*/ 302661 h 1528091"/>
                    <a:gd name="connsiteX167" fmla="*/ 3299408 w 4401136"/>
                    <a:gd name="connsiteY167" fmla="*/ 300167 h 1528091"/>
                    <a:gd name="connsiteX168" fmla="*/ 3294972 w 4401136"/>
                    <a:gd name="connsiteY168" fmla="*/ 299059 h 1528091"/>
                    <a:gd name="connsiteX169" fmla="*/ 3294140 w 4401136"/>
                    <a:gd name="connsiteY169" fmla="*/ 299059 h 1528091"/>
                    <a:gd name="connsiteX170" fmla="*/ 3276120 w 4401136"/>
                    <a:gd name="connsiteY170" fmla="*/ 292962 h 1528091"/>
                    <a:gd name="connsiteX171" fmla="*/ 3256159 w 4401136"/>
                    <a:gd name="connsiteY171" fmla="*/ 291299 h 1528091"/>
                    <a:gd name="connsiteX172" fmla="*/ 3237585 w 4401136"/>
                    <a:gd name="connsiteY172" fmla="*/ 296842 h 1528091"/>
                    <a:gd name="connsiteX173" fmla="*/ 3224554 w 4401136"/>
                    <a:gd name="connsiteY173" fmla="*/ 310698 h 1528091"/>
                    <a:gd name="connsiteX174" fmla="*/ 3211524 w 4401136"/>
                    <a:gd name="connsiteY174" fmla="*/ 321783 h 1528091"/>
                    <a:gd name="connsiteX175" fmla="*/ 3194059 w 4401136"/>
                    <a:gd name="connsiteY175" fmla="*/ 322891 h 1528091"/>
                    <a:gd name="connsiteX176" fmla="*/ 3180752 w 4401136"/>
                    <a:gd name="connsiteY176" fmla="*/ 322337 h 1528091"/>
                    <a:gd name="connsiteX177" fmla="*/ 3181306 w 4401136"/>
                    <a:gd name="connsiteY177" fmla="*/ 315963 h 1528091"/>
                    <a:gd name="connsiteX178" fmla="*/ 3183247 w 4401136"/>
                    <a:gd name="connsiteY178" fmla="*/ 312083 h 1528091"/>
                    <a:gd name="connsiteX179" fmla="*/ 3198217 w 4401136"/>
                    <a:gd name="connsiteY179" fmla="*/ 310698 h 1528091"/>
                    <a:gd name="connsiteX180" fmla="*/ 3199603 w 4401136"/>
                    <a:gd name="connsiteY180" fmla="*/ 305155 h 1528091"/>
                    <a:gd name="connsiteX181" fmla="*/ 3202931 w 4401136"/>
                    <a:gd name="connsiteY181" fmla="*/ 299613 h 1528091"/>
                    <a:gd name="connsiteX182" fmla="*/ 3191564 w 4401136"/>
                    <a:gd name="connsiteY182" fmla="*/ 297950 h 1528091"/>
                    <a:gd name="connsiteX183" fmla="*/ 3170494 w 4401136"/>
                    <a:gd name="connsiteY183" fmla="*/ 294902 h 1528091"/>
                    <a:gd name="connsiteX184" fmla="*/ 3176038 w 4401136"/>
                    <a:gd name="connsiteY184" fmla="*/ 292131 h 1528091"/>
                    <a:gd name="connsiteX185" fmla="*/ 3183247 w 4401136"/>
                    <a:gd name="connsiteY185" fmla="*/ 290191 h 1528091"/>
                    <a:gd name="connsiteX186" fmla="*/ 3194890 w 4401136"/>
                    <a:gd name="connsiteY186" fmla="*/ 289636 h 1528091"/>
                    <a:gd name="connsiteX187" fmla="*/ 3200989 w 4401136"/>
                    <a:gd name="connsiteY187" fmla="*/ 290191 h 1528091"/>
                    <a:gd name="connsiteX188" fmla="*/ 3207643 w 4401136"/>
                    <a:gd name="connsiteY188" fmla="*/ 290191 h 1528091"/>
                    <a:gd name="connsiteX189" fmla="*/ 3219010 w 4401136"/>
                    <a:gd name="connsiteY189" fmla="*/ 294070 h 1528091"/>
                    <a:gd name="connsiteX190" fmla="*/ 3223723 w 4401136"/>
                    <a:gd name="connsiteY190" fmla="*/ 297396 h 1528091"/>
                    <a:gd name="connsiteX191" fmla="*/ 3227882 w 4401136"/>
                    <a:gd name="connsiteY191" fmla="*/ 293793 h 1528091"/>
                    <a:gd name="connsiteX192" fmla="*/ 3223723 w 4401136"/>
                    <a:gd name="connsiteY192" fmla="*/ 289359 h 1528091"/>
                    <a:gd name="connsiteX193" fmla="*/ 3219010 w 4401136"/>
                    <a:gd name="connsiteY193" fmla="*/ 286034 h 1528091"/>
                    <a:gd name="connsiteX194" fmla="*/ 3204871 w 4401136"/>
                    <a:gd name="connsiteY194" fmla="*/ 280491 h 1528091"/>
                    <a:gd name="connsiteX195" fmla="*/ 3192950 w 4401136"/>
                    <a:gd name="connsiteY195" fmla="*/ 277997 h 1528091"/>
                    <a:gd name="connsiteX196" fmla="*/ 3184355 w 4401136"/>
                    <a:gd name="connsiteY196" fmla="*/ 274949 h 1528091"/>
                    <a:gd name="connsiteX197" fmla="*/ 3169939 w 4401136"/>
                    <a:gd name="connsiteY197" fmla="*/ 272732 h 1528091"/>
                    <a:gd name="connsiteX198" fmla="*/ 3151365 w 4401136"/>
                    <a:gd name="connsiteY198" fmla="*/ 272732 h 1528091"/>
                    <a:gd name="connsiteX199" fmla="*/ 3133345 w 4401136"/>
                    <a:gd name="connsiteY199" fmla="*/ 271901 h 1528091"/>
                    <a:gd name="connsiteX200" fmla="*/ 3115602 w 4401136"/>
                    <a:gd name="connsiteY200" fmla="*/ 270515 h 1528091"/>
                    <a:gd name="connsiteX201" fmla="*/ 3098136 w 4401136"/>
                    <a:gd name="connsiteY201" fmla="*/ 267467 h 1528091"/>
                    <a:gd name="connsiteX202" fmla="*/ 3081779 w 4401136"/>
                    <a:gd name="connsiteY202" fmla="*/ 264973 h 1528091"/>
                    <a:gd name="connsiteX203" fmla="*/ 3079006 w 4401136"/>
                    <a:gd name="connsiteY203" fmla="*/ 264695 h 1528091"/>
                    <a:gd name="connsiteX204" fmla="*/ 3076789 w 4401136"/>
                    <a:gd name="connsiteY204" fmla="*/ 263864 h 1528091"/>
                    <a:gd name="connsiteX205" fmla="*/ 3073185 w 4401136"/>
                    <a:gd name="connsiteY205" fmla="*/ 263587 h 1528091"/>
                    <a:gd name="connsiteX206" fmla="*/ 3072353 w 4401136"/>
                    <a:gd name="connsiteY206" fmla="*/ 263587 h 1528091"/>
                    <a:gd name="connsiteX207" fmla="*/ 3072907 w 4401136"/>
                    <a:gd name="connsiteY207" fmla="*/ 263033 h 1528091"/>
                    <a:gd name="connsiteX208" fmla="*/ 3064313 w 4401136"/>
                    <a:gd name="connsiteY208" fmla="*/ 264973 h 1528091"/>
                    <a:gd name="connsiteX209" fmla="*/ 3067363 w 4401136"/>
                    <a:gd name="connsiteY209" fmla="*/ 269407 h 1528091"/>
                    <a:gd name="connsiteX210" fmla="*/ 3072075 w 4401136"/>
                    <a:gd name="connsiteY210" fmla="*/ 276612 h 1528091"/>
                    <a:gd name="connsiteX211" fmla="*/ 3072907 w 4401136"/>
                    <a:gd name="connsiteY211" fmla="*/ 279660 h 1528091"/>
                    <a:gd name="connsiteX212" fmla="*/ 3068749 w 4401136"/>
                    <a:gd name="connsiteY212" fmla="*/ 282986 h 1528091"/>
                    <a:gd name="connsiteX213" fmla="*/ 3059877 w 4401136"/>
                    <a:gd name="connsiteY213" fmla="*/ 283817 h 1528091"/>
                    <a:gd name="connsiteX214" fmla="*/ 3044075 w 4401136"/>
                    <a:gd name="connsiteY214" fmla="*/ 287142 h 1528091"/>
                    <a:gd name="connsiteX215" fmla="*/ 3031322 w 4401136"/>
                    <a:gd name="connsiteY215" fmla="*/ 293239 h 1528091"/>
                    <a:gd name="connsiteX216" fmla="*/ 3021897 w 4401136"/>
                    <a:gd name="connsiteY216" fmla="*/ 301276 h 1528091"/>
                    <a:gd name="connsiteX217" fmla="*/ 3035481 w 4401136"/>
                    <a:gd name="connsiteY217" fmla="*/ 299059 h 1528091"/>
                    <a:gd name="connsiteX218" fmla="*/ 3044352 w 4401136"/>
                    <a:gd name="connsiteY218" fmla="*/ 299059 h 1528091"/>
                    <a:gd name="connsiteX219" fmla="*/ 3044907 w 4401136"/>
                    <a:gd name="connsiteY219" fmla="*/ 303215 h 1528091"/>
                    <a:gd name="connsiteX220" fmla="*/ 3032986 w 4401136"/>
                    <a:gd name="connsiteY220" fmla="*/ 308758 h 1528091"/>
                    <a:gd name="connsiteX221" fmla="*/ 3033540 w 4401136"/>
                    <a:gd name="connsiteY221" fmla="*/ 312360 h 1528091"/>
                    <a:gd name="connsiteX222" fmla="*/ 3038531 w 4401136"/>
                    <a:gd name="connsiteY222" fmla="*/ 320674 h 1528091"/>
                    <a:gd name="connsiteX223" fmla="*/ 3040471 w 4401136"/>
                    <a:gd name="connsiteY223" fmla="*/ 326771 h 1528091"/>
                    <a:gd name="connsiteX224" fmla="*/ 3044075 w 4401136"/>
                    <a:gd name="connsiteY224" fmla="*/ 331759 h 1528091"/>
                    <a:gd name="connsiteX225" fmla="*/ 3035758 w 4401136"/>
                    <a:gd name="connsiteY225" fmla="*/ 336470 h 1528091"/>
                    <a:gd name="connsiteX226" fmla="*/ 3024391 w 4401136"/>
                    <a:gd name="connsiteY226" fmla="*/ 336470 h 1528091"/>
                    <a:gd name="connsiteX227" fmla="*/ 3015520 w 4401136"/>
                    <a:gd name="connsiteY227" fmla="*/ 327602 h 1528091"/>
                    <a:gd name="connsiteX228" fmla="*/ 3009698 w 4401136"/>
                    <a:gd name="connsiteY228" fmla="*/ 328711 h 1528091"/>
                    <a:gd name="connsiteX229" fmla="*/ 3002767 w 4401136"/>
                    <a:gd name="connsiteY229" fmla="*/ 329265 h 1528091"/>
                    <a:gd name="connsiteX230" fmla="*/ 2992233 w 4401136"/>
                    <a:gd name="connsiteY230" fmla="*/ 331482 h 1528091"/>
                    <a:gd name="connsiteX231" fmla="*/ 2993064 w 4401136"/>
                    <a:gd name="connsiteY231" fmla="*/ 339796 h 1528091"/>
                    <a:gd name="connsiteX232" fmla="*/ 2996391 w 4401136"/>
                    <a:gd name="connsiteY232" fmla="*/ 342567 h 1528091"/>
                    <a:gd name="connsiteX233" fmla="*/ 2995282 w 4401136"/>
                    <a:gd name="connsiteY233" fmla="*/ 347001 h 1528091"/>
                    <a:gd name="connsiteX234" fmla="*/ 2990015 w 4401136"/>
                    <a:gd name="connsiteY234" fmla="*/ 347278 h 1528091"/>
                    <a:gd name="connsiteX235" fmla="*/ 2989737 w 4401136"/>
                    <a:gd name="connsiteY235" fmla="*/ 354206 h 1528091"/>
                    <a:gd name="connsiteX236" fmla="*/ 2970331 w 4401136"/>
                    <a:gd name="connsiteY236" fmla="*/ 341735 h 1528091"/>
                    <a:gd name="connsiteX237" fmla="*/ 2961737 w 4401136"/>
                    <a:gd name="connsiteY237" fmla="*/ 339241 h 1528091"/>
                    <a:gd name="connsiteX238" fmla="*/ 2952034 w 4401136"/>
                    <a:gd name="connsiteY238" fmla="*/ 332036 h 1528091"/>
                    <a:gd name="connsiteX239" fmla="*/ 2944271 w 4401136"/>
                    <a:gd name="connsiteY239" fmla="*/ 329265 h 1528091"/>
                    <a:gd name="connsiteX240" fmla="*/ 2934290 w 4401136"/>
                    <a:gd name="connsiteY240" fmla="*/ 328988 h 1528091"/>
                    <a:gd name="connsiteX241" fmla="*/ 2915993 w 4401136"/>
                    <a:gd name="connsiteY241" fmla="*/ 332867 h 1528091"/>
                    <a:gd name="connsiteX242" fmla="*/ 2909062 w 4401136"/>
                    <a:gd name="connsiteY242" fmla="*/ 337024 h 1528091"/>
                    <a:gd name="connsiteX243" fmla="*/ 2903794 w 4401136"/>
                    <a:gd name="connsiteY243" fmla="*/ 343121 h 1528091"/>
                    <a:gd name="connsiteX244" fmla="*/ 2896032 w 4401136"/>
                    <a:gd name="connsiteY244" fmla="*/ 341181 h 1528091"/>
                    <a:gd name="connsiteX245" fmla="*/ 2887160 w 4401136"/>
                    <a:gd name="connsiteY245" fmla="*/ 340350 h 1528091"/>
                    <a:gd name="connsiteX246" fmla="*/ 2878012 w 4401136"/>
                    <a:gd name="connsiteY246" fmla="*/ 336747 h 1528091"/>
                    <a:gd name="connsiteX247" fmla="*/ 2868308 w 4401136"/>
                    <a:gd name="connsiteY247" fmla="*/ 333145 h 1528091"/>
                    <a:gd name="connsiteX248" fmla="*/ 2859991 w 4401136"/>
                    <a:gd name="connsiteY248" fmla="*/ 330096 h 1528091"/>
                    <a:gd name="connsiteX249" fmla="*/ 2855002 w 4401136"/>
                    <a:gd name="connsiteY249" fmla="*/ 326494 h 1528091"/>
                    <a:gd name="connsiteX250" fmla="*/ 2853892 w 4401136"/>
                    <a:gd name="connsiteY250" fmla="*/ 323445 h 1528091"/>
                    <a:gd name="connsiteX251" fmla="*/ 2852506 w 4401136"/>
                    <a:gd name="connsiteY251" fmla="*/ 321228 h 1528091"/>
                    <a:gd name="connsiteX252" fmla="*/ 2852506 w 4401136"/>
                    <a:gd name="connsiteY252" fmla="*/ 319566 h 1528091"/>
                    <a:gd name="connsiteX253" fmla="*/ 2845853 w 4401136"/>
                    <a:gd name="connsiteY253" fmla="*/ 314855 h 1528091"/>
                    <a:gd name="connsiteX254" fmla="*/ 2838922 w 4401136"/>
                    <a:gd name="connsiteY254" fmla="*/ 323723 h 1528091"/>
                    <a:gd name="connsiteX255" fmla="*/ 2833100 w 4401136"/>
                    <a:gd name="connsiteY255" fmla="*/ 333145 h 1528091"/>
                    <a:gd name="connsiteX256" fmla="*/ 2830882 w 4401136"/>
                    <a:gd name="connsiteY256" fmla="*/ 338133 h 1528091"/>
                    <a:gd name="connsiteX257" fmla="*/ 2831437 w 4401136"/>
                    <a:gd name="connsiteY257" fmla="*/ 338133 h 1528091"/>
                    <a:gd name="connsiteX258" fmla="*/ 2830882 w 4401136"/>
                    <a:gd name="connsiteY258" fmla="*/ 339518 h 1528091"/>
                    <a:gd name="connsiteX259" fmla="*/ 2825060 w 4401136"/>
                    <a:gd name="connsiteY259" fmla="*/ 347278 h 1528091"/>
                    <a:gd name="connsiteX260" fmla="*/ 2822288 w 4401136"/>
                    <a:gd name="connsiteY260" fmla="*/ 352266 h 1528091"/>
                    <a:gd name="connsiteX261" fmla="*/ 2817575 w 4401136"/>
                    <a:gd name="connsiteY261" fmla="*/ 359748 h 1528091"/>
                    <a:gd name="connsiteX262" fmla="*/ 2813139 w 4401136"/>
                    <a:gd name="connsiteY262" fmla="*/ 367785 h 1528091"/>
                    <a:gd name="connsiteX263" fmla="*/ 2809535 w 4401136"/>
                    <a:gd name="connsiteY263" fmla="*/ 372773 h 1528091"/>
                    <a:gd name="connsiteX264" fmla="*/ 2803158 w 4401136"/>
                    <a:gd name="connsiteY264" fmla="*/ 372773 h 1528091"/>
                    <a:gd name="connsiteX265" fmla="*/ 2798445 w 4401136"/>
                    <a:gd name="connsiteY265" fmla="*/ 367508 h 1528091"/>
                    <a:gd name="connsiteX266" fmla="*/ 2790683 w 4401136"/>
                    <a:gd name="connsiteY266" fmla="*/ 363628 h 1528091"/>
                    <a:gd name="connsiteX267" fmla="*/ 2787634 w 4401136"/>
                    <a:gd name="connsiteY267" fmla="*/ 363074 h 1528091"/>
                    <a:gd name="connsiteX268" fmla="*/ 2777653 w 4401136"/>
                    <a:gd name="connsiteY268" fmla="*/ 360580 h 1528091"/>
                    <a:gd name="connsiteX269" fmla="*/ 2771554 w 4401136"/>
                    <a:gd name="connsiteY269" fmla="*/ 355869 h 1528091"/>
                    <a:gd name="connsiteX270" fmla="*/ 2767395 w 4401136"/>
                    <a:gd name="connsiteY270" fmla="*/ 352266 h 1528091"/>
                    <a:gd name="connsiteX271" fmla="*/ 2765177 w 4401136"/>
                    <a:gd name="connsiteY271" fmla="*/ 345061 h 1528091"/>
                    <a:gd name="connsiteX272" fmla="*/ 2757970 w 4401136"/>
                    <a:gd name="connsiteY272" fmla="*/ 338964 h 1528091"/>
                    <a:gd name="connsiteX273" fmla="*/ 2751039 w 4401136"/>
                    <a:gd name="connsiteY273" fmla="*/ 335084 h 1528091"/>
                    <a:gd name="connsiteX274" fmla="*/ 2746880 w 4401136"/>
                    <a:gd name="connsiteY274" fmla="*/ 332036 h 1528091"/>
                    <a:gd name="connsiteX275" fmla="*/ 2758801 w 4401136"/>
                    <a:gd name="connsiteY275" fmla="*/ 326771 h 1528091"/>
                    <a:gd name="connsiteX276" fmla="*/ 2757970 w 4401136"/>
                    <a:gd name="connsiteY276" fmla="*/ 318457 h 1528091"/>
                    <a:gd name="connsiteX277" fmla="*/ 2754366 w 4401136"/>
                    <a:gd name="connsiteY277" fmla="*/ 313746 h 1528091"/>
                    <a:gd name="connsiteX278" fmla="*/ 2750761 w 4401136"/>
                    <a:gd name="connsiteY278" fmla="*/ 311252 h 1528091"/>
                    <a:gd name="connsiteX279" fmla="*/ 2747157 w 4401136"/>
                    <a:gd name="connsiteY279" fmla="*/ 317349 h 1528091"/>
                    <a:gd name="connsiteX280" fmla="*/ 2735791 w 4401136"/>
                    <a:gd name="connsiteY280" fmla="*/ 314577 h 1528091"/>
                    <a:gd name="connsiteX281" fmla="*/ 2732187 w 4401136"/>
                    <a:gd name="connsiteY281" fmla="*/ 310143 h 1528091"/>
                    <a:gd name="connsiteX282" fmla="*/ 2725810 w 4401136"/>
                    <a:gd name="connsiteY282" fmla="*/ 305710 h 1528091"/>
                    <a:gd name="connsiteX283" fmla="*/ 2734682 w 4401136"/>
                    <a:gd name="connsiteY283" fmla="*/ 304601 h 1528091"/>
                    <a:gd name="connsiteX284" fmla="*/ 2741058 w 4401136"/>
                    <a:gd name="connsiteY284" fmla="*/ 305710 h 1528091"/>
                    <a:gd name="connsiteX285" fmla="*/ 2753534 w 4401136"/>
                    <a:gd name="connsiteY285" fmla="*/ 305155 h 1528091"/>
                    <a:gd name="connsiteX286" fmla="*/ 2758801 w 4401136"/>
                    <a:gd name="connsiteY286" fmla="*/ 302661 h 1528091"/>
                    <a:gd name="connsiteX287" fmla="*/ 2761851 w 4401136"/>
                    <a:gd name="connsiteY287" fmla="*/ 297396 h 1528091"/>
                    <a:gd name="connsiteX288" fmla="*/ 2757970 w 4401136"/>
                    <a:gd name="connsiteY288" fmla="*/ 289914 h 1528091"/>
                    <a:gd name="connsiteX289" fmla="*/ 2754642 w 4401136"/>
                    <a:gd name="connsiteY289" fmla="*/ 286865 h 1528091"/>
                    <a:gd name="connsiteX290" fmla="*/ 2751593 w 4401136"/>
                    <a:gd name="connsiteY290" fmla="*/ 286865 h 1528091"/>
                    <a:gd name="connsiteX291" fmla="*/ 2736345 w 4401136"/>
                    <a:gd name="connsiteY291" fmla="*/ 279937 h 1528091"/>
                    <a:gd name="connsiteX292" fmla="*/ 2748543 w 4401136"/>
                    <a:gd name="connsiteY292" fmla="*/ 277443 h 1528091"/>
                    <a:gd name="connsiteX293" fmla="*/ 2753256 w 4401136"/>
                    <a:gd name="connsiteY293" fmla="*/ 272455 h 1528091"/>
                    <a:gd name="connsiteX294" fmla="*/ 2743276 w 4401136"/>
                    <a:gd name="connsiteY294" fmla="*/ 268298 h 1528091"/>
                    <a:gd name="connsiteX295" fmla="*/ 2735236 w 4401136"/>
                    <a:gd name="connsiteY295" fmla="*/ 263587 h 1528091"/>
                    <a:gd name="connsiteX296" fmla="*/ 2742444 w 4401136"/>
                    <a:gd name="connsiteY296" fmla="*/ 261924 h 1528091"/>
                    <a:gd name="connsiteX297" fmla="*/ 2749375 w 4401136"/>
                    <a:gd name="connsiteY297" fmla="*/ 258599 h 1528091"/>
                    <a:gd name="connsiteX298" fmla="*/ 2755474 w 4401136"/>
                    <a:gd name="connsiteY298" fmla="*/ 255550 h 1528091"/>
                    <a:gd name="connsiteX299" fmla="*/ 2752148 w 4401136"/>
                    <a:gd name="connsiteY299" fmla="*/ 251394 h 1528091"/>
                    <a:gd name="connsiteX300" fmla="*/ 2740226 w 4401136"/>
                    <a:gd name="connsiteY300" fmla="*/ 246128 h 1528091"/>
                    <a:gd name="connsiteX301" fmla="*/ 2731909 w 4401136"/>
                    <a:gd name="connsiteY301" fmla="*/ 241694 h 1528091"/>
                    <a:gd name="connsiteX302" fmla="*/ 2711949 w 4401136"/>
                    <a:gd name="connsiteY302" fmla="*/ 232272 h 1528091"/>
                    <a:gd name="connsiteX303" fmla="*/ 2705295 w 4401136"/>
                    <a:gd name="connsiteY303" fmla="*/ 229501 h 1528091"/>
                    <a:gd name="connsiteX304" fmla="*/ 2694206 w 4401136"/>
                    <a:gd name="connsiteY304" fmla="*/ 228947 h 1528091"/>
                    <a:gd name="connsiteX305" fmla="*/ 2690879 w 4401136"/>
                    <a:gd name="connsiteY305" fmla="*/ 234212 h 1528091"/>
                    <a:gd name="connsiteX306" fmla="*/ 2684503 w 4401136"/>
                    <a:gd name="connsiteY306" fmla="*/ 238092 h 1528091"/>
                    <a:gd name="connsiteX307" fmla="*/ 2684503 w 4401136"/>
                    <a:gd name="connsiteY307" fmla="*/ 238369 h 1528091"/>
                    <a:gd name="connsiteX308" fmla="*/ 2675631 w 4401136"/>
                    <a:gd name="connsiteY308" fmla="*/ 237537 h 1528091"/>
                    <a:gd name="connsiteX309" fmla="*/ 2675631 w 4401136"/>
                    <a:gd name="connsiteY309" fmla="*/ 230887 h 1528091"/>
                    <a:gd name="connsiteX310" fmla="*/ 2670641 w 4401136"/>
                    <a:gd name="connsiteY310" fmla="*/ 227561 h 1528091"/>
                    <a:gd name="connsiteX311" fmla="*/ 2657888 w 4401136"/>
                    <a:gd name="connsiteY311" fmla="*/ 228947 h 1528091"/>
                    <a:gd name="connsiteX312" fmla="*/ 2645690 w 4401136"/>
                    <a:gd name="connsiteY312" fmla="*/ 225621 h 1528091"/>
                    <a:gd name="connsiteX313" fmla="*/ 2642363 w 4401136"/>
                    <a:gd name="connsiteY313" fmla="*/ 220910 h 1528091"/>
                    <a:gd name="connsiteX314" fmla="*/ 2637095 w 4401136"/>
                    <a:gd name="connsiteY314" fmla="*/ 221464 h 1528091"/>
                    <a:gd name="connsiteX315" fmla="*/ 2631551 w 4401136"/>
                    <a:gd name="connsiteY315" fmla="*/ 218693 h 1528091"/>
                    <a:gd name="connsiteX316" fmla="*/ 2630996 w 4401136"/>
                    <a:gd name="connsiteY316" fmla="*/ 218693 h 1528091"/>
                    <a:gd name="connsiteX317" fmla="*/ 2628778 w 4401136"/>
                    <a:gd name="connsiteY317" fmla="*/ 214813 h 1528091"/>
                    <a:gd name="connsiteX318" fmla="*/ 2627670 w 4401136"/>
                    <a:gd name="connsiteY318" fmla="*/ 210657 h 1528091"/>
                    <a:gd name="connsiteX319" fmla="*/ 2626838 w 4401136"/>
                    <a:gd name="connsiteY319" fmla="*/ 207331 h 1528091"/>
                    <a:gd name="connsiteX320" fmla="*/ 2622679 w 4401136"/>
                    <a:gd name="connsiteY320" fmla="*/ 209271 h 1528091"/>
                    <a:gd name="connsiteX321" fmla="*/ 2620739 w 4401136"/>
                    <a:gd name="connsiteY321" fmla="*/ 213982 h 1528091"/>
                    <a:gd name="connsiteX322" fmla="*/ 2614362 w 4401136"/>
                    <a:gd name="connsiteY322" fmla="*/ 219525 h 1528091"/>
                    <a:gd name="connsiteX323" fmla="*/ 2609094 w 4401136"/>
                    <a:gd name="connsiteY323" fmla="*/ 222850 h 1528091"/>
                    <a:gd name="connsiteX324" fmla="*/ 2602995 w 4401136"/>
                    <a:gd name="connsiteY324" fmla="*/ 221464 h 1528091"/>
                    <a:gd name="connsiteX325" fmla="*/ 2598005 w 4401136"/>
                    <a:gd name="connsiteY325" fmla="*/ 219525 h 1528091"/>
                    <a:gd name="connsiteX326" fmla="*/ 2592460 w 4401136"/>
                    <a:gd name="connsiteY326" fmla="*/ 233104 h 1528091"/>
                    <a:gd name="connsiteX327" fmla="*/ 2596342 w 4401136"/>
                    <a:gd name="connsiteY327" fmla="*/ 238092 h 1528091"/>
                    <a:gd name="connsiteX328" fmla="*/ 2596619 w 4401136"/>
                    <a:gd name="connsiteY328" fmla="*/ 243357 h 1528091"/>
                    <a:gd name="connsiteX329" fmla="*/ 2593570 w 4401136"/>
                    <a:gd name="connsiteY329" fmla="*/ 256105 h 1528091"/>
                    <a:gd name="connsiteX330" fmla="*/ 2582480 w 4401136"/>
                    <a:gd name="connsiteY330" fmla="*/ 262478 h 1528091"/>
                    <a:gd name="connsiteX331" fmla="*/ 2569727 w 4401136"/>
                    <a:gd name="connsiteY331" fmla="*/ 258876 h 1528091"/>
                    <a:gd name="connsiteX332" fmla="*/ 2558915 w 4401136"/>
                    <a:gd name="connsiteY332" fmla="*/ 257213 h 1528091"/>
                    <a:gd name="connsiteX333" fmla="*/ 2542281 w 4401136"/>
                    <a:gd name="connsiteY333" fmla="*/ 259153 h 1528091"/>
                    <a:gd name="connsiteX334" fmla="*/ 2523984 w 4401136"/>
                    <a:gd name="connsiteY334" fmla="*/ 258876 h 1528091"/>
                    <a:gd name="connsiteX335" fmla="*/ 2515390 w 4401136"/>
                    <a:gd name="connsiteY335" fmla="*/ 257767 h 1528091"/>
                    <a:gd name="connsiteX336" fmla="*/ 2509568 w 4401136"/>
                    <a:gd name="connsiteY336" fmla="*/ 257767 h 1528091"/>
                    <a:gd name="connsiteX337" fmla="*/ 2479626 w 4401136"/>
                    <a:gd name="connsiteY337" fmla="*/ 253888 h 1528091"/>
                    <a:gd name="connsiteX338" fmla="*/ 2469369 w 4401136"/>
                    <a:gd name="connsiteY338" fmla="*/ 248068 h 1528091"/>
                    <a:gd name="connsiteX339" fmla="*/ 2465488 w 4401136"/>
                    <a:gd name="connsiteY339" fmla="*/ 243080 h 1528091"/>
                    <a:gd name="connsiteX340" fmla="*/ 2467151 w 4401136"/>
                    <a:gd name="connsiteY340" fmla="*/ 238092 h 1528091"/>
                    <a:gd name="connsiteX341" fmla="*/ 2470477 w 4401136"/>
                    <a:gd name="connsiteY341" fmla="*/ 234766 h 1528091"/>
                    <a:gd name="connsiteX342" fmla="*/ 2474636 w 4401136"/>
                    <a:gd name="connsiteY342" fmla="*/ 231441 h 1528091"/>
                    <a:gd name="connsiteX343" fmla="*/ 2464101 w 4401136"/>
                    <a:gd name="connsiteY343" fmla="*/ 227007 h 1528091"/>
                    <a:gd name="connsiteX344" fmla="*/ 2452735 w 4401136"/>
                    <a:gd name="connsiteY344" fmla="*/ 226453 h 1528091"/>
                    <a:gd name="connsiteX345" fmla="*/ 2423625 w 4401136"/>
                    <a:gd name="connsiteY345" fmla="*/ 223681 h 1528091"/>
                    <a:gd name="connsiteX346" fmla="*/ 2410041 w 4401136"/>
                    <a:gd name="connsiteY346" fmla="*/ 223681 h 1528091"/>
                    <a:gd name="connsiteX347" fmla="*/ 2393407 w 4401136"/>
                    <a:gd name="connsiteY347" fmla="*/ 222850 h 1528091"/>
                    <a:gd name="connsiteX348" fmla="*/ 2375109 w 4401136"/>
                    <a:gd name="connsiteY348" fmla="*/ 222850 h 1528091"/>
                    <a:gd name="connsiteX349" fmla="*/ 2370119 w 4401136"/>
                    <a:gd name="connsiteY349" fmla="*/ 225344 h 1528091"/>
                    <a:gd name="connsiteX350" fmla="*/ 2363465 w 4401136"/>
                    <a:gd name="connsiteY350" fmla="*/ 226453 h 1528091"/>
                    <a:gd name="connsiteX351" fmla="*/ 2353485 w 4401136"/>
                    <a:gd name="connsiteY351" fmla="*/ 226730 h 1528091"/>
                    <a:gd name="connsiteX352" fmla="*/ 2344891 w 4401136"/>
                    <a:gd name="connsiteY352" fmla="*/ 227838 h 1528091"/>
                    <a:gd name="connsiteX353" fmla="*/ 2334633 w 4401136"/>
                    <a:gd name="connsiteY353" fmla="*/ 227284 h 1528091"/>
                    <a:gd name="connsiteX354" fmla="*/ 2331583 w 4401136"/>
                    <a:gd name="connsiteY354" fmla="*/ 233104 h 1528091"/>
                    <a:gd name="connsiteX355" fmla="*/ 2331583 w 4401136"/>
                    <a:gd name="connsiteY355" fmla="*/ 241972 h 1528091"/>
                    <a:gd name="connsiteX356" fmla="*/ 2327702 w 4401136"/>
                    <a:gd name="connsiteY356" fmla="*/ 245020 h 1528091"/>
                    <a:gd name="connsiteX357" fmla="*/ 2322435 w 4401136"/>
                    <a:gd name="connsiteY357" fmla="*/ 242803 h 1528091"/>
                    <a:gd name="connsiteX358" fmla="*/ 2322435 w 4401136"/>
                    <a:gd name="connsiteY358" fmla="*/ 236983 h 1528091"/>
                    <a:gd name="connsiteX359" fmla="*/ 2321603 w 4401136"/>
                    <a:gd name="connsiteY359" fmla="*/ 231995 h 1528091"/>
                    <a:gd name="connsiteX360" fmla="*/ 2323543 w 4401136"/>
                    <a:gd name="connsiteY360" fmla="*/ 228115 h 1528091"/>
                    <a:gd name="connsiteX361" fmla="*/ 2325207 w 4401136"/>
                    <a:gd name="connsiteY361" fmla="*/ 219248 h 1528091"/>
                    <a:gd name="connsiteX362" fmla="*/ 2318830 w 4401136"/>
                    <a:gd name="connsiteY362" fmla="*/ 213982 h 1528091"/>
                    <a:gd name="connsiteX363" fmla="*/ 2312731 w 4401136"/>
                    <a:gd name="connsiteY363" fmla="*/ 209271 h 1528091"/>
                    <a:gd name="connsiteX364" fmla="*/ 2309959 w 4401136"/>
                    <a:gd name="connsiteY364" fmla="*/ 220079 h 1528091"/>
                    <a:gd name="connsiteX365" fmla="*/ 2299424 w 4401136"/>
                    <a:gd name="connsiteY365" fmla="*/ 221464 h 1528091"/>
                    <a:gd name="connsiteX366" fmla="*/ 2287780 w 4401136"/>
                    <a:gd name="connsiteY366" fmla="*/ 218416 h 1528091"/>
                    <a:gd name="connsiteX367" fmla="*/ 2277245 w 4401136"/>
                    <a:gd name="connsiteY367" fmla="*/ 213705 h 1528091"/>
                    <a:gd name="connsiteX368" fmla="*/ 2273919 w 4401136"/>
                    <a:gd name="connsiteY368" fmla="*/ 205114 h 1528091"/>
                    <a:gd name="connsiteX369" fmla="*/ 2264493 w 4401136"/>
                    <a:gd name="connsiteY369" fmla="*/ 205114 h 1528091"/>
                    <a:gd name="connsiteX370" fmla="*/ 2260057 w 4401136"/>
                    <a:gd name="connsiteY370" fmla="*/ 204006 h 1528091"/>
                    <a:gd name="connsiteX371" fmla="*/ 2245918 w 4401136"/>
                    <a:gd name="connsiteY371" fmla="*/ 204006 h 1528091"/>
                    <a:gd name="connsiteX372" fmla="*/ 2232056 w 4401136"/>
                    <a:gd name="connsiteY372" fmla="*/ 203452 h 1528091"/>
                    <a:gd name="connsiteX373" fmla="*/ 2228452 w 4401136"/>
                    <a:gd name="connsiteY373" fmla="*/ 208994 h 1528091"/>
                    <a:gd name="connsiteX374" fmla="*/ 2223462 w 4401136"/>
                    <a:gd name="connsiteY374" fmla="*/ 215368 h 1528091"/>
                    <a:gd name="connsiteX375" fmla="*/ 2219580 w 4401136"/>
                    <a:gd name="connsiteY375" fmla="*/ 220910 h 1528091"/>
                    <a:gd name="connsiteX376" fmla="*/ 2224571 w 4401136"/>
                    <a:gd name="connsiteY376" fmla="*/ 222573 h 1528091"/>
                    <a:gd name="connsiteX377" fmla="*/ 2240096 w 4401136"/>
                    <a:gd name="connsiteY377" fmla="*/ 222573 h 1528091"/>
                    <a:gd name="connsiteX378" fmla="*/ 2248136 w 4401136"/>
                    <a:gd name="connsiteY378" fmla="*/ 219525 h 1528091"/>
                    <a:gd name="connsiteX379" fmla="*/ 2254790 w 4401136"/>
                    <a:gd name="connsiteY379" fmla="*/ 218970 h 1528091"/>
                    <a:gd name="connsiteX380" fmla="*/ 2249799 w 4401136"/>
                    <a:gd name="connsiteY380" fmla="*/ 223681 h 1528091"/>
                    <a:gd name="connsiteX381" fmla="*/ 2242314 w 4401136"/>
                    <a:gd name="connsiteY381" fmla="*/ 228670 h 1528091"/>
                    <a:gd name="connsiteX382" fmla="*/ 2225957 w 4401136"/>
                    <a:gd name="connsiteY382" fmla="*/ 227838 h 1528091"/>
                    <a:gd name="connsiteX383" fmla="*/ 2215145 w 4401136"/>
                    <a:gd name="connsiteY383" fmla="*/ 226453 h 1528091"/>
                    <a:gd name="connsiteX384" fmla="*/ 2211818 w 4401136"/>
                    <a:gd name="connsiteY384" fmla="*/ 231441 h 1528091"/>
                    <a:gd name="connsiteX385" fmla="*/ 2201283 w 4401136"/>
                    <a:gd name="connsiteY385" fmla="*/ 241140 h 1528091"/>
                    <a:gd name="connsiteX386" fmla="*/ 2192966 w 4401136"/>
                    <a:gd name="connsiteY386" fmla="*/ 241417 h 1528091"/>
                    <a:gd name="connsiteX387" fmla="*/ 2184926 w 4401136"/>
                    <a:gd name="connsiteY387" fmla="*/ 243634 h 1528091"/>
                    <a:gd name="connsiteX388" fmla="*/ 2173282 w 4401136"/>
                    <a:gd name="connsiteY388" fmla="*/ 248068 h 1528091"/>
                    <a:gd name="connsiteX389" fmla="*/ 2162193 w 4401136"/>
                    <a:gd name="connsiteY389" fmla="*/ 249454 h 1528091"/>
                    <a:gd name="connsiteX390" fmla="*/ 2152213 w 4401136"/>
                    <a:gd name="connsiteY390" fmla="*/ 251117 h 1528091"/>
                    <a:gd name="connsiteX391" fmla="*/ 2143896 w 4401136"/>
                    <a:gd name="connsiteY391" fmla="*/ 251117 h 1528091"/>
                    <a:gd name="connsiteX392" fmla="*/ 2135579 w 4401136"/>
                    <a:gd name="connsiteY392" fmla="*/ 251394 h 1528091"/>
                    <a:gd name="connsiteX393" fmla="*/ 2129202 w 4401136"/>
                    <a:gd name="connsiteY393" fmla="*/ 256936 h 1528091"/>
                    <a:gd name="connsiteX394" fmla="*/ 2124490 w 4401136"/>
                    <a:gd name="connsiteY394" fmla="*/ 263310 h 1528091"/>
                    <a:gd name="connsiteX395" fmla="*/ 2116727 w 4401136"/>
                    <a:gd name="connsiteY395" fmla="*/ 266081 h 1528091"/>
                    <a:gd name="connsiteX396" fmla="*/ 2108687 w 4401136"/>
                    <a:gd name="connsiteY396" fmla="*/ 267744 h 1528091"/>
                    <a:gd name="connsiteX397" fmla="*/ 2098984 w 4401136"/>
                    <a:gd name="connsiteY397" fmla="*/ 267744 h 1528091"/>
                    <a:gd name="connsiteX398" fmla="*/ 2102588 w 4401136"/>
                    <a:gd name="connsiteY398" fmla="*/ 266358 h 1528091"/>
                    <a:gd name="connsiteX399" fmla="*/ 2105914 w 4401136"/>
                    <a:gd name="connsiteY399" fmla="*/ 264141 h 1528091"/>
                    <a:gd name="connsiteX400" fmla="*/ 2111737 w 4401136"/>
                    <a:gd name="connsiteY400" fmla="*/ 258045 h 1528091"/>
                    <a:gd name="connsiteX401" fmla="*/ 2117004 w 4401136"/>
                    <a:gd name="connsiteY401" fmla="*/ 253333 h 1528091"/>
                    <a:gd name="connsiteX402" fmla="*/ 2119776 w 4401136"/>
                    <a:gd name="connsiteY402" fmla="*/ 249177 h 1528091"/>
                    <a:gd name="connsiteX403" fmla="*/ 2121162 w 4401136"/>
                    <a:gd name="connsiteY403" fmla="*/ 246960 h 1528091"/>
                    <a:gd name="connsiteX404" fmla="*/ 2123935 w 4401136"/>
                    <a:gd name="connsiteY404" fmla="*/ 245297 h 1528091"/>
                    <a:gd name="connsiteX405" fmla="*/ 2128371 w 4401136"/>
                    <a:gd name="connsiteY405" fmla="*/ 242249 h 1528091"/>
                    <a:gd name="connsiteX406" fmla="*/ 2143064 w 4401136"/>
                    <a:gd name="connsiteY406" fmla="*/ 236429 h 1528091"/>
                    <a:gd name="connsiteX407" fmla="*/ 2153322 w 4401136"/>
                    <a:gd name="connsiteY407" fmla="*/ 227561 h 1528091"/>
                    <a:gd name="connsiteX408" fmla="*/ 2167183 w 4401136"/>
                    <a:gd name="connsiteY408" fmla="*/ 223681 h 1528091"/>
                    <a:gd name="connsiteX409" fmla="*/ 2179381 w 4401136"/>
                    <a:gd name="connsiteY409" fmla="*/ 217585 h 1528091"/>
                    <a:gd name="connsiteX410" fmla="*/ 2195739 w 4401136"/>
                    <a:gd name="connsiteY410" fmla="*/ 210934 h 1528091"/>
                    <a:gd name="connsiteX411" fmla="*/ 2212650 w 4401136"/>
                    <a:gd name="connsiteY411" fmla="*/ 202343 h 1528091"/>
                    <a:gd name="connsiteX412" fmla="*/ 2225403 w 4401136"/>
                    <a:gd name="connsiteY412" fmla="*/ 194861 h 1528091"/>
                    <a:gd name="connsiteX413" fmla="*/ 2228729 w 4401136"/>
                    <a:gd name="connsiteY413" fmla="*/ 184884 h 1528091"/>
                    <a:gd name="connsiteX414" fmla="*/ 2239542 w 4401136"/>
                    <a:gd name="connsiteY414" fmla="*/ 180728 h 1528091"/>
                    <a:gd name="connsiteX415" fmla="*/ 2253680 w 4401136"/>
                    <a:gd name="connsiteY415" fmla="*/ 176571 h 1528091"/>
                    <a:gd name="connsiteX416" fmla="*/ 2278077 w 4401136"/>
                    <a:gd name="connsiteY416" fmla="*/ 162438 h 1528091"/>
                    <a:gd name="connsiteX417" fmla="*/ 2304137 w 4401136"/>
                    <a:gd name="connsiteY417" fmla="*/ 149690 h 1528091"/>
                    <a:gd name="connsiteX418" fmla="*/ 2317444 w 4401136"/>
                    <a:gd name="connsiteY418" fmla="*/ 142762 h 1528091"/>
                    <a:gd name="connsiteX419" fmla="*/ 2329920 w 4401136"/>
                    <a:gd name="connsiteY419" fmla="*/ 133617 h 1528091"/>
                    <a:gd name="connsiteX420" fmla="*/ 2328811 w 4401136"/>
                    <a:gd name="connsiteY420" fmla="*/ 123918 h 1528091"/>
                    <a:gd name="connsiteX421" fmla="*/ 2316058 w 4401136"/>
                    <a:gd name="connsiteY421" fmla="*/ 123918 h 1528091"/>
                    <a:gd name="connsiteX422" fmla="*/ 2310237 w 4401136"/>
                    <a:gd name="connsiteY422" fmla="*/ 122255 h 1528091"/>
                    <a:gd name="connsiteX423" fmla="*/ 2303860 w 4401136"/>
                    <a:gd name="connsiteY423" fmla="*/ 112833 h 1528091"/>
                    <a:gd name="connsiteX424" fmla="*/ 2302751 w 4401136"/>
                    <a:gd name="connsiteY424" fmla="*/ 107567 h 1528091"/>
                    <a:gd name="connsiteX425" fmla="*/ 2309127 w 4401136"/>
                    <a:gd name="connsiteY425" fmla="*/ 107013 h 1528091"/>
                    <a:gd name="connsiteX426" fmla="*/ 2320494 w 4401136"/>
                    <a:gd name="connsiteY426" fmla="*/ 112001 h 1528091"/>
                    <a:gd name="connsiteX427" fmla="*/ 2325207 w 4401136"/>
                    <a:gd name="connsiteY427" fmla="*/ 112278 h 1528091"/>
                    <a:gd name="connsiteX428" fmla="*/ 2329088 w 4401136"/>
                    <a:gd name="connsiteY428" fmla="*/ 113941 h 1528091"/>
                    <a:gd name="connsiteX429" fmla="*/ 2335188 w 4401136"/>
                    <a:gd name="connsiteY429" fmla="*/ 114495 h 1528091"/>
                    <a:gd name="connsiteX430" fmla="*/ 2337128 w 4401136"/>
                    <a:gd name="connsiteY430" fmla="*/ 110339 h 1528091"/>
                    <a:gd name="connsiteX431" fmla="*/ 2339900 w 4401136"/>
                    <a:gd name="connsiteY431" fmla="*/ 106459 h 1528091"/>
                    <a:gd name="connsiteX432" fmla="*/ 2335742 w 4401136"/>
                    <a:gd name="connsiteY432" fmla="*/ 103965 h 1528091"/>
                    <a:gd name="connsiteX433" fmla="*/ 2328257 w 4401136"/>
                    <a:gd name="connsiteY433" fmla="*/ 100639 h 1528091"/>
                    <a:gd name="connsiteX434" fmla="*/ 2327425 w 4401136"/>
                    <a:gd name="connsiteY434" fmla="*/ 90940 h 1528091"/>
                    <a:gd name="connsiteX435" fmla="*/ 2319940 w 4401136"/>
                    <a:gd name="connsiteY435" fmla="*/ 84843 h 1528091"/>
                    <a:gd name="connsiteX436" fmla="*/ 2315504 w 4401136"/>
                    <a:gd name="connsiteY436" fmla="*/ 91771 h 1528091"/>
                    <a:gd name="connsiteX437" fmla="*/ 2312454 w 4401136"/>
                    <a:gd name="connsiteY437" fmla="*/ 95374 h 1528091"/>
                    <a:gd name="connsiteX438" fmla="*/ 2311068 w 4401136"/>
                    <a:gd name="connsiteY438" fmla="*/ 92049 h 1528091"/>
                    <a:gd name="connsiteX439" fmla="*/ 2310513 w 4401136"/>
                    <a:gd name="connsiteY439" fmla="*/ 87337 h 1528091"/>
                    <a:gd name="connsiteX440" fmla="*/ 2298870 w 4401136"/>
                    <a:gd name="connsiteY440" fmla="*/ 75144 h 1528091"/>
                    <a:gd name="connsiteX441" fmla="*/ 2284176 w 4401136"/>
                    <a:gd name="connsiteY441" fmla="*/ 67662 h 1528091"/>
                    <a:gd name="connsiteX442" fmla="*/ 2274196 w 4401136"/>
                    <a:gd name="connsiteY442" fmla="*/ 60457 h 1528091"/>
                    <a:gd name="connsiteX443" fmla="*/ 2246749 w 4401136"/>
                    <a:gd name="connsiteY443" fmla="*/ 52974 h 1528091"/>
                    <a:gd name="connsiteX444" fmla="*/ 2226234 w 4401136"/>
                    <a:gd name="connsiteY444" fmla="*/ 59902 h 1528091"/>
                    <a:gd name="connsiteX445" fmla="*/ 2216531 w 4401136"/>
                    <a:gd name="connsiteY445" fmla="*/ 55468 h 1528091"/>
                    <a:gd name="connsiteX446" fmla="*/ 2200452 w 4401136"/>
                    <a:gd name="connsiteY446" fmla="*/ 56300 h 1528091"/>
                    <a:gd name="connsiteX447" fmla="*/ 2190471 w 4401136"/>
                    <a:gd name="connsiteY447" fmla="*/ 56577 h 1528091"/>
                    <a:gd name="connsiteX448" fmla="*/ 2184372 w 4401136"/>
                    <a:gd name="connsiteY448" fmla="*/ 56577 h 1528091"/>
                    <a:gd name="connsiteX449" fmla="*/ 2177441 w 4401136"/>
                    <a:gd name="connsiteY449" fmla="*/ 64336 h 1528091"/>
                    <a:gd name="connsiteX450" fmla="*/ 2170510 w 4401136"/>
                    <a:gd name="connsiteY450" fmla="*/ 70433 h 1528091"/>
                    <a:gd name="connsiteX451" fmla="*/ 2159975 w 4401136"/>
                    <a:gd name="connsiteY451" fmla="*/ 69047 h 1528091"/>
                    <a:gd name="connsiteX452" fmla="*/ 2148886 w 4401136"/>
                    <a:gd name="connsiteY452" fmla="*/ 70987 h 1528091"/>
                    <a:gd name="connsiteX453" fmla="*/ 2137519 w 4401136"/>
                    <a:gd name="connsiteY453" fmla="*/ 70156 h 1528091"/>
                    <a:gd name="connsiteX454" fmla="*/ 2148886 w 4401136"/>
                    <a:gd name="connsiteY454" fmla="*/ 55468 h 1528091"/>
                    <a:gd name="connsiteX455" fmla="*/ 2156372 w 4401136"/>
                    <a:gd name="connsiteY455" fmla="*/ 51034 h 1528091"/>
                    <a:gd name="connsiteX456" fmla="*/ 2161361 w 4401136"/>
                    <a:gd name="connsiteY456" fmla="*/ 46323 h 1528091"/>
                    <a:gd name="connsiteX457" fmla="*/ 2153876 w 4401136"/>
                    <a:gd name="connsiteY457" fmla="*/ 42721 h 1528091"/>
                    <a:gd name="connsiteX458" fmla="*/ 2142232 w 4401136"/>
                    <a:gd name="connsiteY458" fmla="*/ 42167 h 1528091"/>
                    <a:gd name="connsiteX459" fmla="*/ 2137519 w 4401136"/>
                    <a:gd name="connsiteY459" fmla="*/ 39950 h 1528091"/>
                    <a:gd name="connsiteX460" fmla="*/ 2127262 w 4401136"/>
                    <a:gd name="connsiteY460" fmla="*/ 39118 h 1528091"/>
                    <a:gd name="connsiteX461" fmla="*/ 2118390 w 4401136"/>
                    <a:gd name="connsiteY461" fmla="*/ 41890 h 1528091"/>
                    <a:gd name="connsiteX462" fmla="*/ 2113123 w 4401136"/>
                    <a:gd name="connsiteY462" fmla="*/ 40781 h 1528091"/>
                    <a:gd name="connsiteX463" fmla="*/ 2115063 w 4401136"/>
                    <a:gd name="connsiteY463" fmla="*/ 36624 h 1528091"/>
                    <a:gd name="connsiteX464" fmla="*/ 2110628 w 4401136"/>
                    <a:gd name="connsiteY464" fmla="*/ 35516 h 1528091"/>
                    <a:gd name="connsiteX465" fmla="*/ 2107856 w 4401136"/>
                    <a:gd name="connsiteY465" fmla="*/ 36901 h 1528091"/>
                    <a:gd name="connsiteX466" fmla="*/ 2100093 w 4401136"/>
                    <a:gd name="connsiteY466" fmla="*/ 38287 h 1528091"/>
                    <a:gd name="connsiteX467" fmla="*/ 2088449 w 4401136"/>
                    <a:gd name="connsiteY467" fmla="*/ 38841 h 1528091"/>
                    <a:gd name="connsiteX468" fmla="*/ 2077914 w 4401136"/>
                    <a:gd name="connsiteY468" fmla="*/ 38564 h 1528091"/>
                    <a:gd name="connsiteX469" fmla="*/ 2074864 w 4401136"/>
                    <a:gd name="connsiteY469" fmla="*/ 35793 h 1528091"/>
                    <a:gd name="connsiteX470" fmla="*/ 2090944 w 4401136"/>
                    <a:gd name="connsiteY470" fmla="*/ 32190 h 1528091"/>
                    <a:gd name="connsiteX471" fmla="*/ 2107578 w 4401136"/>
                    <a:gd name="connsiteY471" fmla="*/ 26094 h 1528091"/>
                    <a:gd name="connsiteX472" fmla="*/ 2121440 w 4401136"/>
                    <a:gd name="connsiteY472" fmla="*/ 19720 h 1528091"/>
                    <a:gd name="connsiteX473" fmla="*/ 2124212 w 4401136"/>
                    <a:gd name="connsiteY473" fmla="*/ 14177 h 1528091"/>
                    <a:gd name="connsiteX474" fmla="*/ 2109242 w 4401136"/>
                    <a:gd name="connsiteY474" fmla="*/ 7803 h 1528091"/>
                    <a:gd name="connsiteX475" fmla="*/ 2095102 w 4401136"/>
                    <a:gd name="connsiteY475" fmla="*/ 5309 h 1528091"/>
                    <a:gd name="connsiteX476" fmla="*/ 2064607 w 4401136"/>
                    <a:gd name="connsiteY476" fmla="*/ 321 h 1528091"/>
                    <a:gd name="connsiteX477" fmla="*/ 2048250 w 4401136"/>
                    <a:gd name="connsiteY477" fmla="*/ 6418 h 1528091"/>
                    <a:gd name="connsiteX478" fmla="*/ 2031339 w 4401136"/>
                    <a:gd name="connsiteY478" fmla="*/ 11129 h 1528091"/>
                    <a:gd name="connsiteX479" fmla="*/ 2017199 w 4401136"/>
                    <a:gd name="connsiteY479" fmla="*/ 17226 h 1528091"/>
                    <a:gd name="connsiteX480" fmla="*/ 2015536 w 4401136"/>
                    <a:gd name="connsiteY480" fmla="*/ 22491 h 1528091"/>
                    <a:gd name="connsiteX481" fmla="*/ 2007219 w 4401136"/>
                    <a:gd name="connsiteY481" fmla="*/ 30250 h 1528091"/>
                    <a:gd name="connsiteX482" fmla="*/ 1998348 w 4401136"/>
                    <a:gd name="connsiteY482" fmla="*/ 36624 h 1528091"/>
                    <a:gd name="connsiteX483" fmla="*/ 1988922 w 4401136"/>
                    <a:gd name="connsiteY483" fmla="*/ 42721 h 1528091"/>
                    <a:gd name="connsiteX484" fmla="*/ 1988922 w 4401136"/>
                    <a:gd name="connsiteY484" fmla="*/ 51589 h 1528091"/>
                    <a:gd name="connsiteX485" fmla="*/ 1994466 w 4401136"/>
                    <a:gd name="connsiteY485" fmla="*/ 58240 h 1528091"/>
                    <a:gd name="connsiteX486" fmla="*/ 1989199 w 4401136"/>
                    <a:gd name="connsiteY486" fmla="*/ 65722 h 1528091"/>
                    <a:gd name="connsiteX487" fmla="*/ 1995852 w 4401136"/>
                    <a:gd name="connsiteY487" fmla="*/ 70987 h 1528091"/>
                    <a:gd name="connsiteX488" fmla="*/ 2005279 w 4401136"/>
                    <a:gd name="connsiteY488" fmla="*/ 72650 h 1528091"/>
                    <a:gd name="connsiteX489" fmla="*/ 2013596 w 4401136"/>
                    <a:gd name="connsiteY489" fmla="*/ 75421 h 1528091"/>
                    <a:gd name="connsiteX490" fmla="*/ 2005279 w 4401136"/>
                    <a:gd name="connsiteY490" fmla="*/ 74036 h 1528091"/>
                    <a:gd name="connsiteX491" fmla="*/ 1997239 w 4401136"/>
                    <a:gd name="connsiteY491" fmla="*/ 73481 h 1528091"/>
                    <a:gd name="connsiteX492" fmla="*/ 1989753 w 4401136"/>
                    <a:gd name="connsiteY492" fmla="*/ 72096 h 1528091"/>
                    <a:gd name="connsiteX493" fmla="*/ 1980882 w 4401136"/>
                    <a:gd name="connsiteY493" fmla="*/ 71264 h 1528091"/>
                    <a:gd name="connsiteX494" fmla="*/ 1973397 w 4401136"/>
                    <a:gd name="connsiteY494" fmla="*/ 70710 h 1528091"/>
                    <a:gd name="connsiteX495" fmla="*/ 1966189 w 4401136"/>
                    <a:gd name="connsiteY495" fmla="*/ 72373 h 1528091"/>
                    <a:gd name="connsiteX496" fmla="*/ 1961753 w 4401136"/>
                    <a:gd name="connsiteY496" fmla="*/ 72373 h 1528091"/>
                    <a:gd name="connsiteX497" fmla="*/ 1957594 w 4401136"/>
                    <a:gd name="connsiteY497" fmla="*/ 70710 h 1528091"/>
                    <a:gd name="connsiteX498" fmla="*/ 1946228 w 4401136"/>
                    <a:gd name="connsiteY498" fmla="*/ 69602 h 1528091"/>
                    <a:gd name="connsiteX499" fmla="*/ 1937633 w 4401136"/>
                    <a:gd name="connsiteY499" fmla="*/ 69602 h 1528091"/>
                    <a:gd name="connsiteX500" fmla="*/ 1936247 w 4401136"/>
                    <a:gd name="connsiteY500" fmla="*/ 72650 h 1528091"/>
                    <a:gd name="connsiteX501" fmla="*/ 1939019 w 4401136"/>
                    <a:gd name="connsiteY501" fmla="*/ 77361 h 1528091"/>
                    <a:gd name="connsiteX502" fmla="*/ 1946228 w 4401136"/>
                    <a:gd name="connsiteY502" fmla="*/ 81241 h 1528091"/>
                    <a:gd name="connsiteX503" fmla="*/ 1952049 w 4401136"/>
                    <a:gd name="connsiteY503" fmla="*/ 85675 h 1528091"/>
                    <a:gd name="connsiteX504" fmla="*/ 1956763 w 4401136"/>
                    <a:gd name="connsiteY504" fmla="*/ 92049 h 1528091"/>
                    <a:gd name="connsiteX505" fmla="*/ 1954822 w 4401136"/>
                    <a:gd name="connsiteY505" fmla="*/ 95928 h 1528091"/>
                    <a:gd name="connsiteX506" fmla="*/ 1950941 w 4401136"/>
                    <a:gd name="connsiteY506" fmla="*/ 94543 h 1528091"/>
                    <a:gd name="connsiteX507" fmla="*/ 1942624 w 4401136"/>
                    <a:gd name="connsiteY507" fmla="*/ 91217 h 1528091"/>
                    <a:gd name="connsiteX508" fmla="*/ 1932366 w 4401136"/>
                    <a:gd name="connsiteY508" fmla="*/ 86506 h 1528091"/>
                    <a:gd name="connsiteX509" fmla="*/ 1923495 w 4401136"/>
                    <a:gd name="connsiteY509" fmla="*/ 85675 h 1528091"/>
                    <a:gd name="connsiteX510" fmla="*/ 1915732 w 4401136"/>
                    <a:gd name="connsiteY510" fmla="*/ 87337 h 1528091"/>
                    <a:gd name="connsiteX511" fmla="*/ 1911850 w 4401136"/>
                    <a:gd name="connsiteY511" fmla="*/ 89000 h 1528091"/>
                    <a:gd name="connsiteX512" fmla="*/ 1906306 w 4401136"/>
                    <a:gd name="connsiteY512" fmla="*/ 90109 h 1528091"/>
                    <a:gd name="connsiteX513" fmla="*/ 1902147 w 4401136"/>
                    <a:gd name="connsiteY513" fmla="*/ 91494 h 1528091"/>
                    <a:gd name="connsiteX514" fmla="*/ 1896326 w 4401136"/>
                    <a:gd name="connsiteY514" fmla="*/ 95374 h 1528091"/>
                    <a:gd name="connsiteX515" fmla="*/ 1891890 w 4401136"/>
                    <a:gd name="connsiteY515" fmla="*/ 99531 h 1528091"/>
                    <a:gd name="connsiteX516" fmla="*/ 1887177 w 4401136"/>
                    <a:gd name="connsiteY516" fmla="*/ 95928 h 1528091"/>
                    <a:gd name="connsiteX517" fmla="*/ 1883018 w 4401136"/>
                    <a:gd name="connsiteY517" fmla="*/ 99808 h 1528091"/>
                    <a:gd name="connsiteX518" fmla="*/ 1878582 w 4401136"/>
                    <a:gd name="connsiteY518" fmla="*/ 103688 h 1528091"/>
                    <a:gd name="connsiteX519" fmla="*/ 1869988 w 4401136"/>
                    <a:gd name="connsiteY519" fmla="*/ 105628 h 1528091"/>
                    <a:gd name="connsiteX520" fmla="*/ 1866662 w 4401136"/>
                    <a:gd name="connsiteY520" fmla="*/ 103133 h 1528091"/>
                    <a:gd name="connsiteX521" fmla="*/ 1865552 w 4401136"/>
                    <a:gd name="connsiteY521" fmla="*/ 99254 h 1528091"/>
                    <a:gd name="connsiteX522" fmla="*/ 1856127 w 4401136"/>
                    <a:gd name="connsiteY522" fmla="*/ 104796 h 1528091"/>
                    <a:gd name="connsiteX523" fmla="*/ 1847810 w 4401136"/>
                    <a:gd name="connsiteY523" fmla="*/ 108676 h 1528091"/>
                    <a:gd name="connsiteX524" fmla="*/ 1847810 w 4401136"/>
                    <a:gd name="connsiteY524" fmla="*/ 100362 h 1528091"/>
                    <a:gd name="connsiteX525" fmla="*/ 1838661 w 4401136"/>
                    <a:gd name="connsiteY525" fmla="*/ 98977 h 1528091"/>
                    <a:gd name="connsiteX526" fmla="*/ 1828680 w 4401136"/>
                    <a:gd name="connsiteY526" fmla="*/ 99254 h 1528091"/>
                    <a:gd name="connsiteX527" fmla="*/ 1820641 w 4401136"/>
                    <a:gd name="connsiteY527" fmla="*/ 98699 h 1528091"/>
                    <a:gd name="connsiteX528" fmla="*/ 1815096 w 4401136"/>
                    <a:gd name="connsiteY528" fmla="*/ 96483 h 1528091"/>
                    <a:gd name="connsiteX529" fmla="*/ 1810383 w 4401136"/>
                    <a:gd name="connsiteY529" fmla="*/ 95651 h 1528091"/>
                    <a:gd name="connsiteX530" fmla="*/ 1803452 w 4401136"/>
                    <a:gd name="connsiteY530" fmla="*/ 93711 h 1528091"/>
                    <a:gd name="connsiteX531" fmla="*/ 1794303 w 4401136"/>
                    <a:gd name="connsiteY531" fmla="*/ 93711 h 1528091"/>
                    <a:gd name="connsiteX532" fmla="*/ 1785155 w 4401136"/>
                    <a:gd name="connsiteY532" fmla="*/ 93711 h 1528091"/>
                    <a:gd name="connsiteX533" fmla="*/ 1777115 w 4401136"/>
                    <a:gd name="connsiteY533" fmla="*/ 93711 h 1528091"/>
                    <a:gd name="connsiteX534" fmla="*/ 1771293 w 4401136"/>
                    <a:gd name="connsiteY534" fmla="*/ 100362 h 1528091"/>
                    <a:gd name="connsiteX535" fmla="*/ 1776561 w 4401136"/>
                    <a:gd name="connsiteY535" fmla="*/ 103133 h 1528091"/>
                    <a:gd name="connsiteX536" fmla="*/ 1784600 w 4401136"/>
                    <a:gd name="connsiteY536" fmla="*/ 103411 h 1528091"/>
                    <a:gd name="connsiteX537" fmla="*/ 1792917 w 4401136"/>
                    <a:gd name="connsiteY537" fmla="*/ 103411 h 1528091"/>
                    <a:gd name="connsiteX538" fmla="*/ 1800126 w 4401136"/>
                    <a:gd name="connsiteY538" fmla="*/ 102856 h 1528091"/>
                    <a:gd name="connsiteX539" fmla="*/ 1792363 w 4401136"/>
                    <a:gd name="connsiteY539" fmla="*/ 106736 h 1528091"/>
                    <a:gd name="connsiteX540" fmla="*/ 1785155 w 4401136"/>
                    <a:gd name="connsiteY540" fmla="*/ 107290 h 1528091"/>
                    <a:gd name="connsiteX541" fmla="*/ 1776561 w 4401136"/>
                    <a:gd name="connsiteY541" fmla="*/ 108953 h 1528091"/>
                    <a:gd name="connsiteX542" fmla="*/ 1767689 w 4401136"/>
                    <a:gd name="connsiteY542" fmla="*/ 108399 h 1528091"/>
                    <a:gd name="connsiteX543" fmla="*/ 1743015 w 4401136"/>
                    <a:gd name="connsiteY543" fmla="*/ 114773 h 1528091"/>
                    <a:gd name="connsiteX544" fmla="*/ 1729153 w 4401136"/>
                    <a:gd name="connsiteY544" fmla="*/ 116435 h 1528091"/>
                    <a:gd name="connsiteX545" fmla="*/ 1720004 w 4401136"/>
                    <a:gd name="connsiteY545" fmla="*/ 118652 h 1528091"/>
                    <a:gd name="connsiteX546" fmla="*/ 1693113 w 4401136"/>
                    <a:gd name="connsiteY546" fmla="*/ 123363 h 1528091"/>
                    <a:gd name="connsiteX547" fmla="*/ 1682855 w 4401136"/>
                    <a:gd name="connsiteY547" fmla="*/ 125857 h 1528091"/>
                    <a:gd name="connsiteX548" fmla="*/ 1670102 w 4401136"/>
                    <a:gd name="connsiteY548" fmla="*/ 130569 h 1528091"/>
                    <a:gd name="connsiteX549" fmla="*/ 1651805 w 4401136"/>
                    <a:gd name="connsiteY549" fmla="*/ 139714 h 1528091"/>
                    <a:gd name="connsiteX550" fmla="*/ 1643211 w 4401136"/>
                    <a:gd name="connsiteY550" fmla="*/ 144147 h 1528091"/>
                    <a:gd name="connsiteX551" fmla="*/ 1635726 w 4401136"/>
                    <a:gd name="connsiteY551" fmla="*/ 148581 h 1528091"/>
                    <a:gd name="connsiteX552" fmla="*/ 1630181 w 4401136"/>
                    <a:gd name="connsiteY552" fmla="*/ 147750 h 1528091"/>
                    <a:gd name="connsiteX553" fmla="*/ 1624359 w 4401136"/>
                    <a:gd name="connsiteY553" fmla="*/ 147750 h 1528091"/>
                    <a:gd name="connsiteX554" fmla="*/ 1618537 w 4401136"/>
                    <a:gd name="connsiteY554" fmla="*/ 146919 h 1528091"/>
                    <a:gd name="connsiteX555" fmla="*/ 1614656 w 4401136"/>
                    <a:gd name="connsiteY555" fmla="*/ 148027 h 1528091"/>
                    <a:gd name="connsiteX556" fmla="*/ 1617705 w 4401136"/>
                    <a:gd name="connsiteY556" fmla="*/ 151630 h 1528091"/>
                    <a:gd name="connsiteX557" fmla="*/ 1621032 w 4401136"/>
                    <a:gd name="connsiteY557" fmla="*/ 159112 h 1528091"/>
                    <a:gd name="connsiteX558" fmla="*/ 1616042 w 4401136"/>
                    <a:gd name="connsiteY558" fmla="*/ 162438 h 1528091"/>
                    <a:gd name="connsiteX559" fmla="*/ 1609111 w 4401136"/>
                    <a:gd name="connsiteY559" fmla="*/ 169088 h 1528091"/>
                    <a:gd name="connsiteX560" fmla="*/ 1608556 w 4401136"/>
                    <a:gd name="connsiteY560" fmla="*/ 174354 h 1528091"/>
                    <a:gd name="connsiteX561" fmla="*/ 1606338 w 4401136"/>
                    <a:gd name="connsiteY561" fmla="*/ 175739 h 1528091"/>
                    <a:gd name="connsiteX562" fmla="*/ 1603566 w 4401136"/>
                    <a:gd name="connsiteY562" fmla="*/ 177125 h 1528091"/>
                    <a:gd name="connsiteX563" fmla="*/ 1602180 w 4401136"/>
                    <a:gd name="connsiteY563" fmla="*/ 179896 h 1528091"/>
                    <a:gd name="connsiteX564" fmla="*/ 1603566 w 4401136"/>
                    <a:gd name="connsiteY564" fmla="*/ 181559 h 1528091"/>
                    <a:gd name="connsiteX565" fmla="*/ 1608279 w 4401136"/>
                    <a:gd name="connsiteY565" fmla="*/ 183776 h 1528091"/>
                    <a:gd name="connsiteX566" fmla="*/ 1612993 w 4401136"/>
                    <a:gd name="connsiteY566" fmla="*/ 190427 h 1528091"/>
                    <a:gd name="connsiteX567" fmla="*/ 1605507 w 4401136"/>
                    <a:gd name="connsiteY567" fmla="*/ 194584 h 1528091"/>
                    <a:gd name="connsiteX568" fmla="*/ 1605784 w 4401136"/>
                    <a:gd name="connsiteY568" fmla="*/ 199018 h 1528091"/>
                    <a:gd name="connsiteX569" fmla="*/ 1606616 w 4401136"/>
                    <a:gd name="connsiteY569" fmla="*/ 203174 h 1528091"/>
                    <a:gd name="connsiteX570" fmla="*/ 1614656 w 4401136"/>
                    <a:gd name="connsiteY570" fmla="*/ 206500 h 1528091"/>
                    <a:gd name="connsiteX571" fmla="*/ 1616874 w 4401136"/>
                    <a:gd name="connsiteY571" fmla="*/ 212597 h 1528091"/>
                    <a:gd name="connsiteX572" fmla="*/ 1615487 w 4401136"/>
                    <a:gd name="connsiteY572" fmla="*/ 215368 h 1528091"/>
                    <a:gd name="connsiteX573" fmla="*/ 1606616 w 4401136"/>
                    <a:gd name="connsiteY573" fmla="*/ 217031 h 1528091"/>
                    <a:gd name="connsiteX574" fmla="*/ 1601626 w 4401136"/>
                    <a:gd name="connsiteY574" fmla="*/ 218416 h 1528091"/>
                    <a:gd name="connsiteX575" fmla="*/ 1592754 w 4401136"/>
                    <a:gd name="connsiteY575" fmla="*/ 218693 h 1528091"/>
                    <a:gd name="connsiteX576" fmla="*/ 1574734 w 4401136"/>
                    <a:gd name="connsiteY576" fmla="*/ 218416 h 1528091"/>
                    <a:gd name="connsiteX577" fmla="*/ 1546179 w 4401136"/>
                    <a:gd name="connsiteY577" fmla="*/ 221187 h 1528091"/>
                    <a:gd name="connsiteX578" fmla="*/ 1520396 w 4401136"/>
                    <a:gd name="connsiteY578" fmla="*/ 224513 h 1528091"/>
                    <a:gd name="connsiteX579" fmla="*/ 1495999 w 4401136"/>
                    <a:gd name="connsiteY579" fmla="*/ 224513 h 1528091"/>
                    <a:gd name="connsiteX580" fmla="*/ 1465781 w 4401136"/>
                    <a:gd name="connsiteY580" fmla="*/ 226453 h 1528091"/>
                    <a:gd name="connsiteX581" fmla="*/ 1452474 w 4401136"/>
                    <a:gd name="connsiteY581" fmla="*/ 227007 h 1528091"/>
                    <a:gd name="connsiteX582" fmla="*/ 1443602 w 4401136"/>
                    <a:gd name="connsiteY582" fmla="*/ 228115 h 1528091"/>
                    <a:gd name="connsiteX583" fmla="*/ 1435285 w 4401136"/>
                    <a:gd name="connsiteY583" fmla="*/ 238923 h 1528091"/>
                    <a:gd name="connsiteX584" fmla="*/ 1433067 w 4401136"/>
                    <a:gd name="connsiteY584" fmla="*/ 250285 h 1528091"/>
                    <a:gd name="connsiteX585" fmla="*/ 1439721 w 4401136"/>
                    <a:gd name="connsiteY585" fmla="*/ 256382 h 1528091"/>
                    <a:gd name="connsiteX586" fmla="*/ 1442493 w 4401136"/>
                    <a:gd name="connsiteY586" fmla="*/ 270238 h 1528091"/>
                    <a:gd name="connsiteX587" fmla="*/ 1442493 w 4401136"/>
                    <a:gd name="connsiteY587" fmla="*/ 282986 h 1528091"/>
                    <a:gd name="connsiteX588" fmla="*/ 1452751 w 4401136"/>
                    <a:gd name="connsiteY588" fmla="*/ 292408 h 1528091"/>
                    <a:gd name="connsiteX589" fmla="*/ 1469662 w 4401136"/>
                    <a:gd name="connsiteY589" fmla="*/ 295456 h 1528091"/>
                    <a:gd name="connsiteX590" fmla="*/ 1481861 w 4401136"/>
                    <a:gd name="connsiteY590" fmla="*/ 299613 h 1528091"/>
                    <a:gd name="connsiteX591" fmla="*/ 1489346 w 4401136"/>
                    <a:gd name="connsiteY591" fmla="*/ 312638 h 1528091"/>
                    <a:gd name="connsiteX592" fmla="*/ 1491009 w 4401136"/>
                    <a:gd name="connsiteY592" fmla="*/ 323168 h 1528091"/>
                    <a:gd name="connsiteX593" fmla="*/ 1476316 w 4401136"/>
                    <a:gd name="connsiteY593" fmla="*/ 328711 h 1528091"/>
                    <a:gd name="connsiteX594" fmla="*/ 1461068 w 4401136"/>
                    <a:gd name="connsiteY594" fmla="*/ 323168 h 1528091"/>
                    <a:gd name="connsiteX595" fmla="*/ 1450256 w 4401136"/>
                    <a:gd name="connsiteY595" fmla="*/ 310975 h 1528091"/>
                    <a:gd name="connsiteX596" fmla="*/ 1441938 w 4401136"/>
                    <a:gd name="connsiteY596" fmla="*/ 306541 h 1528091"/>
                    <a:gd name="connsiteX597" fmla="*/ 1427800 w 4401136"/>
                    <a:gd name="connsiteY597" fmla="*/ 302938 h 1528091"/>
                    <a:gd name="connsiteX598" fmla="*/ 1413384 w 4401136"/>
                    <a:gd name="connsiteY598" fmla="*/ 298782 h 1528091"/>
                    <a:gd name="connsiteX599" fmla="*/ 1395364 w 4401136"/>
                    <a:gd name="connsiteY599" fmla="*/ 293239 h 1528091"/>
                    <a:gd name="connsiteX600" fmla="*/ 1377066 w 4401136"/>
                    <a:gd name="connsiteY600" fmla="*/ 290745 h 1528091"/>
                    <a:gd name="connsiteX601" fmla="*/ 1358491 w 4401136"/>
                    <a:gd name="connsiteY601" fmla="*/ 297673 h 1528091"/>
                    <a:gd name="connsiteX602" fmla="*/ 1356551 w 4401136"/>
                    <a:gd name="connsiteY602" fmla="*/ 305710 h 1528091"/>
                    <a:gd name="connsiteX603" fmla="*/ 1368749 w 4401136"/>
                    <a:gd name="connsiteY603" fmla="*/ 310975 h 1528091"/>
                    <a:gd name="connsiteX604" fmla="*/ 1358768 w 4401136"/>
                    <a:gd name="connsiteY604" fmla="*/ 320120 h 1528091"/>
                    <a:gd name="connsiteX605" fmla="*/ 1343798 w 4401136"/>
                    <a:gd name="connsiteY605" fmla="*/ 313192 h 1528091"/>
                    <a:gd name="connsiteX606" fmla="*/ 1323560 w 4401136"/>
                    <a:gd name="connsiteY606" fmla="*/ 311252 h 1528091"/>
                    <a:gd name="connsiteX607" fmla="*/ 1314134 w 4401136"/>
                    <a:gd name="connsiteY607" fmla="*/ 322337 h 1528091"/>
                    <a:gd name="connsiteX608" fmla="*/ 1323837 w 4401136"/>
                    <a:gd name="connsiteY608" fmla="*/ 334530 h 1528091"/>
                    <a:gd name="connsiteX609" fmla="*/ 1355442 w 4401136"/>
                    <a:gd name="connsiteY609" fmla="*/ 346169 h 1528091"/>
                    <a:gd name="connsiteX610" fmla="*/ 1368471 w 4401136"/>
                    <a:gd name="connsiteY610" fmla="*/ 347555 h 1528091"/>
                    <a:gd name="connsiteX611" fmla="*/ 1382333 w 4401136"/>
                    <a:gd name="connsiteY611" fmla="*/ 358917 h 1528091"/>
                    <a:gd name="connsiteX612" fmla="*/ 1388710 w 4401136"/>
                    <a:gd name="connsiteY612" fmla="*/ 363074 h 1528091"/>
                    <a:gd name="connsiteX613" fmla="*/ 1388710 w 4401136"/>
                    <a:gd name="connsiteY613" fmla="*/ 365014 h 1528091"/>
                    <a:gd name="connsiteX614" fmla="*/ 1381779 w 4401136"/>
                    <a:gd name="connsiteY614" fmla="*/ 365568 h 1528091"/>
                    <a:gd name="connsiteX615" fmla="*/ 1372076 w 4401136"/>
                    <a:gd name="connsiteY615" fmla="*/ 363905 h 1528091"/>
                    <a:gd name="connsiteX616" fmla="*/ 1356828 w 4401136"/>
                    <a:gd name="connsiteY616" fmla="*/ 354206 h 1528091"/>
                    <a:gd name="connsiteX617" fmla="*/ 1338531 w 4401136"/>
                    <a:gd name="connsiteY617" fmla="*/ 351712 h 1528091"/>
                    <a:gd name="connsiteX618" fmla="*/ 1318569 w 4401136"/>
                    <a:gd name="connsiteY618" fmla="*/ 351435 h 1528091"/>
                    <a:gd name="connsiteX619" fmla="*/ 1300549 w 4401136"/>
                    <a:gd name="connsiteY619" fmla="*/ 347278 h 1528091"/>
                    <a:gd name="connsiteX620" fmla="*/ 1296391 w 4401136"/>
                    <a:gd name="connsiteY620" fmla="*/ 333699 h 1528091"/>
                    <a:gd name="connsiteX621" fmla="*/ 1295282 w 4401136"/>
                    <a:gd name="connsiteY621" fmla="*/ 321228 h 1528091"/>
                    <a:gd name="connsiteX622" fmla="*/ 1306094 w 4401136"/>
                    <a:gd name="connsiteY622" fmla="*/ 290191 h 1528091"/>
                    <a:gd name="connsiteX623" fmla="*/ 1292510 w 4401136"/>
                    <a:gd name="connsiteY623" fmla="*/ 274118 h 1528091"/>
                    <a:gd name="connsiteX624" fmla="*/ 1281698 w 4401136"/>
                    <a:gd name="connsiteY624" fmla="*/ 268852 h 1528091"/>
                    <a:gd name="connsiteX625" fmla="*/ 1285579 w 4401136"/>
                    <a:gd name="connsiteY625" fmla="*/ 283540 h 1528091"/>
                    <a:gd name="connsiteX626" fmla="*/ 1287242 w 4401136"/>
                    <a:gd name="connsiteY626" fmla="*/ 296842 h 1528091"/>
                    <a:gd name="connsiteX627" fmla="*/ 1272271 w 4401136"/>
                    <a:gd name="connsiteY627" fmla="*/ 308204 h 1528091"/>
                    <a:gd name="connsiteX628" fmla="*/ 1256192 w 4401136"/>
                    <a:gd name="connsiteY628" fmla="*/ 313469 h 1528091"/>
                    <a:gd name="connsiteX629" fmla="*/ 1245657 w 4401136"/>
                    <a:gd name="connsiteY629" fmla="*/ 325939 h 1528091"/>
                    <a:gd name="connsiteX630" fmla="*/ 1239281 w 4401136"/>
                    <a:gd name="connsiteY630" fmla="*/ 332313 h 1528091"/>
                    <a:gd name="connsiteX631" fmla="*/ 1234568 w 4401136"/>
                    <a:gd name="connsiteY631" fmla="*/ 337301 h 1528091"/>
                    <a:gd name="connsiteX632" fmla="*/ 1240944 w 4401136"/>
                    <a:gd name="connsiteY632" fmla="*/ 347001 h 1528091"/>
                    <a:gd name="connsiteX633" fmla="*/ 1254805 w 4401136"/>
                    <a:gd name="connsiteY633" fmla="*/ 359194 h 1528091"/>
                    <a:gd name="connsiteX634" fmla="*/ 1261736 w 4401136"/>
                    <a:gd name="connsiteY634" fmla="*/ 374713 h 1528091"/>
                    <a:gd name="connsiteX635" fmla="*/ 1262846 w 4401136"/>
                    <a:gd name="connsiteY635" fmla="*/ 388015 h 1528091"/>
                    <a:gd name="connsiteX636" fmla="*/ 1251202 w 4401136"/>
                    <a:gd name="connsiteY636" fmla="*/ 404365 h 1528091"/>
                    <a:gd name="connsiteX637" fmla="*/ 1247875 w 4401136"/>
                    <a:gd name="connsiteY637" fmla="*/ 417944 h 1528091"/>
                    <a:gd name="connsiteX638" fmla="*/ 1254251 w 4401136"/>
                    <a:gd name="connsiteY638" fmla="*/ 434571 h 1528091"/>
                    <a:gd name="connsiteX639" fmla="*/ 1256192 w 4401136"/>
                    <a:gd name="connsiteY639" fmla="*/ 450921 h 1528091"/>
                    <a:gd name="connsiteX640" fmla="*/ 1265340 w 4401136"/>
                    <a:gd name="connsiteY640" fmla="*/ 453970 h 1528091"/>
                    <a:gd name="connsiteX641" fmla="*/ 1276984 w 4401136"/>
                    <a:gd name="connsiteY641" fmla="*/ 454524 h 1528091"/>
                    <a:gd name="connsiteX642" fmla="*/ 1291401 w 4401136"/>
                    <a:gd name="connsiteY642" fmla="*/ 450367 h 1528091"/>
                    <a:gd name="connsiteX643" fmla="*/ 1307757 w 4401136"/>
                    <a:gd name="connsiteY643" fmla="*/ 444548 h 1528091"/>
                    <a:gd name="connsiteX644" fmla="*/ 1323837 w 4401136"/>
                    <a:gd name="connsiteY644" fmla="*/ 449536 h 1528091"/>
                    <a:gd name="connsiteX645" fmla="*/ 1341303 w 4401136"/>
                    <a:gd name="connsiteY645" fmla="*/ 457295 h 1528091"/>
                    <a:gd name="connsiteX646" fmla="*/ 1356273 w 4401136"/>
                    <a:gd name="connsiteY646" fmla="*/ 461452 h 1528091"/>
                    <a:gd name="connsiteX647" fmla="*/ 1360432 w 4401136"/>
                    <a:gd name="connsiteY647" fmla="*/ 475308 h 1528091"/>
                    <a:gd name="connsiteX648" fmla="*/ 1367917 w 4401136"/>
                    <a:gd name="connsiteY648" fmla="*/ 489164 h 1528091"/>
                    <a:gd name="connsiteX649" fmla="*/ 1365145 w 4401136"/>
                    <a:gd name="connsiteY649" fmla="*/ 494430 h 1528091"/>
                    <a:gd name="connsiteX650" fmla="*/ 1355719 w 4401136"/>
                    <a:gd name="connsiteY650" fmla="*/ 503297 h 1528091"/>
                    <a:gd name="connsiteX651" fmla="*/ 1362096 w 4401136"/>
                    <a:gd name="connsiteY651" fmla="*/ 514382 h 1528091"/>
                    <a:gd name="connsiteX652" fmla="*/ 1373462 w 4401136"/>
                    <a:gd name="connsiteY652" fmla="*/ 518539 h 1528091"/>
                    <a:gd name="connsiteX653" fmla="*/ 1388987 w 4401136"/>
                    <a:gd name="connsiteY653" fmla="*/ 521033 h 1528091"/>
                    <a:gd name="connsiteX654" fmla="*/ 1392314 w 4401136"/>
                    <a:gd name="connsiteY654" fmla="*/ 525467 h 1528091"/>
                    <a:gd name="connsiteX655" fmla="*/ 1377343 w 4401136"/>
                    <a:gd name="connsiteY655" fmla="*/ 526576 h 1528091"/>
                    <a:gd name="connsiteX656" fmla="*/ 1362372 w 4401136"/>
                    <a:gd name="connsiteY656" fmla="*/ 525744 h 1528091"/>
                    <a:gd name="connsiteX657" fmla="*/ 1345462 w 4401136"/>
                    <a:gd name="connsiteY657" fmla="*/ 509117 h 1528091"/>
                    <a:gd name="connsiteX658" fmla="*/ 1347956 w 4401136"/>
                    <a:gd name="connsiteY658" fmla="*/ 497478 h 1528091"/>
                    <a:gd name="connsiteX659" fmla="*/ 1348511 w 4401136"/>
                    <a:gd name="connsiteY659" fmla="*/ 488056 h 1528091"/>
                    <a:gd name="connsiteX660" fmla="*/ 1347402 w 4401136"/>
                    <a:gd name="connsiteY660" fmla="*/ 480850 h 1528091"/>
                    <a:gd name="connsiteX661" fmla="*/ 1336589 w 4401136"/>
                    <a:gd name="connsiteY661" fmla="*/ 468934 h 1528091"/>
                    <a:gd name="connsiteX662" fmla="*/ 1317738 w 4401136"/>
                    <a:gd name="connsiteY662" fmla="*/ 459789 h 1528091"/>
                    <a:gd name="connsiteX663" fmla="*/ 1306094 w 4401136"/>
                    <a:gd name="connsiteY663" fmla="*/ 464777 h 1528091"/>
                    <a:gd name="connsiteX664" fmla="*/ 1294173 w 4401136"/>
                    <a:gd name="connsiteY664" fmla="*/ 466717 h 1528091"/>
                    <a:gd name="connsiteX665" fmla="*/ 1274767 w 4401136"/>
                    <a:gd name="connsiteY665" fmla="*/ 472537 h 1528091"/>
                    <a:gd name="connsiteX666" fmla="*/ 1271994 w 4401136"/>
                    <a:gd name="connsiteY666" fmla="*/ 490550 h 1528091"/>
                    <a:gd name="connsiteX667" fmla="*/ 1276984 w 4401136"/>
                    <a:gd name="connsiteY667" fmla="*/ 496924 h 1528091"/>
                    <a:gd name="connsiteX668" fmla="*/ 1280034 w 4401136"/>
                    <a:gd name="connsiteY668" fmla="*/ 506900 h 1528091"/>
                    <a:gd name="connsiteX669" fmla="*/ 1268667 w 4401136"/>
                    <a:gd name="connsiteY669" fmla="*/ 528238 h 1528091"/>
                    <a:gd name="connsiteX670" fmla="*/ 1260628 w 4401136"/>
                    <a:gd name="connsiteY670" fmla="*/ 534889 h 1528091"/>
                    <a:gd name="connsiteX671" fmla="*/ 1256192 w 4401136"/>
                    <a:gd name="connsiteY671" fmla="*/ 543480 h 1528091"/>
                    <a:gd name="connsiteX672" fmla="*/ 1242885 w 4401136"/>
                    <a:gd name="connsiteY672" fmla="*/ 560662 h 1528091"/>
                    <a:gd name="connsiteX673" fmla="*/ 1221260 w 4401136"/>
                    <a:gd name="connsiteY673" fmla="*/ 568421 h 1528091"/>
                    <a:gd name="connsiteX674" fmla="*/ 1215716 w 4401136"/>
                    <a:gd name="connsiteY674" fmla="*/ 577289 h 1528091"/>
                    <a:gd name="connsiteX675" fmla="*/ 1210448 w 4401136"/>
                    <a:gd name="connsiteY675" fmla="*/ 585048 h 1528091"/>
                    <a:gd name="connsiteX676" fmla="*/ 1202131 w 4401136"/>
                    <a:gd name="connsiteY676" fmla="*/ 585048 h 1528091"/>
                    <a:gd name="connsiteX677" fmla="*/ 1189933 w 4401136"/>
                    <a:gd name="connsiteY677" fmla="*/ 580614 h 1528091"/>
                    <a:gd name="connsiteX678" fmla="*/ 1162487 w 4401136"/>
                    <a:gd name="connsiteY678" fmla="*/ 580892 h 1528091"/>
                    <a:gd name="connsiteX679" fmla="*/ 1136704 w 4401136"/>
                    <a:gd name="connsiteY679" fmla="*/ 573132 h 1528091"/>
                    <a:gd name="connsiteX680" fmla="*/ 1131436 w 4401136"/>
                    <a:gd name="connsiteY680" fmla="*/ 560107 h 1528091"/>
                    <a:gd name="connsiteX681" fmla="*/ 1154724 w 4401136"/>
                    <a:gd name="connsiteY681" fmla="*/ 560662 h 1528091"/>
                    <a:gd name="connsiteX682" fmla="*/ 1163318 w 4401136"/>
                    <a:gd name="connsiteY682" fmla="*/ 563710 h 1528091"/>
                    <a:gd name="connsiteX683" fmla="*/ 1173576 w 4401136"/>
                    <a:gd name="connsiteY683" fmla="*/ 562047 h 1528091"/>
                    <a:gd name="connsiteX684" fmla="*/ 1185774 w 4401136"/>
                    <a:gd name="connsiteY684" fmla="*/ 559276 h 1528091"/>
                    <a:gd name="connsiteX685" fmla="*/ 1196586 w 4401136"/>
                    <a:gd name="connsiteY685" fmla="*/ 558722 h 1528091"/>
                    <a:gd name="connsiteX686" fmla="*/ 1206289 w 4401136"/>
                    <a:gd name="connsiteY686" fmla="*/ 552625 h 1528091"/>
                    <a:gd name="connsiteX687" fmla="*/ 1220429 w 4401136"/>
                    <a:gd name="connsiteY687" fmla="*/ 532672 h 1528091"/>
                    <a:gd name="connsiteX688" fmla="*/ 1228191 w 4401136"/>
                    <a:gd name="connsiteY688" fmla="*/ 523527 h 1528091"/>
                    <a:gd name="connsiteX689" fmla="*/ 1233182 w 4401136"/>
                    <a:gd name="connsiteY689" fmla="*/ 518816 h 1528091"/>
                    <a:gd name="connsiteX690" fmla="*/ 1237063 w 4401136"/>
                    <a:gd name="connsiteY690" fmla="*/ 514937 h 1528091"/>
                    <a:gd name="connsiteX691" fmla="*/ 1236231 w 4401136"/>
                    <a:gd name="connsiteY691" fmla="*/ 503852 h 1528091"/>
                    <a:gd name="connsiteX692" fmla="*/ 1243162 w 4401136"/>
                    <a:gd name="connsiteY692" fmla="*/ 494152 h 1528091"/>
                    <a:gd name="connsiteX693" fmla="*/ 1252033 w 4401136"/>
                    <a:gd name="connsiteY693" fmla="*/ 481405 h 1528091"/>
                    <a:gd name="connsiteX694" fmla="*/ 1243439 w 4401136"/>
                    <a:gd name="connsiteY694" fmla="*/ 473645 h 1528091"/>
                    <a:gd name="connsiteX695" fmla="*/ 1233182 w 4401136"/>
                    <a:gd name="connsiteY695" fmla="*/ 469211 h 1528091"/>
                    <a:gd name="connsiteX696" fmla="*/ 1223755 w 4401136"/>
                    <a:gd name="connsiteY696" fmla="*/ 462006 h 1528091"/>
                    <a:gd name="connsiteX697" fmla="*/ 1220429 w 4401136"/>
                    <a:gd name="connsiteY697" fmla="*/ 451753 h 1528091"/>
                    <a:gd name="connsiteX698" fmla="*/ 1223755 w 4401136"/>
                    <a:gd name="connsiteY698" fmla="*/ 438451 h 1528091"/>
                    <a:gd name="connsiteX699" fmla="*/ 1223755 w 4401136"/>
                    <a:gd name="connsiteY699" fmla="*/ 426258 h 1528091"/>
                    <a:gd name="connsiteX700" fmla="*/ 1220983 w 4401136"/>
                    <a:gd name="connsiteY700" fmla="*/ 414618 h 1528091"/>
                    <a:gd name="connsiteX701" fmla="*/ 1222647 w 4401136"/>
                    <a:gd name="connsiteY701" fmla="*/ 403534 h 1528091"/>
                    <a:gd name="connsiteX702" fmla="*/ 1220706 w 4401136"/>
                    <a:gd name="connsiteY702" fmla="*/ 392726 h 1528091"/>
                    <a:gd name="connsiteX703" fmla="*/ 1226528 w 4401136"/>
                    <a:gd name="connsiteY703" fmla="*/ 383858 h 1528091"/>
                    <a:gd name="connsiteX704" fmla="*/ 1227359 w 4401136"/>
                    <a:gd name="connsiteY704" fmla="*/ 371942 h 1528091"/>
                    <a:gd name="connsiteX705" fmla="*/ 1217102 w 4401136"/>
                    <a:gd name="connsiteY705" fmla="*/ 350603 h 1528091"/>
                    <a:gd name="connsiteX706" fmla="*/ 1205181 w 4401136"/>
                    <a:gd name="connsiteY706" fmla="*/ 344507 h 1528091"/>
                    <a:gd name="connsiteX707" fmla="*/ 1204349 w 4401136"/>
                    <a:gd name="connsiteY707" fmla="*/ 334253 h 1528091"/>
                    <a:gd name="connsiteX708" fmla="*/ 1207953 w 4401136"/>
                    <a:gd name="connsiteY708" fmla="*/ 330928 h 1528091"/>
                    <a:gd name="connsiteX709" fmla="*/ 1211003 w 4401136"/>
                    <a:gd name="connsiteY709" fmla="*/ 328433 h 1528091"/>
                    <a:gd name="connsiteX710" fmla="*/ 1217934 w 4401136"/>
                    <a:gd name="connsiteY710" fmla="*/ 319288 h 1528091"/>
                    <a:gd name="connsiteX711" fmla="*/ 1231241 w 4401136"/>
                    <a:gd name="connsiteY711" fmla="*/ 296842 h 1528091"/>
                    <a:gd name="connsiteX712" fmla="*/ 1199914 w 4401136"/>
                    <a:gd name="connsiteY712" fmla="*/ 264695 h 1528091"/>
                    <a:gd name="connsiteX713" fmla="*/ 1168308 w 4401136"/>
                    <a:gd name="connsiteY713" fmla="*/ 265527 h 1528091"/>
                    <a:gd name="connsiteX714" fmla="*/ 1155279 w 4401136"/>
                    <a:gd name="connsiteY714" fmla="*/ 264418 h 1528091"/>
                    <a:gd name="connsiteX715" fmla="*/ 1141971 w 4401136"/>
                    <a:gd name="connsiteY715" fmla="*/ 262201 h 1528091"/>
                    <a:gd name="connsiteX716" fmla="*/ 1123397 w 4401136"/>
                    <a:gd name="connsiteY716" fmla="*/ 277720 h 1528091"/>
                    <a:gd name="connsiteX717" fmla="*/ 1114248 w 4401136"/>
                    <a:gd name="connsiteY717" fmla="*/ 310421 h 1528091"/>
                    <a:gd name="connsiteX718" fmla="*/ 1100664 w 4401136"/>
                    <a:gd name="connsiteY718" fmla="*/ 332036 h 1528091"/>
                    <a:gd name="connsiteX719" fmla="*/ 1087079 w 4401136"/>
                    <a:gd name="connsiteY719" fmla="*/ 337024 h 1528091"/>
                    <a:gd name="connsiteX720" fmla="*/ 1072386 w 4401136"/>
                    <a:gd name="connsiteY720" fmla="*/ 345338 h 1528091"/>
                    <a:gd name="connsiteX721" fmla="*/ 1064069 w 4401136"/>
                    <a:gd name="connsiteY721" fmla="*/ 355314 h 1528091"/>
                    <a:gd name="connsiteX722" fmla="*/ 1063237 w 4401136"/>
                    <a:gd name="connsiteY722" fmla="*/ 359194 h 1528091"/>
                    <a:gd name="connsiteX723" fmla="*/ 1063237 w 4401136"/>
                    <a:gd name="connsiteY723" fmla="*/ 363351 h 1528091"/>
                    <a:gd name="connsiteX724" fmla="*/ 1059910 w 4401136"/>
                    <a:gd name="connsiteY724" fmla="*/ 365568 h 1528091"/>
                    <a:gd name="connsiteX725" fmla="*/ 1059910 w 4401136"/>
                    <a:gd name="connsiteY725" fmla="*/ 369448 h 1528091"/>
                    <a:gd name="connsiteX726" fmla="*/ 1066841 w 4401136"/>
                    <a:gd name="connsiteY726" fmla="*/ 372219 h 1528091"/>
                    <a:gd name="connsiteX727" fmla="*/ 1079317 w 4401136"/>
                    <a:gd name="connsiteY727" fmla="*/ 378038 h 1528091"/>
                    <a:gd name="connsiteX728" fmla="*/ 1077931 w 4401136"/>
                    <a:gd name="connsiteY728" fmla="*/ 385798 h 1528091"/>
                    <a:gd name="connsiteX729" fmla="*/ 1076267 w 4401136"/>
                    <a:gd name="connsiteY729" fmla="*/ 394111 h 1528091"/>
                    <a:gd name="connsiteX730" fmla="*/ 1077376 w 4401136"/>
                    <a:gd name="connsiteY730" fmla="*/ 401594 h 1528091"/>
                    <a:gd name="connsiteX731" fmla="*/ 1079594 w 4401136"/>
                    <a:gd name="connsiteY731" fmla="*/ 409353 h 1528091"/>
                    <a:gd name="connsiteX732" fmla="*/ 1067118 w 4401136"/>
                    <a:gd name="connsiteY732" fmla="*/ 406028 h 1528091"/>
                    <a:gd name="connsiteX733" fmla="*/ 1064900 w 4401136"/>
                    <a:gd name="connsiteY733" fmla="*/ 417390 h 1528091"/>
                    <a:gd name="connsiteX734" fmla="*/ 1062683 w 4401136"/>
                    <a:gd name="connsiteY734" fmla="*/ 430969 h 1528091"/>
                    <a:gd name="connsiteX735" fmla="*/ 1065178 w 4401136"/>
                    <a:gd name="connsiteY735" fmla="*/ 434294 h 1528091"/>
                    <a:gd name="connsiteX736" fmla="*/ 1066841 w 4401136"/>
                    <a:gd name="connsiteY736" fmla="*/ 429860 h 1528091"/>
                    <a:gd name="connsiteX737" fmla="*/ 1082366 w 4401136"/>
                    <a:gd name="connsiteY737" fmla="*/ 430969 h 1528091"/>
                    <a:gd name="connsiteX738" fmla="*/ 1092347 w 4401136"/>
                    <a:gd name="connsiteY738" fmla="*/ 432354 h 1528091"/>
                    <a:gd name="connsiteX739" fmla="*/ 1099832 w 4401136"/>
                    <a:gd name="connsiteY739" fmla="*/ 437620 h 1528091"/>
                    <a:gd name="connsiteX740" fmla="*/ 1100109 w 4401136"/>
                    <a:gd name="connsiteY740" fmla="*/ 447596 h 1528091"/>
                    <a:gd name="connsiteX741" fmla="*/ 1103158 w 4401136"/>
                    <a:gd name="connsiteY741" fmla="*/ 451476 h 1528091"/>
                    <a:gd name="connsiteX742" fmla="*/ 1110089 w 4401136"/>
                    <a:gd name="connsiteY742" fmla="*/ 459789 h 1528091"/>
                    <a:gd name="connsiteX743" fmla="*/ 1119516 w 4401136"/>
                    <a:gd name="connsiteY743" fmla="*/ 460344 h 1528091"/>
                    <a:gd name="connsiteX744" fmla="*/ 1125337 w 4401136"/>
                    <a:gd name="connsiteY744" fmla="*/ 464500 h 1528091"/>
                    <a:gd name="connsiteX745" fmla="*/ 1120624 w 4401136"/>
                    <a:gd name="connsiteY745" fmla="*/ 471705 h 1528091"/>
                    <a:gd name="connsiteX746" fmla="*/ 1116743 w 4401136"/>
                    <a:gd name="connsiteY746" fmla="*/ 480573 h 1528091"/>
                    <a:gd name="connsiteX747" fmla="*/ 1105654 w 4401136"/>
                    <a:gd name="connsiteY747" fmla="*/ 491104 h 1528091"/>
                    <a:gd name="connsiteX748" fmla="*/ 1090129 w 4401136"/>
                    <a:gd name="connsiteY748" fmla="*/ 483345 h 1528091"/>
                    <a:gd name="connsiteX749" fmla="*/ 1076821 w 4401136"/>
                    <a:gd name="connsiteY749" fmla="*/ 469766 h 1528091"/>
                    <a:gd name="connsiteX750" fmla="*/ 1059355 w 4401136"/>
                    <a:gd name="connsiteY750" fmla="*/ 461175 h 1528091"/>
                    <a:gd name="connsiteX751" fmla="*/ 1038008 w 4401136"/>
                    <a:gd name="connsiteY751" fmla="*/ 454801 h 1528091"/>
                    <a:gd name="connsiteX752" fmla="*/ 1021374 w 4401136"/>
                    <a:gd name="connsiteY752" fmla="*/ 446210 h 1528091"/>
                    <a:gd name="connsiteX753" fmla="*/ 1020543 w 4401136"/>
                    <a:gd name="connsiteY753" fmla="*/ 445656 h 1528091"/>
                    <a:gd name="connsiteX754" fmla="*/ 1010008 w 4401136"/>
                    <a:gd name="connsiteY754" fmla="*/ 439836 h 1528091"/>
                    <a:gd name="connsiteX755" fmla="*/ 999473 w 4401136"/>
                    <a:gd name="connsiteY755" fmla="*/ 435403 h 1528091"/>
                    <a:gd name="connsiteX756" fmla="*/ 991156 w 4401136"/>
                    <a:gd name="connsiteY756" fmla="*/ 432077 h 1528091"/>
                    <a:gd name="connsiteX757" fmla="*/ 967591 w 4401136"/>
                    <a:gd name="connsiteY757" fmla="*/ 427643 h 1528091"/>
                    <a:gd name="connsiteX758" fmla="*/ 941254 w 4401136"/>
                    <a:gd name="connsiteY758" fmla="*/ 422655 h 1528091"/>
                    <a:gd name="connsiteX759" fmla="*/ 927392 w 4401136"/>
                    <a:gd name="connsiteY759" fmla="*/ 420992 h 1528091"/>
                    <a:gd name="connsiteX760" fmla="*/ 914085 w 4401136"/>
                    <a:gd name="connsiteY760" fmla="*/ 419607 h 1528091"/>
                    <a:gd name="connsiteX761" fmla="*/ 902995 w 4401136"/>
                    <a:gd name="connsiteY761" fmla="*/ 422378 h 1528091"/>
                    <a:gd name="connsiteX762" fmla="*/ 893847 w 4401136"/>
                    <a:gd name="connsiteY762" fmla="*/ 425426 h 1528091"/>
                    <a:gd name="connsiteX763" fmla="*/ 887470 w 4401136"/>
                    <a:gd name="connsiteY763" fmla="*/ 430414 h 1528091"/>
                    <a:gd name="connsiteX764" fmla="*/ 890797 w 4401136"/>
                    <a:gd name="connsiteY764" fmla="*/ 438728 h 1528091"/>
                    <a:gd name="connsiteX765" fmla="*/ 894956 w 4401136"/>
                    <a:gd name="connsiteY765" fmla="*/ 445379 h 1528091"/>
                    <a:gd name="connsiteX766" fmla="*/ 898283 w 4401136"/>
                    <a:gd name="connsiteY766" fmla="*/ 451753 h 1528091"/>
                    <a:gd name="connsiteX767" fmla="*/ 906876 w 4401136"/>
                    <a:gd name="connsiteY767" fmla="*/ 455078 h 1528091"/>
                    <a:gd name="connsiteX768" fmla="*/ 906045 w 4401136"/>
                    <a:gd name="connsiteY768" fmla="*/ 463392 h 1528091"/>
                    <a:gd name="connsiteX769" fmla="*/ 896619 w 4401136"/>
                    <a:gd name="connsiteY769" fmla="*/ 468657 h 1528091"/>
                    <a:gd name="connsiteX770" fmla="*/ 886084 w 4401136"/>
                    <a:gd name="connsiteY770" fmla="*/ 471983 h 1528091"/>
                    <a:gd name="connsiteX771" fmla="*/ 879153 w 4401136"/>
                    <a:gd name="connsiteY771" fmla="*/ 476140 h 1528091"/>
                    <a:gd name="connsiteX772" fmla="*/ 881925 w 4401136"/>
                    <a:gd name="connsiteY772" fmla="*/ 483622 h 1528091"/>
                    <a:gd name="connsiteX773" fmla="*/ 880539 w 4401136"/>
                    <a:gd name="connsiteY773" fmla="*/ 487779 h 1528091"/>
                    <a:gd name="connsiteX774" fmla="*/ 870282 w 4401136"/>
                    <a:gd name="connsiteY774" fmla="*/ 489441 h 1528091"/>
                    <a:gd name="connsiteX775" fmla="*/ 860024 w 4401136"/>
                    <a:gd name="connsiteY775" fmla="*/ 488333 h 1528091"/>
                    <a:gd name="connsiteX776" fmla="*/ 857806 w 4401136"/>
                    <a:gd name="connsiteY776" fmla="*/ 478079 h 1528091"/>
                    <a:gd name="connsiteX777" fmla="*/ 863074 w 4401136"/>
                    <a:gd name="connsiteY777" fmla="*/ 468380 h 1528091"/>
                    <a:gd name="connsiteX778" fmla="*/ 856974 w 4401136"/>
                    <a:gd name="connsiteY778" fmla="*/ 464500 h 1528091"/>
                    <a:gd name="connsiteX779" fmla="*/ 853648 w 4401136"/>
                    <a:gd name="connsiteY779" fmla="*/ 459789 h 1528091"/>
                    <a:gd name="connsiteX780" fmla="*/ 847549 w 4401136"/>
                    <a:gd name="connsiteY780" fmla="*/ 461729 h 1528091"/>
                    <a:gd name="connsiteX781" fmla="*/ 842836 w 4401136"/>
                    <a:gd name="connsiteY781" fmla="*/ 465609 h 1528091"/>
                    <a:gd name="connsiteX782" fmla="*/ 839232 w 4401136"/>
                    <a:gd name="connsiteY782" fmla="*/ 471151 h 1528091"/>
                    <a:gd name="connsiteX783" fmla="*/ 835351 w 4401136"/>
                    <a:gd name="connsiteY783" fmla="*/ 468657 h 1528091"/>
                    <a:gd name="connsiteX784" fmla="*/ 830083 w 4401136"/>
                    <a:gd name="connsiteY784" fmla="*/ 464500 h 1528091"/>
                    <a:gd name="connsiteX785" fmla="*/ 823152 w 4401136"/>
                    <a:gd name="connsiteY785" fmla="*/ 467272 h 1528091"/>
                    <a:gd name="connsiteX786" fmla="*/ 811231 w 4401136"/>
                    <a:gd name="connsiteY786" fmla="*/ 477525 h 1528091"/>
                    <a:gd name="connsiteX787" fmla="*/ 806795 w 4401136"/>
                    <a:gd name="connsiteY787" fmla="*/ 482236 h 1528091"/>
                    <a:gd name="connsiteX788" fmla="*/ 800419 w 4401136"/>
                    <a:gd name="connsiteY788" fmla="*/ 479188 h 1528091"/>
                    <a:gd name="connsiteX789" fmla="*/ 795152 w 4401136"/>
                    <a:gd name="connsiteY789" fmla="*/ 477248 h 1528091"/>
                    <a:gd name="connsiteX790" fmla="*/ 786280 w 4401136"/>
                    <a:gd name="connsiteY790" fmla="*/ 477248 h 1528091"/>
                    <a:gd name="connsiteX791" fmla="*/ 777408 w 4401136"/>
                    <a:gd name="connsiteY791" fmla="*/ 478079 h 1528091"/>
                    <a:gd name="connsiteX792" fmla="*/ 771032 w 4401136"/>
                    <a:gd name="connsiteY792" fmla="*/ 478079 h 1528091"/>
                    <a:gd name="connsiteX793" fmla="*/ 764933 w 4401136"/>
                    <a:gd name="connsiteY793" fmla="*/ 477525 h 1528091"/>
                    <a:gd name="connsiteX794" fmla="*/ 760220 w 4401136"/>
                    <a:gd name="connsiteY794" fmla="*/ 480019 h 1528091"/>
                    <a:gd name="connsiteX795" fmla="*/ 756339 w 4401136"/>
                    <a:gd name="connsiteY795" fmla="*/ 483345 h 1528091"/>
                    <a:gd name="connsiteX796" fmla="*/ 743308 w 4401136"/>
                    <a:gd name="connsiteY796" fmla="*/ 495538 h 1528091"/>
                    <a:gd name="connsiteX797" fmla="*/ 727506 w 4401136"/>
                    <a:gd name="connsiteY797" fmla="*/ 493875 h 1528091"/>
                    <a:gd name="connsiteX798" fmla="*/ 721961 w 4401136"/>
                    <a:gd name="connsiteY798" fmla="*/ 496092 h 1528091"/>
                    <a:gd name="connsiteX799" fmla="*/ 715862 w 4401136"/>
                    <a:gd name="connsiteY799" fmla="*/ 494984 h 1528091"/>
                    <a:gd name="connsiteX800" fmla="*/ 708377 w 4401136"/>
                    <a:gd name="connsiteY800" fmla="*/ 492213 h 1528091"/>
                    <a:gd name="connsiteX801" fmla="*/ 705051 w 4401136"/>
                    <a:gd name="connsiteY801" fmla="*/ 488610 h 1528091"/>
                    <a:gd name="connsiteX802" fmla="*/ 713368 w 4401136"/>
                    <a:gd name="connsiteY802" fmla="*/ 486947 h 1528091"/>
                    <a:gd name="connsiteX803" fmla="*/ 713368 w 4401136"/>
                    <a:gd name="connsiteY803" fmla="*/ 482790 h 1528091"/>
                    <a:gd name="connsiteX804" fmla="*/ 717803 w 4401136"/>
                    <a:gd name="connsiteY804" fmla="*/ 469489 h 1528091"/>
                    <a:gd name="connsiteX805" fmla="*/ 723625 w 4401136"/>
                    <a:gd name="connsiteY805" fmla="*/ 463392 h 1528091"/>
                    <a:gd name="connsiteX806" fmla="*/ 722239 w 4401136"/>
                    <a:gd name="connsiteY806" fmla="*/ 460621 h 1528091"/>
                    <a:gd name="connsiteX807" fmla="*/ 715862 w 4401136"/>
                    <a:gd name="connsiteY807" fmla="*/ 462838 h 1528091"/>
                    <a:gd name="connsiteX808" fmla="*/ 707823 w 4401136"/>
                    <a:gd name="connsiteY808" fmla="*/ 464223 h 1528091"/>
                    <a:gd name="connsiteX809" fmla="*/ 700892 w 4401136"/>
                    <a:gd name="connsiteY809" fmla="*/ 465055 h 1528091"/>
                    <a:gd name="connsiteX810" fmla="*/ 692575 w 4401136"/>
                    <a:gd name="connsiteY810" fmla="*/ 468934 h 1528091"/>
                    <a:gd name="connsiteX811" fmla="*/ 688417 w 4401136"/>
                    <a:gd name="connsiteY811" fmla="*/ 470874 h 1528091"/>
                    <a:gd name="connsiteX812" fmla="*/ 685367 w 4401136"/>
                    <a:gd name="connsiteY812" fmla="*/ 472537 h 1528091"/>
                    <a:gd name="connsiteX813" fmla="*/ 679544 w 4401136"/>
                    <a:gd name="connsiteY813" fmla="*/ 473368 h 1528091"/>
                    <a:gd name="connsiteX814" fmla="*/ 675663 w 4401136"/>
                    <a:gd name="connsiteY814" fmla="*/ 476694 h 1528091"/>
                    <a:gd name="connsiteX815" fmla="*/ 678990 w 4401136"/>
                    <a:gd name="connsiteY815" fmla="*/ 478911 h 1528091"/>
                    <a:gd name="connsiteX816" fmla="*/ 682872 w 4401136"/>
                    <a:gd name="connsiteY816" fmla="*/ 481959 h 1528091"/>
                    <a:gd name="connsiteX817" fmla="*/ 677881 w 4401136"/>
                    <a:gd name="connsiteY817" fmla="*/ 492490 h 1528091"/>
                    <a:gd name="connsiteX818" fmla="*/ 671505 w 4401136"/>
                    <a:gd name="connsiteY818" fmla="*/ 485285 h 1528091"/>
                    <a:gd name="connsiteX819" fmla="*/ 668455 w 4401136"/>
                    <a:gd name="connsiteY819" fmla="*/ 481128 h 1528091"/>
                    <a:gd name="connsiteX820" fmla="*/ 662356 w 4401136"/>
                    <a:gd name="connsiteY820" fmla="*/ 482236 h 1528091"/>
                    <a:gd name="connsiteX821" fmla="*/ 656811 w 4401136"/>
                    <a:gd name="connsiteY821" fmla="*/ 483622 h 1528091"/>
                    <a:gd name="connsiteX822" fmla="*/ 650990 w 4401136"/>
                    <a:gd name="connsiteY822" fmla="*/ 486116 h 1528091"/>
                    <a:gd name="connsiteX823" fmla="*/ 636296 w 4401136"/>
                    <a:gd name="connsiteY823" fmla="*/ 487501 h 1528091"/>
                    <a:gd name="connsiteX824" fmla="*/ 630474 w 4401136"/>
                    <a:gd name="connsiteY824" fmla="*/ 491381 h 1528091"/>
                    <a:gd name="connsiteX825" fmla="*/ 620771 w 4401136"/>
                    <a:gd name="connsiteY825" fmla="*/ 495261 h 1528091"/>
                    <a:gd name="connsiteX826" fmla="*/ 615504 w 4401136"/>
                    <a:gd name="connsiteY826" fmla="*/ 497755 h 1528091"/>
                    <a:gd name="connsiteX827" fmla="*/ 609959 w 4401136"/>
                    <a:gd name="connsiteY827" fmla="*/ 502743 h 1528091"/>
                    <a:gd name="connsiteX828" fmla="*/ 607187 w 4401136"/>
                    <a:gd name="connsiteY828" fmla="*/ 503574 h 1528091"/>
                    <a:gd name="connsiteX829" fmla="*/ 603860 w 4401136"/>
                    <a:gd name="connsiteY829" fmla="*/ 505791 h 1528091"/>
                    <a:gd name="connsiteX830" fmla="*/ 597484 w 4401136"/>
                    <a:gd name="connsiteY830" fmla="*/ 510225 h 1528091"/>
                    <a:gd name="connsiteX831" fmla="*/ 590553 w 4401136"/>
                    <a:gd name="connsiteY831" fmla="*/ 512165 h 1528091"/>
                    <a:gd name="connsiteX832" fmla="*/ 584731 w 4401136"/>
                    <a:gd name="connsiteY832" fmla="*/ 512165 h 1528091"/>
                    <a:gd name="connsiteX833" fmla="*/ 578909 w 4401136"/>
                    <a:gd name="connsiteY833" fmla="*/ 513274 h 1528091"/>
                    <a:gd name="connsiteX834" fmla="*/ 578354 w 4401136"/>
                    <a:gd name="connsiteY834" fmla="*/ 517985 h 1528091"/>
                    <a:gd name="connsiteX835" fmla="*/ 582236 w 4401136"/>
                    <a:gd name="connsiteY835" fmla="*/ 521587 h 1528091"/>
                    <a:gd name="connsiteX836" fmla="*/ 581404 w 4401136"/>
                    <a:gd name="connsiteY836" fmla="*/ 524359 h 1528091"/>
                    <a:gd name="connsiteX837" fmla="*/ 566988 w 4401136"/>
                    <a:gd name="connsiteY837" fmla="*/ 523250 h 1528091"/>
                    <a:gd name="connsiteX838" fmla="*/ 558948 w 4401136"/>
                    <a:gd name="connsiteY838" fmla="*/ 521310 h 1528091"/>
                    <a:gd name="connsiteX839" fmla="*/ 552849 w 4401136"/>
                    <a:gd name="connsiteY839" fmla="*/ 522973 h 1528091"/>
                    <a:gd name="connsiteX840" fmla="*/ 554512 w 4401136"/>
                    <a:gd name="connsiteY840" fmla="*/ 530455 h 1528091"/>
                    <a:gd name="connsiteX841" fmla="*/ 550354 w 4401136"/>
                    <a:gd name="connsiteY841" fmla="*/ 534612 h 1528091"/>
                    <a:gd name="connsiteX842" fmla="*/ 548690 w 4401136"/>
                    <a:gd name="connsiteY842" fmla="*/ 539600 h 1528091"/>
                    <a:gd name="connsiteX843" fmla="*/ 551186 w 4401136"/>
                    <a:gd name="connsiteY843" fmla="*/ 544311 h 1528091"/>
                    <a:gd name="connsiteX844" fmla="*/ 548968 w 4401136"/>
                    <a:gd name="connsiteY844" fmla="*/ 548745 h 1528091"/>
                    <a:gd name="connsiteX845" fmla="*/ 547858 w 4401136"/>
                    <a:gd name="connsiteY845" fmla="*/ 553179 h 1528091"/>
                    <a:gd name="connsiteX846" fmla="*/ 546750 w 4401136"/>
                    <a:gd name="connsiteY846" fmla="*/ 557890 h 1528091"/>
                    <a:gd name="connsiteX847" fmla="*/ 542037 w 4401136"/>
                    <a:gd name="connsiteY847" fmla="*/ 560384 h 1528091"/>
                    <a:gd name="connsiteX848" fmla="*/ 536492 w 4401136"/>
                    <a:gd name="connsiteY848" fmla="*/ 560107 h 1528091"/>
                    <a:gd name="connsiteX849" fmla="*/ 527621 w 4401136"/>
                    <a:gd name="connsiteY849" fmla="*/ 560107 h 1528091"/>
                    <a:gd name="connsiteX850" fmla="*/ 520967 w 4401136"/>
                    <a:gd name="connsiteY850" fmla="*/ 561216 h 1528091"/>
                    <a:gd name="connsiteX851" fmla="*/ 516808 w 4401136"/>
                    <a:gd name="connsiteY851" fmla="*/ 562879 h 1528091"/>
                    <a:gd name="connsiteX852" fmla="*/ 513481 w 4401136"/>
                    <a:gd name="connsiteY852" fmla="*/ 561770 h 1528091"/>
                    <a:gd name="connsiteX853" fmla="*/ 504610 w 4401136"/>
                    <a:gd name="connsiteY853" fmla="*/ 559830 h 1528091"/>
                    <a:gd name="connsiteX854" fmla="*/ 496847 w 4401136"/>
                    <a:gd name="connsiteY854" fmla="*/ 555119 h 1528091"/>
                    <a:gd name="connsiteX855" fmla="*/ 488253 w 4401136"/>
                    <a:gd name="connsiteY855" fmla="*/ 547360 h 1528091"/>
                    <a:gd name="connsiteX856" fmla="*/ 485204 w 4401136"/>
                    <a:gd name="connsiteY856" fmla="*/ 542926 h 1528091"/>
                    <a:gd name="connsiteX857" fmla="*/ 481322 w 4401136"/>
                    <a:gd name="connsiteY857" fmla="*/ 540709 h 1528091"/>
                    <a:gd name="connsiteX858" fmla="*/ 474114 w 4401136"/>
                    <a:gd name="connsiteY858" fmla="*/ 535444 h 1528091"/>
                    <a:gd name="connsiteX859" fmla="*/ 477719 w 4401136"/>
                    <a:gd name="connsiteY859" fmla="*/ 531841 h 1528091"/>
                    <a:gd name="connsiteX860" fmla="*/ 481600 w 4401136"/>
                    <a:gd name="connsiteY860" fmla="*/ 527961 h 1528091"/>
                    <a:gd name="connsiteX861" fmla="*/ 485758 w 4401136"/>
                    <a:gd name="connsiteY861" fmla="*/ 520756 h 1528091"/>
                    <a:gd name="connsiteX862" fmla="*/ 494907 w 4401136"/>
                    <a:gd name="connsiteY862" fmla="*/ 516599 h 1528091"/>
                    <a:gd name="connsiteX863" fmla="*/ 509600 w 4401136"/>
                    <a:gd name="connsiteY863" fmla="*/ 517708 h 1528091"/>
                    <a:gd name="connsiteX864" fmla="*/ 520135 w 4401136"/>
                    <a:gd name="connsiteY864" fmla="*/ 515214 h 1528091"/>
                    <a:gd name="connsiteX865" fmla="*/ 518472 w 4401136"/>
                    <a:gd name="connsiteY865" fmla="*/ 504406 h 1528091"/>
                    <a:gd name="connsiteX866" fmla="*/ 513481 w 4401136"/>
                    <a:gd name="connsiteY866" fmla="*/ 499972 h 1528091"/>
                    <a:gd name="connsiteX867" fmla="*/ 507659 w 4401136"/>
                    <a:gd name="connsiteY867" fmla="*/ 497201 h 1528091"/>
                    <a:gd name="connsiteX868" fmla="*/ 503224 w 4401136"/>
                    <a:gd name="connsiteY868" fmla="*/ 492767 h 1528091"/>
                    <a:gd name="connsiteX869" fmla="*/ 501560 w 4401136"/>
                    <a:gd name="connsiteY869" fmla="*/ 488056 h 1528091"/>
                    <a:gd name="connsiteX870" fmla="*/ 491857 w 4401136"/>
                    <a:gd name="connsiteY870" fmla="*/ 484730 h 1528091"/>
                    <a:gd name="connsiteX871" fmla="*/ 482708 w 4401136"/>
                    <a:gd name="connsiteY871" fmla="*/ 484730 h 1528091"/>
                    <a:gd name="connsiteX872" fmla="*/ 453322 w 4401136"/>
                    <a:gd name="connsiteY872" fmla="*/ 479465 h 1528091"/>
                    <a:gd name="connsiteX873" fmla="*/ 439737 w 4401136"/>
                    <a:gd name="connsiteY873" fmla="*/ 477248 h 1528091"/>
                    <a:gd name="connsiteX874" fmla="*/ 431697 w 4401136"/>
                    <a:gd name="connsiteY874" fmla="*/ 477525 h 1528091"/>
                    <a:gd name="connsiteX875" fmla="*/ 431143 w 4401136"/>
                    <a:gd name="connsiteY875" fmla="*/ 480850 h 1528091"/>
                    <a:gd name="connsiteX876" fmla="*/ 433361 w 4401136"/>
                    <a:gd name="connsiteY876" fmla="*/ 482790 h 1528091"/>
                    <a:gd name="connsiteX877" fmla="*/ 439737 w 4401136"/>
                    <a:gd name="connsiteY877" fmla="*/ 486116 h 1528091"/>
                    <a:gd name="connsiteX878" fmla="*/ 446391 w 4401136"/>
                    <a:gd name="connsiteY878" fmla="*/ 492213 h 1528091"/>
                    <a:gd name="connsiteX879" fmla="*/ 454154 w 4401136"/>
                    <a:gd name="connsiteY879" fmla="*/ 496369 h 1528091"/>
                    <a:gd name="connsiteX880" fmla="*/ 456371 w 4401136"/>
                    <a:gd name="connsiteY880" fmla="*/ 503574 h 1528091"/>
                    <a:gd name="connsiteX881" fmla="*/ 452767 w 4401136"/>
                    <a:gd name="connsiteY881" fmla="*/ 508840 h 1528091"/>
                    <a:gd name="connsiteX882" fmla="*/ 450272 w 4401136"/>
                    <a:gd name="connsiteY882" fmla="*/ 515768 h 1528091"/>
                    <a:gd name="connsiteX883" fmla="*/ 445837 w 4401136"/>
                    <a:gd name="connsiteY883" fmla="*/ 523527 h 1528091"/>
                    <a:gd name="connsiteX884" fmla="*/ 442509 w 4401136"/>
                    <a:gd name="connsiteY884" fmla="*/ 532950 h 1528091"/>
                    <a:gd name="connsiteX885" fmla="*/ 447777 w 4401136"/>
                    <a:gd name="connsiteY885" fmla="*/ 544311 h 1528091"/>
                    <a:gd name="connsiteX886" fmla="*/ 453599 w 4401136"/>
                    <a:gd name="connsiteY886" fmla="*/ 546528 h 1528091"/>
                    <a:gd name="connsiteX887" fmla="*/ 457480 w 4401136"/>
                    <a:gd name="connsiteY887" fmla="*/ 550962 h 1528091"/>
                    <a:gd name="connsiteX888" fmla="*/ 461916 w 4401136"/>
                    <a:gd name="connsiteY888" fmla="*/ 554288 h 1528091"/>
                    <a:gd name="connsiteX889" fmla="*/ 462747 w 4401136"/>
                    <a:gd name="connsiteY889" fmla="*/ 560384 h 1528091"/>
                    <a:gd name="connsiteX890" fmla="*/ 457480 w 4401136"/>
                    <a:gd name="connsiteY890" fmla="*/ 575349 h 1528091"/>
                    <a:gd name="connsiteX891" fmla="*/ 452490 w 4401136"/>
                    <a:gd name="connsiteY891" fmla="*/ 581446 h 1528091"/>
                    <a:gd name="connsiteX892" fmla="*/ 451104 w 4401136"/>
                    <a:gd name="connsiteY892" fmla="*/ 587820 h 1528091"/>
                    <a:gd name="connsiteX893" fmla="*/ 452767 w 4401136"/>
                    <a:gd name="connsiteY893" fmla="*/ 603061 h 1528091"/>
                    <a:gd name="connsiteX894" fmla="*/ 450826 w 4401136"/>
                    <a:gd name="connsiteY894" fmla="*/ 600567 h 1528091"/>
                    <a:gd name="connsiteX895" fmla="*/ 448609 w 4401136"/>
                    <a:gd name="connsiteY895" fmla="*/ 598073 h 1528091"/>
                    <a:gd name="connsiteX896" fmla="*/ 443895 w 4401136"/>
                    <a:gd name="connsiteY896" fmla="*/ 593362 h 1528091"/>
                    <a:gd name="connsiteX897" fmla="*/ 439737 w 4401136"/>
                    <a:gd name="connsiteY897" fmla="*/ 596965 h 1528091"/>
                    <a:gd name="connsiteX898" fmla="*/ 435578 w 4401136"/>
                    <a:gd name="connsiteY898" fmla="*/ 601676 h 1528091"/>
                    <a:gd name="connsiteX899" fmla="*/ 433084 w 4401136"/>
                    <a:gd name="connsiteY899" fmla="*/ 599736 h 1528091"/>
                    <a:gd name="connsiteX900" fmla="*/ 430311 w 4401136"/>
                    <a:gd name="connsiteY900" fmla="*/ 599736 h 1528091"/>
                    <a:gd name="connsiteX901" fmla="*/ 433638 w 4401136"/>
                    <a:gd name="connsiteY901" fmla="*/ 592531 h 1528091"/>
                    <a:gd name="connsiteX902" fmla="*/ 438351 w 4401136"/>
                    <a:gd name="connsiteY902" fmla="*/ 586434 h 1528091"/>
                    <a:gd name="connsiteX903" fmla="*/ 431420 w 4401136"/>
                    <a:gd name="connsiteY903" fmla="*/ 582000 h 1528091"/>
                    <a:gd name="connsiteX904" fmla="*/ 422826 w 4401136"/>
                    <a:gd name="connsiteY904" fmla="*/ 581723 h 1528091"/>
                    <a:gd name="connsiteX905" fmla="*/ 411737 w 4401136"/>
                    <a:gd name="connsiteY905" fmla="*/ 581723 h 1528091"/>
                    <a:gd name="connsiteX906" fmla="*/ 408132 w 4401136"/>
                    <a:gd name="connsiteY906" fmla="*/ 580614 h 1528091"/>
                    <a:gd name="connsiteX907" fmla="*/ 405083 w 4401136"/>
                    <a:gd name="connsiteY907" fmla="*/ 576458 h 1528091"/>
                    <a:gd name="connsiteX908" fmla="*/ 402310 w 4401136"/>
                    <a:gd name="connsiteY908" fmla="*/ 573964 h 1528091"/>
                    <a:gd name="connsiteX909" fmla="*/ 398984 w 4401136"/>
                    <a:gd name="connsiteY909" fmla="*/ 575349 h 1528091"/>
                    <a:gd name="connsiteX910" fmla="*/ 393439 w 4401136"/>
                    <a:gd name="connsiteY910" fmla="*/ 582554 h 1528091"/>
                    <a:gd name="connsiteX911" fmla="*/ 391221 w 4401136"/>
                    <a:gd name="connsiteY911" fmla="*/ 586157 h 1528091"/>
                    <a:gd name="connsiteX912" fmla="*/ 387062 w 4401136"/>
                    <a:gd name="connsiteY912" fmla="*/ 589760 h 1528091"/>
                    <a:gd name="connsiteX913" fmla="*/ 384845 w 4401136"/>
                    <a:gd name="connsiteY913" fmla="*/ 592808 h 1528091"/>
                    <a:gd name="connsiteX914" fmla="*/ 377359 w 4401136"/>
                    <a:gd name="connsiteY914" fmla="*/ 593916 h 1528091"/>
                    <a:gd name="connsiteX915" fmla="*/ 368765 w 4401136"/>
                    <a:gd name="connsiteY915" fmla="*/ 596965 h 1528091"/>
                    <a:gd name="connsiteX916" fmla="*/ 360171 w 4401136"/>
                    <a:gd name="connsiteY916" fmla="*/ 601953 h 1528091"/>
                    <a:gd name="connsiteX917" fmla="*/ 349913 w 4401136"/>
                    <a:gd name="connsiteY917" fmla="*/ 607495 h 1528091"/>
                    <a:gd name="connsiteX918" fmla="*/ 333834 w 4401136"/>
                    <a:gd name="connsiteY918" fmla="*/ 622460 h 1528091"/>
                    <a:gd name="connsiteX919" fmla="*/ 340210 w 4401136"/>
                    <a:gd name="connsiteY919" fmla="*/ 638256 h 1528091"/>
                    <a:gd name="connsiteX920" fmla="*/ 351577 w 4401136"/>
                    <a:gd name="connsiteY920" fmla="*/ 652112 h 1528091"/>
                    <a:gd name="connsiteX921" fmla="*/ 353517 w 4401136"/>
                    <a:gd name="connsiteY921" fmla="*/ 660980 h 1528091"/>
                    <a:gd name="connsiteX922" fmla="*/ 345477 w 4401136"/>
                    <a:gd name="connsiteY922" fmla="*/ 663751 h 1528091"/>
                    <a:gd name="connsiteX923" fmla="*/ 326626 w 4401136"/>
                    <a:gd name="connsiteY923" fmla="*/ 660703 h 1528091"/>
                    <a:gd name="connsiteX924" fmla="*/ 298902 w 4401136"/>
                    <a:gd name="connsiteY924" fmla="*/ 657100 h 1528091"/>
                    <a:gd name="connsiteX925" fmla="*/ 293358 w 4401136"/>
                    <a:gd name="connsiteY925" fmla="*/ 654883 h 1528091"/>
                    <a:gd name="connsiteX926" fmla="*/ 293358 w 4401136"/>
                    <a:gd name="connsiteY926" fmla="*/ 649618 h 1528091"/>
                    <a:gd name="connsiteX927" fmla="*/ 286981 w 4401136"/>
                    <a:gd name="connsiteY927" fmla="*/ 646292 h 1528091"/>
                    <a:gd name="connsiteX928" fmla="*/ 276169 w 4401136"/>
                    <a:gd name="connsiteY928" fmla="*/ 643521 h 1528091"/>
                    <a:gd name="connsiteX929" fmla="*/ 265911 w 4401136"/>
                    <a:gd name="connsiteY929" fmla="*/ 637424 h 1528091"/>
                    <a:gd name="connsiteX930" fmla="*/ 257872 w 4401136"/>
                    <a:gd name="connsiteY930" fmla="*/ 636316 h 1528091"/>
                    <a:gd name="connsiteX931" fmla="*/ 252049 w 4401136"/>
                    <a:gd name="connsiteY931" fmla="*/ 642135 h 1528091"/>
                    <a:gd name="connsiteX932" fmla="*/ 246505 w 4401136"/>
                    <a:gd name="connsiteY932" fmla="*/ 646569 h 1528091"/>
                    <a:gd name="connsiteX933" fmla="*/ 252604 w 4401136"/>
                    <a:gd name="connsiteY933" fmla="*/ 657377 h 1528091"/>
                    <a:gd name="connsiteX934" fmla="*/ 259812 w 4401136"/>
                    <a:gd name="connsiteY934" fmla="*/ 662365 h 1528091"/>
                    <a:gd name="connsiteX935" fmla="*/ 264803 w 4401136"/>
                    <a:gd name="connsiteY935" fmla="*/ 669016 h 1528091"/>
                    <a:gd name="connsiteX936" fmla="*/ 272010 w 4401136"/>
                    <a:gd name="connsiteY936" fmla="*/ 673450 h 1528091"/>
                    <a:gd name="connsiteX937" fmla="*/ 278664 w 4401136"/>
                    <a:gd name="connsiteY937" fmla="*/ 670125 h 1528091"/>
                    <a:gd name="connsiteX938" fmla="*/ 282545 w 4401136"/>
                    <a:gd name="connsiteY938" fmla="*/ 669571 h 1528091"/>
                    <a:gd name="connsiteX939" fmla="*/ 285872 w 4401136"/>
                    <a:gd name="connsiteY939" fmla="*/ 678161 h 1528091"/>
                    <a:gd name="connsiteX940" fmla="*/ 285872 w 4401136"/>
                    <a:gd name="connsiteY940" fmla="*/ 686475 h 1528091"/>
                    <a:gd name="connsiteX941" fmla="*/ 280327 w 4401136"/>
                    <a:gd name="connsiteY941" fmla="*/ 690909 h 1528091"/>
                    <a:gd name="connsiteX942" fmla="*/ 265357 w 4401136"/>
                    <a:gd name="connsiteY942" fmla="*/ 695620 h 1528091"/>
                    <a:gd name="connsiteX943" fmla="*/ 246505 w 4401136"/>
                    <a:gd name="connsiteY943" fmla="*/ 688415 h 1528091"/>
                    <a:gd name="connsiteX944" fmla="*/ 232366 w 4401136"/>
                    <a:gd name="connsiteY944" fmla="*/ 677884 h 1528091"/>
                    <a:gd name="connsiteX945" fmla="*/ 218227 w 4401136"/>
                    <a:gd name="connsiteY945" fmla="*/ 672896 h 1528091"/>
                    <a:gd name="connsiteX946" fmla="*/ 214069 w 4401136"/>
                    <a:gd name="connsiteY946" fmla="*/ 671233 h 1528091"/>
                    <a:gd name="connsiteX947" fmla="*/ 208801 w 4401136"/>
                    <a:gd name="connsiteY947" fmla="*/ 670679 h 1528091"/>
                    <a:gd name="connsiteX948" fmla="*/ 204088 w 4401136"/>
                    <a:gd name="connsiteY948" fmla="*/ 668462 h 1528091"/>
                    <a:gd name="connsiteX949" fmla="*/ 200207 w 4401136"/>
                    <a:gd name="connsiteY949" fmla="*/ 664582 h 1528091"/>
                    <a:gd name="connsiteX950" fmla="*/ 200207 w 4401136"/>
                    <a:gd name="connsiteY950" fmla="*/ 660148 h 1528091"/>
                    <a:gd name="connsiteX951" fmla="*/ 202702 w 4401136"/>
                    <a:gd name="connsiteY951" fmla="*/ 655714 h 1528091"/>
                    <a:gd name="connsiteX952" fmla="*/ 197989 w 4401136"/>
                    <a:gd name="connsiteY952" fmla="*/ 647678 h 1528091"/>
                    <a:gd name="connsiteX953" fmla="*/ 193276 w 4401136"/>
                    <a:gd name="connsiteY953" fmla="*/ 637702 h 1528091"/>
                    <a:gd name="connsiteX954" fmla="*/ 191612 w 4401136"/>
                    <a:gd name="connsiteY954" fmla="*/ 633268 h 1528091"/>
                    <a:gd name="connsiteX955" fmla="*/ 189117 w 4401136"/>
                    <a:gd name="connsiteY955" fmla="*/ 630219 h 1528091"/>
                    <a:gd name="connsiteX956" fmla="*/ 187731 w 4401136"/>
                    <a:gd name="connsiteY956" fmla="*/ 626339 h 1528091"/>
                    <a:gd name="connsiteX957" fmla="*/ 191335 w 4401136"/>
                    <a:gd name="connsiteY957" fmla="*/ 624400 h 1528091"/>
                    <a:gd name="connsiteX958" fmla="*/ 195494 w 4401136"/>
                    <a:gd name="connsiteY958" fmla="*/ 621906 h 1528091"/>
                    <a:gd name="connsiteX959" fmla="*/ 195216 w 4401136"/>
                    <a:gd name="connsiteY959" fmla="*/ 616086 h 1528091"/>
                    <a:gd name="connsiteX960" fmla="*/ 196048 w 4401136"/>
                    <a:gd name="connsiteY960" fmla="*/ 611652 h 1528091"/>
                    <a:gd name="connsiteX961" fmla="*/ 199929 w 4401136"/>
                    <a:gd name="connsiteY961" fmla="*/ 609435 h 1528091"/>
                    <a:gd name="connsiteX962" fmla="*/ 201871 w 4401136"/>
                    <a:gd name="connsiteY962" fmla="*/ 605555 h 1528091"/>
                    <a:gd name="connsiteX963" fmla="*/ 197712 w 4401136"/>
                    <a:gd name="connsiteY963" fmla="*/ 601398 h 1528091"/>
                    <a:gd name="connsiteX964" fmla="*/ 185791 w 4401136"/>
                    <a:gd name="connsiteY964" fmla="*/ 593362 h 1528091"/>
                    <a:gd name="connsiteX965" fmla="*/ 180523 w 4401136"/>
                    <a:gd name="connsiteY965" fmla="*/ 591976 h 1528091"/>
                    <a:gd name="connsiteX966" fmla="*/ 174147 w 4401136"/>
                    <a:gd name="connsiteY966" fmla="*/ 591422 h 1528091"/>
                    <a:gd name="connsiteX967" fmla="*/ 168879 w 4401136"/>
                    <a:gd name="connsiteY967" fmla="*/ 590314 h 1528091"/>
                    <a:gd name="connsiteX968" fmla="*/ 164444 w 4401136"/>
                    <a:gd name="connsiteY968" fmla="*/ 589482 h 1528091"/>
                    <a:gd name="connsiteX969" fmla="*/ 161394 w 4401136"/>
                    <a:gd name="connsiteY969" fmla="*/ 584217 h 1528091"/>
                    <a:gd name="connsiteX970" fmla="*/ 167493 w 4401136"/>
                    <a:gd name="connsiteY970" fmla="*/ 583386 h 1528091"/>
                    <a:gd name="connsiteX971" fmla="*/ 167771 w 4401136"/>
                    <a:gd name="connsiteY971" fmla="*/ 579783 h 1528091"/>
                    <a:gd name="connsiteX972" fmla="*/ 156958 w 4401136"/>
                    <a:gd name="connsiteY972" fmla="*/ 578397 h 1528091"/>
                    <a:gd name="connsiteX973" fmla="*/ 146978 w 4401136"/>
                    <a:gd name="connsiteY973" fmla="*/ 575349 h 1528091"/>
                    <a:gd name="connsiteX974" fmla="*/ 155295 w 4401136"/>
                    <a:gd name="connsiteY974" fmla="*/ 573409 h 1528091"/>
                    <a:gd name="connsiteX975" fmla="*/ 154463 w 4401136"/>
                    <a:gd name="connsiteY975" fmla="*/ 570084 h 1528091"/>
                    <a:gd name="connsiteX976" fmla="*/ 143096 w 4401136"/>
                    <a:gd name="connsiteY976" fmla="*/ 564819 h 1528091"/>
                    <a:gd name="connsiteX977" fmla="*/ 136443 w 4401136"/>
                    <a:gd name="connsiteY977" fmla="*/ 557336 h 1528091"/>
                    <a:gd name="connsiteX978" fmla="*/ 134502 w 4401136"/>
                    <a:gd name="connsiteY978" fmla="*/ 553456 h 1528091"/>
                    <a:gd name="connsiteX979" fmla="*/ 129235 w 4401136"/>
                    <a:gd name="connsiteY979" fmla="*/ 551240 h 1528091"/>
                    <a:gd name="connsiteX980" fmla="*/ 126185 w 4401136"/>
                    <a:gd name="connsiteY980" fmla="*/ 549300 h 1528091"/>
                    <a:gd name="connsiteX981" fmla="*/ 130898 w 4401136"/>
                    <a:gd name="connsiteY981" fmla="*/ 548745 h 1528091"/>
                    <a:gd name="connsiteX982" fmla="*/ 137829 w 4401136"/>
                    <a:gd name="connsiteY982" fmla="*/ 548745 h 1528091"/>
                    <a:gd name="connsiteX983" fmla="*/ 147532 w 4401136"/>
                    <a:gd name="connsiteY983" fmla="*/ 550685 h 1528091"/>
                    <a:gd name="connsiteX984" fmla="*/ 152245 w 4401136"/>
                    <a:gd name="connsiteY984" fmla="*/ 556505 h 1528091"/>
                    <a:gd name="connsiteX985" fmla="*/ 156681 w 4401136"/>
                    <a:gd name="connsiteY985" fmla="*/ 563710 h 1528091"/>
                    <a:gd name="connsiteX986" fmla="*/ 163335 w 4401136"/>
                    <a:gd name="connsiteY986" fmla="*/ 568421 h 1528091"/>
                    <a:gd name="connsiteX987" fmla="*/ 170543 w 4401136"/>
                    <a:gd name="connsiteY987" fmla="*/ 568698 h 1528091"/>
                    <a:gd name="connsiteX988" fmla="*/ 178028 w 4401136"/>
                    <a:gd name="connsiteY988" fmla="*/ 567035 h 1528091"/>
                    <a:gd name="connsiteX989" fmla="*/ 185236 w 4401136"/>
                    <a:gd name="connsiteY989" fmla="*/ 566758 h 1528091"/>
                    <a:gd name="connsiteX990" fmla="*/ 188563 w 4401136"/>
                    <a:gd name="connsiteY990" fmla="*/ 567590 h 1528091"/>
                    <a:gd name="connsiteX991" fmla="*/ 191058 w 4401136"/>
                    <a:gd name="connsiteY991" fmla="*/ 568144 h 1528091"/>
                    <a:gd name="connsiteX992" fmla="*/ 192722 w 4401136"/>
                    <a:gd name="connsiteY992" fmla="*/ 569529 h 1528091"/>
                    <a:gd name="connsiteX993" fmla="*/ 194385 w 4401136"/>
                    <a:gd name="connsiteY993" fmla="*/ 573686 h 1528091"/>
                    <a:gd name="connsiteX994" fmla="*/ 198266 w 4401136"/>
                    <a:gd name="connsiteY994" fmla="*/ 575626 h 1528091"/>
                    <a:gd name="connsiteX995" fmla="*/ 207415 w 4401136"/>
                    <a:gd name="connsiteY995" fmla="*/ 577289 h 1528091"/>
                    <a:gd name="connsiteX996" fmla="*/ 219059 w 4401136"/>
                    <a:gd name="connsiteY996" fmla="*/ 580060 h 1528091"/>
                    <a:gd name="connsiteX997" fmla="*/ 227376 w 4401136"/>
                    <a:gd name="connsiteY997" fmla="*/ 581446 h 1528091"/>
                    <a:gd name="connsiteX998" fmla="*/ 238742 w 4401136"/>
                    <a:gd name="connsiteY998" fmla="*/ 583386 h 1528091"/>
                    <a:gd name="connsiteX999" fmla="*/ 248445 w 4401136"/>
                    <a:gd name="connsiteY999" fmla="*/ 586988 h 1528091"/>
                    <a:gd name="connsiteX1000" fmla="*/ 253436 w 4401136"/>
                    <a:gd name="connsiteY1000" fmla="*/ 588651 h 1528091"/>
                    <a:gd name="connsiteX1001" fmla="*/ 258148 w 4401136"/>
                    <a:gd name="connsiteY1001" fmla="*/ 590591 h 1528091"/>
                    <a:gd name="connsiteX1002" fmla="*/ 267575 w 4401136"/>
                    <a:gd name="connsiteY1002" fmla="*/ 593362 h 1528091"/>
                    <a:gd name="connsiteX1003" fmla="*/ 272842 w 4401136"/>
                    <a:gd name="connsiteY1003" fmla="*/ 594193 h 1528091"/>
                    <a:gd name="connsiteX1004" fmla="*/ 274506 w 4401136"/>
                    <a:gd name="connsiteY1004" fmla="*/ 594193 h 1528091"/>
                    <a:gd name="connsiteX1005" fmla="*/ 274228 w 4401136"/>
                    <a:gd name="connsiteY1005" fmla="*/ 594193 h 1528091"/>
                    <a:gd name="connsiteX1006" fmla="*/ 280050 w 4401136"/>
                    <a:gd name="connsiteY1006" fmla="*/ 594748 h 1528091"/>
                    <a:gd name="connsiteX1007" fmla="*/ 286149 w 4401136"/>
                    <a:gd name="connsiteY1007" fmla="*/ 596688 h 1528091"/>
                    <a:gd name="connsiteX1008" fmla="*/ 302506 w 4401136"/>
                    <a:gd name="connsiteY1008" fmla="*/ 599736 h 1528091"/>
                    <a:gd name="connsiteX1009" fmla="*/ 315259 w 4401136"/>
                    <a:gd name="connsiteY1009" fmla="*/ 597519 h 1528091"/>
                    <a:gd name="connsiteX1010" fmla="*/ 338824 w 4401136"/>
                    <a:gd name="connsiteY1010" fmla="*/ 588374 h 1528091"/>
                    <a:gd name="connsiteX1011" fmla="*/ 360448 w 4401136"/>
                    <a:gd name="connsiteY1011" fmla="*/ 574241 h 1528091"/>
                    <a:gd name="connsiteX1012" fmla="*/ 375973 w 4401136"/>
                    <a:gd name="connsiteY1012" fmla="*/ 555119 h 1528091"/>
                    <a:gd name="connsiteX1013" fmla="*/ 371815 w 4401136"/>
                    <a:gd name="connsiteY1013" fmla="*/ 540155 h 1528091"/>
                    <a:gd name="connsiteX1014" fmla="*/ 367656 w 4401136"/>
                    <a:gd name="connsiteY1014" fmla="*/ 525467 h 1528091"/>
                    <a:gd name="connsiteX1015" fmla="*/ 355458 w 4401136"/>
                    <a:gd name="connsiteY1015" fmla="*/ 520479 h 1528091"/>
                    <a:gd name="connsiteX1016" fmla="*/ 339933 w 4401136"/>
                    <a:gd name="connsiteY1016" fmla="*/ 507177 h 1528091"/>
                    <a:gd name="connsiteX1017" fmla="*/ 333002 w 4401136"/>
                    <a:gd name="connsiteY1017" fmla="*/ 500249 h 1528091"/>
                    <a:gd name="connsiteX1018" fmla="*/ 326348 w 4401136"/>
                    <a:gd name="connsiteY1018" fmla="*/ 498863 h 1528091"/>
                    <a:gd name="connsiteX1019" fmla="*/ 300843 w 4401136"/>
                    <a:gd name="connsiteY1019" fmla="*/ 494430 h 1528091"/>
                    <a:gd name="connsiteX1020" fmla="*/ 299457 w 4401136"/>
                    <a:gd name="connsiteY1020" fmla="*/ 492767 h 1528091"/>
                    <a:gd name="connsiteX1021" fmla="*/ 297793 w 4401136"/>
                    <a:gd name="connsiteY1021" fmla="*/ 490550 h 1528091"/>
                    <a:gd name="connsiteX1022" fmla="*/ 288644 w 4401136"/>
                    <a:gd name="connsiteY1022" fmla="*/ 481682 h 1528091"/>
                    <a:gd name="connsiteX1023" fmla="*/ 281713 w 4401136"/>
                    <a:gd name="connsiteY1023" fmla="*/ 478079 h 1528091"/>
                    <a:gd name="connsiteX1024" fmla="*/ 275338 w 4401136"/>
                    <a:gd name="connsiteY1024" fmla="*/ 475031 h 1528091"/>
                    <a:gd name="connsiteX1025" fmla="*/ 269515 w 4401136"/>
                    <a:gd name="connsiteY1025" fmla="*/ 473091 h 1528091"/>
                    <a:gd name="connsiteX1026" fmla="*/ 262585 w 4401136"/>
                    <a:gd name="connsiteY1026" fmla="*/ 470043 h 1528091"/>
                    <a:gd name="connsiteX1027" fmla="*/ 254545 w 4401136"/>
                    <a:gd name="connsiteY1027" fmla="*/ 469211 h 1528091"/>
                    <a:gd name="connsiteX1028" fmla="*/ 247059 w 4401136"/>
                    <a:gd name="connsiteY1028" fmla="*/ 466163 h 1528091"/>
                    <a:gd name="connsiteX1029" fmla="*/ 241514 w 4401136"/>
                    <a:gd name="connsiteY1029" fmla="*/ 462006 h 1528091"/>
                    <a:gd name="connsiteX1030" fmla="*/ 233197 w 4401136"/>
                    <a:gd name="connsiteY1030" fmla="*/ 456464 h 1528091"/>
                    <a:gd name="connsiteX1031" fmla="*/ 229871 w 4401136"/>
                    <a:gd name="connsiteY1031" fmla="*/ 455078 h 1528091"/>
                    <a:gd name="connsiteX1032" fmla="*/ 225435 w 4401136"/>
                    <a:gd name="connsiteY1032" fmla="*/ 452861 h 1528091"/>
                    <a:gd name="connsiteX1033" fmla="*/ 217950 w 4401136"/>
                    <a:gd name="connsiteY1033" fmla="*/ 450367 h 1528091"/>
                    <a:gd name="connsiteX1034" fmla="*/ 212405 w 4401136"/>
                    <a:gd name="connsiteY1034" fmla="*/ 448150 h 1528091"/>
                    <a:gd name="connsiteX1035" fmla="*/ 205197 w 4401136"/>
                    <a:gd name="connsiteY1035" fmla="*/ 446765 h 1528091"/>
                    <a:gd name="connsiteX1036" fmla="*/ 200761 w 4401136"/>
                    <a:gd name="connsiteY1036" fmla="*/ 446765 h 1528091"/>
                    <a:gd name="connsiteX1037" fmla="*/ 188286 w 4401136"/>
                    <a:gd name="connsiteY1037" fmla="*/ 444548 h 1528091"/>
                    <a:gd name="connsiteX1038" fmla="*/ 177474 w 4401136"/>
                    <a:gd name="connsiteY1038" fmla="*/ 444548 h 1528091"/>
                    <a:gd name="connsiteX1039" fmla="*/ 167771 w 4401136"/>
                    <a:gd name="connsiteY1039" fmla="*/ 449259 h 1528091"/>
                    <a:gd name="connsiteX1040" fmla="*/ 161948 w 4401136"/>
                    <a:gd name="connsiteY1040" fmla="*/ 458681 h 1528091"/>
                    <a:gd name="connsiteX1041" fmla="*/ 153631 w 4401136"/>
                    <a:gd name="connsiteY1041" fmla="*/ 459512 h 1528091"/>
                    <a:gd name="connsiteX1042" fmla="*/ 156958 w 4401136"/>
                    <a:gd name="connsiteY1042" fmla="*/ 455078 h 1528091"/>
                    <a:gd name="connsiteX1043" fmla="*/ 161117 w 4401136"/>
                    <a:gd name="connsiteY1043" fmla="*/ 450921 h 1528091"/>
                    <a:gd name="connsiteX1044" fmla="*/ 159176 w 4401136"/>
                    <a:gd name="connsiteY1044" fmla="*/ 440114 h 1528091"/>
                    <a:gd name="connsiteX1045" fmla="*/ 154186 w 4401136"/>
                    <a:gd name="connsiteY1045" fmla="*/ 440668 h 1528091"/>
                    <a:gd name="connsiteX1046" fmla="*/ 150027 w 4401136"/>
                    <a:gd name="connsiteY1046" fmla="*/ 442331 h 1528091"/>
                    <a:gd name="connsiteX1047" fmla="*/ 139493 w 4401136"/>
                    <a:gd name="connsiteY1047" fmla="*/ 441776 h 1528091"/>
                    <a:gd name="connsiteX1048" fmla="*/ 132284 w 4401136"/>
                    <a:gd name="connsiteY1048" fmla="*/ 439836 h 1528091"/>
                    <a:gd name="connsiteX1049" fmla="*/ 126740 w 4401136"/>
                    <a:gd name="connsiteY1049" fmla="*/ 437065 h 1528091"/>
                    <a:gd name="connsiteX1050" fmla="*/ 125631 w 4401136"/>
                    <a:gd name="connsiteY1050" fmla="*/ 428475 h 1528091"/>
                    <a:gd name="connsiteX1051" fmla="*/ 129790 w 4401136"/>
                    <a:gd name="connsiteY1051" fmla="*/ 428197 h 1528091"/>
                    <a:gd name="connsiteX1052" fmla="*/ 135334 w 4401136"/>
                    <a:gd name="connsiteY1052" fmla="*/ 429860 h 1528091"/>
                    <a:gd name="connsiteX1053" fmla="*/ 141710 w 4401136"/>
                    <a:gd name="connsiteY1053" fmla="*/ 430969 h 1528091"/>
                    <a:gd name="connsiteX1054" fmla="*/ 146978 w 4401136"/>
                    <a:gd name="connsiteY1054" fmla="*/ 430691 h 1528091"/>
                    <a:gd name="connsiteX1055" fmla="*/ 151691 w 4401136"/>
                    <a:gd name="connsiteY1055" fmla="*/ 430137 h 1528091"/>
                    <a:gd name="connsiteX1056" fmla="*/ 152523 w 4401136"/>
                    <a:gd name="connsiteY1056" fmla="*/ 423763 h 1528091"/>
                    <a:gd name="connsiteX1057" fmla="*/ 146424 w 4401136"/>
                    <a:gd name="connsiteY1057" fmla="*/ 422101 h 1528091"/>
                    <a:gd name="connsiteX1058" fmla="*/ 140047 w 4401136"/>
                    <a:gd name="connsiteY1058" fmla="*/ 421824 h 1528091"/>
                    <a:gd name="connsiteX1059" fmla="*/ 135334 w 4401136"/>
                    <a:gd name="connsiteY1059" fmla="*/ 420715 h 1528091"/>
                    <a:gd name="connsiteX1060" fmla="*/ 125354 w 4401136"/>
                    <a:gd name="connsiteY1060" fmla="*/ 416835 h 1528091"/>
                    <a:gd name="connsiteX1061" fmla="*/ 120363 w 4401136"/>
                    <a:gd name="connsiteY1061" fmla="*/ 416558 h 1528091"/>
                    <a:gd name="connsiteX1062" fmla="*/ 118423 w 4401136"/>
                    <a:gd name="connsiteY1062" fmla="*/ 419884 h 1528091"/>
                    <a:gd name="connsiteX1063" fmla="*/ 112046 w 4401136"/>
                    <a:gd name="connsiteY1063" fmla="*/ 423486 h 1528091"/>
                    <a:gd name="connsiteX1064" fmla="*/ 106779 w 4401136"/>
                    <a:gd name="connsiteY1064" fmla="*/ 424872 h 1528091"/>
                    <a:gd name="connsiteX1065" fmla="*/ 101789 w 4401136"/>
                    <a:gd name="connsiteY1065" fmla="*/ 424595 h 1528091"/>
                    <a:gd name="connsiteX1066" fmla="*/ 99294 w 4401136"/>
                    <a:gd name="connsiteY1066" fmla="*/ 424318 h 1528091"/>
                    <a:gd name="connsiteX1067" fmla="*/ 95690 w 4401136"/>
                    <a:gd name="connsiteY1067" fmla="*/ 424040 h 1528091"/>
                    <a:gd name="connsiteX1068" fmla="*/ 90422 w 4401136"/>
                    <a:gd name="connsiteY1068" fmla="*/ 435957 h 1528091"/>
                    <a:gd name="connsiteX1069" fmla="*/ 72679 w 4401136"/>
                    <a:gd name="connsiteY1069" fmla="*/ 434294 h 1528091"/>
                    <a:gd name="connsiteX1070" fmla="*/ 68243 w 4401136"/>
                    <a:gd name="connsiteY1070" fmla="*/ 443162 h 1528091"/>
                    <a:gd name="connsiteX1071" fmla="*/ 51332 w 4401136"/>
                    <a:gd name="connsiteY1071" fmla="*/ 452030 h 1528091"/>
                    <a:gd name="connsiteX1072" fmla="*/ 43015 w 4401136"/>
                    <a:gd name="connsiteY1072" fmla="*/ 461729 h 1528091"/>
                    <a:gd name="connsiteX1073" fmla="*/ 42461 w 4401136"/>
                    <a:gd name="connsiteY1073" fmla="*/ 462006 h 1528091"/>
                    <a:gd name="connsiteX1074" fmla="*/ 31094 w 4401136"/>
                    <a:gd name="connsiteY1074" fmla="*/ 468380 h 1528091"/>
                    <a:gd name="connsiteX1075" fmla="*/ 32758 w 4401136"/>
                    <a:gd name="connsiteY1075" fmla="*/ 476140 h 1528091"/>
                    <a:gd name="connsiteX1076" fmla="*/ 34975 w 4401136"/>
                    <a:gd name="connsiteY1076" fmla="*/ 499418 h 1528091"/>
                    <a:gd name="connsiteX1077" fmla="*/ 57431 w 4401136"/>
                    <a:gd name="connsiteY1077" fmla="*/ 508840 h 1528091"/>
                    <a:gd name="connsiteX1078" fmla="*/ 68243 w 4401136"/>
                    <a:gd name="connsiteY1078" fmla="*/ 527684 h 1528091"/>
                    <a:gd name="connsiteX1079" fmla="*/ 46896 w 4401136"/>
                    <a:gd name="connsiteY1079" fmla="*/ 563156 h 1528091"/>
                    <a:gd name="connsiteX1080" fmla="*/ 60481 w 4401136"/>
                    <a:gd name="connsiteY1080" fmla="*/ 583386 h 1528091"/>
                    <a:gd name="connsiteX1081" fmla="*/ 70184 w 4401136"/>
                    <a:gd name="connsiteY1081" fmla="*/ 605555 h 1528091"/>
                    <a:gd name="connsiteX1082" fmla="*/ 70184 w 4401136"/>
                    <a:gd name="connsiteY1082" fmla="*/ 615255 h 1528091"/>
                    <a:gd name="connsiteX1083" fmla="*/ 61867 w 4401136"/>
                    <a:gd name="connsiteY1083" fmla="*/ 623568 h 1528091"/>
                    <a:gd name="connsiteX1084" fmla="*/ 60481 w 4401136"/>
                    <a:gd name="connsiteY1084" fmla="*/ 634653 h 1528091"/>
                    <a:gd name="connsiteX1085" fmla="*/ 66303 w 4401136"/>
                    <a:gd name="connsiteY1085" fmla="*/ 641027 h 1528091"/>
                    <a:gd name="connsiteX1086" fmla="*/ 63530 w 4401136"/>
                    <a:gd name="connsiteY1086" fmla="*/ 652389 h 1528091"/>
                    <a:gd name="connsiteX1087" fmla="*/ 75729 w 4401136"/>
                    <a:gd name="connsiteY1087" fmla="*/ 657931 h 1528091"/>
                    <a:gd name="connsiteX1088" fmla="*/ 74620 w 4401136"/>
                    <a:gd name="connsiteY1088" fmla="*/ 671788 h 1528091"/>
                    <a:gd name="connsiteX1089" fmla="*/ 87095 w 4401136"/>
                    <a:gd name="connsiteY1089" fmla="*/ 683427 h 1528091"/>
                    <a:gd name="connsiteX1090" fmla="*/ 76560 w 4401136"/>
                    <a:gd name="connsiteY1090" fmla="*/ 705042 h 1528091"/>
                    <a:gd name="connsiteX1091" fmla="*/ 108720 w 4401136"/>
                    <a:gd name="connsiteY1091" fmla="*/ 745225 h 1528091"/>
                    <a:gd name="connsiteX1092" fmla="*/ 14182 w 4401136"/>
                    <a:gd name="connsiteY1092" fmla="*/ 833904 h 1528091"/>
                    <a:gd name="connsiteX1093" fmla="*/ 19450 w 4401136"/>
                    <a:gd name="connsiteY1093" fmla="*/ 833072 h 1528091"/>
                    <a:gd name="connsiteX1094" fmla="*/ 25272 w 4401136"/>
                    <a:gd name="connsiteY1094" fmla="*/ 828084 h 1528091"/>
                    <a:gd name="connsiteX1095" fmla="*/ 28322 w 4401136"/>
                    <a:gd name="connsiteY1095" fmla="*/ 825313 h 1528091"/>
                    <a:gd name="connsiteX1096" fmla="*/ 31648 w 4401136"/>
                    <a:gd name="connsiteY1096" fmla="*/ 824482 h 1528091"/>
                    <a:gd name="connsiteX1097" fmla="*/ 30540 w 4401136"/>
                    <a:gd name="connsiteY1097" fmla="*/ 831133 h 1528091"/>
                    <a:gd name="connsiteX1098" fmla="*/ 33034 w 4401136"/>
                    <a:gd name="connsiteY1098" fmla="*/ 836398 h 1528091"/>
                    <a:gd name="connsiteX1099" fmla="*/ 36361 w 4401136"/>
                    <a:gd name="connsiteY1099" fmla="*/ 841386 h 1528091"/>
                    <a:gd name="connsiteX1100" fmla="*/ 46896 w 4401136"/>
                    <a:gd name="connsiteY1100" fmla="*/ 846097 h 1528091"/>
                    <a:gd name="connsiteX1101" fmla="*/ 49946 w 4401136"/>
                    <a:gd name="connsiteY1101" fmla="*/ 848037 h 1528091"/>
                    <a:gd name="connsiteX1102" fmla="*/ 55491 w 4401136"/>
                    <a:gd name="connsiteY1102" fmla="*/ 848868 h 1528091"/>
                    <a:gd name="connsiteX1103" fmla="*/ 59372 w 4401136"/>
                    <a:gd name="connsiteY1103" fmla="*/ 849977 h 1528091"/>
                    <a:gd name="connsiteX1104" fmla="*/ 73233 w 4401136"/>
                    <a:gd name="connsiteY1104" fmla="*/ 858845 h 1528091"/>
                    <a:gd name="connsiteX1105" fmla="*/ 62976 w 4401136"/>
                    <a:gd name="connsiteY1105" fmla="*/ 855797 h 1528091"/>
                    <a:gd name="connsiteX1106" fmla="*/ 50223 w 4401136"/>
                    <a:gd name="connsiteY1106" fmla="*/ 856905 h 1528091"/>
                    <a:gd name="connsiteX1107" fmla="*/ 43847 w 4401136"/>
                    <a:gd name="connsiteY1107" fmla="*/ 859676 h 1528091"/>
                    <a:gd name="connsiteX1108" fmla="*/ 39689 w 4401136"/>
                    <a:gd name="connsiteY1108" fmla="*/ 863833 h 1528091"/>
                    <a:gd name="connsiteX1109" fmla="*/ 31648 w 4401136"/>
                    <a:gd name="connsiteY1109" fmla="*/ 859676 h 1528091"/>
                    <a:gd name="connsiteX1110" fmla="*/ 28044 w 4401136"/>
                    <a:gd name="connsiteY1110" fmla="*/ 861616 h 1528091"/>
                    <a:gd name="connsiteX1111" fmla="*/ 22223 w 4401136"/>
                    <a:gd name="connsiteY1111" fmla="*/ 859953 h 1528091"/>
                    <a:gd name="connsiteX1112" fmla="*/ 17787 w 4401136"/>
                    <a:gd name="connsiteY1112" fmla="*/ 867435 h 1528091"/>
                    <a:gd name="connsiteX1113" fmla="*/ 16400 w 4401136"/>
                    <a:gd name="connsiteY1113" fmla="*/ 873809 h 1528091"/>
                    <a:gd name="connsiteX1114" fmla="*/ 16400 w 4401136"/>
                    <a:gd name="connsiteY1114" fmla="*/ 883509 h 1528091"/>
                    <a:gd name="connsiteX1115" fmla="*/ 321 w 4401136"/>
                    <a:gd name="connsiteY1115" fmla="*/ 912052 h 1528091"/>
                    <a:gd name="connsiteX1116" fmla="*/ 5311 w 4401136"/>
                    <a:gd name="connsiteY1116" fmla="*/ 931728 h 1528091"/>
                    <a:gd name="connsiteX1117" fmla="*/ 7807 w 4401136"/>
                    <a:gd name="connsiteY1117" fmla="*/ 941427 h 1528091"/>
                    <a:gd name="connsiteX1118" fmla="*/ 876 w 4401136"/>
                    <a:gd name="connsiteY1118" fmla="*/ 951404 h 1528091"/>
                    <a:gd name="connsiteX1119" fmla="*/ 2539 w 4401136"/>
                    <a:gd name="connsiteY1119" fmla="*/ 954175 h 1528091"/>
                    <a:gd name="connsiteX1120" fmla="*/ 11965 w 4401136"/>
                    <a:gd name="connsiteY1120" fmla="*/ 962211 h 1528091"/>
                    <a:gd name="connsiteX1121" fmla="*/ 10856 w 4401136"/>
                    <a:gd name="connsiteY1121" fmla="*/ 978284 h 1528091"/>
                    <a:gd name="connsiteX1122" fmla="*/ 20282 w 4401136"/>
                    <a:gd name="connsiteY1122" fmla="*/ 989923 h 1528091"/>
                    <a:gd name="connsiteX1123" fmla="*/ 21668 w 4401136"/>
                    <a:gd name="connsiteY1123" fmla="*/ 1003779 h 1528091"/>
                    <a:gd name="connsiteX1124" fmla="*/ 23331 w 4401136"/>
                    <a:gd name="connsiteY1124" fmla="*/ 1005165 h 1528091"/>
                    <a:gd name="connsiteX1125" fmla="*/ 37193 w 4401136"/>
                    <a:gd name="connsiteY1125" fmla="*/ 1012370 h 1528091"/>
                    <a:gd name="connsiteX1126" fmla="*/ 50500 w 4401136"/>
                    <a:gd name="connsiteY1126" fmla="*/ 1012370 h 1528091"/>
                    <a:gd name="connsiteX1127" fmla="*/ 59926 w 4401136"/>
                    <a:gd name="connsiteY1127" fmla="*/ 1019575 h 1528091"/>
                    <a:gd name="connsiteX1128" fmla="*/ 81274 w 4401136"/>
                    <a:gd name="connsiteY1128" fmla="*/ 1016527 h 1528091"/>
                    <a:gd name="connsiteX1129" fmla="*/ 95135 w 4401136"/>
                    <a:gd name="connsiteY1129" fmla="*/ 1027058 h 1528091"/>
                    <a:gd name="connsiteX1130" fmla="*/ 94580 w 4401136"/>
                    <a:gd name="connsiteY1130" fmla="*/ 1039251 h 1528091"/>
                    <a:gd name="connsiteX1131" fmla="*/ 99016 w 4401136"/>
                    <a:gd name="connsiteY1131" fmla="*/ 1047565 h 1528091"/>
                    <a:gd name="connsiteX1132" fmla="*/ 95135 w 4401136"/>
                    <a:gd name="connsiteY1132" fmla="*/ 1057541 h 1528091"/>
                    <a:gd name="connsiteX1133" fmla="*/ 102897 w 4401136"/>
                    <a:gd name="connsiteY1133" fmla="*/ 1063638 h 1528091"/>
                    <a:gd name="connsiteX1134" fmla="*/ 108165 w 4401136"/>
                    <a:gd name="connsiteY1134" fmla="*/ 1074723 h 1528091"/>
                    <a:gd name="connsiteX1135" fmla="*/ 121749 w 4401136"/>
                    <a:gd name="connsiteY1135" fmla="*/ 1084699 h 1528091"/>
                    <a:gd name="connsiteX1136" fmla="*/ 121749 w 4401136"/>
                    <a:gd name="connsiteY1136" fmla="*/ 1092181 h 1528091"/>
                    <a:gd name="connsiteX1137" fmla="*/ 136720 w 4401136"/>
                    <a:gd name="connsiteY1137" fmla="*/ 1095230 h 1528091"/>
                    <a:gd name="connsiteX1138" fmla="*/ 139215 w 4401136"/>
                    <a:gd name="connsiteY1138" fmla="*/ 1101881 h 1528091"/>
                    <a:gd name="connsiteX1139" fmla="*/ 140601 w 4401136"/>
                    <a:gd name="connsiteY1139" fmla="*/ 1111857 h 1528091"/>
                    <a:gd name="connsiteX1140" fmla="*/ 123690 w 4401136"/>
                    <a:gd name="connsiteY1140" fmla="*/ 1118231 h 1528091"/>
                    <a:gd name="connsiteX1141" fmla="*/ 105393 w 4401136"/>
                    <a:gd name="connsiteY1141" fmla="*/ 1121002 h 1528091"/>
                    <a:gd name="connsiteX1142" fmla="*/ 113987 w 4401136"/>
                    <a:gd name="connsiteY1142" fmla="*/ 1134304 h 1528091"/>
                    <a:gd name="connsiteX1143" fmla="*/ 118423 w 4401136"/>
                    <a:gd name="connsiteY1143" fmla="*/ 1154257 h 1528091"/>
                    <a:gd name="connsiteX1144" fmla="*/ 120918 w 4401136"/>
                    <a:gd name="connsiteY1144" fmla="*/ 1155365 h 1528091"/>
                    <a:gd name="connsiteX1145" fmla="*/ 133948 w 4401136"/>
                    <a:gd name="connsiteY1145" fmla="*/ 1152594 h 1528091"/>
                    <a:gd name="connsiteX1146" fmla="*/ 143374 w 4401136"/>
                    <a:gd name="connsiteY1146" fmla="*/ 1146497 h 1528091"/>
                    <a:gd name="connsiteX1147" fmla="*/ 157513 w 4401136"/>
                    <a:gd name="connsiteY1147" fmla="*/ 1147606 h 1528091"/>
                    <a:gd name="connsiteX1148" fmla="*/ 177751 w 4401136"/>
                    <a:gd name="connsiteY1148" fmla="*/ 1148991 h 1528091"/>
                    <a:gd name="connsiteX1149" fmla="*/ 184681 w 4401136"/>
                    <a:gd name="connsiteY1149" fmla="*/ 1160908 h 1528091"/>
                    <a:gd name="connsiteX1150" fmla="*/ 188286 w 4401136"/>
                    <a:gd name="connsiteY1150" fmla="*/ 1167836 h 1528091"/>
                    <a:gd name="connsiteX1151" fmla="*/ 183018 w 4401136"/>
                    <a:gd name="connsiteY1151" fmla="*/ 1172824 h 1528091"/>
                    <a:gd name="connsiteX1152" fmla="*/ 189395 w 4401136"/>
                    <a:gd name="connsiteY1152" fmla="*/ 1186126 h 1528091"/>
                    <a:gd name="connsiteX1153" fmla="*/ 216009 w 4401136"/>
                    <a:gd name="connsiteY1153" fmla="*/ 1196379 h 1528091"/>
                    <a:gd name="connsiteX1154" fmla="*/ 224326 w 4401136"/>
                    <a:gd name="connsiteY1154" fmla="*/ 1218272 h 1528091"/>
                    <a:gd name="connsiteX1155" fmla="*/ 239020 w 4401136"/>
                    <a:gd name="connsiteY1155" fmla="*/ 1215778 h 1528091"/>
                    <a:gd name="connsiteX1156" fmla="*/ 257317 w 4401136"/>
                    <a:gd name="connsiteY1156" fmla="*/ 1219380 h 1528091"/>
                    <a:gd name="connsiteX1157" fmla="*/ 275614 w 4401136"/>
                    <a:gd name="connsiteY1157" fmla="*/ 1216332 h 1528091"/>
                    <a:gd name="connsiteX1158" fmla="*/ 289476 w 4401136"/>
                    <a:gd name="connsiteY1158" fmla="*/ 1232682 h 1528091"/>
                    <a:gd name="connsiteX1159" fmla="*/ 298071 w 4401136"/>
                    <a:gd name="connsiteY1159" fmla="*/ 1228525 h 1528091"/>
                    <a:gd name="connsiteX1160" fmla="*/ 312764 w 4401136"/>
                    <a:gd name="connsiteY1160" fmla="*/ 1236008 h 1528091"/>
                    <a:gd name="connsiteX1161" fmla="*/ 320526 w 4401136"/>
                    <a:gd name="connsiteY1161" fmla="*/ 1234899 h 1528091"/>
                    <a:gd name="connsiteX1162" fmla="*/ 338824 w 4401136"/>
                    <a:gd name="connsiteY1162" fmla="*/ 1245430 h 1528091"/>
                    <a:gd name="connsiteX1163" fmla="*/ 345200 w 4401136"/>
                    <a:gd name="connsiteY1163" fmla="*/ 1248755 h 1528091"/>
                    <a:gd name="connsiteX1164" fmla="*/ 341042 w 4401136"/>
                    <a:gd name="connsiteY1164" fmla="*/ 1258455 h 1528091"/>
                    <a:gd name="connsiteX1165" fmla="*/ 333557 w 4401136"/>
                    <a:gd name="connsiteY1165" fmla="*/ 1264828 h 1528091"/>
                    <a:gd name="connsiteX1166" fmla="*/ 338824 w 4401136"/>
                    <a:gd name="connsiteY1166" fmla="*/ 1271479 h 1528091"/>
                    <a:gd name="connsiteX1167" fmla="*/ 333557 w 4401136"/>
                    <a:gd name="connsiteY1167" fmla="*/ 1279239 h 1528091"/>
                    <a:gd name="connsiteX1168" fmla="*/ 341042 w 4401136"/>
                    <a:gd name="connsiteY1168" fmla="*/ 1289215 h 1528091"/>
                    <a:gd name="connsiteX1169" fmla="*/ 329398 w 4401136"/>
                    <a:gd name="connsiteY1169" fmla="*/ 1305011 h 1528091"/>
                    <a:gd name="connsiteX1170" fmla="*/ 306110 w 4401136"/>
                    <a:gd name="connsiteY1170" fmla="*/ 1308614 h 1528091"/>
                    <a:gd name="connsiteX1171" fmla="*/ 294744 w 4401136"/>
                    <a:gd name="connsiteY1171" fmla="*/ 1316650 h 1528091"/>
                    <a:gd name="connsiteX1172" fmla="*/ 293080 w 4401136"/>
                    <a:gd name="connsiteY1172" fmla="*/ 1329952 h 1528091"/>
                    <a:gd name="connsiteX1173" fmla="*/ 307219 w 4401136"/>
                    <a:gd name="connsiteY1173" fmla="*/ 1328289 h 1528091"/>
                    <a:gd name="connsiteX1174" fmla="*/ 317200 w 4401136"/>
                    <a:gd name="connsiteY1174" fmla="*/ 1332446 h 1528091"/>
                    <a:gd name="connsiteX1175" fmla="*/ 299734 w 4401136"/>
                    <a:gd name="connsiteY1175" fmla="*/ 1343254 h 1528091"/>
                    <a:gd name="connsiteX1176" fmla="*/ 288644 w 4401136"/>
                    <a:gd name="connsiteY1176" fmla="*/ 1345748 h 1528091"/>
                    <a:gd name="connsiteX1177" fmla="*/ 282268 w 4401136"/>
                    <a:gd name="connsiteY1177" fmla="*/ 1349073 h 1528091"/>
                    <a:gd name="connsiteX1178" fmla="*/ 286704 w 4401136"/>
                    <a:gd name="connsiteY1178" fmla="*/ 1355447 h 1528091"/>
                    <a:gd name="connsiteX1179" fmla="*/ 296130 w 4401136"/>
                    <a:gd name="connsiteY1179" fmla="*/ 1362652 h 1528091"/>
                    <a:gd name="connsiteX1180" fmla="*/ 287536 w 4401136"/>
                    <a:gd name="connsiteY1180" fmla="*/ 1370135 h 1528091"/>
                    <a:gd name="connsiteX1181" fmla="*/ 280327 w 4401136"/>
                    <a:gd name="connsiteY1181" fmla="*/ 1376786 h 1528091"/>
                    <a:gd name="connsiteX1182" fmla="*/ 277555 w 4401136"/>
                    <a:gd name="connsiteY1182" fmla="*/ 1385099 h 1528091"/>
                    <a:gd name="connsiteX1183" fmla="*/ 261198 w 4401136"/>
                    <a:gd name="connsiteY1183" fmla="*/ 1388148 h 1528091"/>
                    <a:gd name="connsiteX1184" fmla="*/ 262307 w 4401136"/>
                    <a:gd name="connsiteY1184" fmla="*/ 1401172 h 1528091"/>
                    <a:gd name="connsiteX1185" fmla="*/ 277001 w 4401136"/>
                    <a:gd name="connsiteY1185" fmla="*/ 1413920 h 1528091"/>
                    <a:gd name="connsiteX1186" fmla="*/ 312764 w 4401136"/>
                    <a:gd name="connsiteY1186" fmla="*/ 1432764 h 1528091"/>
                    <a:gd name="connsiteX1187" fmla="*/ 332447 w 4401136"/>
                    <a:gd name="connsiteY1187" fmla="*/ 1451054 h 1528091"/>
                    <a:gd name="connsiteX1188" fmla="*/ 341042 w 4401136"/>
                    <a:gd name="connsiteY1188" fmla="*/ 1458537 h 1528091"/>
                    <a:gd name="connsiteX1189" fmla="*/ 347695 w 4401136"/>
                    <a:gd name="connsiteY1189" fmla="*/ 1449946 h 1528091"/>
                    <a:gd name="connsiteX1190" fmla="*/ 365716 w 4401136"/>
                    <a:gd name="connsiteY1190" fmla="*/ 1451886 h 1528091"/>
                    <a:gd name="connsiteX1191" fmla="*/ 389280 w 4401136"/>
                    <a:gd name="connsiteY1191" fmla="*/ 1460753 h 1528091"/>
                    <a:gd name="connsiteX1192" fmla="*/ 421717 w 4401136"/>
                    <a:gd name="connsiteY1192" fmla="*/ 1463248 h 1528091"/>
                    <a:gd name="connsiteX1193" fmla="*/ 443341 w 4401136"/>
                    <a:gd name="connsiteY1193" fmla="*/ 1476272 h 1528091"/>
                    <a:gd name="connsiteX1194" fmla="*/ 453322 w 4401136"/>
                    <a:gd name="connsiteY1194" fmla="*/ 1482092 h 1528091"/>
                    <a:gd name="connsiteX1195" fmla="*/ 466352 w 4401136"/>
                    <a:gd name="connsiteY1195" fmla="*/ 1477658 h 1528091"/>
                    <a:gd name="connsiteX1196" fmla="*/ 482708 w 4401136"/>
                    <a:gd name="connsiteY1196" fmla="*/ 1478766 h 1528091"/>
                    <a:gd name="connsiteX1197" fmla="*/ 495461 w 4401136"/>
                    <a:gd name="connsiteY1197" fmla="*/ 1485694 h 1528091"/>
                    <a:gd name="connsiteX1198" fmla="*/ 500452 w 4401136"/>
                    <a:gd name="connsiteY1198" fmla="*/ 1497888 h 1528091"/>
                    <a:gd name="connsiteX1199" fmla="*/ 514868 w 4401136"/>
                    <a:gd name="connsiteY1199" fmla="*/ 1503153 h 1528091"/>
                    <a:gd name="connsiteX1200" fmla="*/ 516254 w 4401136"/>
                    <a:gd name="connsiteY1200" fmla="*/ 1503153 h 1528091"/>
                    <a:gd name="connsiteX1201" fmla="*/ 526235 w 4401136"/>
                    <a:gd name="connsiteY1201" fmla="*/ 1507033 h 1528091"/>
                    <a:gd name="connsiteX1202" fmla="*/ 534552 w 4401136"/>
                    <a:gd name="connsiteY1202" fmla="*/ 1517009 h 1528091"/>
                    <a:gd name="connsiteX1203" fmla="*/ 550908 w 4401136"/>
                    <a:gd name="connsiteY1203" fmla="*/ 1527817 h 1528091"/>
                    <a:gd name="connsiteX1204" fmla="*/ 573919 w 4401136"/>
                    <a:gd name="connsiteY1204" fmla="*/ 1506756 h 1528091"/>
                    <a:gd name="connsiteX1205" fmla="*/ 572255 w 4401136"/>
                    <a:gd name="connsiteY1205" fmla="*/ 1505370 h 1528091"/>
                    <a:gd name="connsiteX1206" fmla="*/ 557561 w 4401136"/>
                    <a:gd name="connsiteY1206" fmla="*/ 1492345 h 1528091"/>
                    <a:gd name="connsiteX1207" fmla="*/ 548136 w 4401136"/>
                    <a:gd name="connsiteY1207" fmla="*/ 1478489 h 1528091"/>
                    <a:gd name="connsiteX1208" fmla="*/ 544255 w 4401136"/>
                    <a:gd name="connsiteY1208" fmla="*/ 1461585 h 1528091"/>
                    <a:gd name="connsiteX1209" fmla="*/ 546195 w 4401136"/>
                    <a:gd name="connsiteY1209" fmla="*/ 1451609 h 1528091"/>
                    <a:gd name="connsiteX1210" fmla="*/ 546195 w 4401136"/>
                    <a:gd name="connsiteY1210" fmla="*/ 1441632 h 1528091"/>
                    <a:gd name="connsiteX1211" fmla="*/ 541759 w 4401136"/>
                    <a:gd name="connsiteY1211" fmla="*/ 1445512 h 1528091"/>
                    <a:gd name="connsiteX1212" fmla="*/ 540096 w 4401136"/>
                    <a:gd name="connsiteY1212" fmla="*/ 1441632 h 1528091"/>
                    <a:gd name="connsiteX1213" fmla="*/ 534274 w 4401136"/>
                    <a:gd name="connsiteY1213" fmla="*/ 1428885 h 1528091"/>
                    <a:gd name="connsiteX1214" fmla="*/ 522353 w 4401136"/>
                    <a:gd name="connsiteY1214" fmla="*/ 1421402 h 1528091"/>
                    <a:gd name="connsiteX1215" fmla="*/ 526511 w 4401136"/>
                    <a:gd name="connsiteY1215" fmla="*/ 1407823 h 1528091"/>
                    <a:gd name="connsiteX1216" fmla="*/ 536492 w 4401136"/>
                    <a:gd name="connsiteY1216" fmla="*/ 1398124 h 1528091"/>
                    <a:gd name="connsiteX1217" fmla="*/ 540373 w 4401136"/>
                    <a:gd name="connsiteY1217" fmla="*/ 1382328 h 1528091"/>
                    <a:gd name="connsiteX1218" fmla="*/ 550354 w 4401136"/>
                    <a:gd name="connsiteY1218" fmla="*/ 1376786 h 1528091"/>
                    <a:gd name="connsiteX1219" fmla="*/ 565602 w 4401136"/>
                    <a:gd name="connsiteY1219" fmla="*/ 1374846 h 1528091"/>
                    <a:gd name="connsiteX1220" fmla="*/ 584731 w 4401136"/>
                    <a:gd name="connsiteY1220" fmla="*/ 1363761 h 1528091"/>
                    <a:gd name="connsiteX1221" fmla="*/ 588612 w 4401136"/>
                    <a:gd name="connsiteY1221" fmla="*/ 1359050 h 1528091"/>
                    <a:gd name="connsiteX1222" fmla="*/ 588612 w 4401136"/>
                    <a:gd name="connsiteY1222" fmla="*/ 1359050 h 1528091"/>
                    <a:gd name="connsiteX1223" fmla="*/ 585285 w 4401136"/>
                    <a:gd name="connsiteY1223" fmla="*/ 1354062 h 1528091"/>
                    <a:gd name="connsiteX1224" fmla="*/ 570592 w 4401136"/>
                    <a:gd name="connsiteY1224" fmla="*/ 1347134 h 1528091"/>
                    <a:gd name="connsiteX1225" fmla="*/ 583068 w 4401136"/>
                    <a:gd name="connsiteY1225" fmla="*/ 1342700 h 1528091"/>
                    <a:gd name="connsiteX1226" fmla="*/ 556175 w 4401136"/>
                    <a:gd name="connsiteY1226" fmla="*/ 1308614 h 1528091"/>
                    <a:gd name="connsiteX1227" fmla="*/ 542869 w 4401136"/>
                    <a:gd name="connsiteY1227" fmla="*/ 1311385 h 1528091"/>
                    <a:gd name="connsiteX1228" fmla="*/ 534828 w 4401136"/>
                    <a:gd name="connsiteY1228" fmla="*/ 1307505 h 1528091"/>
                    <a:gd name="connsiteX1229" fmla="*/ 529007 w 4401136"/>
                    <a:gd name="connsiteY1229" fmla="*/ 1288938 h 1528091"/>
                    <a:gd name="connsiteX1230" fmla="*/ 517086 w 4401136"/>
                    <a:gd name="connsiteY1230" fmla="*/ 1283950 h 1528091"/>
                    <a:gd name="connsiteX1231" fmla="*/ 531224 w 4401136"/>
                    <a:gd name="connsiteY1231" fmla="*/ 1262334 h 1528091"/>
                    <a:gd name="connsiteX1232" fmla="*/ 525125 w 4401136"/>
                    <a:gd name="connsiteY1232" fmla="*/ 1250695 h 1528091"/>
                    <a:gd name="connsiteX1233" fmla="*/ 530670 w 4401136"/>
                    <a:gd name="connsiteY1233" fmla="*/ 1232128 h 1528091"/>
                    <a:gd name="connsiteX1234" fmla="*/ 539264 w 4401136"/>
                    <a:gd name="connsiteY1234" fmla="*/ 1224646 h 1528091"/>
                    <a:gd name="connsiteX1235" fmla="*/ 544255 w 4401136"/>
                    <a:gd name="connsiteY1235" fmla="*/ 1217441 h 1528091"/>
                    <a:gd name="connsiteX1236" fmla="*/ 556730 w 4401136"/>
                    <a:gd name="connsiteY1236" fmla="*/ 1222706 h 1528091"/>
                    <a:gd name="connsiteX1237" fmla="*/ 572255 w 4401136"/>
                    <a:gd name="connsiteY1237" fmla="*/ 1236562 h 1528091"/>
                    <a:gd name="connsiteX1238" fmla="*/ 578909 w 4401136"/>
                    <a:gd name="connsiteY1238" fmla="*/ 1225477 h 1528091"/>
                    <a:gd name="connsiteX1239" fmla="*/ 576413 w 4401136"/>
                    <a:gd name="connsiteY1239" fmla="*/ 1208018 h 1528091"/>
                    <a:gd name="connsiteX1240" fmla="*/ 594157 w 4401136"/>
                    <a:gd name="connsiteY1240" fmla="*/ 1199428 h 1528091"/>
                    <a:gd name="connsiteX1241" fmla="*/ 600533 w 4401136"/>
                    <a:gd name="connsiteY1241" fmla="*/ 1192777 h 1528091"/>
                    <a:gd name="connsiteX1242" fmla="*/ 624375 w 4401136"/>
                    <a:gd name="connsiteY1242" fmla="*/ 1178089 h 1528091"/>
                    <a:gd name="connsiteX1243" fmla="*/ 632970 w 4401136"/>
                    <a:gd name="connsiteY1243" fmla="*/ 1169776 h 1528091"/>
                    <a:gd name="connsiteX1244" fmla="*/ 636851 w 4401136"/>
                    <a:gd name="connsiteY1244" fmla="*/ 1168944 h 1528091"/>
                    <a:gd name="connsiteX1245" fmla="*/ 650990 w 4401136"/>
                    <a:gd name="connsiteY1245" fmla="*/ 1177812 h 1528091"/>
                    <a:gd name="connsiteX1246" fmla="*/ 664574 w 4401136"/>
                    <a:gd name="connsiteY1246" fmla="*/ 1171161 h 1528091"/>
                    <a:gd name="connsiteX1247" fmla="*/ 676772 w 4401136"/>
                    <a:gd name="connsiteY1247" fmla="*/ 1170330 h 1528091"/>
                    <a:gd name="connsiteX1248" fmla="*/ 685921 w 4401136"/>
                    <a:gd name="connsiteY1248" fmla="*/ 1178366 h 1528091"/>
                    <a:gd name="connsiteX1249" fmla="*/ 710318 w 4401136"/>
                    <a:gd name="connsiteY1249" fmla="*/ 1182800 h 1528091"/>
                    <a:gd name="connsiteX1250" fmla="*/ 732219 w 4401136"/>
                    <a:gd name="connsiteY1250" fmla="*/ 1199428 h 1528091"/>
                    <a:gd name="connsiteX1251" fmla="*/ 738319 w 4401136"/>
                    <a:gd name="connsiteY1251" fmla="*/ 1203862 h 1528091"/>
                    <a:gd name="connsiteX1252" fmla="*/ 745250 w 4401136"/>
                    <a:gd name="connsiteY1252" fmla="*/ 1198596 h 1528091"/>
                    <a:gd name="connsiteX1253" fmla="*/ 769923 w 4401136"/>
                    <a:gd name="connsiteY1253" fmla="*/ 1207187 h 1528091"/>
                    <a:gd name="connsiteX1254" fmla="*/ 784893 w 4401136"/>
                    <a:gd name="connsiteY1254" fmla="*/ 1193608 h 1528091"/>
                    <a:gd name="connsiteX1255" fmla="*/ 809845 w 4401136"/>
                    <a:gd name="connsiteY1255" fmla="*/ 1194162 h 1528091"/>
                    <a:gd name="connsiteX1256" fmla="*/ 818717 w 4401136"/>
                    <a:gd name="connsiteY1256" fmla="*/ 1196656 h 1528091"/>
                    <a:gd name="connsiteX1257" fmla="*/ 843390 w 4401136"/>
                    <a:gd name="connsiteY1257" fmla="*/ 1194717 h 1528091"/>
                    <a:gd name="connsiteX1258" fmla="*/ 853648 w 4401136"/>
                    <a:gd name="connsiteY1258" fmla="*/ 1207187 h 1528091"/>
                    <a:gd name="connsiteX1259" fmla="*/ 878599 w 4401136"/>
                    <a:gd name="connsiteY1259" fmla="*/ 1209127 h 1528091"/>
                    <a:gd name="connsiteX1260" fmla="*/ 884421 w 4401136"/>
                    <a:gd name="connsiteY1260" fmla="*/ 1201645 h 1528091"/>
                    <a:gd name="connsiteX1261" fmla="*/ 901055 w 4401136"/>
                    <a:gd name="connsiteY1261" fmla="*/ 1206633 h 1528091"/>
                    <a:gd name="connsiteX1262" fmla="*/ 919907 w 4401136"/>
                    <a:gd name="connsiteY1262" fmla="*/ 1201090 h 1528091"/>
                    <a:gd name="connsiteX1263" fmla="*/ 923788 w 4401136"/>
                    <a:gd name="connsiteY1263" fmla="*/ 1185572 h 1528091"/>
                    <a:gd name="connsiteX1264" fmla="*/ 919352 w 4401136"/>
                    <a:gd name="connsiteY1264" fmla="*/ 1181692 h 1528091"/>
                    <a:gd name="connsiteX1265" fmla="*/ 882480 w 4401136"/>
                    <a:gd name="connsiteY1265" fmla="*/ 1159799 h 1528091"/>
                    <a:gd name="connsiteX1266" fmla="*/ 894124 w 4401136"/>
                    <a:gd name="connsiteY1266" fmla="*/ 1154257 h 1528091"/>
                    <a:gd name="connsiteX1267" fmla="*/ 909094 w 4401136"/>
                    <a:gd name="connsiteY1267" fmla="*/ 1144835 h 1528091"/>
                    <a:gd name="connsiteX1268" fmla="*/ 901332 w 4401136"/>
                    <a:gd name="connsiteY1268" fmla="*/ 1130424 h 1528091"/>
                    <a:gd name="connsiteX1269" fmla="*/ 912421 w 4401136"/>
                    <a:gd name="connsiteY1269" fmla="*/ 1122942 h 1528091"/>
                    <a:gd name="connsiteX1270" fmla="*/ 937650 w 4401136"/>
                    <a:gd name="connsiteY1270" fmla="*/ 1122942 h 1528091"/>
                    <a:gd name="connsiteX1271" fmla="*/ 933214 w 4401136"/>
                    <a:gd name="connsiteY1271" fmla="*/ 1116568 h 1528091"/>
                    <a:gd name="connsiteX1272" fmla="*/ 915749 w 4401136"/>
                    <a:gd name="connsiteY1272" fmla="*/ 1107423 h 1528091"/>
                    <a:gd name="connsiteX1273" fmla="*/ 921016 w 4401136"/>
                    <a:gd name="connsiteY1273" fmla="*/ 1101049 h 1528091"/>
                    <a:gd name="connsiteX1274" fmla="*/ 907154 w 4401136"/>
                    <a:gd name="connsiteY1274" fmla="*/ 1098278 h 1528091"/>
                    <a:gd name="connsiteX1275" fmla="*/ 912699 w 4401136"/>
                    <a:gd name="connsiteY1275" fmla="*/ 1092459 h 1528091"/>
                    <a:gd name="connsiteX1276" fmla="*/ 914639 w 4401136"/>
                    <a:gd name="connsiteY1276" fmla="*/ 1083591 h 1528091"/>
                    <a:gd name="connsiteX1277" fmla="*/ 944026 w 4401136"/>
                    <a:gd name="connsiteY1277" fmla="*/ 1085253 h 1528091"/>
                    <a:gd name="connsiteX1278" fmla="*/ 952898 w 4401136"/>
                    <a:gd name="connsiteY1278" fmla="*/ 1086362 h 1528091"/>
                    <a:gd name="connsiteX1279" fmla="*/ 965373 w 4401136"/>
                    <a:gd name="connsiteY1279" fmla="*/ 1080542 h 1528091"/>
                    <a:gd name="connsiteX1280" fmla="*/ 1008067 w 4401136"/>
                    <a:gd name="connsiteY1280" fmla="*/ 1072506 h 1528091"/>
                    <a:gd name="connsiteX1281" fmla="*/ 1023038 w 4401136"/>
                    <a:gd name="connsiteY1281" fmla="*/ 1070289 h 1528091"/>
                    <a:gd name="connsiteX1282" fmla="*/ 1035514 w 4401136"/>
                    <a:gd name="connsiteY1282" fmla="*/ 1061144 h 1528091"/>
                    <a:gd name="connsiteX1283" fmla="*/ 1069890 w 4401136"/>
                    <a:gd name="connsiteY1283" fmla="*/ 1055878 h 1528091"/>
                    <a:gd name="connsiteX1284" fmla="*/ 1103713 w 4401136"/>
                    <a:gd name="connsiteY1284" fmla="*/ 1048950 h 1528091"/>
                    <a:gd name="connsiteX1285" fmla="*/ 1120070 w 4401136"/>
                    <a:gd name="connsiteY1285" fmla="*/ 1035926 h 1528091"/>
                    <a:gd name="connsiteX1286" fmla="*/ 1147239 w 4401136"/>
                    <a:gd name="connsiteY1286" fmla="*/ 1035926 h 1528091"/>
                    <a:gd name="connsiteX1287" fmla="*/ 1159437 w 4401136"/>
                    <a:gd name="connsiteY1287" fmla="*/ 1041745 h 1528091"/>
                    <a:gd name="connsiteX1288" fmla="*/ 1174131 w 4401136"/>
                    <a:gd name="connsiteY1288" fmla="*/ 1038143 h 1528091"/>
                    <a:gd name="connsiteX1289" fmla="*/ 1184943 w 4401136"/>
                    <a:gd name="connsiteY1289" fmla="*/ 1062529 h 1528091"/>
                    <a:gd name="connsiteX1290" fmla="*/ 1184943 w 4401136"/>
                    <a:gd name="connsiteY1290" fmla="*/ 1081097 h 1528091"/>
                    <a:gd name="connsiteX1291" fmla="*/ 1205458 w 4401136"/>
                    <a:gd name="connsiteY1291" fmla="*/ 1079988 h 1528091"/>
                    <a:gd name="connsiteX1292" fmla="*/ 1211280 w 4401136"/>
                    <a:gd name="connsiteY1292" fmla="*/ 1072506 h 1528091"/>
                    <a:gd name="connsiteX1293" fmla="*/ 1217102 w 4401136"/>
                    <a:gd name="connsiteY1293" fmla="*/ 1078880 h 1528091"/>
                    <a:gd name="connsiteX1294" fmla="*/ 1219320 w 4401136"/>
                    <a:gd name="connsiteY1294" fmla="*/ 1086085 h 1528091"/>
                    <a:gd name="connsiteX1295" fmla="*/ 1227637 w 4401136"/>
                    <a:gd name="connsiteY1295" fmla="*/ 1081374 h 1528091"/>
                    <a:gd name="connsiteX1296" fmla="*/ 1235122 w 4401136"/>
                    <a:gd name="connsiteY1296" fmla="*/ 1085530 h 1528091"/>
                    <a:gd name="connsiteX1297" fmla="*/ 1250924 w 4401136"/>
                    <a:gd name="connsiteY1297" fmla="*/ 1086639 h 1528091"/>
                    <a:gd name="connsiteX1298" fmla="*/ 1241221 w 4401136"/>
                    <a:gd name="connsiteY1298" fmla="*/ 1099664 h 1528091"/>
                    <a:gd name="connsiteX1299" fmla="*/ 1248706 w 4401136"/>
                    <a:gd name="connsiteY1299" fmla="*/ 1104929 h 1528091"/>
                    <a:gd name="connsiteX1300" fmla="*/ 1258964 w 4401136"/>
                    <a:gd name="connsiteY1300" fmla="*/ 1099387 h 1528091"/>
                    <a:gd name="connsiteX1301" fmla="*/ 1271994 w 4401136"/>
                    <a:gd name="connsiteY1301" fmla="*/ 1101049 h 1528091"/>
                    <a:gd name="connsiteX1302" fmla="*/ 1280311 w 4401136"/>
                    <a:gd name="connsiteY1302" fmla="*/ 1093290 h 1528091"/>
                    <a:gd name="connsiteX1303" fmla="*/ 1336035 w 4401136"/>
                    <a:gd name="connsiteY1303" fmla="*/ 1069457 h 1528091"/>
                    <a:gd name="connsiteX1304" fmla="*/ 1332431 w 4401136"/>
                    <a:gd name="connsiteY1304" fmla="*/ 1079711 h 1528091"/>
                    <a:gd name="connsiteX1305" fmla="*/ 1330768 w 4401136"/>
                    <a:gd name="connsiteY1305" fmla="*/ 1084699 h 1528091"/>
                    <a:gd name="connsiteX1306" fmla="*/ 1374571 w 4401136"/>
                    <a:gd name="connsiteY1306" fmla="*/ 1125159 h 1528091"/>
                    <a:gd name="connsiteX1307" fmla="*/ 1426414 w 4401136"/>
                    <a:gd name="connsiteY1307" fmla="*/ 1201922 h 1528091"/>
                    <a:gd name="connsiteX1308" fmla="*/ 1434731 w 4401136"/>
                    <a:gd name="connsiteY1308" fmla="*/ 1192777 h 1528091"/>
                    <a:gd name="connsiteX1309" fmla="*/ 1441662 w 4401136"/>
                    <a:gd name="connsiteY1309" fmla="*/ 1183909 h 1528091"/>
                    <a:gd name="connsiteX1310" fmla="*/ 1453583 w 4401136"/>
                    <a:gd name="connsiteY1310" fmla="*/ 1190837 h 1528091"/>
                    <a:gd name="connsiteX1311" fmla="*/ 1463840 w 4401136"/>
                    <a:gd name="connsiteY1311" fmla="*/ 1203862 h 1528091"/>
                    <a:gd name="connsiteX1312" fmla="*/ 1492950 w 4401136"/>
                    <a:gd name="connsiteY1312" fmla="*/ 1203862 h 1528091"/>
                    <a:gd name="connsiteX1313" fmla="*/ 1508198 w 4401136"/>
                    <a:gd name="connsiteY1313" fmla="*/ 1194717 h 1528091"/>
                    <a:gd name="connsiteX1314" fmla="*/ 1533703 w 4401136"/>
                    <a:gd name="connsiteY1314" fmla="*/ 1208295 h 1528091"/>
                    <a:gd name="connsiteX1315" fmla="*/ 1540357 w 4401136"/>
                    <a:gd name="connsiteY1315" fmla="*/ 1220212 h 1528091"/>
                    <a:gd name="connsiteX1316" fmla="*/ 1557823 w 4401136"/>
                    <a:gd name="connsiteY1316" fmla="*/ 1229080 h 1528091"/>
                    <a:gd name="connsiteX1317" fmla="*/ 1571130 w 4401136"/>
                    <a:gd name="connsiteY1317" fmla="*/ 1245153 h 1528091"/>
                    <a:gd name="connsiteX1318" fmla="*/ 1589704 w 4401136"/>
                    <a:gd name="connsiteY1318" fmla="*/ 1246261 h 1528091"/>
                    <a:gd name="connsiteX1319" fmla="*/ 1602457 w 4401136"/>
                    <a:gd name="connsiteY1319" fmla="*/ 1240719 h 1528091"/>
                    <a:gd name="connsiteX1320" fmla="*/ 1615765 w 4401136"/>
                    <a:gd name="connsiteY1320" fmla="*/ 1255960 h 1528091"/>
                    <a:gd name="connsiteX1321" fmla="*/ 1625745 w 4401136"/>
                    <a:gd name="connsiteY1321" fmla="*/ 1259563 h 1528091"/>
                    <a:gd name="connsiteX1322" fmla="*/ 1630735 w 4401136"/>
                    <a:gd name="connsiteY1322" fmla="*/ 1260394 h 1528091"/>
                    <a:gd name="connsiteX1323" fmla="*/ 1639052 w 4401136"/>
                    <a:gd name="connsiteY1323" fmla="*/ 1257623 h 1528091"/>
                    <a:gd name="connsiteX1324" fmla="*/ 1649864 w 4401136"/>
                    <a:gd name="connsiteY1324" fmla="*/ 1247647 h 1528091"/>
                    <a:gd name="connsiteX1325" fmla="*/ 1681746 w 4401136"/>
                    <a:gd name="connsiteY1325" fmla="*/ 1240164 h 1528091"/>
                    <a:gd name="connsiteX1326" fmla="*/ 1738302 w 4401136"/>
                    <a:gd name="connsiteY1326" fmla="*/ 1207187 h 1528091"/>
                    <a:gd name="connsiteX1327" fmla="*/ 1753827 w 4401136"/>
                    <a:gd name="connsiteY1327" fmla="*/ 1204693 h 1528091"/>
                    <a:gd name="connsiteX1328" fmla="*/ 1762976 w 4401136"/>
                    <a:gd name="connsiteY1328" fmla="*/ 1198873 h 1528091"/>
                    <a:gd name="connsiteX1329" fmla="*/ 1780442 w 4401136"/>
                    <a:gd name="connsiteY1329" fmla="*/ 1205524 h 1528091"/>
                    <a:gd name="connsiteX1330" fmla="*/ 1792640 w 4401136"/>
                    <a:gd name="connsiteY1330" fmla="*/ 1209958 h 1528091"/>
                    <a:gd name="connsiteX1331" fmla="*/ 1810937 w 4401136"/>
                    <a:gd name="connsiteY1331" fmla="*/ 1215223 h 1528091"/>
                    <a:gd name="connsiteX1332" fmla="*/ 1823967 w 4401136"/>
                    <a:gd name="connsiteY1332" fmla="*/ 1230465 h 1528091"/>
                    <a:gd name="connsiteX1333" fmla="*/ 1843097 w 4401136"/>
                    <a:gd name="connsiteY1333" fmla="*/ 1232128 h 1528091"/>
                    <a:gd name="connsiteX1334" fmla="*/ 1860008 w 4401136"/>
                    <a:gd name="connsiteY1334" fmla="*/ 1231019 h 1528091"/>
                    <a:gd name="connsiteX1335" fmla="*/ 1891890 w 4401136"/>
                    <a:gd name="connsiteY1335" fmla="*/ 1236839 h 1528091"/>
                    <a:gd name="connsiteX1336" fmla="*/ 1913514 w 4401136"/>
                    <a:gd name="connsiteY1336" fmla="*/ 1224369 h 1528091"/>
                    <a:gd name="connsiteX1337" fmla="*/ 1915732 w 4401136"/>
                    <a:gd name="connsiteY1337" fmla="*/ 1209127 h 1528091"/>
                    <a:gd name="connsiteX1338" fmla="*/ 1906306 w 4401136"/>
                    <a:gd name="connsiteY1338" fmla="*/ 1189728 h 1528091"/>
                    <a:gd name="connsiteX1339" fmla="*/ 1915455 w 4401136"/>
                    <a:gd name="connsiteY1339" fmla="*/ 1174487 h 1528091"/>
                    <a:gd name="connsiteX1340" fmla="*/ 1926267 w 4401136"/>
                    <a:gd name="connsiteY1340" fmla="*/ 1161739 h 1528091"/>
                    <a:gd name="connsiteX1341" fmla="*/ 1939019 w 4401136"/>
                    <a:gd name="connsiteY1341" fmla="*/ 1155919 h 1528091"/>
                    <a:gd name="connsiteX1342" fmla="*/ 1965357 w 4401136"/>
                    <a:gd name="connsiteY1342" fmla="*/ 1167836 h 1528091"/>
                    <a:gd name="connsiteX1343" fmla="*/ 1989199 w 4401136"/>
                    <a:gd name="connsiteY1343" fmla="*/ 1172270 h 1528091"/>
                    <a:gd name="connsiteX1344" fmla="*/ 2023576 w 4401136"/>
                    <a:gd name="connsiteY1344" fmla="*/ 1187234 h 1528091"/>
                    <a:gd name="connsiteX1345" fmla="*/ 2031339 w 4401136"/>
                    <a:gd name="connsiteY1345" fmla="*/ 1212729 h 1528091"/>
                    <a:gd name="connsiteX1346" fmla="*/ 2074864 w 4401136"/>
                    <a:gd name="connsiteY1346" fmla="*/ 1223814 h 1528091"/>
                    <a:gd name="connsiteX1347" fmla="*/ 2107578 w 4401136"/>
                    <a:gd name="connsiteY1347" fmla="*/ 1213007 h 1528091"/>
                    <a:gd name="connsiteX1348" fmla="*/ 2135024 w 4401136"/>
                    <a:gd name="connsiteY1348" fmla="*/ 1218826 h 1528091"/>
                    <a:gd name="connsiteX1349" fmla="*/ 2148886 w 4401136"/>
                    <a:gd name="connsiteY1349" fmla="*/ 1219935 h 1528091"/>
                    <a:gd name="connsiteX1350" fmla="*/ 2165797 w 4401136"/>
                    <a:gd name="connsiteY1350" fmla="*/ 1231019 h 1528091"/>
                    <a:gd name="connsiteX1351" fmla="*/ 2179659 w 4401136"/>
                    <a:gd name="connsiteY1351" fmla="*/ 1233236 h 1528091"/>
                    <a:gd name="connsiteX1352" fmla="*/ 2196015 w 4401136"/>
                    <a:gd name="connsiteY1352" fmla="*/ 1254021 h 1528091"/>
                    <a:gd name="connsiteX1353" fmla="*/ 2219580 w 4401136"/>
                    <a:gd name="connsiteY1353" fmla="*/ 1255683 h 1528091"/>
                    <a:gd name="connsiteX1354" fmla="*/ 2261166 w 4401136"/>
                    <a:gd name="connsiteY1354" fmla="*/ 1258177 h 1528091"/>
                    <a:gd name="connsiteX1355" fmla="*/ 2292771 w 4401136"/>
                    <a:gd name="connsiteY1355" fmla="*/ 1249864 h 1528091"/>
                    <a:gd name="connsiteX1356" fmla="*/ 2313563 w 4401136"/>
                    <a:gd name="connsiteY1356" fmla="*/ 1244321 h 1528091"/>
                    <a:gd name="connsiteX1357" fmla="*/ 2344059 w 4401136"/>
                    <a:gd name="connsiteY1357" fmla="*/ 1222429 h 1528091"/>
                    <a:gd name="connsiteX1358" fmla="*/ 2367901 w 4401136"/>
                    <a:gd name="connsiteY1358" fmla="*/ 1224646 h 1528091"/>
                    <a:gd name="connsiteX1359" fmla="*/ 2386198 w 4401136"/>
                    <a:gd name="connsiteY1359" fmla="*/ 1232959 h 1528091"/>
                    <a:gd name="connsiteX1360" fmla="*/ 2407545 w 4401136"/>
                    <a:gd name="connsiteY1360" fmla="*/ 1231574 h 1528091"/>
                    <a:gd name="connsiteX1361" fmla="*/ 2415030 w 4401136"/>
                    <a:gd name="connsiteY1361" fmla="*/ 1235731 h 1528091"/>
                    <a:gd name="connsiteX1362" fmla="*/ 2450240 w 4401136"/>
                    <a:gd name="connsiteY1362" fmla="*/ 1244044 h 1528091"/>
                    <a:gd name="connsiteX1363" fmla="*/ 2468814 w 4401136"/>
                    <a:gd name="connsiteY1363" fmla="*/ 1229911 h 1528091"/>
                    <a:gd name="connsiteX1364" fmla="*/ 2487111 w 4401136"/>
                    <a:gd name="connsiteY1364" fmla="*/ 1220212 h 1528091"/>
                    <a:gd name="connsiteX1365" fmla="*/ 2498201 w 4401136"/>
                    <a:gd name="connsiteY1365" fmla="*/ 1185849 h 1528091"/>
                    <a:gd name="connsiteX1366" fmla="*/ 2525093 w 4401136"/>
                    <a:gd name="connsiteY1366" fmla="*/ 1154257 h 1528091"/>
                    <a:gd name="connsiteX1367" fmla="*/ 2521489 w 4401136"/>
                    <a:gd name="connsiteY1367" fmla="*/ 1146775 h 1528091"/>
                    <a:gd name="connsiteX1368" fmla="*/ 2519548 w 4401136"/>
                    <a:gd name="connsiteY1368" fmla="*/ 1138461 h 1528091"/>
                    <a:gd name="connsiteX1369" fmla="*/ 2509013 w 4401136"/>
                    <a:gd name="connsiteY1369" fmla="*/ 1126544 h 1528091"/>
                    <a:gd name="connsiteX1370" fmla="*/ 2536737 w 4401136"/>
                    <a:gd name="connsiteY1370" fmla="*/ 1109363 h 1528091"/>
                    <a:gd name="connsiteX1371" fmla="*/ 2587471 w 4401136"/>
                    <a:gd name="connsiteY1371" fmla="*/ 1105483 h 1528091"/>
                    <a:gd name="connsiteX1372" fmla="*/ 2603827 w 4401136"/>
                    <a:gd name="connsiteY1372" fmla="*/ 1103266 h 1528091"/>
                    <a:gd name="connsiteX1373" fmla="*/ 2628501 w 4401136"/>
                    <a:gd name="connsiteY1373" fmla="*/ 1114905 h 1528091"/>
                    <a:gd name="connsiteX1374" fmla="*/ 2655116 w 4401136"/>
                    <a:gd name="connsiteY1374" fmla="*/ 1119616 h 1528091"/>
                    <a:gd name="connsiteX1375" fmla="*/ 2666759 w 4401136"/>
                    <a:gd name="connsiteY1375" fmla="*/ 1132364 h 1528091"/>
                    <a:gd name="connsiteX1376" fmla="*/ 2670918 w 4401136"/>
                    <a:gd name="connsiteY1376" fmla="*/ 1143449 h 1528091"/>
                    <a:gd name="connsiteX1377" fmla="*/ 2679512 w 4401136"/>
                    <a:gd name="connsiteY1377" fmla="*/ 1154534 h 1528091"/>
                    <a:gd name="connsiteX1378" fmla="*/ 2683116 w 4401136"/>
                    <a:gd name="connsiteY1378" fmla="*/ 1175041 h 1528091"/>
                    <a:gd name="connsiteX1379" fmla="*/ 2694206 w 4401136"/>
                    <a:gd name="connsiteY1379" fmla="*/ 1190837 h 1528091"/>
                    <a:gd name="connsiteX1380" fmla="*/ 2707790 w 4401136"/>
                    <a:gd name="connsiteY1380" fmla="*/ 1223260 h 1528091"/>
                    <a:gd name="connsiteX1381" fmla="*/ 2716107 w 4401136"/>
                    <a:gd name="connsiteY1381" fmla="*/ 1243767 h 1528091"/>
                    <a:gd name="connsiteX1382" fmla="*/ 2742167 w 4401136"/>
                    <a:gd name="connsiteY1382" fmla="*/ 1246261 h 1528091"/>
                    <a:gd name="connsiteX1383" fmla="*/ 2754088 w 4401136"/>
                    <a:gd name="connsiteY1383" fmla="*/ 1252358 h 1528091"/>
                    <a:gd name="connsiteX1384" fmla="*/ 2763514 w 4401136"/>
                    <a:gd name="connsiteY1384" fmla="*/ 1251527 h 1528091"/>
                    <a:gd name="connsiteX1385" fmla="*/ 2780703 w 4401136"/>
                    <a:gd name="connsiteY1385" fmla="*/ 1269262 h 1528091"/>
                    <a:gd name="connsiteX1386" fmla="*/ 2790406 w 4401136"/>
                    <a:gd name="connsiteY1386" fmla="*/ 1271756 h 1528091"/>
                    <a:gd name="connsiteX1387" fmla="*/ 2790406 w 4401136"/>
                    <a:gd name="connsiteY1387" fmla="*/ 1281456 h 1528091"/>
                    <a:gd name="connsiteX1388" fmla="*/ 2796227 w 4401136"/>
                    <a:gd name="connsiteY1388" fmla="*/ 1289492 h 1528091"/>
                    <a:gd name="connsiteX1389" fmla="*/ 2793178 w 4401136"/>
                    <a:gd name="connsiteY1389" fmla="*/ 1298083 h 1528091"/>
                    <a:gd name="connsiteX1390" fmla="*/ 2799277 w 4401136"/>
                    <a:gd name="connsiteY1390" fmla="*/ 1304734 h 1528091"/>
                    <a:gd name="connsiteX1391" fmla="*/ 2802327 w 4401136"/>
                    <a:gd name="connsiteY1391" fmla="*/ 1309168 h 1528091"/>
                    <a:gd name="connsiteX1392" fmla="*/ 2841417 w 4401136"/>
                    <a:gd name="connsiteY1392" fmla="*/ 1308614 h 1528091"/>
                    <a:gd name="connsiteX1393" fmla="*/ 2852784 w 4401136"/>
                    <a:gd name="connsiteY1393" fmla="*/ 1298360 h 1528091"/>
                    <a:gd name="connsiteX1394" fmla="*/ 2871636 w 4401136"/>
                    <a:gd name="connsiteY1394" fmla="*/ 1293649 h 1528091"/>
                    <a:gd name="connsiteX1395" fmla="*/ 2901022 w 4401136"/>
                    <a:gd name="connsiteY1395" fmla="*/ 1287829 h 1528091"/>
                    <a:gd name="connsiteX1396" fmla="*/ 2899359 w 4401136"/>
                    <a:gd name="connsiteY1396" fmla="*/ 1303071 h 1528091"/>
                    <a:gd name="connsiteX1397" fmla="*/ 2899913 w 4401136"/>
                    <a:gd name="connsiteY1397" fmla="*/ 1312770 h 1528091"/>
                    <a:gd name="connsiteX1398" fmla="*/ 2887715 w 4401136"/>
                    <a:gd name="connsiteY1398" fmla="*/ 1324687 h 1528091"/>
                    <a:gd name="connsiteX1399" fmla="*/ 2879675 w 4401136"/>
                    <a:gd name="connsiteY1399" fmla="*/ 1354339 h 1528091"/>
                    <a:gd name="connsiteX1400" fmla="*/ 2869140 w 4401136"/>
                    <a:gd name="connsiteY1400" fmla="*/ 1371797 h 1528091"/>
                    <a:gd name="connsiteX1401" fmla="*/ 2864427 w 4401136"/>
                    <a:gd name="connsiteY1401" fmla="*/ 1382328 h 1528091"/>
                    <a:gd name="connsiteX1402" fmla="*/ 2857497 w 4401136"/>
                    <a:gd name="connsiteY1402" fmla="*/ 1388702 h 1528091"/>
                    <a:gd name="connsiteX1403" fmla="*/ 2849179 w 4401136"/>
                    <a:gd name="connsiteY1403" fmla="*/ 1400341 h 1528091"/>
                    <a:gd name="connsiteX1404" fmla="*/ 2822010 w 4401136"/>
                    <a:gd name="connsiteY1404" fmla="*/ 1391750 h 1528091"/>
                    <a:gd name="connsiteX1405" fmla="*/ 2812307 w 4401136"/>
                    <a:gd name="connsiteY1405" fmla="*/ 1403389 h 1528091"/>
                    <a:gd name="connsiteX1406" fmla="*/ 2802050 w 4401136"/>
                    <a:gd name="connsiteY1406" fmla="*/ 1410040 h 1528091"/>
                    <a:gd name="connsiteX1407" fmla="*/ 2810089 w 4401136"/>
                    <a:gd name="connsiteY1407" fmla="*/ 1435258 h 1528091"/>
                    <a:gd name="connsiteX1408" fmla="*/ 2801495 w 4401136"/>
                    <a:gd name="connsiteY1408" fmla="*/ 1471838 h 1528091"/>
                    <a:gd name="connsiteX1409" fmla="*/ 2787079 w 4401136"/>
                    <a:gd name="connsiteY1409" fmla="*/ 1478212 h 1528091"/>
                    <a:gd name="connsiteX1410" fmla="*/ 2793733 w 4401136"/>
                    <a:gd name="connsiteY1410" fmla="*/ 1488466 h 1528091"/>
                    <a:gd name="connsiteX1411" fmla="*/ 2794287 w 4401136"/>
                    <a:gd name="connsiteY1411" fmla="*/ 1485417 h 1528091"/>
                    <a:gd name="connsiteX1412" fmla="*/ 2799000 w 4401136"/>
                    <a:gd name="connsiteY1412" fmla="*/ 1483478 h 1528091"/>
                    <a:gd name="connsiteX1413" fmla="*/ 2806486 w 4401136"/>
                    <a:gd name="connsiteY1413" fmla="*/ 1483755 h 1528091"/>
                    <a:gd name="connsiteX1414" fmla="*/ 2809535 w 4401136"/>
                    <a:gd name="connsiteY1414" fmla="*/ 1476272 h 1528091"/>
                    <a:gd name="connsiteX1415" fmla="*/ 2814803 w 4401136"/>
                    <a:gd name="connsiteY1415" fmla="*/ 1468236 h 1528091"/>
                    <a:gd name="connsiteX1416" fmla="*/ 2827555 w 4401136"/>
                    <a:gd name="connsiteY1416" fmla="*/ 1458814 h 1528091"/>
                    <a:gd name="connsiteX1417" fmla="*/ 2828109 w 4401136"/>
                    <a:gd name="connsiteY1417" fmla="*/ 1466573 h 1528091"/>
                    <a:gd name="connsiteX1418" fmla="*/ 2831714 w 4401136"/>
                    <a:gd name="connsiteY1418" fmla="*/ 1462416 h 1528091"/>
                    <a:gd name="connsiteX1419" fmla="*/ 2832823 w 4401136"/>
                    <a:gd name="connsiteY1419" fmla="*/ 1457151 h 1528091"/>
                    <a:gd name="connsiteX1420" fmla="*/ 2836981 w 4401136"/>
                    <a:gd name="connsiteY1420" fmla="*/ 1460753 h 1528091"/>
                    <a:gd name="connsiteX1421" fmla="*/ 2835318 w 4401136"/>
                    <a:gd name="connsiteY1421" fmla="*/ 1471284 h 1528091"/>
                    <a:gd name="connsiteX1422" fmla="*/ 2842249 w 4401136"/>
                    <a:gd name="connsiteY1422" fmla="*/ 1472393 h 1528091"/>
                    <a:gd name="connsiteX1423" fmla="*/ 2851674 w 4401136"/>
                    <a:gd name="connsiteY1423" fmla="*/ 1474609 h 1528091"/>
                    <a:gd name="connsiteX1424" fmla="*/ 2861655 w 4401136"/>
                    <a:gd name="connsiteY1424" fmla="*/ 1475441 h 1528091"/>
                    <a:gd name="connsiteX1425" fmla="*/ 2882725 w 4401136"/>
                    <a:gd name="connsiteY1425" fmla="*/ 1467959 h 1528091"/>
                    <a:gd name="connsiteX1426" fmla="*/ 2910171 w 4401136"/>
                    <a:gd name="connsiteY1426" fmla="*/ 1451609 h 1528091"/>
                    <a:gd name="connsiteX1427" fmla="*/ 2922647 w 4401136"/>
                    <a:gd name="connsiteY1427" fmla="*/ 1439692 h 1528091"/>
                    <a:gd name="connsiteX1428" fmla="*/ 2929855 w 4401136"/>
                    <a:gd name="connsiteY1428" fmla="*/ 1426668 h 1528091"/>
                    <a:gd name="connsiteX1429" fmla="*/ 2953420 w 4401136"/>
                    <a:gd name="connsiteY1429" fmla="*/ 1402004 h 1528091"/>
                    <a:gd name="connsiteX1430" fmla="*/ 2975044 w 4401136"/>
                    <a:gd name="connsiteY1430" fmla="*/ 1380942 h 1528091"/>
                    <a:gd name="connsiteX1431" fmla="*/ 2984747 w 4401136"/>
                    <a:gd name="connsiteY1431" fmla="*/ 1369026 h 1528091"/>
                    <a:gd name="connsiteX1432" fmla="*/ 2996391 w 4401136"/>
                    <a:gd name="connsiteY1432" fmla="*/ 1355447 h 1528091"/>
                    <a:gd name="connsiteX1433" fmla="*/ 3011916 w 4401136"/>
                    <a:gd name="connsiteY1433" fmla="*/ 1327735 h 1528091"/>
                    <a:gd name="connsiteX1434" fmla="*/ 3021342 w 4401136"/>
                    <a:gd name="connsiteY1434" fmla="*/ 1314710 h 1528091"/>
                    <a:gd name="connsiteX1435" fmla="*/ 3029936 w 4401136"/>
                    <a:gd name="connsiteY1435" fmla="*/ 1301963 h 1528091"/>
                    <a:gd name="connsiteX1436" fmla="*/ 3042412 w 4401136"/>
                    <a:gd name="connsiteY1436" fmla="*/ 1290878 h 1528091"/>
                    <a:gd name="connsiteX1437" fmla="*/ 3050174 w 4401136"/>
                    <a:gd name="connsiteY1437" fmla="*/ 1274251 h 1528091"/>
                    <a:gd name="connsiteX1438" fmla="*/ 3055719 w 4401136"/>
                    <a:gd name="connsiteY1438" fmla="*/ 1260117 h 1528091"/>
                    <a:gd name="connsiteX1439" fmla="*/ 3062095 w 4401136"/>
                    <a:gd name="connsiteY1439" fmla="*/ 1229634 h 1528091"/>
                    <a:gd name="connsiteX1440" fmla="*/ 3055996 w 4401136"/>
                    <a:gd name="connsiteY1440" fmla="*/ 1217718 h 1528091"/>
                    <a:gd name="connsiteX1441" fmla="*/ 3059323 w 4401136"/>
                    <a:gd name="connsiteY1441" fmla="*/ 1204416 h 1528091"/>
                    <a:gd name="connsiteX1442" fmla="*/ 3063482 w 4401136"/>
                    <a:gd name="connsiteY1442" fmla="*/ 1191391 h 1528091"/>
                    <a:gd name="connsiteX1443" fmla="*/ 3067640 w 4401136"/>
                    <a:gd name="connsiteY1443" fmla="*/ 1178921 h 1528091"/>
                    <a:gd name="connsiteX1444" fmla="*/ 3076234 w 4401136"/>
                    <a:gd name="connsiteY1444" fmla="*/ 1169498 h 1528091"/>
                    <a:gd name="connsiteX1445" fmla="*/ 3080393 w 4401136"/>
                    <a:gd name="connsiteY1445" fmla="*/ 1156197 h 1528091"/>
                    <a:gd name="connsiteX1446" fmla="*/ 3080670 w 4401136"/>
                    <a:gd name="connsiteY1446" fmla="*/ 1149546 h 1528091"/>
                    <a:gd name="connsiteX1447" fmla="*/ 3076789 w 4401136"/>
                    <a:gd name="connsiteY1447" fmla="*/ 1145112 h 1528091"/>
                    <a:gd name="connsiteX1448" fmla="*/ 3078175 w 4401136"/>
                    <a:gd name="connsiteY1448" fmla="*/ 1137907 h 1528091"/>
                    <a:gd name="connsiteX1449" fmla="*/ 3075957 w 4401136"/>
                    <a:gd name="connsiteY1449" fmla="*/ 1130979 h 1528091"/>
                    <a:gd name="connsiteX1450" fmla="*/ 3068194 w 4401136"/>
                    <a:gd name="connsiteY1450" fmla="*/ 1121556 h 1528091"/>
                    <a:gd name="connsiteX1451" fmla="*/ 3079006 w 4401136"/>
                    <a:gd name="connsiteY1451" fmla="*/ 1119616 h 1528091"/>
                    <a:gd name="connsiteX1452" fmla="*/ 3077898 w 4401136"/>
                    <a:gd name="connsiteY1452" fmla="*/ 1111580 h 1528091"/>
                    <a:gd name="connsiteX1453" fmla="*/ 3070412 w 4401136"/>
                    <a:gd name="connsiteY1453" fmla="*/ 1106592 h 1528091"/>
                    <a:gd name="connsiteX1454" fmla="*/ 3063204 w 4401136"/>
                    <a:gd name="connsiteY1454" fmla="*/ 1099664 h 1528091"/>
                    <a:gd name="connsiteX1455" fmla="*/ 3057383 w 4401136"/>
                    <a:gd name="connsiteY1455" fmla="*/ 1092181 h 1528091"/>
                    <a:gd name="connsiteX1456" fmla="*/ 3049620 w 4401136"/>
                    <a:gd name="connsiteY1456" fmla="*/ 1085530 h 1528091"/>
                    <a:gd name="connsiteX1457" fmla="*/ 3031877 w 4401136"/>
                    <a:gd name="connsiteY1457" fmla="*/ 1073060 h 1528091"/>
                    <a:gd name="connsiteX1458" fmla="*/ 3021619 w 4401136"/>
                    <a:gd name="connsiteY1458" fmla="*/ 1075000 h 1528091"/>
                    <a:gd name="connsiteX1459" fmla="*/ 3012748 w 4401136"/>
                    <a:gd name="connsiteY1459" fmla="*/ 1076940 h 1528091"/>
                    <a:gd name="connsiteX1460" fmla="*/ 3010807 w 4401136"/>
                    <a:gd name="connsiteY1460" fmla="*/ 1085253 h 1528091"/>
                    <a:gd name="connsiteX1461" fmla="*/ 3008589 w 4401136"/>
                    <a:gd name="connsiteY1461" fmla="*/ 1092459 h 1528091"/>
                    <a:gd name="connsiteX1462" fmla="*/ 3003599 w 4401136"/>
                    <a:gd name="connsiteY1462" fmla="*/ 1101049 h 1528091"/>
                    <a:gd name="connsiteX1463" fmla="*/ 2997777 w 4401136"/>
                    <a:gd name="connsiteY1463" fmla="*/ 1104375 h 1528091"/>
                    <a:gd name="connsiteX1464" fmla="*/ 2999440 w 4401136"/>
                    <a:gd name="connsiteY1464" fmla="*/ 1097170 h 1528091"/>
                    <a:gd name="connsiteX1465" fmla="*/ 3003044 w 4401136"/>
                    <a:gd name="connsiteY1465" fmla="*/ 1089410 h 1528091"/>
                    <a:gd name="connsiteX1466" fmla="*/ 2996391 w 4401136"/>
                    <a:gd name="connsiteY1466" fmla="*/ 1094398 h 1528091"/>
                    <a:gd name="connsiteX1467" fmla="*/ 2990291 w 4401136"/>
                    <a:gd name="connsiteY1467" fmla="*/ 1098555 h 1528091"/>
                    <a:gd name="connsiteX1468" fmla="*/ 2972271 w 4401136"/>
                    <a:gd name="connsiteY1468" fmla="*/ 1099941 h 1528091"/>
                    <a:gd name="connsiteX1469" fmla="*/ 2973657 w 4401136"/>
                    <a:gd name="connsiteY1469" fmla="*/ 1094953 h 1528091"/>
                    <a:gd name="connsiteX1470" fmla="*/ 2975321 w 4401136"/>
                    <a:gd name="connsiteY1470" fmla="*/ 1092181 h 1528091"/>
                    <a:gd name="connsiteX1471" fmla="*/ 2979757 w 4401136"/>
                    <a:gd name="connsiteY1471" fmla="*/ 1088302 h 1528091"/>
                    <a:gd name="connsiteX1472" fmla="*/ 2972549 w 4401136"/>
                    <a:gd name="connsiteY1472" fmla="*/ 1085253 h 1528091"/>
                    <a:gd name="connsiteX1473" fmla="*/ 2965618 w 4401136"/>
                    <a:gd name="connsiteY1473" fmla="*/ 1088856 h 1528091"/>
                    <a:gd name="connsiteX1474" fmla="*/ 2957855 w 4401136"/>
                    <a:gd name="connsiteY1474" fmla="*/ 1094121 h 1528091"/>
                    <a:gd name="connsiteX1475" fmla="*/ 2953697 w 4401136"/>
                    <a:gd name="connsiteY1475" fmla="*/ 1087193 h 1528091"/>
                    <a:gd name="connsiteX1476" fmla="*/ 2955360 w 4401136"/>
                    <a:gd name="connsiteY1476" fmla="*/ 1082205 h 1528091"/>
                    <a:gd name="connsiteX1477" fmla="*/ 2955360 w 4401136"/>
                    <a:gd name="connsiteY1477" fmla="*/ 1077217 h 1528091"/>
                    <a:gd name="connsiteX1478" fmla="*/ 2955360 w 4401136"/>
                    <a:gd name="connsiteY1478" fmla="*/ 1066686 h 1528091"/>
                    <a:gd name="connsiteX1479" fmla="*/ 2947320 w 4401136"/>
                    <a:gd name="connsiteY1479" fmla="*/ 1061421 h 1528091"/>
                    <a:gd name="connsiteX1480" fmla="*/ 2931241 w 4401136"/>
                    <a:gd name="connsiteY1480" fmla="*/ 1061421 h 1528091"/>
                    <a:gd name="connsiteX1481" fmla="*/ 2918766 w 4401136"/>
                    <a:gd name="connsiteY1481" fmla="*/ 1061421 h 1528091"/>
                    <a:gd name="connsiteX1482" fmla="*/ 2911557 w 4401136"/>
                    <a:gd name="connsiteY1482" fmla="*/ 1059204 h 1528091"/>
                    <a:gd name="connsiteX1483" fmla="*/ 2922924 w 4401136"/>
                    <a:gd name="connsiteY1483" fmla="*/ 1044239 h 1528091"/>
                    <a:gd name="connsiteX1484" fmla="*/ 2929300 w 4401136"/>
                    <a:gd name="connsiteY1484" fmla="*/ 1040637 h 1528091"/>
                    <a:gd name="connsiteX1485" fmla="*/ 2948152 w 4401136"/>
                    <a:gd name="connsiteY1485" fmla="*/ 1029829 h 1528091"/>
                    <a:gd name="connsiteX1486" fmla="*/ 2965618 w 4401136"/>
                    <a:gd name="connsiteY1486" fmla="*/ 1017081 h 1528091"/>
                    <a:gd name="connsiteX1487" fmla="*/ 2973657 w 4401136"/>
                    <a:gd name="connsiteY1487" fmla="*/ 1009876 h 1528091"/>
                    <a:gd name="connsiteX1488" fmla="*/ 2979480 w 4401136"/>
                    <a:gd name="connsiteY1488" fmla="*/ 1007659 h 1528091"/>
                    <a:gd name="connsiteX1489" fmla="*/ 2991401 w 4401136"/>
                    <a:gd name="connsiteY1489" fmla="*/ 995189 h 1528091"/>
                    <a:gd name="connsiteX1490" fmla="*/ 2994450 w 4401136"/>
                    <a:gd name="connsiteY1490" fmla="*/ 991032 h 1528091"/>
                    <a:gd name="connsiteX1491" fmla="*/ 2995836 w 4401136"/>
                    <a:gd name="connsiteY1491" fmla="*/ 988261 h 1528091"/>
                    <a:gd name="connsiteX1492" fmla="*/ 3001658 w 4401136"/>
                    <a:gd name="connsiteY1492" fmla="*/ 979947 h 1528091"/>
                    <a:gd name="connsiteX1493" fmla="*/ 3010530 w 4401136"/>
                    <a:gd name="connsiteY1493" fmla="*/ 973019 h 1528091"/>
                    <a:gd name="connsiteX1494" fmla="*/ 3023005 w 4401136"/>
                    <a:gd name="connsiteY1494" fmla="*/ 961934 h 1528091"/>
                    <a:gd name="connsiteX1495" fmla="*/ 3028827 w 4401136"/>
                    <a:gd name="connsiteY1495" fmla="*/ 955006 h 1528091"/>
                    <a:gd name="connsiteX1496" fmla="*/ 3034649 w 4401136"/>
                    <a:gd name="connsiteY1496" fmla="*/ 949464 h 1528091"/>
                    <a:gd name="connsiteX1497" fmla="*/ 3041580 w 4401136"/>
                    <a:gd name="connsiteY1497" fmla="*/ 944753 h 1528091"/>
                    <a:gd name="connsiteX1498" fmla="*/ 3048788 w 4401136"/>
                    <a:gd name="connsiteY1498" fmla="*/ 941981 h 1528091"/>
                    <a:gd name="connsiteX1499" fmla="*/ 3054610 w 4401136"/>
                    <a:gd name="connsiteY1499" fmla="*/ 937825 h 1528091"/>
                    <a:gd name="connsiteX1500" fmla="*/ 3058769 w 4401136"/>
                    <a:gd name="connsiteY1500" fmla="*/ 931451 h 1528091"/>
                    <a:gd name="connsiteX1501" fmla="*/ 3069026 w 4401136"/>
                    <a:gd name="connsiteY1501" fmla="*/ 918149 h 1528091"/>
                    <a:gd name="connsiteX1502" fmla="*/ 3074294 w 4401136"/>
                    <a:gd name="connsiteY1502" fmla="*/ 915378 h 1528091"/>
                    <a:gd name="connsiteX1503" fmla="*/ 3083442 w 4401136"/>
                    <a:gd name="connsiteY1503" fmla="*/ 909558 h 1528091"/>
                    <a:gd name="connsiteX1504" fmla="*/ 3090651 w 4401136"/>
                    <a:gd name="connsiteY1504" fmla="*/ 901799 h 1528091"/>
                    <a:gd name="connsiteX1505" fmla="*/ 3096472 w 4401136"/>
                    <a:gd name="connsiteY1505" fmla="*/ 893762 h 1528091"/>
                    <a:gd name="connsiteX1506" fmla="*/ 3101740 w 4401136"/>
                    <a:gd name="connsiteY1506" fmla="*/ 891268 h 1528091"/>
                    <a:gd name="connsiteX1507" fmla="*/ 3110611 w 4401136"/>
                    <a:gd name="connsiteY1507" fmla="*/ 886003 h 1528091"/>
                    <a:gd name="connsiteX1508" fmla="*/ 3133345 w 4401136"/>
                    <a:gd name="connsiteY1508" fmla="*/ 878520 h 1528091"/>
                    <a:gd name="connsiteX1509" fmla="*/ 3158573 w 4401136"/>
                    <a:gd name="connsiteY1509" fmla="*/ 876026 h 1528091"/>
                    <a:gd name="connsiteX1510" fmla="*/ 3184079 w 4401136"/>
                    <a:gd name="connsiteY1510" fmla="*/ 877966 h 1528091"/>
                    <a:gd name="connsiteX1511" fmla="*/ 3196831 w 4401136"/>
                    <a:gd name="connsiteY1511" fmla="*/ 877689 h 1528091"/>
                    <a:gd name="connsiteX1512" fmla="*/ 3202653 w 4401136"/>
                    <a:gd name="connsiteY1512" fmla="*/ 877135 h 1528091"/>
                    <a:gd name="connsiteX1513" fmla="*/ 3207643 w 4401136"/>
                    <a:gd name="connsiteY1513" fmla="*/ 884617 h 1528091"/>
                    <a:gd name="connsiteX1514" fmla="*/ 3217069 w 4401136"/>
                    <a:gd name="connsiteY1514" fmla="*/ 881292 h 1528091"/>
                    <a:gd name="connsiteX1515" fmla="*/ 3219841 w 4401136"/>
                    <a:gd name="connsiteY1515" fmla="*/ 877412 h 1528091"/>
                    <a:gd name="connsiteX1516" fmla="*/ 3224832 w 4401136"/>
                    <a:gd name="connsiteY1516" fmla="*/ 877135 h 1528091"/>
                    <a:gd name="connsiteX1517" fmla="*/ 3235644 w 4401136"/>
                    <a:gd name="connsiteY1517" fmla="*/ 878243 h 1528091"/>
                    <a:gd name="connsiteX1518" fmla="*/ 3243684 w 4401136"/>
                    <a:gd name="connsiteY1518" fmla="*/ 883786 h 1528091"/>
                    <a:gd name="connsiteX1519" fmla="*/ 3254496 w 4401136"/>
                    <a:gd name="connsiteY1519" fmla="*/ 882677 h 1528091"/>
                    <a:gd name="connsiteX1520" fmla="*/ 3259764 w 4401136"/>
                    <a:gd name="connsiteY1520" fmla="*/ 880460 h 1528091"/>
                    <a:gd name="connsiteX1521" fmla="*/ 3263367 w 4401136"/>
                    <a:gd name="connsiteY1521" fmla="*/ 878520 h 1528091"/>
                    <a:gd name="connsiteX1522" fmla="*/ 3273902 w 4401136"/>
                    <a:gd name="connsiteY1522" fmla="*/ 879352 h 1528091"/>
                    <a:gd name="connsiteX1523" fmla="*/ 3283051 w 4401136"/>
                    <a:gd name="connsiteY1523" fmla="*/ 881846 h 1528091"/>
                    <a:gd name="connsiteX1524" fmla="*/ 3281110 w 4401136"/>
                    <a:gd name="connsiteY1524" fmla="*/ 877135 h 1528091"/>
                    <a:gd name="connsiteX1525" fmla="*/ 3280279 w 4401136"/>
                    <a:gd name="connsiteY1525" fmla="*/ 874086 h 1528091"/>
                    <a:gd name="connsiteX1526" fmla="*/ 3290814 w 4401136"/>
                    <a:gd name="connsiteY1526" fmla="*/ 874086 h 1528091"/>
                    <a:gd name="connsiteX1527" fmla="*/ 3290259 w 4401136"/>
                    <a:gd name="connsiteY1527" fmla="*/ 868267 h 1528091"/>
                    <a:gd name="connsiteX1528" fmla="*/ 3296081 w 4401136"/>
                    <a:gd name="connsiteY1528" fmla="*/ 864941 h 1528091"/>
                    <a:gd name="connsiteX1529" fmla="*/ 3319091 w 4401136"/>
                    <a:gd name="connsiteY1529" fmla="*/ 866327 h 1528091"/>
                    <a:gd name="connsiteX1530" fmla="*/ 3327408 w 4401136"/>
                    <a:gd name="connsiteY1530" fmla="*/ 874086 h 1528091"/>
                    <a:gd name="connsiteX1531" fmla="*/ 3336280 w 4401136"/>
                    <a:gd name="connsiteY1531" fmla="*/ 869098 h 1528091"/>
                    <a:gd name="connsiteX1532" fmla="*/ 3344597 w 4401136"/>
                    <a:gd name="connsiteY1532" fmla="*/ 872424 h 1528091"/>
                    <a:gd name="connsiteX1533" fmla="*/ 3354300 w 4401136"/>
                    <a:gd name="connsiteY1533" fmla="*/ 877135 h 1528091"/>
                    <a:gd name="connsiteX1534" fmla="*/ 3366221 w 4401136"/>
                    <a:gd name="connsiteY1534" fmla="*/ 881292 h 1528091"/>
                    <a:gd name="connsiteX1535" fmla="*/ 3373984 w 4401136"/>
                    <a:gd name="connsiteY1535" fmla="*/ 884617 h 1528091"/>
                    <a:gd name="connsiteX1536" fmla="*/ 3355132 w 4401136"/>
                    <a:gd name="connsiteY1536" fmla="*/ 889328 h 1528091"/>
                    <a:gd name="connsiteX1537" fmla="*/ 3346537 w 4401136"/>
                    <a:gd name="connsiteY1537" fmla="*/ 893485 h 1528091"/>
                    <a:gd name="connsiteX1538" fmla="*/ 3353191 w 4401136"/>
                    <a:gd name="connsiteY1538" fmla="*/ 898750 h 1528091"/>
                    <a:gd name="connsiteX1539" fmla="*/ 3363726 w 4401136"/>
                    <a:gd name="connsiteY1539" fmla="*/ 895979 h 1528091"/>
                    <a:gd name="connsiteX1540" fmla="*/ 3377033 w 4401136"/>
                    <a:gd name="connsiteY1540" fmla="*/ 893762 h 1528091"/>
                    <a:gd name="connsiteX1541" fmla="*/ 3383410 w 4401136"/>
                    <a:gd name="connsiteY1541" fmla="*/ 890437 h 1528091"/>
                    <a:gd name="connsiteX1542" fmla="*/ 3387846 w 4401136"/>
                    <a:gd name="connsiteY1542" fmla="*/ 894039 h 1528091"/>
                    <a:gd name="connsiteX1543" fmla="*/ 3400321 w 4401136"/>
                    <a:gd name="connsiteY1543" fmla="*/ 889605 h 1528091"/>
                    <a:gd name="connsiteX1544" fmla="*/ 3416401 w 4401136"/>
                    <a:gd name="connsiteY1544" fmla="*/ 886557 h 1528091"/>
                    <a:gd name="connsiteX1545" fmla="*/ 3423332 w 4401136"/>
                    <a:gd name="connsiteY1545" fmla="*/ 888774 h 1528091"/>
                    <a:gd name="connsiteX1546" fmla="*/ 3429708 w 4401136"/>
                    <a:gd name="connsiteY1546" fmla="*/ 884340 h 1528091"/>
                    <a:gd name="connsiteX1547" fmla="*/ 3438580 w 4401136"/>
                    <a:gd name="connsiteY1547" fmla="*/ 886280 h 1528091"/>
                    <a:gd name="connsiteX1548" fmla="*/ 3448005 w 4401136"/>
                    <a:gd name="connsiteY1548" fmla="*/ 887111 h 1528091"/>
                    <a:gd name="connsiteX1549" fmla="*/ 3454382 w 4401136"/>
                    <a:gd name="connsiteY1549" fmla="*/ 879629 h 1528091"/>
                    <a:gd name="connsiteX1550" fmla="*/ 3451055 w 4401136"/>
                    <a:gd name="connsiteY1550" fmla="*/ 873255 h 1528091"/>
                    <a:gd name="connsiteX1551" fmla="*/ 3428599 w 4401136"/>
                    <a:gd name="connsiteY1551" fmla="*/ 868821 h 1528091"/>
                    <a:gd name="connsiteX1552" fmla="*/ 3434975 w 4401136"/>
                    <a:gd name="connsiteY1552" fmla="*/ 853302 h 1528091"/>
                    <a:gd name="connsiteX1553" fmla="*/ 3450500 w 4401136"/>
                    <a:gd name="connsiteY1553" fmla="*/ 841109 h 1528091"/>
                    <a:gd name="connsiteX1554" fmla="*/ 3467412 w 4401136"/>
                    <a:gd name="connsiteY1554" fmla="*/ 828361 h 1528091"/>
                    <a:gd name="connsiteX1555" fmla="*/ 3480165 w 4401136"/>
                    <a:gd name="connsiteY1555" fmla="*/ 812288 h 1528091"/>
                    <a:gd name="connsiteX1556" fmla="*/ 3494026 w 4401136"/>
                    <a:gd name="connsiteY1556" fmla="*/ 798987 h 1528091"/>
                    <a:gd name="connsiteX1557" fmla="*/ 3502066 w 4401136"/>
                    <a:gd name="connsiteY1557" fmla="*/ 784853 h 1528091"/>
                    <a:gd name="connsiteX1558" fmla="*/ 3520086 w 4401136"/>
                    <a:gd name="connsiteY1558" fmla="*/ 780696 h 1528091"/>
                    <a:gd name="connsiteX1559" fmla="*/ 3543651 w 4401136"/>
                    <a:gd name="connsiteY1559" fmla="*/ 776817 h 1528091"/>
                    <a:gd name="connsiteX1560" fmla="*/ 3563889 w 4401136"/>
                    <a:gd name="connsiteY1560" fmla="*/ 774323 h 1528091"/>
                    <a:gd name="connsiteX1561" fmla="*/ 3574701 w 4401136"/>
                    <a:gd name="connsiteY1561" fmla="*/ 777371 h 1528091"/>
                    <a:gd name="connsiteX1562" fmla="*/ 3586622 w 4401136"/>
                    <a:gd name="connsiteY1562" fmla="*/ 775154 h 1528091"/>
                    <a:gd name="connsiteX1563" fmla="*/ 3591058 w 4401136"/>
                    <a:gd name="connsiteY1563" fmla="*/ 775708 h 1528091"/>
                    <a:gd name="connsiteX1564" fmla="*/ 3591613 w 4401136"/>
                    <a:gd name="connsiteY1564" fmla="*/ 780974 h 1528091"/>
                    <a:gd name="connsiteX1565" fmla="*/ 3580523 w 4401136"/>
                    <a:gd name="connsiteY1565" fmla="*/ 794830 h 1528091"/>
                    <a:gd name="connsiteX1566" fmla="*/ 3580523 w 4401136"/>
                    <a:gd name="connsiteY1566" fmla="*/ 801203 h 1528091"/>
                    <a:gd name="connsiteX1567" fmla="*/ 3578305 w 4401136"/>
                    <a:gd name="connsiteY1567" fmla="*/ 808686 h 1528091"/>
                    <a:gd name="connsiteX1568" fmla="*/ 3588840 w 4401136"/>
                    <a:gd name="connsiteY1568" fmla="*/ 812843 h 1528091"/>
                    <a:gd name="connsiteX1569" fmla="*/ 3591335 w 4401136"/>
                    <a:gd name="connsiteY1569" fmla="*/ 823373 h 1528091"/>
                    <a:gd name="connsiteX1570" fmla="*/ 3598544 w 4401136"/>
                    <a:gd name="connsiteY1570" fmla="*/ 824482 h 1528091"/>
                    <a:gd name="connsiteX1571" fmla="*/ 3612960 w 4401136"/>
                    <a:gd name="connsiteY1571" fmla="*/ 812565 h 1528091"/>
                    <a:gd name="connsiteX1572" fmla="*/ 3621831 w 4401136"/>
                    <a:gd name="connsiteY1572" fmla="*/ 804252 h 1528091"/>
                    <a:gd name="connsiteX1573" fmla="*/ 3623495 w 4401136"/>
                    <a:gd name="connsiteY1573" fmla="*/ 802312 h 1528091"/>
                    <a:gd name="connsiteX1574" fmla="*/ 3628762 w 4401136"/>
                    <a:gd name="connsiteY1574" fmla="*/ 798709 h 1528091"/>
                    <a:gd name="connsiteX1575" fmla="*/ 3639851 w 4401136"/>
                    <a:gd name="connsiteY1575" fmla="*/ 791504 h 1528091"/>
                    <a:gd name="connsiteX1576" fmla="*/ 3647336 w 4401136"/>
                    <a:gd name="connsiteY1576" fmla="*/ 787070 h 1528091"/>
                    <a:gd name="connsiteX1577" fmla="*/ 3666743 w 4401136"/>
                    <a:gd name="connsiteY1577" fmla="*/ 785685 h 1528091"/>
                    <a:gd name="connsiteX1578" fmla="*/ 3671733 w 4401136"/>
                    <a:gd name="connsiteY1578" fmla="*/ 784022 h 1528091"/>
                    <a:gd name="connsiteX1579" fmla="*/ 3667852 w 4401136"/>
                    <a:gd name="connsiteY1579" fmla="*/ 778756 h 1528091"/>
                    <a:gd name="connsiteX1580" fmla="*/ 3668129 w 4401136"/>
                    <a:gd name="connsiteY1580" fmla="*/ 771828 h 1528091"/>
                    <a:gd name="connsiteX1581" fmla="*/ 3672565 w 4401136"/>
                    <a:gd name="connsiteY1581" fmla="*/ 760744 h 1528091"/>
                    <a:gd name="connsiteX1582" fmla="*/ 3678664 w 4401136"/>
                    <a:gd name="connsiteY1582" fmla="*/ 743285 h 1528091"/>
                    <a:gd name="connsiteX1583" fmla="*/ 3687535 w 4401136"/>
                    <a:gd name="connsiteY1583" fmla="*/ 741899 h 1528091"/>
                    <a:gd name="connsiteX1584" fmla="*/ 3696130 w 4401136"/>
                    <a:gd name="connsiteY1584" fmla="*/ 740514 h 1528091"/>
                    <a:gd name="connsiteX1585" fmla="*/ 3705833 w 4401136"/>
                    <a:gd name="connsiteY1585" fmla="*/ 742731 h 1528091"/>
                    <a:gd name="connsiteX1586" fmla="*/ 3711655 w 4401136"/>
                    <a:gd name="connsiteY1586" fmla="*/ 748273 h 1528091"/>
                    <a:gd name="connsiteX1587" fmla="*/ 3722467 w 4401136"/>
                    <a:gd name="connsiteY1587" fmla="*/ 748827 h 1528091"/>
                    <a:gd name="connsiteX1588" fmla="*/ 3733834 w 4401136"/>
                    <a:gd name="connsiteY1588" fmla="*/ 748550 h 1528091"/>
                    <a:gd name="connsiteX1589" fmla="*/ 3731062 w 4401136"/>
                    <a:gd name="connsiteY1589" fmla="*/ 751599 h 1528091"/>
                    <a:gd name="connsiteX1590" fmla="*/ 3729675 w 4401136"/>
                    <a:gd name="connsiteY1590" fmla="*/ 758527 h 1528091"/>
                    <a:gd name="connsiteX1591" fmla="*/ 3725239 w 4401136"/>
                    <a:gd name="connsiteY1591" fmla="*/ 756310 h 1528091"/>
                    <a:gd name="connsiteX1592" fmla="*/ 3702783 w 4401136"/>
                    <a:gd name="connsiteY1592" fmla="*/ 754093 h 1528091"/>
                    <a:gd name="connsiteX1593" fmla="*/ 3693635 w 4401136"/>
                    <a:gd name="connsiteY1593" fmla="*/ 773768 h 1528091"/>
                    <a:gd name="connsiteX1594" fmla="*/ 3689753 w 4401136"/>
                    <a:gd name="connsiteY1594" fmla="*/ 783191 h 1528091"/>
                    <a:gd name="connsiteX1595" fmla="*/ 3691971 w 4401136"/>
                    <a:gd name="connsiteY1595" fmla="*/ 795107 h 1528091"/>
                    <a:gd name="connsiteX1596" fmla="*/ 3686149 w 4401136"/>
                    <a:gd name="connsiteY1596" fmla="*/ 802589 h 1528091"/>
                    <a:gd name="connsiteX1597" fmla="*/ 3681436 w 4401136"/>
                    <a:gd name="connsiteY1597" fmla="*/ 810071 h 1528091"/>
                    <a:gd name="connsiteX1598" fmla="*/ 3678387 w 4401136"/>
                    <a:gd name="connsiteY1598" fmla="*/ 820325 h 1528091"/>
                    <a:gd name="connsiteX1599" fmla="*/ 3668129 w 4401136"/>
                    <a:gd name="connsiteY1599" fmla="*/ 824482 h 1528091"/>
                    <a:gd name="connsiteX1600" fmla="*/ 3645673 w 4401136"/>
                    <a:gd name="connsiteY1600" fmla="*/ 832241 h 1528091"/>
                    <a:gd name="connsiteX1601" fmla="*/ 3636247 w 4401136"/>
                    <a:gd name="connsiteY1601" fmla="*/ 838061 h 1528091"/>
                    <a:gd name="connsiteX1602" fmla="*/ 3628485 w 4401136"/>
                    <a:gd name="connsiteY1602" fmla="*/ 848314 h 1528091"/>
                    <a:gd name="connsiteX1603" fmla="*/ 3606583 w 4401136"/>
                    <a:gd name="connsiteY1603" fmla="*/ 863002 h 1528091"/>
                    <a:gd name="connsiteX1604" fmla="*/ 3587454 w 4401136"/>
                    <a:gd name="connsiteY1604" fmla="*/ 882123 h 1528091"/>
                    <a:gd name="connsiteX1605" fmla="*/ 3573593 w 4401136"/>
                    <a:gd name="connsiteY1605" fmla="*/ 899582 h 1528091"/>
                    <a:gd name="connsiteX1606" fmla="*/ 3565275 w 4401136"/>
                    <a:gd name="connsiteY1606" fmla="*/ 906787 h 1528091"/>
                    <a:gd name="connsiteX1607" fmla="*/ 3558345 w 4401136"/>
                    <a:gd name="connsiteY1607" fmla="*/ 913715 h 1528091"/>
                    <a:gd name="connsiteX1608" fmla="*/ 3553909 w 4401136"/>
                    <a:gd name="connsiteY1608" fmla="*/ 921474 h 1528091"/>
                    <a:gd name="connsiteX1609" fmla="*/ 3545592 w 4401136"/>
                    <a:gd name="connsiteY1609" fmla="*/ 928957 h 1528091"/>
                    <a:gd name="connsiteX1610" fmla="*/ 3529512 w 4401136"/>
                    <a:gd name="connsiteY1610" fmla="*/ 933113 h 1528091"/>
                    <a:gd name="connsiteX1611" fmla="*/ 3518423 w 4401136"/>
                    <a:gd name="connsiteY1611" fmla="*/ 934776 h 1528091"/>
                    <a:gd name="connsiteX1612" fmla="*/ 3513155 w 4401136"/>
                    <a:gd name="connsiteY1612" fmla="*/ 939210 h 1528091"/>
                    <a:gd name="connsiteX1613" fmla="*/ 3497907 w 4401136"/>
                    <a:gd name="connsiteY1613" fmla="*/ 940596 h 1528091"/>
                    <a:gd name="connsiteX1614" fmla="*/ 3499848 w 4401136"/>
                    <a:gd name="connsiteY1614" fmla="*/ 948632 h 1528091"/>
                    <a:gd name="connsiteX1615" fmla="*/ 3499016 w 4401136"/>
                    <a:gd name="connsiteY1615" fmla="*/ 957500 h 1528091"/>
                    <a:gd name="connsiteX1616" fmla="*/ 3497907 w 4401136"/>
                    <a:gd name="connsiteY1616" fmla="*/ 961657 h 1528091"/>
                    <a:gd name="connsiteX1617" fmla="*/ 3495135 w 4401136"/>
                    <a:gd name="connsiteY1617" fmla="*/ 964982 h 1528091"/>
                    <a:gd name="connsiteX1618" fmla="*/ 3492917 w 4401136"/>
                    <a:gd name="connsiteY1618" fmla="*/ 968308 h 1528091"/>
                    <a:gd name="connsiteX1619" fmla="*/ 3490977 w 4401136"/>
                    <a:gd name="connsiteY1619" fmla="*/ 970525 h 1528091"/>
                    <a:gd name="connsiteX1620" fmla="*/ 3490422 w 4401136"/>
                    <a:gd name="connsiteY1620" fmla="*/ 971633 h 1528091"/>
                    <a:gd name="connsiteX1621" fmla="*/ 3482937 w 4401136"/>
                    <a:gd name="connsiteY1621" fmla="*/ 977453 h 1528091"/>
                    <a:gd name="connsiteX1622" fmla="*/ 3477392 w 4401136"/>
                    <a:gd name="connsiteY1622" fmla="*/ 985490 h 1528091"/>
                    <a:gd name="connsiteX1623" fmla="*/ 3472402 w 4401136"/>
                    <a:gd name="connsiteY1623" fmla="*/ 994357 h 1528091"/>
                    <a:gd name="connsiteX1624" fmla="*/ 3465748 w 4401136"/>
                    <a:gd name="connsiteY1624" fmla="*/ 1013202 h 1528091"/>
                    <a:gd name="connsiteX1625" fmla="*/ 3466303 w 4401136"/>
                    <a:gd name="connsiteY1625" fmla="*/ 1058927 h 1528091"/>
                    <a:gd name="connsiteX1626" fmla="*/ 3474343 w 4401136"/>
                    <a:gd name="connsiteY1626" fmla="*/ 1107700 h 1528091"/>
                    <a:gd name="connsiteX1627" fmla="*/ 3487372 w 4401136"/>
                    <a:gd name="connsiteY1627" fmla="*/ 1145112 h 1528091"/>
                    <a:gd name="connsiteX1628" fmla="*/ 3489868 w 4401136"/>
                    <a:gd name="connsiteY1628" fmla="*/ 1166450 h 1528091"/>
                    <a:gd name="connsiteX1629" fmla="*/ 3492640 w 4401136"/>
                    <a:gd name="connsiteY1629" fmla="*/ 1184186 h 1528091"/>
                    <a:gd name="connsiteX1630" fmla="*/ 3516205 w 4401136"/>
                    <a:gd name="connsiteY1630" fmla="*/ 1179475 h 1528091"/>
                    <a:gd name="connsiteX1631" fmla="*/ 3541433 w 4401136"/>
                    <a:gd name="connsiteY1631" fmla="*/ 1141786 h 1528091"/>
                    <a:gd name="connsiteX1632" fmla="*/ 3550304 w 4401136"/>
                    <a:gd name="connsiteY1632" fmla="*/ 1120448 h 1528091"/>
                    <a:gd name="connsiteX1633" fmla="*/ 3563057 w 4401136"/>
                    <a:gd name="connsiteY1633" fmla="*/ 1116568 h 1528091"/>
                    <a:gd name="connsiteX1634" fmla="*/ 3583018 w 4401136"/>
                    <a:gd name="connsiteY1634" fmla="*/ 1115183 h 1528091"/>
                    <a:gd name="connsiteX1635" fmla="*/ 3582741 w 4401136"/>
                    <a:gd name="connsiteY1635" fmla="*/ 1109640 h 1528091"/>
                    <a:gd name="connsiteX1636" fmla="*/ 3581632 w 4401136"/>
                    <a:gd name="connsiteY1636" fmla="*/ 1103543 h 1528091"/>
                    <a:gd name="connsiteX1637" fmla="*/ 3582741 w 4401136"/>
                    <a:gd name="connsiteY1637" fmla="*/ 1082205 h 1528091"/>
                    <a:gd name="connsiteX1638" fmla="*/ 3591890 w 4401136"/>
                    <a:gd name="connsiteY1638" fmla="*/ 1071952 h 1528091"/>
                    <a:gd name="connsiteX1639" fmla="*/ 3603256 w 4401136"/>
                    <a:gd name="connsiteY1639" fmla="*/ 1064192 h 1528091"/>
                    <a:gd name="connsiteX1640" fmla="*/ 3616286 w 4401136"/>
                    <a:gd name="connsiteY1640" fmla="*/ 1065301 h 1528091"/>
                    <a:gd name="connsiteX1641" fmla="*/ 3627653 w 4401136"/>
                    <a:gd name="connsiteY1641" fmla="*/ 1066686 h 1528091"/>
                    <a:gd name="connsiteX1642" fmla="*/ 3639297 w 4401136"/>
                    <a:gd name="connsiteY1642" fmla="*/ 1056156 h 1528091"/>
                    <a:gd name="connsiteX1643" fmla="*/ 3637911 w 4401136"/>
                    <a:gd name="connsiteY1643" fmla="*/ 1043962 h 1528091"/>
                    <a:gd name="connsiteX1644" fmla="*/ 3634030 w 4401136"/>
                    <a:gd name="connsiteY1644" fmla="*/ 1016250 h 1528091"/>
                    <a:gd name="connsiteX1645" fmla="*/ 3645950 w 4401136"/>
                    <a:gd name="connsiteY1645" fmla="*/ 1005719 h 1528091"/>
                    <a:gd name="connsiteX1646" fmla="*/ 3650941 w 4401136"/>
                    <a:gd name="connsiteY1646" fmla="*/ 997683 h 1528091"/>
                    <a:gd name="connsiteX1647" fmla="*/ 3656208 w 4401136"/>
                    <a:gd name="connsiteY1647" fmla="*/ 987706 h 1528091"/>
                    <a:gd name="connsiteX1648" fmla="*/ 3663139 w 4401136"/>
                    <a:gd name="connsiteY1648" fmla="*/ 992972 h 1528091"/>
                    <a:gd name="connsiteX1649" fmla="*/ 3656208 w 4401136"/>
                    <a:gd name="connsiteY1649" fmla="*/ 1004057 h 1528091"/>
                    <a:gd name="connsiteX1650" fmla="*/ 3668961 w 4401136"/>
                    <a:gd name="connsiteY1650" fmla="*/ 1003225 h 1528091"/>
                    <a:gd name="connsiteX1651" fmla="*/ 3668129 w 4401136"/>
                    <a:gd name="connsiteY1651" fmla="*/ 980501 h 1528091"/>
                    <a:gd name="connsiteX1652" fmla="*/ 3660089 w 4401136"/>
                    <a:gd name="connsiteY1652" fmla="*/ 973296 h 1528091"/>
                    <a:gd name="connsiteX1653" fmla="*/ 3658981 w 4401136"/>
                    <a:gd name="connsiteY1653" fmla="*/ 959994 h 1528091"/>
                    <a:gd name="connsiteX1654" fmla="*/ 3666743 w 4401136"/>
                    <a:gd name="connsiteY1654" fmla="*/ 947524 h 1528091"/>
                    <a:gd name="connsiteX1655" fmla="*/ 3672287 w 4401136"/>
                    <a:gd name="connsiteY1655" fmla="*/ 938933 h 1528091"/>
                    <a:gd name="connsiteX1656" fmla="*/ 3658149 w 4401136"/>
                    <a:gd name="connsiteY1656" fmla="*/ 933391 h 1528091"/>
                    <a:gd name="connsiteX1657" fmla="*/ 3651218 w 4401136"/>
                    <a:gd name="connsiteY1657" fmla="*/ 937825 h 1528091"/>
                    <a:gd name="connsiteX1658" fmla="*/ 3643178 w 4401136"/>
                    <a:gd name="connsiteY1658" fmla="*/ 939764 h 1528091"/>
                    <a:gd name="connsiteX1659" fmla="*/ 3637079 w 4401136"/>
                    <a:gd name="connsiteY1659" fmla="*/ 926463 h 1528091"/>
                    <a:gd name="connsiteX1660" fmla="*/ 3650664 w 4401136"/>
                    <a:gd name="connsiteY1660" fmla="*/ 904847 h 1528091"/>
                    <a:gd name="connsiteX1661" fmla="*/ 3659812 w 4401136"/>
                    <a:gd name="connsiteY1661" fmla="*/ 896811 h 1528091"/>
                    <a:gd name="connsiteX1662" fmla="*/ 3663139 w 4401136"/>
                    <a:gd name="connsiteY1662" fmla="*/ 893485 h 1528091"/>
                    <a:gd name="connsiteX1663" fmla="*/ 3667298 w 4401136"/>
                    <a:gd name="connsiteY1663" fmla="*/ 886834 h 1528091"/>
                    <a:gd name="connsiteX1664" fmla="*/ 3670347 w 4401136"/>
                    <a:gd name="connsiteY1664" fmla="*/ 878798 h 1528091"/>
                    <a:gd name="connsiteX1665" fmla="*/ 3673397 w 4401136"/>
                    <a:gd name="connsiteY1665" fmla="*/ 861339 h 1528091"/>
                    <a:gd name="connsiteX1666" fmla="*/ 3684209 w 4401136"/>
                    <a:gd name="connsiteY1666" fmla="*/ 854134 h 1528091"/>
                    <a:gd name="connsiteX1667" fmla="*/ 3697794 w 4401136"/>
                    <a:gd name="connsiteY1667" fmla="*/ 857459 h 1528091"/>
                    <a:gd name="connsiteX1668" fmla="*/ 3706942 w 4401136"/>
                    <a:gd name="connsiteY1668" fmla="*/ 851362 h 1528091"/>
                    <a:gd name="connsiteX1669" fmla="*/ 3708883 w 4401136"/>
                    <a:gd name="connsiteY1669" fmla="*/ 854965 h 1528091"/>
                    <a:gd name="connsiteX1670" fmla="*/ 3718586 w 4401136"/>
                    <a:gd name="connsiteY1670" fmla="*/ 856628 h 1528091"/>
                    <a:gd name="connsiteX1671" fmla="*/ 3724131 w 4401136"/>
                    <a:gd name="connsiteY1671" fmla="*/ 852748 h 1528091"/>
                    <a:gd name="connsiteX1672" fmla="*/ 3742428 w 4401136"/>
                    <a:gd name="connsiteY1672" fmla="*/ 837784 h 1528091"/>
                    <a:gd name="connsiteX1673" fmla="*/ 3756567 w 4401136"/>
                    <a:gd name="connsiteY1673" fmla="*/ 833627 h 1528091"/>
                    <a:gd name="connsiteX1674" fmla="*/ 3755458 w 4401136"/>
                    <a:gd name="connsiteY1674" fmla="*/ 840278 h 1528091"/>
                    <a:gd name="connsiteX1675" fmla="*/ 3752131 w 4401136"/>
                    <a:gd name="connsiteY1675" fmla="*/ 850531 h 1528091"/>
                    <a:gd name="connsiteX1676" fmla="*/ 3752409 w 4401136"/>
                    <a:gd name="connsiteY1676" fmla="*/ 856905 h 1528091"/>
                    <a:gd name="connsiteX1677" fmla="*/ 3757953 w 4401136"/>
                    <a:gd name="connsiteY1677" fmla="*/ 856074 h 1528091"/>
                    <a:gd name="connsiteX1678" fmla="*/ 3763220 w 4401136"/>
                    <a:gd name="connsiteY1678" fmla="*/ 852194 h 1528091"/>
                    <a:gd name="connsiteX1679" fmla="*/ 3766270 w 4401136"/>
                    <a:gd name="connsiteY1679" fmla="*/ 848037 h 1528091"/>
                    <a:gd name="connsiteX1680" fmla="*/ 3775142 w 4401136"/>
                    <a:gd name="connsiteY1680" fmla="*/ 838615 h 1528091"/>
                    <a:gd name="connsiteX1681" fmla="*/ 3784845 w 4401136"/>
                    <a:gd name="connsiteY1681" fmla="*/ 831687 h 1528091"/>
                    <a:gd name="connsiteX1682" fmla="*/ 3802865 w 4401136"/>
                    <a:gd name="connsiteY1682" fmla="*/ 828916 h 1528091"/>
                    <a:gd name="connsiteX1683" fmla="*/ 3819222 w 4401136"/>
                    <a:gd name="connsiteY1683" fmla="*/ 826976 h 1528091"/>
                    <a:gd name="connsiteX1684" fmla="*/ 3839460 w 4401136"/>
                    <a:gd name="connsiteY1684" fmla="*/ 830024 h 1528091"/>
                    <a:gd name="connsiteX1685" fmla="*/ 3847223 w 4401136"/>
                    <a:gd name="connsiteY1685" fmla="*/ 839169 h 1528091"/>
                    <a:gd name="connsiteX1686" fmla="*/ 3849995 w 4401136"/>
                    <a:gd name="connsiteY1686" fmla="*/ 843326 h 1528091"/>
                    <a:gd name="connsiteX1687" fmla="*/ 3852767 w 4401136"/>
                    <a:gd name="connsiteY1687" fmla="*/ 848037 h 1528091"/>
                    <a:gd name="connsiteX1688" fmla="*/ 3863579 w 4401136"/>
                    <a:gd name="connsiteY1688" fmla="*/ 852194 h 1528091"/>
                    <a:gd name="connsiteX1689" fmla="*/ 3867738 w 4401136"/>
                    <a:gd name="connsiteY1689" fmla="*/ 843049 h 1528091"/>
                    <a:gd name="connsiteX1690" fmla="*/ 3879936 w 4401136"/>
                    <a:gd name="connsiteY1690" fmla="*/ 830301 h 1528091"/>
                    <a:gd name="connsiteX1691" fmla="*/ 3886590 w 4401136"/>
                    <a:gd name="connsiteY1691" fmla="*/ 828638 h 1528091"/>
                    <a:gd name="connsiteX1692" fmla="*/ 3897679 w 4401136"/>
                    <a:gd name="connsiteY1692" fmla="*/ 823650 h 1528091"/>
                    <a:gd name="connsiteX1693" fmla="*/ 3910432 w 4401136"/>
                    <a:gd name="connsiteY1693" fmla="*/ 814782 h 1528091"/>
                    <a:gd name="connsiteX1694" fmla="*/ 3912373 w 4401136"/>
                    <a:gd name="connsiteY1694" fmla="*/ 808409 h 1528091"/>
                    <a:gd name="connsiteX1695" fmla="*/ 3914036 w 4401136"/>
                    <a:gd name="connsiteY1695" fmla="*/ 805637 h 1528091"/>
                    <a:gd name="connsiteX1696" fmla="*/ 3915977 w 4401136"/>
                    <a:gd name="connsiteY1696" fmla="*/ 804806 h 1528091"/>
                    <a:gd name="connsiteX1697" fmla="*/ 3915977 w 4401136"/>
                    <a:gd name="connsiteY1697" fmla="*/ 804806 h 1528091"/>
                    <a:gd name="connsiteX1698" fmla="*/ 3923184 w 4401136"/>
                    <a:gd name="connsiteY1698" fmla="*/ 802312 h 1528091"/>
                    <a:gd name="connsiteX1699" fmla="*/ 3928729 w 4401136"/>
                    <a:gd name="connsiteY1699" fmla="*/ 798432 h 1528091"/>
                    <a:gd name="connsiteX1700" fmla="*/ 3934274 w 4401136"/>
                    <a:gd name="connsiteY1700" fmla="*/ 793998 h 1528091"/>
                    <a:gd name="connsiteX1701" fmla="*/ 3938987 w 4401136"/>
                    <a:gd name="connsiteY1701" fmla="*/ 789010 h 1528091"/>
                    <a:gd name="connsiteX1702" fmla="*/ 3944809 w 4401136"/>
                    <a:gd name="connsiteY1702" fmla="*/ 787070 h 1528091"/>
                    <a:gd name="connsiteX1703" fmla="*/ 3954235 w 4401136"/>
                    <a:gd name="connsiteY1703" fmla="*/ 782082 h 1528091"/>
                    <a:gd name="connsiteX1704" fmla="*/ 3958948 w 4401136"/>
                    <a:gd name="connsiteY1704" fmla="*/ 778479 h 1528091"/>
                    <a:gd name="connsiteX1705" fmla="*/ 3965879 w 4401136"/>
                    <a:gd name="connsiteY1705" fmla="*/ 778202 h 1528091"/>
                    <a:gd name="connsiteX1706" fmla="*/ 3971978 w 4401136"/>
                    <a:gd name="connsiteY1706" fmla="*/ 776817 h 1528091"/>
                    <a:gd name="connsiteX1707" fmla="*/ 3975305 w 4401136"/>
                    <a:gd name="connsiteY1707" fmla="*/ 771274 h 1528091"/>
                    <a:gd name="connsiteX1708" fmla="*/ 3983899 w 4401136"/>
                    <a:gd name="connsiteY1708" fmla="*/ 772106 h 1528091"/>
                    <a:gd name="connsiteX1709" fmla="*/ 3989721 w 4401136"/>
                    <a:gd name="connsiteY1709" fmla="*/ 772660 h 1528091"/>
                    <a:gd name="connsiteX1710" fmla="*/ 3999424 w 4401136"/>
                    <a:gd name="connsiteY1710" fmla="*/ 765178 h 1528091"/>
                    <a:gd name="connsiteX1711" fmla="*/ 4005800 w 4401136"/>
                    <a:gd name="connsiteY1711" fmla="*/ 759912 h 1528091"/>
                    <a:gd name="connsiteX1712" fmla="*/ 4011345 w 4401136"/>
                    <a:gd name="connsiteY1712" fmla="*/ 754647 h 1528091"/>
                    <a:gd name="connsiteX1713" fmla="*/ 4022712 w 4401136"/>
                    <a:gd name="connsiteY1713" fmla="*/ 750213 h 1528091"/>
                    <a:gd name="connsiteX1714" fmla="*/ 4040178 w 4401136"/>
                    <a:gd name="connsiteY1714" fmla="*/ 746887 h 1528091"/>
                    <a:gd name="connsiteX1715" fmla="*/ 4043504 w 4401136"/>
                    <a:gd name="connsiteY1715" fmla="*/ 736911 h 1528091"/>
                    <a:gd name="connsiteX1716" fmla="*/ 4050712 w 4401136"/>
                    <a:gd name="connsiteY1716" fmla="*/ 743839 h 1528091"/>
                    <a:gd name="connsiteX1717" fmla="*/ 4060970 w 4401136"/>
                    <a:gd name="connsiteY1717" fmla="*/ 748827 h 1528091"/>
                    <a:gd name="connsiteX1718" fmla="*/ 4075386 w 4401136"/>
                    <a:gd name="connsiteY1718" fmla="*/ 748827 h 1528091"/>
                    <a:gd name="connsiteX1719" fmla="*/ 4090634 w 4401136"/>
                    <a:gd name="connsiteY1719" fmla="*/ 754093 h 1528091"/>
                    <a:gd name="connsiteX1720" fmla="*/ 4102000 w 4401136"/>
                    <a:gd name="connsiteY1720" fmla="*/ 756033 h 1528091"/>
                    <a:gd name="connsiteX1721" fmla="*/ 4106991 w 4401136"/>
                    <a:gd name="connsiteY1721" fmla="*/ 746610 h 1528091"/>
                    <a:gd name="connsiteX1722" fmla="*/ 4109486 w 4401136"/>
                    <a:gd name="connsiteY1722" fmla="*/ 733309 h 1528091"/>
                    <a:gd name="connsiteX1723" fmla="*/ 4099506 w 4401136"/>
                    <a:gd name="connsiteY1723" fmla="*/ 715850 h 1528091"/>
                    <a:gd name="connsiteX1724" fmla="*/ 4089248 w 4401136"/>
                    <a:gd name="connsiteY1724" fmla="*/ 709753 h 1528091"/>
                    <a:gd name="connsiteX1725" fmla="*/ 4087030 w 4401136"/>
                    <a:gd name="connsiteY1725" fmla="*/ 699500 h 1528091"/>
                    <a:gd name="connsiteX1726" fmla="*/ 4081208 w 4401136"/>
                    <a:gd name="connsiteY1726" fmla="*/ 677330 h 1528091"/>
                    <a:gd name="connsiteX1727" fmla="*/ 4069564 w 4401136"/>
                    <a:gd name="connsiteY1727" fmla="*/ 675390 h 1528091"/>
                    <a:gd name="connsiteX1728" fmla="*/ 4061801 w 4401136"/>
                    <a:gd name="connsiteY1728" fmla="*/ 667908 h 1528091"/>
                    <a:gd name="connsiteX1729" fmla="*/ 4054039 w 4401136"/>
                    <a:gd name="connsiteY1729" fmla="*/ 657100 h 1528091"/>
                    <a:gd name="connsiteX1730" fmla="*/ 4039068 w 4401136"/>
                    <a:gd name="connsiteY1730" fmla="*/ 655992 h 1528091"/>
                    <a:gd name="connsiteX1731" fmla="*/ 4024652 w 4401136"/>
                    <a:gd name="connsiteY1731" fmla="*/ 657377 h 1528091"/>
                    <a:gd name="connsiteX1732" fmla="*/ 4019385 w 4401136"/>
                    <a:gd name="connsiteY1732" fmla="*/ 648509 h 1528091"/>
                    <a:gd name="connsiteX1733" fmla="*/ 4026593 w 4401136"/>
                    <a:gd name="connsiteY1733" fmla="*/ 647401 h 1528091"/>
                    <a:gd name="connsiteX1734" fmla="*/ 4041564 w 4401136"/>
                    <a:gd name="connsiteY1734" fmla="*/ 646292 h 1528091"/>
                    <a:gd name="connsiteX1735" fmla="*/ 4039068 w 4401136"/>
                    <a:gd name="connsiteY1735" fmla="*/ 637979 h 1528091"/>
                    <a:gd name="connsiteX1736" fmla="*/ 4045167 w 4401136"/>
                    <a:gd name="connsiteY1736" fmla="*/ 639087 h 1528091"/>
                    <a:gd name="connsiteX1737" fmla="*/ 4050435 w 4401136"/>
                    <a:gd name="connsiteY1737" fmla="*/ 641027 h 1528091"/>
                    <a:gd name="connsiteX1738" fmla="*/ 4058752 w 4401136"/>
                    <a:gd name="connsiteY1738" fmla="*/ 647955 h 1528091"/>
                    <a:gd name="connsiteX1739" fmla="*/ 4063743 w 4401136"/>
                    <a:gd name="connsiteY1739" fmla="*/ 652666 h 1528091"/>
                    <a:gd name="connsiteX1740" fmla="*/ 4086198 w 4401136"/>
                    <a:gd name="connsiteY1740" fmla="*/ 652389 h 1528091"/>
                    <a:gd name="connsiteX1741" fmla="*/ 4100892 w 4401136"/>
                    <a:gd name="connsiteY1741" fmla="*/ 647678 h 1528091"/>
                    <a:gd name="connsiteX1742" fmla="*/ 4113645 w 4401136"/>
                    <a:gd name="connsiteY1742" fmla="*/ 641304 h 1528091"/>
                    <a:gd name="connsiteX1743" fmla="*/ 4134160 w 4401136"/>
                    <a:gd name="connsiteY1743" fmla="*/ 628557 h 1528091"/>
                    <a:gd name="connsiteX1744" fmla="*/ 4133051 w 4401136"/>
                    <a:gd name="connsiteY1744" fmla="*/ 619689 h 1528091"/>
                    <a:gd name="connsiteX1745" fmla="*/ 4143586 w 4401136"/>
                    <a:gd name="connsiteY1745" fmla="*/ 615532 h 1528091"/>
                    <a:gd name="connsiteX1746" fmla="*/ 4132219 w 4401136"/>
                    <a:gd name="connsiteY1746" fmla="*/ 603061 h 1528091"/>
                    <a:gd name="connsiteX1747" fmla="*/ 4131110 w 4401136"/>
                    <a:gd name="connsiteY1747" fmla="*/ 601121 h 1528091"/>
                    <a:gd name="connsiteX1748" fmla="*/ 4131942 w 4401136"/>
                    <a:gd name="connsiteY1748" fmla="*/ 595856 h 1528091"/>
                    <a:gd name="connsiteX1749" fmla="*/ 4137210 w 4401136"/>
                    <a:gd name="connsiteY1749" fmla="*/ 588651 h 1528091"/>
                    <a:gd name="connsiteX1750" fmla="*/ 4142477 w 4401136"/>
                    <a:gd name="connsiteY1750" fmla="*/ 586988 h 1528091"/>
                    <a:gd name="connsiteX1751" fmla="*/ 4143031 w 4401136"/>
                    <a:gd name="connsiteY1751" fmla="*/ 583940 h 1528091"/>
                    <a:gd name="connsiteX1752" fmla="*/ 4144695 w 4401136"/>
                    <a:gd name="connsiteY1752" fmla="*/ 581169 h 1528091"/>
                    <a:gd name="connsiteX1753" fmla="*/ 4149130 w 4401136"/>
                    <a:gd name="connsiteY1753" fmla="*/ 580060 h 1528091"/>
                    <a:gd name="connsiteX1754" fmla="*/ 4148853 w 4401136"/>
                    <a:gd name="connsiteY1754" fmla="*/ 585603 h 1528091"/>
                    <a:gd name="connsiteX1755" fmla="*/ 4158833 w 4401136"/>
                    <a:gd name="connsiteY1755" fmla="*/ 578120 h 1528091"/>
                    <a:gd name="connsiteX1756" fmla="*/ 4160497 w 4401136"/>
                    <a:gd name="connsiteY1756" fmla="*/ 578120 h 1528091"/>
                    <a:gd name="connsiteX1757" fmla="*/ 4163269 w 4401136"/>
                    <a:gd name="connsiteY1757" fmla="*/ 577843 h 1528091"/>
                    <a:gd name="connsiteX1758" fmla="*/ 4164933 w 4401136"/>
                    <a:gd name="connsiteY1758" fmla="*/ 583940 h 1528091"/>
                    <a:gd name="connsiteX1759" fmla="*/ 4163824 w 4401136"/>
                    <a:gd name="connsiteY1759" fmla="*/ 590037 h 1528091"/>
                    <a:gd name="connsiteX1760" fmla="*/ 4161051 w 4401136"/>
                    <a:gd name="connsiteY1760" fmla="*/ 592808 h 1528091"/>
                    <a:gd name="connsiteX1761" fmla="*/ 4159665 w 4401136"/>
                    <a:gd name="connsiteY1761" fmla="*/ 593362 h 1528091"/>
                    <a:gd name="connsiteX1762" fmla="*/ 4155230 w 4401136"/>
                    <a:gd name="connsiteY1762" fmla="*/ 604724 h 1528091"/>
                    <a:gd name="connsiteX1763" fmla="*/ 4162438 w 4401136"/>
                    <a:gd name="connsiteY1763" fmla="*/ 606941 h 1528091"/>
                    <a:gd name="connsiteX1764" fmla="*/ 4163547 w 4401136"/>
                    <a:gd name="connsiteY1764" fmla="*/ 613869 h 1528091"/>
                    <a:gd name="connsiteX1765" fmla="*/ 4169646 w 4401136"/>
                    <a:gd name="connsiteY1765" fmla="*/ 614423 h 1528091"/>
                    <a:gd name="connsiteX1766" fmla="*/ 4179626 w 4401136"/>
                    <a:gd name="connsiteY1766" fmla="*/ 615532 h 1528091"/>
                    <a:gd name="connsiteX1767" fmla="*/ 4203746 w 4401136"/>
                    <a:gd name="connsiteY1767" fmla="*/ 615532 h 1528091"/>
                    <a:gd name="connsiteX1768" fmla="*/ 4208459 w 4401136"/>
                    <a:gd name="connsiteY1768" fmla="*/ 616086 h 1528091"/>
                    <a:gd name="connsiteX1769" fmla="*/ 4207627 w 4401136"/>
                    <a:gd name="connsiteY1769" fmla="*/ 615809 h 1528091"/>
                    <a:gd name="connsiteX1770" fmla="*/ 4220934 w 4401136"/>
                    <a:gd name="connsiteY1770" fmla="*/ 619966 h 1528091"/>
                    <a:gd name="connsiteX1771" fmla="*/ 4225370 w 4401136"/>
                    <a:gd name="connsiteY1771" fmla="*/ 621351 h 1528091"/>
                    <a:gd name="connsiteX1772" fmla="*/ 4232301 w 4401136"/>
                    <a:gd name="connsiteY1772" fmla="*/ 621351 h 1528091"/>
                    <a:gd name="connsiteX1773" fmla="*/ 4232024 w 4401136"/>
                    <a:gd name="connsiteY1773" fmla="*/ 621629 h 1528091"/>
                    <a:gd name="connsiteX1774" fmla="*/ 4236459 w 4401136"/>
                    <a:gd name="connsiteY1774" fmla="*/ 624954 h 1528091"/>
                    <a:gd name="connsiteX1775" fmla="*/ 4240341 w 4401136"/>
                    <a:gd name="connsiteY1775" fmla="*/ 631605 h 1528091"/>
                    <a:gd name="connsiteX1776" fmla="*/ 4241450 w 4401136"/>
                    <a:gd name="connsiteY1776" fmla="*/ 638256 h 1528091"/>
                    <a:gd name="connsiteX1777" fmla="*/ 4243113 w 4401136"/>
                    <a:gd name="connsiteY1777" fmla="*/ 644075 h 1528091"/>
                    <a:gd name="connsiteX1778" fmla="*/ 4243390 w 4401136"/>
                    <a:gd name="connsiteY1778" fmla="*/ 647955 h 1528091"/>
                    <a:gd name="connsiteX1779" fmla="*/ 4252539 w 4401136"/>
                    <a:gd name="connsiteY1779" fmla="*/ 650726 h 1528091"/>
                    <a:gd name="connsiteX1780" fmla="*/ 4271945 w 4401136"/>
                    <a:gd name="connsiteY1780" fmla="*/ 652943 h 1528091"/>
                    <a:gd name="connsiteX1781" fmla="*/ 4280262 w 4401136"/>
                    <a:gd name="connsiteY1781" fmla="*/ 657100 h 1528091"/>
                    <a:gd name="connsiteX1782" fmla="*/ 4283589 w 4401136"/>
                    <a:gd name="connsiteY1782" fmla="*/ 660703 h 1528091"/>
                    <a:gd name="connsiteX1783" fmla="*/ 4284698 w 4401136"/>
                    <a:gd name="connsiteY1783" fmla="*/ 662643 h 1528091"/>
                    <a:gd name="connsiteX1784" fmla="*/ 4285807 w 4401136"/>
                    <a:gd name="connsiteY1784" fmla="*/ 664305 h 1528091"/>
                    <a:gd name="connsiteX1785" fmla="*/ 4290520 w 4401136"/>
                    <a:gd name="connsiteY1785" fmla="*/ 670402 h 1528091"/>
                    <a:gd name="connsiteX1786" fmla="*/ 4302719 w 4401136"/>
                    <a:gd name="connsiteY1786" fmla="*/ 668185 h 1528091"/>
                    <a:gd name="connsiteX1787" fmla="*/ 4311590 w 4401136"/>
                    <a:gd name="connsiteY1787" fmla="*/ 667354 h 1528091"/>
                    <a:gd name="connsiteX1788" fmla="*/ 4313254 w 4401136"/>
                    <a:gd name="connsiteY1788" fmla="*/ 673450 h 1528091"/>
                    <a:gd name="connsiteX1789" fmla="*/ 4315194 w 4401136"/>
                    <a:gd name="connsiteY1789" fmla="*/ 673727 h 1528091"/>
                    <a:gd name="connsiteX1790" fmla="*/ 4321293 w 4401136"/>
                    <a:gd name="connsiteY1790" fmla="*/ 667631 h 1528091"/>
                    <a:gd name="connsiteX1791" fmla="*/ 4330996 w 4401136"/>
                    <a:gd name="connsiteY1791" fmla="*/ 670125 h 1528091"/>
                    <a:gd name="connsiteX1792" fmla="*/ 4330719 w 4401136"/>
                    <a:gd name="connsiteY1792" fmla="*/ 669848 h 1528091"/>
                    <a:gd name="connsiteX1793" fmla="*/ 4315194 w 4401136"/>
                    <a:gd name="connsiteY1793" fmla="*/ 658763 h 1528091"/>
                    <a:gd name="connsiteX1794" fmla="*/ 4315194 w 4401136"/>
                    <a:gd name="connsiteY1794" fmla="*/ 658208 h 1528091"/>
                    <a:gd name="connsiteX1795" fmla="*/ 4314362 w 4401136"/>
                    <a:gd name="connsiteY1795" fmla="*/ 650172 h 1528091"/>
                    <a:gd name="connsiteX1796" fmla="*/ 4330442 w 4401136"/>
                    <a:gd name="connsiteY1796" fmla="*/ 643521 h 1528091"/>
                    <a:gd name="connsiteX1797" fmla="*/ 4335987 w 4401136"/>
                    <a:gd name="connsiteY1797" fmla="*/ 641027 h 1528091"/>
                    <a:gd name="connsiteX1798" fmla="*/ 4328501 w 4401136"/>
                    <a:gd name="connsiteY1798" fmla="*/ 631605 h 1528091"/>
                    <a:gd name="connsiteX1799" fmla="*/ 4333214 w 4401136"/>
                    <a:gd name="connsiteY1799" fmla="*/ 626894 h 1528091"/>
                    <a:gd name="connsiteX1800" fmla="*/ 4330442 w 4401136"/>
                    <a:gd name="connsiteY1800" fmla="*/ 621074 h 1528091"/>
                    <a:gd name="connsiteX1801" fmla="*/ 4323511 w 4401136"/>
                    <a:gd name="connsiteY1801" fmla="*/ 616917 h 1528091"/>
                    <a:gd name="connsiteX1802" fmla="*/ 4328501 w 4401136"/>
                    <a:gd name="connsiteY1802" fmla="*/ 615255 h 1528091"/>
                    <a:gd name="connsiteX1803" fmla="*/ 4347908 w 4401136"/>
                    <a:gd name="connsiteY1803" fmla="*/ 620243 h 1528091"/>
                    <a:gd name="connsiteX1804" fmla="*/ 4364264 w 4401136"/>
                    <a:gd name="connsiteY1804" fmla="*/ 620520 h 1528091"/>
                    <a:gd name="connsiteX1805" fmla="*/ 4364819 w 4401136"/>
                    <a:gd name="connsiteY1805" fmla="*/ 612483 h 1528091"/>
                    <a:gd name="connsiteX1806" fmla="*/ 4362601 w 4401136"/>
                    <a:gd name="connsiteY1806" fmla="*/ 607772 h 1528091"/>
                    <a:gd name="connsiteX1807" fmla="*/ 4372859 w 4401136"/>
                    <a:gd name="connsiteY1807" fmla="*/ 610544 h 1528091"/>
                    <a:gd name="connsiteX1808" fmla="*/ 4384503 w 4401136"/>
                    <a:gd name="connsiteY1808" fmla="*/ 606664 h 1528091"/>
                    <a:gd name="connsiteX1809" fmla="*/ 4390879 w 4401136"/>
                    <a:gd name="connsiteY1809" fmla="*/ 602784 h 1528091"/>
                    <a:gd name="connsiteX1810" fmla="*/ 4395592 w 4401136"/>
                    <a:gd name="connsiteY1810" fmla="*/ 599459 h 1528091"/>
                    <a:gd name="connsiteX1811" fmla="*/ 4401137 w 4401136"/>
                    <a:gd name="connsiteY1811" fmla="*/ 595302 h 1528091"/>
                    <a:gd name="connsiteX1812" fmla="*/ 4396424 w 4401136"/>
                    <a:gd name="connsiteY1812" fmla="*/ 591976 h 1528091"/>
                    <a:gd name="connsiteX1813" fmla="*/ 141988 w 4401136"/>
                    <a:gd name="connsiteY1813" fmla="*/ 823096 h 1528091"/>
                    <a:gd name="connsiteX1814" fmla="*/ 139493 w 4401136"/>
                    <a:gd name="connsiteY1814" fmla="*/ 833904 h 1528091"/>
                    <a:gd name="connsiteX1815" fmla="*/ 134225 w 4401136"/>
                    <a:gd name="connsiteY1815" fmla="*/ 843880 h 1528091"/>
                    <a:gd name="connsiteX1816" fmla="*/ 116759 w 4401136"/>
                    <a:gd name="connsiteY1816" fmla="*/ 838892 h 1528091"/>
                    <a:gd name="connsiteX1817" fmla="*/ 107888 w 4401136"/>
                    <a:gd name="connsiteY1817" fmla="*/ 850531 h 1528091"/>
                    <a:gd name="connsiteX1818" fmla="*/ 95967 w 4401136"/>
                    <a:gd name="connsiteY1818" fmla="*/ 846929 h 1528091"/>
                    <a:gd name="connsiteX1819" fmla="*/ 90977 w 4401136"/>
                    <a:gd name="connsiteY1819" fmla="*/ 832518 h 1528091"/>
                    <a:gd name="connsiteX1820" fmla="*/ 88759 w 4401136"/>
                    <a:gd name="connsiteY1820" fmla="*/ 828084 h 1528091"/>
                    <a:gd name="connsiteX1821" fmla="*/ 85986 w 4401136"/>
                    <a:gd name="connsiteY1821" fmla="*/ 821433 h 1528091"/>
                    <a:gd name="connsiteX1822" fmla="*/ 84046 w 4401136"/>
                    <a:gd name="connsiteY1822" fmla="*/ 817831 h 1528091"/>
                    <a:gd name="connsiteX1823" fmla="*/ 79610 w 4401136"/>
                    <a:gd name="connsiteY1823" fmla="*/ 814228 h 1528091"/>
                    <a:gd name="connsiteX1824" fmla="*/ 76006 w 4401136"/>
                    <a:gd name="connsiteY1824" fmla="*/ 808409 h 1528091"/>
                    <a:gd name="connsiteX1825" fmla="*/ 70739 w 4401136"/>
                    <a:gd name="connsiteY1825" fmla="*/ 802866 h 1528091"/>
                    <a:gd name="connsiteX1826" fmla="*/ 64362 w 4401136"/>
                    <a:gd name="connsiteY1826" fmla="*/ 795107 h 1528091"/>
                    <a:gd name="connsiteX1827" fmla="*/ 70461 w 4401136"/>
                    <a:gd name="connsiteY1827" fmla="*/ 792058 h 1528091"/>
                    <a:gd name="connsiteX1828" fmla="*/ 77946 w 4401136"/>
                    <a:gd name="connsiteY1828" fmla="*/ 786516 h 1528091"/>
                    <a:gd name="connsiteX1829" fmla="*/ 84600 w 4401136"/>
                    <a:gd name="connsiteY1829" fmla="*/ 784576 h 1528091"/>
                    <a:gd name="connsiteX1830" fmla="*/ 88481 w 4401136"/>
                    <a:gd name="connsiteY1830" fmla="*/ 779588 h 1528091"/>
                    <a:gd name="connsiteX1831" fmla="*/ 97353 w 4401136"/>
                    <a:gd name="connsiteY1831" fmla="*/ 779034 h 1528091"/>
                    <a:gd name="connsiteX1832" fmla="*/ 105393 w 4401136"/>
                    <a:gd name="connsiteY1832" fmla="*/ 785962 h 1528091"/>
                    <a:gd name="connsiteX1833" fmla="*/ 113987 w 4401136"/>
                    <a:gd name="connsiteY1833" fmla="*/ 790673 h 1528091"/>
                    <a:gd name="connsiteX1834" fmla="*/ 122304 w 4401136"/>
                    <a:gd name="connsiteY1834" fmla="*/ 797878 h 1528091"/>
                    <a:gd name="connsiteX1835" fmla="*/ 133116 w 4401136"/>
                    <a:gd name="connsiteY1835" fmla="*/ 805637 h 1528091"/>
                    <a:gd name="connsiteX1836" fmla="*/ 141710 w 4401136"/>
                    <a:gd name="connsiteY1836" fmla="*/ 815060 h 1528091"/>
                    <a:gd name="connsiteX1837" fmla="*/ 142265 w 4401136"/>
                    <a:gd name="connsiteY1837" fmla="*/ 823096 h 1528091"/>
                    <a:gd name="connsiteX1838" fmla="*/ 239574 w 4401136"/>
                    <a:gd name="connsiteY1838" fmla="*/ 801481 h 1528091"/>
                    <a:gd name="connsiteX1839" fmla="*/ 230980 w 4401136"/>
                    <a:gd name="connsiteY1839" fmla="*/ 810626 h 1528091"/>
                    <a:gd name="connsiteX1840" fmla="*/ 220445 w 4401136"/>
                    <a:gd name="connsiteY1840" fmla="*/ 812843 h 1528091"/>
                    <a:gd name="connsiteX1841" fmla="*/ 213514 w 4401136"/>
                    <a:gd name="connsiteY1841" fmla="*/ 807300 h 1528091"/>
                    <a:gd name="connsiteX1842" fmla="*/ 204088 w 4401136"/>
                    <a:gd name="connsiteY1842" fmla="*/ 805637 h 1528091"/>
                    <a:gd name="connsiteX1843" fmla="*/ 199375 w 4401136"/>
                    <a:gd name="connsiteY1843" fmla="*/ 799818 h 1528091"/>
                    <a:gd name="connsiteX1844" fmla="*/ 208524 w 4401136"/>
                    <a:gd name="connsiteY1844" fmla="*/ 803420 h 1528091"/>
                    <a:gd name="connsiteX1845" fmla="*/ 215455 w 4401136"/>
                    <a:gd name="connsiteY1845" fmla="*/ 804806 h 1528091"/>
                    <a:gd name="connsiteX1846" fmla="*/ 210742 w 4401136"/>
                    <a:gd name="connsiteY1846" fmla="*/ 794275 h 1528091"/>
                    <a:gd name="connsiteX1847" fmla="*/ 206029 w 4401136"/>
                    <a:gd name="connsiteY1847" fmla="*/ 789841 h 1528091"/>
                    <a:gd name="connsiteX1848" fmla="*/ 201871 w 4401136"/>
                    <a:gd name="connsiteY1848" fmla="*/ 785962 h 1528091"/>
                    <a:gd name="connsiteX1849" fmla="*/ 191890 w 4401136"/>
                    <a:gd name="connsiteY1849" fmla="*/ 777925 h 1528091"/>
                    <a:gd name="connsiteX1850" fmla="*/ 189117 w 4401136"/>
                    <a:gd name="connsiteY1850" fmla="*/ 773768 h 1528091"/>
                    <a:gd name="connsiteX1851" fmla="*/ 188563 w 4401136"/>
                    <a:gd name="connsiteY1851" fmla="*/ 769057 h 1528091"/>
                    <a:gd name="connsiteX1852" fmla="*/ 187454 w 4401136"/>
                    <a:gd name="connsiteY1852" fmla="*/ 763792 h 1528091"/>
                    <a:gd name="connsiteX1853" fmla="*/ 183573 w 4401136"/>
                    <a:gd name="connsiteY1853" fmla="*/ 757141 h 1528091"/>
                    <a:gd name="connsiteX1854" fmla="*/ 177474 w 4401136"/>
                    <a:gd name="connsiteY1854" fmla="*/ 750213 h 1528091"/>
                    <a:gd name="connsiteX1855" fmla="*/ 173315 w 4401136"/>
                    <a:gd name="connsiteY1855" fmla="*/ 744671 h 1528091"/>
                    <a:gd name="connsiteX1856" fmla="*/ 178860 w 4401136"/>
                    <a:gd name="connsiteY1856" fmla="*/ 747442 h 1528091"/>
                    <a:gd name="connsiteX1857" fmla="*/ 185236 w 4401136"/>
                    <a:gd name="connsiteY1857" fmla="*/ 754370 h 1528091"/>
                    <a:gd name="connsiteX1858" fmla="*/ 189395 w 4401136"/>
                    <a:gd name="connsiteY1858" fmla="*/ 759635 h 1528091"/>
                    <a:gd name="connsiteX1859" fmla="*/ 194108 w 4401136"/>
                    <a:gd name="connsiteY1859" fmla="*/ 763515 h 1528091"/>
                    <a:gd name="connsiteX1860" fmla="*/ 192167 w 4401136"/>
                    <a:gd name="connsiteY1860" fmla="*/ 753261 h 1528091"/>
                    <a:gd name="connsiteX1861" fmla="*/ 190226 w 4401136"/>
                    <a:gd name="connsiteY1861" fmla="*/ 745502 h 1528091"/>
                    <a:gd name="connsiteX1862" fmla="*/ 197157 w 4401136"/>
                    <a:gd name="connsiteY1862" fmla="*/ 752430 h 1528091"/>
                    <a:gd name="connsiteX1863" fmla="*/ 202702 w 4401136"/>
                    <a:gd name="connsiteY1863" fmla="*/ 760467 h 1528091"/>
                    <a:gd name="connsiteX1864" fmla="*/ 210188 w 4401136"/>
                    <a:gd name="connsiteY1864" fmla="*/ 753816 h 1528091"/>
                    <a:gd name="connsiteX1865" fmla="*/ 209356 w 4401136"/>
                    <a:gd name="connsiteY1865" fmla="*/ 743562 h 1528091"/>
                    <a:gd name="connsiteX1866" fmla="*/ 198266 w 4401136"/>
                    <a:gd name="connsiteY1866" fmla="*/ 739682 h 1528091"/>
                    <a:gd name="connsiteX1867" fmla="*/ 193553 w 4401136"/>
                    <a:gd name="connsiteY1867" fmla="*/ 734417 h 1528091"/>
                    <a:gd name="connsiteX1868" fmla="*/ 192167 w 4401136"/>
                    <a:gd name="connsiteY1868" fmla="*/ 729429 h 1528091"/>
                    <a:gd name="connsiteX1869" fmla="*/ 203811 w 4401136"/>
                    <a:gd name="connsiteY1869" fmla="*/ 736357 h 1528091"/>
                    <a:gd name="connsiteX1870" fmla="*/ 215177 w 4401136"/>
                    <a:gd name="connsiteY1870" fmla="*/ 742177 h 1528091"/>
                    <a:gd name="connsiteX1871" fmla="*/ 224326 w 4401136"/>
                    <a:gd name="connsiteY1871" fmla="*/ 749659 h 1528091"/>
                    <a:gd name="connsiteX1872" fmla="*/ 220999 w 4401136"/>
                    <a:gd name="connsiteY1872" fmla="*/ 763238 h 1528091"/>
                    <a:gd name="connsiteX1873" fmla="*/ 227098 w 4401136"/>
                    <a:gd name="connsiteY1873" fmla="*/ 774877 h 1528091"/>
                    <a:gd name="connsiteX1874" fmla="*/ 241238 w 4401136"/>
                    <a:gd name="connsiteY1874" fmla="*/ 792058 h 1528091"/>
                    <a:gd name="connsiteX1875" fmla="*/ 239297 w 4401136"/>
                    <a:gd name="connsiteY1875" fmla="*/ 801758 h 1528091"/>
                    <a:gd name="connsiteX1876" fmla="*/ 2229284 w 4401136"/>
                    <a:gd name="connsiteY1876" fmla="*/ 1035649 h 1528091"/>
                    <a:gd name="connsiteX1877" fmla="*/ 2220135 w 4401136"/>
                    <a:gd name="connsiteY1877" fmla="*/ 1062806 h 1528091"/>
                    <a:gd name="connsiteX1878" fmla="*/ 2216254 w 4401136"/>
                    <a:gd name="connsiteY1878" fmla="*/ 1083591 h 1528091"/>
                    <a:gd name="connsiteX1879" fmla="*/ 2205996 w 4401136"/>
                    <a:gd name="connsiteY1879" fmla="*/ 1099110 h 1528091"/>
                    <a:gd name="connsiteX1880" fmla="*/ 2188253 w 4401136"/>
                    <a:gd name="connsiteY1880" fmla="*/ 1114628 h 1528091"/>
                    <a:gd name="connsiteX1881" fmla="*/ 2171342 w 4401136"/>
                    <a:gd name="connsiteY1881" fmla="*/ 1127930 h 1528091"/>
                    <a:gd name="connsiteX1882" fmla="*/ 2133361 w 4401136"/>
                    <a:gd name="connsiteY1882" fmla="*/ 1148714 h 1528091"/>
                    <a:gd name="connsiteX1883" fmla="*/ 2119499 w 4401136"/>
                    <a:gd name="connsiteY1883" fmla="*/ 1164510 h 1528091"/>
                    <a:gd name="connsiteX1884" fmla="*/ 2089558 w 4401136"/>
                    <a:gd name="connsiteY1884" fmla="*/ 1171993 h 1528091"/>
                    <a:gd name="connsiteX1885" fmla="*/ 2074864 w 4401136"/>
                    <a:gd name="connsiteY1885" fmla="*/ 1170884 h 1528091"/>
                    <a:gd name="connsiteX1886" fmla="*/ 2068211 w 4401136"/>
                    <a:gd name="connsiteY1886" fmla="*/ 1167836 h 1528091"/>
                    <a:gd name="connsiteX1887" fmla="*/ 2072369 w 4401136"/>
                    <a:gd name="connsiteY1887" fmla="*/ 1163956 h 1528091"/>
                    <a:gd name="connsiteX1888" fmla="*/ 2084567 w 4401136"/>
                    <a:gd name="connsiteY1888" fmla="*/ 1159799 h 1528091"/>
                    <a:gd name="connsiteX1889" fmla="*/ 2112014 w 4401136"/>
                    <a:gd name="connsiteY1889" fmla="*/ 1149269 h 1528091"/>
                    <a:gd name="connsiteX1890" fmla="*/ 2125876 w 4401136"/>
                    <a:gd name="connsiteY1890" fmla="*/ 1139846 h 1528091"/>
                    <a:gd name="connsiteX1891" fmla="*/ 2132252 w 4401136"/>
                    <a:gd name="connsiteY1891" fmla="*/ 1134304 h 1528091"/>
                    <a:gd name="connsiteX1892" fmla="*/ 2136133 w 4401136"/>
                    <a:gd name="connsiteY1892" fmla="*/ 1129316 h 1528091"/>
                    <a:gd name="connsiteX1893" fmla="*/ 2138351 w 4401136"/>
                    <a:gd name="connsiteY1893" fmla="*/ 1127099 h 1528091"/>
                    <a:gd name="connsiteX1894" fmla="*/ 2143341 w 4401136"/>
                    <a:gd name="connsiteY1894" fmla="*/ 1122388 h 1528091"/>
                    <a:gd name="connsiteX1895" fmla="*/ 2147223 w 4401136"/>
                    <a:gd name="connsiteY1895" fmla="*/ 1119616 h 1528091"/>
                    <a:gd name="connsiteX1896" fmla="*/ 2150272 w 4401136"/>
                    <a:gd name="connsiteY1896" fmla="*/ 1116291 h 1528091"/>
                    <a:gd name="connsiteX1897" fmla="*/ 2157758 w 4401136"/>
                    <a:gd name="connsiteY1897" fmla="*/ 1107977 h 1528091"/>
                    <a:gd name="connsiteX1898" fmla="*/ 2176332 w 4401136"/>
                    <a:gd name="connsiteY1898" fmla="*/ 1089687 h 1528091"/>
                    <a:gd name="connsiteX1899" fmla="*/ 2193521 w 4401136"/>
                    <a:gd name="connsiteY1899" fmla="*/ 1070843 h 1528091"/>
                    <a:gd name="connsiteX1900" fmla="*/ 2202946 w 4401136"/>
                    <a:gd name="connsiteY1900" fmla="*/ 1046733 h 1528091"/>
                    <a:gd name="connsiteX1901" fmla="*/ 2213759 w 4401136"/>
                    <a:gd name="connsiteY1901" fmla="*/ 1022901 h 1528091"/>
                    <a:gd name="connsiteX1902" fmla="*/ 2229007 w 4401136"/>
                    <a:gd name="connsiteY1902" fmla="*/ 1017081 h 1528091"/>
                    <a:gd name="connsiteX1903" fmla="*/ 2229839 w 4401136"/>
                    <a:gd name="connsiteY1903" fmla="*/ 1035926 h 15280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  <a:cxn ang="0">
                      <a:pos x="connsiteX384" y="connsiteY384"/>
                    </a:cxn>
                    <a:cxn ang="0">
                      <a:pos x="connsiteX385" y="connsiteY385"/>
                    </a:cxn>
                    <a:cxn ang="0">
                      <a:pos x="connsiteX386" y="connsiteY386"/>
                    </a:cxn>
                    <a:cxn ang="0">
                      <a:pos x="connsiteX387" y="connsiteY387"/>
                    </a:cxn>
                    <a:cxn ang="0">
                      <a:pos x="connsiteX388" y="connsiteY388"/>
                    </a:cxn>
                    <a:cxn ang="0">
                      <a:pos x="connsiteX389" y="connsiteY389"/>
                    </a:cxn>
                    <a:cxn ang="0">
                      <a:pos x="connsiteX390" y="connsiteY390"/>
                    </a:cxn>
                    <a:cxn ang="0">
                      <a:pos x="connsiteX391" y="connsiteY391"/>
                    </a:cxn>
                    <a:cxn ang="0">
                      <a:pos x="connsiteX392" y="connsiteY392"/>
                    </a:cxn>
                    <a:cxn ang="0">
                      <a:pos x="connsiteX393" y="connsiteY393"/>
                    </a:cxn>
                    <a:cxn ang="0">
                      <a:pos x="connsiteX394" y="connsiteY394"/>
                    </a:cxn>
                    <a:cxn ang="0">
                      <a:pos x="connsiteX395" y="connsiteY395"/>
                    </a:cxn>
                    <a:cxn ang="0">
                      <a:pos x="connsiteX396" y="connsiteY396"/>
                    </a:cxn>
                    <a:cxn ang="0">
                      <a:pos x="connsiteX397" y="connsiteY397"/>
                    </a:cxn>
                    <a:cxn ang="0">
                      <a:pos x="connsiteX398" y="connsiteY398"/>
                    </a:cxn>
                    <a:cxn ang="0">
                      <a:pos x="connsiteX399" y="connsiteY399"/>
                    </a:cxn>
                    <a:cxn ang="0">
                      <a:pos x="connsiteX400" y="connsiteY400"/>
                    </a:cxn>
                    <a:cxn ang="0">
                      <a:pos x="connsiteX401" y="connsiteY401"/>
                    </a:cxn>
                    <a:cxn ang="0">
                      <a:pos x="connsiteX402" y="connsiteY402"/>
                    </a:cxn>
                    <a:cxn ang="0">
                      <a:pos x="connsiteX403" y="connsiteY403"/>
                    </a:cxn>
                    <a:cxn ang="0">
                      <a:pos x="connsiteX404" y="connsiteY404"/>
                    </a:cxn>
                    <a:cxn ang="0">
                      <a:pos x="connsiteX405" y="connsiteY405"/>
                    </a:cxn>
                    <a:cxn ang="0">
                      <a:pos x="connsiteX406" y="connsiteY406"/>
                    </a:cxn>
                    <a:cxn ang="0">
                      <a:pos x="connsiteX407" y="connsiteY407"/>
                    </a:cxn>
                    <a:cxn ang="0">
                      <a:pos x="connsiteX408" y="connsiteY408"/>
                    </a:cxn>
                    <a:cxn ang="0">
                      <a:pos x="connsiteX409" y="connsiteY409"/>
                    </a:cxn>
                    <a:cxn ang="0">
                      <a:pos x="connsiteX410" y="connsiteY410"/>
                    </a:cxn>
                    <a:cxn ang="0">
                      <a:pos x="connsiteX411" y="connsiteY411"/>
                    </a:cxn>
                    <a:cxn ang="0">
                      <a:pos x="connsiteX412" y="connsiteY412"/>
                    </a:cxn>
                    <a:cxn ang="0">
                      <a:pos x="connsiteX413" y="connsiteY413"/>
                    </a:cxn>
                    <a:cxn ang="0">
                      <a:pos x="connsiteX414" y="connsiteY414"/>
                    </a:cxn>
                    <a:cxn ang="0">
                      <a:pos x="connsiteX415" y="connsiteY415"/>
                    </a:cxn>
                    <a:cxn ang="0">
                      <a:pos x="connsiteX416" y="connsiteY416"/>
                    </a:cxn>
                    <a:cxn ang="0">
                      <a:pos x="connsiteX417" y="connsiteY417"/>
                    </a:cxn>
                    <a:cxn ang="0">
                      <a:pos x="connsiteX418" y="connsiteY418"/>
                    </a:cxn>
                    <a:cxn ang="0">
                      <a:pos x="connsiteX419" y="connsiteY419"/>
                    </a:cxn>
                    <a:cxn ang="0">
                      <a:pos x="connsiteX420" y="connsiteY420"/>
                    </a:cxn>
                    <a:cxn ang="0">
                      <a:pos x="connsiteX421" y="connsiteY421"/>
                    </a:cxn>
                    <a:cxn ang="0">
                      <a:pos x="connsiteX422" y="connsiteY422"/>
                    </a:cxn>
                    <a:cxn ang="0">
                      <a:pos x="connsiteX423" y="connsiteY423"/>
                    </a:cxn>
                    <a:cxn ang="0">
                      <a:pos x="connsiteX424" y="connsiteY424"/>
                    </a:cxn>
                    <a:cxn ang="0">
                      <a:pos x="connsiteX425" y="connsiteY425"/>
                    </a:cxn>
                    <a:cxn ang="0">
                      <a:pos x="connsiteX426" y="connsiteY426"/>
                    </a:cxn>
                    <a:cxn ang="0">
                      <a:pos x="connsiteX427" y="connsiteY427"/>
                    </a:cxn>
                    <a:cxn ang="0">
                      <a:pos x="connsiteX428" y="connsiteY428"/>
                    </a:cxn>
                    <a:cxn ang="0">
                      <a:pos x="connsiteX429" y="connsiteY429"/>
                    </a:cxn>
                    <a:cxn ang="0">
                      <a:pos x="connsiteX430" y="connsiteY430"/>
                    </a:cxn>
                    <a:cxn ang="0">
                      <a:pos x="connsiteX431" y="connsiteY431"/>
                    </a:cxn>
                    <a:cxn ang="0">
                      <a:pos x="connsiteX432" y="connsiteY432"/>
                    </a:cxn>
                    <a:cxn ang="0">
                      <a:pos x="connsiteX433" y="connsiteY433"/>
                    </a:cxn>
                    <a:cxn ang="0">
                      <a:pos x="connsiteX434" y="connsiteY434"/>
                    </a:cxn>
                    <a:cxn ang="0">
                      <a:pos x="connsiteX435" y="connsiteY435"/>
                    </a:cxn>
                    <a:cxn ang="0">
                      <a:pos x="connsiteX436" y="connsiteY436"/>
                    </a:cxn>
                    <a:cxn ang="0">
                      <a:pos x="connsiteX437" y="connsiteY437"/>
                    </a:cxn>
                    <a:cxn ang="0">
                      <a:pos x="connsiteX438" y="connsiteY438"/>
                    </a:cxn>
                    <a:cxn ang="0">
                      <a:pos x="connsiteX439" y="connsiteY439"/>
                    </a:cxn>
                    <a:cxn ang="0">
                      <a:pos x="connsiteX440" y="connsiteY440"/>
                    </a:cxn>
                    <a:cxn ang="0">
                      <a:pos x="connsiteX441" y="connsiteY441"/>
                    </a:cxn>
                    <a:cxn ang="0">
                      <a:pos x="connsiteX442" y="connsiteY442"/>
                    </a:cxn>
                    <a:cxn ang="0">
                      <a:pos x="connsiteX443" y="connsiteY443"/>
                    </a:cxn>
                    <a:cxn ang="0">
                      <a:pos x="connsiteX444" y="connsiteY444"/>
                    </a:cxn>
                    <a:cxn ang="0">
                      <a:pos x="connsiteX445" y="connsiteY445"/>
                    </a:cxn>
                    <a:cxn ang="0">
                      <a:pos x="connsiteX446" y="connsiteY446"/>
                    </a:cxn>
                    <a:cxn ang="0">
                      <a:pos x="connsiteX447" y="connsiteY447"/>
                    </a:cxn>
                    <a:cxn ang="0">
                      <a:pos x="connsiteX448" y="connsiteY448"/>
                    </a:cxn>
                    <a:cxn ang="0">
                      <a:pos x="connsiteX449" y="connsiteY449"/>
                    </a:cxn>
                    <a:cxn ang="0">
                      <a:pos x="connsiteX450" y="connsiteY450"/>
                    </a:cxn>
                    <a:cxn ang="0">
                      <a:pos x="connsiteX451" y="connsiteY451"/>
                    </a:cxn>
                    <a:cxn ang="0">
                      <a:pos x="connsiteX452" y="connsiteY452"/>
                    </a:cxn>
                    <a:cxn ang="0">
                      <a:pos x="connsiteX453" y="connsiteY453"/>
                    </a:cxn>
                    <a:cxn ang="0">
                      <a:pos x="connsiteX454" y="connsiteY454"/>
                    </a:cxn>
                    <a:cxn ang="0">
                      <a:pos x="connsiteX455" y="connsiteY455"/>
                    </a:cxn>
                    <a:cxn ang="0">
                      <a:pos x="connsiteX456" y="connsiteY456"/>
                    </a:cxn>
                    <a:cxn ang="0">
                      <a:pos x="connsiteX457" y="connsiteY457"/>
                    </a:cxn>
                    <a:cxn ang="0">
                      <a:pos x="connsiteX458" y="connsiteY458"/>
                    </a:cxn>
                    <a:cxn ang="0">
                      <a:pos x="connsiteX459" y="connsiteY459"/>
                    </a:cxn>
                    <a:cxn ang="0">
                      <a:pos x="connsiteX460" y="connsiteY460"/>
                    </a:cxn>
                    <a:cxn ang="0">
                      <a:pos x="connsiteX461" y="connsiteY461"/>
                    </a:cxn>
                    <a:cxn ang="0">
                      <a:pos x="connsiteX462" y="connsiteY462"/>
                    </a:cxn>
                    <a:cxn ang="0">
                      <a:pos x="connsiteX463" y="connsiteY463"/>
                    </a:cxn>
                    <a:cxn ang="0">
                      <a:pos x="connsiteX464" y="connsiteY464"/>
                    </a:cxn>
                    <a:cxn ang="0">
                      <a:pos x="connsiteX465" y="connsiteY465"/>
                    </a:cxn>
                    <a:cxn ang="0">
                      <a:pos x="connsiteX466" y="connsiteY466"/>
                    </a:cxn>
                    <a:cxn ang="0">
                      <a:pos x="connsiteX467" y="connsiteY467"/>
                    </a:cxn>
                    <a:cxn ang="0">
                      <a:pos x="connsiteX468" y="connsiteY468"/>
                    </a:cxn>
                    <a:cxn ang="0">
                      <a:pos x="connsiteX469" y="connsiteY469"/>
                    </a:cxn>
                    <a:cxn ang="0">
                      <a:pos x="connsiteX470" y="connsiteY470"/>
                    </a:cxn>
                    <a:cxn ang="0">
                      <a:pos x="connsiteX471" y="connsiteY471"/>
                    </a:cxn>
                    <a:cxn ang="0">
                      <a:pos x="connsiteX472" y="connsiteY472"/>
                    </a:cxn>
                    <a:cxn ang="0">
                      <a:pos x="connsiteX473" y="connsiteY473"/>
                    </a:cxn>
                    <a:cxn ang="0">
                      <a:pos x="connsiteX474" y="connsiteY474"/>
                    </a:cxn>
                    <a:cxn ang="0">
                      <a:pos x="connsiteX475" y="connsiteY475"/>
                    </a:cxn>
                    <a:cxn ang="0">
                      <a:pos x="connsiteX476" y="connsiteY476"/>
                    </a:cxn>
                    <a:cxn ang="0">
                      <a:pos x="connsiteX477" y="connsiteY477"/>
                    </a:cxn>
                    <a:cxn ang="0">
                      <a:pos x="connsiteX478" y="connsiteY478"/>
                    </a:cxn>
                    <a:cxn ang="0">
                      <a:pos x="connsiteX479" y="connsiteY479"/>
                    </a:cxn>
                    <a:cxn ang="0">
                      <a:pos x="connsiteX480" y="connsiteY480"/>
                    </a:cxn>
                    <a:cxn ang="0">
                      <a:pos x="connsiteX481" y="connsiteY481"/>
                    </a:cxn>
                    <a:cxn ang="0">
                      <a:pos x="connsiteX482" y="connsiteY482"/>
                    </a:cxn>
                    <a:cxn ang="0">
                      <a:pos x="connsiteX483" y="connsiteY483"/>
                    </a:cxn>
                    <a:cxn ang="0">
                      <a:pos x="connsiteX484" y="connsiteY484"/>
                    </a:cxn>
                    <a:cxn ang="0">
                      <a:pos x="connsiteX485" y="connsiteY485"/>
                    </a:cxn>
                    <a:cxn ang="0">
                      <a:pos x="connsiteX486" y="connsiteY486"/>
                    </a:cxn>
                    <a:cxn ang="0">
                      <a:pos x="connsiteX487" y="connsiteY487"/>
                    </a:cxn>
                    <a:cxn ang="0">
                      <a:pos x="connsiteX488" y="connsiteY488"/>
                    </a:cxn>
                    <a:cxn ang="0">
                      <a:pos x="connsiteX489" y="connsiteY489"/>
                    </a:cxn>
                    <a:cxn ang="0">
                      <a:pos x="connsiteX490" y="connsiteY490"/>
                    </a:cxn>
                    <a:cxn ang="0">
                      <a:pos x="connsiteX491" y="connsiteY491"/>
                    </a:cxn>
                    <a:cxn ang="0">
                      <a:pos x="connsiteX492" y="connsiteY492"/>
                    </a:cxn>
                    <a:cxn ang="0">
                      <a:pos x="connsiteX493" y="connsiteY493"/>
                    </a:cxn>
                    <a:cxn ang="0">
                      <a:pos x="connsiteX494" y="connsiteY494"/>
                    </a:cxn>
                    <a:cxn ang="0">
                      <a:pos x="connsiteX495" y="connsiteY495"/>
                    </a:cxn>
                    <a:cxn ang="0">
                      <a:pos x="connsiteX496" y="connsiteY496"/>
                    </a:cxn>
                    <a:cxn ang="0">
                      <a:pos x="connsiteX497" y="connsiteY497"/>
                    </a:cxn>
                    <a:cxn ang="0">
                      <a:pos x="connsiteX498" y="connsiteY498"/>
                    </a:cxn>
                    <a:cxn ang="0">
                      <a:pos x="connsiteX499" y="connsiteY499"/>
                    </a:cxn>
                    <a:cxn ang="0">
                      <a:pos x="connsiteX500" y="connsiteY500"/>
                    </a:cxn>
                    <a:cxn ang="0">
                      <a:pos x="connsiteX501" y="connsiteY501"/>
                    </a:cxn>
                    <a:cxn ang="0">
                      <a:pos x="connsiteX502" y="connsiteY502"/>
                    </a:cxn>
                    <a:cxn ang="0">
                      <a:pos x="connsiteX503" y="connsiteY503"/>
                    </a:cxn>
                    <a:cxn ang="0">
                      <a:pos x="connsiteX504" y="connsiteY504"/>
                    </a:cxn>
                    <a:cxn ang="0">
                      <a:pos x="connsiteX505" y="connsiteY505"/>
                    </a:cxn>
                    <a:cxn ang="0">
                      <a:pos x="connsiteX506" y="connsiteY506"/>
                    </a:cxn>
                    <a:cxn ang="0">
                      <a:pos x="connsiteX507" y="connsiteY507"/>
                    </a:cxn>
                    <a:cxn ang="0">
                      <a:pos x="connsiteX508" y="connsiteY508"/>
                    </a:cxn>
                    <a:cxn ang="0">
                      <a:pos x="connsiteX509" y="connsiteY509"/>
                    </a:cxn>
                    <a:cxn ang="0">
                      <a:pos x="connsiteX510" y="connsiteY510"/>
                    </a:cxn>
                    <a:cxn ang="0">
                      <a:pos x="connsiteX511" y="connsiteY511"/>
                    </a:cxn>
                    <a:cxn ang="0">
                      <a:pos x="connsiteX512" y="connsiteY512"/>
                    </a:cxn>
                    <a:cxn ang="0">
                      <a:pos x="connsiteX513" y="connsiteY513"/>
                    </a:cxn>
                    <a:cxn ang="0">
                      <a:pos x="connsiteX514" y="connsiteY514"/>
                    </a:cxn>
                    <a:cxn ang="0">
                      <a:pos x="connsiteX515" y="connsiteY515"/>
                    </a:cxn>
                    <a:cxn ang="0">
                      <a:pos x="connsiteX516" y="connsiteY516"/>
                    </a:cxn>
                    <a:cxn ang="0">
                      <a:pos x="connsiteX517" y="connsiteY517"/>
                    </a:cxn>
                    <a:cxn ang="0">
                      <a:pos x="connsiteX518" y="connsiteY518"/>
                    </a:cxn>
                    <a:cxn ang="0">
                      <a:pos x="connsiteX519" y="connsiteY519"/>
                    </a:cxn>
                    <a:cxn ang="0">
                      <a:pos x="connsiteX520" y="connsiteY520"/>
                    </a:cxn>
                    <a:cxn ang="0">
                      <a:pos x="connsiteX521" y="connsiteY521"/>
                    </a:cxn>
                    <a:cxn ang="0">
                      <a:pos x="connsiteX522" y="connsiteY522"/>
                    </a:cxn>
                    <a:cxn ang="0">
                      <a:pos x="connsiteX523" y="connsiteY523"/>
                    </a:cxn>
                    <a:cxn ang="0">
                      <a:pos x="connsiteX524" y="connsiteY524"/>
                    </a:cxn>
                    <a:cxn ang="0">
                      <a:pos x="connsiteX525" y="connsiteY525"/>
                    </a:cxn>
                    <a:cxn ang="0">
                      <a:pos x="connsiteX526" y="connsiteY526"/>
                    </a:cxn>
                    <a:cxn ang="0">
                      <a:pos x="connsiteX527" y="connsiteY527"/>
                    </a:cxn>
                    <a:cxn ang="0">
                      <a:pos x="connsiteX528" y="connsiteY528"/>
                    </a:cxn>
                    <a:cxn ang="0">
                      <a:pos x="connsiteX529" y="connsiteY529"/>
                    </a:cxn>
                    <a:cxn ang="0">
                      <a:pos x="connsiteX530" y="connsiteY530"/>
                    </a:cxn>
                    <a:cxn ang="0">
                      <a:pos x="connsiteX531" y="connsiteY531"/>
                    </a:cxn>
                    <a:cxn ang="0">
                      <a:pos x="connsiteX532" y="connsiteY532"/>
                    </a:cxn>
                    <a:cxn ang="0">
                      <a:pos x="connsiteX533" y="connsiteY533"/>
                    </a:cxn>
                    <a:cxn ang="0">
                      <a:pos x="connsiteX534" y="connsiteY534"/>
                    </a:cxn>
                    <a:cxn ang="0">
                      <a:pos x="connsiteX535" y="connsiteY535"/>
                    </a:cxn>
                    <a:cxn ang="0">
                      <a:pos x="connsiteX536" y="connsiteY536"/>
                    </a:cxn>
                    <a:cxn ang="0">
                      <a:pos x="connsiteX537" y="connsiteY537"/>
                    </a:cxn>
                    <a:cxn ang="0">
                      <a:pos x="connsiteX538" y="connsiteY538"/>
                    </a:cxn>
                    <a:cxn ang="0">
                      <a:pos x="connsiteX539" y="connsiteY539"/>
                    </a:cxn>
                    <a:cxn ang="0">
                      <a:pos x="connsiteX540" y="connsiteY540"/>
                    </a:cxn>
                    <a:cxn ang="0">
                      <a:pos x="connsiteX541" y="connsiteY541"/>
                    </a:cxn>
                    <a:cxn ang="0">
                      <a:pos x="connsiteX542" y="connsiteY542"/>
                    </a:cxn>
                    <a:cxn ang="0">
                      <a:pos x="connsiteX543" y="connsiteY543"/>
                    </a:cxn>
                    <a:cxn ang="0">
                      <a:pos x="connsiteX544" y="connsiteY544"/>
                    </a:cxn>
                    <a:cxn ang="0">
                      <a:pos x="connsiteX545" y="connsiteY545"/>
                    </a:cxn>
                    <a:cxn ang="0">
                      <a:pos x="connsiteX546" y="connsiteY546"/>
                    </a:cxn>
                    <a:cxn ang="0">
                      <a:pos x="connsiteX547" y="connsiteY547"/>
                    </a:cxn>
                    <a:cxn ang="0">
                      <a:pos x="connsiteX548" y="connsiteY548"/>
                    </a:cxn>
                    <a:cxn ang="0">
                      <a:pos x="connsiteX549" y="connsiteY549"/>
                    </a:cxn>
                    <a:cxn ang="0">
                      <a:pos x="connsiteX550" y="connsiteY550"/>
                    </a:cxn>
                    <a:cxn ang="0">
                      <a:pos x="connsiteX551" y="connsiteY551"/>
                    </a:cxn>
                    <a:cxn ang="0">
                      <a:pos x="connsiteX552" y="connsiteY552"/>
                    </a:cxn>
                    <a:cxn ang="0">
                      <a:pos x="connsiteX553" y="connsiteY553"/>
                    </a:cxn>
                    <a:cxn ang="0">
                      <a:pos x="connsiteX554" y="connsiteY554"/>
                    </a:cxn>
                    <a:cxn ang="0">
                      <a:pos x="connsiteX555" y="connsiteY555"/>
                    </a:cxn>
                    <a:cxn ang="0">
                      <a:pos x="connsiteX556" y="connsiteY556"/>
                    </a:cxn>
                    <a:cxn ang="0">
                      <a:pos x="connsiteX557" y="connsiteY557"/>
                    </a:cxn>
                    <a:cxn ang="0">
                      <a:pos x="connsiteX558" y="connsiteY558"/>
                    </a:cxn>
                    <a:cxn ang="0">
                      <a:pos x="connsiteX559" y="connsiteY559"/>
                    </a:cxn>
                    <a:cxn ang="0">
                      <a:pos x="connsiteX560" y="connsiteY560"/>
                    </a:cxn>
                    <a:cxn ang="0">
                      <a:pos x="connsiteX561" y="connsiteY561"/>
                    </a:cxn>
                    <a:cxn ang="0">
                      <a:pos x="connsiteX562" y="connsiteY562"/>
                    </a:cxn>
                    <a:cxn ang="0">
                      <a:pos x="connsiteX563" y="connsiteY563"/>
                    </a:cxn>
                    <a:cxn ang="0">
                      <a:pos x="connsiteX564" y="connsiteY564"/>
                    </a:cxn>
                    <a:cxn ang="0">
                      <a:pos x="connsiteX565" y="connsiteY565"/>
                    </a:cxn>
                    <a:cxn ang="0">
                      <a:pos x="connsiteX566" y="connsiteY566"/>
                    </a:cxn>
                    <a:cxn ang="0">
                      <a:pos x="connsiteX567" y="connsiteY567"/>
                    </a:cxn>
                    <a:cxn ang="0">
                      <a:pos x="connsiteX568" y="connsiteY568"/>
                    </a:cxn>
                    <a:cxn ang="0">
                      <a:pos x="connsiteX569" y="connsiteY569"/>
                    </a:cxn>
                    <a:cxn ang="0">
                      <a:pos x="connsiteX570" y="connsiteY570"/>
                    </a:cxn>
                    <a:cxn ang="0">
                      <a:pos x="connsiteX571" y="connsiteY571"/>
                    </a:cxn>
                    <a:cxn ang="0">
                      <a:pos x="connsiteX572" y="connsiteY572"/>
                    </a:cxn>
                    <a:cxn ang="0">
                      <a:pos x="connsiteX573" y="connsiteY573"/>
                    </a:cxn>
                    <a:cxn ang="0">
                      <a:pos x="connsiteX574" y="connsiteY574"/>
                    </a:cxn>
                    <a:cxn ang="0">
                      <a:pos x="connsiteX575" y="connsiteY575"/>
                    </a:cxn>
                    <a:cxn ang="0">
                      <a:pos x="connsiteX576" y="connsiteY576"/>
                    </a:cxn>
                    <a:cxn ang="0">
                      <a:pos x="connsiteX577" y="connsiteY577"/>
                    </a:cxn>
                    <a:cxn ang="0">
                      <a:pos x="connsiteX578" y="connsiteY578"/>
                    </a:cxn>
                    <a:cxn ang="0">
                      <a:pos x="connsiteX579" y="connsiteY579"/>
                    </a:cxn>
                    <a:cxn ang="0">
                      <a:pos x="connsiteX580" y="connsiteY580"/>
                    </a:cxn>
                    <a:cxn ang="0">
                      <a:pos x="connsiteX581" y="connsiteY581"/>
                    </a:cxn>
                    <a:cxn ang="0">
                      <a:pos x="connsiteX582" y="connsiteY582"/>
                    </a:cxn>
                    <a:cxn ang="0">
                      <a:pos x="connsiteX583" y="connsiteY583"/>
                    </a:cxn>
                    <a:cxn ang="0">
                      <a:pos x="connsiteX584" y="connsiteY584"/>
                    </a:cxn>
                    <a:cxn ang="0">
                      <a:pos x="connsiteX585" y="connsiteY585"/>
                    </a:cxn>
                    <a:cxn ang="0">
                      <a:pos x="connsiteX586" y="connsiteY586"/>
                    </a:cxn>
                    <a:cxn ang="0">
                      <a:pos x="connsiteX587" y="connsiteY587"/>
                    </a:cxn>
                    <a:cxn ang="0">
                      <a:pos x="connsiteX588" y="connsiteY588"/>
                    </a:cxn>
                    <a:cxn ang="0">
                      <a:pos x="connsiteX589" y="connsiteY589"/>
                    </a:cxn>
                    <a:cxn ang="0">
                      <a:pos x="connsiteX590" y="connsiteY590"/>
                    </a:cxn>
                    <a:cxn ang="0">
                      <a:pos x="connsiteX591" y="connsiteY591"/>
                    </a:cxn>
                    <a:cxn ang="0">
                      <a:pos x="connsiteX592" y="connsiteY592"/>
                    </a:cxn>
                    <a:cxn ang="0">
                      <a:pos x="connsiteX593" y="connsiteY593"/>
                    </a:cxn>
                    <a:cxn ang="0">
                      <a:pos x="connsiteX594" y="connsiteY594"/>
                    </a:cxn>
                    <a:cxn ang="0">
                      <a:pos x="connsiteX595" y="connsiteY595"/>
                    </a:cxn>
                    <a:cxn ang="0">
                      <a:pos x="connsiteX596" y="connsiteY596"/>
                    </a:cxn>
                    <a:cxn ang="0">
                      <a:pos x="connsiteX597" y="connsiteY597"/>
                    </a:cxn>
                    <a:cxn ang="0">
                      <a:pos x="connsiteX598" y="connsiteY598"/>
                    </a:cxn>
                    <a:cxn ang="0">
                      <a:pos x="connsiteX599" y="connsiteY599"/>
                    </a:cxn>
                    <a:cxn ang="0">
                      <a:pos x="connsiteX600" y="connsiteY600"/>
                    </a:cxn>
                    <a:cxn ang="0">
                      <a:pos x="connsiteX601" y="connsiteY601"/>
                    </a:cxn>
                    <a:cxn ang="0">
                      <a:pos x="connsiteX602" y="connsiteY602"/>
                    </a:cxn>
                    <a:cxn ang="0">
                      <a:pos x="connsiteX603" y="connsiteY603"/>
                    </a:cxn>
                    <a:cxn ang="0">
                      <a:pos x="connsiteX604" y="connsiteY604"/>
                    </a:cxn>
                    <a:cxn ang="0">
                      <a:pos x="connsiteX605" y="connsiteY605"/>
                    </a:cxn>
                    <a:cxn ang="0">
                      <a:pos x="connsiteX606" y="connsiteY606"/>
                    </a:cxn>
                    <a:cxn ang="0">
                      <a:pos x="connsiteX607" y="connsiteY607"/>
                    </a:cxn>
                    <a:cxn ang="0">
                      <a:pos x="connsiteX608" y="connsiteY608"/>
                    </a:cxn>
                    <a:cxn ang="0">
                      <a:pos x="connsiteX609" y="connsiteY609"/>
                    </a:cxn>
                    <a:cxn ang="0">
                      <a:pos x="connsiteX610" y="connsiteY610"/>
                    </a:cxn>
                    <a:cxn ang="0">
                      <a:pos x="connsiteX611" y="connsiteY611"/>
                    </a:cxn>
                    <a:cxn ang="0">
                      <a:pos x="connsiteX612" y="connsiteY612"/>
                    </a:cxn>
                    <a:cxn ang="0">
                      <a:pos x="connsiteX613" y="connsiteY613"/>
                    </a:cxn>
                    <a:cxn ang="0">
                      <a:pos x="connsiteX614" y="connsiteY614"/>
                    </a:cxn>
                    <a:cxn ang="0">
                      <a:pos x="connsiteX615" y="connsiteY615"/>
                    </a:cxn>
                    <a:cxn ang="0">
                      <a:pos x="connsiteX616" y="connsiteY616"/>
                    </a:cxn>
                    <a:cxn ang="0">
                      <a:pos x="connsiteX617" y="connsiteY617"/>
                    </a:cxn>
                    <a:cxn ang="0">
                      <a:pos x="connsiteX618" y="connsiteY618"/>
                    </a:cxn>
                    <a:cxn ang="0">
                      <a:pos x="connsiteX619" y="connsiteY619"/>
                    </a:cxn>
                    <a:cxn ang="0">
                      <a:pos x="connsiteX620" y="connsiteY620"/>
                    </a:cxn>
                    <a:cxn ang="0">
                      <a:pos x="connsiteX621" y="connsiteY621"/>
                    </a:cxn>
                    <a:cxn ang="0">
                      <a:pos x="connsiteX622" y="connsiteY622"/>
                    </a:cxn>
                    <a:cxn ang="0">
                      <a:pos x="connsiteX623" y="connsiteY623"/>
                    </a:cxn>
                    <a:cxn ang="0">
                      <a:pos x="connsiteX624" y="connsiteY624"/>
                    </a:cxn>
                    <a:cxn ang="0">
                      <a:pos x="connsiteX625" y="connsiteY625"/>
                    </a:cxn>
                    <a:cxn ang="0">
                      <a:pos x="connsiteX626" y="connsiteY626"/>
                    </a:cxn>
                    <a:cxn ang="0">
                      <a:pos x="connsiteX627" y="connsiteY627"/>
                    </a:cxn>
                    <a:cxn ang="0">
                      <a:pos x="connsiteX628" y="connsiteY628"/>
                    </a:cxn>
                    <a:cxn ang="0">
                      <a:pos x="connsiteX629" y="connsiteY629"/>
                    </a:cxn>
                    <a:cxn ang="0">
                      <a:pos x="connsiteX630" y="connsiteY630"/>
                    </a:cxn>
                    <a:cxn ang="0">
                      <a:pos x="connsiteX631" y="connsiteY631"/>
                    </a:cxn>
                    <a:cxn ang="0">
                      <a:pos x="connsiteX632" y="connsiteY632"/>
                    </a:cxn>
                    <a:cxn ang="0">
                      <a:pos x="connsiteX633" y="connsiteY633"/>
                    </a:cxn>
                    <a:cxn ang="0">
                      <a:pos x="connsiteX634" y="connsiteY634"/>
                    </a:cxn>
                    <a:cxn ang="0">
                      <a:pos x="connsiteX635" y="connsiteY635"/>
                    </a:cxn>
                    <a:cxn ang="0">
                      <a:pos x="connsiteX636" y="connsiteY636"/>
                    </a:cxn>
                    <a:cxn ang="0">
                      <a:pos x="connsiteX637" y="connsiteY637"/>
                    </a:cxn>
                    <a:cxn ang="0">
                      <a:pos x="connsiteX638" y="connsiteY638"/>
                    </a:cxn>
                    <a:cxn ang="0">
                      <a:pos x="connsiteX639" y="connsiteY639"/>
                    </a:cxn>
                    <a:cxn ang="0">
                      <a:pos x="connsiteX640" y="connsiteY640"/>
                    </a:cxn>
                    <a:cxn ang="0">
                      <a:pos x="connsiteX641" y="connsiteY641"/>
                    </a:cxn>
                    <a:cxn ang="0">
                      <a:pos x="connsiteX642" y="connsiteY642"/>
                    </a:cxn>
                    <a:cxn ang="0">
                      <a:pos x="connsiteX643" y="connsiteY643"/>
                    </a:cxn>
                    <a:cxn ang="0">
                      <a:pos x="connsiteX644" y="connsiteY644"/>
                    </a:cxn>
                    <a:cxn ang="0">
                      <a:pos x="connsiteX645" y="connsiteY645"/>
                    </a:cxn>
                    <a:cxn ang="0">
                      <a:pos x="connsiteX646" y="connsiteY646"/>
                    </a:cxn>
                    <a:cxn ang="0">
                      <a:pos x="connsiteX647" y="connsiteY647"/>
                    </a:cxn>
                    <a:cxn ang="0">
                      <a:pos x="connsiteX648" y="connsiteY648"/>
                    </a:cxn>
                    <a:cxn ang="0">
                      <a:pos x="connsiteX649" y="connsiteY649"/>
                    </a:cxn>
                    <a:cxn ang="0">
                      <a:pos x="connsiteX650" y="connsiteY650"/>
                    </a:cxn>
                    <a:cxn ang="0">
                      <a:pos x="connsiteX651" y="connsiteY651"/>
                    </a:cxn>
                    <a:cxn ang="0">
                      <a:pos x="connsiteX652" y="connsiteY652"/>
                    </a:cxn>
                    <a:cxn ang="0">
                      <a:pos x="connsiteX653" y="connsiteY653"/>
                    </a:cxn>
                    <a:cxn ang="0">
                      <a:pos x="connsiteX654" y="connsiteY654"/>
                    </a:cxn>
                    <a:cxn ang="0">
                      <a:pos x="connsiteX655" y="connsiteY655"/>
                    </a:cxn>
                    <a:cxn ang="0">
                      <a:pos x="connsiteX656" y="connsiteY656"/>
                    </a:cxn>
                    <a:cxn ang="0">
                      <a:pos x="connsiteX657" y="connsiteY657"/>
                    </a:cxn>
                    <a:cxn ang="0">
                      <a:pos x="connsiteX658" y="connsiteY658"/>
                    </a:cxn>
                    <a:cxn ang="0">
                      <a:pos x="connsiteX659" y="connsiteY659"/>
                    </a:cxn>
                    <a:cxn ang="0">
                      <a:pos x="connsiteX660" y="connsiteY660"/>
                    </a:cxn>
                    <a:cxn ang="0">
                      <a:pos x="connsiteX661" y="connsiteY661"/>
                    </a:cxn>
                    <a:cxn ang="0">
                      <a:pos x="connsiteX662" y="connsiteY662"/>
                    </a:cxn>
                    <a:cxn ang="0">
                      <a:pos x="connsiteX663" y="connsiteY663"/>
                    </a:cxn>
                    <a:cxn ang="0">
                      <a:pos x="connsiteX664" y="connsiteY664"/>
                    </a:cxn>
                    <a:cxn ang="0">
                      <a:pos x="connsiteX665" y="connsiteY665"/>
                    </a:cxn>
                    <a:cxn ang="0">
                      <a:pos x="connsiteX666" y="connsiteY666"/>
                    </a:cxn>
                    <a:cxn ang="0">
                      <a:pos x="connsiteX667" y="connsiteY667"/>
                    </a:cxn>
                    <a:cxn ang="0">
                      <a:pos x="connsiteX668" y="connsiteY668"/>
                    </a:cxn>
                    <a:cxn ang="0">
                      <a:pos x="connsiteX669" y="connsiteY669"/>
                    </a:cxn>
                    <a:cxn ang="0">
                      <a:pos x="connsiteX670" y="connsiteY670"/>
                    </a:cxn>
                    <a:cxn ang="0">
                      <a:pos x="connsiteX671" y="connsiteY671"/>
                    </a:cxn>
                    <a:cxn ang="0">
                      <a:pos x="connsiteX672" y="connsiteY672"/>
                    </a:cxn>
                    <a:cxn ang="0">
                      <a:pos x="connsiteX673" y="connsiteY673"/>
                    </a:cxn>
                    <a:cxn ang="0">
                      <a:pos x="connsiteX674" y="connsiteY674"/>
                    </a:cxn>
                    <a:cxn ang="0">
                      <a:pos x="connsiteX675" y="connsiteY675"/>
                    </a:cxn>
                    <a:cxn ang="0">
                      <a:pos x="connsiteX676" y="connsiteY676"/>
                    </a:cxn>
                    <a:cxn ang="0">
                      <a:pos x="connsiteX677" y="connsiteY677"/>
                    </a:cxn>
                    <a:cxn ang="0">
                      <a:pos x="connsiteX678" y="connsiteY678"/>
                    </a:cxn>
                    <a:cxn ang="0">
                      <a:pos x="connsiteX679" y="connsiteY679"/>
                    </a:cxn>
                    <a:cxn ang="0">
                      <a:pos x="connsiteX680" y="connsiteY680"/>
                    </a:cxn>
                    <a:cxn ang="0">
                      <a:pos x="connsiteX681" y="connsiteY681"/>
                    </a:cxn>
                    <a:cxn ang="0">
                      <a:pos x="connsiteX682" y="connsiteY682"/>
                    </a:cxn>
                    <a:cxn ang="0">
                      <a:pos x="connsiteX683" y="connsiteY683"/>
                    </a:cxn>
                    <a:cxn ang="0">
                      <a:pos x="connsiteX684" y="connsiteY684"/>
                    </a:cxn>
                    <a:cxn ang="0">
                      <a:pos x="connsiteX685" y="connsiteY685"/>
                    </a:cxn>
                    <a:cxn ang="0">
                      <a:pos x="connsiteX686" y="connsiteY686"/>
                    </a:cxn>
                    <a:cxn ang="0">
                      <a:pos x="connsiteX687" y="connsiteY687"/>
                    </a:cxn>
                    <a:cxn ang="0">
                      <a:pos x="connsiteX688" y="connsiteY688"/>
                    </a:cxn>
                    <a:cxn ang="0">
                      <a:pos x="connsiteX689" y="connsiteY689"/>
                    </a:cxn>
                    <a:cxn ang="0">
                      <a:pos x="connsiteX690" y="connsiteY690"/>
                    </a:cxn>
                    <a:cxn ang="0">
                      <a:pos x="connsiteX691" y="connsiteY691"/>
                    </a:cxn>
                    <a:cxn ang="0">
                      <a:pos x="connsiteX692" y="connsiteY692"/>
                    </a:cxn>
                    <a:cxn ang="0">
                      <a:pos x="connsiteX693" y="connsiteY693"/>
                    </a:cxn>
                    <a:cxn ang="0">
                      <a:pos x="connsiteX694" y="connsiteY694"/>
                    </a:cxn>
                    <a:cxn ang="0">
                      <a:pos x="connsiteX695" y="connsiteY695"/>
                    </a:cxn>
                    <a:cxn ang="0">
                      <a:pos x="connsiteX696" y="connsiteY696"/>
                    </a:cxn>
                    <a:cxn ang="0">
                      <a:pos x="connsiteX697" y="connsiteY697"/>
                    </a:cxn>
                    <a:cxn ang="0">
                      <a:pos x="connsiteX698" y="connsiteY698"/>
                    </a:cxn>
                    <a:cxn ang="0">
                      <a:pos x="connsiteX699" y="connsiteY699"/>
                    </a:cxn>
                    <a:cxn ang="0">
                      <a:pos x="connsiteX700" y="connsiteY700"/>
                    </a:cxn>
                    <a:cxn ang="0">
                      <a:pos x="connsiteX701" y="connsiteY701"/>
                    </a:cxn>
                    <a:cxn ang="0">
                      <a:pos x="connsiteX702" y="connsiteY702"/>
                    </a:cxn>
                    <a:cxn ang="0">
                      <a:pos x="connsiteX703" y="connsiteY703"/>
                    </a:cxn>
                    <a:cxn ang="0">
                      <a:pos x="connsiteX704" y="connsiteY704"/>
                    </a:cxn>
                    <a:cxn ang="0">
                      <a:pos x="connsiteX705" y="connsiteY705"/>
                    </a:cxn>
                    <a:cxn ang="0">
                      <a:pos x="connsiteX706" y="connsiteY706"/>
                    </a:cxn>
                    <a:cxn ang="0">
                      <a:pos x="connsiteX707" y="connsiteY707"/>
                    </a:cxn>
                    <a:cxn ang="0">
                      <a:pos x="connsiteX708" y="connsiteY708"/>
                    </a:cxn>
                    <a:cxn ang="0">
                      <a:pos x="connsiteX709" y="connsiteY709"/>
                    </a:cxn>
                    <a:cxn ang="0">
                      <a:pos x="connsiteX710" y="connsiteY710"/>
                    </a:cxn>
                    <a:cxn ang="0">
                      <a:pos x="connsiteX711" y="connsiteY711"/>
                    </a:cxn>
                    <a:cxn ang="0">
                      <a:pos x="connsiteX712" y="connsiteY712"/>
                    </a:cxn>
                    <a:cxn ang="0">
                      <a:pos x="connsiteX713" y="connsiteY713"/>
                    </a:cxn>
                    <a:cxn ang="0">
                      <a:pos x="connsiteX714" y="connsiteY714"/>
                    </a:cxn>
                    <a:cxn ang="0">
                      <a:pos x="connsiteX715" y="connsiteY715"/>
                    </a:cxn>
                    <a:cxn ang="0">
                      <a:pos x="connsiteX716" y="connsiteY716"/>
                    </a:cxn>
                    <a:cxn ang="0">
                      <a:pos x="connsiteX717" y="connsiteY717"/>
                    </a:cxn>
                    <a:cxn ang="0">
                      <a:pos x="connsiteX718" y="connsiteY718"/>
                    </a:cxn>
                    <a:cxn ang="0">
                      <a:pos x="connsiteX719" y="connsiteY719"/>
                    </a:cxn>
                    <a:cxn ang="0">
                      <a:pos x="connsiteX720" y="connsiteY720"/>
                    </a:cxn>
                    <a:cxn ang="0">
                      <a:pos x="connsiteX721" y="connsiteY721"/>
                    </a:cxn>
                    <a:cxn ang="0">
                      <a:pos x="connsiteX722" y="connsiteY722"/>
                    </a:cxn>
                    <a:cxn ang="0">
                      <a:pos x="connsiteX723" y="connsiteY723"/>
                    </a:cxn>
                    <a:cxn ang="0">
                      <a:pos x="connsiteX724" y="connsiteY724"/>
                    </a:cxn>
                    <a:cxn ang="0">
                      <a:pos x="connsiteX725" y="connsiteY725"/>
                    </a:cxn>
                    <a:cxn ang="0">
                      <a:pos x="connsiteX726" y="connsiteY726"/>
                    </a:cxn>
                    <a:cxn ang="0">
                      <a:pos x="connsiteX727" y="connsiteY727"/>
                    </a:cxn>
                    <a:cxn ang="0">
                      <a:pos x="connsiteX728" y="connsiteY728"/>
                    </a:cxn>
                    <a:cxn ang="0">
                      <a:pos x="connsiteX729" y="connsiteY729"/>
                    </a:cxn>
                    <a:cxn ang="0">
                      <a:pos x="connsiteX730" y="connsiteY730"/>
                    </a:cxn>
                    <a:cxn ang="0">
                      <a:pos x="connsiteX731" y="connsiteY731"/>
                    </a:cxn>
                    <a:cxn ang="0">
                      <a:pos x="connsiteX732" y="connsiteY732"/>
                    </a:cxn>
                    <a:cxn ang="0">
                      <a:pos x="connsiteX733" y="connsiteY733"/>
                    </a:cxn>
                    <a:cxn ang="0">
                      <a:pos x="connsiteX734" y="connsiteY734"/>
                    </a:cxn>
                    <a:cxn ang="0">
                      <a:pos x="connsiteX735" y="connsiteY735"/>
                    </a:cxn>
                    <a:cxn ang="0">
                      <a:pos x="connsiteX736" y="connsiteY736"/>
                    </a:cxn>
                    <a:cxn ang="0">
                      <a:pos x="connsiteX737" y="connsiteY737"/>
                    </a:cxn>
                    <a:cxn ang="0">
                      <a:pos x="connsiteX738" y="connsiteY738"/>
                    </a:cxn>
                    <a:cxn ang="0">
                      <a:pos x="connsiteX739" y="connsiteY739"/>
                    </a:cxn>
                    <a:cxn ang="0">
                      <a:pos x="connsiteX740" y="connsiteY740"/>
                    </a:cxn>
                    <a:cxn ang="0">
                      <a:pos x="connsiteX741" y="connsiteY741"/>
                    </a:cxn>
                    <a:cxn ang="0">
                      <a:pos x="connsiteX742" y="connsiteY742"/>
                    </a:cxn>
                    <a:cxn ang="0">
                      <a:pos x="connsiteX743" y="connsiteY743"/>
                    </a:cxn>
                    <a:cxn ang="0">
                      <a:pos x="connsiteX744" y="connsiteY744"/>
                    </a:cxn>
                    <a:cxn ang="0">
                      <a:pos x="connsiteX745" y="connsiteY745"/>
                    </a:cxn>
                    <a:cxn ang="0">
                      <a:pos x="connsiteX746" y="connsiteY746"/>
                    </a:cxn>
                    <a:cxn ang="0">
                      <a:pos x="connsiteX747" y="connsiteY747"/>
                    </a:cxn>
                    <a:cxn ang="0">
                      <a:pos x="connsiteX748" y="connsiteY748"/>
                    </a:cxn>
                    <a:cxn ang="0">
                      <a:pos x="connsiteX749" y="connsiteY749"/>
                    </a:cxn>
                    <a:cxn ang="0">
                      <a:pos x="connsiteX750" y="connsiteY750"/>
                    </a:cxn>
                    <a:cxn ang="0">
                      <a:pos x="connsiteX751" y="connsiteY751"/>
                    </a:cxn>
                    <a:cxn ang="0">
                      <a:pos x="connsiteX752" y="connsiteY752"/>
                    </a:cxn>
                    <a:cxn ang="0">
                      <a:pos x="connsiteX753" y="connsiteY753"/>
                    </a:cxn>
                    <a:cxn ang="0">
                      <a:pos x="connsiteX754" y="connsiteY754"/>
                    </a:cxn>
                    <a:cxn ang="0">
                      <a:pos x="connsiteX755" y="connsiteY755"/>
                    </a:cxn>
                    <a:cxn ang="0">
                      <a:pos x="connsiteX756" y="connsiteY756"/>
                    </a:cxn>
                    <a:cxn ang="0">
                      <a:pos x="connsiteX757" y="connsiteY757"/>
                    </a:cxn>
                    <a:cxn ang="0">
                      <a:pos x="connsiteX758" y="connsiteY758"/>
                    </a:cxn>
                    <a:cxn ang="0">
                      <a:pos x="connsiteX759" y="connsiteY759"/>
                    </a:cxn>
                    <a:cxn ang="0">
                      <a:pos x="connsiteX760" y="connsiteY760"/>
                    </a:cxn>
                    <a:cxn ang="0">
                      <a:pos x="connsiteX761" y="connsiteY761"/>
                    </a:cxn>
                    <a:cxn ang="0">
                      <a:pos x="connsiteX762" y="connsiteY762"/>
                    </a:cxn>
                    <a:cxn ang="0">
                      <a:pos x="connsiteX763" y="connsiteY763"/>
                    </a:cxn>
                    <a:cxn ang="0">
                      <a:pos x="connsiteX764" y="connsiteY764"/>
                    </a:cxn>
                    <a:cxn ang="0">
                      <a:pos x="connsiteX765" y="connsiteY765"/>
                    </a:cxn>
                    <a:cxn ang="0">
                      <a:pos x="connsiteX766" y="connsiteY766"/>
                    </a:cxn>
                    <a:cxn ang="0">
                      <a:pos x="connsiteX767" y="connsiteY767"/>
                    </a:cxn>
                    <a:cxn ang="0">
                      <a:pos x="connsiteX768" y="connsiteY768"/>
                    </a:cxn>
                    <a:cxn ang="0">
                      <a:pos x="connsiteX769" y="connsiteY769"/>
                    </a:cxn>
                    <a:cxn ang="0">
                      <a:pos x="connsiteX770" y="connsiteY770"/>
                    </a:cxn>
                    <a:cxn ang="0">
                      <a:pos x="connsiteX771" y="connsiteY771"/>
                    </a:cxn>
                    <a:cxn ang="0">
                      <a:pos x="connsiteX772" y="connsiteY772"/>
                    </a:cxn>
                    <a:cxn ang="0">
                      <a:pos x="connsiteX773" y="connsiteY773"/>
                    </a:cxn>
                    <a:cxn ang="0">
                      <a:pos x="connsiteX774" y="connsiteY774"/>
                    </a:cxn>
                    <a:cxn ang="0">
                      <a:pos x="connsiteX775" y="connsiteY775"/>
                    </a:cxn>
                    <a:cxn ang="0">
                      <a:pos x="connsiteX776" y="connsiteY776"/>
                    </a:cxn>
                    <a:cxn ang="0">
                      <a:pos x="connsiteX777" y="connsiteY777"/>
                    </a:cxn>
                    <a:cxn ang="0">
                      <a:pos x="connsiteX778" y="connsiteY778"/>
                    </a:cxn>
                    <a:cxn ang="0">
                      <a:pos x="connsiteX779" y="connsiteY779"/>
                    </a:cxn>
                    <a:cxn ang="0">
                      <a:pos x="connsiteX780" y="connsiteY780"/>
                    </a:cxn>
                    <a:cxn ang="0">
                      <a:pos x="connsiteX781" y="connsiteY781"/>
                    </a:cxn>
                    <a:cxn ang="0">
                      <a:pos x="connsiteX782" y="connsiteY782"/>
                    </a:cxn>
                    <a:cxn ang="0">
                      <a:pos x="connsiteX783" y="connsiteY783"/>
                    </a:cxn>
                    <a:cxn ang="0">
                      <a:pos x="connsiteX784" y="connsiteY784"/>
                    </a:cxn>
                    <a:cxn ang="0">
                      <a:pos x="connsiteX785" y="connsiteY785"/>
                    </a:cxn>
                    <a:cxn ang="0">
                      <a:pos x="connsiteX786" y="connsiteY786"/>
                    </a:cxn>
                    <a:cxn ang="0">
                      <a:pos x="connsiteX787" y="connsiteY787"/>
                    </a:cxn>
                    <a:cxn ang="0">
                      <a:pos x="connsiteX788" y="connsiteY788"/>
                    </a:cxn>
                    <a:cxn ang="0">
                      <a:pos x="connsiteX789" y="connsiteY789"/>
                    </a:cxn>
                    <a:cxn ang="0">
                      <a:pos x="connsiteX790" y="connsiteY790"/>
                    </a:cxn>
                    <a:cxn ang="0">
                      <a:pos x="connsiteX791" y="connsiteY791"/>
                    </a:cxn>
                    <a:cxn ang="0">
                      <a:pos x="connsiteX792" y="connsiteY792"/>
                    </a:cxn>
                    <a:cxn ang="0">
                      <a:pos x="connsiteX793" y="connsiteY793"/>
                    </a:cxn>
                    <a:cxn ang="0">
                      <a:pos x="connsiteX794" y="connsiteY794"/>
                    </a:cxn>
                    <a:cxn ang="0">
                      <a:pos x="connsiteX795" y="connsiteY795"/>
                    </a:cxn>
                    <a:cxn ang="0">
                      <a:pos x="connsiteX796" y="connsiteY796"/>
                    </a:cxn>
                    <a:cxn ang="0">
                      <a:pos x="connsiteX797" y="connsiteY797"/>
                    </a:cxn>
                    <a:cxn ang="0">
                      <a:pos x="connsiteX798" y="connsiteY798"/>
                    </a:cxn>
                    <a:cxn ang="0">
                      <a:pos x="connsiteX799" y="connsiteY799"/>
                    </a:cxn>
                    <a:cxn ang="0">
                      <a:pos x="connsiteX800" y="connsiteY800"/>
                    </a:cxn>
                    <a:cxn ang="0">
                      <a:pos x="connsiteX801" y="connsiteY801"/>
                    </a:cxn>
                    <a:cxn ang="0">
                      <a:pos x="connsiteX802" y="connsiteY802"/>
                    </a:cxn>
                    <a:cxn ang="0">
                      <a:pos x="connsiteX803" y="connsiteY803"/>
                    </a:cxn>
                    <a:cxn ang="0">
                      <a:pos x="connsiteX804" y="connsiteY804"/>
                    </a:cxn>
                    <a:cxn ang="0">
                      <a:pos x="connsiteX805" y="connsiteY805"/>
                    </a:cxn>
                    <a:cxn ang="0">
                      <a:pos x="connsiteX806" y="connsiteY806"/>
                    </a:cxn>
                    <a:cxn ang="0">
                      <a:pos x="connsiteX807" y="connsiteY807"/>
                    </a:cxn>
                    <a:cxn ang="0">
                      <a:pos x="connsiteX808" y="connsiteY808"/>
                    </a:cxn>
                    <a:cxn ang="0">
                      <a:pos x="connsiteX809" y="connsiteY809"/>
                    </a:cxn>
                    <a:cxn ang="0">
                      <a:pos x="connsiteX810" y="connsiteY810"/>
                    </a:cxn>
                    <a:cxn ang="0">
                      <a:pos x="connsiteX811" y="connsiteY811"/>
                    </a:cxn>
                    <a:cxn ang="0">
                      <a:pos x="connsiteX812" y="connsiteY812"/>
                    </a:cxn>
                    <a:cxn ang="0">
                      <a:pos x="connsiteX813" y="connsiteY813"/>
                    </a:cxn>
                    <a:cxn ang="0">
                      <a:pos x="connsiteX814" y="connsiteY814"/>
                    </a:cxn>
                    <a:cxn ang="0">
                      <a:pos x="connsiteX815" y="connsiteY815"/>
                    </a:cxn>
                    <a:cxn ang="0">
                      <a:pos x="connsiteX816" y="connsiteY816"/>
                    </a:cxn>
                    <a:cxn ang="0">
                      <a:pos x="connsiteX817" y="connsiteY817"/>
                    </a:cxn>
                    <a:cxn ang="0">
                      <a:pos x="connsiteX818" y="connsiteY818"/>
                    </a:cxn>
                    <a:cxn ang="0">
                      <a:pos x="connsiteX819" y="connsiteY819"/>
                    </a:cxn>
                    <a:cxn ang="0">
                      <a:pos x="connsiteX820" y="connsiteY820"/>
                    </a:cxn>
                    <a:cxn ang="0">
                      <a:pos x="connsiteX821" y="connsiteY821"/>
                    </a:cxn>
                    <a:cxn ang="0">
                      <a:pos x="connsiteX822" y="connsiteY822"/>
                    </a:cxn>
                    <a:cxn ang="0">
                      <a:pos x="connsiteX823" y="connsiteY823"/>
                    </a:cxn>
                    <a:cxn ang="0">
                      <a:pos x="connsiteX824" y="connsiteY824"/>
                    </a:cxn>
                    <a:cxn ang="0">
                      <a:pos x="connsiteX825" y="connsiteY825"/>
                    </a:cxn>
                    <a:cxn ang="0">
                      <a:pos x="connsiteX826" y="connsiteY826"/>
                    </a:cxn>
                    <a:cxn ang="0">
                      <a:pos x="connsiteX827" y="connsiteY827"/>
                    </a:cxn>
                    <a:cxn ang="0">
                      <a:pos x="connsiteX828" y="connsiteY828"/>
                    </a:cxn>
                    <a:cxn ang="0">
                      <a:pos x="connsiteX829" y="connsiteY829"/>
                    </a:cxn>
                    <a:cxn ang="0">
                      <a:pos x="connsiteX830" y="connsiteY830"/>
                    </a:cxn>
                    <a:cxn ang="0">
                      <a:pos x="connsiteX831" y="connsiteY831"/>
                    </a:cxn>
                    <a:cxn ang="0">
                      <a:pos x="connsiteX832" y="connsiteY832"/>
                    </a:cxn>
                    <a:cxn ang="0">
                      <a:pos x="connsiteX833" y="connsiteY833"/>
                    </a:cxn>
                    <a:cxn ang="0">
                      <a:pos x="connsiteX834" y="connsiteY834"/>
                    </a:cxn>
                    <a:cxn ang="0">
                      <a:pos x="connsiteX835" y="connsiteY835"/>
                    </a:cxn>
                    <a:cxn ang="0">
                      <a:pos x="connsiteX836" y="connsiteY836"/>
                    </a:cxn>
                    <a:cxn ang="0">
                      <a:pos x="connsiteX837" y="connsiteY837"/>
                    </a:cxn>
                    <a:cxn ang="0">
                      <a:pos x="connsiteX838" y="connsiteY838"/>
                    </a:cxn>
                    <a:cxn ang="0">
                      <a:pos x="connsiteX839" y="connsiteY839"/>
                    </a:cxn>
                    <a:cxn ang="0">
                      <a:pos x="connsiteX840" y="connsiteY840"/>
                    </a:cxn>
                    <a:cxn ang="0">
                      <a:pos x="connsiteX841" y="connsiteY841"/>
                    </a:cxn>
                    <a:cxn ang="0">
                      <a:pos x="connsiteX842" y="connsiteY842"/>
                    </a:cxn>
                    <a:cxn ang="0">
                      <a:pos x="connsiteX843" y="connsiteY843"/>
                    </a:cxn>
                    <a:cxn ang="0">
                      <a:pos x="connsiteX844" y="connsiteY844"/>
                    </a:cxn>
                    <a:cxn ang="0">
                      <a:pos x="connsiteX845" y="connsiteY845"/>
                    </a:cxn>
                    <a:cxn ang="0">
                      <a:pos x="connsiteX846" y="connsiteY846"/>
                    </a:cxn>
                    <a:cxn ang="0">
                      <a:pos x="connsiteX847" y="connsiteY847"/>
                    </a:cxn>
                    <a:cxn ang="0">
                      <a:pos x="connsiteX848" y="connsiteY848"/>
                    </a:cxn>
                    <a:cxn ang="0">
                      <a:pos x="connsiteX849" y="connsiteY849"/>
                    </a:cxn>
                    <a:cxn ang="0">
                      <a:pos x="connsiteX850" y="connsiteY850"/>
                    </a:cxn>
                    <a:cxn ang="0">
                      <a:pos x="connsiteX851" y="connsiteY851"/>
                    </a:cxn>
                    <a:cxn ang="0">
                      <a:pos x="connsiteX852" y="connsiteY852"/>
                    </a:cxn>
                    <a:cxn ang="0">
                      <a:pos x="connsiteX853" y="connsiteY853"/>
                    </a:cxn>
                    <a:cxn ang="0">
                      <a:pos x="connsiteX854" y="connsiteY854"/>
                    </a:cxn>
                    <a:cxn ang="0">
                      <a:pos x="connsiteX855" y="connsiteY855"/>
                    </a:cxn>
                    <a:cxn ang="0">
                      <a:pos x="connsiteX856" y="connsiteY856"/>
                    </a:cxn>
                    <a:cxn ang="0">
                      <a:pos x="connsiteX857" y="connsiteY857"/>
                    </a:cxn>
                    <a:cxn ang="0">
                      <a:pos x="connsiteX858" y="connsiteY858"/>
                    </a:cxn>
                    <a:cxn ang="0">
                      <a:pos x="connsiteX859" y="connsiteY859"/>
                    </a:cxn>
                    <a:cxn ang="0">
                      <a:pos x="connsiteX860" y="connsiteY860"/>
                    </a:cxn>
                    <a:cxn ang="0">
                      <a:pos x="connsiteX861" y="connsiteY861"/>
                    </a:cxn>
                    <a:cxn ang="0">
                      <a:pos x="connsiteX862" y="connsiteY862"/>
                    </a:cxn>
                    <a:cxn ang="0">
                      <a:pos x="connsiteX863" y="connsiteY863"/>
                    </a:cxn>
                    <a:cxn ang="0">
                      <a:pos x="connsiteX864" y="connsiteY864"/>
                    </a:cxn>
                    <a:cxn ang="0">
                      <a:pos x="connsiteX865" y="connsiteY865"/>
                    </a:cxn>
                    <a:cxn ang="0">
                      <a:pos x="connsiteX866" y="connsiteY866"/>
                    </a:cxn>
                    <a:cxn ang="0">
                      <a:pos x="connsiteX867" y="connsiteY867"/>
                    </a:cxn>
                    <a:cxn ang="0">
                      <a:pos x="connsiteX868" y="connsiteY868"/>
                    </a:cxn>
                    <a:cxn ang="0">
                      <a:pos x="connsiteX869" y="connsiteY869"/>
                    </a:cxn>
                    <a:cxn ang="0">
                      <a:pos x="connsiteX870" y="connsiteY870"/>
                    </a:cxn>
                    <a:cxn ang="0">
                      <a:pos x="connsiteX871" y="connsiteY871"/>
                    </a:cxn>
                    <a:cxn ang="0">
                      <a:pos x="connsiteX872" y="connsiteY872"/>
                    </a:cxn>
                    <a:cxn ang="0">
                      <a:pos x="connsiteX873" y="connsiteY873"/>
                    </a:cxn>
                    <a:cxn ang="0">
                      <a:pos x="connsiteX874" y="connsiteY874"/>
                    </a:cxn>
                    <a:cxn ang="0">
                      <a:pos x="connsiteX875" y="connsiteY875"/>
                    </a:cxn>
                    <a:cxn ang="0">
                      <a:pos x="connsiteX876" y="connsiteY876"/>
                    </a:cxn>
                    <a:cxn ang="0">
                      <a:pos x="connsiteX877" y="connsiteY877"/>
                    </a:cxn>
                    <a:cxn ang="0">
                      <a:pos x="connsiteX878" y="connsiteY878"/>
                    </a:cxn>
                    <a:cxn ang="0">
                      <a:pos x="connsiteX879" y="connsiteY879"/>
                    </a:cxn>
                    <a:cxn ang="0">
                      <a:pos x="connsiteX880" y="connsiteY880"/>
                    </a:cxn>
                    <a:cxn ang="0">
                      <a:pos x="connsiteX881" y="connsiteY881"/>
                    </a:cxn>
                    <a:cxn ang="0">
                      <a:pos x="connsiteX882" y="connsiteY882"/>
                    </a:cxn>
                    <a:cxn ang="0">
                      <a:pos x="connsiteX883" y="connsiteY883"/>
                    </a:cxn>
                    <a:cxn ang="0">
                      <a:pos x="connsiteX884" y="connsiteY884"/>
                    </a:cxn>
                    <a:cxn ang="0">
                      <a:pos x="connsiteX885" y="connsiteY885"/>
                    </a:cxn>
                    <a:cxn ang="0">
                      <a:pos x="connsiteX886" y="connsiteY886"/>
                    </a:cxn>
                    <a:cxn ang="0">
                      <a:pos x="connsiteX887" y="connsiteY887"/>
                    </a:cxn>
                    <a:cxn ang="0">
                      <a:pos x="connsiteX888" y="connsiteY888"/>
                    </a:cxn>
                    <a:cxn ang="0">
                      <a:pos x="connsiteX889" y="connsiteY889"/>
                    </a:cxn>
                    <a:cxn ang="0">
                      <a:pos x="connsiteX890" y="connsiteY890"/>
                    </a:cxn>
                    <a:cxn ang="0">
                      <a:pos x="connsiteX891" y="connsiteY891"/>
                    </a:cxn>
                    <a:cxn ang="0">
                      <a:pos x="connsiteX892" y="connsiteY892"/>
                    </a:cxn>
                    <a:cxn ang="0">
                      <a:pos x="connsiteX893" y="connsiteY893"/>
                    </a:cxn>
                    <a:cxn ang="0">
                      <a:pos x="connsiteX894" y="connsiteY894"/>
                    </a:cxn>
                    <a:cxn ang="0">
                      <a:pos x="connsiteX895" y="connsiteY895"/>
                    </a:cxn>
                    <a:cxn ang="0">
                      <a:pos x="connsiteX896" y="connsiteY896"/>
                    </a:cxn>
                    <a:cxn ang="0">
                      <a:pos x="connsiteX897" y="connsiteY897"/>
                    </a:cxn>
                    <a:cxn ang="0">
                      <a:pos x="connsiteX898" y="connsiteY898"/>
                    </a:cxn>
                    <a:cxn ang="0">
                      <a:pos x="connsiteX899" y="connsiteY899"/>
                    </a:cxn>
                    <a:cxn ang="0">
                      <a:pos x="connsiteX900" y="connsiteY900"/>
                    </a:cxn>
                    <a:cxn ang="0">
                      <a:pos x="connsiteX901" y="connsiteY901"/>
                    </a:cxn>
                    <a:cxn ang="0">
                      <a:pos x="connsiteX902" y="connsiteY902"/>
                    </a:cxn>
                    <a:cxn ang="0">
                      <a:pos x="connsiteX903" y="connsiteY903"/>
                    </a:cxn>
                    <a:cxn ang="0">
                      <a:pos x="connsiteX904" y="connsiteY904"/>
                    </a:cxn>
                    <a:cxn ang="0">
                      <a:pos x="connsiteX905" y="connsiteY905"/>
                    </a:cxn>
                    <a:cxn ang="0">
                      <a:pos x="connsiteX906" y="connsiteY906"/>
                    </a:cxn>
                    <a:cxn ang="0">
                      <a:pos x="connsiteX907" y="connsiteY907"/>
                    </a:cxn>
                    <a:cxn ang="0">
                      <a:pos x="connsiteX908" y="connsiteY908"/>
                    </a:cxn>
                    <a:cxn ang="0">
                      <a:pos x="connsiteX909" y="connsiteY909"/>
                    </a:cxn>
                    <a:cxn ang="0">
                      <a:pos x="connsiteX910" y="connsiteY910"/>
                    </a:cxn>
                    <a:cxn ang="0">
                      <a:pos x="connsiteX911" y="connsiteY911"/>
                    </a:cxn>
                    <a:cxn ang="0">
                      <a:pos x="connsiteX912" y="connsiteY912"/>
                    </a:cxn>
                    <a:cxn ang="0">
                      <a:pos x="connsiteX913" y="connsiteY913"/>
                    </a:cxn>
                    <a:cxn ang="0">
                      <a:pos x="connsiteX914" y="connsiteY914"/>
                    </a:cxn>
                    <a:cxn ang="0">
                      <a:pos x="connsiteX915" y="connsiteY915"/>
                    </a:cxn>
                    <a:cxn ang="0">
                      <a:pos x="connsiteX916" y="connsiteY916"/>
                    </a:cxn>
                    <a:cxn ang="0">
                      <a:pos x="connsiteX917" y="connsiteY917"/>
                    </a:cxn>
                    <a:cxn ang="0">
                      <a:pos x="connsiteX918" y="connsiteY918"/>
                    </a:cxn>
                    <a:cxn ang="0">
                      <a:pos x="connsiteX919" y="connsiteY919"/>
                    </a:cxn>
                    <a:cxn ang="0">
                      <a:pos x="connsiteX920" y="connsiteY920"/>
                    </a:cxn>
                    <a:cxn ang="0">
                      <a:pos x="connsiteX921" y="connsiteY921"/>
                    </a:cxn>
                    <a:cxn ang="0">
                      <a:pos x="connsiteX922" y="connsiteY922"/>
                    </a:cxn>
                    <a:cxn ang="0">
                      <a:pos x="connsiteX923" y="connsiteY923"/>
                    </a:cxn>
                    <a:cxn ang="0">
                      <a:pos x="connsiteX924" y="connsiteY924"/>
                    </a:cxn>
                    <a:cxn ang="0">
                      <a:pos x="connsiteX925" y="connsiteY925"/>
                    </a:cxn>
                    <a:cxn ang="0">
                      <a:pos x="connsiteX926" y="connsiteY926"/>
                    </a:cxn>
                    <a:cxn ang="0">
                      <a:pos x="connsiteX927" y="connsiteY927"/>
                    </a:cxn>
                    <a:cxn ang="0">
                      <a:pos x="connsiteX928" y="connsiteY928"/>
                    </a:cxn>
                    <a:cxn ang="0">
                      <a:pos x="connsiteX929" y="connsiteY929"/>
                    </a:cxn>
                    <a:cxn ang="0">
                      <a:pos x="connsiteX930" y="connsiteY930"/>
                    </a:cxn>
                    <a:cxn ang="0">
                      <a:pos x="connsiteX931" y="connsiteY931"/>
                    </a:cxn>
                    <a:cxn ang="0">
                      <a:pos x="connsiteX932" y="connsiteY932"/>
                    </a:cxn>
                    <a:cxn ang="0">
                      <a:pos x="connsiteX933" y="connsiteY933"/>
                    </a:cxn>
                    <a:cxn ang="0">
                      <a:pos x="connsiteX934" y="connsiteY934"/>
                    </a:cxn>
                    <a:cxn ang="0">
                      <a:pos x="connsiteX935" y="connsiteY935"/>
                    </a:cxn>
                    <a:cxn ang="0">
                      <a:pos x="connsiteX936" y="connsiteY936"/>
                    </a:cxn>
                    <a:cxn ang="0">
                      <a:pos x="connsiteX937" y="connsiteY937"/>
                    </a:cxn>
                    <a:cxn ang="0">
                      <a:pos x="connsiteX938" y="connsiteY938"/>
                    </a:cxn>
                    <a:cxn ang="0">
                      <a:pos x="connsiteX939" y="connsiteY939"/>
                    </a:cxn>
                    <a:cxn ang="0">
                      <a:pos x="connsiteX940" y="connsiteY940"/>
                    </a:cxn>
                    <a:cxn ang="0">
                      <a:pos x="connsiteX941" y="connsiteY941"/>
                    </a:cxn>
                    <a:cxn ang="0">
                      <a:pos x="connsiteX942" y="connsiteY942"/>
                    </a:cxn>
                    <a:cxn ang="0">
                      <a:pos x="connsiteX943" y="connsiteY943"/>
                    </a:cxn>
                    <a:cxn ang="0">
                      <a:pos x="connsiteX944" y="connsiteY944"/>
                    </a:cxn>
                    <a:cxn ang="0">
                      <a:pos x="connsiteX945" y="connsiteY945"/>
                    </a:cxn>
                    <a:cxn ang="0">
                      <a:pos x="connsiteX946" y="connsiteY946"/>
                    </a:cxn>
                    <a:cxn ang="0">
                      <a:pos x="connsiteX947" y="connsiteY947"/>
                    </a:cxn>
                    <a:cxn ang="0">
                      <a:pos x="connsiteX948" y="connsiteY948"/>
                    </a:cxn>
                    <a:cxn ang="0">
                      <a:pos x="connsiteX949" y="connsiteY949"/>
                    </a:cxn>
                    <a:cxn ang="0">
                      <a:pos x="connsiteX950" y="connsiteY950"/>
                    </a:cxn>
                    <a:cxn ang="0">
                      <a:pos x="connsiteX951" y="connsiteY951"/>
                    </a:cxn>
                    <a:cxn ang="0">
                      <a:pos x="connsiteX952" y="connsiteY952"/>
                    </a:cxn>
                    <a:cxn ang="0">
                      <a:pos x="connsiteX953" y="connsiteY953"/>
                    </a:cxn>
                    <a:cxn ang="0">
                      <a:pos x="connsiteX954" y="connsiteY954"/>
                    </a:cxn>
                    <a:cxn ang="0">
                      <a:pos x="connsiteX955" y="connsiteY955"/>
                    </a:cxn>
                    <a:cxn ang="0">
                      <a:pos x="connsiteX956" y="connsiteY956"/>
                    </a:cxn>
                    <a:cxn ang="0">
                      <a:pos x="connsiteX957" y="connsiteY957"/>
                    </a:cxn>
                    <a:cxn ang="0">
                      <a:pos x="connsiteX958" y="connsiteY958"/>
                    </a:cxn>
                    <a:cxn ang="0">
                      <a:pos x="connsiteX959" y="connsiteY959"/>
                    </a:cxn>
                    <a:cxn ang="0">
                      <a:pos x="connsiteX960" y="connsiteY960"/>
                    </a:cxn>
                    <a:cxn ang="0">
                      <a:pos x="connsiteX961" y="connsiteY961"/>
                    </a:cxn>
                    <a:cxn ang="0">
                      <a:pos x="connsiteX962" y="connsiteY962"/>
                    </a:cxn>
                    <a:cxn ang="0">
                      <a:pos x="connsiteX963" y="connsiteY963"/>
                    </a:cxn>
                    <a:cxn ang="0">
                      <a:pos x="connsiteX964" y="connsiteY964"/>
                    </a:cxn>
                    <a:cxn ang="0">
                      <a:pos x="connsiteX965" y="connsiteY965"/>
                    </a:cxn>
                    <a:cxn ang="0">
                      <a:pos x="connsiteX966" y="connsiteY966"/>
                    </a:cxn>
                    <a:cxn ang="0">
                      <a:pos x="connsiteX967" y="connsiteY967"/>
                    </a:cxn>
                    <a:cxn ang="0">
                      <a:pos x="connsiteX968" y="connsiteY968"/>
                    </a:cxn>
                    <a:cxn ang="0">
                      <a:pos x="connsiteX969" y="connsiteY969"/>
                    </a:cxn>
                    <a:cxn ang="0">
                      <a:pos x="connsiteX970" y="connsiteY970"/>
                    </a:cxn>
                    <a:cxn ang="0">
                      <a:pos x="connsiteX971" y="connsiteY971"/>
                    </a:cxn>
                    <a:cxn ang="0">
                      <a:pos x="connsiteX972" y="connsiteY972"/>
                    </a:cxn>
                    <a:cxn ang="0">
                      <a:pos x="connsiteX973" y="connsiteY973"/>
                    </a:cxn>
                    <a:cxn ang="0">
                      <a:pos x="connsiteX974" y="connsiteY974"/>
                    </a:cxn>
                    <a:cxn ang="0">
                      <a:pos x="connsiteX975" y="connsiteY975"/>
                    </a:cxn>
                    <a:cxn ang="0">
                      <a:pos x="connsiteX976" y="connsiteY976"/>
                    </a:cxn>
                    <a:cxn ang="0">
                      <a:pos x="connsiteX977" y="connsiteY977"/>
                    </a:cxn>
                    <a:cxn ang="0">
                      <a:pos x="connsiteX978" y="connsiteY978"/>
                    </a:cxn>
                    <a:cxn ang="0">
                      <a:pos x="connsiteX979" y="connsiteY979"/>
                    </a:cxn>
                    <a:cxn ang="0">
                      <a:pos x="connsiteX980" y="connsiteY980"/>
                    </a:cxn>
                    <a:cxn ang="0">
                      <a:pos x="connsiteX981" y="connsiteY981"/>
                    </a:cxn>
                    <a:cxn ang="0">
                      <a:pos x="connsiteX982" y="connsiteY982"/>
                    </a:cxn>
                    <a:cxn ang="0">
                      <a:pos x="connsiteX983" y="connsiteY983"/>
                    </a:cxn>
                    <a:cxn ang="0">
                      <a:pos x="connsiteX984" y="connsiteY984"/>
                    </a:cxn>
                    <a:cxn ang="0">
                      <a:pos x="connsiteX985" y="connsiteY985"/>
                    </a:cxn>
                    <a:cxn ang="0">
                      <a:pos x="connsiteX986" y="connsiteY986"/>
                    </a:cxn>
                    <a:cxn ang="0">
                      <a:pos x="connsiteX987" y="connsiteY987"/>
                    </a:cxn>
                    <a:cxn ang="0">
                      <a:pos x="connsiteX988" y="connsiteY988"/>
                    </a:cxn>
                    <a:cxn ang="0">
                      <a:pos x="connsiteX989" y="connsiteY989"/>
                    </a:cxn>
                    <a:cxn ang="0">
                      <a:pos x="connsiteX990" y="connsiteY990"/>
                    </a:cxn>
                    <a:cxn ang="0">
                      <a:pos x="connsiteX991" y="connsiteY991"/>
                    </a:cxn>
                    <a:cxn ang="0">
                      <a:pos x="connsiteX992" y="connsiteY992"/>
                    </a:cxn>
                    <a:cxn ang="0">
                      <a:pos x="connsiteX993" y="connsiteY993"/>
                    </a:cxn>
                    <a:cxn ang="0">
                      <a:pos x="connsiteX994" y="connsiteY994"/>
                    </a:cxn>
                    <a:cxn ang="0">
                      <a:pos x="connsiteX995" y="connsiteY995"/>
                    </a:cxn>
                    <a:cxn ang="0">
                      <a:pos x="connsiteX996" y="connsiteY996"/>
                    </a:cxn>
                    <a:cxn ang="0">
                      <a:pos x="connsiteX997" y="connsiteY997"/>
                    </a:cxn>
                    <a:cxn ang="0">
                      <a:pos x="connsiteX998" y="connsiteY998"/>
                    </a:cxn>
                    <a:cxn ang="0">
                      <a:pos x="connsiteX999" y="connsiteY999"/>
                    </a:cxn>
                    <a:cxn ang="0">
                      <a:pos x="connsiteX1000" y="connsiteY1000"/>
                    </a:cxn>
                    <a:cxn ang="0">
                      <a:pos x="connsiteX1001" y="connsiteY1001"/>
                    </a:cxn>
                    <a:cxn ang="0">
                      <a:pos x="connsiteX1002" y="connsiteY1002"/>
                    </a:cxn>
                    <a:cxn ang="0">
                      <a:pos x="connsiteX1003" y="connsiteY1003"/>
                    </a:cxn>
                    <a:cxn ang="0">
                      <a:pos x="connsiteX1004" y="connsiteY1004"/>
                    </a:cxn>
                    <a:cxn ang="0">
                      <a:pos x="connsiteX1005" y="connsiteY1005"/>
                    </a:cxn>
                    <a:cxn ang="0">
                      <a:pos x="connsiteX1006" y="connsiteY1006"/>
                    </a:cxn>
                    <a:cxn ang="0">
                      <a:pos x="connsiteX1007" y="connsiteY1007"/>
                    </a:cxn>
                    <a:cxn ang="0">
                      <a:pos x="connsiteX1008" y="connsiteY1008"/>
                    </a:cxn>
                    <a:cxn ang="0">
                      <a:pos x="connsiteX1009" y="connsiteY1009"/>
                    </a:cxn>
                    <a:cxn ang="0">
                      <a:pos x="connsiteX1010" y="connsiteY1010"/>
                    </a:cxn>
                    <a:cxn ang="0">
                      <a:pos x="connsiteX1011" y="connsiteY1011"/>
                    </a:cxn>
                    <a:cxn ang="0">
                      <a:pos x="connsiteX1012" y="connsiteY1012"/>
                    </a:cxn>
                    <a:cxn ang="0">
                      <a:pos x="connsiteX1013" y="connsiteY1013"/>
                    </a:cxn>
                    <a:cxn ang="0">
                      <a:pos x="connsiteX1014" y="connsiteY1014"/>
                    </a:cxn>
                    <a:cxn ang="0">
                      <a:pos x="connsiteX1015" y="connsiteY1015"/>
                    </a:cxn>
                    <a:cxn ang="0">
                      <a:pos x="connsiteX1016" y="connsiteY1016"/>
                    </a:cxn>
                    <a:cxn ang="0">
                      <a:pos x="connsiteX1017" y="connsiteY1017"/>
                    </a:cxn>
                    <a:cxn ang="0">
                      <a:pos x="connsiteX1018" y="connsiteY1018"/>
                    </a:cxn>
                    <a:cxn ang="0">
                      <a:pos x="connsiteX1019" y="connsiteY1019"/>
                    </a:cxn>
                    <a:cxn ang="0">
                      <a:pos x="connsiteX1020" y="connsiteY1020"/>
                    </a:cxn>
                    <a:cxn ang="0">
                      <a:pos x="connsiteX1021" y="connsiteY1021"/>
                    </a:cxn>
                    <a:cxn ang="0">
                      <a:pos x="connsiteX1022" y="connsiteY1022"/>
                    </a:cxn>
                    <a:cxn ang="0">
                      <a:pos x="connsiteX1023" y="connsiteY1023"/>
                    </a:cxn>
                    <a:cxn ang="0">
                      <a:pos x="connsiteX1024" y="connsiteY1024"/>
                    </a:cxn>
                    <a:cxn ang="0">
                      <a:pos x="connsiteX1025" y="connsiteY1025"/>
                    </a:cxn>
                    <a:cxn ang="0">
                      <a:pos x="connsiteX1026" y="connsiteY1026"/>
                    </a:cxn>
                    <a:cxn ang="0">
                      <a:pos x="connsiteX1027" y="connsiteY1027"/>
                    </a:cxn>
                    <a:cxn ang="0">
                      <a:pos x="connsiteX1028" y="connsiteY1028"/>
                    </a:cxn>
                    <a:cxn ang="0">
                      <a:pos x="connsiteX1029" y="connsiteY1029"/>
                    </a:cxn>
                    <a:cxn ang="0">
                      <a:pos x="connsiteX1030" y="connsiteY1030"/>
                    </a:cxn>
                    <a:cxn ang="0">
                      <a:pos x="connsiteX1031" y="connsiteY1031"/>
                    </a:cxn>
                    <a:cxn ang="0">
                      <a:pos x="connsiteX1032" y="connsiteY1032"/>
                    </a:cxn>
                    <a:cxn ang="0">
                      <a:pos x="connsiteX1033" y="connsiteY1033"/>
                    </a:cxn>
                    <a:cxn ang="0">
                      <a:pos x="connsiteX1034" y="connsiteY1034"/>
                    </a:cxn>
                    <a:cxn ang="0">
                      <a:pos x="connsiteX1035" y="connsiteY1035"/>
                    </a:cxn>
                    <a:cxn ang="0">
                      <a:pos x="connsiteX1036" y="connsiteY1036"/>
                    </a:cxn>
                    <a:cxn ang="0">
                      <a:pos x="connsiteX1037" y="connsiteY1037"/>
                    </a:cxn>
                    <a:cxn ang="0">
                      <a:pos x="connsiteX1038" y="connsiteY1038"/>
                    </a:cxn>
                    <a:cxn ang="0">
                      <a:pos x="connsiteX1039" y="connsiteY1039"/>
                    </a:cxn>
                    <a:cxn ang="0">
                      <a:pos x="connsiteX1040" y="connsiteY1040"/>
                    </a:cxn>
                    <a:cxn ang="0">
                      <a:pos x="connsiteX1041" y="connsiteY1041"/>
                    </a:cxn>
                    <a:cxn ang="0">
                      <a:pos x="connsiteX1042" y="connsiteY1042"/>
                    </a:cxn>
                    <a:cxn ang="0">
                      <a:pos x="connsiteX1043" y="connsiteY1043"/>
                    </a:cxn>
                    <a:cxn ang="0">
                      <a:pos x="connsiteX1044" y="connsiteY1044"/>
                    </a:cxn>
                    <a:cxn ang="0">
                      <a:pos x="connsiteX1045" y="connsiteY1045"/>
                    </a:cxn>
                    <a:cxn ang="0">
                      <a:pos x="connsiteX1046" y="connsiteY1046"/>
                    </a:cxn>
                    <a:cxn ang="0">
                      <a:pos x="connsiteX1047" y="connsiteY1047"/>
                    </a:cxn>
                    <a:cxn ang="0">
                      <a:pos x="connsiteX1048" y="connsiteY1048"/>
                    </a:cxn>
                    <a:cxn ang="0">
                      <a:pos x="connsiteX1049" y="connsiteY1049"/>
                    </a:cxn>
                    <a:cxn ang="0">
                      <a:pos x="connsiteX1050" y="connsiteY1050"/>
                    </a:cxn>
                    <a:cxn ang="0">
                      <a:pos x="connsiteX1051" y="connsiteY1051"/>
                    </a:cxn>
                    <a:cxn ang="0">
                      <a:pos x="connsiteX1052" y="connsiteY1052"/>
                    </a:cxn>
                    <a:cxn ang="0">
                      <a:pos x="connsiteX1053" y="connsiteY1053"/>
                    </a:cxn>
                    <a:cxn ang="0">
                      <a:pos x="connsiteX1054" y="connsiteY1054"/>
                    </a:cxn>
                    <a:cxn ang="0">
                      <a:pos x="connsiteX1055" y="connsiteY1055"/>
                    </a:cxn>
                    <a:cxn ang="0">
                      <a:pos x="connsiteX1056" y="connsiteY1056"/>
                    </a:cxn>
                    <a:cxn ang="0">
                      <a:pos x="connsiteX1057" y="connsiteY1057"/>
                    </a:cxn>
                    <a:cxn ang="0">
                      <a:pos x="connsiteX1058" y="connsiteY1058"/>
                    </a:cxn>
                    <a:cxn ang="0">
                      <a:pos x="connsiteX1059" y="connsiteY1059"/>
                    </a:cxn>
                    <a:cxn ang="0">
                      <a:pos x="connsiteX1060" y="connsiteY1060"/>
                    </a:cxn>
                    <a:cxn ang="0">
                      <a:pos x="connsiteX1061" y="connsiteY1061"/>
                    </a:cxn>
                    <a:cxn ang="0">
                      <a:pos x="connsiteX1062" y="connsiteY1062"/>
                    </a:cxn>
                    <a:cxn ang="0">
                      <a:pos x="connsiteX1063" y="connsiteY1063"/>
                    </a:cxn>
                    <a:cxn ang="0">
                      <a:pos x="connsiteX1064" y="connsiteY1064"/>
                    </a:cxn>
                    <a:cxn ang="0">
                      <a:pos x="connsiteX1065" y="connsiteY1065"/>
                    </a:cxn>
                    <a:cxn ang="0">
                      <a:pos x="connsiteX1066" y="connsiteY1066"/>
                    </a:cxn>
                    <a:cxn ang="0">
                      <a:pos x="connsiteX1067" y="connsiteY1067"/>
                    </a:cxn>
                    <a:cxn ang="0">
                      <a:pos x="connsiteX1068" y="connsiteY1068"/>
                    </a:cxn>
                    <a:cxn ang="0">
                      <a:pos x="connsiteX1069" y="connsiteY1069"/>
                    </a:cxn>
                    <a:cxn ang="0">
                      <a:pos x="connsiteX1070" y="connsiteY1070"/>
                    </a:cxn>
                    <a:cxn ang="0">
                      <a:pos x="connsiteX1071" y="connsiteY1071"/>
                    </a:cxn>
                    <a:cxn ang="0">
                      <a:pos x="connsiteX1072" y="connsiteY1072"/>
                    </a:cxn>
                    <a:cxn ang="0">
                      <a:pos x="connsiteX1073" y="connsiteY1073"/>
                    </a:cxn>
                    <a:cxn ang="0">
                      <a:pos x="connsiteX1074" y="connsiteY1074"/>
                    </a:cxn>
                    <a:cxn ang="0">
                      <a:pos x="connsiteX1075" y="connsiteY1075"/>
                    </a:cxn>
                    <a:cxn ang="0">
                      <a:pos x="connsiteX1076" y="connsiteY1076"/>
                    </a:cxn>
                    <a:cxn ang="0">
                      <a:pos x="connsiteX1077" y="connsiteY1077"/>
                    </a:cxn>
                    <a:cxn ang="0">
                      <a:pos x="connsiteX1078" y="connsiteY1078"/>
                    </a:cxn>
                    <a:cxn ang="0">
                      <a:pos x="connsiteX1079" y="connsiteY1079"/>
                    </a:cxn>
                    <a:cxn ang="0">
                      <a:pos x="connsiteX1080" y="connsiteY1080"/>
                    </a:cxn>
                    <a:cxn ang="0">
                      <a:pos x="connsiteX1081" y="connsiteY1081"/>
                    </a:cxn>
                    <a:cxn ang="0">
                      <a:pos x="connsiteX1082" y="connsiteY1082"/>
                    </a:cxn>
                    <a:cxn ang="0">
                      <a:pos x="connsiteX1083" y="connsiteY1083"/>
                    </a:cxn>
                    <a:cxn ang="0">
                      <a:pos x="connsiteX1084" y="connsiteY1084"/>
                    </a:cxn>
                    <a:cxn ang="0">
                      <a:pos x="connsiteX1085" y="connsiteY1085"/>
                    </a:cxn>
                    <a:cxn ang="0">
                      <a:pos x="connsiteX1086" y="connsiteY1086"/>
                    </a:cxn>
                    <a:cxn ang="0">
                      <a:pos x="connsiteX1087" y="connsiteY1087"/>
                    </a:cxn>
                    <a:cxn ang="0">
                      <a:pos x="connsiteX1088" y="connsiteY1088"/>
                    </a:cxn>
                    <a:cxn ang="0">
                      <a:pos x="connsiteX1089" y="connsiteY1089"/>
                    </a:cxn>
                    <a:cxn ang="0">
                      <a:pos x="connsiteX1090" y="connsiteY1090"/>
                    </a:cxn>
                    <a:cxn ang="0">
                      <a:pos x="connsiteX1091" y="connsiteY1091"/>
                    </a:cxn>
                    <a:cxn ang="0">
                      <a:pos x="connsiteX1092" y="connsiteY1092"/>
                    </a:cxn>
                    <a:cxn ang="0">
                      <a:pos x="connsiteX1093" y="connsiteY1093"/>
                    </a:cxn>
                    <a:cxn ang="0">
                      <a:pos x="connsiteX1094" y="connsiteY1094"/>
                    </a:cxn>
                    <a:cxn ang="0">
                      <a:pos x="connsiteX1095" y="connsiteY1095"/>
                    </a:cxn>
                    <a:cxn ang="0">
                      <a:pos x="connsiteX1096" y="connsiteY1096"/>
                    </a:cxn>
                    <a:cxn ang="0">
                      <a:pos x="connsiteX1097" y="connsiteY1097"/>
                    </a:cxn>
                    <a:cxn ang="0">
                      <a:pos x="connsiteX1098" y="connsiteY1098"/>
                    </a:cxn>
                    <a:cxn ang="0">
                      <a:pos x="connsiteX1099" y="connsiteY1099"/>
                    </a:cxn>
                    <a:cxn ang="0">
                      <a:pos x="connsiteX1100" y="connsiteY1100"/>
                    </a:cxn>
                    <a:cxn ang="0">
                      <a:pos x="connsiteX1101" y="connsiteY1101"/>
                    </a:cxn>
                    <a:cxn ang="0">
                      <a:pos x="connsiteX1102" y="connsiteY1102"/>
                    </a:cxn>
                    <a:cxn ang="0">
                      <a:pos x="connsiteX1103" y="connsiteY1103"/>
                    </a:cxn>
                    <a:cxn ang="0">
                      <a:pos x="connsiteX1104" y="connsiteY1104"/>
                    </a:cxn>
                    <a:cxn ang="0">
                      <a:pos x="connsiteX1105" y="connsiteY1105"/>
                    </a:cxn>
                    <a:cxn ang="0">
                      <a:pos x="connsiteX1106" y="connsiteY1106"/>
                    </a:cxn>
                    <a:cxn ang="0">
                      <a:pos x="connsiteX1107" y="connsiteY1107"/>
                    </a:cxn>
                    <a:cxn ang="0">
                      <a:pos x="connsiteX1108" y="connsiteY1108"/>
                    </a:cxn>
                    <a:cxn ang="0">
                      <a:pos x="connsiteX1109" y="connsiteY1109"/>
                    </a:cxn>
                    <a:cxn ang="0">
                      <a:pos x="connsiteX1110" y="connsiteY1110"/>
                    </a:cxn>
                    <a:cxn ang="0">
                      <a:pos x="connsiteX1111" y="connsiteY1111"/>
                    </a:cxn>
                    <a:cxn ang="0">
                      <a:pos x="connsiteX1112" y="connsiteY1112"/>
                    </a:cxn>
                    <a:cxn ang="0">
                      <a:pos x="connsiteX1113" y="connsiteY1113"/>
                    </a:cxn>
                    <a:cxn ang="0">
                      <a:pos x="connsiteX1114" y="connsiteY1114"/>
                    </a:cxn>
                    <a:cxn ang="0">
                      <a:pos x="connsiteX1115" y="connsiteY1115"/>
                    </a:cxn>
                    <a:cxn ang="0">
                      <a:pos x="connsiteX1116" y="connsiteY1116"/>
                    </a:cxn>
                    <a:cxn ang="0">
                      <a:pos x="connsiteX1117" y="connsiteY1117"/>
                    </a:cxn>
                    <a:cxn ang="0">
                      <a:pos x="connsiteX1118" y="connsiteY1118"/>
                    </a:cxn>
                    <a:cxn ang="0">
                      <a:pos x="connsiteX1119" y="connsiteY1119"/>
                    </a:cxn>
                    <a:cxn ang="0">
                      <a:pos x="connsiteX1120" y="connsiteY1120"/>
                    </a:cxn>
                    <a:cxn ang="0">
                      <a:pos x="connsiteX1121" y="connsiteY1121"/>
                    </a:cxn>
                    <a:cxn ang="0">
                      <a:pos x="connsiteX1122" y="connsiteY1122"/>
                    </a:cxn>
                    <a:cxn ang="0">
                      <a:pos x="connsiteX1123" y="connsiteY1123"/>
                    </a:cxn>
                    <a:cxn ang="0">
                      <a:pos x="connsiteX1124" y="connsiteY1124"/>
                    </a:cxn>
                    <a:cxn ang="0">
                      <a:pos x="connsiteX1125" y="connsiteY1125"/>
                    </a:cxn>
                    <a:cxn ang="0">
                      <a:pos x="connsiteX1126" y="connsiteY1126"/>
                    </a:cxn>
                    <a:cxn ang="0">
                      <a:pos x="connsiteX1127" y="connsiteY1127"/>
                    </a:cxn>
                    <a:cxn ang="0">
                      <a:pos x="connsiteX1128" y="connsiteY1128"/>
                    </a:cxn>
                    <a:cxn ang="0">
                      <a:pos x="connsiteX1129" y="connsiteY1129"/>
                    </a:cxn>
                    <a:cxn ang="0">
                      <a:pos x="connsiteX1130" y="connsiteY1130"/>
                    </a:cxn>
                    <a:cxn ang="0">
                      <a:pos x="connsiteX1131" y="connsiteY1131"/>
                    </a:cxn>
                    <a:cxn ang="0">
                      <a:pos x="connsiteX1132" y="connsiteY1132"/>
                    </a:cxn>
                    <a:cxn ang="0">
                      <a:pos x="connsiteX1133" y="connsiteY1133"/>
                    </a:cxn>
                    <a:cxn ang="0">
                      <a:pos x="connsiteX1134" y="connsiteY1134"/>
                    </a:cxn>
                    <a:cxn ang="0">
                      <a:pos x="connsiteX1135" y="connsiteY1135"/>
                    </a:cxn>
                    <a:cxn ang="0">
                      <a:pos x="connsiteX1136" y="connsiteY1136"/>
                    </a:cxn>
                    <a:cxn ang="0">
                      <a:pos x="connsiteX1137" y="connsiteY1137"/>
                    </a:cxn>
                    <a:cxn ang="0">
                      <a:pos x="connsiteX1138" y="connsiteY1138"/>
                    </a:cxn>
                    <a:cxn ang="0">
                      <a:pos x="connsiteX1139" y="connsiteY1139"/>
                    </a:cxn>
                    <a:cxn ang="0">
                      <a:pos x="connsiteX1140" y="connsiteY1140"/>
                    </a:cxn>
                    <a:cxn ang="0">
                      <a:pos x="connsiteX1141" y="connsiteY1141"/>
                    </a:cxn>
                    <a:cxn ang="0">
                      <a:pos x="connsiteX1142" y="connsiteY1142"/>
                    </a:cxn>
                    <a:cxn ang="0">
                      <a:pos x="connsiteX1143" y="connsiteY1143"/>
                    </a:cxn>
                    <a:cxn ang="0">
                      <a:pos x="connsiteX1144" y="connsiteY1144"/>
                    </a:cxn>
                    <a:cxn ang="0">
                      <a:pos x="connsiteX1145" y="connsiteY1145"/>
                    </a:cxn>
                    <a:cxn ang="0">
                      <a:pos x="connsiteX1146" y="connsiteY1146"/>
                    </a:cxn>
                    <a:cxn ang="0">
                      <a:pos x="connsiteX1147" y="connsiteY1147"/>
                    </a:cxn>
                    <a:cxn ang="0">
                      <a:pos x="connsiteX1148" y="connsiteY1148"/>
                    </a:cxn>
                    <a:cxn ang="0">
                      <a:pos x="connsiteX1149" y="connsiteY1149"/>
                    </a:cxn>
                    <a:cxn ang="0">
                      <a:pos x="connsiteX1150" y="connsiteY1150"/>
                    </a:cxn>
                    <a:cxn ang="0">
                      <a:pos x="connsiteX1151" y="connsiteY1151"/>
                    </a:cxn>
                    <a:cxn ang="0">
                      <a:pos x="connsiteX1152" y="connsiteY1152"/>
                    </a:cxn>
                    <a:cxn ang="0">
                      <a:pos x="connsiteX1153" y="connsiteY1153"/>
                    </a:cxn>
                    <a:cxn ang="0">
                      <a:pos x="connsiteX1154" y="connsiteY1154"/>
                    </a:cxn>
                    <a:cxn ang="0">
                      <a:pos x="connsiteX1155" y="connsiteY1155"/>
                    </a:cxn>
                    <a:cxn ang="0">
                      <a:pos x="connsiteX1156" y="connsiteY1156"/>
                    </a:cxn>
                    <a:cxn ang="0">
                      <a:pos x="connsiteX1157" y="connsiteY1157"/>
                    </a:cxn>
                    <a:cxn ang="0">
                      <a:pos x="connsiteX1158" y="connsiteY1158"/>
                    </a:cxn>
                    <a:cxn ang="0">
                      <a:pos x="connsiteX1159" y="connsiteY1159"/>
                    </a:cxn>
                    <a:cxn ang="0">
                      <a:pos x="connsiteX1160" y="connsiteY1160"/>
                    </a:cxn>
                    <a:cxn ang="0">
                      <a:pos x="connsiteX1161" y="connsiteY1161"/>
                    </a:cxn>
                    <a:cxn ang="0">
                      <a:pos x="connsiteX1162" y="connsiteY1162"/>
                    </a:cxn>
                    <a:cxn ang="0">
                      <a:pos x="connsiteX1163" y="connsiteY1163"/>
                    </a:cxn>
                    <a:cxn ang="0">
                      <a:pos x="connsiteX1164" y="connsiteY1164"/>
                    </a:cxn>
                    <a:cxn ang="0">
                      <a:pos x="connsiteX1165" y="connsiteY1165"/>
                    </a:cxn>
                    <a:cxn ang="0">
                      <a:pos x="connsiteX1166" y="connsiteY1166"/>
                    </a:cxn>
                    <a:cxn ang="0">
                      <a:pos x="connsiteX1167" y="connsiteY1167"/>
                    </a:cxn>
                    <a:cxn ang="0">
                      <a:pos x="connsiteX1168" y="connsiteY1168"/>
                    </a:cxn>
                    <a:cxn ang="0">
                      <a:pos x="connsiteX1169" y="connsiteY1169"/>
                    </a:cxn>
                    <a:cxn ang="0">
                      <a:pos x="connsiteX1170" y="connsiteY1170"/>
                    </a:cxn>
                    <a:cxn ang="0">
                      <a:pos x="connsiteX1171" y="connsiteY1171"/>
                    </a:cxn>
                    <a:cxn ang="0">
                      <a:pos x="connsiteX1172" y="connsiteY1172"/>
                    </a:cxn>
                    <a:cxn ang="0">
                      <a:pos x="connsiteX1173" y="connsiteY1173"/>
                    </a:cxn>
                    <a:cxn ang="0">
                      <a:pos x="connsiteX1174" y="connsiteY1174"/>
                    </a:cxn>
                    <a:cxn ang="0">
                      <a:pos x="connsiteX1175" y="connsiteY1175"/>
                    </a:cxn>
                    <a:cxn ang="0">
                      <a:pos x="connsiteX1176" y="connsiteY1176"/>
                    </a:cxn>
                    <a:cxn ang="0">
                      <a:pos x="connsiteX1177" y="connsiteY1177"/>
                    </a:cxn>
                    <a:cxn ang="0">
                      <a:pos x="connsiteX1178" y="connsiteY1178"/>
                    </a:cxn>
                    <a:cxn ang="0">
                      <a:pos x="connsiteX1179" y="connsiteY1179"/>
                    </a:cxn>
                    <a:cxn ang="0">
                      <a:pos x="connsiteX1180" y="connsiteY1180"/>
                    </a:cxn>
                    <a:cxn ang="0">
                      <a:pos x="connsiteX1181" y="connsiteY1181"/>
                    </a:cxn>
                    <a:cxn ang="0">
                      <a:pos x="connsiteX1182" y="connsiteY1182"/>
                    </a:cxn>
                    <a:cxn ang="0">
                      <a:pos x="connsiteX1183" y="connsiteY1183"/>
                    </a:cxn>
                    <a:cxn ang="0">
                      <a:pos x="connsiteX1184" y="connsiteY1184"/>
                    </a:cxn>
                    <a:cxn ang="0">
                      <a:pos x="connsiteX1185" y="connsiteY1185"/>
                    </a:cxn>
                    <a:cxn ang="0">
                      <a:pos x="connsiteX1186" y="connsiteY1186"/>
                    </a:cxn>
                    <a:cxn ang="0">
                      <a:pos x="connsiteX1187" y="connsiteY1187"/>
                    </a:cxn>
                    <a:cxn ang="0">
                      <a:pos x="connsiteX1188" y="connsiteY1188"/>
                    </a:cxn>
                    <a:cxn ang="0">
                      <a:pos x="connsiteX1189" y="connsiteY1189"/>
                    </a:cxn>
                    <a:cxn ang="0">
                      <a:pos x="connsiteX1190" y="connsiteY1190"/>
                    </a:cxn>
                    <a:cxn ang="0">
                      <a:pos x="connsiteX1191" y="connsiteY1191"/>
                    </a:cxn>
                    <a:cxn ang="0">
                      <a:pos x="connsiteX1192" y="connsiteY1192"/>
                    </a:cxn>
                    <a:cxn ang="0">
                      <a:pos x="connsiteX1193" y="connsiteY1193"/>
                    </a:cxn>
                    <a:cxn ang="0">
                      <a:pos x="connsiteX1194" y="connsiteY1194"/>
                    </a:cxn>
                    <a:cxn ang="0">
                      <a:pos x="connsiteX1195" y="connsiteY1195"/>
                    </a:cxn>
                    <a:cxn ang="0">
                      <a:pos x="connsiteX1196" y="connsiteY1196"/>
                    </a:cxn>
                    <a:cxn ang="0">
                      <a:pos x="connsiteX1197" y="connsiteY1197"/>
                    </a:cxn>
                    <a:cxn ang="0">
                      <a:pos x="connsiteX1198" y="connsiteY1198"/>
                    </a:cxn>
                    <a:cxn ang="0">
                      <a:pos x="connsiteX1199" y="connsiteY1199"/>
                    </a:cxn>
                    <a:cxn ang="0">
                      <a:pos x="connsiteX1200" y="connsiteY1200"/>
                    </a:cxn>
                    <a:cxn ang="0">
                      <a:pos x="connsiteX1201" y="connsiteY1201"/>
                    </a:cxn>
                    <a:cxn ang="0">
                      <a:pos x="connsiteX1202" y="connsiteY1202"/>
                    </a:cxn>
                    <a:cxn ang="0">
                      <a:pos x="connsiteX1203" y="connsiteY1203"/>
                    </a:cxn>
                    <a:cxn ang="0">
                      <a:pos x="connsiteX1204" y="connsiteY1204"/>
                    </a:cxn>
                    <a:cxn ang="0">
                      <a:pos x="connsiteX1205" y="connsiteY1205"/>
                    </a:cxn>
                    <a:cxn ang="0">
                      <a:pos x="connsiteX1206" y="connsiteY1206"/>
                    </a:cxn>
                    <a:cxn ang="0">
                      <a:pos x="connsiteX1207" y="connsiteY1207"/>
                    </a:cxn>
                    <a:cxn ang="0">
                      <a:pos x="connsiteX1208" y="connsiteY1208"/>
                    </a:cxn>
                    <a:cxn ang="0">
                      <a:pos x="connsiteX1209" y="connsiteY1209"/>
                    </a:cxn>
                    <a:cxn ang="0">
                      <a:pos x="connsiteX1210" y="connsiteY1210"/>
                    </a:cxn>
                    <a:cxn ang="0">
                      <a:pos x="connsiteX1211" y="connsiteY1211"/>
                    </a:cxn>
                    <a:cxn ang="0">
                      <a:pos x="connsiteX1212" y="connsiteY1212"/>
                    </a:cxn>
                    <a:cxn ang="0">
                      <a:pos x="connsiteX1213" y="connsiteY1213"/>
                    </a:cxn>
                    <a:cxn ang="0">
                      <a:pos x="connsiteX1214" y="connsiteY1214"/>
                    </a:cxn>
                    <a:cxn ang="0">
                      <a:pos x="connsiteX1215" y="connsiteY1215"/>
                    </a:cxn>
                    <a:cxn ang="0">
                      <a:pos x="connsiteX1216" y="connsiteY1216"/>
                    </a:cxn>
                    <a:cxn ang="0">
                      <a:pos x="connsiteX1217" y="connsiteY1217"/>
                    </a:cxn>
                    <a:cxn ang="0">
                      <a:pos x="connsiteX1218" y="connsiteY1218"/>
                    </a:cxn>
                    <a:cxn ang="0">
                      <a:pos x="connsiteX1219" y="connsiteY1219"/>
                    </a:cxn>
                    <a:cxn ang="0">
                      <a:pos x="connsiteX1220" y="connsiteY1220"/>
                    </a:cxn>
                    <a:cxn ang="0">
                      <a:pos x="connsiteX1221" y="connsiteY1221"/>
                    </a:cxn>
                    <a:cxn ang="0">
                      <a:pos x="connsiteX1222" y="connsiteY1222"/>
                    </a:cxn>
                    <a:cxn ang="0">
                      <a:pos x="connsiteX1223" y="connsiteY1223"/>
                    </a:cxn>
                    <a:cxn ang="0">
                      <a:pos x="connsiteX1224" y="connsiteY1224"/>
                    </a:cxn>
                    <a:cxn ang="0">
                      <a:pos x="connsiteX1225" y="connsiteY1225"/>
                    </a:cxn>
                    <a:cxn ang="0">
                      <a:pos x="connsiteX1226" y="connsiteY1226"/>
                    </a:cxn>
                    <a:cxn ang="0">
                      <a:pos x="connsiteX1227" y="connsiteY1227"/>
                    </a:cxn>
                    <a:cxn ang="0">
                      <a:pos x="connsiteX1228" y="connsiteY1228"/>
                    </a:cxn>
                    <a:cxn ang="0">
                      <a:pos x="connsiteX1229" y="connsiteY1229"/>
                    </a:cxn>
                    <a:cxn ang="0">
                      <a:pos x="connsiteX1230" y="connsiteY1230"/>
                    </a:cxn>
                    <a:cxn ang="0">
                      <a:pos x="connsiteX1231" y="connsiteY1231"/>
                    </a:cxn>
                    <a:cxn ang="0">
                      <a:pos x="connsiteX1232" y="connsiteY1232"/>
                    </a:cxn>
                    <a:cxn ang="0">
                      <a:pos x="connsiteX1233" y="connsiteY1233"/>
                    </a:cxn>
                    <a:cxn ang="0">
                      <a:pos x="connsiteX1234" y="connsiteY1234"/>
                    </a:cxn>
                    <a:cxn ang="0">
                      <a:pos x="connsiteX1235" y="connsiteY1235"/>
                    </a:cxn>
                    <a:cxn ang="0">
                      <a:pos x="connsiteX1236" y="connsiteY1236"/>
                    </a:cxn>
                    <a:cxn ang="0">
                      <a:pos x="connsiteX1237" y="connsiteY1237"/>
                    </a:cxn>
                    <a:cxn ang="0">
                      <a:pos x="connsiteX1238" y="connsiteY1238"/>
                    </a:cxn>
                    <a:cxn ang="0">
                      <a:pos x="connsiteX1239" y="connsiteY1239"/>
                    </a:cxn>
                    <a:cxn ang="0">
                      <a:pos x="connsiteX1240" y="connsiteY1240"/>
                    </a:cxn>
                    <a:cxn ang="0">
                      <a:pos x="connsiteX1241" y="connsiteY1241"/>
                    </a:cxn>
                    <a:cxn ang="0">
                      <a:pos x="connsiteX1242" y="connsiteY1242"/>
                    </a:cxn>
                    <a:cxn ang="0">
                      <a:pos x="connsiteX1243" y="connsiteY1243"/>
                    </a:cxn>
                    <a:cxn ang="0">
                      <a:pos x="connsiteX1244" y="connsiteY1244"/>
                    </a:cxn>
                    <a:cxn ang="0">
                      <a:pos x="connsiteX1245" y="connsiteY1245"/>
                    </a:cxn>
                    <a:cxn ang="0">
                      <a:pos x="connsiteX1246" y="connsiteY1246"/>
                    </a:cxn>
                    <a:cxn ang="0">
                      <a:pos x="connsiteX1247" y="connsiteY1247"/>
                    </a:cxn>
                    <a:cxn ang="0">
                      <a:pos x="connsiteX1248" y="connsiteY1248"/>
                    </a:cxn>
                    <a:cxn ang="0">
                      <a:pos x="connsiteX1249" y="connsiteY1249"/>
                    </a:cxn>
                    <a:cxn ang="0">
                      <a:pos x="connsiteX1250" y="connsiteY1250"/>
                    </a:cxn>
                    <a:cxn ang="0">
                      <a:pos x="connsiteX1251" y="connsiteY1251"/>
                    </a:cxn>
                    <a:cxn ang="0">
                      <a:pos x="connsiteX1252" y="connsiteY1252"/>
                    </a:cxn>
                    <a:cxn ang="0">
                      <a:pos x="connsiteX1253" y="connsiteY1253"/>
                    </a:cxn>
                    <a:cxn ang="0">
                      <a:pos x="connsiteX1254" y="connsiteY1254"/>
                    </a:cxn>
                    <a:cxn ang="0">
                      <a:pos x="connsiteX1255" y="connsiteY1255"/>
                    </a:cxn>
                    <a:cxn ang="0">
                      <a:pos x="connsiteX1256" y="connsiteY1256"/>
                    </a:cxn>
                    <a:cxn ang="0">
                      <a:pos x="connsiteX1257" y="connsiteY1257"/>
                    </a:cxn>
                    <a:cxn ang="0">
                      <a:pos x="connsiteX1258" y="connsiteY1258"/>
                    </a:cxn>
                    <a:cxn ang="0">
                      <a:pos x="connsiteX1259" y="connsiteY1259"/>
                    </a:cxn>
                    <a:cxn ang="0">
                      <a:pos x="connsiteX1260" y="connsiteY1260"/>
                    </a:cxn>
                    <a:cxn ang="0">
                      <a:pos x="connsiteX1261" y="connsiteY1261"/>
                    </a:cxn>
                    <a:cxn ang="0">
                      <a:pos x="connsiteX1262" y="connsiteY1262"/>
                    </a:cxn>
                    <a:cxn ang="0">
                      <a:pos x="connsiteX1263" y="connsiteY1263"/>
                    </a:cxn>
                    <a:cxn ang="0">
                      <a:pos x="connsiteX1264" y="connsiteY1264"/>
                    </a:cxn>
                    <a:cxn ang="0">
                      <a:pos x="connsiteX1265" y="connsiteY1265"/>
                    </a:cxn>
                    <a:cxn ang="0">
                      <a:pos x="connsiteX1266" y="connsiteY1266"/>
                    </a:cxn>
                    <a:cxn ang="0">
                      <a:pos x="connsiteX1267" y="connsiteY1267"/>
                    </a:cxn>
                    <a:cxn ang="0">
                      <a:pos x="connsiteX1268" y="connsiteY1268"/>
                    </a:cxn>
                    <a:cxn ang="0">
                      <a:pos x="connsiteX1269" y="connsiteY1269"/>
                    </a:cxn>
                    <a:cxn ang="0">
                      <a:pos x="connsiteX1270" y="connsiteY1270"/>
                    </a:cxn>
                    <a:cxn ang="0">
                      <a:pos x="connsiteX1271" y="connsiteY1271"/>
                    </a:cxn>
                    <a:cxn ang="0">
                      <a:pos x="connsiteX1272" y="connsiteY1272"/>
                    </a:cxn>
                    <a:cxn ang="0">
                      <a:pos x="connsiteX1273" y="connsiteY1273"/>
                    </a:cxn>
                    <a:cxn ang="0">
                      <a:pos x="connsiteX1274" y="connsiteY1274"/>
                    </a:cxn>
                    <a:cxn ang="0">
                      <a:pos x="connsiteX1275" y="connsiteY1275"/>
                    </a:cxn>
                    <a:cxn ang="0">
                      <a:pos x="connsiteX1276" y="connsiteY1276"/>
                    </a:cxn>
                    <a:cxn ang="0">
                      <a:pos x="connsiteX1277" y="connsiteY1277"/>
                    </a:cxn>
                    <a:cxn ang="0">
                      <a:pos x="connsiteX1278" y="connsiteY1278"/>
                    </a:cxn>
                    <a:cxn ang="0">
                      <a:pos x="connsiteX1279" y="connsiteY1279"/>
                    </a:cxn>
                    <a:cxn ang="0">
                      <a:pos x="connsiteX1280" y="connsiteY1280"/>
                    </a:cxn>
                    <a:cxn ang="0">
                      <a:pos x="connsiteX1281" y="connsiteY1281"/>
                    </a:cxn>
                    <a:cxn ang="0">
                      <a:pos x="connsiteX1282" y="connsiteY1282"/>
                    </a:cxn>
                    <a:cxn ang="0">
                      <a:pos x="connsiteX1283" y="connsiteY1283"/>
                    </a:cxn>
                    <a:cxn ang="0">
                      <a:pos x="connsiteX1284" y="connsiteY1284"/>
                    </a:cxn>
                    <a:cxn ang="0">
                      <a:pos x="connsiteX1285" y="connsiteY1285"/>
                    </a:cxn>
                    <a:cxn ang="0">
                      <a:pos x="connsiteX1286" y="connsiteY1286"/>
                    </a:cxn>
                    <a:cxn ang="0">
                      <a:pos x="connsiteX1287" y="connsiteY1287"/>
                    </a:cxn>
                    <a:cxn ang="0">
                      <a:pos x="connsiteX1288" y="connsiteY1288"/>
                    </a:cxn>
                    <a:cxn ang="0">
                      <a:pos x="connsiteX1289" y="connsiteY1289"/>
                    </a:cxn>
                    <a:cxn ang="0">
                      <a:pos x="connsiteX1290" y="connsiteY1290"/>
                    </a:cxn>
                    <a:cxn ang="0">
                      <a:pos x="connsiteX1291" y="connsiteY1291"/>
                    </a:cxn>
                    <a:cxn ang="0">
                      <a:pos x="connsiteX1292" y="connsiteY1292"/>
                    </a:cxn>
                    <a:cxn ang="0">
                      <a:pos x="connsiteX1293" y="connsiteY1293"/>
                    </a:cxn>
                    <a:cxn ang="0">
                      <a:pos x="connsiteX1294" y="connsiteY1294"/>
                    </a:cxn>
                    <a:cxn ang="0">
                      <a:pos x="connsiteX1295" y="connsiteY1295"/>
                    </a:cxn>
                    <a:cxn ang="0">
                      <a:pos x="connsiteX1296" y="connsiteY1296"/>
                    </a:cxn>
                    <a:cxn ang="0">
                      <a:pos x="connsiteX1297" y="connsiteY1297"/>
                    </a:cxn>
                    <a:cxn ang="0">
                      <a:pos x="connsiteX1298" y="connsiteY1298"/>
                    </a:cxn>
                    <a:cxn ang="0">
                      <a:pos x="connsiteX1299" y="connsiteY1299"/>
                    </a:cxn>
                    <a:cxn ang="0">
                      <a:pos x="connsiteX1300" y="connsiteY1300"/>
                    </a:cxn>
                    <a:cxn ang="0">
                      <a:pos x="connsiteX1301" y="connsiteY1301"/>
                    </a:cxn>
                    <a:cxn ang="0">
                      <a:pos x="connsiteX1302" y="connsiteY1302"/>
                    </a:cxn>
                    <a:cxn ang="0">
                      <a:pos x="connsiteX1303" y="connsiteY1303"/>
                    </a:cxn>
                    <a:cxn ang="0">
                      <a:pos x="connsiteX1304" y="connsiteY1304"/>
                    </a:cxn>
                    <a:cxn ang="0">
                      <a:pos x="connsiteX1305" y="connsiteY1305"/>
                    </a:cxn>
                    <a:cxn ang="0">
                      <a:pos x="connsiteX1306" y="connsiteY1306"/>
                    </a:cxn>
                    <a:cxn ang="0">
                      <a:pos x="connsiteX1307" y="connsiteY1307"/>
                    </a:cxn>
                    <a:cxn ang="0">
                      <a:pos x="connsiteX1308" y="connsiteY1308"/>
                    </a:cxn>
                    <a:cxn ang="0">
                      <a:pos x="connsiteX1309" y="connsiteY1309"/>
                    </a:cxn>
                    <a:cxn ang="0">
                      <a:pos x="connsiteX1310" y="connsiteY1310"/>
                    </a:cxn>
                    <a:cxn ang="0">
                      <a:pos x="connsiteX1311" y="connsiteY1311"/>
                    </a:cxn>
                    <a:cxn ang="0">
                      <a:pos x="connsiteX1312" y="connsiteY1312"/>
                    </a:cxn>
                    <a:cxn ang="0">
                      <a:pos x="connsiteX1313" y="connsiteY1313"/>
                    </a:cxn>
                    <a:cxn ang="0">
                      <a:pos x="connsiteX1314" y="connsiteY1314"/>
                    </a:cxn>
                    <a:cxn ang="0">
                      <a:pos x="connsiteX1315" y="connsiteY1315"/>
                    </a:cxn>
                    <a:cxn ang="0">
                      <a:pos x="connsiteX1316" y="connsiteY1316"/>
                    </a:cxn>
                    <a:cxn ang="0">
                      <a:pos x="connsiteX1317" y="connsiteY1317"/>
                    </a:cxn>
                    <a:cxn ang="0">
                      <a:pos x="connsiteX1318" y="connsiteY1318"/>
                    </a:cxn>
                    <a:cxn ang="0">
                      <a:pos x="connsiteX1319" y="connsiteY1319"/>
                    </a:cxn>
                    <a:cxn ang="0">
                      <a:pos x="connsiteX1320" y="connsiteY1320"/>
                    </a:cxn>
                    <a:cxn ang="0">
                      <a:pos x="connsiteX1321" y="connsiteY1321"/>
                    </a:cxn>
                    <a:cxn ang="0">
                      <a:pos x="connsiteX1322" y="connsiteY1322"/>
                    </a:cxn>
                    <a:cxn ang="0">
                      <a:pos x="connsiteX1323" y="connsiteY1323"/>
                    </a:cxn>
                    <a:cxn ang="0">
                      <a:pos x="connsiteX1324" y="connsiteY1324"/>
                    </a:cxn>
                    <a:cxn ang="0">
                      <a:pos x="connsiteX1325" y="connsiteY1325"/>
                    </a:cxn>
                    <a:cxn ang="0">
                      <a:pos x="connsiteX1326" y="connsiteY1326"/>
                    </a:cxn>
                    <a:cxn ang="0">
                      <a:pos x="connsiteX1327" y="connsiteY1327"/>
                    </a:cxn>
                    <a:cxn ang="0">
                      <a:pos x="connsiteX1328" y="connsiteY1328"/>
                    </a:cxn>
                    <a:cxn ang="0">
                      <a:pos x="connsiteX1329" y="connsiteY1329"/>
                    </a:cxn>
                    <a:cxn ang="0">
                      <a:pos x="connsiteX1330" y="connsiteY1330"/>
                    </a:cxn>
                    <a:cxn ang="0">
                      <a:pos x="connsiteX1331" y="connsiteY1331"/>
                    </a:cxn>
                    <a:cxn ang="0">
                      <a:pos x="connsiteX1332" y="connsiteY1332"/>
                    </a:cxn>
                    <a:cxn ang="0">
                      <a:pos x="connsiteX1333" y="connsiteY1333"/>
                    </a:cxn>
                    <a:cxn ang="0">
                      <a:pos x="connsiteX1334" y="connsiteY1334"/>
                    </a:cxn>
                    <a:cxn ang="0">
                      <a:pos x="connsiteX1335" y="connsiteY1335"/>
                    </a:cxn>
                    <a:cxn ang="0">
                      <a:pos x="connsiteX1336" y="connsiteY1336"/>
                    </a:cxn>
                    <a:cxn ang="0">
                      <a:pos x="connsiteX1337" y="connsiteY1337"/>
                    </a:cxn>
                    <a:cxn ang="0">
                      <a:pos x="connsiteX1338" y="connsiteY1338"/>
                    </a:cxn>
                    <a:cxn ang="0">
                      <a:pos x="connsiteX1339" y="connsiteY1339"/>
                    </a:cxn>
                    <a:cxn ang="0">
                      <a:pos x="connsiteX1340" y="connsiteY1340"/>
                    </a:cxn>
                    <a:cxn ang="0">
                      <a:pos x="connsiteX1341" y="connsiteY1341"/>
                    </a:cxn>
                    <a:cxn ang="0">
                      <a:pos x="connsiteX1342" y="connsiteY1342"/>
                    </a:cxn>
                    <a:cxn ang="0">
                      <a:pos x="connsiteX1343" y="connsiteY1343"/>
                    </a:cxn>
                    <a:cxn ang="0">
                      <a:pos x="connsiteX1344" y="connsiteY1344"/>
                    </a:cxn>
                    <a:cxn ang="0">
                      <a:pos x="connsiteX1345" y="connsiteY1345"/>
                    </a:cxn>
                    <a:cxn ang="0">
                      <a:pos x="connsiteX1346" y="connsiteY1346"/>
                    </a:cxn>
                    <a:cxn ang="0">
                      <a:pos x="connsiteX1347" y="connsiteY1347"/>
                    </a:cxn>
                    <a:cxn ang="0">
                      <a:pos x="connsiteX1348" y="connsiteY1348"/>
                    </a:cxn>
                    <a:cxn ang="0">
                      <a:pos x="connsiteX1349" y="connsiteY1349"/>
                    </a:cxn>
                    <a:cxn ang="0">
                      <a:pos x="connsiteX1350" y="connsiteY1350"/>
                    </a:cxn>
                    <a:cxn ang="0">
                      <a:pos x="connsiteX1351" y="connsiteY1351"/>
                    </a:cxn>
                    <a:cxn ang="0">
                      <a:pos x="connsiteX1352" y="connsiteY1352"/>
                    </a:cxn>
                    <a:cxn ang="0">
                      <a:pos x="connsiteX1353" y="connsiteY1353"/>
                    </a:cxn>
                    <a:cxn ang="0">
                      <a:pos x="connsiteX1354" y="connsiteY1354"/>
                    </a:cxn>
                    <a:cxn ang="0">
                      <a:pos x="connsiteX1355" y="connsiteY1355"/>
                    </a:cxn>
                    <a:cxn ang="0">
                      <a:pos x="connsiteX1356" y="connsiteY1356"/>
                    </a:cxn>
                    <a:cxn ang="0">
                      <a:pos x="connsiteX1357" y="connsiteY1357"/>
                    </a:cxn>
                    <a:cxn ang="0">
                      <a:pos x="connsiteX1358" y="connsiteY1358"/>
                    </a:cxn>
                    <a:cxn ang="0">
                      <a:pos x="connsiteX1359" y="connsiteY1359"/>
                    </a:cxn>
                    <a:cxn ang="0">
                      <a:pos x="connsiteX1360" y="connsiteY1360"/>
                    </a:cxn>
                    <a:cxn ang="0">
                      <a:pos x="connsiteX1361" y="connsiteY1361"/>
                    </a:cxn>
                    <a:cxn ang="0">
                      <a:pos x="connsiteX1362" y="connsiteY1362"/>
                    </a:cxn>
                    <a:cxn ang="0">
                      <a:pos x="connsiteX1363" y="connsiteY1363"/>
                    </a:cxn>
                    <a:cxn ang="0">
                      <a:pos x="connsiteX1364" y="connsiteY1364"/>
                    </a:cxn>
                    <a:cxn ang="0">
                      <a:pos x="connsiteX1365" y="connsiteY1365"/>
                    </a:cxn>
                    <a:cxn ang="0">
                      <a:pos x="connsiteX1366" y="connsiteY1366"/>
                    </a:cxn>
                    <a:cxn ang="0">
                      <a:pos x="connsiteX1367" y="connsiteY1367"/>
                    </a:cxn>
                    <a:cxn ang="0">
                      <a:pos x="connsiteX1368" y="connsiteY1368"/>
                    </a:cxn>
                    <a:cxn ang="0">
                      <a:pos x="connsiteX1369" y="connsiteY1369"/>
                    </a:cxn>
                    <a:cxn ang="0">
                      <a:pos x="connsiteX1370" y="connsiteY1370"/>
                    </a:cxn>
                    <a:cxn ang="0">
                      <a:pos x="connsiteX1371" y="connsiteY1371"/>
                    </a:cxn>
                    <a:cxn ang="0">
                      <a:pos x="connsiteX1372" y="connsiteY1372"/>
                    </a:cxn>
                    <a:cxn ang="0">
                      <a:pos x="connsiteX1373" y="connsiteY1373"/>
                    </a:cxn>
                    <a:cxn ang="0">
                      <a:pos x="connsiteX1374" y="connsiteY1374"/>
                    </a:cxn>
                    <a:cxn ang="0">
                      <a:pos x="connsiteX1375" y="connsiteY1375"/>
                    </a:cxn>
                    <a:cxn ang="0">
                      <a:pos x="connsiteX1376" y="connsiteY1376"/>
                    </a:cxn>
                    <a:cxn ang="0">
                      <a:pos x="connsiteX1377" y="connsiteY1377"/>
                    </a:cxn>
                    <a:cxn ang="0">
                      <a:pos x="connsiteX1378" y="connsiteY1378"/>
                    </a:cxn>
                    <a:cxn ang="0">
                      <a:pos x="connsiteX1379" y="connsiteY1379"/>
                    </a:cxn>
                    <a:cxn ang="0">
                      <a:pos x="connsiteX1380" y="connsiteY1380"/>
                    </a:cxn>
                    <a:cxn ang="0">
                      <a:pos x="connsiteX1381" y="connsiteY1381"/>
                    </a:cxn>
                    <a:cxn ang="0">
                      <a:pos x="connsiteX1382" y="connsiteY1382"/>
                    </a:cxn>
                    <a:cxn ang="0">
                      <a:pos x="connsiteX1383" y="connsiteY1383"/>
                    </a:cxn>
                    <a:cxn ang="0">
                      <a:pos x="connsiteX1384" y="connsiteY1384"/>
                    </a:cxn>
                    <a:cxn ang="0">
                      <a:pos x="connsiteX1385" y="connsiteY1385"/>
                    </a:cxn>
                    <a:cxn ang="0">
                      <a:pos x="connsiteX1386" y="connsiteY1386"/>
                    </a:cxn>
                    <a:cxn ang="0">
                      <a:pos x="connsiteX1387" y="connsiteY1387"/>
                    </a:cxn>
                    <a:cxn ang="0">
                      <a:pos x="connsiteX1388" y="connsiteY1388"/>
                    </a:cxn>
                    <a:cxn ang="0">
                      <a:pos x="connsiteX1389" y="connsiteY1389"/>
                    </a:cxn>
                    <a:cxn ang="0">
                      <a:pos x="connsiteX1390" y="connsiteY1390"/>
                    </a:cxn>
                    <a:cxn ang="0">
                      <a:pos x="connsiteX1391" y="connsiteY1391"/>
                    </a:cxn>
                    <a:cxn ang="0">
                      <a:pos x="connsiteX1392" y="connsiteY1392"/>
                    </a:cxn>
                    <a:cxn ang="0">
                      <a:pos x="connsiteX1393" y="connsiteY1393"/>
                    </a:cxn>
                    <a:cxn ang="0">
                      <a:pos x="connsiteX1394" y="connsiteY1394"/>
                    </a:cxn>
                    <a:cxn ang="0">
                      <a:pos x="connsiteX1395" y="connsiteY1395"/>
                    </a:cxn>
                    <a:cxn ang="0">
                      <a:pos x="connsiteX1396" y="connsiteY1396"/>
                    </a:cxn>
                    <a:cxn ang="0">
                      <a:pos x="connsiteX1397" y="connsiteY1397"/>
                    </a:cxn>
                    <a:cxn ang="0">
                      <a:pos x="connsiteX1398" y="connsiteY1398"/>
                    </a:cxn>
                    <a:cxn ang="0">
                      <a:pos x="connsiteX1399" y="connsiteY1399"/>
                    </a:cxn>
                    <a:cxn ang="0">
                      <a:pos x="connsiteX1400" y="connsiteY1400"/>
                    </a:cxn>
                    <a:cxn ang="0">
                      <a:pos x="connsiteX1401" y="connsiteY1401"/>
                    </a:cxn>
                    <a:cxn ang="0">
                      <a:pos x="connsiteX1402" y="connsiteY1402"/>
                    </a:cxn>
                    <a:cxn ang="0">
                      <a:pos x="connsiteX1403" y="connsiteY1403"/>
                    </a:cxn>
                    <a:cxn ang="0">
                      <a:pos x="connsiteX1404" y="connsiteY1404"/>
                    </a:cxn>
                    <a:cxn ang="0">
                      <a:pos x="connsiteX1405" y="connsiteY1405"/>
                    </a:cxn>
                    <a:cxn ang="0">
                      <a:pos x="connsiteX1406" y="connsiteY1406"/>
                    </a:cxn>
                    <a:cxn ang="0">
                      <a:pos x="connsiteX1407" y="connsiteY1407"/>
                    </a:cxn>
                    <a:cxn ang="0">
                      <a:pos x="connsiteX1408" y="connsiteY1408"/>
                    </a:cxn>
                    <a:cxn ang="0">
                      <a:pos x="connsiteX1409" y="connsiteY1409"/>
                    </a:cxn>
                    <a:cxn ang="0">
                      <a:pos x="connsiteX1410" y="connsiteY1410"/>
                    </a:cxn>
                    <a:cxn ang="0">
                      <a:pos x="connsiteX1411" y="connsiteY1411"/>
                    </a:cxn>
                    <a:cxn ang="0">
                      <a:pos x="connsiteX1412" y="connsiteY1412"/>
                    </a:cxn>
                    <a:cxn ang="0">
                      <a:pos x="connsiteX1413" y="connsiteY1413"/>
                    </a:cxn>
                    <a:cxn ang="0">
                      <a:pos x="connsiteX1414" y="connsiteY1414"/>
                    </a:cxn>
                    <a:cxn ang="0">
                      <a:pos x="connsiteX1415" y="connsiteY1415"/>
                    </a:cxn>
                    <a:cxn ang="0">
                      <a:pos x="connsiteX1416" y="connsiteY1416"/>
                    </a:cxn>
                    <a:cxn ang="0">
                      <a:pos x="connsiteX1417" y="connsiteY1417"/>
                    </a:cxn>
                    <a:cxn ang="0">
                      <a:pos x="connsiteX1418" y="connsiteY1418"/>
                    </a:cxn>
                    <a:cxn ang="0">
                      <a:pos x="connsiteX1419" y="connsiteY1419"/>
                    </a:cxn>
                    <a:cxn ang="0">
                      <a:pos x="connsiteX1420" y="connsiteY1420"/>
                    </a:cxn>
                    <a:cxn ang="0">
                      <a:pos x="connsiteX1421" y="connsiteY1421"/>
                    </a:cxn>
                    <a:cxn ang="0">
                      <a:pos x="connsiteX1422" y="connsiteY1422"/>
                    </a:cxn>
                    <a:cxn ang="0">
                      <a:pos x="connsiteX1423" y="connsiteY1423"/>
                    </a:cxn>
                    <a:cxn ang="0">
                      <a:pos x="connsiteX1424" y="connsiteY1424"/>
                    </a:cxn>
                    <a:cxn ang="0">
                      <a:pos x="connsiteX1425" y="connsiteY1425"/>
                    </a:cxn>
                    <a:cxn ang="0">
                      <a:pos x="connsiteX1426" y="connsiteY1426"/>
                    </a:cxn>
                    <a:cxn ang="0">
                      <a:pos x="connsiteX1427" y="connsiteY1427"/>
                    </a:cxn>
                    <a:cxn ang="0">
                      <a:pos x="connsiteX1428" y="connsiteY1428"/>
                    </a:cxn>
                    <a:cxn ang="0">
                      <a:pos x="connsiteX1429" y="connsiteY1429"/>
                    </a:cxn>
                    <a:cxn ang="0">
                      <a:pos x="connsiteX1430" y="connsiteY1430"/>
                    </a:cxn>
                    <a:cxn ang="0">
                      <a:pos x="connsiteX1431" y="connsiteY1431"/>
                    </a:cxn>
                    <a:cxn ang="0">
                      <a:pos x="connsiteX1432" y="connsiteY1432"/>
                    </a:cxn>
                    <a:cxn ang="0">
                      <a:pos x="connsiteX1433" y="connsiteY1433"/>
                    </a:cxn>
                    <a:cxn ang="0">
                      <a:pos x="connsiteX1434" y="connsiteY1434"/>
                    </a:cxn>
                    <a:cxn ang="0">
                      <a:pos x="connsiteX1435" y="connsiteY1435"/>
                    </a:cxn>
                    <a:cxn ang="0">
                      <a:pos x="connsiteX1436" y="connsiteY1436"/>
                    </a:cxn>
                    <a:cxn ang="0">
                      <a:pos x="connsiteX1437" y="connsiteY1437"/>
                    </a:cxn>
                    <a:cxn ang="0">
                      <a:pos x="connsiteX1438" y="connsiteY1438"/>
                    </a:cxn>
                    <a:cxn ang="0">
                      <a:pos x="connsiteX1439" y="connsiteY1439"/>
                    </a:cxn>
                    <a:cxn ang="0">
                      <a:pos x="connsiteX1440" y="connsiteY1440"/>
                    </a:cxn>
                    <a:cxn ang="0">
                      <a:pos x="connsiteX1441" y="connsiteY1441"/>
                    </a:cxn>
                    <a:cxn ang="0">
                      <a:pos x="connsiteX1442" y="connsiteY1442"/>
                    </a:cxn>
                    <a:cxn ang="0">
                      <a:pos x="connsiteX1443" y="connsiteY1443"/>
                    </a:cxn>
                    <a:cxn ang="0">
                      <a:pos x="connsiteX1444" y="connsiteY1444"/>
                    </a:cxn>
                    <a:cxn ang="0">
                      <a:pos x="connsiteX1445" y="connsiteY1445"/>
                    </a:cxn>
                    <a:cxn ang="0">
                      <a:pos x="connsiteX1446" y="connsiteY1446"/>
                    </a:cxn>
                    <a:cxn ang="0">
                      <a:pos x="connsiteX1447" y="connsiteY1447"/>
                    </a:cxn>
                    <a:cxn ang="0">
                      <a:pos x="connsiteX1448" y="connsiteY1448"/>
                    </a:cxn>
                    <a:cxn ang="0">
                      <a:pos x="connsiteX1449" y="connsiteY1449"/>
                    </a:cxn>
                    <a:cxn ang="0">
                      <a:pos x="connsiteX1450" y="connsiteY1450"/>
                    </a:cxn>
                    <a:cxn ang="0">
                      <a:pos x="connsiteX1451" y="connsiteY1451"/>
                    </a:cxn>
                    <a:cxn ang="0">
                      <a:pos x="connsiteX1452" y="connsiteY1452"/>
                    </a:cxn>
                    <a:cxn ang="0">
                      <a:pos x="connsiteX1453" y="connsiteY1453"/>
                    </a:cxn>
                    <a:cxn ang="0">
                      <a:pos x="connsiteX1454" y="connsiteY1454"/>
                    </a:cxn>
                    <a:cxn ang="0">
                      <a:pos x="connsiteX1455" y="connsiteY1455"/>
                    </a:cxn>
                    <a:cxn ang="0">
                      <a:pos x="connsiteX1456" y="connsiteY1456"/>
                    </a:cxn>
                    <a:cxn ang="0">
                      <a:pos x="connsiteX1457" y="connsiteY1457"/>
                    </a:cxn>
                    <a:cxn ang="0">
                      <a:pos x="connsiteX1458" y="connsiteY1458"/>
                    </a:cxn>
                    <a:cxn ang="0">
                      <a:pos x="connsiteX1459" y="connsiteY1459"/>
                    </a:cxn>
                    <a:cxn ang="0">
                      <a:pos x="connsiteX1460" y="connsiteY1460"/>
                    </a:cxn>
                    <a:cxn ang="0">
                      <a:pos x="connsiteX1461" y="connsiteY1461"/>
                    </a:cxn>
                    <a:cxn ang="0">
                      <a:pos x="connsiteX1462" y="connsiteY1462"/>
                    </a:cxn>
                    <a:cxn ang="0">
                      <a:pos x="connsiteX1463" y="connsiteY1463"/>
                    </a:cxn>
                    <a:cxn ang="0">
                      <a:pos x="connsiteX1464" y="connsiteY1464"/>
                    </a:cxn>
                    <a:cxn ang="0">
                      <a:pos x="connsiteX1465" y="connsiteY1465"/>
                    </a:cxn>
                    <a:cxn ang="0">
                      <a:pos x="connsiteX1466" y="connsiteY1466"/>
                    </a:cxn>
                    <a:cxn ang="0">
                      <a:pos x="connsiteX1467" y="connsiteY1467"/>
                    </a:cxn>
                    <a:cxn ang="0">
                      <a:pos x="connsiteX1468" y="connsiteY1468"/>
                    </a:cxn>
                    <a:cxn ang="0">
                      <a:pos x="connsiteX1469" y="connsiteY1469"/>
                    </a:cxn>
                    <a:cxn ang="0">
                      <a:pos x="connsiteX1470" y="connsiteY1470"/>
                    </a:cxn>
                    <a:cxn ang="0">
                      <a:pos x="connsiteX1471" y="connsiteY1471"/>
                    </a:cxn>
                    <a:cxn ang="0">
                      <a:pos x="connsiteX1472" y="connsiteY1472"/>
                    </a:cxn>
                    <a:cxn ang="0">
                      <a:pos x="connsiteX1473" y="connsiteY1473"/>
                    </a:cxn>
                    <a:cxn ang="0">
                      <a:pos x="connsiteX1474" y="connsiteY1474"/>
                    </a:cxn>
                    <a:cxn ang="0">
                      <a:pos x="connsiteX1475" y="connsiteY1475"/>
                    </a:cxn>
                    <a:cxn ang="0">
                      <a:pos x="connsiteX1476" y="connsiteY1476"/>
                    </a:cxn>
                    <a:cxn ang="0">
                      <a:pos x="connsiteX1477" y="connsiteY1477"/>
                    </a:cxn>
                    <a:cxn ang="0">
                      <a:pos x="connsiteX1478" y="connsiteY1478"/>
                    </a:cxn>
                    <a:cxn ang="0">
                      <a:pos x="connsiteX1479" y="connsiteY1479"/>
                    </a:cxn>
                    <a:cxn ang="0">
                      <a:pos x="connsiteX1480" y="connsiteY1480"/>
                    </a:cxn>
                    <a:cxn ang="0">
                      <a:pos x="connsiteX1481" y="connsiteY1481"/>
                    </a:cxn>
                    <a:cxn ang="0">
                      <a:pos x="connsiteX1482" y="connsiteY1482"/>
                    </a:cxn>
                    <a:cxn ang="0">
                      <a:pos x="connsiteX1483" y="connsiteY1483"/>
                    </a:cxn>
                    <a:cxn ang="0">
                      <a:pos x="connsiteX1484" y="connsiteY1484"/>
                    </a:cxn>
                    <a:cxn ang="0">
                      <a:pos x="connsiteX1485" y="connsiteY1485"/>
                    </a:cxn>
                    <a:cxn ang="0">
                      <a:pos x="connsiteX1486" y="connsiteY1486"/>
                    </a:cxn>
                    <a:cxn ang="0">
                      <a:pos x="connsiteX1487" y="connsiteY1487"/>
                    </a:cxn>
                    <a:cxn ang="0">
                      <a:pos x="connsiteX1488" y="connsiteY1488"/>
                    </a:cxn>
                    <a:cxn ang="0">
                      <a:pos x="connsiteX1489" y="connsiteY1489"/>
                    </a:cxn>
                    <a:cxn ang="0">
                      <a:pos x="connsiteX1490" y="connsiteY1490"/>
                    </a:cxn>
                    <a:cxn ang="0">
                      <a:pos x="connsiteX1491" y="connsiteY1491"/>
                    </a:cxn>
                    <a:cxn ang="0">
                      <a:pos x="connsiteX1492" y="connsiteY1492"/>
                    </a:cxn>
                    <a:cxn ang="0">
                      <a:pos x="connsiteX1493" y="connsiteY1493"/>
                    </a:cxn>
                    <a:cxn ang="0">
                      <a:pos x="connsiteX1494" y="connsiteY1494"/>
                    </a:cxn>
                    <a:cxn ang="0">
                      <a:pos x="connsiteX1495" y="connsiteY1495"/>
                    </a:cxn>
                    <a:cxn ang="0">
                      <a:pos x="connsiteX1496" y="connsiteY1496"/>
                    </a:cxn>
                    <a:cxn ang="0">
                      <a:pos x="connsiteX1497" y="connsiteY1497"/>
                    </a:cxn>
                    <a:cxn ang="0">
                      <a:pos x="connsiteX1498" y="connsiteY1498"/>
                    </a:cxn>
                    <a:cxn ang="0">
                      <a:pos x="connsiteX1499" y="connsiteY1499"/>
                    </a:cxn>
                    <a:cxn ang="0">
                      <a:pos x="connsiteX1500" y="connsiteY1500"/>
                    </a:cxn>
                    <a:cxn ang="0">
                      <a:pos x="connsiteX1501" y="connsiteY1501"/>
                    </a:cxn>
                    <a:cxn ang="0">
                      <a:pos x="connsiteX1502" y="connsiteY1502"/>
                    </a:cxn>
                    <a:cxn ang="0">
                      <a:pos x="connsiteX1503" y="connsiteY1503"/>
                    </a:cxn>
                    <a:cxn ang="0">
                      <a:pos x="connsiteX1504" y="connsiteY1504"/>
                    </a:cxn>
                    <a:cxn ang="0">
                      <a:pos x="connsiteX1505" y="connsiteY1505"/>
                    </a:cxn>
                    <a:cxn ang="0">
                      <a:pos x="connsiteX1506" y="connsiteY1506"/>
                    </a:cxn>
                    <a:cxn ang="0">
                      <a:pos x="connsiteX1507" y="connsiteY1507"/>
                    </a:cxn>
                    <a:cxn ang="0">
                      <a:pos x="connsiteX1508" y="connsiteY1508"/>
                    </a:cxn>
                    <a:cxn ang="0">
                      <a:pos x="connsiteX1509" y="connsiteY1509"/>
                    </a:cxn>
                    <a:cxn ang="0">
                      <a:pos x="connsiteX1510" y="connsiteY1510"/>
                    </a:cxn>
                    <a:cxn ang="0">
                      <a:pos x="connsiteX1511" y="connsiteY1511"/>
                    </a:cxn>
                    <a:cxn ang="0">
                      <a:pos x="connsiteX1512" y="connsiteY1512"/>
                    </a:cxn>
                    <a:cxn ang="0">
                      <a:pos x="connsiteX1513" y="connsiteY1513"/>
                    </a:cxn>
                    <a:cxn ang="0">
                      <a:pos x="connsiteX1514" y="connsiteY1514"/>
                    </a:cxn>
                    <a:cxn ang="0">
                      <a:pos x="connsiteX1515" y="connsiteY1515"/>
                    </a:cxn>
                    <a:cxn ang="0">
                      <a:pos x="connsiteX1516" y="connsiteY1516"/>
                    </a:cxn>
                    <a:cxn ang="0">
                      <a:pos x="connsiteX1517" y="connsiteY1517"/>
                    </a:cxn>
                    <a:cxn ang="0">
                      <a:pos x="connsiteX1518" y="connsiteY1518"/>
                    </a:cxn>
                    <a:cxn ang="0">
                      <a:pos x="connsiteX1519" y="connsiteY1519"/>
                    </a:cxn>
                    <a:cxn ang="0">
                      <a:pos x="connsiteX1520" y="connsiteY1520"/>
                    </a:cxn>
                    <a:cxn ang="0">
                      <a:pos x="connsiteX1521" y="connsiteY1521"/>
                    </a:cxn>
                    <a:cxn ang="0">
                      <a:pos x="connsiteX1522" y="connsiteY1522"/>
                    </a:cxn>
                    <a:cxn ang="0">
                      <a:pos x="connsiteX1523" y="connsiteY1523"/>
                    </a:cxn>
                    <a:cxn ang="0">
                      <a:pos x="connsiteX1524" y="connsiteY1524"/>
                    </a:cxn>
                    <a:cxn ang="0">
                      <a:pos x="connsiteX1525" y="connsiteY1525"/>
                    </a:cxn>
                    <a:cxn ang="0">
                      <a:pos x="connsiteX1526" y="connsiteY1526"/>
                    </a:cxn>
                    <a:cxn ang="0">
                      <a:pos x="connsiteX1527" y="connsiteY1527"/>
                    </a:cxn>
                    <a:cxn ang="0">
                      <a:pos x="connsiteX1528" y="connsiteY1528"/>
                    </a:cxn>
                    <a:cxn ang="0">
                      <a:pos x="connsiteX1529" y="connsiteY1529"/>
                    </a:cxn>
                    <a:cxn ang="0">
                      <a:pos x="connsiteX1530" y="connsiteY1530"/>
                    </a:cxn>
                    <a:cxn ang="0">
                      <a:pos x="connsiteX1531" y="connsiteY1531"/>
                    </a:cxn>
                    <a:cxn ang="0">
                      <a:pos x="connsiteX1532" y="connsiteY1532"/>
                    </a:cxn>
                    <a:cxn ang="0">
                      <a:pos x="connsiteX1533" y="connsiteY1533"/>
                    </a:cxn>
                    <a:cxn ang="0">
                      <a:pos x="connsiteX1534" y="connsiteY1534"/>
                    </a:cxn>
                    <a:cxn ang="0">
                      <a:pos x="connsiteX1535" y="connsiteY1535"/>
                    </a:cxn>
                    <a:cxn ang="0">
                      <a:pos x="connsiteX1536" y="connsiteY1536"/>
                    </a:cxn>
                    <a:cxn ang="0">
                      <a:pos x="connsiteX1537" y="connsiteY1537"/>
                    </a:cxn>
                    <a:cxn ang="0">
                      <a:pos x="connsiteX1538" y="connsiteY1538"/>
                    </a:cxn>
                    <a:cxn ang="0">
                      <a:pos x="connsiteX1539" y="connsiteY1539"/>
                    </a:cxn>
                    <a:cxn ang="0">
                      <a:pos x="connsiteX1540" y="connsiteY1540"/>
                    </a:cxn>
                    <a:cxn ang="0">
                      <a:pos x="connsiteX1541" y="connsiteY1541"/>
                    </a:cxn>
                    <a:cxn ang="0">
                      <a:pos x="connsiteX1542" y="connsiteY1542"/>
                    </a:cxn>
                    <a:cxn ang="0">
                      <a:pos x="connsiteX1543" y="connsiteY1543"/>
                    </a:cxn>
                    <a:cxn ang="0">
                      <a:pos x="connsiteX1544" y="connsiteY1544"/>
                    </a:cxn>
                    <a:cxn ang="0">
                      <a:pos x="connsiteX1545" y="connsiteY1545"/>
                    </a:cxn>
                    <a:cxn ang="0">
                      <a:pos x="connsiteX1546" y="connsiteY1546"/>
                    </a:cxn>
                    <a:cxn ang="0">
                      <a:pos x="connsiteX1547" y="connsiteY1547"/>
                    </a:cxn>
                    <a:cxn ang="0">
                      <a:pos x="connsiteX1548" y="connsiteY1548"/>
                    </a:cxn>
                    <a:cxn ang="0">
                      <a:pos x="connsiteX1549" y="connsiteY1549"/>
                    </a:cxn>
                    <a:cxn ang="0">
                      <a:pos x="connsiteX1550" y="connsiteY1550"/>
                    </a:cxn>
                    <a:cxn ang="0">
                      <a:pos x="connsiteX1551" y="connsiteY1551"/>
                    </a:cxn>
                    <a:cxn ang="0">
                      <a:pos x="connsiteX1552" y="connsiteY1552"/>
                    </a:cxn>
                    <a:cxn ang="0">
                      <a:pos x="connsiteX1553" y="connsiteY1553"/>
                    </a:cxn>
                    <a:cxn ang="0">
                      <a:pos x="connsiteX1554" y="connsiteY1554"/>
                    </a:cxn>
                    <a:cxn ang="0">
                      <a:pos x="connsiteX1555" y="connsiteY1555"/>
                    </a:cxn>
                    <a:cxn ang="0">
                      <a:pos x="connsiteX1556" y="connsiteY1556"/>
                    </a:cxn>
                    <a:cxn ang="0">
                      <a:pos x="connsiteX1557" y="connsiteY1557"/>
                    </a:cxn>
                    <a:cxn ang="0">
                      <a:pos x="connsiteX1558" y="connsiteY1558"/>
                    </a:cxn>
                    <a:cxn ang="0">
                      <a:pos x="connsiteX1559" y="connsiteY1559"/>
                    </a:cxn>
                    <a:cxn ang="0">
                      <a:pos x="connsiteX1560" y="connsiteY1560"/>
                    </a:cxn>
                    <a:cxn ang="0">
                      <a:pos x="connsiteX1561" y="connsiteY1561"/>
                    </a:cxn>
                    <a:cxn ang="0">
                      <a:pos x="connsiteX1562" y="connsiteY1562"/>
                    </a:cxn>
                    <a:cxn ang="0">
                      <a:pos x="connsiteX1563" y="connsiteY1563"/>
                    </a:cxn>
                    <a:cxn ang="0">
                      <a:pos x="connsiteX1564" y="connsiteY1564"/>
                    </a:cxn>
                    <a:cxn ang="0">
                      <a:pos x="connsiteX1565" y="connsiteY1565"/>
                    </a:cxn>
                    <a:cxn ang="0">
                      <a:pos x="connsiteX1566" y="connsiteY1566"/>
                    </a:cxn>
                    <a:cxn ang="0">
                      <a:pos x="connsiteX1567" y="connsiteY1567"/>
                    </a:cxn>
                    <a:cxn ang="0">
                      <a:pos x="connsiteX1568" y="connsiteY1568"/>
                    </a:cxn>
                    <a:cxn ang="0">
                      <a:pos x="connsiteX1569" y="connsiteY1569"/>
                    </a:cxn>
                    <a:cxn ang="0">
                      <a:pos x="connsiteX1570" y="connsiteY1570"/>
                    </a:cxn>
                    <a:cxn ang="0">
                      <a:pos x="connsiteX1571" y="connsiteY1571"/>
                    </a:cxn>
                    <a:cxn ang="0">
                      <a:pos x="connsiteX1572" y="connsiteY1572"/>
                    </a:cxn>
                    <a:cxn ang="0">
                      <a:pos x="connsiteX1573" y="connsiteY1573"/>
                    </a:cxn>
                    <a:cxn ang="0">
                      <a:pos x="connsiteX1574" y="connsiteY1574"/>
                    </a:cxn>
                    <a:cxn ang="0">
                      <a:pos x="connsiteX1575" y="connsiteY1575"/>
                    </a:cxn>
                    <a:cxn ang="0">
                      <a:pos x="connsiteX1576" y="connsiteY1576"/>
                    </a:cxn>
                    <a:cxn ang="0">
                      <a:pos x="connsiteX1577" y="connsiteY1577"/>
                    </a:cxn>
                    <a:cxn ang="0">
                      <a:pos x="connsiteX1578" y="connsiteY1578"/>
                    </a:cxn>
                    <a:cxn ang="0">
                      <a:pos x="connsiteX1579" y="connsiteY1579"/>
                    </a:cxn>
                    <a:cxn ang="0">
                      <a:pos x="connsiteX1580" y="connsiteY1580"/>
                    </a:cxn>
                    <a:cxn ang="0">
                      <a:pos x="connsiteX1581" y="connsiteY1581"/>
                    </a:cxn>
                    <a:cxn ang="0">
                      <a:pos x="connsiteX1582" y="connsiteY1582"/>
                    </a:cxn>
                    <a:cxn ang="0">
                      <a:pos x="connsiteX1583" y="connsiteY1583"/>
                    </a:cxn>
                    <a:cxn ang="0">
                      <a:pos x="connsiteX1584" y="connsiteY1584"/>
                    </a:cxn>
                    <a:cxn ang="0">
                      <a:pos x="connsiteX1585" y="connsiteY1585"/>
                    </a:cxn>
                    <a:cxn ang="0">
                      <a:pos x="connsiteX1586" y="connsiteY1586"/>
                    </a:cxn>
                    <a:cxn ang="0">
                      <a:pos x="connsiteX1587" y="connsiteY1587"/>
                    </a:cxn>
                    <a:cxn ang="0">
                      <a:pos x="connsiteX1588" y="connsiteY1588"/>
                    </a:cxn>
                    <a:cxn ang="0">
                      <a:pos x="connsiteX1589" y="connsiteY1589"/>
                    </a:cxn>
                    <a:cxn ang="0">
                      <a:pos x="connsiteX1590" y="connsiteY1590"/>
                    </a:cxn>
                    <a:cxn ang="0">
                      <a:pos x="connsiteX1591" y="connsiteY1591"/>
                    </a:cxn>
                    <a:cxn ang="0">
                      <a:pos x="connsiteX1592" y="connsiteY1592"/>
                    </a:cxn>
                    <a:cxn ang="0">
                      <a:pos x="connsiteX1593" y="connsiteY1593"/>
                    </a:cxn>
                    <a:cxn ang="0">
                      <a:pos x="connsiteX1594" y="connsiteY1594"/>
                    </a:cxn>
                    <a:cxn ang="0">
                      <a:pos x="connsiteX1595" y="connsiteY1595"/>
                    </a:cxn>
                    <a:cxn ang="0">
                      <a:pos x="connsiteX1596" y="connsiteY1596"/>
                    </a:cxn>
                    <a:cxn ang="0">
                      <a:pos x="connsiteX1597" y="connsiteY1597"/>
                    </a:cxn>
                    <a:cxn ang="0">
                      <a:pos x="connsiteX1598" y="connsiteY1598"/>
                    </a:cxn>
                    <a:cxn ang="0">
                      <a:pos x="connsiteX1599" y="connsiteY1599"/>
                    </a:cxn>
                    <a:cxn ang="0">
                      <a:pos x="connsiteX1600" y="connsiteY1600"/>
                    </a:cxn>
                    <a:cxn ang="0">
                      <a:pos x="connsiteX1601" y="connsiteY1601"/>
                    </a:cxn>
                    <a:cxn ang="0">
                      <a:pos x="connsiteX1602" y="connsiteY1602"/>
                    </a:cxn>
                    <a:cxn ang="0">
                      <a:pos x="connsiteX1603" y="connsiteY1603"/>
                    </a:cxn>
                    <a:cxn ang="0">
                      <a:pos x="connsiteX1604" y="connsiteY1604"/>
                    </a:cxn>
                    <a:cxn ang="0">
                      <a:pos x="connsiteX1605" y="connsiteY1605"/>
                    </a:cxn>
                    <a:cxn ang="0">
                      <a:pos x="connsiteX1606" y="connsiteY1606"/>
                    </a:cxn>
                    <a:cxn ang="0">
                      <a:pos x="connsiteX1607" y="connsiteY1607"/>
                    </a:cxn>
                    <a:cxn ang="0">
                      <a:pos x="connsiteX1608" y="connsiteY1608"/>
                    </a:cxn>
                    <a:cxn ang="0">
                      <a:pos x="connsiteX1609" y="connsiteY1609"/>
                    </a:cxn>
                    <a:cxn ang="0">
                      <a:pos x="connsiteX1610" y="connsiteY1610"/>
                    </a:cxn>
                    <a:cxn ang="0">
                      <a:pos x="connsiteX1611" y="connsiteY1611"/>
                    </a:cxn>
                    <a:cxn ang="0">
                      <a:pos x="connsiteX1612" y="connsiteY1612"/>
                    </a:cxn>
                    <a:cxn ang="0">
                      <a:pos x="connsiteX1613" y="connsiteY1613"/>
                    </a:cxn>
                    <a:cxn ang="0">
                      <a:pos x="connsiteX1614" y="connsiteY1614"/>
                    </a:cxn>
                    <a:cxn ang="0">
                      <a:pos x="connsiteX1615" y="connsiteY1615"/>
                    </a:cxn>
                    <a:cxn ang="0">
                      <a:pos x="connsiteX1616" y="connsiteY1616"/>
                    </a:cxn>
                    <a:cxn ang="0">
                      <a:pos x="connsiteX1617" y="connsiteY1617"/>
                    </a:cxn>
                    <a:cxn ang="0">
                      <a:pos x="connsiteX1618" y="connsiteY1618"/>
                    </a:cxn>
                    <a:cxn ang="0">
                      <a:pos x="connsiteX1619" y="connsiteY1619"/>
                    </a:cxn>
                    <a:cxn ang="0">
                      <a:pos x="connsiteX1620" y="connsiteY1620"/>
                    </a:cxn>
                    <a:cxn ang="0">
                      <a:pos x="connsiteX1621" y="connsiteY1621"/>
                    </a:cxn>
                    <a:cxn ang="0">
                      <a:pos x="connsiteX1622" y="connsiteY1622"/>
                    </a:cxn>
                    <a:cxn ang="0">
                      <a:pos x="connsiteX1623" y="connsiteY1623"/>
                    </a:cxn>
                    <a:cxn ang="0">
                      <a:pos x="connsiteX1624" y="connsiteY1624"/>
                    </a:cxn>
                    <a:cxn ang="0">
                      <a:pos x="connsiteX1625" y="connsiteY1625"/>
                    </a:cxn>
                    <a:cxn ang="0">
                      <a:pos x="connsiteX1626" y="connsiteY1626"/>
                    </a:cxn>
                    <a:cxn ang="0">
                      <a:pos x="connsiteX1627" y="connsiteY1627"/>
                    </a:cxn>
                    <a:cxn ang="0">
                      <a:pos x="connsiteX1628" y="connsiteY1628"/>
                    </a:cxn>
                    <a:cxn ang="0">
                      <a:pos x="connsiteX1629" y="connsiteY1629"/>
                    </a:cxn>
                    <a:cxn ang="0">
                      <a:pos x="connsiteX1630" y="connsiteY1630"/>
                    </a:cxn>
                    <a:cxn ang="0">
                      <a:pos x="connsiteX1631" y="connsiteY1631"/>
                    </a:cxn>
                    <a:cxn ang="0">
                      <a:pos x="connsiteX1632" y="connsiteY1632"/>
                    </a:cxn>
                    <a:cxn ang="0">
                      <a:pos x="connsiteX1633" y="connsiteY1633"/>
                    </a:cxn>
                    <a:cxn ang="0">
                      <a:pos x="connsiteX1634" y="connsiteY1634"/>
                    </a:cxn>
                    <a:cxn ang="0">
                      <a:pos x="connsiteX1635" y="connsiteY1635"/>
                    </a:cxn>
                    <a:cxn ang="0">
                      <a:pos x="connsiteX1636" y="connsiteY1636"/>
                    </a:cxn>
                    <a:cxn ang="0">
                      <a:pos x="connsiteX1637" y="connsiteY1637"/>
                    </a:cxn>
                    <a:cxn ang="0">
                      <a:pos x="connsiteX1638" y="connsiteY1638"/>
                    </a:cxn>
                    <a:cxn ang="0">
                      <a:pos x="connsiteX1639" y="connsiteY1639"/>
                    </a:cxn>
                    <a:cxn ang="0">
                      <a:pos x="connsiteX1640" y="connsiteY1640"/>
                    </a:cxn>
                    <a:cxn ang="0">
                      <a:pos x="connsiteX1641" y="connsiteY1641"/>
                    </a:cxn>
                    <a:cxn ang="0">
                      <a:pos x="connsiteX1642" y="connsiteY1642"/>
                    </a:cxn>
                    <a:cxn ang="0">
                      <a:pos x="connsiteX1643" y="connsiteY1643"/>
                    </a:cxn>
                    <a:cxn ang="0">
                      <a:pos x="connsiteX1644" y="connsiteY1644"/>
                    </a:cxn>
                    <a:cxn ang="0">
                      <a:pos x="connsiteX1645" y="connsiteY1645"/>
                    </a:cxn>
                    <a:cxn ang="0">
                      <a:pos x="connsiteX1646" y="connsiteY1646"/>
                    </a:cxn>
                    <a:cxn ang="0">
                      <a:pos x="connsiteX1647" y="connsiteY1647"/>
                    </a:cxn>
                    <a:cxn ang="0">
                      <a:pos x="connsiteX1648" y="connsiteY1648"/>
                    </a:cxn>
                    <a:cxn ang="0">
                      <a:pos x="connsiteX1649" y="connsiteY1649"/>
                    </a:cxn>
                    <a:cxn ang="0">
                      <a:pos x="connsiteX1650" y="connsiteY1650"/>
                    </a:cxn>
                    <a:cxn ang="0">
                      <a:pos x="connsiteX1651" y="connsiteY1651"/>
                    </a:cxn>
                    <a:cxn ang="0">
                      <a:pos x="connsiteX1652" y="connsiteY1652"/>
                    </a:cxn>
                    <a:cxn ang="0">
                      <a:pos x="connsiteX1653" y="connsiteY1653"/>
                    </a:cxn>
                    <a:cxn ang="0">
                      <a:pos x="connsiteX1654" y="connsiteY1654"/>
                    </a:cxn>
                    <a:cxn ang="0">
                      <a:pos x="connsiteX1655" y="connsiteY1655"/>
                    </a:cxn>
                    <a:cxn ang="0">
                      <a:pos x="connsiteX1656" y="connsiteY1656"/>
                    </a:cxn>
                    <a:cxn ang="0">
                      <a:pos x="connsiteX1657" y="connsiteY1657"/>
                    </a:cxn>
                    <a:cxn ang="0">
                      <a:pos x="connsiteX1658" y="connsiteY1658"/>
                    </a:cxn>
                    <a:cxn ang="0">
                      <a:pos x="connsiteX1659" y="connsiteY1659"/>
                    </a:cxn>
                    <a:cxn ang="0">
                      <a:pos x="connsiteX1660" y="connsiteY1660"/>
                    </a:cxn>
                    <a:cxn ang="0">
                      <a:pos x="connsiteX1661" y="connsiteY1661"/>
                    </a:cxn>
                    <a:cxn ang="0">
                      <a:pos x="connsiteX1662" y="connsiteY1662"/>
                    </a:cxn>
                    <a:cxn ang="0">
                      <a:pos x="connsiteX1663" y="connsiteY1663"/>
                    </a:cxn>
                    <a:cxn ang="0">
                      <a:pos x="connsiteX1664" y="connsiteY1664"/>
                    </a:cxn>
                    <a:cxn ang="0">
                      <a:pos x="connsiteX1665" y="connsiteY1665"/>
                    </a:cxn>
                    <a:cxn ang="0">
                      <a:pos x="connsiteX1666" y="connsiteY1666"/>
                    </a:cxn>
                    <a:cxn ang="0">
                      <a:pos x="connsiteX1667" y="connsiteY1667"/>
                    </a:cxn>
                    <a:cxn ang="0">
                      <a:pos x="connsiteX1668" y="connsiteY1668"/>
                    </a:cxn>
                    <a:cxn ang="0">
                      <a:pos x="connsiteX1669" y="connsiteY1669"/>
                    </a:cxn>
                    <a:cxn ang="0">
                      <a:pos x="connsiteX1670" y="connsiteY1670"/>
                    </a:cxn>
                    <a:cxn ang="0">
                      <a:pos x="connsiteX1671" y="connsiteY1671"/>
                    </a:cxn>
                    <a:cxn ang="0">
                      <a:pos x="connsiteX1672" y="connsiteY1672"/>
                    </a:cxn>
                    <a:cxn ang="0">
                      <a:pos x="connsiteX1673" y="connsiteY1673"/>
                    </a:cxn>
                    <a:cxn ang="0">
                      <a:pos x="connsiteX1674" y="connsiteY1674"/>
                    </a:cxn>
                    <a:cxn ang="0">
                      <a:pos x="connsiteX1675" y="connsiteY1675"/>
                    </a:cxn>
                    <a:cxn ang="0">
                      <a:pos x="connsiteX1676" y="connsiteY1676"/>
                    </a:cxn>
                    <a:cxn ang="0">
                      <a:pos x="connsiteX1677" y="connsiteY1677"/>
                    </a:cxn>
                    <a:cxn ang="0">
                      <a:pos x="connsiteX1678" y="connsiteY1678"/>
                    </a:cxn>
                    <a:cxn ang="0">
                      <a:pos x="connsiteX1679" y="connsiteY1679"/>
                    </a:cxn>
                    <a:cxn ang="0">
                      <a:pos x="connsiteX1680" y="connsiteY1680"/>
                    </a:cxn>
                    <a:cxn ang="0">
                      <a:pos x="connsiteX1681" y="connsiteY1681"/>
                    </a:cxn>
                    <a:cxn ang="0">
                      <a:pos x="connsiteX1682" y="connsiteY1682"/>
                    </a:cxn>
                    <a:cxn ang="0">
                      <a:pos x="connsiteX1683" y="connsiteY1683"/>
                    </a:cxn>
                    <a:cxn ang="0">
                      <a:pos x="connsiteX1684" y="connsiteY1684"/>
                    </a:cxn>
                    <a:cxn ang="0">
                      <a:pos x="connsiteX1685" y="connsiteY1685"/>
                    </a:cxn>
                    <a:cxn ang="0">
                      <a:pos x="connsiteX1686" y="connsiteY1686"/>
                    </a:cxn>
                    <a:cxn ang="0">
                      <a:pos x="connsiteX1687" y="connsiteY1687"/>
                    </a:cxn>
                    <a:cxn ang="0">
                      <a:pos x="connsiteX1688" y="connsiteY1688"/>
                    </a:cxn>
                    <a:cxn ang="0">
                      <a:pos x="connsiteX1689" y="connsiteY1689"/>
                    </a:cxn>
                    <a:cxn ang="0">
                      <a:pos x="connsiteX1690" y="connsiteY1690"/>
                    </a:cxn>
                    <a:cxn ang="0">
                      <a:pos x="connsiteX1691" y="connsiteY1691"/>
                    </a:cxn>
                    <a:cxn ang="0">
                      <a:pos x="connsiteX1692" y="connsiteY1692"/>
                    </a:cxn>
                    <a:cxn ang="0">
                      <a:pos x="connsiteX1693" y="connsiteY1693"/>
                    </a:cxn>
                    <a:cxn ang="0">
                      <a:pos x="connsiteX1694" y="connsiteY1694"/>
                    </a:cxn>
                    <a:cxn ang="0">
                      <a:pos x="connsiteX1695" y="connsiteY1695"/>
                    </a:cxn>
                    <a:cxn ang="0">
                      <a:pos x="connsiteX1696" y="connsiteY1696"/>
                    </a:cxn>
                    <a:cxn ang="0">
                      <a:pos x="connsiteX1697" y="connsiteY1697"/>
                    </a:cxn>
                    <a:cxn ang="0">
                      <a:pos x="connsiteX1698" y="connsiteY1698"/>
                    </a:cxn>
                    <a:cxn ang="0">
                      <a:pos x="connsiteX1699" y="connsiteY1699"/>
                    </a:cxn>
                    <a:cxn ang="0">
                      <a:pos x="connsiteX1700" y="connsiteY1700"/>
                    </a:cxn>
                    <a:cxn ang="0">
                      <a:pos x="connsiteX1701" y="connsiteY1701"/>
                    </a:cxn>
                    <a:cxn ang="0">
                      <a:pos x="connsiteX1702" y="connsiteY1702"/>
                    </a:cxn>
                    <a:cxn ang="0">
                      <a:pos x="connsiteX1703" y="connsiteY1703"/>
                    </a:cxn>
                    <a:cxn ang="0">
                      <a:pos x="connsiteX1704" y="connsiteY1704"/>
                    </a:cxn>
                    <a:cxn ang="0">
                      <a:pos x="connsiteX1705" y="connsiteY1705"/>
                    </a:cxn>
                    <a:cxn ang="0">
                      <a:pos x="connsiteX1706" y="connsiteY1706"/>
                    </a:cxn>
                    <a:cxn ang="0">
                      <a:pos x="connsiteX1707" y="connsiteY1707"/>
                    </a:cxn>
                    <a:cxn ang="0">
                      <a:pos x="connsiteX1708" y="connsiteY1708"/>
                    </a:cxn>
                    <a:cxn ang="0">
                      <a:pos x="connsiteX1709" y="connsiteY1709"/>
                    </a:cxn>
                    <a:cxn ang="0">
                      <a:pos x="connsiteX1710" y="connsiteY1710"/>
                    </a:cxn>
                    <a:cxn ang="0">
                      <a:pos x="connsiteX1711" y="connsiteY1711"/>
                    </a:cxn>
                    <a:cxn ang="0">
                      <a:pos x="connsiteX1712" y="connsiteY1712"/>
                    </a:cxn>
                    <a:cxn ang="0">
                      <a:pos x="connsiteX1713" y="connsiteY1713"/>
                    </a:cxn>
                    <a:cxn ang="0">
                      <a:pos x="connsiteX1714" y="connsiteY1714"/>
                    </a:cxn>
                    <a:cxn ang="0">
                      <a:pos x="connsiteX1715" y="connsiteY1715"/>
                    </a:cxn>
                    <a:cxn ang="0">
                      <a:pos x="connsiteX1716" y="connsiteY1716"/>
                    </a:cxn>
                    <a:cxn ang="0">
                      <a:pos x="connsiteX1717" y="connsiteY1717"/>
                    </a:cxn>
                    <a:cxn ang="0">
                      <a:pos x="connsiteX1718" y="connsiteY1718"/>
                    </a:cxn>
                    <a:cxn ang="0">
                      <a:pos x="connsiteX1719" y="connsiteY1719"/>
                    </a:cxn>
                    <a:cxn ang="0">
                      <a:pos x="connsiteX1720" y="connsiteY1720"/>
                    </a:cxn>
                    <a:cxn ang="0">
                      <a:pos x="connsiteX1721" y="connsiteY1721"/>
                    </a:cxn>
                    <a:cxn ang="0">
                      <a:pos x="connsiteX1722" y="connsiteY1722"/>
                    </a:cxn>
                    <a:cxn ang="0">
                      <a:pos x="connsiteX1723" y="connsiteY1723"/>
                    </a:cxn>
                    <a:cxn ang="0">
                      <a:pos x="connsiteX1724" y="connsiteY1724"/>
                    </a:cxn>
                    <a:cxn ang="0">
                      <a:pos x="connsiteX1725" y="connsiteY1725"/>
                    </a:cxn>
                    <a:cxn ang="0">
                      <a:pos x="connsiteX1726" y="connsiteY1726"/>
                    </a:cxn>
                    <a:cxn ang="0">
                      <a:pos x="connsiteX1727" y="connsiteY1727"/>
                    </a:cxn>
                    <a:cxn ang="0">
                      <a:pos x="connsiteX1728" y="connsiteY1728"/>
                    </a:cxn>
                    <a:cxn ang="0">
                      <a:pos x="connsiteX1729" y="connsiteY1729"/>
                    </a:cxn>
                    <a:cxn ang="0">
                      <a:pos x="connsiteX1730" y="connsiteY1730"/>
                    </a:cxn>
                    <a:cxn ang="0">
                      <a:pos x="connsiteX1731" y="connsiteY1731"/>
                    </a:cxn>
                    <a:cxn ang="0">
                      <a:pos x="connsiteX1732" y="connsiteY1732"/>
                    </a:cxn>
                    <a:cxn ang="0">
                      <a:pos x="connsiteX1733" y="connsiteY1733"/>
                    </a:cxn>
                    <a:cxn ang="0">
                      <a:pos x="connsiteX1734" y="connsiteY1734"/>
                    </a:cxn>
                    <a:cxn ang="0">
                      <a:pos x="connsiteX1735" y="connsiteY1735"/>
                    </a:cxn>
                    <a:cxn ang="0">
                      <a:pos x="connsiteX1736" y="connsiteY1736"/>
                    </a:cxn>
                    <a:cxn ang="0">
                      <a:pos x="connsiteX1737" y="connsiteY1737"/>
                    </a:cxn>
                    <a:cxn ang="0">
                      <a:pos x="connsiteX1738" y="connsiteY1738"/>
                    </a:cxn>
                    <a:cxn ang="0">
                      <a:pos x="connsiteX1739" y="connsiteY1739"/>
                    </a:cxn>
                    <a:cxn ang="0">
                      <a:pos x="connsiteX1740" y="connsiteY1740"/>
                    </a:cxn>
                    <a:cxn ang="0">
                      <a:pos x="connsiteX1741" y="connsiteY1741"/>
                    </a:cxn>
                    <a:cxn ang="0">
                      <a:pos x="connsiteX1742" y="connsiteY1742"/>
                    </a:cxn>
                    <a:cxn ang="0">
                      <a:pos x="connsiteX1743" y="connsiteY1743"/>
                    </a:cxn>
                    <a:cxn ang="0">
                      <a:pos x="connsiteX1744" y="connsiteY1744"/>
                    </a:cxn>
                    <a:cxn ang="0">
                      <a:pos x="connsiteX1745" y="connsiteY1745"/>
                    </a:cxn>
                    <a:cxn ang="0">
                      <a:pos x="connsiteX1746" y="connsiteY1746"/>
                    </a:cxn>
                    <a:cxn ang="0">
                      <a:pos x="connsiteX1747" y="connsiteY1747"/>
                    </a:cxn>
                    <a:cxn ang="0">
                      <a:pos x="connsiteX1748" y="connsiteY1748"/>
                    </a:cxn>
                    <a:cxn ang="0">
                      <a:pos x="connsiteX1749" y="connsiteY1749"/>
                    </a:cxn>
                    <a:cxn ang="0">
                      <a:pos x="connsiteX1750" y="connsiteY1750"/>
                    </a:cxn>
                    <a:cxn ang="0">
                      <a:pos x="connsiteX1751" y="connsiteY1751"/>
                    </a:cxn>
                    <a:cxn ang="0">
                      <a:pos x="connsiteX1752" y="connsiteY1752"/>
                    </a:cxn>
                    <a:cxn ang="0">
                      <a:pos x="connsiteX1753" y="connsiteY1753"/>
                    </a:cxn>
                    <a:cxn ang="0">
                      <a:pos x="connsiteX1754" y="connsiteY1754"/>
                    </a:cxn>
                    <a:cxn ang="0">
                      <a:pos x="connsiteX1755" y="connsiteY1755"/>
                    </a:cxn>
                    <a:cxn ang="0">
                      <a:pos x="connsiteX1756" y="connsiteY1756"/>
                    </a:cxn>
                    <a:cxn ang="0">
                      <a:pos x="connsiteX1757" y="connsiteY1757"/>
                    </a:cxn>
                    <a:cxn ang="0">
                      <a:pos x="connsiteX1758" y="connsiteY1758"/>
                    </a:cxn>
                    <a:cxn ang="0">
                      <a:pos x="connsiteX1759" y="connsiteY1759"/>
                    </a:cxn>
                    <a:cxn ang="0">
                      <a:pos x="connsiteX1760" y="connsiteY1760"/>
                    </a:cxn>
                    <a:cxn ang="0">
                      <a:pos x="connsiteX1761" y="connsiteY1761"/>
                    </a:cxn>
                    <a:cxn ang="0">
                      <a:pos x="connsiteX1762" y="connsiteY1762"/>
                    </a:cxn>
                    <a:cxn ang="0">
                      <a:pos x="connsiteX1763" y="connsiteY1763"/>
                    </a:cxn>
                    <a:cxn ang="0">
                      <a:pos x="connsiteX1764" y="connsiteY1764"/>
                    </a:cxn>
                    <a:cxn ang="0">
                      <a:pos x="connsiteX1765" y="connsiteY1765"/>
                    </a:cxn>
                    <a:cxn ang="0">
                      <a:pos x="connsiteX1766" y="connsiteY1766"/>
                    </a:cxn>
                    <a:cxn ang="0">
                      <a:pos x="connsiteX1767" y="connsiteY1767"/>
                    </a:cxn>
                    <a:cxn ang="0">
                      <a:pos x="connsiteX1768" y="connsiteY1768"/>
                    </a:cxn>
                    <a:cxn ang="0">
                      <a:pos x="connsiteX1769" y="connsiteY1769"/>
                    </a:cxn>
                    <a:cxn ang="0">
                      <a:pos x="connsiteX1770" y="connsiteY1770"/>
                    </a:cxn>
                    <a:cxn ang="0">
                      <a:pos x="connsiteX1771" y="connsiteY1771"/>
                    </a:cxn>
                    <a:cxn ang="0">
                      <a:pos x="connsiteX1772" y="connsiteY1772"/>
                    </a:cxn>
                    <a:cxn ang="0">
                      <a:pos x="connsiteX1773" y="connsiteY1773"/>
                    </a:cxn>
                    <a:cxn ang="0">
                      <a:pos x="connsiteX1774" y="connsiteY1774"/>
                    </a:cxn>
                    <a:cxn ang="0">
                      <a:pos x="connsiteX1775" y="connsiteY1775"/>
                    </a:cxn>
                    <a:cxn ang="0">
                      <a:pos x="connsiteX1776" y="connsiteY1776"/>
                    </a:cxn>
                    <a:cxn ang="0">
                      <a:pos x="connsiteX1777" y="connsiteY1777"/>
                    </a:cxn>
                    <a:cxn ang="0">
                      <a:pos x="connsiteX1778" y="connsiteY1778"/>
                    </a:cxn>
                    <a:cxn ang="0">
                      <a:pos x="connsiteX1779" y="connsiteY1779"/>
                    </a:cxn>
                    <a:cxn ang="0">
                      <a:pos x="connsiteX1780" y="connsiteY1780"/>
                    </a:cxn>
                    <a:cxn ang="0">
                      <a:pos x="connsiteX1781" y="connsiteY1781"/>
                    </a:cxn>
                    <a:cxn ang="0">
                      <a:pos x="connsiteX1782" y="connsiteY1782"/>
                    </a:cxn>
                    <a:cxn ang="0">
                      <a:pos x="connsiteX1783" y="connsiteY1783"/>
                    </a:cxn>
                    <a:cxn ang="0">
                      <a:pos x="connsiteX1784" y="connsiteY1784"/>
                    </a:cxn>
                    <a:cxn ang="0">
                      <a:pos x="connsiteX1785" y="connsiteY1785"/>
                    </a:cxn>
                    <a:cxn ang="0">
                      <a:pos x="connsiteX1786" y="connsiteY1786"/>
                    </a:cxn>
                    <a:cxn ang="0">
                      <a:pos x="connsiteX1787" y="connsiteY1787"/>
                    </a:cxn>
                    <a:cxn ang="0">
                      <a:pos x="connsiteX1788" y="connsiteY1788"/>
                    </a:cxn>
                    <a:cxn ang="0">
                      <a:pos x="connsiteX1789" y="connsiteY1789"/>
                    </a:cxn>
                    <a:cxn ang="0">
                      <a:pos x="connsiteX1790" y="connsiteY1790"/>
                    </a:cxn>
                    <a:cxn ang="0">
                      <a:pos x="connsiteX1791" y="connsiteY1791"/>
                    </a:cxn>
                    <a:cxn ang="0">
                      <a:pos x="connsiteX1792" y="connsiteY1792"/>
                    </a:cxn>
                    <a:cxn ang="0">
                      <a:pos x="connsiteX1793" y="connsiteY1793"/>
                    </a:cxn>
                    <a:cxn ang="0">
                      <a:pos x="connsiteX1794" y="connsiteY1794"/>
                    </a:cxn>
                    <a:cxn ang="0">
                      <a:pos x="connsiteX1795" y="connsiteY1795"/>
                    </a:cxn>
                    <a:cxn ang="0">
                      <a:pos x="connsiteX1796" y="connsiteY1796"/>
                    </a:cxn>
                    <a:cxn ang="0">
                      <a:pos x="connsiteX1797" y="connsiteY1797"/>
                    </a:cxn>
                    <a:cxn ang="0">
                      <a:pos x="connsiteX1798" y="connsiteY1798"/>
                    </a:cxn>
                    <a:cxn ang="0">
                      <a:pos x="connsiteX1799" y="connsiteY1799"/>
                    </a:cxn>
                    <a:cxn ang="0">
                      <a:pos x="connsiteX1800" y="connsiteY1800"/>
                    </a:cxn>
                    <a:cxn ang="0">
                      <a:pos x="connsiteX1801" y="connsiteY1801"/>
                    </a:cxn>
                    <a:cxn ang="0">
                      <a:pos x="connsiteX1802" y="connsiteY1802"/>
                    </a:cxn>
                    <a:cxn ang="0">
                      <a:pos x="connsiteX1803" y="connsiteY1803"/>
                    </a:cxn>
                    <a:cxn ang="0">
                      <a:pos x="connsiteX1804" y="connsiteY1804"/>
                    </a:cxn>
                    <a:cxn ang="0">
                      <a:pos x="connsiteX1805" y="connsiteY1805"/>
                    </a:cxn>
                    <a:cxn ang="0">
                      <a:pos x="connsiteX1806" y="connsiteY1806"/>
                    </a:cxn>
                    <a:cxn ang="0">
                      <a:pos x="connsiteX1807" y="connsiteY1807"/>
                    </a:cxn>
                    <a:cxn ang="0">
                      <a:pos x="connsiteX1808" y="connsiteY1808"/>
                    </a:cxn>
                    <a:cxn ang="0">
                      <a:pos x="connsiteX1809" y="connsiteY1809"/>
                    </a:cxn>
                    <a:cxn ang="0">
                      <a:pos x="connsiteX1810" y="connsiteY1810"/>
                    </a:cxn>
                    <a:cxn ang="0">
                      <a:pos x="connsiteX1811" y="connsiteY1811"/>
                    </a:cxn>
                    <a:cxn ang="0">
                      <a:pos x="connsiteX1812" y="connsiteY1812"/>
                    </a:cxn>
                    <a:cxn ang="0">
                      <a:pos x="connsiteX1813" y="connsiteY1813"/>
                    </a:cxn>
                    <a:cxn ang="0">
                      <a:pos x="connsiteX1814" y="connsiteY1814"/>
                    </a:cxn>
                    <a:cxn ang="0">
                      <a:pos x="connsiteX1815" y="connsiteY1815"/>
                    </a:cxn>
                    <a:cxn ang="0">
                      <a:pos x="connsiteX1816" y="connsiteY1816"/>
                    </a:cxn>
                    <a:cxn ang="0">
                      <a:pos x="connsiteX1817" y="connsiteY1817"/>
                    </a:cxn>
                    <a:cxn ang="0">
                      <a:pos x="connsiteX1818" y="connsiteY1818"/>
                    </a:cxn>
                    <a:cxn ang="0">
                      <a:pos x="connsiteX1819" y="connsiteY1819"/>
                    </a:cxn>
                    <a:cxn ang="0">
                      <a:pos x="connsiteX1820" y="connsiteY1820"/>
                    </a:cxn>
                    <a:cxn ang="0">
                      <a:pos x="connsiteX1821" y="connsiteY1821"/>
                    </a:cxn>
                    <a:cxn ang="0">
                      <a:pos x="connsiteX1822" y="connsiteY1822"/>
                    </a:cxn>
                    <a:cxn ang="0">
                      <a:pos x="connsiteX1823" y="connsiteY1823"/>
                    </a:cxn>
                    <a:cxn ang="0">
                      <a:pos x="connsiteX1824" y="connsiteY1824"/>
                    </a:cxn>
                    <a:cxn ang="0">
                      <a:pos x="connsiteX1825" y="connsiteY1825"/>
                    </a:cxn>
                    <a:cxn ang="0">
                      <a:pos x="connsiteX1826" y="connsiteY1826"/>
                    </a:cxn>
                    <a:cxn ang="0">
                      <a:pos x="connsiteX1827" y="connsiteY1827"/>
                    </a:cxn>
                    <a:cxn ang="0">
                      <a:pos x="connsiteX1828" y="connsiteY1828"/>
                    </a:cxn>
                    <a:cxn ang="0">
                      <a:pos x="connsiteX1829" y="connsiteY1829"/>
                    </a:cxn>
                    <a:cxn ang="0">
                      <a:pos x="connsiteX1830" y="connsiteY1830"/>
                    </a:cxn>
                    <a:cxn ang="0">
                      <a:pos x="connsiteX1831" y="connsiteY1831"/>
                    </a:cxn>
                    <a:cxn ang="0">
                      <a:pos x="connsiteX1832" y="connsiteY1832"/>
                    </a:cxn>
                    <a:cxn ang="0">
                      <a:pos x="connsiteX1833" y="connsiteY1833"/>
                    </a:cxn>
                    <a:cxn ang="0">
                      <a:pos x="connsiteX1834" y="connsiteY1834"/>
                    </a:cxn>
                    <a:cxn ang="0">
                      <a:pos x="connsiteX1835" y="connsiteY1835"/>
                    </a:cxn>
                    <a:cxn ang="0">
                      <a:pos x="connsiteX1836" y="connsiteY1836"/>
                    </a:cxn>
                    <a:cxn ang="0">
                      <a:pos x="connsiteX1837" y="connsiteY1837"/>
                    </a:cxn>
                    <a:cxn ang="0">
                      <a:pos x="connsiteX1838" y="connsiteY1838"/>
                    </a:cxn>
                    <a:cxn ang="0">
                      <a:pos x="connsiteX1839" y="connsiteY1839"/>
                    </a:cxn>
                    <a:cxn ang="0">
                      <a:pos x="connsiteX1840" y="connsiteY1840"/>
                    </a:cxn>
                    <a:cxn ang="0">
                      <a:pos x="connsiteX1841" y="connsiteY1841"/>
                    </a:cxn>
                    <a:cxn ang="0">
                      <a:pos x="connsiteX1842" y="connsiteY1842"/>
                    </a:cxn>
                    <a:cxn ang="0">
                      <a:pos x="connsiteX1843" y="connsiteY1843"/>
                    </a:cxn>
                    <a:cxn ang="0">
                      <a:pos x="connsiteX1844" y="connsiteY1844"/>
                    </a:cxn>
                    <a:cxn ang="0">
                      <a:pos x="connsiteX1845" y="connsiteY1845"/>
                    </a:cxn>
                    <a:cxn ang="0">
                      <a:pos x="connsiteX1846" y="connsiteY1846"/>
                    </a:cxn>
                    <a:cxn ang="0">
                      <a:pos x="connsiteX1847" y="connsiteY1847"/>
                    </a:cxn>
                    <a:cxn ang="0">
                      <a:pos x="connsiteX1848" y="connsiteY1848"/>
                    </a:cxn>
                    <a:cxn ang="0">
                      <a:pos x="connsiteX1849" y="connsiteY1849"/>
                    </a:cxn>
                    <a:cxn ang="0">
                      <a:pos x="connsiteX1850" y="connsiteY1850"/>
                    </a:cxn>
                    <a:cxn ang="0">
                      <a:pos x="connsiteX1851" y="connsiteY1851"/>
                    </a:cxn>
                    <a:cxn ang="0">
                      <a:pos x="connsiteX1852" y="connsiteY1852"/>
                    </a:cxn>
                    <a:cxn ang="0">
                      <a:pos x="connsiteX1853" y="connsiteY1853"/>
                    </a:cxn>
                    <a:cxn ang="0">
                      <a:pos x="connsiteX1854" y="connsiteY1854"/>
                    </a:cxn>
                    <a:cxn ang="0">
                      <a:pos x="connsiteX1855" y="connsiteY1855"/>
                    </a:cxn>
                    <a:cxn ang="0">
                      <a:pos x="connsiteX1856" y="connsiteY1856"/>
                    </a:cxn>
                    <a:cxn ang="0">
                      <a:pos x="connsiteX1857" y="connsiteY1857"/>
                    </a:cxn>
                    <a:cxn ang="0">
                      <a:pos x="connsiteX1858" y="connsiteY1858"/>
                    </a:cxn>
                    <a:cxn ang="0">
                      <a:pos x="connsiteX1859" y="connsiteY1859"/>
                    </a:cxn>
                    <a:cxn ang="0">
                      <a:pos x="connsiteX1860" y="connsiteY1860"/>
                    </a:cxn>
                    <a:cxn ang="0">
                      <a:pos x="connsiteX1861" y="connsiteY1861"/>
                    </a:cxn>
                    <a:cxn ang="0">
                      <a:pos x="connsiteX1862" y="connsiteY1862"/>
                    </a:cxn>
                    <a:cxn ang="0">
                      <a:pos x="connsiteX1863" y="connsiteY1863"/>
                    </a:cxn>
                    <a:cxn ang="0">
                      <a:pos x="connsiteX1864" y="connsiteY1864"/>
                    </a:cxn>
                    <a:cxn ang="0">
                      <a:pos x="connsiteX1865" y="connsiteY1865"/>
                    </a:cxn>
                    <a:cxn ang="0">
                      <a:pos x="connsiteX1866" y="connsiteY1866"/>
                    </a:cxn>
                    <a:cxn ang="0">
                      <a:pos x="connsiteX1867" y="connsiteY1867"/>
                    </a:cxn>
                    <a:cxn ang="0">
                      <a:pos x="connsiteX1868" y="connsiteY1868"/>
                    </a:cxn>
                    <a:cxn ang="0">
                      <a:pos x="connsiteX1869" y="connsiteY1869"/>
                    </a:cxn>
                    <a:cxn ang="0">
                      <a:pos x="connsiteX1870" y="connsiteY1870"/>
                    </a:cxn>
                    <a:cxn ang="0">
                      <a:pos x="connsiteX1871" y="connsiteY1871"/>
                    </a:cxn>
                    <a:cxn ang="0">
                      <a:pos x="connsiteX1872" y="connsiteY1872"/>
                    </a:cxn>
                    <a:cxn ang="0">
                      <a:pos x="connsiteX1873" y="connsiteY1873"/>
                    </a:cxn>
                    <a:cxn ang="0">
                      <a:pos x="connsiteX1874" y="connsiteY1874"/>
                    </a:cxn>
                    <a:cxn ang="0">
                      <a:pos x="connsiteX1875" y="connsiteY1875"/>
                    </a:cxn>
                    <a:cxn ang="0">
                      <a:pos x="connsiteX1876" y="connsiteY1876"/>
                    </a:cxn>
                    <a:cxn ang="0">
                      <a:pos x="connsiteX1877" y="connsiteY1877"/>
                    </a:cxn>
                    <a:cxn ang="0">
                      <a:pos x="connsiteX1878" y="connsiteY1878"/>
                    </a:cxn>
                    <a:cxn ang="0">
                      <a:pos x="connsiteX1879" y="connsiteY1879"/>
                    </a:cxn>
                    <a:cxn ang="0">
                      <a:pos x="connsiteX1880" y="connsiteY1880"/>
                    </a:cxn>
                    <a:cxn ang="0">
                      <a:pos x="connsiteX1881" y="connsiteY1881"/>
                    </a:cxn>
                    <a:cxn ang="0">
                      <a:pos x="connsiteX1882" y="connsiteY1882"/>
                    </a:cxn>
                    <a:cxn ang="0">
                      <a:pos x="connsiteX1883" y="connsiteY1883"/>
                    </a:cxn>
                    <a:cxn ang="0">
                      <a:pos x="connsiteX1884" y="connsiteY1884"/>
                    </a:cxn>
                    <a:cxn ang="0">
                      <a:pos x="connsiteX1885" y="connsiteY1885"/>
                    </a:cxn>
                    <a:cxn ang="0">
                      <a:pos x="connsiteX1886" y="connsiteY1886"/>
                    </a:cxn>
                    <a:cxn ang="0">
                      <a:pos x="connsiteX1887" y="connsiteY1887"/>
                    </a:cxn>
                    <a:cxn ang="0">
                      <a:pos x="connsiteX1888" y="connsiteY1888"/>
                    </a:cxn>
                    <a:cxn ang="0">
                      <a:pos x="connsiteX1889" y="connsiteY1889"/>
                    </a:cxn>
                    <a:cxn ang="0">
                      <a:pos x="connsiteX1890" y="connsiteY1890"/>
                    </a:cxn>
                    <a:cxn ang="0">
                      <a:pos x="connsiteX1891" y="connsiteY1891"/>
                    </a:cxn>
                    <a:cxn ang="0">
                      <a:pos x="connsiteX1892" y="connsiteY1892"/>
                    </a:cxn>
                    <a:cxn ang="0">
                      <a:pos x="connsiteX1893" y="connsiteY1893"/>
                    </a:cxn>
                    <a:cxn ang="0">
                      <a:pos x="connsiteX1894" y="connsiteY1894"/>
                    </a:cxn>
                    <a:cxn ang="0">
                      <a:pos x="connsiteX1895" y="connsiteY1895"/>
                    </a:cxn>
                    <a:cxn ang="0">
                      <a:pos x="connsiteX1896" y="connsiteY1896"/>
                    </a:cxn>
                    <a:cxn ang="0">
                      <a:pos x="connsiteX1897" y="connsiteY1897"/>
                    </a:cxn>
                    <a:cxn ang="0">
                      <a:pos x="connsiteX1898" y="connsiteY1898"/>
                    </a:cxn>
                    <a:cxn ang="0">
                      <a:pos x="connsiteX1899" y="connsiteY1899"/>
                    </a:cxn>
                    <a:cxn ang="0">
                      <a:pos x="connsiteX1900" y="connsiteY1900"/>
                    </a:cxn>
                    <a:cxn ang="0">
                      <a:pos x="connsiteX1901" y="connsiteY1901"/>
                    </a:cxn>
                    <a:cxn ang="0">
                      <a:pos x="connsiteX1902" y="connsiteY1902"/>
                    </a:cxn>
                    <a:cxn ang="0">
                      <a:pos x="connsiteX1903" y="connsiteY1903"/>
                    </a:cxn>
                  </a:cxnLst>
                  <a:rect l="l" t="t" r="r" b="b"/>
                  <a:pathLst>
                    <a:path w="4401136" h="1528091">
                      <a:moveTo>
                        <a:pt x="4399196" y="587820"/>
                      </a:moveTo>
                      <a:cubicBezTo>
                        <a:pt x="4395869" y="586434"/>
                        <a:pt x="4393096" y="584494"/>
                        <a:pt x="4390047" y="582554"/>
                      </a:cubicBezTo>
                      <a:cubicBezTo>
                        <a:pt x="4386443" y="580337"/>
                        <a:pt x="4382839" y="578120"/>
                        <a:pt x="4378958" y="576458"/>
                      </a:cubicBezTo>
                      <a:cubicBezTo>
                        <a:pt x="4375908" y="575072"/>
                        <a:pt x="4373690" y="573409"/>
                        <a:pt x="4372027" y="570638"/>
                      </a:cubicBezTo>
                      <a:cubicBezTo>
                        <a:pt x="4369255" y="568698"/>
                        <a:pt x="4366205" y="567035"/>
                        <a:pt x="4363710" y="564541"/>
                      </a:cubicBezTo>
                      <a:cubicBezTo>
                        <a:pt x="4360938" y="561770"/>
                        <a:pt x="4357888" y="559553"/>
                        <a:pt x="4355393" y="556782"/>
                      </a:cubicBezTo>
                      <a:cubicBezTo>
                        <a:pt x="4352621" y="554011"/>
                        <a:pt x="4350403" y="548468"/>
                        <a:pt x="4346522" y="547914"/>
                      </a:cubicBezTo>
                      <a:cubicBezTo>
                        <a:pt x="4342086" y="547360"/>
                        <a:pt x="4337373" y="548191"/>
                        <a:pt x="4333769" y="550962"/>
                      </a:cubicBezTo>
                      <a:cubicBezTo>
                        <a:pt x="4331828" y="552348"/>
                        <a:pt x="4330164" y="553456"/>
                        <a:pt x="4327670" y="553179"/>
                      </a:cubicBezTo>
                      <a:cubicBezTo>
                        <a:pt x="4325452" y="553179"/>
                        <a:pt x="4323511" y="551794"/>
                        <a:pt x="4321293" y="551517"/>
                      </a:cubicBezTo>
                      <a:cubicBezTo>
                        <a:pt x="4316580" y="551240"/>
                        <a:pt x="4314362" y="554288"/>
                        <a:pt x="4311036" y="557059"/>
                      </a:cubicBezTo>
                      <a:cubicBezTo>
                        <a:pt x="4309372" y="554842"/>
                        <a:pt x="4308263" y="552348"/>
                        <a:pt x="4307431" y="549854"/>
                      </a:cubicBezTo>
                      <a:cubicBezTo>
                        <a:pt x="4306877" y="547914"/>
                        <a:pt x="4306323" y="545974"/>
                        <a:pt x="4305491" y="544311"/>
                      </a:cubicBezTo>
                      <a:cubicBezTo>
                        <a:pt x="4305213" y="544034"/>
                        <a:pt x="4303550" y="542926"/>
                        <a:pt x="4303273" y="542649"/>
                      </a:cubicBezTo>
                      <a:cubicBezTo>
                        <a:pt x="4302164" y="542372"/>
                        <a:pt x="4300223" y="542372"/>
                        <a:pt x="4299114" y="542372"/>
                      </a:cubicBezTo>
                      <a:cubicBezTo>
                        <a:pt x="4297174" y="542372"/>
                        <a:pt x="4294678" y="542372"/>
                        <a:pt x="4292738" y="542372"/>
                      </a:cubicBezTo>
                      <a:cubicBezTo>
                        <a:pt x="4288025" y="542926"/>
                        <a:pt x="4283589" y="543203"/>
                        <a:pt x="4279154" y="544311"/>
                      </a:cubicBezTo>
                      <a:cubicBezTo>
                        <a:pt x="4279154" y="545974"/>
                        <a:pt x="4284421" y="547637"/>
                        <a:pt x="4286084" y="548745"/>
                      </a:cubicBezTo>
                      <a:cubicBezTo>
                        <a:pt x="4288302" y="550685"/>
                        <a:pt x="4291352" y="553734"/>
                        <a:pt x="4291352" y="556782"/>
                      </a:cubicBezTo>
                      <a:cubicBezTo>
                        <a:pt x="4291352" y="559830"/>
                        <a:pt x="4289965" y="561770"/>
                        <a:pt x="4288025" y="563433"/>
                      </a:cubicBezTo>
                      <a:cubicBezTo>
                        <a:pt x="4286916" y="564264"/>
                        <a:pt x="4284698" y="564819"/>
                        <a:pt x="4284144" y="565927"/>
                      </a:cubicBezTo>
                      <a:cubicBezTo>
                        <a:pt x="4283312" y="567035"/>
                        <a:pt x="4284144" y="568421"/>
                        <a:pt x="4284421" y="569529"/>
                      </a:cubicBezTo>
                      <a:cubicBezTo>
                        <a:pt x="4288025" y="570084"/>
                        <a:pt x="4294956" y="568698"/>
                        <a:pt x="4296342" y="573132"/>
                      </a:cubicBezTo>
                      <a:cubicBezTo>
                        <a:pt x="4297451" y="576180"/>
                        <a:pt x="4295233" y="580060"/>
                        <a:pt x="4291906" y="580337"/>
                      </a:cubicBezTo>
                      <a:cubicBezTo>
                        <a:pt x="4286916" y="580614"/>
                        <a:pt x="4289689" y="573132"/>
                        <a:pt x="4284144" y="575349"/>
                      </a:cubicBezTo>
                      <a:cubicBezTo>
                        <a:pt x="4282203" y="576180"/>
                        <a:pt x="4280540" y="578675"/>
                        <a:pt x="4278044" y="578397"/>
                      </a:cubicBezTo>
                      <a:cubicBezTo>
                        <a:pt x="4276936" y="578397"/>
                        <a:pt x="4276104" y="577289"/>
                        <a:pt x="4275827" y="576458"/>
                      </a:cubicBezTo>
                      <a:cubicBezTo>
                        <a:pt x="4275272" y="574795"/>
                        <a:pt x="4276658" y="574795"/>
                        <a:pt x="4274441" y="573964"/>
                      </a:cubicBezTo>
                      <a:cubicBezTo>
                        <a:pt x="4272500" y="573409"/>
                        <a:pt x="4270282" y="573964"/>
                        <a:pt x="4268064" y="573132"/>
                      </a:cubicBezTo>
                      <a:cubicBezTo>
                        <a:pt x="4266955" y="572855"/>
                        <a:pt x="4264738" y="570638"/>
                        <a:pt x="4264183" y="570638"/>
                      </a:cubicBezTo>
                      <a:cubicBezTo>
                        <a:pt x="4265569" y="565650"/>
                        <a:pt x="4267232" y="560384"/>
                        <a:pt x="4268896" y="555396"/>
                      </a:cubicBezTo>
                      <a:cubicBezTo>
                        <a:pt x="4270005" y="551517"/>
                        <a:pt x="4268064" y="548191"/>
                        <a:pt x="4267232" y="544311"/>
                      </a:cubicBezTo>
                      <a:cubicBezTo>
                        <a:pt x="4266124" y="539046"/>
                        <a:pt x="4265292" y="533504"/>
                        <a:pt x="4264183" y="528238"/>
                      </a:cubicBezTo>
                      <a:cubicBezTo>
                        <a:pt x="4262520" y="528238"/>
                        <a:pt x="4261410" y="528238"/>
                        <a:pt x="4260302" y="529347"/>
                      </a:cubicBezTo>
                      <a:cubicBezTo>
                        <a:pt x="4259470" y="530178"/>
                        <a:pt x="4259470" y="531564"/>
                        <a:pt x="4257807" y="531564"/>
                      </a:cubicBezTo>
                      <a:cubicBezTo>
                        <a:pt x="4254479" y="531564"/>
                        <a:pt x="4254479" y="527961"/>
                        <a:pt x="4254479" y="525744"/>
                      </a:cubicBezTo>
                      <a:cubicBezTo>
                        <a:pt x="4254479" y="522419"/>
                        <a:pt x="4255034" y="517431"/>
                        <a:pt x="4252816" y="514659"/>
                      </a:cubicBezTo>
                      <a:cubicBezTo>
                        <a:pt x="4250876" y="512442"/>
                        <a:pt x="4247826" y="511888"/>
                        <a:pt x="4245331" y="510780"/>
                      </a:cubicBezTo>
                      <a:cubicBezTo>
                        <a:pt x="4240618" y="508563"/>
                        <a:pt x="4235905" y="504960"/>
                        <a:pt x="4230914" y="503852"/>
                      </a:cubicBezTo>
                      <a:cubicBezTo>
                        <a:pt x="4224261" y="502466"/>
                        <a:pt x="4217330" y="499418"/>
                        <a:pt x="4211508" y="496092"/>
                      </a:cubicBezTo>
                      <a:cubicBezTo>
                        <a:pt x="4207073" y="493598"/>
                        <a:pt x="4202082" y="491935"/>
                        <a:pt x="4197370" y="489441"/>
                      </a:cubicBezTo>
                      <a:cubicBezTo>
                        <a:pt x="4192657" y="486947"/>
                        <a:pt x="4188775" y="483622"/>
                        <a:pt x="4184062" y="481405"/>
                      </a:cubicBezTo>
                      <a:cubicBezTo>
                        <a:pt x="4181844" y="480296"/>
                        <a:pt x="4179904" y="479188"/>
                        <a:pt x="4177686" y="478634"/>
                      </a:cubicBezTo>
                      <a:cubicBezTo>
                        <a:pt x="4175191" y="477802"/>
                        <a:pt x="4172695" y="478079"/>
                        <a:pt x="4170200" y="477525"/>
                      </a:cubicBezTo>
                      <a:cubicBezTo>
                        <a:pt x="4169368" y="477525"/>
                        <a:pt x="4168260" y="476694"/>
                        <a:pt x="4167150" y="476417"/>
                      </a:cubicBezTo>
                      <a:cubicBezTo>
                        <a:pt x="4165210" y="475585"/>
                        <a:pt x="4163269" y="474200"/>
                        <a:pt x="4161606" y="472814"/>
                      </a:cubicBezTo>
                      <a:cubicBezTo>
                        <a:pt x="4159943" y="471428"/>
                        <a:pt x="4158279" y="470597"/>
                        <a:pt x="4156893" y="469211"/>
                      </a:cubicBezTo>
                      <a:cubicBezTo>
                        <a:pt x="4155784" y="468380"/>
                        <a:pt x="4154675" y="467549"/>
                        <a:pt x="4153289" y="466440"/>
                      </a:cubicBezTo>
                      <a:cubicBezTo>
                        <a:pt x="4153289" y="466440"/>
                        <a:pt x="4153012" y="466163"/>
                        <a:pt x="4152734" y="465886"/>
                      </a:cubicBezTo>
                      <a:cubicBezTo>
                        <a:pt x="4152734" y="465886"/>
                        <a:pt x="4152734" y="465886"/>
                        <a:pt x="4152734" y="465886"/>
                      </a:cubicBezTo>
                      <a:lnTo>
                        <a:pt x="4152734" y="465886"/>
                      </a:lnTo>
                      <a:cubicBezTo>
                        <a:pt x="4151903" y="465055"/>
                        <a:pt x="4150240" y="463115"/>
                        <a:pt x="4149408" y="462560"/>
                      </a:cubicBezTo>
                      <a:cubicBezTo>
                        <a:pt x="4146913" y="460344"/>
                        <a:pt x="4144972" y="457849"/>
                        <a:pt x="4141645" y="457295"/>
                      </a:cubicBezTo>
                      <a:cubicBezTo>
                        <a:pt x="4140536" y="457295"/>
                        <a:pt x="4139150" y="457018"/>
                        <a:pt x="4138041" y="456741"/>
                      </a:cubicBezTo>
                      <a:cubicBezTo>
                        <a:pt x="4135269" y="456187"/>
                        <a:pt x="4132496" y="456464"/>
                        <a:pt x="4130001" y="455632"/>
                      </a:cubicBezTo>
                      <a:cubicBezTo>
                        <a:pt x="4129724" y="455632"/>
                        <a:pt x="4129170" y="455632"/>
                        <a:pt x="4128893" y="455632"/>
                      </a:cubicBezTo>
                      <a:cubicBezTo>
                        <a:pt x="4128893" y="455632"/>
                        <a:pt x="4128893" y="455632"/>
                        <a:pt x="4128615" y="455632"/>
                      </a:cubicBezTo>
                      <a:cubicBezTo>
                        <a:pt x="4128615" y="455632"/>
                        <a:pt x="4128615" y="455632"/>
                        <a:pt x="4128615" y="455632"/>
                      </a:cubicBezTo>
                      <a:cubicBezTo>
                        <a:pt x="4126397" y="455078"/>
                        <a:pt x="4124179" y="454247"/>
                        <a:pt x="4122239" y="453416"/>
                      </a:cubicBezTo>
                      <a:cubicBezTo>
                        <a:pt x="4120021" y="452584"/>
                        <a:pt x="4117526" y="452307"/>
                        <a:pt x="4115308" y="450644"/>
                      </a:cubicBezTo>
                      <a:cubicBezTo>
                        <a:pt x="4113090" y="448704"/>
                        <a:pt x="4112535" y="447042"/>
                        <a:pt x="4109763" y="445656"/>
                      </a:cubicBezTo>
                      <a:cubicBezTo>
                        <a:pt x="4106714" y="444271"/>
                        <a:pt x="4103664" y="443993"/>
                        <a:pt x="4100614" y="442608"/>
                      </a:cubicBezTo>
                      <a:cubicBezTo>
                        <a:pt x="4097842" y="441499"/>
                        <a:pt x="4095070" y="440391"/>
                        <a:pt x="4092297" y="439559"/>
                      </a:cubicBezTo>
                      <a:cubicBezTo>
                        <a:pt x="4087862" y="437897"/>
                        <a:pt x="4083426" y="436234"/>
                        <a:pt x="4078991" y="434848"/>
                      </a:cubicBezTo>
                      <a:cubicBezTo>
                        <a:pt x="4073723" y="433186"/>
                        <a:pt x="4069287" y="430414"/>
                        <a:pt x="4064020" y="428752"/>
                      </a:cubicBezTo>
                      <a:cubicBezTo>
                        <a:pt x="4056534" y="426535"/>
                        <a:pt x="4048217" y="425980"/>
                        <a:pt x="4040455" y="424872"/>
                      </a:cubicBezTo>
                      <a:cubicBezTo>
                        <a:pt x="4038237" y="424595"/>
                        <a:pt x="4036019" y="424595"/>
                        <a:pt x="4034356" y="423209"/>
                      </a:cubicBezTo>
                      <a:cubicBezTo>
                        <a:pt x="4030197" y="419884"/>
                        <a:pt x="4028257" y="414895"/>
                        <a:pt x="4022989" y="412402"/>
                      </a:cubicBezTo>
                      <a:cubicBezTo>
                        <a:pt x="4019940" y="411016"/>
                        <a:pt x="4016335" y="411570"/>
                        <a:pt x="4013009" y="411570"/>
                      </a:cubicBezTo>
                      <a:cubicBezTo>
                        <a:pt x="4001642" y="411570"/>
                        <a:pt x="3990276" y="413233"/>
                        <a:pt x="3979186" y="411016"/>
                      </a:cubicBezTo>
                      <a:cubicBezTo>
                        <a:pt x="3974750" y="410184"/>
                        <a:pt x="3970314" y="410184"/>
                        <a:pt x="3966156" y="409630"/>
                      </a:cubicBezTo>
                      <a:cubicBezTo>
                        <a:pt x="3962829" y="409353"/>
                        <a:pt x="3959780" y="408522"/>
                        <a:pt x="3956453" y="408799"/>
                      </a:cubicBezTo>
                      <a:cubicBezTo>
                        <a:pt x="3955344" y="408799"/>
                        <a:pt x="3952849" y="408245"/>
                        <a:pt x="3951740" y="409076"/>
                      </a:cubicBezTo>
                      <a:cubicBezTo>
                        <a:pt x="3950631" y="410184"/>
                        <a:pt x="3951185" y="413233"/>
                        <a:pt x="3950908" y="414618"/>
                      </a:cubicBezTo>
                      <a:cubicBezTo>
                        <a:pt x="3950353" y="420161"/>
                        <a:pt x="3948135" y="418775"/>
                        <a:pt x="3943977" y="417390"/>
                      </a:cubicBezTo>
                      <a:cubicBezTo>
                        <a:pt x="3940650" y="416281"/>
                        <a:pt x="3938432" y="413787"/>
                        <a:pt x="3935937" y="411570"/>
                      </a:cubicBezTo>
                      <a:cubicBezTo>
                        <a:pt x="3932611" y="408799"/>
                        <a:pt x="3930393" y="407136"/>
                        <a:pt x="3926234" y="405751"/>
                      </a:cubicBezTo>
                      <a:cubicBezTo>
                        <a:pt x="3914591" y="401871"/>
                        <a:pt x="3901283" y="405751"/>
                        <a:pt x="3889362" y="405196"/>
                      </a:cubicBezTo>
                      <a:cubicBezTo>
                        <a:pt x="3886035" y="405196"/>
                        <a:pt x="3873282" y="399931"/>
                        <a:pt x="3872451" y="406028"/>
                      </a:cubicBezTo>
                      <a:cubicBezTo>
                        <a:pt x="3872451" y="407690"/>
                        <a:pt x="3873282" y="408799"/>
                        <a:pt x="3872451" y="410739"/>
                      </a:cubicBezTo>
                      <a:cubicBezTo>
                        <a:pt x="3871896" y="412679"/>
                        <a:pt x="3872174" y="412679"/>
                        <a:pt x="3872451" y="414341"/>
                      </a:cubicBezTo>
                      <a:cubicBezTo>
                        <a:pt x="3873005" y="419330"/>
                        <a:pt x="3862748" y="419052"/>
                        <a:pt x="3862193" y="424040"/>
                      </a:cubicBezTo>
                      <a:cubicBezTo>
                        <a:pt x="3867461" y="424872"/>
                        <a:pt x="3871896" y="425426"/>
                        <a:pt x="3874668" y="430414"/>
                      </a:cubicBezTo>
                      <a:cubicBezTo>
                        <a:pt x="3877441" y="435680"/>
                        <a:pt x="3881599" y="441776"/>
                        <a:pt x="3882431" y="447873"/>
                      </a:cubicBezTo>
                      <a:cubicBezTo>
                        <a:pt x="3882985" y="452307"/>
                        <a:pt x="3881045" y="458127"/>
                        <a:pt x="3879104" y="462006"/>
                      </a:cubicBezTo>
                      <a:cubicBezTo>
                        <a:pt x="3876332" y="467549"/>
                        <a:pt x="3871619" y="464777"/>
                        <a:pt x="3866906" y="464223"/>
                      </a:cubicBezTo>
                      <a:cubicBezTo>
                        <a:pt x="3861362" y="463392"/>
                        <a:pt x="3856094" y="467549"/>
                        <a:pt x="3850827" y="466440"/>
                      </a:cubicBezTo>
                      <a:cubicBezTo>
                        <a:pt x="3845005" y="465332"/>
                        <a:pt x="3844450" y="458404"/>
                        <a:pt x="3842510" y="453970"/>
                      </a:cubicBezTo>
                      <a:cubicBezTo>
                        <a:pt x="3837519" y="442608"/>
                        <a:pt x="3820608" y="451753"/>
                        <a:pt x="3814786" y="442608"/>
                      </a:cubicBezTo>
                      <a:cubicBezTo>
                        <a:pt x="3811736" y="437620"/>
                        <a:pt x="3813123" y="431246"/>
                        <a:pt x="3808687" y="426812"/>
                      </a:cubicBezTo>
                      <a:cubicBezTo>
                        <a:pt x="3805083" y="423209"/>
                        <a:pt x="3799815" y="421824"/>
                        <a:pt x="3795102" y="420715"/>
                      </a:cubicBezTo>
                      <a:cubicBezTo>
                        <a:pt x="3791776" y="422655"/>
                        <a:pt x="3788726" y="424318"/>
                        <a:pt x="3785677" y="426535"/>
                      </a:cubicBezTo>
                      <a:cubicBezTo>
                        <a:pt x="3782627" y="428752"/>
                        <a:pt x="3778468" y="429306"/>
                        <a:pt x="3774864" y="429860"/>
                      </a:cubicBezTo>
                      <a:cubicBezTo>
                        <a:pt x="3773201" y="430137"/>
                        <a:pt x="3771537" y="430137"/>
                        <a:pt x="3769874" y="430137"/>
                      </a:cubicBezTo>
                      <a:cubicBezTo>
                        <a:pt x="3769043" y="430137"/>
                        <a:pt x="3770151" y="430137"/>
                        <a:pt x="3770429" y="430137"/>
                      </a:cubicBezTo>
                      <a:cubicBezTo>
                        <a:pt x="3768765" y="430137"/>
                        <a:pt x="3767102" y="430137"/>
                        <a:pt x="3765438" y="430137"/>
                      </a:cubicBezTo>
                      <a:cubicBezTo>
                        <a:pt x="3758508" y="430414"/>
                        <a:pt x="3751577" y="430969"/>
                        <a:pt x="3744646" y="431246"/>
                      </a:cubicBezTo>
                      <a:cubicBezTo>
                        <a:pt x="3742428" y="431246"/>
                        <a:pt x="3739379" y="431800"/>
                        <a:pt x="3737161" y="431246"/>
                      </a:cubicBezTo>
                      <a:cubicBezTo>
                        <a:pt x="3736606" y="431246"/>
                        <a:pt x="3737993" y="430691"/>
                        <a:pt x="3737438" y="430691"/>
                      </a:cubicBezTo>
                      <a:cubicBezTo>
                        <a:pt x="3736883" y="430691"/>
                        <a:pt x="3736329" y="430691"/>
                        <a:pt x="3735775" y="430691"/>
                      </a:cubicBezTo>
                      <a:cubicBezTo>
                        <a:pt x="3735220" y="430691"/>
                        <a:pt x="3734665" y="430691"/>
                        <a:pt x="3734111" y="430414"/>
                      </a:cubicBezTo>
                      <a:cubicBezTo>
                        <a:pt x="3732725" y="430137"/>
                        <a:pt x="3731616" y="429583"/>
                        <a:pt x="3730230" y="429306"/>
                      </a:cubicBezTo>
                      <a:cubicBezTo>
                        <a:pt x="3727457" y="428752"/>
                        <a:pt x="3724962" y="427920"/>
                        <a:pt x="3722190" y="427089"/>
                      </a:cubicBezTo>
                      <a:cubicBezTo>
                        <a:pt x="3718863" y="425980"/>
                        <a:pt x="3715536" y="424318"/>
                        <a:pt x="3712210" y="423209"/>
                      </a:cubicBezTo>
                      <a:cubicBezTo>
                        <a:pt x="3707219" y="421546"/>
                        <a:pt x="3702229" y="419884"/>
                        <a:pt x="3696962" y="418775"/>
                      </a:cubicBezTo>
                      <a:cubicBezTo>
                        <a:pt x="3690863" y="417390"/>
                        <a:pt x="3684209" y="417667"/>
                        <a:pt x="3677832" y="417667"/>
                      </a:cubicBezTo>
                      <a:cubicBezTo>
                        <a:pt x="3671456" y="417667"/>
                        <a:pt x="3668129" y="416835"/>
                        <a:pt x="3663694" y="418221"/>
                      </a:cubicBezTo>
                      <a:cubicBezTo>
                        <a:pt x="3662307" y="418498"/>
                        <a:pt x="3660921" y="419052"/>
                        <a:pt x="3659535" y="419607"/>
                      </a:cubicBezTo>
                      <a:cubicBezTo>
                        <a:pt x="3656763" y="420161"/>
                        <a:pt x="3654267" y="420715"/>
                        <a:pt x="3651495" y="421269"/>
                      </a:cubicBezTo>
                      <a:cubicBezTo>
                        <a:pt x="3648446" y="421824"/>
                        <a:pt x="3645396" y="421546"/>
                        <a:pt x="3642347" y="422378"/>
                      </a:cubicBezTo>
                      <a:cubicBezTo>
                        <a:pt x="3639574" y="422932"/>
                        <a:pt x="3636525" y="423763"/>
                        <a:pt x="3633752" y="424595"/>
                      </a:cubicBezTo>
                      <a:cubicBezTo>
                        <a:pt x="3628208" y="426535"/>
                        <a:pt x="3623771" y="427643"/>
                        <a:pt x="3617672" y="427643"/>
                      </a:cubicBezTo>
                      <a:cubicBezTo>
                        <a:pt x="3611573" y="427643"/>
                        <a:pt x="3607415" y="427643"/>
                        <a:pt x="3602425" y="426535"/>
                      </a:cubicBezTo>
                      <a:cubicBezTo>
                        <a:pt x="3600207" y="425980"/>
                        <a:pt x="3598266" y="425149"/>
                        <a:pt x="3596326" y="424595"/>
                      </a:cubicBezTo>
                      <a:cubicBezTo>
                        <a:pt x="3595217" y="424318"/>
                        <a:pt x="3594108" y="423486"/>
                        <a:pt x="3593276" y="423209"/>
                      </a:cubicBezTo>
                      <a:cubicBezTo>
                        <a:pt x="3591058" y="422655"/>
                        <a:pt x="3588286" y="422655"/>
                        <a:pt x="3586068" y="422655"/>
                      </a:cubicBezTo>
                      <a:cubicBezTo>
                        <a:pt x="3584404" y="422655"/>
                        <a:pt x="3581632" y="423486"/>
                        <a:pt x="3580246" y="422655"/>
                      </a:cubicBezTo>
                      <a:cubicBezTo>
                        <a:pt x="3578028" y="420992"/>
                        <a:pt x="3579137" y="414895"/>
                        <a:pt x="3580246" y="412679"/>
                      </a:cubicBezTo>
                      <a:cubicBezTo>
                        <a:pt x="3582186" y="409353"/>
                        <a:pt x="3584682" y="406305"/>
                        <a:pt x="3586900" y="402979"/>
                      </a:cubicBezTo>
                      <a:cubicBezTo>
                        <a:pt x="3588840" y="399931"/>
                        <a:pt x="3589117" y="396883"/>
                        <a:pt x="3586900" y="393834"/>
                      </a:cubicBezTo>
                      <a:cubicBezTo>
                        <a:pt x="3584128" y="389677"/>
                        <a:pt x="3582186" y="385521"/>
                        <a:pt x="3581910" y="380532"/>
                      </a:cubicBezTo>
                      <a:cubicBezTo>
                        <a:pt x="3581910" y="375821"/>
                        <a:pt x="3577197" y="375821"/>
                        <a:pt x="3573869" y="373604"/>
                      </a:cubicBezTo>
                      <a:cubicBezTo>
                        <a:pt x="3567216" y="369170"/>
                        <a:pt x="3560008" y="365568"/>
                        <a:pt x="3552800" y="361965"/>
                      </a:cubicBezTo>
                      <a:cubicBezTo>
                        <a:pt x="3549750" y="360580"/>
                        <a:pt x="3546701" y="358917"/>
                        <a:pt x="3543929" y="357531"/>
                      </a:cubicBezTo>
                      <a:cubicBezTo>
                        <a:pt x="3543097" y="357254"/>
                        <a:pt x="3542265" y="356423"/>
                        <a:pt x="3541433" y="356423"/>
                      </a:cubicBezTo>
                      <a:cubicBezTo>
                        <a:pt x="3541433" y="356423"/>
                        <a:pt x="3540324" y="356977"/>
                        <a:pt x="3540047" y="356977"/>
                      </a:cubicBezTo>
                      <a:cubicBezTo>
                        <a:pt x="3537829" y="356977"/>
                        <a:pt x="3535612" y="355869"/>
                        <a:pt x="3533670" y="355592"/>
                      </a:cubicBezTo>
                      <a:cubicBezTo>
                        <a:pt x="3532007" y="355314"/>
                        <a:pt x="3530344" y="355314"/>
                        <a:pt x="3528681" y="355037"/>
                      </a:cubicBezTo>
                      <a:cubicBezTo>
                        <a:pt x="3523967" y="354760"/>
                        <a:pt x="3520086" y="355037"/>
                        <a:pt x="3515650" y="355037"/>
                      </a:cubicBezTo>
                      <a:cubicBezTo>
                        <a:pt x="3512323" y="355314"/>
                        <a:pt x="3508997" y="355037"/>
                        <a:pt x="3505670" y="355037"/>
                      </a:cubicBezTo>
                      <a:cubicBezTo>
                        <a:pt x="3501234" y="355037"/>
                        <a:pt x="3496799" y="354760"/>
                        <a:pt x="3492363" y="355037"/>
                      </a:cubicBezTo>
                      <a:cubicBezTo>
                        <a:pt x="3485986" y="355869"/>
                        <a:pt x="3479610" y="355869"/>
                        <a:pt x="3473234" y="356700"/>
                      </a:cubicBezTo>
                      <a:cubicBezTo>
                        <a:pt x="3465748" y="357808"/>
                        <a:pt x="3458263" y="357808"/>
                        <a:pt x="3450778" y="358917"/>
                      </a:cubicBezTo>
                      <a:cubicBezTo>
                        <a:pt x="3446897" y="359471"/>
                        <a:pt x="3443292" y="358917"/>
                        <a:pt x="3439688" y="359194"/>
                      </a:cubicBezTo>
                      <a:cubicBezTo>
                        <a:pt x="3436638" y="359194"/>
                        <a:pt x="3433866" y="359748"/>
                        <a:pt x="3430817" y="359748"/>
                      </a:cubicBezTo>
                      <a:cubicBezTo>
                        <a:pt x="3425827" y="359748"/>
                        <a:pt x="3421946" y="361688"/>
                        <a:pt x="3417232" y="363351"/>
                      </a:cubicBezTo>
                      <a:cubicBezTo>
                        <a:pt x="3415015" y="364182"/>
                        <a:pt x="3413074" y="365568"/>
                        <a:pt x="3410856" y="366676"/>
                      </a:cubicBezTo>
                      <a:cubicBezTo>
                        <a:pt x="3408638" y="367508"/>
                        <a:pt x="3406420" y="368062"/>
                        <a:pt x="3404202" y="368616"/>
                      </a:cubicBezTo>
                      <a:cubicBezTo>
                        <a:pt x="3401707" y="368893"/>
                        <a:pt x="3399767" y="370279"/>
                        <a:pt x="3397271" y="370556"/>
                      </a:cubicBezTo>
                      <a:cubicBezTo>
                        <a:pt x="3394776" y="370556"/>
                        <a:pt x="3392004" y="370556"/>
                        <a:pt x="3389509" y="370556"/>
                      </a:cubicBezTo>
                      <a:cubicBezTo>
                        <a:pt x="3384241" y="370556"/>
                        <a:pt x="3377311" y="369170"/>
                        <a:pt x="3373430" y="365291"/>
                      </a:cubicBezTo>
                      <a:cubicBezTo>
                        <a:pt x="3370380" y="362242"/>
                        <a:pt x="3366221" y="359471"/>
                        <a:pt x="3363726" y="355869"/>
                      </a:cubicBezTo>
                      <a:cubicBezTo>
                        <a:pt x="3360954" y="351989"/>
                        <a:pt x="3361508" y="346724"/>
                        <a:pt x="3358736" y="342567"/>
                      </a:cubicBezTo>
                      <a:cubicBezTo>
                        <a:pt x="3355964" y="338410"/>
                        <a:pt x="3352082" y="338133"/>
                        <a:pt x="3347647" y="339241"/>
                      </a:cubicBezTo>
                      <a:cubicBezTo>
                        <a:pt x="3345706" y="339518"/>
                        <a:pt x="3343488" y="339796"/>
                        <a:pt x="3341548" y="340627"/>
                      </a:cubicBezTo>
                      <a:cubicBezTo>
                        <a:pt x="3339330" y="341458"/>
                        <a:pt x="3336834" y="341458"/>
                        <a:pt x="3334617" y="342290"/>
                      </a:cubicBezTo>
                      <a:cubicBezTo>
                        <a:pt x="3331844" y="343121"/>
                        <a:pt x="3329626" y="346724"/>
                        <a:pt x="3327408" y="348386"/>
                      </a:cubicBezTo>
                      <a:cubicBezTo>
                        <a:pt x="3324914" y="350326"/>
                        <a:pt x="3322696" y="352266"/>
                        <a:pt x="3319646" y="352266"/>
                      </a:cubicBezTo>
                      <a:cubicBezTo>
                        <a:pt x="3320755" y="349495"/>
                        <a:pt x="3323527" y="347832"/>
                        <a:pt x="3325745" y="345892"/>
                      </a:cubicBezTo>
                      <a:cubicBezTo>
                        <a:pt x="3327408" y="344229"/>
                        <a:pt x="3330735" y="341458"/>
                        <a:pt x="3331289" y="338964"/>
                      </a:cubicBezTo>
                      <a:cubicBezTo>
                        <a:pt x="3331844" y="336193"/>
                        <a:pt x="3331289" y="333699"/>
                        <a:pt x="3328517" y="333145"/>
                      </a:cubicBezTo>
                      <a:cubicBezTo>
                        <a:pt x="3325745" y="332313"/>
                        <a:pt x="3322972" y="332036"/>
                        <a:pt x="3320478" y="330928"/>
                      </a:cubicBezTo>
                      <a:cubicBezTo>
                        <a:pt x="3318814" y="330373"/>
                        <a:pt x="3317428" y="328988"/>
                        <a:pt x="3316319" y="327602"/>
                      </a:cubicBezTo>
                      <a:cubicBezTo>
                        <a:pt x="3315487" y="326771"/>
                        <a:pt x="3315210" y="325108"/>
                        <a:pt x="3314101" y="324277"/>
                      </a:cubicBezTo>
                      <a:cubicBezTo>
                        <a:pt x="3312438" y="323445"/>
                        <a:pt x="3308556" y="323723"/>
                        <a:pt x="3306893" y="323723"/>
                      </a:cubicBezTo>
                      <a:cubicBezTo>
                        <a:pt x="3304121" y="323723"/>
                        <a:pt x="3301349" y="324831"/>
                        <a:pt x="3298853" y="325939"/>
                      </a:cubicBezTo>
                      <a:cubicBezTo>
                        <a:pt x="3296081" y="327048"/>
                        <a:pt x="3293863" y="328711"/>
                        <a:pt x="3290814" y="328433"/>
                      </a:cubicBezTo>
                      <a:cubicBezTo>
                        <a:pt x="3288318" y="328433"/>
                        <a:pt x="3286101" y="327879"/>
                        <a:pt x="3284160" y="326216"/>
                      </a:cubicBezTo>
                      <a:cubicBezTo>
                        <a:pt x="3283328" y="325385"/>
                        <a:pt x="3281942" y="324277"/>
                        <a:pt x="3282497" y="322614"/>
                      </a:cubicBezTo>
                      <a:cubicBezTo>
                        <a:pt x="3283051" y="320951"/>
                        <a:pt x="3284991" y="321505"/>
                        <a:pt x="3286378" y="321505"/>
                      </a:cubicBezTo>
                      <a:cubicBezTo>
                        <a:pt x="3288596" y="321505"/>
                        <a:pt x="3290536" y="321505"/>
                        <a:pt x="3291922" y="319566"/>
                      </a:cubicBezTo>
                      <a:cubicBezTo>
                        <a:pt x="3292754" y="318180"/>
                        <a:pt x="3292477" y="316794"/>
                        <a:pt x="3294418" y="316240"/>
                      </a:cubicBezTo>
                      <a:cubicBezTo>
                        <a:pt x="3295249" y="315963"/>
                        <a:pt x="3296913" y="316240"/>
                        <a:pt x="3297745" y="316240"/>
                      </a:cubicBezTo>
                      <a:cubicBezTo>
                        <a:pt x="3302457" y="317349"/>
                        <a:pt x="3306616" y="318180"/>
                        <a:pt x="3311606" y="318457"/>
                      </a:cubicBezTo>
                      <a:cubicBezTo>
                        <a:pt x="3314101" y="318457"/>
                        <a:pt x="3316873" y="318180"/>
                        <a:pt x="3318814" y="316240"/>
                      </a:cubicBezTo>
                      <a:cubicBezTo>
                        <a:pt x="3320478" y="314577"/>
                        <a:pt x="3319646" y="311806"/>
                        <a:pt x="3318537" y="309866"/>
                      </a:cubicBezTo>
                      <a:cubicBezTo>
                        <a:pt x="3316042" y="306264"/>
                        <a:pt x="3312161" y="304324"/>
                        <a:pt x="3308280" y="302661"/>
                      </a:cubicBezTo>
                      <a:cubicBezTo>
                        <a:pt x="3305507" y="301553"/>
                        <a:pt x="3302457" y="300998"/>
                        <a:pt x="3299408" y="300167"/>
                      </a:cubicBezTo>
                      <a:cubicBezTo>
                        <a:pt x="3298021" y="299890"/>
                        <a:pt x="3296635" y="299336"/>
                        <a:pt x="3294972" y="299059"/>
                      </a:cubicBezTo>
                      <a:cubicBezTo>
                        <a:pt x="3294972" y="299059"/>
                        <a:pt x="3294418" y="299059"/>
                        <a:pt x="3294140" y="299059"/>
                      </a:cubicBezTo>
                      <a:cubicBezTo>
                        <a:pt x="3287764" y="297673"/>
                        <a:pt x="3281942" y="295733"/>
                        <a:pt x="3276120" y="292962"/>
                      </a:cubicBezTo>
                      <a:cubicBezTo>
                        <a:pt x="3270021" y="289914"/>
                        <a:pt x="3262813" y="290468"/>
                        <a:pt x="3256159" y="291299"/>
                      </a:cubicBezTo>
                      <a:cubicBezTo>
                        <a:pt x="3249505" y="292131"/>
                        <a:pt x="3243130" y="292962"/>
                        <a:pt x="3237585" y="296842"/>
                      </a:cubicBezTo>
                      <a:cubicBezTo>
                        <a:pt x="3232317" y="300721"/>
                        <a:pt x="3228713" y="305987"/>
                        <a:pt x="3224554" y="310698"/>
                      </a:cubicBezTo>
                      <a:cubicBezTo>
                        <a:pt x="3220951" y="314855"/>
                        <a:pt x="3216792" y="319843"/>
                        <a:pt x="3211524" y="321783"/>
                      </a:cubicBezTo>
                      <a:cubicBezTo>
                        <a:pt x="3205703" y="323723"/>
                        <a:pt x="3199881" y="321228"/>
                        <a:pt x="3194059" y="322891"/>
                      </a:cubicBezTo>
                      <a:cubicBezTo>
                        <a:pt x="3190732" y="323723"/>
                        <a:pt x="3182692" y="327048"/>
                        <a:pt x="3180752" y="322337"/>
                      </a:cubicBezTo>
                      <a:cubicBezTo>
                        <a:pt x="3179920" y="320397"/>
                        <a:pt x="3180752" y="317903"/>
                        <a:pt x="3181306" y="315963"/>
                      </a:cubicBezTo>
                      <a:cubicBezTo>
                        <a:pt x="3181583" y="314577"/>
                        <a:pt x="3181860" y="312638"/>
                        <a:pt x="3183247" y="312083"/>
                      </a:cubicBezTo>
                      <a:cubicBezTo>
                        <a:pt x="3187128" y="310421"/>
                        <a:pt x="3195445" y="315686"/>
                        <a:pt x="3198217" y="310698"/>
                      </a:cubicBezTo>
                      <a:cubicBezTo>
                        <a:pt x="3199049" y="309035"/>
                        <a:pt x="3198772" y="306818"/>
                        <a:pt x="3199603" y="305155"/>
                      </a:cubicBezTo>
                      <a:cubicBezTo>
                        <a:pt x="3200435" y="303215"/>
                        <a:pt x="3202376" y="301553"/>
                        <a:pt x="3202931" y="299613"/>
                      </a:cubicBezTo>
                      <a:cubicBezTo>
                        <a:pt x="3204317" y="294625"/>
                        <a:pt x="3193504" y="297673"/>
                        <a:pt x="3191564" y="297950"/>
                      </a:cubicBezTo>
                      <a:cubicBezTo>
                        <a:pt x="3184633" y="299336"/>
                        <a:pt x="3177148" y="296287"/>
                        <a:pt x="3170494" y="294902"/>
                      </a:cubicBezTo>
                      <a:cubicBezTo>
                        <a:pt x="3171603" y="293239"/>
                        <a:pt x="3174098" y="292408"/>
                        <a:pt x="3176038" y="292131"/>
                      </a:cubicBezTo>
                      <a:cubicBezTo>
                        <a:pt x="3178534" y="291576"/>
                        <a:pt x="3180752" y="291022"/>
                        <a:pt x="3183247" y="290191"/>
                      </a:cubicBezTo>
                      <a:cubicBezTo>
                        <a:pt x="3186851" y="289082"/>
                        <a:pt x="3191286" y="289082"/>
                        <a:pt x="3194890" y="289636"/>
                      </a:cubicBezTo>
                      <a:cubicBezTo>
                        <a:pt x="3196831" y="289636"/>
                        <a:pt x="3199049" y="290191"/>
                        <a:pt x="3200989" y="290191"/>
                      </a:cubicBezTo>
                      <a:cubicBezTo>
                        <a:pt x="3203207" y="290191"/>
                        <a:pt x="3205425" y="290191"/>
                        <a:pt x="3207643" y="290191"/>
                      </a:cubicBezTo>
                      <a:cubicBezTo>
                        <a:pt x="3211802" y="290468"/>
                        <a:pt x="3215683" y="291299"/>
                        <a:pt x="3219010" y="294070"/>
                      </a:cubicBezTo>
                      <a:cubicBezTo>
                        <a:pt x="3220119" y="295179"/>
                        <a:pt x="3222059" y="297396"/>
                        <a:pt x="3223723" y="297396"/>
                      </a:cubicBezTo>
                      <a:cubicBezTo>
                        <a:pt x="3226495" y="297673"/>
                        <a:pt x="3226772" y="295733"/>
                        <a:pt x="3227882" y="293793"/>
                      </a:cubicBezTo>
                      <a:cubicBezTo>
                        <a:pt x="3226772" y="292131"/>
                        <a:pt x="3225386" y="290468"/>
                        <a:pt x="3223723" y="289359"/>
                      </a:cubicBezTo>
                      <a:cubicBezTo>
                        <a:pt x="3221782" y="288528"/>
                        <a:pt x="3220396" y="287419"/>
                        <a:pt x="3219010" y="286034"/>
                      </a:cubicBezTo>
                      <a:cubicBezTo>
                        <a:pt x="3215406" y="282154"/>
                        <a:pt x="3209584" y="282154"/>
                        <a:pt x="3204871" y="280491"/>
                      </a:cubicBezTo>
                      <a:cubicBezTo>
                        <a:pt x="3200989" y="279383"/>
                        <a:pt x="3196831" y="279106"/>
                        <a:pt x="3192950" y="277997"/>
                      </a:cubicBezTo>
                      <a:cubicBezTo>
                        <a:pt x="3189900" y="277166"/>
                        <a:pt x="3187128" y="275780"/>
                        <a:pt x="3184355" y="274949"/>
                      </a:cubicBezTo>
                      <a:cubicBezTo>
                        <a:pt x="3179642" y="273563"/>
                        <a:pt x="3174930" y="272178"/>
                        <a:pt x="3169939" y="272732"/>
                      </a:cubicBezTo>
                      <a:cubicBezTo>
                        <a:pt x="3163840" y="273563"/>
                        <a:pt x="3157464" y="273286"/>
                        <a:pt x="3151365" y="272732"/>
                      </a:cubicBezTo>
                      <a:cubicBezTo>
                        <a:pt x="3145543" y="271901"/>
                        <a:pt x="3139444" y="272178"/>
                        <a:pt x="3133345" y="271901"/>
                      </a:cubicBezTo>
                      <a:cubicBezTo>
                        <a:pt x="3127522" y="271901"/>
                        <a:pt x="3121423" y="270792"/>
                        <a:pt x="3115602" y="270515"/>
                      </a:cubicBezTo>
                      <a:cubicBezTo>
                        <a:pt x="3109502" y="270238"/>
                        <a:pt x="3103957" y="268575"/>
                        <a:pt x="3098136" y="267467"/>
                      </a:cubicBezTo>
                      <a:cubicBezTo>
                        <a:pt x="3092868" y="266358"/>
                        <a:pt x="3087047" y="265804"/>
                        <a:pt x="3081779" y="264973"/>
                      </a:cubicBezTo>
                      <a:cubicBezTo>
                        <a:pt x="3080948" y="264973"/>
                        <a:pt x="3079838" y="264695"/>
                        <a:pt x="3079006" y="264695"/>
                      </a:cubicBezTo>
                      <a:cubicBezTo>
                        <a:pt x="3078175" y="264695"/>
                        <a:pt x="3077620" y="264141"/>
                        <a:pt x="3076789" y="263864"/>
                      </a:cubicBezTo>
                      <a:cubicBezTo>
                        <a:pt x="3075680" y="263587"/>
                        <a:pt x="3074294" y="263864"/>
                        <a:pt x="3073185" y="263587"/>
                      </a:cubicBezTo>
                      <a:cubicBezTo>
                        <a:pt x="3073185" y="263587"/>
                        <a:pt x="3072631" y="263587"/>
                        <a:pt x="3072353" y="263587"/>
                      </a:cubicBezTo>
                      <a:cubicBezTo>
                        <a:pt x="3072353" y="263587"/>
                        <a:pt x="3072631" y="263033"/>
                        <a:pt x="3072907" y="263033"/>
                      </a:cubicBezTo>
                      <a:cubicBezTo>
                        <a:pt x="3070135" y="262201"/>
                        <a:pt x="3067086" y="264695"/>
                        <a:pt x="3064313" y="264973"/>
                      </a:cubicBezTo>
                      <a:cubicBezTo>
                        <a:pt x="3064313" y="266913"/>
                        <a:pt x="3065976" y="268298"/>
                        <a:pt x="3067363" y="269407"/>
                      </a:cubicBezTo>
                      <a:cubicBezTo>
                        <a:pt x="3069581" y="271623"/>
                        <a:pt x="3070412" y="274118"/>
                        <a:pt x="3072075" y="276612"/>
                      </a:cubicBezTo>
                      <a:cubicBezTo>
                        <a:pt x="3072907" y="277997"/>
                        <a:pt x="3073462" y="278274"/>
                        <a:pt x="3072907" y="279660"/>
                      </a:cubicBezTo>
                      <a:cubicBezTo>
                        <a:pt x="3072353" y="281046"/>
                        <a:pt x="3070135" y="282431"/>
                        <a:pt x="3068749" y="282986"/>
                      </a:cubicBezTo>
                      <a:cubicBezTo>
                        <a:pt x="3065976" y="283817"/>
                        <a:pt x="3062650" y="282986"/>
                        <a:pt x="3059877" y="283817"/>
                      </a:cubicBezTo>
                      <a:cubicBezTo>
                        <a:pt x="3054887" y="285757"/>
                        <a:pt x="3049342" y="286034"/>
                        <a:pt x="3044075" y="287142"/>
                      </a:cubicBezTo>
                      <a:cubicBezTo>
                        <a:pt x="3039085" y="288251"/>
                        <a:pt x="3035481" y="290745"/>
                        <a:pt x="3031322" y="293239"/>
                      </a:cubicBezTo>
                      <a:cubicBezTo>
                        <a:pt x="3029382" y="294625"/>
                        <a:pt x="3019956" y="297673"/>
                        <a:pt x="3021897" y="301276"/>
                      </a:cubicBezTo>
                      <a:cubicBezTo>
                        <a:pt x="3026332" y="300444"/>
                        <a:pt x="3031045" y="299890"/>
                        <a:pt x="3035481" y="299059"/>
                      </a:cubicBezTo>
                      <a:cubicBezTo>
                        <a:pt x="3038253" y="298504"/>
                        <a:pt x="3041580" y="297950"/>
                        <a:pt x="3044352" y="299059"/>
                      </a:cubicBezTo>
                      <a:cubicBezTo>
                        <a:pt x="3046570" y="299890"/>
                        <a:pt x="3046848" y="301553"/>
                        <a:pt x="3044907" y="303215"/>
                      </a:cubicBezTo>
                      <a:cubicBezTo>
                        <a:pt x="3041580" y="305987"/>
                        <a:pt x="3036590" y="306264"/>
                        <a:pt x="3032986" y="308758"/>
                      </a:cubicBezTo>
                      <a:cubicBezTo>
                        <a:pt x="3031045" y="309866"/>
                        <a:pt x="3032432" y="310975"/>
                        <a:pt x="3033540" y="312360"/>
                      </a:cubicBezTo>
                      <a:cubicBezTo>
                        <a:pt x="3035758" y="314855"/>
                        <a:pt x="3037699" y="317349"/>
                        <a:pt x="3038531" y="320674"/>
                      </a:cubicBezTo>
                      <a:cubicBezTo>
                        <a:pt x="3039085" y="322614"/>
                        <a:pt x="3039085" y="324831"/>
                        <a:pt x="3040471" y="326771"/>
                      </a:cubicBezTo>
                      <a:cubicBezTo>
                        <a:pt x="3041580" y="328433"/>
                        <a:pt x="3043521" y="329542"/>
                        <a:pt x="3044075" y="331759"/>
                      </a:cubicBezTo>
                      <a:cubicBezTo>
                        <a:pt x="3045461" y="337301"/>
                        <a:pt x="3038807" y="335916"/>
                        <a:pt x="3035758" y="336470"/>
                      </a:cubicBezTo>
                      <a:cubicBezTo>
                        <a:pt x="3031600" y="337301"/>
                        <a:pt x="3027996" y="340350"/>
                        <a:pt x="3024391" y="336470"/>
                      </a:cubicBezTo>
                      <a:cubicBezTo>
                        <a:pt x="3021897" y="333699"/>
                        <a:pt x="3019679" y="328711"/>
                        <a:pt x="3015520" y="327602"/>
                      </a:cubicBezTo>
                      <a:cubicBezTo>
                        <a:pt x="3013579" y="327048"/>
                        <a:pt x="3011639" y="328156"/>
                        <a:pt x="3009698" y="328711"/>
                      </a:cubicBezTo>
                      <a:cubicBezTo>
                        <a:pt x="3007480" y="329265"/>
                        <a:pt x="3005262" y="329542"/>
                        <a:pt x="3002767" y="329265"/>
                      </a:cubicBezTo>
                      <a:cubicBezTo>
                        <a:pt x="2998608" y="328711"/>
                        <a:pt x="2995836" y="328711"/>
                        <a:pt x="2992233" y="331482"/>
                      </a:cubicBezTo>
                      <a:cubicBezTo>
                        <a:pt x="2991401" y="334253"/>
                        <a:pt x="2990846" y="337579"/>
                        <a:pt x="2993064" y="339796"/>
                      </a:cubicBezTo>
                      <a:cubicBezTo>
                        <a:pt x="2994173" y="340904"/>
                        <a:pt x="2995836" y="341181"/>
                        <a:pt x="2996391" y="342567"/>
                      </a:cubicBezTo>
                      <a:cubicBezTo>
                        <a:pt x="2996945" y="343675"/>
                        <a:pt x="2996391" y="346169"/>
                        <a:pt x="2995282" y="347001"/>
                      </a:cubicBezTo>
                      <a:cubicBezTo>
                        <a:pt x="2994173" y="347832"/>
                        <a:pt x="2991401" y="347001"/>
                        <a:pt x="2990015" y="347278"/>
                      </a:cubicBezTo>
                      <a:cubicBezTo>
                        <a:pt x="2989737" y="349495"/>
                        <a:pt x="2989460" y="351989"/>
                        <a:pt x="2989737" y="354206"/>
                      </a:cubicBezTo>
                      <a:cubicBezTo>
                        <a:pt x="2983084" y="350326"/>
                        <a:pt x="2977816" y="343675"/>
                        <a:pt x="2970331" y="341735"/>
                      </a:cubicBezTo>
                      <a:cubicBezTo>
                        <a:pt x="2967558" y="340904"/>
                        <a:pt x="2964232" y="340904"/>
                        <a:pt x="2961737" y="339241"/>
                      </a:cubicBezTo>
                      <a:cubicBezTo>
                        <a:pt x="2958409" y="337024"/>
                        <a:pt x="2955637" y="333976"/>
                        <a:pt x="2952034" y="332036"/>
                      </a:cubicBezTo>
                      <a:cubicBezTo>
                        <a:pt x="2949538" y="330651"/>
                        <a:pt x="2947043" y="329265"/>
                        <a:pt x="2944271" y="329265"/>
                      </a:cubicBezTo>
                      <a:cubicBezTo>
                        <a:pt x="2940944" y="329265"/>
                        <a:pt x="2937617" y="328711"/>
                        <a:pt x="2934290" y="328988"/>
                      </a:cubicBezTo>
                      <a:cubicBezTo>
                        <a:pt x="2927914" y="328988"/>
                        <a:pt x="2921815" y="330373"/>
                        <a:pt x="2915993" y="332867"/>
                      </a:cubicBezTo>
                      <a:cubicBezTo>
                        <a:pt x="2913498" y="333976"/>
                        <a:pt x="2911003" y="335084"/>
                        <a:pt x="2909062" y="337024"/>
                      </a:cubicBezTo>
                      <a:cubicBezTo>
                        <a:pt x="2907399" y="338687"/>
                        <a:pt x="2905735" y="342012"/>
                        <a:pt x="2903794" y="343121"/>
                      </a:cubicBezTo>
                      <a:cubicBezTo>
                        <a:pt x="2901576" y="344229"/>
                        <a:pt x="2898250" y="341735"/>
                        <a:pt x="2896032" y="341181"/>
                      </a:cubicBezTo>
                      <a:cubicBezTo>
                        <a:pt x="2893259" y="340627"/>
                        <a:pt x="2889933" y="340904"/>
                        <a:pt x="2887160" y="340350"/>
                      </a:cubicBezTo>
                      <a:cubicBezTo>
                        <a:pt x="2883834" y="339796"/>
                        <a:pt x="2881061" y="337856"/>
                        <a:pt x="2878012" y="336747"/>
                      </a:cubicBezTo>
                      <a:cubicBezTo>
                        <a:pt x="2874685" y="335639"/>
                        <a:pt x="2871358" y="334807"/>
                        <a:pt x="2868308" y="333145"/>
                      </a:cubicBezTo>
                      <a:cubicBezTo>
                        <a:pt x="2865814" y="331759"/>
                        <a:pt x="2862764" y="331482"/>
                        <a:pt x="2859991" y="330096"/>
                      </a:cubicBezTo>
                      <a:cubicBezTo>
                        <a:pt x="2858051" y="329265"/>
                        <a:pt x="2856388" y="327602"/>
                        <a:pt x="2855002" y="326494"/>
                      </a:cubicBezTo>
                      <a:cubicBezTo>
                        <a:pt x="2853338" y="325385"/>
                        <a:pt x="2854170" y="325108"/>
                        <a:pt x="2853892" y="323445"/>
                      </a:cubicBezTo>
                      <a:cubicBezTo>
                        <a:pt x="2853892" y="322614"/>
                        <a:pt x="2852784" y="322060"/>
                        <a:pt x="2852506" y="321228"/>
                      </a:cubicBezTo>
                      <a:cubicBezTo>
                        <a:pt x="2852506" y="320674"/>
                        <a:pt x="2852506" y="320397"/>
                        <a:pt x="2852506" y="319566"/>
                      </a:cubicBezTo>
                      <a:cubicBezTo>
                        <a:pt x="2852506" y="316517"/>
                        <a:pt x="2848625" y="314855"/>
                        <a:pt x="2845853" y="314855"/>
                      </a:cubicBezTo>
                      <a:cubicBezTo>
                        <a:pt x="2841417" y="314855"/>
                        <a:pt x="2840862" y="320674"/>
                        <a:pt x="2838922" y="323723"/>
                      </a:cubicBezTo>
                      <a:cubicBezTo>
                        <a:pt x="2836704" y="326771"/>
                        <a:pt x="2834486" y="329542"/>
                        <a:pt x="2833100" y="333145"/>
                      </a:cubicBezTo>
                      <a:cubicBezTo>
                        <a:pt x="2832545" y="334807"/>
                        <a:pt x="2831159" y="336470"/>
                        <a:pt x="2830882" y="338133"/>
                      </a:cubicBezTo>
                      <a:cubicBezTo>
                        <a:pt x="2830882" y="338133"/>
                        <a:pt x="2831437" y="338133"/>
                        <a:pt x="2831437" y="338133"/>
                      </a:cubicBezTo>
                      <a:cubicBezTo>
                        <a:pt x="2831437" y="338687"/>
                        <a:pt x="2831159" y="338964"/>
                        <a:pt x="2830882" y="339518"/>
                      </a:cubicBezTo>
                      <a:cubicBezTo>
                        <a:pt x="2829219" y="342290"/>
                        <a:pt x="2827001" y="344507"/>
                        <a:pt x="2825060" y="347278"/>
                      </a:cubicBezTo>
                      <a:cubicBezTo>
                        <a:pt x="2823951" y="348941"/>
                        <a:pt x="2823397" y="350603"/>
                        <a:pt x="2822288" y="352266"/>
                      </a:cubicBezTo>
                      <a:cubicBezTo>
                        <a:pt x="2820902" y="354760"/>
                        <a:pt x="2818961" y="357254"/>
                        <a:pt x="2817575" y="359748"/>
                      </a:cubicBezTo>
                      <a:cubicBezTo>
                        <a:pt x="2816189" y="362520"/>
                        <a:pt x="2814803" y="365291"/>
                        <a:pt x="2813139" y="367785"/>
                      </a:cubicBezTo>
                      <a:cubicBezTo>
                        <a:pt x="2812307" y="369170"/>
                        <a:pt x="2810921" y="371665"/>
                        <a:pt x="2809535" y="372773"/>
                      </a:cubicBezTo>
                      <a:cubicBezTo>
                        <a:pt x="2807594" y="373881"/>
                        <a:pt x="2805100" y="371942"/>
                        <a:pt x="2803158" y="372773"/>
                      </a:cubicBezTo>
                      <a:cubicBezTo>
                        <a:pt x="2801495" y="370833"/>
                        <a:pt x="2800386" y="368893"/>
                        <a:pt x="2798445" y="367508"/>
                      </a:cubicBezTo>
                      <a:cubicBezTo>
                        <a:pt x="2795951" y="365845"/>
                        <a:pt x="2793178" y="364737"/>
                        <a:pt x="2790683" y="363628"/>
                      </a:cubicBezTo>
                      <a:cubicBezTo>
                        <a:pt x="2789297" y="362797"/>
                        <a:pt x="2789020" y="362797"/>
                        <a:pt x="2787634" y="363074"/>
                      </a:cubicBezTo>
                      <a:cubicBezTo>
                        <a:pt x="2784307" y="363074"/>
                        <a:pt x="2780425" y="361965"/>
                        <a:pt x="2777653" y="360580"/>
                      </a:cubicBezTo>
                      <a:cubicBezTo>
                        <a:pt x="2775158" y="359471"/>
                        <a:pt x="2773772" y="357254"/>
                        <a:pt x="2771554" y="355869"/>
                      </a:cubicBezTo>
                      <a:cubicBezTo>
                        <a:pt x="2769890" y="354760"/>
                        <a:pt x="2768504" y="353929"/>
                        <a:pt x="2767395" y="352266"/>
                      </a:cubicBezTo>
                      <a:cubicBezTo>
                        <a:pt x="2766009" y="350049"/>
                        <a:pt x="2766287" y="347555"/>
                        <a:pt x="2765177" y="345061"/>
                      </a:cubicBezTo>
                      <a:cubicBezTo>
                        <a:pt x="2764069" y="342290"/>
                        <a:pt x="2760187" y="340627"/>
                        <a:pt x="2757970" y="338964"/>
                      </a:cubicBezTo>
                      <a:cubicBezTo>
                        <a:pt x="2755752" y="337301"/>
                        <a:pt x="2753256" y="336193"/>
                        <a:pt x="2751039" y="335084"/>
                      </a:cubicBezTo>
                      <a:cubicBezTo>
                        <a:pt x="2749653" y="334253"/>
                        <a:pt x="2747435" y="333699"/>
                        <a:pt x="2746880" y="332036"/>
                      </a:cubicBezTo>
                      <a:cubicBezTo>
                        <a:pt x="2745217" y="326216"/>
                        <a:pt x="2755752" y="327602"/>
                        <a:pt x="2758801" y="326771"/>
                      </a:cubicBezTo>
                      <a:cubicBezTo>
                        <a:pt x="2762128" y="325662"/>
                        <a:pt x="2758801" y="320120"/>
                        <a:pt x="2757970" y="318457"/>
                      </a:cubicBezTo>
                      <a:cubicBezTo>
                        <a:pt x="2756860" y="316517"/>
                        <a:pt x="2754642" y="315686"/>
                        <a:pt x="2754366" y="313746"/>
                      </a:cubicBezTo>
                      <a:cubicBezTo>
                        <a:pt x="2753811" y="311806"/>
                        <a:pt x="2752979" y="307927"/>
                        <a:pt x="2750761" y="311252"/>
                      </a:cubicBezTo>
                      <a:cubicBezTo>
                        <a:pt x="2749653" y="313192"/>
                        <a:pt x="2749375" y="316240"/>
                        <a:pt x="2747157" y="317349"/>
                      </a:cubicBezTo>
                      <a:cubicBezTo>
                        <a:pt x="2743553" y="319011"/>
                        <a:pt x="2738286" y="317349"/>
                        <a:pt x="2735791" y="314577"/>
                      </a:cubicBezTo>
                      <a:cubicBezTo>
                        <a:pt x="2734405" y="313192"/>
                        <a:pt x="2733573" y="311529"/>
                        <a:pt x="2732187" y="310143"/>
                      </a:cubicBezTo>
                      <a:cubicBezTo>
                        <a:pt x="2730246" y="308481"/>
                        <a:pt x="2727474" y="307649"/>
                        <a:pt x="2725810" y="305710"/>
                      </a:cubicBezTo>
                      <a:cubicBezTo>
                        <a:pt x="2723038" y="301830"/>
                        <a:pt x="2733019" y="304047"/>
                        <a:pt x="2734682" y="304601"/>
                      </a:cubicBezTo>
                      <a:cubicBezTo>
                        <a:pt x="2736622" y="305155"/>
                        <a:pt x="2738840" y="305432"/>
                        <a:pt x="2741058" y="305710"/>
                      </a:cubicBezTo>
                      <a:cubicBezTo>
                        <a:pt x="2745217" y="306264"/>
                        <a:pt x="2749375" y="305432"/>
                        <a:pt x="2753534" y="305155"/>
                      </a:cubicBezTo>
                      <a:cubicBezTo>
                        <a:pt x="2756029" y="305155"/>
                        <a:pt x="2756860" y="303770"/>
                        <a:pt x="2758801" y="302661"/>
                      </a:cubicBezTo>
                      <a:cubicBezTo>
                        <a:pt x="2761573" y="301276"/>
                        <a:pt x="2762128" y="300444"/>
                        <a:pt x="2761851" y="297396"/>
                      </a:cubicBezTo>
                      <a:cubicBezTo>
                        <a:pt x="2761851" y="294347"/>
                        <a:pt x="2759910" y="292131"/>
                        <a:pt x="2757970" y="289914"/>
                      </a:cubicBezTo>
                      <a:cubicBezTo>
                        <a:pt x="2757138" y="288805"/>
                        <a:pt x="2756306" y="287419"/>
                        <a:pt x="2754642" y="286865"/>
                      </a:cubicBezTo>
                      <a:cubicBezTo>
                        <a:pt x="2753534" y="286588"/>
                        <a:pt x="2752425" y="286865"/>
                        <a:pt x="2751593" y="286865"/>
                      </a:cubicBezTo>
                      <a:cubicBezTo>
                        <a:pt x="2749098" y="286865"/>
                        <a:pt x="2732187" y="284648"/>
                        <a:pt x="2736345" y="279937"/>
                      </a:cubicBezTo>
                      <a:cubicBezTo>
                        <a:pt x="2739118" y="276612"/>
                        <a:pt x="2744662" y="277166"/>
                        <a:pt x="2748543" y="277443"/>
                      </a:cubicBezTo>
                      <a:cubicBezTo>
                        <a:pt x="2751870" y="277443"/>
                        <a:pt x="2757415" y="276612"/>
                        <a:pt x="2753256" y="272455"/>
                      </a:cubicBezTo>
                      <a:cubicBezTo>
                        <a:pt x="2750761" y="269961"/>
                        <a:pt x="2746880" y="268852"/>
                        <a:pt x="2743276" y="268298"/>
                      </a:cubicBezTo>
                      <a:cubicBezTo>
                        <a:pt x="2741058" y="268021"/>
                        <a:pt x="2731909" y="267467"/>
                        <a:pt x="2735236" y="263587"/>
                      </a:cubicBezTo>
                      <a:cubicBezTo>
                        <a:pt x="2737731" y="263310"/>
                        <a:pt x="2740226" y="263310"/>
                        <a:pt x="2742444" y="261924"/>
                      </a:cubicBezTo>
                      <a:cubicBezTo>
                        <a:pt x="2744662" y="260539"/>
                        <a:pt x="2747157" y="259707"/>
                        <a:pt x="2749375" y="258599"/>
                      </a:cubicBezTo>
                      <a:cubicBezTo>
                        <a:pt x="2751039" y="257767"/>
                        <a:pt x="2754088" y="256936"/>
                        <a:pt x="2755474" y="255550"/>
                      </a:cubicBezTo>
                      <a:cubicBezTo>
                        <a:pt x="2757138" y="253611"/>
                        <a:pt x="2753534" y="252225"/>
                        <a:pt x="2752148" y="251394"/>
                      </a:cubicBezTo>
                      <a:cubicBezTo>
                        <a:pt x="2748267" y="249454"/>
                        <a:pt x="2744385" y="247791"/>
                        <a:pt x="2740226" y="246128"/>
                      </a:cubicBezTo>
                      <a:cubicBezTo>
                        <a:pt x="2737177" y="245020"/>
                        <a:pt x="2734682" y="243357"/>
                        <a:pt x="2731909" y="241694"/>
                      </a:cubicBezTo>
                      <a:cubicBezTo>
                        <a:pt x="2725533" y="237815"/>
                        <a:pt x="2718879" y="235321"/>
                        <a:pt x="2711949" y="232272"/>
                      </a:cubicBezTo>
                      <a:cubicBezTo>
                        <a:pt x="2709731" y="231164"/>
                        <a:pt x="2707790" y="230055"/>
                        <a:pt x="2705295" y="229501"/>
                      </a:cubicBezTo>
                      <a:cubicBezTo>
                        <a:pt x="2702523" y="228947"/>
                        <a:pt x="2696701" y="227007"/>
                        <a:pt x="2694206" y="228947"/>
                      </a:cubicBezTo>
                      <a:cubicBezTo>
                        <a:pt x="2692542" y="230055"/>
                        <a:pt x="2692265" y="232826"/>
                        <a:pt x="2690879" y="234212"/>
                      </a:cubicBezTo>
                      <a:cubicBezTo>
                        <a:pt x="2689216" y="235875"/>
                        <a:pt x="2686443" y="236152"/>
                        <a:pt x="2684503" y="238092"/>
                      </a:cubicBezTo>
                      <a:cubicBezTo>
                        <a:pt x="2684503" y="238092"/>
                        <a:pt x="2684503" y="238092"/>
                        <a:pt x="2684503" y="238369"/>
                      </a:cubicBezTo>
                      <a:cubicBezTo>
                        <a:pt x="2681453" y="238369"/>
                        <a:pt x="2678680" y="238369"/>
                        <a:pt x="2675631" y="237537"/>
                      </a:cubicBezTo>
                      <a:cubicBezTo>
                        <a:pt x="2676462" y="236152"/>
                        <a:pt x="2676186" y="232549"/>
                        <a:pt x="2675631" y="230887"/>
                      </a:cubicBezTo>
                      <a:cubicBezTo>
                        <a:pt x="2674799" y="228947"/>
                        <a:pt x="2672858" y="227838"/>
                        <a:pt x="2670641" y="227561"/>
                      </a:cubicBezTo>
                      <a:cubicBezTo>
                        <a:pt x="2666482" y="227561"/>
                        <a:pt x="2662046" y="228670"/>
                        <a:pt x="2657888" y="228947"/>
                      </a:cubicBezTo>
                      <a:cubicBezTo>
                        <a:pt x="2653175" y="229501"/>
                        <a:pt x="2647907" y="230887"/>
                        <a:pt x="2645690" y="225621"/>
                      </a:cubicBezTo>
                      <a:cubicBezTo>
                        <a:pt x="2645135" y="224236"/>
                        <a:pt x="2644026" y="221742"/>
                        <a:pt x="2642363" y="220910"/>
                      </a:cubicBezTo>
                      <a:cubicBezTo>
                        <a:pt x="2640700" y="220079"/>
                        <a:pt x="2638759" y="221187"/>
                        <a:pt x="2637095" y="221464"/>
                      </a:cubicBezTo>
                      <a:cubicBezTo>
                        <a:pt x="2634601" y="221464"/>
                        <a:pt x="2633491" y="220079"/>
                        <a:pt x="2631551" y="218693"/>
                      </a:cubicBezTo>
                      <a:cubicBezTo>
                        <a:pt x="2631551" y="218693"/>
                        <a:pt x="2630996" y="218693"/>
                        <a:pt x="2630996" y="218693"/>
                      </a:cubicBezTo>
                      <a:cubicBezTo>
                        <a:pt x="2630164" y="217585"/>
                        <a:pt x="2629610" y="216199"/>
                        <a:pt x="2628778" y="214813"/>
                      </a:cubicBezTo>
                      <a:cubicBezTo>
                        <a:pt x="2627670" y="213705"/>
                        <a:pt x="2627670" y="212319"/>
                        <a:pt x="2627670" y="210657"/>
                      </a:cubicBezTo>
                      <a:cubicBezTo>
                        <a:pt x="2627670" y="209271"/>
                        <a:pt x="2627670" y="208163"/>
                        <a:pt x="2626838" y="207331"/>
                      </a:cubicBezTo>
                      <a:cubicBezTo>
                        <a:pt x="2625174" y="205946"/>
                        <a:pt x="2623511" y="207608"/>
                        <a:pt x="2622679" y="209271"/>
                      </a:cubicBezTo>
                      <a:cubicBezTo>
                        <a:pt x="2622125" y="210934"/>
                        <a:pt x="2621847" y="212319"/>
                        <a:pt x="2620739" y="213982"/>
                      </a:cubicBezTo>
                      <a:cubicBezTo>
                        <a:pt x="2619075" y="216476"/>
                        <a:pt x="2616857" y="218139"/>
                        <a:pt x="2614362" y="219525"/>
                      </a:cubicBezTo>
                      <a:cubicBezTo>
                        <a:pt x="2612699" y="220633"/>
                        <a:pt x="2611036" y="222296"/>
                        <a:pt x="2609094" y="222850"/>
                      </a:cubicBezTo>
                      <a:cubicBezTo>
                        <a:pt x="2606877" y="223404"/>
                        <a:pt x="2604659" y="222850"/>
                        <a:pt x="2602995" y="221464"/>
                      </a:cubicBezTo>
                      <a:cubicBezTo>
                        <a:pt x="2601609" y="220356"/>
                        <a:pt x="2599946" y="218970"/>
                        <a:pt x="2598005" y="219525"/>
                      </a:cubicBezTo>
                      <a:cubicBezTo>
                        <a:pt x="2593847" y="220910"/>
                        <a:pt x="2589688" y="229501"/>
                        <a:pt x="2592460" y="233104"/>
                      </a:cubicBezTo>
                      <a:cubicBezTo>
                        <a:pt x="2593570" y="234766"/>
                        <a:pt x="2595788" y="236152"/>
                        <a:pt x="2596342" y="238092"/>
                      </a:cubicBezTo>
                      <a:cubicBezTo>
                        <a:pt x="2597174" y="239754"/>
                        <a:pt x="2596619" y="241694"/>
                        <a:pt x="2596619" y="243357"/>
                      </a:cubicBezTo>
                      <a:cubicBezTo>
                        <a:pt x="2596619" y="248068"/>
                        <a:pt x="2596342" y="252225"/>
                        <a:pt x="2593570" y="256105"/>
                      </a:cubicBezTo>
                      <a:cubicBezTo>
                        <a:pt x="2591074" y="259707"/>
                        <a:pt x="2587193" y="262478"/>
                        <a:pt x="2582480" y="262478"/>
                      </a:cubicBezTo>
                      <a:cubicBezTo>
                        <a:pt x="2578044" y="262478"/>
                        <a:pt x="2573609" y="260539"/>
                        <a:pt x="2569727" y="258876"/>
                      </a:cubicBezTo>
                      <a:cubicBezTo>
                        <a:pt x="2566123" y="257490"/>
                        <a:pt x="2562796" y="256382"/>
                        <a:pt x="2558915" y="257213"/>
                      </a:cubicBezTo>
                      <a:cubicBezTo>
                        <a:pt x="2553371" y="258322"/>
                        <a:pt x="2548103" y="259153"/>
                        <a:pt x="2542281" y="259153"/>
                      </a:cubicBezTo>
                      <a:cubicBezTo>
                        <a:pt x="2536182" y="259153"/>
                        <a:pt x="2530083" y="259430"/>
                        <a:pt x="2523984" y="258876"/>
                      </a:cubicBezTo>
                      <a:cubicBezTo>
                        <a:pt x="2521211" y="258599"/>
                        <a:pt x="2518162" y="257767"/>
                        <a:pt x="2515390" y="257767"/>
                      </a:cubicBezTo>
                      <a:cubicBezTo>
                        <a:pt x="2513449" y="257767"/>
                        <a:pt x="2511508" y="257767"/>
                        <a:pt x="2509568" y="257767"/>
                      </a:cubicBezTo>
                      <a:cubicBezTo>
                        <a:pt x="2499587" y="257213"/>
                        <a:pt x="2489607" y="255550"/>
                        <a:pt x="2479626" y="253888"/>
                      </a:cubicBezTo>
                      <a:cubicBezTo>
                        <a:pt x="2475745" y="253056"/>
                        <a:pt x="2472419" y="250562"/>
                        <a:pt x="2469369" y="248068"/>
                      </a:cubicBezTo>
                      <a:cubicBezTo>
                        <a:pt x="2467705" y="246960"/>
                        <a:pt x="2465488" y="245297"/>
                        <a:pt x="2465488" y="243080"/>
                      </a:cubicBezTo>
                      <a:cubicBezTo>
                        <a:pt x="2465488" y="241417"/>
                        <a:pt x="2466319" y="239477"/>
                        <a:pt x="2467151" y="238092"/>
                      </a:cubicBezTo>
                      <a:cubicBezTo>
                        <a:pt x="2467982" y="236429"/>
                        <a:pt x="2468814" y="235598"/>
                        <a:pt x="2470477" y="234766"/>
                      </a:cubicBezTo>
                      <a:cubicBezTo>
                        <a:pt x="2471587" y="234212"/>
                        <a:pt x="2474636" y="233104"/>
                        <a:pt x="2474636" y="231441"/>
                      </a:cubicBezTo>
                      <a:cubicBezTo>
                        <a:pt x="2474636" y="228393"/>
                        <a:pt x="2466319" y="227284"/>
                        <a:pt x="2464101" y="227007"/>
                      </a:cubicBezTo>
                      <a:cubicBezTo>
                        <a:pt x="2460220" y="226453"/>
                        <a:pt x="2456616" y="226730"/>
                        <a:pt x="2452735" y="226453"/>
                      </a:cubicBezTo>
                      <a:cubicBezTo>
                        <a:pt x="2443031" y="226176"/>
                        <a:pt x="2433328" y="224513"/>
                        <a:pt x="2423625" y="223681"/>
                      </a:cubicBezTo>
                      <a:cubicBezTo>
                        <a:pt x="2418912" y="223404"/>
                        <a:pt x="2414476" y="223681"/>
                        <a:pt x="2410041" y="223681"/>
                      </a:cubicBezTo>
                      <a:cubicBezTo>
                        <a:pt x="2404496" y="223681"/>
                        <a:pt x="2398951" y="223404"/>
                        <a:pt x="2393407" y="222850"/>
                      </a:cubicBezTo>
                      <a:cubicBezTo>
                        <a:pt x="2387585" y="222296"/>
                        <a:pt x="2380931" y="221742"/>
                        <a:pt x="2375109" y="222850"/>
                      </a:cubicBezTo>
                      <a:cubicBezTo>
                        <a:pt x="2372891" y="223127"/>
                        <a:pt x="2372059" y="224513"/>
                        <a:pt x="2370119" y="225344"/>
                      </a:cubicBezTo>
                      <a:cubicBezTo>
                        <a:pt x="2368178" y="226176"/>
                        <a:pt x="2365683" y="226453"/>
                        <a:pt x="2363465" y="226453"/>
                      </a:cubicBezTo>
                      <a:cubicBezTo>
                        <a:pt x="2360139" y="226453"/>
                        <a:pt x="2356811" y="226453"/>
                        <a:pt x="2353485" y="226730"/>
                      </a:cubicBezTo>
                      <a:cubicBezTo>
                        <a:pt x="2350712" y="226730"/>
                        <a:pt x="2347940" y="227561"/>
                        <a:pt x="2344891" y="227838"/>
                      </a:cubicBezTo>
                      <a:cubicBezTo>
                        <a:pt x="2341563" y="227838"/>
                        <a:pt x="2337960" y="226453"/>
                        <a:pt x="2334633" y="227284"/>
                      </a:cubicBezTo>
                      <a:cubicBezTo>
                        <a:pt x="2331860" y="228115"/>
                        <a:pt x="2331029" y="230332"/>
                        <a:pt x="2331583" y="233104"/>
                      </a:cubicBezTo>
                      <a:cubicBezTo>
                        <a:pt x="2332138" y="236152"/>
                        <a:pt x="2332970" y="238923"/>
                        <a:pt x="2331583" y="241972"/>
                      </a:cubicBezTo>
                      <a:cubicBezTo>
                        <a:pt x="2331029" y="243634"/>
                        <a:pt x="2329643" y="245020"/>
                        <a:pt x="2327702" y="245020"/>
                      </a:cubicBezTo>
                      <a:cubicBezTo>
                        <a:pt x="2326039" y="245020"/>
                        <a:pt x="2323266" y="244188"/>
                        <a:pt x="2322435" y="242803"/>
                      </a:cubicBezTo>
                      <a:cubicBezTo>
                        <a:pt x="2321603" y="241417"/>
                        <a:pt x="2322435" y="238646"/>
                        <a:pt x="2322435" y="236983"/>
                      </a:cubicBezTo>
                      <a:cubicBezTo>
                        <a:pt x="2322435" y="235321"/>
                        <a:pt x="2321326" y="233658"/>
                        <a:pt x="2321603" y="231995"/>
                      </a:cubicBezTo>
                      <a:cubicBezTo>
                        <a:pt x="2321603" y="230609"/>
                        <a:pt x="2322712" y="229224"/>
                        <a:pt x="2323543" y="228115"/>
                      </a:cubicBezTo>
                      <a:cubicBezTo>
                        <a:pt x="2324929" y="225621"/>
                        <a:pt x="2326871" y="222019"/>
                        <a:pt x="2325207" y="219248"/>
                      </a:cubicBezTo>
                      <a:cubicBezTo>
                        <a:pt x="2323821" y="217031"/>
                        <a:pt x="2320494" y="215922"/>
                        <a:pt x="2318830" y="213982"/>
                      </a:cubicBezTo>
                      <a:cubicBezTo>
                        <a:pt x="2316890" y="212042"/>
                        <a:pt x="2315504" y="210103"/>
                        <a:pt x="2312731" y="209271"/>
                      </a:cubicBezTo>
                      <a:cubicBezTo>
                        <a:pt x="2313840" y="213428"/>
                        <a:pt x="2313840" y="217308"/>
                        <a:pt x="2309959" y="220079"/>
                      </a:cubicBezTo>
                      <a:cubicBezTo>
                        <a:pt x="2306632" y="222296"/>
                        <a:pt x="2303028" y="222019"/>
                        <a:pt x="2299424" y="221464"/>
                      </a:cubicBezTo>
                      <a:cubicBezTo>
                        <a:pt x="2295265" y="220910"/>
                        <a:pt x="2291661" y="220356"/>
                        <a:pt x="2287780" y="218416"/>
                      </a:cubicBezTo>
                      <a:cubicBezTo>
                        <a:pt x="2284454" y="216753"/>
                        <a:pt x="2280572" y="215645"/>
                        <a:pt x="2277245" y="213705"/>
                      </a:cubicBezTo>
                      <a:cubicBezTo>
                        <a:pt x="2274196" y="211765"/>
                        <a:pt x="2273641" y="208440"/>
                        <a:pt x="2273919" y="205114"/>
                      </a:cubicBezTo>
                      <a:cubicBezTo>
                        <a:pt x="2270869" y="205114"/>
                        <a:pt x="2267542" y="205668"/>
                        <a:pt x="2264493" y="205114"/>
                      </a:cubicBezTo>
                      <a:cubicBezTo>
                        <a:pt x="2262829" y="205114"/>
                        <a:pt x="2261721" y="204283"/>
                        <a:pt x="2260057" y="204006"/>
                      </a:cubicBezTo>
                      <a:cubicBezTo>
                        <a:pt x="2255344" y="203452"/>
                        <a:pt x="2250631" y="205391"/>
                        <a:pt x="2245918" y="204006"/>
                      </a:cubicBezTo>
                      <a:cubicBezTo>
                        <a:pt x="2241759" y="202620"/>
                        <a:pt x="2236492" y="202066"/>
                        <a:pt x="2232056" y="203452"/>
                      </a:cubicBezTo>
                      <a:cubicBezTo>
                        <a:pt x="2229839" y="204283"/>
                        <a:pt x="2229561" y="207054"/>
                        <a:pt x="2228452" y="208994"/>
                      </a:cubicBezTo>
                      <a:cubicBezTo>
                        <a:pt x="2227343" y="211488"/>
                        <a:pt x="2225403" y="213428"/>
                        <a:pt x="2223462" y="215368"/>
                      </a:cubicBezTo>
                      <a:cubicBezTo>
                        <a:pt x="2222076" y="216753"/>
                        <a:pt x="2217917" y="218693"/>
                        <a:pt x="2219580" y="220910"/>
                      </a:cubicBezTo>
                      <a:cubicBezTo>
                        <a:pt x="2220412" y="222019"/>
                        <a:pt x="2223185" y="222296"/>
                        <a:pt x="2224571" y="222573"/>
                      </a:cubicBezTo>
                      <a:cubicBezTo>
                        <a:pt x="2229561" y="223404"/>
                        <a:pt x="2235106" y="223127"/>
                        <a:pt x="2240096" y="222573"/>
                      </a:cubicBezTo>
                      <a:cubicBezTo>
                        <a:pt x="2243423" y="222019"/>
                        <a:pt x="2245363" y="221187"/>
                        <a:pt x="2248136" y="219525"/>
                      </a:cubicBezTo>
                      <a:cubicBezTo>
                        <a:pt x="2250076" y="218416"/>
                        <a:pt x="2252572" y="218970"/>
                        <a:pt x="2254790" y="218970"/>
                      </a:cubicBezTo>
                      <a:cubicBezTo>
                        <a:pt x="2254790" y="222019"/>
                        <a:pt x="2252572" y="222573"/>
                        <a:pt x="2249799" y="223681"/>
                      </a:cubicBezTo>
                      <a:cubicBezTo>
                        <a:pt x="2246749" y="225067"/>
                        <a:pt x="2244809" y="227007"/>
                        <a:pt x="2242314" y="228670"/>
                      </a:cubicBezTo>
                      <a:cubicBezTo>
                        <a:pt x="2237601" y="231995"/>
                        <a:pt x="2230670" y="228670"/>
                        <a:pt x="2225957" y="227838"/>
                      </a:cubicBezTo>
                      <a:cubicBezTo>
                        <a:pt x="2222353" y="227007"/>
                        <a:pt x="2219026" y="226730"/>
                        <a:pt x="2215145" y="226453"/>
                      </a:cubicBezTo>
                      <a:cubicBezTo>
                        <a:pt x="2211541" y="226453"/>
                        <a:pt x="2212373" y="228670"/>
                        <a:pt x="2211818" y="231441"/>
                      </a:cubicBezTo>
                      <a:cubicBezTo>
                        <a:pt x="2211263" y="236983"/>
                        <a:pt x="2206551" y="240586"/>
                        <a:pt x="2201283" y="241140"/>
                      </a:cubicBezTo>
                      <a:cubicBezTo>
                        <a:pt x="2198511" y="241140"/>
                        <a:pt x="2195739" y="241140"/>
                        <a:pt x="2192966" y="241417"/>
                      </a:cubicBezTo>
                      <a:cubicBezTo>
                        <a:pt x="2189916" y="241694"/>
                        <a:pt x="2187698" y="242526"/>
                        <a:pt x="2184926" y="243634"/>
                      </a:cubicBezTo>
                      <a:cubicBezTo>
                        <a:pt x="2181045" y="245020"/>
                        <a:pt x="2177164" y="246960"/>
                        <a:pt x="2173282" y="248068"/>
                      </a:cubicBezTo>
                      <a:cubicBezTo>
                        <a:pt x="2169401" y="249177"/>
                        <a:pt x="2166075" y="249177"/>
                        <a:pt x="2162193" y="249454"/>
                      </a:cubicBezTo>
                      <a:cubicBezTo>
                        <a:pt x="2158589" y="249454"/>
                        <a:pt x="2155817" y="250562"/>
                        <a:pt x="2152213" y="251117"/>
                      </a:cubicBezTo>
                      <a:cubicBezTo>
                        <a:pt x="2149441" y="251394"/>
                        <a:pt x="2146668" y="251117"/>
                        <a:pt x="2143896" y="251117"/>
                      </a:cubicBezTo>
                      <a:cubicBezTo>
                        <a:pt x="2141124" y="251117"/>
                        <a:pt x="2138074" y="250562"/>
                        <a:pt x="2135579" y="251394"/>
                      </a:cubicBezTo>
                      <a:cubicBezTo>
                        <a:pt x="2132529" y="252502"/>
                        <a:pt x="2130589" y="254442"/>
                        <a:pt x="2129202" y="256936"/>
                      </a:cubicBezTo>
                      <a:cubicBezTo>
                        <a:pt x="2127816" y="259430"/>
                        <a:pt x="2126984" y="261370"/>
                        <a:pt x="2124490" y="263310"/>
                      </a:cubicBezTo>
                      <a:cubicBezTo>
                        <a:pt x="2122548" y="264695"/>
                        <a:pt x="2119222" y="265804"/>
                        <a:pt x="2116727" y="266081"/>
                      </a:cubicBezTo>
                      <a:cubicBezTo>
                        <a:pt x="2113677" y="266081"/>
                        <a:pt x="2111459" y="266358"/>
                        <a:pt x="2108687" y="267744"/>
                      </a:cubicBezTo>
                      <a:cubicBezTo>
                        <a:pt x="2105914" y="269129"/>
                        <a:pt x="2101756" y="269129"/>
                        <a:pt x="2098984" y="267744"/>
                      </a:cubicBezTo>
                      <a:cubicBezTo>
                        <a:pt x="2100093" y="267744"/>
                        <a:pt x="2101756" y="266635"/>
                        <a:pt x="2102588" y="266358"/>
                      </a:cubicBezTo>
                      <a:cubicBezTo>
                        <a:pt x="2103697" y="265804"/>
                        <a:pt x="2105083" y="264973"/>
                        <a:pt x="2105914" y="264141"/>
                      </a:cubicBezTo>
                      <a:cubicBezTo>
                        <a:pt x="2108132" y="262478"/>
                        <a:pt x="2109519" y="259984"/>
                        <a:pt x="2111737" y="258045"/>
                      </a:cubicBezTo>
                      <a:cubicBezTo>
                        <a:pt x="2113400" y="256659"/>
                        <a:pt x="2115341" y="255273"/>
                        <a:pt x="2117004" y="253333"/>
                      </a:cubicBezTo>
                      <a:cubicBezTo>
                        <a:pt x="2118113" y="252225"/>
                        <a:pt x="2118945" y="250562"/>
                        <a:pt x="2119776" y="249177"/>
                      </a:cubicBezTo>
                      <a:cubicBezTo>
                        <a:pt x="2120331" y="248345"/>
                        <a:pt x="2120608" y="247514"/>
                        <a:pt x="2121162" y="246960"/>
                      </a:cubicBezTo>
                      <a:cubicBezTo>
                        <a:pt x="2121994" y="246128"/>
                        <a:pt x="2122826" y="245851"/>
                        <a:pt x="2123935" y="245297"/>
                      </a:cubicBezTo>
                      <a:cubicBezTo>
                        <a:pt x="2125598" y="244466"/>
                        <a:pt x="2126707" y="243080"/>
                        <a:pt x="2128371" y="242249"/>
                      </a:cubicBezTo>
                      <a:cubicBezTo>
                        <a:pt x="2133083" y="239477"/>
                        <a:pt x="2138628" y="239477"/>
                        <a:pt x="2143064" y="236429"/>
                      </a:cubicBezTo>
                      <a:cubicBezTo>
                        <a:pt x="2146945" y="233935"/>
                        <a:pt x="2149163" y="229778"/>
                        <a:pt x="2153322" y="227561"/>
                      </a:cubicBezTo>
                      <a:cubicBezTo>
                        <a:pt x="2157480" y="225067"/>
                        <a:pt x="2162471" y="224790"/>
                        <a:pt x="2167183" y="223681"/>
                      </a:cubicBezTo>
                      <a:cubicBezTo>
                        <a:pt x="2171619" y="222573"/>
                        <a:pt x="2175223" y="219802"/>
                        <a:pt x="2179381" y="217585"/>
                      </a:cubicBezTo>
                      <a:cubicBezTo>
                        <a:pt x="2184649" y="214813"/>
                        <a:pt x="2190194" y="213151"/>
                        <a:pt x="2195739" y="210934"/>
                      </a:cubicBezTo>
                      <a:cubicBezTo>
                        <a:pt x="2201560" y="208440"/>
                        <a:pt x="2206828" y="205114"/>
                        <a:pt x="2212650" y="202343"/>
                      </a:cubicBezTo>
                      <a:cubicBezTo>
                        <a:pt x="2216808" y="200403"/>
                        <a:pt x="2222353" y="198740"/>
                        <a:pt x="2225403" y="194861"/>
                      </a:cubicBezTo>
                      <a:cubicBezTo>
                        <a:pt x="2227621" y="191812"/>
                        <a:pt x="2226789" y="187933"/>
                        <a:pt x="2228729" y="184884"/>
                      </a:cubicBezTo>
                      <a:cubicBezTo>
                        <a:pt x="2230670" y="181282"/>
                        <a:pt x="2235938" y="181282"/>
                        <a:pt x="2239542" y="180728"/>
                      </a:cubicBezTo>
                      <a:cubicBezTo>
                        <a:pt x="2244531" y="179896"/>
                        <a:pt x="2248967" y="178788"/>
                        <a:pt x="2253680" y="176571"/>
                      </a:cubicBezTo>
                      <a:cubicBezTo>
                        <a:pt x="2262275" y="172414"/>
                        <a:pt x="2270314" y="167980"/>
                        <a:pt x="2278077" y="162438"/>
                      </a:cubicBezTo>
                      <a:cubicBezTo>
                        <a:pt x="2285840" y="156895"/>
                        <a:pt x="2295820" y="154124"/>
                        <a:pt x="2304137" y="149690"/>
                      </a:cubicBezTo>
                      <a:cubicBezTo>
                        <a:pt x="2308573" y="147473"/>
                        <a:pt x="2313009" y="144979"/>
                        <a:pt x="2317444" y="142762"/>
                      </a:cubicBezTo>
                      <a:cubicBezTo>
                        <a:pt x="2321880" y="140268"/>
                        <a:pt x="2326871" y="137774"/>
                        <a:pt x="2329920" y="133617"/>
                      </a:cubicBezTo>
                      <a:cubicBezTo>
                        <a:pt x="2332415" y="130291"/>
                        <a:pt x="2332970" y="125857"/>
                        <a:pt x="2328811" y="123918"/>
                      </a:cubicBezTo>
                      <a:cubicBezTo>
                        <a:pt x="2324929" y="121978"/>
                        <a:pt x="2320217" y="123640"/>
                        <a:pt x="2316058" y="123918"/>
                      </a:cubicBezTo>
                      <a:cubicBezTo>
                        <a:pt x="2314118" y="123918"/>
                        <a:pt x="2311623" y="123363"/>
                        <a:pt x="2310237" y="122255"/>
                      </a:cubicBezTo>
                      <a:cubicBezTo>
                        <a:pt x="2307187" y="120038"/>
                        <a:pt x="2305246" y="116158"/>
                        <a:pt x="2303860" y="112833"/>
                      </a:cubicBezTo>
                      <a:cubicBezTo>
                        <a:pt x="2303306" y="111447"/>
                        <a:pt x="2301642" y="108953"/>
                        <a:pt x="2302751" y="107567"/>
                      </a:cubicBezTo>
                      <a:cubicBezTo>
                        <a:pt x="2303860" y="105628"/>
                        <a:pt x="2307464" y="106736"/>
                        <a:pt x="2309127" y="107013"/>
                      </a:cubicBezTo>
                      <a:cubicBezTo>
                        <a:pt x="2313563" y="107567"/>
                        <a:pt x="2315781" y="112001"/>
                        <a:pt x="2320494" y="112001"/>
                      </a:cubicBezTo>
                      <a:cubicBezTo>
                        <a:pt x="2322157" y="112001"/>
                        <a:pt x="2323821" y="112001"/>
                        <a:pt x="2325207" y="112278"/>
                      </a:cubicBezTo>
                      <a:cubicBezTo>
                        <a:pt x="2326593" y="112556"/>
                        <a:pt x="2327702" y="113387"/>
                        <a:pt x="2329088" y="113941"/>
                      </a:cubicBezTo>
                      <a:cubicBezTo>
                        <a:pt x="2330752" y="114495"/>
                        <a:pt x="2333524" y="115881"/>
                        <a:pt x="2335188" y="114495"/>
                      </a:cubicBezTo>
                      <a:cubicBezTo>
                        <a:pt x="2336296" y="113664"/>
                        <a:pt x="2336574" y="111724"/>
                        <a:pt x="2337128" y="110339"/>
                      </a:cubicBezTo>
                      <a:cubicBezTo>
                        <a:pt x="2337682" y="108676"/>
                        <a:pt x="2339069" y="107844"/>
                        <a:pt x="2339900" y="106459"/>
                      </a:cubicBezTo>
                      <a:cubicBezTo>
                        <a:pt x="2342118" y="103411"/>
                        <a:pt x="2337405" y="103965"/>
                        <a:pt x="2335742" y="103965"/>
                      </a:cubicBezTo>
                      <a:cubicBezTo>
                        <a:pt x="2332415" y="103965"/>
                        <a:pt x="2329088" y="104796"/>
                        <a:pt x="2328257" y="100639"/>
                      </a:cubicBezTo>
                      <a:cubicBezTo>
                        <a:pt x="2327702" y="97591"/>
                        <a:pt x="2327702" y="94265"/>
                        <a:pt x="2327425" y="90940"/>
                      </a:cubicBezTo>
                      <a:cubicBezTo>
                        <a:pt x="2326871" y="87060"/>
                        <a:pt x="2323543" y="85120"/>
                        <a:pt x="2319940" y="84843"/>
                      </a:cubicBezTo>
                      <a:cubicBezTo>
                        <a:pt x="2316058" y="84566"/>
                        <a:pt x="2316058" y="88723"/>
                        <a:pt x="2315504" y="91771"/>
                      </a:cubicBezTo>
                      <a:cubicBezTo>
                        <a:pt x="2315504" y="93157"/>
                        <a:pt x="2314672" y="95928"/>
                        <a:pt x="2312454" y="95374"/>
                      </a:cubicBezTo>
                      <a:cubicBezTo>
                        <a:pt x="2310791" y="95097"/>
                        <a:pt x="2311345" y="93157"/>
                        <a:pt x="2311068" y="92049"/>
                      </a:cubicBezTo>
                      <a:cubicBezTo>
                        <a:pt x="2311068" y="90386"/>
                        <a:pt x="2310513" y="89000"/>
                        <a:pt x="2310513" y="87337"/>
                      </a:cubicBezTo>
                      <a:cubicBezTo>
                        <a:pt x="2310513" y="81241"/>
                        <a:pt x="2303306" y="77638"/>
                        <a:pt x="2298870" y="75144"/>
                      </a:cubicBezTo>
                      <a:cubicBezTo>
                        <a:pt x="2294157" y="72373"/>
                        <a:pt x="2289166" y="69879"/>
                        <a:pt x="2284176" y="67662"/>
                      </a:cubicBezTo>
                      <a:cubicBezTo>
                        <a:pt x="2280295" y="65722"/>
                        <a:pt x="2277245" y="63505"/>
                        <a:pt x="2274196" y="60457"/>
                      </a:cubicBezTo>
                      <a:cubicBezTo>
                        <a:pt x="2267542" y="54083"/>
                        <a:pt x="2255621" y="51034"/>
                        <a:pt x="2246749" y="52974"/>
                      </a:cubicBezTo>
                      <a:cubicBezTo>
                        <a:pt x="2240096" y="54360"/>
                        <a:pt x="2233442" y="65168"/>
                        <a:pt x="2226234" y="59902"/>
                      </a:cubicBezTo>
                      <a:cubicBezTo>
                        <a:pt x="2223185" y="57685"/>
                        <a:pt x="2220690" y="55468"/>
                        <a:pt x="2216531" y="55468"/>
                      </a:cubicBezTo>
                      <a:cubicBezTo>
                        <a:pt x="2211263" y="55468"/>
                        <a:pt x="2205719" y="55746"/>
                        <a:pt x="2200452" y="56300"/>
                      </a:cubicBezTo>
                      <a:cubicBezTo>
                        <a:pt x="2197125" y="56300"/>
                        <a:pt x="2193798" y="56854"/>
                        <a:pt x="2190471" y="56577"/>
                      </a:cubicBezTo>
                      <a:cubicBezTo>
                        <a:pt x="2188253" y="56577"/>
                        <a:pt x="2186312" y="56023"/>
                        <a:pt x="2184372" y="56577"/>
                      </a:cubicBezTo>
                      <a:cubicBezTo>
                        <a:pt x="2179936" y="57131"/>
                        <a:pt x="2177995" y="60457"/>
                        <a:pt x="2177441" y="64336"/>
                      </a:cubicBezTo>
                      <a:cubicBezTo>
                        <a:pt x="2176887" y="68493"/>
                        <a:pt x="2174946" y="70433"/>
                        <a:pt x="2170510" y="70433"/>
                      </a:cubicBezTo>
                      <a:cubicBezTo>
                        <a:pt x="2166906" y="70433"/>
                        <a:pt x="2163579" y="68216"/>
                        <a:pt x="2159975" y="69047"/>
                      </a:cubicBezTo>
                      <a:cubicBezTo>
                        <a:pt x="2156094" y="69879"/>
                        <a:pt x="2153044" y="71264"/>
                        <a:pt x="2148886" y="70987"/>
                      </a:cubicBezTo>
                      <a:cubicBezTo>
                        <a:pt x="2145282" y="70710"/>
                        <a:pt x="2140846" y="70987"/>
                        <a:pt x="2137519" y="70156"/>
                      </a:cubicBezTo>
                      <a:cubicBezTo>
                        <a:pt x="2128925" y="67385"/>
                        <a:pt x="2146391" y="57131"/>
                        <a:pt x="2148886" y="55468"/>
                      </a:cubicBezTo>
                      <a:cubicBezTo>
                        <a:pt x="2151381" y="53806"/>
                        <a:pt x="2153876" y="52420"/>
                        <a:pt x="2156372" y="51034"/>
                      </a:cubicBezTo>
                      <a:cubicBezTo>
                        <a:pt x="2157758" y="50203"/>
                        <a:pt x="2161084" y="48540"/>
                        <a:pt x="2161361" y="46323"/>
                      </a:cubicBezTo>
                      <a:cubicBezTo>
                        <a:pt x="2161361" y="43275"/>
                        <a:pt x="2155817" y="42721"/>
                        <a:pt x="2153876" y="42721"/>
                      </a:cubicBezTo>
                      <a:cubicBezTo>
                        <a:pt x="2149995" y="42721"/>
                        <a:pt x="2145837" y="43829"/>
                        <a:pt x="2142232" y="42167"/>
                      </a:cubicBezTo>
                      <a:cubicBezTo>
                        <a:pt x="2140569" y="41335"/>
                        <a:pt x="2139182" y="40504"/>
                        <a:pt x="2137519" y="39950"/>
                      </a:cubicBezTo>
                      <a:cubicBezTo>
                        <a:pt x="2134470" y="39118"/>
                        <a:pt x="2130589" y="38287"/>
                        <a:pt x="2127262" y="39118"/>
                      </a:cubicBezTo>
                      <a:cubicBezTo>
                        <a:pt x="2124212" y="39950"/>
                        <a:pt x="2121440" y="41335"/>
                        <a:pt x="2118390" y="41890"/>
                      </a:cubicBezTo>
                      <a:cubicBezTo>
                        <a:pt x="2117004" y="41890"/>
                        <a:pt x="2113955" y="42444"/>
                        <a:pt x="2113123" y="40781"/>
                      </a:cubicBezTo>
                      <a:cubicBezTo>
                        <a:pt x="2112291" y="38841"/>
                        <a:pt x="2115341" y="38287"/>
                        <a:pt x="2115063" y="36624"/>
                      </a:cubicBezTo>
                      <a:cubicBezTo>
                        <a:pt x="2115063" y="34961"/>
                        <a:pt x="2111737" y="35239"/>
                        <a:pt x="2110628" y="35516"/>
                      </a:cubicBezTo>
                      <a:cubicBezTo>
                        <a:pt x="2109796" y="35793"/>
                        <a:pt x="2108687" y="36347"/>
                        <a:pt x="2107856" y="36901"/>
                      </a:cubicBezTo>
                      <a:cubicBezTo>
                        <a:pt x="2105638" y="38010"/>
                        <a:pt x="2102865" y="38010"/>
                        <a:pt x="2100093" y="38287"/>
                      </a:cubicBezTo>
                      <a:cubicBezTo>
                        <a:pt x="2096211" y="38287"/>
                        <a:pt x="2092330" y="38287"/>
                        <a:pt x="2088449" y="38841"/>
                      </a:cubicBezTo>
                      <a:cubicBezTo>
                        <a:pt x="2085122" y="39118"/>
                        <a:pt x="2081518" y="38841"/>
                        <a:pt x="2077914" y="38564"/>
                      </a:cubicBezTo>
                      <a:cubicBezTo>
                        <a:pt x="2076250" y="38564"/>
                        <a:pt x="2073756" y="38287"/>
                        <a:pt x="2074864" y="35793"/>
                      </a:cubicBezTo>
                      <a:cubicBezTo>
                        <a:pt x="2080132" y="34130"/>
                        <a:pt x="2085677" y="33299"/>
                        <a:pt x="2090944" y="32190"/>
                      </a:cubicBezTo>
                      <a:cubicBezTo>
                        <a:pt x="2096766" y="31082"/>
                        <a:pt x="2102311" y="29142"/>
                        <a:pt x="2107578" y="26094"/>
                      </a:cubicBezTo>
                      <a:cubicBezTo>
                        <a:pt x="2112014" y="23599"/>
                        <a:pt x="2116727" y="21660"/>
                        <a:pt x="2121440" y="19720"/>
                      </a:cubicBezTo>
                      <a:cubicBezTo>
                        <a:pt x="2124212" y="18611"/>
                        <a:pt x="2127539" y="16949"/>
                        <a:pt x="2124212" y="14177"/>
                      </a:cubicBezTo>
                      <a:cubicBezTo>
                        <a:pt x="2120054" y="10852"/>
                        <a:pt x="2114231" y="9189"/>
                        <a:pt x="2109242" y="7803"/>
                      </a:cubicBezTo>
                      <a:cubicBezTo>
                        <a:pt x="2104528" y="6418"/>
                        <a:pt x="2099815" y="6141"/>
                        <a:pt x="2095102" y="5309"/>
                      </a:cubicBezTo>
                      <a:cubicBezTo>
                        <a:pt x="2085122" y="3924"/>
                        <a:pt x="2074864" y="-1342"/>
                        <a:pt x="2064607" y="321"/>
                      </a:cubicBezTo>
                      <a:cubicBezTo>
                        <a:pt x="2058785" y="1153"/>
                        <a:pt x="2053517" y="4201"/>
                        <a:pt x="2048250" y="6418"/>
                      </a:cubicBezTo>
                      <a:cubicBezTo>
                        <a:pt x="2042705" y="8635"/>
                        <a:pt x="2037161" y="10298"/>
                        <a:pt x="2031339" y="11129"/>
                      </a:cubicBezTo>
                      <a:cubicBezTo>
                        <a:pt x="2026071" y="11960"/>
                        <a:pt x="2021081" y="13069"/>
                        <a:pt x="2017199" y="17226"/>
                      </a:cubicBezTo>
                      <a:cubicBezTo>
                        <a:pt x="2015813" y="18888"/>
                        <a:pt x="2015813" y="20551"/>
                        <a:pt x="2015536" y="22491"/>
                      </a:cubicBezTo>
                      <a:cubicBezTo>
                        <a:pt x="2014705" y="26925"/>
                        <a:pt x="2010546" y="28310"/>
                        <a:pt x="2007219" y="30250"/>
                      </a:cubicBezTo>
                      <a:cubicBezTo>
                        <a:pt x="2004170" y="32190"/>
                        <a:pt x="2001952" y="34961"/>
                        <a:pt x="1998348" y="36624"/>
                      </a:cubicBezTo>
                      <a:cubicBezTo>
                        <a:pt x="1994744" y="38287"/>
                        <a:pt x="1991417" y="38841"/>
                        <a:pt x="1988922" y="42721"/>
                      </a:cubicBezTo>
                      <a:cubicBezTo>
                        <a:pt x="1986981" y="45492"/>
                        <a:pt x="1986149" y="49095"/>
                        <a:pt x="1988922" y="51589"/>
                      </a:cubicBezTo>
                      <a:cubicBezTo>
                        <a:pt x="1990862" y="53251"/>
                        <a:pt x="1994744" y="55191"/>
                        <a:pt x="1994466" y="58240"/>
                      </a:cubicBezTo>
                      <a:cubicBezTo>
                        <a:pt x="1994189" y="61288"/>
                        <a:pt x="1989753" y="62396"/>
                        <a:pt x="1989199" y="65722"/>
                      </a:cubicBezTo>
                      <a:cubicBezTo>
                        <a:pt x="1988645" y="69047"/>
                        <a:pt x="1993358" y="70156"/>
                        <a:pt x="1995852" y="70987"/>
                      </a:cubicBezTo>
                      <a:cubicBezTo>
                        <a:pt x="1998902" y="72096"/>
                        <a:pt x="2001952" y="72650"/>
                        <a:pt x="2005279" y="72650"/>
                      </a:cubicBezTo>
                      <a:cubicBezTo>
                        <a:pt x="2008606" y="72650"/>
                        <a:pt x="2011100" y="72927"/>
                        <a:pt x="2013596" y="75421"/>
                      </a:cubicBezTo>
                      <a:cubicBezTo>
                        <a:pt x="2010546" y="75698"/>
                        <a:pt x="2008328" y="74036"/>
                        <a:pt x="2005279" y="74036"/>
                      </a:cubicBezTo>
                      <a:cubicBezTo>
                        <a:pt x="2002507" y="74036"/>
                        <a:pt x="2000011" y="74036"/>
                        <a:pt x="1997239" y="73481"/>
                      </a:cubicBezTo>
                      <a:cubicBezTo>
                        <a:pt x="1994744" y="73204"/>
                        <a:pt x="1992248" y="72650"/>
                        <a:pt x="1989753" y="72096"/>
                      </a:cubicBezTo>
                      <a:cubicBezTo>
                        <a:pt x="1986981" y="71542"/>
                        <a:pt x="1983931" y="71542"/>
                        <a:pt x="1980882" y="71264"/>
                      </a:cubicBezTo>
                      <a:cubicBezTo>
                        <a:pt x="1978387" y="70987"/>
                        <a:pt x="1975892" y="70433"/>
                        <a:pt x="1973397" y="70710"/>
                      </a:cubicBezTo>
                      <a:cubicBezTo>
                        <a:pt x="1970901" y="70987"/>
                        <a:pt x="1968683" y="72096"/>
                        <a:pt x="1966189" y="72373"/>
                      </a:cubicBezTo>
                      <a:cubicBezTo>
                        <a:pt x="1965080" y="72373"/>
                        <a:pt x="1962862" y="72650"/>
                        <a:pt x="1961753" y="72373"/>
                      </a:cubicBezTo>
                      <a:cubicBezTo>
                        <a:pt x="1960366" y="72096"/>
                        <a:pt x="1958980" y="71264"/>
                        <a:pt x="1957594" y="70710"/>
                      </a:cubicBezTo>
                      <a:cubicBezTo>
                        <a:pt x="1953991" y="69602"/>
                        <a:pt x="1949832" y="69602"/>
                        <a:pt x="1946228" y="69602"/>
                      </a:cubicBezTo>
                      <a:cubicBezTo>
                        <a:pt x="1943456" y="69602"/>
                        <a:pt x="1940406" y="69324"/>
                        <a:pt x="1937633" y="69602"/>
                      </a:cubicBezTo>
                      <a:cubicBezTo>
                        <a:pt x="1935415" y="69879"/>
                        <a:pt x="1934584" y="70710"/>
                        <a:pt x="1936247" y="72650"/>
                      </a:cubicBezTo>
                      <a:cubicBezTo>
                        <a:pt x="1937356" y="74036"/>
                        <a:pt x="1937633" y="75975"/>
                        <a:pt x="1939019" y="77361"/>
                      </a:cubicBezTo>
                      <a:cubicBezTo>
                        <a:pt x="1941237" y="79301"/>
                        <a:pt x="1943732" y="79855"/>
                        <a:pt x="1946228" y="81241"/>
                      </a:cubicBezTo>
                      <a:cubicBezTo>
                        <a:pt x="1948168" y="82626"/>
                        <a:pt x="1950386" y="84289"/>
                        <a:pt x="1952049" y="85675"/>
                      </a:cubicBezTo>
                      <a:cubicBezTo>
                        <a:pt x="1953991" y="87337"/>
                        <a:pt x="1956763" y="89555"/>
                        <a:pt x="1956763" y="92049"/>
                      </a:cubicBezTo>
                      <a:cubicBezTo>
                        <a:pt x="1956763" y="93434"/>
                        <a:pt x="1956208" y="95374"/>
                        <a:pt x="1954822" y="95928"/>
                      </a:cubicBezTo>
                      <a:cubicBezTo>
                        <a:pt x="1953436" y="96483"/>
                        <a:pt x="1952049" y="95097"/>
                        <a:pt x="1950941" y="94543"/>
                      </a:cubicBezTo>
                      <a:cubicBezTo>
                        <a:pt x="1948446" y="92880"/>
                        <a:pt x="1945396" y="92326"/>
                        <a:pt x="1942624" y="91217"/>
                      </a:cubicBezTo>
                      <a:cubicBezTo>
                        <a:pt x="1939019" y="90109"/>
                        <a:pt x="1935693" y="87892"/>
                        <a:pt x="1932366" y="86506"/>
                      </a:cubicBezTo>
                      <a:cubicBezTo>
                        <a:pt x="1929316" y="85120"/>
                        <a:pt x="1926821" y="85120"/>
                        <a:pt x="1923495" y="85675"/>
                      </a:cubicBezTo>
                      <a:cubicBezTo>
                        <a:pt x="1920999" y="85675"/>
                        <a:pt x="1917673" y="86506"/>
                        <a:pt x="1915732" y="87337"/>
                      </a:cubicBezTo>
                      <a:cubicBezTo>
                        <a:pt x="1914346" y="87892"/>
                        <a:pt x="1913237" y="89000"/>
                        <a:pt x="1911850" y="89000"/>
                      </a:cubicBezTo>
                      <a:cubicBezTo>
                        <a:pt x="1909910" y="89277"/>
                        <a:pt x="1908247" y="89000"/>
                        <a:pt x="1906306" y="90109"/>
                      </a:cubicBezTo>
                      <a:cubicBezTo>
                        <a:pt x="1904920" y="90663"/>
                        <a:pt x="1903533" y="91217"/>
                        <a:pt x="1902147" y="91494"/>
                      </a:cubicBezTo>
                      <a:cubicBezTo>
                        <a:pt x="1899930" y="92049"/>
                        <a:pt x="1897989" y="93711"/>
                        <a:pt x="1896326" y="95374"/>
                      </a:cubicBezTo>
                      <a:cubicBezTo>
                        <a:pt x="1895494" y="96205"/>
                        <a:pt x="1893276" y="99808"/>
                        <a:pt x="1891890" y="99531"/>
                      </a:cubicBezTo>
                      <a:cubicBezTo>
                        <a:pt x="1889672" y="99531"/>
                        <a:pt x="1890781" y="93988"/>
                        <a:pt x="1887177" y="95928"/>
                      </a:cubicBezTo>
                      <a:cubicBezTo>
                        <a:pt x="1885791" y="96760"/>
                        <a:pt x="1884127" y="98422"/>
                        <a:pt x="1883018" y="99808"/>
                      </a:cubicBezTo>
                      <a:cubicBezTo>
                        <a:pt x="1881632" y="101193"/>
                        <a:pt x="1880246" y="102302"/>
                        <a:pt x="1878582" y="103688"/>
                      </a:cubicBezTo>
                      <a:cubicBezTo>
                        <a:pt x="1875810" y="105905"/>
                        <a:pt x="1873315" y="106182"/>
                        <a:pt x="1869988" y="105628"/>
                      </a:cubicBezTo>
                      <a:cubicBezTo>
                        <a:pt x="1868048" y="105350"/>
                        <a:pt x="1867216" y="105073"/>
                        <a:pt x="1866662" y="103133"/>
                      </a:cubicBezTo>
                      <a:cubicBezTo>
                        <a:pt x="1866384" y="102025"/>
                        <a:pt x="1866662" y="99808"/>
                        <a:pt x="1865552" y="99254"/>
                      </a:cubicBezTo>
                      <a:cubicBezTo>
                        <a:pt x="1863334" y="97591"/>
                        <a:pt x="1857513" y="103411"/>
                        <a:pt x="1856127" y="104796"/>
                      </a:cubicBezTo>
                      <a:cubicBezTo>
                        <a:pt x="1854186" y="106736"/>
                        <a:pt x="1851136" y="111170"/>
                        <a:pt x="1847810" y="108676"/>
                      </a:cubicBezTo>
                      <a:cubicBezTo>
                        <a:pt x="1845314" y="106736"/>
                        <a:pt x="1849473" y="102579"/>
                        <a:pt x="1847810" y="100362"/>
                      </a:cubicBezTo>
                      <a:cubicBezTo>
                        <a:pt x="1846424" y="98145"/>
                        <a:pt x="1840601" y="98977"/>
                        <a:pt x="1838661" y="98977"/>
                      </a:cubicBezTo>
                      <a:cubicBezTo>
                        <a:pt x="1835611" y="98977"/>
                        <a:pt x="1831730" y="99808"/>
                        <a:pt x="1828680" y="99254"/>
                      </a:cubicBezTo>
                      <a:cubicBezTo>
                        <a:pt x="1826185" y="98699"/>
                        <a:pt x="1823135" y="98977"/>
                        <a:pt x="1820641" y="98699"/>
                      </a:cubicBezTo>
                      <a:cubicBezTo>
                        <a:pt x="1820086" y="100362"/>
                        <a:pt x="1815928" y="96760"/>
                        <a:pt x="1815096" y="96483"/>
                      </a:cubicBezTo>
                      <a:cubicBezTo>
                        <a:pt x="1813710" y="95928"/>
                        <a:pt x="1812046" y="95651"/>
                        <a:pt x="1810383" y="95651"/>
                      </a:cubicBezTo>
                      <a:cubicBezTo>
                        <a:pt x="1807888" y="95374"/>
                        <a:pt x="1805670" y="94265"/>
                        <a:pt x="1803452" y="93711"/>
                      </a:cubicBezTo>
                      <a:cubicBezTo>
                        <a:pt x="1800402" y="92880"/>
                        <a:pt x="1797353" y="93711"/>
                        <a:pt x="1794303" y="93711"/>
                      </a:cubicBezTo>
                      <a:cubicBezTo>
                        <a:pt x="1791254" y="93711"/>
                        <a:pt x="1788204" y="93711"/>
                        <a:pt x="1785155" y="93711"/>
                      </a:cubicBezTo>
                      <a:cubicBezTo>
                        <a:pt x="1782382" y="93711"/>
                        <a:pt x="1779610" y="93711"/>
                        <a:pt x="1777115" y="93711"/>
                      </a:cubicBezTo>
                      <a:cubicBezTo>
                        <a:pt x="1773511" y="93988"/>
                        <a:pt x="1772402" y="97314"/>
                        <a:pt x="1771293" y="100362"/>
                      </a:cubicBezTo>
                      <a:cubicBezTo>
                        <a:pt x="1773233" y="100362"/>
                        <a:pt x="1774619" y="102856"/>
                        <a:pt x="1776561" y="103133"/>
                      </a:cubicBezTo>
                      <a:cubicBezTo>
                        <a:pt x="1779333" y="103411"/>
                        <a:pt x="1781828" y="103411"/>
                        <a:pt x="1784600" y="103411"/>
                      </a:cubicBezTo>
                      <a:cubicBezTo>
                        <a:pt x="1787373" y="103411"/>
                        <a:pt x="1790145" y="103688"/>
                        <a:pt x="1792917" y="103411"/>
                      </a:cubicBezTo>
                      <a:cubicBezTo>
                        <a:pt x="1795412" y="103411"/>
                        <a:pt x="1797630" y="102302"/>
                        <a:pt x="1800126" y="102856"/>
                      </a:cubicBezTo>
                      <a:cubicBezTo>
                        <a:pt x="1800680" y="105350"/>
                        <a:pt x="1794026" y="106459"/>
                        <a:pt x="1792363" y="106736"/>
                      </a:cubicBezTo>
                      <a:cubicBezTo>
                        <a:pt x="1789867" y="107013"/>
                        <a:pt x="1787373" y="106736"/>
                        <a:pt x="1785155" y="107290"/>
                      </a:cubicBezTo>
                      <a:cubicBezTo>
                        <a:pt x="1782382" y="107844"/>
                        <a:pt x="1779333" y="108953"/>
                        <a:pt x="1776561" y="108953"/>
                      </a:cubicBezTo>
                      <a:cubicBezTo>
                        <a:pt x="1773511" y="108953"/>
                        <a:pt x="1770738" y="107844"/>
                        <a:pt x="1767689" y="108399"/>
                      </a:cubicBezTo>
                      <a:cubicBezTo>
                        <a:pt x="1759372" y="110061"/>
                        <a:pt x="1751610" y="113664"/>
                        <a:pt x="1743015" y="114773"/>
                      </a:cubicBezTo>
                      <a:cubicBezTo>
                        <a:pt x="1738302" y="115327"/>
                        <a:pt x="1733866" y="115604"/>
                        <a:pt x="1729153" y="116435"/>
                      </a:cubicBezTo>
                      <a:cubicBezTo>
                        <a:pt x="1726104" y="116989"/>
                        <a:pt x="1723054" y="117821"/>
                        <a:pt x="1720004" y="118652"/>
                      </a:cubicBezTo>
                      <a:cubicBezTo>
                        <a:pt x="1711133" y="120592"/>
                        <a:pt x="1702262" y="122255"/>
                        <a:pt x="1693113" y="123363"/>
                      </a:cubicBezTo>
                      <a:cubicBezTo>
                        <a:pt x="1689509" y="123640"/>
                        <a:pt x="1686182" y="124472"/>
                        <a:pt x="1682855" y="125857"/>
                      </a:cubicBezTo>
                      <a:cubicBezTo>
                        <a:pt x="1678697" y="127243"/>
                        <a:pt x="1673984" y="128352"/>
                        <a:pt x="1670102" y="130569"/>
                      </a:cubicBezTo>
                      <a:cubicBezTo>
                        <a:pt x="1664003" y="133617"/>
                        <a:pt x="1657904" y="136665"/>
                        <a:pt x="1651805" y="139714"/>
                      </a:cubicBezTo>
                      <a:cubicBezTo>
                        <a:pt x="1649033" y="141099"/>
                        <a:pt x="1645706" y="142208"/>
                        <a:pt x="1643211" y="144147"/>
                      </a:cubicBezTo>
                      <a:cubicBezTo>
                        <a:pt x="1640993" y="145810"/>
                        <a:pt x="1638775" y="148027"/>
                        <a:pt x="1635726" y="148581"/>
                      </a:cubicBezTo>
                      <a:cubicBezTo>
                        <a:pt x="1633785" y="148858"/>
                        <a:pt x="1631844" y="148027"/>
                        <a:pt x="1630181" y="147750"/>
                      </a:cubicBezTo>
                      <a:cubicBezTo>
                        <a:pt x="1628240" y="147473"/>
                        <a:pt x="1626299" y="147750"/>
                        <a:pt x="1624359" y="147750"/>
                      </a:cubicBezTo>
                      <a:cubicBezTo>
                        <a:pt x="1622418" y="147750"/>
                        <a:pt x="1620478" y="147196"/>
                        <a:pt x="1618537" y="146919"/>
                      </a:cubicBezTo>
                      <a:cubicBezTo>
                        <a:pt x="1617428" y="146919"/>
                        <a:pt x="1614933" y="146364"/>
                        <a:pt x="1614656" y="148027"/>
                      </a:cubicBezTo>
                      <a:cubicBezTo>
                        <a:pt x="1614656" y="149413"/>
                        <a:pt x="1616596" y="151075"/>
                        <a:pt x="1617705" y="151630"/>
                      </a:cubicBezTo>
                      <a:cubicBezTo>
                        <a:pt x="1620200" y="153847"/>
                        <a:pt x="1621864" y="155509"/>
                        <a:pt x="1621032" y="159112"/>
                      </a:cubicBezTo>
                      <a:cubicBezTo>
                        <a:pt x="1620478" y="161329"/>
                        <a:pt x="1617705" y="161883"/>
                        <a:pt x="1616042" y="162438"/>
                      </a:cubicBezTo>
                      <a:cubicBezTo>
                        <a:pt x="1612715" y="163823"/>
                        <a:pt x="1609388" y="165209"/>
                        <a:pt x="1609111" y="169088"/>
                      </a:cubicBezTo>
                      <a:cubicBezTo>
                        <a:pt x="1609111" y="170751"/>
                        <a:pt x="1609665" y="172968"/>
                        <a:pt x="1608556" y="174354"/>
                      </a:cubicBezTo>
                      <a:cubicBezTo>
                        <a:pt x="1608002" y="175185"/>
                        <a:pt x="1607170" y="175462"/>
                        <a:pt x="1606338" y="175739"/>
                      </a:cubicBezTo>
                      <a:cubicBezTo>
                        <a:pt x="1605507" y="176016"/>
                        <a:pt x="1604398" y="177402"/>
                        <a:pt x="1603566" y="177125"/>
                      </a:cubicBezTo>
                      <a:cubicBezTo>
                        <a:pt x="1603289" y="177679"/>
                        <a:pt x="1602180" y="179065"/>
                        <a:pt x="1602180" y="179896"/>
                      </a:cubicBezTo>
                      <a:cubicBezTo>
                        <a:pt x="1602180" y="180728"/>
                        <a:pt x="1603012" y="181005"/>
                        <a:pt x="1603566" y="181559"/>
                      </a:cubicBezTo>
                      <a:cubicBezTo>
                        <a:pt x="1604952" y="182390"/>
                        <a:pt x="1606616" y="182944"/>
                        <a:pt x="1608279" y="183776"/>
                      </a:cubicBezTo>
                      <a:cubicBezTo>
                        <a:pt x="1611051" y="184884"/>
                        <a:pt x="1614379" y="187101"/>
                        <a:pt x="1612993" y="190427"/>
                      </a:cubicBezTo>
                      <a:cubicBezTo>
                        <a:pt x="1611606" y="193475"/>
                        <a:pt x="1608279" y="194029"/>
                        <a:pt x="1605507" y="194584"/>
                      </a:cubicBezTo>
                      <a:cubicBezTo>
                        <a:pt x="1605507" y="195969"/>
                        <a:pt x="1605784" y="197355"/>
                        <a:pt x="1605784" y="199018"/>
                      </a:cubicBezTo>
                      <a:cubicBezTo>
                        <a:pt x="1605784" y="200403"/>
                        <a:pt x="1605784" y="201789"/>
                        <a:pt x="1606616" y="203174"/>
                      </a:cubicBezTo>
                      <a:cubicBezTo>
                        <a:pt x="1608279" y="205668"/>
                        <a:pt x="1611883" y="206223"/>
                        <a:pt x="1614656" y="206500"/>
                      </a:cubicBezTo>
                      <a:cubicBezTo>
                        <a:pt x="1617428" y="206777"/>
                        <a:pt x="1617428" y="210103"/>
                        <a:pt x="1616874" y="212597"/>
                      </a:cubicBezTo>
                      <a:cubicBezTo>
                        <a:pt x="1616874" y="213705"/>
                        <a:pt x="1616319" y="214536"/>
                        <a:pt x="1615487" y="215368"/>
                      </a:cubicBezTo>
                      <a:cubicBezTo>
                        <a:pt x="1612715" y="217031"/>
                        <a:pt x="1609665" y="216753"/>
                        <a:pt x="1606616" y="217031"/>
                      </a:cubicBezTo>
                      <a:cubicBezTo>
                        <a:pt x="1604952" y="217031"/>
                        <a:pt x="1603289" y="218139"/>
                        <a:pt x="1601626" y="218416"/>
                      </a:cubicBezTo>
                      <a:cubicBezTo>
                        <a:pt x="1598853" y="218970"/>
                        <a:pt x="1595803" y="218693"/>
                        <a:pt x="1592754" y="218693"/>
                      </a:cubicBezTo>
                      <a:cubicBezTo>
                        <a:pt x="1586655" y="218693"/>
                        <a:pt x="1580556" y="218416"/>
                        <a:pt x="1574734" y="218416"/>
                      </a:cubicBezTo>
                      <a:cubicBezTo>
                        <a:pt x="1565031" y="218416"/>
                        <a:pt x="1555604" y="219525"/>
                        <a:pt x="1546179" y="221187"/>
                      </a:cubicBezTo>
                      <a:cubicBezTo>
                        <a:pt x="1537584" y="222573"/>
                        <a:pt x="1528990" y="224236"/>
                        <a:pt x="1520396" y="224513"/>
                      </a:cubicBezTo>
                      <a:cubicBezTo>
                        <a:pt x="1512356" y="224513"/>
                        <a:pt x="1504039" y="224513"/>
                        <a:pt x="1495999" y="224513"/>
                      </a:cubicBezTo>
                      <a:cubicBezTo>
                        <a:pt x="1486019" y="225067"/>
                        <a:pt x="1476038" y="226176"/>
                        <a:pt x="1465781" y="226453"/>
                      </a:cubicBezTo>
                      <a:cubicBezTo>
                        <a:pt x="1461345" y="226453"/>
                        <a:pt x="1456910" y="226730"/>
                        <a:pt x="1452474" y="227007"/>
                      </a:cubicBezTo>
                      <a:cubicBezTo>
                        <a:pt x="1449424" y="227007"/>
                        <a:pt x="1446374" y="227007"/>
                        <a:pt x="1443602" y="228115"/>
                      </a:cubicBezTo>
                      <a:cubicBezTo>
                        <a:pt x="1438889" y="229778"/>
                        <a:pt x="1436949" y="234489"/>
                        <a:pt x="1435285" y="238923"/>
                      </a:cubicBezTo>
                      <a:cubicBezTo>
                        <a:pt x="1434176" y="241972"/>
                        <a:pt x="1431681" y="246960"/>
                        <a:pt x="1433067" y="250285"/>
                      </a:cubicBezTo>
                      <a:cubicBezTo>
                        <a:pt x="1434176" y="253056"/>
                        <a:pt x="1438057" y="254165"/>
                        <a:pt x="1439721" y="256382"/>
                      </a:cubicBezTo>
                      <a:cubicBezTo>
                        <a:pt x="1442770" y="260262"/>
                        <a:pt x="1443048" y="265250"/>
                        <a:pt x="1442493" y="270238"/>
                      </a:cubicBezTo>
                      <a:cubicBezTo>
                        <a:pt x="1442216" y="274395"/>
                        <a:pt x="1440830" y="278829"/>
                        <a:pt x="1442493" y="282986"/>
                      </a:cubicBezTo>
                      <a:cubicBezTo>
                        <a:pt x="1444156" y="287419"/>
                        <a:pt x="1448593" y="290468"/>
                        <a:pt x="1452751" y="292408"/>
                      </a:cubicBezTo>
                      <a:cubicBezTo>
                        <a:pt x="1458018" y="294902"/>
                        <a:pt x="1463840" y="295456"/>
                        <a:pt x="1469662" y="295456"/>
                      </a:cubicBezTo>
                      <a:cubicBezTo>
                        <a:pt x="1474375" y="295456"/>
                        <a:pt x="1478811" y="295733"/>
                        <a:pt x="1481861" y="299613"/>
                      </a:cubicBezTo>
                      <a:cubicBezTo>
                        <a:pt x="1485187" y="303215"/>
                        <a:pt x="1487128" y="308204"/>
                        <a:pt x="1489346" y="312638"/>
                      </a:cubicBezTo>
                      <a:cubicBezTo>
                        <a:pt x="1491009" y="315686"/>
                        <a:pt x="1493504" y="319843"/>
                        <a:pt x="1491009" y="323168"/>
                      </a:cubicBezTo>
                      <a:cubicBezTo>
                        <a:pt x="1487960" y="327048"/>
                        <a:pt x="1480751" y="328433"/>
                        <a:pt x="1476316" y="328711"/>
                      </a:cubicBezTo>
                      <a:cubicBezTo>
                        <a:pt x="1470494" y="328988"/>
                        <a:pt x="1464949" y="327602"/>
                        <a:pt x="1461068" y="323168"/>
                      </a:cubicBezTo>
                      <a:cubicBezTo>
                        <a:pt x="1457464" y="319011"/>
                        <a:pt x="1454969" y="314023"/>
                        <a:pt x="1450256" y="310975"/>
                      </a:cubicBezTo>
                      <a:cubicBezTo>
                        <a:pt x="1447761" y="309035"/>
                        <a:pt x="1444988" y="307649"/>
                        <a:pt x="1441938" y="306541"/>
                      </a:cubicBezTo>
                      <a:cubicBezTo>
                        <a:pt x="1437503" y="304878"/>
                        <a:pt x="1432513" y="302938"/>
                        <a:pt x="1427800" y="302938"/>
                      </a:cubicBezTo>
                      <a:cubicBezTo>
                        <a:pt x="1422810" y="302938"/>
                        <a:pt x="1418097" y="300721"/>
                        <a:pt x="1413384" y="298782"/>
                      </a:cubicBezTo>
                      <a:cubicBezTo>
                        <a:pt x="1407562" y="296287"/>
                        <a:pt x="1401740" y="294347"/>
                        <a:pt x="1395364" y="293239"/>
                      </a:cubicBezTo>
                      <a:cubicBezTo>
                        <a:pt x="1389541" y="292131"/>
                        <a:pt x="1383165" y="290745"/>
                        <a:pt x="1377066" y="290745"/>
                      </a:cubicBezTo>
                      <a:cubicBezTo>
                        <a:pt x="1370413" y="290745"/>
                        <a:pt x="1363759" y="293793"/>
                        <a:pt x="1358491" y="297673"/>
                      </a:cubicBezTo>
                      <a:cubicBezTo>
                        <a:pt x="1355719" y="299890"/>
                        <a:pt x="1350451" y="304324"/>
                        <a:pt x="1356551" y="305710"/>
                      </a:cubicBezTo>
                      <a:cubicBezTo>
                        <a:pt x="1360154" y="306541"/>
                        <a:pt x="1367917" y="306264"/>
                        <a:pt x="1368749" y="310975"/>
                      </a:cubicBezTo>
                      <a:cubicBezTo>
                        <a:pt x="1369581" y="315963"/>
                        <a:pt x="1362650" y="319843"/>
                        <a:pt x="1358768" y="320120"/>
                      </a:cubicBezTo>
                      <a:cubicBezTo>
                        <a:pt x="1352947" y="320674"/>
                        <a:pt x="1348511" y="315686"/>
                        <a:pt x="1343798" y="313192"/>
                      </a:cubicBezTo>
                      <a:cubicBezTo>
                        <a:pt x="1337699" y="309866"/>
                        <a:pt x="1330490" y="309312"/>
                        <a:pt x="1323560" y="311252"/>
                      </a:cubicBezTo>
                      <a:cubicBezTo>
                        <a:pt x="1318569" y="312915"/>
                        <a:pt x="1313302" y="316517"/>
                        <a:pt x="1314134" y="322337"/>
                      </a:cubicBezTo>
                      <a:cubicBezTo>
                        <a:pt x="1314966" y="327602"/>
                        <a:pt x="1319679" y="331759"/>
                        <a:pt x="1323837" y="334530"/>
                      </a:cubicBezTo>
                      <a:cubicBezTo>
                        <a:pt x="1332708" y="340627"/>
                        <a:pt x="1344630" y="346169"/>
                        <a:pt x="1355442" y="346169"/>
                      </a:cubicBezTo>
                      <a:cubicBezTo>
                        <a:pt x="1359878" y="346169"/>
                        <a:pt x="1364590" y="345338"/>
                        <a:pt x="1368471" y="347555"/>
                      </a:cubicBezTo>
                      <a:cubicBezTo>
                        <a:pt x="1373462" y="350603"/>
                        <a:pt x="1377343" y="355314"/>
                        <a:pt x="1382333" y="358917"/>
                      </a:cubicBezTo>
                      <a:cubicBezTo>
                        <a:pt x="1384274" y="360302"/>
                        <a:pt x="1386769" y="361411"/>
                        <a:pt x="1388710" y="363074"/>
                      </a:cubicBezTo>
                      <a:cubicBezTo>
                        <a:pt x="1389819" y="363905"/>
                        <a:pt x="1390096" y="364459"/>
                        <a:pt x="1388710" y="365014"/>
                      </a:cubicBezTo>
                      <a:cubicBezTo>
                        <a:pt x="1386769" y="365845"/>
                        <a:pt x="1383719" y="365568"/>
                        <a:pt x="1381779" y="365568"/>
                      </a:cubicBezTo>
                      <a:cubicBezTo>
                        <a:pt x="1378452" y="365568"/>
                        <a:pt x="1375402" y="365014"/>
                        <a:pt x="1372076" y="363905"/>
                      </a:cubicBezTo>
                      <a:cubicBezTo>
                        <a:pt x="1366254" y="361965"/>
                        <a:pt x="1362372" y="357254"/>
                        <a:pt x="1356828" y="354206"/>
                      </a:cubicBezTo>
                      <a:cubicBezTo>
                        <a:pt x="1351283" y="350880"/>
                        <a:pt x="1344907" y="351157"/>
                        <a:pt x="1338531" y="351712"/>
                      </a:cubicBezTo>
                      <a:cubicBezTo>
                        <a:pt x="1331877" y="352266"/>
                        <a:pt x="1325223" y="351989"/>
                        <a:pt x="1318569" y="351435"/>
                      </a:cubicBezTo>
                      <a:cubicBezTo>
                        <a:pt x="1312748" y="350603"/>
                        <a:pt x="1305539" y="350603"/>
                        <a:pt x="1300549" y="347278"/>
                      </a:cubicBezTo>
                      <a:cubicBezTo>
                        <a:pt x="1296114" y="344229"/>
                        <a:pt x="1296391" y="338410"/>
                        <a:pt x="1296391" y="333699"/>
                      </a:cubicBezTo>
                      <a:cubicBezTo>
                        <a:pt x="1296391" y="329265"/>
                        <a:pt x="1295559" y="325385"/>
                        <a:pt x="1295282" y="321228"/>
                      </a:cubicBezTo>
                      <a:cubicBezTo>
                        <a:pt x="1294728" y="310143"/>
                        <a:pt x="1310252" y="301830"/>
                        <a:pt x="1306094" y="290191"/>
                      </a:cubicBezTo>
                      <a:cubicBezTo>
                        <a:pt x="1303876" y="283817"/>
                        <a:pt x="1297222" y="278829"/>
                        <a:pt x="1292510" y="274118"/>
                      </a:cubicBezTo>
                      <a:cubicBezTo>
                        <a:pt x="1290846" y="272732"/>
                        <a:pt x="1283638" y="264695"/>
                        <a:pt x="1281698" y="268852"/>
                      </a:cubicBezTo>
                      <a:cubicBezTo>
                        <a:pt x="1279756" y="273009"/>
                        <a:pt x="1283915" y="279937"/>
                        <a:pt x="1285579" y="283540"/>
                      </a:cubicBezTo>
                      <a:cubicBezTo>
                        <a:pt x="1287797" y="287974"/>
                        <a:pt x="1289737" y="292131"/>
                        <a:pt x="1287242" y="296842"/>
                      </a:cubicBezTo>
                      <a:cubicBezTo>
                        <a:pt x="1284193" y="302384"/>
                        <a:pt x="1278093" y="305987"/>
                        <a:pt x="1272271" y="308204"/>
                      </a:cubicBezTo>
                      <a:cubicBezTo>
                        <a:pt x="1267004" y="310143"/>
                        <a:pt x="1260905" y="310421"/>
                        <a:pt x="1256192" y="313469"/>
                      </a:cubicBezTo>
                      <a:cubicBezTo>
                        <a:pt x="1251756" y="316517"/>
                        <a:pt x="1248984" y="321783"/>
                        <a:pt x="1245657" y="325939"/>
                      </a:cubicBezTo>
                      <a:cubicBezTo>
                        <a:pt x="1243716" y="328156"/>
                        <a:pt x="1241776" y="330373"/>
                        <a:pt x="1239281" y="332313"/>
                      </a:cubicBezTo>
                      <a:cubicBezTo>
                        <a:pt x="1237617" y="333699"/>
                        <a:pt x="1235677" y="335361"/>
                        <a:pt x="1234568" y="337301"/>
                      </a:cubicBezTo>
                      <a:cubicBezTo>
                        <a:pt x="1232350" y="341458"/>
                        <a:pt x="1237895" y="345061"/>
                        <a:pt x="1240944" y="347001"/>
                      </a:cubicBezTo>
                      <a:cubicBezTo>
                        <a:pt x="1245934" y="350603"/>
                        <a:pt x="1251202" y="353929"/>
                        <a:pt x="1254805" y="359194"/>
                      </a:cubicBezTo>
                      <a:cubicBezTo>
                        <a:pt x="1257855" y="363905"/>
                        <a:pt x="1259519" y="369448"/>
                        <a:pt x="1261736" y="374713"/>
                      </a:cubicBezTo>
                      <a:cubicBezTo>
                        <a:pt x="1263677" y="379147"/>
                        <a:pt x="1265064" y="383304"/>
                        <a:pt x="1262846" y="388015"/>
                      </a:cubicBezTo>
                      <a:cubicBezTo>
                        <a:pt x="1260073" y="394111"/>
                        <a:pt x="1254805" y="398822"/>
                        <a:pt x="1251202" y="404365"/>
                      </a:cubicBezTo>
                      <a:cubicBezTo>
                        <a:pt x="1248152" y="408522"/>
                        <a:pt x="1246212" y="412679"/>
                        <a:pt x="1247875" y="417944"/>
                      </a:cubicBezTo>
                      <a:cubicBezTo>
                        <a:pt x="1249816" y="423486"/>
                        <a:pt x="1252588" y="428752"/>
                        <a:pt x="1254251" y="434571"/>
                      </a:cubicBezTo>
                      <a:cubicBezTo>
                        <a:pt x="1255637" y="439836"/>
                        <a:pt x="1256192" y="445379"/>
                        <a:pt x="1256192" y="450921"/>
                      </a:cubicBezTo>
                      <a:cubicBezTo>
                        <a:pt x="1259241" y="452307"/>
                        <a:pt x="1262014" y="453693"/>
                        <a:pt x="1265340" y="453970"/>
                      </a:cubicBezTo>
                      <a:cubicBezTo>
                        <a:pt x="1269222" y="454524"/>
                        <a:pt x="1273103" y="454801"/>
                        <a:pt x="1276984" y="454524"/>
                      </a:cubicBezTo>
                      <a:cubicBezTo>
                        <a:pt x="1282252" y="454524"/>
                        <a:pt x="1286687" y="452584"/>
                        <a:pt x="1291401" y="450367"/>
                      </a:cubicBezTo>
                      <a:cubicBezTo>
                        <a:pt x="1296668" y="447873"/>
                        <a:pt x="1301935" y="445102"/>
                        <a:pt x="1307757" y="444548"/>
                      </a:cubicBezTo>
                      <a:cubicBezTo>
                        <a:pt x="1313856" y="443993"/>
                        <a:pt x="1318847" y="446487"/>
                        <a:pt x="1323837" y="449536"/>
                      </a:cubicBezTo>
                      <a:cubicBezTo>
                        <a:pt x="1329382" y="452861"/>
                        <a:pt x="1334926" y="455909"/>
                        <a:pt x="1341303" y="457295"/>
                      </a:cubicBezTo>
                      <a:cubicBezTo>
                        <a:pt x="1346016" y="458127"/>
                        <a:pt x="1352669" y="457849"/>
                        <a:pt x="1356273" y="461452"/>
                      </a:cubicBezTo>
                      <a:cubicBezTo>
                        <a:pt x="1359600" y="464777"/>
                        <a:pt x="1359323" y="470874"/>
                        <a:pt x="1360432" y="475308"/>
                      </a:cubicBezTo>
                      <a:cubicBezTo>
                        <a:pt x="1361818" y="480850"/>
                        <a:pt x="1364590" y="485007"/>
                        <a:pt x="1367917" y="489164"/>
                      </a:cubicBezTo>
                      <a:cubicBezTo>
                        <a:pt x="1370413" y="492213"/>
                        <a:pt x="1368195" y="493044"/>
                        <a:pt x="1365145" y="494430"/>
                      </a:cubicBezTo>
                      <a:cubicBezTo>
                        <a:pt x="1361264" y="496092"/>
                        <a:pt x="1356273" y="498586"/>
                        <a:pt x="1355719" y="503297"/>
                      </a:cubicBezTo>
                      <a:cubicBezTo>
                        <a:pt x="1355165" y="507731"/>
                        <a:pt x="1358768" y="511888"/>
                        <a:pt x="1362096" y="514382"/>
                      </a:cubicBezTo>
                      <a:cubicBezTo>
                        <a:pt x="1365422" y="516876"/>
                        <a:pt x="1369303" y="517985"/>
                        <a:pt x="1373462" y="518539"/>
                      </a:cubicBezTo>
                      <a:cubicBezTo>
                        <a:pt x="1378730" y="519093"/>
                        <a:pt x="1383997" y="519370"/>
                        <a:pt x="1388987" y="521033"/>
                      </a:cubicBezTo>
                      <a:cubicBezTo>
                        <a:pt x="1390928" y="521587"/>
                        <a:pt x="1396472" y="523804"/>
                        <a:pt x="1392314" y="525467"/>
                      </a:cubicBezTo>
                      <a:cubicBezTo>
                        <a:pt x="1387878" y="527407"/>
                        <a:pt x="1382056" y="526853"/>
                        <a:pt x="1377343" y="526576"/>
                      </a:cubicBezTo>
                      <a:cubicBezTo>
                        <a:pt x="1372353" y="526576"/>
                        <a:pt x="1367363" y="526576"/>
                        <a:pt x="1362372" y="525744"/>
                      </a:cubicBezTo>
                      <a:cubicBezTo>
                        <a:pt x="1353501" y="524359"/>
                        <a:pt x="1344075" y="519370"/>
                        <a:pt x="1345462" y="509117"/>
                      </a:cubicBezTo>
                      <a:cubicBezTo>
                        <a:pt x="1346016" y="505237"/>
                        <a:pt x="1347402" y="501358"/>
                        <a:pt x="1347956" y="497478"/>
                      </a:cubicBezTo>
                      <a:cubicBezTo>
                        <a:pt x="1348511" y="494430"/>
                        <a:pt x="1348511" y="491104"/>
                        <a:pt x="1348511" y="488056"/>
                      </a:cubicBezTo>
                      <a:cubicBezTo>
                        <a:pt x="1348511" y="485562"/>
                        <a:pt x="1349065" y="483068"/>
                        <a:pt x="1347402" y="480850"/>
                      </a:cubicBezTo>
                      <a:cubicBezTo>
                        <a:pt x="1344352" y="476417"/>
                        <a:pt x="1340194" y="472814"/>
                        <a:pt x="1336589" y="468934"/>
                      </a:cubicBezTo>
                      <a:cubicBezTo>
                        <a:pt x="1331322" y="463392"/>
                        <a:pt x="1326055" y="457018"/>
                        <a:pt x="1317738" y="459789"/>
                      </a:cubicBezTo>
                      <a:cubicBezTo>
                        <a:pt x="1313856" y="461175"/>
                        <a:pt x="1309975" y="463392"/>
                        <a:pt x="1306094" y="464777"/>
                      </a:cubicBezTo>
                      <a:cubicBezTo>
                        <a:pt x="1302213" y="466163"/>
                        <a:pt x="1298332" y="466994"/>
                        <a:pt x="1294173" y="466717"/>
                      </a:cubicBezTo>
                      <a:cubicBezTo>
                        <a:pt x="1286687" y="466717"/>
                        <a:pt x="1279756" y="465886"/>
                        <a:pt x="1274767" y="472537"/>
                      </a:cubicBezTo>
                      <a:cubicBezTo>
                        <a:pt x="1271163" y="477248"/>
                        <a:pt x="1268390" y="485007"/>
                        <a:pt x="1271994" y="490550"/>
                      </a:cubicBezTo>
                      <a:cubicBezTo>
                        <a:pt x="1273381" y="492767"/>
                        <a:pt x="1275598" y="494707"/>
                        <a:pt x="1276984" y="496924"/>
                      </a:cubicBezTo>
                      <a:cubicBezTo>
                        <a:pt x="1278925" y="499972"/>
                        <a:pt x="1280034" y="503297"/>
                        <a:pt x="1280034" y="506900"/>
                      </a:cubicBezTo>
                      <a:cubicBezTo>
                        <a:pt x="1280034" y="515768"/>
                        <a:pt x="1275321" y="522973"/>
                        <a:pt x="1268667" y="528238"/>
                      </a:cubicBezTo>
                      <a:cubicBezTo>
                        <a:pt x="1265895" y="530455"/>
                        <a:pt x="1262846" y="532395"/>
                        <a:pt x="1260628" y="534889"/>
                      </a:cubicBezTo>
                      <a:cubicBezTo>
                        <a:pt x="1258410" y="537383"/>
                        <a:pt x="1257301" y="540432"/>
                        <a:pt x="1256192" y="543480"/>
                      </a:cubicBezTo>
                      <a:cubicBezTo>
                        <a:pt x="1253697" y="550962"/>
                        <a:pt x="1250647" y="557336"/>
                        <a:pt x="1242885" y="560662"/>
                      </a:cubicBezTo>
                      <a:cubicBezTo>
                        <a:pt x="1235954" y="563433"/>
                        <a:pt x="1226805" y="563156"/>
                        <a:pt x="1221260" y="568421"/>
                      </a:cubicBezTo>
                      <a:cubicBezTo>
                        <a:pt x="1218765" y="570915"/>
                        <a:pt x="1217102" y="574241"/>
                        <a:pt x="1215716" y="577289"/>
                      </a:cubicBezTo>
                      <a:cubicBezTo>
                        <a:pt x="1214330" y="580060"/>
                        <a:pt x="1212943" y="583386"/>
                        <a:pt x="1210448" y="585048"/>
                      </a:cubicBezTo>
                      <a:cubicBezTo>
                        <a:pt x="1207953" y="586711"/>
                        <a:pt x="1204626" y="585880"/>
                        <a:pt x="1202131" y="585048"/>
                      </a:cubicBezTo>
                      <a:cubicBezTo>
                        <a:pt x="1197972" y="583663"/>
                        <a:pt x="1194091" y="581723"/>
                        <a:pt x="1189933" y="580614"/>
                      </a:cubicBezTo>
                      <a:cubicBezTo>
                        <a:pt x="1180507" y="578120"/>
                        <a:pt x="1171913" y="580614"/>
                        <a:pt x="1162487" y="580892"/>
                      </a:cubicBezTo>
                      <a:cubicBezTo>
                        <a:pt x="1153338" y="581446"/>
                        <a:pt x="1144467" y="577566"/>
                        <a:pt x="1136704" y="573132"/>
                      </a:cubicBezTo>
                      <a:cubicBezTo>
                        <a:pt x="1132268" y="570361"/>
                        <a:pt x="1123397" y="564541"/>
                        <a:pt x="1131436" y="560107"/>
                      </a:cubicBezTo>
                      <a:cubicBezTo>
                        <a:pt x="1138367" y="556228"/>
                        <a:pt x="1147516" y="557336"/>
                        <a:pt x="1154724" y="560662"/>
                      </a:cubicBezTo>
                      <a:cubicBezTo>
                        <a:pt x="1157497" y="561770"/>
                        <a:pt x="1160269" y="563433"/>
                        <a:pt x="1163318" y="563710"/>
                      </a:cubicBezTo>
                      <a:cubicBezTo>
                        <a:pt x="1166645" y="563987"/>
                        <a:pt x="1170249" y="562879"/>
                        <a:pt x="1173576" y="562047"/>
                      </a:cubicBezTo>
                      <a:cubicBezTo>
                        <a:pt x="1177735" y="560939"/>
                        <a:pt x="1181616" y="559553"/>
                        <a:pt x="1185774" y="559276"/>
                      </a:cubicBezTo>
                      <a:cubicBezTo>
                        <a:pt x="1189379" y="558999"/>
                        <a:pt x="1192983" y="559276"/>
                        <a:pt x="1196586" y="558722"/>
                      </a:cubicBezTo>
                      <a:cubicBezTo>
                        <a:pt x="1200468" y="558168"/>
                        <a:pt x="1203517" y="555673"/>
                        <a:pt x="1206289" y="552625"/>
                      </a:cubicBezTo>
                      <a:cubicBezTo>
                        <a:pt x="1211834" y="546528"/>
                        <a:pt x="1215161" y="538769"/>
                        <a:pt x="1220429" y="532672"/>
                      </a:cubicBezTo>
                      <a:cubicBezTo>
                        <a:pt x="1222923" y="529624"/>
                        <a:pt x="1225419" y="526576"/>
                        <a:pt x="1228191" y="523527"/>
                      </a:cubicBezTo>
                      <a:cubicBezTo>
                        <a:pt x="1229578" y="521865"/>
                        <a:pt x="1231241" y="520202"/>
                        <a:pt x="1233182" y="518816"/>
                      </a:cubicBezTo>
                      <a:cubicBezTo>
                        <a:pt x="1234568" y="517708"/>
                        <a:pt x="1236508" y="516599"/>
                        <a:pt x="1237063" y="514937"/>
                      </a:cubicBezTo>
                      <a:cubicBezTo>
                        <a:pt x="1238726" y="511611"/>
                        <a:pt x="1235954" y="507454"/>
                        <a:pt x="1236231" y="503852"/>
                      </a:cubicBezTo>
                      <a:cubicBezTo>
                        <a:pt x="1236231" y="499695"/>
                        <a:pt x="1240389" y="496924"/>
                        <a:pt x="1243162" y="494152"/>
                      </a:cubicBezTo>
                      <a:cubicBezTo>
                        <a:pt x="1246488" y="491104"/>
                        <a:pt x="1252311" y="486393"/>
                        <a:pt x="1252033" y="481405"/>
                      </a:cubicBezTo>
                      <a:cubicBezTo>
                        <a:pt x="1252033" y="477248"/>
                        <a:pt x="1246766" y="475031"/>
                        <a:pt x="1243439" y="473645"/>
                      </a:cubicBezTo>
                      <a:cubicBezTo>
                        <a:pt x="1240113" y="472260"/>
                        <a:pt x="1236508" y="471151"/>
                        <a:pt x="1233182" y="469211"/>
                      </a:cubicBezTo>
                      <a:cubicBezTo>
                        <a:pt x="1229854" y="467272"/>
                        <a:pt x="1226805" y="464777"/>
                        <a:pt x="1223755" y="462006"/>
                      </a:cubicBezTo>
                      <a:cubicBezTo>
                        <a:pt x="1220429" y="458958"/>
                        <a:pt x="1219042" y="456187"/>
                        <a:pt x="1220429" y="451753"/>
                      </a:cubicBezTo>
                      <a:cubicBezTo>
                        <a:pt x="1221815" y="447042"/>
                        <a:pt x="1224033" y="443162"/>
                        <a:pt x="1223755" y="438451"/>
                      </a:cubicBezTo>
                      <a:cubicBezTo>
                        <a:pt x="1223755" y="434294"/>
                        <a:pt x="1223755" y="430414"/>
                        <a:pt x="1223755" y="426258"/>
                      </a:cubicBezTo>
                      <a:cubicBezTo>
                        <a:pt x="1224033" y="421824"/>
                        <a:pt x="1222092" y="418775"/>
                        <a:pt x="1220983" y="414618"/>
                      </a:cubicBezTo>
                      <a:cubicBezTo>
                        <a:pt x="1219874" y="410462"/>
                        <a:pt x="1222092" y="407413"/>
                        <a:pt x="1222647" y="403534"/>
                      </a:cubicBezTo>
                      <a:cubicBezTo>
                        <a:pt x="1223201" y="399654"/>
                        <a:pt x="1220429" y="396328"/>
                        <a:pt x="1220706" y="392726"/>
                      </a:cubicBezTo>
                      <a:cubicBezTo>
                        <a:pt x="1220706" y="388569"/>
                        <a:pt x="1224587" y="386906"/>
                        <a:pt x="1226528" y="383858"/>
                      </a:cubicBezTo>
                      <a:cubicBezTo>
                        <a:pt x="1228746" y="380255"/>
                        <a:pt x="1228191" y="375821"/>
                        <a:pt x="1227359" y="371942"/>
                      </a:cubicBezTo>
                      <a:cubicBezTo>
                        <a:pt x="1225973" y="364737"/>
                        <a:pt x="1224033" y="354483"/>
                        <a:pt x="1217102" y="350603"/>
                      </a:cubicBezTo>
                      <a:cubicBezTo>
                        <a:pt x="1213220" y="348386"/>
                        <a:pt x="1208507" y="347832"/>
                        <a:pt x="1205181" y="344507"/>
                      </a:cubicBezTo>
                      <a:cubicBezTo>
                        <a:pt x="1202131" y="341458"/>
                        <a:pt x="1202686" y="337856"/>
                        <a:pt x="1204349" y="334253"/>
                      </a:cubicBezTo>
                      <a:cubicBezTo>
                        <a:pt x="1205735" y="333422"/>
                        <a:pt x="1206844" y="332036"/>
                        <a:pt x="1207953" y="330928"/>
                      </a:cubicBezTo>
                      <a:cubicBezTo>
                        <a:pt x="1208785" y="330096"/>
                        <a:pt x="1210171" y="329265"/>
                        <a:pt x="1211003" y="328433"/>
                      </a:cubicBezTo>
                      <a:cubicBezTo>
                        <a:pt x="1213498" y="325662"/>
                        <a:pt x="1215716" y="322337"/>
                        <a:pt x="1217934" y="319288"/>
                      </a:cubicBezTo>
                      <a:cubicBezTo>
                        <a:pt x="1222923" y="312360"/>
                        <a:pt x="1229023" y="305155"/>
                        <a:pt x="1231241" y="296842"/>
                      </a:cubicBezTo>
                      <a:cubicBezTo>
                        <a:pt x="1235954" y="278552"/>
                        <a:pt x="1215161" y="266913"/>
                        <a:pt x="1199914" y="264695"/>
                      </a:cubicBezTo>
                      <a:cubicBezTo>
                        <a:pt x="1189379" y="263033"/>
                        <a:pt x="1178844" y="264695"/>
                        <a:pt x="1168308" y="265527"/>
                      </a:cubicBezTo>
                      <a:cubicBezTo>
                        <a:pt x="1163873" y="265527"/>
                        <a:pt x="1159715" y="265527"/>
                        <a:pt x="1155279" y="264418"/>
                      </a:cubicBezTo>
                      <a:cubicBezTo>
                        <a:pt x="1150843" y="263310"/>
                        <a:pt x="1146684" y="262201"/>
                        <a:pt x="1141971" y="262201"/>
                      </a:cubicBezTo>
                      <a:cubicBezTo>
                        <a:pt x="1131991" y="262201"/>
                        <a:pt x="1126169" y="268298"/>
                        <a:pt x="1123397" y="277720"/>
                      </a:cubicBezTo>
                      <a:cubicBezTo>
                        <a:pt x="1120347" y="288528"/>
                        <a:pt x="1117852" y="299613"/>
                        <a:pt x="1114248" y="310421"/>
                      </a:cubicBezTo>
                      <a:cubicBezTo>
                        <a:pt x="1111475" y="318180"/>
                        <a:pt x="1109257" y="328711"/>
                        <a:pt x="1100664" y="332036"/>
                      </a:cubicBezTo>
                      <a:cubicBezTo>
                        <a:pt x="1096228" y="333976"/>
                        <a:pt x="1091515" y="335084"/>
                        <a:pt x="1087079" y="337024"/>
                      </a:cubicBezTo>
                      <a:cubicBezTo>
                        <a:pt x="1081812" y="339518"/>
                        <a:pt x="1077099" y="342290"/>
                        <a:pt x="1072386" y="345338"/>
                      </a:cubicBezTo>
                      <a:cubicBezTo>
                        <a:pt x="1068504" y="347832"/>
                        <a:pt x="1066009" y="350880"/>
                        <a:pt x="1064069" y="355314"/>
                      </a:cubicBezTo>
                      <a:cubicBezTo>
                        <a:pt x="1063514" y="356700"/>
                        <a:pt x="1063237" y="357808"/>
                        <a:pt x="1063237" y="359194"/>
                      </a:cubicBezTo>
                      <a:cubicBezTo>
                        <a:pt x="1063237" y="360580"/>
                        <a:pt x="1064069" y="362242"/>
                        <a:pt x="1063237" y="363351"/>
                      </a:cubicBezTo>
                      <a:cubicBezTo>
                        <a:pt x="1062405" y="364459"/>
                        <a:pt x="1060741" y="364459"/>
                        <a:pt x="1059910" y="365568"/>
                      </a:cubicBezTo>
                      <a:cubicBezTo>
                        <a:pt x="1059078" y="366676"/>
                        <a:pt x="1059355" y="368062"/>
                        <a:pt x="1059910" y="369448"/>
                      </a:cubicBezTo>
                      <a:cubicBezTo>
                        <a:pt x="1061019" y="372496"/>
                        <a:pt x="1064346" y="371942"/>
                        <a:pt x="1066841" y="372219"/>
                      </a:cubicBezTo>
                      <a:cubicBezTo>
                        <a:pt x="1071554" y="372219"/>
                        <a:pt x="1079594" y="371387"/>
                        <a:pt x="1079317" y="378038"/>
                      </a:cubicBezTo>
                      <a:cubicBezTo>
                        <a:pt x="1079317" y="380810"/>
                        <a:pt x="1079317" y="383304"/>
                        <a:pt x="1077931" y="385798"/>
                      </a:cubicBezTo>
                      <a:cubicBezTo>
                        <a:pt x="1076544" y="388569"/>
                        <a:pt x="1076267" y="390786"/>
                        <a:pt x="1076267" y="394111"/>
                      </a:cubicBezTo>
                      <a:cubicBezTo>
                        <a:pt x="1076267" y="396606"/>
                        <a:pt x="1076544" y="399100"/>
                        <a:pt x="1077376" y="401594"/>
                      </a:cubicBezTo>
                      <a:cubicBezTo>
                        <a:pt x="1078207" y="404365"/>
                        <a:pt x="1080148" y="406028"/>
                        <a:pt x="1079594" y="409353"/>
                      </a:cubicBezTo>
                      <a:cubicBezTo>
                        <a:pt x="1075158" y="409353"/>
                        <a:pt x="1071831" y="404365"/>
                        <a:pt x="1067118" y="406028"/>
                      </a:cubicBezTo>
                      <a:cubicBezTo>
                        <a:pt x="1063237" y="407413"/>
                        <a:pt x="1064900" y="414618"/>
                        <a:pt x="1064900" y="417390"/>
                      </a:cubicBezTo>
                      <a:cubicBezTo>
                        <a:pt x="1065178" y="422101"/>
                        <a:pt x="1062405" y="426258"/>
                        <a:pt x="1062683" y="430969"/>
                      </a:cubicBezTo>
                      <a:cubicBezTo>
                        <a:pt x="1062683" y="432354"/>
                        <a:pt x="1063237" y="434848"/>
                        <a:pt x="1065178" y="434294"/>
                      </a:cubicBezTo>
                      <a:cubicBezTo>
                        <a:pt x="1067118" y="433740"/>
                        <a:pt x="1066841" y="431523"/>
                        <a:pt x="1066841" y="429860"/>
                      </a:cubicBezTo>
                      <a:cubicBezTo>
                        <a:pt x="1068227" y="419607"/>
                        <a:pt x="1077931" y="427643"/>
                        <a:pt x="1082366" y="430969"/>
                      </a:cubicBezTo>
                      <a:cubicBezTo>
                        <a:pt x="1085138" y="433186"/>
                        <a:pt x="1089020" y="432908"/>
                        <a:pt x="1092347" y="432354"/>
                      </a:cubicBezTo>
                      <a:cubicBezTo>
                        <a:pt x="1095951" y="431800"/>
                        <a:pt x="1099277" y="433740"/>
                        <a:pt x="1099832" y="437620"/>
                      </a:cubicBezTo>
                      <a:cubicBezTo>
                        <a:pt x="1100386" y="440668"/>
                        <a:pt x="1099000" y="444548"/>
                        <a:pt x="1100109" y="447596"/>
                      </a:cubicBezTo>
                      <a:cubicBezTo>
                        <a:pt x="1100664" y="449259"/>
                        <a:pt x="1101772" y="450367"/>
                        <a:pt x="1103158" y="451476"/>
                      </a:cubicBezTo>
                      <a:cubicBezTo>
                        <a:pt x="1105931" y="453970"/>
                        <a:pt x="1107317" y="457295"/>
                        <a:pt x="1110089" y="459789"/>
                      </a:cubicBezTo>
                      <a:cubicBezTo>
                        <a:pt x="1112030" y="461729"/>
                        <a:pt x="1117020" y="460066"/>
                        <a:pt x="1119516" y="460344"/>
                      </a:cubicBezTo>
                      <a:cubicBezTo>
                        <a:pt x="1122011" y="460344"/>
                        <a:pt x="1126447" y="460898"/>
                        <a:pt x="1125337" y="464500"/>
                      </a:cubicBezTo>
                      <a:cubicBezTo>
                        <a:pt x="1124505" y="466994"/>
                        <a:pt x="1122288" y="469489"/>
                        <a:pt x="1120624" y="471705"/>
                      </a:cubicBezTo>
                      <a:cubicBezTo>
                        <a:pt x="1118961" y="474477"/>
                        <a:pt x="1117574" y="477248"/>
                        <a:pt x="1116743" y="480573"/>
                      </a:cubicBezTo>
                      <a:cubicBezTo>
                        <a:pt x="1114802" y="486116"/>
                        <a:pt x="1112585" y="491104"/>
                        <a:pt x="1105654" y="491104"/>
                      </a:cubicBezTo>
                      <a:cubicBezTo>
                        <a:pt x="1099554" y="491104"/>
                        <a:pt x="1094565" y="486947"/>
                        <a:pt x="1090129" y="483345"/>
                      </a:cubicBezTo>
                      <a:cubicBezTo>
                        <a:pt x="1085416" y="479188"/>
                        <a:pt x="1081257" y="474200"/>
                        <a:pt x="1076821" y="469766"/>
                      </a:cubicBezTo>
                      <a:cubicBezTo>
                        <a:pt x="1071831" y="464777"/>
                        <a:pt x="1066009" y="462838"/>
                        <a:pt x="1059355" y="461175"/>
                      </a:cubicBezTo>
                      <a:cubicBezTo>
                        <a:pt x="1051870" y="459512"/>
                        <a:pt x="1044939" y="457572"/>
                        <a:pt x="1038008" y="454801"/>
                      </a:cubicBezTo>
                      <a:cubicBezTo>
                        <a:pt x="1032187" y="452584"/>
                        <a:pt x="1026642" y="449813"/>
                        <a:pt x="1021374" y="446210"/>
                      </a:cubicBezTo>
                      <a:cubicBezTo>
                        <a:pt x="1021374" y="446210"/>
                        <a:pt x="1020820" y="445933"/>
                        <a:pt x="1020543" y="445656"/>
                      </a:cubicBezTo>
                      <a:cubicBezTo>
                        <a:pt x="1017216" y="443439"/>
                        <a:pt x="1013612" y="441499"/>
                        <a:pt x="1010008" y="439836"/>
                      </a:cubicBezTo>
                      <a:cubicBezTo>
                        <a:pt x="1006681" y="438174"/>
                        <a:pt x="1003077" y="436788"/>
                        <a:pt x="999473" y="435403"/>
                      </a:cubicBezTo>
                      <a:cubicBezTo>
                        <a:pt x="996423" y="434294"/>
                        <a:pt x="994205" y="432908"/>
                        <a:pt x="991156" y="432077"/>
                      </a:cubicBezTo>
                      <a:cubicBezTo>
                        <a:pt x="983393" y="430414"/>
                        <a:pt x="975354" y="429583"/>
                        <a:pt x="967591" y="427643"/>
                      </a:cubicBezTo>
                      <a:cubicBezTo>
                        <a:pt x="958997" y="425426"/>
                        <a:pt x="950125" y="424040"/>
                        <a:pt x="941254" y="422655"/>
                      </a:cubicBezTo>
                      <a:cubicBezTo>
                        <a:pt x="936541" y="422101"/>
                        <a:pt x="932105" y="421546"/>
                        <a:pt x="927392" y="420992"/>
                      </a:cubicBezTo>
                      <a:cubicBezTo>
                        <a:pt x="922956" y="420438"/>
                        <a:pt x="918521" y="419607"/>
                        <a:pt x="914085" y="419607"/>
                      </a:cubicBezTo>
                      <a:cubicBezTo>
                        <a:pt x="910204" y="419607"/>
                        <a:pt x="906600" y="420438"/>
                        <a:pt x="902995" y="422378"/>
                      </a:cubicBezTo>
                      <a:cubicBezTo>
                        <a:pt x="899946" y="423763"/>
                        <a:pt x="897173" y="424872"/>
                        <a:pt x="893847" y="425426"/>
                      </a:cubicBezTo>
                      <a:cubicBezTo>
                        <a:pt x="890797" y="425980"/>
                        <a:pt x="888025" y="427089"/>
                        <a:pt x="887470" y="430414"/>
                      </a:cubicBezTo>
                      <a:cubicBezTo>
                        <a:pt x="886916" y="433740"/>
                        <a:pt x="888579" y="436511"/>
                        <a:pt x="890797" y="438728"/>
                      </a:cubicBezTo>
                      <a:cubicBezTo>
                        <a:pt x="892738" y="440668"/>
                        <a:pt x="894124" y="442608"/>
                        <a:pt x="894956" y="445379"/>
                      </a:cubicBezTo>
                      <a:cubicBezTo>
                        <a:pt x="895510" y="447873"/>
                        <a:pt x="895787" y="450644"/>
                        <a:pt x="898283" y="451753"/>
                      </a:cubicBezTo>
                      <a:cubicBezTo>
                        <a:pt x="901055" y="452861"/>
                        <a:pt x="904382" y="452584"/>
                        <a:pt x="906876" y="455078"/>
                      </a:cubicBezTo>
                      <a:cubicBezTo>
                        <a:pt x="909372" y="457572"/>
                        <a:pt x="908540" y="461175"/>
                        <a:pt x="906045" y="463392"/>
                      </a:cubicBezTo>
                      <a:cubicBezTo>
                        <a:pt x="903273" y="465886"/>
                        <a:pt x="899669" y="467272"/>
                        <a:pt x="896619" y="468657"/>
                      </a:cubicBezTo>
                      <a:cubicBezTo>
                        <a:pt x="893015" y="470043"/>
                        <a:pt x="889688" y="471151"/>
                        <a:pt x="886084" y="471983"/>
                      </a:cubicBezTo>
                      <a:cubicBezTo>
                        <a:pt x="883867" y="472537"/>
                        <a:pt x="879431" y="473091"/>
                        <a:pt x="879153" y="476140"/>
                      </a:cubicBezTo>
                      <a:cubicBezTo>
                        <a:pt x="878876" y="478634"/>
                        <a:pt x="881094" y="481128"/>
                        <a:pt x="881925" y="483622"/>
                      </a:cubicBezTo>
                      <a:cubicBezTo>
                        <a:pt x="882203" y="485285"/>
                        <a:pt x="881925" y="486670"/>
                        <a:pt x="880539" y="487779"/>
                      </a:cubicBezTo>
                      <a:cubicBezTo>
                        <a:pt x="877767" y="489718"/>
                        <a:pt x="873332" y="489718"/>
                        <a:pt x="870282" y="489441"/>
                      </a:cubicBezTo>
                      <a:cubicBezTo>
                        <a:pt x="866955" y="489441"/>
                        <a:pt x="863351" y="489441"/>
                        <a:pt x="860024" y="488333"/>
                      </a:cubicBezTo>
                      <a:cubicBezTo>
                        <a:pt x="855588" y="487224"/>
                        <a:pt x="854480" y="481128"/>
                        <a:pt x="857806" y="478079"/>
                      </a:cubicBezTo>
                      <a:cubicBezTo>
                        <a:pt x="860302" y="475862"/>
                        <a:pt x="869450" y="471983"/>
                        <a:pt x="863074" y="468380"/>
                      </a:cubicBezTo>
                      <a:cubicBezTo>
                        <a:pt x="860856" y="467272"/>
                        <a:pt x="858361" y="466717"/>
                        <a:pt x="856974" y="464500"/>
                      </a:cubicBezTo>
                      <a:cubicBezTo>
                        <a:pt x="855866" y="463115"/>
                        <a:pt x="855588" y="460344"/>
                        <a:pt x="853648" y="459789"/>
                      </a:cubicBezTo>
                      <a:cubicBezTo>
                        <a:pt x="851707" y="458958"/>
                        <a:pt x="849212" y="460621"/>
                        <a:pt x="847549" y="461729"/>
                      </a:cubicBezTo>
                      <a:cubicBezTo>
                        <a:pt x="845885" y="462838"/>
                        <a:pt x="844222" y="463946"/>
                        <a:pt x="842836" y="465609"/>
                      </a:cubicBezTo>
                      <a:cubicBezTo>
                        <a:pt x="841726" y="467272"/>
                        <a:pt x="840895" y="470043"/>
                        <a:pt x="839232" y="471151"/>
                      </a:cubicBezTo>
                      <a:cubicBezTo>
                        <a:pt x="837291" y="472537"/>
                        <a:pt x="836182" y="470043"/>
                        <a:pt x="835351" y="468657"/>
                      </a:cubicBezTo>
                      <a:cubicBezTo>
                        <a:pt x="834241" y="466717"/>
                        <a:pt x="832855" y="464500"/>
                        <a:pt x="830083" y="464500"/>
                      </a:cubicBezTo>
                      <a:cubicBezTo>
                        <a:pt x="827588" y="464500"/>
                        <a:pt x="825370" y="465886"/>
                        <a:pt x="823152" y="467272"/>
                      </a:cubicBezTo>
                      <a:cubicBezTo>
                        <a:pt x="818717" y="470043"/>
                        <a:pt x="814281" y="473091"/>
                        <a:pt x="811231" y="477525"/>
                      </a:cubicBezTo>
                      <a:cubicBezTo>
                        <a:pt x="810122" y="479188"/>
                        <a:pt x="809013" y="481959"/>
                        <a:pt x="806795" y="482236"/>
                      </a:cubicBezTo>
                      <a:cubicBezTo>
                        <a:pt x="804577" y="482513"/>
                        <a:pt x="802083" y="480573"/>
                        <a:pt x="800419" y="479188"/>
                      </a:cubicBezTo>
                      <a:cubicBezTo>
                        <a:pt x="798755" y="478079"/>
                        <a:pt x="797092" y="477248"/>
                        <a:pt x="795152" y="477248"/>
                      </a:cubicBezTo>
                      <a:cubicBezTo>
                        <a:pt x="792379" y="477248"/>
                        <a:pt x="789329" y="477248"/>
                        <a:pt x="786280" y="477248"/>
                      </a:cubicBezTo>
                      <a:cubicBezTo>
                        <a:pt x="783230" y="477248"/>
                        <a:pt x="780181" y="477802"/>
                        <a:pt x="777408" y="478079"/>
                      </a:cubicBezTo>
                      <a:cubicBezTo>
                        <a:pt x="775190" y="478079"/>
                        <a:pt x="773250" y="478079"/>
                        <a:pt x="771032" y="478079"/>
                      </a:cubicBezTo>
                      <a:cubicBezTo>
                        <a:pt x="769091" y="478079"/>
                        <a:pt x="766873" y="477248"/>
                        <a:pt x="764933" y="477525"/>
                      </a:cubicBezTo>
                      <a:cubicBezTo>
                        <a:pt x="763270" y="477525"/>
                        <a:pt x="761606" y="479188"/>
                        <a:pt x="760220" y="480019"/>
                      </a:cubicBezTo>
                      <a:cubicBezTo>
                        <a:pt x="758834" y="481128"/>
                        <a:pt x="757448" y="482236"/>
                        <a:pt x="756339" y="483345"/>
                      </a:cubicBezTo>
                      <a:cubicBezTo>
                        <a:pt x="752457" y="487501"/>
                        <a:pt x="749962" y="495538"/>
                        <a:pt x="743308" y="495538"/>
                      </a:cubicBezTo>
                      <a:cubicBezTo>
                        <a:pt x="737764" y="495538"/>
                        <a:pt x="732774" y="491381"/>
                        <a:pt x="727506" y="493875"/>
                      </a:cubicBezTo>
                      <a:cubicBezTo>
                        <a:pt x="725566" y="494707"/>
                        <a:pt x="724179" y="495815"/>
                        <a:pt x="721961" y="496092"/>
                      </a:cubicBezTo>
                      <a:cubicBezTo>
                        <a:pt x="719743" y="496092"/>
                        <a:pt x="717803" y="495538"/>
                        <a:pt x="715862" y="494984"/>
                      </a:cubicBezTo>
                      <a:cubicBezTo>
                        <a:pt x="713368" y="494152"/>
                        <a:pt x="710872" y="493321"/>
                        <a:pt x="708377" y="492213"/>
                      </a:cubicBezTo>
                      <a:cubicBezTo>
                        <a:pt x="707268" y="491935"/>
                        <a:pt x="702833" y="490273"/>
                        <a:pt x="705051" y="488610"/>
                      </a:cubicBezTo>
                      <a:cubicBezTo>
                        <a:pt x="707268" y="486947"/>
                        <a:pt x="710872" y="487779"/>
                        <a:pt x="713368" y="486947"/>
                      </a:cubicBezTo>
                      <a:cubicBezTo>
                        <a:pt x="715585" y="486116"/>
                        <a:pt x="713922" y="484176"/>
                        <a:pt x="713368" y="482790"/>
                      </a:cubicBezTo>
                      <a:cubicBezTo>
                        <a:pt x="711150" y="478079"/>
                        <a:pt x="715031" y="473091"/>
                        <a:pt x="717803" y="469489"/>
                      </a:cubicBezTo>
                      <a:cubicBezTo>
                        <a:pt x="719467" y="467272"/>
                        <a:pt x="721961" y="465609"/>
                        <a:pt x="723625" y="463392"/>
                      </a:cubicBezTo>
                      <a:cubicBezTo>
                        <a:pt x="725011" y="461729"/>
                        <a:pt x="724179" y="460344"/>
                        <a:pt x="722239" y="460621"/>
                      </a:cubicBezTo>
                      <a:cubicBezTo>
                        <a:pt x="720021" y="460621"/>
                        <a:pt x="717803" y="462006"/>
                        <a:pt x="715862" y="462838"/>
                      </a:cubicBezTo>
                      <a:cubicBezTo>
                        <a:pt x="713368" y="463946"/>
                        <a:pt x="710595" y="464223"/>
                        <a:pt x="707823" y="464223"/>
                      </a:cubicBezTo>
                      <a:cubicBezTo>
                        <a:pt x="705327" y="464223"/>
                        <a:pt x="703109" y="464223"/>
                        <a:pt x="700892" y="465055"/>
                      </a:cubicBezTo>
                      <a:cubicBezTo>
                        <a:pt x="698120" y="466163"/>
                        <a:pt x="695347" y="467549"/>
                        <a:pt x="692575" y="468934"/>
                      </a:cubicBezTo>
                      <a:cubicBezTo>
                        <a:pt x="691189" y="469489"/>
                        <a:pt x="689803" y="470043"/>
                        <a:pt x="688417" y="470874"/>
                      </a:cubicBezTo>
                      <a:cubicBezTo>
                        <a:pt x="687307" y="471428"/>
                        <a:pt x="686753" y="472260"/>
                        <a:pt x="685367" y="472537"/>
                      </a:cubicBezTo>
                      <a:cubicBezTo>
                        <a:pt x="683426" y="472814"/>
                        <a:pt x="681486" y="473091"/>
                        <a:pt x="679544" y="473368"/>
                      </a:cubicBezTo>
                      <a:cubicBezTo>
                        <a:pt x="677881" y="473368"/>
                        <a:pt x="675663" y="474477"/>
                        <a:pt x="675663" y="476694"/>
                      </a:cubicBezTo>
                      <a:cubicBezTo>
                        <a:pt x="675663" y="478356"/>
                        <a:pt x="677604" y="478634"/>
                        <a:pt x="678990" y="478911"/>
                      </a:cubicBezTo>
                      <a:cubicBezTo>
                        <a:pt x="680654" y="479465"/>
                        <a:pt x="682317" y="480019"/>
                        <a:pt x="682872" y="481959"/>
                      </a:cubicBezTo>
                      <a:cubicBezTo>
                        <a:pt x="683703" y="485562"/>
                        <a:pt x="680376" y="490550"/>
                        <a:pt x="677881" y="492490"/>
                      </a:cubicBezTo>
                      <a:cubicBezTo>
                        <a:pt x="673169" y="496092"/>
                        <a:pt x="672059" y="488333"/>
                        <a:pt x="671505" y="485285"/>
                      </a:cubicBezTo>
                      <a:cubicBezTo>
                        <a:pt x="671227" y="483622"/>
                        <a:pt x="670673" y="481128"/>
                        <a:pt x="668455" y="481128"/>
                      </a:cubicBezTo>
                      <a:cubicBezTo>
                        <a:pt x="666515" y="481128"/>
                        <a:pt x="664297" y="481959"/>
                        <a:pt x="662356" y="482236"/>
                      </a:cubicBezTo>
                      <a:cubicBezTo>
                        <a:pt x="660416" y="482513"/>
                        <a:pt x="658752" y="483068"/>
                        <a:pt x="656811" y="483622"/>
                      </a:cubicBezTo>
                      <a:cubicBezTo>
                        <a:pt x="654871" y="484453"/>
                        <a:pt x="653207" y="485562"/>
                        <a:pt x="650990" y="486116"/>
                      </a:cubicBezTo>
                      <a:cubicBezTo>
                        <a:pt x="646276" y="487501"/>
                        <a:pt x="641009" y="486116"/>
                        <a:pt x="636296" y="487501"/>
                      </a:cubicBezTo>
                      <a:cubicBezTo>
                        <a:pt x="634078" y="488056"/>
                        <a:pt x="632415" y="489996"/>
                        <a:pt x="630474" y="491381"/>
                      </a:cubicBezTo>
                      <a:cubicBezTo>
                        <a:pt x="627425" y="493598"/>
                        <a:pt x="624375" y="494430"/>
                        <a:pt x="620771" y="495261"/>
                      </a:cubicBezTo>
                      <a:cubicBezTo>
                        <a:pt x="618830" y="495815"/>
                        <a:pt x="616890" y="496646"/>
                        <a:pt x="615504" y="497755"/>
                      </a:cubicBezTo>
                      <a:cubicBezTo>
                        <a:pt x="613563" y="499418"/>
                        <a:pt x="612177" y="501635"/>
                        <a:pt x="609959" y="502743"/>
                      </a:cubicBezTo>
                      <a:cubicBezTo>
                        <a:pt x="609127" y="503297"/>
                        <a:pt x="608019" y="503297"/>
                        <a:pt x="607187" y="503574"/>
                      </a:cubicBezTo>
                      <a:cubicBezTo>
                        <a:pt x="605801" y="503852"/>
                        <a:pt x="604969" y="504960"/>
                        <a:pt x="603860" y="505791"/>
                      </a:cubicBezTo>
                      <a:cubicBezTo>
                        <a:pt x="601642" y="507731"/>
                        <a:pt x="599978" y="509117"/>
                        <a:pt x="597484" y="510225"/>
                      </a:cubicBezTo>
                      <a:cubicBezTo>
                        <a:pt x="595266" y="511057"/>
                        <a:pt x="593048" y="512165"/>
                        <a:pt x="590553" y="512165"/>
                      </a:cubicBezTo>
                      <a:cubicBezTo>
                        <a:pt x="588612" y="512165"/>
                        <a:pt x="586671" y="512165"/>
                        <a:pt x="584731" y="512165"/>
                      </a:cubicBezTo>
                      <a:cubicBezTo>
                        <a:pt x="582790" y="512165"/>
                        <a:pt x="580572" y="512165"/>
                        <a:pt x="578909" y="513274"/>
                      </a:cubicBezTo>
                      <a:cubicBezTo>
                        <a:pt x="577245" y="514382"/>
                        <a:pt x="577800" y="516322"/>
                        <a:pt x="578354" y="517985"/>
                      </a:cubicBezTo>
                      <a:cubicBezTo>
                        <a:pt x="579186" y="519925"/>
                        <a:pt x="580850" y="520479"/>
                        <a:pt x="582236" y="521587"/>
                      </a:cubicBezTo>
                      <a:cubicBezTo>
                        <a:pt x="583899" y="522973"/>
                        <a:pt x="583622" y="524359"/>
                        <a:pt x="581404" y="524359"/>
                      </a:cubicBezTo>
                      <a:cubicBezTo>
                        <a:pt x="576691" y="524636"/>
                        <a:pt x="571701" y="524359"/>
                        <a:pt x="566988" y="523250"/>
                      </a:cubicBezTo>
                      <a:cubicBezTo>
                        <a:pt x="564492" y="522419"/>
                        <a:pt x="561720" y="521587"/>
                        <a:pt x="558948" y="521310"/>
                      </a:cubicBezTo>
                      <a:cubicBezTo>
                        <a:pt x="557285" y="521310"/>
                        <a:pt x="553680" y="521310"/>
                        <a:pt x="552849" y="522973"/>
                      </a:cubicBezTo>
                      <a:cubicBezTo>
                        <a:pt x="551740" y="525190"/>
                        <a:pt x="555067" y="527961"/>
                        <a:pt x="554512" y="530455"/>
                      </a:cubicBezTo>
                      <a:cubicBezTo>
                        <a:pt x="553958" y="532395"/>
                        <a:pt x="551740" y="533227"/>
                        <a:pt x="550354" y="534612"/>
                      </a:cubicBezTo>
                      <a:cubicBezTo>
                        <a:pt x="548968" y="535998"/>
                        <a:pt x="548136" y="537660"/>
                        <a:pt x="548690" y="539600"/>
                      </a:cubicBezTo>
                      <a:cubicBezTo>
                        <a:pt x="549244" y="541263"/>
                        <a:pt x="550908" y="542372"/>
                        <a:pt x="551186" y="544311"/>
                      </a:cubicBezTo>
                      <a:cubicBezTo>
                        <a:pt x="551186" y="546251"/>
                        <a:pt x="550354" y="547360"/>
                        <a:pt x="548968" y="548745"/>
                      </a:cubicBezTo>
                      <a:cubicBezTo>
                        <a:pt x="547858" y="550131"/>
                        <a:pt x="547858" y="551517"/>
                        <a:pt x="547858" y="553179"/>
                      </a:cubicBezTo>
                      <a:cubicBezTo>
                        <a:pt x="547858" y="554842"/>
                        <a:pt x="547858" y="556505"/>
                        <a:pt x="546750" y="557890"/>
                      </a:cubicBezTo>
                      <a:cubicBezTo>
                        <a:pt x="545641" y="558999"/>
                        <a:pt x="543700" y="560384"/>
                        <a:pt x="542037" y="560384"/>
                      </a:cubicBezTo>
                      <a:cubicBezTo>
                        <a:pt x="540373" y="560384"/>
                        <a:pt x="538433" y="560384"/>
                        <a:pt x="536492" y="560107"/>
                      </a:cubicBezTo>
                      <a:cubicBezTo>
                        <a:pt x="533442" y="560107"/>
                        <a:pt x="530393" y="560662"/>
                        <a:pt x="527621" y="560107"/>
                      </a:cubicBezTo>
                      <a:cubicBezTo>
                        <a:pt x="525125" y="560107"/>
                        <a:pt x="523185" y="560384"/>
                        <a:pt x="520967" y="561216"/>
                      </a:cubicBezTo>
                      <a:cubicBezTo>
                        <a:pt x="519858" y="561770"/>
                        <a:pt x="518194" y="562601"/>
                        <a:pt x="516808" y="562879"/>
                      </a:cubicBezTo>
                      <a:cubicBezTo>
                        <a:pt x="515699" y="562879"/>
                        <a:pt x="514590" y="562047"/>
                        <a:pt x="513481" y="561770"/>
                      </a:cubicBezTo>
                      <a:cubicBezTo>
                        <a:pt x="510432" y="560662"/>
                        <a:pt x="507382" y="560662"/>
                        <a:pt x="504610" y="559830"/>
                      </a:cubicBezTo>
                      <a:cubicBezTo>
                        <a:pt x="501838" y="558999"/>
                        <a:pt x="499342" y="556782"/>
                        <a:pt x="496847" y="555119"/>
                      </a:cubicBezTo>
                      <a:cubicBezTo>
                        <a:pt x="493521" y="552902"/>
                        <a:pt x="490471" y="550685"/>
                        <a:pt x="488253" y="547360"/>
                      </a:cubicBezTo>
                      <a:cubicBezTo>
                        <a:pt x="487144" y="545974"/>
                        <a:pt x="486312" y="544311"/>
                        <a:pt x="485204" y="542926"/>
                      </a:cubicBezTo>
                      <a:cubicBezTo>
                        <a:pt x="484094" y="541817"/>
                        <a:pt x="482986" y="541263"/>
                        <a:pt x="481322" y="540709"/>
                      </a:cubicBezTo>
                      <a:cubicBezTo>
                        <a:pt x="479382" y="540155"/>
                        <a:pt x="472451" y="538492"/>
                        <a:pt x="474114" y="535444"/>
                      </a:cubicBezTo>
                      <a:cubicBezTo>
                        <a:pt x="474669" y="534058"/>
                        <a:pt x="476609" y="532672"/>
                        <a:pt x="477719" y="531841"/>
                      </a:cubicBezTo>
                      <a:cubicBezTo>
                        <a:pt x="479105" y="530732"/>
                        <a:pt x="480491" y="529347"/>
                        <a:pt x="481600" y="527961"/>
                      </a:cubicBezTo>
                      <a:cubicBezTo>
                        <a:pt x="483540" y="525744"/>
                        <a:pt x="484649" y="523527"/>
                        <a:pt x="485758" y="520756"/>
                      </a:cubicBezTo>
                      <a:cubicBezTo>
                        <a:pt x="487144" y="517154"/>
                        <a:pt x="491303" y="516876"/>
                        <a:pt x="494907" y="516599"/>
                      </a:cubicBezTo>
                      <a:cubicBezTo>
                        <a:pt x="499897" y="516322"/>
                        <a:pt x="504610" y="516599"/>
                        <a:pt x="509600" y="517708"/>
                      </a:cubicBezTo>
                      <a:cubicBezTo>
                        <a:pt x="513204" y="518539"/>
                        <a:pt x="518472" y="519370"/>
                        <a:pt x="520135" y="515214"/>
                      </a:cubicBezTo>
                      <a:cubicBezTo>
                        <a:pt x="521521" y="511888"/>
                        <a:pt x="520135" y="507454"/>
                        <a:pt x="518472" y="504406"/>
                      </a:cubicBezTo>
                      <a:cubicBezTo>
                        <a:pt x="517362" y="502466"/>
                        <a:pt x="515422" y="500803"/>
                        <a:pt x="513481" y="499972"/>
                      </a:cubicBezTo>
                      <a:cubicBezTo>
                        <a:pt x="511541" y="499141"/>
                        <a:pt x="509600" y="498032"/>
                        <a:pt x="507659" y="497201"/>
                      </a:cubicBezTo>
                      <a:cubicBezTo>
                        <a:pt x="505442" y="496092"/>
                        <a:pt x="504056" y="494984"/>
                        <a:pt x="503224" y="492767"/>
                      </a:cubicBezTo>
                      <a:cubicBezTo>
                        <a:pt x="502670" y="491104"/>
                        <a:pt x="502115" y="489441"/>
                        <a:pt x="501560" y="488056"/>
                      </a:cubicBezTo>
                      <a:cubicBezTo>
                        <a:pt x="499897" y="484730"/>
                        <a:pt x="495184" y="484730"/>
                        <a:pt x="491857" y="484730"/>
                      </a:cubicBezTo>
                      <a:cubicBezTo>
                        <a:pt x="488808" y="484730"/>
                        <a:pt x="485758" y="484730"/>
                        <a:pt x="482708" y="484730"/>
                      </a:cubicBezTo>
                      <a:cubicBezTo>
                        <a:pt x="472728" y="483899"/>
                        <a:pt x="462747" y="482513"/>
                        <a:pt x="453322" y="479465"/>
                      </a:cubicBezTo>
                      <a:cubicBezTo>
                        <a:pt x="448886" y="478079"/>
                        <a:pt x="444450" y="477525"/>
                        <a:pt x="439737" y="477248"/>
                      </a:cubicBezTo>
                      <a:cubicBezTo>
                        <a:pt x="437242" y="477248"/>
                        <a:pt x="433915" y="476417"/>
                        <a:pt x="431697" y="477525"/>
                      </a:cubicBezTo>
                      <a:cubicBezTo>
                        <a:pt x="430311" y="478356"/>
                        <a:pt x="430589" y="479465"/>
                        <a:pt x="431143" y="480850"/>
                      </a:cubicBezTo>
                      <a:cubicBezTo>
                        <a:pt x="431697" y="481682"/>
                        <a:pt x="432529" y="482236"/>
                        <a:pt x="433361" y="482790"/>
                      </a:cubicBezTo>
                      <a:cubicBezTo>
                        <a:pt x="435302" y="484176"/>
                        <a:pt x="437796" y="484730"/>
                        <a:pt x="439737" y="486116"/>
                      </a:cubicBezTo>
                      <a:cubicBezTo>
                        <a:pt x="442509" y="487779"/>
                        <a:pt x="444173" y="490273"/>
                        <a:pt x="446391" y="492213"/>
                      </a:cubicBezTo>
                      <a:cubicBezTo>
                        <a:pt x="448886" y="494152"/>
                        <a:pt x="451658" y="494707"/>
                        <a:pt x="454154" y="496369"/>
                      </a:cubicBezTo>
                      <a:cubicBezTo>
                        <a:pt x="456648" y="498032"/>
                        <a:pt x="457480" y="501080"/>
                        <a:pt x="456371" y="503574"/>
                      </a:cubicBezTo>
                      <a:cubicBezTo>
                        <a:pt x="455540" y="505514"/>
                        <a:pt x="453599" y="506900"/>
                        <a:pt x="452767" y="508840"/>
                      </a:cubicBezTo>
                      <a:cubicBezTo>
                        <a:pt x="451658" y="511057"/>
                        <a:pt x="451381" y="513551"/>
                        <a:pt x="450272" y="515768"/>
                      </a:cubicBezTo>
                      <a:cubicBezTo>
                        <a:pt x="448886" y="518539"/>
                        <a:pt x="447223" y="521033"/>
                        <a:pt x="445837" y="523527"/>
                      </a:cubicBezTo>
                      <a:cubicBezTo>
                        <a:pt x="444450" y="526576"/>
                        <a:pt x="443064" y="529624"/>
                        <a:pt x="442509" y="532950"/>
                      </a:cubicBezTo>
                      <a:cubicBezTo>
                        <a:pt x="441401" y="537938"/>
                        <a:pt x="443064" y="542095"/>
                        <a:pt x="447777" y="544311"/>
                      </a:cubicBezTo>
                      <a:cubicBezTo>
                        <a:pt x="449718" y="545143"/>
                        <a:pt x="451936" y="545420"/>
                        <a:pt x="453599" y="546528"/>
                      </a:cubicBezTo>
                      <a:cubicBezTo>
                        <a:pt x="455540" y="547637"/>
                        <a:pt x="456094" y="549300"/>
                        <a:pt x="457480" y="550962"/>
                      </a:cubicBezTo>
                      <a:cubicBezTo>
                        <a:pt x="458866" y="552348"/>
                        <a:pt x="460807" y="552625"/>
                        <a:pt x="461916" y="554288"/>
                      </a:cubicBezTo>
                      <a:cubicBezTo>
                        <a:pt x="463302" y="555951"/>
                        <a:pt x="462747" y="558445"/>
                        <a:pt x="462747" y="560384"/>
                      </a:cubicBezTo>
                      <a:cubicBezTo>
                        <a:pt x="462747" y="565927"/>
                        <a:pt x="461084" y="570915"/>
                        <a:pt x="457480" y="575349"/>
                      </a:cubicBezTo>
                      <a:cubicBezTo>
                        <a:pt x="455817" y="577289"/>
                        <a:pt x="453876" y="579229"/>
                        <a:pt x="452490" y="581446"/>
                      </a:cubicBezTo>
                      <a:cubicBezTo>
                        <a:pt x="451104" y="583386"/>
                        <a:pt x="450826" y="585325"/>
                        <a:pt x="451104" y="587820"/>
                      </a:cubicBezTo>
                      <a:cubicBezTo>
                        <a:pt x="451104" y="593085"/>
                        <a:pt x="453044" y="597796"/>
                        <a:pt x="452767" y="603061"/>
                      </a:cubicBezTo>
                      <a:cubicBezTo>
                        <a:pt x="451381" y="602507"/>
                        <a:pt x="451381" y="601676"/>
                        <a:pt x="450826" y="600567"/>
                      </a:cubicBezTo>
                      <a:cubicBezTo>
                        <a:pt x="450272" y="599736"/>
                        <a:pt x="449440" y="598905"/>
                        <a:pt x="448609" y="598073"/>
                      </a:cubicBezTo>
                      <a:cubicBezTo>
                        <a:pt x="447223" y="596410"/>
                        <a:pt x="446391" y="593362"/>
                        <a:pt x="443895" y="593362"/>
                      </a:cubicBezTo>
                      <a:cubicBezTo>
                        <a:pt x="441401" y="593362"/>
                        <a:pt x="440569" y="595025"/>
                        <a:pt x="439737" y="596965"/>
                      </a:cubicBezTo>
                      <a:cubicBezTo>
                        <a:pt x="439183" y="598627"/>
                        <a:pt x="438074" y="602230"/>
                        <a:pt x="435578" y="601676"/>
                      </a:cubicBezTo>
                      <a:cubicBezTo>
                        <a:pt x="434470" y="601398"/>
                        <a:pt x="434192" y="600013"/>
                        <a:pt x="433084" y="599736"/>
                      </a:cubicBezTo>
                      <a:cubicBezTo>
                        <a:pt x="432252" y="599459"/>
                        <a:pt x="431143" y="600013"/>
                        <a:pt x="430311" y="599736"/>
                      </a:cubicBezTo>
                      <a:cubicBezTo>
                        <a:pt x="429479" y="596410"/>
                        <a:pt x="431143" y="594193"/>
                        <a:pt x="433638" y="592531"/>
                      </a:cubicBezTo>
                      <a:cubicBezTo>
                        <a:pt x="435578" y="591145"/>
                        <a:pt x="439183" y="589205"/>
                        <a:pt x="438351" y="586434"/>
                      </a:cubicBezTo>
                      <a:cubicBezTo>
                        <a:pt x="437520" y="583940"/>
                        <a:pt x="433638" y="582554"/>
                        <a:pt x="431420" y="582000"/>
                      </a:cubicBezTo>
                      <a:cubicBezTo>
                        <a:pt x="428648" y="581169"/>
                        <a:pt x="425598" y="581169"/>
                        <a:pt x="422826" y="581723"/>
                      </a:cubicBezTo>
                      <a:cubicBezTo>
                        <a:pt x="419222" y="582000"/>
                        <a:pt x="415618" y="582277"/>
                        <a:pt x="411737" y="581723"/>
                      </a:cubicBezTo>
                      <a:cubicBezTo>
                        <a:pt x="410350" y="581723"/>
                        <a:pt x="409241" y="581723"/>
                        <a:pt x="408132" y="580614"/>
                      </a:cubicBezTo>
                      <a:cubicBezTo>
                        <a:pt x="406746" y="579506"/>
                        <a:pt x="406192" y="577843"/>
                        <a:pt x="405083" y="576458"/>
                      </a:cubicBezTo>
                      <a:cubicBezTo>
                        <a:pt x="404251" y="575349"/>
                        <a:pt x="403696" y="574241"/>
                        <a:pt x="402310" y="573964"/>
                      </a:cubicBezTo>
                      <a:cubicBezTo>
                        <a:pt x="401202" y="573964"/>
                        <a:pt x="399815" y="574795"/>
                        <a:pt x="398984" y="575349"/>
                      </a:cubicBezTo>
                      <a:cubicBezTo>
                        <a:pt x="396489" y="577012"/>
                        <a:pt x="395103" y="580060"/>
                        <a:pt x="393439" y="582554"/>
                      </a:cubicBezTo>
                      <a:cubicBezTo>
                        <a:pt x="392607" y="583663"/>
                        <a:pt x="392053" y="585048"/>
                        <a:pt x="391221" y="586157"/>
                      </a:cubicBezTo>
                      <a:cubicBezTo>
                        <a:pt x="390112" y="587542"/>
                        <a:pt x="388449" y="588374"/>
                        <a:pt x="387062" y="589760"/>
                      </a:cubicBezTo>
                      <a:cubicBezTo>
                        <a:pt x="386231" y="590591"/>
                        <a:pt x="385676" y="591976"/>
                        <a:pt x="384845" y="592808"/>
                      </a:cubicBezTo>
                      <a:cubicBezTo>
                        <a:pt x="382904" y="594193"/>
                        <a:pt x="379577" y="593085"/>
                        <a:pt x="377359" y="593916"/>
                      </a:cubicBezTo>
                      <a:cubicBezTo>
                        <a:pt x="374587" y="595025"/>
                        <a:pt x="371538" y="595579"/>
                        <a:pt x="368765" y="596965"/>
                      </a:cubicBezTo>
                      <a:cubicBezTo>
                        <a:pt x="365716" y="598350"/>
                        <a:pt x="362943" y="600290"/>
                        <a:pt x="360171" y="601953"/>
                      </a:cubicBezTo>
                      <a:cubicBezTo>
                        <a:pt x="356844" y="603893"/>
                        <a:pt x="353240" y="605833"/>
                        <a:pt x="349913" y="607495"/>
                      </a:cubicBezTo>
                      <a:cubicBezTo>
                        <a:pt x="343537" y="610821"/>
                        <a:pt x="335497" y="614978"/>
                        <a:pt x="333834" y="622460"/>
                      </a:cubicBezTo>
                      <a:cubicBezTo>
                        <a:pt x="332447" y="628557"/>
                        <a:pt x="336329" y="634099"/>
                        <a:pt x="340210" y="638256"/>
                      </a:cubicBezTo>
                      <a:cubicBezTo>
                        <a:pt x="344369" y="642690"/>
                        <a:pt x="348805" y="646569"/>
                        <a:pt x="351577" y="652112"/>
                      </a:cubicBezTo>
                      <a:cubicBezTo>
                        <a:pt x="352963" y="654606"/>
                        <a:pt x="354626" y="658208"/>
                        <a:pt x="353517" y="660980"/>
                      </a:cubicBezTo>
                      <a:cubicBezTo>
                        <a:pt x="352131" y="663751"/>
                        <a:pt x="348250" y="663751"/>
                        <a:pt x="345477" y="663751"/>
                      </a:cubicBezTo>
                      <a:cubicBezTo>
                        <a:pt x="339101" y="663474"/>
                        <a:pt x="332725" y="661534"/>
                        <a:pt x="326626" y="660703"/>
                      </a:cubicBezTo>
                      <a:cubicBezTo>
                        <a:pt x="317477" y="659317"/>
                        <a:pt x="308328" y="658208"/>
                        <a:pt x="298902" y="657100"/>
                      </a:cubicBezTo>
                      <a:cubicBezTo>
                        <a:pt x="297239" y="657100"/>
                        <a:pt x="293635" y="657100"/>
                        <a:pt x="293358" y="654883"/>
                      </a:cubicBezTo>
                      <a:cubicBezTo>
                        <a:pt x="293080" y="653220"/>
                        <a:pt x="294189" y="651558"/>
                        <a:pt x="293358" y="649618"/>
                      </a:cubicBezTo>
                      <a:cubicBezTo>
                        <a:pt x="292248" y="647124"/>
                        <a:pt x="289199" y="646569"/>
                        <a:pt x="286981" y="646292"/>
                      </a:cubicBezTo>
                      <a:cubicBezTo>
                        <a:pt x="283377" y="645461"/>
                        <a:pt x="279496" y="644907"/>
                        <a:pt x="276169" y="643521"/>
                      </a:cubicBezTo>
                      <a:cubicBezTo>
                        <a:pt x="272565" y="641858"/>
                        <a:pt x="269238" y="639364"/>
                        <a:pt x="265911" y="637424"/>
                      </a:cubicBezTo>
                      <a:cubicBezTo>
                        <a:pt x="263416" y="636039"/>
                        <a:pt x="260367" y="634930"/>
                        <a:pt x="257872" y="636316"/>
                      </a:cubicBezTo>
                      <a:cubicBezTo>
                        <a:pt x="255376" y="637702"/>
                        <a:pt x="253990" y="640196"/>
                        <a:pt x="252049" y="642135"/>
                      </a:cubicBezTo>
                      <a:cubicBezTo>
                        <a:pt x="250386" y="643798"/>
                        <a:pt x="248445" y="645184"/>
                        <a:pt x="246505" y="646569"/>
                      </a:cubicBezTo>
                      <a:cubicBezTo>
                        <a:pt x="241792" y="650172"/>
                        <a:pt x="249831" y="655437"/>
                        <a:pt x="252604" y="657377"/>
                      </a:cubicBezTo>
                      <a:cubicBezTo>
                        <a:pt x="255099" y="659040"/>
                        <a:pt x="257872" y="660426"/>
                        <a:pt x="259812" y="662365"/>
                      </a:cubicBezTo>
                      <a:cubicBezTo>
                        <a:pt x="261753" y="664305"/>
                        <a:pt x="263139" y="666799"/>
                        <a:pt x="264803" y="669016"/>
                      </a:cubicBezTo>
                      <a:cubicBezTo>
                        <a:pt x="266466" y="671233"/>
                        <a:pt x="268961" y="673173"/>
                        <a:pt x="272010" y="673450"/>
                      </a:cubicBezTo>
                      <a:cubicBezTo>
                        <a:pt x="274783" y="673450"/>
                        <a:pt x="276724" y="671788"/>
                        <a:pt x="278664" y="670125"/>
                      </a:cubicBezTo>
                      <a:cubicBezTo>
                        <a:pt x="280050" y="669016"/>
                        <a:pt x="281159" y="667908"/>
                        <a:pt x="282545" y="669571"/>
                      </a:cubicBezTo>
                      <a:cubicBezTo>
                        <a:pt x="284486" y="672065"/>
                        <a:pt x="285318" y="675390"/>
                        <a:pt x="285872" y="678161"/>
                      </a:cubicBezTo>
                      <a:cubicBezTo>
                        <a:pt x="286704" y="680655"/>
                        <a:pt x="287258" y="683981"/>
                        <a:pt x="285872" y="686475"/>
                      </a:cubicBezTo>
                      <a:cubicBezTo>
                        <a:pt x="284763" y="688692"/>
                        <a:pt x="282268" y="689800"/>
                        <a:pt x="280327" y="690909"/>
                      </a:cubicBezTo>
                      <a:cubicBezTo>
                        <a:pt x="275614" y="693403"/>
                        <a:pt x="270902" y="696451"/>
                        <a:pt x="265357" y="695620"/>
                      </a:cubicBezTo>
                      <a:cubicBezTo>
                        <a:pt x="258980" y="694512"/>
                        <a:pt x="252327" y="691186"/>
                        <a:pt x="246505" y="688415"/>
                      </a:cubicBezTo>
                      <a:cubicBezTo>
                        <a:pt x="240960" y="685644"/>
                        <a:pt x="236802" y="681764"/>
                        <a:pt x="232366" y="677884"/>
                      </a:cubicBezTo>
                      <a:cubicBezTo>
                        <a:pt x="227930" y="674282"/>
                        <a:pt x="223772" y="672619"/>
                        <a:pt x="218227" y="672896"/>
                      </a:cubicBezTo>
                      <a:cubicBezTo>
                        <a:pt x="216841" y="672342"/>
                        <a:pt x="215455" y="671510"/>
                        <a:pt x="214069" y="671233"/>
                      </a:cubicBezTo>
                      <a:cubicBezTo>
                        <a:pt x="212405" y="671233"/>
                        <a:pt x="210464" y="670956"/>
                        <a:pt x="208801" y="670679"/>
                      </a:cubicBezTo>
                      <a:cubicBezTo>
                        <a:pt x="206860" y="670679"/>
                        <a:pt x="205752" y="669848"/>
                        <a:pt x="204088" y="668462"/>
                      </a:cubicBezTo>
                      <a:cubicBezTo>
                        <a:pt x="202425" y="667354"/>
                        <a:pt x="201315" y="666245"/>
                        <a:pt x="200207" y="664582"/>
                      </a:cubicBezTo>
                      <a:cubicBezTo>
                        <a:pt x="199098" y="662920"/>
                        <a:pt x="199098" y="661811"/>
                        <a:pt x="200207" y="660148"/>
                      </a:cubicBezTo>
                      <a:cubicBezTo>
                        <a:pt x="201039" y="659040"/>
                        <a:pt x="202702" y="657377"/>
                        <a:pt x="202702" y="655714"/>
                      </a:cubicBezTo>
                      <a:cubicBezTo>
                        <a:pt x="202702" y="652943"/>
                        <a:pt x="199652" y="649618"/>
                        <a:pt x="197989" y="647678"/>
                      </a:cubicBezTo>
                      <a:cubicBezTo>
                        <a:pt x="195494" y="644907"/>
                        <a:pt x="194385" y="641304"/>
                        <a:pt x="193276" y="637702"/>
                      </a:cubicBezTo>
                      <a:cubicBezTo>
                        <a:pt x="192722" y="636039"/>
                        <a:pt x="192722" y="634653"/>
                        <a:pt x="191612" y="633268"/>
                      </a:cubicBezTo>
                      <a:cubicBezTo>
                        <a:pt x="190781" y="632159"/>
                        <a:pt x="189949" y="631328"/>
                        <a:pt x="189117" y="630219"/>
                      </a:cubicBezTo>
                      <a:cubicBezTo>
                        <a:pt x="188286" y="629111"/>
                        <a:pt x="187731" y="627725"/>
                        <a:pt x="187731" y="626339"/>
                      </a:cubicBezTo>
                      <a:cubicBezTo>
                        <a:pt x="187731" y="624123"/>
                        <a:pt x="189672" y="624677"/>
                        <a:pt x="191335" y="624400"/>
                      </a:cubicBezTo>
                      <a:cubicBezTo>
                        <a:pt x="192722" y="624400"/>
                        <a:pt x="194940" y="623568"/>
                        <a:pt x="195494" y="621906"/>
                      </a:cubicBezTo>
                      <a:cubicBezTo>
                        <a:pt x="196048" y="620243"/>
                        <a:pt x="195494" y="617749"/>
                        <a:pt x="195216" y="616086"/>
                      </a:cubicBezTo>
                      <a:cubicBezTo>
                        <a:pt x="194662" y="614423"/>
                        <a:pt x="194385" y="612761"/>
                        <a:pt x="196048" y="611652"/>
                      </a:cubicBezTo>
                      <a:cubicBezTo>
                        <a:pt x="197157" y="610821"/>
                        <a:pt x="198543" y="610266"/>
                        <a:pt x="199929" y="609435"/>
                      </a:cubicBezTo>
                      <a:cubicBezTo>
                        <a:pt x="201039" y="608604"/>
                        <a:pt x="202147" y="607218"/>
                        <a:pt x="201871" y="605555"/>
                      </a:cubicBezTo>
                      <a:cubicBezTo>
                        <a:pt x="201593" y="603616"/>
                        <a:pt x="199098" y="602507"/>
                        <a:pt x="197712" y="601398"/>
                      </a:cubicBezTo>
                      <a:cubicBezTo>
                        <a:pt x="194108" y="598627"/>
                        <a:pt x="189949" y="595025"/>
                        <a:pt x="185791" y="593362"/>
                      </a:cubicBezTo>
                      <a:cubicBezTo>
                        <a:pt x="183850" y="592531"/>
                        <a:pt x="182464" y="591976"/>
                        <a:pt x="180523" y="591976"/>
                      </a:cubicBezTo>
                      <a:cubicBezTo>
                        <a:pt x="178306" y="591976"/>
                        <a:pt x="176364" y="591699"/>
                        <a:pt x="174147" y="591422"/>
                      </a:cubicBezTo>
                      <a:cubicBezTo>
                        <a:pt x="172483" y="591145"/>
                        <a:pt x="170820" y="590591"/>
                        <a:pt x="168879" y="590314"/>
                      </a:cubicBezTo>
                      <a:cubicBezTo>
                        <a:pt x="167493" y="590037"/>
                        <a:pt x="165830" y="590037"/>
                        <a:pt x="164444" y="589482"/>
                      </a:cubicBezTo>
                      <a:cubicBezTo>
                        <a:pt x="162503" y="588928"/>
                        <a:pt x="157236" y="585603"/>
                        <a:pt x="161394" y="584217"/>
                      </a:cubicBezTo>
                      <a:cubicBezTo>
                        <a:pt x="163335" y="583663"/>
                        <a:pt x="165553" y="584217"/>
                        <a:pt x="167493" y="583386"/>
                      </a:cubicBezTo>
                      <a:cubicBezTo>
                        <a:pt x="169711" y="582831"/>
                        <a:pt x="169434" y="580892"/>
                        <a:pt x="167771" y="579783"/>
                      </a:cubicBezTo>
                      <a:cubicBezTo>
                        <a:pt x="164721" y="577289"/>
                        <a:pt x="160562" y="578675"/>
                        <a:pt x="156958" y="578397"/>
                      </a:cubicBezTo>
                      <a:cubicBezTo>
                        <a:pt x="153631" y="578397"/>
                        <a:pt x="149473" y="577843"/>
                        <a:pt x="146978" y="575349"/>
                      </a:cubicBezTo>
                      <a:cubicBezTo>
                        <a:pt x="143374" y="571747"/>
                        <a:pt x="154463" y="574241"/>
                        <a:pt x="155295" y="573409"/>
                      </a:cubicBezTo>
                      <a:cubicBezTo>
                        <a:pt x="156127" y="572855"/>
                        <a:pt x="155295" y="570638"/>
                        <a:pt x="154463" y="570084"/>
                      </a:cubicBezTo>
                      <a:cubicBezTo>
                        <a:pt x="151137" y="567867"/>
                        <a:pt x="146146" y="567590"/>
                        <a:pt x="143096" y="564819"/>
                      </a:cubicBezTo>
                      <a:cubicBezTo>
                        <a:pt x="140324" y="562324"/>
                        <a:pt x="137552" y="561216"/>
                        <a:pt x="136443" y="557336"/>
                      </a:cubicBezTo>
                      <a:cubicBezTo>
                        <a:pt x="136165" y="555951"/>
                        <a:pt x="135334" y="554288"/>
                        <a:pt x="134502" y="553456"/>
                      </a:cubicBezTo>
                      <a:cubicBezTo>
                        <a:pt x="133393" y="552071"/>
                        <a:pt x="130898" y="551517"/>
                        <a:pt x="129235" y="551240"/>
                      </a:cubicBezTo>
                      <a:cubicBezTo>
                        <a:pt x="127848" y="551240"/>
                        <a:pt x="126185" y="551240"/>
                        <a:pt x="126185" y="549300"/>
                      </a:cubicBezTo>
                      <a:cubicBezTo>
                        <a:pt x="127848" y="549300"/>
                        <a:pt x="129512" y="549300"/>
                        <a:pt x="130898" y="548745"/>
                      </a:cubicBezTo>
                      <a:cubicBezTo>
                        <a:pt x="133393" y="548468"/>
                        <a:pt x="135611" y="548745"/>
                        <a:pt x="137829" y="548745"/>
                      </a:cubicBezTo>
                      <a:cubicBezTo>
                        <a:pt x="141156" y="549300"/>
                        <a:pt x="144760" y="548745"/>
                        <a:pt x="147532" y="550685"/>
                      </a:cubicBezTo>
                      <a:cubicBezTo>
                        <a:pt x="149750" y="552071"/>
                        <a:pt x="150859" y="554288"/>
                        <a:pt x="152245" y="556505"/>
                      </a:cubicBezTo>
                      <a:cubicBezTo>
                        <a:pt x="153631" y="558999"/>
                        <a:pt x="155018" y="561216"/>
                        <a:pt x="156681" y="563710"/>
                      </a:cubicBezTo>
                      <a:cubicBezTo>
                        <a:pt x="158344" y="566204"/>
                        <a:pt x="160562" y="567590"/>
                        <a:pt x="163335" y="568421"/>
                      </a:cubicBezTo>
                      <a:cubicBezTo>
                        <a:pt x="165830" y="569252"/>
                        <a:pt x="168047" y="568975"/>
                        <a:pt x="170543" y="568698"/>
                      </a:cubicBezTo>
                      <a:cubicBezTo>
                        <a:pt x="173038" y="568698"/>
                        <a:pt x="175533" y="567867"/>
                        <a:pt x="178028" y="567035"/>
                      </a:cubicBezTo>
                      <a:cubicBezTo>
                        <a:pt x="180246" y="566481"/>
                        <a:pt x="182741" y="566481"/>
                        <a:pt x="185236" y="566758"/>
                      </a:cubicBezTo>
                      <a:cubicBezTo>
                        <a:pt x="186345" y="566758"/>
                        <a:pt x="187454" y="567313"/>
                        <a:pt x="188563" y="567590"/>
                      </a:cubicBezTo>
                      <a:cubicBezTo>
                        <a:pt x="189395" y="567590"/>
                        <a:pt x="190226" y="567590"/>
                        <a:pt x="191058" y="568144"/>
                      </a:cubicBezTo>
                      <a:cubicBezTo>
                        <a:pt x="191612" y="568421"/>
                        <a:pt x="192167" y="569252"/>
                        <a:pt x="192722" y="569529"/>
                      </a:cubicBezTo>
                      <a:cubicBezTo>
                        <a:pt x="192998" y="570638"/>
                        <a:pt x="193276" y="572855"/>
                        <a:pt x="194385" y="573686"/>
                      </a:cubicBezTo>
                      <a:cubicBezTo>
                        <a:pt x="195216" y="574518"/>
                        <a:pt x="197157" y="575072"/>
                        <a:pt x="198266" y="575626"/>
                      </a:cubicBezTo>
                      <a:cubicBezTo>
                        <a:pt x="201315" y="576735"/>
                        <a:pt x="204643" y="576180"/>
                        <a:pt x="207415" y="577289"/>
                      </a:cubicBezTo>
                      <a:cubicBezTo>
                        <a:pt x="211296" y="578675"/>
                        <a:pt x="215177" y="579506"/>
                        <a:pt x="219059" y="580060"/>
                      </a:cubicBezTo>
                      <a:cubicBezTo>
                        <a:pt x="221831" y="580614"/>
                        <a:pt x="224604" y="580892"/>
                        <a:pt x="227376" y="581446"/>
                      </a:cubicBezTo>
                      <a:cubicBezTo>
                        <a:pt x="231257" y="582000"/>
                        <a:pt x="235139" y="582277"/>
                        <a:pt x="238742" y="583386"/>
                      </a:cubicBezTo>
                      <a:cubicBezTo>
                        <a:pt x="242069" y="584217"/>
                        <a:pt x="245396" y="585603"/>
                        <a:pt x="248445" y="586988"/>
                      </a:cubicBezTo>
                      <a:cubicBezTo>
                        <a:pt x="250109" y="587820"/>
                        <a:pt x="251773" y="588097"/>
                        <a:pt x="253436" y="588651"/>
                      </a:cubicBezTo>
                      <a:cubicBezTo>
                        <a:pt x="255099" y="589205"/>
                        <a:pt x="256485" y="590037"/>
                        <a:pt x="258148" y="590591"/>
                      </a:cubicBezTo>
                      <a:cubicBezTo>
                        <a:pt x="261198" y="591422"/>
                        <a:pt x="264248" y="592531"/>
                        <a:pt x="267575" y="593362"/>
                      </a:cubicBezTo>
                      <a:cubicBezTo>
                        <a:pt x="269238" y="593639"/>
                        <a:pt x="270902" y="594193"/>
                        <a:pt x="272842" y="594193"/>
                      </a:cubicBezTo>
                      <a:cubicBezTo>
                        <a:pt x="273396" y="594193"/>
                        <a:pt x="273951" y="594193"/>
                        <a:pt x="274506" y="594193"/>
                      </a:cubicBezTo>
                      <a:cubicBezTo>
                        <a:pt x="274506" y="594193"/>
                        <a:pt x="273951" y="594193"/>
                        <a:pt x="274228" y="594193"/>
                      </a:cubicBezTo>
                      <a:cubicBezTo>
                        <a:pt x="276169" y="594193"/>
                        <a:pt x="278110" y="594748"/>
                        <a:pt x="280050" y="594748"/>
                      </a:cubicBezTo>
                      <a:cubicBezTo>
                        <a:pt x="281991" y="594748"/>
                        <a:pt x="284209" y="595856"/>
                        <a:pt x="286149" y="596688"/>
                      </a:cubicBezTo>
                      <a:cubicBezTo>
                        <a:pt x="291417" y="598350"/>
                        <a:pt x="296961" y="599736"/>
                        <a:pt x="302506" y="599736"/>
                      </a:cubicBezTo>
                      <a:cubicBezTo>
                        <a:pt x="306942" y="599736"/>
                        <a:pt x="311101" y="598905"/>
                        <a:pt x="315259" y="597519"/>
                      </a:cubicBezTo>
                      <a:cubicBezTo>
                        <a:pt x="323022" y="594748"/>
                        <a:pt x="331061" y="591699"/>
                        <a:pt x="338824" y="588374"/>
                      </a:cubicBezTo>
                      <a:cubicBezTo>
                        <a:pt x="346863" y="585048"/>
                        <a:pt x="353794" y="580060"/>
                        <a:pt x="360448" y="574241"/>
                      </a:cubicBezTo>
                      <a:cubicBezTo>
                        <a:pt x="366270" y="569252"/>
                        <a:pt x="373756" y="562879"/>
                        <a:pt x="375973" y="555119"/>
                      </a:cubicBezTo>
                      <a:cubicBezTo>
                        <a:pt x="377359" y="549300"/>
                        <a:pt x="374033" y="545143"/>
                        <a:pt x="371815" y="540155"/>
                      </a:cubicBezTo>
                      <a:cubicBezTo>
                        <a:pt x="369874" y="535444"/>
                        <a:pt x="370152" y="529901"/>
                        <a:pt x="367656" y="525467"/>
                      </a:cubicBezTo>
                      <a:cubicBezTo>
                        <a:pt x="365161" y="521033"/>
                        <a:pt x="359894" y="521587"/>
                        <a:pt x="355458" y="520479"/>
                      </a:cubicBezTo>
                      <a:cubicBezTo>
                        <a:pt x="348527" y="518539"/>
                        <a:pt x="344369" y="512442"/>
                        <a:pt x="339933" y="507177"/>
                      </a:cubicBezTo>
                      <a:cubicBezTo>
                        <a:pt x="337992" y="504683"/>
                        <a:pt x="335774" y="501912"/>
                        <a:pt x="333002" y="500249"/>
                      </a:cubicBezTo>
                      <a:cubicBezTo>
                        <a:pt x="330784" y="499141"/>
                        <a:pt x="328566" y="498863"/>
                        <a:pt x="326348" y="498863"/>
                      </a:cubicBezTo>
                      <a:cubicBezTo>
                        <a:pt x="317477" y="499141"/>
                        <a:pt x="309437" y="496924"/>
                        <a:pt x="300843" y="494430"/>
                      </a:cubicBezTo>
                      <a:cubicBezTo>
                        <a:pt x="300843" y="493875"/>
                        <a:pt x="300011" y="493321"/>
                        <a:pt x="299457" y="492767"/>
                      </a:cubicBezTo>
                      <a:cubicBezTo>
                        <a:pt x="298902" y="491935"/>
                        <a:pt x="298347" y="491381"/>
                        <a:pt x="297793" y="490550"/>
                      </a:cubicBezTo>
                      <a:cubicBezTo>
                        <a:pt x="295575" y="486947"/>
                        <a:pt x="292248" y="484176"/>
                        <a:pt x="288644" y="481682"/>
                      </a:cubicBezTo>
                      <a:cubicBezTo>
                        <a:pt x="286427" y="480296"/>
                        <a:pt x="283931" y="479188"/>
                        <a:pt x="281713" y="478079"/>
                      </a:cubicBezTo>
                      <a:cubicBezTo>
                        <a:pt x="279496" y="476971"/>
                        <a:pt x="277832" y="475862"/>
                        <a:pt x="275338" y="475031"/>
                      </a:cubicBezTo>
                      <a:cubicBezTo>
                        <a:pt x="273396" y="474477"/>
                        <a:pt x="271179" y="473922"/>
                        <a:pt x="269515" y="473091"/>
                      </a:cubicBezTo>
                      <a:cubicBezTo>
                        <a:pt x="267297" y="471983"/>
                        <a:pt x="264803" y="470874"/>
                        <a:pt x="262585" y="470043"/>
                      </a:cubicBezTo>
                      <a:cubicBezTo>
                        <a:pt x="260090" y="468934"/>
                        <a:pt x="257040" y="469766"/>
                        <a:pt x="254545" y="469211"/>
                      </a:cubicBezTo>
                      <a:cubicBezTo>
                        <a:pt x="252049" y="468657"/>
                        <a:pt x="249277" y="467272"/>
                        <a:pt x="247059" y="466163"/>
                      </a:cubicBezTo>
                      <a:cubicBezTo>
                        <a:pt x="245119" y="465055"/>
                        <a:pt x="243178" y="463392"/>
                        <a:pt x="241514" y="462006"/>
                      </a:cubicBezTo>
                      <a:cubicBezTo>
                        <a:pt x="238742" y="460066"/>
                        <a:pt x="235970" y="457849"/>
                        <a:pt x="233197" y="456464"/>
                      </a:cubicBezTo>
                      <a:cubicBezTo>
                        <a:pt x="232089" y="455909"/>
                        <a:pt x="230980" y="455909"/>
                        <a:pt x="229871" y="455078"/>
                      </a:cubicBezTo>
                      <a:cubicBezTo>
                        <a:pt x="228485" y="454247"/>
                        <a:pt x="227098" y="453416"/>
                        <a:pt x="225435" y="452861"/>
                      </a:cubicBezTo>
                      <a:cubicBezTo>
                        <a:pt x="222940" y="452030"/>
                        <a:pt x="220445" y="451199"/>
                        <a:pt x="217950" y="450367"/>
                      </a:cubicBezTo>
                      <a:cubicBezTo>
                        <a:pt x="216009" y="449813"/>
                        <a:pt x="214346" y="448981"/>
                        <a:pt x="212405" y="448150"/>
                      </a:cubicBezTo>
                      <a:cubicBezTo>
                        <a:pt x="210188" y="447042"/>
                        <a:pt x="207692" y="446210"/>
                        <a:pt x="205197" y="446765"/>
                      </a:cubicBezTo>
                      <a:cubicBezTo>
                        <a:pt x="203534" y="447042"/>
                        <a:pt x="202425" y="447042"/>
                        <a:pt x="200761" y="446765"/>
                      </a:cubicBezTo>
                      <a:cubicBezTo>
                        <a:pt x="196880" y="445656"/>
                        <a:pt x="192444" y="445102"/>
                        <a:pt x="188286" y="444548"/>
                      </a:cubicBezTo>
                      <a:cubicBezTo>
                        <a:pt x="184959" y="444271"/>
                        <a:pt x="181078" y="443993"/>
                        <a:pt x="177474" y="444548"/>
                      </a:cubicBezTo>
                      <a:cubicBezTo>
                        <a:pt x="174147" y="445379"/>
                        <a:pt x="169989" y="447042"/>
                        <a:pt x="167771" y="449259"/>
                      </a:cubicBezTo>
                      <a:cubicBezTo>
                        <a:pt x="164998" y="451753"/>
                        <a:pt x="164998" y="456187"/>
                        <a:pt x="161948" y="458681"/>
                      </a:cubicBezTo>
                      <a:cubicBezTo>
                        <a:pt x="160562" y="459789"/>
                        <a:pt x="153909" y="462560"/>
                        <a:pt x="153631" y="459512"/>
                      </a:cubicBezTo>
                      <a:cubicBezTo>
                        <a:pt x="153631" y="457572"/>
                        <a:pt x="155849" y="456187"/>
                        <a:pt x="156958" y="455078"/>
                      </a:cubicBezTo>
                      <a:cubicBezTo>
                        <a:pt x="158622" y="453970"/>
                        <a:pt x="160008" y="452584"/>
                        <a:pt x="161117" y="450921"/>
                      </a:cubicBezTo>
                      <a:cubicBezTo>
                        <a:pt x="163058" y="447873"/>
                        <a:pt x="163335" y="442053"/>
                        <a:pt x="159176" y="440114"/>
                      </a:cubicBezTo>
                      <a:cubicBezTo>
                        <a:pt x="157513" y="439559"/>
                        <a:pt x="155849" y="440114"/>
                        <a:pt x="154186" y="440668"/>
                      </a:cubicBezTo>
                      <a:cubicBezTo>
                        <a:pt x="152800" y="440945"/>
                        <a:pt x="151413" y="441499"/>
                        <a:pt x="150027" y="442331"/>
                      </a:cubicBezTo>
                      <a:cubicBezTo>
                        <a:pt x="146978" y="443716"/>
                        <a:pt x="142819" y="442331"/>
                        <a:pt x="139493" y="441776"/>
                      </a:cubicBezTo>
                      <a:cubicBezTo>
                        <a:pt x="136997" y="441222"/>
                        <a:pt x="134779" y="440668"/>
                        <a:pt x="132284" y="439836"/>
                      </a:cubicBezTo>
                      <a:cubicBezTo>
                        <a:pt x="130066" y="439282"/>
                        <a:pt x="128126" y="438728"/>
                        <a:pt x="126740" y="437065"/>
                      </a:cubicBezTo>
                      <a:cubicBezTo>
                        <a:pt x="124522" y="434571"/>
                        <a:pt x="123136" y="431523"/>
                        <a:pt x="125631" y="428475"/>
                      </a:cubicBezTo>
                      <a:cubicBezTo>
                        <a:pt x="126740" y="427089"/>
                        <a:pt x="128403" y="427643"/>
                        <a:pt x="129790" y="428197"/>
                      </a:cubicBezTo>
                      <a:cubicBezTo>
                        <a:pt x="131453" y="428752"/>
                        <a:pt x="133393" y="429306"/>
                        <a:pt x="135334" y="429860"/>
                      </a:cubicBezTo>
                      <a:cubicBezTo>
                        <a:pt x="137275" y="430414"/>
                        <a:pt x="139493" y="431246"/>
                        <a:pt x="141710" y="430969"/>
                      </a:cubicBezTo>
                      <a:cubicBezTo>
                        <a:pt x="143651" y="430691"/>
                        <a:pt x="145037" y="430137"/>
                        <a:pt x="146978" y="430691"/>
                      </a:cubicBezTo>
                      <a:cubicBezTo>
                        <a:pt x="148641" y="430691"/>
                        <a:pt x="150582" y="431523"/>
                        <a:pt x="151691" y="430137"/>
                      </a:cubicBezTo>
                      <a:cubicBezTo>
                        <a:pt x="153355" y="428197"/>
                        <a:pt x="155018" y="425980"/>
                        <a:pt x="152523" y="423763"/>
                      </a:cubicBezTo>
                      <a:cubicBezTo>
                        <a:pt x="150582" y="422101"/>
                        <a:pt x="148641" y="422101"/>
                        <a:pt x="146424" y="422101"/>
                      </a:cubicBezTo>
                      <a:cubicBezTo>
                        <a:pt x="144206" y="422101"/>
                        <a:pt x="141988" y="422101"/>
                        <a:pt x="140047" y="421824"/>
                      </a:cubicBezTo>
                      <a:cubicBezTo>
                        <a:pt x="138383" y="421546"/>
                        <a:pt x="136997" y="420992"/>
                        <a:pt x="135334" y="420715"/>
                      </a:cubicBezTo>
                      <a:cubicBezTo>
                        <a:pt x="131730" y="420161"/>
                        <a:pt x="128680" y="417667"/>
                        <a:pt x="125354" y="416835"/>
                      </a:cubicBezTo>
                      <a:cubicBezTo>
                        <a:pt x="123967" y="416558"/>
                        <a:pt x="121749" y="416004"/>
                        <a:pt x="120363" y="416558"/>
                      </a:cubicBezTo>
                      <a:cubicBezTo>
                        <a:pt x="119255" y="417112"/>
                        <a:pt x="119255" y="418775"/>
                        <a:pt x="118423" y="419884"/>
                      </a:cubicBezTo>
                      <a:cubicBezTo>
                        <a:pt x="117037" y="422101"/>
                        <a:pt x="114542" y="423209"/>
                        <a:pt x="112046" y="423486"/>
                      </a:cubicBezTo>
                      <a:cubicBezTo>
                        <a:pt x="110106" y="423763"/>
                        <a:pt x="108442" y="424595"/>
                        <a:pt x="106779" y="424872"/>
                      </a:cubicBezTo>
                      <a:cubicBezTo>
                        <a:pt x="105115" y="424872"/>
                        <a:pt x="103452" y="424872"/>
                        <a:pt x="101789" y="424595"/>
                      </a:cubicBezTo>
                      <a:cubicBezTo>
                        <a:pt x="100957" y="424595"/>
                        <a:pt x="100125" y="424595"/>
                        <a:pt x="99294" y="424318"/>
                      </a:cubicBezTo>
                      <a:cubicBezTo>
                        <a:pt x="98185" y="424318"/>
                        <a:pt x="97076" y="424318"/>
                        <a:pt x="95690" y="424040"/>
                      </a:cubicBezTo>
                      <a:cubicBezTo>
                        <a:pt x="95690" y="429860"/>
                        <a:pt x="94858" y="437342"/>
                        <a:pt x="90422" y="435957"/>
                      </a:cubicBezTo>
                      <a:cubicBezTo>
                        <a:pt x="83491" y="434017"/>
                        <a:pt x="73788" y="428197"/>
                        <a:pt x="72679" y="434294"/>
                      </a:cubicBezTo>
                      <a:cubicBezTo>
                        <a:pt x="71570" y="440391"/>
                        <a:pt x="74620" y="440114"/>
                        <a:pt x="68243" y="443162"/>
                      </a:cubicBezTo>
                      <a:cubicBezTo>
                        <a:pt x="61867" y="445933"/>
                        <a:pt x="53827" y="446765"/>
                        <a:pt x="51332" y="452030"/>
                      </a:cubicBezTo>
                      <a:cubicBezTo>
                        <a:pt x="48837" y="457018"/>
                        <a:pt x="47174" y="459789"/>
                        <a:pt x="43015" y="461729"/>
                      </a:cubicBezTo>
                      <a:cubicBezTo>
                        <a:pt x="43015" y="461729"/>
                        <a:pt x="42738" y="461729"/>
                        <a:pt x="42461" y="462006"/>
                      </a:cubicBezTo>
                      <a:cubicBezTo>
                        <a:pt x="38025" y="463946"/>
                        <a:pt x="27490" y="466440"/>
                        <a:pt x="31094" y="468380"/>
                      </a:cubicBezTo>
                      <a:cubicBezTo>
                        <a:pt x="34698" y="470320"/>
                        <a:pt x="33866" y="471983"/>
                        <a:pt x="32758" y="476140"/>
                      </a:cubicBezTo>
                      <a:cubicBezTo>
                        <a:pt x="31648" y="480019"/>
                        <a:pt x="29153" y="497201"/>
                        <a:pt x="34975" y="499418"/>
                      </a:cubicBezTo>
                      <a:cubicBezTo>
                        <a:pt x="40797" y="501635"/>
                        <a:pt x="54659" y="501912"/>
                        <a:pt x="57431" y="508840"/>
                      </a:cubicBezTo>
                      <a:cubicBezTo>
                        <a:pt x="59926" y="515768"/>
                        <a:pt x="74065" y="521865"/>
                        <a:pt x="68243" y="527684"/>
                      </a:cubicBezTo>
                      <a:cubicBezTo>
                        <a:pt x="62422" y="533504"/>
                        <a:pt x="41352" y="554565"/>
                        <a:pt x="46896" y="563156"/>
                      </a:cubicBezTo>
                      <a:cubicBezTo>
                        <a:pt x="52441" y="571747"/>
                        <a:pt x="57154" y="572578"/>
                        <a:pt x="60481" y="583386"/>
                      </a:cubicBezTo>
                      <a:cubicBezTo>
                        <a:pt x="63808" y="594470"/>
                        <a:pt x="66580" y="601121"/>
                        <a:pt x="70184" y="605555"/>
                      </a:cubicBezTo>
                      <a:cubicBezTo>
                        <a:pt x="73788" y="609989"/>
                        <a:pt x="74620" y="613592"/>
                        <a:pt x="70184" y="615255"/>
                      </a:cubicBezTo>
                      <a:cubicBezTo>
                        <a:pt x="66026" y="616917"/>
                        <a:pt x="60481" y="619134"/>
                        <a:pt x="61867" y="623568"/>
                      </a:cubicBezTo>
                      <a:cubicBezTo>
                        <a:pt x="63253" y="628002"/>
                        <a:pt x="56877" y="633268"/>
                        <a:pt x="60481" y="634653"/>
                      </a:cubicBezTo>
                      <a:cubicBezTo>
                        <a:pt x="64085" y="635762"/>
                        <a:pt x="71570" y="638256"/>
                        <a:pt x="66303" y="641027"/>
                      </a:cubicBezTo>
                      <a:cubicBezTo>
                        <a:pt x="61035" y="643798"/>
                        <a:pt x="56045" y="652112"/>
                        <a:pt x="63530" y="652389"/>
                      </a:cubicBezTo>
                      <a:cubicBezTo>
                        <a:pt x="71015" y="652389"/>
                        <a:pt x="77392" y="652389"/>
                        <a:pt x="75729" y="657931"/>
                      </a:cubicBezTo>
                      <a:cubicBezTo>
                        <a:pt x="74065" y="663197"/>
                        <a:pt x="68521" y="670125"/>
                        <a:pt x="74620" y="671788"/>
                      </a:cubicBezTo>
                      <a:cubicBezTo>
                        <a:pt x="80719" y="673727"/>
                        <a:pt x="91531" y="676776"/>
                        <a:pt x="87095" y="683427"/>
                      </a:cubicBezTo>
                      <a:cubicBezTo>
                        <a:pt x="82382" y="690077"/>
                        <a:pt x="68521" y="702271"/>
                        <a:pt x="76560" y="705042"/>
                      </a:cubicBezTo>
                      <a:cubicBezTo>
                        <a:pt x="84600" y="707813"/>
                        <a:pt x="122581" y="729983"/>
                        <a:pt x="108720" y="745225"/>
                      </a:cubicBezTo>
                      <a:cubicBezTo>
                        <a:pt x="97076" y="757972"/>
                        <a:pt x="38579" y="810626"/>
                        <a:pt x="14182" y="833904"/>
                      </a:cubicBezTo>
                      <a:cubicBezTo>
                        <a:pt x="15846" y="833904"/>
                        <a:pt x="17787" y="833904"/>
                        <a:pt x="19450" y="833072"/>
                      </a:cubicBezTo>
                      <a:cubicBezTo>
                        <a:pt x="21945" y="832241"/>
                        <a:pt x="23331" y="830301"/>
                        <a:pt x="25272" y="828084"/>
                      </a:cubicBezTo>
                      <a:cubicBezTo>
                        <a:pt x="26104" y="826976"/>
                        <a:pt x="27213" y="826144"/>
                        <a:pt x="28322" y="825313"/>
                      </a:cubicBezTo>
                      <a:cubicBezTo>
                        <a:pt x="29708" y="824482"/>
                        <a:pt x="29985" y="824482"/>
                        <a:pt x="31648" y="824482"/>
                      </a:cubicBezTo>
                      <a:cubicBezTo>
                        <a:pt x="31926" y="826976"/>
                        <a:pt x="30540" y="828916"/>
                        <a:pt x="30540" y="831133"/>
                      </a:cubicBezTo>
                      <a:cubicBezTo>
                        <a:pt x="30540" y="833627"/>
                        <a:pt x="31648" y="834735"/>
                        <a:pt x="33034" y="836398"/>
                      </a:cubicBezTo>
                      <a:cubicBezTo>
                        <a:pt x="34421" y="838061"/>
                        <a:pt x="34144" y="840555"/>
                        <a:pt x="36361" y="841386"/>
                      </a:cubicBezTo>
                      <a:cubicBezTo>
                        <a:pt x="39689" y="842772"/>
                        <a:pt x="43847" y="843880"/>
                        <a:pt x="46896" y="846097"/>
                      </a:cubicBezTo>
                      <a:cubicBezTo>
                        <a:pt x="48006" y="846929"/>
                        <a:pt x="48560" y="847760"/>
                        <a:pt x="49946" y="848037"/>
                      </a:cubicBezTo>
                      <a:cubicBezTo>
                        <a:pt x="51609" y="848591"/>
                        <a:pt x="53550" y="848037"/>
                        <a:pt x="55491" y="848868"/>
                      </a:cubicBezTo>
                      <a:cubicBezTo>
                        <a:pt x="56877" y="849146"/>
                        <a:pt x="57986" y="849700"/>
                        <a:pt x="59372" y="849977"/>
                      </a:cubicBezTo>
                      <a:cubicBezTo>
                        <a:pt x="63253" y="851362"/>
                        <a:pt x="73788" y="853025"/>
                        <a:pt x="73233" y="858845"/>
                      </a:cubicBezTo>
                      <a:cubicBezTo>
                        <a:pt x="69352" y="858845"/>
                        <a:pt x="66580" y="856074"/>
                        <a:pt x="62976" y="855797"/>
                      </a:cubicBezTo>
                      <a:cubicBezTo>
                        <a:pt x="58817" y="855242"/>
                        <a:pt x="54105" y="855797"/>
                        <a:pt x="50223" y="856905"/>
                      </a:cubicBezTo>
                      <a:cubicBezTo>
                        <a:pt x="48006" y="857736"/>
                        <a:pt x="45510" y="858568"/>
                        <a:pt x="43847" y="859676"/>
                      </a:cubicBezTo>
                      <a:cubicBezTo>
                        <a:pt x="42183" y="860785"/>
                        <a:pt x="41352" y="863002"/>
                        <a:pt x="39689" y="863833"/>
                      </a:cubicBezTo>
                      <a:cubicBezTo>
                        <a:pt x="36084" y="865773"/>
                        <a:pt x="34421" y="860230"/>
                        <a:pt x="31648" y="859676"/>
                      </a:cubicBezTo>
                      <a:cubicBezTo>
                        <a:pt x="29985" y="859399"/>
                        <a:pt x="29430" y="861339"/>
                        <a:pt x="28044" y="861616"/>
                      </a:cubicBezTo>
                      <a:cubicBezTo>
                        <a:pt x="25827" y="862170"/>
                        <a:pt x="24163" y="860230"/>
                        <a:pt x="22223" y="859953"/>
                      </a:cubicBezTo>
                      <a:cubicBezTo>
                        <a:pt x="18341" y="859399"/>
                        <a:pt x="17787" y="864664"/>
                        <a:pt x="17787" y="867435"/>
                      </a:cubicBezTo>
                      <a:cubicBezTo>
                        <a:pt x="17787" y="869930"/>
                        <a:pt x="17787" y="872147"/>
                        <a:pt x="16400" y="873809"/>
                      </a:cubicBezTo>
                      <a:cubicBezTo>
                        <a:pt x="18341" y="877689"/>
                        <a:pt x="19173" y="881015"/>
                        <a:pt x="16400" y="883509"/>
                      </a:cubicBezTo>
                      <a:cubicBezTo>
                        <a:pt x="7807" y="893208"/>
                        <a:pt x="-1897" y="902907"/>
                        <a:pt x="321" y="912052"/>
                      </a:cubicBezTo>
                      <a:cubicBezTo>
                        <a:pt x="2539" y="921474"/>
                        <a:pt x="2539" y="929234"/>
                        <a:pt x="5311" y="931728"/>
                      </a:cubicBezTo>
                      <a:cubicBezTo>
                        <a:pt x="7807" y="933945"/>
                        <a:pt x="14182" y="940041"/>
                        <a:pt x="7807" y="941427"/>
                      </a:cubicBezTo>
                      <a:cubicBezTo>
                        <a:pt x="3093" y="942536"/>
                        <a:pt x="321" y="948078"/>
                        <a:pt x="876" y="951404"/>
                      </a:cubicBezTo>
                      <a:cubicBezTo>
                        <a:pt x="876" y="952512"/>
                        <a:pt x="1430" y="953620"/>
                        <a:pt x="2539" y="954175"/>
                      </a:cubicBezTo>
                      <a:cubicBezTo>
                        <a:pt x="6143" y="956392"/>
                        <a:pt x="14737" y="959717"/>
                        <a:pt x="11965" y="962211"/>
                      </a:cubicBezTo>
                      <a:cubicBezTo>
                        <a:pt x="9470" y="964705"/>
                        <a:pt x="4757" y="974682"/>
                        <a:pt x="10856" y="978284"/>
                      </a:cubicBezTo>
                      <a:cubicBezTo>
                        <a:pt x="16955" y="982164"/>
                        <a:pt x="20005" y="984104"/>
                        <a:pt x="20282" y="989923"/>
                      </a:cubicBezTo>
                      <a:cubicBezTo>
                        <a:pt x="20282" y="994635"/>
                        <a:pt x="20005" y="1000731"/>
                        <a:pt x="21668" y="1003779"/>
                      </a:cubicBezTo>
                      <a:cubicBezTo>
                        <a:pt x="21945" y="1004611"/>
                        <a:pt x="22499" y="1004888"/>
                        <a:pt x="23331" y="1005165"/>
                      </a:cubicBezTo>
                      <a:cubicBezTo>
                        <a:pt x="26935" y="1006828"/>
                        <a:pt x="30816" y="1013756"/>
                        <a:pt x="37193" y="1012370"/>
                      </a:cubicBezTo>
                      <a:cubicBezTo>
                        <a:pt x="43570" y="1010985"/>
                        <a:pt x="48560" y="1008768"/>
                        <a:pt x="50500" y="1012370"/>
                      </a:cubicBezTo>
                      <a:cubicBezTo>
                        <a:pt x="52441" y="1016250"/>
                        <a:pt x="53550" y="1022347"/>
                        <a:pt x="59926" y="1019575"/>
                      </a:cubicBezTo>
                      <a:cubicBezTo>
                        <a:pt x="66580" y="1017081"/>
                        <a:pt x="69075" y="1011539"/>
                        <a:pt x="81274" y="1016527"/>
                      </a:cubicBezTo>
                      <a:cubicBezTo>
                        <a:pt x="93472" y="1021792"/>
                        <a:pt x="95412" y="1021515"/>
                        <a:pt x="95135" y="1027058"/>
                      </a:cubicBezTo>
                      <a:cubicBezTo>
                        <a:pt x="94580" y="1032600"/>
                        <a:pt x="91808" y="1037311"/>
                        <a:pt x="94580" y="1039251"/>
                      </a:cubicBezTo>
                      <a:cubicBezTo>
                        <a:pt x="97353" y="1041468"/>
                        <a:pt x="100680" y="1043131"/>
                        <a:pt x="99016" y="1047565"/>
                      </a:cubicBezTo>
                      <a:cubicBezTo>
                        <a:pt x="97353" y="1051722"/>
                        <a:pt x="90145" y="1056987"/>
                        <a:pt x="95135" y="1057541"/>
                      </a:cubicBezTo>
                      <a:cubicBezTo>
                        <a:pt x="100125" y="1058096"/>
                        <a:pt x="102066" y="1060590"/>
                        <a:pt x="102897" y="1063638"/>
                      </a:cubicBezTo>
                      <a:cubicBezTo>
                        <a:pt x="103729" y="1066686"/>
                        <a:pt x="102897" y="1074446"/>
                        <a:pt x="108165" y="1074723"/>
                      </a:cubicBezTo>
                      <a:cubicBezTo>
                        <a:pt x="113432" y="1075277"/>
                        <a:pt x="123413" y="1081928"/>
                        <a:pt x="121749" y="1084699"/>
                      </a:cubicBezTo>
                      <a:cubicBezTo>
                        <a:pt x="119809" y="1087470"/>
                        <a:pt x="114264" y="1091627"/>
                        <a:pt x="121749" y="1092181"/>
                      </a:cubicBezTo>
                      <a:cubicBezTo>
                        <a:pt x="129512" y="1092736"/>
                        <a:pt x="136720" y="1093013"/>
                        <a:pt x="136720" y="1095230"/>
                      </a:cubicBezTo>
                      <a:cubicBezTo>
                        <a:pt x="136720" y="1097447"/>
                        <a:pt x="137275" y="1100495"/>
                        <a:pt x="139215" y="1101881"/>
                      </a:cubicBezTo>
                      <a:cubicBezTo>
                        <a:pt x="141433" y="1102989"/>
                        <a:pt x="146978" y="1108254"/>
                        <a:pt x="140601" y="1111857"/>
                      </a:cubicBezTo>
                      <a:cubicBezTo>
                        <a:pt x="134225" y="1115460"/>
                        <a:pt x="128958" y="1119894"/>
                        <a:pt x="123690" y="1118231"/>
                      </a:cubicBezTo>
                      <a:cubicBezTo>
                        <a:pt x="118423" y="1116568"/>
                        <a:pt x="102897" y="1114628"/>
                        <a:pt x="105393" y="1121002"/>
                      </a:cubicBezTo>
                      <a:cubicBezTo>
                        <a:pt x="107888" y="1127376"/>
                        <a:pt x="113710" y="1130147"/>
                        <a:pt x="113987" y="1134304"/>
                      </a:cubicBezTo>
                      <a:cubicBezTo>
                        <a:pt x="113987" y="1137907"/>
                        <a:pt x="114542" y="1150377"/>
                        <a:pt x="118423" y="1154257"/>
                      </a:cubicBezTo>
                      <a:cubicBezTo>
                        <a:pt x="119255" y="1154811"/>
                        <a:pt x="119809" y="1155365"/>
                        <a:pt x="120918" y="1155365"/>
                      </a:cubicBezTo>
                      <a:cubicBezTo>
                        <a:pt x="127294" y="1155919"/>
                        <a:pt x="130898" y="1157305"/>
                        <a:pt x="133948" y="1152594"/>
                      </a:cubicBezTo>
                      <a:cubicBezTo>
                        <a:pt x="136997" y="1147883"/>
                        <a:pt x="138107" y="1145666"/>
                        <a:pt x="143374" y="1146497"/>
                      </a:cubicBezTo>
                      <a:cubicBezTo>
                        <a:pt x="148641" y="1147329"/>
                        <a:pt x="153631" y="1149823"/>
                        <a:pt x="157513" y="1147606"/>
                      </a:cubicBezTo>
                      <a:cubicBezTo>
                        <a:pt x="161394" y="1145389"/>
                        <a:pt x="176088" y="1146220"/>
                        <a:pt x="177751" y="1148991"/>
                      </a:cubicBezTo>
                      <a:cubicBezTo>
                        <a:pt x="179414" y="1151763"/>
                        <a:pt x="181909" y="1158413"/>
                        <a:pt x="184681" y="1160908"/>
                      </a:cubicBezTo>
                      <a:cubicBezTo>
                        <a:pt x="187454" y="1163125"/>
                        <a:pt x="194385" y="1167004"/>
                        <a:pt x="188286" y="1167836"/>
                      </a:cubicBezTo>
                      <a:cubicBezTo>
                        <a:pt x="182187" y="1168667"/>
                        <a:pt x="178860" y="1168667"/>
                        <a:pt x="183018" y="1172824"/>
                      </a:cubicBezTo>
                      <a:cubicBezTo>
                        <a:pt x="187177" y="1176704"/>
                        <a:pt x="183573" y="1186126"/>
                        <a:pt x="189395" y="1186126"/>
                      </a:cubicBezTo>
                      <a:cubicBezTo>
                        <a:pt x="195216" y="1186126"/>
                        <a:pt x="216563" y="1188897"/>
                        <a:pt x="216009" y="1196379"/>
                      </a:cubicBezTo>
                      <a:cubicBezTo>
                        <a:pt x="215455" y="1203862"/>
                        <a:pt x="218505" y="1219935"/>
                        <a:pt x="224326" y="1218272"/>
                      </a:cubicBezTo>
                      <a:cubicBezTo>
                        <a:pt x="229871" y="1216609"/>
                        <a:pt x="237079" y="1215778"/>
                        <a:pt x="239020" y="1215778"/>
                      </a:cubicBezTo>
                      <a:cubicBezTo>
                        <a:pt x="240960" y="1215778"/>
                        <a:pt x="249555" y="1219658"/>
                        <a:pt x="257317" y="1219380"/>
                      </a:cubicBezTo>
                      <a:cubicBezTo>
                        <a:pt x="265357" y="1219380"/>
                        <a:pt x="272565" y="1211067"/>
                        <a:pt x="275614" y="1216332"/>
                      </a:cubicBezTo>
                      <a:cubicBezTo>
                        <a:pt x="278664" y="1221597"/>
                        <a:pt x="285595" y="1235731"/>
                        <a:pt x="289476" y="1232682"/>
                      </a:cubicBezTo>
                      <a:cubicBezTo>
                        <a:pt x="293358" y="1229634"/>
                        <a:pt x="295853" y="1227694"/>
                        <a:pt x="298071" y="1228525"/>
                      </a:cubicBezTo>
                      <a:cubicBezTo>
                        <a:pt x="300289" y="1229357"/>
                        <a:pt x="307774" y="1238779"/>
                        <a:pt x="312764" y="1236008"/>
                      </a:cubicBezTo>
                      <a:cubicBezTo>
                        <a:pt x="317754" y="1233236"/>
                        <a:pt x="314150" y="1231574"/>
                        <a:pt x="320526" y="1234899"/>
                      </a:cubicBezTo>
                      <a:cubicBezTo>
                        <a:pt x="327180" y="1238225"/>
                        <a:pt x="333834" y="1247370"/>
                        <a:pt x="338824" y="1245430"/>
                      </a:cubicBezTo>
                      <a:cubicBezTo>
                        <a:pt x="343814" y="1243490"/>
                        <a:pt x="345200" y="1244321"/>
                        <a:pt x="345200" y="1248755"/>
                      </a:cubicBezTo>
                      <a:cubicBezTo>
                        <a:pt x="345200" y="1253189"/>
                        <a:pt x="345755" y="1257069"/>
                        <a:pt x="341042" y="1258455"/>
                      </a:cubicBezTo>
                      <a:cubicBezTo>
                        <a:pt x="336329" y="1259840"/>
                        <a:pt x="329953" y="1262888"/>
                        <a:pt x="333557" y="1264828"/>
                      </a:cubicBezTo>
                      <a:cubicBezTo>
                        <a:pt x="337160" y="1267045"/>
                        <a:pt x="344646" y="1271756"/>
                        <a:pt x="338824" y="1271479"/>
                      </a:cubicBezTo>
                      <a:cubicBezTo>
                        <a:pt x="333002" y="1271479"/>
                        <a:pt x="329953" y="1275913"/>
                        <a:pt x="333557" y="1279239"/>
                      </a:cubicBezTo>
                      <a:cubicBezTo>
                        <a:pt x="337160" y="1282564"/>
                        <a:pt x="341874" y="1285612"/>
                        <a:pt x="341042" y="1289215"/>
                      </a:cubicBezTo>
                      <a:cubicBezTo>
                        <a:pt x="340210" y="1292818"/>
                        <a:pt x="337715" y="1306951"/>
                        <a:pt x="329398" y="1305011"/>
                      </a:cubicBezTo>
                      <a:cubicBezTo>
                        <a:pt x="321081" y="1303071"/>
                        <a:pt x="310269" y="1305011"/>
                        <a:pt x="306110" y="1308614"/>
                      </a:cubicBezTo>
                      <a:cubicBezTo>
                        <a:pt x="301952" y="1312216"/>
                        <a:pt x="295298" y="1312216"/>
                        <a:pt x="294744" y="1316650"/>
                      </a:cubicBezTo>
                      <a:cubicBezTo>
                        <a:pt x="294466" y="1319421"/>
                        <a:pt x="293635" y="1325518"/>
                        <a:pt x="293080" y="1329952"/>
                      </a:cubicBezTo>
                      <a:cubicBezTo>
                        <a:pt x="297793" y="1329398"/>
                        <a:pt x="302506" y="1328843"/>
                        <a:pt x="307219" y="1328289"/>
                      </a:cubicBezTo>
                      <a:cubicBezTo>
                        <a:pt x="310269" y="1328012"/>
                        <a:pt x="321636" y="1326349"/>
                        <a:pt x="317200" y="1332446"/>
                      </a:cubicBezTo>
                      <a:cubicBezTo>
                        <a:pt x="313319" y="1337989"/>
                        <a:pt x="305833" y="1341591"/>
                        <a:pt x="299734" y="1343254"/>
                      </a:cubicBezTo>
                      <a:cubicBezTo>
                        <a:pt x="296130" y="1344362"/>
                        <a:pt x="292248" y="1344917"/>
                        <a:pt x="288644" y="1345748"/>
                      </a:cubicBezTo>
                      <a:cubicBezTo>
                        <a:pt x="286704" y="1346025"/>
                        <a:pt x="282823" y="1346579"/>
                        <a:pt x="282268" y="1349073"/>
                      </a:cubicBezTo>
                      <a:cubicBezTo>
                        <a:pt x="281437" y="1351567"/>
                        <a:pt x="285318" y="1354062"/>
                        <a:pt x="286704" y="1355447"/>
                      </a:cubicBezTo>
                      <a:cubicBezTo>
                        <a:pt x="289754" y="1357941"/>
                        <a:pt x="293358" y="1359881"/>
                        <a:pt x="296130" y="1362652"/>
                      </a:cubicBezTo>
                      <a:cubicBezTo>
                        <a:pt x="301675" y="1367641"/>
                        <a:pt x="290862" y="1368472"/>
                        <a:pt x="287536" y="1370135"/>
                      </a:cubicBezTo>
                      <a:cubicBezTo>
                        <a:pt x="284486" y="1371520"/>
                        <a:pt x="281713" y="1373737"/>
                        <a:pt x="280327" y="1376786"/>
                      </a:cubicBezTo>
                      <a:cubicBezTo>
                        <a:pt x="279219" y="1379557"/>
                        <a:pt x="278941" y="1382605"/>
                        <a:pt x="277555" y="1385099"/>
                      </a:cubicBezTo>
                      <a:cubicBezTo>
                        <a:pt x="274506" y="1391196"/>
                        <a:pt x="266189" y="1387871"/>
                        <a:pt x="261198" y="1388148"/>
                      </a:cubicBezTo>
                      <a:cubicBezTo>
                        <a:pt x="253159" y="1388702"/>
                        <a:pt x="259812" y="1397570"/>
                        <a:pt x="262307" y="1401172"/>
                      </a:cubicBezTo>
                      <a:cubicBezTo>
                        <a:pt x="266189" y="1406715"/>
                        <a:pt x="270624" y="1411426"/>
                        <a:pt x="277001" y="1413920"/>
                      </a:cubicBezTo>
                      <a:cubicBezTo>
                        <a:pt x="289476" y="1418908"/>
                        <a:pt x="301675" y="1424728"/>
                        <a:pt x="312764" y="1432764"/>
                      </a:cubicBezTo>
                      <a:cubicBezTo>
                        <a:pt x="320249" y="1438030"/>
                        <a:pt x="326348" y="1444403"/>
                        <a:pt x="332447" y="1451054"/>
                      </a:cubicBezTo>
                      <a:cubicBezTo>
                        <a:pt x="335220" y="1454103"/>
                        <a:pt x="337992" y="1456597"/>
                        <a:pt x="341042" y="1458537"/>
                      </a:cubicBezTo>
                      <a:cubicBezTo>
                        <a:pt x="341042" y="1457982"/>
                        <a:pt x="341874" y="1449946"/>
                        <a:pt x="347695" y="1449946"/>
                      </a:cubicBezTo>
                      <a:cubicBezTo>
                        <a:pt x="353517" y="1449946"/>
                        <a:pt x="362111" y="1449946"/>
                        <a:pt x="365716" y="1451886"/>
                      </a:cubicBezTo>
                      <a:cubicBezTo>
                        <a:pt x="369320" y="1454103"/>
                        <a:pt x="383459" y="1460476"/>
                        <a:pt x="389280" y="1460753"/>
                      </a:cubicBezTo>
                      <a:cubicBezTo>
                        <a:pt x="395103" y="1461031"/>
                        <a:pt x="417281" y="1458260"/>
                        <a:pt x="421717" y="1463248"/>
                      </a:cubicBezTo>
                      <a:cubicBezTo>
                        <a:pt x="426153" y="1468236"/>
                        <a:pt x="443064" y="1473501"/>
                        <a:pt x="443341" y="1476272"/>
                      </a:cubicBezTo>
                      <a:cubicBezTo>
                        <a:pt x="443341" y="1479044"/>
                        <a:pt x="449718" y="1484309"/>
                        <a:pt x="453322" y="1482092"/>
                      </a:cubicBezTo>
                      <a:cubicBezTo>
                        <a:pt x="457203" y="1479875"/>
                        <a:pt x="458035" y="1477935"/>
                        <a:pt x="466352" y="1477658"/>
                      </a:cubicBezTo>
                      <a:cubicBezTo>
                        <a:pt x="474669" y="1477658"/>
                        <a:pt x="480213" y="1476550"/>
                        <a:pt x="482708" y="1478766"/>
                      </a:cubicBezTo>
                      <a:cubicBezTo>
                        <a:pt x="485204" y="1480983"/>
                        <a:pt x="495461" y="1482369"/>
                        <a:pt x="495461" y="1485694"/>
                      </a:cubicBezTo>
                      <a:cubicBezTo>
                        <a:pt x="495461" y="1489020"/>
                        <a:pt x="495739" y="1496502"/>
                        <a:pt x="500452" y="1497888"/>
                      </a:cubicBezTo>
                      <a:cubicBezTo>
                        <a:pt x="504610" y="1498996"/>
                        <a:pt x="510432" y="1502045"/>
                        <a:pt x="514868" y="1503153"/>
                      </a:cubicBezTo>
                      <a:cubicBezTo>
                        <a:pt x="515422" y="1503153"/>
                        <a:pt x="515976" y="1503153"/>
                        <a:pt x="516254" y="1503153"/>
                      </a:cubicBezTo>
                      <a:cubicBezTo>
                        <a:pt x="520690" y="1503707"/>
                        <a:pt x="524016" y="1503707"/>
                        <a:pt x="526235" y="1507033"/>
                      </a:cubicBezTo>
                      <a:cubicBezTo>
                        <a:pt x="528452" y="1510358"/>
                        <a:pt x="532056" y="1515901"/>
                        <a:pt x="534552" y="1517009"/>
                      </a:cubicBezTo>
                      <a:cubicBezTo>
                        <a:pt x="537046" y="1518118"/>
                        <a:pt x="543700" y="1530034"/>
                        <a:pt x="550908" y="1527817"/>
                      </a:cubicBezTo>
                      <a:cubicBezTo>
                        <a:pt x="558116" y="1525600"/>
                        <a:pt x="573919" y="1506756"/>
                        <a:pt x="573919" y="1506756"/>
                      </a:cubicBezTo>
                      <a:cubicBezTo>
                        <a:pt x="573364" y="1506201"/>
                        <a:pt x="572809" y="1505924"/>
                        <a:pt x="572255" y="1505370"/>
                      </a:cubicBezTo>
                      <a:cubicBezTo>
                        <a:pt x="567265" y="1500936"/>
                        <a:pt x="561443" y="1497888"/>
                        <a:pt x="557561" y="1492345"/>
                      </a:cubicBezTo>
                      <a:cubicBezTo>
                        <a:pt x="554235" y="1487634"/>
                        <a:pt x="551186" y="1483201"/>
                        <a:pt x="548136" y="1478489"/>
                      </a:cubicBezTo>
                      <a:cubicBezTo>
                        <a:pt x="544809" y="1473224"/>
                        <a:pt x="543700" y="1467681"/>
                        <a:pt x="544255" y="1461585"/>
                      </a:cubicBezTo>
                      <a:cubicBezTo>
                        <a:pt x="544255" y="1458260"/>
                        <a:pt x="545641" y="1454934"/>
                        <a:pt x="546195" y="1451609"/>
                      </a:cubicBezTo>
                      <a:cubicBezTo>
                        <a:pt x="546750" y="1448283"/>
                        <a:pt x="546472" y="1444958"/>
                        <a:pt x="546195" y="1441632"/>
                      </a:cubicBezTo>
                      <a:cubicBezTo>
                        <a:pt x="545363" y="1442463"/>
                        <a:pt x="543145" y="1445512"/>
                        <a:pt x="541759" y="1445512"/>
                      </a:cubicBezTo>
                      <a:cubicBezTo>
                        <a:pt x="540096" y="1445512"/>
                        <a:pt x="540373" y="1443018"/>
                        <a:pt x="540096" y="1441632"/>
                      </a:cubicBezTo>
                      <a:cubicBezTo>
                        <a:pt x="539541" y="1436644"/>
                        <a:pt x="539541" y="1431101"/>
                        <a:pt x="534274" y="1428885"/>
                      </a:cubicBezTo>
                      <a:cubicBezTo>
                        <a:pt x="529561" y="1426945"/>
                        <a:pt x="524293" y="1426945"/>
                        <a:pt x="522353" y="1421402"/>
                      </a:cubicBezTo>
                      <a:cubicBezTo>
                        <a:pt x="520690" y="1416414"/>
                        <a:pt x="522353" y="1410872"/>
                        <a:pt x="526511" y="1407823"/>
                      </a:cubicBezTo>
                      <a:cubicBezTo>
                        <a:pt x="530670" y="1404775"/>
                        <a:pt x="534552" y="1403112"/>
                        <a:pt x="536492" y="1398124"/>
                      </a:cubicBezTo>
                      <a:cubicBezTo>
                        <a:pt x="538433" y="1393136"/>
                        <a:pt x="538155" y="1387039"/>
                        <a:pt x="540373" y="1382328"/>
                      </a:cubicBezTo>
                      <a:cubicBezTo>
                        <a:pt x="542314" y="1378725"/>
                        <a:pt x="546750" y="1377617"/>
                        <a:pt x="550354" y="1376786"/>
                      </a:cubicBezTo>
                      <a:cubicBezTo>
                        <a:pt x="555344" y="1375677"/>
                        <a:pt x="560611" y="1375123"/>
                        <a:pt x="565602" y="1374846"/>
                      </a:cubicBezTo>
                      <a:cubicBezTo>
                        <a:pt x="573641" y="1374014"/>
                        <a:pt x="578909" y="1369026"/>
                        <a:pt x="584731" y="1363761"/>
                      </a:cubicBezTo>
                      <a:cubicBezTo>
                        <a:pt x="586394" y="1362375"/>
                        <a:pt x="587503" y="1360712"/>
                        <a:pt x="588612" y="1359050"/>
                      </a:cubicBezTo>
                      <a:lnTo>
                        <a:pt x="588612" y="1359050"/>
                      </a:lnTo>
                      <a:cubicBezTo>
                        <a:pt x="587780" y="1356833"/>
                        <a:pt x="586394" y="1354616"/>
                        <a:pt x="585285" y="1354062"/>
                      </a:cubicBezTo>
                      <a:cubicBezTo>
                        <a:pt x="582513" y="1352953"/>
                        <a:pt x="570869" y="1351013"/>
                        <a:pt x="570592" y="1347134"/>
                      </a:cubicBezTo>
                      <a:cubicBezTo>
                        <a:pt x="570314" y="1343254"/>
                        <a:pt x="582236" y="1345194"/>
                        <a:pt x="583068" y="1342700"/>
                      </a:cubicBezTo>
                      <a:cubicBezTo>
                        <a:pt x="584176" y="1339928"/>
                        <a:pt x="564770" y="1309445"/>
                        <a:pt x="556175" y="1308614"/>
                      </a:cubicBezTo>
                      <a:cubicBezTo>
                        <a:pt x="547581" y="1307782"/>
                        <a:pt x="547581" y="1313048"/>
                        <a:pt x="542869" y="1311385"/>
                      </a:cubicBezTo>
                      <a:cubicBezTo>
                        <a:pt x="537878" y="1309999"/>
                        <a:pt x="534552" y="1310831"/>
                        <a:pt x="534828" y="1307505"/>
                      </a:cubicBezTo>
                      <a:cubicBezTo>
                        <a:pt x="534828" y="1304180"/>
                        <a:pt x="534828" y="1289492"/>
                        <a:pt x="529007" y="1288938"/>
                      </a:cubicBezTo>
                      <a:cubicBezTo>
                        <a:pt x="523185" y="1288661"/>
                        <a:pt x="515699" y="1288938"/>
                        <a:pt x="517086" y="1283950"/>
                      </a:cubicBezTo>
                      <a:cubicBezTo>
                        <a:pt x="518472" y="1278962"/>
                        <a:pt x="531224" y="1266214"/>
                        <a:pt x="531224" y="1262334"/>
                      </a:cubicBezTo>
                      <a:cubicBezTo>
                        <a:pt x="531224" y="1258455"/>
                        <a:pt x="524016" y="1257900"/>
                        <a:pt x="525125" y="1250695"/>
                      </a:cubicBezTo>
                      <a:cubicBezTo>
                        <a:pt x="526511" y="1243490"/>
                        <a:pt x="525957" y="1235454"/>
                        <a:pt x="530670" y="1232128"/>
                      </a:cubicBezTo>
                      <a:cubicBezTo>
                        <a:pt x="535383" y="1229080"/>
                        <a:pt x="538710" y="1227971"/>
                        <a:pt x="539264" y="1224646"/>
                      </a:cubicBezTo>
                      <a:cubicBezTo>
                        <a:pt x="539819" y="1221320"/>
                        <a:pt x="539819" y="1217441"/>
                        <a:pt x="544255" y="1217441"/>
                      </a:cubicBezTo>
                      <a:cubicBezTo>
                        <a:pt x="548690" y="1217441"/>
                        <a:pt x="553403" y="1217995"/>
                        <a:pt x="556730" y="1222706"/>
                      </a:cubicBezTo>
                      <a:cubicBezTo>
                        <a:pt x="560057" y="1227140"/>
                        <a:pt x="568096" y="1238502"/>
                        <a:pt x="572255" y="1236562"/>
                      </a:cubicBezTo>
                      <a:cubicBezTo>
                        <a:pt x="576413" y="1234622"/>
                        <a:pt x="580295" y="1229357"/>
                        <a:pt x="578909" y="1225477"/>
                      </a:cubicBezTo>
                      <a:cubicBezTo>
                        <a:pt x="577523" y="1221874"/>
                        <a:pt x="570592" y="1211067"/>
                        <a:pt x="576413" y="1208018"/>
                      </a:cubicBezTo>
                      <a:cubicBezTo>
                        <a:pt x="582236" y="1204970"/>
                        <a:pt x="592493" y="1202199"/>
                        <a:pt x="594157" y="1199428"/>
                      </a:cubicBezTo>
                      <a:cubicBezTo>
                        <a:pt x="595820" y="1196656"/>
                        <a:pt x="594988" y="1194717"/>
                        <a:pt x="600533" y="1192777"/>
                      </a:cubicBezTo>
                      <a:cubicBezTo>
                        <a:pt x="606077" y="1190560"/>
                        <a:pt x="621603" y="1181138"/>
                        <a:pt x="624375" y="1178089"/>
                      </a:cubicBezTo>
                      <a:cubicBezTo>
                        <a:pt x="626316" y="1175595"/>
                        <a:pt x="629088" y="1171438"/>
                        <a:pt x="632970" y="1169776"/>
                      </a:cubicBezTo>
                      <a:cubicBezTo>
                        <a:pt x="634078" y="1169221"/>
                        <a:pt x="635465" y="1168944"/>
                        <a:pt x="636851" y="1168944"/>
                      </a:cubicBezTo>
                      <a:cubicBezTo>
                        <a:pt x="642950" y="1168944"/>
                        <a:pt x="644890" y="1178366"/>
                        <a:pt x="650990" y="1177812"/>
                      </a:cubicBezTo>
                      <a:cubicBezTo>
                        <a:pt x="656811" y="1177258"/>
                        <a:pt x="664574" y="1171161"/>
                        <a:pt x="664574" y="1171161"/>
                      </a:cubicBezTo>
                      <a:cubicBezTo>
                        <a:pt x="664574" y="1171161"/>
                        <a:pt x="675663" y="1165064"/>
                        <a:pt x="676772" y="1170330"/>
                      </a:cubicBezTo>
                      <a:cubicBezTo>
                        <a:pt x="678158" y="1175318"/>
                        <a:pt x="677327" y="1178366"/>
                        <a:pt x="685921" y="1178366"/>
                      </a:cubicBezTo>
                      <a:cubicBezTo>
                        <a:pt x="694516" y="1178366"/>
                        <a:pt x="706437" y="1177535"/>
                        <a:pt x="710318" y="1182800"/>
                      </a:cubicBezTo>
                      <a:cubicBezTo>
                        <a:pt x="714199" y="1188066"/>
                        <a:pt x="731110" y="1196102"/>
                        <a:pt x="732219" y="1199428"/>
                      </a:cubicBezTo>
                      <a:cubicBezTo>
                        <a:pt x="733328" y="1202753"/>
                        <a:pt x="737764" y="1208295"/>
                        <a:pt x="738319" y="1203862"/>
                      </a:cubicBezTo>
                      <a:cubicBezTo>
                        <a:pt x="738873" y="1199150"/>
                        <a:pt x="741922" y="1195548"/>
                        <a:pt x="745250" y="1198596"/>
                      </a:cubicBezTo>
                      <a:cubicBezTo>
                        <a:pt x="748576" y="1201645"/>
                        <a:pt x="762715" y="1211898"/>
                        <a:pt x="769923" y="1207187"/>
                      </a:cubicBezTo>
                      <a:cubicBezTo>
                        <a:pt x="777408" y="1202199"/>
                        <a:pt x="780458" y="1194439"/>
                        <a:pt x="784893" y="1193608"/>
                      </a:cubicBezTo>
                      <a:cubicBezTo>
                        <a:pt x="789329" y="1192777"/>
                        <a:pt x="809845" y="1192500"/>
                        <a:pt x="809845" y="1194162"/>
                      </a:cubicBezTo>
                      <a:cubicBezTo>
                        <a:pt x="809845" y="1195825"/>
                        <a:pt x="815389" y="1199428"/>
                        <a:pt x="818717" y="1196656"/>
                      </a:cubicBezTo>
                      <a:cubicBezTo>
                        <a:pt x="821766" y="1193885"/>
                        <a:pt x="842004" y="1188343"/>
                        <a:pt x="843390" y="1194717"/>
                      </a:cubicBezTo>
                      <a:cubicBezTo>
                        <a:pt x="845054" y="1201090"/>
                        <a:pt x="847271" y="1206078"/>
                        <a:pt x="853648" y="1207187"/>
                      </a:cubicBezTo>
                      <a:cubicBezTo>
                        <a:pt x="860024" y="1208295"/>
                        <a:pt x="876658" y="1213007"/>
                        <a:pt x="878599" y="1209127"/>
                      </a:cubicBezTo>
                      <a:cubicBezTo>
                        <a:pt x="880539" y="1205524"/>
                        <a:pt x="882203" y="1200259"/>
                        <a:pt x="884421" y="1201645"/>
                      </a:cubicBezTo>
                      <a:cubicBezTo>
                        <a:pt x="886639" y="1203030"/>
                        <a:pt x="895787" y="1207741"/>
                        <a:pt x="901055" y="1206633"/>
                      </a:cubicBezTo>
                      <a:cubicBezTo>
                        <a:pt x="906322" y="1205524"/>
                        <a:pt x="917135" y="1205524"/>
                        <a:pt x="919907" y="1201090"/>
                      </a:cubicBezTo>
                      <a:cubicBezTo>
                        <a:pt x="921848" y="1197765"/>
                        <a:pt x="926283" y="1190560"/>
                        <a:pt x="923788" y="1185572"/>
                      </a:cubicBezTo>
                      <a:cubicBezTo>
                        <a:pt x="922956" y="1184186"/>
                        <a:pt x="921570" y="1182800"/>
                        <a:pt x="919352" y="1181692"/>
                      </a:cubicBezTo>
                      <a:cubicBezTo>
                        <a:pt x="909372" y="1177812"/>
                        <a:pt x="881094" y="1163402"/>
                        <a:pt x="882480" y="1159799"/>
                      </a:cubicBezTo>
                      <a:cubicBezTo>
                        <a:pt x="883867" y="1156197"/>
                        <a:pt x="889688" y="1154257"/>
                        <a:pt x="894124" y="1154257"/>
                      </a:cubicBezTo>
                      <a:cubicBezTo>
                        <a:pt x="898559" y="1154257"/>
                        <a:pt x="912699" y="1148714"/>
                        <a:pt x="909094" y="1144835"/>
                      </a:cubicBezTo>
                      <a:cubicBezTo>
                        <a:pt x="905213" y="1140955"/>
                        <a:pt x="896896" y="1134581"/>
                        <a:pt x="901332" y="1130424"/>
                      </a:cubicBezTo>
                      <a:cubicBezTo>
                        <a:pt x="905768" y="1126267"/>
                        <a:pt x="906876" y="1123496"/>
                        <a:pt x="912421" y="1122942"/>
                      </a:cubicBezTo>
                      <a:cubicBezTo>
                        <a:pt x="917966" y="1122111"/>
                        <a:pt x="935155" y="1124328"/>
                        <a:pt x="937650" y="1122942"/>
                      </a:cubicBezTo>
                      <a:cubicBezTo>
                        <a:pt x="940145" y="1121556"/>
                        <a:pt x="936818" y="1117122"/>
                        <a:pt x="933214" y="1116568"/>
                      </a:cubicBezTo>
                      <a:cubicBezTo>
                        <a:pt x="929610" y="1116014"/>
                        <a:pt x="912699" y="1110471"/>
                        <a:pt x="915749" y="1107423"/>
                      </a:cubicBezTo>
                      <a:cubicBezTo>
                        <a:pt x="918798" y="1104375"/>
                        <a:pt x="927669" y="1102435"/>
                        <a:pt x="921016" y="1101049"/>
                      </a:cubicBezTo>
                      <a:cubicBezTo>
                        <a:pt x="914639" y="1099387"/>
                        <a:pt x="901609" y="1100495"/>
                        <a:pt x="907154" y="1098278"/>
                      </a:cubicBezTo>
                      <a:cubicBezTo>
                        <a:pt x="912699" y="1096061"/>
                        <a:pt x="915471" y="1094398"/>
                        <a:pt x="912699" y="1092459"/>
                      </a:cubicBezTo>
                      <a:cubicBezTo>
                        <a:pt x="909649" y="1090796"/>
                        <a:pt x="907432" y="1083591"/>
                        <a:pt x="914639" y="1083591"/>
                      </a:cubicBezTo>
                      <a:cubicBezTo>
                        <a:pt x="921848" y="1083591"/>
                        <a:pt x="941808" y="1083591"/>
                        <a:pt x="944026" y="1085253"/>
                      </a:cubicBezTo>
                      <a:cubicBezTo>
                        <a:pt x="946244" y="1086916"/>
                        <a:pt x="950957" y="1090519"/>
                        <a:pt x="952898" y="1086362"/>
                      </a:cubicBezTo>
                      <a:cubicBezTo>
                        <a:pt x="955116" y="1082205"/>
                        <a:pt x="961492" y="1081928"/>
                        <a:pt x="965373" y="1080542"/>
                      </a:cubicBezTo>
                      <a:cubicBezTo>
                        <a:pt x="969254" y="1079157"/>
                        <a:pt x="1004463" y="1072229"/>
                        <a:pt x="1008067" y="1072506"/>
                      </a:cubicBezTo>
                      <a:cubicBezTo>
                        <a:pt x="1011671" y="1072506"/>
                        <a:pt x="1021652" y="1074169"/>
                        <a:pt x="1023038" y="1070289"/>
                      </a:cubicBezTo>
                      <a:cubicBezTo>
                        <a:pt x="1024701" y="1066132"/>
                        <a:pt x="1029415" y="1061421"/>
                        <a:pt x="1035514" y="1061144"/>
                      </a:cubicBezTo>
                      <a:cubicBezTo>
                        <a:pt x="1041890" y="1061144"/>
                        <a:pt x="1060741" y="1059481"/>
                        <a:pt x="1069890" y="1055878"/>
                      </a:cubicBezTo>
                      <a:cubicBezTo>
                        <a:pt x="1079039" y="1052276"/>
                        <a:pt x="1099277" y="1051722"/>
                        <a:pt x="1103713" y="1048950"/>
                      </a:cubicBezTo>
                      <a:cubicBezTo>
                        <a:pt x="1108149" y="1046179"/>
                        <a:pt x="1114248" y="1037311"/>
                        <a:pt x="1120070" y="1035926"/>
                      </a:cubicBezTo>
                      <a:cubicBezTo>
                        <a:pt x="1125892" y="1034540"/>
                        <a:pt x="1141694" y="1032323"/>
                        <a:pt x="1147239" y="1035926"/>
                      </a:cubicBezTo>
                      <a:cubicBezTo>
                        <a:pt x="1152784" y="1039528"/>
                        <a:pt x="1155833" y="1045071"/>
                        <a:pt x="1159437" y="1041745"/>
                      </a:cubicBezTo>
                      <a:cubicBezTo>
                        <a:pt x="1163041" y="1038143"/>
                        <a:pt x="1170526" y="1033986"/>
                        <a:pt x="1174131" y="1038143"/>
                      </a:cubicBezTo>
                      <a:cubicBezTo>
                        <a:pt x="1177735" y="1042577"/>
                        <a:pt x="1186052" y="1055878"/>
                        <a:pt x="1184943" y="1062529"/>
                      </a:cubicBezTo>
                      <a:cubicBezTo>
                        <a:pt x="1183834" y="1069457"/>
                        <a:pt x="1179398" y="1080819"/>
                        <a:pt x="1184943" y="1081097"/>
                      </a:cubicBezTo>
                      <a:cubicBezTo>
                        <a:pt x="1190487" y="1081097"/>
                        <a:pt x="1202963" y="1083868"/>
                        <a:pt x="1205458" y="1079988"/>
                      </a:cubicBezTo>
                      <a:cubicBezTo>
                        <a:pt x="1207953" y="1076385"/>
                        <a:pt x="1207953" y="1069734"/>
                        <a:pt x="1211280" y="1072506"/>
                      </a:cubicBezTo>
                      <a:cubicBezTo>
                        <a:pt x="1214330" y="1075277"/>
                        <a:pt x="1216824" y="1077494"/>
                        <a:pt x="1217102" y="1078880"/>
                      </a:cubicBezTo>
                      <a:cubicBezTo>
                        <a:pt x="1217102" y="1080542"/>
                        <a:pt x="1216270" y="1089687"/>
                        <a:pt x="1219320" y="1086085"/>
                      </a:cubicBezTo>
                      <a:cubicBezTo>
                        <a:pt x="1222369" y="1082482"/>
                        <a:pt x="1226805" y="1079157"/>
                        <a:pt x="1227637" y="1081374"/>
                      </a:cubicBezTo>
                      <a:cubicBezTo>
                        <a:pt x="1228468" y="1083591"/>
                        <a:pt x="1232072" y="1085253"/>
                        <a:pt x="1235122" y="1085530"/>
                      </a:cubicBezTo>
                      <a:cubicBezTo>
                        <a:pt x="1238171" y="1085808"/>
                        <a:pt x="1257023" y="1082205"/>
                        <a:pt x="1250924" y="1086639"/>
                      </a:cubicBezTo>
                      <a:cubicBezTo>
                        <a:pt x="1245102" y="1091073"/>
                        <a:pt x="1240389" y="1095784"/>
                        <a:pt x="1241221" y="1099664"/>
                      </a:cubicBezTo>
                      <a:cubicBezTo>
                        <a:pt x="1242053" y="1103543"/>
                        <a:pt x="1246212" y="1107423"/>
                        <a:pt x="1248706" y="1104929"/>
                      </a:cubicBezTo>
                      <a:cubicBezTo>
                        <a:pt x="1251202" y="1102435"/>
                        <a:pt x="1255915" y="1098555"/>
                        <a:pt x="1258964" y="1099387"/>
                      </a:cubicBezTo>
                      <a:cubicBezTo>
                        <a:pt x="1262014" y="1100218"/>
                        <a:pt x="1271163" y="1104652"/>
                        <a:pt x="1271994" y="1101049"/>
                      </a:cubicBezTo>
                      <a:cubicBezTo>
                        <a:pt x="1272826" y="1097447"/>
                        <a:pt x="1274767" y="1095507"/>
                        <a:pt x="1280311" y="1093290"/>
                      </a:cubicBezTo>
                      <a:cubicBezTo>
                        <a:pt x="1285856" y="1091073"/>
                        <a:pt x="1338531" y="1063915"/>
                        <a:pt x="1336035" y="1069457"/>
                      </a:cubicBezTo>
                      <a:cubicBezTo>
                        <a:pt x="1333540" y="1075000"/>
                        <a:pt x="1335203" y="1077771"/>
                        <a:pt x="1332431" y="1079711"/>
                      </a:cubicBezTo>
                      <a:cubicBezTo>
                        <a:pt x="1329382" y="1081651"/>
                        <a:pt x="1327996" y="1083591"/>
                        <a:pt x="1330768" y="1084699"/>
                      </a:cubicBezTo>
                      <a:cubicBezTo>
                        <a:pt x="1333540" y="1085808"/>
                        <a:pt x="1360709" y="1105206"/>
                        <a:pt x="1374571" y="1125159"/>
                      </a:cubicBezTo>
                      <a:cubicBezTo>
                        <a:pt x="1388433" y="1144835"/>
                        <a:pt x="1425304" y="1204970"/>
                        <a:pt x="1426414" y="1201922"/>
                      </a:cubicBezTo>
                      <a:cubicBezTo>
                        <a:pt x="1427522" y="1198873"/>
                        <a:pt x="1434176" y="1196379"/>
                        <a:pt x="1434731" y="1192777"/>
                      </a:cubicBezTo>
                      <a:cubicBezTo>
                        <a:pt x="1435285" y="1189174"/>
                        <a:pt x="1435563" y="1183632"/>
                        <a:pt x="1441662" y="1183909"/>
                      </a:cubicBezTo>
                      <a:cubicBezTo>
                        <a:pt x="1448038" y="1184186"/>
                        <a:pt x="1451919" y="1185294"/>
                        <a:pt x="1453583" y="1190837"/>
                      </a:cubicBezTo>
                      <a:cubicBezTo>
                        <a:pt x="1455246" y="1196379"/>
                        <a:pt x="1455800" y="1203862"/>
                        <a:pt x="1463840" y="1203862"/>
                      </a:cubicBezTo>
                      <a:cubicBezTo>
                        <a:pt x="1472157" y="1203862"/>
                        <a:pt x="1489623" y="1206633"/>
                        <a:pt x="1492950" y="1203862"/>
                      </a:cubicBezTo>
                      <a:cubicBezTo>
                        <a:pt x="1496277" y="1200813"/>
                        <a:pt x="1498771" y="1193608"/>
                        <a:pt x="1508198" y="1194717"/>
                      </a:cubicBezTo>
                      <a:cubicBezTo>
                        <a:pt x="1517624" y="1195825"/>
                        <a:pt x="1532595" y="1203584"/>
                        <a:pt x="1533703" y="1208295"/>
                      </a:cubicBezTo>
                      <a:cubicBezTo>
                        <a:pt x="1534812" y="1213284"/>
                        <a:pt x="1537307" y="1219658"/>
                        <a:pt x="1540357" y="1220212"/>
                      </a:cubicBezTo>
                      <a:cubicBezTo>
                        <a:pt x="1543406" y="1220766"/>
                        <a:pt x="1557823" y="1224646"/>
                        <a:pt x="1557823" y="1229080"/>
                      </a:cubicBezTo>
                      <a:cubicBezTo>
                        <a:pt x="1557823" y="1233236"/>
                        <a:pt x="1560595" y="1243490"/>
                        <a:pt x="1571130" y="1245153"/>
                      </a:cubicBezTo>
                      <a:cubicBezTo>
                        <a:pt x="1581665" y="1246815"/>
                        <a:pt x="1584714" y="1249864"/>
                        <a:pt x="1589704" y="1246261"/>
                      </a:cubicBezTo>
                      <a:cubicBezTo>
                        <a:pt x="1594972" y="1242659"/>
                        <a:pt x="1600794" y="1236839"/>
                        <a:pt x="1602457" y="1240719"/>
                      </a:cubicBezTo>
                      <a:cubicBezTo>
                        <a:pt x="1604120" y="1244598"/>
                        <a:pt x="1607725" y="1252635"/>
                        <a:pt x="1615765" y="1255960"/>
                      </a:cubicBezTo>
                      <a:cubicBezTo>
                        <a:pt x="1619092" y="1257346"/>
                        <a:pt x="1622418" y="1258732"/>
                        <a:pt x="1625745" y="1259563"/>
                      </a:cubicBezTo>
                      <a:cubicBezTo>
                        <a:pt x="1627409" y="1260117"/>
                        <a:pt x="1629072" y="1260394"/>
                        <a:pt x="1630735" y="1260394"/>
                      </a:cubicBezTo>
                      <a:cubicBezTo>
                        <a:pt x="1633785" y="1260394"/>
                        <a:pt x="1636557" y="1259840"/>
                        <a:pt x="1639052" y="1257623"/>
                      </a:cubicBezTo>
                      <a:cubicBezTo>
                        <a:pt x="1645983" y="1252081"/>
                        <a:pt x="1642656" y="1248755"/>
                        <a:pt x="1649864" y="1247647"/>
                      </a:cubicBezTo>
                      <a:cubicBezTo>
                        <a:pt x="1657350" y="1246538"/>
                        <a:pt x="1674815" y="1245430"/>
                        <a:pt x="1681746" y="1240164"/>
                      </a:cubicBezTo>
                      <a:cubicBezTo>
                        <a:pt x="1688954" y="1234899"/>
                        <a:pt x="1731926" y="1207187"/>
                        <a:pt x="1738302" y="1207187"/>
                      </a:cubicBezTo>
                      <a:cubicBezTo>
                        <a:pt x="1744679" y="1207187"/>
                        <a:pt x="1750223" y="1206633"/>
                        <a:pt x="1753827" y="1204693"/>
                      </a:cubicBezTo>
                      <a:cubicBezTo>
                        <a:pt x="1757431" y="1202753"/>
                        <a:pt x="1757431" y="1197488"/>
                        <a:pt x="1762976" y="1198873"/>
                      </a:cubicBezTo>
                      <a:cubicBezTo>
                        <a:pt x="1768520" y="1200536"/>
                        <a:pt x="1779333" y="1204693"/>
                        <a:pt x="1780442" y="1205524"/>
                      </a:cubicBezTo>
                      <a:cubicBezTo>
                        <a:pt x="1781550" y="1206633"/>
                        <a:pt x="1785986" y="1209958"/>
                        <a:pt x="1792640" y="1209958"/>
                      </a:cubicBezTo>
                      <a:cubicBezTo>
                        <a:pt x="1799294" y="1209958"/>
                        <a:pt x="1808443" y="1210513"/>
                        <a:pt x="1810937" y="1215223"/>
                      </a:cubicBezTo>
                      <a:cubicBezTo>
                        <a:pt x="1813432" y="1220212"/>
                        <a:pt x="1815650" y="1228525"/>
                        <a:pt x="1823967" y="1230465"/>
                      </a:cubicBezTo>
                      <a:cubicBezTo>
                        <a:pt x="1832284" y="1232405"/>
                        <a:pt x="1836720" y="1233514"/>
                        <a:pt x="1843097" y="1232128"/>
                      </a:cubicBezTo>
                      <a:cubicBezTo>
                        <a:pt x="1849473" y="1230742"/>
                        <a:pt x="1852245" y="1229634"/>
                        <a:pt x="1860008" y="1231019"/>
                      </a:cubicBezTo>
                      <a:cubicBezTo>
                        <a:pt x="1867770" y="1232682"/>
                        <a:pt x="1886345" y="1239333"/>
                        <a:pt x="1891890" y="1236839"/>
                      </a:cubicBezTo>
                      <a:cubicBezTo>
                        <a:pt x="1897434" y="1234068"/>
                        <a:pt x="1910464" y="1230742"/>
                        <a:pt x="1913514" y="1224369"/>
                      </a:cubicBezTo>
                      <a:cubicBezTo>
                        <a:pt x="1916564" y="1217995"/>
                        <a:pt x="1918781" y="1210790"/>
                        <a:pt x="1915732" y="1209127"/>
                      </a:cubicBezTo>
                      <a:cubicBezTo>
                        <a:pt x="1912682" y="1207187"/>
                        <a:pt x="1905197" y="1197488"/>
                        <a:pt x="1906306" y="1189728"/>
                      </a:cubicBezTo>
                      <a:cubicBezTo>
                        <a:pt x="1907415" y="1181969"/>
                        <a:pt x="1914068" y="1178921"/>
                        <a:pt x="1915455" y="1174487"/>
                      </a:cubicBezTo>
                      <a:cubicBezTo>
                        <a:pt x="1916841" y="1170053"/>
                        <a:pt x="1921277" y="1164233"/>
                        <a:pt x="1926267" y="1161739"/>
                      </a:cubicBezTo>
                      <a:cubicBezTo>
                        <a:pt x="1931257" y="1159245"/>
                        <a:pt x="1931534" y="1152871"/>
                        <a:pt x="1939019" y="1155919"/>
                      </a:cubicBezTo>
                      <a:cubicBezTo>
                        <a:pt x="1946505" y="1158968"/>
                        <a:pt x="1958703" y="1168944"/>
                        <a:pt x="1965357" y="1167836"/>
                      </a:cubicBezTo>
                      <a:cubicBezTo>
                        <a:pt x="1972011" y="1166727"/>
                        <a:pt x="1983654" y="1169498"/>
                        <a:pt x="1989199" y="1172270"/>
                      </a:cubicBezTo>
                      <a:cubicBezTo>
                        <a:pt x="1994744" y="1174764"/>
                        <a:pt x="2024408" y="1179198"/>
                        <a:pt x="2023576" y="1187234"/>
                      </a:cubicBezTo>
                      <a:cubicBezTo>
                        <a:pt x="2022744" y="1194994"/>
                        <a:pt x="2023576" y="1209127"/>
                        <a:pt x="2031339" y="1212729"/>
                      </a:cubicBezTo>
                      <a:cubicBezTo>
                        <a:pt x="2039101" y="1216332"/>
                        <a:pt x="2064884" y="1227417"/>
                        <a:pt x="2074864" y="1223814"/>
                      </a:cubicBezTo>
                      <a:cubicBezTo>
                        <a:pt x="2084845" y="1220212"/>
                        <a:pt x="2096766" y="1213284"/>
                        <a:pt x="2107578" y="1213007"/>
                      </a:cubicBezTo>
                      <a:cubicBezTo>
                        <a:pt x="2118390" y="1213007"/>
                        <a:pt x="2128648" y="1218549"/>
                        <a:pt x="2135024" y="1218826"/>
                      </a:cubicBezTo>
                      <a:cubicBezTo>
                        <a:pt x="2141401" y="1218826"/>
                        <a:pt x="2146945" y="1217995"/>
                        <a:pt x="2148886" y="1219935"/>
                      </a:cubicBezTo>
                      <a:cubicBezTo>
                        <a:pt x="2151104" y="1222152"/>
                        <a:pt x="2160253" y="1232128"/>
                        <a:pt x="2165797" y="1231019"/>
                      </a:cubicBezTo>
                      <a:cubicBezTo>
                        <a:pt x="2171064" y="1230188"/>
                        <a:pt x="2178827" y="1229911"/>
                        <a:pt x="2179659" y="1233236"/>
                      </a:cubicBezTo>
                      <a:cubicBezTo>
                        <a:pt x="2180491" y="1236562"/>
                        <a:pt x="2186867" y="1254575"/>
                        <a:pt x="2196015" y="1254021"/>
                      </a:cubicBezTo>
                      <a:cubicBezTo>
                        <a:pt x="2205164" y="1253189"/>
                        <a:pt x="2214313" y="1254852"/>
                        <a:pt x="2219580" y="1255683"/>
                      </a:cubicBezTo>
                      <a:cubicBezTo>
                        <a:pt x="2224848" y="1256238"/>
                        <a:pt x="2251740" y="1261226"/>
                        <a:pt x="2261166" y="1258177"/>
                      </a:cubicBezTo>
                      <a:cubicBezTo>
                        <a:pt x="2270592" y="1255129"/>
                        <a:pt x="2283899" y="1250141"/>
                        <a:pt x="2292771" y="1249864"/>
                      </a:cubicBezTo>
                      <a:cubicBezTo>
                        <a:pt x="2301919" y="1249310"/>
                        <a:pt x="2307187" y="1249032"/>
                        <a:pt x="2313563" y="1244321"/>
                      </a:cubicBezTo>
                      <a:cubicBezTo>
                        <a:pt x="2319940" y="1239333"/>
                        <a:pt x="2333246" y="1223814"/>
                        <a:pt x="2344059" y="1222429"/>
                      </a:cubicBezTo>
                      <a:cubicBezTo>
                        <a:pt x="2355148" y="1221043"/>
                        <a:pt x="2359307" y="1221597"/>
                        <a:pt x="2367901" y="1224646"/>
                      </a:cubicBezTo>
                      <a:cubicBezTo>
                        <a:pt x="2376495" y="1227971"/>
                        <a:pt x="2381762" y="1234068"/>
                        <a:pt x="2386198" y="1232959"/>
                      </a:cubicBezTo>
                      <a:cubicBezTo>
                        <a:pt x="2390634" y="1231851"/>
                        <a:pt x="2398951" y="1225200"/>
                        <a:pt x="2407545" y="1231574"/>
                      </a:cubicBezTo>
                      <a:cubicBezTo>
                        <a:pt x="2409209" y="1232959"/>
                        <a:pt x="2411981" y="1234345"/>
                        <a:pt x="2415030" y="1235731"/>
                      </a:cubicBezTo>
                      <a:cubicBezTo>
                        <a:pt x="2426397" y="1241273"/>
                        <a:pt x="2444695" y="1246261"/>
                        <a:pt x="2450240" y="1244044"/>
                      </a:cubicBezTo>
                      <a:cubicBezTo>
                        <a:pt x="2457447" y="1240996"/>
                        <a:pt x="2461883" y="1231297"/>
                        <a:pt x="2468814" y="1229911"/>
                      </a:cubicBezTo>
                      <a:cubicBezTo>
                        <a:pt x="2475745" y="1228525"/>
                        <a:pt x="2485725" y="1229357"/>
                        <a:pt x="2487111" y="1220212"/>
                      </a:cubicBezTo>
                      <a:cubicBezTo>
                        <a:pt x="2488221" y="1211067"/>
                        <a:pt x="2491547" y="1194162"/>
                        <a:pt x="2498201" y="1185849"/>
                      </a:cubicBezTo>
                      <a:cubicBezTo>
                        <a:pt x="2505132" y="1177535"/>
                        <a:pt x="2527310" y="1157305"/>
                        <a:pt x="2525093" y="1154257"/>
                      </a:cubicBezTo>
                      <a:cubicBezTo>
                        <a:pt x="2522875" y="1151208"/>
                        <a:pt x="2519271" y="1149823"/>
                        <a:pt x="2521489" y="1146775"/>
                      </a:cubicBezTo>
                      <a:cubicBezTo>
                        <a:pt x="2523707" y="1143726"/>
                        <a:pt x="2525370" y="1139569"/>
                        <a:pt x="2519548" y="1138461"/>
                      </a:cubicBezTo>
                      <a:cubicBezTo>
                        <a:pt x="2513726" y="1137352"/>
                        <a:pt x="2498478" y="1134304"/>
                        <a:pt x="2509013" y="1126544"/>
                      </a:cubicBezTo>
                      <a:cubicBezTo>
                        <a:pt x="2519548" y="1118785"/>
                        <a:pt x="2526479" y="1111026"/>
                        <a:pt x="2536737" y="1109363"/>
                      </a:cubicBezTo>
                      <a:cubicBezTo>
                        <a:pt x="2546994" y="1107700"/>
                        <a:pt x="2585253" y="1108254"/>
                        <a:pt x="2587471" y="1105483"/>
                      </a:cubicBezTo>
                      <a:cubicBezTo>
                        <a:pt x="2589966" y="1102712"/>
                        <a:pt x="2595788" y="1100495"/>
                        <a:pt x="2603827" y="1103266"/>
                      </a:cubicBezTo>
                      <a:cubicBezTo>
                        <a:pt x="2611867" y="1106315"/>
                        <a:pt x="2624065" y="1115460"/>
                        <a:pt x="2628501" y="1114905"/>
                      </a:cubicBezTo>
                      <a:cubicBezTo>
                        <a:pt x="2633214" y="1114351"/>
                        <a:pt x="2649571" y="1116014"/>
                        <a:pt x="2655116" y="1119616"/>
                      </a:cubicBezTo>
                      <a:cubicBezTo>
                        <a:pt x="2660660" y="1123219"/>
                        <a:pt x="2667037" y="1129593"/>
                        <a:pt x="2666759" y="1132364"/>
                      </a:cubicBezTo>
                      <a:cubicBezTo>
                        <a:pt x="2666205" y="1135135"/>
                        <a:pt x="2666759" y="1140678"/>
                        <a:pt x="2670918" y="1143449"/>
                      </a:cubicBezTo>
                      <a:cubicBezTo>
                        <a:pt x="2674799" y="1145943"/>
                        <a:pt x="2680621" y="1151208"/>
                        <a:pt x="2679512" y="1154534"/>
                      </a:cubicBezTo>
                      <a:cubicBezTo>
                        <a:pt x="2678403" y="1157859"/>
                        <a:pt x="2680344" y="1172824"/>
                        <a:pt x="2683116" y="1175041"/>
                      </a:cubicBezTo>
                      <a:cubicBezTo>
                        <a:pt x="2685889" y="1177258"/>
                        <a:pt x="2693374" y="1185849"/>
                        <a:pt x="2694206" y="1190837"/>
                      </a:cubicBezTo>
                      <a:cubicBezTo>
                        <a:pt x="2695037" y="1195825"/>
                        <a:pt x="2708344" y="1219658"/>
                        <a:pt x="2707790" y="1223260"/>
                      </a:cubicBezTo>
                      <a:cubicBezTo>
                        <a:pt x="2707236" y="1226863"/>
                        <a:pt x="2708622" y="1243767"/>
                        <a:pt x="2716107" y="1243767"/>
                      </a:cubicBezTo>
                      <a:cubicBezTo>
                        <a:pt x="2723592" y="1243767"/>
                        <a:pt x="2738008" y="1241273"/>
                        <a:pt x="2742167" y="1246261"/>
                      </a:cubicBezTo>
                      <a:cubicBezTo>
                        <a:pt x="2746325" y="1251249"/>
                        <a:pt x="2748267" y="1253189"/>
                        <a:pt x="2754088" y="1252358"/>
                      </a:cubicBezTo>
                      <a:cubicBezTo>
                        <a:pt x="2759910" y="1251527"/>
                        <a:pt x="2760465" y="1248201"/>
                        <a:pt x="2763514" y="1251527"/>
                      </a:cubicBezTo>
                      <a:cubicBezTo>
                        <a:pt x="2766564" y="1255129"/>
                        <a:pt x="2775712" y="1268985"/>
                        <a:pt x="2780703" y="1269262"/>
                      </a:cubicBezTo>
                      <a:cubicBezTo>
                        <a:pt x="2785970" y="1269539"/>
                        <a:pt x="2791792" y="1268431"/>
                        <a:pt x="2790406" y="1271756"/>
                      </a:cubicBezTo>
                      <a:cubicBezTo>
                        <a:pt x="2789020" y="1274805"/>
                        <a:pt x="2786802" y="1280901"/>
                        <a:pt x="2790406" y="1281456"/>
                      </a:cubicBezTo>
                      <a:cubicBezTo>
                        <a:pt x="2794287" y="1282010"/>
                        <a:pt x="2799000" y="1286721"/>
                        <a:pt x="2796227" y="1289492"/>
                      </a:cubicBezTo>
                      <a:cubicBezTo>
                        <a:pt x="2793178" y="1292263"/>
                        <a:pt x="2790683" y="1296974"/>
                        <a:pt x="2793178" y="1298083"/>
                      </a:cubicBezTo>
                      <a:cubicBezTo>
                        <a:pt x="2795673" y="1299192"/>
                        <a:pt x="2799277" y="1303071"/>
                        <a:pt x="2799277" y="1304734"/>
                      </a:cubicBezTo>
                      <a:cubicBezTo>
                        <a:pt x="2799277" y="1306397"/>
                        <a:pt x="2797059" y="1309999"/>
                        <a:pt x="2802327" y="1309168"/>
                      </a:cubicBezTo>
                      <a:cubicBezTo>
                        <a:pt x="2807594" y="1308614"/>
                        <a:pt x="2835872" y="1314710"/>
                        <a:pt x="2841417" y="1308614"/>
                      </a:cubicBezTo>
                      <a:cubicBezTo>
                        <a:pt x="2846961" y="1302517"/>
                        <a:pt x="2846407" y="1300300"/>
                        <a:pt x="2852784" y="1298360"/>
                      </a:cubicBezTo>
                      <a:cubicBezTo>
                        <a:pt x="2859160" y="1296420"/>
                        <a:pt x="2867200" y="1297529"/>
                        <a:pt x="2871636" y="1293649"/>
                      </a:cubicBezTo>
                      <a:cubicBezTo>
                        <a:pt x="2876071" y="1289769"/>
                        <a:pt x="2902963" y="1281456"/>
                        <a:pt x="2901022" y="1287829"/>
                      </a:cubicBezTo>
                      <a:cubicBezTo>
                        <a:pt x="2899082" y="1294203"/>
                        <a:pt x="2897418" y="1300300"/>
                        <a:pt x="2899359" y="1303071"/>
                      </a:cubicBezTo>
                      <a:cubicBezTo>
                        <a:pt x="2901300" y="1305842"/>
                        <a:pt x="2903240" y="1310553"/>
                        <a:pt x="2899913" y="1312770"/>
                      </a:cubicBezTo>
                      <a:cubicBezTo>
                        <a:pt x="2896587" y="1314987"/>
                        <a:pt x="2887438" y="1317759"/>
                        <a:pt x="2887715" y="1324687"/>
                      </a:cubicBezTo>
                      <a:cubicBezTo>
                        <a:pt x="2887715" y="1331615"/>
                        <a:pt x="2880784" y="1346579"/>
                        <a:pt x="2879675" y="1354339"/>
                      </a:cubicBezTo>
                      <a:cubicBezTo>
                        <a:pt x="2878567" y="1361821"/>
                        <a:pt x="2869418" y="1368195"/>
                        <a:pt x="2869140" y="1371797"/>
                      </a:cubicBezTo>
                      <a:cubicBezTo>
                        <a:pt x="2869140" y="1375400"/>
                        <a:pt x="2868032" y="1380111"/>
                        <a:pt x="2864427" y="1382328"/>
                      </a:cubicBezTo>
                      <a:cubicBezTo>
                        <a:pt x="2860823" y="1384545"/>
                        <a:pt x="2857497" y="1385376"/>
                        <a:pt x="2857497" y="1388702"/>
                      </a:cubicBezTo>
                      <a:cubicBezTo>
                        <a:pt x="2857497" y="1392027"/>
                        <a:pt x="2857774" y="1401172"/>
                        <a:pt x="2849179" y="1400341"/>
                      </a:cubicBezTo>
                      <a:cubicBezTo>
                        <a:pt x="2840308" y="1399232"/>
                        <a:pt x="2824783" y="1388979"/>
                        <a:pt x="2822010" y="1391750"/>
                      </a:cubicBezTo>
                      <a:cubicBezTo>
                        <a:pt x="2818961" y="1394521"/>
                        <a:pt x="2816466" y="1402281"/>
                        <a:pt x="2812307" y="1403389"/>
                      </a:cubicBezTo>
                      <a:cubicBezTo>
                        <a:pt x="2807872" y="1404498"/>
                        <a:pt x="2799000" y="1403389"/>
                        <a:pt x="2802050" y="1410040"/>
                      </a:cubicBezTo>
                      <a:cubicBezTo>
                        <a:pt x="2805100" y="1416968"/>
                        <a:pt x="2810644" y="1427776"/>
                        <a:pt x="2810089" y="1435258"/>
                      </a:cubicBezTo>
                      <a:cubicBezTo>
                        <a:pt x="2809535" y="1442463"/>
                        <a:pt x="2809258" y="1469621"/>
                        <a:pt x="2801495" y="1471838"/>
                      </a:cubicBezTo>
                      <a:cubicBezTo>
                        <a:pt x="2795673" y="1473501"/>
                        <a:pt x="2790960" y="1477935"/>
                        <a:pt x="2787079" y="1478212"/>
                      </a:cubicBezTo>
                      <a:cubicBezTo>
                        <a:pt x="2787634" y="1480983"/>
                        <a:pt x="2789297" y="1485140"/>
                        <a:pt x="2793733" y="1488466"/>
                      </a:cubicBezTo>
                      <a:cubicBezTo>
                        <a:pt x="2793733" y="1487634"/>
                        <a:pt x="2793733" y="1486526"/>
                        <a:pt x="2794287" y="1485417"/>
                      </a:cubicBezTo>
                      <a:cubicBezTo>
                        <a:pt x="2795119" y="1482369"/>
                        <a:pt x="2796505" y="1482646"/>
                        <a:pt x="2799000" y="1483478"/>
                      </a:cubicBezTo>
                      <a:cubicBezTo>
                        <a:pt x="2801495" y="1484309"/>
                        <a:pt x="2803713" y="1484863"/>
                        <a:pt x="2806486" y="1483755"/>
                      </a:cubicBezTo>
                      <a:cubicBezTo>
                        <a:pt x="2807594" y="1481260"/>
                        <a:pt x="2808149" y="1478766"/>
                        <a:pt x="2809535" y="1476272"/>
                      </a:cubicBezTo>
                      <a:cubicBezTo>
                        <a:pt x="2811199" y="1473501"/>
                        <a:pt x="2812862" y="1470730"/>
                        <a:pt x="2814803" y="1468236"/>
                      </a:cubicBezTo>
                      <a:cubicBezTo>
                        <a:pt x="2817852" y="1463802"/>
                        <a:pt x="2821456" y="1457982"/>
                        <a:pt x="2827555" y="1458814"/>
                      </a:cubicBezTo>
                      <a:cubicBezTo>
                        <a:pt x="2827555" y="1460753"/>
                        <a:pt x="2826723" y="1465465"/>
                        <a:pt x="2828109" y="1466573"/>
                      </a:cubicBezTo>
                      <a:cubicBezTo>
                        <a:pt x="2830051" y="1465742"/>
                        <a:pt x="2831159" y="1464633"/>
                        <a:pt x="2831714" y="1462416"/>
                      </a:cubicBezTo>
                      <a:cubicBezTo>
                        <a:pt x="2832268" y="1460753"/>
                        <a:pt x="2831714" y="1458537"/>
                        <a:pt x="2832823" y="1457151"/>
                      </a:cubicBezTo>
                      <a:cubicBezTo>
                        <a:pt x="2835595" y="1453271"/>
                        <a:pt x="2837813" y="1457982"/>
                        <a:pt x="2836981" y="1460753"/>
                      </a:cubicBezTo>
                      <a:cubicBezTo>
                        <a:pt x="2836150" y="1464079"/>
                        <a:pt x="2834486" y="1467681"/>
                        <a:pt x="2835318" y="1471284"/>
                      </a:cubicBezTo>
                      <a:cubicBezTo>
                        <a:pt x="2836426" y="1475441"/>
                        <a:pt x="2840031" y="1472393"/>
                        <a:pt x="2842249" y="1472393"/>
                      </a:cubicBezTo>
                      <a:cubicBezTo>
                        <a:pt x="2845298" y="1472393"/>
                        <a:pt x="2848348" y="1474332"/>
                        <a:pt x="2851674" y="1474609"/>
                      </a:cubicBezTo>
                      <a:cubicBezTo>
                        <a:pt x="2855002" y="1474887"/>
                        <a:pt x="2858328" y="1475718"/>
                        <a:pt x="2861655" y="1475441"/>
                      </a:cubicBezTo>
                      <a:cubicBezTo>
                        <a:pt x="2869140" y="1474887"/>
                        <a:pt x="2875794" y="1470453"/>
                        <a:pt x="2882725" y="1467959"/>
                      </a:cubicBezTo>
                      <a:cubicBezTo>
                        <a:pt x="2892983" y="1464079"/>
                        <a:pt x="2901300" y="1457982"/>
                        <a:pt x="2910171" y="1451609"/>
                      </a:cubicBezTo>
                      <a:cubicBezTo>
                        <a:pt x="2914884" y="1448283"/>
                        <a:pt x="2919320" y="1444403"/>
                        <a:pt x="2922647" y="1439692"/>
                      </a:cubicBezTo>
                      <a:cubicBezTo>
                        <a:pt x="2925696" y="1435535"/>
                        <a:pt x="2927359" y="1430824"/>
                        <a:pt x="2929855" y="1426668"/>
                      </a:cubicBezTo>
                      <a:cubicBezTo>
                        <a:pt x="2935400" y="1416691"/>
                        <a:pt x="2945657" y="1410040"/>
                        <a:pt x="2953420" y="1402004"/>
                      </a:cubicBezTo>
                      <a:cubicBezTo>
                        <a:pt x="2960627" y="1394799"/>
                        <a:pt x="2968390" y="1388425"/>
                        <a:pt x="2975044" y="1380942"/>
                      </a:cubicBezTo>
                      <a:cubicBezTo>
                        <a:pt x="2978371" y="1377063"/>
                        <a:pt x="2981420" y="1372906"/>
                        <a:pt x="2984747" y="1369026"/>
                      </a:cubicBezTo>
                      <a:cubicBezTo>
                        <a:pt x="2988628" y="1364592"/>
                        <a:pt x="2992787" y="1360158"/>
                        <a:pt x="2996391" y="1355447"/>
                      </a:cubicBezTo>
                      <a:cubicBezTo>
                        <a:pt x="3002767" y="1346579"/>
                        <a:pt x="3004708" y="1336049"/>
                        <a:pt x="3011916" y="1327735"/>
                      </a:cubicBezTo>
                      <a:cubicBezTo>
                        <a:pt x="3015520" y="1323578"/>
                        <a:pt x="3018570" y="1319421"/>
                        <a:pt x="3021342" y="1314710"/>
                      </a:cubicBezTo>
                      <a:cubicBezTo>
                        <a:pt x="3023837" y="1309999"/>
                        <a:pt x="3026055" y="1305565"/>
                        <a:pt x="3029936" y="1301963"/>
                      </a:cubicBezTo>
                      <a:cubicBezTo>
                        <a:pt x="3034095" y="1298083"/>
                        <a:pt x="3039085" y="1295312"/>
                        <a:pt x="3042412" y="1290878"/>
                      </a:cubicBezTo>
                      <a:cubicBezTo>
                        <a:pt x="3046293" y="1285890"/>
                        <a:pt x="3048234" y="1280070"/>
                        <a:pt x="3050174" y="1274251"/>
                      </a:cubicBezTo>
                      <a:cubicBezTo>
                        <a:pt x="3051838" y="1269539"/>
                        <a:pt x="3054055" y="1264828"/>
                        <a:pt x="3055719" y="1260117"/>
                      </a:cubicBezTo>
                      <a:cubicBezTo>
                        <a:pt x="3059323" y="1250418"/>
                        <a:pt x="3060709" y="1239887"/>
                        <a:pt x="3062095" y="1229634"/>
                      </a:cubicBezTo>
                      <a:cubicBezTo>
                        <a:pt x="3062927" y="1224091"/>
                        <a:pt x="3057105" y="1222706"/>
                        <a:pt x="3055996" y="1217718"/>
                      </a:cubicBezTo>
                      <a:cubicBezTo>
                        <a:pt x="3054887" y="1213007"/>
                        <a:pt x="3057659" y="1208573"/>
                        <a:pt x="3059323" y="1204416"/>
                      </a:cubicBezTo>
                      <a:cubicBezTo>
                        <a:pt x="3060709" y="1200259"/>
                        <a:pt x="3062650" y="1195825"/>
                        <a:pt x="3063482" y="1191391"/>
                      </a:cubicBezTo>
                      <a:cubicBezTo>
                        <a:pt x="3064590" y="1186957"/>
                        <a:pt x="3064590" y="1182523"/>
                        <a:pt x="3067640" y="1178921"/>
                      </a:cubicBezTo>
                      <a:cubicBezTo>
                        <a:pt x="3070412" y="1175872"/>
                        <a:pt x="3073462" y="1172824"/>
                        <a:pt x="3076234" y="1169498"/>
                      </a:cubicBezTo>
                      <a:cubicBezTo>
                        <a:pt x="3079561" y="1165619"/>
                        <a:pt x="3079006" y="1160908"/>
                        <a:pt x="3080393" y="1156197"/>
                      </a:cubicBezTo>
                      <a:cubicBezTo>
                        <a:pt x="3080948" y="1153980"/>
                        <a:pt x="3082056" y="1151763"/>
                        <a:pt x="3080670" y="1149546"/>
                      </a:cubicBezTo>
                      <a:cubicBezTo>
                        <a:pt x="3079561" y="1147883"/>
                        <a:pt x="3077343" y="1147329"/>
                        <a:pt x="3076789" y="1145112"/>
                      </a:cubicBezTo>
                      <a:cubicBezTo>
                        <a:pt x="3076234" y="1142895"/>
                        <a:pt x="3077898" y="1140401"/>
                        <a:pt x="3078175" y="1137907"/>
                      </a:cubicBezTo>
                      <a:cubicBezTo>
                        <a:pt x="3078730" y="1135135"/>
                        <a:pt x="3077898" y="1132918"/>
                        <a:pt x="3075957" y="1130979"/>
                      </a:cubicBezTo>
                      <a:cubicBezTo>
                        <a:pt x="3072631" y="1127376"/>
                        <a:pt x="3069303" y="1126822"/>
                        <a:pt x="3068194" y="1121556"/>
                      </a:cubicBezTo>
                      <a:cubicBezTo>
                        <a:pt x="3071521" y="1121556"/>
                        <a:pt x="3075957" y="1121556"/>
                        <a:pt x="3079006" y="1119616"/>
                      </a:cubicBezTo>
                      <a:cubicBezTo>
                        <a:pt x="3082611" y="1117399"/>
                        <a:pt x="3080670" y="1113797"/>
                        <a:pt x="3077898" y="1111580"/>
                      </a:cubicBezTo>
                      <a:cubicBezTo>
                        <a:pt x="3075680" y="1109640"/>
                        <a:pt x="3072631" y="1108532"/>
                        <a:pt x="3070412" y="1106592"/>
                      </a:cubicBezTo>
                      <a:cubicBezTo>
                        <a:pt x="3067917" y="1104652"/>
                        <a:pt x="3065422" y="1102158"/>
                        <a:pt x="3063204" y="1099664"/>
                      </a:cubicBezTo>
                      <a:cubicBezTo>
                        <a:pt x="3060986" y="1097447"/>
                        <a:pt x="3059323" y="1094675"/>
                        <a:pt x="3057383" y="1092181"/>
                      </a:cubicBezTo>
                      <a:cubicBezTo>
                        <a:pt x="3055165" y="1089410"/>
                        <a:pt x="3052392" y="1087747"/>
                        <a:pt x="3049620" y="1085530"/>
                      </a:cubicBezTo>
                      <a:cubicBezTo>
                        <a:pt x="3043798" y="1081374"/>
                        <a:pt x="3039917" y="1072783"/>
                        <a:pt x="3031877" y="1073060"/>
                      </a:cubicBezTo>
                      <a:cubicBezTo>
                        <a:pt x="3028550" y="1073060"/>
                        <a:pt x="3024946" y="1074446"/>
                        <a:pt x="3021619" y="1075000"/>
                      </a:cubicBezTo>
                      <a:cubicBezTo>
                        <a:pt x="3018570" y="1075554"/>
                        <a:pt x="3015520" y="1076108"/>
                        <a:pt x="3012748" y="1076940"/>
                      </a:cubicBezTo>
                      <a:cubicBezTo>
                        <a:pt x="3012470" y="1079711"/>
                        <a:pt x="3011361" y="1082482"/>
                        <a:pt x="3010807" y="1085253"/>
                      </a:cubicBezTo>
                      <a:cubicBezTo>
                        <a:pt x="3010253" y="1087747"/>
                        <a:pt x="3009421" y="1090242"/>
                        <a:pt x="3008589" y="1092459"/>
                      </a:cubicBezTo>
                      <a:cubicBezTo>
                        <a:pt x="3007480" y="1095507"/>
                        <a:pt x="3005817" y="1098278"/>
                        <a:pt x="3003599" y="1101049"/>
                      </a:cubicBezTo>
                      <a:cubicBezTo>
                        <a:pt x="3002490" y="1102435"/>
                        <a:pt x="2999718" y="1104929"/>
                        <a:pt x="2997777" y="1104375"/>
                      </a:cubicBezTo>
                      <a:cubicBezTo>
                        <a:pt x="2997222" y="1101881"/>
                        <a:pt x="2998608" y="1099387"/>
                        <a:pt x="2999440" y="1097170"/>
                      </a:cubicBezTo>
                      <a:cubicBezTo>
                        <a:pt x="3000272" y="1095230"/>
                        <a:pt x="3003876" y="1091627"/>
                        <a:pt x="3003044" y="1089410"/>
                      </a:cubicBezTo>
                      <a:cubicBezTo>
                        <a:pt x="2999718" y="1089965"/>
                        <a:pt x="2998608" y="1092459"/>
                        <a:pt x="2996391" y="1094398"/>
                      </a:cubicBezTo>
                      <a:cubicBezTo>
                        <a:pt x="2994727" y="1096061"/>
                        <a:pt x="2992233" y="1097170"/>
                        <a:pt x="2990291" y="1098555"/>
                      </a:cubicBezTo>
                      <a:cubicBezTo>
                        <a:pt x="2985579" y="1102158"/>
                        <a:pt x="2977816" y="1102989"/>
                        <a:pt x="2972271" y="1099941"/>
                      </a:cubicBezTo>
                      <a:cubicBezTo>
                        <a:pt x="2971994" y="1097724"/>
                        <a:pt x="2972549" y="1096615"/>
                        <a:pt x="2973657" y="1094953"/>
                      </a:cubicBezTo>
                      <a:cubicBezTo>
                        <a:pt x="2974212" y="1093844"/>
                        <a:pt x="2974489" y="1093013"/>
                        <a:pt x="2975321" y="1092181"/>
                      </a:cubicBezTo>
                      <a:cubicBezTo>
                        <a:pt x="2976707" y="1090796"/>
                        <a:pt x="2978648" y="1089965"/>
                        <a:pt x="2979757" y="1088302"/>
                      </a:cubicBezTo>
                      <a:cubicBezTo>
                        <a:pt x="2983084" y="1083591"/>
                        <a:pt x="2974767" y="1084699"/>
                        <a:pt x="2972549" y="1085253"/>
                      </a:cubicBezTo>
                      <a:cubicBezTo>
                        <a:pt x="2970054" y="1085808"/>
                        <a:pt x="2967836" y="1087470"/>
                        <a:pt x="2965618" y="1088856"/>
                      </a:cubicBezTo>
                      <a:cubicBezTo>
                        <a:pt x="2963677" y="1090242"/>
                        <a:pt x="2960073" y="1093567"/>
                        <a:pt x="2957855" y="1094121"/>
                      </a:cubicBezTo>
                      <a:cubicBezTo>
                        <a:pt x="2953974" y="1094953"/>
                        <a:pt x="2952588" y="1089965"/>
                        <a:pt x="2953697" y="1087193"/>
                      </a:cubicBezTo>
                      <a:cubicBezTo>
                        <a:pt x="2954528" y="1085253"/>
                        <a:pt x="2955083" y="1084422"/>
                        <a:pt x="2955360" y="1082205"/>
                      </a:cubicBezTo>
                      <a:cubicBezTo>
                        <a:pt x="2955360" y="1080542"/>
                        <a:pt x="2955360" y="1078880"/>
                        <a:pt x="2955360" y="1077217"/>
                      </a:cubicBezTo>
                      <a:cubicBezTo>
                        <a:pt x="2955360" y="1073614"/>
                        <a:pt x="2955637" y="1070289"/>
                        <a:pt x="2955360" y="1066686"/>
                      </a:cubicBezTo>
                      <a:cubicBezTo>
                        <a:pt x="2954528" y="1062252"/>
                        <a:pt x="2951479" y="1061421"/>
                        <a:pt x="2947320" y="1061421"/>
                      </a:cubicBezTo>
                      <a:cubicBezTo>
                        <a:pt x="2942053" y="1061421"/>
                        <a:pt x="2936508" y="1061421"/>
                        <a:pt x="2931241" y="1061421"/>
                      </a:cubicBezTo>
                      <a:cubicBezTo>
                        <a:pt x="2927083" y="1061421"/>
                        <a:pt x="2922924" y="1061698"/>
                        <a:pt x="2918766" y="1061421"/>
                      </a:cubicBezTo>
                      <a:cubicBezTo>
                        <a:pt x="2916548" y="1061421"/>
                        <a:pt x="2912943" y="1061421"/>
                        <a:pt x="2911557" y="1059204"/>
                      </a:cubicBezTo>
                      <a:cubicBezTo>
                        <a:pt x="2908785" y="1053939"/>
                        <a:pt x="2919320" y="1046179"/>
                        <a:pt x="2922924" y="1044239"/>
                      </a:cubicBezTo>
                      <a:cubicBezTo>
                        <a:pt x="2925141" y="1042854"/>
                        <a:pt x="2926528" y="1041468"/>
                        <a:pt x="2929300" y="1040637"/>
                      </a:cubicBezTo>
                      <a:cubicBezTo>
                        <a:pt x="2935954" y="1037865"/>
                        <a:pt x="2941221" y="1032046"/>
                        <a:pt x="2948152" y="1029829"/>
                      </a:cubicBezTo>
                      <a:cubicBezTo>
                        <a:pt x="2954806" y="1027612"/>
                        <a:pt x="2960351" y="1021515"/>
                        <a:pt x="2965618" y="1017081"/>
                      </a:cubicBezTo>
                      <a:cubicBezTo>
                        <a:pt x="2968390" y="1014864"/>
                        <a:pt x="2970885" y="1012093"/>
                        <a:pt x="2973657" y="1009876"/>
                      </a:cubicBezTo>
                      <a:cubicBezTo>
                        <a:pt x="2975321" y="1008491"/>
                        <a:pt x="2977262" y="1008491"/>
                        <a:pt x="2979480" y="1007659"/>
                      </a:cubicBezTo>
                      <a:cubicBezTo>
                        <a:pt x="2985579" y="1005719"/>
                        <a:pt x="2988074" y="1000177"/>
                        <a:pt x="2991401" y="995189"/>
                      </a:cubicBezTo>
                      <a:cubicBezTo>
                        <a:pt x="2992509" y="993803"/>
                        <a:pt x="2993619" y="992695"/>
                        <a:pt x="2994450" y="991032"/>
                      </a:cubicBezTo>
                      <a:cubicBezTo>
                        <a:pt x="2995005" y="990201"/>
                        <a:pt x="2995559" y="989092"/>
                        <a:pt x="2995836" y="988261"/>
                      </a:cubicBezTo>
                      <a:cubicBezTo>
                        <a:pt x="2996945" y="985212"/>
                        <a:pt x="2999718" y="982441"/>
                        <a:pt x="3001658" y="979947"/>
                      </a:cubicBezTo>
                      <a:cubicBezTo>
                        <a:pt x="3003876" y="977176"/>
                        <a:pt x="3007757" y="975513"/>
                        <a:pt x="3010530" y="973019"/>
                      </a:cubicBezTo>
                      <a:cubicBezTo>
                        <a:pt x="3014411" y="969139"/>
                        <a:pt x="3018292" y="964982"/>
                        <a:pt x="3023005" y="961934"/>
                      </a:cubicBezTo>
                      <a:cubicBezTo>
                        <a:pt x="3025501" y="960271"/>
                        <a:pt x="3026887" y="956946"/>
                        <a:pt x="3028827" y="955006"/>
                      </a:cubicBezTo>
                      <a:cubicBezTo>
                        <a:pt x="3030768" y="953066"/>
                        <a:pt x="3032708" y="951126"/>
                        <a:pt x="3034649" y="949464"/>
                      </a:cubicBezTo>
                      <a:cubicBezTo>
                        <a:pt x="3036867" y="947801"/>
                        <a:pt x="3039085" y="945861"/>
                        <a:pt x="3041580" y="944753"/>
                      </a:cubicBezTo>
                      <a:cubicBezTo>
                        <a:pt x="3043798" y="943644"/>
                        <a:pt x="3046570" y="943367"/>
                        <a:pt x="3048788" y="941981"/>
                      </a:cubicBezTo>
                      <a:cubicBezTo>
                        <a:pt x="3051006" y="940873"/>
                        <a:pt x="3052947" y="939764"/>
                        <a:pt x="3054610" y="937825"/>
                      </a:cubicBezTo>
                      <a:cubicBezTo>
                        <a:pt x="3056273" y="936162"/>
                        <a:pt x="3057659" y="933668"/>
                        <a:pt x="3058769" y="931451"/>
                      </a:cubicBezTo>
                      <a:cubicBezTo>
                        <a:pt x="3061541" y="926463"/>
                        <a:pt x="3064868" y="921751"/>
                        <a:pt x="3069026" y="918149"/>
                      </a:cubicBezTo>
                      <a:cubicBezTo>
                        <a:pt x="3070689" y="916763"/>
                        <a:pt x="3072353" y="916209"/>
                        <a:pt x="3074294" y="915378"/>
                      </a:cubicBezTo>
                      <a:cubicBezTo>
                        <a:pt x="3077343" y="913992"/>
                        <a:pt x="3080948" y="911775"/>
                        <a:pt x="3083442" y="909558"/>
                      </a:cubicBezTo>
                      <a:cubicBezTo>
                        <a:pt x="3086215" y="907341"/>
                        <a:pt x="3088710" y="904570"/>
                        <a:pt x="3090651" y="901799"/>
                      </a:cubicBezTo>
                      <a:cubicBezTo>
                        <a:pt x="3092591" y="899305"/>
                        <a:pt x="3094254" y="895979"/>
                        <a:pt x="3096472" y="893762"/>
                      </a:cubicBezTo>
                      <a:cubicBezTo>
                        <a:pt x="3098136" y="892376"/>
                        <a:pt x="3099799" y="892099"/>
                        <a:pt x="3101740" y="891268"/>
                      </a:cubicBezTo>
                      <a:cubicBezTo>
                        <a:pt x="3105067" y="890160"/>
                        <a:pt x="3107562" y="887666"/>
                        <a:pt x="3110611" y="886003"/>
                      </a:cubicBezTo>
                      <a:cubicBezTo>
                        <a:pt x="3117542" y="881846"/>
                        <a:pt x="3125305" y="879629"/>
                        <a:pt x="3133345" y="878520"/>
                      </a:cubicBezTo>
                      <a:cubicBezTo>
                        <a:pt x="3141662" y="877412"/>
                        <a:pt x="3150256" y="875749"/>
                        <a:pt x="3158573" y="876026"/>
                      </a:cubicBezTo>
                      <a:cubicBezTo>
                        <a:pt x="3167167" y="876581"/>
                        <a:pt x="3175484" y="877412"/>
                        <a:pt x="3184079" y="877966"/>
                      </a:cubicBezTo>
                      <a:cubicBezTo>
                        <a:pt x="3187960" y="877966"/>
                        <a:pt x="3193227" y="878798"/>
                        <a:pt x="3196831" y="877689"/>
                      </a:cubicBezTo>
                      <a:cubicBezTo>
                        <a:pt x="3198772" y="876858"/>
                        <a:pt x="3200713" y="877135"/>
                        <a:pt x="3202653" y="877135"/>
                      </a:cubicBezTo>
                      <a:cubicBezTo>
                        <a:pt x="3208475" y="877135"/>
                        <a:pt x="3202653" y="884063"/>
                        <a:pt x="3207643" y="884617"/>
                      </a:cubicBezTo>
                      <a:cubicBezTo>
                        <a:pt x="3210416" y="884894"/>
                        <a:pt x="3215960" y="884063"/>
                        <a:pt x="3217069" y="881292"/>
                      </a:cubicBezTo>
                      <a:cubicBezTo>
                        <a:pt x="3217901" y="879352"/>
                        <a:pt x="3217623" y="878243"/>
                        <a:pt x="3219841" y="877412"/>
                      </a:cubicBezTo>
                      <a:cubicBezTo>
                        <a:pt x="3221505" y="876858"/>
                        <a:pt x="3223168" y="877135"/>
                        <a:pt x="3224832" y="877135"/>
                      </a:cubicBezTo>
                      <a:cubicBezTo>
                        <a:pt x="3228436" y="877135"/>
                        <a:pt x="3232317" y="876581"/>
                        <a:pt x="3235644" y="878243"/>
                      </a:cubicBezTo>
                      <a:cubicBezTo>
                        <a:pt x="3238416" y="879629"/>
                        <a:pt x="3240912" y="882123"/>
                        <a:pt x="3243684" y="883786"/>
                      </a:cubicBezTo>
                      <a:cubicBezTo>
                        <a:pt x="3247011" y="886003"/>
                        <a:pt x="3251447" y="883786"/>
                        <a:pt x="3254496" y="882677"/>
                      </a:cubicBezTo>
                      <a:cubicBezTo>
                        <a:pt x="3256159" y="882123"/>
                        <a:pt x="3258100" y="881569"/>
                        <a:pt x="3259764" y="880460"/>
                      </a:cubicBezTo>
                      <a:cubicBezTo>
                        <a:pt x="3261150" y="879352"/>
                        <a:pt x="3261704" y="878798"/>
                        <a:pt x="3263367" y="878520"/>
                      </a:cubicBezTo>
                      <a:cubicBezTo>
                        <a:pt x="3266417" y="878243"/>
                        <a:pt x="3271130" y="877966"/>
                        <a:pt x="3273902" y="879352"/>
                      </a:cubicBezTo>
                      <a:cubicBezTo>
                        <a:pt x="3276674" y="880737"/>
                        <a:pt x="3279724" y="883786"/>
                        <a:pt x="3283051" y="881846"/>
                      </a:cubicBezTo>
                      <a:cubicBezTo>
                        <a:pt x="3283051" y="879906"/>
                        <a:pt x="3282773" y="878520"/>
                        <a:pt x="3281110" y="877135"/>
                      </a:cubicBezTo>
                      <a:cubicBezTo>
                        <a:pt x="3280001" y="876303"/>
                        <a:pt x="3278338" y="875195"/>
                        <a:pt x="3280279" y="874086"/>
                      </a:cubicBezTo>
                      <a:cubicBezTo>
                        <a:pt x="3283051" y="872424"/>
                        <a:pt x="3287764" y="875195"/>
                        <a:pt x="3290814" y="874086"/>
                      </a:cubicBezTo>
                      <a:cubicBezTo>
                        <a:pt x="3290259" y="872147"/>
                        <a:pt x="3288873" y="870207"/>
                        <a:pt x="3290259" y="868267"/>
                      </a:cubicBezTo>
                      <a:cubicBezTo>
                        <a:pt x="3291368" y="866881"/>
                        <a:pt x="3294418" y="865496"/>
                        <a:pt x="3296081" y="864941"/>
                      </a:cubicBezTo>
                      <a:cubicBezTo>
                        <a:pt x="3303844" y="861893"/>
                        <a:pt x="3312438" y="859676"/>
                        <a:pt x="3319091" y="866327"/>
                      </a:cubicBezTo>
                      <a:cubicBezTo>
                        <a:pt x="3321586" y="868821"/>
                        <a:pt x="3323804" y="872978"/>
                        <a:pt x="3327408" y="874086"/>
                      </a:cubicBezTo>
                      <a:cubicBezTo>
                        <a:pt x="3331844" y="875195"/>
                        <a:pt x="3334339" y="872424"/>
                        <a:pt x="3336280" y="869098"/>
                      </a:cubicBezTo>
                      <a:cubicBezTo>
                        <a:pt x="3340438" y="866604"/>
                        <a:pt x="3341824" y="870207"/>
                        <a:pt x="3344597" y="872424"/>
                      </a:cubicBezTo>
                      <a:cubicBezTo>
                        <a:pt x="3347647" y="874641"/>
                        <a:pt x="3351251" y="875195"/>
                        <a:pt x="3354300" y="877135"/>
                      </a:cubicBezTo>
                      <a:cubicBezTo>
                        <a:pt x="3357627" y="879352"/>
                        <a:pt x="3362340" y="880460"/>
                        <a:pt x="3366221" y="881292"/>
                      </a:cubicBezTo>
                      <a:cubicBezTo>
                        <a:pt x="3368162" y="881846"/>
                        <a:pt x="3373706" y="881846"/>
                        <a:pt x="3373984" y="884617"/>
                      </a:cubicBezTo>
                      <a:cubicBezTo>
                        <a:pt x="3374538" y="889328"/>
                        <a:pt x="3357904" y="888774"/>
                        <a:pt x="3355132" y="889328"/>
                      </a:cubicBezTo>
                      <a:cubicBezTo>
                        <a:pt x="3352082" y="889882"/>
                        <a:pt x="3347647" y="890160"/>
                        <a:pt x="3346537" y="893485"/>
                      </a:cubicBezTo>
                      <a:cubicBezTo>
                        <a:pt x="3345151" y="897919"/>
                        <a:pt x="3349865" y="899027"/>
                        <a:pt x="3353191" y="898750"/>
                      </a:cubicBezTo>
                      <a:cubicBezTo>
                        <a:pt x="3357072" y="898750"/>
                        <a:pt x="3360122" y="896811"/>
                        <a:pt x="3363726" y="895979"/>
                      </a:cubicBezTo>
                      <a:cubicBezTo>
                        <a:pt x="3368162" y="895148"/>
                        <a:pt x="3372875" y="894594"/>
                        <a:pt x="3377033" y="893762"/>
                      </a:cubicBezTo>
                      <a:cubicBezTo>
                        <a:pt x="3379529" y="893208"/>
                        <a:pt x="3381192" y="890991"/>
                        <a:pt x="3383410" y="890437"/>
                      </a:cubicBezTo>
                      <a:cubicBezTo>
                        <a:pt x="3385628" y="889882"/>
                        <a:pt x="3386459" y="892654"/>
                        <a:pt x="3387846" y="894039"/>
                      </a:cubicBezTo>
                      <a:cubicBezTo>
                        <a:pt x="3392004" y="897642"/>
                        <a:pt x="3396994" y="892099"/>
                        <a:pt x="3400321" y="889605"/>
                      </a:cubicBezTo>
                      <a:cubicBezTo>
                        <a:pt x="3404757" y="886003"/>
                        <a:pt x="3411133" y="883786"/>
                        <a:pt x="3416401" y="886557"/>
                      </a:cubicBezTo>
                      <a:cubicBezTo>
                        <a:pt x="3418618" y="887666"/>
                        <a:pt x="3420559" y="889605"/>
                        <a:pt x="3423332" y="888774"/>
                      </a:cubicBezTo>
                      <a:cubicBezTo>
                        <a:pt x="3426104" y="887943"/>
                        <a:pt x="3426935" y="884894"/>
                        <a:pt x="3429708" y="884340"/>
                      </a:cubicBezTo>
                      <a:cubicBezTo>
                        <a:pt x="3432480" y="883786"/>
                        <a:pt x="3435807" y="885448"/>
                        <a:pt x="3438580" y="886280"/>
                      </a:cubicBezTo>
                      <a:cubicBezTo>
                        <a:pt x="3441629" y="887111"/>
                        <a:pt x="3444955" y="887666"/>
                        <a:pt x="3448005" y="887111"/>
                      </a:cubicBezTo>
                      <a:cubicBezTo>
                        <a:pt x="3451609" y="886280"/>
                        <a:pt x="3454659" y="883509"/>
                        <a:pt x="3454382" y="879629"/>
                      </a:cubicBezTo>
                      <a:cubicBezTo>
                        <a:pt x="3454382" y="877135"/>
                        <a:pt x="3452441" y="875195"/>
                        <a:pt x="3451055" y="873255"/>
                      </a:cubicBezTo>
                      <a:cubicBezTo>
                        <a:pt x="3444124" y="873255"/>
                        <a:pt x="3434144" y="873809"/>
                        <a:pt x="3428599" y="868821"/>
                      </a:cubicBezTo>
                      <a:cubicBezTo>
                        <a:pt x="3422222" y="863279"/>
                        <a:pt x="3430539" y="856351"/>
                        <a:pt x="3434975" y="853302"/>
                      </a:cubicBezTo>
                      <a:cubicBezTo>
                        <a:pt x="3440520" y="849423"/>
                        <a:pt x="3445233" y="845266"/>
                        <a:pt x="3450500" y="841109"/>
                      </a:cubicBezTo>
                      <a:cubicBezTo>
                        <a:pt x="3456045" y="836952"/>
                        <a:pt x="3462976" y="833904"/>
                        <a:pt x="3467412" y="828361"/>
                      </a:cubicBezTo>
                      <a:cubicBezTo>
                        <a:pt x="3471848" y="822819"/>
                        <a:pt x="3474065" y="816445"/>
                        <a:pt x="3480165" y="812288"/>
                      </a:cubicBezTo>
                      <a:cubicBezTo>
                        <a:pt x="3485432" y="808409"/>
                        <a:pt x="3492363" y="805915"/>
                        <a:pt x="3494026" y="798987"/>
                      </a:cubicBezTo>
                      <a:cubicBezTo>
                        <a:pt x="3495689" y="792890"/>
                        <a:pt x="3495689" y="787347"/>
                        <a:pt x="3502066" y="784853"/>
                      </a:cubicBezTo>
                      <a:cubicBezTo>
                        <a:pt x="3507611" y="782636"/>
                        <a:pt x="3514264" y="782359"/>
                        <a:pt x="3520086" y="780696"/>
                      </a:cubicBezTo>
                      <a:cubicBezTo>
                        <a:pt x="3527849" y="778479"/>
                        <a:pt x="3535888" y="777648"/>
                        <a:pt x="3543651" y="776817"/>
                      </a:cubicBezTo>
                      <a:cubicBezTo>
                        <a:pt x="3550304" y="776262"/>
                        <a:pt x="3556958" y="774600"/>
                        <a:pt x="3563889" y="774323"/>
                      </a:cubicBezTo>
                      <a:cubicBezTo>
                        <a:pt x="3568325" y="774323"/>
                        <a:pt x="3570820" y="775985"/>
                        <a:pt x="3574701" y="777371"/>
                      </a:cubicBezTo>
                      <a:cubicBezTo>
                        <a:pt x="3578860" y="778756"/>
                        <a:pt x="3582741" y="776262"/>
                        <a:pt x="3586622" y="775154"/>
                      </a:cubicBezTo>
                      <a:cubicBezTo>
                        <a:pt x="3588009" y="774877"/>
                        <a:pt x="3589949" y="774323"/>
                        <a:pt x="3591058" y="775708"/>
                      </a:cubicBezTo>
                      <a:cubicBezTo>
                        <a:pt x="3591890" y="776540"/>
                        <a:pt x="3592167" y="779865"/>
                        <a:pt x="3591613" y="780974"/>
                      </a:cubicBezTo>
                      <a:cubicBezTo>
                        <a:pt x="3588840" y="786516"/>
                        <a:pt x="3584682" y="790396"/>
                        <a:pt x="3580523" y="794830"/>
                      </a:cubicBezTo>
                      <a:cubicBezTo>
                        <a:pt x="3578583" y="797047"/>
                        <a:pt x="3579969" y="798432"/>
                        <a:pt x="3580523" y="801203"/>
                      </a:cubicBezTo>
                      <a:cubicBezTo>
                        <a:pt x="3580800" y="804529"/>
                        <a:pt x="3579414" y="805915"/>
                        <a:pt x="3578305" y="808686"/>
                      </a:cubicBezTo>
                      <a:cubicBezTo>
                        <a:pt x="3576087" y="814782"/>
                        <a:pt x="3585791" y="811734"/>
                        <a:pt x="3588840" y="812843"/>
                      </a:cubicBezTo>
                      <a:cubicBezTo>
                        <a:pt x="3593553" y="814782"/>
                        <a:pt x="3591890" y="819493"/>
                        <a:pt x="3591335" y="823373"/>
                      </a:cubicBezTo>
                      <a:cubicBezTo>
                        <a:pt x="3590227" y="829470"/>
                        <a:pt x="3596048" y="827530"/>
                        <a:pt x="3598544" y="824482"/>
                      </a:cubicBezTo>
                      <a:cubicBezTo>
                        <a:pt x="3602425" y="819216"/>
                        <a:pt x="3607969" y="816445"/>
                        <a:pt x="3612960" y="812565"/>
                      </a:cubicBezTo>
                      <a:cubicBezTo>
                        <a:pt x="3616009" y="810071"/>
                        <a:pt x="3618782" y="806746"/>
                        <a:pt x="3621831" y="804252"/>
                      </a:cubicBezTo>
                      <a:cubicBezTo>
                        <a:pt x="3622663" y="803697"/>
                        <a:pt x="3623495" y="802312"/>
                        <a:pt x="3623495" y="802312"/>
                      </a:cubicBezTo>
                      <a:cubicBezTo>
                        <a:pt x="3624881" y="800926"/>
                        <a:pt x="3627099" y="799818"/>
                        <a:pt x="3628762" y="798709"/>
                      </a:cubicBezTo>
                      <a:cubicBezTo>
                        <a:pt x="3632366" y="796492"/>
                        <a:pt x="3635970" y="793721"/>
                        <a:pt x="3639851" y="791504"/>
                      </a:cubicBezTo>
                      <a:cubicBezTo>
                        <a:pt x="3642624" y="790119"/>
                        <a:pt x="3645119" y="789010"/>
                        <a:pt x="3647336" y="787070"/>
                      </a:cubicBezTo>
                      <a:cubicBezTo>
                        <a:pt x="3653713" y="782359"/>
                        <a:pt x="3659535" y="784576"/>
                        <a:pt x="3666743" y="785685"/>
                      </a:cubicBezTo>
                      <a:cubicBezTo>
                        <a:pt x="3668406" y="785685"/>
                        <a:pt x="3671733" y="786516"/>
                        <a:pt x="3671733" y="784022"/>
                      </a:cubicBezTo>
                      <a:cubicBezTo>
                        <a:pt x="3671733" y="782082"/>
                        <a:pt x="3668961" y="780142"/>
                        <a:pt x="3667852" y="778756"/>
                      </a:cubicBezTo>
                      <a:cubicBezTo>
                        <a:pt x="3666188" y="776262"/>
                        <a:pt x="3667020" y="774323"/>
                        <a:pt x="3668129" y="771828"/>
                      </a:cubicBezTo>
                      <a:cubicBezTo>
                        <a:pt x="3669793" y="768226"/>
                        <a:pt x="3671733" y="764623"/>
                        <a:pt x="3672565" y="760744"/>
                      </a:cubicBezTo>
                      <a:cubicBezTo>
                        <a:pt x="3673674" y="754370"/>
                        <a:pt x="3670901" y="746056"/>
                        <a:pt x="3678664" y="743285"/>
                      </a:cubicBezTo>
                      <a:cubicBezTo>
                        <a:pt x="3681436" y="742177"/>
                        <a:pt x="3684763" y="742177"/>
                        <a:pt x="3687535" y="741899"/>
                      </a:cubicBezTo>
                      <a:cubicBezTo>
                        <a:pt x="3690308" y="741622"/>
                        <a:pt x="3693080" y="740791"/>
                        <a:pt x="3696130" y="740514"/>
                      </a:cubicBezTo>
                      <a:cubicBezTo>
                        <a:pt x="3699457" y="740237"/>
                        <a:pt x="3703061" y="740514"/>
                        <a:pt x="3705833" y="742731"/>
                      </a:cubicBezTo>
                      <a:cubicBezTo>
                        <a:pt x="3708051" y="744116"/>
                        <a:pt x="3709437" y="746887"/>
                        <a:pt x="3711655" y="748273"/>
                      </a:cubicBezTo>
                      <a:cubicBezTo>
                        <a:pt x="3714704" y="749936"/>
                        <a:pt x="3719140" y="749105"/>
                        <a:pt x="3722467" y="748827"/>
                      </a:cubicBezTo>
                      <a:cubicBezTo>
                        <a:pt x="3724131" y="748827"/>
                        <a:pt x="3732725" y="746887"/>
                        <a:pt x="3733834" y="748550"/>
                      </a:cubicBezTo>
                      <a:cubicBezTo>
                        <a:pt x="3734665" y="749382"/>
                        <a:pt x="3731893" y="750767"/>
                        <a:pt x="3731062" y="751599"/>
                      </a:cubicBezTo>
                      <a:cubicBezTo>
                        <a:pt x="3729120" y="753538"/>
                        <a:pt x="3729120" y="756033"/>
                        <a:pt x="3729675" y="758527"/>
                      </a:cubicBezTo>
                      <a:cubicBezTo>
                        <a:pt x="3728012" y="757695"/>
                        <a:pt x="3726626" y="757141"/>
                        <a:pt x="3725239" y="756310"/>
                      </a:cubicBezTo>
                      <a:cubicBezTo>
                        <a:pt x="3718586" y="753261"/>
                        <a:pt x="3709714" y="749936"/>
                        <a:pt x="3702783" y="754093"/>
                      </a:cubicBezTo>
                      <a:cubicBezTo>
                        <a:pt x="3695298" y="758527"/>
                        <a:pt x="3694744" y="766009"/>
                        <a:pt x="3693635" y="773768"/>
                      </a:cubicBezTo>
                      <a:cubicBezTo>
                        <a:pt x="3693080" y="777371"/>
                        <a:pt x="3690863" y="779865"/>
                        <a:pt x="3689753" y="783191"/>
                      </a:cubicBezTo>
                      <a:cubicBezTo>
                        <a:pt x="3688367" y="787347"/>
                        <a:pt x="3691140" y="791227"/>
                        <a:pt x="3691971" y="795107"/>
                      </a:cubicBezTo>
                      <a:cubicBezTo>
                        <a:pt x="3693080" y="799818"/>
                        <a:pt x="3690308" y="801203"/>
                        <a:pt x="3686149" y="802589"/>
                      </a:cubicBezTo>
                      <a:cubicBezTo>
                        <a:pt x="3681991" y="803975"/>
                        <a:pt x="3680882" y="805637"/>
                        <a:pt x="3681436" y="810071"/>
                      </a:cubicBezTo>
                      <a:cubicBezTo>
                        <a:pt x="3681714" y="813951"/>
                        <a:pt x="3681991" y="817831"/>
                        <a:pt x="3678387" y="820325"/>
                      </a:cubicBezTo>
                      <a:cubicBezTo>
                        <a:pt x="3675337" y="822265"/>
                        <a:pt x="3671456" y="822819"/>
                        <a:pt x="3668129" y="824482"/>
                      </a:cubicBezTo>
                      <a:cubicBezTo>
                        <a:pt x="3660921" y="827807"/>
                        <a:pt x="3653436" y="829747"/>
                        <a:pt x="3645673" y="832241"/>
                      </a:cubicBezTo>
                      <a:cubicBezTo>
                        <a:pt x="3642069" y="833627"/>
                        <a:pt x="3638743" y="835289"/>
                        <a:pt x="3636247" y="838061"/>
                      </a:cubicBezTo>
                      <a:cubicBezTo>
                        <a:pt x="3633475" y="841386"/>
                        <a:pt x="3631534" y="845266"/>
                        <a:pt x="3628485" y="848314"/>
                      </a:cubicBezTo>
                      <a:cubicBezTo>
                        <a:pt x="3622385" y="854688"/>
                        <a:pt x="3613791" y="857736"/>
                        <a:pt x="3606583" y="863002"/>
                      </a:cubicBezTo>
                      <a:cubicBezTo>
                        <a:pt x="3599098" y="868267"/>
                        <a:pt x="3594108" y="876026"/>
                        <a:pt x="3587454" y="882123"/>
                      </a:cubicBezTo>
                      <a:cubicBezTo>
                        <a:pt x="3581632" y="887388"/>
                        <a:pt x="3578583" y="894039"/>
                        <a:pt x="3573593" y="899582"/>
                      </a:cubicBezTo>
                      <a:cubicBezTo>
                        <a:pt x="3570820" y="902076"/>
                        <a:pt x="3567770" y="904293"/>
                        <a:pt x="3565275" y="906787"/>
                      </a:cubicBezTo>
                      <a:cubicBezTo>
                        <a:pt x="3563057" y="908727"/>
                        <a:pt x="3560008" y="911221"/>
                        <a:pt x="3558345" y="913715"/>
                      </a:cubicBezTo>
                      <a:cubicBezTo>
                        <a:pt x="3556681" y="916209"/>
                        <a:pt x="3555572" y="918980"/>
                        <a:pt x="3553909" y="921474"/>
                      </a:cubicBezTo>
                      <a:cubicBezTo>
                        <a:pt x="3551968" y="924523"/>
                        <a:pt x="3548918" y="926740"/>
                        <a:pt x="3545592" y="928957"/>
                      </a:cubicBezTo>
                      <a:cubicBezTo>
                        <a:pt x="3540601" y="932282"/>
                        <a:pt x="3535334" y="932005"/>
                        <a:pt x="3529512" y="933113"/>
                      </a:cubicBezTo>
                      <a:cubicBezTo>
                        <a:pt x="3525908" y="933668"/>
                        <a:pt x="3522027" y="933668"/>
                        <a:pt x="3518423" y="934776"/>
                      </a:cubicBezTo>
                      <a:cubicBezTo>
                        <a:pt x="3515928" y="935608"/>
                        <a:pt x="3515096" y="937547"/>
                        <a:pt x="3513155" y="939210"/>
                      </a:cubicBezTo>
                      <a:cubicBezTo>
                        <a:pt x="3508165" y="943367"/>
                        <a:pt x="3503175" y="938102"/>
                        <a:pt x="3497907" y="940596"/>
                      </a:cubicBezTo>
                      <a:cubicBezTo>
                        <a:pt x="3497353" y="943921"/>
                        <a:pt x="3499294" y="945584"/>
                        <a:pt x="3499848" y="948632"/>
                      </a:cubicBezTo>
                      <a:cubicBezTo>
                        <a:pt x="3500125" y="951681"/>
                        <a:pt x="3499571" y="954729"/>
                        <a:pt x="3499016" y="957500"/>
                      </a:cubicBezTo>
                      <a:cubicBezTo>
                        <a:pt x="3498739" y="958886"/>
                        <a:pt x="3498462" y="960271"/>
                        <a:pt x="3497907" y="961657"/>
                      </a:cubicBezTo>
                      <a:cubicBezTo>
                        <a:pt x="3497353" y="963043"/>
                        <a:pt x="3495967" y="963874"/>
                        <a:pt x="3495135" y="964982"/>
                      </a:cubicBezTo>
                      <a:cubicBezTo>
                        <a:pt x="3494303" y="966368"/>
                        <a:pt x="3494303" y="967199"/>
                        <a:pt x="3492917" y="968308"/>
                      </a:cubicBezTo>
                      <a:cubicBezTo>
                        <a:pt x="3492085" y="968862"/>
                        <a:pt x="3491254" y="969416"/>
                        <a:pt x="3490977" y="970525"/>
                      </a:cubicBezTo>
                      <a:cubicBezTo>
                        <a:pt x="3490977" y="970525"/>
                        <a:pt x="3490422" y="971633"/>
                        <a:pt x="3490422" y="971633"/>
                      </a:cubicBezTo>
                      <a:cubicBezTo>
                        <a:pt x="3488204" y="974127"/>
                        <a:pt x="3485154" y="975236"/>
                        <a:pt x="3482937" y="977453"/>
                      </a:cubicBezTo>
                      <a:cubicBezTo>
                        <a:pt x="3480719" y="979670"/>
                        <a:pt x="3479055" y="982718"/>
                        <a:pt x="3477392" y="985490"/>
                      </a:cubicBezTo>
                      <a:cubicBezTo>
                        <a:pt x="3475451" y="988261"/>
                        <a:pt x="3473788" y="991309"/>
                        <a:pt x="3472402" y="994357"/>
                      </a:cubicBezTo>
                      <a:cubicBezTo>
                        <a:pt x="3469352" y="1000177"/>
                        <a:pt x="3466857" y="1006551"/>
                        <a:pt x="3465748" y="1013202"/>
                      </a:cubicBezTo>
                      <a:cubicBezTo>
                        <a:pt x="3463253" y="1028166"/>
                        <a:pt x="3465194" y="1043962"/>
                        <a:pt x="3466303" y="1058927"/>
                      </a:cubicBezTo>
                      <a:cubicBezTo>
                        <a:pt x="3467689" y="1075277"/>
                        <a:pt x="3469075" y="1091904"/>
                        <a:pt x="3474343" y="1107700"/>
                      </a:cubicBezTo>
                      <a:cubicBezTo>
                        <a:pt x="3478501" y="1120171"/>
                        <a:pt x="3484878" y="1132087"/>
                        <a:pt x="3487372" y="1145112"/>
                      </a:cubicBezTo>
                      <a:cubicBezTo>
                        <a:pt x="3488759" y="1152040"/>
                        <a:pt x="3489313" y="1159245"/>
                        <a:pt x="3489868" y="1166450"/>
                      </a:cubicBezTo>
                      <a:cubicBezTo>
                        <a:pt x="3490422" y="1172270"/>
                        <a:pt x="3490422" y="1178644"/>
                        <a:pt x="3492640" y="1184186"/>
                      </a:cubicBezTo>
                      <a:cubicBezTo>
                        <a:pt x="3497353" y="1196379"/>
                        <a:pt x="3510660" y="1184740"/>
                        <a:pt x="3516205" y="1179475"/>
                      </a:cubicBezTo>
                      <a:cubicBezTo>
                        <a:pt x="3527017" y="1169221"/>
                        <a:pt x="3536443" y="1156197"/>
                        <a:pt x="3541433" y="1141786"/>
                      </a:cubicBezTo>
                      <a:cubicBezTo>
                        <a:pt x="3543929" y="1135135"/>
                        <a:pt x="3543929" y="1124605"/>
                        <a:pt x="3550304" y="1120448"/>
                      </a:cubicBezTo>
                      <a:cubicBezTo>
                        <a:pt x="3553909" y="1117954"/>
                        <a:pt x="3558899" y="1117122"/>
                        <a:pt x="3563057" y="1116568"/>
                      </a:cubicBezTo>
                      <a:cubicBezTo>
                        <a:pt x="3569711" y="1115737"/>
                        <a:pt x="3576365" y="1115460"/>
                        <a:pt x="3583018" y="1115183"/>
                      </a:cubicBezTo>
                      <a:cubicBezTo>
                        <a:pt x="3583296" y="1113243"/>
                        <a:pt x="3583018" y="1111303"/>
                        <a:pt x="3582741" y="1109640"/>
                      </a:cubicBezTo>
                      <a:cubicBezTo>
                        <a:pt x="3582186" y="1107700"/>
                        <a:pt x="3582186" y="1105760"/>
                        <a:pt x="3581632" y="1103543"/>
                      </a:cubicBezTo>
                      <a:cubicBezTo>
                        <a:pt x="3580246" y="1097170"/>
                        <a:pt x="3579692" y="1088025"/>
                        <a:pt x="3582741" y="1082205"/>
                      </a:cubicBezTo>
                      <a:cubicBezTo>
                        <a:pt x="3584959" y="1078048"/>
                        <a:pt x="3588286" y="1075000"/>
                        <a:pt x="3591890" y="1071952"/>
                      </a:cubicBezTo>
                      <a:cubicBezTo>
                        <a:pt x="3595494" y="1069180"/>
                        <a:pt x="3599098" y="1065855"/>
                        <a:pt x="3603256" y="1064192"/>
                      </a:cubicBezTo>
                      <a:cubicBezTo>
                        <a:pt x="3607692" y="1062529"/>
                        <a:pt x="3612128" y="1063361"/>
                        <a:pt x="3616286" y="1065301"/>
                      </a:cubicBezTo>
                      <a:cubicBezTo>
                        <a:pt x="3620168" y="1067240"/>
                        <a:pt x="3623495" y="1068626"/>
                        <a:pt x="3627653" y="1066686"/>
                      </a:cubicBezTo>
                      <a:cubicBezTo>
                        <a:pt x="3632089" y="1064469"/>
                        <a:pt x="3636802" y="1060590"/>
                        <a:pt x="3639297" y="1056156"/>
                      </a:cubicBezTo>
                      <a:cubicBezTo>
                        <a:pt x="3642069" y="1051722"/>
                        <a:pt x="3640129" y="1047842"/>
                        <a:pt x="3637911" y="1043962"/>
                      </a:cubicBezTo>
                      <a:cubicBezTo>
                        <a:pt x="3633752" y="1035926"/>
                        <a:pt x="3629594" y="1025118"/>
                        <a:pt x="3634030" y="1016250"/>
                      </a:cubicBezTo>
                      <a:cubicBezTo>
                        <a:pt x="3636525" y="1011262"/>
                        <a:pt x="3641237" y="1008491"/>
                        <a:pt x="3645950" y="1005719"/>
                      </a:cubicBezTo>
                      <a:cubicBezTo>
                        <a:pt x="3649554" y="1003502"/>
                        <a:pt x="3651495" y="1002117"/>
                        <a:pt x="3650941" y="997683"/>
                      </a:cubicBezTo>
                      <a:cubicBezTo>
                        <a:pt x="3650664" y="993249"/>
                        <a:pt x="3651495" y="989369"/>
                        <a:pt x="3656208" y="987706"/>
                      </a:cubicBezTo>
                      <a:cubicBezTo>
                        <a:pt x="3660089" y="986321"/>
                        <a:pt x="3665080" y="987984"/>
                        <a:pt x="3663139" y="992972"/>
                      </a:cubicBezTo>
                      <a:cubicBezTo>
                        <a:pt x="3662030" y="995743"/>
                        <a:pt x="3655099" y="1001008"/>
                        <a:pt x="3656208" y="1004057"/>
                      </a:cubicBezTo>
                      <a:cubicBezTo>
                        <a:pt x="3657317" y="1007936"/>
                        <a:pt x="3667020" y="1004611"/>
                        <a:pt x="3668961" y="1003225"/>
                      </a:cubicBezTo>
                      <a:cubicBezTo>
                        <a:pt x="3678110" y="997960"/>
                        <a:pt x="3676169" y="985490"/>
                        <a:pt x="3668129" y="980501"/>
                      </a:cubicBezTo>
                      <a:cubicBezTo>
                        <a:pt x="3664802" y="978561"/>
                        <a:pt x="3662030" y="976622"/>
                        <a:pt x="3660089" y="973296"/>
                      </a:cubicBezTo>
                      <a:cubicBezTo>
                        <a:pt x="3658149" y="969139"/>
                        <a:pt x="3657871" y="964151"/>
                        <a:pt x="3658981" y="959994"/>
                      </a:cubicBezTo>
                      <a:cubicBezTo>
                        <a:pt x="3660089" y="955006"/>
                        <a:pt x="3662862" y="951126"/>
                        <a:pt x="3666743" y="947524"/>
                      </a:cubicBezTo>
                      <a:cubicBezTo>
                        <a:pt x="3668684" y="945584"/>
                        <a:pt x="3674505" y="942258"/>
                        <a:pt x="3672287" y="938933"/>
                      </a:cubicBezTo>
                      <a:cubicBezTo>
                        <a:pt x="3669793" y="935330"/>
                        <a:pt x="3662030" y="933945"/>
                        <a:pt x="3658149" y="933391"/>
                      </a:cubicBezTo>
                      <a:cubicBezTo>
                        <a:pt x="3653990" y="932836"/>
                        <a:pt x="3652881" y="934222"/>
                        <a:pt x="3651218" y="937825"/>
                      </a:cubicBezTo>
                      <a:cubicBezTo>
                        <a:pt x="3649554" y="941427"/>
                        <a:pt x="3646505" y="941981"/>
                        <a:pt x="3643178" y="939764"/>
                      </a:cubicBezTo>
                      <a:cubicBezTo>
                        <a:pt x="3639019" y="936993"/>
                        <a:pt x="3636802" y="931451"/>
                        <a:pt x="3637079" y="926463"/>
                      </a:cubicBezTo>
                      <a:cubicBezTo>
                        <a:pt x="3637633" y="918149"/>
                        <a:pt x="3644842" y="910112"/>
                        <a:pt x="3650664" y="904847"/>
                      </a:cubicBezTo>
                      <a:cubicBezTo>
                        <a:pt x="3653713" y="902076"/>
                        <a:pt x="3657040" y="899859"/>
                        <a:pt x="3659812" y="896811"/>
                      </a:cubicBezTo>
                      <a:cubicBezTo>
                        <a:pt x="3660921" y="895702"/>
                        <a:pt x="3662307" y="894594"/>
                        <a:pt x="3663139" y="893485"/>
                      </a:cubicBezTo>
                      <a:cubicBezTo>
                        <a:pt x="3664802" y="891268"/>
                        <a:pt x="3665912" y="889051"/>
                        <a:pt x="3667298" y="886834"/>
                      </a:cubicBezTo>
                      <a:cubicBezTo>
                        <a:pt x="3667298" y="883786"/>
                        <a:pt x="3668684" y="881292"/>
                        <a:pt x="3670347" y="878798"/>
                      </a:cubicBezTo>
                      <a:cubicBezTo>
                        <a:pt x="3674229" y="873255"/>
                        <a:pt x="3673397" y="867435"/>
                        <a:pt x="3673397" y="861339"/>
                      </a:cubicBezTo>
                      <a:cubicBezTo>
                        <a:pt x="3673397" y="856074"/>
                        <a:pt x="3680050" y="854411"/>
                        <a:pt x="3684209" y="854134"/>
                      </a:cubicBezTo>
                      <a:cubicBezTo>
                        <a:pt x="3688367" y="854134"/>
                        <a:pt x="3694744" y="861616"/>
                        <a:pt x="3697794" y="857459"/>
                      </a:cubicBezTo>
                      <a:cubicBezTo>
                        <a:pt x="3699457" y="855519"/>
                        <a:pt x="3703615" y="848314"/>
                        <a:pt x="3706942" y="851362"/>
                      </a:cubicBezTo>
                      <a:cubicBezTo>
                        <a:pt x="3708051" y="852194"/>
                        <a:pt x="3707774" y="854134"/>
                        <a:pt x="3708883" y="854965"/>
                      </a:cubicBezTo>
                      <a:cubicBezTo>
                        <a:pt x="3711100" y="856905"/>
                        <a:pt x="3716091" y="857182"/>
                        <a:pt x="3718586" y="856628"/>
                      </a:cubicBezTo>
                      <a:cubicBezTo>
                        <a:pt x="3721358" y="856074"/>
                        <a:pt x="3722467" y="854688"/>
                        <a:pt x="3724131" y="852748"/>
                      </a:cubicBezTo>
                      <a:cubicBezTo>
                        <a:pt x="3729398" y="846374"/>
                        <a:pt x="3734943" y="841663"/>
                        <a:pt x="3742428" y="837784"/>
                      </a:cubicBezTo>
                      <a:cubicBezTo>
                        <a:pt x="3744646" y="836675"/>
                        <a:pt x="3754349" y="830578"/>
                        <a:pt x="3756567" y="833627"/>
                      </a:cubicBezTo>
                      <a:cubicBezTo>
                        <a:pt x="3757676" y="835012"/>
                        <a:pt x="3756013" y="838892"/>
                        <a:pt x="3755458" y="840278"/>
                      </a:cubicBezTo>
                      <a:cubicBezTo>
                        <a:pt x="3754349" y="843603"/>
                        <a:pt x="3752963" y="846929"/>
                        <a:pt x="3752131" y="850531"/>
                      </a:cubicBezTo>
                      <a:cubicBezTo>
                        <a:pt x="3751577" y="852194"/>
                        <a:pt x="3750745" y="855519"/>
                        <a:pt x="3752409" y="856905"/>
                      </a:cubicBezTo>
                      <a:cubicBezTo>
                        <a:pt x="3754072" y="858291"/>
                        <a:pt x="3756567" y="856905"/>
                        <a:pt x="3757953" y="856074"/>
                      </a:cubicBezTo>
                      <a:cubicBezTo>
                        <a:pt x="3759894" y="854965"/>
                        <a:pt x="3761834" y="853857"/>
                        <a:pt x="3763220" y="852194"/>
                      </a:cubicBezTo>
                      <a:cubicBezTo>
                        <a:pt x="3764330" y="850808"/>
                        <a:pt x="3764884" y="849423"/>
                        <a:pt x="3766270" y="848037"/>
                      </a:cubicBezTo>
                      <a:cubicBezTo>
                        <a:pt x="3769319" y="844989"/>
                        <a:pt x="3771815" y="841386"/>
                        <a:pt x="3775142" y="838615"/>
                      </a:cubicBezTo>
                      <a:cubicBezTo>
                        <a:pt x="3778191" y="836121"/>
                        <a:pt x="3781241" y="833627"/>
                        <a:pt x="3784845" y="831687"/>
                      </a:cubicBezTo>
                      <a:cubicBezTo>
                        <a:pt x="3790390" y="828361"/>
                        <a:pt x="3796766" y="829470"/>
                        <a:pt x="3802865" y="828916"/>
                      </a:cubicBezTo>
                      <a:cubicBezTo>
                        <a:pt x="3808410" y="828638"/>
                        <a:pt x="3813954" y="827807"/>
                        <a:pt x="3819222" y="826976"/>
                      </a:cubicBezTo>
                      <a:cubicBezTo>
                        <a:pt x="3825876" y="825867"/>
                        <a:pt x="3833638" y="826421"/>
                        <a:pt x="3839460" y="830024"/>
                      </a:cubicBezTo>
                      <a:cubicBezTo>
                        <a:pt x="3843064" y="832241"/>
                        <a:pt x="3844728" y="835844"/>
                        <a:pt x="3847223" y="839169"/>
                      </a:cubicBezTo>
                      <a:cubicBezTo>
                        <a:pt x="3848331" y="840555"/>
                        <a:pt x="3849163" y="841663"/>
                        <a:pt x="3849995" y="843326"/>
                      </a:cubicBezTo>
                      <a:cubicBezTo>
                        <a:pt x="3850827" y="844989"/>
                        <a:pt x="3851935" y="846651"/>
                        <a:pt x="3852767" y="848037"/>
                      </a:cubicBezTo>
                      <a:cubicBezTo>
                        <a:pt x="3855540" y="851917"/>
                        <a:pt x="3859144" y="854411"/>
                        <a:pt x="3863579" y="852194"/>
                      </a:cubicBezTo>
                      <a:cubicBezTo>
                        <a:pt x="3866906" y="850531"/>
                        <a:pt x="3866906" y="846374"/>
                        <a:pt x="3867738" y="843049"/>
                      </a:cubicBezTo>
                      <a:cubicBezTo>
                        <a:pt x="3869124" y="837229"/>
                        <a:pt x="3874392" y="832518"/>
                        <a:pt x="3879936" y="830301"/>
                      </a:cubicBezTo>
                      <a:cubicBezTo>
                        <a:pt x="3882154" y="829470"/>
                        <a:pt x="3884649" y="829470"/>
                        <a:pt x="3886590" y="828638"/>
                      </a:cubicBezTo>
                      <a:cubicBezTo>
                        <a:pt x="3890471" y="827253"/>
                        <a:pt x="3894075" y="825313"/>
                        <a:pt x="3897679" y="823650"/>
                      </a:cubicBezTo>
                      <a:cubicBezTo>
                        <a:pt x="3902115" y="821433"/>
                        <a:pt x="3907937" y="819216"/>
                        <a:pt x="3910432" y="814782"/>
                      </a:cubicBezTo>
                      <a:cubicBezTo>
                        <a:pt x="3911541" y="812843"/>
                        <a:pt x="3911818" y="810348"/>
                        <a:pt x="3912373" y="808409"/>
                      </a:cubicBezTo>
                      <a:cubicBezTo>
                        <a:pt x="3912650" y="807300"/>
                        <a:pt x="3913204" y="806469"/>
                        <a:pt x="3914036" y="805637"/>
                      </a:cubicBezTo>
                      <a:cubicBezTo>
                        <a:pt x="3914591" y="805360"/>
                        <a:pt x="3915145" y="805083"/>
                        <a:pt x="3915977" y="804806"/>
                      </a:cubicBezTo>
                      <a:cubicBezTo>
                        <a:pt x="3915977" y="804806"/>
                        <a:pt x="3915977" y="804806"/>
                        <a:pt x="3915977" y="804806"/>
                      </a:cubicBezTo>
                      <a:cubicBezTo>
                        <a:pt x="3918195" y="803975"/>
                        <a:pt x="3920967" y="803420"/>
                        <a:pt x="3923184" y="802312"/>
                      </a:cubicBezTo>
                      <a:cubicBezTo>
                        <a:pt x="3925126" y="801481"/>
                        <a:pt x="3926789" y="799541"/>
                        <a:pt x="3928729" y="798432"/>
                      </a:cubicBezTo>
                      <a:cubicBezTo>
                        <a:pt x="3930947" y="797324"/>
                        <a:pt x="3932333" y="795938"/>
                        <a:pt x="3934274" y="793998"/>
                      </a:cubicBezTo>
                      <a:cubicBezTo>
                        <a:pt x="3935660" y="792336"/>
                        <a:pt x="3937324" y="790396"/>
                        <a:pt x="3938987" y="789010"/>
                      </a:cubicBezTo>
                      <a:cubicBezTo>
                        <a:pt x="3940373" y="787624"/>
                        <a:pt x="3942868" y="787624"/>
                        <a:pt x="3944809" y="787070"/>
                      </a:cubicBezTo>
                      <a:cubicBezTo>
                        <a:pt x="3948967" y="785962"/>
                        <a:pt x="3952572" y="786793"/>
                        <a:pt x="3954235" y="782082"/>
                      </a:cubicBezTo>
                      <a:cubicBezTo>
                        <a:pt x="3955066" y="779865"/>
                        <a:pt x="3956176" y="779311"/>
                        <a:pt x="3958948" y="778479"/>
                      </a:cubicBezTo>
                      <a:cubicBezTo>
                        <a:pt x="3961166" y="777925"/>
                        <a:pt x="3963661" y="778202"/>
                        <a:pt x="3965879" y="778202"/>
                      </a:cubicBezTo>
                      <a:cubicBezTo>
                        <a:pt x="3968097" y="778202"/>
                        <a:pt x="3970592" y="778202"/>
                        <a:pt x="3971978" y="776817"/>
                      </a:cubicBezTo>
                      <a:cubicBezTo>
                        <a:pt x="3973642" y="775431"/>
                        <a:pt x="3973364" y="772106"/>
                        <a:pt x="3975305" y="771274"/>
                      </a:cubicBezTo>
                      <a:cubicBezTo>
                        <a:pt x="3977523" y="770166"/>
                        <a:pt x="3981681" y="771274"/>
                        <a:pt x="3983899" y="772106"/>
                      </a:cubicBezTo>
                      <a:cubicBezTo>
                        <a:pt x="3986117" y="772660"/>
                        <a:pt x="3987503" y="773214"/>
                        <a:pt x="3989721" y="772660"/>
                      </a:cubicBezTo>
                      <a:cubicBezTo>
                        <a:pt x="3993879" y="771551"/>
                        <a:pt x="3996097" y="767395"/>
                        <a:pt x="3999424" y="765178"/>
                      </a:cubicBezTo>
                      <a:cubicBezTo>
                        <a:pt x="4001642" y="763515"/>
                        <a:pt x="4003860" y="762406"/>
                        <a:pt x="4005800" y="759912"/>
                      </a:cubicBezTo>
                      <a:cubicBezTo>
                        <a:pt x="4007464" y="757972"/>
                        <a:pt x="4009405" y="756033"/>
                        <a:pt x="4011345" y="754647"/>
                      </a:cubicBezTo>
                      <a:cubicBezTo>
                        <a:pt x="4014672" y="752153"/>
                        <a:pt x="4018830" y="750767"/>
                        <a:pt x="4022712" y="750213"/>
                      </a:cubicBezTo>
                      <a:cubicBezTo>
                        <a:pt x="4028257" y="749382"/>
                        <a:pt x="4036019" y="750767"/>
                        <a:pt x="4040178" y="746887"/>
                      </a:cubicBezTo>
                      <a:cubicBezTo>
                        <a:pt x="4040455" y="744671"/>
                        <a:pt x="4040732" y="737188"/>
                        <a:pt x="4043504" y="736911"/>
                      </a:cubicBezTo>
                      <a:cubicBezTo>
                        <a:pt x="4045999" y="736357"/>
                        <a:pt x="4049326" y="742177"/>
                        <a:pt x="4050712" y="743839"/>
                      </a:cubicBezTo>
                      <a:cubicBezTo>
                        <a:pt x="4053484" y="746887"/>
                        <a:pt x="4056812" y="748827"/>
                        <a:pt x="4060970" y="748827"/>
                      </a:cubicBezTo>
                      <a:cubicBezTo>
                        <a:pt x="4065960" y="748827"/>
                        <a:pt x="4070396" y="747996"/>
                        <a:pt x="4075386" y="748827"/>
                      </a:cubicBezTo>
                      <a:cubicBezTo>
                        <a:pt x="4080654" y="749659"/>
                        <a:pt x="4085644" y="751876"/>
                        <a:pt x="4090634" y="754093"/>
                      </a:cubicBezTo>
                      <a:cubicBezTo>
                        <a:pt x="4093961" y="755478"/>
                        <a:pt x="4098397" y="757695"/>
                        <a:pt x="4102000" y="756033"/>
                      </a:cubicBezTo>
                      <a:cubicBezTo>
                        <a:pt x="4105328" y="754370"/>
                        <a:pt x="4106436" y="749936"/>
                        <a:pt x="4106991" y="746610"/>
                      </a:cubicBezTo>
                      <a:cubicBezTo>
                        <a:pt x="4108100" y="742177"/>
                        <a:pt x="4108931" y="737742"/>
                        <a:pt x="4109486" y="733309"/>
                      </a:cubicBezTo>
                      <a:cubicBezTo>
                        <a:pt x="4110595" y="724718"/>
                        <a:pt x="4106991" y="719730"/>
                        <a:pt x="4099506" y="715850"/>
                      </a:cubicBezTo>
                      <a:cubicBezTo>
                        <a:pt x="4096179" y="713910"/>
                        <a:pt x="4092020" y="712524"/>
                        <a:pt x="4089248" y="709753"/>
                      </a:cubicBezTo>
                      <a:cubicBezTo>
                        <a:pt x="4086476" y="706982"/>
                        <a:pt x="4086753" y="703379"/>
                        <a:pt x="4087030" y="699500"/>
                      </a:cubicBezTo>
                      <a:cubicBezTo>
                        <a:pt x="4087862" y="691740"/>
                        <a:pt x="4090911" y="680378"/>
                        <a:pt x="4081208" y="677330"/>
                      </a:cubicBezTo>
                      <a:cubicBezTo>
                        <a:pt x="4077327" y="676221"/>
                        <a:pt x="4073168" y="676499"/>
                        <a:pt x="4069564" y="675390"/>
                      </a:cubicBezTo>
                      <a:cubicBezTo>
                        <a:pt x="4065683" y="674282"/>
                        <a:pt x="4063743" y="671233"/>
                        <a:pt x="4061801" y="667908"/>
                      </a:cubicBezTo>
                      <a:cubicBezTo>
                        <a:pt x="4059861" y="664028"/>
                        <a:pt x="4057920" y="659594"/>
                        <a:pt x="4054039" y="657100"/>
                      </a:cubicBezTo>
                      <a:cubicBezTo>
                        <a:pt x="4049603" y="654329"/>
                        <a:pt x="4044059" y="655160"/>
                        <a:pt x="4039068" y="655992"/>
                      </a:cubicBezTo>
                      <a:cubicBezTo>
                        <a:pt x="4034633" y="656823"/>
                        <a:pt x="4029088" y="659040"/>
                        <a:pt x="4024652" y="657377"/>
                      </a:cubicBezTo>
                      <a:cubicBezTo>
                        <a:pt x="4021048" y="655992"/>
                        <a:pt x="4019940" y="652112"/>
                        <a:pt x="4019385" y="648509"/>
                      </a:cubicBezTo>
                      <a:cubicBezTo>
                        <a:pt x="4021880" y="648232"/>
                        <a:pt x="4024098" y="647955"/>
                        <a:pt x="4026593" y="647401"/>
                      </a:cubicBezTo>
                      <a:cubicBezTo>
                        <a:pt x="4031583" y="646292"/>
                        <a:pt x="4036574" y="647401"/>
                        <a:pt x="4041564" y="646292"/>
                      </a:cubicBezTo>
                      <a:cubicBezTo>
                        <a:pt x="4041286" y="644075"/>
                        <a:pt x="4034078" y="639919"/>
                        <a:pt x="4039068" y="637979"/>
                      </a:cubicBezTo>
                      <a:cubicBezTo>
                        <a:pt x="4040732" y="637424"/>
                        <a:pt x="4043504" y="638533"/>
                        <a:pt x="4045167" y="639087"/>
                      </a:cubicBezTo>
                      <a:cubicBezTo>
                        <a:pt x="4047109" y="639364"/>
                        <a:pt x="4048772" y="639919"/>
                        <a:pt x="4050435" y="641027"/>
                      </a:cubicBezTo>
                      <a:cubicBezTo>
                        <a:pt x="4053484" y="643244"/>
                        <a:pt x="4056534" y="644907"/>
                        <a:pt x="4058752" y="647955"/>
                      </a:cubicBezTo>
                      <a:cubicBezTo>
                        <a:pt x="4060138" y="649895"/>
                        <a:pt x="4061247" y="651558"/>
                        <a:pt x="4063743" y="652666"/>
                      </a:cubicBezTo>
                      <a:cubicBezTo>
                        <a:pt x="4070950" y="655714"/>
                        <a:pt x="4078991" y="653498"/>
                        <a:pt x="4086198" y="652389"/>
                      </a:cubicBezTo>
                      <a:cubicBezTo>
                        <a:pt x="4091189" y="651558"/>
                        <a:pt x="4096179" y="650172"/>
                        <a:pt x="4100892" y="647678"/>
                      </a:cubicBezTo>
                      <a:cubicBezTo>
                        <a:pt x="4105050" y="645461"/>
                        <a:pt x="4108931" y="642690"/>
                        <a:pt x="4113645" y="641304"/>
                      </a:cubicBezTo>
                      <a:cubicBezTo>
                        <a:pt x="4118358" y="640196"/>
                        <a:pt x="4139705" y="636870"/>
                        <a:pt x="4134160" y="628557"/>
                      </a:cubicBezTo>
                      <a:cubicBezTo>
                        <a:pt x="4132219" y="625508"/>
                        <a:pt x="4126952" y="621629"/>
                        <a:pt x="4133051" y="619689"/>
                      </a:cubicBezTo>
                      <a:cubicBezTo>
                        <a:pt x="4136378" y="618580"/>
                        <a:pt x="4141923" y="619411"/>
                        <a:pt x="4143586" y="615532"/>
                      </a:cubicBezTo>
                      <a:cubicBezTo>
                        <a:pt x="4139982" y="611375"/>
                        <a:pt x="4135824" y="607218"/>
                        <a:pt x="4132219" y="603061"/>
                      </a:cubicBezTo>
                      <a:cubicBezTo>
                        <a:pt x="4132219" y="603061"/>
                        <a:pt x="4131110" y="601676"/>
                        <a:pt x="4131110" y="601121"/>
                      </a:cubicBezTo>
                      <a:cubicBezTo>
                        <a:pt x="4130556" y="599459"/>
                        <a:pt x="4131665" y="597519"/>
                        <a:pt x="4131942" y="595856"/>
                      </a:cubicBezTo>
                      <a:cubicBezTo>
                        <a:pt x="4132496" y="593362"/>
                        <a:pt x="4134437" y="589205"/>
                        <a:pt x="4137210" y="588651"/>
                      </a:cubicBezTo>
                      <a:cubicBezTo>
                        <a:pt x="4139427" y="588097"/>
                        <a:pt x="4141368" y="589760"/>
                        <a:pt x="4142477" y="586988"/>
                      </a:cubicBezTo>
                      <a:cubicBezTo>
                        <a:pt x="4143031" y="585880"/>
                        <a:pt x="4142477" y="584771"/>
                        <a:pt x="4143031" y="583940"/>
                      </a:cubicBezTo>
                      <a:cubicBezTo>
                        <a:pt x="4143309" y="582831"/>
                        <a:pt x="4144141" y="582000"/>
                        <a:pt x="4144695" y="581169"/>
                      </a:cubicBezTo>
                      <a:cubicBezTo>
                        <a:pt x="4145527" y="579783"/>
                        <a:pt x="4148022" y="577289"/>
                        <a:pt x="4149130" y="580060"/>
                      </a:cubicBezTo>
                      <a:cubicBezTo>
                        <a:pt x="4149685" y="581169"/>
                        <a:pt x="4148853" y="584217"/>
                        <a:pt x="4148853" y="585603"/>
                      </a:cubicBezTo>
                      <a:cubicBezTo>
                        <a:pt x="4151348" y="586711"/>
                        <a:pt x="4156616" y="579506"/>
                        <a:pt x="4158833" y="578120"/>
                      </a:cubicBezTo>
                      <a:cubicBezTo>
                        <a:pt x="4162161" y="575903"/>
                        <a:pt x="4159665" y="578120"/>
                        <a:pt x="4160497" y="578120"/>
                      </a:cubicBezTo>
                      <a:cubicBezTo>
                        <a:pt x="4161329" y="578120"/>
                        <a:pt x="4162438" y="577566"/>
                        <a:pt x="4163269" y="577843"/>
                      </a:cubicBezTo>
                      <a:cubicBezTo>
                        <a:pt x="4165764" y="578397"/>
                        <a:pt x="4164933" y="581723"/>
                        <a:pt x="4164933" y="583940"/>
                      </a:cubicBezTo>
                      <a:cubicBezTo>
                        <a:pt x="4164933" y="586434"/>
                        <a:pt x="4165487" y="588097"/>
                        <a:pt x="4163824" y="590037"/>
                      </a:cubicBezTo>
                      <a:cubicBezTo>
                        <a:pt x="4162992" y="590868"/>
                        <a:pt x="4161883" y="591976"/>
                        <a:pt x="4161051" y="592808"/>
                      </a:cubicBezTo>
                      <a:cubicBezTo>
                        <a:pt x="4160497" y="593085"/>
                        <a:pt x="4160220" y="592808"/>
                        <a:pt x="4159665" y="593362"/>
                      </a:cubicBezTo>
                      <a:cubicBezTo>
                        <a:pt x="4157170" y="595579"/>
                        <a:pt x="4156339" y="601676"/>
                        <a:pt x="4155230" y="604724"/>
                      </a:cubicBezTo>
                      <a:cubicBezTo>
                        <a:pt x="4157447" y="605001"/>
                        <a:pt x="4160775" y="605555"/>
                        <a:pt x="4162438" y="606941"/>
                      </a:cubicBezTo>
                      <a:cubicBezTo>
                        <a:pt x="4165210" y="608881"/>
                        <a:pt x="4162438" y="611375"/>
                        <a:pt x="4163547" y="613869"/>
                      </a:cubicBezTo>
                      <a:cubicBezTo>
                        <a:pt x="4165487" y="614146"/>
                        <a:pt x="4167705" y="613869"/>
                        <a:pt x="4169646" y="614423"/>
                      </a:cubicBezTo>
                      <a:cubicBezTo>
                        <a:pt x="4172695" y="614978"/>
                        <a:pt x="4176299" y="615255"/>
                        <a:pt x="4179626" y="615532"/>
                      </a:cubicBezTo>
                      <a:cubicBezTo>
                        <a:pt x="4187389" y="615532"/>
                        <a:pt x="4195983" y="615532"/>
                        <a:pt x="4203746" y="615532"/>
                      </a:cubicBezTo>
                      <a:cubicBezTo>
                        <a:pt x="4205409" y="615532"/>
                        <a:pt x="4206795" y="616086"/>
                        <a:pt x="4208459" y="616086"/>
                      </a:cubicBezTo>
                      <a:cubicBezTo>
                        <a:pt x="4208459" y="616086"/>
                        <a:pt x="4207905" y="615809"/>
                        <a:pt x="4207627" y="615809"/>
                      </a:cubicBezTo>
                      <a:cubicBezTo>
                        <a:pt x="4212340" y="615809"/>
                        <a:pt x="4216776" y="617749"/>
                        <a:pt x="4220934" y="619966"/>
                      </a:cubicBezTo>
                      <a:cubicBezTo>
                        <a:pt x="4222321" y="620797"/>
                        <a:pt x="4223707" y="621351"/>
                        <a:pt x="4225370" y="621351"/>
                      </a:cubicBezTo>
                      <a:cubicBezTo>
                        <a:pt x="4227588" y="621351"/>
                        <a:pt x="4230638" y="620520"/>
                        <a:pt x="4232301" y="621351"/>
                      </a:cubicBezTo>
                      <a:cubicBezTo>
                        <a:pt x="4232301" y="621351"/>
                        <a:pt x="4232024" y="621629"/>
                        <a:pt x="4232024" y="621629"/>
                      </a:cubicBezTo>
                      <a:cubicBezTo>
                        <a:pt x="4234242" y="622460"/>
                        <a:pt x="4235073" y="623014"/>
                        <a:pt x="4236459" y="624954"/>
                      </a:cubicBezTo>
                      <a:cubicBezTo>
                        <a:pt x="4237845" y="626894"/>
                        <a:pt x="4240063" y="628834"/>
                        <a:pt x="4240341" y="631605"/>
                      </a:cubicBezTo>
                      <a:cubicBezTo>
                        <a:pt x="4240341" y="633822"/>
                        <a:pt x="4240618" y="635762"/>
                        <a:pt x="4241450" y="638256"/>
                      </a:cubicBezTo>
                      <a:cubicBezTo>
                        <a:pt x="4242004" y="640196"/>
                        <a:pt x="4242836" y="641858"/>
                        <a:pt x="4243113" y="644075"/>
                      </a:cubicBezTo>
                      <a:cubicBezTo>
                        <a:pt x="4243113" y="645461"/>
                        <a:pt x="4242836" y="646569"/>
                        <a:pt x="4243390" y="647955"/>
                      </a:cubicBezTo>
                      <a:cubicBezTo>
                        <a:pt x="4245054" y="651280"/>
                        <a:pt x="4249212" y="650726"/>
                        <a:pt x="4252539" y="650726"/>
                      </a:cubicBezTo>
                      <a:cubicBezTo>
                        <a:pt x="4259193" y="650726"/>
                        <a:pt x="4265846" y="650172"/>
                        <a:pt x="4271945" y="652943"/>
                      </a:cubicBezTo>
                      <a:cubicBezTo>
                        <a:pt x="4274718" y="654329"/>
                        <a:pt x="4277767" y="655160"/>
                        <a:pt x="4280262" y="657100"/>
                      </a:cubicBezTo>
                      <a:cubicBezTo>
                        <a:pt x="4281648" y="657931"/>
                        <a:pt x="4282480" y="659317"/>
                        <a:pt x="4283589" y="660703"/>
                      </a:cubicBezTo>
                      <a:cubicBezTo>
                        <a:pt x="4283866" y="661257"/>
                        <a:pt x="4284421" y="662088"/>
                        <a:pt x="4284698" y="662643"/>
                      </a:cubicBezTo>
                      <a:cubicBezTo>
                        <a:pt x="4284975" y="663197"/>
                        <a:pt x="4285530" y="663751"/>
                        <a:pt x="4285807" y="664305"/>
                      </a:cubicBezTo>
                      <a:cubicBezTo>
                        <a:pt x="4287193" y="666522"/>
                        <a:pt x="4288302" y="669016"/>
                        <a:pt x="4290520" y="670402"/>
                      </a:cubicBezTo>
                      <a:cubicBezTo>
                        <a:pt x="4294678" y="673173"/>
                        <a:pt x="4299114" y="670402"/>
                        <a:pt x="4302719" y="668185"/>
                      </a:cubicBezTo>
                      <a:cubicBezTo>
                        <a:pt x="4306045" y="665968"/>
                        <a:pt x="4309095" y="661534"/>
                        <a:pt x="4311590" y="667354"/>
                      </a:cubicBezTo>
                      <a:cubicBezTo>
                        <a:pt x="4312422" y="669571"/>
                        <a:pt x="4312976" y="670956"/>
                        <a:pt x="4313254" y="673450"/>
                      </a:cubicBezTo>
                      <a:cubicBezTo>
                        <a:pt x="4314085" y="673450"/>
                        <a:pt x="4314640" y="673450"/>
                        <a:pt x="4315194" y="673727"/>
                      </a:cubicBezTo>
                      <a:cubicBezTo>
                        <a:pt x="4317412" y="671788"/>
                        <a:pt x="4319075" y="669571"/>
                        <a:pt x="4321293" y="667631"/>
                      </a:cubicBezTo>
                      <a:cubicBezTo>
                        <a:pt x="4323234" y="668462"/>
                        <a:pt x="4329610" y="671233"/>
                        <a:pt x="4330996" y="670125"/>
                      </a:cubicBezTo>
                      <a:cubicBezTo>
                        <a:pt x="4330996" y="670125"/>
                        <a:pt x="4330719" y="669571"/>
                        <a:pt x="4330719" y="669848"/>
                      </a:cubicBezTo>
                      <a:cubicBezTo>
                        <a:pt x="4330719" y="669293"/>
                        <a:pt x="4316303" y="659594"/>
                        <a:pt x="4315194" y="658763"/>
                      </a:cubicBezTo>
                      <a:cubicBezTo>
                        <a:pt x="4315194" y="658486"/>
                        <a:pt x="4315194" y="658208"/>
                        <a:pt x="4315194" y="658208"/>
                      </a:cubicBezTo>
                      <a:cubicBezTo>
                        <a:pt x="4314362" y="657100"/>
                        <a:pt x="4312422" y="650449"/>
                        <a:pt x="4314362" y="650172"/>
                      </a:cubicBezTo>
                      <a:cubicBezTo>
                        <a:pt x="4319629" y="647955"/>
                        <a:pt x="4324897" y="645738"/>
                        <a:pt x="4330442" y="643521"/>
                      </a:cubicBezTo>
                      <a:cubicBezTo>
                        <a:pt x="4333214" y="642135"/>
                        <a:pt x="4335155" y="641304"/>
                        <a:pt x="4335987" y="641027"/>
                      </a:cubicBezTo>
                      <a:cubicBezTo>
                        <a:pt x="4338481" y="635485"/>
                        <a:pt x="4326838" y="636593"/>
                        <a:pt x="4328501" y="631605"/>
                      </a:cubicBezTo>
                      <a:cubicBezTo>
                        <a:pt x="4329333" y="629388"/>
                        <a:pt x="4332382" y="628834"/>
                        <a:pt x="4333214" y="626894"/>
                      </a:cubicBezTo>
                      <a:cubicBezTo>
                        <a:pt x="4334046" y="624400"/>
                        <a:pt x="4332382" y="622183"/>
                        <a:pt x="4330442" y="621074"/>
                      </a:cubicBezTo>
                      <a:cubicBezTo>
                        <a:pt x="4328501" y="619966"/>
                        <a:pt x="4324343" y="619134"/>
                        <a:pt x="4323511" y="616917"/>
                      </a:cubicBezTo>
                      <a:cubicBezTo>
                        <a:pt x="4322125" y="613038"/>
                        <a:pt x="4326838" y="614978"/>
                        <a:pt x="4328501" y="615255"/>
                      </a:cubicBezTo>
                      <a:cubicBezTo>
                        <a:pt x="4334877" y="616917"/>
                        <a:pt x="4341531" y="619134"/>
                        <a:pt x="4347908" y="620243"/>
                      </a:cubicBezTo>
                      <a:cubicBezTo>
                        <a:pt x="4352898" y="621074"/>
                        <a:pt x="4359274" y="622460"/>
                        <a:pt x="4364264" y="620520"/>
                      </a:cubicBezTo>
                      <a:cubicBezTo>
                        <a:pt x="4368700" y="618857"/>
                        <a:pt x="4367314" y="615255"/>
                        <a:pt x="4364819" y="612483"/>
                      </a:cubicBezTo>
                      <a:cubicBezTo>
                        <a:pt x="4363710" y="611375"/>
                        <a:pt x="4362046" y="609435"/>
                        <a:pt x="4362601" y="607772"/>
                      </a:cubicBezTo>
                      <a:cubicBezTo>
                        <a:pt x="4363433" y="604724"/>
                        <a:pt x="4371473" y="609712"/>
                        <a:pt x="4372859" y="610544"/>
                      </a:cubicBezTo>
                      <a:cubicBezTo>
                        <a:pt x="4377294" y="612761"/>
                        <a:pt x="4380621" y="608881"/>
                        <a:pt x="4384503" y="606664"/>
                      </a:cubicBezTo>
                      <a:cubicBezTo>
                        <a:pt x="4386721" y="605278"/>
                        <a:pt x="4388938" y="604447"/>
                        <a:pt x="4390879" y="602784"/>
                      </a:cubicBezTo>
                      <a:cubicBezTo>
                        <a:pt x="4392542" y="601676"/>
                        <a:pt x="4393928" y="600290"/>
                        <a:pt x="4395592" y="599459"/>
                      </a:cubicBezTo>
                      <a:cubicBezTo>
                        <a:pt x="4397255" y="598627"/>
                        <a:pt x="4401137" y="597519"/>
                        <a:pt x="4401137" y="595302"/>
                      </a:cubicBezTo>
                      <a:cubicBezTo>
                        <a:pt x="4401137" y="593362"/>
                        <a:pt x="4397810" y="592531"/>
                        <a:pt x="4396424" y="591976"/>
                      </a:cubicBezTo>
                      <a:close/>
                      <a:moveTo>
                        <a:pt x="141988" y="823096"/>
                      </a:moveTo>
                      <a:cubicBezTo>
                        <a:pt x="141156" y="826699"/>
                        <a:pt x="140324" y="830301"/>
                        <a:pt x="139493" y="833904"/>
                      </a:cubicBezTo>
                      <a:cubicBezTo>
                        <a:pt x="138661" y="837229"/>
                        <a:pt x="137275" y="841663"/>
                        <a:pt x="134225" y="843880"/>
                      </a:cubicBezTo>
                      <a:cubicBezTo>
                        <a:pt x="127572" y="848868"/>
                        <a:pt x="123413" y="836398"/>
                        <a:pt x="116759" y="838892"/>
                      </a:cubicBezTo>
                      <a:cubicBezTo>
                        <a:pt x="111769" y="840832"/>
                        <a:pt x="111214" y="847206"/>
                        <a:pt x="107888" y="850531"/>
                      </a:cubicBezTo>
                      <a:cubicBezTo>
                        <a:pt x="104007" y="854688"/>
                        <a:pt x="98185" y="851362"/>
                        <a:pt x="95967" y="846929"/>
                      </a:cubicBezTo>
                      <a:cubicBezTo>
                        <a:pt x="93472" y="842495"/>
                        <a:pt x="93472" y="836952"/>
                        <a:pt x="90977" y="832518"/>
                      </a:cubicBezTo>
                      <a:cubicBezTo>
                        <a:pt x="90145" y="831133"/>
                        <a:pt x="89591" y="829747"/>
                        <a:pt x="88759" y="828084"/>
                      </a:cubicBezTo>
                      <a:cubicBezTo>
                        <a:pt x="87927" y="825867"/>
                        <a:pt x="86818" y="823650"/>
                        <a:pt x="85986" y="821433"/>
                      </a:cubicBezTo>
                      <a:cubicBezTo>
                        <a:pt x="85432" y="820048"/>
                        <a:pt x="85155" y="818939"/>
                        <a:pt x="84046" y="817831"/>
                      </a:cubicBezTo>
                      <a:cubicBezTo>
                        <a:pt x="82660" y="816445"/>
                        <a:pt x="80996" y="815614"/>
                        <a:pt x="79610" y="814228"/>
                      </a:cubicBezTo>
                      <a:cubicBezTo>
                        <a:pt x="77946" y="812565"/>
                        <a:pt x="77115" y="810348"/>
                        <a:pt x="76006" y="808409"/>
                      </a:cubicBezTo>
                      <a:cubicBezTo>
                        <a:pt x="74620" y="806192"/>
                        <a:pt x="72957" y="803975"/>
                        <a:pt x="70739" y="802866"/>
                      </a:cubicBezTo>
                      <a:cubicBezTo>
                        <a:pt x="67966" y="801203"/>
                        <a:pt x="64362" y="798987"/>
                        <a:pt x="64362" y="795107"/>
                      </a:cubicBezTo>
                      <a:cubicBezTo>
                        <a:pt x="64362" y="791504"/>
                        <a:pt x="67966" y="792336"/>
                        <a:pt x="70461" y="792058"/>
                      </a:cubicBezTo>
                      <a:cubicBezTo>
                        <a:pt x="74065" y="791504"/>
                        <a:pt x="75174" y="788733"/>
                        <a:pt x="77946" y="786516"/>
                      </a:cubicBezTo>
                      <a:cubicBezTo>
                        <a:pt x="79887" y="784853"/>
                        <a:pt x="82660" y="785962"/>
                        <a:pt x="84600" y="784576"/>
                      </a:cubicBezTo>
                      <a:cubicBezTo>
                        <a:pt x="85986" y="783745"/>
                        <a:pt x="88204" y="780974"/>
                        <a:pt x="88481" y="779588"/>
                      </a:cubicBezTo>
                      <a:cubicBezTo>
                        <a:pt x="90422" y="777371"/>
                        <a:pt x="95135" y="778479"/>
                        <a:pt x="97353" y="779034"/>
                      </a:cubicBezTo>
                      <a:cubicBezTo>
                        <a:pt x="100957" y="779865"/>
                        <a:pt x="102621" y="783745"/>
                        <a:pt x="105393" y="785962"/>
                      </a:cubicBezTo>
                      <a:cubicBezTo>
                        <a:pt x="108165" y="788179"/>
                        <a:pt x="111769" y="787902"/>
                        <a:pt x="113987" y="790673"/>
                      </a:cubicBezTo>
                      <a:cubicBezTo>
                        <a:pt x="116205" y="793444"/>
                        <a:pt x="119255" y="795938"/>
                        <a:pt x="122304" y="797878"/>
                      </a:cubicBezTo>
                      <a:cubicBezTo>
                        <a:pt x="126185" y="800095"/>
                        <a:pt x="129790" y="802589"/>
                        <a:pt x="133116" y="805637"/>
                      </a:cubicBezTo>
                      <a:cubicBezTo>
                        <a:pt x="136443" y="808409"/>
                        <a:pt x="139770" y="811180"/>
                        <a:pt x="141710" y="815060"/>
                      </a:cubicBezTo>
                      <a:cubicBezTo>
                        <a:pt x="143096" y="817831"/>
                        <a:pt x="142819" y="820325"/>
                        <a:pt x="142265" y="823096"/>
                      </a:cubicBezTo>
                      <a:close/>
                      <a:moveTo>
                        <a:pt x="239574" y="801481"/>
                      </a:moveTo>
                      <a:cubicBezTo>
                        <a:pt x="237079" y="804806"/>
                        <a:pt x="234307" y="808409"/>
                        <a:pt x="230980" y="810626"/>
                      </a:cubicBezTo>
                      <a:cubicBezTo>
                        <a:pt x="227930" y="812288"/>
                        <a:pt x="223772" y="813397"/>
                        <a:pt x="220445" y="812843"/>
                      </a:cubicBezTo>
                      <a:cubicBezTo>
                        <a:pt x="217118" y="812288"/>
                        <a:pt x="215732" y="809517"/>
                        <a:pt x="213514" y="807300"/>
                      </a:cubicBezTo>
                      <a:cubicBezTo>
                        <a:pt x="211019" y="804806"/>
                        <a:pt x="207415" y="806192"/>
                        <a:pt x="204088" y="805637"/>
                      </a:cubicBezTo>
                      <a:cubicBezTo>
                        <a:pt x="202425" y="805360"/>
                        <a:pt x="195216" y="801481"/>
                        <a:pt x="199375" y="799818"/>
                      </a:cubicBezTo>
                      <a:cubicBezTo>
                        <a:pt x="202425" y="798709"/>
                        <a:pt x="206306" y="802035"/>
                        <a:pt x="208524" y="803420"/>
                      </a:cubicBezTo>
                      <a:cubicBezTo>
                        <a:pt x="209910" y="804252"/>
                        <a:pt x="215455" y="808409"/>
                        <a:pt x="215455" y="804806"/>
                      </a:cubicBezTo>
                      <a:cubicBezTo>
                        <a:pt x="215455" y="801203"/>
                        <a:pt x="212405" y="797324"/>
                        <a:pt x="210742" y="794275"/>
                      </a:cubicBezTo>
                      <a:cubicBezTo>
                        <a:pt x="209633" y="794275"/>
                        <a:pt x="206860" y="790950"/>
                        <a:pt x="206029" y="789841"/>
                      </a:cubicBezTo>
                      <a:cubicBezTo>
                        <a:pt x="204643" y="788179"/>
                        <a:pt x="203534" y="787070"/>
                        <a:pt x="201871" y="785962"/>
                      </a:cubicBezTo>
                      <a:cubicBezTo>
                        <a:pt x="198543" y="783468"/>
                        <a:pt x="194662" y="781251"/>
                        <a:pt x="191890" y="777925"/>
                      </a:cubicBezTo>
                      <a:cubicBezTo>
                        <a:pt x="190781" y="776540"/>
                        <a:pt x="190226" y="775154"/>
                        <a:pt x="189117" y="773768"/>
                      </a:cubicBezTo>
                      <a:cubicBezTo>
                        <a:pt x="187454" y="771828"/>
                        <a:pt x="187731" y="770997"/>
                        <a:pt x="188563" y="769057"/>
                      </a:cubicBezTo>
                      <a:cubicBezTo>
                        <a:pt x="189395" y="766840"/>
                        <a:pt x="188563" y="765455"/>
                        <a:pt x="187454" y="763792"/>
                      </a:cubicBezTo>
                      <a:cubicBezTo>
                        <a:pt x="186068" y="761298"/>
                        <a:pt x="185236" y="759358"/>
                        <a:pt x="183573" y="757141"/>
                      </a:cubicBezTo>
                      <a:cubicBezTo>
                        <a:pt x="181632" y="754647"/>
                        <a:pt x="179692" y="752430"/>
                        <a:pt x="177474" y="750213"/>
                      </a:cubicBezTo>
                      <a:cubicBezTo>
                        <a:pt x="176364" y="748827"/>
                        <a:pt x="173315" y="746610"/>
                        <a:pt x="173315" y="744671"/>
                      </a:cubicBezTo>
                      <a:cubicBezTo>
                        <a:pt x="175533" y="744116"/>
                        <a:pt x="177196" y="745779"/>
                        <a:pt x="178860" y="747442"/>
                      </a:cubicBezTo>
                      <a:cubicBezTo>
                        <a:pt x="181078" y="749659"/>
                        <a:pt x="183295" y="752153"/>
                        <a:pt x="185236" y="754370"/>
                      </a:cubicBezTo>
                      <a:cubicBezTo>
                        <a:pt x="186623" y="756033"/>
                        <a:pt x="188009" y="757972"/>
                        <a:pt x="189395" y="759635"/>
                      </a:cubicBezTo>
                      <a:cubicBezTo>
                        <a:pt x="190504" y="760744"/>
                        <a:pt x="192444" y="763792"/>
                        <a:pt x="194108" y="763515"/>
                      </a:cubicBezTo>
                      <a:cubicBezTo>
                        <a:pt x="194662" y="759912"/>
                        <a:pt x="193276" y="756587"/>
                        <a:pt x="192167" y="753261"/>
                      </a:cubicBezTo>
                      <a:cubicBezTo>
                        <a:pt x="191335" y="750767"/>
                        <a:pt x="189949" y="748273"/>
                        <a:pt x="190226" y="745502"/>
                      </a:cubicBezTo>
                      <a:cubicBezTo>
                        <a:pt x="192722" y="747442"/>
                        <a:pt x="195216" y="749659"/>
                        <a:pt x="197157" y="752430"/>
                      </a:cubicBezTo>
                      <a:cubicBezTo>
                        <a:pt x="199098" y="754924"/>
                        <a:pt x="200761" y="757972"/>
                        <a:pt x="202702" y="760467"/>
                      </a:cubicBezTo>
                      <a:cubicBezTo>
                        <a:pt x="206306" y="765178"/>
                        <a:pt x="208801" y="756864"/>
                        <a:pt x="210188" y="753816"/>
                      </a:cubicBezTo>
                      <a:cubicBezTo>
                        <a:pt x="211851" y="749936"/>
                        <a:pt x="213791" y="746333"/>
                        <a:pt x="209356" y="743562"/>
                      </a:cubicBezTo>
                      <a:cubicBezTo>
                        <a:pt x="206029" y="741622"/>
                        <a:pt x="201593" y="741622"/>
                        <a:pt x="198266" y="739682"/>
                      </a:cubicBezTo>
                      <a:cubicBezTo>
                        <a:pt x="196326" y="738297"/>
                        <a:pt x="194940" y="736357"/>
                        <a:pt x="193553" y="734417"/>
                      </a:cubicBezTo>
                      <a:cubicBezTo>
                        <a:pt x="192998" y="733586"/>
                        <a:pt x="191058" y="730537"/>
                        <a:pt x="192167" y="729429"/>
                      </a:cubicBezTo>
                      <a:cubicBezTo>
                        <a:pt x="194108" y="727489"/>
                        <a:pt x="202425" y="735248"/>
                        <a:pt x="203811" y="736357"/>
                      </a:cubicBezTo>
                      <a:cubicBezTo>
                        <a:pt x="207415" y="739128"/>
                        <a:pt x="211019" y="740514"/>
                        <a:pt x="215177" y="742177"/>
                      </a:cubicBezTo>
                      <a:cubicBezTo>
                        <a:pt x="218505" y="743562"/>
                        <a:pt x="224326" y="745225"/>
                        <a:pt x="224326" y="749659"/>
                      </a:cubicBezTo>
                      <a:cubicBezTo>
                        <a:pt x="224326" y="754370"/>
                        <a:pt x="220722" y="758527"/>
                        <a:pt x="220999" y="763238"/>
                      </a:cubicBezTo>
                      <a:cubicBezTo>
                        <a:pt x="220999" y="767949"/>
                        <a:pt x="224049" y="771551"/>
                        <a:pt x="227098" y="774877"/>
                      </a:cubicBezTo>
                      <a:cubicBezTo>
                        <a:pt x="232089" y="780419"/>
                        <a:pt x="238742" y="784853"/>
                        <a:pt x="241238" y="792058"/>
                      </a:cubicBezTo>
                      <a:cubicBezTo>
                        <a:pt x="242346" y="795661"/>
                        <a:pt x="241238" y="798709"/>
                        <a:pt x="239297" y="801758"/>
                      </a:cubicBezTo>
                      <a:close/>
                      <a:moveTo>
                        <a:pt x="2229284" y="1035649"/>
                      </a:moveTo>
                      <a:cubicBezTo>
                        <a:pt x="2226511" y="1044793"/>
                        <a:pt x="2222630" y="1053384"/>
                        <a:pt x="2220135" y="1062806"/>
                      </a:cubicBezTo>
                      <a:cubicBezTo>
                        <a:pt x="2218194" y="1069734"/>
                        <a:pt x="2217917" y="1076663"/>
                        <a:pt x="2216254" y="1083591"/>
                      </a:cubicBezTo>
                      <a:cubicBezTo>
                        <a:pt x="2214591" y="1089965"/>
                        <a:pt x="2210709" y="1094953"/>
                        <a:pt x="2205996" y="1099110"/>
                      </a:cubicBezTo>
                      <a:cubicBezTo>
                        <a:pt x="2200174" y="1104375"/>
                        <a:pt x="2194075" y="1109363"/>
                        <a:pt x="2188253" y="1114628"/>
                      </a:cubicBezTo>
                      <a:cubicBezTo>
                        <a:pt x="2182986" y="1119339"/>
                        <a:pt x="2177718" y="1124328"/>
                        <a:pt x="2171342" y="1127930"/>
                      </a:cubicBezTo>
                      <a:cubicBezTo>
                        <a:pt x="2158866" y="1135412"/>
                        <a:pt x="2142787" y="1136798"/>
                        <a:pt x="2133361" y="1148714"/>
                      </a:cubicBezTo>
                      <a:cubicBezTo>
                        <a:pt x="2128925" y="1154257"/>
                        <a:pt x="2125598" y="1160353"/>
                        <a:pt x="2119499" y="1164510"/>
                      </a:cubicBezTo>
                      <a:cubicBezTo>
                        <a:pt x="2110905" y="1170330"/>
                        <a:pt x="2099815" y="1171993"/>
                        <a:pt x="2089558" y="1171993"/>
                      </a:cubicBezTo>
                      <a:cubicBezTo>
                        <a:pt x="2084567" y="1171993"/>
                        <a:pt x="2079577" y="1171993"/>
                        <a:pt x="2074864" y="1170884"/>
                      </a:cubicBezTo>
                      <a:cubicBezTo>
                        <a:pt x="2073201" y="1170607"/>
                        <a:pt x="2068765" y="1169776"/>
                        <a:pt x="2068211" y="1167836"/>
                      </a:cubicBezTo>
                      <a:cubicBezTo>
                        <a:pt x="2067657" y="1165896"/>
                        <a:pt x="2070983" y="1164510"/>
                        <a:pt x="2072369" y="1163956"/>
                      </a:cubicBezTo>
                      <a:cubicBezTo>
                        <a:pt x="2076250" y="1162293"/>
                        <a:pt x="2080409" y="1160908"/>
                        <a:pt x="2084567" y="1159799"/>
                      </a:cubicBezTo>
                      <a:cubicBezTo>
                        <a:pt x="2093994" y="1156751"/>
                        <a:pt x="2103420" y="1153980"/>
                        <a:pt x="2112014" y="1149269"/>
                      </a:cubicBezTo>
                      <a:cubicBezTo>
                        <a:pt x="2117004" y="1146497"/>
                        <a:pt x="2121440" y="1143172"/>
                        <a:pt x="2125876" y="1139846"/>
                      </a:cubicBezTo>
                      <a:cubicBezTo>
                        <a:pt x="2128093" y="1137907"/>
                        <a:pt x="2130311" y="1136244"/>
                        <a:pt x="2132252" y="1134304"/>
                      </a:cubicBezTo>
                      <a:cubicBezTo>
                        <a:pt x="2133915" y="1132918"/>
                        <a:pt x="2134747" y="1130979"/>
                        <a:pt x="2136133" y="1129316"/>
                      </a:cubicBezTo>
                      <a:cubicBezTo>
                        <a:pt x="2136965" y="1128484"/>
                        <a:pt x="2137519" y="1127930"/>
                        <a:pt x="2138351" y="1127099"/>
                      </a:cubicBezTo>
                      <a:cubicBezTo>
                        <a:pt x="2140014" y="1125436"/>
                        <a:pt x="2141678" y="1124050"/>
                        <a:pt x="2143341" y="1122388"/>
                      </a:cubicBezTo>
                      <a:cubicBezTo>
                        <a:pt x="2144450" y="1121279"/>
                        <a:pt x="2145837" y="1120448"/>
                        <a:pt x="2147223" y="1119616"/>
                      </a:cubicBezTo>
                      <a:cubicBezTo>
                        <a:pt x="2148331" y="1118785"/>
                        <a:pt x="2149441" y="1117399"/>
                        <a:pt x="2150272" y="1116291"/>
                      </a:cubicBezTo>
                      <a:cubicBezTo>
                        <a:pt x="2152767" y="1113520"/>
                        <a:pt x="2155262" y="1110749"/>
                        <a:pt x="2157758" y="1107977"/>
                      </a:cubicBezTo>
                      <a:cubicBezTo>
                        <a:pt x="2163579" y="1101604"/>
                        <a:pt x="2169956" y="1095507"/>
                        <a:pt x="2176332" y="1089687"/>
                      </a:cubicBezTo>
                      <a:cubicBezTo>
                        <a:pt x="2182709" y="1083868"/>
                        <a:pt x="2188808" y="1078048"/>
                        <a:pt x="2193521" y="1070843"/>
                      </a:cubicBezTo>
                      <a:cubicBezTo>
                        <a:pt x="2198234" y="1063361"/>
                        <a:pt x="2200452" y="1055047"/>
                        <a:pt x="2202946" y="1046733"/>
                      </a:cubicBezTo>
                      <a:cubicBezTo>
                        <a:pt x="2205164" y="1038420"/>
                        <a:pt x="2207937" y="1029552"/>
                        <a:pt x="2213759" y="1022901"/>
                      </a:cubicBezTo>
                      <a:cubicBezTo>
                        <a:pt x="2216808" y="1019021"/>
                        <a:pt x="2223739" y="1013479"/>
                        <a:pt x="2229007" y="1017081"/>
                      </a:cubicBezTo>
                      <a:cubicBezTo>
                        <a:pt x="2234274" y="1020961"/>
                        <a:pt x="2231502" y="1030937"/>
                        <a:pt x="2229839" y="1035926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grpSp>
              <p:nvGrpSpPr>
                <p:cNvPr id="4721" name="Graphic 248">
                  <a:extLst>
                    <a:ext uri="{FF2B5EF4-FFF2-40B4-BE49-F238E27FC236}">
                      <a16:creationId xmlns:a16="http://schemas.microsoft.com/office/drawing/2014/main" id="{B0B1A7E4-52E0-45EF-B5B7-B17360A85A75}"/>
                    </a:ext>
                  </a:extLst>
                </p:cNvPr>
                <p:cNvGrpSpPr/>
                <p:nvPr/>
              </p:nvGrpSpPr>
              <p:grpSpPr>
                <a:xfrm>
                  <a:off x="8080820" y="1197537"/>
                  <a:ext cx="553830" cy="411158"/>
                  <a:chOff x="8080820" y="1197537"/>
                  <a:chExt cx="553830" cy="411158"/>
                </a:xfrm>
                <a:grpFill/>
              </p:grpSpPr>
              <p:sp>
                <p:nvSpPr>
                  <p:cNvPr id="4745" name="Freeform 4744">
                    <a:extLst>
                      <a:ext uri="{FF2B5EF4-FFF2-40B4-BE49-F238E27FC236}">
                        <a16:creationId xmlns:a16="http://schemas.microsoft.com/office/drawing/2014/main" id="{D73C3612-885C-62AE-B82E-3A632FB0A156}"/>
                      </a:ext>
                    </a:extLst>
                  </p:cNvPr>
                  <p:cNvSpPr/>
                  <p:nvPr/>
                </p:nvSpPr>
                <p:spPr>
                  <a:xfrm>
                    <a:off x="8211574" y="1199555"/>
                    <a:ext cx="42423" cy="11084"/>
                  </a:xfrm>
                  <a:custGeom>
                    <a:avLst/>
                    <a:gdLst>
                      <a:gd name="connsiteX0" fmla="*/ 11366 w 42423"/>
                      <a:gd name="connsiteY0" fmla="*/ 9976 h 11084"/>
                      <a:gd name="connsiteX1" fmla="*/ 7208 w 42423"/>
                      <a:gd name="connsiteY1" fmla="*/ 9976 h 11084"/>
                      <a:gd name="connsiteX2" fmla="*/ 2772 w 42423"/>
                      <a:gd name="connsiteY2" fmla="*/ 9976 h 11084"/>
                      <a:gd name="connsiteX3" fmla="*/ 0 w 42423"/>
                      <a:gd name="connsiteY3" fmla="*/ 7759 h 11084"/>
                      <a:gd name="connsiteX4" fmla="*/ 2495 w 42423"/>
                      <a:gd name="connsiteY4" fmla="*/ 3603 h 11084"/>
                      <a:gd name="connsiteX5" fmla="*/ 8317 w 42423"/>
                      <a:gd name="connsiteY5" fmla="*/ 1386 h 11084"/>
                      <a:gd name="connsiteX6" fmla="*/ 13862 w 42423"/>
                      <a:gd name="connsiteY6" fmla="*/ 554 h 11084"/>
                      <a:gd name="connsiteX7" fmla="*/ 19683 w 42423"/>
                      <a:gd name="connsiteY7" fmla="*/ 0 h 11084"/>
                      <a:gd name="connsiteX8" fmla="*/ 25228 w 42423"/>
                      <a:gd name="connsiteY8" fmla="*/ 554 h 11084"/>
                      <a:gd name="connsiteX9" fmla="*/ 32991 w 42423"/>
                      <a:gd name="connsiteY9" fmla="*/ 1108 h 11084"/>
                      <a:gd name="connsiteX10" fmla="*/ 38813 w 42423"/>
                      <a:gd name="connsiteY10" fmla="*/ 4434 h 11084"/>
                      <a:gd name="connsiteX11" fmla="*/ 41862 w 42423"/>
                      <a:gd name="connsiteY11" fmla="*/ 8591 h 11084"/>
                      <a:gd name="connsiteX12" fmla="*/ 34099 w 42423"/>
                      <a:gd name="connsiteY12" fmla="*/ 8591 h 11084"/>
                      <a:gd name="connsiteX13" fmla="*/ 21347 w 42423"/>
                      <a:gd name="connsiteY13" fmla="*/ 11085 h 11084"/>
                      <a:gd name="connsiteX14" fmla="*/ 17743 w 42423"/>
                      <a:gd name="connsiteY14" fmla="*/ 10531 h 11084"/>
                      <a:gd name="connsiteX15" fmla="*/ 11644 w 42423"/>
                      <a:gd name="connsiteY15" fmla="*/ 10531 h 110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42423" h="11084">
                        <a:moveTo>
                          <a:pt x="11366" y="9976"/>
                        </a:moveTo>
                        <a:cubicBezTo>
                          <a:pt x="9980" y="9976"/>
                          <a:pt x="8594" y="9699"/>
                          <a:pt x="7208" y="9976"/>
                        </a:cubicBezTo>
                        <a:cubicBezTo>
                          <a:pt x="5545" y="9976"/>
                          <a:pt x="4159" y="9976"/>
                          <a:pt x="2772" y="9976"/>
                        </a:cubicBezTo>
                        <a:cubicBezTo>
                          <a:pt x="1386" y="9976"/>
                          <a:pt x="0" y="9422"/>
                          <a:pt x="0" y="7759"/>
                        </a:cubicBezTo>
                        <a:cubicBezTo>
                          <a:pt x="0" y="5820"/>
                          <a:pt x="831" y="4711"/>
                          <a:pt x="2495" y="3603"/>
                        </a:cubicBezTo>
                        <a:cubicBezTo>
                          <a:pt x="4159" y="2494"/>
                          <a:pt x="6376" y="1663"/>
                          <a:pt x="8317" y="1386"/>
                        </a:cubicBezTo>
                        <a:cubicBezTo>
                          <a:pt x="10258" y="1108"/>
                          <a:pt x="12198" y="1108"/>
                          <a:pt x="13862" y="554"/>
                        </a:cubicBezTo>
                        <a:cubicBezTo>
                          <a:pt x="15802" y="0"/>
                          <a:pt x="17743" y="0"/>
                          <a:pt x="19683" y="0"/>
                        </a:cubicBezTo>
                        <a:cubicBezTo>
                          <a:pt x="21624" y="0"/>
                          <a:pt x="23287" y="554"/>
                          <a:pt x="25228" y="554"/>
                        </a:cubicBezTo>
                        <a:cubicBezTo>
                          <a:pt x="27723" y="554"/>
                          <a:pt x="30496" y="831"/>
                          <a:pt x="32991" y="1108"/>
                        </a:cubicBezTo>
                        <a:cubicBezTo>
                          <a:pt x="35209" y="1108"/>
                          <a:pt x="36872" y="3325"/>
                          <a:pt x="38813" y="4434"/>
                        </a:cubicBezTo>
                        <a:cubicBezTo>
                          <a:pt x="40199" y="5542"/>
                          <a:pt x="43802" y="6374"/>
                          <a:pt x="41862" y="8591"/>
                        </a:cubicBezTo>
                        <a:cubicBezTo>
                          <a:pt x="40199" y="10808"/>
                          <a:pt x="36317" y="8591"/>
                          <a:pt x="34099" y="8591"/>
                        </a:cubicBezTo>
                        <a:cubicBezTo>
                          <a:pt x="29941" y="9145"/>
                          <a:pt x="25505" y="10808"/>
                          <a:pt x="21347" y="11085"/>
                        </a:cubicBezTo>
                        <a:cubicBezTo>
                          <a:pt x="19961" y="11085"/>
                          <a:pt x="18851" y="10808"/>
                          <a:pt x="17743" y="10531"/>
                        </a:cubicBezTo>
                        <a:cubicBezTo>
                          <a:pt x="15802" y="10531"/>
                          <a:pt x="13584" y="10531"/>
                          <a:pt x="11644" y="10531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746" name="Freeform 4745">
                    <a:extLst>
                      <a:ext uri="{FF2B5EF4-FFF2-40B4-BE49-F238E27FC236}">
                        <a16:creationId xmlns:a16="http://schemas.microsoft.com/office/drawing/2014/main" id="{D0DE084D-12AC-BD7D-EB20-003A42E5D80C}"/>
                      </a:ext>
                    </a:extLst>
                  </p:cNvPr>
                  <p:cNvSpPr/>
                  <p:nvPr/>
                </p:nvSpPr>
                <p:spPr>
                  <a:xfrm>
                    <a:off x="8240628" y="1273423"/>
                    <a:ext cx="76048" cy="26172"/>
                  </a:xfrm>
                  <a:custGeom>
                    <a:avLst/>
                    <a:gdLst>
                      <a:gd name="connsiteX0" fmla="*/ 23343 w 76048"/>
                      <a:gd name="connsiteY0" fmla="*/ 16750 h 26172"/>
                      <a:gd name="connsiteX1" fmla="*/ 18630 w 76048"/>
                      <a:gd name="connsiteY1" fmla="*/ 16196 h 26172"/>
                      <a:gd name="connsiteX2" fmla="*/ 13918 w 76048"/>
                      <a:gd name="connsiteY2" fmla="*/ 17305 h 26172"/>
                      <a:gd name="connsiteX3" fmla="*/ 9482 w 76048"/>
                      <a:gd name="connsiteY3" fmla="*/ 16196 h 26172"/>
                      <a:gd name="connsiteX4" fmla="*/ 1996 w 76048"/>
                      <a:gd name="connsiteY4" fmla="*/ 11762 h 26172"/>
                      <a:gd name="connsiteX5" fmla="*/ 887 w 76048"/>
                      <a:gd name="connsiteY5" fmla="*/ 6220 h 26172"/>
                      <a:gd name="connsiteX6" fmla="*/ 56 w 76048"/>
                      <a:gd name="connsiteY6" fmla="*/ 1786 h 26172"/>
                      <a:gd name="connsiteX7" fmla="*/ 3383 w 76048"/>
                      <a:gd name="connsiteY7" fmla="*/ 123 h 26172"/>
                      <a:gd name="connsiteX8" fmla="*/ 11422 w 76048"/>
                      <a:gd name="connsiteY8" fmla="*/ 123 h 26172"/>
                      <a:gd name="connsiteX9" fmla="*/ 25007 w 76048"/>
                      <a:gd name="connsiteY9" fmla="*/ 4003 h 26172"/>
                      <a:gd name="connsiteX10" fmla="*/ 36651 w 76048"/>
                      <a:gd name="connsiteY10" fmla="*/ 4834 h 26172"/>
                      <a:gd name="connsiteX11" fmla="*/ 48017 w 76048"/>
                      <a:gd name="connsiteY11" fmla="*/ 4834 h 26172"/>
                      <a:gd name="connsiteX12" fmla="*/ 53285 w 76048"/>
                      <a:gd name="connsiteY12" fmla="*/ 5943 h 26172"/>
                      <a:gd name="connsiteX13" fmla="*/ 58552 w 76048"/>
                      <a:gd name="connsiteY13" fmla="*/ 7051 h 26172"/>
                      <a:gd name="connsiteX14" fmla="*/ 69087 w 76048"/>
                      <a:gd name="connsiteY14" fmla="*/ 8714 h 26172"/>
                      <a:gd name="connsiteX15" fmla="*/ 72414 w 76048"/>
                      <a:gd name="connsiteY15" fmla="*/ 8991 h 26172"/>
                      <a:gd name="connsiteX16" fmla="*/ 76018 w 76048"/>
                      <a:gd name="connsiteY16" fmla="*/ 10654 h 26172"/>
                      <a:gd name="connsiteX17" fmla="*/ 73800 w 76048"/>
                      <a:gd name="connsiteY17" fmla="*/ 14533 h 26172"/>
                      <a:gd name="connsiteX18" fmla="*/ 64651 w 76048"/>
                      <a:gd name="connsiteY18" fmla="*/ 19522 h 26172"/>
                      <a:gd name="connsiteX19" fmla="*/ 53839 w 76048"/>
                      <a:gd name="connsiteY19" fmla="*/ 23956 h 26172"/>
                      <a:gd name="connsiteX20" fmla="*/ 47463 w 76048"/>
                      <a:gd name="connsiteY20" fmla="*/ 25341 h 26172"/>
                      <a:gd name="connsiteX21" fmla="*/ 34710 w 76048"/>
                      <a:gd name="connsiteY21" fmla="*/ 26173 h 26172"/>
                      <a:gd name="connsiteX22" fmla="*/ 30552 w 76048"/>
                      <a:gd name="connsiteY22" fmla="*/ 25341 h 26172"/>
                      <a:gd name="connsiteX23" fmla="*/ 25007 w 76048"/>
                      <a:gd name="connsiteY23" fmla="*/ 22570 h 26172"/>
                      <a:gd name="connsiteX24" fmla="*/ 22789 w 76048"/>
                      <a:gd name="connsiteY24" fmla="*/ 16196 h 261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</a:cxnLst>
                    <a:rect l="l" t="t" r="r" b="b"/>
                    <a:pathLst>
                      <a:path w="76048" h="26172">
                        <a:moveTo>
                          <a:pt x="23343" y="16750"/>
                        </a:moveTo>
                        <a:cubicBezTo>
                          <a:pt x="21957" y="15365"/>
                          <a:pt x="20293" y="15642"/>
                          <a:pt x="18630" y="16196"/>
                        </a:cubicBezTo>
                        <a:cubicBezTo>
                          <a:pt x="16967" y="16750"/>
                          <a:pt x="15581" y="17305"/>
                          <a:pt x="13918" y="17305"/>
                        </a:cubicBezTo>
                        <a:cubicBezTo>
                          <a:pt x="12531" y="17305"/>
                          <a:pt x="10868" y="16750"/>
                          <a:pt x="9482" y="16196"/>
                        </a:cubicBezTo>
                        <a:cubicBezTo>
                          <a:pt x="6432" y="15365"/>
                          <a:pt x="3105" y="15088"/>
                          <a:pt x="1996" y="11762"/>
                        </a:cubicBezTo>
                        <a:cubicBezTo>
                          <a:pt x="1442" y="10099"/>
                          <a:pt x="1165" y="8160"/>
                          <a:pt x="887" y="6220"/>
                        </a:cubicBezTo>
                        <a:cubicBezTo>
                          <a:pt x="610" y="5111"/>
                          <a:pt x="-222" y="3171"/>
                          <a:pt x="56" y="1786"/>
                        </a:cubicBezTo>
                        <a:cubicBezTo>
                          <a:pt x="333" y="400"/>
                          <a:pt x="1996" y="123"/>
                          <a:pt x="3383" y="123"/>
                        </a:cubicBezTo>
                        <a:cubicBezTo>
                          <a:pt x="6155" y="-154"/>
                          <a:pt x="8927" y="123"/>
                          <a:pt x="11422" y="123"/>
                        </a:cubicBezTo>
                        <a:cubicBezTo>
                          <a:pt x="16135" y="955"/>
                          <a:pt x="20293" y="3449"/>
                          <a:pt x="25007" y="4003"/>
                        </a:cubicBezTo>
                        <a:cubicBezTo>
                          <a:pt x="28888" y="4557"/>
                          <a:pt x="32769" y="4280"/>
                          <a:pt x="36651" y="4834"/>
                        </a:cubicBezTo>
                        <a:cubicBezTo>
                          <a:pt x="40532" y="5388"/>
                          <a:pt x="44136" y="4834"/>
                          <a:pt x="48017" y="4834"/>
                        </a:cubicBezTo>
                        <a:cubicBezTo>
                          <a:pt x="49958" y="4834"/>
                          <a:pt x="51621" y="5388"/>
                          <a:pt x="53285" y="5943"/>
                        </a:cubicBezTo>
                        <a:cubicBezTo>
                          <a:pt x="54948" y="6497"/>
                          <a:pt x="56889" y="6774"/>
                          <a:pt x="58552" y="7051"/>
                        </a:cubicBezTo>
                        <a:cubicBezTo>
                          <a:pt x="62156" y="7883"/>
                          <a:pt x="65483" y="8991"/>
                          <a:pt x="69087" y="8714"/>
                        </a:cubicBezTo>
                        <a:cubicBezTo>
                          <a:pt x="70196" y="8714"/>
                          <a:pt x="71305" y="8714"/>
                          <a:pt x="72414" y="8991"/>
                        </a:cubicBezTo>
                        <a:cubicBezTo>
                          <a:pt x="73523" y="8991"/>
                          <a:pt x="75740" y="9545"/>
                          <a:pt x="76018" y="10654"/>
                        </a:cubicBezTo>
                        <a:cubicBezTo>
                          <a:pt x="76295" y="11762"/>
                          <a:pt x="74632" y="13702"/>
                          <a:pt x="73800" y="14533"/>
                        </a:cubicBezTo>
                        <a:cubicBezTo>
                          <a:pt x="71305" y="17028"/>
                          <a:pt x="67978" y="18136"/>
                          <a:pt x="64651" y="19522"/>
                        </a:cubicBezTo>
                        <a:cubicBezTo>
                          <a:pt x="61047" y="20907"/>
                          <a:pt x="57720" y="23124"/>
                          <a:pt x="53839" y="23956"/>
                        </a:cubicBezTo>
                        <a:cubicBezTo>
                          <a:pt x="51899" y="24510"/>
                          <a:pt x="49681" y="25341"/>
                          <a:pt x="47463" y="25341"/>
                        </a:cubicBezTo>
                        <a:cubicBezTo>
                          <a:pt x="43304" y="25341"/>
                          <a:pt x="38869" y="25895"/>
                          <a:pt x="34710" y="26173"/>
                        </a:cubicBezTo>
                        <a:cubicBezTo>
                          <a:pt x="34710" y="26173"/>
                          <a:pt x="31106" y="25618"/>
                          <a:pt x="30552" y="25341"/>
                        </a:cubicBezTo>
                        <a:cubicBezTo>
                          <a:pt x="29165" y="25064"/>
                          <a:pt x="25561" y="23956"/>
                          <a:pt x="25007" y="22570"/>
                        </a:cubicBezTo>
                        <a:cubicBezTo>
                          <a:pt x="23898" y="20353"/>
                          <a:pt x="24729" y="18136"/>
                          <a:pt x="22789" y="16196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747" name="Freeform 4746">
                    <a:extLst>
                      <a:ext uri="{FF2B5EF4-FFF2-40B4-BE49-F238E27FC236}">
                        <a16:creationId xmlns:a16="http://schemas.microsoft.com/office/drawing/2014/main" id="{4FAB24C0-15F2-65C4-9DA3-A4071CE20E85}"/>
                      </a:ext>
                    </a:extLst>
                  </p:cNvPr>
                  <p:cNvSpPr/>
                  <p:nvPr/>
                </p:nvSpPr>
                <p:spPr>
                  <a:xfrm>
                    <a:off x="8251417" y="1197537"/>
                    <a:ext cx="174899" cy="80624"/>
                  </a:xfrm>
                  <a:custGeom>
                    <a:avLst/>
                    <a:gdLst>
                      <a:gd name="connsiteX0" fmla="*/ 29743 w 174899"/>
                      <a:gd name="connsiteY0" fmla="*/ 70744 h 80624"/>
                      <a:gd name="connsiteX1" fmla="*/ 26970 w 174899"/>
                      <a:gd name="connsiteY1" fmla="*/ 70189 h 80624"/>
                      <a:gd name="connsiteX2" fmla="*/ 27525 w 174899"/>
                      <a:gd name="connsiteY2" fmla="*/ 69635 h 80624"/>
                      <a:gd name="connsiteX3" fmla="*/ 31129 w 174899"/>
                      <a:gd name="connsiteY3" fmla="*/ 66587 h 80624"/>
                      <a:gd name="connsiteX4" fmla="*/ 34733 w 174899"/>
                      <a:gd name="connsiteY4" fmla="*/ 64093 h 80624"/>
                      <a:gd name="connsiteX5" fmla="*/ 48317 w 174899"/>
                      <a:gd name="connsiteY5" fmla="*/ 64093 h 80624"/>
                      <a:gd name="connsiteX6" fmla="*/ 48317 w 174899"/>
                      <a:gd name="connsiteY6" fmla="*/ 61599 h 80624"/>
                      <a:gd name="connsiteX7" fmla="*/ 41386 w 174899"/>
                      <a:gd name="connsiteY7" fmla="*/ 61322 h 80624"/>
                      <a:gd name="connsiteX8" fmla="*/ 27802 w 174899"/>
                      <a:gd name="connsiteY8" fmla="*/ 62430 h 80624"/>
                      <a:gd name="connsiteX9" fmla="*/ 13386 w 174899"/>
                      <a:gd name="connsiteY9" fmla="*/ 62430 h 80624"/>
                      <a:gd name="connsiteX10" fmla="*/ 6455 w 174899"/>
                      <a:gd name="connsiteY10" fmla="*/ 62430 h 80624"/>
                      <a:gd name="connsiteX11" fmla="*/ 356 w 174899"/>
                      <a:gd name="connsiteY11" fmla="*/ 61322 h 80624"/>
                      <a:gd name="connsiteX12" fmla="*/ 2851 w 174899"/>
                      <a:gd name="connsiteY12" fmla="*/ 59105 h 80624"/>
                      <a:gd name="connsiteX13" fmla="*/ 12277 w 174899"/>
                      <a:gd name="connsiteY13" fmla="*/ 57165 h 80624"/>
                      <a:gd name="connsiteX14" fmla="*/ 16990 w 174899"/>
                      <a:gd name="connsiteY14" fmla="*/ 54116 h 80624"/>
                      <a:gd name="connsiteX15" fmla="*/ 20871 w 174899"/>
                      <a:gd name="connsiteY15" fmla="*/ 50791 h 80624"/>
                      <a:gd name="connsiteX16" fmla="*/ 37228 w 174899"/>
                      <a:gd name="connsiteY16" fmla="*/ 49405 h 80624"/>
                      <a:gd name="connsiteX17" fmla="*/ 39169 w 174899"/>
                      <a:gd name="connsiteY17" fmla="*/ 42200 h 80624"/>
                      <a:gd name="connsiteX18" fmla="*/ 31683 w 174899"/>
                      <a:gd name="connsiteY18" fmla="*/ 36935 h 80624"/>
                      <a:gd name="connsiteX19" fmla="*/ 35842 w 174899"/>
                      <a:gd name="connsiteY19" fmla="*/ 25573 h 80624"/>
                      <a:gd name="connsiteX20" fmla="*/ 42773 w 174899"/>
                      <a:gd name="connsiteY20" fmla="*/ 24464 h 80624"/>
                      <a:gd name="connsiteX21" fmla="*/ 46654 w 174899"/>
                      <a:gd name="connsiteY21" fmla="*/ 22247 h 80624"/>
                      <a:gd name="connsiteX22" fmla="*/ 48872 w 174899"/>
                      <a:gd name="connsiteY22" fmla="*/ 18368 h 80624"/>
                      <a:gd name="connsiteX23" fmla="*/ 56357 w 174899"/>
                      <a:gd name="connsiteY23" fmla="*/ 17259 h 80624"/>
                      <a:gd name="connsiteX24" fmla="*/ 63843 w 174899"/>
                      <a:gd name="connsiteY24" fmla="*/ 17259 h 80624"/>
                      <a:gd name="connsiteX25" fmla="*/ 68279 w 174899"/>
                      <a:gd name="connsiteY25" fmla="*/ 15874 h 80624"/>
                      <a:gd name="connsiteX26" fmla="*/ 79090 w 174899"/>
                      <a:gd name="connsiteY26" fmla="*/ 15319 h 80624"/>
                      <a:gd name="connsiteX27" fmla="*/ 84913 w 174899"/>
                      <a:gd name="connsiteY27" fmla="*/ 14488 h 80624"/>
                      <a:gd name="connsiteX28" fmla="*/ 91844 w 174899"/>
                      <a:gd name="connsiteY28" fmla="*/ 13657 h 80624"/>
                      <a:gd name="connsiteX29" fmla="*/ 98497 w 174899"/>
                      <a:gd name="connsiteY29" fmla="*/ 5897 h 80624"/>
                      <a:gd name="connsiteX30" fmla="*/ 107368 w 174899"/>
                      <a:gd name="connsiteY30" fmla="*/ 355 h 80624"/>
                      <a:gd name="connsiteX31" fmla="*/ 110972 w 174899"/>
                      <a:gd name="connsiteY31" fmla="*/ 78 h 80624"/>
                      <a:gd name="connsiteX32" fmla="*/ 113745 w 174899"/>
                      <a:gd name="connsiteY32" fmla="*/ 1186 h 80624"/>
                      <a:gd name="connsiteX33" fmla="*/ 120398 w 174899"/>
                      <a:gd name="connsiteY33" fmla="*/ 3403 h 80624"/>
                      <a:gd name="connsiteX34" fmla="*/ 133151 w 174899"/>
                      <a:gd name="connsiteY34" fmla="*/ 9223 h 80624"/>
                      <a:gd name="connsiteX35" fmla="*/ 139528 w 174899"/>
                      <a:gd name="connsiteY35" fmla="*/ 14211 h 80624"/>
                      <a:gd name="connsiteX36" fmla="*/ 161706 w 174899"/>
                      <a:gd name="connsiteY36" fmla="*/ 28344 h 80624"/>
                      <a:gd name="connsiteX37" fmla="*/ 172796 w 174899"/>
                      <a:gd name="connsiteY37" fmla="*/ 34718 h 80624"/>
                      <a:gd name="connsiteX38" fmla="*/ 173628 w 174899"/>
                      <a:gd name="connsiteY38" fmla="*/ 38875 h 80624"/>
                      <a:gd name="connsiteX39" fmla="*/ 161983 w 174899"/>
                      <a:gd name="connsiteY39" fmla="*/ 40815 h 80624"/>
                      <a:gd name="connsiteX40" fmla="*/ 152835 w 174899"/>
                      <a:gd name="connsiteY40" fmla="*/ 44417 h 80624"/>
                      <a:gd name="connsiteX41" fmla="*/ 155607 w 174899"/>
                      <a:gd name="connsiteY41" fmla="*/ 52454 h 80624"/>
                      <a:gd name="connsiteX42" fmla="*/ 157548 w 174899"/>
                      <a:gd name="connsiteY42" fmla="*/ 61599 h 80624"/>
                      <a:gd name="connsiteX43" fmla="*/ 141746 w 174899"/>
                      <a:gd name="connsiteY43" fmla="*/ 68527 h 80624"/>
                      <a:gd name="connsiteX44" fmla="*/ 113467 w 174899"/>
                      <a:gd name="connsiteY44" fmla="*/ 71021 h 80624"/>
                      <a:gd name="connsiteX45" fmla="*/ 104596 w 174899"/>
                      <a:gd name="connsiteY45" fmla="*/ 74069 h 80624"/>
                      <a:gd name="connsiteX46" fmla="*/ 91288 w 174899"/>
                      <a:gd name="connsiteY46" fmla="*/ 76563 h 80624"/>
                      <a:gd name="connsiteX47" fmla="*/ 64674 w 174899"/>
                      <a:gd name="connsiteY47" fmla="*/ 80443 h 80624"/>
                      <a:gd name="connsiteX48" fmla="*/ 43882 w 174899"/>
                      <a:gd name="connsiteY48" fmla="*/ 76563 h 80624"/>
                      <a:gd name="connsiteX49" fmla="*/ 41110 w 174899"/>
                      <a:gd name="connsiteY49" fmla="*/ 74069 h 80624"/>
                      <a:gd name="connsiteX50" fmla="*/ 37505 w 174899"/>
                      <a:gd name="connsiteY50" fmla="*/ 73238 h 80624"/>
                      <a:gd name="connsiteX51" fmla="*/ 29743 w 174899"/>
                      <a:gd name="connsiteY51" fmla="*/ 71575 h 806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</a:cxnLst>
                    <a:rect l="l" t="t" r="r" b="b"/>
                    <a:pathLst>
                      <a:path w="174899" h="80624">
                        <a:moveTo>
                          <a:pt x="29743" y="70744"/>
                        </a:moveTo>
                        <a:cubicBezTo>
                          <a:pt x="29466" y="70744"/>
                          <a:pt x="27248" y="70744"/>
                          <a:pt x="26970" y="70189"/>
                        </a:cubicBezTo>
                        <a:cubicBezTo>
                          <a:pt x="26970" y="69912"/>
                          <a:pt x="26970" y="69912"/>
                          <a:pt x="27525" y="69635"/>
                        </a:cubicBezTo>
                        <a:cubicBezTo>
                          <a:pt x="28911" y="68804"/>
                          <a:pt x="30020" y="67972"/>
                          <a:pt x="31129" y="66587"/>
                        </a:cubicBezTo>
                        <a:cubicBezTo>
                          <a:pt x="32238" y="65478"/>
                          <a:pt x="33069" y="64370"/>
                          <a:pt x="34733" y="64093"/>
                        </a:cubicBezTo>
                        <a:cubicBezTo>
                          <a:pt x="39169" y="63539"/>
                          <a:pt x="44159" y="66864"/>
                          <a:pt x="48317" y="64093"/>
                        </a:cubicBezTo>
                        <a:cubicBezTo>
                          <a:pt x="49427" y="63261"/>
                          <a:pt x="49703" y="62153"/>
                          <a:pt x="48317" y="61599"/>
                        </a:cubicBezTo>
                        <a:cubicBezTo>
                          <a:pt x="46377" y="60767"/>
                          <a:pt x="43604" y="61044"/>
                          <a:pt x="41386" y="61322"/>
                        </a:cubicBezTo>
                        <a:cubicBezTo>
                          <a:pt x="36951" y="61599"/>
                          <a:pt x="32515" y="62153"/>
                          <a:pt x="27802" y="62430"/>
                        </a:cubicBezTo>
                        <a:cubicBezTo>
                          <a:pt x="23089" y="62707"/>
                          <a:pt x="18376" y="62430"/>
                          <a:pt x="13386" y="62430"/>
                        </a:cubicBezTo>
                        <a:cubicBezTo>
                          <a:pt x="11168" y="62430"/>
                          <a:pt x="8673" y="62430"/>
                          <a:pt x="6455" y="62430"/>
                        </a:cubicBezTo>
                        <a:cubicBezTo>
                          <a:pt x="4792" y="62430"/>
                          <a:pt x="1742" y="62430"/>
                          <a:pt x="356" y="61322"/>
                        </a:cubicBezTo>
                        <a:cubicBezTo>
                          <a:pt x="-1030" y="60213"/>
                          <a:pt x="2019" y="59382"/>
                          <a:pt x="2851" y="59105"/>
                        </a:cubicBezTo>
                        <a:cubicBezTo>
                          <a:pt x="5901" y="58273"/>
                          <a:pt x="9228" y="57996"/>
                          <a:pt x="12277" y="57165"/>
                        </a:cubicBezTo>
                        <a:cubicBezTo>
                          <a:pt x="14218" y="56610"/>
                          <a:pt x="15881" y="55779"/>
                          <a:pt x="16990" y="54116"/>
                        </a:cubicBezTo>
                        <a:cubicBezTo>
                          <a:pt x="18099" y="52454"/>
                          <a:pt x="18931" y="51345"/>
                          <a:pt x="20871" y="50791"/>
                        </a:cubicBezTo>
                        <a:cubicBezTo>
                          <a:pt x="26138" y="48851"/>
                          <a:pt x="32238" y="51345"/>
                          <a:pt x="37228" y="49405"/>
                        </a:cubicBezTo>
                        <a:cubicBezTo>
                          <a:pt x="40278" y="48297"/>
                          <a:pt x="41941" y="44417"/>
                          <a:pt x="39169" y="42200"/>
                        </a:cubicBezTo>
                        <a:cubicBezTo>
                          <a:pt x="36951" y="40537"/>
                          <a:pt x="31961" y="40537"/>
                          <a:pt x="31683" y="36935"/>
                        </a:cubicBezTo>
                        <a:cubicBezTo>
                          <a:pt x="31406" y="33332"/>
                          <a:pt x="32238" y="27513"/>
                          <a:pt x="35842" y="25573"/>
                        </a:cubicBezTo>
                        <a:cubicBezTo>
                          <a:pt x="37783" y="24464"/>
                          <a:pt x="40278" y="24464"/>
                          <a:pt x="42773" y="24464"/>
                        </a:cubicBezTo>
                        <a:cubicBezTo>
                          <a:pt x="44436" y="24464"/>
                          <a:pt x="45822" y="23910"/>
                          <a:pt x="46654" y="22247"/>
                        </a:cubicBezTo>
                        <a:cubicBezTo>
                          <a:pt x="47209" y="20862"/>
                          <a:pt x="47209" y="19199"/>
                          <a:pt x="48872" y="18368"/>
                        </a:cubicBezTo>
                        <a:cubicBezTo>
                          <a:pt x="50813" y="16982"/>
                          <a:pt x="54139" y="17259"/>
                          <a:pt x="56357" y="17259"/>
                        </a:cubicBezTo>
                        <a:cubicBezTo>
                          <a:pt x="58852" y="17259"/>
                          <a:pt x="61348" y="17536"/>
                          <a:pt x="63843" y="17259"/>
                        </a:cubicBezTo>
                        <a:cubicBezTo>
                          <a:pt x="65506" y="16982"/>
                          <a:pt x="66892" y="16151"/>
                          <a:pt x="68279" y="15874"/>
                        </a:cubicBezTo>
                        <a:cubicBezTo>
                          <a:pt x="71882" y="15042"/>
                          <a:pt x="75486" y="15874"/>
                          <a:pt x="79090" y="15319"/>
                        </a:cubicBezTo>
                        <a:cubicBezTo>
                          <a:pt x="81031" y="15042"/>
                          <a:pt x="82971" y="14488"/>
                          <a:pt x="84913" y="14488"/>
                        </a:cubicBezTo>
                        <a:cubicBezTo>
                          <a:pt x="87130" y="14211"/>
                          <a:pt x="89625" y="14211"/>
                          <a:pt x="91844" y="13657"/>
                        </a:cubicBezTo>
                        <a:cubicBezTo>
                          <a:pt x="96002" y="12825"/>
                          <a:pt x="96556" y="8946"/>
                          <a:pt x="98497" y="5897"/>
                        </a:cubicBezTo>
                        <a:cubicBezTo>
                          <a:pt x="100437" y="2572"/>
                          <a:pt x="103487" y="909"/>
                          <a:pt x="107368" y="355"/>
                        </a:cubicBezTo>
                        <a:cubicBezTo>
                          <a:pt x="108478" y="355"/>
                          <a:pt x="109864" y="-199"/>
                          <a:pt x="110972" y="78"/>
                        </a:cubicBezTo>
                        <a:cubicBezTo>
                          <a:pt x="111804" y="78"/>
                          <a:pt x="112913" y="909"/>
                          <a:pt x="113745" y="1186"/>
                        </a:cubicBezTo>
                        <a:cubicBezTo>
                          <a:pt x="115963" y="2017"/>
                          <a:pt x="118181" y="2572"/>
                          <a:pt x="120398" y="3403"/>
                        </a:cubicBezTo>
                        <a:cubicBezTo>
                          <a:pt x="124834" y="5066"/>
                          <a:pt x="128993" y="6729"/>
                          <a:pt x="133151" y="9223"/>
                        </a:cubicBezTo>
                        <a:cubicBezTo>
                          <a:pt x="135369" y="10608"/>
                          <a:pt x="137587" y="12271"/>
                          <a:pt x="139528" y="14211"/>
                        </a:cubicBezTo>
                        <a:cubicBezTo>
                          <a:pt x="145904" y="20308"/>
                          <a:pt x="153944" y="24187"/>
                          <a:pt x="161706" y="28344"/>
                        </a:cubicBezTo>
                        <a:cubicBezTo>
                          <a:pt x="165587" y="30284"/>
                          <a:pt x="169469" y="32224"/>
                          <a:pt x="172796" y="34718"/>
                        </a:cubicBezTo>
                        <a:cubicBezTo>
                          <a:pt x="174459" y="35826"/>
                          <a:pt x="176122" y="37766"/>
                          <a:pt x="173628" y="38875"/>
                        </a:cubicBezTo>
                        <a:cubicBezTo>
                          <a:pt x="170300" y="40537"/>
                          <a:pt x="165865" y="40260"/>
                          <a:pt x="161983" y="40815"/>
                        </a:cubicBezTo>
                        <a:cubicBezTo>
                          <a:pt x="159211" y="41092"/>
                          <a:pt x="153944" y="41646"/>
                          <a:pt x="152835" y="44417"/>
                        </a:cubicBezTo>
                        <a:cubicBezTo>
                          <a:pt x="151726" y="46911"/>
                          <a:pt x="154498" y="50237"/>
                          <a:pt x="155607" y="52454"/>
                        </a:cubicBezTo>
                        <a:cubicBezTo>
                          <a:pt x="156994" y="55225"/>
                          <a:pt x="158380" y="58273"/>
                          <a:pt x="157548" y="61599"/>
                        </a:cubicBezTo>
                        <a:cubicBezTo>
                          <a:pt x="155607" y="67972"/>
                          <a:pt x="147290" y="68527"/>
                          <a:pt x="141746" y="68527"/>
                        </a:cubicBezTo>
                        <a:cubicBezTo>
                          <a:pt x="132319" y="68527"/>
                          <a:pt x="122616" y="68527"/>
                          <a:pt x="113467" y="71021"/>
                        </a:cubicBezTo>
                        <a:cubicBezTo>
                          <a:pt x="110418" y="71852"/>
                          <a:pt x="107646" y="73238"/>
                          <a:pt x="104596" y="74069"/>
                        </a:cubicBezTo>
                        <a:cubicBezTo>
                          <a:pt x="100437" y="75455"/>
                          <a:pt x="95725" y="76009"/>
                          <a:pt x="91288" y="76563"/>
                        </a:cubicBezTo>
                        <a:cubicBezTo>
                          <a:pt x="82417" y="77949"/>
                          <a:pt x="73546" y="79612"/>
                          <a:pt x="64674" y="80443"/>
                        </a:cubicBezTo>
                        <a:cubicBezTo>
                          <a:pt x="57744" y="80997"/>
                          <a:pt x="49703" y="80443"/>
                          <a:pt x="43882" y="76563"/>
                        </a:cubicBezTo>
                        <a:cubicBezTo>
                          <a:pt x="42773" y="75732"/>
                          <a:pt x="41941" y="74623"/>
                          <a:pt x="41110" y="74069"/>
                        </a:cubicBezTo>
                        <a:cubicBezTo>
                          <a:pt x="40278" y="73515"/>
                          <a:pt x="38614" y="73515"/>
                          <a:pt x="37505" y="73238"/>
                        </a:cubicBezTo>
                        <a:cubicBezTo>
                          <a:pt x="35010" y="72684"/>
                          <a:pt x="32238" y="72129"/>
                          <a:pt x="29743" y="71575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748" name="Freeform 4747">
                    <a:extLst>
                      <a:ext uri="{FF2B5EF4-FFF2-40B4-BE49-F238E27FC236}">
                        <a16:creationId xmlns:a16="http://schemas.microsoft.com/office/drawing/2014/main" id="{C4236ACC-5381-EA17-CC6B-29C560C139BF}"/>
                      </a:ext>
                    </a:extLst>
                  </p:cNvPr>
                  <p:cNvSpPr/>
                  <p:nvPr/>
                </p:nvSpPr>
                <p:spPr>
                  <a:xfrm>
                    <a:off x="8314459" y="1267960"/>
                    <a:ext cx="169975" cy="84565"/>
                  </a:xfrm>
                  <a:custGeom>
                    <a:avLst/>
                    <a:gdLst>
                      <a:gd name="connsiteX0" fmla="*/ 115299 w 169975"/>
                      <a:gd name="connsiteY0" fmla="*/ 15839 h 84565"/>
                      <a:gd name="connsiteX1" fmla="*/ 125834 w 169975"/>
                      <a:gd name="connsiteY1" fmla="*/ 13345 h 84565"/>
                      <a:gd name="connsiteX2" fmla="*/ 135814 w 169975"/>
                      <a:gd name="connsiteY2" fmla="*/ 10851 h 84565"/>
                      <a:gd name="connsiteX3" fmla="*/ 143299 w 169975"/>
                      <a:gd name="connsiteY3" fmla="*/ 10297 h 84565"/>
                      <a:gd name="connsiteX4" fmla="*/ 150785 w 169975"/>
                      <a:gd name="connsiteY4" fmla="*/ 10297 h 84565"/>
                      <a:gd name="connsiteX5" fmla="*/ 156884 w 169975"/>
                      <a:gd name="connsiteY5" fmla="*/ 14177 h 84565"/>
                      <a:gd name="connsiteX6" fmla="*/ 163815 w 169975"/>
                      <a:gd name="connsiteY6" fmla="*/ 18611 h 84565"/>
                      <a:gd name="connsiteX7" fmla="*/ 169636 w 169975"/>
                      <a:gd name="connsiteY7" fmla="*/ 23599 h 84565"/>
                      <a:gd name="connsiteX8" fmla="*/ 162705 w 169975"/>
                      <a:gd name="connsiteY8" fmla="*/ 36346 h 84565"/>
                      <a:gd name="connsiteX9" fmla="*/ 161319 w 169975"/>
                      <a:gd name="connsiteY9" fmla="*/ 44660 h 84565"/>
                      <a:gd name="connsiteX10" fmla="*/ 159933 w 169975"/>
                      <a:gd name="connsiteY10" fmla="*/ 53805 h 84565"/>
                      <a:gd name="connsiteX11" fmla="*/ 152171 w 169975"/>
                      <a:gd name="connsiteY11" fmla="*/ 55468 h 84565"/>
                      <a:gd name="connsiteX12" fmla="*/ 148289 w 169975"/>
                      <a:gd name="connsiteY12" fmla="*/ 57130 h 84565"/>
                      <a:gd name="connsiteX13" fmla="*/ 160765 w 169975"/>
                      <a:gd name="connsiteY13" fmla="*/ 64336 h 84565"/>
                      <a:gd name="connsiteX14" fmla="*/ 166309 w 169975"/>
                      <a:gd name="connsiteY14" fmla="*/ 70987 h 84565"/>
                      <a:gd name="connsiteX15" fmla="*/ 163537 w 169975"/>
                      <a:gd name="connsiteY15" fmla="*/ 77915 h 84565"/>
                      <a:gd name="connsiteX16" fmla="*/ 147735 w 169975"/>
                      <a:gd name="connsiteY16" fmla="*/ 82903 h 84565"/>
                      <a:gd name="connsiteX17" fmla="*/ 138863 w 169975"/>
                      <a:gd name="connsiteY17" fmla="*/ 84011 h 84565"/>
                      <a:gd name="connsiteX18" fmla="*/ 131933 w 169975"/>
                      <a:gd name="connsiteY18" fmla="*/ 84566 h 84565"/>
                      <a:gd name="connsiteX19" fmla="*/ 119734 w 169975"/>
                      <a:gd name="connsiteY19" fmla="*/ 84566 h 84565"/>
                      <a:gd name="connsiteX20" fmla="*/ 115021 w 169975"/>
                      <a:gd name="connsiteY20" fmla="*/ 84011 h 84565"/>
                      <a:gd name="connsiteX21" fmla="*/ 109200 w 169975"/>
                      <a:gd name="connsiteY21" fmla="*/ 83457 h 84565"/>
                      <a:gd name="connsiteX22" fmla="*/ 105318 w 169975"/>
                      <a:gd name="connsiteY22" fmla="*/ 81794 h 84565"/>
                      <a:gd name="connsiteX23" fmla="*/ 101991 w 169975"/>
                      <a:gd name="connsiteY23" fmla="*/ 81240 h 84565"/>
                      <a:gd name="connsiteX24" fmla="*/ 99219 w 169975"/>
                      <a:gd name="connsiteY24" fmla="*/ 80686 h 84565"/>
                      <a:gd name="connsiteX25" fmla="*/ 89793 w 169975"/>
                      <a:gd name="connsiteY25" fmla="*/ 77083 h 84565"/>
                      <a:gd name="connsiteX26" fmla="*/ 83139 w 169975"/>
                      <a:gd name="connsiteY26" fmla="*/ 72095 h 84565"/>
                      <a:gd name="connsiteX27" fmla="*/ 77318 w 169975"/>
                      <a:gd name="connsiteY27" fmla="*/ 72095 h 84565"/>
                      <a:gd name="connsiteX28" fmla="*/ 72604 w 169975"/>
                      <a:gd name="connsiteY28" fmla="*/ 72095 h 84565"/>
                      <a:gd name="connsiteX29" fmla="*/ 68723 w 169975"/>
                      <a:gd name="connsiteY29" fmla="*/ 72095 h 84565"/>
                      <a:gd name="connsiteX30" fmla="*/ 66505 w 169975"/>
                      <a:gd name="connsiteY30" fmla="*/ 72095 h 84565"/>
                      <a:gd name="connsiteX31" fmla="*/ 61515 w 169975"/>
                      <a:gd name="connsiteY31" fmla="*/ 72095 h 84565"/>
                      <a:gd name="connsiteX32" fmla="*/ 56802 w 169975"/>
                      <a:gd name="connsiteY32" fmla="*/ 71541 h 84565"/>
                      <a:gd name="connsiteX33" fmla="*/ 54584 w 169975"/>
                      <a:gd name="connsiteY33" fmla="*/ 69047 h 84565"/>
                      <a:gd name="connsiteX34" fmla="*/ 50980 w 169975"/>
                      <a:gd name="connsiteY34" fmla="*/ 67107 h 84565"/>
                      <a:gd name="connsiteX35" fmla="*/ 44881 w 169975"/>
                      <a:gd name="connsiteY35" fmla="*/ 66553 h 84565"/>
                      <a:gd name="connsiteX36" fmla="*/ 29356 w 169975"/>
                      <a:gd name="connsiteY36" fmla="*/ 67384 h 84565"/>
                      <a:gd name="connsiteX37" fmla="*/ 25197 w 169975"/>
                      <a:gd name="connsiteY37" fmla="*/ 61287 h 84565"/>
                      <a:gd name="connsiteX38" fmla="*/ 19375 w 169975"/>
                      <a:gd name="connsiteY38" fmla="*/ 56853 h 84565"/>
                      <a:gd name="connsiteX39" fmla="*/ 20485 w 169975"/>
                      <a:gd name="connsiteY39" fmla="*/ 51311 h 84565"/>
                      <a:gd name="connsiteX40" fmla="*/ 20207 w 169975"/>
                      <a:gd name="connsiteY40" fmla="*/ 46046 h 84565"/>
                      <a:gd name="connsiteX41" fmla="*/ 9672 w 169975"/>
                      <a:gd name="connsiteY41" fmla="*/ 44106 h 84565"/>
                      <a:gd name="connsiteX42" fmla="*/ 6900 w 169975"/>
                      <a:gd name="connsiteY42" fmla="*/ 40503 h 84565"/>
                      <a:gd name="connsiteX43" fmla="*/ 6900 w 169975"/>
                      <a:gd name="connsiteY43" fmla="*/ 36901 h 84565"/>
                      <a:gd name="connsiteX44" fmla="*/ 2464 w 169975"/>
                      <a:gd name="connsiteY44" fmla="*/ 34407 h 84565"/>
                      <a:gd name="connsiteX45" fmla="*/ 246 w 169975"/>
                      <a:gd name="connsiteY45" fmla="*/ 33575 h 84565"/>
                      <a:gd name="connsiteX46" fmla="*/ 246 w 169975"/>
                      <a:gd name="connsiteY46" fmla="*/ 29973 h 84565"/>
                      <a:gd name="connsiteX47" fmla="*/ 3019 w 169975"/>
                      <a:gd name="connsiteY47" fmla="*/ 26924 h 84565"/>
                      <a:gd name="connsiteX48" fmla="*/ 6068 w 169975"/>
                      <a:gd name="connsiteY48" fmla="*/ 24430 h 84565"/>
                      <a:gd name="connsiteX49" fmla="*/ 14662 w 169975"/>
                      <a:gd name="connsiteY49" fmla="*/ 22490 h 84565"/>
                      <a:gd name="connsiteX50" fmla="*/ 20761 w 169975"/>
                      <a:gd name="connsiteY50" fmla="*/ 21936 h 84565"/>
                      <a:gd name="connsiteX51" fmla="*/ 19653 w 169975"/>
                      <a:gd name="connsiteY51" fmla="*/ 18333 h 84565"/>
                      <a:gd name="connsiteX52" fmla="*/ 16603 w 169975"/>
                      <a:gd name="connsiteY52" fmla="*/ 13068 h 84565"/>
                      <a:gd name="connsiteX53" fmla="*/ 21039 w 169975"/>
                      <a:gd name="connsiteY53" fmla="*/ 10851 h 84565"/>
                      <a:gd name="connsiteX54" fmla="*/ 30188 w 169975"/>
                      <a:gd name="connsiteY54" fmla="*/ 8634 h 84565"/>
                      <a:gd name="connsiteX55" fmla="*/ 37673 w 169975"/>
                      <a:gd name="connsiteY55" fmla="*/ 6694 h 84565"/>
                      <a:gd name="connsiteX56" fmla="*/ 44050 w 169975"/>
                      <a:gd name="connsiteY56" fmla="*/ 7249 h 84565"/>
                      <a:gd name="connsiteX57" fmla="*/ 49871 w 169975"/>
                      <a:gd name="connsiteY57" fmla="*/ 5309 h 84565"/>
                      <a:gd name="connsiteX58" fmla="*/ 55139 w 169975"/>
                      <a:gd name="connsiteY58" fmla="*/ 2537 h 84565"/>
                      <a:gd name="connsiteX59" fmla="*/ 60684 w 169975"/>
                      <a:gd name="connsiteY59" fmla="*/ 3923 h 84565"/>
                      <a:gd name="connsiteX60" fmla="*/ 65119 w 169975"/>
                      <a:gd name="connsiteY60" fmla="*/ 5032 h 84565"/>
                      <a:gd name="connsiteX61" fmla="*/ 69555 w 169975"/>
                      <a:gd name="connsiteY61" fmla="*/ 3646 h 84565"/>
                      <a:gd name="connsiteX62" fmla="*/ 81199 w 169975"/>
                      <a:gd name="connsiteY62" fmla="*/ 2815 h 84565"/>
                      <a:gd name="connsiteX63" fmla="*/ 91456 w 169975"/>
                      <a:gd name="connsiteY63" fmla="*/ 1706 h 84565"/>
                      <a:gd name="connsiteX64" fmla="*/ 100883 w 169975"/>
                      <a:gd name="connsiteY64" fmla="*/ 43 h 84565"/>
                      <a:gd name="connsiteX65" fmla="*/ 110031 w 169975"/>
                      <a:gd name="connsiteY65" fmla="*/ 4200 h 84565"/>
                      <a:gd name="connsiteX66" fmla="*/ 114467 w 169975"/>
                      <a:gd name="connsiteY66" fmla="*/ 5586 h 84565"/>
                      <a:gd name="connsiteX67" fmla="*/ 113635 w 169975"/>
                      <a:gd name="connsiteY67" fmla="*/ 9743 h 84565"/>
                      <a:gd name="connsiteX68" fmla="*/ 103932 w 169975"/>
                      <a:gd name="connsiteY68" fmla="*/ 20550 h 84565"/>
                      <a:gd name="connsiteX69" fmla="*/ 100051 w 169975"/>
                      <a:gd name="connsiteY69" fmla="*/ 29695 h 84565"/>
                      <a:gd name="connsiteX70" fmla="*/ 111694 w 169975"/>
                      <a:gd name="connsiteY70" fmla="*/ 20273 h 84565"/>
                      <a:gd name="connsiteX71" fmla="*/ 115853 w 169975"/>
                      <a:gd name="connsiteY71" fmla="*/ 14731 h 845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</a:cxnLst>
                    <a:rect l="l" t="t" r="r" b="b"/>
                    <a:pathLst>
                      <a:path w="169975" h="84565">
                        <a:moveTo>
                          <a:pt x="115299" y="15839"/>
                        </a:moveTo>
                        <a:cubicBezTo>
                          <a:pt x="118071" y="14177"/>
                          <a:pt x="122506" y="13900"/>
                          <a:pt x="125834" y="13345"/>
                        </a:cubicBezTo>
                        <a:cubicBezTo>
                          <a:pt x="129160" y="12514"/>
                          <a:pt x="132487" y="11682"/>
                          <a:pt x="135814" y="10851"/>
                        </a:cubicBezTo>
                        <a:cubicBezTo>
                          <a:pt x="138309" y="10297"/>
                          <a:pt x="140804" y="10297"/>
                          <a:pt x="143299" y="10297"/>
                        </a:cubicBezTo>
                        <a:cubicBezTo>
                          <a:pt x="145794" y="10297"/>
                          <a:pt x="148289" y="10020"/>
                          <a:pt x="150785" y="10297"/>
                        </a:cubicBezTo>
                        <a:cubicBezTo>
                          <a:pt x="153280" y="10851"/>
                          <a:pt x="155220" y="12514"/>
                          <a:pt x="156884" y="14177"/>
                        </a:cubicBezTo>
                        <a:cubicBezTo>
                          <a:pt x="159102" y="15839"/>
                          <a:pt x="161319" y="17502"/>
                          <a:pt x="163815" y="18611"/>
                        </a:cubicBezTo>
                        <a:cubicBezTo>
                          <a:pt x="166033" y="19719"/>
                          <a:pt x="168527" y="21105"/>
                          <a:pt x="169636" y="23599"/>
                        </a:cubicBezTo>
                        <a:cubicBezTo>
                          <a:pt x="171577" y="28864"/>
                          <a:pt x="164646" y="32189"/>
                          <a:pt x="162705" y="36346"/>
                        </a:cubicBezTo>
                        <a:cubicBezTo>
                          <a:pt x="161597" y="38840"/>
                          <a:pt x="161597" y="41889"/>
                          <a:pt x="161319" y="44660"/>
                        </a:cubicBezTo>
                        <a:cubicBezTo>
                          <a:pt x="161319" y="47431"/>
                          <a:pt x="161319" y="51311"/>
                          <a:pt x="159933" y="53805"/>
                        </a:cubicBezTo>
                        <a:cubicBezTo>
                          <a:pt x="158270" y="56299"/>
                          <a:pt x="154666" y="55745"/>
                          <a:pt x="152171" y="55468"/>
                        </a:cubicBezTo>
                        <a:cubicBezTo>
                          <a:pt x="150785" y="55468"/>
                          <a:pt x="146903" y="54914"/>
                          <a:pt x="148289" y="57130"/>
                        </a:cubicBezTo>
                        <a:cubicBezTo>
                          <a:pt x="150507" y="62119"/>
                          <a:pt x="156606" y="62396"/>
                          <a:pt x="160765" y="64336"/>
                        </a:cubicBezTo>
                        <a:cubicBezTo>
                          <a:pt x="163260" y="65721"/>
                          <a:pt x="165755" y="67938"/>
                          <a:pt x="166309" y="70987"/>
                        </a:cubicBezTo>
                        <a:cubicBezTo>
                          <a:pt x="166587" y="73758"/>
                          <a:pt x="165201" y="75975"/>
                          <a:pt x="163537" y="77915"/>
                        </a:cubicBezTo>
                        <a:cubicBezTo>
                          <a:pt x="159379" y="82349"/>
                          <a:pt x="153557" y="82349"/>
                          <a:pt x="147735" y="82903"/>
                        </a:cubicBezTo>
                        <a:cubicBezTo>
                          <a:pt x="144685" y="82903"/>
                          <a:pt x="141636" y="83734"/>
                          <a:pt x="138863" y="84011"/>
                        </a:cubicBezTo>
                        <a:cubicBezTo>
                          <a:pt x="136645" y="84011"/>
                          <a:pt x="134151" y="84288"/>
                          <a:pt x="131933" y="84566"/>
                        </a:cubicBezTo>
                        <a:cubicBezTo>
                          <a:pt x="128051" y="84566"/>
                          <a:pt x="123892" y="84566"/>
                          <a:pt x="119734" y="84566"/>
                        </a:cubicBezTo>
                        <a:cubicBezTo>
                          <a:pt x="118071" y="84566"/>
                          <a:pt x="116685" y="84011"/>
                          <a:pt x="115021" y="84011"/>
                        </a:cubicBezTo>
                        <a:cubicBezTo>
                          <a:pt x="113081" y="84011"/>
                          <a:pt x="111140" y="84011"/>
                          <a:pt x="109200" y="83457"/>
                        </a:cubicBezTo>
                        <a:cubicBezTo>
                          <a:pt x="107813" y="82903"/>
                          <a:pt x="106704" y="82349"/>
                          <a:pt x="105318" y="81794"/>
                        </a:cubicBezTo>
                        <a:cubicBezTo>
                          <a:pt x="104209" y="81517"/>
                          <a:pt x="103100" y="81240"/>
                          <a:pt x="101991" y="81240"/>
                        </a:cubicBezTo>
                        <a:cubicBezTo>
                          <a:pt x="100883" y="81240"/>
                          <a:pt x="100051" y="80686"/>
                          <a:pt x="99219" y="80686"/>
                        </a:cubicBezTo>
                        <a:cubicBezTo>
                          <a:pt x="95615" y="80686"/>
                          <a:pt x="92010" y="80686"/>
                          <a:pt x="89793" y="77083"/>
                        </a:cubicBezTo>
                        <a:cubicBezTo>
                          <a:pt x="88129" y="74866"/>
                          <a:pt x="86189" y="72649"/>
                          <a:pt x="83139" y="72095"/>
                        </a:cubicBezTo>
                        <a:cubicBezTo>
                          <a:pt x="81199" y="72095"/>
                          <a:pt x="79258" y="72095"/>
                          <a:pt x="77318" y="72095"/>
                        </a:cubicBezTo>
                        <a:cubicBezTo>
                          <a:pt x="75654" y="72095"/>
                          <a:pt x="74268" y="72095"/>
                          <a:pt x="72604" y="72095"/>
                        </a:cubicBezTo>
                        <a:cubicBezTo>
                          <a:pt x="71218" y="72095"/>
                          <a:pt x="69832" y="72095"/>
                          <a:pt x="68723" y="72095"/>
                        </a:cubicBezTo>
                        <a:cubicBezTo>
                          <a:pt x="67891" y="72095"/>
                          <a:pt x="67337" y="72095"/>
                          <a:pt x="66505" y="72095"/>
                        </a:cubicBezTo>
                        <a:cubicBezTo>
                          <a:pt x="64842" y="72095"/>
                          <a:pt x="63178" y="72095"/>
                          <a:pt x="61515" y="72095"/>
                        </a:cubicBezTo>
                        <a:cubicBezTo>
                          <a:pt x="60129" y="72095"/>
                          <a:pt x="57911" y="72095"/>
                          <a:pt x="56802" y="71541"/>
                        </a:cubicBezTo>
                        <a:cubicBezTo>
                          <a:pt x="55970" y="70987"/>
                          <a:pt x="55416" y="69878"/>
                          <a:pt x="54584" y="69047"/>
                        </a:cubicBezTo>
                        <a:cubicBezTo>
                          <a:pt x="53475" y="67938"/>
                          <a:pt x="52367" y="67384"/>
                          <a:pt x="50980" y="67107"/>
                        </a:cubicBezTo>
                        <a:cubicBezTo>
                          <a:pt x="49039" y="66553"/>
                          <a:pt x="46822" y="66553"/>
                          <a:pt x="44881" y="66553"/>
                        </a:cubicBezTo>
                        <a:cubicBezTo>
                          <a:pt x="40168" y="66553"/>
                          <a:pt x="33514" y="70987"/>
                          <a:pt x="29356" y="67384"/>
                        </a:cubicBezTo>
                        <a:cubicBezTo>
                          <a:pt x="27415" y="65721"/>
                          <a:pt x="28247" y="62396"/>
                          <a:pt x="25197" y="61287"/>
                        </a:cubicBezTo>
                        <a:cubicBezTo>
                          <a:pt x="22148" y="60179"/>
                          <a:pt x="18267" y="61287"/>
                          <a:pt x="19375" y="56853"/>
                        </a:cubicBezTo>
                        <a:cubicBezTo>
                          <a:pt x="19930" y="54914"/>
                          <a:pt x="20207" y="53251"/>
                          <a:pt x="20485" y="51311"/>
                        </a:cubicBezTo>
                        <a:cubicBezTo>
                          <a:pt x="20485" y="49648"/>
                          <a:pt x="21039" y="47431"/>
                          <a:pt x="20207" y="46046"/>
                        </a:cubicBezTo>
                        <a:cubicBezTo>
                          <a:pt x="17712" y="42720"/>
                          <a:pt x="12722" y="45491"/>
                          <a:pt x="9672" y="44106"/>
                        </a:cubicBezTo>
                        <a:cubicBezTo>
                          <a:pt x="8286" y="43551"/>
                          <a:pt x="7177" y="42166"/>
                          <a:pt x="6900" y="40503"/>
                        </a:cubicBezTo>
                        <a:cubicBezTo>
                          <a:pt x="6900" y="39395"/>
                          <a:pt x="7177" y="38009"/>
                          <a:pt x="6900" y="36901"/>
                        </a:cubicBezTo>
                        <a:cubicBezTo>
                          <a:pt x="6068" y="35238"/>
                          <a:pt x="4127" y="34684"/>
                          <a:pt x="2464" y="34407"/>
                        </a:cubicBezTo>
                        <a:cubicBezTo>
                          <a:pt x="1909" y="34407"/>
                          <a:pt x="523" y="34129"/>
                          <a:pt x="246" y="33575"/>
                        </a:cubicBezTo>
                        <a:cubicBezTo>
                          <a:pt x="-308" y="33021"/>
                          <a:pt x="246" y="30804"/>
                          <a:pt x="246" y="29973"/>
                        </a:cubicBezTo>
                        <a:cubicBezTo>
                          <a:pt x="1633" y="29973"/>
                          <a:pt x="2464" y="28033"/>
                          <a:pt x="3019" y="26924"/>
                        </a:cubicBezTo>
                        <a:cubicBezTo>
                          <a:pt x="3573" y="25539"/>
                          <a:pt x="4682" y="24984"/>
                          <a:pt x="6068" y="24430"/>
                        </a:cubicBezTo>
                        <a:cubicBezTo>
                          <a:pt x="8840" y="23044"/>
                          <a:pt x="11890" y="22767"/>
                          <a:pt x="14662" y="22490"/>
                        </a:cubicBezTo>
                        <a:cubicBezTo>
                          <a:pt x="16049" y="22490"/>
                          <a:pt x="19375" y="23044"/>
                          <a:pt x="20761" y="21936"/>
                        </a:cubicBezTo>
                        <a:cubicBezTo>
                          <a:pt x="21871" y="21105"/>
                          <a:pt x="20207" y="19165"/>
                          <a:pt x="19653" y="18333"/>
                        </a:cubicBezTo>
                        <a:cubicBezTo>
                          <a:pt x="18543" y="16948"/>
                          <a:pt x="16603" y="15008"/>
                          <a:pt x="16603" y="13068"/>
                        </a:cubicBezTo>
                        <a:cubicBezTo>
                          <a:pt x="16603" y="11128"/>
                          <a:pt x="19653" y="11128"/>
                          <a:pt x="21039" y="10851"/>
                        </a:cubicBezTo>
                        <a:cubicBezTo>
                          <a:pt x="24088" y="10297"/>
                          <a:pt x="27138" y="9466"/>
                          <a:pt x="30188" y="8634"/>
                        </a:cubicBezTo>
                        <a:cubicBezTo>
                          <a:pt x="32683" y="7803"/>
                          <a:pt x="35177" y="6694"/>
                          <a:pt x="37673" y="6694"/>
                        </a:cubicBezTo>
                        <a:cubicBezTo>
                          <a:pt x="39891" y="6694"/>
                          <a:pt x="42108" y="7249"/>
                          <a:pt x="44050" y="7249"/>
                        </a:cubicBezTo>
                        <a:cubicBezTo>
                          <a:pt x="46267" y="7249"/>
                          <a:pt x="48208" y="6417"/>
                          <a:pt x="49871" y="5309"/>
                        </a:cubicBezTo>
                        <a:cubicBezTo>
                          <a:pt x="51535" y="4200"/>
                          <a:pt x="53198" y="2815"/>
                          <a:pt x="55139" y="2537"/>
                        </a:cubicBezTo>
                        <a:cubicBezTo>
                          <a:pt x="57079" y="2537"/>
                          <a:pt x="58742" y="3092"/>
                          <a:pt x="60684" y="3923"/>
                        </a:cubicBezTo>
                        <a:cubicBezTo>
                          <a:pt x="62070" y="4477"/>
                          <a:pt x="63456" y="5309"/>
                          <a:pt x="65119" y="5032"/>
                        </a:cubicBezTo>
                        <a:cubicBezTo>
                          <a:pt x="66783" y="5032"/>
                          <a:pt x="68169" y="4200"/>
                          <a:pt x="69555" y="3646"/>
                        </a:cubicBezTo>
                        <a:cubicBezTo>
                          <a:pt x="73436" y="2537"/>
                          <a:pt x="77040" y="2537"/>
                          <a:pt x="81199" y="2815"/>
                        </a:cubicBezTo>
                        <a:cubicBezTo>
                          <a:pt x="84803" y="2815"/>
                          <a:pt x="88129" y="2815"/>
                          <a:pt x="91456" y="1706"/>
                        </a:cubicBezTo>
                        <a:cubicBezTo>
                          <a:pt x="94506" y="875"/>
                          <a:pt x="97555" y="-234"/>
                          <a:pt x="100883" y="43"/>
                        </a:cubicBezTo>
                        <a:cubicBezTo>
                          <a:pt x="104209" y="320"/>
                          <a:pt x="106704" y="3092"/>
                          <a:pt x="110031" y="4200"/>
                        </a:cubicBezTo>
                        <a:cubicBezTo>
                          <a:pt x="111417" y="4477"/>
                          <a:pt x="113635" y="4477"/>
                          <a:pt x="114467" y="5586"/>
                        </a:cubicBezTo>
                        <a:cubicBezTo>
                          <a:pt x="115575" y="6971"/>
                          <a:pt x="114467" y="8634"/>
                          <a:pt x="113635" y="9743"/>
                        </a:cubicBezTo>
                        <a:cubicBezTo>
                          <a:pt x="110863" y="13622"/>
                          <a:pt x="106982" y="16948"/>
                          <a:pt x="103932" y="20550"/>
                        </a:cubicBezTo>
                        <a:cubicBezTo>
                          <a:pt x="103100" y="21659"/>
                          <a:pt x="95615" y="29695"/>
                          <a:pt x="100051" y="29695"/>
                        </a:cubicBezTo>
                        <a:cubicBezTo>
                          <a:pt x="105318" y="29695"/>
                          <a:pt x="109476" y="24430"/>
                          <a:pt x="111694" y="20273"/>
                        </a:cubicBezTo>
                        <a:cubicBezTo>
                          <a:pt x="112803" y="18333"/>
                          <a:pt x="113912" y="16116"/>
                          <a:pt x="115853" y="14731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749" name="Freeform 4748">
                    <a:extLst>
                      <a:ext uri="{FF2B5EF4-FFF2-40B4-BE49-F238E27FC236}">
                        <a16:creationId xmlns:a16="http://schemas.microsoft.com/office/drawing/2014/main" id="{B9C76C61-DA8E-3A19-06E9-EB557501F8E2}"/>
                      </a:ext>
                    </a:extLst>
                  </p:cNvPr>
                  <p:cNvSpPr/>
                  <p:nvPr/>
                </p:nvSpPr>
                <p:spPr>
                  <a:xfrm>
                    <a:off x="8293141" y="1301200"/>
                    <a:ext cx="17448" cy="13952"/>
                  </a:xfrm>
                  <a:custGeom>
                    <a:avLst/>
                    <a:gdLst>
                      <a:gd name="connsiteX0" fmla="*/ 3267 w 17448"/>
                      <a:gd name="connsiteY0" fmla="*/ 9203 h 13952"/>
                      <a:gd name="connsiteX1" fmla="*/ 1326 w 17448"/>
                      <a:gd name="connsiteY1" fmla="*/ 7263 h 13952"/>
                      <a:gd name="connsiteX2" fmla="*/ 218 w 17448"/>
                      <a:gd name="connsiteY2" fmla="*/ 5046 h 13952"/>
                      <a:gd name="connsiteX3" fmla="*/ 9366 w 17448"/>
                      <a:gd name="connsiteY3" fmla="*/ 2829 h 13952"/>
                      <a:gd name="connsiteX4" fmla="*/ 16020 w 17448"/>
                      <a:gd name="connsiteY4" fmla="*/ 335 h 13952"/>
                      <a:gd name="connsiteX5" fmla="*/ 17129 w 17448"/>
                      <a:gd name="connsiteY5" fmla="*/ 3106 h 13952"/>
                      <a:gd name="connsiteX6" fmla="*/ 17129 w 17448"/>
                      <a:gd name="connsiteY6" fmla="*/ 6155 h 13952"/>
                      <a:gd name="connsiteX7" fmla="*/ 15742 w 17448"/>
                      <a:gd name="connsiteY7" fmla="*/ 7817 h 13952"/>
                      <a:gd name="connsiteX8" fmla="*/ 10198 w 17448"/>
                      <a:gd name="connsiteY8" fmla="*/ 13360 h 13952"/>
                      <a:gd name="connsiteX9" fmla="*/ 4376 w 17448"/>
                      <a:gd name="connsiteY9" fmla="*/ 13083 h 13952"/>
                      <a:gd name="connsiteX10" fmla="*/ 2990 w 17448"/>
                      <a:gd name="connsiteY10" fmla="*/ 8926 h 139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7448" h="13952">
                        <a:moveTo>
                          <a:pt x="3267" y="9203"/>
                        </a:moveTo>
                        <a:cubicBezTo>
                          <a:pt x="2990" y="8094"/>
                          <a:pt x="2435" y="7540"/>
                          <a:pt x="1326" y="7263"/>
                        </a:cubicBezTo>
                        <a:cubicBezTo>
                          <a:pt x="218" y="6986"/>
                          <a:pt x="-337" y="6432"/>
                          <a:pt x="218" y="5046"/>
                        </a:cubicBezTo>
                        <a:cubicBezTo>
                          <a:pt x="2435" y="1444"/>
                          <a:pt x="6317" y="4215"/>
                          <a:pt x="9366" y="2829"/>
                        </a:cubicBezTo>
                        <a:cubicBezTo>
                          <a:pt x="11030" y="2275"/>
                          <a:pt x="14079" y="-1051"/>
                          <a:pt x="16020" y="335"/>
                        </a:cubicBezTo>
                        <a:cubicBezTo>
                          <a:pt x="16852" y="889"/>
                          <a:pt x="16852" y="2552"/>
                          <a:pt x="17129" y="3106"/>
                        </a:cubicBezTo>
                        <a:cubicBezTo>
                          <a:pt x="17406" y="3938"/>
                          <a:pt x="17683" y="5046"/>
                          <a:pt x="17129" y="6155"/>
                        </a:cubicBezTo>
                        <a:cubicBezTo>
                          <a:pt x="16852" y="6986"/>
                          <a:pt x="16297" y="7263"/>
                          <a:pt x="15742" y="7817"/>
                        </a:cubicBezTo>
                        <a:cubicBezTo>
                          <a:pt x="14356" y="10034"/>
                          <a:pt x="12693" y="12251"/>
                          <a:pt x="10198" y="13360"/>
                        </a:cubicBezTo>
                        <a:cubicBezTo>
                          <a:pt x="8535" y="14191"/>
                          <a:pt x="6039" y="14191"/>
                          <a:pt x="4376" y="13083"/>
                        </a:cubicBezTo>
                        <a:cubicBezTo>
                          <a:pt x="2990" y="11974"/>
                          <a:pt x="3544" y="10311"/>
                          <a:pt x="2990" y="8926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750" name="Freeform 4749">
                    <a:extLst>
                      <a:ext uri="{FF2B5EF4-FFF2-40B4-BE49-F238E27FC236}">
                        <a16:creationId xmlns:a16="http://schemas.microsoft.com/office/drawing/2014/main" id="{0C043675-CD6E-41A1-6C70-D798159AE251}"/>
                      </a:ext>
                    </a:extLst>
                  </p:cNvPr>
                  <p:cNvSpPr/>
                  <p:nvPr/>
                </p:nvSpPr>
                <p:spPr>
                  <a:xfrm>
                    <a:off x="8470820" y="1314737"/>
                    <a:ext cx="163831" cy="87945"/>
                  </a:xfrm>
                  <a:custGeom>
                    <a:avLst/>
                    <a:gdLst>
                      <a:gd name="connsiteX0" fmla="*/ 50979 w 163831"/>
                      <a:gd name="connsiteY0" fmla="*/ 73537 h 87945"/>
                      <a:gd name="connsiteX1" fmla="*/ 43771 w 163831"/>
                      <a:gd name="connsiteY1" fmla="*/ 75200 h 87945"/>
                      <a:gd name="connsiteX2" fmla="*/ 36563 w 163831"/>
                      <a:gd name="connsiteY2" fmla="*/ 76863 h 87945"/>
                      <a:gd name="connsiteX3" fmla="*/ 32405 w 163831"/>
                      <a:gd name="connsiteY3" fmla="*/ 78803 h 87945"/>
                      <a:gd name="connsiteX4" fmla="*/ 28801 w 163831"/>
                      <a:gd name="connsiteY4" fmla="*/ 80188 h 87945"/>
                      <a:gd name="connsiteX5" fmla="*/ 25474 w 163831"/>
                      <a:gd name="connsiteY5" fmla="*/ 80465 h 87945"/>
                      <a:gd name="connsiteX6" fmla="*/ 18820 w 163831"/>
                      <a:gd name="connsiteY6" fmla="*/ 84068 h 87945"/>
                      <a:gd name="connsiteX7" fmla="*/ 11335 w 163831"/>
                      <a:gd name="connsiteY7" fmla="*/ 86562 h 87945"/>
                      <a:gd name="connsiteX8" fmla="*/ 1355 w 163831"/>
                      <a:gd name="connsiteY8" fmla="*/ 86839 h 87945"/>
                      <a:gd name="connsiteX9" fmla="*/ 523 w 163831"/>
                      <a:gd name="connsiteY9" fmla="*/ 79080 h 87945"/>
                      <a:gd name="connsiteX10" fmla="*/ 6344 w 163831"/>
                      <a:gd name="connsiteY10" fmla="*/ 69380 h 87945"/>
                      <a:gd name="connsiteX11" fmla="*/ 14107 w 163831"/>
                      <a:gd name="connsiteY11" fmla="*/ 61344 h 87945"/>
                      <a:gd name="connsiteX12" fmla="*/ 18266 w 163831"/>
                      <a:gd name="connsiteY12" fmla="*/ 51645 h 87945"/>
                      <a:gd name="connsiteX13" fmla="*/ 23533 w 163831"/>
                      <a:gd name="connsiteY13" fmla="*/ 41945 h 87945"/>
                      <a:gd name="connsiteX14" fmla="*/ 34345 w 163831"/>
                      <a:gd name="connsiteY14" fmla="*/ 38066 h 87945"/>
                      <a:gd name="connsiteX15" fmla="*/ 40444 w 163831"/>
                      <a:gd name="connsiteY15" fmla="*/ 36403 h 87945"/>
                      <a:gd name="connsiteX16" fmla="*/ 41276 w 163831"/>
                      <a:gd name="connsiteY16" fmla="*/ 29198 h 87945"/>
                      <a:gd name="connsiteX17" fmla="*/ 44603 w 163831"/>
                      <a:gd name="connsiteY17" fmla="*/ 28366 h 87945"/>
                      <a:gd name="connsiteX18" fmla="*/ 49871 w 163831"/>
                      <a:gd name="connsiteY18" fmla="*/ 26704 h 87945"/>
                      <a:gd name="connsiteX19" fmla="*/ 49871 w 163831"/>
                      <a:gd name="connsiteY19" fmla="*/ 26704 h 87945"/>
                      <a:gd name="connsiteX20" fmla="*/ 50979 w 163831"/>
                      <a:gd name="connsiteY20" fmla="*/ 26704 h 87945"/>
                      <a:gd name="connsiteX21" fmla="*/ 53474 w 163831"/>
                      <a:gd name="connsiteY21" fmla="*/ 26704 h 87945"/>
                      <a:gd name="connsiteX22" fmla="*/ 56524 w 163831"/>
                      <a:gd name="connsiteY22" fmla="*/ 25041 h 87945"/>
                      <a:gd name="connsiteX23" fmla="*/ 50147 w 163831"/>
                      <a:gd name="connsiteY23" fmla="*/ 23378 h 87945"/>
                      <a:gd name="connsiteX24" fmla="*/ 50979 w 163831"/>
                      <a:gd name="connsiteY24" fmla="*/ 19498 h 87945"/>
                      <a:gd name="connsiteX25" fmla="*/ 49593 w 163831"/>
                      <a:gd name="connsiteY25" fmla="*/ 13679 h 87945"/>
                      <a:gd name="connsiteX26" fmla="*/ 51811 w 163831"/>
                      <a:gd name="connsiteY26" fmla="*/ 5088 h 87945"/>
                      <a:gd name="connsiteX27" fmla="*/ 56802 w 163831"/>
                      <a:gd name="connsiteY27" fmla="*/ 3703 h 87945"/>
                      <a:gd name="connsiteX28" fmla="*/ 62069 w 163831"/>
                      <a:gd name="connsiteY28" fmla="*/ 2871 h 87945"/>
                      <a:gd name="connsiteX29" fmla="*/ 64009 w 163831"/>
                      <a:gd name="connsiteY29" fmla="*/ 6197 h 87945"/>
                      <a:gd name="connsiteX30" fmla="*/ 65119 w 163831"/>
                      <a:gd name="connsiteY30" fmla="*/ 8414 h 87945"/>
                      <a:gd name="connsiteX31" fmla="*/ 73158 w 163831"/>
                      <a:gd name="connsiteY31" fmla="*/ 9522 h 87945"/>
                      <a:gd name="connsiteX32" fmla="*/ 78425 w 163831"/>
                      <a:gd name="connsiteY32" fmla="*/ 6474 h 87945"/>
                      <a:gd name="connsiteX33" fmla="*/ 80643 w 163831"/>
                      <a:gd name="connsiteY33" fmla="*/ 1208 h 87945"/>
                      <a:gd name="connsiteX34" fmla="*/ 87020 w 163831"/>
                      <a:gd name="connsiteY34" fmla="*/ 100 h 87945"/>
                      <a:gd name="connsiteX35" fmla="*/ 92010 w 163831"/>
                      <a:gd name="connsiteY35" fmla="*/ 2317 h 87945"/>
                      <a:gd name="connsiteX36" fmla="*/ 97000 w 163831"/>
                      <a:gd name="connsiteY36" fmla="*/ 5920 h 87945"/>
                      <a:gd name="connsiteX37" fmla="*/ 91456 w 163831"/>
                      <a:gd name="connsiteY37" fmla="*/ 11739 h 87945"/>
                      <a:gd name="connsiteX38" fmla="*/ 86742 w 163831"/>
                      <a:gd name="connsiteY38" fmla="*/ 18390 h 87945"/>
                      <a:gd name="connsiteX39" fmla="*/ 93119 w 163831"/>
                      <a:gd name="connsiteY39" fmla="*/ 19221 h 87945"/>
                      <a:gd name="connsiteX40" fmla="*/ 97277 w 163831"/>
                      <a:gd name="connsiteY40" fmla="*/ 19221 h 87945"/>
                      <a:gd name="connsiteX41" fmla="*/ 103654 w 163831"/>
                      <a:gd name="connsiteY41" fmla="*/ 18113 h 87945"/>
                      <a:gd name="connsiteX42" fmla="*/ 110585 w 163831"/>
                      <a:gd name="connsiteY42" fmla="*/ 17004 h 87945"/>
                      <a:gd name="connsiteX43" fmla="*/ 122506 w 163831"/>
                      <a:gd name="connsiteY43" fmla="*/ 18113 h 87945"/>
                      <a:gd name="connsiteX44" fmla="*/ 129714 w 163831"/>
                      <a:gd name="connsiteY44" fmla="*/ 24210 h 87945"/>
                      <a:gd name="connsiteX45" fmla="*/ 146071 w 163831"/>
                      <a:gd name="connsiteY45" fmla="*/ 34740 h 87945"/>
                      <a:gd name="connsiteX46" fmla="*/ 156328 w 163831"/>
                      <a:gd name="connsiteY46" fmla="*/ 39451 h 87945"/>
                      <a:gd name="connsiteX47" fmla="*/ 163537 w 163831"/>
                      <a:gd name="connsiteY47" fmla="*/ 46379 h 87945"/>
                      <a:gd name="connsiteX48" fmla="*/ 160209 w 163831"/>
                      <a:gd name="connsiteY48" fmla="*/ 55247 h 87945"/>
                      <a:gd name="connsiteX49" fmla="*/ 148843 w 163831"/>
                      <a:gd name="connsiteY49" fmla="*/ 63561 h 87945"/>
                      <a:gd name="connsiteX50" fmla="*/ 137754 w 163831"/>
                      <a:gd name="connsiteY50" fmla="*/ 67718 h 87945"/>
                      <a:gd name="connsiteX51" fmla="*/ 124446 w 163831"/>
                      <a:gd name="connsiteY51" fmla="*/ 67441 h 87945"/>
                      <a:gd name="connsiteX52" fmla="*/ 93673 w 163831"/>
                      <a:gd name="connsiteY52" fmla="*/ 72152 h 87945"/>
                      <a:gd name="connsiteX53" fmla="*/ 86742 w 163831"/>
                      <a:gd name="connsiteY53" fmla="*/ 74923 h 87945"/>
                      <a:gd name="connsiteX54" fmla="*/ 77871 w 163831"/>
                      <a:gd name="connsiteY54" fmla="*/ 72983 h 87945"/>
                      <a:gd name="connsiteX55" fmla="*/ 50425 w 163831"/>
                      <a:gd name="connsiteY55" fmla="*/ 73537 h 879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</a:cxnLst>
                    <a:rect l="l" t="t" r="r" b="b"/>
                    <a:pathLst>
                      <a:path w="163831" h="87945">
                        <a:moveTo>
                          <a:pt x="50979" y="73537"/>
                        </a:moveTo>
                        <a:cubicBezTo>
                          <a:pt x="48484" y="74091"/>
                          <a:pt x="46266" y="74923"/>
                          <a:pt x="43771" y="75200"/>
                        </a:cubicBezTo>
                        <a:cubicBezTo>
                          <a:pt x="41276" y="75477"/>
                          <a:pt x="39058" y="76031"/>
                          <a:pt x="36563" y="76863"/>
                        </a:cubicBezTo>
                        <a:cubicBezTo>
                          <a:pt x="35177" y="77417"/>
                          <a:pt x="33791" y="78248"/>
                          <a:pt x="32405" y="78803"/>
                        </a:cubicBezTo>
                        <a:cubicBezTo>
                          <a:pt x="31295" y="79080"/>
                          <a:pt x="29909" y="80188"/>
                          <a:pt x="28801" y="80188"/>
                        </a:cubicBezTo>
                        <a:cubicBezTo>
                          <a:pt x="27969" y="80188"/>
                          <a:pt x="26306" y="80465"/>
                          <a:pt x="25474" y="80465"/>
                        </a:cubicBezTo>
                        <a:cubicBezTo>
                          <a:pt x="23256" y="81574"/>
                          <a:pt x="21038" y="82959"/>
                          <a:pt x="18820" y="84068"/>
                        </a:cubicBezTo>
                        <a:cubicBezTo>
                          <a:pt x="16325" y="84899"/>
                          <a:pt x="13830" y="85731"/>
                          <a:pt x="11335" y="86562"/>
                        </a:cubicBezTo>
                        <a:cubicBezTo>
                          <a:pt x="8562" y="87393"/>
                          <a:pt x="3850" y="89056"/>
                          <a:pt x="1355" y="86839"/>
                        </a:cubicBezTo>
                        <a:cubicBezTo>
                          <a:pt x="-587" y="85176"/>
                          <a:pt x="-31" y="81574"/>
                          <a:pt x="523" y="79080"/>
                        </a:cubicBezTo>
                        <a:cubicBezTo>
                          <a:pt x="1631" y="75477"/>
                          <a:pt x="3850" y="72152"/>
                          <a:pt x="6344" y="69380"/>
                        </a:cubicBezTo>
                        <a:cubicBezTo>
                          <a:pt x="8840" y="66609"/>
                          <a:pt x="11889" y="64115"/>
                          <a:pt x="14107" y="61344"/>
                        </a:cubicBezTo>
                        <a:cubicBezTo>
                          <a:pt x="16325" y="58296"/>
                          <a:pt x="17157" y="54970"/>
                          <a:pt x="18266" y="51645"/>
                        </a:cubicBezTo>
                        <a:cubicBezTo>
                          <a:pt x="19375" y="48042"/>
                          <a:pt x="20761" y="44439"/>
                          <a:pt x="23533" y="41945"/>
                        </a:cubicBezTo>
                        <a:cubicBezTo>
                          <a:pt x="26583" y="39451"/>
                          <a:pt x="30464" y="38620"/>
                          <a:pt x="34345" y="38066"/>
                        </a:cubicBezTo>
                        <a:cubicBezTo>
                          <a:pt x="36009" y="38066"/>
                          <a:pt x="39612" y="38066"/>
                          <a:pt x="40444" y="36403"/>
                        </a:cubicBezTo>
                        <a:cubicBezTo>
                          <a:pt x="41554" y="34186"/>
                          <a:pt x="39058" y="30861"/>
                          <a:pt x="41276" y="29198"/>
                        </a:cubicBezTo>
                        <a:cubicBezTo>
                          <a:pt x="42108" y="28643"/>
                          <a:pt x="43771" y="28643"/>
                          <a:pt x="44603" y="28366"/>
                        </a:cubicBezTo>
                        <a:cubicBezTo>
                          <a:pt x="46266" y="27812"/>
                          <a:pt x="48207" y="27258"/>
                          <a:pt x="49871" y="26704"/>
                        </a:cubicBezTo>
                        <a:cubicBezTo>
                          <a:pt x="50702" y="26704"/>
                          <a:pt x="50702" y="26704"/>
                          <a:pt x="49871" y="26704"/>
                        </a:cubicBezTo>
                        <a:cubicBezTo>
                          <a:pt x="49871" y="26704"/>
                          <a:pt x="50979" y="26704"/>
                          <a:pt x="50979" y="26704"/>
                        </a:cubicBezTo>
                        <a:cubicBezTo>
                          <a:pt x="51811" y="26704"/>
                          <a:pt x="52643" y="26704"/>
                          <a:pt x="53474" y="26704"/>
                        </a:cubicBezTo>
                        <a:cubicBezTo>
                          <a:pt x="54306" y="26704"/>
                          <a:pt x="56524" y="26427"/>
                          <a:pt x="56524" y="25041"/>
                        </a:cubicBezTo>
                        <a:cubicBezTo>
                          <a:pt x="56524" y="23101"/>
                          <a:pt x="50979" y="25041"/>
                          <a:pt x="50147" y="23378"/>
                        </a:cubicBezTo>
                        <a:cubicBezTo>
                          <a:pt x="49593" y="22547"/>
                          <a:pt x="50979" y="20607"/>
                          <a:pt x="50979" y="19498"/>
                        </a:cubicBezTo>
                        <a:cubicBezTo>
                          <a:pt x="50979" y="17559"/>
                          <a:pt x="49871" y="15619"/>
                          <a:pt x="49593" y="13679"/>
                        </a:cubicBezTo>
                        <a:cubicBezTo>
                          <a:pt x="49039" y="10631"/>
                          <a:pt x="49039" y="7028"/>
                          <a:pt x="51811" y="5088"/>
                        </a:cubicBezTo>
                        <a:cubicBezTo>
                          <a:pt x="53474" y="3980"/>
                          <a:pt x="55138" y="3980"/>
                          <a:pt x="56802" y="3703"/>
                        </a:cubicBezTo>
                        <a:cubicBezTo>
                          <a:pt x="58742" y="3425"/>
                          <a:pt x="60128" y="2871"/>
                          <a:pt x="62069" y="2871"/>
                        </a:cubicBezTo>
                        <a:cubicBezTo>
                          <a:pt x="62901" y="3980"/>
                          <a:pt x="63732" y="4811"/>
                          <a:pt x="64009" y="6197"/>
                        </a:cubicBezTo>
                        <a:cubicBezTo>
                          <a:pt x="64287" y="7028"/>
                          <a:pt x="64564" y="7859"/>
                          <a:pt x="65119" y="8414"/>
                        </a:cubicBezTo>
                        <a:cubicBezTo>
                          <a:pt x="67059" y="9799"/>
                          <a:pt x="70940" y="9522"/>
                          <a:pt x="73158" y="9522"/>
                        </a:cubicBezTo>
                        <a:cubicBezTo>
                          <a:pt x="75376" y="9522"/>
                          <a:pt x="77317" y="8414"/>
                          <a:pt x="78425" y="6474"/>
                        </a:cubicBezTo>
                        <a:cubicBezTo>
                          <a:pt x="79535" y="4811"/>
                          <a:pt x="78980" y="2317"/>
                          <a:pt x="80643" y="1208"/>
                        </a:cubicBezTo>
                        <a:cubicBezTo>
                          <a:pt x="82307" y="100"/>
                          <a:pt x="85356" y="-177"/>
                          <a:pt x="87020" y="100"/>
                        </a:cubicBezTo>
                        <a:cubicBezTo>
                          <a:pt x="88960" y="100"/>
                          <a:pt x="90346" y="1486"/>
                          <a:pt x="92010" y="2317"/>
                        </a:cubicBezTo>
                        <a:cubicBezTo>
                          <a:pt x="93396" y="3148"/>
                          <a:pt x="96445" y="3980"/>
                          <a:pt x="97000" y="5920"/>
                        </a:cubicBezTo>
                        <a:cubicBezTo>
                          <a:pt x="97555" y="8414"/>
                          <a:pt x="93119" y="10631"/>
                          <a:pt x="91456" y="11739"/>
                        </a:cubicBezTo>
                        <a:cubicBezTo>
                          <a:pt x="89792" y="13125"/>
                          <a:pt x="86465" y="16173"/>
                          <a:pt x="86742" y="18390"/>
                        </a:cubicBezTo>
                        <a:cubicBezTo>
                          <a:pt x="86742" y="20884"/>
                          <a:pt x="91733" y="19498"/>
                          <a:pt x="93119" y="19221"/>
                        </a:cubicBezTo>
                        <a:cubicBezTo>
                          <a:pt x="94505" y="18944"/>
                          <a:pt x="95891" y="19221"/>
                          <a:pt x="97277" y="19221"/>
                        </a:cubicBezTo>
                        <a:cubicBezTo>
                          <a:pt x="99495" y="19221"/>
                          <a:pt x="101436" y="18667"/>
                          <a:pt x="103654" y="18113"/>
                        </a:cubicBezTo>
                        <a:cubicBezTo>
                          <a:pt x="105872" y="17559"/>
                          <a:pt x="108367" y="17281"/>
                          <a:pt x="110585" y="17004"/>
                        </a:cubicBezTo>
                        <a:cubicBezTo>
                          <a:pt x="114466" y="16450"/>
                          <a:pt x="118902" y="16173"/>
                          <a:pt x="122506" y="18113"/>
                        </a:cubicBezTo>
                        <a:cubicBezTo>
                          <a:pt x="125278" y="19498"/>
                          <a:pt x="127496" y="21993"/>
                          <a:pt x="129714" y="24210"/>
                        </a:cubicBezTo>
                        <a:cubicBezTo>
                          <a:pt x="134427" y="29198"/>
                          <a:pt x="139972" y="32246"/>
                          <a:pt x="146071" y="34740"/>
                        </a:cubicBezTo>
                        <a:cubicBezTo>
                          <a:pt x="149397" y="36126"/>
                          <a:pt x="153002" y="37511"/>
                          <a:pt x="156328" y="39451"/>
                        </a:cubicBezTo>
                        <a:cubicBezTo>
                          <a:pt x="159101" y="41114"/>
                          <a:pt x="162427" y="43331"/>
                          <a:pt x="163537" y="46379"/>
                        </a:cubicBezTo>
                        <a:cubicBezTo>
                          <a:pt x="164645" y="49705"/>
                          <a:pt x="162427" y="53030"/>
                          <a:pt x="160209" y="55247"/>
                        </a:cubicBezTo>
                        <a:cubicBezTo>
                          <a:pt x="156883" y="58573"/>
                          <a:pt x="153002" y="61344"/>
                          <a:pt x="148843" y="63561"/>
                        </a:cubicBezTo>
                        <a:cubicBezTo>
                          <a:pt x="145239" y="65501"/>
                          <a:pt x="141635" y="67163"/>
                          <a:pt x="137754" y="67718"/>
                        </a:cubicBezTo>
                        <a:cubicBezTo>
                          <a:pt x="133318" y="68272"/>
                          <a:pt x="128882" y="67718"/>
                          <a:pt x="124446" y="67441"/>
                        </a:cubicBezTo>
                        <a:cubicBezTo>
                          <a:pt x="113911" y="66886"/>
                          <a:pt x="103099" y="67441"/>
                          <a:pt x="93673" y="72152"/>
                        </a:cubicBezTo>
                        <a:cubicBezTo>
                          <a:pt x="91456" y="73260"/>
                          <a:pt x="89238" y="74923"/>
                          <a:pt x="86742" y="74923"/>
                        </a:cubicBezTo>
                        <a:cubicBezTo>
                          <a:pt x="83693" y="74923"/>
                          <a:pt x="80643" y="73537"/>
                          <a:pt x="77871" y="72983"/>
                        </a:cubicBezTo>
                        <a:cubicBezTo>
                          <a:pt x="68445" y="70489"/>
                          <a:pt x="59574" y="71043"/>
                          <a:pt x="50425" y="73537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751" name="Freeform 4750">
                    <a:extLst>
                      <a:ext uri="{FF2B5EF4-FFF2-40B4-BE49-F238E27FC236}">
                        <a16:creationId xmlns:a16="http://schemas.microsoft.com/office/drawing/2014/main" id="{63233BF9-E84A-FCCE-C56A-63AE970AB701}"/>
                      </a:ext>
                    </a:extLst>
                  </p:cNvPr>
                  <p:cNvSpPr/>
                  <p:nvPr/>
                </p:nvSpPr>
                <p:spPr>
                  <a:xfrm>
                    <a:off x="8409829" y="1475656"/>
                    <a:ext cx="10250" cy="5846"/>
                  </a:xfrm>
                  <a:custGeom>
                    <a:avLst/>
                    <a:gdLst>
                      <a:gd name="connsiteX0" fmla="*/ 799 w 10250"/>
                      <a:gd name="connsiteY0" fmla="*/ 466 h 5846"/>
                      <a:gd name="connsiteX1" fmla="*/ 5235 w 10250"/>
                      <a:gd name="connsiteY1" fmla="*/ 1298 h 5846"/>
                      <a:gd name="connsiteX2" fmla="*/ 7453 w 10250"/>
                      <a:gd name="connsiteY2" fmla="*/ 2406 h 5846"/>
                      <a:gd name="connsiteX3" fmla="*/ 9948 w 10250"/>
                      <a:gd name="connsiteY3" fmla="*/ 3238 h 5846"/>
                      <a:gd name="connsiteX4" fmla="*/ 7730 w 10250"/>
                      <a:gd name="connsiteY4" fmla="*/ 5732 h 5846"/>
                      <a:gd name="connsiteX5" fmla="*/ 4126 w 10250"/>
                      <a:gd name="connsiteY5" fmla="*/ 5455 h 5846"/>
                      <a:gd name="connsiteX6" fmla="*/ 1354 w 10250"/>
                      <a:gd name="connsiteY6" fmla="*/ 5177 h 5846"/>
                      <a:gd name="connsiteX7" fmla="*/ 1354 w 10250"/>
                      <a:gd name="connsiteY7" fmla="*/ 466 h 58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0250" h="5846">
                        <a:moveTo>
                          <a:pt x="799" y="466"/>
                        </a:moveTo>
                        <a:cubicBezTo>
                          <a:pt x="2462" y="-642"/>
                          <a:pt x="4126" y="466"/>
                          <a:pt x="5235" y="1298"/>
                        </a:cubicBezTo>
                        <a:cubicBezTo>
                          <a:pt x="5789" y="1852"/>
                          <a:pt x="6621" y="2129"/>
                          <a:pt x="7453" y="2406"/>
                        </a:cubicBezTo>
                        <a:cubicBezTo>
                          <a:pt x="8285" y="2406"/>
                          <a:pt x="9393" y="2406"/>
                          <a:pt x="9948" y="3238"/>
                        </a:cubicBezTo>
                        <a:cubicBezTo>
                          <a:pt x="11057" y="4623"/>
                          <a:pt x="8839" y="5455"/>
                          <a:pt x="7730" y="5732"/>
                        </a:cubicBezTo>
                        <a:cubicBezTo>
                          <a:pt x="6621" y="6009"/>
                          <a:pt x="5235" y="5732"/>
                          <a:pt x="4126" y="5455"/>
                        </a:cubicBezTo>
                        <a:cubicBezTo>
                          <a:pt x="3294" y="5177"/>
                          <a:pt x="2185" y="5455"/>
                          <a:pt x="1354" y="5177"/>
                        </a:cubicBezTo>
                        <a:cubicBezTo>
                          <a:pt x="-587" y="4623"/>
                          <a:pt x="-310" y="1575"/>
                          <a:pt x="1354" y="466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752" name="Freeform 4751">
                    <a:extLst>
                      <a:ext uri="{FF2B5EF4-FFF2-40B4-BE49-F238E27FC236}">
                        <a16:creationId xmlns:a16="http://schemas.microsoft.com/office/drawing/2014/main" id="{A84CC1E5-A6CD-ABFA-1E7C-4F55D52A4C2F}"/>
                      </a:ext>
                    </a:extLst>
                  </p:cNvPr>
                  <p:cNvSpPr/>
                  <p:nvPr/>
                </p:nvSpPr>
                <p:spPr>
                  <a:xfrm>
                    <a:off x="8080820" y="1576613"/>
                    <a:ext cx="14453" cy="6483"/>
                  </a:xfrm>
                  <a:custGeom>
                    <a:avLst/>
                    <a:gdLst>
                      <a:gd name="connsiteX0" fmla="*/ 176 w 14453"/>
                      <a:gd name="connsiteY0" fmla="*/ 5646 h 6483"/>
                      <a:gd name="connsiteX1" fmla="*/ 1563 w 14453"/>
                      <a:gd name="connsiteY1" fmla="*/ 3429 h 6483"/>
                      <a:gd name="connsiteX2" fmla="*/ 4335 w 14453"/>
                      <a:gd name="connsiteY2" fmla="*/ 2875 h 6483"/>
                      <a:gd name="connsiteX3" fmla="*/ 6275 w 14453"/>
                      <a:gd name="connsiteY3" fmla="*/ 1212 h 6483"/>
                      <a:gd name="connsiteX4" fmla="*/ 8493 w 14453"/>
                      <a:gd name="connsiteY4" fmla="*/ 104 h 6483"/>
                      <a:gd name="connsiteX5" fmla="*/ 10988 w 14453"/>
                      <a:gd name="connsiteY5" fmla="*/ 935 h 6483"/>
                      <a:gd name="connsiteX6" fmla="*/ 14038 w 14453"/>
                      <a:gd name="connsiteY6" fmla="*/ 2321 h 6483"/>
                      <a:gd name="connsiteX7" fmla="*/ 14038 w 14453"/>
                      <a:gd name="connsiteY7" fmla="*/ 4538 h 6483"/>
                      <a:gd name="connsiteX8" fmla="*/ 12374 w 14453"/>
                      <a:gd name="connsiteY8" fmla="*/ 4815 h 6483"/>
                      <a:gd name="connsiteX9" fmla="*/ 5444 w 14453"/>
                      <a:gd name="connsiteY9" fmla="*/ 5924 h 6483"/>
                      <a:gd name="connsiteX10" fmla="*/ 176 w 14453"/>
                      <a:gd name="connsiteY10" fmla="*/ 5924 h 64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4453" h="6483">
                        <a:moveTo>
                          <a:pt x="176" y="5646"/>
                        </a:moveTo>
                        <a:cubicBezTo>
                          <a:pt x="-378" y="4538"/>
                          <a:pt x="454" y="3707"/>
                          <a:pt x="1563" y="3429"/>
                        </a:cubicBezTo>
                        <a:cubicBezTo>
                          <a:pt x="2394" y="3152"/>
                          <a:pt x="3781" y="3429"/>
                          <a:pt x="4335" y="2875"/>
                        </a:cubicBezTo>
                        <a:cubicBezTo>
                          <a:pt x="5167" y="2321"/>
                          <a:pt x="5444" y="1489"/>
                          <a:pt x="6275" y="1212"/>
                        </a:cubicBezTo>
                        <a:cubicBezTo>
                          <a:pt x="6830" y="935"/>
                          <a:pt x="7662" y="381"/>
                          <a:pt x="8493" y="104"/>
                        </a:cubicBezTo>
                        <a:cubicBezTo>
                          <a:pt x="9880" y="-173"/>
                          <a:pt x="9880" y="104"/>
                          <a:pt x="10988" y="935"/>
                        </a:cubicBezTo>
                        <a:cubicBezTo>
                          <a:pt x="11820" y="1489"/>
                          <a:pt x="13206" y="1489"/>
                          <a:pt x="14038" y="2321"/>
                        </a:cubicBezTo>
                        <a:cubicBezTo>
                          <a:pt x="14592" y="2875"/>
                          <a:pt x="14592" y="3707"/>
                          <a:pt x="14038" y="4538"/>
                        </a:cubicBezTo>
                        <a:cubicBezTo>
                          <a:pt x="13484" y="5092"/>
                          <a:pt x="12929" y="4815"/>
                          <a:pt x="12374" y="4815"/>
                        </a:cubicBezTo>
                        <a:cubicBezTo>
                          <a:pt x="10157" y="4815"/>
                          <a:pt x="7662" y="4815"/>
                          <a:pt x="5444" y="5924"/>
                        </a:cubicBezTo>
                        <a:cubicBezTo>
                          <a:pt x="4335" y="6201"/>
                          <a:pt x="731" y="7032"/>
                          <a:pt x="176" y="5924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753" name="Freeform 4752">
                    <a:extLst>
                      <a:ext uri="{FF2B5EF4-FFF2-40B4-BE49-F238E27FC236}">
                        <a16:creationId xmlns:a16="http://schemas.microsoft.com/office/drawing/2014/main" id="{E5EF1432-4641-7701-0869-589BC2FC3F26}"/>
                      </a:ext>
                    </a:extLst>
                  </p:cNvPr>
                  <p:cNvSpPr/>
                  <p:nvPr/>
                </p:nvSpPr>
                <p:spPr>
                  <a:xfrm>
                    <a:off x="8099228" y="1578788"/>
                    <a:ext cx="19619" cy="12893"/>
                  </a:xfrm>
                  <a:custGeom>
                    <a:avLst/>
                    <a:gdLst>
                      <a:gd name="connsiteX0" fmla="*/ 6166 w 19619"/>
                      <a:gd name="connsiteY0" fmla="*/ 10677 h 12893"/>
                      <a:gd name="connsiteX1" fmla="*/ 4225 w 19619"/>
                      <a:gd name="connsiteY1" fmla="*/ 11231 h 12893"/>
                      <a:gd name="connsiteX2" fmla="*/ 898 w 19619"/>
                      <a:gd name="connsiteY2" fmla="*/ 11231 h 12893"/>
                      <a:gd name="connsiteX3" fmla="*/ 621 w 19619"/>
                      <a:gd name="connsiteY3" fmla="*/ 8460 h 12893"/>
                      <a:gd name="connsiteX4" fmla="*/ 4780 w 19619"/>
                      <a:gd name="connsiteY4" fmla="*/ 5411 h 12893"/>
                      <a:gd name="connsiteX5" fmla="*/ 10601 w 19619"/>
                      <a:gd name="connsiteY5" fmla="*/ 423 h 12893"/>
                      <a:gd name="connsiteX6" fmla="*/ 12542 w 19619"/>
                      <a:gd name="connsiteY6" fmla="*/ 3194 h 12893"/>
                      <a:gd name="connsiteX7" fmla="*/ 15869 w 19619"/>
                      <a:gd name="connsiteY7" fmla="*/ 4857 h 12893"/>
                      <a:gd name="connsiteX8" fmla="*/ 18918 w 19619"/>
                      <a:gd name="connsiteY8" fmla="*/ 7628 h 12893"/>
                      <a:gd name="connsiteX9" fmla="*/ 18364 w 19619"/>
                      <a:gd name="connsiteY9" fmla="*/ 10399 h 12893"/>
                      <a:gd name="connsiteX10" fmla="*/ 18364 w 19619"/>
                      <a:gd name="connsiteY10" fmla="*/ 12894 h 12893"/>
                      <a:gd name="connsiteX11" fmla="*/ 15037 w 19619"/>
                      <a:gd name="connsiteY11" fmla="*/ 12339 h 12893"/>
                      <a:gd name="connsiteX12" fmla="*/ 10324 w 19619"/>
                      <a:gd name="connsiteY12" fmla="*/ 11785 h 12893"/>
                      <a:gd name="connsiteX13" fmla="*/ 6166 w 19619"/>
                      <a:gd name="connsiteY13" fmla="*/ 10954 h 128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19619" h="12893">
                        <a:moveTo>
                          <a:pt x="6166" y="10677"/>
                        </a:moveTo>
                        <a:cubicBezTo>
                          <a:pt x="5612" y="10677"/>
                          <a:pt x="5057" y="10954"/>
                          <a:pt x="4225" y="11231"/>
                        </a:cubicBezTo>
                        <a:cubicBezTo>
                          <a:pt x="3116" y="11231"/>
                          <a:pt x="2007" y="11231"/>
                          <a:pt x="898" y="11231"/>
                        </a:cubicBezTo>
                        <a:cubicBezTo>
                          <a:pt x="67" y="10399"/>
                          <a:pt x="-488" y="9568"/>
                          <a:pt x="621" y="8460"/>
                        </a:cubicBezTo>
                        <a:cubicBezTo>
                          <a:pt x="2007" y="7351"/>
                          <a:pt x="3670" y="6797"/>
                          <a:pt x="4780" y="5411"/>
                        </a:cubicBezTo>
                        <a:cubicBezTo>
                          <a:pt x="6166" y="3749"/>
                          <a:pt x="7275" y="-1517"/>
                          <a:pt x="10601" y="423"/>
                        </a:cubicBezTo>
                        <a:cubicBezTo>
                          <a:pt x="11711" y="977"/>
                          <a:pt x="11987" y="2363"/>
                          <a:pt x="12542" y="3194"/>
                        </a:cubicBezTo>
                        <a:cubicBezTo>
                          <a:pt x="13374" y="4026"/>
                          <a:pt x="14483" y="4580"/>
                          <a:pt x="15869" y="4857"/>
                        </a:cubicBezTo>
                        <a:cubicBezTo>
                          <a:pt x="17532" y="4857"/>
                          <a:pt x="21136" y="4857"/>
                          <a:pt x="18918" y="7628"/>
                        </a:cubicBezTo>
                        <a:cubicBezTo>
                          <a:pt x="18087" y="8737"/>
                          <a:pt x="18087" y="9014"/>
                          <a:pt x="18364" y="10399"/>
                        </a:cubicBezTo>
                        <a:cubicBezTo>
                          <a:pt x="18364" y="11231"/>
                          <a:pt x="19196" y="12617"/>
                          <a:pt x="18364" y="12894"/>
                        </a:cubicBezTo>
                        <a:cubicBezTo>
                          <a:pt x="17532" y="12894"/>
                          <a:pt x="15869" y="12339"/>
                          <a:pt x="15037" y="12339"/>
                        </a:cubicBezTo>
                        <a:cubicBezTo>
                          <a:pt x="13651" y="12339"/>
                          <a:pt x="11987" y="12339"/>
                          <a:pt x="10324" y="11785"/>
                        </a:cubicBezTo>
                        <a:cubicBezTo>
                          <a:pt x="8938" y="11231"/>
                          <a:pt x="7552" y="10677"/>
                          <a:pt x="6166" y="10954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754" name="Freeform 4753">
                    <a:extLst>
                      <a:ext uri="{FF2B5EF4-FFF2-40B4-BE49-F238E27FC236}">
                        <a16:creationId xmlns:a16="http://schemas.microsoft.com/office/drawing/2014/main" id="{0809CE28-9FBA-AD0B-3DEE-A46E35A1996C}"/>
                      </a:ext>
                    </a:extLst>
                  </p:cNvPr>
                  <p:cNvSpPr/>
                  <p:nvPr/>
                </p:nvSpPr>
                <p:spPr>
                  <a:xfrm>
                    <a:off x="8103175" y="1598844"/>
                    <a:ext cx="24623" cy="9850"/>
                  </a:xfrm>
                  <a:custGeom>
                    <a:avLst/>
                    <a:gdLst>
                      <a:gd name="connsiteX0" fmla="*/ 0 w 24623"/>
                      <a:gd name="connsiteY0" fmla="*/ 2814 h 9850"/>
                      <a:gd name="connsiteX1" fmla="*/ 3604 w 24623"/>
                      <a:gd name="connsiteY1" fmla="*/ 320 h 9850"/>
                      <a:gd name="connsiteX2" fmla="*/ 9703 w 24623"/>
                      <a:gd name="connsiteY2" fmla="*/ 320 h 9850"/>
                      <a:gd name="connsiteX3" fmla="*/ 14970 w 24623"/>
                      <a:gd name="connsiteY3" fmla="*/ 320 h 9850"/>
                      <a:gd name="connsiteX4" fmla="*/ 18852 w 24623"/>
                      <a:gd name="connsiteY4" fmla="*/ 1428 h 9850"/>
                      <a:gd name="connsiteX5" fmla="*/ 22733 w 24623"/>
                      <a:gd name="connsiteY5" fmla="*/ 1983 h 9850"/>
                      <a:gd name="connsiteX6" fmla="*/ 24397 w 24623"/>
                      <a:gd name="connsiteY6" fmla="*/ 4754 h 9850"/>
                      <a:gd name="connsiteX7" fmla="*/ 21070 w 24623"/>
                      <a:gd name="connsiteY7" fmla="*/ 5585 h 9850"/>
                      <a:gd name="connsiteX8" fmla="*/ 19406 w 24623"/>
                      <a:gd name="connsiteY8" fmla="*/ 6140 h 9850"/>
                      <a:gd name="connsiteX9" fmla="*/ 18575 w 24623"/>
                      <a:gd name="connsiteY9" fmla="*/ 8079 h 9850"/>
                      <a:gd name="connsiteX10" fmla="*/ 14416 w 24623"/>
                      <a:gd name="connsiteY10" fmla="*/ 9188 h 9850"/>
                      <a:gd name="connsiteX11" fmla="*/ 8040 w 24623"/>
                      <a:gd name="connsiteY11" fmla="*/ 9742 h 9850"/>
                      <a:gd name="connsiteX12" fmla="*/ 278 w 24623"/>
                      <a:gd name="connsiteY12" fmla="*/ 3091 h 98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24623" h="9850">
                        <a:moveTo>
                          <a:pt x="0" y="2814"/>
                        </a:moveTo>
                        <a:cubicBezTo>
                          <a:pt x="0" y="874"/>
                          <a:pt x="1664" y="320"/>
                          <a:pt x="3604" y="320"/>
                        </a:cubicBezTo>
                        <a:cubicBezTo>
                          <a:pt x="5822" y="320"/>
                          <a:pt x="7763" y="597"/>
                          <a:pt x="9703" y="320"/>
                        </a:cubicBezTo>
                        <a:cubicBezTo>
                          <a:pt x="11367" y="43"/>
                          <a:pt x="13030" y="-234"/>
                          <a:pt x="14970" y="320"/>
                        </a:cubicBezTo>
                        <a:cubicBezTo>
                          <a:pt x="16357" y="597"/>
                          <a:pt x="17466" y="1151"/>
                          <a:pt x="18852" y="1428"/>
                        </a:cubicBezTo>
                        <a:cubicBezTo>
                          <a:pt x="20238" y="1428"/>
                          <a:pt x="21624" y="1428"/>
                          <a:pt x="22733" y="1983"/>
                        </a:cubicBezTo>
                        <a:cubicBezTo>
                          <a:pt x="23565" y="2537"/>
                          <a:pt x="25229" y="3646"/>
                          <a:pt x="24397" y="4754"/>
                        </a:cubicBezTo>
                        <a:cubicBezTo>
                          <a:pt x="23565" y="5862"/>
                          <a:pt x="22179" y="5585"/>
                          <a:pt x="21070" y="5585"/>
                        </a:cubicBezTo>
                        <a:cubicBezTo>
                          <a:pt x="20515" y="5585"/>
                          <a:pt x="19684" y="5585"/>
                          <a:pt x="19406" y="6140"/>
                        </a:cubicBezTo>
                        <a:cubicBezTo>
                          <a:pt x="18852" y="6694"/>
                          <a:pt x="19129" y="7525"/>
                          <a:pt x="18575" y="8079"/>
                        </a:cubicBezTo>
                        <a:cubicBezTo>
                          <a:pt x="18020" y="8911"/>
                          <a:pt x="15525" y="8911"/>
                          <a:pt x="14416" y="9188"/>
                        </a:cubicBezTo>
                        <a:cubicBezTo>
                          <a:pt x="12198" y="9742"/>
                          <a:pt x="10258" y="10019"/>
                          <a:pt x="8040" y="9742"/>
                        </a:cubicBezTo>
                        <a:cubicBezTo>
                          <a:pt x="4713" y="9188"/>
                          <a:pt x="0" y="6971"/>
                          <a:pt x="278" y="3091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4722" name="Graphic 248">
                  <a:extLst>
                    <a:ext uri="{FF2B5EF4-FFF2-40B4-BE49-F238E27FC236}">
                      <a16:creationId xmlns:a16="http://schemas.microsoft.com/office/drawing/2014/main" id="{A918D88B-BC32-2CCD-7F29-3299E0B7EC90}"/>
                    </a:ext>
                  </a:extLst>
                </p:cNvPr>
                <p:cNvGrpSpPr/>
                <p:nvPr/>
              </p:nvGrpSpPr>
              <p:grpSpPr>
                <a:xfrm>
                  <a:off x="9443325" y="1467644"/>
                  <a:ext cx="416833" cy="195321"/>
                  <a:chOff x="9443325" y="1467644"/>
                  <a:chExt cx="416833" cy="195321"/>
                </a:xfrm>
                <a:grpFill/>
              </p:grpSpPr>
              <p:sp>
                <p:nvSpPr>
                  <p:cNvPr id="4738" name="Freeform 4737">
                    <a:extLst>
                      <a:ext uri="{FF2B5EF4-FFF2-40B4-BE49-F238E27FC236}">
                        <a16:creationId xmlns:a16="http://schemas.microsoft.com/office/drawing/2014/main" id="{2B0164E9-FF00-1B84-816C-F413F6DF9184}"/>
                      </a:ext>
                    </a:extLst>
                  </p:cNvPr>
                  <p:cNvSpPr/>
                  <p:nvPr/>
                </p:nvSpPr>
                <p:spPr>
                  <a:xfrm>
                    <a:off x="9443325" y="1520172"/>
                    <a:ext cx="19375" cy="28586"/>
                  </a:xfrm>
                  <a:custGeom>
                    <a:avLst/>
                    <a:gdLst>
                      <a:gd name="connsiteX0" fmla="*/ 8872 w 19375"/>
                      <a:gd name="connsiteY0" fmla="*/ 25508 h 28586"/>
                      <a:gd name="connsiteX1" fmla="*/ 0 w 19375"/>
                      <a:gd name="connsiteY1" fmla="*/ 26339 h 28586"/>
                      <a:gd name="connsiteX2" fmla="*/ 3604 w 19375"/>
                      <a:gd name="connsiteY2" fmla="*/ 13314 h 28586"/>
                      <a:gd name="connsiteX3" fmla="*/ 4436 w 19375"/>
                      <a:gd name="connsiteY3" fmla="*/ 6109 h 28586"/>
                      <a:gd name="connsiteX4" fmla="*/ 6377 w 19375"/>
                      <a:gd name="connsiteY4" fmla="*/ 12 h 28586"/>
                      <a:gd name="connsiteX5" fmla="*/ 9981 w 19375"/>
                      <a:gd name="connsiteY5" fmla="*/ 5278 h 28586"/>
                      <a:gd name="connsiteX6" fmla="*/ 13307 w 19375"/>
                      <a:gd name="connsiteY6" fmla="*/ 10543 h 28586"/>
                      <a:gd name="connsiteX7" fmla="*/ 18852 w 19375"/>
                      <a:gd name="connsiteY7" fmla="*/ 13314 h 28586"/>
                      <a:gd name="connsiteX8" fmla="*/ 18020 w 19375"/>
                      <a:gd name="connsiteY8" fmla="*/ 20519 h 28586"/>
                      <a:gd name="connsiteX9" fmla="*/ 16080 w 19375"/>
                      <a:gd name="connsiteY9" fmla="*/ 22182 h 28586"/>
                      <a:gd name="connsiteX10" fmla="*/ 12753 w 19375"/>
                      <a:gd name="connsiteY10" fmla="*/ 24676 h 28586"/>
                      <a:gd name="connsiteX11" fmla="*/ 12199 w 19375"/>
                      <a:gd name="connsiteY11" fmla="*/ 24676 h 28586"/>
                      <a:gd name="connsiteX12" fmla="*/ 8872 w 19375"/>
                      <a:gd name="connsiteY12" fmla="*/ 25508 h 285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19375" h="28586">
                        <a:moveTo>
                          <a:pt x="8872" y="25508"/>
                        </a:moveTo>
                        <a:cubicBezTo>
                          <a:pt x="6931" y="26616"/>
                          <a:pt x="278" y="31327"/>
                          <a:pt x="0" y="26339"/>
                        </a:cubicBezTo>
                        <a:cubicBezTo>
                          <a:pt x="0" y="21628"/>
                          <a:pt x="1941" y="17471"/>
                          <a:pt x="3604" y="13314"/>
                        </a:cubicBezTo>
                        <a:cubicBezTo>
                          <a:pt x="4436" y="10820"/>
                          <a:pt x="4436" y="8603"/>
                          <a:pt x="4436" y="6109"/>
                        </a:cubicBezTo>
                        <a:cubicBezTo>
                          <a:pt x="4436" y="4724"/>
                          <a:pt x="4436" y="567"/>
                          <a:pt x="6377" y="12"/>
                        </a:cubicBezTo>
                        <a:cubicBezTo>
                          <a:pt x="8595" y="-265"/>
                          <a:pt x="9703" y="4169"/>
                          <a:pt x="9981" y="5278"/>
                        </a:cubicBezTo>
                        <a:cubicBezTo>
                          <a:pt x="10535" y="7218"/>
                          <a:pt x="11089" y="9712"/>
                          <a:pt x="13307" y="10543"/>
                        </a:cubicBezTo>
                        <a:cubicBezTo>
                          <a:pt x="15248" y="11097"/>
                          <a:pt x="17743" y="11097"/>
                          <a:pt x="18852" y="13314"/>
                        </a:cubicBezTo>
                        <a:cubicBezTo>
                          <a:pt x="19961" y="15254"/>
                          <a:pt x="19130" y="18857"/>
                          <a:pt x="18020" y="20519"/>
                        </a:cubicBezTo>
                        <a:cubicBezTo>
                          <a:pt x="17466" y="21074"/>
                          <a:pt x="16634" y="21628"/>
                          <a:pt x="16080" y="22182"/>
                        </a:cubicBezTo>
                        <a:cubicBezTo>
                          <a:pt x="14971" y="23014"/>
                          <a:pt x="13862" y="23845"/>
                          <a:pt x="12753" y="24676"/>
                        </a:cubicBezTo>
                        <a:cubicBezTo>
                          <a:pt x="12753" y="24676"/>
                          <a:pt x="12476" y="24676"/>
                          <a:pt x="12199" y="24676"/>
                        </a:cubicBezTo>
                        <a:cubicBezTo>
                          <a:pt x="11089" y="24676"/>
                          <a:pt x="9981" y="25230"/>
                          <a:pt x="8872" y="25508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739" name="Freeform 4738">
                    <a:extLst>
                      <a:ext uri="{FF2B5EF4-FFF2-40B4-BE49-F238E27FC236}">
                        <a16:creationId xmlns:a16="http://schemas.microsoft.com/office/drawing/2014/main" id="{2B92EDF6-D0B7-7A13-20CC-074CFC8685A2}"/>
                      </a:ext>
                    </a:extLst>
                  </p:cNvPr>
                  <p:cNvSpPr/>
                  <p:nvPr/>
                </p:nvSpPr>
                <p:spPr>
                  <a:xfrm>
                    <a:off x="9444080" y="1607478"/>
                    <a:ext cx="22618" cy="18965"/>
                  </a:xfrm>
                  <a:custGeom>
                    <a:avLst/>
                    <a:gdLst>
                      <a:gd name="connsiteX0" fmla="*/ 909 w 22618"/>
                      <a:gd name="connsiteY0" fmla="*/ 3048 h 18965"/>
                      <a:gd name="connsiteX1" fmla="*/ 355 w 22618"/>
                      <a:gd name="connsiteY1" fmla="*/ 1386 h 18965"/>
                      <a:gd name="connsiteX2" fmla="*/ 77 w 22618"/>
                      <a:gd name="connsiteY2" fmla="*/ 0 h 18965"/>
                      <a:gd name="connsiteX3" fmla="*/ 13939 w 22618"/>
                      <a:gd name="connsiteY3" fmla="*/ 8591 h 18965"/>
                      <a:gd name="connsiteX4" fmla="*/ 20316 w 22618"/>
                      <a:gd name="connsiteY4" fmla="*/ 11362 h 18965"/>
                      <a:gd name="connsiteX5" fmla="*/ 22256 w 22618"/>
                      <a:gd name="connsiteY5" fmla="*/ 16627 h 18965"/>
                      <a:gd name="connsiteX6" fmla="*/ 15325 w 22618"/>
                      <a:gd name="connsiteY6" fmla="*/ 18844 h 18965"/>
                      <a:gd name="connsiteX7" fmla="*/ 10335 w 22618"/>
                      <a:gd name="connsiteY7" fmla="*/ 16350 h 18965"/>
                      <a:gd name="connsiteX8" fmla="*/ 6731 w 22618"/>
                      <a:gd name="connsiteY8" fmla="*/ 11916 h 18965"/>
                      <a:gd name="connsiteX9" fmla="*/ 5345 w 22618"/>
                      <a:gd name="connsiteY9" fmla="*/ 9976 h 18965"/>
                      <a:gd name="connsiteX10" fmla="*/ 2850 w 22618"/>
                      <a:gd name="connsiteY10" fmla="*/ 6374 h 18965"/>
                      <a:gd name="connsiteX11" fmla="*/ 909 w 22618"/>
                      <a:gd name="connsiteY11" fmla="*/ 3325 h 189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22618" h="18965">
                        <a:moveTo>
                          <a:pt x="909" y="3048"/>
                        </a:moveTo>
                        <a:cubicBezTo>
                          <a:pt x="909" y="2494"/>
                          <a:pt x="632" y="1940"/>
                          <a:pt x="355" y="1386"/>
                        </a:cubicBezTo>
                        <a:cubicBezTo>
                          <a:pt x="355" y="831"/>
                          <a:pt x="-199" y="554"/>
                          <a:pt x="77" y="0"/>
                        </a:cubicBezTo>
                        <a:cubicBezTo>
                          <a:pt x="5622" y="831"/>
                          <a:pt x="8949" y="6097"/>
                          <a:pt x="13939" y="8591"/>
                        </a:cubicBezTo>
                        <a:cubicBezTo>
                          <a:pt x="16157" y="9699"/>
                          <a:pt x="18652" y="9976"/>
                          <a:pt x="20316" y="11362"/>
                        </a:cubicBezTo>
                        <a:cubicBezTo>
                          <a:pt x="21702" y="12470"/>
                          <a:pt x="23366" y="14687"/>
                          <a:pt x="22256" y="16627"/>
                        </a:cubicBezTo>
                        <a:cubicBezTo>
                          <a:pt x="20870" y="19121"/>
                          <a:pt x="17543" y="19121"/>
                          <a:pt x="15325" y="18844"/>
                        </a:cubicBezTo>
                        <a:cubicBezTo>
                          <a:pt x="13107" y="18844"/>
                          <a:pt x="11721" y="18013"/>
                          <a:pt x="10335" y="16350"/>
                        </a:cubicBezTo>
                        <a:cubicBezTo>
                          <a:pt x="8949" y="14964"/>
                          <a:pt x="7840" y="13302"/>
                          <a:pt x="6731" y="11916"/>
                        </a:cubicBezTo>
                        <a:cubicBezTo>
                          <a:pt x="6176" y="11362"/>
                          <a:pt x="5900" y="10531"/>
                          <a:pt x="5345" y="9976"/>
                        </a:cubicBezTo>
                        <a:cubicBezTo>
                          <a:pt x="4513" y="8868"/>
                          <a:pt x="3404" y="7759"/>
                          <a:pt x="2850" y="6374"/>
                        </a:cubicBezTo>
                        <a:cubicBezTo>
                          <a:pt x="2295" y="5265"/>
                          <a:pt x="1464" y="4434"/>
                          <a:pt x="909" y="3325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740" name="Freeform 4739">
                    <a:extLst>
                      <a:ext uri="{FF2B5EF4-FFF2-40B4-BE49-F238E27FC236}">
                        <a16:creationId xmlns:a16="http://schemas.microsoft.com/office/drawing/2014/main" id="{5BD4A0CC-5E2C-BC9B-AF80-02538CDB5A25}"/>
                      </a:ext>
                    </a:extLst>
                  </p:cNvPr>
                  <p:cNvSpPr/>
                  <p:nvPr/>
                </p:nvSpPr>
                <p:spPr>
                  <a:xfrm>
                    <a:off x="9482831" y="1504112"/>
                    <a:ext cx="227748" cy="80864"/>
                  </a:xfrm>
                  <a:custGeom>
                    <a:avLst/>
                    <a:gdLst>
                      <a:gd name="connsiteX0" fmla="*/ 5683 w 227748"/>
                      <a:gd name="connsiteY0" fmla="*/ 29652 h 80864"/>
                      <a:gd name="connsiteX1" fmla="*/ 3743 w 227748"/>
                      <a:gd name="connsiteY1" fmla="*/ 21061 h 80864"/>
                      <a:gd name="connsiteX2" fmla="*/ 12614 w 227748"/>
                      <a:gd name="connsiteY2" fmla="*/ 21061 h 80864"/>
                      <a:gd name="connsiteX3" fmla="*/ 15664 w 227748"/>
                      <a:gd name="connsiteY3" fmla="*/ 13025 h 80864"/>
                      <a:gd name="connsiteX4" fmla="*/ 22872 w 227748"/>
                      <a:gd name="connsiteY4" fmla="*/ 9976 h 80864"/>
                      <a:gd name="connsiteX5" fmla="*/ 29526 w 227748"/>
                      <a:gd name="connsiteY5" fmla="*/ 4711 h 80864"/>
                      <a:gd name="connsiteX6" fmla="*/ 36457 w 227748"/>
                      <a:gd name="connsiteY6" fmla="*/ 2494 h 80864"/>
                      <a:gd name="connsiteX7" fmla="*/ 43387 w 227748"/>
                      <a:gd name="connsiteY7" fmla="*/ 4711 h 80864"/>
                      <a:gd name="connsiteX8" fmla="*/ 53367 w 227748"/>
                      <a:gd name="connsiteY8" fmla="*/ 0 h 80864"/>
                      <a:gd name="connsiteX9" fmla="*/ 70833 w 227748"/>
                      <a:gd name="connsiteY9" fmla="*/ 11639 h 80864"/>
                      <a:gd name="connsiteX10" fmla="*/ 79150 w 227748"/>
                      <a:gd name="connsiteY10" fmla="*/ 18013 h 80864"/>
                      <a:gd name="connsiteX11" fmla="*/ 89131 w 227748"/>
                      <a:gd name="connsiteY11" fmla="*/ 18567 h 80864"/>
                      <a:gd name="connsiteX12" fmla="*/ 98280 w 227748"/>
                      <a:gd name="connsiteY12" fmla="*/ 24109 h 80864"/>
                      <a:gd name="connsiteX13" fmla="*/ 104933 w 227748"/>
                      <a:gd name="connsiteY13" fmla="*/ 30760 h 80864"/>
                      <a:gd name="connsiteX14" fmla="*/ 110200 w 227748"/>
                      <a:gd name="connsiteY14" fmla="*/ 26049 h 80864"/>
                      <a:gd name="connsiteX15" fmla="*/ 105765 w 227748"/>
                      <a:gd name="connsiteY15" fmla="*/ 16627 h 80864"/>
                      <a:gd name="connsiteX16" fmla="*/ 109924 w 227748"/>
                      <a:gd name="connsiteY16" fmla="*/ 8591 h 80864"/>
                      <a:gd name="connsiteX17" fmla="*/ 119349 w 227748"/>
                      <a:gd name="connsiteY17" fmla="*/ 9422 h 80864"/>
                      <a:gd name="connsiteX18" fmla="*/ 124062 w 227748"/>
                      <a:gd name="connsiteY18" fmla="*/ 9422 h 80864"/>
                      <a:gd name="connsiteX19" fmla="*/ 126280 w 227748"/>
                      <a:gd name="connsiteY19" fmla="*/ 4157 h 80864"/>
                      <a:gd name="connsiteX20" fmla="*/ 133765 w 227748"/>
                      <a:gd name="connsiteY20" fmla="*/ 5542 h 80864"/>
                      <a:gd name="connsiteX21" fmla="*/ 159826 w 227748"/>
                      <a:gd name="connsiteY21" fmla="*/ 10808 h 80864"/>
                      <a:gd name="connsiteX22" fmla="*/ 165647 w 227748"/>
                      <a:gd name="connsiteY22" fmla="*/ 11362 h 80864"/>
                      <a:gd name="connsiteX23" fmla="*/ 172856 w 227748"/>
                      <a:gd name="connsiteY23" fmla="*/ 13579 h 80864"/>
                      <a:gd name="connsiteX24" fmla="*/ 179509 w 227748"/>
                      <a:gd name="connsiteY24" fmla="*/ 17181 h 80864"/>
                      <a:gd name="connsiteX25" fmla="*/ 187272 w 227748"/>
                      <a:gd name="connsiteY25" fmla="*/ 19121 h 80864"/>
                      <a:gd name="connsiteX26" fmla="*/ 203629 w 227748"/>
                      <a:gd name="connsiteY26" fmla="*/ 23278 h 80864"/>
                      <a:gd name="connsiteX27" fmla="*/ 208896 w 227748"/>
                      <a:gd name="connsiteY27" fmla="*/ 26604 h 80864"/>
                      <a:gd name="connsiteX28" fmla="*/ 213886 w 227748"/>
                      <a:gd name="connsiteY28" fmla="*/ 29375 h 80864"/>
                      <a:gd name="connsiteX29" fmla="*/ 227748 w 227748"/>
                      <a:gd name="connsiteY29" fmla="*/ 33255 h 80864"/>
                      <a:gd name="connsiteX30" fmla="*/ 214995 w 227748"/>
                      <a:gd name="connsiteY30" fmla="*/ 43508 h 80864"/>
                      <a:gd name="connsiteX31" fmla="*/ 212777 w 227748"/>
                      <a:gd name="connsiteY31" fmla="*/ 51268 h 80864"/>
                      <a:gd name="connsiteX32" fmla="*/ 205569 w 227748"/>
                      <a:gd name="connsiteY32" fmla="*/ 57087 h 80864"/>
                      <a:gd name="connsiteX33" fmla="*/ 187826 w 227748"/>
                      <a:gd name="connsiteY33" fmla="*/ 61798 h 80864"/>
                      <a:gd name="connsiteX34" fmla="*/ 169806 w 227748"/>
                      <a:gd name="connsiteY34" fmla="*/ 54593 h 80864"/>
                      <a:gd name="connsiteX35" fmla="*/ 160103 w 227748"/>
                      <a:gd name="connsiteY35" fmla="*/ 50436 h 80864"/>
                      <a:gd name="connsiteX36" fmla="*/ 152341 w 227748"/>
                      <a:gd name="connsiteY36" fmla="*/ 44617 h 80864"/>
                      <a:gd name="connsiteX37" fmla="*/ 156776 w 227748"/>
                      <a:gd name="connsiteY37" fmla="*/ 35749 h 80864"/>
                      <a:gd name="connsiteX38" fmla="*/ 162598 w 227748"/>
                      <a:gd name="connsiteY38" fmla="*/ 27435 h 80864"/>
                      <a:gd name="connsiteX39" fmla="*/ 145132 w 227748"/>
                      <a:gd name="connsiteY39" fmla="*/ 27435 h 80864"/>
                      <a:gd name="connsiteX40" fmla="*/ 139865 w 227748"/>
                      <a:gd name="connsiteY40" fmla="*/ 32700 h 80864"/>
                      <a:gd name="connsiteX41" fmla="*/ 143746 w 227748"/>
                      <a:gd name="connsiteY41" fmla="*/ 42122 h 80864"/>
                      <a:gd name="connsiteX42" fmla="*/ 152617 w 227748"/>
                      <a:gd name="connsiteY42" fmla="*/ 51545 h 80864"/>
                      <a:gd name="connsiteX43" fmla="*/ 159826 w 227748"/>
                      <a:gd name="connsiteY43" fmla="*/ 59304 h 80864"/>
                      <a:gd name="connsiteX44" fmla="*/ 177014 w 227748"/>
                      <a:gd name="connsiteY44" fmla="*/ 66232 h 80864"/>
                      <a:gd name="connsiteX45" fmla="*/ 181727 w 227748"/>
                      <a:gd name="connsiteY45" fmla="*/ 67063 h 80864"/>
                      <a:gd name="connsiteX46" fmla="*/ 174242 w 227748"/>
                      <a:gd name="connsiteY46" fmla="*/ 70112 h 80864"/>
                      <a:gd name="connsiteX47" fmla="*/ 165093 w 227748"/>
                      <a:gd name="connsiteY47" fmla="*/ 71497 h 80864"/>
                      <a:gd name="connsiteX48" fmla="*/ 155113 w 227748"/>
                      <a:gd name="connsiteY48" fmla="*/ 72052 h 80864"/>
                      <a:gd name="connsiteX49" fmla="*/ 146796 w 227748"/>
                      <a:gd name="connsiteY49" fmla="*/ 71497 h 80864"/>
                      <a:gd name="connsiteX50" fmla="*/ 147350 w 227748"/>
                      <a:gd name="connsiteY50" fmla="*/ 67341 h 80864"/>
                      <a:gd name="connsiteX51" fmla="*/ 143469 w 227748"/>
                      <a:gd name="connsiteY51" fmla="*/ 65401 h 80864"/>
                      <a:gd name="connsiteX52" fmla="*/ 140419 w 227748"/>
                      <a:gd name="connsiteY52" fmla="*/ 63461 h 80864"/>
                      <a:gd name="connsiteX53" fmla="*/ 136261 w 227748"/>
                      <a:gd name="connsiteY53" fmla="*/ 59581 h 80864"/>
                      <a:gd name="connsiteX54" fmla="*/ 117131 w 227748"/>
                      <a:gd name="connsiteY54" fmla="*/ 66509 h 80864"/>
                      <a:gd name="connsiteX55" fmla="*/ 99389 w 227748"/>
                      <a:gd name="connsiteY55" fmla="*/ 69280 h 80864"/>
                      <a:gd name="connsiteX56" fmla="*/ 86359 w 227748"/>
                      <a:gd name="connsiteY56" fmla="*/ 72329 h 80864"/>
                      <a:gd name="connsiteX57" fmla="*/ 76101 w 227748"/>
                      <a:gd name="connsiteY57" fmla="*/ 64569 h 80864"/>
                      <a:gd name="connsiteX58" fmla="*/ 70001 w 227748"/>
                      <a:gd name="connsiteY58" fmla="*/ 68172 h 80864"/>
                      <a:gd name="connsiteX59" fmla="*/ 69170 w 227748"/>
                      <a:gd name="connsiteY59" fmla="*/ 75654 h 80864"/>
                      <a:gd name="connsiteX60" fmla="*/ 49486 w 227748"/>
                      <a:gd name="connsiteY60" fmla="*/ 79811 h 80864"/>
                      <a:gd name="connsiteX61" fmla="*/ 39783 w 227748"/>
                      <a:gd name="connsiteY61" fmla="*/ 78425 h 80864"/>
                      <a:gd name="connsiteX62" fmla="*/ 35902 w 227748"/>
                      <a:gd name="connsiteY62" fmla="*/ 76209 h 80864"/>
                      <a:gd name="connsiteX63" fmla="*/ 31189 w 227748"/>
                      <a:gd name="connsiteY63" fmla="*/ 73714 h 80864"/>
                      <a:gd name="connsiteX64" fmla="*/ 21485 w 227748"/>
                      <a:gd name="connsiteY64" fmla="*/ 67895 h 80864"/>
                      <a:gd name="connsiteX65" fmla="*/ 14832 w 227748"/>
                      <a:gd name="connsiteY65" fmla="*/ 60967 h 80864"/>
                      <a:gd name="connsiteX66" fmla="*/ 5961 w 227748"/>
                      <a:gd name="connsiteY66" fmla="*/ 55424 h 80864"/>
                      <a:gd name="connsiteX67" fmla="*/ 693 w 227748"/>
                      <a:gd name="connsiteY67" fmla="*/ 49605 h 80864"/>
                      <a:gd name="connsiteX68" fmla="*/ 693 w 227748"/>
                      <a:gd name="connsiteY68" fmla="*/ 49605 h 80864"/>
                      <a:gd name="connsiteX69" fmla="*/ 139 w 227748"/>
                      <a:gd name="connsiteY69" fmla="*/ 46556 h 80864"/>
                      <a:gd name="connsiteX70" fmla="*/ 693 w 227748"/>
                      <a:gd name="connsiteY70" fmla="*/ 43231 h 80864"/>
                      <a:gd name="connsiteX71" fmla="*/ 4851 w 227748"/>
                      <a:gd name="connsiteY71" fmla="*/ 43785 h 80864"/>
                      <a:gd name="connsiteX72" fmla="*/ 8733 w 227748"/>
                      <a:gd name="connsiteY72" fmla="*/ 44617 h 80864"/>
                      <a:gd name="connsiteX73" fmla="*/ 7901 w 227748"/>
                      <a:gd name="connsiteY73" fmla="*/ 37966 h 80864"/>
                      <a:gd name="connsiteX74" fmla="*/ 5406 w 227748"/>
                      <a:gd name="connsiteY74" fmla="*/ 33255 h 80864"/>
                      <a:gd name="connsiteX75" fmla="*/ 4851 w 227748"/>
                      <a:gd name="connsiteY75" fmla="*/ 27989 h 808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</a:cxnLst>
                    <a:rect l="l" t="t" r="r" b="b"/>
                    <a:pathLst>
                      <a:path w="227748" h="80864">
                        <a:moveTo>
                          <a:pt x="5683" y="29652"/>
                        </a:moveTo>
                        <a:cubicBezTo>
                          <a:pt x="4297" y="27435"/>
                          <a:pt x="2079" y="23832"/>
                          <a:pt x="3743" y="21061"/>
                        </a:cubicBezTo>
                        <a:cubicBezTo>
                          <a:pt x="5683" y="18013"/>
                          <a:pt x="10119" y="21061"/>
                          <a:pt x="12614" y="21061"/>
                        </a:cubicBezTo>
                        <a:cubicBezTo>
                          <a:pt x="16773" y="21615"/>
                          <a:pt x="15386" y="15796"/>
                          <a:pt x="15664" y="13025"/>
                        </a:cubicBezTo>
                        <a:cubicBezTo>
                          <a:pt x="16218" y="8036"/>
                          <a:pt x="18991" y="8868"/>
                          <a:pt x="22872" y="9976"/>
                        </a:cubicBezTo>
                        <a:cubicBezTo>
                          <a:pt x="27585" y="11362"/>
                          <a:pt x="28416" y="8591"/>
                          <a:pt x="29526" y="4711"/>
                        </a:cubicBezTo>
                        <a:cubicBezTo>
                          <a:pt x="30912" y="554"/>
                          <a:pt x="33130" y="-554"/>
                          <a:pt x="36457" y="2494"/>
                        </a:cubicBezTo>
                        <a:cubicBezTo>
                          <a:pt x="38951" y="4711"/>
                          <a:pt x="40338" y="6928"/>
                          <a:pt x="43387" y="4711"/>
                        </a:cubicBezTo>
                        <a:cubicBezTo>
                          <a:pt x="46437" y="2494"/>
                          <a:pt x="49486" y="277"/>
                          <a:pt x="53367" y="0"/>
                        </a:cubicBezTo>
                        <a:cubicBezTo>
                          <a:pt x="61130" y="0"/>
                          <a:pt x="66952" y="5542"/>
                          <a:pt x="70833" y="11639"/>
                        </a:cubicBezTo>
                        <a:cubicBezTo>
                          <a:pt x="72774" y="14687"/>
                          <a:pt x="75546" y="17181"/>
                          <a:pt x="79150" y="18013"/>
                        </a:cubicBezTo>
                        <a:cubicBezTo>
                          <a:pt x="82477" y="18567"/>
                          <a:pt x="85804" y="18013"/>
                          <a:pt x="89131" y="18567"/>
                        </a:cubicBezTo>
                        <a:cubicBezTo>
                          <a:pt x="92735" y="19399"/>
                          <a:pt x="96339" y="21061"/>
                          <a:pt x="98280" y="24109"/>
                        </a:cubicBezTo>
                        <a:cubicBezTo>
                          <a:pt x="100220" y="26881"/>
                          <a:pt x="101329" y="29652"/>
                          <a:pt x="104933" y="30760"/>
                        </a:cubicBezTo>
                        <a:cubicBezTo>
                          <a:pt x="108537" y="31869"/>
                          <a:pt x="111864" y="29929"/>
                          <a:pt x="110200" y="26049"/>
                        </a:cubicBezTo>
                        <a:cubicBezTo>
                          <a:pt x="109092" y="23001"/>
                          <a:pt x="105488" y="20230"/>
                          <a:pt x="105765" y="16627"/>
                        </a:cubicBezTo>
                        <a:cubicBezTo>
                          <a:pt x="105765" y="14133"/>
                          <a:pt x="107706" y="9976"/>
                          <a:pt x="109924" y="8591"/>
                        </a:cubicBezTo>
                        <a:cubicBezTo>
                          <a:pt x="112696" y="6928"/>
                          <a:pt x="116577" y="8868"/>
                          <a:pt x="119349" y="9422"/>
                        </a:cubicBezTo>
                        <a:cubicBezTo>
                          <a:pt x="121013" y="9422"/>
                          <a:pt x="122399" y="9422"/>
                          <a:pt x="124062" y="9422"/>
                        </a:cubicBezTo>
                        <a:cubicBezTo>
                          <a:pt x="124062" y="6928"/>
                          <a:pt x="123231" y="4157"/>
                          <a:pt x="126280" y="4157"/>
                        </a:cubicBezTo>
                        <a:cubicBezTo>
                          <a:pt x="129052" y="4157"/>
                          <a:pt x="131270" y="5542"/>
                          <a:pt x="133765" y="5542"/>
                        </a:cubicBezTo>
                        <a:cubicBezTo>
                          <a:pt x="142637" y="6097"/>
                          <a:pt x="150954" y="9422"/>
                          <a:pt x="159826" y="10808"/>
                        </a:cubicBezTo>
                        <a:cubicBezTo>
                          <a:pt x="161766" y="11085"/>
                          <a:pt x="163707" y="10808"/>
                          <a:pt x="165647" y="11362"/>
                        </a:cubicBezTo>
                        <a:cubicBezTo>
                          <a:pt x="167865" y="11916"/>
                          <a:pt x="170638" y="12470"/>
                          <a:pt x="172856" y="13579"/>
                        </a:cubicBezTo>
                        <a:cubicBezTo>
                          <a:pt x="175074" y="14687"/>
                          <a:pt x="177014" y="16073"/>
                          <a:pt x="179509" y="17181"/>
                        </a:cubicBezTo>
                        <a:cubicBezTo>
                          <a:pt x="182004" y="18290"/>
                          <a:pt x="184777" y="18290"/>
                          <a:pt x="187272" y="19121"/>
                        </a:cubicBezTo>
                        <a:cubicBezTo>
                          <a:pt x="192816" y="20507"/>
                          <a:pt x="198639" y="20507"/>
                          <a:pt x="203629" y="23278"/>
                        </a:cubicBezTo>
                        <a:cubicBezTo>
                          <a:pt x="205569" y="24109"/>
                          <a:pt x="207232" y="25495"/>
                          <a:pt x="208896" y="26604"/>
                        </a:cubicBezTo>
                        <a:cubicBezTo>
                          <a:pt x="210560" y="27712"/>
                          <a:pt x="212223" y="28266"/>
                          <a:pt x="213886" y="29375"/>
                        </a:cubicBezTo>
                        <a:cubicBezTo>
                          <a:pt x="218322" y="32146"/>
                          <a:pt x="223035" y="32700"/>
                          <a:pt x="227748" y="33255"/>
                        </a:cubicBezTo>
                        <a:cubicBezTo>
                          <a:pt x="223866" y="36580"/>
                          <a:pt x="216936" y="38520"/>
                          <a:pt x="214995" y="43508"/>
                        </a:cubicBezTo>
                        <a:cubicBezTo>
                          <a:pt x="213886" y="46002"/>
                          <a:pt x="214163" y="48773"/>
                          <a:pt x="212777" y="51268"/>
                        </a:cubicBezTo>
                        <a:cubicBezTo>
                          <a:pt x="211114" y="54039"/>
                          <a:pt x="208342" y="55701"/>
                          <a:pt x="205569" y="57087"/>
                        </a:cubicBezTo>
                        <a:cubicBezTo>
                          <a:pt x="199747" y="60413"/>
                          <a:pt x="194757" y="63461"/>
                          <a:pt x="187826" y="61798"/>
                        </a:cubicBezTo>
                        <a:cubicBezTo>
                          <a:pt x="181450" y="60135"/>
                          <a:pt x="175628" y="57364"/>
                          <a:pt x="169806" y="54593"/>
                        </a:cubicBezTo>
                        <a:cubicBezTo>
                          <a:pt x="166479" y="53207"/>
                          <a:pt x="163430" y="51822"/>
                          <a:pt x="160103" y="50436"/>
                        </a:cubicBezTo>
                        <a:cubicBezTo>
                          <a:pt x="157330" y="49328"/>
                          <a:pt x="153172" y="47942"/>
                          <a:pt x="152341" y="44617"/>
                        </a:cubicBezTo>
                        <a:cubicBezTo>
                          <a:pt x="151231" y="41291"/>
                          <a:pt x="154835" y="37966"/>
                          <a:pt x="156776" y="35749"/>
                        </a:cubicBezTo>
                        <a:cubicBezTo>
                          <a:pt x="158440" y="33809"/>
                          <a:pt x="163152" y="30206"/>
                          <a:pt x="162598" y="27435"/>
                        </a:cubicBezTo>
                        <a:cubicBezTo>
                          <a:pt x="161489" y="21893"/>
                          <a:pt x="147905" y="26327"/>
                          <a:pt x="145132" y="27435"/>
                        </a:cubicBezTo>
                        <a:cubicBezTo>
                          <a:pt x="142914" y="28544"/>
                          <a:pt x="140419" y="29929"/>
                          <a:pt x="139865" y="32700"/>
                        </a:cubicBezTo>
                        <a:cubicBezTo>
                          <a:pt x="139310" y="36026"/>
                          <a:pt x="141806" y="39628"/>
                          <a:pt x="143746" y="42122"/>
                        </a:cubicBezTo>
                        <a:cubicBezTo>
                          <a:pt x="146518" y="45448"/>
                          <a:pt x="149568" y="48496"/>
                          <a:pt x="152617" y="51545"/>
                        </a:cubicBezTo>
                        <a:cubicBezTo>
                          <a:pt x="155113" y="54039"/>
                          <a:pt x="157330" y="56810"/>
                          <a:pt x="159826" y="59304"/>
                        </a:cubicBezTo>
                        <a:cubicBezTo>
                          <a:pt x="164816" y="64015"/>
                          <a:pt x="170361" y="65401"/>
                          <a:pt x="177014" y="66232"/>
                        </a:cubicBezTo>
                        <a:cubicBezTo>
                          <a:pt x="178678" y="66232"/>
                          <a:pt x="180064" y="66786"/>
                          <a:pt x="181727" y="67063"/>
                        </a:cubicBezTo>
                        <a:cubicBezTo>
                          <a:pt x="180341" y="69835"/>
                          <a:pt x="176737" y="69558"/>
                          <a:pt x="174242" y="70112"/>
                        </a:cubicBezTo>
                        <a:cubicBezTo>
                          <a:pt x="171192" y="70666"/>
                          <a:pt x="168143" y="71220"/>
                          <a:pt x="165093" y="71497"/>
                        </a:cubicBezTo>
                        <a:cubicBezTo>
                          <a:pt x="161766" y="71774"/>
                          <a:pt x="158440" y="72052"/>
                          <a:pt x="155113" y="72052"/>
                        </a:cubicBezTo>
                        <a:cubicBezTo>
                          <a:pt x="152617" y="72052"/>
                          <a:pt x="149291" y="72883"/>
                          <a:pt x="146796" y="71497"/>
                        </a:cubicBezTo>
                        <a:cubicBezTo>
                          <a:pt x="143746" y="69835"/>
                          <a:pt x="147073" y="69280"/>
                          <a:pt x="147350" y="67341"/>
                        </a:cubicBezTo>
                        <a:cubicBezTo>
                          <a:pt x="147350" y="65678"/>
                          <a:pt x="144578" y="65678"/>
                          <a:pt x="143469" y="65401"/>
                        </a:cubicBezTo>
                        <a:cubicBezTo>
                          <a:pt x="142360" y="64846"/>
                          <a:pt x="141251" y="64569"/>
                          <a:pt x="140419" y="63461"/>
                        </a:cubicBezTo>
                        <a:cubicBezTo>
                          <a:pt x="139033" y="61798"/>
                          <a:pt x="138479" y="60135"/>
                          <a:pt x="136261" y="59581"/>
                        </a:cubicBezTo>
                        <a:cubicBezTo>
                          <a:pt x="129607" y="58196"/>
                          <a:pt x="123785" y="65678"/>
                          <a:pt x="117131" y="66509"/>
                        </a:cubicBezTo>
                        <a:cubicBezTo>
                          <a:pt x="111310" y="67341"/>
                          <a:pt x="104933" y="67341"/>
                          <a:pt x="99389" y="69280"/>
                        </a:cubicBezTo>
                        <a:cubicBezTo>
                          <a:pt x="95508" y="70666"/>
                          <a:pt x="90794" y="73437"/>
                          <a:pt x="86359" y="72329"/>
                        </a:cubicBezTo>
                        <a:cubicBezTo>
                          <a:pt x="81923" y="71220"/>
                          <a:pt x="81091" y="64292"/>
                          <a:pt x="76101" y="64569"/>
                        </a:cubicBezTo>
                        <a:cubicBezTo>
                          <a:pt x="73883" y="64569"/>
                          <a:pt x="70556" y="65678"/>
                          <a:pt x="70001" y="68172"/>
                        </a:cubicBezTo>
                        <a:cubicBezTo>
                          <a:pt x="69447" y="70666"/>
                          <a:pt x="69725" y="73160"/>
                          <a:pt x="69170" y="75654"/>
                        </a:cubicBezTo>
                        <a:cubicBezTo>
                          <a:pt x="66952" y="83414"/>
                          <a:pt x="55309" y="80365"/>
                          <a:pt x="49486" y="79811"/>
                        </a:cubicBezTo>
                        <a:cubicBezTo>
                          <a:pt x="46437" y="79534"/>
                          <a:pt x="42556" y="79811"/>
                          <a:pt x="39783" y="78425"/>
                        </a:cubicBezTo>
                        <a:cubicBezTo>
                          <a:pt x="38397" y="77871"/>
                          <a:pt x="37288" y="76763"/>
                          <a:pt x="35902" y="76209"/>
                        </a:cubicBezTo>
                        <a:cubicBezTo>
                          <a:pt x="34239" y="75377"/>
                          <a:pt x="32852" y="74823"/>
                          <a:pt x="31189" y="73714"/>
                        </a:cubicBezTo>
                        <a:cubicBezTo>
                          <a:pt x="27862" y="71497"/>
                          <a:pt x="24535" y="70389"/>
                          <a:pt x="21485" y="67895"/>
                        </a:cubicBezTo>
                        <a:cubicBezTo>
                          <a:pt x="18991" y="65955"/>
                          <a:pt x="17327" y="63184"/>
                          <a:pt x="14832" y="60967"/>
                        </a:cubicBezTo>
                        <a:cubicBezTo>
                          <a:pt x="11782" y="59304"/>
                          <a:pt x="8733" y="57364"/>
                          <a:pt x="5961" y="55424"/>
                        </a:cubicBezTo>
                        <a:cubicBezTo>
                          <a:pt x="3743" y="53762"/>
                          <a:pt x="2634" y="51545"/>
                          <a:pt x="693" y="49605"/>
                        </a:cubicBezTo>
                        <a:cubicBezTo>
                          <a:pt x="693" y="49605"/>
                          <a:pt x="693" y="49882"/>
                          <a:pt x="693" y="49605"/>
                        </a:cubicBezTo>
                        <a:cubicBezTo>
                          <a:pt x="139" y="48496"/>
                          <a:pt x="139" y="47665"/>
                          <a:pt x="139" y="46556"/>
                        </a:cubicBezTo>
                        <a:cubicBezTo>
                          <a:pt x="139" y="44894"/>
                          <a:pt x="-416" y="44340"/>
                          <a:pt x="693" y="43231"/>
                        </a:cubicBezTo>
                        <a:cubicBezTo>
                          <a:pt x="2357" y="42122"/>
                          <a:pt x="3188" y="42954"/>
                          <a:pt x="4851" y="43785"/>
                        </a:cubicBezTo>
                        <a:cubicBezTo>
                          <a:pt x="6238" y="44617"/>
                          <a:pt x="7347" y="44617"/>
                          <a:pt x="8733" y="44617"/>
                        </a:cubicBezTo>
                        <a:cubicBezTo>
                          <a:pt x="12892" y="44617"/>
                          <a:pt x="9010" y="39905"/>
                          <a:pt x="7901" y="37966"/>
                        </a:cubicBezTo>
                        <a:cubicBezTo>
                          <a:pt x="7069" y="36580"/>
                          <a:pt x="5683" y="34917"/>
                          <a:pt x="5406" y="33255"/>
                        </a:cubicBezTo>
                        <a:cubicBezTo>
                          <a:pt x="4851" y="31315"/>
                          <a:pt x="5961" y="29652"/>
                          <a:pt x="4851" y="27989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741" name="Freeform 4740">
                    <a:extLst>
                      <a:ext uri="{FF2B5EF4-FFF2-40B4-BE49-F238E27FC236}">
                        <a16:creationId xmlns:a16="http://schemas.microsoft.com/office/drawing/2014/main" id="{0A668ACF-61BA-B6BD-A57A-7CD333201D0F}"/>
                      </a:ext>
                    </a:extLst>
                  </p:cNvPr>
                  <p:cNvSpPr/>
                  <p:nvPr/>
                </p:nvSpPr>
                <p:spPr>
                  <a:xfrm>
                    <a:off x="9567026" y="1606647"/>
                    <a:ext cx="29332" cy="20629"/>
                  </a:xfrm>
                  <a:custGeom>
                    <a:avLst/>
                    <a:gdLst>
                      <a:gd name="connsiteX0" fmla="*/ 223 w 29332"/>
                      <a:gd name="connsiteY0" fmla="*/ 10531 h 20629"/>
                      <a:gd name="connsiteX1" fmla="*/ 2440 w 29332"/>
                      <a:gd name="connsiteY1" fmla="*/ 4988 h 20629"/>
                      <a:gd name="connsiteX2" fmla="*/ 7431 w 29332"/>
                      <a:gd name="connsiteY2" fmla="*/ 1386 h 20629"/>
                      <a:gd name="connsiteX3" fmla="*/ 13530 w 29332"/>
                      <a:gd name="connsiteY3" fmla="*/ 0 h 20629"/>
                      <a:gd name="connsiteX4" fmla="*/ 20461 w 29332"/>
                      <a:gd name="connsiteY4" fmla="*/ 1386 h 20629"/>
                      <a:gd name="connsiteX5" fmla="*/ 26837 w 29332"/>
                      <a:gd name="connsiteY5" fmla="*/ 1386 h 20629"/>
                      <a:gd name="connsiteX6" fmla="*/ 29333 w 29332"/>
                      <a:gd name="connsiteY6" fmla="*/ 8868 h 20629"/>
                      <a:gd name="connsiteX7" fmla="*/ 23788 w 29332"/>
                      <a:gd name="connsiteY7" fmla="*/ 15519 h 20629"/>
                      <a:gd name="connsiteX8" fmla="*/ 11589 w 29332"/>
                      <a:gd name="connsiteY8" fmla="*/ 20507 h 20629"/>
                      <a:gd name="connsiteX9" fmla="*/ 7985 w 29332"/>
                      <a:gd name="connsiteY9" fmla="*/ 18013 h 20629"/>
                      <a:gd name="connsiteX10" fmla="*/ 5213 w 29332"/>
                      <a:gd name="connsiteY10" fmla="*/ 13025 h 20629"/>
                      <a:gd name="connsiteX11" fmla="*/ 500 w 29332"/>
                      <a:gd name="connsiteY11" fmla="*/ 10808 h 20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29332" h="20629">
                        <a:moveTo>
                          <a:pt x="223" y="10531"/>
                        </a:moveTo>
                        <a:cubicBezTo>
                          <a:pt x="-609" y="8314"/>
                          <a:pt x="1054" y="6374"/>
                          <a:pt x="2440" y="4988"/>
                        </a:cubicBezTo>
                        <a:cubicBezTo>
                          <a:pt x="3827" y="3603"/>
                          <a:pt x="6045" y="2771"/>
                          <a:pt x="7431" y="1386"/>
                        </a:cubicBezTo>
                        <a:cubicBezTo>
                          <a:pt x="8817" y="0"/>
                          <a:pt x="11312" y="0"/>
                          <a:pt x="13530" y="0"/>
                        </a:cubicBezTo>
                        <a:cubicBezTo>
                          <a:pt x="16025" y="0"/>
                          <a:pt x="17688" y="1663"/>
                          <a:pt x="20461" y="1386"/>
                        </a:cubicBezTo>
                        <a:cubicBezTo>
                          <a:pt x="22124" y="1386"/>
                          <a:pt x="25174" y="277"/>
                          <a:pt x="26837" y="1386"/>
                        </a:cubicBezTo>
                        <a:cubicBezTo>
                          <a:pt x="28778" y="2494"/>
                          <a:pt x="29333" y="6928"/>
                          <a:pt x="29333" y="8868"/>
                        </a:cubicBezTo>
                        <a:cubicBezTo>
                          <a:pt x="29333" y="13025"/>
                          <a:pt x="27115" y="13302"/>
                          <a:pt x="23788" y="15519"/>
                        </a:cubicBezTo>
                        <a:cubicBezTo>
                          <a:pt x="20461" y="17736"/>
                          <a:pt x="15748" y="21338"/>
                          <a:pt x="11589" y="20507"/>
                        </a:cubicBezTo>
                        <a:cubicBezTo>
                          <a:pt x="9926" y="20230"/>
                          <a:pt x="8540" y="19399"/>
                          <a:pt x="7985" y="18013"/>
                        </a:cubicBezTo>
                        <a:cubicBezTo>
                          <a:pt x="7154" y="16350"/>
                          <a:pt x="7154" y="14133"/>
                          <a:pt x="5213" y="13025"/>
                        </a:cubicBezTo>
                        <a:cubicBezTo>
                          <a:pt x="3550" y="12193"/>
                          <a:pt x="1332" y="13025"/>
                          <a:pt x="500" y="10808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742" name="Freeform 4741">
                    <a:extLst>
                      <a:ext uri="{FF2B5EF4-FFF2-40B4-BE49-F238E27FC236}">
                        <a16:creationId xmlns:a16="http://schemas.microsoft.com/office/drawing/2014/main" id="{AFCE11B4-9090-49A0-E19F-C519B4247F69}"/>
                      </a:ext>
                    </a:extLst>
                  </p:cNvPr>
                  <p:cNvSpPr/>
                  <p:nvPr/>
                </p:nvSpPr>
                <p:spPr>
                  <a:xfrm>
                    <a:off x="9560234" y="1624146"/>
                    <a:ext cx="101959" cy="38818"/>
                  </a:xfrm>
                  <a:custGeom>
                    <a:avLst/>
                    <a:gdLst>
                      <a:gd name="connsiteX0" fmla="*/ 3966 w 101959"/>
                      <a:gd name="connsiteY0" fmla="*/ 29888 h 38818"/>
                      <a:gd name="connsiteX1" fmla="*/ 639 w 101959"/>
                      <a:gd name="connsiteY1" fmla="*/ 27671 h 38818"/>
                      <a:gd name="connsiteX2" fmla="*/ 10897 w 101959"/>
                      <a:gd name="connsiteY2" fmla="*/ 23791 h 38818"/>
                      <a:gd name="connsiteX3" fmla="*/ 22818 w 101959"/>
                      <a:gd name="connsiteY3" fmla="*/ 18526 h 38818"/>
                      <a:gd name="connsiteX4" fmla="*/ 28917 w 101959"/>
                      <a:gd name="connsiteY4" fmla="*/ 8827 h 38818"/>
                      <a:gd name="connsiteX5" fmla="*/ 42224 w 101959"/>
                      <a:gd name="connsiteY5" fmla="*/ 790 h 38818"/>
                      <a:gd name="connsiteX6" fmla="*/ 68838 w 101959"/>
                      <a:gd name="connsiteY6" fmla="*/ 3284 h 38818"/>
                      <a:gd name="connsiteX7" fmla="*/ 85750 w 101959"/>
                      <a:gd name="connsiteY7" fmla="*/ 15201 h 38818"/>
                      <a:gd name="connsiteX8" fmla="*/ 100166 w 101959"/>
                      <a:gd name="connsiteY8" fmla="*/ 26285 h 38818"/>
                      <a:gd name="connsiteX9" fmla="*/ 101552 w 101959"/>
                      <a:gd name="connsiteY9" fmla="*/ 35430 h 38818"/>
                      <a:gd name="connsiteX10" fmla="*/ 93789 w 101959"/>
                      <a:gd name="connsiteY10" fmla="*/ 38756 h 38818"/>
                      <a:gd name="connsiteX11" fmla="*/ 82700 w 101959"/>
                      <a:gd name="connsiteY11" fmla="*/ 37647 h 38818"/>
                      <a:gd name="connsiteX12" fmla="*/ 71888 w 101959"/>
                      <a:gd name="connsiteY12" fmla="*/ 37093 h 38818"/>
                      <a:gd name="connsiteX13" fmla="*/ 61353 w 101959"/>
                      <a:gd name="connsiteY13" fmla="*/ 34045 h 38818"/>
                      <a:gd name="connsiteX14" fmla="*/ 50264 w 101959"/>
                      <a:gd name="connsiteY14" fmla="*/ 32936 h 38818"/>
                      <a:gd name="connsiteX15" fmla="*/ 40284 w 101959"/>
                      <a:gd name="connsiteY15" fmla="*/ 29888 h 38818"/>
                      <a:gd name="connsiteX16" fmla="*/ 28917 w 101959"/>
                      <a:gd name="connsiteY16" fmla="*/ 25731 h 38818"/>
                      <a:gd name="connsiteX17" fmla="*/ 24204 w 101959"/>
                      <a:gd name="connsiteY17" fmla="*/ 27117 h 38818"/>
                      <a:gd name="connsiteX18" fmla="*/ 18659 w 101959"/>
                      <a:gd name="connsiteY18" fmla="*/ 27948 h 38818"/>
                      <a:gd name="connsiteX19" fmla="*/ 16719 w 101959"/>
                      <a:gd name="connsiteY19" fmla="*/ 27948 h 38818"/>
                      <a:gd name="connsiteX20" fmla="*/ 3688 w 101959"/>
                      <a:gd name="connsiteY20" fmla="*/ 28779 h 38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101959" h="38818">
                        <a:moveTo>
                          <a:pt x="3966" y="29888"/>
                        </a:moveTo>
                        <a:cubicBezTo>
                          <a:pt x="2580" y="29888"/>
                          <a:pt x="-1579" y="29888"/>
                          <a:pt x="639" y="27671"/>
                        </a:cubicBezTo>
                        <a:cubicBezTo>
                          <a:pt x="2857" y="25177"/>
                          <a:pt x="7847" y="24623"/>
                          <a:pt x="10897" y="23791"/>
                        </a:cubicBezTo>
                        <a:cubicBezTo>
                          <a:pt x="15055" y="22683"/>
                          <a:pt x="19491" y="21574"/>
                          <a:pt x="22818" y="18526"/>
                        </a:cubicBezTo>
                        <a:cubicBezTo>
                          <a:pt x="25590" y="15755"/>
                          <a:pt x="26699" y="11875"/>
                          <a:pt x="28917" y="8827"/>
                        </a:cubicBezTo>
                        <a:cubicBezTo>
                          <a:pt x="32243" y="4670"/>
                          <a:pt x="36956" y="2176"/>
                          <a:pt x="42224" y="790"/>
                        </a:cubicBezTo>
                        <a:cubicBezTo>
                          <a:pt x="50818" y="-1150"/>
                          <a:pt x="60521" y="790"/>
                          <a:pt x="68838" y="3284"/>
                        </a:cubicBezTo>
                        <a:cubicBezTo>
                          <a:pt x="75769" y="5501"/>
                          <a:pt x="79651" y="11598"/>
                          <a:pt x="85750" y="15201"/>
                        </a:cubicBezTo>
                        <a:cubicBezTo>
                          <a:pt x="91572" y="18526"/>
                          <a:pt x="97117" y="19912"/>
                          <a:pt x="100166" y="26285"/>
                        </a:cubicBezTo>
                        <a:cubicBezTo>
                          <a:pt x="101275" y="28779"/>
                          <a:pt x="102661" y="32382"/>
                          <a:pt x="101552" y="35430"/>
                        </a:cubicBezTo>
                        <a:cubicBezTo>
                          <a:pt x="100443" y="38479"/>
                          <a:pt x="96839" y="39033"/>
                          <a:pt x="93789" y="38756"/>
                        </a:cubicBezTo>
                        <a:cubicBezTo>
                          <a:pt x="90186" y="38756"/>
                          <a:pt x="86582" y="37925"/>
                          <a:pt x="82700" y="37647"/>
                        </a:cubicBezTo>
                        <a:cubicBezTo>
                          <a:pt x="79096" y="37647"/>
                          <a:pt x="75492" y="37647"/>
                          <a:pt x="71888" y="37093"/>
                        </a:cubicBezTo>
                        <a:cubicBezTo>
                          <a:pt x="68284" y="36539"/>
                          <a:pt x="64957" y="35153"/>
                          <a:pt x="61353" y="34045"/>
                        </a:cubicBezTo>
                        <a:cubicBezTo>
                          <a:pt x="57749" y="32936"/>
                          <a:pt x="54145" y="33213"/>
                          <a:pt x="50264" y="32936"/>
                        </a:cubicBezTo>
                        <a:cubicBezTo>
                          <a:pt x="46659" y="32936"/>
                          <a:pt x="43333" y="31828"/>
                          <a:pt x="40284" y="29888"/>
                        </a:cubicBezTo>
                        <a:cubicBezTo>
                          <a:pt x="37234" y="27948"/>
                          <a:pt x="32798" y="24900"/>
                          <a:pt x="28917" y="25731"/>
                        </a:cubicBezTo>
                        <a:cubicBezTo>
                          <a:pt x="27253" y="26008"/>
                          <a:pt x="25867" y="26840"/>
                          <a:pt x="24204" y="27117"/>
                        </a:cubicBezTo>
                        <a:cubicBezTo>
                          <a:pt x="22263" y="27394"/>
                          <a:pt x="20600" y="27671"/>
                          <a:pt x="18659" y="27948"/>
                        </a:cubicBezTo>
                        <a:cubicBezTo>
                          <a:pt x="18105" y="27948"/>
                          <a:pt x="17550" y="27948"/>
                          <a:pt x="16719" y="27948"/>
                        </a:cubicBezTo>
                        <a:cubicBezTo>
                          <a:pt x="12283" y="27948"/>
                          <a:pt x="8124" y="28502"/>
                          <a:pt x="3688" y="28779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743" name="Freeform 4742">
                    <a:extLst>
                      <a:ext uri="{FF2B5EF4-FFF2-40B4-BE49-F238E27FC236}">
                        <a16:creationId xmlns:a16="http://schemas.microsoft.com/office/drawing/2014/main" id="{6AAE0C02-B576-A5BA-C0C3-82D8FE96F832}"/>
                      </a:ext>
                    </a:extLst>
                  </p:cNvPr>
                  <p:cNvSpPr/>
                  <p:nvPr/>
                </p:nvSpPr>
                <p:spPr>
                  <a:xfrm>
                    <a:off x="9793431" y="1467644"/>
                    <a:ext cx="32519" cy="11288"/>
                  </a:xfrm>
                  <a:custGeom>
                    <a:avLst/>
                    <a:gdLst>
                      <a:gd name="connsiteX0" fmla="*/ 32200 w 32519"/>
                      <a:gd name="connsiteY0" fmla="*/ 996 h 11288"/>
                      <a:gd name="connsiteX1" fmla="*/ 29705 w 32519"/>
                      <a:gd name="connsiteY1" fmla="*/ 3767 h 11288"/>
                      <a:gd name="connsiteX2" fmla="*/ 26101 w 32519"/>
                      <a:gd name="connsiteY2" fmla="*/ 6261 h 11288"/>
                      <a:gd name="connsiteX3" fmla="*/ 20556 w 32519"/>
                      <a:gd name="connsiteY3" fmla="*/ 8755 h 11288"/>
                      <a:gd name="connsiteX4" fmla="*/ 13348 w 32519"/>
                      <a:gd name="connsiteY4" fmla="*/ 11249 h 11288"/>
                      <a:gd name="connsiteX5" fmla="*/ 6695 w 32519"/>
                      <a:gd name="connsiteY5" fmla="*/ 11249 h 11288"/>
                      <a:gd name="connsiteX6" fmla="*/ 41 w 32519"/>
                      <a:gd name="connsiteY6" fmla="*/ 8755 h 11288"/>
                      <a:gd name="connsiteX7" fmla="*/ 7249 w 32519"/>
                      <a:gd name="connsiteY7" fmla="*/ 4044 h 11288"/>
                      <a:gd name="connsiteX8" fmla="*/ 13902 w 32519"/>
                      <a:gd name="connsiteY8" fmla="*/ 2381 h 11288"/>
                      <a:gd name="connsiteX9" fmla="*/ 20001 w 32519"/>
                      <a:gd name="connsiteY9" fmla="*/ 2104 h 11288"/>
                      <a:gd name="connsiteX10" fmla="*/ 26932 w 32519"/>
                      <a:gd name="connsiteY10" fmla="*/ 719 h 11288"/>
                      <a:gd name="connsiteX11" fmla="*/ 32477 w 32519"/>
                      <a:gd name="connsiteY11" fmla="*/ 1273 h 112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32519" h="11288">
                        <a:moveTo>
                          <a:pt x="32200" y="996"/>
                        </a:moveTo>
                        <a:cubicBezTo>
                          <a:pt x="32200" y="1827"/>
                          <a:pt x="30536" y="2936"/>
                          <a:pt x="29705" y="3767"/>
                        </a:cubicBezTo>
                        <a:cubicBezTo>
                          <a:pt x="28596" y="4876"/>
                          <a:pt x="27210" y="5430"/>
                          <a:pt x="26101" y="6261"/>
                        </a:cubicBezTo>
                        <a:cubicBezTo>
                          <a:pt x="24437" y="7370"/>
                          <a:pt x="22497" y="7924"/>
                          <a:pt x="20556" y="8755"/>
                        </a:cubicBezTo>
                        <a:cubicBezTo>
                          <a:pt x="18338" y="9587"/>
                          <a:pt x="15843" y="11249"/>
                          <a:pt x="13348" y="11249"/>
                        </a:cubicBezTo>
                        <a:cubicBezTo>
                          <a:pt x="11130" y="11249"/>
                          <a:pt x="8912" y="11249"/>
                          <a:pt x="6695" y="11249"/>
                        </a:cubicBezTo>
                        <a:cubicBezTo>
                          <a:pt x="4753" y="11249"/>
                          <a:pt x="-514" y="11804"/>
                          <a:pt x="41" y="8755"/>
                        </a:cubicBezTo>
                        <a:cubicBezTo>
                          <a:pt x="318" y="5707"/>
                          <a:pt x="5031" y="4876"/>
                          <a:pt x="7249" y="4044"/>
                        </a:cubicBezTo>
                        <a:cubicBezTo>
                          <a:pt x="9189" y="3213"/>
                          <a:pt x="11684" y="2659"/>
                          <a:pt x="13902" y="2381"/>
                        </a:cubicBezTo>
                        <a:cubicBezTo>
                          <a:pt x="15843" y="2104"/>
                          <a:pt x="18061" y="2381"/>
                          <a:pt x="20001" y="2104"/>
                        </a:cubicBezTo>
                        <a:cubicBezTo>
                          <a:pt x="22219" y="2104"/>
                          <a:pt x="24715" y="1273"/>
                          <a:pt x="26932" y="719"/>
                        </a:cubicBezTo>
                        <a:cubicBezTo>
                          <a:pt x="28042" y="719"/>
                          <a:pt x="33032" y="-1221"/>
                          <a:pt x="32477" y="1273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744" name="Freeform 4743">
                    <a:extLst>
                      <a:ext uri="{FF2B5EF4-FFF2-40B4-BE49-F238E27FC236}">
                        <a16:creationId xmlns:a16="http://schemas.microsoft.com/office/drawing/2014/main" id="{B441869B-FDDB-2E70-F905-98BF580748D9}"/>
                      </a:ext>
                    </a:extLst>
                  </p:cNvPr>
                  <p:cNvSpPr/>
                  <p:nvPr/>
                </p:nvSpPr>
                <p:spPr>
                  <a:xfrm>
                    <a:off x="9733951" y="1534557"/>
                    <a:ext cx="126207" cy="45712"/>
                  </a:xfrm>
                  <a:custGeom>
                    <a:avLst/>
                    <a:gdLst>
                      <a:gd name="connsiteX0" fmla="*/ 56749 w 126207"/>
                      <a:gd name="connsiteY0" fmla="*/ 12509 h 45712"/>
                      <a:gd name="connsiteX1" fmla="*/ 41224 w 126207"/>
                      <a:gd name="connsiteY1" fmla="*/ 10846 h 45712"/>
                      <a:gd name="connsiteX2" fmla="*/ 36788 w 126207"/>
                      <a:gd name="connsiteY2" fmla="*/ 10846 h 45712"/>
                      <a:gd name="connsiteX3" fmla="*/ 25976 w 126207"/>
                      <a:gd name="connsiteY3" fmla="*/ 13063 h 45712"/>
                      <a:gd name="connsiteX4" fmla="*/ 18490 w 126207"/>
                      <a:gd name="connsiteY4" fmla="*/ 13617 h 45712"/>
                      <a:gd name="connsiteX5" fmla="*/ 13501 w 126207"/>
                      <a:gd name="connsiteY5" fmla="*/ 2255 h 45712"/>
                      <a:gd name="connsiteX6" fmla="*/ 4352 w 126207"/>
                      <a:gd name="connsiteY6" fmla="*/ 2810 h 45712"/>
                      <a:gd name="connsiteX7" fmla="*/ 193 w 126207"/>
                      <a:gd name="connsiteY7" fmla="*/ 17220 h 45712"/>
                      <a:gd name="connsiteX8" fmla="*/ 9896 w 126207"/>
                      <a:gd name="connsiteY8" fmla="*/ 26642 h 45712"/>
                      <a:gd name="connsiteX9" fmla="*/ 24867 w 126207"/>
                      <a:gd name="connsiteY9" fmla="*/ 32739 h 45712"/>
                      <a:gd name="connsiteX10" fmla="*/ 40669 w 126207"/>
                      <a:gd name="connsiteY10" fmla="*/ 38558 h 45712"/>
                      <a:gd name="connsiteX11" fmla="*/ 56749 w 126207"/>
                      <a:gd name="connsiteY11" fmla="*/ 44655 h 45712"/>
                      <a:gd name="connsiteX12" fmla="*/ 72551 w 126207"/>
                      <a:gd name="connsiteY12" fmla="*/ 45486 h 45712"/>
                      <a:gd name="connsiteX13" fmla="*/ 89740 w 126207"/>
                      <a:gd name="connsiteY13" fmla="*/ 45486 h 45712"/>
                      <a:gd name="connsiteX14" fmla="*/ 104156 w 126207"/>
                      <a:gd name="connsiteY14" fmla="*/ 43546 h 45712"/>
                      <a:gd name="connsiteX15" fmla="*/ 116077 w 126207"/>
                      <a:gd name="connsiteY15" fmla="*/ 40775 h 45712"/>
                      <a:gd name="connsiteX16" fmla="*/ 126057 w 126207"/>
                      <a:gd name="connsiteY16" fmla="*/ 28582 h 45712"/>
                      <a:gd name="connsiteX17" fmla="*/ 118295 w 126207"/>
                      <a:gd name="connsiteY17" fmla="*/ 24425 h 45712"/>
                      <a:gd name="connsiteX18" fmla="*/ 104156 w 126207"/>
                      <a:gd name="connsiteY18" fmla="*/ 24425 h 45712"/>
                      <a:gd name="connsiteX19" fmla="*/ 92235 w 126207"/>
                      <a:gd name="connsiteY19" fmla="*/ 19714 h 45712"/>
                      <a:gd name="connsiteX20" fmla="*/ 64511 w 126207"/>
                      <a:gd name="connsiteY20" fmla="*/ 18605 h 45712"/>
                      <a:gd name="connsiteX21" fmla="*/ 56472 w 126207"/>
                      <a:gd name="connsiteY21" fmla="*/ 12786 h 45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</a:cxnLst>
                    <a:rect l="l" t="t" r="r" b="b"/>
                    <a:pathLst>
                      <a:path w="126207" h="45712">
                        <a:moveTo>
                          <a:pt x="56749" y="12509"/>
                        </a:moveTo>
                        <a:cubicBezTo>
                          <a:pt x="51758" y="10846"/>
                          <a:pt x="46491" y="10846"/>
                          <a:pt x="41224" y="10846"/>
                        </a:cubicBezTo>
                        <a:cubicBezTo>
                          <a:pt x="40115" y="10846"/>
                          <a:pt x="37342" y="11123"/>
                          <a:pt x="36788" y="10846"/>
                        </a:cubicBezTo>
                        <a:cubicBezTo>
                          <a:pt x="33184" y="11400"/>
                          <a:pt x="29303" y="11955"/>
                          <a:pt x="25976" y="13063"/>
                        </a:cubicBezTo>
                        <a:cubicBezTo>
                          <a:pt x="23758" y="13894"/>
                          <a:pt x="20708" y="15280"/>
                          <a:pt x="18490" y="13617"/>
                        </a:cubicBezTo>
                        <a:cubicBezTo>
                          <a:pt x="15441" y="11123"/>
                          <a:pt x="15995" y="5581"/>
                          <a:pt x="13501" y="2255"/>
                        </a:cubicBezTo>
                        <a:cubicBezTo>
                          <a:pt x="11005" y="-1347"/>
                          <a:pt x="7124" y="-239"/>
                          <a:pt x="4352" y="2810"/>
                        </a:cubicBezTo>
                        <a:cubicBezTo>
                          <a:pt x="1302" y="6412"/>
                          <a:pt x="-639" y="12232"/>
                          <a:pt x="193" y="17220"/>
                        </a:cubicBezTo>
                        <a:cubicBezTo>
                          <a:pt x="1025" y="22485"/>
                          <a:pt x="5460" y="24979"/>
                          <a:pt x="9896" y="26642"/>
                        </a:cubicBezTo>
                        <a:cubicBezTo>
                          <a:pt x="14887" y="28859"/>
                          <a:pt x="19876" y="30799"/>
                          <a:pt x="24867" y="32739"/>
                        </a:cubicBezTo>
                        <a:cubicBezTo>
                          <a:pt x="30135" y="34956"/>
                          <a:pt x="35402" y="36618"/>
                          <a:pt x="40669" y="38558"/>
                        </a:cubicBezTo>
                        <a:cubicBezTo>
                          <a:pt x="45937" y="40498"/>
                          <a:pt x="51204" y="43269"/>
                          <a:pt x="56749" y="44655"/>
                        </a:cubicBezTo>
                        <a:cubicBezTo>
                          <a:pt x="62017" y="46041"/>
                          <a:pt x="67284" y="45763"/>
                          <a:pt x="72551" y="45486"/>
                        </a:cubicBezTo>
                        <a:cubicBezTo>
                          <a:pt x="78373" y="45486"/>
                          <a:pt x="83918" y="45486"/>
                          <a:pt x="89740" y="45486"/>
                        </a:cubicBezTo>
                        <a:cubicBezTo>
                          <a:pt x="94730" y="45486"/>
                          <a:pt x="99443" y="44101"/>
                          <a:pt x="104156" y="43546"/>
                        </a:cubicBezTo>
                        <a:cubicBezTo>
                          <a:pt x="108315" y="42992"/>
                          <a:pt x="112473" y="42992"/>
                          <a:pt x="116077" y="40775"/>
                        </a:cubicBezTo>
                        <a:cubicBezTo>
                          <a:pt x="120513" y="38281"/>
                          <a:pt x="124949" y="33570"/>
                          <a:pt x="126057" y="28582"/>
                        </a:cubicBezTo>
                        <a:cubicBezTo>
                          <a:pt x="127167" y="23316"/>
                          <a:pt x="121899" y="23594"/>
                          <a:pt x="118295" y="24425"/>
                        </a:cubicBezTo>
                        <a:cubicBezTo>
                          <a:pt x="113582" y="25256"/>
                          <a:pt x="108869" y="26365"/>
                          <a:pt x="104156" y="24425"/>
                        </a:cubicBezTo>
                        <a:cubicBezTo>
                          <a:pt x="99998" y="22762"/>
                          <a:pt x="96671" y="20268"/>
                          <a:pt x="92235" y="19714"/>
                        </a:cubicBezTo>
                        <a:cubicBezTo>
                          <a:pt x="83640" y="18605"/>
                          <a:pt x="72274" y="24148"/>
                          <a:pt x="64511" y="18605"/>
                        </a:cubicBezTo>
                        <a:cubicBezTo>
                          <a:pt x="61739" y="16666"/>
                          <a:pt x="59799" y="13894"/>
                          <a:pt x="56472" y="12786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sp>
              <p:nvSpPr>
                <p:cNvPr id="4723" name="Freeform 4722">
                  <a:extLst>
                    <a:ext uri="{FF2B5EF4-FFF2-40B4-BE49-F238E27FC236}">
                      <a16:creationId xmlns:a16="http://schemas.microsoft.com/office/drawing/2014/main" id="{1D4FE8A6-CF7C-8FCF-4C43-8A8EAE95FA83}"/>
                    </a:ext>
                  </a:extLst>
                </p:cNvPr>
                <p:cNvSpPr/>
                <p:nvPr/>
              </p:nvSpPr>
              <p:spPr>
                <a:xfrm>
                  <a:off x="10118367" y="1777587"/>
                  <a:ext cx="10004" cy="7140"/>
                </a:xfrm>
                <a:custGeom>
                  <a:avLst/>
                  <a:gdLst>
                    <a:gd name="connsiteX0" fmla="*/ 1965 w 10004"/>
                    <a:gd name="connsiteY0" fmla="*/ 321 h 7140"/>
                    <a:gd name="connsiteX1" fmla="*/ 5568 w 10004"/>
                    <a:gd name="connsiteY1" fmla="*/ 2538 h 7140"/>
                    <a:gd name="connsiteX2" fmla="*/ 10004 w 10004"/>
                    <a:gd name="connsiteY2" fmla="*/ 4754 h 7140"/>
                    <a:gd name="connsiteX3" fmla="*/ 3628 w 10004"/>
                    <a:gd name="connsiteY3" fmla="*/ 6971 h 7140"/>
                    <a:gd name="connsiteX4" fmla="*/ 24 w 10004"/>
                    <a:gd name="connsiteY4" fmla="*/ 1706 h 7140"/>
                    <a:gd name="connsiteX5" fmla="*/ 1965 w 10004"/>
                    <a:gd name="connsiteY5" fmla="*/ 43 h 71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004" h="7140">
                      <a:moveTo>
                        <a:pt x="1965" y="321"/>
                      </a:moveTo>
                      <a:cubicBezTo>
                        <a:pt x="3351" y="875"/>
                        <a:pt x="3628" y="2538"/>
                        <a:pt x="5568" y="2538"/>
                      </a:cubicBezTo>
                      <a:cubicBezTo>
                        <a:pt x="7232" y="2538"/>
                        <a:pt x="10004" y="2538"/>
                        <a:pt x="10004" y="4754"/>
                      </a:cubicBezTo>
                      <a:cubicBezTo>
                        <a:pt x="10004" y="6694"/>
                        <a:pt x="5014" y="7526"/>
                        <a:pt x="3628" y="6971"/>
                      </a:cubicBezTo>
                      <a:cubicBezTo>
                        <a:pt x="1965" y="6417"/>
                        <a:pt x="-253" y="3646"/>
                        <a:pt x="24" y="1706"/>
                      </a:cubicBezTo>
                      <a:cubicBezTo>
                        <a:pt x="24" y="875"/>
                        <a:pt x="1133" y="-234"/>
                        <a:pt x="1965" y="43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724" name="Freeform 4723">
                  <a:extLst>
                    <a:ext uri="{FF2B5EF4-FFF2-40B4-BE49-F238E27FC236}">
                      <a16:creationId xmlns:a16="http://schemas.microsoft.com/office/drawing/2014/main" id="{AF7F97E5-F20E-EBA0-572E-E304F9707D79}"/>
                    </a:ext>
                  </a:extLst>
                </p:cNvPr>
                <p:cNvSpPr/>
                <p:nvPr/>
              </p:nvSpPr>
              <p:spPr>
                <a:xfrm>
                  <a:off x="10147771" y="1782896"/>
                  <a:ext cx="8569" cy="4711"/>
                </a:xfrm>
                <a:custGeom>
                  <a:avLst/>
                  <a:gdLst>
                    <a:gd name="connsiteX0" fmla="*/ 1670 w 8569"/>
                    <a:gd name="connsiteY0" fmla="*/ 277 h 4711"/>
                    <a:gd name="connsiteX1" fmla="*/ 3333 w 8569"/>
                    <a:gd name="connsiteY1" fmla="*/ 1109 h 4711"/>
                    <a:gd name="connsiteX2" fmla="*/ 7215 w 8569"/>
                    <a:gd name="connsiteY2" fmla="*/ 1109 h 4711"/>
                    <a:gd name="connsiteX3" fmla="*/ 8046 w 8569"/>
                    <a:gd name="connsiteY3" fmla="*/ 3603 h 4711"/>
                    <a:gd name="connsiteX4" fmla="*/ 4443 w 8569"/>
                    <a:gd name="connsiteY4" fmla="*/ 4711 h 4711"/>
                    <a:gd name="connsiteX5" fmla="*/ 1670 w 8569"/>
                    <a:gd name="connsiteY5" fmla="*/ 4711 h 4711"/>
                    <a:gd name="connsiteX6" fmla="*/ 1670 w 8569"/>
                    <a:gd name="connsiteY6" fmla="*/ 0 h 47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569" h="4711">
                      <a:moveTo>
                        <a:pt x="1670" y="277"/>
                      </a:moveTo>
                      <a:cubicBezTo>
                        <a:pt x="2779" y="277"/>
                        <a:pt x="2501" y="554"/>
                        <a:pt x="3333" y="1109"/>
                      </a:cubicBezTo>
                      <a:cubicBezTo>
                        <a:pt x="4443" y="1663"/>
                        <a:pt x="6106" y="1109"/>
                        <a:pt x="7215" y="1109"/>
                      </a:cubicBezTo>
                      <a:cubicBezTo>
                        <a:pt x="8324" y="1109"/>
                        <a:pt x="9155" y="2771"/>
                        <a:pt x="8046" y="3603"/>
                      </a:cubicBezTo>
                      <a:cubicBezTo>
                        <a:pt x="7215" y="4434"/>
                        <a:pt x="5551" y="4434"/>
                        <a:pt x="4443" y="4711"/>
                      </a:cubicBezTo>
                      <a:cubicBezTo>
                        <a:pt x="3611" y="4711"/>
                        <a:pt x="2501" y="4711"/>
                        <a:pt x="1670" y="4711"/>
                      </a:cubicBezTo>
                      <a:cubicBezTo>
                        <a:pt x="-271" y="4157"/>
                        <a:pt x="-825" y="277"/>
                        <a:pt x="167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725" name="Freeform 4724">
                  <a:extLst>
                    <a:ext uri="{FF2B5EF4-FFF2-40B4-BE49-F238E27FC236}">
                      <a16:creationId xmlns:a16="http://schemas.microsoft.com/office/drawing/2014/main" id="{EB23F8A0-4855-99F6-90F3-C557A8492FDB}"/>
                    </a:ext>
                  </a:extLst>
                </p:cNvPr>
                <p:cNvSpPr/>
                <p:nvPr/>
              </p:nvSpPr>
              <p:spPr>
                <a:xfrm>
                  <a:off x="10169100" y="1788365"/>
                  <a:ext cx="8108" cy="5893"/>
                </a:xfrm>
                <a:custGeom>
                  <a:avLst/>
                  <a:gdLst>
                    <a:gd name="connsiteX0" fmla="*/ 579 w 8108"/>
                    <a:gd name="connsiteY0" fmla="*/ 5062 h 5893"/>
                    <a:gd name="connsiteX1" fmla="*/ 302 w 8108"/>
                    <a:gd name="connsiteY1" fmla="*/ 1736 h 5893"/>
                    <a:gd name="connsiteX2" fmla="*/ 1134 w 8108"/>
                    <a:gd name="connsiteY2" fmla="*/ 74 h 5893"/>
                    <a:gd name="connsiteX3" fmla="*/ 2797 w 8108"/>
                    <a:gd name="connsiteY3" fmla="*/ 905 h 5893"/>
                    <a:gd name="connsiteX4" fmla="*/ 4461 w 8108"/>
                    <a:gd name="connsiteY4" fmla="*/ 1182 h 5893"/>
                    <a:gd name="connsiteX5" fmla="*/ 6401 w 8108"/>
                    <a:gd name="connsiteY5" fmla="*/ 1736 h 5893"/>
                    <a:gd name="connsiteX6" fmla="*/ 8065 w 8108"/>
                    <a:gd name="connsiteY6" fmla="*/ 3953 h 5893"/>
                    <a:gd name="connsiteX7" fmla="*/ 5293 w 8108"/>
                    <a:gd name="connsiteY7" fmla="*/ 5893 h 5893"/>
                    <a:gd name="connsiteX8" fmla="*/ 4183 w 8108"/>
                    <a:gd name="connsiteY8" fmla="*/ 5893 h 5893"/>
                    <a:gd name="connsiteX9" fmla="*/ 3075 w 8108"/>
                    <a:gd name="connsiteY9" fmla="*/ 5893 h 5893"/>
                    <a:gd name="connsiteX10" fmla="*/ 579 w 8108"/>
                    <a:gd name="connsiteY10" fmla="*/ 5339 h 58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8108" h="5893">
                      <a:moveTo>
                        <a:pt x="579" y="5062"/>
                      </a:moveTo>
                      <a:cubicBezTo>
                        <a:pt x="25" y="3953"/>
                        <a:pt x="-252" y="2845"/>
                        <a:pt x="302" y="1736"/>
                      </a:cubicBezTo>
                      <a:cubicBezTo>
                        <a:pt x="302" y="1182"/>
                        <a:pt x="579" y="351"/>
                        <a:pt x="1134" y="74"/>
                      </a:cubicBezTo>
                      <a:cubicBezTo>
                        <a:pt x="1965" y="-203"/>
                        <a:pt x="2243" y="351"/>
                        <a:pt x="2797" y="905"/>
                      </a:cubicBezTo>
                      <a:cubicBezTo>
                        <a:pt x="3351" y="1182"/>
                        <a:pt x="3906" y="905"/>
                        <a:pt x="4461" y="1182"/>
                      </a:cubicBezTo>
                      <a:cubicBezTo>
                        <a:pt x="5015" y="1182"/>
                        <a:pt x="5569" y="1459"/>
                        <a:pt x="6401" y="1736"/>
                      </a:cubicBezTo>
                      <a:cubicBezTo>
                        <a:pt x="7233" y="2014"/>
                        <a:pt x="8342" y="2845"/>
                        <a:pt x="8065" y="3953"/>
                      </a:cubicBezTo>
                      <a:cubicBezTo>
                        <a:pt x="8065" y="5062"/>
                        <a:pt x="6124" y="5616"/>
                        <a:pt x="5293" y="5893"/>
                      </a:cubicBezTo>
                      <a:cubicBezTo>
                        <a:pt x="5293" y="5893"/>
                        <a:pt x="4461" y="5893"/>
                        <a:pt x="4183" y="5893"/>
                      </a:cubicBezTo>
                      <a:cubicBezTo>
                        <a:pt x="3906" y="5893"/>
                        <a:pt x="3629" y="5893"/>
                        <a:pt x="3075" y="5893"/>
                      </a:cubicBezTo>
                      <a:cubicBezTo>
                        <a:pt x="2243" y="5893"/>
                        <a:pt x="1411" y="5616"/>
                        <a:pt x="579" y="5339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726" name="Freeform 4725">
                  <a:extLst>
                    <a:ext uri="{FF2B5EF4-FFF2-40B4-BE49-F238E27FC236}">
                      <a16:creationId xmlns:a16="http://schemas.microsoft.com/office/drawing/2014/main" id="{95F355B4-57A1-EB2B-F958-1C0E012B00D3}"/>
                    </a:ext>
                  </a:extLst>
                </p:cNvPr>
                <p:cNvSpPr/>
                <p:nvPr/>
              </p:nvSpPr>
              <p:spPr>
                <a:xfrm>
                  <a:off x="10611123" y="1745265"/>
                  <a:ext cx="105262" cy="38515"/>
                </a:xfrm>
                <a:custGeom>
                  <a:avLst/>
                  <a:gdLst>
                    <a:gd name="connsiteX0" fmla="*/ 34844 w 105262"/>
                    <a:gd name="connsiteY0" fmla="*/ 28486 h 38515"/>
                    <a:gd name="connsiteX1" fmla="*/ 39280 w 105262"/>
                    <a:gd name="connsiteY1" fmla="*/ 27655 h 38515"/>
                    <a:gd name="connsiteX2" fmla="*/ 43439 w 105262"/>
                    <a:gd name="connsiteY2" fmla="*/ 29040 h 38515"/>
                    <a:gd name="connsiteX3" fmla="*/ 60350 w 105262"/>
                    <a:gd name="connsiteY3" fmla="*/ 32920 h 38515"/>
                    <a:gd name="connsiteX4" fmla="*/ 70885 w 105262"/>
                    <a:gd name="connsiteY4" fmla="*/ 33474 h 38515"/>
                    <a:gd name="connsiteX5" fmla="*/ 78648 w 105262"/>
                    <a:gd name="connsiteY5" fmla="*/ 28486 h 38515"/>
                    <a:gd name="connsiteX6" fmla="*/ 87796 w 105262"/>
                    <a:gd name="connsiteY6" fmla="*/ 27655 h 38515"/>
                    <a:gd name="connsiteX7" fmla="*/ 93341 w 105262"/>
                    <a:gd name="connsiteY7" fmla="*/ 28209 h 38515"/>
                    <a:gd name="connsiteX8" fmla="*/ 99440 w 105262"/>
                    <a:gd name="connsiteY8" fmla="*/ 22666 h 38515"/>
                    <a:gd name="connsiteX9" fmla="*/ 105262 w 105262"/>
                    <a:gd name="connsiteY9" fmla="*/ 18509 h 38515"/>
                    <a:gd name="connsiteX10" fmla="*/ 83915 w 105262"/>
                    <a:gd name="connsiteY10" fmla="*/ 2991 h 38515"/>
                    <a:gd name="connsiteX11" fmla="*/ 54251 w 105262"/>
                    <a:gd name="connsiteY11" fmla="*/ 219 h 38515"/>
                    <a:gd name="connsiteX12" fmla="*/ 40112 w 105262"/>
                    <a:gd name="connsiteY12" fmla="*/ 2436 h 38515"/>
                    <a:gd name="connsiteX13" fmla="*/ 26251 w 105262"/>
                    <a:gd name="connsiteY13" fmla="*/ 6870 h 38515"/>
                    <a:gd name="connsiteX14" fmla="*/ 16824 w 105262"/>
                    <a:gd name="connsiteY14" fmla="*/ 16570 h 38515"/>
                    <a:gd name="connsiteX15" fmla="*/ 4072 w 105262"/>
                    <a:gd name="connsiteY15" fmla="*/ 23498 h 38515"/>
                    <a:gd name="connsiteX16" fmla="*/ 2686 w 105262"/>
                    <a:gd name="connsiteY16" fmla="*/ 35968 h 38515"/>
                    <a:gd name="connsiteX17" fmla="*/ 12111 w 105262"/>
                    <a:gd name="connsiteY17" fmla="*/ 37908 h 38515"/>
                    <a:gd name="connsiteX18" fmla="*/ 19042 w 105262"/>
                    <a:gd name="connsiteY18" fmla="*/ 36522 h 38515"/>
                    <a:gd name="connsiteX19" fmla="*/ 25696 w 105262"/>
                    <a:gd name="connsiteY19" fmla="*/ 33751 h 38515"/>
                    <a:gd name="connsiteX20" fmla="*/ 30963 w 105262"/>
                    <a:gd name="connsiteY20" fmla="*/ 32366 h 38515"/>
                    <a:gd name="connsiteX21" fmla="*/ 35399 w 105262"/>
                    <a:gd name="connsiteY21" fmla="*/ 28209 h 385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105262" h="38515">
                      <a:moveTo>
                        <a:pt x="34844" y="28486"/>
                      </a:moveTo>
                      <a:cubicBezTo>
                        <a:pt x="36231" y="27932"/>
                        <a:pt x="37894" y="27655"/>
                        <a:pt x="39280" y="27655"/>
                      </a:cubicBezTo>
                      <a:cubicBezTo>
                        <a:pt x="41221" y="27655"/>
                        <a:pt x="41775" y="28209"/>
                        <a:pt x="43439" y="29040"/>
                      </a:cubicBezTo>
                      <a:cubicBezTo>
                        <a:pt x="48706" y="31811"/>
                        <a:pt x="54528" y="32643"/>
                        <a:pt x="60350" y="32920"/>
                      </a:cubicBezTo>
                      <a:cubicBezTo>
                        <a:pt x="63954" y="32920"/>
                        <a:pt x="67281" y="33474"/>
                        <a:pt x="70885" y="33474"/>
                      </a:cubicBezTo>
                      <a:cubicBezTo>
                        <a:pt x="74767" y="33474"/>
                        <a:pt x="75875" y="30703"/>
                        <a:pt x="78648" y="28486"/>
                      </a:cubicBezTo>
                      <a:cubicBezTo>
                        <a:pt x="81142" y="26269"/>
                        <a:pt x="84747" y="26546"/>
                        <a:pt x="87796" y="27655"/>
                      </a:cubicBezTo>
                      <a:cubicBezTo>
                        <a:pt x="90014" y="28486"/>
                        <a:pt x="91123" y="29872"/>
                        <a:pt x="93341" y="28209"/>
                      </a:cubicBezTo>
                      <a:cubicBezTo>
                        <a:pt x="95559" y="26823"/>
                        <a:pt x="97222" y="24329"/>
                        <a:pt x="99440" y="22666"/>
                      </a:cubicBezTo>
                      <a:cubicBezTo>
                        <a:pt x="101104" y="21281"/>
                        <a:pt x="103044" y="18787"/>
                        <a:pt x="105262" y="18509"/>
                      </a:cubicBezTo>
                      <a:cubicBezTo>
                        <a:pt x="101658" y="8533"/>
                        <a:pt x="93895" y="4931"/>
                        <a:pt x="83915" y="2991"/>
                      </a:cubicBezTo>
                      <a:cubicBezTo>
                        <a:pt x="74211" y="1051"/>
                        <a:pt x="64231" y="-612"/>
                        <a:pt x="54251" y="219"/>
                      </a:cubicBezTo>
                      <a:cubicBezTo>
                        <a:pt x="49538" y="774"/>
                        <a:pt x="44825" y="1605"/>
                        <a:pt x="40112" y="2436"/>
                      </a:cubicBezTo>
                      <a:cubicBezTo>
                        <a:pt x="35399" y="3268"/>
                        <a:pt x="30409" y="4099"/>
                        <a:pt x="26251" y="6870"/>
                      </a:cubicBezTo>
                      <a:cubicBezTo>
                        <a:pt x="22369" y="9642"/>
                        <a:pt x="20151" y="13521"/>
                        <a:pt x="16824" y="16570"/>
                      </a:cubicBezTo>
                      <a:cubicBezTo>
                        <a:pt x="12943" y="19895"/>
                        <a:pt x="8230" y="21004"/>
                        <a:pt x="4072" y="23498"/>
                      </a:cubicBezTo>
                      <a:cubicBezTo>
                        <a:pt x="-642" y="26546"/>
                        <a:pt x="-1473" y="31811"/>
                        <a:pt x="2686" y="35968"/>
                      </a:cubicBezTo>
                      <a:cubicBezTo>
                        <a:pt x="5458" y="38739"/>
                        <a:pt x="8507" y="39017"/>
                        <a:pt x="12111" y="37908"/>
                      </a:cubicBezTo>
                      <a:cubicBezTo>
                        <a:pt x="14329" y="37354"/>
                        <a:pt x="16547" y="37077"/>
                        <a:pt x="19042" y="36522"/>
                      </a:cubicBezTo>
                      <a:cubicBezTo>
                        <a:pt x="21537" y="35968"/>
                        <a:pt x="23478" y="34305"/>
                        <a:pt x="25696" y="33751"/>
                      </a:cubicBezTo>
                      <a:cubicBezTo>
                        <a:pt x="27637" y="33197"/>
                        <a:pt x="29023" y="33751"/>
                        <a:pt x="30963" y="32366"/>
                      </a:cubicBezTo>
                      <a:cubicBezTo>
                        <a:pt x="32626" y="31257"/>
                        <a:pt x="33458" y="29040"/>
                        <a:pt x="35399" y="28209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727" name="Freeform 4726">
                  <a:extLst>
                    <a:ext uri="{FF2B5EF4-FFF2-40B4-BE49-F238E27FC236}">
                      <a16:creationId xmlns:a16="http://schemas.microsoft.com/office/drawing/2014/main" id="{1F0A4348-5A35-D74E-08A5-676FC356B46A}"/>
                    </a:ext>
                  </a:extLst>
                </p:cNvPr>
                <p:cNvSpPr/>
                <p:nvPr/>
              </p:nvSpPr>
              <p:spPr>
                <a:xfrm>
                  <a:off x="10203162" y="2294368"/>
                  <a:ext cx="31618" cy="31441"/>
                </a:xfrm>
                <a:custGeom>
                  <a:avLst/>
                  <a:gdLst>
                    <a:gd name="connsiteX0" fmla="*/ 15864 w 31618"/>
                    <a:gd name="connsiteY0" fmla="*/ 24205 h 31441"/>
                    <a:gd name="connsiteX1" fmla="*/ 13646 w 31618"/>
                    <a:gd name="connsiteY1" fmla="*/ 25314 h 31441"/>
                    <a:gd name="connsiteX2" fmla="*/ 9488 w 31618"/>
                    <a:gd name="connsiteY2" fmla="*/ 26699 h 31441"/>
                    <a:gd name="connsiteX3" fmla="*/ 5329 w 31618"/>
                    <a:gd name="connsiteY3" fmla="*/ 29193 h 31441"/>
                    <a:gd name="connsiteX4" fmla="*/ 1726 w 31618"/>
                    <a:gd name="connsiteY4" fmla="*/ 31410 h 31441"/>
                    <a:gd name="connsiteX5" fmla="*/ 3943 w 31618"/>
                    <a:gd name="connsiteY5" fmla="*/ 23374 h 31441"/>
                    <a:gd name="connsiteX6" fmla="*/ 8379 w 31618"/>
                    <a:gd name="connsiteY6" fmla="*/ 14506 h 31441"/>
                    <a:gd name="connsiteX7" fmla="*/ 8379 w 31618"/>
                    <a:gd name="connsiteY7" fmla="*/ 9241 h 31441"/>
                    <a:gd name="connsiteX8" fmla="*/ 6161 w 31618"/>
                    <a:gd name="connsiteY8" fmla="*/ 5084 h 31441"/>
                    <a:gd name="connsiteX9" fmla="*/ 15864 w 31618"/>
                    <a:gd name="connsiteY9" fmla="*/ 4529 h 31441"/>
                    <a:gd name="connsiteX10" fmla="*/ 24181 w 31618"/>
                    <a:gd name="connsiteY10" fmla="*/ 373 h 31441"/>
                    <a:gd name="connsiteX11" fmla="*/ 30003 w 31618"/>
                    <a:gd name="connsiteY11" fmla="*/ 4252 h 31441"/>
                    <a:gd name="connsiteX12" fmla="*/ 31390 w 31618"/>
                    <a:gd name="connsiteY12" fmla="*/ 12843 h 31441"/>
                    <a:gd name="connsiteX13" fmla="*/ 27231 w 31618"/>
                    <a:gd name="connsiteY13" fmla="*/ 19771 h 31441"/>
                    <a:gd name="connsiteX14" fmla="*/ 26122 w 31618"/>
                    <a:gd name="connsiteY14" fmla="*/ 20602 h 31441"/>
                    <a:gd name="connsiteX15" fmla="*/ 22241 w 31618"/>
                    <a:gd name="connsiteY15" fmla="*/ 23097 h 31441"/>
                    <a:gd name="connsiteX16" fmla="*/ 15864 w 31618"/>
                    <a:gd name="connsiteY16" fmla="*/ 24482 h 314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31618" h="31441">
                      <a:moveTo>
                        <a:pt x="15864" y="24205"/>
                      </a:moveTo>
                      <a:cubicBezTo>
                        <a:pt x="15032" y="24482"/>
                        <a:pt x="14756" y="25036"/>
                        <a:pt x="13646" y="25314"/>
                      </a:cubicBezTo>
                      <a:cubicBezTo>
                        <a:pt x="12260" y="25591"/>
                        <a:pt x="10597" y="26145"/>
                        <a:pt x="9488" y="26699"/>
                      </a:cubicBezTo>
                      <a:cubicBezTo>
                        <a:pt x="8101" y="27253"/>
                        <a:pt x="6438" y="28085"/>
                        <a:pt x="5329" y="29193"/>
                      </a:cubicBezTo>
                      <a:cubicBezTo>
                        <a:pt x="4220" y="30025"/>
                        <a:pt x="3389" y="31687"/>
                        <a:pt x="1726" y="31410"/>
                      </a:cubicBezTo>
                      <a:cubicBezTo>
                        <a:pt x="-2988" y="30579"/>
                        <a:pt x="3389" y="24759"/>
                        <a:pt x="3943" y="23374"/>
                      </a:cubicBezTo>
                      <a:cubicBezTo>
                        <a:pt x="5329" y="20602"/>
                        <a:pt x="7547" y="17831"/>
                        <a:pt x="8379" y="14506"/>
                      </a:cubicBezTo>
                      <a:cubicBezTo>
                        <a:pt x="8657" y="12843"/>
                        <a:pt x="9488" y="10903"/>
                        <a:pt x="8379" y="9241"/>
                      </a:cubicBezTo>
                      <a:cubicBezTo>
                        <a:pt x="7547" y="7578"/>
                        <a:pt x="5884" y="7301"/>
                        <a:pt x="6161" y="5084"/>
                      </a:cubicBezTo>
                      <a:cubicBezTo>
                        <a:pt x="9488" y="4252"/>
                        <a:pt x="12538" y="5084"/>
                        <a:pt x="15864" y="4529"/>
                      </a:cubicBezTo>
                      <a:cubicBezTo>
                        <a:pt x="18914" y="3698"/>
                        <a:pt x="21132" y="1204"/>
                        <a:pt x="24181" y="373"/>
                      </a:cubicBezTo>
                      <a:cubicBezTo>
                        <a:pt x="27785" y="-736"/>
                        <a:pt x="29172" y="650"/>
                        <a:pt x="30003" y="4252"/>
                      </a:cubicBezTo>
                      <a:cubicBezTo>
                        <a:pt x="30558" y="6746"/>
                        <a:pt x="32221" y="10349"/>
                        <a:pt x="31390" y="12843"/>
                      </a:cubicBezTo>
                      <a:cubicBezTo>
                        <a:pt x="30558" y="15060"/>
                        <a:pt x="28894" y="18386"/>
                        <a:pt x="27231" y="19771"/>
                      </a:cubicBezTo>
                      <a:cubicBezTo>
                        <a:pt x="26954" y="20048"/>
                        <a:pt x="26399" y="20325"/>
                        <a:pt x="26122" y="20602"/>
                      </a:cubicBezTo>
                      <a:cubicBezTo>
                        <a:pt x="25013" y="21434"/>
                        <a:pt x="23627" y="22819"/>
                        <a:pt x="22241" y="23097"/>
                      </a:cubicBezTo>
                      <a:cubicBezTo>
                        <a:pt x="20023" y="23651"/>
                        <a:pt x="18082" y="23097"/>
                        <a:pt x="15864" y="24482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728" name="Freeform 4727">
                  <a:extLst>
                    <a:ext uri="{FF2B5EF4-FFF2-40B4-BE49-F238E27FC236}">
                      <a16:creationId xmlns:a16="http://schemas.microsoft.com/office/drawing/2014/main" id="{5B73A26C-18DE-3096-123D-E9D4458BACD4}"/>
                    </a:ext>
                  </a:extLst>
                </p:cNvPr>
                <p:cNvSpPr/>
                <p:nvPr/>
              </p:nvSpPr>
              <p:spPr>
                <a:xfrm>
                  <a:off x="10265548" y="2447308"/>
                  <a:ext cx="25856" cy="25191"/>
                </a:xfrm>
                <a:custGeom>
                  <a:avLst/>
                  <a:gdLst>
                    <a:gd name="connsiteX0" fmla="*/ 13638 w 25856"/>
                    <a:gd name="connsiteY0" fmla="*/ 7331 h 25191"/>
                    <a:gd name="connsiteX1" fmla="*/ 17797 w 25856"/>
                    <a:gd name="connsiteY1" fmla="*/ 12596 h 25191"/>
                    <a:gd name="connsiteX2" fmla="*/ 22233 w 25856"/>
                    <a:gd name="connsiteY2" fmla="*/ 17862 h 25191"/>
                    <a:gd name="connsiteX3" fmla="*/ 25837 w 25856"/>
                    <a:gd name="connsiteY3" fmla="*/ 23127 h 25191"/>
                    <a:gd name="connsiteX4" fmla="*/ 18906 w 25856"/>
                    <a:gd name="connsiteY4" fmla="*/ 22296 h 25191"/>
                    <a:gd name="connsiteX5" fmla="*/ 4490 w 25856"/>
                    <a:gd name="connsiteY5" fmla="*/ 7054 h 25191"/>
                    <a:gd name="connsiteX6" fmla="*/ 54 w 25856"/>
                    <a:gd name="connsiteY6" fmla="*/ 2066 h 25191"/>
                    <a:gd name="connsiteX7" fmla="*/ 6707 w 25856"/>
                    <a:gd name="connsiteY7" fmla="*/ 126 h 25191"/>
                    <a:gd name="connsiteX8" fmla="*/ 11421 w 25856"/>
                    <a:gd name="connsiteY8" fmla="*/ 2343 h 25191"/>
                    <a:gd name="connsiteX9" fmla="*/ 13361 w 25856"/>
                    <a:gd name="connsiteY9" fmla="*/ 7608 h 251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5856" h="25191">
                      <a:moveTo>
                        <a:pt x="13638" y="7331"/>
                      </a:moveTo>
                      <a:cubicBezTo>
                        <a:pt x="14747" y="9271"/>
                        <a:pt x="16410" y="10934"/>
                        <a:pt x="17797" y="12596"/>
                      </a:cubicBezTo>
                      <a:cubicBezTo>
                        <a:pt x="19460" y="14259"/>
                        <a:pt x="20846" y="15922"/>
                        <a:pt x="22233" y="17862"/>
                      </a:cubicBezTo>
                      <a:cubicBezTo>
                        <a:pt x="23341" y="19247"/>
                        <a:pt x="26114" y="21187"/>
                        <a:pt x="25837" y="23127"/>
                      </a:cubicBezTo>
                      <a:cubicBezTo>
                        <a:pt x="25282" y="27561"/>
                        <a:pt x="20292" y="23681"/>
                        <a:pt x="18906" y="22296"/>
                      </a:cubicBezTo>
                      <a:cubicBezTo>
                        <a:pt x="13916" y="17584"/>
                        <a:pt x="10035" y="11488"/>
                        <a:pt x="4490" y="7054"/>
                      </a:cubicBezTo>
                      <a:cubicBezTo>
                        <a:pt x="3381" y="5945"/>
                        <a:pt x="-500" y="3728"/>
                        <a:pt x="54" y="2066"/>
                      </a:cubicBezTo>
                      <a:cubicBezTo>
                        <a:pt x="331" y="-151"/>
                        <a:pt x="5321" y="-151"/>
                        <a:pt x="6707" y="126"/>
                      </a:cubicBezTo>
                      <a:cubicBezTo>
                        <a:pt x="8371" y="126"/>
                        <a:pt x="10311" y="957"/>
                        <a:pt x="11421" y="2343"/>
                      </a:cubicBezTo>
                      <a:cubicBezTo>
                        <a:pt x="12807" y="4006"/>
                        <a:pt x="12529" y="5945"/>
                        <a:pt x="13361" y="7608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729" name="Freeform 4728">
                  <a:extLst>
                    <a:ext uri="{FF2B5EF4-FFF2-40B4-BE49-F238E27FC236}">
                      <a16:creationId xmlns:a16="http://schemas.microsoft.com/office/drawing/2014/main" id="{8B0F62ED-E2AA-A5D6-96AC-F67B344C805D}"/>
                    </a:ext>
                  </a:extLst>
                </p:cNvPr>
                <p:cNvSpPr/>
                <p:nvPr/>
              </p:nvSpPr>
              <p:spPr>
                <a:xfrm>
                  <a:off x="9978236" y="2616066"/>
                  <a:ext cx="25053" cy="23670"/>
                </a:xfrm>
                <a:custGeom>
                  <a:avLst/>
                  <a:gdLst>
                    <a:gd name="connsiteX0" fmla="*/ 7914 w 25053"/>
                    <a:gd name="connsiteY0" fmla="*/ 22028 h 23670"/>
                    <a:gd name="connsiteX1" fmla="*/ 1261 w 25053"/>
                    <a:gd name="connsiteY1" fmla="*/ 23414 h 23670"/>
                    <a:gd name="connsiteX2" fmla="*/ 1537 w 25053"/>
                    <a:gd name="connsiteY2" fmla="*/ 18703 h 23670"/>
                    <a:gd name="connsiteX3" fmla="*/ 7637 w 25053"/>
                    <a:gd name="connsiteY3" fmla="*/ 15932 h 23670"/>
                    <a:gd name="connsiteX4" fmla="*/ 13182 w 25053"/>
                    <a:gd name="connsiteY4" fmla="*/ 10944 h 23670"/>
                    <a:gd name="connsiteX5" fmla="*/ 19281 w 25053"/>
                    <a:gd name="connsiteY5" fmla="*/ 1522 h 23670"/>
                    <a:gd name="connsiteX6" fmla="*/ 23994 w 25053"/>
                    <a:gd name="connsiteY6" fmla="*/ 6510 h 23670"/>
                    <a:gd name="connsiteX7" fmla="*/ 17063 w 25053"/>
                    <a:gd name="connsiteY7" fmla="*/ 17040 h 23670"/>
                    <a:gd name="connsiteX8" fmla="*/ 13182 w 25053"/>
                    <a:gd name="connsiteY8" fmla="*/ 18703 h 23670"/>
                    <a:gd name="connsiteX9" fmla="*/ 7637 w 25053"/>
                    <a:gd name="connsiteY9" fmla="*/ 22306 h 236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5053" h="23670">
                      <a:moveTo>
                        <a:pt x="7914" y="22028"/>
                      </a:moveTo>
                      <a:cubicBezTo>
                        <a:pt x="6528" y="22860"/>
                        <a:pt x="2647" y="24246"/>
                        <a:pt x="1261" y="23414"/>
                      </a:cubicBezTo>
                      <a:cubicBezTo>
                        <a:pt x="-957" y="22306"/>
                        <a:pt x="151" y="19811"/>
                        <a:pt x="1537" y="18703"/>
                      </a:cubicBezTo>
                      <a:cubicBezTo>
                        <a:pt x="3479" y="17317"/>
                        <a:pt x="5696" y="17040"/>
                        <a:pt x="7637" y="15932"/>
                      </a:cubicBezTo>
                      <a:cubicBezTo>
                        <a:pt x="9855" y="14546"/>
                        <a:pt x="11518" y="12883"/>
                        <a:pt x="13182" y="10944"/>
                      </a:cubicBezTo>
                      <a:cubicBezTo>
                        <a:pt x="15399" y="8172"/>
                        <a:pt x="16785" y="4015"/>
                        <a:pt x="19281" y="1522"/>
                      </a:cubicBezTo>
                      <a:cubicBezTo>
                        <a:pt x="23716" y="-2635"/>
                        <a:pt x="26766" y="2630"/>
                        <a:pt x="23994" y="6510"/>
                      </a:cubicBezTo>
                      <a:cubicBezTo>
                        <a:pt x="21776" y="9835"/>
                        <a:pt x="20390" y="14546"/>
                        <a:pt x="17063" y="17040"/>
                      </a:cubicBezTo>
                      <a:cubicBezTo>
                        <a:pt x="15954" y="17872"/>
                        <a:pt x="14568" y="18149"/>
                        <a:pt x="13182" y="18703"/>
                      </a:cubicBezTo>
                      <a:cubicBezTo>
                        <a:pt x="11241" y="19811"/>
                        <a:pt x="9578" y="21197"/>
                        <a:pt x="7637" y="22306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730" name="Freeform 4729">
                  <a:extLst>
                    <a:ext uri="{FF2B5EF4-FFF2-40B4-BE49-F238E27FC236}">
                      <a16:creationId xmlns:a16="http://schemas.microsoft.com/office/drawing/2014/main" id="{29E77601-87B9-3B6C-FE50-D17BC45DA11C}"/>
                    </a:ext>
                  </a:extLst>
                </p:cNvPr>
                <p:cNvSpPr/>
                <p:nvPr/>
              </p:nvSpPr>
              <p:spPr>
                <a:xfrm>
                  <a:off x="9960229" y="2652174"/>
                  <a:ext cx="12059" cy="15601"/>
                </a:xfrm>
                <a:custGeom>
                  <a:avLst/>
                  <a:gdLst>
                    <a:gd name="connsiteX0" fmla="*/ 12059 w 12059"/>
                    <a:gd name="connsiteY0" fmla="*/ 4487 h 15601"/>
                    <a:gd name="connsiteX1" fmla="*/ 3465 w 12059"/>
                    <a:gd name="connsiteY1" fmla="*/ 15572 h 15601"/>
                    <a:gd name="connsiteX2" fmla="*/ 3188 w 12059"/>
                    <a:gd name="connsiteY2" fmla="*/ 6150 h 15601"/>
                    <a:gd name="connsiteX3" fmla="*/ 7346 w 12059"/>
                    <a:gd name="connsiteY3" fmla="*/ 53 h 15601"/>
                    <a:gd name="connsiteX4" fmla="*/ 11782 w 12059"/>
                    <a:gd name="connsiteY4" fmla="*/ 5873 h 156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059" h="15601">
                      <a:moveTo>
                        <a:pt x="12059" y="4487"/>
                      </a:moveTo>
                      <a:cubicBezTo>
                        <a:pt x="10396" y="8644"/>
                        <a:pt x="9287" y="16127"/>
                        <a:pt x="3465" y="15572"/>
                      </a:cubicBezTo>
                      <a:cubicBezTo>
                        <a:pt x="-4020" y="14741"/>
                        <a:pt x="2910" y="9753"/>
                        <a:pt x="3188" y="6150"/>
                      </a:cubicBezTo>
                      <a:cubicBezTo>
                        <a:pt x="3188" y="3102"/>
                        <a:pt x="3465" y="608"/>
                        <a:pt x="7346" y="53"/>
                      </a:cubicBezTo>
                      <a:cubicBezTo>
                        <a:pt x="10673" y="-501"/>
                        <a:pt x="11227" y="3379"/>
                        <a:pt x="11782" y="5873"/>
                      </a:cubicBezTo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731" name="Freeform 4730">
                  <a:extLst>
                    <a:ext uri="{FF2B5EF4-FFF2-40B4-BE49-F238E27FC236}">
                      <a16:creationId xmlns:a16="http://schemas.microsoft.com/office/drawing/2014/main" id="{3E29064D-89F0-BB3D-6ACC-8FA0A96E5C71}"/>
                    </a:ext>
                  </a:extLst>
                </p:cNvPr>
                <p:cNvSpPr/>
                <p:nvPr/>
              </p:nvSpPr>
              <p:spPr>
                <a:xfrm>
                  <a:off x="9948402" y="2678413"/>
                  <a:ext cx="6517" cy="8270"/>
                </a:xfrm>
                <a:custGeom>
                  <a:avLst/>
                  <a:gdLst>
                    <a:gd name="connsiteX0" fmla="*/ 876 w 6517"/>
                    <a:gd name="connsiteY0" fmla="*/ 2357 h 8270"/>
                    <a:gd name="connsiteX1" fmla="*/ 6420 w 6517"/>
                    <a:gd name="connsiteY1" fmla="*/ 2357 h 8270"/>
                    <a:gd name="connsiteX2" fmla="*/ 1707 w 6517"/>
                    <a:gd name="connsiteY2" fmla="*/ 8177 h 8270"/>
                    <a:gd name="connsiteX3" fmla="*/ 44 w 6517"/>
                    <a:gd name="connsiteY3" fmla="*/ 6514 h 8270"/>
                    <a:gd name="connsiteX4" fmla="*/ 599 w 6517"/>
                    <a:gd name="connsiteY4" fmla="*/ 2080 h 82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517" h="8270">
                      <a:moveTo>
                        <a:pt x="876" y="2357"/>
                      </a:moveTo>
                      <a:cubicBezTo>
                        <a:pt x="2539" y="418"/>
                        <a:pt x="7252" y="-1799"/>
                        <a:pt x="6420" y="2357"/>
                      </a:cubicBezTo>
                      <a:cubicBezTo>
                        <a:pt x="6143" y="4574"/>
                        <a:pt x="4203" y="7623"/>
                        <a:pt x="1707" y="8177"/>
                      </a:cubicBezTo>
                      <a:cubicBezTo>
                        <a:pt x="44" y="8454"/>
                        <a:pt x="321" y="8177"/>
                        <a:pt x="44" y="6514"/>
                      </a:cubicBezTo>
                      <a:cubicBezTo>
                        <a:pt x="44" y="5129"/>
                        <a:pt x="-233" y="3189"/>
                        <a:pt x="599" y="208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732" name="Freeform 4731">
                  <a:extLst>
                    <a:ext uri="{FF2B5EF4-FFF2-40B4-BE49-F238E27FC236}">
                      <a16:creationId xmlns:a16="http://schemas.microsoft.com/office/drawing/2014/main" id="{56384293-6687-A49C-091C-AD008B4F2A0B}"/>
                    </a:ext>
                  </a:extLst>
                </p:cNvPr>
                <p:cNvSpPr/>
                <p:nvPr/>
              </p:nvSpPr>
              <p:spPr>
                <a:xfrm>
                  <a:off x="9922663" y="2705989"/>
                  <a:ext cx="4435" cy="4434"/>
                </a:xfrm>
                <a:custGeom>
                  <a:avLst/>
                  <a:gdLst>
                    <a:gd name="connsiteX0" fmla="*/ 4435 w 4435"/>
                    <a:gd name="connsiteY0" fmla="*/ 2217 h 4434"/>
                    <a:gd name="connsiteX1" fmla="*/ 2218 w 4435"/>
                    <a:gd name="connsiteY1" fmla="*/ 4434 h 4434"/>
                    <a:gd name="connsiteX2" fmla="*/ 0 w 4435"/>
                    <a:gd name="connsiteY2" fmla="*/ 2217 h 4434"/>
                    <a:gd name="connsiteX3" fmla="*/ 2218 w 4435"/>
                    <a:gd name="connsiteY3" fmla="*/ 0 h 4434"/>
                    <a:gd name="connsiteX4" fmla="*/ 4435 w 4435"/>
                    <a:gd name="connsiteY4" fmla="*/ 2217 h 44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435" h="4434">
                      <a:moveTo>
                        <a:pt x="4435" y="2217"/>
                      </a:moveTo>
                      <a:cubicBezTo>
                        <a:pt x="4435" y="3325"/>
                        <a:pt x="3604" y="4434"/>
                        <a:pt x="2218" y="4434"/>
                      </a:cubicBezTo>
                      <a:cubicBezTo>
                        <a:pt x="832" y="4434"/>
                        <a:pt x="0" y="3603"/>
                        <a:pt x="0" y="2217"/>
                      </a:cubicBezTo>
                      <a:cubicBezTo>
                        <a:pt x="0" y="832"/>
                        <a:pt x="832" y="0"/>
                        <a:pt x="2218" y="0"/>
                      </a:cubicBezTo>
                      <a:cubicBezTo>
                        <a:pt x="3604" y="0"/>
                        <a:pt x="4435" y="832"/>
                        <a:pt x="4435" y="2217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733" name="Freeform 4732">
                  <a:extLst>
                    <a:ext uri="{FF2B5EF4-FFF2-40B4-BE49-F238E27FC236}">
                      <a16:creationId xmlns:a16="http://schemas.microsoft.com/office/drawing/2014/main" id="{F31489D6-A8E4-0A60-8D13-73DD3DD35C63}"/>
                    </a:ext>
                  </a:extLst>
                </p:cNvPr>
                <p:cNvSpPr/>
                <p:nvPr/>
              </p:nvSpPr>
              <p:spPr>
                <a:xfrm>
                  <a:off x="9917951" y="2716243"/>
                  <a:ext cx="4989" cy="6650"/>
                </a:xfrm>
                <a:custGeom>
                  <a:avLst/>
                  <a:gdLst>
                    <a:gd name="connsiteX0" fmla="*/ 4990 w 4989"/>
                    <a:gd name="connsiteY0" fmla="*/ 3325 h 6650"/>
                    <a:gd name="connsiteX1" fmla="*/ 2495 w 4989"/>
                    <a:gd name="connsiteY1" fmla="*/ 6651 h 6650"/>
                    <a:gd name="connsiteX2" fmla="*/ 0 w 4989"/>
                    <a:gd name="connsiteY2" fmla="*/ 3325 h 6650"/>
                    <a:gd name="connsiteX3" fmla="*/ 2495 w 4989"/>
                    <a:gd name="connsiteY3" fmla="*/ 0 h 6650"/>
                    <a:gd name="connsiteX4" fmla="*/ 4990 w 4989"/>
                    <a:gd name="connsiteY4" fmla="*/ 3325 h 66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989" h="6650">
                      <a:moveTo>
                        <a:pt x="4990" y="3325"/>
                      </a:moveTo>
                      <a:cubicBezTo>
                        <a:pt x="4990" y="5265"/>
                        <a:pt x="3881" y="6651"/>
                        <a:pt x="2495" y="6651"/>
                      </a:cubicBezTo>
                      <a:cubicBezTo>
                        <a:pt x="1109" y="6651"/>
                        <a:pt x="0" y="5265"/>
                        <a:pt x="0" y="3325"/>
                      </a:cubicBezTo>
                      <a:cubicBezTo>
                        <a:pt x="0" y="1386"/>
                        <a:pt x="1109" y="0"/>
                        <a:pt x="2495" y="0"/>
                      </a:cubicBezTo>
                      <a:cubicBezTo>
                        <a:pt x="3881" y="0"/>
                        <a:pt x="4990" y="1386"/>
                        <a:pt x="4990" y="3325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734" name="Freeform 4733">
                  <a:extLst>
                    <a:ext uri="{FF2B5EF4-FFF2-40B4-BE49-F238E27FC236}">
                      <a16:creationId xmlns:a16="http://schemas.microsoft.com/office/drawing/2014/main" id="{63676825-F5D8-ED54-250D-2A054A064B60}"/>
                    </a:ext>
                  </a:extLst>
                </p:cNvPr>
                <p:cNvSpPr/>
                <p:nvPr/>
              </p:nvSpPr>
              <p:spPr>
                <a:xfrm>
                  <a:off x="9901039" y="2730506"/>
                  <a:ext cx="7973" cy="6797"/>
                </a:xfrm>
                <a:custGeom>
                  <a:avLst/>
                  <a:gdLst>
                    <a:gd name="connsiteX0" fmla="*/ 0 w 7973"/>
                    <a:gd name="connsiteY0" fmla="*/ 4027 h 6797"/>
                    <a:gd name="connsiteX1" fmla="*/ 3604 w 7973"/>
                    <a:gd name="connsiteY1" fmla="*/ 701 h 6797"/>
                    <a:gd name="connsiteX2" fmla="*/ 7208 w 7973"/>
                    <a:gd name="connsiteY2" fmla="*/ 424 h 6797"/>
                    <a:gd name="connsiteX3" fmla="*/ 3050 w 7973"/>
                    <a:gd name="connsiteY3" fmla="*/ 6798 h 6797"/>
                    <a:gd name="connsiteX4" fmla="*/ 1109 w 7973"/>
                    <a:gd name="connsiteY4" fmla="*/ 5966 h 6797"/>
                    <a:gd name="connsiteX5" fmla="*/ 278 w 7973"/>
                    <a:gd name="connsiteY5" fmla="*/ 4027 h 67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73" h="6797">
                      <a:moveTo>
                        <a:pt x="0" y="4027"/>
                      </a:moveTo>
                      <a:cubicBezTo>
                        <a:pt x="278" y="2641"/>
                        <a:pt x="2495" y="1532"/>
                        <a:pt x="3604" y="701"/>
                      </a:cubicBezTo>
                      <a:cubicBezTo>
                        <a:pt x="4713" y="147"/>
                        <a:pt x="6099" y="-407"/>
                        <a:pt x="7208" y="424"/>
                      </a:cubicBezTo>
                      <a:cubicBezTo>
                        <a:pt x="9981" y="2641"/>
                        <a:pt x="4436" y="5966"/>
                        <a:pt x="3050" y="6798"/>
                      </a:cubicBezTo>
                      <a:cubicBezTo>
                        <a:pt x="3050" y="6798"/>
                        <a:pt x="1109" y="6244"/>
                        <a:pt x="1109" y="5966"/>
                      </a:cubicBezTo>
                      <a:cubicBezTo>
                        <a:pt x="554" y="5412"/>
                        <a:pt x="0" y="4858"/>
                        <a:pt x="278" y="4027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735" name="Freeform 4734">
                  <a:extLst>
                    <a:ext uri="{FF2B5EF4-FFF2-40B4-BE49-F238E27FC236}">
                      <a16:creationId xmlns:a16="http://schemas.microsoft.com/office/drawing/2014/main" id="{60C5AFC4-B09C-EA21-2139-6819DED071BB}"/>
                    </a:ext>
                  </a:extLst>
                </p:cNvPr>
                <p:cNvSpPr/>
                <p:nvPr/>
              </p:nvSpPr>
              <p:spPr>
                <a:xfrm>
                  <a:off x="9884405" y="2739585"/>
                  <a:ext cx="15525" cy="11389"/>
                </a:xfrm>
                <a:custGeom>
                  <a:avLst/>
                  <a:gdLst>
                    <a:gd name="connsiteX0" fmla="*/ 278 w 15525"/>
                    <a:gd name="connsiteY0" fmla="*/ 11297 h 11389"/>
                    <a:gd name="connsiteX1" fmla="*/ 1664 w 15525"/>
                    <a:gd name="connsiteY1" fmla="*/ 8803 h 11389"/>
                    <a:gd name="connsiteX2" fmla="*/ 5267 w 15525"/>
                    <a:gd name="connsiteY2" fmla="*/ 6309 h 11389"/>
                    <a:gd name="connsiteX3" fmla="*/ 8040 w 15525"/>
                    <a:gd name="connsiteY3" fmla="*/ 3815 h 11389"/>
                    <a:gd name="connsiteX4" fmla="*/ 10812 w 15525"/>
                    <a:gd name="connsiteY4" fmla="*/ 2152 h 11389"/>
                    <a:gd name="connsiteX5" fmla="*/ 13584 w 15525"/>
                    <a:gd name="connsiteY5" fmla="*/ 212 h 11389"/>
                    <a:gd name="connsiteX6" fmla="*/ 15525 w 15525"/>
                    <a:gd name="connsiteY6" fmla="*/ 1598 h 11389"/>
                    <a:gd name="connsiteX7" fmla="*/ 13030 w 15525"/>
                    <a:gd name="connsiteY7" fmla="*/ 4924 h 11389"/>
                    <a:gd name="connsiteX8" fmla="*/ 9149 w 15525"/>
                    <a:gd name="connsiteY8" fmla="*/ 7972 h 11389"/>
                    <a:gd name="connsiteX9" fmla="*/ 8595 w 15525"/>
                    <a:gd name="connsiteY9" fmla="*/ 8526 h 11389"/>
                    <a:gd name="connsiteX10" fmla="*/ 5822 w 15525"/>
                    <a:gd name="connsiteY10" fmla="*/ 11020 h 11389"/>
                    <a:gd name="connsiteX11" fmla="*/ 2218 w 15525"/>
                    <a:gd name="connsiteY11" fmla="*/ 11020 h 11389"/>
                    <a:gd name="connsiteX12" fmla="*/ 0 w 15525"/>
                    <a:gd name="connsiteY12" fmla="*/ 11020 h 113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5525" h="11389">
                      <a:moveTo>
                        <a:pt x="278" y="11297"/>
                      </a:moveTo>
                      <a:cubicBezTo>
                        <a:pt x="-278" y="10466"/>
                        <a:pt x="1109" y="9357"/>
                        <a:pt x="1664" y="8803"/>
                      </a:cubicBezTo>
                      <a:cubicBezTo>
                        <a:pt x="2772" y="7972"/>
                        <a:pt x="4159" y="7140"/>
                        <a:pt x="5267" y="6309"/>
                      </a:cubicBezTo>
                      <a:cubicBezTo>
                        <a:pt x="6099" y="5478"/>
                        <a:pt x="6931" y="4646"/>
                        <a:pt x="8040" y="3815"/>
                      </a:cubicBezTo>
                      <a:cubicBezTo>
                        <a:pt x="8871" y="3261"/>
                        <a:pt x="9981" y="2707"/>
                        <a:pt x="10812" y="2152"/>
                      </a:cubicBezTo>
                      <a:cubicBezTo>
                        <a:pt x="11644" y="1598"/>
                        <a:pt x="12476" y="767"/>
                        <a:pt x="13584" y="212"/>
                      </a:cubicBezTo>
                      <a:cubicBezTo>
                        <a:pt x="14694" y="-342"/>
                        <a:pt x="15525" y="212"/>
                        <a:pt x="15525" y="1598"/>
                      </a:cubicBezTo>
                      <a:cubicBezTo>
                        <a:pt x="15525" y="2984"/>
                        <a:pt x="14139" y="4092"/>
                        <a:pt x="13030" y="4924"/>
                      </a:cubicBezTo>
                      <a:cubicBezTo>
                        <a:pt x="11644" y="5755"/>
                        <a:pt x="10535" y="6863"/>
                        <a:pt x="9149" y="7972"/>
                      </a:cubicBezTo>
                      <a:cubicBezTo>
                        <a:pt x="8595" y="7972"/>
                        <a:pt x="8317" y="8526"/>
                        <a:pt x="8595" y="8526"/>
                      </a:cubicBezTo>
                      <a:cubicBezTo>
                        <a:pt x="7763" y="9357"/>
                        <a:pt x="7208" y="10466"/>
                        <a:pt x="5822" y="11020"/>
                      </a:cubicBezTo>
                      <a:cubicBezTo>
                        <a:pt x="4713" y="11297"/>
                        <a:pt x="3327" y="11020"/>
                        <a:pt x="2218" y="11020"/>
                      </a:cubicBezTo>
                      <a:cubicBezTo>
                        <a:pt x="1386" y="11020"/>
                        <a:pt x="554" y="11852"/>
                        <a:pt x="0" y="1102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736" name="Freeform 4735">
                  <a:extLst>
                    <a:ext uri="{FF2B5EF4-FFF2-40B4-BE49-F238E27FC236}">
                      <a16:creationId xmlns:a16="http://schemas.microsoft.com/office/drawing/2014/main" id="{D5D31B8F-C382-A71F-1C97-83CD74358434}"/>
                    </a:ext>
                  </a:extLst>
                </p:cNvPr>
                <p:cNvSpPr/>
                <p:nvPr/>
              </p:nvSpPr>
              <p:spPr>
                <a:xfrm>
                  <a:off x="10870817" y="2108188"/>
                  <a:ext cx="84837" cy="32317"/>
                </a:xfrm>
                <a:custGeom>
                  <a:avLst/>
                  <a:gdLst>
                    <a:gd name="connsiteX0" fmla="*/ 38800 w 84837"/>
                    <a:gd name="connsiteY0" fmla="*/ 3374 h 32317"/>
                    <a:gd name="connsiteX1" fmla="*/ 26879 w 84837"/>
                    <a:gd name="connsiteY1" fmla="*/ 5314 h 32317"/>
                    <a:gd name="connsiteX2" fmla="*/ 19116 w 84837"/>
                    <a:gd name="connsiteY2" fmla="*/ 5037 h 32317"/>
                    <a:gd name="connsiteX3" fmla="*/ 14126 w 84837"/>
                    <a:gd name="connsiteY3" fmla="*/ 4483 h 32317"/>
                    <a:gd name="connsiteX4" fmla="*/ 8305 w 84837"/>
                    <a:gd name="connsiteY4" fmla="*/ 326 h 32317"/>
                    <a:gd name="connsiteX5" fmla="*/ 3592 w 84837"/>
                    <a:gd name="connsiteY5" fmla="*/ 1989 h 32317"/>
                    <a:gd name="connsiteX6" fmla="*/ 542 w 84837"/>
                    <a:gd name="connsiteY6" fmla="*/ 11134 h 32317"/>
                    <a:gd name="connsiteX7" fmla="*/ 12463 w 84837"/>
                    <a:gd name="connsiteY7" fmla="*/ 16399 h 32317"/>
                    <a:gd name="connsiteX8" fmla="*/ 18285 w 84837"/>
                    <a:gd name="connsiteY8" fmla="*/ 15845 h 32317"/>
                    <a:gd name="connsiteX9" fmla="*/ 22998 w 84837"/>
                    <a:gd name="connsiteY9" fmla="*/ 13905 h 32317"/>
                    <a:gd name="connsiteX10" fmla="*/ 31870 w 84837"/>
                    <a:gd name="connsiteY10" fmla="*/ 16676 h 32317"/>
                    <a:gd name="connsiteX11" fmla="*/ 35751 w 84837"/>
                    <a:gd name="connsiteY11" fmla="*/ 19170 h 32317"/>
                    <a:gd name="connsiteX12" fmla="*/ 40463 w 84837"/>
                    <a:gd name="connsiteY12" fmla="*/ 20556 h 32317"/>
                    <a:gd name="connsiteX13" fmla="*/ 49890 w 84837"/>
                    <a:gd name="connsiteY13" fmla="*/ 26098 h 32317"/>
                    <a:gd name="connsiteX14" fmla="*/ 57652 w 84837"/>
                    <a:gd name="connsiteY14" fmla="*/ 31918 h 32317"/>
                    <a:gd name="connsiteX15" fmla="*/ 64028 w 84837"/>
                    <a:gd name="connsiteY15" fmla="*/ 28593 h 32317"/>
                    <a:gd name="connsiteX16" fmla="*/ 70959 w 84837"/>
                    <a:gd name="connsiteY16" fmla="*/ 24713 h 32317"/>
                    <a:gd name="connsiteX17" fmla="*/ 78722 w 84837"/>
                    <a:gd name="connsiteY17" fmla="*/ 25267 h 32317"/>
                    <a:gd name="connsiteX18" fmla="*/ 84544 w 84837"/>
                    <a:gd name="connsiteY18" fmla="*/ 21387 h 32317"/>
                    <a:gd name="connsiteX19" fmla="*/ 80385 w 84837"/>
                    <a:gd name="connsiteY19" fmla="*/ 15845 h 32317"/>
                    <a:gd name="connsiteX20" fmla="*/ 70128 w 84837"/>
                    <a:gd name="connsiteY20" fmla="*/ 12520 h 32317"/>
                    <a:gd name="connsiteX21" fmla="*/ 65414 w 84837"/>
                    <a:gd name="connsiteY21" fmla="*/ 11134 h 32317"/>
                    <a:gd name="connsiteX22" fmla="*/ 62365 w 84837"/>
                    <a:gd name="connsiteY22" fmla="*/ 10302 h 32317"/>
                    <a:gd name="connsiteX23" fmla="*/ 52662 w 84837"/>
                    <a:gd name="connsiteY23" fmla="*/ 4760 h 32317"/>
                    <a:gd name="connsiteX24" fmla="*/ 49612 w 84837"/>
                    <a:gd name="connsiteY24" fmla="*/ 3097 h 32317"/>
                    <a:gd name="connsiteX25" fmla="*/ 45454 w 84837"/>
                    <a:gd name="connsiteY25" fmla="*/ 3097 h 32317"/>
                    <a:gd name="connsiteX26" fmla="*/ 38800 w 84837"/>
                    <a:gd name="connsiteY26" fmla="*/ 3097 h 323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</a:cxnLst>
                  <a:rect l="l" t="t" r="r" b="b"/>
                  <a:pathLst>
                    <a:path w="84837" h="32317">
                      <a:moveTo>
                        <a:pt x="38800" y="3374"/>
                      </a:moveTo>
                      <a:cubicBezTo>
                        <a:pt x="34642" y="3652"/>
                        <a:pt x="31038" y="5314"/>
                        <a:pt x="26879" y="5314"/>
                      </a:cubicBezTo>
                      <a:cubicBezTo>
                        <a:pt x="24384" y="5314"/>
                        <a:pt x="21889" y="5314"/>
                        <a:pt x="19116" y="5037"/>
                      </a:cubicBezTo>
                      <a:cubicBezTo>
                        <a:pt x="17453" y="5037"/>
                        <a:pt x="15790" y="5037"/>
                        <a:pt x="14126" y="4483"/>
                      </a:cubicBezTo>
                      <a:cubicBezTo>
                        <a:pt x="11909" y="3652"/>
                        <a:pt x="10523" y="1157"/>
                        <a:pt x="8305" y="326"/>
                      </a:cubicBezTo>
                      <a:cubicBezTo>
                        <a:pt x="6364" y="-505"/>
                        <a:pt x="4978" y="326"/>
                        <a:pt x="3592" y="1989"/>
                      </a:cubicBezTo>
                      <a:cubicBezTo>
                        <a:pt x="1374" y="4483"/>
                        <a:pt x="-1122" y="7808"/>
                        <a:pt x="542" y="11134"/>
                      </a:cubicBezTo>
                      <a:cubicBezTo>
                        <a:pt x="2482" y="15291"/>
                        <a:pt x="8305" y="16122"/>
                        <a:pt x="12463" y="16399"/>
                      </a:cubicBezTo>
                      <a:cubicBezTo>
                        <a:pt x="14404" y="16399"/>
                        <a:pt x="16344" y="16399"/>
                        <a:pt x="18285" y="15845"/>
                      </a:cubicBezTo>
                      <a:cubicBezTo>
                        <a:pt x="19948" y="15291"/>
                        <a:pt x="21334" y="14459"/>
                        <a:pt x="22998" y="13905"/>
                      </a:cubicBezTo>
                      <a:cubicBezTo>
                        <a:pt x="26602" y="12520"/>
                        <a:pt x="29097" y="14459"/>
                        <a:pt x="31870" y="16676"/>
                      </a:cubicBezTo>
                      <a:cubicBezTo>
                        <a:pt x="32978" y="17785"/>
                        <a:pt x="34364" y="18616"/>
                        <a:pt x="35751" y="19170"/>
                      </a:cubicBezTo>
                      <a:cubicBezTo>
                        <a:pt x="37414" y="19725"/>
                        <a:pt x="39077" y="20002"/>
                        <a:pt x="40463" y="20556"/>
                      </a:cubicBezTo>
                      <a:cubicBezTo>
                        <a:pt x="44068" y="21665"/>
                        <a:pt x="47117" y="23881"/>
                        <a:pt x="49890" y="26098"/>
                      </a:cubicBezTo>
                      <a:cubicBezTo>
                        <a:pt x="52385" y="28038"/>
                        <a:pt x="54603" y="30532"/>
                        <a:pt x="57652" y="31918"/>
                      </a:cubicBezTo>
                      <a:cubicBezTo>
                        <a:pt x="60702" y="33304"/>
                        <a:pt x="62642" y="30810"/>
                        <a:pt x="64028" y="28593"/>
                      </a:cubicBezTo>
                      <a:cubicBezTo>
                        <a:pt x="65969" y="26098"/>
                        <a:pt x="67632" y="24436"/>
                        <a:pt x="70959" y="24713"/>
                      </a:cubicBezTo>
                      <a:cubicBezTo>
                        <a:pt x="73455" y="24713"/>
                        <a:pt x="76227" y="25821"/>
                        <a:pt x="78722" y="25267"/>
                      </a:cubicBezTo>
                      <a:cubicBezTo>
                        <a:pt x="80662" y="24713"/>
                        <a:pt x="83435" y="23327"/>
                        <a:pt x="84544" y="21387"/>
                      </a:cubicBezTo>
                      <a:cubicBezTo>
                        <a:pt x="85930" y="18893"/>
                        <a:pt x="82048" y="16953"/>
                        <a:pt x="80385" y="15845"/>
                      </a:cubicBezTo>
                      <a:cubicBezTo>
                        <a:pt x="77059" y="14182"/>
                        <a:pt x="73455" y="13628"/>
                        <a:pt x="70128" y="12520"/>
                      </a:cubicBezTo>
                      <a:cubicBezTo>
                        <a:pt x="68464" y="11965"/>
                        <a:pt x="67078" y="11411"/>
                        <a:pt x="65414" y="11134"/>
                      </a:cubicBezTo>
                      <a:cubicBezTo>
                        <a:pt x="64306" y="10857"/>
                        <a:pt x="63474" y="10857"/>
                        <a:pt x="62365" y="10302"/>
                      </a:cubicBezTo>
                      <a:cubicBezTo>
                        <a:pt x="59039" y="8640"/>
                        <a:pt x="55711" y="6977"/>
                        <a:pt x="52662" y="4760"/>
                      </a:cubicBezTo>
                      <a:cubicBezTo>
                        <a:pt x="51830" y="4206"/>
                        <a:pt x="50998" y="3374"/>
                        <a:pt x="49612" y="3097"/>
                      </a:cubicBezTo>
                      <a:cubicBezTo>
                        <a:pt x="48226" y="3097"/>
                        <a:pt x="46840" y="3097"/>
                        <a:pt x="45454" y="3097"/>
                      </a:cubicBezTo>
                      <a:cubicBezTo>
                        <a:pt x="43236" y="3097"/>
                        <a:pt x="41018" y="3097"/>
                        <a:pt x="38800" y="3097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737" name="Freeform 4736">
                  <a:extLst>
                    <a:ext uri="{FF2B5EF4-FFF2-40B4-BE49-F238E27FC236}">
                      <a16:creationId xmlns:a16="http://schemas.microsoft.com/office/drawing/2014/main" id="{03850181-B7E3-CC37-E502-E013F2DAC6BD}"/>
                    </a:ext>
                  </a:extLst>
                </p:cNvPr>
                <p:cNvSpPr/>
                <p:nvPr/>
              </p:nvSpPr>
              <p:spPr>
                <a:xfrm>
                  <a:off x="10836866" y="2237154"/>
                  <a:ext cx="22214" cy="16270"/>
                </a:xfrm>
                <a:custGeom>
                  <a:avLst/>
                  <a:gdLst>
                    <a:gd name="connsiteX0" fmla="*/ 11760 w 22214"/>
                    <a:gd name="connsiteY0" fmla="*/ 11861 h 16270"/>
                    <a:gd name="connsiteX1" fmla="*/ 10096 w 22214"/>
                    <a:gd name="connsiteY1" fmla="*/ 11029 h 16270"/>
                    <a:gd name="connsiteX2" fmla="*/ 7878 w 22214"/>
                    <a:gd name="connsiteY2" fmla="*/ 9367 h 16270"/>
                    <a:gd name="connsiteX3" fmla="*/ 4274 w 22214"/>
                    <a:gd name="connsiteY3" fmla="*/ 6041 h 16270"/>
                    <a:gd name="connsiteX4" fmla="*/ 116 w 22214"/>
                    <a:gd name="connsiteY4" fmla="*/ 222 h 16270"/>
                    <a:gd name="connsiteX5" fmla="*/ 7878 w 22214"/>
                    <a:gd name="connsiteY5" fmla="*/ 4101 h 16270"/>
                    <a:gd name="connsiteX6" fmla="*/ 10928 w 22214"/>
                    <a:gd name="connsiteY6" fmla="*/ 5764 h 16270"/>
                    <a:gd name="connsiteX7" fmla="*/ 13978 w 22214"/>
                    <a:gd name="connsiteY7" fmla="*/ 7981 h 16270"/>
                    <a:gd name="connsiteX8" fmla="*/ 16472 w 22214"/>
                    <a:gd name="connsiteY8" fmla="*/ 9921 h 16270"/>
                    <a:gd name="connsiteX9" fmla="*/ 19799 w 22214"/>
                    <a:gd name="connsiteY9" fmla="*/ 11584 h 16270"/>
                    <a:gd name="connsiteX10" fmla="*/ 20077 w 22214"/>
                    <a:gd name="connsiteY10" fmla="*/ 16018 h 16270"/>
                    <a:gd name="connsiteX11" fmla="*/ 15364 w 22214"/>
                    <a:gd name="connsiteY11" fmla="*/ 14632 h 16270"/>
                    <a:gd name="connsiteX12" fmla="*/ 11482 w 22214"/>
                    <a:gd name="connsiteY12" fmla="*/ 11861 h 16270"/>
                    <a:gd name="connsiteX13" fmla="*/ 11482 w 22214"/>
                    <a:gd name="connsiteY13" fmla="*/ 11861 h 162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2214" h="16270">
                      <a:moveTo>
                        <a:pt x="11760" y="11861"/>
                      </a:moveTo>
                      <a:cubicBezTo>
                        <a:pt x="11205" y="11584"/>
                        <a:pt x="10650" y="11307"/>
                        <a:pt x="10096" y="11029"/>
                      </a:cubicBezTo>
                      <a:cubicBezTo>
                        <a:pt x="9264" y="10475"/>
                        <a:pt x="8433" y="9921"/>
                        <a:pt x="7878" y="9367"/>
                      </a:cubicBezTo>
                      <a:cubicBezTo>
                        <a:pt x="6769" y="8258"/>
                        <a:pt x="5661" y="7150"/>
                        <a:pt x="4274" y="6041"/>
                      </a:cubicBezTo>
                      <a:cubicBezTo>
                        <a:pt x="3165" y="5210"/>
                        <a:pt x="-716" y="2162"/>
                        <a:pt x="116" y="222"/>
                      </a:cubicBezTo>
                      <a:cubicBezTo>
                        <a:pt x="3165" y="-887"/>
                        <a:pt x="5661" y="2439"/>
                        <a:pt x="7878" y="4101"/>
                      </a:cubicBezTo>
                      <a:cubicBezTo>
                        <a:pt x="8710" y="4656"/>
                        <a:pt x="9819" y="5210"/>
                        <a:pt x="10928" y="5764"/>
                      </a:cubicBezTo>
                      <a:cubicBezTo>
                        <a:pt x="12036" y="6318"/>
                        <a:pt x="13146" y="7150"/>
                        <a:pt x="13978" y="7981"/>
                      </a:cubicBezTo>
                      <a:cubicBezTo>
                        <a:pt x="14809" y="8535"/>
                        <a:pt x="15641" y="9367"/>
                        <a:pt x="16472" y="9921"/>
                      </a:cubicBezTo>
                      <a:cubicBezTo>
                        <a:pt x="17581" y="10475"/>
                        <a:pt x="18690" y="11029"/>
                        <a:pt x="19799" y="11584"/>
                      </a:cubicBezTo>
                      <a:cubicBezTo>
                        <a:pt x="21740" y="12692"/>
                        <a:pt x="23958" y="17403"/>
                        <a:pt x="20077" y="16018"/>
                      </a:cubicBezTo>
                      <a:cubicBezTo>
                        <a:pt x="18413" y="15463"/>
                        <a:pt x="17027" y="15186"/>
                        <a:pt x="15364" y="14632"/>
                      </a:cubicBezTo>
                      <a:cubicBezTo>
                        <a:pt x="13978" y="14078"/>
                        <a:pt x="12868" y="12415"/>
                        <a:pt x="11482" y="11861"/>
                      </a:cubicBezTo>
                      <a:cubicBezTo>
                        <a:pt x="11482" y="11861"/>
                        <a:pt x="11482" y="11861"/>
                        <a:pt x="11482" y="11861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4606" name="Graphic 248">
                <a:extLst>
                  <a:ext uri="{FF2B5EF4-FFF2-40B4-BE49-F238E27FC236}">
                    <a16:creationId xmlns:a16="http://schemas.microsoft.com/office/drawing/2014/main" id="{F2C5A562-76F6-687F-2BB2-71A277F399C1}"/>
                  </a:ext>
                </a:extLst>
              </p:cNvPr>
              <p:cNvGrpSpPr/>
              <p:nvPr/>
            </p:nvGrpSpPr>
            <p:grpSpPr>
              <a:xfrm>
                <a:off x="7079883" y="3936698"/>
                <a:ext cx="30896" cy="207009"/>
                <a:chOff x="7742648" y="3935579"/>
                <a:chExt cx="30896" cy="207009"/>
              </a:xfrm>
              <a:grpFill/>
            </p:grpSpPr>
            <p:sp>
              <p:nvSpPr>
                <p:cNvPr id="4684" name="Freeform 4683">
                  <a:extLst>
                    <a:ext uri="{FF2B5EF4-FFF2-40B4-BE49-F238E27FC236}">
                      <a16:creationId xmlns:a16="http://schemas.microsoft.com/office/drawing/2014/main" id="{5D682111-DDB6-9DAB-9C12-D37A01B363DD}"/>
                    </a:ext>
                  </a:extLst>
                </p:cNvPr>
                <p:cNvSpPr/>
                <p:nvPr/>
              </p:nvSpPr>
              <p:spPr>
                <a:xfrm>
                  <a:off x="7756078" y="4139263"/>
                  <a:ext cx="3604" cy="3325"/>
                </a:xfrm>
                <a:custGeom>
                  <a:avLst/>
                  <a:gdLst>
                    <a:gd name="connsiteX0" fmla="*/ 3604 w 3604"/>
                    <a:gd name="connsiteY0" fmla="*/ 0 h 3325"/>
                    <a:gd name="connsiteX1" fmla="*/ 3604 w 3604"/>
                    <a:gd name="connsiteY1" fmla="*/ 0 h 3325"/>
                    <a:gd name="connsiteX2" fmla="*/ 3049 w 3604"/>
                    <a:gd name="connsiteY2" fmla="*/ 0 h 3325"/>
                    <a:gd name="connsiteX3" fmla="*/ 2772 w 3604"/>
                    <a:gd name="connsiteY3" fmla="*/ 0 h 3325"/>
                    <a:gd name="connsiteX4" fmla="*/ 2218 w 3604"/>
                    <a:gd name="connsiteY4" fmla="*/ 554 h 3325"/>
                    <a:gd name="connsiteX5" fmla="*/ 1386 w 3604"/>
                    <a:gd name="connsiteY5" fmla="*/ 554 h 3325"/>
                    <a:gd name="connsiteX6" fmla="*/ 554 w 3604"/>
                    <a:gd name="connsiteY6" fmla="*/ 554 h 3325"/>
                    <a:gd name="connsiteX7" fmla="*/ 0 w 3604"/>
                    <a:gd name="connsiteY7" fmla="*/ 0 h 3325"/>
                    <a:gd name="connsiteX8" fmla="*/ 0 w 3604"/>
                    <a:gd name="connsiteY8" fmla="*/ 0 h 3325"/>
                    <a:gd name="connsiteX9" fmla="*/ 0 w 3604"/>
                    <a:gd name="connsiteY9" fmla="*/ 0 h 3325"/>
                    <a:gd name="connsiteX10" fmla="*/ 0 w 3604"/>
                    <a:gd name="connsiteY10" fmla="*/ 831 h 3325"/>
                    <a:gd name="connsiteX11" fmla="*/ 277 w 3604"/>
                    <a:gd name="connsiteY11" fmla="*/ 1108 h 3325"/>
                    <a:gd name="connsiteX12" fmla="*/ 277 w 3604"/>
                    <a:gd name="connsiteY12" fmla="*/ 1108 h 3325"/>
                    <a:gd name="connsiteX13" fmla="*/ 277 w 3604"/>
                    <a:gd name="connsiteY13" fmla="*/ 1386 h 3325"/>
                    <a:gd name="connsiteX14" fmla="*/ 554 w 3604"/>
                    <a:gd name="connsiteY14" fmla="*/ 2494 h 3325"/>
                    <a:gd name="connsiteX15" fmla="*/ 554 w 3604"/>
                    <a:gd name="connsiteY15" fmla="*/ 3048 h 3325"/>
                    <a:gd name="connsiteX16" fmla="*/ 1663 w 3604"/>
                    <a:gd name="connsiteY16" fmla="*/ 3325 h 3325"/>
                    <a:gd name="connsiteX17" fmla="*/ 2772 w 3604"/>
                    <a:gd name="connsiteY17" fmla="*/ 2771 h 3325"/>
                    <a:gd name="connsiteX18" fmla="*/ 3327 w 3604"/>
                    <a:gd name="connsiteY18" fmla="*/ 1940 h 3325"/>
                    <a:gd name="connsiteX19" fmla="*/ 3327 w 3604"/>
                    <a:gd name="connsiteY19" fmla="*/ 554 h 3325"/>
                    <a:gd name="connsiteX20" fmla="*/ 3327 w 3604"/>
                    <a:gd name="connsiteY20" fmla="*/ 277 h 3325"/>
                    <a:gd name="connsiteX21" fmla="*/ 3327 w 3604"/>
                    <a:gd name="connsiteY21" fmla="*/ 0 h 33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3604" h="3325">
                      <a:moveTo>
                        <a:pt x="3604" y="0"/>
                      </a:moveTo>
                      <a:cubicBezTo>
                        <a:pt x="3604" y="0"/>
                        <a:pt x="3604" y="0"/>
                        <a:pt x="3604" y="0"/>
                      </a:cubicBezTo>
                      <a:cubicBezTo>
                        <a:pt x="3604" y="0"/>
                        <a:pt x="3327" y="0"/>
                        <a:pt x="3049" y="0"/>
                      </a:cubicBezTo>
                      <a:cubicBezTo>
                        <a:pt x="3049" y="0"/>
                        <a:pt x="3049" y="0"/>
                        <a:pt x="2772" y="0"/>
                      </a:cubicBezTo>
                      <a:cubicBezTo>
                        <a:pt x="2772" y="0"/>
                        <a:pt x="2495" y="277"/>
                        <a:pt x="2218" y="554"/>
                      </a:cubicBezTo>
                      <a:cubicBezTo>
                        <a:pt x="2218" y="554"/>
                        <a:pt x="1663" y="554"/>
                        <a:pt x="1386" y="554"/>
                      </a:cubicBezTo>
                      <a:cubicBezTo>
                        <a:pt x="1109" y="554"/>
                        <a:pt x="832" y="554"/>
                        <a:pt x="554" y="554"/>
                      </a:cubicBezTo>
                      <a:cubicBezTo>
                        <a:pt x="554" y="554"/>
                        <a:pt x="277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277"/>
                        <a:pt x="0" y="554"/>
                        <a:pt x="0" y="831"/>
                      </a:cubicBezTo>
                      <a:cubicBezTo>
                        <a:pt x="0" y="831"/>
                        <a:pt x="0" y="831"/>
                        <a:pt x="277" y="1108"/>
                      </a:cubicBezTo>
                      <a:cubicBezTo>
                        <a:pt x="277" y="1108"/>
                        <a:pt x="277" y="1108"/>
                        <a:pt x="277" y="1108"/>
                      </a:cubicBezTo>
                      <a:cubicBezTo>
                        <a:pt x="277" y="1108"/>
                        <a:pt x="277" y="1108"/>
                        <a:pt x="277" y="1386"/>
                      </a:cubicBezTo>
                      <a:cubicBezTo>
                        <a:pt x="277" y="1663"/>
                        <a:pt x="277" y="1940"/>
                        <a:pt x="554" y="2494"/>
                      </a:cubicBezTo>
                      <a:cubicBezTo>
                        <a:pt x="554" y="2494"/>
                        <a:pt x="554" y="2771"/>
                        <a:pt x="554" y="3048"/>
                      </a:cubicBezTo>
                      <a:cubicBezTo>
                        <a:pt x="554" y="3048"/>
                        <a:pt x="1109" y="3325"/>
                        <a:pt x="1663" y="3325"/>
                      </a:cubicBezTo>
                      <a:cubicBezTo>
                        <a:pt x="2218" y="3325"/>
                        <a:pt x="2495" y="3048"/>
                        <a:pt x="2772" y="2771"/>
                      </a:cubicBezTo>
                      <a:cubicBezTo>
                        <a:pt x="2772" y="2771"/>
                        <a:pt x="3327" y="2217"/>
                        <a:pt x="3327" y="1940"/>
                      </a:cubicBezTo>
                      <a:cubicBezTo>
                        <a:pt x="3327" y="1386"/>
                        <a:pt x="3327" y="831"/>
                        <a:pt x="3327" y="554"/>
                      </a:cubicBezTo>
                      <a:cubicBezTo>
                        <a:pt x="3327" y="554"/>
                        <a:pt x="3327" y="554"/>
                        <a:pt x="3327" y="277"/>
                      </a:cubicBezTo>
                      <a:cubicBezTo>
                        <a:pt x="3327" y="277"/>
                        <a:pt x="3327" y="277"/>
                        <a:pt x="3327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685" name="Freeform 4684">
                  <a:extLst>
                    <a:ext uri="{FF2B5EF4-FFF2-40B4-BE49-F238E27FC236}">
                      <a16:creationId xmlns:a16="http://schemas.microsoft.com/office/drawing/2014/main" id="{1963608F-EDB1-0A55-1CD7-214477F6B3DA}"/>
                    </a:ext>
                  </a:extLst>
                </p:cNvPr>
                <p:cNvSpPr/>
                <p:nvPr/>
              </p:nvSpPr>
              <p:spPr>
                <a:xfrm>
                  <a:off x="7764672" y="4130950"/>
                  <a:ext cx="955" cy="1108"/>
                </a:xfrm>
                <a:custGeom>
                  <a:avLst/>
                  <a:gdLst>
                    <a:gd name="connsiteX0" fmla="*/ 0 w 955"/>
                    <a:gd name="connsiteY0" fmla="*/ 554 h 1108"/>
                    <a:gd name="connsiteX1" fmla="*/ 0 w 955"/>
                    <a:gd name="connsiteY1" fmla="*/ 554 h 1108"/>
                    <a:gd name="connsiteX2" fmla="*/ 0 w 955"/>
                    <a:gd name="connsiteY2" fmla="*/ 554 h 1108"/>
                    <a:gd name="connsiteX3" fmla="*/ 0 w 955"/>
                    <a:gd name="connsiteY3" fmla="*/ 554 h 1108"/>
                    <a:gd name="connsiteX4" fmla="*/ 0 w 955"/>
                    <a:gd name="connsiteY4" fmla="*/ 554 h 1108"/>
                    <a:gd name="connsiteX5" fmla="*/ 832 w 955"/>
                    <a:gd name="connsiteY5" fmla="*/ 1108 h 1108"/>
                    <a:gd name="connsiteX6" fmla="*/ 832 w 955"/>
                    <a:gd name="connsiteY6" fmla="*/ 277 h 1108"/>
                    <a:gd name="connsiteX7" fmla="*/ 555 w 955"/>
                    <a:gd name="connsiteY7" fmla="*/ 0 h 11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955" h="1108">
                      <a:moveTo>
                        <a:pt x="0" y="554"/>
                      </a:move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555" y="1108"/>
                        <a:pt x="832" y="1108"/>
                      </a:cubicBezTo>
                      <a:cubicBezTo>
                        <a:pt x="1109" y="1108"/>
                        <a:pt x="832" y="554"/>
                        <a:pt x="832" y="277"/>
                      </a:cubicBezTo>
                      <a:cubicBezTo>
                        <a:pt x="832" y="277"/>
                        <a:pt x="832" y="277"/>
                        <a:pt x="555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686" name="Freeform 4685">
                  <a:extLst>
                    <a:ext uri="{FF2B5EF4-FFF2-40B4-BE49-F238E27FC236}">
                      <a16:creationId xmlns:a16="http://schemas.microsoft.com/office/drawing/2014/main" id="{8E4F732C-6AD0-D9E1-FFAD-E04147592639}"/>
                    </a:ext>
                  </a:extLst>
                </p:cNvPr>
                <p:cNvSpPr/>
                <p:nvPr/>
              </p:nvSpPr>
              <p:spPr>
                <a:xfrm>
                  <a:off x="7752905" y="4099912"/>
                  <a:ext cx="15094" cy="18844"/>
                </a:xfrm>
                <a:custGeom>
                  <a:avLst/>
                  <a:gdLst>
                    <a:gd name="connsiteX0" fmla="*/ 14817 w 15094"/>
                    <a:gd name="connsiteY0" fmla="*/ 9422 h 18844"/>
                    <a:gd name="connsiteX1" fmla="*/ 13985 w 15094"/>
                    <a:gd name="connsiteY1" fmla="*/ 8037 h 18844"/>
                    <a:gd name="connsiteX2" fmla="*/ 12876 w 15094"/>
                    <a:gd name="connsiteY2" fmla="*/ 7205 h 18844"/>
                    <a:gd name="connsiteX3" fmla="*/ 12322 w 15094"/>
                    <a:gd name="connsiteY3" fmla="*/ 5265 h 18844"/>
                    <a:gd name="connsiteX4" fmla="*/ 10658 w 15094"/>
                    <a:gd name="connsiteY4" fmla="*/ 554 h 18844"/>
                    <a:gd name="connsiteX5" fmla="*/ 10104 w 15094"/>
                    <a:gd name="connsiteY5" fmla="*/ 0 h 18844"/>
                    <a:gd name="connsiteX6" fmla="*/ 9272 w 15094"/>
                    <a:gd name="connsiteY6" fmla="*/ 0 h 18844"/>
                    <a:gd name="connsiteX7" fmla="*/ 5391 w 15094"/>
                    <a:gd name="connsiteY7" fmla="*/ 1109 h 18844"/>
                    <a:gd name="connsiteX8" fmla="*/ 5113 w 15094"/>
                    <a:gd name="connsiteY8" fmla="*/ 2494 h 18844"/>
                    <a:gd name="connsiteX9" fmla="*/ 5668 w 15094"/>
                    <a:gd name="connsiteY9" fmla="*/ 3048 h 18844"/>
                    <a:gd name="connsiteX10" fmla="*/ 6777 w 15094"/>
                    <a:gd name="connsiteY10" fmla="*/ 4434 h 18844"/>
                    <a:gd name="connsiteX11" fmla="*/ 6777 w 15094"/>
                    <a:gd name="connsiteY11" fmla="*/ 4711 h 18844"/>
                    <a:gd name="connsiteX12" fmla="*/ 6777 w 15094"/>
                    <a:gd name="connsiteY12" fmla="*/ 4988 h 18844"/>
                    <a:gd name="connsiteX13" fmla="*/ 4836 w 15094"/>
                    <a:gd name="connsiteY13" fmla="*/ 6097 h 18844"/>
                    <a:gd name="connsiteX14" fmla="*/ 3173 w 15094"/>
                    <a:gd name="connsiteY14" fmla="*/ 6928 h 18844"/>
                    <a:gd name="connsiteX15" fmla="*/ 2895 w 15094"/>
                    <a:gd name="connsiteY15" fmla="*/ 7482 h 18844"/>
                    <a:gd name="connsiteX16" fmla="*/ 2341 w 15094"/>
                    <a:gd name="connsiteY16" fmla="*/ 7760 h 18844"/>
                    <a:gd name="connsiteX17" fmla="*/ 677 w 15094"/>
                    <a:gd name="connsiteY17" fmla="*/ 8868 h 18844"/>
                    <a:gd name="connsiteX18" fmla="*/ 123 w 15094"/>
                    <a:gd name="connsiteY18" fmla="*/ 9422 h 18844"/>
                    <a:gd name="connsiteX19" fmla="*/ 123 w 15094"/>
                    <a:gd name="connsiteY19" fmla="*/ 11639 h 18844"/>
                    <a:gd name="connsiteX20" fmla="*/ 955 w 15094"/>
                    <a:gd name="connsiteY20" fmla="*/ 15242 h 18844"/>
                    <a:gd name="connsiteX21" fmla="*/ 955 w 15094"/>
                    <a:gd name="connsiteY21" fmla="*/ 15796 h 18844"/>
                    <a:gd name="connsiteX22" fmla="*/ 1787 w 15094"/>
                    <a:gd name="connsiteY22" fmla="*/ 16627 h 18844"/>
                    <a:gd name="connsiteX23" fmla="*/ 3173 w 15094"/>
                    <a:gd name="connsiteY23" fmla="*/ 17736 h 18844"/>
                    <a:gd name="connsiteX24" fmla="*/ 4836 w 15094"/>
                    <a:gd name="connsiteY24" fmla="*/ 18844 h 18844"/>
                    <a:gd name="connsiteX25" fmla="*/ 5391 w 15094"/>
                    <a:gd name="connsiteY25" fmla="*/ 18844 h 18844"/>
                    <a:gd name="connsiteX26" fmla="*/ 5945 w 15094"/>
                    <a:gd name="connsiteY26" fmla="*/ 18844 h 18844"/>
                    <a:gd name="connsiteX27" fmla="*/ 7054 w 15094"/>
                    <a:gd name="connsiteY27" fmla="*/ 18290 h 18844"/>
                    <a:gd name="connsiteX28" fmla="*/ 7054 w 15094"/>
                    <a:gd name="connsiteY28" fmla="*/ 18013 h 18844"/>
                    <a:gd name="connsiteX29" fmla="*/ 7886 w 15094"/>
                    <a:gd name="connsiteY29" fmla="*/ 17736 h 18844"/>
                    <a:gd name="connsiteX30" fmla="*/ 8440 w 15094"/>
                    <a:gd name="connsiteY30" fmla="*/ 17459 h 18844"/>
                    <a:gd name="connsiteX31" fmla="*/ 10381 w 15094"/>
                    <a:gd name="connsiteY31" fmla="*/ 17182 h 18844"/>
                    <a:gd name="connsiteX32" fmla="*/ 11212 w 15094"/>
                    <a:gd name="connsiteY32" fmla="*/ 17182 h 18844"/>
                    <a:gd name="connsiteX33" fmla="*/ 12044 w 15094"/>
                    <a:gd name="connsiteY33" fmla="*/ 16627 h 18844"/>
                    <a:gd name="connsiteX34" fmla="*/ 12599 w 15094"/>
                    <a:gd name="connsiteY34" fmla="*/ 16073 h 18844"/>
                    <a:gd name="connsiteX35" fmla="*/ 13153 w 15094"/>
                    <a:gd name="connsiteY35" fmla="*/ 16073 h 18844"/>
                    <a:gd name="connsiteX36" fmla="*/ 14262 w 15094"/>
                    <a:gd name="connsiteY36" fmla="*/ 14965 h 18844"/>
                    <a:gd name="connsiteX37" fmla="*/ 15094 w 15094"/>
                    <a:gd name="connsiteY37" fmla="*/ 13025 h 18844"/>
                    <a:gd name="connsiteX38" fmla="*/ 15094 w 15094"/>
                    <a:gd name="connsiteY38" fmla="*/ 11916 h 18844"/>
                    <a:gd name="connsiteX39" fmla="*/ 14262 w 15094"/>
                    <a:gd name="connsiteY39" fmla="*/ 9699 h 188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</a:cxnLst>
                  <a:rect l="l" t="t" r="r" b="b"/>
                  <a:pathLst>
                    <a:path w="15094" h="18844">
                      <a:moveTo>
                        <a:pt x="14817" y="9422"/>
                      </a:moveTo>
                      <a:cubicBezTo>
                        <a:pt x="14817" y="8868"/>
                        <a:pt x="14539" y="8314"/>
                        <a:pt x="13985" y="8037"/>
                      </a:cubicBezTo>
                      <a:cubicBezTo>
                        <a:pt x="13708" y="7760"/>
                        <a:pt x="13153" y="7482"/>
                        <a:pt x="12876" y="7205"/>
                      </a:cubicBezTo>
                      <a:cubicBezTo>
                        <a:pt x="12322" y="6651"/>
                        <a:pt x="12322" y="6097"/>
                        <a:pt x="12322" y="5265"/>
                      </a:cubicBezTo>
                      <a:cubicBezTo>
                        <a:pt x="12322" y="3603"/>
                        <a:pt x="11767" y="1940"/>
                        <a:pt x="10658" y="554"/>
                      </a:cubicBezTo>
                      <a:cubicBezTo>
                        <a:pt x="10658" y="554"/>
                        <a:pt x="10381" y="0"/>
                        <a:pt x="10104" y="0"/>
                      </a:cubicBezTo>
                      <a:cubicBezTo>
                        <a:pt x="10104" y="0"/>
                        <a:pt x="9549" y="0"/>
                        <a:pt x="9272" y="0"/>
                      </a:cubicBezTo>
                      <a:cubicBezTo>
                        <a:pt x="7886" y="0"/>
                        <a:pt x="6500" y="0"/>
                        <a:pt x="5391" y="1109"/>
                      </a:cubicBezTo>
                      <a:cubicBezTo>
                        <a:pt x="5113" y="1386"/>
                        <a:pt x="4836" y="1940"/>
                        <a:pt x="5113" y="2494"/>
                      </a:cubicBezTo>
                      <a:cubicBezTo>
                        <a:pt x="5113" y="2494"/>
                        <a:pt x="5391" y="2771"/>
                        <a:pt x="5668" y="3048"/>
                      </a:cubicBezTo>
                      <a:cubicBezTo>
                        <a:pt x="6222" y="3326"/>
                        <a:pt x="6500" y="3880"/>
                        <a:pt x="6777" y="4434"/>
                      </a:cubicBezTo>
                      <a:cubicBezTo>
                        <a:pt x="6777" y="4434"/>
                        <a:pt x="6777" y="4434"/>
                        <a:pt x="6777" y="4711"/>
                      </a:cubicBezTo>
                      <a:cubicBezTo>
                        <a:pt x="6777" y="4711"/>
                        <a:pt x="6777" y="4711"/>
                        <a:pt x="6777" y="4988"/>
                      </a:cubicBezTo>
                      <a:cubicBezTo>
                        <a:pt x="6222" y="5542"/>
                        <a:pt x="5668" y="5819"/>
                        <a:pt x="4836" y="6097"/>
                      </a:cubicBezTo>
                      <a:cubicBezTo>
                        <a:pt x="4282" y="6097"/>
                        <a:pt x="3450" y="6374"/>
                        <a:pt x="3173" y="6928"/>
                      </a:cubicBezTo>
                      <a:cubicBezTo>
                        <a:pt x="3173" y="6928"/>
                        <a:pt x="3173" y="7205"/>
                        <a:pt x="2895" y="7482"/>
                      </a:cubicBezTo>
                      <a:cubicBezTo>
                        <a:pt x="2895" y="7482"/>
                        <a:pt x="2619" y="7760"/>
                        <a:pt x="2341" y="7760"/>
                      </a:cubicBezTo>
                      <a:cubicBezTo>
                        <a:pt x="1787" y="8037"/>
                        <a:pt x="1232" y="8591"/>
                        <a:pt x="677" y="8868"/>
                      </a:cubicBezTo>
                      <a:cubicBezTo>
                        <a:pt x="677" y="8868"/>
                        <a:pt x="123" y="9422"/>
                        <a:pt x="123" y="9422"/>
                      </a:cubicBezTo>
                      <a:cubicBezTo>
                        <a:pt x="-154" y="9976"/>
                        <a:pt x="123" y="10808"/>
                        <a:pt x="123" y="11639"/>
                      </a:cubicBezTo>
                      <a:cubicBezTo>
                        <a:pt x="401" y="12748"/>
                        <a:pt x="677" y="14133"/>
                        <a:pt x="955" y="15242"/>
                      </a:cubicBezTo>
                      <a:cubicBezTo>
                        <a:pt x="955" y="15242"/>
                        <a:pt x="955" y="15796"/>
                        <a:pt x="955" y="15796"/>
                      </a:cubicBezTo>
                      <a:cubicBezTo>
                        <a:pt x="955" y="16073"/>
                        <a:pt x="1509" y="16350"/>
                        <a:pt x="1787" y="16627"/>
                      </a:cubicBezTo>
                      <a:cubicBezTo>
                        <a:pt x="2341" y="16904"/>
                        <a:pt x="2619" y="17459"/>
                        <a:pt x="3173" y="17736"/>
                      </a:cubicBezTo>
                      <a:cubicBezTo>
                        <a:pt x="3727" y="18290"/>
                        <a:pt x="4282" y="18567"/>
                        <a:pt x="4836" y="18844"/>
                      </a:cubicBezTo>
                      <a:cubicBezTo>
                        <a:pt x="4836" y="18844"/>
                        <a:pt x="5113" y="18844"/>
                        <a:pt x="5391" y="18844"/>
                      </a:cubicBezTo>
                      <a:cubicBezTo>
                        <a:pt x="5391" y="18844"/>
                        <a:pt x="5668" y="18844"/>
                        <a:pt x="5945" y="18844"/>
                      </a:cubicBezTo>
                      <a:cubicBezTo>
                        <a:pt x="6222" y="18844"/>
                        <a:pt x="6777" y="18844"/>
                        <a:pt x="7054" y="18290"/>
                      </a:cubicBezTo>
                      <a:cubicBezTo>
                        <a:pt x="7054" y="18290"/>
                        <a:pt x="7054" y="18290"/>
                        <a:pt x="7054" y="18013"/>
                      </a:cubicBezTo>
                      <a:cubicBezTo>
                        <a:pt x="7054" y="18013"/>
                        <a:pt x="7608" y="18013"/>
                        <a:pt x="7886" y="17736"/>
                      </a:cubicBezTo>
                      <a:cubicBezTo>
                        <a:pt x="7886" y="17736"/>
                        <a:pt x="8163" y="17459"/>
                        <a:pt x="8440" y="17459"/>
                      </a:cubicBezTo>
                      <a:cubicBezTo>
                        <a:pt x="8994" y="17459"/>
                        <a:pt x="9826" y="17459"/>
                        <a:pt x="10381" y="17182"/>
                      </a:cubicBezTo>
                      <a:cubicBezTo>
                        <a:pt x="10658" y="17182"/>
                        <a:pt x="10936" y="17182"/>
                        <a:pt x="11212" y="17182"/>
                      </a:cubicBezTo>
                      <a:cubicBezTo>
                        <a:pt x="11490" y="17182"/>
                        <a:pt x="11767" y="16904"/>
                        <a:pt x="12044" y="16627"/>
                      </a:cubicBezTo>
                      <a:cubicBezTo>
                        <a:pt x="12044" y="16627"/>
                        <a:pt x="12322" y="16350"/>
                        <a:pt x="12599" y="16073"/>
                      </a:cubicBezTo>
                      <a:cubicBezTo>
                        <a:pt x="12599" y="16073"/>
                        <a:pt x="12876" y="16073"/>
                        <a:pt x="13153" y="16073"/>
                      </a:cubicBezTo>
                      <a:cubicBezTo>
                        <a:pt x="13708" y="16073"/>
                        <a:pt x="13985" y="15519"/>
                        <a:pt x="14262" y="14965"/>
                      </a:cubicBezTo>
                      <a:cubicBezTo>
                        <a:pt x="14539" y="14411"/>
                        <a:pt x="15094" y="13579"/>
                        <a:pt x="15094" y="13025"/>
                      </a:cubicBezTo>
                      <a:cubicBezTo>
                        <a:pt x="15094" y="12748"/>
                        <a:pt x="15094" y="12193"/>
                        <a:pt x="15094" y="11916"/>
                      </a:cubicBezTo>
                      <a:cubicBezTo>
                        <a:pt x="15094" y="11085"/>
                        <a:pt x="14539" y="10531"/>
                        <a:pt x="14262" y="9699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687" name="Freeform 4686">
                  <a:extLst>
                    <a:ext uri="{FF2B5EF4-FFF2-40B4-BE49-F238E27FC236}">
                      <a16:creationId xmlns:a16="http://schemas.microsoft.com/office/drawing/2014/main" id="{ED9DDC7F-E091-BFAB-F456-23A0A3D46DFF}"/>
                    </a:ext>
                  </a:extLst>
                </p:cNvPr>
                <p:cNvSpPr/>
                <p:nvPr/>
              </p:nvSpPr>
              <p:spPr>
                <a:xfrm>
                  <a:off x="7760237" y="4067212"/>
                  <a:ext cx="8871" cy="9144"/>
                </a:xfrm>
                <a:custGeom>
                  <a:avLst/>
                  <a:gdLst>
                    <a:gd name="connsiteX0" fmla="*/ 8040 w 8871"/>
                    <a:gd name="connsiteY0" fmla="*/ 554 h 9144"/>
                    <a:gd name="connsiteX1" fmla="*/ 7485 w 8871"/>
                    <a:gd name="connsiteY1" fmla="*/ 831 h 9144"/>
                    <a:gd name="connsiteX2" fmla="*/ 6931 w 8871"/>
                    <a:gd name="connsiteY2" fmla="*/ 1108 h 9144"/>
                    <a:gd name="connsiteX3" fmla="*/ 6377 w 8871"/>
                    <a:gd name="connsiteY3" fmla="*/ 1108 h 9144"/>
                    <a:gd name="connsiteX4" fmla="*/ 5545 w 8871"/>
                    <a:gd name="connsiteY4" fmla="*/ 1108 h 9144"/>
                    <a:gd name="connsiteX5" fmla="*/ 4435 w 8871"/>
                    <a:gd name="connsiteY5" fmla="*/ 1663 h 9144"/>
                    <a:gd name="connsiteX6" fmla="*/ 4435 w 8871"/>
                    <a:gd name="connsiteY6" fmla="*/ 1663 h 9144"/>
                    <a:gd name="connsiteX7" fmla="*/ 3881 w 8871"/>
                    <a:gd name="connsiteY7" fmla="*/ 1940 h 9144"/>
                    <a:gd name="connsiteX8" fmla="*/ 3049 w 8871"/>
                    <a:gd name="connsiteY8" fmla="*/ 2494 h 9144"/>
                    <a:gd name="connsiteX9" fmla="*/ 1941 w 8871"/>
                    <a:gd name="connsiteY9" fmla="*/ 3048 h 9144"/>
                    <a:gd name="connsiteX10" fmla="*/ 1941 w 8871"/>
                    <a:gd name="connsiteY10" fmla="*/ 3048 h 9144"/>
                    <a:gd name="connsiteX11" fmla="*/ 1386 w 8871"/>
                    <a:gd name="connsiteY11" fmla="*/ 3325 h 9144"/>
                    <a:gd name="connsiteX12" fmla="*/ 277 w 8871"/>
                    <a:gd name="connsiteY12" fmla="*/ 4157 h 9144"/>
                    <a:gd name="connsiteX13" fmla="*/ 0 w 8871"/>
                    <a:gd name="connsiteY13" fmla="*/ 4711 h 9144"/>
                    <a:gd name="connsiteX14" fmla="*/ 0 w 8871"/>
                    <a:gd name="connsiteY14" fmla="*/ 5542 h 9144"/>
                    <a:gd name="connsiteX15" fmla="*/ 554 w 8871"/>
                    <a:gd name="connsiteY15" fmla="*/ 7759 h 9144"/>
                    <a:gd name="connsiteX16" fmla="*/ 2495 w 8871"/>
                    <a:gd name="connsiteY16" fmla="*/ 9145 h 9144"/>
                    <a:gd name="connsiteX17" fmla="*/ 3604 w 8871"/>
                    <a:gd name="connsiteY17" fmla="*/ 9145 h 9144"/>
                    <a:gd name="connsiteX18" fmla="*/ 4435 w 8871"/>
                    <a:gd name="connsiteY18" fmla="*/ 8868 h 9144"/>
                    <a:gd name="connsiteX19" fmla="*/ 4713 w 8871"/>
                    <a:gd name="connsiteY19" fmla="*/ 8314 h 9144"/>
                    <a:gd name="connsiteX20" fmla="*/ 5267 w 8871"/>
                    <a:gd name="connsiteY20" fmla="*/ 8314 h 9144"/>
                    <a:gd name="connsiteX21" fmla="*/ 6099 w 8871"/>
                    <a:gd name="connsiteY21" fmla="*/ 8314 h 9144"/>
                    <a:gd name="connsiteX22" fmla="*/ 6653 w 8871"/>
                    <a:gd name="connsiteY22" fmla="*/ 8314 h 9144"/>
                    <a:gd name="connsiteX23" fmla="*/ 7208 w 8871"/>
                    <a:gd name="connsiteY23" fmla="*/ 8036 h 9144"/>
                    <a:gd name="connsiteX24" fmla="*/ 8317 w 8871"/>
                    <a:gd name="connsiteY24" fmla="*/ 5819 h 9144"/>
                    <a:gd name="connsiteX25" fmla="*/ 8317 w 8871"/>
                    <a:gd name="connsiteY25" fmla="*/ 4711 h 9144"/>
                    <a:gd name="connsiteX26" fmla="*/ 8040 w 8871"/>
                    <a:gd name="connsiteY26" fmla="*/ 3602 h 9144"/>
                    <a:gd name="connsiteX27" fmla="*/ 8871 w 8871"/>
                    <a:gd name="connsiteY27" fmla="*/ 554 h 9144"/>
                    <a:gd name="connsiteX28" fmla="*/ 8871 w 8871"/>
                    <a:gd name="connsiteY28" fmla="*/ 0 h 9144"/>
                    <a:gd name="connsiteX29" fmla="*/ 8317 w 8871"/>
                    <a:gd name="connsiteY29" fmla="*/ 0 h 91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</a:cxnLst>
                  <a:rect l="l" t="t" r="r" b="b"/>
                  <a:pathLst>
                    <a:path w="8871" h="9144">
                      <a:moveTo>
                        <a:pt x="8040" y="554"/>
                      </a:moveTo>
                      <a:cubicBezTo>
                        <a:pt x="8040" y="554"/>
                        <a:pt x="7763" y="554"/>
                        <a:pt x="7485" y="831"/>
                      </a:cubicBezTo>
                      <a:cubicBezTo>
                        <a:pt x="7485" y="831"/>
                        <a:pt x="7208" y="831"/>
                        <a:pt x="6931" y="1108"/>
                      </a:cubicBezTo>
                      <a:cubicBezTo>
                        <a:pt x="6931" y="1108"/>
                        <a:pt x="6653" y="1108"/>
                        <a:pt x="6377" y="1108"/>
                      </a:cubicBezTo>
                      <a:cubicBezTo>
                        <a:pt x="6377" y="1108"/>
                        <a:pt x="5822" y="1108"/>
                        <a:pt x="5545" y="1108"/>
                      </a:cubicBezTo>
                      <a:cubicBezTo>
                        <a:pt x="5267" y="1108"/>
                        <a:pt x="4713" y="1663"/>
                        <a:pt x="4435" y="1663"/>
                      </a:cubicBezTo>
                      <a:cubicBezTo>
                        <a:pt x="4435" y="1663"/>
                        <a:pt x="4435" y="1663"/>
                        <a:pt x="4435" y="1663"/>
                      </a:cubicBezTo>
                      <a:cubicBezTo>
                        <a:pt x="4435" y="1663"/>
                        <a:pt x="4159" y="1663"/>
                        <a:pt x="3881" y="1940"/>
                      </a:cubicBezTo>
                      <a:cubicBezTo>
                        <a:pt x="3881" y="1940"/>
                        <a:pt x="3327" y="2217"/>
                        <a:pt x="3049" y="2494"/>
                      </a:cubicBezTo>
                      <a:cubicBezTo>
                        <a:pt x="2772" y="2494"/>
                        <a:pt x="2495" y="2771"/>
                        <a:pt x="1941" y="3048"/>
                      </a:cubicBezTo>
                      <a:cubicBezTo>
                        <a:pt x="1941" y="3048"/>
                        <a:pt x="1941" y="3048"/>
                        <a:pt x="1941" y="3048"/>
                      </a:cubicBezTo>
                      <a:cubicBezTo>
                        <a:pt x="1941" y="3048"/>
                        <a:pt x="1663" y="3048"/>
                        <a:pt x="1386" y="3325"/>
                      </a:cubicBezTo>
                      <a:cubicBezTo>
                        <a:pt x="832" y="3325"/>
                        <a:pt x="554" y="3879"/>
                        <a:pt x="277" y="4157"/>
                      </a:cubicBezTo>
                      <a:cubicBezTo>
                        <a:pt x="277" y="4157"/>
                        <a:pt x="0" y="4434"/>
                        <a:pt x="0" y="4711"/>
                      </a:cubicBezTo>
                      <a:cubicBezTo>
                        <a:pt x="0" y="4711"/>
                        <a:pt x="0" y="5265"/>
                        <a:pt x="0" y="5542"/>
                      </a:cubicBezTo>
                      <a:cubicBezTo>
                        <a:pt x="0" y="6374"/>
                        <a:pt x="0" y="7205"/>
                        <a:pt x="554" y="7759"/>
                      </a:cubicBezTo>
                      <a:cubicBezTo>
                        <a:pt x="1109" y="8314"/>
                        <a:pt x="1663" y="8868"/>
                        <a:pt x="2495" y="9145"/>
                      </a:cubicBezTo>
                      <a:cubicBezTo>
                        <a:pt x="2772" y="9145"/>
                        <a:pt x="3327" y="9145"/>
                        <a:pt x="3604" y="9145"/>
                      </a:cubicBezTo>
                      <a:cubicBezTo>
                        <a:pt x="3881" y="9145"/>
                        <a:pt x="4159" y="9145"/>
                        <a:pt x="4435" y="8868"/>
                      </a:cubicBezTo>
                      <a:cubicBezTo>
                        <a:pt x="4435" y="8868"/>
                        <a:pt x="4435" y="8591"/>
                        <a:pt x="4713" y="8314"/>
                      </a:cubicBezTo>
                      <a:cubicBezTo>
                        <a:pt x="4713" y="8314"/>
                        <a:pt x="4990" y="8314"/>
                        <a:pt x="5267" y="8314"/>
                      </a:cubicBezTo>
                      <a:cubicBezTo>
                        <a:pt x="5267" y="8314"/>
                        <a:pt x="5822" y="8314"/>
                        <a:pt x="6099" y="8314"/>
                      </a:cubicBezTo>
                      <a:cubicBezTo>
                        <a:pt x="6099" y="8314"/>
                        <a:pt x="6377" y="8314"/>
                        <a:pt x="6653" y="8314"/>
                      </a:cubicBezTo>
                      <a:cubicBezTo>
                        <a:pt x="6653" y="8314"/>
                        <a:pt x="6931" y="8314"/>
                        <a:pt x="7208" y="8036"/>
                      </a:cubicBezTo>
                      <a:cubicBezTo>
                        <a:pt x="7763" y="7482"/>
                        <a:pt x="8040" y="6651"/>
                        <a:pt x="8317" y="5819"/>
                      </a:cubicBezTo>
                      <a:cubicBezTo>
                        <a:pt x="8317" y="5542"/>
                        <a:pt x="8317" y="4988"/>
                        <a:pt x="8317" y="4711"/>
                      </a:cubicBezTo>
                      <a:cubicBezTo>
                        <a:pt x="8317" y="4434"/>
                        <a:pt x="8317" y="3879"/>
                        <a:pt x="8040" y="3602"/>
                      </a:cubicBezTo>
                      <a:cubicBezTo>
                        <a:pt x="8040" y="2494"/>
                        <a:pt x="8317" y="1386"/>
                        <a:pt x="8871" y="554"/>
                      </a:cubicBezTo>
                      <a:cubicBezTo>
                        <a:pt x="8871" y="554"/>
                        <a:pt x="8871" y="277"/>
                        <a:pt x="8871" y="0"/>
                      </a:cubicBezTo>
                      <a:cubicBezTo>
                        <a:pt x="8871" y="0"/>
                        <a:pt x="8317" y="0"/>
                        <a:pt x="8317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688" name="Freeform 4687">
                  <a:extLst>
                    <a:ext uri="{FF2B5EF4-FFF2-40B4-BE49-F238E27FC236}">
                      <a16:creationId xmlns:a16="http://schemas.microsoft.com/office/drawing/2014/main" id="{5216E4B8-621D-125E-5898-196548B07E40}"/>
                    </a:ext>
                  </a:extLst>
                </p:cNvPr>
                <p:cNvSpPr/>
                <p:nvPr/>
              </p:nvSpPr>
              <p:spPr>
                <a:xfrm>
                  <a:off x="7749702" y="4056958"/>
                  <a:ext cx="12475" cy="9699"/>
                </a:xfrm>
                <a:custGeom>
                  <a:avLst/>
                  <a:gdLst>
                    <a:gd name="connsiteX0" fmla="*/ 3881 w 12475"/>
                    <a:gd name="connsiteY0" fmla="*/ 9699 h 9699"/>
                    <a:gd name="connsiteX1" fmla="*/ 4713 w 12475"/>
                    <a:gd name="connsiteY1" fmla="*/ 9699 h 9699"/>
                    <a:gd name="connsiteX2" fmla="*/ 5822 w 12475"/>
                    <a:gd name="connsiteY2" fmla="*/ 9699 h 9699"/>
                    <a:gd name="connsiteX3" fmla="*/ 6099 w 12475"/>
                    <a:gd name="connsiteY3" fmla="*/ 9422 h 9699"/>
                    <a:gd name="connsiteX4" fmla="*/ 6653 w 12475"/>
                    <a:gd name="connsiteY4" fmla="*/ 9145 h 9699"/>
                    <a:gd name="connsiteX5" fmla="*/ 7763 w 12475"/>
                    <a:gd name="connsiteY5" fmla="*/ 8591 h 9699"/>
                    <a:gd name="connsiteX6" fmla="*/ 7763 w 12475"/>
                    <a:gd name="connsiteY6" fmla="*/ 8591 h 9699"/>
                    <a:gd name="connsiteX7" fmla="*/ 8317 w 12475"/>
                    <a:gd name="connsiteY7" fmla="*/ 8037 h 9699"/>
                    <a:gd name="connsiteX8" fmla="*/ 8871 w 12475"/>
                    <a:gd name="connsiteY8" fmla="*/ 7482 h 9699"/>
                    <a:gd name="connsiteX9" fmla="*/ 9149 w 12475"/>
                    <a:gd name="connsiteY9" fmla="*/ 7482 h 9699"/>
                    <a:gd name="connsiteX10" fmla="*/ 9149 w 12475"/>
                    <a:gd name="connsiteY10" fmla="*/ 7205 h 9699"/>
                    <a:gd name="connsiteX11" fmla="*/ 9981 w 12475"/>
                    <a:gd name="connsiteY11" fmla="*/ 6651 h 9699"/>
                    <a:gd name="connsiteX12" fmla="*/ 10812 w 12475"/>
                    <a:gd name="connsiteY12" fmla="*/ 6097 h 9699"/>
                    <a:gd name="connsiteX13" fmla="*/ 12198 w 12475"/>
                    <a:gd name="connsiteY13" fmla="*/ 4988 h 9699"/>
                    <a:gd name="connsiteX14" fmla="*/ 12476 w 12475"/>
                    <a:gd name="connsiteY14" fmla="*/ 4711 h 9699"/>
                    <a:gd name="connsiteX15" fmla="*/ 12476 w 12475"/>
                    <a:gd name="connsiteY15" fmla="*/ 3880 h 9699"/>
                    <a:gd name="connsiteX16" fmla="*/ 12476 w 12475"/>
                    <a:gd name="connsiteY16" fmla="*/ 2771 h 9699"/>
                    <a:gd name="connsiteX17" fmla="*/ 11921 w 12475"/>
                    <a:gd name="connsiteY17" fmla="*/ 1940 h 9699"/>
                    <a:gd name="connsiteX18" fmla="*/ 11367 w 12475"/>
                    <a:gd name="connsiteY18" fmla="*/ 1386 h 9699"/>
                    <a:gd name="connsiteX19" fmla="*/ 11367 w 12475"/>
                    <a:gd name="connsiteY19" fmla="*/ 832 h 9699"/>
                    <a:gd name="connsiteX20" fmla="*/ 10812 w 12475"/>
                    <a:gd name="connsiteY20" fmla="*/ 554 h 9699"/>
                    <a:gd name="connsiteX21" fmla="*/ 9981 w 12475"/>
                    <a:gd name="connsiteY21" fmla="*/ 832 h 9699"/>
                    <a:gd name="connsiteX22" fmla="*/ 9149 w 12475"/>
                    <a:gd name="connsiteY22" fmla="*/ 832 h 9699"/>
                    <a:gd name="connsiteX23" fmla="*/ 8871 w 12475"/>
                    <a:gd name="connsiteY23" fmla="*/ 832 h 9699"/>
                    <a:gd name="connsiteX24" fmla="*/ 7208 w 12475"/>
                    <a:gd name="connsiteY24" fmla="*/ 0 h 9699"/>
                    <a:gd name="connsiteX25" fmla="*/ 6099 w 12475"/>
                    <a:gd name="connsiteY25" fmla="*/ 0 h 9699"/>
                    <a:gd name="connsiteX26" fmla="*/ 4990 w 12475"/>
                    <a:gd name="connsiteY26" fmla="*/ 0 h 9699"/>
                    <a:gd name="connsiteX27" fmla="*/ 4436 w 12475"/>
                    <a:gd name="connsiteY27" fmla="*/ 0 h 9699"/>
                    <a:gd name="connsiteX28" fmla="*/ 3327 w 12475"/>
                    <a:gd name="connsiteY28" fmla="*/ 0 h 9699"/>
                    <a:gd name="connsiteX29" fmla="*/ 3050 w 12475"/>
                    <a:gd name="connsiteY29" fmla="*/ 0 h 9699"/>
                    <a:gd name="connsiteX30" fmla="*/ 2495 w 12475"/>
                    <a:gd name="connsiteY30" fmla="*/ 0 h 9699"/>
                    <a:gd name="connsiteX31" fmla="*/ 1109 w 12475"/>
                    <a:gd name="connsiteY31" fmla="*/ 554 h 9699"/>
                    <a:gd name="connsiteX32" fmla="*/ 278 w 12475"/>
                    <a:gd name="connsiteY32" fmla="*/ 1663 h 9699"/>
                    <a:gd name="connsiteX33" fmla="*/ 0 w 12475"/>
                    <a:gd name="connsiteY33" fmla="*/ 2217 h 9699"/>
                    <a:gd name="connsiteX34" fmla="*/ 0 w 12475"/>
                    <a:gd name="connsiteY34" fmla="*/ 2494 h 9699"/>
                    <a:gd name="connsiteX35" fmla="*/ 554 w 12475"/>
                    <a:gd name="connsiteY35" fmla="*/ 5542 h 9699"/>
                    <a:gd name="connsiteX36" fmla="*/ 554 w 12475"/>
                    <a:gd name="connsiteY36" fmla="*/ 6097 h 9699"/>
                    <a:gd name="connsiteX37" fmla="*/ 554 w 12475"/>
                    <a:gd name="connsiteY37" fmla="*/ 6651 h 9699"/>
                    <a:gd name="connsiteX38" fmla="*/ 1109 w 12475"/>
                    <a:gd name="connsiteY38" fmla="*/ 8037 h 9699"/>
                    <a:gd name="connsiteX39" fmla="*/ 1109 w 12475"/>
                    <a:gd name="connsiteY39" fmla="*/ 8868 h 9699"/>
                    <a:gd name="connsiteX40" fmla="*/ 1941 w 12475"/>
                    <a:gd name="connsiteY40" fmla="*/ 9145 h 9699"/>
                    <a:gd name="connsiteX41" fmla="*/ 2218 w 12475"/>
                    <a:gd name="connsiteY41" fmla="*/ 9145 h 9699"/>
                    <a:gd name="connsiteX42" fmla="*/ 2495 w 12475"/>
                    <a:gd name="connsiteY42" fmla="*/ 9145 h 96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</a:cxnLst>
                  <a:rect l="l" t="t" r="r" b="b"/>
                  <a:pathLst>
                    <a:path w="12475" h="9699">
                      <a:moveTo>
                        <a:pt x="3881" y="9699"/>
                      </a:moveTo>
                      <a:cubicBezTo>
                        <a:pt x="3881" y="9699"/>
                        <a:pt x="4436" y="9699"/>
                        <a:pt x="4713" y="9699"/>
                      </a:cubicBezTo>
                      <a:cubicBezTo>
                        <a:pt x="4990" y="9699"/>
                        <a:pt x="5545" y="9699"/>
                        <a:pt x="5822" y="9699"/>
                      </a:cubicBezTo>
                      <a:cubicBezTo>
                        <a:pt x="5822" y="9699"/>
                        <a:pt x="5822" y="9699"/>
                        <a:pt x="6099" y="9422"/>
                      </a:cubicBezTo>
                      <a:cubicBezTo>
                        <a:pt x="6099" y="9422"/>
                        <a:pt x="6377" y="9422"/>
                        <a:pt x="6653" y="9145"/>
                      </a:cubicBezTo>
                      <a:cubicBezTo>
                        <a:pt x="6931" y="9145"/>
                        <a:pt x="7485" y="8868"/>
                        <a:pt x="7763" y="8591"/>
                      </a:cubicBezTo>
                      <a:cubicBezTo>
                        <a:pt x="7763" y="8591"/>
                        <a:pt x="7763" y="8591"/>
                        <a:pt x="7763" y="8591"/>
                      </a:cubicBezTo>
                      <a:cubicBezTo>
                        <a:pt x="7763" y="8591"/>
                        <a:pt x="8040" y="8314"/>
                        <a:pt x="8317" y="8037"/>
                      </a:cubicBezTo>
                      <a:cubicBezTo>
                        <a:pt x="8317" y="8037"/>
                        <a:pt x="8871" y="7760"/>
                        <a:pt x="8871" y="7482"/>
                      </a:cubicBezTo>
                      <a:cubicBezTo>
                        <a:pt x="8871" y="7482"/>
                        <a:pt x="8871" y="7482"/>
                        <a:pt x="9149" y="7482"/>
                      </a:cubicBezTo>
                      <a:cubicBezTo>
                        <a:pt x="9149" y="7482"/>
                        <a:pt x="9149" y="7482"/>
                        <a:pt x="9149" y="7205"/>
                      </a:cubicBezTo>
                      <a:cubicBezTo>
                        <a:pt x="9149" y="7205"/>
                        <a:pt x="9703" y="6928"/>
                        <a:pt x="9981" y="6651"/>
                      </a:cubicBezTo>
                      <a:cubicBezTo>
                        <a:pt x="9981" y="6651"/>
                        <a:pt x="10535" y="6374"/>
                        <a:pt x="10812" y="6097"/>
                      </a:cubicBezTo>
                      <a:cubicBezTo>
                        <a:pt x="11367" y="6097"/>
                        <a:pt x="11644" y="5542"/>
                        <a:pt x="12198" y="4988"/>
                      </a:cubicBezTo>
                      <a:cubicBezTo>
                        <a:pt x="12198" y="4988"/>
                        <a:pt x="12198" y="4988"/>
                        <a:pt x="12476" y="4711"/>
                      </a:cubicBezTo>
                      <a:cubicBezTo>
                        <a:pt x="12476" y="4711"/>
                        <a:pt x="12476" y="4157"/>
                        <a:pt x="12476" y="3880"/>
                      </a:cubicBezTo>
                      <a:cubicBezTo>
                        <a:pt x="12476" y="3603"/>
                        <a:pt x="12476" y="3048"/>
                        <a:pt x="12476" y="2771"/>
                      </a:cubicBezTo>
                      <a:cubicBezTo>
                        <a:pt x="12476" y="2494"/>
                        <a:pt x="12198" y="2217"/>
                        <a:pt x="11921" y="1940"/>
                      </a:cubicBezTo>
                      <a:cubicBezTo>
                        <a:pt x="11921" y="1940"/>
                        <a:pt x="11367" y="1663"/>
                        <a:pt x="11367" y="1386"/>
                      </a:cubicBezTo>
                      <a:cubicBezTo>
                        <a:pt x="11367" y="1386"/>
                        <a:pt x="11367" y="1109"/>
                        <a:pt x="11367" y="832"/>
                      </a:cubicBezTo>
                      <a:cubicBezTo>
                        <a:pt x="11367" y="832"/>
                        <a:pt x="11367" y="554"/>
                        <a:pt x="10812" y="554"/>
                      </a:cubicBezTo>
                      <a:cubicBezTo>
                        <a:pt x="10812" y="554"/>
                        <a:pt x="10258" y="554"/>
                        <a:pt x="9981" y="832"/>
                      </a:cubicBezTo>
                      <a:cubicBezTo>
                        <a:pt x="9981" y="832"/>
                        <a:pt x="9426" y="832"/>
                        <a:pt x="9149" y="832"/>
                      </a:cubicBezTo>
                      <a:cubicBezTo>
                        <a:pt x="9149" y="832"/>
                        <a:pt x="9149" y="832"/>
                        <a:pt x="8871" y="832"/>
                      </a:cubicBezTo>
                      <a:cubicBezTo>
                        <a:pt x="8317" y="832"/>
                        <a:pt x="7763" y="0"/>
                        <a:pt x="7208" y="0"/>
                      </a:cubicBezTo>
                      <a:cubicBezTo>
                        <a:pt x="6653" y="0"/>
                        <a:pt x="6377" y="0"/>
                        <a:pt x="6099" y="0"/>
                      </a:cubicBezTo>
                      <a:cubicBezTo>
                        <a:pt x="5822" y="0"/>
                        <a:pt x="5267" y="0"/>
                        <a:pt x="4990" y="0"/>
                      </a:cubicBezTo>
                      <a:cubicBezTo>
                        <a:pt x="4990" y="0"/>
                        <a:pt x="4713" y="0"/>
                        <a:pt x="4436" y="0"/>
                      </a:cubicBezTo>
                      <a:cubicBezTo>
                        <a:pt x="4159" y="0"/>
                        <a:pt x="3604" y="0"/>
                        <a:pt x="3327" y="0"/>
                      </a:cubicBezTo>
                      <a:cubicBezTo>
                        <a:pt x="3327" y="0"/>
                        <a:pt x="3327" y="0"/>
                        <a:pt x="3050" y="0"/>
                      </a:cubicBezTo>
                      <a:cubicBezTo>
                        <a:pt x="3050" y="0"/>
                        <a:pt x="2495" y="0"/>
                        <a:pt x="2495" y="0"/>
                      </a:cubicBezTo>
                      <a:cubicBezTo>
                        <a:pt x="2218" y="0"/>
                        <a:pt x="1386" y="0"/>
                        <a:pt x="1109" y="554"/>
                      </a:cubicBezTo>
                      <a:cubicBezTo>
                        <a:pt x="832" y="832"/>
                        <a:pt x="554" y="1386"/>
                        <a:pt x="278" y="1663"/>
                      </a:cubicBezTo>
                      <a:cubicBezTo>
                        <a:pt x="278" y="1663"/>
                        <a:pt x="278" y="1663"/>
                        <a:pt x="0" y="2217"/>
                      </a:cubicBezTo>
                      <a:cubicBezTo>
                        <a:pt x="0" y="2217"/>
                        <a:pt x="0" y="2217"/>
                        <a:pt x="0" y="2494"/>
                      </a:cubicBezTo>
                      <a:cubicBezTo>
                        <a:pt x="0" y="3603"/>
                        <a:pt x="0" y="4434"/>
                        <a:pt x="554" y="5542"/>
                      </a:cubicBezTo>
                      <a:cubicBezTo>
                        <a:pt x="554" y="5542"/>
                        <a:pt x="554" y="5819"/>
                        <a:pt x="554" y="6097"/>
                      </a:cubicBezTo>
                      <a:cubicBezTo>
                        <a:pt x="554" y="6097"/>
                        <a:pt x="554" y="6651"/>
                        <a:pt x="554" y="6651"/>
                      </a:cubicBezTo>
                      <a:cubicBezTo>
                        <a:pt x="554" y="7205"/>
                        <a:pt x="1109" y="7482"/>
                        <a:pt x="1109" y="8037"/>
                      </a:cubicBezTo>
                      <a:cubicBezTo>
                        <a:pt x="1109" y="8037"/>
                        <a:pt x="1109" y="8591"/>
                        <a:pt x="1109" y="8868"/>
                      </a:cubicBezTo>
                      <a:cubicBezTo>
                        <a:pt x="1109" y="8868"/>
                        <a:pt x="1664" y="9145"/>
                        <a:pt x="1941" y="9145"/>
                      </a:cubicBezTo>
                      <a:cubicBezTo>
                        <a:pt x="1941" y="9145"/>
                        <a:pt x="1941" y="9145"/>
                        <a:pt x="2218" y="9145"/>
                      </a:cubicBezTo>
                      <a:cubicBezTo>
                        <a:pt x="2218" y="9145"/>
                        <a:pt x="2218" y="9145"/>
                        <a:pt x="2495" y="9145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689" name="Freeform 4688">
                  <a:extLst>
                    <a:ext uri="{FF2B5EF4-FFF2-40B4-BE49-F238E27FC236}">
                      <a16:creationId xmlns:a16="http://schemas.microsoft.com/office/drawing/2014/main" id="{6B7919CD-CD17-47D0-4855-47B87E6AAB7B}"/>
                    </a:ext>
                  </a:extLst>
                </p:cNvPr>
                <p:cNvSpPr/>
                <p:nvPr/>
              </p:nvSpPr>
              <p:spPr>
                <a:xfrm>
                  <a:off x="7746930" y="4035897"/>
                  <a:ext cx="6653" cy="6928"/>
                </a:xfrm>
                <a:custGeom>
                  <a:avLst/>
                  <a:gdLst>
                    <a:gd name="connsiteX0" fmla="*/ 2495 w 6653"/>
                    <a:gd name="connsiteY0" fmla="*/ 4711 h 6928"/>
                    <a:gd name="connsiteX1" fmla="*/ 2495 w 6653"/>
                    <a:gd name="connsiteY1" fmla="*/ 5542 h 6928"/>
                    <a:gd name="connsiteX2" fmla="*/ 2218 w 6653"/>
                    <a:gd name="connsiteY2" fmla="*/ 6374 h 6928"/>
                    <a:gd name="connsiteX3" fmla="*/ 2218 w 6653"/>
                    <a:gd name="connsiteY3" fmla="*/ 6928 h 6928"/>
                    <a:gd name="connsiteX4" fmla="*/ 2218 w 6653"/>
                    <a:gd name="connsiteY4" fmla="*/ 6928 h 6928"/>
                    <a:gd name="connsiteX5" fmla="*/ 2218 w 6653"/>
                    <a:gd name="connsiteY5" fmla="*/ 6928 h 6928"/>
                    <a:gd name="connsiteX6" fmla="*/ 2495 w 6653"/>
                    <a:gd name="connsiteY6" fmla="*/ 6928 h 6928"/>
                    <a:gd name="connsiteX7" fmla="*/ 3050 w 6653"/>
                    <a:gd name="connsiteY7" fmla="*/ 6928 h 6928"/>
                    <a:gd name="connsiteX8" fmla="*/ 3050 w 6653"/>
                    <a:gd name="connsiteY8" fmla="*/ 6928 h 6928"/>
                    <a:gd name="connsiteX9" fmla="*/ 3604 w 6653"/>
                    <a:gd name="connsiteY9" fmla="*/ 6928 h 6928"/>
                    <a:gd name="connsiteX10" fmla="*/ 4159 w 6653"/>
                    <a:gd name="connsiteY10" fmla="*/ 6928 h 6928"/>
                    <a:gd name="connsiteX11" fmla="*/ 4713 w 6653"/>
                    <a:gd name="connsiteY11" fmla="*/ 6928 h 6928"/>
                    <a:gd name="connsiteX12" fmla="*/ 4990 w 6653"/>
                    <a:gd name="connsiteY12" fmla="*/ 6928 h 6928"/>
                    <a:gd name="connsiteX13" fmla="*/ 5822 w 6653"/>
                    <a:gd name="connsiteY13" fmla="*/ 6374 h 6928"/>
                    <a:gd name="connsiteX14" fmla="*/ 6653 w 6653"/>
                    <a:gd name="connsiteY14" fmla="*/ 4988 h 6928"/>
                    <a:gd name="connsiteX15" fmla="*/ 6653 w 6653"/>
                    <a:gd name="connsiteY15" fmla="*/ 3325 h 6928"/>
                    <a:gd name="connsiteX16" fmla="*/ 6099 w 6653"/>
                    <a:gd name="connsiteY16" fmla="*/ 1663 h 6928"/>
                    <a:gd name="connsiteX17" fmla="*/ 4713 w 6653"/>
                    <a:gd name="connsiteY17" fmla="*/ 554 h 6928"/>
                    <a:gd name="connsiteX18" fmla="*/ 3881 w 6653"/>
                    <a:gd name="connsiteY18" fmla="*/ 0 h 6928"/>
                    <a:gd name="connsiteX19" fmla="*/ 3050 w 6653"/>
                    <a:gd name="connsiteY19" fmla="*/ 0 h 6928"/>
                    <a:gd name="connsiteX20" fmla="*/ 2772 w 6653"/>
                    <a:gd name="connsiteY20" fmla="*/ 0 h 6928"/>
                    <a:gd name="connsiteX21" fmla="*/ 2495 w 6653"/>
                    <a:gd name="connsiteY21" fmla="*/ 0 h 6928"/>
                    <a:gd name="connsiteX22" fmla="*/ 1941 w 6653"/>
                    <a:gd name="connsiteY22" fmla="*/ 0 h 6928"/>
                    <a:gd name="connsiteX23" fmla="*/ 554 w 6653"/>
                    <a:gd name="connsiteY23" fmla="*/ 554 h 6928"/>
                    <a:gd name="connsiteX24" fmla="*/ 554 w 6653"/>
                    <a:gd name="connsiteY24" fmla="*/ 554 h 6928"/>
                    <a:gd name="connsiteX25" fmla="*/ 0 w 6653"/>
                    <a:gd name="connsiteY25" fmla="*/ 1109 h 6928"/>
                    <a:gd name="connsiteX26" fmla="*/ 0 w 6653"/>
                    <a:gd name="connsiteY26" fmla="*/ 1663 h 6928"/>
                    <a:gd name="connsiteX27" fmla="*/ 0 w 6653"/>
                    <a:gd name="connsiteY27" fmla="*/ 2217 h 6928"/>
                    <a:gd name="connsiteX28" fmla="*/ 0 w 6653"/>
                    <a:gd name="connsiteY28" fmla="*/ 2494 h 6928"/>
                    <a:gd name="connsiteX29" fmla="*/ 0 w 6653"/>
                    <a:gd name="connsiteY29" fmla="*/ 2494 h 6928"/>
                    <a:gd name="connsiteX30" fmla="*/ 0 w 6653"/>
                    <a:gd name="connsiteY30" fmla="*/ 2771 h 6928"/>
                    <a:gd name="connsiteX31" fmla="*/ 0 w 6653"/>
                    <a:gd name="connsiteY31" fmla="*/ 3325 h 6928"/>
                    <a:gd name="connsiteX32" fmla="*/ 554 w 6653"/>
                    <a:gd name="connsiteY32" fmla="*/ 3880 h 6928"/>
                    <a:gd name="connsiteX33" fmla="*/ 1109 w 6653"/>
                    <a:gd name="connsiteY33" fmla="*/ 4157 h 69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</a:cxnLst>
                  <a:rect l="l" t="t" r="r" b="b"/>
                  <a:pathLst>
                    <a:path w="6653" h="6928">
                      <a:moveTo>
                        <a:pt x="2495" y="4711"/>
                      </a:moveTo>
                      <a:cubicBezTo>
                        <a:pt x="2495" y="4711"/>
                        <a:pt x="2495" y="5265"/>
                        <a:pt x="2495" y="5542"/>
                      </a:cubicBezTo>
                      <a:cubicBezTo>
                        <a:pt x="2495" y="5542"/>
                        <a:pt x="2218" y="6097"/>
                        <a:pt x="2218" y="6374"/>
                      </a:cubicBezTo>
                      <a:cubicBezTo>
                        <a:pt x="2218" y="6374"/>
                        <a:pt x="2218" y="6928"/>
                        <a:pt x="2218" y="6928"/>
                      </a:cubicBezTo>
                      <a:cubicBezTo>
                        <a:pt x="2218" y="6928"/>
                        <a:pt x="2218" y="6928"/>
                        <a:pt x="2218" y="6928"/>
                      </a:cubicBezTo>
                      <a:cubicBezTo>
                        <a:pt x="2218" y="6928"/>
                        <a:pt x="2218" y="6928"/>
                        <a:pt x="2218" y="6928"/>
                      </a:cubicBezTo>
                      <a:cubicBezTo>
                        <a:pt x="2218" y="6928"/>
                        <a:pt x="2218" y="6928"/>
                        <a:pt x="2495" y="6928"/>
                      </a:cubicBezTo>
                      <a:cubicBezTo>
                        <a:pt x="2495" y="6928"/>
                        <a:pt x="2495" y="6928"/>
                        <a:pt x="3050" y="6928"/>
                      </a:cubicBezTo>
                      <a:cubicBezTo>
                        <a:pt x="3050" y="6928"/>
                        <a:pt x="3050" y="6928"/>
                        <a:pt x="3050" y="6928"/>
                      </a:cubicBezTo>
                      <a:cubicBezTo>
                        <a:pt x="3050" y="6928"/>
                        <a:pt x="3327" y="6928"/>
                        <a:pt x="3604" y="6928"/>
                      </a:cubicBezTo>
                      <a:cubicBezTo>
                        <a:pt x="3604" y="6928"/>
                        <a:pt x="3881" y="6928"/>
                        <a:pt x="4159" y="6928"/>
                      </a:cubicBezTo>
                      <a:cubicBezTo>
                        <a:pt x="4159" y="6928"/>
                        <a:pt x="4713" y="6928"/>
                        <a:pt x="4713" y="6928"/>
                      </a:cubicBezTo>
                      <a:cubicBezTo>
                        <a:pt x="4713" y="6928"/>
                        <a:pt x="4713" y="6928"/>
                        <a:pt x="4990" y="6928"/>
                      </a:cubicBezTo>
                      <a:cubicBezTo>
                        <a:pt x="4990" y="6928"/>
                        <a:pt x="5545" y="6651"/>
                        <a:pt x="5822" y="6374"/>
                      </a:cubicBezTo>
                      <a:cubicBezTo>
                        <a:pt x="6377" y="6097"/>
                        <a:pt x="6653" y="5542"/>
                        <a:pt x="6653" y="4988"/>
                      </a:cubicBezTo>
                      <a:cubicBezTo>
                        <a:pt x="6653" y="4434"/>
                        <a:pt x="6653" y="3880"/>
                        <a:pt x="6653" y="3325"/>
                      </a:cubicBezTo>
                      <a:cubicBezTo>
                        <a:pt x="6653" y="2771"/>
                        <a:pt x="6653" y="2217"/>
                        <a:pt x="6099" y="1663"/>
                      </a:cubicBezTo>
                      <a:cubicBezTo>
                        <a:pt x="5822" y="1109"/>
                        <a:pt x="5267" y="1109"/>
                        <a:pt x="4713" y="554"/>
                      </a:cubicBezTo>
                      <a:cubicBezTo>
                        <a:pt x="4713" y="554"/>
                        <a:pt x="4436" y="0"/>
                        <a:pt x="3881" y="0"/>
                      </a:cubicBezTo>
                      <a:cubicBezTo>
                        <a:pt x="3881" y="0"/>
                        <a:pt x="3327" y="0"/>
                        <a:pt x="3050" y="0"/>
                      </a:cubicBezTo>
                      <a:cubicBezTo>
                        <a:pt x="3050" y="0"/>
                        <a:pt x="3050" y="0"/>
                        <a:pt x="2772" y="0"/>
                      </a:cubicBezTo>
                      <a:cubicBezTo>
                        <a:pt x="2772" y="0"/>
                        <a:pt x="2772" y="0"/>
                        <a:pt x="2495" y="0"/>
                      </a:cubicBezTo>
                      <a:lnTo>
                        <a:pt x="1941" y="0"/>
                      </a:lnTo>
                      <a:cubicBezTo>
                        <a:pt x="1386" y="0"/>
                        <a:pt x="1109" y="0"/>
                        <a:pt x="554" y="554"/>
                      </a:cubicBezTo>
                      <a:cubicBezTo>
                        <a:pt x="554" y="554"/>
                        <a:pt x="554" y="554"/>
                        <a:pt x="554" y="554"/>
                      </a:cubicBezTo>
                      <a:cubicBezTo>
                        <a:pt x="554" y="554"/>
                        <a:pt x="0" y="554"/>
                        <a:pt x="0" y="1109"/>
                      </a:cubicBezTo>
                      <a:cubicBezTo>
                        <a:pt x="0" y="1109"/>
                        <a:pt x="0" y="1386"/>
                        <a:pt x="0" y="1663"/>
                      </a:cubicBezTo>
                      <a:cubicBezTo>
                        <a:pt x="0" y="1663"/>
                        <a:pt x="0" y="1940"/>
                        <a:pt x="0" y="2217"/>
                      </a:cubicBezTo>
                      <a:cubicBezTo>
                        <a:pt x="0" y="2217"/>
                        <a:pt x="0" y="2217"/>
                        <a:pt x="0" y="2494"/>
                      </a:cubicBezTo>
                      <a:cubicBezTo>
                        <a:pt x="0" y="2494"/>
                        <a:pt x="0" y="2494"/>
                        <a:pt x="0" y="2494"/>
                      </a:cubicBezTo>
                      <a:cubicBezTo>
                        <a:pt x="0" y="2494"/>
                        <a:pt x="0" y="2494"/>
                        <a:pt x="0" y="2771"/>
                      </a:cubicBezTo>
                      <a:cubicBezTo>
                        <a:pt x="0" y="2771"/>
                        <a:pt x="0" y="3048"/>
                        <a:pt x="0" y="3325"/>
                      </a:cubicBezTo>
                      <a:cubicBezTo>
                        <a:pt x="0" y="3325"/>
                        <a:pt x="0" y="3603"/>
                        <a:pt x="554" y="3880"/>
                      </a:cubicBezTo>
                      <a:cubicBezTo>
                        <a:pt x="554" y="3880"/>
                        <a:pt x="1109" y="3880"/>
                        <a:pt x="1109" y="4157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690" name="Freeform 4689">
                  <a:extLst>
                    <a:ext uri="{FF2B5EF4-FFF2-40B4-BE49-F238E27FC236}">
                      <a16:creationId xmlns:a16="http://schemas.microsoft.com/office/drawing/2014/main" id="{05015FDE-0FDF-429E-B6AD-E74135191A82}"/>
                    </a:ext>
                  </a:extLst>
                </p:cNvPr>
                <p:cNvSpPr/>
                <p:nvPr/>
              </p:nvSpPr>
              <p:spPr>
                <a:xfrm>
                  <a:off x="7749424" y="4044211"/>
                  <a:ext cx="4990" cy="9422"/>
                </a:xfrm>
                <a:custGeom>
                  <a:avLst/>
                  <a:gdLst>
                    <a:gd name="connsiteX0" fmla="*/ 1664 w 4990"/>
                    <a:gd name="connsiteY0" fmla="*/ 9422 h 9422"/>
                    <a:gd name="connsiteX1" fmla="*/ 3882 w 4990"/>
                    <a:gd name="connsiteY1" fmla="*/ 8037 h 9422"/>
                    <a:gd name="connsiteX2" fmla="*/ 4436 w 4990"/>
                    <a:gd name="connsiteY2" fmla="*/ 7205 h 9422"/>
                    <a:gd name="connsiteX3" fmla="*/ 4990 w 4990"/>
                    <a:gd name="connsiteY3" fmla="*/ 4711 h 9422"/>
                    <a:gd name="connsiteX4" fmla="*/ 4990 w 4990"/>
                    <a:gd name="connsiteY4" fmla="*/ 2217 h 9422"/>
                    <a:gd name="connsiteX5" fmla="*/ 4990 w 4990"/>
                    <a:gd name="connsiteY5" fmla="*/ 1109 h 9422"/>
                    <a:gd name="connsiteX6" fmla="*/ 4714 w 4990"/>
                    <a:gd name="connsiteY6" fmla="*/ 277 h 9422"/>
                    <a:gd name="connsiteX7" fmla="*/ 3882 w 4990"/>
                    <a:gd name="connsiteY7" fmla="*/ 0 h 9422"/>
                    <a:gd name="connsiteX8" fmla="*/ 2772 w 4990"/>
                    <a:gd name="connsiteY8" fmla="*/ 0 h 9422"/>
                    <a:gd name="connsiteX9" fmla="*/ 555 w 4990"/>
                    <a:gd name="connsiteY9" fmla="*/ 1109 h 9422"/>
                    <a:gd name="connsiteX10" fmla="*/ 278 w 4990"/>
                    <a:gd name="connsiteY10" fmla="*/ 1663 h 9422"/>
                    <a:gd name="connsiteX11" fmla="*/ 0 w 4990"/>
                    <a:gd name="connsiteY11" fmla="*/ 2771 h 9422"/>
                    <a:gd name="connsiteX12" fmla="*/ 278 w 4990"/>
                    <a:gd name="connsiteY12" fmla="*/ 4157 h 9422"/>
                    <a:gd name="connsiteX13" fmla="*/ 278 w 4990"/>
                    <a:gd name="connsiteY13" fmla="*/ 4711 h 9422"/>
                    <a:gd name="connsiteX14" fmla="*/ 278 w 4990"/>
                    <a:gd name="connsiteY14" fmla="*/ 5265 h 9422"/>
                    <a:gd name="connsiteX15" fmla="*/ 278 w 4990"/>
                    <a:gd name="connsiteY15" fmla="*/ 5819 h 9422"/>
                    <a:gd name="connsiteX16" fmla="*/ 278 w 4990"/>
                    <a:gd name="connsiteY16" fmla="*/ 6651 h 9422"/>
                    <a:gd name="connsiteX17" fmla="*/ 278 w 4990"/>
                    <a:gd name="connsiteY17" fmla="*/ 7482 h 9422"/>
                    <a:gd name="connsiteX18" fmla="*/ 1109 w 4990"/>
                    <a:gd name="connsiteY18" fmla="*/ 8868 h 9422"/>
                    <a:gd name="connsiteX19" fmla="*/ 1664 w 4990"/>
                    <a:gd name="connsiteY19" fmla="*/ 8868 h 9422"/>
                    <a:gd name="connsiteX20" fmla="*/ 2218 w 4990"/>
                    <a:gd name="connsiteY20" fmla="*/ 8868 h 94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4990" h="9422">
                      <a:moveTo>
                        <a:pt x="1664" y="9422"/>
                      </a:moveTo>
                      <a:cubicBezTo>
                        <a:pt x="2496" y="9422"/>
                        <a:pt x="3327" y="8591"/>
                        <a:pt x="3882" y="8037"/>
                      </a:cubicBezTo>
                      <a:cubicBezTo>
                        <a:pt x="3882" y="8037"/>
                        <a:pt x="4436" y="7482"/>
                        <a:pt x="4436" y="7205"/>
                      </a:cubicBezTo>
                      <a:cubicBezTo>
                        <a:pt x="4990" y="6374"/>
                        <a:pt x="4990" y="5542"/>
                        <a:pt x="4990" y="4711"/>
                      </a:cubicBezTo>
                      <a:cubicBezTo>
                        <a:pt x="4990" y="3880"/>
                        <a:pt x="4990" y="3048"/>
                        <a:pt x="4990" y="2217"/>
                      </a:cubicBezTo>
                      <a:cubicBezTo>
                        <a:pt x="4990" y="1940"/>
                        <a:pt x="4990" y="1386"/>
                        <a:pt x="4990" y="1109"/>
                      </a:cubicBezTo>
                      <a:cubicBezTo>
                        <a:pt x="4990" y="1109"/>
                        <a:pt x="4990" y="554"/>
                        <a:pt x="4714" y="277"/>
                      </a:cubicBezTo>
                      <a:cubicBezTo>
                        <a:pt x="4714" y="0"/>
                        <a:pt x="4159" y="0"/>
                        <a:pt x="3882" y="0"/>
                      </a:cubicBezTo>
                      <a:cubicBezTo>
                        <a:pt x="3604" y="0"/>
                        <a:pt x="3050" y="0"/>
                        <a:pt x="2772" y="0"/>
                      </a:cubicBezTo>
                      <a:cubicBezTo>
                        <a:pt x="1941" y="0"/>
                        <a:pt x="1109" y="554"/>
                        <a:pt x="555" y="1109"/>
                      </a:cubicBezTo>
                      <a:cubicBezTo>
                        <a:pt x="555" y="1109"/>
                        <a:pt x="555" y="1386"/>
                        <a:pt x="278" y="1663"/>
                      </a:cubicBezTo>
                      <a:cubicBezTo>
                        <a:pt x="278" y="1940"/>
                        <a:pt x="0" y="2217"/>
                        <a:pt x="0" y="2771"/>
                      </a:cubicBezTo>
                      <a:cubicBezTo>
                        <a:pt x="0" y="3325"/>
                        <a:pt x="555" y="3603"/>
                        <a:pt x="278" y="4157"/>
                      </a:cubicBezTo>
                      <a:cubicBezTo>
                        <a:pt x="278" y="4157"/>
                        <a:pt x="278" y="4434"/>
                        <a:pt x="278" y="4711"/>
                      </a:cubicBezTo>
                      <a:cubicBezTo>
                        <a:pt x="278" y="4711"/>
                        <a:pt x="278" y="5265"/>
                        <a:pt x="278" y="5265"/>
                      </a:cubicBezTo>
                      <a:cubicBezTo>
                        <a:pt x="278" y="5265"/>
                        <a:pt x="278" y="5542"/>
                        <a:pt x="278" y="5819"/>
                      </a:cubicBezTo>
                      <a:cubicBezTo>
                        <a:pt x="278" y="6097"/>
                        <a:pt x="278" y="6374"/>
                        <a:pt x="278" y="6651"/>
                      </a:cubicBezTo>
                      <a:cubicBezTo>
                        <a:pt x="278" y="6651"/>
                        <a:pt x="278" y="7205"/>
                        <a:pt x="278" y="7482"/>
                      </a:cubicBezTo>
                      <a:cubicBezTo>
                        <a:pt x="278" y="8037"/>
                        <a:pt x="832" y="8591"/>
                        <a:pt x="1109" y="8868"/>
                      </a:cubicBezTo>
                      <a:cubicBezTo>
                        <a:pt x="1109" y="8868"/>
                        <a:pt x="1109" y="8868"/>
                        <a:pt x="1664" y="8868"/>
                      </a:cubicBezTo>
                      <a:cubicBezTo>
                        <a:pt x="1664" y="8868"/>
                        <a:pt x="1941" y="8868"/>
                        <a:pt x="2218" y="8868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691" name="Freeform 4690">
                  <a:extLst>
                    <a:ext uri="{FF2B5EF4-FFF2-40B4-BE49-F238E27FC236}">
                      <a16:creationId xmlns:a16="http://schemas.microsoft.com/office/drawing/2014/main" id="{682DDF9E-AF58-DA04-D4A4-FE5422697F98}"/>
                    </a:ext>
                  </a:extLst>
                </p:cNvPr>
                <p:cNvSpPr/>
                <p:nvPr/>
              </p:nvSpPr>
              <p:spPr>
                <a:xfrm>
                  <a:off x="7763286" y="4040331"/>
                  <a:ext cx="6654" cy="11361"/>
                </a:xfrm>
                <a:custGeom>
                  <a:avLst/>
                  <a:gdLst>
                    <a:gd name="connsiteX0" fmla="*/ 6654 w 6654"/>
                    <a:gd name="connsiteY0" fmla="*/ 1386 h 11361"/>
                    <a:gd name="connsiteX1" fmla="*/ 6100 w 6654"/>
                    <a:gd name="connsiteY1" fmla="*/ 1386 h 11361"/>
                    <a:gd name="connsiteX2" fmla="*/ 4990 w 6654"/>
                    <a:gd name="connsiteY2" fmla="*/ 1109 h 11361"/>
                    <a:gd name="connsiteX3" fmla="*/ 4159 w 6654"/>
                    <a:gd name="connsiteY3" fmla="*/ 1109 h 11361"/>
                    <a:gd name="connsiteX4" fmla="*/ 3050 w 6654"/>
                    <a:gd name="connsiteY4" fmla="*/ 277 h 11361"/>
                    <a:gd name="connsiteX5" fmla="*/ 1664 w 6654"/>
                    <a:gd name="connsiteY5" fmla="*/ 0 h 11361"/>
                    <a:gd name="connsiteX6" fmla="*/ 278 w 6654"/>
                    <a:gd name="connsiteY6" fmla="*/ 554 h 11361"/>
                    <a:gd name="connsiteX7" fmla="*/ 0 w 6654"/>
                    <a:gd name="connsiteY7" fmla="*/ 554 h 11361"/>
                    <a:gd name="connsiteX8" fmla="*/ 0 w 6654"/>
                    <a:gd name="connsiteY8" fmla="*/ 832 h 11361"/>
                    <a:gd name="connsiteX9" fmla="*/ 0 w 6654"/>
                    <a:gd name="connsiteY9" fmla="*/ 4434 h 11361"/>
                    <a:gd name="connsiteX10" fmla="*/ 0 w 6654"/>
                    <a:gd name="connsiteY10" fmla="*/ 5265 h 11361"/>
                    <a:gd name="connsiteX11" fmla="*/ 0 w 6654"/>
                    <a:gd name="connsiteY11" fmla="*/ 6928 h 11361"/>
                    <a:gd name="connsiteX12" fmla="*/ 0 w 6654"/>
                    <a:gd name="connsiteY12" fmla="*/ 9145 h 11361"/>
                    <a:gd name="connsiteX13" fmla="*/ 278 w 6654"/>
                    <a:gd name="connsiteY13" fmla="*/ 10808 h 11361"/>
                    <a:gd name="connsiteX14" fmla="*/ 832 w 6654"/>
                    <a:gd name="connsiteY14" fmla="*/ 11362 h 11361"/>
                    <a:gd name="connsiteX15" fmla="*/ 1386 w 6654"/>
                    <a:gd name="connsiteY15" fmla="*/ 11085 h 11361"/>
                    <a:gd name="connsiteX16" fmla="*/ 1664 w 6654"/>
                    <a:gd name="connsiteY16" fmla="*/ 10254 h 11361"/>
                    <a:gd name="connsiteX17" fmla="*/ 1941 w 6654"/>
                    <a:gd name="connsiteY17" fmla="*/ 9422 h 11361"/>
                    <a:gd name="connsiteX18" fmla="*/ 2772 w 6654"/>
                    <a:gd name="connsiteY18" fmla="*/ 9145 h 11361"/>
                    <a:gd name="connsiteX19" fmla="*/ 3327 w 6654"/>
                    <a:gd name="connsiteY19" fmla="*/ 8591 h 11361"/>
                    <a:gd name="connsiteX20" fmla="*/ 3327 w 6654"/>
                    <a:gd name="connsiteY20" fmla="*/ 8591 h 11361"/>
                    <a:gd name="connsiteX21" fmla="*/ 4990 w 6654"/>
                    <a:gd name="connsiteY21" fmla="*/ 8037 h 11361"/>
                    <a:gd name="connsiteX22" fmla="*/ 5268 w 6654"/>
                    <a:gd name="connsiteY22" fmla="*/ 6651 h 11361"/>
                    <a:gd name="connsiteX23" fmla="*/ 6100 w 6654"/>
                    <a:gd name="connsiteY23" fmla="*/ 5542 h 11361"/>
                    <a:gd name="connsiteX24" fmla="*/ 6100 w 6654"/>
                    <a:gd name="connsiteY24" fmla="*/ 4434 h 11361"/>
                    <a:gd name="connsiteX25" fmla="*/ 6100 w 6654"/>
                    <a:gd name="connsiteY25" fmla="*/ 3603 h 11361"/>
                    <a:gd name="connsiteX26" fmla="*/ 6100 w 6654"/>
                    <a:gd name="connsiteY26" fmla="*/ 2771 h 11361"/>
                    <a:gd name="connsiteX27" fmla="*/ 6654 w 6654"/>
                    <a:gd name="connsiteY27" fmla="*/ 2217 h 11361"/>
                    <a:gd name="connsiteX28" fmla="*/ 6654 w 6654"/>
                    <a:gd name="connsiteY28" fmla="*/ 1663 h 11361"/>
                    <a:gd name="connsiteX29" fmla="*/ 6100 w 6654"/>
                    <a:gd name="connsiteY29" fmla="*/ 1109 h 113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</a:cxnLst>
                  <a:rect l="l" t="t" r="r" b="b"/>
                  <a:pathLst>
                    <a:path w="6654" h="11361">
                      <a:moveTo>
                        <a:pt x="6654" y="1386"/>
                      </a:moveTo>
                      <a:cubicBezTo>
                        <a:pt x="6654" y="1386"/>
                        <a:pt x="6377" y="1386"/>
                        <a:pt x="6100" y="1386"/>
                      </a:cubicBezTo>
                      <a:cubicBezTo>
                        <a:pt x="5822" y="1386"/>
                        <a:pt x="5268" y="1386"/>
                        <a:pt x="4990" y="1109"/>
                      </a:cubicBezTo>
                      <a:cubicBezTo>
                        <a:pt x="4714" y="1109"/>
                        <a:pt x="4436" y="1109"/>
                        <a:pt x="4159" y="1109"/>
                      </a:cubicBezTo>
                      <a:cubicBezTo>
                        <a:pt x="3882" y="1109"/>
                        <a:pt x="3604" y="554"/>
                        <a:pt x="3050" y="277"/>
                      </a:cubicBezTo>
                      <a:cubicBezTo>
                        <a:pt x="2772" y="0"/>
                        <a:pt x="2218" y="0"/>
                        <a:pt x="1664" y="0"/>
                      </a:cubicBezTo>
                      <a:cubicBezTo>
                        <a:pt x="1109" y="0"/>
                        <a:pt x="832" y="0"/>
                        <a:pt x="278" y="554"/>
                      </a:cubicBezTo>
                      <a:cubicBezTo>
                        <a:pt x="278" y="554"/>
                        <a:pt x="278" y="554"/>
                        <a:pt x="0" y="554"/>
                      </a:cubicBezTo>
                      <a:cubicBezTo>
                        <a:pt x="0" y="554"/>
                        <a:pt x="0" y="554"/>
                        <a:pt x="0" y="832"/>
                      </a:cubicBezTo>
                      <a:cubicBezTo>
                        <a:pt x="0" y="1940"/>
                        <a:pt x="0" y="3326"/>
                        <a:pt x="0" y="4434"/>
                      </a:cubicBezTo>
                      <a:cubicBezTo>
                        <a:pt x="0" y="4434"/>
                        <a:pt x="0" y="4988"/>
                        <a:pt x="0" y="5265"/>
                      </a:cubicBezTo>
                      <a:cubicBezTo>
                        <a:pt x="0" y="5819"/>
                        <a:pt x="0" y="6374"/>
                        <a:pt x="0" y="6928"/>
                      </a:cubicBezTo>
                      <a:cubicBezTo>
                        <a:pt x="0" y="7760"/>
                        <a:pt x="0" y="8314"/>
                        <a:pt x="0" y="9145"/>
                      </a:cubicBezTo>
                      <a:cubicBezTo>
                        <a:pt x="0" y="9699"/>
                        <a:pt x="0" y="10254"/>
                        <a:pt x="278" y="10808"/>
                      </a:cubicBezTo>
                      <a:cubicBezTo>
                        <a:pt x="278" y="11085"/>
                        <a:pt x="555" y="11362"/>
                        <a:pt x="832" y="11362"/>
                      </a:cubicBezTo>
                      <a:cubicBezTo>
                        <a:pt x="832" y="11362"/>
                        <a:pt x="1109" y="11362"/>
                        <a:pt x="1386" y="11085"/>
                      </a:cubicBezTo>
                      <a:cubicBezTo>
                        <a:pt x="1386" y="11085"/>
                        <a:pt x="1664" y="10531"/>
                        <a:pt x="1664" y="10254"/>
                      </a:cubicBezTo>
                      <a:cubicBezTo>
                        <a:pt x="1664" y="10254"/>
                        <a:pt x="1664" y="9699"/>
                        <a:pt x="1941" y="9422"/>
                      </a:cubicBezTo>
                      <a:cubicBezTo>
                        <a:pt x="1941" y="9422"/>
                        <a:pt x="2496" y="9422"/>
                        <a:pt x="2772" y="9145"/>
                      </a:cubicBezTo>
                      <a:cubicBezTo>
                        <a:pt x="2772" y="9145"/>
                        <a:pt x="3050" y="8591"/>
                        <a:pt x="3327" y="8591"/>
                      </a:cubicBezTo>
                      <a:cubicBezTo>
                        <a:pt x="3327" y="8591"/>
                        <a:pt x="3327" y="8591"/>
                        <a:pt x="3327" y="8591"/>
                      </a:cubicBezTo>
                      <a:cubicBezTo>
                        <a:pt x="3882" y="8591"/>
                        <a:pt x="4714" y="8591"/>
                        <a:pt x="4990" y="8037"/>
                      </a:cubicBezTo>
                      <a:cubicBezTo>
                        <a:pt x="4990" y="7760"/>
                        <a:pt x="4990" y="7205"/>
                        <a:pt x="5268" y="6651"/>
                      </a:cubicBezTo>
                      <a:cubicBezTo>
                        <a:pt x="5268" y="6097"/>
                        <a:pt x="5822" y="5819"/>
                        <a:pt x="6100" y="5542"/>
                      </a:cubicBezTo>
                      <a:cubicBezTo>
                        <a:pt x="6100" y="5265"/>
                        <a:pt x="6377" y="4988"/>
                        <a:pt x="6100" y="4434"/>
                      </a:cubicBezTo>
                      <a:cubicBezTo>
                        <a:pt x="6100" y="4434"/>
                        <a:pt x="6100" y="3880"/>
                        <a:pt x="6100" y="3603"/>
                      </a:cubicBezTo>
                      <a:cubicBezTo>
                        <a:pt x="6100" y="3603"/>
                        <a:pt x="6100" y="3048"/>
                        <a:pt x="6100" y="2771"/>
                      </a:cubicBezTo>
                      <a:cubicBezTo>
                        <a:pt x="6100" y="2771"/>
                        <a:pt x="6654" y="2771"/>
                        <a:pt x="6654" y="2217"/>
                      </a:cubicBezTo>
                      <a:cubicBezTo>
                        <a:pt x="6654" y="2217"/>
                        <a:pt x="6654" y="1940"/>
                        <a:pt x="6654" y="1663"/>
                      </a:cubicBezTo>
                      <a:cubicBezTo>
                        <a:pt x="6654" y="1663"/>
                        <a:pt x="6377" y="1109"/>
                        <a:pt x="6100" y="1109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692" name="Freeform 4691">
                  <a:extLst>
                    <a:ext uri="{FF2B5EF4-FFF2-40B4-BE49-F238E27FC236}">
                      <a16:creationId xmlns:a16="http://schemas.microsoft.com/office/drawing/2014/main" id="{CA1B790C-F3D4-A93D-B715-BC73E67629E8}"/>
                    </a:ext>
                  </a:extLst>
                </p:cNvPr>
                <p:cNvSpPr/>
                <p:nvPr/>
              </p:nvSpPr>
              <p:spPr>
                <a:xfrm>
                  <a:off x="7764118" y="4037560"/>
                  <a:ext cx="1663" cy="1662"/>
                </a:xfrm>
                <a:custGeom>
                  <a:avLst/>
                  <a:gdLst>
                    <a:gd name="connsiteX0" fmla="*/ 554 w 1663"/>
                    <a:gd name="connsiteY0" fmla="*/ 1663 h 1662"/>
                    <a:gd name="connsiteX1" fmla="*/ 1386 w 1663"/>
                    <a:gd name="connsiteY1" fmla="*/ 1109 h 1662"/>
                    <a:gd name="connsiteX2" fmla="*/ 1664 w 1663"/>
                    <a:gd name="connsiteY2" fmla="*/ 554 h 1662"/>
                    <a:gd name="connsiteX3" fmla="*/ 1664 w 1663"/>
                    <a:gd name="connsiteY3" fmla="*/ 0 h 1662"/>
                    <a:gd name="connsiteX4" fmla="*/ 1386 w 1663"/>
                    <a:gd name="connsiteY4" fmla="*/ 0 h 1662"/>
                    <a:gd name="connsiteX5" fmla="*/ 554 w 1663"/>
                    <a:gd name="connsiteY5" fmla="*/ 0 h 1662"/>
                    <a:gd name="connsiteX6" fmla="*/ 278 w 1663"/>
                    <a:gd name="connsiteY6" fmla="*/ 0 h 1662"/>
                    <a:gd name="connsiteX7" fmla="*/ 278 w 1663"/>
                    <a:gd name="connsiteY7" fmla="*/ 0 h 1662"/>
                    <a:gd name="connsiteX8" fmla="*/ 0 w 1663"/>
                    <a:gd name="connsiteY8" fmla="*/ 832 h 1662"/>
                    <a:gd name="connsiteX9" fmla="*/ 0 w 1663"/>
                    <a:gd name="connsiteY9" fmla="*/ 1386 h 1662"/>
                    <a:gd name="connsiteX10" fmla="*/ 554 w 1663"/>
                    <a:gd name="connsiteY10" fmla="*/ 1386 h 16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663" h="1662">
                      <a:moveTo>
                        <a:pt x="554" y="1663"/>
                      </a:moveTo>
                      <a:cubicBezTo>
                        <a:pt x="832" y="1663"/>
                        <a:pt x="1386" y="1663"/>
                        <a:pt x="1386" y="1109"/>
                      </a:cubicBezTo>
                      <a:cubicBezTo>
                        <a:pt x="1386" y="1109"/>
                        <a:pt x="1664" y="832"/>
                        <a:pt x="1664" y="554"/>
                      </a:cubicBezTo>
                      <a:cubicBezTo>
                        <a:pt x="1664" y="554"/>
                        <a:pt x="1664" y="277"/>
                        <a:pt x="1664" y="0"/>
                      </a:cubicBezTo>
                      <a:cubicBezTo>
                        <a:pt x="1664" y="0"/>
                        <a:pt x="1664" y="0"/>
                        <a:pt x="1386" y="0"/>
                      </a:cubicBezTo>
                      <a:cubicBezTo>
                        <a:pt x="1109" y="0"/>
                        <a:pt x="832" y="0"/>
                        <a:pt x="554" y="0"/>
                      </a:cubicBezTo>
                      <a:cubicBezTo>
                        <a:pt x="554" y="0"/>
                        <a:pt x="554" y="0"/>
                        <a:pt x="278" y="0"/>
                      </a:cubicBezTo>
                      <a:cubicBezTo>
                        <a:pt x="278" y="0"/>
                        <a:pt x="278" y="0"/>
                        <a:pt x="278" y="0"/>
                      </a:cubicBezTo>
                      <a:cubicBezTo>
                        <a:pt x="278" y="0"/>
                        <a:pt x="278" y="554"/>
                        <a:pt x="0" y="832"/>
                      </a:cubicBezTo>
                      <a:cubicBezTo>
                        <a:pt x="0" y="832"/>
                        <a:pt x="0" y="1386"/>
                        <a:pt x="0" y="1386"/>
                      </a:cubicBezTo>
                      <a:cubicBezTo>
                        <a:pt x="0" y="1386"/>
                        <a:pt x="554" y="1386"/>
                        <a:pt x="554" y="1386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693" name="Freeform 4692">
                  <a:extLst>
                    <a:ext uri="{FF2B5EF4-FFF2-40B4-BE49-F238E27FC236}">
                      <a16:creationId xmlns:a16="http://schemas.microsoft.com/office/drawing/2014/main" id="{B6A3DCBC-2980-6711-4A49-597750BD899D}"/>
                    </a:ext>
                  </a:extLst>
                </p:cNvPr>
                <p:cNvSpPr/>
                <p:nvPr/>
              </p:nvSpPr>
              <p:spPr>
                <a:xfrm>
                  <a:off x="7761069" y="4026643"/>
                  <a:ext cx="12475" cy="9530"/>
                </a:xfrm>
                <a:custGeom>
                  <a:avLst/>
                  <a:gdLst>
                    <a:gd name="connsiteX0" fmla="*/ 12476 w 12475"/>
                    <a:gd name="connsiteY0" fmla="*/ 5374 h 9530"/>
                    <a:gd name="connsiteX1" fmla="*/ 11089 w 12475"/>
                    <a:gd name="connsiteY1" fmla="*/ 4820 h 9530"/>
                    <a:gd name="connsiteX2" fmla="*/ 10534 w 12475"/>
                    <a:gd name="connsiteY2" fmla="*/ 4820 h 9530"/>
                    <a:gd name="connsiteX3" fmla="*/ 9703 w 12475"/>
                    <a:gd name="connsiteY3" fmla="*/ 5374 h 9530"/>
                    <a:gd name="connsiteX4" fmla="*/ 8594 w 12475"/>
                    <a:gd name="connsiteY4" fmla="*/ 5929 h 9530"/>
                    <a:gd name="connsiteX5" fmla="*/ 7485 w 12475"/>
                    <a:gd name="connsiteY5" fmla="*/ 5929 h 9530"/>
                    <a:gd name="connsiteX6" fmla="*/ 6653 w 12475"/>
                    <a:gd name="connsiteY6" fmla="*/ 4820 h 9530"/>
                    <a:gd name="connsiteX7" fmla="*/ 5822 w 12475"/>
                    <a:gd name="connsiteY7" fmla="*/ 2603 h 9530"/>
                    <a:gd name="connsiteX8" fmla="*/ 5822 w 12475"/>
                    <a:gd name="connsiteY8" fmla="*/ 1217 h 9530"/>
                    <a:gd name="connsiteX9" fmla="*/ 5545 w 12475"/>
                    <a:gd name="connsiteY9" fmla="*/ 663 h 9530"/>
                    <a:gd name="connsiteX10" fmla="*/ 3327 w 12475"/>
                    <a:gd name="connsiteY10" fmla="*/ 109 h 9530"/>
                    <a:gd name="connsiteX11" fmla="*/ 2217 w 12475"/>
                    <a:gd name="connsiteY11" fmla="*/ 663 h 9530"/>
                    <a:gd name="connsiteX12" fmla="*/ 1941 w 12475"/>
                    <a:gd name="connsiteY12" fmla="*/ 940 h 9530"/>
                    <a:gd name="connsiteX13" fmla="*/ 1386 w 12475"/>
                    <a:gd name="connsiteY13" fmla="*/ 2049 h 9530"/>
                    <a:gd name="connsiteX14" fmla="*/ 554 w 12475"/>
                    <a:gd name="connsiteY14" fmla="*/ 3434 h 9530"/>
                    <a:gd name="connsiteX15" fmla="*/ 0 w 12475"/>
                    <a:gd name="connsiteY15" fmla="*/ 4543 h 9530"/>
                    <a:gd name="connsiteX16" fmla="*/ 0 w 12475"/>
                    <a:gd name="connsiteY16" fmla="*/ 5651 h 9530"/>
                    <a:gd name="connsiteX17" fmla="*/ 1109 w 12475"/>
                    <a:gd name="connsiteY17" fmla="*/ 6206 h 9530"/>
                    <a:gd name="connsiteX18" fmla="*/ 1941 w 12475"/>
                    <a:gd name="connsiteY18" fmla="*/ 6206 h 9530"/>
                    <a:gd name="connsiteX19" fmla="*/ 2495 w 12475"/>
                    <a:gd name="connsiteY19" fmla="*/ 7037 h 9530"/>
                    <a:gd name="connsiteX20" fmla="*/ 3049 w 12475"/>
                    <a:gd name="connsiteY20" fmla="*/ 7868 h 9530"/>
                    <a:gd name="connsiteX21" fmla="*/ 4435 w 12475"/>
                    <a:gd name="connsiteY21" fmla="*/ 9254 h 9530"/>
                    <a:gd name="connsiteX22" fmla="*/ 5267 w 12475"/>
                    <a:gd name="connsiteY22" fmla="*/ 9531 h 9530"/>
                    <a:gd name="connsiteX23" fmla="*/ 6931 w 12475"/>
                    <a:gd name="connsiteY23" fmla="*/ 8700 h 9530"/>
                    <a:gd name="connsiteX24" fmla="*/ 8594 w 12475"/>
                    <a:gd name="connsiteY24" fmla="*/ 8422 h 9530"/>
                    <a:gd name="connsiteX25" fmla="*/ 11366 w 12475"/>
                    <a:gd name="connsiteY25" fmla="*/ 8422 h 9530"/>
                    <a:gd name="connsiteX26" fmla="*/ 12198 w 12475"/>
                    <a:gd name="connsiteY26" fmla="*/ 7868 h 9530"/>
                    <a:gd name="connsiteX27" fmla="*/ 12198 w 12475"/>
                    <a:gd name="connsiteY27" fmla="*/ 7591 h 9530"/>
                    <a:gd name="connsiteX28" fmla="*/ 12476 w 12475"/>
                    <a:gd name="connsiteY28" fmla="*/ 6483 h 9530"/>
                    <a:gd name="connsiteX29" fmla="*/ 12476 w 12475"/>
                    <a:gd name="connsiteY29" fmla="*/ 5374 h 95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</a:cxnLst>
                  <a:rect l="l" t="t" r="r" b="b"/>
                  <a:pathLst>
                    <a:path w="12475" h="9530">
                      <a:moveTo>
                        <a:pt x="12476" y="5374"/>
                      </a:moveTo>
                      <a:cubicBezTo>
                        <a:pt x="12198" y="4820"/>
                        <a:pt x="11644" y="4820"/>
                        <a:pt x="11089" y="4820"/>
                      </a:cubicBezTo>
                      <a:cubicBezTo>
                        <a:pt x="11089" y="4820"/>
                        <a:pt x="10812" y="4820"/>
                        <a:pt x="10534" y="4820"/>
                      </a:cubicBezTo>
                      <a:cubicBezTo>
                        <a:pt x="10534" y="4820"/>
                        <a:pt x="9980" y="5097"/>
                        <a:pt x="9703" y="5374"/>
                      </a:cubicBezTo>
                      <a:cubicBezTo>
                        <a:pt x="9426" y="5374"/>
                        <a:pt x="8871" y="5651"/>
                        <a:pt x="8594" y="5929"/>
                      </a:cubicBezTo>
                      <a:cubicBezTo>
                        <a:pt x="8317" y="5929"/>
                        <a:pt x="7762" y="5929"/>
                        <a:pt x="7485" y="5929"/>
                      </a:cubicBezTo>
                      <a:cubicBezTo>
                        <a:pt x="7208" y="5929"/>
                        <a:pt x="6931" y="5374"/>
                        <a:pt x="6653" y="4820"/>
                      </a:cubicBezTo>
                      <a:cubicBezTo>
                        <a:pt x="6376" y="3988"/>
                        <a:pt x="5822" y="3434"/>
                        <a:pt x="5822" y="2603"/>
                      </a:cubicBezTo>
                      <a:cubicBezTo>
                        <a:pt x="5822" y="2049"/>
                        <a:pt x="5822" y="1494"/>
                        <a:pt x="5822" y="1217"/>
                      </a:cubicBezTo>
                      <a:cubicBezTo>
                        <a:pt x="5822" y="1217"/>
                        <a:pt x="5822" y="940"/>
                        <a:pt x="5545" y="663"/>
                      </a:cubicBezTo>
                      <a:cubicBezTo>
                        <a:pt x="4990" y="109"/>
                        <a:pt x="4159" y="-168"/>
                        <a:pt x="3327" y="109"/>
                      </a:cubicBezTo>
                      <a:cubicBezTo>
                        <a:pt x="3049" y="109"/>
                        <a:pt x="2495" y="386"/>
                        <a:pt x="2217" y="663"/>
                      </a:cubicBezTo>
                      <a:cubicBezTo>
                        <a:pt x="2217" y="663"/>
                        <a:pt x="1941" y="663"/>
                        <a:pt x="1941" y="940"/>
                      </a:cubicBezTo>
                      <a:cubicBezTo>
                        <a:pt x="1663" y="1217"/>
                        <a:pt x="1386" y="1494"/>
                        <a:pt x="1386" y="2049"/>
                      </a:cubicBezTo>
                      <a:cubicBezTo>
                        <a:pt x="1386" y="2603"/>
                        <a:pt x="831" y="2880"/>
                        <a:pt x="554" y="3434"/>
                      </a:cubicBezTo>
                      <a:cubicBezTo>
                        <a:pt x="554" y="3711"/>
                        <a:pt x="0" y="3988"/>
                        <a:pt x="0" y="4543"/>
                      </a:cubicBezTo>
                      <a:cubicBezTo>
                        <a:pt x="0" y="4820"/>
                        <a:pt x="0" y="5374"/>
                        <a:pt x="0" y="5651"/>
                      </a:cubicBezTo>
                      <a:cubicBezTo>
                        <a:pt x="0" y="5929"/>
                        <a:pt x="831" y="6206"/>
                        <a:pt x="1109" y="6206"/>
                      </a:cubicBezTo>
                      <a:cubicBezTo>
                        <a:pt x="1109" y="6206"/>
                        <a:pt x="1663" y="6206"/>
                        <a:pt x="1941" y="6206"/>
                      </a:cubicBezTo>
                      <a:cubicBezTo>
                        <a:pt x="1941" y="6206"/>
                        <a:pt x="2495" y="6760"/>
                        <a:pt x="2495" y="7037"/>
                      </a:cubicBezTo>
                      <a:cubicBezTo>
                        <a:pt x="2495" y="7314"/>
                        <a:pt x="2772" y="7591"/>
                        <a:pt x="3049" y="7868"/>
                      </a:cubicBezTo>
                      <a:cubicBezTo>
                        <a:pt x="3327" y="8422"/>
                        <a:pt x="3881" y="8977"/>
                        <a:pt x="4435" y="9254"/>
                      </a:cubicBezTo>
                      <a:cubicBezTo>
                        <a:pt x="4435" y="9254"/>
                        <a:pt x="4990" y="9531"/>
                        <a:pt x="5267" y="9531"/>
                      </a:cubicBezTo>
                      <a:cubicBezTo>
                        <a:pt x="5822" y="9531"/>
                        <a:pt x="6376" y="8977"/>
                        <a:pt x="6931" y="8700"/>
                      </a:cubicBezTo>
                      <a:cubicBezTo>
                        <a:pt x="7485" y="8422"/>
                        <a:pt x="8040" y="8422"/>
                        <a:pt x="8594" y="8422"/>
                      </a:cubicBezTo>
                      <a:lnTo>
                        <a:pt x="11366" y="8422"/>
                      </a:lnTo>
                      <a:cubicBezTo>
                        <a:pt x="11366" y="8145"/>
                        <a:pt x="11921" y="8145"/>
                        <a:pt x="12198" y="7868"/>
                      </a:cubicBezTo>
                      <a:cubicBezTo>
                        <a:pt x="12198" y="7868"/>
                        <a:pt x="12198" y="7868"/>
                        <a:pt x="12198" y="7591"/>
                      </a:cubicBezTo>
                      <a:cubicBezTo>
                        <a:pt x="12198" y="7314"/>
                        <a:pt x="12476" y="6760"/>
                        <a:pt x="12476" y="6483"/>
                      </a:cubicBezTo>
                      <a:cubicBezTo>
                        <a:pt x="12476" y="5929"/>
                        <a:pt x="12476" y="5651"/>
                        <a:pt x="12476" y="5374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694" name="Freeform 4693">
                  <a:extLst>
                    <a:ext uri="{FF2B5EF4-FFF2-40B4-BE49-F238E27FC236}">
                      <a16:creationId xmlns:a16="http://schemas.microsoft.com/office/drawing/2014/main" id="{E0ACECE9-AEFB-14FB-D4FD-D6C6A96CB952}"/>
                    </a:ext>
                  </a:extLst>
                </p:cNvPr>
                <p:cNvSpPr/>
                <p:nvPr/>
              </p:nvSpPr>
              <p:spPr>
                <a:xfrm>
                  <a:off x="7763564" y="4015113"/>
                  <a:ext cx="3604" cy="8313"/>
                </a:xfrm>
                <a:custGeom>
                  <a:avLst/>
                  <a:gdLst>
                    <a:gd name="connsiteX0" fmla="*/ 3604 w 3604"/>
                    <a:gd name="connsiteY0" fmla="*/ 0 h 8313"/>
                    <a:gd name="connsiteX1" fmla="*/ 3050 w 3604"/>
                    <a:gd name="connsiteY1" fmla="*/ 0 h 8313"/>
                    <a:gd name="connsiteX2" fmla="*/ 2495 w 3604"/>
                    <a:gd name="connsiteY2" fmla="*/ 0 h 8313"/>
                    <a:gd name="connsiteX3" fmla="*/ 1386 w 3604"/>
                    <a:gd name="connsiteY3" fmla="*/ 0 h 8313"/>
                    <a:gd name="connsiteX4" fmla="*/ 554 w 3604"/>
                    <a:gd name="connsiteY4" fmla="*/ 277 h 8313"/>
                    <a:gd name="connsiteX5" fmla="*/ 278 w 3604"/>
                    <a:gd name="connsiteY5" fmla="*/ 554 h 8313"/>
                    <a:gd name="connsiteX6" fmla="*/ 278 w 3604"/>
                    <a:gd name="connsiteY6" fmla="*/ 1109 h 8313"/>
                    <a:gd name="connsiteX7" fmla="*/ 0 w 3604"/>
                    <a:gd name="connsiteY7" fmla="*/ 2217 h 8313"/>
                    <a:gd name="connsiteX8" fmla="*/ 0 w 3604"/>
                    <a:gd name="connsiteY8" fmla="*/ 3880 h 8313"/>
                    <a:gd name="connsiteX9" fmla="*/ 0 w 3604"/>
                    <a:gd name="connsiteY9" fmla="*/ 5819 h 8313"/>
                    <a:gd name="connsiteX10" fmla="*/ 278 w 3604"/>
                    <a:gd name="connsiteY10" fmla="*/ 7482 h 8313"/>
                    <a:gd name="connsiteX11" fmla="*/ 278 w 3604"/>
                    <a:gd name="connsiteY11" fmla="*/ 8037 h 8313"/>
                    <a:gd name="connsiteX12" fmla="*/ 832 w 3604"/>
                    <a:gd name="connsiteY12" fmla="*/ 8314 h 8313"/>
                    <a:gd name="connsiteX13" fmla="*/ 1386 w 3604"/>
                    <a:gd name="connsiteY13" fmla="*/ 8314 h 8313"/>
                    <a:gd name="connsiteX14" fmla="*/ 1941 w 3604"/>
                    <a:gd name="connsiteY14" fmla="*/ 8314 h 8313"/>
                    <a:gd name="connsiteX15" fmla="*/ 1941 w 3604"/>
                    <a:gd name="connsiteY15" fmla="*/ 7760 h 8313"/>
                    <a:gd name="connsiteX16" fmla="*/ 1941 w 3604"/>
                    <a:gd name="connsiteY16" fmla="*/ 6928 h 8313"/>
                    <a:gd name="connsiteX17" fmla="*/ 1941 w 3604"/>
                    <a:gd name="connsiteY17" fmla="*/ 6097 h 8313"/>
                    <a:gd name="connsiteX18" fmla="*/ 2218 w 3604"/>
                    <a:gd name="connsiteY18" fmla="*/ 5542 h 8313"/>
                    <a:gd name="connsiteX19" fmla="*/ 2772 w 3604"/>
                    <a:gd name="connsiteY19" fmla="*/ 4434 h 8313"/>
                    <a:gd name="connsiteX20" fmla="*/ 3327 w 3604"/>
                    <a:gd name="connsiteY20" fmla="*/ 3325 h 8313"/>
                    <a:gd name="connsiteX21" fmla="*/ 3604 w 3604"/>
                    <a:gd name="connsiteY21" fmla="*/ 2217 h 8313"/>
                    <a:gd name="connsiteX22" fmla="*/ 3604 w 3604"/>
                    <a:gd name="connsiteY22" fmla="*/ 1386 h 8313"/>
                    <a:gd name="connsiteX23" fmla="*/ 3327 w 3604"/>
                    <a:gd name="connsiteY23" fmla="*/ 554 h 8313"/>
                    <a:gd name="connsiteX24" fmla="*/ 2772 w 3604"/>
                    <a:gd name="connsiteY24" fmla="*/ 0 h 83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3604" h="8313">
                      <a:moveTo>
                        <a:pt x="3604" y="0"/>
                      </a:moveTo>
                      <a:cubicBezTo>
                        <a:pt x="3604" y="0"/>
                        <a:pt x="3327" y="0"/>
                        <a:pt x="3050" y="0"/>
                      </a:cubicBezTo>
                      <a:cubicBezTo>
                        <a:pt x="3050" y="0"/>
                        <a:pt x="2772" y="0"/>
                        <a:pt x="2495" y="0"/>
                      </a:cubicBezTo>
                      <a:cubicBezTo>
                        <a:pt x="2218" y="0"/>
                        <a:pt x="1664" y="0"/>
                        <a:pt x="1386" y="0"/>
                      </a:cubicBezTo>
                      <a:cubicBezTo>
                        <a:pt x="1109" y="0"/>
                        <a:pt x="832" y="0"/>
                        <a:pt x="554" y="277"/>
                      </a:cubicBezTo>
                      <a:cubicBezTo>
                        <a:pt x="554" y="277"/>
                        <a:pt x="554" y="277"/>
                        <a:pt x="278" y="554"/>
                      </a:cubicBezTo>
                      <a:cubicBezTo>
                        <a:pt x="278" y="554"/>
                        <a:pt x="278" y="832"/>
                        <a:pt x="278" y="1109"/>
                      </a:cubicBezTo>
                      <a:cubicBezTo>
                        <a:pt x="278" y="1386"/>
                        <a:pt x="278" y="1663"/>
                        <a:pt x="0" y="2217"/>
                      </a:cubicBezTo>
                      <a:cubicBezTo>
                        <a:pt x="0" y="2771"/>
                        <a:pt x="0" y="3325"/>
                        <a:pt x="0" y="3880"/>
                      </a:cubicBezTo>
                      <a:cubicBezTo>
                        <a:pt x="0" y="4434"/>
                        <a:pt x="0" y="5265"/>
                        <a:pt x="0" y="5819"/>
                      </a:cubicBezTo>
                      <a:cubicBezTo>
                        <a:pt x="0" y="6374"/>
                        <a:pt x="0" y="6928"/>
                        <a:pt x="278" y="7482"/>
                      </a:cubicBezTo>
                      <a:cubicBezTo>
                        <a:pt x="278" y="7482"/>
                        <a:pt x="278" y="7760"/>
                        <a:pt x="278" y="8037"/>
                      </a:cubicBezTo>
                      <a:cubicBezTo>
                        <a:pt x="278" y="8314"/>
                        <a:pt x="554" y="8037"/>
                        <a:pt x="832" y="8314"/>
                      </a:cubicBezTo>
                      <a:cubicBezTo>
                        <a:pt x="832" y="8314"/>
                        <a:pt x="1386" y="8314"/>
                        <a:pt x="1386" y="8314"/>
                      </a:cubicBezTo>
                      <a:lnTo>
                        <a:pt x="1941" y="8314"/>
                      </a:lnTo>
                      <a:cubicBezTo>
                        <a:pt x="1941" y="8037"/>
                        <a:pt x="1941" y="7760"/>
                        <a:pt x="1941" y="7760"/>
                      </a:cubicBezTo>
                      <a:cubicBezTo>
                        <a:pt x="1941" y="7760"/>
                        <a:pt x="1941" y="7205"/>
                        <a:pt x="1941" y="6928"/>
                      </a:cubicBezTo>
                      <a:cubicBezTo>
                        <a:pt x="1941" y="6928"/>
                        <a:pt x="1941" y="6374"/>
                        <a:pt x="1941" y="6097"/>
                      </a:cubicBezTo>
                      <a:cubicBezTo>
                        <a:pt x="1941" y="6097"/>
                        <a:pt x="1941" y="5819"/>
                        <a:pt x="2218" y="5542"/>
                      </a:cubicBezTo>
                      <a:cubicBezTo>
                        <a:pt x="2218" y="5265"/>
                        <a:pt x="2495" y="4711"/>
                        <a:pt x="2772" y="4434"/>
                      </a:cubicBezTo>
                      <a:cubicBezTo>
                        <a:pt x="2772" y="4157"/>
                        <a:pt x="3327" y="3603"/>
                        <a:pt x="3327" y="3325"/>
                      </a:cubicBezTo>
                      <a:cubicBezTo>
                        <a:pt x="3327" y="3048"/>
                        <a:pt x="3327" y="2494"/>
                        <a:pt x="3604" y="2217"/>
                      </a:cubicBezTo>
                      <a:cubicBezTo>
                        <a:pt x="3604" y="2217"/>
                        <a:pt x="3604" y="1663"/>
                        <a:pt x="3604" y="1386"/>
                      </a:cubicBezTo>
                      <a:cubicBezTo>
                        <a:pt x="3604" y="1109"/>
                        <a:pt x="3604" y="832"/>
                        <a:pt x="3327" y="554"/>
                      </a:cubicBezTo>
                      <a:cubicBezTo>
                        <a:pt x="3327" y="277"/>
                        <a:pt x="3327" y="0"/>
                        <a:pt x="2772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695" name="Freeform 4694">
                  <a:extLst>
                    <a:ext uri="{FF2B5EF4-FFF2-40B4-BE49-F238E27FC236}">
                      <a16:creationId xmlns:a16="http://schemas.microsoft.com/office/drawing/2014/main" id="{6D2B140D-2E3D-4BE5-D82F-FDC25D6046E0}"/>
                    </a:ext>
                  </a:extLst>
                </p:cNvPr>
                <p:cNvSpPr/>
                <p:nvPr/>
              </p:nvSpPr>
              <p:spPr>
                <a:xfrm>
                  <a:off x="7763009" y="3999594"/>
                  <a:ext cx="8871" cy="14524"/>
                </a:xfrm>
                <a:custGeom>
                  <a:avLst/>
                  <a:gdLst>
                    <a:gd name="connsiteX0" fmla="*/ 6377 w 8871"/>
                    <a:gd name="connsiteY0" fmla="*/ 3602 h 14524"/>
                    <a:gd name="connsiteX1" fmla="*/ 5267 w 8871"/>
                    <a:gd name="connsiteY1" fmla="*/ 1663 h 14524"/>
                    <a:gd name="connsiteX2" fmla="*/ 4435 w 8871"/>
                    <a:gd name="connsiteY2" fmla="*/ 554 h 14524"/>
                    <a:gd name="connsiteX3" fmla="*/ 3327 w 8871"/>
                    <a:gd name="connsiteY3" fmla="*/ 0 h 14524"/>
                    <a:gd name="connsiteX4" fmla="*/ 2218 w 8871"/>
                    <a:gd name="connsiteY4" fmla="*/ 554 h 14524"/>
                    <a:gd name="connsiteX5" fmla="*/ 1386 w 8871"/>
                    <a:gd name="connsiteY5" fmla="*/ 1663 h 14524"/>
                    <a:gd name="connsiteX6" fmla="*/ 277 w 8871"/>
                    <a:gd name="connsiteY6" fmla="*/ 4711 h 14524"/>
                    <a:gd name="connsiteX7" fmla="*/ 0 w 8871"/>
                    <a:gd name="connsiteY7" fmla="*/ 6651 h 14524"/>
                    <a:gd name="connsiteX8" fmla="*/ 0 w 8871"/>
                    <a:gd name="connsiteY8" fmla="*/ 8314 h 14524"/>
                    <a:gd name="connsiteX9" fmla="*/ 0 w 8871"/>
                    <a:gd name="connsiteY9" fmla="*/ 10253 h 14524"/>
                    <a:gd name="connsiteX10" fmla="*/ 0 w 8871"/>
                    <a:gd name="connsiteY10" fmla="*/ 11362 h 14524"/>
                    <a:gd name="connsiteX11" fmla="*/ 2495 w 8871"/>
                    <a:gd name="connsiteY11" fmla="*/ 14133 h 14524"/>
                    <a:gd name="connsiteX12" fmla="*/ 4713 w 8871"/>
                    <a:gd name="connsiteY12" fmla="*/ 14410 h 14524"/>
                    <a:gd name="connsiteX13" fmla="*/ 5267 w 8871"/>
                    <a:gd name="connsiteY13" fmla="*/ 14133 h 14524"/>
                    <a:gd name="connsiteX14" fmla="*/ 5267 w 8871"/>
                    <a:gd name="connsiteY14" fmla="*/ 13579 h 14524"/>
                    <a:gd name="connsiteX15" fmla="*/ 5267 w 8871"/>
                    <a:gd name="connsiteY15" fmla="*/ 11916 h 14524"/>
                    <a:gd name="connsiteX16" fmla="*/ 5267 w 8871"/>
                    <a:gd name="connsiteY16" fmla="*/ 11639 h 14524"/>
                    <a:gd name="connsiteX17" fmla="*/ 5267 w 8871"/>
                    <a:gd name="connsiteY17" fmla="*/ 11085 h 14524"/>
                    <a:gd name="connsiteX18" fmla="*/ 5267 w 8871"/>
                    <a:gd name="connsiteY18" fmla="*/ 11085 h 14524"/>
                    <a:gd name="connsiteX19" fmla="*/ 6099 w 8871"/>
                    <a:gd name="connsiteY19" fmla="*/ 10253 h 14524"/>
                    <a:gd name="connsiteX20" fmla="*/ 6931 w 8871"/>
                    <a:gd name="connsiteY20" fmla="*/ 9145 h 14524"/>
                    <a:gd name="connsiteX21" fmla="*/ 8317 w 8871"/>
                    <a:gd name="connsiteY21" fmla="*/ 8314 h 14524"/>
                    <a:gd name="connsiteX22" fmla="*/ 8871 w 8871"/>
                    <a:gd name="connsiteY22" fmla="*/ 7205 h 14524"/>
                    <a:gd name="connsiteX23" fmla="*/ 8871 w 8871"/>
                    <a:gd name="connsiteY23" fmla="*/ 6374 h 14524"/>
                    <a:gd name="connsiteX24" fmla="*/ 8594 w 8871"/>
                    <a:gd name="connsiteY24" fmla="*/ 5819 h 14524"/>
                    <a:gd name="connsiteX25" fmla="*/ 5822 w 8871"/>
                    <a:gd name="connsiteY25" fmla="*/ 3048 h 145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</a:cxnLst>
                  <a:rect l="l" t="t" r="r" b="b"/>
                  <a:pathLst>
                    <a:path w="8871" h="14524">
                      <a:moveTo>
                        <a:pt x="6377" y="3602"/>
                      </a:moveTo>
                      <a:cubicBezTo>
                        <a:pt x="5822" y="3048"/>
                        <a:pt x="5545" y="2494"/>
                        <a:pt x="5267" y="1663"/>
                      </a:cubicBezTo>
                      <a:cubicBezTo>
                        <a:pt x="5267" y="1109"/>
                        <a:pt x="4713" y="831"/>
                        <a:pt x="4435" y="554"/>
                      </a:cubicBezTo>
                      <a:cubicBezTo>
                        <a:pt x="4159" y="277"/>
                        <a:pt x="3604" y="0"/>
                        <a:pt x="3327" y="0"/>
                      </a:cubicBezTo>
                      <a:cubicBezTo>
                        <a:pt x="2772" y="0"/>
                        <a:pt x="2495" y="277"/>
                        <a:pt x="2218" y="554"/>
                      </a:cubicBezTo>
                      <a:cubicBezTo>
                        <a:pt x="1941" y="831"/>
                        <a:pt x="1663" y="1109"/>
                        <a:pt x="1386" y="1663"/>
                      </a:cubicBezTo>
                      <a:cubicBezTo>
                        <a:pt x="832" y="2494"/>
                        <a:pt x="554" y="3602"/>
                        <a:pt x="277" y="4711"/>
                      </a:cubicBezTo>
                      <a:cubicBezTo>
                        <a:pt x="277" y="5265"/>
                        <a:pt x="277" y="5819"/>
                        <a:pt x="0" y="6651"/>
                      </a:cubicBezTo>
                      <a:cubicBezTo>
                        <a:pt x="0" y="7205"/>
                        <a:pt x="0" y="7759"/>
                        <a:pt x="0" y="8314"/>
                      </a:cubicBezTo>
                      <a:cubicBezTo>
                        <a:pt x="0" y="8868"/>
                        <a:pt x="0" y="9699"/>
                        <a:pt x="0" y="10253"/>
                      </a:cubicBezTo>
                      <a:cubicBezTo>
                        <a:pt x="0" y="10530"/>
                        <a:pt x="0" y="11085"/>
                        <a:pt x="0" y="11362"/>
                      </a:cubicBezTo>
                      <a:cubicBezTo>
                        <a:pt x="0" y="12470"/>
                        <a:pt x="1109" y="13579"/>
                        <a:pt x="2495" y="14133"/>
                      </a:cubicBezTo>
                      <a:cubicBezTo>
                        <a:pt x="3327" y="14410"/>
                        <a:pt x="3881" y="14687"/>
                        <a:pt x="4713" y="14410"/>
                      </a:cubicBezTo>
                      <a:cubicBezTo>
                        <a:pt x="4713" y="14410"/>
                        <a:pt x="4990" y="14410"/>
                        <a:pt x="5267" y="14133"/>
                      </a:cubicBezTo>
                      <a:cubicBezTo>
                        <a:pt x="5267" y="14133"/>
                        <a:pt x="5267" y="13856"/>
                        <a:pt x="5267" y="13579"/>
                      </a:cubicBezTo>
                      <a:cubicBezTo>
                        <a:pt x="5267" y="13025"/>
                        <a:pt x="5267" y="12470"/>
                        <a:pt x="5267" y="11916"/>
                      </a:cubicBezTo>
                      <a:cubicBezTo>
                        <a:pt x="5267" y="11916"/>
                        <a:pt x="5267" y="11916"/>
                        <a:pt x="5267" y="11639"/>
                      </a:cubicBezTo>
                      <a:cubicBezTo>
                        <a:pt x="5267" y="11639"/>
                        <a:pt x="5267" y="11085"/>
                        <a:pt x="5267" y="11085"/>
                      </a:cubicBezTo>
                      <a:cubicBezTo>
                        <a:pt x="5267" y="11085"/>
                        <a:pt x="5267" y="11085"/>
                        <a:pt x="5267" y="11085"/>
                      </a:cubicBezTo>
                      <a:cubicBezTo>
                        <a:pt x="5545" y="11085"/>
                        <a:pt x="5822" y="10530"/>
                        <a:pt x="6099" y="10253"/>
                      </a:cubicBezTo>
                      <a:cubicBezTo>
                        <a:pt x="6377" y="9976"/>
                        <a:pt x="6653" y="9422"/>
                        <a:pt x="6931" y="9145"/>
                      </a:cubicBezTo>
                      <a:cubicBezTo>
                        <a:pt x="7485" y="8868"/>
                        <a:pt x="8040" y="8591"/>
                        <a:pt x="8317" y="8314"/>
                      </a:cubicBezTo>
                      <a:cubicBezTo>
                        <a:pt x="8594" y="8314"/>
                        <a:pt x="8871" y="7759"/>
                        <a:pt x="8871" y="7205"/>
                      </a:cubicBezTo>
                      <a:cubicBezTo>
                        <a:pt x="8871" y="7205"/>
                        <a:pt x="8871" y="6651"/>
                        <a:pt x="8871" y="6374"/>
                      </a:cubicBezTo>
                      <a:cubicBezTo>
                        <a:pt x="8871" y="6374"/>
                        <a:pt x="8871" y="6097"/>
                        <a:pt x="8594" y="5819"/>
                      </a:cubicBezTo>
                      <a:cubicBezTo>
                        <a:pt x="7485" y="4988"/>
                        <a:pt x="6653" y="4157"/>
                        <a:pt x="5822" y="3048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696" name="Freeform 4695">
                  <a:extLst>
                    <a:ext uri="{FF2B5EF4-FFF2-40B4-BE49-F238E27FC236}">
                      <a16:creationId xmlns:a16="http://schemas.microsoft.com/office/drawing/2014/main" id="{E372E819-745F-EEC8-309A-5C1C54BBAF31}"/>
                    </a:ext>
                  </a:extLst>
                </p:cNvPr>
                <p:cNvSpPr/>
                <p:nvPr/>
              </p:nvSpPr>
              <p:spPr>
                <a:xfrm>
                  <a:off x="7763171" y="3997377"/>
                  <a:ext cx="2886" cy="2217"/>
                </a:xfrm>
                <a:custGeom>
                  <a:avLst/>
                  <a:gdLst>
                    <a:gd name="connsiteX0" fmla="*/ 946 w 2886"/>
                    <a:gd name="connsiteY0" fmla="*/ 0 h 2217"/>
                    <a:gd name="connsiteX1" fmla="*/ 670 w 2886"/>
                    <a:gd name="connsiteY1" fmla="*/ 554 h 2217"/>
                    <a:gd name="connsiteX2" fmla="*/ 115 w 2886"/>
                    <a:gd name="connsiteY2" fmla="*/ 1109 h 2217"/>
                    <a:gd name="connsiteX3" fmla="*/ 392 w 2886"/>
                    <a:gd name="connsiteY3" fmla="*/ 2217 h 2217"/>
                    <a:gd name="connsiteX4" fmla="*/ 392 w 2886"/>
                    <a:gd name="connsiteY4" fmla="*/ 2217 h 2217"/>
                    <a:gd name="connsiteX5" fmla="*/ 2056 w 2886"/>
                    <a:gd name="connsiteY5" fmla="*/ 2217 h 2217"/>
                    <a:gd name="connsiteX6" fmla="*/ 2610 w 2886"/>
                    <a:gd name="connsiteY6" fmla="*/ 2217 h 2217"/>
                    <a:gd name="connsiteX7" fmla="*/ 2887 w 2886"/>
                    <a:gd name="connsiteY7" fmla="*/ 2217 h 2217"/>
                    <a:gd name="connsiteX8" fmla="*/ 2887 w 2886"/>
                    <a:gd name="connsiteY8" fmla="*/ 1386 h 2217"/>
                    <a:gd name="connsiteX9" fmla="*/ 2056 w 2886"/>
                    <a:gd name="connsiteY9" fmla="*/ 832 h 2217"/>
                    <a:gd name="connsiteX10" fmla="*/ 1224 w 2886"/>
                    <a:gd name="connsiteY10" fmla="*/ 832 h 2217"/>
                    <a:gd name="connsiteX11" fmla="*/ 670 w 2886"/>
                    <a:gd name="connsiteY11" fmla="*/ 832 h 22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886" h="2217">
                      <a:moveTo>
                        <a:pt x="946" y="0"/>
                      </a:moveTo>
                      <a:cubicBezTo>
                        <a:pt x="946" y="0"/>
                        <a:pt x="946" y="277"/>
                        <a:pt x="670" y="554"/>
                      </a:cubicBezTo>
                      <a:cubicBezTo>
                        <a:pt x="670" y="554"/>
                        <a:pt x="392" y="832"/>
                        <a:pt x="115" y="1109"/>
                      </a:cubicBezTo>
                      <a:cubicBezTo>
                        <a:pt x="-162" y="1663"/>
                        <a:pt x="115" y="1940"/>
                        <a:pt x="392" y="2217"/>
                      </a:cubicBezTo>
                      <a:cubicBezTo>
                        <a:pt x="392" y="2217"/>
                        <a:pt x="392" y="2217"/>
                        <a:pt x="392" y="2217"/>
                      </a:cubicBezTo>
                      <a:cubicBezTo>
                        <a:pt x="946" y="2217"/>
                        <a:pt x="1501" y="2217"/>
                        <a:pt x="2056" y="2217"/>
                      </a:cubicBezTo>
                      <a:cubicBezTo>
                        <a:pt x="2056" y="2217"/>
                        <a:pt x="2333" y="2217"/>
                        <a:pt x="2610" y="2217"/>
                      </a:cubicBezTo>
                      <a:cubicBezTo>
                        <a:pt x="2610" y="2217"/>
                        <a:pt x="2610" y="2217"/>
                        <a:pt x="2887" y="2217"/>
                      </a:cubicBezTo>
                      <a:cubicBezTo>
                        <a:pt x="2887" y="2217"/>
                        <a:pt x="2887" y="1663"/>
                        <a:pt x="2887" y="1386"/>
                      </a:cubicBezTo>
                      <a:cubicBezTo>
                        <a:pt x="2887" y="1109"/>
                        <a:pt x="2333" y="1109"/>
                        <a:pt x="2056" y="832"/>
                      </a:cubicBezTo>
                      <a:cubicBezTo>
                        <a:pt x="1778" y="832"/>
                        <a:pt x="1501" y="832"/>
                        <a:pt x="1224" y="832"/>
                      </a:cubicBezTo>
                      <a:cubicBezTo>
                        <a:pt x="1224" y="832"/>
                        <a:pt x="946" y="832"/>
                        <a:pt x="670" y="832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697" name="Freeform 4696">
                  <a:extLst>
                    <a:ext uri="{FF2B5EF4-FFF2-40B4-BE49-F238E27FC236}">
                      <a16:creationId xmlns:a16="http://schemas.microsoft.com/office/drawing/2014/main" id="{826778F8-42BE-176A-B638-A5D2C7CC3BC7}"/>
                    </a:ext>
                  </a:extLst>
                </p:cNvPr>
                <p:cNvSpPr/>
                <p:nvPr/>
              </p:nvSpPr>
              <p:spPr>
                <a:xfrm>
                  <a:off x="7745543" y="4011510"/>
                  <a:ext cx="7485" cy="21615"/>
                </a:xfrm>
                <a:custGeom>
                  <a:avLst/>
                  <a:gdLst>
                    <a:gd name="connsiteX0" fmla="*/ 4436 w 7485"/>
                    <a:gd name="connsiteY0" fmla="*/ 21062 h 21615"/>
                    <a:gd name="connsiteX1" fmla="*/ 5545 w 7485"/>
                    <a:gd name="connsiteY1" fmla="*/ 20507 h 21615"/>
                    <a:gd name="connsiteX2" fmla="*/ 6931 w 7485"/>
                    <a:gd name="connsiteY2" fmla="*/ 18567 h 21615"/>
                    <a:gd name="connsiteX3" fmla="*/ 7208 w 7485"/>
                    <a:gd name="connsiteY3" fmla="*/ 17736 h 21615"/>
                    <a:gd name="connsiteX4" fmla="*/ 7485 w 7485"/>
                    <a:gd name="connsiteY4" fmla="*/ 15519 h 21615"/>
                    <a:gd name="connsiteX5" fmla="*/ 7485 w 7485"/>
                    <a:gd name="connsiteY5" fmla="*/ 13025 h 21615"/>
                    <a:gd name="connsiteX6" fmla="*/ 7485 w 7485"/>
                    <a:gd name="connsiteY6" fmla="*/ 11916 h 21615"/>
                    <a:gd name="connsiteX7" fmla="*/ 7208 w 7485"/>
                    <a:gd name="connsiteY7" fmla="*/ 6928 h 21615"/>
                    <a:gd name="connsiteX8" fmla="*/ 5545 w 7485"/>
                    <a:gd name="connsiteY8" fmla="*/ 2217 h 21615"/>
                    <a:gd name="connsiteX9" fmla="*/ 2772 w 7485"/>
                    <a:gd name="connsiteY9" fmla="*/ 277 h 21615"/>
                    <a:gd name="connsiteX10" fmla="*/ 2218 w 7485"/>
                    <a:gd name="connsiteY10" fmla="*/ 0 h 21615"/>
                    <a:gd name="connsiteX11" fmla="*/ 1109 w 7485"/>
                    <a:gd name="connsiteY11" fmla="*/ 1109 h 21615"/>
                    <a:gd name="connsiteX12" fmla="*/ 1109 w 7485"/>
                    <a:gd name="connsiteY12" fmla="*/ 3049 h 21615"/>
                    <a:gd name="connsiteX13" fmla="*/ 278 w 7485"/>
                    <a:gd name="connsiteY13" fmla="*/ 5265 h 21615"/>
                    <a:gd name="connsiteX14" fmla="*/ 278 w 7485"/>
                    <a:gd name="connsiteY14" fmla="*/ 6097 h 21615"/>
                    <a:gd name="connsiteX15" fmla="*/ 278 w 7485"/>
                    <a:gd name="connsiteY15" fmla="*/ 7760 h 21615"/>
                    <a:gd name="connsiteX16" fmla="*/ 278 w 7485"/>
                    <a:gd name="connsiteY16" fmla="*/ 9422 h 21615"/>
                    <a:gd name="connsiteX17" fmla="*/ 0 w 7485"/>
                    <a:gd name="connsiteY17" fmla="*/ 13302 h 21615"/>
                    <a:gd name="connsiteX18" fmla="*/ 0 w 7485"/>
                    <a:gd name="connsiteY18" fmla="*/ 15242 h 21615"/>
                    <a:gd name="connsiteX19" fmla="*/ 0 w 7485"/>
                    <a:gd name="connsiteY19" fmla="*/ 18013 h 21615"/>
                    <a:gd name="connsiteX20" fmla="*/ 0 w 7485"/>
                    <a:gd name="connsiteY20" fmla="*/ 19121 h 21615"/>
                    <a:gd name="connsiteX21" fmla="*/ 0 w 7485"/>
                    <a:gd name="connsiteY21" fmla="*/ 20230 h 21615"/>
                    <a:gd name="connsiteX22" fmla="*/ 0 w 7485"/>
                    <a:gd name="connsiteY22" fmla="*/ 20507 h 21615"/>
                    <a:gd name="connsiteX23" fmla="*/ 1109 w 7485"/>
                    <a:gd name="connsiteY23" fmla="*/ 21062 h 21615"/>
                    <a:gd name="connsiteX24" fmla="*/ 2495 w 7485"/>
                    <a:gd name="connsiteY24" fmla="*/ 21616 h 21615"/>
                    <a:gd name="connsiteX25" fmla="*/ 3604 w 7485"/>
                    <a:gd name="connsiteY25" fmla="*/ 21616 h 216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</a:cxnLst>
                  <a:rect l="l" t="t" r="r" b="b"/>
                  <a:pathLst>
                    <a:path w="7485" h="21615">
                      <a:moveTo>
                        <a:pt x="4436" y="21062"/>
                      </a:moveTo>
                      <a:cubicBezTo>
                        <a:pt x="4713" y="21062"/>
                        <a:pt x="4990" y="20784"/>
                        <a:pt x="5545" y="20507"/>
                      </a:cubicBezTo>
                      <a:cubicBezTo>
                        <a:pt x="6099" y="19953"/>
                        <a:pt x="6653" y="19399"/>
                        <a:pt x="6931" y="18567"/>
                      </a:cubicBezTo>
                      <a:cubicBezTo>
                        <a:pt x="6931" y="18290"/>
                        <a:pt x="6931" y="18013"/>
                        <a:pt x="7208" y="17736"/>
                      </a:cubicBezTo>
                      <a:cubicBezTo>
                        <a:pt x="7208" y="17182"/>
                        <a:pt x="7485" y="16350"/>
                        <a:pt x="7485" y="15519"/>
                      </a:cubicBezTo>
                      <a:cubicBezTo>
                        <a:pt x="7485" y="14688"/>
                        <a:pt x="7485" y="13856"/>
                        <a:pt x="7485" y="13025"/>
                      </a:cubicBezTo>
                      <a:cubicBezTo>
                        <a:pt x="7485" y="12748"/>
                        <a:pt x="7485" y="12193"/>
                        <a:pt x="7485" y="11916"/>
                      </a:cubicBezTo>
                      <a:cubicBezTo>
                        <a:pt x="7208" y="10254"/>
                        <a:pt x="7485" y="8591"/>
                        <a:pt x="7208" y="6928"/>
                      </a:cubicBezTo>
                      <a:cubicBezTo>
                        <a:pt x="6931" y="5265"/>
                        <a:pt x="6653" y="3603"/>
                        <a:pt x="5545" y="2217"/>
                      </a:cubicBezTo>
                      <a:cubicBezTo>
                        <a:pt x="4713" y="1386"/>
                        <a:pt x="3881" y="832"/>
                        <a:pt x="2772" y="277"/>
                      </a:cubicBezTo>
                      <a:cubicBezTo>
                        <a:pt x="2772" y="277"/>
                        <a:pt x="2495" y="277"/>
                        <a:pt x="2218" y="0"/>
                      </a:cubicBezTo>
                      <a:cubicBezTo>
                        <a:pt x="1664" y="0"/>
                        <a:pt x="1109" y="554"/>
                        <a:pt x="1109" y="1109"/>
                      </a:cubicBezTo>
                      <a:cubicBezTo>
                        <a:pt x="1109" y="1663"/>
                        <a:pt x="1109" y="2494"/>
                        <a:pt x="1109" y="3049"/>
                      </a:cubicBezTo>
                      <a:cubicBezTo>
                        <a:pt x="1109" y="3880"/>
                        <a:pt x="554" y="4434"/>
                        <a:pt x="278" y="5265"/>
                      </a:cubicBezTo>
                      <a:cubicBezTo>
                        <a:pt x="278" y="5265"/>
                        <a:pt x="278" y="5820"/>
                        <a:pt x="278" y="6097"/>
                      </a:cubicBezTo>
                      <a:cubicBezTo>
                        <a:pt x="278" y="6651"/>
                        <a:pt x="278" y="7205"/>
                        <a:pt x="278" y="7760"/>
                      </a:cubicBezTo>
                      <a:cubicBezTo>
                        <a:pt x="278" y="8314"/>
                        <a:pt x="278" y="8868"/>
                        <a:pt x="278" y="9422"/>
                      </a:cubicBezTo>
                      <a:cubicBezTo>
                        <a:pt x="278" y="10808"/>
                        <a:pt x="0" y="11916"/>
                        <a:pt x="0" y="13302"/>
                      </a:cubicBezTo>
                      <a:cubicBezTo>
                        <a:pt x="0" y="13856"/>
                        <a:pt x="0" y="14688"/>
                        <a:pt x="0" y="15242"/>
                      </a:cubicBezTo>
                      <a:cubicBezTo>
                        <a:pt x="0" y="16073"/>
                        <a:pt x="0" y="16905"/>
                        <a:pt x="0" y="18013"/>
                      </a:cubicBezTo>
                      <a:cubicBezTo>
                        <a:pt x="0" y="18290"/>
                        <a:pt x="0" y="18844"/>
                        <a:pt x="0" y="19121"/>
                      </a:cubicBezTo>
                      <a:cubicBezTo>
                        <a:pt x="0" y="19399"/>
                        <a:pt x="0" y="19953"/>
                        <a:pt x="0" y="20230"/>
                      </a:cubicBezTo>
                      <a:cubicBezTo>
                        <a:pt x="0" y="20230"/>
                        <a:pt x="0" y="20230"/>
                        <a:pt x="0" y="20507"/>
                      </a:cubicBezTo>
                      <a:cubicBezTo>
                        <a:pt x="278" y="20784"/>
                        <a:pt x="832" y="21062"/>
                        <a:pt x="1109" y="21062"/>
                      </a:cubicBezTo>
                      <a:cubicBezTo>
                        <a:pt x="1664" y="21062"/>
                        <a:pt x="1941" y="21339"/>
                        <a:pt x="2495" y="21616"/>
                      </a:cubicBezTo>
                      <a:cubicBezTo>
                        <a:pt x="2772" y="21616"/>
                        <a:pt x="3327" y="21616"/>
                        <a:pt x="3604" y="21616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698" name="Freeform 4697">
                  <a:extLst>
                    <a:ext uri="{FF2B5EF4-FFF2-40B4-BE49-F238E27FC236}">
                      <a16:creationId xmlns:a16="http://schemas.microsoft.com/office/drawing/2014/main" id="{C16CE556-597B-6DD0-576D-8D407D2A25D3}"/>
                    </a:ext>
                  </a:extLst>
                </p:cNvPr>
                <p:cNvSpPr/>
                <p:nvPr/>
              </p:nvSpPr>
              <p:spPr>
                <a:xfrm>
                  <a:off x="7751920" y="4009293"/>
                  <a:ext cx="2217" cy="2216"/>
                </a:xfrm>
                <a:custGeom>
                  <a:avLst/>
                  <a:gdLst>
                    <a:gd name="connsiteX0" fmla="*/ 2218 w 2217"/>
                    <a:gd name="connsiteY0" fmla="*/ 1109 h 2216"/>
                    <a:gd name="connsiteX1" fmla="*/ 1109 w 2217"/>
                    <a:gd name="connsiteY1" fmla="*/ 2217 h 2216"/>
                    <a:gd name="connsiteX2" fmla="*/ 1 w 2217"/>
                    <a:gd name="connsiteY2" fmla="*/ 1109 h 2216"/>
                    <a:gd name="connsiteX3" fmla="*/ 1109 w 2217"/>
                    <a:gd name="connsiteY3" fmla="*/ 0 h 2216"/>
                    <a:gd name="connsiteX4" fmla="*/ 2218 w 2217"/>
                    <a:gd name="connsiteY4" fmla="*/ 1109 h 22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17" h="2216">
                      <a:moveTo>
                        <a:pt x="2218" y="1109"/>
                      </a:moveTo>
                      <a:cubicBezTo>
                        <a:pt x="2218" y="1721"/>
                        <a:pt x="1721" y="2217"/>
                        <a:pt x="1109" y="2217"/>
                      </a:cubicBezTo>
                      <a:cubicBezTo>
                        <a:pt x="497" y="2217"/>
                        <a:pt x="1" y="1721"/>
                        <a:pt x="1" y="1109"/>
                      </a:cubicBezTo>
                      <a:cubicBezTo>
                        <a:pt x="1" y="496"/>
                        <a:pt x="498" y="0"/>
                        <a:pt x="1109" y="0"/>
                      </a:cubicBezTo>
                      <a:cubicBezTo>
                        <a:pt x="1722" y="0"/>
                        <a:pt x="2218" y="496"/>
                        <a:pt x="2218" y="1109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699" name="Freeform 4698">
                  <a:extLst>
                    <a:ext uri="{FF2B5EF4-FFF2-40B4-BE49-F238E27FC236}">
                      <a16:creationId xmlns:a16="http://schemas.microsoft.com/office/drawing/2014/main" id="{8237A2E5-17FE-1415-3A00-FFBF507CDEA8}"/>
                    </a:ext>
                  </a:extLst>
                </p:cNvPr>
                <p:cNvSpPr/>
                <p:nvPr/>
              </p:nvSpPr>
              <p:spPr>
                <a:xfrm>
                  <a:off x="7751920" y="4006245"/>
                  <a:ext cx="1108" cy="554"/>
                </a:xfrm>
                <a:custGeom>
                  <a:avLst/>
                  <a:gdLst>
                    <a:gd name="connsiteX0" fmla="*/ 554 w 1108"/>
                    <a:gd name="connsiteY0" fmla="*/ 0 h 554"/>
                    <a:gd name="connsiteX1" fmla="*/ 0 w 1108"/>
                    <a:gd name="connsiteY1" fmla="*/ 277 h 554"/>
                    <a:gd name="connsiteX2" fmla="*/ 554 w 1108"/>
                    <a:gd name="connsiteY2" fmla="*/ 554 h 554"/>
                    <a:gd name="connsiteX3" fmla="*/ 1109 w 1108"/>
                    <a:gd name="connsiteY3" fmla="*/ 277 h 554"/>
                    <a:gd name="connsiteX4" fmla="*/ 554 w 1108"/>
                    <a:gd name="connsiteY4" fmla="*/ 0 h 5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08" h="554">
                      <a:moveTo>
                        <a:pt x="554" y="0"/>
                      </a:moveTo>
                      <a:cubicBezTo>
                        <a:pt x="554" y="0"/>
                        <a:pt x="0" y="0"/>
                        <a:pt x="0" y="277"/>
                      </a:cubicBezTo>
                      <a:cubicBezTo>
                        <a:pt x="0" y="554"/>
                        <a:pt x="0" y="554"/>
                        <a:pt x="554" y="554"/>
                      </a:cubicBezTo>
                      <a:cubicBezTo>
                        <a:pt x="1109" y="554"/>
                        <a:pt x="1109" y="554"/>
                        <a:pt x="1109" y="277"/>
                      </a:cubicBezTo>
                      <a:cubicBezTo>
                        <a:pt x="1109" y="0"/>
                        <a:pt x="1109" y="0"/>
                        <a:pt x="554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700" name="Freeform 4699">
                  <a:extLst>
                    <a:ext uri="{FF2B5EF4-FFF2-40B4-BE49-F238E27FC236}">
                      <a16:creationId xmlns:a16="http://schemas.microsoft.com/office/drawing/2014/main" id="{2B5987A7-BEEF-1675-0027-24992EA7ED43}"/>
                    </a:ext>
                  </a:extLst>
                </p:cNvPr>
                <p:cNvSpPr/>
                <p:nvPr/>
              </p:nvSpPr>
              <p:spPr>
                <a:xfrm>
                  <a:off x="7765227" y="3992389"/>
                  <a:ext cx="1108" cy="1108"/>
                </a:xfrm>
                <a:custGeom>
                  <a:avLst/>
                  <a:gdLst>
                    <a:gd name="connsiteX0" fmla="*/ 1109 w 1108"/>
                    <a:gd name="connsiteY0" fmla="*/ 554 h 1108"/>
                    <a:gd name="connsiteX1" fmla="*/ 555 w 1108"/>
                    <a:gd name="connsiteY1" fmla="*/ 1108 h 1108"/>
                    <a:gd name="connsiteX2" fmla="*/ 0 w 1108"/>
                    <a:gd name="connsiteY2" fmla="*/ 554 h 1108"/>
                    <a:gd name="connsiteX3" fmla="*/ 555 w 1108"/>
                    <a:gd name="connsiteY3" fmla="*/ 0 h 1108"/>
                    <a:gd name="connsiteX4" fmla="*/ 1109 w 1108"/>
                    <a:gd name="connsiteY4" fmla="*/ 554 h 11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08" h="1108">
                      <a:moveTo>
                        <a:pt x="1109" y="554"/>
                      </a:moveTo>
                      <a:cubicBezTo>
                        <a:pt x="1109" y="860"/>
                        <a:pt x="861" y="1108"/>
                        <a:pt x="555" y="1108"/>
                      </a:cubicBezTo>
                      <a:cubicBezTo>
                        <a:pt x="249" y="1108"/>
                        <a:pt x="0" y="860"/>
                        <a:pt x="0" y="554"/>
                      </a:cubicBezTo>
                      <a:cubicBezTo>
                        <a:pt x="0" y="248"/>
                        <a:pt x="249" y="0"/>
                        <a:pt x="555" y="0"/>
                      </a:cubicBezTo>
                      <a:cubicBezTo>
                        <a:pt x="861" y="0"/>
                        <a:pt x="1109" y="248"/>
                        <a:pt x="1109" y="554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701" name="Freeform 4700">
                  <a:extLst>
                    <a:ext uri="{FF2B5EF4-FFF2-40B4-BE49-F238E27FC236}">
                      <a16:creationId xmlns:a16="http://schemas.microsoft.com/office/drawing/2014/main" id="{D6123144-DD99-1388-0C18-5D60162E52F0}"/>
                    </a:ext>
                  </a:extLst>
                </p:cNvPr>
                <p:cNvSpPr/>
                <p:nvPr/>
              </p:nvSpPr>
              <p:spPr>
                <a:xfrm>
                  <a:off x="7749979" y="3995437"/>
                  <a:ext cx="3603" cy="1385"/>
                </a:xfrm>
                <a:custGeom>
                  <a:avLst/>
                  <a:gdLst>
                    <a:gd name="connsiteX0" fmla="*/ 3604 w 3603"/>
                    <a:gd name="connsiteY0" fmla="*/ 0 h 1385"/>
                    <a:gd name="connsiteX1" fmla="*/ 3604 w 3603"/>
                    <a:gd name="connsiteY1" fmla="*/ 0 h 1385"/>
                    <a:gd name="connsiteX2" fmla="*/ 3327 w 3603"/>
                    <a:gd name="connsiteY2" fmla="*/ 0 h 1385"/>
                    <a:gd name="connsiteX3" fmla="*/ 3327 w 3603"/>
                    <a:gd name="connsiteY3" fmla="*/ 0 h 1385"/>
                    <a:gd name="connsiteX4" fmla="*/ 3049 w 3603"/>
                    <a:gd name="connsiteY4" fmla="*/ 0 h 1385"/>
                    <a:gd name="connsiteX5" fmla="*/ 1941 w 3603"/>
                    <a:gd name="connsiteY5" fmla="*/ 0 h 1385"/>
                    <a:gd name="connsiteX6" fmla="*/ 1109 w 3603"/>
                    <a:gd name="connsiteY6" fmla="*/ 0 h 1385"/>
                    <a:gd name="connsiteX7" fmla="*/ 554 w 3603"/>
                    <a:gd name="connsiteY7" fmla="*/ 0 h 1385"/>
                    <a:gd name="connsiteX8" fmla="*/ 277 w 3603"/>
                    <a:gd name="connsiteY8" fmla="*/ 277 h 1385"/>
                    <a:gd name="connsiteX9" fmla="*/ 0 w 3603"/>
                    <a:gd name="connsiteY9" fmla="*/ 277 h 1385"/>
                    <a:gd name="connsiteX10" fmla="*/ 0 w 3603"/>
                    <a:gd name="connsiteY10" fmla="*/ 1109 h 1385"/>
                    <a:gd name="connsiteX11" fmla="*/ 0 w 3603"/>
                    <a:gd name="connsiteY11" fmla="*/ 1109 h 1385"/>
                    <a:gd name="connsiteX12" fmla="*/ 277 w 3603"/>
                    <a:gd name="connsiteY12" fmla="*/ 1386 h 1385"/>
                    <a:gd name="connsiteX13" fmla="*/ 831 w 3603"/>
                    <a:gd name="connsiteY13" fmla="*/ 1386 h 1385"/>
                    <a:gd name="connsiteX14" fmla="*/ 1386 w 3603"/>
                    <a:gd name="connsiteY14" fmla="*/ 1386 h 1385"/>
                    <a:gd name="connsiteX15" fmla="*/ 1941 w 3603"/>
                    <a:gd name="connsiteY15" fmla="*/ 1386 h 1385"/>
                    <a:gd name="connsiteX16" fmla="*/ 1941 w 3603"/>
                    <a:gd name="connsiteY16" fmla="*/ 1386 h 1385"/>
                    <a:gd name="connsiteX17" fmla="*/ 1941 w 3603"/>
                    <a:gd name="connsiteY17" fmla="*/ 1386 h 1385"/>
                    <a:gd name="connsiteX18" fmla="*/ 1941 w 3603"/>
                    <a:gd name="connsiteY18" fmla="*/ 1386 h 1385"/>
                    <a:gd name="connsiteX19" fmla="*/ 2217 w 3603"/>
                    <a:gd name="connsiteY19" fmla="*/ 1386 h 1385"/>
                    <a:gd name="connsiteX20" fmla="*/ 2217 w 3603"/>
                    <a:gd name="connsiteY20" fmla="*/ 1386 h 1385"/>
                    <a:gd name="connsiteX21" fmla="*/ 2217 w 3603"/>
                    <a:gd name="connsiteY21" fmla="*/ 1386 h 1385"/>
                    <a:gd name="connsiteX22" fmla="*/ 2495 w 3603"/>
                    <a:gd name="connsiteY22" fmla="*/ 1386 h 1385"/>
                    <a:gd name="connsiteX23" fmla="*/ 3049 w 3603"/>
                    <a:gd name="connsiteY23" fmla="*/ 831 h 13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3603" h="1385">
                      <a:moveTo>
                        <a:pt x="3604" y="0"/>
                      </a:moveTo>
                      <a:cubicBezTo>
                        <a:pt x="3604" y="0"/>
                        <a:pt x="3604" y="0"/>
                        <a:pt x="3604" y="0"/>
                      </a:cubicBezTo>
                      <a:cubicBezTo>
                        <a:pt x="3604" y="0"/>
                        <a:pt x="3604" y="0"/>
                        <a:pt x="3327" y="0"/>
                      </a:cubicBezTo>
                      <a:cubicBezTo>
                        <a:pt x="3327" y="0"/>
                        <a:pt x="3327" y="0"/>
                        <a:pt x="3327" y="0"/>
                      </a:cubicBezTo>
                      <a:cubicBezTo>
                        <a:pt x="3327" y="0"/>
                        <a:pt x="3327" y="0"/>
                        <a:pt x="3049" y="0"/>
                      </a:cubicBezTo>
                      <a:cubicBezTo>
                        <a:pt x="2772" y="0"/>
                        <a:pt x="2495" y="0"/>
                        <a:pt x="1941" y="0"/>
                      </a:cubicBezTo>
                      <a:cubicBezTo>
                        <a:pt x="1663" y="0"/>
                        <a:pt x="1386" y="0"/>
                        <a:pt x="1109" y="0"/>
                      </a:cubicBezTo>
                      <a:cubicBezTo>
                        <a:pt x="1109" y="0"/>
                        <a:pt x="831" y="0"/>
                        <a:pt x="554" y="0"/>
                      </a:cubicBezTo>
                      <a:cubicBezTo>
                        <a:pt x="554" y="0"/>
                        <a:pt x="554" y="0"/>
                        <a:pt x="277" y="277"/>
                      </a:cubicBezTo>
                      <a:lnTo>
                        <a:pt x="0" y="277"/>
                      </a:lnTo>
                      <a:cubicBezTo>
                        <a:pt x="0" y="554"/>
                        <a:pt x="0" y="831"/>
                        <a:pt x="0" y="1109"/>
                      </a:cubicBezTo>
                      <a:cubicBezTo>
                        <a:pt x="0" y="1109"/>
                        <a:pt x="0" y="1109"/>
                        <a:pt x="0" y="1109"/>
                      </a:cubicBezTo>
                      <a:cubicBezTo>
                        <a:pt x="0" y="1109"/>
                        <a:pt x="0" y="1386"/>
                        <a:pt x="277" y="1386"/>
                      </a:cubicBezTo>
                      <a:cubicBezTo>
                        <a:pt x="277" y="1386"/>
                        <a:pt x="554" y="1386"/>
                        <a:pt x="831" y="1386"/>
                      </a:cubicBezTo>
                      <a:cubicBezTo>
                        <a:pt x="1109" y="1386"/>
                        <a:pt x="1109" y="1386"/>
                        <a:pt x="1386" y="1386"/>
                      </a:cubicBezTo>
                      <a:cubicBezTo>
                        <a:pt x="1386" y="1386"/>
                        <a:pt x="1663" y="1386"/>
                        <a:pt x="1941" y="1386"/>
                      </a:cubicBezTo>
                      <a:cubicBezTo>
                        <a:pt x="1941" y="1386"/>
                        <a:pt x="1941" y="1386"/>
                        <a:pt x="1941" y="1386"/>
                      </a:cubicBezTo>
                      <a:cubicBezTo>
                        <a:pt x="1941" y="1386"/>
                        <a:pt x="1941" y="1386"/>
                        <a:pt x="1941" y="1386"/>
                      </a:cubicBezTo>
                      <a:cubicBezTo>
                        <a:pt x="1941" y="1386"/>
                        <a:pt x="1941" y="1386"/>
                        <a:pt x="1941" y="1386"/>
                      </a:cubicBezTo>
                      <a:cubicBezTo>
                        <a:pt x="1941" y="1386"/>
                        <a:pt x="1941" y="1386"/>
                        <a:pt x="2217" y="1386"/>
                      </a:cubicBezTo>
                      <a:cubicBezTo>
                        <a:pt x="2217" y="1386"/>
                        <a:pt x="2217" y="1386"/>
                        <a:pt x="2217" y="1386"/>
                      </a:cubicBezTo>
                      <a:cubicBezTo>
                        <a:pt x="2217" y="1386"/>
                        <a:pt x="2217" y="1386"/>
                        <a:pt x="2217" y="1386"/>
                      </a:cubicBezTo>
                      <a:cubicBezTo>
                        <a:pt x="2217" y="1386"/>
                        <a:pt x="2495" y="1386"/>
                        <a:pt x="2495" y="1386"/>
                      </a:cubicBezTo>
                      <a:cubicBezTo>
                        <a:pt x="2495" y="1386"/>
                        <a:pt x="2772" y="1109"/>
                        <a:pt x="3049" y="831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702" name="Freeform 4701">
                  <a:extLst>
                    <a:ext uri="{FF2B5EF4-FFF2-40B4-BE49-F238E27FC236}">
                      <a16:creationId xmlns:a16="http://schemas.microsoft.com/office/drawing/2014/main" id="{AB333501-A0C4-6B71-0FE5-228250E1EA14}"/>
                    </a:ext>
                  </a:extLst>
                </p:cNvPr>
                <p:cNvSpPr/>
                <p:nvPr/>
              </p:nvSpPr>
              <p:spPr>
                <a:xfrm>
                  <a:off x="7748316" y="3984352"/>
                  <a:ext cx="9980" cy="6928"/>
                </a:xfrm>
                <a:custGeom>
                  <a:avLst/>
                  <a:gdLst>
                    <a:gd name="connsiteX0" fmla="*/ 7485 w 9980"/>
                    <a:gd name="connsiteY0" fmla="*/ 4711 h 6928"/>
                    <a:gd name="connsiteX1" fmla="*/ 8871 w 9980"/>
                    <a:gd name="connsiteY1" fmla="*/ 3325 h 6928"/>
                    <a:gd name="connsiteX2" fmla="*/ 9703 w 9980"/>
                    <a:gd name="connsiteY2" fmla="*/ 2494 h 6928"/>
                    <a:gd name="connsiteX3" fmla="*/ 9981 w 9980"/>
                    <a:gd name="connsiteY3" fmla="*/ 1663 h 6928"/>
                    <a:gd name="connsiteX4" fmla="*/ 9981 w 9980"/>
                    <a:gd name="connsiteY4" fmla="*/ 1386 h 6928"/>
                    <a:gd name="connsiteX5" fmla="*/ 9703 w 9980"/>
                    <a:gd name="connsiteY5" fmla="*/ 831 h 6928"/>
                    <a:gd name="connsiteX6" fmla="*/ 8595 w 9980"/>
                    <a:gd name="connsiteY6" fmla="*/ 0 h 6928"/>
                    <a:gd name="connsiteX7" fmla="*/ 7485 w 9980"/>
                    <a:gd name="connsiteY7" fmla="*/ 0 h 6928"/>
                    <a:gd name="connsiteX8" fmla="*/ 5822 w 9980"/>
                    <a:gd name="connsiteY8" fmla="*/ 0 h 6928"/>
                    <a:gd name="connsiteX9" fmla="*/ 4159 w 9980"/>
                    <a:gd name="connsiteY9" fmla="*/ 0 h 6928"/>
                    <a:gd name="connsiteX10" fmla="*/ 2495 w 9980"/>
                    <a:gd name="connsiteY10" fmla="*/ 0 h 6928"/>
                    <a:gd name="connsiteX11" fmla="*/ 1664 w 9980"/>
                    <a:gd name="connsiteY11" fmla="*/ 0 h 6928"/>
                    <a:gd name="connsiteX12" fmla="*/ 832 w 9980"/>
                    <a:gd name="connsiteY12" fmla="*/ 1109 h 6928"/>
                    <a:gd name="connsiteX13" fmla="*/ 832 w 9980"/>
                    <a:gd name="connsiteY13" fmla="*/ 1663 h 6928"/>
                    <a:gd name="connsiteX14" fmla="*/ 0 w 9980"/>
                    <a:gd name="connsiteY14" fmla="*/ 3602 h 6928"/>
                    <a:gd name="connsiteX15" fmla="*/ 0 w 9980"/>
                    <a:gd name="connsiteY15" fmla="*/ 3880 h 6928"/>
                    <a:gd name="connsiteX16" fmla="*/ 0 w 9980"/>
                    <a:gd name="connsiteY16" fmla="*/ 4434 h 6928"/>
                    <a:gd name="connsiteX17" fmla="*/ 278 w 9980"/>
                    <a:gd name="connsiteY17" fmla="*/ 5819 h 6928"/>
                    <a:gd name="connsiteX18" fmla="*/ 278 w 9980"/>
                    <a:gd name="connsiteY18" fmla="*/ 6374 h 6928"/>
                    <a:gd name="connsiteX19" fmla="*/ 554 w 9980"/>
                    <a:gd name="connsiteY19" fmla="*/ 6928 h 6928"/>
                    <a:gd name="connsiteX20" fmla="*/ 554 w 9980"/>
                    <a:gd name="connsiteY20" fmla="*/ 6928 h 6928"/>
                    <a:gd name="connsiteX21" fmla="*/ 832 w 9980"/>
                    <a:gd name="connsiteY21" fmla="*/ 6928 h 6928"/>
                    <a:gd name="connsiteX22" fmla="*/ 1109 w 9980"/>
                    <a:gd name="connsiteY22" fmla="*/ 6928 h 6928"/>
                    <a:gd name="connsiteX23" fmla="*/ 1109 w 9980"/>
                    <a:gd name="connsiteY23" fmla="*/ 6928 h 6928"/>
                    <a:gd name="connsiteX24" fmla="*/ 1109 w 9980"/>
                    <a:gd name="connsiteY24" fmla="*/ 6928 h 6928"/>
                    <a:gd name="connsiteX25" fmla="*/ 1664 w 9980"/>
                    <a:gd name="connsiteY25" fmla="*/ 6928 h 6928"/>
                    <a:gd name="connsiteX26" fmla="*/ 1664 w 9980"/>
                    <a:gd name="connsiteY26" fmla="*/ 6928 h 6928"/>
                    <a:gd name="connsiteX27" fmla="*/ 1664 w 9980"/>
                    <a:gd name="connsiteY27" fmla="*/ 6928 h 6928"/>
                    <a:gd name="connsiteX28" fmla="*/ 3050 w 9980"/>
                    <a:gd name="connsiteY28" fmla="*/ 6651 h 6928"/>
                    <a:gd name="connsiteX29" fmla="*/ 3604 w 9980"/>
                    <a:gd name="connsiteY29" fmla="*/ 6651 h 6928"/>
                    <a:gd name="connsiteX30" fmla="*/ 4159 w 9980"/>
                    <a:gd name="connsiteY30" fmla="*/ 6374 h 6928"/>
                    <a:gd name="connsiteX31" fmla="*/ 4990 w 9980"/>
                    <a:gd name="connsiteY31" fmla="*/ 5542 h 6928"/>
                    <a:gd name="connsiteX32" fmla="*/ 5822 w 9980"/>
                    <a:gd name="connsiteY32" fmla="*/ 4434 h 69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</a:cxnLst>
                  <a:rect l="l" t="t" r="r" b="b"/>
                  <a:pathLst>
                    <a:path w="9980" h="6928">
                      <a:moveTo>
                        <a:pt x="7485" y="4711"/>
                      </a:moveTo>
                      <a:cubicBezTo>
                        <a:pt x="8040" y="4157"/>
                        <a:pt x="8317" y="3880"/>
                        <a:pt x="8871" y="3325"/>
                      </a:cubicBezTo>
                      <a:cubicBezTo>
                        <a:pt x="9149" y="3325"/>
                        <a:pt x="9426" y="2771"/>
                        <a:pt x="9703" y="2494"/>
                      </a:cubicBezTo>
                      <a:cubicBezTo>
                        <a:pt x="9703" y="2494"/>
                        <a:pt x="9703" y="1940"/>
                        <a:pt x="9981" y="1663"/>
                      </a:cubicBezTo>
                      <a:cubicBezTo>
                        <a:pt x="9981" y="1663"/>
                        <a:pt x="9981" y="1663"/>
                        <a:pt x="9981" y="1386"/>
                      </a:cubicBezTo>
                      <a:cubicBezTo>
                        <a:pt x="9981" y="1386"/>
                        <a:pt x="9981" y="831"/>
                        <a:pt x="9703" y="831"/>
                      </a:cubicBezTo>
                      <a:cubicBezTo>
                        <a:pt x="9426" y="554"/>
                        <a:pt x="9149" y="277"/>
                        <a:pt x="8595" y="0"/>
                      </a:cubicBezTo>
                      <a:cubicBezTo>
                        <a:pt x="8317" y="0"/>
                        <a:pt x="7763" y="0"/>
                        <a:pt x="7485" y="0"/>
                      </a:cubicBezTo>
                      <a:cubicBezTo>
                        <a:pt x="6931" y="0"/>
                        <a:pt x="6377" y="0"/>
                        <a:pt x="5822" y="0"/>
                      </a:cubicBezTo>
                      <a:cubicBezTo>
                        <a:pt x="5267" y="0"/>
                        <a:pt x="4713" y="0"/>
                        <a:pt x="4159" y="0"/>
                      </a:cubicBezTo>
                      <a:cubicBezTo>
                        <a:pt x="3604" y="0"/>
                        <a:pt x="3050" y="0"/>
                        <a:pt x="2495" y="0"/>
                      </a:cubicBezTo>
                      <a:cubicBezTo>
                        <a:pt x="2218" y="0"/>
                        <a:pt x="1941" y="0"/>
                        <a:pt x="1664" y="0"/>
                      </a:cubicBezTo>
                      <a:cubicBezTo>
                        <a:pt x="1109" y="0"/>
                        <a:pt x="832" y="554"/>
                        <a:pt x="832" y="1109"/>
                      </a:cubicBezTo>
                      <a:cubicBezTo>
                        <a:pt x="832" y="1109"/>
                        <a:pt x="832" y="1663"/>
                        <a:pt x="832" y="1663"/>
                      </a:cubicBezTo>
                      <a:cubicBezTo>
                        <a:pt x="832" y="2494"/>
                        <a:pt x="832" y="3048"/>
                        <a:pt x="0" y="3602"/>
                      </a:cubicBezTo>
                      <a:cubicBezTo>
                        <a:pt x="0" y="3602"/>
                        <a:pt x="0" y="3602"/>
                        <a:pt x="0" y="3880"/>
                      </a:cubicBezTo>
                      <a:cubicBezTo>
                        <a:pt x="0" y="3880"/>
                        <a:pt x="0" y="4157"/>
                        <a:pt x="0" y="4434"/>
                      </a:cubicBezTo>
                      <a:cubicBezTo>
                        <a:pt x="0" y="4988"/>
                        <a:pt x="0" y="5265"/>
                        <a:pt x="278" y="5819"/>
                      </a:cubicBezTo>
                      <a:cubicBezTo>
                        <a:pt x="278" y="5819"/>
                        <a:pt x="278" y="6097"/>
                        <a:pt x="278" y="6374"/>
                      </a:cubicBezTo>
                      <a:cubicBezTo>
                        <a:pt x="278" y="6374"/>
                        <a:pt x="278" y="6651"/>
                        <a:pt x="554" y="6928"/>
                      </a:cubicBezTo>
                      <a:cubicBezTo>
                        <a:pt x="554" y="6928"/>
                        <a:pt x="554" y="6928"/>
                        <a:pt x="554" y="6928"/>
                      </a:cubicBezTo>
                      <a:cubicBezTo>
                        <a:pt x="554" y="6928"/>
                        <a:pt x="554" y="6928"/>
                        <a:pt x="832" y="6928"/>
                      </a:cubicBezTo>
                      <a:cubicBezTo>
                        <a:pt x="832" y="6928"/>
                        <a:pt x="832" y="6928"/>
                        <a:pt x="1109" y="6928"/>
                      </a:cubicBezTo>
                      <a:cubicBezTo>
                        <a:pt x="1109" y="6928"/>
                        <a:pt x="1109" y="6928"/>
                        <a:pt x="1109" y="6928"/>
                      </a:cubicBezTo>
                      <a:cubicBezTo>
                        <a:pt x="1109" y="6928"/>
                        <a:pt x="1109" y="6928"/>
                        <a:pt x="1109" y="6928"/>
                      </a:cubicBezTo>
                      <a:cubicBezTo>
                        <a:pt x="1109" y="6928"/>
                        <a:pt x="1386" y="6928"/>
                        <a:pt x="1664" y="6928"/>
                      </a:cubicBezTo>
                      <a:cubicBezTo>
                        <a:pt x="1664" y="6928"/>
                        <a:pt x="1664" y="6928"/>
                        <a:pt x="1664" y="6928"/>
                      </a:cubicBezTo>
                      <a:cubicBezTo>
                        <a:pt x="1664" y="6928"/>
                        <a:pt x="1664" y="6928"/>
                        <a:pt x="1664" y="6928"/>
                      </a:cubicBezTo>
                      <a:cubicBezTo>
                        <a:pt x="2218" y="6928"/>
                        <a:pt x="2495" y="6928"/>
                        <a:pt x="3050" y="6651"/>
                      </a:cubicBezTo>
                      <a:cubicBezTo>
                        <a:pt x="3050" y="6651"/>
                        <a:pt x="3327" y="6651"/>
                        <a:pt x="3604" y="6651"/>
                      </a:cubicBezTo>
                      <a:cubicBezTo>
                        <a:pt x="3604" y="6651"/>
                        <a:pt x="3881" y="6651"/>
                        <a:pt x="4159" y="6374"/>
                      </a:cubicBezTo>
                      <a:cubicBezTo>
                        <a:pt x="4436" y="6374"/>
                        <a:pt x="4713" y="5819"/>
                        <a:pt x="4990" y="5542"/>
                      </a:cubicBezTo>
                      <a:cubicBezTo>
                        <a:pt x="5267" y="5265"/>
                        <a:pt x="5545" y="4711"/>
                        <a:pt x="5822" y="4434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703" name="Freeform 4702">
                  <a:extLst>
                    <a:ext uri="{FF2B5EF4-FFF2-40B4-BE49-F238E27FC236}">
                      <a16:creationId xmlns:a16="http://schemas.microsoft.com/office/drawing/2014/main" id="{8ECC6186-E9F9-C14C-FF13-95A278FE8DA5}"/>
                    </a:ext>
                  </a:extLst>
                </p:cNvPr>
                <p:cNvSpPr/>
                <p:nvPr/>
              </p:nvSpPr>
              <p:spPr>
                <a:xfrm>
                  <a:off x="7751366" y="3982412"/>
                  <a:ext cx="4158" cy="1663"/>
                </a:xfrm>
                <a:custGeom>
                  <a:avLst/>
                  <a:gdLst>
                    <a:gd name="connsiteX0" fmla="*/ 0 w 4158"/>
                    <a:gd name="connsiteY0" fmla="*/ 1663 h 1663"/>
                    <a:gd name="connsiteX1" fmla="*/ 831 w 4158"/>
                    <a:gd name="connsiteY1" fmla="*/ 1663 h 1663"/>
                    <a:gd name="connsiteX2" fmla="*/ 1386 w 4158"/>
                    <a:gd name="connsiteY2" fmla="*/ 1663 h 1663"/>
                    <a:gd name="connsiteX3" fmla="*/ 2217 w 4158"/>
                    <a:gd name="connsiteY3" fmla="*/ 1663 h 1663"/>
                    <a:gd name="connsiteX4" fmla="*/ 3049 w 4158"/>
                    <a:gd name="connsiteY4" fmla="*/ 1663 h 1663"/>
                    <a:gd name="connsiteX5" fmla="*/ 3881 w 4158"/>
                    <a:gd name="connsiteY5" fmla="*/ 1663 h 1663"/>
                    <a:gd name="connsiteX6" fmla="*/ 4159 w 4158"/>
                    <a:gd name="connsiteY6" fmla="*/ 1663 h 1663"/>
                    <a:gd name="connsiteX7" fmla="*/ 4159 w 4158"/>
                    <a:gd name="connsiteY7" fmla="*/ 1109 h 1663"/>
                    <a:gd name="connsiteX8" fmla="*/ 4159 w 4158"/>
                    <a:gd name="connsiteY8" fmla="*/ 832 h 1663"/>
                    <a:gd name="connsiteX9" fmla="*/ 3881 w 4158"/>
                    <a:gd name="connsiteY9" fmla="*/ 0 h 1663"/>
                    <a:gd name="connsiteX10" fmla="*/ 3881 w 4158"/>
                    <a:gd name="connsiteY10" fmla="*/ 0 h 1663"/>
                    <a:gd name="connsiteX11" fmla="*/ 3881 w 4158"/>
                    <a:gd name="connsiteY11" fmla="*/ 0 h 1663"/>
                    <a:gd name="connsiteX12" fmla="*/ 3049 w 4158"/>
                    <a:gd name="connsiteY12" fmla="*/ 0 h 1663"/>
                    <a:gd name="connsiteX13" fmla="*/ 2495 w 4158"/>
                    <a:gd name="connsiteY13" fmla="*/ 0 h 1663"/>
                    <a:gd name="connsiteX14" fmla="*/ 1941 w 4158"/>
                    <a:gd name="connsiteY14" fmla="*/ 0 h 1663"/>
                    <a:gd name="connsiteX15" fmla="*/ 1941 w 4158"/>
                    <a:gd name="connsiteY15" fmla="*/ 0 h 1663"/>
                    <a:gd name="connsiteX16" fmla="*/ 1663 w 4158"/>
                    <a:gd name="connsiteY16" fmla="*/ 0 h 1663"/>
                    <a:gd name="connsiteX17" fmla="*/ 831 w 4158"/>
                    <a:gd name="connsiteY17" fmla="*/ 0 h 1663"/>
                    <a:gd name="connsiteX18" fmla="*/ 277 w 4158"/>
                    <a:gd name="connsiteY18" fmla="*/ 0 h 1663"/>
                    <a:gd name="connsiteX19" fmla="*/ 277 w 4158"/>
                    <a:gd name="connsiteY19" fmla="*/ 277 h 1663"/>
                    <a:gd name="connsiteX20" fmla="*/ 277 w 4158"/>
                    <a:gd name="connsiteY20" fmla="*/ 277 h 1663"/>
                    <a:gd name="connsiteX21" fmla="*/ 277 w 4158"/>
                    <a:gd name="connsiteY21" fmla="*/ 277 h 1663"/>
                    <a:gd name="connsiteX22" fmla="*/ 277 w 4158"/>
                    <a:gd name="connsiteY22" fmla="*/ 277 h 1663"/>
                    <a:gd name="connsiteX23" fmla="*/ 831 w 4158"/>
                    <a:gd name="connsiteY23" fmla="*/ 277 h 16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4158" h="1663">
                      <a:moveTo>
                        <a:pt x="0" y="1663"/>
                      </a:moveTo>
                      <a:cubicBezTo>
                        <a:pt x="277" y="1663"/>
                        <a:pt x="554" y="1663"/>
                        <a:pt x="831" y="1663"/>
                      </a:cubicBezTo>
                      <a:cubicBezTo>
                        <a:pt x="831" y="1663"/>
                        <a:pt x="1109" y="1663"/>
                        <a:pt x="1386" y="1663"/>
                      </a:cubicBezTo>
                      <a:cubicBezTo>
                        <a:pt x="1663" y="1663"/>
                        <a:pt x="1941" y="1663"/>
                        <a:pt x="2217" y="1663"/>
                      </a:cubicBezTo>
                      <a:cubicBezTo>
                        <a:pt x="2217" y="1663"/>
                        <a:pt x="2772" y="1663"/>
                        <a:pt x="3049" y="1663"/>
                      </a:cubicBezTo>
                      <a:cubicBezTo>
                        <a:pt x="3049" y="1663"/>
                        <a:pt x="3604" y="1663"/>
                        <a:pt x="3881" y="1663"/>
                      </a:cubicBezTo>
                      <a:cubicBezTo>
                        <a:pt x="3881" y="1663"/>
                        <a:pt x="4159" y="1663"/>
                        <a:pt x="4159" y="1663"/>
                      </a:cubicBezTo>
                      <a:cubicBezTo>
                        <a:pt x="4159" y="1663"/>
                        <a:pt x="4159" y="1386"/>
                        <a:pt x="4159" y="1109"/>
                      </a:cubicBezTo>
                      <a:cubicBezTo>
                        <a:pt x="4159" y="1109"/>
                        <a:pt x="4159" y="1109"/>
                        <a:pt x="4159" y="832"/>
                      </a:cubicBezTo>
                      <a:cubicBezTo>
                        <a:pt x="4159" y="554"/>
                        <a:pt x="4159" y="277"/>
                        <a:pt x="3881" y="0"/>
                      </a:cubicBezTo>
                      <a:cubicBezTo>
                        <a:pt x="3881" y="0"/>
                        <a:pt x="3881" y="0"/>
                        <a:pt x="3881" y="0"/>
                      </a:cubicBezTo>
                      <a:cubicBezTo>
                        <a:pt x="3881" y="0"/>
                        <a:pt x="3881" y="0"/>
                        <a:pt x="3881" y="0"/>
                      </a:cubicBezTo>
                      <a:cubicBezTo>
                        <a:pt x="3604" y="0"/>
                        <a:pt x="3327" y="0"/>
                        <a:pt x="3049" y="0"/>
                      </a:cubicBezTo>
                      <a:cubicBezTo>
                        <a:pt x="3049" y="0"/>
                        <a:pt x="2495" y="0"/>
                        <a:pt x="2495" y="0"/>
                      </a:cubicBezTo>
                      <a:cubicBezTo>
                        <a:pt x="2495" y="0"/>
                        <a:pt x="2217" y="0"/>
                        <a:pt x="1941" y="0"/>
                      </a:cubicBezTo>
                      <a:cubicBezTo>
                        <a:pt x="1941" y="0"/>
                        <a:pt x="1941" y="0"/>
                        <a:pt x="1941" y="0"/>
                      </a:cubicBezTo>
                      <a:cubicBezTo>
                        <a:pt x="1941" y="0"/>
                        <a:pt x="1941" y="0"/>
                        <a:pt x="1663" y="0"/>
                      </a:cubicBezTo>
                      <a:cubicBezTo>
                        <a:pt x="1663" y="0"/>
                        <a:pt x="1109" y="0"/>
                        <a:pt x="831" y="0"/>
                      </a:cubicBezTo>
                      <a:cubicBezTo>
                        <a:pt x="831" y="0"/>
                        <a:pt x="554" y="0"/>
                        <a:pt x="277" y="0"/>
                      </a:cubicBezTo>
                      <a:cubicBezTo>
                        <a:pt x="277" y="0"/>
                        <a:pt x="277" y="0"/>
                        <a:pt x="277" y="277"/>
                      </a:cubicBezTo>
                      <a:cubicBezTo>
                        <a:pt x="277" y="277"/>
                        <a:pt x="277" y="277"/>
                        <a:pt x="277" y="277"/>
                      </a:cubicBezTo>
                      <a:cubicBezTo>
                        <a:pt x="277" y="277"/>
                        <a:pt x="277" y="277"/>
                        <a:pt x="277" y="277"/>
                      </a:cubicBezTo>
                      <a:cubicBezTo>
                        <a:pt x="277" y="277"/>
                        <a:pt x="277" y="277"/>
                        <a:pt x="277" y="277"/>
                      </a:cubicBezTo>
                      <a:cubicBezTo>
                        <a:pt x="277" y="277"/>
                        <a:pt x="554" y="277"/>
                        <a:pt x="831" y="277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704" name="Freeform 4703">
                  <a:extLst>
                    <a:ext uri="{FF2B5EF4-FFF2-40B4-BE49-F238E27FC236}">
                      <a16:creationId xmlns:a16="http://schemas.microsoft.com/office/drawing/2014/main" id="{40E97CB7-B7CD-D726-B3B1-A08FB83EECAE}"/>
                    </a:ext>
                  </a:extLst>
                </p:cNvPr>
                <p:cNvSpPr/>
                <p:nvPr/>
              </p:nvSpPr>
              <p:spPr>
                <a:xfrm>
                  <a:off x="7763009" y="3976316"/>
                  <a:ext cx="7762" cy="8036"/>
                </a:xfrm>
                <a:custGeom>
                  <a:avLst/>
                  <a:gdLst>
                    <a:gd name="connsiteX0" fmla="*/ 2772 w 7762"/>
                    <a:gd name="connsiteY0" fmla="*/ 832 h 8036"/>
                    <a:gd name="connsiteX1" fmla="*/ 2772 w 7762"/>
                    <a:gd name="connsiteY1" fmla="*/ 832 h 8036"/>
                    <a:gd name="connsiteX2" fmla="*/ 2772 w 7762"/>
                    <a:gd name="connsiteY2" fmla="*/ 1109 h 8036"/>
                    <a:gd name="connsiteX3" fmla="*/ 1663 w 7762"/>
                    <a:gd name="connsiteY3" fmla="*/ 2217 h 8036"/>
                    <a:gd name="connsiteX4" fmla="*/ 1386 w 7762"/>
                    <a:gd name="connsiteY4" fmla="*/ 2217 h 8036"/>
                    <a:gd name="connsiteX5" fmla="*/ 1386 w 7762"/>
                    <a:gd name="connsiteY5" fmla="*/ 2217 h 8036"/>
                    <a:gd name="connsiteX6" fmla="*/ 832 w 7762"/>
                    <a:gd name="connsiteY6" fmla="*/ 2771 h 8036"/>
                    <a:gd name="connsiteX7" fmla="*/ 554 w 7762"/>
                    <a:gd name="connsiteY7" fmla="*/ 3325 h 8036"/>
                    <a:gd name="connsiteX8" fmla="*/ 0 w 7762"/>
                    <a:gd name="connsiteY8" fmla="*/ 4711 h 8036"/>
                    <a:gd name="connsiteX9" fmla="*/ 0 w 7762"/>
                    <a:gd name="connsiteY9" fmla="*/ 4988 h 8036"/>
                    <a:gd name="connsiteX10" fmla="*/ 0 w 7762"/>
                    <a:gd name="connsiteY10" fmla="*/ 4988 h 8036"/>
                    <a:gd name="connsiteX11" fmla="*/ 832 w 7762"/>
                    <a:gd name="connsiteY11" fmla="*/ 4988 h 8036"/>
                    <a:gd name="connsiteX12" fmla="*/ 1109 w 7762"/>
                    <a:gd name="connsiteY12" fmla="*/ 4988 h 8036"/>
                    <a:gd name="connsiteX13" fmla="*/ 1386 w 7762"/>
                    <a:gd name="connsiteY13" fmla="*/ 4988 h 8036"/>
                    <a:gd name="connsiteX14" fmla="*/ 1663 w 7762"/>
                    <a:gd name="connsiteY14" fmla="*/ 4988 h 8036"/>
                    <a:gd name="connsiteX15" fmla="*/ 2495 w 7762"/>
                    <a:gd name="connsiteY15" fmla="*/ 5542 h 8036"/>
                    <a:gd name="connsiteX16" fmla="*/ 3327 w 7762"/>
                    <a:gd name="connsiteY16" fmla="*/ 6374 h 8036"/>
                    <a:gd name="connsiteX17" fmla="*/ 3881 w 7762"/>
                    <a:gd name="connsiteY17" fmla="*/ 7482 h 8036"/>
                    <a:gd name="connsiteX18" fmla="*/ 3881 w 7762"/>
                    <a:gd name="connsiteY18" fmla="*/ 8037 h 8036"/>
                    <a:gd name="connsiteX19" fmla="*/ 4159 w 7762"/>
                    <a:gd name="connsiteY19" fmla="*/ 8037 h 8036"/>
                    <a:gd name="connsiteX20" fmla="*/ 4990 w 7762"/>
                    <a:gd name="connsiteY20" fmla="*/ 7760 h 8036"/>
                    <a:gd name="connsiteX21" fmla="*/ 5545 w 7762"/>
                    <a:gd name="connsiteY21" fmla="*/ 7205 h 8036"/>
                    <a:gd name="connsiteX22" fmla="*/ 7208 w 7762"/>
                    <a:gd name="connsiteY22" fmla="*/ 6928 h 8036"/>
                    <a:gd name="connsiteX23" fmla="*/ 7485 w 7762"/>
                    <a:gd name="connsiteY23" fmla="*/ 6374 h 8036"/>
                    <a:gd name="connsiteX24" fmla="*/ 7763 w 7762"/>
                    <a:gd name="connsiteY24" fmla="*/ 4988 h 8036"/>
                    <a:gd name="connsiteX25" fmla="*/ 7763 w 7762"/>
                    <a:gd name="connsiteY25" fmla="*/ 4157 h 8036"/>
                    <a:gd name="connsiteX26" fmla="*/ 7485 w 7762"/>
                    <a:gd name="connsiteY26" fmla="*/ 3325 h 8036"/>
                    <a:gd name="connsiteX27" fmla="*/ 6931 w 7762"/>
                    <a:gd name="connsiteY27" fmla="*/ 2771 h 8036"/>
                    <a:gd name="connsiteX28" fmla="*/ 6377 w 7762"/>
                    <a:gd name="connsiteY28" fmla="*/ 2494 h 8036"/>
                    <a:gd name="connsiteX29" fmla="*/ 4990 w 7762"/>
                    <a:gd name="connsiteY29" fmla="*/ 1663 h 8036"/>
                    <a:gd name="connsiteX30" fmla="*/ 4435 w 7762"/>
                    <a:gd name="connsiteY30" fmla="*/ 1386 h 8036"/>
                    <a:gd name="connsiteX31" fmla="*/ 3881 w 7762"/>
                    <a:gd name="connsiteY31" fmla="*/ 1109 h 8036"/>
                    <a:gd name="connsiteX32" fmla="*/ 3881 w 7762"/>
                    <a:gd name="connsiteY32" fmla="*/ 1109 h 8036"/>
                    <a:gd name="connsiteX33" fmla="*/ 3881 w 7762"/>
                    <a:gd name="connsiteY33" fmla="*/ 1109 h 8036"/>
                    <a:gd name="connsiteX34" fmla="*/ 3881 w 7762"/>
                    <a:gd name="connsiteY34" fmla="*/ 554 h 8036"/>
                    <a:gd name="connsiteX35" fmla="*/ 3327 w 7762"/>
                    <a:gd name="connsiteY35" fmla="*/ 0 h 8036"/>
                    <a:gd name="connsiteX36" fmla="*/ 2495 w 7762"/>
                    <a:gd name="connsiteY36" fmla="*/ 0 h 80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7762" h="8036">
                      <a:moveTo>
                        <a:pt x="2772" y="832"/>
                      </a:moveTo>
                      <a:cubicBezTo>
                        <a:pt x="2772" y="832"/>
                        <a:pt x="2772" y="832"/>
                        <a:pt x="2772" y="832"/>
                      </a:cubicBezTo>
                      <a:cubicBezTo>
                        <a:pt x="2772" y="832"/>
                        <a:pt x="2772" y="832"/>
                        <a:pt x="2772" y="1109"/>
                      </a:cubicBezTo>
                      <a:cubicBezTo>
                        <a:pt x="2772" y="1663"/>
                        <a:pt x="2218" y="1940"/>
                        <a:pt x="1663" y="2217"/>
                      </a:cubicBezTo>
                      <a:cubicBezTo>
                        <a:pt x="1663" y="2217"/>
                        <a:pt x="1663" y="2217"/>
                        <a:pt x="1386" y="2217"/>
                      </a:cubicBezTo>
                      <a:cubicBezTo>
                        <a:pt x="1386" y="2217"/>
                        <a:pt x="1386" y="2217"/>
                        <a:pt x="1386" y="2217"/>
                      </a:cubicBezTo>
                      <a:cubicBezTo>
                        <a:pt x="1386" y="2217"/>
                        <a:pt x="1109" y="2494"/>
                        <a:pt x="832" y="2771"/>
                      </a:cubicBezTo>
                      <a:cubicBezTo>
                        <a:pt x="832" y="2771"/>
                        <a:pt x="832" y="3325"/>
                        <a:pt x="554" y="3325"/>
                      </a:cubicBezTo>
                      <a:cubicBezTo>
                        <a:pt x="554" y="3880"/>
                        <a:pt x="277" y="4434"/>
                        <a:pt x="0" y="4711"/>
                      </a:cubicBezTo>
                      <a:cubicBezTo>
                        <a:pt x="0" y="4711"/>
                        <a:pt x="0" y="4711"/>
                        <a:pt x="0" y="4988"/>
                      </a:cubicBezTo>
                      <a:cubicBezTo>
                        <a:pt x="0" y="4988"/>
                        <a:pt x="0" y="4988"/>
                        <a:pt x="0" y="4988"/>
                      </a:cubicBezTo>
                      <a:cubicBezTo>
                        <a:pt x="277" y="4988"/>
                        <a:pt x="554" y="4988"/>
                        <a:pt x="832" y="4988"/>
                      </a:cubicBezTo>
                      <a:cubicBezTo>
                        <a:pt x="832" y="4988"/>
                        <a:pt x="1109" y="4988"/>
                        <a:pt x="1109" y="4988"/>
                      </a:cubicBezTo>
                      <a:cubicBezTo>
                        <a:pt x="1109" y="4988"/>
                        <a:pt x="1109" y="4988"/>
                        <a:pt x="1386" y="4988"/>
                      </a:cubicBezTo>
                      <a:cubicBezTo>
                        <a:pt x="1386" y="4988"/>
                        <a:pt x="1386" y="4988"/>
                        <a:pt x="1663" y="4988"/>
                      </a:cubicBezTo>
                      <a:cubicBezTo>
                        <a:pt x="1941" y="4988"/>
                        <a:pt x="2218" y="5265"/>
                        <a:pt x="2495" y="5542"/>
                      </a:cubicBezTo>
                      <a:cubicBezTo>
                        <a:pt x="2772" y="5542"/>
                        <a:pt x="3049" y="6097"/>
                        <a:pt x="3327" y="6374"/>
                      </a:cubicBezTo>
                      <a:cubicBezTo>
                        <a:pt x="3604" y="6374"/>
                        <a:pt x="3881" y="6928"/>
                        <a:pt x="3881" y="7482"/>
                      </a:cubicBezTo>
                      <a:cubicBezTo>
                        <a:pt x="3881" y="7482"/>
                        <a:pt x="3881" y="7760"/>
                        <a:pt x="3881" y="8037"/>
                      </a:cubicBezTo>
                      <a:cubicBezTo>
                        <a:pt x="3881" y="8037"/>
                        <a:pt x="3881" y="8037"/>
                        <a:pt x="4159" y="8037"/>
                      </a:cubicBezTo>
                      <a:cubicBezTo>
                        <a:pt x="4159" y="8037"/>
                        <a:pt x="4713" y="8037"/>
                        <a:pt x="4990" y="7760"/>
                      </a:cubicBezTo>
                      <a:cubicBezTo>
                        <a:pt x="4990" y="7760"/>
                        <a:pt x="5267" y="7482"/>
                        <a:pt x="5545" y="7205"/>
                      </a:cubicBezTo>
                      <a:cubicBezTo>
                        <a:pt x="6099" y="6928"/>
                        <a:pt x="6653" y="7205"/>
                        <a:pt x="7208" y="6928"/>
                      </a:cubicBezTo>
                      <a:cubicBezTo>
                        <a:pt x="7208" y="6928"/>
                        <a:pt x="7208" y="6651"/>
                        <a:pt x="7485" y="6374"/>
                      </a:cubicBezTo>
                      <a:cubicBezTo>
                        <a:pt x="7485" y="5819"/>
                        <a:pt x="7763" y="5542"/>
                        <a:pt x="7763" y="4988"/>
                      </a:cubicBezTo>
                      <a:cubicBezTo>
                        <a:pt x="7763" y="4988"/>
                        <a:pt x="7763" y="4434"/>
                        <a:pt x="7763" y="4157"/>
                      </a:cubicBezTo>
                      <a:cubicBezTo>
                        <a:pt x="7763" y="4157"/>
                        <a:pt x="7763" y="3603"/>
                        <a:pt x="7485" y="3325"/>
                      </a:cubicBezTo>
                      <a:cubicBezTo>
                        <a:pt x="7485" y="3325"/>
                        <a:pt x="7485" y="2771"/>
                        <a:pt x="6931" y="2771"/>
                      </a:cubicBezTo>
                      <a:cubicBezTo>
                        <a:pt x="6931" y="2771"/>
                        <a:pt x="6653" y="2771"/>
                        <a:pt x="6377" y="2494"/>
                      </a:cubicBezTo>
                      <a:cubicBezTo>
                        <a:pt x="5822" y="2217"/>
                        <a:pt x="5545" y="1940"/>
                        <a:pt x="4990" y="1663"/>
                      </a:cubicBezTo>
                      <a:cubicBezTo>
                        <a:pt x="4990" y="1663"/>
                        <a:pt x="4713" y="1663"/>
                        <a:pt x="4435" y="1386"/>
                      </a:cubicBezTo>
                      <a:cubicBezTo>
                        <a:pt x="4435" y="1386"/>
                        <a:pt x="4159" y="1386"/>
                        <a:pt x="3881" y="1109"/>
                      </a:cubicBezTo>
                      <a:cubicBezTo>
                        <a:pt x="3881" y="1109"/>
                        <a:pt x="3881" y="1109"/>
                        <a:pt x="3881" y="1109"/>
                      </a:cubicBezTo>
                      <a:cubicBezTo>
                        <a:pt x="3881" y="1109"/>
                        <a:pt x="3881" y="1109"/>
                        <a:pt x="3881" y="1109"/>
                      </a:cubicBezTo>
                      <a:cubicBezTo>
                        <a:pt x="3881" y="1109"/>
                        <a:pt x="3881" y="832"/>
                        <a:pt x="3881" y="554"/>
                      </a:cubicBezTo>
                      <a:cubicBezTo>
                        <a:pt x="3881" y="554"/>
                        <a:pt x="3881" y="0"/>
                        <a:pt x="3327" y="0"/>
                      </a:cubicBezTo>
                      <a:cubicBezTo>
                        <a:pt x="3327" y="0"/>
                        <a:pt x="2772" y="0"/>
                        <a:pt x="2495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705" name="Freeform 4704">
                  <a:extLst>
                    <a:ext uri="{FF2B5EF4-FFF2-40B4-BE49-F238E27FC236}">
                      <a16:creationId xmlns:a16="http://schemas.microsoft.com/office/drawing/2014/main" id="{8834F030-7152-7442-A2D8-3A34A5FE7447}"/>
                    </a:ext>
                  </a:extLst>
                </p:cNvPr>
                <p:cNvSpPr/>
                <p:nvPr/>
              </p:nvSpPr>
              <p:spPr>
                <a:xfrm>
                  <a:off x="7748593" y="3968002"/>
                  <a:ext cx="5821" cy="14410"/>
                </a:xfrm>
                <a:custGeom>
                  <a:avLst/>
                  <a:gdLst>
                    <a:gd name="connsiteX0" fmla="*/ 0 w 5821"/>
                    <a:gd name="connsiteY0" fmla="*/ 10253 h 14410"/>
                    <a:gd name="connsiteX1" fmla="*/ 1109 w 5821"/>
                    <a:gd name="connsiteY1" fmla="*/ 14410 h 14410"/>
                    <a:gd name="connsiteX2" fmla="*/ 1109 w 5821"/>
                    <a:gd name="connsiteY2" fmla="*/ 14410 h 14410"/>
                    <a:gd name="connsiteX3" fmla="*/ 1109 w 5821"/>
                    <a:gd name="connsiteY3" fmla="*/ 14410 h 14410"/>
                    <a:gd name="connsiteX4" fmla="*/ 1109 w 5821"/>
                    <a:gd name="connsiteY4" fmla="*/ 14410 h 14410"/>
                    <a:gd name="connsiteX5" fmla="*/ 1109 w 5821"/>
                    <a:gd name="connsiteY5" fmla="*/ 14410 h 14410"/>
                    <a:gd name="connsiteX6" fmla="*/ 1109 w 5821"/>
                    <a:gd name="connsiteY6" fmla="*/ 14410 h 14410"/>
                    <a:gd name="connsiteX7" fmla="*/ 1109 w 5821"/>
                    <a:gd name="connsiteY7" fmla="*/ 14410 h 14410"/>
                    <a:gd name="connsiteX8" fmla="*/ 1941 w 5821"/>
                    <a:gd name="connsiteY8" fmla="*/ 13856 h 14410"/>
                    <a:gd name="connsiteX9" fmla="*/ 2495 w 5821"/>
                    <a:gd name="connsiteY9" fmla="*/ 13579 h 14410"/>
                    <a:gd name="connsiteX10" fmla="*/ 4713 w 5821"/>
                    <a:gd name="connsiteY10" fmla="*/ 12470 h 14410"/>
                    <a:gd name="connsiteX11" fmla="*/ 5267 w 5821"/>
                    <a:gd name="connsiteY11" fmla="*/ 12193 h 14410"/>
                    <a:gd name="connsiteX12" fmla="*/ 5822 w 5821"/>
                    <a:gd name="connsiteY12" fmla="*/ 11639 h 14410"/>
                    <a:gd name="connsiteX13" fmla="*/ 5822 w 5821"/>
                    <a:gd name="connsiteY13" fmla="*/ 11639 h 14410"/>
                    <a:gd name="connsiteX14" fmla="*/ 5822 w 5821"/>
                    <a:gd name="connsiteY14" fmla="*/ 11639 h 14410"/>
                    <a:gd name="connsiteX15" fmla="*/ 5822 w 5821"/>
                    <a:gd name="connsiteY15" fmla="*/ 10253 h 14410"/>
                    <a:gd name="connsiteX16" fmla="*/ 5822 w 5821"/>
                    <a:gd name="connsiteY16" fmla="*/ 8868 h 14410"/>
                    <a:gd name="connsiteX17" fmla="*/ 5822 w 5821"/>
                    <a:gd name="connsiteY17" fmla="*/ 6928 h 14410"/>
                    <a:gd name="connsiteX18" fmla="*/ 5545 w 5821"/>
                    <a:gd name="connsiteY18" fmla="*/ 5542 h 14410"/>
                    <a:gd name="connsiteX19" fmla="*/ 4990 w 5821"/>
                    <a:gd name="connsiteY19" fmla="*/ 2217 h 14410"/>
                    <a:gd name="connsiteX20" fmla="*/ 4990 w 5821"/>
                    <a:gd name="connsiteY20" fmla="*/ 832 h 14410"/>
                    <a:gd name="connsiteX21" fmla="*/ 4713 w 5821"/>
                    <a:gd name="connsiteY21" fmla="*/ 0 h 14410"/>
                    <a:gd name="connsiteX22" fmla="*/ 3604 w 5821"/>
                    <a:gd name="connsiteY22" fmla="*/ 0 h 14410"/>
                    <a:gd name="connsiteX23" fmla="*/ 3604 w 5821"/>
                    <a:gd name="connsiteY23" fmla="*/ 0 h 14410"/>
                    <a:gd name="connsiteX24" fmla="*/ 3604 w 5821"/>
                    <a:gd name="connsiteY24" fmla="*/ 0 h 14410"/>
                    <a:gd name="connsiteX25" fmla="*/ 2772 w 5821"/>
                    <a:gd name="connsiteY25" fmla="*/ 1109 h 14410"/>
                    <a:gd name="connsiteX26" fmla="*/ 2217 w 5821"/>
                    <a:gd name="connsiteY26" fmla="*/ 2494 h 14410"/>
                    <a:gd name="connsiteX27" fmla="*/ 1663 w 5821"/>
                    <a:gd name="connsiteY27" fmla="*/ 3048 h 14410"/>
                    <a:gd name="connsiteX28" fmla="*/ 1663 w 5821"/>
                    <a:gd name="connsiteY28" fmla="*/ 3603 h 14410"/>
                    <a:gd name="connsiteX29" fmla="*/ 1663 w 5821"/>
                    <a:gd name="connsiteY29" fmla="*/ 5819 h 14410"/>
                    <a:gd name="connsiteX30" fmla="*/ 1663 w 5821"/>
                    <a:gd name="connsiteY30" fmla="*/ 7205 h 14410"/>
                    <a:gd name="connsiteX31" fmla="*/ 1109 w 5821"/>
                    <a:gd name="connsiteY31" fmla="*/ 7760 h 14410"/>
                    <a:gd name="connsiteX32" fmla="*/ 554 w 5821"/>
                    <a:gd name="connsiteY32" fmla="*/ 8591 h 14410"/>
                    <a:gd name="connsiteX33" fmla="*/ 554 w 5821"/>
                    <a:gd name="connsiteY33" fmla="*/ 9422 h 14410"/>
                    <a:gd name="connsiteX34" fmla="*/ 831 w 5821"/>
                    <a:gd name="connsiteY34" fmla="*/ 9699 h 14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</a:cxnLst>
                  <a:rect l="l" t="t" r="r" b="b"/>
                  <a:pathLst>
                    <a:path w="5821" h="14410">
                      <a:moveTo>
                        <a:pt x="0" y="10253"/>
                      </a:moveTo>
                      <a:cubicBezTo>
                        <a:pt x="1386" y="11362"/>
                        <a:pt x="1663" y="13025"/>
                        <a:pt x="1109" y="14410"/>
                      </a:cubicBezTo>
                      <a:cubicBezTo>
                        <a:pt x="1109" y="14410"/>
                        <a:pt x="1109" y="14410"/>
                        <a:pt x="1109" y="14410"/>
                      </a:cubicBezTo>
                      <a:cubicBezTo>
                        <a:pt x="1109" y="14410"/>
                        <a:pt x="1109" y="14410"/>
                        <a:pt x="1109" y="14410"/>
                      </a:cubicBezTo>
                      <a:cubicBezTo>
                        <a:pt x="1109" y="14410"/>
                        <a:pt x="1109" y="14410"/>
                        <a:pt x="1109" y="14410"/>
                      </a:cubicBezTo>
                      <a:cubicBezTo>
                        <a:pt x="1109" y="14410"/>
                        <a:pt x="1109" y="14410"/>
                        <a:pt x="1109" y="14410"/>
                      </a:cubicBezTo>
                      <a:cubicBezTo>
                        <a:pt x="1109" y="14410"/>
                        <a:pt x="1109" y="14410"/>
                        <a:pt x="1109" y="14410"/>
                      </a:cubicBezTo>
                      <a:cubicBezTo>
                        <a:pt x="1109" y="14410"/>
                        <a:pt x="1109" y="14410"/>
                        <a:pt x="1109" y="14410"/>
                      </a:cubicBezTo>
                      <a:cubicBezTo>
                        <a:pt x="1386" y="14410"/>
                        <a:pt x="1663" y="14410"/>
                        <a:pt x="1941" y="13856"/>
                      </a:cubicBezTo>
                      <a:cubicBezTo>
                        <a:pt x="1941" y="13856"/>
                        <a:pt x="2217" y="13856"/>
                        <a:pt x="2495" y="13579"/>
                      </a:cubicBezTo>
                      <a:cubicBezTo>
                        <a:pt x="3049" y="13302"/>
                        <a:pt x="3881" y="12748"/>
                        <a:pt x="4713" y="12470"/>
                      </a:cubicBezTo>
                      <a:cubicBezTo>
                        <a:pt x="4713" y="12470"/>
                        <a:pt x="4990" y="12470"/>
                        <a:pt x="5267" y="12193"/>
                      </a:cubicBezTo>
                      <a:cubicBezTo>
                        <a:pt x="5267" y="12193"/>
                        <a:pt x="5545" y="11639"/>
                        <a:pt x="5822" y="11639"/>
                      </a:cubicBezTo>
                      <a:cubicBezTo>
                        <a:pt x="5822" y="11639"/>
                        <a:pt x="5822" y="11639"/>
                        <a:pt x="5822" y="11639"/>
                      </a:cubicBezTo>
                      <a:cubicBezTo>
                        <a:pt x="5822" y="11639"/>
                        <a:pt x="5822" y="11639"/>
                        <a:pt x="5822" y="11639"/>
                      </a:cubicBezTo>
                      <a:cubicBezTo>
                        <a:pt x="5822" y="11085"/>
                        <a:pt x="5822" y="10531"/>
                        <a:pt x="5822" y="10253"/>
                      </a:cubicBezTo>
                      <a:cubicBezTo>
                        <a:pt x="5822" y="9699"/>
                        <a:pt x="5822" y="9422"/>
                        <a:pt x="5822" y="8868"/>
                      </a:cubicBezTo>
                      <a:cubicBezTo>
                        <a:pt x="5822" y="8314"/>
                        <a:pt x="5822" y="7760"/>
                        <a:pt x="5822" y="6928"/>
                      </a:cubicBezTo>
                      <a:cubicBezTo>
                        <a:pt x="5822" y="6374"/>
                        <a:pt x="5822" y="5819"/>
                        <a:pt x="5545" y="5542"/>
                      </a:cubicBezTo>
                      <a:cubicBezTo>
                        <a:pt x="5267" y="4434"/>
                        <a:pt x="4990" y="3325"/>
                        <a:pt x="4990" y="2217"/>
                      </a:cubicBezTo>
                      <a:cubicBezTo>
                        <a:pt x="4990" y="1663"/>
                        <a:pt x="4990" y="1386"/>
                        <a:pt x="4990" y="832"/>
                      </a:cubicBezTo>
                      <a:cubicBezTo>
                        <a:pt x="4990" y="554"/>
                        <a:pt x="4990" y="277"/>
                        <a:pt x="4713" y="0"/>
                      </a:cubicBezTo>
                      <a:cubicBezTo>
                        <a:pt x="4435" y="0"/>
                        <a:pt x="3881" y="0"/>
                        <a:pt x="3604" y="0"/>
                      </a:cubicBezTo>
                      <a:cubicBezTo>
                        <a:pt x="3604" y="0"/>
                        <a:pt x="3604" y="0"/>
                        <a:pt x="3604" y="0"/>
                      </a:cubicBezTo>
                      <a:cubicBezTo>
                        <a:pt x="3604" y="0"/>
                        <a:pt x="3604" y="0"/>
                        <a:pt x="3604" y="0"/>
                      </a:cubicBezTo>
                      <a:cubicBezTo>
                        <a:pt x="3604" y="554"/>
                        <a:pt x="3049" y="554"/>
                        <a:pt x="2772" y="1109"/>
                      </a:cubicBezTo>
                      <a:cubicBezTo>
                        <a:pt x="2495" y="1663"/>
                        <a:pt x="2495" y="2217"/>
                        <a:pt x="2217" y="2494"/>
                      </a:cubicBezTo>
                      <a:cubicBezTo>
                        <a:pt x="2217" y="2494"/>
                        <a:pt x="1941" y="2771"/>
                        <a:pt x="1663" y="3048"/>
                      </a:cubicBezTo>
                      <a:cubicBezTo>
                        <a:pt x="1663" y="3048"/>
                        <a:pt x="1663" y="3048"/>
                        <a:pt x="1663" y="3603"/>
                      </a:cubicBezTo>
                      <a:cubicBezTo>
                        <a:pt x="1663" y="4434"/>
                        <a:pt x="1663" y="4988"/>
                        <a:pt x="1663" y="5819"/>
                      </a:cubicBezTo>
                      <a:cubicBezTo>
                        <a:pt x="1663" y="6374"/>
                        <a:pt x="1663" y="6651"/>
                        <a:pt x="1663" y="7205"/>
                      </a:cubicBezTo>
                      <a:cubicBezTo>
                        <a:pt x="1663" y="7205"/>
                        <a:pt x="1386" y="7482"/>
                        <a:pt x="1109" y="7760"/>
                      </a:cubicBezTo>
                      <a:cubicBezTo>
                        <a:pt x="1109" y="7760"/>
                        <a:pt x="831" y="8314"/>
                        <a:pt x="554" y="8591"/>
                      </a:cubicBezTo>
                      <a:cubicBezTo>
                        <a:pt x="554" y="8868"/>
                        <a:pt x="554" y="9145"/>
                        <a:pt x="554" y="9422"/>
                      </a:cubicBezTo>
                      <a:cubicBezTo>
                        <a:pt x="554" y="9422"/>
                        <a:pt x="554" y="9422"/>
                        <a:pt x="831" y="9699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706" name="Freeform 4705">
                  <a:extLst>
                    <a:ext uri="{FF2B5EF4-FFF2-40B4-BE49-F238E27FC236}">
                      <a16:creationId xmlns:a16="http://schemas.microsoft.com/office/drawing/2014/main" id="{E8E16EAF-2B0F-F536-C3E5-C7B6F33528C5}"/>
                    </a:ext>
                  </a:extLst>
                </p:cNvPr>
                <p:cNvSpPr/>
                <p:nvPr/>
              </p:nvSpPr>
              <p:spPr>
                <a:xfrm>
                  <a:off x="7751365" y="3965508"/>
                  <a:ext cx="1108" cy="1108"/>
                </a:xfrm>
                <a:custGeom>
                  <a:avLst/>
                  <a:gdLst>
                    <a:gd name="connsiteX0" fmla="*/ 1109 w 1108"/>
                    <a:gd name="connsiteY0" fmla="*/ 554 h 1108"/>
                    <a:gd name="connsiteX1" fmla="*/ 555 w 1108"/>
                    <a:gd name="connsiteY1" fmla="*/ 1108 h 1108"/>
                    <a:gd name="connsiteX2" fmla="*/ 0 w 1108"/>
                    <a:gd name="connsiteY2" fmla="*/ 554 h 1108"/>
                    <a:gd name="connsiteX3" fmla="*/ 555 w 1108"/>
                    <a:gd name="connsiteY3" fmla="*/ 0 h 1108"/>
                    <a:gd name="connsiteX4" fmla="*/ 1109 w 1108"/>
                    <a:gd name="connsiteY4" fmla="*/ 554 h 11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08" h="1108">
                      <a:moveTo>
                        <a:pt x="1109" y="554"/>
                      </a:moveTo>
                      <a:cubicBezTo>
                        <a:pt x="1109" y="861"/>
                        <a:pt x="861" y="1108"/>
                        <a:pt x="555" y="1108"/>
                      </a:cubicBezTo>
                      <a:cubicBezTo>
                        <a:pt x="249" y="1108"/>
                        <a:pt x="0" y="860"/>
                        <a:pt x="0" y="554"/>
                      </a:cubicBezTo>
                      <a:cubicBezTo>
                        <a:pt x="0" y="248"/>
                        <a:pt x="249" y="0"/>
                        <a:pt x="555" y="0"/>
                      </a:cubicBezTo>
                      <a:cubicBezTo>
                        <a:pt x="861" y="0"/>
                        <a:pt x="1109" y="249"/>
                        <a:pt x="1109" y="554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707" name="Freeform 4706">
                  <a:extLst>
                    <a:ext uri="{FF2B5EF4-FFF2-40B4-BE49-F238E27FC236}">
                      <a16:creationId xmlns:a16="http://schemas.microsoft.com/office/drawing/2014/main" id="{1F39B32F-5518-62C5-A75B-C53D11AC9BDA}"/>
                    </a:ext>
                  </a:extLst>
                </p:cNvPr>
                <p:cNvSpPr/>
                <p:nvPr/>
              </p:nvSpPr>
              <p:spPr>
                <a:xfrm>
                  <a:off x="7750564" y="3939458"/>
                  <a:ext cx="15494" cy="34640"/>
                </a:xfrm>
                <a:custGeom>
                  <a:avLst/>
                  <a:gdLst>
                    <a:gd name="connsiteX0" fmla="*/ 1633 w 15494"/>
                    <a:gd name="connsiteY0" fmla="*/ 3326 h 34640"/>
                    <a:gd name="connsiteX1" fmla="*/ 1633 w 15494"/>
                    <a:gd name="connsiteY1" fmla="*/ 4434 h 34640"/>
                    <a:gd name="connsiteX2" fmla="*/ 1356 w 15494"/>
                    <a:gd name="connsiteY2" fmla="*/ 5542 h 34640"/>
                    <a:gd name="connsiteX3" fmla="*/ 1078 w 15494"/>
                    <a:gd name="connsiteY3" fmla="*/ 5542 h 34640"/>
                    <a:gd name="connsiteX4" fmla="*/ 246 w 15494"/>
                    <a:gd name="connsiteY4" fmla="*/ 6928 h 34640"/>
                    <a:gd name="connsiteX5" fmla="*/ 246 w 15494"/>
                    <a:gd name="connsiteY5" fmla="*/ 8591 h 34640"/>
                    <a:gd name="connsiteX6" fmla="*/ 246 w 15494"/>
                    <a:gd name="connsiteY6" fmla="*/ 9145 h 34640"/>
                    <a:gd name="connsiteX7" fmla="*/ 246 w 15494"/>
                    <a:gd name="connsiteY7" fmla="*/ 12748 h 34640"/>
                    <a:gd name="connsiteX8" fmla="*/ 246 w 15494"/>
                    <a:gd name="connsiteY8" fmla="*/ 14133 h 34640"/>
                    <a:gd name="connsiteX9" fmla="*/ 524 w 15494"/>
                    <a:gd name="connsiteY9" fmla="*/ 14688 h 34640"/>
                    <a:gd name="connsiteX10" fmla="*/ 801 w 15494"/>
                    <a:gd name="connsiteY10" fmla="*/ 15242 h 34640"/>
                    <a:gd name="connsiteX11" fmla="*/ 1356 w 15494"/>
                    <a:gd name="connsiteY11" fmla="*/ 16073 h 34640"/>
                    <a:gd name="connsiteX12" fmla="*/ 1910 w 15494"/>
                    <a:gd name="connsiteY12" fmla="*/ 16350 h 34640"/>
                    <a:gd name="connsiteX13" fmla="*/ 2742 w 15494"/>
                    <a:gd name="connsiteY13" fmla="*/ 17182 h 34640"/>
                    <a:gd name="connsiteX14" fmla="*/ 3296 w 15494"/>
                    <a:gd name="connsiteY14" fmla="*/ 18013 h 34640"/>
                    <a:gd name="connsiteX15" fmla="*/ 3574 w 15494"/>
                    <a:gd name="connsiteY15" fmla="*/ 18567 h 34640"/>
                    <a:gd name="connsiteX16" fmla="*/ 3574 w 15494"/>
                    <a:gd name="connsiteY16" fmla="*/ 20507 h 34640"/>
                    <a:gd name="connsiteX17" fmla="*/ 3574 w 15494"/>
                    <a:gd name="connsiteY17" fmla="*/ 21062 h 34640"/>
                    <a:gd name="connsiteX18" fmla="*/ 3574 w 15494"/>
                    <a:gd name="connsiteY18" fmla="*/ 21062 h 34640"/>
                    <a:gd name="connsiteX19" fmla="*/ 3574 w 15494"/>
                    <a:gd name="connsiteY19" fmla="*/ 21616 h 34640"/>
                    <a:gd name="connsiteX20" fmla="*/ 3574 w 15494"/>
                    <a:gd name="connsiteY20" fmla="*/ 21893 h 34640"/>
                    <a:gd name="connsiteX21" fmla="*/ 3574 w 15494"/>
                    <a:gd name="connsiteY21" fmla="*/ 22724 h 34640"/>
                    <a:gd name="connsiteX22" fmla="*/ 4682 w 15494"/>
                    <a:gd name="connsiteY22" fmla="*/ 24387 h 34640"/>
                    <a:gd name="connsiteX23" fmla="*/ 5514 w 15494"/>
                    <a:gd name="connsiteY23" fmla="*/ 25218 h 34640"/>
                    <a:gd name="connsiteX24" fmla="*/ 5514 w 15494"/>
                    <a:gd name="connsiteY24" fmla="*/ 25772 h 34640"/>
                    <a:gd name="connsiteX25" fmla="*/ 6069 w 15494"/>
                    <a:gd name="connsiteY25" fmla="*/ 27158 h 34640"/>
                    <a:gd name="connsiteX26" fmla="*/ 6346 w 15494"/>
                    <a:gd name="connsiteY26" fmla="*/ 28267 h 34640"/>
                    <a:gd name="connsiteX27" fmla="*/ 9950 w 15494"/>
                    <a:gd name="connsiteY27" fmla="*/ 34086 h 34640"/>
                    <a:gd name="connsiteX28" fmla="*/ 10505 w 15494"/>
                    <a:gd name="connsiteY28" fmla="*/ 34640 h 34640"/>
                    <a:gd name="connsiteX29" fmla="*/ 11059 w 15494"/>
                    <a:gd name="connsiteY29" fmla="*/ 34640 h 34640"/>
                    <a:gd name="connsiteX30" fmla="*/ 12722 w 15494"/>
                    <a:gd name="connsiteY30" fmla="*/ 34640 h 34640"/>
                    <a:gd name="connsiteX31" fmla="*/ 14108 w 15494"/>
                    <a:gd name="connsiteY31" fmla="*/ 32423 h 34640"/>
                    <a:gd name="connsiteX32" fmla="*/ 14108 w 15494"/>
                    <a:gd name="connsiteY32" fmla="*/ 31315 h 34640"/>
                    <a:gd name="connsiteX33" fmla="*/ 14940 w 15494"/>
                    <a:gd name="connsiteY33" fmla="*/ 30761 h 34640"/>
                    <a:gd name="connsiteX34" fmla="*/ 14940 w 15494"/>
                    <a:gd name="connsiteY34" fmla="*/ 30483 h 34640"/>
                    <a:gd name="connsiteX35" fmla="*/ 14940 w 15494"/>
                    <a:gd name="connsiteY35" fmla="*/ 30483 h 34640"/>
                    <a:gd name="connsiteX36" fmla="*/ 15494 w 15494"/>
                    <a:gd name="connsiteY36" fmla="*/ 29929 h 34640"/>
                    <a:gd name="connsiteX37" fmla="*/ 15494 w 15494"/>
                    <a:gd name="connsiteY37" fmla="*/ 29098 h 34640"/>
                    <a:gd name="connsiteX38" fmla="*/ 14108 w 15494"/>
                    <a:gd name="connsiteY38" fmla="*/ 27158 h 34640"/>
                    <a:gd name="connsiteX39" fmla="*/ 13277 w 15494"/>
                    <a:gd name="connsiteY39" fmla="*/ 26604 h 34640"/>
                    <a:gd name="connsiteX40" fmla="*/ 12168 w 15494"/>
                    <a:gd name="connsiteY40" fmla="*/ 26327 h 34640"/>
                    <a:gd name="connsiteX41" fmla="*/ 9950 w 15494"/>
                    <a:gd name="connsiteY41" fmla="*/ 23278 h 34640"/>
                    <a:gd name="connsiteX42" fmla="*/ 10227 w 15494"/>
                    <a:gd name="connsiteY42" fmla="*/ 20230 h 34640"/>
                    <a:gd name="connsiteX43" fmla="*/ 9118 w 15494"/>
                    <a:gd name="connsiteY43" fmla="*/ 18290 h 34640"/>
                    <a:gd name="connsiteX44" fmla="*/ 8287 w 15494"/>
                    <a:gd name="connsiteY44" fmla="*/ 16350 h 34640"/>
                    <a:gd name="connsiteX45" fmla="*/ 7177 w 15494"/>
                    <a:gd name="connsiteY45" fmla="*/ 15519 h 34640"/>
                    <a:gd name="connsiteX46" fmla="*/ 5791 w 15494"/>
                    <a:gd name="connsiteY46" fmla="*/ 14965 h 34640"/>
                    <a:gd name="connsiteX47" fmla="*/ 4960 w 15494"/>
                    <a:gd name="connsiteY47" fmla="*/ 14133 h 34640"/>
                    <a:gd name="connsiteX48" fmla="*/ 4128 w 15494"/>
                    <a:gd name="connsiteY48" fmla="*/ 13302 h 34640"/>
                    <a:gd name="connsiteX49" fmla="*/ 4128 w 15494"/>
                    <a:gd name="connsiteY49" fmla="*/ 13025 h 34640"/>
                    <a:gd name="connsiteX50" fmla="*/ 4128 w 15494"/>
                    <a:gd name="connsiteY50" fmla="*/ 12193 h 34640"/>
                    <a:gd name="connsiteX51" fmla="*/ 4128 w 15494"/>
                    <a:gd name="connsiteY51" fmla="*/ 11085 h 34640"/>
                    <a:gd name="connsiteX52" fmla="*/ 4128 w 15494"/>
                    <a:gd name="connsiteY52" fmla="*/ 10254 h 34640"/>
                    <a:gd name="connsiteX53" fmla="*/ 4128 w 15494"/>
                    <a:gd name="connsiteY53" fmla="*/ 9977 h 34640"/>
                    <a:gd name="connsiteX54" fmla="*/ 4128 w 15494"/>
                    <a:gd name="connsiteY54" fmla="*/ 9699 h 34640"/>
                    <a:gd name="connsiteX55" fmla="*/ 4128 w 15494"/>
                    <a:gd name="connsiteY55" fmla="*/ 9422 h 34640"/>
                    <a:gd name="connsiteX56" fmla="*/ 4128 w 15494"/>
                    <a:gd name="connsiteY56" fmla="*/ 9145 h 34640"/>
                    <a:gd name="connsiteX57" fmla="*/ 4682 w 15494"/>
                    <a:gd name="connsiteY57" fmla="*/ 8314 h 34640"/>
                    <a:gd name="connsiteX58" fmla="*/ 5791 w 15494"/>
                    <a:gd name="connsiteY58" fmla="*/ 6928 h 34640"/>
                    <a:gd name="connsiteX59" fmla="*/ 6900 w 15494"/>
                    <a:gd name="connsiteY59" fmla="*/ 6097 h 34640"/>
                    <a:gd name="connsiteX60" fmla="*/ 8287 w 15494"/>
                    <a:gd name="connsiteY60" fmla="*/ 3880 h 34640"/>
                    <a:gd name="connsiteX61" fmla="*/ 8563 w 15494"/>
                    <a:gd name="connsiteY61" fmla="*/ 1109 h 34640"/>
                    <a:gd name="connsiteX62" fmla="*/ 8563 w 15494"/>
                    <a:gd name="connsiteY62" fmla="*/ 554 h 34640"/>
                    <a:gd name="connsiteX63" fmla="*/ 7732 w 15494"/>
                    <a:gd name="connsiteY63" fmla="*/ 0 h 34640"/>
                    <a:gd name="connsiteX64" fmla="*/ 6900 w 15494"/>
                    <a:gd name="connsiteY64" fmla="*/ 0 h 34640"/>
                    <a:gd name="connsiteX65" fmla="*/ 5514 w 15494"/>
                    <a:gd name="connsiteY65" fmla="*/ 1109 h 34640"/>
                    <a:gd name="connsiteX66" fmla="*/ 4682 w 15494"/>
                    <a:gd name="connsiteY66" fmla="*/ 2217 h 34640"/>
                    <a:gd name="connsiteX67" fmla="*/ 3296 w 15494"/>
                    <a:gd name="connsiteY67" fmla="*/ 2771 h 34640"/>
                    <a:gd name="connsiteX68" fmla="*/ 1633 w 15494"/>
                    <a:gd name="connsiteY68" fmla="*/ 2771 h 34640"/>
                    <a:gd name="connsiteX69" fmla="*/ 1078 w 15494"/>
                    <a:gd name="connsiteY69" fmla="*/ 2771 h 346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</a:cxnLst>
                  <a:rect l="l" t="t" r="r" b="b"/>
                  <a:pathLst>
                    <a:path w="15494" h="34640">
                      <a:moveTo>
                        <a:pt x="1633" y="3326"/>
                      </a:moveTo>
                      <a:cubicBezTo>
                        <a:pt x="1356" y="3603"/>
                        <a:pt x="1633" y="4157"/>
                        <a:pt x="1633" y="4434"/>
                      </a:cubicBezTo>
                      <a:cubicBezTo>
                        <a:pt x="1633" y="4988"/>
                        <a:pt x="1633" y="5265"/>
                        <a:pt x="1356" y="5542"/>
                      </a:cubicBezTo>
                      <a:cubicBezTo>
                        <a:pt x="1356" y="5542"/>
                        <a:pt x="1356" y="5542"/>
                        <a:pt x="1078" y="5542"/>
                      </a:cubicBezTo>
                      <a:cubicBezTo>
                        <a:pt x="524" y="5542"/>
                        <a:pt x="246" y="6374"/>
                        <a:pt x="246" y="6928"/>
                      </a:cubicBezTo>
                      <a:cubicBezTo>
                        <a:pt x="246" y="7482"/>
                        <a:pt x="246" y="8037"/>
                        <a:pt x="246" y="8591"/>
                      </a:cubicBezTo>
                      <a:cubicBezTo>
                        <a:pt x="246" y="8591"/>
                        <a:pt x="246" y="8868"/>
                        <a:pt x="246" y="9145"/>
                      </a:cubicBezTo>
                      <a:cubicBezTo>
                        <a:pt x="-308" y="10254"/>
                        <a:pt x="246" y="11362"/>
                        <a:pt x="246" y="12748"/>
                      </a:cubicBezTo>
                      <a:cubicBezTo>
                        <a:pt x="246" y="13302"/>
                        <a:pt x="246" y="13579"/>
                        <a:pt x="246" y="14133"/>
                      </a:cubicBezTo>
                      <a:cubicBezTo>
                        <a:pt x="246" y="14133"/>
                        <a:pt x="246" y="14411"/>
                        <a:pt x="524" y="14688"/>
                      </a:cubicBezTo>
                      <a:cubicBezTo>
                        <a:pt x="524" y="14688"/>
                        <a:pt x="524" y="14965"/>
                        <a:pt x="801" y="15242"/>
                      </a:cubicBezTo>
                      <a:cubicBezTo>
                        <a:pt x="801" y="15242"/>
                        <a:pt x="1078" y="15796"/>
                        <a:pt x="1356" y="16073"/>
                      </a:cubicBezTo>
                      <a:cubicBezTo>
                        <a:pt x="1356" y="16073"/>
                        <a:pt x="1633" y="16073"/>
                        <a:pt x="1910" y="16350"/>
                      </a:cubicBezTo>
                      <a:cubicBezTo>
                        <a:pt x="1910" y="16350"/>
                        <a:pt x="2464" y="16905"/>
                        <a:pt x="2742" y="17182"/>
                      </a:cubicBezTo>
                      <a:cubicBezTo>
                        <a:pt x="2742" y="17182"/>
                        <a:pt x="3019" y="17736"/>
                        <a:pt x="3296" y="18013"/>
                      </a:cubicBezTo>
                      <a:cubicBezTo>
                        <a:pt x="3296" y="18013"/>
                        <a:pt x="3296" y="18013"/>
                        <a:pt x="3574" y="18567"/>
                      </a:cubicBezTo>
                      <a:cubicBezTo>
                        <a:pt x="3574" y="19121"/>
                        <a:pt x="3574" y="19953"/>
                        <a:pt x="3574" y="20507"/>
                      </a:cubicBezTo>
                      <a:cubicBezTo>
                        <a:pt x="3574" y="20507"/>
                        <a:pt x="3574" y="21062"/>
                        <a:pt x="3574" y="21062"/>
                      </a:cubicBezTo>
                      <a:cubicBezTo>
                        <a:pt x="3574" y="21062"/>
                        <a:pt x="3574" y="21062"/>
                        <a:pt x="3574" y="21062"/>
                      </a:cubicBezTo>
                      <a:cubicBezTo>
                        <a:pt x="3574" y="21062"/>
                        <a:pt x="3574" y="21339"/>
                        <a:pt x="3574" y="21616"/>
                      </a:cubicBezTo>
                      <a:cubicBezTo>
                        <a:pt x="3574" y="21616"/>
                        <a:pt x="3574" y="21616"/>
                        <a:pt x="3574" y="21893"/>
                      </a:cubicBezTo>
                      <a:cubicBezTo>
                        <a:pt x="3574" y="22170"/>
                        <a:pt x="3574" y="22447"/>
                        <a:pt x="3574" y="22724"/>
                      </a:cubicBezTo>
                      <a:cubicBezTo>
                        <a:pt x="3574" y="23278"/>
                        <a:pt x="4128" y="23833"/>
                        <a:pt x="4682" y="24387"/>
                      </a:cubicBezTo>
                      <a:cubicBezTo>
                        <a:pt x="4960" y="24387"/>
                        <a:pt x="5514" y="24941"/>
                        <a:pt x="5514" y="25218"/>
                      </a:cubicBezTo>
                      <a:cubicBezTo>
                        <a:pt x="5514" y="25218"/>
                        <a:pt x="5514" y="25495"/>
                        <a:pt x="5514" y="25772"/>
                      </a:cubicBezTo>
                      <a:cubicBezTo>
                        <a:pt x="5514" y="26327"/>
                        <a:pt x="5791" y="26881"/>
                        <a:pt x="6069" y="27158"/>
                      </a:cubicBezTo>
                      <a:cubicBezTo>
                        <a:pt x="6069" y="27435"/>
                        <a:pt x="6346" y="27990"/>
                        <a:pt x="6346" y="28267"/>
                      </a:cubicBezTo>
                      <a:cubicBezTo>
                        <a:pt x="6900" y="30483"/>
                        <a:pt x="8287" y="32423"/>
                        <a:pt x="9950" y="34086"/>
                      </a:cubicBezTo>
                      <a:cubicBezTo>
                        <a:pt x="9950" y="34086"/>
                        <a:pt x="10227" y="34363"/>
                        <a:pt x="10505" y="34640"/>
                      </a:cubicBezTo>
                      <a:cubicBezTo>
                        <a:pt x="10505" y="34640"/>
                        <a:pt x="10781" y="34640"/>
                        <a:pt x="11059" y="34640"/>
                      </a:cubicBezTo>
                      <a:cubicBezTo>
                        <a:pt x="11613" y="34640"/>
                        <a:pt x="12168" y="34640"/>
                        <a:pt x="12722" y="34640"/>
                      </a:cubicBezTo>
                      <a:cubicBezTo>
                        <a:pt x="13554" y="34363"/>
                        <a:pt x="14108" y="33255"/>
                        <a:pt x="14108" y="32423"/>
                      </a:cubicBezTo>
                      <a:cubicBezTo>
                        <a:pt x="14108" y="32146"/>
                        <a:pt x="14108" y="31592"/>
                        <a:pt x="14108" y="31315"/>
                      </a:cubicBezTo>
                      <a:cubicBezTo>
                        <a:pt x="14108" y="31315"/>
                        <a:pt x="14940" y="31315"/>
                        <a:pt x="14940" y="30761"/>
                      </a:cubicBezTo>
                      <a:cubicBezTo>
                        <a:pt x="14940" y="30761"/>
                        <a:pt x="14940" y="30761"/>
                        <a:pt x="14940" y="30483"/>
                      </a:cubicBezTo>
                      <a:cubicBezTo>
                        <a:pt x="14940" y="30483"/>
                        <a:pt x="14940" y="30483"/>
                        <a:pt x="14940" y="30483"/>
                      </a:cubicBezTo>
                      <a:cubicBezTo>
                        <a:pt x="14940" y="30483"/>
                        <a:pt x="15494" y="30206"/>
                        <a:pt x="15494" y="29929"/>
                      </a:cubicBezTo>
                      <a:cubicBezTo>
                        <a:pt x="15494" y="29652"/>
                        <a:pt x="15494" y="29375"/>
                        <a:pt x="15494" y="29098"/>
                      </a:cubicBezTo>
                      <a:cubicBezTo>
                        <a:pt x="15217" y="28267"/>
                        <a:pt x="14663" y="27712"/>
                        <a:pt x="14108" y="27158"/>
                      </a:cubicBezTo>
                      <a:cubicBezTo>
                        <a:pt x="14108" y="27158"/>
                        <a:pt x="13554" y="26604"/>
                        <a:pt x="13277" y="26604"/>
                      </a:cubicBezTo>
                      <a:cubicBezTo>
                        <a:pt x="12999" y="26604"/>
                        <a:pt x="12445" y="26604"/>
                        <a:pt x="12168" y="26327"/>
                      </a:cubicBezTo>
                      <a:cubicBezTo>
                        <a:pt x="10781" y="26050"/>
                        <a:pt x="9950" y="24664"/>
                        <a:pt x="9950" y="23278"/>
                      </a:cubicBezTo>
                      <a:cubicBezTo>
                        <a:pt x="9950" y="22170"/>
                        <a:pt x="10505" y="21339"/>
                        <a:pt x="10227" y="20230"/>
                      </a:cubicBezTo>
                      <a:cubicBezTo>
                        <a:pt x="10227" y="19399"/>
                        <a:pt x="9395" y="18844"/>
                        <a:pt x="9118" y="18290"/>
                      </a:cubicBezTo>
                      <a:cubicBezTo>
                        <a:pt x="9118" y="17736"/>
                        <a:pt x="9118" y="16905"/>
                        <a:pt x="8287" y="16350"/>
                      </a:cubicBezTo>
                      <a:cubicBezTo>
                        <a:pt x="8287" y="16073"/>
                        <a:pt x="7455" y="15796"/>
                        <a:pt x="7177" y="15519"/>
                      </a:cubicBezTo>
                      <a:cubicBezTo>
                        <a:pt x="6900" y="15519"/>
                        <a:pt x="6346" y="15242"/>
                        <a:pt x="5791" y="14965"/>
                      </a:cubicBezTo>
                      <a:cubicBezTo>
                        <a:pt x="5514" y="14965"/>
                        <a:pt x="5237" y="14411"/>
                        <a:pt x="4960" y="14133"/>
                      </a:cubicBezTo>
                      <a:cubicBezTo>
                        <a:pt x="4682" y="14133"/>
                        <a:pt x="4405" y="13579"/>
                        <a:pt x="4128" y="13302"/>
                      </a:cubicBezTo>
                      <a:cubicBezTo>
                        <a:pt x="4128" y="13302"/>
                        <a:pt x="4128" y="13302"/>
                        <a:pt x="4128" y="13025"/>
                      </a:cubicBezTo>
                      <a:cubicBezTo>
                        <a:pt x="4128" y="13025"/>
                        <a:pt x="4128" y="12470"/>
                        <a:pt x="4128" y="12193"/>
                      </a:cubicBezTo>
                      <a:cubicBezTo>
                        <a:pt x="4128" y="11916"/>
                        <a:pt x="4128" y="11362"/>
                        <a:pt x="4128" y="11085"/>
                      </a:cubicBezTo>
                      <a:cubicBezTo>
                        <a:pt x="4128" y="11085"/>
                        <a:pt x="4128" y="10531"/>
                        <a:pt x="4128" y="10254"/>
                      </a:cubicBezTo>
                      <a:cubicBezTo>
                        <a:pt x="4128" y="10254"/>
                        <a:pt x="4128" y="10254"/>
                        <a:pt x="4128" y="9977"/>
                      </a:cubicBezTo>
                      <a:cubicBezTo>
                        <a:pt x="4128" y="9977"/>
                        <a:pt x="4128" y="9977"/>
                        <a:pt x="4128" y="9699"/>
                      </a:cubicBezTo>
                      <a:cubicBezTo>
                        <a:pt x="4128" y="9699"/>
                        <a:pt x="4128" y="9699"/>
                        <a:pt x="4128" y="9422"/>
                      </a:cubicBezTo>
                      <a:cubicBezTo>
                        <a:pt x="4128" y="9422"/>
                        <a:pt x="4128" y="9145"/>
                        <a:pt x="4128" y="9145"/>
                      </a:cubicBezTo>
                      <a:cubicBezTo>
                        <a:pt x="4128" y="9145"/>
                        <a:pt x="4405" y="8591"/>
                        <a:pt x="4682" y="8314"/>
                      </a:cubicBezTo>
                      <a:cubicBezTo>
                        <a:pt x="4960" y="7760"/>
                        <a:pt x="5237" y="7205"/>
                        <a:pt x="5791" y="6928"/>
                      </a:cubicBezTo>
                      <a:cubicBezTo>
                        <a:pt x="6069" y="6651"/>
                        <a:pt x="6346" y="6374"/>
                        <a:pt x="6900" y="6097"/>
                      </a:cubicBezTo>
                      <a:cubicBezTo>
                        <a:pt x="7455" y="5542"/>
                        <a:pt x="8009" y="4711"/>
                        <a:pt x="8287" y="3880"/>
                      </a:cubicBezTo>
                      <a:cubicBezTo>
                        <a:pt x="8287" y="3049"/>
                        <a:pt x="8563" y="2217"/>
                        <a:pt x="8563" y="1109"/>
                      </a:cubicBezTo>
                      <a:cubicBezTo>
                        <a:pt x="8563" y="1109"/>
                        <a:pt x="8563" y="554"/>
                        <a:pt x="8563" y="554"/>
                      </a:cubicBezTo>
                      <a:cubicBezTo>
                        <a:pt x="8563" y="277"/>
                        <a:pt x="8009" y="0"/>
                        <a:pt x="7732" y="0"/>
                      </a:cubicBezTo>
                      <a:cubicBezTo>
                        <a:pt x="7455" y="0"/>
                        <a:pt x="7177" y="0"/>
                        <a:pt x="6900" y="0"/>
                      </a:cubicBezTo>
                      <a:cubicBezTo>
                        <a:pt x="6346" y="0"/>
                        <a:pt x="6069" y="554"/>
                        <a:pt x="5514" y="1109"/>
                      </a:cubicBezTo>
                      <a:cubicBezTo>
                        <a:pt x="5237" y="1386"/>
                        <a:pt x="4960" y="1940"/>
                        <a:pt x="4682" y="2217"/>
                      </a:cubicBezTo>
                      <a:cubicBezTo>
                        <a:pt x="4405" y="2494"/>
                        <a:pt x="3851" y="2771"/>
                        <a:pt x="3296" y="2771"/>
                      </a:cubicBezTo>
                      <a:cubicBezTo>
                        <a:pt x="2742" y="2771"/>
                        <a:pt x="2188" y="2771"/>
                        <a:pt x="1633" y="2771"/>
                      </a:cubicBezTo>
                      <a:cubicBezTo>
                        <a:pt x="1633" y="2771"/>
                        <a:pt x="1078" y="2771"/>
                        <a:pt x="1078" y="2771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708" name="Freeform 4707">
                  <a:extLst>
                    <a:ext uri="{FF2B5EF4-FFF2-40B4-BE49-F238E27FC236}">
                      <a16:creationId xmlns:a16="http://schemas.microsoft.com/office/drawing/2014/main" id="{48FA18AE-CF0A-883F-2907-8014982D7965}"/>
                    </a:ext>
                  </a:extLst>
                </p:cNvPr>
                <p:cNvSpPr/>
                <p:nvPr/>
              </p:nvSpPr>
              <p:spPr>
                <a:xfrm>
                  <a:off x="7742648" y="3954700"/>
                  <a:ext cx="3173" cy="5065"/>
                </a:xfrm>
                <a:custGeom>
                  <a:avLst/>
                  <a:gdLst>
                    <a:gd name="connsiteX0" fmla="*/ 3173 w 3173"/>
                    <a:gd name="connsiteY0" fmla="*/ 0 h 5065"/>
                    <a:gd name="connsiteX1" fmla="*/ 3173 w 3173"/>
                    <a:gd name="connsiteY1" fmla="*/ 0 h 5065"/>
                    <a:gd name="connsiteX2" fmla="*/ 3173 w 3173"/>
                    <a:gd name="connsiteY2" fmla="*/ 0 h 5065"/>
                    <a:gd name="connsiteX3" fmla="*/ 2896 w 3173"/>
                    <a:gd name="connsiteY3" fmla="*/ 0 h 5065"/>
                    <a:gd name="connsiteX4" fmla="*/ 2618 w 3173"/>
                    <a:gd name="connsiteY4" fmla="*/ 0 h 5065"/>
                    <a:gd name="connsiteX5" fmla="*/ 2618 w 3173"/>
                    <a:gd name="connsiteY5" fmla="*/ 0 h 5065"/>
                    <a:gd name="connsiteX6" fmla="*/ 2341 w 3173"/>
                    <a:gd name="connsiteY6" fmla="*/ 0 h 5065"/>
                    <a:gd name="connsiteX7" fmla="*/ 1787 w 3173"/>
                    <a:gd name="connsiteY7" fmla="*/ 277 h 5065"/>
                    <a:gd name="connsiteX8" fmla="*/ 1787 w 3173"/>
                    <a:gd name="connsiteY8" fmla="*/ 832 h 5065"/>
                    <a:gd name="connsiteX9" fmla="*/ 1232 w 3173"/>
                    <a:gd name="connsiteY9" fmla="*/ 1386 h 5065"/>
                    <a:gd name="connsiteX10" fmla="*/ 401 w 3173"/>
                    <a:gd name="connsiteY10" fmla="*/ 2494 h 5065"/>
                    <a:gd name="connsiteX11" fmla="*/ 401 w 3173"/>
                    <a:gd name="connsiteY11" fmla="*/ 3326 h 5065"/>
                    <a:gd name="connsiteX12" fmla="*/ 123 w 3173"/>
                    <a:gd name="connsiteY12" fmla="*/ 3603 h 5065"/>
                    <a:gd name="connsiteX13" fmla="*/ 123 w 3173"/>
                    <a:gd name="connsiteY13" fmla="*/ 4711 h 5065"/>
                    <a:gd name="connsiteX14" fmla="*/ 955 w 3173"/>
                    <a:gd name="connsiteY14" fmla="*/ 4988 h 5065"/>
                    <a:gd name="connsiteX15" fmla="*/ 1510 w 3173"/>
                    <a:gd name="connsiteY15" fmla="*/ 4434 h 5065"/>
                    <a:gd name="connsiteX16" fmla="*/ 1510 w 3173"/>
                    <a:gd name="connsiteY16" fmla="*/ 4157 h 5065"/>
                    <a:gd name="connsiteX17" fmla="*/ 1510 w 3173"/>
                    <a:gd name="connsiteY17" fmla="*/ 3603 h 5065"/>
                    <a:gd name="connsiteX18" fmla="*/ 1510 w 3173"/>
                    <a:gd name="connsiteY18" fmla="*/ 3049 h 5065"/>
                    <a:gd name="connsiteX19" fmla="*/ 1510 w 3173"/>
                    <a:gd name="connsiteY19" fmla="*/ 2494 h 5065"/>
                    <a:gd name="connsiteX20" fmla="*/ 1510 w 3173"/>
                    <a:gd name="connsiteY20" fmla="*/ 1940 h 5065"/>
                    <a:gd name="connsiteX21" fmla="*/ 2341 w 3173"/>
                    <a:gd name="connsiteY21" fmla="*/ 832 h 5065"/>
                    <a:gd name="connsiteX22" fmla="*/ 2896 w 3173"/>
                    <a:gd name="connsiteY22" fmla="*/ 554 h 5065"/>
                    <a:gd name="connsiteX23" fmla="*/ 2896 w 3173"/>
                    <a:gd name="connsiteY23" fmla="*/ 0 h 50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3173" h="5065">
                      <a:moveTo>
                        <a:pt x="3173" y="0"/>
                      </a:moveTo>
                      <a:cubicBezTo>
                        <a:pt x="3173" y="0"/>
                        <a:pt x="3173" y="0"/>
                        <a:pt x="3173" y="0"/>
                      </a:cubicBezTo>
                      <a:cubicBezTo>
                        <a:pt x="3173" y="0"/>
                        <a:pt x="3173" y="0"/>
                        <a:pt x="3173" y="0"/>
                      </a:cubicBezTo>
                      <a:cubicBezTo>
                        <a:pt x="3173" y="0"/>
                        <a:pt x="3173" y="0"/>
                        <a:pt x="2896" y="0"/>
                      </a:cubicBezTo>
                      <a:cubicBezTo>
                        <a:pt x="2896" y="0"/>
                        <a:pt x="2896" y="0"/>
                        <a:pt x="2618" y="0"/>
                      </a:cubicBezTo>
                      <a:cubicBezTo>
                        <a:pt x="2618" y="0"/>
                        <a:pt x="2618" y="0"/>
                        <a:pt x="2618" y="0"/>
                      </a:cubicBezTo>
                      <a:cubicBezTo>
                        <a:pt x="2618" y="0"/>
                        <a:pt x="2618" y="0"/>
                        <a:pt x="2341" y="0"/>
                      </a:cubicBezTo>
                      <a:cubicBezTo>
                        <a:pt x="2341" y="0"/>
                        <a:pt x="1787" y="0"/>
                        <a:pt x="1787" y="277"/>
                      </a:cubicBezTo>
                      <a:cubicBezTo>
                        <a:pt x="1787" y="554"/>
                        <a:pt x="1787" y="832"/>
                        <a:pt x="1787" y="832"/>
                      </a:cubicBezTo>
                      <a:cubicBezTo>
                        <a:pt x="1787" y="832"/>
                        <a:pt x="1510" y="1386"/>
                        <a:pt x="1232" y="1386"/>
                      </a:cubicBezTo>
                      <a:cubicBezTo>
                        <a:pt x="955" y="1663"/>
                        <a:pt x="678" y="2217"/>
                        <a:pt x="401" y="2494"/>
                      </a:cubicBezTo>
                      <a:cubicBezTo>
                        <a:pt x="401" y="2494"/>
                        <a:pt x="401" y="3049"/>
                        <a:pt x="401" y="3326"/>
                      </a:cubicBezTo>
                      <a:cubicBezTo>
                        <a:pt x="401" y="3326"/>
                        <a:pt x="401" y="3326"/>
                        <a:pt x="123" y="3603"/>
                      </a:cubicBezTo>
                      <a:cubicBezTo>
                        <a:pt x="-154" y="3603"/>
                        <a:pt x="123" y="4434"/>
                        <a:pt x="123" y="4711"/>
                      </a:cubicBezTo>
                      <a:cubicBezTo>
                        <a:pt x="123" y="4711"/>
                        <a:pt x="678" y="5265"/>
                        <a:pt x="955" y="4988"/>
                      </a:cubicBezTo>
                      <a:cubicBezTo>
                        <a:pt x="1232" y="4988"/>
                        <a:pt x="1510" y="4988"/>
                        <a:pt x="1510" y="4434"/>
                      </a:cubicBezTo>
                      <a:cubicBezTo>
                        <a:pt x="1510" y="4434"/>
                        <a:pt x="1510" y="4434"/>
                        <a:pt x="1510" y="4157"/>
                      </a:cubicBezTo>
                      <a:cubicBezTo>
                        <a:pt x="1510" y="4157"/>
                        <a:pt x="1510" y="3603"/>
                        <a:pt x="1510" y="3603"/>
                      </a:cubicBezTo>
                      <a:cubicBezTo>
                        <a:pt x="1510" y="3603"/>
                        <a:pt x="1510" y="3326"/>
                        <a:pt x="1510" y="3049"/>
                      </a:cubicBezTo>
                      <a:cubicBezTo>
                        <a:pt x="1510" y="3049"/>
                        <a:pt x="1510" y="2771"/>
                        <a:pt x="1510" y="2494"/>
                      </a:cubicBezTo>
                      <a:cubicBezTo>
                        <a:pt x="1510" y="2494"/>
                        <a:pt x="1510" y="1940"/>
                        <a:pt x="1510" y="1940"/>
                      </a:cubicBezTo>
                      <a:cubicBezTo>
                        <a:pt x="1510" y="1663"/>
                        <a:pt x="1787" y="1109"/>
                        <a:pt x="2341" y="832"/>
                      </a:cubicBezTo>
                      <a:cubicBezTo>
                        <a:pt x="2341" y="832"/>
                        <a:pt x="2618" y="832"/>
                        <a:pt x="2896" y="554"/>
                      </a:cubicBezTo>
                      <a:cubicBezTo>
                        <a:pt x="2896" y="554"/>
                        <a:pt x="3173" y="277"/>
                        <a:pt x="2896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709" name="Freeform 4708">
                  <a:extLst>
                    <a:ext uri="{FF2B5EF4-FFF2-40B4-BE49-F238E27FC236}">
                      <a16:creationId xmlns:a16="http://schemas.microsoft.com/office/drawing/2014/main" id="{5DF9C8F4-C141-4CC1-7759-163805B2A6A3}"/>
                    </a:ext>
                  </a:extLst>
                </p:cNvPr>
                <p:cNvSpPr/>
                <p:nvPr/>
              </p:nvSpPr>
              <p:spPr>
                <a:xfrm>
                  <a:off x="7748038" y="3935579"/>
                  <a:ext cx="4713" cy="4433"/>
                </a:xfrm>
                <a:custGeom>
                  <a:avLst/>
                  <a:gdLst>
                    <a:gd name="connsiteX0" fmla="*/ 555 w 4713"/>
                    <a:gd name="connsiteY0" fmla="*/ 2494 h 4433"/>
                    <a:gd name="connsiteX1" fmla="*/ 555 w 4713"/>
                    <a:gd name="connsiteY1" fmla="*/ 2494 h 4433"/>
                    <a:gd name="connsiteX2" fmla="*/ 555 w 4713"/>
                    <a:gd name="connsiteY2" fmla="*/ 2494 h 4433"/>
                    <a:gd name="connsiteX3" fmla="*/ 832 w 4713"/>
                    <a:gd name="connsiteY3" fmla="*/ 2494 h 4433"/>
                    <a:gd name="connsiteX4" fmla="*/ 1941 w 4713"/>
                    <a:gd name="connsiteY4" fmla="*/ 3048 h 4433"/>
                    <a:gd name="connsiteX5" fmla="*/ 1941 w 4713"/>
                    <a:gd name="connsiteY5" fmla="*/ 3048 h 4433"/>
                    <a:gd name="connsiteX6" fmla="*/ 1941 w 4713"/>
                    <a:gd name="connsiteY6" fmla="*/ 3048 h 4433"/>
                    <a:gd name="connsiteX7" fmla="*/ 2496 w 4713"/>
                    <a:gd name="connsiteY7" fmla="*/ 3602 h 4433"/>
                    <a:gd name="connsiteX8" fmla="*/ 2496 w 4713"/>
                    <a:gd name="connsiteY8" fmla="*/ 3879 h 4433"/>
                    <a:gd name="connsiteX9" fmla="*/ 3327 w 4713"/>
                    <a:gd name="connsiteY9" fmla="*/ 4434 h 4433"/>
                    <a:gd name="connsiteX10" fmla="*/ 4159 w 4713"/>
                    <a:gd name="connsiteY10" fmla="*/ 4157 h 4433"/>
                    <a:gd name="connsiteX11" fmla="*/ 4436 w 4713"/>
                    <a:gd name="connsiteY11" fmla="*/ 3879 h 4433"/>
                    <a:gd name="connsiteX12" fmla="*/ 4436 w 4713"/>
                    <a:gd name="connsiteY12" fmla="*/ 3602 h 4433"/>
                    <a:gd name="connsiteX13" fmla="*/ 4714 w 4713"/>
                    <a:gd name="connsiteY13" fmla="*/ 1940 h 4433"/>
                    <a:gd name="connsiteX14" fmla="*/ 4714 w 4713"/>
                    <a:gd name="connsiteY14" fmla="*/ 1386 h 4433"/>
                    <a:gd name="connsiteX15" fmla="*/ 4714 w 4713"/>
                    <a:gd name="connsiteY15" fmla="*/ 1386 h 4433"/>
                    <a:gd name="connsiteX16" fmla="*/ 3327 w 4713"/>
                    <a:gd name="connsiteY16" fmla="*/ 277 h 4433"/>
                    <a:gd name="connsiteX17" fmla="*/ 3050 w 4713"/>
                    <a:gd name="connsiteY17" fmla="*/ 0 h 4433"/>
                    <a:gd name="connsiteX18" fmla="*/ 2496 w 4713"/>
                    <a:gd name="connsiteY18" fmla="*/ 0 h 4433"/>
                    <a:gd name="connsiteX19" fmla="*/ 1941 w 4713"/>
                    <a:gd name="connsiteY19" fmla="*/ 0 h 4433"/>
                    <a:gd name="connsiteX20" fmla="*/ 1664 w 4713"/>
                    <a:gd name="connsiteY20" fmla="*/ 0 h 4433"/>
                    <a:gd name="connsiteX21" fmla="*/ 1109 w 4713"/>
                    <a:gd name="connsiteY21" fmla="*/ 0 h 4433"/>
                    <a:gd name="connsiteX22" fmla="*/ 555 w 4713"/>
                    <a:gd name="connsiteY22" fmla="*/ 0 h 4433"/>
                    <a:gd name="connsiteX23" fmla="*/ 0 w 4713"/>
                    <a:gd name="connsiteY23" fmla="*/ 0 h 4433"/>
                    <a:gd name="connsiteX24" fmla="*/ 0 w 4713"/>
                    <a:gd name="connsiteY24" fmla="*/ 831 h 4433"/>
                    <a:gd name="connsiteX25" fmla="*/ 278 w 4713"/>
                    <a:gd name="connsiteY25" fmla="*/ 1386 h 44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</a:cxnLst>
                  <a:rect l="l" t="t" r="r" b="b"/>
                  <a:pathLst>
                    <a:path w="4713" h="4433">
                      <a:moveTo>
                        <a:pt x="555" y="2494"/>
                      </a:moveTo>
                      <a:cubicBezTo>
                        <a:pt x="555" y="2494"/>
                        <a:pt x="555" y="2494"/>
                        <a:pt x="555" y="2494"/>
                      </a:cubicBezTo>
                      <a:cubicBezTo>
                        <a:pt x="555" y="2494"/>
                        <a:pt x="555" y="2494"/>
                        <a:pt x="555" y="2494"/>
                      </a:cubicBezTo>
                      <a:cubicBezTo>
                        <a:pt x="555" y="2494"/>
                        <a:pt x="555" y="2494"/>
                        <a:pt x="832" y="2494"/>
                      </a:cubicBezTo>
                      <a:cubicBezTo>
                        <a:pt x="1386" y="2494"/>
                        <a:pt x="1664" y="2771"/>
                        <a:pt x="1941" y="3048"/>
                      </a:cubicBezTo>
                      <a:cubicBezTo>
                        <a:pt x="1941" y="3048"/>
                        <a:pt x="1941" y="3048"/>
                        <a:pt x="1941" y="3048"/>
                      </a:cubicBezTo>
                      <a:cubicBezTo>
                        <a:pt x="1941" y="3048"/>
                        <a:pt x="1941" y="3048"/>
                        <a:pt x="1941" y="3048"/>
                      </a:cubicBezTo>
                      <a:cubicBezTo>
                        <a:pt x="1941" y="3048"/>
                        <a:pt x="2218" y="3602"/>
                        <a:pt x="2496" y="3602"/>
                      </a:cubicBezTo>
                      <a:cubicBezTo>
                        <a:pt x="2772" y="3602"/>
                        <a:pt x="2496" y="3602"/>
                        <a:pt x="2496" y="3879"/>
                      </a:cubicBezTo>
                      <a:cubicBezTo>
                        <a:pt x="2496" y="3879"/>
                        <a:pt x="3050" y="4434"/>
                        <a:pt x="3327" y="4434"/>
                      </a:cubicBezTo>
                      <a:cubicBezTo>
                        <a:pt x="3327" y="4434"/>
                        <a:pt x="3882" y="4434"/>
                        <a:pt x="4159" y="4157"/>
                      </a:cubicBezTo>
                      <a:cubicBezTo>
                        <a:pt x="4159" y="4157"/>
                        <a:pt x="4159" y="4157"/>
                        <a:pt x="4436" y="3879"/>
                      </a:cubicBezTo>
                      <a:cubicBezTo>
                        <a:pt x="4436" y="3879"/>
                        <a:pt x="4436" y="3879"/>
                        <a:pt x="4436" y="3602"/>
                      </a:cubicBezTo>
                      <a:cubicBezTo>
                        <a:pt x="4436" y="3048"/>
                        <a:pt x="4714" y="2494"/>
                        <a:pt x="4714" y="1940"/>
                      </a:cubicBezTo>
                      <a:cubicBezTo>
                        <a:pt x="4714" y="1940"/>
                        <a:pt x="4714" y="1663"/>
                        <a:pt x="4714" y="1386"/>
                      </a:cubicBezTo>
                      <a:cubicBezTo>
                        <a:pt x="4714" y="1386"/>
                        <a:pt x="4714" y="1386"/>
                        <a:pt x="4714" y="1386"/>
                      </a:cubicBezTo>
                      <a:cubicBezTo>
                        <a:pt x="4159" y="1108"/>
                        <a:pt x="3604" y="554"/>
                        <a:pt x="3327" y="277"/>
                      </a:cubicBezTo>
                      <a:cubicBezTo>
                        <a:pt x="3327" y="277"/>
                        <a:pt x="3327" y="0"/>
                        <a:pt x="3050" y="0"/>
                      </a:cubicBezTo>
                      <a:cubicBezTo>
                        <a:pt x="3050" y="0"/>
                        <a:pt x="2772" y="0"/>
                        <a:pt x="2496" y="0"/>
                      </a:cubicBezTo>
                      <a:cubicBezTo>
                        <a:pt x="2496" y="0"/>
                        <a:pt x="2218" y="0"/>
                        <a:pt x="1941" y="0"/>
                      </a:cubicBezTo>
                      <a:cubicBezTo>
                        <a:pt x="1941" y="0"/>
                        <a:pt x="1664" y="0"/>
                        <a:pt x="1664" y="0"/>
                      </a:cubicBezTo>
                      <a:cubicBezTo>
                        <a:pt x="1664" y="0"/>
                        <a:pt x="1386" y="0"/>
                        <a:pt x="1109" y="0"/>
                      </a:cubicBezTo>
                      <a:cubicBezTo>
                        <a:pt x="1109" y="0"/>
                        <a:pt x="555" y="0"/>
                        <a:pt x="555" y="0"/>
                      </a:cubicBezTo>
                      <a:cubicBezTo>
                        <a:pt x="555" y="0"/>
                        <a:pt x="0" y="0"/>
                        <a:pt x="0" y="0"/>
                      </a:cubicBezTo>
                      <a:cubicBezTo>
                        <a:pt x="0" y="0"/>
                        <a:pt x="0" y="554"/>
                        <a:pt x="0" y="831"/>
                      </a:cubicBezTo>
                      <a:cubicBezTo>
                        <a:pt x="0" y="831"/>
                        <a:pt x="0" y="1386"/>
                        <a:pt x="278" y="1386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4607" name="Graphic 248">
                <a:extLst>
                  <a:ext uri="{FF2B5EF4-FFF2-40B4-BE49-F238E27FC236}">
                    <a16:creationId xmlns:a16="http://schemas.microsoft.com/office/drawing/2014/main" id="{BA404092-1B8B-B8A6-96CE-21EFCBF8B684}"/>
                  </a:ext>
                </a:extLst>
              </p:cNvPr>
              <p:cNvGrpSpPr/>
              <p:nvPr/>
            </p:nvGrpSpPr>
            <p:grpSpPr>
              <a:xfrm>
                <a:off x="6477299" y="3388551"/>
                <a:ext cx="12475" cy="19675"/>
                <a:chOff x="7140064" y="3387432"/>
                <a:chExt cx="12475" cy="19675"/>
              </a:xfrm>
              <a:grpFill/>
            </p:grpSpPr>
            <p:sp>
              <p:nvSpPr>
                <p:cNvPr id="4654" name="Freeform 4653">
                  <a:extLst>
                    <a:ext uri="{FF2B5EF4-FFF2-40B4-BE49-F238E27FC236}">
                      <a16:creationId xmlns:a16="http://schemas.microsoft.com/office/drawing/2014/main" id="{8B570060-5330-9256-15BA-ED3645AD7354}"/>
                    </a:ext>
                  </a:extLst>
                </p:cNvPr>
                <p:cNvSpPr/>
                <p:nvPr/>
              </p:nvSpPr>
              <p:spPr>
                <a:xfrm>
                  <a:off x="7147826" y="3405168"/>
                  <a:ext cx="277" cy="277"/>
                </a:xfrm>
                <a:custGeom>
                  <a:avLst/>
                  <a:gdLst>
                    <a:gd name="connsiteX0" fmla="*/ 278 w 277"/>
                    <a:gd name="connsiteY0" fmla="*/ 0 h 277"/>
                    <a:gd name="connsiteX1" fmla="*/ 0 w 277"/>
                    <a:gd name="connsiteY1" fmla="*/ 0 h 277"/>
                    <a:gd name="connsiteX2" fmla="*/ 0 w 277"/>
                    <a:gd name="connsiteY2" fmla="*/ 0 h 277"/>
                    <a:gd name="connsiteX3" fmla="*/ 0 w 277"/>
                    <a:gd name="connsiteY3" fmla="*/ 0 h 277"/>
                    <a:gd name="connsiteX4" fmla="*/ 0 w 277"/>
                    <a:gd name="connsiteY4" fmla="*/ 0 h 277"/>
                    <a:gd name="connsiteX5" fmla="*/ 0 w 277"/>
                    <a:gd name="connsiteY5" fmla="*/ 0 h 277"/>
                    <a:gd name="connsiteX6" fmla="*/ 0 w 277"/>
                    <a:gd name="connsiteY6" fmla="*/ 0 h 277"/>
                    <a:gd name="connsiteX7" fmla="*/ 0 w 277"/>
                    <a:gd name="connsiteY7" fmla="*/ 0 h 277"/>
                    <a:gd name="connsiteX8" fmla="*/ 0 w 277"/>
                    <a:gd name="connsiteY8" fmla="*/ 0 h 277"/>
                    <a:gd name="connsiteX9" fmla="*/ 0 w 277"/>
                    <a:gd name="connsiteY9" fmla="*/ 0 h 277"/>
                    <a:gd name="connsiteX10" fmla="*/ 0 w 277"/>
                    <a:gd name="connsiteY10" fmla="*/ 0 h 277"/>
                    <a:gd name="connsiteX11" fmla="*/ 0 w 277"/>
                    <a:gd name="connsiteY11" fmla="*/ 0 h 277"/>
                    <a:gd name="connsiteX12" fmla="*/ 0 w 277"/>
                    <a:gd name="connsiteY12" fmla="*/ 0 h 277"/>
                    <a:gd name="connsiteX13" fmla="*/ 0 w 277"/>
                    <a:gd name="connsiteY13" fmla="*/ 277 h 277"/>
                    <a:gd name="connsiteX14" fmla="*/ 0 w 277"/>
                    <a:gd name="connsiteY14" fmla="*/ 277 h 277"/>
                    <a:gd name="connsiteX15" fmla="*/ 278 w 277"/>
                    <a:gd name="connsiteY15" fmla="*/ 277 h 277"/>
                    <a:gd name="connsiteX16" fmla="*/ 278 w 277"/>
                    <a:gd name="connsiteY16" fmla="*/ 0 h 277"/>
                    <a:gd name="connsiteX17" fmla="*/ 278 w 277"/>
                    <a:gd name="connsiteY17" fmla="*/ 0 h 277"/>
                    <a:gd name="connsiteX18" fmla="*/ 278 w 277"/>
                    <a:gd name="connsiteY18" fmla="*/ 0 h 277"/>
                    <a:gd name="connsiteX19" fmla="*/ 278 w 277"/>
                    <a:gd name="connsiteY19" fmla="*/ 0 h 2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277" h="277">
                      <a:moveTo>
                        <a:pt x="278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277"/>
                      </a:lnTo>
                      <a:lnTo>
                        <a:pt x="0" y="277"/>
                      </a:lnTo>
                      <a:lnTo>
                        <a:pt x="278" y="277"/>
                      </a:lnTo>
                      <a:lnTo>
                        <a:pt x="278" y="0"/>
                      </a:lnTo>
                      <a:lnTo>
                        <a:pt x="278" y="0"/>
                      </a:lnTo>
                      <a:lnTo>
                        <a:pt x="278" y="0"/>
                      </a:lnTo>
                      <a:lnTo>
                        <a:pt x="278" y="0"/>
                      </a:ln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655" name="Freeform 4654">
                  <a:extLst>
                    <a:ext uri="{FF2B5EF4-FFF2-40B4-BE49-F238E27FC236}">
                      <a16:creationId xmlns:a16="http://schemas.microsoft.com/office/drawing/2014/main" id="{F3360565-81DE-1EF5-1DFA-8CA7574F30ED}"/>
                    </a:ext>
                  </a:extLst>
                </p:cNvPr>
                <p:cNvSpPr/>
                <p:nvPr/>
              </p:nvSpPr>
              <p:spPr>
                <a:xfrm>
                  <a:off x="7148104" y="3405168"/>
                  <a:ext cx="277" cy="277"/>
                </a:xfrm>
                <a:custGeom>
                  <a:avLst/>
                  <a:gdLst>
                    <a:gd name="connsiteX0" fmla="*/ 278 w 277"/>
                    <a:gd name="connsiteY0" fmla="*/ 0 h 277"/>
                    <a:gd name="connsiteX1" fmla="*/ 278 w 277"/>
                    <a:gd name="connsiteY1" fmla="*/ 0 h 277"/>
                    <a:gd name="connsiteX2" fmla="*/ 0 w 277"/>
                    <a:gd name="connsiteY2" fmla="*/ 0 h 277"/>
                    <a:gd name="connsiteX3" fmla="*/ 0 w 277"/>
                    <a:gd name="connsiteY3" fmla="*/ 0 h 277"/>
                    <a:gd name="connsiteX4" fmla="*/ 0 w 277"/>
                    <a:gd name="connsiteY4" fmla="*/ 0 h 277"/>
                    <a:gd name="connsiteX5" fmla="*/ 0 w 277"/>
                    <a:gd name="connsiteY5" fmla="*/ 0 h 277"/>
                    <a:gd name="connsiteX6" fmla="*/ 0 w 277"/>
                    <a:gd name="connsiteY6" fmla="*/ 0 h 277"/>
                    <a:gd name="connsiteX7" fmla="*/ 0 w 277"/>
                    <a:gd name="connsiteY7" fmla="*/ 277 h 277"/>
                    <a:gd name="connsiteX8" fmla="*/ 0 w 277"/>
                    <a:gd name="connsiteY8" fmla="*/ 277 h 277"/>
                    <a:gd name="connsiteX9" fmla="*/ 0 w 277"/>
                    <a:gd name="connsiteY9" fmla="*/ 277 h 277"/>
                    <a:gd name="connsiteX10" fmla="*/ 0 w 277"/>
                    <a:gd name="connsiteY10" fmla="*/ 277 h 277"/>
                    <a:gd name="connsiteX11" fmla="*/ 0 w 277"/>
                    <a:gd name="connsiteY11" fmla="*/ 0 h 277"/>
                    <a:gd name="connsiteX12" fmla="*/ 0 w 277"/>
                    <a:gd name="connsiteY12" fmla="*/ 0 h 277"/>
                    <a:gd name="connsiteX13" fmla="*/ 0 w 277"/>
                    <a:gd name="connsiteY13" fmla="*/ 0 h 277"/>
                    <a:gd name="connsiteX14" fmla="*/ 0 w 277"/>
                    <a:gd name="connsiteY14" fmla="*/ 0 h 277"/>
                    <a:gd name="connsiteX15" fmla="*/ 278 w 277"/>
                    <a:gd name="connsiteY15" fmla="*/ 0 h 277"/>
                    <a:gd name="connsiteX16" fmla="*/ 278 w 277"/>
                    <a:gd name="connsiteY16" fmla="*/ 0 h 277"/>
                    <a:gd name="connsiteX17" fmla="*/ 278 w 277"/>
                    <a:gd name="connsiteY17" fmla="*/ 0 h 277"/>
                    <a:gd name="connsiteX18" fmla="*/ 278 w 277"/>
                    <a:gd name="connsiteY18" fmla="*/ 0 h 277"/>
                    <a:gd name="connsiteX19" fmla="*/ 278 w 277"/>
                    <a:gd name="connsiteY19" fmla="*/ 0 h 277"/>
                    <a:gd name="connsiteX20" fmla="*/ 278 w 277"/>
                    <a:gd name="connsiteY20" fmla="*/ 0 h 277"/>
                    <a:gd name="connsiteX21" fmla="*/ 278 w 277"/>
                    <a:gd name="connsiteY21" fmla="*/ 0 h 277"/>
                    <a:gd name="connsiteX22" fmla="*/ 278 w 277"/>
                    <a:gd name="connsiteY22" fmla="*/ 0 h 277"/>
                    <a:gd name="connsiteX23" fmla="*/ 278 w 277"/>
                    <a:gd name="connsiteY23" fmla="*/ 0 h 2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277" h="277">
                      <a:moveTo>
                        <a:pt x="278" y="0"/>
                      </a:moveTo>
                      <a:lnTo>
                        <a:pt x="278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277"/>
                      </a:lnTo>
                      <a:lnTo>
                        <a:pt x="0" y="277"/>
                      </a:lnTo>
                      <a:lnTo>
                        <a:pt x="0" y="277"/>
                      </a:lnTo>
                      <a:lnTo>
                        <a:pt x="0" y="277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278" y="0"/>
                      </a:lnTo>
                      <a:lnTo>
                        <a:pt x="278" y="0"/>
                      </a:lnTo>
                      <a:lnTo>
                        <a:pt x="278" y="0"/>
                      </a:lnTo>
                      <a:lnTo>
                        <a:pt x="278" y="0"/>
                      </a:lnTo>
                      <a:lnTo>
                        <a:pt x="278" y="0"/>
                      </a:lnTo>
                      <a:lnTo>
                        <a:pt x="278" y="0"/>
                      </a:lnTo>
                      <a:lnTo>
                        <a:pt x="278" y="0"/>
                      </a:lnTo>
                      <a:lnTo>
                        <a:pt x="278" y="0"/>
                      </a:lnTo>
                      <a:lnTo>
                        <a:pt x="278" y="0"/>
                      </a:ln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656" name="Freeform 4655">
                  <a:extLst>
                    <a:ext uri="{FF2B5EF4-FFF2-40B4-BE49-F238E27FC236}">
                      <a16:creationId xmlns:a16="http://schemas.microsoft.com/office/drawing/2014/main" id="{8A193175-F02C-679B-F308-4D3E4236E76B}"/>
                    </a:ext>
                  </a:extLst>
                </p:cNvPr>
                <p:cNvSpPr/>
                <p:nvPr/>
              </p:nvSpPr>
              <p:spPr>
                <a:xfrm>
                  <a:off x="7148381" y="3404891"/>
                  <a:ext cx="276" cy="277"/>
                </a:xfrm>
                <a:custGeom>
                  <a:avLst/>
                  <a:gdLst>
                    <a:gd name="connsiteX0" fmla="*/ 277 w 276"/>
                    <a:gd name="connsiteY0" fmla="*/ 0 h 277"/>
                    <a:gd name="connsiteX1" fmla="*/ 0 w 276"/>
                    <a:gd name="connsiteY1" fmla="*/ 0 h 277"/>
                    <a:gd name="connsiteX2" fmla="*/ 0 w 276"/>
                    <a:gd name="connsiteY2" fmla="*/ 0 h 277"/>
                    <a:gd name="connsiteX3" fmla="*/ 0 w 276"/>
                    <a:gd name="connsiteY3" fmla="*/ 0 h 277"/>
                    <a:gd name="connsiteX4" fmla="*/ 0 w 276"/>
                    <a:gd name="connsiteY4" fmla="*/ 0 h 277"/>
                    <a:gd name="connsiteX5" fmla="*/ 0 w 276"/>
                    <a:gd name="connsiteY5" fmla="*/ 277 h 277"/>
                    <a:gd name="connsiteX6" fmla="*/ 0 w 276"/>
                    <a:gd name="connsiteY6" fmla="*/ 277 h 277"/>
                    <a:gd name="connsiteX7" fmla="*/ 0 w 276"/>
                    <a:gd name="connsiteY7" fmla="*/ 277 h 277"/>
                    <a:gd name="connsiteX8" fmla="*/ 0 w 276"/>
                    <a:gd name="connsiteY8" fmla="*/ 0 h 277"/>
                    <a:gd name="connsiteX9" fmla="*/ 0 w 276"/>
                    <a:gd name="connsiteY9" fmla="*/ 0 h 277"/>
                    <a:gd name="connsiteX10" fmla="*/ 0 w 276"/>
                    <a:gd name="connsiteY10" fmla="*/ 0 h 277"/>
                    <a:gd name="connsiteX11" fmla="*/ 0 w 276"/>
                    <a:gd name="connsiteY11" fmla="*/ 0 h 277"/>
                    <a:gd name="connsiteX12" fmla="*/ 0 w 276"/>
                    <a:gd name="connsiteY12" fmla="*/ 0 h 277"/>
                    <a:gd name="connsiteX13" fmla="*/ 277 w 276"/>
                    <a:gd name="connsiteY13" fmla="*/ 277 h 277"/>
                    <a:gd name="connsiteX14" fmla="*/ 277 w 276"/>
                    <a:gd name="connsiteY14" fmla="*/ 277 h 277"/>
                    <a:gd name="connsiteX15" fmla="*/ 277 w 276"/>
                    <a:gd name="connsiteY15" fmla="*/ 0 h 277"/>
                    <a:gd name="connsiteX16" fmla="*/ 277 w 276"/>
                    <a:gd name="connsiteY16" fmla="*/ 0 h 277"/>
                    <a:gd name="connsiteX17" fmla="*/ 277 w 276"/>
                    <a:gd name="connsiteY17" fmla="*/ 0 h 2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76" h="277">
                      <a:moveTo>
                        <a:pt x="277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277"/>
                      </a:lnTo>
                      <a:lnTo>
                        <a:pt x="0" y="277"/>
                      </a:lnTo>
                      <a:lnTo>
                        <a:pt x="0" y="277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277" y="277"/>
                      </a:lnTo>
                      <a:lnTo>
                        <a:pt x="277" y="277"/>
                      </a:lnTo>
                      <a:lnTo>
                        <a:pt x="277" y="0"/>
                      </a:lnTo>
                      <a:lnTo>
                        <a:pt x="277" y="0"/>
                      </a:lnTo>
                      <a:lnTo>
                        <a:pt x="277" y="0"/>
                      </a:ln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657" name="Freeform 4656">
                  <a:extLst>
                    <a:ext uri="{FF2B5EF4-FFF2-40B4-BE49-F238E27FC236}">
                      <a16:creationId xmlns:a16="http://schemas.microsoft.com/office/drawing/2014/main" id="{95113115-ED3B-941D-FBCA-DD188B717BC5}"/>
                    </a:ext>
                  </a:extLst>
                </p:cNvPr>
                <p:cNvSpPr/>
                <p:nvPr/>
              </p:nvSpPr>
              <p:spPr>
                <a:xfrm>
                  <a:off x="7148381" y="3404613"/>
                  <a:ext cx="276" cy="277"/>
                </a:xfrm>
                <a:custGeom>
                  <a:avLst/>
                  <a:gdLst>
                    <a:gd name="connsiteX0" fmla="*/ 277 w 276"/>
                    <a:gd name="connsiteY0" fmla="*/ 277 h 277"/>
                    <a:gd name="connsiteX1" fmla="*/ 277 w 276"/>
                    <a:gd name="connsiteY1" fmla="*/ 277 h 277"/>
                    <a:gd name="connsiteX2" fmla="*/ 277 w 276"/>
                    <a:gd name="connsiteY2" fmla="*/ 0 h 277"/>
                    <a:gd name="connsiteX3" fmla="*/ 277 w 276"/>
                    <a:gd name="connsiteY3" fmla="*/ 0 h 277"/>
                    <a:gd name="connsiteX4" fmla="*/ 277 w 276"/>
                    <a:gd name="connsiteY4" fmla="*/ 0 h 277"/>
                    <a:gd name="connsiteX5" fmla="*/ 277 w 276"/>
                    <a:gd name="connsiteY5" fmla="*/ 0 h 277"/>
                    <a:gd name="connsiteX6" fmla="*/ 277 w 276"/>
                    <a:gd name="connsiteY6" fmla="*/ 0 h 277"/>
                    <a:gd name="connsiteX7" fmla="*/ 277 w 276"/>
                    <a:gd name="connsiteY7" fmla="*/ 0 h 277"/>
                    <a:gd name="connsiteX8" fmla="*/ 277 w 276"/>
                    <a:gd name="connsiteY8" fmla="*/ 0 h 277"/>
                    <a:gd name="connsiteX9" fmla="*/ 0 w 276"/>
                    <a:gd name="connsiteY9" fmla="*/ 0 h 277"/>
                    <a:gd name="connsiteX10" fmla="*/ 0 w 276"/>
                    <a:gd name="connsiteY10" fmla="*/ 0 h 277"/>
                    <a:gd name="connsiteX11" fmla="*/ 0 w 276"/>
                    <a:gd name="connsiteY11" fmla="*/ 0 h 277"/>
                    <a:gd name="connsiteX12" fmla="*/ 277 w 276"/>
                    <a:gd name="connsiteY12" fmla="*/ 277 h 277"/>
                    <a:gd name="connsiteX13" fmla="*/ 277 w 276"/>
                    <a:gd name="connsiteY13" fmla="*/ 277 h 277"/>
                    <a:gd name="connsiteX14" fmla="*/ 277 w 276"/>
                    <a:gd name="connsiteY14" fmla="*/ 277 h 277"/>
                    <a:gd name="connsiteX15" fmla="*/ 277 w 276"/>
                    <a:gd name="connsiteY15" fmla="*/ 277 h 277"/>
                    <a:gd name="connsiteX16" fmla="*/ 277 w 276"/>
                    <a:gd name="connsiteY16" fmla="*/ 277 h 277"/>
                    <a:gd name="connsiteX17" fmla="*/ 277 w 276"/>
                    <a:gd name="connsiteY17" fmla="*/ 277 h 277"/>
                    <a:gd name="connsiteX18" fmla="*/ 277 w 276"/>
                    <a:gd name="connsiteY18" fmla="*/ 277 h 2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276" h="277">
                      <a:moveTo>
                        <a:pt x="277" y="277"/>
                      </a:moveTo>
                      <a:lnTo>
                        <a:pt x="277" y="277"/>
                      </a:lnTo>
                      <a:lnTo>
                        <a:pt x="277" y="0"/>
                      </a:lnTo>
                      <a:lnTo>
                        <a:pt x="277" y="0"/>
                      </a:lnTo>
                      <a:lnTo>
                        <a:pt x="277" y="0"/>
                      </a:lnTo>
                      <a:lnTo>
                        <a:pt x="277" y="0"/>
                      </a:lnTo>
                      <a:lnTo>
                        <a:pt x="277" y="0"/>
                      </a:lnTo>
                      <a:lnTo>
                        <a:pt x="277" y="0"/>
                      </a:lnTo>
                      <a:lnTo>
                        <a:pt x="277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277" y="277"/>
                      </a:lnTo>
                      <a:lnTo>
                        <a:pt x="277" y="277"/>
                      </a:lnTo>
                      <a:lnTo>
                        <a:pt x="277" y="277"/>
                      </a:lnTo>
                      <a:lnTo>
                        <a:pt x="277" y="277"/>
                      </a:lnTo>
                      <a:lnTo>
                        <a:pt x="277" y="277"/>
                      </a:lnTo>
                      <a:lnTo>
                        <a:pt x="277" y="277"/>
                      </a:lnTo>
                      <a:lnTo>
                        <a:pt x="277" y="277"/>
                      </a:ln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658" name="Freeform 4657">
                  <a:extLst>
                    <a:ext uri="{FF2B5EF4-FFF2-40B4-BE49-F238E27FC236}">
                      <a16:creationId xmlns:a16="http://schemas.microsoft.com/office/drawing/2014/main" id="{F70F588B-FE32-0492-4AFF-6D94401414CC}"/>
                    </a:ext>
                  </a:extLst>
                </p:cNvPr>
                <p:cNvSpPr/>
                <p:nvPr/>
              </p:nvSpPr>
              <p:spPr>
                <a:xfrm>
                  <a:off x="7148381" y="3404336"/>
                  <a:ext cx="276" cy="277"/>
                </a:xfrm>
                <a:custGeom>
                  <a:avLst/>
                  <a:gdLst>
                    <a:gd name="connsiteX0" fmla="*/ 277 w 276"/>
                    <a:gd name="connsiteY0" fmla="*/ 0 h 277"/>
                    <a:gd name="connsiteX1" fmla="*/ 277 w 276"/>
                    <a:gd name="connsiteY1" fmla="*/ 0 h 277"/>
                    <a:gd name="connsiteX2" fmla="*/ 277 w 276"/>
                    <a:gd name="connsiteY2" fmla="*/ 0 h 277"/>
                    <a:gd name="connsiteX3" fmla="*/ 277 w 276"/>
                    <a:gd name="connsiteY3" fmla="*/ 0 h 277"/>
                    <a:gd name="connsiteX4" fmla="*/ 277 w 276"/>
                    <a:gd name="connsiteY4" fmla="*/ 0 h 277"/>
                    <a:gd name="connsiteX5" fmla="*/ 277 w 276"/>
                    <a:gd name="connsiteY5" fmla="*/ 0 h 277"/>
                    <a:gd name="connsiteX6" fmla="*/ 0 w 276"/>
                    <a:gd name="connsiteY6" fmla="*/ 0 h 277"/>
                    <a:gd name="connsiteX7" fmla="*/ 0 w 276"/>
                    <a:gd name="connsiteY7" fmla="*/ 0 h 277"/>
                    <a:gd name="connsiteX8" fmla="*/ 0 w 276"/>
                    <a:gd name="connsiteY8" fmla="*/ 0 h 277"/>
                    <a:gd name="connsiteX9" fmla="*/ 0 w 276"/>
                    <a:gd name="connsiteY9" fmla="*/ 277 h 277"/>
                    <a:gd name="connsiteX10" fmla="*/ 277 w 276"/>
                    <a:gd name="connsiteY10" fmla="*/ 277 h 277"/>
                    <a:gd name="connsiteX11" fmla="*/ 277 w 276"/>
                    <a:gd name="connsiteY11" fmla="*/ 277 h 277"/>
                    <a:gd name="connsiteX12" fmla="*/ 277 w 276"/>
                    <a:gd name="connsiteY12" fmla="*/ 0 h 277"/>
                    <a:gd name="connsiteX13" fmla="*/ 277 w 276"/>
                    <a:gd name="connsiteY13" fmla="*/ 0 h 277"/>
                    <a:gd name="connsiteX14" fmla="*/ 277 w 276"/>
                    <a:gd name="connsiteY14" fmla="*/ 0 h 277"/>
                    <a:gd name="connsiteX15" fmla="*/ 277 w 276"/>
                    <a:gd name="connsiteY15" fmla="*/ 0 h 277"/>
                    <a:gd name="connsiteX16" fmla="*/ 277 w 276"/>
                    <a:gd name="connsiteY16" fmla="*/ 0 h 277"/>
                    <a:gd name="connsiteX17" fmla="*/ 277 w 276"/>
                    <a:gd name="connsiteY17" fmla="*/ 0 h 277"/>
                    <a:gd name="connsiteX18" fmla="*/ 277 w 276"/>
                    <a:gd name="connsiteY18" fmla="*/ 0 h 277"/>
                    <a:gd name="connsiteX19" fmla="*/ 277 w 276"/>
                    <a:gd name="connsiteY19" fmla="*/ 0 h 2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276" h="277">
                      <a:moveTo>
                        <a:pt x="277" y="0"/>
                      </a:moveTo>
                      <a:lnTo>
                        <a:pt x="277" y="0"/>
                      </a:lnTo>
                      <a:lnTo>
                        <a:pt x="277" y="0"/>
                      </a:lnTo>
                      <a:lnTo>
                        <a:pt x="277" y="0"/>
                      </a:lnTo>
                      <a:lnTo>
                        <a:pt x="277" y="0"/>
                      </a:lnTo>
                      <a:lnTo>
                        <a:pt x="277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277"/>
                      </a:lnTo>
                      <a:lnTo>
                        <a:pt x="277" y="277"/>
                      </a:lnTo>
                      <a:lnTo>
                        <a:pt x="277" y="277"/>
                      </a:lnTo>
                      <a:lnTo>
                        <a:pt x="277" y="0"/>
                      </a:lnTo>
                      <a:lnTo>
                        <a:pt x="277" y="0"/>
                      </a:lnTo>
                      <a:lnTo>
                        <a:pt x="277" y="0"/>
                      </a:lnTo>
                      <a:lnTo>
                        <a:pt x="277" y="0"/>
                      </a:lnTo>
                      <a:lnTo>
                        <a:pt x="277" y="0"/>
                      </a:lnTo>
                      <a:lnTo>
                        <a:pt x="277" y="0"/>
                      </a:lnTo>
                      <a:lnTo>
                        <a:pt x="277" y="0"/>
                      </a:lnTo>
                      <a:lnTo>
                        <a:pt x="277" y="0"/>
                      </a:ln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659" name="Freeform 4658">
                  <a:extLst>
                    <a:ext uri="{FF2B5EF4-FFF2-40B4-BE49-F238E27FC236}">
                      <a16:creationId xmlns:a16="http://schemas.microsoft.com/office/drawing/2014/main" id="{6D1EEC99-5BC0-21DA-28C3-FF3FB506FF65}"/>
                    </a:ext>
                  </a:extLst>
                </p:cNvPr>
                <p:cNvSpPr/>
                <p:nvPr/>
              </p:nvSpPr>
              <p:spPr>
                <a:xfrm>
                  <a:off x="7148381" y="3404059"/>
                  <a:ext cx="276" cy="277"/>
                </a:xfrm>
                <a:custGeom>
                  <a:avLst/>
                  <a:gdLst>
                    <a:gd name="connsiteX0" fmla="*/ 0 w 276"/>
                    <a:gd name="connsiteY0" fmla="*/ 0 h 277"/>
                    <a:gd name="connsiteX1" fmla="*/ 0 w 276"/>
                    <a:gd name="connsiteY1" fmla="*/ 0 h 277"/>
                    <a:gd name="connsiteX2" fmla="*/ 0 w 276"/>
                    <a:gd name="connsiteY2" fmla="*/ 0 h 277"/>
                    <a:gd name="connsiteX3" fmla="*/ 0 w 276"/>
                    <a:gd name="connsiteY3" fmla="*/ 0 h 277"/>
                    <a:gd name="connsiteX4" fmla="*/ 0 w 276"/>
                    <a:gd name="connsiteY4" fmla="*/ 0 h 277"/>
                    <a:gd name="connsiteX5" fmla="*/ 0 w 276"/>
                    <a:gd name="connsiteY5" fmla="*/ 0 h 277"/>
                    <a:gd name="connsiteX6" fmla="*/ 0 w 276"/>
                    <a:gd name="connsiteY6" fmla="*/ 0 h 277"/>
                    <a:gd name="connsiteX7" fmla="*/ 0 w 276"/>
                    <a:gd name="connsiteY7" fmla="*/ 0 h 277"/>
                    <a:gd name="connsiteX8" fmla="*/ 0 w 276"/>
                    <a:gd name="connsiteY8" fmla="*/ 277 h 277"/>
                    <a:gd name="connsiteX9" fmla="*/ 0 w 276"/>
                    <a:gd name="connsiteY9" fmla="*/ 277 h 277"/>
                    <a:gd name="connsiteX10" fmla="*/ 0 w 276"/>
                    <a:gd name="connsiteY10" fmla="*/ 277 h 277"/>
                    <a:gd name="connsiteX11" fmla="*/ 277 w 276"/>
                    <a:gd name="connsiteY11" fmla="*/ 0 h 277"/>
                    <a:gd name="connsiteX12" fmla="*/ 277 w 276"/>
                    <a:gd name="connsiteY12" fmla="*/ 0 h 277"/>
                    <a:gd name="connsiteX13" fmla="*/ 277 w 276"/>
                    <a:gd name="connsiteY13" fmla="*/ 0 h 277"/>
                    <a:gd name="connsiteX14" fmla="*/ 277 w 276"/>
                    <a:gd name="connsiteY14" fmla="*/ 0 h 277"/>
                    <a:gd name="connsiteX15" fmla="*/ 0 w 276"/>
                    <a:gd name="connsiteY15" fmla="*/ 0 h 277"/>
                    <a:gd name="connsiteX16" fmla="*/ 0 w 276"/>
                    <a:gd name="connsiteY16" fmla="*/ 277 h 277"/>
                    <a:gd name="connsiteX17" fmla="*/ 0 w 276"/>
                    <a:gd name="connsiteY17" fmla="*/ 277 h 277"/>
                    <a:gd name="connsiteX18" fmla="*/ 0 w 276"/>
                    <a:gd name="connsiteY18" fmla="*/ 277 h 277"/>
                    <a:gd name="connsiteX19" fmla="*/ 0 w 276"/>
                    <a:gd name="connsiteY19" fmla="*/ 0 h 277"/>
                    <a:gd name="connsiteX20" fmla="*/ 0 w 276"/>
                    <a:gd name="connsiteY20" fmla="*/ 0 h 277"/>
                    <a:gd name="connsiteX21" fmla="*/ 0 w 276"/>
                    <a:gd name="connsiteY21" fmla="*/ 0 h 277"/>
                    <a:gd name="connsiteX22" fmla="*/ 0 w 276"/>
                    <a:gd name="connsiteY22" fmla="*/ 0 h 2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276" h="277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277"/>
                      </a:lnTo>
                      <a:lnTo>
                        <a:pt x="0" y="277"/>
                      </a:lnTo>
                      <a:lnTo>
                        <a:pt x="0" y="277"/>
                      </a:lnTo>
                      <a:lnTo>
                        <a:pt x="277" y="0"/>
                      </a:lnTo>
                      <a:lnTo>
                        <a:pt x="277" y="0"/>
                      </a:lnTo>
                      <a:lnTo>
                        <a:pt x="277" y="0"/>
                      </a:lnTo>
                      <a:lnTo>
                        <a:pt x="277" y="0"/>
                      </a:lnTo>
                      <a:lnTo>
                        <a:pt x="0" y="0"/>
                      </a:lnTo>
                      <a:lnTo>
                        <a:pt x="0" y="277"/>
                      </a:lnTo>
                      <a:lnTo>
                        <a:pt x="0" y="277"/>
                      </a:lnTo>
                      <a:lnTo>
                        <a:pt x="0" y="277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660" name="Freeform 4659">
                  <a:extLst>
                    <a:ext uri="{FF2B5EF4-FFF2-40B4-BE49-F238E27FC236}">
                      <a16:creationId xmlns:a16="http://schemas.microsoft.com/office/drawing/2014/main" id="{CA5E0F53-3C04-C4FE-2DC7-C07ED03C2633}"/>
                    </a:ext>
                  </a:extLst>
                </p:cNvPr>
                <p:cNvSpPr/>
                <p:nvPr/>
              </p:nvSpPr>
              <p:spPr>
                <a:xfrm>
                  <a:off x="7148104" y="3404891"/>
                  <a:ext cx="2772" cy="2771"/>
                </a:xfrm>
                <a:custGeom>
                  <a:avLst/>
                  <a:gdLst>
                    <a:gd name="connsiteX0" fmla="*/ 0 w 2772"/>
                    <a:gd name="connsiteY0" fmla="*/ 0 h 2771"/>
                    <a:gd name="connsiteX1" fmla="*/ 0 w 2772"/>
                    <a:gd name="connsiteY1" fmla="*/ 0 h 2771"/>
                    <a:gd name="connsiteX2" fmla="*/ 0 w 2772"/>
                    <a:gd name="connsiteY2" fmla="*/ 0 h 2771"/>
                    <a:gd name="connsiteX3" fmla="*/ 0 w 2772"/>
                    <a:gd name="connsiteY3" fmla="*/ 0 h 2771"/>
                    <a:gd name="connsiteX4" fmla="*/ 0 w 2772"/>
                    <a:gd name="connsiteY4" fmla="*/ 0 h 2771"/>
                    <a:gd name="connsiteX5" fmla="*/ 0 w 2772"/>
                    <a:gd name="connsiteY5" fmla="*/ 0 h 2771"/>
                    <a:gd name="connsiteX6" fmla="*/ 0 w 2772"/>
                    <a:gd name="connsiteY6" fmla="*/ 0 h 2771"/>
                    <a:gd name="connsiteX7" fmla="*/ 0 w 2772"/>
                    <a:gd name="connsiteY7" fmla="*/ 0 h 2771"/>
                    <a:gd name="connsiteX8" fmla="*/ 0 w 2772"/>
                    <a:gd name="connsiteY8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772" h="277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661" name="Freeform 4660">
                  <a:extLst>
                    <a:ext uri="{FF2B5EF4-FFF2-40B4-BE49-F238E27FC236}">
                      <a16:creationId xmlns:a16="http://schemas.microsoft.com/office/drawing/2014/main" id="{EAD641CC-181E-8C5F-017C-622105240DA6}"/>
                    </a:ext>
                  </a:extLst>
                </p:cNvPr>
                <p:cNvSpPr/>
                <p:nvPr/>
              </p:nvSpPr>
              <p:spPr>
                <a:xfrm>
                  <a:off x="7148104" y="3404613"/>
                  <a:ext cx="277" cy="277"/>
                </a:xfrm>
                <a:custGeom>
                  <a:avLst/>
                  <a:gdLst>
                    <a:gd name="connsiteX0" fmla="*/ 0 w 277"/>
                    <a:gd name="connsiteY0" fmla="*/ 0 h 277"/>
                    <a:gd name="connsiteX1" fmla="*/ 0 w 277"/>
                    <a:gd name="connsiteY1" fmla="*/ 277 h 277"/>
                    <a:gd name="connsiteX2" fmla="*/ 0 w 277"/>
                    <a:gd name="connsiteY2" fmla="*/ 277 h 277"/>
                    <a:gd name="connsiteX3" fmla="*/ 0 w 277"/>
                    <a:gd name="connsiteY3" fmla="*/ 277 h 277"/>
                    <a:gd name="connsiteX4" fmla="*/ 0 w 277"/>
                    <a:gd name="connsiteY4" fmla="*/ 277 h 277"/>
                    <a:gd name="connsiteX5" fmla="*/ 278 w 277"/>
                    <a:gd name="connsiteY5" fmla="*/ 277 h 277"/>
                    <a:gd name="connsiteX6" fmla="*/ 278 w 277"/>
                    <a:gd name="connsiteY6" fmla="*/ 277 h 277"/>
                    <a:gd name="connsiteX7" fmla="*/ 0 w 277"/>
                    <a:gd name="connsiteY7" fmla="*/ 277 h 277"/>
                    <a:gd name="connsiteX8" fmla="*/ 0 w 277"/>
                    <a:gd name="connsiteY8" fmla="*/ 0 h 277"/>
                    <a:gd name="connsiteX9" fmla="*/ 0 w 277"/>
                    <a:gd name="connsiteY9" fmla="*/ 0 h 277"/>
                    <a:gd name="connsiteX10" fmla="*/ 0 w 277"/>
                    <a:gd name="connsiteY10" fmla="*/ 0 h 2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77" h="277">
                      <a:moveTo>
                        <a:pt x="0" y="0"/>
                      </a:moveTo>
                      <a:lnTo>
                        <a:pt x="0" y="277"/>
                      </a:lnTo>
                      <a:lnTo>
                        <a:pt x="0" y="277"/>
                      </a:lnTo>
                      <a:lnTo>
                        <a:pt x="0" y="277"/>
                      </a:lnTo>
                      <a:lnTo>
                        <a:pt x="0" y="277"/>
                      </a:lnTo>
                      <a:lnTo>
                        <a:pt x="278" y="277"/>
                      </a:lnTo>
                      <a:lnTo>
                        <a:pt x="278" y="277"/>
                      </a:lnTo>
                      <a:lnTo>
                        <a:pt x="0" y="277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662" name="Freeform 4661">
                  <a:extLst>
                    <a:ext uri="{FF2B5EF4-FFF2-40B4-BE49-F238E27FC236}">
                      <a16:creationId xmlns:a16="http://schemas.microsoft.com/office/drawing/2014/main" id="{0B05D10E-6D82-9B7B-502B-F6E74E8F7072}"/>
                    </a:ext>
                  </a:extLst>
                </p:cNvPr>
                <p:cNvSpPr/>
                <p:nvPr/>
              </p:nvSpPr>
              <p:spPr>
                <a:xfrm>
                  <a:off x="7148104" y="3404613"/>
                  <a:ext cx="277" cy="277"/>
                </a:xfrm>
                <a:custGeom>
                  <a:avLst/>
                  <a:gdLst>
                    <a:gd name="connsiteX0" fmla="*/ 278 w 277"/>
                    <a:gd name="connsiteY0" fmla="*/ 0 h 277"/>
                    <a:gd name="connsiteX1" fmla="*/ 278 w 277"/>
                    <a:gd name="connsiteY1" fmla="*/ 0 h 277"/>
                    <a:gd name="connsiteX2" fmla="*/ 0 w 277"/>
                    <a:gd name="connsiteY2" fmla="*/ 0 h 277"/>
                    <a:gd name="connsiteX3" fmla="*/ 0 w 277"/>
                    <a:gd name="connsiteY3" fmla="*/ 0 h 277"/>
                    <a:gd name="connsiteX4" fmla="*/ 0 w 277"/>
                    <a:gd name="connsiteY4" fmla="*/ 0 h 277"/>
                    <a:gd name="connsiteX5" fmla="*/ 0 w 277"/>
                    <a:gd name="connsiteY5" fmla="*/ 0 h 277"/>
                    <a:gd name="connsiteX6" fmla="*/ 278 w 277"/>
                    <a:gd name="connsiteY6" fmla="*/ 277 h 277"/>
                    <a:gd name="connsiteX7" fmla="*/ 278 w 277"/>
                    <a:gd name="connsiteY7" fmla="*/ 277 h 277"/>
                    <a:gd name="connsiteX8" fmla="*/ 278 w 277"/>
                    <a:gd name="connsiteY8" fmla="*/ 277 h 277"/>
                    <a:gd name="connsiteX9" fmla="*/ 278 w 277"/>
                    <a:gd name="connsiteY9" fmla="*/ 277 h 277"/>
                    <a:gd name="connsiteX10" fmla="*/ 278 w 277"/>
                    <a:gd name="connsiteY10" fmla="*/ 0 h 277"/>
                    <a:gd name="connsiteX11" fmla="*/ 278 w 277"/>
                    <a:gd name="connsiteY11" fmla="*/ 0 h 2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77" h="277">
                      <a:moveTo>
                        <a:pt x="278" y="0"/>
                      </a:moveTo>
                      <a:lnTo>
                        <a:pt x="278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278" y="277"/>
                      </a:lnTo>
                      <a:lnTo>
                        <a:pt x="278" y="277"/>
                      </a:lnTo>
                      <a:lnTo>
                        <a:pt x="278" y="277"/>
                      </a:lnTo>
                      <a:lnTo>
                        <a:pt x="278" y="277"/>
                      </a:lnTo>
                      <a:lnTo>
                        <a:pt x="278" y="0"/>
                      </a:lnTo>
                      <a:lnTo>
                        <a:pt x="278" y="0"/>
                      </a:ln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663" name="Freeform 4662">
                  <a:extLst>
                    <a:ext uri="{FF2B5EF4-FFF2-40B4-BE49-F238E27FC236}">
                      <a16:creationId xmlns:a16="http://schemas.microsoft.com/office/drawing/2014/main" id="{347823C4-7938-4223-40A5-B4700FE8516E}"/>
                    </a:ext>
                  </a:extLst>
                </p:cNvPr>
                <p:cNvSpPr/>
                <p:nvPr/>
              </p:nvSpPr>
              <p:spPr>
                <a:xfrm>
                  <a:off x="7148104" y="3404613"/>
                  <a:ext cx="277" cy="2771"/>
                </a:xfrm>
                <a:custGeom>
                  <a:avLst/>
                  <a:gdLst>
                    <a:gd name="connsiteX0" fmla="*/ 278 w 277"/>
                    <a:gd name="connsiteY0" fmla="*/ 0 h 2771"/>
                    <a:gd name="connsiteX1" fmla="*/ 278 w 277"/>
                    <a:gd name="connsiteY1" fmla="*/ 0 h 2771"/>
                    <a:gd name="connsiteX2" fmla="*/ 278 w 277"/>
                    <a:gd name="connsiteY2" fmla="*/ 0 h 2771"/>
                    <a:gd name="connsiteX3" fmla="*/ 278 w 277"/>
                    <a:gd name="connsiteY3" fmla="*/ 0 h 2771"/>
                    <a:gd name="connsiteX4" fmla="*/ 278 w 277"/>
                    <a:gd name="connsiteY4" fmla="*/ 0 h 2771"/>
                    <a:gd name="connsiteX5" fmla="*/ 0 w 277"/>
                    <a:gd name="connsiteY5" fmla="*/ 0 h 2771"/>
                    <a:gd name="connsiteX6" fmla="*/ 0 w 277"/>
                    <a:gd name="connsiteY6" fmla="*/ 0 h 2771"/>
                    <a:gd name="connsiteX7" fmla="*/ 0 w 277"/>
                    <a:gd name="connsiteY7" fmla="*/ 0 h 2771"/>
                    <a:gd name="connsiteX8" fmla="*/ 0 w 277"/>
                    <a:gd name="connsiteY8" fmla="*/ 0 h 2771"/>
                    <a:gd name="connsiteX9" fmla="*/ 278 w 277"/>
                    <a:gd name="connsiteY9" fmla="*/ 0 h 2771"/>
                    <a:gd name="connsiteX10" fmla="*/ 278 w 277"/>
                    <a:gd name="connsiteY10" fmla="*/ 0 h 2771"/>
                    <a:gd name="connsiteX11" fmla="*/ 278 w 277"/>
                    <a:gd name="connsiteY11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77" h="2771">
                      <a:moveTo>
                        <a:pt x="278" y="0"/>
                      </a:moveTo>
                      <a:lnTo>
                        <a:pt x="278" y="0"/>
                      </a:lnTo>
                      <a:lnTo>
                        <a:pt x="278" y="0"/>
                      </a:lnTo>
                      <a:lnTo>
                        <a:pt x="278" y="0"/>
                      </a:lnTo>
                      <a:lnTo>
                        <a:pt x="278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278" y="0"/>
                      </a:lnTo>
                      <a:lnTo>
                        <a:pt x="278" y="0"/>
                      </a:lnTo>
                      <a:lnTo>
                        <a:pt x="278" y="0"/>
                      </a:ln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664" name="Freeform 4663">
                  <a:extLst>
                    <a:ext uri="{FF2B5EF4-FFF2-40B4-BE49-F238E27FC236}">
                      <a16:creationId xmlns:a16="http://schemas.microsoft.com/office/drawing/2014/main" id="{138F3A9F-3377-0747-A54F-97A864C8DC45}"/>
                    </a:ext>
                  </a:extLst>
                </p:cNvPr>
                <p:cNvSpPr/>
                <p:nvPr/>
              </p:nvSpPr>
              <p:spPr>
                <a:xfrm>
                  <a:off x="7148381" y="3404336"/>
                  <a:ext cx="2772" cy="2771"/>
                </a:xfrm>
                <a:custGeom>
                  <a:avLst/>
                  <a:gdLst>
                    <a:gd name="connsiteX0" fmla="*/ 0 w 2772"/>
                    <a:gd name="connsiteY0" fmla="*/ 0 h 2771"/>
                    <a:gd name="connsiteX1" fmla="*/ 0 w 2772"/>
                    <a:gd name="connsiteY1" fmla="*/ 0 h 2771"/>
                    <a:gd name="connsiteX2" fmla="*/ 0 w 2772"/>
                    <a:gd name="connsiteY2" fmla="*/ 0 h 2771"/>
                    <a:gd name="connsiteX3" fmla="*/ 0 w 2772"/>
                    <a:gd name="connsiteY3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72" h="277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665" name="Freeform 4664">
                  <a:extLst>
                    <a:ext uri="{FF2B5EF4-FFF2-40B4-BE49-F238E27FC236}">
                      <a16:creationId xmlns:a16="http://schemas.microsoft.com/office/drawing/2014/main" id="{4A7C61E7-B218-0DA5-ABEB-31E733615A24}"/>
                    </a:ext>
                  </a:extLst>
                </p:cNvPr>
                <p:cNvSpPr/>
                <p:nvPr/>
              </p:nvSpPr>
              <p:spPr>
                <a:xfrm>
                  <a:off x="7148104" y="3404336"/>
                  <a:ext cx="277" cy="277"/>
                </a:xfrm>
                <a:custGeom>
                  <a:avLst/>
                  <a:gdLst>
                    <a:gd name="connsiteX0" fmla="*/ 0 w 277"/>
                    <a:gd name="connsiteY0" fmla="*/ 277 h 277"/>
                    <a:gd name="connsiteX1" fmla="*/ 0 w 277"/>
                    <a:gd name="connsiteY1" fmla="*/ 277 h 277"/>
                    <a:gd name="connsiteX2" fmla="*/ 278 w 277"/>
                    <a:gd name="connsiteY2" fmla="*/ 277 h 277"/>
                    <a:gd name="connsiteX3" fmla="*/ 278 w 277"/>
                    <a:gd name="connsiteY3" fmla="*/ 0 h 277"/>
                    <a:gd name="connsiteX4" fmla="*/ 278 w 277"/>
                    <a:gd name="connsiteY4" fmla="*/ 0 h 277"/>
                    <a:gd name="connsiteX5" fmla="*/ 278 w 277"/>
                    <a:gd name="connsiteY5" fmla="*/ 0 h 277"/>
                    <a:gd name="connsiteX6" fmla="*/ 278 w 277"/>
                    <a:gd name="connsiteY6" fmla="*/ 0 h 277"/>
                    <a:gd name="connsiteX7" fmla="*/ 0 w 277"/>
                    <a:gd name="connsiteY7" fmla="*/ 0 h 277"/>
                    <a:gd name="connsiteX8" fmla="*/ 0 w 277"/>
                    <a:gd name="connsiteY8" fmla="*/ 277 h 277"/>
                    <a:gd name="connsiteX9" fmla="*/ 0 w 277"/>
                    <a:gd name="connsiteY9" fmla="*/ 277 h 277"/>
                    <a:gd name="connsiteX10" fmla="*/ 0 w 277"/>
                    <a:gd name="connsiteY10" fmla="*/ 277 h 2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77" h="277">
                      <a:moveTo>
                        <a:pt x="0" y="277"/>
                      </a:moveTo>
                      <a:lnTo>
                        <a:pt x="0" y="277"/>
                      </a:lnTo>
                      <a:lnTo>
                        <a:pt x="278" y="277"/>
                      </a:lnTo>
                      <a:lnTo>
                        <a:pt x="278" y="0"/>
                      </a:lnTo>
                      <a:lnTo>
                        <a:pt x="278" y="0"/>
                      </a:lnTo>
                      <a:lnTo>
                        <a:pt x="278" y="0"/>
                      </a:lnTo>
                      <a:lnTo>
                        <a:pt x="278" y="0"/>
                      </a:lnTo>
                      <a:lnTo>
                        <a:pt x="0" y="0"/>
                      </a:lnTo>
                      <a:lnTo>
                        <a:pt x="0" y="277"/>
                      </a:lnTo>
                      <a:lnTo>
                        <a:pt x="0" y="277"/>
                      </a:lnTo>
                      <a:lnTo>
                        <a:pt x="0" y="277"/>
                      </a:ln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666" name="Freeform 4665">
                  <a:extLst>
                    <a:ext uri="{FF2B5EF4-FFF2-40B4-BE49-F238E27FC236}">
                      <a16:creationId xmlns:a16="http://schemas.microsoft.com/office/drawing/2014/main" id="{91FE0650-7BC2-09FD-6B56-904FF912C45D}"/>
                    </a:ext>
                  </a:extLst>
                </p:cNvPr>
                <p:cNvSpPr/>
                <p:nvPr/>
              </p:nvSpPr>
              <p:spPr>
                <a:xfrm>
                  <a:off x="7147826" y="3404613"/>
                  <a:ext cx="277" cy="2771"/>
                </a:xfrm>
                <a:custGeom>
                  <a:avLst/>
                  <a:gdLst>
                    <a:gd name="connsiteX0" fmla="*/ 0 w 277"/>
                    <a:gd name="connsiteY0" fmla="*/ 0 h 2771"/>
                    <a:gd name="connsiteX1" fmla="*/ 0 w 277"/>
                    <a:gd name="connsiteY1" fmla="*/ 0 h 2771"/>
                    <a:gd name="connsiteX2" fmla="*/ 0 w 277"/>
                    <a:gd name="connsiteY2" fmla="*/ 0 h 2771"/>
                    <a:gd name="connsiteX3" fmla="*/ 278 w 277"/>
                    <a:gd name="connsiteY3" fmla="*/ 0 h 2771"/>
                    <a:gd name="connsiteX4" fmla="*/ 278 w 277"/>
                    <a:gd name="connsiteY4" fmla="*/ 0 h 2771"/>
                    <a:gd name="connsiteX5" fmla="*/ 278 w 277"/>
                    <a:gd name="connsiteY5" fmla="*/ 0 h 2771"/>
                    <a:gd name="connsiteX6" fmla="*/ 0 w 277"/>
                    <a:gd name="connsiteY6" fmla="*/ 0 h 2771"/>
                    <a:gd name="connsiteX7" fmla="*/ 0 w 277"/>
                    <a:gd name="connsiteY7" fmla="*/ 0 h 2771"/>
                    <a:gd name="connsiteX8" fmla="*/ 0 w 277"/>
                    <a:gd name="connsiteY8" fmla="*/ 0 h 2771"/>
                    <a:gd name="connsiteX9" fmla="*/ 0 w 277"/>
                    <a:gd name="connsiteY9" fmla="*/ 0 h 2771"/>
                    <a:gd name="connsiteX10" fmla="*/ 0 w 277"/>
                    <a:gd name="connsiteY10" fmla="*/ 0 h 2771"/>
                    <a:gd name="connsiteX11" fmla="*/ 0 w 277"/>
                    <a:gd name="connsiteY11" fmla="*/ 0 h 2771"/>
                    <a:gd name="connsiteX12" fmla="*/ 0 w 277"/>
                    <a:gd name="connsiteY12" fmla="*/ 0 h 2771"/>
                    <a:gd name="connsiteX13" fmla="*/ 0 w 277"/>
                    <a:gd name="connsiteY13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77" h="277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278" y="0"/>
                      </a:lnTo>
                      <a:lnTo>
                        <a:pt x="278" y="0"/>
                      </a:lnTo>
                      <a:lnTo>
                        <a:pt x="278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667" name="Freeform 4666">
                  <a:extLst>
                    <a:ext uri="{FF2B5EF4-FFF2-40B4-BE49-F238E27FC236}">
                      <a16:creationId xmlns:a16="http://schemas.microsoft.com/office/drawing/2014/main" id="{71D92617-E47C-11B6-1E22-52190A7BE703}"/>
                    </a:ext>
                  </a:extLst>
                </p:cNvPr>
                <p:cNvSpPr/>
                <p:nvPr/>
              </p:nvSpPr>
              <p:spPr>
                <a:xfrm>
                  <a:off x="7148104" y="3403782"/>
                  <a:ext cx="277" cy="2771"/>
                </a:xfrm>
                <a:custGeom>
                  <a:avLst/>
                  <a:gdLst>
                    <a:gd name="connsiteX0" fmla="*/ 0 w 277"/>
                    <a:gd name="connsiteY0" fmla="*/ 0 h 2771"/>
                    <a:gd name="connsiteX1" fmla="*/ 0 w 277"/>
                    <a:gd name="connsiteY1" fmla="*/ 0 h 2771"/>
                    <a:gd name="connsiteX2" fmla="*/ 0 w 277"/>
                    <a:gd name="connsiteY2" fmla="*/ 0 h 2771"/>
                    <a:gd name="connsiteX3" fmla="*/ 0 w 277"/>
                    <a:gd name="connsiteY3" fmla="*/ 0 h 2771"/>
                    <a:gd name="connsiteX4" fmla="*/ 0 w 277"/>
                    <a:gd name="connsiteY4" fmla="*/ 0 h 2771"/>
                    <a:gd name="connsiteX5" fmla="*/ 0 w 277"/>
                    <a:gd name="connsiteY5" fmla="*/ 0 h 2771"/>
                    <a:gd name="connsiteX6" fmla="*/ 0 w 277"/>
                    <a:gd name="connsiteY6" fmla="*/ 0 h 2771"/>
                    <a:gd name="connsiteX7" fmla="*/ 0 w 277"/>
                    <a:gd name="connsiteY7" fmla="*/ 0 h 2771"/>
                    <a:gd name="connsiteX8" fmla="*/ 278 w 277"/>
                    <a:gd name="connsiteY8" fmla="*/ 0 h 2771"/>
                    <a:gd name="connsiteX9" fmla="*/ 278 w 277"/>
                    <a:gd name="connsiteY9" fmla="*/ 0 h 2771"/>
                    <a:gd name="connsiteX10" fmla="*/ 278 w 277"/>
                    <a:gd name="connsiteY10" fmla="*/ 0 h 2771"/>
                    <a:gd name="connsiteX11" fmla="*/ 0 w 277"/>
                    <a:gd name="connsiteY11" fmla="*/ 0 h 2771"/>
                    <a:gd name="connsiteX12" fmla="*/ 0 w 277"/>
                    <a:gd name="connsiteY12" fmla="*/ 0 h 2771"/>
                    <a:gd name="connsiteX13" fmla="*/ 0 w 277"/>
                    <a:gd name="connsiteY13" fmla="*/ 0 h 2771"/>
                    <a:gd name="connsiteX14" fmla="*/ 0 w 277"/>
                    <a:gd name="connsiteY14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277" h="277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278" y="0"/>
                      </a:lnTo>
                      <a:lnTo>
                        <a:pt x="278" y="0"/>
                      </a:lnTo>
                      <a:lnTo>
                        <a:pt x="278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668" name="Freeform 4667">
                  <a:extLst>
                    <a:ext uri="{FF2B5EF4-FFF2-40B4-BE49-F238E27FC236}">
                      <a16:creationId xmlns:a16="http://schemas.microsoft.com/office/drawing/2014/main" id="{DAD29998-CFA6-69AE-8EF6-9FA937960690}"/>
                    </a:ext>
                  </a:extLst>
                </p:cNvPr>
                <p:cNvSpPr/>
                <p:nvPr/>
              </p:nvSpPr>
              <p:spPr>
                <a:xfrm>
                  <a:off x="7148104" y="3403505"/>
                  <a:ext cx="277" cy="277"/>
                </a:xfrm>
                <a:custGeom>
                  <a:avLst/>
                  <a:gdLst>
                    <a:gd name="connsiteX0" fmla="*/ 278 w 277"/>
                    <a:gd name="connsiteY0" fmla="*/ 0 h 277"/>
                    <a:gd name="connsiteX1" fmla="*/ 278 w 277"/>
                    <a:gd name="connsiteY1" fmla="*/ 0 h 277"/>
                    <a:gd name="connsiteX2" fmla="*/ 278 w 277"/>
                    <a:gd name="connsiteY2" fmla="*/ 0 h 277"/>
                    <a:gd name="connsiteX3" fmla="*/ 0 w 277"/>
                    <a:gd name="connsiteY3" fmla="*/ 0 h 277"/>
                    <a:gd name="connsiteX4" fmla="*/ 0 w 277"/>
                    <a:gd name="connsiteY4" fmla="*/ 0 h 277"/>
                    <a:gd name="connsiteX5" fmla="*/ 0 w 277"/>
                    <a:gd name="connsiteY5" fmla="*/ 0 h 277"/>
                    <a:gd name="connsiteX6" fmla="*/ 0 w 277"/>
                    <a:gd name="connsiteY6" fmla="*/ 277 h 277"/>
                    <a:gd name="connsiteX7" fmla="*/ 278 w 277"/>
                    <a:gd name="connsiteY7" fmla="*/ 277 h 277"/>
                    <a:gd name="connsiteX8" fmla="*/ 278 w 277"/>
                    <a:gd name="connsiteY8" fmla="*/ 277 h 277"/>
                    <a:gd name="connsiteX9" fmla="*/ 278 w 277"/>
                    <a:gd name="connsiteY9" fmla="*/ 0 h 277"/>
                    <a:gd name="connsiteX10" fmla="*/ 278 w 277"/>
                    <a:gd name="connsiteY10" fmla="*/ 0 h 277"/>
                    <a:gd name="connsiteX11" fmla="*/ 278 w 277"/>
                    <a:gd name="connsiteY11" fmla="*/ 0 h 277"/>
                    <a:gd name="connsiteX12" fmla="*/ 278 w 277"/>
                    <a:gd name="connsiteY12" fmla="*/ 0 h 2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277" h="277">
                      <a:moveTo>
                        <a:pt x="278" y="0"/>
                      </a:moveTo>
                      <a:lnTo>
                        <a:pt x="278" y="0"/>
                      </a:lnTo>
                      <a:lnTo>
                        <a:pt x="278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277"/>
                      </a:lnTo>
                      <a:lnTo>
                        <a:pt x="278" y="277"/>
                      </a:lnTo>
                      <a:lnTo>
                        <a:pt x="278" y="277"/>
                      </a:lnTo>
                      <a:lnTo>
                        <a:pt x="278" y="0"/>
                      </a:lnTo>
                      <a:lnTo>
                        <a:pt x="278" y="0"/>
                      </a:lnTo>
                      <a:lnTo>
                        <a:pt x="278" y="0"/>
                      </a:lnTo>
                      <a:lnTo>
                        <a:pt x="278" y="0"/>
                      </a:ln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669" name="Freeform 4668">
                  <a:extLst>
                    <a:ext uri="{FF2B5EF4-FFF2-40B4-BE49-F238E27FC236}">
                      <a16:creationId xmlns:a16="http://schemas.microsoft.com/office/drawing/2014/main" id="{F2B0421E-282E-E85C-523D-E587FDCF8D7C}"/>
                    </a:ext>
                  </a:extLst>
                </p:cNvPr>
                <p:cNvSpPr/>
                <p:nvPr/>
              </p:nvSpPr>
              <p:spPr>
                <a:xfrm>
                  <a:off x="7148104" y="3403505"/>
                  <a:ext cx="2772" cy="277"/>
                </a:xfrm>
                <a:custGeom>
                  <a:avLst/>
                  <a:gdLst>
                    <a:gd name="connsiteX0" fmla="*/ 0 w 2772"/>
                    <a:gd name="connsiteY0" fmla="*/ 0 h 277"/>
                    <a:gd name="connsiteX1" fmla="*/ 0 w 2772"/>
                    <a:gd name="connsiteY1" fmla="*/ 0 h 277"/>
                    <a:gd name="connsiteX2" fmla="*/ 0 w 2772"/>
                    <a:gd name="connsiteY2" fmla="*/ 0 h 277"/>
                    <a:gd name="connsiteX3" fmla="*/ 0 w 2772"/>
                    <a:gd name="connsiteY3" fmla="*/ 0 h 277"/>
                    <a:gd name="connsiteX4" fmla="*/ 0 w 2772"/>
                    <a:gd name="connsiteY4" fmla="*/ 277 h 277"/>
                    <a:gd name="connsiteX5" fmla="*/ 0 w 2772"/>
                    <a:gd name="connsiteY5" fmla="*/ 277 h 277"/>
                    <a:gd name="connsiteX6" fmla="*/ 0 w 2772"/>
                    <a:gd name="connsiteY6" fmla="*/ 277 h 277"/>
                    <a:gd name="connsiteX7" fmla="*/ 0 w 2772"/>
                    <a:gd name="connsiteY7" fmla="*/ 0 h 277"/>
                    <a:gd name="connsiteX8" fmla="*/ 0 w 2772"/>
                    <a:gd name="connsiteY8" fmla="*/ 0 h 277"/>
                    <a:gd name="connsiteX9" fmla="*/ 0 w 2772"/>
                    <a:gd name="connsiteY9" fmla="*/ 0 h 2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772" h="277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277"/>
                      </a:lnTo>
                      <a:lnTo>
                        <a:pt x="0" y="277"/>
                      </a:lnTo>
                      <a:lnTo>
                        <a:pt x="0" y="277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670" name="Freeform 4669">
                  <a:extLst>
                    <a:ext uri="{FF2B5EF4-FFF2-40B4-BE49-F238E27FC236}">
                      <a16:creationId xmlns:a16="http://schemas.microsoft.com/office/drawing/2014/main" id="{842BAC3A-B36A-9679-1D01-79FD3A05EB6F}"/>
                    </a:ext>
                  </a:extLst>
                </p:cNvPr>
                <p:cNvSpPr/>
                <p:nvPr/>
              </p:nvSpPr>
              <p:spPr>
                <a:xfrm>
                  <a:off x="7142282" y="3391589"/>
                  <a:ext cx="277" cy="2771"/>
                </a:xfrm>
                <a:custGeom>
                  <a:avLst/>
                  <a:gdLst>
                    <a:gd name="connsiteX0" fmla="*/ 0 w 277"/>
                    <a:gd name="connsiteY0" fmla="*/ 0 h 2771"/>
                    <a:gd name="connsiteX1" fmla="*/ 278 w 277"/>
                    <a:gd name="connsiteY1" fmla="*/ 0 h 2771"/>
                    <a:gd name="connsiteX2" fmla="*/ 0 w 277"/>
                    <a:gd name="connsiteY2" fmla="*/ 0 h 2771"/>
                    <a:gd name="connsiteX3" fmla="*/ 0 w 277"/>
                    <a:gd name="connsiteY3" fmla="*/ 0 h 2771"/>
                    <a:gd name="connsiteX4" fmla="*/ 0 w 277"/>
                    <a:gd name="connsiteY4" fmla="*/ 0 h 2771"/>
                    <a:gd name="connsiteX5" fmla="*/ 0 w 277"/>
                    <a:gd name="connsiteY5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77" h="2771">
                      <a:moveTo>
                        <a:pt x="0" y="0"/>
                      </a:moveTo>
                      <a:lnTo>
                        <a:pt x="278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671" name="Freeform 4670">
                  <a:extLst>
                    <a:ext uri="{FF2B5EF4-FFF2-40B4-BE49-F238E27FC236}">
                      <a16:creationId xmlns:a16="http://schemas.microsoft.com/office/drawing/2014/main" id="{3474DA49-D02F-A378-BB81-ECF2F699BCFE}"/>
                    </a:ext>
                  </a:extLst>
                </p:cNvPr>
                <p:cNvSpPr/>
                <p:nvPr/>
              </p:nvSpPr>
              <p:spPr>
                <a:xfrm>
                  <a:off x="7142559" y="3391866"/>
                  <a:ext cx="277" cy="277"/>
                </a:xfrm>
                <a:custGeom>
                  <a:avLst/>
                  <a:gdLst>
                    <a:gd name="connsiteX0" fmla="*/ 278 w 277"/>
                    <a:gd name="connsiteY0" fmla="*/ 277 h 277"/>
                    <a:gd name="connsiteX1" fmla="*/ 278 w 277"/>
                    <a:gd name="connsiteY1" fmla="*/ 277 h 277"/>
                    <a:gd name="connsiteX2" fmla="*/ 278 w 277"/>
                    <a:gd name="connsiteY2" fmla="*/ 0 h 277"/>
                    <a:gd name="connsiteX3" fmla="*/ 0 w 277"/>
                    <a:gd name="connsiteY3" fmla="*/ 277 h 277"/>
                    <a:gd name="connsiteX4" fmla="*/ 278 w 277"/>
                    <a:gd name="connsiteY4" fmla="*/ 277 h 277"/>
                    <a:gd name="connsiteX5" fmla="*/ 278 w 277"/>
                    <a:gd name="connsiteY5" fmla="*/ 277 h 2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77" h="277">
                      <a:moveTo>
                        <a:pt x="278" y="277"/>
                      </a:moveTo>
                      <a:lnTo>
                        <a:pt x="278" y="277"/>
                      </a:lnTo>
                      <a:lnTo>
                        <a:pt x="278" y="0"/>
                      </a:lnTo>
                      <a:lnTo>
                        <a:pt x="0" y="277"/>
                      </a:lnTo>
                      <a:lnTo>
                        <a:pt x="278" y="277"/>
                      </a:lnTo>
                      <a:lnTo>
                        <a:pt x="278" y="277"/>
                      </a:ln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672" name="Freeform 4671">
                  <a:extLst>
                    <a:ext uri="{FF2B5EF4-FFF2-40B4-BE49-F238E27FC236}">
                      <a16:creationId xmlns:a16="http://schemas.microsoft.com/office/drawing/2014/main" id="{A5C61C06-BB78-B499-B22F-D10FC1AB9E86}"/>
                    </a:ext>
                  </a:extLst>
                </p:cNvPr>
                <p:cNvSpPr/>
                <p:nvPr/>
              </p:nvSpPr>
              <p:spPr>
                <a:xfrm>
                  <a:off x="7142837" y="3389926"/>
                  <a:ext cx="1386" cy="1385"/>
                </a:xfrm>
                <a:custGeom>
                  <a:avLst/>
                  <a:gdLst>
                    <a:gd name="connsiteX0" fmla="*/ 0 w 1386"/>
                    <a:gd name="connsiteY0" fmla="*/ 1386 h 1385"/>
                    <a:gd name="connsiteX1" fmla="*/ 277 w 1386"/>
                    <a:gd name="connsiteY1" fmla="*/ 1386 h 1385"/>
                    <a:gd name="connsiteX2" fmla="*/ 277 w 1386"/>
                    <a:gd name="connsiteY2" fmla="*/ 1386 h 1385"/>
                    <a:gd name="connsiteX3" fmla="*/ 554 w 1386"/>
                    <a:gd name="connsiteY3" fmla="*/ 1109 h 1385"/>
                    <a:gd name="connsiteX4" fmla="*/ 831 w 1386"/>
                    <a:gd name="connsiteY4" fmla="*/ 831 h 1385"/>
                    <a:gd name="connsiteX5" fmla="*/ 1109 w 1386"/>
                    <a:gd name="connsiteY5" fmla="*/ 831 h 1385"/>
                    <a:gd name="connsiteX6" fmla="*/ 831 w 1386"/>
                    <a:gd name="connsiteY6" fmla="*/ 831 h 1385"/>
                    <a:gd name="connsiteX7" fmla="*/ 554 w 1386"/>
                    <a:gd name="connsiteY7" fmla="*/ 831 h 1385"/>
                    <a:gd name="connsiteX8" fmla="*/ 1109 w 1386"/>
                    <a:gd name="connsiteY8" fmla="*/ 554 h 1385"/>
                    <a:gd name="connsiteX9" fmla="*/ 1386 w 1386"/>
                    <a:gd name="connsiteY9" fmla="*/ 277 h 1385"/>
                    <a:gd name="connsiteX10" fmla="*/ 1109 w 1386"/>
                    <a:gd name="connsiteY10" fmla="*/ 277 h 1385"/>
                    <a:gd name="connsiteX11" fmla="*/ 1386 w 1386"/>
                    <a:gd name="connsiteY11" fmla="*/ 0 h 1385"/>
                    <a:gd name="connsiteX12" fmla="*/ 1109 w 1386"/>
                    <a:gd name="connsiteY12" fmla="*/ 0 h 1385"/>
                    <a:gd name="connsiteX13" fmla="*/ 1109 w 1386"/>
                    <a:gd name="connsiteY13" fmla="*/ 0 h 1385"/>
                    <a:gd name="connsiteX14" fmla="*/ 831 w 1386"/>
                    <a:gd name="connsiteY14" fmla="*/ 0 h 1385"/>
                    <a:gd name="connsiteX15" fmla="*/ 831 w 1386"/>
                    <a:gd name="connsiteY15" fmla="*/ 277 h 1385"/>
                    <a:gd name="connsiteX16" fmla="*/ 554 w 1386"/>
                    <a:gd name="connsiteY16" fmla="*/ 277 h 1385"/>
                    <a:gd name="connsiteX17" fmla="*/ 554 w 1386"/>
                    <a:gd name="connsiteY17" fmla="*/ 831 h 1385"/>
                    <a:gd name="connsiteX18" fmla="*/ 277 w 1386"/>
                    <a:gd name="connsiteY18" fmla="*/ 554 h 1385"/>
                    <a:gd name="connsiteX19" fmla="*/ 0 w 1386"/>
                    <a:gd name="connsiteY19" fmla="*/ 831 h 1385"/>
                    <a:gd name="connsiteX20" fmla="*/ 0 w 1386"/>
                    <a:gd name="connsiteY20" fmla="*/ 1109 h 1385"/>
                    <a:gd name="connsiteX21" fmla="*/ 0 w 1386"/>
                    <a:gd name="connsiteY21" fmla="*/ 1109 h 1385"/>
                    <a:gd name="connsiteX22" fmla="*/ 0 w 1386"/>
                    <a:gd name="connsiteY22" fmla="*/ 1386 h 1385"/>
                    <a:gd name="connsiteX23" fmla="*/ 0 w 1386"/>
                    <a:gd name="connsiteY23" fmla="*/ 1386 h 1385"/>
                    <a:gd name="connsiteX24" fmla="*/ 0 w 1386"/>
                    <a:gd name="connsiteY24" fmla="*/ 1386 h 13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1386" h="1385">
                      <a:moveTo>
                        <a:pt x="0" y="1386"/>
                      </a:moveTo>
                      <a:lnTo>
                        <a:pt x="277" y="1386"/>
                      </a:lnTo>
                      <a:lnTo>
                        <a:pt x="277" y="1386"/>
                      </a:lnTo>
                      <a:lnTo>
                        <a:pt x="554" y="1109"/>
                      </a:lnTo>
                      <a:lnTo>
                        <a:pt x="831" y="831"/>
                      </a:lnTo>
                      <a:lnTo>
                        <a:pt x="1109" y="831"/>
                      </a:lnTo>
                      <a:lnTo>
                        <a:pt x="831" y="831"/>
                      </a:lnTo>
                      <a:lnTo>
                        <a:pt x="554" y="831"/>
                      </a:lnTo>
                      <a:lnTo>
                        <a:pt x="1109" y="554"/>
                      </a:lnTo>
                      <a:lnTo>
                        <a:pt x="1386" y="277"/>
                      </a:lnTo>
                      <a:lnTo>
                        <a:pt x="1109" y="277"/>
                      </a:lnTo>
                      <a:lnTo>
                        <a:pt x="1386" y="0"/>
                      </a:lnTo>
                      <a:lnTo>
                        <a:pt x="1109" y="0"/>
                      </a:lnTo>
                      <a:lnTo>
                        <a:pt x="1109" y="0"/>
                      </a:lnTo>
                      <a:lnTo>
                        <a:pt x="831" y="0"/>
                      </a:lnTo>
                      <a:lnTo>
                        <a:pt x="831" y="277"/>
                      </a:lnTo>
                      <a:lnTo>
                        <a:pt x="554" y="277"/>
                      </a:lnTo>
                      <a:lnTo>
                        <a:pt x="554" y="831"/>
                      </a:lnTo>
                      <a:lnTo>
                        <a:pt x="277" y="554"/>
                      </a:lnTo>
                      <a:lnTo>
                        <a:pt x="0" y="831"/>
                      </a:lnTo>
                      <a:lnTo>
                        <a:pt x="0" y="1109"/>
                      </a:lnTo>
                      <a:lnTo>
                        <a:pt x="0" y="1109"/>
                      </a:lnTo>
                      <a:lnTo>
                        <a:pt x="0" y="1386"/>
                      </a:lnTo>
                      <a:lnTo>
                        <a:pt x="0" y="1386"/>
                      </a:lnTo>
                      <a:lnTo>
                        <a:pt x="0" y="1386"/>
                      </a:ln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673" name="Freeform 4672">
                  <a:extLst>
                    <a:ext uri="{FF2B5EF4-FFF2-40B4-BE49-F238E27FC236}">
                      <a16:creationId xmlns:a16="http://schemas.microsoft.com/office/drawing/2014/main" id="{77363F94-CD91-08E5-C32E-A65433C5C581}"/>
                    </a:ext>
                  </a:extLst>
                </p:cNvPr>
                <p:cNvSpPr/>
                <p:nvPr/>
              </p:nvSpPr>
              <p:spPr>
                <a:xfrm>
                  <a:off x="7150044" y="3400456"/>
                  <a:ext cx="2218" cy="6650"/>
                </a:xfrm>
                <a:custGeom>
                  <a:avLst/>
                  <a:gdLst>
                    <a:gd name="connsiteX0" fmla="*/ 1941 w 2218"/>
                    <a:gd name="connsiteY0" fmla="*/ 5820 h 6650"/>
                    <a:gd name="connsiteX1" fmla="*/ 554 w 2218"/>
                    <a:gd name="connsiteY1" fmla="*/ 5265 h 6650"/>
                    <a:gd name="connsiteX2" fmla="*/ 554 w 2218"/>
                    <a:gd name="connsiteY2" fmla="*/ 4988 h 6650"/>
                    <a:gd name="connsiteX3" fmla="*/ 832 w 2218"/>
                    <a:gd name="connsiteY3" fmla="*/ 4711 h 6650"/>
                    <a:gd name="connsiteX4" fmla="*/ 832 w 2218"/>
                    <a:gd name="connsiteY4" fmla="*/ 4434 h 6650"/>
                    <a:gd name="connsiteX5" fmla="*/ 1109 w 2218"/>
                    <a:gd name="connsiteY5" fmla="*/ 4157 h 6650"/>
                    <a:gd name="connsiteX6" fmla="*/ 832 w 2218"/>
                    <a:gd name="connsiteY6" fmla="*/ 4157 h 6650"/>
                    <a:gd name="connsiteX7" fmla="*/ 554 w 2218"/>
                    <a:gd name="connsiteY7" fmla="*/ 4157 h 6650"/>
                    <a:gd name="connsiteX8" fmla="*/ 554 w 2218"/>
                    <a:gd name="connsiteY8" fmla="*/ 4157 h 6650"/>
                    <a:gd name="connsiteX9" fmla="*/ 832 w 2218"/>
                    <a:gd name="connsiteY9" fmla="*/ 3880 h 6650"/>
                    <a:gd name="connsiteX10" fmla="*/ 832 w 2218"/>
                    <a:gd name="connsiteY10" fmla="*/ 3603 h 6650"/>
                    <a:gd name="connsiteX11" fmla="*/ 832 w 2218"/>
                    <a:gd name="connsiteY11" fmla="*/ 3326 h 6650"/>
                    <a:gd name="connsiteX12" fmla="*/ 1109 w 2218"/>
                    <a:gd name="connsiteY12" fmla="*/ 3603 h 6650"/>
                    <a:gd name="connsiteX13" fmla="*/ 1109 w 2218"/>
                    <a:gd name="connsiteY13" fmla="*/ 3326 h 6650"/>
                    <a:gd name="connsiteX14" fmla="*/ 1109 w 2218"/>
                    <a:gd name="connsiteY14" fmla="*/ 3049 h 6650"/>
                    <a:gd name="connsiteX15" fmla="*/ 1109 w 2218"/>
                    <a:gd name="connsiteY15" fmla="*/ 3049 h 6650"/>
                    <a:gd name="connsiteX16" fmla="*/ 832 w 2218"/>
                    <a:gd name="connsiteY16" fmla="*/ 2771 h 6650"/>
                    <a:gd name="connsiteX17" fmla="*/ 832 w 2218"/>
                    <a:gd name="connsiteY17" fmla="*/ 2771 h 6650"/>
                    <a:gd name="connsiteX18" fmla="*/ 554 w 2218"/>
                    <a:gd name="connsiteY18" fmla="*/ 2771 h 6650"/>
                    <a:gd name="connsiteX19" fmla="*/ 554 w 2218"/>
                    <a:gd name="connsiteY19" fmla="*/ 2494 h 6650"/>
                    <a:gd name="connsiteX20" fmla="*/ 554 w 2218"/>
                    <a:gd name="connsiteY20" fmla="*/ 2217 h 6650"/>
                    <a:gd name="connsiteX21" fmla="*/ 1109 w 2218"/>
                    <a:gd name="connsiteY21" fmla="*/ 1940 h 6650"/>
                    <a:gd name="connsiteX22" fmla="*/ 1109 w 2218"/>
                    <a:gd name="connsiteY22" fmla="*/ 1940 h 6650"/>
                    <a:gd name="connsiteX23" fmla="*/ 1386 w 2218"/>
                    <a:gd name="connsiteY23" fmla="*/ 1940 h 6650"/>
                    <a:gd name="connsiteX24" fmla="*/ 1386 w 2218"/>
                    <a:gd name="connsiteY24" fmla="*/ 1940 h 6650"/>
                    <a:gd name="connsiteX25" fmla="*/ 1386 w 2218"/>
                    <a:gd name="connsiteY25" fmla="*/ 1940 h 6650"/>
                    <a:gd name="connsiteX26" fmla="*/ 1386 w 2218"/>
                    <a:gd name="connsiteY26" fmla="*/ 1940 h 6650"/>
                    <a:gd name="connsiteX27" fmla="*/ 1664 w 2218"/>
                    <a:gd name="connsiteY27" fmla="*/ 1940 h 6650"/>
                    <a:gd name="connsiteX28" fmla="*/ 1664 w 2218"/>
                    <a:gd name="connsiteY28" fmla="*/ 1663 h 6650"/>
                    <a:gd name="connsiteX29" fmla="*/ 1386 w 2218"/>
                    <a:gd name="connsiteY29" fmla="*/ 1663 h 6650"/>
                    <a:gd name="connsiteX30" fmla="*/ 1386 w 2218"/>
                    <a:gd name="connsiteY30" fmla="*/ 1386 h 6650"/>
                    <a:gd name="connsiteX31" fmla="*/ 1386 w 2218"/>
                    <a:gd name="connsiteY31" fmla="*/ 1386 h 6650"/>
                    <a:gd name="connsiteX32" fmla="*/ 1386 w 2218"/>
                    <a:gd name="connsiteY32" fmla="*/ 1386 h 6650"/>
                    <a:gd name="connsiteX33" fmla="*/ 1109 w 2218"/>
                    <a:gd name="connsiteY33" fmla="*/ 1386 h 6650"/>
                    <a:gd name="connsiteX34" fmla="*/ 1386 w 2218"/>
                    <a:gd name="connsiteY34" fmla="*/ 1109 h 6650"/>
                    <a:gd name="connsiteX35" fmla="*/ 1664 w 2218"/>
                    <a:gd name="connsiteY35" fmla="*/ 1109 h 6650"/>
                    <a:gd name="connsiteX36" fmla="*/ 1664 w 2218"/>
                    <a:gd name="connsiteY36" fmla="*/ 554 h 6650"/>
                    <a:gd name="connsiteX37" fmla="*/ 1664 w 2218"/>
                    <a:gd name="connsiteY37" fmla="*/ 277 h 6650"/>
                    <a:gd name="connsiteX38" fmla="*/ 1664 w 2218"/>
                    <a:gd name="connsiteY38" fmla="*/ 277 h 6650"/>
                    <a:gd name="connsiteX39" fmla="*/ 1664 w 2218"/>
                    <a:gd name="connsiteY39" fmla="*/ 0 h 6650"/>
                    <a:gd name="connsiteX40" fmla="*/ 1664 w 2218"/>
                    <a:gd name="connsiteY40" fmla="*/ 277 h 6650"/>
                    <a:gd name="connsiteX41" fmla="*/ 1386 w 2218"/>
                    <a:gd name="connsiteY41" fmla="*/ 554 h 6650"/>
                    <a:gd name="connsiteX42" fmla="*/ 1386 w 2218"/>
                    <a:gd name="connsiteY42" fmla="*/ 554 h 6650"/>
                    <a:gd name="connsiteX43" fmla="*/ 1109 w 2218"/>
                    <a:gd name="connsiteY43" fmla="*/ 554 h 6650"/>
                    <a:gd name="connsiteX44" fmla="*/ 832 w 2218"/>
                    <a:gd name="connsiteY44" fmla="*/ 554 h 6650"/>
                    <a:gd name="connsiteX45" fmla="*/ 0 w 2218"/>
                    <a:gd name="connsiteY45" fmla="*/ 2217 h 6650"/>
                    <a:gd name="connsiteX46" fmla="*/ 0 w 2218"/>
                    <a:gd name="connsiteY46" fmla="*/ 2771 h 6650"/>
                    <a:gd name="connsiteX47" fmla="*/ 278 w 2218"/>
                    <a:gd name="connsiteY47" fmla="*/ 3326 h 6650"/>
                    <a:gd name="connsiteX48" fmla="*/ 0 w 2218"/>
                    <a:gd name="connsiteY48" fmla="*/ 4988 h 6650"/>
                    <a:gd name="connsiteX49" fmla="*/ 0 w 2218"/>
                    <a:gd name="connsiteY49" fmla="*/ 5265 h 6650"/>
                    <a:gd name="connsiteX50" fmla="*/ 1109 w 2218"/>
                    <a:gd name="connsiteY50" fmla="*/ 5542 h 6650"/>
                    <a:gd name="connsiteX51" fmla="*/ 1386 w 2218"/>
                    <a:gd name="connsiteY51" fmla="*/ 5820 h 6650"/>
                    <a:gd name="connsiteX52" fmla="*/ 1941 w 2218"/>
                    <a:gd name="connsiteY52" fmla="*/ 6097 h 6650"/>
                    <a:gd name="connsiteX53" fmla="*/ 2218 w 2218"/>
                    <a:gd name="connsiteY53" fmla="*/ 6651 h 6650"/>
                    <a:gd name="connsiteX54" fmla="*/ 2218 w 2218"/>
                    <a:gd name="connsiteY54" fmla="*/ 6374 h 6650"/>
                    <a:gd name="connsiteX55" fmla="*/ 1941 w 2218"/>
                    <a:gd name="connsiteY55" fmla="*/ 5820 h 6650"/>
                    <a:gd name="connsiteX56" fmla="*/ 1941 w 2218"/>
                    <a:gd name="connsiteY56" fmla="*/ 5820 h 66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</a:cxnLst>
                  <a:rect l="l" t="t" r="r" b="b"/>
                  <a:pathLst>
                    <a:path w="2218" h="6650">
                      <a:moveTo>
                        <a:pt x="1941" y="5820"/>
                      </a:moveTo>
                      <a:lnTo>
                        <a:pt x="554" y="5265"/>
                      </a:lnTo>
                      <a:lnTo>
                        <a:pt x="554" y="4988"/>
                      </a:lnTo>
                      <a:lnTo>
                        <a:pt x="832" y="4711"/>
                      </a:lnTo>
                      <a:lnTo>
                        <a:pt x="832" y="4434"/>
                      </a:lnTo>
                      <a:lnTo>
                        <a:pt x="1109" y="4157"/>
                      </a:lnTo>
                      <a:lnTo>
                        <a:pt x="832" y="4157"/>
                      </a:lnTo>
                      <a:lnTo>
                        <a:pt x="554" y="4157"/>
                      </a:lnTo>
                      <a:lnTo>
                        <a:pt x="554" y="4157"/>
                      </a:lnTo>
                      <a:lnTo>
                        <a:pt x="832" y="3880"/>
                      </a:lnTo>
                      <a:lnTo>
                        <a:pt x="832" y="3603"/>
                      </a:lnTo>
                      <a:lnTo>
                        <a:pt x="832" y="3326"/>
                      </a:lnTo>
                      <a:lnTo>
                        <a:pt x="1109" y="3603"/>
                      </a:lnTo>
                      <a:lnTo>
                        <a:pt x="1109" y="3326"/>
                      </a:lnTo>
                      <a:lnTo>
                        <a:pt x="1109" y="3049"/>
                      </a:lnTo>
                      <a:lnTo>
                        <a:pt x="1109" y="3049"/>
                      </a:lnTo>
                      <a:lnTo>
                        <a:pt x="832" y="2771"/>
                      </a:lnTo>
                      <a:lnTo>
                        <a:pt x="832" y="2771"/>
                      </a:lnTo>
                      <a:lnTo>
                        <a:pt x="554" y="2771"/>
                      </a:lnTo>
                      <a:lnTo>
                        <a:pt x="554" y="2494"/>
                      </a:lnTo>
                      <a:lnTo>
                        <a:pt x="554" y="2217"/>
                      </a:lnTo>
                      <a:lnTo>
                        <a:pt x="1109" y="1940"/>
                      </a:lnTo>
                      <a:lnTo>
                        <a:pt x="1109" y="1940"/>
                      </a:lnTo>
                      <a:lnTo>
                        <a:pt x="1386" y="1940"/>
                      </a:lnTo>
                      <a:lnTo>
                        <a:pt x="1386" y="1940"/>
                      </a:lnTo>
                      <a:lnTo>
                        <a:pt x="1386" y="1940"/>
                      </a:lnTo>
                      <a:lnTo>
                        <a:pt x="1386" y="1940"/>
                      </a:lnTo>
                      <a:lnTo>
                        <a:pt x="1664" y="1940"/>
                      </a:lnTo>
                      <a:lnTo>
                        <a:pt x="1664" y="1663"/>
                      </a:lnTo>
                      <a:lnTo>
                        <a:pt x="1386" y="1663"/>
                      </a:lnTo>
                      <a:lnTo>
                        <a:pt x="1386" y="1386"/>
                      </a:lnTo>
                      <a:lnTo>
                        <a:pt x="1386" y="1386"/>
                      </a:lnTo>
                      <a:lnTo>
                        <a:pt x="1386" y="1386"/>
                      </a:lnTo>
                      <a:lnTo>
                        <a:pt x="1109" y="1386"/>
                      </a:lnTo>
                      <a:lnTo>
                        <a:pt x="1386" y="1109"/>
                      </a:lnTo>
                      <a:lnTo>
                        <a:pt x="1664" y="1109"/>
                      </a:lnTo>
                      <a:lnTo>
                        <a:pt x="1664" y="554"/>
                      </a:lnTo>
                      <a:lnTo>
                        <a:pt x="1664" y="277"/>
                      </a:lnTo>
                      <a:lnTo>
                        <a:pt x="1664" y="277"/>
                      </a:lnTo>
                      <a:lnTo>
                        <a:pt x="1664" y="0"/>
                      </a:lnTo>
                      <a:lnTo>
                        <a:pt x="1664" y="277"/>
                      </a:lnTo>
                      <a:lnTo>
                        <a:pt x="1386" y="554"/>
                      </a:lnTo>
                      <a:lnTo>
                        <a:pt x="1386" y="554"/>
                      </a:lnTo>
                      <a:lnTo>
                        <a:pt x="1109" y="554"/>
                      </a:lnTo>
                      <a:lnTo>
                        <a:pt x="832" y="554"/>
                      </a:lnTo>
                      <a:lnTo>
                        <a:pt x="0" y="2217"/>
                      </a:lnTo>
                      <a:lnTo>
                        <a:pt x="0" y="2771"/>
                      </a:lnTo>
                      <a:lnTo>
                        <a:pt x="278" y="3326"/>
                      </a:lnTo>
                      <a:lnTo>
                        <a:pt x="0" y="4988"/>
                      </a:lnTo>
                      <a:lnTo>
                        <a:pt x="0" y="5265"/>
                      </a:lnTo>
                      <a:lnTo>
                        <a:pt x="1109" y="5542"/>
                      </a:lnTo>
                      <a:lnTo>
                        <a:pt x="1386" y="5820"/>
                      </a:lnTo>
                      <a:lnTo>
                        <a:pt x="1941" y="6097"/>
                      </a:lnTo>
                      <a:lnTo>
                        <a:pt x="2218" y="6651"/>
                      </a:lnTo>
                      <a:lnTo>
                        <a:pt x="2218" y="6374"/>
                      </a:lnTo>
                      <a:lnTo>
                        <a:pt x="1941" y="5820"/>
                      </a:lnTo>
                      <a:lnTo>
                        <a:pt x="1941" y="5820"/>
                      </a:ln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674" name="Freeform 4673">
                  <a:extLst>
                    <a:ext uri="{FF2B5EF4-FFF2-40B4-BE49-F238E27FC236}">
                      <a16:creationId xmlns:a16="http://schemas.microsoft.com/office/drawing/2014/main" id="{579CDF73-44BC-F8E7-1790-CBEAAA56ADFB}"/>
                    </a:ext>
                  </a:extLst>
                </p:cNvPr>
                <p:cNvSpPr/>
                <p:nvPr/>
              </p:nvSpPr>
              <p:spPr>
                <a:xfrm>
                  <a:off x="7151154" y="3402950"/>
                  <a:ext cx="1386" cy="1108"/>
                </a:xfrm>
                <a:custGeom>
                  <a:avLst/>
                  <a:gdLst>
                    <a:gd name="connsiteX0" fmla="*/ 554 w 1386"/>
                    <a:gd name="connsiteY0" fmla="*/ 277 h 1108"/>
                    <a:gd name="connsiteX1" fmla="*/ 554 w 1386"/>
                    <a:gd name="connsiteY1" fmla="*/ 0 h 1108"/>
                    <a:gd name="connsiteX2" fmla="*/ 0 w 1386"/>
                    <a:gd name="connsiteY2" fmla="*/ 277 h 1108"/>
                    <a:gd name="connsiteX3" fmla="*/ 277 w 1386"/>
                    <a:gd name="connsiteY3" fmla="*/ 554 h 1108"/>
                    <a:gd name="connsiteX4" fmla="*/ 277 w 1386"/>
                    <a:gd name="connsiteY4" fmla="*/ 832 h 1108"/>
                    <a:gd name="connsiteX5" fmla="*/ 277 w 1386"/>
                    <a:gd name="connsiteY5" fmla="*/ 832 h 1108"/>
                    <a:gd name="connsiteX6" fmla="*/ 277 w 1386"/>
                    <a:gd name="connsiteY6" fmla="*/ 1109 h 1108"/>
                    <a:gd name="connsiteX7" fmla="*/ 831 w 1386"/>
                    <a:gd name="connsiteY7" fmla="*/ 1109 h 1108"/>
                    <a:gd name="connsiteX8" fmla="*/ 831 w 1386"/>
                    <a:gd name="connsiteY8" fmla="*/ 1109 h 1108"/>
                    <a:gd name="connsiteX9" fmla="*/ 1109 w 1386"/>
                    <a:gd name="connsiteY9" fmla="*/ 1109 h 1108"/>
                    <a:gd name="connsiteX10" fmla="*/ 1386 w 1386"/>
                    <a:gd name="connsiteY10" fmla="*/ 832 h 1108"/>
                    <a:gd name="connsiteX11" fmla="*/ 1109 w 1386"/>
                    <a:gd name="connsiteY11" fmla="*/ 554 h 1108"/>
                    <a:gd name="connsiteX12" fmla="*/ 554 w 1386"/>
                    <a:gd name="connsiteY12" fmla="*/ 277 h 1108"/>
                    <a:gd name="connsiteX13" fmla="*/ 554 w 1386"/>
                    <a:gd name="connsiteY13" fmla="*/ 277 h 11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386" h="1108">
                      <a:moveTo>
                        <a:pt x="554" y="277"/>
                      </a:moveTo>
                      <a:lnTo>
                        <a:pt x="554" y="0"/>
                      </a:lnTo>
                      <a:lnTo>
                        <a:pt x="0" y="277"/>
                      </a:lnTo>
                      <a:lnTo>
                        <a:pt x="277" y="554"/>
                      </a:lnTo>
                      <a:lnTo>
                        <a:pt x="277" y="832"/>
                      </a:lnTo>
                      <a:lnTo>
                        <a:pt x="277" y="832"/>
                      </a:lnTo>
                      <a:lnTo>
                        <a:pt x="277" y="1109"/>
                      </a:lnTo>
                      <a:lnTo>
                        <a:pt x="831" y="1109"/>
                      </a:lnTo>
                      <a:lnTo>
                        <a:pt x="831" y="1109"/>
                      </a:lnTo>
                      <a:lnTo>
                        <a:pt x="1109" y="1109"/>
                      </a:lnTo>
                      <a:lnTo>
                        <a:pt x="1386" y="832"/>
                      </a:lnTo>
                      <a:lnTo>
                        <a:pt x="1109" y="554"/>
                      </a:lnTo>
                      <a:lnTo>
                        <a:pt x="554" y="277"/>
                      </a:lnTo>
                      <a:lnTo>
                        <a:pt x="554" y="277"/>
                      </a:ln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675" name="Freeform 4674">
                  <a:extLst>
                    <a:ext uri="{FF2B5EF4-FFF2-40B4-BE49-F238E27FC236}">
                      <a16:creationId xmlns:a16="http://schemas.microsoft.com/office/drawing/2014/main" id="{00C35D7E-51C1-5938-FAFB-36DA8E45F770}"/>
                    </a:ext>
                  </a:extLst>
                </p:cNvPr>
                <p:cNvSpPr/>
                <p:nvPr/>
              </p:nvSpPr>
              <p:spPr>
                <a:xfrm>
                  <a:off x="7150876" y="3402673"/>
                  <a:ext cx="277" cy="554"/>
                </a:xfrm>
                <a:custGeom>
                  <a:avLst/>
                  <a:gdLst>
                    <a:gd name="connsiteX0" fmla="*/ 278 w 277"/>
                    <a:gd name="connsiteY0" fmla="*/ 0 h 554"/>
                    <a:gd name="connsiteX1" fmla="*/ 0 w 277"/>
                    <a:gd name="connsiteY1" fmla="*/ 277 h 554"/>
                    <a:gd name="connsiteX2" fmla="*/ 0 w 277"/>
                    <a:gd name="connsiteY2" fmla="*/ 554 h 554"/>
                    <a:gd name="connsiteX3" fmla="*/ 278 w 277"/>
                    <a:gd name="connsiteY3" fmla="*/ 554 h 554"/>
                    <a:gd name="connsiteX4" fmla="*/ 278 w 277"/>
                    <a:gd name="connsiteY4" fmla="*/ 277 h 554"/>
                    <a:gd name="connsiteX5" fmla="*/ 278 w 277"/>
                    <a:gd name="connsiteY5" fmla="*/ 0 h 554"/>
                    <a:gd name="connsiteX6" fmla="*/ 278 w 277"/>
                    <a:gd name="connsiteY6" fmla="*/ 0 h 5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77" h="554">
                      <a:moveTo>
                        <a:pt x="278" y="0"/>
                      </a:moveTo>
                      <a:lnTo>
                        <a:pt x="0" y="277"/>
                      </a:lnTo>
                      <a:lnTo>
                        <a:pt x="0" y="554"/>
                      </a:lnTo>
                      <a:lnTo>
                        <a:pt x="278" y="554"/>
                      </a:lnTo>
                      <a:lnTo>
                        <a:pt x="278" y="277"/>
                      </a:lnTo>
                      <a:lnTo>
                        <a:pt x="278" y="0"/>
                      </a:lnTo>
                      <a:lnTo>
                        <a:pt x="278" y="0"/>
                      </a:ln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676" name="Freeform 4675">
                  <a:extLst>
                    <a:ext uri="{FF2B5EF4-FFF2-40B4-BE49-F238E27FC236}">
                      <a16:creationId xmlns:a16="http://schemas.microsoft.com/office/drawing/2014/main" id="{02306BC3-FAD6-DD58-A0B6-829872998C92}"/>
                    </a:ext>
                  </a:extLst>
                </p:cNvPr>
                <p:cNvSpPr/>
                <p:nvPr/>
              </p:nvSpPr>
              <p:spPr>
                <a:xfrm>
                  <a:off x="7151708" y="3402119"/>
                  <a:ext cx="831" cy="831"/>
                </a:xfrm>
                <a:custGeom>
                  <a:avLst/>
                  <a:gdLst>
                    <a:gd name="connsiteX0" fmla="*/ 554 w 831"/>
                    <a:gd name="connsiteY0" fmla="*/ 0 h 831"/>
                    <a:gd name="connsiteX1" fmla="*/ 554 w 831"/>
                    <a:gd name="connsiteY1" fmla="*/ 0 h 831"/>
                    <a:gd name="connsiteX2" fmla="*/ 554 w 831"/>
                    <a:gd name="connsiteY2" fmla="*/ 0 h 831"/>
                    <a:gd name="connsiteX3" fmla="*/ 277 w 831"/>
                    <a:gd name="connsiteY3" fmla="*/ 277 h 831"/>
                    <a:gd name="connsiteX4" fmla="*/ 0 w 831"/>
                    <a:gd name="connsiteY4" fmla="*/ 554 h 831"/>
                    <a:gd name="connsiteX5" fmla="*/ 277 w 831"/>
                    <a:gd name="connsiteY5" fmla="*/ 831 h 831"/>
                    <a:gd name="connsiteX6" fmla="*/ 277 w 831"/>
                    <a:gd name="connsiteY6" fmla="*/ 831 h 831"/>
                    <a:gd name="connsiteX7" fmla="*/ 277 w 831"/>
                    <a:gd name="connsiteY7" fmla="*/ 831 h 831"/>
                    <a:gd name="connsiteX8" fmla="*/ 554 w 831"/>
                    <a:gd name="connsiteY8" fmla="*/ 554 h 831"/>
                    <a:gd name="connsiteX9" fmla="*/ 832 w 831"/>
                    <a:gd name="connsiteY9" fmla="*/ 277 h 831"/>
                    <a:gd name="connsiteX10" fmla="*/ 554 w 831"/>
                    <a:gd name="connsiteY10" fmla="*/ 0 h 831"/>
                    <a:gd name="connsiteX11" fmla="*/ 554 w 831"/>
                    <a:gd name="connsiteY11" fmla="*/ 0 h 8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831" h="831">
                      <a:moveTo>
                        <a:pt x="554" y="0"/>
                      </a:moveTo>
                      <a:lnTo>
                        <a:pt x="554" y="0"/>
                      </a:lnTo>
                      <a:lnTo>
                        <a:pt x="554" y="0"/>
                      </a:lnTo>
                      <a:lnTo>
                        <a:pt x="277" y="277"/>
                      </a:lnTo>
                      <a:lnTo>
                        <a:pt x="0" y="554"/>
                      </a:lnTo>
                      <a:lnTo>
                        <a:pt x="277" y="831"/>
                      </a:lnTo>
                      <a:lnTo>
                        <a:pt x="277" y="831"/>
                      </a:lnTo>
                      <a:lnTo>
                        <a:pt x="277" y="831"/>
                      </a:lnTo>
                      <a:lnTo>
                        <a:pt x="554" y="554"/>
                      </a:lnTo>
                      <a:lnTo>
                        <a:pt x="832" y="277"/>
                      </a:lnTo>
                      <a:lnTo>
                        <a:pt x="554" y="0"/>
                      </a:lnTo>
                      <a:lnTo>
                        <a:pt x="554" y="0"/>
                      </a:ln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677" name="Freeform 4676">
                  <a:extLst>
                    <a:ext uri="{FF2B5EF4-FFF2-40B4-BE49-F238E27FC236}">
                      <a16:creationId xmlns:a16="http://schemas.microsoft.com/office/drawing/2014/main" id="{7DCF90FF-9AD6-F0CD-E1E1-8B4B20B00E3B}"/>
                    </a:ext>
                  </a:extLst>
                </p:cNvPr>
                <p:cNvSpPr/>
                <p:nvPr/>
              </p:nvSpPr>
              <p:spPr>
                <a:xfrm>
                  <a:off x="7150876" y="3399625"/>
                  <a:ext cx="554" cy="554"/>
                </a:xfrm>
                <a:custGeom>
                  <a:avLst/>
                  <a:gdLst>
                    <a:gd name="connsiteX0" fmla="*/ 554 w 554"/>
                    <a:gd name="connsiteY0" fmla="*/ 277 h 554"/>
                    <a:gd name="connsiteX1" fmla="*/ 554 w 554"/>
                    <a:gd name="connsiteY1" fmla="*/ 0 h 554"/>
                    <a:gd name="connsiteX2" fmla="*/ 278 w 554"/>
                    <a:gd name="connsiteY2" fmla="*/ 277 h 554"/>
                    <a:gd name="connsiteX3" fmla="*/ 0 w 554"/>
                    <a:gd name="connsiteY3" fmla="*/ 554 h 554"/>
                    <a:gd name="connsiteX4" fmla="*/ 278 w 554"/>
                    <a:gd name="connsiteY4" fmla="*/ 554 h 554"/>
                    <a:gd name="connsiteX5" fmla="*/ 278 w 554"/>
                    <a:gd name="connsiteY5" fmla="*/ 554 h 554"/>
                    <a:gd name="connsiteX6" fmla="*/ 554 w 554"/>
                    <a:gd name="connsiteY6" fmla="*/ 554 h 554"/>
                    <a:gd name="connsiteX7" fmla="*/ 554 w 554"/>
                    <a:gd name="connsiteY7" fmla="*/ 554 h 554"/>
                    <a:gd name="connsiteX8" fmla="*/ 554 w 554"/>
                    <a:gd name="connsiteY8" fmla="*/ 277 h 554"/>
                    <a:gd name="connsiteX9" fmla="*/ 554 w 554"/>
                    <a:gd name="connsiteY9" fmla="*/ 277 h 554"/>
                    <a:gd name="connsiteX10" fmla="*/ 554 w 554"/>
                    <a:gd name="connsiteY10" fmla="*/ 277 h 5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554" h="554">
                      <a:moveTo>
                        <a:pt x="554" y="277"/>
                      </a:moveTo>
                      <a:lnTo>
                        <a:pt x="554" y="0"/>
                      </a:lnTo>
                      <a:lnTo>
                        <a:pt x="278" y="277"/>
                      </a:lnTo>
                      <a:lnTo>
                        <a:pt x="0" y="554"/>
                      </a:lnTo>
                      <a:lnTo>
                        <a:pt x="278" y="554"/>
                      </a:lnTo>
                      <a:lnTo>
                        <a:pt x="278" y="554"/>
                      </a:lnTo>
                      <a:lnTo>
                        <a:pt x="554" y="554"/>
                      </a:lnTo>
                      <a:lnTo>
                        <a:pt x="554" y="554"/>
                      </a:lnTo>
                      <a:lnTo>
                        <a:pt x="554" y="277"/>
                      </a:lnTo>
                      <a:lnTo>
                        <a:pt x="554" y="277"/>
                      </a:lnTo>
                      <a:lnTo>
                        <a:pt x="554" y="277"/>
                      </a:ln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678" name="Freeform 4677">
                  <a:extLst>
                    <a:ext uri="{FF2B5EF4-FFF2-40B4-BE49-F238E27FC236}">
                      <a16:creationId xmlns:a16="http://schemas.microsoft.com/office/drawing/2014/main" id="{C4848A32-EC48-9F73-A560-F2FD0F02DD45}"/>
                    </a:ext>
                  </a:extLst>
                </p:cNvPr>
                <p:cNvSpPr/>
                <p:nvPr/>
              </p:nvSpPr>
              <p:spPr>
                <a:xfrm>
                  <a:off x="7150599" y="3399625"/>
                  <a:ext cx="277" cy="554"/>
                </a:xfrm>
                <a:custGeom>
                  <a:avLst/>
                  <a:gdLst>
                    <a:gd name="connsiteX0" fmla="*/ 278 w 277"/>
                    <a:gd name="connsiteY0" fmla="*/ 0 h 554"/>
                    <a:gd name="connsiteX1" fmla="*/ 0 w 277"/>
                    <a:gd name="connsiteY1" fmla="*/ 277 h 554"/>
                    <a:gd name="connsiteX2" fmla="*/ 0 w 277"/>
                    <a:gd name="connsiteY2" fmla="*/ 554 h 554"/>
                    <a:gd name="connsiteX3" fmla="*/ 278 w 277"/>
                    <a:gd name="connsiteY3" fmla="*/ 277 h 554"/>
                    <a:gd name="connsiteX4" fmla="*/ 278 w 277"/>
                    <a:gd name="connsiteY4" fmla="*/ 0 h 554"/>
                    <a:gd name="connsiteX5" fmla="*/ 278 w 277"/>
                    <a:gd name="connsiteY5" fmla="*/ 0 h 5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77" h="554">
                      <a:moveTo>
                        <a:pt x="278" y="0"/>
                      </a:moveTo>
                      <a:lnTo>
                        <a:pt x="0" y="277"/>
                      </a:lnTo>
                      <a:lnTo>
                        <a:pt x="0" y="554"/>
                      </a:lnTo>
                      <a:lnTo>
                        <a:pt x="278" y="277"/>
                      </a:lnTo>
                      <a:lnTo>
                        <a:pt x="278" y="0"/>
                      </a:lnTo>
                      <a:lnTo>
                        <a:pt x="278" y="0"/>
                      </a:ln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679" name="Freeform 4678">
                  <a:extLst>
                    <a:ext uri="{FF2B5EF4-FFF2-40B4-BE49-F238E27FC236}">
                      <a16:creationId xmlns:a16="http://schemas.microsoft.com/office/drawing/2014/main" id="{C35891B6-54AA-E658-1DF9-6BCFEFB4ECDE}"/>
                    </a:ext>
                  </a:extLst>
                </p:cNvPr>
                <p:cNvSpPr/>
                <p:nvPr/>
              </p:nvSpPr>
              <p:spPr>
                <a:xfrm>
                  <a:off x="7140064" y="3389926"/>
                  <a:ext cx="10257" cy="16350"/>
                </a:xfrm>
                <a:custGeom>
                  <a:avLst/>
                  <a:gdLst>
                    <a:gd name="connsiteX0" fmla="*/ 10258 w 10257"/>
                    <a:gd name="connsiteY0" fmla="*/ 3602 h 16350"/>
                    <a:gd name="connsiteX1" fmla="*/ 9980 w 10257"/>
                    <a:gd name="connsiteY1" fmla="*/ 3602 h 16350"/>
                    <a:gd name="connsiteX2" fmla="*/ 9703 w 10257"/>
                    <a:gd name="connsiteY2" fmla="*/ 3602 h 16350"/>
                    <a:gd name="connsiteX3" fmla="*/ 9703 w 10257"/>
                    <a:gd name="connsiteY3" fmla="*/ 3602 h 16350"/>
                    <a:gd name="connsiteX4" fmla="*/ 9980 w 10257"/>
                    <a:gd name="connsiteY4" fmla="*/ 3602 h 16350"/>
                    <a:gd name="connsiteX5" fmla="*/ 9703 w 10257"/>
                    <a:gd name="connsiteY5" fmla="*/ 3602 h 16350"/>
                    <a:gd name="connsiteX6" fmla="*/ 8871 w 10257"/>
                    <a:gd name="connsiteY6" fmla="*/ 3880 h 16350"/>
                    <a:gd name="connsiteX7" fmla="*/ 8594 w 10257"/>
                    <a:gd name="connsiteY7" fmla="*/ 3880 h 16350"/>
                    <a:gd name="connsiteX8" fmla="*/ 8594 w 10257"/>
                    <a:gd name="connsiteY8" fmla="*/ 3880 h 16350"/>
                    <a:gd name="connsiteX9" fmla="*/ 8594 w 10257"/>
                    <a:gd name="connsiteY9" fmla="*/ 3880 h 16350"/>
                    <a:gd name="connsiteX10" fmla="*/ 8594 w 10257"/>
                    <a:gd name="connsiteY10" fmla="*/ 3602 h 16350"/>
                    <a:gd name="connsiteX11" fmla="*/ 8871 w 10257"/>
                    <a:gd name="connsiteY11" fmla="*/ 3602 h 16350"/>
                    <a:gd name="connsiteX12" fmla="*/ 8594 w 10257"/>
                    <a:gd name="connsiteY12" fmla="*/ 3325 h 16350"/>
                    <a:gd name="connsiteX13" fmla="*/ 8594 w 10257"/>
                    <a:gd name="connsiteY13" fmla="*/ 3048 h 16350"/>
                    <a:gd name="connsiteX14" fmla="*/ 8871 w 10257"/>
                    <a:gd name="connsiteY14" fmla="*/ 3048 h 16350"/>
                    <a:gd name="connsiteX15" fmla="*/ 8594 w 10257"/>
                    <a:gd name="connsiteY15" fmla="*/ 2771 h 16350"/>
                    <a:gd name="connsiteX16" fmla="*/ 8594 w 10257"/>
                    <a:gd name="connsiteY16" fmla="*/ 3048 h 16350"/>
                    <a:gd name="connsiteX17" fmla="*/ 8594 w 10257"/>
                    <a:gd name="connsiteY17" fmla="*/ 2771 h 16350"/>
                    <a:gd name="connsiteX18" fmla="*/ 8317 w 10257"/>
                    <a:gd name="connsiteY18" fmla="*/ 2494 h 16350"/>
                    <a:gd name="connsiteX19" fmla="*/ 7762 w 10257"/>
                    <a:gd name="connsiteY19" fmla="*/ 3048 h 16350"/>
                    <a:gd name="connsiteX20" fmla="*/ 8040 w 10257"/>
                    <a:gd name="connsiteY20" fmla="*/ 3602 h 16350"/>
                    <a:gd name="connsiteX21" fmla="*/ 8317 w 10257"/>
                    <a:gd name="connsiteY21" fmla="*/ 3880 h 16350"/>
                    <a:gd name="connsiteX22" fmla="*/ 8317 w 10257"/>
                    <a:gd name="connsiteY22" fmla="*/ 4157 h 16350"/>
                    <a:gd name="connsiteX23" fmla="*/ 8040 w 10257"/>
                    <a:gd name="connsiteY23" fmla="*/ 3880 h 16350"/>
                    <a:gd name="connsiteX24" fmla="*/ 8040 w 10257"/>
                    <a:gd name="connsiteY24" fmla="*/ 3880 h 16350"/>
                    <a:gd name="connsiteX25" fmla="*/ 7762 w 10257"/>
                    <a:gd name="connsiteY25" fmla="*/ 3880 h 16350"/>
                    <a:gd name="connsiteX26" fmla="*/ 7762 w 10257"/>
                    <a:gd name="connsiteY26" fmla="*/ 3880 h 16350"/>
                    <a:gd name="connsiteX27" fmla="*/ 7485 w 10257"/>
                    <a:gd name="connsiteY27" fmla="*/ 4157 h 16350"/>
                    <a:gd name="connsiteX28" fmla="*/ 7485 w 10257"/>
                    <a:gd name="connsiteY28" fmla="*/ 3880 h 16350"/>
                    <a:gd name="connsiteX29" fmla="*/ 7762 w 10257"/>
                    <a:gd name="connsiteY29" fmla="*/ 3602 h 16350"/>
                    <a:gd name="connsiteX30" fmla="*/ 6931 w 10257"/>
                    <a:gd name="connsiteY30" fmla="*/ 3048 h 16350"/>
                    <a:gd name="connsiteX31" fmla="*/ 6931 w 10257"/>
                    <a:gd name="connsiteY31" fmla="*/ 3048 h 16350"/>
                    <a:gd name="connsiteX32" fmla="*/ 6931 w 10257"/>
                    <a:gd name="connsiteY32" fmla="*/ 2771 h 16350"/>
                    <a:gd name="connsiteX33" fmla="*/ 6653 w 10257"/>
                    <a:gd name="connsiteY33" fmla="*/ 2217 h 16350"/>
                    <a:gd name="connsiteX34" fmla="*/ 6653 w 10257"/>
                    <a:gd name="connsiteY34" fmla="*/ 2217 h 16350"/>
                    <a:gd name="connsiteX35" fmla="*/ 6653 w 10257"/>
                    <a:gd name="connsiteY35" fmla="*/ 2217 h 16350"/>
                    <a:gd name="connsiteX36" fmla="*/ 6653 w 10257"/>
                    <a:gd name="connsiteY36" fmla="*/ 1940 h 16350"/>
                    <a:gd name="connsiteX37" fmla="*/ 6931 w 10257"/>
                    <a:gd name="connsiteY37" fmla="*/ 1940 h 16350"/>
                    <a:gd name="connsiteX38" fmla="*/ 6931 w 10257"/>
                    <a:gd name="connsiteY38" fmla="*/ 2217 h 16350"/>
                    <a:gd name="connsiteX39" fmla="*/ 7208 w 10257"/>
                    <a:gd name="connsiteY39" fmla="*/ 2217 h 16350"/>
                    <a:gd name="connsiteX40" fmla="*/ 7485 w 10257"/>
                    <a:gd name="connsiteY40" fmla="*/ 2217 h 16350"/>
                    <a:gd name="connsiteX41" fmla="*/ 7485 w 10257"/>
                    <a:gd name="connsiteY41" fmla="*/ 2771 h 16350"/>
                    <a:gd name="connsiteX42" fmla="*/ 7485 w 10257"/>
                    <a:gd name="connsiteY42" fmla="*/ 2494 h 16350"/>
                    <a:gd name="connsiteX43" fmla="*/ 7485 w 10257"/>
                    <a:gd name="connsiteY43" fmla="*/ 2494 h 16350"/>
                    <a:gd name="connsiteX44" fmla="*/ 7208 w 10257"/>
                    <a:gd name="connsiteY44" fmla="*/ 2771 h 16350"/>
                    <a:gd name="connsiteX45" fmla="*/ 7208 w 10257"/>
                    <a:gd name="connsiteY45" fmla="*/ 3048 h 16350"/>
                    <a:gd name="connsiteX46" fmla="*/ 7485 w 10257"/>
                    <a:gd name="connsiteY46" fmla="*/ 2771 h 16350"/>
                    <a:gd name="connsiteX47" fmla="*/ 7762 w 10257"/>
                    <a:gd name="connsiteY47" fmla="*/ 3048 h 16350"/>
                    <a:gd name="connsiteX48" fmla="*/ 7485 w 10257"/>
                    <a:gd name="connsiteY48" fmla="*/ 2494 h 16350"/>
                    <a:gd name="connsiteX49" fmla="*/ 7762 w 10257"/>
                    <a:gd name="connsiteY49" fmla="*/ 2217 h 16350"/>
                    <a:gd name="connsiteX50" fmla="*/ 8040 w 10257"/>
                    <a:gd name="connsiteY50" fmla="*/ 2217 h 16350"/>
                    <a:gd name="connsiteX51" fmla="*/ 8040 w 10257"/>
                    <a:gd name="connsiteY51" fmla="*/ 2217 h 16350"/>
                    <a:gd name="connsiteX52" fmla="*/ 8040 w 10257"/>
                    <a:gd name="connsiteY52" fmla="*/ 2217 h 16350"/>
                    <a:gd name="connsiteX53" fmla="*/ 8317 w 10257"/>
                    <a:gd name="connsiteY53" fmla="*/ 2217 h 16350"/>
                    <a:gd name="connsiteX54" fmla="*/ 8594 w 10257"/>
                    <a:gd name="connsiteY54" fmla="*/ 1940 h 16350"/>
                    <a:gd name="connsiteX55" fmla="*/ 8594 w 10257"/>
                    <a:gd name="connsiteY55" fmla="*/ 1663 h 16350"/>
                    <a:gd name="connsiteX56" fmla="*/ 8871 w 10257"/>
                    <a:gd name="connsiteY56" fmla="*/ 1386 h 16350"/>
                    <a:gd name="connsiteX57" fmla="*/ 8871 w 10257"/>
                    <a:gd name="connsiteY57" fmla="*/ 1386 h 16350"/>
                    <a:gd name="connsiteX58" fmla="*/ 8594 w 10257"/>
                    <a:gd name="connsiteY58" fmla="*/ 1663 h 16350"/>
                    <a:gd name="connsiteX59" fmla="*/ 8317 w 10257"/>
                    <a:gd name="connsiteY59" fmla="*/ 1663 h 16350"/>
                    <a:gd name="connsiteX60" fmla="*/ 8317 w 10257"/>
                    <a:gd name="connsiteY60" fmla="*/ 1386 h 16350"/>
                    <a:gd name="connsiteX61" fmla="*/ 8317 w 10257"/>
                    <a:gd name="connsiteY61" fmla="*/ 1386 h 16350"/>
                    <a:gd name="connsiteX62" fmla="*/ 8317 w 10257"/>
                    <a:gd name="connsiteY62" fmla="*/ 1386 h 16350"/>
                    <a:gd name="connsiteX63" fmla="*/ 8317 w 10257"/>
                    <a:gd name="connsiteY63" fmla="*/ 1386 h 16350"/>
                    <a:gd name="connsiteX64" fmla="*/ 8317 w 10257"/>
                    <a:gd name="connsiteY64" fmla="*/ 1386 h 16350"/>
                    <a:gd name="connsiteX65" fmla="*/ 8317 w 10257"/>
                    <a:gd name="connsiteY65" fmla="*/ 1109 h 16350"/>
                    <a:gd name="connsiteX66" fmla="*/ 8040 w 10257"/>
                    <a:gd name="connsiteY66" fmla="*/ 1386 h 16350"/>
                    <a:gd name="connsiteX67" fmla="*/ 7762 w 10257"/>
                    <a:gd name="connsiteY67" fmla="*/ 1386 h 16350"/>
                    <a:gd name="connsiteX68" fmla="*/ 8040 w 10257"/>
                    <a:gd name="connsiteY68" fmla="*/ 1109 h 16350"/>
                    <a:gd name="connsiteX69" fmla="*/ 7762 w 10257"/>
                    <a:gd name="connsiteY69" fmla="*/ 1109 h 16350"/>
                    <a:gd name="connsiteX70" fmla="*/ 7762 w 10257"/>
                    <a:gd name="connsiteY70" fmla="*/ 831 h 16350"/>
                    <a:gd name="connsiteX71" fmla="*/ 8040 w 10257"/>
                    <a:gd name="connsiteY71" fmla="*/ 831 h 16350"/>
                    <a:gd name="connsiteX72" fmla="*/ 7762 w 10257"/>
                    <a:gd name="connsiteY72" fmla="*/ 554 h 16350"/>
                    <a:gd name="connsiteX73" fmla="*/ 8040 w 10257"/>
                    <a:gd name="connsiteY73" fmla="*/ 554 h 16350"/>
                    <a:gd name="connsiteX74" fmla="*/ 8040 w 10257"/>
                    <a:gd name="connsiteY74" fmla="*/ 554 h 16350"/>
                    <a:gd name="connsiteX75" fmla="*/ 8040 w 10257"/>
                    <a:gd name="connsiteY75" fmla="*/ 554 h 16350"/>
                    <a:gd name="connsiteX76" fmla="*/ 7762 w 10257"/>
                    <a:gd name="connsiteY76" fmla="*/ 554 h 16350"/>
                    <a:gd name="connsiteX77" fmla="*/ 7762 w 10257"/>
                    <a:gd name="connsiteY77" fmla="*/ 277 h 16350"/>
                    <a:gd name="connsiteX78" fmla="*/ 7485 w 10257"/>
                    <a:gd name="connsiteY78" fmla="*/ 554 h 16350"/>
                    <a:gd name="connsiteX79" fmla="*/ 7485 w 10257"/>
                    <a:gd name="connsiteY79" fmla="*/ 277 h 16350"/>
                    <a:gd name="connsiteX80" fmla="*/ 7208 w 10257"/>
                    <a:gd name="connsiteY80" fmla="*/ 0 h 16350"/>
                    <a:gd name="connsiteX81" fmla="*/ 7208 w 10257"/>
                    <a:gd name="connsiteY81" fmla="*/ 277 h 16350"/>
                    <a:gd name="connsiteX82" fmla="*/ 6931 w 10257"/>
                    <a:gd name="connsiteY82" fmla="*/ 277 h 16350"/>
                    <a:gd name="connsiteX83" fmla="*/ 7208 w 10257"/>
                    <a:gd name="connsiteY83" fmla="*/ 277 h 16350"/>
                    <a:gd name="connsiteX84" fmla="*/ 6931 w 10257"/>
                    <a:gd name="connsiteY84" fmla="*/ 831 h 16350"/>
                    <a:gd name="connsiteX85" fmla="*/ 7208 w 10257"/>
                    <a:gd name="connsiteY85" fmla="*/ 554 h 16350"/>
                    <a:gd name="connsiteX86" fmla="*/ 7208 w 10257"/>
                    <a:gd name="connsiteY86" fmla="*/ 554 h 16350"/>
                    <a:gd name="connsiteX87" fmla="*/ 7485 w 10257"/>
                    <a:gd name="connsiteY87" fmla="*/ 554 h 16350"/>
                    <a:gd name="connsiteX88" fmla="*/ 7485 w 10257"/>
                    <a:gd name="connsiteY88" fmla="*/ 554 h 16350"/>
                    <a:gd name="connsiteX89" fmla="*/ 7208 w 10257"/>
                    <a:gd name="connsiteY89" fmla="*/ 831 h 16350"/>
                    <a:gd name="connsiteX90" fmla="*/ 6931 w 10257"/>
                    <a:gd name="connsiteY90" fmla="*/ 831 h 16350"/>
                    <a:gd name="connsiteX91" fmla="*/ 6931 w 10257"/>
                    <a:gd name="connsiteY91" fmla="*/ 831 h 16350"/>
                    <a:gd name="connsiteX92" fmla="*/ 6931 w 10257"/>
                    <a:gd name="connsiteY92" fmla="*/ 831 h 16350"/>
                    <a:gd name="connsiteX93" fmla="*/ 6653 w 10257"/>
                    <a:gd name="connsiteY93" fmla="*/ 554 h 16350"/>
                    <a:gd name="connsiteX94" fmla="*/ 6653 w 10257"/>
                    <a:gd name="connsiteY94" fmla="*/ 554 h 16350"/>
                    <a:gd name="connsiteX95" fmla="*/ 6653 w 10257"/>
                    <a:gd name="connsiteY95" fmla="*/ 554 h 16350"/>
                    <a:gd name="connsiteX96" fmla="*/ 6931 w 10257"/>
                    <a:gd name="connsiteY96" fmla="*/ 831 h 16350"/>
                    <a:gd name="connsiteX97" fmla="*/ 6653 w 10257"/>
                    <a:gd name="connsiteY97" fmla="*/ 831 h 16350"/>
                    <a:gd name="connsiteX98" fmla="*/ 6653 w 10257"/>
                    <a:gd name="connsiteY98" fmla="*/ 831 h 16350"/>
                    <a:gd name="connsiteX99" fmla="*/ 6653 w 10257"/>
                    <a:gd name="connsiteY99" fmla="*/ 831 h 16350"/>
                    <a:gd name="connsiteX100" fmla="*/ 6653 w 10257"/>
                    <a:gd name="connsiteY100" fmla="*/ 831 h 16350"/>
                    <a:gd name="connsiteX101" fmla="*/ 6931 w 10257"/>
                    <a:gd name="connsiteY101" fmla="*/ 831 h 16350"/>
                    <a:gd name="connsiteX102" fmla="*/ 6931 w 10257"/>
                    <a:gd name="connsiteY102" fmla="*/ 1109 h 16350"/>
                    <a:gd name="connsiteX103" fmla="*/ 6653 w 10257"/>
                    <a:gd name="connsiteY103" fmla="*/ 1109 h 16350"/>
                    <a:gd name="connsiteX104" fmla="*/ 6376 w 10257"/>
                    <a:gd name="connsiteY104" fmla="*/ 831 h 16350"/>
                    <a:gd name="connsiteX105" fmla="*/ 6376 w 10257"/>
                    <a:gd name="connsiteY105" fmla="*/ 831 h 16350"/>
                    <a:gd name="connsiteX106" fmla="*/ 6653 w 10257"/>
                    <a:gd name="connsiteY106" fmla="*/ 554 h 16350"/>
                    <a:gd name="connsiteX107" fmla="*/ 6376 w 10257"/>
                    <a:gd name="connsiteY107" fmla="*/ 554 h 16350"/>
                    <a:gd name="connsiteX108" fmla="*/ 6376 w 10257"/>
                    <a:gd name="connsiteY108" fmla="*/ 831 h 16350"/>
                    <a:gd name="connsiteX109" fmla="*/ 6376 w 10257"/>
                    <a:gd name="connsiteY109" fmla="*/ 554 h 16350"/>
                    <a:gd name="connsiteX110" fmla="*/ 6099 w 10257"/>
                    <a:gd name="connsiteY110" fmla="*/ 554 h 16350"/>
                    <a:gd name="connsiteX111" fmla="*/ 6099 w 10257"/>
                    <a:gd name="connsiteY111" fmla="*/ 554 h 16350"/>
                    <a:gd name="connsiteX112" fmla="*/ 5822 w 10257"/>
                    <a:gd name="connsiteY112" fmla="*/ 554 h 16350"/>
                    <a:gd name="connsiteX113" fmla="*/ 5822 w 10257"/>
                    <a:gd name="connsiteY113" fmla="*/ 554 h 16350"/>
                    <a:gd name="connsiteX114" fmla="*/ 5267 w 10257"/>
                    <a:gd name="connsiteY114" fmla="*/ 831 h 16350"/>
                    <a:gd name="connsiteX115" fmla="*/ 5267 w 10257"/>
                    <a:gd name="connsiteY115" fmla="*/ 831 h 16350"/>
                    <a:gd name="connsiteX116" fmla="*/ 3604 w 10257"/>
                    <a:gd name="connsiteY116" fmla="*/ 1109 h 16350"/>
                    <a:gd name="connsiteX117" fmla="*/ 2772 w 10257"/>
                    <a:gd name="connsiteY117" fmla="*/ 1663 h 16350"/>
                    <a:gd name="connsiteX118" fmla="*/ 3049 w 10257"/>
                    <a:gd name="connsiteY118" fmla="*/ 1940 h 16350"/>
                    <a:gd name="connsiteX119" fmla="*/ 3049 w 10257"/>
                    <a:gd name="connsiteY119" fmla="*/ 2217 h 16350"/>
                    <a:gd name="connsiteX120" fmla="*/ 3049 w 10257"/>
                    <a:gd name="connsiteY120" fmla="*/ 2771 h 16350"/>
                    <a:gd name="connsiteX121" fmla="*/ 3049 w 10257"/>
                    <a:gd name="connsiteY121" fmla="*/ 3048 h 16350"/>
                    <a:gd name="connsiteX122" fmla="*/ 3049 w 10257"/>
                    <a:gd name="connsiteY122" fmla="*/ 3048 h 16350"/>
                    <a:gd name="connsiteX123" fmla="*/ 2217 w 10257"/>
                    <a:gd name="connsiteY123" fmla="*/ 3325 h 16350"/>
                    <a:gd name="connsiteX124" fmla="*/ 1941 w 10257"/>
                    <a:gd name="connsiteY124" fmla="*/ 3048 h 16350"/>
                    <a:gd name="connsiteX125" fmla="*/ 1663 w 10257"/>
                    <a:gd name="connsiteY125" fmla="*/ 3048 h 16350"/>
                    <a:gd name="connsiteX126" fmla="*/ 1663 w 10257"/>
                    <a:gd name="connsiteY126" fmla="*/ 2494 h 16350"/>
                    <a:gd name="connsiteX127" fmla="*/ 1941 w 10257"/>
                    <a:gd name="connsiteY127" fmla="*/ 2494 h 16350"/>
                    <a:gd name="connsiteX128" fmla="*/ 1941 w 10257"/>
                    <a:gd name="connsiteY128" fmla="*/ 2494 h 16350"/>
                    <a:gd name="connsiteX129" fmla="*/ 1941 w 10257"/>
                    <a:gd name="connsiteY129" fmla="*/ 2217 h 16350"/>
                    <a:gd name="connsiteX130" fmla="*/ 1386 w 10257"/>
                    <a:gd name="connsiteY130" fmla="*/ 2217 h 16350"/>
                    <a:gd name="connsiteX131" fmla="*/ 1386 w 10257"/>
                    <a:gd name="connsiteY131" fmla="*/ 2217 h 16350"/>
                    <a:gd name="connsiteX132" fmla="*/ 1386 w 10257"/>
                    <a:gd name="connsiteY132" fmla="*/ 2494 h 16350"/>
                    <a:gd name="connsiteX133" fmla="*/ 1663 w 10257"/>
                    <a:gd name="connsiteY133" fmla="*/ 2494 h 16350"/>
                    <a:gd name="connsiteX134" fmla="*/ 1663 w 10257"/>
                    <a:gd name="connsiteY134" fmla="*/ 3048 h 16350"/>
                    <a:gd name="connsiteX135" fmla="*/ 1386 w 10257"/>
                    <a:gd name="connsiteY135" fmla="*/ 2771 h 16350"/>
                    <a:gd name="connsiteX136" fmla="*/ 554 w 10257"/>
                    <a:gd name="connsiteY136" fmla="*/ 2494 h 16350"/>
                    <a:gd name="connsiteX137" fmla="*/ 831 w 10257"/>
                    <a:gd name="connsiteY137" fmla="*/ 2771 h 16350"/>
                    <a:gd name="connsiteX138" fmla="*/ 1386 w 10257"/>
                    <a:gd name="connsiteY138" fmla="*/ 3048 h 16350"/>
                    <a:gd name="connsiteX139" fmla="*/ 1663 w 10257"/>
                    <a:gd name="connsiteY139" fmla="*/ 3048 h 16350"/>
                    <a:gd name="connsiteX140" fmla="*/ 1386 w 10257"/>
                    <a:gd name="connsiteY140" fmla="*/ 3048 h 16350"/>
                    <a:gd name="connsiteX141" fmla="*/ 1386 w 10257"/>
                    <a:gd name="connsiteY141" fmla="*/ 3048 h 16350"/>
                    <a:gd name="connsiteX142" fmla="*/ 831 w 10257"/>
                    <a:gd name="connsiteY142" fmla="*/ 2771 h 16350"/>
                    <a:gd name="connsiteX143" fmla="*/ 0 w 10257"/>
                    <a:gd name="connsiteY143" fmla="*/ 2771 h 16350"/>
                    <a:gd name="connsiteX144" fmla="*/ 831 w 10257"/>
                    <a:gd name="connsiteY144" fmla="*/ 3048 h 16350"/>
                    <a:gd name="connsiteX145" fmla="*/ 1386 w 10257"/>
                    <a:gd name="connsiteY145" fmla="*/ 3325 h 16350"/>
                    <a:gd name="connsiteX146" fmla="*/ 1109 w 10257"/>
                    <a:gd name="connsiteY146" fmla="*/ 3602 h 16350"/>
                    <a:gd name="connsiteX147" fmla="*/ 831 w 10257"/>
                    <a:gd name="connsiteY147" fmla="*/ 3880 h 16350"/>
                    <a:gd name="connsiteX148" fmla="*/ 831 w 10257"/>
                    <a:gd name="connsiteY148" fmla="*/ 4157 h 16350"/>
                    <a:gd name="connsiteX149" fmla="*/ 831 w 10257"/>
                    <a:gd name="connsiteY149" fmla="*/ 4434 h 16350"/>
                    <a:gd name="connsiteX150" fmla="*/ 1109 w 10257"/>
                    <a:gd name="connsiteY150" fmla="*/ 4711 h 16350"/>
                    <a:gd name="connsiteX151" fmla="*/ 1663 w 10257"/>
                    <a:gd name="connsiteY151" fmla="*/ 4988 h 16350"/>
                    <a:gd name="connsiteX152" fmla="*/ 1663 w 10257"/>
                    <a:gd name="connsiteY152" fmla="*/ 4711 h 16350"/>
                    <a:gd name="connsiteX153" fmla="*/ 2217 w 10257"/>
                    <a:gd name="connsiteY153" fmla="*/ 4988 h 16350"/>
                    <a:gd name="connsiteX154" fmla="*/ 2217 w 10257"/>
                    <a:gd name="connsiteY154" fmla="*/ 4434 h 16350"/>
                    <a:gd name="connsiteX155" fmla="*/ 2217 w 10257"/>
                    <a:gd name="connsiteY155" fmla="*/ 4157 h 16350"/>
                    <a:gd name="connsiteX156" fmla="*/ 2217 w 10257"/>
                    <a:gd name="connsiteY156" fmla="*/ 3325 h 16350"/>
                    <a:gd name="connsiteX157" fmla="*/ 3049 w 10257"/>
                    <a:gd name="connsiteY157" fmla="*/ 3325 h 16350"/>
                    <a:gd name="connsiteX158" fmla="*/ 3049 w 10257"/>
                    <a:gd name="connsiteY158" fmla="*/ 3325 h 16350"/>
                    <a:gd name="connsiteX159" fmla="*/ 3049 w 10257"/>
                    <a:gd name="connsiteY159" fmla="*/ 4157 h 16350"/>
                    <a:gd name="connsiteX160" fmla="*/ 3049 w 10257"/>
                    <a:gd name="connsiteY160" fmla="*/ 4434 h 16350"/>
                    <a:gd name="connsiteX161" fmla="*/ 3049 w 10257"/>
                    <a:gd name="connsiteY161" fmla="*/ 4434 h 16350"/>
                    <a:gd name="connsiteX162" fmla="*/ 3327 w 10257"/>
                    <a:gd name="connsiteY162" fmla="*/ 4434 h 16350"/>
                    <a:gd name="connsiteX163" fmla="*/ 3604 w 10257"/>
                    <a:gd name="connsiteY163" fmla="*/ 4988 h 16350"/>
                    <a:gd name="connsiteX164" fmla="*/ 3604 w 10257"/>
                    <a:gd name="connsiteY164" fmla="*/ 4988 h 16350"/>
                    <a:gd name="connsiteX165" fmla="*/ 3604 w 10257"/>
                    <a:gd name="connsiteY165" fmla="*/ 4988 h 16350"/>
                    <a:gd name="connsiteX166" fmla="*/ 3881 w 10257"/>
                    <a:gd name="connsiteY166" fmla="*/ 5542 h 16350"/>
                    <a:gd name="connsiteX167" fmla="*/ 4159 w 10257"/>
                    <a:gd name="connsiteY167" fmla="*/ 7759 h 16350"/>
                    <a:gd name="connsiteX168" fmla="*/ 3604 w 10257"/>
                    <a:gd name="connsiteY168" fmla="*/ 9145 h 16350"/>
                    <a:gd name="connsiteX169" fmla="*/ 3327 w 10257"/>
                    <a:gd name="connsiteY169" fmla="*/ 9699 h 16350"/>
                    <a:gd name="connsiteX170" fmla="*/ 3049 w 10257"/>
                    <a:gd name="connsiteY170" fmla="*/ 9976 h 16350"/>
                    <a:gd name="connsiteX171" fmla="*/ 3327 w 10257"/>
                    <a:gd name="connsiteY171" fmla="*/ 10253 h 16350"/>
                    <a:gd name="connsiteX172" fmla="*/ 3327 w 10257"/>
                    <a:gd name="connsiteY172" fmla="*/ 10253 h 16350"/>
                    <a:gd name="connsiteX173" fmla="*/ 3881 w 10257"/>
                    <a:gd name="connsiteY173" fmla="*/ 11362 h 16350"/>
                    <a:gd name="connsiteX174" fmla="*/ 4159 w 10257"/>
                    <a:gd name="connsiteY174" fmla="*/ 11639 h 16350"/>
                    <a:gd name="connsiteX175" fmla="*/ 4159 w 10257"/>
                    <a:gd name="connsiteY175" fmla="*/ 11639 h 16350"/>
                    <a:gd name="connsiteX176" fmla="*/ 4435 w 10257"/>
                    <a:gd name="connsiteY176" fmla="*/ 11639 h 16350"/>
                    <a:gd name="connsiteX177" fmla="*/ 5267 w 10257"/>
                    <a:gd name="connsiteY177" fmla="*/ 12748 h 16350"/>
                    <a:gd name="connsiteX178" fmla="*/ 4990 w 10257"/>
                    <a:gd name="connsiteY178" fmla="*/ 12193 h 16350"/>
                    <a:gd name="connsiteX179" fmla="*/ 6099 w 10257"/>
                    <a:gd name="connsiteY179" fmla="*/ 14133 h 16350"/>
                    <a:gd name="connsiteX180" fmla="*/ 6376 w 10257"/>
                    <a:gd name="connsiteY180" fmla="*/ 15242 h 16350"/>
                    <a:gd name="connsiteX181" fmla="*/ 6653 w 10257"/>
                    <a:gd name="connsiteY181" fmla="*/ 15519 h 16350"/>
                    <a:gd name="connsiteX182" fmla="*/ 6653 w 10257"/>
                    <a:gd name="connsiteY182" fmla="*/ 15796 h 16350"/>
                    <a:gd name="connsiteX183" fmla="*/ 6653 w 10257"/>
                    <a:gd name="connsiteY183" fmla="*/ 15796 h 16350"/>
                    <a:gd name="connsiteX184" fmla="*/ 6931 w 10257"/>
                    <a:gd name="connsiteY184" fmla="*/ 16350 h 16350"/>
                    <a:gd name="connsiteX185" fmla="*/ 6653 w 10257"/>
                    <a:gd name="connsiteY185" fmla="*/ 15796 h 16350"/>
                    <a:gd name="connsiteX186" fmla="*/ 7208 w 10257"/>
                    <a:gd name="connsiteY186" fmla="*/ 15242 h 16350"/>
                    <a:gd name="connsiteX187" fmla="*/ 7485 w 10257"/>
                    <a:gd name="connsiteY187" fmla="*/ 15242 h 16350"/>
                    <a:gd name="connsiteX188" fmla="*/ 7485 w 10257"/>
                    <a:gd name="connsiteY188" fmla="*/ 15242 h 16350"/>
                    <a:gd name="connsiteX189" fmla="*/ 7485 w 10257"/>
                    <a:gd name="connsiteY189" fmla="*/ 14965 h 16350"/>
                    <a:gd name="connsiteX190" fmla="*/ 7485 w 10257"/>
                    <a:gd name="connsiteY190" fmla="*/ 14965 h 16350"/>
                    <a:gd name="connsiteX191" fmla="*/ 7485 w 10257"/>
                    <a:gd name="connsiteY191" fmla="*/ 15242 h 16350"/>
                    <a:gd name="connsiteX192" fmla="*/ 7208 w 10257"/>
                    <a:gd name="connsiteY192" fmla="*/ 14965 h 16350"/>
                    <a:gd name="connsiteX193" fmla="*/ 7485 w 10257"/>
                    <a:gd name="connsiteY193" fmla="*/ 14965 h 16350"/>
                    <a:gd name="connsiteX194" fmla="*/ 7485 w 10257"/>
                    <a:gd name="connsiteY194" fmla="*/ 14965 h 16350"/>
                    <a:gd name="connsiteX195" fmla="*/ 7485 w 10257"/>
                    <a:gd name="connsiteY195" fmla="*/ 14687 h 16350"/>
                    <a:gd name="connsiteX196" fmla="*/ 7762 w 10257"/>
                    <a:gd name="connsiteY196" fmla="*/ 14965 h 16350"/>
                    <a:gd name="connsiteX197" fmla="*/ 7762 w 10257"/>
                    <a:gd name="connsiteY197" fmla="*/ 14965 h 16350"/>
                    <a:gd name="connsiteX198" fmla="*/ 7485 w 10257"/>
                    <a:gd name="connsiteY198" fmla="*/ 14687 h 16350"/>
                    <a:gd name="connsiteX199" fmla="*/ 7762 w 10257"/>
                    <a:gd name="connsiteY199" fmla="*/ 14687 h 16350"/>
                    <a:gd name="connsiteX200" fmla="*/ 7762 w 10257"/>
                    <a:gd name="connsiteY200" fmla="*/ 14410 h 16350"/>
                    <a:gd name="connsiteX201" fmla="*/ 8040 w 10257"/>
                    <a:gd name="connsiteY201" fmla="*/ 14410 h 16350"/>
                    <a:gd name="connsiteX202" fmla="*/ 7762 w 10257"/>
                    <a:gd name="connsiteY202" fmla="*/ 14410 h 16350"/>
                    <a:gd name="connsiteX203" fmla="*/ 7762 w 10257"/>
                    <a:gd name="connsiteY203" fmla="*/ 14133 h 16350"/>
                    <a:gd name="connsiteX204" fmla="*/ 8040 w 10257"/>
                    <a:gd name="connsiteY204" fmla="*/ 14133 h 16350"/>
                    <a:gd name="connsiteX205" fmla="*/ 8040 w 10257"/>
                    <a:gd name="connsiteY205" fmla="*/ 14133 h 16350"/>
                    <a:gd name="connsiteX206" fmla="*/ 8040 w 10257"/>
                    <a:gd name="connsiteY206" fmla="*/ 13579 h 16350"/>
                    <a:gd name="connsiteX207" fmla="*/ 8040 w 10257"/>
                    <a:gd name="connsiteY207" fmla="*/ 13302 h 16350"/>
                    <a:gd name="connsiteX208" fmla="*/ 8317 w 10257"/>
                    <a:gd name="connsiteY208" fmla="*/ 12193 h 16350"/>
                    <a:gd name="connsiteX209" fmla="*/ 8040 w 10257"/>
                    <a:gd name="connsiteY209" fmla="*/ 12193 h 16350"/>
                    <a:gd name="connsiteX210" fmla="*/ 8040 w 10257"/>
                    <a:gd name="connsiteY210" fmla="*/ 12193 h 16350"/>
                    <a:gd name="connsiteX211" fmla="*/ 8317 w 10257"/>
                    <a:gd name="connsiteY211" fmla="*/ 11085 h 16350"/>
                    <a:gd name="connsiteX212" fmla="*/ 8317 w 10257"/>
                    <a:gd name="connsiteY212" fmla="*/ 10808 h 16350"/>
                    <a:gd name="connsiteX213" fmla="*/ 8317 w 10257"/>
                    <a:gd name="connsiteY213" fmla="*/ 10530 h 16350"/>
                    <a:gd name="connsiteX214" fmla="*/ 8317 w 10257"/>
                    <a:gd name="connsiteY214" fmla="*/ 10530 h 16350"/>
                    <a:gd name="connsiteX215" fmla="*/ 8317 w 10257"/>
                    <a:gd name="connsiteY215" fmla="*/ 10253 h 16350"/>
                    <a:gd name="connsiteX216" fmla="*/ 8317 w 10257"/>
                    <a:gd name="connsiteY216" fmla="*/ 9976 h 16350"/>
                    <a:gd name="connsiteX217" fmla="*/ 8317 w 10257"/>
                    <a:gd name="connsiteY217" fmla="*/ 9976 h 16350"/>
                    <a:gd name="connsiteX218" fmla="*/ 8317 w 10257"/>
                    <a:gd name="connsiteY218" fmla="*/ 9145 h 16350"/>
                    <a:gd name="connsiteX219" fmla="*/ 8594 w 10257"/>
                    <a:gd name="connsiteY219" fmla="*/ 9145 h 16350"/>
                    <a:gd name="connsiteX220" fmla="*/ 8594 w 10257"/>
                    <a:gd name="connsiteY220" fmla="*/ 8868 h 16350"/>
                    <a:gd name="connsiteX221" fmla="*/ 8871 w 10257"/>
                    <a:gd name="connsiteY221" fmla="*/ 8591 h 16350"/>
                    <a:gd name="connsiteX222" fmla="*/ 8594 w 10257"/>
                    <a:gd name="connsiteY222" fmla="*/ 8591 h 16350"/>
                    <a:gd name="connsiteX223" fmla="*/ 8594 w 10257"/>
                    <a:gd name="connsiteY223" fmla="*/ 8314 h 16350"/>
                    <a:gd name="connsiteX224" fmla="*/ 8871 w 10257"/>
                    <a:gd name="connsiteY224" fmla="*/ 8314 h 16350"/>
                    <a:gd name="connsiteX225" fmla="*/ 8871 w 10257"/>
                    <a:gd name="connsiteY225" fmla="*/ 7759 h 16350"/>
                    <a:gd name="connsiteX226" fmla="*/ 8594 w 10257"/>
                    <a:gd name="connsiteY226" fmla="*/ 7482 h 16350"/>
                    <a:gd name="connsiteX227" fmla="*/ 8317 w 10257"/>
                    <a:gd name="connsiteY227" fmla="*/ 7205 h 16350"/>
                    <a:gd name="connsiteX228" fmla="*/ 8594 w 10257"/>
                    <a:gd name="connsiteY228" fmla="*/ 6651 h 16350"/>
                    <a:gd name="connsiteX229" fmla="*/ 8871 w 10257"/>
                    <a:gd name="connsiteY229" fmla="*/ 6374 h 16350"/>
                    <a:gd name="connsiteX230" fmla="*/ 8871 w 10257"/>
                    <a:gd name="connsiteY230" fmla="*/ 5819 h 16350"/>
                    <a:gd name="connsiteX231" fmla="*/ 8317 w 10257"/>
                    <a:gd name="connsiteY231" fmla="*/ 5819 h 16350"/>
                    <a:gd name="connsiteX232" fmla="*/ 8594 w 10257"/>
                    <a:gd name="connsiteY232" fmla="*/ 5819 h 16350"/>
                    <a:gd name="connsiteX233" fmla="*/ 8871 w 10257"/>
                    <a:gd name="connsiteY233" fmla="*/ 5819 h 16350"/>
                    <a:gd name="connsiteX234" fmla="*/ 8871 w 10257"/>
                    <a:gd name="connsiteY234" fmla="*/ 5542 h 16350"/>
                    <a:gd name="connsiteX235" fmla="*/ 8317 w 10257"/>
                    <a:gd name="connsiteY235" fmla="*/ 5542 h 16350"/>
                    <a:gd name="connsiteX236" fmla="*/ 8317 w 10257"/>
                    <a:gd name="connsiteY236" fmla="*/ 5542 h 16350"/>
                    <a:gd name="connsiteX237" fmla="*/ 8594 w 10257"/>
                    <a:gd name="connsiteY237" fmla="*/ 4988 h 16350"/>
                    <a:gd name="connsiteX238" fmla="*/ 8317 w 10257"/>
                    <a:gd name="connsiteY238" fmla="*/ 4157 h 16350"/>
                    <a:gd name="connsiteX239" fmla="*/ 8594 w 10257"/>
                    <a:gd name="connsiteY239" fmla="*/ 4434 h 16350"/>
                    <a:gd name="connsiteX240" fmla="*/ 8871 w 10257"/>
                    <a:gd name="connsiteY240" fmla="*/ 4988 h 16350"/>
                    <a:gd name="connsiteX241" fmla="*/ 8871 w 10257"/>
                    <a:gd name="connsiteY241" fmla="*/ 5265 h 16350"/>
                    <a:gd name="connsiteX242" fmla="*/ 8594 w 10257"/>
                    <a:gd name="connsiteY242" fmla="*/ 5265 h 16350"/>
                    <a:gd name="connsiteX243" fmla="*/ 8871 w 10257"/>
                    <a:gd name="connsiteY243" fmla="*/ 5542 h 16350"/>
                    <a:gd name="connsiteX244" fmla="*/ 8871 w 10257"/>
                    <a:gd name="connsiteY244" fmla="*/ 5265 h 16350"/>
                    <a:gd name="connsiteX245" fmla="*/ 8871 w 10257"/>
                    <a:gd name="connsiteY245" fmla="*/ 5265 h 16350"/>
                    <a:gd name="connsiteX246" fmla="*/ 9148 w 10257"/>
                    <a:gd name="connsiteY246" fmla="*/ 5265 h 16350"/>
                    <a:gd name="connsiteX247" fmla="*/ 9148 w 10257"/>
                    <a:gd name="connsiteY247" fmla="*/ 4988 h 16350"/>
                    <a:gd name="connsiteX248" fmla="*/ 8871 w 10257"/>
                    <a:gd name="connsiteY248" fmla="*/ 4711 h 16350"/>
                    <a:gd name="connsiteX249" fmla="*/ 8871 w 10257"/>
                    <a:gd name="connsiteY249" fmla="*/ 4434 h 16350"/>
                    <a:gd name="connsiteX250" fmla="*/ 8871 w 10257"/>
                    <a:gd name="connsiteY250" fmla="*/ 4434 h 16350"/>
                    <a:gd name="connsiteX251" fmla="*/ 9148 w 10257"/>
                    <a:gd name="connsiteY251" fmla="*/ 4157 h 16350"/>
                    <a:gd name="connsiteX252" fmla="*/ 9148 w 10257"/>
                    <a:gd name="connsiteY252" fmla="*/ 4157 h 16350"/>
                    <a:gd name="connsiteX253" fmla="*/ 9426 w 10257"/>
                    <a:gd name="connsiteY253" fmla="*/ 4157 h 16350"/>
                    <a:gd name="connsiteX254" fmla="*/ 9426 w 10257"/>
                    <a:gd name="connsiteY254" fmla="*/ 3880 h 16350"/>
                    <a:gd name="connsiteX255" fmla="*/ 9703 w 10257"/>
                    <a:gd name="connsiteY255" fmla="*/ 3602 h 16350"/>
                    <a:gd name="connsiteX256" fmla="*/ 9703 w 10257"/>
                    <a:gd name="connsiteY256" fmla="*/ 3880 h 16350"/>
                    <a:gd name="connsiteX257" fmla="*/ 10258 w 10257"/>
                    <a:gd name="connsiteY257" fmla="*/ 3602 h 16350"/>
                    <a:gd name="connsiteX258" fmla="*/ 10258 w 10257"/>
                    <a:gd name="connsiteY258" fmla="*/ 3602 h 163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</a:cxnLst>
                  <a:rect l="l" t="t" r="r" b="b"/>
                  <a:pathLst>
                    <a:path w="10257" h="16350">
                      <a:moveTo>
                        <a:pt x="10258" y="3602"/>
                      </a:moveTo>
                      <a:lnTo>
                        <a:pt x="9980" y="3602"/>
                      </a:lnTo>
                      <a:lnTo>
                        <a:pt x="9703" y="3602"/>
                      </a:lnTo>
                      <a:lnTo>
                        <a:pt x="9703" y="3602"/>
                      </a:lnTo>
                      <a:lnTo>
                        <a:pt x="9980" y="3602"/>
                      </a:lnTo>
                      <a:lnTo>
                        <a:pt x="9703" y="3602"/>
                      </a:lnTo>
                      <a:lnTo>
                        <a:pt x="8871" y="3880"/>
                      </a:lnTo>
                      <a:lnTo>
                        <a:pt x="8594" y="3880"/>
                      </a:lnTo>
                      <a:lnTo>
                        <a:pt x="8594" y="3880"/>
                      </a:lnTo>
                      <a:lnTo>
                        <a:pt x="8594" y="3880"/>
                      </a:lnTo>
                      <a:lnTo>
                        <a:pt x="8594" y="3602"/>
                      </a:lnTo>
                      <a:lnTo>
                        <a:pt x="8871" y="3602"/>
                      </a:lnTo>
                      <a:lnTo>
                        <a:pt x="8594" y="3325"/>
                      </a:lnTo>
                      <a:lnTo>
                        <a:pt x="8594" y="3048"/>
                      </a:lnTo>
                      <a:lnTo>
                        <a:pt x="8871" y="3048"/>
                      </a:lnTo>
                      <a:lnTo>
                        <a:pt x="8594" y="2771"/>
                      </a:lnTo>
                      <a:lnTo>
                        <a:pt x="8594" y="3048"/>
                      </a:lnTo>
                      <a:lnTo>
                        <a:pt x="8594" y="2771"/>
                      </a:lnTo>
                      <a:lnTo>
                        <a:pt x="8317" y="2494"/>
                      </a:lnTo>
                      <a:lnTo>
                        <a:pt x="7762" y="3048"/>
                      </a:lnTo>
                      <a:lnTo>
                        <a:pt x="8040" y="3602"/>
                      </a:lnTo>
                      <a:lnTo>
                        <a:pt x="8317" y="3880"/>
                      </a:lnTo>
                      <a:lnTo>
                        <a:pt x="8317" y="4157"/>
                      </a:lnTo>
                      <a:lnTo>
                        <a:pt x="8040" y="3880"/>
                      </a:lnTo>
                      <a:lnTo>
                        <a:pt x="8040" y="3880"/>
                      </a:lnTo>
                      <a:lnTo>
                        <a:pt x="7762" y="3880"/>
                      </a:lnTo>
                      <a:lnTo>
                        <a:pt x="7762" y="3880"/>
                      </a:lnTo>
                      <a:lnTo>
                        <a:pt x="7485" y="4157"/>
                      </a:lnTo>
                      <a:lnTo>
                        <a:pt x="7485" y="3880"/>
                      </a:lnTo>
                      <a:lnTo>
                        <a:pt x="7762" y="3602"/>
                      </a:lnTo>
                      <a:lnTo>
                        <a:pt x="6931" y="3048"/>
                      </a:lnTo>
                      <a:lnTo>
                        <a:pt x="6931" y="3048"/>
                      </a:lnTo>
                      <a:lnTo>
                        <a:pt x="6931" y="2771"/>
                      </a:lnTo>
                      <a:lnTo>
                        <a:pt x="6653" y="2217"/>
                      </a:lnTo>
                      <a:lnTo>
                        <a:pt x="6653" y="2217"/>
                      </a:lnTo>
                      <a:lnTo>
                        <a:pt x="6653" y="2217"/>
                      </a:lnTo>
                      <a:lnTo>
                        <a:pt x="6653" y="1940"/>
                      </a:lnTo>
                      <a:lnTo>
                        <a:pt x="6931" y="1940"/>
                      </a:lnTo>
                      <a:lnTo>
                        <a:pt x="6931" y="2217"/>
                      </a:lnTo>
                      <a:lnTo>
                        <a:pt x="7208" y="2217"/>
                      </a:lnTo>
                      <a:lnTo>
                        <a:pt x="7485" y="2217"/>
                      </a:lnTo>
                      <a:lnTo>
                        <a:pt x="7485" y="2771"/>
                      </a:lnTo>
                      <a:lnTo>
                        <a:pt x="7485" y="2494"/>
                      </a:lnTo>
                      <a:lnTo>
                        <a:pt x="7485" y="2494"/>
                      </a:lnTo>
                      <a:lnTo>
                        <a:pt x="7208" y="2771"/>
                      </a:lnTo>
                      <a:lnTo>
                        <a:pt x="7208" y="3048"/>
                      </a:lnTo>
                      <a:lnTo>
                        <a:pt x="7485" y="2771"/>
                      </a:lnTo>
                      <a:lnTo>
                        <a:pt x="7762" y="3048"/>
                      </a:lnTo>
                      <a:lnTo>
                        <a:pt x="7485" y="2494"/>
                      </a:lnTo>
                      <a:lnTo>
                        <a:pt x="7762" y="2217"/>
                      </a:lnTo>
                      <a:lnTo>
                        <a:pt x="8040" y="2217"/>
                      </a:lnTo>
                      <a:lnTo>
                        <a:pt x="8040" y="2217"/>
                      </a:lnTo>
                      <a:lnTo>
                        <a:pt x="8040" y="2217"/>
                      </a:lnTo>
                      <a:lnTo>
                        <a:pt x="8317" y="2217"/>
                      </a:lnTo>
                      <a:lnTo>
                        <a:pt x="8594" y="1940"/>
                      </a:lnTo>
                      <a:lnTo>
                        <a:pt x="8594" y="1663"/>
                      </a:lnTo>
                      <a:lnTo>
                        <a:pt x="8871" y="1386"/>
                      </a:lnTo>
                      <a:lnTo>
                        <a:pt x="8871" y="1386"/>
                      </a:lnTo>
                      <a:lnTo>
                        <a:pt x="8594" y="1663"/>
                      </a:lnTo>
                      <a:lnTo>
                        <a:pt x="8317" y="1663"/>
                      </a:lnTo>
                      <a:lnTo>
                        <a:pt x="8317" y="1386"/>
                      </a:lnTo>
                      <a:lnTo>
                        <a:pt x="8317" y="1386"/>
                      </a:lnTo>
                      <a:lnTo>
                        <a:pt x="8317" y="1386"/>
                      </a:lnTo>
                      <a:lnTo>
                        <a:pt x="8317" y="1386"/>
                      </a:lnTo>
                      <a:lnTo>
                        <a:pt x="8317" y="1386"/>
                      </a:lnTo>
                      <a:lnTo>
                        <a:pt x="8317" y="1109"/>
                      </a:lnTo>
                      <a:lnTo>
                        <a:pt x="8040" y="1386"/>
                      </a:lnTo>
                      <a:lnTo>
                        <a:pt x="7762" y="1386"/>
                      </a:lnTo>
                      <a:lnTo>
                        <a:pt x="8040" y="1109"/>
                      </a:lnTo>
                      <a:lnTo>
                        <a:pt x="7762" y="1109"/>
                      </a:lnTo>
                      <a:lnTo>
                        <a:pt x="7762" y="831"/>
                      </a:lnTo>
                      <a:lnTo>
                        <a:pt x="8040" y="831"/>
                      </a:lnTo>
                      <a:lnTo>
                        <a:pt x="7762" y="554"/>
                      </a:lnTo>
                      <a:lnTo>
                        <a:pt x="8040" y="554"/>
                      </a:lnTo>
                      <a:lnTo>
                        <a:pt x="8040" y="554"/>
                      </a:lnTo>
                      <a:lnTo>
                        <a:pt x="8040" y="554"/>
                      </a:lnTo>
                      <a:lnTo>
                        <a:pt x="7762" y="554"/>
                      </a:lnTo>
                      <a:lnTo>
                        <a:pt x="7762" y="277"/>
                      </a:lnTo>
                      <a:lnTo>
                        <a:pt x="7485" y="554"/>
                      </a:lnTo>
                      <a:lnTo>
                        <a:pt x="7485" y="277"/>
                      </a:lnTo>
                      <a:lnTo>
                        <a:pt x="7208" y="0"/>
                      </a:lnTo>
                      <a:lnTo>
                        <a:pt x="7208" y="277"/>
                      </a:lnTo>
                      <a:lnTo>
                        <a:pt x="6931" y="277"/>
                      </a:lnTo>
                      <a:lnTo>
                        <a:pt x="7208" y="277"/>
                      </a:lnTo>
                      <a:lnTo>
                        <a:pt x="6931" y="831"/>
                      </a:lnTo>
                      <a:lnTo>
                        <a:pt x="7208" y="554"/>
                      </a:lnTo>
                      <a:lnTo>
                        <a:pt x="7208" y="554"/>
                      </a:lnTo>
                      <a:lnTo>
                        <a:pt x="7485" y="554"/>
                      </a:lnTo>
                      <a:lnTo>
                        <a:pt x="7485" y="554"/>
                      </a:lnTo>
                      <a:lnTo>
                        <a:pt x="7208" y="831"/>
                      </a:lnTo>
                      <a:lnTo>
                        <a:pt x="6931" y="831"/>
                      </a:lnTo>
                      <a:lnTo>
                        <a:pt x="6931" y="831"/>
                      </a:lnTo>
                      <a:lnTo>
                        <a:pt x="6931" y="831"/>
                      </a:lnTo>
                      <a:lnTo>
                        <a:pt x="6653" y="554"/>
                      </a:lnTo>
                      <a:lnTo>
                        <a:pt x="6653" y="554"/>
                      </a:lnTo>
                      <a:lnTo>
                        <a:pt x="6653" y="554"/>
                      </a:lnTo>
                      <a:lnTo>
                        <a:pt x="6931" y="831"/>
                      </a:lnTo>
                      <a:lnTo>
                        <a:pt x="6653" y="831"/>
                      </a:lnTo>
                      <a:lnTo>
                        <a:pt x="6653" y="831"/>
                      </a:lnTo>
                      <a:lnTo>
                        <a:pt x="6653" y="831"/>
                      </a:lnTo>
                      <a:lnTo>
                        <a:pt x="6653" y="831"/>
                      </a:lnTo>
                      <a:lnTo>
                        <a:pt x="6931" y="831"/>
                      </a:lnTo>
                      <a:lnTo>
                        <a:pt x="6931" y="1109"/>
                      </a:lnTo>
                      <a:lnTo>
                        <a:pt x="6653" y="1109"/>
                      </a:lnTo>
                      <a:lnTo>
                        <a:pt x="6376" y="831"/>
                      </a:lnTo>
                      <a:lnTo>
                        <a:pt x="6376" y="831"/>
                      </a:lnTo>
                      <a:lnTo>
                        <a:pt x="6653" y="554"/>
                      </a:lnTo>
                      <a:lnTo>
                        <a:pt x="6376" y="554"/>
                      </a:lnTo>
                      <a:lnTo>
                        <a:pt x="6376" y="831"/>
                      </a:lnTo>
                      <a:lnTo>
                        <a:pt x="6376" y="554"/>
                      </a:lnTo>
                      <a:lnTo>
                        <a:pt x="6099" y="554"/>
                      </a:lnTo>
                      <a:lnTo>
                        <a:pt x="6099" y="554"/>
                      </a:lnTo>
                      <a:lnTo>
                        <a:pt x="5822" y="554"/>
                      </a:lnTo>
                      <a:lnTo>
                        <a:pt x="5822" y="554"/>
                      </a:lnTo>
                      <a:lnTo>
                        <a:pt x="5267" y="831"/>
                      </a:lnTo>
                      <a:lnTo>
                        <a:pt x="5267" y="831"/>
                      </a:lnTo>
                      <a:lnTo>
                        <a:pt x="3604" y="1109"/>
                      </a:lnTo>
                      <a:lnTo>
                        <a:pt x="2772" y="1663"/>
                      </a:lnTo>
                      <a:lnTo>
                        <a:pt x="3049" y="1940"/>
                      </a:lnTo>
                      <a:lnTo>
                        <a:pt x="3049" y="2217"/>
                      </a:lnTo>
                      <a:lnTo>
                        <a:pt x="3049" y="2771"/>
                      </a:lnTo>
                      <a:lnTo>
                        <a:pt x="3049" y="3048"/>
                      </a:lnTo>
                      <a:lnTo>
                        <a:pt x="3049" y="3048"/>
                      </a:lnTo>
                      <a:lnTo>
                        <a:pt x="2217" y="3325"/>
                      </a:lnTo>
                      <a:lnTo>
                        <a:pt x="1941" y="3048"/>
                      </a:lnTo>
                      <a:lnTo>
                        <a:pt x="1663" y="3048"/>
                      </a:lnTo>
                      <a:lnTo>
                        <a:pt x="1663" y="2494"/>
                      </a:lnTo>
                      <a:lnTo>
                        <a:pt x="1941" y="2494"/>
                      </a:lnTo>
                      <a:lnTo>
                        <a:pt x="1941" y="2494"/>
                      </a:lnTo>
                      <a:lnTo>
                        <a:pt x="1941" y="2217"/>
                      </a:lnTo>
                      <a:lnTo>
                        <a:pt x="1386" y="2217"/>
                      </a:lnTo>
                      <a:lnTo>
                        <a:pt x="1386" y="2217"/>
                      </a:lnTo>
                      <a:lnTo>
                        <a:pt x="1386" y="2494"/>
                      </a:lnTo>
                      <a:lnTo>
                        <a:pt x="1663" y="2494"/>
                      </a:lnTo>
                      <a:lnTo>
                        <a:pt x="1663" y="3048"/>
                      </a:lnTo>
                      <a:lnTo>
                        <a:pt x="1386" y="2771"/>
                      </a:lnTo>
                      <a:lnTo>
                        <a:pt x="554" y="2494"/>
                      </a:lnTo>
                      <a:lnTo>
                        <a:pt x="831" y="2771"/>
                      </a:lnTo>
                      <a:lnTo>
                        <a:pt x="1386" y="3048"/>
                      </a:lnTo>
                      <a:lnTo>
                        <a:pt x="1663" y="3048"/>
                      </a:lnTo>
                      <a:lnTo>
                        <a:pt x="1386" y="3048"/>
                      </a:lnTo>
                      <a:lnTo>
                        <a:pt x="1386" y="3048"/>
                      </a:lnTo>
                      <a:lnTo>
                        <a:pt x="831" y="2771"/>
                      </a:lnTo>
                      <a:lnTo>
                        <a:pt x="0" y="2771"/>
                      </a:lnTo>
                      <a:lnTo>
                        <a:pt x="831" y="3048"/>
                      </a:lnTo>
                      <a:lnTo>
                        <a:pt x="1386" y="3325"/>
                      </a:lnTo>
                      <a:lnTo>
                        <a:pt x="1109" y="3602"/>
                      </a:lnTo>
                      <a:lnTo>
                        <a:pt x="831" y="3880"/>
                      </a:lnTo>
                      <a:lnTo>
                        <a:pt x="831" y="4157"/>
                      </a:lnTo>
                      <a:lnTo>
                        <a:pt x="831" y="4434"/>
                      </a:lnTo>
                      <a:lnTo>
                        <a:pt x="1109" y="4711"/>
                      </a:lnTo>
                      <a:lnTo>
                        <a:pt x="1663" y="4988"/>
                      </a:lnTo>
                      <a:lnTo>
                        <a:pt x="1663" y="4711"/>
                      </a:lnTo>
                      <a:lnTo>
                        <a:pt x="2217" y="4988"/>
                      </a:lnTo>
                      <a:lnTo>
                        <a:pt x="2217" y="4434"/>
                      </a:lnTo>
                      <a:lnTo>
                        <a:pt x="2217" y="4157"/>
                      </a:lnTo>
                      <a:lnTo>
                        <a:pt x="2217" y="3325"/>
                      </a:lnTo>
                      <a:lnTo>
                        <a:pt x="3049" y="3325"/>
                      </a:lnTo>
                      <a:lnTo>
                        <a:pt x="3049" y="3325"/>
                      </a:lnTo>
                      <a:lnTo>
                        <a:pt x="3049" y="4157"/>
                      </a:lnTo>
                      <a:lnTo>
                        <a:pt x="3049" y="4434"/>
                      </a:lnTo>
                      <a:lnTo>
                        <a:pt x="3049" y="4434"/>
                      </a:lnTo>
                      <a:lnTo>
                        <a:pt x="3327" y="4434"/>
                      </a:lnTo>
                      <a:lnTo>
                        <a:pt x="3604" y="4988"/>
                      </a:lnTo>
                      <a:lnTo>
                        <a:pt x="3604" y="4988"/>
                      </a:lnTo>
                      <a:lnTo>
                        <a:pt x="3604" y="4988"/>
                      </a:lnTo>
                      <a:lnTo>
                        <a:pt x="3881" y="5542"/>
                      </a:lnTo>
                      <a:lnTo>
                        <a:pt x="4159" y="7759"/>
                      </a:lnTo>
                      <a:lnTo>
                        <a:pt x="3604" y="9145"/>
                      </a:lnTo>
                      <a:lnTo>
                        <a:pt x="3327" y="9699"/>
                      </a:lnTo>
                      <a:lnTo>
                        <a:pt x="3049" y="9976"/>
                      </a:lnTo>
                      <a:lnTo>
                        <a:pt x="3327" y="10253"/>
                      </a:lnTo>
                      <a:lnTo>
                        <a:pt x="3327" y="10253"/>
                      </a:lnTo>
                      <a:lnTo>
                        <a:pt x="3881" y="11362"/>
                      </a:lnTo>
                      <a:lnTo>
                        <a:pt x="4159" y="11639"/>
                      </a:lnTo>
                      <a:lnTo>
                        <a:pt x="4159" y="11639"/>
                      </a:lnTo>
                      <a:lnTo>
                        <a:pt x="4435" y="11639"/>
                      </a:lnTo>
                      <a:lnTo>
                        <a:pt x="5267" y="12748"/>
                      </a:lnTo>
                      <a:lnTo>
                        <a:pt x="4990" y="12193"/>
                      </a:lnTo>
                      <a:lnTo>
                        <a:pt x="6099" y="14133"/>
                      </a:lnTo>
                      <a:lnTo>
                        <a:pt x="6376" y="15242"/>
                      </a:lnTo>
                      <a:lnTo>
                        <a:pt x="6653" y="15519"/>
                      </a:lnTo>
                      <a:lnTo>
                        <a:pt x="6653" y="15796"/>
                      </a:lnTo>
                      <a:lnTo>
                        <a:pt x="6653" y="15796"/>
                      </a:lnTo>
                      <a:lnTo>
                        <a:pt x="6931" y="16350"/>
                      </a:lnTo>
                      <a:lnTo>
                        <a:pt x="6653" y="15796"/>
                      </a:lnTo>
                      <a:lnTo>
                        <a:pt x="7208" y="15242"/>
                      </a:lnTo>
                      <a:lnTo>
                        <a:pt x="7485" y="15242"/>
                      </a:lnTo>
                      <a:lnTo>
                        <a:pt x="7485" y="15242"/>
                      </a:lnTo>
                      <a:lnTo>
                        <a:pt x="7485" y="14965"/>
                      </a:lnTo>
                      <a:lnTo>
                        <a:pt x="7485" y="14965"/>
                      </a:lnTo>
                      <a:lnTo>
                        <a:pt x="7485" y="15242"/>
                      </a:lnTo>
                      <a:lnTo>
                        <a:pt x="7208" y="14965"/>
                      </a:lnTo>
                      <a:lnTo>
                        <a:pt x="7485" y="14965"/>
                      </a:lnTo>
                      <a:lnTo>
                        <a:pt x="7485" y="14965"/>
                      </a:lnTo>
                      <a:lnTo>
                        <a:pt x="7485" y="14687"/>
                      </a:lnTo>
                      <a:lnTo>
                        <a:pt x="7762" y="14965"/>
                      </a:lnTo>
                      <a:lnTo>
                        <a:pt x="7762" y="14965"/>
                      </a:lnTo>
                      <a:lnTo>
                        <a:pt x="7485" y="14687"/>
                      </a:lnTo>
                      <a:lnTo>
                        <a:pt x="7762" y="14687"/>
                      </a:lnTo>
                      <a:lnTo>
                        <a:pt x="7762" y="14410"/>
                      </a:lnTo>
                      <a:lnTo>
                        <a:pt x="8040" y="14410"/>
                      </a:lnTo>
                      <a:lnTo>
                        <a:pt x="7762" y="14410"/>
                      </a:lnTo>
                      <a:lnTo>
                        <a:pt x="7762" y="14133"/>
                      </a:lnTo>
                      <a:lnTo>
                        <a:pt x="8040" y="14133"/>
                      </a:lnTo>
                      <a:lnTo>
                        <a:pt x="8040" y="14133"/>
                      </a:lnTo>
                      <a:lnTo>
                        <a:pt x="8040" y="13579"/>
                      </a:lnTo>
                      <a:lnTo>
                        <a:pt x="8040" y="13302"/>
                      </a:lnTo>
                      <a:lnTo>
                        <a:pt x="8317" y="12193"/>
                      </a:lnTo>
                      <a:lnTo>
                        <a:pt x="8040" y="12193"/>
                      </a:lnTo>
                      <a:lnTo>
                        <a:pt x="8040" y="12193"/>
                      </a:lnTo>
                      <a:lnTo>
                        <a:pt x="8317" y="11085"/>
                      </a:lnTo>
                      <a:lnTo>
                        <a:pt x="8317" y="10808"/>
                      </a:lnTo>
                      <a:lnTo>
                        <a:pt x="8317" y="10530"/>
                      </a:lnTo>
                      <a:lnTo>
                        <a:pt x="8317" y="10530"/>
                      </a:lnTo>
                      <a:lnTo>
                        <a:pt x="8317" y="10253"/>
                      </a:lnTo>
                      <a:lnTo>
                        <a:pt x="8317" y="9976"/>
                      </a:lnTo>
                      <a:lnTo>
                        <a:pt x="8317" y="9976"/>
                      </a:lnTo>
                      <a:lnTo>
                        <a:pt x="8317" y="9145"/>
                      </a:lnTo>
                      <a:lnTo>
                        <a:pt x="8594" y="9145"/>
                      </a:lnTo>
                      <a:lnTo>
                        <a:pt x="8594" y="8868"/>
                      </a:lnTo>
                      <a:lnTo>
                        <a:pt x="8871" y="8591"/>
                      </a:lnTo>
                      <a:lnTo>
                        <a:pt x="8594" y="8591"/>
                      </a:lnTo>
                      <a:lnTo>
                        <a:pt x="8594" y="8314"/>
                      </a:lnTo>
                      <a:lnTo>
                        <a:pt x="8871" y="8314"/>
                      </a:lnTo>
                      <a:lnTo>
                        <a:pt x="8871" y="7759"/>
                      </a:lnTo>
                      <a:lnTo>
                        <a:pt x="8594" y="7482"/>
                      </a:lnTo>
                      <a:lnTo>
                        <a:pt x="8317" y="7205"/>
                      </a:lnTo>
                      <a:lnTo>
                        <a:pt x="8594" y="6651"/>
                      </a:lnTo>
                      <a:lnTo>
                        <a:pt x="8871" y="6374"/>
                      </a:lnTo>
                      <a:lnTo>
                        <a:pt x="8871" y="5819"/>
                      </a:lnTo>
                      <a:lnTo>
                        <a:pt x="8317" y="5819"/>
                      </a:lnTo>
                      <a:lnTo>
                        <a:pt x="8594" y="5819"/>
                      </a:lnTo>
                      <a:lnTo>
                        <a:pt x="8871" y="5819"/>
                      </a:lnTo>
                      <a:lnTo>
                        <a:pt x="8871" y="5542"/>
                      </a:lnTo>
                      <a:lnTo>
                        <a:pt x="8317" y="5542"/>
                      </a:lnTo>
                      <a:lnTo>
                        <a:pt x="8317" y="5542"/>
                      </a:lnTo>
                      <a:lnTo>
                        <a:pt x="8594" y="4988"/>
                      </a:lnTo>
                      <a:lnTo>
                        <a:pt x="8317" y="4157"/>
                      </a:lnTo>
                      <a:lnTo>
                        <a:pt x="8594" y="4434"/>
                      </a:lnTo>
                      <a:lnTo>
                        <a:pt x="8871" y="4988"/>
                      </a:lnTo>
                      <a:lnTo>
                        <a:pt x="8871" y="5265"/>
                      </a:lnTo>
                      <a:lnTo>
                        <a:pt x="8594" y="5265"/>
                      </a:lnTo>
                      <a:lnTo>
                        <a:pt x="8871" y="5542"/>
                      </a:lnTo>
                      <a:lnTo>
                        <a:pt x="8871" y="5265"/>
                      </a:lnTo>
                      <a:lnTo>
                        <a:pt x="8871" y="5265"/>
                      </a:lnTo>
                      <a:lnTo>
                        <a:pt x="9148" y="5265"/>
                      </a:lnTo>
                      <a:lnTo>
                        <a:pt x="9148" y="4988"/>
                      </a:lnTo>
                      <a:lnTo>
                        <a:pt x="8871" y="4711"/>
                      </a:lnTo>
                      <a:lnTo>
                        <a:pt x="8871" y="4434"/>
                      </a:lnTo>
                      <a:lnTo>
                        <a:pt x="8871" y="4434"/>
                      </a:lnTo>
                      <a:lnTo>
                        <a:pt x="9148" y="4157"/>
                      </a:lnTo>
                      <a:lnTo>
                        <a:pt x="9148" y="4157"/>
                      </a:lnTo>
                      <a:lnTo>
                        <a:pt x="9426" y="4157"/>
                      </a:lnTo>
                      <a:lnTo>
                        <a:pt x="9426" y="3880"/>
                      </a:lnTo>
                      <a:lnTo>
                        <a:pt x="9703" y="3602"/>
                      </a:lnTo>
                      <a:lnTo>
                        <a:pt x="9703" y="3880"/>
                      </a:lnTo>
                      <a:lnTo>
                        <a:pt x="10258" y="3602"/>
                      </a:lnTo>
                      <a:lnTo>
                        <a:pt x="10258" y="3602"/>
                      </a:ln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680" name="Freeform 4679">
                  <a:extLst>
                    <a:ext uri="{FF2B5EF4-FFF2-40B4-BE49-F238E27FC236}">
                      <a16:creationId xmlns:a16="http://schemas.microsoft.com/office/drawing/2014/main" id="{7F9025BE-D2B1-6151-B116-D5ED768E3086}"/>
                    </a:ext>
                  </a:extLst>
                </p:cNvPr>
                <p:cNvSpPr/>
                <p:nvPr/>
              </p:nvSpPr>
              <p:spPr>
                <a:xfrm>
                  <a:off x="7149767" y="3394360"/>
                  <a:ext cx="2772" cy="277"/>
                </a:xfrm>
                <a:custGeom>
                  <a:avLst/>
                  <a:gdLst>
                    <a:gd name="connsiteX0" fmla="*/ 0 w 2772"/>
                    <a:gd name="connsiteY0" fmla="*/ 0 h 277"/>
                    <a:gd name="connsiteX1" fmla="*/ 0 w 2772"/>
                    <a:gd name="connsiteY1" fmla="*/ 0 h 277"/>
                    <a:gd name="connsiteX2" fmla="*/ 0 w 2772"/>
                    <a:gd name="connsiteY2" fmla="*/ 277 h 277"/>
                    <a:gd name="connsiteX3" fmla="*/ 0 w 2772"/>
                    <a:gd name="connsiteY3" fmla="*/ 0 h 277"/>
                    <a:gd name="connsiteX4" fmla="*/ 0 w 2772"/>
                    <a:gd name="connsiteY4" fmla="*/ 0 h 277"/>
                    <a:gd name="connsiteX5" fmla="*/ 0 w 2772"/>
                    <a:gd name="connsiteY5" fmla="*/ 0 h 2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772" h="277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277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681" name="Freeform 4680">
                  <a:extLst>
                    <a:ext uri="{FF2B5EF4-FFF2-40B4-BE49-F238E27FC236}">
                      <a16:creationId xmlns:a16="http://schemas.microsoft.com/office/drawing/2014/main" id="{EE57DC4E-FC67-891A-0F45-BC3A106133DD}"/>
                    </a:ext>
                  </a:extLst>
                </p:cNvPr>
                <p:cNvSpPr/>
                <p:nvPr/>
              </p:nvSpPr>
              <p:spPr>
                <a:xfrm>
                  <a:off x="7149490" y="3392420"/>
                  <a:ext cx="277" cy="277"/>
                </a:xfrm>
                <a:custGeom>
                  <a:avLst/>
                  <a:gdLst>
                    <a:gd name="connsiteX0" fmla="*/ 0 w 277"/>
                    <a:gd name="connsiteY0" fmla="*/ 277 h 277"/>
                    <a:gd name="connsiteX1" fmla="*/ 0 w 277"/>
                    <a:gd name="connsiteY1" fmla="*/ 277 h 277"/>
                    <a:gd name="connsiteX2" fmla="*/ 278 w 277"/>
                    <a:gd name="connsiteY2" fmla="*/ 277 h 277"/>
                    <a:gd name="connsiteX3" fmla="*/ 0 w 277"/>
                    <a:gd name="connsiteY3" fmla="*/ 0 h 277"/>
                    <a:gd name="connsiteX4" fmla="*/ 0 w 277"/>
                    <a:gd name="connsiteY4" fmla="*/ 277 h 277"/>
                    <a:gd name="connsiteX5" fmla="*/ 0 w 277"/>
                    <a:gd name="connsiteY5" fmla="*/ 277 h 2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77" h="277">
                      <a:moveTo>
                        <a:pt x="0" y="277"/>
                      </a:moveTo>
                      <a:lnTo>
                        <a:pt x="0" y="277"/>
                      </a:lnTo>
                      <a:lnTo>
                        <a:pt x="278" y="277"/>
                      </a:lnTo>
                      <a:lnTo>
                        <a:pt x="0" y="0"/>
                      </a:lnTo>
                      <a:lnTo>
                        <a:pt x="0" y="277"/>
                      </a:lnTo>
                      <a:lnTo>
                        <a:pt x="0" y="277"/>
                      </a:ln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682" name="Freeform 4681">
                  <a:extLst>
                    <a:ext uri="{FF2B5EF4-FFF2-40B4-BE49-F238E27FC236}">
                      <a16:creationId xmlns:a16="http://schemas.microsoft.com/office/drawing/2014/main" id="{707B0585-E17D-409C-CA36-048056728636}"/>
                    </a:ext>
                  </a:extLst>
                </p:cNvPr>
                <p:cNvSpPr/>
                <p:nvPr/>
              </p:nvSpPr>
              <p:spPr>
                <a:xfrm>
                  <a:off x="7147272" y="3387432"/>
                  <a:ext cx="4436" cy="5265"/>
                </a:xfrm>
                <a:custGeom>
                  <a:avLst/>
                  <a:gdLst>
                    <a:gd name="connsiteX0" fmla="*/ 0 w 4436"/>
                    <a:gd name="connsiteY0" fmla="*/ 1386 h 5265"/>
                    <a:gd name="connsiteX1" fmla="*/ 0 w 4436"/>
                    <a:gd name="connsiteY1" fmla="*/ 1663 h 5265"/>
                    <a:gd name="connsiteX2" fmla="*/ 0 w 4436"/>
                    <a:gd name="connsiteY2" fmla="*/ 1663 h 5265"/>
                    <a:gd name="connsiteX3" fmla="*/ 0 w 4436"/>
                    <a:gd name="connsiteY3" fmla="*/ 1663 h 5265"/>
                    <a:gd name="connsiteX4" fmla="*/ 278 w 4436"/>
                    <a:gd name="connsiteY4" fmla="*/ 1940 h 5265"/>
                    <a:gd name="connsiteX5" fmla="*/ 554 w 4436"/>
                    <a:gd name="connsiteY5" fmla="*/ 2217 h 5265"/>
                    <a:gd name="connsiteX6" fmla="*/ 278 w 4436"/>
                    <a:gd name="connsiteY6" fmla="*/ 2494 h 5265"/>
                    <a:gd name="connsiteX7" fmla="*/ 278 w 4436"/>
                    <a:gd name="connsiteY7" fmla="*/ 2771 h 5265"/>
                    <a:gd name="connsiteX8" fmla="*/ 554 w 4436"/>
                    <a:gd name="connsiteY8" fmla="*/ 2494 h 5265"/>
                    <a:gd name="connsiteX9" fmla="*/ 832 w 4436"/>
                    <a:gd name="connsiteY9" fmla="*/ 2771 h 5265"/>
                    <a:gd name="connsiteX10" fmla="*/ 832 w 4436"/>
                    <a:gd name="connsiteY10" fmla="*/ 3048 h 5265"/>
                    <a:gd name="connsiteX11" fmla="*/ 1109 w 4436"/>
                    <a:gd name="connsiteY11" fmla="*/ 3048 h 5265"/>
                    <a:gd name="connsiteX12" fmla="*/ 1386 w 4436"/>
                    <a:gd name="connsiteY12" fmla="*/ 3048 h 5265"/>
                    <a:gd name="connsiteX13" fmla="*/ 1386 w 4436"/>
                    <a:gd name="connsiteY13" fmla="*/ 2494 h 5265"/>
                    <a:gd name="connsiteX14" fmla="*/ 1941 w 4436"/>
                    <a:gd name="connsiteY14" fmla="*/ 2494 h 5265"/>
                    <a:gd name="connsiteX15" fmla="*/ 1664 w 4436"/>
                    <a:gd name="connsiteY15" fmla="*/ 2494 h 5265"/>
                    <a:gd name="connsiteX16" fmla="*/ 1386 w 4436"/>
                    <a:gd name="connsiteY16" fmla="*/ 2771 h 5265"/>
                    <a:gd name="connsiteX17" fmla="*/ 1386 w 4436"/>
                    <a:gd name="connsiteY17" fmla="*/ 2771 h 5265"/>
                    <a:gd name="connsiteX18" fmla="*/ 1664 w 4436"/>
                    <a:gd name="connsiteY18" fmla="*/ 3048 h 5265"/>
                    <a:gd name="connsiteX19" fmla="*/ 1664 w 4436"/>
                    <a:gd name="connsiteY19" fmla="*/ 3048 h 5265"/>
                    <a:gd name="connsiteX20" fmla="*/ 1941 w 4436"/>
                    <a:gd name="connsiteY20" fmla="*/ 3048 h 5265"/>
                    <a:gd name="connsiteX21" fmla="*/ 1941 w 4436"/>
                    <a:gd name="connsiteY21" fmla="*/ 3325 h 5265"/>
                    <a:gd name="connsiteX22" fmla="*/ 2218 w 4436"/>
                    <a:gd name="connsiteY22" fmla="*/ 3048 h 5265"/>
                    <a:gd name="connsiteX23" fmla="*/ 2218 w 4436"/>
                    <a:gd name="connsiteY23" fmla="*/ 3048 h 5265"/>
                    <a:gd name="connsiteX24" fmla="*/ 1941 w 4436"/>
                    <a:gd name="connsiteY24" fmla="*/ 3325 h 5265"/>
                    <a:gd name="connsiteX25" fmla="*/ 2218 w 4436"/>
                    <a:gd name="connsiteY25" fmla="*/ 3325 h 5265"/>
                    <a:gd name="connsiteX26" fmla="*/ 2218 w 4436"/>
                    <a:gd name="connsiteY26" fmla="*/ 3603 h 5265"/>
                    <a:gd name="connsiteX27" fmla="*/ 1941 w 4436"/>
                    <a:gd name="connsiteY27" fmla="*/ 3603 h 5265"/>
                    <a:gd name="connsiteX28" fmla="*/ 1941 w 4436"/>
                    <a:gd name="connsiteY28" fmla="*/ 3603 h 5265"/>
                    <a:gd name="connsiteX29" fmla="*/ 1664 w 4436"/>
                    <a:gd name="connsiteY29" fmla="*/ 3880 h 5265"/>
                    <a:gd name="connsiteX30" fmla="*/ 2496 w 4436"/>
                    <a:gd name="connsiteY30" fmla="*/ 3880 h 5265"/>
                    <a:gd name="connsiteX31" fmla="*/ 2496 w 4436"/>
                    <a:gd name="connsiteY31" fmla="*/ 3880 h 5265"/>
                    <a:gd name="connsiteX32" fmla="*/ 2218 w 4436"/>
                    <a:gd name="connsiteY32" fmla="*/ 3880 h 5265"/>
                    <a:gd name="connsiteX33" fmla="*/ 2772 w 4436"/>
                    <a:gd name="connsiteY33" fmla="*/ 5265 h 5265"/>
                    <a:gd name="connsiteX34" fmla="*/ 3050 w 4436"/>
                    <a:gd name="connsiteY34" fmla="*/ 4988 h 5265"/>
                    <a:gd name="connsiteX35" fmla="*/ 2772 w 4436"/>
                    <a:gd name="connsiteY35" fmla="*/ 4711 h 5265"/>
                    <a:gd name="connsiteX36" fmla="*/ 2772 w 4436"/>
                    <a:gd name="connsiteY36" fmla="*/ 4434 h 5265"/>
                    <a:gd name="connsiteX37" fmla="*/ 2772 w 4436"/>
                    <a:gd name="connsiteY37" fmla="*/ 4434 h 5265"/>
                    <a:gd name="connsiteX38" fmla="*/ 2772 w 4436"/>
                    <a:gd name="connsiteY38" fmla="*/ 4711 h 5265"/>
                    <a:gd name="connsiteX39" fmla="*/ 2772 w 4436"/>
                    <a:gd name="connsiteY39" fmla="*/ 4434 h 5265"/>
                    <a:gd name="connsiteX40" fmla="*/ 2772 w 4436"/>
                    <a:gd name="connsiteY40" fmla="*/ 4434 h 5265"/>
                    <a:gd name="connsiteX41" fmla="*/ 3050 w 4436"/>
                    <a:gd name="connsiteY41" fmla="*/ 4434 h 5265"/>
                    <a:gd name="connsiteX42" fmla="*/ 3050 w 4436"/>
                    <a:gd name="connsiteY42" fmla="*/ 4434 h 5265"/>
                    <a:gd name="connsiteX43" fmla="*/ 3050 w 4436"/>
                    <a:gd name="connsiteY43" fmla="*/ 4711 h 5265"/>
                    <a:gd name="connsiteX44" fmla="*/ 3050 w 4436"/>
                    <a:gd name="connsiteY44" fmla="*/ 4711 h 5265"/>
                    <a:gd name="connsiteX45" fmla="*/ 3327 w 4436"/>
                    <a:gd name="connsiteY45" fmla="*/ 4988 h 5265"/>
                    <a:gd name="connsiteX46" fmla="*/ 3327 w 4436"/>
                    <a:gd name="connsiteY46" fmla="*/ 4711 h 5265"/>
                    <a:gd name="connsiteX47" fmla="*/ 3327 w 4436"/>
                    <a:gd name="connsiteY47" fmla="*/ 4711 h 5265"/>
                    <a:gd name="connsiteX48" fmla="*/ 3327 w 4436"/>
                    <a:gd name="connsiteY48" fmla="*/ 4434 h 5265"/>
                    <a:gd name="connsiteX49" fmla="*/ 3327 w 4436"/>
                    <a:gd name="connsiteY49" fmla="*/ 4157 h 5265"/>
                    <a:gd name="connsiteX50" fmla="*/ 3327 w 4436"/>
                    <a:gd name="connsiteY50" fmla="*/ 3880 h 5265"/>
                    <a:gd name="connsiteX51" fmla="*/ 3882 w 4436"/>
                    <a:gd name="connsiteY51" fmla="*/ 4157 h 5265"/>
                    <a:gd name="connsiteX52" fmla="*/ 4159 w 4436"/>
                    <a:gd name="connsiteY52" fmla="*/ 4711 h 5265"/>
                    <a:gd name="connsiteX53" fmla="*/ 4159 w 4436"/>
                    <a:gd name="connsiteY53" fmla="*/ 4988 h 5265"/>
                    <a:gd name="connsiteX54" fmla="*/ 4436 w 4436"/>
                    <a:gd name="connsiteY54" fmla="*/ 5265 h 5265"/>
                    <a:gd name="connsiteX55" fmla="*/ 4436 w 4436"/>
                    <a:gd name="connsiteY55" fmla="*/ 5265 h 5265"/>
                    <a:gd name="connsiteX56" fmla="*/ 3882 w 4436"/>
                    <a:gd name="connsiteY56" fmla="*/ 3880 h 5265"/>
                    <a:gd name="connsiteX57" fmla="*/ 3882 w 4436"/>
                    <a:gd name="connsiteY57" fmla="*/ 3880 h 5265"/>
                    <a:gd name="connsiteX58" fmla="*/ 4159 w 4436"/>
                    <a:gd name="connsiteY58" fmla="*/ 3880 h 5265"/>
                    <a:gd name="connsiteX59" fmla="*/ 3882 w 4436"/>
                    <a:gd name="connsiteY59" fmla="*/ 3603 h 5265"/>
                    <a:gd name="connsiteX60" fmla="*/ 3882 w 4436"/>
                    <a:gd name="connsiteY60" fmla="*/ 3603 h 5265"/>
                    <a:gd name="connsiteX61" fmla="*/ 2772 w 4436"/>
                    <a:gd name="connsiteY61" fmla="*/ 3880 h 5265"/>
                    <a:gd name="connsiteX62" fmla="*/ 2772 w 4436"/>
                    <a:gd name="connsiteY62" fmla="*/ 3603 h 5265"/>
                    <a:gd name="connsiteX63" fmla="*/ 2772 w 4436"/>
                    <a:gd name="connsiteY63" fmla="*/ 3603 h 5265"/>
                    <a:gd name="connsiteX64" fmla="*/ 2496 w 4436"/>
                    <a:gd name="connsiteY64" fmla="*/ 3603 h 5265"/>
                    <a:gd name="connsiteX65" fmla="*/ 2496 w 4436"/>
                    <a:gd name="connsiteY65" fmla="*/ 3603 h 5265"/>
                    <a:gd name="connsiteX66" fmla="*/ 2496 w 4436"/>
                    <a:gd name="connsiteY66" fmla="*/ 3325 h 5265"/>
                    <a:gd name="connsiteX67" fmla="*/ 2496 w 4436"/>
                    <a:gd name="connsiteY67" fmla="*/ 3325 h 5265"/>
                    <a:gd name="connsiteX68" fmla="*/ 2496 w 4436"/>
                    <a:gd name="connsiteY68" fmla="*/ 2771 h 5265"/>
                    <a:gd name="connsiteX69" fmla="*/ 2496 w 4436"/>
                    <a:gd name="connsiteY69" fmla="*/ 2771 h 5265"/>
                    <a:gd name="connsiteX70" fmla="*/ 2496 w 4436"/>
                    <a:gd name="connsiteY70" fmla="*/ 2771 h 5265"/>
                    <a:gd name="connsiteX71" fmla="*/ 2496 w 4436"/>
                    <a:gd name="connsiteY71" fmla="*/ 2771 h 5265"/>
                    <a:gd name="connsiteX72" fmla="*/ 2496 w 4436"/>
                    <a:gd name="connsiteY72" fmla="*/ 2494 h 5265"/>
                    <a:gd name="connsiteX73" fmla="*/ 2496 w 4436"/>
                    <a:gd name="connsiteY73" fmla="*/ 2494 h 5265"/>
                    <a:gd name="connsiteX74" fmla="*/ 2496 w 4436"/>
                    <a:gd name="connsiteY74" fmla="*/ 2771 h 5265"/>
                    <a:gd name="connsiteX75" fmla="*/ 2496 w 4436"/>
                    <a:gd name="connsiteY75" fmla="*/ 2494 h 5265"/>
                    <a:gd name="connsiteX76" fmla="*/ 2772 w 4436"/>
                    <a:gd name="connsiteY76" fmla="*/ 2217 h 5265"/>
                    <a:gd name="connsiteX77" fmla="*/ 2772 w 4436"/>
                    <a:gd name="connsiteY77" fmla="*/ 2217 h 5265"/>
                    <a:gd name="connsiteX78" fmla="*/ 3327 w 4436"/>
                    <a:gd name="connsiteY78" fmla="*/ 2217 h 5265"/>
                    <a:gd name="connsiteX79" fmla="*/ 3050 w 4436"/>
                    <a:gd name="connsiteY79" fmla="*/ 1940 h 5265"/>
                    <a:gd name="connsiteX80" fmla="*/ 2772 w 4436"/>
                    <a:gd name="connsiteY80" fmla="*/ 2217 h 5265"/>
                    <a:gd name="connsiteX81" fmla="*/ 2496 w 4436"/>
                    <a:gd name="connsiteY81" fmla="*/ 2217 h 5265"/>
                    <a:gd name="connsiteX82" fmla="*/ 2496 w 4436"/>
                    <a:gd name="connsiteY82" fmla="*/ 1940 h 5265"/>
                    <a:gd name="connsiteX83" fmla="*/ 2218 w 4436"/>
                    <a:gd name="connsiteY83" fmla="*/ 1940 h 5265"/>
                    <a:gd name="connsiteX84" fmla="*/ 2772 w 4436"/>
                    <a:gd name="connsiteY84" fmla="*/ 1940 h 5265"/>
                    <a:gd name="connsiteX85" fmla="*/ 2772 w 4436"/>
                    <a:gd name="connsiteY85" fmla="*/ 1940 h 5265"/>
                    <a:gd name="connsiteX86" fmla="*/ 2772 w 4436"/>
                    <a:gd name="connsiteY86" fmla="*/ 1940 h 5265"/>
                    <a:gd name="connsiteX87" fmla="*/ 3050 w 4436"/>
                    <a:gd name="connsiteY87" fmla="*/ 1663 h 5265"/>
                    <a:gd name="connsiteX88" fmla="*/ 2772 w 4436"/>
                    <a:gd name="connsiteY88" fmla="*/ 1663 h 5265"/>
                    <a:gd name="connsiteX89" fmla="*/ 3050 w 4436"/>
                    <a:gd name="connsiteY89" fmla="*/ 1663 h 5265"/>
                    <a:gd name="connsiteX90" fmla="*/ 3050 w 4436"/>
                    <a:gd name="connsiteY90" fmla="*/ 1663 h 5265"/>
                    <a:gd name="connsiteX91" fmla="*/ 3050 w 4436"/>
                    <a:gd name="connsiteY91" fmla="*/ 1386 h 5265"/>
                    <a:gd name="connsiteX92" fmla="*/ 2772 w 4436"/>
                    <a:gd name="connsiteY92" fmla="*/ 1386 h 5265"/>
                    <a:gd name="connsiteX93" fmla="*/ 2772 w 4436"/>
                    <a:gd name="connsiteY93" fmla="*/ 1386 h 5265"/>
                    <a:gd name="connsiteX94" fmla="*/ 2772 w 4436"/>
                    <a:gd name="connsiteY94" fmla="*/ 1386 h 5265"/>
                    <a:gd name="connsiteX95" fmla="*/ 3050 w 4436"/>
                    <a:gd name="connsiteY95" fmla="*/ 1386 h 5265"/>
                    <a:gd name="connsiteX96" fmla="*/ 3050 w 4436"/>
                    <a:gd name="connsiteY96" fmla="*/ 1663 h 5265"/>
                    <a:gd name="connsiteX97" fmla="*/ 3050 w 4436"/>
                    <a:gd name="connsiteY97" fmla="*/ 1386 h 5265"/>
                    <a:gd name="connsiteX98" fmla="*/ 2772 w 4436"/>
                    <a:gd name="connsiteY98" fmla="*/ 1109 h 5265"/>
                    <a:gd name="connsiteX99" fmla="*/ 2496 w 4436"/>
                    <a:gd name="connsiteY99" fmla="*/ 1109 h 5265"/>
                    <a:gd name="connsiteX100" fmla="*/ 2496 w 4436"/>
                    <a:gd name="connsiteY100" fmla="*/ 1386 h 5265"/>
                    <a:gd name="connsiteX101" fmla="*/ 2496 w 4436"/>
                    <a:gd name="connsiteY101" fmla="*/ 1663 h 5265"/>
                    <a:gd name="connsiteX102" fmla="*/ 2496 w 4436"/>
                    <a:gd name="connsiteY102" fmla="*/ 1663 h 5265"/>
                    <a:gd name="connsiteX103" fmla="*/ 2496 w 4436"/>
                    <a:gd name="connsiteY103" fmla="*/ 1663 h 5265"/>
                    <a:gd name="connsiteX104" fmla="*/ 2218 w 4436"/>
                    <a:gd name="connsiteY104" fmla="*/ 1663 h 5265"/>
                    <a:gd name="connsiteX105" fmla="*/ 2218 w 4436"/>
                    <a:gd name="connsiteY105" fmla="*/ 1663 h 5265"/>
                    <a:gd name="connsiteX106" fmla="*/ 2496 w 4436"/>
                    <a:gd name="connsiteY106" fmla="*/ 1940 h 5265"/>
                    <a:gd name="connsiteX107" fmla="*/ 2218 w 4436"/>
                    <a:gd name="connsiteY107" fmla="*/ 1940 h 5265"/>
                    <a:gd name="connsiteX108" fmla="*/ 1941 w 4436"/>
                    <a:gd name="connsiteY108" fmla="*/ 1663 h 5265"/>
                    <a:gd name="connsiteX109" fmla="*/ 2218 w 4436"/>
                    <a:gd name="connsiteY109" fmla="*/ 1663 h 5265"/>
                    <a:gd name="connsiteX110" fmla="*/ 1941 w 4436"/>
                    <a:gd name="connsiteY110" fmla="*/ 1663 h 5265"/>
                    <a:gd name="connsiteX111" fmla="*/ 2218 w 4436"/>
                    <a:gd name="connsiteY111" fmla="*/ 832 h 5265"/>
                    <a:gd name="connsiteX112" fmla="*/ 2218 w 4436"/>
                    <a:gd name="connsiteY112" fmla="*/ 832 h 5265"/>
                    <a:gd name="connsiteX113" fmla="*/ 2218 w 4436"/>
                    <a:gd name="connsiteY113" fmla="*/ 832 h 5265"/>
                    <a:gd name="connsiteX114" fmla="*/ 2496 w 4436"/>
                    <a:gd name="connsiteY114" fmla="*/ 554 h 5265"/>
                    <a:gd name="connsiteX115" fmla="*/ 2218 w 4436"/>
                    <a:gd name="connsiteY115" fmla="*/ 554 h 5265"/>
                    <a:gd name="connsiteX116" fmla="*/ 2496 w 4436"/>
                    <a:gd name="connsiteY116" fmla="*/ 554 h 5265"/>
                    <a:gd name="connsiteX117" fmla="*/ 2496 w 4436"/>
                    <a:gd name="connsiteY117" fmla="*/ 277 h 5265"/>
                    <a:gd name="connsiteX118" fmla="*/ 2496 w 4436"/>
                    <a:gd name="connsiteY118" fmla="*/ 554 h 5265"/>
                    <a:gd name="connsiteX119" fmla="*/ 2496 w 4436"/>
                    <a:gd name="connsiteY119" fmla="*/ 554 h 5265"/>
                    <a:gd name="connsiteX120" fmla="*/ 2496 w 4436"/>
                    <a:gd name="connsiteY120" fmla="*/ 277 h 5265"/>
                    <a:gd name="connsiteX121" fmla="*/ 2218 w 4436"/>
                    <a:gd name="connsiteY121" fmla="*/ 277 h 5265"/>
                    <a:gd name="connsiteX122" fmla="*/ 2218 w 4436"/>
                    <a:gd name="connsiteY122" fmla="*/ 277 h 5265"/>
                    <a:gd name="connsiteX123" fmla="*/ 2218 w 4436"/>
                    <a:gd name="connsiteY123" fmla="*/ 277 h 5265"/>
                    <a:gd name="connsiteX124" fmla="*/ 2218 w 4436"/>
                    <a:gd name="connsiteY124" fmla="*/ 277 h 5265"/>
                    <a:gd name="connsiteX125" fmla="*/ 2218 w 4436"/>
                    <a:gd name="connsiteY125" fmla="*/ 277 h 5265"/>
                    <a:gd name="connsiteX126" fmla="*/ 2218 w 4436"/>
                    <a:gd name="connsiteY126" fmla="*/ 277 h 5265"/>
                    <a:gd name="connsiteX127" fmla="*/ 2218 w 4436"/>
                    <a:gd name="connsiteY127" fmla="*/ 0 h 5265"/>
                    <a:gd name="connsiteX128" fmla="*/ 2218 w 4436"/>
                    <a:gd name="connsiteY128" fmla="*/ 277 h 5265"/>
                    <a:gd name="connsiteX129" fmla="*/ 2218 w 4436"/>
                    <a:gd name="connsiteY129" fmla="*/ 277 h 5265"/>
                    <a:gd name="connsiteX130" fmla="*/ 1941 w 4436"/>
                    <a:gd name="connsiteY130" fmla="*/ 277 h 5265"/>
                    <a:gd name="connsiteX131" fmla="*/ 1664 w 4436"/>
                    <a:gd name="connsiteY131" fmla="*/ 554 h 5265"/>
                    <a:gd name="connsiteX132" fmla="*/ 1664 w 4436"/>
                    <a:gd name="connsiteY132" fmla="*/ 277 h 5265"/>
                    <a:gd name="connsiteX133" fmla="*/ 1664 w 4436"/>
                    <a:gd name="connsiteY133" fmla="*/ 0 h 5265"/>
                    <a:gd name="connsiteX134" fmla="*/ 1664 w 4436"/>
                    <a:gd name="connsiteY134" fmla="*/ 277 h 5265"/>
                    <a:gd name="connsiteX135" fmla="*/ 1386 w 4436"/>
                    <a:gd name="connsiteY135" fmla="*/ 554 h 5265"/>
                    <a:gd name="connsiteX136" fmla="*/ 1664 w 4436"/>
                    <a:gd name="connsiteY136" fmla="*/ 554 h 5265"/>
                    <a:gd name="connsiteX137" fmla="*/ 1386 w 4436"/>
                    <a:gd name="connsiteY137" fmla="*/ 554 h 5265"/>
                    <a:gd name="connsiteX138" fmla="*/ 1386 w 4436"/>
                    <a:gd name="connsiteY138" fmla="*/ 832 h 5265"/>
                    <a:gd name="connsiteX139" fmla="*/ 1386 w 4436"/>
                    <a:gd name="connsiteY139" fmla="*/ 554 h 5265"/>
                    <a:gd name="connsiteX140" fmla="*/ 1109 w 4436"/>
                    <a:gd name="connsiteY140" fmla="*/ 832 h 5265"/>
                    <a:gd name="connsiteX141" fmla="*/ 1109 w 4436"/>
                    <a:gd name="connsiteY141" fmla="*/ 832 h 5265"/>
                    <a:gd name="connsiteX142" fmla="*/ 1941 w 4436"/>
                    <a:gd name="connsiteY142" fmla="*/ 1386 h 5265"/>
                    <a:gd name="connsiteX143" fmla="*/ 1664 w 4436"/>
                    <a:gd name="connsiteY143" fmla="*/ 1663 h 5265"/>
                    <a:gd name="connsiteX144" fmla="*/ 1386 w 4436"/>
                    <a:gd name="connsiteY144" fmla="*/ 1386 h 5265"/>
                    <a:gd name="connsiteX145" fmla="*/ 1386 w 4436"/>
                    <a:gd name="connsiteY145" fmla="*/ 1386 h 5265"/>
                    <a:gd name="connsiteX146" fmla="*/ 1386 w 4436"/>
                    <a:gd name="connsiteY146" fmla="*/ 1386 h 5265"/>
                    <a:gd name="connsiteX147" fmla="*/ 1109 w 4436"/>
                    <a:gd name="connsiteY147" fmla="*/ 1386 h 5265"/>
                    <a:gd name="connsiteX148" fmla="*/ 1386 w 4436"/>
                    <a:gd name="connsiteY148" fmla="*/ 1663 h 5265"/>
                    <a:gd name="connsiteX149" fmla="*/ 1386 w 4436"/>
                    <a:gd name="connsiteY149" fmla="*/ 1663 h 5265"/>
                    <a:gd name="connsiteX150" fmla="*/ 1109 w 4436"/>
                    <a:gd name="connsiteY150" fmla="*/ 1663 h 5265"/>
                    <a:gd name="connsiteX151" fmla="*/ 1109 w 4436"/>
                    <a:gd name="connsiteY151" fmla="*/ 1663 h 5265"/>
                    <a:gd name="connsiteX152" fmla="*/ 1109 w 4436"/>
                    <a:gd name="connsiteY152" fmla="*/ 1663 h 5265"/>
                    <a:gd name="connsiteX153" fmla="*/ 1109 w 4436"/>
                    <a:gd name="connsiteY153" fmla="*/ 1940 h 5265"/>
                    <a:gd name="connsiteX154" fmla="*/ 554 w 4436"/>
                    <a:gd name="connsiteY154" fmla="*/ 1663 h 5265"/>
                    <a:gd name="connsiteX155" fmla="*/ 278 w 4436"/>
                    <a:gd name="connsiteY155" fmla="*/ 1386 h 5265"/>
                    <a:gd name="connsiteX156" fmla="*/ 0 w 4436"/>
                    <a:gd name="connsiteY156" fmla="*/ 1386 h 5265"/>
                    <a:gd name="connsiteX157" fmla="*/ 0 w 4436"/>
                    <a:gd name="connsiteY157" fmla="*/ 1386 h 5265"/>
                    <a:gd name="connsiteX158" fmla="*/ 0 w 4436"/>
                    <a:gd name="connsiteY158" fmla="*/ 1386 h 52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</a:cxnLst>
                  <a:rect l="l" t="t" r="r" b="b"/>
                  <a:pathLst>
                    <a:path w="4436" h="5265">
                      <a:moveTo>
                        <a:pt x="0" y="1386"/>
                      </a:moveTo>
                      <a:lnTo>
                        <a:pt x="0" y="1663"/>
                      </a:lnTo>
                      <a:lnTo>
                        <a:pt x="0" y="1663"/>
                      </a:lnTo>
                      <a:lnTo>
                        <a:pt x="0" y="1663"/>
                      </a:lnTo>
                      <a:lnTo>
                        <a:pt x="278" y="1940"/>
                      </a:lnTo>
                      <a:lnTo>
                        <a:pt x="554" y="2217"/>
                      </a:lnTo>
                      <a:lnTo>
                        <a:pt x="278" y="2494"/>
                      </a:lnTo>
                      <a:lnTo>
                        <a:pt x="278" y="2771"/>
                      </a:lnTo>
                      <a:lnTo>
                        <a:pt x="554" y="2494"/>
                      </a:lnTo>
                      <a:lnTo>
                        <a:pt x="832" y="2771"/>
                      </a:lnTo>
                      <a:lnTo>
                        <a:pt x="832" y="3048"/>
                      </a:lnTo>
                      <a:lnTo>
                        <a:pt x="1109" y="3048"/>
                      </a:lnTo>
                      <a:lnTo>
                        <a:pt x="1386" y="3048"/>
                      </a:lnTo>
                      <a:lnTo>
                        <a:pt x="1386" y="2494"/>
                      </a:lnTo>
                      <a:lnTo>
                        <a:pt x="1941" y="2494"/>
                      </a:lnTo>
                      <a:lnTo>
                        <a:pt x="1664" y="2494"/>
                      </a:lnTo>
                      <a:lnTo>
                        <a:pt x="1386" y="2771"/>
                      </a:lnTo>
                      <a:lnTo>
                        <a:pt x="1386" y="2771"/>
                      </a:lnTo>
                      <a:lnTo>
                        <a:pt x="1664" y="3048"/>
                      </a:lnTo>
                      <a:lnTo>
                        <a:pt x="1664" y="3048"/>
                      </a:lnTo>
                      <a:lnTo>
                        <a:pt x="1941" y="3048"/>
                      </a:lnTo>
                      <a:lnTo>
                        <a:pt x="1941" y="3325"/>
                      </a:lnTo>
                      <a:lnTo>
                        <a:pt x="2218" y="3048"/>
                      </a:lnTo>
                      <a:lnTo>
                        <a:pt x="2218" y="3048"/>
                      </a:lnTo>
                      <a:lnTo>
                        <a:pt x="1941" y="3325"/>
                      </a:lnTo>
                      <a:lnTo>
                        <a:pt x="2218" y="3325"/>
                      </a:lnTo>
                      <a:lnTo>
                        <a:pt x="2218" y="3603"/>
                      </a:lnTo>
                      <a:lnTo>
                        <a:pt x="1941" y="3603"/>
                      </a:lnTo>
                      <a:lnTo>
                        <a:pt x="1941" y="3603"/>
                      </a:lnTo>
                      <a:lnTo>
                        <a:pt x="1664" y="3880"/>
                      </a:lnTo>
                      <a:lnTo>
                        <a:pt x="2496" y="3880"/>
                      </a:lnTo>
                      <a:lnTo>
                        <a:pt x="2496" y="3880"/>
                      </a:lnTo>
                      <a:lnTo>
                        <a:pt x="2218" y="3880"/>
                      </a:lnTo>
                      <a:lnTo>
                        <a:pt x="2772" y="5265"/>
                      </a:lnTo>
                      <a:lnTo>
                        <a:pt x="3050" y="4988"/>
                      </a:lnTo>
                      <a:lnTo>
                        <a:pt x="2772" y="4711"/>
                      </a:lnTo>
                      <a:lnTo>
                        <a:pt x="2772" y="4434"/>
                      </a:lnTo>
                      <a:lnTo>
                        <a:pt x="2772" y="4434"/>
                      </a:lnTo>
                      <a:lnTo>
                        <a:pt x="2772" y="4711"/>
                      </a:lnTo>
                      <a:lnTo>
                        <a:pt x="2772" y="4434"/>
                      </a:lnTo>
                      <a:lnTo>
                        <a:pt x="2772" y="4434"/>
                      </a:lnTo>
                      <a:lnTo>
                        <a:pt x="3050" y="4434"/>
                      </a:lnTo>
                      <a:lnTo>
                        <a:pt x="3050" y="4434"/>
                      </a:lnTo>
                      <a:lnTo>
                        <a:pt x="3050" y="4711"/>
                      </a:lnTo>
                      <a:lnTo>
                        <a:pt x="3050" y="4711"/>
                      </a:lnTo>
                      <a:lnTo>
                        <a:pt x="3327" y="4988"/>
                      </a:lnTo>
                      <a:lnTo>
                        <a:pt x="3327" y="4711"/>
                      </a:lnTo>
                      <a:lnTo>
                        <a:pt x="3327" y="4711"/>
                      </a:lnTo>
                      <a:lnTo>
                        <a:pt x="3327" y="4434"/>
                      </a:lnTo>
                      <a:lnTo>
                        <a:pt x="3327" y="4157"/>
                      </a:lnTo>
                      <a:lnTo>
                        <a:pt x="3327" y="3880"/>
                      </a:lnTo>
                      <a:lnTo>
                        <a:pt x="3882" y="4157"/>
                      </a:lnTo>
                      <a:lnTo>
                        <a:pt x="4159" y="4711"/>
                      </a:lnTo>
                      <a:lnTo>
                        <a:pt x="4159" y="4988"/>
                      </a:lnTo>
                      <a:lnTo>
                        <a:pt x="4436" y="5265"/>
                      </a:lnTo>
                      <a:lnTo>
                        <a:pt x="4436" y="5265"/>
                      </a:lnTo>
                      <a:lnTo>
                        <a:pt x="3882" y="3880"/>
                      </a:lnTo>
                      <a:lnTo>
                        <a:pt x="3882" y="3880"/>
                      </a:lnTo>
                      <a:lnTo>
                        <a:pt x="4159" y="3880"/>
                      </a:lnTo>
                      <a:lnTo>
                        <a:pt x="3882" y="3603"/>
                      </a:lnTo>
                      <a:lnTo>
                        <a:pt x="3882" y="3603"/>
                      </a:lnTo>
                      <a:lnTo>
                        <a:pt x="2772" y="3880"/>
                      </a:lnTo>
                      <a:lnTo>
                        <a:pt x="2772" y="3603"/>
                      </a:lnTo>
                      <a:lnTo>
                        <a:pt x="2772" y="3603"/>
                      </a:lnTo>
                      <a:lnTo>
                        <a:pt x="2496" y="3603"/>
                      </a:lnTo>
                      <a:lnTo>
                        <a:pt x="2496" y="3603"/>
                      </a:lnTo>
                      <a:lnTo>
                        <a:pt x="2496" y="3325"/>
                      </a:lnTo>
                      <a:lnTo>
                        <a:pt x="2496" y="3325"/>
                      </a:lnTo>
                      <a:lnTo>
                        <a:pt x="2496" y="2771"/>
                      </a:lnTo>
                      <a:lnTo>
                        <a:pt x="2496" y="2771"/>
                      </a:lnTo>
                      <a:lnTo>
                        <a:pt x="2496" y="2771"/>
                      </a:lnTo>
                      <a:lnTo>
                        <a:pt x="2496" y="2771"/>
                      </a:lnTo>
                      <a:lnTo>
                        <a:pt x="2496" y="2494"/>
                      </a:lnTo>
                      <a:lnTo>
                        <a:pt x="2496" y="2494"/>
                      </a:lnTo>
                      <a:lnTo>
                        <a:pt x="2496" y="2771"/>
                      </a:lnTo>
                      <a:lnTo>
                        <a:pt x="2496" y="2494"/>
                      </a:lnTo>
                      <a:lnTo>
                        <a:pt x="2772" y="2217"/>
                      </a:lnTo>
                      <a:lnTo>
                        <a:pt x="2772" y="2217"/>
                      </a:lnTo>
                      <a:lnTo>
                        <a:pt x="3327" y="2217"/>
                      </a:lnTo>
                      <a:lnTo>
                        <a:pt x="3050" y="1940"/>
                      </a:lnTo>
                      <a:lnTo>
                        <a:pt x="2772" y="2217"/>
                      </a:lnTo>
                      <a:lnTo>
                        <a:pt x="2496" y="2217"/>
                      </a:lnTo>
                      <a:lnTo>
                        <a:pt x="2496" y="1940"/>
                      </a:lnTo>
                      <a:lnTo>
                        <a:pt x="2218" y="1940"/>
                      </a:lnTo>
                      <a:lnTo>
                        <a:pt x="2772" y="1940"/>
                      </a:lnTo>
                      <a:lnTo>
                        <a:pt x="2772" y="1940"/>
                      </a:lnTo>
                      <a:lnTo>
                        <a:pt x="2772" y="1940"/>
                      </a:lnTo>
                      <a:lnTo>
                        <a:pt x="3050" y="1663"/>
                      </a:lnTo>
                      <a:lnTo>
                        <a:pt x="2772" y="1663"/>
                      </a:lnTo>
                      <a:lnTo>
                        <a:pt x="3050" y="1663"/>
                      </a:lnTo>
                      <a:lnTo>
                        <a:pt x="3050" y="1663"/>
                      </a:lnTo>
                      <a:lnTo>
                        <a:pt x="3050" y="1386"/>
                      </a:lnTo>
                      <a:lnTo>
                        <a:pt x="2772" y="1386"/>
                      </a:lnTo>
                      <a:lnTo>
                        <a:pt x="2772" y="1386"/>
                      </a:lnTo>
                      <a:lnTo>
                        <a:pt x="2772" y="1386"/>
                      </a:lnTo>
                      <a:lnTo>
                        <a:pt x="3050" y="1386"/>
                      </a:lnTo>
                      <a:lnTo>
                        <a:pt x="3050" y="1663"/>
                      </a:lnTo>
                      <a:lnTo>
                        <a:pt x="3050" y="1386"/>
                      </a:lnTo>
                      <a:lnTo>
                        <a:pt x="2772" y="1109"/>
                      </a:lnTo>
                      <a:lnTo>
                        <a:pt x="2496" y="1109"/>
                      </a:lnTo>
                      <a:lnTo>
                        <a:pt x="2496" y="1386"/>
                      </a:lnTo>
                      <a:lnTo>
                        <a:pt x="2496" y="1663"/>
                      </a:lnTo>
                      <a:lnTo>
                        <a:pt x="2496" y="1663"/>
                      </a:lnTo>
                      <a:lnTo>
                        <a:pt x="2496" y="1663"/>
                      </a:lnTo>
                      <a:lnTo>
                        <a:pt x="2218" y="1663"/>
                      </a:lnTo>
                      <a:lnTo>
                        <a:pt x="2218" y="1663"/>
                      </a:lnTo>
                      <a:lnTo>
                        <a:pt x="2496" y="1940"/>
                      </a:lnTo>
                      <a:lnTo>
                        <a:pt x="2218" y="1940"/>
                      </a:lnTo>
                      <a:lnTo>
                        <a:pt x="1941" y="1663"/>
                      </a:lnTo>
                      <a:lnTo>
                        <a:pt x="2218" y="1663"/>
                      </a:lnTo>
                      <a:lnTo>
                        <a:pt x="1941" y="1663"/>
                      </a:lnTo>
                      <a:lnTo>
                        <a:pt x="2218" y="832"/>
                      </a:lnTo>
                      <a:lnTo>
                        <a:pt x="2218" y="832"/>
                      </a:lnTo>
                      <a:lnTo>
                        <a:pt x="2218" y="832"/>
                      </a:lnTo>
                      <a:lnTo>
                        <a:pt x="2496" y="554"/>
                      </a:lnTo>
                      <a:lnTo>
                        <a:pt x="2218" y="554"/>
                      </a:lnTo>
                      <a:lnTo>
                        <a:pt x="2496" y="554"/>
                      </a:lnTo>
                      <a:lnTo>
                        <a:pt x="2496" y="277"/>
                      </a:lnTo>
                      <a:lnTo>
                        <a:pt x="2496" y="554"/>
                      </a:lnTo>
                      <a:lnTo>
                        <a:pt x="2496" y="554"/>
                      </a:lnTo>
                      <a:lnTo>
                        <a:pt x="2496" y="277"/>
                      </a:lnTo>
                      <a:lnTo>
                        <a:pt x="2218" y="277"/>
                      </a:lnTo>
                      <a:lnTo>
                        <a:pt x="2218" y="277"/>
                      </a:lnTo>
                      <a:lnTo>
                        <a:pt x="2218" y="277"/>
                      </a:lnTo>
                      <a:lnTo>
                        <a:pt x="2218" y="277"/>
                      </a:lnTo>
                      <a:lnTo>
                        <a:pt x="2218" y="277"/>
                      </a:lnTo>
                      <a:lnTo>
                        <a:pt x="2218" y="277"/>
                      </a:lnTo>
                      <a:lnTo>
                        <a:pt x="2218" y="0"/>
                      </a:lnTo>
                      <a:lnTo>
                        <a:pt x="2218" y="277"/>
                      </a:lnTo>
                      <a:lnTo>
                        <a:pt x="2218" y="277"/>
                      </a:lnTo>
                      <a:lnTo>
                        <a:pt x="1941" y="277"/>
                      </a:lnTo>
                      <a:lnTo>
                        <a:pt x="1664" y="554"/>
                      </a:lnTo>
                      <a:lnTo>
                        <a:pt x="1664" y="277"/>
                      </a:lnTo>
                      <a:lnTo>
                        <a:pt x="1664" y="0"/>
                      </a:lnTo>
                      <a:lnTo>
                        <a:pt x="1664" y="277"/>
                      </a:lnTo>
                      <a:lnTo>
                        <a:pt x="1386" y="554"/>
                      </a:lnTo>
                      <a:lnTo>
                        <a:pt x="1664" y="554"/>
                      </a:lnTo>
                      <a:lnTo>
                        <a:pt x="1386" y="554"/>
                      </a:lnTo>
                      <a:lnTo>
                        <a:pt x="1386" y="832"/>
                      </a:lnTo>
                      <a:lnTo>
                        <a:pt x="1386" y="554"/>
                      </a:lnTo>
                      <a:lnTo>
                        <a:pt x="1109" y="832"/>
                      </a:lnTo>
                      <a:lnTo>
                        <a:pt x="1109" y="832"/>
                      </a:lnTo>
                      <a:lnTo>
                        <a:pt x="1941" y="1386"/>
                      </a:lnTo>
                      <a:lnTo>
                        <a:pt x="1664" y="1663"/>
                      </a:lnTo>
                      <a:lnTo>
                        <a:pt x="1386" y="1386"/>
                      </a:lnTo>
                      <a:lnTo>
                        <a:pt x="1386" y="1386"/>
                      </a:lnTo>
                      <a:lnTo>
                        <a:pt x="1386" y="1386"/>
                      </a:lnTo>
                      <a:lnTo>
                        <a:pt x="1109" y="1386"/>
                      </a:lnTo>
                      <a:lnTo>
                        <a:pt x="1386" y="1663"/>
                      </a:lnTo>
                      <a:lnTo>
                        <a:pt x="1386" y="1663"/>
                      </a:lnTo>
                      <a:lnTo>
                        <a:pt x="1109" y="1663"/>
                      </a:lnTo>
                      <a:lnTo>
                        <a:pt x="1109" y="1663"/>
                      </a:lnTo>
                      <a:lnTo>
                        <a:pt x="1109" y="1663"/>
                      </a:lnTo>
                      <a:lnTo>
                        <a:pt x="1109" y="1940"/>
                      </a:lnTo>
                      <a:lnTo>
                        <a:pt x="554" y="1663"/>
                      </a:lnTo>
                      <a:lnTo>
                        <a:pt x="278" y="1386"/>
                      </a:lnTo>
                      <a:lnTo>
                        <a:pt x="0" y="1386"/>
                      </a:lnTo>
                      <a:lnTo>
                        <a:pt x="0" y="1386"/>
                      </a:lnTo>
                      <a:lnTo>
                        <a:pt x="0" y="1386"/>
                      </a:ln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683" name="Freeform 4682">
                  <a:extLst>
                    <a:ext uri="{FF2B5EF4-FFF2-40B4-BE49-F238E27FC236}">
                      <a16:creationId xmlns:a16="http://schemas.microsoft.com/office/drawing/2014/main" id="{055B31A4-1405-98B2-7640-8D84485C2469}"/>
                    </a:ext>
                  </a:extLst>
                </p:cNvPr>
                <p:cNvSpPr/>
                <p:nvPr/>
              </p:nvSpPr>
              <p:spPr>
                <a:xfrm>
                  <a:off x="7148936" y="3390480"/>
                  <a:ext cx="276" cy="277"/>
                </a:xfrm>
                <a:custGeom>
                  <a:avLst/>
                  <a:gdLst>
                    <a:gd name="connsiteX0" fmla="*/ 277 w 276"/>
                    <a:gd name="connsiteY0" fmla="*/ 0 h 277"/>
                    <a:gd name="connsiteX1" fmla="*/ 0 w 276"/>
                    <a:gd name="connsiteY1" fmla="*/ 277 h 277"/>
                    <a:gd name="connsiteX2" fmla="*/ 0 w 276"/>
                    <a:gd name="connsiteY2" fmla="*/ 277 h 277"/>
                    <a:gd name="connsiteX3" fmla="*/ 277 w 276"/>
                    <a:gd name="connsiteY3" fmla="*/ 277 h 277"/>
                    <a:gd name="connsiteX4" fmla="*/ 277 w 276"/>
                    <a:gd name="connsiteY4" fmla="*/ 277 h 277"/>
                    <a:gd name="connsiteX5" fmla="*/ 277 w 276"/>
                    <a:gd name="connsiteY5" fmla="*/ 0 h 277"/>
                    <a:gd name="connsiteX6" fmla="*/ 277 w 276"/>
                    <a:gd name="connsiteY6" fmla="*/ 0 h 2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76" h="277">
                      <a:moveTo>
                        <a:pt x="277" y="0"/>
                      </a:moveTo>
                      <a:lnTo>
                        <a:pt x="0" y="277"/>
                      </a:lnTo>
                      <a:lnTo>
                        <a:pt x="0" y="277"/>
                      </a:lnTo>
                      <a:lnTo>
                        <a:pt x="277" y="277"/>
                      </a:lnTo>
                      <a:lnTo>
                        <a:pt x="277" y="277"/>
                      </a:lnTo>
                      <a:lnTo>
                        <a:pt x="277" y="0"/>
                      </a:lnTo>
                      <a:lnTo>
                        <a:pt x="277" y="0"/>
                      </a:ln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4608" name="Graphic 248">
                <a:extLst>
                  <a:ext uri="{FF2B5EF4-FFF2-40B4-BE49-F238E27FC236}">
                    <a16:creationId xmlns:a16="http://schemas.microsoft.com/office/drawing/2014/main" id="{D91E9B5B-B53F-C764-AE2C-D1D74A42627F}"/>
                  </a:ext>
                </a:extLst>
              </p:cNvPr>
              <p:cNvGrpSpPr/>
              <p:nvPr/>
            </p:nvGrpSpPr>
            <p:grpSpPr>
              <a:xfrm>
                <a:off x="7938600" y="4088006"/>
                <a:ext cx="21346" cy="13856"/>
                <a:chOff x="8601365" y="4086887"/>
                <a:chExt cx="21346" cy="13856"/>
              </a:xfrm>
              <a:grpFill/>
            </p:grpSpPr>
            <p:sp>
              <p:nvSpPr>
                <p:cNvPr id="4610" name="Freeform 4609">
                  <a:extLst>
                    <a:ext uri="{FF2B5EF4-FFF2-40B4-BE49-F238E27FC236}">
                      <a16:creationId xmlns:a16="http://schemas.microsoft.com/office/drawing/2014/main" id="{003ED47B-252A-AED4-C4A8-62010AAC382C}"/>
                    </a:ext>
                  </a:extLst>
                </p:cNvPr>
                <p:cNvSpPr/>
                <p:nvPr/>
              </p:nvSpPr>
              <p:spPr>
                <a:xfrm>
                  <a:off x="8601365" y="4090767"/>
                  <a:ext cx="4436" cy="3879"/>
                </a:xfrm>
                <a:custGeom>
                  <a:avLst/>
                  <a:gdLst>
                    <a:gd name="connsiteX0" fmla="*/ 4436 w 4436"/>
                    <a:gd name="connsiteY0" fmla="*/ 3048 h 3879"/>
                    <a:gd name="connsiteX1" fmla="*/ 4436 w 4436"/>
                    <a:gd name="connsiteY1" fmla="*/ 3048 h 3879"/>
                    <a:gd name="connsiteX2" fmla="*/ 4436 w 4436"/>
                    <a:gd name="connsiteY2" fmla="*/ 3048 h 3879"/>
                    <a:gd name="connsiteX3" fmla="*/ 4436 w 4436"/>
                    <a:gd name="connsiteY3" fmla="*/ 3048 h 3879"/>
                    <a:gd name="connsiteX4" fmla="*/ 4436 w 4436"/>
                    <a:gd name="connsiteY4" fmla="*/ 3048 h 3879"/>
                    <a:gd name="connsiteX5" fmla="*/ 278 w 4436"/>
                    <a:gd name="connsiteY5" fmla="*/ 3879 h 3879"/>
                    <a:gd name="connsiteX6" fmla="*/ 278 w 4436"/>
                    <a:gd name="connsiteY6" fmla="*/ 3879 h 3879"/>
                    <a:gd name="connsiteX7" fmla="*/ 278 w 4436"/>
                    <a:gd name="connsiteY7" fmla="*/ 3879 h 3879"/>
                    <a:gd name="connsiteX8" fmla="*/ 278 w 4436"/>
                    <a:gd name="connsiteY8" fmla="*/ 3879 h 3879"/>
                    <a:gd name="connsiteX9" fmla="*/ 0 w 4436"/>
                    <a:gd name="connsiteY9" fmla="*/ 0 h 3879"/>
                    <a:gd name="connsiteX10" fmla="*/ 0 w 4436"/>
                    <a:gd name="connsiteY10" fmla="*/ 0 h 3879"/>
                    <a:gd name="connsiteX11" fmla="*/ 0 w 4436"/>
                    <a:gd name="connsiteY11" fmla="*/ 554 h 3879"/>
                    <a:gd name="connsiteX12" fmla="*/ 0 w 4436"/>
                    <a:gd name="connsiteY12" fmla="*/ 554 h 3879"/>
                    <a:gd name="connsiteX13" fmla="*/ 0 w 4436"/>
                    <a:gd name="connsiteY13" fmla="*/ 277 h 3879"/>
                    <a:gd name="connsiteX14" fmla="*/ 0 w 4436"/>
                    <a:gd name="connsiteY14" fmla="*/ 277 h 3879"/>
                    <a:gd name="connsiteX15" fmla="*/ 0 w 4436"/>
                    <a:gd name="connsiteY15" fmla="*/ 277 h 3879"/>
                    <a:gd name="connsiteX16" fmla="*/ 0 w 4436"/>
                    <a:gd name="connsiteY16" fmla="*/ 277 h 3879"/>
                    <a:gd name="connsiteX17" fmla="*/ 0 w 4436"/>
                    <a:gd name="connsiteY17" fmla="*/ 277 h 3879"/>
                    <a:gd name="connsiteX18" fmla="*/ 0 w 4436"/>
                    <a:gd name="connsiteY18" fmla="*/ 277 h 3879"/>
                    <a:gd name="connsiteX19" fmla="*/ 0 w 4436"/>
                    <a:gd name="connsiteY19" fmla="*/ 277 h 38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4436" h="3879">
                      <a:moveTo>
                        <a:pt x="4436" y="3048"/>
                      </a:moveTo>
                      <a:lnTo>
                        <a:pt x="4436" y="3048"/>
                      </a:lnTo>
                      <a:cubicBezTo>
                        <a:pt x="4436" y="3048"/>
                        <a:pt x="4436" y="3048"/>
                        <a:pt x="4436" y="3048"/>
                      </a:cubicBezTo>
                      <a:lnTo>
                        <a:pt x="4436" y="3048"/>
                      </a:lnTo>
                      <a:cubicBezTo>
                        <a:pt x="4436" y="2771"/>
                        <a:pt x="4436" y="3048"/>
                        <a:pt x="4436" y="3048"/>
                      </a:cubicBezTo>
                      <a:close/>
                      <a:moveTo>
                        <a:pt x="278" y="3879"/>
                      </a:moveTo>
                      <a:lnTo>
                        <a:pt x="278" y="3879"/>
                      </a:lnTo>
                      <a:cubicBezTo>
                        <a:pt x="278" y="3879"/>
                        <a:pt x="278" y="3879"/>
                        <a:pt x="278" y="3879"/>
                      </a:cubicBezTo>
                      <a:lnTo>
                        <a:pt x="278" y="3879"/>
                      </a:lnTo>
                      <a:close/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0" y="0"/>
                        <a:pt x="0" y="554"/>
                        <a:pt x="0" y="554"/>
                      </a:cubicBezTo>
                      <a:lnTo>
                        <a:pt x="0" y="554"/>
                      </a:lnTo>
                      <a:cubicBezTo>
                        <a:pt x="0" y="277"/>
                        <a:pt x="0" y="277"/>
                        <a:pt x="0" y="277"/>
                      </a:cubicBezTo>
                      <a:lnTo>
                        <a:pt x="0" y="277"/>
                      </a:lnTo>
                      <a:cubicBezTo>
                        <a:pt x="0" y="277"/>
                        <a:pt x="0" y="277"/>
                        <a:pt x="0" y="277"/>
                      </a:cubicBezTo>
                      <a:lnTo>
                        <a:pt x="0" y="277"/>
                      </a:lnTo>
                      <a:cubicBezTo>
                        <a:pt x="0" y="277"/>
                        <a:pt x="0" y="277"/>
                        <a:pt x="0" y="277"/>
                      </a:cubicBezTo>
                      <a:lnTo>
                        <a:pt x="0" y="277"/>
                      </a:lnTo>
                      <a:cubicBezTo>
                        <a:pt x="0" y="0"/>
                        <a:pt x="0" y="277"/>
                        <a:pt x="0" y="277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611" name="Freeform 4610">
                  <a:extLst>
                    <a:ext uri="{FF2B5EF4-FFF2-40B4-BE49-F238E27FC236}">
                      <a16:creationId xmlns:a16="http://schemas.microsoft.com/office/drawing/2014/main" id="{EF194823-F28D-B1E7-8452-4CB600082701}"/>
                    </a:ext>
                  </a:extLst>
                </p:cNvPr>
                <p:cNvSpPr/>
                <p:nvPr/>
              </p:nvSpPr>
              <p:spPr>
                <a:xfrm>
                  <a:off x="8601643" y="4087719"/>
                  <a:ext cx="18574" cy="9699"/>
                </a:xfrm>
                <a:custGeom>
                  <a:avLst/>
                  <a:gdLst>
                    <a:gd name="connsiteX0" fmla="*/ 18297 w 18574"/>
                    <a:gd name="connsiteY0" fmla="*/ 3603 h 9699"/>
                    <a:gd name="connsiteX1" fmla="*/ 18575 w 18574"/>
                    <a:gd name="connsiteY1" fmla="*/ 3603 h 9699"/>
                    <a:gd name="connsiteX2" fmla="*/ 18575 w 18574"/>
                    <a:gd name="connsiteY2" fmla="*/ 3603 h 9699"/>
                    <a:gd name="connsiteX3" fmla="*/ 18297 w 18574"/>
                    <a:gd name="connsiteY3" fmla="*/ 3603 h 9699"/>
                    <a:gd name="connsiteX4" fmla="*/ 18297 w 18574"/>
                    <a:gd name="connsiteY4" fmla="*/ 3326 h 9699"/>
                    <a:gd name="connsiteX5" fmla="*/ 17743 w 18574"/>
                    <a:gd name="connsiteY5" fmla="*/ 3326 h 9699"/>
                    <a:gd name="connsiteX6" fmla="*/ 17743 w 18574"/>
                    <a:gd name="connsiteY6" fmla="*/ 3326 h 9699"/>
                    <a:gd name="connsiteX7" fmla="*/ 17743 w 18574"/>
                    <a:gd name="connsiteY7" fmla="*/ 3326 h 9699"/>
                    <a:gd name="connsiteX8" fmla="*/ 17743 w 18574"/>
                    <a:gd name="connsiteY8" fmla="*/ 3326 h 9699"/>
                    <a:gd name="connsiteX9" fmla="*/ 17743 w 18574"/>
                    <a:gd name="connsiteY9" fmla="*/ 3326 h 9699"/>
                    <a:gd name="connsiteX10" fmla="*/ 17743 w 18574"/>
                    <a:gd name="connsiteY10" fmla="*/ 3326 h 9699"/>
                    <a:gd name="connsiteX11" fmla="*/ 17743 w 18574"/>
                    <a:gd name="connsiteY11" fmla="*/ 3326 h 9699"/>
                    <a:gd name="connsiteX12" fmla="*/ 17743 w 18574"/>
                    <a:gd name="connsiteY12" fmla="*/ 3326 h 9699"/>
                    <a:gd name="connsiteX13" fmla="*/ 17743 w 18574"/>
                    <a:gd name="connsiteY13" fmla="*/ 3326 h 9699"/>
                    <a:gd name="connsiteX14" fmla="*/ 17743 w 18574"/>
                    <a:gd name="connsiteY14" fmla="*/ 3326 h 9699"/>
                    <a:gd name="connsiteX15" fmla="*/ 17743 w 18574"/>
                    <a:gd name="connsiteY15" fmla="*/ 3326 h 9699"/>
                    <a:gd name="connsiteX16" fmla="*/ 17743 w 18574"/>
                    <a:gd name="connsiteY16" fmla="*/ 2494 h 9699"/>
                    <a:gd name="connsiteX17" fmla="*/ 17188 w 18574"/>
                    <a:gd name="connsiteY17" fmla="*/ 2494 h 9699"/>
                    <a:gd name="connsiteX18" fmla="*/ 17188 w 18574"/>
                    <a:gd name="connsiteY18" fmla="*/ 2494 h 9699"/>
                    <a:gd name="connsiteX19" fmla="*/ 17188 w 18574"/>
                    <a:gd name="connsiteY19" fmla="*/ 2494 h 9699"/>
                    <a:gd name="connsiteX20" fmla="*/ 17188 w 18574"/>
                    <a:gd name="connsiteY20" fmla="*/ 2494 h 9699"/>
                    <a:gd name="connsiteX21" fmla="*/ 17188 w 18574"/>
                    <a:gd name="connsiteY21" fmla="*/ 2494 h 9699"/>
                    <a:gd name="connsiteX22" fmla="*/ 16634 w 18574"/>
                    <a:gd name="connsiteY22" fmla="*/ 2494 h 9699"/>
                    <a:gd name="connsiteX23" fmla="*/ 16634 w 18574"/>
                    <a:gd name="connsiteY23" fmla="*/ 2494 h 9699"/>
                    <a:gd name="connsiteX24" fmla="*/ 16634 w 18574"/>
                    <a:gd name="connsiteY24" fmla="*/ 2771 h 9699"/>
                    <a:gd name="connsiteX25" fmla="*/ 16357 w 18574"/>
                    <a:gd name="connsiteY25" fmla="*/ 2771 h 9699"/>
                    <a:gd name="connsiteX26" fmla="*/ 16357 w 18574"/>
                    <a:gd name="connsiteY26" fmla="*/ 2771 h 9699"/>
                    <a:gd name="connsiteX27" fmla="*/ 16357 w 18574"/>
                    <a:gd name="connsiteY27" fmla="*/ 2771 h 9699"/>
                    <a:gd name="connsiteX28" fmla="*/ 16357 w 18574"/>
                    <a:gd name="connsiteY28" fmla="*/ 2771 h 9699"/>
                    <a:gd name="connsiteX29" fmla="*/ 16357 w 18574"/>
                    <a:gd name="connsiteY29" fmla="*/ 2771 h 9699"/>
                    <a:gd name="connsiteX30" fmla="*/ 16357 w 18574"/>
                    <a:gd name="connsiteY30" fmla="*/ 3049 h 9699"/>
                    <a:gd name="connsiteX31" fmla="*/ 16357 w 18574"/>
                    <a:gd name="connsiteY31" fmla="*/ 3049 h 9699"/>
                    <a:gd name="connsiteX32" fmla="*/ 15802 w 18574"/>
                    <a:gd name="connsiteY32" fmla="*/ 3049 h 9699"/>
                    <a:gd name="connsiteX33" fmla="*/ 15802 w 18574"/>
                    <a:gd name="connsiteY33" fmla="*/ 3049 h 9699"/>
                    <a:gd name="connsiteX34" fmla="*/ 15802 w 18574"/>
                    <a:gd name="connsiteY34" fmla="*/ 3049 h 9699"/>
                    <a:gd name="connsiteX35" fmla="*/ 15248 w 18574"/>
                    <a:gd name="connsiteY35" fmla="*/ 3049 h 9699"/>
                    <a:gd name="connsiteX36" fmla="*/ 14970 w 18574"/>
                    <a:gd name="connsiteY36" fmla="*/ 2217 h 9699"/>
                    <a:gd name="connsiteX37" fmla="*/ 14970 w 18574"/>
                    <a:gd name="connsiteY37" fmla="*/ 2217 h 9699"/>
                    <a:gd name="connsiteX38" fmla="*/ 14694 w 18574"/>
                    <a:gd name="connsiteY38" fmla="*/ 2217 h 9699"/>
                    <a:gd name="connsiteX39" fmla="*/ 14694 w 18574"/>
                    <a:gd name="connsiteY39" fmla="*/ 2217 h 9699"/>
                    <a:gd name="connsiteX40" fmla="*/ 14694 w 18574"/>
                    <a:gd name="connsiteY40" fmla="*/ 2217 h 9699"/>
                    <a:gd name="connsiteX41" fmla="*/ 14694 w 18574"/>
                    <a:gd name="connsiteY41" fmla="*/ 2217 h 9699"/>
                    <a:gd name="connsiteX42" fmla="*/ 14416 w 18574"/>
                    <a:gd name="connsiteY42" fmla="*/ 2771 h 9699"/>
                    <a:gd name="connsiteX43" fmla="*/ 14416 w 18574"/>
                    <a:gd name="connsiteY43" fmla="*/ 2771 h 9699"/>
                    <a:gd name="connsiteX44" fmla="*/ 14416 w 18574"/>
                    <a:gd name="connsiteY44" fmla="*/ 2771 h 9699"/>
                    <a:gd name="connsiteX45" fmla="*/ 14416 w 18574"/>
                    <a:gd name="connsiteY45" fmla="*/ 2771 h 9699"/>
                    <a:gd name="connsiteX46" fmla="*/ 14416 w 18574"/>
                    <a:gd name="connsiteY46" fmla="*/ 2771 h 9699"/>
                    <a:gd name="connsiteX47" fmla="*/ 14416 w 18574"/>
                    <a:gd name="connsiteY47" fmla="*/ 2771 h 9699"/>
                    <a:gd name="connsiteX48" fmla="*/ 14416 w 18574"/>
                    <a:gd name="connsiteY48" fmla="*/ 3326 h 9699"/>
                    <a:gd name="connsiteX49" fmla="*/ 13862 w 18574"/>
                    <a:gd name="connsiteY49" fmla="*/ 3326 h 9699"/>
                    <a:gd name="connsiteX50" fmla="*/ 13862 w 18574"/>
                    <a:gd name="connsiteY50" fmla="*/ 2771 h 9699"/>
                    <a:gd name="connsiteX51" fmla="*/ 14139 w 18574"/>
                    <a:gd name="connsiteY51" fmla="*/ 2771 h 9699"/>
                    <a:gd name="connsiteX52" fmla="*/ 14139 w 18574"/>
                    <a:gd name="connsiteY52" fmla="*/ 2771 h 9699"/>
                    <a:gd name="connsiteX53" fmla="*/ 14139 w 18574"/>
                    <a:gd name="connsiteY53" fmla="*/ 2771 h 9699"/>
                    <a:gd name="connsiteX54" fmla="*/ 14139 w 18574"/>
                    <a:gd name="connsiteY54" fmla="*/ 2771 h 9699"/>
                    <a:gd name="connsiteX55" fmla="*/ 14139 w 18574"/>
                    <a:gd name="connsiteY55" fmla="*/ 2771 h 9699"/>
                    <a:gd name="connsiteX56" fmla="*/ 14139 w 18574"/>
                    <a:gd name="connsiteY56" fmla="*/ 2771 h 9699"/>
                    <a:gd name="connsiteX57" fmla="*/ 14139 w 18574"/>
                    <a:gd name="connsiteY57" fmla="*/ 2771 h 9699"/>
                    <a:gd name="connsiteX58" fmla="*/ 14139 w 18574"/>
                    <a:gd name="connsiteY58" fmla="*/ 2771 h 9699"/>
                    <a:gd name="connsiteX59" fmla="*/ 14139 w 18574"/>
                    <a:gd name="connsiteY59" fmla="*/ 2771 h 9699"/>
                    <a:gd name="connsiteX60" fmla="*/ 14139 w 18574"/>
                    <a:gd name="connsiteY60" fmla="*/ 2771 h 9699"/>
                    <a:gd name="connsiteX61" fmla="*/ 14416 w 18574"/>
                    <a:gd name="connsiteY61" fmla="*/ 1940 h 9699"/>
                    <a:gd name="connsiteX62" fmla="*/ 14416 w 18574"/>
                    <a:gd name="connsiteY62" fmla="*/ 1940 h 9699"/>
                    <a:gd name="connsiteX63" fmla="*/ 14416 w 18574"/>
                    <a:gd name="connsiteY63" fmla="*/ 1940 h 9699"/>
                    <a:gd name="connsiteX64" fmla="*/ 14416 w 18574"/>
                    <a:gd name="connsiteY64" fmla="*/ 1940 h 9699"/>
                    <a:gd name="connsiteX65" fmla="*/ 14416 w 18574"/>
                    <a:gd name="connsiteY65" fmla="*/ 1386 h 9699"/>
                    <a:gd name="connsiteX66" fmla="*/ 14416 w 18574"/>
                    <a:gd name="connsiteY66" fmla="*/ 1386 h 9699"/>
                    <a:gd name="connsiteX67" fmla="*/ 14416 w 18574"/>
                    <a:gd name="connsiteY67" fmla="*/ 1386 h 9699"/>
                    <a:gd name="connsiteX68" fmla="*/ 14416 w 18574"/>
                    <a:gd name="connsiteY68" fmla="*/ 1386 h 9699"/>
                    <a:gd name="connsiteX69" fmla="*/ 14139 w 18574"/>
                    <a:gd name="connsiteY69" fmla="*/ 1386 h 9699"/>
                    <a:gd name="connsiteX70" fmla="*/ 14139 w 18574"/>
                    <a:gd name="connsiteY70" fmla="*/ 2217 h 9699"/>
                    <a:gd name="connsiteX71" fmla="*/ 13584 w 18574"/>
                    <a:gd name="connsiteY71" fmla="*/ 2217 h 9699"/>
                    <a:gd name="connsiteX72" fmla="*/ 13584 w 18574"/>
                    <a:gd name="connsiteY72" fmla="*/ 2217 h 9699"/>
                    <a:gd name="connsiteX73" fmla="*/ 13584 w 18574"/>
                    <a:gd name="connsiteY73" fmla="*/ 2494 h 9699"/>
                    <a:gd name="connsiteX74" fmla="*/ 13307 w 18574"/>
                    <a:gd name="connsiteY74" fmla="*/ 2494 h 9699"/>
                    <a:gd name="connsiteX75" fmla="*/ 13307 w 18574"/>
                    <a:gd name="connsiteY75" fmla="*/ 2494 h 9699"/>
                    <a:gd name="connsiteX76" fmla="*/ 13307 w 18574"/>
                    <a:gd name="connsiteY76" fmla="*/ 2494 h 9699"/>
                    <a:gd name="connsiteX77" fmla="*/ 13307 w 18574"/>
                    <a:gd name="connsiteY77" fmla="*/ 1940 h 9699"/>
                    <a:gd name="connsiteX78" fmla="*/ 13584 w 18574"/>
                    <a:gd name="connsiteY78" fmla="*/ 1940 h 9699"/>
                    <a:gd name="connsiteX79" fmla="*/ 13584 w 18574"/>
                    <a:gd name="connsiteY79" fmla="*/ 1386 h 9699"/>
                    <a:gd name="connsiteX80" fmla="*/ 13307 w 18574"/>
                    <a:gd name="connsiteY80" fmla="*/ 1386 h 9699"/>
                    <a:gd name="connsiteX81" fmla="*/ 13307 w 18574"/>
                    <a:gd name="connsiteY81" fmla="*/ 1386 h 9699"/>
                    <a:gd name="connsiteX82" fmla="*/ 13307 w 18574"/>
                    <a:gd name="connsiteY82" fmla="*/ 1386 h 9699"/>
                    <a:gd name="connsiteX83" fmla="*/ 13307 w 18574"/>
                    <a:gd name="connsiteY83" fmla="*/ 1386 h 9699"/>
                    <a:gd name="connsiteX84" fmla="*/ 13307 w 18574"/>
                    <a:gd name="connsiteY84" fmla="*/ 1386 h 9699"/>
                    <a:gd name="connsiteX85" fmla="*/ 13307 w 18574"/>
                    <a:gd name="connsiteY85" fmla="*/ 1386 h 9699"/>
                    <a:gd name="connsiteX86" fmla="*/ 13307 w 18574"/>
                    <a:gd name="connsiteY86" fmla="*/ 1386 h 9699"/>
                    <a:gd name="connsiteX87" fmla="*/ 13307 w 18574"/>
                    <a:gd name="connsiteY87" fmla="*/ 1386 h 9699"/>
                    <a:gd name="connsiteX88" fmla="*/ 13307 w 18574"/>
                    <a:gd name="connsiteY88" fmla="*/ 1386 h 9699"/>
                    <a:gd name="connsiteX89" fmla="*/ 13307 w 18574"/>
                    <a:gd name="connsiteY89" fmla="*/ 1386 h 9699"/>
                    <a:gd name="connsiteX90" fmla="*/ 13307 w 18574"/>
                    <a:gd name="connsiteY90" fmla="*/ 1386 h 9699"/>
                    <a:gd name="connsiteX91" fmla="*/ 12198 w 18574"/>
                    <a:gd name="connsiteY91" fmla="*/ 2494 h 9699"/>
                    <a:gd name="connsiteX92" fmla="*/ 12198 w 18574"/>
                    <a:gd name="connsiteY92" fmla="*/ 2494 h 9699"/>
                    <a:gd name="connsiteX93" fmla="*/ 12198 w 18574"/>
                    <a:gd name="connsiteY93" fmla="*/ 2494 h 9699"/>
                    <a:gd name="connsiteX94" fmla="*/ 12198 w 18574"/>
                    <a:gd name="connsiteY94" fmla="*/ 2494 h 9699"/>
                    <a:gd name="connsiteX95" fmla="*/ 12198 w 18574"/>
                    <a:gd name="connsiteY95" fmla="*/ 2494 h 9699"/>
                    <a:gd name="connsiteX96" fmla="*/ 12198 w 18574"/>
                    <a:gd name="connsiteY96" fmla="*/ 2494 h 9699"/>
                    <a:gd name="connsiteX97" fmla="*/ 12198 w 18574"/>
                    <a:gd name="connsiteY97" fmla="*/ 2494 h 9699"/>
                    <a:gd name="connsiteX98" fmla="*/ 12198 w 18574"/>
                    <a:gd name="connsiteY98" fmla="*/ 2494 h 9699"/>
                    <a:gd name="connsiteX99" fmla="*/ 12198 w 18574"/>
                    <a:gd name="connsiteY99" fmla="*/ 2494 h 9699"/>
                    <a:gd name="connsiteX100" fmla="*/ 12198 w 18574"/>
                    <a:gd name="connsiteY100" fmla="*/ 2494 h 9699"/>
                    <a:gd name="connsiteX101" fmla="*/ 12198 w 18574"/>
                    <a:gd name="connsiteY101" fmla="*/ 2494 h 9699"/>
                    <a:gd name="connsiteX102" fmla="*/ 12198 w 18574"/>
                    <a:gd name="connsiteY102" fmla="*/ 2494 h 9699"/>
                    <a:gd name="connsiteX103" fmla="*/ 12198 w 18574"/>
                    <a:gd name="connsiteY103" fmla="*/ 2217 h 9699"/>
                    <a:gd name="connsiteX104" fmla="*/ 12198 w 18574"/>
                    <a:gd name="connsiteY104" fmla="*/ 2217 h 9699"/>
                    <a:gd name="connsiteX105" fmla="*/ 12198 w 18574"/>
                    <a:gd name="connsiteY105" fmla="*/ 2217 h 9699"/>
                    <a:gd name="connsiteX106" fmla="*/ 12198 w 18574"/>
                    <a:gd name="connsiteY106" fmla="*/ 2217 h 9699"/>
                    <a:gd name="connsiteX107" fmla="*/ 12198 w 18574"/>
                    <a:gd name="connsiteY107" fmla="*/ 2217 h 9699"/>
                    <a:gd name="connsiteX108" fmla="*/ 12198 w 18574"/>
                    <a:gd name="connsiteY108" fmla="*/ 2217 h 9699"/>
                    <a:gd name="connsiteX109" fmla="*/ 12198 w 18574"/>
                    <a:gd name="connsiteY109" fmla="*/ 2217 h 9699"/>
                    <a:gd name="connsiteX110" fmla="*/ 12198 w 18574"/>
                    <a:gd name="connsiteY110" fmla="*/ 2217 h 9699"/>
                    <a:gd name="connsiteX111" fmla="*/ 12198 w 18574"/>
                    <a:gd name="connsiteY111" fmla="*/ 1940 h 9699"/>
                    <a:gd name="connsiteX112" fmla="*/ 12198 w 18574"/>
                    <a:gd name="connsiteY112" fmla="*/ 1940 h 9699"/>
                    <a:gd name="connsiteX113" fmla="*/ 12198 w 18574"/>
                    <a:gd name="connsiteY113" fmla="*/ 1940 h 9699"/>
                    <a:gd name="connsiteX114" fmla="*/ 12198 w 18574"/>
                    <a:gd name="connsiteY114" fmla="*/ 1940 h 9699"/>
                    <a:gd name="connsiteX115" fmla="*/ 12198 w 18574"/>
                    <a:gd name="connsiteY115" fmla="*/ 1386 h 9699"/>
                    <a:gd name="connsiteX116" fmla="*/ 12198 w 18574"/>
                    <a:gd name="connsiteY116" fmla="*/ 1386 h 9699"/>
                    <a:gd name="connsiteX117" fmla="*/ 12198 w 18574"/>
                    <a:gd name="connsiteY117" fmla="*/ 1386 h 9699"/>
                    <a:gd name="connsiteX118" fmla="*/ 12198 w 18574"/>
                    <a:gd name="connsiteY118" fmla="*/ 1386 h 9699"/>
                    <a:gd name="connsiteX119" fmla="*/ 12198 w 18574"/>
                    <a:gd name="connsiteY119" fmla="*/ 832 h 9699"/>
                    <a:gd name="connsiteX120" fmla="*/ 12198 w 18574"/>
                    <a:gd name="connsiteY120" fmla="*/ 832 h 9699"/>
                    <a:gd name="connsiteX121" fmla="*/ 12198 w 18574"/>
                    <a:gd name="connsiteY121" fmla="*/ 832 h 9699"/>
                    <a:gd name="connsiteX122" fmla="*/ 12198 w 18574"/>
                    <a:gd name="connsiteY122" fmla="*/ 832 h 9699"/>
                    <a:gd name="connsiteX123" fmla="*/ 12198 w 18574"/>
                    <a:gd name="connsiteY123" fmla="*/ 832 h 9699"/>
                    <a:gd name="connsiteX124" fmla="*/ 12198 w 18574"/>
                    <a:gd name="connsiteY124" fmla="*/ 832 h 9699"/>
                    <a:gd name="connsiteX125" fmla="*/ 12198 w 18574"/>
                    <a:gd name="connsiteY125" fmla="*/ 832 h 9699"/>
                    <a:gd name="connsiteX126" fmla="*/ 12198 w 18574"/>
                    <a:gd name="connsiteY126" fmla="*/ 832 h 9699"/>
                    <a:gd name="connsiteX127" fmla="*/ 12198 w 18574"/>
                    <a:gd name="connsiteY127" fmla="*/ 554 h 9699"/>
                    <a:gd name="connsiteX128" fmla="*/ 12198 w 18574"/>
                    <a:gd name="connsiteY128" fmla="*/ 554 h 9699"/>
                    <a:gd name="connsiteX129" fmla="*/ 12198 w 18574"/>
                    <a:gd name="connsiteY129" fmla="*/ 554 h 9699"/>
                    <a:gd name="connsiteX130" fmla="*/ 12198 w 18574"/>
                    <a:gd name="connsiteY130" fmla="*/ 554 h 9699"/>
                    <a:gd name="connsiteX131" fmla="*/ 12198 w 18574"/>
                    <a:gd name="connsiteY131" fmla="*/ 554 h 9699"/>
                    <a:gd name="connsiteX132" fmla="*/ 11366 w 18574"/>
                    <a:gd name="connsiteY132" fmla="*/ 0 h 9699"/>
                    <a:gd name="connsiteX133" fmla="*/ 11366 w 18574"/>
                    <a:gd name="connsiteY133" fmla="*/ 0 h 9699"/>
                    <a:gd name="connsiteX134" fmla="*/ 11366 w 18574"/>
                    <a:gd name="connsiteY134" fmla="*/ 0 h 9699"/>
                    <a:gd name="connsiteX135" fmla="*/ 11366 w 18574"/>
                    <a:gd name="connsiteY135" fmla="*/ 0 h 9699"/>
                    <a:gd name="connsiteX136" fmla="*/ 11366 w 18574"/>
                    <a:gd name="connsiteY136" fmla="*/ 0 h 9699"/>
                    <a:gd name="connsiteX137" fmla="*/ 11089 w 18574"/>
                    <a:gd name="connsiteY137" fmla="*/ 0 h 9699"/>
                    <a:gd name="connsiteX138" fmla="*/ 11089 w 18574"/>
                    <a:gd name="connsiteY138" fmla="*/ 0 h 9699"/>
                    <a:gd name="connsiteX139" fmla="*/ 11089 w 18574"/>
                    <a:gd name="connsiteY139" fmla="*/ 0 h 9699"/>
                    <a:gd name="connsiteX140" fmla="*/ 11089 w 18574"/>
                    <a:gd name="connsiteY140" fmla="*/ 0 h 9699"/>
                    <a:gd name="connsiteX141" fmla="*/ 11089 w 18574"/>
                    <a:gd name="connsiteY141" fmla="*/ 0 h 9699"/>
                    <a:gd name="connsiteX142" fmla="*/ 11089 w 18574"/>
                    <a:gd name="connsiteY142" fmla="*/ 0 h 9699"/>
                    <a:gd name="connsiteX143" fmla="*/ 11089 w 18574"/>
                    <a:gd name="connsiteY143" fmla="*/ 0 h 9699"/>
                    <a:gd name="connsiteX144" fmla="*/ 11089 w 18574"/>
                    <a:gd name="connsiteY144" fmla="*/ 0 h 9699"/>
                    <a:gd name="connsiteX145" fmla="*/ 9980 w 18574"/>
                    <a:gd name="connsiteY145" fmla="*/ 0 h 9699"/>
                    <a:gd name="connsiteX146" fmla="*/ 9980 w 18574"/>
                    <a:gd name="connsiteY146" fmla="*/ 0 h 9699"/>
                    <a:gd name="connsiteX147" fmla="*/ 9980 w 18574"/>
                    <a:gd name="connsiteY147" fmla="*/ 0 h 9699"/>
                    <a:gd name="connsiteX148" fmla="*/ 8594 w 18574"/>
                    <a:gd name="connsiteY148" fmla="*/ 1109 h 9699"/>
                    <a:gd name="connsiteX149" fmla="*/ 8594 w 18574"/>
                    <a:gd name="connsiteY149" fmla="*/ 1109 h 9699"/>
                    <a:gd name="connsiteX150" fmla="*/ 8594 w 18574"/>
                    <a:gd name="connsiteY150" fmla="*/ 1109 h 9699"/>
                    <a:gd name="connsiteX151" fmla="*/ 8594 w 18574"/>
                    <a:gd name="connsiteY151" fmla="*/ 1109 h 9699"/>
                    <a:gd name="connsiteX152" fmla="*/ 8317 w 18574"/>
                    <a:gd name="connsiteY152" fmla="*/ 1109 h 9699"/>
                    <a:gd name="connsiteX153" fmla="*/ 8317 w 18574"/>
                    <a:gd name="connsiteY153" fmla="*/ 1109 h 9699"/>
                    <a:gd name="connsiteX154" fmla="*/ 8317 w 18574"/>
                    <a:gd name="connsiteY154" fmla="*/ 1109 h 9699"/>
                    <a:gd name="connsiteX155" fmla="*/ 8317 w 18574"/>
                    <a:gd name="connsiteY155" fmla="*/ 1109 h 9699"/>
                    <a:gd name="connsiteX156" fmla="*/ 8317 w 18574"/>
                    <a:gd name="connsiteY156" fmla="*/ 1109 h 9699"/>
                    <a:gd name="connsiteX157" fmla="*/ 8317 w 18574"/>
                    <a:gd name="connsiteY157" fmla="*/ 1109 h 9699"/>
                    <a:gd name="connsiteX158" fmla="*/ 8317 w 18574"/>
                    <a:gd name="connsiteY158" fmla="*/ 1109 h 9699"/>
                    <a:gd name="connsiteX159" fmla="*/ 8317 w 18574"/>
                    <a:gd name="connsiteY159" fmla="*/ 2217 h 9699"/>
                    <a:gd name="connsiteX160" fmla="*/ 7763 w 18574"/>
                    <a:gd name="connsiteY160" fmla="*/ 2217 h 9699"/>
                    <a:gd name="connsiteX161" fmla="*/ 7763 w 18574"/>
                    <a:gd name="connsiteY161" fmla="*/ 2217 h 9699"/>
                    <a:gd name="connsiteX162" fmla="*/ 7763 w 18574"/>
                    <a:gd name="connsiteY162" fmla="*/ 2217 h 9699"/>
                    <a:gd name="connsiteX163" fmla="*/ 7763 w 18574"/>
                    <a:gd name="connsiteY163" fmla="*/ 2217 h 9699"/>
                    <a:gd name="connsiteX164" fmla="*/ 7763 w 18574"/>
                    <a:gd name="connsiteY164" fmla="*/ 2217 h 9699"/>
                    <a:gd name="connsiteX165" fmla="*/ 7763 w 18574"/>
                    <a:gd name="connsiteY165" fmla="*/ 2217 h 9699"/>
                    <a:gd name="connsiteX166" fmla="*/ 7763 w 18574"/>
                    <a:gd name="connsiteY166" fmla="*/ 2217 h 9699"/>
                    <a:gd name="connsiteX167" fmla="*/ 7763 w 18574"/>
                    <a:gd name="connsiteY167" fmla="*/ 2217 h 9699"/>
                    <a:gd name="connsiteX168" fmla="*/ 7763 w 18574"/>
                    <a:gd name="connsiteY168" fmla="*/ 2494 h 9699"/>
                    <a:gd name="connsiteX169" fmla="*/ 7763 w 18574"/>
                    <a:gd name="connsiteY169" fmla="*/ 2494 h 9699"/>
                    <a:gd name="connsiteX170" fmla="*/ 7763 w 18574"/>
                    <a:gd name="connsiteY170" fmla="*/ 3049 h 9699"/>
                    <a:gd name="connsiteX171" fmla="*/ 7763 w 18574"/>
                    <a:gd name="connsiteY171" fmla="*/ 3049 h 9699"/>
                    <a:gd name="connsiteX172" fmla="*/ 7763 w 18574"/>
                    <a:gd name="connsiteY172" fmla="*/ 2771 h 9699"/>
                    <a:gd name="connsiteX173" fmla="*/ 7763 w 18574"/>
                    <a:gd name="connsiteY173" fmla="*/ 2771 h 9699"/>
                    <a:gd name="connsiteX174" fmla="*/ 7763 w 18574"/>
                    <a:gd name="connsiteY174" fmla="*/ 2494 h 9699"/>
                    <a:gd name="connsiteX175" fmla="*/ 7763 w 18574"/>
                    <a:gd name="connsiteY175" fmla="*/ 2494 h 9699"/>
                    <a:gd name="connsiteX176" fmla="*/ 7763 w 18574"/>
                    <a:gd name="connsiteY176" fmla="*/ 2771 h 9699"/>
                    <a:gd name="connsiteX177" fmla="*/ 7763 w 18574"/>
                    <a:gd name="connsiteY177" fmla="*/ 2771 h 9699"/>
                    <a:gd name="connsiteX178" fmla="*/ 7763 w 18574"/>
                    <a:gd name="connsiteY178" fmla="*/ 2771 h 9699"/>
                    <a:gd name="connsiteX179" fmla="*/ 7763 w 18574"/>
                    <a:gd name="connsiteY179" fmla="*/ 2771 h 9699"/>
                    <a:gd name="connsiteX180" fmla="*/ 7763 w 18574"/>
                    <a:gd name="connsiteY180" fmla="*/ 2771 h 9699"/>
                    <a:gd name="connsiteX181" fmla="*/ 7763 w 18574"/>
                    <a:gd name="connsiteY181" fmla="*/ 2771 h 9699"/>
                    <a:gd name="connsiteX182" fmla="*/ 7763 w 18574"/>
                    <a:gd name="connsiteY182" fmla="*/ 2771 h 9699"/>
                    <a:gd name="connsiteX183" fmla="*/ 7763 w 18574"/>
                    <a:gd name="connsiteY183" fmla="*/ 2771 h 9699"/>
                    <a:gd name="connsiteX184" fmla="*/ 7763 w 18574"/>
                    <a:gd name="connsiteY184" fmla="*/ 2771 h 9699"/>
                    <a:gd name="connsiteX185" fmla="*/ 7763 w 18574"/>
                    <a:gd name="connsiteY185" fmla="*/ 2771 h 9699"/>
                    <a:gd name="connsiteX186" fmla="*/ 7763 w 18574"/>
                    <a:gd name="connsiteY186" fmla="*/ 2771 h 9699"/>
                    <a:gd name="connsiteX187" fmla="*/ 7763 w 18574"/>
                    <a:gd name="connsiteY187" fmla="*/ 2771 h 9699"/>
                    <a:gd name="connsiteX188" fmla="*/ 7763 w 18574"/>
                    <a:gd name="connsiteY188" fmla="*/ 2494 h 9699"/>
                    <a:gd name="connsiteX189" fmla="*/ 7763 w 18574"/>
                    <a:gd name="connsiteY189" fmla="*/ 2494 h 9699"/>
                    <a:gd name="connsiteX190" fmla="*/ 7763 w 18574"/>
                    <a:gd name="connsiteY190" fmla="*/ 2494 h 9699"/>
                    <a:gd name="connsiteX191" fmla="*/ 7763 w 18574"/>
                    <a:gd name="connsiteY191" fmla="*/ 2494 h 9699"/>
                    <a:gd name="connsiteX192" fmla="*/ 7763 w 18574"/>
                    <a:gd name="connsiteY192" fmla="*/ 2494 h 9699"/>
                    <a:gd name="connsiteX193" fmla="*/ 7763 w 18574"/>
                    <a:gd name="connsiteY193" fmla="*/ 2494 h 9699"/>
                    <a:gd name="connsiteX194" fmla="*/ 7763 w 18574"/>
                    <a:gd name="connsiteY194" fmla="*/ 2494 h 9699"/>
                    <a:gd name="connsiteX195" fmla="*/ 7763 w 18574"/>
                    <a:gd name="connsiteY195" fmla="*/ 2494 h 9699"/>
                    <a:gd name="connsiteX196" fmla="*/ 7763 w 18574"/>
                    <a:gd name="connsiteY196" fmla="*/ 2494 h 9699"/>
                    <a:gd name="connsiteX197" fmla="*/ 7763 w 18574"/>
                    <a:gd name="connsiteY197" fmla="*/ 2494 h 9699"/>
                    <a:gd name="connsiteX198" fmla="*/ 7763 w 18574"/>
                    <a:gd name="connsiteY198" fmla="*/ 2494 h 9699"/>
                    <a:gd name="connsiteX199" fmla="*/ 7763 w 18574"/>
                    <a:gd name="connsiteY199" fmla="*/ 2494 h 9699"/>
                    <a:gd name="connsiteX200" fmla="*/ 8040 w 18574"/>
                    <a:gd name="connsiteY200" fmla="*/ 2494 h 9699"/>
                    <a:gd name="connsiteX201" fmla="*/ 8040 w 18574"/>
                    <a:gd name="connsiteY201" fmla="*/ 2494 h 9699"/>
                    <a:gd name="connsiteX202" fmla="*/ 8040 w 18574"/>
                    <a:gd name="connsiteY202" fmla="*/ 2494 h 9699"/>
                    <a:gd name="connsiteX203" fmla="*/ 8040 w 18574"/>
                    <a:gd name="connsiteY203" fmla="*/ 2494 h 9699"/>
                    <a:gd name="connsiteX204" fmla="*/ 8040 w 18574"/>
                    <a:gd name="connsiteY204" fmla="*/ 2494 h 9699"/>
                    <a:gd name="connsiteX205" fmla="*/ 8040 w 18574"/>
                    <a:gd name="connsiteY205" fmla="*/ 2494 h 9699"/>
                    <a:gd name="connsiteX206" fmla="*/ 8040 w 18574"/>
                    <a:gd name="connsiteY206" fmla="*/ 2217 h 9699"/>
                    <a:gd name="connsiteX207" fmla="*/ 8040 w 18574"/>
                    <a:gd name="connsiteY207" fmla="*/ 2217 h 9699"/>
                    <a:gd name="connsiteX208" fmla="*/ 8040 w 18574"/>
                    <a:gd name="connsiteY208" fmla="*/ 2217 h 9699"/>
                    <a:gd name="connsiteX209" fmla="*/ 8040 w 18574"/>
                    <a:gd name="connsiteY209" fmla="*/ 2217 h 9699"/>
                    <a:gd name="connsiteX210" fmla="*/ 8040 w 18574"/>
                    <a:gd name="connsiteY210" fmla="*/ 2217 h 9699"/>
                    <a:gd name="connsiteX211" fmla="*/ 8040 w 18574"/>
                    <a:gd name="connsiteY211" fmla="*/ 2217 h 9699"/>
                    <a:gd name="connsiteX212" fmla="*/ 8040 w 18574"/>
                    <a:gd name="connsiteY212" fmla="*/ 2217 h 9699"/>
                    <a:gd name="connsiteX213" fmla="*/ 8040 w 18574"/>
                    <a:gd name="connsiteY213" fmla="*/ 2217 h 9699"/>
                    <a:gd name="connsiteX214" fmla="*/ 8040 w 18574"/>
                    <a:gd name="connsiteY214" fmla="*/ 2217 h 9699"/>
                    <a:gd name="connsiteX215" fmla="*/ 8040 w 18574"/>
                    <a:gd name="connsiteY215" fmla="*/ 2217 h 9699"/>
                    <a:gd name="connsiteX216" fmla="*/ 8040 w 18574"/>
                    <a:gd name="connsiteY216" fmla="*/ 2217 h 9699"/>
                    <a:gd name="connsiteX217" fmla="*/ 7763 w 18574"/>
                    <a:gd name="connsiteY217" fmla="*/ 2217 h 9699"/>
                    <a:gd name="connsiteX218" fmla="*/ 7763 w 18574"/>
                    <a:gd name="connsiteY218" fmla="*/ 2217 h 9699"/>
                    <a:gd name="connsiteX219" fmla="*/ 7763 w 18574"/>
                    <a:gd name="connsiteY219" fmla="*/ 2217 h 9699"/>
                    <a:gd name="connsiteX220" fmla="*/ 7763 w 18574"/>
                    <a:gd name="connsiteY220" fmla="*/ 2217 h 9699"/>
                    <a:gd name="connsiteX221" fmla="*/ 7763 w 18574"/>
                    <a:gd name="connsiteY221" fmla="*/ 2217 h 9699"/>
                    <a:gd name="connsiteX222" fmla="*/ 7763 w 18574"/>
                    <a:gd name="connsiteY222" fmla="*/ 2217 h 9699"/>
                    <a:gd name="connsiteX223" fmla="*/ 7763 w 18574"/>
                    <a:gd name="connsiteY223" fmla="*/ 2217 h 9699"/>
                    <a:gd name="connsiteX224" fmla="*/ 7763 w 18574"/>
                    <a:gd name="connsiteY224" fmla="*/ 2217 h 9699"/>
                    <a:gd name="connsiteX225" fmla="*/ 7763 w 18574"/>
                    <a:gd name="connsiteY225" fmla="*/ 2217 h 9699"/>
                    <a:gd name="connsiteX226" fmla="*/ 7763 w 18574"/>
                    <a:gd name="connsiteY226" fmla="*/ 1663 h 9699"/>
                    <a:gd name="connsiteX227" fmla="*/ 7763 w 18574"/>
                    <a:gd name="connsiteY227" fmla="*/ 1663 h 9699"/>
                    <a:gd name="connsiteX228" fmla="*/ 7763 w 18574"/>
                    <a:gd name="connsiteY228" fmla="*/ 1663 h 9699"/>
                    <a:gd name="connsiteX229" fmla="*/ 7763 w 18574"/>
                    <a:gd name="connsiteY229" fmla="*/ 1663 h 9699"/>
                    <a:gd name="connsiteX230" fmla="*/ 7208 w 18574"/>
                    <a:gd name="connsiteY230" fmla="*/ 1663 h 9699"/>
                    <a:gd name="connsiteX231" fmla="*/ 6377 w 18574"/>
                    <a:gd name="connsiteY231" fmla="*/ 2494 h 9699"/>
                    <a:gd name="connsiteX232" fmla="*/ 6099 w 18574"/>
                    <a:gd name="connsiteY232" fmla="*/ 2494 h 9699"/>
                    <a:gd name="connsiteX233" fmla="*/ 6099 w 18574"/>
                    <a:gd name="connsiteY233" fmla="*/ 2494 h 9699"/>
                    <a:gd name="connsiteX234" fmla="*/ 6099 w 18574"/>
                    <a:gd name="connsiteY234" fmla="*/ 2494 h 9699"/>
                    <a:gd name="connsiteX235" fmla="*/ 6099 w 18574"/>
                    <a:gd name="connsiteY235" fmla="*/ 2494 h 9699"/>
                    <a:gd name="connsiteX236" fmla="*/ 6099 w 18574"/>
                    <a:gd name="connsiteY236" fmla="*/ 2494 h 9699"/>
                    <a:gd name="connsiteX237" fmla="*/ 6099 w 18574"/>
                    <a:gd name="connsiteY237" fmla="*/ 2494 h 9699"/>
                    <a:gd name="connsiteX238" fmla="*/ 6099 w 18574"/>
                    <a:gd name="connsiteY238" fmla="*/ 2494 h 9699"/>
                    <a:gd name="connsiteX239" fmla="*/ 6099 w 18574"/>
                    <a:gd name="connsiteY239" fmla="*/ 2494 h 9699"/>
                    <a:gd name="connsiteX240" fmla="*/ 6099 w 18574"/>
                    <a:gd name="connsiteY240" fmla="*/ 2494 h 9699"/>
                    <a:gd name="connsiteX241" fmla="*/ 6099 w 18574"/>
                    <a:gd name="connsiteY241" fmla="*/ 2494 h 9699"/>
                    <a:gd name="connsiteX242" fmla="*/ 6099 w 18574"/>
                    <a:gd name="connsiteY242" fmla="*/ 2494 h 9699"/>
                    <a:gd name="connsiteX243" fmla="*/ 6099 w 18574"/>
                    <a:gd name="connsiteY243" fmla="*/ 2494 h 9699"/>
                    <a:gd name="connsiteX244" fmla="*/ 6099 w 18574"/>
                    <a:gd name="connsiteY244" fmla="*/ 2494 h 9699"/>
                    <a:gd name="connsiteX245" fmla="*/ 6099 w 18574"/>
                    <a:gd name="connsiteY245" fmla="*/ 2494 h 9699"/>
                    <a:gd name="connsiteX246" fmla="*/ 6099 w 18574"/>
                    <a:gd name="connsiteY246" fmla="*/ 2494 h 9699"/>
                    <a:gd name="connsiteX247" fmla="*/ 6099 w 18574"/>
                    <a:gd name="connsiteY247" fmla="*/ 2494 h 9699"/>
                    <a:gd name="connsiteX248" fmla="*/ 6099 w 18574"/>
                    <a:gd name="connsiteY248" fmla="*/ 3049 h 9699"/>
                    <a:gd name="connsiteX249" fmla="*/ 5822 w 18574"/>
                    <a:gd name="connsiteY249" fmla="*/ 3603 h 9699"/>
                    <a:gd name="connsiteX250" fmla="*/ 5822 w 18574"/>
                    <a:gd name="connsiteY250" fmla="*/ 3603 h 9699"/>
                    <a:gd name="connsiteX251" fmla="*/ 5822 w 18574"/>
                    <a:gd name="connsiteY251" fmla="*/ 3603 h 9699"/>
                    <a:gd name="connsiteX252" fmla="*/ 5822 w 18574"/>
                    <a:gd name="connsiteY252" fmla="*/ 3603 h 9699"/>
                    <a:gd name="connsiteX253" fmla="*/ 5822 w 18574"/>
                    <a:gd name="connsiteY253" fmla="*/ 3603 h 9699"/>
                    <a:gd name="connsiteX254" fmla="*/ 6377 w 18574"/>
                    <a:gd name="connsiteY254" fmla="*/ 3603 h 9699"/>
                    <a:gd name="connsiteX255" fmla="*/ 6377 w 18574"/>
                    <a:gd name="connsiteY255" fmla="*/ 3603 h 9699"/>
                    <a:gd name="connsiteX256" fmla="*/ 6377 w 18574"/>
                    <a:gd name="connsiteY256" fmla="*/ 3603 h 9699"/>
                    <a:gd name="connsiteX257" fmla="*/ 6377 w 18574"/>
                    <a:gd name="connsiteY257" fmla="*/ 3603 h 9699"/>
                    <a:gd name="connsiteX258" fmla="*/ 6377 w 18574"/>
                    <a:gd name="connsiteY258" fmla="*/ 3603 h 9699"/>
                    <a:gd name="connsiteX259" fmla="*/ 6377 w 18574"/>
                    <a:gd name="connsiteY259" fmla="*/ 3880 h 9699"/>
                    <a:gd name="connsiteX260" fmla="*/ 6377 w 18574"/>
                    <a:gd name="connsiteY260" fmla="*/ 3880 h 9699"/>
                    <a:gd name="connsiteX261" fmla="*/ 6377 w 18574"/>
                    <a:gd name="connsiteY261" fmla="*/ 3880 h 9699"/>
                    <a:gd name="connsiteX262" fmla="*/ 6377 w 18574"/>
                    <a:gd name="connsiteY262" fmla="*/ 3880 h 9699"/>
                    <a:gd name="connsiteX263" fmla="*/ 6377 w 18574"/>
                    <a:gd name="connsiteY263" fmla="*/ 3603 h 9699"/>
                    <a:gd name="connsiteX264" fmla="*/ 6377 w 18574"/>
                    <a:gd name="connsiteY264" fmla="*/ 3603 h 9699"/>
                    <a:gd name="connsiteX265" fmla="*/ 6377 w 18574"/>
                    <a:gd name="connsiteY265" fmla="*/ 3603 h 9699"/>
                    <a:gd name="connsiteX266" fmla="*/ 6377 w 18574"/>
                    <a:gd name="connsiteY266" fmla="*/ 3603 h 9699"/>
                    <a:gd name="connsiteX267" fmla="*/ 6377 w 18574"/>
                    <a:gd name="connsiteY267" fmla="*/ 3603 h 9699"/>
                    <a:gd name="connsiteX268" fmla="*/ 6377 w 18574"/>
                    <a:gd name="connsiteY268" fmla="*/ 3603 h 9699"/>
                    <a:gd name="connsiteX269" fmla="*/ 6377 w 18574"/>
                    <a:gd name="connsiteY269" fmla="*/ 3603 h 9699"/>
                    <a:gd name="connsiteX270" fmla="*/ 6377 w 18574"/>
                    <a:gd name="connsiteY270" fmla="*/ 3603 h 9699"/>
                    <a:gd name="connsiteX271" fmla="*/ 6377 w 18574"/>
                    <a:gd name="connsiteY271" fmla="*/ 3603 h 9699"/>
                    <a:gd name="connsiteX272" fmla="*/ 6377 w 18574"/>
                    <a:gd name="connsiteY272" fmla="*/ 3603 h 9699"/>
                    <a:gd name="connsiteX273" fmla="*/ 6377 w 18574"/>
                    <a:gd name="connsiteY273" fmla="*/ 3603 h 9699"/>
                    <a:gd name="connsiteX274" fmla="*/ 6377 w 18574"/>
                    <a:gd name="connsiteY274" fmla="*/ 3603 h 9699"/>
                    <a:gd name="connsiteX275" fmla="*/ 6377 w 18574"/>
                    <a:gd name="connsiteY275" fmla="*/ 3603 h 9699"/>
                    <a:gd name="connsiteX276" fmla="*/ 6377 w 18574"/>
                    <a:gd name="connsiteY276" fmla="*/ 3603 h 9699"/>
                    <a:gd name="connsiteX277" fmla="*/ 6377 w 18574"/>
                    <a:gd name="connsiteY277" fmla="*/ 3603 h 9699"/>
                    <a:gd name="connsiteX278" fmla="*/ 6377 w 18574"/>
                    <a:gd name="connsiteY278" fmla="*/ 3603 h 9699"/>
                    <a:gd name="connsiteX279" fmla="*/ 6377 w 18574"/>
                    <a:gd name="connsiteY279" fmla="*/ 3603 h 9699"/>
                    <a:gd name="connsiteX280" fmla="*/ 6377 w 18574"/>
                    <a:gd name="connsiteY280" fmla="*/ 3603 h 9699"/>
                    <a:gd name="connsiteX281" fmla="*/ 6377 w 18574"/>
                    <a:gd name="connsiteY281" fmla="*/ 3603 h 9699"/>
                    <a:gd name="connsiteX282" fmla="*/ 6377 w 18574"/>
                    <a:gd name="connsiteY282" fmla="*/ 3603 h 9699"/>
                    <a:gd name="connsiteX283" fmla="*/ 6377 w 18574"/>
                    <a:gd name="connsiteY283" fmla="*/ 3603 h 9699"/>
                    <a:gd name="connsiteX284" fmla="*/ 6377 w 18574"/>
                    <a:gd name="connsiteY284" fmla="*/ 3603 h 9699"/>
                    <a:gd name="connsiteX285" fmla="*/ 6099 w 18574"/>
                    <a:gd name="connsiteY285" fmla="*/ 3603 h 9699"/>
                    <a:gd name="connsiteX286" fmla="*/ 6099 w 18574"/>
                    <a:gd name="connsiteY286" fmla="*/ 3603 h 9699"/>
                    <a:gd name="connsiteX287" fmla="*/ 6099 w 18574"/>
                    <a:gd name="connsiteY287" fmla="*/ 3603 h 9699"/>
                    <a:gd name="connsiteX288" fmla="*/ 6099 w 18574"/>
                    <a:gd name="connsiteY288" fmla="*/ 3603 h 9699"/>
                    <a:gd name="connsiteX289" fmla="*/ 6099 w 18574"/>
                    <a:gd name="connsiteY289" fmla="*/ 3603 h 9699"/>
                    <a:gd name="connsiteX290" fmla="*/ 6099 w 18574"/>
                    <a:gd name="connsiteY290" fmla="*/ 3603 h 9699"/>
                    <a:gd name="connsiteX291" fmla="*/ 6099 w 18574"/>
                    <a:gd name="connsiteY291" fmla="*/ 3880 h 9699"/>
                    <a:gd name="connsiteX292" fmla="*/ 6099 w 18574"/>
                    <a:gd name="connsiteY292" fmla="*/ 3880 h 9699"/>
                    <a:gd name="connsiteX293" fmla="*/ 6099 w 18574"/>
                    <a:gd name="connsiteY293" fmla="*/ 3880 h 9699"/>
                    <a:gd name="connsiteX294" fmla="*/ 6099 w 18574"/>
                    <a:gd name="connsiteY294" fmla="*/ 3880 h 9699"/>
                    <a:gd name="connsiteX295" fmla="*/ 6099 w 18574"/>
                    <a:gd name="connsiteY295" fmla="*/ 3880 h 9699"/>
                    <a:gd name="connsiteX296" fmla="*/ 6099 w 18574"/>
                    <a:gd name="connsiteY296" fmla="*/ 3880 h 9699"/>
                    <a:gd name="connsiteX297" fmla="*/ 6099 w 18574"/>
                    <a:gd name="connsiteY297" fmla="*/ 3880 h 9699"/>
                    <a:gd name="connsiteX298" fmla="*/ 6099 w 18574"/>
                    <a:gd name="connsiteY298" fmla="*/ 3880 h 9699"/>
                    <a:gd name="connsiteX299" fmla="*/ 6099 w 18574"/>
                    <a:gd name="connsiteY299" fmla="*/ 3880 h 9699"/>
                    <a:gd name="connsiteX300" fmla="*/ 6099 w 18574"/>
                    <a:gd name="connsiteY300" fmla="*/ 3880 h 9699"/>
                    <a:gd name="connsiteX301" fmla="*/ 6653 w 18574"/>
                    <a:gd name="connsiteY301" fmla="*/ 4434 h 9699"/>
                    <a:gd name="connsiteX302" fmla="*/ 6653 w 18574"/>
                    <a:gd name="connsiteY302" fmla="*/ 4434 h 9699"/>
                    <a:gd name="connsiteX303" fmla="*/ 6653 w 18574"/>
                    <a:gd name="connsiteY303" fmla="*/ 4711 h 9699"/>
                    <a:gd name="connsiteX304" fmla="*/ 6653 w 18574"/>
                    <a:gd name="connsiteY304" fmla="*/ 4711 h 9699"/>
                    <a:gd name="connsiteX305" fmla="*/ 6653 w 18574"/>
                    <a:gd name="connsiteY305" fmla="*/ 4711 h 9699"/>
                    <a:gd name="connsiteX306" fmla="*/ 6653 w 18574"/>
                    <a:gd name="connsiteY306" fmla="*/ 4711 h 9699"/>
                    <a:gd name="connsiteX307" fmla="*/ 6653 w 18574"/>
                    <a:gd name="connsiteY307" fmla="*/ 4711 h 9699"/>
                    <a:gd name="connsiteX308" fmla="*/ 6653 w 18574"/>
                    <a:gd name="connsiteY308" fmla="*/ 4711 h 9699"/>
                    <a:gd name="connsiteX309" fmla="*/ 6653 w 18574"/>
                    <a:gd name="connsiteY309" fmla="*/ 4711 h 9699"/>
                    <a:gd name="connsiteX310" fmla="*/ 6653 w 18574"/>
                    <a:gd name="connsiteY310" fmla="*/ 4711 h 9699"/>
                    <a:gd name="connsiteX311" fmla="*/ 6653 w 18574"/>
                    <a:gd name="connsiteY311" fmla="*/ 4711 h 9699"/>
                    <a:gd name="connsiteX312" fmla="*/ 6653 w 18574"/>
                    <a:gd name="connsiteY312" fmla="*/ 4711 h 9699"/>
                    <a:gd name="connsiteX313" fmla="*/ 6653 w 18574"/>
                    <a:gd name="connsiteY313" fmla="*/ 4711 h 9699"/>
                    <a:gd name="connsiteX314" fmla="*/ 6653 w 18574"/>
                    <a:gd name="connsiteY314" fmla="*/ 4711 h 9699"/>
                    <a:gd name="connsiteX315" fmla="*/ 6653 w 18574"/>
                    <a:gd name="connsiteY315" fmla="*/ 4711 h 9699"/>
                    <a:gd name="connsiteX316" fmla="*/ 6653 w 18574"/>
                    <a:gd name="connsiteY316" fmla="*/ 4711 h 9699"/>
                    <a:gd name="connsiteX317" fmla="*/ 6653 w 18574"/>
                    <a:gd name="connsiteY317" fmla="*/ 4711 h 9699"/>
                    <a:gd name="connsiteX318" fmla="*/ 6653 w 18574"/>
                    <a:gd name="connsiteY318" fmla="*/ 4711 h 9699"/>
                    <a:gd name="connsiteX319" fmla="*/ 6653 w 18574"/>
                    <a:gd name="connsiteY319" fmla="*/ 4711 h 9699"/>
                    <a:gd name="connsiteX320" fmla="*/ 5822 w 18574"/>
                    <a:gd name="connsiteY320" fmla="*/ 6928 h 9699"/>
                    <a:gd name="connsiteX321" fmla="*/ 5822 w 18574"/>
                    <a:gd name="connsiteY321" fmla="*/ 6928 h 9699"/>
                    <a:gd name="connsiteX322" fmla="*/ 5822 w 18574"/>
                    <a:gd name="connsiteY322" fmla="*/ 7482 h 9699"/>
                    <a:gd name="connsiteX323" fmla="*/ 5822 w 18574"/>
                    <a:gd name="connsiteY323" fmla="*/ 7482 h 9699"/>
                    <a:gd name="connsiteX324" fmla="*/ 5822 w 18574"/>
                    <a:gd name="connsiteY324" fmla="*/ 7482 h 9699"/>
                    <a:gd name="connsiteX325" fmla="*/ 5822 w 18574"/>
                    <a:gd name="connsiteY325" fmla="*/ 7482 h 9699"/>
                    <a:gd name="connsiteX326" fmla="*/ 5822 w 18574"/>
                    <a:gd name="connsiteY326" fmla="*/ 7760 h 9699"/>
                    <a:gd name="connsiteX327" fmla="*/ 5822 w 18574"/>
                    <a:gd name="connsiteY327" fmla="*/ 7760 h 9699"/>
                    <a:gd name="connsiteX328" fmla="*/ 5822 w 18574"/>
                    <a:gd name="connsiteY328" fmla="*/ 7760 h 9699"/>
                    <a:gd name="connsiteX329" fmla="*/ 5822 w 18574"/>
                    <a:gd name="connsiteY329" fmla="*/ 7760 h 9699"/>
                    <a:gd name="connsiteX330" fmla="*/ 5822 w 18574"/>
                    <a:gd name="connsiteY330" fmla="*/ 7760 h 9699"/>
                    <a:gd name="connsiteX331" fmla="*/ 5822 w 18574"/>
                    <a:gd name="connsiteY331" fmla="*/ 7760 h 9699"/>
                    <a:gd name="connsiteX332" fmla="*/ 5545 w 18574"/>
                    <a:gd name="connsiteY332" fmla="*/ 7760 h 9699"/>
                    <a:gd name="connsiteX333" fmla="*/ 5545 w 18574"/>
                    <a:gd name="connsiteY333" fmla="*/ 7760 h 9699"/>
                    <a:gd name="connsiteX334" fmla="*/ 5545 w 18574"/>
                    <a:gd name="connsiteY334" fmla="*/ 7760 h 9699"/>
                    <a:gd name="connsiteX335" fmla="*/ 6099 w 18574"/>
                    <a:gd name="connsiteY335" fmla="*/ 7760 h 9699"/>
                    <a:gd name="connsiteX336" fmla="*/ 6099 w 18574"/>
                    <a:gd name="connsiteY336" fmla="*/ 8037 h 9699"/>
                    <a:gd name="connsiteX337" fmla="*/ 6099 w 18574"/>
                    <a:gd name="connsiteY337" fmla="*/ 8037 h 9699"/>
                    <a:gd name="connsiteX338" fmla="*/ 6099 w 18574"/>
                    <a:gd name="connsiteY338" fmla="*/ 8037 h 9699"/>
                    <a:gd name="connsiteX339" fmla="*/ 6099 w 18574"/>
                    <a:gd name="connsiteY339" fmla="*/ 8037 h 9699"/>
                    <a:gd name="connsiteX340" fmla="*/ 6099 w 18574"/>
                    <a:gd name="connsiteY340" fmla="*/ 8037 h 9699"/>
                    <a:gd name="connsiteX341" fmla="*/ 6099 w 18574"/>
                    <a:gd name="connsiteY341" fmla="*/ 8037 h 9699"/>
                    <a:gd name="connsiteX342" fmla="*/ 6099 w 18574"/>
                    <a:gd name="connsiteY342" fmla="*/ 8037 h 9699"/>
                    <a:gd name="connsiteX343" fmla="*/ 6099 w 18574"/>
                    <a:gd name="connsiteY343" fmla="*/ 8037 h 9699"/>
                    <a:gd name="connsiteX344" fmla="*/ 6099 w 18574"/>
                    <a:gd name="connsiteY344" fmla="*/ 8037 h 9699"/>
                    <a:gd name="connsiteX345" fmla="*/ 6099 w 18574"/>
                    <a:gd name="connsiteY345" fmla="*/ 8037 h 9699"/>
                    <a:gd name="connsiteX346" fmla="*/ 5822 w 18574"/>
                    <a:gd name="connsiteY346" fmla="*/ 8591 h 9699"/>
                    <a:gd name="connsiteX347" fmla="*/ 5822 w 18574"/>
                    <a:gd name="connsiteY347" fmla="*/ 8591 h 9699"/>
                    <a:gd name="connsiteX348" fmla="*/ 5822 w 18574"/>
                    <a:gd name="connsiteY348" fmla="*/ 8591 h 9699"/>
                    <a:gd name="connsiteX349" fmla="*/ 5822 w 18574"/>
                    <a:gd name="connsiteY349" fmla="*/ 8591 h 9699"/>
                    <a:gd name="connsiteX350" fmla="*/ 5822 w 18574"/>
                    <a:gd name="connsiteY350" fmla="*/ 8868 h 9699"/>
                    <a:gd name="connsiteX351" fmla="*/ 5545 w 18574"/>
                    <a:gd name="connsiteY351" fmla="*/ 8868 h 9699"/>
                    <a:gd name="connsiteX352" fmla="*/ 5545 w 18574"/>
                    <a:gd name="connsiteY352" fmla="*/ 9422 h 9699"/>
                    <a:gd name="connsiteX353" fmla="*/ 5545 w 18574"/>
                    <a:gd name="connsiteY353" fmla="*/ 9422 h 9699"/>
                    <a:gd name="connsiteX354" fmla="*/ 5545 w 18574"/>
                    <a:gd name="connsiteY354" fmla="*/ 9422 h 9699"/>
                    <a:gd name="connsiteX355" fmla="*/ 5545 w 18574"/>
                    <a:gd name="connsiteY355" fmla="*/ 9422 h 9699"/>
                    <a:gd name="connsiteX356" fmla="*/ 5545 w 18574"/>
                    <a:gd name="connsiteY356" fmla="*/ 9422 h 9699"/>
                    <a:gd name="connsiteX357" fmla="*/ 5545 w 18574"/>
                    <a:gd name="connsiteY357" fmla="*/ 9422 h 9699"/>
                    <a:gd name="connsiteX358" fmla="*/ 5545 w 18574"/>
                    <a:gd name="connsiteY358" fmla="*/ 9699 h 9699"/>
                    <a:gd name="connsiteX359" fmla="*/ 6377 w 18574"/>
                    <a:gd name="connsiteY359" fmla="*/ 9699 h 9699"/>
                    <a:gd name="connsiteX360" fmla="*/ 6377 w 18574"/>
                    <a:gd name="connsiteY360" fmla="*/ 9699 h 9699"/>
                    <a:gd name="connsiteX361" fmla="*/ 5822 w 18574"/>
                    <a:gd name="connsiteY361" fmla="*/ 9699 h 9699"/>
                    <a:gd name="connsiteX362" fmla="*/ 5822 w 18574"/>
                    <a:gd name="connsiteY362" fmla="*/ 9422 h 9699"/>
                    <a:gd name="connsiteX363" fmla="*/ 6099 w 18574"/>
                    <a:gd name="connsiteY363" fmla="*/ 9422 h 9699"/>
                    <a:gd name="connsiteX364" fmla="*/ 6099 w 18574"/>
                    <a:gd name="connsiteY364" fmla="*/ 9145 h 9699"/>
                    <a:gd name="connsiteX365" fmla="*/ 6099 w 18574"/>
                    <a:gd name="connsiteY365" fmla="*/ 9145 h 9699"/>
                    <a:gd name="connsiteX366" fmla="*/ 6099 w 18574"/>
                    <a:gd name="connsiteY366" fmla="*/ 8591 h 9699"/>
                    <a:gd name="connsiteX367" fmla="*/ 6099 w 18574"/>
                    <a:gd name="connsiteY367" fmla="*/ 8037 h 9699"/>
                    <a:gd name="connsiteX368" fmla="*/ 5822 w 18574"/>
                    <a:gd name="connsiteY368" fmla="*/ 8037 h 9699"/>
                    <a:gd name="connsiteX369" fmla="*/ 6653 w 18574"/>
                    <a:gd name="connsiteY369" fmla="*/ 8037 h 9699"/>
                    <a:gd name="connsiteX370" fmla="*/ 6653 w 18574"/>
                    <a:gd name="connsiteY370" fmla="*/ 7760 h 9699"/>
                    <a:gd name="connsiteX371" fmla="*/ 6377 w 18574"/>
                    <a:gd name="connsiteY371" fmla="*/ 7760 h 9699"/>
                    <a:gd name="connsiteX372" fmla="*/ 6377 w 18574"/>
                    <a:gd name="connsiteY372" fmla="*/ 7760 h 9699"/>
                    <a:gd name="connsiteX373" fmla="*/ 7208 w 18574"/>
                    <a:gd name="connsiteY373" fmla="*/ 7760 h 9699"/>
                    <a:gd name="connsiteX374" fmla="*/ 7208 w 18574"/>
                    <a:gd name="connsiteY374" fmla="*/ 7482 h 9699"/>
                    <a:gd name="connsiteX375" fmla="*/ 7208 w 18574"/>
                    <a:gd name="connsiteY375" fmla="*/ 7482 h 9699"/>
                    <a:gd name="connsiteX376" fmla="*/ 6931 w 18574"/>
                    <a:gd name="connsiteY376" fmla="*/ 7760 h 9699"/>
                    <a:gd name="connsiteX377" fmla="*/ 6931 w 18574"/>
                    <a:gd name="connsiteY377" fmla="*/ 7760 h 9699"/>
                    <a:gd name="connsiteX378" fmla="*/ 7208 w 18574"/>
                    <a:gd name="connsiteY378" fmla="*/ 7760 h 9699"/>
                    <a:gd name="connsiteX379" fmla="*/ 7208 w 18574"/>
                    <a:gd name="connsiteY379" fmla="*/ 7205 h 9699"/>
                    <a:gd name="connsiteX380" fmla="*/ 7208 w 18574"/>
                    <a:gd name="connsiteY380" fmla="*/ 7205 h 9699"/>
                    <a:gd name="connsiteX381" fmla="*/ 7763 w 18574"/>
                    <a:gd name="connsiteY381" fmla="*/ 7205 h 9699"/>
                    <a:gd name="connsiteX382" fmla="*/ 7763 w 18574"/>
                    <a:gd name="connsiteY382" fmla="*/ 7205 h 9699"/>
                    <a:gd name="connsiteX383" fmla="*/ 7763 w 18574"/>
                    <a:gd name="connsiteY383" fmla="*/ 6928 h 9699"/>
                    <a:gd name="connsiteX384" fmla="*/ 6931 w 18574"/>
                    <a:gd name="connsiteY384" fmla="*/ 5542 h 9699"/>
                    <a:gd name="connsiteX385" fmla="*/ 6931 w 18574"/>
                    <a:gd name="connsiteY385" fmla="*/ 5542 h 9699"/>
                    <a:gd name="connsiteX386" fmla="*/ 6931 w 18574"/>
                    <a:gd name="connsiteY386" fmla="*/ 5542 h 9699"/>
                    <a:gd name="connsiteX387" fmla="*/ 6931 w 18574"/>
                    <a:gd name="connsiteY387" fmla="*/ 5542 h 9699"/>
                    <a:gd name="connsiteX388" fmla="*/ 6931 w 18574"/>
                    <a:gd name="connsiteY388" fmla="*/ 5542 h 9699"/>
                    <a:gd name="connsiteX389" fmla="*/ 6931 w 18574"/>
                    <a:gd name="connsiteY389" fmla="*/ 5542 h 9699"/>
                    <a:gd name="connsiteX390" fmla="*/ 6931 w 18574"/>
                    <a:gd name="connsiteY390" fmla="*/ 5542 h 9699"/>
                    <a:gd name="connsiteX391" fmla="*/ 7208 w 18574"/>
                    <a:gd name="connsiteY391" fmla="*/ 5542 h 9699"/>
                    <a:gd name="connsiteX392" fmla="*/ 7208 w 18574"/>
                    <a:gd name="connsiteY392" fmla="*/ 5542 h 9699"/>
                    <a:gd name="connsiteX393" fmla="*/ 6931 w 18574"/>
                    <a:gd name="connsiteY393" fmla="*/ 5542 h 9699"/>
                    <a:gd name="connsiteX394" fmla="*/ 6931 w 18574"/>
                    <a:gd name="connsiteY394" fmla="*/ 6097 h 9699"/>
                    <a:gd name="connsiteX395" fmla="*/ 6931 w 18574"/>
                    <a:gd name="connsiteY395" fmla="*/ 6097 h 9699"/>
                    <a:gd name="connsiteX396" fmla="*/ 6931 w 18574"/>
                    <a:gd name="connsiteY396" fmla="*/ 6097 h 9699"/>
                    <a:gd name="connsiteX397" fmla="*/ 6931 w 18574"/>
                    <a:gd name="connsiteY397" fmla="*/ 6097 h 9699"/>
                    <a:gd name="connsiteX398" fmla="*/ 6931 w 18574"/>
                    <a:gd name="connsiteY398" fmla="*/ 6097 h 9699"/>
                    <a:gd name="connsiteX399" fmla="*/ 6931 w 18574"/>
                    <a:gd name="connsiteY399" fmla="*/ 6097 h 9699"/>
                    <a:gd name="connsiteX400" fmla="*/ 6931 w 18574"/>
                    <a:gd name="connsiteY400" fmla="*/ 6097 h 9699"/>
                    <a:gd name="connsiteX401" fmla="*/ 6931 w 18574"/>
                    <a:gd name="connsiteY401" fmla="*/ 6097 h 9699"/>
                    <a:gd name="connsiteX402" fmla="*/ 6931 w 18574"/>
                    <a:gd name="connsiteY402" fmla="*/ 6097 h 9699"/>
                    <a:gd name="connsiteX403" fmla="*/ 7208 w 18574"/>
                    <a:gd name="connsiteY403" fmla="*/ 6097 h 9699"/>
                    <a:gd name="connsiteX404" fmla="*/ 7208 w 18574"/>
                    <a:gd name="connsiteY404" fmla="*/ 5820 h 9699"/>
                    <a:gd name="connsiteX405" fmla="*/ 6931 w 18574"/>
                    <a:gd name="connsiteY405" fmla="*/ 5820 h 9699"/>
                    <a:gd name="connsiteX406" fmla="*/ 6931 w 18574"/>
                    <a:gd name="connsiteY406" fmla="*/ 6374 h 9699"/>
                    <a:gd name="connsiteX407" fmla="*/ 6931 w 18574"/>
                    <a:gd name="connsiteY407" fmla="*/ 6374 h 9699"/>
                    <a:gd name="connsiteX408" fmla="*/ 6931 w 18574"/>
                    <a:gd name="connsiteY408" fmla="*/ 6374 h 9699"/>
                    <a:gd name="connsiteX409" fmla="*/ 6931 w 18574"/>
                    <a:gd name="connsiteY409" fmla="*/ 6374 h 9699"/>
                    <a:gd name="connsiteX410" fmla="*/ 6931 w 18574"/>
                    <a:gd name="connsiteY410" fmla="*/ 6374 h 9699"/>
                    <a:gd name="connsiteX411" fmla="*/ 6931 w 18574"/>
                    <a:gd name="connsiteY411" fmla="*/ 6374 h 9699"/>
                    <a:gd name="connsiteX412" fmla="*/ 6931 w 18574"/>
                    <a:gd name="connsiteY412" fmla="*/ 6374 h 9699"/>
                    <a:gd name="connsiteX413" fmla="*/ 6931 w 18574"/>
                    <a:gd name="connsiteY413" fmla="*/ 6374 h 9699"/>
                    <a:gd name="connsiteX414" fmla="*/ 6931 w 18574"/>
                    <a:gd name="connsiteY414" fmla="*/ 6374 h 9699"/>
                    <a:gd name="connsiteX415" fmla="*/ 6931 w 18574"/>
                    <a:gd name="connsiteY415" fmla="*/ 6374 h 9699"/>
                    <a:gd name="connsiteX416" fmla="*/ 6931 w 18574"/>
                    <a:gd name="connsiteY416" fmla="*/ 6374 h 9699"/>
                    <a:gd name="connsiteX417" fmla="*/ 6931 w 18574"/>
                    <a:gd name="connsiteY417" fmla="*/ 6374 h 9699"/>
                    <a:gd name="connsiteX418" fmla="*/ 6931 w 18574"/>
                    <a:gd name="connsiteY418" fmla="*/ 6374 h 9699"/>
                    <a:gd name="connsiteX419" fmla="*/ 6931 w 18574"/>
                    <a:gd name="connsiteY419" fmla="*/ 6374 h 9699"/>
                    <a:gd name="connsiteX420" fmla="*/ 6931 w 18574"/>
                    <a:gd name="connsiteY420" fmla="*/ 6374 h 9699"/>
                    <a:gd name="connsiteX421" fmla="*/ 6931 w 18574"/>
                    <a:gd name="connsiteY421" fmla="*/ 6374 h 9699"/>
                    <a:gd name="connsiteX422" fmla="*/ 6931 w 18574"/>
                    <a:gd name="connsiteY422" fmla="*/ 6374 h 9699"/>
                    <a:gd name="connsiteX423" fmla="*/ 6931 w 18574"/>
                    <a:gd name="connsiteY423" fmla="*/ 6374 h 9699"/>
                    <a:gd name="connsiteX424" fmla="*/ 6931 w 18574"/>
                    <a:gd name="connsiteY424" fmla="*/ 6374 h 9699"/>
                    <a:gd name="connsiteX425" fmla="*/ 6931 w 18574"/>
                    <a:gd name="connsiteY425" fmla="*/ 6374 h 9699"/>
                    <a:gd name="connsiteX426" fmla="*/ 6931 w 18574"/>
                    <a:gd name="connsiteY426" fmla="*/ 6374 h 9699"/>
                    <a:gd name="connsiteX427" fmla="*/ 6931 w 18574"/>
                    <a:gd name="connsiteY427" fmla="*/ 6374 h 9699"/>
                    <a:gd name="connsiteX428" fmla="*/ 6931 w 18574"/>
                    <a:gd name="connsiteY428" fmla="*/ 6374 h 9699"/>
                    <a:gd name="connsiteX429" fmla="*/ 6931 w 18574"/>
                    <a:gd name="connsiteY429" fmla="*/ 6374 h 9699"/>
                    <a:gd name="connsiteX430" fmla="*/ 6931 w 18574"/>
                    <a:gd name="connsiteY430" fmla="*/ 6374 h 9699"/>
                    <a:gd name="connsiteX431" fmla="*/ 6931 w 18574"/>
                    <a:gd name="connsiteY431" fmla="*/ 6374 h 9699"/>
                    <a:gd name="connsiteX432" fmla="*/ 6931 w 18574"/>
                    <a:gd name="connsiteY432" fmla="*/ 6374 h 9699"/>
                    <a:gd name="connsiteX433" fmla="*/ 6931 w 18574"/>
                    <a:gd name="connsiteY433" fmla="*/ 6374 h 9699"/>
                    <a:gd name="connsiteX434" fmla="*/ 6931 w 18574"/>
                    <a:gd name="connsiteY434" fmla="*/ 6374 h 9699"/>
                    <a:gd name="connsiteX435" fmla="*/ 6931 w 18574"/>
                    <a:gd name="connsiteY435" fmla="*/ 6374 h 9699"/>
                    <a:gd name="connsiteX436" fmla="*/ 7208 w 18574"/>
                    <a:gd name="connsiteY436" fmla="*/ 6097 h 9699"/>
                    <a:gd name="connsiteX437" fmla="*/ 7208 w 18574"/>
                    <a:gd name="connsiteY437" fmla="*/ 6097 h 9699"/>
                    <a:gd name="connsiteX438" fmla="*/ 7208 w 18574"/>
                    <a:gd name="connsiteY438" fmla="*/ 5542 h 9699"/>
                    <a:gd name="connsiteX439" fmla="*/ 7208 w 18574"/>
                    <a:gd name="connsiteY439" fmla="*/ 5542 h 9699"/>
                    <a:gd name="connsiteX440" fmla="*/ 7208 w 18574"/>
                    <a:gd name="connsiteY440" fmla="*/ 5542 h 9699"/>
                    <a:gd name="connsiteX441" fmla="*/ 7208 w 18574"/>
                    <a:gd name="connsiteY441" fmla="*/ 5542 h 9699"/>
                    <a:gd name="connsiteX442" fmla="*/ 7208 w 18574"/>
                    <a:gd name="connsiteY442" fmla="*/ 6097 h 9699"/>
                    <a:gd name="connsiteX443" fmla="*/ 7208 w 18574"/>
                    <a:gd name="connsiteY443" fmla="*/ 6097 h 9699"/>
                    <a:gd name="connsiteX444" fmla="*/ 7208 w 18574"/>
                    <a:gd name="connsiteY444" fmla="*/ 6097 h 9699"/>
                    <a:gd name="connsiteX445" fmla="*/ 7208 w 18574"/>
                    <a:gd name="connsiteY445" fmla="*/ 6097 h 9699"/>
                    <a:gd name="connsiteX446" fmla="*/ 7208 w 18574"/>
                    <a:gd name="connsiteY446" fmla="*/ 6097 h 9699"/>
                    <a:gd name="connsiteX447" fmla="*/ 7208 w 18574"/>
                    <a:gd name="connsiteY447" fmla="*/ 6097 h 9699"/>
                    <a:gd name="connsiteX448" fmla="*/ 7208 w 18574"/>
                    <a:gd name="connsiteY448" fmla="*/ 6097 h 9699"/>
                    <a:gd name="connsiteX449" fmla="*/ 7763 w 18574"/>
                    <a:gd name="connsiteY449" fmla="*/ 6097 h 9699"/>
                    <a:gd name="connsiteX450" fmla="*/ 7763 w 18574"/>
                    <a:gd name="connsiteY450" fmla="*/ 5820 h 9699"/>
                    <a:gd name="connsiteX451" fmla="*/ 7763 w 18574"/>
                    <a:gd name="connsiteY451" fmla="*/ 5820 h 9699"/>
                    <a:gd name="connsiteX452" fmla="*/ 7763 w 18574"/>
                    <a:gd name="connsiteY452" fmla="*/ 5820 h 9699"/>
                    <a:gd name="connsiteX453" fmla="*/ 7763 w 18574"/>
                    <a:gd name="connsiteY453" fmla="*/ 5820 h 9699"/>
                    <a:gd name="connsiteX454" fmla="*/ 7763 w 18574"/>
                    <a:gd name="connsiteY454" fmla="*/ 5820 h 9699"/>
                    <a:gd name="connsiteX455" fmla="*/ 7763 w 18574"/>
                    <a:gd name="connsiteY455" fmla="*/ 5820 h 9699"/>
                    <a:gd name="connsiteX456" fmla="*/ 8040 w 18574"/>
                    <a:gd name="connsiteY456" fmla="*/ 5820 h 9699"/>
                    <a:gd name="connsiteX457" fmla="*/ 8317 w 18574"/>
                    <a:gd name="connsiteY457" fmla="*/ 5820 h 9699"/>
                    <a:gd name="connsiteX458" fmla="*/ 8317 w 18574"/>
                    <a:gd name="connsiteY458" fmla="*/ 6097 h 9699"/>
                    <a:gd name="connsiteX459" fmla="*/ 8317 w 18574"/>
                    <a:gd name="connsiteY459" fmla="*/ 6097 h 9699"/>
                    <a:gd name="connsiteX460" fmla="*/ 8317 w 18574"/>
                    <a:gd name="connsiteY460" fmla="*/ 6097 h 9699"/>
                    <a:gd name="connsiteX461" fmla="*/ 8317 w 18574"/>
                    <a:gd name="connsiteY461" fmla="*/ 6097 h 9699"/>
                    <a:gd name="connsiteX462" fmla="*/ 8317 w 18574"/>
                    <a:gd name="connsiteY462" fmla="*/ 5542 h 9699"/>
                    <a:gd name="connsiteX463" fmla="*/ 8317 w 18574"/>
                    <a:gd name="connsiteY463" fmla="*/ 5542 h 9699"/>
                    <a:gd name="connsiteX464" fmla="*/ 8317 w 18574"/>
                    <a:gd name="connsiteY464" fmla="*/ 5542 h 9699"/>
                    <a:gd name="connsiteX465" fmla="*/ 8317 w 18574"/>
                    <a:gd name="connsiteY465" fmla="*/ 5542 h 9699"/>
                    <a:gd name="connsiteX466" fmla="*/ 8317 w 18574"/>
                    <a:gd name="connsiteY466" fmla="*/ 5542 h 9699"/>
                    <a:gd name="connsiteX467" fmla="*/ 8317 w 18574"/>
                    <a:gd name="connsiteY467" fmla="*/ 5542 h 9699"/>
                    <a:gd name="connsiteX468" fmla="*/ 8317 w 18574"/>
                    <a:gd name="connsiteY468" fmla="*/ 5542 h 9699"/>
                    <a:gd name="connsiteX469" fmla="*/ 8317 w 18574"/>
                    <a:gd name="connsiteY469" fmla="*/ 5542 h 9699"/>
                    <a:gd name="connsiteX470" fmla="*/ 8317 w 18574"/>
                    <a:gd name="connsiteY470" fmla="*/ 5542 h 9699"/>
                    <a:gd name="connsiteX471" fmla="*/ 8317 w 18574"/>
                    <a:gd name="connsiteY471" fmla="*/ 5542 h 9699"/>
                    <a:gd name="connsiteX472" fmla="*/ 8317 w 18574"/>
                    <a:gd name="connsiteY472" fmla="*/ 5265 h 9699"/>
                    <a:gd name="connsiteX473" fmla="*/ 8317 w 18574"/>
                    <a:gd name="connsiteY473" fmla="*/ 5265 h 9699"/>
                    <a:gd name="connsiteX474" fmla="*/ 8317 w 18574"/>
                    <a:gd name="connsiteY474" fmla="*/ 5265 h 9699"/>
                    <a:gd name="connsiteX475" fmla="*/ 8317 w 18574"/>
                    <a:gd name="connsiteY475" fmla="*/ 5265 h 9699"/>
                    <a:gd name="connsiteX476" fmla="*/ 8317 w 18574"/>
                    <a:gd name="connsiteY476" fmla="*/ 5265 h 9699"/>
                    <a:gd name="connsiteX477" fmla="*/ 8317 w 18574"/>
                    <a:gd name="connsiteY477" fmla="*/ 5265 h 9699"/>
                    <a:gd name="connsiteX478" fmla="*/ 8317 w 18574"/>
                    <a:gd name="connsiteY478" fmla="*/ 5820 h 9699"/>
                    <a:gd name="connsiteX479" fmla="*/ 8317 w 18574"/>
                    <a:gd name="connsiteY479" fmla="*/ 5820 h 9699"/>
                    <a:gd name="connsiteX480" fmla="*/ 8317 w 18574"/>
                    <a:gd name="connsiteY480" fmla="*/ 5820 h 9699"/>
                    <a:gd name="connsiteX481" fmla="*/ 8317 w 18574"/>
                    <a:gd name="connsiteY481" fmla="*/ 5820 h 9699"/>
                    <a:gd name="connsiteX482" fmla="*/ 8317 w 18574"/>
                    <a:gd name="connsiteY482" fmla="*/ 5820 h 9699"/>
                    <a:gd name="connsiteX483" fmla="*/ 8040 w 18574"/>
                    <a:gd name="connsiteY483" fmla="*/ 6651 h 9699"/>
                    <a:gd name="connsiteX484" fmla="*/ 8040 w 18574"/>
                    <a:gd name="connsiteY484" fmla="*/ 6651 h 9699"/>
                    <a:gd name="connsiteX485" fmla="*/ 8040 w 18574"/>
                    <a:gd name="connsiteY485" fmla="*/ 6928 h 9699"/>
                    <a:gd name="connsiteX486" fmla="*/ 8040 w 18574"/>
                    <a:gd name="connsiteY486" fmla="*/ 6928 h 9699"/>
                    <a:gd name="connsiteX487" fmla="*/ 8040 w 18574"/>
                    <a:gd name="connsiteY487" fmla="*/ 6928 h 9699"/>
                    <a:gd name="connsiteX488" fmla="*/ 8040 w 18574"/>
                    <a:gd name="connsiteY488" fmla="*/ 6928 h 9699"/>
                    <a:gd name="connsiteX489" fmla="*/ 8594 w 18574"/>
                    <a:gd name="connsiteY489" fmla="*/ 6928 h 9699"/>
                    <a:gd name="connsiteX490" fmla="*/ 8594 w 18574"/>
                    <a:gd name="connsiteY490" fmla="*/ 6928 h 9699"/>
                    <a:gd name="connsiteX491" fmla="*/ 8594 w 18574"/>
                    <a:gd name="connsiteY491" fmla="*/ 6928 h 9699"/>
                    <a:gd name="connsiteX492" fmla="*/ 8594 w 18574"/>
                    <a:gd name="connsiteY492" fmla="*/ 6928 h 9699"/>
                    <a:gd name="connsiteX493" fmla="*/ 8594 w 18574"/>
                    <a:gd name="connsiteY493" fmla="*/ 6928 h 9699"/>
                    <a:gd name="connsiteX494" fmla="*/ 8871 w 18574"/>
                    <a:gd name="connsiteY494" fmla="*/ 6928 h 9699"/>
                    <a:gd name="connsiteX495" fmla="*/ 8871 w 18574"/>
                    <a:gd name="connsiteY495" fmla="*/ 6374 h 9699"/>
                    <a:gd name="connsiteX496" fmla="*/ 8871 w 18574"/>
                    <a:gd name="connsiteY496" fmla="*/ 6374 h 9699"/>
                    <a:gd name="connsiteX497" fmla="*/ 8871 w 18574"/>
                    <a:gd name="connsiteY497" fmla="*/ 6374 h 9699"/>
                    <a:gd name="connsiteX498" fmla="*/ 8871 w 18574"/>
                    <a:gd name="connsiteY498" fmla="*/ 6374 h 9699"/>
                    <a:gd name="connsiteX499" fmla="*/ 8871 w 18574"/>
                    <a:gd name="connsiteY499" fmla="*/ 6374 h 9699"/>
                    <a:gd name="connsiteX500" fmla="*/ 8871 w 18574"/>
                    <a:gd name="connsiteY500" fmla="*/ 6374 h 9699"/>
                    <a:gd name="connsiteX501" fmla="*/ 8871 w 18574"/>
                    <a:gd name="connsiteY501" fmla="*/ 6374 h 9699"/>
                    <a:gd name="connsiteX502" fmla="*/ 8871 w 18574"/>
                    <a:gd name="connsiteY502" fmla="*/ 6374 h 9699"/>
                    <a:gd name="connsiteX503" fmla="*/ 8871 w 18574"/>
                    <a:gd name="connsiteY503" fmla="*/ 5820 h 9699"/>
                    <a:gd name="connsiteX504" fmla="*/ 8871 w 18574"/>
                    <a:gd name="connsiteY504" fmla="*/ 5820 h 9699"/>
                    <a:gd name="connsiteX505" fmla="*/ 8871 w 18574"/>
                    <a:gd name="connsiteY505" fmla="*/ 5542 h 9699"/>
                    <a:gd name="connsiteX506" fmla="*/ 9426 w 18574"/>
                    <a:gd name="connsiteY506" fmla="*/ 5542 h 9699"/>
                    <a:gd name="connsiteX507" fmla="*/ 9426 w 18574"/>
                    <a:gd name="connsiteY507" fmla="*/ 5542 h 9699"/>
                    <a:gd name="connsiteX508" fmla="*/ 9426 w 18574"/>
                    <a:gd name="connsiteY508" fmla="*/ 5542 h 9699"/>
                    <a:gd name="connsiteX509" fmla="*/ 9426 w 18574"/>
                    <a:gd name="connsiteY509" fmla="*/ 5542 h 9699"/>
                    <a:gd name="connsiteX510" fmla="*/ 9426 w 18574"/>
                    <a:gd name="connsiteY510" fmla="*/ 5820 h 9699"/>
                    <a:gd name="connsiteX511" fmla="*/ 9426 w 18574"/>
                    <a:gd name="connsiteY511" fmla="*/ 5820 h 9699"/>
                    <a:gd name="connsiteX512" fmla="*/ 9426 w 18574"/>
                    <a:gd name="connsiteY512" fmla="*/ 6374 h 9699"/>
                    <a:gd name="connsiteX513" fmla="*/ 9426 w 18574"/>
                    <a:gd name="connsiteY513" fmla="*/ 6374 h 9699"/>
                    <a:gd name="connsiteX514" fmla="*/ 9426 w 18574"/>
                    <a:gd name="connsiteY514" fmla="*/ 6374 h 9699"/>
                    <a:gd name="connsiteX515" fmla="*/ 9426 w 18574"/>
                    <a:gd name="connsiteY515" fmla="*/ 6374 h 9699"/>
                    <a:gd name="connsiteX516" fmla="*/ 9980 w 18574"/>
                    <a:gd name="connsiteY516" fmla="*/ 6928 h 9699"/>
                    <a:gd name="connsiteX517" fmla="*/ 9980 w 18574"/>
                    <a:gd name="connsiteY517" fmla="*/ 6928 h 9699"/>
                    <a:gd name="connsiteX518" fmla="*/ 9426 w 18574"/>
                    <a:gd name="connsiteY518" fmla="*/ 6928 h 9699"/>
                    <a:gd name="connsiteX519" fmla="*/ 9149 w 18574"/>
                    <a:gd name="connsiteY519" fmla="*/ 6928 h 9699"/>
                    <a:gd name="connsiteX520" fmla="*/ 10258 w 18574"/>
                    <a:gd name="connsiteY520" fmla="*/ 7760 h 9699"/>
                    <a:gd name="connsiteX521" fmla="*/ 10258 w 18574"/>
                    <a:gd name="connsiteY521" fmla="*/ 7205 h 9699"/>
                    <a:gd name="connsiteX522" fmla="*/ 11366 w 18574"/>
                    <a:gd name="connsiteY522" fmla="*/ 7760 h 9699"/>
                    <a:gd name="connsiteX523" fmla="*/ 11366 w 18574"/>
                    <a:gd name="connsiteY523" fmla="*/ 7760 h 9699"/>
                    <a:gd name="connsiteX524" fmla="*/ 11366 w 18574"/>
                    <a:gd name="connsiteY524" fmla="*/ 7760 h 9699"/>
                    <a:gd name="connsiteX525" fmla="*/ 11366 w 18574"/>
                    <a:gd name="connsiteY525" fmla="*/ 7760 h 9699"/>
                    <a:gd name="connsiteX526" fmla="*/ 11366 w 18574"/>
                    <a:gd name="connsiteY526" fmla="*/ 7760 h 9699"/>
                    <a:gd name="connsiteX527" fmla="*/ 11366 w 18574"/>
                    <a:gd name="connsiteY527" fmla="*/ 7760 h 9699"/>
                    <a:gd name="connsiteX528" fmla="*/ 11644 w 18574"/>
                    <a:gd name="connsiteY528" fmla="*/ 8037 h 9699"/>
                    <a:gd name="connsiteX529" fmla="*/ 11644 w 18574"/>
                    <a:gd name="connsiteY529" fmla="*/ 8037 h 9699"/>
                    <a:gd name="connsiteX530" fmla="*/ 11644 w 18574"/>
                    <a:gd name="connsiteY530" fmla="*/ 7760 h 9699"/>
                    <a:gd name="connsiteX531" fmla="*/ 11644 w 18574"/>
                    <a:gd name="connsiteY531" fmla="*/ 7760 h 9699"/>
                    <a:gd name="connsiteX532" fmla="*/ 11644 w 18574"/>
                    <a:gd name="connsiteY532" fmla="*/ 7760 h 9699"/>
                    <a:gd name="connsiteX533" fmla="*/ 11644 w 18574"/>
                    <a:gd name="connsiteY533" fmla="*/ 7760 h 9699"/>
                    <a:gd name="connsiteX534" fmla="*/ 11644 w 18574"/>
                    <a:gd name="connsiteY534" fmla="*/ 7760 h 9699"/>
                    <a:gd name="connsiteX535" fmla="*/ 11644 w 18574"/>
                    <a:gd name="connsiteY535" fmla="*/ 7760 h 9699"/>
                    <a:gd name="connsiteX536" fmla="*/ 11644 w 18574"/>
                    <a:gd name="connsiteY536" fmla="*/ 7760 h 9699"/>
                    <a:gd name="connsiteX537" fmla="*/ 11644 w 18574"/>
                    <a:gd name="connsiteY537" fmla="*/ 7760 h 9699"/>
                    <a:gd name="connsiteX538" fmla="*/ 11644 w 18574"/>
                    <a:gd name="connsiteY538" fmla="*/ 7760 h 9699"/>
                    <a:gd name="connsiteX539" fmla="*/ 11644 w 18574"/>
                    <a:gd name="connsiteY539" fmla="*/ 7760 h 9699"/>
                    <a:gd name="connsiteX540" fmla="*/ 11644 w 18574"/>
                    <a:gd name="connsiteY540" fmla="*/ 7760 h 9699"/>
                    <a:gd name="connsiteX541" fmla="*/ 11644 w 18574"/>
                    <a:gd name="connsiteY541" fmla="*/ 7760 h 9699"/>
                    <a:gd name="connsiteX542" fmla="*/ 11644 w 18574"/>
                    <a:gd name="connsiteY542" fmla="*/ 7760 h 9699"/>
                    <a:gd name="connsiteX543" fmla="*/ 11644 w 18574"/>
                    <a:gd name="connsiteY543" fmla="*/ 7760 h 9699"/>
                    <a:gd name="connsiteX544" fmla="*/ 11644 w 18574"/>
                    <a:gd name="connsiteY544" fmla="*/ 7760 h 9699"/>
                    <a:gd name="connsiteX545" fmla="*/ 11921 w 18574"/>
                    <a:gd name="connsiteY545" fmla="*/ 7760 h 9699"/>
                    <a:gd name="connsiteX546" fmla="*/ 12198 w 18574"/>
                    <a:gd name="connsiteY546" fmla="*/ 7760 h 9699"/>
                    <a:gd name="connsiteX547" fmla="*/ 12198 w 18574"/>
                    <a:gd name="connsiteY547" fmla="*/ 7760 h 9699"/>
                    <a:gd name="connsiteX548" fmla="*/ 12198 w 18574"/>
                    <a:gd name="connsiteY548" fmla="*/ 7760 h 9699"/>
                    <a:gd name="connsiteX549" fmla="*/ 12198 w 18574"/>
                    <a:gd name="connsiteY549" fmla="*/ 7760 h 9699"/>
                    <a:gd name="connsiteX550" fmla="*/ 12198 w 18574"/>
                    <a:gd name="connsiteY550" fmla="*/ 7760 h 9699"/>
                    <a:gd name="connsiteX551" fmla="*/ 12198 w 18574"/>
                    <a:gd name="connsiteY551" fmla="*/ 7760 h 9699"/>
                    <a:gd name="connsiteX552" fmla="*/ 12198 w 18574"/>
                    <a:gd name="connsiteY552" fmla="*/ 7760 h 9699"/>
                    <a:gd name="connsiteX553" fmla="*/ 12198 w 18574"/>
                    <a:gd name="connsiteY553" fmla="*/ 7760 h 9699"/>
                    <a:gd name="connsiteX554" fmla="*/ 12198 w 18574"/>
                    <a:gd name="connsiteY554" fmla="*/ 7205 h 9699"/>
                    <a:gd name="connsiteX555" fmla="*/ 12198 w 18574"/>
                    <a:gd name="connsiteY555" fmla="*/ 7205 h 9699"/>
                    <a:gd name="connsiteX556" fmla="*/ 12198 w 18574"/>
                    <a:gd name="connsiteY556" fmla="*/ 7482 h 9699"/>
                    <a:gd name="connsiteX557" fmla="*/ 12752 w 18574"/>
                    <a:gd name="connsiteY557" fmla="*/ 7482 h 9699"/>
                    <a:gd name="connsiteX558" fmla="*/ 12752 w 18574"/>
                    <a:gd name="connsiteY558" fmla="*/ 6928 h 9699"/>
                    <a:gd name="connsiteX559" fmla="*/ 12198 w 18574"/>
                    <a:gd name="connsiteY559" fmla="*/ 6928 h 9699"/>
                    <a:gd name="connsiteX560" fmla="*/ 12198 w 18574"/>
                    <a:gd name="connsiteY560" fmla="*/ 6928 h 9699"/>
                    <a:gd name="connsiteX561" fmla="*/ 12198 w 18574"/>
                    <a:gd name="connsiteY561" fmla="*/ 6928 h 9699"/>
                    <a:gd name="connsiteX562" fmla="*/ 12198 w 18574"/>
                    <a:gd name="connsiteY562" fmla="*/ 6928 h 9699"/>
                    <a:gd name="connsiteX563" fmla="*/ 12198 w 18574"/>
                    <a:gd name="connsiteY563" fmla="*/ 6928 h 9699"/>
                    <a:gd name="connsiteX564" fmla="*/ 12198 w 18574"/>
                    <a:gd name="connsiteY564" fmla="*/ 6928 h 9699"/>
                    <a:gd name="connsiteX565" fmla="*/ 12198 w 18574"/>
                    <a:gd name="connsiteY565" fmla="*/ 6928 h 9699"/>
                    <a:gd name="connsiteX566" fmla="*/ 12198 w 18574"/>
                    <a:gd name="connsiteY566" fmla="*/ 6928 h 9699"/>
                    <a:gd name="connsiteX567" fmla="*/ 12198 w 18574"/>
                    <a:gd name="connsiteY567" fmla="*/ 6928 h 9699"/>
                    <a:gd name="connsiteX568" fmla="*/ 12198 w 18574"/>
                    <a:gd name="connsiteY568" fmla="*/ 6928 h 9699"/>
                    <a:gd name="connsiteX569" fmla="*/ 12198 w 18574"/>
                    <a:gd name="connsiteY569" fmla="*/ 6928 h 9699"/>
                    <a:gd name="connsiteX570" fmla="*/ 12198 w 18574"/>
                    <a:gd name="connsiteY570" fmla="*/ 6928 h 9699"/>
                    <a:gd name="connsiteX571" fmla="*/ 12476 w 18574"/>
                    <a:gd name="connsiteY571" fmla="*/ 6928 h 9699"/>
                    <a:gd name="connsiteX572" fmla="*/ 12476 w 18574"/>
                    <a:gd name="connsiteY572" fmla="*/ 6928 h 9699"/>
                    <a:gd name="connsiteX573" fmla="*/ 12476 w 18574"/>
                    <a:gd name="connsiteY573" fmla="*/ 6374 h 9699"/>
                    <a:gd name="connsiteX574" fmla="*/ 12476 w 18574"/>
                    <a:gd name="connsiteY574" fmla="*/ 6374 h 9699"/>
                    <a:gd name="connsiteX575" fmla="*/ 12476 w 18574"/>
                    <a:gd name="connsiteY575" fmla="*/ 6374 h 9699"/>
                    <a:gd name="connsiteX576" fmla="*/ 12476 w 18574"/>
                    <a:gd name="connsiteY576" fmla="*/ 6374 h 9699"/>
                    <a:gd name="connsiteX577" fmla="*/ 12476 w 18574"/>
                    <a:gd name="connsiteY577" fmla="*/ 6374 h 9699"/>
                    <a:gd name="connsiteX578" fmla="*/ 12476 w 18574"/>
                    <a:gd name="connsiteY578" fmla="*/ 6097 h 9699"/>
                    <a:gd name="connsiteX579" fmla="*/ 12476 w 18574"/>
                    <a:gd name="connsiteY579" fmla="*/ 6097 h 9699"/>
                    <a:gd name="connsiteX580" fmla="*/ 12476 w 18574"/>
                    <a:gd name="connsiteY580" fmla="*/ 6097 h 9699"/>
                    <a:gd name="connsiteX581" fmla="*/ 12476 w 18574"/>
                    <a:gd name="connsiteY581" fmla="*/ 6097 h 9699"/>
                    <a:gd name="connsiteX582" fmla="*/ 12476 w 18574"/>
                    <a:gd name="connsiteY582" fmla="*/ 6374 h 9699"/>
                    <a:gd name="connsiteX583" fmla="*/ 12476 w 18574"/>
                    <a:gd name="connsiteY583" fmla="*/ 6374 h 9699"/>
                    <a:gd name="connsiteX584" fmla="*/ 12476 w 18574"/>
                    <a:gd name="connsiteY584" fmla="*/ 6374 h 9699"/>
                    <a:gd name="connsiteX585" fmla="*/ 12476 w 18574"/>
                    <a:gd name="connsiteY585" fmla="*/ 6374 h 9699"/>
                    <a:gd name="connsiteX586" fmla="*/ 12476 w 18574"/>
                    <a:gd name="connsiteY586" fmla="*/ 6374 h 9699"/>
                    <a:gd name="connsiteX587" fmla="*/ 12476 w 18574"/>
                    <a:gd name="connsiteY587" fmla="*/ 6374 h 9699"/>
                    <a:gd name="connsiteX588" fmla="*/ 12476 w 18574"/>
                    <a:gd name="connsiteY588" fmla="*/ 6374 h 9699"/>
                    <a:gd name="connsiteX589" fmla="*/ 12476 w 18574"/>
                    <a:gd name="connsiteY589" fmla="*/ 6374 h 9699"/>
                    <a:gd name="connsiteX590" fmla="*/ 12476 w 18574"/>
                    <a:gd name="connsiteY590" fmla="*/ 6928 h 9699"/>
                    <a:gd name="connsiteX591" fmla="*/ 12476 w 18574"/>
                    <a:gd name="connsiteY591" fmla="*/ 6928 h 9699"/>
                    <a:gd name="connsiteX592" fmla="*/ 12476 w 18574"/>
                    <a:gd name="connsiteY592" fmla="*/ 6928 h 9699"/>
                    <a:gd name="connsiteX593" fmla="*/ 13030 w 18574"/>
                    <a:gd name="connsiteY593" fmla="*/ 6928 h 9699"/>
                    <a:gd name="connsiteX594" fmla="*/ 13030 w 18574"/>
                    <a:gd name="connsiteY594" fmla="*/ 6651 h 9699"/>
                    <a:gd name="connsiteX595" fmla="*/ 14970 w 18574"/>
                    <a:gd name="connsiteY595" fmla="*/ 6097 h 9699"/>
                    <a:gd name="connsiteX596" fmla="*/ 14970 w 18574"/>
                    <a:gd name="connsiteY596" fmla="*/ 6097 h 9699"/>
                    <a:gd name="connsiteX597" fmla="*/ 14970 w 18574"/>
                    <a:gd name="connsiteY597" fmla="*/ 6097 h 9699"/>
                    <a:gd name="connsiteX598" fmla="*/ 14970 w 18574"/>
                    <a:gd name="connsiteY598" fmla="*/ 6097 h 9699"/>
                    <a:gd name="connsiteX599" fmla="*/ 16357 w 18574"/>
                    <a:gd name="connsiteY599" fmla="*/ 5820 h 9699"/>
                    <a:gd name="connsiteX600" fmla="*/ 16357 w 18574"/>
                    <a:gd name="connsiteY600" fmla="*/ 5820 h 9699"/>
                    <a:gd name="connsiteX601" fmla="*/ 16357 w 18574"/>
                    <a:gd name="connsiteY601" fmla="*/ 5820 h 9699"/>
                    <a:gd name="connsiteX602" fmla="*/ 16911 w 18574"/>
                    <a:gd name="connsiteY602" fmla="*/ 5820 h 9699"/>
                    <a:gd name="connsiteX603" fmla="*/ 16911 w 18574"/>
                    <a:gd name="connsiteY603" fmla="*/ 5265 h 9699"/>
                    <a:gd name="connsiteX604" fmla="*/ 16911 w 18574"/>
                    <a:gd name="connsiteY604" fmla="*/ 5265 h 9699"/>
                    <a:gd name="connsiteX605" fmla="*/ 16911 w 18574"/>
                    <a:gd name="connsiteY605" fmla="*/ 5820 h 9699"/>
                    <a:gd name="connsiteX606" fmla="*/ 17188 w 18574"/>
                    <a:gd name="connsiteY606" fmla="*/ 5820 h 9699"/>
                    <a:gd name="connsiteX607" fmla="*/ 17188 w 18574"/>
                    <a:gd name="connsiteY607" fmla="*/ 5820 h 9699"/>
                    <a:gd name="connsiteX608" fmla="*/ 17188 w 18574"/>
                    <a:gd name="connsiteY608" fmla="*/ 5820 h 9699"/>
                    <a:gd name="connsiteX609" fmla="*/ 17466 w 18574"/>
                    <a:gd name="connsiteY609" fmla="*/ 5820 h 9699"/>
                    <a:gd name="connsiteX610" fmla="*/ 17743 w 18574"/>
                    <a:gd name="connsiteY610" fmla="*/ 5820 h 9699"/>
                    <a:gd name="connsiteX611" fmla="*/ 17743 w 18574"/>
                    <a:gd name="connsiteY611" fmla="*/ 5820 h 9699"/>
                    <a:gd name="connsiteX612" fmla="*/ 18020 w 18574"/>
                    <a:gd name="connsiteY612" fmla="*/ 5820 h 9699"/>
                    <a:gd name="connsiteX613" fmla="*/ 18575 w 18574"/>
                    <a:gd name="connsiteY613" fmla="*/ 5820 h 9699"/>
                    <a:gd name="connsiteX614" fmla="*/ 18575 w 18574"/>
                    <a:gd name="connsiteY614" fmla="*/ 5820 h 9699"/>
                    <a:gd name="connsiteX615" fmla="*/ 18575 w 18574"/>
                    <a:gd name="connsiteY615" fmla="*/ 5820 h 9699"/>
                    <a:gd name="connsiteX616" fmla="*/ 18575 w 18574"/>
                    <a:gd name="connsiteY616" fmla="*/ 5820 h 9699"/>
                    <a:gd name="connsiteX617" fmla="*/ 18575 w 18574"/>
                    <a:gd name="connsiteY617" fmla="*/ 5820 h 9699"/>
                    <a:gd name="connsiteX618" fmla="*/ 18575 w 18574"/>
                    <a:gd name="connsiteY618" fmla="*/ 5820 h 9699"/>
                    <a:gd name="connsiteX619" fmla="*/ 18575 w 18574"/>
                    <a:gd name="connsiteY619" fmla="*/ 5542 h 9699"/>
                    <a:gd name="connsiteX620" fmla="*/ 18575 w 18574"/>
                    <a:gd name="connsiteY620" fmla="*/ 5542 h 9699"/>
                    <a:gd name="connsiteX621" fmla="*/ 18575 w 18574"/>
                    <a:gd name="connsiteY621" fmla="*/ 5542 h 9699"/>
                    <a:gd name="connsiteX622" fmla="*/ 18575 w 18574"/>
                    <a:gd name="connsiteY622" fmla="*/ 4988 h 9699"/>
                    <a:gd name="connsiteX623" fmla="*/ 17743 w 18574"/>
                    <a:gd name="connsiteY623" fmla="*/ 4988 h 9699"/>
                    <a:gd name="connsiteX624" fmla="*/ 17743 w 18574"/>
                    <a:gd name="connsiteY624" fmla="*/ 4434 h 9699"/>
                    <a:gd name="connsiteX625" fmla="*/ 18297 w 18574"/>
                    <a:gd name="connsiteY625" fmla="*/ 4434 h 9699"/>
                    <a:gd name="connsiteX626" fmla="*/ 18297 w 18574"/>
                    <a:gd name="connsiteY626" fmla="*/ 4434 h 9699"/>
                    <a:gd name="connsiteX627" fmla="*/ 18020 w 18574"/>
                    <a:gd name="connsiteY627" fmla="*/ 4434 h 9699"/>
                    <a:gd name="connsiteX628" fmla="*/ 18020 w 18574"/>
                    <a:gd name="connsiteY628" fmla="*/ 3880 h 9699"/>
                    <a:gd name="connsiteX629" fmla="*/ 18297 w 18574"/>
                    <a:gd name="connsiteY629" fmla="*/ 3880 h 9699"/>
                    <a:gd name="connsiteX630" fmla="*/ 18297 w 18574"/>
                    <a:gd name="connsiteY630" fmla="*/ 3880 h 9699"/>
                    <a:gd name="connsiteX631" fmla="*/ 18297 w 18574"/>
                    <a:gd name="connsiteY631" fmla="*/ 3880 h 9699"/>
                    <a:gd name="connsiteX632" fmla="*/ 18297 w 18574"/>
                    <a:gd name="connsiteY632" fmla="*/ 3880 h 9699"/>
                    <a:gd name="connsiteX633" fmla="*/ 18575 w 18574"/>
                    <a:gd name="connsiteY633" fmla="*/ 3880 h 9699"/>
                    <a:gd name="connsiteX634" fmla="*/ 18575 w 18574"/>
                    <a:gd name="connsiteY634" fmla="*/ 3880 h 9699"/>
                    <a:gd name="connsiteX635" fmla="*/ 18297 w 18574"/>
                    <a:gd name="connsiteY635" fmla="*/ 3603 h 9699"/>
                    <a:gd name="connsiteX636" fmla="*/ 18297 w 18574"/>
                    <a:gd name="connsiteY636" fmla="*/ 3603 h 9699"/>
                    <a:gd name="connsiteX637" fmla="*/ 18297 w 18574"/>
                    <a:gd name="connsiteY637" fmla="*/ 3603 h 9699"/>
                    <a:gd name="connsiteX638" fmla="*/ 0 w 18574"/>
                    <a:gd name="connsiteY638" fmla="*/ 4711 h 9699"/>
                    <a:gd name="connsiteX639" fmla="*/ 0 w 18574"/>
                    <a:gd name="connsiteY639" fmla="*/ 4711 h 9699"/>
                    <a:gd name="connsiteX640" fmla="*/ 0 w 18574"/>
                    <a:gd name="connsiteY640" fmla="*/ 4711 h 9699"/>
                    <a:gd name="connsiteX641" fmla="*/ 0 w 18574"/>
                    <a:gd name="connsiteY641" fmla="*/ 4711 h 9699"/>
                    <a:gd name="connsiteX642" fmla="*/ 0 w 18574"/>
                    <a:gd name="connsiteY642" fmla="*/ 4711 h 9699"/>
                    <a:gd name="connsiteX643" fmla="*/ 0 w 18574"/>
                    <a:gd name="connsiteY643" fmla="*/ 4711 h 96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  <a:cxn ang="0">
                      <a:pos x="connsiteX384" y="connsiteY384"/>
                    </a:cxn>
                    <a:cxn ang="0">
                      <a:pos x="connsiteX385" y="connsiteY385"/>
                    </a:cxn>
                    <a:cxn ang="0">
                      <a:pos x="connsiteX386" y="connsiteY386"/>
                    </a:cxn>
                    <a:cxn ang="0">
                      <a:pos x="connsiteX387" y="connsiteY387"/>
                    </a:cxn>
                    <a:cxn ang="0">
                      <a:pos x="connsiteX388" y="connsiteY388"/>
                    </a:cxn>
                    <a:cxn ang="0">
                      <a:pos x="connsiteX389" y="connsiteY389"/>
                    </a:cxn>
                    <a:cxn ang="0">
                      <a:pos x="connsiteX390" y="connsiteY390"/>
                    </a:cxn>
                    <a:cxn ang="0">
                      <a:pos x="connsiteX391" y="connsiteY391"/>
                    </a:cxn>
                    <a:cxn ang="0">
                      <a:pos x="connsiteX392" y="connsiteY392"/>
                    </a:cxn>
                    <a:cxn ang="0">
                      <a:pos x="connsiteX393" y="connsiteY393"/>
                    </a:cxn>
                    <a:cxn ang="0">
                      <a:pos x="connsiteX394" y="connsiteY394"/>
                    </a:cxn>
                    <a:cxn ang="0">
                      <a:pos x="connsiteX395" y="connsiteY395"/>
                    </a:cxn>
                    <a:cxn ang="0">
                      <a:pos x="connsiteX396" y="connsiteY396"/>
                    </a:cxn>
                    <a:cxn ang="0">
                      <a:pos x="connsiteX397" y="connsiteY397"/>
                    </a:cxn>
                    <a:cxn ang="0">
                      <a:pos x="connsiteX398" y="connsiteY398"/>
                    </a:cxn>
                    <a:cxn ang="0">
                      <a:pos x="connsiteX399" y="connsiteY399"/>
                    </a:cxn>
                    <a:cxn ang="0">
                      <a:pos x="connsiteX400" y="connsiteY400"/>
                    </a:cxn>
                    <a:cxn ang="0">
                      <a:pos x="connsiteX401" y="connsiteY401"/>
                    </a:cxn>
                    <a:cxn ang="0">
                      <a:pos x="connsiteX402" y="connsiteY402"/>
                    </a:cxn>
                    <a:cxn ang="0">
                      <a:pos x="connsiteX403" y="connsiteY403"/>
                    </a:cxn>
                    <a:cxn ang="0">
                      <a:pos x="connsiteX404" y="connsiteY404"/>
                    </a:cxn>
                    <a:cxn ang="0">
                      <a:pos x="connsiteX405" y="connsiteY405"/>
                    </a:cxn>
                    <a:cxn ang="0">
                      <a:pos x="connsiteX406" y="connsiteY406"/>
                    </a:cxn>
                    <a:cxn ang="0">
                      <a:pos x="connsiteX407" y="connsiteY407"/>
                    </a:cxn>
                    <a:cxn ang="0">
                      <a:pos x="connsiteX408" y="connsiteY408"/>
                    </a:cxn>
                    <a:cxn ang="0">
                      <a:pos x="connsiteX409" y="connsiteY409"/>
                    </a:cxn>
                    <a:cxn ang="0">
                      <a:pos x="connsiteX410" y="connsiteY410"/>
                    </a:cxn>
                    <a:cxn ang="0">
                      <a:pos x="connsiteX411" y="connsiteY411"/>
                    </a:cxn>
                    <a:cxn ang="0">
                      <a:pos x="connsiteX412" y="connsiteY412"/>
                    </a:cxn>
                    <a:cxn ang="0">
                      <a:pos x="connsiteX413" y="connsiteY413"/>
                    </a:cxn>
                    <a:cxn ang="0">
                      <a:pos x="connsiteX414" y="connsiteY414"/>
                    </a:cxn>
                    <a:cxn ang="0">
                      <a:pos x="connsiteX415" y="connsiteY415"/>
                    </a:cxn>
                    <a:cxn ang="0">
                      <a:pos x="connsiteX416" y="connsiteY416"/>
                    </a:cxn>
                    <a:cxn ang="0">
                      <a:pos x="connsiteX417" y="connsiteY417"/>
                    </a:cxn>
                    <a:cxn ang="0">
                      <a:pos x="connsiteX418" y="connsiteY418"/>
                    </a:cxn>
                    <a:cxn ang="0">
                      <a:pos x="connsiteX419" y="connsiteY419"/>
                    </a:cxn>
                    <a:cxn ang="0">
                      <a:pos x="connsiteX420" y="connsiteY420"/>
                    </a:cxn>
                    <a:cxn ang="0">
                      <a:pos x="connsiteX421" y="connsiteY421"/>
                    </a:cxn>
                    <a:cxn ang="0">
                      <a:pos x="connsiteX422" y="connsiteY422"/>
                    </a:cxn>
                    <a:cxn ang="0">
                      <a:pos x="connsiteX423" y="connsiteY423"/>
                    </a:cxn>
                    <a:cxn ang="0">
                      <a:pos x="connsiteX424" y="connsiteY424"/>
                    </a:cxn>
                    <a:cxn ang="0">
                      <a:pos x="connsiteX425" y="connsiteY425"/>
                    </a:cxn>
                    <a:cxn ang="0">
                      <a:pos x="connsiteX426" y="connsiteY426"/>
                    </a:cxn>
                    <a:cxn ang="0">
                      <a:pos x="connsiteX427" y="connsiteY427"/>
                    </a:cxn>
                    <a:cxn ang="0">
                      <a:pos x="connsiteX428" y="connsiteY428"/>
                    </a:cxn>
                    <a:cxn ang="0">
                      <a:pos x="connsiteX429" y="connsiteY429"/>
                    </a:cxn>
                    <a:cxn ang="0">
                      <a:pos x="connsiteX430" y="connsiteY430"/>
                    </a:cxn>
                    <a:cxn ang="0">
                      <a:pos x="connsiteX431" y="connsiteY431"/>
                    </a:cxn>
                    <a:cxn ang="0">
                      <a:pos x="connsiteX432" y="connsiteY432"/>
                    </a:cxn>
                    <a:cxn ang="0">
                      <a:pos x="connsiteX433" y="connsiteY433"/>
                    </a:cxn>
                    <a:cxn ang="0">
                      <a:pos x="connsiteX434" y="connsiteY434"/>
                    </a:cxn>
                    <a:cxn ang="0">
                      <a:pos x="connsiteX435" y="connsiteY435"/>
                    </a:cxn>
                    <a:cxn ang="0">
                      <a:pos x="connsiteX436" y="connsiteY436"/>
                    </a:cxn>
                    <a:cxn ang="0">
                      <a:pos x="connsiteX437" y="connsiteY437"/>
                    </a:cxn>
                    <a:cxn ang="0">
                      <a:pos x="connsiteX438" y="connsiteY438"/>
                    </a:cxn>
                    <a:cxn ang="0">
                      <a:pos x="connsiteX439" y="connsiteY439"/>
                    </a:cxn>
                    <a:cxn ang="0">
                      <a:pos x="connsiteX440" y="connsiteY440"/>
                    </a:cxn>
                    <a:cxn ang="0">
                      <a:pos x="connsiteX441" y="connsiteY441"/>
                    </a:cxn>
                    <a:cxn ang="0">
                      <a:pos x="connsiteX442" y="connsiteY442"/>
                    </a:cxn>
                    <a:cxn ang="0">
                      <a:pos x="connsiteX443" y="connsiteY443"/>
                    </a:cxn>
                    <a:cxn ang="0">
                      <a:pos x="connsiteX444" y="connsiteY444"/>
                    </a:cxn>
                    <a:cxn ang="0">
                      <a:pos x="connsiteX445" y="connsiteY445"/>
                    </a:cxn>
                    <a:cxn ang="0">
                      <a:pos x="connsiteX446" y="connsiteY446"/>
                    </a:cxn>
                    <a:cxn ang="0">
                      <a:pos x="connsiteX447" y="connsiteY447"/>
                    </a:cxn>
                    <a:cxn ang="0">
                      <a:pos x="connsiteX448" y="connsiteY448"/>
                    </a:cxn>
                    <a:cxn ang="0">
                      <a:pos x="connsiteX449" y="connsiteY449"/>
                    </a:cxn>
                    <a:cxn ang="0">
                      <a:pos x="connsiteX450" y="connsiteY450"/>
                    </a:cxn>
                    <a:cxn ang="0">
                      <a:pos x="connsiteX451" y="connsiteY451"/>
                    </a:cxn>
                    <a:cxn ang="0">
                      <a:pos x="connsiteX452" y="connsiteY452"/>
                    </a:cxn>
                    <a:cxn ang="0">
                      <a:pos x="connsiteX453" y="connsiteY453"/>
                    </a:cxn>
                    <a:cxn ang="0">
                      <a:pos x="connsiteX454" y="connsiteY454"/>
                    </a:cxn>
                    <a:cxn ang="0">
                      <a:pos x="connsiteX455" y="connsiteY455"/>
                    </a:cxn>
                    <a:cxn ang="0">
                      <a:pos x="connsiteX456" y="connsiteY456"/>
                    </a:cxn>
                    <a:cxn ang="0">
                      <a:pos x="connsiteX457" y="connsiteY457"/>
                    </a:cxn>
                    <a:cxn ang="0">
                      <a:pos x="connsiteX458" y="connsiteY458"/>
                    </a:cxn>
                    <a:cxn ang="0">
                      <a:pos x="connsiteX459" y="connsiteY459"/>
                    </a:cxn>
                    <a:cxn ang="0">
                      <a:pos x="connsiteX460" y="connsiteY460"/>
                    </a:cxn>
                    <a:cxn ang="0">
                      <a:pos x="connsiteX461" y="connsiteY461"/>
                    </a:cxn>
                    <a:cxn ang="0">
                      <a:pos x="connsiteX462" y="connsiteY462"/>
                    </a:cxn>
                    <a:cxn ang="0">
                      <a:pos x="connsiteX463" y="connsiteY463"/>
                    </a:cxn>
                    <a:cxn ang="0">
                      <a:pos x="connsiteX464" y="connsiteY464"/>
                    </a:cxn>
                    <a:cxn ang="0">
                      <a:pos x="connsiteX465" y="connsiteY465"/>
                    </a:cxn>
                    <a:cxn ang="0">
                      <a:pos x="connsiteX466" y="connsiteY466"/>
                    </a:cxn>
                    <a:cxn ang="0">
                      <a:pos x="connsiteX467" y="connsiteY467"/>
                    </a:cxn>
                    <a:cxn ang="0">
                      <a:pos x="connsiteX468" y="connsiteY468"/>
                    </a:cxn>
                    <a:cxn ang="0">
                      <a:pos x="connsiteX469" y="connsiteY469"/>
                    </a:cxn>
                    <a:cxn ang="0">
                      <a:pos x="connsiteX470" y="connsiteY470"/>
                    </a:cxn>
                    <a:cxn ang="0">
                      <a:pos x="connsiteX471" y="connsiteY471"/>
                    </a:cxn>
                    <a:cxn ang="0">
                      <a:pos x="connsiteX472" y="connsiteY472"/>
                    </a:cxn>
                    <a:cxn ang="0">
                      <a:pos x="connsiteX473" y="connsiteY473"/>
                    </a:cxn>
                    <a:cxn ang="0">
                      <a:pos x="connsiteX474" y="connsiteY474"/>
                    </a:cxn>
                    <a:cxn ang="0">
                      <a:pos x="connsiteX475" y="connsiteY475"/>
                    </a:cxn>
                    <a:cxn ang="0">
                      <a:pos x="connsiteX476" y="connsiteY476"/>
                    </a:cxn>
                    <a:cxn ang="0">
                      <a:pos x="connsiteX477" y="connsiteY477"/>
                    </a:cxn>
                    <a:cxn ang="0">
                      <a:pos x="connsiteX478" y="connsiteY478"/>
                    </a:cxn>
                    <a:cxn ang="0">
                      <a:pos x="connsiteX479" y="connsiteY479"/>
                    </a:cxn>
                    <a:cxn ang="0">
                      <a:pos x="connsiteX480" y="connsiteY480"/>
                    </a:cxn>
                    <a:cxn ang="0">
                      <a:pos x="connsiteX481" y="connsiteY481"/>
                    </a:cxn>
                    <a:cxn ang="0">
                      <a:pos x="connsiteX482" y="connsiteY482"/>
                    </a:cxn>
                    <a:cxn ang="0">
                      <a:pos x="connsiteX483" y="connsiteY483"/>
                    </a:cxn>
                    <a:cxn ang="0">
                      <a:pos x="connsiteX484" y="connsiteY484"/>
                    </a:cxn>
                    <a:cxn ang="0">
                      <a:pos x="connsiteX485" y="connsiteY485"/>
                    </a:cxn>
                    <a:cxn ang="0">
                      <a:pos x="connsiteX486" y="connsiteY486"/>
                    </a:cxn>
                    <a:cxn ang="0">
                      <a:pos x="connsiteX487" y="connsiteY487"/>
                    </a:cxn>
                    <a:cxn ang="0">
                      <a:pos x="connsiteX488" y="connsiteY488"/>
                    </a:cxn>
                    <a:cxn ang="0">
                      <a:pos x="connsiteX489" y="connsiteY489"/>
                    </a:cxn>
                    <a:cxn ang="0">
                      <a:pos x="connsiteX490" y="connsiteY490"/>
                    </a:cxn>
                    <a:cxn ang="0">
                      <a:pos x="connsiteX491" y="connsiteY491"/>
                    </a:cxn>
                    <a:cxn ang="0">
                      <a:pos x="connsiteX492" y="connsiteY492"/>
                    </a:cxn>
                    <a:cxn ang="0">
                      <a:pos x="connsiteX493" y="connsiteY493"/>
                    </a:cxn>
                    <a:cxn ang="0">
                      <a:pos x="connsiteX494" y="connsiteY494"/>
                    </a:cxn>
                    <a:cxn ang="0">
                      <a:pos x="connsiteX495" y="connsiteY495"/>
                    </a:cxn>
                    <a:cxn ang="0">
                      <a:pos x="connsiteX496" y="connsiteY496"/>
                    </a:cxn>
                    <a:cxn ang="0">
                      <a:pos x="connsiteX497" y="connsiteY497"/>
                    </a:cxn>
                    <a:cxn ang="0">
                      <a:pos x="connsiteX498" y="connsiteY498"/>
                    </a:cxn>
                    <a:cxn ang="0">
                      <a:pos x="connsiteX499" y="connsiteY499"/>
                    </a:cxn>
                    <a:cxn ang="0">
                      <a:pos x="connsiteX500" y="connsiteY500"/>
                    </a:cxn>
                    <a:cxn ang="0">
                      <a:pos x="connsiteX501" y="connsiteY501"/>
                    </a:cxn>
                    <a:cxn ang="0">
                      <a:pos x="connsiteX502" y="connsiteY502"/>
                    </a:cxn>
                    <a:cxn ang="0">
                      <a:pos x="connsiteX503" y="connsiteY503"/>
                    </a:cxn>
                    <a:cxn ang="0">
                      <a:pos x="connsiteX504" y="connsiteY504"/>
                    </a:cxn>
                    <a:cxn ang="0">
                      <a:pos x="connsiteX505" y="connsiteY505"/>
                    </a:cxn>
                    <a:cxn ang="0">
                      <a:pos x="connsiteX506" y="connsiteY506"/>
                    </a:cxn>
                    <a:cxn ang="0">
                      <a:pos x="connsiteX507" y="connsiteY507"/>
                    </a:cxn>
                    <a:cxn ang="0">
                      <a:pos x="connsiteX508" y="connsiteY508"/>
                    </a:cxn>
                    <a:cxn ang="0">
                      <a:pos x="connsiteX509" y="connsiteY509"/>
                    </a:cxn>
                    <a:cxn ang="0">
                      <a:pos x="connsiteX510" y="connsiteY510"/>
                    </a:cxn>
                    <a:cxn ang="0">
                      <a:pos x="connsiteX511" y="connsiteY511"/>
                    </a:cxn>
                    <a:cxn ang="0">
                      <a:pos x="connsiteX512" y="connsiteY512"/>
                    </a:cxn>
                    <a:cxn ang="0">
                      <a:pos x="connsiteX513" y="connsiteY513"/>
                    </a:cxn>
                    <a:cxn ang="0">
                      <a:pos x="connsiteX514" y="connsiteY514"/>
                    </a:cxn>
                    <a:cxn ang="0">
                      <a:pos x="connsiteX515" y="connsiteY515"/>
                    </a:cxn>
                    <a:cxn ang="0">
                      <a:pos x="connsiteX516" y="connsiteY516"/>
                    </a:cxn>
                    <a:cxn ang="0">
                      <a:pos x="connsiteX517" y="connsiteY517"/>
                    </a:cxn>
                    <a:cxn ang="0">
                      <a:pos x="connsiteX518" y="connsiteY518"/>
                    </a:cxn>
                    <a:cxn ang="0">
                      <a:pos x="connsiteX519" y="connsiteY519"/>
                    </a:cxn>
                    <a:cxn ang="0">
                      <a:pos x="connsiteX520" y="connsiteY520"/>
                    </a:cxn>
                    <a:cxn ang="0">
                      <a:pos x="connsiteX521" y="connsiteY521"/>
                    </a:cxn>
                    <a:cxn ang="0">
                      <a:pos x="connsiteX522" y="connsiteY522"/>
                    </a:cxn>
                    <a:cxn ang="0">
                      <a:pos x="connsiteX523" y="connsiteY523"/>
                    </a:cxn>
                    <a:cxn ang="0">
                      <a:pos x="connsiteX524" y="connsiteY524"/>
                    </a:cxn>
                    <a:cxn ang="0">
                      <a:pos x="connsiteX525" y="connsiteY525"/>
                    </a:cxn>
                    <a:cxn ang="0">
                      <a:pos x="connsiteX526" y="connsiteY526"/>
                    </a:cxn>
                    <a:cxn ang="0">
                      <a:pos x="connsiteX527" y="connsiteY527"/>
                    </a:cxn>
                    <a:cxn ang="0">
                      <a:pos x="connsiteX528" y="connsiteY528"/>
                    </a:cxn>
                    <a:cxn ang="0">
                      <a:pos x="connsiteX529" y="connsiteY529"/>
                    </a:cxn>
                    <a:cxn ang="0">
                      <a:pos x="connsiteX530" y="connsiteY530"/>
                    </a:cxn>
                    <a:cxn ang="0">
                      <a:pos x="connsiteX531" y="connsiteY531"/>
                    </a:cxn>
                    <a:cxn ang="0">
                      <a:pos x="connsiteX532" y="connsiteY532"/>
                    </a:cxn>
                    <a:cxn ang="0">
                      <a:pos x="connsiteX533" y="connsiteY533"/>
                    </a:cxn>
                    <a:cxn ang="0">
                      <a:pos x="connsiteX534" y="connsiteY534"/>
                    </a:cxn>
                    <a:cxn ang="0">
                      <a:pos x="connsiteX535" y="connsiteY535"/>
                    </a:cxn>
                    <a:cxn ang="0">
                      <a:pos x="connsiteX536" y="connsiteY536"/>
                    </a:cxn>
                    <a:cxn ang="0">
                      <a:pos x="connsiteX537" y="connsiteY537"/>
                    </a:cxn>
                    <a:cxn ang="0">
                      <a:pos x="connsiteX538" y="connsiteY538"/>
                    </a:cxn>
                    <a:cxn ang="0">
                      <a:pos x="connsiteX539" y="connsiteY539"/>
                    </a:cxn>
                    <a:cxn ang="0">
                      <a:pos x="connsiteX540" y="connsiteY540"/>
                    </a:cxn>
                    <a:cxn ang="0">
                      <a:pos x="connsiteX541" y="connsiteY541"/>
                    </a:cxn>
                    <a:cxn ang="0">
                      <a:pos x="connsiteX542" y="connsiteY542"/>
                    </a:cxn>
                    <a:cxn ang="0">
                      <a:pos x="connsiteX543" y="connsiteY543"/>
                    </a:cxn>
                    <a:cxn ang="0">
                      <a:pos x="connsiteX544" y="connsiteY544"/>
                    </a:cxn>
                    <a:cxn ang="0">
                      <a:pos x="connsiteX545" y="connsiteY545"/>
                    </a:cxn>
                    <a:cxn ang="0">
                      <a:pos x="connsiteX546" y="connsiteY546"/>
                    </a:cxn>
                    <a:cxn ang="0">
                      <a:pos x="connsiteX547" y="connsiteY547"/>
                    </a:cxn>
                    <a:cxn ang="0">
                      <a:pos x="connsiteX548" y="connsiteY548"/>
                    </a:cxn>
                    <a:cxn ang="0">
                      <a:pos x="connsiteX549" y="connsiteY549"/>
                    </a:cxn>
                    <a:cxn ang="0">
                      <a:pos x="connsiteX550" y="connsiteY550"/>
                    </a:cxn>
                    <a:cxn ang="0">
                      <a:pos x="connsiteX551" y="connsiteY551"/>
                    </a:cxn>
                    <a:cxn ang="0">
                      <a:pos x="connsiteX552" y="connsiteY552"/>
                    </a:cxn>
                    <a:cxn ang="0">
                      <a:pos x="connsiteX553" y="connsiteY553"/>
                    </a:cxn>
                    <a:cxn ang="0">
                      <a:pos x="connsiteX554" y="connsiteY554"/>
                    </a:cxn>
                    <a:cxn ang="0">
                      <a:pos x="connsiteX555" y="connsiteY555"/>
                    </a:cxn>
                    <a:cxn ang="0">
                      <a:pos x="connsiteX556" y="connsiteY556"/>
                    </a:cxn>
                    <a:cxn ang="0">
                      <a:pos x="connsiteX557" y="connsiteY557"/>
                    </a:cxn>
                    <a:cxn ang="0">
                      <a:pos x="connsiteX558" y="connsiteY558"/>
                    </a:cxn>
                    <a:cxn ang="0">
                      <a:pos x="connsiteX559" y="connsiteY559"/>
                    </a:cxn>
                    <a:cxn ang="0">
                      <a:pos x="connsiteX560" y="connsiteY560"/>
                    </a:cxn>
                    <a:cxn ang="0">
                      <a:pos x="connsiteX561" y="connsiteY561"/>
                    </a:cxn>
                    <a:cxn ang="0">
                      <a:pos x="connsiteX562" y="connsiteY562"/>
                    </a:cxn>
                    <a:cxn ang="0">
                      <a:pos x="connsiteX563" y="connsiteY563"/>
                    </a:cxn>
                    <a:cxn ang="0">
                      <a:pos x="connsiteX564" y="connsiteY564"/>
                    </a:cxn>
                    <a:cxn ang="0">
                      <a:pos x="connsiteX565" y="connsiteY565"/>
                    </a:cxn>
                    <a:cxn ang="0">
                      <a:pos x="connsiteX566" y="connsiteY566"/>
                    </a:cxn>
                    <a:cxn ang="0">
                      <a:pos x="connsiteX567" y="connsiteY567"/>
                    </a:cxn>
                    <a:cxn ang="0">
                      <a:pos x="connsiteX568" y="connsiteY568"/>
                    </a:cxn>
                    <a:cxn ang="0">
                      <a:pos x="connsiteX569" y="connsiteY569"/>
                    </a:cxn>
                    <a:cxn ang="0">
                      <a:pos x="connsiteX570" y="connsiteY570"/>
                    </a:cxn>
                    <a:cxn ang="0">
                      <a:pos x="connsiteX571" y="connsiteY571"/>
                    </a:cxn>
                    <a:cxn ang="0">
                      <a:pos x="connsiteX572" y="connsiteY572"/>
                    </a:cxn>
                    <a:cxn ang="0">
                      <a:pos x="connsiteX573" y="connsiteY573"/>
                    </a:cxn>
                    <a:cxn ang="0">
                      <a:pos x="connsiteX574" y="connsiteY574"/>
                    </a:cxn>
                    <a:cxn ang="0">
                      <a:pos x="connsiteX575" y="connsiteY575"/>
                    </a:cxn>
                    <a:cxn ang="0">
                      <a:pos x="connsiteX576" y="connsiteY576"/>
                    </a:cxn>
                    <a:cxn ang="0">
                      <a:pos x="connsiteX577" y="connsiteY577"/>
                    </a:cxn>
                    <a:cxn ang="0">
                      <a:pos x="connsiteX578" y="connsiteY578"/>
                    </a:cxn>
                    <a:cxn ang="0">
                      <a:pos x="connsiteX579" y="connsiteY579"/>
                    </a:cxn>
                    <a:cxn ang="0">
                      <a:pos x="connsiteX580" y="connsiteY580"/>
                    </a:cxn>
                    <a:cxn ang="0">
                      <a:pos x="connsiteX581" y="connsiteY581"/>
                    </a:cxn>
                    <a:cxn ang="0">
                      <a:pos x="connsiteX582" y="connsiteY582"/>
                    </a:cxn>
                    <a:cxn ang="0">
                      <a:pos x="connsiteX583" y="connsiteY583"/>
                    </a:cxn>
                    <a:cxn ang="0">
                      <a:pos x="connsiteX584" y="connsiteY584"/>
                    </a:cxn>
                    <a:cxn ang="0">
                      <a:pos x="connsiteX585" y="connsiteY585"/>
                    </a:cxn>
                    <a:cxn ang="0">
                      <a:pos x="connsiteX586" y="connsiteY586"/>
                    </a:cxn>
                    <a:cxn ang="0">
                      <a:pos x="connsiteX587" y="connsiteY587"/>
                    </a:cxn>
                    <a:cxn ang="0">
                      <a:pos x="connsiteX588" y="connsiteY588"/>
                    </a:cxn>
                    <a:cxn ang="0">
                      <a:pos x="connsiteX589" y="connsiteY589"/>
                    </a:cxn>
                    <a:cxn ang="0">
                      <a:pos x="connsiteX590" y="connsiteY590"/>
                    </a:cxn>
                    <a:cxn ang="0">
                      <a:pos x="connsiteX591" y="connsiteY591"/>
                    </a:cxn>
                    <a:cxn ang="0">
                      <a:pos x="connsiteX592" y="connsiteY592"/>
                    </a:cxn>
                    <a:cxn ang="0">
                      <a:pos x="connsiteX593" y="connsiteY593"/>
                    </a:cxn>
                    <a:cxn ang="0">
                      <a:pos x="connsiteX594" y="connsiteY594"/>
                    </a:cxn>
                    <a:cxn ang="0">
                      <a:pos x="connsiteX595" y="connsiteY595"/>
                    </a:cxn>
                    <a:cxn ang="0">
                      <a:pos x="connsiteX596" y="connsiteY596"/>
                    </a:cxn>
                    <a:cxn ang="0">
                      <a:pos x="connsiteX597" y="connsiteY597"/>
                    </a:cxn>
                    <a:cxn ang="0">
                      <a:pos x="connsiteX598" y="connsiteY598"/>
                    </a:cxn>
                    <a:cxn ang="0">
                      <a:pos x="connsiteX599" y="connsiteY599"/>
                    </a:cxn>
                    <a:cxn ang="0">
                      <a:pos x="connsiteX600" y="connsiteY600"/>
                    </a:cxn>
                    <a:cxn ang="0">
                      <a:pos x="connsiteX601" y="connsiteY601"/>
                    </a:cxn>
                    <a:cxn ang="0">
                      <a:pos x="connsiteX602" y="connsiteY602"/>
                    </a:cxn>
                    <a:cxn ang="0">
                      <a:pos x="connsiteX603" y="connsiteY603"/>
                    </a:cxn>
                    <a:cxn ang="0">
                      <a:pos x="connsiteX604" y="connsiteY604"/>
                    </a:cxn>
                    <a:cxn ang="0">
                      <a:pos x="connsiteX605" y="connsiteY605"/>
                    </a:cxn>
                    <a:cxn ang="0">
                      <a:pos x="connsiteX606" y="connsiteY606"/>
                    </a:cxn>
                    <a:cxn ang="0">
                      <a:pos x="connsiteX607" y="connsiteY607"/>
                    </a:cxn>
                    <a:cxn ang="0">
                      <a:pos x="connsiteX608" y="connsiteY608"/>
                    </a:cxn>
                    <a:cxn ang="0">
                      <a:pos x="connsiteX609" y="connsiteY609"/>
                    </a:cxn>
                    <a:cxn ang="0">
                      <a:pos x="connsiteX610" y="connsiteY610"/>
                    </a:cxn>
                    <a:cxn ang="0">
                      <a:pos x="connsiteX611" y="connsiteY611"/>
                    </a:cxn>
                    <a:cxn ang="0">
                      <a:pos x="connsiteX612" y="connsiteY612"/>
                    </a:cxn>
                    <a:cxn ang="0">
                      <a:pos x="connsiteX613" y="connsiteY613"/>
                    </a:cxn>
                    <a:cxn ang="0">
                      <a:pos x="connsiteX614" y="connsiteY614"/>
                    </a:cxn>
                    <a:cxn ang="0">
                      <a:pos x="connsiteX615" y="connsiteY615"/>
                    </a:cxn>
                    <a:cxn ang="0">
                      <a:pos x="connsiteX616" y="connsiteY616"/>
                    </a:cxn>
                    <a:cxn ang="0">
                      <a:pos x="connsiteX617" y="connsiteY617"/>
                    </a:cxn>
                    <a:cxn ang="0">
                      <a:pos x="connsiteX618" y="connsiteY618"/>
                    </a:cxn>
                    <a:cxn ang="0">
                      <a:pos x="connsiteX619" y="connsiteY619"/>
                    </a:cxn>
                    <a:cxn ang="0">
                      <a:pos x="connsiteX620" y="connsiteY620"/>
                    </a:cxn>
                    <a:cxn ang="0">
                      <a:pos x="connsiteX621" y="connsiteY621"/>
                    </a:cxn>
                    <a:cxn ang="0">
                      <a:pos x="connsiteX622" y="connsiteY622"/>
                    </a:cxn>
                    <a:cxn ang="0">
                      <a:pos x="connsiteX623" y="connsiteY623"/>
                    </a:cxn>
                    <a:cxn ang="0">
                      <a:pos x="connsiteX624" y="connsiteY624"/>
                    </a:cxn>
                    <a:cxn ang="0">
                      <a:pos x="connsiteX625" y="connsiteY625"/>
                    </a:cxn>
                    <a:cxn ang="0">
                      <a:pos x="connsiteX626" y="connsiteY626"/>
                    </a:cxn>
                    <a:cxn ang="0">
                      <a:pos x="connsiteX627" y="connsiteY627"/>
                    </a:cxn>
                    <a:cxn ang="0">
                      <a:pos x="connsiteX628" y="connsiteY628"/>
                    </a:cxn>
                    <a:cxn ang="0">
                      <a:pos x="connsiteX629" y="connsiteY629"/>
                    </a:cxn>
                    <a:cxn ang="0">
                      <a:pos x="connsiteX630" y="connsiteY630"/>
                    </a:cxn>
                    <a:cxn ang="0">
                      <a:pos x="connsiteX631" y="connsiteY631"/>
                    </a:cxn>
                    <a:cxn ang="0">
                      <a:pos x="connsiteX632" y="connsiteY632"/>
                    </a:cxn>
                    <a:cxn ang="0">
                      <a:pos x="connsiteX633" y="connsiteY633"/>
                    </a:cxn>
                    <a:cxn ang="0">
                      <a:pos x="connsiteX634" y="connsiteY634"/>
                    </a:cxn>
                    <a:cxn ang="0">
                      <a:pos x="connsiteX635" y="connsiteY635"/>
                    </a:cxn>
                    <a:cxn ang="0">
                      <a:pos x="connsiteX636" y="connsiteY636"/>
                    </a:cxn>
                    <a:cxn ang="0">
                      <a:pos x="connsiteX637" y="connsiteY637"/>
                    </a:cxn>
                    <a:cxn ang="0">
                      <a:pos x="connsiteX638" y="connsiteY638"/>
                    </a:cxn>
                    <a:cxn ang="0">
                      <a:pos x="connsiteX639" y="connsiteY639"/>
                    </a:cxn>
                    <a:cxn ang="0">
                      <a:pos x="connsiteX640" y="connsiteY640"/>
                    </a:cxn>
                    <a:cxn ang="0">
                      <a:pos x="connsiteX641" y="connsiteY641"/>
                    </a:cxn>
                    <a:cxn ang="0">
                      <a:pos x="connsiteX642" y="connsiteY642"/>
                    </a:cxn>
                    <a:cxn ang="0">
                      <a:pos x="connsiteX643" y="connsiteY643"/>
                    </a:cxn>
                  </a:cxnLst>
                  <a:rect l="l" t="t" r="r" b="b"/>
                  <a:pathLst>
                    <a:path w="18574" h="9699">
                      <a:moveTo>
                        <a:pt x="18297" y="3603"/>
                      </a:moveTo>
                      <a:lnTo>
                        <a:pt x="18575" y="3603"/>
                      </a:lnTo>
                      <a:cubicBezTo>
                        <a:pt x="18575" y="3603"/>
                        <a:pt x="18575" y="3603"/>
                        <a:pt x="18575" y="3603"/>
                      </a:cubicBezTo>
                      <a:lnTo>
                        <a:pt x="18297" y="3603"/>
                      </a:lnTo>
                      <a:cubicBezTo>
                        <a:pt x="18297" y="3326"/>
                        <a:pt x="18297" y="3326"/>
                        <a:pt x="18297" y="3326"/>
                      </a:cubicBezTo>
                      <a:lnTo>
                        <a:pt x="17743" y="3326"/>
                      </a:lnTo>
                      <a:cubicBezTo>
                        <a:pt x="17743" y="3326"/>
                        <a:pt x="17743" y="3326"/>
                        <a:pt x="17743" y="3326"/>
                      </a:cubicBezTo>
                      <a:lnTo>
                        <a:pt x="17743" y="3326"/>
                      </a:lnTo>
                      <a:cubicBezTo>
                        <a:pt x="17743" y="3326"/>
                        <a:pt x="17743" y="3326"/>
                        <a:pt x="17743" y="3326"/>
                      </a:cubicBezTo>
                      <a:lnTo>
                        <a:pt x="17743" y="3326"/>
                      </a:lnTo>
                      <a:cubicBezTo>
                        <a:pt x="17743" y="3326"/>
                        <a:pt x="17743" y="3326"/>
                        <a:pt x="17743" y="3326"/>
                      </a:cubicBezTo>
                      <a:lnTo>
                        <a:pt x="17743" y="3326"/>
                      </a:lnTo>
                      <a:cubicBezTo>
                        <a:pt x="17743" y="3326"/>
                        <a:pt x="17743" y="3326"/>
                        <a:pt x="17743" y="3326"/>
                      </a:cubicBezTo>
                      <a:lnTo>
                        <a:pt x="17743" y="3326"/>
                      </a:lnTo>
                      <a:cubicBezTo>
                        <a:pt x="17743" y="3326"/>
                        <a:pt x="17743" y="3326"/>
                        <a:pt x="17743" y="3326"/>
                      </a:cubicBezTo>
                      <a:lnTo>
                        <a:pt x="17743" y="3326"/>
                      </a:lnTo>
                      <a:cubicBezTo>
                        <a:pt x="17743" y="3049"/>
                        <a:pt x="17743" y="2494"/>
                        <a:pt x="17743" y="2494"/>
                      </a:cubicBezTo>
                      <a:lnTo>
                        <a:pt x="17188" y="2494"/>
                      </a:lnTo>
                      <a:cubicBezTo>
                        <a:pt x="17188" y="2494"/>
                        <a:pt x="17188" y="2494"/>
                        <a:pt x="17188" y="2494"/>
                      </a:cubicBezTo>
                      <a:lnTo>
                        <a:pt x="17188" y="2494"/>
                      </a:lnTo>
                      <a:cubicBezTo>
                        <a:pt x="17188" y="2494"/>
                        <a:pt x="17188" y="2494"/>
                        <a:pt x="17188" y="2494"/>
                      </a:cubicBezTo>
                      <a:lnTo>
                        <a:pt x="17188" y="2494"/>
                      </a:lnTo>
                      <a:cubicBezTo>
                        <a:pt x="17188" y="2494"/>
                        <a:pt x="16634" y="2494"/>
                        <a:pt x="16634" y="2494"/>
                      </a:cubicBezTo>
                      <a:lnTo>
                        <a:pt x="16634" y="2494"/>
                      </a:lnTo>
                      <a:cubicBezTo>
                        <a:pt x="16634" y="2494"/>
                        <a:pt x="16634" y="2771"/>
                        <a:pt x="16634" y="2771"/>
                      </a:cubicBezTo>
                      <a:lnTo>
                        <a:pt x="16357" y="2771"/>
                      </a:lnTo>
                      <a:cubicBezTo>
                        <a:pt x="16357" y="2771"/>
                        <a:pt x="16357" y="2771"/>
                        <a:pt x="16357" y="2771"/>
                      </a:cubicBezTo>
                      <a:lnTo>
                        <a:pt x="16357" y="2771"/>
                      </a:lnTo>
                      <a:cubicBezTo>
                        <a:pt x="16357" y="2771"/>
                        <a:pt x="16357" y="2771"/>
                        <a:pt x="16357" y="2771"/>
                      </a:cubicBezTo>
                      <a:lnTo>
                        <a:pt x="16357" y="2771"/>
                      </a:lnTo>
                      <a:cubicBezTo>
                        <a:pt x="16357" y="2771"/>
                        <a:pt x="16357" y="3049"/>
                        <a:pt x="16357" y="3049"/>
                      </a:cubicBezTo>
                      <a:lnTo>
                        <a:pt x="16357" y="3049"/>
                      </a:lnTo>
                      <a:cubicBezTo>
                        <a:pt x="16357" y="3049"/>
                        <a:pt x="15802" y="3049"/>
                        <a:pt x="15802" y="3049"/>
                      </a:cubicBezTo>
                      <a:lnTo>
                        <a:pt x="15802" y="3049"/>
                      </a:lnTo>
                      <a:cubicBezTo>
                        <a:pt x="15802" y="3049"/>
                        <a:pt x="15802" y="3049"/>
                        <a:pt x="15802" y="3049"/>
                      </a:cubicBezTo>
                      <a:lnTo>
                        <a:pt x="15248" y="3049"/>
                      </a:lnTo>
                      <a:cubicBezTo>
                        <a:pt x="15248" y="2771"/>
                        <a:pt x="14970" y="2217"/>
                        <a:pt x="14970" y="2217"/>
                      </a:cubicBezTo>
                      <a:lnTo>
                        <a:pt x="14970" y="2217"/>
                      </a:lnTo>
                      <a:cubicBezTo>
                        <a:pt x="14970" y="2217"/>
                        <a:pt x="14694" y="2217"/>
                        <a:pt x="14694" y="2217"/>
                      </a:cubicBezTo>
                      <a:lnTo>
                        <a:pt x="14694" y="2217"/>
                      </a:lnTo>
                      <a:cubicBezTo>
                        <a:pt x="14694" y="2217"/>
                        <a:pt x="14694" y="2217"/>
                        <a:pt x="14694" y="2217"/>
                      </a:cubicBezTo>
                      <a:lnTo>
                        <a:pt x="14694" y="2217"/>
                      </a:lnTo>
                      <a:cubicBezTo>
                        <a:pt x="14694" y="2494"/>
                        <a:pt x="14416" y="2771"/>
                        <a:pt x="14416" y="2771"/>
                      </a:cubicBezTo>
                      <a:lnTo>
                        <a:pt x="14416" y="2771"/>
                      </a:lnTo>
                      <a:cubicBezTo>
                        <a:pt x="14416" y="2771"/>
                        <a:pt x="14416" y="2771"/>
                        <a:pt x="14416" y="2771"/>
                      </a:cubicBezTo>
                      <a:lnTo>
                        <a:pt x="14416" y="2771"/>
                      </a:lnTo>
                      <a:cubicBezTo>
                        <a:pt x="14416" y="2771"/>
                        <a:pt x="14416" y="2771"/>
                        <a:pt x="14416" y="2771"/>
                      </a:cubicBezTo>
                      <a:lnTo>
                        <a:pt x="14416" y="2771"/>
                      </a:lnTo>
                      <a:lnTo>
                        <a:pt x="14416" y="3326"/>
                      </a:lnTo>
                      <a:cubicBezTo>
                        <a:pt x="14139" y="3326"/>
                        <a:pt x="13862" y="3326"/>
                        <a:pt x="13862" y="3326"/>
                      </a:cubicBezTo>
                      <a:lnTo>
                        <a:pt x="13862" y="2771"/>
                      </a:lnTo>
                      <a:cubicBezTo>
                        <a:pt x="14139" y="2771"/>
                        <a:pt x="14139" y="2771"/>
                        <a:pt x="14139" y="2771"/>
                      </a:cubicBezTo>
                      <a:lnTo>
                        <a:pt x="14139" y="2771"/>
                      </a:lnTo>
                      <a:cubicBezTo>
                        <a:pt x="14139" y="2771"/>
                        <a:pt x="14139" y="2771"/>
                        <a:pt x="14139" y="2771"/>
                      </a:cubicBezTo>
                      <a:lnTo>
                        <a:pt x="14139" y="2771"/>
                      </a:lnTo>
                      <a:cubicBezTo>
                        <a:pt x="14139" y="2771"/>
                        <a:pt x="14139" y="2771"/>
                        <a:pt x="14139" y="2771"/>
                      </a:cubicBezTo>
                      <a:lnTo>
                        <a:pt x="14139" y="2771"/>
                      </a:lnTo>
                      <a:cubicBezTo>
                        <a:pt x="14139" y="2771"/>
                        <a:pt x="14139" y="2771"/>
                        <a:pt x="14139" y="2771"/>
                      </a:cubicBezTo>
                      <a:lnTo>
                        <a:pt x="14139" y="2771"/>
                      </a:lnTo>
                      <a:cubicBezTo>
                        <a:pt x="14139" y="2771"/>
                        <a:pt x="14139" y="2771"/>
                        <a:pt x="14139" y="2771"/>
                      </a:cubicBezTo>
                      <a:lnTo>
                        <a:pt x="14139" y="2771"/>
                      </a:lnTo>
                      <a:cubicBezTo>
                        <a:pt x="14139" y="2771"/>
                        <a:pt x="14416" y="1940"/>
                        <a:pt x="14416" y="1940"/>
                      </a:cubicBezTo>
                      <a:lnTo>
                        <a:pt x="14416" y="1940"/>
                      </a:lnTo>
                      <a:cubicBezTo>
                        <a:pt x="14416" y="1940"/>
                        <a:pt x="14416" y="1940"/>
                        <a:pt x="14416" y="1940"/>
                      </a:cubicBezTo>
                      <a:lnTo>
                        <a:pt x="14416" y="1940"/>
                      </a:lnTo>
                      <a:lnTo>
                        <a:pt x="14416" y="1386"/>
                      </a:lnTo>
                      <a:lnTo>
                        <a:pt x="14416" y="1386"/>
                      </a:lnTo>
                      <a:cubicBezTo>
                        <a:pt x="14416" y="1386"/>
                        <a:pt x="14416" y="1386"/>
                        <a:pt x="14416" y="1386"/>
                      </a:cubicBezTo>
                      <a:lnTo>
                        <a:pt x="14416" y="1386"/>
                      </a:lnTo>
                      <a:cubicBezTo>
                        <a:pt x="14416" y="1386"/>
                        <a:pt x="14139" y="1386"/>
                        <a:pt x="14139" y="1386"/>
                      </a:cubicBezTo>
                      <a:lnTo>
                        <a:pt x="14139" y="2217"/>
                      </a:lnTo>
                      <a:cubicBezTo>
                        <a:pt x="13862" y="2217"/>
                        <a:pt x="13584" y="2217"/>
                        <a:pt x="13584" y="2217"/>
                      </a:cubicBezTo>
                      <a:lnTo>
                        <a:pt x="13584" y="2217"/>
                      </a:lnTo>
                      <a:cubicBezTo>
                        <a:pt x="13584" y="2217"/>
                        <a:pt x="13584" y="2494"/>
                        <a:pt x="13584" y="2494"/>
                      </a:cubicBezTo>
                      <a:lnTo>
                        <a:pt x="13307" y="2494"/>
                      </a:lnTo>
                      <a:cubicBezTo>
                        <a:pt x="13307" y="2494"/>
                        <a:pt x="13307" y="2494"/>
                        <a:pt x="13307" y="2494"/>
                      </a:cubicBezTo>
                      <a:lnTo>
                        <a:pt x="13307" y="2494"/>
                      </a:lnTo>
                      <a:cubicBezTo>
                        <a:pt x="13307" y="2494"/>
                        <a:pt x="13307" y="1940"/>
                        <a:pt x="13307" y="1940"/>
                      </a:cubicBezTo>
                      <a:lnTo>
                        <a:pt x="13584" y="1940"/>
                      </a:lnTo>
                      <a:lnTo>
                        <a:pt x="13584" y="1386"/>
                      </a:lnTo>
                      <a:lnTo>
                        <a:pt x="13307" y="1386"/>
                      </a:lnTo>
                      <a:cubicBezTo>
                        <a:pt x="13307" y="1386"/>
                        <a:pt x="13307" y="1386"/>
                        <a:pt x="13307" y="1386"/>
                      </a:cubicBezTo>
                      <a:lnTo>
                        <a:pt x="13307" y="1386"/>
                      </a:lnTo>
                      <a:cubicBezTo>
                        <a:pt x="13307" y="1386"/>
                        <a:pt x="13307" y="1386"/>
                        <a:pt x="13307" y="1386"/>
                      </a:cubicBezTo>
                      <a:lnTo>
                        <a:pt x="13307" y="1386"/>
                      </a:lnTo>
                      <a:cubicBezTo>
                        <a:pt x="13307" y="1386"/>
                        <a:pt x="13307" y="1386"/>
                        <a:pt x="13307" y="1386"/>
                      </a:cubicBezTo>
                      <a:lnTo>
                        <a:pt x="13307" y="1386"/>
                      </a:lnTo>
                      <a:cubicBezTo>
                        <a:pt x="13307" y="1386"/>
                        <a:pt x="13307" y="1386"/>
                        <a:pt x="13307" y="1386"/>
                      </a:cubicBezTo>
                      <a:lnTo>
                        <a:pt x="13307" y="1386"/>
                      </a:lnTo>
                      <a:cubicBezTo>
                        <a:pt x="13307" y="1386"/>
                        <a:pt x="13307" y="1386"/>
                        <a:pt x="13307" y="1386"/>
                      </a:cubicBezTo>
                      <a:lnTo>
                        <a:pt x="13307" y="1386"/>
                      </a:lnTo>
                      <a:lnTo>
                        <a:pt x="12198" y="2494"/>
                      </a:lnTo>
                      <a:lnTo>
                        <a:pt x="12198" y="2494"/>
                      </a:lnTo>
                      <a:cubicBezTo>
                        <a:pt x="12198" y="2494"/>
                        <a:pt x="12198" y="2494"/>
                        <a:pt x="12198" y="2494"/>
                      </a:cubicBezTo>
                      <a:lnTo>
                        <a:pt x="12198" y="2494"/>
                      </a:lnTo>
                      <a:cubicBezTo>
                        <a:pt x="12198" y="2494"/>
                        <a:pt x="12198" y="2494"/>
                        <a:pt x="12198" y="2494"/>
                      </a:cubicBezTo>
                      <a:lnTo>
                        <a:pt x="12198" y="2494"/>
                      </a:lnTo>
                      <a:cubicBezTo>
                        <a:pt x="12198" y="2494"/>
                        <a:pt x="12198" y="2494"/>
                        <a:pt x="12198" y="2494"/>
                      </a:cubicBezTo>
                      <a:lnTo>
                        <a:pt x="12198" y="2494"/>
                      </a:lnTo>
                      <a:cubicBezTo>
                        <a:pt x="12198" y="2494"/>
                        <a:pt x="12198" y="2494"/>
                        <a:pt x="12198" y="2494"/>
                      </a:cubicBezTo>
                      <a:lnTo>
                        <a:pt x="12198" y="2494"/>
                      </a:lnTo>
                      <a:cubicBezTo>
                        <a:pt x="12198" y="2494"/>
                        <a:pt x="12198" y="2494"/>
                        <a:pt x="12198" y="2494"/>
                      </a:cubicBezTo>
                      <a:lnTo>
                        <a:pt x="12198" y="2494"/>
                      </a:lnTo>
                      <a:cubicBezTo>
                        <a:pt x="12198" y="2494"/>
                        <a:pt x="12198" y="2217"/>
                        <a:pt x="12198" y="2217"/>
                      </a:cubicBezTo>
                      <a:lnTo>
                        <a:pt x="12198" y="2217"/>
                      </a:lnTo>
                      <a:cubicBezTo>
                        <a:pt x="12198" y="2217"/>
                        <a:pt x="12198" y="2217"/>
                        <a:pt x="12198" y="2217"/>
                      </a:cubicBezTo>
                      <a:lnTo>
                        <a:pt x="12198" y="2217"/>
                      </a:lnTo>
                      <a:cubicBezTo>
                        <a:pt x="12198" y="2217"/>
                        <a:pt x="12198" y="2217"/>
                        <a:pt x="12198" y="2217"/>
                      </a:cubicBezTo>
                      <a:lnTo>
                        <a:pt x="12198" y="2217"/>
                      </a:lnTo>
                      <a:cubicBezTo>
                        <a:pt x="12198" y="2217"/>
                        <a:pt x="12198" y="2217"/>
                        <a:pt x="12198" y="2217"/>
                      </a:cubicBezTo>
                      <a:lnTo>
                        <a:pt x="12198" y="2217"/>
                      </a:lnTo>
                      <a:cubicBezTo>
                        <a:pt x="12198" y="2217"/>
                        <a:pt x="12198" y="1940"/>
                        <a:pt x="12198" y="1940"/>
                      </a:cubicBezTo>
                      <a:lnTo>
                        <a:pt x="12198" y="1940"/>
                      </a:lnTo>
                      <a:cubicBezTo>
                        <a:pt x="12198" y="1940"/>
                        <a:pt x="12198" y="1940"/>
                        <a:pt x="12198" y="1940"/>
                      </a:cubicBezTo>
                      <a:lnTo>
                        <a:pt x="12198" y="1940"/>
                      </a:lnTo>
                      <a:cubicBezTo>
                        <a:pt x="12198" y="1940"/>
                        <a:pt x="12198" y="1386"/>
                        <a:pt x="12198" y="1386"/>
                      </a:cubicBezTo>
                      <a:lnTo>
                        <a:pt x="12198" y="1386"/>
                      </a:lnTo>
                      <a:cubicBezTo>
                        <a:pt x="12198" y="1386"/>
                        <a:pt x="12198" y="1386"/>
                        <a:pt x="12198" y="1386"/>
                      </a:cubicBezTo>
                      <a:lnTo>
                        <a:pt x="12198" y="1386"/>
                      </a:lnTo>
                      <a:cubicBezTo>
                        <a:pt x="12198" y="1386"/>
                        <a:pt x="12198" y="832"/>
                        <a:pt x="12198" y="832"/>
                      </a:cubicBezTo>
                      <a:lnTo>
                        <a:pt x="12198" y="832"/>
                      </a:lnTo>
                      <a:cubicBezTo>
                        <a:pt x="12198" y="832"/>
                        <a:pt x="12198" y="832"/>
                        <a:pt x="12198" y="832"/>
                      </a:cubicBezTo>
                      <a:lnTo>
                        <a:pt x="12198" y="832"/>
                      </a:lnTo>
                      <a:cubicBezTo>
                        <a:pt x="12198" y="832"/>
                        <a:pt x="12198" y="832"/>
                        <a:pt x="12198" y="832"/>
                      </a:cubicBezTo>
                      <a:lnTo>
                        <a:pt x="12198" y="832"/>
                      </a:lnTo>
                      <a:cubicBezTo>
                        <a:pt x="12198" y="832"/>
                        <a:pt x="12198" y="832"/>
                        <a:pt x="12198" y="832"/>
                      </a:cubicBezTo>
                      <a:lnTo>
                        <a:pt x="12198" y="832"/>
                      </a:lnTo>
                      <a:cubicBezTo>
                        <a:pt x="12198" y="554"/>
                        <a:pt x="12198" y="554"/>
                        <a:pt x="12198" y="554"/>
                      </a:cubicBezTo>
                      <a:lnTo>
                        <a:pt x="12198" y="554"/>
                      </a:lnTo>
                      <a:cubicBezTo>
                        <a:pt x="12198" y="554"/>
                        <a:pt x="12198" y="554"/>
                        <a:pt x="12198" y="554"/>
                      </a:cubicBezTo>
                      <a:lnTo>
                        <a:pt x="12198" y="554"/>
                      </a:lnTo>
                      <a:cubicBezTo>
                        <a:pt x="12198" y="554"/>
                        <a:pt x="12198" y="554"/>
                        <a:pt x="12198" y="554"/>
                      </a:cubicBezTo>
                      <a:lnTo>
                        <a:pt x="11366" y="0"/>
                      </a:lnTo>
                      <a:lnTo>
                        <a:pt x="11366" y="0"/>
                      </a:lnTo>
                      <a:cubicBezTo>
                        <a:pt x="11366" y="0"/>
                        <a:pt x="11366" y="0"/>
                        <a:pt x="11366" y="0"/>
                      </a:cubicBezTo>
                      <a:lnTo>
                        <a:pt x="11366" y="0"/>
                      </a:lnTo>
                      <a:cubicBezTo>
                        <a:pt x="11366" y="0"/>
                        <a:pt x="11366" y="0"/>
                        <a:pt x="11366" y="0"/>
                      </a:cubicBezTo>
                      <a:lnTo>
                        <a:pt x="11089" y="0"/>
                      </a:lnTo>
                      <a:cubicBezTo>
                        <a:pt x="11089" y="0"/>
                        <a:pt x="11089" y="0"/>
                        <a:pt x="11089" y="0"/>
                      </a:cubicBezTo>
                      <a:lnTo>
                        <a:pt x="11089" y="0"/>
                      </a:lnTo>
                      <a:lnTo>
                        <a:pt x="11089" y="0"/>
                      </a:lnTo>
                      <a:cubicBezTo>
                        <a:pt x="11089" y="0"/>
                        <a:pt x="11089" y="0"/>
                        <a:pt x="11089" y="0"/>
                      </a:cubicBezTo>
                      <a:lnTo>
                        <a:pt x="11089" y="0"/>
                      </a:lnTo>
                      <a:cubicBezTo>
                        <a:pt x="11089" y="0"/>
                        <a:pt x="11089" y="0"/>
                        <a:pt x="11089" y="0"/>
                      </a:cubicBezTo>
                      <a:lnTo>
                        <a:pt x="11089" y="0"/>
                      </a:lnTo>
                      <a:cubicBezTo>
                        <a:pt x="11089" y="0"/>
                        <a:pt x="9980" y="0"/>
                        <a:pt x="9980" y="0"/>
                      </a:cubicBezTo>
                      <a:lnTo>
                        <a:pt x="9980" y="0"/>
                      </a:lnTo>
                      <a:cubicBezTo>
                        <a:pt x="9980" y="0"/>
                        <a:pt x="9980" y="0"/>
                        <a:pt x="9980" y="0"/>
                      </a:cubicBezTo>
                      <a:lnTo>
                        <a:pt x="8594" y="1109"/>
                      </a:lnTo>
                      <a:lnTo>
                        <a:pt x="8594" y="1109"/>
                      </a:lnTo>
                      <a:cubicBezTo>
                        <a:pt x="8594" y="1109"/>
                        <a:pt x="8594" y="1109"/>
                        <a:pt x="8594" y="1109"/>
                      </a:cubicBezTo>
                      <a:lnTo>
                        <a:pt x="8594" y="1109"/>
                      </a:lnTo>
                      <a:cubicBezTo>
                        <a:pt x="8594" y="1109"/>
                        <a:pt x="8317" y="1109"/>
                        <a:pt x="8317" y="1109"/>
                      </a:cubicBezTo>
                      <a:lnTo>
                        <a:pt x="8317" y="1109"/>
                      </a:lnTo>
                      <a:cubicBezTo>
                        <a:pt x="8317" y="1109"/>
                        <a:pt x="8317" y="1109"/>
                        <a:pt x="8317" y="1109"/>
                      </a:cubicBezTo>
                      <a:lnTo>
                        <a:pt x="8317" y="1109"/>
                      </a:lnTo>
                      <a:cubicBezTo>
                        <a:pt x="8317" y="1109"/>
                        <a:pt x="8317" y="1109"/>
                        <a:pt x="8317" y="1109"/>
                      </a:cubicBezTo>
                      <a:lnTo>
                        <a:pt x="8317" y="1109"/>
                      </a:lnTo>
                      <a:lnTo>
                        <a:pt x="8317" y="1109"/>
                      </a:lnTo>
                      <a:lnTo>
                        <a:pt x="8317" y="2217"/>
                      </a:lnTo>
                      <a:cubicBezTo>
                        <a:pt x="8040" y="2217"/>
                        <a:pt x="7763" y="2217"/>
                        <a:pt x="7763" y="2217"/>
                      </a:cubicBezTo>
                      <a:lnTo>
                        <a:pt x="7763" y="2217"/>
                      </a:lnTo>
                      <a:cubicBezTo>
                        <a:pt x="7763" y="2217"/>
                        <a:pt x="7763" y="2217"/>
                        <a:pt x="7763" y="2217"/>
                      </a:cubicBezTo>
                      <a:lnTo>
                        <a:pt x="7763" y="2217"/>
                      </a:lnTo>
                      <a:cubicBezTo>
                        <a:pt x="7763" y="2217"/>
                        <a:pt x="7763" y="2217"/>
                        <a:pt x="7763" y="2217"/>
                      </a:cubicBezTo>
                      <a:lnTo>
                        <a:pt x="7763" y="2217"/>
                      </a:lnTo>
                      <a:cubicBezTo>
                        <a:pt x="7763" y="2217"/>
                        <a:pt x="7763" y="2217"/>
                        <a:pt x="7763" y="2217"/>
                      </a:cubicBezTo>
                      <a:lnTo>
                        <a:pt x="7763" y="2217"/>
                      </a:lnTo>
                      <a:cubicBezTo>
                        <a:pt x="7763" y="2217"/>
                        <a:pt x="7763" y="2494"/>
                        <a:pt x="7763" y="2494"/>
                      </a:cubicBezTo>
                      <a:lnTo>
                        <a:pt x="7763" y="2494"/>
                      </a:lnTo>
                      <a:cubicBezTo>
                        <a:pt x="7763" y="2771"/>
                        <a:pt x="7763" y="3049"/>
                        <a:pt x="7763" y="3049"/>
                      </a:cubicBezTo>
                      <a:lnTo>
                        <a:pt x="7763" y="3049"/>
                      </a:lnTo>
                      <a:cubicBezTo>
                        <a:pt x="7763" y="2771"/>
                        <a:pt x="7763" y="2771"/>
                        <a:pt x="7763" y="2771"/>
                      </a:cubicBezTo>
                      <a:lnTo>
                        <a:pt x="7763" y="2771"/>
                      </a:lnTo>
                      <a:cubicBezTo>
                        <a:pt x="7763" y="2771"/>
                        <a:pt x="7763" y="2494"/>
                        <a:pt x="7763" y="2494"/>
                      </a:cubicBezTo>
                      <a:lnTo>
                        <a:pt x="7763" y="2494"/>
                      </a:lnTo>
                      <a:cubicBezTo>
                        <a:pt x="7763" y="2494"/>
                        <a:pt x="7763" y="2771"/>
                        <a:pt x="7763" y="2771"/>
                      </a:cubicBezTo>
                      <a:lnTo>
                        <a:pt x="7763" y="2771"/>
                      </a:lnTo>
                      <a:cubicBezTo>
                        <a:pt x="7763" y="2771"/>
                        <a:pt x="7763" y="2771"/>
                        <a:pt x="7763" y="2771"/>
                      </a:cubicBezTo>
                      <a:lnTo>
                        <a:pt x="7763" y="2771"/>
                      </a:lnTo>
                      <a:cubicBezTo>
                        <a:pt x="7763" y="2771"/>
                        <a:pt x="7763" y="2771"/>
                        <a:pt x="7763" y="2771"/>
                      </a:cubicBezTo>
                      <a:lnTo>
                        <a:pt x="7763" y="2771"/>
                      </a:lnTo>
                      <a:cubicBezTo>
                        <a:pt x="7763" y="2771"/>
                        <a:pt x="7763" y="2771"/>
                        <a:pt x="7763" y="2771"/>
                      </a:cubicBezTo>
                      <a:lnTo>
                        <a:pt x="7763" y="2771"/>
                      </a:lnTo>
                      <a:cubicBezTo>
                        <a:pt x="7763" y="2771"/>
                        <a:pt x="7763" y="2771"/>
                        <a:pt x="7763" y="2771"/>
                      </a:cubicBezTo>
                      <a:lnTo>
                        <a:pt x="7763" y="2771"/>
                      </a:lnTo>
                      <a:cubicBezTo>
                        <a:pt x="7763" y="2771"/>
                        <a:pt x="7763" y="2771"/>
                        <a:pt x="7763" y="2771"/>
                      </a:cubicBezTo>
                      <a:lnTo>
                        <a:pt x="7763" y="2771"/>
                      </a:lnTo>
                      <a:cubicBezTo>
                        <a:pt x="7763" y="2771"/>
                        <a:pt x="7763" y="2494"/>
                        <a:pt x="7763" y="2494"/>
                      </a:cubicBezTo>
                      <a:lnTo>
                        <a:pt x="7763" y="2494"/>
                      </a:lnTo>
                      <a:cubicBezTo>
                        <a:pt x="7763" y="2494"/>
                        <a:pt x="7763" y="2494"/>
                        <a:pt x="7763" y="2494"/>
                      </a:cubicBezTo>
                      <a:lnTo>
                        <a:pt x="7763" y="2494"/>
                      </a:lnTo>
                      <a:cubicBezTo>
                        <a:pt x="7763" y="2494"/>
                        <a:pt x="7763" y="2494"/>
                        <a:pt x="7763" y="2494"/>
                      </a:cubicBezTo>
                      <a:lnTo>
                        <a:pt x="7763" y="2494"/>
                      </a:lnTo>
                      <a:cubicBezTo>
                        <a:pt x="7763" y="2494"/>
                        <a:pt x="7763" y="2494"/>
                        <a:pt x="7763" y="2494"/>
                      </a:cubicBezTo>
                      <a:lnTo>
                        <a:pt x="7763" y="2494"/>
                      </a:lnTo>
                      <a:cubicBezTo>
                        <a:pt x="7763" y="2494"/>
                        <a:pt x="7763" y="2494"/>
                        <a:pt x="7763" y="2494"/>
                      </a:cubicBezTo>
                      <a:lnTo>
                        <a:pt x="7763" y="2494"/>
                      </a:lnTo>
                      <a:cubicBezTo>
                        <a:pt x="7763" y="2494"/>
                        <a:pt x="7763" y="2494"/>
                        <a:pt x="7763" y="2494"/>
                      </a:cubicBezTo>
                      <a:lnTo>
                        <a:pt x="7763" y="2494"/>
                      </a:lnTo>
                      <a:cubicBezTo>
                        <a:pt x="7763" y="2494"/>
                        <a:pt x="8040" y="2494"/>
                        <a:pt x="8040" y="2494"/>
                      </a:cubicBezTo>
                      <a:lnTo>
                        <a:pt x="8040" y="2494"/>
                      </a:lnTo>
                      <a:cubicBezTo>
                        <a:pt x="8040" y="2494"/>
                        <a:pt x="8040" y="2494"/>
                        <a:pt x="8040" y="2494"/>
                      </a:cubicBezTo>
                      <a:lnTo>
                        <a:pt x="8040" y="2494"/>
                      </a:lnTo>
                      <a:cubicBezTo>
                        <a:pt x="8040" y="2494"/>
                        <a:pt x="8040" y="2494"/>
                        <a:pt x="8040" y="2494"/>
                      </a:cubicBezTo>
                      <a:lnTo>
                        <a:pt x="8040" y="2494"/>
                      </a:lnTo>
                      <a:cubicBezTo>
                        <a:pt x="8040" y="2494"/>
                        <a:pt x="8040" y="2217"/>
                        <a:pt x="8040" y="2217"/>
                      </a:cubicBezTo>
                      <a:lnTo>
                        <a:pt x="8040" y="2217"/>
                      </a:lnTo>
                      <a:cubicBezTo>
                        <a:pt x="8040" y="2217"/>
                        <a:pt x="8040" y="2217"/>
                        <a:pt x="8040" y="2217"/>
                      </a:cubicBezTo>
                      <a:lnTo>
                        <a:pt x="8040" y="2217"/>
                      </a:lnTo>
                      <a:cubicBezTo>
                        <a:pt x="8040" y="2217"/>
                        <a:pt x="8040" y="2217"/>
                        <a:pt x="8040" y="2217"/>
                      </a:cubicBezTo>
                      <a:lnTo>
                        <a:pt x="8040" y="2217"/>
                      </a:lnTo>
                      <a:cubicBezTo>
                        <a:pt x="8040" y="2217"/>
                        <a:pt x="8040" y="2217"/>
                        <a:pt x="8040" y="2217"/>
                      </a:cubicBezTo>
                      <a:lnTo>
                        <a:pt x="8040" y="2217"/>
                      </a:lnTo>
                      <a:cubicBezTo>
                        <a:pt x="8040" y="2217"/>
                        <a:pt x="8040" y="2217"/>
                        <a:pt x="8040" y="2217"/>
                      </a:cubicBezTo>
                      <a:lnTo>
                        <a:pt x="8040" y="2217"/>
                      </a:lnTo>
                      <a:cubicBezTo>
                        <a:pt x="8040" y="2217"/>
                        <a:pt x="8040" y="2217"/>
                        <a:pt x="8040" y="2217"/>
                      </a:cubicBezTo>
                      <a:lnTo>
                        <a:pt x="7763" y="2217"/>
                      </a:lnTo>
                      <a:cubicBezTo>
                        <a:pt x="7763" y="1940"/>
                        <a:pt x="7763" y="2217"/>
                        <a:pt x="7763" y="2217"/>
                      </a:cubicBezTo>
                      <a:lnTo>
                        <a:pt x="7763" y="2217"/>
                      </a:lnTo>
                      <a:cubicBezTo>
                        <a:pt x="7763" y="2217"/>
                        <a:pt x="7763" y="2217"/>
                        <a:pt x="7763" y="2217"/>
                      </a:cubicBezTo>
                      <a:lnTo>
                        <a:pt x="7763" y="2217"/>
                      </a:lnTo>
                      <a:cubicBezTo>
                        <a:pt x="7763" y="2217"/>
                        <a:pt x="7763" y="2217"/>
                        <a:pt x="7763" y="2217"/>
                      </a:cubicBezTo>
                      <a:lnTo>
                        <a:pt x="7763" y="2217"/>
                      </a:lnTo>
                      <a:cubicBezTo>
                        <a:pt x="7763" y="2217"/>
                        <a:pt x="7763" y="2217"/>
                        <a:pt x="7763" y="2217"/>
                      </a:cubicBezTo>
                      <a:lnTo>
                        <a:pt x="7763" y="2217"/>
                      </a:lnTo>
                      <a:cubicBezTo>
                        <a:pt x="7763" y="2217"/>
                        <a:pt x="7763" y="1663"/>
                        <a:pt x="7763" y="1663"/>
                      </a:cubicBezTo>
                      <a:lnTo>
                        <a:pt x="7763" y="1663"/>
                      </a:lnTo>
                      <a:cubicBezTo>
                        <a:pt x="7763" y="1663"/>
                        <a:pt x="7763" y="1663"/>
                        <a:pt x="7763" y="1663"/>
                      </a:cubicBezTo>
                      <a:lnTo>
                        <a:pt x="7763" y="1663"/>
                      </a:lnTo>
                      <a:cubicBezTo>
                        <a:pt x="7763" y="1663"/>
                        <a:pt x="7208" y="1663"/>
                        <a:pt x="7208" y="1663"/>
                      </a:cubicBezTo>
                      <a:lnTo>
                        <a:pt x="6377" y="2494"/>
                      </a:lnTo>
                      <a:lnTo>
                        <a:pt x="6099" y="2494"/>
                      </a:lnTo>
                      <a:cubicBezTo>
                        <a:pt x="6099" y="2494"/>
                        <a:pt x="6099" y="2494"/>
                        <a:pt x="6099" y="2494"/>
                      </a:cubicBezTo>
                      <a:lnTo>
                        <a:pt x="6099" y="2494"/>
                      </a:lnTo>
                      <a:cubicBezTo>
                        <a:pt x="6099" y="2494"/>
                        <a:pt x="6099" y="2494"/>
                        <a:pt x="6099" y="2494"/>
                      </a:cubicBezTo>
                      <a:lnTo>
                        <a:pt x="6099" y="2494"/>
                      </a:lnTo>
                      <a:cubicBezTo>
                        <a:pt x="6099" y="2494"/>
                        <a:pt x="6099" y="2494"/>
                        <a:pt x="6099" y="2494"/>
                      </a:cubicBezTo>
                      <a:lnTo>
                        <a:pt x="6099" y="2494"/>
                      </a:lnTo>
                      <a:cubicBezTo>
                        <a:pt x="6099" y="2494"/>
                        <a:pt x="6099" y="2494"/>
                        <a:pt x="6099" y="2494"/>
                      </a:cubicBezTo>
                      <a:lnTo>
                        <a:pt x="6099" y="2494"/>
                      </a:lnTo>
                      <a:cubicBezTo>
                        <a:pt x="6099" y="2494"/>
                        <a:pt x="6099" y="2494"/>
                        <a:pt x="6099" y="2494"/>
                      </a:cubicBezTo>
                      <a:lnTo>
                        <a:pt x="6099" y="2494"/>
                      </a:lnTo>
                      <a:cubicBezTo>
                        <a:pt x="6099" y="2494"/>
                        <a:pt x="6099" y="2494"/>
                        <a:pt x="6099" y="2494"/>
                      </a:cubicBezTo>
                      <a:lnTo>
                        <a:pt x="6099" y="2494"/>
                      </a:lnTo>
                      <a:cubicBezTo>
                        <a:pt x="6099" y="2494"/>
                        <a:pt x="6099" y="2494"/>
                        <a:pt x="6099" y="2494"/>
                      </a:cubicBezTo>
                      <a:lnTo>
                        <a:pt x="6099" y="2494"/>
                      </a:lnTo>
                      <a:cubicBezTo>
                        <a:pt x="6099" y="2494"/>
                        <a:pt x="6099" y="2494"/>
                        <a:pt x="6099" y="2494"/>
                      </a:cubicBezTo>
                      <a:lnTo>
                        <a:pt x="6099" y="3049"/>
                      </a:lnTo>
                      <a:cubicBezTo>
                        <a:pt x="6099" y="3049"/>
                        <a:pt x="5822" y="3603"/>
                        <a:pt x="5822" y="3603"/>
                      </a:cubicBezTo>
                      <a:lnTo>
                        <a:pt x="5822" y="3603"/>
                      </a:lnTo>
                      <a:cubicBezTo>
                        <a:pt x="5822" y="3603"/>
                        <a:pt x="5822" y="3603"/>
                        <a:pt x="5822" y="3603"/>
                      </a:cubicBezTo>
                      <a:lnTo>
                        <a:pt x="5822" y="3603"/>
                      </a:lnTo>
                      <a:cubicBezTo>
                        <a:pt x="5822" y="3603"/>
                        <a:pt x="5822" y="3603"/>
                        <a:pt x="5822" y="3603"/>
                      </a:cubicBezTo>
                      <a:lnTo>
                        <a:pt x="6377" y="3603"/>
                      </a:lnTo>
                      <a:cubicBezTo>
                        <a:pt x="6377" y="3603"/>
                        <a:pt x="6377" y="3603"/>
                        <a:pt x="6377" y="3603"/>
                      </a:cubicBezTo>
                      <a:lnTo>
                        <a:pt x="6377" y="3603"/>
                      </a:lnTo>
                      <a:cubicBezTo>
                        <a:pt x="6377" y="3603"/>
                        <a:pt x="6377" y="3603"/>
                        <a:pt x="6377" y="3603"/>
                      </a:cubicBezTo>
                      <a:lnTo>
                        <a:pt x="6377" y="3603"/>
                      </a:lnTo>
                      <a:cubicBezTo>
                        <a:pt x="6377" y="3603"/>
                        <a:pt x="6377" y="3880"/>
                        <a:pt x="6377" y="3880"/>
                      </a:cubicBezTo>
                      <a:lnTo>
                        <a:pt x="6377" y="3880"/>
                      </a:lnTo>
                      <a:cubicBezTo>
                        <a:pt x="6377" y="3880"/>
                        <a:pt x="6377" y="3880"/>
                        <a:pt x="6377" y="3880"/>
                      </a:cubicBezTo>
                      <a:lnTo>
                        <a:pt x="6377" y="3880"/>
                      </a:lnTo>
                      <a:cubicBezTo>
                        <a:pt x="6377" y="3603"/>
                        <a:pt x="6377" y="3603"/>
                        <a:pt x="6377" y="3603"/>
                      </a:cubicBezTo>
                      <a:lnTo>
                        <a:pt x="6377" y="3603"/>
                      </a:lnTo>
                      <a:cubicBezTo>
                        <a:pt x="6377" y="3603"/>
                        <a:pt x="6377" y="3603"/>
                        <a:pt x="6377" y="3603"/>
                      </a:cubicBezTo>
                      <a:lnTo>
                        <a:pt x="6377" y="3603"/>
                      </a:lnTo>
                      <a:cubicBezTo>
                        <a:pt x="6377" y="3603"/>
                        <a:pt x="6377" y="3603"/>
                        <a:pt x="6377" y="3603"/>
                      </a:cubicBezTo>
                      <a:lnTo>
                        <a:pt x="6377" y="3603"/>
                      </a:lnTo>
                      <a:cubicBezTo>
                        <a:pt x="6377" y="3603"/>
                        <a:pt x="6377" y="3603"/>
                        <a:pt x="6377" y="3603"/>
                      </a:cubicBezTo>
                      <a:lnTo>
                        <a:pt x="6377" y="3603"/>
                      </a:lnTo>
                      <a:cubicBezTo>
                        <a:pt x="6377" y="3603"/>
                        <a:pt x="6377" y="3603"/>
                        <a:pt x="6377" y="3603"/>
                      </a:cubicBezTo>
                      <a:lnTo>
                        <a:pt x="6377" y="3603"/>
                      </a:lnTo>
                      <a:cubicBezTo>
                        <a:pt x="6377" y="3603"/>
                        <a:pt x="6377" y="3603"/>
                        <a:pt x="6377" y="3603"/>
                      </a:cubicBezTo>
                      <a:lnTo>
                        <a:pt x="6377" y="3603"/>
                      </a:lnTo>
                      <a:cubicBezTo>
                        <a:pt x="6377" y="3603"/>
                        <a:pt x="6377" y="3603"/>
                        <a:pt x="6377" y="3603"/>
                      </a:cubicBezTo>
                      <a:lnTo>
                        <a:pt x="6377" y="3603"/>
                      </a:lnTo>
                      <a:cubicBezTo>
                        <a:pt x="6377" y="3603"/>
                        <a:pt x="6377" y="3603"/>
                        <a:pt x="6377" y="3603"/>
                      </a:cubicBezTo>
                      <a:lnTo>
                        <a:pt x="6377" y="3603"/>
                      </a:lnTo>
                      <a:cubicBezTo>
                        <a:pt x="6377" y="3603"/>
                        <a:pt x="6377" y="3603"/>
                        <a:pt x="6377" y="3603"/>
                      </a:cubicBezTo>
                      <a:lnTo>
                        <a:pt x="6377" y="3603"/>
                      </a:lnTo>
                      <a:cubicBezTo>
                        <a:pt x="6377" y="3603"/>
                        <a:pt x="6377" y="3603"/>
                        <a:pt x="6377" y="3603"/>
                      </a:cubicBezTo>
                      <a:lnTo>
                        <a:pt x="6377" y="3603"/>
                      </a:lnTo>
                      <a:cubicBezTo>
                        <a:pt x="6377" y="3603"/>
                        <a:pt x="6377" y="3603"/>
                        <a:pt x="6377" y="3603"/>
                      </a:cubicBezTo>
                      <a:lnTo>
                        <a:pt x="6377" y="3603"/>
                      </a:lnTo>
                      <a:cubicBezTo>
                        <a:pt x="6377" y="3603"/>
                        <a:pt x="6099" y="3603"/>
                        <a:pt x="6099" y="3603"/>
                      </a:cubicBezTo>
                      <a:lnTo>
                        <a:pt x="6099" y="3603"/>
                      </a:lnTo>
                      <a:cubicBezTo>
                        <a:pt x="6099" y="3603"/>
                        <a:pt x="6099" y="3603"/>
                        <a:pt x="6099" y="3603"/>
                      </a:cubicBezTo>
                      <a:lnTo>
                        <a:pt x="6099" y="3603"/>
                      </a:lnTo>
                      <a:cubicBezTo>
                        <a:pt x="6099" y="3603"/>
                        <a:pt x="6099" y="3603"/>
                        <a:pt x="6099" y="3603"/>
                      </a:cubicBezTo>
                      <a:lnTo>
                        <a:pt x="6099" y="3603"/>
                      </a:lnTo>
                      <a:cubicBezTo>
                        <a:pt x="6099" y="3603"/>
                        <a:pt x="6099" y="3880"/>
                        <a:pt x="6099" y="3880"/>
                      </a:cubicBezTo>
                      <a:lnTo>
                        <a:pt x="6099" y="3880"/>
                      </a:lnTo>
                      <a:cubicBezTo>
                        <a:pt x="6099" y="3880"/>
                        <a:pt x="6099" y="3880"/>
                        <a:pt x="6099" y="3880"/>
                      </a:cubicBezTo>
                      <a:lnTo>
                        <a:pt x="6099" y="3880"/>
                      </a:lnTo>
                      <a:cubicBezTo>
                        <a:pt x="6099" y="3880"/>
                        <a:pt x="6099" y="3880"/>
                        <a:pt x="6099" y="3880"/>
                      </a:cubicBezTo>
                      <a:lnTo>
                        <a:pt x="6099" y="3880"/>
                      </a:lnTo>
                      <a:cubicBezTo>
                        <a:pt x="6099" y="3880"/>
                        <a:pt x="6099" y="3880"/>
                        <a:pt x="6099" y="3880"/>
                      </a:cubicBezTo>
                      <a:lnTo>
                        <a:pt x="6099" y="3880"/>
                      </a:lnTo>
                      <a:cubicBezTo>
                        <a:pt x="6099" y="3880"/>
                        <a:pt x="6099" y="3880"/>
                        <a:pt x="6099" y="3880"/>
                      </a:cubicBezTo>
                      <a:lnTo>
                        <a:pt x="6099" y="3880"/>
                      </a:lnTo>
                      <a:cubicBezTo>
                        <a:pt x="6099" y="3880"/>
                        <a:pt x="6653" y="4434"/>
                        <a:pt x="6653" y="4434"/>
                      </a:cubicBezTo>
                      <a:lnTo>
                        <a:pt x="6653" y="4434"/>
                      </a:lnTo>
                      <a:cubicBezTo>
                        <a:pt x="6653" y="4711"/>
                        <a:pt x="6653" y="4711"/>
                        <a:pt x="6653" y="4711"/>
                      </a:cubicBezTo>
                      <a:lnTo>
                        <a:pt x="6653" y="4711"/>
                      </a:lnTo>
                      <a:cubicBezTo>
                        <a:pt x="6653" y="4711"/>
                        <a:pt x="6653" y="4711"/>
                        <a:pt x="6653" y="4711"/>
                      </a:cubicBezTo>
                      <a:lnTo>
                        <a:pt x="6653" y="4711"/>
                      </a:lnTo>
                      <a:cubicBezTo>
                        <a:pt x="6653" y="4711"/>
                        <a:pt x="6653" y="4711"/>
                        <a:pt x="6653" y="4711"/>
                      </a:cubicBezTo>
                      <a:lnTo>
                        <a:pt x="6653" y="4711"/>
                      </a:lnTo>
                      <a:cubicBezTo>
                        <a:pt x="6653" y="4711"/>
                        <a:pt x="6653" y="4711"/>
                        <a:pt x="6653" y="4711"/>
                      </a:cubicBezTo>
                      <a:lnTo>
                        <a:pt x="6653" y="4711"/>
                      </a:lnTo>
                      <a:cubicBezTo>
                        <a:pt x="6653" y="4711"/>
                        <a:pt x="6653" y="4711"/>
                        <a:pt x="6653" y="4711"/>
                      </a:cubicBezTo>
                      <a:lnTo>
                        <a:pt x="6653" y="4711"/>
                      </a:lnTo>
                      <a:cubicBezTo>
                        <a:pt x="6653" y="4711"/>
                        <a:pt x="6653" y="4711"/>
                        <a:pt x="6653" y="4711"/>
                      </a:cubicBezTo>
                      <a:lnTo>
                        <a:pt x="6653" y="4711"/>
                      </a:lnTo>
                      <a:cubicBezTo>
                        <a:pt x="6653" y="4711"/>
                        <a:pt x="6653" y="4711"/>
                        <a:pt x="6653" y="4711"/>
                      </a:cubicBezTo>
                      <a:lnTo>
                        <a:pt x="6653" y="4711"/>
                      </a:lnTo>
                      <a:cubicBezTo>
                        <a:pt x="6653" y="4711"/>
                        <a:pt x="6653" y="4711"/>
                        <a:pt x="6653" y="4711"/>
                      </a:cubicBezTo>
                      <a:lnTo>
                        <a:pt x="6653" y="4711"/>
                      </a:lnTo>
                      <a:cubicBezTo>
                        <a:pt x="6653" y="4711"/>
                        <a:pt x="6653" y="4711"/>
                        <a:pt x="6653" y="4711"/>
                      </a:cubicBezTo>
                      <a:lnTo>
                        <a:pt x="5822" y="6928"/>
                      </a:lnTo>
                      <a:lnTo>
                        <a:pt x="5822" y="6928"/>
                      </a:lnTo>
                      <a:cubicBezTo>
                        <a:pt x="5822" y="6928"/>
                        <a:pt x="5822" y="7482"/>
                        <a:pt x="5822" y="7482"/>
                      </a:cubicBezTo>
                      <a:lnTo>
                        <a:pt x="5822" y="7482"/>
                      </a:lnTo>
                      <a:cubicBezTo>
                        <a:pt x="5822" y="7482"/>
                        <a:pt x="5822" y="7482"/>
                        <a:pt x="5822" y="7482"/>
                      </a:cubicBezTo>
                      <a:lnTo>
                        <a:pt x="5822" y="7482"/>
                      </a:lnTo>
                      <a:cubicBezTo>
                        <a:pt x="5822" y="7482"/>
                        <a:pt x="5822" y="7760"/>
                        <a:pt x="5822" y="7760"/>
                      </a:cubicBezTo>
                      <a:lnTo>
                        <a:pt x="5822" y="7760"/>
                      </a:lnTo>
                      <a:cubicBezTo>
                        <a:pt x="5822" y="7760"/>
                        <a:pt x="5822" y="7760"/>
                        <a:pt x="5822" y="7760"/>
                      </a:cubicBezTo>
                      <a:lnTo>
                        <a:pt x="5822" y="7760"/>
                      </a:lnTo>
                      <a:cubicBezTo>
                        <a:pt x="5822" y="7760"/>
                        <a:pt x="5822" y="7760"/>
                        <a:pt x="5822" y="7760"/>
                      </a:cubicBezTo>
                      <a:lnTo>
                        <a:pt x="5822" y="7760"/>
                      </a:lnTo>
                      <a:cubicBezTo>
                        <a:pt x="5822" y="7760"/>
                        <a:pt x="5545" y="7760"/>
                        <a:pt x="5545" y="7760"/>
                      </a:cubicBezTo>
                      <a:lnTo>
                        <a:pt x="5545" y="7760"/>
                      </a:lnTo>
                      <a:cubicBezTo>
                        <a:pt x="5545" y="8037"/>
                        <a:pt x="5545" y="7760"/>
                        <a:pt x="5545" y="7760"/>
                      </a:cubicBezTo>
                      <a:lnTo>
                        <a:pt x="6099" y="7760"/>
                      </a:lnTo>
                      <a:cubicBezTo>
                        <a:pt x="6099" y="7760"/>
                        <a:pt x="6099" y="8037"/>
                        <a:pt x="6099" y="8037"/>
                      </a:cubicBezTo>
                      <a:lnTo>
                        <a:pt x="6099" y="8037"/>
                      </a:lnTo>
                      <a:cubicBezTo>
                        <a:pt x="6099" y="8037"/>
                        <a:pt x="6099" y="8037"/>
                        <a:pt x="6099" y="8037"/>
                      </a:cubicBezTo>
                      <a:lnTo>
                        <a:pt x="6099" y="8037"/>
                      </a:lnTo>
                      <a:cubicBezTo>
                        <a:pt x="6099" y="8037"/>
                        <a:pt x="6099" y="8037"/>
                        <a:pt x="6099" y="8037"/>
                      </a:cubicBezTo>
                      <a:lnTo>
                        <a:pt x="6099" y="8037"/>
                      </a:lnTo>
                      <a:cubicBezTo>
                        <a:pt x="6099" y="8314"/>
                        <a:pt x="6099" y="8037"/>
                        <a:pt x="6099" y="8037"/>
                      </a:cubicBezTo>
                      <a:lnTo>
                        <a:pt x="6099" y="8037"/>
                      </a:lnTo>
                      <a:cubicBezTo>
                        <a:pt x="6099" y="8037"/>
                        <a:pt x="6099" y="8037"/>
                        <a:pt x="6099" y="8037"/>
                      </a:cubicBezTo>
                      <a:lnTo>
                        <a:pt x="6099" y="8037"/>
                      </a:lnTo>
                      <a:cubicBezTo>
                        <a:pt x="6099" y="8037"/>
                        <a:pt x="5822" y="8591"/>
                        <a:pt x="5822" y="8591"/>
                      </a:cubicBezTo>
                      <a:lnTo>
                        <a:pt x="5822" y="8591"/>
                      </a:lnTo>
                      <a:cubicBezTo>
                        <a:pt x="5822" y="8591"/>
                        <a:pt x="5822" y="8591"/>
                        <a:pt x="5822" y="8591"/>
                      </a:cubicBezTo>
                      <a:lnTo>
                        <a:pt x="5822" y="8591"/>
                      </a:lnTo>
                      <a:cubicBezTo>
                        <a:pt x="5822" y="8591"/>
                        <a:pt x="5822" y="8868"/>
                        <a:pt x="5822" y="8868"/>
                      </a:cubicBezTo>
                      <a:lnTo>
                        <a:pt x="5545" y="8868"/>
                      </a:lnTo>
                      <a:lnTo>
                        <a:pt x="5545" y="9422"/>
                      </a:lnTo>
                      <a:lnTo>
                        <a:pt x="5545" y="9422"/>
                      </a:lnTo>
                      <a:cubicBezTo>
                        <a:pt x="5545" y="9422"/>
                        <a:pt x="5545" y="9422"/>
                        <a:pt x="5545" y="9422"/>
                      </a:cubicBezTo>
                      <a:lnTo>
                        <a:pt x="5545" y="9422"/>
                      </a:lnTo>
                      <a:cubicBezTo>
                        <a:pt x="5545" y="9422"/>
                        <a:pt x="5545" y="9422"/>
                        <a:pt x="5545" y="9422"/>
                      </a:cubicBezTo>
                      <a:lnTo>
                        <a:pt x="5545" y="9422"/>
                      </a:lnTo>
                      <a:cubicBezTo>
                        <a:pt x="5545" y="9422"/>
                        <a:pt x="5545" y="9699"/>
                        <a:pt x="5545" y="9699"/>
                      </a:cubicBezTo>
                      <a:lnTo>
                        <a:pt x="6377" y="9699"/>
                      </a:lnTo>
                      <a:cubicBezTo>
                        <a:pt x="6377" y="9699"/>
                        <a:pt x="6377" y="9699"/>
                        <a:pt x="6377" y="9699"/>
                      </a:cubicBezTo>
                      <a:lnTo>
                        <a:pt x="5822" y="9699"/>
                      </a:lnTo>
                      <a:cubicBezTo>
                        <a:pt x="5822" y="9699"/>
                        <a:pt x="5822" y="9422"/>
                        <a:pt x="5822" y="9422"/>
                      </a:cubicBezTo>
                      <a:lnTo>
                        <a:pt x="6099" y="9422"/>
                      </a:lnTo>
                      <a:cubicBezTo>
                        <a:pt x="6099" y="9422"/>
                        <a:pt x="6099" y="9145"/>
                        <a:pt x="6099" y="9145"/>
                      </a:cubicBezTo>
                      <a:lnTo>
                        <a:pt x="6099" y="9145"/>
                      </a:lnTo>
                      <a:cubicBezTo>
                        <a:pt x="6099" y="8868"/>
                        <a:pt x="6099" y="8591"/>
                        <a:pt x="6099" y="8591"/>
                      </a:cubicBezTo>
                      <a:lnTo>
                        <a:pt x="6099" y="8037"/>
                      </a:lnTo>
                      <a:cubicBezTo>
                        <a:pt x="5822" y="8037"/>
                        <a:pt x="5822" y="8037"/>
                        <a:pt x="5822" y="8037"/>
                      </a:cubicBezTo>
                      <a:lnTo>
                        <a:pt x="6653" y="8037"/>
                      </a:lnTo>
                      <a:cubicBezTo>
                        <a:pt x="6653" y="7760"/>
                        <a:pt x="6653" y="7760"/>
                        <a:pt x="6653" y="7760"/>
                      </a:cubicBezTo>
                      <a:lnTo>
                        <a:pt x="6377" y="7760"/>
                      </a:lnTo>
                      <a:cubicBezTo>
                        <a:pt x="6377" y="7760"/>
                        <a:pt x="6377" y="7760"/>
                        <a:pt x="6377" y="7760"/>
                      </a:cubicBezTo>
                      <a:lnTo>
                        <a:pt x="7208" y="7760"/>
                      </a:lnTo>
                      <a:cubicBezTo>
                        <a:pt x="7208" y="7482"/>
                        <a:pt x="7208" y="7482"/>
                        <a:pt x="7208" y="7482"/>
                      </a:cubicBezTo>
                      <a:lnTo>
                        <a:pt x="7208" y="7482"/>
                      </a:lnTo>
                      <a:cubicBezTo>
                        <a:pt x="7208" y="7482"/>
                        <a:pt x="6931" y="7760"/>
                        <a:pt x="6931" y="7760"/>
                      </a:cubicBezTo>
                      <a:lnTo>
                        <a:pt x="6931" y="7760"/>
                      </a:lnTo>
                      <a:cubicBezTo>
                        <a:pt x="6931" y="7760"/>
                        <a:pt x="7208" y="7760"/>
                        <a:pt x="7208" y="7760"/>
                      </a:cubicBezTo>
                      <a:lnTo>
                        <a:pt x="7208" y="7205"/>
                      </a:lnTo>
                      <a:lnTo>
                        <a:pt x="7208" y="7205"/>
                      </a:lnTo>
                      <a:cubicBezTo>
                        <a:pt x="7208" y="7205"/>
                        <a:pt x="7763" y="7205"/>
                        <a:pt x="7763" y="7205"/>
                      </a:cubicBezTo>
                      <a:lnTo>
                        <a:pt x="7763" y="7205"/>
                      </a:lnTo>
                      <a:cubicBezTo>
                        <a:pt x="7763" y="7205"/>
                        <a:pt x="7763" y="6928"/>
                        <a:pt x="7763" y="6928"/>
                      </a:cubicBezTo>
                      <a:lnTo>
                        <a:pt x="6931" y="5542"/>
                      </a:lnTo>
                      <a:lnTo>
                        <a:pt x="6931" y="5542"/>
                      </a:lnTo>
                      <a:cubicBezTo>
                        <a:pt x="6931" y="5542"/>
                        <a:pt x="6931" y="5542"/>
                        <a:pt x="6931" y="5542"/>
                      </a:cubicBezTo>
                      <a:lnTo>
                        <a:pt x="6931" y="5542"/>
                      </a:lnTo>
                      <a:cubicBezTo>
                        <a:pt x="6931" y="5542"/>
                        <a:pt x="6931" y="5542"/>
                        <a:pt x="6931" y="5542"/>
                      </a:cubicBezTo>
                      <a:lnTo>
                        <a:pt x="6931" y="5542"/>
                      </a:lnTo>
                      <a:cubicBezTo>
                        <a:pt x="6931" y="5542"/>
                        <a:pt x="6931" y="5542"/>
                        <a:pt x="6931" y="5542"/>
                      </a:cubicBezTo>
                      <a:lnTo>
                        <a:pt x="7208" y="5542"/>
                      </a:lnTo>
                      <a:cubicBezTo>
                        <a:pt x="7208" y="5265"/>
                        <a:pt x="7208" y="5542"/>
                        <a:pt x="7208" y="5542"/>
                      </a:cubicBezTo>
                      <a:lnTo>
                        <a:pt x="6931" y="5542"/>
                      </a:lnTo>
                      <a:cubicBezTo>
                        <a:pt x="6931" y="5820"/>
                        <a:pt x="6931" y="6097"/>
                        <a:pt x="6931" y="6097"/>
                      </a:cubicBezTo>
                      <a:lnTo>
                        <a:pt x="6931" y="6097"/>
                      </a:lnTo>
                      <a:cubicBezTo>
                        <a:pt x="6931" y="6097"/>
                        <a:pt x="6931" y="6097"/>
                        <a:pt x="6931" y="6097"/>
                      </a:cubicBezTo>
                      <a:lnTo>
                        <a:pt x="6931" y="6097"/>
                      </a:lnTo>
                      <a:cubicBezTo>
                        <a:pt x="6931" y="6097"/>
                        <a:pt x="6931" y="6097"/>
                        <a:pt x="6931" y="6097"/>
                      </a:cubicBezTo>
                      <a:lnTo>
                        <a:pt x="6931" y="6097"/>
                      </a:lnTo>
                      <a:cubicBezTo>
                        <a:pt x="6931" y="6097"/>
                        <a:pt x="6931" y="6097"/>
                        <a:pt x="6931" y="6097"/>
                      </a:cubicBezTo>
                      <a:lnTo>
                        <a:pt x="6931" y="6097"/>
                      </a:lnTo>
                      <a:cubicBezTo>
                        <a:pt x="6931" y="6097"/>
                        <a:pt x="6931" y="6097"/>
                        <a:pt x="6931" y="6097"/>
                      </a:cubicBezTo>
                      <a:lnTo>
                        <a:pt x="7208" y="6097"/>
                      </a:lnTo>
                      <a:cubicBezTo>
                        <a:pt x="7208" y="5820"/>
                        <a:pt x="7208" y="5820"/>
                        <a:pt x="7208" y="5820"/>
                      </a:cubicBezTo>
                      <a:lnTo>
                        <a:pt x="6931" y="5820"/>
                      </a:lnTo>
                      <a:cubicBezTo>
                        <a:pt x="6931" y="6097"/>
                        <a:pt x="6931" y="6374"/>
                        <a:pt x="6931" y="6374"/>
                      </a:cubicBezTo>
                      <a:lnTo>
                        <a:pt x="6931" y="6374"/>
                      </a:lnTo>
                      <a:cubicBezTo>
                        <a:pt x="6931" y="6374"/>
                        <a:pt x="6931" y="6374"/>
                        <a:pt x="6931" y="6374"/>
                      </a:cubicBezTo>
                      <a:lnTo>
                        <a:pt x="6931" y="6374"/>
                      </a:lnTo>
                      <a:cubicBezTo>
                        <a:pt x="6931" y="6374"/>
                        <a:pt x="6931" y="6374"/>
                        <a:pt x="6931" y="6374"/>
                      </a:cubicBezTo>
                      <a:lnTo>
                        <a:pt x="6931" y="6374"/>
                      </a:lnTo>
                      <a:cubicBezTo>
                        <a:pt x="6931" y="6374"/>
                        <a:pt x="6931" y="6374"/>
                        <a:pt x="6931" y="6374"/>
                      </a:cubicBezTo>
                      <a:lnTo>
                        <a:pt x="6931" y="6374"/>
                      </a:lnTo>
                      <a:cubicBezTo>
                        <a:pt x="6931" y="6374"/>
                        <a:pt x="6931" y="6374"/>
                        <a:pt x="6931" y="6374"/>
                      </a:cubicBezTo>
                      <a:lnTo>
                        <a:pt x="6931" y="6374"/>
                      </a:lnTo>
                      <a:cubicBezTo>
                        <a:pt x="6931" y="6374"/>
                        <a:pt x="6931" y="6374"/>
                        <a:pt x="6931" y="6374"/>
                      </a:cubicBezTo>
                      <a:lnTo>
                        <a:pt x="6931" y="6374"/>
                      </a:lnTo>
                      <a:cubicBezTo>
                        <a:pt x="6931" y="6374"/>
                        <a:pt x="6931" y="6374"/>
                        <a:pt x="6931" y="6374"/>
                      </a:cubicBezTo>
                      <a:lnTo>
                        <a:pt x="6931" y="6374"/>
                      </a:lnTo>
                      <a:cubicBezTo>
                        <a:pt x="6931" y="6374"/>
                        <a:pt x="6931" y="6374"/>
                        <a:pt x="6931" y="6374"/>
                      </a:cubicBezTo>
                      <a:lnTo>
                        <a:pt x="6931" y="6374"/>
                      </a:lnTo>
                      <a:cubicBezTo>
                        <a:pt x="6931" y="6374"/>
                        <a:pt x="6931" y="6374"/>
                        <a:pt x="6931" y="6374"/>
                      </a:cubicBezTo>
                      <a:lnTo>
                        <a:pt x="6931" y="6374"/>
                      </a:lnTo>
                      <a:cubicBezTo>
                        <a:pt x="6931" y="6374"/>
                        <a:pt x="6931" y="6374"/>
                        <a:pt x="6931" y="6374"/>
                      </a:cubicBezTo>
                      <a:lnTo>
                        <a:pt x="6931" y="6374"/>
                      </a:lnTo>
                      <a:cubicBezTo>
                        <a:pt x="6931" y="6374"/>
                        <a:pt x="6931" y="6374"/>
                        <a:pt x="6931" y="6374"/>
                      </a:cubicBezTo>
                      <a:lnTo>
                        <a:pt x="6931" y="6374"/>
                      </a:lnTo>
                      <a:cubicBezTo>
                        <a:pt x="6931" y="6374"/>
                        <a:pt x="6931" y="6374"/>
                        <a:pt x="6931" y="6374"/>
                      </a:cubicBezTo>
                      <a:lnTo>
                        <a:pt x="6931" y="6374"/>
                      </a:lnTo>
                      <a:cubicBezTo>
                        <a:pt x="6931" y="6374"/>
                        <a:pt x="6931" y="6374"/>
                        <a:pt x="6931" y="6374"/>
                      </a:cubicBezTo>
                      <a:lnTo>
                        <a:pt x="6931" y="6374"/>
                      </a:lnTo>
                      <a:cubicBezTo>
                        <a:pt x="6931" y="6374"/>
                        <a:pt x="6931" y="6374"/>
                        <a:pt x="6931" y="6374"/>
                      </a:cubicBezTo>
                      <a:lnTo>
                        <a:pt x="6931" y="6374"/>
                      </a:lnTo>
                      <a:cubicBezTo>
                        <a:pt x="6931" y="6374"/>
                        <a:pt x="6931" y="6374"/>
                        <a:pt x="6931" y="6374"/>
                      </a:cubicBezTo>
                      <a:lnTo>
                        <a:pt x="6931" y="6374"/>
                      </a:lnTo>
                      <a:cubicBezTo>
                        <a:pt x="6931" y="6374"/>
                        <a:pt x="7208" y="6097"/>
                        <a:pt x="7208" y="6097"/>
                      </a:cubicBezTo>
                      <a:lnTo>
                        <a:pt x="7208" y="6097"/>
                      </a:lnTo>
                      <a:cubicBezTo>
                        <a:pt x="7208" y="5820"/>
                        <a:pt x="7208" y="5542"/>
                        <a:pt x="7208" y="5542"/>
                      </a:cubicBezTo>
                      <a:lnTo>
                        <a:pt x="7208" y="5542"/>
                      </a:lnTo>
                      <a:cubicBezTo>
                        <a:pt x="7208" y="5542"/>
                        <a:pt x="7208" y="5542"/>
                        <a:pt x="7208" y="5542"/>
                      </a:cubicBezTo>
                      <a:lnTo>
                        <a:pt x="7208" y="5542"/>
                      </a:lnTo>
                      <a:cubicBezTo>
                        <a:pt x="7208" y="5542"/>
                        <a:pt x="7208" y="6097"/>
                        <a:pt x="7208" y="6097"/>
                      </a:cubicBezTo>
                      <a:lnTo>
                        <a:pt x="7208" y="6097"/>
                      </a:lnTo>
                      <a:cubicBezTo>
                        <a:pt x="7208" y="6097"/>
                        <a:pt x="7208" y="6097"/>
                        <a:pt x="7208" y="6097"/>
                      </a:cubicBezTo>
                      <a:lnTo>
                        <a:pt x="7208" y="6097"/>
                      </a:lnTo>
                      <a:cubicBezTo>
                        <a:pt x="7208" y="6097"/>
                        <a:pt x="7208" y="6097"/>
                        <a:pt x="7208" y="6097"/>
                      </a:cubicBezTo>
                      <a:lnTo>
                        <a:pt x="7208" y="6097"/>
                      </a:lnTo>
                      <a:cubicBezTo>
                        <a:pt x="7208" y="6097"/>
                        <a:pt x="7208" y="6097"/>
                        <a:pt x="7208" y="6097"/>
                      </a:cubicBezTo>
                      <a:lnTo>
                        <a:pt x="7763" y="6097"/>
                      </a:lnTo>
                      <a:cubicBezTo>
                        <a:pt x="7763" y="6097"/>
                        <a:pt x="7763" y="5820"/>
                        <a:pt x="7763" y="5820"/>
                      </a:cubicBezTo>
                      <a:lnTo>
                        <a:pt x="7763" y="5820"/>
                      </a:lnTo>
                      <a:cubicBezTo>
                        <a:pt x="7763" y="5820"/>
                        <a:pt x="7763" y="5820"/>
                        <a:pt x="7763" y="5820"/>
                      </a:cubicBezTo>
                      <a:lnTo>
                        <a:pt x="7763" y="5820"/>
                      </a:lnTo>
                      <a:cubicBezTo>
                        <a:pt x="7763" y="5820"/>
                        <a:pt x="7763" y="5820"/>
                        <a:pt x="7763" y="5820"/>
                      </a:cubicBezTo>
                      <a:lnTo>
                        <a:pt x="7763" y="5820"/>
                      </a:lnTo>
                      <a:cubicBezTo>
                        <a:pt x="7763" y="5820"/>
                        <a:pt x="8040" y="5820"/>
                        <a:pt x="8040" y="5820"/>
                      </a:cubicBezTo>
                      <a:lnTo>
                        <a:pt x="8317" y="5820"/>
                      </a:lnTo>
                      <a:cubicBezTo>
                        <a:pt x="8317" y="5820"/>
                        <a:pt x="8317" y="6097"/>
                        <a:pt x="8317" y="6097"/>
                      </a:cubicBezTo>
                      <a:lnTo>
                        <a:pt x="8317" y="6097"/>
                      </a:lnTo>
                      <a:cubicBezTo>
                        <a:pt x="8317" y="6097"/>
                        <a:pt x="8317" y="6097"/>
                        <a:pt x="8317" y="6097"/>
                      </a:cubicBezTo>
                      <a:lnTo>
                        <a:pt x="8317" y="6097"/>
                      </a:lnTo>
                      <a:cubicBezTo>
                        <a:pt x="8317" y="6097"/>
                        <a:pt x="8317" y="5542"/>
                        <a:pt x="8317" y="5542"/>
                      </a:cubicBezTo>
                      <a:lnTo>
                        <a:pt x="8317" y="5542"/>
                      </a:lnTo>
                      <a:cubicBezTo>
                        <a:pt x="8317" y="5542"/>
                        <a:pt x="8317" y="5542"/>
                        <a:pt x="8317" y="5542"/>
                      </a:cubicBezTo>
                      <a:lnTo>
                        <a:pt x="8317" y="5542"/>
                      </a:lnTo>
                      <a:cubicBezTo>
                        <a:pt x="8317" y="5542"/>
                        <a:pt x="8317" y="5542"/>
                        <a:pt x="8317" y="5542"/>
                      </a:cubicBezTo>
                      <a:lnTo>
                        <a:pt x="8317" y="5542"/>
                      </a:lnTo>
                      <a:cubicBezTo>
                        <a:pt x="8317" y="5542"/>
                        <a:pt x="8317" y="5542"/>
                        <a:pt x="8317" y="5542"/>
                      </a:cubicBezTo>
                      <a:lnTo>
                        <a:pt x="8317" y="5542"/>
                      </a:lnTo>
                      <a:cubicBezTo>
                        <a:pt x="8317" y="5542"/>
                        <a:pt x="8317" y="5542"/>
                        <a:pt x="8317" y="5542"/>
                      </a:cubicBezTo>
                      <a:lnTo>
                        <a:pt x="8317" y="5542"/>
                      </a:lnTo>
                      <a:cubicBezTo>
                        <a:pt x="8317" y="5265"/>
                        <a:pt x="8317" y="5265"/>
                        <a:pt x="8317" y="5265"/>
                      </a:cubicBezTo>
                      <a:lnTo>
                        <a:pt x="8317" y="5265"/>
                      </a:lnTo>
                      <a:cubicBezTo>
                        <a:pt x="8317" y="5265"/>
                        <a:pt x="8317" y="5265"/>
                        <a:pt x="8317" y="5265"/>
                      </a:cubicBezTo>
                      <a:lnTo>
                        <a:pt x="8317" y="5265"/>
                      </a:lnTo>
                      <a:cubicBezTo>
                        <a:pt x="8317" y="5265"/>
                        <a:pt x="8317" y="5265"/>
                        <a:pt x="8317" y="5265"/>
                      </a:cubicBezTo>
                      <a:lnTo>
                        <a:pt x="8317" y="5265"/>
                      </a:lnTo>
                      <a:lnTo>
                        <a:pt x="8317" y="5820"/>
                      </a:lnTo>
                      <a:cubicBezTo>
                        <a:pt x="8317" y="5820"/>
                        <a:pt x="8317" y="5820"/>
                        <a:pt x="8317" y="5820"/>
                      </a:cubicBezTo>
                      <a:lnTo>
                        <a:pt x="8317" y="5820"/>
                      </a:lnTo>
                      <a:cubicBezTo>
                        <a:pt x="8317" y="5820"/>
                        <a:pt x="8317" y="5820"/>
                        <a:pt x="8317" y="5820"/>
                      </a:cubicBezTo>
                      <a:lnTo>
                        <a:pt x="8317" y="5820"/>
                      </a:lnTo>
                      <a:cubicBezTo>
                        <a:pt x="8317" y="6097"/>
                        <a:pt x="8040" y="6651"/>
                        <a:pt x="8040" y="6651"/>
                      </a:cubicBezTo>
                      <a:lnTo>
                        <a:pt x="8040" y="6651"/>
                      </a:lnTo>
                      <a:cubicBezTo>
                        <a:pt x="8040" y="6651"/>
                        <a:pt x="8040" y="6928"/>
                        <a:pt x="8040" y="6928"/>
                      </a:cubicBezTo>
                      <a:lnTo>
                        <a:pt x="8040" y="6928"/>
                      </a:lnTo>
                      <a:cubicBezTo>
                        <a:pt x="8040" y="6928"/>
                        <a:pt x="8040" y="6928"/>
                        <a:pt x="8040" y="6928"/>
                      </a:cubicBezTo>
                      <a:lnTo>
                        <a:pt x="8040" y="6928"/>
                      </a:lnTo>
                      <a:cubicBezTo>
                        <a:pt x="8040" y="6928"/>
                        <a:pt x="8594" y="6928"/>
                        <a:pt x="8594" y="6928"/>
                      </a:cubicBezTo>
                      <a:lnTo>
                        <a:pt x="8594" y="6928"/>
                      </a:lnTo>
                      <a:cubicBezTo>
                        <a:pt x="8594" y="6928"/>
                        <a:pt x="8594" y="6928"/>
                        <a:pt x="8594" y="6928"/>
                      </a:cubicBezTo>
                      <a:lnTo>
                        <a:pt x="8594" y="6928"/>
                      </a:lnTo>
                      <a:cubicBezTo>
                        <a:pt x="8594" y="6928"/>
                        <a:pt x="8594" y="6928"/>
                        <a:pt x="8594" y="6928"/>
                      </a:cubicBezTo>
                      <a:lnTo>
                        <a:pt x="8871" y="6928"/>
                      </a:lnTo>
                      <a:cubicBezTo>
                        <a:pt x="8871" y="6928"/>
                        <a:pt x="8871" y="6374"/>
                        <a:pt x="8871" y="6374"/>
                      </a:cubicBezTo>
                      <a:lnTo>
                        <a:pt x="8871" y="6374"/>
                      </a:lnTo>
                      <a:cubicBezTo>
                        <a:pt x="8871" y="6374"/>
                        <a:pt x="8871" y="6374"/>
                        <a:pt x="8871" y="6374"/>
                      </a:cubicBezTo>
                      <a:lnTo>
                        <a:pt x="8871" y="6374"/>
                      </a:lnTo>
                      <a:cubicBezTo>
                        <a:pt x="8871" y="6374"/>
                        <a:pt x="8871" y="6374"/>
                        <a:pt x="8871" y="6374"/>
                      </a:cubicBezTo>
                      <a:lnTo>
                        <a:pt x="8871" y="6374"/>
                      </a:lnTo>
                      <a:cubicBezTo>
                        <a:pt x="8871" y="6374"/>
                        <a:pt x="8871" y="6374"/>
                        <a:pt x="8871" y="6374"/>
                      </a:cubicBezTo>
                      <a:lnTo>
                        <a:pt x="8871" y="6374"/>
                      </a:lnTo>
                      <a:cubicBezTo>
                        <a:pt x="8871" y="6097"/>
                        <a:pt x="8871" y="5820"/>
                        <a:pt x="8871" y="5820"/>
                      </a:cubicBezTo>
                      <a:lnTo>
                        <a:pt x="8871" y="5820"/>
                      </a:lnTo>
                      <a:cubicBezTo>
                        <a:pt x="8871" y="5542"/>
                        <a:pt x="8871" y="5542"/>
                        <a:pt x="8871" y="5542"/>
                      </a:cubicBezTo>
                      <a:lnTo>
                        <a:pt x="9426" y="5542"/>
                      </a:lnTo>
                      <a:cubicBezTo>
                        <a:pt x="9426" y="5542"/>
                        <a:pt x="9426" y="5542"/>
                        <a:pt x="9426" y="5542"/>
                      </a:cubicBezTo>
                      <a:lnTo>
                        <a:pt x="9426" y="5542"/>
                      </a:lnTo>
                      <a:lnTo>
                        <a:pt x="9426" y="5542"/>
                      </a:lnTo>
                      <a:cubicBezTo>
                        <a:pt x="9426" y="5542"/>
                        <a:pt x="9426" y="5820"/>
                        <a:pt x="9426" y="5820"/>
                      </a:cubicBezTo>
                      <a:lnTo>
                        <a:pt x="9426" y="5820"/>
                      </a:lnTo>
                      <a:cubicBezTo>
                        <a:pt x="9426" y="5820"/>
                        <a:pt x="9426" y="6374"/>
                        <a:pt x="9426" y="6374"/>
                      </a:cubicBezTo>
                      <a:lnTo>
                        <a:pt x="9426" y="6374"/>
                      </a:lnTo>
                      <a:cubicBezTo>
                        <a:pt x="9426" y="6374"/>
                        <a:pt x="9426" y="6374"/>
                        <a:pt x="9426" y="6374"/>
                      </a:cubicBezTo>
                      <a:lnTo>
                        <a:pt x="9426" y="6374"/>
                      </a:lnTo>
                      <a:cubicBezTo>
                        <a:pt x="9426" y="6374"/>
                        <a:pt x="9980" y="6928"/>
                        <a:pt x="9980" y="6928"/>
                      </a:cubicBezTo>
                      <a:lnTo>
                        <a:pt x="9980" y="6928"/>
                      </a:lnTo>
                      <a:cubicBezTo>
                        <a:pt x="9980" y="6928"/>
                        <a:pt x="9426" y="6928"/>
                        <a:pt x="9426" y="6928"/>
                      </a:cubicBezTo>
                      <a:lnTo>
                        <a:pt x="9149" y="6928"/>
                      </a:lnTo>
                      <a:cubicBezTo>
                        <a:pt x="9149" y="6928"/>
                        <a:pt x="10258" y="7760"/>
                        <a:pt x="10258" y="7760"/>
                      </a:cubicBezTo>
                      <a:lnTo>
                        <a:pt x="10258" y="7205"/>
                      </a:lnTo>
                      <a:cubicBezTo>
                        <a:pt x="10535" y="7205"/>
                        <a:pt x="11366" y="7760"/>
                        <a:pt x="11366" y="7760"/>
                      </a:cubicBezTo>
                      <a:lnTo>
                        <a:pt x="11366" y="7760"/>
                      </a:lnTo>
                      <a:cubicBezTo>
                        <a:pt x="11366" y="7760"/>
                        <a:pt x="11366" y="7760"/>
                        <a:pt x="11366" y="7760"/>
                      </a:cubicBezTo>
                      <a:lnTo>
                        <a:pt x="11366" y="7760"/>
                      </a:lnTo>
                      <a:cubicBezTo>
                        <a:pt x="11366" y="7760"/>
                        <a:pt x="11366" y="7760"/>
                        <a:pt x="11366" y="7760"/>
                      </a:cubicBezTo>
                      <a:lnTo>
                        <a:pt x="11366" y="7760"/>
                      </a:lnTo>
                      <a:cubicBezTo>
                        <a:pt x="11366" y="7760"/>
                        <a:pt x="11644" y="8037"/>
                        <a:pt x="11644" y="8037"/>
                      </a:cubicBezTo>
                      <a:lnTo>
                        <a:pt x="11644" y="8037"/>
                      </a:lnTo>
                      <a:cubicBezTo>
                        <a:pt x="11644" y="8037"/>
                        <a:pt x="11644" y="7760"/>
                        <a:pt x="11644" y="7760"/>
                      </a:cubicBezTo>
                      <a:lnTo>
                        <a:pt x="11644" y="7760"/>
                      </a:lnTo>
                      <a:cubicBezTo>
                        <a:pt x="11644" y="7760"/>
                        <a:pt x="11644" y="7760"/>
                        <a:pt x="11644" y="7760"/>
                      </a:cubicBezTo>
                      <a:lnTo>
                        <a:pt x="11644" y="7760"/>
                      </a:lnTo>
                      <a:cubicBezTo>
                        <a:pt x="11644" y="7760"/>
                        <a:pt x="11644" y="7760"/>
                        <a:pt x="11644" y="7760"/>
                      </a:cubicBezTo>
                      <a:lnTo>
                        <a:pt x="11644" y="7760"/>
                      </a:lnTo>
                      <a:cubicBezTo>
                        <a:pt x="11644" y="7760"/>
                        <a:pt x="11644" y="7760"/>
                        <a:pt x="11644" y="7760"/>
                      </a:cubicBezTo>
                      <a:lnTo>
                        <a:pt x="11644" y="7760"/>
                      </a:lnTo>
                      <a:cubicBezTo>
                        <a:pt x="11644" y="7760"/>
                        <a:pt x="11644" y="7760"/>
                        <a:pt x="11644" y="7760"/>
                      </a:cubicBezTo>
                      <a:lnTo>
                        <a:pt x="11644" y="7760"/>
                      </a:lnTo>
                      <a:cubicBezTo>
                        <a:pt x="11644" y="7760"/>
                        <a:pt x="11644" y="7760"/>
                        <a:pt x="11644" y="7760"/>
                      </a:cubicBezTo>
                      <a:lnTo>
                        <a:pt x="11644" y="7760"/>
                      </a:lnTo>
                      <a:cubicBezTo>
                        <a:pt x="11644" y="7760"/>
                        <a:pt x="11644" y="7760"/>
                        <a:pt x="11644" y="7760"/>
                      </a:cubicBezTo>
                      <a:lnTo>
                        <a:pt x="11644" y="7760"/>
                      </a:lnTo>
                      <a:cubicBezTo>
                        <a:pt x="11644" y="7760"/>
                        <a:pt x="11644" y="7760"/>
                        <a:pt x="11644" y="7760"/>
                      </a:cubicBezTo>
                      <a:lnTo>
                        <a:pt x="11921" y="7760"/>
                      </a:lnTo>
                      <a:cubicBezTo>
                        <a:pt x="11921" y="7760"/>
                        <a:pt x="12198" y="7760"/>
                        <a:pt x="12198" y="7760"/>
                      </a:cubicBezTo>
                      <a:lnTo>
                        <a:pt x="12198" y="7760"/>
                      </a:lnTo>
                      <a:cubicBezTo>
                        <a:pt x="12198" y="8037"/>
                        <a:pt x="12198" y="7760"/>
                        <a:pt x="12198" y="7760"/>
                      </a:cubicBezTo>
                      <a:lnTo>
                        <a:pt x="12198" y="7760"/>
                      </a:lnTo>
                      <a:cubicBezTo>
                        <a:pt x="12198" y="7760"/>
                        <a:pt x="12198" y="7760"/>
                        <a:pt x="12198" y="7760"/>
                      </a:cubicBezTo>
                      <a:lnTo>
                        <a:pt x="12198" y="7760"/>
                      </a:lnTo>
                      <a:cubicBezTo>
                        <a:pt x="12198" y="7760"/>
                        <a:pt x="12198" y="7760"/>
                        <a:pt x="12198" y="7760"/>
                      </a:cubicBezTo>
                      <a:lnTo>
                        <a:pt x="12198" y="7760"/>
                      </a:lnTo>
                      <a:lnTo>
                        <a:pt x="12198" y="7205"/>
                      </a:lnTo>
                      <a:lnTo>
                        <a:pt x="12198" y="7205"/>
                      </a:lnTo>
                      <a:cubicBezTo>
                        <a:pt x="12198" y="7205"/>
                        <a:pt x="12198" y="7482"/>
                        <a:pt x="12198" y="7482"/>
                      </a:cubicBezTo>
                      <a:lnTo>
                        <a:pt x="12752" y="7482"/>
                      </a:lnTo>
                      <a:cubicBezTo>
                        <a:pt x="12752" y="7205"/>
                        <a:pt x="12752" y="6928"/>
                        <a:pt x="12752" y="6928"/>
                      </a:cubicBezTo>
                      <a:lnTo>
                        <a:pt x="12198" y="6928"/>
                      </a:lnTo>
                      <a:cubicBezTo>
                        <a:pt x="12198" y="6928"/>
                        <a:pt x="12198" y="6928"/>
                        <a:pt x="12198" y="6928"/>
                      </a:cubicBezTo>
                      <a:lnTo>
                        <a:pt x="12198" y="6928"/>
                      </a:lnTo>
                      <a:cubicBezTo>
                        <a:pt x="12198" y="6928"/>
                        <a:pt x="12198" y="6928"/>
                        <a:pt x="12198" y="6928"/>
                      </a:cubicBezTo>
                      <a:lnTo>
                        <a:pt x="12198" y="6928"/>
                      </a:lnTo>
                      <a:cubicBezTo>
                        <a:pt x="12198" y="6928"/>
                        <a:pt x="12198" y="6928"/>
                        <a:pt x="12198" y="6928"/>
                      </a:cubicBezTo>
                      <a:lnTo>
                        <a:pt x="12198" y="6928"/>
                      </a:lnTo>
                      <a:cubicBezTo>
                        <a:pt x="12198" y="6928"/>
                        <a:pt x="12198" y="6928"/>
                        <a:pt x="12198" y="6928"/>
                      </a:cubicBezTo>
                      <a:lnTo>
                        <a:pt x="12198" y="6928"/>
                      </a:lnTo>
                      <a:cubicBezTo>
                        <a:pt x="12198" y="6928"/>
                        <a:pt x="12198" y="6928"/>
                        <a:pt x="12198" y="6928"/>
                      </a:cubicBezTo>
                      <a:lnTo>
                        <a:pt x="12198" y="6928"/>
                      </a:lnTo>
                      <a:cubicBezTo>
                        <a:pt x="12198" y="6928"/>
                        <a:pt x="12198" y="6928"/>
                        <a:pt x="12198" y="6928"/>
                      </a:cubicBezTo>
                      <a:lnTo>
                        <a:pt x="12476" y="6928"/>
                      </a:lnTo>
                      <a:cubicBezTo>
                        <a:pt x="12476" y="6928"/>
                        <a:pt x="12476" y="6928"/>
                        <a:pt x="12476" y="6928"/>
                      </a:cubicBezTo>
                      <a:lnTo>
                        <a:pt x="12476" y="6374"/>
                      </a:lnTo>
                      <a:cubicBezTo>
                        <a:pt x="12476" y="6374"/>
                        <a:pt x="12476" y="6374"/>
                        <a:pt x="12476" y="6374"/>
                      </a:cubicBezTo>
                      <a:lnTo>
                        <a:pt x="12476" y="6374"/>
                      </a:lnTo>
                      <a:cubicBezTo>
                        <a:pt x="12476" y="6374"/>
                        <a:pt x="12476" y="6374"/>
                        <a:pt x="12476" y="6374"/>
                      </a:cubicBezTo>
                      <a:lnTo>
                        <a:pt x="12476" y="6374"/>
                      </a:lnTo>
                      <a:cubicBezTo>
                        <a:pt x="12476" y="6374"/>
                        <a:pt x="12476" y="6097"/>
                        <a:pt x="12476" y="6097"/>
                      </a:cubicBezTo>
                      <a:lnTo>
                        <a:pt x="12476" y="6097"/>
                      </a:lnTo>
                      <a:cubicBezTo>
                        <a:pt x="12476" y="6097"/>
                        <a:pt x="12476" y="6097"/>
                        <a:pt x="12476" y="6097"/>
                      </a:cubicBezTo>
                      <a:lnTo>
                        <a:pt x="12476" y="6097"/>
                      </a:lnTo>
                      <a:cubicBezTo>
                        <a:pt x="12476" y="6097"/>
                        <a:pt x="12476" y="6374"/>
                        <a:pt x="12476" y="6374"/>
                      </a:cubicBezTo>
                      <a:lnTo>
                        <a:pt x="12476" y="6374"/>
                      </a:lnTo>
                      <a:cubicBezTo>
                        <a:pt x="12476" y="6374"/>
                        <a:pt x="12476" y="6374"/>
                        <a:pt x="12476" y="6374"/>
                      </a:cubicBezTo>
                      <a:lnTo>
                        <a:pt x="12476" y="6374"/>
                      </a:lnTo>
                      <a:cubicBezTo>
                        <a:pt x="12476" y="6374"/>
                        <a:pt x="12476" y="6374"/>
                        <a:pt x="12476" y="6374"/>
                      </a:cubicBezTo>
                      <a:lnTo>
                        <a:pt x="12476" y="6374"/>
                      </a:lnTo>
                      <a:cubicBezTo>
                        <a:pt x="12476" y="6374"/>
                        <a:pt x="12476" y="6374"/>
                        <a:pt x="12476" y="6374"/>
                      </a:cubicBezTo>
                      <a:lnTo>
                        <a:pt x="12476" y="6374"/>
                      </a:lnTo>
                      <a:cubicBezTo>
                        <a:pt x="12476" y="6374"/>
                        <a:pt x="12476" y="6928"/>
                        <a:pt x="12476" y="6928"/>
                      </a:cubicBezTo>
                      <a:lnTo>
                        <a:pt x="12476" y="6928"/>
                      </a:lnTo>
                      <a:cubicBezTo>
                        <a:pt x="12476" y="6928"/>
                        <a:pt x="12476" y="6928"/>
                        <a:pt x="12476" y="6928"/>
                      </a:cubicBezTo>
                      <a:lnTo>
                        <a:pt x="13030" y="6928"/>
                      </a:lnTo>
                      <a:cubicBezTo>
                        <a:pt x="13030" y="6651"/>
                        <a:pt x="13030" y="6651"/>
                        <a:pt x="13030" y="6651"/>
                      </a:cubicBezTo>
                      <a:lnTo>
                        <a:pt x="14970" y="6097"/>
                      </a:lnTo>
                      <a:lnTo>
                        <a:pt x="14970" y="6097"/>
                      </a:lnTo>
                      <a:cubicBezTo>
                        <a:pt x="14970" y="6097"/>
                        <a:pt x="14970" y="6097"/>
                        <a:pt x="14970" y="6097"/>
                      </a:cubicBezTo>
                      <a:lnTo>
                        <a:pt x="14970" y="6097"/>
                      </a:lnTo>
                      <a:cubicBezTo>
                        <a:pt x="14970" y="6097"/>
                        <a:pt x="16357" y="5820"/>
                        <a:pt x="16357" y="5820"/>
                      </a:cubicBezTo>
                      <a:lnTo>
                        <a:pt x="16357" y="5820"/>
                      </a:lnTo>
                      <a:cubicBezTo>
                        <a:pt x="16357" y="5542"/>
                        <a:pt x="16357" y="5820"/>
                        <a:pt x="16357" y="5820"/>
                      </a:cubicBezTo>
                      <a:lnTo>
                        <a:pt x="16911" y="5820"/>
                      </a:lnTo>
                      <a:lnTo>
                        <a:pt x="16911" y="5265"/>
                      </a:lnTo>
                      <a:lnTo>
                        <a:pt x="16911" y="5265"/>
                      </a:lnTo>
                      <a:lnTo>
                        <a:pt x="16911" y="5820"/>
                      </a:lnTo>
                      <a:lnTo>
                        <a:pt x="17188" y="5820"/>
                      </a:lnTo>
                      <a:cubicBezTo>
                        <a:pt x="17188" y="5820"/>
                        <a:pt x="17188" y="5820"/>
                        <a:pt x="17188" y="5820"/>
                      </a:cubicBezTo>
                      <a:lnTo>
                        <a:pt x="17188" y="5820"/>
                      </a:lnTo>
                      <a:cubicBezTo>
                        <a:pt x="17188" y="5820"/>
                        <a:pt x="17466" y="5820"/>
                        <a:pt x="17466" y="5820"/>
                      </a:cubicBezTo>
                      <a:lnTo>
                        <a:pt x="17743" y="5820"/>
                      </a:lnTo>
                      <a:cubicBezTo>
                        <a:pt x="17743" y="5820"/>
                        <a:pt x="17743" y="5820"/>
                        <a:pt x="17743" y="5820"/>
                      </a:cubicBezTo>
                      <a:lnTo>
                        <a:pt x="18020" y="5820"/>
                      </a:lnTo>
                      <a:cubicBezTo>
                        <a:pt x="18020" y="5820"/>
                        <a:pt x="18575" y="5820"/>
                        <a:pt x="18575" y="5820"/>
                      </a:cubicBezTo>
                      <a:lnTo>
                        <a:pt x="18575" y="5820"/>
                      </a:lnTo>
                      <a:cubicBezTo>
                        <a:pt x="18575" y="5820"/>
                        <a:pt x="18575" y="5820"/>
                        <a:pt x="18575" y="5820"/>
                      </a:cubicBezTo>
                      <a:lnTo>
                        <a:pt x="18575" y="5820"/>
                      </a:lnTo>
                      <a:cubicBezTo>
                        <a:pt x="18575" y="5820"/>
                        <a:pt x="18575" y="5820"/>
                        <a:pt x="18575" y="5820"/>
                      </a:cubicBezTo>
                      <a:lnTo>
                        <a:pt x="18575" y="5820"/>
                      </a:lnTo>
                      <a:cubicBezTo>
                        <a:pt x="18575" y="5542"/>
                        <a:pt x="18575" y="5542"/>
                        <a:pt x="18575" y="5542"/>
                      </a:cubicBezTo>
                      <a:lnTo>
                        <a:pt x="18575" y="5542"/>
                      </a:lnTo>
                      <a:cubicBezTo>
                        <a:pt x="18575" y="5542"/>
                        <a:pt x="18575" y="5542"/>
                        <a:pt x="18575" y="5542"/>
                      </a:cubicBezTo>
                      <a:lnTo>
                        <a:pt x="18575" y="4988"/>
                      </a:lnTo>
                      <a:lnTo>
                        <a:pt x="17743" y="4988"/>
                      </a:lnTo>
                      <a:lnTo>
                        <a:pt x="17743" y="4434"/>
                      </a:lnTo>
                      <a:cubicBezTo>
                        <a:pt x="17743" y="4434"/>
                        <a:pt x="18297" y="4434"/>
                        <a:pt x="18297" y="4434"/>
                      </a:cubicBezTo>
                      <a:lnTo>
                        <a:pt x="18297" y="4434"/>
                      </a:lnTo>
                      <a:cubicBezTo>
                        <a:pt x="18297" y="4434"/>
                        <a:pt x="18020" y="4434"/>
                        <a:pt x="18020" y="4434"/>
                      </a:cubicBezTo>
                      <a:lnTo>
                        <a:pt x="18020" y="3880"/>
                      </a:lnTo>
                      <a:cubicBezTo>
                        <a:pt x="18020" y="3880"/>
                        <a:pt x="18297" y="3880"/>
                        <a:pt x="18297" y="3880"/>
                      </a:cubicBezTo>
                      <a:lnTo>
                        <a:pt x="18297" y="3880"/>
                      </a:lnTo>
                      <a:cubicBezTo>
                        <a:pt x="18297" y="3880"/>
                        <a:pt x="18297" y="3880"/>
                        <a:pt x="18297" y="3880"/>
                      </a:cubicBezTo>
                      <a:lnTo>
                        <a:pt x="18297" y="3880"/>
                      </a:lnTo>
                      <a:cubicBezTo>
                        <a:pt x="18297" y="3880"/>
                        <a:pt x="18575" y="3880"/>
                        <a:pt x="18575" y="3880"/>
                      </a:cubicBezTo>
                      <a:lnTo>
                        <a:pt x="18575" y="3880"/>
                      </a:lnTo>
                      <a:cubicBezTo>
                        <a:pt x="18575" y="3880"/>
                        <a:pt x="18297" y="3603"/>
                        <a:pt x="18297" y="3603"/>
                      </a:cubicBezTo>
                      <a:lnTo>
                        <a:pt x="18297" y="3603"/>
                      </a:lnTo>
                      <a:cubicBezTo>
                        <a:pt x="18297" y="3603"/>
                        <a:pt x="18297" y="3603"/>
                        <a:pt x="18297" y="3603"/>
                      </a:cubicBezTo>
                      <a:close/>
                      <a:moveTo>
                        <a:pt x="0" y="4711"/>
                      </a:moveTo>
                      <a:lnTo>
                        <a:pt x="0" y="4711"/>
                      </a:lnTo>
                      <a:cubicBezTo>
                        <a:pt x="0" y="4711"/>
                        <a:pt x="0" y="4711"/>
                        <a:pt x="0" y="4711"/>
                      </a:cubicBezTo>
                      <a:lnTo>
                        <a:pt x="0" y="4711"/>
                      </a:lnTo>
                      <a:cubicBezTo>
                        <a:pt x="0" y="4711"/>
                        <a:pt x="0" y="4711"/>
                        <a:pt x="0" y="4711"/>
                      </a:cubicBezTo>
                      <a:lnTo>
                        <a:pt x="0" y="4711"/>
                      </a:ln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612" name="Freeform 4611">
                  <a:extLst>
                    <a:ext uri="{FF2B5EF4-FFF2-40B4-BE49-F238E27FC236}">
                      <a16:creationId xmlns:a16="http://schemas.microsoft.com/office/drawing/2014/main" id="{FAC7C8AF-D61C-B2A3-34A8-2EE09CE20BAF}"/>
                    </a:ext>
                  </a:extLst>
                </p:cNvPr>
                <p:cNvSpPr/>
                <p:nvPr/>
              </p:nvSpPr>
              <p:spPr>
                <a:xfrm>
                  <a:off x="8604969" y="4092430"/>
                  <a:ext cx="277" cy="277"/>
                </a:xfrm>
                <a:custGeom>
                  <a:avLst/>
                  <a:gdLst>
                    <a:gd name="connsiteX0" fmla="*/ 0 w 277"/>
                    <a:gd name="connsiteY0" fmla="*/ 0 h 277"/>
                    <a:gd name="connsiteX1" fmla="*/ 278 w 277"/>
                    <a:gd name="connsiteY1" fmla="*/ 0 h 277"/>
                    <a:gd name="connsiteX2" fmla="*/ 278 w 277"/>
                    <a:gd name="connsiteY2" fmla="*/ 0 h 277"/>
                    <a:gd name="connsiteX3" fmla="*/ 278 w 277"/>
                    <a:gd name="connsiteY3" fmla="*/ 277 h 277"/>
                    <a:gd name="connsiteX4" fmla="*/ 278 w 277"/>
                    <a:gd name="connsiteY4" fmla="*/ 277 h 277"/>
                    <a:gd name="connsiteX5" fmla="*/ 278 w 277"/>
                    <a:gd name="connsiteY5" fmla="*/ 277 h 277"/>
                    <a:gd name="connsiteX6" fmla="*/ 278 w 277"/>
                    <a:gd name="connsiteY6" fmla="*/ 277 h 277"/>
                    <a:gd name="connsiteX7" fmla="*/ 0 w 277"/>
                    <a:gd name="connsiteY7" fmla="*/ 277 h 277"/>
                    <a:gd name="connsiteX8" fmla="*/ 0 w 277"/>
                    <a:gd name="connsiteY8" fmla="*/ 277 h 277"/>
                    <a:gd name="connsiteX9" fmla="*/ 0 w 277"/>
                    <a:gd name="connsiteY9" fmla="*/ 0 h 277"/>
                    <a:gd name="connsiteX10" fmla="*/ 0 w 277"/>
                    <a:gd name="connsiteY10" fmla="*/ 0 h 2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77" h="277">
                      <a:moveTo>
                        <a:pt x="0" y="0"/>
                      </a:moveTo>
                      <a:lnTo>
                        <a:pt x="278" y="0"/>
                      </a:lnTo>
                      <a:lnTo>
                        <a:pt x="278" y="0"/>
                      </a:lnTo>
                      <a:lnTo>
                        <a:pt x="278" y="277"/>
                      </a:lnTo>
                      <a:lnTo>
                        <a:pt x="278" y="277"/>
                      </a:lnTo>
                      <a:lnTo>
                        <a:pt x="278" y="277"/>
                      </a:lnTo>
                      <a:lnTo>
                        <a:pt x="278" y="277"/>
                      </a:lnTo>
                      <a:lnTo>
                        <a:pt x="0" y="277"/>
                      </a:lnTo>
                      <a:lnTo>
                        <a:pt x="0" y="277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613" name="Freeform 4612">
                  <a:extLst>
                    <a:ext uri="{FF2B5EF4-FFF2-40B4-BE49-F238E27FC236}">
                      <a16:creationId xmlns:a16="http://schemas.microsoft.com/office/drawing/2014/main" id="{DE16B0BF-1240-7445-F3B0-CC229CAB9825}"/>
                    </a:ext>
                  </a:extLst>
                </p:cNvPr>
                <p:cNvSpPr/>
                <p:nvPr/>
              </p:nvSpPr>
              <p:spPr>
                <a:xfrm>
                  <a:off x="8604969" y="4092430"/>
                  <a:ext cx="277" cy="2771"/>
                </a:xfrm>
                <a:custGeom>
                  <a:avLst/>
                  <a:gdLst>
                    <a:gd name="connsiteX0" fmla="*/ 278 w 277"/>
                    <a:gd name="connsiteY0" fmla="*/ 0 h 2771"/>
                    <a:gd name="connsiteX1" fmla="*/ 0 w 277"/>
                    <a:gd name="connsiteY1" fmla="*/ 0 h 2771"/>
                    <a:gd name="connsiteX2" fmla="*/ 278 w 277"/>
                    <a:gd name="connsiteY2" fmla="*/ 0 h 2771"/>
                    <a:gd name="connsiteX3" fmla="*/ 278 w 277"/>
                    <a:gd name="connsiteY3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7" h="2771">
                      <a:moveTo>
                        <a:pt x="278" y="0"/>
                      </a:moveTo>
                      <a:lnTo>
                        <a:pt x="0" y="0"/>
                      </a:lnTo>
                      <a:lnTo>
                        <a:pt x="278" y="0"/>
                      </a:lnTo>
                      <a:lnTo>
                        <a:pt x="278" y="0"/>
                      </a:ln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614" name="Freeform 4613">
                  <a:extLst>
                    <a:ext uri="{FF2B5EF4-FFF2-40B4-BE49-F238E27FC236}">
                      <a16:creationId xmlns:a16="http://schemas.microsoft.com/office/drawing/2014/main" id="{60B3813D-74DC-98B1-01DA-25234E349B86}"/>
                    </a:ext>
                  </a:extLst>
                </p:cNvPr>
                <p:cNvSpPr/>
                <p:nvPr/>
              </p:nvSpPr>
              <p:spPr>
                <a:xfrm>
                  <a:off x="8604969" y="4092153"/>
                  <a:ext cx="2772" cy="277"/>
                </a:xfrm>
                <a:custGeom>
                  <a:avLst/>
                  <a:gdLst>
                    <a:gd name="connsiteX0" fmla="*/ 0 w 2772"/>
                    <a:gd name="connsiteY0" fmla="*/ 277 h 277"/>
                    <a:gd name="connsiteX1" fmla="*/ 0 w 2772"/>
                    <a:gd name="connsiteY1" fmla="*/ 277 h 277"/>
                    <a:gd name="connsiteX2" fmla="*/ 0 w 2772"/>
                    <a:gd name="connsiteY2" fmla="*/ 277 h 277"/>
                    <a:gd name="connsiteX3" fmla="*/ 0 w 2772"/>
                    <a:gd name="connsiteY3" fmla="*/ 277 h 277"/>
                    <a:gd name="connsiteX4" fmla="*/ 0 w 2772"/>
                    <a:gd name="connsiteY4" fmla="*/ 277 h 277"/>
                    <a:gd name="connsiteX5" fmla="*/ 0 w 2772"/>
                    <a:gd name="connsiteY5" fmla="*/ 277 h 277"/>
                    <a:gd name="connsiteX6" fmla="*/ 0 w 2772"/>
                    <a:gd name="connsiteY6" fmla="*/ 0 h 277"/>
                    <a:gd name="connsiteX7" fmla="*/ 0 w 2772"/>
                    <a:gd name="connsiteY7" fmla="*/ 277 h 2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772" h="277">
                      <a:moveTo>
                        <a:pt x="0" y="277"/>
                      </a:moveTo>
                      <a:lnTo>
                        <a:pt x="0" y="277"/>
                      </a:lnTo>
                      <a:lnTo>
                        <a:pt x="0" y="277"/>
                      </a:lnTo>
                      <a:lnTo>
                        <a:pt x="0" y="277"/>
                      </a:lnTo>
                      <a:lnTo>
                        <a:pt x="0" y="277"/>
                      </a:lnTo>
                      <a:lnTo>
                        <a:pt x="0" y="277"/>
                      </a:lnTo>
                      <a:lnTo>
                        <a:pt x="0" y="0"/>
                      </a:lnTo>
                      <a:lnTo>
                        <a:pt x="0" y="277"/>
                      </a:ln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615" name="Freeform 4614">
                  <a:extLst>
                    <a:ext uri="{FF2B5EF4-FFF2-40B4-BE49-F238E27FC236}">
                      <a16:creationId xmlns:a16="http://schemas.microsoft.com/office/drawing/2014/main" id="{5FAFAD45-FB15-5312-3BC7-1B1EB27D3C65}"/>
                    </a:ext>
                  </a:extLst>
                </p:cNvPr>
                <p:cNvSpPr/>
                <p:nvPr/>
              </p:nvSpPr>
              <p:spPr>
                <a:xfrm>
                  <a:off x="8611346" y="4086887"/>
                  <a:ext cx="276" cy="554"/>
                </a:xfrm>
                <a:custGeom>
                  <a:avLst/>
                  <a:gdLst>
                    <a:gd name="connsiteX0" fmla="*/ 0 w 276"/>
                    <a:gd name="connsiteY0" fmla="*/ 277 h 554"/>
                    <a:gd name="connsiteX1" fmla="*/ 277 w 276"/>
                    <a:gd name="connsiteY1" fmla="*/ 554 h 554"/>
                    <a:gd name="connsiteX2" fmla="*/ 277 w 276"/>
                    <a:gd name="connsiteY2" fmla="*/ 554 h 554"/>
                    <a:gd name="connsiteX3" fmla="*/ 277 w 276"/>
                    <a:gd name="connsiteY3" fmla="*/ 554 h 554"/>
                    <a:gd name="connsiteX4" fmla="*/ 277 w 276"/>
                    <a:gd name="connsiteY4" fmla="*/ 277 h 554"/>
                    <a:gd name="connsiteX5" fmla="*/ 277 w 276"/>
                    <a:gd name="connsiteY5" fmla="*/ 277 h 554"/>
                    <a:gd name="connsiteX6" fmla="*/ 0 w 276"/>
                    <a:gd name="connsiteY6" fmla="*/ 0 h 554"/>
                    <a:gd name="connsiteX7" fmla="*/ 0 w 276"/>
                    <a:gd name="connsiteY7" fmla="*/ 277 h 554"/>
                    <a:gd name="connsiteX8" fmla="*/ 0 w 276"/>
                    <a:gd name="connsiteY8" fmla="*/ 277 h 5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76" h="554">
                      <a:moveTo>
                        <a:pt x="0" y="277"/>
                      </a:moveTo>
                      <a:lnTo>
                        <a:pt x="277" y="554"/>
                      </a:lnTo>
                      <a:lnTo>
                        <a:pt x="277" y="554"/>
                      </a:lnTo>
                      <a:lnTo>
                        <a:pt x="277" y="554"/>
                      </a:lnTo>
                      <a:lnTo>
                        <a:pt x="277" y="277"/>
                      </a:lnTo>
                      <a:lnTo>
                        <a:pt x="277" y="277"/>
                      </a:lnTo>
                      <a:lnTo>
                        <a:pt x="0" y="0"/>
                      </a:lnTo>
                      <a:lnTo>
                        <a:pt x="0" y="277"/>
                      </a:lnTo>
                      <a:lnTo>
                        <a:pt x="0" y="277"/>
                      </a:ln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616" name="Freeform 4615">
                  <a:extLst>
                    <a:ext uri="{FF2B5EF4-FFF2-40B4-BE49-F238E27FC236}">
                      <a16:creationId xmlns:a16="http://schemas.microsoft.com/office/drawing/2014/main" id="{34E4C31F-386A-06B3-1DC3-A32D553F9360}"/>
                    </a:ext>
                  </a:extLst>
                </p:cNvPr>
                <p:cNvSpPr/>
                <p:nvPr/>
              </p:nvSpPr>
              <p:spPr>
                <a:xfrm>
                  <a:off x="8611900" y="4087719"/>
                  <a:ext cx="831" cy="831"/>
                </a:xfrm>
                <a:custGeom>
                  <a:avLst/>
                  <a:gdLst>
                    <a:gd name="connsiteX0" fmla="*/ 0 w 831"/>
                    <a:gd name="connsiteY0" fmla="*/ 277 h 831"/>
                    <a:gd name="connsiteX1" fmla="*/ 0 w 831"/>
                    <a:gd name="connsiteY1" fmla="*/ 554 h 831"/>
                    <a:gd name="connsiteX2" fmla="*/ 278 w 831"/>
                    <a:gd name="connsiteY2" fmla="*/ 554 h 831"/>
                    <a:gd name="connsiteX3" fmla="*/ 278 w 831"/>
                    <a:gd name="connsiteY3" fmla="*/ 554 h 831"/>
                    <a:gd name="connsiteX4" fmla="*/ 554 w 831"/>
                    <a:gd name="connsiteY4" fmla="*/ 832 h 831"/>
                    <a:gd name="connsiteX5" fmla="*/ 554 w 831"/>
                    <a:gd name="connsiteY5" fmla="*/ 832 h 831"/>
                    <a:gd name="connsiteX6" fmla="*/ 832 w 831"/>
                    <a:gd name="connsiteY6" fmla="*/ 554 h 831"/>
                    <a:gd name="connsiteX7" fmla="*/ 832 w 831"/>
                    <a:gd name="connsiteY7" fmla="*/ 277 h 831"/>
                    <a:gd name="connsiteX8" fmla="*/ 554 w 831"/>
                    <a:gd name="connsiteY8" fmla="*/ 277 h 831"/>
                    <a:gd name="connsiteX9" fmla="*/ 278 w 831"/>
                    <a:gd name="connsiteY9" fmla="*/ 0 h 831"/>
                    <a:gd name="connsiteX10" fmla="*/ 0 w 831"/>
                    <a:gd name="connsiteY10" fmla="*/ 277 h 831"/>
                    <a:gd name="connsiteX11" fmla="*/ 0 w 831"/>
                    <a:gd name="connsiteY11" fmla="*/ 277 h 831"/>
                    <a:gd name="connsiteX12" fmla="*/ 0 w 831"/>
                    <a:gd name="connsiteY12" fmla="*/ 277 h 831"/>
                    <a:gd name="connsiteX13" fmla="*/ 0 w 831"/>
                    <a:gd name="connsiteY13" fmla="*/ 277 h 831"/>
                    <a:gd name="connsiteX14" fmla="*/ 0 w 831"/>
                    <a:gd name="connsiteY14" fmla="*/ 277 h 8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831" h="831">
                      <a:moveTo>
                        <a:pt x="0" y="277"/>
                      </a:moveTo>
                      <a:lnTo>
                        <a:pt x="0" y="554"/>
                      </a:lnTo>
                      <a:lnTo>
                        <a:pt x="278" y="554"/>
                      </a:lnTo>
                      <a:lnTo>
                        <a:pt x="278" y="554"/>
                      </a:lnTo>
                      <a:lnTo>
                        <a:pt x="554" y="832"/>
                      </a:lnTo>
                      <a:lnTo>
                        <a:pt x="554" y="832"/>
                      </a:lnTo>
                      <a:lnTo>
                        <a:pt x="832" y="554"/>
                      </a:lnTo>
                      <a:lnTo>
                        <a:pt x="832" y="277"/>
                      </a:lnTo>
                      <a:lnTo>
                        <a:pt x="554" y="277"/>
                      </a:lnTo>
                      <a:lnTo>
                        <a:pt x="278" y="0"/>
                      </a:lnTo>
                      <a:lnTo>
                        <a:pt x="0" y="277"/>
                      </a:lnTo>
                      <a:lnTo>
                        <a:pt x="0" y="277"/>
                      </a:lnTo>
                      <a:lnTo>
                        <a:pt x="0" y="277"/>
                      </a:lnTo>
                      <a:lnTo>
                        <a:pt x="0" y="277"/>
                      </a:lnTo>
                      <a:lnTo>
                        <a:pt x="0" y="277"/>
                      </a:ln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617" name="Freeform 4616">
                  <a:extLst>
                    <a:ext uri="{FF2B5EF4-FFF2-40B4-BE49-F238E27FC236}">
                      <a16:creationId xmlns:a16="http://schemas.microsoft.com/office/drawing/2014/main" id="{B8C94E12-2FE2-5594-0121-0E50C5F7410E}"/>
                    </a:ext>
                  </a:extLst>
                </p:cNvPr>
                <p:cNvSpPr/>
                <p:nvPr/>
              </p:nvSpPr>
              <p:spPr>
                <a:xfrm>
                  <a:off x="8612732" y="4088273"/>
                  <a:ext cx="554" cy="277"/>
                </a:xfrm>
                <a:custGeom>
                  <a:avLst/>
                  <a:gdLst>
                    <a:gd name="connsiteX0" fmla="*/ 0 w 554"/>
                    <a:gd name="connsiteY0" fmla="*/ 0 h 277"/>
                    <a:gd name="connsiteX1" fmla="*/ 0 w 554"/>
                    <a:gd name="connsiteY1" fmla="*/ 277 h 277"/>
                    <a:gd name="connsiteX2" fmla="*/ 0 w 554"/>
                    <a:gd name="connsiteY2" fmla="*/ 277 h 277"/>
                    <a:gd name="connsiteX3" fmla="*/ 277 w 554"/>
                    <a:gd name="connsiteY3" fmla="*/ 277 h 277"/>
                    <a:gd name="connsiteX4" fmla="*/ 554 w 554"/>
                    <a:gd name="connsiteY4" fmla="*/ 277 h 277"/>
                    <a:gd name="connsiteX5" fmla="*/ 554 w 554"/>
                    <a:gd name="connsiteY5" fmla="*/ 277 h 277"/>
                    <a:gd name="connsiteX6" fmla="*/ 554 w 554"/>
                    <a:gd name="connsiteY6" fmla="*/ 0 h 277"/>
                    <a:gd name="connsiteX7" fmla="*/ 277 w 554"/>
                    <a:gd name="connsiteY7" fmla="*/ 0 h 277"/>
                    <a:gd name="connsiteX8" fmla="*/ 0 w 554"/>
                    <a:gd name="connsiteY8" fmla="*/ 0 h 277"/>
                    <a:gd name="connsiteX9" fmla="*/ 0 w 554"/>
                    <a:gd name="connsiteY9" fmla="*/ 0 h 2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54" h="277">
                      <a:moveTo>
                        <a:pt x="0" y="0"/>
                      </a:moveTo>
                      <a:lnTo>
                        <a:pt x="0" y="277"/>
                      </a:lnTo>
                      <a:lnTo>
                        <a:pt x="0" y="277"/>
                      </a:lnTo>
                      <a:lnTo>
                        <a:pt x="277" y="277"/>
                      </a:lnTo>
                      <a:lnTo>
                        <a:pt x="554" y="277"/>
                      </a:lnTo>
                      <a:lnTo>
                        <a:pt x="554" y="277"/>
                      </a:lnTo>
                      <a:lnTo>
                        <a:pt x="554" y="0"/>
                      </a:lnTo>
                      <a:lnTo>
                        <a:pt x="277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618" name="Freeform 4617">
                  <a:extLst>
                    <a:ext uri="{FF2B5EF4-FFF2-40B4-BE49-F238E27FC236}">
                      <a16:creationId xmlns:a16="http://schemas.microsoft.com/office/drawing/2014/main" id="{59245ABB-DACD-B863-AFA3-FEC65459B047}"/>
                    </a:ext>
                  </a:extLst>
                </p:cNvPr>
                <p:cNvSpPr/>
                <p:nvPr/>
              </p:nvSpPr>
              <p:spPr>
                <a:xfrm>
                  <a:off x="8614118" y="4088550"/>
                  <a:ext cx="831" cy="554"/>
                </a:xfrm>
                <a:custGeom>
                  <a:avLst/>
                  <a:gdLst>
                    <a:gd name="connsiteX0" fmla="*/ 277 w 831"/>
                    <a:gd name="connsiteY0" fmla="*/ 277 h 554"/>
                    <a:gd name="connsiteX1" fmla="*/ 277 w 831"/>
                    <a:gd name="connsiteY1" fmla="*/ 277 h 554"/>
                    <a:gd name="connsiteX2" fmla="*/ 277 w 831"/>
                    <a:gd name="connsiteY2" fmla="*/ 277 h 554"/>
                    <a:gd name="connsiteX3" fmla="*/ 554 w 831"/>
                    <a:gd name="connsiteY3" fmla="*/ 554 h 554"/>
                    <a:gd name="connsiteX4" fmla="*/ 554 w 831"/>
                    <a:gd name="connsiteY4" fmla="*/ 554 h 554"/>
                    <a:gd name="connsiteX5" fmla="*/ 554 w 831"/>
                    <a:gd name="connsiteY5" fmla="*/ 554 h 554"/>
                    <a:gd name="connsiteX6" fmla="*/ 554 w 831"/>
                    <a:gd name="connsiteY6" fmla="*/ 554 h 554"/>
                    <a:gd name="connsiteX7" fmla="*/ 554 w 831"/>
                    <a:gd name="connsiteY7" fmla="*/ 554 h 554"/>
                    <a:gd name="connsiteX8" fmla="*/ 554 w 831"/>
                    <a:gd name="connsiteY8" fmla="*/ 554 h 554"/>
                    <a:gd name="connsiteX9" fmla="*/ 832 w 831"/>
                    <a:gd name="connsiteY9" fmla="*/ 554 h 554"/>
                    <a:gd name="connsiteX10" fmla="*/ 277 w 831"/>
                    <a:gd name="connsiteY10" fmla="*/ 277 h 554"/>
                    <a:gd name="connsiteX11" fmla="*/ 277 w 831"/>
                    <a:gd name="connsiteY11" fmla="*/ 277 h 554"/>
                    <a:gd name="connsiteX12" fmla="*/ 277 w 831"/>
                    <a:gd name="connsiteY12" fmla="*/ 0 h 554"/>
                    <a:gd name="connsiteX13" fmla="*/ 0 w 831"/>
                    <a:gd name="connsiteY13" fmla="*/ 0 h 554"/>
                    <a:gd name="connsiteX14" fmla="*/ 0 w 831"/>
                    <a:gd name="connsiteY14" fmla="*/ 0 h 554"/>
                    <a:gd name="connsiteX15" fmla="*/ 277 w 831"/>
                    <a:gd name="connsiteY15" fmla="*/ 277 h 554"/>
                    <a:gd name="connsiteX16" fmla="*/ 277 w 831"/>
                    <a:gd name="connsiteY16" fmla="*/ 277 h 5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831" h="554">
                      <a:moveTo>
                        <a:pt x="277" y="277"/>
                      </a:moveTo>
                      <a:lnTo>
                        <a:pt x="277" y="277"/>
                      </a:lnTo>
                      <a:lnTo>
                        <a:pt x="277" y="277"/>
                      </a:lnTo>
                      <a:lnTo>
                        <a:pt x="554" y="554"/>
                      </a:lnTo>
                      <a:lnTo>
                        <a:pt x="554" y="554"/>
                      </a:lnTo>
                      <a:lnTo>
                        <a:pt x="554" y="554"/>
                      </a:lnTo>
                      <a:lnTo>
                        <a:pt x="554" y="554"/>
                      </a:lnTo>
                      <a:lnTo>
                        <a:pt x="554" y="554"/>
                      </a:lnTo>
                      <a:lnTo>
                        <a:pt x="554" y="554"/>
                      </a:lnTo>
                      <a:lnTo>
                        <a:pt x="832" y="554"/>
                      </a:lnTo>
                      <a:lnTo>
                        <a:pt x="277" y="277"/>
                      </a:lnTo>
                      <a:lnTo>
                        <a:pt x="277" y="277"/>
                      </a:lnTo>
                      <a:lnTo>
                        <a:pt x="277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277" y="277"/>
                      </a:lnTo>
                      <a:lnTo>
                        <a:pt x="277" y="277"/>
                      </a:ln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619" name="Freeform 4618">
                  <a:extLst>
                    <a:ext uri="{FF2B5EF4-FFF2-40B4-BE49-F238E27FC236}">
                      <a16:creationId xmlns:a16="http://schemas.microsoft.com/office/drawing/2014/main" id="{B6C95D60-8610-00C7-B1E5-CAA32FC7BC43}"/>
                    </a:ext>
                  </a:extLst>
                </p:cNvPr>
                <p:cNvSpPr/>
                <p:nvPr/>
              </p:nvSpPr>
              <p:spPr>
                <a:xfrm>
                  <a:off x="8615781" y="4089104"/>
                  <a:ext cx="277" cy="277"/>
                </a:xfrm>
                <a:custGeom>
                  <a:avLst/>
                  <a:gdLst>
                    <a:gd name="connsiteX0" fmla="*/ 278 w 277"/>
                    <a:gd name="connsiteY0" fmla="*/ 0 h 277"/>
                    <a:gd name="connsiteX1" fmla="*/ 0 w 277"/>
                    <a:gd name="connsiteY1" fmla="*/ 0 h 277"/>
                    <a:gd name="connsiteX2" fmla="*/ 0 w 277"/>
                    <a:gd name="connsiteY2" fmla="*/ 0 h 277"/>
                    <a:gd name="connsiteX3" fmla="*/ 0 w 277"/>
                    <a:gd name="connsiteY3" fmla="*/ 0 h 277"/>
                    <a:gd name="connsiteX4" fmla="*/ 0 w 277"/>
                    <a:gd name="connsiteY4" fmla="*/ 0 h 277"/>
                    <a:gd name="connsiteX5" fmla="*/ 278 w 277"/>
                    <a:gd name="connsiteY5" fmla="*/ 277 h 277"/>
                    <a:gd name="connsiteX6" fmla="*/ 278 w 277"/>
                    <a:gd name="connsiteY6" fmla="*/ 277 h 277"/>
                    <a:gd name="connsiteX7" fmla="*/ 278 w 277"/>
                    <a:gd name="connsiteY7" fmla="*/ 277 h 277"/>
                    <a:gd name="connsiteX8" fmla="*/ 278 w 277"/>
                    <a:gd name="connsiteY8" fmla="*/ 277 h 277"/>
                    <a:gd name="connsiteX9" fmla="*/ 278 w 277"/>
                    <a:gd name="connsiteY9" fmla="*/ 0 h 277"/>
                    <a:gd name="connsiteX10" fmla="*/ 278 w 277"/>
                    <a:gd name="connsiteY10" fmla="*/ 0 h 2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77" h="277">
                      <a:moveTo>
                        <a:pt x="278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278" y="277"/>
                      </a:lnTo>
                      <a:lnTo>
                        <a:pt x="278" y="277"/>
                      </a:lnTo>
                      <a:lnTo>
                        <a:pt x="278" y="277"/>
                      </a:lnTo>
                      <a:lnTo>
                        <a:pt x="278" y="277"/>
                      </a:lnTo>
                      <a:lnTo>
                        <a:pt x="278" y="0"/>
                      </a:lnTo>
                      <a:lnTo>
                        <a:pt x="278" y="0"/>
                      </a:ln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620" name="Freeform 4619">
                  <a:extLst>
                    <a:ext uri="{FF2B5EF4-FFF2-40B4-BE49-F238E27FC236}">
                      <a16:creationId xmlns:a16="http://schemas.microsoft.com/office/drawing/2014/main" id="{8427000A-8031-B589-0F26-4FC0254D293D}"/>
                    </a:ext>
                  </a:extLst>
                </p:cNvPr>
                <p:cNvSpPr/>
                <p:nvPr/>
              </p:nvSpPr>
              <p:spPr>
                <a:xfrm>
                  <a:off x="8614672" y="4087996"/>
                  <a:ext cx="3326" cy="1385"/>
                </a:xfrm>
                <a:custGeom>
                  <a:avLst/>
                  <a:gdLst>
                    <a:gd name="connsiteX0" fmla="*/ 0 w 3326"/>
                    <a:gd name="connsiteY0" fmla="*/ 277 h 1385"/>
                    <a:gd name="connsiteX1" fmla="*/ 278 w 3326"/>
                    <a:gd name="connsiteY1" fmla="*/ 554 h 1385"/>
                    <a:gd name="connsiteX2" fmla="*/ 278 w 3326"/>
                    <a:gd name="connsiteY2" fmla="*/ 554 h 1385"/>
                    <a:gd name="connsiteX3" fmla="*/ 554 w 3326"/>
                    <a:gd name="connsiteY3" fmla="*/ 554 h 1385"/>
                    <a:gd name="connsiteX4" fmla="*/ 554 w 3326"/>
                    <a:gd name="connsiteY4" fmla="*/ 554 h 1385"/>
                    <a:gd name="connsiteX5" fmla="*/ 554 w 3326"/>
                    <a:gd name="connsiteY5" fmla="*/ 554 h 1385"/>
                    <a:gd name="connsiteX6" fmla="*/ 832 w 3326"/>
                    <a:gd name="connsiteY6" fmla="*/ 554 h 1385"/>
                    <a:gd name="connsiteX7" fmla="*/ 832 w 3326"/>
                    <a:gd name="connsiteY7" fmla="*/ 831 h 1385"/>
                    <a:gd name="connsiteX8" fmla="*/ 1109 w 3326"/>
                    <a:gd name="connsiteY8" fmla="*/ 831 h 1385"/>
                    <a:gd name="connsiteX9" fmla="*/ 1109 w 3326"/>
                    <a:gd name="connsiteY9" fmla="*/ 1108 h 1385"/>
                    <a:gd name="connsiteX10" fmla="*/ 1386 w 3326"/>
                    <a:gd name="connsiteY10" fmla="*/ 1108 h 1385"/>
                    <a:gd name="connsiteX11" fmla="*/ 1386 w 3326"/>
                    <a:gd name="connsiteY11" fmla="*/ 831 h 1385"/>
                    <a:gd name="connsiteX12" fmla="*/ 1386 w 3326"/>
                    <a:gd name="connsiteY12" fmla="*/ 831 h 1385"/>
                    <a:gd name="connsiteX13" fmla="*/ 1386 w 3326"/>
                    <a:gd name="connsiteY13" fmla="*/ 1108 h 1385"/>
                    <a:gd name="connsiteX14" fmla="*/ 1664 w 3326"/>
                    <a:gd name="connsiteY14" fmla="*/ 1108 h 1385"/>
                    <a:gd name="connsiteX15" fmla="*/ 1664 w 3326"/>
                    <a:gd name="connsiteY15" fmla="*/ 1386 h 1385"/>
                    <a:gd name="connsiteX16" fmla="*/ 1664 w 3326"/>
                    <a:gd name="connsiteY16" fmla="*/ 1386 h 1385"/>
                    <a:gd name="connsiteX17" fmla="*/ 1664 w 3326"/>
                    <a:gd name="connsiteY17" fmla="*/ 1386 h 1385"/>
                    <a:gd name="connsiteX18" fmla="*/ 2218 w 3326"/>
                    <a:gd name="connsiteY18" fmla="*/ 1108 h 1385"/>
                    <a:gd name="connsiteX19" fmla="*/ 2218 w 3326"/>
                    <a:gd name="connsiteY19" fmla="*/ 1386 h 1385"/>
                    <a:gd name="connsiteX20" fmla="*/ 2495 w 3326"/>
                    <a:gd name="connsiteY20" fmla="*/ 1108 h 1385"/>
                    <a:gd name="connsiteX21" fmla="*/ 2495 w 3326"/>
                    <a:gd name="connsiteY21" fmla="*/ 1108 h 1385"/>
                    <a:gd name="connsiteX22" fmla="*/ 2218 w 3326"/>
                    <a:gd name="connsiteY22" fmla="*/ 1108 h 1385"/>
                    <a:gd name="connsiteX23" fmla="*/ 2495 w 3326"/>
                    <a:gd name="connsiteY23" fmla="*/ 1108 h 1385"/>
                    <a:gd name="connsiteX24" fmla="*/ 2495 w 3326"/>
                    <a:gd name="connsiteY24" fmla="*/ 1108 h 1385"/>
                    <a:gd name="connsiteX25" fmla="*/ 2772 w 3326"/>
                    <a:gd name="connsiteY25" fmla="*/ 1108 h 1385"/>
                    <a:gd name="connsiteX26" fmla="*/ 2772 w 3326"/>
                    <a:gd name="connsiteY26" fmla="*/ 1108 h 1385"/>
                    <a:gd name="connsiteX27" fmla="*/ 2772 w 3326"/>
                    <a:gd name="connsiteY27" fmla="*/ 1108 h 1385"/>
                    <a:gd name="connsiteX28" fmla="*/ 2772 w 3326"/>
                    <a:gd name="connsiteY28" fmla="*/ 1108 h 1385"/>
                    <a:gd name="connsiteX29" fmla="*/ 3327 w 3326"/>
                    <a:gd name="connsiteY29" fmla="*/ 831 h 1385"/>
                    <a:gd name="connsiteX30" fmla="*/ 3050 w 3326"/>
                    <a:gd name="connsiteY30" fmla="*/ 831 h 1385"/>
                    <a:gd name="connsiteX31" fmla="*/ 3327 w 3326"/>
                    <a:gd name="connsiteY31" fmla="*/ 554 h 1385"/>
                    <a:gd name="connsiteX32" fmla="*/ 3327 w 3326"/>
                    <a:gd name="connsiteY32" fmla="*/ 554 h 1385"/>
                    <a:gd name="connsiteX33" fmla="*/ 3327 w 3326"/>
                    <a:gd name="connsiteY33" fmla="*/ 554 h 1385"/>
                    <a:gd name="connsiteX34" fmla="*/ 3050 w 3326"/>
                    <a:gd name="connsiteY34" fmla="*/ 554 h 1385"/>
                    <a:gd name="connsiteX35" fmla="*/ 2495 w 3326"/>
                    <a:gd name="connsiteY35" fmla="*/ 554 h 1385"/>
                    <a:gd name="connsiteX36" fmla="*/ 2495 w 3326"/>
                    <a:gd name="connsiteY36" fmla="*/ 554 h 1385"/>
                    <a:gd name="connsiteX37" fmla="*/ 2218 w 3326"/>
                    <a:gd name="connsiteY37" fmla="*/ 554 h 1385"/>
                    <a:gd name="connsiteX38" fmla="*/ 2218 w 3326"/>
                    <a:gd name="connsiteY38" fmla="*/ 277 h 1385"/>
                    <a:gd name="connsiteX39" fmla="*/ 1386 w 3326"/>
                    <a:gd name="connsiteY39" fmla="*/ 554 h 1385"/>
                    <a:gd name="connsiteX40" fmla="*/ 1109 w 3326"/>
                    <a:gd name="connsiteY40" fmla="*/ 277 h 1385"/>
                    <a:gd name="connsiteX41" fmla="*/ 1109 w 3326"/>
                    <a:gd name="connsiteY41" fmla="*/ 277 h 1385"/>
                    <a:gd name="connsiteX42" fmla="*/ 1109 w 3326"/>
                    <a:gd name="connsiteY42" fmla="*/ 277 h 1385"/>
                    <a:gd name="connsiteX43" fmla="*/ 278 w 3326"/>
                    <a:gd name="connsiteY43" fmla="*/ 0 h 1385"/>
                    <a:gd name="connsiteX44" fmla="*/ 278 w 3326"/>
                    <a:gd name="connsiteY44" fmla="*/ 0 h 1385"/>
                    <a:gd name="connsiteX45" fmla="*/ 278 w 3326"/>
                    <a:gd name="connsiteY45" fmla="*/ 0 h 1385"/>
                    <a:gd name="connsiteX46" fmla="*/ 278 w 3326"/>
                    <a:gd name="connsiteY46" fmla="*/ 277 h 1385"/>
                    <a:gd name="connsiteX47" fmla="*/ 0 w 3326"/>
                    <a:gd name="connsiteY47" fmla="*/ 277 h 1385"/>
                    <a:gd name="connsiteX48" fmla="*/ 0 w 3326"/>
                    <a:gd name="connsiteY48" fmla="*/ 277 h 1385"/>
                    <a:gd name="connsiteX49" fmla="*/ 0 w 3326"/>
                    <a:gd name="connsiteY49" fmla="*/ 277 h 1385"/>
                    <a:gd name="connsiteX50" fmla="*/ 0 w 3326"/>
                    <a:gd name="connsiteY50" fmla="*/ 277 h 13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</a:cxnLst>
                  <a:rect l="l" t="t" r="r" b="b"/>
                  <a:pathLst>
                    <a:path w="3326" h="1385">
                      <a:moveTo>
                        <a:pt x="0" y="277"/>
                      </a:moveTo>
                      <a:lnTo>
                        <a:pt x="278" y="554"/>
                      </a:lnTo>
                      <a:lnTo>
                        <a:pt x="278" y="554"/>
                      </a:lnTo>
                      <a:lnTo>
                        <a:pt x="554" y="554"/>
                      </a:lnTo>
                      <a:lnTo>
                        <a:pt x="554" y="554"/>
                      </a:lnTo>
                      <a:lnTo>
                        <a:pt x="554" y="554"/>
                      </a:lnTo>
                      <a:lnTo>
                        <a:pt x="832" y="554"/>
                      </a:lnTo>
                      <a:lnTo>
                        <a:pt x="832" y="831"/>
                      </a:lnTo>
                      <a:lnTo>
                        <a:pt x="1109" y="831"/>
                      </a:lnTo>
                      <a:lnTo>
                        <a:pt x="1109" y="1108"/>
                      </a:lnTo>
                      <a:lnTo>
                        <a:pt x="1386" y="1108"/>
                      </a:lnTo>
                      <a:lnTo>
                        <a:pt x="1386" y="831"/>
                      </a:lnTo>
                      <a:lnTo>
                        <a:pt x="1386" y="831"/>
                      </a:lnTo>
                      <a:lnTo>
                        <a:pt x="1386" y="1108"/>
                      </a:lnTo>
                      <a:lnTo>
                        <a:pt x="1664" y="1108"/>
                      </a:lnTo>
                      <a:lnTo>
                        <a:pt x="1664" y="1386"/>
                      </a:lnTo>
                      <a:lnTo>
                        <a:pt x="1664" y="1386"/>
                      </a:lnTo>
                      <a:lnTo>
                        <a:pt x="1664" y="1386"/>
                      </a:lnTo>
                      <a:lnTo>
                        <a:pt x="2218" y="1108"/>
                      </a:lnTo>
                      <a:lnTo>
                        <a:pt x="2218" y="1386"/>
                      </a:lnTo>
                      <a:lnTo>
                        <a:pt x="2495" y="1108"/>
                      </a:lnTo>
                      <a:lnTo>
                        <a:pt x="2495" y="1108"/>
                      </a:lnTo>
                      <a:lnTo>
                        <a:pt x="2218" y="1108"/>
                      </a:lnTo>
                      <a:lnTo>
                        <a:pt x="2495" y="1108"/>
                      </a:lnTo>
                      <a:lnTo>
                        <a:pt x="2495" y="1108"/>
                      </a:lnTo>
                      <a:lnTo>
                        <a:pt x="2772" y="1108"/>
                      </a:lnTo>
                      <a:lnTo>
                        <a:pt x="2772" y="1108"/>
                      </a:lnTo>
                      <a:lnTo>
                        <a:pt x="2772" y="1108"/>
                      </a:lnTo>
                      <a:lnTo>
                        <a:pt x="2772" y="1108"/>
                      </a:lnTo>
                      <a:lnTo>
                        <a:pt x="3327" y="831"/>
                      </a:lnTo>
                      <a:lnTo>
                        <a:pt x="3050" y="831"/>
                      </a:lnTo>
                      <a:lnTo>
                        <a:pt x="3327" y="554"/>
                      </a:lnTo>
                      <a:lnTo>
                        <a:pt x="3327" y="554"/>
                      </a:lnTo>
                      <a:lnTo>
                        <a:pt x="3327" y="554"/>
                      </a:lnTo>
                      <a:lnTo>
                        <a:pt x="3050" y="554"/>
                      </a:lnTo>
                      <a:lnTo>
                        <a:pt x="2495" y="554"/>
                      </a:lnTo>
                      <a:lnTo>
                        <a:pt x="2495" y="554"/>
                      </a:lnTo>
                      <a:lnTo>
                        <a:pt x="2218" y="554"/>
                      </a:lnTo>
                      <a:lnTo>
                        <a:pt x="2218" y="277"/>
                      </a:lnTo>
                      <a:lnTo>
                        <a:pt x="1386" y="554"/>
                      </a:lnTo>
                      <a:lnTo>
                        <a:pt x="1109" y="277"/>
                      </a:lnTo>
                      <a:lnTo>
                        <a:pt x="1109" y="277"/>
                      </a:lnTo>
                      <a:lnTo>
                        <a:pt x="1109" y="277"/>
                      </a:lnTo>
                      <a:lnTo>
                        <a:pt x="278" y="0"/>
                      </a:lnTo>
                      <a:lnTo>
                        <a:pt x="278" y="0"/>
                      </a:lnTo>
                      <a:lnTo>
                        <a:pt x="278" y="0"/>
                      </a:lnTo>
                      <a:lnTo>
                        <a:pt x="278" y="277"/>
                      </a:lnTo>
                      <a:lnTo>
                        <a:pt x="0" y="277"/>
                      </a:lnTo>
                      <a:lnTo>
                        <a:pt x="0" y="277"/>
                      </a:lnTo>
                      <a:lnTo>
                        <a:pt x="0" y="277"/>
                      </a:lnTo>
                      <a:lnTo>
                        <a:pt x="0" y="277"/>
                      </a:ln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621" name="Freeform 4620">
                  <a:extLst>
                    <a:ext uri="{FF2B5EF4-FFF2-40B4-BE49-F238E27FC236}">
                      <a16:creationId xmlns:a16="http://schemas.microsoft.com/office/drawing/2014/main" id="{065AE290-FBD1-7B8E-863D-FFFDA94E146C}"/>
                    </a:ext>
                  </a:extLst>
                </p:cNvPr>
                <p:cNvSpPr/>
                <p:nvPr/>
              </p:nvSpPr>
              <p:spPr>
                <a:xfrm>
                  <a:off x="8617722" y="4089104"/>
                  <a:ext cx="2772" cy="2771"/>
                </a:xfrm>
                <a:custGeom>
                  <a:avLst/>
                  <a:gdLst>
                    <a:gd name="connsiteX0" fmla="*/ 0 w 2772"/>
                    <a:gd name="connsiteY0" fmla="*/ 0 h 2771"/>
                    <a:gd name="connsiteX1" fmla="*/ 0 w 2772"/>
                    <a:gd name="connsiteY1" fmla="*/ 0 h 2771"/>
                    <a:gd name="connsiteX2" fmla="*/ 0 w 2772"/>
                    <a:gd name="connsiteY2" fmla="*/ 0 h 2771"/>
                    <a:gd name="connsiteX3" fmla="*/ 0 w 2772"/>
                    <a:gd name="connsiteY3" fmla="*/ 0 h 2771"/>
                    <a:gd name="connsiteX4" fmla="*/ 0 w 2772"/>
                    <a:gd name="connsiteY4" fmla="*/ 0 h 2771"/>
                    <a:gd name="connsiteX5" fmla="*/ 0 w 2772"/>
                    <a:gd name="connsiteY5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772" h="277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622" name="Freeform 4621">
                  <a:extLst>
                    <a:ext uri="{FF2B5EF4-FFF2-40B4-BE49-F238E27FC236}">
                      <a16:creationId xmlns:a16="http://schemas.microsoft.com/office/drawing/2014/main" id="{7688F352-F0AF-0A38-D706-A1C735B8E9E3}"/>
                    </a:ext>
                  </a:extLst>
                </p:cNvPr>
                <p:cNvSpPr/>
                <p:nvPr/>
              </p:nvSpPr>
              <p:spPr>
                <a:xfrm>
                  <a:off x="8619108" y="4088273"/>
                  <a:ext cx="554" cy="554"/>
                </a:xfrm>
                <a:custGeom>
                  <a:avLst/>
                  <a:gdLst>
                    <a:gd name="connsiteX0" fmla="*/ 0 w 554"/>
                    <a:gd name="connsiteY0" fmla="*/ 554 h 554"/>
                    <a:gd name="connsiteX1" fmla="*/ 0 w 554"/>
                    <a:gd name="connsiteY1" fmla="*/ 554 h 554"/>
                    <a:gd name="connsiteX2" fmla="*/ 0 w 554"/>
                    <a:gd name="connsiteY2" fmla="*/ 554 h 554"/>
                    <a:gd name="connsiteX3" fmla="*/ 277 w 554"/>
                    <a:gd name="connsiteY3" fmla="*/ 554 h 554"/>
                    <a:gd name="connsiteX4" fmla="*/ 277 w 554"/>
                    <a:gd name="connsiteY4" fmla="*/ 554 h 554"/>
                    <a:gd name="connsiteX5" fmla="*/ 277 w 554"/>
                    <a:gd name="connsiteY5" fmla="*/ 554 h 554"/>
                    <a:gd name="connsiteX6" fmla="*/ 554 w 554"/>
                    <a:gd name="connsiteY6" fmla="*/ 554 h 554"/>
                    <a:gd name="connsiteX7" fmla="*/ 554 w 554"/>
                    <a:gd name="connsiteY7" fmla="*/ 554 h 554"/>
                    <a:gd name="connsiteX8" fmla="*/ 554 w 554"/>
                    <a:gd name="connsiteY8" fmla="*/ 277 h 554"/>
                    <a:gd name="connsiteX9" fmla="*/ 554 w 554"/>
                    <a:gd name="connsiteY9" fmla="*/ 277 h 554"/>
                    <a:gd name="connsiteX10" fmla="*/ 277 w 554"/>
                    <a:gd name="connsiteY10" fmla="*/ 0 h 554"/>
                    <a:gd name="connsiteX11" fmla="*/ 277 w 554"/>
                    <a:gd name="connsiteY11" fmla="*/ 0 h 554"/>
                    <a:gd name="connsiteX12" fmla="*/ 277 w 554"/>
                    <a:gd name="connsiteY12" fmla="*/ 0 h 554"/>
                    <a:gd name="connsiteX13" fmla="*/ 277 w 554"/>
                    <a:gd name="connsiteY13" fmla="*/ 0 h 554"/>
                    <a:gd name="connsiteX14" fmla="*/ 277 w 554"/>
                    <a:gd name="connsiteY14" fmla="*/ 0 h 554"/>
                    <a:gd name="connsiteX15" fmla="*/ 0 w 554"/>
                    <a:gd name="connsiteY15" fmla="*/ 277 h 554"/>
                    <a:gd name="connsiteX16" fmla="*/ 0 w 554"/>
                    <a:gd name="connsiteY16" fmla="*/ 277 h 554"/>
                    <a:gd name="connsiteX17" fmla="*/ 0 w 554"/>
                    <a:gd name="connsiteY17" fmla="*/ 277 h 554"/>
                    <a:gd name="connsiteX18" fmla="*/ 0 w 554"/>
                    <a:gd name="connsiteY18" fmla="*/ 277 h 554"/>
                    <a:gd name="connsiteX19" fmla="*/ 0 w 554"/>
                    <a:gd name="connsiteY19" fmla="*/ 554 h 554"/>
                    <a:gd name="connsiteX20" fmla="*/ 0 w 554"/>
                    <a:gd name="connsiteY20" fmla="*/ 554 h 554"/>
                    <a:gd name="connsiteX21" fmla="*/ 0 w 554"/>
                    <a:gd name="connsiteY21" fmla="*/ 554 h 5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554" h="554">
                      <a:moveTo>
                        <a:pt x="0" y="554"/>
                      </a:moveTo>
                      <a:lnTo>
                        <a:pt x="0" y="554"/>
                      </a:lnTo>
                      <a:lnTo>
                        <a:pt x="0" y="554"/>
                      </a:lnTo>
                      <a:lnTo>
                        <a:pt x="277" y="554"/>
                      </a:lnTo>
                      <a:lnTo>
                        <a:pt x="277" y="554"/>
                      </a:lnTo>
                      <a:lnTo>
                        <a:pt x="277" y="554"/>
                      </a:lnTo>
                      <a:lnTo>
                        <a:pt x="554" y="554"/>
                      </a:lnTo>
                      <a:lnTo>
                        <a:pt x="554" y="554"/>
                      </a:lnTo>
                      <a:lnTo>
                        <a:pt x="554" y="277"/>
                      </a:lnTo>
                      <a:lnTo>
                        <a:pt x="554" y="277"/>
                      </a:lnTo>
                      <a:lnTo>
                        <a:pt x="277" y="0"/>
                      </a:lnTo>
                      <a:lnTo>
                        <a:pt x="277" y="0"/>
                      </a:lnTo>
                      <a:lnTo>
                        <a:pt x="277" y="0"/>
                      </a:lnTo>
                      <a:lnTo>
                        <a:pt x="277" y="0"/>
                      </a:lnTo>
                      <a:lnTo>
                        <a:pt x="277" y="0"/>
                      </a:lnTo>
                      <a:lnTo>
                        <a:pt x="0" y="277"/>
                      </a:lnTo>
                      <a:lnTo>
                        <a:pt x="0" y="277"/>
                      </a:lnTo>
                      <a:lnTo>
                        <a:pt x="0" y="277"/>
                      </a:lnTo>
                      <a:lnTo>
                        <a:pt x="0" y="277"/>
                      </a:lnTo>
                      <a:lnTo>
                        <a:pt x="0" y="554"/>
                      </a:lnTo>
                      <a:lnTo>
                        <a:pt x="0" y="554"/>
                      </a:lnTo>
                      <a:lnTo>
                        <a:pt x="0" y="554"/>
                      </a:ln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623" name="Freeform 4622">
                  <a:extLst>
                    <a:ext uri="{FF2B5EF4-FFF2-40B4-BE49-F238E27FC236}">
                      <a16:creationId xmlns:a16="http://schemas.microsoft.com/office/drawing/2014/main" id="{77CF475D-1913-F238-8B06-E2E04D82CB52}"/>
                    </a:ext>
                  </a:extLst>
                </p:cNvPr>
                <p:cNvSpPr/>
                <p:nvPr/>
              </p:nvSpPr>
              <p:spPr>
                <a:xfrm>
                  <a:off x="8619663" y="4087719"/>
                  <a:ext cx="3049" cy="2771"/>
                </a:xfrm>
                <a:custGeom>
                  <a:avLst/>
                  <a:gdLst>
                    <a:gd name="connsiteX0" fmla="*/ 3049 w 3049"/>
                    <a:gd name="connsiteY0" fmla="*/ 1109 h 2771"/>
                    <a:gd name="connsiteX1" fmla="*/ 2218 w 3049"/>
                    <a:gd name="connsiteY1" fmla="*/ 277 h 2771"/>
                    <a:gd name="connsiteX2" fmla="*/ 1941 w 3049"/>
                    <a:gd name="connsiteY2" fmla="*/ 277 h 2771"/>
                    <a:gd name="connsiteX3" fmla="*/ 1941 w 3049"/>
                    <a:gd name="connsiteY3" fmla="*/ 277 h 2771"/>
                    <a:gd name="connsiteX4" fmla="*/ 1941 w 3049"/>
                    <a:gd name="connsiteY4" fmla="*/ 277 h 2771"/>
                    <a:gd name="connsiteX5" fmla="*/ 1663 w 3049"/>
                    <a:gd name="connsiteY5" fmla="*/ 277 h 2771"/>
                    <a:gd name="connsiteX6" fmla="*/ 1663 w 3049"/>
                    <a:gd name="connsiteY6" fmla="*/ 277 h 2771"/>
                    <a:gd name="connsiteX7" fmla="*/ 1663 w 3049"/>
                    <a:gd name="connsiteY7" fmla="*/ 0 h 2771"/>
                    <a:gd name="connsiteX8" fmla="*/ 1386 w 3049"/>
                    <a:gd name="connsiteY8" fmla="*/ 0 h 2771"/>
                    <a:gd name="connsiteX9" fmla="*/ 1386 w 3049"/>
                    <a:gd name="connsiteY9" fmla="*/ 277 h 2771"/>
                    <a:gd name="connsiteX10" fmla="*/ 1386 w 3049"/>
                    <a:gd name="connsiteY10" fmla="*/ 277 h 2771"/>
                    <a:gd name="connsiteX11" fmla="*/ 1109 w 3049"/>
                    <a:gd name="connsiteY11" fmla="*/ 277 h 2771"/>
                    <a:gd name="connsiteX12" fmla="*/ 1109 w 3049"/>
                    <a:gd name="connsiteY12" fmla="*/ 277 h 2771"/>
                    <a:gd name="connsiteX13" fmla="*/ 1109 w 3049"/>
                    <a:gd name="connsiteY13" fmla="*/ 277 h 2771"/>
                    <a:gd name="connsiteX14" fmla="*/ 832 w 3049"/>
                    <a:gd name="connsiteY14" fmla="*/ 277 h 2771"/>
                    <a:gd name="connsiteX15" fmla="*/ 832 w 3049"/>
                    <a:gd name="connsiteY15" fmla="*/ 0 h 2771"/>
                    <a:gd name="connsiteX16" fmla="*/ 832 w 3049"/>
                    <a:gd name="connsiteY16" fmla="*/ 277 h 2771"/>
                    <a:gd name="connsiteX17" fmla="*/ 832 w 3049"/>
                    <a:gd name="connsiteY17" fmla="*/ 277 h 2771"/>
                    <a:gd name="connsiteX18" fmla="*/ 554 w 3049"/>
                    <a:gd name="connsiteY18" fmla="*/ 554 h 2771"/>
                    <a:gd name="connsiteX19" fmla="*/ 277 w 3049"/>
                    <a:gd name="connsiteY19" fmla="*/ 554 h 2771"/>
                    <a:gd name="connsiteX20" fmla="*/ 0 w 3049"/>
                    <a:gd name="connsiteY20" fmla="*/ 554 h 2771"/>
                    <a:gd name="connsiteX21" fmla="*/ 277 w 3049"/>
                    <a:gd name="connsiteY21" fmla="*/ 1109 h 2771"/>
                    <a:gd name="connsiteX22" fmla="*/ 277 w 3049"/>
                    <a:gd name="connsiteY22" fmla="*/ 1386 h 2771"/>
                    <a:gd name="connsiteX23" fmla="*/ 554 w 3049"/>
                    <a:gd name="connsiteY23" fmla="*/ 1663 h 2771"/>
                    <a:gd name="connsiteX24" fmla="*/ 554 w 3049"/>
                    <a:gd name="connsiteY24" fmla="*/ 1940 h 2771"/>
                    <a:gd name="connsiteX25" fmla="*/ 1109 w 3049"/>
                    <a:gd name="connsiteY25" fmla="*/ 1940 h 2771"/>
                    <a:gd name="connsiteX26" fmla="*/ 1386 w 3049"/>
                    <a:gd name="connsiteY26" fmla="*/ 1940 h 2771"/>
                    <a:gd name="connsiteX27" fmla="*/ 1663 w 3049"/>
                    <a:gd name="connsiteY27" fmla="*/ 1940 h 2771"/>
                    <a:gd name="connsiteX28" fmla="*/ 1663 w 3049"/>
                    <a:gd name="connsiteY28" fmla="*/ 1940 h 2771"/>
                    <a:gd name="connsiteX29" fmla="*/ 1386 w 3049"/>
                    <a:gd name="connsiteY29" fmla="*/ 1940 h 2771"/>
                    <a:gd name="connsiteX30" fmla="*/ 1109 w 3049"/>
                    <a:gd name="connsiteY30" fmla="*/ 1940 h 2771"/>
                    <a:gd name="connsiteX31" fmla="*/ 832 w 3049"/>
                    <a:gd name="connsiteY31" fmla="*/ 1940 h 2771"/>
                    <a:gd name="connsiteX32" fmla="*/ 832 w 3049"/>
                    <a:gd name="connsiteY32" fmla="*/ 1940 h 2771"/>
                    <a:gd name="connsiteX33" fmla="*/ 1109 w 3049"/>
                    <a:gd name="connsiteY33" fmla="*/ 2494 h 2771"/>
                    <a:gd name="connsiteX34" fmla="*/ 1109 w 3049"/>
                    <a:gd name="connsiteY34" fmla="*/ 2771 h 2771"/>
                    <a:gd name="connsiteX35" fmla="*/ 1109 w 3049"/>
                    <a:gd name="connsiteY35" fmla="*/ 2771 h 2771"/>
                    <a:gd name="connsiteX36" fmla="*/ 1386 w 3049"/>
                    <a:gd name="connsiteY36" fmla="*/ 2771 h 2771"/>
                    <a:gd name="connsiteX37" fmla="*/ 2495 w 3049"/>
                    <a:gd name="connsiteY37" fmla="*/ 2217 h 2771"/>
                    <a:gd name="connsiteX38" fmla="*/ 2772 w 3049"/>
                    <a:gd name="connsiteY38" fmla="*/ 2217 h 2771"/>
                    <a:gd name="connsiteX39" fmla="*/ 2772 w 3049"/>
                    <a:gd name="connsiteY39" fmla="*/ 1940 h 2771"/>
                    <a:gd name="connsiteX40" fmla="*/ 2772 w 3049"/>
                    <a:gd name="connsiteY40" fmla="*/ 1940 h 2771"/>
                    <a:gd name="connsiteX41" fmla="*/ 2772 w 3049"/>
                    <a:gd name="connsiteY41" fmla="*/ 1386 h 2771"/>
                    <a:gd name="connsiteX42" fmla="*/ 2772 w 3049"/>
                    <a:gd name="connsiteY42" fmla="*/ 1386 h 2771"/>
                    <a:gd name="connsiteX43" fmla="*/ 2218 w 3049"/>
                    <a:gd name="connsiteY43" fmla="*/ 1663 h 2771"/>
                    <a:gd name="connsiteX44" fmla="*/ 1941 w 3049"/>
                    <a:gd name="connsiteY44" fmla="*/ 1663 h 2771"/>
                    <a:gd name="connsiteX45" fmla="*/ 1941 w 3049"/>
                    <a:gd name="connsiteY45" fmla="*/ 1663 h 2771"/>
                    <a:gd name="connsiteX46" fmla="*/ 2772 w 3049"/>
                    <a:gd name="connsiteY46" fmla="*/ 1109 h 2771"/>
                    <a:gd name="connsiteX47" fmla="*/ 3049 w 3049"/>
                    <a:gd name="connsiteY47" fmla="*/ 1109 h 2771"/>
                    <a:gd name="connsiteX48" fmla="*/ 3049 w 3049"/>
                    <a:gd name="connsiteY48" fmla="*/ 1109 h 2771"/>
                    <a:gd name="connsiteX49" fmla="*/ 3049 w 3049"/>
                    <a:gd name="connsiteY49" fmla="*/ 1109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3049" h="2771">
                      <a:moveTo>
                        <a:pt x="3049" y="1109"/>
                      </a:moveTo>
                      <a:lnTo>
                        <a:pt x="2218" y="277"/>
                      </a:lnTo>
                      <a:lnTo>
                        <a:pt x="1941" y="277"/>
                      </a:lnTo>
                      <a:lnTo>
                        <a:pt x="1941" y="277"/>
                      </a:lnTo>
                      <a:lnTo>
                        <a:pt x="1941" y="277"/>
                      </a:lnTo>
                      <a:lnTo>
                        <a:pt x="1663" y="277"/>
                      </a:lnTo>
                      <a:lnTo>
                        <a:pt x="1663" y="277"/>
                      </a:lnTo>
                      <a:lnTo>
                        <a:pt x="1663" y="0"/>
                      </a:lnTo>
                      <a:lnTo>
                        <a:pt x="1386" y="0"/>
                      </a:lnTo>
                      <a:lnTo>
                        <a:pt x="1386" y="277"/>
                      </a:lnTo>
                      <a:lnTo>
                        <a:pt x="1386" y="277"/>
                      </a:lnTo>
                      <a:lnTo>
                        <a:pt x="1109" y="277"/>
                      </a:lnTo>
                      <a:lnTo>
                        <a:pt x="1109" y="277"/>
                      </a:lnTo>
                      <a:lnTo>
                        <a:pt x="1109" y="277"/>
                      </a:lnTo>
                      <a:lnTo>
                        <a:pt x="832" y="277"/>
                      </a:lnTo>
                      <a:lnTo>
                        <a:pt x="832" y="0"/>
                      </a:lnTo>
                      <a:lnTo>
                        <a:pt x="832" y="277"/>
                      </a:lnTo>
                      <a:lnTo>
                        <a:pt x="832" y="277"/>
                      </a:lnTo>
                      <a:lnTo>
                        <a:pt x="554" y="554"/>
                      </a:lnTo>
                      <a:lnTo>
                        <a:pt x="277" y="554"/>
                      </a:lnTo>
                      <a:lnTo>
                        <a:pt x="0" y="554"/>
                      </a:lnTo>
                      <a:lnTo>
                        <a:pt x="277" y="1109"/>
                      </a:lnTo>
                      <a:lnTo>
                        <a:pt x="277" y="1386"/>
                      </a:lnTo>
                      <a:lnTo>
                        <a:pt x="554" y="1663"/>
                      </a:lnTo>
                      <a:lnTo>
                        <a:pt x="554" y="1940"/>
                      </a:lnTo>
                      <a:lnTo>
                        <a:pt x="1109" y="1940"/>
                      </a:lnTo>
                      <a:lnTo>
                        <a:pt x="1386" y="1940"/>
                      </a:lnTo>
                      <a:lnTo>
                        <a:pt x="1663" y="1940"/>
                      </a:lnTo>
                      <a:lnTo>
                        <a:pt x="1663" y="1940"/>
                      </a:lnTo>
                      <a:lnTo>
                        <a:pt x="1386" y="1940"/>
                      </a:lnTo>
                      <a:lnTo>
                        <a:pt x="1109" y="1940"/>
                      </a:lnTo>
                      <a:lnTo>
                        <a:pt x="832" y="1940"/>
                      </a:lnTo>
                      <a:lnTo>
                        <a:pt x="832" y="1940"/>
                      </a:lnTo>
                      <a:lnTo>
                        <a:pt x="1109" y="2494"/>
                      </a:lnTo>
                      <a:lnTo>
                        <a:pt x="1109" y="2771"/>
                      </a:lnTo>
                      <a:lnTo>
                        <a:pt x="1109" y="2771"/>
                      </a:lnTo>
                      <a:lnTo>
                        <a:pt x="1386" y="2771"/>
                      </a:lnTo>
                      <a:lnTo>
                        <a:pt x="2495" y="2217"/>
                      </a:lnTo>
                      <a:lnTo>
                        <a:pt x="2772" y="2217"/>
                      </a:lnTo>
                      <a:lnTo>
                        <a:pt x="2772" y="1940"/>
                      </a:lnTo>
                      <a:lnTo>
                        <a:pt x="2772" y="1940"/>
                      </a:lnTo>
                      <a:lnTo>
                        <a:pt x="2772" y="1386"/>
                      </a:lnTo>
                      <a:lnTo>
                        <a:pt x="2772" y="1386"/>
                      </a:lnTo>
                      <a:lnTo>
                        <a:pt x="2218" y="1663"/>
                      </a:lnTo>
                      <a:lnTo>
                        <a:pt x="1941" y="1663"/>
                      </a:lnTo>
                      <a:lnTo>
                        <a:pt x="1941" y="1663"/>
                      </a:lnTo>
                      <a:lnTo>
                        <a:pt x="2772" y="1109"/>
                      </a:lnTo>
                      <a:lnTo>
                        <a:pt x="3049" y="1109"/>
                      </a:lnTo>
                      <a:lnTo>
                        <a:pt x="3049" y="1109"/>
                      </a:lnTo>
                      <a:lnTo>
                        <a:pt x="3049" y="1109"/>
                      </a:ln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624" name="Freeform 4623">
                  <a:extLst>
                    <a:ext uri="{FF2B5EF4-FFF2-40B4-BE49-F238E27FC236}">
                      <a16:creationId xmlns:a16="http://schemas.microsoft.com/office/drawing/2014/main" id="{966AA69C-7D95-1B26-217B-C38FBCF0C9BD}"/>
                    </a:ext>
                  </a:extLst>
                </p:cNvPr>
                <p:cNvSpPr/>
                <p:nvPr/>
              </p:nvSpPr>
              <p:spPr>
                <a:xfrm>
                  <a:off x="8610236" y="4097418"/>
                  <a:ext cx="277" cy="277"/>
                </a:xfrm>
                <a:custGeom>
                  <a:avLst/>
                  <a:gdLst>
                    <a:gd name="connsiteX0" fmla="*/ 0 w 277"/>
                    <a:gd name="connsiteY0" fmla="*/ 277 h 277"/>
                    <a:gd name="connsiteX1" fmla="*/ 0 w 277"/>
                    <a:gd name="connsiteY1" fmla="*/ 0 h 277"/>
                    <a:gd name="connsiteX2" fmla="*/ 0 w 277"/>
                    <a:gd name="connsiteY2" fmla="*/ 0 h 277"/>
                    <a:gd name="connsiteX3" fmla="*/ 0 w 277"/>
                    <a:gd name="connsiteY3" fmla="*/ 277 h 277"/>
                    <a:gd name="connsiteX4" fmla="*/ 278 w 277"/>
                    <a:gd name="connsiteY4" fmla="*/ 277 h 277"/>
                    <a:gd name="connsiteX5" fmla="*/ 278 w 277"/>
                    <a:gd name="connsiteY5" fmla="*/ 277 h 277"/>
                    <a:gd name="connsiteX6" fmla="*/ 0 w 277"/>
                    <a:gd name="connsiteY6" fmla="*/ 277 h 277"/>
                    <a:gd name="connsiteX7" fmla="*/ 0 w 277"/>
                    <a:gd name="connsiteY7" fmla="*/ 277 h 2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77" h="277">
                      <a:moveTo>
                        <a:pt x="0" y="277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277"/>
                      </a:lnTo>
                      <a:lnTo>
                        <a:pt x="278" y="277"/>
                      </a:lnTo>
                      <a:lnTo>
                        <a:pt x="278" y="277"/>
                      </a:lnTo>
                      <a:lnTo>
                        <a:pt x="0" y="277"/>
                      </a:lnTo>
                      <a:lnTo>
                        <a:pt x="0" y="277"/>
                      </a:ln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625" name="Freeform 4624">
                  <a:extLst>
                    <a:ext uri="{FF2B5EF4-FFF2-40B4-BE49-F238E27FC236}">
                      <a16:creationId xmlns:a16="http://schemas.microsoft.com/office/drawing/2014/main" id="{C1FE9320-FA8D-F124-F4C3-61BCCC41FFB1}"/>
                    </a:ext>
                  </a:extLst>
                </p:cNvPr>
                <p:cNvSpPr/>
                <p:nvPr/>
              </p:nvSpPr>
              <p:spPr>
                <a:xfrm>
                  <a:off x="8611068" y="4097695"/>
                  <a:ext cx="277" cy="2771"/>
                </a:xfrm>
                <a:custGeom>
                  <a:avLst/>
                  <a:gdLst>
                    <a:gd name="connsiteX0" fmla="*/ 278 w 277"/>
                    <a:gd name="connsiteY0" fmla="*/ 0 h 2771"/>
                    <a:gd name="connsiteX1" fmla="*/ 278 w 277"/>
                    <a:gd name="connsiteY1" fmla="*/ 0 h 2771"/>
                    <a:gd name="connsiteX2" fmla="*/ 278 w 277"/>
                    <a:gd name="connsiteY2" fmla="*/ 0 h 2771"/>
                    <a:gd name="connsiteX3" fmla="*/ 278 w 277"/>
                    <a:gd name="connsiteY3" fmla="*/ 0 h 2771"/>
                    <a:gd name="connsiteX4" fmla="*/ 0 w 277"/>
                    <a:gd name="connsiteY4" fmla="*/ 0 h 2771"/>
                    <a:gd name="connsiteX5" fmla="*/ 0 w 277"/>
                    <a:gd name="connsiteY5" fmla="*/ 0 h 2771"/>
                    <a:gd name="connsiteX6" fmla="*/ 278 w 277"/>
                    <a:gd name="connsiteY6" fmla="*/ 0 h 2771"/>
                    <a:gd name="connsiteX7" fmla="*/ 278 w 277"/>
                    <a:gd name="connsiteY7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77" h="2771">
                      <a:moveTo>
                        <a:pt x="278" y="0"/>
                      </a:moveTo>
                      <a:lnTo>
                        <a:pt x="278" y="0"/>
                      </a:lnTo>
                      <a:lnTo>
                        <a:pt x="278" y="0"/>
                      </a:lnTo>
                      <a:lnTo>
                        <a:pt x="278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278" y="0"/>
                      </a:lnTo>
                      <a:lnTo>
                        <a:pt x="278" y="0"/>
                      </a:ln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626" name="Freeform 4625">
                  <a:extLst>
                    <a:ext uri="{FF2B5EF4-FFF2-40B4-BE49-F238E27FC236}">
                      <a16:creationId xmlns:a16="http://schemas.microsoft.com/office/drawing/2014/main" id="{95A0C672-4B77-7E0D-D99E-E59192EBCC5F}"/>
                    </a:ext>
                  </a:extLst>
                </p:cNvPr>
                <p:cNvSpPr/>
                <p:nvPr/>
              </p:nvSpPr>
              <p:spPr>
                <a:xfrm>
                  <a:off x="8610791" y="4097695"/>
                  <a:ext cx="276" cy="2771"/>
                </a:xfrm>
                <a:custGeom>
                  <a:avLst/>
                  <a:gdLst>
                    <a:gd name="connsiteX0" fmla="*/ 277 w 276"/>
                    <a:gd name="connsiteY0" fmla="*/ 0 h 2771"/>
                    <a:gd name="connsiteX1" fmla="*/ 277 w 276"/>
                    <a:gd name="connsiteY1" fmla="*/ 0 h 2771"/>
                    <a:gd name="connsiteX2" fmla="*/ 277 w 276"/>
                    <a:gd name="connsiteY2" fmla="*/ 0 h 2771"/>
                    <a:gd name="connsiteX3" fmla="*/ 0 w 276"/>
                    <a:gd name="connsiteY3" fmla="*/ 0 h 2771"/>
                    <a:gd name="connsiteX4" fmla="*/ 277 w 276"/>
                    <a:gd name="connsiteY4" fmla="*/ 0 h 2771"/>
                    <a:gd name="connsiteX5" fmla="*/ 277 w 276"/>
                    <a:gd name="connsiteY5" fmla="*/ 0 h 2771"/>
                    <a:gd name="connsiteX6" fmla="*/ 277 w 276"/>
                    <a:gd name="connsiteY6" fmla="*/ 0 h 2771"/>
                    <a:gd name="connsiteX7" fmla="*/ 277 w 276"/>
                    <a:gd name="connsiteY7" fmla="*/ 0 h 2771"/>
                    <a:gd name="connsiteX8" fmla="*/ 277 w 276"/>
                    <a:gd name="connsiteY8" fmla="*/ 0 h 2771"/>
                    <a:gd name="connsiteX9" fmla="*/ 277 w 276"/>
                    <a:gd name="connsiteY9" fmla="*/ 0 h 2771"/>
                    <a:gd name="connsiteX10" fmla="*/ 277 w 276"/>
                    <a:gd name="connsiteY10" fmla="*/ 0 h 2771"/>
                    <a:gd name="connsiteX11" fmla="*/ 277 w 276"/>
                    <a:gd name="connsiteY11" fmla="*/ 0 h 2771"/>
                    <a:gd name="connsiteX12" fmla="*/ 277 w 276"/>
                    <a:gd name="connsiteY12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276" h="2771">
                      <a:moveTo>
                        <a:pt x="277" y="0"/>
                      </a:moveTo>
                      <a:lnTo>
                        <a:pt x="277" y="0"/>
                      </a:lnTo>
                      <a:lnTo>
                        <a:pt x="277" y="0"/>
                      </a:lnTo>
                      <a:lnTo>
                        <a:pt x="0" y="0"/>
                      </a:lnTo>
                      <a:lnTo>
                        <a:pt x="277" y="0"/>
                      </a:lnTo>
                      <a:lnTo>
                        <a:pt x="277" y="0"/>
                      </a:lnTo>
                      <a:lnTo>
                        <a:pt x="277" y="0"/>
                      </a:lnTo>
                      <a:lnTo>
                        <a:pt x="277" y="0"/>
                      </a:lnTo>
                      <a:lnTo>
                        <a:pt x="277" y="0"/>
                      </a:lnTo>
                      <a:lnTo>
                        <a:pt x="277" y="0"/>
                      </a:lnTo>
                      <a:lnTo>
                        <a:pt x="277" y="0"/>
                      </a:lnTo>
                      <a:lnTo>
                        <a:pt x="277" y="0"/>
                      </a:lnTo>
                      <a:lnTo>
                        <a:pt x="277" y="0"/>
                      </a:ln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627" name="Freeform 4626">
                  <a:extLst>
                    <a:ext uri="{FF2B5EF4-FFF2-40B4-BE49-F238E27FC236}">
                      <a16:creationId xmlns:a16="http://schemas.microsoft.com/office/drawing/2014/main" id="{32AC79EC-2D4E-FB0B-A32A-3C8DD97012E4}"/>
                    </a:ext>
                  </a:extLst>
                </p:cNvPr>
                <p:cNvSpPr/>
                <p:nvPr/>
              </p:nvSpPr>
              <p:spPr>
                <a:xfrm>
                  <a:off x="8611068" y="4097695"/>
                  <a:ext cx="277" cy="554"/>
                </a:xfrm>
                <a:custGeom>
                  <a:avLst/>
                  <a:gdLst>
                    <a:gd name="connsiteX0" fmla="*/ 278 w 277"/>
                    <a:gd name="connsiteY0" fmla="*/ 277 h 554"/>
                    <a:gd name="connsiteX1" fmla="*/ 0 w 277"/>
                    <a:gd name="connsiteY1" fmla="*/ 0 h 554"/>
                    <a:gd name="connsiteX2" fmla="*/ 0 w 277"/>
                    <a:gd name="connsiteY2" fmla="*/ 0 h 554"/>
                    <a:gd name="connsiteX3" fmla="*/ 0 w 277"/>
                    <a:gd name="connsiteY3" fmla="*/ 277 h 554"/>
                    <a:gd name="connsiteX4" fmla="*/ 278 w 277"/>
                    <a:gd name="connsiteY4" fmla="*/ 554 h 554"/>
                    <a:gd name="connsiteX5" fmla="*/ 278 w 277"/>
                    <a:gd name="connsiteY5" fmla="*/ 554 h 554"/>
                    <a:gd name="connsiteX6" fmla="*/ 278 w 277"/>
                    <a:gd name="connsiteY6" fmla="*/ 277 h 554"/>
                    <a:gd name="connsiteX7" fmla="*/ 278 w 277"/>
                    <a:gd name="connsiteY7" fmla="*/ 277 h 5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77" h="554">
                      <a:moveTo>
                        <a:pt x="278" y="277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277"/>
                      </a:lnTo>
                      <a:lnTo>
                        <a:pt x="278" y="554"/>
                      </a:lnTo>
                      <a:lnTo>
                        <a:pt x="278" y="554"/>
                      </a:lnTo>
                      <a:lnTo>
                        <a:pt x="278" y="277"/>
                      </a:lnTo>
                      <a:lnTo>
                        <a:pt x="278" y="277"/>
                      </a:ln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628" name="Freeform 4627">
                  <a:extLst>
                    <a:ext uri="{FF2B5EF4-FFF2-40B4-BE49-F238E27FC236}">
                      <a16:creationId xmlns:a16="http://schemas.microsoft.com/office/drawing/2014/main" id="{ACF3A5C8-200F-0C92-5339-FDD2935222E3}"/>
                    </a:ext>
                  </a:extLst>
                </p:cNvPr>
                <p:cNvSpPr/>
                <p:nvPr/>
              </p:nvSpPr>
              <p:spPr>
                <a:xfrm>
                  <a:off x="8611346" y="4097972"/>
                  <a:ext cx="276" cy="2771"/>
                </a:xfrm>
                <a:custGeom>
                  <a:avLst/>
                  <a:gdLst>
                    <a:gd name="connsiteX0" fmla="*/ 0 w 276"/>
                    <a:gd name="connsiteY0" fmla="*/ 0 h 2771"/>
                    <a:gd name="connsiteX1" fmla="*/ 0 w 276"/>
                    <a:gd name="connsiteY1" fmla="*/ 0 h 2771"/>
                    <a:gd name="connsiteX2" fmla="*/ 0 w 276"/>
                    <a:gd name="connsiteY2" fmla="*/ 0 h 2771"/>
                    <a:gd name="connsiteX3" fmla="*/ 0 w 276"/>
                    <a:gd name="connsiteY3" fmla="*/ 0 h 2771"/>
                    <a:gd name="connsiteX4" fmla="*/ 277 w 276"/>
                    <a:gd name="connsiteY4" fmla="*/ 0 h 2771"/>
                    <a:gd name="connsiteX5" fmla="*/ 277 w 276"/>
                    <a:gd name="connsiteY5" fmla="*/ 0 h 2771"/>
                    <a:gd name="connsiteX6" fmla="*/ 0 w 276"/>
                    <a:gd name="connsiteY6" fmla="*/ 0 h 2771"/>
                    <a:gd name="connsiteX7" fmla="*/ 0 w 276"/>
                    <a:gd name="connsiteY7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76" h="277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277" y="0"/>
                      </a:lnTo>
                      <a:lnTo>
                        <a:pt x="277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629" name="Freeform 4628">
                  <a:extLst>
                    <a:ext uri="{FF2B5EF4-FFF2-40B4-BE49-F238E27FC236}">
                      <a16:creationId xmlns:a16="http://schemas.microsoft.com/office/drawing/2014/main" id="{5754F27B-3A5E-8203-B204-3D2D1C4DD265}"/>
                    </a:ext>
                  </a:extLst>
                </p:cNvPr>
                <p:cNvSpPr/>
                <p:nvPr/>
              </p:nvSpPr>
              <p:spPr>
                <a:xfrm>
                  <a:off x="8610514" y="4097972"/>
                  <a:ext cx="554" cy="554"/>
                </a:xfrm>
                <a:custGeom>
                  <a:avLst/>
                  <a:gdLst>
                    <a:gd name="connsiteX0" fmla="*/ 554 w 554"/>
                    <a:gd name="connsiteY0" fmla="*/ 277 h 554"/>
                    <a:gd name="connsiteX1" fmla="*/ 554 w 554"/>
                    <a:gd name="connsiteY1" fmla="*/ 277 h 554"/>
                    <a:gd name="connsiteX2" fmla="*/ 554 w 554"/>
                    <a:gd name="connsiteY2" fmla="*/ 277 h 554"/>
                    <a:gd name="connsiteX3" fmla="*/ 554 w 554"/>
                    <a:gd name="connsiteY3" fmla="*/ 277 h 554"/>
                    <a:gd name="connsiteX4" fmla="*/ 278 w 554"/>
                    <a:gd name="connsiteY4" fmla="*/ 0 h 554"/>
                    <a:gd name="connsiteX5" fmla="*/ 278 w 554"/>
                    <a:gd name="connsiteY5" fmla="*/ 0 h 554"/>
                    <a:gd name="connsiteX6" fmla="*/ 278 w 554"/>
                    <a:gd name="connsiteY6" fmla="*/ 0 h 554"/>
                    <a:gd name="connsiteX7" fmla="*/ 0 w 554"/>
                    <a:gd name="connsiteY7" fmla="*/ 0 h 554"/>
                    <a:gd name="connsiteX8" fmla="*/ 0 w 554"/>
                    <a:gd name="connsiteY8" fmla="*/ 0 h 554"/>
                    <a:gd name="connsiteX9" fmla="*/ 554 w 554"/>
                    <a:gd name="connsiteY9" fmla="*/ 554 h 554"/>
                    <a:gd name="connsiteX10" fmla="*/ 554 w 554"/>
                    <a:gd name="connsiteY10" fmla="*/ 554 h 554"/>
                    <a:gd name="connsiteX11" fmla="*/ 554 w 554"/>
                    <a:gd name="connsiteY11" fmla="*/ 277 h 554"/>
                    <a:gd name="connsiteX12" fmla="*/ 554 w 554"/>
                    <a:gd name="connsiteY12" fmla="*/ 277 h 5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554" h="554">
                      <a:moveTo>
                        <a:pt x="554" y="277"/>
                      </a:moveTo>
                      <a:lnTo>
                        <a:pt x="554" y="277"/>
                      </a:lnTo>
                      <a:lnTo>
                        <a:pt x="554" y="277"/>
                      </a:lnTo>
                      <a:lnTo>
                        <a:pt x="554" y="277"/>
                      </a:lnTo>
                      <a:lnTo>
                        <a:pt x="278" y="0"/>
                      </a:lnTo>
                      <a:lnTo>
                        <a:pt x="278" y="0"/>
                      </a:lnTo>
                      <a:lnTo>
                        <a:pt x="278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554" y="554"/>
                      </a:lnTo>
                      <a:lnTo>
                        <a:pt x="554" y="554"/>
                      </a:lnTo>
                      <a:lnTo>
                        <a:pt x="554" y="277"/>
                      </a:lnTo>
                      <a:lnTo>
                        <a:pt x="554" y="277"/>
                      </a:ln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630" name="Freeform 4629">
                  <a:extLst>
                    <a:ext uri="{FF2B5EF4-FFF2-40B4-BE49-F238E27FC236}">
                      <a16:creationId xmlns:a16="http://schemas.microsoft.com/office/drawing/2014/main" id="{C6A43289-8128-6903-A90D-36755F26612B}"/>
                    </a:ext>
                  </a:extLst>
                </p:cNvPr>
                <p:cNvSpPr/>
                <p:nvPr/>
              </p:nvSpPr>
              <p:spPr>
                <a:xfrm>
                  <a:off x="8610236" y="4098249"/>
                  <a:ext cx="2772" cy="277"/>
                </a:xfrm>
                <a:custGeom>
                  <a:avLst/>
                  <a:gdLst>
                    <a:gd name="connsiteX0" fmla="*/ 0 w 2772"/>
                    <a:gd name="connsiteY0" fmla="*/ 0 h 277"/>
                    <a:gd name="connsiteX1" fmla="*/ 0 w 2772"/>
                    <a:gd name="connsiteY1" fmla="*/ 277 h 277"/>
                    <a:gd name="connsiteX2" fmla="*/ 0 w 2772"/>
                    <a:gd name="connsiteY2" fmla="*/ 0 h 277"/>
                    <a:gd name="connsiteX3" fmla="*/ 0 w 2772"/>
                    <a:gd name="connsiteY3" fmla="*/ 0 h 277"/>
                    <a:gd name="connsiteX4" fmla="*/ 0 w 2772"/>
                    <a:gd name="connsiteY4" fmla="*/ 0 h 2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772" h="277">
                      <a:moveTo>
                        <a:pt x="0" y="0"/>
                      </a:moveTo>
                      <a:lnTo>
                        <a:pt x="0" y="277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631" name="Freeform 4630">
                  <a:extLst>
                    <a:ext uri="{FF2B5EF4-FFF2-40B4-BE49-F238E27FC236}">
                      <a16:creationId xmlns:a16="http://schemas.microsoft.com/office/drawing/2014/main" id="{B07FCD08-E0EE-C259-5D0A-A7BC63F8CCD7}"/>
                    </a:ext>
                  </a:extLst>
                </p:cNvPr>
                <p:cNvSpPr/>
                <p:nvPr/>
              </p:nvSpPr>
              <p:spPr>
                <a:xfrm>
                  <a:off x="8610236" y="4098526"/>
                  <a:ext cx="2772" cy="2771"/>
                </a:xfrm>
                <a:custGeom>
                  <a:avLst/>
                  <a:gdLst>
                    <a:gd name="connsiteX0" fmla="*/ 0 w 2772"/>
                    <a:gd name="connsiteY0" fmla="*/ 0 h 2771"/>
                    <a:gd name="connsiteX1" fmla="*/ 0 w 2772"/>
                    <a:gd name="connsiteY1" fmla="*/ 0 h 2771"/>
                    <a:gd name="connsiteX2" fmla="*/ 0 w 2772"/>
                    <a:gd name="connsiteY2" fmla="*/ 0 h 2771"/>
                    <a:gd name="connsiteX3" fmla="*/ 0 w 2772"/>
                    <a:gd name="connsiteY3" fmla="*/ 0 h 2771"/>
                    <a:gd name="connsiteX4" fmla="*/ 0 w 2772"/>
                    <a:gd name="connsiteY4" fmla="*/ 0 h 2771"/>
                    <a:gd name="connsiteX5" fmla="*/ 0 w 2772"/>
                    <a:gd name="connsiteY5" fmla="*/ 0 h 2771"/>
                    <a:gd name="connsiteX6" fmla="*/ 0 w 2772"/>
                    <a:gd name="connsiteY6" fmla="*/ 0 h 2771"/>
                    <a:gd name="connsiteX7" fmla="*/ 0 w 2772"/>
                    <a:gd name="connsiteY7" fmla="*/ 0 h 2771"/>
                    <a:gd name="connsiteX8" fmla="*/ 0 w 2772"/>
                    <a:gd name="connsiteY8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772" h="277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632" name="Freeform 4631">
                  <a:extLst>
                    <a:ext uri="{FF2B5EF4-FFF2-40B4-BE49-F238E27FC236}">
                      <a16:creationId xmlns:a16="http://schemas.microsoft.com/office/drawing/2014/main" id="{ABFDD165-85A9-8679-F7C0-05784AAB829A}"/>
                    </a:ext>
                  </a:extLst>
                </p:cNvPr>
                <p:cNvSpPr/>
                <p:nvPr/>
              </p:nvSpPr>
              <p:spPr>
                <a:xfrm>
                  <a:off x="8609960" y="4098249"/>
                  <a:ext cx="276" cy="2771"/>
                </a:xfrm>
                <a:custGeom>
                  <a:avLst/>
                  <a:gdLst>
                    <a:gd name="connsiteX0" fmla="*/ 0 w 276"/>
                    <a:gd name="connsiteY0" fmla="*/ 0 h 2771"/>
                    <a:gd name="connsiteX1" fmla="*/ 0 w 276"/>
                    <a:gd name="connsiteY1" fmla="*/ 0 h 2771"/>
                    <a:gd name="connsiteX2" fmla="*/ 0 w 276"/>
                    <a:gd name="connsiteY2" fmla="*/ 0 h 2771"/>
                    <a:gd name="connsiteX3" fmla="*/ 277 w 276"/>
                    <a:gd name="connsiteY3" fmla="*/ 0 h 2771"/>
                    <a:gd name="connsiteX4" fmla="*/ 0 w 276"/>
                    <a:gd name="connsiteY4" fmla="*/ 0 h 2771"/>
                    <a:gd name="connsiteX5" fmla="*/ 0 w 276"/>
                    <a:gd name="connsiteY5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76" h="277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277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633" name="Freeform 4632">
                  <a:extLst>
                    <a:ext uri="{FF2B5EF4-FFF2-40B4-BE49-F238E27FC236}">
                      <a16:creationId xmlns:a16="http://schemas.microsoft.com/office/drawing/2014/main" id="{4AE62DDD-5023-3A49-382E-9BB93423CBFA}"/>
                    </a:ext>
                  </a:extLst>
                </p:cNvPr>
                <p:cNvSpPr/>
                <p:nvPr/>
              </p:nvSpPr>
              <p:spPr>
                <a:xfrm>
                  <a:off x="8608850" y="4096310"/>
                  <a:ext cx="1941" cy="831"/>
                </a:xfrm>
                <a:custGeom>
                  <a:avLst/>
                  <a:gdLst>
                    <a:gd name="connsiteX0" fmla="*/ 1941 w 1941"/>
                    <a:gd name="connsiteY0" fmla="*/ 554 h 831"/>
                    <a:gd name="connsiteX1" fmla="*/ 1941 w 1941"/>
                    <a:gd name="connsiteY1" fmla="*/ 277 h 831"/>
                    <a:gd name="connsiteX2" fmla="*/ 1941 w 1941"/>
                    <a:gd name="connsiteY2" fmla="*/ 277 h 831"/>
                    <a:gd name="connsiteX3" fmla="*/ 1941 w 1941"/>
                    <a:gd name="connsiteY3" fmla="*/ 277 h 831"/>
                    <a:gd name="connsiteX4" fmla="*/ 1664 w 1941"/>
                    <a:gd name="connsiteY4" fmla="*/ 277 h 831"/>
                    <a:gd name="connsiteX5" fmla="*/ 1664 w 1941"/>
                    <a:gd name="connsiteY5" fmla="*/ 277 h 831"/>
                    <a:gd name="connsiteX6" fmla="*/ 1664 w 1941"/>
                    <a:gd name="connsiteY6" fmla="*/ 277 h 831"/>
                    <a:gd name="connsiteX7" fmla="*/ 1664 w 1941"/>
                    <a:gd name="connsiteY7" fmla="*/ 277 h 831"/>
                    <a:gd name="connsiteX8" fmla="*/ 1386 w 1941"/>
                    <a:gd name="connsiteY8" fmla="*/ 277 h 831"/>
                    <a:gd name="connsiteX9" fmla="*/ 555 w 1941"/>
                    <a:gd name="connsiteY9" fmla="*/ 0 h 831"/>
                    <a:gd name="connsiteX10" fmla="*/ 555 w 1941"/>
                    <a:gd name="connsiteY10" fmla="*/ 0 h 831"/>
                    <a:gd name="connsiteX11" fmla="*/ 555 w 1941"/>
                    <a:gd name="connsiteY11" fmla="*/ 0 h 831"/>
                    <a:gd name="connsiteX12" fmla="*/ 0 w 1941"/>
                    <a:gd name="connsiteY12" fmla="*/ 0 h 831"/>
                    <a:gd name="connsiteX13" fmla="*/ 0 w 1941"/>
                    <a:gd name="connsiteY13" fmla="*/ 0 h 831"/>
                    <a:gd name="connsiteX14" fmla="*/ 0 w 1941"/>
                    <a:gd name="connsiteY14" fmla="*/ 0 h 831"/>
                    <a:gd name="connsiteX15" fmla="*/ 278 w 1941"/>
                    <a:gd name="connsiteY15" fmla="*/ 0 h 831"/>
                    <a:gd name="connsiteX16" fmla="*/ 555 w 1941"/>
                    <a:gd name="connsiteY16" fmla="*/ 277 h 831"/>
                    <a:gd name="connsiteX17" fmla="*/ 555 w 1941"/>
                    <a:gd name="connsiteY17" fmla="*/ 277 h 831"/>
                    <a:gd name="connsiteX18" fmla="*/ 555 w 1941"/>
                    <a:gd name="connsiteY18" fmla="*/ 277 h 831"/>
                    <a:gd name="connsiteX19" fmla="*/ 832 w 1941"/>
                    <a:gd name="connsiteY19" fmla="*/ 554 h 831"/>
                    <a:gd name="connsiteX20" fmla="*/ 832 w 1941"/>
                    <a:gd name="connsiteY20" fmla="*/ 554 h 831"/>
                    <a:gd name="connsiteX21" fmla="*/ 832 w 1941"/>
                    <a:gd name="connsiteY21" fmla="*/ 831 h 831"/>
                    <a:gd name="connsiteX22" fmla="*/ 1109 w 1941"/>
                    <a:gd name="connsiteY22" fmla="*/ 831 h 831"/>
                    <a:gd name="connsiteX23" fmla="*/ 1109 w 1941"/>
                    <a:gd name="connsiteY23" fmla="*/ 831 h 831"/>
                    <a:gd name="connsiteX24" fmla="*/ 1109 w 1941"/>
                    <a:gd name="connsiteY24" fmla="*/ 831 h 831"/>
                    <a:gd name="connsiteX25" fmla="*/ 1386 w 1941"/>
                    <a:gd name="connsiteY25" fmla="*/ 831 h 831"/>
                    <a:gd name="connsiteX26" fmla="*/ 1664 w 1941"/>
                    <a:gd name="connsiteY26" fmla="*/ 831 h 831"/>
                    <a:gd name="connsiteX27" fmla="*/ 1664 w 1941"/>
                    <a:gd name="connsiteY27" fmla="*/ 554 h 831"/>
                    <a:gd name="connsiteX28" fmla="*/ 1664 w 1941"/>
                    <a:gd name="connsiteY28" fmla="*/ 554 h 831"/>
                    <a:gd name="connsiteX29" fmla="*/ 1664 w 1941"/>
                    <a:gd name="connsiteY29" fmla="*/ 831 h 831"/>
                    <a:gd name="connsiteX30" fmla="*/ 1664 w 1941"/>
                    <a:gd name="connsiteY30" fmla="*/ 831 h 831"/>
                    <a:gd name="connsiteX31" fmla="*/ 1941 w 1941"/>
                    <a:gd name="connsiteY31" fmla="*/ 554 h 831"/>
                    <a:gd name="connsiteX32" fmla="*/ 1941 w 1941"/>
                    <a:gd name="connsiteY32" fmla="*/ 554 h 8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</a:cxnLst>
                  <a:rect l="l" t="t" r="r" b="b"/>
                  <a:pathLst>
                    <a:path w="1941" h="831">
                      <a:moveTo>
                        <a:pt x="1941" y="554"/>
                      </a:moveTo>
                      <a:lnTo>
                        <a:pt x="1941" y="277"/>
                      </a:lnTo>
                      <a:lnTo>
                        <a:pt x="1941" y="277"/>
                      </a:lnTo>
                      <a:lnTo>
                        <a:pt x="1941" y="277"/>
                      </a:lnTo>
                      <a:lnTo>
                        <a:pt x="1664" y="277"/>
                      </a:lnTo>
                      <a:lnTo>
                        <a:pt x="1664" y="277"/>
                      </a:lnTo>
                      <a:lnTo>
                        <a:pt x="1664" y="277"/>
                      </a:lnTo>
                      <a:lnTo>
                        <a:pt x="1664" y="277"/>
                      </a:lnTo>
                      <a:lnTo>
                        <a:pt x="1386" y="277"/>
                      </a:lnTo>
                      <a:lnTo>
                        <a:pt x="555" y="0"/>
                      </a:lnTo>
                      <a:lnTo>
                        <a:pt x="555" y="0"/>
                      </a:lnTo>
                      <a:lnTo>
                        <a:pt x="555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278" y="0"/>
                      </a:lnTo>
                      <a:lnTo>
                        <a:pt x="555" y="277"/>
                      </a:lnTo>
                      <a:lnTo>
                        <a:pt x="555" y="277"/>
                      </a:lnTo>
                      <a:lnTo>
                        <a:pt x="555" y="277"/>
                      </a:lnTo>
                      <a:lnTo>
                        <a:pt x="832" y="554"/>
                      </a:lnTo>
                      <a:lnTo>
                        <a:pt x="832" y="554"/>
                      </a:lnTo>
                      <a:lnTo>
                        <a:pt x="832" y="831"/>
                      </a:lnTo>
                      <a:lnTo>
                        <a:pt x="1109" y="831"/>
                      </a:lnTo>
                      <a:lnTo>
                        <a:pt x="1109" y="831"/>
                      </a:lnTo>
                      <a:lnTo>
                        <a:pt x="1109" y="831"/>
                      </a:lnTo>
                      <a:lnTo>
                        <a:pt x="1386" y="831"/>
                      </a:lnTo>
                      <a:lnTo>
                        <a:pt x="1664" y="831"/>
                      </a:lnTo>
                      <a:lnTo>
                        <a:pt x="1664" y="554"/>
                      </a:lnTo>
                      <a:lnTo>
                        <a:pt x="1664" y="554"/>
                      </a:lnTo>
                      <a:lnTo>
                        <a:pt x="1664" y="831"/>
                      </a:lnTo>
                      <a:lnTo>
                        <a:pt x="1664" y="831"/>
                      </a:lnTo>
                      <a:lnTo>
                        <a:pt x="1941" y="554"/>
                      </a:lnTo>
                      <a:lnTo>
                        <a:pt x="1941" y="554"/>
                      </a:ln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634" name="Freeform 4633">
                  <a:extLst>
                    <a:ext uri="{FF2B5EF4-FFF2-40B4-BE49-F238E27FC236}">
                      <a16:creationId xmlns:a16="http://schemas.microsoft.com/office/drawing/2014/main" id="{742BCCB7-10C3-B5BF-C153-61A5241BB315}"/>
                    </a:ext>
                  </a:extLst>
                </p:cNvPr>
                <p:cNvSpPr/>
                <p:nvPr/>
              </p:nvSpPr>
              <p:spPr>
                <a:xfrm>
                  <a:off x="8609682" y="4096032"/>
                  <a:ext cx="831" cy="277"/>
                </a:xfrm>
                <a:custGeom>
                  <a:avLst/>
                  <a:gdLst>
                    <a:gd name="connsiteX0" fmla="*/ 278 w 831"/>
                    <a:gd name="connsiteY0" fmla="*/ 277 h 277"/>
                    <a:gd name="connsiteX1" fmla="*/ 278 w 831"/>
                    <a:gd name="connsiteY1" fmla="*/ 277 h 277"/>
                    <a:gd name="connsiteX2" fmla="*/ 278 w 831"/>
                    <a:gd name="connsiteY2" fmla="*/ 277 h 277"/>
                    <a:gd name="connsiteX3" fmla="*/ 278 w 831"/>
                    <a:gd name="connsiteY3" fmla="*/ 277 h 277"/>
                    <a:gd name="connsiteX4" fmla="*/ 278 w 831"/>
                    <a:gd name="connsiteY4" fmla="*/ 277 h 277"/>
                    <a:gd name="connsiteX5" fmla="*/ 278 w 831"/>
                    <a:gd name="connsiteY5" fmla="*/ 277 h 277"/>
                    <a:gd name="connsiteX6" fmla="*/ 554 w 831"/>
                    <a:gd name="connsiteY6" fmla="*/ 277 h 277"/>
                    <a:gd name="connsiteX7" fmla="*/ 554 w 831"/>
                    <a:gd name="connsiteY7" fmla="*/ 277 h 277"/>
                    <a:gd name="connsiteX8" fmla="*/ 832 w 831"/>
                    <a:gd name="connsiteY8" fmla="*/ 277 h 277"/>
                    <a:gd name="connsiteX9" fmla="*/ 554 w 831"/>
                    <a:gd name="connsiteY9" fmla="*/ 0 h 277"/>
                    <a:gd name="connsiteX10" fmla="*/ 278 w 831"/>
                    <a:gd name="connsiteY10" fmla="*/ 0 h 277"/>
                    <a:gd name="connsiteX11" fmla="*/ 0 w 831"/>
                    <a:gd name="connsiteY11" fmla="*/ 0 h 277"/>
                    <a:gd name="connsiteX12" fmla="*/ 0 w 831"/>
                    <a:gd name="connsiteY12" fmla="*/ 277 h 277"/>
                    <a:gd name="connsiteX13" fmla="*/ 0 w 831"/>
                    <a:gd name="connsiteY13" fmla="*/ 277 h 277"/>
                    <a:gd name="connsiteX14" fmla="*/ 278 w 831"/>
                    <a:gd name="connsiteY14" fmla="*/ 277 h 277"/>
                    <a:gd name="connsiteX15" fmla="*/ 278 w 831"/>
                    <a:gd name="connsiteY15" fmla="*/ 277 h 2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831" h="277">
                      <a:moveTo>
                        <a:pt x="278" y="277"/>
                      </a:moveTo>
                      <a:lnTo>
                        <a:pt x="278" y="277"/>
                      </a:lnTo>
                      <a:lnTo>
                        <a:pt x="278" y="277"/>
                      </a:lnTo>
                      <a:lnTo>
                        <a:pt x="278" y="277"/>
                      </a:lnTo>
                      <a:lnTo>
                        <a:pt x="278" y="277"/>
                      </a:lnTo>
                      <a:lnTo>
                        <a:pt x="278" y="277"/>
                      </a:lnTo>
                      <a:lnTo>
                        <a:pt x="554" y="277"/>
                      </a:lnTo>
                      <a:lnTo>
                        <a:pt x="554" y="277"/>
                      </a:lnTo>
                      <a:lnTo>
                        <a:pt x="832" y="277"/>
                      </a:lnTo>
                      <a:lnTo>
                        <a:pt x="554" y="0"/>
                      </a:lnTo>
                      <a:lnTo>
                        <a:pt x="278" y="0"/>
                      </a:lnTo>
                      <a:lnTo>
                        <a:pt x="0" y="0"/>
                      </a:lnTo>
                      <a:lnTo>
                        <a:pt x="0" y="277"/>
                      </a:lnTo>
                      <a:lnTo>
                        <a:pt x="0" y="277"/>
                      </a:lnTo>
                      <a:lnTo>
                        <a:pt x="278" y="277"/>
                      </a:lnTo>
                      <a:lnTo>
                        <a:pt x="278" y="277"/>
                      </a:ln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635" name="Freeform 4634">
                  <a:extLst>
                    <a:ext uri="{FF2B5EF4-FFF2-40B4-BE49-F238E27FC236}">
                      <a16:creationId xmlns:a16="http://schemas.microsoft.com/office/drawing/2014/main" id="{D75E4B40-1A59-70A8-882F-ECD7D7894705}"/>
                    </a:ext>
                  </a:extLst>
                </p:cNvPr>
                <p:cNvSpPr/>
                <p:nvPr/>
              </p:nvSpPr>
              <p:spPr>
                <a:xfrm>
                  <a:off x="8603306" y="4093815"/>
                  <a:ext cx="277" cy="554"/>
                </a:xfrm>
                <a:custGeom>
                  <a:avLst/>
                  <a:gdLst>
                    <a:gd name="connsiteX0" fmla="*/ 0 w 277"/>
                    <a:gd name="connsiteY0" fmla="*/ 277 h 554"/>
                    <a:gd name="connsiteX1" fmla="*/ 0 w 277"/>
                    <a:gd name="connsiteY1" fmla="*/ 554 h 554"/>
                    <a:gd name="connsiteX2" fmla="*/ 0 w 277"/>
                    <a:gd name="connsiteY2" fmla="*/ 554 h 554"/>
                    <a:gd name="connsiteX3" fmla="*/ 278 w 277"/>
                    <a:gd name="connsiteY3" fmla="*/ 554 h 554"/>
                    <a:gd name="connsiteX4" fmla="*/ 278 w 277"/>
                    <a:gd name="connsiteY4" fmla="*/ 277 h 554"/>
                    <a:gd name="connsiteX5" fmla="*/ 278 w 277"/>
                    <a:gd name="connsiteY5" fmla="*/ 277 h 554"/>
                    <a:gd name="connsiteX6" fmla="*/ 278 w 277"/>
                    <a:gd name="connsiteY6" fmla="*/ 277 h 554"/>
                    <a:gd name="connsiteX7" fmla="*/ 0 w 277"/>
                    <a:gd name="connsiteY7" fmla="*/ 0 h 554"/>
                    <a:gd name="connsiteX8" fmla="*/ 0 w 277"/>
                    <a:gd name="connsiteY8" fmla="*/ 0 h 554"/>
                    <a:gd name="connsiteX9" fmla="*/ 0 w 277"/>
                    <a:gd name="connsiteY9" fmla="*/ 277 h 554"/>
                    <a:gd name="connsiteX10" fmla="*/ 0 w 277"/>
                    <a:gd name="connsiteY10" fmla="*/ 277 h 554"/>
                    <a:gd name="connsiteX11" fmla="*/ 0 w 277"/>
                    <a:gd name="connsiteY11" fmla="*/ 277 h 554"/>
                    <a:gd name="connsiteX12" fmla="*/ 0 w 277"/>
                    <a:gd name="connsiteY12" fmla="*/ 277 h 554"/>
                    <a:gd name="connsiteX13" fmla="*/ 0 w 277"/>
                    <a:gd name="connsiteY13" fmla="*/ 277 h 5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77" h="554">
                      <a:moveTo>
                        <a:pt x="0" y="277"/>
                      </a:moveTo>
                      <a:lnTo>
                        <a:pt x="0" y="554"/>
                      </a:lnTo>
                      <a:lnTo>
                        <a:pt x="0" y="554"/>
                      </a:lnTo>
                      <a:lnTo>
                        <a:pt x="278" y="554"/>
                      </a:lnTo>
                      <a:lnTo>
                        <a:pt x="278" y="277"/>
                      </a:lnTo>
                      <a:lnTo>
                        <a:pt x="278" y="277"/>
                      </a:lnTo>
                      <a:lnTo>
                        <a:pt x="278" y="277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277"/>
                      </a:lnTo>
                      <a:lnTo>
                        <a:pt x="0" y="277"/>
                      </a:lnTo>
                      <a:lnTo>
                        <a:pt x="0" y="277"/>
                      </a:lnTo>
                      <a:lnTo>
                        <a:pt x="0" y="277"/>
                      </a:lnTo>
                      <a:lnTo>
                        <a:pt x="0" y="277"/>
                      </a:ln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636" name="Freeform 4635">
                  <a:extLst>
                    <a:ext uri="{FF2B5EF4-FFF2-40B4-BE49-F238E27FC236}">
                      <a16:creationId xmlns:a16="http://schemas.microsoft.com/office/drawing/2014/main" id="{F16E09AE-2D09-6CAD-C592-F4A3D722FA81}"/>
                    </a:ext>
                  </a:extLst>
                </p:cNvPr>
                <p:cNvSpPr/>
                <p:nvPr/>
              </p:nvSpPr>
              <p:spPr>
                <a:xfrm>
                  <a:off x="8604137" y="4093815"/>
                  <a:ext cx="554" cy="554"/>
                </a:xfrm>
                <a:custGeom>
                  <a:avLst/>
                  <a:gdLst>
                    <a:gd name="connsiteX0" fmla="*/ 0 w 554"/>
                    <a:gd name="connsiteY0" fmla="*/ 554 h 554"/>
                    <a:gd name="connsiteX1" fmla="*/ 554 w 554"/>
                    <a:gd name="connsiteY1" fmla="*/ 554 h 554"/>
                    <a:gd name="connsiteX2" fmla="*/ 554 w 554"/>
                    <a:gd name="connsiteY2" fmla="*/ 554 h 554"/>
                    <a:gd name="connsiteX3" fmla="*/ 554 w 554"/>
                    <a:gd name="connsiteY3" fmla="*/ 277 h 554"/>
                    <a:gd name="connsiteX4" fmla="*/ 278 w 554"/>
                    <a:gd name="connsiteY4" fmla="*/ 277 h 554"/>
                    <a:gd name="connsiteX5" fmla="*/ 0 w 554"/>
                    <a:gd name="connsiteY5" fmla="*/ 0 h 554"/>
                    <a:gd name="connsiteX6" fmla="*/ 0 w 554"/>
                    <a:gd name="connsiteY6" fmla="*/ 277 h 554"/>
                    <a:gd name="connsiteX7" fmla="*/ 0 w 554"/>
                    <a:gd name="connsiteY7" fmla="*/ 277 h 554"/>
                    <a:gd name="connsiteX8" fmla="*/ 0 w 554"/>
                    <a:gd name="connsiteY8" fmla="*/ 554 h 554"/>
                    <a:gd name="connsiteX9" fmla="*/ 0 w 554"/>
                    <a:gd name="connsiteY9" fmla="*/ 554 h 554"/>
                    <a:gd name="connsiteX10" fmla="*/ 0 w 554"/>
                    <a:gd name="connsiteY10" fmla="*/ 554 h 554"/>
                    <a:gd name="connsiteX11" fmla="*/ 0 w 554"/>
                    <a:gd name="connsiteY11" fmla="*/ 554 h 554"/>
                    <a:gd name="connsiteX12" fmla="*/ 0 w 554"/>
                    <a:gd name="connsiteY12" fmla="*/ 554 h 5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554" h="554">
                      <a:moveTo>
                        <a:pt x="0" y="554"/>
                      </a:moveTo>
                      <a:lnTo>
                        <a:pt x="554" y="554"/>
                      </a:lnTo>
                      <a:lnTo>
                        <a:pt x="554" y="554"/>
                      </a:lnTo>
                      <a:lnTo>
                        <a:pt x="554" y="277"/>
                      </a:lnTo>
                      <a:lnTo>
                        <a:pt x="278" y="277"/>
                      </a:lnTo>
                      <a:lnTo>
                        <a:pt x="0" y="0"/>
                      </a:lnTo>
                      <a:lnTo>
                        <a:pt x="0" y="277"/>
                      </a:lnTo>
                      <a:lnTo>
                        <a:pt x="0" y="277"/>
                      </a:lnTo>
                      <a:lnTo>
                        <a:pt x="0" y="554"/>
                      </a:lnTo>
                      <a:lnTo>
                        <a:pt x="0" y="554"/>
                      </a:lnTo>
                      <a:lnTo>
                        <a:pt x="0" y="554"/>
                      </a:lnTo>
                      <a:lnTo>
                        <a:pt x="0" y="554"/>
                      </a:lnTo>
                      <a:lnTo>
                        <a:pt x="0" y="554"/>
                      </a:ln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637" name="Freeform 4636">
                  <a:extLst>
                    <a:ext uri="{FF2B5EF4-FFF2-40B4-BE49-F238E27FC236}">
                      <a16:creationId xmlns:a16="http://schemas.microsoft.com/office/drawing/2014/main" id="{DF96693E-4217-4481-E1C4-0214F3541138}"/>
                    </a:ext>
                  </a:extLst>
                </p:cNvPr>
                <p:cNvSpPr/>
                <p:nvPr/>
              </p:nvSpPr>
              <p:spPr>
                <a:xfrm>
                  <a:off x="8601365" y="4094647"/>
                  <a:ext cx="4158" cy="2494"/>
                </a:xfrm>
                <a:custGeom>
                  <a:avLst/>
                  <a:gdLst>
                    <a:gd name="connsiteX0" fmla="*/ 2772 w 4158"/>
                    <a:gd name="connsiteY0" fmla="*/ 1663 h 2494"/>
                    <a:gd name="connsiteX1" fmla="*/ 2496 w 4158"/>
                    <a:gd name="connsiteY1" fmla="*/ 1386 h 2494"/>
                    <a:gd name="connsiteX2" fmla="*/ 2496 w 4158"/>
                    <a:gd name="connsiteY2" fmla="*/ 1109 h 2494"/>
                    <a:gd name="connsiteX3" fmla="*/ 2496 w 4158"/>
                    <a:gd name="connsiteY3" fmla="*/ 1109 h 2494"/>
                    <a:gd name="connsiteX4" fmla="*/ 2772 w 4158"/>
                    <a:gd name="connsiteY4" fmla="*/ 1109 h 2494"/>
                    <a:gd name="connsiteX5" fmla="*/ 2772 w 4158"/>
                    <a:gd name="connsiteY5" fmla="*/ 1109 h 2494"/>
                    <a:gd name="connsiteX6" fmla="*/ 2772 w 4158"/>
                    <a:gd name="connsiteY6" fmla="*/ 1109 h 2494"/>
                    <a:gd name="connsiteX7" fmla="*/ 3050 w 4158"/>
                    <a:gd name="connsiteY7" fmla="*/ 1386 h 2494"/>
                    <a:gd name="connsiteX8" fmla="*/ 3050 w 4158"/>
                    <a:gd name="connsiteY8" fmla="*/ 1386 h 2494"/>
                    <a:gd name="connsiteX9" fmla="*/ 3327 w 4158"/>
                    <a:gd name="connsiteY9" fmla="*/ 1386 h 2494"/>
                    <a:gd name="connsiteX10" fmla="*/ 3604 w 4158"/>
                    <a:gd name="connsiteY10" fmla="*/ 1109 h 2494"/>
                    <a:gd name="connsiteX11" fmla="*/ 3604 w 4158"/>
                    <a:gd name="connsiteY11" fmla="*/ 1109 h 2494"/>
                    <a:gd name="connsiteX12" fmla="*/ 3327 w 4158"/>
                    <a:gd name="connsiteY12" fmla="*/ 1109 h 2494"/>
                    <a:gd name="connsiteX13" fmla="*/ 3604 w 4158"/>
                    <a:gd name="connsiteY13" fmla="*/ 1109 h 2494"/>
                    <a:gd name="connsiteX14" fmla="*/ 3882 w 4158"/>
                    <a:gd name="connsiteY14" fmla="*/ 1109 h 2494"/>
                    <a:gd name="connsiteX15" fmla="*/ 4159 w 4158"/>
                    <a:gd name="connsiteY15" fmla="*/ 832 h 2494"/>
                    <a:gd name="connsiteX16" fmla="*/ 4159 w 4158"/>
                    <a:gd name="connsiteY16" fmla="*/ 832 h 2494"/>
                    <a:gd name="connsiteX17" fmla="*/ 3882 w 4158"/>
                    <a:gd name="connsiteY17" fmla="*/ 554 h 2494"/>
                    <a:gd name="connsiteX18" fmla="*/ 3882 w 4158"/>
                    <a:gd name="connsiteY18" fmla="*/ 554 h 2494"/>
                    <a:gd name="connsiteX19" fmla="*/ 3604 w 4158"/>
                    <a:gd name="connsiteY19" fmla="*/ 277 h 2494"/>
                    <a:gd name="connsiteX20" fmla="*/ 3327 w 4158"/>
                    <a:gd name="connsiteY20" fmla="*/ 277 h 2494"/>
                    <a:gd name="connsiteX21" fmla="*/ 3327 w 4158"/>
                    <a:gd name="connsiteY21" fmla="*/ 0 h 2494"/>
                    <a:gd name="connsiteX22" fmla="*/ 3327 w 4158"/>
                    <a:gd name="connsiteY22" fmla="*/ 0 h 2494"/>
                    <a:gd name="connsiteX23" fmla="*/ 3050 w 4158"/>
                    <a:gd name="connsiteY23" fmla="*/ 0 h 2494"/>
                    <a:gd name="connsiteX24" fmla="*/ 3050 w 4158"/>
                    <a:gd name="connsiteY24" fmla="*/ 0 h 2494"/>
                    <a:gd name="connsiteX25" fmla="*/ 3050 w 4158"/>
                    <a:gd name="connsiteY25" fmla="*/ 0 h 2494"/>
                    <a:gd name="connsiteX26" fmla="*/ 3050 w 4158"/>
                    <a:gd name="connsiteY26" fmla="*/ 0 h 2494"/>
                    <a:gd name="connsiteX27" fmla="*/ 3050 w 4158"/>
                    <a:gd name="connsiteY27" fmla="*/ 0 h 2494"/>
                    <a:gd name="connsiteX28" fmla="*/ 2772 w 4158"/>
                    <a:gd name="connsiteY28" fmla="*/ 0 h 2494"/>
                    <a:gd name="connsiteX29" fmla="*/ 2772 w 4158"/>
                    <a:gd name="connsiteY29" fmla="*/ 0 h 2494"/>
                    <a:gd name="connsiteX30" fmla="*/ 2496 w 4158"/>
                    <a:gd name="connsiteY30" fmla="*/ 0 h 2494"/>
                    <a:gd name="connsiteX31" fmla="*/ 2496 w 4158"/>
                    <a:gd name="connsiteY31" fmla="*/ 0 h 2494"/>
                    <a:gd name="connsiteX32" fmla="*/ 2496 w 4158"/>
                    <a:gd name="connsiteY32" fmla="*/ 0 h 2494"/>
                    <a:gd name="connsiteX33" fmla="*/ 2496 w 4158"/>
                    <a:gd name="connsiteY33" fmla="*/ 0 h 2494"/>
                    <a:gd name="connsiteX34" fmla="*/ 2496 w 4158"/>
                    <a:gd name="connsiteY34" fmla="*/ 277 h 2494"/>
                    <a:gd name="connsiteX35" fmla="*/ 2496 w 4158"/>
                    <a:gd name="connsiteY35" fmla="*/ 277 h 2494"/>
                    <a:gd name="connsiteX36" fmla="*/ 2496 w 4158"/>
                    <a:gd name="connsiteY36" fmla="*/ 277 h 2494"/>
                    <a:gd name="connsiteX37" fmla="*/ 2496 w 4158"/>
                    <a:gd name="connsiteY37" fmla="*/ 554 h 2494"/>
                    <a:gd name="connsiteX38" fmla="*/ 2496 w 4158"/>
                    <a:gd name="connsiteY38" fmla="*/ 554 h 2494"/>
                    <a:gd name="connsiteX39" fmla="*/ 2772 w 4158"/>
                    <a:gd name="connsiteY39" fmla="*/ 554 h 2494"/>
                    <a:gd name="connsiteX40" fmla="*/ 2772 w 4158"/>
                    <a:gd name="connsiteY40" fmla="*/ 832 h 2494"/>
                    <a:gd name="connsiteX41" fmla="*/ 2496 w 4158"/>
                    <a:gd name="connsiteY41" fmla="*/ 832 h 2494"/>
                    <a:gd name="connsiteX42" fmla="*/ 2496 w 4158"/>
                    <a:gd name="connsiteY42" fmla="*/ 554 h 2494"/>
                    <a:gd name="connsiteX43" fmla="*/ 2496 w 4158"/>
                    <a:gd name="connsiteY43" fmla="*/ 554 h 2494"/>
                    <a:gd name="connsiteX44" fmla="*/ 2218 w 4158"/>
                    <a:gd name="connsiteY44" fmla="*/ 277 h 2494"/>
                    <a:gd name="connsiteX45" fmla="*/ 2218 w 4158"/>
                    <a:gd name="connsiteY45" fmla="*/ 277 h 2494"/>
                    <a:gd name="connsiteX46" fmla="*/ 1941 w 4158"/>
                    <a:gd name="connsiteY46" fmla="*/ 554 h 2494"/>
                    <a:gd name="connsiteX47" fmla="*/ 1941 w 4158"/>
                    <a:gd name="connsiteY47" fmla="*/ 832 h 2494"/>
                    <a:gd name="connsiteX48" fmla="*/ 1941 w 4158"/>
                    <a:gd name="connsiteY48" fmla="*/ 832 h 2494"/>
                    <a:gd name="connsiteX49" fmla="*/ 1941 w 4158"/>
                    <a:gd name="connsiteY49" fmla="*/ 832 h 2494"/>
                    <a:gd name="connsiteX50" fmla="*/ 1941 w 4158"/>
                    <a:gd name="connsiteY50" fmla="*/ 832 h 2494"/>
                    <a:gd name="connsiteX51" fmla="*/ 1941 w 4158"/>
                    <a:gd name="connsiteY51" fmla="*/ 832 h 2494"/>
                    <a:gd name="connsiteX52" fmla="*/ 1664 w 4158"/>
                    <a:gd name="connsiteY52" fmla="*/ 832 h 2494"/>
                    <a:gd name="connsiteX53" fmla="*/ 1664 w 4158"/>
                    <a:gd name="connsiteY53" fmla="*/ 832 h 2494"/>
                    <a:gd name="connsiteX54" fmla="*/ 1386 w 4158"/>
                    <a:gd name="connsiteY54" fmla="*/ 832 h 2494"/>
                    <a:gd name="connsiteX55" fmla="*/ 1664 w 4158"/>
                    <a:gd name="connsiteY55" fmla="*/ 554 h 2494"/>
                    <a:gd name="connsiteX56" fmla="*/ 1664 w 4158"/>
                    <a:gd name="connsiteY56" fmla="*/ 277 h 2494"/>
                    <a:gd name="connsiteX57" fmla="*/ 1941 w 4158"/>
                    <a:gd name="connsiteY57" fmla="*/ 0 h 2494"/>
                    <a:gd name="connsiteX58" fmla="*/ 1941 w 4158"/>
                    <a:gd name="connsiteY58" fmla="*/ 0 h 2494"/>
                    <a:gd name="connsiteX59" fmla="*/ 1386 w 4158"/>
                    <a:gd name="connsiteY59" fmla="*/ 0 h 2494"/>
                    <a:gd name="connsiteX60" fmla="*/ 0 w 4158"/>
                    <a:gd name="connsiteY60" fmla="*/ 1109 h 2494"/>
                    <a:gd name="connsiteX61" fmla="*/ 0 w 4158"/>
                    <a:gd name="connsiteY61" fmla="*/ 1109 h 2494"/>
                    <a:gd name="connsiteX62" fmla="*/ 0 w 4158"/>
                    <a:gd name="connsiteY62" fmla="*/ 1109 h 2494"/>
                    <a:gd name="connsiteX63" fmla="*/ 0 w 4158"/>
                    <a:gd name="connsiteY63" fmla="*/ 1386 h 2494"/>
                    <a:gd name="connsiteX64" fmla="*/ 0 w 4158"/>
                    <a:gd name="connsiteY64" fmla="*/ 1386 h 2494"/>
                    <a:gd name="connsiteX65" fmla="*/ 278 w 4158"/>
                    <a:gd name="connsiteY65" fmla="*/ 1663 h 2494"/>
                    <a:gd name="connsiteX66" fmla="*/ 278 w 4158"/>
                    <a:gd name="connsiteY66" fmla="*/ 1663 h 2494"/>
                    <a:gd name="connsiteX67" fmla="*/ 278 w 4158"/>
                    <a:gd name="connsiteY67" fmla="*/ 1663 h 2494"/>
                    <a:gd name="connsiteX68" fmla="*/ 278 w 4158"/>
                    <a:gd name="connsiteY68" fmla="*/ 1663 h 2494"/>
                    <a:gd name="connsiteX69" fmla="*/ 278 w 4158"/>
                    <a:gd name="connsiteY69" fmla="*/ 1663 h 2494"/>
                    <a:gd name="connsiteX70" fmla="*/ 554 w 4158"/>
                    <a:gd name="connsiteY70" fmla="*/ 1940 h 2494"/>
                    <a:gd name="connsiteX71" fmla="*/ 554 w 4158"/>
                    <a:gd name="connsiteY71" fmla="*/ 2217 h 2494"/>
                    <a:gd name="connsiteX72" fmla="*/ 554 w 4158"/>
                    <a:gd name="connsiteY72" fmla="*/ 2217 h 2494"/>
                    <a:gd name="connsiteX73" fmla="*/ 832 w 4158"/>
                    <a:gd name="connsiteY73" fmla="*/ 2494 h 2494"/>
                    <a:gd name="connsiteX74" fmla="*/ 1109 w 4158"/>
                    <a:gd name="connsiteY74" fmla="*/ 2494 h 2494"/>
                    <a:gd name="connsiteX75" fmla="*/ 1109 w 4158"/>
                    <a:gd name="connsiteY75" fmla="*/ 2217 h 2494"/>
                    <a:gd name="connsiteX76" fmla="*/ 1386 w 4158"/>
                    <a:gd name="connsiteY76" fmla="*/ 1663 h 2494"/>
                    <a:gd name="connsiteX77" fmla="*/ 1109 w 4158"/>
                    <a:gd name="connsiteY77" fmla="*/ 1386 h 2494"/>
                    <a:gd name="connsiteX78" fmla="*/ 1386 w 4158"/>
                    <a:gd name="connsiteY78" fmla="*/ 1109 h 2494"/>
                    <a:gd name="connsiteX79" fmla="*/ 1664 w 4158"/>
                    <a:gd name="connsiteY79" fmla="*/ 1386 h 2494"/>
                    <a:gd name="connsiteX80" fmla="*/ 1664 w 4158"/>
                    <a:gd name="connsiteY80" fmla="*/ 1386 h 2494"/>
                    <a:gd name="connsiteX81" fmla="*/ 1941 w 4158"/>
                    <a:gd name="connsiteY81" fmla="*/ 1940 h 2494"/>
                    <a:gd name="connsiteX82" fmla="*/ 2772 w 4158"/>
                    <a:gd name="connsiteY82" fmla="*/ 1663 h 2494"/>
                    <a:gd name="connsiteX83" fmla="*/ 2772 w 4158"/>
                    <a:gd name="connsiteY83" fmla="*/ 1663 h 2494"/>
                    <a:gd name="connsiteX84" fmla="*/ 2772 w 4158"/>
                    <a:gd name="connsiteY84" fmla="*/ 1663 h 24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</a:cxnLst>
                  <a:rect l="l" t="t" r="r" b="b"/>
                  <a:pathLst>
                    <a:path w="4158" h="2494">
                      <a:moveTo>
                        <a:pt x="2772" y="1663"/>
                      </a:moveTo>
                      <a:lnTo>
                        <a:pt x="2496" y="1386"/>
                      </a:lnTo>
                      <a:lnTo>
                        <a:pt x="2496" y="1109"/>
                      </a:lnTo>
                      <a:lnTo>
                        <a:pt x="2496" y="1109"/>
                      </a:lnTo>
                      <a:lnTo>
                        <a:pt x="2772" y="1109"/>
                      </a:lnTo>
                      <a:lnTo>
                        <a:pt x="2772" y="1109"/>
                      </a:lnTo>
                      <a:lnTo>
                        <a:pt x="2772" y="1109"/>
                      </a:lnTo>
                      <a:lnTo>
                        <a:pt x="3050" y="1386"/>
                      </a:lnTo>
                      <a:lnTo>
                        <a:pt x="3050" y="1386"/>
                      </a:lnTo>
                      <a:lnTo>
                        <a:pt x="3327" y="1386"/>
                      </a:lnTo>
                      <a:lnTo>
                        <a:pt x="3604" y="1109"/>
                      </a:lnTo>
                      <a:lnTo>
                        <a:pt x="3604" y="1109"/>
                      </a:lnTo>
                      <a:lnTo>
                        <a:pt x="3327" y="1109"/>
                      </a:lnTo>
                      <a:lnTo>
                        <a:pt x="3604" y="1109"/>
                      </a:lnTo>
                      <a:lnTo>
                        <a:pt x="3882" y="1109"/>
                      </a:lnTo>
                      <a:lnTo>
                        <a:pt x="4159" y="832"/>
                      </a:lnTo>
                      <a:lnTo>
                        <a:pt x="4159" y="832"/>
                      </a:lnTo>
                      <a:lnTo>
                        <a:pt x="3882" y="554"/>
                      </a:lnTo>
                      <a:lnTo>
                        <a:pt x="3882" y="554"/>
                      </a:lnTo>
                      <a:lnTo>
                        <a:pt x="3604" y="277"/>
                      </a:lnTo>
                      <a:lnTo>
                        <a:pt x="3327" y="277"/>
                      </a:lnTo>
                      <a:lnTo>
                        <a:pt x="3327" y="0"/>
                      </a:lnTo>
                      <a:lnTo>
                        <a:pt x="3327" y="0"/>
                      </a:lnTo>
                      <a:lnTo>
                        <a:pt x="3050" y="0"/>
                      </a:lnTo>
                      <a:lnTo>
                        <a:pt x="3050" y="0"/>
                      </a:lnTo>
                      <a:lnTo>
                        <a:pt x="3050" y="0"/>
                      </a:lnTo>
                      <a:lnTo>
                        <a:pt x="3050" y="0"/>
                      </a:lnTo>
                      <a:lnTo>
                        <a:pt x="3050" y="0"/>
                      </a:lnTo>
                      <a:lnTo>
                        <a:pt x="2772" y="0"/>
                      </a:lnTo>
                      <a:lnTo>
                        <a:pt x="2772" y="0"/>
                      </a:lnTo>
                      <a:lnTo>
                        <a:pt x="2496" y="0"/>
                      </a:lnTo>
                      <a:lnTo>
                        <a:pt x="2496" y="0"/>
                      </a:lnTo>
                      <a:lnTo>
                        <a:pt x="2496" y="0"/>
                      </a:lnTo>
                      <a:lnTo>
                        <a:pt x="2496" y="0"/>
                      </a:lnTo>
                      <a:lnTo>
                        <a:pt x="2496" y="277"/>
                      </a:lnTo>
                      <a:lnTo>
                        <a:pt x="2496" y="277"/>
                      </a:lnTo>
                      <a:lnTo>
                        <a:pt x="2496" y="277"/>
                      </a:lnTo>
                      <a:lnTo>
                        <a:pt x="2496" y="554"/>
                      </a:lnTo>
                      <a:lnTo>
                        <a:pt x="2496" y="554"/>
                      </a:lnTo>
                      <a:lnTo>
                        <a:pt x="2772" y="554"/>
                      </a:lnTo>
                      <a:lnTo>
                        <a:pt x="2772" y="832"/>
                      </a:lnTo>
                      <a:lnTo>
                        <a:pt x="2496" y="832"/>
                      </a:lnTo>
                      <a:lnTo>
                        <a:pt x="2496" y="554"/>
                      </a:lnTo>
                      <a:lnTo>
                        <a:pt x="2496" y="554"/>
                      </a:lnTo>
                      <a:lnTo>
                        <a:pt x="2218" y="277"/>
                      </a:lnTo>
                      <a:lnTo>
                        <a:pt x="2218" y="277"/>
                      </a:lnTo>
                      <a:lnTo>
                        <a:pt x="1941" y="554"/>
                      </a:lnTo>
                      <a:lnTo>
                        <a:pt x="1941" y="832"/>
                      </a:lnTo>
                      <a:lnTo>
                        <a:pt x="1941" y="832"/>
                      </a:lnTo>
                      <a:lnTo>
                        <a:pt x="1941" y="832"/>
                      </a:lnTo>
                      <a:lnTo>
                        <a:pt x="1941" y="832"/>
                      </a:lnTo>
                      <a:lnTo>
                        <a:pt x="1941" y="832"/>
                      </a:lnTo>
                      <a:lnTo>
                        <a:pt x="1664" y="832"/>
                      </a:lnTo>
                      <a:lnTo>
                        <a:pt x="1664" y="832"/>
                      </a:lnTo>
                      <a:lnTo>
                        <a:pt x="1386" y="832"/>
                      </a:lnTo>
                      <a:lnTo>
                        <a:pt x="1664" y="554"/>
                      </a:lnTo>
                      <a:lnTo>
                        <a:pt x="1664" y="277"/>
                      </a:lnTo>
                      <a:lnTo>
                        <a:pt x="1941" y="0"/>
                      </a:lnTo>
                      <a:lnTo>
                        <a:pt x="1941" y="0"/>
                      </a:lnTo>
                      <a:lnTo>
                        <a:pt x="1386" y="0"/>
                      </a:lnTo>
                      <a:lnTo>
                        <a:pt x="0" y="1109"/>
                      </a:lnTo>
                      <a:lnTo>
                        <a:pt x="0" y="1109"/>
                      </a:lnTo>
                      <a:lnTo>
                        <a:pt x="0" y="1109"/>
                      </a:lnTo>
                      <a:lnTo>
                        <a:pt x="0" y="1386"/>
                      </a:lnTo>
                      <a:lnTo>
                        <a:pt x="0" y="1386"/>
                      </a:lnTo>
                      <a:lnTo>
                        <a:pt x="278" y="1663"/>
                      </a:lnTo>
                      <a:lnTo>
                        <a:pt x="278" y="1663"/>
                      </a:lnTo>
                      <a:lnTo>
                        <a:pt x="278" y="1663"/>
                      </a:lnTo>
                      <a:lnTo>
                        <a:pt x="278" y="1663"/>
                      </a:lnTo>
                      <a:lnTo>
                        <a:pt x="278" y="1663"/>
                      </a:lnTo>
                      <a:lnTo>
                        <a:pt x="554" y="1940"/>
                      </a:lnTo>
                      <a:lnTo>
                        <a:pt x="554" y="2217"/>
                      </a:lnTo>
                      <a:lnTo>
                        <a:pt x="554" y="2217"/>
                      </a:lnTo>
                      <a:lnTo>
                        <a:pt x="832" y="2494"/>
                      </a:lnTo>
                      <a:lnTo>
                        <a:pt x="1109" y="2494"/>
                      </a:lnTo>
                      <a:lnTo>
                        <a:pt x="1109" y="2217"/>
                      </a:lnTo>
                      <a:lnTo>
                        <a:pt x="1386" y="1663"/>
                      </a:lnTo>
                      <a:lnTo>
                        <a:pt x="1109" y="1386"/>
                      </a:lnTo>
                      <a:lnTo>
                        <a:pt x="1386" y="1109"/>
                      </a:lnTo>
                      <a:lnTo>
                        <a:pt x="1664" y="1386"/>
                      </a:lnTo>
                      <a:lnTo>
                        <a:pt x="1664" y="1386"/>
                      </a:lnTo>
                      <a:lnTo>
                        <a:pt x="1941" y="1940"/>
                      </a:lnTo>
                      <a:lnTo>
                        <a:pt x="2772" y="1663"/>
                      </a:lnTo>
                      <a:lnTo>
                        <a:pt x="2772" y="1663"/>
                      </a:lnTo>
                      <a:lnTo>
                        <a:pt x="2772" y="1663"/>
                      </a:ln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638" name="Freeform 4637">
                  <a:extLst>
                    <a:ext uri="{FF2B5EF4-FFF2-40B4-BE49-F238E27FC236}">
                      <a16:creationId xmlns:a16="http://schemas.microsoft.com/office/drawing/2014/main" id="{F4EB5B11-803B-D1C1-E634-3D5B6744BB4D}"/>
                    </a:ext>
                  </a:extLst>
                </p:cNvPr>
                <p:cNvSpPr/>
                <p:nvPr/>
              </p:nvSpPr>
              <p:spPr>
                <a:xfrm>
                  <a:off x="8602197" y="4097141"/>
                  <a:ext cx="2772" cy="277"/>
                </a:xfrm>
                <a:custGeom>
                  <a:avLst/>
                  <a:gdLst>
                    <a:gd name="connsiteX0" fmla="*/ 0 w 2772"/>
                    <a:gd name="connsiteY0" fmla="*/ 277 h 277"/>
                    <a:gd name="connsiteX1" fmla="*/ 0 w 2772"/>
                    <a:gd name="connsiteY1" fmla="*/ 0 h 277"/>
                    <a:gd name="connsiteX2" fmla="*/ 0 w 2772"/>
                    <a:gd name="connsiteY2" fmla="*/ 0 h 277"/>
                    <a:gd name="connsiteX3" fmla="*/ 0 w 2772"/>
                    <a:gd name="connsiteY3" fmla="*/ 277 h 277"/>
                    <a:gd name="connsiteX4" fmla="*/ 0 w 2772"/>
                    <a:gd name="connsiteY4" fmla="*/ 277 h 277"/>
                    <a:gd name="connsiteX5" fmla="*/ 0 w 2772"/>
                    <a:gd name="connsiteY5" fmla="*/ 277 h 277"/>
                    <a:gd name="connsiteX6" fmla="*/ 0 w 2772"/>
                    <a:gd name="connsiteY6" fmla="*/ 277 h 277"/>
                    <a:gd name="connsiteX7" fmla="*/ 0 w 2772"/>
                    <a:gd name="connsiteY7" fmla="*/ 277 h 2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772" h="277">
                      <a:moveTo>
                        <a:pt x="0" y="277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277"/>
                      </a:lnTo>
                      <a:lnTo>
                        <a:pt x="0" y="277"/>
                      </a:lnTo>
                      <a:lnTo>
                        <a:pt x="0" y="277"/>
                      </a:lnTo>
                      <a:lnTo>
                        <a:pt x="0" y="277"/>
                      </a:lnTo>
                      <a:lnTo>
                        <a:pt x="0" y="277"/>
                      </a:ln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639" name="Freeform 4638">
                  <a:extLst>
                    <a:ext uri="{FF2B5EF4-FFF2-40B4-BE49-F238E27FC236}">
                      <a16:creationId xmlns:a16="http://schemas.microsoft.com/office/drawing/2014/main" id="{80B97C34-8F5A-FF9A-F06D-F0FC017549E2}"/>
                    </a:ext>
                  </a:extLst>
                </p:cNvPr>
                <p:cNvSpPr/>
                <p:nvPr/>
              </p:nvSpPr>
              <p:spPr>
                <a:xfrm>
                  <a:off x="8602197" y="4096587"/>
                  <a:ext cx="831" cy="1385"/>
                </a:xfrm>
                <a:custGeom>
                  <a:avLst/>
                  <a:gdLst>
                    <a:gd name="connsiteX0" fmla="*/ 832 w 831"/>
                    <a:gd name="connsiteY0" fmla="*/ 277 h 1385"/>
                    <a:gd name="connsiteX1" fmla="*/ 832 w 831"/>
                    <a:gd name="connsiteY1" fmla="*/ 0 h 1385"/>
                    <a:gd name="connsiteX2" fmla="*/ 832 w 831"/>
                    <a:gd name="connsiteY2" fmla="*/ 0 h 1385"/>
                    <a:gd name="connsiteX3" fmla="*/ 554 w 831"/>
                    <a:gd name="connsiteY3" fmla="*/ 0 h 1385"/>
                    <a:gd name="connsiteX4" fmla="*/ 278 w 831"/>
                    <a:gd name="connsiteY4" fmla="*/ 277 h 1385"/>
                    <a:gd name="connsiteX5" fmla="*/ 278 w 831"/>
                    <a:gd name="connsiteY5" fmla="*/ 554 h 1385"/>
                    <a:gd name="connsiteX6" fmla="*/ 278 w 831"/>
                    <a:gd name="connsiteY6" fmla="*/ 554 h 1385"/>
                    <a:gd name="connsiteX7" fmla="*/ 278 w 831"/>
                    <a:gd name="connsiteY7" fmla="*/ 554 h 1385"/>
                    <a:gd name="connsiteX8" fmla="*/ 278 w 831"/>
                    <a:gd name="connsiteY8" fmla="*/ 554 h 1385"/>
                    <a:gd name="connsiteX9" fmla="*/ 278 w 831"/>
                    <a:gd name="connsiteY9" fmla="*/ 831 h 1385"/>
                    <a:gd name="connsiteX10" fmla="*/ 278 w 831"/>
                    <a:gd name="connsiteY10" fmla="*/ 831 h 1385"/>
                    <a:gd name="connsiteX11" fmla="*/ 278 w 831"/>
                    <a:gd name="connsiteY11" fmla="*/ 831 h 1385"/>
                    <a:gd name="connsiteX12" fmla="*/ 0 w 831"/>
                    <a:gd name="connsiteY12" fmla="*/ 1386 h 1385"/>
                    <a:gd name="connsiteX13" fmla="*/ 0 w 831"/>
                    <a:gd name="connsiteY13" fmla="*/ 1386 h 1385"/>
                    <a:gd name="connsiteX14" fmla="*/ 832 w 831"/>
                    <a:gd name="connsiteY14" fmla="*/ 831 h 1385"/>
                    <a:gd name="connsiteX15" fmla="*/ 554 w 831"/>
                    <a:gd name="connsiteY15" fmla="*/ 831 h 1385"/>
                    <a:gd name="connsiteX16" fmla="*/ 554 w 831"/>
                    <a:gd name="connsiteY16" fmla="*/ 831 h 1385"/>
                    <a:gd name="connsiteX17" fmla="*/ 554 w 831"/>
                    <a:gd name="connsiteY17" fmla="*/ 831 h 1385"/>
                    <a:gd name="connsiteX18" fmla="*/ 554 w 831"/>
                    <a:gd name="connsiteY18" fmla="*/ 554 h 1385"/>
                    <a:gd name="connsiteX19" fmla="*/ 832 w 831"/>
                    <a:gd name="connsiteY19" fmla="*/ 554 h 1385"/>
                    <a:gd name="connsiteX20" fmla="*/ 832 w 831"/>
                    <a:gd name="connsiteY20" fmla="*/ 277 h 1385"/>
                    <a:gd name="connsiteX21" fmla="*/ 832 w 831"/>
                    <a:gd name="connsiteY21" fmla="*/ 277 h 13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831" h="1385">
                      <a:moveTo>
                        <a:pt x="832" y="277"/>
                      </a:moveTo>
                      <a:lnTo>
                        <a:pt x="832" y="0"/>
                      </a:lnTo>
                      <a:lnTo>
                        <a:pt x="832" y="0"/>
                      </a:lnTo>
                      <a:lnTo>
                        <a:pt x="554" y="0"/>
                      </a:lnTo>
                      <a:lnTo>
                        <a:pt x="278" y="277"/>
                      </a:lnTo>
                      <a:lnTo>
                        <a:pt x="278" y="554"/>
                      </a:lnTo>
                      <a:lnTo>
                        <a:pt x="278" y="554"/>
                      </a:lnTo>
                      <a:lnTo>
                        <a:pt x="278" y="554"/>
                      </a:lnTo>
                      <a:lnTo>
                        <a:pt x="278" y="554"/>
                      </a:lnTo>
                      <a:lnTo>
                        <a:pt x="278" y="831"/>
                      </a:lnTo>
                      <a:lnTo>
                        <a:pt x="278" y="831"/>
                      </a:lnTo>
                      <a:lnTo>
                        <a:pt x="278" y="831"/>
                      </a:lnTo>
                      <a:lnTo>
                        <a:pt x="0" y="1386"/>
                      </a:lnTo>
                      <a:lnTo>
                        <a:pt x="0" y="1386"/>
                      </a:lnTo>
                      <a:lnTo>
                        <a:pt x="832" y="831"/>
                      </a:lnTo>
                      <a:lnTo>
                        <a:pt x="554" y="831"/>
                      </a:lnTo>
                      <a:lnTo>
                        <a:pt x="554" y="831"/>
                      </a:lnTo>
                      <a:lnTo>
                        <a:pt x="554" y="831"/>
                      </a:lnTo>
                      <a:lnTo>
                        <a:pt x="554" y="554"/>
                      </a:lnTo>
                      <a:lnTo>
                        <a:pt x="832" y="554"/>
                      </a:lnTo>
                      <a:lnTo>
                        <a:pt x="832" y="277"/>
                      </a:lnTo>
                      <a:lnTo>
                        <a:pt x="832" y="277"/>
                      </a:ln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640" name="Freeform 4639">
                  <a:extLst>
                    <a:ext uri="{FF2B5EF4-FFF2-40B4-BE49-F238E27FC236}">
                      <a16:creationId xmlns:a16="http://schemas.microsoft.com/office/drawing/2014/main" id="{92F1315D-E7F7-B6AF-6490-B811378ABAF0}"/>
                    </a:ext>
                  </a:extLst>
                </p:cNvPr>
                <p:cNvSpPr/>
                <p:nvPr/>
              </p:nvSpPr>
              <p:spPr>
                <a:xfrm>
                  <a:off x="8602197" y="4097972"/>
                  <a:ext cx="2772" cy="2771"/>
                </a:xfrm>
                <a:custGeom>
                  <a:avLst/>
                  <a:gdLst>
                    <a:gd name="connsiteX0" fmla="*/ 0 w 2772"/>
                    <a:gd name="connsiteY0" fmla="*/ 0 h 2771"/>
                    <a:gd name="connsiteX1" fmla="*/ 0 w 2772"/>
                    <a:gd name="connsiteY1" fmla="*/ 0 h 2771"/>
                    <a:gd name="connsiteX2" fmla="*/ 0 w 2772"/>
                    <a:gd name="connsiteY2" fmla="*/ 0 h 2771"/>
                    <a:gd name="connsiteX3" fmla="*/ 0 w 2772"/>
                    <a:gd name="connsiteY3" fmla="*/ 0 h 2771"/>
                    <a:gd name="connsiteX4" fmla="*/ 0 w 2772"/>
                    <a:gd name="connsiteY4" fmla="*/ 0 h 2771"/>
                    <a:gd name="connsiteX5" fmla="*/ 0 w 2772"/>
                    <a:gd name="connsiteY5" fmla="*/ 0 h 2771"/>
                    <a:gd name="connsiteX6" fmla="*/ 0 w 2772"/>
                    <a:gd name="connsiteY6" fmla="*/ 0 h 2771"/>
                    <a:gd name="connsiteX7" fmla="*/ 0 w 2772"/>
                    <a:gd name="connsiteY7" fmla="*/ 0 h 2771"/>
                    <a:gd name="connsiteX8" fmla="*/ 0 w 2772"/>
                    <a:gd name="connsiteY8" fmla="*/ 0 h 2771"/>
                    <a:gd name="connsiteX9" fmla="*/ 0 w 2772"/>
                    <a:gd name="connsiteY9" fmla="*/ 0 h 2771"/>
                    <a:gd name="connsiteX10" fmla="*/ 0 w 2772"/>
                    <a:gd name="connsiteY10" fmla="*/ 0 h 2771"/>
                    <a:gd name="connsiteX11" fmla="*/ 0 w 2772"/>
                    <a:gd name="connsiteY11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772" h="277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641" name="Freeform 4640">
                  <a:extLst>
                    <a:ext uri="{FF2B5EF4-FFF2-40B4-BE49-F238E27FC236}">
                      <a16:creationId xmlns:a16="http://schemas.microsoft.com/office/drawing/2014/main" id="{F1C746A9-4300-42C4-47B4-1EFF4F436F85}"/>
                    </a:ext>
                  </a:extLst>
                </p:cNvPr>
                <p:cNvSpPr/>
                <p:nvPr/>
              </p:nvSpPr>
              <p:spPr>
                <a:xfrm>
                  <a:off x="8604415" y="4099635"/>
                  <a:ext cx="831" cy="277"/>
                </a:xfrm>
                <a:custGeom>
                  <a:avLst/>
                  <a:gdLst>
                    <a:gd name="connsiteX0" fmla="*/ 554 w 831"/>
                    <a:gd name="connsiteY0" fmla="*/ 0 h 277"/>
                    <a:gd name="connsiteX1" fmla="*/ 832 w 831"/>
                    <a:gd name="connsiteY1" fmla="*/ 0 h 277"/>
                    <a:gd name="connsiteX2" fmla="*/ 554 w 831"/>
                    <a:gd name="connsiteY2" fmla="*/ 0 h 277"/>
                    <a:gd name="connsiteX3" fmla="*/ 554 w 831"/>
                    <a:gd name="connsiteY3" fmla="*/ 0 h 277"/>
                    <a:gd name="connsiteX4" fmla="*/ 554 w 831"/>
                    <a:gd name="connsiteY4" fmla="*/ 0 h 277"/>
                    <a:gd name="connsiteX5" fmla="*/ 277 w 831"/>
                    <a:gd name="connsiteY5" fmla="*/ 0 h 277"/>
                    <a:gd name="connsiteX6" fmla="*/ 277 w 831"/>
                    <a:gd name="connsiteY6" fmla="*/ 0 h 277"/>
                    <a:gd name="connsiteX7" fmla="*/ 277 w 831"/>
                    <a:gd name="connsiteY7" fmla="*/ 277 h 277"/>
                    <a:gd name="connsiteX8" fmla="*/ 0 w 831"/>
                    <a:gd name="connsiteY8" fmla="*/ 277 h 277"/>
                    <a:gd name="connsiteX9" fmla="*/ 0 w 831"/>
                    <a:gd name="connsiteY9" fmla="*/ 277 h 277"/>
                    <a:gd name="connsiteX10" fmla="*/ 0 w 831"/>
                    <a:gd name="connsiteY10" fmla="*/ 277 h 277"/>
                    <a:gd name="connsiteX11" fmla="*/ 0 w 831"/>
                    <a:gd name="connsiteY11" fmla="*/ 277 h 277"/>
                    <a:gd name="connsiteX12" fmla="*/ 0 w 831"/>
                    <a:gd name="connsiteY12" fmla="*/ 277 h 277"/>
                    <a:gd name="connsiteX13" fmla="*/ 277 w 831"/>
                    <a:gd name="connsiteY13" fmla="*/ 277 h 277"/>
                    <a:gd name="connsiteX14" fmla="*/ 277 w 831"/>
                    <a:gd name="connsiteY14" fmla="*/ 277 h 277"/>
                    <a:gd name="connsiteX15" fmla="*/ 277 w 831"/>
                    <a:gd name="connsiteY15" fmla="*/ 277 h 277"/>
                    <a:gd name="connsiteX16" fmla="*/ 554 w 831"/>
                    <a:gd name="connsiteY16" fmla="*/ 277 h 277"/>
                    <a:gd name="connsiteX17" fmla="*/ 554 w 831"/>
                    <a:gd name="connsiteY17" fmla="*/ 277 h 277"/>
                    <a:gd name="connsiteX18" fmla="*/ 554 w 831"/>
                    <a:gd name="connsiteY18" fmla="*/ 277 h 277"/>
                    <a:gd name="connsiteX19" fmla="*/ 554 w 831"/>
                    <a:gd name="connsiteY19" fmla="*/ 277 h 277"/>
                    <a:gd name="connsiteX20" fmla="*/ 554 w 831"/>
                    <a:gd name="connsiteY20" fmla="*/ 0 h 277"/>
                    <a:gd name="connsiteX21" fmla="*/ 554 w 831"/>
                    <a:gd name="connsiteY21" fmla="*/ 0 h 277"/>
                    <a:gd name="connsiteX22" fmla="*/ 554 w 831"/>
                    <a:gd name="connsiteY22" fmla="*/ 0 h 2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831" h="277">
                      <a:moveTo>
                        <a:pt x="554" y="0"/>
                      </a:moveTo>
                      <a:lnTo>
                        <a:pt x="832" y="0"/>
                      </a:lnTo>
                      <a:lnTo>
                        <a:pt x="554" y="0"/>
                      </a:lnTo>
                      <a:lnTo>
                        <a:pt x="554" y="0"/>
                      </a:lnTo>
                      <a:lnTo>
                        <a:pt x="554" y="0"/>
                      </a:lnTo>
                      <a:lnTo>
                        <a:pt x="277" y="0"/>
                      </a:lnTo>
                      <a:lnTo>
                        <a:pt x="277" y="0"/>
                      </a:lnTo>
                      <a:lnTo>
                        <a:pt x="277" y="277"/>
                      </a:lnTo>
                      <a:lnTo>
                        <a:pt x="0" y="277"/>
                      </a:lnTo>
                      <a:lnTo>
                        <a:pt x="0" y="277"/>
                      </a:lnTo>
                      <a:lnTo>
                        <a:pt x="0" y="277"/>
                      </a:lnTo>
                      <a:lnTo>
                        <a:pt x="0" y="277"/>
                      </a:lnTo>
                      <a:lnTo>
                        <a:pt x="0" y="277"/>
                      </a:lnTo>
                      <a:lnTo>
                        <a:pt x="277" y="277"/>
                      </a:lnTo>
                      <a:lnTo>
                        <a:pt x="277" y="277"/>
                      </a:lnTo>
                      <a:lnTo>
                        <a:pt x="277" y="277"/>
                      </a:lnTo>
                      <a:lnTo>
                        <a:pt x="554" y="277"/>
                      </a:lnTo>
                      <a:lnTo>
                        <a:pt x="554" y="277"/>
                      </a:lnTo>
                      <a:lnTo>
                        <a:pt x="554" y="277"/>
                      </a:lnTo>
                      <a:lnTo>
                        <a:pt x="554" y="277"/>
                      </a:lnTo>
                      <a:lnTo>
                        <a:pt x="554" y="0"/>
                      </a:lnTo>
                      <a:lnTo>
                        <a:pt x="554" y="0"/>
                      </a:lnTo>
                      <a:lnTo>
                        <a:pt x="554" y="0"/>
                      </a:ln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642" name="Freeform 4641">
                  <a:extLst>
                    <a:ext uri="{FF2B5EF4-FFF2-40B4-BE49-F238E27FC236}">
                      <a16:creationId xmlns:a16="http://schemas.microsoft.com/office/drawing/2014/main" id="{EB060C78-C68B-EFC7-1974-8941A618DEB2}"/>
                    </a:ext>
                  </a:extLst>
                </p:cNvPr>
                <p:cNvSpPr/>
                <p:nvPr/>
              </p:nvSpPr>
              <p:spPr>
                <a:xfrm>
                  <a:off x="8604969" y="4100189"/>
                  <a:ext cx="554" cy="554"/>
                </a:xfrm>
                <a:custGeom>
                  <a:avLst/>
                  <a:gdLst>
                    <a:gd name="connsiteX0" fmla="*/ 554 w 554"/>
                    <a:gd name="connsiteY0" fmla="*/ 277 h 554"/>
                    <a:gd name="connsiteX1" fmla="*/ 278 w 554"/>
                    <a:gd name="connsiteY1" fmla="*/ 0 h 554"/>
                    <a:gd name="connsiteX2" fmla="*/ 278 w 554"/>
                    <a:gd name="connsiteY2" fmla="*/ 0 h 554"/>
                    <a:gd name="connsiteX3" fmla="*/ 0 w 554"/>
                    <a:gd name="connsiteY3" fmla="*/ 277 h 554"/>
                    <a:gd name="connsiteX4" fmla="*/ 0 w 554"/>
                    <a:gd name="connsiteY4" fmla="*/ 277 h 554"/>
                    <a:gd name="connsiteX5" fmla="*/ 0 w 554"/>
                    <a:gd name="connsiteY5" fmla="*/ 277 h 554"/>
                    <a:gd name="connsiteX6" fmla="*/ 0 w 554"/>
                    <a:gd name="connsiteY6" fmla="*/ 277 h 554"/>
                    <a:gd name="connsiteX7" fmla="*/ 0 w 554"/>
                    <a:gd name="connsiteY7" fmla="*/ 277 h 554"/>
                    <a:gd name="connsiteX8" fmla="*/ 0 w 554"/>
                    <a:gd name="connsiteY8" fmla="*/ 277 h 554"/>
                    <a:gd name="connsiteX9" fmla="*/ 278 w 554"/>
                    <a:gd name="connsiteY9" fmla="*/ 554 h 554"/>
                    <a:gd name="connsiteX10" fmla="*/ 278 w 554"/>
                    <a:gd name="connsiteY10" fmla="*/ 554 h 554"/>
                    <a:gd name="connsiteX11" fmla="*/ 278 w 554"/>
                    <a:gd name="connsiteY11" fmla="*/ 554 h 554"/>
                    <a:gd name="connsiteX12" fmla="*/ 554 w 554"/>
                    <a:gd name="connsiteY12" fmla="*/ 554 h 554"/>
                    <a:gd name="connsiteX13" fmla="*/ 554 w 554"/>
                    <a:gd name="connsiteY13" fmla="*/ 554 h 554"/>
                    <a:gd name="connsiteX14" fmla="*/ 554 w 554"/>
                    <a:gd name="connsiteY14" fmla="*/ 277 h 554"/>
                    <a:gd name="connsiteX15" fmla="*/ 554 w 554"/>
                    <a:gd name="connsiteY15" fmla="*/ 277 h 554"/>
                    <a:gd name="connsiteX16" fmla="*/ 554 w 554"/>
                    <a:gd name="connsiteY16" fmla="*/ 277 h 554"/>
                    <a:gd name="connsiteX17" fmla="*/ 554 w 554"/>
                    <a:gd name="connsiteY17" fmla="*/ 277 h 554"/>
                    <a:gd name="connsiteX18" fmla="*/ 554 w 554"/>
                    <a:gd name="connsiteY18" fmla="*/ 277 h 5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554" h="554">
                      <a:moveTo>
                        <a:pt x="554" y="277"/>
                      </a:moveTo>
                      <a:lnTo>
                        <a:pt x="278" y="0"/>
                      </a:lnTo>
                      <a:lnTo>
                        <a:pt x="278" y="0"/>
                      </a:lnTo>
                      <a:lnTo>
                        <a:pt x="0" y="277"/>
                      </a:lnTo>
                      <a:lnTo>
                        <a:pt x="0" y="277"/>
                      </a:lnTo>
                      <a:lnTo>
                        <a:pt x="0" y="277"/>
                      </a:lnTo>
                      <a:lnTo>
                        <a:pt x="0" y="277"/>
                      </a:lnTo>
                      <a:lnTo>
                        <a:pt x="0" y="277"/>
                      </a:lnTo>
                      <a:lnTo>
                        <a:pt x="0" y="277"/>
                      </a:lnTo>
                      <a:lnTo>
                        <a:pt x="278" y="554"/>
                      </a:lnTo>
                      <a:lnTo>
                        <a:pt x="278" y="554"/>
                      </a:lnTo>
                      <a:lnTo>
                        <a:pt x="278" y="554"/>
                      </a:lnTo>
                      <a:lnTo>
                        <a:pt x="554" y="554"/>
                      </a:lnTo>
                      <a:lnTo>
                        <a:pt x="554" y="554"/>
                      </a:lnTo>
                      <a:lnTo>
                        <a:pt x="554" y="277"/>
                      </a:lnTo>
                      <a:lnTo>
                        <a:pt x="554" y="277"/>
                      </a:lnTo>
                      <a:lnTo>
                        <a:pt x="554" y="277"/>
                      </a:lnTo>
                      <a:lnTo>
                        <a:pt x="554" y="277"/>
                      </a:lnTo>
                      <a:lnTo>
                        <a:pt x="554" y="277"/>
                      </a:ln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643" name="Freeform 4642">
                  <a:extLst>
                    <a:ext uri="{FF2B5EF4-FFF2-40B4-BE49-F238E27FC236}">
                      <a16:creationId xmlns:a16="http://schemas.microsoft.com/office/drawing/2014/main" id="{6E125D7E-AA40-3A95-9E4B-05586D0C76FB}"/>
                    </a:ext>
                  </a:extLst>
                </p:cNvPr>
                <p:cNvSpPr/>
                <p:nvPr/>
              </p:nvSpPr>
              <p:spPr>
                <a:xfrm>
                  <a:off x="8603861" y="4098249"/>
                  <a:ext cx="2772" cy="2771"/>
                </a:xfrm>
                <a:custGeom>
                  <a:avLst/>
                  <a:gdLst>
                    <a:gd name="connsiteX0" fmla="*/ 0 w 2772"/>
                    <a:gd name="connsiteY0" fmla="*/ 0 h 2771"/>
                    <a:gd name="connsiteX1" fmla="*/ 0 w 2772"/>
                    <a:gd name="connsiteY1" fmla="*/ 0 h 2771"/>
                    <a:gd name="connsiteX2" fmla="*/ 0 w 2772"/>
                    <a:gd name="connsiteY2" fmla="*/ 0 h 2771"/>
                    <a:gd name="connsiteX3" fmla="*/ 0 w 2772"/>
                    <a:gd name="connsiteY3" fmla="*/ 0 h 2771"/>
                    <a:gd name="connsiteX4" fmla="*/ 0 w 2772"/>
                    <a:gd name="connsiteY4" fmla="*/ 0 h 2771"/>
                    <a:gd name="connsiteX5" fmla="*/ 0 w 2772"/>
                    <a:gd name="connsiteY5" fmla="*/ 0 h 2771"/>
                    <a:gd name="connsiteX6" fmla="*/ 0 w 2772"/>
                    <a:gd name="connsiteY6" fmla="*/ 0 h 2771"/>
                    <a:gd name="connsiteX7" fmla="*/ 0 w 2772"/>
                    <a:gd name="connsiteY7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772" h="277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644" name="Freeform 4643">
                  <a:extLst>
                    <a:ext uri="{FF2B5EF4-FFF2-40B4-BE49-F238E27FC236}">
                      <a16:creationId xmlns:a16="http://schemas.microsoft.com/office/drawing/2014/main" id="{137887EC-EB14-9925-A0AE-00BC6F93EE40}"/>
                    </a:ext>
                  </a:extLst>
                </p:cNvPr>
                <p:cNvSpPr/>
                <p:nvPr/>
              </p:nvSpPr>
              <p:spPr>
                <a:xfrm>
                  <a:off x="8603861" y="4098526"/>
                  <a:ext cx="1386" cy="554"/>
                </a:xfrm>
                <a:custGeom>
                  <a:avLst/>
                  <a:gdLst>
                    <a:gd name="connsiteX0" fmla="*/ 554 w 1386"/>
                    <a:gd name="connsiteY0" fmla="*/ 554 h 554"/>
                    <a:gd name="connsiteX1" fmla="*/ 831 w 1386"/>
                    <a:gd name="connsiteY1" fmla="*/ 277 h 554"/>
                    <a:gd name="connsiteX2" fmla="*/ 1109 w 1386"/>
                    <a:gd name="connsiteY2" fmla="*/ 554 h 554"/>
                    <a:gd name="connsiteX3" fmla="*/ 1109 w 1386"/>
                    <a:gd name="connsiteY3" fmla="*/ 277 h 554"/>
                    <a:gd name="connsiteX4" fmla="*/ 1386 w 1386"/>
                    <a:gd name="connsiteY4" fmla="*/ 554 h 554"/>
                    <a:gd name="connsiteX5" fmla="*/ 1386 w 1386"/>
                    <a:gd name="connsiteY5" fmla="*/ 277 h 554"/>
                    <a:gd name="connsiteX6" fmla="*/ 1386 w 1386"/>
                    <a:gd name="connsiteY6" fmla="*/ 277 h 554"/>
                    <a:gd name="connsiteX7" fmla="*/ 1109 w 1386"/>
                    <a:gd name="connsiteY7" fmla="*/ 277 h 554"/>
                    <a:gd name="connsiteX8" fmla="*/ 1109 w 1386"/>
                    <a:gd name="connsiteY8" fmla="*/ 277 h 554"/>
                    <a:gd name="connsiteX9" fmla="*/ 1109 w 1386"/>
                    <a:gd name="connsiteY9" fmla="*/ 0 h 554"/>
                    <a:gd name="connsiteX10" fmla="*/ 1109 w 1386"/>
                    <a:gd name="connsiteY10" fmla="*/ 0 h 554"/>
                    <a:gd name="connsiteX11" fmla="*/ 1109 w 1386"/>
                    <a:gd name="connsiteY11" fmla="*/ 0 h 554"/>
                    <a:gd name="connsiteX12" fmla="*/ 1109 w 1386"/>
                    <a:gd name="connsiteY12" fmla="*/ 0 h 554"/>
                    <a:gd name="connsiteX13" fmla="*/ 1109 w 1386"/>
                    <a:gd name="connsiteY13" fmla="*/ 0 h 554"/>
                    <a:gd name="connsiteX14" fmla="*/ 1109 w 1386"/>
                    <a:gd name="connsiteY14" fmla="*/ 0 h 554"/>
                    <a:gd name="connsiteX15" fmla="*/ 1109 w 1386"/>
                    <a:gd name="connsiteY15" fmla="*/ 0 h 554"/>
                    <a:gd name="connsiteX16" fmla="*/ 831 w 1386"/>
                    <a:gd name="connsiteY16" fmla="*/ 0 h 554"/>
                    <a:gd name="connsiteX17" fmla="*/ 277 w 1386"/>
                    <a:gd name="connsiteY17" fmla="*/ 0 h 554"/>
                    <a:gd name="connsiteX18" fmla="*/ 277 w 1386"/>
                    <a:gd name="connsiteY18" fmla="*/ 0 h 554"/>
                    <a:gd name="connsiteX19" fmla="*/ 277 w 1386"/>
                    <a:gd name="connsiteY19" fmla="*/ 0 h 554"/>
                    <a:gd name="connsiteX20" fmla="*/ 277 w 1386"/>
                    <a:gd name="connsiteY20" fmla="*/ 0 h 554"/>
                    <a:gd name="connsiteX21" fmla="*/ 0 w 1386"/>
                    <a:gd name="connsiteY21" fmla="*/ 277 h 554"/>
                    <a:gd name="connsiteX22" fmla="*/ 0 w 1386"/>
                    <a:gd name="connsiteY22" fmla="*/ 277 h 554"/>
                    <a:gd name="connsiteX23" fmla="*/ 0 w 1386"/>
                    <a:gd name="connsiteY23" fmla="*/ 277 h 554"/>
                    <a:gd name="connsiteX24" fmla="*/ 554 w 1386"/>
                    <a:gd name="connsiteY24" fmla="*/ 554 h 554"/>
                    <a:gd name="connsiteX25" fmla="*/ 554 w 1386"/>
                    <a:gd name="connsiteY25" fmla="*/ 554 h 554"/>
                    <a:gd name="connsiteX26" fmla="*/ 554 w 1386"/>
                    <a:gd name="connsiteY26" fmla="*/ 554 h 554"/>
                    <a:gd name="connsiteX27" fmla="*/ 554 w 1386"/>
                    <a:gd name="connsiteY27" fmla="*/ 554 h 5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1386" h="554">
                      <a:moveTo>
                        <a:pt x="554" y="554"/>
                      </a:moveTo>
                      <a:lnTo>
                        <a:pt x="831" y="277"/>
                      </a:lnTo>
                      <a:lnTo>
                        <a:pt x="1109" y="554"/>
                      </a:lnTo>
                      <a:lnTo>
                        <a:pt x="1109" y="277"/>
                      </a:lnTo>
                      <a:lnTo>
                        <a:pt x="1386" y="554"/>
                      </a:lnTo>
                      <a:lnTo>
                        <a:pt x="1386" y="277"/>
                      </a:lnTo>
                      <a:lnTo>
                        <a:pt x="1386" y="277"/>
                      </a:lnTo>
                      <a:lnTo>
                        <a:pt x="1109" y="277"/>
                      </a:lnTo>
                      <a:lnTo>
                        <a:pt x="1109" y="277"/>
                      </a:lnTo>
                      <a:lnTo>
                        <a:pt x="1109" y="0"/>
                      </a:lnTo>
                      <a:lnTo>
                        <a:pt x="1109" y="0"/>
                      </a:lnTo>
                      <a:lnTo>
                        <a:pt x="1109" y="0"/>
                      </a:lnTo>
                      <a:lnTo>
                        <a:pt x="1109" y="0"/>
                      </a:lnTo>
                      <a:lnTo>
                        <a:pt x="1109" y="0"/>
                      </a:lnTo>
                      <a:lnTo>
                        <a:pt x="1109" y="0"/>
                      </a:lnTo>
                      <a:lnTo>
                        <a:pt x="1109" y="0"/>
                      </a:lnTo>
                      <a:lnTo>
                        <a:pt x="831" y="0"/>
                      </a:lnTo>
                      <a:lnTo>
                        <a:pt x="277" y="0"/>
                      </a:lnTo>
                      <a:lnTo>
                        <a:pt x="277" y="0"/>
                      </a:lnTo>
                      <a:lnTo>
                        <a:pt x="277" y="0"/>
                      </a:lnTo>
                      <a:lnTo>
                        <a:pt x="277" y="0"/>
                      </a:lnTo>
                      <a:lnTo>
                        <a:pt x="0" y="277"/>
                      </a:lnTo>
                      <a:lnTo>
                        <a:pt x="0" y="277"/>
                      </a:lnTo>
                      <a:lnTo>
                        <a:pt x="0" y="277"/>
                      </a:lnTo>
                      <a:lnTo>
                        <a:pt x="554" y="554"/>
                      </a:lnTo>
                      <a:lnTo>
                        <a:pt x="554" y="554"/>
                      </a:lnTo>
                      <a:lnTo>
                        <a:pt x="554" y="554"/>
                      </a:lnTo>
                      <a:lnTo>
                        <a:pt x="554" y="554"/>
                      </a:ln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645" name="Freeform 4644">
                  <a:extLst>
                    <a:ext uri="{FF2B5EF4-FFF2-40B4-BE49-F238E27FC236}">
                      <a16:creationId xmlns:a16="http://schemas.microsoft.com/office/drawing/2014/main" id="{F20373B9-2BAA-3051-C881-F64497F5DC60}"/>
                    </a:ext>
                  </a:extLst>
                </p:cNvPr>
                <p:cNvSpPr/>
                <p:nvPr/>
              </p:nvSpPr>
              <p:spPr>
                <a:xfrm>
                  <a:off x="8607742" y="4098249"/>
                  <a:ext cx="2772" cy="277"/>
                </a:xfrm>
                <a:custGeom>
                  <a:avLst/>
                  <a:gdLst>
                    <a:gd name="connsiteX0" fmla="*/ 0 w 2772"/>
                    <a:gd name="connsiteY0" fmla="*/ 0 h 277"/>
                    <a:gd name="connsiteX1" fmla="*/ 0 w 2772"/>
                    <a:gd name="connsiteY1" fmla="*/ 0 h 277"/>
                    <a:gd name="connsiteX2" fmla="*/ 0 w 2772"/>
                    <a:gd name="connsiteY2" fmla="*/ 0 h 277"/>
                    <a:gd name="connsiteX3" fmla="*/ 0 w 2772"/>
                    <a:gd name="connsiteY3" fmla="*/ 277 h 277"/>
                    <a:gd name="connsiteX4" fmla="*/ 0 w 2772"/>
                    <a:gd name="connsiteY4" fmla="*/ 277 h 277"/>
                    <a:gd name="connsiteX5" fmla="*/ 0 w 2772"/>
                    <a:gd name="connsiteY5" fmla="*/ 0 h 277"/>
                    <a:gd name="connsiteX6" fmla="*/ 0 w 2772"/>
                    <a:gd name="connsiteY6" fmla="*/ 0 h 277"/>
                    <a:gd name="connsiteX7" fmla="*/ 0 w 2772"/>
                    <a:gd name="connsiteY7" fmla="*/ 0 h 2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772" h="277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277"/>
                      </a:lnTo>
                      <a:lnTo>
                        <a:pt x="0" y="277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646" name="Freeform 4645">
                  <a:extLst>
                    <a:ext uri="{FF2B5EF4-FFF2-40B4-BE49-F238E27FC236}">
                      <a16:creationId xmlns:a16="http://schemas.microsoft.com/office/drawing/2014/main" id="{8FE702CA-D46E-BE5F-6E48-BF053CE7231C}"/>
                    </a:ext>
                  </a:extLst>
                </p:cNvPr>
                <p:cNvSpPr/>
                <p:nvPr/>
              </p:nvSpPr>
              <p:spPr>
                <a:xfrm>
                  <a:off x="8608019" y="4098526"/>
                  <a:ext cx="554" cy="554"/>
                </a:xfrm>
                <a:custGeom>
                  <a:avLst/>
                  <a:gdLst>
                    <a:gd name="connsiteX0" fmla="*/ 554 w 554"/>
                    <a:gd name="connsiteY0" fmla="*/ 554 h 554"/>
                    <a:gd name="connsiteX1" fmla="*/ 277 w 554"/>
                    <a:gd name="connsiteY1" fmla="*/ 277 h 554"/>
                    <a:gd name="connsiteX2" fmla="*/ 0 w 554"/>
                    <a:gd name="connsiteY2" fmla="*/ 0 h 554"/>
                    <a:gd name="connsiteX3" fmla="*/ 0 w 554"/>
                    <a:gd name="connsiteY3" fmla="*/ 0 h 554"/>
                    <a:gd name="connsiteX4" fmla="*/ 277 w 554"/>
                    <a:gd name="connsiteY4" fmla="*/ 277 h 554"/>
                    <a:gd name="connsiteX5" fmla="*/ 554 w 554"/>
                    <a:gd name="connsiteY5" fmla="*/ 554 h 554"/>
                    <a:gd name="connsiteX6" fmla="*/ 554 w 554"/>
                    <a:gd name="connsiteY6" fmla="*/ 554 h 554"/>
                    <a:gd name="connsiteX7" fmla="*/ 554 w 554"/>
                    <a:gd name="connsiteY7" fmla="*/ 554 h 554"/>
                    <a:gd name="connsiteX8" fmla="*/ 554 w 554"/>
                    <a:gd name="connsiteY8" fmla="*/ 554 h 554"/>
                    <a:gd name="connsiteX9" fmla="*/ 554 w 554"/>
                    <a:gd name="connsiteY9" fmla="*/ 554 h 5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54" h="554">
                      <a:moveTo>
                        <a:pt x="554" y="554"/>
                      </a:moveTo>
                      <a:lnTo>
                        <a:pt x="277" y="277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277" y="277"/>
                      </a:lnTo>
                      <a:lnTo>
                        <a:pt x="554" y="554"/>
                      </a:lnTo>
                      <a:lnTo>
                        <a:pt x="554" y="554"/>
                      </a:lnTo>
                      <a:lnTo>
                        <a:pt x="554" y="554"/>
                      </a:lnTo>
                      <a:lnTo>
                        <a:pt x="554" y="554"/>
                      </a:lnTo>
                      <a:lnTo>
                        <a:pt x="554" y="554"/>
                      </a:ln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647" name="Freeform 4646">
                  <a:extLst>
                    <a:ext uri="{FF2B5EF4-FFF2-40B4-BE49-F238E27FC236}">
                      <a16:creationId xmlns:a16="http://schemas.microsoft.com/office/drawing/2014/main" id="{3F893467-FF78-398B-8C59-808178B31704}"/>
                    </a:ext>
                  </a:extLst>
                </p:cNvPr>
                <p:cNvSpPr/>
                <p:nvPr/>
              </p:nvSpPr>
              <p:spPr>
                <a:xfrm>
                  <a:off x="8606355" y="4098249"/>
                  <a:ext cx="1108" cy="1385"/>
                </a:xfrm>
                <a:custGeom>
                  <a:avLst/>
                  <a:gdLst>
                    <a:gd name="connsiteX0" fmla="*/ 1109 w 1108"/>
                    <a:gd name="connsiteY0" fmla="*/ 277 h 1385"/>
                    <a:gd name="connsiteX1" fmla="*/ 1109 w 1108"/>
                    <a:gd name="connsiteY1" fmla="*/ 277 h 1385"/>
                    <a:gd name="connsiteX2" fmla="*/ 1109 w 1108"/>
                    <a:gd name="connsiteY2" fmla="*/ 277 h 1385"/>
                    <a:gd name="connsiteX3" fmla="*/ 554 w 1108"/>
                    <a:gd name="connsiteY3" fmla="*/ 554 h 1385"/>
                    <a:gd name="connsiteX4" fmla="*/ 278 w 1108"/>
                    <a:gd name="connsiteY4" fmla="*/ 277 h 1385"/>
                    <a:gd name="connsiteX5" fmla="*/ 278 w 1108"/>
                    <a:gd name="connsiteY5" fmla="*/ 277 h 1385"/>
                    <a:gd name="connsiteX6" fmla="*/ 278 w 1108"/>
                    <a:gd name="connsiteY6" fmla="*/ 277 h 1385"/>
                    <a:gd name="connsiteX7" fmla="*/ 278 w 1108"/>
                    <a:gd name="connsiteY7" fmla="*/ 277 h 1385"/>
                    <a:gd name="connsiteX8" fmla="*/ 278 w 1108"/>
                    <a:gd name="connsiteY8" fmla="*/ 277 h 1385"/>
                    <a:gd name="connsiteX9" fmla="*/ 278 w 1108"/>
                    <a:gd name="connsiteY9" fmla="*/ 277 h 1385"/>
                    <a:gd name="connsiteX10" fmla="*/ 278 w 1108"/>
                    <a:gd name="connsiteY10" fmla="*/ 277 h 1385"/>
                    <a:gd name="connsiteX11" fmla="*/ 278 w 1108"/>
                    <a:gd name="connsiteY11" fmla="*/ 0 h 1385"/>
                    <a:gd name="connsiteX12" fmla="*/ 0 w 1108"/>
                    <a:gd name="connsiteY12" fmla="*/ 0 h 1385"/>
                    <a:gd name="connsiteX13" fmla="*/ 0 w 1108"/>
                    <a:gd name="connsiteY13" fmla="*/ 0 h 1385"/>
                    <a:gd name="connsiteX14" fmla="*/ 0 w 1108"/>
                    <a:gd name="connsiteY14" fmla="*/ 832 h 1385"/>
                    <a:gd name="connsiteX15" fmla="*/ 278 w 1108"/>
                    <a:gd name="connsiteY15" fmla="*/ 832 h 1385"/>
                    <a:gd name="connsiteX16" fmla="*/ 278 w 1108"/>
                    <a:gd name="connsiteY16" fmla="*/ 1109 h 1385"/>
                    <a:gd name="connsiteX17" fmla="*/ 278 w 1108"/>
                    <a:gd name="connsiteY17" fmla="*/ 1109 h 1385"/>
                    <a:gd name="connsiteX18" fmla="*/ 554 w 1108"/>
                    <a:gd name="connsiteY18" fmla="*/ 1386 h 1385"/>
                    <a:gd name="connsiteX19" fmla="*/ 554 w 1108"/>
                    <a:gd name="connsiteY19" fmla="*/ 1386 h 1385"/>
                    <a:gd name="connsiteX20" fmla="*/ 832 w 1108"/>
                    <a:gd name="connsiteY20" fmla="*/ 1109 h 1385"/>
                    <a:gd name="connsiteX21" fmla="*/ 832 w 1108"/>
                    <a:gd name="connsiteY21" fmla="*/ 832 h 1385"/>
                    <a:gd name="connsiteX22" fmla="*/ 1109 w 1108"/>
                    <a:gd name="connsiteY22" fmla="*/ 832 h 1385"/>
                    <a:gd name="connsiteX23" fmla="*/ 1109 w 1108"/>
                    <a:gd name="connsiteY23" fmla="*/ 832 h 1385"/>
                    <a:gd name="connsiteX24" fmla="*/ 1109 w 1108"/>
                    <a:gd name="connsiteY24" fmla="*/ 277 h 1385"/>
                    <a:gd name="connsiteX25" fmla="*/ 1109 w 1108"/>
                    <a:gd name="connsiteY25" fmla="*/ 277 h 1385"/>
                    <a:gd name="connsiteX26" fmla="*/ 1109 w 1108"/>
                    <a:gd name="connsiteY26" fmla="*/ 277 h 13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</a:cxnLst>
                  <a:rect l="l" t="t" r="r" b="b"/>
                  <a:pathLst>
                    <a:path w="1108" h="1385">
                      <a:moveTo>
                        <a:pt x="1109" y="277"/>
                      </a:moveTo>
                      <a:lnTo>
                        <a:pt x="1109" y="277"/>
                      </a:lnTo>
                      <a:lnTo>
                        <a:pt x="1109" y="277"/>
                      </a:lnTo>
                      <a:lnTo>
                        <a:pt x="554" y="554"/>
                      </a:lnTo>
                      <a:lnTo>
                        <a:pt x="278" y="277"/>
                      </a:lnTo>
                      <a:lnTo>
                        <a:pt x="278" y="277"/>
                      </a:lnTo>
                      <a:lnTo>
                        <a:pt x="278" y="277"/>
                      </a:lnTo>
                      <a:lnTo>
                        <a:pt x="278" y="277"/>
                      </a:lnTo>
                      <a:lnTo>
                        <a:pt x="278" y="277"/>
                      </a:lnTo>
                      <a:lnTo>
                        <a:pt x="278" y="277"/>
                      </a:lnTo>
                      <a:lnTo>
                        <a:pt x="278" y="277"/>
                      </a:lnTo>
                      <a:lnTo>
                        <a:pt x="278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832"/>
                      </a:lnTo>
                      <a:lnTo>
                        <a:pt x="278" y="832"/>
                      </a:lnTo>
                      <a:lnTo>
                        <a:pt x="278" y="1109"/>
                      </a:lnTo>
                      <a:lnTo>
                        <a:pt x="278" y="1109"/>
                      </a:lnTo>
                      <a:lnTo>
                        <a:pt x="554" y="1386"/>
                      </a:lnTo>
                      <a:lnTo>
                        <a:pt x="554" y="1386"/>
                      </a:lnTo>
                      <a:lnTo>
                        <a:pt x="832" y="1109"/>
                      </a:lnTo>
                      <a:lnTo>
                        <a:pt x="832" y="832"/>
                      </a:lnTo>
                      <a:lnTo>
                        <a:pt x="1109" y="832"/>
                      </a:lnTo>
                      <a:lnTo>
                        <a:pt x="1109" y="832"/>
                      </a:lnTo>
                      <a:lnTo>
                        <a:pt x="1109" y="277"/>
                      </a:lnTo>
                      <a:lnTo>
                        <a:pt x="1109" y="277"/>
                      </a:lnTo>
                      <a:lnTo>
                        <a:pt x="1109" y="277"/>
                      </a:ln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648" name="Freeform 4647">
                  <a:extLst>
                    <a:ext uri="{FF2B5EF4-FFF2-40B4-BE49-F238E27FC236}">
                      <a16:creationId xmlns:a16="http://schemas.microsoft.com/office/drawing/2014/main" id="{9A8362BD-5F09-05DA-5F0D-EEA51F7D32EC}"/>
                    </a:ext>
                  </a:extLst>
                </p:cNvPr>
                <p:cNvSpPr/>
                <p:nvPr/>
              </p:nvSpPr>
              <p:spPr>
                <a:xfrm>
                  <a:off x="8605801" y="4097972"/>
                  <a:ext cx="276" cy="2771"/>
                </a:xfrm>
                <a:custGeom>
                  <a:avLst/>
                  <a:gdLst>
                    <a:gd name="connsiteX0" fmla="*/ 277 w 276"/>
                    <a:gd name="connsiteY0" fmla="*/ 0 h 2771"/>
                    <a:gd name="connsiteX1" fmla="*/ 0 w 276"/>
                    <a:gd name="connsiteY1" fmla="*/ 0 h 2771"/>
                    <a:gd name="connsiteX2" fmla="*/ 0 w 276"/>
                    <a:gd name="connsiteY2" fmla="*/ 0 h 2771"/>
                    <a:gd name="connsiteX3" fmla="*/ 0 w 276"/>
                    <a:gd name="connsiteY3" fmla="*/ 0 h 2771"/>
                    <a:gd name="connsiteX4" fmla="*/ 0 w 276"/>
                    <a:gd name="connsiteY4" fmla="*/ 0 h 2771"/>
                    <a:gd name="connsiteX5" fmla="*/ 0 w 276"/>
                    <a:gd name="connsiteY5" fmla="*/ 0 h 2771"/>
                    <a:gd name="connsiteX6" fmla="*/ 277 w 276"/>
                    <a:gd name="connsiteY6" fmla="*/ 0 h 2771"/>
                    <a:gd name="connsiteX7" fmla="*/ 277 w 276"/>
                    <a:gd name="connsiteY7" fmla="*/ 0 h 2771"/>
                    <a:gd name="connsiteX8" fmla="*/ 277 w 276"/>
                    <a:gd name="connsiteY8" fmla="*/ 0 h 2771"/>
                    <a:gd name="connsiteX9" fmla="*/ 277 w 276"/>
                    <a:gd name="connsiteY9" fmla="*/ 0 h 2771"/>
                    <a:gd name="connsiteX10" fmla="*/ 277 w 276"/>
                    <a:gd name="connsiteY10" fmla="*/ 0 h 2771"/>
                    <a:gd name="connsiteX11" fmla="*/ 277 w 276"/>
                    <a:gd name="connsiteY11" fmla="*/ 0 h 2771"/>
                    <a:gd name="connsiteX12" fmla="*/ 277 w 276"/>
                    <a:gd name="connsiteY12" fmla="*/ 0 h 2771"/>
                    <a:gd name="connsiteX13" fmla="*/ 277 w 276"/>
                    <a:gd name="connsiteY13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76" h="2771">
                      <a:moveTo>
                        <a:pt x="277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277" y="0"/>
                      </a:lnTo>
                      <a:lnTo>
                        <a:pt x="277" y="0"/>
                      </a:lnTo>
                      <a:lnTo>
                        <a:pt x="277" y="0"/>
                      </a:lnTo>
                      <a:lnTo>
                        <a:pt x="277" y="0"/>
                      </a:lnTo>
                      <a:lnTo>
                        <a:pt x="277" y="0"/>
                      </a:lnTo>
                      <a:lnTo>
                        <a:pt x="277" y="0"/>
                      </a:lnTo>
                      <a:lnTo>
                        <a:pt x="277" y="0"/>
                      </a:lnTo>
                      <a:lnTo>
                        <a:pt x="277" y="0"/>
                      </a:ln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649" name="Freeform 4648">
                  <a:extLst>
                    <a:ext uri="{FF2B5EF4-FFF2-40B4-BE49-F238E27FC236}">
                      <a16:creationId xmlns:a16="http://schemas.microsoft.com/office/drawing/2014/main" id="{6768547A-1CE6-1E4E-A9CD-E12F91BECE25}"/>
                    </a:ext>
                  </a:extLst>
                </p:cNvPr>
                <p:cNvSpPr/>
                <p:nvPr/>
              </p:nvSpPr>
              <p:spPr>
                <a:xfrm>
                  <a:off x="8605524" y="4097418"/>
                  <a:ext cx="554" cy="277"/>
                </a:xfrm>
                <a:custGeom>
                  <a:avLst/>
                  <a:gdLst>
                    <a:gd name="connsiteX0" fmla="*/ 554 w 554"/>
                    <a:gd name="connsiteY0" fmla="*/ 0 h 277"/>
                    <a:gd name="connsiteX1" fmla="*/ 554 w 554"/>
                    <a:gd name="connsiteY1" fmla="*/ 0 h 277"/>
                    <a:gd name="connsiteX2" fmla="*/ 278 w 554"/>
                    <a:gd name="connsiteY2" fmla="*/ 0 h 277"/>
                    <a:gd name="connsiteX3" fmla="*/ 0 w 554"/>
                    <a:gd name="connsiteY3" fmla="*/ 0 h 277"/>
                    <a:gd name="connsiteX4" fmla="*/ 0 w 554"/>
                    <a:gd name="connsiteY4" fmla="*/ 0 h 277"/>
                    <a:gd name="connsiteX5" fmla="*/ 0 w 554"/>
                    <a:gd name="connsiteY5" fmla="*/ 0 h 277"/>
                    <a:gd name="connsiteX6" fmla="*/ 0 w 554"/>
                    <a:gd name="connsiteY6" fmla="*/ 277 h 277"/>
                    <a:gd name="connsiteX7" fmla="*/ 554 w 554"/>
                    <a:gd name="connsiteY7" fmla="*/ 0 h 277"/>
                    <a:gd name="connsiteX8" fmla="*/ 554 w 554"/>
                    <a:gd name="connsiteY8" fmla="*/ 0 h 277"/>
                    <a:gd name="connsiteX9" fmla="*/ 554 w 554"/>
                    <a:gd name="connsiteY9" fmla="*/ 0 h 2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54" h="277">
                      <a:moveTo>
                        <a:pt x="554" y="0"/>
                      </a:moveTo>
                      <a:lnTo>
                        <a:pt x="554" y="0"/>
                      </a:lnTo>
                      <a:lnTo>
                        <a:pt x="278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277"/>
                      </a:lnTo>
                      <a:lnTo>
                        <a:pt x="554" y="0"/>
                      </a:lnTo>
                      <a:lnTo>
                        <a:pt x="554" y="0"/>
                      </a:lnTo>
                      <a:lnTo>
                        <a:pt x="554" y="0"/>
                      </a:ln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650" name="Freeform 4649">
                  <a:extLst>
                    <a:ext uri="{FF2B5EF4-FFF2-40B4-BE49-F238E27FC236}">
                      <a16:creationId xmlns:a16="http://schemas.microsoft.com/office/drawing/2014/main" id="{0AF7C772-91C9-94D2-84CE-5D5F2291E336}"/>
                    </a:ext>
                  </a:extLst>
                </p:cNvPr>
                <p:cNvSpPr/>
                <p:nvPr/>
              </p:nvSpPr>
              <p:spPr>
                <a:xfrm>
                  <a:off x="8606078" y="4097695"/>
                  <a:ext cx="2772" cy="277"/>
                </a:xfrm>
                <a:custGeom>
                  <a:avLst/>
                  <a:gdLst>
                    <a:gd name="connsiteX0" fmla="*/ 0 w 2772"/>
                    <a:gd name="connsiteY0" fmla="*/ 277 h 277"/>
                    <a:gd name="connsiteX1" fmla="*/ 0 w 2772"/>
                    <a:gd name="connsiteY1" fmla="*/ 277 h 277"/>
                    <a:gd name="connsiteX2" fmla="*/ 0 w 2772"/>
                    <a:gd name="connsiteY2" fmla="*/ 0 h 277"/>
                    <a:gd name="connsiteX3" fmla="*/ 0 w 2772"/>
                    <a:gd name="connsiteY3" fmla="*/ 277 h 277"/>
                    <a:gd name="connsiteX4" fmla="*/ 0 w 2772"/>
                    <a:gd name="connsiteY4" fmla="*/ 277 h 277"/>
                    <a:gd name="connsiteX5" fmla="*/ 0 w 2772"/>
                    <a:gd name="connsiteY5" fmla="*/ 277 h 277"/>
                    <a:gd name="connsiteX6" fmla="*/ 0 w 2772"/>
                    <a:gd name="connsiteY6" fmla="*/ 277 h 2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772" h="277">
                      <a:moveTo>
                        <a:pt x="0" y="277"/>
                      </a:moveTo>
                      <a:lnTo>
                        <a:pt x="0" y="277"/>
                      </a:lnTo>
                      <a:lnTo>
                        <a:pt x="0" y="0"/>
                      </a:lnTo>
                      <a:lnTo>
                        <a:pt x="0" y="277"/>
                      </a:lnTo>
                      <a:lnTo>
                        <a:pt x="0" y="277"/>
                      </a:lnTo>
                      <a:lnTo>
                        <a:pt x="0" y="277"/>
                      </a:lnTo>
                      <a:lnTo>
                        <a:pt x="0" y="277"/>
                      </a:ln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651" name="Freeform 4650">
                  <a:extLst>
                    <a:ext uri="{FF2B5EF4-FFF2-40B4-BE49-F238E27FC236}">
                      <a16:creationId xmlns:a16="http://schemas.microsoft.com/office/drawing/2014/main" id="{8CE0125B-737D-2ACE-8F08-CE9A4258D5ED}"/>
                    </a:ext>
                  </a:extLst>
                </p:cNvPr>
                <p:cNvSpPr/>
                <p:nvPr/>
              </p:nvSpPr>
              <p:spPr>
                <a:xfrm>
                  <a:off x="8606078" y="4097418"/>
                  <a:ext cx="277" cy="277"/>
                </a:xfrm>
                <a:custGeom>
                  <a:avLst/>
                  <a:gdLst>
                    <a:gd name="connsiteX0" fmla="*/ 278 w 277"/>
                    <a:gd name="connsiteY0" fmla="*/ 277 h 277"/>
                    <a:gd name="connsiteX1" fmla="*/ 278 w 277"/>
                    <a:gd name="connsiteY1" fmla="*/ 0 h 277"/>
                    <a:gd name="connsiteX2" fmla="*/ 278 w 277"/>
                    <a:gd name="connsiteY2" fmla="*/ 0 h 277"/>
                    <a:gd name="connsiteX3" fmla="*/ 278 w 277"/>
                    <a:gd name="connsiteY3" fmla="*/ 0 h 277"/>
                    <a:gd name="connsiteX4" fmla="*/ 278 w 277"/>
                    <a:gd name="connsiteY4" fmla="*/ 0 h 277"/>
                    <a:gd name="connsiteX5" fmla="*/ 278 w 277"/>
                    <a:gd name="connsiteY5" fmla="*/ 0 h 277"/>
                    <a:gd name="connsiteX6" fmla="*/ 278 w 277"/>
                    <a:gd name="connsiteY6" fmla="*/ 0 h 277"/>
                    <a:gd name="connsiteX7" fmla="*/ 278 w 277"/>
                    <a:gd name="connsiteY7" fmla="*/ 0 h 277"/>
                    <a:gd name="connsiteX8" fmla="*/ 0 w 277"/>
                    <a:gd name="connsiteY8" fmla="*/ 0 h 277"/>
                    <a:gd name="connsiteX9" fmla="*/ 278 w 277"/>
                    <a:gd name="connsiteY9" fmla="*/ 277 h 277"/>
                    <a:gd name="connsiteX10" fmla="*/ 278 w 277"/>
                    <a:gd name="connsiteY10" fmla="*/ 277 h 277"/>
                    <a:gd name="connsiteX11" fmla="*/ 278 w 277"/>
                    <a:gd name="connsiteY11" fmla="*/ 277 h 277"/>
                    <a:gd name="connsiteX12" fmla="*/ 278 w 277"/>
                    <a:gd name="connsiteY12" fmla="*/ 277 h 277"/>
                    <a:gd name="connsiteX13" fmla="*/ 278 w 277"/>
                    <a:gd name="connsiteY13" fmla="*/ 277 h 277"/>
                    <a:gd name="connsiteX14" fmla="*/ 278 w 277"/>
                    <a:gd name="connsiteY14" fmla="*/ 277 h 2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277" h="277">
                      <a:moveTo>
                        <a:pt x="278" y="277"/>
                      </a:moveTo>
                      <a:lnTo>
                        <a:pt x="278" y="0"/>
                      </a:lnTo>
                      <a:lnTo>
                        <a:pt x="278" y="0"/>
                      </a:lnTo>
                      <a:lnTo>
                        <a:pt x="278" y="0"/>
                      </a:lnTo>
                      <a:lnTo>
                        <a:pt x="278" y="0"/>
                      </a:lnTo>
                      <a:lnTo>
                        <a:pt x="278" y="0"/>
                      </a:lnTo>
                      <a:lnTo>
                        <a:pt x="278" y="0"/>
                      </a:lnTo>
                      <a:lnTo>
                        <a:pt x="278" y="0"/>
                      </a:lnTo>
                      <a:lnTo>
                        <a:pt x="0" y="0"/>
                      </a:lnTo>
                      <a:lnTo>
                        <a:pt x="278" y="277"/>
                      </a:lnTo>
                      <a:lnTo>
                        <a:pt x="278" y="277"/>
                      </a:lnTo>
                      <a:lnTo>
                        <a:pt x="278" y="277"/>
                      </a:lnTo>
                      <a:lnTo>
                        <a:pt x="278" y="277"/>
                      </a:lnTo>
                      <a:lnTo>
                        <a:pt x="278" y="277"/>
                      </a:lnTo>
                      <a:lnTo>
                        <a:pt x="278" y="277"/>
                      </a:ln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652" name="Freeform 4651">
                  <a:extLst>
                    <a:ext uri="{FF2B5EF4-FFF2-40B4-BE49-F238E27FC236}">
                      <a16:creationId xmlns:a16="http://schemas.microsoft.com/office/drawing/2014/main" id="{44200CF9-4B8C-AF3B-0901-9C0165CB7753}"/>
                    </a:ext>
                  </a:extLst>
                </p:cNvPr>
                <p:cNvSpPr/>
                <p:nvPr/>
              </p:nvSpPr>
              <p:spPr>
                <a:xfrm>
                  <a:off x="8606633" y="4097141"/>
                  <a:ext cx="831" cy="831"/>
                </a:xfrm>
                <a:custGeom>
                  <a:avLst/>
                  <a:gdLst>
                    <a:gd name="connsiteX0" fmla="*/ 0 w 831"/>
                    <a:gd name="connsiteY0" fmla="*/ 277 h 831"/>
                    <a:gd name="connsiteX1" fmla="*/ 0 w 831"/>
                    <a:gd name="connsiteY1" fmla="*/ 554 h 831"/>
                    <a:gd name="connsiteX2" fmla="*/ 277 w 831"/>
                    <a:gd name="connsiteY2" fmla="*/ 554 h 831"/>
                    <a:gd name="connsiteX3" fmla="*/ 554 w 831"/>
                    <a:gd name="connsiteY3" fmla="*/ 554 h 831"/>
                    <a:gd name="connsiteX4" fmla="*/ 554 w 831"/>
                    <a:gd name="connsiteY4" fmla="*/ 832 h 831"/>
                    <a:gd name="connsiteX5" fmla="*/ 831 w 831"/>
                    <a:gd name="connsiteY5" fmla="*/ 832 h 831"/>
                    <a:gd name="connsiteX6" fmla="*/ 554 w 831"/>
                    <a:gd name="connsiteY6" fmla="*/ 277 h 831"/>
                    <a:gd name="connsiteX7" fmla="*/ 277 w 831"/>
                    <a:gd name="connsiteY7" fmla="*/ 277 h 831"/>
                    <a:gd name="connsiteX8" fmla="*/ 0 w 831"/>
                    <a:gd name="connsiteY8" fmla="*/ 0 h 831"/>
                    <a:gd name="connsiteX9" fmla="*/ 0 w 831"/>
                    <a:gd name="connsiteY9" fmla="*/ 0 h 831"/>
                    <a:gd name="connsiteX10" fmla="*/ 0 w 831"/>
                    <a:gd name="connsiteY10" fmla="*/ 277 h 831"/>
                    <a:gd name="connsiteX11" fmla="*/ 0 w 831"/>
                    <a:gd name="connsiteY11" fmla="*/ 277 h 831"/>
                    <a:gd name="connsiteX12" fmla="*/ 0 w 831"/>
                    <a:gd name="connsiteY12" fmla="*/ 277 h 831"/>
                    <a:gd name="connsiteX13" fmla="*/ 0 w 831"/>
                    <a:gd name="connsiteY13" fmla="*/ 277 h 8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831" h="831">
                      <a:moveTo>
                        <a:pt x="0" y="277"/>
                      </a:moveTo>
                      <a:lnTo>
                        <a:pt x="0" y="554"/>
                      </a:lnTo>
                      <a:lnTo>
                        <a:pt x="277" y="554"/>
                      </a:lnTo>
                      <a:lnTo>
                        <a:pt x="554" y="554"/>
                      </a:lnTo>
                      <a:lnTo>
                        <a:pt x="554" y="832"/>
                      </a:lnTo>
                      <a:lnTo>
                        <a:pt x="831" y="832"/>
                      </a:lnTo>
                      <a:lnTo>
                        <a:pt x="554" y="277"/>
                      </a:lnTo>
                      <a:lnTo>
                        <a:pt x="277" y="277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277"/>
                      </a:lnTo>
                      <a:lnTo>
                        <a:pt x="0" y="277"/>
                      </a:lnTo>
                      <a:lnTo>
                        <a:pt x="0" y="277"/>
                      </a:lnTo>
                      <a:lnTo>
                        <a:pt x="0" y="277"/>
                      </a:ln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653" name="Freeform 4652">
                  <a:extLst>
                    <a:ext uri="{FF2B5EF4-FFF2-40B4-BE49-F238E27FC236}">
                      <a16:creationId xmlns:a16="http://schemas.microsoft.com/office/drawing/2014/main" id="{14CF7B6B-A96B-6D5F-4148-055979B1DA4A}"/>
                    </a:ext>
                  </a:extLst>
                </p:cNvPr>
                <p:cNvSpPr/>
                <p:nvPr/>
              </p:nvSpPr>
              <p:spPr>
                <a:xfrm>
                  <a:off x="8606355" y="4097695"/>
                  <a:ext cx="554" cy="277"/>
                </a:xfrm>
                <a:custGeom>
                  <a:avLst/>
                  <a:gdLst>
                    <a:gd name="connsiteX0" fmla="*/ 0 w 554"/>
                    <a:gd name="connsiteY0" fmla="*/ 0 h 277"/>
                    <a:gd name="connsiteX1" fmla="*/ 0 w 554"/>
                    <a:gd name="connsiteY1" fmla="*/ 277 h 277"/>
                    <a:gd name="connsiteX2" fmla="*/ 554 w 554"/>
                    <a:gd name="connsiteY2" fmla="*/ 277 h 277"/>
                    <a:gd name="connsiteX3" fmla="*/ 554 w 554"/>
                    <a:gd name="connsiteY3" fmla="*/ 0 h 277"/>
                    <a:gd name="connsiteX4" fmla="*/ 554 w 554"/>
                    <a:gd name="connsiteY4" fmla="*/ 0 h 277"/>
                    <a:gd name="connsiteX5" fmla="*/ 554 w 554"/>
                    <a:gd name="connsiteY5" fmla="*/ 0 h 277"/>
                    <a:gd name="connsiteX6" fmla="*/ 278 w 554"/>
                    <a:gd name="connsiteY6" fmla="*/ 0 h 277"/>
                    <a:gd name="connsiteX7" fmla="*/ 278 w 554"/>
                    <a:gd name="connsiteY7" fmla="*/ 0 h 277"/>
                    <a:gd name="connsiteX8" fmla="*/ 278 w 554"/>
                    <a:gd name="connsiteY8" fmla="*/ 0 h 277"/>
                    <a:gd name="connsiteX9" fmla="*/ 0 w 554"/>
                    <a:gd name="connsiteY9" fmla="*/ 0 h 277"/>
                    <a:gd name="connsiteX10" fmla="*/ 0 w 554"/>
                    <a:gd name="connsiteY10" fmla="*/ 0 h 2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554" h="277">
                      <a:moveTo>
                        <a:pt x="0" y="0"/>
                      </a:moveTo>
                      <a:lnTo>
                        <a:pt x="0" y="277"/>
                      </a:lnTo>
                      <a:lnTo>
                        <a:pt x="554" y="277"/>
                      </a:lnTo>
                      <a:lnTo>
                        <a:pt x="554" y="0"/>
                      </a:lnTo>
                      <a:lnTo>
                        <a:pt x="554" y="0"/>
                      </a:lnTo>
                      <a:lnTo>
                        <a:pt x="554" y="0"/>
                      </a:lnTo>
                      <a:lnTo>
                        <a:pt x="278" y="0"/>
                      </a:lnTo>
                      <a:lnTo>
                        <a:pt x="278" y="0"/>
                      </a:lnTo>
                      <a:lnTo>
                        <a:pt x="278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sp>
            <p:nvSpPr>
              <p:cNvPr id="4609" name="Freeform 4608">
                <a:extLst>
                  <a:ext uri="{FF2B5EF4-FFF2-40B4-BE49-F238E27FC236}">
                    <a16:creationId xmlns:a16="http://schemas.microsoft.com/office/drawing/2014/main" id="{D4B1044E-E4C7-9D19-F754-670073206041}"/>
                  </a:ext>
                </a:extLst>
              </p:cNvPr>
              <p:cNvSpPr/>
              <p:nvPr/>
            </p:nvSpPr>
            <p:spPr>
              <a:xfrm>
                <a:off x="6040378" y="3187083"/>
                <a:ext cx="39921" cy="111679"/>
              </a:xfrm>
              <a:custGeom>
                <a:avLst/>
                <a:gdLst>
                  <a:gd name="connsiteX0" fmla="*/ 39921 w 39921"/>
                  <a:gd name="connsiteY0" fmla="*/ 0 h 111679"/>
                  <a:gd name="connsiteX1" fmla="*/ 38535 w 39921"/>
                  <a:gd name="connsiteY1" fmla="*/ 12193 h 111679"/>
                  <a:gd name="connsiteX2" fmla="*/ 35486 w 39921"/>
                  <a:gd name="connsiteY2" fmla="*/ 54593 h 111679"/>
                  <a:gd name="connsiteX3" fmla="*/ 19406 w 39921"/>
                  <a:gd name="connsiteY3" fmla="*/ 111680 h 111679"/>
                  <a:gd name="connsiteX4" fmla="*/ 0 w 39921"/>
                  <a:gd name="connsiteY4" fmla="*/ 58750 h 111679"/>
                  <a:gd name="connsiteX5" fmla="*/ 5822 w 39921"/>
                  <a:gd name="connsiteY5" fmla="*/ 49605 h 111679"/>
                  <a:gd name="connsiteX6" fmla="*/ 13030 w 39921"/>
                  <a:gd name="connsiteY6" fmla="*/ 34363 h 111679"/>
                  <a:gd name="connsiteX7" fmla="*/ 20793 w 39921"/>
                  <a:gd name="connsiteY7" fmla="*/ 17181 h 111679"/>
                  <a:gd name="connsiteX8" fmla="*/ 24674 w 39921"/>
                  <a:gd name="connsiteY8" fmla="*/ 4711 h 111679"/>
                  <a:gd name="connsiteX9" fmla="*/ 39645 w 39921"/>
                  <a:gd name="connsiteY9" fmla="*/ 0 h 1116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9921" h="111679">
                    <a:moveTo>
                      <a:pt x="39921" y="0"/>
                    </a:moveTo>
                    <a:cubicBezTo>
                      <a:pt x="39367" y="3602"/>
                      <a:pt x="39090" y="7759"/>
                      <a:pt x="38535" y="12193"/>
                    </a:cubicBezTo>
                    <a:cubicBezTo>
                      <a:pt x="37149" y="26604"/>
                      <a:pt x="36318" y="44062"/>
                      <a:pt x="35486" y="54593"/>
                    </a:cubicBezTo>
                    <a:cubicBezTo>
                      <a:pt x="34377" y="68449"/>
                      <a:pt x="19406" y="111680"/>
                      <a:pt x="19406" y="111680"/>
                    </a:cubicBezTo>
                    <a:cubicBezTo>
                      <a:pt x="15802" y="91450"/>
                      <a:pt x="0" y="58750"/>
                      <a:pt x="0" y="58750"/>
                    </a:cubicBezTo>
                    <a:cubicBezTo>
                      <a:pt x="2772" y="56533"/>
                      <a:pt x="4436" y="52930"/>
                      <a:pt x="5822" y="49605"/>
                    </a:cubicBezTo>
                    <a:cubicBezTo>
                      <a:pt x="8040" y="44340"/>
                      <a:pt x="10258" y="39351"/>
                      <a:pt x="13030" y="34363"/>
                    </a:cubicBezTo>
                    <a:cubicBezTo>
                      <a:pt x="16357" y="28820"/>
                      <a:pt x="18852" y="23278"/>
                      <a:pt x="20793" y="17181"/>
                    </a:cubicBezTo>
                    <a:cubicBezTo>
                      <a:pt x="21901" y="13025"/>
                      <a:pt x="23287" y="8868"/>
                      <a:pt x="24674" y="4711"/>
                    </a:cubicBezTo>
                    <a:cubicBezTo>
                      <a:pt x="31604" y="6097"/>
                      <a:pt x="36318" y="3325"/>
                      <a:pt x="39645" y="0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2808" name="Group 2807">
              <a:extLst>
                <a:ext uri="{FF2B5EF4-FFF2-40B4-BE49-F238E27FC236}">
                  <a16:creationId xmlns:a16="http://schemas.microsoft.com/office/drawing/2014/main" id="{3EE0F2BE-536B-52C5-84EC-1BB7B2F900D1}"/>
                </a:ext>
              </a:extLst>
            </p:cNvPr>
            <p:cNvGrpSpPr/>
            <p:nvPr/>
          </p:nvGrpSpPr>
          <p:grpSpPr>
            <a:xfrm>
              <a:off x="550864" y="1041509"/>
              <a:ext cx="9743395" cy="4774982"/>
              <a:chOff x="550864" y="1041509"/>
              <a:chExt cx="9743395" cy="4774982"/>
            </a:xfrm>
            <a:grpFill/>
          </p:grpSpPr>
          <p:grpSp>
            <p:nvGrpSpPr>
              <p:cNvPr id="2809" name="Graphic 248">
                <a:extLst>
                  <a:ext uri="{FF2B5EF4-FFF2-40B4-BE49-F238E27FC236}">
                    <a16:creationId xmlns:a16="http://schemas.microsoft.com/office/drawing/2014/main" id="{D8E777BC-6F05-2A22-02B9-4C6ED4D43194}"/>
                  </a:ext>
                </a:extLst>
              </p:cNvPr>
              <p:cNvGrpSpPr/>
              <p:nvPr/>
            </p:nvGrpSpPr>
            <p:grpSpPr>
              <a:xfrm>
                <a:off x="9620619" y="5089186"/>
                <a:ext cx="325517" cy="414768"/>
                <a:chOff x="10283384" y="5088067"/>
                <a:chExt cx="325517" cy="414768"/>
              </a:xfrm>
              <a:grpFill/>
            </p:grpSpPr>
            <p:sp>
              <p:nvSpPr>
                <p:cNvPr id="4556" name="Freeform 4555">
                  <a:extLst>
                    <a:ext uri="{FF2B5EF4-FFF2-40B4-BE49-F238E27FC236}">
                      <a16:creationId xmlns:a16="http://schemas.microsoft.com/office/drawing/2014/main" id="{BE11209B-A5E0-8EF1-2FBE-93FD58D452A2}"/>
                    </a:ext>
                  </a:extLst>
                </p:cNvPr>
                <p:cNvSpPr/>
                <p:nvPr/>
              </p:nvSpPr>
              <p:spPr>
                <a:xfrm>
                  <a:off x="10311084" y="5483859"/>
                  <a:ext cx="20845" cy="18976"/>
                </a:xfrm>
                <a:custGeom>
                  <a:avLst/>
                  <a:gdLst>
                    <a:gd name="connsiteX0" fmla="*/ 2757 w 20845"/>
                    <a:gd name="connsiteY0" fmla="*/ 13579 h 18976"/>
                    <a:gd name="connsiteX1" fmla="*/ 4143 w 20845"/>
                    <a:gd name="connsiteY1" fmla="*/ 8591 h 18976"/>
                    <a:gd name="connsiteX2" fmla="*/ 9965 w 20845"/>
                    <a:gd name="connsiteY2" fmla="*/ 0 h 18976"/>
                    <a:gd name="connsiteX3" fmla="*/ 14123 w 20845"/>
                    <a:gd name="connsiteY3" fmla="*/ 2217 h 18976"/>
                    <a:gd name="connsiteX4" fmla="*/ 13569 w 20845"/>
                    <a:gd name="connsiteY4" fmla="*/ 6928 h 18976"/>
                    <a:gd name="connsiteX5" fmla="*/ 18836 w 20845"/>
                    <a:gd name="connsiteY5" fmla="*/ 8868 h 18976"/>
                    <a:gd name="connsiteX6" fmla="*/ 20777 w 20845"/>
                    <a:gd name="connsiteY6" fmla="*/ 13579 h 18976"/>
                    <a:gd name="connsiteX7" fmla="*/ 4698 w 20845"/>
                    <a:gd name="connsiteY7" fmla="*/ 15519 h 18976"/>
                    <a:gd name="connsiteX8" fmla="*/ 539 w 20845"/>
                    <a:gd name="connsiteY8" fmla="*/ 18844 h 18976"/>
                    <a:gd name="connsiteX9" fmla="*/ 3034 w 20845"/>
                    <a:gd name="connsiteY9" fmla="*/ 13579 h 189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0845" h="18976">
                      <a:moveTo>
                        <a:pt x="2757" y="13579"/>
                      </a:moveTo>
                      <a:cubicBezTo>
                        <a:pt x="3588" y="11916"/>
                        <a:pt x="3866" y="10531"/>
                        <a:pt x="4143" y="8591"/>
                      </a:cubicBezTo>
                      <a:cubicBezTo>
                        <a:pt x="4420" y="5542"/>
                        <a:pt x="6361" y="0"/>
                        <a:pt x="9965" y="0"/>
                      </a:cubicBezTo>
                      <a:cubicBezTo>
                        <a:pt x="11351" y="0"/>
                        <a:pt x="13015" y="1109"/>
                        <a:pt x="14123" y="2217"/>
                      </a:cubicBezTo>
                      <a:cubicBezTo>
                        <a:pt x="15787" y="4157"/>
                        <a:pt x="13015" y="4711"/>
                        <a:pt x="13569" y="6928"/>
                      </a:cubicBezTo>
                      <a:cubicBezTo>
                        <a:pt x="14123" y="9422"/>
                        <a:pt x="17450" y="8037"/>
                        <a:pt x="18836" y="8868"/>
                      </a:cubicBezTo>
                      <a:cubicBezTo>
                        <a:pt x="20500" y="9699"/>
                        <a:pt x="21054" y="11916"/>
                        <a:pt x="20777" y="13579"/>
                      </a:cubicBezTo>
                      <a:cubicBezTo>
                        <a:pt x="20777" y="14688"/>
                        <a:pt x="6638" y="13579"/>
                        <a:pt x="4698" y="15519"/>
                      </a:cubicBezTo>
                      <a:cubicBezTo>
                        <a:pt x="3866" y="16350"/>
                        <a:pt x="2202" y="19676"/>
                        <a:pt x="539" y="18844"/>
                      </a:cubicBezTo>
                      <a:cubicBezTo>
                        <a:pt x="-1402" y="17736"/>
                        <a:pt x="2480" y="14410"/>
                        <a:pt x="3034" y="13579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557" name="Freeform 4556">
                  <a:extLst>
                    <a:ext uri="{FF2B5EF4-FFF2-40B4-BE49-F238E27FC236}">
                      <a16:creationId xmlns:a16="http://schemas.microsoft.com/office/drawing/2014/main" id="{150A6617-95DD-D07E-E552-874D657507DE}"/>
                    </a:ext>
                  </a:extLst>
                </p:cNvPr>
                <p:cNvSpPr/>
                <p:nvPr/>
              </p:nvSpPr>
              <p:spPr>
                <a:xfrm>
                  <a:off x="10283384" y="5277834"/>
                  <a:ext cx="209252" cy="203688"/>
                </a:xfrm>
                <a:custGeom>
                  <a:avLst/>
                  <a:gdLst>
                    <a:gd name="connsiteX0" fmla="*/ 6337 w 209252"/>
                    <a:gd name="connsiteY0" fmla="*/ 180252 h 203688"/>
                    <a:gd name="connsiteX1" fmla="*/ 516 w 209252"/>
                    <a:gd name="connsiteY1" fmla="*/ 179698 h 203688"/>
                    <a:gd name="connsiteX2" fmla="*/ 3011 w 209252"/>
                    <a:gd name="connsiteY2" fmla="*/ 176096 h 203688"/>
                    <a:gd name="connsiteX3" fmla="*/ 10773 w 209252"/>
                    <a:gd name="connsiteY3" fmla="*/ 172216 h 203688"/>
                    <a:gd name="connsiteX4" fmla="*/ 7169 w 209252"/>
                    <a:gd name="connsiteY4" fmla="*/ 165565 h 203688"/>
                    <a:gd name="connsiteX5" fmla="*/ 14100 w 209252"/>
                    <a:gd name="connsiteY5" fmla="*/ 161685 h 203688"/>
                    <a:gd name="connsiteX6" fmla="*/ 16318 w 209252"/>
                    <a:gd name="connsiteY6" fmla="*/ 152263 h 203688"/>
                    <a:gd name="connsiteX7" fmla="*/ 24635 w 209252"/>
                    <a:gd name="connsiteY7" fmla="*/ 146444 h 203688"/>
                    <a:gd name="connsiteX8" fmla="*/ 31566 w 209252"/>
                    <a:gd name="connsiteY8" fmla="*/ 140624 h 203688"/>
                    <a:gd name="connsiteX9" fmla="*/ 38497 w 209252"/>
                    <a:gd name="connsiteY9" fmla="*/ 134250 h 203688"/>
                    <a:gd name="connsiteX10" fmla="*/ 44042 w 209252"/>
                    <a:gd name="connsiteY10" fmla="*/ 124828 h 203688"/>
                    <a:gd name="connsiteX11" fmla="*/ 48754 w 209252"/>
                    <a:gd name="connsiteY11" fmla="*/ 120394 h 203688"/>
                    <a:gd name="connsiteX12" fmla="*/ 52913 w 209252"/>
                    <a:gd name="connsiteY12" fmla="*/ 115960 h 203688"/>
                    <a:gd name="connsiteX13" fmla="*/ 63448 w 209252"/>
                    <a:gd name="connsiteY13" fmla="*/ 112635 h 203688"/>
                    <a:gd name="connsiteX14" fmla="*/ 74537 w 209252"/>
                    <a:gd name="connsiteY14" fmla="*/ 107370 h 203688"/>
                    <a:gd name="connsiteX15" fmla="*/ 83409 w 209252"/>
                    <a:gd name="connsiteY15" fmla="*/ 100996 h 203688"/>
                    <a:gd name="connsiteX16" fmla="*/ 92834 w 209252"/>
                    <a:gd name="connsiteY16" fmla="*/ 95176 h 203688"/>
                    <a:gd name="connsiteX17" fmla="*/ 99211 w 209252"/>
                    <a:gd name="connsiteY17" fmla="*/ 91573 h 203688"/>
                    <a:gd name="connsiteX18" fmla="*/ 104201 w 209252"/>
                    <a:gd name="connsiteY18" fmla="*/ 89357 h 203688"/>
                    <a:gd name="connsiteX19" fmla="*/ 112241 w 209252"/>
                    <a:gd name="connsiteY19" fmla="*/ 80211 h 203688"/>
                    <a:gd name="connsiteX20" fmla="*/ 115568 w 209252"/>
                    <a:gd name="connsiteY20" fmla="*/ 74669 h 203688"/>
                    <a:gd name="connsiteX21" fmla="*/ 119172 w 209252"/>
                    <a:gd name="connsiteY21" fmla="*/ 71344 h 203688"/>
                    <a:gd name="connsiteX22" fmla="*/ 125548 w 209252"/>
                    <a:gd name="connsiteY22" fmla="*/ 64970 h 203688"/>
                    <a:gd name="connsiteX23" fmla="*/ 128598 w 209252"/>
                    <a:gd name="connsiteY23" fmla="*/ 55548 h 203688"/>
                    <a:gd name="connsiteX24" fmla="*/ 130261 w 209252"/>
                    <a:gd name="connsiteY24" fmla="*/ 50005 h 203688"/>
                    <a:gd name="connsiteX25" fmla="*/ 133311 w 209252"/>
                    <a:gd name="connsiteY25" fmla="*/ 45848 h 203688"/>
                    <a:gd name="connsiteX26" fmla="*/ 138301 w 209252"/>
                    <a:gd name="connsiteY26" fmla="*/ 39198 h 203688"/>
                    <a:gd name="connsiteX27" fmla="*/ 143292 w 209252"/>
                    <a:gd name="connsiteY27" fmla="*/ 37535 h 203688"/>
                    <a:gd name="connsiteX28" fmla="*/ 150499 w 209252"/>
                    <a:gd name="connsiteY28" fmla="*/ 30884 h 203688"/>
                    <a:gd name="connsiteX29" fmla="*/ 152440 w 209252"/>
                    <a:gd name="connsiteY29" fmla="*/ 18136 h 203688"/>
                    <a:gd name="connsiteX30" fmla="*/ 154658 w 209252"/>
                    <a:gd name="connsiteY30" fmla="*/ 8991 h 203688"/>
                    <a:gd name="connsiteX31" fmla="*/ 158262 w 209252"/>
                    <a:gd name="connsiteY31" fmla="*/ 7051 h 203688"/>
                    <a:gd name="connsiteX32" fmla="*/ 164915 w 209252"/>
                    <a:gd name="connsiteY32" fmla="*/ 123 h 203688"/>
                    <a:gd name="connsiteX33" fmla="*/ 169074 w 209252"/>
                    <a:gd name="connsiteY33" fmla="*/ 123 h 203688"/>
                    <a:gd name="connsiteX34" fmla="*/ 173510 w 209252"/>
                    <a:gd name="connsiteY34" fmla="*/ 123 h 203688"/>
                    <a:gd name="connsiteX35" fmla="*/ 173510 w 209252"/>
                    <a:gd name="connsiteY35" fmla="*/ 2617 h 203688"/>
                    <a:gd name="connsiteX36" fmla="*/ 169906 w 209252"/>
                    <a:gd name="connsiteY36" fmla="*/ 7051 h 203688"/>
                    <a:gd name="connsiteX37" fmla="*/ 178777 w 209252"/>
                    <a:gd name="connsiteY37" fmla="*/ 13702 h 203688"/>
                    <a:gd name="connsiteX38" fmla="*/ 187371 w 209252"/>
                    <a:gd name="connsiteY38" fmla="*/ 24510 h 203688"/>
                    <a:gd name="connsiteX39" fmla="*/ 195411 w 209252"/>
                    <a:gd name="connsiteY39" fmla="*/ 17305 h 203688"/>
                    <a:gd name="connsiteX40" fmla="*/ 199293 w 209252"/>
                    <a:gd name="connsiteY40" fmla="*/ 15919 h 203688"/>
                    <a:gd name="connsiteX41" fmla="*/ 204283 w 209252"/>
                    <a:gd name="connsiteY41" fmla="*/ 15919 h 203688"/>
                    <a:gd name="connsiteX42" fmla="*/ 205946 w 209252"/>
                    <a:gd name="connsiteY42" fmla="*/ 30329 h 203688"/>
                    <a:gd name="connsiteX43" fmla="*/ 208164 w 209252"/>
                    <a:gd name="connsiteY43" fmla="*/ 45848 h 203688"/>
                    <a:gd name="connsiteX44" fmla="*/ 197075 w 209252"/>
                    <a:gd name="connsiteY44" fmla="*/ 60813 h 203688"/>
                    <a:gd name="connsiteX45" fmla="*/ 185153 w 209252"/>
                    <a:gd name="connsiteY45" fmla="*/ 75223 h 203688"/>
                    <a:gd name="connsiteX46" fmla="*/ 172401 w 209252"/>
                    <a:gd name="connsiteY46" fmla="*/ 88802 h 203688"/>
                    <a:gd name="connsiteX47" fmla="*/ 171292 w 209252"/>
                    <a:gd name="connsiteY47" fmla="*/ 101550 h 203688"/>
                    <a:gd name="connsiteX48" fmla="*/ 173787 w 209252"/>
                    <a:gd name="connsiteY48" fmla="*/ 110141 h 203688"/>
                    <a:gd name="connsiteX49" fmla="*/ 153826 w 209252"/>
                    <a:gd name="connsiteY49" fmla="*/ 113466 h 203688"/>
                    <a:gd name="connsiteX50" fmla="*/ 130261 w 209252"/>
                    <a:gd name="connsiteY50" fmla="*/ 132588 h 203688"/>
                    <a:gd name="connsiteX51" fmla="*/ 119449 w 209252"/>
                    <a:gd name="connsiteY51" fmla="*/ 163071 h 203688"/>
                    <a:gd name="connsiteX52" fmla="*/ 110023 w 209252"/>
                    <a:gd name="connsiteY52" fmla="*/ 174433 h 203688"/>
                    <a:gd name="connsiteX53" fmla="*/ 109468 w 209252"/>
                    <a:gd name="connsiteY53" fmla="*/ 178867 h 203688"/>
                    <a:gd name="connsiteX54" fmla="*/ 105587 w 209252"/>
                    <a:gd name="connsiteY54" fmla="*/ 183024 h 203688"/>
                    <a:gd name="connsiteX55" fmla="*/ 90340 w 209252"/>
                    <a:gd name="connsiteY55" fmla="*/ 194108 h 203688"/>
                    <a:gd name="connsiteX56" fmla="*/ 75923 w 209252"/>
                    <a:gd name="connsiteY56" fmla="*/ 202145 h 203688"/>
                    <a:gd name="connsiteX57" fmla="*/ 56517 w 209252"/>
                    <a:gd name="connsiteY57" fmla="*/ 202977 h 203688"/>
                    <a:gd name="connsiteX58" fmla="*/ 44042 w 209252"/>
                    <a:gd name="connsiteY58" fmla="*/ 197434 h 203688"/>
                    <a:gd name="connsiteX59" fmla="*/ 12991 w 209252"/>
                    <a:gd name="connsiteY59" fmla="*/ 188012 h 203688"/>
                    <a:gd name="connsiteX60" fmla="*/ 6615 w 209252"/>
                    <a:gd name="connsiteY60" fmla="*/ 186903 h 203688"/>
                    <a:gd name="connsiteX61" fmla="*/ 2456 w 209252"/>
                    <a:gd name="connsiteY61" fmla="*/ 185518 h 203688"/>
                    <a:gd name="connsiteX62" fmla="*/ 6337 w 209252"/>
                    <a:gd name="connsiteY62" fmla="*/ 179975 h 2036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</a:cxnLst>
                  <a:rect l="l" t="t" r="r" b="b"/>
                  <a:pathLst>
                    <a:path w="209252" h="203688">
                      <a:moveTo>
                        <a:pt x="6337" y="180252"/>
                      </a:moveTo>
                      <a:cubicBezTo>
                        <a:pt x="4951" y="180252"/>
                        <a:pt x="1625" y="180807"/>
                        <a:pt x="516" y="179698"/>
                      </a:cubicBezTo>
                      <a:cubicBezTo>
                        <a:pt x="-1148" y="178036"/>
                        <a:pt x="1625" y="176373"/>
                        <a:pt x="3011" y="176096"/>
                      </a:cubicBezTo>
                      <a:cubicBezTo>
                        <a:pt x="5229" y="175264"/>
                        <a:pt x="10773" y="175541"/>
                        <a:pt x="10773" y="172216"/>
                      </a:cubicBezTo>
                      <a:cubicBezTo>
                        <a:pt x="7169" y="171385"/>
                        <a:pt x="5783" y="169445"/>
                        <a:pt x="7169" y="165565"/>
                      </a:cubicBezTo>
                      <a:cubicBezTo>
                        <a:pt x="8833" y="161685"/>
                        <a:pt x="12160" y="164179"/>
                        <a:pt x="14100" y="161685"/>
                      </a:cubicBezTo>
                      <a:cubicBezTo>
                        <a:pt x="16595" y="158914"/>
                        <a:pt x="14100" y="155034"/>
                        <a:pt x="16318" y="152263"/>
                      </a:cubicBezTo>
                      <a:cubicBezTo>
                        <a:pt x="18259" y="149215"/>
                        <a:pt x="21863" y="148661"/>
                        <a:pt x="24635" y="146444"/>
                      </a:cubicBezTo>
                      <a:cubicBezTo>
                        <a:pt x="26853" y="144504"/>
                        <a:pt x="28516" y="142010"/>
                        <a:pt x="31566" y="140624"/>
                      </a:cubicBezTo>
                      <a:cubicBezTo>
                        <a:pt x="35170" y="138961"/>
                        <a:pt x="37111" y="138407"/>
                        <a:pt x="38497" y="134250"/>
                      </a:cubicBezTo>
                      <a:cubicBezTo>
                        <a:pt x="39883" y="130370"/>
                        <a:pt x="40992" y="127877"/>
                        <a:pt x="44042" y="124828"/>
                      </a:cubicBezTo>
                      <a:cubicBezTo>
                        <a:pt x="45705" y="123442"/>
                        <a:pt x="47368" y="122057"/>
                        <a:pt x="48754" y="120394"/>
                      </a:cubicBezTo>
                      <a:cubicBezTo>
                        <a:pt x="50141" y="118731"/>
                        <a:pt x="51249" y="117069"/>
                        <a:pt x="52913" y="115960"/>
                      </a:cubicBezTo>
                      <a:cubicBezTo>
                        <a:pt x="55963" y="113466"/>
                        <a:pt x="59844" y="113743"/>
                        <a:pt x="63448" y="112635"/>
                      </a:cubicBezTo>
                      <a:cubicBezTo>
                        <a:pt x="67329" y="111249"/>
                        <a:pt x="70933" y="109309"/>
                        <a:pt x="74537" y="107370"/>
                      </a:cubicBezTo>
                      <a:cubicBezTo>
                        <a:pt x="77586" y="105429"/>
                        <a:pt x="80636" y="103490"/>
                        <a:pt x="83409" y="100996"/>
                      </a:cubicBezTo>
                      <a:cubicBezTo>
                        <a:pt x="86181" y="98501"/>
                        <a:pt x="89785" y="97393"/>
                        <a:pt x="92834" y="95176"/>
                      </a:cubicBezTo>
                      <a:cubicBezTo>
                        <a:pt x="94776" y="93790"/>
                        <a:pt x="96993" y="92405"/>
                        <a:pt x="99211" y="91573"/>
                      </a:cubicBezTo>
                      <a:cubicBezTo>
                        <a:pt x="100875" y="91019"/>
                        <a:pt x="102815" y="90465"/>
                        <a:pt x="104201" y="89357"/>
                      </a:cubicBezTo>
                      <a:cubicBezTo>
                        <a:pt x="107251" y="87139"/>
                        <a:pt x="110300" y="83260"/>
                        <a:pt x="112241" y="80211"/>
                      </a:cubicBezTo>
                      <a:cubicBezTo>
                        <a:pt x="113350" y="78272"/>
                        <a:pt x="114182" y="76332"/>
                        <a:pt x="115568" y="74669"/>
                      </a:cubicBezTo>
                      <a:cubicBezTo>
                        <a:pt x="116677" y="73283"/>
                        <a:pt x="118063" y="72452"/>
                        <a:pt x="119172" y="71344"/>
                      </a:cubicBezTo>
                      <a:cubicBezTo>
                        <a:pt x="121390" y="69404"/>
                        <a:pt x="124162" y="67741"/>
                        <a:pt x="125548" y="64970"/>
                      </a:cubicBezTo>
                      <a:cubicBezTo>
                        <a:pt x="126934" y="61921"/>
                        <a:pt x="128044" y="58873"/>
                        <a:pt x="128598" y="55548"/>
                      </a:cubicBezTo>
                      <a:cubicBezTo>
                        <a:pt x="128875" y="53608"/>
                        <a:pt x="129152" y="51668"/>
                        <a:pt x="130261" y="50005"/>
                      </a:cubicBezTo>
                      <a:cubicBezTo>
                        <a:pt x="131093" y="48619"/>
                        <a:pt x="132202" y="47234"/>
                        <a:pt x="133311" y="45848"/>
                      </a:cubicBezTo>
                      <a:cubicBezTo>
                        <a:pt x="134697" y="43631"/>
                        <a:pt x="136361" y="41137"/>
                        <a:pt x="138301" y="39198"/>
                      </a:cubicBezTo>
                      <a:cubicBezTo>
                        <a:pt x="139964" y="37812"/>
                        <a:pt x="141350" y="37812"/>
                        <a:pt x="143292" y="37535"/>
                      </a:cubicBezTo>
                      <a:cubicBezTo>
                        <a:pt x="146341" y="36980"/>
                        <a:pt x="149391" y="33655"/>
                        <a:pt x="150499" y="30884"/>
                      </a:cubicBezTo>
                      <a:cubicBezTo>
                        <a:pt x="152163" y="27281"/>
                        <a:pt x="152995" y="22293"/>
                        <a:pt x="152440" y="18136"/>
                      </a:cubicBezTo>
                      <a:cubicBezTo>
                        <a:pt x="152163" y="15088"/>
                        <a:pt x="151885" y="11208"/>
                        <a:pt x="154658" y="8991"/>
                      </a:cubicBezTo>
                      <a:cubicBezTo>
                        <a:pt x="155767" y="8160"/>
                        <a:pt x="157153" y="7883"/>
                        <a:pt x="158262" y="7051"/>
                      </a:cubicBezTo>
                      <a:cubicBezTo>
                        <a:pt x="160757" y="5111"/>
                        <a:pt x="161312" y="955"/>
                        <a:pt x="164915" y="123"/>
                      </a:cubicBezTo>
                      <a:cubicBezTo>
                        <a:pt x="166301" y="-154"/>
                        <a:pt x="167688" y="123"/>
                        <a:pt x="169074" y="123"/>
                      </a:cubicBezTo>
                      <a:cubicBezTo>
                        <a:pt x="170460" y="123"/>
                        <a:pt x="172124" y="123"/>
                        <a:pt x="173510" y="123"/>
                      </a:cubicBezTo>
                      <a:cubicBezTo>
                        <a:pt x="176005" y="123"/>
                        <a:pt x="174342" y="1786"/>
                        <a:pt x="173510" y="2617"/>
                      </a:cubicBezTo>
                      <a:cubicBezTo>
                        <a:pt x="172124" y="3726"/>
                        <a:pt x="169351" y="4834"/>
                        <a:pt x="169906" y="7051"/>
                      </a:cubicBezTo>
                      <a:cubicBezTo>
                        <a:pt x="171015" y="10931"/>
                        <a:pt x="177391" y="9268"/>
                        <a:pt x="178777" y="13702"/>
                      </a:cubicBezTo>
                      <a:cubicBezTo>
                        <a:pt x="179886" y="17028"/>
                        <a:pt x="181827" y="29498"/>
                        <a:pt x="187371" y="24510"/>
                      </a:cubicBezTo>
                      <a:cubicBezTo>
                        <a:pt x="189866" y="22293"/>
                        <a:pt x="192362" y="19245"/>
                        <a:pt x="195411" y="17305"/>
                      </a:cubicBezTo>
                      <a:cubicBezTo>
                        <a:pt x="196520" y="16473"/>
                        <a:pt x="197907" y="15919"/>
                        <a:pt x="199293" y="15919"/>
                      </a:cubicBezTo>
                      <a:cubicBezTo>
                        <a:pt x="200679" y="15919"/>
                        <a:pt x="202897" y="15365"/>
                        <a:pt x="204283" y="15919"/>
                      </a:cubicBezTo>
                      <a:cubicBezTo>
                        <a:pt x="202897" y="21462"/>
                        <a:pt x="203174" y="25341"/>
                        <a:pt x="205946" y="30329"/>
                      </a:cubicBezTo>
                      <a:cubicBezTo>
                        <a:pt x="208996" y="35318"/>
                        <a:pt x="210382" y="40029"/>
                        <a:pt x="208164" y="45848"/>
                      </a:cubicBezTo>
                      <a:cubicBezTo>
                        <a:pt x="205946" y="51668"/>
                        <a:pt x="201233" y="56379"/>
                        <a:pt x="197075" y="60813"/>
                      </a:cubicBezTo>
                      <a:cubicBezTo>
                        <a:pt x="192639" y="65247"/>
                        <a:pt x="188758" y="70235"/>
                        <a:pt x="185153" y="75223"/>
                      </a:cubicBezTo>
                      <a:cubicBezTo>
                        <a:pt x="181549" y="80211"/>
                        <a:pt x="177114" y="84368"/>
                        <a:pt x="172401" y="88802"/>
                      </a:cubicBezTo>
                      <a:cubicBezTo>
                        <a:pt x="168243" y="92959"/>
                        <a:pt x="166856" y="97116"/>
                        <a:pt x="171292" y="101550"/>
                      </a:cubicBezTo>
                      <a:cubicBezTo>
                        <a:pt x="173787" y="104044"/>
                        <a:pt x="179332" y="107924"/>
                        <a:pt x="173787" y="110141"/>
                      </a:cubicBezTo>
                      <a:cubicBezTo>
                        <a:pt x="167688" y="112635"/>
                        <a:pt x="160480" y="112080"/>
                        <a:pt x="153826" y="113466"/>
                      </a:cubicBezTo>
                      <a:cubicBezTo>
                        <a:pt x="144123" y="115406"/>
                        <a:pt x="134143" y="123442"/>
                        <a:pt x="130261" y="132588"/>
                      </a:cubicBezTo>
                      <a:cubicBezTo>
                        <a:pt x="125826" y="142841"/>
                        <a:pt x="127766" y="154757"/>
                        <a:pt x="119449" y="163071"/>
                      </a:cubicBezTo>
                      <a:cubicBezTo>
                        <a:pt x="116122" y="166396"/>
                        <a:pt x="111132" y="169445"/>
                        <a:pt x="110023" y="174433"/>
                      </a:cubicBezTo>
                      <a:cubicBezTo>
                        <a:pt x="109746" y="175818"/>
                        <a:pt x="110023" y="177481"/>
                        <a:pt x="109468" y="178867"/>
                      </a:cubicBezTo>
                      <a:cubicBezTo>
                        <a:pt x="108914" y="180807"/>
                        <a:pt x="107251" y="181915"/>
                        <a:pt x="105587" y="183024"/>
                      </a:cubicBezTo>
                      <a:cubicBezTo>
                        <a:pt x="100320" y="186626"/>
                        <a:pt x="95052" y="189675"/>
                        <a:pt x="90340" y="194108"/>
                      </a:cubicBezTo>
                      <a:cubicBezTo>
                        <a:pt x="85904" y="198265"/>
                        <a:pt x="82023" y="201036"/>
                        <a:pt x="75923" y="202145"/>
                      </a:cubicBezTo>
                      <a:cubicBezTo>
                        <a:pt x="69824" y="203531"/>
                        <a:pt x="62616" y="204362"/>
                        <a:pt x="56517" y="202977"/>
                      </a:cubicBezTo>
                      <a:cubicBezTo>
                        <a:pt x="52081" y="201868"/>
                        <a:pt x="48200" y="199374"/>
                        <a:pt x="44042" y="197434"/>
                      </a:cubicBezTo>
                      <a:cubicBezTo>
                        <a:pt x="34061" y="193277"/>
                        <a:pt x="23526" y="189952"/>
                        <a:pt x="12991" y="188012"/>
                      </a:cubicBezTo>
                      <a:cubicBezTo>
                        <a:pt x="10773" y="187735"/>
                        <a:pt x="8833" y="187458"/>
                        <a:pt x="6615" y="186903"/>
                      </a:cubicBezTo>
                      <a:cubicBezTo>
                        <a:pt x="5506" y="186903"/>
                        <a:pt x="3011" y="186626"/>
                        <a:pt x="2456" y="185518"/>
                      </a:cubicBezTo>
                      <a:cubicBezTo>
                        <a:pt x="1070" y="183578"/>
                        <a:pt x="7447" y="183024"/>
                        <a:pt x="6337" y="179975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558" name="Freeform 4557">
                  <a:extLst>
                    <a:ext uri="{FF2B5EF4-FFF2-40B4-BE49-F238E27FC236}">
                      <a16:creationId xmlns:a16="http://schemas.microsoft.com/office/drawing/2014/main" id="{E68CC981-851B-03CB-DCF1-819DDC17D609}"/>
                    </a:ext>
                  </a:extLst>
                </p:cNvPr>
                <p:cNvSpPr/>
                <p:nvPr/>
              </p:nvSpPr>
              <p:spPr>
                <a:xfrm>
                  <a:off x="10482704" y="5156855"/>
                  <a:ext cx="126196" cy="155731"/>
                </a:xfrm>
                <a:custGeom>
                  <a:avLst/>
                  <a:gdLst>
                    <a:gd name="connsiteX0" fmla="*/ 5517 w 126196"/>
                    <a:gd name="connsiteY0" fmla="*/ 77871 h 155731"/>
                    <a:gd name="connsiteX1" fmla="*/ 24923 w 126196"/>
                    <a:gd name="connsiteY1" fmla="*/ 55701 h 155731"/>
                    <a:gd name="connsiteX2" fmla="*/ 29082 w 126196"/>
                    <a:gd name="connsiteY2" fmla="*/ 43785 h 155731"/>
                    <a:gd name="connsiteX3" fmla="*/ 28250 w 126196"/>
                    <a:gd name="connsiteY3" fmla="*/ 30483 h 155731"/>
                    <a:gd name="connsiteX4" fmla="*/ 25478 w 126196"/>
                    <a:gd name="connsiteY4" fmla="*/ 25495 h 155731"/>
                    <a:gd name="connsiteX5" fmla="*/ 22983 w 126196"/>
                    <a:gd name="connsiteY5" fmla="*/ 19953 h 155731"/>
                    <a:gd name="connsiteX6" fmla="*/ 26310 w 126196"/>
                    <a:gd name="connsiteY6" fmla="*/ 14688 h 155731"/>
                    <a:gd name="connsiteX7" fmla="*/ 27696 w 126196"/>
                    <a:gd name="connsiteY7" fmla="*/ 8314 h 155731"/>
                    <a:gd name="connsiteX8" fmla="*/ 35181 w 126196"/>
                    <a:gd name="connsiteY8" fmla="*/ 11639 h 155731"/>
                    <a:gd name="connsiteX9" fmla="*/ 43498 w 126196"/>
                    <a:gd name="connsiteY9" fmla="*/ 17181 h 155731"/>
                    <a:gd name="connsiteX10" fmla="*/ 45438 w 126196"/>
                    <a:gd name="connsiteY10" fmla="*/ 0 h 155731"/>
                    <a:gd name="connsiteX11" fmla="*/ 55696 w 126196"/>
                    <a:gd name="connsiteY11" fmla="*/ 13302 h 155731"/>
                    <a:gd name="connsiteX12" fmla="*/ 60964 w 126196"/>
                    <a:gd name="connsiteY12" fmla="*/ 31592 h 155731"/>
                    <a:gd name="connsiteX13" fmla="*/ 74548 w 126196"/>
                    <a:gd name="connsiteY13" fmla="*/ 38520 h 155731"/>
                    <a:gd name="connsiteX14" fmla="*/ 92568 w 126196"/>
                    <a:gd name="connsiteY14" fmla="*/ 41568 h 155731"/>
                    <a:gd name="connsiteX15" fmla="*/ 106984 w 126196"/>
                    <a:gd name="connsiteY15" fmla="*/ 35749 h 155731"/>
                    <a:gd name="connsiteX16" fmla="*/ 121401 w 126196"/>
                    <a:gd name="connsiteY16" fmla="*/ 28544 h 155731"/>
                    <a:gd name="connsiteX17" fmla="*/ 125836 w 126196"/>
                    <a:gd name="connsiteY17" fmla="*/ 39351 h 155731"/>
                    <a:gd name="connsiteX18" fmla="*/ 119737 w 126196"/>
                    <a:gd name="connsiteY18" fmla="*/ 55701 h 155731"/>
                    <a:gd name="connsiteX19" fmla="*/ 115856 w 126196"/>
                    <a:gd name="connsiteY19" fmla="*/ 71220 h 155731"/>
                    <a:gd name="connsiteX20" fmla="*/ 105321 w 126196"/>
                    <a:gd name="connsiteY20" fmla="*/ 78148 h 155731"/>
                    <a:gd name="connsiteX21" fmla="*/ 89519 w 126196"/>
                    <a:gd name="connsiteY21" fmla="*/ 78148 h 155731"/>
                    <a:gd name="connsiteX22" fmla="*/ 85637 w 126196"/>
                    <a:gd name="connsiteY22" fmla="*/ 90896 h 155731"/>
                    <a:gd name="connsiteX23" fmla="*/ 83143 w 126196"/>
                    <a:gd name="connsiteY23" fmla="*/ 107523 h 155731"/>
                    <a:gd name="connsiteX24" fmla="*/ 71776 w 126196"/>
                    <a:gd name="connsiteY24" fmla="*/ 123596 h 155731"/>
                    <a:gd name="connsiteX25" fmla="*/ 50706 w 126196"/>
                    <a:gd name="connsiteY25" fmla="*/ 152417 h 155731"/>
                    <a:gd name="connsiteX26" fmla="*/ 33517 w 126196"/>
                    <a:gd name="connsiteY26" fmla="*/ 155188 h 155731"/>
                    <a:gd name="connsiteX27" fmla="*/ 28528 w 126196"/>
                    <a:gd name="connsiteY27" fmla="*/ 141886 h 155731"/>
                    <a:gd name="connsiteX28" fmla="*/ 39339 w 126196"/>
                    <a:gd name="connsiteY28" fmla="*/ 124705 h 155731"/>
                    <a:gd name="connsiteX29" fmla="*/ 36567 w 126196"/>
                    <a:gd name="connsiteY29" fmla="*/ 108078 h 155731"/>
                    <a:gd name="connsiteX30" fmla="*/ 28528 w 126196"/>
                    <a:gd name="connsiteY30" fmla="*/ 103367 h 155731"/>
                    <a:gd name="connsiteX31" fmla="*/ 18269 w 126196"/>
                    <a:gd name="connsiteY31" fmla="*/ 98932 h 155731"/>
                    <a:gd name="connsiteX32" fmla="*/ 9398 w 126196"/>
                    <a:gd name="connsiteY32" fmla="*/ 96161 h 155731"/>
                    <a:gd name="connsiteX33" fmla="*/ 249 w 126196"/>
                    <a:gd name="connsiteY33" fmla="*/ 86462 h 155731"/>
                    <a:gd name="connsiteX34" fmla="*/ 6626 w 126196"/>
                    <a:gd name="connsiteY34" fmla="*/ 78426 h 1557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</a:cxnLst>
                  <a:rect l="l" t="t" r="r" b="b"/>
                  <a:pathLst>
                    <a:path w="126196" h="155731">
                      <a:moveTo>
                        <a:pt x="5517" y="77871"/>
                      </a:moveTo>
                      <a:cubicBezTo>
                        <a:pt x="14943" y="73437"/>
                        <a:pt x="23537" y="66509"/>
                        <a:pt x="24923" y="55701"/>
                      </a:cubicBezTo>
                      <a:cubicBezTo>
                        <a:pt x="25478" y="50990"/>
                        <a:pt x="26586" y="47665"/>
                        <a:pt x="29082" y="43785"/>
                      </a:cubicBezTo>
                      <a:cubicBezTo>
                        <a:pt x="31577" y="39906"/>
                        <a:pt x="30191" y="34363"/>
                        <a:pt x="28250" y="30483"/>
                      </a:cubicBezTo>
                      <a:cubicBezTo>
                        <a:pt x="27418" y="28821"/>
                        <a:pt x="26310" y="27158"/>
                        <a:pt x="25478" y="25495"/>
                      </a:cubicBezTo>
                      <a:cubicBezTo>
                        <a:pt x="24646" y="23832"/>
                        <a:pt x="22983" y="21893"/>
                        <a:pt x="22983" y="19953"/>
                      </a:cubicBezTo>
                      <a:cubicBezTo>
                        <a:pt x="22983" y="17459"/>
                        <a:pt x="25200" y="16627"/>
                        <a:pt x="26310" y="14688"/>
                      </a:cubicBezTo>
                      <a:cubicBezTo>
                        <a:pt x="27141" y="12748"/>
                        <a:pt x="26310" y="9699"/>
                        <a:pt x="27696" y="8314"/>
                      </a:cubicBezTo>
                      <a:cubicBezTo>
                        <a:pt x="30191" y="6097"/>
                        <a:pt x="33795" y="9699"/>
                        <a:pt x="35181" y="11639"/>
                      </a:cubicBezTo>
                      <a:cubicBezTo>
                        <a:pt x="37121" y="14133"/>
                        <a:pt x="39617" y="18013"/>
                        <a:pt x="43498" y="17181"/>
                      </a:cubicBezTo>
                      <a:cubicBezTo>
                        <a:pt x="50151" y="15519"/>
                        <a:pt x="45438" y="4434"/>
                        <a:pt x="45438" y="0"/>
                      </a:cubicBezTo>
                      <a:cubicBezTo>
                        <a:pt x="50429" y="3603"/>
                        <a:pt x="53755" y="7482"/>
                        <a:pt x="55696" y="13302"/>
                      </a:cubicBezTo>
                      <a:cubicBezTo>
                        <a:pt x="57637" y="19121"/>
                        <a:pt x="57637" y="26050"/>
                        <a:pt x="60964" y="31592"/>
                      </a:cubicBezTo>
                      <a:cubicBezTo>
                        <a:pt x="63736" y="36580"/>
                        <a:pt x="69281" y="37689"/>
                        <a:pt x="74548" y="38520"/>
                      </a:cubicBezTo>
                      <a:cubicBezTo>
                        <a:pt x="80370" y="39629"/>
                        <a:pt x="86469" y="41291"/>
                        <a:pt x="92568" y="41568"/>
                      </a:cubicBezTo>
                      <a:cubicBezTo>
                        <a:pt x="98390" y="41845"/>
                        <a:pt x="102549" y="39074"/>
                        <a:pt x="106984" y="35749"/>
                      </a:cubicBezTo>
                      <a:cubicBezTo>
                        <a:pt x="110866" y="32701"/>
                        <a:pt x="115856" y="27712"/>
                        <a:pt x="121401" y="28544"/>
                      </a:cubicBezTo>
                      <a:cubicBezTo>
                        <a:pt x="126391" y="29375"/>
                        <a:pt x="126668" y="35472"/>
                        <a:pt x="125836" y="39351"/>
                      </a:cubicBezTo>
                      <a:cubicBezTo>
                        <a:pt x="124728" y="45171"/>
                        <a:pt x="121678" y="50159"/>
                        <a:pt x="119737" y="55701"/>
                      </a:cubicBezTo>
                      <a:cubicBezTo>
                        <a:pt x="117797" y="60690"/>
                        <a:pt x="117519" y="66232"/>
                        <a:pt x="115856" y="71220"/>
                      </a:cubicBezTo>
                      <a:cubicBezTo>
                        <a:pt x="114193" y="76209"/>
                        <a:pt x="110588" y="78148"/>
                        <a:pt x="105321" y="78148"/>
                      </a:cubicBezTo>
                      <a:cubicBezTo>
                        <a:pt x="100331" y="78148"/>
                        <a:pt x="94232" y="76209"/>
                        <a:pt x="89519" y="78148"/>
                      </a:cubicBezTo>
                      <a:cubicBezTo>
                        <a:pt x="85083" y="80365"/>
                        <a:pt x="85637" y="86739"/>
                        <a:pt x="85637" y="90896"/>
                      </a:cubicBezTo>
                      <a:cubicBezTo>
                        <a:pt x="85637" y="96716"/>
                        <a:pt x="85637" y="102258"/>
                        <a:pt x="83143" y="107523"/>
                      </a:cubicBezTo>
                      <a:cubicBezTo>
                        <a:pt x="80093" y="113343"/>
                        <a:pt x="75380" y="118331"/>
                        <a:pt x="71776" y="123596"/>
                      </a:cubicBezTo>
                      <a:cubicBezTo>
                        <a:pt x="65122" y="133296"/>
                        <a:pt x="61241" y="146598"/>
                        <a:pt x="50706" y="152417"/>
                      </a:cubicBezTo>
                      <a:cubicBezTo>
                        <a:pt x="45716" y="155188"/>
                        <a:pt x="39062" y="156574"/>
                        <a:pt x="33517" y="155188"/>
                      </a:cubicBezTo>
                      <a:cubicBezTo>
                        <a:pt x="27141" y="153526"/>
                        <a:pt x="24646" y="147152"/>
                        <a:pt x="28528" y="141886"/>
                      </a:cubicBezTo>
                      <a:cubicBezTo>
                        <a:pt x="32686" y="136621"/>
                        <a:pt x="38508" y="131910"/>
                        <a:pt x="39339" y="124705"/>
                      </a:cubicBezTo>
                      <a:cubicBezTo>
                        <a:pt x="39894" y="119717"/>
                        <a:pt x="40448" y="111957"/>
                        <a:pt x="36567" y="108078"/>
                      </a:cubicBezTo>
                      <a:cubicBezTo>
                        <a:pt x="34349" y="105860"/>
                        <a:pt x="31022" y="104752"/>
                        <a:pt x="28528" y="103367"/>
                      </a:cubicBezTo>
                      <a:cubicBezTo>
                        <a:pt x="25200" y="101704"/>
                        <a:pt x="22151" y="99487"/>
                        <a:pt x="18269" y="98932"/>
                      </a:cubicBezTo>
                      <a:cubicBezTo>
                        <a:pt x="14943" y="98378"/>
                        <a:pt x="12170" y="98101"/>
                        <a:pt x="9398" y="96161"/>
                      </a:cubicBezTo>
                      <a:cubicBezTo>
                        <a:pt x="6071" y="93944"/>
                        <a:pt x="1358" y="90619"/>
                        <a:pt x="249" y="86462"/>
                      </a:cubicBezTo>
                      <a:cubicBezTo>
                        <a:pt x="-1137" y="82305"/>
                        <a:pt x="3576" y="80088"/>
                        <a:pt x="6626" y="78426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559" name="Freeform 4558">
                  <a:extLst>
                    <a:ext uri="{FF2B5EF4-FFF2-40B4-BE49-F238E27FC236}">
                      <a16:creationId xmlns:a16="http://schemas.microsoft.com/office/drawing/2014/main" id="{FF6C9AFD-1753-B944-7761-590B6B6DA6CC}"/>
                    </a:ext>
                  </a:extLst>
                </p:cNvPr>
                <p:cNvSpPr/>
                <p:nvPr/>
              </p:nvSpPr>
              <p:spPr>
                <a:xfrm>
                  <a:off x="10465349" y="5102675"/>
                  <a:ext cx="46159" cy="64745"/>
                </a:xfrm>
                <a:custGeom>
                  <a:avLst/>
                  <a:gdLst>
                    <a:gd name="connsiteX0" fmla="*/ 3465 w 46159"/>
                    <a:gd name="connsiteY0" fmla="*/ 17877 h 64745"/>
                    <a:gd name="connsiteX1" fmla="*/ 139 w 46159"/>
                    <a:gd name="connsiteY1" fmla="*/ 7623 h 64745"/>
                    <a:gd name="connsiteX2" fmla="*/ 3465 w 46159"/>
                    <a:gd name="connsiteY2" fmla="*/ 141 h 64745"/>
                    <a:gd name="connsiteX3" fmla="*/ 13169 w 46159"/>
                    <a:gd name="connsiteY3" fmla="*/ 4021 h 64745"/>
                    <a:gd name="connsiteX4" fmla="*/ 21208 w 46159"/>
                    <a:gd name="connsiteY4" fmla="*/ 7623 h 64745"/>
                    <a:gd name="connsiteX5" fmla="*/ 28971 w 46159"/>
                    <a:gd name="connsiteY5" fmla="*/ 10949 h 64745"/>
                    <a:gd name="connsiteX6" fmla="*/ 31189 w 46159"/>
                    <a:gd name="connsiteY6" fmla="*/ 20371 h 64745"/>
                    <a:gd name="connsiteX7" fmla="*/ 33129 w 46159"/>
                    <a:gd name="connsiteY7" fmla="*/ 28407 h 64745"/>
                    <a:gd name="connsiteX8" fmla="*/ 36734 w 46159"/>
                    <a:gd name="connsiteY8" fmla="*/ 35335 h 64745"/>
                    <a:gd name="connsiteX9" fmla="*/ 44496 w 46159"/>
                    <a:gd name="connsiteY9" fmla="*/ 41432 h 64745"/>
                    <a:gd name="connsiteX10" fmla="*/ 44496 w 46159"/>
                    <a:gd name="connsiteY10" fmla="*/ 49469 h 64745"/>
                    <a:gd name="connsiteX11" fmla="*/ 40338 w 46159"/>
                    <a:gd name="connsiteY11" fmla="*/ 56674 h 64745"/>
                    <a:gd name="connsiteX12" fmla="*/ 33961 w 46159"/>
                    <a:gd name="connsiteY12" fmla="*/ 64710 h 64745"/>
                    <a:gd name="connsiteX13" fmla="*/ 30080 w 46159"/>
                    <a:gd name="connsiteY13" fmla="*/ 61939 h 64745"/>
                    <a:gd name="connsiteX14" fmla="*/ 26753 w 46159"/>
                    <a:gd name="connsiteY14" fmla="*/ 56119 h 64745"/>
                    <a:gd name="connsiteX15" fmla="*/ 26753 w 46159"/>
                    <a:gd name="connsiteY15" fmla="*/ 56119 h 64745"/>
                    <a:gd name="connsiteX16" fmla="*/ 26753 w 46159"/>
                    <a:gd name="connsiteY16" fmla="*/ 54457 h 64745"/>
                    <a:gd name="connsiteX17" fmla="*/ 26753 w 46159"/>
                    <a:gd name="connsiteY17" fmla="*/ 52240 h 64745"/>
                    <a:gd name="connsiteX18" fmla="*/ 27862 w 46159"/>
                    <a:gd name="connsiteY18" fmla="*/ 47252 h 64745"/>
                    <a:gd name="connsiteX19" fmla="*/ 30080 w 46159"/>
                    <a:gd name="connsiteY19" fmla="*/ 40324 h 64745"/>
                    <a:gd name="connsiteX20" fmla="*/ 20931 w 46159"/>
                    <a:gd name="connsiteY20" fmla="*/ 40324 h 64745"/>
                    <a:gd name="connsiteX21" fmla="*/ 17050 w 46159"/>
                    <a:gd name="connsiteY21" fmla="*/ 35613 h 64745"/>
                    <a:gd name="connsiteX22" fmla="*/ 14277 w 46159"/>
                    <a:gd name="connsiteY22" fmla="*/ 30347 h 64745"/>
                    <a:gd name="connsiteX23" fmla="*/ 9842 w 46159"/>
                    <a:gd name="connsiteY23" fmla="*/ 19817 h 64745"/>
                    <a:gd name="connsiteX24" fmla="*/ 3188 w 46159"/>
                    <a:gd name="connsiteY24" fmla="*/ 18154 h 647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46159" h="64745">
                      <a:moveTo>
                        <a:pt x="3465" y="17877"/>
                      </a:moveTo>
                      <a:cubicBezTo>
                        <a:pt x="970" y="15660"/>
                        <a:pt x="970" y="10672"/>
                        <a:pt x="139" y="7623"/>
                      </a:cubicBezTo>
                      <a:cubicBezTo>
                        <a:pt x="-416" y="5129"/>
                        <a:pt x="693" y="1250"/>
                        <a:pt x="3465" y="141"/>
                      </a:cubicBezTo>
                      <a:cubicBezTo>
                        <a:pt x="6238" y="-691"/>
                        <a:pt x="10951" y="2358"/>
                        <a:pt x="13169" y="4021"/>
                      </a:cubicBezTo>
                      <a:cubicBezTo>
                        <a:pt x="15664" y="5960"/>
                        <a:pt x="17882" y="7069"/>
                        <a:pt x="21208" y="7623"/>
                      </a:cubicBezTo>
                      <a:cubicBezTo>
                        <a:pt x="24258" y="7900"/>
                        <a:pt x="27307" y="8178"/>
                        <a:pt x="28971" y="10949"/>
                      </a:cubicBezTo>
                      <a:cubicBezTo>
                        <a:pt x="30635" y="13720"/>
                        <a:pt x="30635" y="17322"/>
                        <a:pt x="31189" y="20371"/>
                      </a:cubicBezTo>
                      <a:cubicBezTo>
                        <a:pt x="31743" y="23142"/>
                        <a:pt x="32575" y="25913"/>
                        <a:pt x="33129" y="28407"/>
                      </a:cubicBezTo>
                      <a:cubicBezTo>
                        <a:pt x="33961" y="30901"/>
                        <a:pt x="34793" y="33396"/>
                        <a:pt x="36734" y="35335"/>
                      </a:cubicBezTo>
                      <a:cubicBezTo>
                        <a:pt x="38952" y="37552"/>
                        <a:pt x="42278" y="38938"/>
                        <a:pt x="44496" y="41432"/>
                      </a:cubicBezTo>
                      <a:cubicBezTo>
                        <a:pt x="46714" y="43926"/>
                        <a:pt x="46714" y="46698"/>
                        <a:pt x="44496" y="49469"/>
                      </a:cubicBezTo>
                      <a:cubicBezTo>
                        <a:pt x="42555" y="51963"/>
                        <a:pt x="41169" y="53903"/>
                        <a:pt x="40338" y="56674"/>
                      </a:cubicBezTo>
                      <a:cubicBezTo>
                        <a:pt x="39228" y="59722"/>
                        <a:pt x="37565" y="64156"/>
                        <a:pt x="33961" y="64710"/>
                      </a:cubicBezTo>
                      <a:cubicBezTo>
                        <a:pt x="31743" y="64988"/>
                        <a:pt x="31189" y="63602"/>
                        <a:pt x="30080" y="61939"/>
                      </a:cubicBezTo>
                      <a:cubicBezTo>
                        <a:pt x="28971" y="59999"/>
                        <a:pt x="27862" y="58059"/>
                        <a:pt x="26753" y="56119"/>
                      </a:cubicBezTo>
                      <a:cubicBezTo>
                        <a:pt x="26199" y="55288"/>
                        <a:pt x="26476" y="55288"/>
                        <a:pt x="26753" y="56119"/>
                      </a:cubicBezTo>
                      <a:cubicBezTo>
                        <a:pt x="26753" y="56674"/>
                        <a:pt x="26753" y="54734"/>
                        <a:pt x="26753" y="54457"/>
                      </a:cubicBezTo>
                      <a:cubicBezTo>
                        <a:pt x="26753" y="54180"/>
                        <a:pt x="26753" y="52794"/>
                        <a:pt x="26753" y="52240"/>
                      </a:cubicBezTo>
                      <a:cubicBezTo>
                        <a:pt x="26753" y="50854"/>
                        <a:pt x="27307" y="48637"/>
                        <a:pt x="27862" y="47252"/>
                      </a:cubicBezTo>
                      <a:cubicBezTo>
                        <a:pt x="28417" y="45312"/>
                        <a:pt x="31743" y="41986"/>
                        <a:pt x="30080" y="40324"/>
                      </a:cubicBezTo>
                      <a:cubicBezTo>
                        <a:pt x="27307" y="37275"/>
                        <a:pt x="23704" y="40601"/>
                        <a:pt x="20931" y="40324"/>
                      </a:cubicBezTo>
                      <a:cubicBezTo>
                        <a:pt x="18990" y="40047"/>
                        <a:pt x="17882" y="36998"/>
                        <a:pt x="17050" y="35613"/>
                      </a:cubicBezTo>
                      <a:cubicBezTo>
                        <a:pt x="15941" y="33950"/>
                        <a:pt x="15109" y="32010"/>
                        <a:pt x="14277" y="30347"/>
                      </a:cubicBezTo>
                      <a:cubicBezTo>
                        <a:pt x="12614" y="27022"/>
                        <a:pt x="12337" y="22311"/>
                        <a:pt x="9842" y="19817"/>
                      </a:cubicBezTo>
                      <a:cubicBezTo>
                        <a:pt x="7901" y="17600"/>
                        <a:pt x="5128" y="19817"/>
                        <a:pt x="3188" y="18154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560" name="Freeform 4559">
                  <a:extLst>
                    <a:ext uri="{FF2B5EF4-FFF2-40B4-BE49-F238E27FC236}">
                      <a16:creationId xmlns:a16="http://schemas.microsoft.com/office/drawing/2014/main" id="{C24BD05D-2C07-D289-62AC-E64449DDC928}"/>
                    </a:ext>
                  </a:extLst>
                </p:cNvPr>
                <p:cNvSpPr/>
                <p:nvPr/>
              </p:nvSpPr>
              <p:spPr>
                <a:xfrm>
                  <a:off x="10450795" y="5088067"/>
                  <a:ext cx="12960" cy="17057"/>
                </a:xfrm>
                <a:custGeom>
                  <a:avLst/>
                  <a:gdLst>
                    <a:gd name="connsiteX0" fmla="*/ 554 w 12960"/>
                    <a:gd name="connsiteY0" fmla="*/ 4496 h 17057"/>
                    <a:gd name="connsiteX1" fmla="*/ 5822 w 12960"/>
                    <a:gd name="connsiteY1" fmla="*/ 616 h 17057"/>
                    <a:gd name="connsiteX2" fmla="*/ 9703 w 12960"/>
                    <a:gd name="connsiteY2" fmla="*/ 616 h 17057"/>
                    <a:gd name="connsiteX3" fmla="*/ 9703 w 12960"/>
                    <a:gd name="connsiteY3" fmla="*/ 5327 h 17057"/>
                    <a:gd name="connsiteX4" fmla="*/ 12476 w 12960"/>
                    <a:gd name="connsiteY4" fmla="*/ 9484 h 17057"/>
                    <a:gd name="connsiteX5" fmla="*/ 12198 w 12960"/>
                    <a:gd name="connsiteY5" fmla="*/ 16689 h 17057"/>
                    <a:gd name="connsiteX6" fmla="*/ 8594 w 12960"/>
                    <a:gd name="connsiteY6" fmla="*/ 15303 h 17057"/>
                    <a:gd name="connsiteX7" fmla="*/ 4713 w 12960"/>
                    <a:gd name="connsiteY7" fmla="*/ 9761 h 17057"/>
                    <a:gd name="connsiteX8" fmla="*/ 0 w 12960"/>
                    <a:gd name="connsiteY8" fmla="*/ 4496 h 170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2960" h="17057">
                      <a:moveTo>
                        <a:pt x="554" y="4496"/>
                      </a:moveTo>
                      <a:cubicBezTo>
                        <a:pt x="-554" y="616"/>
                        <a:pt x="3327" y="1170"/>
                        <a:pt x="5822" y="616"/>
                      </a:cubicBezTo>
                      <a:cubicBezTo>
                        <a:pt x="7208" y="616"/>
                        <a:pt x="8594" y="-770"/>
                        <a:pt x="9703" y="616"/>
                      </a:cubicBezTo>
                      <a:cubicBezTo>
                        <a:pt x="10812" y="1724"/>
                        <a:pt x="9703" y="3941"/>
                        <a:pt x="9703" y="5327"/>
                      </a:cubicBezTo>
                      <a:cubicBezTo>
                        <a:pt x="9703" y="7267"/>
                        <a:pt x="11921" y="7821"/>
                        <a:pt x="12476" y="9484"/>
                      </a:cubicBezTo>
                      <a:cubicBezTo>
                        <a:pt x="13030" y="10869"/>
                        <a:pt x="13307" y="15580"/>
                        <a:pt x="12198" y="16689"/>
                      </a:cubicBezTo>
                      <a:cubicBezTo>
                        <a:pt x="11089" y="17797"/>
                        <a:pt x="9426" y="16135"/>
                        <a:pt x="8594" y="15303"/>
                      </a:cubicBezTo>
                      <a:cubicBezTo>
                        <a:pt x="6931" y="13640"/>
                        <a:pt x="6377" y="11424"/>
                        <a:pt x="4713" y="9761"/>
                      </a:cubicBezTo>
                      <a:cubicBezTo>
                        <a:pt x="3049" y="8098"/>
                        <a:pt x="832" y="6989"/>
                        <a:pt x="0" y="4496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561" name="Freeform 4560">
                  <a:extLst>
                    <a:ext uri="{FF2B5EF4-FFF2-40B4-BE49-F238E27FC236}">
                      <a16:creationId xmlns:a16="http://schemas.microsoft.com/office/drawing/2014/main" id="{8C2D72DB-A260-9886-8D11-E7AEE5E042C6}"/>
                    </a:ext>
                  </a:extLst>
                </p:cNvPr>
                <p:cNvSpPr/>
                <p:nvPr/>
              </p:nvSpPr>
              <p:spPr>
                <a:xfrm>
                  <a:off x="10490439" y="5293745"/>
                  <a:ext cx="7762" cy="12478"/>
                </a:xfrm>
                <a:custGeom>
                  <a:avLst/>
                  <a:gdLst>
                    <a:gd name="connsiteX0" fmla="*/ 3327 w 7762"/>
                    <a:gd name="connsiteY0" fmla="*/ 840 h 12478"/>
                    <a:gd name="connsiteX1" fmla="*/ 7762 w 7762"/>
                    <a:gd name="connsiteY1" fmla="*/ 1671 h 12478"/>
                    <a:gd name="connsiteX2" fmla="*/ 6376 w 7762"/>
                    <a:gd name="connsiteY2" fmla="*/ 4996 h 12478"/>
                    <a:gd name="connsiteX3" fmla="*/ 5267 w 7762"/>
                    <a:gd name="connsiteY3" fmla="*/ 7214 h 12478"/>
                    <a:gd name="connsiteX4" fmla="*/ 6931 w 7762"/>
                    <a:gd name="connsiteY4" fmla="*/ 9431 h 12478"/>
                    <a:gd name="connsiteX5" fmla="*/ 2217 w 7762"/>
                    <a:gd name="connsiteY5" fmla="*/ 12479 h 12478"/>
                    <a:gd name="connsiteX6" fmla="*/ 0 w 7762"/>
                    <a:gd name="connsiteY6" fmla="*/ 9708 h 12478"/>
                    <a:gd name="connsiteX7" fmla="*/ 0 w 7762"/>
                    <a:gd name="connsiteY7" fmla="*/ 6105 h 12478"/>
                    <a:gd name="connsiteX8" fmla="*/ 3049 w 7762"/>
                    <a:gd name="connsiteY8" fmla="*/ 563 h 124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762" h="12478">
                      <a:moveTo>
                        <a:pt x="3327" y="840"/>
                      </a:moveTo>
                      <a:cubicBezTo>
                        <a:pt x="4713" y="285"/>
                        <a:pt x="7485" y="-1100"/>
                        <a:pt x="7762" y="1671"/>
                      </a:cubicBezTo>
                      <a:cubicBezTo>
                        <a:pt x="7762" y="3057"/>
                        <a:pt x="6931" y="4165"/>
                        <a:pt x="6376" y="4996"/>
                      </a:cubicBezTo>
                      <a:cubicBezTo>
                        <a:pt x="5822" y="5551"/>
                        <a:pt x="4990" y="6382"/>
                        <a:pt x="5267" y="7214"/>
                      </a:cubicBezTo>
                      <a:cubicBezTo>
                        <a:pt x="5545" y="8045"/>
                        <a:pt x="6653" y="8599"/>
                        <a:pt x="6931" y="9431"/>
                      </a:cubicBezTo>
                      <a:cubicBezTo>
                        <a:pt x="6931" y="11093"/>
                        <a:pt x="3327" y="12202"/>
                        <a:pt x="2217" y="12479"/>
                      </a:cubicBezTo>
                      <a:cubicBezTo>
                        <a:pt x="1663" y="11370"/>
                        <a:pt x="277" y="11093"/>
                        <a:pt x="0" y="9708"/>
                      </a:cubicBezTo>
                      <a:cubicBezTo>
                        <a:pt x="0" y="8599"/>
                        <a:pt x="0" y="7214"/>
                        <a:pt x="0" y="6105"/>
                      </a:cubicBezTo>
                      <a:cubicBezTo>
                        <a:pt x="0" y="3888"/>
                        <a:pt x="831" y="1671"/>
                        <a:pt x="3049" y="563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2810" name="Graphic 248">
                <a:extLst>
                  <a:ext uri="{FF2B5EF4-FFF2-40B4-BE49-F238E27FC236}">
                    <a16:creationId xmlns:a16="http://schemas.microsoft.com/office/drawing/2014/main" id="{91AFFC45-1B40-3A1B-B5D9-CE62BD1FD3AE}"/>
                  </a:ext>
                </a:extLst>
              </p:cNvPr>
              <p:cNvGrpSpPr/>
              <p:nvPr/>
            </p:nvGrpSpPr>
            <p:grpSpPr>
              <a:xfrm>
                <a:off x="9407941" y="4919649"/>
                <a:ext cx="682273" cy="772892"/>
                <a:chOff x="10070706" y="4918530"/>
                <a:chExt cx="682273" cy="772892"/>
              </a:xfrm>
              <a:grpFill/>
            </p:grpSpPr>
            <p:grpSp>
              <p:nvGrpSpPr>
                <p:cNvPr id="4543" name="Graphic 248">
                  <a:extLst>
                    <a:ext uri="{FF2B5EF4-FFF2-40B4-BE49-F238E27FC236}">
                      <a16:creationId xmlns:a16="http://schemas.microsoft.com/office/drawing/2014/main" id="{321E4D4F-7C24-C96F-CC24-DE8EC0FDB675}"/>
                    </a:ext>
                  </a:extLst>
                </p:cNvPr>
                <p:cNvGrpSpPr/>
                <p:nvPr/>
              </p:nvGrpSpPr>
              <p:grpSpPr>
                <a:xfrm>
                  <a:off x="10734041" y="5380769"/>
                  <a:ext cx="18939" cy="25772"/>
                  <a:chOff x="10734041" y="5380769"/>
                  <a:chExt cx="18939" cy="25772"/>
                </a:xfrm>
                <a:grpFill/>
              </p:grpSpPr>
              <p:sp>
                <p:nvSpPr>
                  <p:cNvPr id="4553" name="Freeform 4552">
                    <a:extLst>
                      <a:ext uri="{FF2B5EF4-FFF2-40B4-BE49-F238E27FC236}">
                        <a16:creationId xmlns:a16="http://schemas.microsoft.com/office/drawing/2014/main" id="{45132B56-81D8-8B81-70E3-C0E0649A1593}"/>
                      </a:ext>
                    </a:extLst>
                  </p:cNvPr>
                  <p:cNvSpPr/>
                  <p:nvPr/>
                </p:nvSpPr>
                <p:spPr>
                  <a:xfrm>
                    <a:off x="10749376" y="5400945"/>
                    <a:ext cx="3604" cy="5596"/>
                  </a:xfrm>
                  <a:custGeom>
                    <a:avLst/>
                    <a:gdLst>
                      <a:gd name="connsiteX0" fmla="*/ 1664 w 3604"/>
                      <a:gd name="connsiteY0" fmla="*/ 5596 h 5596"/>
                      <a:gd name="connsiteX1" fmla="*/ 0 w 3604"/>
                      <a:gd name="connsiteY1" fmla="*/ 1994 h 5596"/>
                      <a:gd name="connsiteX2" fmla="*/ 278 w 3604"/>
                      <a:gd name="connsiteY2" fmla="*/ 608 h 5596"/>
                      <a:gd name="connsiteX3" fmla="*/ 832 w 3604"/>
                      <a:gd name="connsiteY3" fmla="*/ 54 h 5596"/>
                      <a:gd name="connsiteX4" fmla="*/ 3604 w 3604"/>
                      <a:gd name="connsiteY4" fmla="*/ 1716 h 5596"/>
                      <a:gd name="connsiteX5" fmla="*/ 3604 w 3604"/>
                      <a:gd name="connsiteY5" fmla="*/ 3102 h 5596"/>
                      <a:gd name="connsiteX6" fmla="*/ 3050 w 3604"/>
                      <a:gd name="connsiteY6" fmla="*/ 5042 h 5596"/>
                      <a:gd name="connsiteX7" fmla="*/ 1386 w 3604"/>
                      <a:gd name="connsiteY7" fmla="*/ 5596 h 5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604" h="5596">
                        <a:moveTo>
                          <a:pt x="1664" y="5596"/>
                        </a:moveTo>
                        <a:cubicBezTo>
                          <a:pt x="278" y="5319"/>
                          <a:pt x="0" y="3379"/>
                          <a:pt x="0" y="1994"/>
                        </a:cubicBezTo>
                        <a:cubicBezTo>
                          <a:pt x="0" y="1439"/>
                          <a:pt x="0" y="1162"/>
                          <a:pt x="278" y="608"/>
                        </a:cubicBezTo>
                        <a:cubicBezTo>
                          <a:pt x="278" y="608"/>
                          <a:pt x="554" y="331"/>
                          <a:pt x="832" y="54"/>
                        </a:cubicBezTo>
                        <a:cubicBezTo>
                          <a:pt x="1941" y="-223"/>
                          <a:pt x="3050" y="608"/>
                          <a:pt x="3604" y="1716"/>
                        </a:cubicBezTo>
                        <a:cubicBezTo>
                          <a:pt x="3604" y="2271"/>
                          <a:pt x="3604" y="2548"/>
                          <a:pt x="3604" y="3102"/>
                        </a:cubicBezTo>
                        <a:cubicBezTo>
                          <a:pt x="3604" y="3656"/>
                          <a:pt x="3604" y="4488"/>
                          <a:pt x="3050" y="5042"/>
                        </a:cubicBezTo>
                        <a:cubicBezTo>
                          <a:pt x="2772" y="5596"/>
                          <a:pt x="1941" y="5596"/>
                          <a:pt x="1386" y="5596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554" name="Freeform 4553">
                    <a:extLst>
                      <a:ext uri="{FF2B5EF4-FFF2-40B4-BE49-F238E27FC236}">
                        <a16:creationId xmlns:a16="http://schemas.microsoft.com/office/drawing/2014/main" id="{9ACD7403-303C-301D-739C-9A3CCE6AD2AD}"/>
                      </a:ext>
                    </a:extLst>
                  </p:cNvPr>
                  <p:cNvSpPr/>
                  <p:nvPr/>
                </p:nvSpPr>
                <p:spPr>
                  <a:xfrm>
                    <a:off x="10734041" y="5380769"/>
                    <a:ext cx="17121" cy="6373"/>
                  </a:xfrm>
                  <a:custGeom>
                    <a:avLst/>
                    <a:gdLst>
                      <a:gd name="connsiteX0" fmla="*/ 6186 w 17121"/>
                      <a:gd name="connsiteY0" fmla="*/ 5819 h 6373"/>
                      <a:gd name="connsiteX1" fmla="*/ 6186 w 17121"/>
                      <a:gd name="connsiteY1" fmla="*/ 5819 h 6373"/>
                      <a:gd name="connsiteX2" fmla="*/ 3691 w 17121"/>
                      <a:gd name="connsiteY2" fmla="*/ 5542 h 6373"/>
                      <a:gd name="connsiteX3" fmla="*/ 365 w 17121"/>
                      <a:gd name="connsiteY3" fmla="*/ 4434 h 6373"/>
                      <a:gd name="connsiteX4" fmla="*/ 919 w 17121"/>
                      <a:gd name="connsiteY4" fmla="*/ 1940 h 6373"/>
                      <a:gd name="connsiteX5" fmla="*/ 2582 w 17121"/>
                      <a:gd name="connsiteY5" fmla="*/ 1386 h 6373"/>
                      <a:gd name="connsiteX6" fmla="*/ 4523 w 17121"/>
                      <a:gd name="connsiteY6" fmla="*/ 554 h 6373"/>
                      <a:gd name="connsiteX7" fmla="*/ 9513 w 17121"/>
                      <a:gd name="connsiteY7" fmla="*/ 0 h 6373"/>
                      <a:gd name="connsiteX8" fmla="*/ 12285 w 17121"/>
                      <a:gd name="connsiteY8" fmla="*/ 0 h 6373"/>
                      <a:gd name="connsiteX9" fmla="*/ 13671 w 17121"/>
                      <a:gd name="connsiteY9" fmla="*/ 0 h 6373"/>
                      <a:gd name="connsiteX10" fmla="*/ 16999 w 17121"/>
                      <a:gd name="connsiteY10" fmla="*/ 2217 h 6373"/>
                      <a:gd name="connsiteX11" fmla="*/ 14226 w 17121"/>
                      <a:gd name="connsiteY11" fmla="*/ 5819 h 6373"/>
                      <a:gd name="connsiteX12" fmla="*/ 6464 w 17121"/>
                      <a:gd name="connsiteY12" fmla="*/ 6374 h 63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17121" h="6373">
                        <a:moveTo>
                          <a:pt x="6186" y="5819"/>
                        </a:moveTo>
                        <a:lnTo>
                          <a:pt x="6186" y="5819"/>
                        </a:lnTo>
                        <a:cubicBezTo>
                          <a:pt x="5354" y="5819"/>
                          <a:pt x="4523" y="5819"/>
                          <a:pt x="3691" y="5542"/>
                        </a:cubicBezTo>
                        <a:cubicBezTo>
                          <a:pt x="2582" y="5542"/>
                          <a:pt x="1196" y="5542"/>
                          <a:pt x="365" y="4434"/>
                        </a:cubicBezTo>
                        <a:cubicBezTo>
                          <a:pt x="-190" y="3602"/>
                          <a:pt x="-190" y="2494"/>
                          <a:pt x="919" y="1940"/>
                        </a:cubicBezTo>
                        <a:cubicBezTo>
                          <a:pt x="1473" y="1940"/>
                          <a:pt x="2028" y="1663"/>
                          <a:pt x="2582" y="1386"/>
                        </a:cubicBezTo>
                        <a:cubicBezTo>
                          <a:pt x="3137" y="1386"/>
                          <a:pt x="3968" y="554"/>
                          <a:pt x="4523" y="554"/>
                        </a:cubicBezTo>
                        <a:cubicBezTo>
                          <a:pt x="6186" y="0"/>
                          <a:pt x="7850" y="277"/>
                          <a:pt x="9513" y="0"/>
                        </a:cubicBezTo>
                        <a:cubicBezTo>
                          <a:pt x="10345" y="0"/>
                          <a:pt x="11454" y="0"/>
                          <a:pt x="12285" y="0"/>
                        </a:cubicBezTo>
                        <a:cubicBezTo>
                          <a:pt x="12840" y="0"/>
                          <a:pt x="13394" y="0"/>
                          <a:pt x="13671" y="0"/>
                        </a:cubicBezTo>
                        <a:cubicBezTo>
                          <a:pt x="14781" y="0"/>
                          <a:pt x="16444" y="831"/>
                          <a:pt x="16999" y="2217"/>
                        </a:cubicBezTo>
                        <a:cubicBezTo>
                          <a:pt x="17553" y="4157"/>
                          <a:pt x="16167" y="5542"/>
                          <a:pt x="14226" y="5819"/>
                        </a:cubicBezTo>
                        <a:cubicBezTo>
                          <a:pt x="11731" y="6374"/>
                          <a:pt x="8958" y="6097"/>
                          <a:pt x="6464" y="6374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555" name="Freeform 4554">
                    <a:extLst>
                      <a:ext uri="{FF2B5EF4-FFF2-40B4-BE49-F238E27FC236}">
                        <a16:creationId xmlns:a16="http://schemas.microsoft.com/office/drawing/2014/main" id="{41A7075E-58C0-71FB-7F82-0819C66D7748}"/>
                      </a:ext>
                    </a:extLst>
                  </p:cNvPr>
                  <p:cNvSpPr/>
                  <p:nvPr/>
                </p:nvSpPr>
                <p:spPr>
                  <a:xfrm>
                    <a:off x="10740504" y="5388529"/>
                    <a:ext cx="7885" cy="9366"/>
                  </a:xfrm>
                  <a:custGeom>
                    <a:avLst/>
                    <a:gdLst>
                      <a:gd name="connsiteX0" fmla="*/ 554 w 7885"/>
                      <a:gd name="connsiteY0" fmla="*/ 1663 h 9366"/>
                      <a:gd name="connsiteX1" fmla="*/ 1109 w 7885"/>
                      <a:gd name="connsiteY1" fmla="*/ 832 h 9366"/>
                      <a:gd name="connsiteX2" fmla="*/ 1109 w 7885"/>
                      <a:gd name="connsiteY2" fmla="*/ 832 h 9366"/>
                      <a:gd name="connsiteX3" fmla="*/ 4435 w 7885"/>
                      <a:gd name="connsiteY3" fmla="*/ 0 h 9366"/>
                      <a:gd name="connsiteX4" fmla="*/ 5545 w 7885"/>
                      <a:gd name="connsiteY4" fmla="*/ 0 h 9366"/>
                      <a:gd name="connsiteX5" fmla="*/ 6653 w 7885"/>
                      <a:gd name="connsiteY5" fmla="*/ 832 h 9366"/>
                      <a:gd name="connsiteX6" fmla="*/ 7763 w 7885"/>
                      <a:gd name="connsiteY6" fmla="*/ 2771 h 9366"/>
                      <a:gd name="connsiteX7" fmla="*/ 7763 w 7885"/>
                      <a:gd name="connsiteY7" fmla="*/ 4711 h 9366"/>
                      <a:gd name="connsiteX8" fmla="*/ 7763 w 7885"/>
                      <a:gd name="connsiteY8" fmla="*/ 7205 h 9366"/>
                      <a:gd name="connsiteX9" fmla="*/ 6099 w 7885"/>
                      <a:gd name="connsiteY9" fmla="*/ 9145 h 9366"/>
                      <a:gd name="connsiteX10" fmla="*/ 1663 w 7885"/>
                      <a:gd name="connsiteY10" fmla="*/ 6651 h 9366"/>
                      <a:gd name="connsiteX11" fmla="*/ 1109 w 7885"/>
                      <a:gd name="connsiteY11" fmla="*/ 5265 h 9366"/>
                      <a:gd name="connsiteX12" fmla="*/ 0 w 7885"/>
                      <a:gd name="connsiteY12" fmla="*/ 4157 h 9366"/>
                      <a:gd name="connsiteX13" fmla="*/ 0 w 7885"/>
                      <a:gd name="connsiteY13" fmla="*/ 3048 h 9366"/>
                      <a:gd name="connsiteX14" fmla="*/ 277 w 7885"/>
                      <a:gd name="connsiteY14" fmla="*/ 1940 h 9366"/>
                      <a:gd name="connsiteX15" fmla="*/ 277 w 7885"/>
                      <a:gd name="connsiteY15" fmla="*/ 1940 h 93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7885" h="9366">
                        <a:moveTo>
                          <a:pt x="554" y="1663"/>
                        </a:moveTo>
                        <a:cubicBezTo>
                          <a:pt x="554" y="1663"/>
                          <a:pt x="832" y="1109"/>
                          <a:pt x="1109" y="832"/>
                        </a:cubicBezTo>
                        <a:cubicBezTo>
                          <a:pt x="1109" y="832"/>
                          <a:pt x="1109" y="832"/>
                          <a:pt x="1109" y="832"/>
                        </a:cubicBezTo>
                        <a:cubicBezTo>
                          <a:pt x="1941" y="0"/>
                          <a:pt x="3327" y="277"/>
                          <a:pt x="4435" y="0"/>
                        </a:cubicBezTo>
                        <a:cubicBezTo>
                          <a:pt x="4713" y="0"/>
                          <a:pt x="5267" y="0"/>
                          <a:pt x="5545" y="0"/>
                        </a:cubicBezTo>
                        <a:cubicBezTo>
                          <a:pt x="6099" y="0"/>
                          <a:pt x="6377" y="554"/>
                          <a:pt x="6653" y="832"/>
                        </a:cubicBezTo>
                        <a:cubicBezTo>
                          <a:pt x="7208" y="1386"/>
                          <a:pt x="7763" y="1940"/>
                          <a:pt x="7763" y="2771"/>
                        </a:cubicBezTo>
                        <a:cubicBezTo>
                          <a:pt x="7763" y="3326"/>
                          <a:pt x="7763" y="4157"/>
                          <a:pt x="7763" y="4711"/>
                        </a:cubicBezTo>
                        <a:cubicBezTo>
                          <a:pt x="7763" y="5542"/>
                          <a:pt x="8040" y="6374"/>
                          <a:pt x="7763" y="7205"/>
                        </a:cubicBezTo>
                        <a:cubicBezTo>
                          <a:pt x="7763" y="8037"/>
                          <a:pt x="6931" y="8868"/>
                          <a:pt x="6099" y="9145"/>
                        </a:cubicBezTo>
                        <a:cubicBezTo>
                          <a:pt x="4159" y="9976"/>
                          <a:pt x="2495" y="8314"/>
                          <a:pt x="1663" y="6651"/>
                        </a:cubicBezTo>
                        <a:cubicBezTo>
                          <a:pt x="1663" y="6374"/>
                          <a:pt x="1386" y="5819"/>
                          <a:pt x="1109" y="5265"/>
                        </a:cubicBezTo>
                        <a:cubicBezTo>
                          <a:pt x="832" y="4988"/>
                          <a:pt x="277" y="4711"/>
                          <a:pt x="0" y="4157"/>
                        </a:cubicBezTo>
                        <a:cubicBezTo>
                          <a:pt x="0" y="3880"/>
                          <a:pt x="0" y="3326"/>
                          <a:pt x="0" y="3048"/>
                        </a:cubicBezTo>
                        <a:cubicBezTo>
                          <a:pt x="0" y="2494"/>
                          <a:pt x="0" y="2217"/>
                          <a:pt x="277" y="1940"/>
                        </a:cubicBezTo>
                        <a:cubicBezTo>
                          <a:pt x="277" y="1940"/>
                          <a:pt x="277" y="1940"/>
                          <a:pt x="277" y="1940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4544" name="Graphic 248">
                  <a:extLst>
                    <a:ext uri="{FF2B5EF4-FFF2-40B4-BE49-F238E27FC236}">
                      <a16:creationId xmlns:a16="http://schemas.microsoft.com/office/drawing/2014/main" id="{60E7090F-B633-CCBD-6694-0AC0C833331F}"/>
                    </a:ext>
                  </a:extLst>
                </p:cNvPr>
                <p:cNvGrpSpPr/>
                <p:nvPr/>
              </p:nvGrpSpPr>
              <p:grpSpPr>
                <a:xfrm>
                  <a:off x="10684780" y="4931832"/>
                  <a:ext cx="26891" cy="41568"/>
                  <a:chOff x="10684780" y="4931832"/>
                  <a:chExt cx="26891" cy="41568"/>
                </a:xfrm>
                <a:grpFill/>
              </p:grpSpPr>
              <p:sp>
                <p:nvSpPr>
                  <p:cNvPr id="4551" name="Freeform 4550">
                    <a:extLst>
                      <a:ext uri="{FF2B5EF4-FFF2-40B4-BE49-F238E27FC236}">
                        <a16:creationId xmlns:a16="http://schemas.microsoft.com/office/drawing/2014/main" id="{D67F314E-ADCF-984E-4559-C4B7F7C170F8}"/>
                      </a:ext>
                    </a:extLst>
                  </p:cNvPr>
                  <p:cNvSpPr/>
                  <p:nvPr/>
                </p:nvSpPr>
                <p:spPr>
                  <a:xfrm>
                    <a:off x="10701137" y="4931832"/>
                    <a:ext cx="10534" cy="6096"/>
                  </a:xfrm>
                  <a:custGeom>
                    <a:avLst/>
                    <a:gdLst>
                      <a:gd name="connsiteX0" fmla="*/ 10534 w 10534"/>
                      <a:gd name="connsiteY0" fmla="*/ 3048 h 6096"/>
                      <a:gd name="connsiteX1" fmla="*/ 5267 w 10534"/>
                      <a:gd name="connsiteY1" fmla="*/ 6097 h 6096"/>
                      <a:gd name="connsiteX2" fmla="*/ 0 w 10534"/>
                      <a:gd name="connsiteY2" fmla="*/ 3048 h 6096"/>
                      <a:gd name="connsiteX3" fmla="*/ 5267 w 10534"/>
                      <a:gd name="connsiteY3" fmla="*/ 0 h 6096"/>
                      <a:gd name="connsiteX4" fmla="*/ 10534 w 10534"/>
                      <a:gd name="connsiteY4" fmla="*/ 3048 h 60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34" h="6096">
                        <a:moveTo>
                          <a:pt x="10534" y="3048"/>
                        </a:moveTo>
                        <a:cubicBezTo>
                          <a:pt x="10534" y="4711"/>
                          <a:pt x="8317" y="6097"/>
                          <a:pt x="5267" y="6097"/>
                        </a:cubicBezTo>
                        <a:cubicBezTo>
                          <a:pt x="2217" y="6097"/>
                          <a:pt x="0" y="4711"/>
                          <a:pt x="0" y="3048"/>
                        </a:cubicBezTo>
                        <a:cubicBezTo>
                          <a:pt x="0" y="1386"/>
                          <a:pt x="2217" y="0"/>
                          <a:pt x="5267" y="0"/>
                        </a:cubicBezTo>
                        <a:cubicBezTo>
                          <a:pt x="8317" y="0"/>
                          <a:pt x="10534" y="1386"/>
                          <a:pt x="10534" y="3048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552" name="Freeform 4551">
                    <a:extLst>
                      <a:ext uri="{FF2B5EF4-FFF2-40B4-BE49-F238E27FC236}">
                        <a16:creationId xmlns:a16="http://schemas.microsoft.com/office/drawing/2014/main" id="{E32C3ADE-F31E-DA2C-1381-0A6F51B93EA4}"/>
                      </a:ext>
                    </a:extLst>
                  </p:cNvPr>
                  <p:cNvSpPr/>
                  <p:nvPr/>
                </p:nvSpPr>
                <p:spPr>
                  <a:xfrm>
                    <a:off x="10684780" y="4960652"/>
                    <a:ext cx="8871" cy="12747"/>
                  </a:xfrm>
                  <a:custGeom>
                    <a:avLst/>
                    <a:gdLst>
                      <a:gd name="connsiteX0" fmla="*/ 8871 w 8871"/>
                      <a:gd name="connsiteY0" fmla="*/ 6374 h 12747"/>
                      <a:gd name="connsiteX1" fmla="*/ 4436 w 8871"/>
                      <a:gd name="connsiteY1" fmla="*/ 12748 h 12747"/>
                      <a:gd name="connsiteX2" fmla="*/ 0 w 8871"/>
                      <a:gd name="connsiteY2" fmla="*/ 6374 h 12747"/>
                      <a:gd name="connsiteX3" fmla="*/ 4436 w 8871"/>
                      <a:gd name="connsiteY3" fmla="*/ 0 h 12747"/>
                      <a:gd name="connsiteX4" fmla="*/ 8871 w 8871"/>
                      <a:gd name="connsiteY4" fmla="*/ 6374 h 127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71" h="12747">
                        <a:moveTo>
                          <a:pt x="8871" y="6374"/>
                        </a:moveTo>
                        <a:cubicBezTo>
                          <a:pt x="8871" y="9977"/>
                          <a:pt x="6931" y="12748"/>
                          <a:pt x="4436" y="12748"/>
                        </a:cubicBezTo>
                        <a:cubicBezTo>
                          <a:pt x="1941" y="12748"/>
                          <a:pt x="0" y="9977"/>
                          <a:pt x="0" y="6374"/>
                        </a:cubicBezTo>
                        <a:cubicBezTo>
                          <a:pt x="0" y="2771"/>
                          <a:pt x="1941" y="0"/>
                          <a:pt x="4436" y="0"/>
                        </a:cubicBezTo>
                        <a:cubicBezTo>
                          <a:pt x="6931" y="0"/>
                          <a:pt x="8871" y="2771"/>
                          <a:pt x="8871" y="6374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sp>
              <p:nvSpPr>
                <p:cNvPr id="4545" name="Freeform 4544">
                  <a:extLst>
                    <a:ext uri="{FF2B5EF4-FFF2-40B4-BE49-F238E27FC236}">
                      <a16:creationId xmlns:a16="http://schemas.microsoft.com/office/drawing/2014/main" id="{592187D8-9657-22D1-40B2-D9F28404564C}"/>
                    </a:ext>
                  </a:extLst>
                </p:cNvPr>
                <p:cNvSpPr/>
                <p:nvPr/>
              </p:nvSpPr>
              <p:spPr>
                <a:xfrm>
                  <a:off x="10613808" y="5582514"/>
                  <a:ext cx="7207" cy="7205"/>
                </a:xfrm>
                <a:custGeom>
                  <a:avLst/>
                  <a:gdLst>
                    <a:gd name="connsiteX0" fmla="*/ 7208 w 7207"/>
                    <a:gd name="connsiteY0" fmla="*/ 3603 h 7205"/>
                    <a:gd name="connsiteX1" fmla="*/ 3604 w 7207"/>
                    <a:gd name="connsiteY1" fmla="*/ 7205 h 7205"/>
                    <a:gd name="connsiteX2" fmla="*/ 0 w 7207"/>
                    <a:gd name="connsiteY2" fmla="*/ 3603 h 7205"/>
                    <a:gd name="connsiteX3" fmla="*/ 3604 w 7207"/>
                    <a:gd name="connsiteY3" fmla="*/ 0 h 7205"/>
                    <a:gd name="connsiteX4" fmla="*/ 7208 w 7207"/>
                    <a:gd name="connsiteY4" fmla="*/ 3603 h 72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207" h="7205">
                      <a:moveTo>
                        <a:pt x="7208" y="3603"/>
                      </a:moveTo>
                      <a:cubicBezTo>
                        <a:pt x="7208" y="5542"/>
                        <a:pt x="5545" y="7205"/>
                        <a:pt x="3604" y="7205"/>
                      </a:cubicBezTo>
                      <a:cubicBezTo>
                        <a:pt x="1663" y="7205"/>
                        <a:pt x="0" y="5542"/>
                        <a:pt x="0" y="3603"/>
                      </a:cubicBezTo>
                      <a:cubicBezTo>
                        <a:pt x="0" y="1663"/>
                        <a:pt x="1663" y="0"/>
                        <a:pt x="3604" y="0"/>
                      </a:cubicBezTo>
                      <a:cubicBezTo>
                        <a:pt x="5545" y="0"/>
                        <a:pt x="7208" y="1663"/>
                        <a:pt x="7208" y="3603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546" name="Freeform 4545">
                  <a:extLst>
                    <a:ext uri="{FF2B5EF4-FFF2-40B4-BE49-F238E27FC236}">
                      <a16:creationId xmlns:a16="http://schemas.microsoft.com/office/drawing/2014/main" id="{BC55F8A1-2FC1-A9B0-320E-B8D3F1497C5E}"/>
                    </a:ext>
                  </a:extLst>
                </p:cNvPr>
                <p:cNvSpPr/>
                <p:nvPr/>
              </p:nvSpPr>
              <p:spPr>
                <a:xfrm>
                  <a:off x="10612422" y="5594707"/>
                  <a:ext cx="4989" cy="3879"/>
                </a:xfrm>
                <a:custGeom>
                  <a:avLst/>
                  <a:gdLst>
                    <a:gd name="connsiteX0" fmla="*/ 4990 w 4989"/>
                    <a:gd name="connsiteY0" fmla="*/ 1940 h 3879"/>
                    <a:gd name="connsiteX1" fmla="*/ 2495 w 4989"/>
                    <a:gd name="connsiteY1" fmla="*/ 3880 h 3879"/>
                    <a:gd name="connsiteX2" fmla="*/ 0 w 4989"/>
                    <a:gd name="connsiteY2" fmla="*/ 1940 h 3879"/>
                    <a:gd name="connsiteX3" fmla="*/ 2495 w 4989"/>
                    <a:gd name="connsiteY3" fmla="*/ 0 h 3879"/>
                    <a:gd name="connsiteX4" fmla="*/ 4990 w 4989"/>
                    <a:gd name="connsiteY4" fmla="*/ 1940 h 38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989" h="3879">
                      <a:moveTo>
                        <a:pt x="4990" y="1940"/>
                      </a:moveTo>
                      <a:cubicBezTo>
                        <a:pt x="4990" y="3048"/>
                        <a:pt x="3881" y="3880"/>
                        <a:pt x="2495" y="3880"/>
                      </a:cubicBezTo>
                      <a:cubicBezTo>
                        <a:pt x="1109" y="3880"/>
                        <a:pt x="0" y="3048"/>
                        <a:pt x="0" y="1940"/>
                      </a:cubicBezTo>
                      <a:cubicBezTo>
                        <a:pt x="0" y="832"/>
                        <a:pt x="1109" y="0"/>
                        <a:pt x="2495" y="0"/>
                      </a:cubicBezTo>
                      <a:cubicBezTo>
                        <a:pt x="3881" y="0"/>
                        <a:pt x="4990" y="832"/>
                        <a:pt x="4990" y="194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547" name="Freeform 4546">
                  <a:extLst>
                    <a:ext uri="{FF2B5EF4-FFF2-40B4-BE49-F238E27FC236}">
                      <a16:creationId xmlns:a16="http://schemas.microsoft.com/office/drawing/2014/main" id="{D3B1A355-9668-9659-CAED-73570EE51D79}"/>
                    </a:ext>
                  </a:extLst>
                </p:cNvPr>
                <p:cNvSpPr/>
                <p:nvPr/>
              </p:nvSpPr>
              <p:spPr>
                <a:xfrm>
                  <a:off x="10351267" y="5685880"/>
                  <a:ext cx="8872" cy="5542"/>
                </a:xfrm>
                <a:custGeom>
                  <a:avLst/>
                  <a:gdLst>
                    <a:gd name="connsiteX0" fmla="*/ 8872 w 8872"/>
                    <a:gd name="connsiteY0" fmla="*/ 2771 h 5542"/>
                    <a:gd name="connsiteX1" fmla="*/ 4436 w 8872"/>
                    <a:gd name="connsiteY1" fmla="*/ 5542 h 5542"/>
                    <a:gd name="connsiteX2" fmla="*/ 0 w 8872"/>
                    <a:gd name="connsiteY2" fmla="*/ 2771 h 5542"/>
                    <a:gd name="connsiteX3" fmla="*/ 4436 w 8872"/>
                    <a:gd name="connsiteY3" fmla="*/ 0 h 5542"/>
                    <a:gd name="connsiteX4" fmla="*/ 8872 w 8872"/>
                    <a:gd name="connsiteY4" fmla="*/ 2771 h 55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872" h="5542">
                      <a:moveTo>
                        <a:pt x="8872" y="2771"/>
                      </a:moveTo>
                      <a:cubicBezTo>
                        <a:pt x="8872" y="4157"/>
                        <a:pt x="6931" y="5542"/>
                        <a:pt x="4436" y="5542"/>
                      </a:cubicBezTo>
                      <a:cubicBezTo>
                        <a:pt x="1941" y="5542"/>
                        <a:pt x="0" y="4434"/>
                        <a:pt x="0" y="2771"/>
                      </a:cubicBezTo>
                      <a:cubicBezTo>
                        <a:pt x="0" y="1109"/>
                        <a:pt x="1941" y="0"/>
                        <a:pt x="4436" y="0"/>
                      </a:cubicBezTo>
                      <a:cubicBezTo>
                        <a:pt x="6931" y="0"/>
                        <a:pt x="8872" y="1109"/>
                        <a:pt x="8872" y="2771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548" name="Freeform 4547">
                  <a:extLst>
                    <a:ext uri="{FF2B5EF4-FFF2-40B4-BE49-F238E27FC236}">
                      <a16:creationId xmlns:a16="http://schemas.microsoft.com/office/drawing/2014/main" id="{A24E2D7E-E808-06DA-2D5C-6706C33C8A5C}"/>
                    </a:ext>
                  </a:extLst>
                </p:cNvPr>
                <p:cNvSpPr/>
                <p:nvPr/>
              </p:nvSpPr>
              <p:spPr>
                <a:xfrm>
                  <a:off x="10267933" y="5616553"/>
                  <a:ext cx="10344" cy="13040"/>
                </a:xfrm>
                <a:custGeom>
                  <a:avLst/>
                  <a:gdLst>
                    <a:gd name="connsiteX0" fmla="*/ 9591 w 10344"/>
                    <a:gd name="connsiteY0" fmla="*/ 1987 h 13040"/>
                    <a:gd name="connsiteX1" fmla="*/ 4878 w 10344"/>
                    <a:gd name="connsiteY1" fmla="*/ 1987 h 13040"/>
                    <a:gd name="connsiteX2" fmla="*/ 3768 w 10344"/>
                    <a:gd name="connsiteY2" fmla="*/ 5035 h 13040"/>
                    <a:gd name="connsiteX3" fmla="*/ 1828 w 10344"/>
                    <a:gd name="connsiteY3" fmla="*/ 7529 h 13040"/>
                    <a:gd name="connsiteX4" fmla="*/ 1274 w 10344"/>
                    <a:gd name="connsiteY4" fmla="*/ 12517 h 13040"/>
                    <a:gd name="connsiteX5" fmla="*/ 5986 w 10344"/>
                    <a:gd name="connsiteY5" fmla="*/ 12794 h 13040"/>
                    <a:gd name="connsiteX6" fmla="*/ 9591 w 10344"/>
                    <a:gd name="connsiteY6" fmla="*/ 12794 h 13040"/>
                    <a:gd name="connsiteX7" fmla="*/ 7927 w 10344"/>
                    <a:gd name="connsiteY7" fmla="*/ 7806 h 13040"/>
                    <a:gd name="connsiteX8" fmla="*/ 9591 w 10344"/>
                    <a:gd name="connsiteY8" fmla="*/ 2264 h 130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344" h="13040">
                      <a:moveTo>
                        <a:pt x="9591" y="1987"/>
                      </a:moveTo>
                      <a:cubicBezTo>
                        <a:pt x="10145" y="-1062"/>
                        <a:pt x="5986" y="-230"/>
                        <a:pt x="4878" y="1987"/>
                      </a:cubicBezTo>
                      <a:cubicBezTo>
                        <a:pt x="4323" y="3095"/>
                        <a:pt x="4600" y="3927"/>
                        <a:pt x="3768" y="5035"/>
                      </a:cubicBezTo>
                      <a:cubicBezTo>
                        <a:pt x="3214" y="5866"/>
                        <a:pt x="2382" y="6698"/>
                        <a:pt x="1828" y="7529"/>
                      </a:cubicBezTo>
                      <a:cubicBezTo>
                        <a:pt x="996" y="9192"/>
                        <a:pt x="-1499" y="11409"/>
                        <a:pt x="1274" y="12517"/>
                      </a:cubicBezTo>
                      <a:cubicBezTo>
                        <a:pt x="2660" y="13071"/>
                        <a:pt x="4600" y="12517"/>
                        <a:pt x="5986" y="12794"/>
                      </a:cubicBezTo>
                      <a:cubicBezTo>
                        <a:pt x="7095" y="12794"/>
                        <a:pt x="8759" y="13348"/>
                        <a:pt x="9591" y="12794"/>
                      </a:cubicBezTo>
                      <a:cubicBezTo>
                        <a:pt x="11809" y="11963"/>
                        <a:pt x="8481" y="8915"/>
                        <a:pt x="7927" y="7806"/>
                      </a:cubicBezTo>
                      <a:cubicBezTo>
                        <a:pt x="6541" y="5589"/>
                        <a:pt x="9036" y="4204"/>
                        <a:pt x="9591" y="2264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549" name="Freeform 4548">
                  <a:extLst>
                    <a:ext uri="{FF2B5EF4-FFF2-40B4-BE49-F238E27FC236}">
                      <a16:creationId xmlns:a16="http://schemas.microsoft.com/office/drawing/2014/main" id="{9EC053BB-3913-AB8F-C2E2-D34911B4FD32}"/>
                    </a:ext>
                  </a:extLst>
                </p:cNvPr>
                <p:cNvSpPr/>
                <p:nvPr/>
              </p:nvSpPr>
              <p:spPr>
                <a:xfrm>
                  <a:off x="10070706" y="4996956"/>
                  <a:ext cx="8317" cy="7759"/>
                </a:xfrm>
                <a:custGeom>
                  <a:avLst/>
                  <a:gdLst>
                    <a:gd name="connsiteX0" fmla="*/ 8317 w 8317"/>
                    <a:gd name="connsiteY0" fmla="*/ 3879 h 7759"/>
                    <a:gd name="connsiteX1" fmla="*/ 4159 w 8317"/>
                    <a:gd name="connsiteY1" fmla="*/ 7759 h 7759"/>
                    <a:gd name="connsiteX2" fmla="*/ 0 w 8317"/>
                    <a:gd name="connsiteY2" fmla="*/ 3879 h 7759"/>
                    <a:gd name="connsiteX3" fmla="*/ 4159 w 8317"/>
                    <a:gd name="connsiteY3" fmla="*/ 0 h 7759"/>
                    <a:gd name="connsiteX4" fmla="*/ 8317 w 8317"/>
                    <a:gd name="connsiteY4" fmla="*/ 3879 h 77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317" h="7759">
                      <a:moveTo>
                        <a:pt x="8317" y="3879"/>
                      </a:moveTo>
                      <a:cubicBezTo>
                        <a:pt x="8317" y="6097"/>
                        <a:pt x="6377" y="7759"/>
                        <a:pt x="4159" y="7759"/>
                      </a:cubicBezTo>
                      <a:cubicBezTo>
                        <a:pt x="1941" y="7759"/>
                        <a:pt x="0" y="6097"/>
                        <a:pt x="0" y="3879"/>
                      </a:cubicBezTo>
                      <a:cubicBezTo>
                        <a:pt x="0" y="1663"/>
                        <a:pt x="1941" y="0"/>
                        <a:pt x="4159" y="0"/>
                      </a:cubicBezTo>
                      <a:cubicBezTo>
                        <a:pt x="6377" y="0"/>
                        <a:pt x="8317" y="1663"/>
                        <a:pt x="8317" y="3879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550" name="Freeform 4549">
                  <a:extLst>
                    <a:ext uri="{FF2B5EF4-FFF2-40B4-BE49-F238E27FC236}">
                      <a16:creationId xmlns:a16="http://schemas.microsoft.com/office/drawing/2014/main" id="{DC7A3978-1FCC-9143-CC75-6B2810BCA57D}"/>
                    </a:ext>
                  </a:extLst>
                </p:cNvPr>
                <p:cNvSpPr/>
                <p:nvPr/>
              </p:nvSpPr>
              <p:spPr>
                <a:xfrm>
                  <a:off x="10317722" y="4918530"/>
                  <a:ext cx="10535" cy="9422"/>
                </a:xfrm>
                <a:custGeom>
                  <a:avLst/>
                  <a:gdLst>
                    <a:gd name="connsiteX0" fmla="*/ 10535 w 10535"/>
                    <a:gd name="connsiteY0" fmla="*/ 4711 h 9422"/>
                    <a:gd name="connsiteX1" fmla="*/ 5267 w 10535"/>
                    <a:gd name="connsiteY1" fmla="*/ 9422 h 9422"/>
                    <a:gd name="connsiteX2" fmla="*/ 0 w 10535"/>
                    <a:gd name="connsiteY2" fmla="*/ 4711 h 9422"/>
                    <a:gd name="connsiteX3" fmla="*/ 5267 w 10535"/>
                    <a:gd name="connsiteY3" fmla="*/ 0 h 9422"/>
                    <a:gd name="connsiteX4" fmla="*/ 10535 w 10535"/>
                    <a:gd name="connsiteY4" fmla="*/ 4711 h 94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535" h="9422">
                      <a:moveTo>
                        <a:pt x="10535" y="4711"/>
                      </a:moveTo>
                      <a:cubicBezTo>
                        <a:pt x="10535" y="7205"/>
                        <a:pt x="8040" y="9422"/>
                        <a:pt x="5267" y="9422"/>
                      </a:cubicBezTo>
                      <a:cubicBezTo>
                        <a:pt x="2495" y="9422"/>
                        <a:pt x="0" y="7205"/>
                        <a:pt x="0" y="4711"/>
                      </a:cubicBezTo>
                      <a:cubicBezTo>
                        <a:pt x="0" y="2217"/>
                        <a:pt x="2495" y="0"/>
                        <a:pt x="5267" y="0"/>
                      </a:cubicBezTo>
                      <a:cubicBezTo>
                        <a:pt x="8040" y="0"/>
                        <a:pt x="10535" y="2217"/>
                        <a:pt x="10535" y="4711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2811" name="Graphic 248">
                <a:extLst>
                  <a:ext uri="{FF2B5EF4-FFF2-40B4-BE49-F238E27FC236}">
                    <a16:creationId xmlns:a16="http://schemas.microsoft.com/office/drawing/2014/main" id="{710A8F73-F51B-01AD-3FBA-C3C3D456368D}"/>
                  </a:ext>
                </a:extLst>
              </p:cNvPr>
              <p:cNvGrpSpPr/>
              <p:nvPr/>
            </p:nvGrpSpPr>
            <p:grpSpPr>
              <a:xfrm>
                <a:off x="9349445" y="4300437"/>
                <a:ext cx="161923" cy="143170"/>
                <a:chOff x="10012210" y="4299318"/>
                <a:chExt cx="161923" cy="143170"/>
              </a:xfrm>
              <a:grpFill/>
            </p:grpSpPr>
            <p:sp>
              <p:nvSpPr>
                <p:cNvPr id="4529" name="Freeform 4528">
                  <a:extLst>
                    <a:ext uri="{FF2B5EF4-FFF2-40B4-BE49-F238E27FC236}">
                      <a16:creationId xmlns:a16="http://schemas.microsoft.com/office/drawing/2014/main" id="{6F23A117-2D76-E100-0B15-D1FE4B405BFA}"/>
                    </a:ext>
                  </a:extLst>
                </p:cNvPr>
                <p:cNvSpPr/>
                <p:nvPr/>
              </p:nvSpPr>
              <p:spPr>
                <a:xfrm>
                  <a:off x="10108029" y="4431073"/>
                  <a:ext cx="15874" cy="11415"/>
                </a:xfrm>
                <a:custGeom>
                  <a:avLst/>
                  <a:gdLst>
                    <a:gd name="connsiteX0" fmla="*/ 936 w 15874"/>
                    <a:gd name="connsiteY0" fmla="*/ 1663 h 11415"/>
                    <a:gd name="connsiteX1" fmla="*/ 2322 w 15874"/>
                    <a:gd name="connsiteY1" fmla="*/ 3603 h 11415"/>
                    <a:gd name="connsiteX2" fmla="*/ 3985 w 15874"/>
                    <a:gd name="connsiteY2" fmla="*/ 4988 h 11415"/>
                    <a:gd name="connsiteX3" fmla="*/ 5094 w 15874"/>
                    <a:gd name="connsiteY3" fmla="*/ 5542 h 11415"/>
                    <a:gd name="connsiteX4" fmla="*/ 5648 w 15874"/>
                    <a:gd name="connsiteY4" fmla="*/ 6374 h 11415"/>
                    <a:gd name="connsiteX5" fmla="*/ 7589 w 15874"/>
                    <a:gd name="connsiteY5" fmla="*/ 7482 h 11415"/>
                    <a:gd name="connsiteX6" fmla="*/ 9530 w 15874"/>
                    <a:gd name="connsiteY6" fmla="*/ 8868 h 11415"/>
                    <a:gd name="connsiteX7" fmla="*/ 9530 w 15874"/>
                    <a:gd name="connsiteY7" fmla="*/ 9145 h 11415"/>
                    <a:gd name="connsiteX8" fmla="*/ 14797 w 15874"/>
                    <a:gd name="connsiteY8" fmla="*/ 11085 h 11415"/>
                    <a:gd name="connsiteX9" fmla="*/ 15075 w 15874"/>
                    <a:gd name="connsiteY9" fmla="*/ 6651 h 11415"/>
                    <a:gd name="connsiteX10" fmla="*/ 10639 w 15874"/>
                    <a:gd name="connsiteY10" fmla="*/ 5265 h 11415"/>
                    <a:gd name="connsiteX11" fmla="*/ 6480 w 15874"/>
                    <a:gd name="connsiteY11" fmla="*/ 3880 h 11415"/>
                    <a:gd name="connsiteX12" fmla="*/ 3430 w 15874"/>
                    <a:gd name="connsiteY12" fmla="*/ 1940 h 11415"/>
                    <a:gd name="connsiteX13" fmla="*/ 936 w 15874"/>
                    <a:gd name="connsiteY13" fmla="*/ 0 h 11415"/>
                    <a:gd name="connsiteX14" fmla="*/ 104 w 15874"/>
                    <a:gd name="connsiteY14" fmla="*/ 1663 h 114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5874" h="11415">
                      <a:moveTo>
                        <a:pt x="936" y="1663"/>
                      </a:moveTo>
                      <a:cubicBezTo>
                        <a:pt x="1213" y="2494"/>
                        <a:pt x="2044" y="3048"/>
                        <a:pt x="2322" y="3603"/>
                      </a:cubicBezTo>
                      <a:cubicBezTo>
                        <a:pt x="2876" y="4157"/>
                        <a:pt x="3430" y="4711"/>
                        <a:pt x="3985" y="4988"/>
                      </a:cubicBezTo>
                      <a:cubicBezTo>
                        <a:pt x="4262" y="4988"/>
                        <a:pt x="4817" y="5265"/>
                        <a:pt x="5094" y="5542"/>
                      </a:cubicBezTo>
                      <a:cubicBezTo>
                        <a:pt x="5094" y="5542"/>
                        <a:pt x="5372" y="6097"/>
                        <a:pt x="5648" y="6374"/>
                      </a:cubicBezTo>
                      <a:cubicBezTo>
                        <a:pt x="6203" y="6928"/>
                        <a:pt x="7035" y="7205"/>
                        <a:pt x="7589" y="7482"/>
                      </a:cubicBezTo>
                      <a:cubicBezTo>
                        <a:pt x="8144" y="8037"/>
                        <a:pt x="8698" y="8591"/>
                        <a:pt x="9530" y="8868"/>
                      </a:cubicBezTo>
                      <a:cubicBezTo>
                        <a:pt x="9530" y="8868"/>
                        <a:pt x="9530" y="8868"/>
                        <a:pt x="9530" y="9145"/>
                      </a:cubicBezTo>
                      <a:cubicBezTo>
                        <a:pt x="11193" y="10254"/>
                        <a:pt x="12579" y="12193"/>
                        <a:pt x="14797" y="11085"/>
                      </a:cubicBezTo>
                      <a:cubicBezTo>
                        <a:pt x="16184" y="10254"/>
                        <a:pt x="16184" y="8037"/>
                        <a:pt x="15075" y="6651"/>
                      </a:cubicBezTo>
                      <a:cubicBezTo>
                        <a:pt x="13965" y="5265"/>
                        <a:pt x="12025" y="5819"/>
                        <a:pt x="10639" y="5265"/>
                      </a:cubicBezTo>
                      <a:cubicBezTo>
                        <a:pt x="9253" y="4711"/>
                        <a:pt x="7866" y="4434"/>
                        <a:pt x="6480" y="3880"/>
                      </a:cubicBezTo>
                      <a:cubicBezTo>
                        <a:pt x="5372" y="3326"/>
                        <a:pt x="4262" y="2771"/>
                        <a:pt x="3430" y="1940"/>
                      </a:cubicBezTo>
                      <a:cubicBezTo>
                        <a:pt x="2876" y="1386"/>
                        <a:pt x="2044" y="0"/>
                        <a:pt x="936" y="0"/>
                      </a:cubicBezTo>
                      <a:cubicBezTo>
                        <a:pt x="104" y="0"/>
                        <a:pt x="-173" y="832"/>
                        <a:pt x="104" y="1663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530" name="Freeform 4529">
                  <a:extLst>
                    <a:ext uri="{FF2B5EF4-FFF2-40B4-BE49-F238E27FC236}">
                      <a16:creationId xmlns:a16="http://schemas.microsoft.com/office/drawing/2014/main" id="{464FD2BB-178A-7349-3FB4-A3545E7F92E2}"/>
                    </a:ext>
                  </a:extLst>
                </p:cNvPr>
                <p:cNvSpPr/>
                <p:nvPr/>
              </p:nvSpPr>
              <p:spPr>
                <a:xfrm>
                  <a:off x="10145404" y="4396671"/>
                  <a:ext cx="28729" cy="16081"/>
                </a:xfrm>
                <a:custGeom>
                  <a:avLst/>
                  <a:gdLst>
                    <a:gd name="connsiteX0" fmla="*/ 19007 w 28729"/>
                    <a:gd name="connsiteY0" fmla="*/ 15835 h 16081"/>
                    <a:gd name="connsiteX1" fmla="*/ 27324 w 28729"/>
                    <a:gd name="connsiteY1" fmla="*/ 15835 h 16081"/>
                    <a:gd name="connsiteX2" fmla="*/ 26216 w 28729"/>
                    <a:gd name="connsiteY2" fmla="*/ 10847 h 16081"/>
                    <a:gd name="connsiteX3" fmla="*/ 20948 w 28729"/>
                    <a:gd name="connsiteY3" fmla="*/ 4750 h 16081"/>
                    <a:gd name="connsiteX4" fmla="*/ 15958 w 28729"/>
                    <a:gd name="connsiteY4" fmla="*/ 3365 h 16081"/>
                    <a:gd name="connsiteX5" fmla="*/ 12077 w 28729"/>
                    <a:gd name="connsiteY5" fmla="*/ 2256 h 16081"/>
                    <a:gd name="connsiteX6" fmla="*/ 6809 w 28729"/>
                    <a:gd name="connsiteY6" fmla="*/ 316 h 16081"/>
                    <a:gd name="connsiteX7" fmla="*/ 433 w 28729"/>
                    <a:gd name="connsiteY7" fmla="*/ 2533 h 16081"/>
                    <a:gd name="connsiteX8" fmla="*/ 3205 w 28729"/>
                    <a:gd name="connsiteY8" fmla="*/ 8353 h 16081"/>
                    <a:gd name="connsiteX9" fmla="*/ 9304 w 28729"/>
                    <a:gd name="connsiteY9" fmla="*/ 11955 h 16081"/>
                    <a:gd name="connsiteX10" fmla="*/ 14571 w 28729"/>
                    <a:gd name="connsiteY10" fmla="*/ 13341 h 16081"/>
                    <a:gd name="connsiteX11" fmla="*/ 18176 w 28729"/>
                    <a:gd name="connsiteY11" fmla="*/ 15281 h 16081"/>
                    <a:gd name="connsiteX12" fmla="*/ 18730 w 28729"/>
                    <a:gd name="connsiteY12" fmla="*/ 15281 h 160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28729" h="16081">
                      <a:moveTo>
                        <a:pt x="19007" y="15835"/>
                      </a:moveTo>
                      <a:cubicBezTo>
                        <a:pt x="21780" y="16389"/>
                        <a:pt x="24552" y="15835"/>
                        <a:pt x="27324" y="15835"/>
                      </a:cubicBezTo>
                      <a:cubicBezTo>
                        <a:pt x="30929" y="16389"/>
                        <a:pt x="26493" y="12232"/>
                        <a:pt x="26216" y="10847"/>
                      </a:cubicBezTo>
                      <a:cubicBezTo>
                        <a:pt x="25384" y="8076"/>
                        <a:pt x="23443" y="5859"/>
                        <a:pt x="20948" y="4750"/>
                      </a:cubicBezTo>
                      <a:cubicBezTo>
                        <a:pt x="19285" y="4196"/>
                        <a:pt x="17621" y="3642"/>
                        <a:pt x="15958" y="3365"/>
                      </a:cubicBezTo>
                      <a:cubicBezTo>
                        <a:pt x="14571" y="3365"/>
                        <a:pt x="13185" y="2810"/>
                        <a:pt x="12077" y="2256"/>
                      </a:cubicBezTo>
                      <a:cubicBezTo>
                        <a:pt x="10413" y="1425"/>
                        <a:pt x="8750" y="870"/>
                        <a:pt x="6809" y="316"/>
                      </a:cubicBezTo>
                      <a:cubicBezTo>
                        <a:pt x="4314" y="-515"/>
                        <a:pt x="1819" y="316"/>
                        <a:pt x="433" y="2533"/>
                      </a:cubicBezTo>
                      <a:cubicBezTo>
                        <a:pt x="-953" y="5027"/>
                        <a:pt x="1265" y="6967"/>
                        <a:pt x="3205" y="8353"/>
                      </a:cubicBezTo>
                      <a:cubicBezTo>
                        <a:pt x="5146" y="9738"/>
                        <a:pt x="7364" y="10847"/>
                        <a:pt x="9304" y="11955"/>
                      </a:cubicBezTo>
                      <a:cubicBezTo>
                        <a:pt x="10968" y="13064"/>
                        <a:pt x="12631" y="13064"/>
                        <a:pt x="14571" y="13341"/>
                      </a:cubicBezTo>
                      <a:cubicBezTo>
                        <a:pt x="15958" y="13341"/>
                        <a:pt x="16789" y="15004"/>
                        <a:pt x="18176" y="15281"/>
                      </a:cubicBezTo>
                      <a:cubicBezTo>
                        <a:pt x="18176" y="15281"/>
                        <a:pt x="18730" y="15281"/>
                        <a:pt x="18730" y="15281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531" name="Freeform 4530">
                  <a:extLst>
                    <a:ext uri="{FF2B5EF4-FFF2-40B4-BE49-F238E27FC236}">
                      <a16:creationId xmlns:a16="http://schemas.microsoft.com/office/drawing/2014/main" id="{7599915B-ECFB-CA28-601F-B8DC1FEBD5AF}"/>
                    </a:ext>
                  </a:extLst>
                </p:cNvPr>
                <p:cNvSpPr/>
                <p:nvPr/>
              </p:nvSpPr>
              <p:spPr>
                <a:xfrm>
                  <a:off x="10160185" y="4381678"/>
                  <a:ext cx="3685" cy="5331"/>
                </a:xfrm>
                <a:custGeom>
                  <a:avLst/>
                  <a:gdLst>
                    <a:gd name="connsiteX0" fmla="*/ 68 w 3685"/>
                    <a:gd name="connsiteY0" fmla="*/ 4501 h 5331"/>
                    <a:gd name="connsiteX1" fmla="*/ 2009 w 3685"/>
                    <a:gd name="connsiteY1" fmla="*/ 67 h 5331"/>
                    <a:gd name="connsiteX2" fmla="*/ 3672 w 3685"/>
                    <a:gd name="connsiteY2" fmla="*/ 3669 h 5331"/>
                    <a:gd name="connsiteX3" fmla="*/ 2563 w 3685"/>
                    <a:gd name="connsiteY3" fmla="*/ 5332 h 5331"/>
                    <a:gd name="connsiteX4" fmla="*/ 346 w 3685"/>
                    <a:gd name="connsiteY4" fmla="*/ 4501 h 53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685" h="5331">
                      <a:moveTo>
                        <a:pt x="68" y="4501"/>
                      </a:moveTo>
                      <a:cubicBezTo>
                        <a:pt x="-209" y="3115"/>
                        <a:pt x="346" y="344"/>
                        <a:pt x="2009" y="67"/>
                      </a:cubicBezTo>
                      <a:cubicBezTo>
                        <a:pt x="3949" y="-488"/>
                        <a:pt x="3672" y="2561"/>
                        <a:pt x="3672" y="3669"/>
                      </a:cubicBezTo>
                      <a:cubicBezTo>
                        <a:pt x="3672" y="4501"/>
                        <a:pt x="3395" y="5055"/>
                        <a:pt x="2563" y="5332"/>
                      </a:cubicBezTo>
                      <a:cubicBezTo>
                        <a:pt x="2009" y="5332"/>
                        <a:pt x="346" y="5332"/>
                        <a:pt x="346" y="4501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532" name="Freeform 4531">
                  <a:extLst>
                    <a:ext uri="{FF2B5EF4-FFF2-40B4-BE49-F238E27FC236}">
                      <a16:creationId xmlns:a16="http://schemas.microsoft.com/office/drawing/2014/main" id="{860261AB-3559-533C-C357-3A33D4522822}"/>
                    </a:ext>
                  </a:extLst>
                </p:cNvPr>
                <p:cNvSpPr/>
                <p:nvPr/>
              </p:nvSpPr>
              <p:spPr>
                <a:xfrm>
                  <a:off x="10122977" y="4344320"/>
                  <a:ext cx="28481" cy="39750"/>
                </a:xfrm>
                <a:custGeom>
                  <a:avLst/>
                  <a:gdLst>
                    <a:gd name="connsiteX0" fmla="*/ 15929 w 28481"/>
                    <a:gd name="connsiteY0" fmla="*/ 32159 h 39750"/>
                    <a:gd name="connsiteX1" fmla="*/ 10661 w 28481"/>
                    <a:gd name="connsiteY1" fmla="*/ 25508 h 39750"/>
                    <a:gd name="connsiteX2" fmla="*/ 6502 w 28481"/>
                    <a:gd name="connsiteY2" fmla="*/ 19134 h 39750"/>
                    <a:gd name="connsiteX3" fmla="*/ 2067 w 28481"/>
                    <a:gd name="connsiteY3" fmla="*/ 11375 h 39750"/>
                    <a:gd name="connsiteX4" fmla="*/ 126 w 28481"/>
                    <a:gd name="connsiteY4" fmla="*/ 2507 h 39750"/>
                    <a:gd name="connsiteX5" fmla="*/ 12047 w 28481"/>
                    <a:gd name="connsiteY5" fmla="*/ 6941 h 39750"/>
                    <a:gd name="connsiteX6" fmla="*/ 20919 w 28481"/>
                    <a:gd name="connsiteY6" fmla="*/ 21906 h 39750"/>
                    <a:gd name="connsiteX7" fmla="*/ 27018 w 28481"/>
                    <a:gd name="connsiteY7" fmla="*/ 31605 h 39750"/>
                    <a:gd name="connsiteX8" fmla="*/ 28127 w 28481"/>
                    <a:gd name="connsiteY8" fmla="*/ 36870 h 39750"/>
                    <a:gd name="connsiteX9" fmla="*/ 28404 w 28481"/>
                    <a:gd name="connsiteY9" fmla="*/ 38533 h 39750"/>
                    <a:gd name="connsiteX10" fmla="*/ 26741 w 28481"/>
                    <a:gd name="connsiteY10" fmla="*/ 39641 h 39750"/>
                    <a:gd name="connsiteX11" fmla="*/ 23691 w 28481"/>
                    <a:gd name="connsiteY11" fmla="*/ 39087 h 39750"/>
                    <a:gd name="connsiteX12" fmla="*/ 20919 w 28481"/>
                    <a:gd name="connsiteY12" fmla="*/ 37425 h 39750"/>
                    <a:gd name="connsiteX13" fmla="*/ 17869 w 28481"/>
                    <a:gd name="connsiteY13" fmla="*/ 34653 h 39750"/>
                    <a:gd name="connsiteX14" fmla="*/ 16205 w 28481"/>
                    <a:gd name="connsiteY14" fmla="*/ 31605 h 397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28481" h="39750">
                      <a:moveTo>
                        <a:pt x="15929" y="32159"/>
                      </a:moveTo>
                      <a:cubicBezTo>
                        <a:pt x="14265" y="29942"/>
                        <a:pt x="12324" y="27725"/>
                        <a:pt x="10661" y="25508"/>
                      </a:cubicBezTo>
                      <a:cubicBezTo>
                        <a:pt x="9275" y="23291"/>
                        <a:pt x="7888" y="21074"/>
                        <a:pt x="6502" y="19134"/>
                      </a:cubicBezTo>
                      <a:cubicBezTo>
                        <a:pt x="4839" y="16641"/>
                        <a:pt x="3453" y="14146"/>
                        <a:pt x="2067" y="11375"/>
                      </a:cubicBezTo>
                      <a:cubicBezTo>
                        <a:pt x="958" y="8881"/>
                        <a:pt x="-429" y="5556"/>
                        <a:pt x="126" y="2507"/>
                      </a:cubicBezTo>
                      <a:cubicBezTo>
                        <a:pt x="1235" y="-4421"/>
                        <a:pt x="10384" y="5001"/>
                        <a:pt x="12047" y="6941"/>
                      </a:cubicBezTo>
                      <a:cubicBezTo>
                        <a:pt x="15651" y="11375"/>
                        <a:pt x="17869" y="17195"/>
                        <a:pt x="20919" y="21906"/>
                      </a:cubicBezTo>
                      <a:cubicBezTo>
                        <a:pt x="22860" y="25231"/>
                        <a:pt x="25354" y="28279"/>
                        <a:pt x="27018" y="31605"/>
                      </a:cubicBezTo>
                      <a:cubicBezTo>
                        <a:pt x="27850" y="33268"/>
                        <a:pt x="28127" y="34930"/>
                        <a:pt x="28127" y="36870"/>
                      </a:cubicBezTo>
                      <a:cubicBezTo>
                        <a:pt x="28127" y="37425"/>
                        <a:pt x="28681" y="37979"/>
                        <a:pt x="28404" y="38533"/>
                      </a:cubicBezTo>
                      <a:cubicBezTo>
                        <a:pt x="28404" y="39087"/>
                        <a:pt x="27295" y="39641"/>
                        <a:pt x="26741" y="39641"/>
                      </a:cubicBezTo>
                      <a:cubicBezTo>
                        <a:pt x="25909" y="39918"/>
                        <a:pt x="24246" y="39641"/>
                        <a:pt x="23691" y="39087"/>
                      </a:cubicBezTo>
                      <a:cubicBezTo>
                        <a:pt x="22582" y="38533"/>
                        <a:pt x="21750" y="37979"/>
                        <a:pt x="20919" y="37425"/>
                      </a:cubicBezTo>
                      <a:cubicBezTo>
                        <a:pt x="19533" y="36593"/>
                        <a:pt x="18423" y="36039"/>
                        <a:pt x="17869" y="34653"/>
                      </a:cubicBezTo>
                      <a:cubicBezTo>
                        <a:pt x="17315" y="33545"/>
                        <a:pt x="16761" y="32436"/>
                        <a:pt x="16205" y="31605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533" name="Freeform 4532">
                  <a:extLst>
                    <a:ext uri="{FF2B5EF4-FFF2-40B4-BE49-F238E27FC236}">
                      <a16:creationId xmlns:a16="http://schemas.microsoft.com/office/drawing/2014/main" id="{B74BC7AF-8A62-0699-213A-B1587DC7DEF5}"/>
                    </a:ext>
                  </a:extLst>
                </p:cNvPr>
                <p:cNvSpPr/>
                <p:nvPr/>
              </p:nvSpPr>
              <p:spPr>
                <a:xfrm>
                  <a:off x="10098365" y="4370983"/>
                  <a:ext cx="31660" cy="19665"/>
                </a:xfrm>
                <a:custGeom>
                  <a:avLst/>
                  <a:gdLst>
                    <a:gd name="connsiteX0" fmla="*/ 5332 w 31660"/>
                    <a:gd name="connsiteY0" fmla="*/ 14088 h 19665"/>
                    <a:gd name="connsiteX1" fmla="*/ 2282 w 31660"/>
                    <a:gd name="connsiteY1" fmla="*/ 9931 h 19665"/>
                    <a:gd name="connsiteX2" fmla="*/ 2005 w 31660"/>
                    <a:gd name="connsiteY2" fmla="*/ 9931 h 19665"/>
                    <a:gd name="connsiteX3" fmla="*/ 896 w 31660"/>
                    <a:gd name="connsiteY3" fmla="*/ 1063 h 19665"/>
                    <a:gd name="connsiteX4" fmla="*/ 10877 w 31660"/>
                    <a:gd name="connsiteY4" fmla="*/ 2449 h 19665"/>
                    <a:gd name="connsiteX5" fmla="*/ 21689 w 31660"/>
                    <a:gd name="connsiteY5" fmla="*/ 4665 h 19665"/>
                    <a:gd name="connsiteX6" fmla="*/ 25847 w 31660"/>
                    <a:gd name="connsiteY6" fmla="*/ 7160 h 19665"/>
                    <a:gd name="connsiteX7" fmla="*/ 29728 w 31660"/>
                    <a:gd name="connsiteY7" fmla="*/ 10208 h 19665"/>
                    <a:gd name="connsiteX8" fmla="*/ 30838 w 31660"/>
                    <a:gd name="connsiteY8" fmla="*/ 16859 h 19665"/>
                    <a:gd name="connsiteX9" fmla="*/ 25015 w 31660"/>
                    <a:gd name="connsiteY9" fmla="*/ 19630 h 19665"/>
                    <a:gd name="connsiteX10" fmla="*/ 17808 w 31660"/>
                    <a:gd name="connsiteY10" fmla="*/ 17690 h 19665"/>
                    <a:gd name="connsiteX11" fmla="*/ 15035 w 31660"/>
                    <a:gd name="connsiteY11" fmla="*/ 17690 h 19665"/>
                    <a:gd name="connsiteX12" fmla="*/ 12263 w 31660"/>
                    <a:gd name="connsiteY12" fmla="*/ 17690 h 19665"/>
                    <a:gd name="connsiteX13" fmla="*/ 9491 w 31660"/>
                    <a:gd name="connsiteY13" fmla="*/ 16859 h 19665"/>
                    <a:gd name="connsiteX14" fmla="*/ 5055 w 31660"/>
                    <a:gd name="connsiteY14" fmla="*/ 13811 h 196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1660" h="19665">
                      <a:moveTo>
                        <a:pt x="5332" y="14088"/>
                      </a:moveTo>
                      <a:cubicBezTo>
                        <a:pt x="4223" y="12979"/>
                        <a:pt x="2837" y="11316"/>
                        <a:pt x="2282" y="9931"/>
                      </a:cubicBezTo>
                      <a:cubicBezTo>
                        <a:pt x="2282" y="9931"/>
                        <a:pt x="2282" y="9931"/>
                        <a:pt x="2005" y="9931"/>
                      </a:cubicBezTo>
                      <a:cubicBezTo>
                        <a:pt x="1174" y="7714"/>
                        <a:pt x="-1322" y="3003"/>
                        <a:pt x="896" y="1063"/>
                      </a:cubicBezTo>
                      <a:cubicBezTo>
                        <a:pt x="3668" y="-1431"/>
                        <a:pt x="8104" y="1063"/>
                        <a:pt x="10877" y="2449"/>
                      </a:cubicBezTo>
                      <a:cubicBezTo>
                        <a:pt x="14203" y="3834"/>
                        <a:pt x="18084" y="3003"/>
                        <a:pt x="21689" y="4665"/>
                      </a:cubicBezTo>
                      <a:cubicBezTo>
                        <a:pt x="23075" y="5220"/>
                        <a:pt x="24461" y="6328"/>
                        <a:pt x="25847" y="7160"/>
                      </a:cubicBezTo>
                      <a:cubicBezTo>
                        <a:pt x="27233" y="8268"/>
                        <a:pt x="28620" y="9099"/>
                        <a:pt x="29728" y="10208"/>
                      </a:cubicBezTo>
                      <a:cubicBezTo>
                        <a:pt x="31392" y="12148"/>
                        <a:pt x="32501" y="14642"/>
                        <a:pt x="30838" y="16859"/>
                      </a:cubicBezTo>
                      <a:cubicBezTo>
                        <a:pt x="29728" y="18522"/>
                        <a:pt x="26956" y="19907"/>
                        <a:pt x="25015" y="19630"/>
                      </a:cubicBezTo>
                      <a:cubicBezTo>
                        <a:pt x="22521" y="19076"/>
                        <a:pt x="20302" y="18245"/>
                        <a:pt x="17808" y="17690"/>
                      </a:cubicBezTo>
                      <a:cubicBezTo>
                        <a:pt x="16976" y="17690"/>
                        <a:pt x="15866" y="17690"/>
                        <a:pt x="15035" y="17690"/>
                      </a:cubicBezTo>
                      <a:cubicBezTo>
                        <a:pt x="14203" y="17690"/>
                        <a:pt x="13372" y="17690"/>
                        <a:pt x="12263" y="17690"/>
                      </a:cubicBezTo>
                      <a:cubicBezTo>
                        <a:pt x="11431" y="17690"/>
                        <a:pt x="10322" y="17413"/>
                        <a:pt x="9491" y="16859"/>
                      </a:cubicBezTo>
                      <a:cubicBezTo>
                        <a:pt x="7827" y="16305"/>
                        <a:pt x="6163" y="15196"/>
                        <a:pt x="5055" y="13811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534" name="Freeform 4533">
                  <a:extLst>
                    <a:ext uri="{FF2B5EF4-FFF2-40B4-BE49-F238E27FC236}">
                      <a16:creationId xmlns:a16="http://schemas.microsoft.com/office/drawing/2014/main" id="{0AA337AC-458E-18B4-5CB6-31F50AE5BB24}"/>
                    </a:ext>
                  </a:extLst>
                </p:cNvPr>
                <p:cNvSpPr/>
                <p:nvPr/>
              </p:nvSpPr>
              <p:spPr>
                <a:xfrm>
                  <a:off x="10109475" y="4362693"/>
                  <a:ext cx="11743" cy="6581"/>
                </a:xfrm>
                <a:custGeom>
                  <a:avLst/>
                  <a:gdLst>
                    <a:gd name="connsiteX0" fmla="*/ 7807 w 11743"/>
                    <a:gd name="connsiteY0" fmla="*/ 2148 h 6581"/>
                    <a:gd name="connsiteX1" fmla="*/ 10579 w 11743"/>
                    <a:gd name="connsiteY1" fmla="*/ 3811 h 6581"/>
                    <a:gd name="connsiteX2" fmla="*/ 11688 w 11743"/>
                    <a:gd name="connsiteY2" fmla="*/ 5750 h 6581"/>
                    <a:gd name="connsiteX3" fmla="*/ 8916 w 11743"/>
                    <a:gd name="connsiteY3" fmla="*/ 6582 h 6581"/>
                    <a:gd name="connsiteX4" fmla="*/ 6143 w 11743"/>
                    <a:gd name="connsiteY4" fmla="*/ 6582 h 6581"/>
                    <a:gd name="connsiteX5" fmla="*/ 4203 w 11743"/>
                    <a:gd name="connsiteY5" fmla="*/ 5473 h 6581"/>
                    <a:gd name="connsiteX6" fmla="*/ 2262 w 11743"/>
                    <a:gd name="connsiteY6" fmla="*/ 3533 h 6581"/>
                    <a:gd name="connsiteX7" fmla="*/ 876 w 11743"/>
                    <a:gd name="connsiteY7" fmla="*/ 1593 h 6581"/>
                    <a:gd name="connsiteX8" fmla="*/ 44 w 11743"/>
                    <a:gd name="connsiteY8" fmla="*/ 208 h 6581"/>
                    <a:gd name="connsiteX9" fmla="*/ 7807 w 11743"/>
                    <a:gd name="connsiteY9" fmla="*/ 1870 h 65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1743" h="6581">
                      <a:moveTo>
                        <a:pt x="7807" y="2148"/>
                      </a:moveTo>
                      <a:cubicBezTo>
                        <a:pt x="8639" y="2702"/>
                        <a:pt x="9748" y="3256"/>
                        <a:pt x="10579" y="3811"/>
                      </a:cubicBezTo>
                      <a:cubicBezTo>
                        <a:pt x="11134" y="4088"/>
                        <a:pt x="11966" y="4919"/>
                        <a:pt x="11688" y="5750"/>
                      </a:cubicBezTo>
                      <a:cubicBezTo>
                        <a:pt x="11411" y="6304"/>
                        <a:pt x="9471" y="6582"/>
                        <a:pt x="8916" y="6582"/>
                      </a:cubicBezTo>
                      <a:cubicBezTo>
                        <a:pt x="8085" y="6582"/>
                        <a:pt x="6975" y="6582"/>
                        <a:pt x="6143" y="6582"/>
                      </a:cubicBezTo>
                      <a:cubicBezTo>
                        <a:pt x="5312" y="6582"/>
                        <a:pt x="4757" y="6027"/>
                        <a:pt x="4203" y="5473"/>
                      </a:cubicBezTo>
                      <a:cubicBezTo>
                        <a:pt x="3649" y="4919"/>
                        <a:pt x="2817" y="4365"/>
                        <a:pt x="2262" y="3533"/>
                      </a:cubicBezTo>
                      <a:cubicBezTo>
                        <a:pt x="1708" y="2979"/>
                        <a:pt x="1431" y="2148"/>
                        <a:pt x="876" y="1593"/>
                      </a:cubicBezTo>
                      <a:cubicBezTo>
                        <a:pt x="876" y="1593"/>
                        <a:pt x="-232" y="208"/>
                        <a:pt x="44" y="208"/>
                      </a:cubicBezTo>
                      <a:cubicBezTo>
                        <a:pt x="2540" y="-346"/>
                        <a:pt x="5589" y="208"/>
                        <a:pt x="7807" y="187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535" name="Freeform 4534">
                  <a:extLst>
                    <a:ext uri="{FF2B5EF4-FFF2-40B4-BE49-F238E27FC236}">
                      <a16:creationId xmlns:a16="http://schemas.microsoft.com/office/drawing/2014/main" id="{FBA53FFA-2637-3D2E-E728-3A13B35097B1}"/>
                    </a:ext>
                  </a:extLst>
                </p:cNvPr>
                <p:cNvSpPr/>
                <p:nvPr/>
              </p:nvSpPr>
              <p:spPr>
                <a:xfrm>
                  <a:off x="10082132" y="4363455"/>
                  <a:ext cx="7149" cy="6928"/>
                </a:xfrm>
                <a:custGeom>
                  <a:avLst/>
                  <a:gdLst>
                    <a:gd name="connsiteX0" fmla="*/ 1604 w 7149"/>
                    <a:gd name="connsiteY0" fmla="*/ 6928 h 6928"/>
                    <a:gd name="connsiteX1" fmla="*/ 496 w 7149"/>
                    <a:gd name="connsiteY1" fmla="*/ 2217 h 6928"/>
                    <a:gd name="connsiteX2" fmla="*/ 4932 w 7149"/>
                    <a:gd name="connsiteY2" fmla="*/ 0 h 6928"/>
                    <a:gd name="connsiteX3" fmla="*/ 7149 w 7149"/>
                    <a:gd name="connsiteY3" fmla="*/ 1109 h 6928"/>
                    <a:gd name="connsiteX4" fmla="*/ 4654 w 7149"/>
                    <a:gd name="connsiteY4" fmla="*/ 3880 h 6928"/>
                    <a:gd name="connsiteX5" fmla="*/ 1604 w 7149"/>
                    <a:gd name="connsiteY5" fmla="*/ 6651 h 69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149" h="6928">
                      <a:moveTo>
                        <a:pt x="1604" y="6928"/>
                      </a:moveTo>
                      <a:cubicBezTo>
                        <a:pt x="-613" y="6928"/>
                        <a:pt x="-59" y="3603"/>
                        <a:pt x="496" y="2217"/>
                      </a:cubicBezTo>
                      <a:cubicBezTo>
                        <a:pt x="1328" y="277"/>
                        <a:pt x="2991" y="0"/>
                        <a:pt x="4932" y="0"/>
                      </a:cubicBezTo>
                      <a:cubicBezTo>
                        <a:pt x="5763" y="0"/>
                        <a:pt x="7149" y="0"/>
                        <a:pt x="7149" y="1109"/>
                      </a:cubicBezTo>
                      <a:cubicBezTo>
                        <a:pt x="7149" y="2217"/>
                        <a:pt x="5486" y="3326"/>
                        <a:pt x="4654" y="3880"/>
                      </a:cubicBezTo>
                      <a:cubicBezTo>
                        <a:pt x="3546" y="4988"/>
                        <a:pt x="3546" y="6651"/>
                        <a:pt x="1604" y="6651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536" name="Freeform 4535">
                  <a:extLst>
                    <a:ext uri="{FF2B5EF4-FFF2-40B4-BE49-F238E27FC236}">
                      <a16:creationId xmlns:a16="http://schemas.microsoft.com/office/drawing/2014/main" id="{3CD058DC-02D8-3078-8389-EC1F294CA035}"/>
                    </a:ext>
                  </a:extLst>
                </p:cNvPr>
                <p:cNvSpPr/>
                <p:nvPr/>
              </p:nvSpPr>
              <p:spPr>
                <a:xfrm>
                  <a:off x="10062756" y="4323614"/>
                  <a:ext cx="43158" cy="28180"/>
                </a:xfrm>
                <a:custGeom>
                  <a:avLst/>
                  <a:gdLst>
                    <a:gd name="connsiteX0" fmla="*/ 15435 w 43158"/>
                    <a:gd name="connsiteY0" fmla="*/ 13791 h 28180"/>
                    <a:gd name="connsiteX1" fmla="*/ 12386 w 43158"/>
                    <a:gd name="connsiteY1" fmla="*/ 11574 h 28180"/>
                    <a:gd name="connsiteX2" fmla="*/ 8782 w 43158"/>
                    <a:gd name="connsiteY2" fmla="*/ 9357 h 28180"/>
                    <a:gd name="connsiteX3" fmla="*/ 5732 w 43158"/>
                    <a:gd name="connsiteY3" fmla="*/ 6586 h 28180"/>
                    <a:gd name="connsiteX4" fmla="*/ 3237 w 43158"/>
                    <a:gd name="connsiteY4" fmla="*/ 4369 h 28180"/>
                    <a:gd name="connsiteX5" fmla="*/ 742 w 43158"/>
                    <a:gd name="connsiteY5" fmla="*/ 489 h 28180"/>
                    <a:gd name="connsiteX6" fmla="*/ 7673 w 43158"/>
                    <a:gd name="connsiteY6" fmla="*/ 1598 h 28180"/>
                    <a:gd name="connsiteX7" fmla="*/ 19039 w 43158"/>
                    <a:gd name="connsiteY7" fmla="*/ 6586 h 28180"/>
                    <a:gd name="connsiteX8" fmla="*/ 23475 w 43158"/>
                    <a:gd name="connsiteY8" fmla="*/ 9912 h 28180"/>
                    <a:gd name="connsiteX9" fmla="*/ 28466 w 43158"/>
                    <a:gd name="connsiteY9" fmla="*/ 12683 h 28180"/>
                    <a:gd name="connsiteX10" fmla="*/ 34010 w 43158"/>
                    <a:gd name="connsiteY10" fmla="*/ 16285 h 28180"/>
                    <a:gd name="connsiteX11" fmla="*/ 39832 w 43158"/>
                    <a:gd name="connsiteY11" fmla="*/ 19334 h 28180"/>
                    <a:gd name="connsiteX12" fmla="*/ 43159 w 43158"/>
                    <a:gd name="connsiteY12" fmla="*/ 25984 h 28180"/>
                    <a:gd name="connsiteX13" fmla="*/ 35951 w 43158"/>
                    <a:gd name="connsiteY13" fmla="*/ 26816 h 28180"/>
                    <a:gd name="connsiteX14" fmla="*/ 26802 w 43158"/>
                    <a:gd name="connsiteY14" fmla="*/ 22382 h 28180"/>
                    <a:gd name="connsiteX15" fmla="*/ 24584 w 43158"/>
                    <a:gd name="connsiteY15" fmla="*/ 20165 h 28180"/>
                    <a:gd name="connsiteX16" fmla="*/ 20149 w 43158"/>
                    <a:gd name="connsiteY16" fmla="*/ 17117 h 28180"/>
                    <a:gd name="connsiteX17" fmla="*/ 15435 w 43158"/>
                    <a:gd name="connsiteY17" fmla="*/ 13791 h 281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43158" h="28180">
                      <a:moveTo>
                        <a:pt x="15435" y="13791"/>
                      </a:moveTo>
                      <a:cubicBezTo>
                        <a:pt x="14327" y="13237"/>
                        <a:pt x="13495" y="12406"/>
                        <a:pt x="12386" y="11574"/>
                      </a:cubicBezTo>
                      <a:cubicBezTo>
                        <a:pt x="11277" y="10743"/>
                        <a:pt x="10168" y="10189"/>
                        <a:pt x="8782" y="9357"/>
                      </a:cubicBezTo>
                      <a:cubicBezTo>
                        <a:pt x="7673" y="8526"/>
                        <a:pt x="6564" y="7417"/>
                        <a:pt x="5732" y="6586"/>
                      </a:cubicBezTo>
                      <a:cubicBezTo>
                        <a:pt x="4901" y="6032"/>
                        <a:pt x="3515" y="5200"/>
                        <a:pt x="3237" y="4369"/>
                      </a:cubicBezTo>
                      <a:cubicBezTo>
                        <a:pt x="1851" y="4092"/>
                        <a:pt x="-1476" y="2152"/>
                        <a:pt x="742" y="489"/>
                      </a:cubicBezTo>
                      <a:cubicBezTo>
                        <a:pt x="2683" y="-896"/>
                        <a:pt x="5732" y="1044"/>
                        <a:pt x="7673" y="1598"/>
                      </a:cubicBezTo>
                      <a:cubicBezTo>
                        <a:pt x="11832" y="2984"/>
                        <a:pt x="15713" y="3815"/>
                        <a:pt x="19039" y="6586"/>
                      </a:cubicBezTo>
                      <a:cubicBezTo>
                        <a:pt x="20426" y="7972"/>
                        <a:pt x="21812" y="9080"/>
                        <a:pt x="23475" y="9912"/>
                      </a:cubicBezTo>
                      <a:cubicBezTo>
                        <a:pt x="25138" y="10743"/>
                        <a:pt x="26802" y="11851"/>
                        <a:pt x="28466" y="12683"/>
                      </a:cubicBezTo>
                      <a:cubicBezTo>
                        <a:pt x="30406" y="13791"/>
                        <a:pt x="32069" y="15177"/>
                        <a:pt x="34010" y="16285"/>
                      </a:cubicBezTo>
                      <a:cubicBezTo>
                        <a:pt x="35951" y="17117"/>
                        <a:pt x="38169" y="17394"/>
                        <a:pt x="39832" y="19334"/>
                      </a:cubicBezTo>
                      <a:cubicBezTo>
                        <a:pt x="41218" y="20719"/>
                        <a:pt x="43159" y="23768"/>
                        <a:pt x="43159" y="25984"/>
                      </a:cubicBezTo>
                      <a:cubicBezTo>
                        <a:pt x="43159" y="29587"/>
                        <a:pt x="37614" y="27925"/>
                        <a:pt x="35951" y="26816"/>
                      </a:cubicBezTo>
                      <a:cubicBezTo>
                        <a:pt x="32901" y="25153"/>
                        <a:pt x="29297" y="24876"/>
                        <a:pt x="26802" y="22382"/>
                      </a:cubicBezTo>
                      <a:cubicBezTo>
                        <a:pt x="25970" y="21551"/>
                        <a:pt x="25416" y="20719"/>
                        <a:pt x="24584" y="20165"/>
                      </a:cubicBezTo>
                      <a:cubicBezTo>
                        <a:pt x="23198" y="19056"/>
                        <a:pt x="21535" y="18225"/>
                        <a:pt x="20149" y="17117"/>
                      </a:cubicBezTo>
                      <a:cubicBezTo>
                        <a:pt x="18485" y="16285"/>
                        <a:pt x="17099" y="14623"/>
                        <a:pt x="15435" y="13791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537" name="Freeform 4536">
                  <a:extLst>
                    <a:ext uri="{FF2B5EF4-FFF2-40B4-BE49-F238E27FC236}">
                      <a16:creationId xmlns:a16="http://schemas.microsoft.com/office/drawing/2014/main" id="{7805198F-A28E-36DF-3FBB-AFE0C4A34C7B}"/>
                    </a:ext>
                  </a:extLst>
                </p:cNvPr>
                <p:cNvSpPr/>
                <p:nvPr/>
              </p:nvSpPr>
              <p:spPr>
                <a:xfrm>
                  <a:off x="10036329" y="4335158"/>
                  <a:ext cx="13363" cy="16350"/>
                </a:xfrm>
                <a:custGeom>
                  <a:avLst/>
                  <a:gdLst>
                    <a:gd name="connsiteX0" fmla="*/ 8040 w 13363"/>
                    <a:gd name="connsiteY0" fmla="*/ 3910 h 16350"/>
                    <a:gd name="connsiteX1" fmla="*/ 3881 w 13363"/>
                    <a:gd name="connsiteY1" fmla="*/ 30 h 16350"/>
                    <a:gd name="connsiteX2" fmla="*/ 0 w 13363"/>
                    <a:gd name="connsiteY2" fmla="*/ 3356 h 16350"/>
                    <a:gd name="connsiteX3" fmla="*/ 832 w 13363"/>
                    <a:gd name="connsiteY3" fmla="*/ 7235 h 16350"/>
                    <a:gd name="connsiteX4" fmla="*/ 2772 w 13363"/>
                    <a:gd name="connsiteY4" fmla="*/ 9175 h 16350"/>
                    <a:gd name="connsiteX5" fmla="*/ 4159 w 13363"/>
                    <a:gd name="connsiteY5" fmla="*/ 11115 h 16350"/>
                    <a:gd name="connsiteX6" fmla="*/ 6099 w 13363"/>
                    <a:gd name="connsiteY6" fmla="*/ 13332 h 16350"/>
                    <a:gd name="connsiteX7" fmla="*/ 7208 w 13363"/>
                    <a:gd name="connsiteY7" fmla="*/ 14718 h 16350"/>
                    <a:gd name="connsiteX8" fmla="*/ 7763 w 13363"/>
                    <a:gd name="connsiteY8" fmla="*/ 15826 h 16350"/>
                    <a:gd name="connsiteX9" fmla="*/ 11089 w 13363"/>
                    <a:gd name="connsiteY9" fmla="*/ 15826 h 16350"/>
                    <a:gd name="connsiteX10" fmla="*/ 13307 w 13363"/>
                    <a:gd name="connsiteY10" fmla="*/ 14163 h 16350"/>
                    <a:gd name="connsiteX11" fmla="*/ 12476 w 13363"/>
                    <a:gd name="connsiteY11" fmla="*/ 11669 h 16350"/>
                    <a:gd name="connsiteX12" fmla="*/ 10535 w 13363"/>
                    <a:gd name="connsiteY12" fmla="*/ 8344 h 16350"/>
                    <a:gd name="connsiteX13" fmla="*/ 7763 w 13363"/>
                    <a:gd name="connsiteY13" fmla="*/ 3633 h 163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3363" h="16350">
                      <a:moveTo>
                        <a:pt x="8040" y="3910"/>
                      </a:moveTo>
                      <a:cubicBezTo>
                        <a:pt x="6931" y="2247"/>
                        <a:pt x="6099" y="307"/>
                        <a:pt x="3881" y="30"/>
                      </a:cubicBezTo>
                      <a:cubicBezTo>
                        <a:pt x="1663" y="-247"/>
                        <a:pt x="0" y="1416"/>
                        <a:pt x="0" y="3356"/>
                      </a:cubicBezTo>
                      <a:cubicBezTo>
                        <a:pt x="0" y="4741"/>
                        <a:pt x="0" y="6127"/>
                        <a:pt x="832" y="7235"/>
                      </a:cubicBezTo>
                      <a:cubicBezTo>
                        <a:pt x="1386" y="8067"/>
                        <a:pt x="2218" y="8621"/>
                        <a:pt x="2772" y="9175"/>
                      </a:cubicBezTo>
                      <a:cubicBezTo>
                        <a:pt x="3327" y="9730"/>
                        <a:pt x="3604" y="10561"/>
                        <a:pt x="4159" y="11115"/>
                      </a:cubicBezTo>
                      <a:cubicBezTo>
                        <a:pt x="4713" y="11947"/>
                        <a:pt x="5545" y="12501"/>
                        <a:pt x="6099" y="13332"/>
                      </a:cubicBezTo>
                      <a:cubicBezTo>
                        <a:pt x="6377" y="13886"/>
                        <a:pt x="6931" y="14163"/>
                        <a:pt x="7208" y="14718"/>
                      </a:cubicBezTo>
                      <a:cubicBezTo>
                        <a:pt x="7208" y="14995"/>
                        <a:pt x="7485" y="15549"/>
                        <a:pt x="7763" y="15826"/>
                      </a:cubicBezTo>
                      <a:cubicBezTo>
                        <a:pt x="8594" y="16658"/>
                        <a:pt x="10258" y="16381"/>
                        <a:pt x="11089" y="15826"/>
                      </a:cubicBezTo>
                      <a:cubicBezTo>
                        <a:pt x="11644" y="15549"/>
                        <a:pt x="13030" y="14995"/>
                        <a:pt x="13307" y="14163"/>
                      </a:cubicBezTo>
                      <a:cubicBezTo>
                        <a:pt x="13584" y="13332"/>
                        <a:pt x="12752" y="12501"/>
                        <a:pt x="12476" y="11669"/>
                      </a:cubicBezTo>
                      <a:cubicBezTo>
                        <a:pt x="11921" y="10561"/>
                        <a:pt x="11089" y="9453"/>
                        <a:pt x="10535" y="8344"/>
                      </a:cubicBezTo>
                      <a:cubicBezTo>
                        <a:pt x="9703" y="6681"/>
                        <a:pt x="8871" y="5296"/>
                        <a:pt x="7763" y="3633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538" name="Freeform 4537">
                  <a:extLst>
                    <a:ext uri="{FF2B5EF4-FFF2-40B4-BE49-F238E27FC236}">
                      <a16:creationId xmlns:a16="http://schemas.microsoft.com/office/drawing/2014/main" id="{CC9F45E5-86B0-D11C-A1F1-86071D903AF1}"/>
                    </a:ext>
                  </a:extLst>
                </p:cNvPr>
                <p:cNvSpPr/>
                <p:nvPr/>
              </p:nvSpPr>
              <p:spPr>
                <a:xfrm>
                  <a:off x="10050468" y="4350153"/>
                  <a:ext cx="8514" cy="7656"/>
                </a:xfrm>
                <a:custGeom>
                  <a:avLst/>
                  <a:gdLst>
                    <a:gd name="connsiteX0" fmla="*/ 278 w 8514"/>
                    <a:gd name="connsiteY0" fmla="*/ 4711 h 7656"/>
                    <a:gd name="connsiteX1" fmla="*/ 1386 w 8514"/>
                    <a:gd name="connsiteY1" fmla="*/ 3048 h 7656"/>
                    <a:gd name="connsiteX2" fmla="*/ 3327 w 8514"/>
                    <a:gd name="connsiteY2" fmla="*/ 277 h 7656"/>
                    <a:gd name="connsiteX3" fmla="*/ 4159 w 8514"/>
                    <a:gd name="connsiteY3" fmla="*/ 0 h 7656"/>
                    <a:gd name="connsiteX4" fmla="*/ 5268 w 8514"/>
                    <a:gd name="connsiteY4" fmla="*/ 0 h 7656"/>
                    <a:gd name="connsiteX5" fmla="*/ 8317 w 8514"/>
                    <a:gd name="connsiteY5" fmla="*/ 5819 h 7656"/>
                    <a:gd name="connsiteX6" fmla="*/ 2772 w 8514"/>
                    <a:gd name="connsiteY6" fmla="*/ 6928 h 7656"/>
                    <a:gd name="connsiteX7" fmla="*/ 0 w 8514"/>
                    <a:gd name="connsiteY7" fmla="*/ 4434 h 76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8514" h="7656">
                      <a:moveTo>
                        <a:pt x="278" y="4711"/>
                      </a:moveTo>
                      <a:cubicBezTo>
                        <a:pt x="278" y="4157"/>
                        <a:pt x="1109" y="3602"/>
                        <a:pt x="1386" y="3048"/>
                      </a:cubicBezTo>
                      <a:cubicBezTo>
                        <a:pt x="1664" y="2217"/>
                        <a:pt x="2496" y="554"/>
                        <a:pt x="3327" y="277"/>
                      </a:cubicBezTo>
                      <a:cubicBezTo>
                        <a:pt x="3327" y="277"/>
                        <a:pt x="3604" y="0"/>
                        <a:pt x="4159" y="0"/>
                      </a:cubicBezTo>
                      <a:cubicBezTo>
                        <a:pt x="4436" y="0"/>
                        <a:pt x="4990" y="0"/>
                        <a:pt x="5268" y="0"/>
                      </a:cubicBezTo>
                      <a:cubicBezTo>
                        <a:pt x="7208" y="554"/>
                        <a:pt x="9149" y="3880"/>
                        <a:pt x="8317" y="5819"/>
                      </a:cubicBezTo>
                      <a:cubicBezTo>
                        <a:pt x="7486" y="8037"/>
                        <a:pt x="4714" y="8037"/>
                        <a:pt x="2772" y="6928"/>
                      </a:cubicBezTo>
                      <a:cubicBezTo>
                        <a:pt x="2218" y="6651"/>
                        <a:pt x="0" y="5265"/>
                        <a:pt x="0" y="4434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539" name="Freeform 4538">
                  <a:extLst>
                    <a:ext uri="{FF2B5EF4-FFF2-40B4-BE49-F238E27FC236}">
                      <a16:creationId xmlns:a16="http://schemas.microsoft.com/office/drawing/2014/main" id="{41B184E8-88FB-5708-24BA-883C54C025A8}"/>
                    </a:ext>
                  </a:extLst>
                </p:cNvPr>
                <p:cNvSpPr/>
                <p:nvPr/>
              </p:nvSpPr>
              <p:spPr>
                <a:xfrm>
                  <a:off x="10060202" y="4354168"/>
                  <a:ext cx="3296" cy="5463"/>
                </a:xfrm>
                <a:custGeom>
                  <a:avLst/>
                  <a:gdLst>
                    <a:gd name="connsiteX0" fmla="*/ 246 w 3296"/>
                    <a:gd name="connsiteY0" fmla="*/ 1527 h 5463"/>
                    <a:gd name="connsiteX1" fmla="*/ 1078 w 3296"/>
                    <a:gd name="connsiteY1" fmla="*/ 142 h 5463"/>
                    <a:gd name="connsiteX2" fmla="*/ 3296 w 3296"/>
                    <a:gd name="connsiteY2" fmla="*/ 3467 h 5463"/>
                    <a:gd name="connsiteX3" fmla="*/ 246 w 3296"/>
                    <a:gd name="connsiteY3" fmla="*/ 5130 h 5463"/>
                    <a:gd name="connsiteX4" fmla="*/ 246 w 3296"/>
                    <a:gd name="connsiteY4" fmla="*/ 1527 h 54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296" h="5463">
                      <a:moveTo>
                        <a:pt x="246" y="1527"/>
                      </a:moveTo>
                      <a:cubicBezTo>
                        <a:pt x="246" y="973"/>
                        <a:pt x="524" y="419"/>
                        <a:pt x="1078" y="142"/>
                      </a:cubicBezTo>
                      <a:cubicBezTo>
                        <a:pt x="2741" y="-690"/>
                        <a:pt x="3296" y="2359"/>
                        <a:pt x="3296" y="3467"/>
                      </a:cubicBezTo>
                      <a:cubicBezTo>
                        <a:pt x="3296" y="4299"/>
                        <a:pt x="1078" y="6238"/>
                        <a:pt x="246" y="5130"/>
                      </a:cubicBezTo>
                      <a:cubicBezTo>
                        <a:pt x="-308" y="4299"/>
                        <a:pt x="246" y="2359"/>
                        <a:pt x="246" y="1527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540" name="Freeform 4539">
                  <a:extLst>
                    <a:ext uri="{FF2B5EF4-FFF2-40B4-BE49-F238E27FC236}">
                      <a16:creationId xmlns:a16="http://schemas.microsoft.com/office/drawing/2014/main" id="{8ED062F0-E020-A4EB-9F81-D543C413CC50}"/>
                    </a:ext>
                  </a:extLst>
                </p:cNvPr>
                <p:cNvSpPr/>
                <p:nvPr/>
              </p:nvSpPr>
              <p:spPr>
                <a:xfrm>
                  <a:off x="10026626" y="4331561"/>
                  <a:ext cx="18468" cy="29399"/>
                </a:xfrm>
                <a:custGeom>
                  <a:avLst/>
                  <a:gdLst>
                    <a:gd name="connsiteX0" fmla="*/ 8594 w 18468"/>
                    <a:gd name="connsiteY0" fmla="*/ 23303 h 29399"/>
                    <a:gd name="connsiteX1" fmla="*/ 6099 w 18468"/>
                    <a:gd name="connsiteY1" fmla="*/ 21086 h 29399"/>
                    <a:gd name="connsiteX2" fmla="*/ 4159 w 18468"/>
                    <a:gd name="connsiteY2" fmla="*/ 17207 h 29399"/>
                    <a:gd name="connsiteX3" fmla="*/ 4713 w 18468"/>
                    <a:gd name="connsiteY3" fmla="*/ 13050 h 29399"/>
                    <a:gd name="connsiteX4" fmla="*/ 3327 w 18468"/>
                    <a:gd name="connsiteY4" fmla="*/ 9724 h 29399"/>
                    <a:gd name="connsiteX5" fmla="*/ 0 w 18468"/>
                    <a:gd name="connsiteY5" fmla="*/ 2519 h 29399"/>
                    <a:gd name="connsiteX6" fmla="*/ 1941 w 18468"/>
                    <a:gd name="connsiteY6" fmla="*/ 302 h 29399"/>
                    <a:gd name="connsiteX7" fmla="*/ 4159 w 18468"/>
                    <a:gd name="connsiteY7" fmla="*/ 4459 h 29399"/>
                    <a:gd name="connsiteX8" fmla="*/ 4990 w 18468"/>
                    <a:gd name="connsiteY8" fmla="*/ 6399 h 29399"/>
                    <a:gd name="connsiteX9" fmla="*/ 5545 w 18468"/>
                    <a:gd name="connsiteY9" fmla="*/ 8338 h 29399"/>
                    <a:gd name="connsiteX10" fmla="*/ 7763 w 18468"/>
                    <a:gd name="connsiteY10" fmla="*/ 13050 h 29399"/>
                    <a:gd name="connsiteX11" fmla="*/ 9149 w 18468"/>
                    <a:gd name="connsiteY11" fmla="*/ 15266 h 29399"/>
                    <a:gd name="connsiteX12" fmla="*/ 10258 w 18468"/>
                    <a:gd name="connsiteY12" fmla="*/ 17207 h 29399"/>
                    <a:gd name="connsiteX13" fmla="*/ 13584 w 18468"/>
                    <a:gd name="connsiteY13" fmla="*/ 20255 h 29399"/>
                    <a:gd name="connsiteX14" fmla="*/ 15525 w 18468"/>
                    <a:gd name="connsiteY14" fmla="*/ 22472 h 29399"/>
                    <a:gd name="connsiteX15" fmla="*/ 17188 w 18468"/>
                    <a:gd name="connsiteY15" fmla="*/ 23858 h 29399"/>
                    <a:gd name="connsiteX16" fmla="*/ 17188 w 18468"/>
                    <a:gd name="connsiteY16" fmla="*/ 29400 h 29399"/>
                    <a:gd name="connsiteX17" fmla="*/ 14970 w 18468"/>
                    <a:gd name="connsiteY17" fmla="*/ 28291 h 29399"/>
                    <a:gd name="connsiteX18" fmla="*/ 13307 w 18468"/>
                    <a:gd name="connsiteY18" fmla="*/ 26074 h 29399"/>
                    <a:gd name="connsiteX19" fmla="*/ 8871 w 18468"/>
                    <a:gd name="connsiteY19" fmla="*/ 23858 h 293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8468" h="29399">
                      <a:moveTo>
                        <a:pt x="8594" y="23303"/>
                      </a:moveTo>
                      <a:cubicBezTo>
                        <a:pt x="7208" y="22749"/>
                        <a:pt x="6653" y="22472"/>
                        <a:pt x="6099" y="21086"/>
                      </a:cubicBezTo>
                      <a:cubicBezTo>
                        <a:pt x="5267" y="19978"/>
                        <a:pt x="4159" y="18592"/>
                        <a:pt x="4159" y="17207"/>
                      </a:cubicBezTo>
                      <a:cubicBezTo>
                        <a:pt x="4159" y="15821"/>
                        <a:pt x="4990" y="14712"/>
                        <a:pt x="4713" y="13050"/>
                      </a:cubicBezTo>
                      <a:cubicBezTo>
                        <a:pt x="4713" y="11941"/>
                        <a:pt x="3604" y="10833"/>
                        <a:pt x="3327" y="9724"/>
                      </a:cubicBezTo>
                      <a:cubicBezTo>
                        <a:pt x="2218" y="7230"/>
                        <a:pt x="277" y="5290"/>
                        <a:pt x="0" y="2519"/>
                      </a:cubicBezTo>
                      <a:cubicBezTo>
                        <a:pt x="0" y="1410"/>
                        <a:pt x="277" y="-806"/>
                        <a:pt x="1941" y="302"/>
                      </a:cubicBezTo>
                      <a:cubicBezTo>
                        <a:pt x="3049" y="1133"/>
                        <a:pt x="3604" y="3073"/>
                        <a:pt x="4159" y="4459"/>
                      </a:cubicBezTo>
                      <a:cubicBezTo>
                        <a:pt x="4159" y="5290"/>
                        <a:pt x="4713" y="5567"/>
                        <a:pt x="4990" y="6399"/>
                      </a:cubicBezTo>
                      <a:cubicBezTo>
                        <a:pt x="4990" y="7230"/>
                        <a:pt x="4990" y="7784"/>
                        <a:pt x="5545" y="8338"/>
                      </a:cubicBezTo>
                      <a:cubicBezTo>
                        <a:pt x="6099" y="10001"/>
                        <a:pt x="6931" y="11387"/>
                        <a:pt x="7763" y="13050"/>
                      </a:cubicBezTo>
                      <a:cubicBezTo>
                        <a:pt x="8040" y="13881"/>
                        <a:pt x="8594" y="14435"/>
                        <a:pt x="9149" y="15266"/>
                      </a:cubicBezTo>
                      <a:cubicBezTo>
                        <a:pt x="9426" y="15821"/>
                        <a:pt x="9703" y="16652"/>
                        <a:pt x="10258" y="17207"/>
                      </a:cubicBezTo>
                      <a:cubicBezTo>
                        <a:pt x="10812" y="18592"/>
                        <a:pt x="12198" y="19423"/>
                        <a:pt x="13584" y="20255"/>
                      </a:cubicBezTo>
                      <a:cubicBezTo>
                        <a:pt x="14416" y="20809"/>
                        <a:pt x="14970" y="21640"/>
                        <a:pt x="15525" y="22472"/>
                      </a:cubicBezTo>
                      <a:cubicBezTo>
                        <a:pt x="16080" y="23026"/>
                        <a:pt x="16634" y="23303"/>
                        <a:pt x="17188" y="23858"/>
                      </a:cubicBezTo>
                      <a:cubicBezTo>
                        <a:pt x="18297" y="24966"/>
                        <a:pt x="19406" y="29123"/>
                        <a:pt x="17188" y="29400"/>
                      </a:cubicBezTo>
                      <a:cubicBezTo>
                        <a:pt x="16357" y="29400"/>
                        <a:pt x="15525" y="28846"/>
                        <a:pt x="14970" y="28291"/>
                      </a:cubicBezTo>
                      <a:cubicBezTo>
                        <a:pt x="14416" y="27460"/>
                        <a:pt x="14139" y="26629"/>
                        <a:pt x="13307" y="26074"/>
                      </a:cubicBezTo>
                      <a:cubicBezTo>
                        <a:pt x="11921" y="24966"/>
                        <a:pt x="10535" y="24412"/>
                        <a:pt x="8871" y="23858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541" name="Freeform 4540">
                  <a:extLst>
                    <a:ext uri="{FF2B5EF4-FFF2-40B4-BE49-F238E27FC236}">
                      <a16:creationId xmlns:a16="http://schemas.microsoft.com/office/drawing/2014/main" id="{1BB529B2-367C-8DFC-DAA1-B4A40446267B}"/>
                    </a:ext>
                  </a:extLst>
                </p:cNvPr>
                <p:cNvSpPr/>
                <p:nvPr/>
              </p:nvSpPr>
              <p:spPr>
                <a:xfrm>
                  <a:off x="10012210" y="4325058"/>
                  <a:ext cx="8529" cy="15395"/>
                </a:xfrm>
                <a:custGeom>
                  <a:avLst/>
                  <a:gdLst>
                    <a:gd name="connsiteX0" fmla="*/ 2772 w 8529"/>
                    <a:gd name="connsiteY0" fmla="*/ 15396 h 15395"/>
                    <a:gd name="connsiteX1" fmla="*/ 0 w 8529"/>
                    <a:gd name="connsiteY1" fmla="*/ 12901 h 15395"/>
                    <a:gd name="connsiteX2" fmla="*/ 1941 w 8529"/>
                    <a:gd name="connsiteY2" fmla="*/ 10130 h 15395"/>
                    <a:gd name="connsiteX3" fmla="*/ 3049 w 8529"/>
                    <a:gd name="connsiteY3" fmla="*/ 4034 h 15395"/>
                    <a:gd name="connsiteX4" fmla="*/ 1386 w 8529"/>
                    <a:gd name="connsiteY4" fmla="*/ 985 h 15395"/>
                    <a:gd name="connsiteX5" fmla="*/ 4990 w 8529"/>
                    <a:gd name="connsiteY5" fmla="*/ 154 h 15395"/>
                    <a:gd name="connsiteX6" fmla="*/ 7485 w 8529"/>
                    <a:gd name="connsiteY6" fmla="*/ 11516 h 15395"/>
                    <a:gd name="connsiteX7" fmla="*/ 6376 w 8529"/>
                    <a:gd name="connsiteY7" fmla="*/ 13456 h 15395"/>
                    <a:gd name="connsiteX8" fmla="*/ 2495 w 8529"/>
                    <a:gd name="connsiteY8" fmla="*/ 15396 h 153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529" h="15395">
                      <a:moveTo>
                        <a:pt x="2772" y="15396"/>
                      </a:moveTo>
                      <a:cubicBezTo>
                        <a:pt x="1386" y="15396"/>
                        <a:pt x="277" y="14287"/>
                        <a:pt x="0" y="12901"/>
                      </a:cubicBezTo>
                      <a:cubicBezTo>
                        <a:pt x="0" y="11516"/>
                        <a:pt x="1109" y="10962"/>
                        <a:pt x="1941" y="10130"/>
                      </a:cubicBezTo>
                      <a:cubicBezTo>
                        <a:pt x="3327" y="8745"/>
                        <a:pt x="4159" y="5696"/>
                        <a:pt x="3049" y="4034"/>
                      </a:cubicBezTo>
                      <a:cubicBezTo>
                        <a:pt x="2495" y="3202"/>
                        <a:pt x="1109" y="2094"/>
                        <a:pt x="1386" y="985"/>
                      </a:cubicBezTo>
                      <a:cubicBezTo>
                        <a:pt x="1663" y="-123"/>
                        <a:pt x="4159" y="-123"/>
                        <a:pt x="4990" y="154"/>
                      </a:cubicBezTo>
                      <a:cubicBezTo>
                        <a:pt x="10258" y="1262"/>
                        <a:pt x="8317" y="8191"/>
                        <a:pt x="7485" y="11516"/>
                      </a:cubicBezTo>
                      <a:cubicBezTo>
                        <a:pt x="7485" y="12347"/>
                        <a:pt x="6931" y="12901"/>
                        <a:pt x="6376" y="13456"/>
                      </a:cubicBezTo>
                      <a:cubicBezTo>
                        <a:pt x="5545" y="14841"/>
                        <a:pt x="3881" y="15396"/>
                        <a:pt x="2495" y="15396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542" name="Freeform 4541">
                  <a:extLst>
                    <a:ext uri="{FF2B5EF4-FFF2-40B4-BE49-F238E27FC236}">
                      <a16:creationId xmlns:a16="http://schemas.microsoft.com/office/drawing/2014/main" id="{F8A72FB4-7417-36EB-11E7-D45EF0F45BFB}"/>
                    </a:ext>
                  </a:extLst>
                </p:cNvPr>
                <p:cNvSpPr/>
                <p:nvPr/>
              </p:nvSpPr>
              <p:spPr>
                <a:xfrm>
                  <a:off x="10012487" y="4299318"/>
                  <a:ext cx="30581" cy="21504"/>
                </a:xfrm>
                <a:custGeom>
                  <a:avLst/>
                  <a:gdLst>
                    <a:gd name="connsiteX0" fmla="*/ 5822 w 30581"/>
                    <a:gd name="connsiteY0" fmla="*/ 9544 h 21504"/>
                    <a:gd name="connsiteX1" fmla="*/ 0 w 30581"/>
                    <a:gd name="connsiteY1" fmla="*/ 1507 h 21504"/>
                    <a:gd name="connsiteX2" fmla="*/ 5822 w 30581"/>
                    <a:gd name="connsiteY2" fmla="*/ 2616 h 21504"/>
                    <a:gd name="connsiteX3" fmla="*/ 9426 w 30581"/>
                    <a:gd name="connsiteY3" fmla="*/ 5387 h 21504"/>
                    <a:gd name="connsiteX4" fmla="*/ 14139 w 30581"/>
                    <a:gd name="connsiteY4" fmla="*/ 7604 h 21504"/>
                    <a:gd name="connsiteX5" fmla="*/ 18852 w 30581"/>
                    <a:gd name="connsiteY5" fmla="*/ 11761 h 21504"/>
                    <a:gd name="connsiteX6" fmla="*/ 20793 w 30581"/>
                    <a:gd name="connsiteY6" fmla="*/ 13700 h 21504"/>
                    <a:gd name="connsiteX7" fmla="*/ 23288 w 30581"/>
                    <a:gd name="connsiteY7" fmla="*/ 14255 h 21504"/>
                    <a:gd name="connsiteX8" fmla="*/ 26615 w 30581"/>
                    <a:gd name="connsiteY8" fmla="*/ 15918 h 21504"/>
                    <a:gd name="connsiteX9" fmla="*/ 30496 w 30581"/>
                    <a:gd name="connsiteY9" fmla="*/ 21460 h 21504"/>
                    <a:gd name="connsiteX10" fmla="*/ 20238 w 30581"/>
                    <a:gd name="connsiteY10" fmla="*/ 20351 h 21504"/>
                    <a:gd name="connsiteX11" fmla="*/ 15525 w 30581"/>
                    <a:gd name="connsiteY11" fmla="*/ 19243 h 21504"/>
                    <a:gd name="connsiteX12" fmla="*/ 11367 w 30581"/>
                    <a:gd name="connsiteY12" fmla="*/ 14809 h 21504"/>
                    <a:gd name="connsiteX13" fmla="*/ 8317 w 30581"/>
                    <a:gd name="connsiteY13" fmla="*/ 12038 h 21504"/>
                    <a:gd name="connsiteX14" fmla="*/ 5545 w 30581"/>
                    <a:gd name="connsiteY14" fmla="*/ 8989 h 215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581" h="21504">
                      <a:moveTo>
                        <a:pt x="5822" y="9544"/>
                      </a:moveTo>
                      <a:cubicBezTo>
                        <a:pt x="3882" y="7604"/>
                        <a:pt x="0" y="4833"/>
                        <a:pt x="0" y="1507"/>
                      </a:cubicBezTo>
                      <a:cubicBezTo>
                        <a:pt x="0" y="-2095"/>
                        <a:pt x="4713" y="1784"/>
                        <a:pt x="5822" y="2616"/>
                      </a:cubicBezTo>
                      <a:cubicBezTo>
                        <a:pt x="6931" y="3724"/>
                        <a:pt x="8040" y="4833"/>
                        <a:pt x="9426" y="5387"/>
                      </a:cubicBezTo>
                      <a:cubicBezTo>
                        <a:pt x="10813" y="6218"/>
                        <a:pt x="12476" y="6772"/>
                        <a:pt x="14139" y="7604"/>
                      </a:cubicBezTo>
                      <a:cubicBezTo>
                        <a:pt x="16080" y="8712"/>
                        <a:pt x="17466" y="10375"/>
                        <a:pt x="18852" y="11761"/>
                      </a:cubicBezTo>
                      <a:cubicBezTo>
                        <a:pt x="19406" y="12315"/>
                        <a:pt x="19961" y="13423"/>
                        <a:pt x="20793" y="13700"/>
                      </a:cubicBezTo>
                      <a:cubicBezTo>
                        <a:pt x="21624" y="13977"/>
                        <a:pt x="22456" y="13977"/>
                        <a:pt x="23288" y="14255"/>
                      </a:cubicBezTo>
                      <a:cubicBezTo>
                        <a:pt x="24397" y="14809"/>
                        <a:pt x="25505" y="15363"/>
                        <a:pt x="26615" y="15918"/>
                      </a:cubicBezTo>
                      <a:cubicBezTo>
                        <a:pt x="28833" y="17026"/>
                        <a:pt x="31050" y="18689"/>
                        <a:pt x="30496" y="21460"/>
                      </a:cubicBezTo>
                      <a:cubicBezTo>
                        <a:pt x="26892" y="21737"/>
                        <a:pt x="23565" y="20628"/>
                        <a:pt x="20238" y="20351"/>
                      </a:cubicBezTo>
                      <a:cubicBezTo>
                        <a:pt x="18575" y="20351"/>
                        <a:pt x="17188" y="19797"/>
                        <a:pt x="15525" y="19243"/>
                      </a:cubicBezTo>
                      <a:cubicBezTo>
                        <a:pt x="13585" y="18689"/>
                        <a:pt x="12753" y="16195"/>
                        <a:pt x="11367" y="14809"/>
                      </a:cubicBezTo>
                      <a:cubicBezTo>
                        <a:pt x="10535" y="13977"/>
                        <a:pt x="9426" y="13146"/>
                        <a:pt x="8317" y="12038"/>
                      </a:cubicBezTo>
                      <a:cubicBezTo>
                        <a:pt x="7485" y="10929"/>
                        <a:pt x="6377" y="10098"/>
                        <a:pt x="5545" y="8989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2812" name="Graphic 248">
                <a:extLst>
                  <a:ext uri="{FF2B5EF4-FFF2-40B4-BE49-F238E27FC236}">
                    <a16:creationId xmlns:a16="http://schemas.microsoft.com/office/drawing/2014/main" id="{2A96300A-4DD9-1140-CA3E-AADD03A7E3E5}"/>
                  </a:ext>
                </a:extLst>
              </p:cNvPr>
              <p:cNvGrpSpPr/>
              <p:nvPr/>
            </p:nvGrpSpPr>
            <p:grpSpPr>
              <a:xfrm>
                <a:off x="8930822" y="4157287"/>
                <a:ext cx="405545" cy="281423"/>
                <a:chOff x="9593587" y="4156168"/>
                <a:chExt cx="405545" cy="281423"/>
              </a:xfrm>
              <a:grpFill/>
            </p:grpSpPr>
            <p:sp>
              <p:nvSpPr>
                <p:cNvPr id="4501" name="Freeform 4500">
                  <a:extLst>
                    <a:ext uri="{FF2B5EF4-FFF2-40B4-BE49-F238E27FC236}">
                      <a16:creationId xmlns:a16="http://schemas.microsoft.com/office/drawing/2014/main" id="{C325D49F-94B7-06C1-EB0B-DDAAC2351301}"/>
                    </a:ext>
                  </a:extLst>
                </p:cNvPr>
                <p:cNvSpPr/>
                <p:nvPr/>
              </p:nvSpPr>
              <p:spPr>
                <a:xfrm>
                  <a:off x="9593587" y="4194133"/>
                  <a:ext cx="257139" cy="215559"/>
                </a:xfrm>
                <a:custGeom>
                  <a:avLst/>
                  <a:gdLst>
                    <a:gd name="connsiteX0" fmla="*/ 256164 w 257139"/>
                    <a:gd name="connsiteY0" fmla="*/ 214769 h 215559"/>
                    <a:gd name="connsiteX1" fmla="*/ 244797 w 257139"/>
                    <a:gd name="connsiteY1" fmla="*/ 212275 h 215559"/>
                    <a:gd name="connsiteX2" fmla="*/ 234540 w 257139"/>
                    <a:gd name="connsiteY2" fmla="*/ 204516 h 215559"/>
                    <a:gd name="connsiteX3" fmla="*/ 222619 w 257139"/>
                    <a:gd name="connsiteY3" fmla="*/ 203130 h 215559"/>
                    <a:gd name="connsiteX4" fmla="*/ 196836 w 257139"/>
                    <a:gd name="connsiteY4" fmla="*/ 200913 h 215559"/>
                    <a:gd name="connsiteX5" fmla="*/ 177984 w 257139"/>
                    <a:gd name="connsiteY5" fmla="*/ 191769 h 215559"/>
                    <a:gd name="connsiteX6" fmla="*/ 167449 w 257139"/>
                    <a:gd name="connsiteY6" fmla="*/ 180129 h 215559"/>
                    <a:gd name="connsiteX7" fmla="*/ 163291 w 257139"/>
                    <a:gd name="connsiteY7" fmla="*/ 174864 h 215559"/>
                    <a:gd name="connsiteX8" fmla="*/ 155528 w 257139"/>
                    <a:gd name="connsiteY8" fmla="*/ 172093 h 215559"/>
                    <a:gd name="connsiteX9" fmla="*/ 149151 w 257139"/>
                    <a:gd name="connsiteY9" fmla="*/ 162948 h 215559"/>
                    <a:gd name="connsiteX10" fmla="*/ 143052 w 257139"/>
                    <a:gd name="connsiteY10" fmla="*/ 149646 h 215559"/>
                    <a:gd name="connsiteX11" fmla="*/ 131409 w 257139"/>
                    <a:gd name="connsiteY11" fmla="*/ 140501 h 215559"/>
                    <a:gd name="connsiteX12" fmla="*/ 118933 w 257139"/>
                    <a:gd name="connsiteY12" fmla="*/ 139115 h 215559"/>
                    <a:gd name="connsiteX13" fmla="*/ 107012 w 257139"/>
                    <a:gd name="connsiteY13" fmla="*/ 138284 h 215559"/>
                    <a:gd name="connsiteX14" fmla="*/ 98418 w 257139"/>
                    <a:gd name="connsiteY14" fmla="*/ 132464 h 215559"/>
                    <a:gd name="connsiteX15" fmla="*/ 92596 w 257139"/>
                    <a:gd name="connsiteY15" fmla="*/ 132464 h 215559"/>
                    <a:gd name="connsiteX16" fmla="*/ 87606 w 257139"/>
                    <a:gd name="connsiteY16" fmla="*/ 131356 h 215559"/>
                    <a:gd name="connsiteX17" fmla="*/ 82338 w 257139"/>
                    <a:gd name="connsiteY17" fmla="*/ 133850 h 215559"/>
                    <a:gd name="connsiteX18" fmla="*/ 74021 w 257139"/>
                    <a:gd name="connsiteY18" fmla="*/ 131633 h 215559"/>
                    <a:gd name="connsiteX19" fmla="*/ 75408 w 257139"/>
                    <a:gd name="connsiteY19" fmla="*/ 136067 h 215559"/>
                    <a:gd name="connsiteX20" fmla="*/ 81229 w 257139"/>
                    <a:gd name="connsiteY20" fmla="*/ 140778 h 215559"/>
                    <a:gd name="connsiteX21" fmla="*/ 75130 w 257139"/>
                    <a:gd name="connsiteY21" fmla="*/ 142995 h 215559"/>
                    <a:gd name="connsiteX22" fmla="*/ 71249 w 257139"/>
                    <a:gd name="connsiteY22" fmla="*/ 141887 h 215559"/>
                    <a:gd name="connsiteX23" fmla="*/ 62932 w 257139"/>
                    <a:gd name="connsiteY23" fmla="*/ 141887 h 215559"/>
                    <a:gd name="connsiteX24" fmla="*/ 62655 w 257139"/>
                    <a:gd name="connsiteY24" fmla="*/ 146875 h 215559"/>
                    <a:gd name="connsiteX25" fmla="*/ 65981 w 257139"/>
                    <a:gd name="connsiteY25" fmla="*/ 151586 h 215559"/>
                    <a:gd name="connsiteX26" fmla="*/ 60714 w 257139"/>
                    <a:gd name="connsiteY26" fmla="*/ 156574 h 215559"/>
                    <a:gd name="connsiteX27" fmla="*/ 55447 w 257139"/>
                    <a:gd name="connsiteY27" fmla="*/ 152417 h 215559"/>
                    <a:gd name="connsiteX28" fmla="*/ 44912 w 257139"/>
                    <a:gd name="connsiteY28" fmla="*/ 148537 h 215559"/>
                    <a:gd name="connsiteX29" fmla="*/ 40199 w 257139"/>
                    <a:gd name="connsiteY29" fmla="*/ 149369 h 215559"/>
                    <a:gd name="connsiteX30" fmla="*/ 34377 w 257139"/>
                    <a:gd name="connsiteY30" fmla="*/ 149092 h 215559"/>
                    <a:gd name="connsiteX31" fmla="*/ 34931 w 257139"/>
                    <a:gd name="connsiteY31" fmla="*/ 151586 h 215559"/>
                    <a:gd name="connsiteX32" fmla="*/ 40753 w 257139"/>
                    <a:gd name="connsiteY32" fmla="*/ 154634 h 215559"/>
                    <a:gd name="connsiteX33" fmla="*/ 47130 w 257139"/>
                    <a:gd name="connsiteY33" fmla="*/ 154634 h 215559"/>
                    <a:gd name="connsiteX34" fmla="*/ 63209 w 257139"/>
                    <a:gd name="connsiteY34" fmla="*/ 169876 h 215559"/>
                    <a:gd name="connsiteX35" fmla="*/ 53229 w 257139"/>
                    <a:gd name="connsiteY35" fmla="*/ 176804 h 215559"/>
                    <a:gd name="connsiteX36" fmla="*/ 42416 w 257139"/>
                    <a:gd name="connsiteY36" fmla="*/ 177912 h 215559"/>
                    <a:gd name="connsiteX37" fmla="*/ 28832 w 257139"/>
                    <a:gd name="connsiteY37" fmla="*/ 177912 h 215559"/>
                    <a:gd name="connsiteX38" fmla="*/ 21347 w 257139"/>
                    <a:gd name="connsiteY38" fmla="*/ 176527 h 215559"/>
                    <a:gd name="connsiteX39" fmla="*/ 14416 w 257139"/>
                    <a:gd name="connsiteY39" fmla="*/ 175972 h 215559"/>
                    <a:gd name="connsiteX40" fmla="*/ 9980 w 257139"/>
                    <a:gd name="connsiteY40" fmla="*/ 174587 h 215559"/>
                    <a:gd name="connsiteX41" fmla="*/ 2495 w 257139"/>
                    <a:gd name="connsiteY41" fmla="*/ 173478 h 215559"/>
                    <a:gd name="connsiteX42" fmla="*/ 2495 w 257139"/>
                    <a:gd name="connsiteY42" fmla="*/ 173201 h 215559"/>
                    <a:gd name="connsiteX43" fmla="*/ 1386 w 257139"/>
                    <a:gd name="connsiteY43" fmla="*/ 172924 h 215559"/>
                    <a:gd name="connsiteX44" fmla="*/ 0 w 257139"/>
                    <a:gd name="connsiteY44" fmla="*/ 0 h 215559"/>
                    <a:gd name="connsiteX45" fmla="*/ 4713 w 257139"/>
                    <a:gd name="connsiteY45" fmla="*/ 554 h 215559"/>
                    <a:gd name="connsiteX46" fmla="*/ 20793 w 257139"/>
                    <a:gd name="connsiteY46" fmla="*/ 5819 h 215559"/>
                    <a:gd name="connsiteX47" fmla="*/ 53783 w 257139"/>
                    <a:gd name="connsiteY47" fmla="*/ 15796 h 215559"/>
                    <a:gd name="connsiteX48" fmla="*/ 70140 w 257139"/>
                    <a:gd name="connsiteY48" fmla="*/ 21893 h 215559"/>
                    <a:gd name="connsiteX49" fmla="*/ 88437 w 257139"/>
                    <a:gd name="connsiteY49" fmla="*/ 28544 h 215559"/>
                    <a:gd name="connsiteX50" fmla="*/ 102577 w 257139"/>
                    <a:gd name="connsiteY50" fmla="*/ 37411 h 215559"/>
                    <a:gd name="connsiteX51" fmla="*/ 118656 w 257139"/>
                    <a:gd name="connsiteY51" fmla="*/ 48773 h 215559"/>
                    <a:gd name="connsiteX52" fmla="*/ 126696 w 257139"/>
                    <a:gd name="connsiteY52" fmla="*/ 59858 h 215559"/>
                    <a:gd name="connsiteX53" fmla="*/ 129191 w 257139"/>
                    <a:gd name="connsiteY53" fmla="*/ 69835 h 215559"/>
                    <a:gd name="connsiteX54" fmla="*/ 141112 w 257139"/>
                    <a:gd name="connsiteY54" fmla="*/ 75654 h 215559"/>
                    <a:gd name="connsiteX55" fmla="*/ 153587 w 257139"/>
                    <a:gd name="connsiteY55" fmla="*/ 81197 h 215559"/>
                    <a:gd name="connsiteX56" fmla="*/ 166341 w 257139"/>
                    <a:gd name="connsiteY56" fmla="*/ 86185 h 215559"/>
                    <a:gd name="connsiteX57" fmla="*/ 178261 w 257139"/>
                    <a:gd name="connsiteY57" fmla="*/ 91450 h 215559"/>
                    <a:gd name="connsiteX58" fmla="*/ 183529 w 257139"/>
                    <a:gd name="connsiteY58" fmla="*/ 102258 h 215559"/>
                    <a:gd name="connsiteX59" fmla="*/ 173826 w 257139"/>
                    <a:gd name="connsiteY59" fmla="*/ 107246 h 215559"/>
                    <a:gd name="connsiteX60" fmla="*/ 160518 w 257139"/>
                    <a:gd name="connsiteY60" fmla="*/ 111957 h 215559"/>
                    <a:gd name="connsiteX61" fmla="*/ 164399 w 257139"/>
                    <a:gd name="connsiteY61" fmla="*/ 123874 h 215559"/>
                    <a:gd name="connsiteX62" fmla="*/ 182420 w 257139"/>
                    <a:gd name="connsiteY62" fmla="*/ 138838 h 215559"/>
                    <a:gd name="connsiteX63" fmla="*/ 188242 w 257139"/>
                    <a:gd name="connsiteY63" fmla="*/ 142995 h 215559"/>
                    <a:gd name="connsiteX64" fmla="*/ 194618 w 257139"/>
                    <a:gd name="connsiteY64" fmla="*/ 151308 h 215559"/>
                    <a:gd name="connsiteX65" fmla="*/ 200995 w 257139"/>
                    <a:gd name="connsiteY65" fmla="*/ 164056 h 215559"/>
                    <a:gd name="connsiteX66" fmla="*/ 205984 w 257139"/>
                    <a:gd name="connsiteY66" fmla="*/ 171816 h 215559"/>
                    <a:gd name="connsiteX67" fmla="*/ 219292 w 257139"/>
                    <a:gd name="connsiteY67" fmla="*/ 174587 h 215559"/>
                    <a:gd name="connsiteX68" fmla="*/ 225114 w 257139"/>
                    <a:gd name="connsiteY68" fmla="*/ 180129 h 215559"/>
                    <a:gd name="connsiteX69" fmla="*/ 232877 w 257139"/>
                    <a:gd name="connsiteY69" fmla="*/ 187334 h 215559"/>
                    <a:gd name="connsiteX70" fmla="*/ 240084 w 257139"/>
                    <a:gd name="connsiteY70" fmla="*/ 193708 h 215559"/>
                    <a:gd name="connsiteX71" fmla="*/ 244243 w 257139"/>
                    <a:gd name="connsiteY71" fmla="*/ 201468 h 215559"/>
                    <a:gd name="connsiteX72" fmla="*/ 255055 w 257139"/>
                    <a:gd name="connsiteY72" fmla="*/ 208118 h 215559"/>
                    <a:gd name="connsiteX73" fmla="*/ 255055 w 257139"/>
                    <a:gd name="connsiteY73" fmla="*/ 215324 h 2155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</a:cxnLst>
                  <a:rect l="l" t="t" r="r" b="b"/>
                  <a:pathLst>
                    <a:path w="257139" h="215559">
                      <a:moveTo>
                        <a:pt x="256164" y="214769"/>
                      </a:moveTo>
                      <a:cubicBezTo>
                        <a:pt x="252283" y="216710"/>
                        <a:pt x="247847" y="214769"/>
                        <a:pt x="244797" y="212275"/>
                      </a:cubicBezTo>
                      <a:cubicBezTo>
                        <a:pt x="241471" y="209781"/>
                        <a:pt x="238698" y="206179"/>
                        <a:pt x="234540" y="204516"/>
                      </a:cubicBezTo>
                      <a:cubicBezTo>
                        <a:pt x="230936" y="202853"/>
                        <a:pt x="226500" y="203130"/>
                        <a:pt x="222619" y="203130"/>
                      </a:cubicBezTo>
                      <a:cubicBezTo>
                        <a:pt x="214025" y="202576"/>
                        <a:pt x="205430" y="201468"/>
                        <a:pt x="196836" y="200913"/>
                      </a:cubicBezTo>
                      <a:cubicBezTo>
                        <a:pt x="189350" y="200359"/>
                        <a:pt x="182975" y="197311"/>
                        <a:pt x="177984" y="191769"/>
                      </a:cubicBezTo>
                      <a:cubicBezTo>
                        <a:pt x="174380" y="187889"/>
                        <a:pt x="170499" y="184286"/>
                        <a:pt x="167449" y="180129"/>
                      </a:cubicBezTo>
                      <a:cubicBezTo>
                        <a:pt x="166063" y="178467"/>
                        <a:pt x="164954" y="176527"/>
                        <a:pt x="163291" y="174864"/>
                      </a:cubicBezTo>
                      <a:cubicBezTo>
                        <a:pt x="161073" y="172370"/>
                        <a:pt x="158578" y="173201"/>
                        <a:pt x="155528" y="172093"/>
                      </a:cubicBezTo>
                      <a:cubicBezTo>
                        <a:pt x="151647" y="170984"/>
                        <a:pt x="150815" y="166273"/>
                        <a:pt x="149151" y="162948"/>
                      </a:cubicBezTo>
                      <a:cubicBezTo>
                        <a:pt x="146934" y="158514"/>
                        <a:pt x="146102" y="153249"/>
                        <a:pt x="143052" y="149646"/>
                      </a:cubicBezTo>
                      <a:cubicBezTo>
                        <a:pt x="140003" y="146043"/>
                        <a:pt x="135845" y="142164"/>
                        <a:pt x="131409" y="140501"/>
                      </a:cubicBezTo>
                      <a:cubicBezTo>
                        <a:pt x="127250" y="138838"/>
                        <a:pt x="123092" y="139115"/>
                        <a:pt x="118933" y="139115"/>
                      </a:cubicBezTo>
                      <a:cubicBezTo>
                        <a:pt x="115329" y="139115"/>
                        <a:pt x="110339" y="139392"/>
                        <a:pt x="107012" y="138284"/>
                      </a:cubicBezTo>
                      <a:cubicBezTo>
                        <a:pt x="102853" y="136621"/>
                        <a:pt x="103408" y="131356"/>
                        <a:pt x="98418" y="132464"/>
                      </a:cubicBezTo>
                      <a:cubicBezTo>
                        <a:pt x="96200" y="132741"/>
                        <a:pt x="94536" y="133296"/>
                        <a:pt x="92596" y="132464"/>
                      </a:cubicBezTo>
                      <a:cubicBezTo>
                        <a:pt x="90932" y="131633"/>
                        <a:pt x="89546" y="130524"/>
                        <a:pt x="87606" y="131356"/>
                      </a:cubicBezTo>
                      <a:cubicBezTo>
                        <a:pt x="85665" y="132187"/>
                        <a:pt x="84556" y="134127"/>
                        <a:pt x="82338" y="133850"/>
                      </a:cubicBezTo>
                      <a:cubicBezTo>
                        <a:pt x="79566" y="133296"/>
                        <a:pt x="77071" y="131079"/>
                        <a:pt x="74021" y="131633"/>
                      </a:cubicBezTo>
                      <a:cubicBezTo>
                        <a:pt x="70140" y="132187"/>
                        <a:pt x="74021" y="135236"/>
                        <a:pt x="75408" y="136067"/>
                      </a:cubicBezTo>
                      <a:cubicBezTo>
                        <a:pt x="77626" y="137452"/>
                        <a:pt x="80120" y="138284"/>
                        <a:pt x="81229" y="140778"/>
                      </a:cubicBezTo>
                      <a:cubicBezTo>
                        <a:pt x="79566" y="142164"/>
                        <a:pt x="77348" y="142718"/>
                        <a:pt x="75130" y="142995"/>
                      </a:cubicBezTo>
                      <a:cubicBezTo>
                        <a:pt x="73467" y="142995"/>
                        <a:pt x="72635" y="142441"/>
                        <a:pt x="71249" y="141887"/>
                      </a:cubicBezTo>
                      <a:cubicBezTo>
                        <a:pt x="69031" y="141055"/>
                        <a:pt x="65150" y="141332"/>
                        <a:pt x="62932" y="141887"/>
                      </a:cubicBezTo>
                      <a:cubicBezTo>
                        <a:pt x="60160" y="142995"/>
                        <a:pt x="60992" y="145212"/>
                        <a:pt x="62655" y="146875"/>
                      </a:cubicBezTo>
                      <a:cubicBezTo>
                        <a:pt x="64041" y="148537"/>
                        <a:pt x="65704" y="149369"/>
                        <a:pt x="65981" y="151586"/>
                      </a:cubicBezTo>
                      <a:cubicBezTo>
                        <a:pt x="66536" y="154911"/>
                        <a:pt x="64595" y="159068"/>
                        <a:pt x="60714" y="156574"/>
                      </a:cubicBezTo>
                      <a:cubicBezTo>
                        <a:pt x="58774" y="155465"/>
                        <a:pt x="57387" y="153803"/>
                        <a:pt x="55447" y="152417"/>
                      </a:cubicBezTo>
                      <a:cubicBezTo>
                        <a:pt x="52674" y="150477"/>
                        <a:pt x="48516" y="147983"/>
                        <a:pt x="44912" y="148537"/>
                      </a:cubicBezTo>
                      <a:cubicBezTo>
                        <a:pt x="43248" y="148537"/>
                        <a:pt x="41862" y="149369"/>
                        <a:pt x="40199" y="149369"/>
                      </a:cubicBezTo>
                      <a:cubicBezTo>
                        <a:pt x="38258" y="149369"/>
                        <a:pt x="36317" y="148537"/>
                        <a:pt x="34377" y="149092"/>
                      </a:cubicBezTo>
                      <a:cubicBezTo>
                        <a:pt x="32436" y="149369"/>
                        <a:pt x="33822" y="150477"/>
                        <a:pt x="34931" y="151586"/>
                      </a:cubicBezTo>
                      <a:cubicBezTo>
                        <a:pt x="36595" y="152971"/>
                        <a:pt x="38813" y="154357"/>
                        <a:pt x="40753" y="154634"/>
                      </a:cubicBezTo>
                      <a:cubicBezTo>
                        <a:pt x="42971" y="154634"/>
                        <a:pt x="44912" y="154634"/>
                        <a:pt x="47130" y="154634"/>
                      </a:cubicBezTo>
                      <a:cubicBezTo>
                        <a:pt x="54061" y="155465"/>
                        <a:pt x="64318" y="161839"/>
                        <a:pt x="63209" y="169876"/>
                      </a:cubicBezTo>
                      <a:cubicBezTo>
                        <a:pt x="62655" y="174033"/>
                        <a:pt x="56833" y="175695"/>
                        <a:pt x="53229" y="176804"/>
                      </a:cubicBezTo>
                      <a:cubicBezTo>
                        <a:pt x="49902" y="177912"/>
                        <a:pt x="46020" y="177635"/>
                        <a:pt x="42416" y="177912"/>
                      </a:cubicBezTo>
                      <a:cubicBezTo>
                        <a:pt x="37703" y="177912"/>
                        <a:pt x="33545" y="179298"/>
                        <a:pt x="28832" y="177912"/>
                      </a:cubicBezTo>
                      <a:cubicBezTo>
                        <a:pt x="26337" y="177358"/>
                        <a:pt x="23842" y="176804"/>
                        <a:pt x="21347" y="176527"/>
                      </a:cubicBezTo>
                      <a:cubicBezTo>
                        <a:pt x="19129" y="176527"/>
                        <a:pt x="16634" y="176527"/>
                        <a:pt x="14416" y="175972"/>
                      </a:cubicBezTo>
                      <a:cubicBezTo>
                        <a:pt x="13030" y="175418"/>
                        <a:pt x="11644" y="174864"/>
                        <a:pt x="9980" y="174587"/>
                      </a:cubicBezTo>
                      <a:cubicBezTo>
                        <a:pt x="7485" y="174310"/>
                        <a:pt x="4990" y="174587"/>
                        <a:pt x="2495" y="173478"/>
                      </a:cubicBezTo>
                      <a:cubicBezTo>
                        <a:pt x="2495" y="173478"/>
                        <a:pt x="2495" y="173201"/>
                        <a:pt x="2495" y="173201"/>
                      </a:cubicBezTo>
                      <a:cubicBezTo>
                        <a:pt x="2495" y="173201"/>
                        <a:pt x="1663" y="173201"/>
                        <a:pt x="1386" y="172924"/>
                      </a:cubicBezTo>
                      <a:lnTo>
                        <a:pt x="0" y="0"/>
                      </a:lnTo>
                      <a:cubicBezTo>
                        <a:pt x="1663" y="0"/>
                        <a:pt x="3327" y="277"/>
                        <a:pt x="4713" y="554"/>
                      </a:cubicBezTo>
                      <a:cubicBezTo>
                        <a:pt x="10534" y="1663"/>
                        <a:pt x="15248" y="4157"/>
                        <a:pt x="20793" y="5819"/>
                      </a:cubicBezTo>
                      <a:cubicBezTo>
                        <a:pt x="31882" y="8868"/>
                        <a:pt x="42971" y="11916"/>
                        <a:pt x="53783" y="15796"/>
                      </a:cubicBezTo>
                      <a:cubicBezTo>
                        <a:pt x="59328" y="17736"/>
                        <a:pt x="64595" y="19953"/>
                        <a:pt x="70140" y="21893"/>
                      </a:cubicBezTo>
                      <a:cubicBezTo>
                        <a:pt x="76239" y="24110"/>
                        <a:pt x="82615" y="25772"/>
                        <a:pt x="88437" y="28544"/>
                      </a:cubicBezTo>
                      <a:cubicBezTo>
                        <a:pt x="93705" y="30760"/>
                        <a:pt x="98141" y="34086"/>
                        <a:pt x="102577" y="37411"/>
                      </a:cubicBezTo>
                      <a:cubicBezTo>
                        <a:pt x="107844" y="41291"/>
                        <a:pt x="113389" y="44894"/>
                        <a:pt x="118656" y="48773"/>
                      </a:cubicBezTo>
                      <a:cubicBezTo>
                        <a:pt x="122537" y="51545"/>
                        <a:pt x="126142" y="54870"/>
                        <a:pt x="126696" y="59858"/>
                      </a:cubicBezTo>
                      <a:cubicBezTo>
                        <a:pt x="127250" y="63461"/>
                        <a:pt x="126696" y="67064"/>
                        <a:pt x="129191" y="69835"/>
                      </a:cubicBezTo>
                      <a:cubicBezTo>
                        <a:pt x="132241" y="73160"/>
                        <a:pt x="136953" y="74269"/>
                        <a:pt x="141112" y="75654"/>
                      </a:cubicBezTo>
                      <a:cubicBezTo>
                        <a:pt x="145548" y="77040"/>
                        <a:pt x="149429" y="78980"/>
                        <a:pt x="153587" y="81197"/>
                      </a:cubicBezTo>
                      <a:cubicBezTo>
                        <a:pt x="157746" y="83414"/>
                        <a:pt x="161904" y="84799"/>
                        <a:pt x="166341" y="86185"/>
                      </a:cubicBezTo>
                      <a:cubicBezTo>
                        <a:pt x="170499" y="87293"/>
                        <a:pt x="174934" y="88402"/>
                        <a:pt x="178261" y="91450"/>
                      </a:cubicBezTo>
                      <a:cubicBezTo>
                        <a:pt x="181033" y="93944"/>
                        <a:pt x="184083" y="98378"/>
                        <a:pt x="183529" y="102258"/>
                      </a:cubicBezTo>
                      <a:cubicBezTo>
                        <a:pt x="182975" y="106415"/>
                        <a:pt x="177152" y="106692"/>
                        <a:pt x="173826" y="107246"/>
                      </a:cubicBezTo>
                      <a:cubicBezTo>
                        <a:pt x="169667" y="107800"/>
                        <a:pt x="163013" y="108078"/>
                        <a:pt x="160518" y="111957"/>
                      </a:cubicBezTo>
                      <a:cubicBezTo>
                        <a:pt x="158023" y="116114"/>
                        <a:pt x="161627" y="121102"/>
                        <a:pt x="164399" y="123874"/>
                      </a:cubicBezTo>
                      <a:cubicBezTo>
                        <a:pt x="169667" y="129693"/>
                        <a:pt x="176598" y="134127"/>
                        <a:pt x="182420" y="138838"/>
                      </a:cubicBezTo>
                      <a:cubicBezTo>
                        <a:pt x="184361" y="140224"/>
                        <a:pt x="186578" y="141332"/>
                        <a:pt x="188242" y="142995"/>
                      </a:cubicBezTo>
                      <a:cubicBezTo>
                        <a:pt x="190737" y="145212"/>
                        <a:pt x="192678" y="148537"/>
                        <a:pt x="194618" y="151308"/>
                      </a:cubicBezTo>
                      <a:cubicBezTo>
                        <a:pt x="197113" y="155188"/>
                        <a:pt x="199609" y="159622"/>
                        <a:pt x="200995" y="164056"/>
                      </a:cubicBezTo>
                      <a:cubicBezTo>
                        <a:pt x="202103" y="167382"/>
                        <a:pt x="202381" y="170707"/>
                        <a:pt x="205984" y="171816"/>
                      </a:cubicBezTo>
                      <a:cubicBezTo>
                        <a:pt x="210143" y="173201"/>
                        <a:pt x="214856" y="173201"/>
                        <a:pt x="219292" y="174587"/>
                      </a:cubicBezTo>
                      <a:cubicBezTo>
                        <a:pt x="222619" y="175695"/>
                        <a:pt x="223728" y="177358"/>
                        <a:pt x="225114" y="180129"/>
                      </a:cubicBezTo>
                      <a:cubicBezTo>
                        <a:pt x="226777" y="183455"/>
                        <a:pt x="229827" y="185395"/>
                        <a:pt x="232877" y="187334"/>
                      </a:cubicBezTo>
                      <a:cubicBezTo>
                        <a:pt x="235649" y="188997"/>
                        <a:pt x="238698" y="190383"/>
                        <a:pt x="240084" y="193708"/>
                      </a:cubicBezTo>
                      <a:cubicBezTo>
                        <a:pt x="241194" y="196757"/>
                        <a:pt x="241748" y="199251"/>
                        <a:pt x="244243" y="201468"/>
                      </a:cubicBezTo>
                      <a:cubicBezTo>
                        <a:pt x="247570" y="204239"/>
                        <a:pt x="251728" y="205347"/>
                        <a:pt x="255055" y="208118"/>
                      </a:cubicBezTo>
                      <a:cubicBezTo>
                        <a:pt x="257550" y="210336"/>
                        <a:pt x="258105" y="213661"/>
                        <a:pt x="255055" y="215324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502" name="Freeform 4501">
                  <a:extLst>
                    <a:ext uri="{FF2B5EF4-FFF2-40B4-BE49-F238E27FC236}">
                      <a16:creationId xmlns:a16="http://schemas.microsoft.com/office/drawing/2014/main" id="{2BF25A19-B0D1-B735-B0A4-5A0E7D35972D}"/>
                    </a:ext>
                  </a:extLst>
                </p:cNvPr>
                <p:cNvSpPr/>
                <p:nvPr/>
              </p:nvSpPr>
              <p:spPr>
                <a:xfrm>
                  <a:off x="9660786" y="4347382"/>
                  <a:ext cx="5712" cy="7551"/>
                </a:xfrm>
                <a:custGeom>
                  <a:avLst/>
                  <a:gdLst>
                    <a:gd name="connsiteX0" fmla="*/ 1832 w 5712"/>
                    <a:gd name="connsiteY0" fmla="*/ 1940 h 7551"/>
                    <a:gd name="connsiteX1" fmla="*/ 3218 w 5712"/>
                    <a:gd name="connsiteY1" fmla="*/ 0 h 7551"/>
                    <a:gd name="connsiteX2" fmla="*/ 5713 w 5712"/>
                    <a:gd name="connsiteY2" fmla="*/ 3602 h 7551"/>
                    <a:gd name="connsiteX3" fmla="*/ 4050 w 5712"/>
                    <a:gd name="connsiteY3" fmla="*/ 6928 h 7551"/>
                    <a:gd name="connsiteX4" fmla="*/ 2386 w 5712"/>
                    <a:gd name="connsiteY4" fmla="*/ 6928 h 7551"/>
                    <a:gd name="connsiteX5" fmla="*/ 168 w 5712"/>
                    <a:gd name="connsiteY5" fmla="*/ 3602 h 7551"/>
                    <a:gd name="connsiteX6" fmla="*/ 1554 w 5712"/>
                    <a:gd name="connsiteY6" fmla="*/ 3325 h 7551"/>
                    <a:gd name="connsiteX7" fmla="*/ 1554 w 5712"/>
                    <a:gd name="connsiteY7" fmla="*/ 1940 h 75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5712" h="7551">
                      <a:moveTo>
                        <a:pt x="1832" y="1940"/>
                      </a:moveTo>
                      <a:cubicBezTo>
                        <a:pt x="1832" y="554"/>
                        <a:pt x="1832" y="0"/>
                        <a:pt x="3218" y="0"/>
                      </a:cubicBezTo>
                      <a:cubicBezTo>
                        <a:pt x="5158" y="0"/>
                        <a:pt x="5436" y="2217"/>
                        <a:pt x="5713" y="3602"/>
                      </a:cubicBezTo>
                      <a:cubicBezTo>
                        <a:pt x="5713" y="4988"/>
                        <a:pt x="4881" y="6097"/>
                        <a:pt x="4050" y="6928"/>
                      </a:cubicBezTo>
                      <a:cubicBezTo>
                        <a:pt x="3218" y="7759"/>
                        <a:pt x="3218" y="7759"/>
                        <a:pt x="2386" y="6928"/>
                      </a:cubicBezTo>
                      <a:cubicBezTo>
                        <a:pt x="1832" y="6374"/>
                        <a:pt x="-663" y="4434"/>
                        <a:pt x="168" y="3602"/>
                      </a:cubicBezTo>
                      <a:cubicBezTo>
                        <a:pt x="445" y="3325"/>
                        <a:pt x="1277" y="3602"/>
                        <a:pt x="1554" y="3325"/>
                      </a:cubicBezTo>
                      <a:cubicBezTo>
                        <a:pt x="1832" y="3048"/>
                        <a:pt x="1832" y="2494"/>
                        <a:pt x="1554" y="194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503" name="Freeform 4502">
                  <a:extLst>
                    <a:ext uri="{FF2B5EF4-FFF2-40B4-BE49-F238E27FC236}">
                      <a16:creationId xmlns:a16="http://schemas.microsoft.com/office/drawing/2014/main" id="{DC1BBF5E-A3A8-7B97-6BEF-AF7D65E2C13D}"/>
                    </a:ext>
                  </a:extLst>
                </p:cNvPr>
                <p:cNvSpPr/>
                <p:nvPr/>
              </p:nvSpPr>
              <p:spPr>
                <a:xfrm>
                  <a:off x="9865276" y="4346273"/>
                  <a:ext cx="6099" cy="14410"/>
                </a:xfrm>
                <a:custGeom>
                  <a:avLst/>
                  <a:gdLst>
                    <a:gd name="connsiteX0" fmla="*/ 6099 w 6099"/>
                    <a:gd name="connsiteY0" fmla="*/ 7205 h 14410"/>
                    <a:gd name="connsiteX1" fmla="*/ 3049 w 6099"/>
                    <a:gd name="connsiteY1" fmla="*/ 14410 h 14410"/>
                    <a:gd name="connsiteX2" fmla="*/ 0 w 6099"/>
                    <a:gd name="connsiteY2" fmla="*/ 7205 h 14410"/>
                    <a:gd name="connsiteX3" fmla="*/ 3049 w 6099"/>
                    <a:gd name="connsiteY3" fmla="*/ 0 h 14410"/>
                    <a:gd name="connsiteX4" fmla="*/ 6099 w 6099"/>
                    <a:gd name="connsiteY4" fmla="*/ 7205 h 14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099" h="14410">
                      <a:moveTo>
                        <a:pt x="6099" y="7205"/>
                      </a:moveTo>
                      <a:cubicBezTo>
                        <a:pt x="6099" y="11085"/>
                        <a:pt x="4713" y="14410"/>
                        <a:pt x="3049" y="14410"/>
                      </a:cubicBezTo>
                      <a:cubicBezTo>
                        <a:pt x="1386" y="14410"/>
                        <a:pt x="0" y="11362"/>
                        <a:pt x="0" y="7205"/>
                      </a:cubicBezTo>
                      <a:cubicBezTo>
                        <a:pt x="0" y="3048"/>
                        <a:pt x="1386" y="0"/>
                        <a:pt x="3049" y="0"/>
                      </a:cubicBezTo>
                      <a:cubicBezTo>
                        <a:pt x="4713" y="0"/>
                        <a:pt x="6099" y="3048"/>
                        <a:pt x="6099" y="7205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504" name="Freeform 4503">
                  <a:extLst>
                    <a:ext uri="{FF2B5EF4-FFF2-40B4-BE49-F238E27FC236}">
                      <a16:creationId xmlns:a16="http://schemas.microsoft.com/office/drawing/2014/main" id="{9A4E473C-0A84-1BF5-C814-D3541FFB1F8F}"/>
                    </a:ext>
                  </a:extLst>
                </p:cNvPr>
                <p:cNvSpPr/>
                <p:nvPr/>
              </p:nvSpPr>
              <p:spPr>
                <a:xfrm>
                  <a:off x="9904366" y="4362624"/>
                  <a:ext cx="16079" cy="7205"/>
                </a:xfrm>
                <a:custGeom>
                  <a:avLst/>
                  <a:gdLst>
                    <a:gd name="connsiteX0" fmla="*/ 16080 w 16079"/>
                    <a:gd name="connsiteY0" fmla="*/ 3602 h 7205"/>
                    <a:gd name="connsiteX1" fmla="*/ 8040 w 16079"/>
                    <a:gd name="connsiteY1" fmla="*/ 7205 h 7205"/>
                    <a:gd name="connsiteX2" fmla="*/ 0 w 16079"/>
                    <a:gd name="connsiteY2" fmla="*/ 3602 h 7205"/>
                    <a:gd name="connsiteX3" fmla="*/ 8040 w 16079"/>
                    <a:gd name="connsiteY3" fmla="*/ 0 h 7205"/>
                    <a:gd name="connsiteX4" fmla="*/ 16080 w 16079"/>
                    <a:gd name="connsiteY4" fmla="*/ 3602 h 72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6079" h="7205">
                      <a:moveTo>
                        <a:pt x="16080" y="3602"/>
                      </a:moveTo>
                      <a:cubicBezTo>
                        <a:pt x="16080" y="5542"/>
                        <a:pt x="12476" y="7205"/>
                        <a:pt x="8040" y="7205"/>
                      </a:cubicBezTo>
                      <a:cubicBezTo>
                        <a:pt x="3604" y="7205"/>
                        <a:pt x="0" y="5542"/>
                        <a:pt x="0" y="3602"/>
                      </a:cubicBezTo>
                      <a:cubicBezTo>
                        <a:pt x="0" y="1663"/>
                        <a:pt x="3604" y="0"/>
                        <a:pt x="8040" y="0"/>
                      </a:cubicBezTo>
                      <a:cubicBezTo>
                        <a:pt x="12476" y="0"/>
                        <a:pt x="16080" y="1663"/>
                        <a:pt x="16080" y="3602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505" name="Freeform 4504">
                  <a:extLst>
                    <a:ext uri="{FF2B5EF4-FFF2-40B4-BE49-F238E27FC236}">
                      <a16:creationId xmlns:a16="http://schemas.microsoft.com/office/drawing/2014/main" id="{313C540C-08DB-EF8D-2F81-AE1919607D95}"/>
                    </a:ext>
                  </a:extLst>
                </p:cNvPr>
                <p:cNvSpPr/>
                <p:nvPr/>
              </p:nvSpPr>
              <p:spPr>
                <a:xfrm>
                  <a:off x="9904643" y="4405855"/>
                  <a:ext cx="12198" cy="7205"/>
                </a:xfrm>
                <a:custGeom>
                  <a:avLst/>
                  <a:gdLst>
                    <a:gd name="connsiteX0" fmla="*/ 12198 w 12198"/>
                    <a:gd name="connsiteY0" fmla="*/ 3603 h 7205"/>
                    <a:gd name="connsiteX1" fmla="*/ 6099 w 12198"/>
                    <a:gd name="connsiteY1" fmla="*/ 7205 h 7205"/>
                    <a:gd name="connsiteX2" fmla="*/ 0 w 12198"/>
                    <a:gd name="connsiteY2" fmla="*/ 3603 h 7205"/>
                    <a:gd name="connsiteX3" fmla="*/ 6099 w 12198"/>
                    <a:gd name="connsiteY3" fmla="*/ 0 h 7205"/>
                    <a:gd name="connsiteX4" fmla="*/ 12198 w 12198"/>
                    <a:gd name="connsiteY4" fmla="*/ 3603 h 72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198" h="7205">
                      <a:moveTo>
                        <a:pt x="12198" y="3603"/>
                      </a:moveTo>
                      <a:cubicBezTo>
                        <a:pt x="12198" y="5593"/>
                        <a:pt x="9468" y="7205"/>
                        <a:pt x="6099" y="7205"/>
                      </a:cubicBezTo>
                      <a:cubicBezTo>
                        <a:pt x="2731" y="7205"/>
                        <a:pt x="0" y="5593"/>
                        <a:pt x="0" y="3603"/>
                      </a:cubicBezTo>
                      <a:cubicBezTo>
                        <a:pt x="0" y="1613"/>
                        <a:pt x="2731" y="0"/>
                        <a:pt x="6099" y="0"/>
                      </a:cubicBezTo>
                      <a:cubicBezTo>
                        <a:pt x="9468" y="0"/>
                        <a:pt x="12198" y="1613"/>
                        <a:pt x="12198" y="3603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506" name="Freeform 4505">
                  <a:extLst>
                    <a:ext uri="{FF2B5EF4-FFF2-40B4-BE49-F238E27FC236}">
                      <a16:creationId xmlns:a16="http://schemas.microsoft.com/office/drawing/2014/main" id="{91C86ED5-463F-0F60-CB0C-EE5BF812A1AC}"/>
                    </a:ext>
                  </a:extLst>
                </p:cNvPr>
                <p:cNvSpPr/>
                <p:nvPr/>
              </p:nvSpPr>
              <p:spPr>
                <a:xfrm>
                  <a:off x="9946228" y="4425530"/>
                  <a:ext cx="10535" cy="7205"/>
                </a:xfrm>
                <a:custGeom>
                  <a:avLst/>
                  <a:gdLst>
                    <a:gd name="connsiteX0" fmla="*/ 10535 w 10535"/>
                    <a:gd name="connsiteY0" fmla="*/ 3603 h 7205"/>
                    <a:gd name="connsiteX1" fmla="*/ 5267 w 10535"/>
                    <a:gd name="connsiteY1" fmla="*/ 7205 h 7205"/>
                    <a:gd name="connsiteX2" fmla="*/ 0 w 10535"/>
                    <a:gd name="connsiteY2" fmla="*/ 3603 h 7205"/>
                    <a:gd name="connsiteX3" fmla="*/ 5267 w 10535"/>
                    <a:gd name="connsiteY3" fmla="*/ 0 h 7205"/>
                    <a:gd name="connsiteX4" fmla="*/ 10535 w 10535"/>
                    <a:gd name="connsiteY4" fmla="*/ 3603 h 72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535" h="7205">
                      <a:moveTo>
                        <a:pt x="10535" y="3603"/>
                      </a:moveTo>
                      <a:cubicBezTo>
                        <a:pt x="10535" y="5542"/>
                        <a:pt x="8317" y="7205"/>
                        <a:pt x="5267" y="7205"/>
                      </a:cubicBezTo>
                      <a:cubicBezTo>
                        <a:pt x="2218" y="7205"/>
                        <a:pt x="0" y="5542"/>
                        <a:pt x="0" y="3603"/>
                      </a:cubicBezTo>
                      <a:cubicBezTo>
                        <a:pt x="0" y="1663"/>
                        <a:pt x="2218" y="0"/>
                        <a:pt x="5267" y="0"/>
                      </a:cubicBezTo>
                      <a:cubicBezTo>
                        <a:pt x="8317" y="0"/>
                        <a:pt x="10535" y="1663"/>
                        <a:pt x="10535" y="3603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507" name="Freeform 4506">
                  <a:extLst>
                    <a:ext uri="{FF2B5EF4-FFF2-40B4-BE49-F238E27FC236}">
                      <a16:creationId xmlns:a16="http://schemas.microsoft.com/office/drawing/2014/main" id="{D6EE3C44-709D-D7DB-AEB3-F87A956DEABB}"/>
                    </a:ext>
                  </a:extLst>
                </p:cNvPr>
                <p:cNvSpPr/>
                <p:nvPr/>
              </p:nvSpPr>
              <p:spPr>
                <a:xfrm>
                  <a:off x="9859176" y="4405855"/>
                  <a:ext cx="8872" cy="7205"/>
                </a:xfrm>
                <a:custGeom>
                  <a:avLst/>
                  <a:gdLst>
                    <a:gd name="connsiteX0" fmla="*/ 8872 w 8872"/>
                    <a:gd name="connsiteY0" fmla="*/ 3603 h 7205"/>
                    <a:gd name="connsiteX1" fmla="*/ 4436 w 8872"/>
                    <a:gd name="connsiteY1" fmla="*/ 7205 h 7205"/>
                    <a:gd name="connsiteX2" fmla="*/ 0 w 8872"/>
                    <a:gd name="connsiteY2" fmla="*/ 3603 h 7205"/>
                    <a:gd name="connsiteX3" fmla="*/ 4436 w 8872"/>
                    <a:gd name="connsiteY3" fmla="*/ 0 h 7205"/>
                    <a:gd name="connsiteX4" fmla="*/ 8872 w 8872"/>
                    <a:gd name="connsiteY4" fmla="*/ 3603 h 72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872" h="7205">
                      <a:moveTo>
                        <a:pt x="8872" y="3603"/>
                      </a:moveTo>
                      <a:cubicBezTo>
                        <a:pt x="8872" y="5542"/>
                        <a:pt x="6931" y="7205"/>
                        <a:pt x="4436" y="7205"/>
                      </a:cubicBezTo>
                      <a:cubicBezTo>
                        <a:pt x="1941" y="7205"/>
                        <a:pt x="0" y="5542"/>
                        <a:pt x="0" y="3603"/>
                      </a:cubicBezTo>
                      <a:cubicBezTo>
                        <a:pt x="0" y="1663"/>
                        <a:pt x="1941" y="0"/>
                        <a:pt x="4436" y="0"/>
                      </a:cubicBezTo>
                      <a:cubicBezTo>
                        <a:pt x="6931" y="0"/>
                        <a:pt x="8872" y="1663"/>
                        <a:pt x="8872" y="3603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508" name="Freeform 4507">
                  <a:extLst>
                    <a:ext uri="{FF2B5EF4-FFF2-40B4-BE49-F238E27FC236}">
                      <a16:creationId xmlns:a16="http://schemas.microsoft.com/office/drawing/2014/main" id="{B8A224C2-DA72-347B-25A2-5EECC9D8EB89}"/>
                    </a:ext>
                  </a:extLst>
                </p:cNvPr>
                <p:cNvSpPr/>
                <p:nvPr/>
              </p:nvSpPr>
              <p:spPr>
                <a:xfrm>
                  <a:off x="9850859" y="4395601"/>
                  <a:ext cx="11089" cy="5542"/>
                </a:xfrm>
                <a:custGeom>
                  <a:avLst/>
                  <a:gdLst>
                    <a:gd name="connsiteX0" fmla="*/ 11089 w 11089"/>
                    <a:gd name="connsiteY0" fmla="*/ 2771 h 5542"/>
                    <a:gd name="connsiteX1" fmla="*/ 5545 w 11089"/>
                    <a:gd name="connsiteY1" fmla="*/ 5542 h 5542"/>
                    <a:gd name="connsiteX2" fmla="*/ 0 w 11089"/>
                    <a:gd name="connsiteY2" fmla="*/ 2771 h 5542"/>
                    <a:gd name="connsiteX3" fmla="*/ 5545 w 11089"/>
                    <a:gd name="connsiteY3" fmla="*/ 0 h 5542"/>
                    <a:gd name="connsiteX4" fmla="*/ 11089 w 11089"/>
                    <a:gd name="connsiteY4" fmla="*/ 2771 h 55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089" h="5542">
                      <a:moveTo>
                        <a:pt x="11089" y="2771"/>
                      </a:moveTo>
                      <a:cubicBezTo>
                        <a:pt x="11089" y="4157"/>
                        <a:pt x="8595" y="5542"/>
                        <a:pt x="5545" y="5542"/>
                      </a:cubicBezTo>
                      <a:cubicBezTo>
                        <a:pt x="2496" y="5542"/>
                        <a:pt x="0" y="4434"/>
                        <a:pt x="0" y="2771"/>
                      </a:cubicBezTo>
                      <a:cubicBezTo>
                        <a:pt x="0" y="1108"/>
                        <a:pt x="2496" y="0"/>
                        <a:pt x="5545" y="0"/>
                      </a:cubicBezTo>
                      <a:cubicBezTo>
                        <a:pt x="8595" y="0"/>
                        <a:pt x="11089" y="1108"/>
                        <a:pt x="11089" y="2771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509" name="Freeform 4508">
                  <a:extLst>
                    <a:ext uri="{FF2B5EF4-FFF2-40B4-BE49-F238E27FC236}">
                      <a16:creationId xmlns:a16="http://schemas.microsoft.com/office/drawing/2014/main" id="{0AB0E25F-C229-1BD1-8BCA-844B03601C46}"/>
                    </a:ext>
                  </a:extLst>
                </p:cNvPr>
                <p:cNvSpPr/>
                <p:nvPr/>
              </p:nvSpPr>
              <p:spPr>
                <a:xfrm>
                  <a:off x="9925713" y="4427178"/>
                  <a:ext cx="14416" cy="10413"/>
                </a:xfrm>
                <a:custGeom>
                  <a:avLst/>
                  <a:gdLst>
                    <a:gd name="connsiteX0" fmla="*/ 0 w 14416"/>
                    <a:gd name="connsiteY0" fmla="*/ 15 h 10413"/>
                    <a:gd name="connsiteX1" fmla="*/ 10535 w 14416"/>
                    <a:gd name="connsiteY1" fmla="*/ 4449 h 10413"/>
                    <a:gd name="connsiteX2" fmla="*/ 14417 w 14416"/>
                    <a:gd name="connsiteY2" fmla="*/ 8052 h 10413"/>
                    <a:gd name="connsiteX3" fmla="*/ 6931 w 14416"/>
                    <a:gd name="connsiteY3" fmla="*/ 9437 h 10413"/>
                    <a:gd name="connsiteX4" fmla="*/ 4714 w 14416"/>
                    <a:gd name="connsiteY4" fmla="*/ 7221 h 10413"/>
                    <a:gd name="connsiteX5" fmla="*/ 1941 w 14416"/>
                    <a:gd name="connsiteY5" fmla="*/ 3618 h 10413"/>
                    <a:gd name="connsiteX6" fmla="*/ 0 w 14416"/>
                    <a:gd name="connsiteY6" fmla="*/ 15 h 104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4416" h="10413">
                      <a:moveTo>
                        <a:pt x="0" y="15"/>
                      </a:moveTo>
                      <a:cubicBezTo>
                        <a:pt x="3882" y="-262"/>
                        <a:pt x="6931" y="3341"/>
                        <a:pt x="10535" y="4449"/>
                      </a:cubicBezTo>
                      <a:cubicBezTo>
                        <a:pt x="12476" y="5003"/>
                        <a:pt x="14417" y="5558"/>
                        <a:pt x="14417" y="8052"/>
                      </a:cubicBezTo>
                      <a:cubicBezTo>
                        <a:pt x="14417" y="11932"/>
                        <a:pt x="8595" y="9992"/>
                        <a:pt x="6931" y="9437"/>
                      </a:cubicBezTo>
                      <a:cubicBezTo>
                        <a:pt x="6377" y="8883"/>
                        <a:pt x="5268" y="8052"/>
                        <a:pt x="4714" y="7221"/>
                      </a:cubicBezTo>
                      <a:cubicBezTo>
                        <a:pt x="3882" y="5835"/>
                        <a:pt x="2772" y="5281"/>
                        <a:pt x="1941" y="3618"/>
                      </a:cubicBezTo>
                      <a:cubicBezTo>
                        <a:pt x="1941" y="3618"/>
                        <a:pt x="0" y="15"/>
                        <a:pt x="0" y="15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510" name="Freeform 4509">
                  <a:extLst>
                    <a:ext uri="{FF2B5EF4-FFF2-40B4-BE49-F238E27FC236}">
                      <a16:creationId xmlns:a16="http://schemas.microsoft.com/office/drawing/2014/main" id="{43367BC4-22C7-7C6D-B79D-EF6F71591C9D}"/>
                    </a:ext>
                  </a:extLst>
                </p:cNvPr>
                <p:cNvSpPr/>
                <p:nvPr/>
              </p:nvSpPr>
              <p:spPr>
                <a:xfrm>
                  <a:off x="9861412" y="4387818"/>
                  <a:ext cx="11903" cy="7818"/>
                </a:xfrm>
                <a:custGeom>
                  <a:avLst/>
                  <a:gdLst>
                    <a:gd name="connsiteX0" fmla="*/ 1923 w 11903"/>
                    <a:gd name="connsiteY0" fmla="*/ 24 h 7818"/>
                    <a:gd name="connsiteX1" fmla="*/ 5250 w 11903"/>
                    <a:gd name="connsiteY1" fmla="*/ 2241 h 7818"/>
                    <a:gd name="connsiteX2" fmla="*/ 11071 w 11903"/>
                    <a:gd name="connsiteY2" fmla="*/ 1132 h 7818"/>
                    <a:gd name="connsiteX3" fmla="*/ 11903 w 11903"/>
                    <a:gd name="connsiteY3" fmla="*/ 4181 h 7818"/>
                    <a:gd name="connsiteX4" fmla="*/ 5804 w 11903"/>
                    <a:gd name="connsiteY4" fmla="*/ 7783 h 7818"/>
                    <a:gd name="connsiteX5" fmla="*/ 260 w 11903"/>
                    <a:gd name="connsiteY5" fmla="*/ 3072 h 7818"/>
                    <a:gd name="connsiteX6" fmla="*/ 1646 w 11903"/>
                    <a:gd name="connsiteY6" fmla="*/ 24 h 78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1903" h="7818">
                      <a:moveTo>
                        <a:pt x="1923" y="24"/>
                      </a:moveTo>
                      <a:cubicBezTo>
                        <a:pt x="3309" y="24"/>
                        <a:pt x="4141" y="1686"/>
                        <a:pt x="5250" y="2241"/>
                      </a:cubicBezTo>
                      <a:cubicBezTo>
                        <a:pt x="7467" y="3349"/>
                        <a:pt x="9131" y="-530"/>
                        <a:pt x="11071" y="1132"/>
                      </a:cubicBezTo>
                      <a:cubicBezTo>
                        <a:pt x="11903" y="1686"/>
                        <a:pt x="11903" y="3349"/>
                        <a:pt x="11903" y="4181"/>
                      </a:cubicBezTo>
                      <a:cubicBezTo>
                        <a:pt x="11903" y="6675"/>
                        <a:pt x="7745" y="8060"/>
                        <a:pt x="5804" y="7783"/>
                      </a:cubicBezTo>
                      <a:cubicBezTo>
                        <a:pt x="3864" y="7783"/>
                        <a:pt x="1091" y="4735"/>
                        <a:pt x="260" y="3072"/>
                      </a:cubicBezTo>
                      <a:cubicBezTo>
                        <a:pt x="-295" y="1963"/>
                        <a:pt x="-18" y="-253"/>
                        <a:pt x="1646" y="24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511" name="Freeform 4510">
                  <a:extLst>
                    <a:ext uri="{FF2B5EF4-FFF2-40B4-BE49-F238E27FC236}">
                      <a16:creationId xmlns:a16="http://schemas.microsoft.com/office/drawing/2014/main" id="{7805B493-B772-5AFE-4E36-422387C9C6AB}"/>
                    </a:ext>
                  </a:extLst>
                </p:cNvPr>
                <p:cNvSpPr/>
                <p:nvPr/>
              </p:nvSpPr>
              <p:spPr>
                <a:xfrm>
                  <a:off x="9840325" y="4369552"/>
                  <a:ext cx="23195" cy="14092"/>
                </a:xfrm>
                <a:custGeom>
                  <a:avLst/>
                  <a:gdLst>
                    <a:gd name="connsiteX0" fmla="*/ 277 w 23195"/>
                    <a:gd name="connsiteY0" fmla="*/ 3325 h 14092"/>
                    <a:gd name="connsiteX1" fmla="*/ 3049 w 23195"/>
                    <a:gd name="connsiteY1" fmla="*/ 0 h 14092"/>
                    <a:gd name="connsiteX2" fmla="*/ 6376 w 23195"/>
                    <a:gd name="connsiteY2" fmla="*/ 3048 h 14092"/>
                    <a:gd name="connsiteX3" fmla="*/ 19683 w 23195"/>
                    <a:gd name="connsiteY3" fmla="*/ 4988 h 14092"/>
                    <a:gd name="connsiteX4" fmla="*/ 22733 w 23195"/>
                    <a:gd name="connsiteY4" fmla="*/ 11362 h 14092"/>
                    <a:gd name="connsiteX5" fmla="*/ 15802 w 23195"/>
                    <a:gd name="connsiteY5" fmla="*/ 13302 h 14092"/>
                    <a:gd name="connsiteX6" fmla="*/ 5545 w 23195"/>
                    <a:gd name="connsiteY6" fmla="*/ 8868 h 14092"/>
                    <a:gd name="connsiteX7" fmla="*/ 0 w 23195"/>
                    <a:gd name="connsiteY7" fmla="*/ 3048 h 140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3195" h="14092">
                      <a:moveTo>
                        <a:pt x="277" y="3325"/>
                      </a:moveTo>
                      <a:cubicBezTo>
                        <a:pt x="277" y="1940"/>
                        <a:pt x="1386" y="0"/>
                        <a:pt x="3049" y="0"/>
                      </a:cubicBezTo>
                      <a:cubicBezTo>
                        <a:pt x="4713" y="0"/>
                        <a:pt x="5267" y="1940"/>
                        <a:pt x="6376" y="3048"/>
                      </a:cubicBezTo>
                      <a:cubicBezTo>
                        <a:pt x="9703" y="6374"/>
                        <a:pt x="15802" y="4157"/>
                        <a:pt x="19683" y="4988"/>
                      </a:cubicBezTo>
                      <a:cubicBezTo>
                        <a:pt x="22179" y="5542"/>
                        <a:pt x="24119" y="8868"/>
                        <a:pt x="22733" y="11362"/>
                      </a:cubicBezTo>
                      <a:cubicBezTo>
                        <a:pt x="21347" y="13856"/>
                        <a:pt x="18020" y="14965"/>
                        <a:pt x="15802" y="13302"/>
                      </a:cubicBezTo>
                      <a:cubicBezTo>
                        <a:pt x="13030" y="11362"/>
                        <a:pt x="8871" y="9699"/>
                        <a:pt x="5545" y="8868"/>
                      </a:cubicBezTo>
                      <a:cubicBezTo>
                        <a:pt x="2495" y="8314"/>
                        <a:pt x="277" y="6374"/>
                        <a:pt x="0" y="3048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512" name="Freeform 4511">
                  <a:extLst>
                    <a:ext uri="{FF2B5EF4-FFF2-40B4-BE49-F238E27FC236}">
                      <a16:creationId xmlns:a16="http://schemas.microsoft.com/office/drawing/2014/main" id="{4E2B1560-C434-94FF-CA61-F32F42A8A496}"/>
                    </a:ext>
                  </a:extLst>
                </p:cNvPr>
                <p:cNvSpPr/>
                <p:nvPr/>
              </p:nvSpPr>
              <p:spPr>
                <a:xfrm>
                  <a:off x="9964249" y="4266740"/>
                  <a:ext cx="34883" cy="46568"/>
                </a:xfrm>
                <a:custGeom>
                  <a:avLst/>
                  <a:gdLst>
                    <a:gd name="connsiteX0" fmla="*/ 1386 w 34883"/>
                    <a:gd name="connsiteY0" fmla="*/ 9145 h 46568"/>
                    <a:gd name="connsiteX1" fmla="*/ 1109 w 34883"/>
                    <a:gd name="connsiteY1" fmla="*/ 5265 h 46568"/>
                    <a:gd name="connsiteX2" fmla="*/ 0 w 34883"/>
                    <a:gd name="connsiteY2" fmla="*/ 2217 h 46568"/>
                    <a:gd name="connsiteX3" fmla="*/ 2218 w 34883"/>
                    <a:gd name="connsiteY3" fmla="*/ 0 h 46568"/>
                    <a:gd name="connsiteX4" fmla="*/ 11089 w 34883"/>
                    <a:gd name="connsiteY4" fmla="*/ 3879 h 46568"/>
                    <a:gd name="connsiteX5" fmla="*/ 13862 w 34883"/>
                    <a:gd name="connsiteY5" fmla="*/ 9699 h 46568"/>
                    <a:gd name="connsiteX6" fmla="*/ 16911 w 34883"/>
                    <a:gd name="connsiteY6" fmla="*/ 14133 h 46568"/>
                    <a:gd name="connsiteX7" fmla="*/ 22179 w 34883"/>
                    <a:gd name="connsiteY7" fmla="*/ 18567 h 46568"/>
                    <a:gd name="connsiteX8" fmla="*/ 27169 w 34883"/>
                    <a:gd name="connsiteY8" fmla="*/ 21061 h 46568"/>
                    <a:gd name="connsiteX9" fmla="*/ 34654 w 34883"/>
                    <a:gd name="connsiteY9" fmla="*/ 28543 h 46568"/>
                    <a:gd name="connsiteX10" fmla="*/ 34100 w 34883"/>
                    <a:gd name="connsiteY10" fmla="*/ 34363 h 46568"/>
                    <a:gd name="connsiteX11" fmla="*/ 33268 w 34883"/>
                    <a:gd name="connsiteY11" fmla="*/ 39628 h 46568"/>
                    <a:gd name="connsiteX12" fmla="*/ 28555 w 34883"/>
                    <a:gd name="connsiteY12" fmla="*/ 46556 h 46568"/>
                    <a:gd name="connsiteX13" fmla="*/ 24674 w 34883"/>
                    <a:gd name="connsiteY13" fmla="*/ 43508 h 46568"/>
                    <a:gd name="connsiteX14" fmla="*/ 14694 w 34883"/>
                    <a:gd name="connsiteY14" fmla="*/ 30206 h 46568"/>
                    <a:gd name="connsiteX15" fmla="*/ 10258 w 34883"/>
                    <a:gd name="connsiteY15" fmla="*/ 26049 h 46568"/>
                    <a:gd name="connsiteX16" fmla="*/ 6653 w 34883"/>
                    <a:gd name="connsiteY16" fmla="*/ 22724 h 46568"/>
                    <a:gd name="connsiteX17" fmla="*/ 2772 w 34883"/>
                    <a:gd name="connsiteY17" fmla="*/ 15796 h 46568"/>
                    <a:gd name="connsiteX18" fmla="*/ 2218 w 34883"/>
                    <a:gd name="connsiteY18" fmla="*/ 12470 h 46568"/>
                    <a:gd name="connsiteX19" fmla="*/ 1386 w 34883"/>
                    <a:gd name="connsiteY19" fmla="*/ 9422 h 465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34883" h="46568">
                      <a:moveTo>
                        <a:pt x="1386" y="9145"/>
                      </a:moveTo>
                      <a:cubicBezTo>
                        <a:pt x="1386" y="7759"/>
                        <a:pt x="1386" y="6651"/>
                        <a:pt x="1109" y="5265"/>
                      </a:cubicBezTo>
                      <a:cubicBezTo>
                        <a:pt x="832" y="4157"/>
                        <a:pt x="0" y="3325"/>
                        <a:pt x="0" y="2217"/>
                      </a:cubicBezTo>
                      <a:cubicBezTo>
                        <a:pt x="0" y="831"/>
                        <a:pt x="1109" y="0"/>
                        <a:pt x="2218" y="0"/>
                      </a:cubicBezTo>
                      <a:cubicBezTo>
                        <a:pt x="5267" y="0"/>
                        <a:pt x="9149" y="1663"/>
                        <a:pt x="11089" y="3879"/>
                      </a:cubicBezTo>
                      <a:cubicBezTo>
                        <a:pt x="12476" y="5542"/>
                        <a:pt x="13307" y="7759"/>
                        <a:pt x="13862" y="9699"/>
                      </a:cubicBezTo>
                      <a:cubicBezTo>
                        <a:pt x="14416" y="11639"/>
                        <a:pt x="15525" y="12748"/>
                        <a:pt x="16911" y="14133"/>
                      </a:cubicBezTo>
                      <a:cubicBezTo>
                        <a:pt x="18575" y="15519"/>
                        <a:pt x="20238" y="17181"/>
                        <a:pt x="22179" y="18567"/>
                      </a:cubicBezTo>
                      <a:cubicBezTo>
                        <a:pt x="23842" y="19676"/>
                        <a:pt x="25505" y="20230"/>
                        <a:pt x="27169" y="21061"/>
                      </a:cubicBezTo>
                      <a:cubicBezTo>
                        <a:pt x="30218" y="22170"/>
                        <a:pt x="33545" y="25218"/>
                        <a:pt x="34654" y="28543"/>
                      </a:cubicBezTo>
                      <a:cubicBezTo>
                        <a:pt x="35209" y="30483"/>
                        <a:pt x="34654" y="32423"/>
                        <a:pt x="34100" y="34363"/>
                      </a:cubicBezTo>
                      <a:cubicBezTo>
                        <a:pt x="33822" y="36026"/>
                        <a:pt x="33545" y="37689"/>
                        <a:pt x="33268" y="39628"/>
                      </a:cubicBezTo>
                      <a:cubicBezTo>
                        <a:pt x="33268" y="42399"/>
                        <a:pt x="32436" y="46833"/>
                        <a:pt x="28555" y="46556"/>
                      </a:cubicBezTo>
                      <a:cubicBezTo>
                        <a:pt x="26892" y="46556"/>
                        <a:pt x="25783" y="44894"/>
                        <a:pt x="24674" y="43508"/>
                      </a:cubicBezTo>
                      <a:cubicBezTo>
                        <a:pt x="21624" y="39074"/>
                        <a:pt x="18575" y="34363"/>
                        <a:pt x="14694" y="30206"/>
                      </a:cubicBezTo>
                      <a:cubicBezTo>
                        <a:pt x="13307" y="28543"/>
                        <a:pt x="11644" y="27435"/>
                        <a:pt x="10258" y="26049"/>
                      </a:cubicBezTo>
                      <a:cubicBezTo>
                        <a:pt x="9149" y="24941"/>
                        <a:pt x="8040" y="23555"/>
                        <a:pt x="6653" y="22724"/>
                      </a:cubicBezTo>
                      <a:cubicBezTo>
                        <a:pt x="4435" y="21061"/>
                        <a:pt x="2495" y="19121"/>
                        <a:pt x="2772" y="15796"/>
                      </a:cubicBezTo>
                      <a:cubicBezTo>
                        <a:pt x="2772" y="14687"/>
                        <a:pt x="2772" y="13579"/>
                        <a:pt x="2218" y="12470"/>
                      </a:cubicBezTo>
                      <a:cubicBezTo>
                        <a:pt x="1663" y="11362"/>
                        <a:pt x="1386" y="10530"/>
                        <a:pt x="1386" y="9422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513" name="Freeform 4512">
                  <a:extLst>
                    <a:ext uri="{FF2B5EF4-FFF2-40B4-BE49-F238E27FC236}">
                      <a16:creationId xmlns:a16="http://schemas.microsoft.com/office/drawing/2014/main" id="{3E212388-CAA2-3013-4EB2-9880364208FF}"/>
                    </a:ext>
                  </a:extLst>
                </p:cNvPr>
                <p:cNvSpPr/>
                <p:nvPr/>
              </p:nvSpPr>
              <p:spPr>
                <a:xfrm>
                  <a:off x="9958704" y="4254269"/>
                  <a:ext cx="7220" cy="10053"/>
                </a:xfrm>
                <a:custGeom>
                  <a:avLst/>
                  <a:gdLst>
                    <a:gd name="connsiteX0" fmla="*/ 3049 w 7220"/>
                    <a:gd name="connsiteY0" fmla="*/ 9699 h 10053"/>
                    <a:gd name="connsiteX1" fmla="*/ 3327 w 7220"/>
                    <a:gd name="connsiteY1" fmla="*/ 9699 h 10053"/>
                    <a:gd name="connsiteX2" fmla="*/ 2218 w 7220"/>
                    <a:gd name="connsiteY2" fmla="*/ 9976 h 10053"/>
                    <a:gd name="connsiteX3" fmla="*/ 277 w 7220"/>
                    <a:gd name="connsiteY3" fmla="*/ 8868 h 10053"/>
                    <a:gd name="connsiteX4" fmla="*/ 0 w 7220"/>
                    <a:gd name="connsiteY4" fmla="*/ 6651 h 10053"/>
                    <a:gd name="connsiteX5" fmla="*/ 554 w 7220"/>
                    <a:gd name="connsiteY5" fmla="*/ 3602 h 10053"/>
                    <a:gd name="connsiteX6" fmla="*/ 1941 w 7220"/>
                    <a:gd name="connsiteY6" fmla="*/ 831 h 10053"/>
                    <a:gd name="connsiteX7" fmla="*/ 3881 w 7220"/>
                    <a:gd name="connsiteY7" fmla="*/ 0 h 10053"/>
                    <a:gd name="connsiteX8" fmla="*/ 6377 w 7220"/>
                    <a:gd name="connsiteY8" fmla="*/ 1386 h 10053"/>
                    <a:gd name="connsiteX9" fmla="*/ 6377 w 7220"/>
                    <a:gd name="connsiteY9" fmla="*/ 6097 h 10053"/>
                    <a:gd name="connsiteX10" fmla="*/ 5267 w 7220"/>
                    <a:gd name="connsiteY10" fmla="*/ 8314 h 10053"/>
                    <a:gd name="connsiteX11" fmla="*/ 2772 w 7220"/>
                    <a:gd name="connsiteY11" fmla="*/ 9699 h 100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7220" h="10053">
                      <a:moveTo>
                        <a:pt x="3049" y="9699"/>
                      </a:moveTo>
                      <a:cubicBezTo>
                        <a:pt x="3049" y="9699"/>
                        <a:pt x="3881" y="9422"/>
                        <a:pt x="3327" y="9699"/>
                      </a:cubicBezTo>
                      <a:cubicBezTo>
                        <a:pt x="3049" y="9699"/>
                        <a:pt x="2495" y="10253"/>
                        <a:pt x="2218" y="9976"/>
                      </a:cubicBezTo>
                      <a:cubicBezTo>
                        <a:pt x="1663" y="9976"/>
                        <a:pt x="554" y="9422"/>
                        <a:pt x="277" y="8868"/>
                      </a:cubicBezTo>
                      <a:cubicBezTo>
                        <a:pt x="0" y="8314"/>
                        <a:pt x="0" y="7482"/>
                        <a:pt x="0" y="6651"/>
                      </a:cubicBezTo>
                      <a:cubicBezTo>
                        <a:pt x="0" y="5542"/>
                        <a:pt x="277" y="4711"/>
                        <a:pt x="554" y="3602"/>
                      </a:cubicBezTo>
                      <a:cubicBezTo>
                        <a:pt x="554" y="2217"/>
                        <a:pt x="554" y="1663"/>
                        <a:pt x="1941" y="831"/>
                      </a:cubicBezTo>
                      <a:cubicBezTo>
                        <a:pt x="2495" y="831"/>
                        <a:pt x="3327" y="277"/>
                        <a:pt x="3881" y="0"/>
                      </a:cubicBezTo>
                      <a:cubicBezTo>
                        <a:pt x="4713" y="0"/>
                        <a:pt x="5822" y="831"/>
                        <a:pt x="6377" y="1386"/>
                      </a:cubicBezTo>
                      <a:cubicBezTo>
                        <a:pt x="7763" y="2494"/>
                        <a:pt x="7208" y="4711"/>
                        <a:pt x="6377" y="6097"/>
                      </a:cubicBezTo>
                      <a:cubicBezTo>
                        <a:pt x="6377" y="6651"/>
                        <a:pt x="5822" y="7759"/>
                        <a:pt x="5267" y="8314"/>
                      </a:cubicBezTo>
                      <a:cubicBezTo>
                        <a:pt x="4713" y="9145"/>
                        <a:pt x="3604" y="9145"/>
                        <a:pt x="2772" y="9699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514" name="Freeform 4513">
                  <a:extLst>
                    <a:ext uri="{FF2B5EF4-FFF2-40B4-BE49-F238E27FC236}">
                      <a16:creationId xmlns:a16="http://schemas.microsoft.com/office/drawing/2014/main" id="{43758384-9596-7409-0A17-5D43AD3006BB}"/>
                    </a:ext>
                  </a:extLst>
                </p:cNvPr>
                <p:cNvSpPr/>
                <p:nvPr/>
              </p:nvSpPr>
              <p:spPr>
                <a:xfrm>
                  <a:off x="9964249" y="4209375"/>
                  <a:ext cx="4990" cy="8313"/>
                </a:xfrm>
                <a:custGeom>
                  <a:avLst/>
                  <a:gdLst>
                    <a:gd name="connsiteX0" fmla="*/ 4990 w 4990"/>
                    <a:gd name="connsiteY0" fmla="*/ 4157 h 8313"/>
                    <a:gd name="connsiteX1" fmla="*/ 2495 w 4990"/>
                    <a:gd name="connsiteY1" fmla="*/ 8314 h 8313"/>
                    <a:gd name="connsiteX2" fmla="*/ 0 w 4990"/>
                    <a:gd name="connsiteY2" fmla="*/ 4157 h 8313"/>
                    <a:gd name="connsiteX3" fmla="*/ 2495 w 4990"/>
                    <a:gd name="connsiteY3" fmla="*/ 0 h 8313"/>
                    <a:gd name="connsiteX4" fmla="*/ 4990 w 4990"/>
                    <a:gd name="connsiteY4" fmla="*/ 4157 h 83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990" h="8313">
                      <a:moveTo>
                        <a:pt x="4990" y="4157"/>
                      </a:moveTo>
                      <a:cubicBezTo>
                        <a:pt x="4990" y="6374"/>
                        <a:pt x="3881" y="8314"/>
                        <a:pt x="2495" y="8314"/>
                      </a:cubicBezTo>
                      <a:cubicBezTo>
                        <a:pt x="1109" y="8314"/>
                        <a:pt x="0" y="6374"/>
                        <a:pt x="0" y="4157"/>
                      </a:cubicBezTo>
                      <a:cubicBezTo>
                        <a:pt x="0" y="1940"/>
                        <a:pt x="1109" y="0"/>
                        <a:pt x="2495" y="0"/>
                      </a:cubicBezTo>
                      <a:cubicBezTo>
                        <a:pt x="3881" y="0"/>
                        <a:pt x="4990" y="1940"/>
                        <a:pt x="4990" y="4157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515" name="Freeform 4514">
                  <a:extLst>
                    <a:ext uri="{FF2B5EF4-FFF2-40B4-BE49-F238E27FC236}">
                      <a16:creationId xmlns:a16="http://schemas.microsoft.com/office/drawing/2014/main" id="{287DBC7A-B404-93AB-8BAF-AEB087693C8E}"/>
                    </a:ext>
                  </a:extLst>
                </p:cNvPr>
                <p:cNvSpPr/>
                <p:nvPr/>
              </p:nvSpPr>
              <p:spPr>
                <a:xfrm>
                  <a:off x="9934862" y="4227111"/>
                  <a:ext cx="4990" cy="6096"/>
                </a:xfrm>
                <a:custGeom>
                  <a:avLst/>
                  <a:gdLst>
                    <a:gd name="connsiteX0" fmla="*/ 4990 w 4990"/>
                    <a:gd name="connsiteY0" fmla="*/ 3048 h 6096"/>
                    <a:gd name="connsiteX1" fmla="*/ 2495 w 4990"/>
                    <a:gd name="connsiteY1" fmla="*/ 6097 h 6096"/>
                    <a:gd name="connsiteX2" fmla="*/ 1 w 4990"/>
                    <a:gd name="connsiteY2" fmla="*/ 3048 h 6096"/>
                    <a:gd name="connsiteX3" fmla="*/ 2495 w 4990"/>
                    <a:gd name="connsiteY3" fmla="*/ 0 h 6096"/>
                    <a:gd name="connsiteX4" fmla="*/ 4990 w 4990"/>
                    <a:gd name="connsiteY4" fmla="*/ 3048 h 60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990" h="6096">
                      <a:moveTo>
                        <a:pt x="4990" y="3048"/>
                      </a:moveTo>
                      <a:cubicBezTo>
                        <a:pt x="4990" y="4732"/>
                        <a:pt x="3873" y="6097"/>
                        <a:pt x="2495" y="6097"/>
                      </a:cubicBezTo>
                      <a:cubicBezTo>
                        <a:pt x="1117" y="6097"/>
                        <a:pt x="1" y="4732"/>
                        <a:pt x="1" y="3048"/>
                      </a:cubicBezTo>
                      <a:cubicBezTo>
                        <a:pt x="1" y="1365"/>
                        <a:pt x="1117" y="0"/>
                        <a:pt x="2495" y="0"/>
                      </a:cubicBezTo>
                      <a:cubicBezTo>
                        <a:pt x="3873" y="0"/>
                        <a:pt x="4990" y="1365"/>
                        <a:pt x="4990" y="3048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516" name="Freeform 4515">
                  <a:extLst>
                    <a:ext uri="{FF2B5EF4-FFF2-40B4-BE49-F238E27FC236}">
                      <a16:creationId xmlns:a16="http://schemas.microsoft.com/office/drawing/2014/main" id="{F3C008A0-41BE-2AD2-CFFE-D306E03A9557}"/>
                    </a:ext>
                  </a:extLst>
                </p:cNvPr>
                <p:cNvSpPr/>
                <p:nvPr/>
              </p:nvSpPr>
              <p:spPr>
                <a:xfrm>
                  <a:off x="9906306" y="4201339"/>
                  <a:ext cx="6099" cy="7205"/>
                </a:xfrm>
                <a:custGeom>
                  <a:avLst/>
                  <a:gdLst>
                    <a:gd name="connsiteX0" fmla="*/ 6100 w 6099"/>
                    <a:gd name="connsiteY0" fmla="*/ 3603 h 7205"/>
                    <a:gd name="connsiteX1" fmla="*/ 3050 w 6099"/>
                    <a:gd name="connsiteY1" fmla="*/ 7205 h 7205"/>
                    <a:gd name="connsiteX2" fmla="*/ 0 w 6099"/>
                    <a:gd name="connsiteY2" fmla="*/ 3603 h 7205"/>
                    <a:gd name="connsiteX3" fmla="*/ 3050 w 6099"/>
                    <a:gd name="connsiteY3" fmla="*/ 0 h 7205"/>
                    <a:gd name="connsiteX4" fmla="*/ 6100 w 6099"/>
                    <a:gd name="connsiteY4" fmla="*/ 3603 h 72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099" h="7205">
                      <a:moveTo>
                        <a:pt x="6100" y="3603"/>
                      </a:moveTo>
                      <a:cubicBezTo>
                        <a:pt x="6100" y="5542"/>
                        <a:pt x="4714" y="7205"/>
                        <a:pt x="3050" y="7205"/>
                      </a:cubicBezTo>
                      <a:cubicBezTo>
                        <a:pt x="1386" y="7205"/>
                        <a:pt x="0" y="5542"/>
                        <a:pt x="0" y="3603"/>
                      </a:cubicBezTo>
                      <a:cubicBezTo>
                        <a:pt x="0" y="1663"/>
                        <a:pt x="1386" y="0"/>
                        <a:pt x="3050" y="0"/>
                      </a:cubicBezTo>
                      <a:cubicBezTo>
                        <a:pt x="4714" y="0"/>
                        <a:pt x="6100" y="1663"/>
                        <a:pt x="6100" y="3603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517" name="Freeform 4516">
                  <a:extLst>
                    <a:ext uri="{FF2B5EF4-FFF2-40B4-BE49-F238E27FC236}">
                      <a16:creationId xmlns:a16="http://schemas.microsoft.com/office/drawing/2014/main" id="{DEEE278E-4CD3-5A6A-FD9E-1B1AAD1EBAD3}"/>
                    </a:ext>
                  </a:extLst>
                </p:cNvPr>
                <p:cNvSpPr/>
                <p:nvPr/>
              </p:nvSpPr>
              <p:spPr>
                <a:xfrm>
                  <a:off x="9889395" y="4192748"/>
                  <a:ext cx="4435" cy="3879"/>
                </a:xfrm>
                <a:custGeom>
                  <a:avLst/>
                  <a:gdLst>
                    <a:gd name="connsiteX0" fmla="*/ 4435 w 4435"/>
                    <a:gd name="connsiteY0" fmla="*/ 1940 h 3879"/>
                    <a:gd name="connsiteX1" fmla="*/ 2218 w 4435"/>
                    <a:gd name="connsiteY1" fmla="*/ 3880 h 3879"/>
                    <a:gd name="connsiteX2" fmla="*/ 0 w 4435"/>
                    <a:gd name="connsiteY2" fmla="*/ 1940 h 3879"/>
                    <a:gd name="connsiteX3" fmla="*/ 2218 w 4435"/>
                    <a:gd name="connsiteY3" fmla="*/ 0 h 3879"/>
                    <a:gd name="connsiteX4" fmla="*/ 4435 w 4435"/>
                    <a:gd name="connsiteY4" fmla="*/ 1940 h 38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435" h="3879">
                      <a:moveTo>
                        <a:pt x="4435" y="1940"/>
                      </a:moveTo>
                      <a:cubicBezTo>
                        <a:pt x="4435" y="3048"/>
                        <a:pt x="3327" y="3880"/>
                        <a:pt x="2218" y="3880"/>
                      </a:cubicBezTo>
                      <a:cubicBezTo>
                        <a:pt x="1109" y="3880"/>
                        <a:pt x="0" y="3048"/>
                        <a:pt x="0" y="1940"/>
                      </a:cubicBezTo>
                      <a:cubicBezTo>
                        <a:pt x="0" y="832"/>
                        <a:pt x="1109" y="0"/>
                        <a:pt x="2218" y="0"/>
                      </a:cubicBezTo>
                      <a:cubicBezTo>
                        <a:pt x="3327" y="0"/>
                        <a:pt x="4435" y="832"/>
                        <a:pt x="4435" y="194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518" name="Freeform 4517">
                  <a:extLst>
                    <a:ext uri="{FF2B5EF4-FFF2-40B4-BE49-F238E27FC236}">
                      <a16:creationId xmlns:a16="http://schemas.microsoft.com/office/drawing/2014/main" id="{FB790CA6-6917-299A-557F-993D0811442B}"/>
                    </a:ext>
                  </a:extLst>
                </p:cNvPr>
                <p:cNvSpPr/>
                <p:nvPr/>
              </p:nvSpPr>
              <p:spPr>
                <a:xfrm>
                  <a:off x="9825354" y="4156168"/>
                  <a:ext cx="6099" cy="6650"/>
                </a:xfrm>
                <a:custGeom>
                  <a:avLst/>
                  <a:gdLst>
                    <a:gd name="connsiteX0" fmla="*/ 6099 w 6099"/>
                    <a:gd name="connsiteY0" fmla="*/ 3325 h 6650"/>
                    <a:gd name="connsiteX1" fmla="*/ 3050 w 6099"/>
                    <a:gd name="connsiteY1" fmla="*/ 6651 h 6650"/>
                    <a:gd name="connsiteX2" fmla="*/ 0 w 6099"/>
                    <a:gd name="connsiteY2" fmla="*/ 3325 h 6650"/>
                    <a:gd name="connsiteX3" fmla="*/ 3050 w 6099"/>
                    <a:gd name="connsiteY3" fmla="*/ 0 h 6650"/>
                    <a:gd name="connsiteX4" fmla="*/ 6099 w 6099"/>
                    <a:gd name="connsiteY4" fmla="*/ 3325 h 66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099" h="6650">
                      <a:moveTo>
                        <a:pt x="6099" y="3325"/>
                      </a:moveTo>
                      <a:cubicBezTo>
                        <a:pt x="6099" y="5265"/>
                        <a:pt x="4713" y="6651"/>
                        <a:pt x="3050" y="6651"/>
                      </a:cubicBezTo>
                      <a:cubicBezTo>
                        <a:pt x="1386" y="6651"/>
                        <a:pt x="0" y="4988"/>
                        <a:pt x="0" y="3325"/>
                      </a:cubicBezTo>
                      <a:cubicBezTo>
                        <a:pt x="0" y="1663"/>
                        <a:pt x="1386" y="0"/>
                        <a:pt x="3050" y="0"/>
                      </a:cubicBezTo>
                      <a:cubicBezTo>
                        <a:pt x="4713" y="0"/>
                        <a:pt x="6099" y="1386"/>
                        <a:pt x="6099" y="3325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519" name="Freeform 4518">
                  <a:extLst>
                    <a:ext uri="{FF2B5EF4-FFF2-40B4-BE49-F238E27FC236}">
                      <a16:creationId xmlns:a16="http://schemas.microsoft.com/office/drawing/2014/main" id="{08C10E0C-ABF3-27B7-E596-9ECFDDA5D842}"/>
                    </a:ext>
                  </a:extLst>
                </p:cNvPr>
                <p:cNvSpPr/>
                <p:nvPr/>
              </p:nvSpPr>
              <p:spPr>
                <a:xfrm>
                  <a:off x="9823136" y="4244292"/>
                  <a:ext cx="5544" cy="4988"/>
                </a:xfrm>
                <a:custGeom>
                  <a:avLst/>
                  <a:gdLst>
                    <a:gd name="connsiteX0" fmla="*/ 5545 w 5544"/>
                    <a:gd name="connsiteY0" fmla="*/ 2494 h 4988"/>
                    <a:gd name="connsiteX1" fmla="*/ 2772 w 5544"/>
                    <a:gd name="connsiteY1" fmla="*/ 4988 h 4988"/>
                    <a:gd name="connsiteX2" fmla="*/ 0 w 5544"/>
                    <a:gd name="connsiteY2" fmla="*/ 2494 h 4988"/>
                    <a:gd name="connsiteX3" fmla="*/ 2772 w 5544"/>
                    <a:gd name="connsiteY3" fmla="*/ 0 h 4988"/>
                    <a:gd name="connsiteX4" fmla="*/ 5545 w 5544"/>
                    <a:gd name="connsiteY4" fmla="*/ 2494 h 49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544" h="4988">
                      <a:moveTo>
                        <a:pt x="5545" y="2494"/>
                      </a:moveTo>
                      <a:cubicBezTo>
                        <a:pt x="5545" y="3880"/>
                        <a:pt x="4159" y="4988"/>
                        <a:pt x="2772" y="4988"/>
                      </a:cubicBezTo>
                      <a:cubicBezTo>
                        <a:pt x="1386" y="4988"/>
                        <a:pt x="0" y="3880"/>
                        <a:pt x="0" y="2494"/>
                      </a:cubicBezTo>
                      <a:cubicBezTo>
                        <a:pt x="0" y="1109"/>
                        <a:pt x="1386" y="0"/>
                        <a:pt x="2772" y="0"/>
                      </a:cubicBezTo>
                      <a:cubicBezTo>
                        <a:pt x="4159" y="0"/>
                        <a:pt x="5545" y="1109"/>
                        <a:pt x="5545" y="2494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520" name="Freeform 4519">
                  <a:extLst>
                    <a:ext uri="{FF2B5EF4-FFF2-40B4-BE49-F238E27FC236}">
                      <a16:creationId xmlns:a16="http://schemas.microsoft.com/office/drawing/2014/main" id="{433BCBFA-8D13-236B-CC6C-681CD4ACE2F4}"/>
                    </a:ext>
                  </a:extLst>
                </p:cNvPr>
                <p:cNvSpPr/>
                <p:nvPr/>
              </p:nvSpPr>
              <p:spPr>
                <a:xfrm>
                  <a:off x="9838107" y="4253715"/>
                  <a:ext cx="5544" cy="8868"/>
                </a:xfrm>
                <a:custGeom>
                  <a:avLst/>
                  <a:gdLst>
                    <a:gd name="connsiteX0" fmla="*/ 5545 w 5544"/>
                    <a:gd name="connsiteY0" fmla="*/ 4434 h 8868"/>
                    <a:gd name="connsiteX1" fmla="*/ 2772 w 5544"/>
                    <a:gd name="connsiteY1" fmla="*/ 8868 h 8868"/>
                    <a:gd name="connsiteX2" fmla="*/ 0 w 5544"/>
                    <a:gd name="connsiteY2" fmla="*/ 4434 h 8868"/>
                    <a:gd name="connsiteX3" fmla="*/ 2772 w 5544"/>
                    <a:gd name="connsiteY3" fmla="*/ 0 h 8868"/>
                    <a:gd name="connsiteX4" fmla="*/ 5545 w 5544"/>
                    <a:gd name="connsiteY4" fmla="*/ 4434 h 8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544" h="8868">
                      <a:moveTo>
                        <a:pt x="5545" y="4434"/>
                      </a:moveTo>
                      <a:cubicBezTo>
                        <a:pt x="5545" y="6928"/>
                        <a:pt x="4159" y="8868"/>
                        <a:pt x="2772" y="8868"/>
                      </a:cubicBezTo>
                      <a:cubicBezTo>
                        <a:pt x="1386" y="8868"/>
                        <a:pt x="0" y="6928"/>
                        <a:pt x="0" y="4434"/>
                      </a:cubicBezTo>
                      <a:cubicBezTo>
                        <a:pt x="0" y="1940"/>
                        <a:pt x="1386" y="0"/>
                        <a:pt x="2772" y="0"/>
                      </a:cubicBezTo>
                      <a:cubicBezTo>
                        <a:pt x="4159" y="0"/>
                        <a:pt x="5545" y="1940"/>
                        <a:pt x="5545" y="4434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521" name="Freeform 4520">
                  <a:extLst>
                    <a:ext uri="{FF2B5EF4-FFF2-40B4-BE49-F238E27FC236}">
                      <a16:creationId xmlns:a16="http://schemas.microsoft.com/office/drawing/2014/main" id="{2E54CBAF-88DD-EB2E-3598-E1CE2A4D4593}"/>
                    </a:ext>
                  </a:extLst>
                </p:cNvPr>
                <p:cNvSpPr/>
                <p:nvPr/>
              </p:nvSpPr>
              <p:spPr>
                <a:xfrm>
                  <a:off x="9757155" y="4258426"/>
                  <a:ext cx="7207" cy="8313"/>
                </a:xfrm>
                <a:custGeom>
                  <a:avLst/>
                  <a:gdLst>
                    <a:gd name="connsiteX0" fmla="*/ 7208 w 7207"/>
                    <a:gd name="connsiteY0" fmla="*/ 4157 h 8313"/>
                    <a:gd name="connsiteX1" fmla="*/ 3604 w 7207"/>
                    <a:gd name="connsiteY1" fmla="*/ 8314 h 8313"/>
                    <a:gd name="connsiteX2" fmla="*/ 0 w 7207"/>
                    <a:gd name="connsiteY2" fmla="*/ 4157 h 8313"/>
                    <a:gd name="connsiteX3" fmla="*/ 3604 w 7207"/>
                    <a:gd name="connsiteY3" fmla="*/ 0 h 8313"/>
                    <a:gd name="connsiteX4" fmla="*/ 7208 w 7207"/>
                    <a:gd name="connsiteY4" fmla="*/ 4157 h 83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207" h="8313">
                      <a:moveTo>
                        <a:pt x="7208" y="4157"/>
                      </a:moveTo>
                      <a:cubicBezTo>
                        <a:pt x="7208" y="6651"/>
                        <a:pt x="5545" y="8314"/>
                        <a:pt x="3604" y="8314"/>
                      </a:cubicBezTo>
                      <a:cubicBezTo>
                        <a:pt x="1663" y="8314"/>
                        <a:pt x="0" y="6374"/>
                        <a:pt x="0" y="4157"/>
                      </a:cubicBezTo>
                      <a:cubicBezTo>
                        <a:pt x="0" y="1940"/>
                        <a:pt x="1663" y="0"/>
                        <a:pt x="3604" y="0"/>
                      </a:cubicBezTo>
                      <a:cubicBezTo>
                        <a:pt x="5545" y="0"/>
                        <a:pt x="7208" y="1940"/>
                        <a:pt x="7208" y="4157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522" name="Freeform 4521">
                  <a:extLst>
                    <a:ext uri="{FF2B5EF4-FFF2-40B4-BE49-F238E27FC236}">
                      <a16:creationId xmlns:a16="http://schemas.microsoft.com/office/drawing/2014/main" id="{A35958D1-A805-10DF-1CFE-F7553C87E66C}"/>
                    </a:ext>
                  </a:extLst>
                </p:cNvPr>
                <p:cNvSpPr/>
                <p:nvPr/>
              </p:nvSpPr>
              <p:spPr>
                <a:xfrm>
                  <a:off x="9778779" y="4265077"/>
                  <a:ext cx="8317" cy="12747"/>
                </a:xfrm>
                <a:custGeom>
                  <a:avLst/>
                  <a:gdLst>
                    <a:gd name="connsiteX0" fmla="*/ 8317 w 8317"/>
                    <a:gd name="connsiteY0" fmla="*/ 6374 h 12747"/>
                    <a:gd name="connsiteX1" fmla="*/ 4159 w 8317"/>
                    <a:gd name="connsiteY1" fmla="*/ 12748 h 12747"/>
                    <a:gd name="connsiteX2" fmla="*/ 0 w 8317"/>
                    <a:gd name="connsiteY2" fmla="*/ 6374 h 12747"/>
                    <a:gd name="connsiteX3" fmla="*/ 4159 w 8317"/>
                    <a:gd name="connsiteY3" fmla="*/ 0 h 12747"/>
                    <a:gd name="connsiteX4" fmla="*/ 8317 w 8317"/>
                    <a:gd name="connsiteY4" fmla="*/ 6374 h 127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317" h="12747">
                      <a:moveTo>
                        <a:pt x="8317" y="6374"/>
                      </a:moveTo>
                      <a:cubicBezTo>
                        <a:pt x="8317" y="9977"/>
                        <a:pt x="6377" y="12748"/>
                        <a:pt x="4159" y="12748"/>
                      </a:cubicBezTo>
                      <a:cubicBezTo>
                        <a:pt x="1941" y="12748"/>
                        <a:pt x="0" y="9977"/>
                        <a:pt x="0" y="6374"/>
                      </a:cubicBezTo>
                      <a:cubicBezTo>
                        <a:pt x="0" y="2771"/>
                        <a:pt x="1941" y="0"/>
                        <a:pt x="4159" y="0"/>
                      </a:cubicBezTo>
                      <a:cubicBezTo>
                        <a:pt x="6377" y="0"/>
                        <a:pt x="8317" y="2771"/>
                        <a:pt x="8317" y="6374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523" name="Freeform 4522">
                  <a:extLst>
                    <a:ext uri="{FF2B5EF4-FFF2-40B4-BE49-F238E27FC236}">
                      <a16:creationId xmlns:a16="http://schemas.microsoft.com/office/drawing/2014/main" id="{9975EAD1-ED62-42AA-A23F-66B5F79F1E9E}"/>
                    </a:ext>
                  </a:extLst>
                </p:cNvPr>
                <p:cNvSpPr/>
                <p:nvPr/>
              </p:nvSpPr>
              <p:spPr>
                <a:xfrm>
                  <a:off x="9724995" y="4241244"/>
                  <a:ext cx="8317" cy="6650"/>
                </a:xfrm>
                <a:custGeom>
                  <a:avLst/>
                  <a:gdLst>
                    <a:gd name="connsiteX0" fmla="*/ 8317 w 8317"/>
                    <a:gd name="connsiteY0" fmla="*/ 3326 h 6650"/>
                    <a:gd name="connsiteX1" fmla="*/ 4159 w 8317"/>
                    <a:gd name="connsiteY1" fmla="*/ 6651 h 6650"/>
                    <a:gd name="connsiteX2" fmla="*/ 0 w 8317"/>
                    <a:gd name="connsiteY2" fmla="*/ 3326 h 6650"/>
                    <a:gd name="connsiteX3" fmla="*/ 4159 w 8317"/>
                    <a:gd name="connsiteY3" fmla="*/ 0 h 6650"/>
                    <a:gd name="connsiteX4" fmla="*/ 8317 w 8317"/>
                    <a:gd name="connsiteY4" fmla="*/ 3326 h 66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317" h="6650">
                      <a:moveTo>
                        <a:pt x="8317" y="3326"/>
                      </a:moveTo>
                      <a:cubicBezTo>
                        <a:pt x="8317" y="4988"/>
                        <a:pt x="6377" y="6651"/>
                        <a:pt x="4159" y="6651"/>
                      </a:cubicBezTo>
                      <a:cubicBezTo>
                        <a:pt x="1941" y="6651"/>
                        <a:pt x="0" y="5265"/>
                        <a:pt x="0" y="3326"/>
                      </a:cubicBezTo>
                      <a:cubicBezTo>
                        <a:pt x="0" y="1386"/>
                        <a:pt x="1664" y="0"/>
                        <a:pt x="4159" y="0"/>
                      </a:cubicBezTo>
                      <a:cubicBezTo>
                        <a:pt x="6653" y="0"/>
                        <a:pt x="8317" y="1386"/>
                        <a:pt x="8317" y="3326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524" name="Freeform 4523">
                  <a:extLst>
                    <a:ext uri="{FF2B5EF4-FFF2-40B4-BE49-F238E27FC236}">
                      <a16:creationId xmlns:a16="http://schemas.microsoft.com/office/drawing/2014/main" id="{B1110666-9A44-975A-17FE-5FF8E8E891F3}"/>
                    </a:ext>
                  </a:extLst>
                </p:cNvPr>
                <p:cNvSpPr/>
                <p:nvPr/>
              </p:nvSpPr>
              <p:spPr>
                <a:xfrm>
                  <a:off x="9794635" y="4232406"/>
                  <a:ext cx="108158" cy="58335"/>
                </a:xfrm>
                <a:custGeom>
                  <a:avLst/>
                  <a:gdLst>
                    <a:gd name="connsiteX0" fmla="*/ 19075 w 108158"/>
                    <a:gd name="connsiteY0" fmla="*/ 54009 h 58335"/>
                    <a:gd name="connsiteX1" fmla="*/ 15749 w 108158"/>
                    <a:gd name="connsiteY1" fmla="*/ 52347 h 58335"/>
                    <a:gd name="connsiteX2" fmla="*/ 12699 w 108158"/>
                    <a:gd name="connsiteY2" fmla="*/ 49852 h 58335"/>
                    <a:gd name="connsiteX3" fmla="*/ 2719 w 108158"/>
                    <a:gd name="connsiteY3" fmla="*/ 45141 h 58335"/>
                    <a:gd name="connsiteX4" fmla="*/ 223 w 108158"/>
                    <a:gd name="connsiteY4" fmla="*/ 42647 h 58335"/>
                    <a:gd name="connsiteX5" fmla="*/ 1055 w 108158"/>
                    <a:gd name="connsiteY5" fmla="*/ 36273 h 58335"/>
                    <a:gd name="connsiteX6" fmla="*/ 5768 w 108158"/>
                    <a:gd name="connsiteY6" fmla="*/ 34888 h 58335"/>
                    <a:gd name="connsiteX7" fmla="*/ 11312 w 108158"/>
                    <a:gd name="connsiteY7" fmla="*/ 35719 h 58335"/>
                    <a:gd name="connsiteX8" fmla="*/ 16857 w 108158"/>
                    <a:gd name="connsiteY8" fmla="*/ 35165 h 58335"/>
                    <a:gd name="connsiteX9" fmla="*/ 21848 w 108158"/>
                    <a:gd name="connsiteY9" fmla="*/ 36827 h 58335"/>
                    <a:gd name="connsiteX10" fmla="*/ 28224 w 108158"/>
                    <a:gd name="connsiteY10" fmla="*/ 36273 h 58335"/>
                    <a:gd name="connsiteX11" fmla="*/ 35709 w 108158"/>
                    <a:gd name="connsiteY11" fmla="*/ 36273 h 58335"/>
                    <a:gd name="connsiteX12" fmla="*/ 39313 w 108158"/>
                    <a:gd name="connsiteY12" fmla="*/ 33502 h 58335"/>
                    <a:gd name="connsiteX13" fmla="*/ 42086 w 108158"/>
                    <a:gd name="connsiteY13" fmla="*/ 32117 h 58335"/>
                    <a:gd name="connsiteX14" fmla="*/ 47353 w 108158"/>
                    <a:gd name="connsiteY14" fmla="*/ 37382 h 58335"/>
                    <a:gd name="connsiteX15" fmla="*/ 52898 w 108158"/>
                    <a:gd name="connsiteY15" fmla="*/ 33779 h 58335"/>
                    <a:gd name="connsiteX16" fmla="*/ 58720 w 108158"/>
                    <a:gd name="connsiteY16" fmla="*/ 36827 h 58335"/>
                    <a:gd name="connsiteX17" fmla="*/ 65651 w 108158"/>
                    <a:gd name="connsiteY17" fmla="*/ 36273 h 58335"/>
                    <a:gd name="connsiteX18" fmla="*/ 70641 w 108158"/>
                    <a:gd name="connsiteY18" fmla="*/ 31562 h 58335"/>
                    <a:gd name="connsiteX19" fmla="*/ 70641 w 108158"/>
                    <a:gd name="connsiteY19" fmla="*/ 31562 h 58335"/>
                    <a:gd name="connsiteX20" fmla="*/ 74245 w 108158"/>
                    <a:gd name="connsiteY20" fmla="*/ 24634 h 58335"/>
                    <a:gd name="connsiteX21" fmla="*/ 81453 w 108158"/>
                    <a:gd name="connsiteY21" fmla="*/ 20755 h 58335"/>
                    <a:gd name="connsiteX22" fmla="*/ 86720 w 108158"/>
                    <a:gd name="connsiteY22" fmla="*/ 15489 h 58335"/>
                    <a:gd name="connsiteX23" fmla="*/ 85611 w 108158"/>
                    <a:gd name="connsiteY23" fmla="*/ 6344 h 58335"/>
                    <a:gd name="connsiteX24" fmla="*/ 88661 w 108158"/>
                    <a:gd name="connsiteY24" fmla="*/ 525 h 58335"/>
                    <a:gd name="connsiteX25" fmla="*/ 98641 w 108158"/>
                    <a:gd name="connsiteY25" fmla="*/ 525 h 58335"/>
                    <a:gd name="connsiteX26" fmla="*/ 106126 w 108158"/>
                    <a:gd name="connsiteY26" fmla="*/ 3573 h 58335"/>
                    <a:gd name="connsiteX27" fmla="*/ 108068 w 108158"/>
                    <a:gd name="connsiteY27" fmla="*/ 12718 h 58335"/>
                    <a:gd name="connsiteX28" fmla="*/ 103632 w 108158"/>
                    <a:gd name="connsiteY28" fmla="*/ 21586 h 58335"/>
                    <a:gd name="connsiteX29" fmla="*/ 98087 w 108158"/>
                    <a:gd name="connsiteY29" fmla="*/ 25743 h 58335"/>
                    <a:gd name="connsiteX30" fmla="*/ 98919 w 108158"/>
                    <a:gd name="connsiteY30" fmla="*/ 31839 h 58335"/>
                    <a:gd name="connsiteX31" fmla="*/ 95592 w 108158"/>
                    <a:gd name="connsiteY31" fmla="*/ 37105 h 58335"/>
                    <a:gd name="connsiteX32" fmla="*/ 85334 w 108158"/>
                    <a:gd name="connsiteY32" fmla="*/ 39045 h 58335"/>
                    <a:gd name="connsiteX33" fmla="*/ 78958 w 108158"/>
                    <a:gd name="connsiteY33" fmla="*/ 44864 h 58335"/>
                    <a:gd name="connsiteX34" fmla="*/ 72027 w 108158"/>
                    <a:gd name="connsiteY34" fmla="*/ 52069 h 58335"/>
                    <a:gd name="connsiteX35" fmla="*/ 60660 w 108158"/>
                    <a:gd name="connsiteY35" fmla="*/ 56226 h 58335"/>
                    <a:gd name="connsiteX36" fmla="*/ 41808 w 108158"/>
                    <a:gd name="connsiteY36" fmla="*/ 57889 h 58335"/>
                    <a:gd name="connsiteX37" fmla="*/ 30719 w 108158"/>
                    <a:gd name="connsiteY37" fmla="*/ 54563 h 58335"/>
                    <a:gd name="connsiteX38" fmla="*/ 25729 w 108158"/>
                    <a:gd name="connsiteY38" fmla="*/ 51792 h 58335"/>
                    <a:gd name="connsiteX39" fmla="*/ 22402 w 108158"/>
                    <a:gd name="connsiteY39" fmla="*/ 50407 h 58335"/>
                    <a:gd name="connsiteX40" fmla="*/ 18798 w 108158"/>
                    <a:gd name="connsiteY40" fmla="*/ 53455 h 583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</a:cxnLst>
                  <a:rect l="l" t="t" r="r" b="b"/>
                  <a:pathLst>
                    <a:path w="108158" h="58335">
                      <a:moveTo>
                        <a:pt x="19075" y="54009"/>
                      </a:moveTo>
                      <a:cubicBezTo>
                        <a:pt x="17967" y="54563"/>
                        <a:pt x="16580" y="53178"/>
                        <a:pt x="15749" y="52347"/>
                      </a:cubicBezTo>
                      <a:cubicBezTo>
                        <a:pt x="14639" y="51515"/>
                        <a:pt x="13808" y="50684"/>
                        <a:pt x="12699" y="49852"/>
                      </a:cubicBezTo>
                      <a:cubicBezTo>
                        <a:pt x="9649" y="48190"/>
                        <a:pt x="6322" y="46250"/>
                        <a:pt x="2719" y="45141"/>
                      </a:cubicBezTo>
                      <a:cubicBezTo>
                        <a:pt x="1332" y="44864"/>
                        <a:pt x="501" y="44310"/>
                        <a:pt x="223" y="42647"/>
                      </a:cubicBezTo>
                      <a:cubicBezTo>
                        <a:pt x="-331" y="40707"/>
                        <a:pt x="223" y="37936"/>
                        <a:pt x="1055" y="36273"/>
                      </a:cubicBezTo>
                      <a:cubicBezTo>
                        <a:pt x="2164" y="34334"/>
                        <a:pt x="3827" y="34334"/>
                        <a:pt x="5768" y="34888"/>
                      </a:cubicBezTo>
                      <a:cubicBezTo>
                        <a:pt x="7708" y="35442"/>
                        <a:pt x="9372" y="35996"/>
                        <a:pt x="11312" y="35719"/>
                      </a:cubicBezTo>
                      <a:cubicBezTo>
                        <a:pt x="13253" y="35719"/>
                        <a:pt x="14917" y="34888"/>
                        <a:pt x="16857" y="35165"/>
                      </a:cubicBezTo>
                      <a:cubicBezTo>
                        <a:pt x="18521" y="35442"/>
                        <a:pt x="20184" y="36550"/>
                        <a:pt x="21848" y="36827"/>
                      </a:cubicBezTo>
                      <a:cubicBezTo>
                        <a:pt x="24066" y="37105"/>
                        <a:pt x="26284" y="36273"/>
                        <a:pt x="28224" y="36273"/>
                      </a:cubicBezTo>
                      <a:cubicBezTo>
                        <a:pt x="30719" y="35996"/>
                        <a:pt x="33214" y="36273"/>
                        <a:pt x="35709" y="36273"/>
                      </a:cubicBezTo>
                      <a:cubicBezTo>
                        <a:pt x="37650" y="36273"/>
                        <a:pt x="38482" y="35165"/>
                        <a:pt x="39313" y="33502"/>
                      </a:cubicBezTo>
                      <a:cubicBezTo>
                        <a:pt x="39868" y="32117"/>
                        <a:pt x="40700" y="30731"/>
                        <a:pt x="42086" y="32117"/>
                      </a:cubicBezTo>
                      <a:cubicBezTo>
                        <a:pt x="43749" y="33502"/>
                        <a:pt x="44858" y="36827"/>
                        <a:pt x="47353" y="37382"/>
                      </a:cubicBezTo>
                      <a:cubicBezTo>
                        <a:pt x="49848" y="37659"/>
                        <a:pt x="50957" y="34611"/>
                        <a:pt x="52898" y="33779"/>
                      </a:cubicBezTo>
                      <a:cubicBezTo>
                        <a:pt x="55116" y="32671"/>
                        <a:pt x="57056" y="35719"/>
                        <a:pt x="58720" y="36827"/>
                      </a:cubicBezTo>
                      <a:cubicBezTo>
                        <a:pt x="60660" y="37936"/>
                        <a:pt x="63710" y="37105"/>
                        <a:pt x="65651" y="36273"/>
                      </a:cubicBezTo>
                      <a:cubicBezTo>
                        <a:pt x="67869" y="35442"/>
                        <a:pt x="68977" y="33225"/>
                        <a:pt x="70641" y="31562"/>
                      </a:cubicBezTo>
                      <a:cubicBezTo>
                        <a:pt x="70641" y="31562"/>
                        <a:pt x="70641" y="31562"/>
                        <a:pt x="70641" y="31562"/>
                      </a:cubicBezTo>
                      <a:cubicBezTo>
                        <a:pt x="71472" y="29068"/>
                        <a:pt x="72304" y="26574"/>
                        <a:pt x="74245" y="24634"/>
                      </a:cubicBezTo>
                      <a:cubicBezTo>
                        <a:pt x="76186" y="22694"/>
                        <a:pt x="78958" y="21863"/>
                        <a:pt x="81453" y="20755"/>
                      </a:cubicBezTo>
                      <a:cubicBezTo>
                        <a:pt x="83948" y="19646"/>
                        <a:pt x="86166" y="18260"/>
                        <a:pt x="86720" y="15489"/>
                      </a:cubicBezTo>
                      <a:cubicBezTo>
                        <a:pt x="87275" y="12441"/>
                        <a:pt x="85889" y="9393"/>
                        <a:pt x="85611" y="6344"/>
                      </a:cubicBezTo>
                      <a:cubicBezTo>
                        <a:pt x="85334" y="3573"/>
                        <a:pt x="85611" y="1356"/>
                        <a:pt x="88661" y="525"/>
                      </a:cubicBezTo>
                      <a:cubicBezTo>
                        <a:pt x="91710" y="-307"/>
                        <a:pt x="95592" y="-30"/>
                        <a:pt x="98641" y="525"/>
                      </a:cubicBezTo>
                      <a:cubicBezTo>
                        <a:pt x="101414" y="802"/>
                        <a:pt x="104463" y="1356"/>
                        <a:pt x="106126" y="3573"/>
                      </a:cubicBezTo>
                      <a:cubicBezTo>
                        <a:pt x="108068" y="6067"/>
                        <a:pt x="108344" y="9670"/>
                        <a:pt x="108068" y="12718"/>
                      </a:cubicBezTo>
                      <a:cubicBezTo>
                        <a:pt x="107790" y="16043"/>
                        <a:pt x="106404" y="19369"/>
                        <a:pt x="103632" y="21586"/>
                      </a:cubicBezTo>
                      <a:cubicBezTo>
                        <a:pt x="101968" y="22971"/>
                        <a:pt x="98919" y="23803"/>
                        <a:pt x="98087" y="25743"/>
                      </a:cubicBezTo>
                      <a:cubicBezTo>
                        <a:pt x="97255" y="27683"/>
                        <a:pt x="98641" y="29899"/>
                        <a:pt x="98919" y="31839"/>
                      </a:cubicBezTo>
                      <a:cubicBezTo>
                        <a:pt x="99473" y="34611"/>
                        <a:pt x="98087" y="36273"/>
                        <a:pt x="95592" y="37105"/>
                      </a:cubicBezTo>
                      <a:cubicBezTo>
                        <a:pt x="92265" y="38213"/>
                        <a:pt x="88661" y="37936"/>
                        <a:pt x="85334" y="39045"/>
                      </a:cubicBezTo>
                      <a:cubicBezTo>
                        <a:pt x="82285" y="40153"/>
                        <a:pt x="80621" y="42093"/>
                        <a:pt x="78958" y="44864"/>
                      </a:cubicBezTo>
                      <a:cubicBezTo>
                        <a:pt x="77017" y="47912"/>
                        <a:pt x="75076" y="50407"/>
                        <a:pt x="72027" y="52069"/>
                      </a:cubicBezTo>
                      <a:cubicBezTo>
                        <a:pt x="68423" y="54009"/>
                        <a:pt x="64541" y="55118"/>
                        <a:pt x="60660" y="56226"/>
                      </a:cubicBezTo>
                      <a:cubicBezTo>
                        <a:pt x="54284" y="57889"/>
                        <a:pt x="48185" y="58997"/>
                        <a:pt x="41808" y="57889"/>
                      </a:cubicBezTo>
                      <a:cubicBezTo>
                        <a:pt x="37927" y="57335"/>
                        <a:pt x="34323" y="56226"/>
                        <a:pt x="30719" y="54563"/>
                      </a:cubicBezTo>
                      <a:cubicBezTo>
                        <a:pt x="29056" y="53732"/>
                        <a:pt x="27115" y="53178"/>
                        <a:pt x="25729" y="51792"/>
                      </a:cubicBezTo>
                      <a:cubicBezTo>
                        <a:pt x="24620" y="50961"/>
                        <a:pt x="24066" y="50129"/>
                        <a:pt x="22402" y="50407"/>
                      </a:cubicBezTo>
                      <a:cubicBezTo>
                        <a:pt x="20461" y="50684"/>
                        <a:pt x="20461" y="52901"/>
                        <a:pt x="18798" y="53455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525" name="Freeform 4524">
                  <a:extLst>
                    <a:ext uri="{FF2B5EF4-FFF2-40B4-BE49-F238E27FC236}">
                      <a16:creationId xmlns:a16="http://schemas.microsoft.com/office/drawing/2014/main" id="{7E85774C-E8EE-0CEE-2592-2635327CB8BF}"/>
                    </a:ext>
                  </a:extLst>
                </p:cNvPr>
                <p:cNvSpPr/>
                <p:nvPr/>
              </p:nvSpPr>
              <p:spPr>
                <a:xfrm>
                  <a:off x="9836998" y="4183603"/>
                  <a:ext cx="13673" cy="10374"/>
                </a:xfrm>
                <a:custGeom>
                  <a:avLst/>
                  <a:gdLst>
                    <a:gd name="connsiteX0" fmla="*/ 2772 w 13673"/>
                    <a:gd name="connsiteY0" fmla="*/ 4434 h 10374"/>
                    <a:gd name="connsiteX1" fmla="*/ 0 w 13673"/>
                    <a:gd name="connsiteY1" fmla="*/ 1940 h 10374"/>
                    <a:gd name="connsiteX2" fmla="*/ 5545 w 13673"/>
                    <a:gd name="connsiteY2" fmla="*/ 0 h 10374"/>
                    <a:gd name="connsiteX3" fmla="*/ 11089 w 13673"/>
                    <a:gd name="connsiteY3" fmla="*/ 831 h 10374"/>
                    <a:gd name="connsiteX4" fmla="*/ 13585 w 13673"/>
                    <a:gd name="connsiteY4" fmla="*/ 4711 h 10374"/>
                    <a:gd name="connsiteX5" fmla="*/ 12476 w 13673"/>
                    <a:gd name="connsiteY5" fmla="*/ 9976 h 10374"/>
                    <a:gd name="connsiteX6" fmla="*/ 6377 w 13673"/>
                    <a:gd name="connsiteY6" fmla="*/ 8036 h 10374"/>
                    <a:gd name="connsiteX7" fmla="*/ 4990 w 13673"/>
                    <a:gd name="connsiteY7" fmla="*/ 5819 h 10374"/>
                    <a:gd name="connsiteX8" fmla="*/ 2772 w 13673"/>
                    <a:gd name="connsiteY8" fmla="*/ 4157 h 103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673" h="10374">
                      <a:moveTo>
                        <a:pt x="2772" y="4434"/>
                      </a:moveTo>
                      <a:cubicBezTo>
                        <a:pt x="1941" y="3602"/>
                        <a:pt x="832" y="2771"/>
                        <a:pt x="0" y="1940"/>
                      </a:cubicBezTo>
                      <a:cubicBezTo>
                        <a:pt x="1664" y="1108"/>
                        <a:pt x="3604" y="277"/>
                        <a:pt x="5545" y="0"/>
                      </a:cubicBezTo>
                      <a:cubicBezTo>
                        <a:pt x="7486" y="0"/>
                        <a:pt x="9426" y="0"/>
                        <a:pt x="11089" y="831"/>
                      </a:cubicBezTo>
                      <a:cubicBezTo>
                        <a:pt x="13031" y="1663"/>
                        <a:pt x="13585" y="2771"/>
                        <a:pt x="13585" y="4711"/>
                      </a:cubicBezTo>
                      <a:cubicBezTo>
                        <a:pt x="13585" y="6374"/>
                        <a:pt x="14139" y="9145"/>
                        <a:pt x="12476" y="9976"/>
                      </a:cubicBezTo>
                      <a:cubicBezTo>
                        <a:pt x="10258" y="11085"/>
                        <a:pt x="8040" y="9699"/>
                        <a:pt x="6377" y="8036"/>
                      </a:cubicBezTo>
                      <a:cubicBezTo>
                        <a:pt x="5545" y="7482"/>
                        <a:pt x="5545" y="6651"/>
                        <a:pt x="4990" y="5819"/>
                      </a:cubicBezTo>
                      <a:cubicBezTo>
                        <a:pt x="4436" y="4988"/>
                        <a:pt x="3327" y="4711"/>
                        <a:pt x="2772" y="4157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526" name="Freeform 4525">
                  <a:extLst>
                    <a:ext uri="{FF2B5EF4-FFF2-40B4-BE49-F238E27FC236}">
                      <a16:creationId xmlns:a16="http://schemas.microsoft.com/office/drawing/2014/main" id="{8B77D4D1-A09A-5D69-5A97-D372E161E00E}"/>
                    </a:ext>
                  </a:extLst>
                </p:cNvPr>
                <p:cNvSpPr/>
                <p:nvPr/>
              </p:nvSpPr>
              <p:spPr>
                <a:xfrm>
                  <a:off x="9860540" y="4191072"/>
                  <a:ext cx="61639" cy="58485"/>
                </a:xfrm>
                <a:custGeom>
                  <a:avLst/>
                  <a:gdLst>
                    <a:gd name="connsiteX0" fmla="*/ 4736 w 61639"/>
                    <a:gd name="connsiteY0" fmla="*/ 845 h 58485"/>
                    <a:gd name="connsiteX1" fmla="*/ 25528 w 61639"/>
                    <a:gd name="connsiteY1" fmla="*/ 11652 h 58485"/>
                    <a:gd name="connsiteX2" fmla="*/ 50202 w 61639"/>
                    <a:gd name="connsiteY2" fmla="*/ 29943 h 58485"/>
                    <a:gd name="connsiteX3" fmla="*/ 61569 w 61639"/>
                    <a:gd name="connsiteY3" fmla="*/ 50449 h 58485"/>
                    <a:gd name="connsiteX4" fmla="*/ 56301 w 61639"/>
                    <a:gd name="connsiteY4" fmla="*/ 58486 h 58485"/>
                    <a:gd name="connsiteX5" fmla="*/ 52697 w 61639"/>
                    <a:gd name="connsiteY5" fmla="*/ 55161 h 58485"/>
                    <a:gd name="connsiteX6" fmla="*/ 49370 w 61639"/>
                    <a:gd name="connsiteY6" fmla="*/ 47401 h 58485"/>
                    <a:gd name="connsiteX7" fmla="*/ 40221 w 61639"/>
                    <a:gd name="connsiteY7" fmla="*/ 31882 h 58485"/>
                    <a:gd name="connsiteX8" fmla="*/ 34122 w 61639"/>
                    <a:gd name="connsiteY8" fmla="*/ 26340 h 58485"/>
                    <a:gd name="connsiteX9" fmla="*/ 28023 w 61639"/>
                    <a:gd name="connsiteY9" fmla="*/ 20520 h 58485"/>
                    <a:gd name="connsiteX10" fmla="*/ 28023 w 61639"/>
                    <a:gd name="connsiteY10" fmla="*/ 20520 h 58485"/>
                    <a:gd name="connsiteX11" fmla="*/ 26914 w 61639"/>
                    <a:gd name="connsiteY11" fmla="*/ 19689 h 58485"/>
                    <a:gd name="connsiteX12" fmla="*/ 25251 w 61639"/>
                    <a:gd name="connsiteY12" fmla="*/ 18858 h 58485"/>
                    <a:gd name="connsiteX13" fmla="*/ 21092 w 61639"/>
                    <a:gd name="connsiteY13" fmla="*/ 16363 h 58485"/>
                    <a:gd name="connsiteX14" fmla="*/ 15825 w 61639"/>
                    <a:gd name="connsiteY14" fmla="*/ 14423 h 58485"/>
                    <a:gd name="connsiteX15" fmla="*/ 12498 w 61639"/>
                    <a:gd name="connsiteY15" fmla="*/ 12484 h 58485"/>
                    <a:gd name="connsiteX16" fmla="*/ 7508 w 61639"/>
                    <a:gd name="connsiteY16" fmla="*/ 8050 h 58485"/>
                    <a:gd name="connsiteX17" fmla="*/ 4458 w 61639"/>
                    <a:gd name="connsiteY17" fmla="*/ 5556 h 58485"/>
                    <a:gd name="connsiteX18" fmla="*/ 1963 w 61639"/>
                    <a:gd name="connsiteY18" fmla="*/ 4724 h 58485"/>
                    <a:gd name="connsiteX19" fmla="*/ 1408 w 61639"/>
                    <a:gd name="connsiteY19" fmla="*/ 13 h 58485"/>
                    <a:gd name="connsiteX20" fmla="*/ 4181 w 61639"/>
                    <a:gd name="connsiteY20" fmla="*/ 845 h 584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61639" h="58485">
                      <a:moveTo>
                        <a:pt x="4736" y="845"/>
                      </a:moveTo>
                      <a:cubicBezTo>
                        <a:pt x="11943" y="3339"/>
                        <a:pt x="18874" y="7495"/>
                        <a:pt x="25528" y="11652"/>
                      </a:cubicBezTo>
                      <a:cubicBezTo>
                        <a:pt x="34122" y="16918"/>
                        <a:pt x="42717" y="23014"/>
                        <a:pt x="50202" y="29943"/>
                      </a:cubicBezTo>
                      <a:cubicBezTo>
                        <a:pt x="55747" y="35208"/>
                        <a:pt x="62400" y="42136"/>
                        <a:pt x="61569" y="50449"/>
                      </a:cubicBezTo>
                      <a:cubicBezTo>
                        <a:pt x="61569" y="52943"/>
                        <a:pt x="59905" y="58486"/>
                        <a:pt x="56301" y="58486"/>
                      </a:cubicBezTo>
                      <a:cubicBezTo>
                        <a:pt x="54638" y="58486"/>
                        <a:pt x="53528" y="56546"/>
                        <a:pt x="52697" y="55161"/>
                      </a:cubicBezTo>
                      <a:cubicBezTo>
                        <a:pt x="51310" y="52666"/>
                        <a:pt x="50202" y="49895"/>
                        <a:pt x="49370" y="47401"/>
                      </a:cubicBezTo>
                      <a:cubicBezTo>
                        <a:pt x="47152" y="41859"/>
                        <a:pt x="44657" y="36039"/>
                        <a:pt x="40221" y="31882"/>
                      </a:cubicBezTo>
                      <a:cubicBezTo>
                        <a:pt x="38281" y="29943"/>
                        <a:pt x="35508" y="28557"/>
                        <a:pt x="34122" y="26340"/>
                      </a:cubicBezTo>
                      <a:cubicBezTo>
                        <a:pt x="32736" y="23846"/>
                        <a:pt x="29964" y="22460"/>
                        <a:pt x="28023" y="20520"/>
                      </a:cubicBezTo>
                      <a:cubicBezTo>
                        <a:pt x="27469" y="19966"/>
                        <a:pt x="27469" y="19966"/>
                        <a:pt x="28023" y="20520"/>
                      </a:cubicBezTo>
                      <a:cubicBezTo>
                        <a:pt x="28023" y="20520"/>
                        <a:pt x="27191" y="19966"/>
                        <a:pt x="26914" y="19689"/>
                      </a:cubicBezTo>
                      <a:cubicBezTo>
                        <a:pt x="26914" y="19689"/>
                        <a:pt x="25805" y="19135"/>
                        <a:pt x="25251" y="18858"/>
                      </a:cubicBezTo>
                      <a:cubicBezTo>
                        <a:pt x="23865" y="18303"/>
                        <a:pt x="22478" y="17195"/>
                        <a:pt x="21092" y="16363"/>
                      </a:cubicBezTo>
                      <a:cubicBezTo>
                        <a:pt x="19429" y="15532"/>
                        <a:pt x="17488" y="15255"/>
                        <a:pt x="15825" y="14423"/>
                      </a:cubicBezTo>
                      <a:cubicBezTo>
                        <a:pt x="14716" y="13869"/>
                        <a:pt x="13607" y="13315"/>
                        <a:pt x="12498" y="12484"/>
                      </a:cubicBezTo>
                      <a:cubicBezTo>
                        <a:pt x="10835" y="11098"/>
                        <a:pt x="8894" y="9712"/>
                        <a:pt x="7508" y="8050"/>
                      </a:cubicBezTo>
                      <a:cubicBezTo>
                        <a:pt x="6676" y="6941"/>
                        <a:pt x="5844" y="6110"/>
                        <a:pt x="4458" y="5556"/>
                      </a:cubicBezTo>
                      <a:cubicBezTo>
                        <a:pt x="3626" y="5279"/>
                        <a:pt x="2518" y="5279"/>
                        <a:pt x="1963" y="4724"/>
                      </a:cubicBezTo>
                      <a:cubicBezTo>
                        <a:pt x="577" y="3893"/>
                        <a:pt x="-1364" y="-264"/>
                        <a:pt x="1408" y="13"/>
                      </a:cubicBezTo>
                      <a:cubicBezTo>
                        <a:pt x="2240" y="13"/>
                        <a:pt x="3350" y="567"/>
                        <a:pt x="4181" y="845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527" name="Freeform 4526">
                  <a:extLst>
                    <a:ext uri="{FF2B5EF4-FFF2-40B4-BE49-F238E27FC236}">
                      <a16:creationId xmlns:a16="http://schemas.microsoft.com/office/drawing/2014/main" id="{5FAD41A6-8073-984B-9D9D-6247578FDB11}"/>
                    </a:ext>
                  </a:extLst>
                </p:cNvPr>
                <p:cNvSpPr/>
                <p:nvPr/>
              </p:nvSpPr>
              <p:spPr>
                <a:xfrm>
                  <a:off x="9777832" y="4177898"/>
                  <a:ext cx="5382" cy="5389"/>
                </a:xfrm>
                <a:custGeom>
                  <a:avLst/>
                  <a:gdLst>
                    <a:gd name="connsiteX0" fmla="*/ 392 w 5382"/>
                    <a:gd name="connsiteY0" fmla="*/ 5150 h 5389"/>
                    <a:gd name="connsiteX1" fmla="*/ 115 w 5382"/>
                    <a:gd name="connsiteY1" fmla="*/ 3764 h 5389"/>
                    <a:gd name="connsiteX2" fmla="*/ 1501 w 5382"/>
                    <a:gd name="connsiteY2" fmla="*/ 2933 h 5389"/>
                    <a:gd name="connsiteX3" fmla="*/ 2055 w 5382"/>
                    <a:gd name="connsiteY3" fmla="*/ 439 h 5389"/>
                    <a:gd name="connsiteX4" fmla="*/ 4550 w 5382"/>
                    <a:gd name="connsiteY4" fmla="*/ 439 h 5389"/>
                    <a:gd name="connsiteX5" fmla="*/ 5382 w 5382"/>
                    <a:gd name="connsiteY5" fmla="*/ 2933 h 5389"/>
                    <a:gd name="connsiteX6" fmla="*/ 669 w 5382"/>
                    <a:gd name="connsiteY6" fmla="*/ 4873 h 53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382" h="5389">
                      <a:moveTo>
                        <a:pt x="392" y="5150"/>
                      </a:moveTo>
                      <a:cubicBezTo>
                        <a:pt x="115" y="4873"/>
                        <a:pt x="-163" y="4319"/>
                        <a:pt x="115" y="3764"/>
                      </a:cubicBezTo>
                      <a:cubicBezTo>
                        <a:pt x="392" y="3210"/>
                        <a:pt x="1224" y="3210"/>
                        <a:pt x="1501" y="2933"/>
                      </a:cubicBezTo>
                      <a:cubicBezTo>
                        <a:pt x="2055" y="2379"/>
                        <a:pt x="1501" y="1270"/>
                        <a:pt x="2055" y="439"/>
                      </a:cubicBezTo>
                      <a:cubicBezTo>
                        <a:pt x="2610" y="-392"/>
                        <a:pt x="3996" y="162"/>
                        <a:pt x="4550" y="439"/>
                      </a:cubicBezTo>
                      <a:cubicBezTo>
                        <a:pt x="5105" y="993"/>
                        <a:pt x="5382" y="2102"/>
                        <a:pt x="5382" y="2933"/>
                      </a:cubicBezTo>
                      <a:cubicBezTo>
                        <a:pt x="5105" y="4596"/>
                        <a:pt x="2055" y="6259"/>
                        <a:pt x="669" y="4873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528" name="Freeform 4527">
                  <a:extLst>
                    <a:ext uri="{FF2B5EF4-FFF2-40B4-BE49-F238E27FC236}">
                      <a16:creationId xmlns:a16="http://schemas.microsoft.com/office/drawing/2014/main" id="{9FE107C7-D9C2-EB67-C3B1-CC5C5B8322E3}"/>
                    </a:ext>
                  </a:extLst>
                </p:cNvPr>
                <p:cNvSpPr/>
                <p:nvPr/>
              </p:nvSpPr>
              <p:spPr>
                <a:xfrm>
                  <a:off x="9741561" y="4171133"/>
                  <a:ext cx="28345" cy="10142"/>
                </a:xfrm>
                <a:custGeom>
                  <a:avLst/>
                  <a:gdLst>
                    <a:gd name="connsiteX0" fmla="*/ 15316 w 28345"/>
                    <a:gd name="connsiteY0" fmla="*/ 8036 h 10142"/>
                    <a:gd name="connsiteX1" fmla="*/ 9494 w 28345"/>
                    <a:gd name="connsiteY1" fmla="*/ 5819 h 10142"/>
                    <a:gd name="connsiteX2" fmla="*/ 6999 w 28345"/>
                    <a:gd name="connsiteY2" fmla="*/ 7205 h 10142"/>
                    <a:gd name="connsiteX3" fmla="*/ 4781 w 28345"/>
                    <a:gd name="connsiteY3" fmla="*/ 9422 h 10142"/>
                    <a:gd name="connsiteX4" fmla="*/ 2009 w 28345"/>
                    <a:gd name="connsiteY4" fmla="*/ 9976 h 10142"/>
                    <a:gd name="connsiteX5" fmla="*/ 68 w 28345"/>
                    <a:gd name="connsiteY5" fmla="*/ 5819 h 10142"/>
                    <a:gd name="connsiteX6" fmla="*/ 1732 w 28345"/>
                    <a:gd name="connsiteY6" fmla="*/ 2494 h 10142"/>
                    <a:gd name="connsiteX7" fmla="*/ 4227 w 28345"/>
                    <a:gd name="connsiteY7" fmla="*/ 1108 h 10142"/>
                    <a:gd name="connsiteX8" fmla="*/ 6445 w 28345"/>
                    <a:gd name="connsiteY8" fmla="*/ 0 h 10142"/>
                    <a:gd name="connsiteX9" fmla="*/ 9494 w 28345"/>
                    <a:gd name="connsiteY9" fmla="*/ 0 h 10142"/>
                    <a:gd name="connsiteX10" fmla="*/ 14207 w 28345"/>
                    <a:gd name="connsiteY10" fmla="*/ 0 h 10142"/>
                    <a:gd name="connsiteX11" fmla="*/ 17811 w 28345"/>
                    <a:gd name="connsiteY11" fmla="*/ 277 h 10142"/>
                    <a:gd name="connsiteX12" fmla="*/ 24187 w 28345"/>
                    <a:gd name="connsiteY12" fmla="*/ 277 h 10142"/>
                    <a:gd name="connsiteX13" fmla="*/ 26960 w 28345"/>
                    <a:gd name="connsiteY13" fmla="*/ 554 h 10142"/>
                    <a:gd name="connsiteX14" fmla="*/ 28346 w 28345"/>
                    <a:gd name="connsiteY14" fmla="*/ 2494 h 10142"/>
                    <a:gd name="connsiteX15" fmla="*/ 25574 w 28345"/>
                    <a:gd name="connsiteY15" fmla="*/ 5819 h 10142"/>
                    <a:gd name="connsiteX16" fmla="*/ 20583 w 28345"/>
                    <a:gd name="connsiteY16" fmla="*/ 7759 h 10142"/>
                    <a:gd name="connsiteX17" fmla="*/ 19197 w 28345"/>
                    <a:gd name="connsiteY17" fmla="*/ 8036 h 10142"/>
                    <a:gd name="connsiteX18" fmla="*/ 16702 w 28345"/>
                    <a:gd name="connsiteY18" fmla="*/ 8036 h 10142"/>
                    <a:gd name="connsiteX19" fmla="*/ 15039 w 28345"/>
                    <a:gd name="connsiteY19" fmla="*/ 7759 h 10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28345" h="10142">
                      <a:moveTo>
                        <a:pt x="15316" y="8036"/>
                      </a:moveTo>
                      <a:cubicBezTo>
                        <a:pt x="13376" y="7205"/>
                        <a:pt x="11712" y="5265"/>
                        <a:pt x="9494" y="5819"/>
                      </a:cubicBezTo>
                      <a:cubicBezTo>
                        <a:pt x="8385" y="5819"/>
                        <a:pt x="7831" y="6374"/>
                        <a:pt x="6999" y="7205"/>
                      </a:cubicBezTo>
                      <a:cubicBezTo>
                        <a:pt x="6167" y="8036"/>
                        <a:pt x="5613" y="8591"/>
                        <a:pt x="4781" y="9422"/>
                      </a:cubicBezTo>
                      <a:cubicBezTo>
                        <a:pt x="3949" y="10253"/>
                        <a:pt x="3118" y="10253"/>
                        <a:pt x="2009" y="9976"/>
                      </a:cubicBezTo>
                      <a:cubicBezTo>
                        <a:pt x="346" y="9422"/>
                        <a:pt x="-209" y="7205"/>
                        <a:pt x="68" y="5819"/>
                      </a:cubicBezTo>
                      <a:cubicBezTo>
                        <a:pt x="346" y="4711"/>
                        <a:pt x="900" y="3325"/>
                        <a:pt x="1732" y="2494"/>
                      </a:cubicBezTo>
                      <a:cubicBezTo>
                        <a:pt x="2563" y="1663"/>
                        <a:pt x="3395" y="1386"/>
                        <a:pt x="4227" y="1108"/>
                      </a:cubicBezTo>
                      <a:cubicBezTo>
                        <a:pt x="5059" y="831"/>
                        <a:pt x="5613" y="277"/>
                        <a:pt x="6445" y="0"/>
                      </a:cubicBezTo>
                      <a:cubicBezTo>
                        <a:pt x="7553" y="0"/>
                        <a:pt x="8663" y="0"/>
                        <a:pt x="9494" y="0"/>
                      </a:cubicBezTo>
                      <a:cubicBezTo>
                        <a:pt x="11158" y="0"/>
                        <a:pt x="12544" y="0"/>
                        <a:pt x="14207" y="0"/>
                      </a:cubicBezTo>
                      <a:cubicBezTo>
                        <a:pt x="15594" y="0"/>
                        <a:pt x="16425" y="0"/>
                        <a:pt x="17811" y="277"/>
                      </a:cubicBezTo>
                      <a:cubicBezTo>
                        <a:pt x="20029" y="554"/>
                        <a:pt x="22247" y="277"/>
                        <a:pt x="24187" y="277"/>
                      </a:cubicBezTo>
                      <a:cubicBezTo>
                        <a:pt x="25019" y="277"/>
                        <a:pt x="26128" y="554"/>
                        <a:pt x="26960" y="554"/>
                      </a:cubicBezTo>
                      <a:cubicBezTo>
                        <a:pt x="28069" y="554"/>
                        <a:pt x="28346" y="1386"/>
                        <a:pt x="28346" y="2494"/>
                      </a:cubicBezTo>
                      <a:cubicBezTo>
                        <a:pt x="28346" y="4157"/>
                        <a:pt x="27237" y="5542"/>
                        <a:pt x="25574" y="5819"/>
                      </a:cubicBezTo>
                      <a:cubicBezTo>
                        <a:pt x="23633" y="5819"/>
                        <a:pt x="22247" y="7482"/>
                        <a:pt x="20583" y="7759"/>
                      </a:cubicBezTo>
                      <a:cubicBezTo>
                        <a:pt x="20029" y="7759"/>
                        <a:pt x="19475" y="7759"/>
                        <a:pt x="19197" y="8036"/>
                      </a:cubicBezTo>
                      <a:cubicBezTo>
                        <a:pt x="18366" y="8036"/>
                        <a:pt x="17534" y="8036"/>
                        <a:pt x="16702" y="8036"/>
                      </a:cubicBezTo>
                      <a:cubicBezTo>
                        <a:pt x="16148" y="8036"/>
                        <a:pt x="15594" y="8036"/>
                        <a:pt x="15039" y="7759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2813" name="Graphic 248">
                <a:extLst>
                  <a:ext uri="{FF2B5EF4-FFF2-40B4-BE49-F238E27FC236}">
                    <a16:creationId xmlns:a16="http://schemas.microsoft.com/office/drawing/2014/main" id="{B2643F3B-B779-FBE0-4F4B-B80815139B98}"/>
                  </a:ext>
                </a:extLst>
              </p:cNvPr>
              <p:cNvGrpSpPr/>
              <p:nvPr/>
            </p:nvGrpSpPr>
            <p:grpSpPr>
              <a:xfrm>
                <a:off x="9042270" y="3568680"/>
                <a:ext cx="23564" cy="168212"/>
                <a:chOff x="9705035" y="3567561"/>
                <a:chExt cx="23564" cy="168212"/>
              </a:xfrm>
              <a:grpFill/>
            </p:grpSpPr>
            <p:sp>
              <p:nvSpPr>
                <p:cNvPr id="4494" name="Freeform 4493">
                  <a:extLst>
                    <a:ext uri="{FF2B5EF4-FFF2-40B4-BE49-F238E27FC236}">
                      <a16:creationId xmlns:a16="http://schemas.microsoft.com/office/drawing/2014/main" id="{B7DB38D5-29A4-E539-76D7-F266DDA9FA31}"/>
                    </a:ext>
                  </a:extLst>
                </p:cNvPr>
                <p:cNvSpPr/>
                <p:nvPr/>
              </p:nvSpPr>
              <p:spPr>
                <a:xfrm>
                  <a:off x="9705035" y="3730695"/>
                  <a:ext cx="7231" cy="5078"/>
                </a:xfrm>
                <a:custGeom>
                  <a:avLst/>
                  <a:gdLst>
                    <a:gd name="connsiteX0" fmla="*/ 3881 w 7231"/>
                    <a:gd name="connsiteY0" fmla="*/ 368 h 5078"/>
                    <a:gd name="connsiteX1" fmla="*/ 4435 w 7231"/>
                    <a:gd name="connsiteY1" fmla="*/ 368 h 5078"/>
                    <a:gd name="connsiteX2" fmla="*/ 7208 w 7231"/>
                    <a:gd name="connsiteY2" fmla="*/ 4525 h 5078"/>
                    <a:gd name="connsiteX3" fmla="*/ 5267 w 7231"/>
                    <a:gd name="connsiteY3" fmla="*/ 5079 h 5078"/>
                    <a:gd name="connsiteX4" fmla="*/ 0 w 7231"/>
                    <a:gd name="connsiteY4" fmla="*/ 2031 h 5078"/>
                    <a:gd name="connsiteX5" fmla="*/ 3881 w 7231"/>
                    <a:gd name="connsiteY5" fmla="*/ 91 h 50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231" h="5078">
                      <a:moveTo>
                        <a:pt x="3881" y="368"/>
                      </a:moveTo>
                      <a:cubicBezTo>
                        <a:pt x="3881" y="368"/>
                        <a:pt x="4159" y="368"/>
                        <a:pt x="4435" y="368"/>
                      </a:cubicBezTo>
                      <a:cubicBezTo>
                        <a:pt x="5267" y="922"/>
                        <a:pt x="7485" y="3139"/>
                        <a:pt x="7208" y="4525"/>
                      </a:cubicBezTo>
                      <a:cubicBezTo>
                        <a:pt x="7208" y="5079"/>
                        <a:pt x="5822" y="5079"/>
                        <a:pt x="5267" y="5079"/>
                      </a:cubicBezTo>
                      <a:cubicBezTo>
                        <a:pt x="3881" y="5079"/>
                        <a:pt x="277" y="3693"/>
                        <a:pt x="0" y="2031"/>
                      </a:cubicBezTo>
                      <a:cubicBezTo>
                        <a:pt x="0" y="91"/>
                        <a:pt x="2772" y="-186"/>
                        <a:pt x="3881" y="91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495" name="Freeform 4494">
                  <a:extLst>
                    <a:ext uri="{FF2B5EF4-FFF2-40B4-BE49-F238E27FC236}">
                      <a16:creationId xmlns:a16="http://schemas.microsoft.com/office/drawing/2014/main" id="{9924FF13-382B-CC2A-3BA5-FDC214BEE693}"/>
                    </a:ext>
                  </a:extLst>
                </p:cNvPr>
                <p:cNvSpPr/>
                <p:nvPr/>
              </p:nvSpPr>
              <p:spPr>
                <a:xfrm>
                  <a:off x="9714738" y="3704999"/>
                  <a:ext cx="6930" cy="10557"/>
                </a:xfrm>
                <a:custGeom>
                  <a:avLst/>
                  <a:gdLst>
                    <a:gd name="connsiteX0" fmla="*/ 5822 w 6930"/>
                    <a:gd name="connsiteY0" fmla="*/ 9713 h 10557"/>
                    <a:gd name="connsiteX1" fmla="*/ 1663 w 6930"/>
                    <a:gd name="connsiteY1" fmla="*/ 9713 h 10557"/>
                    <a:gd name="connsiteX2" fmla="*/ 0 w 6930"/>
                    <a:gd name="connsiteY2" fmla="*/ 5002 h 10557"/>
                    <a:gd name="connsiteX3" fmla="*/ 2772 w 6930"/>
                    <a:gd name="connsiteY3" fmla="*/ 14 h 10557"/>
                    <a:gd name="connsiteX4" fmla="*/ 6931 w 6930"/>
                    <a:gd name="connsiteY4" fmla="*/ 5002 h 10557"/>
                    <a:gd name="connsiteX5" fmla="*/ 6653 w 6930"/>
                    <a:gd name="connsiteY5" fmla="*/ 6111 h 10557"/>
                    <a:gd name="connsiteX6" fmla="*/ 5822 w 6930"/>
                    <a:gd name="connsiteY6" fmla="*/ 9713 h 105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930" h="10557">
                      <a:moveTo>
                        <a:pt x="5822" y="9713"/>
                      </a:moveTo>
                      <a:cubicBezTo>
                        <a:pt x="4435" y="10545"/>
                        <a:pt x="2772" y="11099"/>
                        <a:pt x="1663" y="9713"/>
                      </a:cubicBezTo>
                      <a:cubicBezTo>
                        <a:pt x="554" y="8328"/>
                        <a:pt x="0" y="6665"/>
                        <a:pt x="0" y="5002"/>
                      </a:cubicBezTo>
                      <a:cubicBezTo>
                        <a:pt x="0" y="3617"/>
                        <a:pt x="832" y="-263"/>
                        <a:pt x="2772" y="14"/>
                      </a:cubicBezTo>
                      <a:cubicBezTo>
                        <a:pt x="4435" y="291"/>
                        <a:pt x="6931" y="3340"/>
                        <a:pt x="6931" y="5002"/>
                      </a:cubicBezTo>
                      <a:cubicBezTo>
                        <a:pt x="6931" y="5002"/>
                        <a:pt x="6931" y="6111"/>
                        <a:pt x="6653" y="6111"/>
                      </a:cubicBezTo>
                      <a:cubicBezTo>
                        <a:pt x="6653" y="7219"/>
                        <a:pt x="5822" y="8328"/>
                        <a:pt x="5822" y="9713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496" name="Freeform 4495">
                  <a:extLst>
                    <a:ext uri="{FF2B5EF4-FFF2-40B4-BE49-F238E27FC236}">
                      <a16:creationId xmlns:a16="http://schemas.microsoft.com/office/drawing/2014/main" id="{B5A00E7F-C6DC-88BD-AF54-ED8C4E50D1FF}"/>
                    </a:ext>
                  </a:extLst>
                </p:cNvPr>
                <p:cNvSpPr/>
                <p:nvPr/>
              </p:nvSpPr>
              <p:spPr>
                <a:xfrm>
                  <a:off x="9718619" y="3670928"/>
                  <a:ext cx="3326" cy="5542"/>
                </a:xfrm>
                <a:custGeom>
                  <a:avLst/>
                  <a:gdLst>
                    <a:gd name="connsiteX0" fmla="*/ 3327 w 3326"/>
                    <a:gd name="connsiteY0" fmla="*/ 2771 h 5542"/>
                    <a:gd name="connsiteX1" fmla="*/ 1664 w 3326"/>
                    <a:gd name="connsiteY1" fmla="*/ 5542 h 5542"/>
                    <a:gd name="connsiteX2" fmla="*/ 0 w 3326"/>
                    <a:gd name="connsiteY2" fmla="*/ 2771 h 5542"/>
                    <a:gd name="connsiteX3" fmla="*/ 1664 w 3326"/>
                    <a:gd name="connsiteY3" fmla="*/ 0 h 5542"/>
                    <a:gd name="connsiteX4" fmla="*/ 3327 w 3326"/>
                    <a:gd name="connsiteY4" fmla="*/ 2771 h 55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326" h="5542">
                      <a:moveTo>
                        <a:pt x="3327" y="2771"/>
                      </a:moveTo>
                      <a:cubicBezTo>
                        <a:pt x="3327" y="4434"/>
                        <a:pt x="2496" y="5542"/>
                        <a:pt x="1664" y="5542"/>
                      </a:cubicBezTo>
                      <a:cubicBezTo>
                        <a:pt x="832" y="5542"/>
                        <a:pt x="0" y="4157"/>
                        <a:pt x="0" y="2771"/>
                      </a:cubicBezTo>
                      <a:cubicBezTo>
                        <a:pt x="0" y="1386"/>
                        <a:pt x="832" y="0"/>
                        <a:pt x="1664" y="0"/>
                      </a:cubicBezTo>
                      <a:cubicBezTo>
                        <a:pt x="2496" y="0"/>
                        <a:pt x="3327" y="1386"/>
                        <a:pt x="3327" y="2771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497" name="Freeform 4496">
                  <a:extLst>
                    <a:ext uri="{FF2B5EF4-FFF2-40B4-BE49-F238E27FC236}">
                      <a16:creationId xmlns:a16="http://schemas.microsoft.com/office/drawing/2014/main" id="{713670D0-C4EC-ACF9-56DA-65CA26B0C987}"/>
                    </a:ext>
                  </a:extLst>
                </p:cNvPr>
                <p:cNvSpPr/>
                <p:nvPr/>
              </p:nvSpPr>
              <p:spPr>
                <a:xfrm>
                  <a:off x="9722223" y="3637950"/>
                  <a:ext cx="4436" cy="4433"/>
                </a:xfrm>
                <a:custGeom>
                  <a:avLst/>
                  <a:gdLst>
                    <a:gd name="connsiteX0" fmla="*/ 4436 w 4436"/>
                    <a:gd name="connsiteY0" fmla="*/ 2217 h 4433"/>
                    <a:gd name="connsiteX1" fmla="*/ 2218 w 4436"/>
                    <a:gd name="connsiteY1" fmla="*/ 4434 h 4433"/>
                    <a:gd name="connsiteX2" fmla="*/ 0 w 4436"/>
                    <a:gd name="connsiteY2" fmla="*/ 2217 h 4433"/>
                    <a:gd name="connsiteX3" fmla="*/ 2218 w 4436"/>
                    <a:gd name="connsiteY3" fmla="*/ 0 h 4433"/>
                    <a:gd name="connsiteX4" fmla="*/ 4436 w 4436"/>
                    <a:gd name="connsiteY4" fmla="*/ 2217 h 44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436" h="4433">
                      <a:moveTo>
                        <a:pt x="4436" y="2217"/>
                      </a:moveTo>
                      <a:cubicBezTo>
                        <a:pt x="4436" y="3602"/>
                        <a:pt x="3327" y="4434"/>
                        <a:pt x="2218" y="4434"/>
                      </a:cubicBezTo>
                      <a:cubicBezTo>
                        <a:pt x="1109" y="4434"/>
                        <a:pt x="0" y="3325"/>
                        <a:pt x="0" y="2217"/>
                      </a:cubicBezTo>
                      <a:cubicBezTo>
                        <a:pt x="0" y="1109"/>
                        <a:pt x="1109" y="0"/>
                        <a:pt x="2218" y="0"/>
                      </a:cubicBezTo>
                      <a:cubicBezTo>
                        <a:pt x="3327" y="0"/>
                        <a:pt x="4436" y="1109"/>
                        <a:pt x="4436" y="2217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498" name="Freeform 4497">
                  <a:extLst>
                    <a:ext uri="{FF2B5EF4-FFF2-40B4-BE49-F238E27FC236}">
                      <a16:creationId xmlns:a16="http://schemas.microsoft.com/office/drawing/2014/main" id="{62EB81FB-4D4C-6E87-9E5A-64E1E756D545}"/>
                    </a:ext>
                  </a:extLst>
                </p:cNvPr>
                <p:cNvSpPr/>
                <p:nvPr/>
              </p:nvSpPr>
              <p:spPr>
                <a:xfrm>
                  <a:off x="9721946" y="3622431"/>
                  <a:ext cx="6654" cy="6096"/>
                </a:xfrm>
                <a:custGeom>
                  <a:avLst/>
                  <a:gdLst>
                    <a:gd name="connsiteX0" fmla="*/ 6654 w 6654"/>
                    <a:gd name="connsiteY0" fmla="*/ 3048 h 6096"/>
                    <a:gd name="connsiteX1" fmla="*/ 3327 w 6654"/>
                    <a:gd name="connsiteY1" fmla="*/ 6097 h 6096"/>
                    <a:gd name="connsiteX2" fmla="*/ 0 w 6654"/>
                    <a:gd name="connsiteY2" fmla="*/ 3048 h 6096"/>
                    <a:gd name="connsiteX3" fmla="*/ 3327 w 6654"/>
                    <a:gd name="connsiteY3" fmla="*/ 0 h 6096"/>
                    <a:gd name="connsiteX4" fmla="*/ 6654 w 6654"/>
                    <a:gd name="connsiteY4" fmla="*/ 3048 h 60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654" h="6096">
                      <a:moveTo>
                        <a:pt x="6654" y="3048"/>
                      </a:moveTo>
                      <a:cubicBezTo>
                        <a:pt x="6654" y="4711"/>
                        <a:pt x="5268" y="6097"/>
                        <a:pt x="3327" y="6097"/>
                      </a:cubicBezTo>
                      <a:cubicBezTo>
                        <a:pt x="1386" y="6097"/>
                        <a:pt x="0" y="4711"/>
                        <a:pt x="0" y="3048"/>
                      </a:cubicBezTo>
                      <a:cubicBezTo>
                        <a:pt x="0" y="1386"/>
                        <a:pt x="1386" y="0"/>
                        <a:pt x="3327" y="0"/>
                      </a:cubicBezTo>
                      <a:cubicBezTo>
                        <a:pt x="5268" y="0"/>
                        <a:pt x="6654" y="1386"/>
                        <a:pt x="6654" y="3048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499" name="Freeform 4498">
                  <a:extLst>
                    <a:ext uri="{FF2B5EF4-FFF2-40B4-BE49-F238E27FC236}">
                      <a16:creationId xmlns:a16="http://schemas.microsoft.com/office/drawing/2014/main" id="{377B3275-9B3F-A4E1-86D1-CDE6774009E5}"/>
                    </a:ext>
                  </a:extLst>
                </p:cNvPr>
                <p:cNvSpPr/>
                <p:nvPr/>
              </p:nvSpPr>
              <p:spPr>
                <a:xfrm>
                  <a:off x="9717510" y="3602755"/>
                  <a:ext cx="4435" cy="4434"/>
                </a:xfrm>
                <a:custGeom>
                  <a:avLst/>
                  <a:gdLst>
                    <a:gd name="connsiteX0" fmla="*/ 4435 w 4435"/>
                    <a:gd name="connsiteY0" fmla="*/ 2217 h 4434"/>
                    <a:gd name="connsiteX1" fmla="*/ 2218 w 4435"/>
                    <a:gd name="connsiteY1" fmla="*/ 4434 h 4434"/>
                    <a:gd name="connsiteX2" fmla="*/ 0 w 4435"/>
                    <a:gd name="connsiteY2" fmla="*/ 2217 h 4434"/>
                    <a:gd name="connsiteX3" fmla="*/ 2218 w 4435"/>
                    <a:gd name="connsiteY3" fmla="*/ 0 h 4434"/>
                    <a:gd name="connsiteX4" fmla="*/ 4435 w 4435"/>
                    <a:gd name="connsiteY4" fmla="*/ 2217 h 44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435" h="4434">
                      <a:moveTo>
                        <a:pt x="4435" y="2217"/>
                      </a:moveTo>
                      <a:cubicBezTo>
                        <a:pt x="4435" y="3603"/>
                        <a:pt x="3327" y="4434"/>
                        <a:pt x="2218" y="4434"/>
                      </a:cubicBezTo>
                      <a:cubicBezTo>
                        <a:pt x="1109" y="4434"/>
                        <a:pt x="0" y="3326"/>
                        <a:pt x="0" y="2217"/>
                      </a:cubicBezTo>
                      <a:cubicBezTo>
                        <a:pt x="0" y="1109"/>
                        <a:pt x="1109" y="0"/>
                        <a:pt x="2218" y="0"/>
                      </a:cubicBezTo>
                      <a:cubicBezTo>
                        <a:pt x="3327" y="0"/>
                        <a:pt x="4435" y="1109"/>
                        <a:pt x="4435" y="2217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500" name="Freeform 4499">
                  <a:extLst>
                    <a:ext uri="{FF2B5EF4-FFF2-40B4-BE49-F238E27FC236}">
                      <a16:creationId xmlns:a16="http://schemas.microsoft.com/office/drawing/2014/main" id="{51D0796D-5691-6702-F086-AB8EAF7D5F41}"/>
                    </a:ext>
                  </a:extLst>
                </p:cNvPr>
                <p:cNvSpPr/>
                <p:nvPr/>
              </p:nvSpPr>
              <p:spPr>
                <a:xfrm>
                  <a:off x="9705311" y="3567561"/>
                  <a:ext cx="4990" cy="4988"/>
                </a:xfrm>
                <a:custGeom>
                  <a:avLst/>
                  <a:gdLst>
                    <a:gd name="connsiteX0" fmla="*/ 4990 w 4990"/>
                    <a:gd name="connsiteY0" fmla="*/ 2494 h 4988"/>
                    <a:gd name="connsiteX1" fmla="*/ 2496 w 4990"/>
                    <a:gd name="connsiteY1" fmla="*/ 4988 h 4988"/>
                    <a:gd name="connsiteX2" fmla="*/ 0 w 4990"/>
                    <a:gd name="connsiteY2" fmla="*/ 2494 h 4988"/>
                    <a:gd name="connsiteX3" fmla="*/ 2496 w 4990"/>
                    <a:gd name="connsiteY3" fmla="*/ 0 h 4988"/>
                    <a:gd name="connsiteX4" fmla="*/ 4990 w 4990"/>
                    <a:gd name="connsiteY4" fmla="*/ 2494 h 49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990" h="4988">
                      <a:moveTo>
                        <a:pt x="4990" y="2494"/>
                      </a:moveTo>
                      <a:cubicBezTo>
                        <a:pt x="4990" y="3880"/>
                        <a:pt x="3882" y="4988"/>
                        <a:pt x="2496" y="4988"/>
                      </a:cubicBezTo>
                      <a:cubicBezTo>
                        <a:pt x="1109" y="4988"/>
                        <a:pt x="0" y="3880"/>
                        <a:pt x="0" y="2494"/>
                      </a:cubicBezTo>
                      <a:cubicBezTo>
                        <a:pt x="0" y="1109"/>
                        <a:pt x="1109" y="0"/>
                        <a:pt x="2496" y="0"/>
                      </a:cubicBezTo>
                      <a:cubicBezTo>
                        <a:pt x="3882" y="0"/>
                        <a:pt x="4990" y="1109"/>
                        <a:pt x="4990" y="2494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2814" name="Graphic 248">
                <a:extLst>
                  <a:ext uri="{FF2B5EF4-FFF2-40B4-BE49-F238E27FC236}">
                    <a16:creationId xmlns:a16="http://schemas.microsoft.com/office/drawing/2014/main" id="{FFAFDA53-5412-9E87-63E0-24C11299DFAD}"/>
                  </a:ext>
                </a:extLst>
              </p:cNvPr>
              <p:cNvGrpSpPr/>
              <p:nvPr/>
            </p:nvGrpSpPr>
            <p:grpSpPr>
              <a:xfrm>
                <a:off x="8171728" y="4394780"/>
                <a:ext cx="1101478" cy="985147"/>
                <a:chOff x="8834493" y="4393661"/>
                <a:chExt cx="1101478" cy="985147"/>
              </a:xfrm>
              <a:grpFill/>
            </p:grpSpPr>
            <p:sp>
              <p:nvSpPr>
                <p:cNvPr id="4467" name="Freeform 4466">
                  <a:extLst>
                    <a:ext uri="{FF2B5EF4-FFF2-40B4-BE49-F238E27FC236}">
                      <a16:creationId xmlns:a16="http://schemas.microsoft.com/office/drawing/2014/main" id="{E6665651-B223-7BC5-7453-7DCE23FA5C4A}"/>
                    </a:ext>
                  </a:extLst>
                </p:cNvPr>
                <p:cNvSpPr/>
                <p:nvPr/>
              </p:nvSpPr>
              <p:spPr>
                <a:xfrm>
                  <a:off x="8834493" y="4412165"/>
                  <a:ext cx="1099814" cy="820208"/>
                </a:xfrm>
                <a:custGeom>
                  <a:avLst/>
                  <a:gdLst>
                    <a:gd name="connsiteX0" fmla="*/ 32463 w 1099814"/>
                    <a:gd name="connsiteY0" fmla="*/ 486413 h 820208"/>
                    <a:gd name="connsiteX1" fmla="*/ 31909 w 1099814"/>
                    <a:gd name="connsiteY1" fmla="*/ 485304 h 820208"/>
                    <a:gd name="connsiteX2" fmla="*/ 30799 w 1099814"/>
                    <a:gd name="connsiteY2" fmla="*/ 480316 h 820208"/>
                    <a:gd name="connsiteX3" fmla="*/ 28305 w 1099814"/>
                    <a:gd name="connsiteY3" fmla="*/ 463412 h 820208"/>
                    <a:gd name="connsiteX4" fmla="*/ 19156 w 1099814"/>
                    <a:gd name="connsiteY4" fmla="*/ 451495 h 820208"/>
                    <a:gd name="connsiteX5" fmla="*/ 16661 w 1099814"/>
                    <a:gd name="connsiteY5" fmla="*/ 448724 h 820208"/>
                    <a:gd name="connsiteX6" fmla="*/ 13611 w 1099814"/>
                    <a:gd name="connsiteY6" fmla="*/ 444845 h 820208"/>
                    <a:gd name="connsiteX7" fmla="*/ 8621 w 1099814"/>
                    <a:gd name="connsiteY7" fmla="*/ 437362 h 820208"/>
                    <a:gd name="connsiteX8" fmla="*/ 6126 w 1099814"/>
                    <a:gd name="connsiteY8" fmla="*/ 432651 h 820208"/>
                    <a:gd name="connsiteX9" fmla="*/ 3076 w 1099814"/>
                    <a:gd name="connsiteY9" fmla="*/ 427386 h 820208"/>
                    <a:gd name="connsiteX10" fmla="*/ 27 w 1099814"/>
                    <a:gd name="connsiteY10" fmla="*/ 418518 h 820208"/>
                    <a:gd name="connsiteX11" fmla="*/ 7512 w 1099814"/>
                    <a:gd name="connsiteY11" fmla="*/ 426000 h 820208"/>
                    <a:gd name="connsiteX12" fmla="*/ 14720 w 1099814"/>
                    <a:gd name="connsiteY12" fmla="*/ 436808 h 820208"/>
                    <a:gd name="connsiteX13" fmla="*/ 22760 w 1099814"/>
                    <a:gd name="connsiteY13" fmla="*/ 444290 h 820208"/>
                    <a:gd name="connsiteX14" fmla="*/ 25532 w 1099814"/>
                    <a:gd name="connsiteY14" fmla="*/ 440410 h 820208"/>
                    <a:gd name="connsiteX15" fmla="*/ 19433 w 1099814"/>
                    <a:gd name="connsiteY15" fmla="*/ 428217 h 820208"/>
                    <a:gd name="connsiteX16" fmla="*/ 16106 w 1099814"/>
                    <a:gd name="connsiteY16" fmla="*/ 422675 h 820208"/>
                    <a:gd name="connsiteX17" fmla="*/ 14165 w 1099814"/>
                    <a:gd name="connsiteY17" fmla="*/ 418518 h 820208"/>
                    <a:gd name="connsiteX18" fmla="*/ 18047 w 1099814"/>
                    <a:gd name="connsiteY18" fmla="*/ 419072 h 820208"/>
                    <a:gd name="connsiteX19" fmla="*/ 25810 w 1099814"/>
                    <a:gd name="connsiteY19" fmla="*/ 428494 h 820208"/>
                    <a:gd name="connsiteX20" fmla="*/ 30799 w 1099814"/>
                    <a:gd name="connsiteY20" fmla="*/ 434314 h 820208"/>
                    <a:gd name="connsiteX21" fmla="*/ 33572 w 1099814"/>
                    <a:gd name="connsiteY21" fmla="*/ 429880 h 820208"/>
                    <a:gd name="connsiteX22" fmla="*/ 34127 w 1099814"/>
                    <a:gd name="connsiteY22" fmla="*/ 422120 h 820208"/>
                    <a:gd name="connsiteX23" fmla="*/ 30523 w 1099814"/>
                    <a:gd name="connsiteY23" fmla="*/ 414084 h 820208"/>
                    <a:gd name="connsiteX24" fmla="*/ 22482 w 1099814"/>
                    <a:gd name="connsiteY24" fmla="*/ 398011 h 820208"/>
                    <a:gd name="connsiteX25" fmla="*/ 14720 w 1099814"/>
                    <a:gd name="connsiteY25" fmla="*/ 381384 h 820208"/>
                    <a:gd name="connsiteX26" fmla="*/ 13888 w 1099814"/>
                    <a:gd name="connsiteY26" fmla="*/ 366696 h 820208"/>
                    <a:gd name="connsiteX27" fmla="*/ 18601 w 1099814"/>
                    <a:gd name="connsiteY27" fmla="*/ 361154 h 820208"/>
                    <a:gd name="connsiteX28" fmla="*/ 21096 w 1099814"/>
                    <a:gd name="connsiteY28" fmla="*/ 353671 h 820208"/>
                    <a:gd name="connsiteX29" fmla="*/ 24424 w 1099814"/>
                    <a:gd name="connsiteY29" fmla="*/ 346189 h 820208"/>
                    <a:gd name="connsiteX30" fmla="*/ 24424 w 1099814"/>
                    <a:gd name="connsiteY30" fmla="*/ 337875 h 820208"/>
                    <a:gd name="connsiteX31" fmla="*/ 23314 w 1099814"/>
                    <a:gd name="connsiteY31" fmla="*/ 333996 h 820208"/>
                    <a:gd name="connsiteX32" fmla="*/ 22205 w 1099814"/>
                    <a:gd name="connsiteY32" fmla="*/ 329008 h 820208"/>
                    <a:gd name="connsiteX33" fmla="*/ 21096 w 1099814"/>
                    <a:gd name="connsiteY33" fmla="*/ 324574 h 820208"/>
                    <a:gd name="connsiteX34" fmla="*/ 23592 w 1099814"/>
                    <a:gd name="connsiteY34" fmla="*/ 320971 h 820208"/>
                    <a:gd name="connsiteX35" fmla="*/ 27196 w 1099814"/>
                    <a:gd name="connsiteY35" fmla="*/ 317369 h 820208"/>
                    <a:gd name="connsiteX36" fmla="*/ 28305 w 1099814"/>
                    <a:gd name="connsiteY36" fmla="*/ 311549 h 820208"/>
                    <a:gd name="connsiteX37" fmla="*/ 31077 w 1099814"/>
                    <a:gd name="connsiteY37" fmla="*/ 307115 h 820208"/>
                    <a:gd name="connsiteX38" fmla="*/ 33572 w 1099814"/>
                    <a:gd name="connsiteY38" fmla="*/ 311272 h 820208"/>
                    <a:gd name="connsiteX39" fmla="*/ 33572 w 1099814"/>
                    <a:gd name="connsiteY39" fmla="*/ 320140 h 820208"/>
                    <a:gd name="connsiteX40" fmla="*/ 34958 w 1099814"/>
                    <a:gd name="connsiteY40" fmla="*/ 325959 h 820208"/>
                    <a:gd name="connsiteX41" fmla="*/ 41334 w 1099814"/>
                    <a:gd name="connsiteY41" fmla="*/ 324019 h 820208"/>
                    <a:gd name="connsiteX42" fmla="*/ 44661 w 1099814"/>
                    <a:gd name="connsiteY42" fmla="*/ 313212 h 820208"/>
                    <a:gd name="connsiteX43" fmla="*/ 54919 w 1099814"/>
                    <a:gd name="connsiteY43" fmla="*/ 304621 h 820208"/>
                    <a:gd name="connsiteX44" fmla="*/ 65177 w 1099814"/>
                    <a:gd name="connsiteY44" fmla="*/ 298801 h 820208"/>
                    <a:gd name="connsiteX45" fmla="*/ 68781 w 1099814"/>
                    <a:gd name="connsiteY45" fmla="*/ 297693 h 820208"/>
                    <a:gd name="connsiteX46" fmla="*/ 73771 w 1099814"/>
                    <a:gd name="connsiteY46" fmla="*/ 294090 h 820208"/>
                    <a:gd name="connsiteX47" fmla="*/ 73771 w 1099814"/>
                    <a:gd name="connsiteY47" fmla="*/ 294090 h 820208"/>
                    <a:gd name="connsiteX48" fmla="*/ 76543 w 1099814"/>
                    <a:gd name="connsiteY48" fmla="*/ 291873 h 820208"/>
                    <a:gd name="connsiteX49" fmla="*/ 79315 w 1099814"/>
                    <a:gd name="connsiteY49" fmla="*/ 290488 h 820208"/>
                    <a:gd name="connsiteX50" fmla="*/ 82643 w 1099814"/>
                    <a:gd name="connsiteY50" fmla="*/ 287716 h 820208"/>
                    <a:gd name="connsiteX51" fmla="*/ 94841 w 1099814"/>
                    <a:gd name="connsiteY51" fmla="*/ 279126 h 820208"/>
                    <a:gd name="connsiteX52" fmla="*/ 99277 w 1099814"/>
                    <a:gd name="connsiteY52" fmla="*/ 274692 h 820208"/>
                    <a:gd name="connsiteX53" fmla="*/ 101772 w 1099814"/>
                    <a:gd name="connsiteY53" fmla="*/ 273306 h 820208"/>
                    <a:gd name="connsiteX54" fmla="*/ 105098 w 1099814"/>
                    <a:gd name="connsiteY54" fmla="*/ 272198 h 820208"/>
                    <a:gd name="connsiteX55" fmla="*/ 108148 w 1099814"/>
                    <a:gd name="connsiteY55" fmla="*/ 274415 h 820208"/>
                    <a:gd name="connsiteX56" fmla="*/ 112583 w 1099814"/>
                    <a:gd name="connsiteY56" fmla="*/ 271920 h 820208"/>
                    <a:gd name="connsiteX57" fmla="*/ 114801 w 1099814"/>
                    <a:gd name="connsiteY57" fmla="*/ 271089 h 820208"/>
                    <a:gd name="connsiteX58" fmla="*/ 116465 w 1099814"/>
                    <a:gd name="connsiteY58" fmla="*/ 273029 h 820208"/>
                    <a:gd name="connsiteX59" fmla="*/ 118406 w 1099814"/>
                    <a:gd name="connsiteY59" fmla="*/ 274969 h 820208"/>
                    <a:gd name="connsiteX60" fmla="*/ 127831 w 1099814"/>
                    <a:gd name="connsiteY60" fmla="*/ 273583 h 820208"/>
                    <a:gd name="connsiteX61" fmla="*/ 130049 w 1099814"/>
                    <a:gd name="connsiteY61" fmla="*/ 273306 h 820208"/>
                    <a:gd name="connsiteX62" fmla="*/ 133376 w 1099814"/>
                    <a:gd name="connsiteY62" fmla="*/ 271920 h 820208"/>
                    <a:gd name="connsiteX63" fmla="*/ 138366 w 1099814"/>
                    <a:gd name="connsiteY63" fmla="*/ 267209 h 820208"/>
                    <a:gd name="connsiteX64" fmla="*/ 142802 w 1099814"/>
                    <a:gd name="connsiteY64" fmla="*/ 263330 h 820208"/>
                    <a:gd name="connsiteX65" fmla="*/ 144743 w 1099814"/>
                    <a:gd name="connsiteY65" fmla="*/ 263607 h 820208"/>
                    <a:gd name="connsiteX66" fmla="*/ 151951 w 1099814"/>
                    <a:gd name="connsiteY66" fmla="*/ 263607 h 820208"/>
                    <a:gd name="connsiteX67" fmla="*/ 156110 w 1099814"/>
                    <a:gd name="connsiteY67" fmla="*/ 263052 h 820208"/>
                    <a:gd name="connsiteX68" fmla="*/ 158605 w 1099814"/>
                    <a:gd name="connsiteY68" fmla="*/ 263052 h 820208"/>
                    <a:gd name="connsiteX69" fmla="*/ 161099 w 1099814"/>
                    <a:gd name="connsiteY69" fmla="*/ 261390 h 820208"/>
                    <a:gd name="connsiteX70" fmla="*/ 166922 w 1099814"/>
                    <a:gd name="connsiteY70" fmla="*/ 258341 h 820208"/>
                    <a:gd name="connsiteX71" fmla="*/ 173852 w 1099814"/>
                    <a:gd name="connsiteY71" fmla="*/ 257787 h 820208"/>
                    <a:gd name="connsiteX72" fmla="*/ 177733 w 1099814"/>
                    <a:gd name="connsiteY72" fmla="*/ 256956 h 820208"/>
                    <a:gd name="connsiteX73" fmla="*/ 182724 w 1099814"/>
                    <a:gd name="connsiteY73" fmla="*/ 256956 h 820208"/>
                    <a:gd name="connsiteX74" fmla="*/ 194923 w 1099814"/>
                    <a:gd name="connsiteY74" fmla="*/ 255847 h 820208"/>
                    <a:gd name="connsiteX75" fmla="*/ 205734 w 1099814"/>
                    <a:gd name="connsiteY75" fmla="*/ 251968 h 820208"/>
                    <a:gd name="connsiteX76" fmla="*/ 212111 w 1099814"/>
                    <a:gd name="connsiteY76" fmla="*/ 249196 h 820208"/>
                    <a:gd name="connsiteX77" fmla="*/ 216546 w 1099814"/>
                    <a:gd name="connsiteY77" fmla="*/ 244762 h 820208"/>
                    <a:gd name="connsiteX78" fmla="*/ 230685 w 1099814"/>
                    <a:gd name="connsiteY78" fmla="*/ 232846 h 820208"/>
                    <a:gd name="connsiteX79" fmla="*/ 235121 w 1099814"/>
                    <a:gd name="connsiteY79" fmla="*/ 227304 h 820208"/>
                    <a:gd name="connsiteX80" fmla="*/ 237339 w 1099814"/>
                    <a:gd name="connsiteY80" fmla="*/ 219821 h 820208"/>
                    <a:gd name="connsiteX81" fmla="*/ 245933 w 1099814"/>
                    <a:gd name="connsiteY81" fmla="*/ 208737 h 820208"/>
                    <a:gd name="connsiteX82" fmla="*/ 255914 w 1099814"/>
                    <a:gd name="connsiteY82" fmla="*/ 204026 h 820208"/>
                    <a:gd name="connsiteX83" fmla="*/ 255359 w 1099814"/>
                    <a:gd name="connsiteY83" fmla="*/ 199314 h 820208"/>
                    <a:gd name="connsiteX84" fmla="*/ 251756 w 1099814"/>
                    <a:gd name="connsiteY84" fmla="*/ 196266 h 820208"/>
                    <a:gd name="connsiteX85" fmla="*/ 251756 w 1099814"/>
                    <a:gd name="connsiteY85" fmla="*/ 188229 h 820208"/>
                    <a:gd name="connsiteX86" fmla="*/ 251756 w 1099814"/>
                    <a:gd name="connsiteY86" fmla="*/ 178253 h 820208"/>
                    <a:gd name="connsiteX87" fmla="*/ 255082 w 1099814"/>
                    <a:gd name="connsiteY87" fmla="*/ 174928 h 820208"/>
                    <a:gd name="connsiteX88" fmla="*/ 262013 w 1099814"/>
                    <a:gd name="connsiteY88" fmla="*/ 171880 h 820208"/>
                    <a:gd name="connsiteX89" fmla="*/ 267835 w 1099814"/>
                    <a:gd name="connsiteY89" fmla="*/ 167445 h 820208"/>
                    <a:gd name="connsiteX90" fmla="*/ 271162 w 1099814"/>
                    <a:gd name="connsiteY90" fmla="*/ 160517 h 820208"/>
                    <a:gd name="connsiteX91" fmla="*/ 275320 w 1099814"/>
                    <a:gd name="connsiteY91" fmla="*/ 156915 h 820208"/>
                    <a:gd name="connsiteX92" fmla="*/ 277815 w 1099814"/>
                    <a:gd name="connsiteY92" fmla="*/ 165229 h 820208"/>
                    <a:gd name="connsiteX93" fmla="*/ 281696 w 1099814"/>
                    <a:gd name="connsiteY93" fmla="*/ 169939 h 820208"/>
                    <a:gd name="connsiteX94" fmla="*/ 284192 w 1099814"/>
                    <a:gd name="connsiteY94" fmla="*/ 175759 h 820208"/>
                    <a:gd name="connsiteX95" fmla="*/ 285300 w 1099814"/>
                    <a:gd name="connsiteY95" fmla="*/ 183241 h 820208"/>
                    <a:gd name="connsiteX96" fmla="*/ 290013 w 1099814"/>
                    <a:gd name="connsiteY96" fmla="*/ 187398 h 820208"/>
                    <a:gd name="connsiteX97" fmla="*/ 293617 w 1099814"/>
                    <a:gd name="connsiteY97" fmla="*/ 176313 h 820208"/>
                    <a:gd name="connsiteX98" fmla="*/ 298330 w 1099814"/>
                    <a:gd name="connsiteY98" fmla="*/ 177422 h 820208"/>
                    <a:gd name="connsiteX99" fmla="*/ 298330 w 1099814"/>
                    <a:gd name="connsiteY99" fmla="*/ 172711 h 820208"/>
                    <a:gd name="connsiteX100" fmla="*/ 298330 w 1099814"/>
                    <a:gd name="connsiteY100" fmla="*/ 169662 h 820208"/>
                    <a:gd name="connsiteX101" fmla="*/ 298330 w 1099814"/>
                    <a:gd name="connsiteY101" fmla="*/ 167723 h 820208"/>
                    <a:gd name="connsiteX102" fmla="*/ 294172 w 1099814"/>
                    <a:gd name="connsiteY102" fmla="*/ 166060 h 820208"/>
                    <a:gd name="connsiteX103" fmla="*/ 289736 w 1099814"/>
                    <a:gd name="connsiteY103" fmla="*/ 161072 h 820208"/>
                    <a:gd name="connsiteX104" fmla="*/ 287518 w 1099814"/>
                    <a:gd name="connsiteY104" fmla="*/ 154975 h 820208"/>
                    <a:gd name="connsiteX105" fmla="*/ 290291 w 1099814"/>
                    <a:gd name="connsiteY105" fmla="*/ 150264 h 820208"/>
                    <a:gd name="connsiteX106" fmla="*/ 298054 w 1099814"/>
                    <a:gd name="connsiteY106" fmla="*/ 152481 h 820208"/>
                    <a:gd name="connsiteX107" fmla="*/ 302489 w 1099814"/>
                    <a:gd name="connsiteY107" fmla="*/ 154975 h 820208"/>
                    <a:gd name="connsiteX108" fmla="*/ 308311 w 1099814"/>
                    <a:gd name="connsiteY108" fmla="*/ 155252 h 820208"/>
                    <a:gd name="connsiteX109" fmla="*/ 314964 w 1099814"/>
                    <a:gd name="connsiteY109" fmla="*/ 157746 h 820208"/>
                    <a:gd name="connsiteX110" fmla="*/ 323559 w 1099814"/>
                    <a:gd name="connsiteY110" fmla="*/ 157192 h 820208"/>
                    <a:gd name="connsiteX111" fmla="*/ 324113 w 1099814"/>
                    <a:gd name="connsiteY111" fmla="*/ 153867 h 820208"/>
                    <a:gd name="connsiteX112" fmla="*/ 315796 w 1099814"/>
                    <a:gd name="connsiteY112" fmla="*/ 151372 h 820208"/>
                    <a:gd name="connsiteX113" fmla="*/ 314133 w 1099814"/>
                    <a:gd name="connsiteY113" fmla="*/ 144444 h 820208"/>
                    <a:gd name="connsiteX114" fmla="*/ 316906 w 1099814"/>
                    <a:gd name="connsiteY114" fmla="*/ 141673 h 820208"/>
                    <a:gd name="connsiteX115" fmla="*/ 316074 w 1099814"/>
                    <a:gd name="connsiteY115" fmla="*/ 137793 h 820208"/>
                    <a:gd name="connsiteX116" fmla="*/ 313301 w 1099814"/>
                    <a:gd name="connsiteY116" fmla="*/ 137239 h 820208"/>
                    <a:gd name="connsiteX117" fmla="*/ 312747 w 1099814"/>
                    <a:gd name="connsiteY117" fmla="*/ 134468 h 820208"/>
                    <a:gd name="connsiteX118" fmla="*/ 316351 w 1099814"/>
                    <a:gd name="connsiteY118" fmla="*/ 128926 h 820208"/>
                    <a:gd name="connsiteX119" fmla="*/ 319678 w 1099814"/>
                    <a:gd name="connsiteY119" fmla="*/ 123937 h 820208"/>
                    <a:gd name="connsiteX120" fmla="*/ 324113 w 1099814"/>
                    <a:gd name="connsiteY120" fmla="*/ 123937 h 820208"/>
                    <a:gd name="connsiteX121" fmla="*/ 326331 w 1099814"/>
                    <a:gd name="connsiteY121" fmla="*/ 130311 h 820208"/>
                    <a:gd name="connsiteX122" fmla="*/ 332153 w 1099814"/>
                    <a:gd name="connsiteY122" fmla="*/ 130311 h 820208"/>
                    <a:gd name="connsiteX123" fmla="*/ 330490 w 1099814"/>
                    <a:gd name="connsiteY123" fmla="*/ 123660 h 820208"/>
                    <a:gd name="connsiteX124" fmla="*/ 327440 w 1099814"/>
                    <a:gd name="connsiteY124" fmla="*/ 116732 h 820208"/>
                    <a:gd name="connsiteX125" fmla="*/ 332985 w 1099814"/>
                    <a:gd name="connsiteY125" fmla="*/ 118672 h 820208"/>
                    <a:gd name="connsiteX126" fmla="*/ 338529 w 1099814"/>
                    <a:gd name="connsiteY126" fmla="*/ 121166 h 820208"/>
                    <a:gd name="connsiteX127" fmla="*/ 339915 w 1099814"/>
                    <a:gd name="connsiteY127" fmla="*/ 116178 h 820208"/>
                    <a:gd name="connsiteX128" fmla="*/ 335757 w 1099814"/>
                    <a:gd name="connsiteY128" fmla="*/ 112852 h 820208"/>
                    <a:gd name="connsiteX129" fmla="*/ 332430 w 1099814"/>
                    <a:gd name="connsiteY129" fmla="*/ 110635 h 820208"/>
                    <a:gd name="connsiteX130" fmla="*/ 334648 w 1099814"/>
                    <a:gd name="connsiteY130" fmla="*/ 101768 h 820208"/>
                    <a:gd name="connsiteX131" fmla="*/ 340193 w 1099814"/>
                    <a:gd name="connsiteY131" fmla="*/ 103153 h 820208"/>
                    <a:gd name="connsiteX132" fmla="*/ 343243 w 1099814"/>
                    <a:gd name="connsiteY132" fmla="*/ 101213 h 820208"/>
                    <a:gd name="connsiteX133" fmla="*/ 344351 w 1099814"/>
                    <a:gd name="connsiteY133" fmla="*/ 99273 h 820208"/>
                    <a:gd name="connsiteX134" fmla="*/ 345183 w 1099814"/>
                    <a:gd name="connsiteY134" fmla="*/ 97334 h 820208"/>
                    <a:gd name="connsiteX135" fmla="*/ 346292 w 1099814"/>
                    <a:gd name="connsiteY135" fmla="*/ 98165 h 820208"/>
                    <a:gd name="connsiteX136" fmla="*/ 350174 w 1099814"/>
                    <a:gd name="connsiteY136" fmla="*/ 102876 h 820208"/>
                    <a:gd name="connsiteX137" fmla="*/ 359322 w 1099814"/>
                    <a:gd name="connsiteY137" fmla="*/ 100936 h 820208"/>
                    <a:gd name="connsiteX138" fmla="*/ 358491 w 1099814"/>
                    <a:gd name="connsiteY138" fmla="*/ 89574 h 820208"/>
                    <a:gd name="connsiteX139" fmla="*/ 362094 w 1099814"/>
                    <a:gd name="connsiteY139" fmla="*/ 89574 h 820208"/>
                    <a:gd name="connsiteX140" fmla="*/ 367362 w 1099814"/>
                    <a:gd name="connsiteY140" fmla="*/ 89020 h 820208"/>
                    <a:gd name="connsiteX141" fmla="*/ 372075 w 1099814"/>
                    <a:gd name="connsiteY141" fmla="*/ 92345 h 820208"/>
                    <a:gd name="connsiteX142" fmla="*/ 374293 w 1099814"/>
                    <a:gd name="connsiteY142" fmla="*/ 95948 h 820208"/>
                    <a:gd name="connsiteX143" fmla="*/ 377065 w 1099814"/>
                    <a:gd name="connsiteY143" fmla="*/ 92622 h 820208"/>
                    <a:gd name="connsiteX144" fmla="*/ 379838 w 1099814"/>
                    <a:gd name="connsiteY144" fmla="*/ 85694 h 820208"/>
                    <a:gd name="connsiteX145" fmla="*/ 382887 w 1099814"/>
                    <a:gd name="connsiteY145" fmla="*/ 82646 h 820208"/>
                    <a:gd name="connsiteX146" fmla="*/ 385659 w 1099814"/>
                    <a:gd name="connsiteY146" fmla="*/ 85417 h 820208"/>
                    <a:gd name="connsiteX147" fmla="*/ 389263 w 1099814"/>
                    <a:gd name="connsiteY147" fmla="*/ 89020 h 820208"/>
                    <a:gd name="connsiteX148" fmla="*/ 397303 w 1099814"/>
                    <a:gd name="connsiteY148" fmla="*/ 91791 h 820208"/>
                    <a:gd name="connsiteX149" fmla="*/ 404511 w 1099814"/>
                    <a:gd name="connsiteY149" fmla="*/ 100659 h 820208"/>
                    <a:gd name="connsiteX150" fmla="*/ 414769 w 1099814"/>
                    <a:gd name="connsiteY150" fmla="*/ 105093 h 820208"/>
                    <a:gd name="connsiteX151" fmla="*/ 415878 w 1099814"/>
                    <a:gd name="connsiteY151" fmla="*/ 112575 h 820208"/>
                    <a:gd name="connsiteX152" fmla="*/ 410333 w 1099814"/>
                    <a:gd name="connsiteY152" fmla="*/ 120889 h 820208"/>
                    <a:gd name="connsiteX153" fmla="*/ 411442 w 1099814"/>
                    <a:gd name="connsiteY153" fmla="*/ 128648 h 820208"/>
                    <a:gd name="connsiteX154" fmla="*/ 420037 w 1099814"/>
                    <a:gd name="connsiteY154" fmla="*/ 127817 h 820208"/>
                    <a:gd name="connsiteX155" fmla="*/ 421700 w 1099814"/>
                    <a:gd name="connsiteY155" fmla="*/ 120335 h 820208"/>
                    <a:gd name="connsiteX156" fmla="*/ 424749 w 1099814"/>
                    <a:gd name="connsiteY156" fmla="*/ 111467 h 820208"/>
                    <a:gd name="connsiteX157" fmla="*/ 430294 w 1099814"/>
                    <a:gd name="connsiteY157" fmla="*/ 114792 h 820208"/>
                    <a:gd name="connsiteX158" fmla="*/ 435561 w 1099814"/>
                    <a:gd name="connsiteY158" fmla="*/ 114238 h 820208"/>
                    <a:gd name="connsiteX159" fmla="*/ 440275 w 1099814"/>
                    <a:gd name="connsiteY159" fmla="*/ 120058 h 820208"/>
                    <a:gd name="connsiteX160" fmla="*/ 448037 w 1099814"/>
                    <a:gd name="connsiteY160" fmla="*/ 117286 h 820208"/>
                    <a:gd name="connsiteX161" fmla="*/ 453027 w 1099814"/>
                    <a:gd name="connsiteY161" fmla="*/ 121720 h 820208"/>
                    <a:gd name="connsiteX162" fmla="*/ 456909 w 1099814"/>
                    <a:gd name="connsiteY162" fmla="*/ 118118 h 820208"/>
                    <a:gd name="connsiteX163" fmla="*/ 454691 w 1099814"/>
                    <a:gd name="connsiteY163" fmla="*/ 114792 h 820208"/>
                    <a:gd name="connsiteX164" fmla="*/ 454691 w 1099814"/>
                    <a:gd name="connsiteY164" fmla="*/ 113407 h 820208"/>
                    <a:gd name="connsiteX165" fmla="*/ 459681 w 1099814"/>
                    <a:gd name="connsiteY165" fmla="*/ 110913 h 820208"/>
                    <a:gd name="connsiteX166" fmla="*/ 457463 w 1099814"/>
                    <a:gd name="connsiteY166" fmla="*/ 109250 h 820208"/>
                    <a:gd name="connsiteX167" fmla="*/ 453581 w 1099814"/>
                    <a:gd name="connsiteY167" fmla="*/ 107310 h 820208"/>
                    <a:gd name="connsiteX168" fmla="*/ 448037 w 1099814"/>
                    <a:gd name="connsiteY168" fmla="*/ 100936 h 820208"/>
                    <a:gd name="connsiteX169" fmla="*/ 447206 w 1099814"/>
                    <a:gd name="connsiteY169" fmla="*/ 92900 h 820208"/>
                    <a:gd name="connsiteX170" fmla="*/ 452750 w 1099814"/>
                    <a:gd name="connsiteY170" fmla="*/ 89297 h 820208"/>
                    <a:gd name="connsiteX171" fmla="*/ 456909 w 1099814"/>
                    <a:gd name="connsiteY171" fmla="*/ 84309 h 820208"/>
                    <a:gd name="connsiteX172" fmla="*/ 458572 w 1099814"/>
                    <a:gd name="connsiteY172" fmla="*/ 77381 h 820208"/>
                    <a:gd name="connsiteX173" fmla="*/ 464117 w 1099814"/>
                    <a:gd name="connsiteY173" fmla="*/ 76827 h 820208"/>
                    <a:gd name="connsiteX174" fmla="*/ 470771 w 1099814"/>
                    <a:gd name="connsiteY174" fmla="*/ 74610 h 820208"/>
                    <a:gd name="connsiteX175" fmla="*/ 470216 w 1099814"/>
                    <a:gd name="connsiteY175" fmla="*/ 67404 h 820208"/>
                    <a:gd name="connsiteX176" fmla="*/ 467721 w 1099814"/>
                    <a:gd name="connsiteY176" fmla="*/ 58814 h 820208"/>
                    <a:gd name="connsiteX177" fmla="*/ 469107 w 1099814"/>
                    <a:gd name="connsiteY177" fmla="*/ 54934 h 820208"/>
                    <a:gd name="connsiteX178" fmla="*/ 473543 w 1099814"/>
                    <a:gd name="connsiteY178" fmla="*/ 53825 h 820208"/>
                    <a:gd name="connsiteX179" fmla="*/ 477424 w 1099814"/>
                    <a:gd name="connsiteY179" fmla="*/ 51054 h 820208"/>
                    <a:gd name="connsiteX180" fmla="*/ 478810 w 1099814"/>
                    <a:gd name="connsiteY180" fmla="*/ 46343 h 820208"/>
                    <a:gd name="connsiteX181" fmla="*/ 486018 w 1099814"/>
                    <a:gd name="connsiteY181" fmla="*/ 48560 h 820208"/>
                    <a:gd name="connsiteX182" fmla="*/ 489622 w 1099814"/>
                    <a:gd name="connsiteY182" fmla="*/ 43849 h 820208"/>
                    <a:gd name="connsiteX183" fmla="*/ 491008 w 1099814"/>
                    <a:gd name="connsiteY183" fmla="*/ 39692 h 820208"/>
                    <a:gd name="connsiteX184" fmla="*/ 494058 w 1099814"/>
                    <a:gd name="connsiteY184" fmla="*/ 37198 h 820208"/>
                    <a:gd name="connsiteX185" fmla="*/ 497385 w 1099814"/>
                    <a:gd name="connsiteY185" fmla="*/ 40801 h 820208"/>
                    <a:gd name="connsiteX186" fmla="*/ 502375 w 1099814"/>
                    <a:gd name="connsiteY186" fmla="*/ 42186 h 820208"/>
                    <a:gd name="connsiteX187" fmla="*/ 507642 w 1099814"/>
                    <a:gd name="connsiteY187" fmla="*/ 39969 h 820208"/>
                    <a:gd name="connsiteX188" fmla="*/ 512356 w 1099814"/>
                    <a:gd name="connsiteY188" fmla="*/ 42186 h 820208"/>
                    <a:gd name="connsiteX189" fmla="*/ 516237 w 1099814"/>
                    <a:gd name="connsiteY189" fmla="*/ 43295 h 820208"/>
                    <a:gd name="connsiteX190" fmla="*/ 519287 w 1099814"/>
                    <a:gd name="connsiteY190" fmla="*/ 40247 h 820208"/>
                    <a:gd name="connsiteX191" fmla="*/ 522613 w 1099814"/>
                    <a:gd name="connsiteY191" fmla="*/ 39138 h 820208"/>
                    <a:gd name="connsiteX192" fmla="*/ 525940 w 1099814"/>
                    <a:gd name="connsiteY192" fmla="*/ 41909 h 820208"/>
                    <a:gd name="connsiteX193" fmla="*/ 530930 w 1099814"/>
                    <a:gd name="connsiteY193" fmla="*/ 44403 h 820208"/>
                    <a:gd name="connsiteX194" fmla="*/ 534534 w 1099814"/>
                    <a:gd name="connsiteY194" fmla="*/ 41355 h 820208"/>
                    <a:gd name="connsiteX195" fmla="*/ 535643 w 1099814"/>
                    <a:gd name="connsiteY195" fmla="*/ 39415 h 820208"/>
                    <a:gd name="connsiteX196" fmla="*/ 536475 w 1099814"/>
                    <a:gd name="connsiteY196" fmla="*/ 35812 h 820208"/>
                    <a:gd name="connsiteX197" fmla="*/ 536752 w 1099814"/>
                    <a:gd name="connsiteY197" fmla="*/ 28607 h 820208"/>
                    <a:gd name="connsiteX198" fmla="*/ 535366 w 1099814"/>
                    <a:gd name="connsiteY198" fmla="*/ 21956 h 820208"/>
                    <a:gd name="connsiteX199" fmla="*/ 542851 w 1099814"/>
                    <a:gd name="connsiteY199" fmla="*/ 15583 h 820208"/>
                    <a:gd name="connsiteX200" fmla="*/ 546455 w 1099814"/>
                    <a:gd name="connsiteY200" fmla="*/ 21402 h 820208"/>
                    <a:gd name="connsiteX201" fmla="*/ 551168 w 1099814"/>
                    <a:gd name="connsiteY201" fmla="*/ 25836 h 820208"/>
                    <a:gd name="connsiteX202" fmla="*/ 555881 w 1099814"/>
                    <a:gd name="connsiteY202" fmla="*/ 29439 h 820208"/>
                    <a:gd name="connsiteX203" fmla="*/ 559762 w 1099814"/>
                    <a:gd name="connsiteY203" fmla="*/ 31102 h 820208"/>
                    <a:gd name="connsiteX204" fmla="*/ 564475 w 1099814"/>
                    <a:gd name="connsiteY204" fmla="*/ 28884 h 820208"/>
                    <a:gd name="connsiteX205" fmla="*/ 570575 w 1099814"/>
                    <a:gd name="connsiteY205" fmla="*/ 28884 h 820208"/>
                    <a:gd name="connsiteX206" fmla="*/ 579169 w 1099814"/>
                    <a:gd name="connsiteY206" fmla="*/ 34704 h 820208"/>
                    <a:gd name="connsiteX207" fmla="*/ 589426 w 1099814"/>
                    <a:gd name="connsiteY207" fmla="*/ 36367 h 820208"/>
                    <a:gd name="connsiteX208" fmla="*/ 594417 w 1099814"/>
                    <a:gd name="connsiteY208" fmla="*/ 34704 h 820208"/>
                    <a:gd name="connsiteX209" fmla="*/ 598853 w 1099814"/>
                    <a:gd name="connsiteY209" fmla="*/ 38307 h 820208"/>
                    <a:gd name="connsiteX210" fmla="*/ 610496 w 1099814"/>
                    <a:gd name="connsiteY210" fmla="*/ 39692 h 820208"/>
                    <a:gd name="connsiteX211" fmla="*/ 615487 w 1099814"/>
                    <a:gd name="connsiteY211" fmla="*/ 32764 h 820208"/>
                    <a:gd name="connsiteX212" fmla="*/ 619922 w 1099814"/>
                    <a:gd name="connsiteY212" fmla="*/ 28607 h 820208"/>
                    <a:gd name="connsiteX213" fmla="*/ 621863 w 1099814"/>
                    <a:gd name="connsiteY213" fmla="*/ 32487 h 820208"/>
                    <a:gd name="connsiteX214" fmla="*/ 623804 w 1099814"/>
                    <a:gd name="connsiteY214" fmla="*/ 37752 h 820208"/>
                    <a:gd name="connsiteX215" fmla="*/ 626576 w 1099814"/>
                    <a:gd name="connsiteY215" fmla="*/ 40524 h 820208"/>
                    <a:gd name="connsiteX216" fmla="*/ 631011 w 1099814"/>
                    <a:gd name="connsiteY216" fmla="*/ 44681 h 820208"/>
                    <a:gd name="connsiteX217" fmla="*/ 634893 w 1099814"/>
                    <a:gd name="connsiteY217" fmla="*/ 45512 h 820208"/>
                    <a:gd name="connsiteX218" fmla="*/ 634339 w 1099814"/>
                    <a:gd name="connsiteY218" fmla="*/ 39415 h 820208"/>
                    <a:gd name="connsiteX219" fmla="*/ 635170 w 1099814"/>
                    <a:gd name="connsiteY219" fmla="*/ 33596 h 820208"/>
                    <a:gd name="connsiteX220" fmla="*/ 639606 w 1099814"/>
                    <a:gd name="connsiteY220" fmla="*/ 32764 h 820208"/>
                    <a:gd name="connsiteX221" fmla="*/ 643210 w 1099814"/>
                    <a:gd name="connsiteY221" fmla="*/ 35258 h 820208"/>
                    <a:gd name="connsiteX222" fmla="*/ 647369 w 1099814"/>
                    <a:gd name="connsiteY222" fmla="*/ 39138 h 820208"/>
                    <a:gd name="connsiteX223" fmla="*/ 645982 w 1099814"/>
                    <a:gd name="connsiteY223" fmla="*/ 49669 h 820208"/>
                    <a:gd name="connsiteX224" fmla="*/ 643764 w 1099814"/>
                    <a:gd name="connsiteY224" fmla="*/ 54657 h 820208"/>
                    <a:gd name="connsiteX225" fmla="*/ 641270 w 1099814"/>
                    <a:gd name="connsiteY225" fmla="*/ 57982 h 820208"/>
                    <a:gd name="connsiteX226" fmla="*/ 637665 w 1099814"/>
                    <a:gd name="connsiteY226" fmla="*/ 63802 h 820208"/>
                    <a:gd name="connsiteX227" fmla="*/ 635447 w 1099814"/>
                    <a:gd name="connsiteY227" fmla="*/ 69344 h 820208"/>
                    <a:gd name="connsiteX228" fmla="*/ 627408 w 1099814"/>
                    <a:gd name="connsiteY228" fmla="*/ 68790 h 820208"/>
                    <a:gd name="connsiteX229" fmla="*/ 625190 w 1099814"/>
                    <a:gd name="connsiteY229" fmla="*/ 70730 h 820208"/>
                    <a:gd name="connsiteX230" fmla="*/ 622694 w 1099814"/>
                    <a:gd name="connsiteY230" fmla="*/ 73778 h 820208"/>
                    <a:gd name="connsiteX231" fmla="*/ 619645 w 1099814"/>
                    <a:gd name="connsiteY231" fmla="*/ 78212 h 820208"/>
                    <a:gd name="connsiteX232" fmla="*/ 625467 w 1099814"/>
                    <a:gd name="connsiteY232" fmla="*/ 82092 h 820208"/>
                    <a:gd name="connsiteX233" fmla="*/ 619368 w 1099814"/>
                    <a:gd name="connsiteY233" fmla="*/ 91791 h 820208"/>
                    <a:gd name="connsiteX234" fmla="*/ 615763 w 1099814"/>
                    <a:gd name="connsiteY234" fmla="*/ 102322 h 820208"/>
                    <a:gd name="connsiteX235" fmla="*/ 609388 w 1099814"/>
                    <a:gd name="connsiteY235" fmla="*/ 110358 h 820208"/>
                    <a:gd name="connsiteX236" fmla="*/ 613269 w 1099814"/>
                    <a:gd name="connsiteY236" fmla="*/ 118395 h 820208"/>
                    <a:gd name="connsiteX237" fmla="*/ 621863 w 1099814"/>
                    <a:gd name="connsiteY237" fmla="*/ 127540 h 820208"/>
                    <a:gd name="connsiteX238" fmla="*/ 632953 w 1099814"/>
                    <a:gd name="connsiteY238" fmla="*/ 134745 h 820208"/>
                    <a:gd name="connsiteX239" fmla="*/ 641824 w 1099814"/>
                    <a:gd name="connsiteY239" fmla="*/ 140011 h 820208"/>
                    <a:gd name="connsiteX240" fmla="*/ 652913 w 1099814"/>
                    <a:gd name="connsiteY240" fmla="*/ 143613 h 820208"/>
                    <a:gd name="connsiteX241" fmla="*/ 657072 w 1099814"/>
                    <a:gd name="connsiteY241" fmla="*/ 145276 h 820208"/>
                    <a:gd name="connsiteX242" fmla="*/ 662062 w 1099814"/>
                    <a:gd name="connsiteY242" fmla="*/ 148601 h 820208"/>
                    <a:gd name="connsiteX243" fmla="*/ 667607 w 1099814"/>
                    <a:gd name="connsiteY243" fmla="*/ 152758 h 820208"/>
                    <a:gd name="connsiteX244" fmla="*/ 671765 w 1099814"/>
                    <a:gd name="connsiteY244" fmla="*/ 156638 h 820208"/>
                    <a:gd name="connsiteX245" fmla="*/ 680637 w 1099814"/>
                    <a:gd name="connsiteY245" fmla="*/ 159963 h 820208"/>
                    <a:gd name="connsiteX246" fmla="*/ 693112 w 1099814"/>
                    <a:gd name="connsiteY246" fmla="*/ 163843 h 820208"/>
                    <a:gd name="connsiteX247" fmla="*/ 711687 w 1099814"/>
                    <a:gd name="connsiteY247" fmla="*/ 174373 h 820208"/>
                    <a:gd name="connsiteX248" fmla="*/ 720558 w 1099814"/>
                    <a:gd name="connsiteY248" fmla="*/ 180747 h 820208"/>
                    <a:gd name="connsiteX249" fmla="*/ 726380 w 1099814"/>
                    <a:gd name="connsiteY249" fmla="*/ 184904 h 820208"/>
                    <a:gd name="connsiteX250" fmla="*/ 753826 w 1099814"/>
                    <a:gd name="connsiteY250" fmla="*/ 182964 h 820208"/>
                    <a:gd name="connsiteX251" fmla="*/ 762975 w 1099814"/>
                    <a:gd name="connsiteY251" fmla="*/ 168000 h 820208"/>
                    <a:gd name="connsiteX252" fmla="*/ 770460 w 1099814"/>
                    <a:gd name="connsiteY252" fmla="*/ 150541 h 820208"/>
                    <a:gd name="connsiteX253" fmla="*/ 773233 w 1099814"/>
                    <a:gd name="connsiteY253" fmla="*/ 139733 h 820208"/>
                    <a:gd name="connsiteX254" fmla="*/ 776282 w 1099814"/>
                    <a:gd name="connsiteY254" fmla="*/ 127540 h 820208"/>
                    <a:gd name="connsiteX255" fmla="*/ 776282 w 1099814"/>
                    <a:gd name="connsiteY255" fmla="*/ 116455 h 820208"/>
                    <a:gd name="connsiteX256" fmla="*/ 775173 w 1099814"/>
                    <a:gd name="connsiteY256" fmla="*/ 111190 h 820208"/>
                    <a:gd name="connsiteX257" fmla="*/ 775173 w 1099814"/>
                    <a:gd name="connsiteY257" fmla="*/ 106201 h 820208"/>
                    <a:gd name="connsiteX258" fmla="*/ 777114 w 1099814"/>
                    <a:gd name="connsiteY258" fmla="*/ 92622 h 820208"/>
                    <a:gd name="connsiteX259" fmla="*/ 775451 w 1099814"/>
                    <a:gd name="connsiteY259" fmla="*/ 88189 h 820208"/>
                    <a:gd name="connsiteX260" fmla="*/ 774896 w 1099814"/>
                    <a:gd name="connsiteY260" fmla="*/ 81815 h 820208"/>
                    <a:gd name="connsiteX261" fmla="*/ 775451 w 1099814"/>
                    <a:gd name="connsiteY261" fmla="*/ 64079 h 820208"/>
                    <a:gd name="connsiteX262" fmla="*/ 778223 w 1099814"/>
                    <a:gd name="connsiteY262" fmla="*/ 58537 h 820208"/>
                    <a:gd name="connsiteX263" fmla="*/ 781550 w 1099814"/>
                    <a:gd name="connsiteY263" fmla="*/ 54657 h 820208"/>
                    <a:gd name="connsiteX264" fmla="*/ 779055 w 1099814"/>
                    <a:gd name="connsiteY264" fmla="*/ 44403 h 820208"/>
                    <a:gd name="connsiteX265" fmla="*/ 784600 w 1099814"/>
                    <a:gd name="connsiteY265" fmla="*/ 31102 h 820208"/>
                    <a:gd name="connsiteX266" fmla="*/ 788204 w 1099814"/>
                    <a:gd name="connsiteY266" fmla="*/ 21679 h 820208"/>
                    <a:gd name="connsiteX267" fmla="*/ 788204 w 1099814"/>
                    <a:gd name="connsiteY267" fmla="*/ 11980 h 820208"/>
                    <a:gd name="connsiteX268" fmla="*/ 795135 w 1099814"/>
                    <a:gd name="connsiteY268" fmla="*/ 341 h 820208"/>
                    <a:gd name="connsiteX269" fmla="*/ 805392 w 1099814"/>
                    <a:gd name="connsiteY269" fmla="*/ 8100 h 820208"/>
                    <a:gd name="connsiteX270" fmla="*/ 813709 w 1099814"/>
                    <a:gd name="connsiteY270" fmla="*/ 28330 h 820208"/>
                    <a:gd name="connsiteX271" fmla="*/ 817590 w 1099814"/>
                    <a:gd name="connsiteY271" fmla="*/ 38584 h 820208"/>
                    <a:gd name="connsiteX272" fmla="*/ 822026 w 1099814"/>
                    <a:gd name="connsiteY272" fmla="*/ 51609 h 820208"/>
                    <a:gd name="connsiteX273" fmla="*/ 828679 w 1099814"/>
                    <a:gd name="connsiteY273" fmla="*/ 66850 h 820208"/>
                    <a:gd name="connsiteX274" fmla="*/ 830066 w 1099814"/>
                    <a:gd name="connsiteY274" fmla="*/ 87911 h 820208"/>
                    <a:gd name="connsiteX275" fmla="*/ 837828 w 1099814"/>
                    <a:gd name="connsiteY275" fmla="*/ 99828 h 820208"/>
                    <a:gd name="connsiteX276" fmla="*/ 844205 w 1099814"/>
                    <a:gd name="connsiteY276" fmla="*/ 98719 h 820208"/>
                    <a:gd name="connsiteX277" fmla="*/ 852799 w 1099814"/>
                    <a:gd name="connsiteY277" fmla="*/ 99273 h 820208"/>
                    <a:gd name="connsiteX278" fmla="*/ 871374 w 1099814"/>
                    <a:gd name="connsiteY278" fmla="*/ 111744 h 820208"/>
                    <a:gd name="connsiteX279" fmla="*/ 876641 w 1099814"/>
                    <a:gd name="connsiteY279" fmla="*/ 122829 h 820208"/>
                    <a:gd name="connsiteX280" fmla="*/ 880522 w 1099814"/>
                    <a:gd name="connsiteY280" fmla="*/ 157192 h 820208"/>
                    <a:gd name="connsiteX281" fmla="*/ 883018 w 1099814"/>
                    <a:gd name="connsiteY281" fmla="*/ 162180 h 820208"/>
                    <a:gd name="connsiteX282" fmla="*/ 888562 w 1099814"/>
                    <a:gd name="connsiteY282" fmla="*/ 166891 h 820208"/>
                    <a:gd name="connsiteX283" fmla="*/ 895770 w 1099814"/>
                    <a:gd name="connsiteY283" fmla="*/ 171880 h 820208"/>
                    <a:gd name="connsiteX284" fmla="*/ 895770 w 1099814"/>
                    <a:gd name="connsiteY284" fmla="*/ 176868 h 820208"/>
                    <a:gd name="connsiteX285" fmla="*/ 896602 w 1099814"/>
                    <a:gd name="connsiteY285" fmla="*/ 182687 h 820208"/>
                    <a:gd name="connsiteX286" fmla="*/ 897988 w 1099814"/>
                    <a:gd name="connsiteY286" fmla="*/ 196821 h 820208"/>
                    <a:gd name="connsiteX287" fmla="*/ 897434 w 1099814"/>
                    <a:gd name="connsiteY287" fmla="*/ 202363 h 820208"/>
                    <a:gd name="connsiteX288" fmla="*/ 897988 w 1099814"/>
                    <a:gd name="connsiteY288" fmla="*/ 205965 h 820208"/>
                    <a:gd name="connsiteX289" fmla="*/ 901592 w 1099814"/>
                    <a:gd name="connsiteY289" fmla="*/ 208460 h 820208"/>
                    <a:gd name="connsiteX290" fmla="*/ 902978 w 1099814"/>
                    <a:gd name="connsiteY290" fmla="*/ 214556 h 820208"/>
                    <a:gd name="connsiteX291" fmla="*/ 905751 w 1099814"/>
                    <a:gd name="connsiteY291" fmla="*/ 227027 h 820208"/>
                    <a:gd name="connsiteX292" fmla="*/ 914068 w 1099814"/>
                    <a:gd name="connsiteY292" fmla="*/ 233955 h 820208"/>
                    <a:gd name="connsiteX293" fmla="*/ 927098 w 1099814"/>
                    <a:gd name="connsiteY293" fmla="*/ 235618 h 820208"/>
                    <a:gd name="connsiteX294" fmla="*/ 937910 w 1099814"/>
                    <a:gd name="connsiteY294" fmla="*/ 241437 h 820208"/>
                    <a:gd name="connsiteX295" fmla="*/ 943732 w 1099814"/>
                    <a:gd name="connsiteY295" fmla="*/ 250305 h 820208"/>
                    <a:gd name="connsiteX296" fmla="*/ 949276 w 1099814"/>
                    <a:gd name="connsiteY296" fmla="*/ 251136 h 820208"/>
                    <a:gd name="connsiteX297" fmla="*/ 953712 w 1099814"/>
                    <a:gd name="connsiteY297" fmla="*/ 253353 h 820208"/>
                    <a:gd name="connsiteX298" fmla="*/ 957871 w 1099814"/>
                    <a:gd name="connsiteY298" fmla="*/ 256679 h 820208"/>
                    <a:gd name="connsiteX299" fmla="*/ 960920 w 1099814"/>
                    <a:gd name="connsiteY299" fmla="*/ 261113 h 820208"/>
                    <a:gd name="connsiteX300" fmla="*/ 964524 w 1099814"/>
                    <a:gd name="connsiteY300" fmla="*/ 263052 h 820208"/>
                    <a:gd name="connsiteX301" fmla="*/ 968406 w 1099814"/>
                    <a:gd name="connsiteY301" fmla="*/ 263607 h 820208"/>
                    <a:gd name="connsiteX302" fmla="*/ 970623 w 1099814"/>
                    <a:gd name="connsiteY302" fmla="*/ 273583 h 820208"/>
                    <a:gd name="connsiteX303" fmla="*/ 974505 w 1099814"/>
                    <a:gd name="connsiteY303" fmla="*/ 282451 h 820208"/>
                    <a:gd name="connsiteX304" fmla="*/ 981158 w 1099814"/>
                    <a:gd name="connsiteY304" fmla="*/ 287439 h 820208"/>
                    <a:gd name="connsiteX305" fmla="*/ 986149 w 1099814"/>
                    <a:gd name="connsiteY305" fmla="*/ 295199 h 820208"/>
                    <a:gd name="connsiteX306" fmla="*/ 986426 w 1099814"/>
                    <a:gd name="connsiteY306" fmla="*/ 301572 h 820208"/>
                    <a:gd name="connsiteX307" fmla="*/ 988643 w 1099814"/>
                    <a:gd name="connsiteY307" fmla="*/ 306006 h 820208"/>
                    <a:gd name="connsiteX308" fmla="*/ 991971 w 1099814"/>
                    <a:gd name="connsiteY308" fmla="*/ 314597 h 820208"/>
                    <a:gd name="connsiteX309" fmla="*/ 995020 w 1099814"/>
                    <a:gd name="connsiteY309" fmla="*/ 325682 h 820208"/>
                    <a:gd name="connsiteX310" fmla="*/ 1000288 w 1099814"/>
                    <a:gd name="connsiteY310" fmla="*/ 334273 h 820208"/>
                    <a:gd name="connsiteX311" fmla="*/ 1005001 w 1099814"/>
                    <a:gd name="connsiteY311" fmla="*/ 328176 h 820208"/>
                    <a:gd name="connsiteX312" fmla="*/ 1006387 w 1099814"/>
                    <a:gd name="connsiteY312" fmla="*/ 319031 h 820208"/>
                    <a:gd name="connsiteX313" fmla="*/ 1011377 w 1099814"/>
                    <a:gd name="connsiteY313" fmla="*/ 323465 h 820208"/>
                    <a:gd name="connsiteX314" fmla="*/ 1016367 w 1099814"/>
                    <a:gd name="connsiteY314" fmla="*/ 325405 h 820208"/>
                    <a:gd name="connsiteX315" fmla="*/ 1024407 w 1099814"/>
                    <a:gd name="connsiteY315" fmla="*/ 323188 h 820208"/>
                    <a:gd name="connsiteX316" fmla="*/ 1026348 w 1099814"/>
                    <a:gd name="connsiteY316" fmla="*/ 328730 h 820208"/>
                    <a:gd name="connsiteX317" fmla="*/ 1028288 w 1099814"/>
                    <a:gd name="connsiteY317" fmla="*/ 346743 h 820208"/>
                    <a:gd name="connsiteX318" fmla="*/ 1027456 w 1099814"/>
                    <a:gd name="connsiteY318" fmla="*/ 352840 h 820208"/>
                    <a:gd name="connsiteX319" fmla="*/ 1032724 w 1099814"/>
                    <a:gd name="connsiteY319" fmla="*/ 358382 h 820208"/>
                    <a:gd name="connsiteX320" fmla="*/ 1040209 w 1099814"/>
                    <a:gd name="connsiteY320" fmla="*/ 363925 h 820208"/>
                    <a:gd name="connsiteX321" fmla="*/ 1045476 w 1099814"/>
                    <a:gd name="connsiteY321" fmla="*/ 368359 h 820208"/>
                    <a:gd name="connsiteX322" fmla="*/ 1049081 w 1099814"/>
                    <a:gd name="connsiteY322" fmla="*/ 371130 h 820208"/>
                    <a:gd name="connsiteX323" fmla="*/ 1057121 w 1099814"/>
                    <a:gd name="connsiteY323" fmla="*/ 377227 h 820208"/>
                    <a:gd name="connsiteX324" fmla="*/ 1062942 w 1099814"/>
                    <a:gd name="connsiteY324" fmla="*/ 386926 h 820208"/>
                    <a:gd name="connsiteX325" fmla="*/ 1069041 w 1099814"/>
                    <a:gd name="connsiteY325" fmla="*/ 396625 h 820208"/>
                    <a:gd name="connsiteX326" fmla="*/ 1074586 w 1099814"/>
                    <a:gd name="connsiteY326" fmla="*/ 404385 h 820208"/>
                    <a:gd name="connsiteX327" fmla="*/ 1077082 w 1099814"/>
                    <a:gd name="connsiteY327" fmla="*/ 408264 h 820208"/>
                    <a:gd name="connsiteX328" fmla="*/ 1080408 w 1099814"/>
                    <a:gd name="connsiteY328" fmla="*/ 410204 h 820208"/>
                    <a:gd name="connsiteX329" fmla="*/ 1083735 w 1099814"/>
                    <a:gd name="connsiteY329" fmla="*/ 410204 h 820208"/>
                    <a:gd name="connsiteX330" fmla="*/ 1086507 w 1099814"/>
                    <a:gd name="connsiteY330" fmla="*/ 415469 h 820208"/>
                    <a:gd name="connsiteX331" fmla="*/ 1086230 w 1099814"/>
                    <a:gd name="connsiteY331" fmla="*/ 424338 h 820208"/>
                    <a:gd name="connsiteX332" fmla="*/ 1090666 w 1099814"/>
                    <a:gd name="connsiteY332" fmla="*/ 427386 h 820208"/>
                    <a:gd name="connsiteX333" fmla="*/ 1091775 w 1099814"/>
                    <a:gd name="connsiteY333" fmla="*/ 431543 h 820208"/>
                    <a:gd name="connsiteX334" fmla="*/ 1090111 w 1099814"/>
                    <a:gd name="connsiteY334" fmla="*/ 433760 h 820208"/>
                    <a:gd name="connsiteX335" fmla="*/ 1087339 w 1099814"/>
                    <a:gd name="connsiteY335" fmla="*/ 438471 h 820208"/>
                    <a:gd name="connsiteX336" fmla="*/ 1086507 w 1099814"/>
                    <a:gd name="connsiteY336" fmla="*/ 445676 h 820208"/>
                    <a:gd name="connsiteX337" fmla="*/ 1089834 w 1099814"/>
                    <a:gd name="connsiteY337" fmla="*/ 454544 h 820208"/>
                    <a:gd name="connsiteX338" fmla="*/ 1086507 w 1099814"/>
                    <a:gd name="connsiteY338" fmla="*/ 465351 h 820208"/>
                    <a:gd name="connsiteX339" fmla="*/ 1092052 w 1099814"/>
                    <a:gd name="connsiteY339" fmla="*/ 472279 h 820208"/>
                    <a:gd name="connsiteX340" fmla="*/ 1095656 w 1099814"/>
                    <a:gd name="connsiteY340" fmla="*/ 471448 h 820208"/>
                    <a:gd name="connsiteX341" fmla="*/ 1096210 w 1099814"/>
                    <a:gd name="connsiteY341" fmla="*/ 475605 h 820208"/>
                    <a:gd name="connsiteX342" fmla="*/ 1095379 w 1099814"/>
                    <a:gd name="connsiteY342" fmla="*/ 480316 h 820208"/>
                    <a:gd name="connsiteX343" fmla="*/ 1097042 w 1099814"/>
                    <a:gd name="connsiteY343" fmla="*/ 484750 h 820208"/>
                    <a:gd name="connsiteX344" fmla="*/ 1098706 w 1099814"/>
                    <a:gd name="connsiteY344" fmla="*/ 495281 h 820208"/>
                    <a:gd name="connsiteX345" fmla="*/ 1099815 w 1099814"/>
                    <a:gd name="connsiteY345" fmla="*/ 500269 h 820208"/>
                    <a:gd name="connsiteX346" fmla="*/ 1098706 w 1099814"/>
                    <a:gd name="connsiteY346" fmla="*/ 506088 h 820208"/>
                    <a:gd name="connsiteX347" fmla="*/ 1097042 w 1099814"/>
                    <a:gd name="connsiteY347" fmla="*/ 512739 h 820208"/>
                    <a:gd name="connsiteX348" fmla="*/ 1094270 w 1099814"/>
                    <a:gd name="connsiteY348" fmla="*/ 520499 h 820208"/>
                    <a:gd name="connsiteX349" fmla="*/ 1093161 w 1099814"/>
                    <a:gd name="connsiteY349" fmla="*/ 527150 h 820208"/>
                    <a:gd name="connsiteX350" fmla="*/ 1092052 w 1099814"/>
                    <a:gd name="connsiteY350" fmla="*/ 532692 h 820208"/>
                    <a:gd name="connsiteX351" fmla="*/ 1090666 w 1099814"/>
                    <a:gd name="connsiteY351" fmla="*/ 544054 h 820208"/>
                    <a:gd name="connsiteX352" fmla="*/ 1087617 w 1099814"/>
                    <a:gd name="connsiteY352" fmla="*/ 551259 h 820208"/>
                    <a:gd name="connsiteX353" fmla="*/ 1085953 w 1099814"/>
                    <a:gd name="connsiteY353" fmla="*/ 558187 h 820208"/>
                    <a:gd name="connsiteX354" fmla="*/ 1085121 w 1099814"/>
                    <a:gd name="connsiteY354" fmla="*/ 564007 h 820208"/>
                    <a:gd name="connsiteX355" fmla="*/ 1084012 w 1099814"/>
                    <a:gd name="connsiteY355" fmla="*/ 570381 h 820208"/>
                    <a:gd name="connsiteX356" fmla="*/ 1083735 w 1099814"/>
                    <a:gd name="connsiteY356" fmla="*/ 575646 h 820208"/>
                    <a:gd name="connsiteX357" fmla="*/ 1083458 w 1099814"/>
                    <a:gd name="connsiteY357" fmla="*/ 579803 h 820208"/>
                    <a:gd name="connsiteX358" fmla="*/ 1082072 w 1099814"/>
                    <a:gd name="connsiteY358" fmla="*/ 585068 h 820208"/>
                    <a:gd name="connsiteX359" fmla="*/ 1077636 w 1099814"/>
                    <a:gd name="connsiteY359" fmla="*/ 595322 h 820208"/>
                    <a:gd name="connsiteX360" fmla="*/ 1074309 w 1099814"/>
                    <a:gd name="connsiteY360" fmla="*/ 598924 h 820208"/>
                    <a:gd name="connsiteX361" fmla="*/ 1072369 w 1099814"/>
                    <a:gd name="connsiteY361" fmla="*/ 603912 h 820208"/>
                    <a:gd name="connsiteX362" fmla="*/ 1071537 w 1099814"/>
                    <a:gd name="connsiteY362" fmla="*/ 612503 h 820208"/>
                    <a:gd name="connsiteX363" fmla="*/ 1065160 w 1099814"/>
                    <a:gd name="connsiteY363" fmla="*/ 620263 h 820208"/>
                    <a:gd name="connsiteX364" fmla="*/ 1058230 w 1099814"/>
                    <a:gd name="connsiteY364" fmla="*/ 625251 h 820208"/>
                    <a:gd name="connsiteX365" fmla="*/ 1054625 w 1099814"/>
                    <a:gd name="connsiteY365" fmla="*/ 628576 h 820208"/>
                    <a:gd name="connsiteX366" fmla="*/ 1050744 w 1099814"/>
                    <a:gd name="connsiteY366" fmla="*/ 631902 h 820208"/>
                    <a:gd name="connsiteX367" fmla="*/ 1045754 w 1099814"/>
                    <a:gd name="connsiteY367" fmla="*/ 636613 h 820208"/>
                    <a:gd name="connsiteX368" fmla="*/ 1042982 w 1099814"/>
                    <a:gd name="connsiteY368" fmla="*/ 641878 h 820208"/>
                    <a:gd name="connsiteX369" fmla="*/ 1036051 w 1099814"/>
                    <a:gd name="connsiteY369" fmla="*/ 651023 h 820208"/>
                    <a:gd name="connsiteX370" fmla="*/ 1034942 w 1099814"/>
                    <a:gd name="connsiteY370" fmla="*/ 654349 h 820208"/>
                    <a:gd name="connsiteX371" fmla="*/ 1035773 w 1099814"/>
                    <a:gd name="connsiteY371" fmla="*/ 657397 h 820208"/>
                    <a:gd name="connsiteX372" fmla="*/ 1035219 w 1099814"/>
                    <a:gd name="connsiteY372" fmla="*/ 664879 h 820208"/>
                    <a:gd name="connsiteX373" fmla="*/ 1032170 w 1099814"/>
                    <a:gd name="connsiteY373" fmla="*/ 668759 h 820208"/>
                    <a:gd name="connsiteX374" fmla="*/ 1030229 w 1099814"/>
                    <a:gd name="connsiteY374" fmla="*/ 672916 h 820208"/>
                    <a:gd name="connsiteX375" fmla="*/ 1026625 w 1099814"/>
                    <a:gd name="connsiteY375" fmla="*/ 679844 h 820208"/>
                    <a:gd name="connsiteX376" fmla="*/ 1024684 w 1099814"/>
                    <a:gd name="connsiteY376" fmla="*/ 688157 h 820208"/>
                    <a:gd name="connsiteX377" fmla="*/ 1025516 w 1099814"/>
                    <a:gd name="connsiteY377" fmla="*/ 696471 h 820208"/>
                    <a:gd name="connsiteX378" fmla="*/ 1023575 w 1099814"/>
                    <a:gd name="connsiteY378" fmla="*/ 701459 h 820208"/>
                    <a:gd name="connsiteX379" fmla="*/ 1019417 w 1099814"/>
                    <a:gd name="connsiteY379" fmla="*/ 704508 h 820208"/>
                    <a:gd name="connsiteX380" fmla="*/ 1012486 w 1099814"/>
                    <a:gd name="connsiteY380" fmla="*/ 711990 h 820208"/>
                    <a:gd name="connsiteX381" fmla="*/ 1008050 w 1099814"/>
                    <a:gd name="connsiteY381" fmla="*/ 721135 h 820208"/>
                    <a:gd name="connsiteX382" fmla="*/ 1007219 w 1099814"/>
                    <a:gd name="connsiteY382" fmla="*/ 726123 h 820208"/>
                    <a:gd name="connsiteX383" fmla="*/ 1006664 w 1099814"/>
                    <a:gd name="connsiteY383" fmla="*/ 731388 h 820208"/>
                    <a:gd name="connsiteX384" fmla="*/ 1006109 w 1099814"/>
                    <a:gd name="connsiteY384" fmla="*/ 731388 h 820208"/>
                    <a:gd name="connsiteX385" fmla="*/ 1005555 w 1099814"/>
                    <a:gd name="connsiteY385" fmla="*/ 732497 h 820208"/>
                    <a:gd name="connsiteX386" fmla="*/ 1004446 w 1099814"/>
                    <a:gd name="connsiteY386" fmla="*/ 735823 h 820208"/>
                    <a:gd name="connsiteX387" fmla="*/ 1002783 w 1099814"/>
                    <a:gd name="connsiteY387" fmla="*/ 738039 h 820208"/>
                    <a:gd name="connsiteX388" fmla="*/ 998902 w 1099814"/>
                    <a:gd name="connsiteY388" fmla="*/ 749124 h 820208"/>
                    <a:gd name="connsiteX389" fmla="*/ 1000010 w 1099814"/>
                    <a:gd name="connsiteY389" fmla="*/ 751064 h 820208"/>
                    <a:gd name="connsiteX390" fmla="*/ 1000842 w 1099814"/>
                    <a:gd name="connsiteY390" fmla="*/ 754113 h 820208"/>
                    <a:gd name="connsiteX391" fmla="*/ 1002783 w 1099814"/>
                    <a:gd name="connsiteY391" fmla="*/ 759101 h 820208"/>
                    <a:gd name="connsiteX392" fmla="*/ 999456 w 1099814"/>
                    <a:gd name="connsiteY392" fmla="*/ 771294 h 820208"/>
                    <a:gd name="connsiteX393" fmla="*/ 992802 w 1099814"/>
                    <a:gd name="connsiteY393" fmla="*/ 773511 h 820208"/>
                    <a:gd name="connsiteX394" fmla="*/ 986149 w 1099814"/>
                    <a:gd name="connsiteY394" fmla="*/ 777945 h 820208"/>
                    <a:gd name="connsiteX395" fmla="*/ 980604 w 1099814"/>
                    <a:gd name="connsiteY395" fmla="*/ 780993 h 820208"/>
                    <a:gd name="connsiteX396" fmla="*/ 974505 w 1099814"/>
                    <a:gd name="connsiteY396" fmla="*/ 781548 h 820208"/>
                    <a:gd name="connsiteX397" fmla="*/ 967297 w 1099814"/>
                    <a:gd name="connsiteY397" fmla="*/ 782102 h 820208"/>
                    <a:gd name="connsiteX398" fmla="*/ 962029 w 1099814"/>
                    <a:gd name="connsiteY398" fmla="*/ 782102 h 820208"/>
                    <a:gd name="connsiteX399" fmla="*/ 950663 w 1099814"/>
                    <a:gd name="connsiteY399" fmla="*/ 782933 h 820208"/>
                    <a:gd name="connsiteX400" fmla="*/ 943455 w 1099814"/>
                    <a:gd name="connsiteY400" fmla="*/ 786536 h 820208"/>
                    <a:gd name="connsiteX401" fmla="*/ 936246 w 1099814"/>
                    <a:gd name="connsiteY401" fmla="*/ 790693 h 820208"/>
                    <a:gd name="connsiteX402" fmla="*/ 929038 w 1099814"/>
                    <a:gd name="connsiteY402" fmla="*/ 796512 h 820208"/>
                    <a:gd name="connsiteX403" fmla="*/ 917949 w 1099814"/>
                    <a:gd name="connsiteY403" fmla="*/ 804272 h 820208"/>
                    <a:gd name="connsiteX404" fmla="*/ 906859 w 1099814"/>
                    <a:gd name="connsiteY404" fmla="*/ 807597 h 820208"/>
                    <a:gd name="connsiteX405" fmla="*/ 904365 w 1099814"/>
                    <a:gd name="connsiteY405" fmla="*/ 811754 h 820208"/>
                    <a:gd name="connsiteX406" fmla="*/ 902978 w 1099814"/>
                    <a:gd name="connsiteY406" fmla="*/ 820067 h 820208"/>
                    <a:gd name="connsiteX407" fmla="*/ 897156 w 1099814"/>
                    <a:gd name="connsiteY407" fmla="*/ 816465 h 820208"/>
                    <a:gd name="connsiteX408" fmla="*/ 891335 w 1099814"/>
                    <a:gd name="connsiteY408" fmla="*/ 813139 h 820208"/>
                    <a:gd name="connsiteX409" fmla="*/ 886067 w 1099814"/>
                    <a:gd name="connsiteY409" fmla="*/ 811477 h 820208"/>
                    <a:gd name="connsiteX410" fmla="*/ 882740 w 1099814"/>
                    <a:gd name="connsiteY410" fmla="*/ 805934 h 820208"/>
                    <a:gd name="connsiteX411" fmla="*/ 878305 w 1099814"/>
                    <a:gd name="connsiteY411" fmla="*/ 805380 h 820208"/>
                    <a:gd name="connsiteX412" fmla="*/ 873869 w 1099814"/>
                    <a:gd name="connsiteY412" fmla="*/ 804549 h 820208"/>
                    <a:gd name="connsiteX413" fmla="*/ 868047 w 1099814"/>
                    <a:gd name="connsiteY413" fmla="*/ 801777 h 820208"/>
                    <a:gd name="connsiteX414" fmla="*/ 875809 w 1099814"/>
                    <a:gd name="connsiteY414" fmla="*/ 800115 h 820208"/>
                    <a:gd name="connsiteX415" fmla="*/ 879968 w 1099814"/>
                    <a:gd name="connsiteY415" fmla="*/ 797344 h 820208"/>
                    <a:gd name="connsiteX416" fmla="*/ 875809 w 1099814"/>
                    <a:gd name="connsiteY416" fmla="*/ 796235 h 820208"/>
                    <a:gd name="connsiteX417" fmla="*/ 869988 w 1099814"/>
                    <a:gd name="connsiteY417" fmla="*/ 798452 h 820208"/>
                    <a:gd name="connsiteX418" fmla="*/ 865829 w 1099814"/>
                    <a:gd name="connsiteY418" fmla="*/ 799283 h 820208"/>
                    <a:gd name="connsiteX419" fmla="*/ 863057 w 1099814"/>
                    <a:gd name="connsiteY419" fmla="*/ 797898 h 820208"/>
                    <a:gd name="connsiteX420" fmla="*/ 866384 w 1099814"/>
                    <a:gd name="connsiteY420" fmla="*/ 794849 h 820208"/>
                    <a:gd name="connsiteX421" fmla="*/ 867492 w 1099814"/>
                    <a:gd name="connsiteY421" fmla="*/ 790138 h 820208"/>
                    <a:gd name="connsiteX422" fmla="*/ 867492 w 1099814"/>
                    <a:gd name="connsiteY422" fmla="*/ 786536 h 820208"/>
                    <a:gd name="connsiteX423" fmla="*/ 864166 w 1099814"/>
                    <a:gd name="connsiteY423" fmla="*/ 783487 h 820208"/>
                    <a:gd name="connsiteX424" fmla="*/ 858343 w 1099814"/>
                    <a:gd name="connsiteY424" fmla="*/ 784042 h 820208"/>
                    <a:gd name="connsiteX425" fmla="*/ 854462 w 1099814"/>
                    <a:gd name="connsiteY425" fmla="*/ 787644 h 820208"/>
                    <a:gd name="connsiteX426" fmla="*/ 850304 w 1099814"/>
                    <a:gd name="connsiteY426" fmla="*/ 790138 h 820208"/>
                    <a:gd name="connsiteX427" fmla="*/ 851690 w 1099814"/>
                    <a:gd name="connsiteY427" fmla="*/ 793464 h 820208"/>
                    <a:gd name="connsiteX428" fmla="*/ 852522 w 1099814"/>
                    <a:gd name="connsiteY428" fmla="*/ 797621 h 820208"/>
                    <a:gd name="connsiteX429" fmla="*/ 845591 w 1099814"/>
                    <a:gd name="connsiteY429" fmla="*/ 799838 h 820208"/>
                    <a:gd name="connsiteX430" fmla="*/ 838383 w 1099814"/>
                    <a:gd name="connsiteY430" fmla="*/ 802886 h 820208"/>
                    <a:gd name="connsiteX431" fmla="*/ 835056 w 1099814"/>
                    <a:gd name="connsiteY431" fmla="*/ 807043 h 820208"/>
                    <a:gd name="connsiteX432" fmla="*/ 826185 w 1099814"/>
                    <a:gd name="connsiteY432" fmla="*/ 810923 h 820208"/>
                    <a:gd name="connsiteX433" fmla="*/ 821749 w 1099814"/>
                    <a:gd name="connsiteY433" fmla="*/ 809814 h 820208"/>
                    <a:gd name="connsiteX434" fmla="*/ 815372 w 1099814"/>
                    <a:gd name="connsiteY434" fmla="*/ 808151 h 820208"/>
                    <a:gd name="connsiteX435" fmla="*/ 809551 w 1099814"/>
                    <a:gd name="connsiteY435" fmla="*/ 804272 h 820208"/>
                    <a:gd name="connsiteX436" fmla="*/ 802897 w 1099814"/>
                    <a:gd name="connsiteY436" fmla="*/ 801223 h 820208"/>
                    <a:gd name="connsiteX437" fmla="*/ 794303 w 1099814"/>
                    <a:gd name="connsiteY437" fmla="*/ 795681 h 820208"/>
                    <a:gd name="connsiteX438" fmla="*/ 781550 w 1099814"/>
                    <a:gd name="connsiteY438" fmla="*/ 795681 h 820208"/>
                    <a:gd name="connsiteX439" fmla="*/ 778500 w 1099814"/>
                    <a:gd name="connsiteY439" fmla="*/ 794572 h 820208"/>
                    <a:gd name="connsiteX440" fmla="*/ 774896 w 1099814"/>
                    <a:gd name="connsiteY440" fmla="*/ 796235 h 820208"/>
                    <a:gd name="connsiteX441" fmla="*/ 767965 w 1099814"/>
                    <a:gd name="connsiteY441" fmla="*/ 796235 h 820208"/>
                    <a:gd name="connsiteX442" fmla="*/ 765747 w 1099814"/>
                    <a:gd name="connsiteY442" fmla="*/ 792633 h 820208"/>
                    <a:gd name="connsiteX443" fmla="*/ 759094 w 1099814"/>
                    <a:gd name="connsiteY443" fmla="*/ 789584 h 820208"/>
                    <a:gd name="connsiteX444" fmla="*/ 748005 w 1099814"/>
                    <a:gd name="connsiteY444" fmla="*/ 785982 h 820208"/>
                    <a:gd name="connsiteX445" fmla="*/ 741628 w 1099814"/>
                    <a:gd name="connsiteY445" fmla="*/ 780993 h 820208"/>
                    <a:gd name="connsiteX446" fmla="*/ 738856 w 1099814"/>
                    <a:gd name="connsiteY446" fmla="*/ 777391 h 820208"/>
                    <a:gd name="connsiteX447" fmla="*/ 735529 w 1099814"/>
                    <a:gd name="connsiteY447" fmla="*/ 772403 h 820208"/>
                    <a:gd name="connsiteX448" fmla="*/ 731925 w 1099814"/>
                    <a:gd name="connsiteY448" fmla="*/ 769354 h 820208"/>
                    <a:gd name="connsiteX449" fmla="*/ 727489 w 1099814"/>
                    <a:gd name="connsiteY449" fmla="*/ 764920 h 820208"/>
                    <a:gd name="connsiteX450" fmla="*/ 725271 w 1099814"/>
                    <a:gd name="connsiteY450" fmla="*/ 752173 h 820208"/>
                    <a:gd name="connsiteX451" fmla="*/ 728043 w 1099814"/>
                    <a:gd name="connsiteY451" fmla="*/ 745799 h 820208"/>
                    <a:gd name="connsiteX452" fmla="*/ 725271 w 1099814"/>
                    <a:gd name="connsiteY452" fmla="*/ 737208 h 820208"/>
                    <a:gd name="connsiteX453" fmla="*/ 719172 w 1099814"/>
                    <a:gd name="connsiteY453" fmla="*/ 730003 h 820208"/>
                    <a:gd name="connsiteX454" fmla="*/ 715013 w 1099814"/>
                    <a:gd name="connsiteY454" fmla="*/ 725292 h 820208"/>
                    <a:gd name="connsiteX455" fmla="*/ 711409 w 1099814"/>
                    <a:gd name="connsiteY455" fmla="*/ 718918 h 820208"/>
                    <a:gd name="connsiteX456" fmla="*/ 710301 w 1099814"/>
                    <a:gd name="connsiteY456" fmla="*/ 712267 h 820208"/>
                    <a:gd name="connsiteX457" fmla="*/ 708637 w 1099814"/>
                    <a:gd name="connsiteY457" fmla="*/ 705339 h 820208"/>
                    <a:gd name="connsiteX458" fmla="*/ 698379 w 1099814"/>
                    <a:gd name="connsiteY458" fmla="*/ 707002 h 820208"/>
                    <a:gd name="connsiteX459" fmla="*/ 687290 w 1099814"/>
                    <a:gd name="connsiteY459" fmla="*/ 711713 h 820208"/>
                    <a:gd name="connsiteX460" fmla="*/ 685072 w 1099814"/>
                    <a:gd name="connsiteY460" fmla="*/ 708110 h 820208"/>
                    <a:gd name="connsiteX461" fmla="*/ 689786 w 1099814"/>
                    <a:gd name="connsiteY461" fmla="*/ 701182 h 820208"/>
                    <a:gd name="connsiteX462" fmla="*/ 693389 w 1099814"/>
                    <a:gd name="connsiteY462" fmla="*/ 694254 h 820208"/>
                    <a:gd name="connsiteX463" fmla="*/ 689508 w 1099814"/>
                    <a:gd name="connsiteY463" fmla="*/ 684001 h 820208"/>
                    <a:gd name="connsiteX464" fmla="*/ 683686 w 1099814"/>
                    <a:gd name="connsiteY464" fmla="*/ 674578 h 820208"/>
                    <a:gd name="connsiteX465" fmla="*/ 679527 w 1099814"/>
                    <a:gd name="connsiteY465" fmla="*/ 672916 h 820208"/>
                    <a:gd name="connsiteX466" fmla="*/ 676478 w 1099814"/>
                    <a:gd name="connsiteY466" fmla="*/ 682061 h 820208"/>
                    <a:gd name="connsiteX467" fmla="*/ 668993 w 1099814"/>
                    <a:gd name="connsiteY467" fmla="*/ 697026 h 820208"/>
                    <a:gd name="connsiteX468" fmla="*/ 665943 w 1099814"/>
                    <a:gd name="connsiteY468" fmla="*/ 697026 h 820208"/>
                    <a:gd name="connsiteX469" fmla="*/ 661785 w 1099814"/>
                    <a:gd name="connsiteY469" fmla="*/ 697580 h 820208"/>
                    <a:gd name="connsiteX470" fmla="*/ 652636 w 1099814"/>
                    <a:gd name="connsiteY470" fmla="*/ 698965 h 820208"/>
                    <a:gd name="connsiteX471" fmla="*/ 648477 w 1099814"/>
                    <a:gd name="connsiteY471" fmla="*/ 697026 h 820208"/>
                    <a:gd name="connsiteX472" fmla="*/ 653745 w 1099814"/>
                    <a:gd name="connsiteY472" fmla="*/ 692037 h 820208"/>
                    <a:gd name="connsiteX473" fmla="*/ 662339 w 1099814"/>
                    <a:gd name="connsiteY473" fmla="*/ 688989 h 820208"/>
                    <a:gd name="connsiteX474" fmla="*/ 662616 w 1099814"/>
                    <a:gd name="connsiteY474" fmla="*/ 682338 h 820208"/>
                    <a:gd name="connsiteX475" fmla="*/ 663725 w 1099814"/>
                    <a:gd name="connsiteY475" fmla="*/ 675410 h 820208"/>
                    <a:gd name="connsiteX476" fmla="*/ 664557 w 1099814"/>
                    <a:gd name="connsiteY476" fmla="*/ 667650 h 820208"/>
                    <a:gd name="connsiteX477" fmla="*/ 669270 w 1099814"/>
                    <a:gd name="connsiteY477" fmla="*/ 661277 h 820208"/>
                    <a:gd name="connsiteX478" fmla="*/ 671765 w 1099814"/>
                    <a:gd name="connsiteY478" fmla="*/ 655457 h 820208"/>
                    <a:gd name="connsiteX479" fmla="*/ 675092 w 1099814"/>
                    <a:gd name="connsiteY479" fmla="*/ 645481 h 820208"/>
                    <a:gd name="connsiteX480" fmla="*/ 677587 w 1099814"/>
                    <a:gd name="connsiteY480" fmla="*/ 630793 h 820208"/>
                    <a:gd name="connsiteX481" fmla="*/ 675092 w 1099814"/>
                    <a:gd name="connsiteY481" fmla="*/ 624419 h 820208"/>
                    <a:gd name="connsiteX482" fmla="*/ 669824 w 1099814"/>
                    <a:gd name="connsiteY482" fmla="*/ 628022 h 820208"/>
                    <a:gd name="connsiteX483" fmla="*/ 664003 w 1099814"/>
                    <a:gd name="connsiteY483" fmla="*/ 638830 h 820208"/>
                    <a:gd name="connsiteX484" fmla="*/ 656794 w 1099814"/>
                    <a:gd name="connsiteY484" fmla="*/ 649637 h 820208"/>
                    <a:gd name="connsiteX485" fmla="*/ 650141 w 1099814"/>
                    <a:gd name="connsiteY485" fmla="*/ 655734 h 820208"/>
                    <a:gd name="connsiteX486" fmla="*/ 642933 w 1099814"/>
                    <a:gd name="connsiteY486" fmla="*/ 658228 h 820208"/>
                    <a:gd name="connsiteX487" fmla="*/ 636002 w 1099814"/>
                    <a:gd name="connsiteY487" fmla="*/ 663494 h 820208"/>
                    <a:gd name="connsiteX488" fmla="*/ 631566 w 1099814"/>
                    <a:gd name="connsiteY488" fmla="*/ 671253 h 820208"/>
                    <a:gd name="connsiteX489" fmla="*/ 624081 w 1099814"/>
                    <a:gd name="connsiteY489" fmla="*/ 681506 h 820208"/>
                    <a:gd name="connsiteX490" fmla="*/ 622418 w 1099814"/>
                    <a:gd name="connsiteY490" fmla="*/ 688434 h 820208"/>
                    <a:gd name="connsiteX491" fmla="*/ 622418 w 1099814"/>
                    <a:gd name="connsiteY491" fmla="*/ 693146 h 820208"/>
                    <a:gd name="connsiteX492" fmla="*/ 612714 w 1099814"/>
                    <a:gd name="connsiteY492" fmla="*/ 691760 h 820208"/>
                    <a:gd name="connsiteX493" fmla="*/ 610496 w 1099814"/>
                    <a:gd name="connsiteY493" fmla="*/ 688989 h 820208"/>
                    <a:gd name="connsiteX494" fmla="*/ 609388 w 1099814"/>
                    <a:gd name="connsiteY494" fmla="*/ 686772 h 820208"/>
                    <a:gd name="connsiteX495" fmla="*/ 604120 w 1099814"/>
                    <a:gd name="connsiteY495" fmla="*/ 684555 h 820208"/>
                    <a:gd name="connsiteX496" fmla="*/ 604120 w 1099814"/>
                    <a:gd name="connsiteY496" fmla="*/ 679567 h 820208"/>
                    <a:gd name="connsiteX497" fmla="*/ 607724 w 1099814"/>
                    <a:gd name="connsiteY497" fmla="*/ 672639 h 820208"/>
                    <a:gd name="connsiteX498" fmla="*/ 606892 w 1099814"/>
                    <a:gd name="connsiteY498" fmla="*/ 665434 h 820208"/>
                    <a:gd name="connsiteX499" fmla="*/ 603011 w 1099814"/>
                    <a:gd name="connsiteY499" fmla="*/ 661831 h 820208"/>
                    <a:gd name="connsiteX500" fmla="*/ 598021 w 1099814"/>
                    <a:gd name="connsiteY500" fmla="*/ 657674 h 820208"/>
                    <a:gd name="connsiteX501" fmla="*/ 593030 w 1099814"/>
                    <a:gd name="connsiteY501" fmla="*/ 653794 h 820208"/>
                    <a:gd name="connsiteX502" fmla="*/ 586654 w 1099814"/>
                    <a:gd name="connsiteY502" fmla="*/ 638275 h 820208"/>
                    <a:gd name="connsiteX503" fmla="*/ 578614 w 1099814"/>
                    <a:gd name="connsiteY503" fmla="*/ 636059 h 820208"/>
                    <a:gd name="connsiteX504" fmla="*/ 574178 w 1099814"/>
                    <a:gd name="connsiteY504" fmla="*/ 633287 h 820208"/>
                    <a:gd name="connsiteX505" fmla="*/ 575010 w 1099814"/>
                    <a:gd name="connsiteY505" fmla="*/ 623865 h 820208"/>
                    <a:gd name="connsiteX506" fmla="*/ 569743 w 1099814"/>
                    <a:gd name="connsiteY506" fmla="*/ 619708 h 820208"/>
                    <a:gd name="connsiteX507" fmla="*/ 562535 w 1099814"/>
                    <a:gd name="connsiteY507" fmla="*/ 614443 h 820208"/>
                    <a:gd name="connsiteX508" fmla="*/ 560872 w 1099814"/>
                    <a:gd name="connsiteY508" fmla="*/ 610840 h 820208"/>
                    <a:gd name="connsiteX509" fmla="*/ 556713 w 1099814"/>
                    <a:gd name="connsiteY509" fmla="*/ 606961 h 820208"/>
                    <a:gd name="connsiteX510" fmla="*/ 549505 w 1099814"/>
                    <a:gd name="connsiteY510" fmla="*/ 606129 h 820208"/>
                    <a:gd name="connsiteX511" fmla="*/ 539802 w 1099814"/>
                    <a:gd name="connsiteY511" fmla="*/ 605298 h 820208"/>
                    <a:gd name="connsiteX512" fmla="*/ 528712 w 1099814"/>
                    <a:gd name="connsiteY512" fmla="*/ 604190 h 820208"/>
                    <a:gd name="connsiteX513" fmla="*/ 523445 w 1099814"/>
                    <a:gd name="connsiteY513" fmla="*/ 604467 h 820208"/>
                    <a:gd name="connsiteX514" fmla="*/ 519841 w 1099814"/>
                    <a:gd name="connsiteY514" fmla="*/ 605298 h 820208"/>
                    <a:gd name="connsiteX515" fmla="*/ 512910 w 1099814"/>
                    <a:gd name="connsiteY515" fmla="*/ 600310 h 820208"/>
                    <a:gd name="connsiteX516" fmla="*/ 503761 w 1099814"/>
                    <a:gd name="connsiteY516" fmla="*/ 593659 h 820208"/>
                    <a:gd name="connsiteX517" fmla="*/ 493780 w 1099814"/>
                    <a:gd name="connsiteY517" fmla="*/ 590056 h 820208"/>
                    <a:gd name="connsiteX518" fmla="*/ 483246 w 1099814"/>
                    <a:gd name="connsiteY518" fmla="*/ 591165 h 820208"/>
                    <a:gd name="connsiteX519" fmla="*/ 475760 w 1099814"/>
                    <a:gd name="connsiteY519" fmla="*/ 592827 h 820208"/>
                    <a:gd name="connsiteX520" fmla="*/ 465503 w 1099814"/>
                    <a:gd name="connsiteY520" fmla="*/ 594490 h 820208"/>
                    <a:gd name="connsiteX521" fmla="*/ 454968 w 1099814"/>
                    <a:gd name="connsiteY521" fmla="*/ 595045 h 820208"/>
                    <a:gd name="connsiteX522" fmla="*/ 429462 w 1099814"/>
                    <a:gd name="connsiteY522" fmla="*/ 597539 h 820208"/>
                    <a:gd name="connsiteX523" fmla="*/ 425581 w 1099814"/>
                    <a:gd name="connsiteY523" fmla="*/ 598647 h 820208"/>
                    <a:gd name="connsiteX524" fmla="*/ 420313 w 1099814"/>
                    <a:gd name="connsiteY524" fmla="*/ 600310 h 820208"/>
                    <a:gd name="connsiteX525" fmla="*/ 409502 w 1099814"/>
                    <a:gd name="connsiteY525" fmla="*/ 605575 h 820208"/>
                    <a:gd name="connsiteX526" fmla="*/ 404789 w 1099814"/>
                    <a:gd name="connsiteY526" fmla="*/ 607238 h 820208"/>
                    <a:gd name="connsiteX527" fmla="*/ 400076 w 1099814"/>
                    <a:gd name="connsiteY527" fmla="*/ 609178 h 820208"/>
                    <a:gd name="connsiteX528" fmla="*/ 381224 w 1099814"/>
                    <a:gd name="connsiteY528" fmla="*/ 611672 h 820208"/>
                    <a:gd name="connsiteX529" fmla="*/ 369580 w 1099814"/>
                    <a:gd name="connsiteY529" fmla="*/ 610009 h 820208"/>
                    <a:gd name="connsiteX530" fmla="*/ 364312 w 1099814"/>
                    <a:gd name="connsiteY530" fmla="*/ 609455 h 820208"/>
                    <a:gd name="connsiteX531" fmla="*/ 359599 w 1099814"/>
                    <a:gd name="connsiteY531" fmla="*/ 610009 h 820208"/>
                    <a:gd name="connsiteX532" fmla="*/ 356273 w 1099814"/>
                    <a:gd name="connsiteY532" fmla="*/ 610009 h 820208"/>
                    <a:gd name="connsiteX533" fmla="*/ 352114 w 1099814"/>
                    <a:gd name="connsiteY533" fmla="*/ 611672 h 820208"/>
                    <a:gd name="connsiteX534" fmla="*/ 344906 w 1099814"/>
                    <a:gd name="connsiteY534" fmla="*/ 617214 h 820208"/>
                    <a:gd name="connsiteX535" fmla="*/ 331322 w 1099814"/>
                    <a:gd name="connsiteY535" fmla="*/ 625251 h 820208"/>
                    <a:gd name="connsiteX536" fmla="*/ 324113 w 1099814"/>
                    <a:gd name="connsiteY536" fmla="*/ 628022 h 820208"/>
                    <a:gd name="connsiteX537" fmla="*/ 318014 w 1099814"/>
                    <a:gd name="connsiteY537" fmla="*/ 629131 h 820208"/>
                    <a:gd name="connsiteX538" fmla="*/ 312747 w 1099814"/>
                    <a:gd name="connsiteY538" fmla="*/ 630793 h 820208"/>
                    <a:gd name="connsiteX539" fmla="*/ 310529 w 1099814"/>
                    <a:gd name="connsiteY539" fmla="*/ 631902 h 820208"/>
                    <a:gd name="connsiteX540" fmla="*/ 308865 w 1099814"/>
                    <a:gd name="connsiteY540" fmla="*/ 633842 h 820208"/>
                    <a:gd name="connsiteX541" fmla="*/ 303875 w 1099814"/>
                    <a:gd name="connsiteY541" fmla="*/ 638553 h 820208"/>
                    <a:gd name="connsiteX542" fmla="*/ 300826 w 1099814"/>
                    <a:gd name="connsiteY542" fmla="*/ 645758 h 820208"/>
                    <a:gd name="connsiteX543" fmla="*/ 298054 w 1099814"/>
                    <a:gd name="connsiteY543" fmla="*/ 652686 h 820208"/>
                    <a:gd name="connsiteX544" fmla="*/ 295004 w 1099814"/>
                    <a:gd name="connsiteY544" fmla="*/ 656565 h 820208"/>
                    <a:gd name="connsiteX545" fmla="*/ 288627 w 1099814"/>
                    <a:gd name="connsiteY545" fmla="*/ 660168 h 820208"/>
                    <a:gd name="connsiteX546" fmla="*/ 282251 w 1099814"/>
                    <a:gd name="connsiteY546" fmla="*/ 662662 h 820208"/>
                    <a:gd name="connsiteX547" fmla="*/ 276152 w 1099814"/>
                    <a:gd name="connsiteY547" fmla="*/ 661000 h 820208"/>
                    <a:gd name="connsiteX548" fmla="*/ 260627 w 1099814"/>
                    <a:gd name="connsiteY548" fmla="*/ 662939 h 820208"/>
                    <a:gd name="connsiteX549" fmla="*/ 250924 w 1099814"/>
                    <a:gd name="connsiteY549" fmla="*/ 664879 h 820208"/>
                    <a:gd name="connsiteX550" fmla="*/ 246488 w 1099814"/>
                    <a:gd name="connsiteY550" fmla="*/ 664325 h 820208"/>
                    <a:gd name="connsiteX551" fmla="*/ 242052 w 1099814"/>
                    <a:gd name="connsiteY551" fmla="*/ 660168 h 820208"/>
                    <a:gd name="connsiteX552" fmla="*/ 232072 w 1099814"/>
                    <a:gd name="connsiteY552" fmla="*/ 659060 h 820208"/>
                    <a:gd name="connsiteX553" fmla="*/ 217101 w 1099814"/>
                    <a:gd name="connsiteY553" fmla="*/ 659060 h 820208"/>
                    <a:gd name="connsiteX554" fmla="*/ 204348 w 1099814"/>
                    <a:gd name="connsiteY554" fmla="*/ 658506 h 820208"/>
                    <a:gd name="connsiteX555" fmla="*/ 195754 w 1099814"/>
                    <a:gd name="connsiteY555" fmla="*/ 661554 h 820208"/>
                    <a:gd name="connsiteX556" fmla="*/ 188269 w 1099814"/>
                    <a:gd name="connsiteY556" fmla="*/ 664048 h 820208"/>
                    <a:gd name="connsiteX557" fmla="*/ 180783 w 1099814"/>
                    <a:gd name="connsiteY557" fmla="*/ 666265 h 820208"/>
                    <a:gd name="connsiteX558" fmla="*/ 176625 w 1099814"/>
                    <a:gd name="connsiteY558" fmla="*/ 672085 h 820208"/>
                    <a:gd name="connsiteX559" fmla="*/ 173021 w 1099814"/>
                    <a:gd name="connsiteY559" fmla="*/ 680121 h 820208"/>
                    <a:gd name="connsiteX560" fmla="*/ 166367 w 1099814"/>
                    <a:gd name="connsiteY560" fmla="*/ 682892 h 820208"/>
                    <a:gd name="connsiteX561" fmla="*/ 163317 w 1099814"/>
                    <a:gd name="connsiteY561" fmla="*/ 681506 h 820208"/>
                    <a:gd name="connsiteX562" fmla="*/ 159436 w 1099814"/>
                    <a:gd name="connsiteY562" fmla="*/ 682615 h 820208"/>
                    <a:gd name="connsiteX563" fmla="*/ 155832 w 1099814"/>
                    <a:gd name="connsiteY563" fmla="*/ 685663 h 820208"/>
                    <a:gd name="connsiteX564" fmla="*/ 150565 w 1099814"/>
                    <a:gd name="connsiteY564" fmla="*/ 689266 h 820208"/>
                    <a:gd name="connsiteX565" fmla="*/ 144189 w 1099814"/>
                    <a:gd name="connsiteY565" fmla="*/ 694254 h 820208"/>
                    <a:gd name="connsiteX566" fmla="*/ 135594 w 1099814"/>
                    <a:gd name="connsiteY566" fmla="*/ 697026 h 820208"/>
                    <a:gd name="connsiteX567" fmla="*/ 126723 w 1099814"/>
                    <a:gd name="connsiteY567" fmla="*/ 700074 h 820208"/>
                    <a:gd name="connsiteX568" fmla="*/ 121455 w 1099814"/>
                    <a:gd name="connsiteY568" fmla="*/ 699519 h 820208"/>
                    <a:gd name="connsiteX569" fmla="*/ 118406 w 1099814"/>
                    <a:gd name="connsiteY569" fmla="*/ 697580 h 820208"/>
                    <a:gd name="connsiteX570" fmla="*/ 106208 w 1099814"/>
                    <a:gd name="connsiteY570" fmla="*/ 693977 h 820208"/>
                    <a:gd name="connsiteX571" fmla="*/ 101494 w 1099814"/>
                    <a:gd name="connsiteY571" fmla="*/ 693700 h 820208"/>
                    <a:gd name="connsiteX572" fmla="*/ 92068 w 1099814"/>
                    <a:gd name="connsiteY572" fmla="*/ 693700 h 820208"/>
                    <a:gd name="connsiteX573" fmla="*/ 85969 w 1099814"/>
                    <a:gd name="connsiteY573" fmla="*/ 689820 h 820208"/>
                    <a:gd name="connsiteX574" fmla="*/ 79593 w 1099814"/>
                    <a:gd name="connsiteY574" fmla="*/ 684555 h 820208"/>
                    <a:gd name="connsiteX575" fmla="*/ 72939 w 1099814"/>
                    <a:gd name="connsiteY575" fmla="*/ 681784 h 820208"/>
                    <a:gd name="connsiteX576" fmla="*/ 68781 w 1099814"/>
                    <a:gd name="connsiteY576" fmla="*/ 679844 h 820208"/>
                    <a:gd name="connsiteX577" fmla="*/ 62127 w 1099814"/>
                    <a:gd name="connsiteY577" fmla="*/ 672916 h 820208"/>
                    <a:gd name="connsiteX578" fmla="*/ 58246 w 1099814"/>
                    <a:gd name="connsiteY578" fmla="*/ 666819 h 820208"/>
                    <a:gd name="connsiteX579" fmla="*/ 58246 w 1099814"/>
                    <a:gd name="connsiteY579" fmla="*/ 660168 h 820208"/>
                    <a:gd name="connsiteX580" fmla="*/ 59078 w 1099814"/>
                    <a:gd name="connsiteY580" fmla="*/ 652409 h 820208"/>
                    <a:gd name="connsiteX581" fmla="*/ 67395 w 1099814"/>
                    <a:gd name="connsiteY581" fmla="*/ 646589 h 820208"/>
                    <a:gd name="connsiteX582" fmla="*/ 75989 w 1099814"/>
                    <a:gd name="connsiteY582" fmla="*/ 644649 h 820208"/>
                    <a:gd name="connsiteX583" fmla="*/ 74880 w 1099814"/>
                    <a:gd name="connsiteY583" fmla="*/ 637167 h 820208"/>
                    <a:gd name="connsiteX584" fmla="*/ 74880 w 1099814"/>
                    <a:gd name="connsiteY584" fmla="*/ 629408 h 820208"/>
                    <a:gd name="connsiteX585" fmla="*/ 78761 w 1099814"/>
                    <a:gd name="connsiteY585" fmla="*/ 622480 h 820208"/>
                    <a:gd name="connsiteX586" fmla="*/ 79315 w 1099814"/>
                    <a:gd name="connsiteY586" fmla="*/ 613057 h 820208"/>
                    <a:gd name="connsiteX587" fmla="*/ 77652 w 1099814"/>
                    <a:gd name="connsiteY587" fmla="*/ 600864 h 820208"/>
                    <a:gd name="connsiteX588" fmla="*/ 76820 w 1099814"/>
                    <a:gd name="connsiteY588" fmla="*/ 596707 h 820208"/>
                    <a:gd name="connsiteX589" fmla="*/ 73494 w 1099814"/>
                    <a:gd name="connsiteY589" fmla="*/ 591996 h 820208"/>
                    <a:gd name="connsiteX590" fmla="*/ 73494 w 1099814"/>
                    <a:gd name="connsiteY590" fmla="*/ 591442 h 820208"/>
                    <a:gd name="connsiteX591" fmla="*/ 72384 w 1099814"/>
                    <a:gd name="connsiteY591" fmla="*/ 588948 h 820208"/>
                    <a:gd name="connsiteX592" fmla="*/ 70721 w 1099814"/>
                    <a:gd name="connsiteY592" fmla="*/ 584514 h 820208"/>
                    <a:gd name="connsiteX593" fmla="*/ 68781 w 1099814"/>
                    <a:gd name="connsiteY593" fmla="*/ 580634 h 820208"/>
                    <a:gd name="connsiteX594" fmla="*/ 66563 w 1099814"/>
                    <a:gd name="connsiteY594" fmla="*/ 575646 h 820208"/>
                    <a:gd name="connsiteX595" fmla="*/ 60741 w 1099814"/>
                    <a:gd name="connsiteY595" fmla="*/ 564561 h 820208"/>
                    <a:gd name="connsiteX596" fmla="*/ 57692 w 1099814"/>
                    <a:gd name="connsiteY596" fmla="*/ 554308 h 820208"/>
                    <a:gd name="connsiteX597" fmla="*/ 54642 w 1099814"/>
                    <a:gd name="connsiteY597" fmla="*/ 542391 h 820208"/>
                    <a:gd name="connsiteX598" fmla="*/ 54087 w 1099814"/>
                    <a:gd name="connsiteY598" fmla="*/ 536849 h 820208"/>
                    <a:gd name="connsiteX599" fmla="*/ 54087 w 1099814"/>
                    <a:gd name="connsiteY599" fmla="*/ 531307 h 820208"/>
                    <a:gd name="connsiteX600" fmla="*/ 53533 w 1099814"/>
                    <a:gd name="connsiteY600" fmla="*/ 524101 h 820208"/>
                    <a:gd name="connsiteX601" fmla="*/ 52978 w 1099814"/>
                    <a:gd name="connsiteY601" fmla="*/ 518836 h 820208"/>
                    <a:gd name="connsiteX602" fmla="*/ 47988 w 1099814"/>
                    <a:gd name="connsiteY602" fmla="*/ 511908 h 820208"/>
                    <a:gd name="connsiteX603" fmla="*/ 44661 w 1099814"/>
                    <a:gd name="connsiteY603" fmla="*/ 503317 h 820208"/>
                    <a:gd name="connsiteX604" fmla="*/ 43275 w 1099814"/>
                    <a:gd name="connsiteY604" fmla="*/ 499992 h 820208"/>
                    <a:gd name="connsiteX605" fmla="*/ 41612 w 1099814"/>
                    <a:gd name="connsiteY605" fmla="*/ 495835 h 820208"/>
                    <a:gd name="connsiteX606" fmla="*/ 38285 w 1099814"/>
                    <a:gd name="connsiteY606" fmla="*/ 493341 h 820208"/>
                    <a:gd name="connsiteX607" fmla="*/ 35235 w 1099814"/>
                    <a:gd name="connsiteY607" fmla="*/ 490570 h 820208"/>
                    <a:gd name="connsiteX608" fmla="*/ 33017 w 1099814"/>
                    <a:gd name="connsiteY608" fmla="*/ 486413 h 8202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  <a:cxn ang="0">
                      <a:pos x="connsiteX384" y="connsiteY384"/>
                    </a:cxn>
                    <a:cxn ang="0">
                      <a:pos x="connsiteX385" y="connsiteY385"/>
                    </a:cxn>
                    <a:cxn ang="0">
                      <a:pos x="connsiteX386" y="connsiteY386"/>
                    </a:cxn>
                    <a:cxn ang="0">
                      <a:pos x="connsiteX387" y="connsiteY387"/>
                    </a:cxn>
                    <a:cxn ang="0">
                      <a:pos x="connsiteX388" y="connsiteY388"/>
                    </a:cxn>
                    <a:cxn ang="0">
                      <a:pos x="connsiteX389" y="connsiteY389"/>
                    </a:cxn>
                    <a:cxn ang="0">
                      <a:pos x="connsiteX390" y="connsiteY390"/>
                    </a:cxn>
                    <a:cxn ang="0">
                      <a:pos x="connsiteX391" y="connsiteY391"/>
                    </a:cxn>
                    <a:cxn ang="0">
                      <a:pos x="connsiteX392" y="connsiteY392"/>
                    </a:cxn>
                    <a:cxn ang="0">
                      <a:pos x="connsiteX393" y="connsiteY393"/>
                    </a:cxn>
                    <a:cxn ang="0">
                      <a:pos x="connsiteX394" y="connsiteY394"/>
                    </a:cxn>
                    <a:cxn ang="0">
                      <a:pos x="connsiteX395" y="connsiteY395"/>
                    </a:cxn>
                    <a:cxn ang="0">
                      <a:pos x="connsiteX396" y="connsiteY396"/>
                    </a:cxn>
                    <a:cxn ang="0">
                      <a:pos x="connsiteX397" y="connsiteY397"/>
                    </a:cxn>
                    <a:cxn ang="0">
                      <a:pos x="connsiteX398" y="connsiteY398"/>
                    </a:cxn>
                    <a:cxn ang="0">
                      <a:pos x="connsiteX399" y="connsiteY399"/>
                    </a:cxn>
                    <a:cxn ang="0">
                      <a:pos x="connsiteX400" y="connsiteY400"/>
                    </a:cxn>
                    <a:cxn ang="0">
                      <a:pos x="connsiteX401" y="connsiteY401"/>
                    </a:cxn>
                    <a:cxn ang="0">
                      <a:pos x="connsiteX402" y="connsiteY402"/>
                    </a:cxn>
                    <a:cxn ang="0">
                      <a:pos x="connsiteX403" y="connsiteY403"/>
                    </a:cxn>
                    <a:cxn ang="0">
                      <a:pos x="connsiteX404" y="connsiteY404"/>
                    </a:cxn>
                    <a:cxn ang="0">
                      <a:pos x="connsiteX405" y="connsiteY405"/>
                    </a:cxn>
                    <a:cxn ang="0">
                      <a:pos x="connsiteX406" y="connsiteY406"/>
                    </a:cxn>
                    <a:cxn ang="0">
                      <a:pos x="connsiteX407" y="connsiteY407"/>
                    </a:cxn>
                    <a:cxn ang="0">
                      <a:pos x="connsiteX408" y="connsiteY408"/>
                    </a:cxn>
                    <a:cxn ang="0">
                      <a:pos x="connsiteX409" y="connsiteY409"/>
                    </a:cxn>
                    <a:cxn ang="0">
                      <a:pos x="connsiteX410" y="connsiteY410"/>
                    </a:cxn>
                    <a:cxn ang="0">
                      <a:pos x="connsiteX411" y="connsiteY411"/>
                    </a:cxn>
                    <a:cxn ang="0">
                      <a:pos x="connsiteX412" y="connsiteY412"/>
                    </a:cxn>
                    <a:cxn ang="0">
                      <a:pos x="connsiteX413" y="connsiteY413"/>
                    </a:cxn>
                    <a:cxn ang="0">
                      <a:pos x="connsiteX414" y="connsiteY414"/>
                    </a:cxn>
                    <a:cxn ang="0">
                      <a:pos x="connsiteX415" y="connsiteY415"/>
                    </a:cxn>
                    <a:cxn ang="0">
                      <a:pos x="connsiteX416" y="connsiteY416"/>
                    </a:cxn>
                    <a:cxn ang="0">
                      <a:pos x="connsiteX417" y="connsiteY417"/>
                    </a:cxn>
                    <a:cxn ang="0">
                      <a:pos x="connsiteX418" y="connsiteY418"/>
                    </a:cxn>
                    <a:cxn ang="0">
                      <a:pos x="connsiteX419" y="connsiteY419"/>
                    </a:cxn>
                    <a:cxn ang="0">
                      <a:pos x="connsiteX420" y="connsiteY420"/>
                    </a:cxn>
                    <a:cxn ang="0">
                      <a:pos x="connsiteX421" y="connsiteY421"/>
                    </a:cxn>
                    <a:cxn ang="0">
                      <a:pos x="connsiteX422" y="connsiteY422"/>
                    </a:cxn>
                    <a:cxn ang="0">
                      <a:pos x="connsiteX423" y="connsiteY423"/>
                    </a:cxn>
                    <a:cxn ang="0">
                      <a:pos x="connsiteX424" y="connsiteY424"/>
                    </a:cxn>
                    <a:cxn ang="0">
                      <a:pos x="connsiteX425" y="connsiteY425"/>
                    </a:cxn>
                    <a:cxn ang="0">
                      <a:pos x="connsiteX426" y="connsiteY426"/>
                    </a:cxn>
                    <a:cxn ang="0">
                      <a:pos x="connsiteX427" y="connsiteY427"/>
                    </a:cxn>
                    <a:cxn ang="0">
                      <a:pos x="connsiteX428" y="connsiteY428"/>
                    </a:cxn>
                    <a:cxn ang="0">
                      <a:pos x="connsiteX429" y="connsiteY429"/>
                    </a:cxn>
                    <a:cxn ang="0">
                      <a:pos x="connsiteX430" y="connsiteY430"/>
                    </a:cxn>
                    <a:cxn ang="0">
                      <a:pos x="connsiteX431" y="connsiteY431"/>
                    </a:cxn>
                    <a:cxn ang="0">
                      <a:pos x="connsiteX432" y="connsiteY432"/>
                    </a:cxn>
                    <a:cxn ang="0">
                      <a:pos x="connsiteX433" y="connsiteY433"/>
                    </a:cxn>
                    <a:cxn ang="0">
                      <a:pos x="connsiteX434" y="connsiteY434"/>
                    </a:cxn>
                    <a:cxn ang="0">
                      <a:pos x="connsiteX435" y="connsiteY435"/>
                    </a:cxn>
                    <a:cxn ang="0">
                      <a:pos x="connsiteX436" y="connsiteY436"/>
                    </a:cxn>
                    <a:cxn ang="0">
                      <a:pos x="connsiteX437" y="connsiteY437"/>
                    </a:cxn>
                    <a:cxn ang="0">
                      <a:pos x="connsiteX438" y="connsiteY438"/>
                    </a:cxn>
                    <a:cxn ang="0">
                      <a:pos x="connsiteX439" y="connsiteY439"/>
                    </a:cxn>
                    <a:cxn ang="0">
                      <a:pos x="connsiteX440" y="connsiteY440"/>
                    </a:cxn>
                    <a:cxn ang="0">
                      <a:pos x="connsiteX441" y="connsiteY441"/>
                    </a:cxn>
                    <a:cxn ang="0">
                      <a:pos x="connsiteX442" y="connsiteY442"/>
                    </a:cxn>
                    <a:cxn ang="0">
                      <a:pos x="connsiteX443" y="connsiteY443"/>
                    </a:cxn>
                    <a:cxn ang="0">
                      <a:pos x="connsiteX444" y="connsiteY444"/>
                    </a:cxn>
                    <a:cxn ang="0">
                      <a:pos x="connsiteX445" y="connsiteY445"/>
                    </a:cxn>
                    <a:cxn ang="0">
                      <a:pos x="connsiteX446" y="connsiteY446"/>
                    </a:cxn>
                    <a:cxn ang="0">
                      <a:pos x="connsiteX447" y="connsiteY447"/>
                    </a:cxn>
                    <a:cxn ang="0">
                      <a:pos x="connsiteX448" y="connsiteY448"/>
                    </a:cxn>
                    <a:cxn ang="0">
                      <a:pos x="connsiteX449" y="connsiteY449"/>
                    </a:cxn>
                    <a:cxn ang="0">
                      <a:pos x="connsiteX450" y="connsiteY450"/>
                    </a:cxn>
                    <a:cxn ang="0">
                      <a:pos x="connsiteX451" y="connsiteY451"/>
                    </a:cxn>
                    <a:cxn ang="0">
                      <a:pos x="connsiteX452" y="connsiteY452"/>
                    </a:cxn>
                    <a:cxn ang="0">
                      <a:pos x="connsiteX453" y="connsiteY453"/>
                    </a:cxn>
                    <a:cxn ang="0">
                      <a:pos x="connsiteX454" y="connsiteY454"/>
                    </a:cxn>
                    <a:cxn ang="0">
                      <a:pos x="connsiteX455" y="connsiteY455"/>
                    </a:cxn>
                    <a:cxn ang="0">
                      <a:pos x="connsiteX456" y="connsiteY456"/>
                    </a:cxn>
                    <a:cxn ang="0">
                      <a:pos x="connsiteX457" y="connsiteY457"/>
                    </a:cxn>
                    <a:cxn ang="0">
                      <a:pos x="connsiteX458" y="connsiteY458"/>
                    </a:cxn>
                    <a:cxn ang="0">
                      <a:pos x="connsiteX459" y="connsiteY459"/>
                    </a:cxn>
                    <a:cxn ang="0">
                      <a:pos x="connsiteX460" y="connsiteY460"/>
                    </a:cxn>
                    <a:cxn ang="0">
                      <a:pos x="connsiteX461" y="connsiteY461"/>
                    </a:cxn>
                    <a:cxn ang="0">
                      <a:pos x="connsiteX462" y="connsiteY462"/>
                    </a:cxn>
                    <a:cxn ang="0">
                      <a:pos x="connsiteX463" y="connsiteY463"/>
                    </a:cxn>
                    <a:cxn ang="0">
                      <a:pos x="connsiteX464" y="connsiteY464"/>
                    </a:cxn>
                    <a:cxn ang="0">
                      <a:pos x="connsiteX465" y="connsiteY465"/>
                    </a:cxn>
                    <a:cxn ang="0">
                      <a:pos x="connsiteX466" y="connsiteY466"/>
                    </a:cxn>
                    <a:cxn ang="0">
                      <a:pos x="connsiteX467" y="connsiteY467"/>
                    </a:cxn>
                    <a:cxn ang="0">
                      <a:pos x="connsiteX468" y="connsiteY468"/>
                    </a:cxn>
                    <a:cxn ang="0">
                      <a:pos x="connsiteX469" y="connsiteY469"/>
                    </a:cxn>
                    <a:cxn ang="0">
                      <a:pos x="connsiteX470" y="connsiteY470"/>
                    </a:cxn>
                    <a:cxn ang="0">
                      <a:pos x="connsiteX471" y="connsiteY471"/>
                    </a:cxn>
                    <a:cxn ang="0">
                      <a:pos x="connsiteX472" y="connsiteY472"/>
                    </a:cxn>
                    <a:cxn ang="0">
                      <a:pos x="connsiteX473" y="connsiteY473"/>
                    </a:cxn>
                    <a:cxn ang="0">
                      <a:pos x="connsiteX474" y="connsiteY474"/>
                    </a:cxn>
                    <a:cxn ang="0">
                      <a:pos x="connsiteX475" y="connsiteY475"/>
                    </a:cxn>
                    <a:cxn ang="0">
                      <a:pos x="connsiteX476" y="connsiteY476"/>
                    </a:cxn>
                    <a:cxn ang="0">
                      <a:pos x="connsiteX477" y="connsiteY477"/>
                    </a:cxn>
                    <a:cxn ang="0">
                      <a:pos x="connsiteX478" y="connsiteY478"/>
                    </a:cxn>
                    <a:cxn ang="0">
                      <a:pos x="connsiteX479" y="connsiteY479"/>
                    </a:cxn>
                    <a:cxn ang="0">
                      <a:pos x="connsiteX480" y="connsiteY480"/>
                    </a:cxn>
                    <a:cxn ang="0">
                      <a:pos x="connsiteX481" y="connsiteY481"/>
                    </a:cxn>
                    <a:cxn ang="0">
                      <a:pos x="connsiteX482" y="connsiteY482"/>
                    </a:cxn>
                    <a:cxn ang="0">
                      <a:pos x="connsiteX483" y="connsiteY483"/>
                    </a:cxn>
                    <a:cxn ang="0">
                      <a:pos x="connsiteX484" y="connsiteY484"/>
                    </a:cxn>
                    <a:cxn ang="0">
                      <a:pos x="connsiteX485" y="connsiteY485"/>
                    </a:cxn>
                    <a:cxn ang="0">
                      <a:pos x="connsiteX486" y="connsiteY486"/>
                    </a:cxn>
                    <a:cxn ang="0">
                      <a:pos x="connsiteX487" y="connsiteY487"/>
                    </a:cxn>
                    <a:cxn ang="0">
                      <a:pos x="connsiteX488" y="connsiteY488"/>
                    </a:cxn>
                    <a:cxn ang="0">
                      <a:pos x="connsiteX489" y="connsiteY489"/>
                    </a:cxn>
                    <a:cxn ang="0">
                      <a:pos x="connsiteX490" y="connsiteY490"/>
                    </a:cxn>
                    <a:cxn ang="0">
                      <a:pos x="connsiteX491" y="connsiteY491"/>
                    </a:cxn>
                    <a:cxn ang="0">
                      <a:pos x="connsiteX492" y="connsiteY492"/>
                    </a:cxn>
                    <a:cxn ang="0">
                      <a:pos x="connsiteX493" y="connsiteY493"/>
                    </a:cxn>
                    <a:cxn ang="0">
                      <a:pos x="connsiteX494" y="connsiteY494"/>
                    </a:cxn>
                    <a:cxn ang="0">
                      <a:pos x="connsiteX495" y="connsiteY495"/>
                    </a:cxn>
                    <a:cxn ang="0">
                      <a:pos x="connsiteX496" y="connsiteY496"/>
                    </a:cxn>
                    <a:cxn ang="0">
                      <a:pos x="connsiteX497" y="connsiteY497"/>
                    </a:cxn>
                    <a:cxn ang="0">
                      <a:pos x="connsiteX498" y="connsiteY498"/>
                    </a:cxn>
                    <a:cxn ang="0">
                      <a:pos x="connsiteX499" y="connsiteY499"/>
                    </a:cxn>
                    <a:cxn ang="0">
                      <a:pos x="connsiteX500" y="connsiteY500"/>
                    </a:cxn>
                    <a:cxn ang="0">
                      <a:pos x="connsiteX501" y="connsiteY501"/>
                    </a:cxn>
                    <a:cxn ang="0">
                      <a:pos x="connsiteX502" y="connsiteY502"/>
                    </a:cxn>
                    <a:cxn ang="0">
                      <a:pos x="connsiteX503" y="connsiteY503"/>
                    </a:cxn>
                    <a:cxn ang="0">
                      <a:pos x="connsiteX504" y="connsiteY504"/>
                    </a:cxn>
                    <a:cxn ang="0">
                      <a:pos x="connsiteX505" y="connsiteY505"/>
                    </a:cxn>
                    <a:cxn ang="0">
                      <a:pos x="connsiteX506" y="connsiteY506"/>
                    </a:cxn>
                    <a:cxn ang="0">
                      <a:pos x="connsiteX507" y="connsiteY507"/>
                    </a:cxn>
                    <a:cxn ang="0">
                      <a:pos x="connsiteX508" y="connsiteY508"/>
                    </a:cxn>
                    <a:cxn ang="0">
                      <a:pos x="connsiteX509" y="connsiteY509"/>
                    </a:cxn>
                    <a:cxn ang="0">
                      <a:pos x="connsiteX510" y="connsiteY510"/>
                    </a:cxn>
                    <a:cxn ang="0">
                      <a:pos x="connsiteX511" y="connsiteY511"/>
                    </a:cxn>
                    <a:cxn ang="0">
                      <a:pos x="connsiteX512" y="connsiteY512"/>
                    </a:cxn>
                    <a:cxn ang="0">
                      <a:pos x="connsiteX513" y="connsiteY513"/>
                    </a:cxn>
                    <a:cxn ang="0">
                      <a:pos x="connsiteX514" y="connsiteY514"/>
                    </a:cxn>
                    <a:cxn ang="0">
                      <a:pos x="connsiteX515" y="connsiteY515"/>
                    </a:cxn>
                    <a:cxn ang="0">
                      <a:pos x="connsiteX516" y="connsiteY516"/>
                    </a:cxn>
                    <a:cxn ang="0">
                      <a:pos x="connsiteX517" y="connsiteY517"/>
                    </a:cxn>
                    <a:cxn ang="0">
                      <a:pos x="connsiteX518" y="connsiteY518"/>
                    </a:cxn>
                    <a:cxn ang="0">
                      <a:pos x="connsiteX519" y="connsiteY519"/>
                    </a:cxn>
                    <a:cxn ang="0">
                      <a:pos x="connsiteX520" y="connsiteY520"/>
                    </a:cxn>
                    <a:cxn ang="0">
                      <a:pos x="connsiteX521" y="connsiteY521"/>
                    </a:cxn>
                    <a:cxn ang="0">
                      <a:pos x="connsiteX522" y="connsiteY522"/>
                    </a:cxn>
                    <a:cxn ang="0">
                      <a:pos x="connsiteX523" y="connsiteY523"/>
                    </a:cxn>
                    <a:cxn ang="0">
                      <a:pos x="connsiteX524" y="connsiteY524"/>
                    </a:cxn>
                    <a:cxn ang="0">
                      <a:pos x="connsiteX525" y="connsiteY525"/>
                    </a:cxn>
                    <a:cxn ang="0">
                      <a:pos x="connsiteX526" y="connsiteY526"/>
                    </a:cxn>
                    <a:cxn ang="0">
                      <a:pos x="connsiteX527" y="connsiteY527"/>
                    </a:cxn>
                    <a:cxn ang="0">
                      <a:pos x="connsiteX528" y="connsiteY528"/>
                    </a:cxn>
                    <a:cxn ang="0">
                      <a:pos x="connsiteX529" y="connsiteY529"/>
                    </a:cxn>
                    <a:cxn ang="0">
                      <a:pos x="connsiteX530" y="connsiteY530"/>
                    </a:cxn>
                    <a:cxn ang="0">
                      <a:pos x="connsiteX531" y="connsiteY531"/>
                    </a:cxn>
                    <a:cxn ang="0">
                      <a:pos x="connsiteX532" y="connsiteY532"/>
                    </a:cxn>
                    <a:cxn ang="0">
                      <a:pos x="connsiteX533" y="connsiteY533"/>
                    </a:cxn>
                    <a:cxn ang="0">
                      <a:pos x="connsiteX534" y="connsiteY534"/>
                    </a:cxn>
                    <a:cxn ang="0">
                      <a:pos x="connsiteX535" y="connsiteY535"/>
                    </a:cxn>
                    <a:cxn ang="0">
                      <a:pos x="connsiteX536" y="connsiteY536"/>
                    </a:cxn>
                    <a:cxn ang="0">
                      <a:pos x="connsiteX537" y="connsiteY537"/>
                    </a:cxn>
                    <a:cxn ang="0">
                      <a:pos x="connsiteX538" y="connsiteY538"/>
                    </a:cxn>
                    <a:cxn ang="0">
                      <a:pos x="connsiteX539" y="connsiteY539"/>
                    </a:cxn>
                    <a:cxn ang="0">
                      <a:pos x="connsiteX540" y="connsiteY540"/>
                    </a:cxn>
                    <a:cxn ang="0">
                      <a:pos x="connsiteX541" y="connsiteY541"/>
                    </a:cxn>
                    <a:cxn ang="0">
                      <a:pos x="connsiteX542" y="connsiteY542"/>
                    </a:cxn>
                    <a:cxn ang="0">
                      <a:pos x="connsiteX543" y="connsiteY543"/>
                    </a:cxn>
                    <a:cxn ang="0">
                      <a:pos x="connsiteX544" y="connsiteY544"/>
                    </a:cxn>
                    <a:cxn ang="0">
                      <a:pos x="connsiteX545" y="connsiteY545"/>
                    </a:cxn>
                    <a:cxn ang="0">
                      <a:pos x="connsiteX546" y="connsiteY546"/>
                    </a:cxn>
                    <a:cxn ang="0">
                      <a:pos x="connsiteX547" y="connsiteY547"/>
                    </a:cxn>
                    <a:cxn ang="0">
                      <a:pos x="connsiteX548" y="connsiteY548"/>
                    </a:cxn>
                    <a:cxn ang="0">
                      <a:pos x="connsiteX549" y="connsiteY549"/>
                    </a:cxn>
                    <a:cxn ang="0">
                      <a:pos x="connsiteX550" y="connsiteY550"/>
                    </a:cxn>
                    <a:cxn ang="0">
                      <a:pos x="connsiteX551" y="connsiteY551"/>
                    </a:cxn>
                    <a:cxn ang="0">
                      <a:pos x="connsiteX552" y="connsiteY552"/>
                    </a:cxn>
                    <a:cxn ang="0">
                      <a:pos x="connsiteX553" y="connsiteY553"/>
                    </a:cxn>
                    <a:cxn ang="0">
                      <a:pos x="connsiteX554" y="connsiteY554"/>
                    </a:cxn>
                    <a:cxn ang="0">
                      <a:pos x="connsiteX555" y="connsiteY555"/>
                    </a:cxn>
                    <a:cxn ang="0">
                      <a:pos x="connsiteX556" y="connsiteY556"/>
                    </a:cxn>
                    <a:cxn ang="0">
                      <a:pos x="connsiteX557" y="connsiteY557"/>
                    </a:cxn>
                    <a:cxn ang="0">
                      <a:pos x="connsiteX558" y="connsiteY558"/>
                    </a:cxn>
                    <a:cxn ang="0">
                      <a:pos x="connsiteX559" y="connsiteY559"/>
                    </a:cxn>
                    <a:cxn ang="0">
                      <a:pos x="connsiteX560" y="connsiteY560"/>
                    </a:cxn>
                    <a:cxn ang="0">
                      <a:pos x="connsiteX561" y="connsiteY561"/>
                    </a:cxn>
                    <a:cxn ang="0">
                      <a:pos x="connsiteX562" y="connsiteY562"/>
                    </a:cxn>
                    <a:cxn ang="0">
                      <a:pos x="connsiteX563" y="connsiteY563"/>
                    </a:cxn>
                    <a:cxn ang="0">
                      <a:pos x="connsiteX564" y="connsiteY564"/>
                    </a:cxn>
                    <a:cxn ang="0">
                      <a:pos x="connsiteX565" y="connsiteY565"/>
                    </a:cxn>
                    <a:cxn ang="0">
                      <a:pos x="connsiteX566" y="connsiteY566"/>
                    </a:cxn>
                    <a:cxn ang="0">
                      <a:pos x="connsiteX567" y="connsiteY567"/>
                    </a:cxn>
                    <a:cxn ang="0">
                      <a:pos x="connsiteX568" y="connsiteY568"/>
                    </a:cxn>
                    <a:cxn ang="0">
                      <a:pos x="connsiteX569" y="connsiteY569"/>
                    </a:cxn>
                    <a:cxn ang="0">
                      <a:pos x="connsiteX570" y="connsiteY570"/>
                    </a:cxn>
                    <a:cxn ang="0">
                      <a:pos x="connsiteX571" y="connsiteY571"/>
                    </a:cxn>
                    <a:cxn ang="0">
                      <a:pos x="connsiteX572" y="connsiteY572"/>
                    </a:cxn>
                    <a:cxn ang="0">
                      <a:pos x="connsiteX573" y="connsiteY573"/>
                    </a:cxn>
                    <a:cxn ang="0">
                      <a:pos x="connsiteX574" y="connsiteY574"/>
                    </a:cxn>
                    <a:cxn ang="0">
                      <a:pos x="connsiteX575" y="connsiteY575"/>
                    </a:cxn>
                    <a:cxn ang="0">
                      <a:pos x="connsiteX576" y="connsiteY576"/>
                    </a:cxn>
                    <a:cxn ang="0">
                      <a:pos x="connsiteX577" y="connsiteY577"/>
                    </a:cxn>
                    <a:cxn ang="0">
                      <a:pos x="connsiteX578" y="connsiteY578"/>
                    </a:cxn>
                    <a:cxn ang="0">
                      <a:pos x="connsiteX579" y="connsiteY579"/>
                    </a:cxn>
                    <a:cxn ang="0">
                      <a:pos x="connsiteX580" y="connsiteY580"/>
                    </a:cxn>
                    <a:cxn ang="0">
                      <a:pos x="connsiteX581" y="connsiteY581"/>
                    </a:cxn>
                    <a:cxn ang="0">
                      <a:pos x="connsiteX582" y="connsiteY582"/>
                    </a:cxn>
                    <a:cxn ang="0">
                      <a:pos x="connsiteX583" y="connsiteY583"/>
                    </a:cxn>
                    <a:cxn ang="0">
                      <a:pos x="connsiteX584" y="connsiteY584"/>
                    </a:cxn>
                    <a:cxn ang="0">
                      <a:pos x="connsiteX585" y="connsiteY585"/>
                    </a:cxn>
                    <a:cxn ang="0">
                      <a:pos x="connsiteX586" y="connsiteY586"/>
                    </a:cxn>
                    <a:cxn ang="0">
                      <a:pos x="connsiteX587" y="connsiteY587"/>
                    </a:cxn>
                    <a:cxn ang="0">
                      <a:pos x="connsiteX588" y="connsiteY588"/>
                    </a:cxn>
                    <a:cxn ang="0">
                      <a:pos x="connsiteX589" y="connsiteY589"/>
                    </a:cxn>
                    <a:cxn ang="0">
                      <a:pos x="connsiteX590" y="connsiteY590"/>
                    </a:cxn>
                    <a:cxn ang="0">
                      <a:pos x="connsiteX591" y="connsiteY591"/>
                    </a:cxn>
                    <a:cxn ang="0">
                      <a:pos x="connsiteX592" y="connsiteY592"/>
                    </a:cxn>
                    <a:cxn ang="0">
                      <a:pos x="connsiteX593" y="connsiteY593"/>
                    </a:cxn>
                    <a:cxn ang="0">
                      <a:pos x="connsiteX594" y="connsiteY594"/>
                    </a:cxn>
                    <a:cxn ang="0">
                      <a:pos x="connsiteX595" y="connsiteY595"/>
                    </a:cxn>
                    <a:cxn ang="0">
                      <a:pos x="connsiteX596" y="connsiteY596"/>
                    </a:cxn>
                    <a:cxn ang="0">
                      <a:pos x="connsiteX597" y="connsiteY597"/>
                    </a:cxn>
                    <a:cxn ang="0">
                      <a:pos x="connsiteX598" y="connsiteY598"/>
                    </a:cxn>
                    <a:cxn ang="0">
                      <a:pos x="connsiteX599" y="connsiteY599"/>
                    </a:cxn>
                    <a:cxn ang="0">
                      <a:pos x="connsiteX600" y="connsiteY600"/>
                    </a:cxn>
                    <a:cxn ang="0">
                      <a:pos x="connsiteX601" y="connsiteY601"/>
                    </a:cxn>
                    <a:cxn ang="0">
                      <a:pos x="connsiteX602" y="connsiteY602"/>
                    </a:cxn>
                    <a:cxn ang="0">
                      <a:pos x="connsiteX603" y="connsiteY603"/>
                    </a:cxn>
                    <a:cxn ang="0">
                      <a:pos x="connsiteX604" y="connsiteY604"/>
                    </a:cxn>
                    <a:cxn ang="0">
                      <a:pos x="connsiteX605" y="connsiteY605"/>
                    </a:cxn>
                    <a:cxn ang="0">
                      <a:pos x="connsiteX606" y="connsiteY606"/>
                    </a:cxn>
                    <a:cxn ang="0">
                      <a:pos x="connsiteX607" y="connsiteY607"/>
                    </a:cxn>
                    <a:cxn ang="0">
                      <a:pos x="connsiteX608" y="connsiteY608"/>
                    </a:cxn>
                  </a:cxnLst>
                  <a:rect l="l" t="t" r="r" b="b"/>
                  <a:pathLst>
                    <a:path w="1099814" h="820208">
                      <a:moveTo>
                        <a:pt x="32463" y="486413"/>
                      </a:moveTo>
                      <a:cubicBezTo>
                        <a:pt x="32463" y="486135"/>
                        <a:pt x="32186" y="485858"/>
                        <a:pt x="31909" y="485304"/>
                      </a:cubicBezTo>
                      <a:cubicBezTo>
                        <a:pt x="31077" y="483642"/>
                        <a:pt x="30799" y="482256"/>
                        <a:pt x="30799" y="480316"/>
                      </a:cubicBezTo>
                      <a:cubicBezTo>
                        <a:pt x="30799" y="474774"/>
                        <a:pt x="30799" y="468677"/>
                        <a:pt x="28305" y="463412"/>
                      </a:cubicBezTo>
                      <a:cubicBezTo>
                        <a:pt x="25810" y="458978"/>
                        <a:pt x="22205" y="455652"/>
                        <a:pt x="19156" y="451495"/>
                      </a:cubicBezTo>
                      <a:cubicBezTo>
                        <a:pt x="18324" y="450387"/>
                        <a:pt x="17493" y="449556"/>
                        <a:pt x="16661" y="448724"/>
                      </a:cubicBezTo>
                      <a:cubicBezTo>
                        <a:pt x="15829" y="447338"/>
                        <a:pt x="14720" y="445953"/>
                        <a:pt x="13611" y="444845"/>
                      </a:cubicBezTo>
                      <a:cubicBezTo>
                        <a:pt x="11670" y="442350"/>
                        <a:pt x="10007" y="440133"/>
                        <a:pt x="8621" y="437362"/>
                      </a:cubicBezTo>
                      <a:cubicBezTo>
                        <a:pt x="7789" y="435699"/>
                        <a:pt x="6958" y="434037"/>
                        <a:pt x="6126" y="432651"/>
                      </a:cubicBezTo>
                      <a:cubicBezTo>
                        <a:pt x="5294" y="430711"/>
                        <a:pt x="3908" y="429326"/>
                        <a:pt x="3076" y="427386"/>
                      </a:cubicBezTo>
                      <a:cubicBezTo>
                        <a:pt x="1690" y="424892"/>
                        <a:pt x="-251" y="421566"/>
                        <a:pt x="27" y="418518"/>
                      </a:cubicBezTo>
                      <a:cubicBezTo>
                        <a:pt x="2799" y="420735"/>
                        <a:pt x="5294" y="423229"/>
                        <a:pt x="7512" y="426000"/>
                      </a:cubicBezTo>
                      <a:cubicBezTo>
                        <a:pt x="10007" y="429603"/>
                        <a:pt x="12225" y="433205"/>
                        <a:pt x="14720" y="436808"/>
                      </a:cubicBezTo>
                      <a:cubicBezTo>
                        <a:pt x="16661" y="439579"/>
                        <a:pt x="19433" y="443182"/>
                        <a:pt x="22760" y="444290"/>
                      </a:cubicBezTo>
                      <a:cubicBezTo>
                        <a:pt x="25532" y="445122"/>
                        <a:pt x="26087" y="442627"/>
                        <a:pt x="25532" y="440410"/>
                      </a:cubicBezTo>
                      <a:cubicBezTo>
                        <a:pt x="24424" y="435977"/>
                        <a:pt x="21651" y="432097"/>
                        <a:pt x="19433" y="428217"/>
                      </a:cubicBezTo>
                      <a:cubicBezTo>
                        <a:pt x="18324" y="426277"/>
                        <a:pt x="16938" y="424615"/>
                        <a:pt x="16106" y="422675"/>
                      </a:cubicBezTo>
                      <a:cubicBezTo>
                        <a:pt x="15275" y="421566"/>
                        <a:pt x="14443" y="419904"/>
                        <a:pt x="14165" y="418518"/>
                      </a:cubicBezTo>
                      <a:cubicBezTo>
                        <a:pt x="14165" y="415747"/>
                        <a:pt x="17215" y="418518"/>
                        <a:pt x="18047" y="419072"/>
                      </a:cubicBezTo>
                      <a:cubicBezTo>
                        <a:pt x="21096" y="421843"/>
                        <a:pt x="23592" y="425169"/>
                        <a:pt x="25810" y="428494"/>
                      </a:cubicBezTo>
                      <a:cubicBezTo>
                        <a:pt x="26641" y="429880"/>
                        <a:pt x="28859" y="434314"/>
                        <a:pt x="30799" y="434314"/>
                      </a:cubicBezTo>
                      <a:cubicBezTo>
                        <a:pt x="32463" y="434314"/>
                        <a:pt x="33295" y="430989"/>
                        <a:pt x="33572" y="429880"/>
                      </a:cubicBezTo>
                      <a:cubicBezTo>
                        <a:pt x="34404" y="427386"/>
                        <a:pt x="34681" y="424615"/>
                        <a:pt x="34127" y="422120"/>
                      </a:cubicBezTo>
                      <a:cubicBezTo>
                        <a:pt x="33572" y="419349"/>
                        <a:pt x="31909" y="416578"/>
                        <a:pt x="30523" y="414084"/>
                      </a:cubicBezTo>
                      <a:cubicBezTo>
                        <a:pt x="27473" y="408819"/>
                        <a:pt x="25255" y="403276"/>
                        <a:pt x="22482" y="398011"/>
                      </a:cubicBezTo>
                      <a:cubicBezTo>
                        <a:pt x="19710" y="392469"/>
                        <a:pt x="16661" y="387203"/>
                        <a:pt x="14720" y="381384"/>
                      </a:cubicBezTo>
                      <a:cubicBezTo>
                        <a:pt x="13334" y="377227"/>
                        <a:pt x="10839" y="370576"/>
                        <a:pt x="13888" y="366696"/>
                      </a:cubicBezTo>
                      <a:cubicBezTo>
                        <a:pt x="15275" y="364756"/>
                        <a:pt x="17215" y="363094"/>
                        <a:pt x="18601" y="361154"/>
                      </a:cubicBezTo>
                      <a:cubicBezTo>
                        <a:pt x="19987" y="358937"/>
                        <a:pt x="20819" y="356166"/>
                        <a:pt x="21096" y="353671"/>
                      </a:cubicBezTo>
                      <a:cubicBezTo>
                        <a:pt x="21096" y="351177"/>
                        <a:pt x="23314" y="348683"/>
                        <a:pt x="24424" y="346189"/>
                      </a:cubicBezTo>
                      <a:cubicBezTo>
                        <a:pt x="24424" y="343418"/>
                        <a:pt x="25255" y="340647"/>
                        <a:pt x="24424" y="337875"/>
                      </a:cubicBezTo>
                      <a:cubicBezTo>
                        <a:pt x="24424" y="336490"/>
                        <a:pt x="23592" y="335381"/>
                        <a:pt x="23314" y="333996"/>
                      </a:cubicBezTo>
                      <a:cubicBezTo>
                        <a:pt x="23037" y="332333"/>
                        <a:pt x="22760" y="330670"/>
                        <a:pt x="22205" y="329008"/>
                      </a:cubicBezTo>
                      <a:cubicBezTo>
                        <a:pt x="21928" y="327622"/>
                        <a:pt x="21096" y="325959"/>
                        <a:pt x="21096" y="324574"/>
                      </a:cubicBezTo>
                      <a:cubicBezTo>
                        <a:pt x="21096" y="322911"/>
                        <a:pt x="22205" y="321802"/>
                        <a:pt x="23592" y="320971"/>
                      </a:cubicBezTo>
                      <a:cubicBezTo>
                        <a:pt x="24978" y="319862"/>
                        <a:pt x="26364" y="318754"/>
                        <a:pt x="27196" y="317369"/>
                      </a:cubicBezTo>
                      <a:cubicBezTo>
                        <a:pt x="28027" y="315706"/>
                        <a:pt x="27750" y="313489"/>
                        <a:pt x="28305" y="311549"/>
                      </a:cubicBezTo>
                      <a:cubicBezTo>
                        <a:pt x="28582" y="310163"/>
                        <a:pt x="29413" y="307669"/>
                        <a:pt x="31077" y="307115"/>
                      </a:cubicBezTo>
                      <a:cubicBezTo>
                        <a:pt x="33295" y="306561"/>
                        <a:pt x="33572" y="310163"/>
                        <a:pt x="33572" y="311272"/>
                      </a:cubicBezTo>
                      <a:cubicBezTo>
                        <a:pt x="33849" y="314320"/>
                        <a:pt x="33572" y="317369"/>
                        <a:pt x="33572" y="320140"/>
                      </a:cubicBezTo>
                      <a:cubicBezTo>
                        <a:pt x="33572" y="322079"/>
                        <a:pt x="33572" y="324297"/>
                        <a:pt x="34958" y="325959"/>
                      </a:cubicBezTo>
                      <a:cubicBezTo>
                        <a:pt x="36899" y="328730"/>
                        <a:pt x="39948" y="325959"/>
                        <a:pt x="41334" y="324019"/>
                      </a:cubicBezTo>
                      <a:cubicBezTo>
                        <a:pt x="43552" y="320694"/>
                        <a:pt x="43275" y="316814"/>
                        <a:pt x="44661" y="313212"/>
                      </a:cubicBezTo>
                      <a:cubicBezTo>
                        <a:pt x="46047" y="308777"/>
                        <a:pt x="51592" y="307115"/>
                        <a:pt x="54919" y="304621"/>
                      </a:cubicBezTo>
                      <a:cubicBezTo>
                        <a:pt x="57968" y="302127"/>
                        <a:pt x="61018" y="299356"/>
                        <a:pt x="65177" y="298801"/>
                      </a:cubicBezTo>
                      <a:cubicBezTo>
                        <a:pt x="66563" y="298801"/>
                        <a:pt x="67672" y="298524"/>
                        <a:pt x="68781" y="297693"/>
                      </a:cubicBezTo>
                      <a:cubicBezTo>
                        <a:pt x="70444" y="296861"/>
                        <a:pt x="72662" y="295476"/>
                        <a:pt x="73771" y="294090"/>
                      </a:cubicBezTo>
                      <a:cubicBezTo>
                        <a:pt x="73771" y="294090"/>
                        <a:pt x="73216" y="294367"/>
                        <a:pt x="73771" y="294090"/>
                      </a:cubicBezTo>
                      <a:cubicBezTo>
                        <a:pt x="74602" y="293259"/>
                        <a:pt x="75434" y="292428"/>
                        <a:pt x="76543" y="291873"/>
                      </a:cubicBezTo>
                      <a:cubicBezTo>
                        <a:pt x="77375" y="291319"/>
                        <a:pt x="78484" y="291042"/>
                        <a:pt x="79315" y="290488"/>
                      </a:cubicBezTo>
                      <a:cubicBezTo>
                        <a:pt x="80425" y="289656"/>
                        <a:pt x="81533" y="288548"/>
                        <a:pt x="82643" y="287716"/>
                      </a:cubicBezTo>
                      <a:cubicBezTo>
                        <a:pt x="86801" y="284945"/>
                        <a:pt x="92068" y="283559"/>
                        <a:pt x="94841" y="279126"/>
                      </a:cubicBezTo>
                      <a:cubicBezTo>
                        <a:pt x="95949" y="277463"/>
                        <a:pt x="97613" y="276077"/>
                        <a:pt x="99277" y="274692"/>
                      </a:cubicBezTo>
                      <a:cubicBezTo>
                        <a:pt x="100108" y="273860"/>
                        <a:pt x="100940" y="273583"/>
                        <a:pt x="101772" y="273306"/>
                      </a:cubicBezTo>
                      <a:cubicBezTo>
                        <a:pt x="102880" y="273029"/>
                        <a:pt x="103990" y="272198"/>
                        <a:pt x="105098" y="272198"/>
                      </a:cubicBezTo>
                      <a:cubicBezTo>
                        <a:pt x="106762" y="272198"/>
                        <a:pt x="106484" y="274415"/>
                        <a:pt x="108148" y="274415"/>
                      </a:cubicBezTo>
                      <a:cubicBezTo>
                        <a:pt x="109811" y="274415"/>
                        <a:pt x="111197" y="273029"/>
                        <a:pt x="112583" y="271920"/>
                      </a:cubicBezTo>
                      <a:cubicBezTo>
                        <a:pt x="113138" y="271366"/>
                        <a:pt x="113693" y="270812"/>
                        <a:pt x="114801" y="271089"/>
                      </a:cubicBezTo>
                      <a:cubicBezTo>
                        <a:pt x="115633" y="271089"/>
                        <a:pt x="116188" y="272198"/>
                        <a:pt x="116465" y="273029"/>
                      </a:cubicBezTo>
                      <a:cubicBezTo>
                        <a:pt x="117019" y="274137"/>
                        <a:pt x="117019" y="274692"/>
                        <a:pt x="118406" y="274969"/>
                      </a:cubicBezTo>
                      <a:cubicBezTo>
                        <a:pt x="121732" y="275800"/>
                        <a:pt x="124505" y="274692"/>
                        <a:pt x="127831" y="273583"/>
                      </a:cubicBezTo>
                      <a:cubicBezTo>
                        <a:pt x="128663" y="273583"/>
                        <a:pt x="129217" y="273306"/>
                        <a:pt x="130049" y="273306"/>
                      </a:cubicBezTo>
                      <a:cubicBezTo>
                        <a:pt x="131435" y="273306"/>
                        <a:pt x="132267" y="272752"/>
                        <a:pt x="133376" y="271920"/>
                      </a:cubicBezTo>
                      <a:cubicBezTo>
                        <a:pt x="135317" y="270535"/>
                        <a:pt x="136980" y="269149"/>
                        <a:pt x="138366" y="267209"/>
                      </a:cubicBezTo>
                      <a:cubicBezTo>
                        <a:pt x="139476" y="265824"/>
                        <a:pt x="140862" y="263607"/>
                        <a:pt x="142802" y="263330"/>
                      </a:cubicBezTo>
                      <a:cubicBezTo>
                        <a:pt x="143634" y="263330"/>
                        <a:pt x="144189" y="263330"/>
                        <a:pt x="144743" y="263607"/>
                      </a:cubicBezTo>
                      <a:cubicBezTo>
                        <a:pt x="147238" y="264438"/>
                        <a:pt x="149456" y="264438"/>
                        <a:pt x="151951" y="263607"/>
                      </a:cubicBezTo>
                      <a:cubicBezTo>
                        <a:pt x="153337" y="263052"/>
                        <a:pt x="154446" y="263052"/>
                        <a:pt x="156110" y="263052"/>
                      </a:cubicBezTo>
                      <a:cubicBezTo>
                        <a:pt x="157773" y="263052"/>
                        <a:pt x="157773" y="263052"/>
                        <a:pt x="158605" y="263052"/>
                      </a:cubicBezTo>
                      <a:cubicBezTo>
                        <a:pt x="159436" y="263052"/>
                        <a:pt x="160268" y="261944"/>
                        <a:pt x="161099" y="261390"/>
                      </a:cubicBezTo>
                      <a:cubicBezTo>
                        <a:pt x="163041" y="260281"/>
                        <a:pt x="164704" y="258896"/>
                        <a:pt x="166922" y="258341"/>
                      </a:cubicBezTo>
                      <a:cubicBezTo>
                        <a:pt x="169140" y="257510"/>
                        <a:pt x="171358" y="258341"/>
                        <a:pt x="173852" y="257787"/>
                      </a:cubicBezTo>
                      <a:cubicBezTo>
                        <a:pt x="175239" y="257510"/>
                        <a:pt x="176347" y="256956"/>
                        <a:pt x="177733" y="256956"/>
                      </a:cubicBezTo>
                      <a:cubicBezTo>
                        <a:pt x="179397" y="256956"/>
                        <a:pt x="181061" y="256956"/>
                        <a:pt x="182724" y="256956"/>
                      </a:cubicBezTo>
                      <a:cubicBezTo>
                        <a:pt x="186882" y="256956"/>
                        <a:pt x="190764" y="256679"/>
                        <a:pt x="194923" y="255847"/>
                      </a:cubicBezTo>
                      <a:cubicBezTo>
                        <a:pt x="198526" y="255016"/>
                        <a:pt x="202408" y="253353"/>
                        <a:pt x="205734" y="251968"/>
                      </a:cubicBezTo>
                      <a:cubicBezTo>
                        <a:pt x="207952" y="251136"/>
                        <a:pt x="209893" y="250305"/>
                        <a:pt x="212111" y="249196"/>
                      </a:cubicBezTo>
                      <a:cubicBezTo>
                        <a:pt x="214051" y="248088"/>
                        <a:pt x="215160" y="246425"/>
                        <a:pt x="216546" y="244762"/>
                      </a:cubicBezTo>
                      <a:cubicBezTo>
                        <a:pt x="220705" y="240051"/>
                        <a:pt x="225973" y="237003"/>
                        <a:pt x="230685" y="232846"/>
                      </a:cubicBezTo>
                      <a:cubicBezTo>
                        <a:pt x="232349" y="231183"/>
                        <a:pt x="234012" y="229244"/>
                        <a:pt x="235121" y="227304"/>
                      </a:cubicBezTo>
                      <a:cubicBezTo>
                        <a:pt x="236230" y="225087"/>
                        <a:pt x="236784" y="222316"/>
                        <a:pt x="237339" y="219821"/>
                      </a:cubicBezTo>
                      <a:cubicBezTo>
                        <a:pt x="238725" y="215110"/>
                        <a:pt x="241497" y="210954"/>
                        <a:pt x="245933" y="208737"/>
                      </a:cubicBezTo>
                      <a:cubicBezTo>
                        <a:pt x="248983" y="207351"/>
                        <a:pt x="253973" y="207074"/>
                        <a:pt x="255914" y="204026"/>
                      </a:cubicBezTo>
                      <a:cubicBezTo>
                        <a:pt x="256745" y="202363"/>
                        <a:pt x="256468" y="200700"/>
                        <a:pt x="255359" y="199314"/>
                      </a:cubicBezTo>
                      <a:cubicBezTo>
                        <a:pt x="254250" y="198206"/>
                        <a:pt x="252587" y="197929"/>
                        <a:pt x="251756" y="196266"/>
                      </a:cubicBezTo>
                      <a:cubicBezTo>
                        <a:pt x="250646" y="194049"/>
                        <a:pt x="251756" y="190447"/>
                        <a:pt x="251756" y="188229"/>
                      </a:cubicBezTo>
                      <a:cubicBezTo>
                        <a:pt x="251756" y="184904"/>
                        <a:pt x="251478" y="181579"/>
                        <a:pt x="251756" y="178253"/>
                      </a:cubicBezTo>
                      <a:cubicBezTo>
                        <a:pt x="251756" y="176036"/>
                        <a:pt x="253142" y="175482"/>
                        <a:pt x="255082" y="174928"/>
                      </a:cubicBezTo>
                      <a:cubicBezTo>
                        <a:pt x="257577" y="174096"/>
                        <a:pt x="259795" y="172988"/>
                        <a:pt x="262013" y="171880"/>
                      </a:cubicBezTo>
                      <a:cubicBezTo>
                        <a:pt x="263954" y="170494"/>
                        <a:pt x="266172" y="169108"/>
                        <a:pt x="267835" y="167445"/>
                      </a:cubicBezTo>
                      <a:cubicBezTo>
                        <a:pt x="269498" y="165506"/>
                        <a:pt x="270053" y="163011"/>
                        <a:pt x="271162" y="160517"/>
                      </a:cubicBezTo>
                      <a:cubicBezTo>
                        <a:pt x="271716" y="159409"/>
                        <a:pt x="273657" y="155252"/>
                        <a:pt x="275320" y="156915"/>
                      </a:cubicBezTo>
                      <a:cubicBezTo>
                        <a:pt x="277261" y="158578"/>
                        <a:pt x="276983" y="162734"/>
                        <a:pt x="277815" y="165229"/>
                      </a:cubicBezTo>
                      <a:cubicBezTo>
                        <a:pt x="278647" y="167445"/>
                        <a:pt x="279756" y="168554"/>
                        <a:pt x="281696" y="169939"/>
                      </a:cubicBezTo>
                      <a:cubicBezTo>
                        <a:pt x="283637" y="171325"/>
                        <a:pt x="284192" y="173542"/>
                        <a:pt x="284192" y="175759"/>
                      </a:cubicBezTo>
                      <a:cubicBezTo>
                        <a:pt x="284192" y="178253"/>
                        <a:pt x="284192" y="181024"/>
                        <a:pt x="285300" y="183241"/>
                      </a:cubicBezTo>
                      <a:cubicBezTo>
                        <a:pt x="286132" y="184904"/>
                        <a:pt x="288073" y="187398"/>
                        <a:pt x="290013" y="187398"/>
                      </a:cubicBezTo>
                      <a:cubicBezTo>
                        <a:pt x="294172" y="187952"/>
                        <a:pt x="290013" y="177422"/>
                        <a:pt x="293617" y="176313"/>
                      </a:cubicBezTo>
                      <a:cubicBezTo>
                        <a:pt x="295281" y="175759"/>
                        <a:pt x="296944" y="177976"/>
                        <a:pt x="298330" y="177422"/>
                      </a:cubicBezTo>
                      <a:cubicBezTo>
                        <a:pt x="299440" y="176868"/>
                        <a:pt x="298330" y="173542"/>
                        <a:pt x="298330" y="172711"/>
                      </a:cubicBezTo>
                      <a:cubicBezTo>
                        <a:pt x="298330" y="171602"/>
                        <a:pt x="298330" y="170494"/>
                        <a:pt x="298330" y="169662"/>
                      </a:cubicBezTo>
                      <a:cubicBezTo>
                        <a:pt x="298330" y="169108"/>
                        <a:pt x="298608" y="168277"/>
                        <a:pt x="298330" y="167723"/>
                      </a:cubicBezTo>
                      <a:cubicBezTo>
                        <a:pt x="297776" y="166891"/>
                        <a:pt x="295004" y="166614"/>
                        <a:pt x="294172" y="166060"/>
                      </a:cubicBezTo>
                      <a:cubicBezTo>
                        <a:pt x="291954" y="164952"/>
                        <a:pt x="290845" y="163289"/>
                        <a:pt x="289736" y="161072"/>
                      </a:cubicBezTo>
                      <a:cubicBezTo>
                        <a:pt x="288905" y="159132"/>
                        <a:pt x="287796" y="156915"/>
                        <a:pt x="287518" y="154975"/>
                      </a:cubicBezTo>
                      <a:cubicBezTo>
                        <a:pt x="286964" y="152758"/>
                        <a:pt x="288073" y="150818"/>
                        <a:pt x="290291" y="150264"/>
                      </a:cubicBezTo>
                      <a:cubicBezTo>
                        <a:pt x="293063" y="149710"/>
                        <a:pt x="295836" y="150818"/>
                        <a:pt x="298054" y="152481"/>
                      </a:cubicBezTo>
                      <a:cubicBezTo>
                        <a:pt x="299440" y="153589"/>
                        <a:pt x="300548" y="154698"/>
                        <a:pt x="302489" y="154975"/>
                      </a:cubicBezTo>
                      <a:cubicBezTo>
                        <a:pt x="304430" y="154975"/>
                        <a:pt x="306371" y="154975"/>
                        <a:pt x="308311" y="155252"/>
                      </a:cubicBezTo>
                      <a:cubicBezTo>
                        <a:pt x="310529" y="155806"/>
                        <a:pt x="312470" y="157192"/>
                        <a:pt x="314964" y="157746"/>
                      </a:cubicBezTo>
                      <a:cubicBezTo>
                        <a:pt x="317737" y="158301"/>
                        <a:pt x="320787" y="158301"/>
                        <a:pt x="323559" y="157192"/>
                      </a:cubicBezTo>
                      <a:cubicBezTo>
                        <a:pt x="325499" y="156360"/>
                        <a:pt x="326331" y="154975"/>
                        <a:pt x="324113" y="153867"/>
                      </a:cubicBezTo>
                      <a:cubicBezTo>
                        <a:pt x="321618" y="152481"/>
                        <a:pt x="318292" y="153035"/>
                        <a:pt x="315796" y="151372"/>
                      </a:cubicBezTo>
                      <a:cubicBezTo>
                        <a:pt x="313856" y="149987"/>
                        <a:pt x="314410" y="146661"/>
                        <a:pt x="314133" y="144444"/>
                      </a:cubicBezTo>
                      <a:cubicBezTo>
                        <a:pt x="314964" y="143613"/>
                        <a:pt x="316351" y="142782"/>
                        <a:pt x="316906" y="141673"/>
                      </a:cubicBezTo>
                      <a:cubicBezTo>
                        <a:pt x="318014" y="140288"/>
                        <a:pt x="318292" y="138070"/>
                        <a:pt x="316074" y="137793"/>
                      </a:cubicBezTo>
                      <a:cubicBezTo>
                        <a:pt x="315242" y="137793"/>
                        <a:pt x="314133" y="138070"/>
                        <a:pt x="313301" y="137239"/>
                      </a:cubicBezTo>
                      <a:cubicBezTo>
                        <a:pt x="312747" y="136685"/>
                        <a:pt x="312747" y="135299"/>
                        <a:pt x="312747" y="134468"/>
                      </a:cubicBezTo>
                      <a:cubicBezTo>
                        <a:pt x="312747" y="132251"/>
                        <a:pt x="314688" y="130034"/>
                        <a:pt x="316351" y="128926"/>
                      </a:cubicBezTo>
                      <a:cubicBezTo>
                        <a:pt x="318292" y="127817"/>
                        <a:pt x="318569" y="125877"/>
                        <a:pt x="319678" y="123937"/>
                      </a:cubicBezTo>
                      <a:cubicBezTo>
                        <a:pt x="320509" y="122275"/>
                        <a:pt x="323281" y="121720"/>
                        <a:pt x="324113" y="123937"/>
                      </a:cubicBezTo>
                      <a:cubicBezTo>
                        <a:pt x="324945" y="125877"/>
                        <a:pt x="324391" y="128648"/>
                        <a:pt x="326331" y="130311"/>
                      </a:cubicBezTo>
                      <a:cubicBezTo>
                        <a:pt x="327440" y="131142"/>
                        <a:pt x="331044" y="131697"/>
                        <a:pt x="332153" y="130311"/>
                      </a:cubicBezTo>
                      <a:cubicBezTo>
                        <a:pt x="333816" y="127817"/>
                        <a:pt x="332153" y="125600"/>
                        <a:pt x="330490" y="123660"/>
                      </a:cubicBezTo>
                      <a:cubicBezTo>
                        <a:pt x="328826" y="121720"/>
                        <a:pt x="327163" y="119226"/>
                        <a:pt x="327440" y="116732"/>
                      </a:cubicBezTo>
                      <a:cubicBezTo>
                        <a:pt x="329381" y="117286"/>
                        <a:pt x="331044" y="117841"/>
                        <a:pt x="332985" y="118672"/>
                      </a:cubicBezTo>
                      <a:cubicBezTo>
                        <a:pt x="334926" y="119503"/>
                        <a:pt x="336589" y="120612"/>
                        <a:pt x="338529" y="121166"/>
                      </a:cubicBezTo>
                      <a:cubicBezTo>
                        <a:pt x="342411" y="122275"/>
                        <a:pt x="341579" y="118395"/>
                        <a:pt x="339915" y="116178"/>
                      </a:cubicBezTo>
                      <a:cubicBezTo>
                        <a:pt x="338807" y="114792"/>
                        <a:pt x="337421" y="113684"/>
                        <a:pt x="335757" y="112852"/>
                      </a:cubicBezTo>
                      <a:cubicBezTo>
                        <a:pt x="334648" y="112298"/>
                        <a:pt x="332985" y="111744"/>
                        <a:pt x="332430" y="110635"/>
                      </a:cubicBezTo>
                      <a:cubicBezTo>
                        <a:pt x="331322" y="108419"/>
                        <a:pt x="332985" y="103707"/>
                        <a:pt x="334648" y="101768"/>
                      </a:cubicBezTo>
                      <a:cubicBezTo>
                        <a:pt x="336312" y="99550"/>
                        <a:pt x="338252" y="102876"/>
                        <a:pt x="340193" y="103153"/>
                      </a:cubicBezTo>
                      <a:cubicBezTo>
                        <a:pt x="341579" y="103153"/>
                        <a:pt x="342688" y="102322"/>
                        <a:pt x="343243" y="101213"/>
                      </a:cubicBezTo>
                      <a:cubicBezTo>
                        <a:pt x="343797" y="100659"/>
                        <a:pt x="344074" y="99828"/>
                        <a:pt x="344351" y="99273"/>
                      </a:cubicBezTo>
                      <a:cubicBezTo>
                        <a:pt x="344351" y="98719"/>
                        <a:pt x="344629" y="97888"/>
                        <a:pt x="345183" y="97334"/>
                      </a:cubicBezTo>
                      <a:cubicBezTo>
                        <a:pt x="345738" y="96779"/>
                        <a:pt x="345738" y="97334"/>
                        <a:pt x="346292" y="98165"/>
                      </a:cubicBezTo>
                      <a:cubicBezTo>
                        <a:pt x="347401" y="99828"/>
                        <a:pt x="348510" y="101491"/>
                        <a:pt x="350174" y="102876"/>
                      </a:cubicBezTo>
                      <a:cubicBezTo>
                        <a:pt x="353223" y="105370"/>
                        <a:pt x="358213" y="105370"/>
                        <a:pt x="359322" y="100936"/>
                      </a:cubicBezTo>
                      <a:cubicBezTo>
                        <a:pt x="360431" y="97057"/>
                        <a:pt x="358213" y="93454"/>
                        <a:pt x="358491" y="89574"/>
                      </a:cubicBezTo>
                      <a:cubicBezTo>
                        <a:pt x="358491" y="86526"/>
                        <a:pt x="360708" y="88466"/>
                        <a:pt x="362094" y="89574"/>
                      </a:cubicBezTo>
                      <a:cubicBezTo>
                        <a:pt x="364312" y="91514"/>
                        <a:pt x="365422" y="90683"/>
                        <a:pt x="367362" y="89020"/>
                      </a:cubicBezTo>
                      <a:cubicBezTo>
                        <a:pt x="370134" y="86526"/>
                        <a:pt x="370966" y="90129"/>
                        <a:pt x="372075" y="92345"/>
                      </a:cubicBezTo>
                      <a:cubicBezTo>
                        <a:pt x="372352" y="93177"/>
                        <a:pt x="373184" y="95671"/>
                        <a:pt x="374293" y="95948"/>
                      </a:cubicBezTo>
                      <a:cubicBezTo>
                        <a:pt x="375679" y="96225"/>
                        <a:pt x="376788" y="93731"/>
                        <a:pt x="377065" y="92622"/>
                      </a:cubicBezTo>
                      <a:cubicBezTo>
                        <a:pt x="378174" y="90406"/>
                        <a:pt x="378728" y="87911"/>
                        <a:pt x="379838" y="85694"/>
                      </a:cubicBezTo>
                      <a:cubicBezTo>
                        <a:pt x="380392" y="84586"/>
                        <a:pt x="381224" y="82369"/>
                        <a:pt x="382887" y="82646"/>
                      </a:cubicBezTo>
                      <a:cubicBezTo>
                        <a:pt x="383996" y="82646"/>
                        <a:pt x="385105" y="84586"/>
                        <a:pt x="385659" y="85417"/>
                      </a:cubicBezTo>
                      <a:cubicBezTo>
                        <a:pt x="386768" y="86803"/>
                        <a:pt x="387600" y="88189"/>
                        <a:pt x="389263" y="89020"/>
                      </a:cubicBezTo>
                      <a:cubicBezTo>
                        <a:pt x="391759" y="90406"/>
                        <a:pt x="395085" y="89851"/>
                        <a:pt x="397303" y="91791"/>
                      </a:cubicBezTo>
                      <a:cubicBezTo>
                        <a:pt x="400353" y="94285"/>
                        <a:pt x="401462" y="98165"/>
                        <a:pt x="404511" y="100659"/>
                      </a:cubicBezTo>
                      <a:cubicBezTo>
                        <a:pt x="407561" y="103153"/>
                        <a:pt x="411720" y="103153"/>
                        <a:pt x="414769" y="105093"/>
                      </a:cubicBezTo>
                      <a:cubicBezTo>
                        <a:pt x="417819" y="107033"/>
                        <a:pt x="417541" y="109804"/>
                        <a:pt x="415878" y="112575"/>
                      </a:cubicBezTo>
                      <a:cubicBezTo>
                        <a:pt x="413938" y="115347"/>
                        <a:pt x="411442" y="117563"/>
                        <a:pt x="410333" y="120889"/>
                      </a:cubicBezTo>
                      <a:cubicBezTo>
                        <a:pt x="409502" y="123106"/>
                        <a:pt x="408670" y="127263"/>
                        <a:pt x="411442" y="128648"/>
                      </a:cubicBezTo>
                      <a:cubicBezTo>
                        <a:pt x="413660" y="130034"/>
                        <a:pt x="417819" y="128926"/>
                        <a:pt x="420037" y="127817"/>
                      </a:cubicBezTo>
                      <a:cubicBezTo>
                        <a:pt x="423086" y="126431"/>
                        <a:pt x="421977" y="122829"/>
                        <a:pt x="421700" y="120335"/>
                      </a:cubicBezTo>
                      <a:cubicBezTo>
                        <a:pt x="421700" y="117841"/>
                        <a:pt x="421145" y="112021"/>
                        <a:pt x="424749" y="111467"/>
                      </a:cubicBezTo>
                      <a:cubicBezTo>
                        <a:pt x="427244" y="111190"/>
                        <a:pt x="428076" y="114238"/>
                        <a:pt x="430294" y="114792"/>
                      </a:cubicBezTo>
                      <a:cubicBezTo>
                        <a:pt x="431958" y="115347"/>
                        <a:pt x="433621" y="113407"/>
                        <a:pt x="435561" y="114238"/>
                      </a:cubicBezTo>
                      <a:cubicBezTo>
                        <a:pt x="437779" y="115347"/>
                        <a:pt x="437779" y="118949"/>
                        <a:pt x="440275" y="120058"/>
                      </a:cubicBezTo>
                      <a:cubicBezTo>
                        <a:pt x="443324" y="121166"/>
                        <a:pt x="445542" y="117841"/>
                        <a:pt x="448037" y="117286"/>
                      </a:cubicBezTo>
                      <a:cubicBezTo>
                        <a:pt x="450532" y="116732"/>
                        <a:pt x="451364" y="120612"/>
                        <a:pt x="453027" y="121720"/>
                      </a:cubicBezTo>
                      <a:cubicBezTo>
                        <a:pt x="455799" y="123660"/>
                        <a:pt x="457740" y="120889"/>
                        <a:pt x="456909" y="118118"/>
                      </a:cubicBezTo>
                      <a:cubicBezTo>
                        <a:pt x="456631" y="116732"/>
                        <a:pt x="455523" y="115624"/>
                        <a:pt x="454691" y="114792"/>
                      </a:cubicBezTo>
                      <a:cubicBezTo>
                        <a:pt x="454136" y="114238"/>
                        <a:pt x="453859" y="113961"/>
                        <a:pt x="454691" y="113407"/>
                      </a:cubicBezTo>
                      <a:cubicBezTo>
                        <a:pt x="455523" y="112575"/>
                        <a:pt x="459958" y="112852"/>
                        <a:pt x="459681" y="110913"/>
                      </a:cubicBezTo>
                      <a:cubicBezTo>
                        <a:pt x="459681" y="110081"/>
                        <a:pt x="458017" y="109527"/>
                        <a:pt x="457463" y="109250"/>
                      </a:cubicBezTo>
                      <a:cubicBezTo>
                        <a:pt x="456077" y="108696"/>
                        <a:pt x="454968" y="108142"/>
                        <a:pt x="453581" y="107310"/>
                      </a:cubicBezTo>
                      <a:cubicBezTo>
                        <a:pt x="451364" y="105647"/>
                        <a:pt x="449423" y="103153"/>
                        <a:pt x="448037" y="100936"/>
                      </a:cubicBezTo>
                      <a:cubicBezTo>
                        <a:pt x="446651" y="98442"/>
                        <a:pt x="445819" y="95394"/>
                        <a:pt x="447206" y="92900"/>
                      </a:cubicBezTo>
                      <a:cubicBezTo>
                        <a:pt x="448314" y="90683"/>
                        <a:pt x="450532" y="90129"/>
                        <a:pt x="452750" y="89297"/>
                      </a:cubicBezTo>
                      <a:cubicBezTo>
                        <a:pt x="455245" y="88466"/>
                        <a:pt x="456631" y="86803"/>
                        <a:pt x="456909" y="84309"/>
                      </a:cubicBezTo>
                      <a:cubicBezTo>
                        <a:pt x="456909" y="82092"/>
                        <a:pt x="456354" y="79044"/>
                        <a:pt x="458572" y="77381"/>
                      </a:cubicBezTo>
                      <a:cubicBezTo>
                        <a:pt x="460236" y="75995"/>
                        <a:pt x="462176" y="76550"/>
                        <a:pt x="464117" y="76827"/>
                      </a:cubicBezTo>
                      <a:cubicBezTo>
                        <a:pt x="466612" y="77381"/>
                        <a:pt x="469107" y="76827"/>
                        <a:pt x="470771" y="74610"/>
                      </a:cubicBezTo>
                      <a:cubicBezTo>
                        <a:pt x="472434" y="72393"/>
                        <a:pt x="471879" y="69622"/>
                        <a:pt x="470216" y="67404"/>
                      </a:cubicBezTo>
                      <a:cubicBezTo>
                        <a:pt x="468829" y="65188"/>
                        <a:pt x="468275" y="61585"/>
                        <a:pt x="467721" y="58814"/>
                      </a:cubicBezTo>
                      <a:cubicBezTo>
                        <a:pt x="467721" y="57428"/>
                        <a:pt x="468275" y="56042"/>
                        <a:pt x="469107" y="54934"/>
                      </a:cubicBezTo>
                      <a:cubicBezTo>
                        <a:pt x="470216" y="53825"/>
                        <a:pt x="472157" y="53825"/>
                        <a:pt x="473543" y="53825"/>
                      </a:cubicBezTo>
                      <a:cubicBezTo>
                        <a:pt x="475483" y="53825"/>
                        <a:pt x="476592" y="52994"/>
                        <a:pt x="477424" y="51054"/>
                      </a:cubicBezTo>
                      <a:cubicBezTo>
                        <a:pt x="477978" y="49391"/>
                        <a:pt x="477701" y="47452"/>
                        <a:pt x="478810" y="46343"/>
                      </a:cubicBezTo>
                      <a:cubicBezTo>
                        <a:pt x="481582" y="42740"/>
                        <a:pt x="483523" y="48560"/>
                        <a:pt x="486018" y="48560"/>
                      </a:cubicBezTo>
                      <a:cubicBezTo>
                        <a:pt x="487959" y="48560"/>
                        <a:pt x="489068" y="45512"/>
                        <a:pt x="489622" y="43849"/>
                      </a:cubicBezTo>
                      <a:cubicBezTo>
                        <a:pt x="490177" y="42463"/>
                        <a:pt x="490177" y="40801"/>
                        <a:pt x="491008" y="39692"/>
                      </a:cubicBezTo>
                      <a:cubicBezTo>
                        <a:pt x="491563" y="38861"/>
                        <a:pt x="493226" y="37475"/>
                        <a:pt x="494058" y="37198"/>
                      </a:cubicBezTo>
                      <a:cubicBezTo>
                        <a:pt x="495722" y="36921"/>
                        <a:pt x="496553" y="39692"/>
                        <a:pt x="497385" y="40801"/>
                      </a:cubicBezTo>
                      <a:cubicBezTo>
                        <a:pt x="498771" y="42463"/>
                        <a:pt x="500434" y="43295"/>
                        <a:pt x="502375" y="42186"/>
                      </a:cubicBezTo>
                      <a:cubicBezTo>
                        <a:pt x="504039" y="41355"/>
                        <a:pt x="505425" y="39692"/>
                        <a:pt x="507642" y="39969"/>
                      </a:cubicBezTo>
                      <a:cubicBezTo>
                        <a:pt x="509306" y="40247"/>
                        <a:pt x="510969" y="41355"/>
                        <a:pt x="512356" y="42186"/>
                      </a:cubicBezTo>
                      <a:cubicBezTo>
                        <a:pt x="513464" y="42740"/>
                        <a:pt x="515128" y="44126"/>
                        <a:pt x="516237" y="43295"/>
                      </a:cubicBezTo>
                      <a:cubicBezTo>
                        <a:pt x="517345" y="42463"/>
                        <a:pt x="518177" y="41078"/>
                        <a:pt x="519287" y="40247"/>
                      </a:cubicBezTo>
                      <a:cubicBezTo>
                        <a:pt x="520118" y="39692"/>
                        <a:pt x="521227" y="38584"/>
                        <a:pt x="522613" y="39138"/>
                      </a:cubicBezTo>
                      <a:cubicBezTo>
                        <a:pt x="523999" y="39692"/>
                        <a:pt x="525108" y="41078"/>
                        <a:pt x="525940" y="41909"/>
                      </a:cubicBezTo>
                      <a:cubicBezTo>
                        <a:pt x="527326" y="43572"/>
                        <a:pt x="528990" y="43849"/>
                        <a:pt x="530930" y="44403"/>
                      </a:cubicBezTo>
                      <a:cubicBezTo>
                        <a:pt x="533425" y="44958"/>
                        <a:pt x="533425" y="43295"/>
                        <a:pt x="534534" y="41355"/>
                      </a:cubicBezTo>
                      <a:cubicBezTo>
                        <a:pt x="535089" y="40524"/>
                        <a:pt x="535366" y="40247"/>
                        <a:pt x="535643" y="39415"/>
                      </a:cubicBezTo>
                      <a:cubicBezTo>
                        <a:pt x="535643" y="38307"/>
                        <a:pt x="536197" y="36921"/>
                        <a:pt x="536475" y="35812"/>
                      </a:cubicBezTo>
                      <a:cubicBezTo>
                        <a:pt x="536752" y="33319"/>
                        <a:pt x="537029" y="31102"/>
                        <a:pt x="536752" y="28607"/>
                      </a:cubicBezTo>
                      <a:cubicBezTo>
                        <a:pt x="536752" y="26391"/>
                        <a:pt x="535366" y="24173"/>
                        <a:pt x="535366" y="21956"/>
                      </a:cubicBezTo>
                      <a:cubicBezTo>
                        <a:pt x="535366" y="18631"/>
                        <a:pt x="539247" y="12257"/>
                        <a:pt x="542851" y="15583"/>
                      </a:cubicBezTo>
                      <a:cubicBezTo>
                        <a:pt x="544514" y="16968"/>
                        <a:pt x="545346" y="19463"/>
                        <a:pt x="546455" y="21402"/>
                      </a:cubicBezTo>
                      <a:cubicBezTo>
                        <a:pt x="547841" y="23342"/>
                        <a:pt x="549227" y="24728"/>
                        <a:pt x="551168" y="25836"/>
                      </a:cubicBezTo>
                      <a:cubicBezTo>
                        <a:pt x="552831" y="26945"/>
                        <a:pt x="554495" y="28330"/>
                        <a:pt x="555881" y="29439"/>
                      </a:cubicBezTo>
                      <a:cubicBezTo>
                        <a:pt x="556990" y="30547"/>
                        <a:pt x="558376" y="31379"/>
                        <a:pt x="559762" y="31102"/>
                      </a:cubicBezTo>
                      <a:cubicBezTo>
                        <a:pt x="561426" y="30824"/>
                        <a:pt x="562812" y="29439"/>
                        <a:pt x="564475" y="28884"/>
                      </a:cubicBezTo>
                      <a:cubicBezTo>
                        <a:pt x="566416" y="28053"/>
                        <a:pt x="568634" y="28330"/>
                        <a:pt x="570575" y="28884"/>
                      </a:cubicBezTo>
                      <a:cubicBezTo>
                        <a:pt x="573902" y="29993"/>
                        <a:pt x="577228" y="31656"/>
                        <a:pt x="579169" y="34704"/>
                      </a:cubicBezTo>
                      <a:cubicBezTo>
                        <a:pt x="581387" y="38584"/>
                        <a:pt x="585823" y="38030"/>
                        <a:pt x="589426" y="36367"/>
                      </a:cubicBezTo>
                      <a:cubicBezTo>
                        <a:pt x="590812" y="35812"/>
                        <a:pt x="592754" y="34427"/>
                        <a:pt x="594417" y="34704"/>
                      </a:cubicBezTo>
                      <a:cubicBezTo>
                        <a:pt x="596080" y="34981"/>
                        <a:pt x="597743" y="37198"/>
                        <a:pt x="598853" y="38307"/>
                      </a:cubicBezTo>
                      <a:cubicBezTo>
                        <a:pt x="602457" y="41355"/>
                        <a:pt x="606892" y="43849"/>
                        <a:pt x="610496" y="39692"/>
                      </a:cubicBezTo>
                      <a:cubicBezTo>
                        <a:pt x="612437" y="37475"/>
                        <a:pt x="613823" y="34981"/>
                        <a:pt x="615487" y="32764"/>
                      </a:cubicBezTo>
                      <a:cubicBezTo>
                        <a:pt x="616318" y="31656"/>
                        <a:pt x="618259" y="28607"/>
                        <a:pt x="619922" y="28607"/>
                      </a:cubicBezTo>
                      <a:cubicBezTo>
                        <a:pt x="621308" y="28607"/>
                        <a:pt x="621586" y="31379"/>
                        <a:pt x="621863" y="32487"/>
                      </a:cubicBezTo>
                      <a:cubicBezTo>
                        <a:pt x="622418" y="34427"/>
                        <a:pt x="622694" y="36090"/>
                        <a:pt x="623804" y="37752"/>
                      </a:cubicBezTo>
                      <a:cubicBezTo>
                        <a:pt x="624636" y="38861"/>
                        <a:pt x="625467" y="39692"/>
                        <a:pt x="626576" y="40524"/>
                      </a:cubicBezTo>
                      <a:cubicBezTo>
                        <a:pt x="627962" y="41909"/>
                        <a:pt x="629348" y="43295"/>
                        <a:pt x="631011" y="44681"/>
                      </a:cubicBezTo>
                      <a:cubicBezTo>
                        <a:pt x="631843" y="45512"/>
                        <a:pt x="634061" y="46897"/>
                        <a:pt x="634893" y="45512"/>
                      </a:cubicBezTo>
                      <a:cubicBezTo>
                        <a:pt x="635725" y="44126"/>
                        <a:pt x="634893" y="40801"/>
                        <a:pt x="634339" y="39415"/>
                      </a:cubicBezTo>
                      <a:cubicBezTo>
                        <a:pt x="634061" y="37475"/>
                        <a:pt x="633507" y="35258"/>
                        <a:pt x="635170" y="33596"/>
                      </a:cubicBezTo>
                      <a:cubicBezTo>
                        <a:pt x="636279" y="32487"/>
                        <a:pt x="638220" y="32487"/>
                        <a:pt x="639606" y="32764"/>
                      </a:cubicBezTo>
                      <a:cubicBezTo>
                        <a:pt x="640992" y="33041"/>
                        <a:pt x="642101" y="34150"/>
                        <a:pt x="643210" y="35258"/>
                      </a:cubicBezTo>
                      <a:cubicBezTo>
                        <a:pt x="644596" y="36644"/>
                        <a:pt x="645982" y="37752"/>
                        <a:pt x="647369" y="39138"/>
                      </a:cubicBezTo>
                      <a:cubicBezTo>
                        <a:pt x="650695" y="42740"/>
                        <a:pt x="647923" y="46066"/>
                        <a:pt x="645982" y="49669"/>
                      </a:cubicBezTo>
                      <a:cubicBezTo>
                        <a:pt x="645151" y="51332"/>
                        <a:pt x="644596" y="52994"/>
                        <a:pt x="643764" y="54657"/>
                      </a:cubicBezTo>
                      <a:cubicBezTo>
                        <a:pt x="643210" y="56042"/>
                        <a:pt x="642378" y="56874"/>
                        <a:pt x="641270" y="57982"/>
                      </a:cubicBezTo>
                      <a:cubicBezTo>
                        <a:pt x="639606" y="59645"/>
                        <a:pt x="638497" y="61585"/>
                        <a:pt x="637665" y="63802"/>
                      </a:cubicBezTo>
                      <a:cubicBezTo>
                        <a:pt x="637111" y="65465"/>
                        <a:pt x="636834" y="67959"/>
                        <a:pt x="635447" y="69344"/>
                      </a:cubicBezTo>
                      <a:cubicBezTo>
                        <a:pt x="633507" y="71284"/>
                        <a:pt x="629903" y="67959"/>
                        <a:pt x="627408" y="68790"/>
                      </a:cubicBezTo>
                      <a:cubicBezTo>
                        <a:pt x="626299" y="69067"/>
                        <a:pt x="625744" y="69899"/>
                        <a:pt x="625190" y="70730"/>
                      </a:cubicBezTo>
                      <a:cubicBezTo>
                        <a:pt x="624358" y="71838"/>
                        <a:pt x="623526" y="72670"/>
                        <a:pt x="622694" y="73778"/>
                      </a:cubicBezTo>
                      <a:cubicBezTo>
                        <a:pt x="621586" y="75164"/>
                        <a:pt x="620477" y="76550"/>
                        <a:pt x="619645" y="78212"/>
                      </a:cubicBezTo>
                      <a:cubicBezTo>
                        <a:pt x="622140" y="78212"/>
                        <a:pt x="626853" y="78212"/>
                        <a:pt x="625467" y="82092"/>
                      </a:cubicBezTo>
                      <a:cubicBezTo>
                        <a:pt x="624081" y="85694"/>
                        <a:pt x="620754" y="88189"/>
                        <a:pt x="619368" y="91791"/>
                      </a:cubicBezTo>
                      <a:cubicBezTo>
                        <a:pt x="617981" y="95394"/>
                        <a:pt x="617981" y="99273"/>
                        <a:pt x="615763" y="102322"/>
                      </a:cubicBezTo>
                      <a:cubicBezTo>
                        <a:pt x="613823" y="105093"/>
                        <a:pt x="610496" y="107033"/>
                        <a:pt x="609388" y="110358"/>
                      </a:cubicBezTo>
                      <a:cubicBezTo>
                        <a:pt x="608556" y="113407"/>
                        <a:pt x="611328" y="116178"/>
                        <a:pt x="613269" y="118395"/>
                      </a:cubicBezTo>
                      <a:cubicBezTo>
                        <a:pt x="616041" y="121443"/>
                        <a:pt x="618813" y="124769"/>
                        <a:pt x="621863" y="127540"/>
                      </a:cubicBezTo>
                      <a:cubicBezTo>
                        <a:pt x="625190" y="130588"/>
                        <a:pt x="629071" y="132528"/>
                        <a:pt x="632953" y="134745"/>
                      </a:cubicBezTo>
                      <a:cubicBezTo>
                        <a:pt x="636002" y="136408"/>
                        <a:pt x="638774" y="138348"/>
                        <a:pt x="641824" y="140011"/>
                      </a:cubicBezTo>
                      <a:cubicBezTo>
                        <a:pt x="645428" y="141673"/>
                        <a:pt x="649309" y="142782"/>
                        <a:pt x="652913" y="143613"/>
                      </a:cubicBezTo>
                      <a:cubicBezTo>
                        <a:pt x="654576" y="144167"/>
                        <a:pt x="655686" y="144167"/>
                        <a:pt x="657072" y="145276"/>
                      </a:cubicBezTo>
                      <a:cubicBezTo>
                        <a:pt x="658735" y="146384"/>
                        <a:pt x="660398" y="147493"/>
                        <a:pt x="662062" y="148601"/>
                      </a:cubicBezTo>
                      <a:cubicBezTo>
                        <a:pt x="664003" y="149987"/>
                        <a:pt x="665666" y="151372"/>
                        <a:pt x="667607" y="152758"/>
                      </a:cubicBezTo>
                      <a:cubicBezTo>
                        <a:pt x="668993" y="153867"/>
                        <a:pt x="670379" y="155529"/>
                        <a:pt x="671765" y="156638"/>
                      </a:cubicBezTo>
                      <a:cubicBezTo>
                        <a:pt x="674538" y="158301"/>
                        <a:pt x="677864" y="158855"/>
                        <a:pt x="680637" y="159963"/>
                      </a:cubicBezTo>
                      <a:cubicBezTo>
                        <a:pt x="684795" y="161349"/>
                        <a:pt x="688954" y="162457"/>
                        <a:pt x="693112" y="163843"/>
                      </a:cubicBezTo>
                      <a:cubicBezTo>
                        <a:pt x="699766" y="166337"/>
                        <a:pt x="705865" y="170217"/>
                        <a:pt x="711687" y="174373"/>
                      </a:cubicBezTo>
                      <a:cubicBezTo>
                        <a:pt x="714737" y="176313"/>
                        <a:pt x="717509" y="178530"/>
                        <a:pt x="720558" y="180747"/>
                      </a:cubicBezTo>
                      <a:cubicBezTo>
                        <a:pt x="722499" y="182133"/>
                        <a:pt x="724162" y="183796"/>
                        <a:pt x="726380" y="184904"/>
                      </a:cubicBezTo>
                      <a:cubicBezTo>
                        <a:pt x="734974" y="189615"/>
                        <a:pt x="745787" y="189061"/>
                        <a:pt x="753826" y="182964"/>
                      </a:cubicBezTo>
                      <a:cubicBezTo>
                        <a:pt x="758539" y="179362"/>
                        <a:pt x="760480" y="172988"/>
                        <a:pt x="762975" y="168000"/>
                      </a:cubicBezTo>
                      <a:cubicBezTo>
                        <a:pt x="765747" y="162457"/>
                        <a:pt x="768797" y="156638"/>
                        <a:pt x="770460" y="150541"/>
                      </a:cubicBezTo>
                      <a:cubicBezTo>
                        <a:pt x="771570" y="146939"/>
                        <a:pt x="772401" y="143336"/>
                        <a:pt x="773233" y="139733"/>
                      </a:cubicBezTo>
                      <a:cubicBezTo>
                        <a:pt x="774342" y="135576"/>
                        <a:pt x="775728" y="131697"/>
                        <a:pt x="776282" y="127540"/>
                      </a:cubicBezTo>
                      <a:cubicBezTo>
                        <a:pt x="776837" y="123937"/>
                        <a:pt x="776837" y="120058"/>
                        <a:pt x="776282" y="116455"/>
                      </a:cubicBezTo>
                      <a:cubicBezTo>
                        <a:pt x="776005" y="114515"/>
                        <a:pt x="775451" y="112852"/>
                        <a:pt x="775173" y="111190"/>
                      </a:cubicBezTo>
                      <a:cubicBezTo>
                        <a:pt x="774896" y="109527"/>
                        <a:pt x="775173" y="107864"/>
                        <a:pt x="775173" y="106201"/>
                      </a:cubicBezTo>
                      <a:cubicBezTo>
                        <a:pt x="776837" y="102045"/>
                        <a:pt x="778500" y="97334"/>
                        <a:pt x="777114" y="92622"/>
                      </a:cubicBezTo>
                      <a:cubicBezTo>
                        <a:pt x="776559" y="91237"/>
                        <a:pt x="776005" y="89574"/>
                        <a:pt x="775451" y="88189"/>
                      </a:cubicBezTo>
                      <a:cubicBezTo>
                        <a:pt x="774896" y="85972"/>
                        <a:pt x="774896" y="83755"/>
                        <a:pt x="774896" y="81815"/>
                      </a:cubicBezTo>
                      <a:cubicBezTo>
                        <a:pt x="774896" y="75995"/>
                        <a:pt x="774342" y="69899"/>
                        <a:pt x="775451" y="64079"/>
                      </a:cubicBezTo>
                      <a:cubicBezTo>
                        <a:pt x="776005" y="61862"/>
                        <a:pt x="776837" y="60199"/>
                        <a:pt x="778223" y="58537"/>
                      </a:cubicBezTo>
                      <a:cubicBezTo>
                        <a:pt x="779332" y="57428"/>
                        <a:pt x="780718" y="56320"/>
                        <a:pt x="781550" y="54657"/>
                      </a:cubicBezTo>
                      <a:cubicBezTo>
                        <a:pt x="783213" y="51332"/>
                        <a:pt x="779887" y="47452"/>
                        <a:pt x="779055" y="44403"/>
                      </a:cubicBezTo>
                      <a:cubicBezTo>
                        <a:pt x="777669" y="39138"/>
                        <a:pt x="782104" y="34981"/>
                        <a:pt x="784600" y="31102"/>
                      </a:cubicBezTo>
                      <a:cubicBezTo>
                        <a:pt x="786263" y="28330"/>
                        <a:pt x="787649" y="25005"/>
                        <a:pt x="788204" y="21679"/>
                      </a:cubicBezTo>
                      <a:cubicBezTo>
                        <a:pt x="788758" y="18631"/>
                        <a:pt x="788204" y="15306"/>
                        <a:pt x="788204" y="11980"/>
                      </a:cubicBezTo>
                      <a:cubicBezTo>
                        <a:pt x="788204" y="6992"/>
                        <a:pt x="789867" y="2004"/>
                        <a:pt x="795135" y="341"/>
                      </a:cubicBezTo>
                      <a:cubicBezTo>
                        <a:pt x="800956" y="-1322"/>
                        <a:pt x="803728" y="3389"/>
                        <a:pt x="805392" y="8100"/>
                      </a:cubicBezTo>
                      <a:cubicBezTo>
                        <a:pt x="807887" y="15028"/>
                        <a:pt x="810105" y="21956"/>
                        <a:pt x="813709" y="28330"/>
                      </a:cubicBezTo>
                      <a:cubicBezTo>
                        <a:pt x="815650" y="31933"/>
                        <a:pt x="817313" y="34704"/>
                        <a:pt x="817590" y="38584"/>
                      </a:cubicBezTo>
                      <a:cubicBezTo>
                        <a:pt x="817868" y="43295"/>
                        <a:pt x="819531" y="47452"/>
                        <a:pt x="822026" y="51609"/>
                      </a:cubicBezTo>
                      <a:cubicBezTo>
                        <a:pt x="824798" y="56597"/>
                        <a:pt x="827848" y="61031"/>
                        <a:pt x="828679" y="66850"/>
                      </a:cubicBezTo>
                      <a:cubicBezTo>
                        <a:pt x="829511" y="73778"/>
                        <a:pt x="828957" y="80983"/>
                        <a:pt x="830066" y="87911"/>
                      </a:cubicBezTo>
                      <a:cubicBezTo>
                        <a:pt x="830897" y="92068"/>
                        <a:pt x="832284" y="99550"/>
                        <a:pt x="837828" y="99828"/>
                      </a:cubicBezTo>
                      <a:cubicBezTo>
                        <a:pt x="840046" y="99828"/>
                        <a:pt x="842264" y="99273"/>
                        <a:pt x="844205" y="98719"/>
                      </a:cubicBezTo>
                      <a:cubicBezTo>
                        <a:pt x="846977" y="98165"/>
                        <a:pt x="850026" y="98442"/>
                        <a:pt x="852799" y="99273"/>
                      </a:cubicBezTo>
                      <a:cubicBezTo>
                        <a:pt x="859730" y="101491"/>
                        <a:pt x="866106" y="106479"/>
                        <a:pt x="871374" y="111744"/>
                      </a:cubicBezTo>
                      <a:cubicBezTo>
                        <a:pt x="874701" y="115070"/>
                        <a:pt x="876641" y="118118"/>
                        <a:pt x="876641" y="122829"/>
                      </a:cubicBezTo>
                      <a:cubicBezTo>
                        <a:pt x="876641" y="134468"/>
                        <a:pt x="876641" y="146107"/>
                        <a:pt x="880522" y="157192"/>
                      </a:cubicBezTo>
                      <a:cubicBezTo>
                        <a:pt x="881077" y="158855"/>
                        <a:pt x="881631" y="161072"/>
                        <a:pt x="883018" y="162180"/>
                      </a:cubicBezTo>
                      <a:cubicBezTo>
                        <a:pt x="884958" y="163843"/>
                        <a:pt x="886622" y="165506"/>
                        <a:pt x="888562" y="166891"/>
                      </a:cubicBezTo>
                      <a:cubicBezTo>
                        <a:pt x="891889" y="166891"/>
                        <a:pt x="895493" y="168000"/>
                        <a:pt x="895770" y="171880"/>
                      </a:cubicBezTo>
                      <a:cubicBezTo>
                        <a:pt x="895770" y="173542"/>
                        <a:pt x="895770" y="175205"/>
                        <a:pt x="895770" y="176868"/>
                      </a:cubicBezTo>
                      <a:cubicBezTo>
                        <a:pt x="895770" y="178808"/>
                        <a:pt x="896325" y="180747"/>
                        <a:pt x="896602" y="182687"/>
                      </a:cubicBezTo>
                      <a:cubicBezTo>
                        <a:pt x="897711" y="187398"/>
                        <a:pt x="898266" y="191832"/>
                        <a:pt x="897988" y="196821"/>
                      </a:cubicBezTo>
                      <a:cubicBezTo>
                        <a:pt x="897988" y="198760"/>
                        <a:pt x="897711" y="200423"/>
                        <a:pt x="897434" y="202363"/>
                      </a:cubicBezTo>
                      <a:cubicBezTo>
                        <a:pt x="897434" y="203471"/>
                        <a:pt x="896879" y="204857"/>
                        <a:pt x="897988" y="205965"/>
                      </a:cubicBezTo>
                      <a:cubicBezTo>
                        <a:pt x="899097" y="207074"/>
                        <a:pt x="900760" y="207074"/>
                        <a:pt x="901592" y="208460"/>
                      </a:cubicBezTo>
                      <a:cubicBezTo>
                        <a:pt x="902978" y="210122"/>
                        <a:pt x="902978" y="212339"/>
                        <a:pt x="902978" y="214556"/>
                      </a:cubicBezTo>
                      <a:cubicBezTo>
                        <a:pt x="902978" y="218990"/>
                        <a:pt x="903533" y="222870"/>
                        <a:pt x="905751" y="227027"/>
                      </a:cubicBezTo>
                      <a:cubicBezTo>
                        <a:pt x="907691" y="230629"/>
                        <a:pt x="910187" y="232846"/>
                        <a:pt x="914068" y="233955"/>
                      </a:cubicBezTo>
                      <a:cubicBezTo>
                        <a:pt x="918226" y="235063"/>
                        <a:pt x="922662" y="234786"/>
                        <a:pt x="927098" y="235618"/>
                      </a:cubicBezTo>
                      <a:cubicBezTo>
                        <a:pt x="931256" y="236172"/>
                        <a:pt x="935138" y="238111"/>
                        <a:pt x="937910" y="241437"/>
                      </a:cubicBezTo>
                      <a:cubicBezTo>
                        <a:pt x="940127" y="244208"/>
                        <a:pt x="939851" y="248919"/>
                        <a:pt x="943732" y="250305"/>
                      </a:cubicBezTo>
                      <a:cubicBezTo>
                        <a:pt x="945395" y="250859"/>
                        <a:pt x="947336" y="250859"/>
                        <a:pt x="949276" y="251136"/>
                      </a:cubicBezTo>
                      <a:cubicBezTo>
                        <a:pt x="950940" y="251413"/>
                        <a:pt x="952326" y="252245"/>
                        <a:pt x="953712" y="253353"/>
                      </a:cubicBezTo>
                      <a:cubicBezTo>
                        <a:pt x="955099" y="254185"/>
                        <a:pt x="956762" y="255293"/>
                        <a:pt x="957871" y="256679"/>
                      </a:cubicBezTo>
                      <a:cubicBezTo>
                        <a:pt x="958980" y="258064"/>
                        <a:pt x="959811" y="259727"/>
                        <a:pt x="960920" y="261113"/>
                      </a:cubicBezTo>
                      <a:cubicBezTo>
                        <a:pt x="961752" y="262221"/>
                        <a:pt x="962861" y="263052"/>
                        <a:pt x="964524" y="263052"/>
                      </a:cubicBezTo>
                      <a:cubicBezTo>
                        <a:pt x="965910" y="263052"/>
                        <a:pt x="967297" y="263052"/>
                        <a:pt x="968406" y="263607"/>
                      </a:cubicBezTo>
                      <a:cubicBezTo>
                        <a:pt x="971733" y="265547"/>
                        <a:pt x="970623" y="270535"/>
                        <a:pt x="970623" y="273583"/>
                      </a:cubicBezTo>
                      <a:cubicBezTo>
                        <a:pt x="970623" y="277186"/>
                        <a:pt x="972287" y="279680"/>
                        <a:pt x="974505" y="282451"/>
                      </a:cubicBezTo>
                      <a:cubicBezTo>
                        <a:pt x="976445" y="284668"/>
                        <a:pt x="979218" y="285222"/>
                        <a:pt x="981158" y="287439"/>
                      </a:cubicBezTo>
                      <a:cubicBezTo>
                        <a:pt x="983376" y="289933"/>
                        <a:pt x="985594" y="291596"/>
                        <a:pt x="986149" y="295199"/>
                      </a:cubicBezTo>
                      <a:cubicBezTo>
                        <a:pt x="986149" y="297416"/>
                        <a:pt x="986149" y="299633"/>
                        <a:pt x="986426" y="301572"/>
                      </a:cubicBezTo>
                      <a:cubicBezTo>
                        <a:pt x="986703" y="303235"/>
                        <a:pt x="987535" y="304621"/>
                        <a:pt x="988643" y="306006"/>
                      </a:cubicBezTo>
                      <a:cubicBezTo>
                        <a:pt x="990585" y="308777"/>
                        <a:pt x="991416" y="311272"/>
                        <a:pt x="991971" y="314597"/>
                      </a:cubicBezTo>
                      <a:cubicBezTo>
                        <a:pt x="992525" y="318477"/>
                        <a:pt x="993634" y="322079"/>
                        <a:pt x="995020" y="325682"/>
                      </a:cubicBezTo>
                      <a:cubicBezTo>
                        <a:pt x="996406" y="329008"/>
                        <a:pt x="998070" y="331779"/>
                        <a:pt x="1000288" y="334273"/>
                      </a:cubicBezTo>
                      <a:cubicBezTo>
                        <a:pt x="1003060" y="332887"/>
                        <a:pt x="1004723" y="331502"/>
                        <a:pt x="1005001" y="328176"/>
                      </a:cubicBezTo>
                      <a:cubicBezTo>
                        <a:pt x="1005001" y="325682"/>
                        <a:pt x="1003615" y="320417"/>
                        <a:pt x="1006387" y="319031"/>
                      </a:cubicBezTo>
                      <a:cubicBezTo>
                        <a:pt x="1009714" y="317369"/>
                        <a:pt x="1010545" y="321525"/>
                        <a:pt x="1011377" y="323465"/>
                      </a:cubicBezTo>
                      <a:cubicBezTo>
                        <a:pt x="1012208" y="325405"/>
                        <a:pt x="1014426" y="325959"/>
                        <a:pt x="1016367" y="325405"/>
                      </a:cubicBezTo>
                      <a:cubicBezTo>
                        <a:pt x="1018308" y="324851"/>
                        <a:pt x="1022467" y="321525"/>
                        <a:pt x="1024407" y="323188"/>
                      </a:cubicBezTo>
                      <a:cubicBezTo>
                        <a:pt x="1025793" y="324297"/>
                        <a:pt x="1026070" y="327068"/>
                        <a:pt x="1026348" y="328730"/>
                      </a:cubicBezTo>
                      <a:cubicBezTo>
                        <a:pt x="1026348" y="334827"/>
                        <a:pt x="1028288" y="340647"/>
                        <a:pt x="1028288" y="346743"/>
                      </a:cubicBezTo>
                      <a:cubicBezTo>
                        <a:pt x="1028288" y="348960"/>
                        <a:pt x="1027179" y="350623"/>
                        <a:pt x="1027456" y="352840"/>
                      </a:cubicBezTo>
                      <a:cubicBezTo>
                        <a:pt x="1028011" y="355611"/>
                        <a:pt x="1030229" y="356997"/>
                        <a:pt x="1032724" y="358382"/>
                      </a:cubicBezTo>
                      <a:cubicBezTo>
                        <a:pt x="1035496" y="359768"/>
                        <a:pt x="1037714" y="361985"/>
                        <a:pt x="1040209" y="363925"/>
                      </a:cubicBezTo>
                      <a:cubicBezTo>
                        <a:pt x="1041873" y="365310"/>
                        <a:pt x="1043813" y="366696"/>
                        <a:pt x="1045476" y="368359"/>
                      </a:cubicBezTo>
                      <a:cubicBezTo>
                        <a:pt x="1046586" y="369467"/>
                        <a:pt x="1047694" y="370299"/>
                        <a:pt x="1049081" y="371130"/>
                      </a:cubicBezTo>
                      <a:cubicBezTo>
                        <a:pt x="1052131" y="372793"/>
                        <a:pt x="1054903" y="374456"/>
                        <a:pt x="1057121" y="377227"/>
                      </a:cubicBezTo>
                      <a:cubicBezTo>
                        <a:pt x="1059338" y="379998"/>
                        <a:pt x="1061279" y="383600"/>
                        <a:pt x="1062942" y="386926"/>
                      </a:cubicBezTo>
                      <a:cubicBezTo>
                        <a:pt x="1064606" y="390528"/>
                        <a:pt x="1066824" y="393300"/>
                        <a:pt x="1069041" y="396625"/>
                      </a:cubicBezTo>
                      <a:cubicBezTo>
                        <a:pt x="1070983" y="399119"/>
                        <a:pt x="1072923" y="401613"/>
                        <a:pt x="1074586" y="404385"/>
                      </a:cubicBezTo>
                      <a:cubicBezTo>
                        <a:pt x="1075418" y="405770"/>
                        <a:pt x="1076250" y="407156"/>
                        <a:pt x="1077082" y="408264"/>
                      </a:cubicBezTo>
                      <a:cubicBezTo>
                        <a:pt x="1078190" y="409927"/>
                        <a:pt x="1078745" y="409927"/>
                        <a:pt x="1080408" y="410204"/>
                      </a:cubicBezTo>
                      <a:cubicBezTo>
                        <a:pt x="1081240" y="410204"/>
                        <a:pt x="1082903" y="409650"/>
                        <a:pt x="1083735" y="410204"/>
                      </a:cubicBezTo>
                      <a:cubicBezTo>
                        <a:pt x="1085121" y="411036"/>
                        <a:pt x="1085953" y="414084"/>
                        <a:pt x="1086507" y="415469"/>
                      </a:cubicBezTo>
                      <a:cubicBezTo>
                        <a:pt x="1087339" y="418518"/>
                        <a:pt x="1085399" y="421289"/>
                        <a:pt x="1086230" y="424338"/>
                      </a:cubicBezTo>
                      <a:cubicBezTo>
                        <a:pt x="1086785" y="426554"/>
                        <a:pt x="1089280" y="426277"/>
                        <a:pt x="1090666" y="427386"/>
                      </a:cubicBezTo>
                      <a:cubicBezTo>
                        <a:pt x="1091775" y="428217"/>
                        <a:pt x="1092329" y="430157"/>
                        <a:pt x="1091775" y="431543"/>
                      </a:cubicBezTo>
                      <a:cubicBezTo>
                        <a:pt x="1091498" y="432374"/>
                        <a:pt x="1090666" y="432928"/>
                        <a:pt x="1090111" y="433760"/>
                      </a:cubicBezTo>
                      <a:cubicBezTo>
                        <a:pt x="1089280" y="435145"/>
                        <a:pt x="1087893" y="436808"/>
                        <a:pt x="1087339" y="438471"/>
                      </a:cubicBezTo>
                      <a:cubicBezTo>
                        <a:pt x="1086507" y="440688"/>
                        <a:pt x="1086785" y="443459"/>
                        <a:pt x="1086507" y="445676"/>
                      </a:cubicBezTo>
                      <a:cubicBezTo>
                        <a:pt x="1087617" y="448447"/>
                        <a:pt x="1089557" y="451495"/>
                        <a:pt x="1089834" y="454544"/>
                      </a:cubicBezTo>
                      <a:cubicBezTo>
                        <a:pt x="1090111" y="458701"/>
                        <a:pt x="1085675" y="460917"/>
                        <a:pt x="1086507" y="465351"/>
                      </a:cubicBezTo>
                      <a:cubicBezTo>
                        <a:pt x="1087062" y="467846"/>
                        <a:pt x="1088448" y="472557"/>
                        <a:pt x="1092052" y="472279"/>
                      </a:cubicBezTo>
                      <a:cubicBezTo>
                        <a:pt x="1093161" y="472279"/>
                        <a:pt x="1094547" y="470894"/>
                        <a:pt x="1095656" y="471448"/>
                      </a:cubicBezTo>
                      <a:cubicBezTo>
                        <a:pt x="1096765" y="472002"/>
                        <a:pt x="1096488" y="474497"/>
                        <a:pt x="1096210" y="475605"/>
                      </a:cubicBezTo>
                      <a:cubicBezTo>
                        <a:pt x="1095934" y="477268"/>
                        <a:pt x="1095379" y="478653"/>
                        <a:pt x="1095379" y="480316"/>
                      </a:cubicBezTo>
                      <a:cubicBezTo>
                        <a:pt x="1095379" y="481979"/>
                        <a:pt x="1096488" y="483364"/>
                        <a:pt x="1097042" y="484750"/>
                      </a:cubicBezTo>
                      <a:cubicBezTo>
                        <a:pt x="1098428" y="488353"/>
                        <a:pt x="1098151" y="491678"/>
                        <a:pt x="1098706" y="495281"/>
                      </a:cubicBezTo>
                      <a:cubicBezTo>
                        <a:pt x="1098983" y="496943"/>
                        <a:pt x="1099815" y="498606"/>
                        <a:pt x="1099815" y="500269"/>
                      </a:cubicBezTo>
                      <a:cubicBezTo>
                        <a:pt x="1099815" y="502209"/>
                        <a:pt x="1098983" y="504148"/>
                        <a:pt x="1098706" y="506088"/>
                      </a:cubicBezTo>
                      <a:cubicBezTo>
                        <a:pt x="1098428" y="508583"/>
                        <a:pt x="1098151" y="510522"/>
                        <a:pt x="1097042" y="512739"/>
                      </a:cubicBezTo>
                      <a:cubicBezTo>
                        <a:pt x="1095934" y="515233"/>
                        <a:pt x="1094547" y="517727"/>
                        <a:pt x="1094270" y="520499"/>
                      </a:cubicBezTo>
                      <a:cubicBezTo>
                        <a:pt x="1093992" y="522716"/>
                        <a:pt x="1093992" y="524933"/>
                        <a:pt x="1093161" y="527150"/>
                      </a:cubicBezTo>
                      <a:cubicBezTo>
                        <a:pt x="1092329" y="529089"/>
                        <a:pt x="1092052" y="530752"/>
                        <a:pt x="1092052" y="532692"/>
                      </a:cubicBezTo>
                      <a:cubicBezTo>
                        <a:pt x="1092052" y="536295"/>
                        <a:pt x="1092052" y="540452"/>
                        <a:pt x="1090666" y="544054"/>
                      </a:cubicBezTo>
                      <a:cubicBezTo>
                        <a:pt x="1089557" y="546548"/>
                        <a:pt x="1088171" y="548488"/>
                        <a:pt x="1087617" y="551259"/>
                      </a:cubicBezTo>
                      <a:cubicBezTo>
                        <a:pt x="1087062" y="553476"/>
                        <a:pt x="1086785" y="555970"/>
                        <a:pt x="1085953" y="558187"/>
                      </a:cubicBezTo>
                      <a:cubicBezTo>
                        <a:pt x="1085399" y="560127"/>
                        <a:pt x="1085399" y="562067"/>
                        <a:pt x="1085121" y="564007"/>
                      </a:cubicBezTo>
                      <a:cubicBezTo>
                        <a:pt x="1084844" y="566224"/>
                        <a:pt x="1084567" y="568164"/>
                        <a:pt x="1084012" y="570381"/>
                      </a:cubicBezTo>
                      <a:cubicBezTo>
                        <a:pt x="1083735" y="572043"/>
                        <a:pt x="1083735" y="573983"/>
                        <a:pt x="1083735" y="575646"/>
                      </a:cubicBezTo>
                      <a:cubicBezTo>
                        <a:pt x="1083735" y="577032"/>
                        <a:pt x="1083735" y="578417"/>
                        <a:pt x="1083458" y="579803"/>
                      </a:cubicBezTo>
                      <a:cubicBezTo>
                        <a:pt x="1083458" y="581743"/>
                        <a:pt x="1082349" y="583128"/>
                        <a:pt x="1082072" y="585068"/>
                      </a:cubicBezTo>
                      <a:cubicBezTo>
                        <a:pt x="1081517" y="588671"/>
                        <a:pt x="1080408" y="592827"/>
                        <a:pt x="1077636" y="595322"/>
                      </a:cubicBezTo>
                      <a:cubicBezTo>
                        <a:pt x="1076527" y="596430"/>
                        <a:pt x="1075418" y="597816"/>
                        <a:pt x="1074309" y="598924"/>
                      </a:cubicBezTo>
                      <a:cubicBezTo>
                        <a:pt x="1073200" y="600310"/>
                        <a:pt x="1072923" y="602250"/>
                        <a:pt x="1072369" y="603912"/>
                      </a:cubicBezTo>
                      <a:cubicBezTo>
                        <a:pt x="1071537" y="606684"/>
                        <a:pt x="1072369" y="609732"/>
                        <a:pt x="1071537" y="612503"/>
                      </a:cubicBezTo>
                      <a:cubicBezTo>
                        <a:pt x="1070428" y="616106"/>
                        <a:pt x="1067655" y="617768"/>
                        <a:pt x="1065160" y="620263"/>
                      </a:cubicBezTo>
                      <a:cubicBezTo>
                        <a:pt x="1063220" y="622203"/>
                        <a:pt x="1060448" y="623865"/>
                        <a:pt x="1058230" y="625251"/>
                      </a:cubicBezTo>
                      <a:cubicBezTo>
                        <a:pt x="1056843" y="626359"/>
                        <a:pt x="1055735" y="627191"/>
                        <a:pt x="1054625" y="628576"/>
                      </a:cubicBezTo>
                      <a:cubicBezTo>
                        <a:pt x="1053517" y="629962"/>
                        <a:pt x="1051853" y="630793"/>
                        <a:pt x="1050744" y="631902"/>
                      </a:cubicBezTo>
                      <a:cubicBezTo>
                        <a:pt x="1049081" y="633287"/>
                        <a:pt x="1047140" y="634950"/>
                        <a:pt x="1045754" y="636613"/>
                      </a:cubicBezTo>
                      <a:cubicBezTo>
                        <a:pt x="1044368" y="638275"/>
                        <a:pt x="1044368" y="640216"/>
                        <a:pt x="1042982" y="641878"/>
                      </a:cubicBezTo>
                      <a:cubicBezTo>
                        <a:pt x="1040487" y="644926"/>
                        <a:pt x="1037437" y="647421"/>
                        <a:pt x="1036051" y="651023"/>
                      </a:cubicBezTo>
                      <a:cubicBezTo>
                        <a:pt x="1035773" y="652132"/>
                        <a:pt x="1034942" y="653240"/>
                        <a:pt x="1034942" y="654349"/>
                      </a:cubicBezTo>
                      <a:cubicBezTo>
                        <a:pt x="1034942" y="655457"/>
                        <a:pt x="1035773" y="656288"/>
                        <a:pt x="1035773" y="657397"/>
                      </a:cubicBezTo>
                      <a:cubicBezTo>
                        <a:pt x="1035773" y="659614"/>
                        <a:pt x="1036605" y="662939"/>
                        <a:pt x="1035219" y="664879"/>
                      </a:cubicBezTo>
                      <a:cubicBezTo>
                        <a:pt x="1034387" y="666265"/>
                        <a:pt x="1033001" y="667373"/>
                        <a:pt x="1032170" y="668759"/>
                      </a:cubicBezTo>
                      <a:cubicBezTo>
                        <a:pt x="1031338" y="670145"/>
                        <a:pt x="1031060" y="671530"/>
                        <a:pt x="1030229" y="672916"/>
                      </a:cubicBezTo>
                      <a:cubicBezTo>
                        <a:pt x="1028842" y="675133"/>
                        <a:pt x="1027734" y="677627"/>
                        <a:pt x="1026625" y="679844"/>
                      </a:cubicBezTo>
                      <a:cubicBezTo>
                        <a:pt x="1025516" y="682338"/>
                        <a:pt x="1024407" y="685109"/>
                        <a:pt x="1024684" y="688157"/>
                      </a:cubicBezTo>
                      <a:cubicBezTo>
                        <a:pt x="1024961" y="690929"/>
                        <a:pt x="1025516" y="693700"/>
                        <a:pt x="1025516" y="696471"/>
                      </a:cubicBezTo>
                      <a:cubicBezTo>
                        <a:pt x="1025516" y="698688"/>
                        <a:pt x="1024961" y="699797"/>
                        <a:pt x="1023575" y="701459"/>
                      </a:cubicBezTo>
                      <a:cubicBezTo>
                        <a:pt x="1022467" y="702845"/>
                        <a:pt x="1020803" y="703399"/>
                        <a:pt x="1019417" y="704508"/>
                      </a:cubicBezTo>
                      <a:cubicBezTo>
                        <a:pt x="1016644" y="706725"/>
                        <a:pt x="1013595" y="708665"/>
                        <a:pt x="1012486" y="711990"/>
                      </a:cubicBezTo>
                      <a:cubicBezTo>
                        <a:pt x="1011377" y="715316"/>
                        <a:pt x="1009436" y="718087"/>
                        <a:pt x="1008050" y="721135"/>
                      </a:cubicBezTo>
                      <a:cubicBezTo>
                        <a:pt x="1007496" y="722798"/>
                        <a:pt x="1007219" y="724460"/>
                        <a:pt x="1007219" y="726123"/>
                      </a:cubicBezTo>
                      <a:cubicBezTo>
                        <a:pt x="1007219" y="727509"/>
                        <a:pt x="1007219" y="730003"/>
                        <a:pt x="1006664" y="731388"/>
                      </a:cubicBezTo>
                      <a:cubicBezTo>
                        <a:pt x="1006664" y="731388"/>
                        <a:pt x="1006109" y="731388"/>
                        <a:pt x="1006109" y="731388"/>
                      </a:cubicBezTo>
                      <a:cubicBezTo>
                        <a:pt x="1006109" y="731666"/>
                        <a:pt x="1005833" y="732220"/>
                        <a:pt x="1005555" y="732497"/>
                      </a:cubicBezTo>
                      <a:cubicBezTo>
                        <a:pt x="1005555" y="733605"/>
                        <a:pt x="1005555" y="734991"/>
                        <a:pt x="1004446" y="735823"/>
                      </a:cubicBezTo>
                      <a:cubicBezTo>
                        <a:pt x="1003891" y="736654"/>
                        <a:pt x="1003337" y="737208"/>
                        <a:pt x="1002783" y="738039"/>
                      </a:cubicBezTo>
                      <a:cubicBezTo>
                        <a:pt x="1001119" y="741365"/>
                        <a:pt x="998070" y="745244"/>
                        <a:pt x="998902" y="749124"/>
                      </a:cubicBezTo>
                      <a:cubicBezTo>
                        <a:pt x="998902" y="749956"/>
                        <a:pt x="999456" y="750233"/>
                        <a:pt x="1000010" y="751064"/>
                      </a:cubicBezTo>
                      <a:cubicBezTo>
                        <a:pt x="1000565" y="751895"/>
                        <a:pt x="1000565" y="753004"/>
                        <a:pt x="1000842" y="754113"/>
                      </a:cubicBezTo>
                      <a:cubicBezTo>
                        <a:pt x="1000842" y="756052"/>
                        <a:pt x="1001674" y="757438"/>
                        <a:pt x="1002783" y="759101"/>
                      </a:cubicBezTo>
                      <a:cubicBezTo>
                        <a:pt x="1005001" y="762426"/>
                        <a:pt x="1002783" y="769354"/>
                        <a:pt x="999456" y="771294"/>
                      </a:cubicBezTo>
                      <a:cubicBezTo>
                        <a:pt x="997515" y="772403"/>
                        <a:pt x="995020" y="772957"/>
                        <a:pt x="992802" y="773511"/>
                      </a:cubicBezTo>
                      <a:cubicBezTo>
                        <a:pt x="990030" y="774342"/>
                        <a:pt x="988367" y="775728"/>
                        <a:pt x="986149" y="777945"/>
                      </a:cubicBezTo>
                      <a:cubicBezTo>
                        <a:pt x="984485" y="779608"/>
                        <a:pt x="982822" y="780439"/>
                        <a:pt x="980604" y="780993"/>
                      </a:cubicBezTo>
                      <a:cubicBezTo>
                        <a:pt x="978386" y="781548"/>
                        <a:pt x="976723" y="781548"/>
                        <a:pt x="974505" y="781548"/>
                      </a:cubicBezTo>
                      <a:cubicBezTo>
                        <a:pt x="972009" y="781548"/>
                        <a:pt x="969792" y="782102"/>
                        <a:pt x="967297" y="782102"/>
                      </a:cubicBezTo>
                      <a:cubicBezTo>
                        <a:pt x="965634" y="782102"/>
                        <a:pt x="963692" y="782102"/>
                        <a:pt x="962029" y="782102"/>
                      </a:cubicBezTo>
                      <a:cubicBezTo>
                        <a:pt x="958148" y="782656"/>
                        <a:pt x="954267" y="781270"/>
                        <a:pt x="950663" y="782933"/>
                      </a:cubicBezTo>
                      <a:cubicBezTo>
                        <a:pt x="948168" y="784042"/>
                        <a:pt x="945950" y="785150"/>
                        <a:pt x="943455" y="786536"/>
                      </a:cubicBezTo>
                      <a:cubicBezTo>
                        <a:pt x="940959" y="787921"/>
                        <a:pt x="938464" y="788753"/>
                        <a:pt x="936246" y="790693"/>
                      </a:cubicBezTo>
                      <a:cubicBezTo>
                        <a:pt x="933752" y="792633"/>
                        <a:pt x="931256" y="794295"/>
                        <a:pt x="929038" y="796512"/>
                      </a:cubicBezTo>
                      <a:cubicBezTo>
                        <a:pt x="925711" y="799561"/>
                        <a:pt x="921830" y="801777"/>
                        <a:pt x="917949" y="804272"/>
                      </a:cubicBezTo>
                      <a:cubicBezTo>
                        <a:pt x="914900" y="807320"/>
                        <a:pt x="911018" y="806489"/>
                        <a:pt x="906859" y="807597"/>
                      </a:cubicBezTo>
                      <a:cubicBezTo>
                        <a:pt x="904365" y="808151"/>
                        <a:pt x="903810" y="809260"/>
                        <a:pt x="904365" y="811754"/>
                      </a:cubicBezTo>
                      <a:cubicBezTo>
                        <a:pt x="904919" y="813971"/>
                        <a:pt x="906305" y="819236"/>
                        <a:pt x="902978" y="820067"/>
                      </a:cubicBezTo>
                      <a:cubicBezTo>
                        <a:pt x="900484" y="820899"/>
                        <a:pt x="898820" y="817851"/>
                        <a:pt x="897156" y="816465"/>
                      </a:cubicBezTo>
                      <a:cubicBezTo>
                        <a:pt x="895493" y="815079"/>
                        <a:pt x="893553" y="813694"/>
                        <a:pt x="891335" y="813139"/>
                      </a:cubicBezTo>
                      <a:cubicBezTo>
                        <a:pt x="889394" y="812585"/>
                        <a:pt x="887453" y="813139"/>
                        <a:pt x="886067" y="811477"/>
                      </a:cubicBezTo>
                      <a:cubicBezTo>
                        <a:pt x="884681" y="809814"/>
                        <a:pt x="884958" y="807043"/>
                        <a:pt x="882740" y="805934"/>
                      </a:cubicBezTo>
                      <a:cubicBezTo>
                        <a:pt x="881354" y="805380"/>
                        <a:pt x="879691" y="805380"/>
                        <a:pt x="878305" y="805380"/>
                      </a:cubicBezTo>
                      <a:cubicBezTo>
                        <a:pt x="876641" y="805380"/>
                        <a:pt x="875255" y="805103"/>
                        <a:pt x="873869" y="804549"/>
                      </a:cubicBezTo>
                      <a:cubicBezTo>
                        <a:pt x="871651" y="803994"/>
                        <a:pt x="869710" y="803440"/>
                        <a:pt x="868047" y="801777"/>
                      </a:cubicBezTo>
                      <a:cubicBezTo>
                        <a:pt x="870542" y="801223"/>
                        <a:pt x="873314" y="800946"/>
                        <a:pt x="875809" y="800115"/>
                      </a:cubicBezTo>
                      <a:cubicBezTo>
                        <a:pt x="876919" y="799838"/>
                        <a:pt x="879968" y="799006"/>
                        <a:pt x="879968" y="797344"/>
                      </a:cubicBezTo>
                      <a:cubicBezTo>
                        <a:pt x="879968" y="795681"/>
                        <a:pt x="876919" y="795958"/>
                        <a:pt x="875809" y="796235"/>
                      </a:cubicBezTo>
                      <a:cubicBezTo>
                        <a:pt x="873591" y="796512"/>
                        <a:pt x="871928" y="797344"/>
                        <a:pt x="869988" y="798452"/>
                      </a:cubicBezTo>
                      <a:cubicBezTo>
                        <a:pt x="868602" y="799283"/>
                        <a:pt x="867492" y="799561"/>
                        <a:pt x="865829" y="799283"/>
                      </a:cubicBezTo>
                      <a:cubicBezTo>
                        <a:pt x="865274" y="799283"/>
                        <a:pt x="862779" y="799006"/>
                        <a:pt x="863057" y="797898"/>
                      </a:cubicBezTo>
                      <a:cubicBezTo>
                        <a:pt x="863057" y="797066"/>
                        <a:pt x="865829" y="795681"/>
                        <a:pt x="866384" y="794849"/>
                      </a:cubicBezTo>
                      <a:cubicBezTo>
                        <a:pt x="867492" y="793464"/>
                        <a:pt x="867492" y="792078"/>
                        <a:pt x="867492" y="790138"/>
                      </a:cubicBezTo>
                      <a:cubicBezTo>
                        <a:pt x="867492" y="789030"/>
                        <a:pt x="867770" y="787644"/>
                        <a:pt x="867492" y="786536"/>
                      </a:cubicBezTo>
                      <a:cubicBezTo>
                        <a:pt x="867492" y="784873"/>
                        <a:pt x="865552" y="784042"/>
                        <a:pt x="864166" y="783487"/>
                      </a:cubicBezTo>
                      <a:cubicBezTo>
                        <a:pt x="862225" y="782933"/>
                        <a:pt x="860285" y="782656"/>
                        <a:pt x="858343" y="784042"/>
                      </a:cubicBezTo>
                      <a:cubicBezTo>
                        <a:pt x="856957" y="785150"/>
                        <a:pt x="856126" y="786536"/>
                        <a:pt x="854462" y="787644"/>
                      </a:cubicBezTo>
                      <a:cubicBezTo>
                        <a:pt x="853354" y="788476"/>
                        <a:pt x="851136" y="788753"/>
                        <a:pt x="850304" y="790138"/>
                      </a:cubicBezTo>
                      <a:cubicBezTo>
                        <a:pt x="849472" y="791247"/>
                        <a:pt x="850858" y="792633"/>
                        <a:pt x="851690" y="793464"/>
                      </a:cubicBezTo>
                      <a:cubicBezTo>
                        <a:pt x="852522" y="794572"/>
                        <a:pt x="853631" y="796235"/>
                        <a:pt x="852522" y="797621"/>
                      </a:cubicBezTo>
                      <a:cubicBezTo>
                        <a:pt x="850858" y="799283"/>
                        <a:pt x="847532" y="799561"/>
                        <a:pt x="845591" y="799838"/>
                      </a:cubicBezTo>
                      <a:cubicBezTo>
                        <a:pt x="843096" y="800392"/>
                        <a:pt x="840323" y="800946"/>
                        <a:pt x="838383" y="802886"/>
                      </a:cubicBezTo>
                      <a:cubicBezTo>
                        <a:pt x="836996" y="803994"/>
                        <a:pt x="836165" y="805657"/>
                        <a:pt x="835056" y="807043"/>
                      </a:cubicBezTo>
                      <a:cubicBezTo>
                        <a:pt x="833115" y="809537"/>
                        <a:pt x="829234" y="811200"/>
                        <a:pt x="826185" y="810923"/>
                      </a:cubicBezTo>
                      <a:cubicBezTo>
                        <a:pt x="824798" y="810923"/>
                        <a:pt x="823135" y="810091"/>
                        <a:pt x="821749" y="809814"/>
                      </a:cubicBezTo>
                      <a:cubicBezTo>
                        <a:pt x="819531" y="809260"/>
                        <a:pt x="817590" y="808705"/>
                        <a:pt x="815372" y="808151"/>
                      </a:cubicBezTo>
                      <a:cubicBezTo>
                        <a:pt x="813432" y="806766"/>
                        <a:pt x="811491" y="805380"/>
                        <a:pt x="809551" y="804272"/>
                      </a:cubicBezTo>
                      <a:cubicBezTo>
                        <a:pt x="807333" y="803163"/>
                        <a:pt x="805115" y="802332"/>
                        <a:pt x="802897" y="801223"/>
                      </a:cubicBezTo>
                      <a:cubicBezTo>
                        <a:pt x="799847" y="799561"/>
                        <a:pt x="797352" y="796789"/>
                        <a:pt x="794303" y="795681"/>
                      </a:cubicBezTo>
                      <a:cubicBezTo>
                        <a:pt x="790421" y="794295"/>
                        <a:pt x="785431" y="795126"/>
                        <a:pt x="781550" y="795681"/>
                      </a:cubicBezTo>
                      <a:cubicBezTo>
                        <a:pt x="780163" y="795681"/>
                        <a:pt x="779609" y="795126"/>
                        <a:pt x="778500" y="794572"/>
                      </a:cubicBezTo>
                      <a:cubicBezTo>
                        <a:pt x="776837" y="793741"/>
                        <a:pt x="776005" y="795126"/>
                        <a:pt x="774896" y="796235"/>
                      </a:cubicBezTo>
                      <a:cubicBezTo>
                        <a:pt x="772956" y="798175"/>
                        <a:pt x="769628" y="798729"/>
                        <a:pt x="767965" y="796235"/>
                      </a:cubicBezTo>
                      <a:cubicBezTo>
                        <a:pt x="767134" y="795126"/>
                        <a:pt x="767134" y="793464"/>
                        <a:pt x="765747" y="792633"/>
                      </a:cubicBezTo>
                      <a:cubicBezTo>
                        <a:pt x="763807" y="791247"/>
                        <a:pt x="761311" y="790693"/>
                        <a:pt x="759094" y="789584"/>
                      </a:cubicBezTo>
                      <a:cubicBezTo>
                        <a:pt x="755767" y="787644"/>
                        <a:pt x="751886" y="786813"/>
                        <a:pt x="748005" y="785982"/>
                      </a:cubicBezTo>
                      <a:cubicBezTo>
                        <a:pt x="745232" y="785150"/>
                        <a:pt x="743291" y="783487"/>
                        <a:pt x="741628" y="780993"/>
                      </a:cubicBezTo>
                      <a:cubicBezTo>
                        <a:pt x="740796" y="779885"/>
                        <a:pt x="739688" y="778499"/>
                        <a:pt x="738856" y="777391"/>
                      </a:cubicBezTo>
                      <a:cubicBezTo>
                        <a:pt x="737470" y="776005"/>
                        <a:pt x="736638" y="774065"/>
                        <a:pt x="735529" y="772403"/>
                      </a:cubicBezTo>
                      <a:cubicBezTo>
                        <a:pt x="734420" y="771017"/>
                        <a:pt x="733311" y="770185"/>
                        <a:pt x="731925" y="769354"/>
                      </a:cubicBezTo>
                      <a:cubicBezTo>
                        <a:pt x="730261" y="768246"/>
                        <a:pt x="728875" y="766306"/>
                        <a:pt x="727489" y="764920"/>
                      </a:cubicBezTo>
                      <a:cubicBezTo>
                        <a:pt x="724717" y="760764"/>
                        <a:pt x="722776" y="756884"/>
                        <a:pt x="725271" y="752173"/>
                      </a:cubicBezTo>
                      <a:cubicBezTo>
                        <a:pt x="726380" y="749956"/>
                        <a:pt x="727767" y="748016"/>
                        <a:pt x="728043" y="745799"/>
                      </a:cubicBezTo>
                      <a:cubicBezTo>
                        <a:pt x="728043" y="742751"/>
                        <a:pt x="726935" y="739702"/>
                        <a:pt x="725271" y="737208"/>
                      </a:cubicBezTo>
                      <a:cubicBezTo>
                        <a:pt x="723608" y="734437"/>
                        <a:pt x="721667" y="732220"/>
                        <a:pt x="719172" y="730003"/>
                      </a:cubicBezTo>
                      <a:cubicBezTo>
                        <a:pt x="717509" y="728617"/>
                        <a:pt x="716123" y="727232"/>
                        <a:pt x="715013" y="725292"/>
                      </a:cubicBezTo>
                      <a:cubicBezTo>
                        <a:pt x="713905" y="723352"/>
                        <a:pt x="712519" y="721135"/>
                        <a:pt x="711409" y="718918"/>
                      </a:cubicBezTo>
                      <a:cubicBezTo>
                        <a:pt x="710301" y="716701"/>
                        <a:pt x="710301" y="714761"/>
                        <a:pt x="710301" y="712267"/>
                      </a:cubicBezTo>
                      <a:cubicBezTo>
                        <a:pt x="710301" y="710050"/>
                        <a:pt x="710855" y="706725"/>
                        <a:pt x="708637" y="705339"/>
                      </a:cubicBezTo>
                      <a:cubicBezTo>
                        <a:pt x="705588" y="703399"/>
                        <a:pt x="701152" y="705616"/>
                        <a:pt x="698379" y="707002"/>
                      </a:cubicBezTo>
                      <a:cubicBezTo>
                        <a:pt x="694775" y="708665"/>
                        <a:pt x="691172" y="711159"/>
                        <a:pt x="687290" y="711713"/>
                      </a:cubicBezTo>
                      <a:cubicBezTo>
                        <a:pt x="684795" y="711990"/>
                        <a:pt x="684241" y="710327"/>
                        <a:pt x="685072" y="708110"/>
                      </a:cubicBezTo>
                      <a:cubicBezTo>
                        <a:pt x="685904" y="705339"/>
                        <a:pt x="687844" y="703122"/>
                        <a:pt x="689786" y="701182"/>
                      </a:cubicBezTo>
                      <a:cubicBezTo>
                        <a:pt x="691726" y="699242"/>
                        <a:pt x="693389" y="697026"/>
                        <a:pt x="693389" y="694254"/>
                      </a:cubicBezTo>
                      <a:cubicBezTo>
                        <a:pt x="693389" y="690652"/>
                        <a:pt x="691449" y="687049"/>
                        <a:pt x="689508" y="684001"/>
                      </a:cubicBezTo>
                      <a:cubicBezTo>
                        <a:pt x="687568" y="680952"/>
                        <a:pt x="685627" y="677627"/>
                        <a:pt x="683686" y="674578"/>
                      </a:cubicBezTo>
                      <a:cubicBezTo>
                        <a:pt x="682577" y="672916"/>
                        <a:pt x="681191" y="670699"/>
                        <a:pt x="679527" y="672916"/>
                      </a:cubicBezTo>
                      <a:cubicBezTo>
                        <a:pt x="677587" y="675410"/>
                        <a:pt x="677033" y="679013"/>
                        <a:pt x="676478" y="682061"/>
                      </a:cubicBezTo>
                      <a:cubicBezTo>
                        <a:pt x="675646" y="687603"/>
                        <a:pt x="676478" y="695917"/>
                        <a:pt x="668993" y="697026"/>
                      </a:cubicBezTo>
                      <a:cubicBezTo>
                        <a:pt x="667884" y="697026"/>
                        <a:pt x="667052" y="697026"/>
                        <a:pt x="665943" y="697026"/>
                      </a:cubicBezTo>
                      <a:cubicBezTo>
                        <a:pt x="664557" y="697026"/>
                        <a:pt x="663171" y="697303"/>
                        <a:pt x="661785" y="697580"/>
                      </a:cubicBezTo>
                      <a:cubicBezTo>
                        <a:pt x="658735" y="698134"/>
                        <a:pt x="655686" y="698688"/>
                        <a:pt x="652636" y="698965"/>
                      </a:cubicBezTo>
                      <a:cubicBezTo>
                        <a:pt x="650973" y="698965"/>
                        <a:pt x="648755" y="698965"/>
                        <a:pt x="648477" y="697026"/>
                      </a:cubicBezTo>
                      <a:cubicBezTo>
                        <a:pt x="648200" y="694254"/>
                        <a:pt x="651804" y="692869"/>
                        <a:pt x="653745" y="692037"/>
                      </a:cubicBezTo>
                      <a:cubicBezTo>
                        <a:pt x="656240" y="691206"/>
                        <a:pt x="660676" y="691206"/>
                        <a:pt x="662339" y="688989"/>
                      </a:cubicBezTo>
                      <a:cubicBezTo>
                        <a:pt x="663725" y="687326"/>
                        <a:pt x="662616" y="684278"/>
                        <a:pt x="662616" y="682338"/>
                      </a:cubicBezTo>
                      <a:cubicBezTo>
                        <a:pt x="662616" y="680121"/>
                        <a:pt x="663448" y="677904"/>
                        <a:pt x="663725" y="675410"/>
                      </a:cubicBezTo>
                      <a:cubicBezTo>
                        <a:pt x="663725" y="672639"/>
                        <a:pt x="663725" y="670145"/>
                        <a:pt x="664557" y="667650"/>
                      </a:cubicBezTo>
                      <a:cubicBezTo>
                        <a:pt x="665389" y="664879"/>
                        <a:pt x="667607" y="663216"/>
                        <a:pt x="669270" y="661277"/>
                      </a:cubicBezTo>
                      <a:cubicBezTo>
                        <a:pt x="670933" y="659614"/>
                        <a:pt x="671210" y="657674"/>
                        <a:pt x="671765" y="655457"/>
                      </a:cubicBezTo>
                      <a:cubicBezTo>
                        <a:pt x="672596" y="652132"/>
                        <a:pt x="673706" y="648806"/>
                        <a:pt x="675092" y="645481"/>
                      </a:cubicBezTo>
                      <a:cubicBezTo>
                        <a:pt x="676755" y="640770"/>
                        <a:pt x="677864" y="635781"/>
                        <a:pt x="677587" y="630793"/>
                      </a:cubicBezTo>
                      <a:cubicBezTo>
                        <a:pt x="677587" y="628853"/>
                        <a:pt x="677033" y="625805"/>
                        <a:pt x="675092" y="624419"/>
                      </a:cubicBezTo>
                      <a:cubicBezTo>
                        <a:pt x="672596" y="623034"/>
                        <a:pt x="670656" y="626359"/>
                        <a:pt x="669824" y="628022"/>
                      </a:cubicBezTo>
                      <a:cubicBezTo>
                        <a:pt x="667884" y="631624"/>
                        <a:pt x="666221" y="635227"/>
                        <a:pt x="664003" y="638830"/>
                      </a:cubicBezTo>
                      <a:cubicBezTo>
                        <a:pt x="661785" y="642432"/>
                        <a:pt x="659567" y="646035"/>
                        <a:pt x="656794" y="649637"/>
                      </a:cubicBezTo>
                      <a:cubicBezTo>
                        <a:pt x="654854" y="652132"/>
                        <a:pt x="652913" y="654626"/>
                        <a:pt x="650141" y="655734"/>
                      </a:cubicBezTo>
                      <a:cubicBezTo>
                        <a:pt x="647645" y="656843"/>
                        <a:pt x="645151" y="657120"/>
                        <a:pt x="642933" y="658228"/>
                      </a:cubicBezTo>
                      <a:cubicBezTo>
                        <a:pt x="640438" y="659337"/>
                        <a:pt x="637942" y="661277"/>
                        <a:pt x="636002" y="663494"/>
                      </a:cubicBezTo>
                      <a:cubicBezTo>
                        <a:pt x="634061" y="665711"/>
                        <a:pt x="633229" y="668759"/>
                        <a:pt x="631566" y="671253"/>
                      </a:cubicBezTo>
                      <a:cubicBezTo>
                        <a:pt x="629625" y="674856"/>
                        <a:pt x="626853" y="678181"/>
                        <a:pt x="624081" y="681506"/>
                      </a:cubicBezTo>
                      <a:cubicBezTo>
                        <a:pt x="622418" y="683724"/>
                        <a:pt x="620754" y="685663"/>
                        <a:pt x="622418" y="688434"/>
                      </a:cubicBezTo>
                      <a:cubicBezTo>
                        <a:pt x="623249" y="690097"/>
                        <a:pt x="624912" y="692037"/>
                        <a:pt x="622418" y="693146"/>
                      </a:cubicBezTo>
                      <a:cubicBezTo>
                        <a:pt x="619368" y="694254"/>
                        <a:pt x="615209" y="693423"/>
                        <a:pt x="612714" y="691760"/>
                      </a:cubicBezTo>
                      <a:cubicBezTo>
                        <a:pt x="611605" y="691206"/>
                        <a:pt x="611051" y="690097"/>
                        <a:pt x="610496" y="688989"/>
                      </a:cubicBezTo>
                      <a:cubicBezTo>
                        <a:pt x="610219" y="688157"/>
                        <a:pt x="609942" y="687326"/>
                        <a:pt x="609388" y="686772"/>
                      </a:cubicBezTo>
                      <a:cubicBezTo>
                        <a:pt x="608001" y="685386"/>
                        <a:pt x="605506" y="685386"/>
                        <a:pt x="604120" y="684555"/>
                      </a:cubicBezTo>
                      <a:cubicBezTo>
                        <a:pt x="601902" y="683169"/>
                        <a:pt x="603011" y="681229"/>
                        <a:pt x="604120" y="679567"/>
                      </a:cubicBezTo>
                      <a:cubicBezTo>
                        <a:pt x="605783" y="677350"/>
                        <a:pt x="607170" y="675410"/>
                        <a:pt x="607724" y="672639"/>
                      </a:cubicBezTo>
                      <a:cubicBezTo>
                        <a:pt x="608001" y="670422"/>
                        <a:pt x="607724" y="667650"/>
                        <a:pt x="606892" y="665434"/>
                      </a:cubicBezTo>
                      <a:cubicBezTo>
                        <a:pt x="606060" y="663771"/>
                        <a:pt x="604397" y="662939"/>
                        <a:pt x="603011" y="661831"/>
                      </a:cubicBezTo>
                      <a:cubicBezTo>
                        <a:pt x="601347" y="660445"/>
                        <a:pt x="599961" y="658783"/>
                        <a:pt x="598021" y="657674"/>
                      </a:cubicBezTo>
                      <a:cubicBezTo>
                        <a:pt x="596357" y="656288"/>
                        <a:pt x="594140" y="655734"/>
                        <a:pt x="593030" y="653794"/>
                      </a:cubicBezTo>
                      <a:cubicBezTo>
                        <a:pt x="589981" y="649083"/>
                        <a:pt x="593030" y="640493"/>
                        <a:pt x="586654" y="638275"/>
                      </a:cubicBezTo>
                      <a:cubicBezTo>
                        <a:pt x="584159" y="637167"/>
                        <a:pt x="581387" y="636613"/>
                        <a:pt x="578614" y="636059"/>
                      </a:cubicBezTo>
                      <a:cubicBezTo>
                        <a:pt x="576951" y="635504"/>
                        <a:pt x="574456" y="635504"/>
                        <a:pt x="574178" y="633287"/>
                      </a:cubicBezTo>
                      <a:cubicBezTo>
                        <a:pt x="573624" y="630239"/>
                        <a:pt x="575288" y="626914"/>
                        <a:pt x="575010" y="623865"/>
                      </a:cubicBezTo>
                      <a:cubicBezTo>
                        <a:pt x="575010" y="620540"/>
                        <a:pt x="572515" y="619986"/>
                        <a:pt x="569743" y="619708"/>
                      </a:cubicBezTo>
                      <a:cubicBezTo>
                        <a:pt x="566139" y="619431"/>
                        <a:pt x="564475" y="617214"/>
                        <a:pt x="562535" y="614443"/>
                      </a:cubicBezTo>
                      <a:cubicBezTo>
                        <a:pt x="561703" y="613335"/>
                        <a:pt x="561148" y="612226"/>
                        <a:pt x="560872" y="610840"/>
                      </a:cubicBezTo>
                      <a:cubicBezTo>
                        <a:pt x="560317" y="608069"/>
                        <a:pt x="559208" y="607515"/>
                        <a:pt x="556713" y="606961"/>
                      </a:cubicBezTo>
                      <a:cubicBezTo>
                        <a:pt x="554218" y="606684"/>
                        <a:pt x="552000" y="606406"/>
                        <a:pt x="549505" y="606129"/>
                      </a:cubicBezTo>
                      <a:cubicBezTo>
                        <a:pt x="546178" y="606129"/>
                        <a:pt x="543128" y="606129"/>
                        <a:pt x="539802" y="605298"/>
                      </a:cubicBezTo>
                      <a:cubicBezTo>
                        <a:pt x="536197" y="603912"/>
                        <a:pt x="532593" y="603635"/>
                        <a:pt x="528712" y="604190"/>
                      </a:cubicBezTo>
                      <a:cubicBezTo>
                        <a:pt x="527049" y="604190"/>
                        <a:pt x="525386" y="604467"/>
                        <a:pt x="523445" y="604467"/>
                      </a:cubicBezTo>
                      <a:cubicBezTo>
                        <a:pt x="522059" y="604467"/>
                        <a:pt x="521227" y="604744"/>
                        <a:pt x="519841" y="605298"/>
                      </a:cubicBezTo>
                      <a:cubicBezTo>
                        <a:pt x="517069" y="605852"/>
                        <a:pt x="514851" y="601696"/>
                        <a:pt x="512910" y="600310"/>
                      </a:cubicBezTo>
                      <a:cubicBezTo>
                        <a:pt x="509860" y="597816"/>
                        <a:pt x="507365" y="595045"/>
                        <a:pt x="503761" y="593659"/>
                      </a:cubicBezTo>
                      <a:cubicBezTo>
                        <a:pt x="500434" y="592273"/>
                        <a:pt x="497108" y="591165"/>
                        <a:pt x="493780" y="590056"/>
                      </a:cubicBezTo>
                      <a:cubicBezTo>
                        <a:pt x="490177" y="588948"/>
                        <a:pt x="486850" y="590056"/>
                        <a:pt x="483246" y="591165"/>
                      </a:cubicBezTo>
                      <a:cubicBezTo>
                        <a:pt x="480751" y="591719"/>
                        <a:pt x="478256" y="592273"/>
                        <a:pt x="475760" y="592827"/>
                      </a:cubicBezTo>
                      <a:cubicBezTo>
                        <a:pt x="472434" y="593382"/>
                        <a:pt x="468829" y="594490"/>
                        <a:pt x="465503" y="594490"/>
                      </a:cubicBezTo>
                      <a:cubicBezTo>
                        <a:pt x="461899" y="594490"/>
                        <a:pt x="458572" y="594490"/>
                        <a:pt x="454968" y="595045"/>
                      </a:cubicBezTo>
                      <a:cubicBezTo>
                        <a:pt x="446651" y="596430"/>
                        <a:pt x="437779" y="596430"/>
                        <a:pt x="429462" y="597539"/>
                      </a:cubicBezTo>
                      <a:cubicBezTo>
                        <a:pt x="428076" y="597539"/>
                        <a:pt x="426967" y="598093"/>
                        <a:pt x="425581" y="598647"/>
                      </a:cubicBezTo>
                      <a:cubicBezTo>
                        <a:pt x="423918" y="599478"/>
                        <a:pt x="421977" y="599755"/>
                        <a:pt x="420313" y="600310"/>
                      </a:cubicBezTo>
                      <a:cubicBezTo>
                        <a:pt x="416432" y="601696"/>
                        <a:pt x="413106" y="603912"/>
                        <a:pt x="409502" y="605575"/>
                      </a:cubicBezTo>
                      <a:cubicBezTo>
                        <a:pt x="408115" y="606129"/>
                        <a:pt x="406452" y="606684"/>
                        <a:pt x="404789" y="607238"/>
                      </a:cubicBezTo>
                      <a:cubicBezTo>
                        <a:pt x="403125" y="607792"/>
                        <a:pt x="401739" y="608901"/>
                        <a:pt x="400076" y="609178"/>
                      </a:cubicBezTo>
                      <a:cubicBezTo>
                        <a:pt x="393976" y="610563"/>
                        <a:pt x="387600" y="612226"/>
                        <a:pt x="381224" y="611672"/>
                      </a:cubicBezTo>
                      <a:cubicBezTo>
                        <a:pt x="377342" y="611395"/>
                        <a:pt x="373461" y="610286"/>
                        <a:pt x="369580" y="610009"/>
                      </a:cubicBezTo>
                      <a:cubicBezTo>
                        <a:pt x="367916" y="610009"/>
                        <a:pt x="365976" y="609732"/>
                        <a:pt x="364312" y="609455"/>
                      </a:cubicBezTo>
                      <a:cubicBezTo>
                        <a:pt x="362649" y="609455"/>
                        <a:pt x="361263" y="609732"/>
                        <a:pt x="359599" y="610009"/>
                      </a:cubicBezTo>
                      <a:cubicBezTo>
                        <a:pt x="358491" y="610009"/>
                        <a:pt x="357381" y="610009"/>
                        <a:pt x="356273" y="610009"/>
                      </a:cubicBezTo>
                      <a:cubicBezTo>
                        <a:pt x="354887" y="610009"/>
                        <a:pt x="353500" y="610840"/>
                        <a:pt x="352114" y="611672"/>
                      </a:cubicBezTo>
                      <a:cubicBezTo>
                        <a:pt x="349342" y="613057"/>
                        <a:pt x="346846" y="614720"/>
                        <a:pt x="344906" y="617214"/>
                      </a:cubicBezTo>
                      <a:cubicBezTo>
                        <a:pt x="341579" y="621371"/>
                        <a:pt x="335757" y="622757"/>
                        <a:pt x="331322" y="625251"/>
                      </a:cubicBezTo>
                      <a:cubicBezTo>
                        <a:pt x="328826" y="626637"/>
                        <a:pt x="326886" y="627468"/>
                        <a:pt x="324113" y="628022"/>
                      </a:cubicBezTo>
                      <a:cubicBezTo>
                        <a:pt x="322173" y="628299"/>
                        <a:pt x="319955" y="628576"/>
                        <a:pt x="318014" y="629131"/>
                      </a:cubicBezTo>
                      <a:cubicBezTo>
                        <a:pt x="316074" y="629685"/>
                        <a:pt x="314410" y="629685"/>
                        <a:pt x="312747" y="630793"/>
                      </a:cubicBezTo>
                      <a:cubicBezTo>
                        <a:pt x="311915" y="631070"/>
                        <a:pt x="311083" y="631347"/>
                        <a:pt x="310529" y="631902"/>
                      </a:cubicBezTo>
                      <a:cubicBezTo>
                        <a:pt x="309697" y="632456"/>
                        <a:pt x="309420" y="633287"/>
                        <a:pt x="308865" y="633842"/>
                      </a:cubicBezTo>
                      <a:cubicBezTo>
                        <a:pt x="307202" y="635504"/>
                        <a:pt x="305261" y="636890"/>
                        <a:pt x="303875" y="638553"/>
                      </a:cubicBezTo>
                      <a:cubicBezTo>
                        <a:pt x="302212" y="640493"/>
                        <a:pt x="301658" y="643541"/>
                        <a:pt x="300826" y="645758"/>
                      </a:cubicBezTo>
                      <a:cubicBezTo>
                        <a:pt x="299994" y="648252"/>
                        <a:pt x="299440" y="650469"/>
                        <a:pt x="298054" y="652686"/>
                      </a:cubicBezTo>
                      <a:cubicBezTo>
                        <a:pt x="297222" y="654072"/>
                        <a:pt x="296390" y="655457"/>
                        <a:pt x="295004" y="656565"/>
                      </a:cubicBezTo>
                      <a:cubicBezTo>
                        <a:pt x="293063" y="657951"/>
                        <a:pt x="290845" y="658783"/>
                        <a:pt x="288627" y="660168"/>
                      </a:cubicBezTo>
                      <a:cubicBezTo>
                        <a:pt x="286687" y="661554"/>
                        <a:pt x="284469" y="662662"/>
                        <a:pt x="282251" y="662662"/>
                      </a:cubicBezTo>
                      <a:cubicBezTo>
                        <a:pt x="279756" y="662662"/>
                        <a:pt x="278093" y="662662"/>
                        <a:pt x="276152" y="661000"/>
                      </a:cubicBezTo>
                      <a:cubicBezTo>
                        <a:pt x="271162" y="657674"/>
                        <a:pt x="265617" y="661831"/>
                        <a:pt x="260627" y="662939"/>
                      </a:cubicBezTo>
                      <a:cubicBezTo>
                        <a:pt x="257300" y="663771"/>
                        <a:pt x="254250" y="664048"/>
                        <a:pt x="250924" y="664879"/>
                      </a:cubicBezTo>
                      <a:cubicBezTo>
                        <a:pt x="249260" y="665434"/>
                        <a:pt x="247874" y="665434"/>
                        <a:pt x="246488" y="664325"/>
                      </a:cubicBezTo>
                      <a:cubicBezTo>
                        <a:pt x="244825" y="662939"/>
                        <a:pt x="244270" y="661000"/>
                        <a:pt x="242052" y="660168"/>
                      </a:cubicBezTo>
                      <a:cubicBezTo>
                        <a:pt x="239002" y="659060"/>
                        <a:pt x="235121" y="659337"/>
                        <a:pt x="232072" y="659060"/>
                      </a:cubicBezTo>
                      <a:cubicBezTo>
                        <a:pt x="227081" y="659060"/>
                        <a:pt x="222091" y="659060"/>
                        <a:pt x="217101" y="659060"/>
                      </a:cubicBezTo>
                      <a:cubicBezTo>
                        <a:pt x="212943" y="659060"/>
                        <a:pt x="208507" y="658506"/>
                        <a:pt x="204348" y="658506"/>
                      </a:cubicBezTo>
                      <a:cubicBezTo>
                        <a:pt x="201298" y="658506"/>
                        <a:pt x="198526" y="660445"/>
                        <a:pt x="195754" y="661554"/>
                      </a:cubicBezTo>
                      <a:cubicBezTo>
                        <a:pt x="193259" y="662385"/>
                        <a:pt x="190764" y="663494"/>
                        <a:pt x="188269" y="664048"/>
                      </a:cubicBezTo>
                      <a:cubicBezTo>
                        <a:pt x="185774" y="664879"/>
                        <a:pt x="183001" y="664879"/>
                        <a:pt x="180783" y="666265"/>
                      </a:cubicBezTo>
                      <a:cubicBezTo>
                        <a:pt x="178565" y="667650"/>
                        <a:pt x="177457" y="669590"/>
                        <a:pt x="176625" y="672085"/>
                      </a:cubicBezTo>
                      <a:cubicBezTo>
                        <a:pt x="175793" y="674856"/>
                        <a:pt x="174407" y="677350"/>
                        <a:pt x="173021" y="680121"/>
                      </a:cubicBezTo>
                      <a:cubicBezTo>
                        <a:pt x="171634" y="682892"/>
                        <a:pt x="169416" y="683724"/>
                        <a:pt x="166367" y="682892"/>
                      </a:cubicBezTo>
                      <a:cubicBezTo>
                        <a:pt x="165258" y="682615"/>
                        <a:pt x="164427" y="681784"/>
                        <a:pt x="163317" y="681506"/>
                      </a:cubicBezTo>
                      <a:cubicBezTo>
                        <a:pt x="161931" y="681506"/>
                        <a:pt x="160545" y="681784"/>
                        <a:pt x="159436" y="682615"/>
                      </a:cubicBezTo>
                      <a:cubicBezTo>
                        <a:pt x="158050" y="683446"/>
                        <a:pt x="157218" y="684832"/>
                        <a:pt x="155832" y="685663"/>
                      </a:cubicBezTo>
                      <a:cubicBezTo>
                        <a:pt x="154169" y="687049"/>
                        <a:pt x="152228" y="687880"/>
                        <a:pt x="150565" y="689266"/>
                      </a:cubicBezTo>
                      <a:cubicBezTo>
                        <a:pt x="148347" y="690929"/>
                        <a:pt x="146407" y="692869"/>
                        <a:pt x="144189" y="694254"/>
                      </a:cubicBezTo>
                      <a:cubicBezTo>
                        <a:pt x="141416" y="695640"/>
                        <a:pt x="138644" y="696194"/>
                        <a:pt x="135594" y="697026"/>
                      </a:cubicBezTo>
                      <a:cubicBezTo>
                        <a:pt x="132545" y="697857"/>
                        <a:pt x="129772" y="699519"/>
                        <a:pt x="126723" y="700074"/>
                      </a:cubicBezTo>
                      <a:cubicBezTo>
                        <a:pt x="125059" y="700351"/>
                        <a:pt x="122842" y="700074"/>
                        <a:pt x="121455" y="699519"/>
                      </a:cubicBezTo>
                      <a:cubicBezTo>
                        <a:pt x="120346" y="698965"/>
                        <a:pt x="119514" y="698134"/>
                        <a:pt x="118406" y="697580"/>
                      </a:cubicBezTo>
                      <a:cubicBezTo>
                        <a:pt x="114525" y="695917"/>
                        <a:pt x="110366" y="694808"/>
                        <a:pt x="106208" y="693977"/>
                      </a:cubicBezTo>
                      <a:cubicBezTo>
                        <a:pt x="104544" y="693700"/>
                        <a:pt x="103158" y="693423"/>
                        <a:pt x="101494" y="693700"/>
                      </a:cubicBezTo>
                      <a:cubicBezTo>
                        <a:pt x="98445" y="694254"/>
                        <a:pt x="94841" y="694531"/>
                        <a:pt x="92068" y="693700"/>
                      </a:cubicBezTo>
                      <a:cubicBezTo>
                        <a:pt x="89850" y="693146"/>
                        <a:pt x="87632" y="691206"/>
                        <a:pt x="85969" y="689820"/>
                      </a:cubicBezTo>
                      <a:cubicBezTo>
                        <a:pt x="83751" y="687880"/>
                        <a:pt x="82088" y="685941"/>
                        <a:pt x="79593" y="684555"/>
                      </a:cubicBezTo>
                      <a:cubicBezTo>
                        <a:pt x="77375" y="683446"/>
                        <a:pt x="75157" y="682615"/>
                        <a:pt x="72939" y="681784"/>
                      </a:cubicBezTo>
                      <a:cubicBezTo>
                        <a:pt x="71553" y="681229"/>
                        <a:pt x="70167" y="680952"/>
                        <a:pt x="68781" y="679844"/>
                      </a:cubicBezTo>
                      <a:cubicBezTo>
                        <a:pt x="66285" y="677904"/>
                        <a:pt x="64067" y="675133"/>
                        <a:pt x="62127" y="672916"/>
                      </a:cubicBezTo>
                      <a:cubicBezTo>
                        <a:pt x="60464" y="671253"/>
                        <a:pt x="59355" y="669036"/>
                        <a:pt x="58246" y="666819"/>
                      </a:cubicBezTo>
                      <a:cubicBezTo>
                        <a:pt x="57414" y="664602"/>
                        <a:pt x="58246" y="662385"/>
                        <a:pt x="58246" y="660168"/>
                      </a:cubicBezTo>
                      <a:cubicBezTo>
                        <a:pt x="58246" y="657397"/>
                        <a:pt x="57692" y="654626"/>
                        <a:pt x="59078" y="652409"/>
                      </a:cubicBezTo>
                      <a:cubicBezTo>
                        <a:pt x="61018" y="649637"/>
                        <a:pt x="64067" y="646866"/>
                        <a:pt x="67395" y="646589"/>
                      </a:cubicBezTo>
                      <a:cubicBezTo>
                        <a:pt x="70167" y="646312"/>
                        <a:pt x="74048" y="647421"/>
                        <a:pt x="75989" y="644649"/>
                      </a:cubicBezTo>
                      <a:cubicBezTo>
                        <a:pt x="77929" y="642155"/>
                        <a:pt x="75989" y="639661"/>
                        <a:pt x="74880" y="637167"/>
                      </a:cubicBezTo>
                      <a:cubicBezTo>
                        <a:pt x="74048" y="634673"/>
                        <a:pt x="74326" y="631902"/>
                        <a:pt x="74880" y="629408"/>
                      </a:cubicBezTo>
                      <a:cubicBezTo>
                        <a:pt x="75157" y="626359"/>
                        <a:pt x="77098" y="624696"/>
                        <a:pt x="78761" y="622480"/>
                      </a:cubicBezTo>
                      <a:cubicBezTo>
                        <a:pt x="80702" y="619708"/>
                        <a:pt x="79593" y="616383"/>
                        <a:pt x="79315" y="613057"/>
                      </a:cubicBezTo>
                      <a:cubicBezTo>
                        <a:pt x="78761" y="608901"/>
                        <a:pt x="77929" y="605021"/>
                        <a:pt x="77652" y="600864"/>
                      </a:cubicBezTo>
                      <a:cubicBezTo>
                        <a:pt x="77652" y="599201"/>
                        <a:pt x="77652" y="598093"/>
                        <a:pt x="76820" y="596707"/>
                      </a:cubicBezTo>
                      <a:cubicBezTo>
                        <a:pt x="75712" y="595322"/>
                        <a:pt x="74048" y="593936"/>
                        <a:pt x="73494" y="591996"/>
                      </a:cubicBezTo>
                      <a:cubicBezTo>
                        <a:pt x="73494" y="591996"/>
                        <a:pt x="73494" y="591719"/>
                        <a:pt x="73494" y="591442"/>
                      </a:cubicBezTo>
                      <a:cubicBezTo>
                        <a:pt x="73494" y="590611"/>
                        <a:pt x="72662" y="589779"/>
                        <a:pt x="72384" y="588948"/>
                      </a:cubicBezTo>
                      <a:cubicBezTo>
                        <a:pt x="71830" y="587562"/>
                        <a:pt x="71553" y="585899"/>
                        <a:pt x="70721" y="584514"/>
                      </a:cubicBezTo>
                      <a:cubicBezTo>
                        <a:pt x="70167" y="583128"/>
                        <a:pt x="69335" y="582020"/>
                        <a:pt x="68781" y="580634"/>
                      </a:cubicBezTo>
                      <a:cubicBezTo>
                        <a:pt x="68226" y="578971"/>
                        <a:pt x="67672" y="577032"/>
                        <a:pt x="66563" y="575646"/>
                      </a:cubicBezTo>
                      <a:cubicBezTo>
                        <a:pt x="64345" y="572043"/>
                        <a:pt x="62127" y="568441"/>
                        <a:pt x="60741" y="564561"/>
                      </a:cubicBezTo>
                      <a:cubicBezTo>
                        <a:pt x="59632" y="561236"/>
                        <a:pt x="58800" y="557633"/>
                        <a:pt x="57692" y="554308"/>
                      </a:cubicBezTo>
                      <a:cubicBezTo>
                        <a:pt x="56305" y="550428"/>
                        <a:pt x="55750" y="546271"/>
                        <a:pt x="54642" y="542391"/>
                      </a:cubicBezTo>
                      <a:cubicBezTo>
                        <a:pt x="54087" y="540452"/>
                        <a:pt x="54364" y="538789"/>
                        <a:pt x="54087" y="536849"/>
                      </a:cubicBezTo>
                      <a:cubicBezTo>
                        <a:pt x="54087" y="534909"/>
                        <a:pt x="54087" y="533246"/>
                        <a:pt x="54087" y="531307"/>
                      </a:cubicBezTo>
                      <a:cubicBezTo>
                        <a:pt x="54087" y="528812"/>
                        <a:pt x="53810" y="526596"/>
                        <a:pt x="53533" y="524101"/>
                      </a:cubicBezTo>
                      <a:cubicBezTo>
                        <a:pt x="53533" y="522439"/>
                        <a:pt x="53533" y="520776"/>
                        <a:pt x="52978" y="518836"/>
                      </a:cubicBezTo>
                      <a:cubicBezTo>
                        <a:pt x="51869" y="516065"/>
                        <a:pt x="50206" y="514125"/>
                        <a:pt x="47988" y="511908"/>
                      </a:cubicBezTo>
                      <a:cubicBezTo>
                        <a:pt x="46047" y="509691"/>
                        <a:pt x="45493" y="506088"/>
                        <a:pt x="44661" y="503317"/>
                      </a:cubicBezTo>
                      <a:cubicBezTo>
                        <a:pt x="44661" y="502763"/>
                        <a:pt x="43830" y="501100"/>
                        <a:pt x="43275" y="499992"/>
                      </a:cubicBezTo>
                      <a:cubicBezTo>
                        <a:pt x="42721" y="498883"/>
                        <a:pt x="42444" y="496943"/>
                        <a:pt x="41612" y="495835"/>
                      </a:cubicBezTo>
                      <a:cubicBezTo>
                        <a:pt x="40780" y="495004"/>
                        <a:pt x="39116" y="494172"/>
                        <a:pt x="38285" y="493341"/>
                      </a:cubicBezTo>
                      <a:cubicBezTo>
                        <a:pt x="37176" y="492509"/>
                        <a:pt x="36067" y="491678"/>
                        <a:pt x="35235" y="490570"/>
                      </a:cubicBezTo>
                      <a:cubicBezTo>
                        <a:pt x="34404" y="489184"/>
                        <a:pt x="33572" y="487798"/>
                        <a:pt x="33017" y="486413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grpSp>
              <p:nvGrpSpPr>
                <p:cNvPr id="4468" name="Graphic 248">
                  <a:extLst>
                    <a:ext uri="{FF2B5EF4-FFF2-40B4-BE49-F238E27FC236}">
                      <a16:creationId xmlns:a16="http://schemas.microsoft.com/office/drawing/2014/main" id="{448359B0-9C12-73A9-7296-BD268988BF42}"/>
                    </a:ext>
                  </a:extLst>
                </p:cNvPr>
                <p:cNvGrpSpPr/>
                <p:nvPr/>
              </p:nvGrpSpPr>
              <p:grpSpPr>
                <a:xfrm>
                  <a:off x="9668639" y="5249473"/>
                  <a:ext cx="129000" cy="129335"/>
                  <a:chOff x="9668639" y="5249473"/>
                  <a:chExt cx="129000" cy="129335"/>
                </a:xfrm>
                <a:grpFill/>
              </p:grpSpPr>
              <p:sp>
                <p:nvSpPr>
                  <p:cNvPr id="4490" name="Freeform 4489">
                    <a:extLst>
                      <a:ext uri="{FF2B5EF4-FFF2-40B4-BE49-F238E27FC236}">
                        <a16:creationId xmlns:a16="http://schemas.microsoft.com/office/drawing/2014/main" id="{1385C380-2E09-E6FB-4C08-CC5FC675DADF}"/>
                      </a:ext>
                    </a:extLst>
                  </p:cNvPr>
                  <p:cNvSpPr/>
                  <p:nvPr/>
                </p:nvSpPr>
                <p:spPr>
                  <a:xfrm>
                    <a:off x="9668639" y="5249473"/>
                    <a:ext cx="9041" cy="17441"/>
                  </a:xfrm>
                  <a:custGeom>
                    <a:avLst/>
                    <a:gdLst>
                      <a:gd name="connsiteX0" fmla="*/ 8394 w 9041"/>
                      <a:gd name="connsiteY0" fmla="*/ 15736 h 17441"/>
                      <a:gd name="connsiteX1" fmla="*/ 7840 w 9041"/>
                      <a:gd name="connsiteY1" fmla="*/ 15736 h 17441"/>
                      <a:gd name="connsiteX2" fmla="*/ 6176 w 9041"/>
                      <a:gd name="connsiteY2" fmla="*/ 17122 h 17441"/>
                      <a:gd name="connsiteX3" fmla="*/ 3404 w 9041"/>
                      <a:gd name="connsiteY3" fmla="*/ 17122 h 17441"/>
                      <a:gd name="connsiteX4" fmla="*/ 1464 w 9041"/>
                      <a:gd name="connsiteY4" fmla="*/ 16013 h 17441"/>
                      <a:gd name="connsiteX5" fmla="*/ 355 w 9041"/>
                      <a:gd name="connsiteY5" fmla="*/ 12134 h 17441"/>
                      <a:gd name="connsiteX6" fmla="*/ 77 w 9041"/>
                      <a:gd name="connsiteY6" fmla="*/ 7700 h 17441"/>
                      <a:gd name="connsiteX7" fmla="*/ 3959 w 9041"/>
                      <a:gd name="connsiteY7" fmla="*/ 1326 h 17441"/>
                      <a:gd name="connsiteX8" fmla="*/ 7563 w 9041"/>
                      <a:gd name="connsiteY8" fmla="*/ 217 h 17441"/>
                      <a:gd name="connsiteX9" fmla="*/ 8672 w 9041"/>
                      <a:gd name="connsiteY9" fmla="*/ 2712 h 17441"/>
                      <a:gd name="connsiteX10" fmla="*/ 8672 w 9041"/>
                      <a:gd name="connsiteY10" fmla="*/ 9917 h 17441"/>
                      <a:gd name="connsiteX11" fmla="*/ 8672 w 9041"/>
                      <a:gd name="connsiteY11" fmla="*/ 16013 h 174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9041" h="17441">
                        <a:moveTo>
                          <a:pt x="8394" y="15736"/>
                        </a:moveTo>
                        <a:cubicBezTo>
                          <a:pt x="8394" y="16013"/>
                          <a:pt x="7840" y="15736"/>
                          <a:pt x="7840" y="15736"/>
                        </a:cubicBezTo>
                        <a:cubicBezTo>
                          <a:pt x="7286" y="16568"/>
                          <a:pt x="7008" y="16845"/>
                          <a:pt x="6176" y="17122"/>
                        </a:cubicBezTo>
                        <a:cubicBezTo>
                          <a:pt x="5068" y="17676"/>
                          <a:pt x="4513" y="17399"/>
                          <a:pt x="3404" y="17122"/>
                        </a:cubicBezTo>
                        <a:cubicBezTo>
                          <a:pt x="2850" y="16845"/>
                          <a:pt x="2018" y="16568"/>
                          <a:pt x="1464" y="16013"/>
                        </a:cubicBezTo>
                        <a:cubicBezTo>
                          <a:pt x="632" y="15182"/>
                          <a:pt x="632" y="13242"/>
                          <a:pt x="355" y="12134"/>
                        </a:cubicBezTo>
                        <a:cubicBezTo>
                          <a:pt x="355" y="10748"/>
                          <a:pt x="-199" y="9085"/>
                          <a:pt x="77" y="7700"/>
                        </a:cubicBezTo>
                        <a:cubicBezTo>
                          <a:pt x="77" y="5206"/>
                          <a:pt x="2295" y="2989"/>
                          <a:pt x="3959" y="1326"/>
                        </a:cubicBezTo>
                        <a:cubicBezTo>
                          <a:pt x="4790" y="217"/>
                          <a:pt x="6176" y="-337"/>
                          <a:pt x="7563" y="217"/>
                        </a:cubicBezTo>
                        <a:cubicBezTo>
                          <a:pt x="8949" y="771"/>
                          <a:pt x="8949" y="1326"/>
                          <a:pt x="8672" y="2712"/>
                        </a:cubicBezTo>
                        <a:cubicBezTo>
                          <a:pt x="8118" y="4928"/>
                          <a:pt x="8394" y="7422"/>
                          <a:pt x="8672" y="9917"/>
                        </a:cubicBezTo>
                        <a:cubicBezTo>
                          <a:pt x="8672" y="11579"/>
                          <a:pt x="9504" y="14628"/>
                          <a:pt x="8672" y="16013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491" name="Freeform 4490">
                    <a:extLst>
                      <a:ext uri="{FF2B5EF4-FFF2-40B4-BE49-F238E27FC236}">
                        <a16:creationId xmlns:a16="http://schemas.microsoft.com/office/drawing/2014/main" id="{98492B6F-15FC-F8F8-CDE6-9470493EA7D4}"/>
                      </a:ext>
                    </a:extLst>
                  </p:cNvPr>
                  <p:cNvSpPr/>
                  <p:nvPr/>
                </p:nvSpPr>
                <p:spPr>
                  <a:xfrm>
                    <a:off x="9691520" y="5282945"/>
                    <a:ext cx="102275" cy="95863"/>
                  </a:xfrm>
                  <a:custGeom>
                    <a:avLst/>
                    <a:gdLst>
                      <a:gd name="connsiteX0" fmla="*/ 6029 w 102275"/>
                      <a:gd name="connsiteY0" fmla="*/ 0 h 95863"/>
                      <a:gd name="connsiteX1" fmla="*/ 17950 w 102275"/>
                      <a:gd name="connsiteY1" fmla="*/ 5819 h 95863"/>
                      <a:gd name="connsiteX2" fmla="*/ 29039 w 102275"/>
                      <a:gd name="connsiteY2" fmla="*/ 12748 h 95863"/>
                      <a:gd name="connsiteX3" fmla="*/ 54268 w 102275"/>
                      <a:gd name="connsiteY3" fmla="*/ 16627 h 95863"/>
                      <a:gd name="connsiteX4" fmla="*/ 62307 w 102275"/>
                      <a:gd name="connsiteY4" fmla="*/ 13025 h 95863"/>
                      <a:gd name="connsiteX5" fmla="*/ 71734 w 102275"/>
                      <a:gd name="connsiteY5" fmla="*/ 10808 h 95863"/>
                      <a:gd name="connsiteX6" fmla="*/ 81437 w 102275"/>
                      <a:gd name="connsiteY6" fmla="*/ 8868 h 95863"/>
                      <a:gd name="connsiteX7" fmla="*/ 89200 w 102275"/>
                      <a:gd name="connsiteY7" fmla="*/ 6374 h 95863"/>
                      <a:gd name="connsiteX8" fmla="*/ 102229 w 102275"/>
                      <a:gd name="connsiteY8" fmla="*/ 14688 h 95863"/>
                      <a:gd name="connsiteX9" fmla="*/ 99457 w 102275"/>
                      <a:gd name="connsiteY9" fmla="*/ 36026 h 95863"/>
                      <a:gd name="connsiteX10" fmla="*/ 101120 w 102275"/>
                      <a:gd name="connsiteY10" fmla="*/ 42400 h 95863"/>
                      <a:gd name="connsiteX11" fmla="*/ 96962 w 102275"/>
                      <a:gd name="connsiteY11" fmla="*/ 47942 h 95863"/>
                      <a:gd name="connsiteX12" fmla="*/ 91140 w 102275"/>
                      <a:gd name="connsiteY12" fmla="*/ 55147 h 95863"/>
                      <a:gd name="connsiteX13" fmla="*/ 92249 w 102275"/>
                      <a:gd name="connsiteY13" fmla="*/ 61798 h 95863"/>
                      <a:gd name="connsiteX14" fmla="*/ 95299 w 102275"/>
                      <a:gd name="connsiteY14" fmla="*/ 68449 h 95863"/>
                      <a:gd name="connsiteX15" fmla="*/ 93081 w 102275"/>
                      <a:gd name="connsiteY15" fmla="*/ 76763 h 95863"/>
                      <a:gd name="connsiteX16" fmla="*/ 85318 w 102275"/>
                      <a:gd name="connsiteY16" fmla="*/ 81197 h 95863"/>
                      <a:gd name="connsiteX17" fmla="*/ 81437 w 102275"/>
                      <a:gd name="connsiteY17" fmla="*/ 75654 h 95863"/>
                      <a:gd name="connsiteX18" fmla="*/ 76447 w 102275"/>
                      <a:gd name="connsiteY18" fmla="*/ 70943 h 95863"/>
                      <a:gd name="connsiteX19" fmla="*/ 73397 w 102275"/>
                      <a:gd name="connsiteY19" fmla="*/ 85354 h 95863"/>
                      <a:gd name="connsiteX20" fmla="*/ 71456 w 102275"/>
                      <a:gd name="connsiteY20" fmla="*/ 87848 h 95863"/>
                      <a:gd name="connsiteX21" fmla="*/ 66466 w 102275"/>
                      <a:gd name="connsiteY21" fmla="*/ 85631 h 95863"/>
                      <a:gd name="connsiteX22" fmla="*/ 59813 w 102275"/>
                      <a:gd name="connsiteY22" fmla="*/ 95607 h 95863"/>
                      <a:gd name="connsiteX23" fmla="*/ 51773 w 102275"/>
                      <a:gd name="connsiteY23" fmla="*/ 94221 h 95863"/>
                      <a:gd name="connsiteX24" fmla="*/ 43456 w 102275"/>
                      <a:gd name="connsiteY24" fmla="*/ 92004 h 95863"/>
                      <a:gd name="connsiteX25" fmla="*/ 40406 w 102275"/>
                      <a:gd name="connsiteY25" fmla="*/ 89788 h 95863"/>
                      <a:gd name="connsiteX26" fmla="*/ 36802 w 102275"/>
                      <a:gd name="connsiteY26" fmla="*/ 84799 h 95863"/>
                      <a:gd name="connsiteX27" fmla="*/ 29594 w 102275"/>
                      <a:gd name="connsiteY27" fmla="*/ 81474 h 95863"/>
                      <a:gd name="connsiteX28" fmla="*/ 24881 w 102275"/>
                      <a:gd name="connsiteY28" fmla="*/ 78703 h 95863"/>
                      <a:gd name="connsiteX29" fmla="*/ 22108 w 102275"/>
                      <a:gd name="connsiteY29" fmla="*/ 70666 h 95863"/>
                      <a:gd name="connsiteX30" fmla="*/ 18782 w 102275"/>
                      <a:gd name="connsiteY30" fmla="*/ 62075 h 95863"/>
                      <a:gd name="connsiteX31" fmla="*/ 18782 w 102275"/>
                      <a:gd name="connsiteY31" fmla="*/ 57641 h 95863"/>
                      <a:gd name="connsiteX32" fmla="*/ 20168 w 102275"/>
                      <a:gd name="connsiteY32" fmla="*/ 49882 h 95863"/>
                      <a:gd name="connsiteX33" fmla="*/ 17673 w 102275"/>
                      <a:gd name="connsiteY33" fmla="*/ 46834 h 95863"/>
                      <a:gd name="connsiteX34" fmla="*/ 14901 w 102275"/>
                      <a:gd name="connsiteY34" fmla="*/ 42677 h 95863"/>
                      <a:gd name="connsiteX35" fmla="*/ 13515 w 102275"/>
                      <a:gd name="connsiteY35" fmla="*/ 41291 h 95863"/>
                      <a:gd name="connsiteX36" fmla="*/ 11019 w 102275"/>
                      <a:gd name="connsiteY36" fmla="*/ 37966 h 95863"/>
                      <a:gd name="connsiteX37" fmla="*/ 9633 w 102275"/>
                      <a:gd name="connsiteY37" fmla="*/ 35749 h 95863"/>
                      <a:gd name="connsiteX38" fmla="*/ 7138 w 102275"/>
                      <a:gd name="connsiteY38" fmla="*/ 30206 h 95863"/>
                      <a:gd name="connsiteX39" fmla="*/ 5198 w 102275"/>
                      <a:gd name="connsiteY39" fmla="*/ 26050 h 95863"/>
                      <a:gd name="connsiteX40" fmla="*/ 2425 w 102275"/>
                      <a:gd name="connsiteY40" fmla="*/ 18290 h 95863"/>
                      <a:gd name="connsiteX41" fmla="*/ 761 w 102275"/>
                      <a:gd name="connsiteY41" fmla="*/ 2494 h 95863"/>
                      <a:gd name="connsiteX42" fmla="*/ 6584 w 102275"/>
                      <a:gd name="connsiteY42" fmla="*/ 277 h 958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</a:cxnLst>
                    <a:rect l="l" t="t" r="r" b="b"/>
                    <a:pathLst>
                      <a:path w="102275" h="95863">
                        <a:moveTo>
                          <a:pt x="6029" y="0"/>
                        </a:moveTo>
                        <a:cubicBezTo>
                          <a:pt x="10465" y="832"/>
                          <a:pt x="14346" y="3603"/>
                          <a:pt x="17950" y="5819"/>
                        </a:cubicBezTo>
                        <a:cubicBezTo>
                          <a:pt x="21554" y="8314"/>
                          <a:pt x="24881" y="10808"/>
                          <a:pt x="29039" y="12748"/>
                        </a:cubicBezTo>
                        <a:cubicBezTo>
                          <a:pt x="36525" y="16350"/>
                          <a:pt x="45951" y="19121"/>
                          <a:pt x="54268" y="16627"/>
                        </a:cubicBezTo>
                        <a:cubicBezTo>
                          <a:pt x="57040" y="15796"/>
                          <a:pt x="59535" y="14133"/>
                          <a:pt x="62307" y="13025"/>
                        </a:cubicBezTo>
                        <a:cubicBezTo>
                          <a:pt x="65357" y="11916"/>
                          <a:pt x="68407" y="11362"/>
                          <a:pt x="71734" y="10808"/>
                        </a:cubicBezTo>
                        <a:cubicBezTo>
                          <a:pt x="75060" y="10253"/>
                          <a:pt x="78110" y="9976"/>
                          <a:pt x="81437" y="8868"/>
                        </a:cubicBezTo>
                        <a:cubicBezTo>
                          <a:pt x="83932" y="8037"/>
                          <a:pt x="86427" y="6651"/>
                          <a:pt x="89200" y="6374"/>
                        </a:cubicBezTo>
                        <a:cubicBezTo>
                          <a:pt x="95021" y="5265"/>
                          <a:pt x="101675" y="8037"/>
                          <a:pt x="102229" y="14688"/>
                        </a:cubicBezTo>
                        <a:cubicBezTo>
                          <a:pt x="102784" y="21893"/>
                          <a:pt x="98071" y="28544"/>
                          <a:pt x="99457" y="36026"/>
                        </a:cubicBezTo>
                        <a:cubicBezTo>
                          <a:pt x="99734" y="37966"/>
                          <a:pt x="101120" y="40183"/>
                          <a:pt x="101120" y="42400"/>
                        </a:cubicBezTo>
                        <a:cubicBezTo>
                          <a:pt x="101120" y="44617"/>
                          <a:pt x="98625" y="46279"/>
                          <a:pt x="96962" y="47942"/>
                        </a:cubicBezTo>
                        <a:cubicBezTo>
                          <a:pt x="94744" y="49882"/>
                          <a:pt x="92249" y="52376"/>
                          <a:pt x="91140" y="55147"/>
                        </a:cubicBezTo>
                        <a:cubicBezTo>
                          <a:pt x="90308" y="57641"/>
                          <a:pt x="91140" y="59858"/>
                          <a:pt x="92249" y="61798"/>
                        </a:cubicBezTo>
                        <a:cubicBezTo>
                          <a:pt x="93635" y="64015"/>
                          <a:pt x="95021" y="65955"/>
                          <a:pt x="95299" y="68449"/>
                        </a:cubicBezTo>
                        <a:cubicBezTo>
                          <a:pt x="95299" y="71220"/>
                          <a:pt x="94467" y="74269"/>
                          <a:pt x="93081" y="76763"/>
                        </a:cubicBezTo>
                        <a:cubicBezTo>
                          <a:pt x="91694" y="79257"/>
                          <a:pt x="88368" y="84799"/>
                          <a:pt x="85318" y="81197"/>
                        </a:cubicBezTo>
                        <a:cubicBezTo>
                          <a:pt x="83655" y="79534"/>
                          <a:pt x="82546" y="77317"/>
                          <a:pt x="81437" y="75654"/>
                        </a:cubicBezTo>
                        <a:cubicBezTo>
                          <a:pt x="80328" y="73991"/>
                          <a:pt x="78387" y="71498"/>
                          <a:pt x="76447" y="70943"/>
                        </a:cubicBezTo>
                        <a:cubicBezTo>
                          <a:pt x="72011" y="70112"/>
                          <a:pt x="73397" y="83137"/>
                          <a:pt x="73397" y="85354"/>
                        </a:cubicBezTo>
                        <a:cubicBezTo>
                          <a:pt x="73397" y="86739"/>
                          <a:pt x="73397" y="88679"/>
                          <a:pt x="71456" y="87848"/>
                        </a:cubicBezTo>
                        <a:cubicBezTo>
                          <a:pt x="69793" y="87016"/>
                          <a:pt x="68407" y="85631"/>
                          <a:pt x="66466" y="85631"/>
                        </a:cubicBezTo>
                        <a:cubicBezTo>
                          <a:pt x="61753" y="86185"/>
                          <a:pt x="63694" y="93944"/>
                          <a:pt x="59813" y="95607"/>
                        </a:cubicBezTo>
                        <a:cubicBezTo>
                          <a:pt x="57318" y="96439"/>
                          <a:pt x="54268" y="95053"/>
                          <a:pt x="51773" y="94221"/>
                        </a:cubicBezTo>
                        <a:cubicBezTo>
                          <a:pt x="49001" y="93390"/>
                          <a:pt x="46228" y="92836"/>
                          <a:pt x="43456" y="92004"/>
                        </a:cubicBezTo>
                        <a:cubicBezTo>
                          <a:pt x="42070" y="91727"/>
                          <a:pt x="41238" y="91173"/>
                          <a:pt x="40406" y="89788"/>
                        </a:cubicBezTo>
                        <a:cubicBezTo>
                          <a:pt x="39574" y="87848"/>
                          <a:pt x="38466" y="86185"/>
                          <a:pt x="36802" y="84799"/>
                        </a:cubicBezTo>
                        <a:cubicBezTo>
                          <a:pt x="34584" y="83137"/>
                          <a:pt x="32089" y="82305"/>
                          <a:pt x="29594" y="81474"/>
                        </a:cubicBezTo>
                        <a:cubicBezTo>
                          <a:pt x="27653" y="80919"/>
                          <a:pt x="25990" y="80642"/>
                          <a:pt x="24881" y="78703"/>
                        </a:cubicBezTo>
                        <a:cubicBezTo>
                          <a:pt x="23495" y="76209"/>
                          <a:pt x="22940" y="73437"/>
                          <a:pt x="22108" y="70666"/>
                        </a:cubicBezTo>
                        <a:cubicBezTo>
                          <a:pt x="21000" y="67618"/>
                          <a:pt x="19614" y="64847"/>
                          <a:pt x="18782" y="62075"/>
                        </a:cubicBezTo>
                        <a:cubicBezTo>
                          <a:pt x="18227" y="60413"/>
                          <a:pt x="18227" y="59027"/>
                          <a:pt x="18782" y="57641"/>
                        </a:cubicBezTo>
                        <a:cubicBezTo>
                          <a:pt x="20168" y="55424"/>
                          <a:pt x="21554" y="52376"/>
                          <a:pt x="20168" y="49882"/>
                        </a:cubicBezTo>
                        <a:cubicBezTo>
                          <a:pt x="19614" y="48773"/>
                          <a:pt x="18505" y="47942"/>
                          <a:pt x="17673" y="46834"/>
                        </a:cubicBezTo>
                        <a:cubicBezTo>
                          <a:pt x="16564" y="45448"/>
                          <a:pt x="15733" y="44062"/>
                          <a:pt x="14901" y="42677"/>
                        </a:cubicBezTo>
                        <a:cubicBezTo>
                          <a:pt x="14623" y="42122"/>
                          <a:pt x="14069" y="41845"/>
                          <a:pt x="13515" y="41291"/>
                        </a:cubicBezTo>
                        <a:cubicBezTo>
                          <a:pt x="12405" y="40460"/>
                          <a:pt x="11574" y="39074"/>
                          <a:pt x="11019" y="37966"/>
                        </a:cubicBezTo>
                        <a:cubicBezTo>
                          <a:pt x="10742" y="37134"/>
                          <a:pt x="10188" y="36580"/>
                          <a:pt x="9633" y="35749"/>
                        </a:cubicBezTo>
                        <a:cubicBezTo>
                          <a:pt x="8524" y="34363"/>
                          <a:pt x="7692" y="32146"/>
                          <a:pt x="7138" y="30206"/>
                        </a:cubicBezTo>
                        <a:cubicBezTo>
                          <a:pt x="6584" y="28821"/>
                          <a:pt x="5752" y="27435"/>
                          <a:pt x="5198" y="26050"/>
                        </a:cubicBezTo>
                        <a:cubicBezTo>
                          <a:pt x="4088" y="23555"/>
                          <a:pt x="3257" y="20784"/>
                          <a:pt x="2425" y="18290"/>
                        </a:cubicBezTo>
                        <a:cubicBezTo>
                          <a:pt x="1039" y="13856"/>
                          <a:pt x="-1179" y="7205"/>
                          <a:pt x="761" y="2494"/>
                        </a:cubicBezTo>
                        <a:cubicBezTo>
                          <a:pt x="1593" y="277"/>
                          <a:pt x="4366" y="-277"/>
                          <a:pt x="6584" y="277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492" name="Freeform 4491">
                    <a:extLst>
                      <a:ext uri="{FF2B5EF4-FFF2-40B4-BE49-F238E27FC236}">
                        <a16:creationId xmlns:a16="http://schemas.microsoft.com/office/drawing/2014/main" id="{8D7F77B3-7347-16FB-8A87-B450E20D88CF}"/>
                      </a:ext>
                    </a:extLst>
                  </p:cNvPr>
                  <p:cNvSpPr/>
                  <p:nvPr/>
                </p:nvSpPr>
                <p:spPr>
                  <a:xfrm>
                    <a:off x="9696607" y="5273794"/>
                    <a:ext cx="7468" cy="4882"/>
                  </a:xfrm>
                  <a:custGeom>
                    <a:avLst/>
                    <a:gdLst>
                      <a:gd name="connsiteX0" fmla="*/ 1774 w 7468"/>
                      <a:gd name="connsiteY0" fmla="*/ 4440 h 4882"/>
                      <a:gd name="connsiteX1" fmla="*/ 665 w 7468"/>
                      <a:gd name="connsiteY1" fmla="*/ 3886 h 4882"/>
                      <a:gd name="connsiteX2" fmla="*/ 1497 w 7468"/>
                      <a:gd name="connsiteY2" fmla="*/ 560 h 4882"/>
                      <a:gd name="connsiteX3" fmla="*/ 6764 w 7468"/>
                      <a:gd name="connsiteY3" fmla="*/ 560 h 4882"/>
                      <a:gd name="connsiteX4" fmla="*/ 5656 w 7468"/>
                      <a:gd name="connsiteY4" fmla="*/ 4163 h 4882"/>
                      <a:gd name="connsiteX5" fmla="*/ 1774 w 7468"/>
                      <a:gd name="connsiteY5" fmla="*/ 4717 h 48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68" h="4882">
                        <a:moveTo>
                          <a:pt x="1774" y="4440"/>
                        </a:moveTo>
                        <a:cubicBezTo>
                          <a:pt x="1497" y="4440"/>
                          <a:pt x="943" y="4163"/>
                          <a:pt x="665" y="3886"/>
                        </a:cubicBezTo>
                        <a:cubicBezTo>
                          <a:pt x="-443" y="2777"/>
                          <a:pt x="-167" y="837"/>
                          <a:pt x="1497" y="560"/>
                        </a:cubicBezTo>
                        <a:cubicBezTo>
                          <a:pt x="3160" y="283"/>
                          <a:pt x="5378" y="-548"/>
                          <a:pt x="6764" y="560"/>
                        </a:cubicBezTo>
                        <a:cubicBezTo>
                          <a:pt x="8428" y="1946"/>
                          <a:pt x="6764" y="3331"/>
                          <a:pt x="5656" y="4163"/>
                        </a:cubicBezTo>
                        <a:cubicBezTo>
                          <a:pt x="4546" y="4994"/>
                          <a:pt x="3160" y="4994"/>
                          <a:pt x="1774" y="4717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493" name="Freeform 4492">
                    <a:extLst>
                      <a:ext uri="{FF2B5EF4-FFF2-40B4-BE49-F238E27FC236}">
                        <a16:creationId xmlns:a16="http://schemas.microsoft.com/office/drawing/2014/main" id="{C2657BAB-1CA7-201F-2AF4-10C76AE26333}"/>
                      </a:ext>
                    </a:extLst>
                  </p:cNvPr>
                  <p:cNvSpPr/>
                  <p:nvPr/>
                </p:nvSpPr>
                <p:spPr>
                  <a:xfrm>
                    <a:off x="9776595" y="5253367"/>
                    <a:ext cx="21045" cy="27933"/>
                  </a:xfrm>
                  <a:custGeom>
                    <a:avLst/>
                    <a:gdLst>
                      <a:gd name="connsiteX0" fmla="*/ 8838 w 21045"/>
                      <a:gd name="connsiteY0" fmla="*/ 18494 h 27933"/>
                      <a:gd name="connsiteX1" fmla="*/ 8838 w 21045"/>
                      <a:gd name="connsiteY1" fmla="*/ 17385 h 27933"/>
                      <a:gd name="connsiteX2" fmla="*/ 5234 w 21045"/>
                      <a:gd name="connsiteY2" fmla="*/ 12951 h 27933"/>
                      <a:gd name="connsiteX3" fmla="*/ 798 w 21045"/>
                      <a:gd name="connsiteY3" fmla="*/ 2144 h 27933"/>
                      <a:gd name="connsiteX4" fmla="*/ 6620 w 21045"/>
                      <a:gd name="connsiteY4" fmla="*/ 204 h 27933"/>
                      <a:gd name="connsiteX5" fmla="*/ 11333 w 21045"/>
                      <a:gd name="connsiteY5" fmla="*/ 5192 h 27933"/>
                      <a:gd name="connsiteX6" fmla="*/ 15491 w 21045"/>
                      <a:gd name="connsiteY6" fmla="*/ 11012 h 27933"/>
                      <a:gd name="connsiteX7" fmla="*/ 18541 w 21045"/>
                      <a:gd name="connsiteY7" fmla="*/ 16277 h 27933"/>
                      <a:gd name="connsiteX8" fmla="*/ 19096 w 21045"/>
                      <a:gd name="connsiteY8" fmla="*/ 20156 h 27933"/>
                      <a:gd name="connsiteX9" fmla="*/ 20482 w 21045"/>
                      <a:gd name="connsiteY9" fmla="*/ 26253 h 27933"/>
                      <a:gd name="connsiteX10" fmla="*/ 10501 w 21045"/>
                      <a:gd name="connsiteY10" fmla="*/ 25699 h 27933"/>
                      <a:gd name="connsiteX11" fmla="*/ 8006 w 21045"/>
                      <a:gd name="connsiteY11" fmla="*/ 22651 h 27933"/>
                      <a:gd name="connsiteX12" fmla="*/ 8560 w 21045"/>
                      <a:gd name="connsiteY12" fmla="*/ 18494 h 27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21045" h="27933">
                        <a:moveTo>
                          <a:pt x="8838" y="18494"/>
                        </a:moveTo>
                        <a:cubicBezTo>
                          <a:pt x="8838" y="18217"/>
                          <a:pt x="8838" y="17662"/>
                          <a:pt x="8838" y="17385"/>
                        </a:cubicBezTo>
                        <a:cubicBezTo>
                          <a:pt x="8284" y="15445"/>
                          <a:pt x="6620" y="14060"/>
                          <a:pt x="5234" y="12951"/>
                        </a:cubicBezTo>
                        <a:cubicBezTo>
                          <a:pt x="2184" y="10457"/>
                          <a:pt x="-1697" y="6577"/>
                          <a:pt x="798" y="2144"/>
                        </a:cubicBezTo>
                        <a:cubicBezTo>
                          <a:pt x="1907" y="204"/>
                          <a:pt x="4679" y="-351"/>
                          <a:pt x="6620" y="204"/>
                        </a:cubicBezTo>
                        <a:cubicBezTo>
                          <a:pt x="9392" y="758"/>
                          <a:pt x="10501" y="2698"/>
                          <a:pt x="11333" y="5192"/>
                        </a:cubicBezTo>
                        <a:cubicBezTo>
                          <a:pt x="12165" y="7686"/>
                          <a:pt x="13273" y="9349"/>
                          <a:pt x="15491" y="11012"/>
                        </a:cubicBezTo>
                        <a:cubicBezTo>
                          <a:pt x="17432" y="12674"/>
                          <a:pt x="18541" y="13783"/>
                          <a:pt x="18541" y="16277"/>
                        </a:cubicBezTo>
                        <a:cubicBezTo>
                          <a:pt x="18541" y="17662"/>
                          <a:pt x="18541" y="18771"/>
                          <a:pt x="19096" y="20156"/>
                        </a:cubicBezTo>
                        <a:cubicBezTo>
                          <a:pt x="19650" y="21819"/>
                          <a:pt x="22145" y="24590"/>
                          <a:pt x="20482" y="26253"/>
                        </a:cubicBezTo>
                        <a:cubicBezTo>
                          <a:pt x="17709" y="29302"/>
                          <a:pt x="13551" y="27639"/>
                          <a:pt x="10501" y="25699"/>
                        </a:cubicBezTo>
                        <a:cubicBezTo>
                          <a:pt x="9392" y="24868"/>
                          <a:pt x="8006" y="24036"/>
                          <a:pt x="8006" y="22651"/>
                        </a:cubicBezTo>
                        <a:cubicBezTo>
                          <a:pt x="8006" y="21265"/>
                          <a:pt x="8560" y="19879"/>
                          <a:pt x="8560" y="18494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sp>
              <p:nvSpPr>
                <p:cNvPr id="4469" name="Freeform 4468">
                  <a:extLst>
                    <a:ext uri="{FF2B5EF4-FFF2-40B4-BE49-F238E27FC236}">
                      <a16:creationId xmlns:a16="http://schemas.microsoft.com/office/drawing/2014/main" id="{529FD83C-55E5-002B-ABA6-9CBD0281FB7D}"/>
                    </a:ext>
                  </a:extLst>
                </p:cNvPr>
                <p:cNvSpPr/>
                <p:nvPr/>
              </p:nvSpPr>
              <p:spPr>
                <a:xfrm>
                  <a:off x="9919337" y="4800804"/>
                  <a:ext cx="10257" cy="18239"/>
                </a:xfrm>
                <a:custGeom>
                  <a:avLst/>
                  <a:gdLst>
                    <a:gd name="connsiteX0" fmla="*/ 5545 w 10257"/>
                    <a:gd name="connsiteY0" fmla="*/ 17962 h 18239"/>
                    <a:gd name="connsiteX1" fmla="*/ 4159 w 10257"/>
                    <a:gd name="connsiteY1" fmla="*/ 18239 h 18239"/>
                    <a:gd name="connsiteX2" fmla="*/ 0 w 10257"/>
                    <a:gd name="connsiteY2" fmla="*/ 15745 h 18239"/>
                    <a:gd name="connsiteX3" fmla="*/ 277 w 10257"/>
                    <a:gd name="connsiteY3" fmla="*/ 13805 h 18239"/>
                    <a:gd name="connsiteX4" fmla="*/ 1663 w 10257"/>
                    <a:gd name="connsiteY4" fmla="*/ 11588 h 18239"/>
                    <a:gd name="connsiteX5" fmla="*/ 2772 w 10257"/>
                    <a:gd name="connsiteY5" fmla="*/ 9094 h 18239"/>
                    <a:gd name="connsiteX6" fmla="*/ 3327 w 10257"/>
                    <a:gd name="connsiteY6" fmla="*/ 5492 h 18239"/>
                    <a:gd name="connsiteX7" fmla="*/ 5822 w 10257"/>
                    <a:gd name="connsiteY7" fmla="*/ 226 h 18239"/>
                    <a:gd name="connsiteX8" fmla="*/ 9148 w 10257"/>
                    <a:gd name="connsiteY8" fmla="*/ 1058 h 18239"/>
                    <a:gd name="connsiteX9" fmla="*/ 10258 w 10257"/>
                    <a:gd name="connsiteY9" fmla="*/ 5215 h 18239"/>
                    <a:gd name="connsiteX10" fmla="*/ 9703 w 10257"/>
                    <a:gd name="connsiteY10" fmla="*/ 7986 h 18239"/>
                    <a:gd name="connsiteX11" fmla="*/ 8594 w 10257"/>
                    <a:gd name="connsiteY11" fmla="*/ 14637 h 18239"/>
                    <a:gd name="connsiteX12" fmla="*/ 4990 w 10257"/>
                    <a:gd name="connsiteY12" fmla="*/ 17962 h 182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0257" h="18239">
                      <a:moveTo>
                        <a:pt x="5545" y="17962"/>
                      </a:moveTo>
                      <a:cubicBezTo>
                        <a:pt x="4990" y="17962"/>
                        <a:pt x="4713" y="17962"/>
                        <a:pt x="4159" y="18239"/>
                      </a:cubicBezTo>
                      <a:cubicBezTo>
                        <a:pt x="2772" y="18239"/>
                        <a:pt x="0" y="17131"/>
                        <a:pt x="0" y="15745"/>
                      </a:cubicBezTo>
                      <a:cubicBezTo>
                        <a:pt x="0" y="15191"/>
                        <a:pt x="0" y="14359"/>
                        <a:pt x="277" y="13805"/>
                      </a:cubicBezTo>
                      <a:cubicBezTo>
                        <a:pt x="554" y="12974"/>
                        <a:pt x="1109" y="12420"/>
                        <a:pt x="1663" y="11588"/>
                      </a:cubicBezTo>
                      <a:cubicBezTo>
                        <a:pt x="1941" y="10757"/>
                        <a:pt x="2495" y="9925"/>
                        <a:pt x="2772" y="9094"/>
                      </a:cubicBezTo>
                      <a:cubicBezTo>
                        <a:pt x="3327" y="7986"/>
                        <a:pt x="3604" y="6877"/>
                        <a:pt x="3327" y="5492"/>
                      </a:cubicBezTo>
                      <a:cubicBezTo>
                        <a:pt x="3327" y="3552"/>
                        <a:pt x="3604" y="781"/>
                        <a:pt x="5822" y="226"/>
                      </a:cubicBezTo>
                      <a:cubicBezTo>
                        <a:pt x="6931" y="-51"/>
                        <a:pt x="8594" y="-328"/>
                        <a:pt x="9148" y="1058"/>
                      </a:cubicBezTo>
                      <a:cubicBezTo>
                        <a:pt x="9426" y="2443"/>
                        <a:pt x="10258" y="3552"/>
                        <a:pt x="10258" y="5215"/>
                      </a:cubicBezTo>
                      <a:cubicBezTo>
                        <a:pt x="10258" y="6046"/>
                        <a:pt x="9980" y="7154"/>
                        <a:pt x="9703" y="7986"/>
                      </a:cubicBezTo>
                      <a:cubicBezTo>
                        <a:pt x="9703" y="10203"/>
                        <a:pt x="9426" y="12420"/>
                        <a:pt x="8594" y="14637"/>
                      </a:cubicBezTo>
                      <a:cubicBezTo>
                        <a:pt x="8317" y="16022"/>
                        <a:pt x="6653" y="17408"/>
                        <a:pt x="4990" y="17962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470" name="Freeform 4469">
                  <a:extLst>
                    <a:ext uri="{FF2B5EF4-FFF2-40B4-BE49-F238E27FC236}">
                      <a16:creationId xmlns:a16="http://schemas.microsoft.com/office/drawing/2014/main" id="{3327B82E-9F16-51C4-CF86-1A04C4E79515}"/>
                    </a:ext>
                  </a:extLst>
                </p:cNvPr>
                <p:cNvSpPr/>
                <p:nvPr/>
              </p:nvSpPr>
              <p:spPr>
                <a:xfrm>
                  <a:off x="9931081" y="4868925"/>
                  <a:ext cx="4890" cy="15588"/>
                </a:xfrm>
                <a:custGeom>
                  <a:avLst/>
                  <a:gdLst>
                    <a:gd name="connsiteX0" fmla="*/ 3781 w 4890"/>
                    <a:gd name="connsiteY0" fmla="*/ 1663 h 15588"/>
                    <a:gd name="connsiteX1" fmla="*/ 3781 w 4890"/>
                    <a:gd name="connsiteY1" fmla="*/ 1663 h 15588"/>
                    <a:gd name="connsiteX2" fmla="*/ 2949 w 4890"/>
                    <a:gd name="connsiteY2" fmla="*/ 0 h 15588"/>
                    <a:gd name="connsiteX3" fmla="*/ 1009 w 4890"/>
                    <a:gd name="connsiteY3" fmla="*/ 1109 h 15588"/>
                    <a:gd name="connsiteX4" fmla="*/ 454 w 4890"/>
                    <a:gd name="connsiteY4" fmla="*/ 8314 h 15588"/>
                    <a:gd name="connsiteX5" fmla="*/ 1009 w 4890"/>
                    <a:gd name="connsiteY5" fmla="*/ 13856 h 15588"/>
                    <a:gd name="connsiteX6" fmla="*/ 2672 w 4890"/>
                    <a:gd name="connsiteY6" fmla="*/ 15519 h 15588"/>
                    <a:gd name="connsiteX7" fmla="*/ 4058 w 4890"/>
                    <a:gd name="connsiteY7" fmla="*/ 15242 h 15588"/>
                    <a:gd name="connsiteX8" fmla="*/ 4335 w 4890"/>
                    <a:gd name="connsiteY8" fmla="*/ 11639 h 15588"/>
                    <a:gd name="connsiteX9" fmla="*/ 4890 w 4890"/>
                    <a:gd name="connsiteY9" fmla="*/ 9422 h 15588"/>
                    <a:gd name="connsiteX10" fmla="*/ 4335 w 4890"/>
                    <a:gd name="connsiteY10" fmla="*/ 5819 h 15588"/>
                    <a:gd name="connsiteX11" fmla="*/ 3504 w 4890"/>
                    <a:gd name="connsiteY11" fmla="*/ 1940 h 155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4890" h="15588">
                      <a:moveTo>
                        <a:pt x="3781" y="1663"/>
                      </a:moveTo>
                      <a:cubicBezTo>
                        <a:pt x="3781" y="1663"/>
                        <a:pt x="3781" y="1663"/>
                        <a:pt x="3781" y="1663"/>
                      </a:cubicBezTo>
                      <a:cubicBezTo>
                        <a:pt x="3781" y="1109"/>
                        <a:pt x="3781" y="277"/>
                        <a:pt x="2949" y="0"/>
                      </a:cubicBezTo>
                      <a:cubicBezTo>
                        <a:pt x="2118" y="0"/>
                        <a:pt x="1286" y="554"/>
                        <a:pt x="1009" y="1109"/>
                      </a:cubicBezTo>
                      <a:cubicBezTo>
                        <a:pt x="-378" y="2771"/>
                        <a:pt x="-100" y="6097"/>
                        <a:pt x="454" y="8314"/>
                      </a:cubicBezTo>
                      <a:cubicBezTo>
                        <a:pt x="732" y="10254"/>
                        <a:pt x="454" y="12193"/>
                        <a:pt x="1009" y="13856"/>
                      </a:cubicBezTo>
                      <a:cubicBezTo>
                        <a:pt x="1286" y="14688"/>
                        <a:pt x="1840" y="15242"/>
                        <a:pt x="2672" y="15519"/>
                      </a:cubicBezTo>
                      <a:cubicBezTo>
                        <a:pt x="3227" y="15519"/>
                        <a:pt x="3781" y="15796"/>
                        <a:pt x="4058" y="15242"/>
                      </a:cubicBezTo>
                      <a:cubicBezTo>
                        <a:pt x="4335" y="14133"/>
                        <a:pt x="4058" y="12748"/>
                        <a:pt x="4335" y="11639"/>
                      </a:cubicBezTo>
                      <a:cubicBezTo>
                        <a:pt x="4335" y="10808"/>
                        <a:pt x="4890" y="9976"/>
                        <a:pt x="4890" y="9422"/>
                      </a:cubicBezTo>
                      <a:cubicBezTo>
                        <a:pt x="4890" y="8314"/>
                        <a:pt x="4613" y="6928"/>
                        <a:pt x="4335" y="5819"/>
                      </a:cubicBezTo>
                      <a:cubicBezTo>
                        <a:pt x="4335" y="4434"/>
                        <a:pt x="3781" y="3326"/>
                        <a:pt x="3504" y="194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471" name="Freeform 4470">
                  <a:extLst>
                    <a:ext uri="{FF2B5EF4-FFF2-40B4-BE49-F238E27FC236}">
                      <a16:creationId xmlns:a16="http://schemas.microsoft.com/office/drawing/2014/main" id="{D0E809E4-C6EE-3DC2-1A7E-C8F2C4FC1F1C}"/>
                    </a:ext>
                  </a:extLst>
                </p:cNvPr>
                <p:cNvSpPr/>
                <p:nvPr/>
              </p:nvSpPr>
              <p:spPr>
                <a:xfrm>
                  <a:off x="9808443" y="4670453"/>
                  <a:ext cx="6450" cy="11161"/>
                </a:xfrm>
                <a:custGeom>
                  <a:avLst/>
                  <a:gdLst>
                    <a:gd name="connsiteX0" fmla="*/ 0 w 6450"/>
                    <a:gd name="connsiteY0" fmla="*/ 3101 h 11161"/>
                    <a:gd name="connsiteX1" fmla="*/ 1109 w 6450"/>
                    <a:gd name="connsiteY1" fmla="*/ 6150 h 11161"/>
                    <a:gd name="connsiteX2" fmla="*/ 3049 w 6450"/>
                    <a:gd name="connsiteY2" fmla="*/ 8644 h 11161"/>
                    <a:gd name="connsiteX3" fmla="*/ 4990 w 6450"/>
                    <a:gd name="connsiteY3" fmla="*/ 11138 h 11161"/>
                    <a:gd name="connsiteX4" fmla="*/ 6376 w 6450"/>
                    <a:gd name="connsiteY4" fmla="*/ 8367 h 11161"/>
                    <a:gd name="connsiteX5" fmla="*/ 3327 w 6450"/>
                    <a:gd name="connsiteY5" fmla="*/ 53 h 11161"/>
                    <a:gd name="connsiteX6" fmla="*/ 277 w 6450"/>
                    <a:gd name="connsiteY6" fmla="*/ 1993 h 11161"/>
                    <a:gd name="connsiteX7" fmla="*/ 277 w 6450"/>
                    <a:gd name="connsiteY7" fmla="*/ 3101 h 111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450" h="11161">
                      <a:moveTo>
                        <a:pt x="0" y="3101"/>
                      </a:moveTo>
                      <a:cubicBezTo>
                        <a:pt x="0" y="4210"/>
                        <a:pt x="277" y="5318"/>
                        <a:pt x="1109" y="6150"/>
                      </a:cubicBezTo>
                      <a:cubicBezTo>
                        <a:pt x="1663" y="6981"/>
                        <a:pt x="2495" y="7535"/>
                        <a:pt x="3049" y="8644"/>
                      </a:cubicBezTo>
                      <a:cubicBezTo>
                        <a:pt x="3327" y="9198"/>
                        <a:pt x="4159" y="10861"/>
                        <a:pt x="4990" y="11138"/>
                      </a:cubicBezTo>
                      <a:cubicBezTo>
                        <a:pt x="6376" y="11415"/>
                        <a:pt x="6099" y="9198"/>
                        <a:pt x="6376" y="8367"/>
                      </a:cubicBezTo>
                      <a:cubicBezTo>
                        <a:pt x="6376" y="5596"/>
                        <a:pt x="7208" y="1162"/>
                        <a:pt x="3327" y="53"/>
                      </a:cubicBezTo>
                      <a:cubicBezTo>
                        <a:pt x="1941" y="-224"/>
                        <a:pt x="831" y="607"/>
                        <a:pt x="277" y="1993"/>
                      </a:cubicBezTo>
                      <a:cubicBezTo>
                        <a:pt x="277" y="2270"/>
                        <a:pt x="277" y="2824"/>
                        <a:pt x="277" y="3101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472" name="Freeform 4471">
                  <a:extLst>
                    <a:ext uri="{FF2B5EF4-FFF2-40B4-BE49-F238E27FC236}">
                      <a16:creationId xmlns:a16="http://schemas.microsoft.com/office/drawing/2014/main" id="{59E5EDA2-5F03-6428-8572-80502B2DB12B}"/>
                    </a:ext>
                  </a:extLst>
                </p:cNvPr>
                <p:cNvSpPr/>
                <p:nvPr/>
              </p:nvSpPr>
              <p:spPr>
                <a:xfrm>
                  <a:off x="9625425" y="4393661"/>
                  <a:ext cx="5864" cy="6167"/>
                </a:xfrm>
                <a:custGeom>
                  <a:avLst/>
                  <a:gdLst>
                    <a:gd name="connsiteX0" fmla="*/ 874 w 5864"/>
                    <a:gd name="connsiteY0" fmla="*/ 554 h 6167"/>
                    <a:gd name="connsiteX1" fmla="*/ 1984 w 5864"/>
                    <a:gd name="connsiteY1" fmla="*/ 0 h 6167"/>
                    <a:gd name="connsiteX2" fmla="*/ 3370 w 5864"/>
                    <a:gd name="connsiteY2" fmla="*/ 0 h 6167"/>
                    <a:gd name="connsiteX3" fmla="*/ 5310 w 5864"/>
                    <a:gd name="connsiteY3" fmla="*/ 0 h 6167"/>
                    <a:gd name="connsiteX4" fmla="*/ 5865 w 5864"/>
                    <a:gd name="connsiteY4" fmla="*/ 1386 h 6167"/>
                    <a:gd name="connsiteX5" fmla="*/ 5865 w 5864"/>
                    <a:gd name="connsiteY5" fmla="*/ 4711 h 6167"/>
                    <a:gd name="connsiteX6" fmla="*/ 3647 w 5864"/>
                    <a:gd name="connsiteY6" fmla="*/ 6097 h 6167"/>
                    <a:gd name="connsiteX7" fmla="*/ 1984 w 5864"/>
                    <a:gd name="connsiteY7" fmla="*/ 5265 h 6167"/>
                    <a:gd name="connsiteX8" fmla="*/ 1152 w 5864"/>
                    <a:gd name="connsiteY8" fmla="*/ 4157 h 6167"/>
                    <a:gd name="connsiteX9" fmla="*/ 320 w 5864"/>
                    <a:gd name="connsiteY9" fmla="*/ 3326 h 6167"/>
                    <a:gd name="connsiteX10" fmla="*/ 320 w 5864"/>
                    <a:gd name="connsiteY10" fmla="*/ 1663 h 6167"/>
                    <a:gd name="connsiteX11" fmla="*/ 874 w 5864"/>
                    <a:gd name="connsiteY11" fmla="*/ 1109 h 61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5864" h="6167">
                      <a:moveTo>
                        <a:pt x="874" y="554"/>
                      </a:moveTo>
                      <a:cubicBezTo>
                        <a:pt x="1152" y="554"/>
                        <a:pt x="1706" y="0"/>
                        <a:pt x="1984" y="0"/>
                      </a:cubicBezTo>
                      <a:cubicBezTo>
                        <a:pt x="2260" y="0"/>
                        <a:pt x="2815" y="0"/>
                        <a:pt x="3370" y="0"/>
                      </a:cubicBezTo>
                      <a:cubicBezTo>
                        <a:pt x="3924" y="0"/>
                        <a:pt x="5033" y="0"/>
                        <a:pt x="5310" y="0"/>
                      </a:cubicBezTo>
                      <a:cubicBezTo>
                        <a:pt x="5865" y="277"/>
                        <a:pt x="5865" y="832"/>
                        <a:pt x="5865" y="1386"/>
                      </a:cubicBezTo>
                      <a:cubicBezTo>
                        <a:pt x="5865" y="2494"/>
                        <a:pt x="5865" y="3603"/>
                        <a:pt x="5865" y="4711"/>
                      </a:cubicBezTo>
                      <a:cubicBezTo>
                        <a:pt x="5865" y="5819"/>
                        <a:pt x="4478" y="6374"/>
                        <a:pt x="3647" y="6097"/>
                      </a:cubicBezTo>
                      <a:cubicBezTo>
                        <a:pt x="3092" y="6097"/>
                        <a:pt x="2538" y="5542"/>
                        <a:pt x="1984" y="5265"/>
                      </a:cubicBezTo>
                      <a:cubicBezTo>
                        <a:pt x="1706" y="4988"/>
                        <a:pt x="1429" y="4434"/>
                        <a:pt x="1152" y="4157"/>
                      </a:cubicBezTo>
                      <a:cubicBezTo>
                        <a:pt x="1152" y="3880"/>
                        <a:pt x="597" y="3603"/>
                        <a:pt x="320" y="3326"/>
                      </a:cubicBezTo>
                      <a:cubicBezTo>
                        <a:pt x="43" y="2771"/>
                        <a:pt x="-234" y="1940"/>
                        <a:pt x="320" y="1663"/>
                      </a:cubicBezTo>
                      <a:cubicBezTo>
                        <a:pt x="320" y="1663"/>
                        <a:pt x="874" y="1386"/>
                        <a:pt x="874" y="1109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473" name="Freeform 4472">
                  <a:extLst>
                    <a:ext uri="{FF2B5EF4-FFF2-40B4-BE49-F238E27FC236}">
                      <a16:creationId xmlns:a16="http://schemas.microsoft.com/office/drawing/2014/main" id="{981B1F5A-6360-73C5-FD00-8AB1163FC51E}"/>
                    </a:ext>
                  </a:extLst>
                </p:cNvPr>
                <p:cNvSpPr/>
                <p:nvPr/>
              </p:nvSpPr>
              <p:spPr>
                <a:xfrm>
                  <a:off x="9624637" y="4403836"/>
                  <a:ext cx="4492" cy="6729"/>
                </a:xfrm>
                <a:custGeom>
                  <a:avLst/>
                  <a:gdLst>
                    <a:gd name="connsiteX0" fmla="*/ 0 w 4492"/>
                    <a:gd name="connsiteY0" fmla="*/ 2573 h 6729"/>
                    <a:gd name="connsiteX1" fmla="*/ 0 w 4492"/>
                    <a:gd name="connsiteY1" fmla="*/ 356 h 6729"/>
                    <a:gd name="connsiteX2" fmla="*/ 4435 w 4492"/>
                    <a:gd name="connsiteY2" fmla="*/ 2850 h 6729"/>
                    <a:gd name="connsiteX3" fmla="*/ 1663 w 4492"/>
                    <a:gd name="connsiteY3" fmla="*/ 6729 h 6729"/>
                    <a:gd name="connsiteX4" fmla="*/ 0 w 4492"/>
                    <a:gd name="connsiteY4" fmla="*/ 2573 h 67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492" h="6729">
                      <a:moveTo>
                        <a:pt x="0" y="2573"/>
                      </a:moveTo>
                      <a:cubicBezTo>
                        <a:pt x="0" y="1741"/>
                        <a:pt x="0" y="633"/>
                        <a:pt x="0" y="356"/>
                      </a:cubicBezTo>
                      <a:cubicBezTo>
                        <a:pt x="1386" y="-753"/>
                        <a:pt x="4990" y="910"/>
                        <a:pt x="4435" y="2850"/>
                      </a:cubicBezTo>
                      <a:cubicBezTo>
                        <a:pt x="4159" y="4513"/>
                        <a:pt x="2772" y="5898"/>
                        <a:pt x="1663" y="6729"/>
                      </a:cubicBezTo>
                      <a:cubicBezTo>
                        <a:pt x="1663" y="6729"/>
                        <a:pt x="277" y="4513"/>
                        <a:pt x="0" y="2573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474" name="Freeform 4473">
                  <a:extLst>
                    <a:ext uri="{FF2B5EF4-FFF2-40B4-BE49-F238E27FC236}">
                      <a16:creationId xmlns:a16="http://schemas.microsoft.com/office/drawing/2014/main" id="{C06D0568-2AFC-2A5A-CCE0-3277AB237215}"/>
                    </a:ext>
                  </a:extLst>
                </p:cNvPr>
                <p:cNvSpPr/>
                <p:nvPr/>
              </p:nvSpPr>
              <p:spPr>
                <a:xfrm>
                  <a:off x="9550615" y="4583213"/>
                  <a:ext cx="8317" cy="4433"/>
                </a:xfrm>
                <a:custGeom>
                  <a:avLst/>
                  <a:gdLst>
                    <a:gd name="connsiteX0" fmla="*/ 8317 w 8317"/>
                    <a:gd name="connsiteY0" fmla="*/ 2217 h 4433"/>
                    <a:gd name="connsiteX1" fmla="*/ 4159 w 8317"/>
                    <a:gd name="connsiteY1" fmla="*/ 4434 h 4433"/>
                    <a:gd name="connsiteX2" fmla="*/ 0 w 8317"/>
                    <a:gd name="connsiteY2" fmla="*/ 2217 h 4433"/>
                    <a:gd name="connsiteX3" fmla="*/ 4159 w 8317"/>
                    <a:gd name="connsiteY3" fmla="*/ 0 h 4433"/>
                    <a:gd name="connsiteX4" fmla="*/ 8317 w 8317"/>
                    <a:gd name="connsiteY4" fmla="*/ 2217 h 44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317" h="4433">
                      <a:moveTo>
                        <a:pt x="8317" y="2217"/>
                      </a:moveTo>
                      <a:cubicBezTo>
                        <a:pt x="8317" y="3325"/>
                        <a:pt x="6376" y="4434"/>
                        <a:pt x="4159" y="4434"/>
                      </a:cubicBezTo>
                      <a:cubicBezTo>
                        <a:pt x="1941" y="4434"/>
                        <a:pt x="0" y="3603"/>
                        <a:pt x="0" y="2217"/>
                      </a:cubicBezTo>
                      <a:cubicBezTo>
                        <a:pt x="0" y="832"/>
                        <a:pt x="1663" y="0"/>
                        <a:pt x="4159" y="0"/>
                      </a:cubicBezTo>
                      <a:cubicBezTo>
                        <a:pt x="6653" y="0"/>
                        <a:pt x="8317" y="832"/>
                        <a:pt x="8317" y="2217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475" name="Freeform 4474">
                  <a:extLst>
                    <a:ext uri="{FF2B5EF4-FFF2-40B4-BE49-F238E27FC236}">
                      <a16:creationId xmlns:a16="http://schemas.microsoft.com/office/drawing/2014/main" id="{A5AFA729-B55F-F5C3-81BF-C85022A62B8B}"/>
                    </a:ext>
                  </a:extLst>
                </p:cNvPr>
                <p:cNvSpPr/>
                <p:nvPr/>
              </p:nvSpPr>
              <p:spPr>
                <a:xfrm>
                  <a:off x="9542563" y="4567072"/>
                  <a:ext cx="18486" cy="11483"/>
                </a:xfrm>
                <a:custGeom>
                  <a:avLst/>
                  <a:gdLst>
                    <a:gd name="connsiteX0" fmla="*/ 11379 w 18486"/>
                    <a:gd name="connsiteY0" fmla="*/ 5609 h 11483"/>
                    <a:gd name="connsiteX1" fmla="*/ 15538 w 18486"/>
                    <a:gd name="connsiteY1" fmla="*/ 5609 h 11483"/>
                    <a:gd name="connsiteX2" fmla="*/ 18310 w 18486"/>
                    <a:gd name="connsiteY2" fmla="*/ 3670 h 11483"/>
                    <a:gd name="connsiteX3" fmla="*/ 16924 w 18486"/>
                    <a:gd name="connsiteY3" fmla="*/ 344 h 11483"/>
                    <a:gd name="connsiteX4" fmla="*/ 12211 w 18486"/>
                    <a:gd name="connsiteY4" fmla="*/ 1176 h 11483"/>
                    <a:gd name="connsiteX5" fmla="*/ 7498 w 18486"/>
                    <a:gd name="connsiteY5" fmla="*/ 2284 h 11483"/>
                    <a:gd name="connsiteX6" fmla="*/ 4171 w 18486"/>
                    <a:gd name="connsiteY6" fmla="*/ 3116 h 11483"/>
                    <a:gd name="connsiteX7" fmla="*/ 844 w 18486"/>
                    <a:gd name="connsiteY7" fmla="*/ 4778 h 11483"/>
                    <a:gd name="connsiteX8" fmla="*/ 844 w 18486"/>
                    <a:gd name="connsiteY8" fmla="*/ 8935 h 11483"/>
                    <a:gd name="connsiteX9" fmla="*/ 3339 w 18486"/>
                    <a:gd name="connsiteY9" fmla="*/ 10875 h 11483"/>
                    <a:gd name="connsiteX10" fmla="*/ 6667 w 18486"/>
                    <a:gd name="connsiteY10" fmla="*/ 11429 h 11483"/>
                    <a:gd name="connsiteX11" fmla="*/ 9161 w 18486"/>
                    <a:gd name="connsiteY11" fmla="*/ 10044 h 11483"/>
                    <a:gd name="connsiteX12" fmla="*/ 9161 w 18486"/>
                    <a:gd name="connsiteY12" fmla="*/ 8935 h 11483"/>
                    <a:gd name="connsiteX13" fmla="*/ 9439 w 18486"/>
                    <a:gd name="connsiteY13" fmla="*/ 7272 h 11483"/>
                    <a:gd name="connsiteX14" fmla="*/ 10825 w 18486"/>
                    <a:gd name="connsiteY14" fmla="*/ 6164 h 114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8486" h="11483">
                      <a:moveTo>
                        <a:pt x="11379" y="5609"/>
                      </a:moveTo>
                      <a:cubicBezTo>
                        <a:pt x="12766" y="5332"/>
                        <a:pt x="14152" y="5609"/>
                        <a:pt x="15538" y="5609"/>
                      </a:cubicBezTo>
                      <a:cubicBezTo>
                        <a:pt x="16647" y="5609"/>
                        <a:pt x="18033" y="4778"/>
                        <a:pt x="18310" y="3670"/>
                      </a:cubicBezTo>
                      <a:cubicBezTo>
                        <a:pt x="18865" y="2284"/>
                        <a:pt x="18033" y="899"/>
                        <a:pt x="16924" y="344"/>
                      </a:cubicBezTo>
                      <a:cubicBezTo>
                        <a:pt x="15260" y="-487"/>
                        <a:pt x="13597" y="344"/>
                        <a:pt x="12211" y="1176"/>
                      </a:cubicBezTo>
                      <a:cubicBezTo>
                        <a:pt x="10548" y="2007"/>
                        <a:pt x="9161" y="2007"/>
                        <a:pt x="7498" y="2284"/>
                      </a:cubicBezTo>
                      <a:cubicBezTo>
                        <a:pt x="6389" y="2284"/>
                        <a:pt x="5280" y="2284"/>
                        <a:pt x="4171" y="3116"/>
                      </a:cubicBezTo>
                      <a:cubicBezTo>
                        <a:pt x="3062" y="3670"/>
                        <a:pt x="1953" y="4224"/>
                        <a:pt x="844" y="4778"/>
                      </a:cubicBezTo>
                      <a:cubicBezTo>
                        <a:pt x="-542" y="5887"/>
                        <a:pt x="13" y="7550"/>
                        <a:pt x="844" y="8935"/>
                      </a:cubicBezTo>
                      <a:cubicBezTo>
                        <a:pt x="1399" y="9766"/>
                        <a:pt x="2231" y="10321"/>
                        <a:pt x="3339" y="10875"/>
                      </a:cubicBezTo>
                      <a:cubicBezTo>
                        <a:pt x="4449" y="11429"/>
                        <a:pt x="5557" y="11429"/>
                        <a:pt x="6667" y="11429"/>
                      </a:cubicBezTo>
                      <a:cubicBezTo>
                        <a:pt x="7498" y="11706"/>
                        <a:pt x="8884" y="10875"/>
                        <a:pt x="9161" y="10044"/>
                      </a:cubicBezTo>
                      <a:cubicBezTo>
                        <a:pt x="9161" y="9766"/>
                        <a:pt x="9161" y="9212"/>
                        <a:pt x="9161" y="8935"/>
                      </a:cubicBezTo>
                      <a:cubicBezTo>
                        <a:pt x="9161" y="8381"/>
                        <a:pt x="9161" y="7827"/>
                        <a:pt x="9439" y="7272"/>
                      </a:cubicBezTo>
                      <a:cubicBezTo>
                        <a:pt x="9716" y="6718"/>
                        <a:pt x="10270" y="6441"/>
                        <a:pt x="10825" y="6164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476" name="Freeform 4475">
                  <a:extLst>
                    <a:ext uri="{FF2B5EF4-FFF2-40B4-BE49-F238E27FC236}">
                      <a16:creationId xmlns:a16="http://schemas.microsoft.com/office/drawing/2014/main" id="{1D359E15-B920-BA49-59C7-8D3CC702D94C}"/>
                    </a:ext>
                  </a:extLst>
                </p:cNvPr>
                <p:cNvSpPr/>
                <p:nvPr/>
              </p:nvSpPr>
              <p:spPr>
                <a:xfrm>
                  <a:off x="9486020" y="4544650"/>
                  <a:ext cx="4990" cy="6494"/>
                </a:xfrm>
                <a:custGeom>
                  <a:avLst/>
                  <a:gdLst>
                    <a:gd name="connsiteX0" fmla="*/ 3049 w 4990"/>
                    <a:gd name="connsiteY0" fmla="*/ 5862 h 6494"/>
                    <a:gd name="connsiteX1" fmla="*/ 2495 w 4990"/>
                    <a:gd name="connsiteY1" fmla="*/ 6140 h 6494"/>
                    <a:gd name="connsiteX2" fmla="*/ 1109 w 4990"/>
                    <a:gd name="connsiteY2" fmla="*/ 6417 h 6494"/>
                    <a:gd name="connsiteX3" fmla="*/ 0 w 4990"/>
                    <a:gd name="connsiteY3" fmla="*/ 3091 h 6494"/>
                    <a:gd name="connsiteX4" fmla="*/ 1941 w 4990"/>
                    <a:gd name="connsiteY4" fmla="*/ 320 h 6494"/>
                    <a:gd name="connsiteX5" fmla="*/ 4159 w 4990"/>
                    <a:gd name="connsiteY5" fmla="*/ 320 h 6494"/>
                    <a:gd name="connsiteX6" fmla="*/ 4990 w 4990"/>
                    <a:gd name="connsiteY6" fmla="*/ 1983 h 6494"/>
                    <a:gd name="connsiteX7" fmla="*/ 4990 w 4990"/>
                    <a:gd name="connsiteY7" fmla="*/ 3091 h 6494"/>
                    <a:gd name="connsiteX8" fmla="*/ 4435 w 4990"/>
                    <a:gd name="connsiteY8" fmla="*/ 4200 h 6494"/>
                    <a:gd name="connsiteX9" fmla="*/ 3327 w 4990"/>
                    <a:gd name="connsiteY9" fmla="*/ 5308 h 64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4990" h="6494">
                      <a:moveTo>
                        <a:pt x="3049" y="5862"/>
                      </a:moveTo>
                      <a:cubicBezTo>
                        <a:pt x="3049" y="5862"/>
                        <a:pt x="2495" y="5862"/>
                        <a:pt x="2495" y="6140"/>
                      </a:cubicBezTo>
                      <a:cubicBezTo>
                        <a:pt x="1941" y="6140"/>
                        <a:pt x="1386" y="6694"/>
                        <a:pt x="1109" y="6417"/>
                      </a:cubicBezTo>
                      <a:cubicBezTo>
                        <a:pt x="0" y="6140"/>
                        <a:pt x="277" y="3923"/>
                        <a:pt x="0" y="3091"/>
                      </a:cubicBezTo>
                      <a:cubicBezTo>
                        <a:pt x="0" y="1983"/>
                        <a:pt x="832" y="874"/>
                        <a:pt x="1941" y="320"/>
                      </a:cubicBezTo>
                      <a:cubicBezTo>
                        <a:pt x="2495" y="43"/>
                        <a:pt x="3604" y="-234"/>
                        <a:pt x="4159" y="320"/>
                      </a:cubicBezTo>
                      <a:cubicBezTo>
                        <a:pt x="4435" y="874"/>
                        <a:pt x="4713" y="1428"/>
                        <a:pt x="4990" y="1983"/>
                      </a:cubicBezTo>
                      <a:cubicBezTo>
                        <a:pt x="4990" y="2260"/>
                        <a:pt x="4990" y="2814"/>
                        <a:pt x="4990" y="3091"/>
                      </a:cubicBezTo>
                      <a:cubicBezTo>
                        <a:pt x="4990" y="3369"/>
                        <a:pt x="4713" y="3923"/>
                        <a:pt x="4435" y="4200"/>
                      </a:cubicBezTo>
                      <a:cubicBezTo>
                        <a:pt x="4435" y="4754"/>
                        <a:pt x="3881" y="5031"/>
                        <a:pt x="3327" y="5308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477" name="Freeform 4476">
                  <a:extLst>
                    <a:ext uri="{FF2B5EF4-FFF2-40B4-BE49-F238E27FC236}">
                      <a16:creationId xmlns:a16="http://schemas.microsoft.com/office/drawing/2014/main" id="{B9C3DCA2-B561-0300-A37D-16FED5BF882E}"/>
                    </a:ext>
                  </a:extLst>
                </p:cNvPr>
                <p:cNvSpPr/>
                <p:nvPr/>
              </p:nvSpPr>
              <p:spPr>
                <a:xfrm>
                  <a:off x="9474376" y="4542717"/>
                  <a:ext cx="8871" cy="5301"/>
                </a:xfrm>
                <a:custGeom>
                  <a:avLst/>
                  <a:gdLst>
                    <a:gd name="connsiteX0" fmla="*/ 2217 w 8871"/>
                    <a:gd name="connsiteY0" fmla="*/ 5024 h 5301"/>
                    <a:gd name="connsiteX1" fmla="*/ 0 w 8871"/>
                    <a:gd name="connsiteY1" fmla="*/ 1699 h 5301"/>
                    <a:gd name="connsiteX2" fmla="*/ 1109 w 8871"/>
                    <a:gd name="connsiteY2" fmla="*/ 36 h 5301"/>
                    <a:gd name="connsiteX3" fmla="*/ 3327 w 8871"/>
                    <a:gd name="connsiteY3" fmla="*/ 1976 h 5301"/>
                    <a:gd name="connsiteX4" fmla="*/ 6099 w 8871"/>
                    <a:gd name="connsiteY4" fmla="*/ 1976 h 5301"/>
                    <a:gd name="connsiteX5" fmla="*/ 7762 w 8871"/>
                    <a:gd name="connsiteY5" fmla="*/ 313 h 5301"/>
                    <a:gd name="connsiteX6" fmla="*/ 8871 w 8871"/>
                    <a:gd name="connsiteY6" fmla="*/ 1422 h 5301"/>
                    <a:gd name="connsiteX7" fmla="*/ 8040 w 8871"/>
                    <a:gd name="connsiteY7" fmla="*/ 3639 h 5301"/>
                    <a:gd name="connsiteX8" fmla="*/ 5822 w 8871"/>
                    <a:gd name="connsiteY8" fmla="*/ 5302 h 5301"/>
                    <a:gd name="connsiteX9" fmla="*/ 4990 w 8871"/>
                    <a:gd name="connsiteY9" fmla="*/ 5302 h 5301"/>
                    <a:gd name="connsiteX10" fmla="*/ 4159 w 8871"/>
                    <a:gd name="connsiteY10" fmla="*/ 5302 h 5301"/>
                    <a:gd name="connsiteX11" fmla="*/ 2217 w 8871"/>
                    <a:gd name="connsiteY11" fmla="*/ 5024 h 53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8871" h="5301">
                      <a:moveTo>
                        <a:pt x="2217" y="5024"/>
                      </a:moveTo>
                      <a:cubicBezTo>
                        <a:pt x="831" y="4193"/>
                        <a:pt x="0" y="3084"/>
                        <a:pt x="0" y="1699"/>
                      </a:cubicBezTo>
                      <a:cubicBezTo>
                        <a:pt x="0" y="1145"/>
                        <a:pt x="277" y="-241"/>
                        <a:pt x="1109" y="36"/>
                      </a:cubicBezTo>
                      <a:cubicBezTo>
                        <a:pt x="1941" y="36"/>
                        <a:pt x="2495" y="1422"/>
                        <a:pt x="3327" y="1976"/>
                      </a:cubicBezTo>
                      <a:cubicBezTo>
                        <a:pt x="4159" y="2530"/>
                        <a:pt x="5267" y="3084"/>
                        <a:pt x="6099" y="1976"/>
                      </a:cubicBezTo>
                      <a:cubicBezTo>
                        <a:pt x="6653" y="1145"/>
                        <a:pt x="6931" y="590"/>
                        <a:pt x="7762" y="313"/>
                      </a:cubicBezTo>
                      <a:cubicBezTo>
                        <a:pt x="8594" y="313"/>
                        <a:pt x="8871" y="590"/>
                        <a:pt x="8871" y="1422"/>
                      </a:cubicBezTo>
                      <a:cubicBezTo>
                        <a:pt x="8871" y="2253"/>
                        <a:pt x="8871" y="3084"/>
                        <a:pt x="8040" y="3639"/>
                      </a:cubicBezTo>
                      <a:cubicBezTo>
                        <a:pt x="7208" y="4193"/>
                        <a:pt x="6653" y="5024"/>
                        <a:pt x="5822" y="5302"/>
                      </a:cubicBezTo>
                      <a:cubicBezTo>
                        <a:pt x="5822" y="5302"/>
                        <a:pt x="5267" y="5302"/>
                        <a:pt x="4990" y="5302"/>
                      </a:cubicBezTo>
                      <a:cubicBezTo>
                        <a:pt x="4990" y="5302"/>
                        <a:pt x="4435" y="5302"/>
                        <a:pt x="4159" y="5302"/>
                      </a:cubicBezTo>
                      <a:cubicBezTo>
                        <a:pt x="3604" y="5302"/>
                        <a:pt x="3049" y="5302"/>
                        <a:pt x="2217" y="5024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478" name="Freeform 4477">
                  <a:extLst>
                    <a:ext uri="{FF2B5EF4-FFF2-40B4-BE49-F238E27FC236}">
                      <a16:creationId xmlns:a16="http://schemas.microsoft.com/office/drawing/2014/main" id="{D3F5C7B3-265D-A8DF-87D0-2906B64DFCBB}"/>
                    </a:ext>
                  </a:extLst>
                </p:cNvPr>
                <p:cNvSpPr/>
                <p:nvPr/>
              </p:nvSpPr>
              <p:spPr>
                <a:xfrm>
                  <a:off x="9477868" y="4503534"/>
                  <a:ext cx="8983" cy="5132"/>
                </a:xfrm>
                <a:custGeom>
                  <a:avLst/>
                  <a:gdLst>
                    <a:gd name="connsiteX0" fmla="*/ 5379 w 8983"/>
                    <a:gd name="connsiteY0" fmla="*/ 144 h 5132"/>
                    <a:gd name="connsiteX1" fmla="*/ 8984 w 8983"/>
                    <a:gd name="connsiteY1" fmla="*/ 2361 h 5132"/>
                    <a:gd name="connsiteX2" fmla="*/ 6211 w 8983"/>
                    <a:gd name="connsiteY2" fmla="*/ 5132 h 5132"/>
                    <a:gd name="connsiteX3" fmla="*/ 1775 w 8983"/>
                    <a:gd name="connsiteY3" fmla="*/ 4855 h 5132"/>
                    <a:gd name="connsiteX4" fmla="*/ 112 w 8983"/>
                    <a:gd name="connsiteY4" fmla="*/ 3470 h 5132"/>
                    <a:gd name="connsiteX5" fmla="*/ 2053 w 8983"/>
                    <a:gd name="connsiteY5" fmla="*/ 2361 h 5132"/>
                    <a:gd name="connsiteX6" fmla="*/ 3716 w 8983"/>
                    <a:gd name="connsiteY6" fmla="*/ 1530 h 5132"/>
                    <a:gd name="connsiteX7" fmla="*/ 5379 w 8983"/>
                    <a:gd name="connsiteY7" fmla="*/ 421 h 51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8983" h="5132">
                      <a:moveTo>
                        <a:pt x="5379" y="144"/>
                      </a:moveTo>
                      <a:cubicBezTo>
                        <a:pt x="7042" y="-410"/>
                        <a:pt x="8706" y="698"/>
                        <a:pt x="8984" y="2361"/>
                      </a:cubicBezTo>
                      <a:cubicBezTo>
                        <a:pt x="8984" y="4024"/>
                        <a:pt x="7874" y="4855"/>
                        <a:pt x="6211" y="5132"/>
                      </a:cubicBezTo>
                      <a:cubicBezTo>
                        <a:pt x="4825" y="5132"/>
                        <a:pt x="3161" y="5132"/>
                        <a:pt x="1775" y="4855"/>
                      </a:cubicBezTo>
                      <a:cubicBezTo>
                        <a:pt x="1221" y="4855"/>
                        <a:pt x="-443" y="4301"/>
                        <a:pt x="112" y="3470"/>
                      </a:cubicBezTo>
                      <a:cubicBezTo>
                        <a:pt x="389" y="2915"/>
                        <a:pt x="1498" y="2638"/>
                        <a:pt x="2053" y="2361"/>
                      </a:cubicBezTo>
                      <a:cubicBezTo>
                        <a:pt x="2607" y="2084"/>
                        <a:pt x="3161" y="1807"/>
                        <a:pt x="3716" y="1530"/>
                      </a:cubicBezTo>
                      <a:cubicBezTo>
                        <a:pt x="4270" y="1252"/>
                        <a:pt x="4825" y="421"/>
                        <a:pt x="5379" y="421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479" name="Freeform 4478">
                  <a:extLst>
                    <a:ext uri="{FF2B5EF4-FFF2-40B4-BE49-F238E27FC236}">
                      <a16:creationId xmlns:a16="http://schemas.microsoft.com/office/drawing/2014/main" id="{89994169-9579-6C93-F63F-99051B67B774}"/>
                    </a:ext>
                  </a:extLst>
                </p:cNvPr>
                <p:cNvSpPr/>
                <p:nvPr/>
              </p:nvSpPr>
              <p:spPr>
                <a:xfrm>
                  <a:off x="9467445" y="4490723"/>
                  <a:ext cx="16138" cy="14063"/>
                </a:xfrm>
                <a:custGeom>
                  <a:avLst/>
                  <a:gdLst>
                    <a:gd name="connsiteX0" fmla="*/ 7485 w 16138"/>
                    <a:gd name="connsiteY0" fmla="*/ 13233 h 14063"/>
                    <a:gd name="connsiteX1" fmla="*/ 6653 w 16138"/>
                    <a:gd name="connsiteY1" fmla="*/ 13787 h 14063"/>
                    <a:gd name="connsiteX2" fmla="*/ 4713 w 16138"/>
                    <a:gd name="connsiteY2" fmla="*/ 14064 h 14063"/>
                    <a:gd name="connsiteX3" fmla="*/ 1941 w 16138"/>
                    <a:gd name="connsiteY3" fmla="*/ 13233 h 14063"/>
                    <a:gd name="connsiteX4" fmla="*/ 1386 w 16138"/>
                    <a:gd name="connsiteY4" fmla="*/ 12401 h 14063"/>
                    <a:gd name="connsiteX5" fmla="*/ 554 w 16138"/>
                    <a:gd name="connsiteY5" fmla="*/ 11293 h 14063"/>
                    <a:gd name="connsiteX6" fmla="*/ 554 w 16138"/>
                    <a:gd name="connsiteY6" fmla="*/ 10739 h 14063"/>
                    <a:gd name="connsiteX7" fmla="*/ 0 w 16138"/>
                    <a:gd name="connsiteY7" fmla="*/ 9076 h 14063"/>
                    <a:gd name="connsiteX8" fmla="*/ 0 w 16138"/>
                    <a:gd name="connsiteY8" fmla="*/ 7690 h 14063"/>
                    <a:gd name="connsiteX9" fmla="*/ 1663 w 16138"/>
                    <a:gd name="connsiteY9" fmla="*/ 4919 h 14063"/>
                    <a:gd name="connsiteX10" fmla="*/ 4435 w 16138"/>
                    <a:gd name="connsiteY10" fmla="*/ 2979 h 14063"/>
                    <a:gd name="connsiteX11" fmla="*/ 6376 w 16138"/>
                    <a:gd name="connsiteY11" fmla="*/ 1316 h 14063"/>
                    <a:gd name="connsiteX12" fmla="*/ 7762 w 16138"/>
                    <a:gd name="connsiteY12" fmla="*/ 208 h 14063"/>
                    <a:gd name="connsiteX13" fmla="*/ 10812 w 16138"/>
                    <a:gd name="connsiteY13" fmla="*/ 208 h 14063"/>
                    <a:gd name="connsiteX14" fmla="*/ 12752 w 16138"/>
                    <a:gd name="connsiteY14" fmla="*/ 1593 h 14063"/>
                    <a:gd name="connsiteX15" fmla="*/ 15802 w 16138"/>
                    <a:gd name="connsiteY15" fmla="*/ 3811 h 14063"/>
                    <a:gd name="connsiteX16" fmla="*/ 14416 w 16138"/>
                    <a:gd name="connsiteY16" fmla="*/ 7136 h 14063"/>
                    <a:gd name="connsiteX17" fmla="*/ 13584 w 16138"/>
                    <a:gd name="connsiteY17" fmla="*/ 8521 h 14063"/>
                    <a:gd name="connsiteX18" fmla="*/ 12198 w 16138"/>
                    <a:gd name="connsiteY18" fmla="*/ 9907 h 14063"/>
                    <a:gd name="connsiteX19" fmla="*/ 8871 w 16138"/>
                    <a:gd name="connsiteY19" fmla="*/ 12401 h 14063"/>
                    <a:gd name="connsiteX20" fmla="*/ 7485 w 16138"/>
                    <a:gd name="connsiteY20" fmla="*/ 13787 h 140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16138" h="14063">
                      <a:moveTo>
                        <a:pt x="7485" y="13233"/>
                      </a:moveTo>
                      <a:cubicBezTo>
                        <a:pt x="7485" y="13233"/>
                        <a:pt x="6931" y="13510"/>
                        <a:pt x="6653" y="13787"/>
                      </a:cubicBezTo>
                      <a:cubicBezTo>
                        <a:pt x="6099" y="14064"/>
                        <a:pt x="5267" y="14064"/>
                        <a:pt x="4713" y="14064"/>
                      </a:cubicBezTo>
                      <a:cubicBezTo>
                        <a:pt x="3881" y="14064"/>
                        <a:pt x="2772" y="14064"/>
                        <a:pt x="1941" y="13233"/>
                      </a:cubicBezTo>
                      <a:cubicBezTo>
                        <a:pt x="1941" y="13233"/>
                        <a:pt x="1941" y="12678"/>
                        <a:pt x="1386" y="12401"/>
                      </a:cubicBezTo>
                      <a:cubicBezTo>
                        <a:pt x="1386" y="12124"/>
                        <a:pt x="831" y="11847"/>
                        <a:pt x="554" y="11293"/>
                      </a:cubicBezTo>
                      <a:cubicBezTo>
                        <a:pt x="554" y="11293"/>
                        <a:pt x="554" y="11016"/>
                        <a:pt x="554" y="10739"/>
                      </a:cubicBezTo>
                      <a:cubicBezTo>
                        <a:pt x="554" y="10184"/>
                        <a:pt x="0" y="9630"/>
                        <a:pt x="0" y="9076"/>
                      </a:cubicBezTo>
                      <a:cubicBezTo>
                        <a:pt x="0" y="8521"/>
                        <a:pt x="0" y="8244"/>
                        <a:pt x="0" y="7690"/>
                      </a:cubicBezTo>
                      <a:cubicBezTo>
                        <a:pt x="277" y="6582"/>
                        <a:pt x="831" y="5750"/>
                        <a:pt x="1663" y="4919"/>
                      </a:cubicBezTo>
                      <a:cubicBezTo>
                        <a:pt x="2495" y="4088"/>
                        <a:pt x="3604" y="3811"/>
                        <a:pt x="4435" y="2979"/>
                      </a:cubicBezTo>
                      <a:cubicBezTo>
                        <a:pt x="4990" y="2425"/>
                        <a:pt x="5822" y="1871"/>
                        <a:pt x="6376" y="1316"/>
                      </a:cubicBezTo>
                      <a:cubicBezTo>
                        <a:pt x="6931" y="762"/>
                        <a:pt x="7208" y="208"/>
                        <a:pt x="7762" y="208"/>
                      </a:cubicBezTo>
                      <a:cubicBezTo>
                        <a:pt x="8594" y="-69"/>
                        <a:pt x="9980" y="-69"/>
                        <a:pt x="10812" y="208"/>
                      </a:cubicBezTo>
                      <a:cubicBezTo>
                        <a:pt x="11644" y="485"/>
                        <a:pt x="11921" y="1316"/>
                        <a:pt x="12752" y="1593"/>
                      </a:cubicBezTo>
                      <a:cubicBezTo>
                        <a:pt x="13862" y="2425"/>
                        <a:pt x="14970" y="2702"/>
                        <a:pt x="15802" y="3811"/>
                      </a:cubicBezTo>
                      <a:cubicBezTo>
                        <a:pt x="16911" y="5196"/>
                        <a:pt x="14970" y="6305"/>
                        <a:pt x="14416" y="7136"/>
                      </a:cubicBezTo>
                      <a:cubicBezTo>
                        <a:pt x="14416" y="7690"/>
                        <a:pt x="13862" y="7967"/>
                        <a:pt x="13584" y="8521"/>
                      </a:cubicBezTo>
                      <a:cubicBezTo>
                        <a:pt x="13307" y="9076"/>
                        <a:pt x="12752" y="9353"/>
                        <a:pt x="12198" y="9907"/>
                      </a:cubicBezTo>
                      <a:cubicBezTo>
                        <a:pt x="11089" y="10739"/>
                        <a:pt x="9980" y="11570"/>
                        <a:pt x="8871" y="12401"/>
                      </a:cubicBezTo>
                      <a:cubicBezTo>
                        <a:pt x="8317" y="12956"/>
                        <a:pt x="7762" y="13233"/>
                        <a:pt x="7485" y="13787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480" name="Freeform 4479">
                  <a:extLst>
                    <a:ext uri="{FF2B5EF4-FFF2-40B4-BE49-F238E27FC236}">
                      <a16:creationId xmlns:a16="http://schemas.microsoft.com/office/drawing/2014/main" id="{BEE8A506-A661-0DD6-0D8D-4633A5C03BA8}"/>
                    </a:ext>
                  </a:extLst>
                </p:cNvPr>
                <p:cNvSpPr/>
                <p:nvPr/>
              </p:nvSpPr>
              <p:spPr>
                <a:xfrm>
                  <a:off x="9463194" y="4490280"/>
                  <a:ext cx="3487" cy="4500"/>
                </a:xfrm>
                <a:custGeom>
                  <a:avLst/>
                  <a:gdLst>
                    <a:gd name="connsiteX0" fmla="*/ 370 w 3487"/>
                    <a:gd name="connsiteY0" fmla="*/ 1483 h 4500"/>
                    <a:gd name="connsiteX1" fmla="*/ 1479 w 3487"/>
                    <a:gd name="connsiteY1" fmla="*/ 97 h 4500"/>
                    <a:gd name="connsiteX2" fmla="*/ 3420 w 3487"/>
                    <a:gd name="connsiteY2" fmla="*/ 2868 h 4500"/>
                    <a:gd name="connsiteX3" fmla="*/ 2588 w 3487"/>
                    <a:gd name="connsiteY3" fmla="*/ 4254 h 4500"/>
                    <a:gd name="connsiteX4" fmla="*/ 370 w 3487"/>
                    <a:gd name="connsiteY4" fmla="*/ 4254 h 4500"/>
                    <a:gd name="connsiteX5" fmla="*/ 370 w 3487"/>
                    <a:gd name="connsiteY5" fmla="*/ 1483 h 45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487" h="4500">
                      <a:moveTo>
                        <a:pt x="370" y="1483"/>
                      </a:moveTo>
                      <a:cubicBezTo>
                        <a:pt x="370" y="929"/>
                        <a:pt x="924" y="374"/>
                        <a:pt x="1479" y="97"/>
                      </a:cubicBezTo>
                      <a:cubicBezTo>
                        <a:pt x="3142" y="-457"/>
                        <a:pt x="3696" y="1483"/>
                        <a:pt x="3420" y="2868"/>
                      </a:cubicBezTo>
                      <a:cubicBezTo>
                        <a:pt x="3420" y="3422"/>
                        <a:pt x="3142" y="3977"/>
                        <a:pt x="2588" y="4254"/>
                      </a:cubicBezTo>
                      <a:cubicBezTo>
                        <a:pt x="2033" y="4254"/>
                        <a:pt x="924" y="4808"/>
                        <a:pt x="370" y="4254"/>
                      </a:cubicBezTo>
                      <a:cubicBezTo>
                        <a:pt x="-462" y="3700"/>
                        <a:pt x="370" y="2314"/>
                        <a:pt x="370" y="1483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481" name="Freeform 4480">
                  <a:extLst>
                    <a:ext uri="{FF2B5EF4-FFF2-40B4-BE49-F238E27FC236}">
                      <a16:creationId xmlns:a16="http://schemas.microsoft.com/office/drawing/2014/main" id="{DB454B63-67AB-1775-4B8B-E64C35EA7B4D}"/>
                    </a:ext>
                  </a:extLst>
                </p:cNvPr>
                <p:cNvSpPr/>
                <p:nvPr/>
              </p:nvSpPr>
              <p:spPr>
                <a:xfrm>
                  <a:off x="9461551" y="4484557"/>
                  <a:ext cx="3325" cy="3295"/>
                </a:xfrm>
                <a:custGeom>
                  <a:avLst/>
                  <a:gdLst>
                    <a:gd name="connsiteX0" fmla="*/ 1181 w 3325"/>
                    <a:gd name="connsiteY0" fmla="*/ 277 h 3295"/>
                    <a:gd name="connsiteX1" fmla="*/ 2567 w 3325"/>
                    <a:gd name="connsiteY1" fmla="*/ 0 h 3295"/>
                    <a:gd name="connsiteX2" fmla="*/ 2567 w 3325"/>
                    <a:gd name="connsiteY2" fmla="*/ 2771 h 3295"/>
                    <a:gd name="connsiteX3" fmla="*/ 72 w 3325"/>
                    <a:gd name="connsiteY3" fmla="*/ 2771 h 3295"/>
                    <a:gd name="connsiteX4" fmla="*/ 1181 w 3325"/>
                    <a:gd name="connsiteY4" fmla="*/ 554 h 32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325" h="3295">
                      <a:moveTo>
                        <a:pt x="1181" y="277"/>
                      </a:moveTo>
                      <a:cubicBezTo>
                        <a:pt x="1736" y="277"/>
                        <a:pt x="2013" y="0"/>
                        <a:pt x="2567" y="0"/>
                      </a:cubicBezTo>
                      <a:cubicBezTo>
                        <a:pt x="3953" y="0"/>
                        <a:pt x="3122" y="2217"/>
                        <a:pt x="2567" y="2771"/>
                      </a:cubicBezTo>
                      <a:cubicBezTo>
                        <a:pt x="1736" y="3325"/>
                        <a:pt x="350" y="3602"/>
                        <a:pt x="72" y="2771"/>
                      </a:cubicBezTo>
                      <a:cubicBezTo>
                        <a:pt x="-205" y="1940"/>
                        <a:pt x="350" y="1109"/>
                        <a:pt x="1181" y="554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482" name="Freeform 4481">
                  <a:extLst>
                    <a:ext uri="{FF2B5EF4-FFF2-40B4-BE49-F238E27FC236}">
                      <a16:creationId xmlns:a16="http://schemas.microsoft.com/office/drawing/2014/main" id="{79A0C7F2-D1F5-74B4-EB33-36EB9FE3C383}"/>
                    </a:ext>
                  </a:extLst>
                </p:cNvPr>
                <p:cNvSpPr/>
                <p:nvPr/>
              </p:nvSpPr>
              <p:spPr>
                <a:xfrm>
                  <a:off x="9463769" y="4417481"/>
                  <a:ext cx="17189" cy="19234"/>
                </a:xfrm>
                <a:custGeom>
                  <a:avLst/>
                  <a:gdLst>
                    <a:gd name="connsiteX0" fmla="*/ 9498 w 17189"/>
                    <a:gd name="connsiteY0" fmla="*/ 13315 h 19234"/>
                    <a:gd name="connsiteX1" fmla="*/ 6449 w 17189"/>
                    <a:gd name="connsiteY1" fmla="*/ 15532 h 19234"/>
                    <a:gd name="connsiteX2" fmla="*/ 4231 w 17189"/>
                    <a:gd name="connsiteY2" fmla="*/ 17472 h 19234"/>
                    <a:gd name="connsiteX3" fmla="*/ 2567 w 17189"/>
                    <a:gd name="connsiteY3" fmla="*/ 18303 h 19234"/>
                    <a:gd name="connsiteX4" fmla="*/ 1181 w 17189"/>
                    <a:gd name="connsiteY4" fmla="*/ 19134 h 19234"/>
                    <a:gd name="connsiteX5" fmla="*/ 72 w 17189"/>
                    <a:gd name="connsiteY5" fmla="*/ 18026 h 19234"/>
                    <a:gd name="connsiteX6" fmla="*/ 1735 w 17189"/>
                    <a:gd name="connsiteY6" fmla="*/ 15809 h 19234"/>
                    <a:gd name="connsiteX7" fmla="*/ 4231 w 17189"/>
                    <a:gd name="connsiteY7" fmla="*/ 13592 h 19234"/>
                    <a:gd name="connsiteX8" fmla="*/ 7003 w 17189"/>
                    <a:gd name="connsiteY8" fmla="*/ 11375 h 19234"/>
                    <a:gd name="connsiteX9" fmla="*/ 12548 w 17189"/>
                    <a:gd name="connsiteY9" fmla="*/ 1676 h 19234"/>
                    <a:gd name="connsiteX10" fmla="*/ 16152 w 17189"/>
                    <a:gd name="connsiteY10" fmla="*/ 290 h 19234"/>
                    <a:gd name="connsiteX11" fmla="*/ 16706 w 17189"/>
                    <a:gd name="connsiteY11" fmla="*/ 3616 h 19234"/>
                    <a:gd name="connsiteX12" fmla="*/ 15043 w 17189"/>
                    <a:gd name="connsiteY12" fmla="*/ 7495 h 19234"/>
                    <a:gd name="connsiteX13" fmla="*/ 13656 w 17189"/>
                    <a:gd name="connsiteY13" fmla="*/ 9712 h 19234"/>
                    <a:gd name="connsiteX14" fmla="*/ 10607 w 17189"/>
                    <a:gd name="connsiteY14" fmla="*/ 12206 h 19234"/>
                    <a:gd name="connsiteX15" fmla="*/ 10607 w 17189"/>
                    <a:gd name="connsiteY15" fmla="*/ 12206 h 19234"/>
                    <a:gd name="connsiteX16" fmla="*/ 9221 w 17189"/>
                    <a:gd name="connsiteY16" fmla="*/ 13315 h 192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7189" h="19234">
                      <a:moveTo>
                        <a:pt x="9498" y="13315"/>
                      </a:moveTo>
                      <a:cubicBezTo>
                        <a:pt x="8389" y="13869"/>
                        <a:pt x="7557" y="14978"/>
                        <a:pt x="6449" y="15532"/>
                      </a:cubicBezTo>
                      <a:cubicBezTo>
                        <a:pt x="5617" y="16086"/>
                        <a:pt x="5063" y="16918"/>
                        <a:pt x="4231" y="17472"/>
                      </a:cubicBezTo>
                      <a:cubicBezTo>
                        <a:pt x="3676" y="17749"/>
                        <a:pt x="3121" y="18026"/>
                        <a:pt x="2567" y="18303"/>
                      </a:cubicBezTo>
                      <a:cubicBezTo>
                        <a:pt x="2013" y="18580"/>
                        <a:pt x="1735" y="18857"/>
                        <a:pt x="1181" y="19134"/>
                      </a:cubicBezTo>
                      <a:cubicBezTo>
                        <a:pt x="349" y="19411"/>
                        <a:pt x="-205" y="19134"/>
                        <a:pt x="72" y="18026"/>
                      </a:cubicBezTo>
                      <a:cubicBezTo>
                        <a:pt x="349" y="17195"/>
                        <a:pt x="1181" y="16363"/>
                        <a:pt x="1735" y="15809"/>
                      </a:cubicBezTo>
                      <a:cubicBezTo>
                        <a:pt x="2567" y="14978"/>
                        <a:pt x="3399" y="14146"/>
                        <a:pt x="4231" y="13592"/>
                      </a:cubicBezTo>
                      <a:cubicBezTo>
                        <a:pt x="5063" y="12761"/>
                        <a:pt x="6171" y="12206"/>
                        <a:pt x="7003" y="11375"/>
                      </a:cubicBezTo>
                      <a:cubicBezTo>
                        <a:pt x="9221" y="8327"/>
                        <a:pt x="10052" y="4170"/>
                        <a:pt x="12548" y="1676"/>
                      </a:cubicBezTo>
                      <a:cubicBezTo>
                        <a:pt x="13656" y="567"/>
                        <a:pt x="14488" y="-541"/>
                        <a:pt x="16152" y="290"/>
                      </a:cubicBezTo>
                      <a:cubicBezTo>
                        <a:pt x="17261" y="844"/>
                        <a:pt x="17538" y="2784"/>
                        <a:pt x="16706" y="3616"/>
                      </a:cubicBezTo>
                      <a:cubicBezTo>
                        <a:pt x="15874" y="5001"/>
                        <a:pt x="15597" y="6387"/>
                        <a:pt x="15043" y="7495"/>
                      </a:cubicBezTo>
                      <a:cubicBezTo>
                        <a:pt x="14766" y="8327"/>
                        <a:pt x="14211" y="8881"/>
                        <a:pt x="13656" y="9712"/>
                      </a:cubicBezTo>
                      <a:cubicBezTo>
                        <a:pt x="12825" y="10544"/>
                        <a:pt x="11993" y="11652"/>
                        <a:pt x="10607" y="12206"/>
                      </a:cubicBezTo>
                      <a:cubicBezTo>
                        <a:pt x="10607" y="12206"/>
                        <a:pt x="10607" y="12206"/>
                        <a:pt x="10607" y="12206"/>
                      </a:cubicBezTo>
                      <a:cubicBezTo>
                        <a:pt x="10052" y="12206"/>
                        <a:pt x="9775" y="13038"/>
                        <a:pt x="9221" y="13315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483" name="Freeform 4482">
                  <a:extLst>
                    <a:ext uri="{FF2B5EF4-FFF2-40B4-BE49-F238E27FC236}">
                      <a16:creationId xmlns:a16="http://schemas.microsoft.com/office/drawing/2014/main" id="{C2A9224E-1E0E-567C-FA64-AE8D4B28DCB5}"/>
                    </a:ext>
                  </a:extLst>
                </p:cNvPr>
                <p:cNvSpPr/>
                <p:nvPr/>
              </p:nvSpPr>
              <p:spPr>
                <a:xfrm>
                  <a:off x="9357229" y="4418078"/>
                  <a:ext cx="9856" cy="12440"/>
                </a:xfrm>
                <a:custGeom>
                  <a:avLst/>
                  <a:gdLst>
                    <a:gd name="connsiteX0" fmla="*/ 1817 w 9856"/>
                    <a:gd name="connsiteY0" fmla="*/ 12164 h 12440"/>
                    <a:gd name="connsiteX1" fmla="*/ 986 w 9856"/>
                    <a:gd name="connsiteY1" fmla="*/ 11609 h 12440"/>
                    <a:gd name="connsiteX2" fmla="*/ 154 w 9856"/>
                    <a:gd name="connsiteY2" fmla="*/ 8007 h 12440"/>
                    <a:gd name="connsiteX3" fmla="*/ 1540 w 9856"/>
                    <a:gd name="connsiteY3" fmla="*/ 5513 h 12440"/>
                    <a:gd name="connsiteX4" fmla="*/ 2926 w 9856"/>
                    <a:gd name="connsiteY4" fmla="*/ 5236 h 12440"/>
                    <a:gd name="connsiteX5" fmla="*/ 5698 w 9856"/>
                    <a:gd name="connsiteY5" fmla="*/ 3296 h 12440"/>
                    <a:gd name="connsiteX6" fmla="*/ 7085 w 9856"/>
                    <a:gd name="connsiteY6" fmla="*/ 525 h 12440"/>
                    <a:gd name="connsiteX7" fmla="*/ 9303 w 9856"/>
                    <a:gd name="connsiteY7" fmla="*/ 525 h 12440"/>
                    <a:gd name="connsiteX8" fmla="*/ 9857 w 9856"/>
                    <a:gd name="connsiteY8" fmla="*/ 3296 h 12440"/>
                    <a:gd name="connsiteX9" fmla="*/ 8748 w 9856"/>
                    <a:gd name="connsiteY9" fmla="*/ 10224 h 12440"/>
                    <a:gd name="connsiteX10" fmla="*/ 6253 w 9856"/>
                    <a:gd name="connsiteY10" fmla="*/ 12441 h 12440"/>
                    <a:gd name="connsiteX11" fmla="*/ 1540 w 9856"/>
                    <a:gd name="connsiteY11" fmla="*/ 11887 h 124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9856" h="12440">
                      <a:moveTo>
                        <a:pt x="1817" y="12164"/>
                      </a:moveTo>
                      <a:cubicBezTo>
                        <a:pt x="1540" y="12164"/>
                        <a:pt x="1263" y="11887"/>
                        <a:pt x="986" y="11609"/>
                      </a:cubicBezTo>
                      <a:cubicBezTo>
                        <a:pt x="-123" y="10501"/>
                        <a:pt x="-123" y="9393"/>
                        <a:pt x="154" y="8007"/>
                      </a:cubicBezTo>
                      <a:cubicBezTo>
                        <a:pt x="154" y="7176"/>
                        <a:pt x="709" y="5790"/>
                        <a:pt x="1540" y="5513"/>
                      </a:cubicBezTo>
                      <a:cubicBezTo>
                        <a:pt x="1817" y="5513"/>
                        <a:pt x="2372" y="5513"/>
                        <a:pt x="2926" y="5236"/>
                      </a:cubicBezTo>
                      <a:cubicBezTo>
                        <a:pt x="4035" y="5236"/>
                        <a:pt x="5144" y="4681"/>
                        <a:pt x="5698" y="3296"/>
                      </a:cubicBezTo>
                      <a:cubicBezTo>
                        <a:pt x="6253" y="2187"/>
                        <a:pt x="6530" y="1356"/>
                        <a:pt x="7085" y="525"/>
                      </a:cubicBezTo>
                      <a:cubicBezTo>
                        <a:pt x="7916" y="-307"/>
                        <a:pt x="8748" y="-30"/>
                        <a:pt x="9303" y="525"/>
                      </a:cubicBezTo>
                      <a:cubicBezTo>
                        <a:pt x="10134" y="1356"/>
                        <a:pt x="9580" y="2187"/>
                        <a:pt x="9857" y="3296"/>
                      </a:cubicBezTo>
                      <a:cubicBezTo>
                        <a:pt x="9857" y="5513"/>
                        <a:pt x="9857" y="8284"/>
                        <a:pt x="8748" y="10224"/>
                      </a:cubicBezTo>
                      <a:cubicBezTo>
                        <a:pt x="8471" y="11055"/>
                        <a:pt x="7362" y="12441"/>
                        <a:pt x="6253" y="12441"/>
                      </a:cubicBezTo>
                      <a:cubicBezTo>
                        <a:pt x="4590" y="12441"/>
                        <a:pt x="2926" y="12441"/>
                        <a:pt x="1540" y="11887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484" name="Freeform 4483">
                  <a:extLst>
                    <a:ext uri="{FF2B5EF4-FFF2-40B4-BE49-F238E27FC236}">
                      <a16:creationId xmlns:a16="http://schemas.microsoft.com/office/drawing/2014/main" id="{57073209-AE11-17CD-80FE-886FF932DA28}"/>
                    </a:ext>
                  </a:extLst>
                </p:cNvPr>
                <p:cNvSpPr/>
                <p:nvPr/>
              </p:nvSpPr>
              <p:spPr>
                <a:xfrm>
                  <a:off x="9346293" y="4421975"/>
                  <a:ext cx="10091" cy="11246"/>
                </a:xfrm>
                <a:custGeom>
                  <a:avLst/>
                  <a:gdLst>
                    <a:gd name="connsiteX0" fmla="*/ 1109 w 10091"/>
                    <a:gd name="connsiteY0" fmla="*/ 230 h 11246"/>
                    <a:gd name="connsiteX1" fmla="*/ 3882 w 10091"/>
                    <a:gd name="connsiteY1" fmla="*/ 784 h 11246"/>
                    <a:gd name="connsiteX2" fmla="*/ 7208 w 10091"/>
                    <a:gd name="connsiteY2" fmla="*/ 784 h 11246"/>
                    <a:gd name="connsiteX3" fmla="*/ 7763 w 10091"/>
                    <a:gd name="connsiteY3" fmla="*/ 3001 h 11246"/>
                    <a:gd name="connsiteX4" fmla="*/ 8040 w 10091"/>
                    <a:gd name="connsiteY4" fmla="*/ 6326 h 11246"/>
                    <a:gd name="connsiteX5" fmla="*/ 9981 w 10091"/>
                    <a:gd name="connsiteY5" fmla="*/ 9929 h 11246"/>
                    <a:gd name="connsiteX6" fmla="*/ 5822 w 10091"/>
                    <a:gd name="connsiteY6" fmla="*/ 11037 h 11246"/>
                    <a:gd name="connsiteX7" fmla="*/ 3604 w 10091"/>
                    <a:gd name="connsiteY7" fmla="*/ 9097 h 11246"/>
                    <a:gd name="connsiteX8" fmla="*/ 1386 w 10091"/>
                    <a:gd name="connsiteY8" fmla="*/ 4941 h 11246"/>
                    <a:gd name="connsiteX9" fmla="*/ 0 w 10091"/>
                    <a:gd name="connsiteY9" fmla="*/ 2724 h 11246"/>
                    <a:gd name="connsiteX10" fmla="*/ 1109 w 10091"/>
                    <a:gd name="connsiteY10" fmla="*/ 507 h 112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0091" h="11246">
                      <a:moveTo>
                        <a:pt x="1109" y="230"/>
                      </a:moveTo>
                      <a:cubicBezTo>
                        <a:pt x="2218" y="-325"/>
                        <a:pt x="3050" y="230"/>
                        <a:pt x="3882" y="784"/>
                      </a:cubicBezTo>
                      <a:cubicBezTo>
                        <a:pt x="4990" y="1061"/>
                        <a:pt x="6100" y="784"/>
                        <a:pt x="7208" y="784"/>
                      </a:cubicBezTo>
                      <a:cubicBezTo>
                        <a:pt x="8317" y="784"/>
                        <a:pt x="8040" y="2169"/>
                        <a:pt x="7763" y="3001"/>
                      </a:cubicBezTo>
                      <a:cubicBezTo>
                        <a:pt x="7763" y="4109"/>
                        <a:pt x="7208" y="5218"/>
                        <a:pt x="8040" y="6326"/>
                      </a:cubicBezTo>
                      <a:cubicBezTo>
                        <a:pt x="8872" y="7435"/>
                        <a:pt x="10535" y="8266"/>
                        <a:pt x="9981" y="9929"/>
                      </a:cubicBezTo>
                      <a:cubicBezTo>
                        <a:pt x="9426" y="11592"/>
                        <a:pt x="7208" y="11315"/>
                        <a:pt x="5822" y="11037"/>
                      </a:cubicBezTo>
                      <a:cubicBezTo>
                        <a:pt x="4714" y="10760"/>
                        <a:pt x="3882" y="9929"/>
                        <a:pt x="3604" y="9097"/>
                      </a:cubicBezTo>
                      <a:cubicBezTo>
                        <a:pt x="2772" y="7712"/>
                        <a:pt x="2218" y="6326"/>
                        <a:pt x="1386" y="4941"/>
                      </a:cubicBezTo>
                      <a:cubicBezTo>
                        <a:pt x="832" y="4386"/>
                        <a:pt x="278" y="3555"/>
                        <a:pt x="0" y="2724"/>
                      </a:cubicBezTo>
                      <a:cubicBezTo>
                        <a:pt x="0" y="2169"/>
                        <a:pt x="555" y="784"/>
                        <a:pt x="1109" y="507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485" name="Freeform 4484">
                  <a:extLst>
                    <a:ext uri="{FF2B5EF4-FFF2-40B4-BE49-F238E27FC236}">
                      <a16:creationId xmlns:a16="http://schemas.microsoft.com/office/drawing/2014/main" id="{BFE5AC57-06CF-5C11-18E6-B0D488FCC7E9}"/>
                    </a:ext>
                  </a:extLst>
                </p:cNvPr>
                <p:cNvSpPr/>
                <p:nvPr/>
              </p:nvSpPr>
              <p:spPr>
                <a:xfrm>
                  <a:off x="9308312" y="4423036"/>
                  <a:ext cx="30273" cy="20076"/>
                </a:xfrm>
                <a:custGeom>
                  <a:avLst/>
                  <a:gdLst>
                    <a:gd name="connsiteX0" fmla="*/ 24674 w 30273"/>
                    <a:gd name="connsiteY0" fmla="*/ 15242 h 20076"/>
                    <a:gd name="connsiteX1" fmla="*/ 26615 w 30273"/>
                    <a:gd name="connsiteY1" fmla="*/ 14688 h 20076"/>
                    <a:gd name="connsiteX2" fmla="*/ 28833 w 30273"/>
                    <a:gd name="connsiteY2" fmla="*/ 11085 h 20076"/>
                    <a:gd name="connsiteX3" fmla="*/ 30219 w 30273"/>
                    <a:gd name="connsiteY3" fmla="*/ 6928 h 20076"/>
                    <a:gd name="connsiteX4" fmla="*/ 26615 w 30273"/>
                    <a:gd name="connsiteY4" fmla="*/ 4711 h 20076"/>
                    <a:gd name="connsiteX5" fmla="*/ 24674 w 30273"/>
                    <a:gd name="connsiteY5" fmla="*/ 2217 h 20076"/>
                    <a:gd name="connsiteX6" fmla="*/ 21902 w 30273"/>
                    <a:gd name="connsiteY6" fmla="*/ 0 h 20076"/>
                    <a:gd name="connsiteX7" fmla="*/ 18020 w 30273"/>
                    <a:gd name="connsiteY7" fmla="*/ 832 h 20076"/>
                    <a:gd name="connsiteX8" fmla="*/ 4990 w 30273"/>
                    <a:gd name="connsiteY8" fmla="*/ 7482 h 20076"/>
                    <a:gd name="connsiteX9" fmla="*/ 2772 w 30273"/>
                    <a:gd name="connsiteY9" fmla="*/ 6097 h 20076"/>
                    <a:gd name="connsiteX10" fmla="*/ 832 w 30273"/>
                    <a:gd name="connsiteY10" fmla="*/ 4434 h 20076"/>
                    <a:gd name="connsiteX11" fmla="*/ 0 w 30273"/>
                    <a:gd name="connsiteY11" fmla="*/ 6651 h 20076"/>
                    <a:gd name="connsiteX12" fmla="*/ 832 w 30273"/>
                    <a:gd name="connsiteY12" fmla="*/ 9699 h 20076"/>
                    <a:gd name="connsiteX13" fmla="*/ 3327 w 30273"/>
                    <a:gd name="connsiteY13" fmla="*/ 13856 h 20076"/>
                    <a:gd name="connsiteX14" fmla="*/ 8317 w 30273"/>
                    <a:gd name="connsiteY14" fmla="*/ 15796 h 20076"/>
                    <a:gd name="connsiteX15" fmla="*/ 11089 w 30273"/>
                    <a:gd name="connsiteY15" fmla="*/ 18567 h 20076"/>
                    <a:gd name="connsiteX16" fmla="*/ 14139 w 30273"/>
                    <a:gd name="connsiteY16" fmla="*/ 19953 h 20076"/>
                    <a:gd name="connsiteX17" fmla="*/ 16912 w 30273"/>
                    <a:gd name="connsiteY17" fmla="*/ 19953 h 20076"/>
                    <a:gd name="connsiteX18" fmla="*/ 19406 w 30273"/>
                    <a:gd name="connsiteY18" fmla="*/ 19121 h 20076"/>
                    <a:gd name="connsiteX19" fmla="*/ 22456 w 30273"/>
                    <a:gd name="connsiteY19" fmla="*/ 16627 h 20076"/>
                    <a:gd name="connsiteX20" fmla="*/ 24951 w 30273"/>
                    <a:gd name="connsiteY20" fmla="*/ 14688 h 200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30273" h="20076">
                      <a:moveTo>
                        <a:pt x="24674" y="15242"/>
                      </a:moveTo>
                      <a:cubicBezTo>
                        <a:pt x="25505" y="15242"/>
                        <a:pt x="26060" y="15242"/>
                        <a:pt x="26615" y="14688"/>
                      </a:cubicBezTo>
                      <a:cubicBezTo>
                        <a:pt x="27447" y="13579"/>
                        <a:pt x="28001" y="12470"/>
                        <a:pt x="28833" y="11085"/>
                      </a:cubicBezTo>
                      <a:cubicBezTo>
                        <a:pt x="29664" y="9977"/>
                        <a:pt x="30496" y="8314"/>
                        <a:pt x="30219" y="6928"/>
                      </a:cubicBezTo>
                      <a:cubicBezTo>
                        <a:pt x="29941" y="5265"/>
                        <a:pt x="28278" y="4988"/>
                        <a:pt x="26615" y="4711"/>
                      </a:cubicBezTo>
                      <a:cubicBezTo>
                        <a:pt x="25229" y="4434"/>
                        <a:pt x="24951" y="3603"/>
                        <a:pt x="24674" y="2217"/>
                      </a:cubicBezTo>
                      <a:cubicBezTo>
                        <a:pt x="24397" y="832"/>
                        <a:pt x="23565" y="0"/>
                        <a:pt x="21902" y="0"/>
                      </a:cubicBezTo>
                      <a:cubicBezTo>
                        <a:pt x="20516" y="0"/>
                        <a:pt x="19406" y="277"/>
                        <a:pt x="18020" y="832"/>
                      </a:cubicBezTo>
                      <a:cubicBezTo>
                        <a:pt x="13585" y="2771"/>
                        <a:pt x="10813" y="9977"/>
                        <a:pt x="4990" y="7482"/>
                      </a:cubicBezTo>
                      <a:cubicBezTo>
                        <a:pt x="4159" y="7205"/>
                        <a:pt x="3327" y="6651"/>
                        <a:pt x="2772" y="6097"/>
                      </a:cubicBezTo>
                      <a:cubicBezTo>
                        <a:pt x="2218" y="5820"/>
                        <a:pt x="1386" y="4434"/>
                        <a:pt x="832" y="4434"/>
                      </a:cubicBezTo>
                      <a:cubicBezTo>
                        <a:pt x="0" y="4434"/>
                        <a:pt x="0" y="6097"/>
                        <a:pt x="0" y="6651"/>
                      </a:cubicBezTo>
                      <a:cubicBezTo>
                        <a:pt x="0" y="7760"/>
                        <a:pt x="278" y="8591"/>
                        <a:pt x="832" y="9699"/>
                      </a:cubicBezTo>
                      <a:cubicBezTo>
                        <a:pt x="1664" y="11085"/>
                        <a:pt x="2218" y="12748"/>
                        <a:pt x="3327" y="13856"/>
                      </a:cubicBezTo>
                      <a:cubicBezTo>
                        <a:pt x="4713" y="15242"/>
                        <a:pt x="6654" y="15242"/>
                        <a:pt x="8317" y="15796"/>
                      </a:cubicBezTo>
                      <a:cubicBezTo>
                        <a:pt x="9703" y="16350"/>
                        <a:pt x="10258" y="17459"/>
                        <a:pt x="11089" y="18567"/>
                      </a:cubicBezTo>
                      <a:cubicBezTo>
                        <a:pt x="11644" y="19676"/>
                        <a:pt x="13030" y="19953"/>
                        <a:pt x="14139" y="19953"/>
                      </a:cubicBezTo>
                      <a:cubicBezTo>
                        <a:pt x="14971" y="19953"/>
                        <a:pt x="16080" y="20230"/>
                        <a:pt x="16912" y="19953"/>
                      </a:cubicBezTo>
                      <a:cubicBezTo>
                        <a:pt x="17743" y="19953"/>
                        <a:pt x="18575" y="19399"/>
                        <a:pt x="19406" y="19121"/>
                      </a:cubicBezTo>
                      <a:cubicBezTo>
                        <a:pt x="20793" y="18567"/>
                        <a:pt x="21624" y="17736"/>
                        <a:pt x="22456" y="16627"/>
                      </a:cubicBezTo>
                      <a:cubicBezTo>
                        <a:pt x="23011" y="15796"/>
                        <a:pt x="23842" y="14965"/>
                        <a:pt x="24951" y="14688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486" name="Freeform 4485">
                  <a:extLst>
                    <a:ext uri="{FF2B5EF4-FFF2-40B4-BE49-F238E27FC236}">
                      <a16:creationId xmlns:a16="http://schemas.microsoft.com/office/drawing/2014/main" id="{C4D86769-930E-1E69-858B-CE4FC63B9097}"/>
                    </a:ext>
                  </a:extLst>
                </p:cNvPr>
                <p:cNvSpPr/>
                <p:nvPr/>
              </p:nvSpPr>
              <p:spPr>
                <a:xfrm>
                  <a:off x="9296843" y="4424373"/>
                  <a:ext cx="14008" cy="18575"/>
                </a:xfrm>
                <a:custGeom>
                  <a:avLst/>
                  <a:gdLst>
                    <a:gd name="connsiteX0" fmla="*/ 4538 w 14008"/>
                    <a:gd name="connsiteY0" fmla="*/ 16953 h 18575"/>
                    <a:gd name="connsiteX1" fmla="*/ 2875 w 14008"/>
                    <a:gd name="connsiteY1" fmla="*/ 16953 h 18575"/>
                    <a:gd name="connsiteX2" fmla="*/ 380 w 14008"/>
                    <a:gd name="connsiteY2" fmla="*/ 15013 h 18575"/>
                    <a:gd name="connsiteX3" fmla="*/ 2875 w 14008"/>
                    <a:gd name="connsiteY3" fmla="*/ 11410 h 18575"/>
                    <a:gd name="connsiteX4" fmla="*/ 3430 w 14008"/>
                    <a:gd name="connsiteY4" fmla="*/ 5868 h 18575"/>
                    <a:gd name="connsiteX5" fmla="*/ 6479 w 14008"/>
                    <a:gd name="connsiteY5" fmla="*/ 1988 h 18575"/>
                    <a:gd name="connsiteX6" fmla="*/ 9251 w 14008"/>
                    <a:gd name="connsiteY6" fmla="*/ 603 h 18575"/>
                    <a:gd name="connsiteX7" fmla="*/ 8974 w 14008"/>
                    <a:gd name="connsiteY7" fmla="*/ 2542 h 18575"/>
                    <a:gd name="connsiteX8" fmla="*/ 8142 w 14008"/>
                    <a:gd name="connsiteY8" fmla="*/ 4759 h 18575"/>
                    <a:gd name="connsiteX9" fmla="*/ 9806 w 14008"/>
                    <a:gd name="connsiteY9" fmla="*/ 9470 h 18575"/>
                    <a:gd name="connsiteX10" fmla="*/ 12578 w 14008"/>
                    <a:gd name="connsiteY10" fmla="*/ 13350 h 18575"/>
                    <a:gd name="connsiteX11" fmla="*/ 13965 w 14008"/>
                    <a:gd name="connsiteY11" fmla="*/ 15844 h 18575"/>
                    <a:gd name="connsiteX12" fmla="*/ 11469 w 14008"/>
                    <a:gd name="connsiteY12" fmla="*/ 18339 h 18575"/>
                    <a:gd name="connsiteX13" fmla="*/ 8420 w 14008"/>
                    <a:gd name="connsiteY13" fmla="*/ 18061 h 18575"/>
                    <a:gd name="connsiteX14" fmla="*/ 6756 w 14008"/>
                    <a:gd name="connsiteY14" fmla="*/ 17230 h 18575"/>
                    <a:gd name="connsiteX15" fmla="*/ 4816 w 14008"/>
                    <a:gd name="connsiteY15" fmla="*/ 16676 h 185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4008" h="18575">
                      <a:moveTo>
                        <a:pt x="4538" y="16953"/>
                      </a:moveTo>
                      <a:cubicBezTo>
                        <a:pt x="3984" y="16953"/>
                        <a:pt x="3430" y="16953"/>
                        <a:pt x="2875" y="16953"/>
                      </a:cubicBezTo>
                      <a:cubicBezTo>
                        <a:pt x="1766" y="16953"/>
                        <a:pt x="-1006" y="16676"/>
                        <a:pt x="380" y="15013"/>
                      </a:cubicBezTo>
                      <a:cubicBezTo>
                        <a:pt x="1212" y="13627"/>
                        <a:pt x="2320" y="13073"/>
                        <a:pt x="2875" y="11410"/>
                      </a:cubicBezTo>
                      <a:cubicBezTo>
                        <a:pt x="3430" y="9470"/>
                        <a:pt x="2875" y="7808"/>
                        <a:pt x="3430" y="5868"/>
                      </a:cubicBezTo>
                      <a:cubicBezTo>
                        <a:pt x="3984" y="4205"/>
                        <a:pt x="5370" y="3097"/>
                        <a:pt x="6479" y="1988"/>
                      </a:cubicBezTo>
                      <a:cubicBezTo>
                        <a:pt x="7034" y="1157"/>
                        <a:pt x="8420" y="-1060"/>
                        <a:pt x="9251" y="603"/>
                      </a:cubicBezTo>
                      <a:cubicBezTo>
                        <a:pt x="9529" y="1434"/>
                        <a:pt x="9251" y="1988"/>
                        <a:pt x="8974" y="2542"/>
                      </a:cubicBezTo>
                      <a:cubicBezTo>
                        <a:pt x="8420" y="3374"/>
                        <a:pt x="8142" y="3928"/>
                        <a:pt x="8142" y="4759"/>
                      </a:cubicBezTo>
                      <a:cubicBezTo>
                        <a:pt x="8142" y="6422"/>
                        <a:pt x="8974" y="8085"/>
                        <a:pt x="9806" y="9470"/>
                      </a:cubicBezTo>
                      <a:cubicBezTo>
                        <a:pt x="10637" y="10856"/>
                        <a:pt x="11469" y="12242"/>
                        <a:pt x="12578" y="13350"/>
                      </a:cubicBezTo>
                      <a:cubicBezTo>
                        <a:pt x="13133" y="14182"/>
                        <a:pt x="14241" y="14736"/>
                        <a:pt x="13965" y="15844"/>
                      </a:cubicBezTo>
                      <a:cubicBezTo>
                        <a:pt x="13965" y="16953"/>
                        <a:pt x="12578" y="18061"/>
                        <a:pt x="11469" y="18339"/>
                      </a:cubicBezTo>
                      <a:cubicBezTo>
                        <a:pt x="10360" y="18893"/>
                        <a:pt x="9251" y="18339"/>
                        <a:pt x="8420" y="18061"/>
                      </a:cubicBezTo>
                      <a:cubicBezTo>
                        <a:pt x="7865" y="18061"/>
                        <a:pt x="7311" y="17507"/>
                        <a:pt x="6756" y="17230"/>
                      </a:cubicBezTo>
                      <a:cubicBezTo>
                        <a:pt x="6202" y="16953"/>
                        <a:pt x="5370" y="16676"/>
                        <a:pt x="4816" y="16676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487" name="Freeform 4486">
                  <a:extLst>
                    <a:ext uri="{FF2B5EF4-FFF2-40B4-BE49-F238E27FC236}">
                      <a16:creationId xmlns:a16="http://schemas.microsoft.com/office/drawing/2014/main" id="{AC4452CB-4234-8236-40BD-A85711875030}"/>
                    </a:ext>
                  </a:extLst>
                </p:cNvPr>
                <p:cNvSpPr/>
                <p:nvPr/>
              </p:nvSpPr>
              <p:spPr>
                <a:xfrm>
                  <a:off x="8837568" y="4801307"/>
                  <a:ext cx="6099" cy="19398"/>
                </a:xfrm>
                <a:custGeom>
                  <a:avLst/>
                  <a:gdLst>
                    <a:gd name="connsiteX0" fmla="*/ 6100 w 6099"/>
                    <a:gd name="connsiteY0" fmla="*/ 9699 h 19398"/>
                    <a:gd name="connsiteX1" fmla="*/ 3050 w 6099"/>
                    <a:gd name="connsiteY1" fmla="*/ 19399 h 19398"/>
                    <a:gd name="connsiteX2" fmla="*/ 0 w 6099"/>
                    <a:gd name="connsiteY2" fmla="*/ 9699 h 19398"/>
                    <a:gd name="connsiteX3" fmla="*/ 3050 w 6099"/>
                    <a:gd name="connsiteY3" fmla="*/ 0 h 19398"/>
                    <a:gd name="connsiteX4" fmla="*/ 6100 w 6099"/>
                    <a:gd name="connsiteY4" fmla="*/ 9699 h 193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099" h="19398">
                      <a:moveTo>
                        <a:pt x="6100" y="9699"/>
                      </a:moveTo>
                      <a:cubicBezTo>
                        <a:pt x="6100" y="14965"/>
                        <a:pt x="4714" y="19399"/>
                        <a:pt x="3050" y="19399"/>
                      </a:cubicBezTo>
                      <a:cubicBezTo>
                        <a:pt x="1386" y="19399"/>
                        <a:pt x="0" y="14965"/>
                        <a:pt x="0" y="9699"/>
                      </a:cubicBezTo>
                      <a:cubicBezTo>
                        <a:pt x="0" y="4434"/>
                        <a:pt x="1386" y="0"/>
                        <a:pt x="3050" y="0"/>
                      </a:cubicBezTo>
                      <a:cubicBezTo>
                        <a:pt x="4714" y="0"/>
                        <a:pt x="6100" y="4434"/>
                        <a:pt x="6100" y="9699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488" name="Freeform 4487">
                  <a:extLst>
                    <a:ext uri="{FF2B5EF4-FFF2-40B4-BE49-F238E27FC236}">
                      <a16:creationId xmlns:a16="http://schemas.microsoft.com/office/drawing/2014/main" id="{A10B8566-F73E-68A5-FCED-9FCABB37BE83}"/>
                    </a:ext>
                  </a:extLst>
                </p:cNvPr>
                <p:cNvSpPr/>
                <p:nvPr/>
              </p:nvSpPr>
              <p:spPr>
                <a:xfrm>
                  <a:off x="8899115" y="4686579"/>
                  <a:ext cx="6653" cy="6650"/>
                </a:xfrm>
                <a:custGeom>
                  <a:avLst/>
                  <a:gdLst>
                    <a:gd name="connsiteX0" fmla="*/ 6653 w 6653"/>
                    <a:gd name="connsiteY0" fmla="*/ 3325 h 6650"/>
                    <a:gd name="connsiteX1" fmla="*/ 3327 w 6653"/>
                    <a:gd name="connsiteY1" fmla="*/ 6651 h 6650"/>
                    <a:gd name="connsiteX2" fmla="*/ 0 w 6653"/>
                    <a:gd name="connsiteY2" fmla="*/ 3325 h 6650"/>
                    <a:gd name="connsiteX3" fmla="*/ 3327 w 6653"/>
                    <a:gd name="connsiteY3" fmla="*/ 0 h 6650"/>
                    <a:gd name="connsiteX4" fmla="*/ 6653 w 6653"/>
                    <a:gd name="connsiteY4" fmla="*/ 3325 h 66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653" h="6650">
                      <a:moveTo>
                        <a:pt x="6653" y="3325"/>
                      </a:moveTo>
                      <a:cubicBezTo>
                        <a:pt x="6653" y="5265"/>
                        <a:pt x="5267" y="6651"/>
                        <a:pt x="3327" y="6651"/>
                      </a:cubicBezTo>
                      <a:cubicBezTo>
                        <a:pt x="1386" y="6651"/>
                        <a:pt x="0" y="4988"/>
                        <a:pt x="0" y="3325"/>
                      </a:cubicBezTo>
                      <a:cubicBezTo>
                        <a:pt x="0" y="1663"/>
                        <a:pt x="1386" y="0"/>
                        <a:pt x="3327" y="0"/>
                      </a:cubicBezTo>
                      <a:cubicBezTo>
                        <a:pt x="5267" y="0"/>
                        <a:pt x="6653" y="1386"/>
                        <a:pt x="6653" y="3325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489" name="Freeform 4488">
                  <a:extLst>
                    <a:ext uri="{FF2B5EF4-FFF2-40B4-BE49-F238E27FC236}">
                      <a16:creationId xmlns:a16="http://schemas.microsoft.com/office/drawing/2014/main" id="{9ADD4612-20CC-B53E-2510-858285782D98}"/>
                    </a:ext>
                  </a:extLst>
                </p:cNvPr>
                <p:cNvSpPr/>
                <p:nvPr/>
              </p:nvSpPr>
              <p:spPr>
                <a:xfrm>
                  <a:off x="9473326" y="5125080"/>
                  <a:ext cx="43320" cy="14540"/>
                </a:xfrm>
                <a:custGeom>
                  <a:avLst/>
                  <a:gdLst>
                    <a:gd name="connsiteX0" fmla="*/ 13248 w 43320"/>
                    <a:gd name="connsiteY0" fmla="*/ 11822 h 14540"/>
                    <a:gd name="connsiteX1" fmla="*/ 13248 w 43320"/>
                    <a:gd name="connsiteY1" fmla="*/ 12376 h 14540"/>
                    <a:gd name="connsiteX2" fmla="*/ 1050 w 43320"/>
                    <a:gd name="connsiteY2" fmla="*/ 11822 h 14540"/>
                    <a:gd name="connsiteX3" fmla="*/ 6317 w 43320"/>
                    <a:gd name="connsiteY3" fmla="*/ 2400 h 14540"/>
                    <a:gd name="connsiteX4" fmla="*/ 21011 w 43320"/>
                    <a:gd name="connsiteY4" fmla="*/ 1014 h 14540"/>
                    <a:gd name="connsiteX5" fmla="*/ 27387 w 43320"/>
                    <a:gd name="connsiteY5" fmla="*/ 183 h 14540"/>
                    <a:gd name="connsiteX6" fmla="*/ 32100 w 43320"/>
                    <a:gd name="connsiteY6" fmla="*/ 2954 h 14540"/>
                    <a:gd name="connsiteX7" fmla="*/ 38477 w 43320"/>
                    <a:gd name="connsiteY7" fmla="*/ 3785 h 14540"/>
                    <a:gd name="connsiteX8" fmla="*/ 42635 w 43320"/>
                    <a:gd name="connsiteY8" fmla="*/ 8219 h 14540"/>
                    <a:gd name="connsiteX9" fmla="*/ 38477 w 43320"/>
                    <a:gd name="connsiteY9" fmla="*/ 9328 h 14540"/>
                    <a:gd name="connsiteX10" fmla="*/ 34318 w 43320"/>
                    <a:gd name="connsiteY10" fmla="*/ 10713 h 14540"/>
                    <a:gd name="connsiteX11" fmla="*/ 26832 w 43320"/>
                    <a:gd name="connsiteY11" fmla="*/ 13762 h 14540"/>
                    <a:gd name="connsiteX12" fmla="*/ 20179 w 43320"/>
                    <a:gd name="connsiteY12" fmla="*/ 14039 h 14540"/>
                    <a:gd name="connsiteX13" fmla="*/ 16852 w 43320"/>
                    <a:gd name="connsiteY13" fmla="*/ 12099 h 14540"/>
                    <a:gd name="connsiteX14" fmla="*/ 12970 w 43320"/>
                    <a:gd name="connsiteY14" fmla="*/ 12099 h 145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43320" h="14540">
                      <a:moveTo>
                        <a:pt x="13248" y="11822"/>
                      </a:moveTo>
                      <a:cubicBezTo>
                        <a:pt x="13248" y="11822"/>
                        <a:pt x="13248" y="12099"/>
                        <a:pt x="13248" y="12376"/>
                      </a:cubicBezTo>
                      <a:cubicBezTo>
                        <a:pt x="9644" y="13762"/>
                        <a:pt x="4099" y="15979"/>
                        <a:pt x="1050" y="11822"/>
                      </a:cubicBezTo>
                      <a:cubicBezTo>
                        <a:pt x="-2000" y="7388"/>
                        <a:pt x="2159" y="3508"/>
                        <a:pt x="6317" y="2400"/>
                      </a:cubicBezTo>
                      <a:cubicBezTo>
                        <a:pt x="11030" y="1014"/>
                        <a:pt x="16298" y="2123"/>
                        <a:pt x="21011" y="1014"/>
                      </a:cubicBezTo>
                      <a:cubicBezTo>
                        <a:pt x="22951" y="460"/>
                        <a:pt x="25169" y="-371"/>
                        <a:pt x="27387" y="183"/>
                      </a:cubicBezTo>
                      <a:cubicBezTo>
                        <a:pt x="29328" y="460"/>
                        <a:pt x="30436" y="2123"/>
                        <a:pt x="32100" y="2954"/>
                      </a:cubicBezTo>
                      <a:cubicBezTo>
                        <a:pt x="34318" y="4063"/>
                        <a:pt x="36259" y="3508"/>
                        <a:pt x="38477" y="3785"/>
                      </a:cubicBezTo>
                      <a:cubicBezTo>
                        <a:pt x="40140" y="3785"/>
                        <a:pt x="45130" y="6280"/>
                        <a:pt x="42635" y="8219"/>
                      </a:cubicBezTo>
                      <a:cubicBezTo>
                        <a:pt x="41526" y="9051"/>
                        <a:pt x="39585" y="9051"/>
                        <a:pt x="38477" y="9328"/>
                      </a:cubicBezTo>
                      <a:cubicBezTo>
                        <a:pt x="37090" y="9605"/>
                        <a:pt x="35704" y="10159"/>
                        <a:pt x="34318" y="10713"/>
                      </a:cubicBezTo>
                      <a:cubicBezTo>
                        <a:pt x="31823" y="11822"/>
                        <a:pt x="29328" y="12653"/>
                        <a:pt x="26832" y="13762"/>
                      </a:cubicBezTo>
                      <a:cubicBezTo>
                        <a:pt x="24892" y="14593"/>
                        <a:pt x="22397" y="14870"/>
                        <a:pt x="20179" y="14039"/>
                      </a:cubicBezTo>
                      <a:cubicBezTo>
                        <a:pt x="18793" y="13485"/>
                        <a:pt x="17961" y="12376"/>
                        <a:pt x="16852" y="12099"/>
                      </a:cubicBezTo>
                      <a:cubicBezTo>
                        <a:pt x="16575" y="12099"/>
                        <a:pt x="13248" y="11545"/>
                        <a:pt x="12970" y="12099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2815" name="Graphic 248">
                <a:extLst>
                  <a:ext uri="{FF2B5EF4-FFF2-40B4-BE49-F238E27FC236}">
                    <a16:creationId xmlns:a16="http://schemas.microsoft.com/office/drawing/2014/main" id="{79C1D79D-0FEC-BED1-4A18-5A7760E88B02}"/>
                  </a:ext>
                </a:extLst>
              </p:cNvPr>
              <p:cNvGrpSpPr/>
              <p:nvPr/>
            </p:nvGrpSpPr>
            <p:grpSpPr>
              <a:xfrm>
                <a:off x="680610" y="4333428"/>
                <a:ext cx="766552" cy="552966"/>
                <a:chOff x="1343375" y="4332309"/>
                <a:chExt cx="766552" cy="552966"/>
              </a:xfrm>
              <a:grpFill/>
            </p:grpSpPr>
            <p:sp>
              <p:nvSpPr>
                <p:cNvPr id="4338" name="Freeform 4337">
                  <a:extLst>
                    <a:ext uri="{FF2B5EF4-FFF2-40B4-BE49-F238E27FC236}">
                      <a16:creationId xmlns:a16="http://schemas.microsoft.com/office/drawing/2014/main" id="{15787328-0A65-BC5C-C25E-4691D5964986}"/>
                    </a:ext>
                  </a:extLst>
                </p:cNvPr>
                <p:cNvSpPr/>
                <p:nvPr/>
              </p:nvSpPr>
              <p:spPr>
                <a:xfrm>
                  <a:off x="1463140" y="4712351"/>
                  <a:ext cx="2772" cy="2771"/>
                </a:xfrm>
                <a:custGeom>
                  <a:avLst/>
                  <a:gdLst>
                    <a:gd name="connsiteX0" fmla="*/ 2772 w 2772"/>
                    <a:gd name="connsiteY0" fmla="*/ 1386 h 2771"/>
                    <a:gd name="connsiteX1" fmla="*/ 1386 w 2772"/>
                    <a:gd name="connsiteY1" fmla="*/ 2771 h 2771"/>
                    <a:gd name="connsiteX2" fmla="*/ 0 w 2772"/>
                    <a:gd name="connsiteY2" fmla="*/ 1386 h 2771"/>
                    <a:gd name="connsiteX3" fmla="*/ 1386 w 2772"/>
                    <a:gd name="connsiteY3" fmla="*/ 0 h 2771"/>
                    <a:gd name="connsiteX4" fmla="*/ 2772 w 2772"/>
                    <a:gd name="connsiteY4" fmla="*/ 1386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772" h="2771">
                      <a:moveTo>
                        <a:pt x="2772" y="1386"/>
                      </a:moveTo>
                      <a:cubicBezTo>
                        <a:pt x="2772" y="2217"/>
                        <a:pt x="2218" y="2771"/>
                        <a:pt x="1386" y="2771"/>
                      </a:cubicBezTo>
                      <a:cubicBezTo>
                        <a:pt x="555" y="2771"/>
                        <a:pt x="0" y="2217"/>
                        <a:pt x="0" y="1386"/>
                      </a:cubicBezTo>
                      <a:cubicBezTo>
                        <a:pt x="0" y="554"/>
                        <a:pt x="555" y="0"/>
                        <a:pt x="1386" y="0"/>
                      </a:cubicBezTo>
                      <a:cubicBezTo>
                        <a:pt x="2218" y="0"/>
                        <a:pt x="2772" y="554"/>
                        <a:pt x="2772" y="1386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339" name="Freeform 4338">
                  <a:extLst>
                    <a:ext uri="{FF2B5EF4-FFF2-40B4-BE49-F238E27FC236}">
                      <a16:creationId xmlns:a16="http://schemas.microsoft.com/office/drawing/2014/main" id="{E6DE5B31-5520-B179-F0D2-01F32CB43755}"/>
                    </a:ext>
                  </a:extLst>
                </p:cNvPr>
                <p:cNvSpPr/>
                <p:nvPr/>
              </p:nvSpPr>
              <p:spPr>
                <a:xfrm>
                  <a:off x="1419337" y="4696278"/>
                  <a:ext cx="2772" cy="2771"/>
                </a:xfrm>
                <a:custGeom>
                  <a:avLst/>
                  <a:gdLst>
                    <a:gd name="connsiteX0" fmla="*/ 2772 w 2772"/>
                    <a:gd name="connsiteY0" fmla="*/ 1386 h 2771"/>
                    <a:gd name="connsiteX1" fmla="*/ 1386 w 2772"/>
                    <a:gd name="connsiteY1" fmla="*/ 2771 h 2771"/>
                    <a:gd name="connsiteX2" fmla="*/ 0 w 2772"/>
                    <a:gd name="connsiteY2" fmla="*/ 1386 h 2771"/>
                    <a:gd name="connsiteX3" fmla="*/ 1386 w 2772"/>
                    <a:gd name="connsiteY3" fmla="*/ 0 h 2771"/>
                    <a:gd name="connsiteX4" fmla="*/ 2772 w 2772"/>
                    <a:gd name="connsiteY4" fmla="*/ 1386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772" h="2771">
                      <a:moveTo>
                        <a:pt x="2772" y="1386"/>
                      </a:moveTo>
                      <a:cubicBezTo>
                        <a:pt x="2772" y="2217"/>
                        <a:pt x="2218" y="2771"/>
                        <a:pt x="1386" y="2771"/>
                      </a:cubicBezTo>
                      <a:cubicBezTo>
                        <a:pt x="554" y="2771"/>
                        <a:pt x="0" y="2217"/>
                        <a:pt x="0" y="1386"/>
                      </a:cubicBezTo>
                      <a:cubicBezTo>
                        <a:pt x="0" y="554"/>
                        <a:pt x="554" y="0"/>
                        <a:pt x="1386" y="0"/>
                      </a:cubicBezTo>
                      <a:cubicBezTo>
                        <a:pt x="2218" y="0"/>
                        <a:pt x="2772" y="554"/>
                        <a:pt x="2772" y="1386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340" name="Freeform 4339">
                  <a:extLst>
                    <a:ext uri="{FF2B5EF4-FFF2-40B4-BE49-F238E27FC236}">
                      <a16:creationId xmlns:a16="http://schemas.microsoft.com/office/drawing/2014/main" id="{6C9DA708-84EA-D7F3-C84D-6ED7CE906471}"/>
                    </a:ext>
                  </a:extLst>
                </p:cNvPr>
                <p:cNvSpPr/>
                <p:nvPr/>
              </p:nvSpPr>
              <p:spPr>
                <a:xfrm>
                  <a:off x="1479774" y="4671060"/>
                  <a:ext cx="2217" cy="2771"/>
                </a:xfrm>
                <a:custGeom>
                  <a:avLst/>
                  <a:gdLst>
                    <a:gd name="connsiteX0" fmla="*/ 2218 w 2217"/>
                    <a:gd name="connsiteY0" fmla="*/ 1386 h 2771"/>
                    <a:gd name="connsiteX1" fmla="*/ 1109 w 2217"/>
                    <a:gd name="connsiteY1" fmla="*/ 2771 h 2771"/>
                    <a:gd name="connsiteX2" fmla="*/ 0 w 2217"/>
                    <a:gd name="connsiteY2" fmla="*/ 1386 h 2771"/>
                    <a:gd name="connsiteX3" fmla="*/ 1109 w 2217"/>
                    <a:gd name="connsiteY3" fmla="*/ 0 h 2771"/>
                    <a:gd name="connsiteX4" fmla="*/ 2218 w 2217"/>
                    <a:gd name="connsiteY4" fmla="*/ 1386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17" h="2771">
                      <a:moveTo>
                        <a:pt x="2218" y="1386"/>
                      </a:moveTo>
                      <a:cubicBezTo>
                        <a:pt x="2218" y="2217"/>
                        <a:pt x="1663" y="2771"/>
                        <a:pt x="1109" y="2771"/>
                      </a:cubicBezTo>
                      <a:cubicBezTo>
                        <a:pt x="555" y="2771"/>
                        <a:pt x="0" y="2217"/>
                        <a:pt x="0" y="1386"/>
                      </a:cubicBezTo>
                      <a:cubicBezTo>
                        <a:pt x="0" y="554"/>
                        <a:pt x="555" y="0"/>
                        <a:pt x="1109" y="0"/>
                      </a:cubicBezTo>
                      <a:cubicBezTo>
                        <a:pt x="1663" y="0"/>
                        <a:pt x="2218" y="554"/>
                        <a:pt x="2218" y="1386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341" name="Freeform 4340">
                  <a:extLst>
                    <a:ext uri="{FF2B5EF4-FFF2-40B4-BE49-F238E27FC236}">
                      <a16:creationId xmlns:a16="http://schemas.microsoft.com/office/drawing/2014/main" id="{5D61AEA6-A200-FB8F-93FD-134DEFD4C5B7}"/>
                    </a:ext>
                  </a:extLst>
                </p:cNvPr>
                <p:cNvSpPr/>
                <p:nvPr/>
              </p:nvSpPr>
              <p:spPr>
                <a:xfrm>
                  <a:off x="1470348" y="4661915"/>
                  <a:ext cx="1108" cy="1662"/>
                </a:xfrm>
                <a:custGeom>
                  <a:avLst/>
                  <a:gdLst>
                    <a:gd name="connsiteX0" fmla="*/ 1109 w 1108"/>
                    <a:gd name="connsiteY0" fmla="*/ 831 h 1662"/>
                    <a:gd name="connsiteX1" fmla="*/ 555 w 1108"/>
                    <a:gd name="connsiteY1" fmla="*/ 1663 h 1662"/>
                    <a:gd name="connsiteX2" fmla="*/ 0 w 1108"/>
                    <a:gd name="connsiteY2" fmla="*/ 831 h 1662"/>
                    <a:gd name="connsiteX3" fmla="*/ 555 w 1108"/>
                    <a:gd name="connsiteY3" fmla="*/ 0 h 1662"/>
                    <a:gd name="connsiteX4" fmla="*/ 1109 w 1108"/>
                    <a:gd name="connsiteY4" fmla="*/ 831 h 16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08" h="1662">
                      <a:moveTo>
                        <a:pt x="1109" y="831"/>
                      </a:moveTo>
                      <a:cubicBezTo>
                        <a:pt x="1109" y="1386"/>
                        <a:pt x="832" y="1663"/>
                        <a:pt x="555" y="1663"/>
                      </a:cubicBezTo>
                      <a:cubicBezTo>
                        <a:pt x="277" y="1663"/>
                        <a:pt x="0" y="1386"/>
                        <a:pt x="0" y="831"/>
                      </a:cubicBezTo>
                      <a:cubicBezTo>
                        <a:pt x="0" y="277"/>
                        <a:pt x="277" y="0"/>
                        <a:pt x="555" y="0"/>
                      </a:cubicBezTo>
                      <a:cubicBezTo>
                        <a:pt x="832" y="0"/>
                        <a:pt x="1109" y="277"/>
                        <a:pt x="1109" y="831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342" name="Freeform 4341">
                  <a:extLst>
                    <a:ext uri="{FF2B5EF4-FFF2-40B4-BE49-F238E27FC236}">
                      <a16:creationId xmlns:a16="http://schemas.microsoft.com/office/drawing/2014/main" id="{49BEF3EE-BCFF-3B9B-FC62-2051DFA7DB28}"/>
                    </a:ext>
                  </a:extLst>
                </p:cNvPr>
                <p:cNvSpPr/>
                <p:nvPr/>
              </p:nvSpPr>
              <p:spPr>
                <a:xfrm>
                  <a:off x="1455654" y="4662746"/>
                  <a:ext cx="3326" cy="3879"/>
                </a:xfrm>
                <a:custGeom>
                  <a:avLst/>
                  <a:gdLst>
                    <a:gd name="connsiteX0" fmla="*/ 3327 w 3326"/>
                    <a:gd name="connsiteY0" fmla="*/ 1940 h 3879"/>
                    <a:gd name="connsiteX1" fmla="*/ 1663 w 3326"/>
                    <a:gd name="connsiteY1" fmla="*/ 3880 h 3879"/>
                    <a:gd name="connsiteX2" fmla="*/ 0 w 3326"/>
                    <a:gd name="connsiteY2" fmla="*/ 1940 h 3879"/>
                    <a:gd name="connsiteX3" fmla="*/ 1663 w 3326"/>
                    <a:gd name="connsiteY3" fmla="*/ 0 h 3879"/>
                    <a:gd name="connsiteX4" fmla="*/ 3327 w 3326"/>
                    <a:gd name="connsiteY4" fmla="*/ 1940 h 38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326" h="3879">
                      <a:moveTo>
                        <a:pt x="3327" y="1940"/>
                      </a:moveTo>
                      <a:cubicBezTo>
                        <a:pt x="3327" y="3049"/>
                        <a:pt x="2772" y="3880"/>
                        <a:pt x="1663" y="3880"/>
                      </a:cubicBezTo>
                      <a:cubicBezTo>
                        <a:pt x="554" y="3880"/>
                        <a:pt x="0" y="3049"/>
                        <a:pt x="0" y="1940"/>
                      </a:cubicBezTo>
                      <a:cubicBezTo>
                        <a:pt x="0" y="832"/>
                        <a:pt x="554" y="0"/>
                        <a:pt x="1663" y="0"/>
                      </a:cubicBezTo>
                      <a:cubicBezTo>
                        <a:pt x="2772" y="0"/>
                        <a:pt x="3327" y="832"/>
                        <a:pt x="3327" y="194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343" name="Freeform 4342">
                  <a:extLst>
                    <a:ext uri="{FF2B5EF4-FFF2-40B4-BE49-F238E27FC236}">
                      <a16:creationId xmlns:a16="http://schemas.microsoft.com/office/drawing/2014/main" id="{09BE40B7-A108-17ED-14BC-39CD0C5BF75C}"/>
                    </a:ext>
                  </a:extLst>
                </p:cNvPr>
                <p:cNvSpPr/>
                <p:nvPr/>
              </p:nvSpPr>
              <p:spPr>
                <a:xfrm>
                  <a:off x="1439298" y="4647782"/>
                  <a:ext cx="554" cy="2216"/>
                </a:xfrm>
                <a:custGeom>
                  <a:avLst/>
                  <a:gdLst>
                    <a:gd name="connsiteX0" fmla="*/ 554 w 554"/>
                    <a:gd name="connsiteY0" fmla="*/ 1108 h 2216"/>
                    <a:gd name="connsiteX1" fmla="*/ 277 w 554"/>
                    <a:gd name="connsiteY1" fmla="*/ 2217 h 2216"/>
                    <a:gd name="connsiteX2" fmla="*/ 0 w 554"/>
                    <a:gd name="connsiteY2" fmla="*/ 1108 h 2216"/>
                    <a:gd name="connsiteX3" fmla="*/ 277 w 554"/>
                    <a:gd name="connsiteY3" fmla="*/ 0 h 2216"/>
                    <a:gd name="connsiteX4" fmla="*/ 554 w 554"/>
                    <a:gd name="connsiteY4" fmla="*/ 1108 h 22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54" h="2216">
                      <a:moveTo>
                        <a:pt x="554" y="1108"/>
                      </a:moveTo>
                      <a:cubicBezTo>
                        <a:pt x="554" y="1721"/>
                        <a:pt x="430" y="2217"/>
                        <a:pt x="277" y="2217"/>
                      </a:cubicBezTo>
                      <a:cubicBezTo>
                        <a:pt x="124" y="2217"/>
                        <a:pt x="0" y="1721"/>
                        <a:pt x="0" y="1108"/>
                      </a:cubicBezTo>
                      <a:cubicBezTo>
                        <a:pt x="0" y="496"/>
                        <a:pt x="124" y="0"/>
                        <a:pt x="277" y="0"/>
                      </a:cubicBezTo>
                      <a:cubicBezTo>
                        <a:pt x="430" y="0"/>
                        <a:pt x="554" y="496"/>
                        <a:pt x="554" y="1108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344" name="Freeform 4343">
                  <a:extLst>
                    <a:ext uri="{FF2B5EF4-FFF2-40B4-BE49-F238E27FC236}">
                      <a16:creationId xmlns:a16="http://schemas.microsoft.com/office/drawing/2014/main" id="{FD320D61-FFA2-CA79-93E1-4EFCFC38B9F6}"/>
                    </a:ext>
                  </a:extLst>
                </p:cNvPr>
                <p:cNvSpPr/>
                <p:nvPr/>
              </p:nvSpPr>
              <p:spPr>
                <a:xfrm>
                  <a:off x="1422109" y="4638360"/>
                  <a:ext cx="2217" cy="2771"/>
                </a:xfrm>
                <a:custGeom>
                  <a:avLst/>
                  <a:gdLst>
                    <a:gd name="connsiteX0" fmla="*/ 2218 w 2217"/>
                    <a:gd name="connsiteY0" fmla="*/ 1386 h 2771"/>
                    <a:gd name="connsiteX1" fmla="*/ 1109 w 2217"/>
                    <a:gd name="connsiteY1" fmla="*/ 2771 h 2771"/>
                    <a:gd name="connsiteX2" fmla="*/ 0 w 2217"/>
                    <a:gd name="connsiteY2" fmla="*/ 1386 h 2771"/>
                    <a:gd name="connsiteX3" fmla="*/ 1109 w 2217"/>
                    <a:gd name="connsiteY3" fmla="*/ 0 h 2771"/>
                    <a:gd name="connsiteX4" fmla="*/ 2218 w 2217"/>
                    <a:gd name="connsiteY4" fmla="*/ 1386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17" h="2771">
                      <a:moveTo>
                        <a:pt x="2218" y="1386"/>
                      </a:moveTo>
                      <a:cubicBezTo>
                        <a:pt x="2218" y="2217"/>
                        <a:pt x="1663" y="2771"/>
                        <a:pt x="1109" y="2771"/>
                      </a:cubicBezTo>
                      <a:cubicBezTo>
                        <a:pt x="554" y="2771"/>
                        <a:pt x="0" y="2217"/>
                        <a:pt x="0" y="1386"/>
                      </a:cubicBezTo>
                      <a:cubicBezTo>
                        <a:pt x="0" y="554"/>
                        <a:pt x="554" y="0"/>
                        <a:pt x="1109" y="0"/>
                      </a:cubicBezTo>
                      <a:cubicBezTo>
                        <a:pt x="1663" y="0"/>
                        <a:pt x="2218" y="554"/>
                        <a:pt x="2218" y="1386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345" name="Freeform 4344">
                  <a:extLst>
                    <a:ext uri="{FF2B5EF4-FFF2-40B4-BE49-F238E27FC236}">
                      <a16:creationId xmlns:a16="http://schemas.microsoft.com/office/drawing/2014/main" id="{A942C45A-69B9-1394-6EF5-9F2BF230DD07}"/>
                    </a:ext>
                  </a:extLst>
                </p:cNvPr>
                <p:cNvSpPr/>
                <p:nvPr/>
              </p:nvSpPr>
              <p:spPr>
                <a:xfrm>
                  <a:off x="1343375" y="4619515"/>
                  <a:ext cx="2772" cy="3325"/>
                </a:xfrm>
                <a:custGeom>
                  <a:avLst/>
                  <a:gdLst>
                    <a:gd name="connsiteX0" fmla="*/ 2772 w 2772"/>
                    <a:gd name="connsiteY0" fmla="*/ 1663 h 3325"/>
                    <a:gd name="connsiteX1" fmla="*/ 1386 w 2772"/>
                    <a:gd name="connsiteY1" fmla="*/ 3326 h 3325"/>
                    <a:gd name="connsiteX2" fmla="*/ 0 w 2772"/>
                    <a:gd name="connsiteY2" fmla="*/ 1663 h 3325"/>
                    <a:gd name="connsiteX3" fmla="*/ 1386 w 2772"/>
                    <a:gd name="connsiteY3" fmla="*/ 0 h 3325"/>
                    <a:gd name="connsiteX4" fmla="*/ 2772 w 2772"/>
                    <a:gd name="connsiteY4" fmla="*/ 1663 h 33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772" h="3325">
                      <a:moveTo>
                        <a:pt x="2772" y="1663"/>
                      </a:moveTo>
                      <a:cubicBezTo>
                        <a:pt x="2772" y="2494"/>
                        <a:pt x="2218" y="3326"/>
                        <a:pt x="1386" y="3326"/>
                      </a:cubicBezTo>
                      <a:cubicBezTo>
                        <a:pt x="554" y="3326"/>
                        <a:pt x="0" y="2494"/>
                        <a:pt x="0" y="1663"/>
                      </a:cubicBezTo>
                      <a:cubicBezTo>
                        <a:pt x="0" y="832"/>
                        <a:pt x="554" y="0"/>
                        <a:pt x="1386" y="0"/>
                      </a:cubicBezTo>
                      <a:cubicBezTo>
                        <a:pt x="2218" y="0"/>
                        <a:pt x="2772" y="832"/>
                        <a:pt x="2772" y="1663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grpSp>
              <p:nvGrpSpPr>
                <p:cNvPr id="4346" name="Graphic 248">
                  <a:extLst>
                    <a:ext uri="{FF2B5EF4-FFF2-40B4-BE49-F238E27FC236}">
                      <a16:creationId xmlns:a16="http://schemas.microsoft.com/office/drawing/2014/main" id="{BDC8D31E-C883-84DC-9A10-170BD29A857E}"/>
                    </a:ext>
                  </a:extLst>
                </p:cNvPr>
                <p:cNvGrpSpPr/>
                <p:nvPr/>
              </p:nvGrpSpPr>
              <p:grpSpPr>
                <a:xfrm>
                  <a:off x="1550191" y="4332309"/>
                  <a:ext cx="559735" cy="552966"/>
                  <a:chOff x="1550191" y="4332309"/>
                  <a:chExt cx="559735" cy="552966"/>
                </a:xfrm>
                <a:grpFill/>
              </p:grpSpPr>
              <p:sp>
                <p:nvSpPr>
                  <p:cNvPr id="4347" name="Freeform 4346">
                    <a:extLst>
                      <a:ext uri="{FF2B5EF4-FFF2-40B4-BE49-F238E27FC236}">
                        <a16:creationId xmlns:a16="http://schemas.microsoft.com/office/drawing/2014/main" id="{6603DDBD-DAFD-A045-8A94-55E8A8C8B7F1}"/>
                      </a:ext>
                    </a:extLst>
                  </p:cNvPr>
                  <p:cNvSpPr/>
                  <p:nvPr/>
                </p:nvSpPr>
                <p:spPr>
                  <a:xfrm>
                    <a:off x="1859862" y="4884167"/>
                    <a:ext cx="1108" cy="1108"/>
                  </a:xfrm>
                  <a:custGeom>
                    <a:avLst/>
                    <a:gdLst>
                      <a:gd name="connsiteX0" fmla="*/ 555 w 1108"/>
                      <a:gd name="connsiteY0" fmla="*/ 0 h 1108"/>
                      <a:gd name="connsiteX1" fmla="*/ 0 w 1108"/>
                      <a:gd name="connsiteY1" fmla="*/ 554 h 1108"/>
                      <a:gd name="connsiteX2" fmla="*/ 555 w 1108"/>
                      <a:gd name="connsiteY2" fmla="*/ 1109 h 1108"/>
                      <a:gd name="connsiteX3" fmla="*/ 1109 w 1108"/>
                      <a:gd name="connsiteY3" fmla="*/ 554 h 1108"/>
                      <a:gd name="connsiteX4" fmla="*/ 555 w 1108"/>
                      <a:gd name="connsiteY4" fmla="*/ 0 h 11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08" h="1108">
                        <a:moveTo>
                          <a:pt x="555" y="0"/>
                        </a:moveTo>
                        <a:cubicBezTo>
                          <a:pt x="555" y="0"/>
                          <a:pt x="0" y="0"/>
                          <a:pt x="0" y="554"/>
                        </a:cubicBezTo>
                        <a:cubicBezTo>
                          <a:pt x="0" y="1109"/>
                          <a:pt x="0" y="1109"/>
                          <a:pt x="555" y="1109"/>
                        </a:cubicBezTo>
                        <a:cubicBezTo>
                          <a:pt x="1109" y="1109"/>
                          <a:pt x="1109" y="1109"/>
                          <a:pt x="1109" y="554"/>
                        </a:cubicBezTo>
                        <a:cubicBezTo>
                          <a:pt x="1109" y="0"/>
                          <a:pt x="1109" y="0"/>
                          <a:pt x="555" y="0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348" name="Freeform 4347">
                    <a:extLst>
                      <a:ext uri="{FF2B5EF4-FFF2-40B4-BE49-F238E27FC236}">
                        <a16:creationId xmlns:a16="http://schemas.microsoft.com/office/drawing/2014/main" id="{B21874F7-AAE7-09A6-5250-3A134B38110C}"/>
                      </a:ext>
                    </a:extLst>
                  </p:cNvPr>
                  <p:cNvSpPr/>
                  <p:nvPr/>
                </p:nvSpPr>
                <p:spPr>
                  <a:xfrm>
                    <a:off x="1835465" y="4875576"/>
                    <a:ext cx="2772" cy="2217"/>
                  </a:xfrm>
                  <a:custGeom>
                    <a:avLst/>
                    <a:gdLst>
                      <a:gd name="connsiteX0" fmla="*/ 1386 w 2772"/>
                      <a:gd name="connsiteY0" fmla="*/ 0 h 2217"/>
                      <a:gd name="connsiteX1" fmla="*/ 0 w 2772"/>
                      <a:gd name="connsiteY1" fmla="*/ 1109 h 2217"/>
                      <a:gd name="connsiteX2" fmla="*/ 1386 w 2772"/>
                      <a:gd name="connsiteY2" fmla="*/ 2217 h 2217"/>
                      <a:gd name="connsiteX3" fmla="*/ 2772 w 2772"/>
                      <a:gd name="connsiteY3" fmla="*/ 1109 h 2217"/>
                      <a:gd name="connsiteX4" fmla="*/ 1386 w 2772"/>
                      <a:gd name="connsiteY4" fmla="*/ 0 h 22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72" h="2217">
                        <a:moveTo>
                          <a:pt x="1386" y="0"/>
                        </a:moveTo>
                        <a:cubicBezTo>
                          <a:pt x="554" y="0"/>
                          <a:pt x="0" y="554"/>
                          <a:pt x="0" y="1109"/>
                        </a:cubicBezTo>
                        <a:cubicBezTo>
                          <a:pt x="0" y="1663"/>
                          <a:pt x="554" y="2217"/>
                          <a:pt x="1386" y="2217"/>
                        </a:cubicBezTo>
                        <a:cubicBezTo>
                          <a:pt x="2218" y="2217"/>
                          <a:pt x="2772" y="1663"/>
                          <a:pt x="2772" y="1109"/>
                        </a:cubicBezTo>
                        <a:cubicBezTo>
                          <a:pt x="2772" y="554"/>
                          <a:pt x="2218" y="0"/>
                          <a:pt x="1386" y="0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349" name="Freeform 4348">
                    <a:extLst>
                      <a:ext uri="{FF2B5EF4-FFF2-40B4-BE49-F238E27FC236}">
                        <a16:creationId xmlns:a16="http://schemas.microsoft.com/office/drawing/2014/main" id="{04508503-8C37-4EE2-1F09-BFEE16785EA7}"/>
                      </a:ext>
                    </a:extLst>
                  </p:cNvPr>
                  <p:cNvSpPr/>
                  <p:nvPr/>
                </p:nvSpPr>
                <p:spPr>
                  <a:xfrm>
                    <a:off x="1743978" y="4772444"/>
                    <a:ext cx="2495" cy="1748"/>
                  </a:xfrm>
                  <a:custGeom>
                    <a:avLst/>
                    <a:gdLst>
                      <a:gd name="connsiteX0" fmla="*/ 1109 w 2495"/>
                      <a:gd name="connsiteY0" fmla="*/ 320 h 1748"/>
                      <a:gd name="connsiteX1" fmla="*/ 0 w 2495"/>
                      <a:gd name="connsiteY1" fmla="*/ 1429 h 1748"/>
                      <a:gd name="connsiteX2" fmla="*/ 1386 w 2495"/>
                      <a:gd name="connsiteY2" fmla="*/ 1429 h 1748"/>
                      <a:gd name="connsiteX3" fmla="*/ 2495 w 2495"/>
                      <a:gd name="connsiteY3" fmla="*/ 320 h 1748"/>
                      <a:gd name="connsiteX4" fmla="*/ 1109 w 2495"/>
                      <a:gd name="connsiteY4" fmla="*/ 320 h 17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95" h="1748">
                        <a:moveTo>
                          <a:pt x="1109" y="320"/>
                        </a:moveTo>
                        <a:cubicBezTo>
                          <a:pt x="277" y="320"/>
                          <a:pt x="0" y="1151"/>
                          <a:pt x="0" y="1429"/>
                        </a:cubicBezTo>
                        <a:cubicBezTo>
                          <a:pt x="0" y="1706"/>
                          <a:pt x="832" y="1983"/>
                          <a:pt x="1386" y="1429"/>
                        </a:cubicBezTo>
                        <a:cubicBezTo>
                          <a:pt x="1941" y="874"/>
                          <a:pt x="2495" y="597"/>
                          <a:pt x="2495" y="320"/>
                        </a:cubicBezTo>
                        <a:cubicBezTo>
                          <a:pt x="2495" y="43"/>
                          <a:pt x="1663" y="-234"/>
                          <a:pt x="1109" y="320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350" name="Freeform 4349">
                    <a:extLst>
                      <a:ext uri="{FF2B5EF4-FFF2-40B4-BE49-F238E27FC236}">
                        <a16:creationId xmlns:a16="http://schemas.microsoft.com/office/drawing/2014/main" id="{EF0EE4AA-B9CD-B367-9D48-732F5DC004FC}"/>
                      </a:ext>
                    </a:extLst>
                  </p:cNvPr>
                  <p:cNvSpPr/>
                  <p:nvPr/>
                </p:nvSpPr>
                <p:spPr>
                  <a:xfrm>
                    <a:off x="1692967" y="4758631"/>
                    <a:ext cx="3326" cy="2216"/>
                  </a:xfrm>
                  <a:custGeom>
                    <a:avLst/>
                    <a:gdLst>
                      <a:gd name="connsiteX0" fmla="*/ 3327 w 3326"/>
                      <a:gd name="connsiteY0" fmla="*/ 1108 h 2216"/>
                      <a:gd name="connsiteX1" fmla="*/ 1663 w 3326"/>
                      <a:gd name="connsiteY1" fmla="*/ 2217 h 2216"/>
                      <a:gd name="connsiteX2" fmla="*/ 0 w 3326"/>
                      <a:gd name="connsiteY2" fmla="*/ 1108 h 2216"/>
                      <a:gd name="connsiteX3" fmla="*/ 1663 w 3326"/>
                      <a:gd name="connsiteY3" fmla="*/ 0 h 2216"/>
                      <a:gd name="connsiteX4" fmla="*/ 3327 w 3326"/>
                      <a:gd name="connsiteY4" fmla="*/ 1108 h 22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26" h="2216">
                        <a:moveTo>
                          <a:pt x="3327" y="1108"/>
                        </a:moveTo>
                        <a:cubicBezTo>
                          <a:pt x="3327" y="1721"/>
                          <a:pt x="2582" y="2217"/>
                          <a:pt x="1663" y="2217"/>
                        </a:cubicBezTo>
                        <a:cubicBezTo>
                          <a:pt x="745" y="2217"/>
                          <a:pt x="0" y="1721"/>
                          <a:pt x="0" y="1108"/>
                        </a:cubicBezTo>
                        <a:cubicBezTo>
                          <a:pt x="0" y="496"/>
                          <a:pt x="745" y="0"/>
                          <a:pt x="1663" y="0"/>
                        </a:cubicBezTo>
                        <a:cubicBezTo>
                          <a:pt x="2582" y="0"/>
                          <a:pt x="3327" y="496"/>
                          <a:pt x="3327" y="1108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351" name="Freeform 4350">
                    <a:extLst>
                      <a:ext uri="{FF2B5EF4-FFF2-40B4-BE49-F238E27FC236}">
                        <a16:creationId xmlns:a16="http://schemas.microsoft.com/office/drawing/2014/main" id="{7FD18973-7E97-7CC3-3203-88927266827B}"/>
                      </a:ext>
                    </a:extLst>
                  </p:cNvPr>
                  <p:cNvSpPr/>
                  <p:nvPr/>
                </p:nvSpPr>
                <p:spPr>
                  <a:xfrm>
                    <a:off x="1696571" y="4759462"/>
                    <a:ext cx="1108" cy="554"/>
                  </a:xfrm>
                  <a:custGeom>
                    <a:avLst/>
                    <a:gdLst>
                      <a:gd name="connsiteX0" fmla="*/ 1109 w 1108"/>
                      <a:gd name="connsiteY0" fmla="*/ 277 h 554"/>
                      <a:gd name="connsiteX1" fmla="*/ 554 w 1108"/>
                      <a:gd name="connsiteY1" fmla="*/ 554 h 554"/>
                      <a:gd name="connsiteX2" fmla="*/ 0 w 1108"/>
                      <a:gd name="connsiteY2" fmla="*/ 277 h 554"/>
                      <a:gd name="connsiteX3" fmla="*/ 554 w 1108"/>
                      <a:gd name="connsiteY3" fmla="*/ 0 h 554"/>
                      <a:gd name="connsiteX4" fmla="*/ 1109 w 1108"/>
                      <a:gd name="connsiteY4" fmla="*/ 277 h 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08" h="554">
                        <a:moveTo>
                          <a:pt x="1109" y="277"/>
                        </a:moveTo>
                        <a:cubicBezTo>
                          <a:pt x="1109" y="430"/>
                          <a:pt x="861" y="554"/>
                          <a:pt x="554" y="554"/>
                        </a:cubicBezTo>
                        <a:cubicBezTo>
                          <a:pt x="248" y="554"/>
                          <a:pt x="0" y="430"/>
                          <a:pt x="0" y="277"/>
                        </a:cubicBezTo>
                        <a:cubicBezTo>
                          <a:pt x="0" y="124"/>
                          <a:pt x="248" y="0"/>
                          <a:pt x="554" y="0"/>
                        </a:cubicBezTo>
                        <a:cubicBezTo>
                          <a:pt x="861" y="0"/>
                          <a:pt x="1109" y="124"/>
                          <a:pt x="1109" y="277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352" name="Freeform 4351">
                    <a:extLst>
                      <a:ext uri="{FF2B5EF4-FFF2-40B4-BE49-F238E27FC236}">
                        <a16:creationId xmlns:a16="http://schemas.microsoft.com/office/drawing/2014/main" id="{22B68E9A-31F1-DD8C-014F-10A3ABEA4F7D}"/>
                      </a:ext>
                    </a:extLst>
                  </p:cNvPr>
                  <p:cNvSpPr/>
                  <p:nvPr/>
                </p:nvSpPr>
                <p:spPr>
                  <a:xfrm>
                    <a:off x="1696571" y="4758631"/>
                    <a:ext cx="554" cy="554"/>
                  </a:xfrm>
                  <a:custGeom>
                    <a:avLst/>
                    <a:gdLst>
                      <a:gd name="connsiteX0" fmla="*/ 554 w 554"/>
                      <a:gd name="connsiteY0" fmla="*/ 277 h 554"/>
                      <a:gd name="connsiteX1" fmla="*/ 277 w 554"/>
                      <a:gd name="connsiteY1" fmla="*/ 554 h 554"/>
                      <a:gd name="connsiteX2" fmla="*/ 0 w 554"/>
                      <a:gd name="connsiteY2" fmla="*/ 277 h 554"/>
                      <a:gd name="connsiteX3" fmla="*/ 277 w 554"/>
                      <a:gd name="connsiteY3" fmla="*/ 0 h 554"/>
                      <a:gd name="connsiteX4" fmla="*/ 554 w 554"/>
                      <a:gd name="connsiteY4" fmla="*/ 277 h 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4" h="554">
                        <a:moveTo>
                          <a:pt x="554" y="277"/>
                        </a:moveTo>
                        <a:cubicBezTo>
                          <a:pt x="554" y="430"/>
                          <a:pt x="430" y="554"/>
                          <a:pt x="277" y="554"/>
                        </a:cubicBezTo>
                        <a:cubicBezTo>
                          <a:pt x="124" y="554"/>
                          <a:pt x="0" y="430"/>
                          <a:pt x="0" y="277"/>
                        </a:cubicBezTo>
                        <a:cubicBezTo>
                          <a:pt x="0" y="124"/>
                          <a:pt x="124" y="0"/>
                          <a:pt x="277" y="0"/>
                        </a:cubicBezTo>
                        <a:cubicBezTo>
                          <a:pt x="430" y="0"/>
                          <a:pt x="554" y="124"/>
                          <a:pt x="554" y="277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353" name="Freeform 4352">
                    <a:extLst>
                      <a:ext uri="{FF2B5EF4-FFF2-40B4-BE49-F238E27FC236}">
                        <a16:creationId xmlns:a16="http://schemas.microsoft.com/office/drawing/2014/main" id="{C4E5C547-EABB-AA76-A3E5-8B5FFE549BBA}"/>
                      </a:ext>
                    </a:extLst>
                  </p:cNvPr>
                  <p:cNvSpPr/>
                  <p:nvPr/>
                </p:nvSpPr>
                <p:spPr>
                  <a:xfrm>
                    <a:off x="1642510" y="4733413"/>
                    <a:ext cx="1663" cy="2771"/>
                  </a:xfrm>
                  <a:custGeom>
                    <a:avLst/>
                    <a:gdLst>
                      <a:gd name="connsiteX0" fmla="*/ 832 w 1663"/>
                      <a:gd name="connsiteY0" fmla="*/ 0 h 2771"/>
                      <a:gd name="connsiteX1" fmla="*/ 0 w 1663"/>
                      <a:gd name="connsiteY1" fmla="*/ 1386 h 2771"/>
                      <a:gd name="connsiteX2" fmla="*/ 832 w 1663"/>
                      <a:gd name="connsiteY2" fmla="*/ 2771 h 2771"/>
                      <a:gd name="connsiteX3" fmla="*/ 1663 w 1663"/>
                      <a:gd name="connsiteY3" fmla="*/ 1386 h 2771"/>
                      <a:gd name="connsiteX4" fmla="*/ 832 w 1663"/>
                      <a:gd name="connsiteY4" fmla="*/ 0 h 27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63" h="2771">
                        <a:moveTo>
                          <a:pt x="832" y="0"/>
                        </a:moveTo>
                        <a:cubicBezTo>
                          <a:pt x="277" y="0"/>
                          <a:pt x="0" y="554"/>
                          <a:pt x="0" y="1386"/>
                        </a:cubicBezTo>
                        <a:cubicBezTo>
                          <a:pt x="0" y="2217"/>
                          <a:pt x="277" y="2771"/>
                          <a:pt x="832" y="2771"/>
                        </a:cubicBezTo>
                        <a:cubicBezTo>
                          <a:pt x="1386" y="2771"/>
                          <a:pt x="1663" y="2217"/>
                          <a:pt x="1663" y="1386"/>
                        </a:cubicBezTo>
                        <a:cubicBezTo>
                          <a:pt x="1663" y="554"/>
                          <a:pt x="1386" y="0"/>
                          <a:pt x="832" y="0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354" name="Freeform 4353">
                    <a:extLst>
                      <a:ext uri="{FF2B5EF4-FFF2-40B4-BE49-F238E27FC236}">
                        <a16:creationId xmlns:a16="http://schemas.microsoft.com/office/drawing/2014/main" id="{9E54D910-CFF8-F689-6DC4-889B3E0BDCB3}"/>
                      </a:ext>
                    </a:extLst>
                  </p:cNvPr>
                  <p:cNvSpPr/>
                  <p:nvPr/>
                </p:nvSpPr>
                <p:spPr>
                  <a:xfrm>
                    <a:off x="1602588" y="4739232"/>
                    <a:ext cx="1108" cy="1108"/>
                  </a:xfrm>
                  <a:custGeom>
                    <a:avLst/>
                    <a:gdLst>
                      <a:gd name="connsiteX0" fmla="*/ 1109 w 1108"/>
                      <a:gd name="connsiteY0" fmla="*/ 554 h 1108"/>
                      <a:gd name="connsiteX1" fmla="*/ 554 w 1108"/>
                      <a:gd name="connsiteY1" fmla="*/ 1108 h 1108"/>
                      <a:gd name="connsiteX2" fmla="*/ 0 w 1108"/>
                      <a:gd name="connsiteY2" fmla="*/ 554 h 1108"/>
                      <a:gd name="connsiteX3" fmla="*/ 554 w 1108"/>
                      <a:gd name="connsiteY3" fmla="*/ 0 h 1108"/>
                      <a:gd name="connsiteX4" fmla="*/ 1109 w 1108"/>
                      <a:gd name="connsiteY4" fmla="*/ 554 h 11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08" h="1108">
                        <a:moveTo>
                          <a:pt x="1109" y="554"/>
                        </a:moveTo>
                        <a:cubicBezTo>
                          <a:pt x="1109" y="860"/>
                          <a:pt x="861" y="1108"/>
                          <a:pt x="554" y="1108"/>
                        </a:cubicBezTo>
                        <a:cubicBezTo>
                          <a:pt x="248" y="1108"/>
                          <a:pt x="0" y="860"/>
                          <a:pt x="0" y="554"/>
                        </a:cubicBezTo>
                        <a:cubicBezTo>
                          <a:pt x="0" y="248"/>
                          <a:pt x="248" y="0"/>
                          <a:pt x="554" y="0"/>
                        </a:cubicBezTo>
                        <a:cubicBezTo>
                          <a:pt x="861" y="0"/>
                          <a:pt x="1109" y="248"/>
                          <a:pt x="1109" y="554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355" name="Freeform 4354">
                    <a:extLst>
                      <a:ext uri="{FF2B5EF4-FFF2-40B4-BE49-F238E27FC236}">
                        <a16:creationId xmlns:a16="http://schemas.microsoft.com/office/drawing/2014/main" id="{2CEABE9E-95B8-C322-DC6C-1924DF337B60}"/>
                      </a:ext>
                    </a:extLst>
                  </p:cNvPr>
                  <p:cNvSpPr/>
                  <p:nvPr/>
                </p:nvSpPr>
                <p:spPr>
                  <a:xfrm>
                    <a:off x="1550191" y="4715677"/>
                    <a:ext cx="1109" cy="1662"/>
                  </a:xfrm>
                  <a:custGeom>
                    <a:avLst/>
                    <a:gdLst>
                      <a:gd name="connsiteX0" fmla="*/ 555 w 1109"/>
                      <a:gd name="connsiteY0" fmla="*/ 0 h 1662"/>
                      <a:gd name="connsiteX1" fmla="*/ 0 w 1109"/>
                      <a:gd name="connsiteY1" fmla="*/ 831 h 1662"/>
                      <a:gd name="connsiteX2" fmla="*/ 555 w 1109"/>
                      <a:gd name="connsiteY2" fmla="*/ 1663 h 1662"/>
                      <a:gd name="connsiteX3" fmla="*/ 1109 w 1109"/>
                      <a:gd name="connsiteY3" fmla="*/ 831 h 1662"/>
                      <a:gd name="connsiteX4" fmla="*/ 555 w 1109"/>
                      <a:gd name="connsiteY4" fmla="*/ 0 h 16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09" h="1662">
                        <a:moveTo>
                          <a:pt x="555" y="0"/>
                        </a:moveTo>
                        <a:cubicBezTo>
                          <a:pt x="277" y="0"/>
                          <a:pt x="0" y="277"/>
                          <a:pt x="0" y="831"/>
                        </a:cubicBezTo>
                        <a:cubicBezTo>
                          <a:pt x="0" y="1386"/>
                          <a:pt x="277" y="1663"/>
                          <a:pt x="555" y="1663"/>
                        </a:cubicBezTo>
                        <a:cubicBezTo>
                          <a:pt x="832" y="1663"/>
                          <a:pt x="1109" y="1386"/>
                          <a:pt x="1109" y="831"/>
                        </a:cubicBezTo>
                        <a:cubicBezTo>
                          <a:pt x="1109" y="277"/>
                          <a:pt x="832" y="0"/>
                          <a:pt x="555" y="0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356" name="Freeform 4355">
                    <a:extLst>
                      <a:ext uri="{FF2B5EF4-FFF2-40B4-BE49-F238E27FC236}">
                        <a16:creationId xmlns:a16="http://schemas.microsoft.com/office/drawing/2014/main" id="{9CAF7996-C4AA-035E-7CCD-0C897BADDBB0}"/>
                      </a:ext>
                    </a:extLst>
                  </p:cNvPr>
                  <p:cNvSpPr/>
                  <p:nvPr/>
                </p:nvSpPr>
                <p:spPr>
                  <a:xfrm>
                    <a:off x="2108818" y="4758076"/>
                    <a:ext cx="1109" cy="1662"/>
                  </a:xfrm>
                  <a:custGeom>
                    <a:avLst/>
                    <a:gdLst>
                      <a:gd name="connsiteX0" fmla="*/ 555 w 1109"/>
                      <a:gd name="connsiteY0" fmla="*/ 0 h 1662"/>
                      <a:gd name="connsiteX1" fmla="*/ 0 w 1109"/>
                      <a:gd name="connsiteY1" fmla="*/ 832 h 1662"/>
                      <a:gd name="connsiteX2" fmla="*/ 555 w 1109"/>
                      <a:gd name="connsiteY2" fmla="*/ 1663 h 1662"/>
                      <a:gd name="connsiteX3" fmla="*/ 1109 w 1109"/>
                      <a:gd name="connsiteY3" fmla="*/ 832 h 1662"/>
                      <a:gd name="connsiteX4" fmla="*/ 555 w 1109"/>
                      <a:gd name="connsiteY4" fmla="*/ 0 h 16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09" h="1662">
                        <a:moveTo>
                          <a:pt x="555" y="0"/>
                        </a:moveTo>
                        <a:cubicBezTo>
                          <a:pt x="277" y="0"/>
                          <a:pt x="0" y="277"/>
                          <a:pt x="0" y="832"/>
                        </a:cubicBezTo>
                        <a:cubicBezTo>
                          <a:pt x="0" y="1386"/>
                          <a:pt x="277" y="1663"/>
                          <a:pt x="555" y="1663"/>
                        </a:cubicBezTo>
                        <a:cubicBezTo>
                          <a:pt x="832" y="1663"/>
                          <a:pt x="1109" y="1386"/>
                          <a:pt x="1109" y="832"/>
                        </a:cubicBezTo>
                        <a:cubicBezTo>
                          <a:pt x="1109" y="277"/>
                          <a:pt x="832" y="0"/>
                          <a:pt x="555" y="0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357" name="Freeform 4356">
                    <a:extLst>
                      <a:ext uri="{FF2B5EF4-FFF2-40B4-BE49-F238E27FC236}">
                        <a16:creationId xmlns:a16="http://schemas.microsoft.com/office/drawing/2014/main" id="{4649C2CF-E417-1A11-0263-326BB9CB241B}"/>
                      </a:ext>
                    </a:extLst>
                  </p:cNvPr>
                  <p:cNvSpPr/>
                  <p:nvPr/>
                </p:nvSpPr>
                <p:spPr>
                  <a:xfrm>
                    <a:off x="2096897" y="4754197"/>
                    <a:ext cx="554" cy="1108"/>
                  </a:xfrm>
                  <a:custGeom>
                    <a:avLst/>
                    <a:gdLst>
                      <a:gd name="connsiteX0" fmla="*/ 277 w 554"/>
                      <a:gd name="connsiteY0" fmla="*/ 0 h 1108"/>
                      <a:gd name="connsiteX1" fmla="*/ 0 w 554"/>
                      <a:gd name="connsiteY1" fmla="*/ 554 h 1108"/>
                      <a:gd name="connsiteX2" fmla="*/ 277 w 554"/>
                      <a:gd name="connsiteY2" fmla="*/ 1109 h 1108"/>
                      <a:gd name="connsiteX3" fmla="*/ 555 w 554"/>
                      <a:gd name="connsiteY3" fmla="*/ 554 h 1108"/>
                      <a:gd name="connsiteX4" fmla="*/ 277 w 554"/>
                      <a:gd name="connsiteY4" fmla="*/ 0 h 11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4" h="1108">
                        <a:moveTo>
                          <a:pt x="277" y="0"/>
                        </a:moveTo>
                        <a:cubicBezTo>
                          <a:pt x="277" y="0"/>
                          <a:pt x="0" y="0"/>
                          <a:pt x="0" y="554"/>
                        </a:cubicBezTo>
                        <a:cubicBezTo>
                          <a:pt x="0" y="1109"/>
                          <a:pt x="0" y="1109"/>
                          <a:pt x="277" y="1109"/>
                        </a:cubicBezTo>
                        <a:cubicBezTo>
                          <a:pt x="555" y="1109"/>
                          <a:pt x="555" y="1109"/>
                          <a:pt x="555" y="554"/>
                        </a:cubicBezTo>
                        <a:cubicBezTo>
                          <a:pt x="555" y="0"/>
                          <a:pt x="555" y="0"/>
                          <a:pt x="277" y="0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358" name="Freeform 4357">
                    <a:extLst>
                      <a:ext uri="{FF2B5EF4-FFF2-40B4-BE49-F238E27FC236}">
                        <a16:creationId xmlns:a16="http://schemas.microsoft.com/office/drawing/2014/main" id="{D84B510E-2B7A-34C5-C61B-F086B1A7363B}"/>
                      </a:ext>
                    </a:extLst>
                  </p:cNvPr>
                  <p:cNvSpPr/>
                  <p:nvPr/>
                </p:nvSpPr>
                <p:spPr>
                  <a:xfrm>
                    <a:off x="2096897" y="4752534"/>
                    <a:ext cx="1109" cy="554"/>
                  </a:xfrm>
                  <a:custGeom>
                    <a:avLst/>
                    <a:gdLst>
                      <a:gd name="connsiteX0" fmla="*/ 555 w 1109"/>
                      <a:gd name="connsiteY0" fmla="*/ 0 h 554"/>
                      <a:gd name="connsiteX1" fmla="*/ 0 w 1109"/>
                      <a:gd name="connsiteY1" fmla="*/ 277 h 554"/>
                      <a:gd name="connsiteX2" fmla="*/ 555 w 1109"/>
                      <a:gd name="connsiteY2" fmla="*/ 554 h 554"/>
                      <a:gd name="connsiteX3" fmla="*/ 1109 w 1109"/>
                      <a:gd name="connsiteY3" fmla="*/ 277 h 554"/>
                      <a:gd name="connsiteX4" fmla="*/ 555 w 1109"/>
                      <a:gd name="connsiteY4" fmla="*/ 0 h 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09" h="554">
                        <a:moveTo>
                          <a:pt x="555" y="0"/>
                        </a:moveTo>
                        <a:cubicBezTo>
                          <a:pt x="555" y="0"/>
                          <a:pt x="0" y="0"/>
                          <a:pt x="0" y="277"/>
                        </a:cubicBezTo>
                        <a:cubicBezTo>
                          <a:pt x="0" y="554"/>
                          <a:pt x="0" y="554"/>
                          <a:pt x="555" y="554"/>
                        </a:cubicBezTo>
                        <a:cubicBezTo>
                          <a:pt x="1109" y="554"/>
                          <a:pt x="1109" y="554"/>
                          <a:pt x="1109" y="277"/>
                        </a:cubicBezTo>
                        <a:cubicBezTo>
                          <a:pt x="1109" y="0"/>
                          <a:pt x="1109" y="0"/>
                          <a:pt x="555" y="0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359" name="Freeform 4358">
                    <a:extLst>
                      <a:ext uri="{FF2B5EF4-FFF2-40B4-BE49-F238E27FC236}">
                        <a16:creationId xmlns:a16="http://schemas.microsoft.com/office/drawing/2014/main" id="{B105ED39-1FDB-46B2-DA20-8E16D57A39A0}"/>
                      </a:ext>
                    </a:extLst>
                  </p:cNvPr>
                  <p:cNvSpPr/>
                  <p:nvPr/>
                </p:nvSpPr>
                <p:spPr>
                  <a:xfrm>
                    <a:off x="2094402" y="4752257"/>
                    <a:ext cx="554" cy="2771"/>
                  </a:xfrm>
                  <a:custGeom>
                    <a:avLst/>
                    <a:gdLst>
                      <a:gd name="connsiteX0" fmla="*/ 277 w 554"/>
                      <a:gd name="connsiteY0" fmla="*/ 0 h 2771"/>
                      <a:gd name="connsiteX1" fmla="*/ 0 w 554"/>
                      <a:gd name="connsiteY1" fmla="*/ 0 h 2771"/>
                      <a:gd name="connsiteX2" fmla="*/ 277 w 554"/>
                      <a:gd name="connsiteY2" fmla="*/ 0 h 2771"/>
                      <a:gd name="connsiteX3" fmla="*/ 555 w 554"/>
                      <a:gd name="connsiteY3" fmla="*/ 0 h 2771"/>
                      <a:gd name="connsiteX4" fmla="*/ 277 w 554"/>
                      <a:gd name="connsiteY4" fmla="*/ 0 h 27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4" h="2771">
                        <a:moveTo>
                          <a:pt x="277" y="0"/>
                        </a:moveTo>
                        <a:cubicBezTo>
                          <a:pt x="277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277" y="0"/>
                        </a:cubicBezTo>
                        <a:cubicBezTo>
                          <a:pt x="555" y="0"/>
                          <a:pt x="555" y="0"/>
                          <a:pt x="555" y="0"/>
                        </a:cubicBezTo>
                        <a:cubicBezTo>
                          <a:pt x="555" y="0"/>
                          <a:pt x="555" y="0"/>
                          <a:pt x="277" y="0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360" name="Freeform 4359">
                    <a:extLst>
                      <a:ext uri="{FF2B5EF4-FFF2-40B4-BE49-F238E27FC236}">
                        <a16:creationId xmlns:a16="http://schemas.microsoft.com/office/drawing/2014/main" id="{FB438E68-1EA8-0EAC-8522-0A66E2D1940F}"/>
                      </a:ext>
                    </a:extLst>
                  </p:cNvPr>
                  <p:cNvSpPr/>
                  <p:nvPr/>
                </p:nvSpPr>
                <p:spPr>
                  <a:xfrm>
                    <a:off x="2095234" y="4751148"/>
                    <a:ext cx="1386" cy="1108"/>
                  </a:xfrm>
                  <a:custGeom>
                    <a:avLst/>
                    <a:gdLst>
                      <a:gd name="connsiteX0" fmla="*/ 554 w 1386"/>
                      <a:gd name="connsiteY0" fmla="*/ 277 h 1108"/>
                      <a:gd name="connsiteX1" fmla="*/ 0 w 1386"/>
                      <a:gd name="connsiteY1" fmla="*/ 1109 h 1108"/>
                      <a:gd name="connsiteX2" fmla="*/ 832 w 1386"/>
                      <a:gd name="connsiteY2" fmla="*/ 832 h 1108"/>
                      <a:gd name="connsiteX3" fmla="*/ 1386 w 1386"/>
                      <a:gd name="connsiteY3" fmla="*/ 0 h 1108"/>
                      <a:gd name="connsiteX4" fmla="*/ 554 w 1386"/>
                      <a:gd name="connsiteY4" fmla="*/ 277 h 11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6" h="1108">
                        <a:moveTo>
                          <a:pt x="554" y="277"/>
                        </a:moveTo>
                        <a:cubicBezTo>
                          <a:pt x="277" y="554"/>
                          <a:pt x="0" y="832"/>
                          <a:pt x="0" y="1109"/>
                        </a:cubicBezTo>
                        <a:cubicBezTo>
                          <a:pt x="0" y="1109"/>
                          <a:pt x="554" y="1109"/>
                          <a:pt x="832" y="832"/>
                        </a:cubicBezTo>
                        <a:cubicBezTo>
                          <a:pt x="1109" y="554"/>
                          <a:pt x="1386" y="277"/>
                          <a:pt x="1386" y="0"/>
                        </a:cubicBezTo>
                        <a:cubicBezTo>
                          <a:pt x="1386" y="0"/>
                          <a:pt x="832" y="0"/>
                          <a:pt x="554" y="277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361" name="Freeform 4360">
                    <a:extLst>
                      <a:ext uri="{FF2B5EF4-FFF2-40B4-BE49-F238E27FC236}">
                        <a16:creationId xmlns:a16="http://schemas.microsoft.com/office/drawing/2014/main" id="{F5EF85EC-0B0E-179A-C367-3019CA9F310D}"/>
                      </a:ext>
                    </a:extLst>
                  </p:cNvPr>
                  <p:cNvSpPr/>
                  <p:nvPr/>
                </p:nvSpPr>
                <p:spPr>
                  <a:xfrm>
                    <a:off x="2093016" y="4752811"/>
                    <a:ext cx="1663" cy="1108"/>
                  </a:xfrm>
                  <a:custGeom>
                    <a:avLst/>
                    <a:gdLst>
                      <a:gd name="connsiteX0" fmla="*/ 832 w 1663"/>
                      <a:gd name="connsiteY0" fmla="*/ 0 h 1108"/>
                      <a:gd name="connsiteX1" fmla="*/ 0 w 1663"/>
                      <a:gd name="connsiteY1" fmla="*/ 554 h 1108"/>
                      <a:gd name="connsiteX2" fmla="*/ 832 w 1663"/>
                      <a:gd name="connsiteY2" fmla="*/ 1109 h 1108"/>
                      <a:gd name="connsiteX3" fmla="*/ 1664 w 1663"/>
                      <a:gd name="connsiteY3" fmla="*/ 554 h 1108"/>
                      <a:gd name="connsiteX4" fmla="*/ 832 w 1663"/>
                      <a:gd name="connsiteY4" fmla="*/ 0 h 11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63" h="1108">
                        <a:moveTo>
                          <a:pt x="832" y="0"/>
                        </a:moveTo>
                        <a:cubicBezTo>
                          <a:pt x="555" y="0"/>
                          <a:pt x="0" y="277"/>
                          <a:pt x="0" y="554"/>
                        </a:cubicBezTo>
                        <a:cubicBezTo>
                          <a:pt x="0" y="832"/>
                          <a:pt x="277" y="1109"/>
                          <a:pt x="832" y="1109"/>
                        </a:cubicBezTo>
                        <a:cubicBezTo>
                          <a:pt x="1386" y="1109"/>
                          <a:pt x="1664" y="832"/>
                          <a:pt x="1664" y="554"/>
                        </a:cubicBezTo>
                        <a:cubicBezTo>
                          <a:pt x="1664" y="277"/>
                          <a:pt x="1386" y="0"/>
                          <a:pt x="832" y="0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362" name="Freeform 4361">
                    <a:extLst>
                      <a:ext uri="{FF2B5EF4-FFF2-40B4-BE49-F238E27FC236}">
                        <a16:creationId xmlns:a16="http://schemas.microsoft.com/office/drawing/2014/main" id="{1D99E3E5-FC1A-82D8-B42B-E2EB1F60DA2C}"/>
                      </a:ext>
                    </a:extLst>
                  </p:cNvPr>
                  <p:cNvSpPr/>
                  <p:nvPr/>
                </p:nvSpPr>
                <p:spPr>
                  <a:xfrm>
                    <a:off x="2095511" y="4755028"/>
                    <a:ext cx="2772" cy="554"/>
                  </a:xfrm>
                  <a:custGeom>
                    <a:avLst/>
                    <a:gdLst>
                      <a:gd name="connsiteX0" fmla="*/ 0 w 2772"/>
                      <a:gd name="connsiteY0" fmla="*/ 0 h 554"/>
                      <a:gd name="connsiteX1" fmla="*/ 0 w 2772"/>
                      <a:gd name="connsiteY1" fmla="*/ 277 h 554"/>
                      <a:gd name="connsiteX2" fmla="*/ 0 w 2772"/>
                      <a:gd name="connsiteY2" fmla="*/ 554 h 554"/>
                      <a:gd name="connsiteX3" fmla="*/ 0 w 2772"/>
                      <a:gd name="connsiteY3" fmla="*/ 277 h 554"/>
                      <a:gd name="connsiteX4" fmla="*/ 0 w 2772"/>
                      <a:gd name="connsiteY4" fmla="*/ 0 h 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72" h="554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277"/>
                        </a:cubicBezTo>
                        <a:cubicBezTo>
                          <a:pt x="0" y="554"/>
                          <a:pt x="0" y="554"/>
                          <a:pt x="0" y="554"/>
                        </a:cubicBezTo>
                        <a:cubicBezTo>
                          <a:pt x="0" y="554"/>
                          <a:pt x="0" y="554"/>
                          <a:pt x="0" y="277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363" name="Freeform 4362">
                    <a:extLst>
                      <a:ext uri="{FF2B5EF4-FFF2-40B4-BE49-F238E27FC236}">
                        <a16:creationId xmlns:a16="http://schemas.microsoft.com/office/drawing/2014/main" id="{EEE061E0-E047-4D35-48B3-5E7E3DBF8CD6}"/>
                      </a:ext>
                    </a:extLst>
                  </p:cNvPr>
                  <p:cNvSpPr/>
                  <p:nvPr/>
                </p:nvSpPr>
                <p:spPr>
                  <a:xfrm>
                    <a:off x="2096065" y="4755582"/>
                    <a:ext cx="554" cy="1108"/>
                  </a:xfrm>
                  <a:custGeom>
                    <a:avLst/>
                    <a:gdLst>
                      <a:gd name="connsiteX0" fmla="*/ 277 w 554"/>
                      <a:gd name="connsiteY0" fmla="*/ 0 h 1108"/>
                      <a:gd name="connsiteX1" fmla="*/ 0 w 554"/>
                      <a:gd name="connsiteY1" fmla="*/ 554 h 1108"/>
                      <a:gd name="connsiteX2" fmla="*/ 277 w 554"/>
                      <a:gd name="connsiteY2" fmla="*/ 1109 h 1108"/>
                      <a:gd name="connsiteX3" fmla="*/ 555 w 554"/>
                      <a:gd name="connsiteY3" fmla="*/ 554 h 1108"/>
                      <a:gd name="connsiteX4" fmla="*/ 277 w 554"/>
                      <a:gd name="connsiteY4" fmla="*/ 0 h 11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4" h="1108">
                        <a:moveTo>
                          <a:pt x="277" y="0"/>
                        </a:moveTo>
                        <a:cubicBezTo>
                          <a:pt x="277" y="0"/>
                          <a:pt x="0" y="0"/>
                          <a:pt x="0" y="554"/>
                        </a:cubicBezTo>
                        <a:cubicBezTo>
                          <a:pt x="0" y="1109"/>
                          <a:pt x="0" y="1109"/>
                          <a:pt x="277" y="1109"/>
                        </a:cubicBezTo>
                        <a:cubicBezTo>
                          <a:pt x="555" y="1109"/>
                          <a:pt x="555" y="1109"/>
                          <a:pt x="555" y="554"/>
                        </a:cubicBezTo>
                        <a:cubicBezTo>
                          <a:pt x="555" y="0"/>
                          <a:pt x="555" y="0"/>
                          <a:pt x="277" y="0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364" name="Freeform 4363">
                    <a:extLst>
                      <a:ext uri="{FF2B5EF4-FFF2-40B4-BE49-F238E27FC236}">
                        <a16:creationId xmlns:a16="http://schemas.microsoft.com/office/drawing/2014/main" id="{0407908A-13C5-7C1C-1439-2F6415F26DC0}"/>
                      </a:ext>
                    </a:extLst>
                  </p:cNvPr>
                  <p:cNvSpPr/>
                  <p:nvPr/>
                </p:nvSpPr>
                <p:spPr>
                  <a:xfrm>
                    <a:off x="2035351" y="4752811"/>
                    <a:ext cx="1108" cy="1662"/>
                  </a:xfrm>
                  <a:custGeom>
                    <a:avLst/>
                    <a:gdLst>
                      <a:gd name="connsiteX0" fmla="*/ 1109 w 1108"/>
                      <a:gd name="connsiteY0" fmla="*/ 831 h 1662"/>
                      <a:gd name="connsiteX1" fmla="*/ 554 w 1108"/>
                      <a:gd name="connsiteY1" fmla="*/ 1663 h 1662"/>
                      <a:gd name="connsiteX2" fmla="*/ 0 w 1108"/>
                      <a:gd name="connsiteY2" fmla="*/ 831 h 1662"/>
                      <a:gd name="connsiteX3" fmla="*/ 554 w 1108"/>
                      <a:gd name="connsiteY3" fmla="*/ 0 h 1662"/>
                      <a:gd name="connsiteX4" fmla="*/ 1109 w 1108"/>
                      <a:gd name="connsiteY4" fmla="*/ 831 h 16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08" h="1662">
                        <a:moveTo>
                          <a:pt x="1109" y="831"/>
                        </a:moveTo>
                        <a:cubicBezTo>
                          <a:pt x="1109" y="1290"/>
                          <a:pt x="861" y="1663"/>
                          <a:pt x="554" y="1663"/>
                        </a:cubicBezTo>
                        <a:cubicBezTo>
                          <a:pt x="248" y="1663"/>
                          <a:pt x="0" y="1291"/>
                          <a:pt x="0" y="831"/>
                        </a:cubicBezTo>
                        <a:cubicBezTo>
                          <a:pt x="0" y="372"/>
                          <a:pt x="248" y="0"/>
                          <a:pt x="554" y="0"/>
                        </a:cubicBezTo>
                        <a:cubicBezTo>
                          <a:pt x="861" y="0"/>
                          <a:pt x="1109" y="372"/>
                          <a:pt x="1109" y="831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365" name="Freeform 4364">
                    <a:extLst>
                      <a:ext uri="{FF2B5EF4-FFF2-40B4-BE49-F238E27FC236}">
                        <a16:creationId xmlns:a16="http://schemas.microsoft.com/office/drawing/2014/main" id="{603FB3A0-C234-AE78-15BA-F7E29F0D2B5F}"/>
                      </a:ext>
                    </a:extLst>
                  </p:cNvPr>
                  <p:cNvSpPr/>
                  <p:nvPr/>
                </p:nvSpPr>
                <p:spPr>
                  <a:xfrm>
                    <a:off x="2061134" y="4721219"/>
                    <a:ext cx="1663" cy="1662"/>
                  </a:xfrm>
                  <a:custGeom>
                    <a:avLst/>
                    <a:gdLst>
                      <a:gd name="connsiteX0" fmla="*/ 832 w 1663"/>
                      <a:gd name="connsiteY0" fmla="*/ 0 h 1662"/>
                      <a:gd name="connsiteX1" fmla="*/ 0 w 1663"/>
                      <a:gd name="connsiteY1" fmla="*/ 831 h 1662"/>
                      <a:gd name="connsiteX2" fmla="*/ 832 w 1663"/>
                      <a:gd name="connsiteY2" fmla="*/ 1663 h 1662"/>
                      <a:gd name="connsiteX3" fmla="*/ 1664 w 1663"/>
                      <a:gd name="connsiteY3" fmla="*/ 831 h 1662"/>
                      <a:gd name="connsiteX4" fmla="*/ 832 w 1663"/>
                      <a:gd name="connsiteY4" fmla="*/ 0 h 16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63" h="1662">
                        <a:moveTo>
                          <a:pt x="832" y="0"/>
                        </a:moveTo>
                        <a:cubicBezTo>
                          <a:pt x="555" y="0"/>
                          <a:pt x="0" y="277"/>
                          <a:pt x="0" y="831"/>
                        </a:cubicBezTo>
                        <a:cubicBezTo>
                          <a:pt x="0" y="1386"/>
                          <a:pt x="277" y="1663"/>
                          <a:pt x="832" y="1663"/>
                        </a:cubicBezTo>
                        <a:cubicBezTo>
                          <a:pt x="1386" y="1663"/>
                          <a:pt x="1664" y="1386"/>
                          <a:pt x="1664" y="831"/>
                        </a:cubicBezTo>
                        <a:cubicBezTo>
                          <a:pt x="1664" y="277"/>
                          <a:pt x="1386" y="0"/>
                          <a:pt x="832" y="0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366" name="Freeform 4365">
                    <a:extLst>
                      <a:ext uri="{FF2B5EF4-FFF2-40B4-BE49-F238E27FC236}">
                        <a16:creationId xmlns:a16="http://schemas.microsoft.com/office/drawing/2014/main" id="{F7A0B01F-E4CA-C61C-AE3E-1E3C6E346A36}"/>
                      </a:ext>
                    </a:extLst>
                  </p:cNvPr>
                  <p:cNvSpPr/>
                  <p:nvPr/>
                </p:nvSpPr>
                <p:spPr>
                  <a:xfrm>
                    <a:off x="2076659" y="4706809"/>
                    <a:ext cx="6099" cy="3879"/>
                  </a:xfrm>
                  <a:custGeom>
                    <a:avLst/>
                    <a:gdLst>
                      <a:gd name="connsiteX0" fmla="*/ 3050 w 6099"/>
                      <a:gd name="connsiteY0" fmla="*/ 0 h 3879"/>
                      <a:gd name="connsiteX1" fmla="*/ 0 w 6099"/>
                      <a:gd name="connsiteY1" fmla="*/ 1940 h 3879"/>
                      <a:gd name="connsiteX2" fmla="*/ 3050 w 6099"/>
                      <a:gd name="connsiteY2" fmla="*/ 3880 h 3879"/>
                      <a:gd name="connsiteX3" fmla="*/ 6099 w 6099"/>
                      <a:gd name="connsiteY3" fmla="*/ 1940 h 3879"/>
                      <a:gd name="connsiteX4" fmla="*/ 3050 w 6099"/>
                      <a:gd name="connsiteY4" fmla="*/ 0 h 3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099" h="3879">
                        <a:moveTo>
                          <a:pt x="3050" y="0"/>
                        </a:moveTo>
                        <a:cubicBezTo>
                          <a:pt x="1386" y="0"/>
                          <a:pt x="0" y="832"/>
                          <a:pt x="0" y="1940"/>
                        </a:cubicBezTo>
                        <a:cubicBezTo>
                          <a:pt x="0" y="3048"/>
                          <a:pt x="1386" y="3880"/>
                          <a:pt x="3050" y="3880"/>
                        </a:cubicBezTo>
                        <a:cubicBezTo>
                          <a:pt x="4713" y="3880"/>
                          <a:pt x="6099" y="3048"/>
                          <a:pt x="6099" y="1940"/>
                        </a:cubicBezTo>
                        <a:cubicBezTo>
                          <a:pt x="6099" y="832"/>
                          <a:pt x="4713" y="0"/>
                          <a:pt x="3050" y="0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367" name="Freeform 4366">
                    <a:extLst>
                      <a:ext uri="{FF2B5EF4-FFF2-40B4-BE49-F238E27FC236}">
                        <a16:creationId xmlns:a16="http://schemas.microsoft.com/office/drawing/2014/main" id="{A0104605-3A3D-A17C-71D2-74FF60AD499C}"/>
                      </a:ext>
                    </a:extLst>
                  </p:cNvPr>
                  <p:cNvSpPr/>
                  <p:nvPr/>
                </p:nvSpPr>
                <p:spPr>
                  <a:xfrm>
                    <a:off x="2055312" y="4706255"/>
                    <a:ext cx="2217" cy="2216"/>
                  </a:xfrm>
                  <a:custGeom>
                    <a:avLst/>
                    <a:gdLst>
                      <a:gd name="connsiteX0" fmla="*/ 1109 w 2217"/>
                      <a:gd name="connsiteY0" fmla="*/ 0 h 2216"/>
                      <a:gd name="connsiteX1" fmla="*/ 0 w 2217"/>
                      <a:gd name="connsiteY1" fmla="*/ 1109 h 2216"/>
                      <a:gd name="connsiteX2" fmla="*/ 1109 w 2217"/>
                      <a:gd name="connsiteY2" fmla="*/ 2217 h 2216"/>
                      <a:gd name="connsiteX3" fmla="*/ 2218 w 2217"/>
                      <a:gd name="connsiteY3" fmla="*/ 1109 h 2216"/>
                      <a:gd name="connsiteX4" fmla="*/ 1109 w 2217"/>
                      <a:gd name="connsiteY4" fmla="*/ 0 h 22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7" h="2216">
                        <a:moveTo>
                          <a:pt x="1109" y="0"/>
                        </a:moveTo>
                        <a:cubicBezTo>
                          <a:pt x="555" y="0"/>
                          <a:pt x="0" y="554"/>
                          <a:pt x="0" y="1109"/>
                        </a:cubicBezTo>
                        <a:cubicBezTo>
                          <a:pt x="0" y="1663"/>
                          <a:pt x="555" y="2217"/>
                          <a:pt x="1109" y="2217"/>
                        </a:cubicBezTo>
                        <a:cubicBezTo>
                          <a:pt x="1663" y="2217"/>
                          <a:pt x="2218" y="1663"/>
                          <a:pt x="2218" y="1109"/>
                        </a:cubicBezTo>
                        <a:cubicBezTo>
                          <a:pt x="2218" y="554"/>
                          <a:pt x="1663" y="0"/>
                          <a:pt x="1109" y="0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368" name="Freeform 4367">
                    <a:extLst>
                      <a:ext uri="{FF2B5EF4-FFF2-40B4-BE49-F238E27FC236}">
                        <a16:creationId xmlns:a16="http://schemas.microsoft.com/office/drawing/2014/main" id="{F156C122-B479-648A-97D6-B3E9CC169D0F}"/>
                      </a:ext>
                    </a:extLst>
                  </p:cNvPr>
                  <p:cNvSpPr/>
                  <p:nvPr/>
                </p:nvSpPr>
                <p:spPr>
                  <a:xfrm>
                    <a:off x="2051431" y="4703206"/>
                    <a:ext cx="1663" cy="1108"/>
                  </a:xfrm>
                  <a:custGeom>
                    <a:avLst/>
                    <a:gdLst>
                      <a:gd name="connsiteX0" fmla="*/ 832 w 1663"/>
                      <a:gd name="connsiteY0" fmla="*/ 0 h 1108"/>
                      <a:gd name="connsiteX1" fmla="*/ 0 w 1663"/>
                      <a:gd name="connsiteY1" fmla="*/ 554 h 1108"/>
                      <a:gd name="connsiteX2" fmla="*/ 832 w 1663"/>
                      <a:gd name="connsiteY2" fmla="*/ 1108 h 1108"/>
                      <a:gd name="connsiteX3" fmla="*/ 1664 w 1663"/>
                      <a:gd name="connsiteY3" fmla="*/ 554 h 1108"/>
                      <a:gd name="connsiteX4" fmla="*/ 832 w 1663"/>
                      <a:gd name="connsiteY4" fmla="*/ 0 h 11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63" h="1108">
                        <a:moveTo>
                          <a:pt x="832" y="0"/>
                        </a:moveTo>
                        <a:cubicBezTo>
                          <a:pt x="555" y="0"/>
                          <a:pt x="0" y="277"/>
                          <a:pt x="0" y="554"/>
                        </a:cubicBezTo>
                        <a:cubicBezTo>
                          <a:pt x="0" y="831"/>
                          <a:pt x="277" y="1108"/>
                          <a:pt x="832" y="1108"/>
                        </a:cubicBezTo>
                        <a:cubicBezTo>
                          <a:pt x="1386" y="1108"/>
                          <a:pt x="1664" y="831"/>
                          <a:pt x="1664" y="554"/>
                        </a:cubicBezTo>
                        <a:cubicBezTo>
                          <a:pt x="1664" y="277"/>
                          <a:pt x="1386" y="0"/>
                          <a:pt x="832" y="0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369" name="Freeform 4368">
                    <a:extLst>
                      <a:ext uri="{FF2B5EF4-FFF2-40B4-BE49-F238E27FC236}">
                        <a16:creationId xmlns:a16="http://schemas.microsoft.com/office/drawing/2014/main" id="{D8E4AD66-0393-3661-6866-1224B64D4063}"/>
                      </a:ext>
                    </a:extLst>
                  </p:cNvPr>
                  <p:cNvSpPr/>
                  <p:nvPr/>
                </p:nvSpPr>
                <p:spPr>
                  <a:xfrm>
                    <a:off x="2048658" y="4702929"/>
                    <a:ext cx="1109" cy="1108"/>
                  </a:xfrm>
                  <a:custGeom>
                    <a:avLst/>
                    <a:gdLst>
                      <a:gd name="connsiteX0" fmla="*/ 555 w 1109"/>
                      <a:gd name="connsiteY0" fmla="*/ 0 h 1108"/>
                      <a:gd name="connsiteX1" fmla="*/ 0 w 1109"/>
                      <a:gd name="connsiteY1" fmla="*/ 554 h 1108"/>
                      <a:gd name="connsiteX2" fmla="*/ 555 w 1109"/>
                      <a:gd name="connsiteY2" fmla="*/ 1109 h 1108"/>
                      <a:gd name="connsiteX3" fmla="*/ 1109 w 1109"/>
                      <a:gd name="connsiteY3" fmla="*/ 554 h 1108"/>
                      <a:gd name="connsiteX4" fmla="*/ 555 w 1109"/>
                      <a:gd name="connsiteY4" fmla="*/ 0 h 11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09" h="1108">
                        <a:moveTo>
                          <a:pt x="555" y="0"/>
                        </a:moveTo>
                        <a:cubicBezTo>
                          <a:pt x="277" y="0"/>
                          <a:pt x="0" y="0"/>
                          <a:pt x="0" y="554"/>
                        </a:cubicBezTo>
                        <a:cubicBezTo>
                          <a:pt x="0" y="1109"/>
                          <a:pt x="277" y="1109"/>
                          <a:pt x="555" y="1109"/>
                        </a:cubicBezTo>
                        <a:cubicBezTo>
                          <a:pt x="832" y="1109"/>
                          <a:pt x="1109" y="1109"/>
                          <a:pt x="1109" y="554"/>
                        </a:cubicBezTo>
                        <a:cubicBezTo>
                          <a:pt x="1109" y="0"/>
                          <a:pt x="832" y="0"/>
                          <a:pt x="555" y="0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370" name="Freeform 4369">
                    <a:extLst>
                      <a:ext uri="{FF2B5EF4-FFF2-40B4-BE49-F238E27FC236}">
                        <a16:creationId xmlns:a16="http://schemas.microsoft.com/office/drawing/2014/main" id="{389AA490-FBAA-D041-613E-3EABF14DB2ED}"/>
                      </a:ext>
                    </a:extLst>
                  </p:cNvPr>
                  <p:cNvSpPr/>
                  <p:nvPr/>
                </p:nvSpPr>
                <p:spPr>
                  <a:xfrm>
                    <a:off x="2045609" y="4702098"/>
                    <a:ext cx="1663" cy="1108"/>
                  </a:xfrm>
                  <a:custGeom>
                    <a:avLst/>
                    <a:gdLst>
                      <a:gd name="connsiteX0" fmla="*/ 832 w 1663"/>
                      <a:gd name="connsiteY0" fmla="*/ 0 h 1108"/>
                      <a:gd name="connsiteX1" fmla="*/ 0 w 1663"/>
                      <a:gd name="connsiteY1" fmla="*/ 554 h 1108"/>
                      <a:gd name="connsiteX2" fmla="*/ 832 w 1663"/>
                      <a:gd name="connsiteY2" fmla="*/ 1109 h 1108"/>
                      <a:gd name="connsiteX3" fmla="*/ 1663 w 1663"/>
                      <a:gd name="connsiteY3" fmla="*/ 554 h 1108"/>
                      <a:gd name="connsiteX4" fmla="*/ 832 w 1663"/>
                      <a:gd name="connsiteY4" fmla="*/ 0 h 11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63" h="1108">
                        <a:moveTo>
                          <a:pt x="832" y="0"/>
                        </a:moveTo>
                        <a:cubicBezTo>
                          <a:pt x="555" y="0"/>
                          <a:pt x="0" y="277"/>
                          <a:pt x="0" y="554"/>
                        </a:cubicBezTo>
                        <a:cubicBezTo>
                          <a:pt x="0" y="831"/>
                          <a:pt x="277" y="1109"/>
                          <a:pt x="832" y="1109"/>
                        </a:cubicBezTo>
                        <a:cubicBezTo>
                          <a:pt x="1386" y="1109"/>
                          <a:pt x="1663" y="831"/>
                          <a:pt x="1663" y="554"/>
                        </a:cubicBezTo>
                        <a:cubicBezTo>
                          <a:pt x="1663" y="277"/>
                          <a:pt x="1386" y="0"/>
                          <a:pt x="832" y="0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371" name="Freeform 4370">
                    <a:extLst>
                      <a:ext uri="{FF2B5EF4-FFF2-40B4-BE49-F238E27FC236}">
                        <a16:creationId xmlns:a16="http://schemas.microsoft.com/office/drawing/2014/main" id="{995ECD18-1472-59B6-C46D-DB3B6C663FF7}"/>
                      </a:ext>
                    </a:extLst>
                  </p:cNvPr>
                  <p:cNvSpPr/>
                  <p:nvPr/>
                </p:nvSpPr>
                <p:spPr>
                  <a:xfrm>
                    <a:off x="1996261" y="4687410"/>
                    <a:ext cx="2217" cy="3879"/>
                  </a:xfrm>
                  <a:custGeom>
                    <a:avLst/>
                    <a:gdLst>
                      <a:gd name="connsiteX0" fmla="*/ 2218 w 2217"/>
                      <a:gd name="connsiteY0" fmla="*/ 1940 h 3879"/>
                      <a:gd name="connsiteX1" fmla="*/ 1109 w 2217"/>
                      <a:gd name="connsiteY1" fmla="*/ 3880 h 3879"/>
                      <a:gd name="connsiteX2" fmla="*/ 0 w 2217"/>
                      <a:gd name="connsiteY2" fmla="*/ 1940 h 3879"/>
                      <a:gd name="connsiteX3" fmla="*/ 1109 w 2217"/>
                      <a:gd name="connsiteY3" fmla="*/ 0 h 3879"/>
                      <a:gd name="connsiteX4" fmla="*/ 2218 w 2217"/>
                      <a:gd name="connsiteY4" fmla="*/ 1940 h 3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7" h="3879">
                        <a:moveTo>
                          <a:pt x="2218" y="1940"/>
                        </a:moveTo>
                        <a:cubicBezTo>
                          <a:pt x="2218" y="3011"/>
                          <a:pt x="1721" y="3880"/>
                          <a:pt x="1109" y="3880"/>
                        </a:cubicBezTo>
                        <a:cubicBezTo>
                          <a:pt x="496" y="3880"/>
                          <a:pt x="0" y="3011"/>
                          <a:pt x="0" y="1940"/>
                        </a:cubicBezTo>
                        <a:cubicBezTo>
                          <a:pt x="0" y="869"/>
                          <a:pt x="496" y="0"/>
                          <a:pt x="1109" y="0"/>
                        </a:cubicBezTo>
                        <a:cubicBezTo>
                          <a:pt x="1721" y="0"/>
                          <a:pt x="2218" y="869"/>
                          <a:pt x="2218" y="1940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372" name="Freeform 4371">
                    <a:extLst>
                      <a:ext uri="{FF2B5EF4-FFF2-40B4-BE49-F238E27FC236}">
                        <a16:creationId xmlns:a16="http://schemas.microsoft.com/office/drawing/2014/main" id="{FCF0B3C1-CC1F-5FEC-6CE5-16E5286F142C}"/>
                      </a:ext>
                    </a:extLst>
                  </p:cNvPr>
                  <p:cNvSpPr/>
                  <p:nvPr/>
                </p:nvSpPr>
                <p:spPr>
                  <a:xfrm>
                    <a:off x="1979904" y="4687410"/>
                    <a:ext cx="1109" cy="1662"/>
                  </a:xfrm>
                  <a:custGeom>
                    <a:avLst/>
                    <a:gdLst>
                      <a:gd name="connsiteX0" fmla="*/ 555 w 1109"/>
                      <a:gd name="connsiteY0" fmla="*/ 0 h 1662"/>
                      <a:gd name="connsiteX1" fmla="*/ 0 w 1109"/>
                      <a:gd name="connsiteY1" fmla="*/ 832 h 1662"/>
                      <a:gd name="connsiteX2" fmla="*/ 555 w 1109"/>
                      <a:gd name="connsiteY2" fmla="*/ 1663 h 1662"/>
                      <a:gd name="connsiteX3" fmla="*/ 1109 w 1109"/>
                      <a:gd name="connsiteY3" fmla="*/ 832 h 1662"/>
                      <a:gd name="connsiteX4" fmla="*/ 555 w 1109"/>
                      <a:gd name="connsiteY4" fmla="*/ 0 h 16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09" h="1662">
                        <a:moveTo>
                          <a:pt x="555" y="0"/>
                        </a:moveTo>
                        <a:cubicBezTo>
                          <a:pt x="277" y="0"/>
                          <a:pt x="0" y="277"/>
                          <a:pt x="0" y="832"/>
                        </a:cubicBezTo>
                        <a:cubicBezTo>
                          <a:pt x="0" y="1386"/>
                          <a:pt x="277" y="1663"/>
                          <a:pt x="555" y="1663"/>
                        </a:cubicBezTo>
                        <a:cubicBezTo>
                          <a:pt x="832" y="1663"/>
                          <a:pt x="1109" y="1386"/>
                          <a:pt x="1109" y="832"/>
                        </a:cubicBezTo>
                        <a:cubicBezTo>
                          <a:pt x="1109" y="277"/>
                          <a:pt x="832" y="0"/>
                          <a:pt x="555" y="0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373" name="Freeform 4372">
                    <a:extLst>
                      <a:ext uri="{FF2B5EF4-FFF2-40B4-BE49-F238E27FC236}">
                        <a16:creationId xmlns:a16="http://schemas.microsoft.com/office/drawing/2014/main" id="{A995CBD1-49FC-E82B-60AC-DE7A0258A1B2}"/>
                      </a:ext>
                    </a:extLst>
                  </p:cNvPr>
                  <p:cNvSpPr/>
                  <p:nvPr/>
                </p:nvSpPr>
                <p:spPr>
                  <a:xfrm>
                    <a:off x="1982399" y="4715677"/>
                    <a:ext cx="8039" cy="2216"/>
                  </a:xfrm>
                  <a:custGeom>
                    <a:avLst/>
                    <a:gdLst>
                      <a:gd name="connsiteX0" fmla="*/ 8040 w 8039"/>
                      <a:gd name="connsiteY0" fmla="*/ 1108 h 2216"/>
                      <a:gd name="connsiteX1" fmla="*/ 8040 w 8039"/>
                      <a:gd name="connsiteY1" fmla="*/ 1108 h 2216"/>
                      <a:gd name="connsiteX2" fmla="*/ 6654 w 8039"/>
                      <a:gd name="connsiteY2" fmla="*/ 831 h 2216"/>
                      <a:gd name="connsiteX3" fmla="*/ 6099 w 8039"/>
                      <a:gd name="connsiteY3" fmla="*/ 831 h 2216"/>
                      <a:gd name="connsiteX4" fmla="*/ 5822 w 8039"/>
                      <a:gd name="connsiteY4" fmla="*/ 831 h 2216"/>
                      <a:gd name="connsiteX5" fmla="*/ 4990 w 8039"/>
                      <a:gd name="connsiteY5" fmla="*/ 0 h 2216"/>
                      <a:gd name="connsiteX6" fmla="*/ 4713 w 8039"/>
                      <a:gd name="connsiteY6" fmla="*/ 0 h 2216"/>
                      <a:gd name="connsiteX7" fmla="*/ 3881 w 8039"/>
                      <a:gd name="connsiteY7" fmla="*/ 0 h 2216"/>
                      <a:gd name="connsiteX8" fmla="*/ 3604 w 8039"/>
                      <a:gd name="connsiteY8" fmla="*/ 277 h 2216"/>
                      <a:gd name="connsiteX9" fmla="*/ 2218 w 8039"/>
                      <a:gd name="connsiteY9" fmla="*/ 1386 h 2216"/>
                      <a:gd name="connsiteX10" fmla="*/ 1663 w 8039"/>
                      <a:gd name="connsiteY10" fmla="*/ 1386 h 2216"/>
                      <a:gd name="connsiteX11" fmla="*/ 1109 w 8039"/>
                      <a:gd name="connsiteY11" fmla="*/ 1940 h 2216"/>
                      <a:gd name="connsiteX12" fmla="*/ 555 w 8039"/>
                      <a:gd name="connsiteY12" fmla="*/ 2217 h 2216"/>
                      <a:gd name="connsiteX13" fmla="*/ 0 w 8039"/>
                      <a:gd name="connsiteY13" fmla="*/ 2217 h 2216"/>
                      <a:gd name="connsiteX14" fmla="*/ 0 w 8039"/>
                      <a:gd name="connsiteY14" fmla="*/ 2217 h 2216"/>
                      <a:gd name="connsiteX15" fmla="*/ 0 w 8039"/>
                      <a:gd name="connsiteY15" fmla="*/ 2217 h 2216"/>
                      <a:gd name="connsiteX16" fmla="*/ 555 w 8039"/>
                      <a:gd name="connsiteY16" fmla="*/ 2217 h 2216"/>
                      <a:gd name="connsiteX17" fmla="*/ 3327 w 8039"/>
                      <a:gd name="connsiteY17" fmla="*/ 1663 h 2216"/>
                      <a:gd name="connsiteX18" fmla="*/ 3881 w 8039"/>
                      <a:gd name="connsiteY18" fmla="*/ 1663 h 2216"/>
                      <a:gd name="connsiteX19" fmla="*/ 4436 w 8039"/>
                      <a:gd name="connsiteY19" fmla="*/ 1663 h 2216"/>
                      <a:gd name="connsiteX20" fmla="*/ 6654 w 8039"/>
                      <a:gd name="connsiteY20" fmla="*/ 1940 h 2216"/>
                      <a:gd name="connsiteX21" fmla="*/ 6654 w 8039"/>
                      <a:gd name="connsiteY21" fmla="*/ 1940 h 2216"/>
                      <a:gd name="connsiteX22" fmla="*/ 6654 w 8039"/>
                      <a:gd name="connsiteY22" fmla="*/ 1940 h 2216"/>
                      <a:gd name="connsiteX23" fmla="*/ 7763 w 8039"/>
                      <a:gd name="connsiteY23" fmla="*/ 554 h 2216"/>
                      <a:gd name="connsiteX24" fmla="*/ 7763 w 8039"/>
                      <a:gd name="connsiteY24" fmla="*/ 554 h 22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</a:cxnLst>
                    <a:rect l="l" t="t" r="r" b="b"/>
                    <a:pathLst>
                      <a:path w="8039" h="2216">
                        <a:moveTo>
                          <a:pt x="8040" y="1108"/>
                        </a:moveTo>
                        <a:cubicBezTo>
                          <a:pt x="8040" y="1108"/>
                          <a:pt x="8040" y="1108"/>
                          <a:pt x="8040" y="1108"/>
                        </a:cubicBezTo>
                        <a:cubicBezTo>
                          <a:pt x="7763" y="1108"/>
                          <a:pt x="7208" y="831"/>
                          <a:pt x="6654" y="831"/>
                        </a:cubicBezTo>
                        <a:cubicBezTo>
                          <a:pt x="6654" y="831"/>
                          <a:pt x="6376" y="831"/>
                          <a:pt x="6099" y="831"/>
                        </a:cubicBezTo>
                        <a:cubicBezTo>
                          <a:pt x="6099" y="831"/>
                          <a:pt x="6099" y="831"/>
                          <a:pt x="5822" y="831"/>
                        </a:cubicBezTo>
                        <a:cubicBezTo>
                          <a:pt x="5822" y="831"/>
                          <a:pt x="5267" y="277"/>
                          <a:pt x="4990" y="0"/>
                        </a:cubicBezTo>
                        <a:cubicBezTo>
                          <a:pt x="4990" y="0"/>
                          <a:pt x="4990" y="0"/>
                          <a:pt x="4713" y="0"/>
                        </a:cubicBezTo>
                        <a:cubicBezTo>
                          <a:pt x="4713" y="0"/>
                          <a:pt x="4159" y="0"/>
                          <a:pt x="3881" y="0"/>
                        </a:cubicBezTo>
                        <a:cubicBezTo>
                          <a:pt x="3881" y="0"/>
                          <a:pt x="3881" y="0"/>
                          <a:pt x="3604" y="277"/>
                        </a:cubicBezTo>
                        <a:cubicBezTo>
                          <a:pt x="3327" y="554"/>
                          <a:pt x="2772" y="1108"/>
                          <a:pt x="2218" y="1386"/>
                        </a:cubicBezTo>
                        <a:cubicBezTo>
                          <a:pt x="2218" y="1386"/>
                          <a:pt x="1941" y="1386"/>
                          <a:pt x="1663" y="1386"/>
                        </a:cubicBezTo>
                        <a:cubicBezTo>
                          <a:pt x="1663" y="1386"/>
                          <a:pt x="1109" y="1663"/>
                          <a:pt x="1109" y="1940"/>
                        </a:cubicBezTo>
                        <a:cubicBezTo>
                          <a:pt x="1109" y="1940"/>
                          <a:pt x="1109" y="2217"/>
                          <a:pt x="555" y="2217"/>
                        </a:cubicBezTo>
                        <a:cubicBezTo>
                          <a:pt x="555" y="2217"/>
                          <a:pt x="277" y="2217"/>
                          <a:pt x="0" y="2217"/>
                        </a:cubicBezTo>
                        <a:cubicBezTo>
                          <a:pt x="0" y="2217"/>
                          <a:pt x="0" y="2217"/>
                          <a:pt x="0" y="2217"/>
                        </a:cubicBezTo>
                        <a:cubicBezTo>
                          <a:pt x="0" y="2217"/>
                          <a:pt x="0" y="2217"/>
                          <a:pt x="0" y="2217"/>
                        </a:cubicBezTo>
                        <a:cubicBezTo>
                          <a:pt x="0" y="2217"/>
                          <a:pt x="277" y="2217"/>
                          <a:pt x="555" y="2217"/>
                        </a:cubicBezTo>
                        <a:cubicBezTo>
                          <a:pt x="1386" y="2217"/>
                          <a:pt x="2495" y="2217"/>
                          <a:pt x="3327" y="1663"/>
                        </a:cubicBezTo>
                        <a:cubicBezTo>
                          <a:pt x="3327" y="1663"/>
                          <a:pt x="3604" y="1663"/>
                          <a:pt x="3881" y="1663"/>
                        </a:cubicBezTo>
                        <a:cubicBezTo>
                          <a:pt x="3881" y="1663"/>
                          <a:pt x="4159" y="1663"/>
                          <a:pt x="4436" y="1663"/>
                        </a:cubicBezTo>
                        <a:cubicBezTo>
                          <a:pt x="5267" y="1663"/>
                          <a:pt x="5822" y="1663"/>
                          <a:pt x="6654" y="1940"/>
                        </a:cubicBezTo>
                        <a:cubicBezTo>
                          <a:pt x="6654" y="1940"/>
                          <a:pt x="6654" y="1940"/>
                          <a:pt x="6654" y="1940"/>
                        </a:cubicBezTo>
                        <a:cubicBezTo>
                          <a:pt x="6654" y="1940"/>
                          <a:pt x="6654" y="1940"/>
                          <a:pt x="6654" y="1940"/>
                        </a:cubicBezTo>
                        <a:cubicBezTo>
                          <a:pt x="7208" y="1663"/>
                          <a:pt x="7485" y="1108"/>
                          <a:pt x="7763" y="554"/>
                        </a:cubicBezTo>
                        <a:cubicBezTo>
                          <a:pt x="7763" y="554"/>
                          <a:pt x="7763" y="554"/>
                          <a:pt x="7763" y="554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374" name="Freeform 4373">
                    <a:extLst>
                      <a:ext uri="{FF2B5EF4-FFF2-40B4-BE49-F238E27FC236}">
                        <a16:creationId xmlns:a16="http://schemas.microsoft.com/office/drawing/2014/main" id="{E428615E-623D-6033-B975-891C4F93D606}"/>
                      </a:ext>
                    </a:extLst>
                  </p:cNvPr>
                  <p:cNvSpPr/>
                  <p:nvPr/>
                </p:nvSpPr>
                <p:spPr>
                  <a:xfrm>
                    <a:off x="1990330" y="4727177"/>
                    <a:ext cx="2556" cy="2447"/>
                  </a:xfrm>
                  <a:custGeom>
                    <a:avLst/>
                    <a:gdLst>
                      <a:gd name="connsiteX0" fmla="*/ 1773 w 2556"/>
                      <a:gd name="connsiteY0" fmla="*/ 416 h 2447"/>
                      <a:gd name="connsiteX1" fmla="*/ 386 w 2556"/>
                      <a:gd name="connsiteY1" fmla="*/ 416 h 2447"/>
                      <a:gd name="connsiteX2" fmla="*/ 664 w 2556"/>
                      <a:gd name="connsiteY2" fmla="*/ 1247 h 2447"/>
                      <a:gd name="connsiteX3" fmla="*/ 941 w 2556"/>
                      <a:gd name="connsiteY3" fmla="*/ 2078 h 2447"/>
                      <a:gd name="connsiteX4" fmla="*/ 2327 w 2556"/>
                      <a:gd name="connsiteY4" fmla="*/ 2078 h 2447"/>
                      <a:gd name="connsiteX5" fmla="*/ 1773 w 2556"/>
                      <a:gd name="connsiteY5" fmla="*/ 970 h 24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56" h="2447">
                        <a:moveTo>
                          <a:pt x="1773" y="416"/>
                        </a:moveTo>
                        <a:cubicBezTo>
                          <a:pt x="1218" y="-139"/>
                          <a:pt x="941" y="-139"/>
                          <a:pt x="386" y="416"/>
                        </a:cubicBezTo>
                        <a:cubicBezTo>
                          <a:pt x="-168" y="693"/>
                          <a:pt x="-168" y="416"/>
                          <a:pt x="664" y="1247"/>
                        </a:cubicBezTo>
                        <a:cubicBezTo>
                          <a:pt x="1495" y="1801"/>
                          <a:pt x="941" y="2078"/>
                          <a:pt x="941" y="2078"/>
                        </a:cubicBezTo>
                        <a:cubicBezTo>
                          <a:pt x="941" y="2910"/>
                          <a:pt x="1773" y="2078"/>
                          <a:pt x="2327" y="2078"/>
                        </a:cubicBezTo>
                        <a:cubicBezTo>
                          <a:pt x="2881" y="2078"/>
                          <a:pt x="2327" y="1247"/>
                          <a:pt x="1773" y="970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375" name="Freeform 4374">
                    <a:extLst>
                      <a:ext uri="{FF2B5EF4-FFF2-40B4-BE49-F238E27FC236}">
                        <a16:creationId xmlns:a16="http://schemas.microsoft.com/office/drawing/2014/main" id="{B27DC210-5026-F801-A161-85A73D3DB204}"/>
                      </a:ext>
                    </a:extLst>
                  </p:cNvPr>
                  <p:cNvSpPr/>
                  <p:nvPr/>
                </p:nvSpPr>
                <p:spPr>
                  <a:xfrm>
                    <a:off x="1937887" y="4711520"/>
                    <a:ext cx="2681" cy="2909"/>
                  </a:xfrm>
                  <a:custGeom>
                    <a:avLst/>
                    <a:gdLst>
                      <a:gd name="connsiteX0" fmla="*/ 2096 w 2681"/>
                      <a:gd name="connsiteY0" fmla="*/ 831 h 2909"/>
                      <a:gd name="connsiteX1" fmla="*/ 1541 w 2681"/>
                      <a:gd name="connsiteY1" fmla="*/ 0 h 2909"/>
                      <a:gd name="connsiteX2" fmla="*/ 710 w 2681"/>
                      <a:gd name="connsiteY2" fmla="*/ 554 h 2909"/>
                      <a:gd name="connsiteX3" fmla="*/ 155 w 2681"/>
                      <a:gd name="connsiteY3" fmla="*/ 2217 h 2909"/>
                      <a:gd name="connsiteX4" fmla="*/ 1264 w 2681"/>
                      <a:gd name="connsiteY4" fmla="*/ 2771 h 2909"/>
                      <a:gd name="connsiteX5" fmla="*/ 2650 w 2681"/>
                      <a:gd name="connsiteY5" fmla="*/ 2217 h 2909"/>
                      <a:gd name="connsiteX6" fmla="*/ 1819 w 2681"/>
                      <a:gd name="connsiteY6" fmla="*/ 1108 h 29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681" h="2909">
                        <a:moveTo>
                          <a:pt x="2096" y="831"/>
                        </a:moveTo>
                        <a:cubicBezTo>
                          <a:pt x="2096" y="277"/>
                          <a:pt x="2096" y="0"/>
                          <a:pt x="1541" y="0"/>
                        </a:cubicBezTo>
                        <a:cubicBezTo>
                          <a:pt x="987" y="0"/>
                          <a:pt x="987" y="0"/>
                          <a:pt x="710" y="554"/>
                        </a:cubicBezTo>
                        <a:cubicBezTo>
                          <a:pt x="710" y="1108"/>
                          <a:pt x="-399" y="1663"/>
                          <a:pt x="155" y="2217"/>
                        </a:cubicBezTo>
                        <a:cubicBezTo>
                          <a:pt x="710" y="2494"/>
                          <a:pt x="987" y="2217"/>
                          <a:pt x="1264" y="2771"/>
                        </a:cubicBezTo>
                        <a:cubicBezTo>
                          <a:pt x="1264" y="2771"/>
                          <a:pt x="2928" y="3325"/>
                          <a:pt x="2650" y="2217"/>
                        </a:cubicBezTo>
                        <a:cubicBezTo>
                          <a:pt x="2650" y="2217"/>
                          <a:pt x="2096" y="1663"/>
                          <a:pt x="1819" y="1108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376" name="Freeform 4375">
                    <a:extLst>
                      <a:ext uri="{FF2B5EF4-FFF2-40B4-BE49-F238E27FC236}">
                        <a16:creationId xmlns:a16="http://schemas.microsoft.com/office/drawing/2014/main" id="{D50C15BF-C899-FFFC-DF3B-8C0D93848026}"/>
                      </a:ext>
                    </a:extLst>
                  </p:cNvPr>
                  <p:cNvSpPr/>
                  <p:nvPr/>
                </p:nvSpPr>
                <p:spPr>
                  <a:xfrm>
                    <a:off x="2054322" y="4624097"/>
                    <a:ext cx="4655" cy="3189"/>
                  </a:xfrm>
                  <a:custGeom>
                    <a:avLst/>
                    <a:gdLst>
                      <a:gd name="connsiteX0" fmla="*/ 712 w 4655"/>
                      <a:gd name="connsiteY0" fmla="*/ 130 h 3189"/>
                      <a:gd name="connsiteX1" fmla="*/ 1544 w 4655"/>
                      <a:gd name="connsiteY1" fmla="*/ 1238 h 3189"/>
                      <a:gd name="connsiteX2" fmla="*/ 2653 w 4655"/>
                      <a:gd name="connsiteY2" fmla="*/ 2346 h 3189"/>
                      <a:gd name="connsiteX3" fmla="*/ 4594 w 4655"/>
                      <a:gd name="connsiteY3" fmla="*/ 2901 h 3189"/>
                      <a:gd name="connsiteX4" fmla="*/ 435 w 4655"/>
                      <a:gd name="connsiteY4" fmla="*/ 130 h 31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55" h="3189">
                        <a:moveTo>
                          <a:pt x="712" y="130"/>
                        </a:moveTo>
                        <a:cubicBezTo>
                          <a:pt x="-674" y="-425"/>
                          <a:pt x="158" y="961"/>
                          <a:pt x="1544" y="1238"/>
                        </a:cubicBezTo>
                        <a:cubicBezTo>
                          <a:pt x="2930" y="1515"/>
                          <a:pt x="2653" y="2346"/>
                          <a:pt x="2653" y="2346"/>
                        </a:cubicBezTo>
                        <a:cubicBezTo>
                          <a:pt x="3207" y="3178"/>
                          <a:pt x="4039" y="3455"/>
                          <a:pt x="4594" y="2901"/>
                        </a:cubicBezTo>
                        <a:cubicBezTo>
                          <a:pt x="5148" y="2346"/>
                          <a:pt x="1821" y="684"/>
                          <a:pt x="435" y="130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377" name="Freeform 4376">
                    <a:extLst>
                      <a:ext uri="{FF2B5EF4-FFF2-40B4-BE49-F238E27FC236}">
                        <a16:creationId xmlns:a16="http://schemas.microsoft.com/office/drawing/2014/main" id="{6C963AFD-4CD2-28FA-F59B-B5C11C723E1A}"/>
                      </a:ext>
                    </a:extLst>
                  </p:cNvPr>
                  <p:cNvSpPr/>
                  <p:nvPr/>
                </p:nvSpPr>
                <p:spPr>
                  <a:xfrm>
                    <a:off x="2037672" y="4618407"/>
                    <a:ext cx="3015" cy="2909"/>
                  </a:xfrm>
                  <a:custGeom>
                    <a:avLst/>
                    <a:gdLst>
                      <a:gd name="connsiteX0" fmla="*/ 174 w 3015"/>
                      <a:gd name="connsiteY0" fmla="*/ 0 h 2909"/>
                      <a:gd name="connsiteX1" fmla="*/ 1837 w 3015"/>
                      <a:gd name="connsiteY1" fmla="*/ 2494 h 2909"/>
                      <a:gd name="connsiteX2" fmla="*/ 2669 w 3015"/>
                      <a:gd name="connsiteY2" fmla="*/ 2494 h 2909"/>
                      <a:gd name="connsiteX3" fmla="*/ 174 w 3015"/>
                      <a:gd name="connsiteY3" fmla="*/ 277 h 29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15" h="2909">
                        <a:moveTo>
                          <a:pt x="174" y="0"/>
                        </a:moveTo>
                        <a:cubicBezTo>
                          <a:pt x="-381" y="277"/>
                          <a:pt x="451" y="1940"/>
                          <a:pt x="1837" y="2494"/>
                        </a:cubicBezTo>
                        <a:cubicBezTo>
                          <a:pt x="3223" y="3049"/>
                          <a:pt x="3223" y="3049"/>
                          <a:pt x="2669" y="2494"/>
                        </a:cubicBezTo>
                        <a:cubicBezTo>
                          <a:pt x="2669" y="2494"/>
                          <a:pt x="451" y="0"/>
                          <a:pt x="174" y="277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378" name="Freeform 4377">
                    <a:extLst>
                      <a:ext uri="{FF2B5EF4-FFF2-40B4-BE49-F238E27FC236}">
                        <a16:creationId xmlns:a16="http://schemas.microsoft.com/office/drawing/2014/main" id="{4B5E58FC-D2E2-1A91-1C42-934917302056}"/>
                      </a:ext>
                    </a:extLst>
                  </p:cNvPr>
                  <p:cNvSpPr/>
                  <p:nvPr/>
                </p:nvSpPr>
                <p:spPr>
                  <a:xfrm>
                    <a:off x="1992657" y="4649445"/>
                    <a:ext cx="1108" cy="1108"/>
                  </a:xfrm>
                  <a:custGeom>
                    <a:avLst/>
                    <a:gdLst>
                      <a:gd name="connsiteX0" fmla="*/ 554 w 1108"/>
                      <a:gd name="connsiteY0" fmla="*/ 0 h 1108"/>
                      <a:gd name="connsiteX1" fmla="*/ 0 w 1108"/>
                      <a:gd name="connsiteY1" fmla="*/ 554 h 1108"/>
                      <a:gd name="connsiteX2" fmla="*/ 554 w 1108"/>
                      <a:gd name="connsiteY2" fmla="*/ 1109 h 1108"/>
                      <a:gd name="connsiteX3" fmla="*/ 1109 w 1108"/>
                      <a:gd name="connsiteY3" fmla="*/ 554 h 1108"/>
                      <a:gd name="connsiteX4" fmla="*/ 554 w 1108"/>
                      <a:gd name="connsiteY4" fmla="*/ 0 h 11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08" h="1108">
                        <a:moveTo>
                          <a:pt x="554" y="0"/>
                        </a:moveTo>
                        <a:cubicBezTo>
                          <a:pt x="554" y="0"/>
                          <a:pt x="0" y="0"/>
                          <a:pt x="0" y="554"/>
                        </a:cubicBezTo>
                        <a:cubicBezTo>
                          <a:pt x="0" y="1109"/>
                          <a:pt x="0" y="1109"/>
                          <a:pt x="554" y="1109"/>
                        </a:cubicBezTo>
                        <a:cubicBezTo>
                          <a:pt x="1109" y="1109"/>
                          <a:pt x="1109" y="1109"/>
                          <a:pt x="1109" y="554"/>
                        </a:cubicBezTo>
                        <a:cubicBezTo>
                          <a:pt x="1109" y="0"/>
                          <a:pt x="1109" y="0"/>
                          <a:pt x="554" y="0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379" name="Freeform 4378">
                    <a:extLst>
                      <a:ext uri="{FF2B5EF4-FFF2-40B4-BE49-F238E27FC236}">
                        <a16:creationId xmlns:a16="http://schemas.microsoft.com/office/drawing/2014/main" id="{084A498E-E992-8DEC-79D5-CCB2FCAAA0C2}"/>
                      </a:ext>
                    </a:extLst>
                  </p:cNvPr>
                  <p:cNvSpPr/>
                  <p:nvPr/>
                </p:nvSpPr>
                <p:spPr>
                  <a:xfrm>
                    <a:off x="1989330" y="4646396"/>
                    <a:ext cx="1663" cy="1108"/>
                  </a:xfrm>
                  <a:custGeom>
                    <a:avLst/>
                    <a:gdLst>
                      <a:gd name="connsiteX0" fmla="*/ 1663 w 1663"/>
                      <a:gd name="connsiteY0" fmla="*/ 554 h 1108"/>
                      <a:gd name="connsiteX1" fmla="*/ 832 w 1663"/>
                      <a:gd name="connsiteY1" fmla="*/ 1108 h 1108"/>
                      <a:gd name="connsiteX2" fmla="*/ 0 w 1663"/>
                      <a:gd name="connsiteY2" fmla="*/ 554 h 1108"/>
                      <a:gd name="connsiteX3" fmla="*/ 832 w 1663"/>
                      <a:gd name="connsiteY3" fmla="*/ 0 h 1108"/>
                      <a:gd name="connsiteX4" fmla="*/ 1663 w 1663"/>
                      <a:gd name="connsiteY4" fmla="*/ 554 h 11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63" h="1108">
                        <a:moveTo>
                          <a:pt x="1663" y="554"/>
                        </a:moveTo>
                        <a:cubicBezTo>
                          <a:pt x="1663" y="860"/>
                          <a:pt x="1291" y="1108"/>
                          <a:pt x="832" y="1108"/>
                        </a:cubicBezTo>
                        <a:cubicBezTo>
                          <a:pt x="372" y="1108"/>
                          <a:pt x="0" y="860"/>
                          <a:pt x="0" y="554"/>
                        </a:cubicBezTo>
                        <a:cubicBezTo>
                          <a:pt x="0" y="248"/>
                          <a:pt x="372" y="0"/>
                          <a:pt x="832" y="0"/>
                        </a:cubicBezTo>
                        <a:cubicBezTo>
                          <a:pt x="1291" y="0"/>
                          <a:pt x="1663" y="248"/>
                          <a:pt x="1663" y="554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380" name="Freeform 4379">
                    <a:extLst>
                      <a:ext uri="{FF2B5EF4-FFF2-40B4-BE49-F238E27FC236}">
                        <a16:creationId xmlns:a16="http://schemas.microsoft.com/office/drawing/2014/main" id="{5FFB19AB-08D8-292A-3DF1-974506216D2C}"/>
                      </a:ext>
                    </a:extLst>
                  </p:cNvPr>
                  <p:cNvSpPr/>
                  <p:nvPr/>
                </p:nvSpPr>
                <p:spPr>
                  <a:xfrm>
                    <a:off x="1977409" y="4648059"/>
                    <a:ext cx="1663" cy="1108"/>
                  </a:xfrm>
                  <a:custGeom>
                    <a:avLst/>
                    <a:gdLst>
                      <a:gd name="connsiteX0" fmla="*/ 832 w 1663"/>
                      <a:gd name="connsiteY0" fmla="*/ 0 h 1108"/>
                      <a:gd name="connsiteX1" fmla="*/ 0 w 1663"/>
                      <a:gd name="connsiteY1" fmla="*/ 554 h 1108"/>
                      <a:gd name="connsiteX2" fmla="*/ 832 w 1663"/>
                      <a:gd name="connsiteY2" fmla="*/ 1109 h 1108"/>
                      <a:gd name="connsiteX3" fmla="*/ 1663 w 1663"/>
                      <a:gd name="connsiteY3" fmla="*/ 554 h 1108"/>
                      <a:gd name="connsiteX4" fmla="*/ 832 w 1663"/>
                      <a:gd name="connsiteY4" fmla="*/ 0 h 11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63" h="1108">
                        <a:moveTo>
                          <a:pt x="832" y="0"/>
                        </a:moveTo>
                        <a:cubicBezTo>
                          <a:pt x="277" y="0"/>
                          <a:pt x="0" y="0"/>
                          <a:pt x="0" y="554"/>
                        </a:cubicBezTo>
                        <a:cubicBezTo>
                          <a:pt x="0" y="1109"/>
                          <a:pt x="277" y="1109"/>
                          <a:pt x="832" y="1109"/>
                        </a:cubicBezTo>
                        <a:cubicBezTo>
                          <a:pt x="1386" y="1109"/>
                          <a:pt x="1663" y="1109"/>
                          <a:pt x="1663" y="554"/>
                        </a:cubicBezTo>
                        <a:cubicBezTo>
                          <a:pt x="1663" y="0"/>
                          <a:pt x="1386" y="0"/>
                          <a:pt x="832" y="0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381" name="Freeform 4380">
                    <a:extLst>
                      <a:ext uri="{FF2B5EF4-FFF2-40B4-BE49-F238E27FC236}">
                        <a16:creationId xmlns:a16="http://schemas.microsoft.com/office/drawing/2014/main" id="{80C4F840-E9F0-2A85-3EA6-50BAAA69D6D1}"/>
                      </a:ext>
                    </a:extLst>
                  </p:cNvPr>
                  <p:cNvSpPr/>
                  <p:nvPr/>
                </p:nvSpPr>
                <p:spPr>
                  <a:xfrm>
                    <a:off x="1987944" y="4631986"/>
                    <a:ext cx="2772" cy="1108"/>
                  </a:xfrm>
                  <a:custGeom>
                    <a:avLst/>
                    <a:gdLst>
                      <a:gd name="connsiteX0" fmla="*/ 0 w 2772"/>
                      <a:gd name="connsiteY0" fmla="*/ 554 h 1108"/>
                      <a:gd name="connsiteX1" fmla="*/ 1386 w 2772"/>
                      <a:gd name="connsiteY1" fmla="*/ 1109 h 1108"/>
                      <a:gd name="connsiteX2" fmla="*/ 2772 w 2772"/>
                      <a:gd name="connsiteY2" fmla="*/ 554 h 1108"/>
                      <a:gd name="connsiteX3" fmla="*/ 1386 w 2772"/>
                      <a:gd name="connsiteY3" fmla="*/ 0 h 1108"/>
                      <a:gd name="connsiteX4" fmla="*/ 0 w 2772"/>
                      <a:gd name="connsiteY4" fmla="*/ 554 h 11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72" h="1108">
                        <a:moveTo>
                          <a:pt x="0" y="554"/>
                        </a:moveTo>
                        <a:cubicBezTo>
                          <a:pt x="0" y="832"/>
                          <a:pt x="555" y="1109"/>
                          <a:pt x="1386" y="1109"/>
                        </a:cubicBezTo>
                        <a:cubicBezTo>
                          <a:pt x="2218" y="1109"/>
                          <a:pt x="2772" y="1109"/>
                          <a:pt x="2772" y="554"/>
                        </a:cubicBezTo>
                        <a:cubicBezTo>
                          <a:pt x="2772" y="0"/>
                          <a:pt x="2218" y="0"/>
                          <a:pt x="1386" y="0"/>
                        </a:cubicBezTo>
                        <a:cubicBezTo>
                          <a:pt x="555" y="0"/>
                          <a:pt x="0" y="0"/>
                          <a:pt x="0" y="554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382" name="Freeform 4381">
                    <a:extLst>
                      <a:ext uri="{FF2B5EF4-FFF2-40B4-BE49-F238E27FC236}">
                        <a16:creationId xmlns:a16="http://schemas.microsoft.com/office/drawing/2014/main" id="{16931C63-0F6E-8891-D99A-3796141FF911}"/>
                      </a:ext>
                    </a:extLst>
                  </p:cNvPr>
                  <p:cNvSpPr/>
                  <p:nvPr/>
                </p:nvSpPr>
                <p:spPr>
                  <a:xfrm>
                    <a:off x="1977686" y="4626166"/>
                    <a:ext cx="1663" cy="1108"/>
                  </a:xfrm>
                  <a:custGeom>
                    <a:avLst/>
                    <a:gdLst>
                      <a:gd name="connsiteX0" fmla="*/ 832 w 1663"/>
                      <a:gd name="connsiteY0" fmla="*/ 0 h 1108"/>
                      <a:gd name="connsiteX1" fmla="*/ 0 w 1663"/>
                      <a:gd name="connsiteY1" fmla="*/ 554 h 1108"/>
                      <a:gd name="connsiteX2" fmla="*/ 832 w 1663"/>
                      <a:gd name="connsiteY2" fmla="*/ 1109 h 1108"/>
                      <a:gd name="connsiteX3" fmla="*/ 1663 w 1663"/>
                      <a:gd name="connsiteY3" fmla="*/ 554 h 1108"/>
                      <a:gd name="connsiteX4" fmla="*/ 832 w 1663"/>
                      <a:gd name="connsiteY4" fmla="*/ 0 h 11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63" h="1108">
                        <a:moveTo>
                          <a:pt x="832" y="0"/>
                        </a:moveTo>
                        <a:cubicBezTo>
                          <a:pt x="555" y="0"/>
                          <a:pt x="0" y="0"/>
                          <a:pt x="0" y="554"/>
                        </a:cubicBezTo>
                        <a:cubicBezTo>
                          <a:pt x="0" y="1109"/>
                          <a:pt x="277" y="1109"/>
                          <a:pt x="832" y="1109"/>
                        </a:cubicBezTo>
                        <a:cubicBezTo>
                          <a:pt x="1386" y="1109"/>
                          <a:pt x="1663" y="1109"/>
                          <a:pt x="1663" y="554"/>
                        </a:cubicBezTo>
                        <a:cubicBezTo>
                          <a:pt x="1663" y="0"/>
                          <a:pt x="1386" y="0"/>
                          <a:pt x="832" y="0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383" name="Freeform 4382">
                    <a:extLst>
                      <a:ext uri="{FF2B5EF4-FFF2-40B4-BE49-F238E27FC236}">
                        <a16:creationId xmlns:a16="http://schemas.microsoft.com/office/drawing/2014/main" id="{CDBA2952-A656-E07F-5FBD-8D2FA1FD45F7}"/>
                      </a:ext>
                    </a:extLst>
                  </p:cNvPr>
                  <p:cNvSpPr/>
                  <p:nvPr/>
                </p:nvSpPr>
                <p:spPr>
                  <a:xfrm>
                    <a:off x="1944418" y="4655541"/>
                    <a:ext cx="2217" cy="1662"/>
                  </a:xfrm>
                  <a:custGeom>
                    <a:avLst/>
                    <a:gdLst>
                      <a:gd name="connsiteX0" fmla="*/ 1109 w 2217"/>
                      <a:gd name="connsiteY0" fmla="*/ 0 h 1662"/>
                      <a:gd name="connsiteX1" fmla="*/ 0 w 2217"/>
                      <a:gd name="connsiteY1" fmla="*/ 832 h 1662"/>
                      <a:gd name="connsiteX2" fmla="*/ 1109 w 2217"/>
                      <a:gd name="connsiteY2" fmla="*/ 1663 h 1662"/>
                      <a:gd name="connsiteX3" fmla="*/ 2218 w 2217"/>
                      <a:gd name="connsiteY3" fmla="*/ 832 h 1662"/>
                      <a:gd name="connsiteX4" fmla="*/ 1109 w 2217"/>
                      <a:gd name="connsiteY4" fmla="*/ 0 h 16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7" h="1662">
                        <a:moveTo>
                          <a:pt x="1109" y="0"/>
                        </a:moveTo>
                        <a:cubicBezTo>
                          <a:pt x="555" y="0"/>
                          <a:pt x="0" y="277"/>
                          <a:pt x="0" y="832"/>
                        </a:cubicBezTo>
                        <a:cubicBezTo>
                          <a:pt x="0" y="1386"/>
                          <a:pt x="555" y="1663"/>
                          <a:pt x="1109" y="1663"/>
                        </a:cubicBezTo>
                        <a:cubicBezTo>
                          <a:pt x="1663" y="1663"/>
                          <a:pt x="2218" y="1386"/>
                          <a:pt x="2218" y="832"/>
                        </a:cubicBezTo>
                        <a:cubicBezTo>
                          <a:pt x="2218" y="277"/>
                          <a:pt x="1663" y="0"/>
                          <a:pt x="1109" y="0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384" name="Freeform 4383">
                    <a:extLst>
                      <a:ext uri="{FF2B5EF4-FFF2-40B4-BE49-F238E27FC236}">
                        <a16:creationId xmlns:a16="http://schemas.microsoft.com/office/drawing/2014/main" id="{08C618E4-B0DA-5ABF-2EF7-3F1B03DB890E}"/>
                      </a:ext>
                    </a:extLst>
                  </p:cNvPr>
                  <p:cNvSpPr/>
                  <p:nvPr/>
                </p:nvSpPr>
                <p:spPr>
                  <a:xfrm>
                    <a:off x="1936656" y="4641962"/>
                    <a:ext cx="2217" cy="1108"/>
                  </a:xfrm>
                  <a:custGeom>
                    <a:avLst/>
                    <a:gdLst>
                      <a:gd name="connsiteX0" fmla="*/ 2218 w 2217"/>
                      <a:gd name="connsiteY0" fmla="*/ 554 h 1108"/>
                      <a:gd name="connsiteX1" fmla="*/ 1109 w 2217"/>
                      <a:gd name="connsiteY1" fmla="*/ 0 h 1108"/>
                      <a:gd name="connsiteX2" fmla="*/ 0 w 2217"/>
                      <a:gd name="connsiteY2" fmla="*/ 554 h 1108"/>
                      <a:gd name="connsiteX3" fmla="*/ 1109 w 2217"/>
                      <a:gd name="connsiteY3" fmla="*/ 1109 h 1108"/>
                      <a:gd name="connsiteX4" fmla="*/ 2218 w 2217"/>
                      <a:gd name="connsiteY4" fmla="*/ 554 h 11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7" h="1108">
                        <a:moveTo>
                          <a:pt x="2218" y="554"/>
                        </a:moveTo>
                        <a:cubicBezTo>
                          <a:pt x="2218" y="277"/>
                          <a:pt x="1663" y="0"/>
                          <a:pt x="1109" y="0"/>
                        </a:cubicBezTo>
                        <a:cubicBezTo>
                          <a:pt x="554" y="0"/>
                          <a:pt x="0" y="277"/>
                          <a:pt x="0" y="554"/>
                        </a:cubicBezTo>
                        <a:cubicBezTo>
                          <a:pt x="0" y="832"/>
                          <a:pt x="554" y="1109"/>
                          <a:pt x="1109" y="1109"/>
                        </a:cubicBezTo>
                        <a:cubicBezTo>
                          <a:pt x="1663" y="1109"/>
                          <a:pt x="2218" y="832"/>
                          <a:pt x="2218" y="554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385" name="Freeform 4384">
                    <a:extLst>
                      <a:ext uri="{FF2B5EF4-FFF2-40B4-BE49-F238E27FC236}">
                        <a16:creationId xmlns:a16="http://schemas.microsoft.com/office/drawing/2014/main" id="{7F62A9D0-C805-DE37-2DF7-6534C6506C5B}"/>
                      </a:ext>
                    </a:extLst>
                  </p:cNvPr>
                  <p:cNvSpPr/>
                  <p:nvPr/>
                </p:nvSpPr>
                <p:spPr>
                  <a:xfrm>
                    <a:off x="1921962" y="4643625"/>
                    <a:ext cx="1108" cy="1662"/>
                  </a:xfrm>
                  <a:custGeom>
                    <a:avLst/>
                    <a:gdLst>
                      <a:gd name="connsiteX0" fmla="*/ 555 w 1108"/>
                      <a:gd name="connsiteY0" fmla="*/ 0 h 1662"/>
                      <a:gd name="connsiteX1" fmla="*/ 0 w 1108"/>
                      <a:gd name="connsiteY1" fmla="*/ 831 h 1662"/>
                      <a:gd name="connsiteX2" fmla="*/ 555 w 1108"/>
                      <a:gd name="connsiteY2" fmla="*/ 1663 h 1662"/>
                      <a:gd name="connsiteX3" fmla="*/ 1109 w 1108"/>
                      <a:gd name="connsiteY3" fmla="*/ 831 h 1662"/>
                      <a:gd name="connsiteX4" fmla="*/ 555 w 1108"/>
                      <a:gd name="connsiteY4" fmla="*/ 0 h 16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08" h="1662">
                        <a:moveTo>
                          <a:pt x="555" y="0"/>
                        </a:moveTo>
                        <a:cubicBezTo>
                          <a:pt x="277" y="0"/>
                          <a:pt x="0" y="277"/>
                          <a:pt x="0" y="831"/>
                        </a:cubicBezTo>
                        <a:cubicBezTo>
                          <a:pt x="0" y="1386"/>
                          <a:pt x="277" y="1663"/>
                          <a:pt x="555" y="1663"/>
                        </a:cubicBezTo>
                        <a:cubicBezTo>
                          <a:pt x="832" y="1663"/>
                          <a:pt x="1109" y="1386"/>
                          <a:pt x="1109" y="831"/>
                        </a:cubicBezTo>
                        <a:cubicBezTo>
                          <a:pt x="1109" y="277"/>
                          <a:pt x="832" y="0"/>
                          <a:pt x="555" y="0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386" name="Freeform 4385">
                    <a:extLst>
                      <a:ext uri="{FF2B5EF4-FFF2-40B4-BE49-F238E27FC236}">
                        <a16:creationId xmlns:a16="http://schemas.microsoft.com/office/drawing/2014/main" id="{3D58B0D7-188E-B699-EF78-A11280C9CBD8}"/>
                      </a:ext>
                    </a:extLst>
                  </p:cNvPr>
                  <p:cNvSpPr/>
                  <p:nvPr/>
                </p:nvSpPr>
                <p:spPr>
                  <a:xfrm>
                    <a:off x="1905175" y="4630575"/>
                    <a:ext cx="3194" cy="2888"/>
                  </a:xfrm>
                  <a:custGeom>
                    <a:avLst/>
                    <a:gdLst>
                      <a:gd name="connsiteX0" fmla="*/ 2371 w 3194"/>
                      <a:gd name="connsiteY0" fmla="*/ 579 h 2888"/>
                      <a:gd name="connsiteX1" fmla="*/ 153 w 3194"/>
                      <a:gd name="connsiteY1" fmla="*/ 302 h 2888"/>
                      <a:gd name="connsiteX2" fmla="*/ 985 w 3194"/>
                      <a:gd name="connsiteY2" fmla="*/ 2519 h 2888"/>
                      <a:gd name="connsiteX3" fmla="*/ 2648 w 3194"/>
                      <a:gd name="connsiteY3" fmla="*/ 2519 h 2888"/>
                      <a:gd name="connsiteX4" fmla="*/ 2371 w 3194"/>
                      <a:gd name="connsiteY4" fmla="*/ 856 h 28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94" h="2888">
                        <a:moveTo>
                          <a:pt x="2371" y="579"/>
                        </a:moveTo>
                        <a:cubicBezTo>
                          <a:pt x="1817" y="25"/>
                          <a:pt x="708" y="-252"/>
                          <a:pt x="153" y="302"/>
                        </a:cubicBezTo>
                        <a:cubicBezTo>
                          <a:pt x="-401" y="579"/>
                          <a:pt x="708" y="1688"/>
                          <a:pt x="985" y="2519"/>
                        </a:cubicBezTo>
                        <a:cubicBezTo>
                          <a:pt x="1539" y="3351"/>
                          <a:pt x="2648" y="2519"/>
                          <a:pt x="2648" y="2519"/>
                        </a:cubicBezTo>
                        <a:cubicBezTo>
                          <a:pt x="3757" y="1688"/>
                          <a:pt x="2925" y="1411"/>
                          <a:pt x="2371" y="856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387" name="Freeform 4386">
                    <a:extLst>
                      <a:ext uri="{FF2B5EF4-FFF2-40B4-BE49-F238E27FC236}">
                        <a16:creationId xmlns:a16="http://schemas.microsoft.com/office/drawing/2014/main" id="{E597D283-4290-5D01-F6FC-B56EE2D67086}"/>
                      </a:ext>
                    </a:extLst>
                  </p:cNvPr>
                  <p:cNvSpPr/>
                  <p:nvPr/>
                </p:nvSpPr>
                <p:spPr>
                  <a:xfrm>
                    <a:off x="1926696" y="4612838"/>
                    <a:ext cx="11757" cy="10604"/>
                  </a:xfrm>
                  <a:custGeom>
                    <a:avLst/>
                    <a:gdLst>
                      <a:gd name="connsiteX0" fmla="*/ 11346 w 11757"/>
                      <a:gd name="connsiteY0" fmla="*/ 9726 h 10604"/>
                      <a:gd name="connsiteX1" fmla="*/ 8019 w 11757"/>
                      <a:gd name="connsiteY1" fmla="*/ 6955 h 10604"/>
                      <a:gd name="connsiteX2" fmla="*/ 7188 w 11757"/>
                      <a:gd name="connsiteY2" fmla="*/ 5015 h 10604"/>
                      <a:gd name="connsiteX3" fmla="*/ 6079 w 11757"/>
                      <a:gd name="connsiteY3" fmla="*/ 2798 h 10604"/>
                      <a:gd name="connsiteX4" fmla="*/ 3029 w 11757"/>
                      <a:gd name="connsiteY4" fmla="*/ 27 h 10604"/>
                      <a:gd name="connsiteX5" fmla="*/ 257 w 11757"/>
                      <a:gd name="connsiteY5" fmla="*/ 1690 h 10604"/>
                      <a:gd name="connsiteX6" fmla="*/ 3584 w 11757"/>
                      <a:gd name="connsiteY6" fmla="*/ 4738 h 10604"/>
                      <a:gd name="connsiteX7" fmla="*/ 7742 w 11757"/>
                      <a:gd name="connsiteY7" fmla="*/ 9726 h 10604"/>
                      <a:gd name="connsiteX8" fmla="*/ 11069 w 11757"/>
                      <a:gd name="connsiteY8" fmla="*/ 9726 h 106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1757" h="10604">
                        <a:moveTo>
                          <a:pt x="11346" y="9726"/>
                        </a:moveTo>
                        <a:cubicBezTo>
                          <a:pt x="9406" y="8063"/>
                          <a:pt x="9683" y="7786"/>
                          <a:pt x="8019" y="6955"/>
                        </a:cubicBezTo>
                        <a:cubicBezTo>
                          <a:pt x="8019" y="6955"/>
                          <a:pt x="6911" y="6955"/>
                          <a:pt x="7188" y="5015"/>
                        </a:cubicBezTo>
                        <a:cubicBezTo>
                          <a:pt x="7465" y="3075"/>
                          <a:pt x="7465" y="3629"/>
                          <a:pt x="6079" y="2798"/>
                        </a:cubicBezTo>
                        <a:cubicBezTo>
                          <a:pt x="4693" y="1690"/>
                          <a:pt x="4138" y="-250"/>
                          <a:pt x="3029" y="27"/>
                        </a:cubicBezTo>
                        <a:cubicBezTo>
                          <a:pt x="1920" y="27"/>
                          <a:pt x="-852" y="27"/>
                          <a:pt x="257" y="1690"/>
                        </a:cubicBezTo>
                        <a:cubicBezTo>
                          <a:pt x="1366" y="3352"/>
                          <a:pt x="2198" y="3352"/>
                          <a:pt x="3584" y="4738"/>
                        </a:cubicBezTo>
                        <a:cubicBezTo>
                          <a:pt x="4970" y="6124"/>
                          <a:pt x="5247" y="8895"/>
                          <a:pt x="7742" y="9726"/>
                        </a:cubicBezTo>
                        <a:cubicBezTo>
                          <a:pt x="10515" y="10280"/>
                          <a:pt x="13010" y="11389"/>
                          <a:pt x="11069" y="9726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388" name="Freeform 4387">
                    <a:extLst>
                      <a:ext uri="{FF2B5EF4-FFF2-40B4-BE49-F238E27FC236}">
                        <a16:creationId xmlns:a16="http://schemas.microsoft.com/office/drawing/2014/main" id="{E0766DA7-ABC0-432D-45D9-719A60F842AF}"/>
                      </a:ext>
                    </a:extLst>
                  </p:cNvPr>
                  <p:cNvSpPr/>
                  <p:nvPr/>
                </p:nvSpPr>
                <p:spPr>
                  <a:xfrm>
                    <a:off x="1932266" y="4602909"/>
                    <a:ext cx="6587" cy="5954"/>
                  </a:xfrm>
                  <a:custGeom>
                    <a:avLst/>
                    <a:gdLst>
                      <a:gd name="connsiteX0" fmla="*/ 508 w 6587"/>
                      <a:gd name="connsiteY0" fmla="*/ 5799 h 5954"/>
                      <a:gd name="connsiteX1" fmla="*/ 3557 w 6587"/>
                      <a:gd name="connsiteY1" fmla="*/ 3859 h 5954"/>
                      <a:gd name="connsiteX2" fmla="*/ 5498 w 6587"/>
                      <a:gd name="connsiteY2" fmla="*/ 2196 h 5954"/>
                      <a:gd name="connsiteX3" fmla="*/ 6053 w 6587"/>
                      <a:gd name="connsiteY3" fmla="*/ 256 h 5954"/>
                      <a:gd name="connsiteX4" fmla="*/ 3003 w 6587"/>
                      <a:gd name="connsiteY4" fmla="*/ 1642 h 5954"/>
                      <a:gd name="connsiteX5" fmla="*/ 1340 w 6587"/>
                      <a:gd name="connsiteY5" fmla="*/ 3027 h 5954"/>
                      <a:gd name="connsiteX6" fmla="*/ 231 w 6587"/>
                      <a:gd name="connsiteY6" fmla="*/ 5799 h 59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587" h="5954">
                        <a:moveTo>
                          <a:pt x="508" y="5799"/>
                        </a:moveTo>
                        <a:cubicBezTo>
                          <a:pt x="1617" y="6630"/>
                          <a:pt x="3557" y="3859"/>
                          <a:pt x="3557" y="3859"/>
                        </a:cubicBezTo>
                        <a:cubicBezTo>
                          <a:pt x="4112" y="3305"/>
                          <a:pt x="4666" y="2750"/>
                          <a:pt x="5498" y="2196"/>
                        </a:cubicBezTo>
                        <a:cubicBezTo>
                          <a:pt x="6330" y="1642"/>
                          <a:pt x="7162" y="1088"/>
                          <a:pt x="6053" y="256"/>
                        </a:cubicBezTo>
                        <a:cubicBezTo>
                          <a:pt x="5221" y="-575"/>
                          <a:pt x="4112" y="811"/>
                          <a:pt x="3003" y="1642"/>
                        </a:cubicBezTo>
                        <a:cubicBezTo>
                          <a:pt x="1894" y="2473"/>
                          <a:pt x="1617" y="2196"/>
                          <a:pt x="1340" y="3027"/>
                        </a:cubicBezTo>
                        <a:cubicBezTo>
                          <a:pt x="1062" y="3859"/>
                          <a:pt x="-601" y="5245"/>
                          <a:pt x="231" y="5799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389" name="Freeform 4388">
                    <a:extLst>
                      <a:ext uri="{FF2B5EF4-FFF2-40B4-BE49-F238E27FC236}">
                        <a16:creationId xmlns:a16="http://schemas.microsoft.com/office/drawing/2014/main" id="{0FD1CEDF-248E-E064-D62D-BB023762CADE}"/>
                      </a:ext>
                    </a:extLst>
                  </p:cNvPr>
                  <p:cNvSpPr/>
                  <p:nvPr/>
                </p:nvSpPr>
                <p:spPr>
                  <a:xfrm>
                    <a:off x="1871783" y="4685471"/>
                    <a:ext cx="1109" cy="1108"/>
                  </a:xfrm>
                  <a:custGeom>
                    <a:avLst/>
                    <a:gdLst>
                      <a:gd name="connsiteX0" fmla="*/ 555 w 1109"/>
                      <a:gd name="connsiteY0" fmla="*/ 0 h 1108"/>
                      <a:gd name="connsiteX1" fmla="*/ 0 w 1109"/>
                      <a:gd name="connsiteY1" fmla="*/ 554 h 1108"/>
                      <a:gd name="connsiteX2" fmla="*/ 555 w 1109"/>
                      <a:gd name="connsiteY2" fmla="*/ 1109 h 1108"/>
                      <a:gd name="connsiteX3" fmla="*/ 1109 w 1109"/>
                      <a:gd name="connsiteY3" fmla="*/ 554 h 1108"/>
                      <a:gd name="connsiteX4" fmla="*/ 555 w 1109"/>
                      <a:gd name="connsiteY4" fmla="*/ 0 h 11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09" h="1108">
                        <a:moveTo>
                          <a:pt x="555" y="0"/>
                        </a:moveTo>
                        <a:cubicBezTo>
                          <a:pt x="277" y="0"/>
                          <a:pt x="0" y="0"/>
                          <a:pt x="0" y="554"/>
                        </a:cubicBezTo>
                        <a:cubicBezTo>
                          <a:pt x="0" y="1109"/>
                          <a:pt x="277" y="1109"/>
                          <a:pt x="555" y="1109"/>
                        </a:cubicBezTo>
                        <a:cubicBezTo>
                          <a:pt x="832" y="1109"/>
                          <a:pt x="1109" y="1109"/>
                          <a:pt x="1109" y="554"/>
                        </a:cubicBezTo>
                        <a:cubicBezTo>
                          <a:pt x="1109" y="0"/>
                          <a:pt x="832" y="0"/>
                          <a:pt x="555" y="0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390" name="Freeform 4389">
                    <a:extLst>
                      <a:ext uri="{FF2B5EF4-FFF2-40B4-BE49-F238E27FC236}">
                        <a16:creationId xmlns:a16="http://schemas.microsoft.com/office/drawing/2014/main" id="{124C4104-BD56-84AB-CD99-11C05F83ED9B}"/>
                      </a:ext>
                    </a:extLst>
                  </p:cNvPr>
                  <p:cNvSpPr/>
                  <p:nvPr/>
                </p:nvSpPr>
                <p:spPr>
                  <a:xfrm>
                    <a:off x="1865406" y="4682976"/>
                    <a:ext cx="1108" cy="1108"/>
                  </a:xfrm>
                  <a:custGeom>
                    <a:avLst/>
                    <a:gdLst>
                      <a:gd name="connsiteX0" fmla="*/ 555 w 1108"/>
                      <a:gd name="connsiteY0" fmla="*/ 0 h 1108"/>
                      <a:gd name="connsiteX1" fmla="*/ 0 w 1108"/>
                      <a:gd name="connsiteY1" fmla="*/ 554 h 1108"/>
                      <a:gd name="connsiteX2" fmla="*/ 555 w 1108"/>
                      <a:gd name="connsiteY2" fmla="*/ 1109 h 1108"/>
                      <a:gd name="connsiteX3" fmla="*/ 1109 w 1108"/>
                      <a:gd name="connsiteY3" fmla="*/ 554 h 1108"/>
                      <a:gd name="connsiteX4" fmla="*/ 555 w 1108"/>
                      <a:gd name="connsiteY4" fmla="*/ 0 h 11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08" h="1108">
                        <a:moveTo>
                          <a:pt x="555" y="0"/>
                        </a:moveTo>
                        <a:cubicBezTo>
                          <a:pt x="277" y="0"/>
                          <a:pt x="0" y="0"/>
                          <a:pt x="0" y="554"/>
                        </a:cubicBezTo>
                        <a:cubicBezTo>
                          <a:pt x="0" y="1109"/>
                          <a:pt x="0" y="1109"/>
                          <a:pt x="555" y="1109"/>
                        </a:cubicBezTo>
                        <a:cubicBezTo>
                          <a:pt x="1109" y="1109"/>
                          <a:pt x="1109" y="1109"/>
                          <a:pt x="1109" y="554"/>
                        </a:cubicBezTo>
                        <a:cubicBezTo>
                          <a:pt x="1109" y="0"/>
                          <a:pt x="1109" y="0"/>
                          <a:pt x="555" y="0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391" name="Freeform 4390">
                    <a:extLst>
                      <a:ext uri="{FF2B5EF4-FFF2-40B4-BE49-F238E27FC236}">
                        <a16:creationId xmlns:a16="http://schemas.microsoft.com/office/drawing/2014/main" id="{EC64C529-AC18-FB96-B363-21E0D1445F40}"/>
                      </a:ext>
                    </a:extLst>
                  </p:cNvPr>
                  <p:cNvSpPr/>
                  <p:nvPr/>
                </p:nvSpPr>
                <p:spPr>
                  <a:xfrm>
                    <a:off x="1858198" y="4677711"/>
                    <a:ext cx="1663" cy="1662"/>
                  </a:xfrm>
                  <a:custGeom>
                    <a:avLst/>
                    <a:gdLst>
                      <a:gd name="connsiteX0" fmla="*/ 832 w 1663"/>
                      <a:gd name="connsiteY0" fmla="*/ 0 h 1662"/>
                      <a:gd name="connsiteX1" fmla="*/ 0 w 1663"/>
                      <a:gd name="connsiteY1" fmla="*/ 832 h 1662"/>
                      <a:gd name="connsiteX2" fmla="*/ 832 w 1663"/>
                      <a:gd name="connsiteY2" fmla="*/ 1663 h 1662"/>
                      <a:gd name="connsiteX3" fmla="*/ 1663 w 1663"/>
                      <a:gd name="connsiteY3" fmla="*/ 832 h 1662"/>
                      <a:gd name="connsiteX4" fmla="*/ 832 w 1663"/>
                      <a:gd name="connsiteY4" fmla="*/ 0 h 16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63" h="1662">
                        <a:moveTo>
                          <a:pt x="832" y="0"/>
                        </a:moveTo>
                        <a:cubicBezTo>
                          <a:pt x="277" y="0"/>
                          <a:pt x="0" y="277"/>
                          <a:pt x="0" y="832"/>
                        </a:cubicBezTo>
                        <a:cubicBezTo>
                          <a:pt x="0" y="1386"/>
                          <a:pt x="277" y="1663"/>
                          <a:pt x="832" y="1663"/>
                        </a:cubicBezTo>
                        <a:cubicBezTo>
                          <a:pt x="1386" y="1663"/>
                          <a:pt x="1663" y="1386"/>
                          <a:pt x="1663" y="832"/>
                        </a:cubicBezTo>
                        <a:cubicBezTo>
                          <a:pt x="1663" y="277"/>
                          <a:pt x="1386" y="0"/>
                          <a:pt x="832" y="0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392" name="Freeform 4391">
                    <a:extLst>
                      <a:ext uri="{FF2B5EF4-FFF2-40B4-BE49-F238E27FC236}">
                        <a16:creationId xmlns:a16="http://schemas.microsoft.com/office/drawing/2014/main" id="{8D0947FD-E56D-49E5-E097-7613020819D4}"/>
                      </a:ext>
                    </a:extLst>
                  </p:cNvPr>
                  <p:cNvSpPr/>
                  <p:nvPr/>
                </p:nvSpPr>
                <p:spPr>
                  <a:xfrm>
                    <a:off x="1818722" y="4661569"/>
                    <a:ext cx="2326" cy="2811"/>
                  </a:xfrm>
                  <a:custGeom>
                    <a:avLst/>
                    <a:gdLst>
                      <a:gd name="connsiteX0" fmla="*/ 109 w 2326"/>
                      <a:gd name="connsiteY0" fmla="*/ 624 h 2811"/>
                      <a:gd name="connsiteX1" fmla="*/ 663 w 2326"/>
                      <a:gd name="connsiteY1" fmla="*/ 1732 h 2811"/>
                      <a:gd name="connsiteX2" fmla="*/ 1218 w 2326"/>
                      <a:gd name="connsiteY2" fmla="*/ 2286 h 2811"/>
                      <a:gd name="connsiteX3" fmla="*/ 2327 w 2326"/>
                      <a:gd name="connsiteY3" fmla="*/ 2286 h 2811"/>
                      <a:gd name="connsiteX4" fmla="*/ 2049 w 2326"/>
                      <a:gd name="connsiteY4" fmla="*/ 624 h 2811"/>
                      <a:gd name="connsiteX5" fmla="*/ 386 w 2326"/>
                      <a:gd name="connsiteY5" fmla="*/ 624 h 28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26" h="2811">
                        <a:moveTo>
                          <a:pt x="109" y="624"/>
                        </a:moveTo>
                        <a:cubicBezTo>
                          <a:pt x="-168" y="1178"/>
                          <a:pt x="109" y="1455"/>
                          <a:pt x="663" y="1732"/>
                        </a:cubicBezTo>
                        <a:cubicBezTo>
                          <a:pt x="1218" y="1732"/>
                          <a:pt x="1218" y="2286"/>
                          <a:pt x="1218" y="2286"/>
                        </a:cubicBezTo>
                        <a:cubicBezTo>
                          <a:pt x="1218" y="3118"/>
                          <a:pt x="2049" y="2841"/>
                          <a:pt x="2327" y="2286"/>
                        </a:cubicBezTo>
                        <a:cubicBezTo>
                          <a:pt x="2327" y="1732"/>
                          <a:pt x="2049" y="1455"/>
                          <a:pt x="2049" y="624"/>
                        </a:cubicBezTo>
                        <a:cubicBezTo>
                          <a:pt x="2049" y="-208"/>
                          <a:pt x="663" y="-208"/>
                          <a:pt x="386" y="624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393" name="Freeform 4392">
                    <a:extLst>
                      <a:ext uri="{FF2B5EF4-FFF2-40B4-BE49-F238E27FC236}">
                        <a16:creationId xmlns:a16="http://schemas.microsoft.com/office/drawing/2014/main" id="{A5817058-F96D-1C44-C151-BDF1A6655FD0}"/>
                      </a:ext>
                    </a:extLst>
                  </p:cNvPr>
                  <p:cNvSpPr/>
                  <p:nvPr/>
                </p:nvSpPr>
                <p:spPr>
                  <a:xfrm>
                    <a:off x="1914200" y="4593466"/>
                    <a:ext cx="1663" cy="1663"/>
                  </a:xfrm>
                  <a:custGeom>
                    <a:avLst/>
                    <a:gdLst>
                      <a:gd name="connsiteX0" fmla="*/ 832 w 1663"/>
                      <a:gd name="connsiteY0" fmla="*/ 0 h 1663"/>
                      <a:gd name="connsiteX1" fmla="*/ 0 w 1663"/>
                      <a:gd name="connsiteY1" fmla="*/ 832 h 1663"/>
                      <a:gd name="connsiteX2" fmla="*/ 832 w 1663"/>
                      <a:gd name="connsiteY2" fmla="*/ 1663 h 1663"/>
                      <a:gd name="connsiteX3" fmla="*/ 1663 w 1663"/>
                      <a:gd name="connsiteY3" fmla="*/ 832 h 1663"/>
                      <a:gd name="connsiteX4" fmla="*/ 832 w 1663"/>
                      <a:gd name="connsiteY4" fmla="*/ 0 h 16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63" h="1663">
                        <a:moveTo>
                          <a:pt x="832" y="0"/>
                        </a:moveTo>
                        <a:cubicBezTo>
                          <a:pt x="277" y="0"/>
                          <a:pt x="0" y="277"/>
                          <a:pt x="0" y="832"/>
                        </a:cubicBezTo>
                        <a:cubicBezTo>
                          <a:pt x="0" y="1386"/>
                          <a:pt x="277" y="1663"/>
                          <a:pt x="832" y="1663"/>
                        </a:cubicBezTo>
                        <a:cubicBezTo>
                          <a:pt x="1386" y="1663"/>
                          <a:pt x="1663" y="1386"/>
                          <a:pt x="1663" y="832"/>
                        </a:cubicBezTo>
                        <a:cubicBezTo>
                          <a:pt x="1663" y="277"/>
                          <a:pt x="1386" y="0"/>
                          <a:pt x="832" y="0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394" name="Freeform 4393">
                    <a:extLst>
                      <a:ext uri="{FF2B5EF4-FFF2-40B4-BE49-F238E27FC236}">
                        <a16:creationId xmlns:a16="http://schemas.microsoft.com/office/drawing/2014/main" id="{C0C200B8-20D7-F8B4-3EC5-633AD4624731}"/>
                      </a:ext>
                    </a:extLst>
                  </p:cNvPr>
                  <p:cNvSpPr/>
                  <p:nvPr/>
                </p:nvSpPr>
                <p:spPr>
                  <a:xfrm>
                    <a:off x="1902833" y="4578502"/>
                    <a:ext cx="1663" cy="1108"/>
                  </a:xfrm>
                  <a:custGeom>
                    <a:avLst/>
                    <a:gdLst>
                      <a:gd name="connsiteX0" fmla="*/ 1663 w 1663"/>
                      <a:gd name="connsiteY0" fmla="*/ 554 h 1108"/>
                      <a:gd name="connsiteX1" fmla="*/ 832 w 1663"/>
                      <a:gd name="connsiteY1" fmla="*/ 1108 h 1108"/>
                      <a:gd name="connsiteX2" fmla="*/ 0 w 1663"/>
                      <a:gd name="connsiteY2" fmla="*/ 554 h 1108"/>
                      <a:gd name="connsiteX3" fmla="*/ 832 w 1663"/>
                      <a:gd name="connsiteY3" fmla="*/ 0 h 1108"/>
                      <a:gd name="connsiteX4" fmla="*/ 1663 w 1663"/>
                      <a:gd name="connsiteY4" fmla="*/ 554 h 11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63" h="1108">
                        <a:moveTo>
                          <a:pt x="1663" y="554"/>
                        </a:moveTo>
                        <a:cubicBezTo>
                          <a:pt x="1663" y="860"/>
                          <a:pt x="1291" y="1108"/>
                          <a:pt x="832" y="1108"/>
                        </a:cubicBezTo>
                        <a:cubicBezTo>
                          <a:pt x="372" y="1108"/>
                          <a:pt x="0" y="860"/>
                          <a:pt x="0" y="554"/>
                        </a:cubicBezTo>
                        <a:cubicBezTo>
                          <a:pt x="0" y="248"/>
                          <a:pt x="372" y="0"/>
                          <a:pt x="832" y="0"/>
                        </a:cubicBezTo>
                        <a:cubicBezTo>
                          <a:pt x="1291" y="0"/>
                          <a:pt x="1663" y="248"/>
                          <a:pt x="1663" y="554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395" name="Freeform 4394">
                    <a:extLst>
                      <a:ext uri="{FF2B5EF4-FFF2-40B4-BE49-F238E27FC236}">
                        <a16:creationId xmlns:a16="http://schemas.microsoft.com/office/drawing/2014/main" id="{46037F00-83FD-8B56-DD53-5EBCF32EED02}"/>
                      </a:ext>
                    </a:extLst>
                  </p:cNvPr>
                  <p:cNvSpPr/>
                  <p:nvPr/>
                </p:nvSpPr>
                <p:spPr>
                  <a:xfrm>
                    <a:off x="1884813" y="4591803"/>
                    <a:ext cx="1663" cy="1108"/>
                  </a:xfrm>
                  <a:custGeom>
                    <a:avLst/>
                    <a:gdLst>
                      <a:gd name="connsiteX0" fmla="*/ 1663 w 1663"/>
                      <a:gd name="connsiteY0" fmla="*/ 554 h 1108"/>
                      <a:gd name="connsiteX1" fmla="*/ 832 w 1663"/>
                      <a:gd name="connsiteY1" fmla="*/ 1108 h 1108"/>
                      <a:gd name="connsiteX2" fmla="*/ 0 w 1663"/>
                      <a:gd name="connsiteY2" fmla="*/ 554 h 1108"/>
                      <a:gd name="connsiteX3" fmla="*/ 832 w 1663"/>
                      <a:gd name="connsiteY3" fmla="*/ 0 h 1108"/>
                      <a:gd name="connsiteX4" fmla="*/ 1663 w 1663"/>
                      <a:gd name="connsiteY4" fmla="*/ 554 h 11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63" h="1108">
                        <a:moveTo>
                          <a:pt x="1663" y="554"/>
                        </a:moveTo>
                        <a:cubicBezTo>
                          <a:pt x="1663" y="861"/>
                          <a:pt x="1291" y="1108"/>
                          <a:pt x="832" y="1108"/>
                        </a:cubicBezTo>
                        <a:cubicBezTo>
                          <a:pt x="372" y="1108"/>
                          <a:pt x="0" y="860"/>
                          <a:pt x="0" y="554"/>
                        </a:cubicBezTo>
                        <a:cubicBezTo>
                          <a:pt x="0" y="248"/>
                          <a:pt x="372" y="0"/>
                          <a:pt x="832" y="0"/>
                        </a:cubicBezTo>
                        <a:cubicBezTo>
                          <a:pt x="1291" y="0"/>
                          <a:pt x="1663" y="249"/>
                          <a:pt x="1663" y="554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396" name="Freeform 4395">
                    <a:extLst>
                      <a:ext uri="{FF2B5EF4-FFF2-40B4-BE49-F238E27FC236}">
                        <a16:creationId xmlns:a16="http://schemas.microsoft.com/office/drawing/2014/main" id="{6DCDD854-A069-27F5-BB45-DC5E9C88B206}"/>
                      </a:ext>
                    </a:extLst>
                  </p:cNvPr>
                  <p:cNvSpPr/>
                  <p:nvPr/>
                </p:nvSpPr>
                <p:spPr>
                  <a:xfrm>
                    <a:off x="1890358" y="4609718"/>
                    <a:ext cx="8010" cy="10050"/>
                  </a:xfrm>
                  <a:custGeom>
                    <a:avLst/>
                    <a:gdLst>
                      <a:gd name="connsiteX0" fmla="*/ 6376 w 8010"/>
                      <a:gd name="connsiteY0" fmla="*/ 6195 h 10050"/>
                      <a:gd name="connsiteX1" fmla="*/ 4990 w 8010"/>
                      <a:gd name="connsiteY1" fmla="*/ 5363 h 10050"/>
                      <a:gd name="connsiteX2" fmla="*/ 5267 w 8010"/>
                      <a:gd name="connsiteY2" fmla="*/ 3701 h 10050"/>
                      <a:gd name="connsiteX3" fmla="*/ 5822 w 8010"/>
                      <a:gd name="connsiteY3" fmla="*/ 2315 h 10050"/>
                      <a:gd name="connsiteX4" fmla="*/ 4990 w 8010"/>
                      <a:gd name="connsiteY4" fmla="*/ 98 h 10050"/>
                      <a:gd name="connsiteX5" fmla="*/ 3604 w 8010"/>
                      <a:gd name="connsiteY5" fmla="*/ 1484 h 10050"/>
                      <a:gd name="connsiteX6" fmla="*/ 0 w 8010"/>
                      <a:gd name="connsiteY6" fmla="*/ 2038 h 10050"/>
                      <a:gd name="connsiteX7" fmla="*/ 1941 w 8010"/>
                      <a:gd name="connsiteY7" fmla="*/ 3701 h 10050"/>
                      <a:gd name="connsiteX8" fmla="*/ 4713 w 8010"/>
                      <a:gd name="connsiteY8" fmla="*/ 5640 h 10050"/>
                      <a:gd name="connsiteX9" fmla="*/ 5822 w 8010"/>
                      <a:gd name="connsiteY9" fmla="*/ 7026 h 10050"/>
                      <a:gd name="connsiteX10" fmla="*/ 6376 w 8010"/>
                      <a:gd name="connsiteY10" fmla="*/ 8135 h 10050"/>
                      <a:gd name="connsiteX11" fmla="*/ 6376 w 8010"/>
                      <a:gd name="connsiteY11" fmla="*/ 9797 h 10050"/>
                      <a:gd name="connsiteX12" fmla="*/ 7485 w 8010"/>
                      <a:gd name="connsiteY12" fmla="*/ 8689 h 10050"/>
                      <a:gd name="connsiteX13" fmla="*/ 7485 w 8010"/>
                      <a:gd name="connsiteY13" fmla="*/ 7858 h 10050"/>
                      <a:gd name="connsiteX14" fmla="*/ 6099 w 8010"/>
                      <a:gd name="connsiteY14" fmla="*/ 5917 h 100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8010" h="10050">
                        <a:moveTo>
                          <a:pt x="6376" y="6195"/>
                        </a:moveTo>
                        <a:cubicBezTo>
                          <a:pt x="5267" y="5640"/>
                          <a:pt x="4990" y="5917"/>
                          <a:pt x="4990" y="5363"/>
                        </a:cubicBezTo>
                        <a:cubicBezTo>
                          <a:pt x="4990" y="4809"/>
                          <a:pt x="4990" y="4255"/>
                          <a:pt x="5267" y="3701"/>
                        </a:cubicBezTo>
                        <a:cubicBezTo>
                          <a:pt x="5822" y="2869"/>
                          <a:pt x="6099" y="3424"/>
                          <a:pt x="5822" y="2315"/>
                        </a:cubicBezTo>
                        <a:cubicBezTo>
                          <a:pt x="5822" y="1484"/>
                          <a:pt x="5545" y="-456"/>
                          <a:pt x="4990" y="98"/>
                        </a:cubicBezTo>
                        <a:cubicBezTo>
                          <a:pt x="4436" y="929"/>
                          <a:pt x="4990" y="1761"/>
                          <a:pt x="3604" y="1484"/>
                        </a:cubicBezTo>
                        <a:cubicBezTo>
                          <a:pt x="1941" y="1484"/>
                          <a:pt x="0" y="652"/>
                          <a:pt x="0" y="2038"/>
                        </a:cubicBezTo>
                        <a:cubicBezTo>
                          <a:pt x="0" y="3424"/>
                          <a:pt x="0" y="2869"/>
                          <a:pt x="1941" y="3701"/>
                        </a:cubicBezTo>
                        <a:cubicBezTo>
                          <a:pt x="3881" y="4532"/>
                          <a:pt x="4436" y="5086"/>
                          <a:pt x="4713" y="5640"/>
                        </a:cubicBezTo>
                        <a:cubicBezTo>
                          <a:pt x="4990" y="6195"/>
                          <a:pt x="4713" y="7026"/>
                          <a:pt x="5822" y="7026"/>
                        </a:cubicBezTo>
                        <a:cubicBezTo>
                          <a:pt x="5822" y="7026"/>
                          <a:pt x="6931" y="7026"/>
                          <a:pt x="6376" y="8135"/>
                        </a:cubicBezTo>
                        <a:cubicBezTo>
                          <a:pt x="6099" y="9243"/>
                          <a:pt x="5822" y="10629"/>
                          <a:pt x="6376" y="9797"/>
                        </a:cubicBezTo>
                        <a:cubicBezTo>
                          <a:pt x="6931" y="8966"/>
                          <a:pt x="7208" y="8689"/>
                          <a:pt x="7485" y="8689"/>
                        </a:cubicBezTo>
                        <a:cubicBezTo>
                          <a:pt x="8040" y="8689"/>
                          <a:pt x="8317" y="8689"/>
                          <a:pt x="7485" y="7858"/>
                        </a:cubicBezTo>
                        <a:cubicBezTo>
                          <a:pt x="6931" y="7026"/>
                          <a:pt x="7485" y="6472"/>
                          <a:pt x="6099" y="5917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397" name="Freeform 4396">
                    <a:extLst>
                      <a:ext uri="{FF2B5EF4-FFF2-40B4-BE49-F238E27FC236}">
                        <a16:creationId xmlns:a16="http://schemas.microsoft.com/office/drawing/2014/main" id="{047C1AC6-A2D9-6174-0DD4-7FAB5E2AF766}"/>
                      </a:ext>
                    </a:extLst>
                  </p:cNvPr>
                  <p:cNvSpPr/>
                  <p:nvPr/>
                </p:nvSpPr>
                <p:spPr>
                  <a:xfrm>
                    <a:off x="1871228" y="4606491"/>
                    <a:ext cx="1108" cy="1662"/>
                  </a:xfrm>
                  <a:custGeom>
                    <a:avLst/>
                    <a:gdLst>
                      <a:gd name="connsiteX0" fmla="*/ 1109 w 1108"/>
                      <a:gd name="connsiteY0" fmla="*/ 831 h 1662"/>
                      <a:gd name="connsiteX1" fmla="*/ 554 w 1108"/>
                      <a:gd name="connsiteY1" fmla="*/ 0 h 1662"/>
                      <a:gd name="connsiteX2" fmla="*/ 0 w 1108"/>
                      <a:gd name="connsiteY2" fmla="*/ 831 h 1662"/>
                      <a:gd name="connsiteX3" fmla="*/ 554 w 1108"/>
                      <a:gd name="connsiteY3" fmla="*/ 1663 h 1662"/>
                      <a:gd name="connsiteX4" fmla="*/ 1109 w 1108"/>
                      <a:gd name="connsiteY4" fmla="*/ 831 h 16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08" h="1662">
                        <a:moveTo>
                          <a:pt x="1109" y="831"/>
                        </a:moveTo>
                        <a:cubicBezTo>
                          <a:pt x="1109" y="554"/>
                          <a:pt x="1109" y="0"/>
                          <a:pt x="554" y="0"/>
                        </a:cubicBezTo>
                        <a:cubicBezTo>
                          <a:pt x="0" y="0"/>
                          <a:pt x="0" y="277"/>
                          <a:pt x="0" y="831"/>
                        </a:cubicBezTo>
                        <a:cubicBezTo>
                          <a:pt x="0" y="1386"/>
                          <a:pt x="0" y="1663"/>
                          <a:pt x="554" y="1663"/>
                        </a:cubicBezTo>
                        <a:cubicBezTo>
                          <a:pt x="1109" y="1663"/>
                          <a:pt x="1109" y="1386"/>
                          <a:pt x="1109" y="831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398" name="Freeform 4397">
                    <a:extLst>
                      <a:ext uri="{FF2B5EF4-FFF2-40B4-BE49-F238E27FC236}">
                        <a16:creationId xmlns:a16="http://schemas.microsoft.com/office/drawing/2014/main" id="{AE3C69FA-DAFE-E422-21CF-BBF693C8D4F5}"/>
                      </a:ext>
                    </a:extLst>
                  </p:cNvPr>
                  <p:cNvSpPr/>
                  <p:nvPr/>
                </p:nvSpPr>
                <p:spPr>
                  <a:xfrm>
                    <a:off x="1882621" y="4598354"/>
                    <a:ext cx="3644" cy="2440"/>
                  </a:xfrm>
                  <a:custGeom>
                    <a:avLst/>
                    <a:gdLst>
                      <a:gd name="connsiteX0" fmla="*/ 2192 w 3644"/>
                      <a:gd name="connsiteY0" fmla="*/ 100 h 2440"/>
                      <a:gd name="connsiteX1" fmla="*/ 251 w 3644"/>
                      <a:gd name="connsiteY1" fmla="*/ 1208 h 2440"/>
                      <a:gd name="connsiteX2" fmla="*/ 3578 w 3644"/>
                      <a:gd name="connsiteY2" fmla="*/ 2040 h 2440"/>
                      <a:gd name="connsiteX3" fmla="*/ 1914 w 3644"/>
                      <a:gd name="connsiteY3" fmla="*/ 100 h 2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644" h="2440">
                        <a:moveTo>
                          <a:pt x="2192" y="100"/>
                        </a:moveTo>
                        <a:cubicBezTo>
                          <a:pt x="806" y="-177"/>
                          <a:pt x="-581" y="100"/>
                          <a:pt x="251" y="1208"/>
                        </a:cubicBezTo>
                        <a:cubicBezTo>
                          <a:pt x="1083" y="2317"/>
                          <a:pt x="4132" y="2871"/>
                          <a:pt x="3578" y="2040"/>
                        </a:cubicBezTo>
                        <a:cubicBezTo>
                          <a:pt x="3578" y="2040"/>
                          <a:pt x="3301" y="377"/>
                          <a:pt x="1914" y="100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399" name="Freeform 4398">
                    <a:extLst>
                      <a:ext uri="{FF2B5EF4-FFF2-40B4-BE49-F238E27FC236}">
                        <a16:creationId xmlns:a16="http://schemas.microsoft.com/office/drawing/2014/main" id="{9A95A1BC-4477-1E7D-B036-D158EB7BB763}"/>
                      </a:ext>
                    </a:extLst>
                  </p:cNvPr>
                  <p:cNvSpPr/>
                  <p:nvPr/>
                </p:nvSpPr>
                <p:spPr>
                  <a:xfrm>
                    <a:off x="1662471" y="4600948"/>
                    <a:ext cx="1109" cy="1662"/>
                  </a:xfrm>
                  <a:custGeom>
                    <a:avLst/>
                    <a:gdLst>
                      <a:gd name="connsiteX0" fmla="*/ 555 w 1109"/>
                      <a:gd name="connsiteY0" fmla="*/ 0 h 1662"/>
                      <a:gd name="connsiteX1" fmla="*/ 0 w 1109"/>
                      <a:gd name="connsiteY1" fmla="*/ 831 h 1662"/>
                      <a:gd name="connsiteX2" fmla="*/ 555 w 1109"/>
                      <a:gd name="connsiteY2" fmla="*/ 1663 h 1662"/>
                      <a:gd name="connsiteX3" fmla="*/ 1109 w 1109"/>
                      <a:gd name="connsiteY3" fmla="*/ 831 h 1662"/>
                      <a:gd name="connsiteX4" fmla="*/ 555 w 1109"/>
                      <a:gd name="connsiteY4" fmla="*/ 0 h 16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09" h="1662">
                        <a:moveTo>
                          <a:pt x="555" y="0"/>
                        </a:moveTo>
                        <a:cubicBezTo>
                          <a:pt x="277" y="0"/>
                          <a:pt x="0" y="277"/>
                          <a:pt x="0" y="831"/>
                        </a:cubicBezTo>
                        <a:cubicBezTo>
                          <a:pt x="0" y="1386"/>
                          <a:pt x="277" y="1663"/>
                          <a:pt x="555" y="1663"/>
                        </a:cubicBezTo>
                        <a:cubicBezTo>
                          <a:pt x="832" y="1663"/>
                          <a:pt x="1109" y="1386"/>
                          <a:pt x="1109" y="831"/>
                        </a:cubicBezTo>
                        <a:cubicBezTo>
                          <a:pt x="1109" y="277"/>
                          <a:pt x="832" y="0"/>
                          <a:pt x="555" y="0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400" name="Freeform 4399">
                    <a:extLst>
                      <a:ext uri="{FF2B5EF4-FFF2-40B4-BE49-F238E27FC236}">
                        <a16:creationId xmlns:a16="http://schemas.microsoft.com/office/drawing/2014/main" id="{67491EF1-DC3E-9618-4CA6-B9BEBCEAAA85}"/>
                      </a:ext>
                    </a:extLst>
                  </p:cNvPr>
                  <p:cNvSpPr/>
                  <p:nvPr/>
                </p:nvSpPr>
                <p:spPr>
                  <a:xfrm>
                    <a:off x="1682822" y="4596440"/>
                    <a:ext cx="5107" cy="3352"/>
                  </a:xfrm>
                  <a:custGeom>
                    <a:avLst/>
                    <a:gdLst>
                      <a:gd name="connsiteX0" fmla="*/ 2937 w 5107"/>
                      <a:gd name="connsiteY0" fmla="*/ 906 h 3352"/>
                      <a:gd name="connsiteX1" fmla="*/ 2660 w 5107"/>
                      <a:gd name="connsiteY1" fmla="*/ 352 h 3352"/>
                      <a:gd name="connsiteX2" fmla="*/ 2105 w 5107"/>
                      <a:gd name="connsiteY2" fmla="*/ 1183 h 3352"/>
                      <a:gd name="connsiteX3" fmla="*/ 442 w 5107"/>
                      <a:gd name="connsiteY3" fmla="*/ 629 h 3352"/>
                      <a:gd name="connsiteX4" fmla="*/ 2383 w 5107"/>
                      <a:gd name="connsiteY4" fmla="*/ 3123 h 3352"/>
                      <a:gd name="connsiteX5" fmla="*/ 3769 w 5107"/>
                      <a:gd name="connsiteY5" fmla="*/ 2569 h 3352"/>
                      <a:gd name="connsiteX6" fmla="*/ 4323 w 5107"/>
                      <a:gd name="connsiteY6" fmla="*/ 1737 h 3352"/>
                      <a:gd name="connsiteX7" fmla="*/ 4878 w 5107"/>
                      <a:gd name="connsiteY7" fmla="*/ 352 h 3352"/>
                      <a:gd name="connsiteX8" fmla="*/ 3214 w 5107"/>
                      <a:gd name="connsiteY8" fmla="*/ 906 h 33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5107" h="3352">
                        <a:moveTo>
                          <a:pt x="2937" y="906"/>
                        </a:moveTo>
                        <a:cubicBezTo>
                          <a:pt x="2383" y="1460"/>
                          <a:pt x="2937" y="906"/>
                          <a:pt x="2660" y="352"/>
                        </a:cubicBezTo>
                        <a:cubicBezTo>
                          <a:pt x="2660" y="-203"/>
                          <a:pt x="2105" y="352"/>
                          <a:pt x="2105" y="1183"/>
                        </a:cubicBezTo>
                        <a:cubicBezTo>
                          <a:pt x="2105" y="2014"/>
                          <a:pt x="1551" y="1183"/>
                          <a:pt x="442" y="629"/>
                        </a:cubicBezTo>
                        <a:cubicBezTo>
                          <a:pt x="-944" y="629"/>
                          <a:pt x="1274" y="2569"/>
                          <a:pt x="2383" y="3123"/>
                        </a:cubicBezTo>
                        <a:cubicBezTo>
                          <a:pt x="3492" y="3677"/>
                          <a:pt x="3492" y="3123"/>
                          <a:pt x="3769" y="2569"/>
                        </a:cubicBezTo>
                        <a:cubicBezTo>
                          <a:pt x="3769" y="1737"/>
                          <a:pt x="4323" y="1737"/>
                          <a:pt x="4323" y="1737"/>
                        </a:cubicBezTo>
                        <a:cubicBezTo>
                          <a:pt x="4878" y="1737"/>
                          <a:pt x="5432" y="1183"/>
                          <a:pt x="4878" y="352"/>
                        </a:cubicBezTo>
                        <a:cubicBezTo>
                          <a:pt x="4323" y="-480"/>
                          <a:pt x="3492" y="352"/>
                          <a:pt x="3214" y="906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401" name="Freeform 4400">
                    <a:extLst>
                      <a:ext uri="{FF2B5EF4-FFF2-40B4-BE49-F238E27FC236}">
                        <a16:creationId xmlns:a16="http://schemas.microsoft.com/office/drawing/2014/main" id="{B8C20C76-876B-017D-4330-B1B099C390F8}"/>
                      </a:ext>
                    </a:extLst>
                  </p:cNvPr>
                  <p:cNvSpPr/>
                  <p:nvPr/>
                </p:nvSpPr>
                <p:spPr>
                  <a:xfrm>
                    <a:off x="1732889" y="4607322"/>
                    <a:ext cx="1663" cy="1108"/>
                  </a:xfrm>
                  <a:custGeom>
                    <a:avLst/>
                    <a:gdLst>
                      <a:gd name="connsiteX0" fmla="*/ 832 w 1663"/>
                      <a:gd name="connsiteY0" fmla="*/ 0 h 1108"/>
                      <a:gd name="connsiteX1" fmla="*/ 0 w 1663"/>
                      <a:gd name="connsiteY1" fmla="*/ 554 h 1108"/>
                      <a:gd name="connsiteX2" fmla="*/ 832 w 1663"/>
                      <a:gd name="connsiteY2" fmla="*/ 1109 h 1108"/>
                      <a:gd name="connsiteX3" fmla="*/ 1663 w 1663"/>
                      <a:gd name="connsiteY3" fmla="*/ 554 h 1108"/>
                      <a:gd name="connsiteX4" fmla="*/ 832 w 1663"/>
                      <a:gd name="connsiteY4" fmla="*/ 0 h 11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63" h="1108">
                        <a:moveTo>
                          <a:pt x="832" y="0"/>
                        </a:moveTo>
                        <a:cubicBezTo>
                          <a:pt x="554" y="0"/>
                          <a:pt x="0" y="0"/>
                          <a:pt x="0" y="554"/>
                        </a:cubicBezTo>
                        <a:cubicBezTo>
                          <a:pt x="0" y="1109"/>
                          <a:pt x="277" y="1109"/>
                          <a:pt x="832" y="1109"/>
                        </a:cubicBezTo>
                        <a:cubicBezTo>
                          <a:pt x="1386" y="1109"/>
                          <a:pt x="1663" y="1109"/>
                          <a:pt x="1663" y="554"/>
                        </a:cubicBezTo>
                        <a:cubicBezTo>
                          <a:pt x="1663" y="0"/>
                          <a:pt x="1386" y="0"/>
                          <a:pt x="832" y="0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402" name="Freeform 4401">
                    <a:extLst>
                      <a:ext uri="{FF2B5EF4-FFF2-40B4-BE49-F238E27FC236}">
                        <a16:creationId xmlns:a16="http://schemas.microsoft.com/office/drawing/2014/main" id="{01D53E19-A188-044F-9427-C1FD2F269851}"/>
                      </a:ext>
                    </a:extLst>
                  </p:cNvPr>
                  <p:cNvSpPr/>
                  <p:nvPr/>
                </p:nvSpPr>
                <p:spPr>
                  <a:xfrm>
                    <a:off x="1690697" y="4597547"/>
                    <a:ext cx="13376" cy="10627"/>
                  </a:xfrm>
                  <a:custGeom>
                    <a:avLst/>
                    <a:gdLst>
                      <a:gd name="connsiteX0" fmla="*/ 9755 w 13376"/>
                      <a:gd name="connsiteY0" fmla="*/ 6449 h 10627"/>
                      <a:gd name="connsiteX1" fmla="*/ 8923 w 13376"/>
                      <a:gd name="connsiteY1" fmla="*/ 2570 h 10627"/>
                      <a:gd name="connsiteX2" fmla="*/ 4765 w 13376"/>
                      <a:gd name="connsiteY2" fmla="*/ 75 h 10627"/>
                      <a:gd name="connsiteX3" fmla="*/ 2547 w 13376"/>
                      <a:gd name="connsiteY3" fmla="*/ 630 h 10627"/>
                      <a:gd name="connsiteX4" fmla="*/ 606 w 13376"/>
                      <a:gd name="connsiteY4" fmla="*/ 1461 h 10627"/>
                      <a:gd name="connsiteX5" fmla="*/ 883 w 13376"/>
                      <a:gd name="connsiteY5" fmla="*/ 4510 h 10627"/>
                      <a:gd name="connsiteX6" fmla="*/ 883 w 13376"/>
                      <a:gd name="connsiteY6" fmla="*/ 5895 h 10627"/>
                      <a:gd name="connsiteX7" fmla="*/ 3656 w 13376"/>
                      <a:gd name="connsiteY7" fmla="*/ 7558 h 10627"/>
                      <a:gd name="connsiteX8" fmla="*/ 7814 w 13376"/>
                      <a:gd name="connsiteY8" fmla="*/ 6449 h 10627"/>
                      <a:gd name="connsiteX9" fmla="*/ 8923 w 13376"/>
                      <a:gd name="connsiteY9" fmla="*/ 9221 h 10627"/>
                      <a:gd name="connsiteX10" fmla="*/ 10864 w 13376"/>
                      <a:gd name="connsiteY10" fmla="*/ 10329 h 10627"/>
                      <a:gd name="connsiteX11" fmla="*/ 13359 w 13376"/>
                      <a:gd name="connsiteY11" fmla="*/ 8389 h 10627"/>
                      <a:gd name="connsiteX12" fmla="*/ 9200 w 13376"/>
                      <a:gd name="connsiteY12" fmla="*/ 6449 h 106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13376" h="10627">
                        <a:moveTo>
                          <a:pt x="9755" y="6449"/>
                        </a:moveTo>
                        <a:cubicBezTo>
                          <a:pt x="8369" y="6449"/>
                          <a:pt x="9200" y="4787"/>
                          <a:pt x="8923" y="2570"/>
                        </a:cubicBezTo>
                        <a:cubicBezTo>
                          <a:pt x="8646" y="353"/>
                          <a:pt x="6428" y="630"/>
                          <a:pt x="4765" y="75"/>
                        </a:cubicBezTo>
                        <a:cubicBezTo>
                          <a:pt x="3101" y="-202"/>
                          <a:pt x="3656" y="353"/>
                          <a:pt x="2547" y="630"/>
                        </a:cubicBezTo>
                        <a:cubicBezTo>
                          <a:pt x="1438" y="630"/>
                          <a:pt x="1992" y="630"/>
                          <a:pt x="606" y="1461"/>
                        </a:cubicBezTo>
                        <a:cubicBezTo>
                          <a:pt x="-780" y="2016"/>
                          <a:pt x="606" y="3678"/>
                          <a:pt x="883" y="4510"/>
                        </a:cubicBezTo>
                        <a:cubicBezTo>
                          <a:pt x="1438" y="5064"/>
                          <a:pt x="1161" y="4787"/>
                          <a:pt x="883" y="5895"/>
                        </a:cubicBezTo>
                        <a:cubicBezTo>
                          <a:pt x="883" y="7004"/>
                          <a:pt x="1715" y="7004"/>
                          <a:pt x="3656" y="7558"/>
                        </a:cubicBezTo>
                        <a:cubicBezTo>
                          <a:pt x="5596" y="8112"/>
                          <a:pt x="6983" y="7004"/>
                          <a:pt x="7814" y="6449"/>
                        </a:cubicBezTo>
                        <a:cubicBezTo>
                          <a:pt x="8646" y="5895"/>
                          <a:pt x="8923" y="9221"/>
                          <a:pt x="8923" y="9221"/>
                        </a:cubicBezTo>
                        <a:cubicBezTo>
                          <a:pt x="8923" y="10052"/>
                          <a:pt x="9200" y="9775"/>
                          <a:pt x="10864" y="10329"/>
                        </a:cubicBezTo>
                        <a:cubicBezTo>
                          <a:pt x="12527" y="10883"/>
                          <a:pt x="13082" y="10883"/>
                          <a:pt x="13359" y="8389"/>
                        </a:cubicBezTo>
                        <a:cubicBezTo>
                          <a:pt x="13636" y="5895"/>
                          <a:pt x="10587" y="6726"/>
                          <a:pt x="9200" y="6449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403" name="Freeform 4402">
                    <a:extLst>
                      <a:ext uri="{FF2B5EF4-FFF2-40B4-BE49-F238E27FC236}">
                        <a16:creationId xmlns:a16="http://schemas.microsoft.com/office/drawing/2014/main" id="{992BB843-619D-0E5D-3318-46B45BF267BC}"/>
                      </a:ext>
                    </a:extLst>
                  </p:cNvPr>
                  <p:cNvSpPr/>
                  <p:nvPr/>
                </p:nvSpPr>
                <p:spPr>
                  <a:xfrm>
                    <a:off x="1691858" y="4582936"/>
                    <a:ext cx="1663" cy="2216"/>
                  </a:xfrm>
                  <a:custGeom>
                    <a:avLst/>
                    <a:gdLst>
                      <a:gd name="connsiteX0" fmla="*/ 832 w 1663"/>
                      <a:gd name="connsiteY0" fmla="*/ 2217 h 2216"/>
                      <a:gd name="connsiteX1" fmla="*/ 1663 w 1663"/>
                      <a:gd name="connsiteY1" fmla="*/ 1109 h 2216"/>
                      <a:gd name="connsiteX2" fmla="*/ 832 w 1663"/>
                      <a:gd name="connsiteY2" fmla="*/ 0 h 2216"/>
                      <a:gd name="connsiteX3" fmla="*/ 0 w 1663"/>
                      <a:gd name="connsiteY3" fmla="*/ 1109 h 2216"/>
                      <a:gd name="connsiteX4" fmla="*/ 832 w 1663"/>
                      <a:gd name="connsiteY4" fmla="*/ 2217 h 22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63" h="2216">
                        <a:moveTo>
                          <a:pt x="832" y="2217"/>
                        </a:moveTo>
                        <a:cubicBezTo>
                          <a:pt x="1386" y="2217"/>
                          <a:pt x="1663" y="1663"/>
                          <a:pt x="1663" y="1109"/>
                        </a:cubicBezTo>
                        <a:cubicBezTo>
                          <a:pt x="1663" y="554"/>
                          <a:pt x="1109" y="0"/>
                          <a:pt x="832" y="0"/>
                        </a:cubicBezTo>
                        <a:cubicBezTo>
                          <a:pt x="555" y="0"/>
                          <a:pt x="0" y="554"/>
                          <a:pt x="0" y="1109"/>
                        </a:cubicBezTo>
                        <a:cubicBezTo>
                          <a:pt x="0" y="1663"/>
                          <a:pt x="555" y="2217"/>
                          <a:pt x="832" y="2217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404" name="Freeform 4403">
                    <a:extLst>
                      <a:ext uri="{FF2B5EF4-FFF2-40B4-BE49-F238E27FC236}">
                        <a16:creationId xmlns:a16="http://schemas.microsoft.com/office/drawing/2014/main" id="{D1F4B7D2-81BE-8065-4EB3-F418FACDE379}"/>
                      </a:ext>
                    </a:extLst>
                  </p:cNvPr>
                  <p:cNvSpPr/>
                  <p:nvPr/>
                </p:nvSpPr>
                <p:spPr>
                  <a:xfrm>
                    <a:off x="1636966" y="4572405"/>
                    <a:ext cx="554" cy="554"/>
                  </a:xfrm>
                  <a:custGeom>
                    <a:avLst/>
                    <a:gdLst>
                      <a:gd name="connsiteX0" fmla="*/ 277 w 554"/>
                      <a:gd name="connsiteY0" fmla="*/ 0 h 554"/>
                      <a:gd name="connsiteX1" fmla="*/ 0 w 554"/>
                      <a:gd name="connsiteY1" fmla="*/ 277 h 554"/>
                      <a:gd name="connsiteX2" fmla="*/ 277 w 554"/>
                      <a:gd name="connsiteY2" fmla="*/ 554 h 554"/>
                      <a:gd name="connsiteX3" fmla="*/ 554 w 554"/>
                      <a:gd name="connsiteY3" fmla="*/ 277 h 554"/>
                      <a:gd name="connsiteX4" fmla="*/ 277 w 554"/>
                      <a:gd name="connsiteY4" fmla="*/ 0 h 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4" h="554">
                        <a:moveTo>
                          <a:pt x="277" y="0"/>
                        </a:moveTo>
                        <a:cubicBezTo>
                          <a:pt x="277" y="0"/>
                          <a:pt x="0" y="0"/>
                          <a:pt x="0" y="277"/>
                        </a:cubicBezTo>
                        <a:cubicBezTo>
                          <a:pt x="0" y="554"/>
                          <a:pt x="0" y="554"/>
                          <a:pt x="277" y="554"/>
                        </a:cubicBezTo>
                        <a:cubicBezTo>
                          <a:pt x="554" y="554"/>
                          <a:pt x="554" y="554"/>
                          <a:pt x="554" y="277"/>
                        </a:cubicBezTo>
                        <a:cubicBezTo>
                          <a:pt x="554" y="0"/>
                          <a:pt x="554" y="0"/>
                          <a:pt x="277" y="0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405" name="Freeform 4404">
                    <a:extLst>
                      <a:ext uri="{FF2B5EF4-FFF2-40B4-BE49-F238E27FC236}">
                        <a16:creationId xmlns:a16="http://schemas.microsoft.com/office/drawing/2014/main" id="{F1C3A001-CE04-BAEA-C706-1FF6B86D1C57}"/>
                      </a:ext>
                    </a:extLst>
                  </p:cNvPr>
                  <p:cNvSpPr/>
                  <p:nvPr/>
                </p:nvSpPr>
                <p:spPr>
                  <a:xfrm>
                    <a:off x="1652768" y="4576839"/>
                    <a:ext cx="1663" cy="1663"/>
                  </a:xfrm>
                  <a:custGeom>
                    <a:avLst/>
                    <a:gdLst>
                      <a:gd name="connsiteX0" fmla="*/ 832 w 1663"/>
                      <a:gd name="connsiteY0" fmla="*/ 0 h 1663"/>
                      <a:gd name="connsiteX1" fmla="*/ 0 w 1663"/>
                      <a:gd name="connsiteY1" fmla="*/ 832 h 1663"/>
                      <a:gd name="connsiteX2" fmla="*/ 832 w 1663"/>
                      <a:gd name="connsiteY2" fmla="*/ 1663 h 1663"/>
                      <a:gd name="connsiteX3" fmla="*/ 1663 w 1663"/>
                      <a:gd name="connsiteY3" fmla="*/ 832 h 1663"/>
                      <a:gd name="connsiteX4" fmla="*/ 832 w 1663"/>
                      <a:gd name="connsiteY4" fmla="*/ 0 h 16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63" h="1663">
                        <a:moveTo>
                          <a:pt x="832" y="0"/>
                        </a:moveTo>
                        <a:cubicBezTo>
                          <a:pt x="277" y="0"/>
                          <a:pt x="0" y="277"/>
                          <a:pt x="0" y="832"/>
                        </a:cubicBezTo>
                        <a:cubicBezTo>
                          <a:pt x="0" y="1386"/>
                          <a:pt x="277" y="1663"/>
                          <a:pt x="832" y="1663"/>
                        </a:cubicBezTo>
                        <a:cubicBezTo>
                          <a:pt x="1386" y="1663"/>
                          <a:pt x="1663" y="1386"/>
                          <a:pt x="1663" y="832"/>
                        </a:cubicBezTo>
                        <a:cubicBezTo>
                          <a:pt x="1663" y="277"/>
                          <a:pt x="1386" y="0"/>
                          <a:pt x="832" y="0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406" name="Freeform 4405">
                    <a:extLst>
                      <a:ext uri="{FF2B5EF4-FFF2-40B4-BE49-F238E27FC236}">
                        <a16:creationId xmlns:a16="http://schemas.microsoft.com/office/drawing/2014/main" id="{DD893212-F26F-31F1-FED4-1D41863BE8A2}"/>
                      </a:ext>
                    </a:extLst>
                  </p:cNvPr>
                  <p:cNvSpPr/>
                  <p:nvPr/>
                </p:nvSpPr>
                <p:spPr>
                  <a:xfrm>
                    <a:off x="1651690" y="4574622"/>
                    <a:ext cx="2018" cy="2909"/>
                  </a:xfrm>
                  <a:custGeom>
                    <a:avLst/>
                    <a:gdLst>
                      <a:gd name="connsiteX0" fmla="*/ 1633 w 2018"/>
                      <a:gd name="connsiteY0" fmla="*/ 1109 h 2909"/>
                      <a:gd name="connsiteX1" fmla="*/ 1078 w 2018"/>
                      <a:gd name="connsiteY1" fmla="*/ 0 h 2909"/>
                      <a:gd name="connsiteX2" fmla="*/ 246 w 2018"/>
                      <a:gd name="connsiteY2" fmla="*/ 1109 h 2909"/>
                      <a:gd name="connsiteX3" fmla="*/ 246 w 2018"/>
                      <a:gd name="connsiteY3" fmla="*/ 2494 h 2909"/>
                      <a:gd name="connsiteX4" fmla="*/ 801 w 2018"/>
                      <a:gd name="connsiteY4" fmla="*/ 2494 h 2909"/>
                      <a:gd name="connsiteX5" fmla="*/ 1355 w 2018"/>
                      <a:gd name="connsiteY5" fmla="*/ 1663 h 2909"/>
                      <a:gd name="connsiteX6" fmla="*/ 1910 w 2018"/>
                      <a:gd name="connsiteY6" fmla="*/ 831 h 29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018" h="2909">
                        <a:moveTo>
                          <a:pt x="1633" y="1109"/>
                        </a:moveTo>
                        <a:cubicBezTo>
                          <a:pt x="1633" y="831"/>
                          <a:pt x="1910" y="0"/>
                          <a:pt x="1078" y="0"/>
                        </a:cubicBezTo>
                        <a:cubicBezTo>
                          <a:pt x="-31" y="0"/>
                          <a:pt x="524" y="277"/>
                          <a:pt x="246" y="1109"/>
                        </a:cubicBezTo>
                        <a:cubicBezTo>
                          <a:pt x="246" y="1663"/>
                          <a:pt x="-308" y="2217"/>
                          <a:pt x="246" y="2494"/>
                        </a:cubicBezTo>
                        <a:cubicBezTo>
                          <a:pt x="801" y="3048"/>
                          <a:pt x="801" y="3048"/>
                          <a:pt x="801" y="2494"/>
                        </a:cubicBezTo>
                        <a:cubicBezTo>
                          <a:pt x="801" y="2494"/>
                          <a:pt x="801" y="1940"/>
                          <a:pt x="1355" y="1663"/>
                        </a:cubicBezTo>
                        <a:cubicBezTo>
                          <a:pt x="1910" y="1386"/>
                          <a:pt x="2187" y="1109"/>
                          <a:pt x="1910" y="831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407" name="Freeform 4406">
                    <a:extLst>
                      <a:ext uri="{FF2B5EF4-FFF2-40B4-BE49-F238E27FC236}">
                        <a16:creationId xmlns:a16="http://schemas.microsoft.com/office/drawing/2014/main" id="{F8CE4360-F895-1CBC-FE8F-E819DA6FBAD3}"/>
                      </a:ext>
                    </a:extLst>
                  </p:cNvPr>
                  <p:cNvSpPr/>
                  <p:nvPr/>
                </p:nvSpPr>
                <p:spPr>
                  <a:xfrm>
                    <a:off x="1639416" y="4575858"/>
                    <a:ext cx="3936" cy="5920"/>
                  </a:xfrm>
                  <a:custGeom>
                    <a:avLst/>
                    <a:gdLst>
                      <a:gd name="connsiteX0" fmla="*/ 3371 w 3936"/>
                      <a:gd name="connsiteY0" fmla="*/ 3198 h 5920"/>
                      <a:gd name="connsiteX1" fmla="*/ 1985 w 3936"/>
                      <a:gd name="connsiteY1" fmla="*/ 1535 h 5920"/>
                      <a:gd name="connsiteX2" fmla="*/ 599 w 3936"/>
                      <a:gd name="connsiteY2" fmla="*/ 149 h 5920"/>
                      <a:gd name="connsiteX3" fmla="*/ 44 w 3936"/>
                      <a:gd name="connsiteY3" fmla="*/ 2089 h 5920"/>
                      <a:gd name="connsiteX4" fmla="*/ 599 w 3936"/>
                      <a:gd name="connsiteY4" fmla="*/ 4306 h 5920"/>
                      <a:gd name="connsiteX5" fmla="*/ 1153 w 3936"/>
                      <a:gd name="connsiteY5" fmla="*/ 5692 h 5920"/>
                      <a:gd name="connsiteX6" fmla="*/ 1985 w 3936"/>
                      <a:gd name="connsiteY6" fmla="*/ 4860 h 5920"/>
                      <a:gd name="connsiteX7" fmla="*/ 3094 w 3936"/>
                      <a:gd name="connsiteY7" fmla="*/ 4860 h 5920"/>
                      <a:gd name="connsiteX8" fmla="*/ 3648 w 3936"/>
                      <a:gd name="connsiteY8" fmla="*/ 3752 h 59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936" h="5920">
                        <a:moveTo>
                          <a:pt x="3371" y="3198"/>
                        </a:moveTo>
                        <a:cubicBezTo>
                          <a:pt x="2817" y="2643"/>
                          <a:pt x="2262" y="2089"/>
                          <a:pt x="1985" y="1535"/>
                        </a:cubicBezTo>
                        <a:cubicBezTo>
                          <a:pt x="1985" y="703"/>
                          <a:pt x="1708" y="-405"/>
                          <a:pt x="599" y="149"/>
                        </a:cubicBezTo>
                        <a:cubicBezTo>
                          <a:pt x="-233" y="426"/>
                          <a:pt x="44" y="1258"/>
                          <a:pt x="44" y="2089"/>
                        </a:cubicBezTo>
                        <a:cubicBezTo>
                          <a:pt x="44" y="2920"/>
                          <a:pt x="322" y="3475"/>
                          <a:pt x="599" y="4306"/>
                        </a:cubicBezTo>
                        <a:cubicBezTo>
                          <a:pt x="599" y="4860"/>
                          <a:pt x="876" y="6523"/>
                          <a:pt x="1153" y="5692"/>
                        </a:cubicBezTo>
                        <a:cubicBezTo>
                          <a:pt x="1153" y="5692"/>
                          <a:pt x="1431" y="4583"/>
                          <a:pt x="1985" y="4860"/>
                        </a:cubicBezTo>
                        <a:cubicBezTo>
                          <a:pt x="2262" y="4860"/>
                          <a:pt x="2539" y="5137"/>
                          <a:pt x="3094" y="4860"/>
                        </a:cubicBezTo>
                        <a:cubicBezTo>
                          <a:pt x="3926" y="4306"/>
                          <a:pt x="4203" y="4029"/>
                          <a:pt x="3648" y="3752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408" name="Freeform 4407">
                    <a:extLst>
                      <a:ext uri="{FF2B5EF4-FFF2-40B4-BE49-F238E27FC236}">
                        <a16:creationId xmlns:a16="http://schemas.microsoft.com/office/drawing/2014/main" id="{69FE9CF0-9012-C6F0-A82B-C7F41ED6F849}"/>
                      </a:ext>
                    </a:extLst>
                  </p:cNvPr>
                  <p:cNvSpPr/>
                  <p:nvPr/>
                </p:nvSpPr>
                <p:spPr>
                  <a:xfrm>
                    <a:off x="1639461" y="4573790"/>
                    <a:ext cx="1108" cy="1108"/>
                  </a:xfrm>
                  <a:custGeom>
                    <a:avLst/>
                    <a:gdLst>
                      <a:gd name="connsiteX0" fmla="*/ 555 w 1108"/>
                      <a:gd name="connsiteY0" fmla="*/ 1109 h 1108"/>
                      <a:gd name="connsiteX1" fmla="*/ 1109 w 1108"/>
                      <a:gd name="connsiteY1" fmla="*/ 554 h 1108"/>
                      <a:gd name="connsiteX2" fmla="*/ 555 w 1108"/>
                      <a:gd name="connsiteY2" fmla="*/ 0 h 1108"/>
                      <a:gd name="connsiteX3" fmla="*/ 0 w 1108"/>
                      <a:gd name="connsiteY3" fmla="*/ 554 h 1108"/>
                      <a:gd name="connsiteX4" fmla="*/ 555 w 1108"/>
                      <a:gd name="connsiteY4" fmla="*/ 1109 h 11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08" h="1108">
                        <a:moveTo>
                          <a:pt x="555" y="1109"/>
                        </a:moveTo>
                        <a:cubicBezTo>
                          <a:pt x="832" y="1109"/>
                          <a:pt x="1109" y="1109"/>
                          <a:pt x="1109" y="554"/>
                        </a:cubicBezTo>
                        <a:cubicBezTo>
                          <a:pt x="1109" y="0"/>
                          <a:pt x="1109" y="0"/>
                          <a:pt x="555" y="0"/>
                        </a:cubicBezTo>
                        <a:cubicBezTo>
                          <a:pt x="0" y="0"/>
                          <a:pt x="0" y="0"/>
                          <a:pt x="0" y="554"/>
                        </a:cubicBezTo>
                        <a:cubicBezTo>
                          <a:pt x="0" y="1109"/>
                          <a:pt x="0" y="1109"/>
                          <a:pt x="555" y="1109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409" name="Freeform 4408">
                    <a:extLst>
                      <a:ext uri="{FF2B5EF4-FFF2-40B4-BE49-F238E27FC236}">
                        <a16:creationId xmlns:a16="http://schemas.microsoft.com/office/drawing/2014/main" id="{5DB8A059-47EF-9F7F-AD46-BD1B3B0EBC9A}"/>
                      </a:ext>
                    </a:extLst>
                  </p:cNvPr>
                  <p:cNvSpPr/>
                  <p:nvPr/>
                </p:nvSpPr>
                <p:spPr>
                  <a:xfrm>
                    <a:off x="1637520" y="4572128"/>
                    <a:ext cx="3369" cy="2723"/>
                  </a:xfrm>
                  <a:custGeom>
                    <a:avLst/>
                    <a:gdLst>
                      <a:gd name="connsiteX0" fmla="*/ 2218 w 3369"/>
                      <a:gd name="connsiteY0" fmla="*/ 1663 h 2723"/>
                      <a:gd name="connsiteX1" fmla="*/ 3327 w 3369"/>
                      <a:gd name="connsiteY1" fmla="*/ 1386 h 2723"/>
                      <a:gd name="connsiteX2" fmla="*/ 1386 w 3369"/>
                      <a:gd name="connsiteY2" fmla="*/ 0 h 2723"/>
                      <a:gd name="connsiteX3" fmla="*/ 0 w 3369"/>
                      <a:gd name="connsiteY3" fmla="*/ 1109 h 2723"/>
                      <a:gd name="connsiteX4" fmla="*/ 832 w 3369"/>
                      <a:gd name="connsiteY4" fmla="*/ 1663 h 2723"/>
                      <a:gd name="connsiteX5" fmla="*/ 832 w 3369"/>
                      <a:gd name="connsiteY5" fmla="*/ 2494 h 2723"/>
                      <a:gd name="connsiteX6" fmla="*/ 1386 w 3369"/>
                      <a:gd name="connsiteY6" fmla="*/ 1940 h 2723"/>
                      <a:gd name="connsiteX7" fmla="*/ 1941 w 3369"/>
                      <a:gd name="connsiteY7" fmla="*/ 1663 h 2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369" h="2723">
                        <a:moveTo>
                          <a:pt x="2218" y="1663"/>
                        </a:moveTo>
                        <a:cubicBezTo>
                          <a:pt x="2495" y="1663"/>
                          <a:pt x="3050" y="1940"/>
                          <a:pt x="3327" y="1386"/>
                        </a:cubicBezTo>
                        <a:cubicBezTo>
                          <a:pt x="3604" y="832"/>
                          <a:pt x="2495" y="277"/>
                          <a:pt x="1386" y="0"/>
                        </a:cubicBezTo>
                        <a:cubicBezTo>
                          <a:pt x="277" y="0"/>
                          <a:pt x="0" y="554"/>
                          <a:pt x="0" y="1109"/>
                        </a:cubicBezTo>
                        <a:cubicBezTo>
                          <a:pt x="0" y="1663"/>
                          <a:pt x="0" y="1663"/>
                          <a:pt x="832" y="1663"/>
                        </a:cubicBezTo>
                        <a:cubicBezTo>
                          <a:pt x="1386" y="1663"/>
                          <a:pt x="832" y="1663"/>
                          <a:pt x="832" y="2494"/>
                        </a:cubicBezTo>
                        <a:cubicBezTo>
                          <a:pt x="832" y="3048"/>
                          <a:pt x="1109" y="2494"/>
                          <a:pt x="1386" y="1940"/>
                        </a:cubicBezTo>
                        <a:cubicBezTo>
                          <a:pt x="1386" y="1663"/>
                          <a:pt x="1941" y="1663"/>
                          <a:pt x="1941" y="1663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410" name="Freeform 4409">
                    <a:extLst>
                      <a:ext uri="{FF2B5EF4-FFF2-40B4-BE49-F238E27FC236}">
                        <a16:creationId xmlns:a16="http://schemas.microsoft.com/office/drawing/2014/main" id="{65326986-6CDC-6E82-0CF0-A423DCB2E08A}"/>
                      </a:ext>
                    </a:extLst>
                  </p:cNvPr>
                  <p:cNvSpPr/>
                  <p:nvPr/>
                </p:nvSpPr>
                <p:spPr>
                  <a:xfrm>
                    <a:off x="1631452" y="4567971"/>
                    <a:ext cx="2710" cy="2586"/>
                  </a:xfrm>
                  <a:custGeom>
                    <a:avLst/>
                    <a:gdLst>
                      <a:gd name="connsiteX0" fmla="*/ 1910 w 2710"/>
                      <a:gd name="connsiteY0" fmla="*/ 832 h 2586"/>
                      <a:gd name="connsiteX1" fmla="*/ 246 w 2710"/>
                      <a:gd name="connsiteY1" fmla="*/ 277 h 2586"/>
                      <a:gd name="connsiteX2" fmla="*/ 246 w 2710"/>
                      <a:gd name="connsiteY2" fmla="*/ 1109 h 2586"/>
                      <a:gd name="connsiteX3" fmla="*/ 1078 w 2710"/>
                      <a:gd name="connsiteY3" fmla="*/ 1109 h 2586"/>
                      <a:gd name="connsiteX4" fmla="*/ 524 w 2710"/>
                      <a:gd name="connsiteY4" fmla="*/ 2217 h 2586"/>
                      <a:gd name="connsiteX5" fmla="*/ 1633 w 2710"/>
                      <a:gd name="connsiteY5" fmla="*/ 2217 h 2586"/>
                      <a:gd name="connsiteX6" fmla="*/ 2464 w 2710"/>
                      <a:gd name="connsiteY6" fmla="*/ 2217 h 2586"/>
                      <a:gd name="connsiteX7" fmla="*/ 2464 w 2710"/>
                      <a:gd name="connsiteY7" fmla="*/ 0 h 25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2710" h="2586">
                        <a:moveTo>
                          <a:pt x="1910" y="832"/>
                        </a:moveTo>
                        <a:cubicBezTo>
                          <a:pt x="1078" y="554"/>
                          <a:pt x="524" y="0"/>
                          <a:pt x="246" y="277"/>
                        </a:cubicBezTo>
                        <a:cubicBezTo>
                          <a:pt x="246" y="554"/>
                          <a:pt x="-308" y="1109"/>
                          <a:pt x="246" y="1109"/>
                        </a:cubicBezTo>
                        <a:cubicBezTo>
                          <a:pt x="1078" y="1109"/>
                          <a:pt x="1633" y="832"/>
                          <a:pt x="1078" y="1109"/>
                        </a:cubicBezTo>
                        <a:cubicBezTo>
                          <a:pt x="524" y="1663"/>
                          <a:pt x="-308" y="2217"/>
                          <a:pt x="524" y="2217"/>
                        </a:cubicBezTo>
                        <a:cubicBezTo>
                          <a:pt x="1355" y="2217"/>
                          <a:pt x="1633" y="3048"/>
                          <a:pt x="1633" y="2217"/>
                        </a:cubicBezTo>
                        <a:cubicBezTo>
                          <a:pt x="1633" y="1386"/>
                          <a:pt x="2187" y="3325"/>
                          <a:pt x="2464" y="2217"/>
                        </a:cubicBezTo>
                        <a:cubicBezTo>
                          <a:pt x="2464" y="2217"/>
                          <a:pt x="3019" y="554"/>
                          <a:pt x="2464" y="0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411" name="Freeform 4410">
                    <a:extLst>
                      <a:ext uri="{FF2B5EF4-FFF2-40B4-BE49-F238E27FC236}">
                        <a16:creationId xmlns:a16="http://schemas.microsoft.com/office/drawing/2014/main" id="{987EE8B6-48AC-A787-9431-563C7013684A}"/>
                      </a:ext>
                    </a:extLst>
                  </p:cNvPr>
                  <p:cNvSpPr/>
                  <p:nvPr/>
                </p:nvSpPr>
                <p:spPr>
                  <a:xfrm>
                    <a:off x="1629911" y="4562353"/>
                    <a:ext cx="1257" cy="2015"/>
                  </a:xfrm>
                  <a:custGeom>
                    <a:avLst/>
                    <a:gdLst>
                      <a:gd name="connsiteX0" fmla="*/ 1232 w 1257"/>
                      <a:gd name="connsiteY0" fmla="*/ 630 h 2015"/>
                      <a:gd name="connsiteX1" fmla="*/ 123 w 1257"/>
                      <a:gd name="connsiteY1" fmla="*/ 76 h 2015"/>
                      <a:gd name="connsiteX2" fmla="*/ 123 w 1257"/>
                      <a:gd name="connsiteY2" fmla="*/ 907 h 2015"/>
                      <a:gd name="connsiteX3" fmla="*/ 400 w 1257"/>
                      <a:gd name="connsiteY3" fmla="*/ 2015 h 2015"/>
                      <a:gd name="connsiteX4" fmla="*/ 400 w 1257"/>
                      <a:gd name="connsiteY4" fmla="*/ 2015 h 2015"/>
                      <a:gd name="connsiteX5" fmla="*/ 678 w 1257"/>
                      <a:gd name="connsiteY5" fmla="*/ 907 h 2015"/>
                      <a:gd name="connsiteX6" fmla="*/ 955 w 1257"/>
                      <a:gd name="connsiteY6" fmla="*/ 630 h 20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57" h="2015">
                        <a:moveTo>
                          <a:pt x="1232" y="630"/>
                        </a:moveTo>
                        <a:cubicBezTo>
                          <a:pt x="678" y="353"/>
                          <a:pt x="400" y="-202"/>
                          <a:pt x="123" y="76"/>
                        </a:cubicBezTo>
                        <a:cubicBezTo>
                          <a:pt x="-154" y="353"/>
                          <a:pt x="123" y="630"/>
                          <a:pt x="123" y="907"/>
                        </a:cubicBezTo>
                        <a:cubicBezTo>
                          <a:pt x="123" y="1461"/>
                          <a:pt x="123" y="2015"/>
                          <a:pt x="400" y="2015"/>
                        </a:cubicBezTo>
                        <a:cubicBezTo>
                          <a:pt x="678" y="2015"/>
                          <a:pt x="400" y="2015"/>
                          <a:pt x="400" y="2015"/>
                        </a:cubicBezTo>
                        <a:cubicBezTo>
                          <a:pt x="400" y="2015"/>
                          <a:pt x="400" y="1184"/>
                          <a:pt x="678" y="907"/>
                        </a:cubicBezTo>
                        <a:cubicBezTo>
                          <a:pt x="1232" y="907"/>
                          <a:pt x="1509" y="907"/>
                          <a:pt x="955" y="630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412" name="Freeform 4411">
                    <a:extLst>
                      <a:ext uri="{FF2B5EF4-FFF2-40B4-BE49-F238E27FC236}">
                        <a16:creationId xmlns:a16="http://schemas.microsoft.com/office/drawing/2014/main" id="{19B948E5-0DCC-13BC-6452-01661ACDA25F}"/>
                      </a:ext>
                    </a:extLst>
                  </p:cNvPr>
                  <p:cNvSpPr/>
                  <p:nvPr/>
                </p:nvSpPr>
                <p:spPr>
                  <a:xfrm>
                    <a:off x="1617282" y="4567417"/>
                    <a:ext cx="1663" cy="1290"/>
                  </a:xfrm>
                  <a:custGeom>
                    <a:avLst/>
                    <a:gdLst>
                      <a:gd name="connsiteX0" fmla="*/ 832 w 1663"/>
                      <a:gd name="connsiteY0" fmla="*/ 0 h 1290"/>
                      <a:gd name="connsiteX1" fmla="*/ 0 w 1663"/>
                      <a:gd name="connsiteY1" fmla="*/ 831 h 1290"/>
                      <a:gd name="connsiteX2" fmla="*/ 277 w 1663"/>
                      <a:gd name="connsiteY2" fmla="*/ 1108 h 1290"/>
                      <a:gd name="connsiteX3" fmla="*/ 1109 w 1663"/>
                      <a:gd name="connsiteY3" fmla="*/ 1108 h 1290"/>
                      <a:gd name="connsiteX4" fmla="*/ 1663 w 1663"/>
                      <a:gd name="connsiteY4" fmla="*/ 831 h 1290"/>
                      <a:gd name="connsiteX5" fmla="*/ 832 w 1663"/>
                      <a:gd name="connsiteY5" fmla="*/ 277 h 12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63" h="1290">
                        <a:moveTo>
                          <a:pt x="832" y="0"/>
                        </a:moveTo>
                        <a:cubicBezTo>
                          <a:pt x="277" y="0"/>
                          <a:pt x="0" y="0"/>
                          <a:pt x="0" y="831"/>
                        </a:cubicBezTo>
                        <a:cubicBezTo>
                          <a:pt x="0" y="1386"/>
                          <a:pt x="0" y="1386"/>
                          <a:pt x="277" y="1108"/>
                        </a:cubicBezTo>
                        <a:cubicBezTo>
                          <a:pt x="832" y="831"/>
                          <a:pt x="1109" y="1108"/>
                          <a:pt x="1109" y="1108"/>
                        </a:cubicBezTo>
                        <a:cubicBezTo>
                          <a:pt x="1663" y="1108"/>
                          <a:pt x="1663" y="1108"/>
                          <a:pt x="1663" y="831"/>
                        </a:cubicBezTo>
                        <a:cubicBezTo>
                          <a:pt x="1663" y="554"/>
                          <a:pt x="1663" y="277"/>
                          <a:pt x="832" y="277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413" name="Freeform 4412">
                    <a:extLst>
                      <a:ext uri="{FF2B5EF4-FFF2-40B4-BE49-F238E27FC236}">
                        <a16:creationId xmlns:a16="http://schemas.microsoft.com/office/drawing/2014/main" id="{405085BC-72AD-377B-2CA3-12677329C7A9}"/>
                      </a:ext>
                    </a:extLst>
                  </p:cNvPr>
                  <p:cNvSpPr/>
                  <p:nvPr/>
                </p:nvSpPr>
                <p:spPr>
                  <a:xfrm>
                    <a:off x="1555181" y="4550235"/>
                    <a:ext cx="1108" cy="1662"/>
                  </a:xfrm>
                  <a:custGeom>
                    <a:avLst/>
                    <a:gdLst>
                      <a:gd name="connsiteX0" fmla="*/ 554 w 1108"/>
                      <a:gd name="connsiteY0" fmla="*/ 0 h 1662"/>
                      <a:gd name="connsiteX1" fmla="*/ 0 w 1108"/>
                      <a:gd name="connsiteY1" fmla="*/ 832 h 1662"/>
                      <a:gd name="connsiteX2" fmla="*/ 554 w 1108"/>
                      <a:gd name="connsiteY2" fmla="*/ 1663 h 1662"/>
                      <a:gd name="connsiteX3" fmla="*/ 1109 w 1108"/>
                      <a:gd name="connsiteY3" fmla="*/ 832 h 1662"/>
                      <a:gd name="connsiteX4" fmla="*/ 554 w 1108"/>
                      <a:gd name="connsiteY4" fmla="*/ 0 h 16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08" h="1662">
                        <a:moveTo>
                          <a:pt x="554" y="0"/>
                        </a:moveTo>
                        <a:cubicBezTo>
                          <a:pt x="277" y="0"/>
                          <a:pt x="0" y="277"/>
                          <a:pt x="0" y="832"/>
                        </a:cubicBezTo>
                        <a:cubicBezTo>
                          <a:pt x="0" y="1386"/>
                          <a:pt x="277" y="1663"/>
                          <a:pt x="554" y="1663"/>
                        </a:cubicBezTo>
                        <a:cubicBezTo>
                          <a:pt x="832" y="1663"/>
                          <a:pt x="1109" y="1386"/>
                          <a:pt x="1109" y="832"/>
                        </a:cubicBezTo>
                        <a:cubicBezTo>
                          <a:pt x="1109" y="277"/>
                          <a:pt x="832" y="0"/>
                          <a:pt x="554" y="0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414" name="Freeform 4413">
                    <a:extLst>
                      <a:ext uri="{FF2B5EF4-FFF2-40B4-BE49-F238E27FC236}">
                        <a16:creationId xmlns:a16="http://schemas.microsoft.com/office/drawing/2014/main" id="{5FBDA8CB-7858-4890-CDC4-450950C93E9D}"/>
                      </a:ext>
                    </a:extLst>
                  </p:cNvPr>
                  <p:cNvSpPr/>
                  <p:nvPr/>
                </p:nvSpPr>
                <p:spPr>
                  <a:xfrm>
                    <a:off x="1550191" y="4569357"/>
                    <a:ext cx="3005" cy="3048"/>
                  </a:xfrm>
                  <a:custGeom>
                    <a:avLst/>
                    <a:gdLst>
                      <a:gd name="connsiteX0" fmla="*/ 1941 w 3005"/>
                      <a:gd name="connsiteY0" fmla="*/ 832 h 3048"/>
                      <a:gd name="connsiteX1" fmla="*/ 1109 w 3005"/>
                      <a:gd name="connsiteY1" fmla="*/ 0 h 3048"/>
                      <a:gd name="connsiteX2" fmla="*/ 0 w 3005"/>
                      <a:gd name="connsiteY2" fmla="*/ 832 h 3048"/>
                      <a:gd name="connsiteX3" fmla="*/ 832 w 3005"/>
                      <a:gd name="connsiteY3" fmla="*/ 3048 h 3048"/>
                      <a:gd name="connsiteX4" fmla="*/ 1941 w 3005"/>
                      <a:gd name="connsiteY4" fmla="*/ 3048 h 3048"/>
                      <a:gd name="connsiteX5" fmla="*/ 2772 w 3005"/>
                      <a:gd name="connsiteY5" fmla="*/ 2217 h 3048"/>
                      <a:gd name="connsiteX6" fmla="*/ 1941 w 3005"/>
                      <a:gd name="connsiteY6" fmla="*/ 1109 h 30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005" h="3048">
                        <a:moveTo>
                          <a:pt x="1941" y="832"/>
                        </a:moveTo>
                        <a:cubicBezTo>
                          <a:pt x="1941" y="277"/>
                          <a:pt x="1941" y="277"/>
                          <a:pt x="1109" y="0"/>
                        </a:cubicBezTo>
                        <a:cubicBezTo>
                          <a:pt x="555" y="0"/>
                          <a:pt x="0" y="0"/>
                          <a:pt x="0" y="832"/>
                        </a:cubicBezTo>
                        <a:cubicBezTo>
                          <a:pt x="0" y="1386"/>
                          <a:pt x="0" y="3048"/>
                          <a:pt x="832" y="3048"/>
                        </a:cubicBezTo>
                        <a:cubicBezTo>
                          <a:pt x="1663" y="3048"/>
                          <a:pt x="1386" y="3048"/>
                          <a:pt x="1941" y="3048"/>
                        </a:cubicBezTo>
                        <a:cubicBezTo>
                          <a:pt x="1941" y="3048"/>
                          <a:pt x="3604" y="3048"/>
                          <a:pt x="2772" y="2217"/>
                        </a:cubicBezTo>
                        <a:cubicBezTo>
                          <a:pt x="1941" y="1386"/>
                          <a:pt x="2218" y="1940"/>
                          <a:pt x="1941" y="1109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415" name="Freeform 4414">
                    <a:extLst>
                      <a:ext uri="{FF2B5EF4-FFF2-40B4-BE49-F238E27FC236}">
                        <a16:creationId xmlns:a16="http://schemas.microsoft.com/office/drawing/2014/main" id="{F1C0270C-547C-CF25-A0EC-90D055A75489}"/>
                      </a:ext>
                    </a:extLst>
                  </p:cNvPr>
                  <p:cNvSpPr/>
                  <p:nvPr/>
                </p:nvSpPr>
                <p:spPr>
                  <a:xfrm>
                    <a:off x="1570192" y="4577246"/>
                    <a:ext cx="1937" cy="2408"/>
                  </a:xfrm>
                  <a:custGeom>
                    <a:avLst/>
                    <a:gdLst>
                      <a:gd name="connsiteX0" fmla="*/ 1069 w 1937"/>
                      <a:gd name="connsiteY0" fmla="*/ 148 h 2408"/>
                      <a:gd name="connsiteX1" fmla="*/ 792 w 1937"/>
                      <a:gd name="connsiteY1" fmla="*/ 2364 h 2408"/>
                      <a:gd name="connsiteX2" fmla="*/ 1901 w 1937"/>
                      <a:gd name="connsiteY2" fmla="*/ 1810 h 2408"/>
                      <a:gd name="connsiteX3" fmla="*/ 1069 w 1937"/>
                      <a:gd name="connsiteY3" fmla="*/ 148 h 24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37" h="2408">
                        <a:moveTo>
                          <a:pt x="1069" y="148"/>
                        </a:moveTo>
                        <a:cubicBezTo>
                          <a:pt x="515" y="702"/>
                          <a:pt x="-871" y="1810"/>
                          <a:pt x="792" y="2364"/>
                        </a:cubicBezTo>
                        <a:cubicBezTo>
                          <a:pt x="792" y="2364"/>
                          <a:pt x="2178" y="2642"/>
                          <a:pt x="1901" y="1810"/>
                        </a:cubicBezTo>
                        <a:cubicBezTo>
                          <a:pt x="1624" y="702"/>
                          <a:pt x="1901" y="-407"/>
                          <a:pt x="1069" y="148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416" name="Freeform 4415">
                    <a:extLst>
                      <a:ext uri="{FF2B5EF4-FFF2-40B4-BE49-F238E27FC236}">
                        <a16:creationId xmlns:a16="http://schemas.microsoft.com/office/drawing/2014/main" id="{D7C6FD58-2A04-EC86-8D18-99458F872384}"/>
                      </a:ext>
                    </a:extLst>
                  </p:cNvPr>
                  <p:cNvSpPr/>
                  <p:nvPr/>
                </p:nvSpPr>
                <p:spPr>
                  <a:xfrm>
                    <a:off x="1999311" y="4592358"/>
                    <a:ext cx="3881" cy="1108"/>
                  </a:xfrm>
                  <a:custGeom>
                    <a:avLst/>
                    <a:gdLst>
                      <a:gd name="connsiteX0" fmla="*/ 1941 w 3881"/>
                      <a:gd name="connsiteY0" fmla="*/ 0 h 1108"/>
                      <a:gd name="connsiteX1" fmla="*/ 0 w 3881"/>
                      <a:gd name="connsiteY1" fmla="*/ 554 h 1108"/>
                      <a:gd name="connsiteX2" fmla="*/ 1941 w 3881"/>
                      <a:gd name="connsiteY2" fmla="*/ 1108 h 1108"/>
                      <a:gd name="connsiteX3" fmla="*/ 3881 w 3881"/>
                      <a:gd name="connsiteY3" fmla="*/ 554 h 1108"/>
                      <a:gd name="connsiteX4" fmla="*/ 1941 w 3881"/>
                      <a:gd name="connsiteY4" fmla="*/ 0 h 11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81" h="1108">
                        <a:moveTo>
                          <a:pt x="1941" y="0"/>
                        </a:moveTo>
                        <a:cubicBezTo>
                          <a:pt x="832" y="0"/>
                          <a:pt x="0" y="277"/>
                          <a:pt x="0" y="554"/>
                        </a:cubicBezTo>
                        <a:cubicBezTo>
                          <a:pt x="0" y="831"/>
                          <a:pt x="832" y="1108"/>
                          <a:pt x="1941" y="1108"/>
                        </a:cubicBezTo>
                        <a:cubicBezTo>
                          <a:pt x="3050" y="1108"/>
                          <a:pt x="3881" y="831"/>
                          <a:pt x="3881" y="554"/>
                        </a:cubicBezTo>
                        <a:cubicBezTo>
                          <a:pt x="3881" y="277"/>
                          <a:pt x="3050" y="0"/>
                          <a:pt x="1941" y="0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417" name="Freeform 4416">
                    <a:extLst>
                      <a:ext uri="{FF2B5EF4-FFF2-40B4-BE49-F238E27FC236}">
                        <a16:creationId xmlns:a16="http://schemas.microsoft.com/office/drawing/2014/main" id="{06424F5D-66C0-D379-8A8A-7C9F785DB314}"/>
                      </a:ext>
                    </a:extLst>
                  </p:cNvPr>
                  <p:cNvSpPr/>
                  <p:nvPr/>
                </p:nvSpPr>
                <p:spPr>
                  <a:xfrm>
                    <a:off x="1988499" y="4522800"/>
                    <a:ext cx="1663" cy="1108"/>
                  </a:xfrm>
                  <a:custGeom>
                    <a:avLst/>
                    <a:gdLst>
                      <a:gd name="connsiteX0" fmla="*/ 832 w 1663"/>
                      <a:gd name="connsiteY0" fmla="*/ 0 h 1108"/>
                      <a:gd name="connsiteX1" fmla="*/ 0 w 1663"/>
                      <a:gd name="connsiteY1" fmla="*/ 554 h 1108"/>
                      <a:gd name="connsiteX2" fmla="*/ 832 w 1663"/>
                      <a:gd name="connsiteY2" fmla="*/ 1109 h 1108"/>
                      <a:gd name="connsiteX3" fmla="*/ 1663 w 1663"/>
                      <a:gd name="connsiteY3" fmla="*/ 554 h 1108"/>
                      <a:gd name="connsiteX4" fmla="*/ 832 w 1663"/>
                      <a:gd name="connsiteY4" fmla="*/ 0 h 11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63" h="1108">
                        <a:moveTo>
                          <a:pt x="832" y="0"/>
                        </a:moveTo>
                        <a:cubicBezTo>
                          <a:pt x="277" y="0"/>
                          <a:pt x="0" y="277"/>
                          <a:pt x="0" y="554"/>
                        </a:cubicBezTo>
                        <a:cubicBezTo>
                          <a:pt x="0" y="832"/>
                          <a:pt x="277" y="1109"/>
                          <a:pt x="832" y="1109"/>
                        </a:cubicBezTo>
                        <a:cubicBezTo>
                          <a:pt x="1386" y="1109"/>
                          <a:pt x="1663" y="832"/>
                          <a:pt x="1663" y="554"/>
                        </a:cubicBezTo>
                        <a:cubicBezTo>
                          <a:pt x="1663" y="277"/>
                          <a:pt x="1386" y="0"/>
                          <a:pt x="832" y="0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418" name="Freeform 4417">
                    <a:extLst>
                      <a:ext uri="{FF2B5EF4-FFF2-40B4-BE49-F238E27FC236}">
                        <a16:creationId xmlns:a16="http://schemas.microsoft.com/office/drawing/2014/main" id="{F9935278-C36D-2B43-B7C3-B65538B17EDD}"/>
                      </a:ext>
                    </a:extLst>
                  </p:cNvPr>
                  <p:cNvSpPr/>
                  <p:nvPr/>
                </p:nvSpPr>
                <p:spPr>
                  <a:xfrm>
                    <a:off x="1988499" y="4388396"/>
                    <a:ext cx="1108" cy="1663"/>
                  </a:xfrm>
                  <a:custGeom>
                    <a:avLst/>
                    <a:gdLst>
                      <a:gd name="connsiteX0" fmla="*/ 554 w 1108"/>
                      <a:gd name="connsiteY0" fmla="*/ 1663 h 1663"/>
                      <a:gd name="connsiteX1" fmla="*/ 1109 w 1108"/>
                      <a:gd name="connsiteY1" fmla="*/ 832 h 1663"/>
                      <a:gd name="connsiteX2" fmla="*/ 554 w 1108"/>
                      <a:gd name="connsiteY2" fmla="*/ 0 h 1663"/>
                      <a:gd name="connsiteX3" fmla="*/ 0 w 1108"/>
                      <a:gd name="connsiteY3" fmla="*/ 832 h 1663"/>
                      <a:gd name="connsiteX4" fmla="*/ 554 w 1108"/>
                      <a:gd name="connsiteY4" fmla="*/ 1663 h 16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08" h="1663">
                        <a:moveTo>
                          <a:pt x="554" y="1663"/>
                        </a:moveTo>
                        <a:cubicBezTo>
                          <a:pt x="554" y="1663"/>
                          <a:pt x="1109" y="1386"/>
                          <a:pt x="1109" y="832"/>
                        </a:cubicBezTo>
                        <a:cubicBezTo>
                          <a:pt x="1109" y="277"/>
                          <a:pt x="1109" y="0"/>
                          <a:pt x="554" y="0"/>
                        </a:cubicBezTo>
                        <a:cubicBezTo>
                          <a:pt x="0" y="0"/>
                          <a:pt x="0" y="277"/>
                          <a:pt x="0" y="832"/>
                        </a:cubicBezTo>
                        <a:cubicBezTo>
                          <a:pt x="0" y="1386"/>
                          <a:pt x="0" y="1663"/>
                          <a:pt x="554" y="1663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419" name="Freeform 4418">
                    <a:extLst>
                      <a:ext uri="{FF2B5EF4-FFF2-40B4-BE49-F238E27FC236}">
                        <a16:creationId xmlns:a16="http://schemas.microsoft.com/office/drawing/2014/main" id="{A5BE545B-7824-4B83-A2B0-9E677B2074E4}"/>
                      </a:ext>
                    </a:extLst>
                  </p:cNvPr>
                  <p:cNvSpPr/>
                  <p:nvPr/>
                </p:nvSpPr>
                <p:spPr>
                  <a:xfrm>
                    <a:off x="1980823" y="4387388"/>
                    <a:ext cx="2625" cy="3728"/>
                  </a:xfrm>
                  <a:custGeom>
                    <a:avLst/>
                    <a:gdLst>
                      <a:gd name="connsiteX0" fmla="*/ 1299 w 2625"/>
                      <a:gd name="connsiteY0" fmla="*/ 1840 h 3728"/>
                      <a:gd name="connsiteX1" fmla="*/ 2408 w 2625"/>
                      <a:gd name="connsiteY1" fmla="*/ 731 h 3728"/>
                      <a:gd name="connsiteX2" fmla="*/ 468 w 2625"/>
                      <a:gd name="connsiteY2" fmla="*/ 731 h 3728"/>
                      <a:gd name="connsiteX3" fmla="*/ 191 w 2625"/>
                      <a:gd name="connsiteY3" fmla="*/ 3502 h 3728"/>
                      <a:gd name="connsiteX4" fmla="*/ 745 w 2625"/>
                      <a:gd name="connsiteY4" fmla="*/ 2671 h 3728"/>
                      <a:gd name="connsiteX5" fmla="*/ 1299 w 2625"/>
                      <a:gd name="connsiteY5" fmla="*/ 1840 h 37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25" h="3728">
                        <a:moveTo>
                          <a:pt x="1299" y="1840"/>
                        </a:moveTo>
                        <a:cubicBezTo>
                          <a:pt x="2408" y="1286"/>
                          <a:pt x="2963" y="1840"/>
                          <a:pt x="2408" y="731"/>
                        </a:cubicBezTo>
                        <a:cubicBezTo>
                          <a:pt x="1854" y="-100"/>
                          <a:pt x="468" y="-377"/>
                          <a:pt x="468" y="731"/>
                        </a:cubicBezTo>
                        <a:cubicBezTo>
                          <a:pt x="468" y="1840"/>
                          <a:pt x="-364" y="3225"/>
                          <a:pt x="191" y="3502"/>
                        </a:cubicBezTo>
                        <a:cubicBezTo>
                          <a:pt x="745" y="3779"/>
                          <a:pt x="1022" y="4057"/>
                          <a:pt x="745" y="2671"/>
                        </a:cubicBezTo>
                        <a:cubicBezTo>
                          <a:pt x="745" y="2671"/>
                          <a:pt x="191" y="2117"/>
                          <a:pt x="1299" y="1840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420" name="Freeform 4419">
                    <a:extLst>
                      <a:ext uri="{FF2B5EF4-FFF2-40B4-BE49-F238E27FC236}">
                        <a16:creationId xmlns:a16="http://schemas.microsoft.com/office/drawing/2014/main" id="{9539A12E-15D3-D57C-18EF-2C05EE1656C1}"/>
                      </a:ext>
                    </a:extLst>
                  </p:cNvPr>
                  <p:cNvSpPr/>
                  <p:nvPr/>
                </p:nvSpPr>
                <p:spPr>
                  <a:xfrm>
                    <a:off x="1980096" y="4381947"/>
                    <a:ext cx="9871" cy="4539"/>
                  </a:xfrm>
                  <a:custGeom>
                    <a:avLst/>
                    <a:gdLst>
                      <a:gd name="connsiteX0" fmla="*/ 2581 w 9871"/>
                      <a:gd name="connsiteY0" fmla="*/ 4232 h 4539"/>
                      <a:gd name="connsiteX1" fmla="*/ 3135 w 9871"/>
                      <a:gd name="connsiteY1" fmla="*/ 4232 h 4539"/>
                      <a:gd name="connsiteX2" fmla="*/ 2858 w 9871"/>
                      <a:gd name="connsiteY2" fmla="*/ 3123 h 4539"/>
                      <a:gd name="connsiteX3" fmla="*/ 4799 w 9871"/>
                      <a:gd name="connsiteY3" fmla="*/ 3123 h 4539"/>
                      <a:gd name="connsiteX4" fmla="*/ 6739 w 9871"/>
                      <a:gd name="connsiteY4" fmla="*/ 3123 h 4539"/>
                      <a:gd name="connsiteX5" fmla="*/ 8126 w 9871"/>
                      <a:gd name="connsiteY5" fmla="*/ 2569 h 4539"/>
                      <a:gd name="connsiteX6" fmla="*/ 9512 w 9871"/>
                      <a:gd name="connsiteY6" fmla="*/ 1737 h 4539"/>
                      <a:gd name="connsiteX7" fmla="*/ 9235 w 9871"/>
                      <a:gd name="connsiteY7" fmla="*/ 1460 h 4539"/>
                      <a:gd name="connsiteX8" fmla="*/ 7294 w 9871"/>
                      <a:gd name="connsiteY8" fmla="*/ 1460 h 4539"/>
                      <a:gd name="connsiteX9" fmla="*/ 5908 w 9871"/>
                      <a:gd name="connsiteY9" fmla="*/ 1183 h 4539"/>
                      <a:gd name="connsiteX10" fmla="*/ 5353 w 9871"/>
                      <a:gd name="connsiteY10" fmla="*/ 352 h 4539"/>
                      <a:gd name="connsiteX11" fmla="*/ 2858 w 9871"/>
                      <a:gd name="connsiteY11" fmla="*/ 906 h 4539"/>
                      <a:gd name="connsiteX12" fmla="*/ 640 w 9871"/>
                      <a:gd name="connsiteY12" fmla="*/ 2014 h 4539"/>
                      <a:gd name="connsiteX13" fmla="*/ 640 w 9871"/>
                      <a:gd name="connsiteY13" fmla="*/ 3677 h 4539"/>
                      <a:gd name="connsiteX14" fmla="*/ 2858 w 9871"/>
                      <a:gd name="connsiteY14" fmla="*/ 4509 h 45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9871" h="4539">
                        <a:moveTo>
                          <a:pt x="2581" y="4232"/>
                        </a:moveTo>
                        <a:cubicBezTo>
                          <a:pt x="3690" y="4232"/>
                          <a:pt x="3690" y="4786"/>
                          <a:pt x="3135" y="4232"/>
                        </a:cubicBezTo>
                        <a:cubicBezTo>
                          <a:pt x="2581" y="3954"/>
                          <a:pt x="2304" y="3954"/>
                          <a:pt x="2858" y="3123"/>
                        </a:cubicBezTo>
                        <a:cubicBezTo>
                          <a:pt x="3135" y="2569"/>
                          <a:pt x="3413" y="3123"/>
                          <a:pt x="4799" y="3123"/>
                        </a:cubicBezTo>
                        <a:cubicBezTo>
                          <a:pt x="6185" y="3123"/>
                          <a:pt x="5631" y="3123"/>
                          <a:pt x="6739" y="3123"/>
                        </a:cubicBezTo>
                        <a:cubicBezTo>
                          <a:pt x="7571" y="3123"/>
                          <a:pt x="7571" y="3123"/>
                          <a:pt x="8126" y="2569"/>
                        </a:cubicBezTo>
                        <a:cubicBezTo>
                          <a:pt x="8403" y="2014"/>
                          <a:pt x="8680" y="2014"/>
                          <a:pt x="9512" y="1737"/>
                        </a:cubicBezTo>
                        <a:cubicBezTo>
                          <a:pt x="10343" y="1737"/>
                          <a:pt x="9512" y="1460"/>
                          <a:pt x="9235" y="1460"/>
                        </a:cubicBezTo>
                        <a:cubicBezTo>
                          <a:pt x="8680" y="1460"/>
                          <a:pt x="8403" y="1460"/>
                          <a:pt x="7294" y="1460"/>
                        </a:cubicBezTo>
                        <a:cubicBezTo>
                          <a:pt x="6185" y="1460"/>
                          <a:pt x="6739" y="1460"/>
                          <a:pt x="5908" y="1183"/>
                        </a:cubicBezTo>
                        <a:cubicBezTo>
                          <a:pt x="5076" y="906"/>
                          <a:pt x="5908" y="1183"/>
                          <a:pt x="5353" y="352"/>
                        </a:cubicBezTo>
                        <a:cubicBezTo>
                          <a:pt x="4799" y="-480"/>
                          <a:pt x="4244" y="352"/>
                          <a:pt x="2858" y="906"/>
                        </a:cubicBezTo>
                        <a:cubicBezTo>
                          <a:pt x="1472" y="1460"/>
                          <a:pt x="1749" y="1183"/>
                          <a:pt x="640" y="2014"/>
                        </a:cubicBezTo>
                        <a:cubicBezTo>
                          <a:pt x="-469" y="2569"/>
                          <a:pt x="86" y="2569"/>
                          <a:pt x="640" y="3677"/>
                        </a:cubicBezTo>
                        <a:cubicBezTo>
                          <a:pt x="1195" y="4786"/>
                          <a:pt x="2858" y="4509"/>
                          <a:pt x="2858" y="4509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421" name="Freeform 4420">
                    <a:extLst>
                      <a:ext uri="{FF2B5EF4-FFF2-40B4-BE49-F238E27FC236}">
                        <a16:creationId xmlns:a16="http://schemas.microsoft.com/office/drawing/2014/main" id="{79B8E40C-77B7-06C4-AC45-A5E5DFE91F7A}"/>
                      </a:ext>
                    </a:extLst>
                  </p:cNvPr>
                  <p:cNvSpPr/>
                  <p:nvPr/>
                </p:nvSpPr>
                <p:spPr>
                  <a:xfrm>
                    <a:off x="1985726" y="4374263"/>
                    <a:ext cx="1108" cy="1108"/>
                  </a:xfrm>
                  <a:custGeom>
                    <a:avLst/>
                    <a:gdLst>
                      <a:gd name="connsiteX0" fmla="*/ 554 w 1108"/>
                      <a:gd name="connsiteY0" fmla="*/ 1109 h 1108"/>
                      <a:gd name="connsiteX1" fmla="*/ 1109 w 1108"/>
                      <a:gd name="connsiteY1" fmla="*/ 554 h 1108"/>
                      <a:gd name="connsiteX2" fmla="*/ 554 w 1108"/>
                      <a:gd name="connsiteY2" fmla="*/ 0 h 1108"/>
                      <a:gd name="connsiteX3" fmla="*/ 0 w 1108"/>
                      <a:gd name="connsiteY3" fmla="*/ 554 h 1108"/>
                      <a:gd name="connsiteX4" fmla="*/ 554 w 1108"/>
                      <a:gd name="connsiteY4" fmla="*/ 1109 h 11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08" h="1108">
                        <a:moveTo>
                          <a:pt x="554" y="1109"/>
                        </a:moveTo>
                        <a:cubicBezTo>
                          <a:pt x="832" y="1109"/>
                          <a:pt x="1109" y="1109"/>
                          <a:pt x="1109" y="554"/>
                        </a:cubicBezTo>
                        <a:cubicBezTo>
                          <a:pt x="1109" y="0"/>
                          <a:pt x="1109" y="0"/>
                          <a:pt x="554" y="0"/>
                        </a:cubicBezTo>
                        <a:cubicBezTo>
                          <a:pt x="0" y="0"/>
                          <a:pt x="0" y="0"/>
                          <a:pt x="0" y="554"/>
                        </a:cubicBezTo>
                        <a:cubicBezTo>
                          <a:pt x="0" y="1109"/>
                          <a:pt x="0" y="1109"/>
                          <a:pt x="554" y="1109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422" name="Freeform 4421">
                    <a:extLst>
                      <a:ext uri="{FF2B5EF4-FFF2-40B4-BE49-F238E27FC236}">
                        <a16:creationId xmlns:a16="http://schemas.microsoft.com/office/drawing/2014/main" id="{1F9300FA-6CFD-3F50-EF60-766467D3AAA4}"/>
                      </a:ext>
                    </a:extLst>
                  </p:cNvPr>
                  <p:cNvSpPr/>
                  <p:nvPr/>
                </p:nvSpPr>
                <p:spPr>
                  <a:xfrm>
                    <a:off x="1953107" y="4371895"/>
                    <a:ext cx="3360" cy="3937"/>
                  </a:xfrm>
                  <a:custGeom>
                    <a:avLst/>
                    <a:gdLst>
                      <a:gd name="connsiteX0" fmla="*/ 1846 w 3360"/>
                      <a:gd name="connsiteY0" fmla="*/ 151 h 3937"/>
                      <a:gd name="connsiteX1" fmla="*/ 183 w 3360"/>
                      <a:gd name="connsiteY1" fmla="*/ 1259 h 3937"/>
                      <a:gd name="connsiteX2" fmla="*/ 1015 w 3360"/>
                      <a:gd name="connsiteY2" fmla="*/ 2645 h 3937"/>
                      <a:gd name="connsiteX3" fmla="*/ 2123 w 3360"/>
                      <a:gd name="connsiteY3" fmla="*/ 3754 h 3937"/>
                      <a:gd name="connsiteX4" fmla="*/ 2678 w 3360"/>
                      <a:gd name="connsiteY4" fmla="*/ 1814 h 3937"/>
                      <a:gd name="connsiteX5" fmla="*/ 3232 w 3360"/>
                      <a:gd name="connsiteY5" fmla="*/ 705 h 3937"/>
                      <a:gd name="connsiteX6" fmla="*/ 1846 w 3360"/>
                      <a:gd name="connsiteY6" fmla="*/ 151 h 39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360" h="3937">
                        <a:moveTo>
                          <a:pt x="1846" y="151"/>
                        </a:moveTo>
                        <a:cubicBezTo>
                          <a:pt x="1292" y="-403"/>
                          <a:pt x="737" y="705"/>
                          <a:pt x="183" y="1259"/>
                        </a:cubicBezTo>
                        <a:cubicBezTo>
                          <a:pt x="-372" y="1814"/>
                          <a:pt x="460" y="2368"/>
                          <a:pt x="1015" y="2645"/>
                        </a:cubicBezTo>
                        <a:cubicBezTo>
                          <a:pt x="1569" y="3199"/>
                          <a:pt x="2123" y="3754"/>
                          <a:pt x="2123" y="3754"/>
                        </a:cubicBezTo>
                        <a:cubicBezTo>
                          <a:pt x="2955" y="4585"/>
                          <a:pt x="2678" y="2368"/>
                          <a:pt x="2678" y="1814"/>
                        </a:cubicBezTo>
                        <a:cubicBezTo>
                          <a:pt x="2678" y="1259"/>
                          <a:pt x="2678" y="982"/>
                          <a:pt x="3232" y="705"/>
                        </a:cubicBezTo>
                        <a:cubicBezTo>
                          <a:pt x="3787" y="428"/>
                          <a:pt x="2401" y="705"/>
                          <a:pt x="1846" y="151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423" name="Freeform 4422">
                    <a:extLst>
                      <a:ext uri="{FF2B5EF4-FFF2-40B4-BE49-F238E27FC236}">
                        <a16:creationId xmlns:a16="http://schemas.microsoft.com/office/drawing/2014/main" id="{CA46354E-9507-2603-945C-0D1759880AA7}"/>
                      </a:ext>
                    </a:extLst>
                  </p:cNvPr>
                  <p:cNvSpPr/>
                  <p:nvPr/>
                </p:nvSpPr>
                <p:spPr>
                  <a:xfrm>
                    <a:off x="1967567" y="4359021"/>
                    <a:ext cx="3742" cy="2284"/>
                  </a:xfrm>
                  <a:custGeom>
                    <a:avLst/>
                    <a:gdLst>
                      <a:gd name="connsiteX0" fmla="*/ 2634 w 3742"/>
                      <a:gd name="connsiteY0" fmla="*/ 277 h 2284"/>
                      <a:gd name="connsiteX1" fmla="*/ 416 w 3742"/>
                      <a:gd name="connsiteY1" fmla="*/ 554 h 2284"/>
                      <a:gd name="connsiteX2" fmla="*/ 416 w 3742"/>
                      <a:gd name="connsiteY2" fmla="*/ 1940 h 2284"/>
                      <a:gd name="connsiteX3" fmla="*/ 2357 w 3742"/>
                      <a:gd name="connsiteY3" fmla="*/ 1663 h 2284"/>
                      <a:gd name="connsiteX4" fmla="*/ 2911 w 3742"/>
                      <a:gd name="connsiteY4" fmla="*/ 1940 h 2284"/>
                      <a:gd name="connsiteX5" fmla="*/ 3743 w 3742"/>
                      <a:gd name="connsiteY5" fmla="*/ 1109 h 2284"/>
                      <a:gd name="connsiteX6" fmla="*/ 2911 w 3742"/>
                      <a:gd name="connsiteY6" fmla="*/ 0 h 22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742" h="2284">
                        <a:moveTo>
                          <a:pt x="2634" y="277"/>
                        </a:moveTo>
                        <a:cubicBezTo>
                          <a:pt x="2079" y="-277"/>
                          <a:pt x="970" y="277"/>
                          <a:pt x="416" y="554"/>
                        </a:cubicBezTo>
                        <a:cubicBezTo>
                          <a:pt x="-139" y="832"/>
                          <a:pt x="-139" y="1663"/>
                          <a:pt x="416" y="1940"/>
                        </a:cubicBezTo>
                        <a:cubicBezTo>
                          <a:pt x="693" y="2494"/>
                          <a:pt x="1525" y="1940"/>
                          <a:pt x="2357" y="1663"/>
                        </a:cubicBezTo>
                        <a:cubicBezTo>
                          <a:pt x="3188" y="1663"/>
                          <a:pt x="2911" y="1940"/>
                          <a:pt x="2911" y="1940"/>
                        </a:cubicBezTo>
                        <a:cubicBezTo>
                          <a:pt x="2911" y="2771"/>
                          <a:pt x="3743" y="1940"/>
                          <a:pt x="3743" y="1109"/>
                        </a:cubicBezTo>
                        <a:cubicBezTo>
                          <a:pt x="3743" y="554"/>
                          <a:pt x="3743" y="554"/>
                          <a:pt x="2911" y="0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424" name="Freeform 4423">
                    <a:extLst>
                      <a:ext uri="{FF2B5EF4-FFF2-40B4-BE49-F238E27FC236}">
                        <a16:creationId xmlns:a16="http://schemas.microsoft.com/office/drawing/2014/main" id="{4346DB62-532A-2982-A9A0-9565305B874B}"/>
                      </a:ext>
                    </a:extLst>
                  </p:cNvPr>
                  <p:cNvSpPr/>
                  <p:nvPr/>
                </p:nvSpPr>
                <p:spPr>
                  <a:xfrm>
                    <a:off x="1994216" y="4400312"/>
                    <a:ext cx="1393" cy="3048"/>
                  </a:xfrm>
                  <a:custGeom>
                    <a:avLst/>
                    <a:gdLst>
                      <a:gd name="connsiteX0" fmla="*/ 936 w 1393"/>
                      <a:gd name="connsiteY0" fmla="*/ 0 h 3048"/>
                      <a:gd name="connsiteX1" fmla="*/ 104 w 1393"/>
                      <a:gd name="connsiteY1" fmla="*/ 832 h 3048"/>
                      <a:gd name="connsiteX2" fmla="*/ 381 w 1393"/>
                      <a:gd name="connsiteY2" fmla="*/ 1940 h 3048"/>
                      <a:gd name="connsiteX3" fmla="*/ 381 w 1393"/>
                      <a:gd name="connsiteY3" fmla="*/ 3048 h 3048"/>
                      <a:gd name="connsiteX4" fmla="*/ 1213 w 1393"/>
                      <a:gd name="connsiteY4" fmla="*/ 2217 h 3048"/>
                      <a:gd name="connsiteX5" fmla="*/ 936 w 1393"/>
                      <a:gd name="connsiteY5" fmla="*/ 0 h 30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93" h="3048">
                        <a:moveTo>
                          <a:pt x="936" y="0"/>
                        </a:moveTo>
                        <a:cubicBezTo>
                          <a:pt x="104" y="0"/>
                          <a:pt x="-173" y="0"/>
                          <a:pt x="104" y="832"/>
                        </a:cubicBezTo>
                        <a:cubicBezTo>
                          <a:pt x="381" y="1386"/>
                          <a:pt x="658" y="1386"/>
                          <a:pt x="381" y="1940"/>
                        </a:cubicBezTo>
                        <a:cubicBezTo>
                          <a:pt x="104" y="2494"/>
                          <a:pt x="-173" y="3048"/>
                          <a:pt x="381" y="3048"/>
                        </a:cubicBezTo>
                        <a:cubicBezTo>
                          <a:pt x="936" y="3048"/>
                          <a:pt x="1213" y="3048"/>
                          <a:pt x="1213" y="2217"/>
                        </a:cubicBezTo>
                        <a:cubicBezTo>
                          <a:pt x="1213" y="2217"/>
                          <a:pt x="1767" y="277"/>
                          <a:pt x="936" y="0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425" name="Freeform 4424">
                    <a:extLst>
                      <a:ext uri="{FF2B5EF4-FFF2-40B4-BE49-F238E27FC236}">
                        <a16:creationId xmlns:a16="http://schemas.microsoft.com/office/drawing/2014/main" id="{C74C16DE-BDA6-62EF-E76D-20A8132F716C}"/>
                      </a:ext>
                    </a:extLst>
                  </p:cNvPr>
                  <p:cNvSpPr/>
                  <p:nvPr/>
                </p:nvSpPr>
                <p:spPr>
                  <a:xfrm>
                    <a:off x="1949825" y="4356926"/>
                    <a:ext cx="6760" cy="4796"/>
                  </a:xfrm>
                  <a:custGeom>
                    <a:avLst/>
                    <a:gdLst>
                      <a:gd name="connsiteX0" fmla="*/ 5959 w 6760"/>
                      <a:gd name="connsiteY0" fmla="*/ 1264 h 4796"/>
                      <a:gd name="connsiteX1" fmla="*/ 6237 w 6760"/>
                      <a:gd name="connsiteY1" fmla="*/ 155 h 4796"/>
                      <a:gd name="connsiteX2" fmla="*/ 3741 w 6760"/>
                      <a:gd name="connsiteY2" fmla="*/ 709 h 4796"/>
                      <a:gd name="connsiteX3" fmla="*/ 1524 w 6760"/>
                      <a:gd name="connsiteY3" fmla="*/ 155 h 4796"/>
                      <a:gd name="connsiteX4" fmla="*/ 137 w 6760"/>
                      <a:gd name="connsiteY4" fmla="*/ 1541 h 4796"/>
                      <a:gd name="connsiteX5" fmla="*/ 1246 w 6760"/>
                      <a:gd name="connsiteY5" fmla="*/ 4035 h 4796"/>
                      <a:gd name="connsiteX6" fmla="*/ 2355 w 6760"/>
                      <a:gd name="connsiteY6" fmla="*/ 4312 h 4796"/>
                      <a:gd name="connsiteX7" fmla="*/ 4019 w 6760"/>
                      <a:gd name="connsiteY7" fmla="*/ 4035 h 4796"/>
                      <a:gd name="connsiteX8" fmla="*/ 5128 w 6760"/>
                      <a:gd name="connsiteY8" fmla="*/ 4035 h 4796"/>
                      <a:gd name="connsiteX9" fmla="*/ 5682 w 6760"/>
                      <a:gd name="connsiteY9" fmla="*/ 2926 h 4796"/>
                      <a:gd name="connsiteX10" fmla="*/ 6514 w 6760"/>
                      <a:gd name="connsiteY10" fmla="*/ 4035 h 4796"/>
                      <a:gd name="connsiteX11" fmla="*/ 6514 w 6760"/>
                      <a:gd name="connsiteY11" fmla="*/ 2649 h 4796"/>
                      <a:gd name="connsiteX12" fmla="*/ 5682 w 6760"/>
                      <a:gd name="connsiteY12" fmla="*/ 1818 h 47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6760" h="4796">
                        <a:moveTo>
                          <a:pt x="5959" y="1264"/>
                        </a:moveTo>
                        <a:cubicBezTo>
                          <a:pt x="5405" y="986"/>
                          <a:pt x="5405" y="709"/>
                          <a:pt x="6237" y="155"/>
                        </a:cubicBezTo>
                        <a:cubicBezTo>
                          <a:pt x="7068" y="-399"/>
                          <a:pt x="4850" y="709"/>
                          <a:pt x="3741" y="709"/>
                        </a:cubicBezTo>
                        <a:cubicBezTo>
                          <a:pt x="2633" y="709"/>
                          <a:pt x="3187" y="-122"/>
                          <a:pt x="1524" y="155"/>
                        </a:cubicBezTo>
                        <a:cubicBezTo>
                          <a:pt x="-140" y="155"/>
                          <a:pt x="-140" y="709"/>
                          <a:pt x="137" y="1541"/>
                        </a:cubicBezTo>
                        <a:cubicBezTo>
                          <a:pt x="692" y="2372"/>
                          <a:pt x="137" y="2926"/>
                          <a:pt x="1246" y="4035"/>
                        </a:cubicBezTo>
                        <a:cubicBezTo>
                          <a:pt x="2078" y="5143"/>
                          <a:pt x="2078" y="4866"/>
                          <a:pt x="2355" y="4312"/>
                        </a:cubicBezTo>
                        <a:cubicBezTo>
                          <a:pt x="2633" y="3758"/>
                          <a:pt x="2910" y="4312"/>
                          <a:pt x="4019" y="4035"/>
                        </a:cubicBezTo>
                        <a:cubicBezTo>
                          <a:pt x="5128" y="3481"/>
                          <a:pt x="4019" y="4035"/>
                          <a:pt x="5128" y="4035"/>
                        </a:cubicBezTo>
                        <a:cubicBezTo>
                          <a:pt x="6237" y="4035"/>
                          <a:pt x="5682" y="3481"/>
                          <a:pt x="5682" y="2926"/>
                        </a:cubicBezTo>
                        <a:cubicBezTo>
                          <a:pt x="5682" y="2372"/>
                          <a:pt x="6514" y="4035"/>
                          <a:pt x="6514" y="4035"/>
                        </a:cubicBezTo>
                        <a:cubicBezTo>
                          <a:pt x="7068" y="4589"/>
                          <a:pt x="6514" y="3481"/>
                          <a:pt x="6514" y="2649"/>
                        </a:cubicBezTo>
                        <a:cubicBezTo>
                          <a:pt x="6514" y="1818"/>
                          <a:pt x="6514" y="2095"/>
                          <a:pt x="5682" y="1818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426" name="Freeform 4425">
                    <a:extLst>
                      <a:ext uri="{FF2B5EF4-FFF2-40B4-BE49-F238E27FC236}">
                        <a16:creationId xmlns:a16="http://schemas.microsoft.com/office/drawing/2014/main" id="{7FD900D5-79CE-30C5-E521-B98A91997D0A}"/>
                      </a:ext>
                    </a:extLst>
                  </p:cNvPr>
                  <p:cNvSpPr/>
                  <p:nvPr/>
                </p:nvSpPr>
                <p:spPr>
                  <a:xfrm>
                    <a:off x="1939428" y="4353479"/>
                    <a:ext cx="1108" cy="554"/>
                  </a:xfrm>
                  <a:custGeom>
                    <a:avLst/>
                    <a:gdLst>
                      <a:gd name="connsiteX0" fmla="*/ 1109 w 1108"/>
                      <a:gd name="connsiteY0" fmla="*/ 277 h 554"/>
                      <a:gd name="connsiteX1" fmla="*/ 554 w 1108"/>
                      <a:gd name="connsiteY1" fmla="*/ 554 h 554"/>
                      <a:gd name="connsiteX2" fmla="*/ 0 w 1108"/>
                      <a:gd name="connsiteY2" fmla="*/ 277 h 554"/>
                      <a:gd name="connsiteX3" fmla="*/ 554 w 1108"/>
                      <a:gd name="connsiteY3" fmla="*/ 0 h 554"/>
                      <a:gd name="connsiteX4" fmla="*/ 1109 w 1108"/>
                      <a:gd name="connsiteY4" fmla="*/ 277 h 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08" h="554">
                        <a:moveTo>
                          <a:pt x="1109" y="277"/>
                        </a:moveTo>
                        <a:cubicBezTo>
                          <a:pt x="1109" y="430"/>
                          <a:pt x="861" y="554"/>
                          <a:pt x="554" y="554"/>
                        </a:cubicBezTo>
                        <a:cubicBezTo>
                          <a:pt x="248" y="554"/>
                          <a:pt x="0" y="430"/>
                          <a:pt x="0" y="277"/>
                        </a:cubicBezTo>
                        <a:cubicBezTo>
                          <a:pt x="0" y="124"/>
                          <a:pt x="248" y="0"/>
                          <a:pt x="554" y="0"/>
                        </a:cubicBezTo>
                        <a:cubicBezTo>
                          <a:pt x="861" y="0"/>
                          <a:pt x="1109" y="124"/>
                          <a:pt x="1109" y="277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427" name="Freeform 4426">
                    <a:extLst>
                      <a:ext uri="{FF2B5EF4-FFF2-40B4-BE49-F238E27FC236}">
                        <a16:creationId xmlns:a16="http://schemas.microsoft.com/office/drawing/2014/main" id="{F3BC17DE-E684-B6BE-6E54-82FB9C1E5F76}"/>
                      </a:ext>
                    </a:extLst>
                  </p:cNvPr>
                  <p:cNvSpPr/>
                  <p:nvPr/>
                </p:nvSpPr>
                <p:spPr>
                  <a:xfrm>
                    <a:off x="1936378" y="4333843"/>
                    <a:ext cx="2742" cy="2454"/>
                  </a:xfrm>
                  <a:custGeom>
                    <a:avLst/>
                    <a:gdLst>
                      <a:gd name="connsiteX0" fmla="*/ 832 w 2742"/>
                      <a:gd name="connsiteY0" fmla="*/ 2454 h 2454"/>
                      <a:gd name="connsiteX1" fmla="*/ 1109 w 2742"/>
                      <a:gd name="connsiteY1" fmla="*/ 1623 h 2454"/>
                      <a:gd name="connsiteX2" fmla="*/ 2218 w 2742"/>
                      <a:gd name="connsiteY2" fmla="*/ 1069 h 2454"/>
                      <a:gd name="connsiteX3" fmla="*/ 2218 w 2742"/>
                      <a:gd name="connsiteY3" fmla="*/ 237 h 2454"/>
                      <a:gd name="connsiteX4" fmla="*/ 832 w 2742"/>
                      <a:gd name="connsiteY4" fmla="*/ 514 h 2454"/>
                      <a:gd name="connsiteX5" fmla="*/ 0 w 2742"/>
                      <a:gd name="connsiteY5" fmla="*/ 1346 h 2454"/>
                      <a:gd name="connsiteX6" fmla="*/ 554 w 2742"/>
                      <a:gd name="connsiteY6" fmla="*/ 2454 h 24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742" h="2454">
                        <a:moveTo>
                          <a:pt x="832" y="2454"/>
                        </a:moveTo>
                        <a:cubicBezTo>
                          <a:pt x="1386" y="2454"/>
                          <a:pt x="1109" y="2177"/>
                          <a:pt x="1109" y="1623"/>
                        </a:cubicBezTo>
                        <a:cubicBezTo>
                          <a:pt x="1109" y="1069"/>
                          <a:pt x="2218" y="1069"/>
                          <a:pt x="2218" y="1069"/>
                        </a:cubicBezTo>
                        <a:cubicBezTo>
                          <a:pt x="3050" y="1069"/>
                          <a:pt x="2772" y="792"/>
                          <a:pt x="2218" y="237"/>
                        </a:cubicBezTo>
                        <a:cubicBezTo>
                          <a:pt x="1663" y="-317"/>
                          <a:pt x="1386" y="237"/>
                          <a:pt x="832" y="514"/>
                        </a:cubicBezTo>
                        <a:cubicBezTo>
                          <a:pt x="277" y="514"/>
                          <a:pt x="277" y="792"/>
                          <a:pt x="0" y="1346"/>
                        </a:cubicBezTo>
                        <a:cubicBezTo>
                          <a:pt x="0" y="1900"/>
                          <a:pt x="0" y="2177"/>
                          <a:pt x="554" y="2454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428" name="Freeform 4427">
                    <a:extLst>
                      <a:ext uri="{FF2B5EF4-FFF2-40B4-BE49-F238E27FC236}">
                        <a16:creationId xmlns:a16="http://schemas.microsoft.com/office/drawing/2014/main" id="{42FD0D30-A86A-F051-A706-71E04B596477}"/>
                      </a:ext>
                    </a:extLst>
                  </p:cNvPr>
                  <p:cNvSpPr/>
                  <p:nvPr/>
                </p:nvSpPr>
                <p:spPr>
                  <a:xfrm>
                    <a:off x="1939907" y="4332309"/>
                    <a:ext cx="1708" cy="1063"/>
                  </a:xfrm>
                  <a:custGeom>
                    <a:avLst/>
                    <a:gdLst>
                      <a:gd name="connsiteX0" fmla="*/ 630 w 1708"/>
                      <a:gd name="connsiteY0" fmla="*/ 386 h 1063"/>
                      <a:gd name="connsiteX1" fmla="*/ 76 w 1708"/>
                      <a:gd name="connsiteY1" fmla="*/ 940 h 1063"/>
                      <a:gd name="connsiteX2" fmla="*/ 907 w 1708"/>
                      <a:gd name="connsiteY2" fmla="*/ 940 h 1063"/>
                      <a:gd name="connsiteX3" fmla="*/ 1462 w 1708"/>
                      <a:gd name="connsiteY3" fmla="*/ 940 h 1063"/>
                      <a:gd name="connsiteX4" fmla="*/ 1462 w 1708"/>
                      <a:gd name="connsiteY4" fmla="*/ 109 h 1063"/>
                      <a:gd name="connsiteX5" fmla="*/ 630 w 1708"/>
                      <a:gd name="connsiteY5" fmla="*/ 663 h 10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08" h="1063">
                        <a:moveTo>
                          <a:pt x="630" y="386"/>
                        </a:moveTo>
                        <a:cubicBezTo>
                          <a:pt x="353" y="940"/>
                          <a:pt x="-202" y="663"/>
                          <a:pt x="76" y="940"/>
                        </a:cubicBezTo>
                        <a:cubicBezTo>
                          <a:pt x="353" y="1217"/>
                          <a:pt x="907" y="940"/>
                          <a:pt x="907" y="940"/>
                        </a:cubicBezTo>
                        <a:cubicBezTo>
                          <a:pt x="1462" y="663"/>
                          <a:pt x="907" y="940"/>
                          <a:pt x="1462" y="940"/>
                        </a:cubicBezTo>
                        <a:cubicBezTo>
                          <a:pt x="2016" y="940"/>
                          <a:pt x="1462" y="386"/>
                          <a:pt x="1462" y="109"/>
                        </a:cubicBezTo>
                        <a:cubicBezTo>
                          <a:pt x="1462" y="-168"/>
                          <a:pt x="907" y="109"/>
                          <a:pt x="630" y="663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429" name="Freeform 4428">
                    <a:extLst>
                      <a:ext uri="{FF2B5EF4-FFF2-40B4-BE49-F238E27FC236}">
                        <a16:creationId xmlns:a16="http://schemas.microsoft.com/office/drawing/2014/main" id="{64C8D0D4-A0F0-B0AE-C6FA-4D92393F6C19}"/>
                      </a:ext>
                    </a:extLst>
                  </p:cNvPr>
                  <p:cNvSpPr/>
                  <p:nvPr/>
                </p:nvSpPr>
                <p:spPr>
                  <a:xfrm>
                    <a:off x="1951904" y="4554946"/>
                    <a:ext cx="2217" cy="1108"/>
                  </a:xfrm>
                  <a:custGeom>
                    <a:avLst/>
                    <a:gdLst>
                      <a:gd name="connsiteX0" fmla="*/ 1109 w 2217"/>
                      <a:gd name="connsiteY0" fmla="*/ 0 h 1108"/>
                      <a:gd name="connsiteX1" fmla="*/ 0 w 2217"/>
                      <a:gd name="connsiteY1" fmla="*/ 554 h 1108"/>
                      <a:gd name="connsiteX2" fmla="*/ 1109 w 2217"/>
                      <a:gd name="connsiteY2" fmla="*/ 1108 h 1108"/>
                      <a:gd name="connsiteX3" fmla="*/ 2218 w 2217"/>
                      <a:gd name="connsiteY3" fmla="*/ 554 h 1108"/>
                      <a:gd name="connsiteX4" fmla="*/ 1109 w 2217"/>
                      <a:gd name="connsiteY4" fmla="*/ 0 h 11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7" h="1108">
                        <a:moveTo>
                          <a:pt x="1109" y="0"/>
                        </a:moveTo>
                        <a:cubicBezTo>
                          <a:pt x="554" y="0"/>
                          <a:pt x="0" y="277"/>
                          <a:pt x="0" y="554"/>
                        </a:cubicBezTo>
                        <a:cubicBezTo>
                          <a:pt x="0" y="831"/>
                          <a:pt x="554" y="1108"/>
                          <a:pt x="1109" y="1108"/>
                        </a:cubicBezTo>
                        <a:cubicBezTo>
                          <a:pt x="1663" y="1108"/>
                          <a:pt x="2218" y="831"/>
                          <a:pt x="2218" y="554"/>
                        </a:cubicBezTo>
                        <a:cubicBezTo>
                          <a:pt x="2218" y="277"/>
                          <a:pt x="1663" y="0"/>
                          <a:pt x="1109" y="0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430" name="Freeform 4429">
                    <a:extLst>
                      <a:ext uri="{FF2B5EF4-FFF2-40B4-BE49-F238E27FC236}">
                        <a16:creationId xmlns:a16="http://schemas.microsoft.com/office/drawing/2014/main" id="{38674BD5-D2DA-9659-2B91-1EABDFE25ADB}"/>
                      </a:ext>
                    </a:extLst>
                  </p:cNvPr>
                  <p:cNvSpPr/>
                  <p:nvPr/>
                </p:nvSpPr>
                <p:spPr>
                  <a:xfrm>
                    <a:off x="1931943" y="4550199"/>
                    <a:ext cx="1965" cy="1478"/>
                  </a:xfrm>
                  <a:custGeom>
                    <a:avLst/>
                    <a:gdLst>
                      <a:gd name="connsiteX0" fmla="*/ 1386 w 1965"/>
                      <a:gd name="connsiteY0" fmla="*/ 1422 h 1478"/>
                      <a:gd name="connsiteX1" fmla="*/ 1663 w 1965"/>
                      <a:gd name="connsiteY1" fmla="*/ 36 h 1478"/>
                      <a:gd name="connsiteX2" fmla="*/ 832 w 1965"/>
                      <a:gd name="connsiteY2" fmla="*/ 868 h 1478"/>
                      <a:gd name="connsiteX3" fmla="*/ 0 w 1965"/>
                      <a:gd name="connsiteY3" fmla="*/ 868 h 1478"/>
                      <a:gd name="connsiteX4" fmla="*/ 1386 w 1965"/>
                      <a:gd name="connsiteY4" fmla="*/ 1422 h 14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65" h="1478">
                        <a:moveTo>
                          <a:pt x="1386" y="1422"/>
                        </a:moveTo>
                        <a:cubicBezTo>
                          <a:pt x="1941" y="1145"/>
                          <a:pt x="2218" y="-241"/>
                          <a:pt x="1663" y="36"/>
                        </a:cubicBezTo>
                        <a:cubicBezTo>
                          <a:pt x="1109" y="313"/>
                          <a:pt x="1663" y="868"/>
                          <a:pt x="832" y="868"/>
                        </a:cubicBezTo>
                        <a:cubicBezTo>
                          <a:pt x="832" y="868"/>
                          <a:pt x="0" y="868"/>
                          <a:pt x="0" y="868"/>
                        </a:cubicBezTo>
                        <a:cubicBezTo>
                          <a:pt x="0" y="868"/>
                          <a:pt x="832" y="1699"/>
                          <a:pt x="1386" y="1422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431" name="Freeform 4430">
                    <a:extLst>
                      <a:ext uri="{FF2B5EF4-FFF2-40B4-BE49-F238E27FC236}">
                        <a16:creationId xmlns:a16="http://schemas.microsoft.com/office/drawing/2014/main" id="{E0DB0A7D-AACD-3AAF-AFE6-474C7C34E3BE}"/>
                      </a:ext>
                    </a:extLst>
                  </p:cNvPr>
                  <p:cNvSpPr/>
                  <p:nvPr/>
                </p:nvSpPr>
                <p:spPr>
                  <a:xfrm>
                    <a:off x="1917249" y="4503124"/>
                    <a:ext cx="2772" cy="554"/>
                  </a:xfrm>
                  <a:custGeom>
                    <a:avLst/>
                    <a:gdLst>
                      <a:gd name="connsiteX0" fmla="*/ 0 w 2772"/>
                      <a:gd name="connsiteY0" fmla="*/ 0 h 554"/>
                      <a:gd name="connsiteX1" fmla="*/ 0 w 2772"/>
                      <a:gd name="connsiteY1" fmla="*/ 277 h 554"/>
                      <a:gd name="connsiteX2" fmla="*/ 0 w 2772"/>
                      <a:gd name="connsiteY2" fmla="*/ 554 h 554"/>
                      <a:gd name="connsiteX3" fmla="*/ 0 w 2772"/>
                      <a:gd name="connsiteY3" fmla="*/ 277 h 554"/>
                      <a:gd name="connsiteX4" fmla="*/ 0 w 2772"/>
                      <a:gd name="connsiteY4" fmla="*/ 0 h 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72" h="554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277"/>
                        </a:cubicBezTo>
                        <a:cubicBezTo>
                          <a:pt x="0" y="554"/>
                          <a:pt x="0" y="554"/>
                          <a:pt x="0" y="554"/>
                        </a:cubicBezTo>
                        <a:cubicBezTo>
                          <a:pt x="0" y="554"/>
                          <a:pt x="0" y="554"/>
                          <a:pt x="0" y="277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432" name="Freeform 4431">
                    <a:extLst>
                      <a:ext uri="{FF2B5EF4-FFF2-40B4-BE49-F238E27FC236}">
                        <a16:creationId xmlns:a16="http://schemas.microsoft.com/office/drawing/2014/main" id="{8107C425-916C-D2EE-36D4-29C21935F3A9}"/>
                      </a:ext>
                    </a:extLst>
                  </p:cNvPr>
                  <p:cNvSpPr/>
                  <p:nvPr/>
                </p:nvSpPr>
                <p:spPr>
                  <a:xfrm>
                    <a:off x="1921384" y="4504882"/>
                    <a:ext cx="2796" cy="1413"/>
                  </a:xfrm>
                  <a:custGeom>
                    <a:avLst/>
                    <a:gdLst>
                      <a:gd name="connsiteX0" fmla="*/ 1410 w 2796"/>
                      <a:gd name="connsiteY0" fmla="*/ 182 h 1413"/>
                      <a:gd name="connsiteX1" fmla="*/ 24 w 2796"/>
                      <a:gd name="connsiteY1" fmla="*/ 459 h 1413"/>
                      <a:gd name="connsiteX2" fmla="*/ 1965 w 2796"/>
                      <a:gd name="connsiteY2" fmla="*/ 1290 h 1413"/>
                      <a:gd name="connsiteX3" fmla="*/ 2796 w 2796"/>
                      <a:gd name="connsiteY3" fmla="*/ 1290 h 1413"/>
                      <a:gd name="connsiteX4" fmla="*/ 1410 w 2796"/>
                      <a:gd name="connsiteY4" fmla="*/ 182 h 14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96" h="1413">
                        <a:moveTo>
                          <a:pt x="1410" y="182"/>
                        </a:moveTo>
                        <a:cubicBezTo>
                          <a:pt x="856" y="-95"/>
                          <a:pt x="301" y="-95"/>
                          <a:pt x="24" y="459"/>
                        </a:cubicBezTo>
                        <a:cubicBezTo>
                          <a:pt x="-253" y="1013"/>
                          <a:pt x="1965" y="1290"/>
                          <a:pt x="1965" y="1290"/>
                        </a:cubicBezTo>
                        <a:cubicBezTo>
                          <a:pt x="2796" y="1568"/>
                          <a:pt x="2796" y="1290"/>
                          <a:pt x="2796" y="1290"/>
                        </a:cubicBezTo>
                        <a:cubicBezTo>
                          <a:pt x="2796" y="1290"/>
                          <a:pt x="1965" y="736"/>
                          <a:pt x="1410" y="182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433" name="Freeform 4432">
                    <a:extLst>
                      <a:ext uri="{FF2B5EF4-FFF2-40B4-BE49-F238E27FC236}">
                        <a16:creationId xmlns:a16="http://schemas.microsoft.com/office/drawing/2014/main" id="{90919356-EE8E-C52E-7F4C-FB62A3A5C320}"/>
                      </a:ext>
                    </a:extLst>
                  </p:cNvPr>
                  <p:cNvSpPr/>
                  <p:nvPr/>
                </p:nvSpPr>
                <p:spPr>
                  <a:xfrm>
                    <a:off x="1860693" y="4595960"/>
                    <a:ext cx="1663" cy="1108"/>
                  </a:xfrm>
                  <a:custGeom>
                    <a:avLst/>
                    <a:gdLst>
                      <a:gd name="connsiteX0" fmla="*/ 832 w 1663"/>
                      <a:gd name="connsiteY0" fmla="*/ 0 h 1108"/>
                      <a:gd name="connsiteX1" fmla="*/ 0 w 1663"/>
                      <a:gd name="connsiteY1" fmla="*/ 554 h 1108"/>
                      <a:gd name="connsiteX2" fmla="*/ 832 w 1663"/>
                      <a:gd name="connsiteY2" fmla="*/ 1109 h 1108"/>
                      <a:gd name="connsiteX3" fmla="*/ 1663 w 1663"/>
                      <a:gd name="connsiteY3" fmla="*/ 554 h 1108"/>
                      <a:gd name="connsiteX4" fmla="*/ 832 w 1663"/>
                      <a:gd name="connsiteY4" fmla="*/ 0 h 11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63" h="1108">
                        <a:moveTo>
                          <a:pt x="832" y="0"/>
                        </a:moveTo>
                        <a:cubicBezTo>
                          <a:pt x="277" y="0"/>
                          <a:pt x="0" y="0"/>
                          <a:pt x="0" y="554"/>
                        </a:cubicBezTo>
                        <a:cubicBezTo>
                          <a:pt x="0" y="1109"/>
                          <a:pt x="277" y="1109"/>
                          <a:pt x="832" y="1109"/>
                        </a:cubicBezTo>
                        <a:cubicBezTo>
                          <a:pt x="1386" y="1109"/>
                          <a:pt x="1663" y="1109"/>
                          <a:pt x="1663" y="554"/>
                        </a:cubicBezTo>
                        <a:cubicBezTo>
                          <a:pt x="1663" y="0"/>
                          <a:pt x="1386" y="0"/>
                          <a:pt x="832" y="0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434" name="Freeform 4433">
                    <a:extLst>
                      <a:ext uri="{FF2B5EF4-FFF2-40B4-BE49-F238E27FC236}">
                        <a16:creationId xmlns:a16="http://schemas.microsoft.com/office/drawing/2014/main" id="{40A5EE08-404D-5E4F-D3E5-29F9D0C646C2}"/>
                      </a:ext>
                    </a:extLst>
                  </p:cNvPr>
                  <p:cNvSpPr/>
                  <p:nvPr/>
                </p:nvSpPr>
                <p:spPr>
                  <a:xfrm>
                    <a:off x="1837960" y="4578224"/>
                    <a:ext cx="1108" cy="554"/>
                  </a:xfrm>
                  <a:custGeom>
                    <a:avLst/>
                    <a:gdLst>
                      <a:gd name="connsiteX0" fmla="*/ 554 w 1108"/>
                      <a:gd name="connsiteY0" fmla="*/ 0 h 554"/>
                      <a:gd name="connsiteX1" fmla="*/ 0 w 1108"/>
                      <a:gd name="connsiteY1" fmla="*/ 277 h 554"/>
                      <a:gd name="connsiteX2" fmla="*/ 554 w 1108"/>
                      <a:gd name="connsiteY2" fmla="*/ 554 h 554"/>
                      <a:gd name="connsiteX3" fmla="*/ 1109 w 1108"/>
                      <a:gd name="connsiteY3" fmla="*/ 277 h 554"/>
                      <a:gd name="connsiteX4" fmla="*/ 554 w 1108"/>
                      <a:gd name="connsiteY4" fmla="*/ 0 h 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08" h="554">
                        <a:moveTo>
                          <a:pt x="554" y="0"/>
                        </a:moveTo>
                        <a:cubicBezTo>
                          <a:pt x="277" y="0"/>
                          <a:pt x="0" y="0"/>
                          <a:pt x="0" y="277"/>
                        </a:cubicBezTo>
                        <a:cubicBezTo>
                          <a:pt x="0" y="554"/>
                          <a:pt x="0" y="554"/>
                          <a:pt x="554" y="554"/>
                        </a:cubicBezTo>
                        <a:cubicBezTo>
                          <a:pt x="1109" y="554"/>
                          <a:pt x="1109" y="554"/>
                          <a:pt x="1109" y="277"/>
                        </a:cubicBezTo>
                        <a:cubicBezTo>
                          <a:pt x="1109" y="0"/>
                          <a:pt x="1109" y="0"/>
                          <a:pt x="554" y="0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435" name="Freeform 4434">
                    <a:extLst>
                      <a:ext uri="{FF2B5EF4-FFF2-40B4-BE49-F238E27FC236}">
                        <a16:creationId xmlns:a16="http://schemas.microsoft.com/office/drawing/2014/main" id="{61F9AE50-6C7C-5650-E348-AF33671B1B87}"/>
                      </a:ext>
                    </a:extLst>
                  </p:cNvPr>
                  <p:cNvSpPr/>
                  <p:nvPr/>
                </p:nvSpPr>
                <p:spPr>
                  <a:xfrm>
                    <a:off x="1842673" y="4575453"/>
                    <a:ext cx="1663" cy="1108"/>
                  </a:xfrm>
                  <a:custGeom>
                    <a:avLst/>
                    <a:gdLst>
                      <a:gd name="connsiteX0" fmla="*/ 832 w 1663"/>
                      <a:gd name="connsiteY0" fmla="*/ 0 h 1108"/>
                      <a:gd name="connsiteX1" fmla="*/ 0 w 1663"/>
                      <a:gd name="connsiteY1" fmla="*/ 554 h 1108"/>
                      <a:gd name="connsiteX2" fmla="*/ 832 w 1663"/>
                      <a:gd name="connsiteY2" fmla="*/ 1109 h 1108"/>
                      <a:gd name="connsiteX3" fmla="*/ 1663 w 1663"/>
                      <a:gd name="connsiteY3" fmla="*/ 554 h 1108"/>
                      <a:gd name="connsiteX4" fmla="*/ 832 w 1663"/>
                      <a:gd name="connsiteY4" fmla="*/ 0 h 11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63" h="1108">
                        <a:moveTo>
                          <a:pt x="832" y="0"/>
                        </a:moveTo>
                        <a:cubicBezTo>
                          <a:pt x="277" y="0"/>
                          <a:pt x="0" y="0"/>
                          <a:pt x="0" y="554"/>
                        </a:cubicBezTo>
                        <a:cubicBezTo>
                          <a:pt x="0" y="1109"/>
                          <a:pt x="277" y="1109"/>
                          <a:pt x="832" y="1109"/>
                        </a:cubicBezTo>
                        <a:cubicBezTo>
                          <a:pt x="1386" y="1109"/>
                          <a:pt x="1663" y="1109"/>
                          <a:pt x="1663" y="554"/>
                        </a:cubicBezTo>
                        <a:cubicBezTo>
                          <a:pt x="1663" y="0"/>
                          <a:pt x="1109" y="0"/>
                          <a:pt x="832" y="0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436" name="Freeform 4435">
                    <a:extLst>
                      <a:ext uri="{FF2B5EF4-FFF2-40B4-BE49-F238E27FC236}">
                        <a16:creationId xmlns:a16="http://schemas.microsoft.com/office/drawing/2014/main" id="{8F2FECEF-4946-6B40-9843-A874BA9EF46C}"/>
                      </a:ext>
                    </a:extLst>
                  </p:cNvPr>
                  <p:cNvSpPr/>
                  <p:nvPr/>
                </p:nvSpPr>
                <p:spPr>
                  <a:xfrm>
                    <a:off x="1839346" y="4573236"/>
                    <a:ext cx="2217" cy="1662"/>
                  </a:xfrm>
                  <a:custGeom>
                    <a:avLst/>
                    <a:gdLst>
                      <a:gd name="connsiteX0" fmla="*/ 1109 w 2217"/>
                      <a:gd name="connsiteY0" fmla="*/ 0 h 1662"/>
                      <a:gd name="connsiteX1" fmla="*/ 0 w 2217"/>
                      <a:gd name="connsiteY1" fmla="*/ 831 h 1662"/>
                      <a:gd name="connsiteX2" fmla="*/ 1109 w 2217"/>
                      <a:gd name="connsiteY2" fmla="*/ 1663 h 1662"/>
                      <a:gd name="connsiteX3" fmla="*/ 2218 w 2217"/>
                      <a:gd name="connsiteY3" fmla="*/ 831 h 1662"/>
                      <a:gd name="connsiteX4" fmla="*/ 1109 w 2217"/>
                      <a:gd name="connsiteY4" fmla="*/ 0 h 16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7" h="1662">
                        <a:moveTo>
                          <a:pt x="1109" y="0"/>
                        </a:moveTo>
                        <a:cubicBezTo>
                          <a:pt x="554" y="0"/>
                          <a:pt x="0" y="277"/>
                          <a:pt x="0" y="831"/>
                        </a:cubicBezTo>
                        <a:cubicBezTo>
                          <a:pt x="0" y="1386"/>
                          <a:pt x="554" y="1663"/>
                          <a:pt x="1109" y="1663"/>
                        </a:cubicBezTo>
                        <a:cubicBezTo>
                          <a:pt x="1663" y="1663"/>
                          <a:pt x="2218" y="1386"/>
                          <a:pt x="2218" y="831"/>
                        </a:cubicBezTo>
                        <a:cubicBezTo>
                          <a:pt x="2218" y="277"/>
                          <a:pt x="1663" y="0"/>
                          <a:pt x="1109" y="0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437" name="Freeform 4436">
                    <a:extLst>
                      <a:ext uri="{FF2B5EF4-FFF2-40B4-BE49-F238E27FC236}">
                        <a16:creationId xmlns:a16="http://schemas.microsoft.com/office/drawing/2014/main" id="{5B151C5B-0910-F226-7250-D51F131BD3CD}"/>
                      </a:ext>
                    </a:extLst>
                  </p:cNvPr>
                  <p:cNvSpPr/>
                  <p:nvPr/>
                </p:nvSpPr>
                <p:spPr>
                  <a:xfrm>
                    <a:off x="1864263" y="4581200"/>
                    <a:ext cx="8340" cy="8109"/>
                  </a:xfrm>
                  <a:custGeom>
                    <a:avLst/>
                    <a:gdLst>
                      <a:gd name="connsiteX0" fmla="*/ 7520 w 8340"/>
                      <a:gd name="connsiteY0" fmla="*/ 4784 h 8109"/>
                      <a:gd name="connsiteX1" fmla="*/ 7520 w 8340"/>
                      <a:gd name="connsiteY1" fmla="*/ 1736 h 8109"/>
                      <a:gd name="connsiteX2" fmla="*/ 2807 w 8340"/>
                      <a:gd name="connsiteY2" fmla="*/ 73 h 8109"/>
                      <a:gd name="connsiteX3" fmla="*/ 589 w 8340"/>
                      <a:gd name="connsiteY3" fmla="*/ 1459 h 8109"/>
                      <a:gd name="connsiteX4" fmla="*/ 5025 w 8340"/>
                      <a:gd name="connsiteY4" fmla="*/ 5061 h 8109"/>
                      <a:gd name="connsiteX5" fmla="*/ 7520 w 8340"/>
                      <a:gd name="connsiteY5" fmla="*/ 8110 h 8109"/>
                      <a:gd name="connsiteX6" fmla="*/ 8074 w 8340"/>
                      <a:gd name="connsiteY6" fmla="*/ 7001 h 8109"/>
                      <a:gd name="connsiteX7" fmla="*/ 7243 w 8340"/>
                      <a:gd name="connsiteY7" fmla="*/ 4784 h 81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8340" h="8109">
                        <a:moveTo>
                          <a:pt x="7520" y="4784"/>
                        </a:moveTo>
                        <a:cubicBezTo>
                          <a:pt x="7520" y="3953"/>
                          <a:pt x="8629" y="2290"/>
                          <a:pt x="7520" y="1736"/>
                        </a:cubicBezTo>
                        <a:cubicBezTo>
                          <a:pt x="6411" y="1182"/>
                          <a:pt x="4470" y="73"/>
                          <a:pt x="2807" y="73"/>
                        </a:cubicBezTo>
                        <a:cubicBezTo>
                          <a:pt x="1144" y="73"/>
                          <a:pt x="-1074" y="-481"/>
                          <a:pt x="589" y="1459"/>
                        </a:cubicBezTo>
                        <a:cubicBezTo>
                          <a:pt x="2253" y="3399"/>
                          <a:pt x="4193" y="3676"/>
                          <a:pt x="5025" y="5061"/>
                        </a:cubicBezTo>
                        <a:cubicBezTo>
                          <a:pt x="5857" y="6447"/>
                          <a:pt x="6966" y="8110"/>
                          <a:pt x="7520" y="8110"/>
                        </a:cubicBezTo>
                        <a:cubicBezTo>
                          <a:pt x="7520" y="8110"/>
                          <a:pt x="8906" y="8110"/>
                          <a:pt x="8074" y="7001"/>
                        </a:cubicBezTo>
                        <a:cubicBezTo>
                          <a:pt x="7243" y="5616"/>
                          <a:pt x="6966" y="5893"/>
                          <a:pt x="7243" y="4784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438" name="Freeform 4437">
                    <a:extLst>
                      <a:ext uri="{FF2B5EF4-FFF2-40B4-BE49-F238E27FC236}">
                        <a16:creationId xmlns:a16="http://schemas.microsoft.com/office/drawing/2014/main" id="{7C374DFC-C009-DB00-764E-FC84DC85FCEB}"/>
                      </a:ext>
                    </a:extLst>
                  </p:cNvPr>
                  <p:cNvSpPr/>
                  <p:nvPr/>
                </p:nvSpPr>
                <p:spPr>
                  <a:xfrm>
                    <a:off x="1877452" y="4573358"/>
                    <a:ext cx="2913" cy="3549"/>
                  </a:xfrm>
                  <a:custGeom>
                    <a:avLst/>
                    <a:gdLst>
                      <a:gd name="connsiteX0" fmla="*/ 985 w 2913"/>
                      <a:gd name="connsiteY0" fmla="*/ 155 h 3549"/>
                      <a:gd name="connsiteX1" fmla="*/ 153 w 2913"/>
                      <a:gd name="connsiteY1" fmla="*/ 709 h 3549"/>
                      <a:gd name="connsiteX2" fmla="*/ 153 w 2913"/>
                      <a:gd name="connsiteY2" fmla="*/ 1264 h 3549"/>
                      <a:gd name="connsiteX3" fmla="*/ 153 w 2913"/>
                      <a:gd name="connsiteY3" fmla="*/ 2649 h 3549"/>
                      <a:gd name="connsiteX4" fmla="*/ 985 w 2913"/>
                      <a:gd name="connsiteY4" fmla="*/ 3203 h 3549"/>
                      <a:gd name="connsiteX5" fmla="*/ 2648 w 2913"/>
                      <a:gd name="connsiteY5" fmla="*/ 3203 h 3549"/>
                      <a:gd name="connsiteX6" fmla="*/ 2094 w 2913"/>
                      <a:gd name="connsiteY6" fmla="*/ 1264 h 3549"/>
                      <a:gd name="connsiteX7" fmla="*/ 1539 w 2913"/>
                      <a:gd name="connsiteY7" fmla="*/ 432 h 35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2913" h="3549">
                        <a:moveTo>
                          <a:pt x="985" y="155"/>
                        </a:moveTo>
                        <a:cubicBezTo>
                          <a:pt x="430" y="-399"/>
                          <a:pt x="430" y="709"/>
                          <a:pt x="153" y="709"/>
                        </a:cubicBezTo>
                        <a:cubicBezTo>
                          <a:pt x="-124" y="709"/>
                          <a:pt x="153" y="709"/>
                          <a:pt x="153" y="1264"/>
                        </a:cubicBezTo>
                        <a:cubicBezTo>
                          <a:pt x="153" y="1818"/>
                          <a:pt x="153" y="2649"/>
                          <a:pt x="153" y="2649"/>
                        </a:cubicBezTo>
                        <a:cubicBezTo>
                          <a:pt x="-401" y="4035"/>
                          <a:pt x="708" y="3480"/>
                          <a:pt x="985" y="3203"/>
                        </a:cubicBezTo>
                        <a:cubicBezTo>
                          <a:pt x="1262" y="2926"/>
                          <a:pt x="1817" y="2926"/>
                          <a:pt x="2648" y="3203"/>
                        </a:cubicBezTo>
                        <a:cubicBezTo>
                          <a:pt x="3480" y="3203"/>
                          <a:pt x="2094" y="2095"/>
                          <a:pt x="2094" y="1264"/>
                        </a:cubicBezTo>
                        <a:cubicBezTo>
                          <a:pt x="2094" y="432"/>
                          <a:pt x="2094" y="709"/>
                          <a:pt x="1539" y="432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439" name="Freeform 4438">
                    <a:extLst>
                      <a:ext uri="{FF2B5EF4-FFF2-40B4-BE49-F238E27FC236}">
                        <a16:creationId xmlns:a16="http://schemas.microsoft.com/office/drawing/2014/main" id="{A05F8001-DCB7-5CCA-7FB6-AA8DB86E8068}"/>
                      </a:ext>
                    </a:extLst>
                  </p:cNvPr>
                  <p:cNvSpPr/>
                  <p:nvPr/>
                </p:nvSpPr>
                <p:spPr>
                  <a:xfrm>
                    <a:off x="1887199" y="4554028"/>
                    <a:ext cx="5957" cy="9288"/>
                  </a:xfrm>
                  <a:custGeom>
                    <a:avLst/>
                    <a:gdLst>
                      <a:gd name="connsiteX0" fmla="*/ 5653 w 5957"/>
                      <a:gd name="connsiteY0" fmla="*/ 364 h 9288"/>
                      <a:gd name="connsiteX1" fmla="*/ 2881 w 5957"/>
                      <a:gd name="connsiteY1" fmla="*/ 918 h 9288"/>
                      <a:gd name="connsiteX2" fmla="*/ 663 w 5957"/>
                      <a:gd name="connsiteY2" fmla="*/ 4521 h 9288"/>
                      <a:gd name="connsiteX3" fmla="*/ 109 w 5957"/>
                      <a:gd name="connsiteY3" fmla="*/ 7292 h 9288"/>
                      <a:gd name="connsiteX4" fmla="*/ 1218 w 5957"/>
                      <a:gd name="connsiteY4" fmla="*/ 8955 h 9288"/>
                      <a:gd name="connsiteX5" fmla="*/ 3990 w 5957"/>
                      <a:gd name="connsiteY5" fmla="*/ 5352 h 9288"/>
                      <a:gd name="connsiteX6" fmla="*/ 5931 w 5957"/>
                      <a:gd name="connsiteY6" fmla="*/ 364 h 92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957" h="9288">
                        <a:moveTo>
                          <a:pt x="5653" y="364"/>
                        </a:moveTo>
                        <a:cubicBezTo>
                          <a:pt x="5099" y="-190"/>
                          <a:pt x="3990" y="-190"/>
                          <a:pt x="2881" y="918"/>
                        </a:cubicBezTo>
                        <a:cubicBezTo>
                          <a:pt x="1772" y="2027"/>
                          <a:pt x="1218" y="3135"/>
                          <a:pt x="663" y="4521"/>
                        </a:cubicBezTo>
                        <a:cubicBezTo>
                          <a:pt x="109" y="5906"/>
                          <a:pt x="-168" y="6461"/>
                          <a:pt x="109" y="7292"/>
                        </a:cubicBezTo>
                        <a:cubicBezTo>
                          <a:pt x="109" y="8123"/>
                          <a:pt x="663" y="10063"/>
                          <a:pt x="1218" y="8955"/>
                        </a:cubicBezTo>
                        <a:cubicBezTo>
                          <a:pt x="1218" y="8955"/>
                          <a:pt x="3436" y="6738"/>
                          <a:pt x="3990" y="5352"/>
                        </a:cubicBezTo>
                        <a:cubicBezTo>
                          <a:pt x="4267" y="3967"/>
                          <a:pt x="6208" y="918"/>
                          <a:pt x="5931" y="364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440" name="Freeform 4439">
                    <a:extLst>
                      <a:ext uri="{FF2B5EF4-FFF2-40B4-BE49-F238E27FC236}">
                        <a16:creationId xmlns:a16="http://schemas.microsoft.com/office/drawing/2014/main" id="{AD0F06F1-F3E7-8462-2DE3-65B249C98CDB}"/>
                      </a:ext>
                    </a:extLst>
                  </p:cNvPr>
                  <p:cNvSpPr/>
                  <p:nvPr/>
                </p:nvSpPr>
                <p:spPr>
                  <a:xfrm>
                    <a:off x="1893962" y="4548281"/>
                    <a:ext cx="4080" cy="3803"/>
                  </a:xfrm>
                  <a:custGeom>
                    <a:avLst/>
                    <a:gdLst>
                      <a:gd name="connsiteX0" fmla="*/ 1109 w 4080"/>
                      <a:gd name="connsiteY0" fmla="*/ 3617 h 3803"/>
                      <a:gd name="connsiteX1" fmla="*/ 3881 w 4080"/>
                      <a:gd name="connsiteY1" fmla="*/ 14 h 3803"/>
                      <a:gd name="connsiteX2" fmla="*/ 1663 w 4080"/>
                      <a:gd name="connsiteY2" fmla="*/ 1677 h 3803"/>
                      <a:gd name="connsiteX3" fmla="*/ 0 w 4080"/>
                      <a:gd name="connsiteY3" fmla="*/ 3062 h 3803"/>
                      <a:gd name="connsiteX4" fmla="*/ 832 w 4080"/>
                      <a:gd name="connsiteY4" fmla="*/ 3617 h 38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80" h="3803">
                        <a:moveTo>
                          <a:pt x="1109" y="3617"/>
                        </a:moveTo>
                        <a:cubicBezTo>
                          <a:pt x="1109" y="3617"/>
                          <a:pt x="4990" y="-263"/>
                          <a:pt x="3881" y="14"/>
                        </a:cubicBezTo>
                        <a:cubicBezTo>
                          <a:pt x="2772" y="568"/>
                          <a:pt x="2772" y="845"/>
                          <a:pt x="1663" y="1677"/>
                        </a:cubicBezTo>
                        <a:cubicBezTo>
                          <a:pt x="555" y="2508"/>
                          <a:pt x="0" y="2785"/>
                          <a:pt x="0" y="3062"/>
                        </a:cubicBezTo>
                        <a:cubicBezTo>
                          <a:pt x="0" y="3339"/>
                          <a:pt x="277" y="4171"/>
                          <a:pt x="832" y="3617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441" name="Freeform 4440">
                    <a:extLst>
                      <a:ext uri="{FF2B5EF4-FFF2-40B4-BE49-F238E27FC236}">
                        <a16:creationId xmlns:a16="http://schemas.microsoft.com/office/drawing/2014/main" id="{F7696A69-AE29-896E-794E-3A117A59BE35}"/>
                      </a:ext>
                    </a:extLst>
                  </p:cNvPr>
                  <p:cNvSpPr/>
                  <p:nvPr/>
                </p:nvSpPr>
                <p:spPr>
                  <a:xfrm>
                    <a:off x="1867580" y="4563126"/>
                    <a:ext cx="5756" cy="3736"/>
                  </a:xfrm>
                  <a:custGeom>
                    <a:avLst/>
                    <a:gdLst>
                      <a:gd name="connsiteX0" fmla="*/ 5589 w 5756"/>
                      <a:gd name="connsiteY0" fmla="*/ 2905 h 3736"/>
                      <a:gd name="connsiteX1" fmla="*/ 2262 w 5756"/>
                      <a:gd name="connsiteY1" fmla="*/ 965 h 3736"/>
                      <a:gd name="connsiteX2" fmla="*/ 44 w 5756"/>
                      <a:gd name="connsiteY2" fmla="*/ 411 h 3736"/>
                      <a:gd name="connsiteX3" fmla="*/ 1153 w 5756"/>
                      <a:gd name="connsiteY3" fmla="*/ 2351 h 3736"/>
                      <a:gd name="connsiteX4" fmla="*/ 1985 w 5756"/>
                      <a:gd name="connsiteY4" fmla="*/ 3737 h 3736"/>
                      <a:gd name="connsiteX5" fmla="*/ 3648 w 5756"/>
                      <a:gd name="connsiteY5" fmla="*/ 3737 h 3736"/>
                      <a:gd name="connsiteX6" fmla="*/ 5312 w 5756"/>
                      <a:gd name="connsiteY6" fmla="*/ 2628 h 37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756" h="3736">
                        <a:moveTo>
                          <a:pt x="5589" y="2905"/>
                        </a:moveTo>
                        <a:cubicBezTo>
                          <a:pt x="4203" y="1797"/>
                          <a:pt x="3094" y="1797"/>
                          <a:pt x="2262" y="965"/>
                        </a:cubicBezTo>
                        <a:cubicBezTo>
                          <a:pt x="1430" y="134"/>
                          <a:pt x="321" y="-420"/>
                          <a:pt x="44" y="411"/>
                        </a:cubicBezTo>
                        <a:cubicBezTo>
                          <a:pt x="-233" y="1242"/>
                          <a:pt x="876" y="1520"/>
                          <a:pt x="1153" y="2351"/>
                        </a:cubicBezTo>
                        <a:cubicBezTo>
                          <a:pt x="1430" y="3460"/>
                          <a:pt x="599" y="3460"/>
                          <a:pt x="1985" y="3737"/>
                        </a:cubicBezTo>
                        <a:cubicBezTo>
                          <a:pt x="1985" y="3737"/>
                          <a:pt x="2816" y="3737"/>
                          <a:pt x="3648" y="3737"/>
                        </a:cubicBezTo>
                        <a:cubicBezTo>
                          <a:pt x="4480" y="3737"/>
                          <a:pt x="6698" y="3737"/>
                          <a:pt x="5312" y="2628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442" name="Freeform 4441">
                    <a:extLst>
                      <a:ext uri="{FF2B5EF4-FFF2-40B4-BE49-F238E27FC236}">
                        <a16:creationId xmlns:a16="http://schemas.microsoft.com/office/drawing/2014/main" id="{D3F4AF64-71D0-9F9A-4A30-54F2584FB1E2}"/>
                      </a:ext>
                    </a:extLst>
                  </p:cNvPr>
                  <p:cNvSpPr/>
                  <p:nvPr/>
                </p:nvSpPr>
                <p:spPr>
                  <a:xfrm>
                    <a:off x="1846663" y="4568248"/>
                    <a:ext cx="16532" cy="7664"/>
                  </a:xfrm>
                  <a:custGeom>
                    <a:avLst/>
                    <a:gdLst>
                      <a:gd name="connsiteX0" fmla="*/ 13753 w 16532"/>
                      <a:gd name="connsiteY0" fmla="*/ 4434 h 7664"/>
                      <a:gd name="connsiteX1" fmla="*/ 9872 w 16532"/>
                      <a:gd name="connsiteY1" fmla="*/ 4434 h 7664"/>
                      <a:gd name="connsiteX2" fmla="*/ 6545 w 16532"/>
                      <a:gd name="connsiteY2" fmla="*/ 2771 h 7664"/>
                      <a:gd name="connsiteX3" fmla="*/ 4604 w 16532"/>
                      <a:gd name="connsiteY3" fmla="*/ 1386 h 7664"/>
                      <a:gd name="connsiteX4" fmla="*/ 2387 w 16532"/>
                      <a:gd name="connsiteY4" fmla="*/ 0 h 7664"/>
                      <a:gd name="connsiteX5" fmla="*/ 169 w 16532"/>
                      <a:gd name="connsiteY5" fmla="*/ 1386 h 7664"/>
                      <a:gd name="connsiteX6" fmla="*/ 2387 w 16532"/>
                      <a:gd name="connsiteY6" fmla="*/ 3880 h 7664"/>
                      <a:gd name="connsiteX7" fmla="*/ 6822 w 16532"/>
                      <a:gd name="connsiteY7" fmla="*/ 4988 h 7664"/>
                      <a:gd name="connsiteX8" fmla="*/ 14030 w 16532"/>
                      <a:gd name="connsiteY8" fmla="*/ 7482 h 7664"/>
                      <a:gd name="connsiteX9" fmla="*/ 15971 w 16532"/>
                      <a:gd name="connsiteY9" fmla="*/ 5542 h 7664"/>
                      <a:gd name="connsiteX10" fmla="*/ 13476 w 16532"/>
                      <a:gd name="connsiteY10" fmla="*/ 4434 h 76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6532" h="7664">
                        <a:moveTo>
                          <a:pt x="13753" y="4434"/>
                        </a:moveTo>
                        <a:cubicBezTo>
                          <a:pt x="11812" y="4434"/>
                          <a:pt x="12367" y="5819"/>
                          <a:pt x="9872" y="4434"/>
                        </a:cubicBezTo>
                        <a:cubicBezTo>
                          <a:pt x="7377" y="3048"/>
                          <a:pt x="8208" y="3880"/>
                          <a:pt x="6545" y="2771"/>
                        </a:cubicBezTo>
                        <a:cubicBezTo>
                          <a:pt x="4604" y="1940"/>
                          <a:pt x="5713" y="2494"/>
                          <a:pt x="4604" y="1386"/>
                        </a:cubicBezTo>
                        <a:cubicBezTo>
                          <a:pt x="3495" y="277"/>
                          <a:pt x="4050" y="0"/>
                          <a:pt x="2387" y="0"/>
                        </a:cubicBezTo>
                        <a:cubicBezTo>
                          <a:pt x="446" y="0"/>
                          <a:pt x="-386" y="554"/>
                          <a:pt x="169" y="1386"/>
                        </a:cubicBezTo>
                        <a:cubicBezTo>
                          <a:pt x="723" y="2494"/>
                          <a:pt x="1278" y="3603"/>
                          <a:pt x="2387" y="3880"/>
                        </a:cubicBezTo>
                        <a:cubicBezTo>
                          <a:pt x="3495" y="3880"/>
                          <a:pt x="5159" y="3880"/>
                          <a:pt x="6822" y="4988"/>
                        </a:cubicBezTo>
                        <a:cubicBezTo>
                          <a:pt x="8763" y="6097"/>
                          <a:pt x="12090" y="8314"/>
                          <a:pt x="14030" y="7482"/>
                        </a:cubicBezTo>
                        <a:cubicBezTo>
                          <a:pt x="15971" y="6651"/>
                          <a:pt x="17357" y="7205"/>
                          <a:pt x="15971" y="5542"/>
                        </a:cubicBezTo>
                        <a:cubicBezTo>
                          <a:pt x="15971" y="5542"/>
                          <a:pt x="15694" y="4157"/>
                          <a:pt x="13476" y="4434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443" name="Freeform 4442">
                    <a:extLst>
                      <a:ext uri="{FF2B5EF4-FFF2-40B4-BE49-F238E27FC236}">
                        <a16:creationId xmlns:a16="http://schemas.microsoft.com/office/drawing/2014/main" id="{1BF5D745-EBCC-9C26-1F86-707EF4CFD60E}"/>
                      </a:ext>
                    </a:extLst>
                  </p:cNvPr>
                  <p:cNvSpPr/>
                  <p:nvPr/>
                </p:nvSpPr>
                <p:spPr>
                  <a:xfrm>
                    <a:off x="1833035" y="4564735"/>
                    <a:ext cx="6505" cy="5453"/>
                  </a:xfrm>
                  <a:custGeom>
                    <a:avLst/>
                    <a:gdLst>
                      <a:gd name="connsiteX0" fmla="*/ 4925 w 6505"/>
                      <a:gd name="connsiteY0" fmla="*/ 5453 h 5453"/>
                      <a:gd name="connsiteX1" fmla="*/ 5757 w 6505"/>
                      <a:gd name="connsiteY1" fmla="*/ 3236 h 5453"/>
                      <a:gd name="connsiteX2" fmla="*/ 1598 w 6505"/>
                      <a:gd name="connsiteY2" fmla="*/ 188 h 5453"/>
                      <a:gd name="connsiteX3" fmla="*/ 1044 w 6505"/>
                      <a:gd name="connsiteY3" fmla="*/ 3236 h 5453"/>
                      <a:gd name="connsiteX4" fmla="*/ 4925 w 6505"/>
                      <a:gd name="connsiteY4" fmla="*/ 5176 h 54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05" h="5453">
                        <a:moveTo>
                          <a:pt x="4925" y="5453"/>
                        </a:moveTo>
                        <a:cubicBezTo>
                          <a:pt x="6865" y="5453"/>
                          <a:pt x="6865" y="4345"/>
                          <a:pt x="5757" y="3236"/>
                        </a:cubicBezTo>
                        <a:cubicBezTo>
                          <a:pt x="5757" y="3236"/>
                          <a:pt x="2984" y="-921"/>
                          <a:pt x="1598" y="188"/>
                        </a:cubicBezTo>
                        <a:cubicBezTo>
                          <a:pt x="212" y="1297"/>
                          <a:pt x="-897" y="1851"/>
                          <a:pt x="1044" y="3236"/>
                        </a:cubicBezTo>
                        <a:cubicBezTo>
                          <a:pt x="2984" y="4622"/>
                          <a:pt x="3261" y="5453"/>
                          <a:pt x="4925" y="5176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444" name="Freeform 4443">
                    <a:extLst>
                      <a:ext uri="{FF2B5EF4-FFF2-40B4-BE49-F238E27FC236}">
                        <a16:creationId xmlns:a16="http://schemas.microsoft.com/office/drawing/2014/main" id="{5973C10C-00A4-C1D5-F934-2994F7C889BD}"/>
                      </a:ext>
                    </a:extLst>
                  </p:cNvPr>
                  <p:cNvSpPr/>
                  <p:nvPr/>
                </p:nvSpPr>
                <p:spPr>
                  <a:xfrm>
                    <a:off x="1802043" y="4592505"/>
                    <a:ext cx="5914" cy="4884"/>
                  </a:xfrm>
                  <a:custGeom>
                    <a:avLst/>
                    <a:gdLst>
                      <a:gd name="connsiteX0" fmla="*/ 3758 w 5914"/>
                      <a:gd name="connsiteY0" fmla="*/ 2346 h 4884"/>
                      <a:gd name="connsiteX1" fmla="*/ 2372 w 5914"/>
                      <a:gd name="connsiteY1" fmla="*/ 684 h 4884"/>
                      <a:gd name="connsiteX2" fmla="*/ 986 w 5914"/>
                      <a:gd name="connsiteY2" fmla="*/ 130 h 4884"/>
                      <a:gd name="connsiteX3" fmla="*/ 154 w 5914"/>
                      <a:gd name="connsiteY3" fmla="*/ 1238 h 4884"/>
                      <a:gd name="connsiteX4" fmla="*/ 1540 w 5914"/>
                      <a:gd name="connsiteY4" fmla="*/ 1238 h 4884"/>
                      <a:gd name="connsiteX5" fmla="*/ 2372 w 5914"/>
                      <a:gd name="connsiteY5" fmla="*/ 2624 h 4884"/>
                      <a:gd name="connsiteX6" fmla="*/ 3481 w 5914"/>
                      <a:gd name="connsiteY6" fmla="*/ 4009 h 4884"/>
                      <a:gd name="connsiteX7" fmla="*/ 5421 w 5914"/>
                      <a:gd name="connsiteY7" fmla="*/ 4841 h 4884"/>
                      <a:gd name="connsiteX8" fmla="*/ 5421 w 5914"/>
                      <a:gd name="connsiteY8" fmla="*/ 3178 h 4884"/>
                      <a:gd name="connsiteX9" fmla="*/ 4035 w 5914"/>
                      <a:gd name="connsiteY9" fmla="*/ 2346 h 48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5914" h="4884">
                        <a:moveTo>
                          <a:pt x="3758" y="2346"/>
                        </a:moveTo>
                        <a:cubicBezTo>
                          <a:pt x="2926" y="2346"/>
                          <a:pt x="2649" y="1792"/>
                          <a:pt x="2372" y="684"/>
                        </a:cubicBezTo>
                        <a:cubicBezTo>
                          <a:pt x="2095" y="-147"/>
                          <a:pt x="2095" y="684"/>
                          <a:pt x="986" y="130"/>
                        </a:cubicBezTo>
                        <a:cubicBezTo>
                          <a:pt x="-123" y="-425"/>
                          <a:pt x="-123" y="961"/>
                          <a:pt x="154" y="1238"/>
                        </a:cubicBezTo>
                        <a:cubicBezTo>
                          <a:pt x="154" y="1792"/>
                          <a:pt x="708" y="1238"/>
                          <a:pt x="1540" y="1238"/>
                        </a:cubicBezTo>
                        <a:cubicBezTo>
                          <a:pt x="2372" y="1238"/>
                          <a:pt x="1540" y="2069"/>
                          <a:pt x="2372" y="2624"/>
                        </a:cubicBezTo>
                        <a:cubicBezTo>
                          <a:pt x="2926" y="3178"/>
                          <a:pt x="3481" y="4009"/>
                          <a:pt x="3481" y="4009"/>
                        </a:cubicBezTo>
                        <a:cubicBezTo>
                          <a:pt x="4313" y="5118"/>
                          <a:pt x="4313" y="4564"/>
                          <a:pt x="5421" y="4841"/>
                        </a:cubicBezTo>
                        <a:cubicBezTo>
                          <a:pt x="6530" y="5118"/>
                          <a:pt x="5421" y="4009"/>
                          <a:pt x="5421" y="3178"/>
                        </a:cubicBezTo>
                        <a:cubicBezTo>
                          <a:pt x="5421" y="2346"/>
                          <a:pt x="4867" y="2624"/>
                          <a:pt x="4035" y="2346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445" name="Freeform 4444">
                    <a:extLst>
                      <a:ext uri="{FF2B5EF4-FFF2-40B4-BE49-F238E27FC236}">
                        <a16:creationId xmlns:a16="http://schemas.microsoft.com/office/drawing/2014/main" id="{8D3B568B-A62A-9A5B-EA0D-16164A5578E4}"/>
                      </a:ext>
                    </a:extLst>
                  </p:cNvPr>
                  <p:cNvSpPr/>
                  <p:nvPr/>
                </p:nvSpPr>
                <p:spPr>
                  <a:xfrm>
                    <a:off x="1808503" y="4574854"/>
                    <a:ext cx="6876" cy="3862"/>
                  </a:xfrm>
                  <a:custGeom>
                    <a:avLst/>
                    <a:gdLst>
                      <a:gd name="connsiteX0" fmla="*/ 5615 w 6876"/>
                      <a:gd name="connsiteY0" fmla="*/ 876 h 3862"/>
                      <a:gd name="connsiteX1" fmla="*/ 1457 w 6876"/>
                      <a:gd name="connsiteY1" fmla="*/ 44 h 3862"/>
                      <a:gd name="connsiteX2" fmla="*/ 71 w 6876"/>
                      <a:gd name="connsiteY2" fmla="*/ 1153 h 3862"/>
                      <a:gd name="connsiteX3" fmla="*/ 3397 w 6876"/>
                      <a:gd name="connsiteY3" fmla="*/ 3370 h 3862"/>
                      <a:gd name="connsiteX4" fmla="*/ 6447 w 6876"/>
                      <a:gd name="connsiteY4" fmla="*/ 3370 h 3862"/>
                      <a:gd name="connsiteX5" fmla="*/ 5615 w 6876"/>
                      <a:gd name="connsiteY5" fmla="*/ 1153 h 38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876" h="3862">
                        <a:moveTo>
                          <a:pt x="5615" y="876"/>
                        </a:moveTo>
                        <a:cubicBezTo>
                          <a:pt x="3952" y="876"/>
                          <a:pt x="2288" y="-233"/>
                          <a:pt x="1457" y="44"/>
                        </a:cubicBezTo>
                        <a:cubicBezTo>
                          <a:pt x="348" y="44"/>
                          <a:pt x="-207" y="44"/>
                          <a:pt x="71" y="1153"/>
                        </a:cubicBezTo>
                        <a:cubicBezTo>
                          <a:pt x="348" y="2262"/>
                          <a:pt x="2288" y="2816"/>
                          <a:pt x="3397" y="3370"/>
                        </a:cubicBezTo>
                        <a:cubicBezTo>
                          <a:pt x="3397" y="3370"/>
                          <a:pt x="5893" y="4478"/>
                          <a:pt x="6447" y="3370"/>
                        </a:cubicBezTo>
                        <a:cubicBezTo>
                          <a:pt x="7002" y="1984"/>
                          <a:pt x="7279" y="1430"/>
                          <a:pt x="5615" y="1153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446" name="Freeform 4445">
                    <a:extLst>
                      <a:ext uri="{FF2B5EF4-FFF2-40B4-BE49-F238E27FC236}">
                        <a16:creationId xmlns:a16="http://schemas.microsoft.com/office/drawing/2014/main" id="{6D29C800-93DD-3866-7346-EACE80724298}"/>
                      </a:ext>
                    </a:extLst>
                  </p:cNvPr>
                  <p:cNvSpPr/>
                  <p:nvPr/>
                </p:nvSpPr>
                <p:spPr>
                  <a:xfrm>
                    <a:off x="1819108" y="4577387"/>
                    <a:ext cx="11612" cy="6514"/>
                  </a:xfrm>
                  <a:custGeom>
                    <a:avLst/>
                    <a:gdLst>
                      <a:gd name="connsiteX0" fmla="*/ 9426 w 11612"/>
                      <a:gd name="connsiteY0" fmla="*/ 2500 h 6514"/>
                      <a:gd name="connsiteX1" fmla="*/ 6654 w 11612"/>
                      <a:gd name="connsiteY1" fmla="*/ 560 h 6514"/>
                      <a:gd name="connsiteX2" fmla="*/ 2772 w 11612"/>
                      <a:gd name="connsiteY2" fmla="*/ 560 h 6514"/>
                      <a:gd name="connsiteX3" fmla="*/ 0 w 11612"/>
                      <a:gd name="connsiteY3" fmla="*/ 1669 h 6514"/>
                      <a:gd name="connsiteX4" fmla="*/ 4990 w 11612"/>
                      <a:gd name="connsiteY4" fmla="*/ 4163 h 6514"/>
                      <a:gd name="connsiteX5" fmla="*/ 8594 w 11612"/>
                      <a:gd name="connsiteY5" fmla="*/ 5826 h 6514"/>
                      <a:gd name="connsiteX6" fmla="*/ 11367 w 11612"/>
                      <a:gd name="connsiteY6" fmla="*/ 4163 h 6514"/>
                      <a:gd name="connsiteX7" fmla="*/ 9426 w 11612"/>
                      <a:gd name="connsiteY7" fmla="*/ 2500 h 65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1612" h="6514">
                        <a:moveTo>
                          <a:pt x="9426" y="2500"/>
                        </a:moveTo>
                        <a:cubicBezTo>
                          <a:pt x="7208" y="1946"/>
                          <a:pt x="7763" y="1946"/>
                          <a:pt x="6654" y="560"/>
                        </a:cubicBezTo>
                        <a:cubicBezTo>
                          <a:pt x="5545" y="-548"/>
                          <a:pt x="4436" y="283"/>
                          <a:pt x="2772" y="560"/>
                        </a:cubicBezTo>
                        <a:cubicBezTo>
                          <a:pt x="1109" y="560"/>
                          <a:pt x="0" y="560"/>
                          <a:pt x="0" y="1669"/>
                        </a:cubicBezTo>
                        <a:cubicBezTo>
                          <a:pt x="0" y="2777"/>
                          <a:pt x="1386" y="3331"/>
                          <a:pt x="4990" y="4163"/>
                        </a:cubicBezTo>
                        <a:cubicBezTo>
                          <a:pt x="8594" y="4994"/>
                          <a:pt x="8594" y="5826"/>
                          <a:pt x="8594" y="5826"/>
                        </a:cubicBezTo>
                        <a:cubicBezTo>
                          <a:pt x="9703" y="7488"/>
                          <a:pt x="10812" y="5826"/>
                          <a:pt x="11367" y="4163"/>
                        </a:cubicBezTo>
                        <a:cubicBezTo>
                          <a:pt x="11921" y="2500"/>
                          <a:pt x="11644" y="3054"/>
                          <a:pt x="9426" y="2500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447" name="Freeform 4446">
                    <a:extLst>
                      <a:ext uri="{FF2B5EF4-FFF2-40B4-BE49-F238E27FC236}">
                        <a16:creationId xmlns:a16="http://schemas.microsoft.com/office/drawing/2014/main" id="{ADC4FBA6-FE35-D86C-9524-DBD819E56D0C}"/>
                      </a:ext>
                    </a:extLst>
                  </p:cNvPr>
                  <p:cNvSpPr/>
                  <p:nvPr/>
                </p:nvSpPr>
                <p:spPr>
                  <a:xfrm>
                    <a:off x="1834256" y="4584630"/>
                    <a:ext cx="3505" cy="3847"/>
                  </a:xfrm>
                  <a:custGeom>
                    <a:avLst/>
                    <a:gdLst>
                      <a:gd name="connsiteX0" fmla="*/ 2318 w 3505"/>
                      <a:gd name="connsiteY0" fmla="*/ 3848 h 3847"/>
                      <a:gd name="connsiteX1" fmla="*/ 3427 w 3505"/>
                      <a:gd name="connsiteY1" fmla="*/ 1077 h 3847"/>
                      <a:gd name="connsiteX2" fmla="*/ 377 w 3505"/>
                      <a:gd name="connsiteY2" fmla="*/ 800 h 3847"/>
                      <a:gd name="connsiteX3" fmla="*/ 1209 w 3505"/>
                      <a:gd name="connsiteY3" fmla="*/ 3571 h 3847"/>
                      <a:gd name="connsiteX4" fmla="*/ 2595 w 3505"/>
                      <a:gd name="connsiteY4" fmla="*/ 3848 h 38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05" h="3847">
                        <a:moveTo>
                          <a:pt x="2318" y="3848"/>
                        </a:moveTo>
                        <a:cubicBezTo>
                          <a:pt x="3149" y="3848"/>
                          <a:pt x="2872" y="2462"/>
                          <a:pt x="3427" y="1077"/>
                        </a:cubicBezTo>
                        <a:cubicBezTo>
                          <a:pt x="3981" y="-309"/>
                          <a:pt x="1486" y="-309"/>
                          <a:pt x="377" y="800"/>
                        </a:cubicBezTo>
                        <a:cubicBezTo>
                          <a:pt x="-732" y="1908"/>
                          <a:pt x="931" y="3571"/>
                          <a:pt x="1209" y="3571"/>
                        </a:cubicBezTo>
                        <a:cubicBezTo>
                          <a:pt x="2040" y="4125"/>
                          <a:pt x="1763" y="3571"/>
                          <a:pt x="2595" y="3848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448" name="Freeform 4447">
                    <a:extLst>
                      <a:ext uri="{FF2B5EF4-FFF2-40B4-BE49-F238E27FC236}">
                        <a16:creationId xmlns:a16="http://schemas.microsoft.com/office/drawing/2014/main" id="{E2CFCCF7-EE61-33E9-4E2A-FE8958619554}"/>
                      </a:ext>
                    </a:extLst>
                  </p:cNvPr>
                  <p:cNvSpPr/>
                  <p:nvPr/>
                </p:nvSpPr>
                <p:spPr>
                  <a:xfrm>
                    <a:off x="1830292" y="4526403"/>
                    <a:ext cx="1334" cy="831"/>
                  </a:xfrm>
                  <a:custGeom>
                    <a:avLst/>
                    <a:gdLst>
                      <a:gd name="connsiteX0" fmla="*/ 1015 w 1334"/>
                      <a:gd name="connsiteY0" fmla="*/ 0 h 831"/>
                      <a:gd name="connsiteX1" fmla="*/ 183 w 1334"/>
                      <a:gd name="connsiteY1" fmla="*/ 832 h 831"/>
                      <a:gd name="connsiteX2" fmla="*/ 1015 w 1334"/>
                      <a:gd name="connsiteY2" fmla="*/ 832 h 831"/>
                      <a:gd name="connsiteX3" fmla="*/ 1015 w 1334"/>
                      <a:gd name="connsiteY3" fmla="*/ 277 h 8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4" h="831">
                        <a:moveTo>
                          <a:pt x="1015" y="0"/>
                        </a:moveTo>
                        <a:cubicBezTo>
                          <a:pt x="460" y="0"/>
                          <a:pt x="-372" y="832"/>
                          <a:pt x="183" y="832"/>
                        </a:cubicBezTo>
                        <a:cubicBezTo>
                          <a:pt x="183" y="832"/>
                          <a:pt x="737" y="832"/>
                          <a:pt x="1015" y="832"/>
                        </a:cubicBezTo>
                        <a:cubicBezTo>
                          <a:pt x="1292" y="832"/>
                          <a:pt x="1569" y="0"/>
                          <a:pt x="1015" y="277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449" name="Freeform 4448">
                    <a:extLst>
                      <a:ext uri="{FF2B5EF4-FFF2-40B4-BE49-F238E27FC236}">
                        <a16:creationId xmlns:a16="http://schemas.microsoft.com/office/drawing/2014/main" id="{B400E8D3-7CD0-6FAE-5239-D34510197AB5}"/>
                      </a:ext>
                    </a:extLst>
                  </p:cNvPr>
                  <p:cNvSpPr/>
                  <p:nvPr/>
                </p:nvSpPr>
                <p:spPr>
                  <a:xfrm>
                    <a:off x="1810976" y="4515719"/>
                    <a:ext cx="3395" cy="4617"/>
                  </a:xfrm>
                  <a:custGeom>
                    <a:avLst/>
                    <a:gdLst>
                      <a:gd name="connsiteX0" fmla="*/ 370 w 3395"/>
                      <a:gd name="connsiteY0" fmla="*/ 4587 h 4617"/>
                      <a:gd name="connsiteX1" fmla="*/ 1479 w 3395"/>
                      <a:gd name="connsiteY1" fmla="*/ 3756 h 4617"/>
                      <a:gd name="connsiteX2" fmla="*/ 3142 w 3395"/>
                      <a:gd name="connsiteY2" fmla="*/ 153 h 4617"/>
                      <a:gd name="connsiteX3" fmla="*/ 1479 w 3395"/>
                      <a:gd name="connsiteY3" fmla="*/ 984 h 4617"/>
                      <a:gd name="connsiteX4" fmla="*/ 647 w 3395"/>
                      <a:gd name="connsiteY4" fmla="*/ 1816 h 4617"/>
                      <a:gd name="connsiteX5" fmla="*/ 370 w 3395"/>
                      <a:gd name="connsiteY5" fmla="*/ 3202 h 4617"/>
                      <a:gd name="connsiteX6" fmla="*/ 370 w 3395"/>
                      <a:gd name="connsiteY6" fmla="*/ 4310 h 46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395" h="4617">
                        <a:moveTo>
                          <a:pt x="370" y="4587"/>
                        </a:moveTo>
                        <a:cubicBezTo>
                          <a:pt x="370" y="4587"/>
                          <a:pt x="370" y="4864"/>
                          <a:pt x="1479" y="3756"/>
                        </a:cubicBezTo>
                        <a:cubicBezTo>
                          <a:pt x="2587" y="2647"/>
                          <a:pt x="3974" y="984"/>
                          <a:pt x="3142" y="153"/>
                        </a:cubicBezTo>
                        <a:cubicBezTo>
                          <a:pt x="2310" y="-401"/>
                          <a:pt x="2033" y="707"/>
                          <a:pt x="1479" y="984"/>
                        </a:cubicBezTo>
                        <a:cubicBezTo>
                          <a:pt x="924" y="1262"/>
                          <a:pt x="924" y="1262"/>
                          <a:pt x="647" y="1816"/>
                        </a:cubicBezTo>
                        <a:cubicBezTo>
                          <a:pt x="647" y="2370"/>
                          <a:pt x="647" y="2924"/>
                          <a:pt x="370" y="3202"/>
                        </a:cubicBezTo>
                        <a:cubicBezTo>
                          <a:pt x="370" y="3479"/>
                          <a:pt x="-462" y="3756"/>
                          <a:pt x="370" y="4310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450" name="Freeform 4449">
                    <a:extLst>
                      <a:ext uri="{FF2B5EF4-FFF2-40B4-BE49-F238E27FC236}">
                        <a16:creationId xmlns:a16="http://schemas.microsoft.com/office/drawing/2014/main" id="{96594DCF-3022-FAD0-4C09-8C37AF07FEEE}"/>
                      </a:ext>
                    </a:extLst>
                  </p:cNvPr>
                  <p:cNvSpPr/>
                  <p:nvPr/>
                </p:nvSpPr>
                <p:spPr>
                  <a:xfrm>
                    <a:off x="1816735" y="4511507"/>
                    <a:ext cx="5743" cy="3365"/>
                  </a:xfrm>
                  <a:custGeom>
                    <a:avLst/>
                    <a:gdLst>
                      <a:gd name="connsiteX0" fmla="*/ 1819 w 5743"/>
                      <a:gd name="connsiteY0" fmla="*/ 2979 h 3365"/>
                      <a:gd name="connsiteX1" fmla="*/ 4314 w 5743"/>
                      <a:gd name="connsiteY1" fmla="*/ 1316 h 3365"/>
                      <a:gd name="connsiteX2" fmla="*/ 5700 w 5743"/>
                      <a:gd name="connsiteY2" fmla="*/ 208 h 3365"/>
                      <a:gd name="connsiteX3" fmla="*/ 4591 w 5743"/>
                      <a:gd name="connsiteY3" fmla="*/ 208 h 3365"/>
                      <a:gd name="connsiteX4" fmla="*/ 3759 w 5743"/>
                      <a:gd name="connsiteY4" fmla="*/ 762 h 3365"/>
                      <a:gd name="connsiteX5" fmla="*/ 2373 w 5743"/>
                      <a:gd name="connsiteY5" fmla="*/ 1039 h 3365"/>
                      <a:gd name="connsiteX6" fmla="*/ 1541 w 5743"/>
                      <a:gd name="connsiteY6" fmla="*/ 1871 h 3365"/>
                      <a:gd name="connsiteX7" fmla="*/ 710 w 5743"/>
                      <a:gd name="connsiteY7" fmla="*/ 1871 h 3365"/>
                      <a:gd name="connsiteX8" fmla="*/ 710 w 5743"/>
                      <a:gd name="connsiteY8" fmla="*/ 2425 h 3365"/>
                      <a:gd name="connsiteX9" fmla="*/ 155 w 5743"/>
                      <a:gd name="connsiteY9" fmla="*/ 3256 h 3365"/>
                      <a:gd name="connsiteX10" fmla="*/ 2096 w 5743"/>
                      <a:gd name="connsiteY10" fmla="*/ 2702 h 33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5743" h="3365">
                        <a:moveTo>
                          <a:pt x="1819" y="2979"/>
                        </a:moveTo>
                        <a:cubicBezTo>
                          <a:pt x="2928" y="2425"/>
                          <a:pt x="3482" y="1871"/>
                          <a:pt x="4314" y="1316"/>
                        </a:cubicBezTo>
                        <a:cubicBezTo>
                          <a:pt x="4868" y="485"/>
                          <a:pt x="5977" y="485"/>
                          <a:pt x="5700" y="208"/>
                        </a:cubicBezTo>
                        <a:cubicBezTo>
                          <a:pt x="5423" y="-69"/>
                          <a:pt x="4868" y="-69"/>
                          <a:pt x="4591" y="208"/>
                        </a:cubicBezTo>
                        <a:cubicBezTo>
                          <a:pt x="4314" y="208"/>
                          <a:pt x="4591" y="762"/>
                          <a:pt x="3759" y="762"/>
                        </a:cubicBezTo>
                        <a:cubicBezTo>
                          <a:pt x="2928" y="762"/>
                          <a:pt x="2650" y="762"/>
                          <a:pt x="2373" y="1039"/>
                        </a:cubicBezTo>
                        <a:cubicBezTo>
                          <a:pt x="2096" y="1593"/>
                          <a:pt x="2373" y="1871"/>
                          <a:pt x="1541" y="1871"/>
                        </a:cubicBezTo>
                        <a:cubicBezTo>
                          <a:pt x="987" y="1871"/>
                          <a:pt x="987" y="1871"/>
                          <a:pt x="710" y="1871"/>
                        </a:cubicBezTo>
                        <a:cubicBezTo>
                          <a:pt x="710" y="2148"/>
                          <a:pt x="710" y="2425"/>
                          <a:pt x="710" y="2425"/>
                        </a:cubicBezTo>
                        <a:cubicBezTo>
                          <a:pt x="710" y="2425"/>
                          <a:pt x="-399" y="2979"/>
                          <a:pt x="155" y="3256"/>
                        </a:cubicBezTo>
                        <a:cubicBezTo>
                          <a:pt x="433" y="3533"/>
                          <a:pt x="987" y="3256"/>
                          <a:pt x="2096" y="2702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451" name="Freeform 4450">
                    <a:extLst>
                      <a:ext uri="{FF2B5EF4-FFF2-40B4-BE49-F238E27FC236}">
                        <a16:creationId xmlns:a16="http://schemas.microsoft.com/office/drawing/2014/main" id="{BD12ECAC-3A4E-E31C-4064-3C7D2965A318}"/>
                      </a:ext>
                    </a:extLst>
                  </p:cNvPr>
                  <p:cNvSpPr/>
                  <p:nvPr/>
                </p:nvSpPr>
                <p:spPr>
                  <a:xfrm>
                    <a:off x="1780186" y="4512547"/>
                    <a:ext cx="4931" cy="3799"/>
                  </a:xfrm>
                  <a:custGeom>
                    <a:avLst/>
                    <a:gdLst>
                      <a:gd name="connsiteX0" fmla="*/ 386 w 4931"/>
                      <a:gd name="connsiteY0" fmla="*/ 3325 h 3799"/>
                      <a:gd name="connsiteX1" fmla="*/ 2327 w 4931"/>
                      <a:gd name="connsiteY1" fmla="*/ 2494 h 3799"/>
                      <a:gd name="connsiteX2" fmla="*/ 4822 w 4931"/>
                      <a:gd name="connsiteY2" fmla="*/ 1109 h 3799"/>
                      <a:gd name="connsiteX3" fmla="*/ 3990 w 4931"/>
                      <a:gd name="connsiteY3" fmla="*/ 0 h 3799"/>
                      <a:gd name="connsiteX4" fmla="*/ 941 w 4931"/>
                      <a:gd name="connsiteY4" fmla="*/ 1109 h 3799"/>
                      <a:gd name="connsiteX5" fmla="*/ 386 w 4931"/>
                      <a:gd name="connsiteY5" fmla="*/ 2771 h 3799"/>
                      <a:gd name="connsiteX6" fmla="*/ 664 w 4931"/>
                      <a:gd name="connsiteY6" fmla="*/ 3325 h 37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931" h="3799">
                        <a:moveTo>
                          <a:pt x="386" y="3325"/>
                        </a:moveTo>
                        <a:cubicBezTo>
                          <a:pt x="386" y="3325"/>
                          <a:pt x="664" y="2494"/>
                          <a:pt x="2327" y="2494"/>
                        </a:cubicBezTo>
                        <a:cubicBezTo>
                          <a:pt x="3713" y="2494"/>
                          <a:pt x="4545" y="1663"/>
                          <a:pt x="4822" y="1109"/>
                        </a:cubicBezTo>
                        <a:cubicBezTo>
                          <a:pt x="4822" y="554"/>
                          <a:pt x="5377" y="0"/>
                          <a:pt x="3990" y="0"/>
                        </a:cubicBezTo>
                        <a:cubicBezTo>
                          <a:pt x="2604" y="0"/>
                          <a:pt x="941" y="0"/>
                          <a:pt x="941" y="1109"/>
                        </a:cubicBezTo>
                        <a:cubicBezTo>
                          <a:pt x="941" y="2217"/>
                          <a:pt x="941" y="2217"/>
                          <a:pt x="386" y="2771"/>
                        </a:cubicBezTo>
                        <a:cubicBezTo>
                          <a:pt x="-168" y="3325"/>
                          <a:pt x="-168" y="4434"/>
                          <a:pt x="664" y="3325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452" name="Freeform 4451">
                    <a:extLst>
                      <a:ext uri="{FF2B5EF4-FFF2-40B4-BE49-F238E27FC236}">
                        <a16:creationId xmlns:a16="http://schemas.microsoft.com/office/drawing/2014/main" id="{7DEC053E-6028-135C-B5E7-D531C599D6FA}"/>
                      </a:ext>
                    </a:extLst>
                  </p:cNvPr>
                  <p:cNvSpPr/>
                  <p:nvPr/>
                </p:nvSpPr>
                <p:spPr>
                  <a:xfrm>
                    <a:off x="1789013" y="4509732"/>
                    <a:ext cx="6624" cy="3768"/>
                  </a:xfrm>
                  <a:custGeom>
                    <a:avLst/>
                    <a:gdLst>
                      <a:gd name="connsiteX0" fmla="*/ 4313 w 6624"/>
                      <a:gd name="connsiteY0" fmla="*/ 320 h 3768"/>
                      <a:gd name="connsiteX1" fmla="*/ 986 w 6624"/>
                      <a:gd name="connsiteY1" fmla="*/ 2260 h 3768"/>
                      <a:gd name="connsiteX2" fmla="*/ 154 w 6624"/>
                      <a:gd name="connsiteY2" fmla="*/ 3646 h 3768"/>
                      <a:gd name="connsiteX3" fmla="*/ 1263 w 6624"/>
                      <a:gd name="connsiteY3" fmla="*/ 3646 h 3768"/>
                      <a:gd name="connsiteX4" fmla="*/ 4867 w 6624"/>
                      <a:gd name="connsiteY4" fmla="*/ 2537 h 3768"/>
                      <a:gd name="connsiteX5" fmla="*/ 6530 w 6624"/>
                      <a:gd name="connsiteY5" fmla="*/ 320 h 3768"/>
                      <a:gd name="connsiteX6" fmla="*/ 4590 w 6624"/>
                      <a:gd name="connsiteY6" fmla="*/ 320 h 37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624" h="3768">
                        <a:moveTo>
                          <a:pt x="4313" y="320"/>
                        </a:moveTo>
                        <a:cubicBezTo>
                          <a:pt x="3481" y="874"/>
                          <a:pt x="2095" y="1983"/>
                          <a:pt x="986" y="2260"/>
                        </a:cubicBezTo>
                        <a:cubicBezTo>
                          <a:pt x="-123" y="2537"/>
                          <a:pt x="-123" y="3368"/>
                          <a:pt x="154" y="3646"/>
                        </a:cubicBezTo>
                        <a:cubicBezTo>
                          <a:pt x="431" y="3923"/>
                          <a:pt x="1263" y="3646"/>
                          <a:pt x="1263" y="3646"/>
                        </a:cubicBezTo>
                        <a:cubicBezTo>
                          <a:pt x="1263" y="3646"/>
                          <a:pt x="3204" y="3646"/>
                          <a:pt x="4867" y="2537"/>
                        </a:cubicBezTo>
                        <a:cubicBezTo>
                          <a:pt x="6530" y="1706"/>
                          <a:pt x="6808" y="597"/>
                          <a:pt x="6530" y="320"/>
                        </a:cubicBezTo>
                        <a:cubicBezTo>
                          <a:pt x="6253" y="43"/>
                          <a:pt x="5421" y="-234"/>
                          <a:pt x="4590" y="320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453" name="Freeform 4452">
                    <a:extLst>
                      <a:ext uri="{FF2B5EF4-FFF2-40B4-BE49-F238E27FC236}">
                        <a16:creationId xmlns:a16="http://schemas.microsoft.com/office/drawing/2014/main" id="{522EB264-13F3-45B6-0759-1182C89F9408}"/>
                      </a:ext>
                    </a:extLst>
                  </p:cNvPr>
                  <p:cNvSpPr/>
                  <p:nvPr/>
                </p:nvSpPr>
                <p:spPr>
                  <a:xfrm>
                    <a:off x="1795712" y="4557065"/>
                    <a:ext cx="12790" cy="13701"/>
                  </a:xfrm>
                  <a:custGeom>
                    <a:avLst/>
                    <a:gdLst>
                      <a:gd name="connsiteX0" fmla="*/ 12307 w 12790"/>
                      <a:gd name="connsiteY0" fmla="*/ 10352 h 13701"/>
                      <a:gd name="connsiteX1" fmla="*/ 9258 w 12790"/>
                      <a:gd name="connsiteY1" fmla="*/ 8135 h 13701"/>
                      <a:gd name="connsiteX2" fmla="*/ 8703 w 12790"/>
                      <a:gd name="connsiteY2" fmla="*/ 6195 h 13701"/>
                      <a:gd name="connsiteX3" fmla="*/ 7594 w 12790"/>
                      <a:gd name="connsiteY3" fmla="*/ 4809 h 13701"/>
                      <a:gd name="connsiteX4" fmla="*/ 6762 w 12790"/>
                      <a:gd name="connsiteY4" fmla="*/ 2315 h 13701"/>
                      <a:gd name="connsiteX5" fmla="*/ 5099 w 12790"/>
                      <a:gd name="connsiteY5" fmla="*/ 98 h 13701"/>
                      <a:gd name="connsiteX6" fmla="*/ 109 w 12790"/>
                      <a:gd name="connsiteY6" fmla="*/ 3701 h 13701"/>
                      <a:gd name="connsiteX7" fmla="*/ 5653 w 12790"/>
                      <a:gd name="connsiteY7" fmla="*/ 8412 h 13701"/>
                      <a:gd name="connsiteX8" fmla="*/ 9812 w 12790"/>
                      <a:gd name="connsiteY8" fmla="*/ 13123 h 13701"/>
                      <a:gd name="connsiteX9" fmla="*/ 10921 w 12790"/>
                      <a:gd name="connsiteY9" fmla="*/ 12014 h 13701"/>
                      <a:gd name="connsiteX10" fmla="*/ 12030 w 12790"/>
                      <a:gd name="connsiteY10" fmla="*/ 10074 h 137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2790" h="13701">
                        <a:moveTo>
                          <a:pt x="12307" y="10352"/>
                        </a:moveTo>
                        <a:cubicBezTo>
                          <a:pt x="10921" y="9243"/>
                          <a:pt x="9258" y="9520"/>
                          <a:pt x="9258" y="8135"/>
                        </a:cubicBezTo>
                        <a:cubicBezTo>
                          <a:pt x="9258" y="6749"/>
                          <a:pt x="9535" y="7026"/>
                          <a:pt x="8703" y="6195"/>
                        </a:cubicBezTo>
                        <a:cubicBezTo>
                          <a:pt x="7594" y="5640"/>
                          <a:pt x="7871" y="6195"/>
                          <a:pt x="7594" y="4809"/>
                        </a:cubicBezTo>
                        <a:cubicBezTo>
                          <a:pt x="7317" y="3424"/>
                          <a:pt x="7594" y="3146"/>
                          <a:pt x="6762" y="2315"/>
                        </a:cubicBezTo>
                        <a:cubicBezTo>
                          <a:pt x="5931" y="1484"/>
                          <a:pt x="6762" y="-456"/>
                          <a:pt x="5099" y="98"/>
                        </a:cubicBezTo>
                        <a:cubicBezTo>
                          <a:pt x="3436" y="652"/>
                          <a:pt x="-723" y="2315"/>
                          <a:pt x="109" y="3701"/>
                        </a:cubicBezTo>
                        <a:cubicBezTo>
                          <a:pt x="1218" y="5363"/>
                          <a:pt x="3990" y="5917"/>
                          <a:pt x="5653" y="8412"/>
                        </a:cubicBezTo>
                        <a:cubicBezTo>
                          <a:pt x="7317" y="10629"/>
                          <a:pt x="10089" y="15340"/>
                          <a:pt x="9812" y="13123"/>
                        </a:cubicBezTo>
                        <a:cubicBezTo>
                          <a:pt x="9812" y="13123"/>
                          <a:pt x="9812" y="12291"/>
                          <a:pt x="10921" y="12014"/>
                        </a:cubicBezTo>
                        <a:cubicBezTo>
                          <a:pt x="12307" y="11460"/>
                          <a:pt x="13693" y="11183"/>
                          <a:pt x="12030" y="10074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454" name="Freeform 4453">
                    <a:extLst>
                      <a:ext uri="{FF2B5EF4-FFF2-40B4-BE49-F238E27FC236}">
                        <a16:creationId xmlns:a16="http://schemas.microsoft.com/office/drawing/2014/main" id="{C35BC64F-CBDE-7B94-ECEB-17C74234E4B9}"/>
                      </a:ext>
                    </a:extLst>
                  </p:cNvPr>
                  <p:cNvSpPr/>
                  <p:nvPr/>
                </p:nvSpPr>
                <p:spPr>
                  <a:xfrm>
                    <a:off x="1818410" y="4558419"/>
                    <a:ext cx="6418" cy="5920"/>
                  </a:xfrm>
                  <a:custGeom>
                    <a:avLst/>
                    <a:gdLst>
                      <a:gd name="connsiteX0" fmla="*/ 2362 w 6418"/>
                      <a:gd name="connsiteY0" fmla="*/ 4841 h 5920"/>
                      <a:gd name="connsiteX1" fmla="*/ 5966 w 6418"/>
                      <a:gd name="connsiteY1" fmla="*/ 4009 h 5920"/>
                      <a:gd name="connsiteX2" fmla="*/ 4579 w 6418"/>
                      <a:gd name="connsiteY2" fmla="*/ 684 h 5920"/>
                      <a:gd name="connsiteX3" fmla="*/ 144 w 6418"/>
                      <a:gd name="connsiteY3" fmla="*/ 1238 h 5920"/>
                      <a:gd name="connsiteX4" fmla="*/ 2362 w 6418"/>
                      <a:gd name="connsiteY4" fmla="*/ 5118 h 59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18" h="5920">
                        <a:moveTo>
                          <a:pt x="2362" y="4841"/>
                        </a:moveTo>
                        <a:cubicBezTo>
                          <a:pt x="4579" y="7335"/>
                          <a:pt x="4857" y="4841"/>
                          <a:pt x="5966" y="4009"/>
                        </a:cubicBezTo>
                        <a:cubicBezTo>
                          <a:pt x="7075" y="3178"/>
                          <a:pt x="5966" y="1515"/>
                          <a:pt x="4579" y="684"/>
                        </a:cubicBezTo>
                        <a:cubicBezTo>
                          <a:pt x="3193" y="-424"/>
                          <a:pt x="975" y="-147"/>
                          <a:pt x="144" y="1238"/>
                        </a:cubicBezTo>
                        <a:cubicBezTo>
                          <a:pt x="-688" y="2624"/>
                          <a:pt x="2362" y="5118"/>
                          <a:pt x="2362" y="5118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455" name="Freeform 4454">
                    <a:extLst>
                      <a:ext uri="{FF2B5EF4-FFF2-40B4-BE49-F238E27FC236}">
                        <a16:creationId xmlns:a16="http://schemas.microsoft.com/office/drawing/2014/main" id="{DD04A713-4302-FE98-9B96-E7D00B46A2DD}"/>
                      </a:ext>
                    </a:extLst>
                  </p:cNvPr>
                  <p:cNvSpPr/>
                  <p:nvPr/>
                </p:nvSpPr>
                <p:spPr>
                  <a:xfrm>
                    <a:off x="1828257" y="4548018"/>
                    <a:ext cx="1108" cy="1662"/>
                  </a:xfrm>
                  <a:custGeom>
                    <a:avLst/>
                    <a:gdLst>
                      <a:gd name="connsiteX0" fmla="*/ 554 w 1108"/>
                      <a:gd name="connsiteY0" fmla="*/ 1663 h 1662"/>
                      <a:gd name="connsiteX1" fmla="*/ 1109 w 1108"/>
                      <a:gd name="connsiteY1" fmla="*/ 831 h 1662"/>
                      <a:gd name="connsiteX2" fmla="*/ 554 w 1108"/>
                      <a:gd name="connsiteY2" fmla="*/ 0 h 1662"/>
                      <a:gd name="connsiteX3" fmla="*/ 0 w 1108"/>
                      <a:gd name="connsiteY3" fmla="*/ 831 h 1662"/>
                      <a:gd name="connsiteX4" fmla="*/ 554 w 1108"/>
                      <a:gd name="connsiteY4" fmla="*/ 1663 h 16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08" h="1662">
                        <a:moveTo>
                          <a:pt x="554" y="1663"/>
                        </a:moveTo>
                        <a:cubicBezTo>
                          <a:pt x="832" y="1663"/>
                          <a:pt x="1109" y="1386"/>
                          <a:pt x="1109" y="831"/>
                        </a:cubicBezTo>
                        <a:cubicBezTo>
                          <a:pt x="1109" y="277"/>
                          <a:pt x="832" y="0"/>
                          <a:pt x="554" y="0"/>
                        </a:cubicBezTo>
                        <a:cubicBezTo>
                          <a:pt x="277" y="0"/>
                          <a:pt x="0" y="277"/>
                          <a:pt x="0" y="831"/>
                        </a:cubicBezTo>
                        <a:cubicBezTo>
                          <a:pt x="0" y="1386"/>
                          <a:pt x="277" y="1663"/>
                          <a:pt x="554" y="1663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456" name="Freeform 4455">
                    <a:extLst>
                      <a:ext uri="{FF2B5EF4-FFF2-40B4-BE49-F238E27FC236}">
                        <a16:creationId xmlns:a16="http://schemas.microsoft.com/office/drawing/2014/main" id="{1D609BC3-3E01-AE20-DFA6-C65458A5BBEC}"/>
                      </a:ext>
                    </a:extLst>
                  </p:cNvPr>
                  <p:cNvSpPr/>
                  <p:nvPr/>
                </p:nvSpPr>
                <p:spPr>
                  <a:xfrm>
                    <a:off x="1811347" y="4549958"/>
                    <a:ext cx="5927" cy="5830"/>
                  </a:xfrm>
                  <a:custGeom>
                    <a:avLst/>
                    <a:gdLst>
                      <a:gd name="connsiteX0" fmla="*/ 5267 w 5927"/>
                      <a:gd name="connsiteY0" fmla="*/ 2771 h 5830"/>
                      <a:gd name="connsiteX1" fmla="*/ 4158 w 5927"/>
                      <a:gd name="connsiteY1" fmla="*/ 1386 h 5830"/>
                      <a:gd name="connsiteX2" fmla="*/ 3049 w 5927"/>
                      <a:gd name="connsiteY2" fmla="*/ 0 h 5830"/>
                      <a:gd name="connsiteX3" fmla="*/ 276 w 5927"/>
                      <a:gd name="connsiteY3" fmla="*/ 3325 h 5830"/>
                      <a:gd name="connsiteX4" fmla="*/ 2217 w 5927"/>
                      <a:gd name="connsiteY4" fmla="*/ 4988 h 5830"/>
                      <a:gd name="connsiteX5" fmla="*/ 4989 w 5927"/>
                      <a:gd name="connsiteY5" fmla="*/ 5542 h 5830"/>
                      <a:gd name="connsiteX6" fmla="*/ 4989 w 5927"/>
                      <a:gd name="connsiteY6" fmla="*/ 3048 h 5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927" h="5830">
                        <a:moveTo>
                          <a:pt x="5267" y="2771"/>
                        </a:moveTo>
                        <a:cubicBezTo>
                          <a:pt x="5267" y="2771"/>
                          <a:pt x="3880" y="1940"/>
                          <a:pt x="4158" y="1386"/>
                        </a:cubicBezTo>
                        <a:cubicBezTo>
                          <a:pt x="4435" y="832"/>
                          <a:pt x="4435" y="0"/>
                          <a:pt x="3049" y="0"/>
                        </a:cubicBezTo>
                        <a:cubicBezTo>
                          <a:pt x="1663" y="0"/>
                          <a:pt x="-833" y="1663"/>
                          <a:pt x="276" y="3325"/>
                        </a:cubicBezTo>
                        <a:cubicBezTo>
                          <a:pt x="1385" y="4988"/>
                          <a:pt x="1108" y="3880"/>
                          <a:pt x="2217" y="4988"/>
                        </a:cubicBezTo>
                        <a:cubicBezTo>
                          <a:pt x="3326" y="5819"/>
                          <a:pt x="3880" y="6097"/>
                          <a:pt x="4989" y="5542"/>
                        </a:cubicBezTo>
                        <a:cubicBezTo>
                          <a:pt x="6098" y="4988"/>
                          <a:pt x="6375" y="3880"/>
                          <a:pt x="4989" y="3048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457" name="Freeform 4456">
                    <a:extLst>
                      <a:ext uri="{FF2B5EF4-FFF2-40B4-BE49-F238E27FC236}">
                        <a16:creationId xmlns:a16="http://schemas.microsoft.com/office/drawing/2014/main" id="{945E866C-E5A5-7BDA-1F58-5B31E18E19B2}"/>
                      </a:ext>
                    </a:extLst>
                  </p:cNvPr>
                  <p:cNvSpPr/>
                  <p:nvPr/>
                </p:nvSpPr>
                <p:spPr>
                  <a:xfrm>
                    <a:off x="1802297" y="4541161"/>
                    <a:ext cx="4161" cy="5110"/>
                  </a:xfrm>
                  <a:custGeom>
                    <a:avLst/>
                    <a:gdLst>
                      <a:gd name="connsiteX0" fmla="*/ 2672 w 4161"/>
                      <a:gd name="connsiteY0" fmla="*/ 3531 h 5110"/>
                      <a:gd name="connsiteX1" fmla="*/ 2949 w 4161"/>
                      <a:gd name="connsiteY1" fmla="*/ 1869 h 5110"/>
                      <a:gd name="connsiteX2" fmla="*/ 3504 w 4161"/>
                      <a:gd name="connsiteY2" fmla="*/ 760 h 5110"/>
                      <a:gd name="connsiteX3" fmla="*/ 454 w 4161"/>
                      <a:gd name="connsiteY3" fmla="*/ 483 h 5110"/>
                      <a:gd name="connsiteX4" fmla="*/ 1009 w 4161"/>
                      <a:gd name="connsiteY4" fmla="*/ 4086 h 5110"/>
                      <a:gd name="connsiteX5" fmla="*/ 2949 w 4161"/>
                      <a:gd name="connsiteY5" fmla="*/ 3808 h 51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161" h="5110">
                        <a:moveTo>
                          <a:pt x="2672" y="3531"/>
                        </a:moveTo>
                        <a:cubicBezTo>
                          <a:pt x="2672" y="3531"/>
                          <a:pt x="2118" y="2423"/>
                          <a:pt x="2949" y="1869"/>
                        </a:cubicBezTo>
                        <a:cubicBezTo>
                          <a:pt x="3781" y="1315"/>
                          <a:pt x="4890" y="1037"/>
                          <a:pt x="3504" y="760"/>
                        </a:cubicBezTo>
                        <a:cubicBezTo>
                          <a:pt x="1840" y="483"/>
                          <a:pt x="1009" y="-626"/>
                          <a:pt x="454" y="483"/>
                        </a:cubicBezTo>
                        <a:cubicBezTo>
                          <a:pt x="-100" y="1592"/>
                          <a:pt x="-377" y="3254"/>
                          <a:pt x="1009" y="4086"/>
                        </a:cubicBezTo>
                        <a:cubicBezTo>
                          <a:pt x="2395" y="4917"/>
                          <a:pt x="3227" y="6025"/>
                          <a:pt x="2949" y="3808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458" name="Freeform 4457">
                    <a:extLst>
                      <a:ext uri="{FF2B5EF4-FFF2-40B4-BE49-F238E27FC236}">
                        <a16:creationId xmlns:a16="http://schemas.microsoft.com/office/drawing/2014/main" id="{3B580A17-AC4D-5A51-B74C-1989CE26CBD4}"/>
                      </a:ext>
                    </a:extLst>
                  </p:cNvPr>
                  <p:cNvSpPr/>
                  <p:nvPr/>
                </p:nvSpPr>
                <p:spPr>
                  <a:xfrm>
                    <a:off x="1785006" y="4549915"/>
                    <a:ext cx="9541" cy="6565"/>
                  </a:xfrm>
                  <a:custGeom>
                    <a:avLst/>
                    <a:gdLst>
                      <a:gd name="connsiteX0" fmla="*/ 7488 w 9541"/>
                      <a:gd name="connsiteY0" fmla="*/ 1983 h 6565"/>
                      <a:gd name="connsiteX1" fmla="*/ 4716 w 9541"/>
                      <a:gd name="connsiteY1" fmla="*/ 320 h 6565"/>
                      <a:gd name="connsiteX2" fmla="*/ 1666 w 9541"/>
                      <a:gd name="connsiteY2" fmla="*/ 320 h 6565"/>
                      <a:gd name="connsiteX3" fmla="*/ 835 w 9541"/>
                      <a:gd name="connsiteY3" fmla="*/ 2814 h 6565"/>
                      <a:gd name="connsiteX4" fmla="*/ 5270 w 9541"/>
                      <a:gd name="connsiteY4" fmla="*/ 5031 h 6565"/>
                      <a:gd name="connsiteX5" fmla="*/ 8320 w 9541"/>
                      <a:gd name="connsiteY5" fmla="*/ 6417 h 6565"/>
                      <a:gd name="connsiteX6" fmla="*/ 9429 w 9541"/>
                      <a:gd name="connsiteY6" fmla="*/ 4200 h 6565"/>
                      <a:gd name="connsiteX7" fmla="*/ 7488 w 9541"/>
                      <a:gd name="connsiteY7" fmla="*/ 1706 h 65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9541" h="6565">
                        <a:moveTo>
                          <a:pt x="7488" y="1983"/>
                        </a:moveTo>
                        <a:cubicBezTo>
                          <a:pt x="5825" y="1151"/>
                          <a:pt x="5825" y="597"/>
                          <a:pt x="4716" y="320"/>
                        </a:cubicBezTo>
                        <a:cubicBezTo>
                          <a:pt x="3607" y="43"/>
                          <a:pt x="2221" y="-234"/>
                          <a:pt x="1666" y="320"/>
                        </a:cubicBezTo>
                        <a:cubicBezTo>
                          <a:pt x="835" y="874"/>
                          <a:pt x="-1106" y="1983"/>
                          <a:pt x="835" y="2814"/>
                        </a:cubicBezTo>
                        <a:cubicBezTo>
                          <a:pt x="2775" y="3646"/>
                          <a:pt x="4439" y="4200"/>
                          <a:pt x="5270" y="5031"/>
                        </a:cubicBezTo>
                        <a:cubicBezTo>
                          <a:pt x="6379" y="5862"/>
                          <a:pt x="7488" y="6971"/>
                          <a:pt x="8320" y="6417"/>
                        </a:cubicBezTo>
                        <a:cubicBezTo>
                          <a:pt x="8320" y="6417"/>
                          <a:pt x="9983" y="5308"/>
                          <a:pt x="9429" y="4200"/>
                        </a:cubicBezTo>
                        <a:cubicBezTo>
                          <a:pt x="8874" y="3091"/>
                          <a:pt x="9152" y="2537"/>
                          <a:pt x="7488" y="1706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459" name="Freeform 4458">
                    <a:extLst>
                      <a:ext uri="{FF2B5EF4-FFF2-40B4-BE49-F238E27FC236}">
                        <a16:creationId xmlns:a16="http://schemas.microsoft.com/office/drawing/2014/main" id="{D05CCA70-08C8-9C23-C273-875EF11DDE2F}"/>
                      </a:ext>
                    </a:extLst>
                  </p:cNvPr>
                  <p:cNvSpPr/>
                  <p:nvPr/>
                </p:nvSpPr>
                <p:spPr>
                  <a:xfrm>
                    <a:off x="1779841" y="4559281"/>
                    <a:ext cx="2188" cy="2083"/>
                  </a:xfrm>
                  <a:custGeom>
                    <a:avLst/>
                    <a:gdLst>
                      <a:gd name="connsiteX0" fmla="*/ 731 w 2188"/>
                      <a:gd name="connsiteY0" fmla="*/ 100 h 2083"/>
                      <a:gd name="connsiteX1" fmla="*/ 731 w 2188"/>
                      <a:gd name="connsiteY1" fmla="*/ 2039 h 2083"/>
                      <a:gd name="connsiteX2" fmla="*/ 2118 w 2188"/>
                      <a:gd name="connsiteY2" fmla="*/ 1485 h 2083"/>
                      <a:gd name="connsiteX3" fmla="*/ 454 w 2188"/>
                      <a:gd name="connsiteY3" fmla="*/ 100 h 20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88" h="2083">
                        <a:moveTo>
                          <a:pt x="731" y="100"/>
                        </a:moveTo>
                        <a:cubicBezTo>
                          <a:pt x="-378" y="654"/>
                          <a:pt x="-100" y="2039"/>
                          <a:pt x="731" y="2039"/>
                        </a:cubicBezTo>
                        <a:cubicBezTo>
                          <a:pt x="1840" y="2039"/>
                          <a:pt x="2395" y="2316"/>
                          <a:pt x="2118" y="1485"/>
                        </a:cubicBezTo>
                        <a:cubicBezTo>
                          <a:pt x="2118" y="1485"/>
                          <a:pt x="1840" y="-455"/>
                          <a:pt x="454" y="100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460" name="Freeform 4459">
                    <a:extLst>
                      <a:ext uri="{FF2B5EF4-FFF2-40B4-BE49-F238E27FC236}">
                        <a16:creationId xmlns:a16="http://schemas.microsoft.com/office/drawing/2014/main" id="{7D29C262-4540-4622-B070-20D677BEF8A7}"/>
                      </a:ext>
                    </a:extLst>
                  </p:cNvPr>
                  <p:cNvSpPr/>
                  <p:nvPr/>
                </p:nvSpPr>
                <p:spPr>
                  <a:xfrm>
                    <a:off x="1766490" y="4546096"/>
                    <a:ext cx="11144" cy="5844"/>
                  </a:xfrm>
                  <a:custGeom>
                    <a:avLst/>
                    <a:gdLst>
                      <a:gd name="connsiteX0" fmla="*/ 7429 w 11144"/>
                      <a:gd name="connsiteY0" fmla="*/ 1922 h 5844"/>
                      <a:gd name="connsiteX1" fmla="*/ 4657 w 11144"/>
                      <a:gd name="connsiteY1" fmla="*/ 1368 h 5844"/>
                      <a:gd name="connsiteX2" fmla="*/ 221 w 11144"/>
                      <a:gd name="connsiteY2" fmla="*/ 259 h 5844"/>
                      <a:gd name="connsiteX3" fmla="*/ 2716 w 11144"/>
                      <a:gd name="connsiteY3" fmla="*/ 3862 h 5844"/>
                      <a:gd name="connsiteX4" fmla="*/ 9370 w 11144"/>
                      <a:gd name="connsiteY4" fmla="*/ 5802 h 5844"/>
                      <a:gd name="connsiteX5" fmla="*/ 10756 w 11144"/>
                      <a:gd name="connsiteY5" fmla="*/ 4416 h 5844"/>
                      <a:gd name="connsiteX6" fmla="*/ 7429 w 11144"/>
                      <a:gd name="connsiteY6" fmla="*/ 1922 h 58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44" h="5844">
                        <a:moveTo>
                          <a:pt x="7429" y="1922"/>
                        </a:moveTo>
                        <a:cubicBezTo>
                          <a:pt x="5489" y="1922"/>
                          <a:pt x="6320" y="1922"/>
                          <a:pt x="4657" y="1368"/>
                        </a:cubicBezTo>
                        <a:cubicBezTo>
                          <a:pt x="2994" y="814"/>
                          <a:pt x="1053" y="-572"/>
                          <a:pt x="221" y="259"/>
                        </a:cubicBezTo>
                        <a:cubicBezTo>
                          <a:pt x="-610" y="1091"/>
                          <a:pt x="1053" y="2753"/>
                          <a:pt x="2716" y="3862"/>
                        </a:cubicBezTo>
                        <a:cubicBezTo>
                          <a:pt x="4657" y="4970"/>
                          <a:pt x="7429" y="6079"/>
                          <a:pt x="9370" y="5802"/>
                        </a:cubicBezTo>
                        <a:cubicBezTo>
                          <a:pt x="9370" y="5802"/>
                          <a:pt x="12142" y="5802"/>
                          <a:pt x="10756" y="4416"/>
                        </a:cubicBezTo>
                        <a:cubicBezTo>
                          <a:pt x="9370" y="3030"/>
                          <a:pt x="9370" y="2199"/>
                          <a:pt x="7429" y="1922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461" name="Freeform 4460">
                    <a:extLst>
                      <a:ext uri="{FF2B5EF4-FFF2-40B4-BE49-F238E27FC236}">
                        <a16:creationId xmlns:a16="http://schemas.microsoft.com/office/drawing/2014/main" id="{07C97D2C-D236-ADB7-0788-5EF98595CEB4}"/>
                      </a:ext>
                    </a:extLst>
                  </p:cNvPr>
                  <p:cNvSpPr/>
                  <p:nvPr/>
                </p:nvSpPr>
                <p:spPr>
                  <a:xfrm>
                    <a:off x="1778909" y="4536613"/>
                    <a:ext cx="6945" cy="8664"/>
                  </a:xfrm>
                  <a:custGeom>
                    <a:avLst/>
                    <a:gdLst>
                      <a:gd name="connsiteX0" fmla="*/ 6931 w 6945"/>
                      <a:gd name="connsiteY0" fmla="*/ 1428 h 8664"/>
                      <a:gd name="connsiteX1" fmla="*/ 1941 w 6945"/>
                      <a:gd name="connsiteY1" fmla="*/ 43 h 8664"/>
                      <a:gd name="connsiteX2" fmla="*/ 0 w 6945"/>
                      <a:gd name="connsiteY2" fmla="*/ 2260 h 8664"/>
                      <a:gd name="connsiteX3" fmla="*/ 832 w 6945"/>
                      <a:gd name="connsiteY3" fmla="*/ 7802 h 8664"/>
                      <a:gd name="connsiteX4" fmla="*/ 4713 w 6945"/>
                      <a:gd name="connsiteY4" fmla="*/ 7802 h 8664"/>
                      <a:gd name="connsiteX5" fmla="*/ 6099 w 6945"/>
                      <a:gd name="connsiteY5" fmla="*/ 4477 h 8664"/>
                      <a:gd name="connsiteX6" fmla="*/ 6931 w 6945"/>
                      <a:gd name="connsiteY6" fmla="*/ 1706 h 86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945" h="8664">
                        <a:moveTo>
                          <a:pt x="6931" y="1428"/>
                        </a:moveTo>
                        <a:cubicBezTo>
                          <a:pt x="7208" y="43"/>
                          <a:pt x="3604" y="320"/>
                          <a:pt x="1941" y="43"/>
                        </a:cubicBezTo>
                        <a:cubicBezTo>
                          <a:pt x="277" y="-234"/>
                          <a:pt x="0" y="874"/>
                          <a:pt x="0" y="2260"/>
                        </a:cubicBezTo>
                        <a:cubicBezTo>
                          <a:pt x="0" y="3645"/>
                          <a:pt x="0" y="5863"/>
                          <a:pt x="832" y="7802"/>
                        </a:cubicBezTo>
                        <a:cubicBezTo>
                          <a:pt x="1663" y="9742"/>
                          <a:pt x="4713" y="7802"/>
                          <a:pt x="4713" y="7802"/>
                        </a:cubicBezTo>
                        <a:cubicBezTo>
                          <a:pt x="6376" y="7248"/>
                          <a:pt x="6099" y="5863"/>
                          <a:pt x="6099" y="4477"/>
                        </a:cubicBezTo>
                        <a:cubicBezTo>
                          <a:pt x="6099" y="3091"/>
                          <a:pt x="6654" y="2814"/>
                          <a:pt x="6931" y="1706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462" name="Freeform 4461">
                    <a:extLst>
                      <a:ext uri="{FF2B5EF4-FFF2-40B4-BE49-F238E27FC236}">
                        <a16:creationId xmlns:a16="http://schemas.microsoft.com/office/drawing/2014/main" id="{F7026606-B055-02EC-83EA-15317686CA35}"/>
                      </a:ext>
                    </a:extLst>
                  </p:cNvPr>
                  <p:cNvSpPr/>
                  <p:nvPr/>
                </p:nvSpPr>
                <p:spPr>
                  <a:xfrm>
                    <a:off x="1766157" y="4533561"/>
                    <a:ext cx="8535" cy="6440"/>
                  </a:xfrm>
                  <a:custGeom>
                    <a:avLst/>
                    <a:gdLst>
                      <a:gd name="connsiteX0" fmla="*/ 5267 w 8535"/>
                      <a:gd name="connsiteY0" fmla="*/ 6421 h 6440"/>
                      <a:gd name="connsiteX1" fmla="*/ 8040 w 8535"/>
                      <a:gd name="connsiteY1" fmla="*/ 4204 h 6440"/>
                      <a:gd name="connsiteX2" fmla="*/ 6931 w 8535"/>
                      <a:gd name="connsiteY2" fmla="*/ 878 h 6440"/>
                      <a:gd name="connsiteX3" fmla="*/ 1941 w 8535"/>
                      <a:gd name="connsiteY3" fmla="*/ 878 h 6440"/>
                      <a:gd name="connsiteX4" fmla="*/ 0 w 8535"/>
                      <a:gd name="connsiteY4" fmla="*/ 3095 h 6440"/>
                      <a:gd name="connsiteX5" fmla="*/ 5267 w 8535"/>
                      <a:gd name="connsiteY5" fmla="*/ 6421 h 6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535" h="6440">
                        <a:moveTo>
                          <a:pt x="5267" y="6421"/>
                        </a:moveTo>
                        <a:cubicBezTo>
                          <a:pt x="5267" y="6421"/>
                          <a:pt x="7485" y="6421"/>
                          <a:pt x="8040" y="4204"/>
                        </a:cubicBezTo>
                        <a:cubicBezTo>
                          <a:pt x="8594" y="1987"/>
                          <a:pt x="9149" y="1432"/>
                          <a:pt x="6931" y="878"/>
                        </a:cubicBezTo>
                        <a:cubicBezTo>
                          <a:pt x="4990" y="324"/>
                          <a:pt x="2772" y="-784"/>
                          <a:pt x="1941" y="878"/>
                        </a:cubicBezTo>
                        <a:cubicBezTo>
                          <a:pt x="1386" y="2264"/>
                          <a:pt x="0" y="2264"/>
                          <a:pt x="0" y="3095"/>
                        </a:cubicBezTo>
                        <a:cubicBezTo>
                          <a:pt x="0" y="3926"/>
                          <a:pt x="832" y="6698"/>
                          <a:pt x="5267" y="6421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463" name="Freeform 4462">
                    <a:extLst>
                      <a:ext uri="{FF2B5EF4-FFF2-40B4-BE49-F238E27FC236}">
                        <a16:creationId xmlns:a16="http://schemas.microsoft.com/office/drawing/2014/main" id="{4F5539E6-9468-5805-58C7-850CA0973292}"/>
                      </a:ext>
                    </a:extLst>
                  </p:cNvPr>
                  <p:cNvSpPr/>
                  <p:nvPr/>
                </p:nvSpPr>
                <p:spPr>
                  <a:xfrm>
                    <a:off x="1727779" y="4525474"/>
                    <a:ext cx="6763" cy="6195"/>
                  </a:xfrm>
                  <a:custGeom>
                    <a:avLst/>
                    <a:gdLst>
                      <a:gd name="connsiteX0" fmla="*/ 4832 w 6763"/>
                      <a:gd name="connsiteY0" fmla="*/ 374 h 6195"/>
                      <a:gd name="connsiteX1" fmla="*/ 674 w 6763"/>
                      <a:gd name="connsiteY1" fmla="*/ 2037 h 6195"/>
                      <a:gd name="connsiteX2" fmla="*/ 951 w 6763"/>
                      <a:gd name="connsiteY2" fmla="*/ 5917 h 6195"/>
                      <a:gd name="connsiteX3" fmla="*/ 5941 w 6763"/>
                      <a:gd name="connsiteY3" fmla="*/ 3700 h 6195"/>
                      <a:gd name="connsiteX4" fmla="*/ 4832 w 6763"/>
                      <a:gd name="connsiteY4" fmla="*/ 374 h 61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763" h="6195">
                        <a:moveTo>
                          <a:pt x="4832" y="374"/>
                        </a:moveTo>
                        <a:cubicBezTo>
                          <a:pt x="3169" y="-457"/>
                          <a:pt x="2337" y="97"/>
                          <a:pt x="674" y="2037"/>
                        </a:cubicBezTo>
                        <a:cubicBezTo>
                          <a:pt x="-990" y="3977"/>
                          <a:pt x="951" y="5917"/>
                          <a:pt x="951" y="5917"/>
                        </a:cubicBezTo>
                        <a:cubicBezTo>
                          <a:pt x="2060" y="7025"/>
                          <a:pt x="4278" y="4531"/>
                          <a:pt x="5941" y="3700"/>
                        </a:cubicBezTo>
                        <a:cubicBezTo>
                          <a:pt x="7605" y="2868"/>
                          <a:pt x="6496" y="1205"/>
                          <a:pt x="4832" y="374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464" name="Freeform 4463">
                    <a:extLst>
                      <a:ext uri="{FF2B5EF4-FFF2-40B4-BE49-F238E27FC236}">
                        <a16:creationId xmlns:a16="http://schemas.microsoft.com/office/drawing/2014/main" id="{F219242B-62DC-4269-AD59-F5E5464EF51F}"/>
                      </a:ext>
                    </a:extLst>
                  </p:cNvPr>
                  <p:cNvSpPr/>
                  <p:nvPr/>
                </p:nvSpPr>
                <p:spPr>
                  <a:xfrm>
                    <a:off x="1727985" y="4550566"/>
                    <a:ext cx="1896" cy="2409"/>
                  </a:xfrm>
                  <a:custGeom>
                    <a:avLst/>
                    <a:gdLst>
                      <a:gd name="connsiteX0" fmla="*/ 1577 w 1896"/>
                      <a:gd name="connsiteY0" fmla="*/ 1054 h 2409"/>
                      <a:gd name="connsiteX1" fmla="*/ 745 w 1896"/>
                      <a:gd name="connsiteY1" fmla="*/ 223 h 2409"/>
                      <a:gd name="connsiteX2" fmla="*/ 191 w 1896"/>
                      <a:gd name="connsiteY2" fmla="*/ 1054 h 2409"/>
                      <a:gd name="connsiteX3" fmla="*/ 468 w 1896"/>
                      <a:gd name="connsiteY3" fmla="*/ 2163 h 2409"/>
                      <a:gd name="connsiteX4" fmla="*/ 1577 w 1896"/>
                      <a:gd name="connsiteY4" fmla="*/ 2163 h 2409"/>
                      <a:gd name="connsiteX5" fmla="*/ 1577 w 1896"/>
                      <a:gd name="connsiteY5" fmla="*/ 1331 h 24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96" h="2409">
                        <a:moveTo>
                          <a:pt x="1577" y="1054"/>
                        </a:moveTo>
                        <a:cubicBezTo>
                          <a:pt x="1300" y="1054"/>
                          <a:pt x="1022" y="777"/>
                          <a:pt x="745" y="223"/>
                        </a:cubicBezTo>
                        <a:cubicBezTo>
                          <a:pt x="468" y="-331"/>
                          <a:pt x="745" y="223"/>
                          <a:pt x="191" y="1054"/>
                        </a:cubicBezTo>
                        <a:cubicBezTo>
                          <a:pt x="-364" y="1886"/>
                          <a:pt x="468" y="2163"/>
                          <a:pt x="468" y="2163"/>
                        </a:cubicBezTo>
                        <a:cubicBezTo>
                          <a:pt x="1300" y="2717"/>
                          <a:pt x="1022" y="2163"/>
                          <a:pt x="1577" y="2163"/>
                        </a:cubicBezTo>
                        <a:cubicBezTo>
                          <a:pt x="2131" y="2163"/>
                          <a:pt x="1854" y="1331"/>
                          <a:pt x="1577" y="1331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465" name="Freeform 4464">
                    <a:extLst>
                      <a:ext uri="{FF2B5EF4-FFF2-40B4-BE49-F238E27FC236}">
                        <a16:creationId xmlns:a16="http://schemas.microsoft.com/office/drawing/2014/main" id="{1F6E0B5E-FDA5-44E7-54CE-A67D245C26F0}"/>
                      </a:ext>
                    </a:extLst>
                  </p:cNvPr>
                  <p:cNvSpPr/>
                  <p:nvPr/>
                </p:nvSpPr>
                <p:spPr>
                  <a:xfrm>
                    <a:off x="1737303" y="4525849"/>
                    <a:ext cx="19988" cy="10917"/>
                  </a:xfrm>
                  <a:custGeom>
                    <a:avLst/>
                    <a:gdLst>
                      <a:gd name="connsiteX0" fmla="*/ 17210 w 19988"/>
                      <a:gd name="connsiteY0" fmla="*/ 8868 h 10917"/>
                      <a:gd name="connsiteX1" fmla="*/ 14437 w 19988"/>
                      <a:gd name="connsiteY1" fmla="*/ 6651 h 10917"/>
                      <a:gd name="connsiteX2" fmla="*/ 10002 w 19988"/>
                      <a:gd name="connsiteY2" fmla="*/ 2771 h 10917"/>
                      <a:gd name="connsiteX3" fmla="*/ 3348 w 19988"/>
                      <a:gd name="connsiteY3" fmla="*/ 0 h 10917"/>
                      <a:gd name="connsiteX4" fmla="*/ 1685 w 19988"/>
                      <a:gd name="connsiteY4" fmla="*/ 1663 h 10917"/>
                      <a:gd name="connsiteX5" fmla="*/ 21 w 19988"/>
                      <a:gd name="connsiteY5" fmla="*/ 5542 h 10917"/>
                      <a:gd name="connsiteX6" fmla="*/ 4180 w 19988"/>
                      <a:gd name="connsiteY6" fmla="*/ 8314 h 10917"/>
                      <a:gd name="connsiteX7" fmla="*/ 8061 w 19988"/>
                      <a:gd name="connsiteY7" fmla="*/ 8314 h 10917"/>
                      <a:gd name="connsiteX8" fmla="*/ 11388 w 19988"/>
                      <a:gd name="connsiteY8" fmla="*/ 9976 h 10917"/>
                      <a:gd name="connsiteX9" fmla="*/ 15269 w 19988"/>
                      <a:gd name="connsiteY9" fmla="*/ 10807 h 10917"/>
                      <a:gd name="connsiteX10" fmla="*/ 17487 w 19988"/>
                      <a:gd name="connsiteY10" fmla="*/ 10807 h 10917"/>
                      <a:gd name="connsiteX11" fmla="*/ 19428 w 19988"/>
                      <a:gd name="connsiteY11" fmla="*/ 9976 h 10917"/>
                      <a:gd name="connsiteX12" fmla="*/ 19428 w 19988"/>
                      <a:gd name="connsiteY12" fmla="*/ 8591 h 10917"/>
                      <a:gd name="connsiteX13" fmla="*/ 17210 w 19988"/>
                      <a:gd name="connsiteY13" fmla="*/ 8591 h 109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19988" h="10917">
                        <a:moveTo>
                          <a:pt x="17210" y="8868"/>
                        </a:moveTo>
                        <a:cubicBezTo>
                          <a:pt x="16378" y="8868"/>
                          <a:pt x="15824" y="8314"/>
                          <a:pt x="14437" y="6651"/>
                        </a:cubicBezTo>
                        <a:cubicBezTo>
                          <a:pt x="13051" y="4988"/>
                          <a:pt x="11111" y="4711"/>
                          <a:pt x="10002" y="2771"/>
                        </a:cubicBezTo>
                        <a:cubicBezTo>
                          <a:pt x="8893" y="831"/>
                          <a:pt x="5289" y="277"/>
                          <a:pt x="3348" y="0"/>
                        </a:cubicBezTo>
                        <a:cubicBezTo>
                          <a:pt x="1407" y="0"/>
                          <a:pt x="2239" y="554"/>
                          <a:pt x="1685" y="1663"/>
                        </a:cubicBezTo>
                        <a:cubicBezTo>
                          <a:pt x="1130" y="2771"/>
                          <a:pt x="298" y="3325"/>
                          <a:pt x="21" y="5542"/>
                        </a:cubicBezTo>
                        <a:cubicBezTo>
                          <a:pt x="-256" y="7759"/>
                          <a:pt x="2239" y="7482"/>
                          <a:pt x="4180" y="8314"/>
                        </a:cubicBezTo>
                        <a:cubicBezTo>
                          <a:pt x="6120" y="9422"/>
                          <a:pt x="5566" y="8591"/>
                          <a:pt x="8061" y="8314"/>
                        </a:cubicBezTo>
                        <a:cubicBezTo>
                          <a:pt x="10556" y="8314"/>
                          <a:pt x="11111" y="9976"/>
                          <a:pt x="11388" y="9976"/>
                        </a:cubicBezTo>
                        <a:cubicBezTo>
                          <a:pt x="12497" y="11362"/>
                          <a:pt x="13606" y="10807"/>
                          <a:pt x="15269" y="10807"/>
                        </a:cubicBezTo>
                        <a:cubicBezTo>
                          <a:pt x="16933" y="10807"/>
                          <a:pt x="16933" y="10807"/>
                          <a:pt x="17487" y="10807"/>
                        </a:cubicBezTo>
                        <a:cubicBezTo>
                          <a:pt x="18041" y="10807"/>
                          <a:pt x="18319" y="9976"/>
                          <a:pt x="19428" y="9976"/>
                        </a:cubicBezTo>
                        <a:cubicBezTo>
                          <a:pt x="20537" y="9976"/>
                          <a:pt x="19705" y="9422"/>
                          <a:pt x="19428" y="8591"/>
                        </a:cubicBezTo>
                        <a:cubicBezTo>
                          <a:pt x="19150" y="7759"/>
                          <a:pt x="18041" y="8591"/>
                          <a:pt x="17210" y="8591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466" name="Freeform 4465">
                    <a:extLst>
                      <a:ext uri="{FF2B5EF4-FFF2-40B4-BE49-F238E27FC236}">
                        <a16:creationId xmlns:a16="http://schemas.microsoft.com/office/drawing/2014/main" id="{29195FCE-8B40-EBB6-5113-0160D3037D01}"/>
                      </a:ext>
                    </a:extLst>
                  </p:cNvPr>
                  <p:cNvSpPr/>
                  <p:nvPr/>
                </p:nvSpPr>
                <p:spPr>
                  <a:xfrm>
                    <a:off x="1715977" y="4524463"/>
                    <a:ext cx="2772" cy="1662"/>
                  </a:xfrm>
                  <a:custGeom>
                    <a:avLst/>
                    <a:gdLst>
                      <a:gd name="connsiteX0" fmla="*/ 2772 w 2772"/>
                      <a:gd name="connsiteY0" fmla="*/ 831 h 1662"/>
                      <a:gd name="connsiteX1" fmla="*/ 1386 w 2772"/>
                      <a:gd name="connsiteY1" fmla="*/ 1663 h 1662"/>
                      <a:gd name="connsiteX2" fmla="*/ 0 w 2772"/>
                      <a:gd name="connsiteY2" fmla="*/ 831 h 1662"/>
                      <a:gd name="connsiteX3" fmla="*/ 1386 w 2772"/>
                      <a:gd name="connsiteY3" fmla="*/ 0 h 1662"/>
                      <a:gd name="connsiteX4" fmla="*/ 2772 w 2772"/>
                      <a:gd name="connsiteY4" fmla="*/ 831 h 16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72" h="1662">
                        <a:moveTo>
                          <a:pt x="2772" y="831"/>
                        </a:moveTo>
                        <a:cubicBezTo>
                          <a:pt x="2772" y="1290"/>
                          <a:pt x="2152" y="1663"/>
                          <a:pt x="1386" y="1663"/>
                        </a:cubicBezTo>
                        <a:cubicBezTo>
                          <a:pt x="621" y="1663"/>
                          <a:pt x="0" y="1291"/>
                          <a:pt x="0" y="831"/>
                        </a:cubicBezTo>
                        <a:cubicBezTo>
                          <a:pt x="0" y="372"/>
                          <a:pt x="621" y="0"/>
                          <a:pt x="1386" y="0"/>
                        </a:cubicBezTo>
                        <a:cubicBezTo>
                          <a:pt x="2152" y="0"/>
                          <a:pt x="2772" y="372"/>
                          <a:pt x="2772" y="831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</p:grpSp>
          <p:grpSp>
            <p:nvGrpSpPr>
              <p:cNvPr id="2816" name="Graphic 248">
                <a:extLst>
                  <a:ext uri="{FF2B5EF4-FFF2-40B4-BE49-F238E27FC236}">
                    <a16:creationId xmlns:a16="http://schemas.microsoft.com/office/drawing/2014/main" id="{E865C33A-0EB5-F2F1-56E1-639EF8E69400}"/>
                  </a:ext>
                </a:extLst>
              </p:cNvPr>
              <p:cNvGrpSpPr/>
              <p:nvPr/>
            </p:nvGrpSpPr>
            <p:grpSpPr>
              <a:xfrm>
                <a:off x="1462687" y="4750051"/>
                <a:ext cx="296086" cy="62629"/>
                <a:chOff x="2125452" y="4748932"/>
                <a:chExt cx="296086" cy="62629"/>
              </a:xfrm>
              <a:grpFill/>
            </p:grpSpPr>
            <p:sp>
              <p:nvSpPr>
                <p:cNvPr id="4329" name="Freeform 4328">
                  <a:extLst>
                    <a:ext uri="{FF2B5EF4-FFF2-40B4-BE49-F238E27FC236}">
                      <a16:creationId xmlns:a16="http://schemas.microsoft.com/office/drawing/2014/main" id="{80FE635D-EB46-4CD8-18D1-F3E6B9DBC548}"/>
                    </a:ext>
                  </a:extLst>
                </p:cNvPr>
                <p:cNvSpPr/>
                <p:nvPr/>
              </p:nvSpPr>
              <p:spPr>
                <a:xfrm>
                  <a:off x="2154038" y="4804356"/>
                  <a:ext cx="12444" cy="7205"/>
                </a:xfrm>
                <a:custGeom>
                  <a:avLst/>
                  <a:gdLst>
                    <a:gd name="connsiteX0" fmla="*/ 801 w 12444"/>
                    <a:gd name="connsiteY0" fmla="*/ 2771 h 7205"/>
                    <a:gd name="connsiteX1" fmla="*/ 246 w 12444"/>
                    <a:gd name="connsiteY1" fmla="*/ 3325 h 7205"/>
                    <a:gd name="connsiteX2" fmla="*/ 246 w 12444"/>
                    <a:gd name="connsiteY2" fmla="*/ 3325 h 7205"/>
                    <a:gd name="connsiteX3" fmla="*/ 246 w 12444"/>
                    <a:gd name="connsiteY3" fmla="*/ 2217 h 7205"/>
                    <a:gd name="connsiteX4" fmla="*/ 524 w 12444"/>
                    <a:gd name="connsiteY4" fmla="*/ 1940 h 7205"/>
                    <a:gd name="connsiteX5" fmla="*/ 524 w 12444"/>
                    <a:gd name="connsiteY5" fmla="*/ 1663 h 7205"/>
                    <a:gd name="connsiteX6" fmla="*/ 1078 w 12444"/>
                    <a:gd name="connsiteY6" fmla="*/ 1386 h 7205"/>
                    <a:gd name="connsiteX7" fmla="*/ 1910 w 12444"/>
                    <a:gd name="connsiteY7" fmla="*/ 1386 h 7205"/>
                    <a:gd name="connsiteX8" fmla="*/ 2741 w 12444"/>
                    <a:gd name="connsiteY8" fmla="*/ 277 h 7205"/>
                    <a:gd name="connsiteX9" fmla="*/ 4405 w 12444"/>
                    <a:gd name="connsiteY9" fmla="*/ 0 h 7205"/>
                    <a:gd name="connsiteX10" fmla="*/ 5237 w 12444"/>
                    <a:gd name="connsiteY10" fmla="*/ 0 h 7205"/>
                    <a:gd name="connsiteX11" fmla="*/ 6346 w 12444"/>
                    <a:gd name="connsiteY11" fmla="*/ 554 h 7205"/>
                    <a:gd name="connsiteX12" fmla="*/ 7177 w 12444"/>
                    <a:gd name="connsiteY12" fmla="*/ 1108 h 7205"/>
                    <a:gd name="connsiteX13" fmla="*/ 8009 w 12444"/>
                    <a:gd name="connsiteY13" fmla="*/ 1108 h 7205"/>
                    <a:gd name="connsiteX14" fmla="*/ 8286 w 12444"/>
                    <a:gd name="connsiteY14" fmla="*/ 1108 h 7205"/>
                    <a:gd name="connsiteX15" fmla="*/ 8286 w 12444"/>
                    <a:gd name="connsiteY15" fmla="*/ 1108 h 7205"/>
                    <a:gd name="connsiteX16" fmla="*/ 8841 w 12444"/>
                    <a:gd name="connsiteY16" fmla="*/ 1108 h 7205"/>
                    <a:gd name="connsiteX17" fmla="*/ 9395 w 12444"/>
                    <a:gd name="connsiteY17" fmla="*/ 1940 h 7205"/>
                    <a:gd name="connsiteX18" fmla="*/ 9950 w 12444"/>
                    <a:gd name="connsiteY18" fmla="*/ 2771 h 7205"/>
                    <a:gd name="connsiteX19" fmla="*/ 10781 w 12444"/>
                    <a:gd name="connsiteY19" fmla="*/ 3048 h 7205"/>
                    <a:gd name="connsiteX20" fmla="*/ 10781 w 12444"/>
                    <a:gd name="connsiteY20" fmla="*/ 2771 h 7205"/>
                    <a:gd name="connsiteX21" fmla="*/ 11058 w 12444"/>
                    <a:gd name="connsiteY21" fmla="*/ 2771 h 7205"/>
                    <a:gd name="connsiteX22" fmla="*/ 12167 w 12444"/>
                    <a:gd name="connsiteY22" fmla="*/ 4434 h 7205"/>
                    <a:gd name="connsiteX23" fmla="*/ 12445 w 12444"/>
                    <a:gd name="connsiteY23" fmla="*/ 5542 h 7205"/>
                    <a:gd name="connsiteX24" fmla="*/ 12167 w 12444"/>
                    <a:gd name="connsiteY24" fmla="*/ 5542 h 7205"/>
                    <a:gd name="connsiteX25" fmla="*/ 11890 w 12444"/>
                    <a:gd name="connsiteY25" fmla="*/ 5542 h 7205"/>
                    <a:gd name="connsiteX26" fmla="*/ 11058 w 12444"/>
                    <a:gd name="connsiteY26" fmla="*/ 5542 h 7205"/>
                    <a:gd name="connsiteX27" fmla="*/ 9950 w 12444"/>
                    <a:gd name="connsiteY27" fmla="*/ 4988 h 7205"/>
                    <a:gd name="connsiteX28" fmla="*/ 9950 w 12444"/>
                    <a:gd name="connsiteY28" fmla="*/ 4988 h 7205"/>
                    <a:gd name="connsiteX29" fmla="*/ 9950 w 12444"/>
                    <a:gd name="connsiteY29" fmla="*/ 4988 h 7205"/>
                    <a:gd name="connsiteX30" fmla="*/ 9950 w 12444"/>
                    <a:gd name="connsiteY30" fmla="*/ 6374 h 7205"/>
                    <a:gd name="connsiteX31" fmla="*/ 9950 w 12444"/>
                    <a:gd name="connsiteY31" fmla="*/ 6928 h 7205"/>
                    <a:gd name="connsiteX32" fmla="*/ 9950 w 12444"/>
                    <a:gd name="connsiteY32" fmla="*/ 6928 h 7205"/>
                    <a:gd name="connsiteX33" fmla="*/ 9118 w 12444"/>
                    <a:gd name="connsiteY33" fmla="*/ 6928 h 7205"/>
                    <a:gd name="connsiteX34" fmla="*/ 8286 w 12444"/>
                    <a:gd name="connsiteY34" fmla="*/ 7205 h 7205"/>
                    <a:gd name="connsiteX35" fmla="*/ 7454 w 12444"/>
                    <a:gd name="connsiteY35" fmla="*/ 7205 h 7205"/>
                    <a:gd name="connsiteX36" fmla="*/ 6623 w 12444"/>
                    <a:gd name="connsiteY36" fmla="*/ 7205 h 7205"/>
                    <a:gd name="connsiteX37" fmla="*/ 6068 w 12444"/>
                    <a:gd name="connsiteY37" fmla="*/ 7205 h 7205"/>
                    <a:gd name="connsiteX38" fmla="*/ 6068 w 12444"/>
                    <a:gd name="connsiteY38" fmla="*/ 7205 h 7205"/>
                    <a:gd name="connsiteX39" fmla="*/ 5237 w 12444"/>
                    <a:gd name="connsiteY39" fmla="*/ 6097 h 7205"/>
                    <a:gd name="connsiteX40" fmla="*/ 5237 w 12444"/>
                    <a:gd name="connsiteY40" fmla="*/ 6097 h 7205"/>
                    <a:gd name="connsiteX41" fmla="*/ 4959 w 12444"/>
                    <a:gd name="connsiteY41" fmla="*/ 5542 h 7205"/>
                    <a:gd name="connsiteX42" fmla="*/ 4959 w 12444"/>
                    <a:gd name="connsiteY42" fmla="*/ 5542 h 7205"/>
                    <a:gd name="connsiteX43" fmla="*/ 4405 w 12444"/>
                    <a:gd name="connsiteY43" fmla="*/ 5542 h 7205"/>
                    <a:gd name="connsiteX44" fmla="*/ 4405 w 12444"/>
                    <a:gd name="connsiteY44" fmla="*/ 5542 h 7205"/>
                    <a:gd name="connsiteX45" fmla="*/ 4405 w 12444"/>
                    <a:gd name="connsiteY45" fmla="*/ 5265 h 7205"/>
                    <a:gd name="connsiteX46" fmla="*/ 4405 w 12444"/>
                    <a:gd name="connsiteY46" fmla="*/ 4988 h 7205"/>
                    <a:gd name="connsiteX47" fmla="*/ 4128 w 12444"/>
                    <a:gd name="connsiteY47" fmla="*/ 4988 h 7205"/>
                    <a:gd name="connsiteX48" fmla="*/ 4128 w 12444"/>
                    <a:gd name="connsiteY48" fmla="*/ 4988 h 7205"/>
                    <a:gd name="connsiteX49" fmla="*/ 4128 w 12444"/>
                    <a:gd name="connsiteY49" fmla="*/ 4988 h 7205"/>
                    <a:gd name="connsiteX50" fmla="*/ 3573 w 12444"/>
                    <a:gd name="connsiteY50" fmla="*/ 4711 h 7205"/>
                    <a:gd name="connsiteX51" fmla="*/ 3019 w 12444"/>
                    <a:gd name="connsiteY51" fmla="*/ 4711 h 7205"/>
                    <a:gd name="connsiteX52" fmla="*/ 3019 w 12444"/>
                    <a:gd name="connsiteY52" fmla="*/ 4711 h 7205"/>
                    <a:gd name="connsiteX53" fmla="*/ 3019 w 12444"/>
                    <a:gd name="connsiteY53" fmla="*/ 4434 h 7205"/>
                    <a:gd name="connsiteX54" fmla="*/ 3019 w 12444"/>
                    <a:gd name="connsiteY54" fmla="*/ 4434 h 7205"/>
                    <a:gd name="connsiteX55" fmla="*/ 3019 w 12444"/>
                    <a:gd name="connsiteY55" fmla="*/ 4434 h 7205"/>
                    <a:gd name="connsiteX56" fmla="*/ 2464 w 12444"/>
                    <a:gd name="connsiteY56" fmla="*/ 4434 h 72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</a:cxnLst>
                  <a:rect l="l" t="t" r="r" b="b"/>
                  <a:pathLst>
                    <a:path w="12444" h="7205">
                      <a:moveTo>
                        <a:pt x="801" y="2771"/>
                      </a:moveTo>
                      <a:cubicBezTo>
                        <a:pt x="801" y="2771"/>
                        <a:pt x="801" y="3325"/>
                        <a:pt x="246" y="3325"/>
                      </a:cubicBezTo>
                      <a:cubicBezTo>
                        <a:pt x="246" y="3325"/>
                        <a:pt x="246" y="3325"/>
                        <a:pt x="246" y="3325"/>
                      </a:cubicBezTo>
                      <a:cubicBezTo>
                        <a:pt x="246" y="3048"/>
                        <a:pt x="-308" y="2494"/>
                        <a:pt x="246" y="2217"/>
                      </a:cubicBezTo>
                      <a:cubicBezTo>
                        <a:pt x="246" y="2217"/>
                        <a:pt x="524" y="2217"/>
                        <a:pt x="524" y="1940"/>
                      </a:cubicBezTo>
                      <a:cubicBezTo>
                        <a:pt x="524" y="1940"/>
                        <a:pt x="524" y="1940"/>
                        <a:pt x="524" y="1663"/>
                      </a:cubicBezTo>
                      <a:cubicBezTo>
                        <a:pt x="524" y="1663"/>
                        <a:pt x="801" y="1386"/>
                        <a:pt x="1078" y="1386"/>
                      </a:cubicBezTo>
                      <a:cubicBezTo>
                        <a:pt x="1078" y="1386"/>
                        <a:pt x="1633" y="1386"/>
                        <a:pt x="1910" y="1386"/>
                      </a:cubicBezTo>
                      <a:cubicBezTo>
                        <a:pt x="2464" y="1386"/>
                        <a:pt x="2464" y="554"/>
                        <a:pt x="2741" y="277"/>
                      </a:cubicBezTo>
                      <a:cubicBezTo>
                        <a:pt x="3019" y="0"/>
                        <a:pt x="3850" y="0"/>
                        <a:pt x="4405" y="0"/>
                      </a:cubicBezTo>
                      <a:cubicBezTo>
                        <a:pt x="4682" y="0"/>
                        <a:pt x="4959" y="0"/>
                        <a:pt x="5237" y="0"/>
                      </a:cubicBezTo>
                      <a:cubicBezTo>
                        <a:pt x="5514" y="0"/>
                        <a:pt x="6068" y="277"/>
                        <a:pt x="6346" y="554"/>
                      </a:cubicBezTo>
                      <a:cubicBezTo>
                        <a:pt x="6623" y="554"/>
                        <a:pt x="6900" y="831"/>
                        <a:pt x="7177" y="1108"/>
                      </a:cubicBezTo>
                      <a:cubicBezTo>
                        <a:pt x="7177" y="1108"/>
                        <a:pt x="7732" y="1386"/>
                        <a:pt x="8009" y="1108"/>
                      </a:cubicBezTo>
                      <a:cubicBezTo>
                        <a:pt x="8009" y="1108"/>
                        <a:pt x="8009" y="1108"/>
                        <a:pt x="8286" y="1108"/>
                      </a:cubicBezTo>
                      <a:cubicBezTo>
                        <a:pt x="8286" y="1108"/>
                        <a:pt x="8286" y="1108"/>
                        <a:pt x="8286" y="1108"/>
                      </a:cubicBezTo>
                      <a:cubicBezTo>
                        <a:pt x="8286" y="1108"/>
                        <a:pt x="8563" y="1108"/>
                        <a:pt x="8841" y="1108"/>
                      </a:cubicBezTo>
                      <a:cubicBezTo>
                        <a:pt x="8841" y="1108"/>
                        <a:pt x="9395" y="1663"/>
                        <a:pt x="9395" y="1940"/>
                      </a:cubicBezTo>
                      <a:cubicBezTo>
                        <a:pt x="9395" y="2217"/>
                        <a:pt x="9395" y="2494"/>
                        <a:pt x="9950" y="2771"/>
                      </a:cubicBezTo>
                      <a:cubicBezTo>
                        <a:pt x="9950" y="2771"/>
                        <a:pt x="10504" y="3325"/>
                        <a:pt x="10781" y="3048"/>
                      </a:cubicBezTo>
                      <a:cubicBezTo>
                        <a:pt x="10781" y="3048"/>
                        <a:pt x="10781" y="2771"/>
                        <a:pt x="10781" y="2771"/>
                      </a:cubicBezTo>
                      <a:cubicBezTo>
                        <a:pt x="10781" y="2771"/>
                        <a:pt x="10781" y="2771"/>
                        <a:pt x="11058" y="2771"/>
                      </a:cubicBezTo>
                      <a:cubicBezTo>
                        <a:pt x="11613" y="3325"/>
                        <a:pt x="11890" y="3879"/>
                        <a:pt x="12167" y="4434"/>
                      </a:cubicBezTo>
                      <a:cubicBezTo>
                        <a:pt x="12167" y="4711"/>
                        <a:pt x="12167" y="5265"/>
                        <a:pt x="12445" y="5542"/>
                      </a:cubicBezTo>
                      <a:cubicBezTo>
                        <a:pt x="12445" y="5542"/>
                        <a:pt x="12445" y="5542"/>
                        <a:pt x="12167" y="5542"/>
                      </a:cubicBezTo>
                      <a:cubicBezTo>
                        <a:pt x="12167" y="5542"/>
                        <a:pt x="12167" y="5542"/>
                        <a:pt x="11890" y="5542"/>
                      </a:cubicBezTo>
                      <a:cubicBezTo>
                        <a:pt x="11890" y="5542"/>
                        <a:pt x="11336" y="5542"/>
                        <a:pt x="11058" y="5542"/>
                      </a:cubicBezTo>
                      <a:cubicBezTo>
                        <a:pt x="10504" y="5542"/>
                        <a:pt x="10227" y="4988"/>
                        <a:pt x="9950" y="4988"/>
                      </a:cubicBezTo>
                      <a:cubicBezTo>
                        <a:pt x="9950" y="4988"/>
                        <a:pt x="9950" y="4988"/>
                        <a:pt x="9950" y="4988"/>
                      </a:cubicBezTo>
                      <a:cubicBezTo>
                        <a:pt x="9950" y="4988"/>
                        <a:pt x="9950" y="4988"/>
                        <a:pt x="9950" y="4988"/>
                      </a:cubicBezTo>
                      <a:cubicBezTo>
                        <a:pt x="9950" y="5542"/>
                        <a:pt x="9950" y="5819"/>
                        <a:pt x="9950" y="6374"/>
                      </a:cubicBezTo>
                      <a:cubicBezTo>
                        <a:pt x="9950" y="6374"/>
                        <a:pt x="9950" y="6651"/>
                        <a:pt x="9950" y="6928"/>
                      </a:cubicBezTo>
                      <a:cubicBezTo>
                        <a:pt x="9950" y="6928"/>
                        <a:pt x="9950" y="6928"/>
                        <a:pt x="9950" y="6928"/>
                      </a:cubicBezTo>
                      <a:cubicBezTo>
                        <a:pt x="9950" y="6928"/>
                        <a:pt x="9395" y="6928"/>
                        <a:pt x="9118" y="6928"/>
                      </a:cubicBezTo>
                      <a:cubicBezTo>
                        <a:pt x="8841" y="6928"/>
                        <a:pt x="8563" y="6928"/>
                        <a:pt x="8286" y="7205"/>
                      </a:cubicBezTo>
                      <a:cubicBezTo>
                        <a:pt x="8009" y="7205"/>
                        <a:pt x="7732" y="7205"/>
                        <a:pt x="7454" y="7205"/>
                      </a:cubicBezTo>
                      <a:cubicBezTo>
                        <a:pt x="7177" y="7205"/>
                        <a:pt x="6900" y="7205"/>
                        <a:pt x="6623" y="7205"/>
                      </a:cubicBezTo>
                      <a:cubicBezTo>
                        <a:pt x="6623" y="7205"/>
                        <a:pt x="6346" y="7205"/>
                        <a:pt x="6068" y="7205"/>
                      </a:cubicBezTo>
                      <a:cubicBezTo>
                        <a:pt x="6068" y="7205"/>
                        <a:pt x="6068" y="7205"/>
                        <a:pt x="6068" y="7205"/>
                      </a:cubicBezTo>
                      <a:cubicBezTo>
                        <a:pt x="6068" y="6928"/>
                        <a:pt x="5514" y="6374"/>
                        <a:pt x="5237" y="6097"/>
                      </a:cubicBezTo>
                      <a:cubicBezTo>
                        <a:pt x="5237" y="6097"/>
                        <a:pt x="5237" y="6097"/>
                        <a:pt x="5237" y="6097"/>
                      </a:cubicBezTo>
                      <a:cubicBezTo>
                        <a:pt x="5237" y="6097"/>
                        <a:pt x="5237" y="5542"/>
                        <a:pt x="4959" y="5542"/>
                      </a:cubicBezTo>
                      <a:cubicBezTo>
                        <a:pt x="4959" y="5542"/>
                        <a:pt x="4959" y="5542"/>
                        <a:pt x="4959" y="5542"/>
                      </a:cubicBezTo>
                      <a:cubicBezTo>
                        <a:pt x="4959" y="5542"/>
                        <a:pt x="4682" y="5542"/>
                        <a:pt x="4405" y="5542"/>
                      </a:cubicBezTo>
                      <a:cubicBezTo>
                        <a:pt x="4405" y="5542"/>
                        <a:pt x="4405" y="5542"/>
                        <a:pt x="4405" y="5542"/>
                      </a:cubicBezTo>
                      <a:cubicBezTo>
                        <a:pt x="4405" y="5542"/>
                        <a:pt x="4405" y="5542"/>
                        <a:pt x="4405" y="5265"/>
                      </a:cubicBezTo>
                      <a:cubicBezTo>
                        <a:pt x="4405" y="4988"/>
                        <a:pt x="4405" y="5265"/>
                        <a:pt x="4405" y="4988"/>
                      </a:cubicBezTo>
                      <a:cubicBezTo>
                        <a:pt x="4405" y="4988"/>
                        <a:pt x="4405" y="4988"/>
                        <a:pt x="4128" y="4988"/>
                      </a:cubicBezTo>
                      <a:cubicBezTo>
                        <a:pt x="4128" y="4988"/>
                        <a:pt x="4128" y="4988"/>
                        <a:pt x="4128" y="4988"/>
                      </a:cubicBezTo>
                      <a:cubicBezTo>
                        <a:pt x="4128" y="4988"/>
                        <a:pt x="4128" y="4988"/>
                        <a:pt x="4128" y="4988"/>
                      </a:cubicBezTo>
                      <a:cubicBezTo>
                        <a:pt x="4128" y="4988"/>
                        <a:pt x="4128" y="4434"/>
                        <a:pt x="3573" y="4711"/>
                      </a:cubicBezTo>
                      <a:cubicBezTo>
                        <a:pt x="3573" y="4711"/>
                        <a:pt x="3296" y="4711"/>
                        <a:pt x="3019" y="4711"/>
                      </a:cubicBezTo>
                      <a:cubicBezTo>
                        <a:pt x="3019" y="4711"/>
                        <a:pt x="3019" y="4711"/>
                        <a:pt x="3019" y="4711"/>
                      </a:cubicBezTo>
                      <a:cubicBezTo>
                        <a:pt x="3019" y="4711"/>
                        <a:pt x="3019" y="4711"/>
                        <a:pt x="3019" y="4434"/>
                      </a:cubicBezTo>
                      <a:cubicBezTo>
                        <a:pt x="3019" y="4434"/>
                        <a:pt x="3019" y="4434"/>
                        <a:pt x="3019" y="4434"/>
                      </a:cubicBezTo>
                      <a:cubicBezTo>
                        <a:pt x="3019" y="4434"/>
                        <a:pt x="3019" y="4434"/>
                        <a:pt x="3019" y="4434"/>
                      </a:cubicBezTo>
                      <a:cubicBezTo>
                        <a:pt x="3019" y="4434"/>
                        <a:pt x="2741" y="4157"/>
                        <a:pt x="2464" y="4434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grpSp>
              <p:nvGrpSpPr>
                <p:cNvPr id="4330" name="Graphic 248">
                  <a:extLst>
                    <a:ext uri="{FF2B5EF4-FFF2-40B4-BE49-F238E27FC236}">
                      <a16:creationId xmlns:a16="http://schemas.microsoft.com/office/drawing/2014/main" id="{B20EABD6-BE4A-0064-159B-C5FDBE79B3B3}"/>
                    </a:ext>
                  </a:extLst>
                </p:cNvPr>
                <p:cNvGrpSpPr/>
                <p:nvPr/>
              </p:nvGrpSpPr>
              <p:grpSpPr>
                <a:xfrm>
                  <a:off x="2415162" y="4786343"/>
                  <a:ext cx="6376" cy="4987"/>
                  <a:chOff x="2415162" y="4786343"/>
                  <a:chExt cx="6376" cy="4987"/>
                </a:xfrm>
                <a:grpFill/>
              </p:grpSpPr>
              <p:sp>
                <p:nvSpPr>
                  <p:cNvPr id="4335" name="Freeform 4334">
                    <a:extLst>
                      <a:ext uri="{FF2B5EF4-FFF2-40B4-BE49-F238E27FC236}">
                        <a16:creationId xmlns:a16="http://schemas.microsoft.com/office/drawing/2014/main" id="{E6602FBF-F7AF-2F20-D392-3FABA939DA0D}"/>
                      </a:ext>
                    </a:extLst>
                  </p:cNvPr>
                  <p:cNvSpPr/>
                  <p:nvPr/>
                </p:nvSpPr>
                <p:spPr>
                  <a:xfrm>
                    <a:off x="2415162" y="4786343"/>
                    <a:ext cx="6376" cy="3171"/>
                  </a:xfrm>
                  <a:custGeom>
                    <a:avLst/>
                    <a:gdLst>
                      <a:gd name="connsiteX0" fmla="*/ 1664 w 6376"/>
                      <a:gd name="connsiteY0" fmla="*/ 1386 h 3171"/>
                      <a:gd name="connsiteX1" fmla="*/ 3327 w 6376"/>
                      <a:gd name="connsiteY1" fmla="*/ 1386 h 3171"/>
                      <a:gd name="connsiteX2" fmla="*/ 5268 w 6376"/>
                      <a:gd name="connsiteY2" fmla="*/ 1386 h 3171"/>
                      <a:gd name="connsiteX3" fmla="*/ 5268 w 6376"/>
                      <a:gd name="connsiteY3" fmla="*/ 1386 h 3171"/>
                      <a:gd name="connsiteX4" fmla="*/ 5268 w 6376"/>
                      <a:gd name="connsiteY4" fmla="*/ 1386 h 3171"/>
                      <a:gd name="connsiteX5" fmla="*/ 5268 w 6376"/>
                      <a:gd name="connsiteY5" fmla="*/ 1940 h 3171"/>
                      <a:gd name="connsiteX6" fmla="*/ 5268 w 6376"/>
                      <a:gd name="connsiteY6" fmla="*/ 2494 h 3171"/>
                      <a:gd name="connsiteX7" fmla="*/ 5268 w 6376"/>
                      <a:gd name="connsiteY7" fmla="*/ 2771 h 3171"/>
                      <a:gd name="connsiteX8" fmla="*/ 5268 w 6376"/>
                      <a:gd name="connsiteY8" fmla="*/ 2771 h 3171"/>
                      <a:gd name="connsiteX9" fmla="*/ 5268 w 6376"/>
                      <a:gd name="connsiteY9" fmla="*/ 2771 h 3171"/>
                      <a:gd name="connsiteX10" fmla="*/ 5268 w 6376"/>
                      <a:gd name="connsiteY10" fmla="*/ 2771 h 3171"/>
                      <a:gd name="connsiteX11" fmla="*/ 5545 w 6376"/>
                      <a:gd name="connsiteY11" fmla="*/ 3048 h 3171"/>
                      <a:gd name="connsiteX12" fmla="*/ 5822 w 6376"/>
                      <a:gd name="connsiteY12" fmla="*/ 3048 h 3171"/>
                      <a:gd name="connsiteX13" fmla="*/ 6376 w 6376"/>
                      <a:gd name="connsiteY13" fmla="*/ 2494 h 3171"/>
                      <a:gd name="connsiteX14" fmla="*/ 6376 w 6376"/>
                      <a:gd name="connsiteY14" fmla="*/ 1663 h 3171"/>
                      <a:gd name="connsiteX15" fmla="*/ 6376 w 6376"/>
                      <a:gd name="connsiteY15" fmla="*/ 1108 h 3171"/>
                      <a:gd name="connsiteX16" fmla="*/ 6376 w 6376"/>
                      <a:gd name="connsiteY16" fmla="*/ 831 h 3171"/>
                      <a:gd name="connsiteX17" fmla="*/ 5822 w 6376"/>
                      <a:gd name="connsiteY17" fmla="*/ 0 h 3171"/>
                      <a:gd name="connsiteX18" fmla="*/ 5822 w 6376"/>
                      <a:gd name="connsiteY18" fmla="*/ 0 h 3171"/>
                      <a:gd name="connsiteX19" fmla="*/ 5545 w 6376"/>
                      <a:gd name="connsiteY19" fmla="*/ 0 h 3171"/>
                      <a:gd name="connsiteX20" fmla="*/ 3881 w 6376"/>
                      <a:gd name="connsiteY20" fmla="*/ 0 h 3171"/>
                      <a:gd name="connsiteX21" fmla="*/ 3050 w 6376"/>
                      <a:gd name="connsiteY21" fmla="*/ 0 h 3171"/>
                      <a:gd name="connsiteX22" fmla="*/ 2218 w 6376"/>
                      <a:gd name="connsiteY22" fmla="*/ 0 h 3171"/>
                      <a:gd name="connsiteX23" fmla="*/ 832 w 6376"/>
                      <a:gd name="connsiteY23" fmla="*/ 554 h 3171"/>
                      <a:gd name="connsiteX24" fmla="*/ 277 w 6376"/>
                      <a:gd name="connsiteY24" fmla="*/ 831 h 3171"/>
                      <a:gd name="connsiteX25" fmla="*/ 0 w 6376"/>
                      <a:gd name="connsiteY25" fmla="*/ 1386 h 3171"/>
                      <a:gd name="connsiteX26" fmla="*/ 277 w 6376"/>
                      <a:gd name="connsiteY26" fmla="*/ 1940 h 3171"/>
                      <a:gd name="connsiteX27" fmla="*/ 555 w 6376"/>
                      <a:gd name="connsiteY27" fmla="*/ 1940 h 3171"/>
                      <a:gd name="connsiteX28" fmla="*/ 1109 w 6376"/>
                      <a:gd name="connsiteY28" fmla="*/ 1940 h 3171"/>
                      <a:gd name="connsiteX29" fmla="*/ 1109 w 6376"/>
                      <a:gd name="connsiteY29" fmla="*/ 1940 h 3171"/>
                      <a:gd name="connsiteX30" fmla="*/ 1109 w 6376"/>
                      <a:gd name="connsiteY30" fmla="*/ 1940 h 3171"/>
                      <a:gd name="connsiteX31" fmla="*/ 1941 w 6376"/>
                      <a:gd name="connsiteY31" fmla="*/ 1940 h 31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</a:cxnLst>
                    <a:rect l="l" t="t" r="r" b="b"/>
                    <a:pathLst>
                      <a:path w="6376" h="3171">
                        <a:moveTo>
                          <a:pt x="1664" y="1386"/>
                        </a:moveTo>
                        <a:cubicBezTo>
                          <a:pt x="2218" y="1386"/>
                          <a:pt x="2772" y="1386"/>
                          <a:pt x="3327" y="1386"/>
                        </a:cubicBezTo>
                        <a:cubicBezTo>
                          <a:pt x="3881" y="1386"/>
                          <a:pt x="4713" y="1386"/>
                          <a:pt x="5268" y="1386"/>
                        </a:cubicBezTo>
                        <a:cubicBezTo>
                          <a:pt x="5268" y="1386"/>
                          <a:pt x="5268" y="1386"/>
                          <a:pt x="5268" y="1386"/>
                        </a:cubicBezTo>
                        <a:cubicBezTo>
                          <a:pt x="5268" y="1386"/>
                          <a:pt x="5268" y="1386"/>
                          <a:pt x="5268" y="1386"/>
                        </a:cubicBezTo>
                        <a:cubicBezTo>
                          <a:pt x="5268" y="1386"/>
                          <a:pt x="5268" y="1663"/>
                          <a:pt x="5268" y="1940"/>
                        </a:cubicBezTo>
                        <a:cubicBezTo>
                          <a:pt x="5268" y="1940"/>
                          <a:pt x="5268" y="2217"/>
                          <a:pt x="5268" y="2494"/>
                        </a:cubicBezTo>
                        <a:cubicBezTo>
                          <a:pt x="5268" y="2771"/>
                          <a:pt x="5268" y="2771"/>
                          <a:pt x="5268" y="2771"/>
                        </a:cubicBezTo>
                        <a:cubicBezTo>
                          <a:pt x="5268" y="2771"/>
                          <a:pt x="5268" y="2771"/>
                          <a:pt x="5268" y="2771"/>
                        </a:cubicBezTo>
                        <a:cubicBezTo>
                          <a:pt x="5268" y="2771"/>
                          <a:pt x="5268" y="2771"/>
                          <a:pt x="5268" y="2771"/>
                        </a:cubicBezTo>
                        <a:cubicBezTo>
                          <a:pt x="5268" y="2771"/>
                          <a:pt x="5268" y="2771"/>
                          <a:pt x="5268" y="2771"/>
                        </a:cubicBezTo>
                        <a:cubicBezTo>
                          <a:pt x="5268" y="2771"/>
                          <a:pt x="5268" y="2771"/>
                          <a:pt x="5545" y="3048"/>
                        </a:cubicBezTo>
                        <a:cubicBezTo>
                          <a:pt x="5822" y="3325"/>
                          <a:pt x="5545" y="3048"/>
                          <a:pt x="5822" y="3048"/>
                        </a:cubicBezTo>
                        <a:cubicBezTo>
                          <a:pt x="6099" y="3048"/>
                          <a:pt x="6376" y="2771"/>
                          <a:pt x="6376" y="2494"/>
                        </a:cubicBezTo>
                        <a:cubicBezTo>
                          <a:pt x="6376" y="2217"/>
                          <a:pt x="6376" y="1940"/>
                          <a:pt x="6376" y="1663"/>
                        </a:cubicBezTo>
                        <a:cubicBezTo>
                          <a:pt x="6376" y="1663"/>
                          <a:pt x="6376" y="1386"/>
                          <a:pt x="6376" y="1108"/>
                        </a:cubicBezTo>
                        <a:cubicBezTo>
                          <a:pt x="6376" y="1108"/>
                          <a:pt x="6376" y="1108"/>
                          <a:pt x="6376" y="831"/>
                        </a:cubicBezTo>
                        <a:cubicBezTo>
                          <a:pt x="6376" y="831"/>
                          <a:pt x="6099" y="277"/>
                          <a:pt x="5822" y="0"/>
                        </a:cubicBezTo>
                        <a:cubicBezTo>
                          <a:pt x="5822" y="0"/>
                          <a:pt x="5822" y="0"/>
                          <a:pt x="5822" y="0"/>
                        </a:cubicBezTo>
                        <a:cubicBezTo>
                          <a:pt x="5822" y="0"/>
                          <a:pt x="5822" y="0"/>
                          <a:pt x="5545" y="0"/>
                        </a:cubicBezTo>
                        <a:cubicBezTo>
                          <a:pt x="4990" y="0"/>
                          <a:pt x="4436" y="0"/>
                          <a:pt x="3881" y="0"/>
                        </a:cubicBezTo>
                        <a:cubicBezTo>
                          <a:pt x="3604" y="0"/>
                          <a:pt x="3327" y="0"/>
                          <a:pt x="3050" y="0"/>
                        </a:cubicBezTo>
                        <a:cubicBezTo>
                          <a:pt x="3050" y="0"/>
                          <a:pt x="2495" y="0"/>
                          <a:pt x="2218" y="0"/>
                        </a:cubicBezTo>
                        <a:cubicBezTo>
                          <a:pt x="1664" y="0"/>
                          <a:pt x="1386" y="277"/>
                          <a:pt x="832" y="554"/>
                        </a:cubicBezTo>
                        <a:cubicBezTo>
                          <a:pt x="832" y="554"/>
                          <a:pt x="277" y="554"/>
                          <a:pt x="277" y="831"/>
                        </a:cubicBezTo>
                        <a:cubicBezTo>
                          <a:pt x="277" y="1108"/>
                          <a:pt x="0" y="1108"/>
                          <a:pt x="0" y="1386"/>
                        </a:cubicBezTo>
                        <a:cubicBezTo>
                          <a:pt x="0" y="1386"/>
                          <a:pt x="0" y="1940"/>
                          <a:pt x="277" y="1940"/>
                        </a:cubicBezTo>
                        <a:cubicBezTo>
                          <a:pt x="277" y="1940"/>
                          <a:pt x="277" y="1940"/>
                          <a:pt x="555" y="1940"/>
                        </a:cubicBezTo>
                        <a:cubicBezTo>
                          <a:pt x="555" y="1940"/>
                          <a:pt x="832" y="1940"/>
                          <a:pt x="1109" y="1940"/>
                        </a:cubicBezTo>
                        <a:cubicBezTo>
                          <a:pt x="1109" y="1940"/>
                          <a:pt x="1109" y="1940"/>
                          <a:pt x="1109" y="1940"/>
                        </a:cubicBezTo>
                        <a:cubicBezTo>
                          <a:pt x="1109" y="1940"/>
                          <a:pt x="1109" y="1940"/>
                          <a:pt x="1109" y="1940"/>
                        </a:cubicBezTo>
                        <a:cubicBezTo>
                          <a:pt x="1109" y="1940"/>
                          <a:pt x="1664" y="1940"/>
                          <a:pt x="1941" y="1940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336" name="Freeform 4335">
                    <a:extLst>
                      <a:ext uri="{FF2B5EF4-FFF2-40B4-BE49-F238E27FC236}">
                        <a16:creationId xmlns:a16="http://schemas.microsoft.com/office/drawing/2014/main" id="{FAD4C224-2D0A-F4DE-95AB-FFBA3576E860}"/>
                      </a:ext>
                    </a:extLst>
                  </p:cNvPr>
                  <p:cNvSpPr/>
                  <p:nvPr/>
                </p:nvSpPr>
                <p:spPr>
                  <a:xfrm>
                    <a:off x="2417380" y="4791054"/>
                    <a:ext cx="554" cy="277"/>
                  </a:xfrm>
                  <a:custGeom>
                    <a:avLst/>
                    <a:gdLst>
                      <a:gd name="connsiteX0" fmla="*/ 0 w 554"/>
                      <a:gd name="connsiteY0" fmla="*/ 277 h 277"/>
                      <a:gd name="connsiteX1" fmla="*/ 0 w 554"/>
                      <a:gd name="connsiteY1" fmla="*/ 277 h 277"/>
                      <a:gd name="connsiteX2" fmla="*/ 0 w 554"/>
                      <a:gd name="connsiteY2" fmla="*/ 277 h 277"/>
                      <a:gd name="connsiteX3" fmla="*/ 0 w 554"/>
                      <a:gd name="connsiteY3" fmla="*/ 277 h 277"/>
                      <a:gd name="connsiteX4" fmla="*/ 0 w 554"/>
                      <a:gd name="connsiteY4" fmla="*/ 277 h 277"/>
                      <a:gd name="connsiteX5" fmla="*/ 277 w 554"/>
                      <a:gd name="connsiteY5" fmla="*/ 277 h 277"/>
                      <a:gd name="connsiteX6" fmla="*/ 277 w 554"/>
                      <a:gd name="connsiteY6" fmla="*/ 277 h 277"/>
                      <a:gd name="connsiteX7" fmla="*/ 555 w 554"/>
                      <a:gd name="connsiteY7" fmla="*/ 0 h 277"/>
                      <a:gd name="connsiteX8" fmla="*/ 555 w 554"/>
                      <a:gd name="connsiteY8" fmla="*/ 0 h 277"/>
                      <a:gd name="connsiteX9" fmla="*/ 555 w 554"/>
                      <a:gd name="connsiteY9" fmla="*/ 0 h 277"/>
                      <a:gd name="connsiteX10" fmla="*/ 277 w 554"/>
                      <a:gd name="connsiteY10" fmla="*/ 0 h 277"/>
                      <a:gd name="connsiteX11" fmla="*/ 277 w 554"/>
                      <a:gd name="connsiteY11" fmla="*/ 0 h 277"/>
                      <a:gd name="connsiteX12" fmla="*/ 277 w 554"/>
                      <a:gd name="connsiteY12" fmla="*/ 0 h 277"/>
                      <a:gd name="connsiteX13" fmla="*/ 277 w 554"/>
                      <a:gd name="connsiteY13" fmla="*/ 0 h 277"/>
                      <a:gd name="connsiteX14" fmla="*/ 277 w 554"/>
                      <a:gd name="connsiteY14" fmla="*/ 0 h 277"/>
                      <a:gd name="connsiteX15" fmla="*/ 277 w 554"/>
                      <a:gd name="connsiteY15" fmla="*/ 0 h 277"/>
                      <a:gd name="connsiteX16" fmla="*/ 277 w 554"/>
                      <a:gd name="connsiteY16" fmla="*/ 0 h 2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</a:cxnLst>
                    <a:rect l="l" t="t" r="r" b="b"/>
                    <a:pathLst>
                      <a:path w="554" h="277">
                        <a:moveTo>
                          <a:pt x="0" y="277"/>
                        </a:moveTo>
                        <a:cubicBezTo>
                          <a:pt x="0" y="277"/>
                          <a:pt x="0" y="277"/>
                          <a:pt x="0" y="277"/>
                        </a:cubicBezTo>
                        <a:cubicBezTo>
                          <a:pt x="0" y="277"/>
                          <a:pt x="0" y="277"/>
                          <a:pt x="0" y="277"/>
                        </a:cubicBezTo>
                        <a:cubicBezTo>
                          <a:pt x="0" y="277"/>
                          <a:pt x="0" y="277"/>
                          <a:pt x="0" y="277"/>
                        </a:cubicBezTo>
                        <a:cubicBezTo>
                          <a:pt x="0" y="277"/>
                          <a:pt x="0" y="277"/>
                          <a:pt x="0" y="277"/>
                        </a:cubicBezTo>
                        <a:cubicBezTo>
                          <a:pt x="0" y="277"/>
                          <a:pt x="0" y="277"/>
                          <a:pt x="277" y="277"/>
                        </a:cubicBezTo>
                        <a:cubicBezTo>
                          <a:pt x="277" y="277"/>
                          <a:pt x="277" y="277"/>
                          <a:pt x="277" y="277"/>
                        </a:cubicBezTo>
                        <a:cubicBezTo>
                          <a:pt x="277" y="277"/>
                          <a:pt x="555" y="277"/>
                          <a:pt x="555" y="0"/>
                        </a:cubicBezTo>
                        <a:cubicBezTo>
                          <a:pt x="555" y="0"/>
                          <a:pt x="555" y="0"/>
                          <a:pt x="555" y="0"/>
                        </a:cubicBezTo>
                        <a:cubicBezTo>
                          <a:pt x="555" y="0"/>
                          <a:pt x="555" y="0"/>
                          <a:pt x="555" y="0"/>
                        </a:cubicBezTo>
                        <a:cubicBezTo>
                          <a:pt x="555" y="0"/>
                          <a:pt x="555" y="0"/>
                          <a:pt x="277" y="0"/>
                        </a:cubicBezTo>
                        <a:cubicBezTo>
                          <a:pt x="277" y="0"/>
                          <a:pt x="277" y="0"/>
                          <a:pt x="277" y="0"/>
                        </a:cubicBezTo>
                        <a:cubicBezTo>
                          <a:pt x="277" y="0"/>
                          <a:pt x="277" y="0"/>
                          <a:pt x="277" y="0"/>
                        </a:cubicBezTo>
                        <a:cubicBezTo>
                          <a:pt x="277" y="0"/>
                          <a:pt x="277" y="0"/>
                          <a:pt x="277" y="0"/>
                        </a:cubicBezTo>
                        <a:cubicBezTo>
                          <a:pt x="277" y="0"/>
                          <a:pt x="277" y="0"/>
                          <a:pt x="277" y="0"/>
                        </a:cubicBezTo>
                        <a:cubicBezTo>
                          <a:pt x="277" y="0"/>
                          <a:pt x="277" y="0"/>
                          <a:pt x="277" y="0"/>
                        </a:cubicBezTo>
                        <a:cubicBezTo>
                          <a:pt x="277" y="0"/>
                          <a:pt x="277" y="0"/>
                          <a:pt x="277" y="0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337" name="Freeform 4336">
                    <a:extLst>
                      <a:ext uri="{FF2B5EF4-FFF2-40B4-BE49-F238E27FC236}">
                        <a16:creationId xmlns:a16="http://schemas.microsoft.com/office/drawing/2014/main" id="{5BBAF482-1019-83A0-F817-A3CE497A0AD1}"/>
                      </a:ext>
                    </a:extLst>
                  </p:cNvPr>
                  <p:cNvSpPr/>
                  <p:nvPr/>
                </p:nvSpPr>
                <p:spPr>
                  <a:xfrm>
                    <a:off x="2419043" y="4791054"/>
                    <a:ext cx="2772" cy="2771"/>
                  </a:xfrm>
                  <a:custGeom>
                    <a:avLst/>
                    <a:gdLst>
                      <a:gd name="connsiteX0" fmla="*/ 0 w 2772"/>
                      <a:gd name="connsiteY0" fmla="*/ 0 h 2771"/>
                      <a:gd name="connsiteX1" fmla="*/ 0 w 2772"/>
                      <a:gd name="connsiteY1" fmla="*/ 0 h 2771"/>
                      <a:gd name="connsiteX2" fmla="*/ 0 w 2772"/>
                      <a:gd name="connsiteY2" fmla="*/ 0 h 2771"/>
                      <a:gd name="connsiteX3" fmla="*/ 0 w 2772"/>
                      <a:gd name="connsiteY3" fmla="*/ 0 h 2771"/>
                      <a:gd name="connsiteX4" fmla="*/ 0 w 2772"/>
                      <a:gd name="connsiteY4" fmla="*/ 0 h 27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72" h="2771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sp>
              <p:nvSpPr>
                <p:cNvPr id="4331" name="Freeform 4330">
                  <a:extLst>
                    <a:ext uri="{FF2B5EF4-FFF2-40B4-BE49-F238E27FC236}">
                      <a16:creationId xmlns:a16="http://schemas.microsoft.com/office/drawing/2014/main" id="{2D508DCE-341B-D6C8-6F9A-AE6C01C58AF6}"/>
                    </a:ext>
                  </a:extLst>
                </p:cNvPr>
                <p:cNvSpPr/>
                <p:nvPr/>
              </p:nvSpPr>
              <p:spPr>
                <a:xfrm>
                  <a:off x="2248821" y="4768053"/>
                  <a:ext cx="5822" cy="10253"/>
                </a:xfrm>
                <a:custGeom>
                  <a:avLst/>
                  <a:gdLst>
                    <a:gd name="connsiteX0" fmla="*/ 277 w 5822"/>
                    <a:gd name="connsiteY0" fmla="*/ 6651 h 10253"/>
                    <a:gd name="connsiteX1" fmla="*/ 0 w 5822"/>
                    <a:gd name="connsiteY1" fmla="*/ 5820 h 10253"/>
                    <a:gd name="connsiteX2" fmla="*/ 0 w 5822"/>
                    <a:gd name="connsiteY2" fmla="*/ 3326 h 10253"/>
                    <a:gd name="connsiteX3" fmla="*/ 277 w 5822"/>
                    <a:gd name="connsiteY3" fmla="*/ 2771 h 10253"/>
                    <a:gd name="connsiteX4" fmla="*/ 277 w 5822"/>
                    <a:gd name="connsiteY4" fmla="*/ 2771 h 10253"/>
                    <a:gd name="connsiteX5" fmla="*/ 277 w 5822"/>
                    <a:gd name="connsiteY5" fmla="*/ 2217 h 10253"/>
                    <a:gd name="connsiteX6" fmla="*/ 832 w 5822"/>
                    <a:gd name="connsiteY6" fmla="*/ 1386 h 10253"/>
                    <a:gd name="connsiteX7" fmla="*/ 1941 w 5822"/>
                    <a:gd name="connsiteY7" fmla="*/ 1109 h 10253"/>
                    <a:gd name="connsiteX8" fmla="*/ 3050 w 5822"/>
                    <a:gd name="connsiteY8" fmla="*/ 1109 h 10253"/>
                    <a:gd name="connsiteX9" fmla="*/ 3881 w 5822"/>
                    <a:gd name="connsiteY9" fmla="*/ 554 h 10253"/>
                    <a:gd name="connsiteX10" fmla="*/ 4713 w 5822"/>
                    <a:gd name="connsiteY10" fmla="*/ 0 h 10253"/>
                    <a:gd name="connsiteX11" fmla="*/ 4713 w 5822"/>
                    <a:gd name="connsiteY11" fmla="*/ 0 h 10253"/>
                    <a:gd name="connsiteX12" fmla="*/ 4990 w 5822"/>
                    <a:gd name="connsiteY12" fmla="*/ 277 h 10253"/>
                    <a:gd name="connsiteX13" fmla="*/ 4990 w 5822"/>
                    <a:gd name="connsiteY13" fmla="*/ 832 h 10253"/>
                    <a:gd name="connsiteX14" fmla="*/ 4713 w 5822"/>
                    <a:gd name="connsiteY14" fmla="*/ 2494 h 10253"/>
                    <a:gd name="connsiteX15" fmla="*/ 4990 w 5822"/>
                    <a:gd name="connsiteY15" fmla="*/ 3603 h 10253"/>
                    <a:gd name="connsiteX16" fmla="*/ 4990 w 5822"/>
                    <a:gd name="connsiteY16" fmla="*/ 4434 h 10253"/>
                    <a:gd name="connsiteX17" fmla="*/ 5268 w 5822"/>
                    <a:gd name="connsiteY17" fmla="*/ 5265 h 10253"/>
                    <a:gd name="connsiteX18" fmla="*/ 5822 w 5822"/>
                    <a:gd name="connsiteY18" fmla="*/ 7760 h 10253"/>
                    <a:gd name="connsiteX19" fmla="*/ 5822 w 5822"/>
                    <a:gd name="connsiteY19" fmla="*/ 8591 h 10253"/>
                    <a:gd name="connsiteX20" fmla="*/ 5822 w 5822"/>
                    <a:gd name="connsiteY20" fmla="*/ 9422 h 10253"/>
                    <a:gd name="connsiteX21" fmla="*/ 5822 w 5822"/>
                    <a:gd name="connsiteY21" fmla="*/ 10254 h 10253"/>
                    <a:gd name="connsiteX22" fmla="*/ 4713 w 5822"/>
                    <a:gd name="connsiteY22" fmla="*/ 10254 h 10253"/>
                    <a:gd name="connsiteX23" fmla="*/ 3881 w 5822"/>
                    <a:gd name="connsiteY23" fmla="*/ 9699 h 10253"/>
                    <a:gd name="connsiteX24" fmla="*/ 3327 w 5822"/>
                    <a:gd name="connsiteY24" fmla="*/ 9699 h 10253"/>
                    <a:gd name="connsiteX25" fmla="*/ 1664 w 5822"/>
                    <a:gd name="connsiteY25" fmla="*/ 9422 h 10253"/>
                    <a:gd name="connsiteX26" fmla="*/ 1109 w 5822"/>
                    <a:gd name="connsiteY26" fmla="*/ 9422 h 10253"/>
                    <a:gd name="connsiteX27" fmla="*/ 555 w 5822"/>
                    <a:gd name="connsiteY27" fmla="*/ 8868 h 10253"/>
                    <a:gd name="connsiteX28" fmla="*/ 555 w 5822"/>
                    <a:gd name="connsiteY28" fmla="*/ 8314 h 10253"/>
                    <a:gd name="connsiteX29" fmla="*/ 555 w 5822"/>
                    <a:gd name="connsiteY29" fmla="*/ 8037 h 10253"/>
                    <a:gd name="connsiteX30" fmla="*/ 0 w 5822"/>
                    <a:gd name="connsiteY30" fmla="*/ 6928 h 102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5822" h="10253">
                      <a:moveTo>
                        <a:pt x="277" y="6651"/>
                      </a:moveTo>
                      <a:cubicBezTo>
                        <a:pt x="277" y="6651"/>
                        <a:pt x="277" y="6097"/>
                        <a:pt x="0" y="5820"/>
                      </a:cubicBezTo>
                      <a:cubicBezTo>
                        <a:pt x="0" y="4988"/>
                        <a:pt x="0" y="4157"/>
                        <a:pt x="0" y="3326"/>
                      </a:cubicBezTo>
                      <a:cubicBezTo>
                        <a:pt x="0" y="3326"/>
                        <a:pt x="0" y="2771"/>
                        <a:pt x="277" y="2771"/>
                      </a:cubicBezTo>
                      <a:cubicBezTo>
                        <a:pt x="277" y="2771"/>
                        <a:pt x="277" y="2771"/>
                        <a:pt x="277" y="2771"/>
                      </a:cubicBezTo>
                      <a:cubicBezTo>
                        <a:pt x="277" y="2771"/>
                        <a:pt x="277" y="2494"/>
                        <a:pt x="277" y="2217"/>
                      </a:cubicBezTo>
                      <a:cubicBezTo>
                        <a:pt x="277" y="1940"/>
                        <a:pt x="277" y="1386"/>
                        <a:pt x="832" y="1386"/>
                      </a:cubicBezTo>
                      <a:cubicBezTo>
                        <a:pt x="1109" y="1386"/>
                        <a:pt x="1386" y="1109"/>
                        <a:pt x="1941" y="1109"/>
                      </a:cubicBezTo>
                      <a:cubicBezTo>
                        <a:pt x="2218" y="1109"/>
                        <a:pt x="2772" y="1109"/>
                        <a:pt x="3050" y="1109"/>
                      </a:cubicBezTo>
                      <a:cubicBezTo>
                        <a:pt x="3327" y="1109"/>
                        <a:pt x="3604" y="832"/>
                        <a:pt x="3881" y="554"/>
                      </a:cubicBezTo>
                      <a:cubicBezTo>
                        <a:pt x="4159" y="554"/>
                        <a:pt x="4436" y="277"/>
                        <a:pt x="4713" y="0"/>
                      </a:cubicBezTo>
                      <a:cubicBezTo>
                        <a:pt x="4713" y="0"/>
                        <a:pt x="4713" y="0"/>
                        <a:pt x="4713" y="0"/>
                      </a:cubicBezTo>
                      <a:cubicBezTo>
                        <a:pt x="4713" y="0"/>
                        <a:pt x="4990" y="0"/>
                        <a:pt x="4990" y="277"/>
                      </a:cubicBezTo>
                      <a:cubicBezTo>
                        <a:pt x="4990" y="277"/>
                        <a:pt x="4990" y="554"/>
                        <a:pt x="4990" y="832"/>
                      </a:cubicBezTo>
                      <a:cubicBezTo>
                        <a:pt x="4713" y="1386"/>
                        <a:pt x="4436" y="1940"/>
                        <a:pt x="4713" y="2494"/>
                      </a:cubicBezTo>
                      <a:cubicBezTo>
                        <a:pt x="4713" y="2771"/>
                        <a:pt x="4713" y="3049"/>
                        <a:pt x="4990" y="3603"/>
                      </a:cubicBezTo>
                      <a:cubicBezTo>
                        <a:pt x="4990" y="3880"/>
                        <a:pt x="4990" y="4157"/>
                        <a:pt x="4990" y="4434"/>
                      </a:cubicBezTo>
                      <a:cubicBezTo>
                        <a:pt x="4990" y="4711"/>
                        <a:pt x="4990" y="4988"/>
                        <a:pt x="5268" y="5265"/>
                      </a:cubicBezTo>
                      <a:cubicBezTo>
                        <a:pt x="5545" y="6097"/>
                        <a:pt x="5822" y="6928"/>
                        <a:pt x="5822" y="7760"/>
                      </a:cubicBezTo>
                      <a:cubicBezTo>
                        <a:pt x="5822" y="8037"/>
                        <a:pt x="5822" y="8314"/>
                        <a:pt x="5822" y="8591"/>
                      </a:cubicBezTo>
                      <a:cubicBezTo>
                        <a:pt x="5822" y="8868"/>
                        <a:pt x="5822" y="9145"/>
                        <a:pt x="5822" y="9422"/>
                      </a:cubicBezTo>
                      <a:cubicBezTo>
                        <a:pt x="5822" y="9699"/>
                        <a:pt x="5822" y="9977"/>
                        <a:pt x="5822" y="10254"/>
                      </a:cubicBezTo>
                      <a:cubicBezTo>
                        <a:pt x="5822" y="10254"/>
                        <a:pt x="4990" y="10254"/>
                        <a:pt x="4713" y="10254"/>
                      </a:cubicBezTo>
                      <a:cubicBezTo>
                        <a:pt x="4436" y="10254"/>
                        <a:pt x="4159" y="9699"/>
                        <a:pt x="3881" y="9699"/>
                      </a:cubicBezTo>
                      <a:cubicBezTo>
                        <a:pt x="3881" y="9699"/>
                        <a:pt x="3604" y="9699"/>
                        <a:pt x="3327" y="9699"/>
                      </a:cubicBezTo>
                      <a:cubicBezTo>
                        <a:pt x="2772" y="9699"/>
                        <a:pt x="2218" y="9699"/>
                        <a:pt x="1664" y="9422"/>
                      </a:cubicBezTo>
                      <a:cubicBezTo>
                        <a:pt x="1664" y="9422"/>
                        <a:pt x="1386" y="9422"/>
                        <a:pt x="1109" y="9422"/>
                      </a:cubicBezTo>
                      <a:cubicBezTo>
                        <a:pt x="1109" y="9422"/>
                        <a:pt x="832" y="9145"/>
                        <a:pt x="555" y="8868"/>
                      </a:cubicBezTo>
                      <a:cubicBezTo>
                        <a:pt x="555" y="8868"/>
                        <a:pt x="555" y="8591"/>
                        <a:pt x="555" y="8314"/>
                      </a:cubicBezTo>
                      <a:cubicBezTo>
                        <a:pt x="555" y="8314"/>
                        <a:pt x="555" y="8314"/>
                        <a:pt x="555" y="8037"/>
                      </a:cubicBezTo>
                      <a:cubicBezTo>
                        <a:pt x="555" y="7760"/>
                        <a:pt x="277" y="7482"/>
                        <a:pt x="0" y="6928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grpSp>
              <p:nvGrpSpPr>
                <p:cNvPr id="4332" name="Graphic 248">
                  <a:extLst>
                    <a:ext uri="{FF2B5EF4-FFF2-40B4-BE49-F238E27FC236}">
                      <a16:creationId xmlns:a16="http://schemas.microsoft.com/office/drawing/2014/main" id="{340B630E-14CB-B7E7-C2BB-AC65E7450E61}"/>
                    </a:ext>
                  </a:extLst>
                </p:cNvPr>
                <p:cNvGrpSpPr/>
                <p:nvPr/>
              </p:nvGrpSpPr>
              <p:grpSpPr>
                <a:xfrm>
                  <a:off x="2125452" y="4748932"/>
                  <a:ext cx="2772" cy="3602"/>
                  <a:chOff x="2125452" y="4748932"/>
                  <a:chExt cx="2772" cy="3602"/>
                </a:xfrm>
                <a:grpFill/>
              </p:grpSpPr>
              <p:sp>
                <p:nvSpPr>
                  <p:cNvPr id="4333" name="Freeform 4332">
                    <a:extLst>
                      <a:ext uri="{FF2B5EF4-FFF2-40B4-BE49-F238E27FC236}">
                        <a16:creationId xmlns:a16="http://schemas.microsoft.com/office/drawing/2014/main" id="{30015B91-CC9A-8024-8C02-586D185155E2}"/>
                      </a:ext>
                    </a:extLst>
                  </p:cNvPr>
                  <p:cNvSpPr/>
                  <p:nvPr/>
                </p:nvSpPr>
                <p:spPr>
                  <a:xfrm>
                    <a:off x="2125452" y="4751425"/>
                    <a:ext cx="1940" cy="1108"/>
                  </a:xfrm>
                  <a:custGeom>
                    <a:avLst/>
                    <a:gdLst>
                      <a:gd name="connsiteX0" fmla="*/ 1109 w 1940"/>
                      <a:gd name="connsiteY0" fmla="*/ 1109 h 1108"/>
                      <a:gd name="connsiteX1" fmla="*/ 1941 w 1940"/>
                      <a:gd name="connsiteY1" fmla="*/ 1109 h 1108"/>
                      <a:gd name="connsiteX2" fmla="*/ 1941 w 1940"/>
                      <a:gd name="connsiteY2" fmla="*/ 832 h 1108"/>
                      <a:gd name="connsiteX3" fmla="*/ 1941 w 1940"/>
                      <a:gd name="connsiteY3" fmla="*/ 277 h 1108"/>
                      <a:gd name="connsiteX4" fmla="*/ 1941 w 1940"/>
                      <a:gd name="connsiteY4" fmla="*/ 277 h 1108"/>
                      <a:gd name="connsiteX5" fmla="*/ 1941 w 1940"/>
                      <a:gd name="connsiteY5" fmla="*/ 277 h 1108"/>
                      <a:gd name="connsiteX6" fmla="*/ 1941 w 1940"/>
                      <a:gd name="connsiteY6" fmla="*/ 277 h 1108"/>
                      <a:gd name="connsiteX7" fmla="*/ 1386 w 1940"/>
                      <a:gd name="connsiteY7" fmla="*/ 277 h 1108"/>
                      <a:gd name="connsiteX8" fmla="*/ 1386 w 1940"/>
                      <a:gd name="connsiteY8" fmla="*/ 277 h 1108"/>
                      <a:gd name="connsiteX9" fmla="*/ 555 w 1940"/>
                      <a:gd name="connsiteY9" fmla="*/ 277 h 1108"/>
                      <a:gd name="connsiteX10" fmla="*/ 277 w 1940"/>
                      <a:gd name="connsiteY10" fmla="*/ 277 h 1108"/>
                      <a:gd name="connsiteX11" fmla="*/ 0 w 1940"/>
                      <a:gd name="connsiteY11" fmla="*/ 277 h 1108"/>
                      <a:gd name="connsiteX12" fmla="*/ 0 w 1940"/>
                      <a:gd name="connsiteY12" fmla="*/ 277 h 1108"/>
                      <a:gd name="connsiteX13" fmla="*/ 0 w 1940"/>
                      <a:gd name="connsiteY13" fmla="*/ 277 h 1108"/>
                      <a:gd name="connsiteX14" fmla="*/ 0 w 1940"/>
                      <a:gd name="connsiteY14" fmla="*/ 554 h 1108"/>
                      <a:gd name="connsiteX15" fmla="*/ 0 w 1940"/>
                      <a:gd name="connsiteY15" fmla="*/ 554 h 1108"/>
                      <a:gd name="connsiteX16" fmla="*/ 0 w 1940"/>
                      <a:gd name="connsiteY16" fmla="*/ 554 h 1108"/>
                      <a:gd name="connsiteX17" fmla="*/ 0 w 1940"/>
                      <a:gd name="connsiteY17" fmla="*/ 554 h 1108"/>
                      <a:gd name="connsiteX18" fmla="*/ 0 w 1940"/>
                      <a:gd name="connsiteY18" fmla="*/ 554 h 1108"/>
                      <a:gd name="connsiteX19" fmla="*/ 277 w 1940"/>
                      <a:gd name="connsiteY19" fmla="*/ 554 h 1108"/>
                      <a:gd name="connsiteX20" fmla="*/ 555 w 1940"/>
                      <a:gd name="connsiteY20" fmla="*/ 554 h 1108"/>
                      <a:gd name="connsiteX21" fmla="*/ 555 w 1940"/>
                      <a:gd name="connsiteY21" fmla="*/ 0 h 1108"/>
                      <a:gd name="connsiteX22" fmla="*/ 555 w 1940"/>
                      <a:gd name="connsiteY22" fmla="*/ 0 h 1108"/>
                      <a:gd name="connsiteX23" fmla="*/ 555 w 1940"/>
                      <a:gd name="connsiteY23" fmla="*/ 0 h 11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</a:cxnLst>
                    <a:rect l="l" t="t" r="r" b="b"/>
                    <a:pathLst>
                      <a:path w="1940" h="1108">
                        <a:moveTo>
                          <a:pt x="1109" y="1109"/>
                        </a:moveTo>
                        <a:cubicBezTo>
                          <a:pt x="1109" y="1109"/>
                          <a:pt x="1664" y="1109"/>
                          <a:pt x="1941" y="1109"/>
                        </a:cubicBezTo>
                        <a:cubicBezTo>
                          <a:pt x="1941" y="1109"/>
                          <a:pt x="1941" y="1109"/>
                          <a:pt x="1941" y="832"/>
                        </a:cubicBezTo>
                        <a:cubicBezTo>
                          <a:pt x="1941" y="554"/>
                          <a:pt x="1941" y="554"/>
                          <a:pt x="1941" y="277"/>
                        </a:cubicBezTo>
                        <a:cubicBezTo>
                          <a:pt x="1941" y="277"/>
                          <a:pt x="1941" y="277"/>
                          <a:pt x="1941" y="277"/>
                        </a:cubicBezTo>
                        <a:cubicBezTo>
                          <a:pt x="1941" y="277"/>
                          <a:pt x="1941" y="277"/>
                          <a:pt x="1941" y="277"/>
                        </a:cubicBezTo>
                        <a:cubicBezTo>
                          <a:pt x="1941" y="277"/>
                          <a:pt x="1941" y="277"/>
                          <a:pt x="1941" y="277"/>
                        </a:cubicBezTo>
                        <a:cubicBezTo>
                          <a:pt x="1941" y="277"/>
                          <a:pt x="1664" y="277"/>
                          <a:pt x="1386" y="277"/>
                        </a:cubicBezTo>
                        <a:cubicBezTo>
                          <a:pt x="1386" y="277"/>
                          <a:pt x="1386" y="277"/>
                          <a:pt x="1386" y="277"/>
                        </a:cubicBezTo>
                        <a:cubicBezTo>
                          <a:pt x="1386" y="277"/>
                          <a:pt x="832" y="277"/>
                          <a:pt x="555" y="277"/>
                        </a:cubicBezTo>
                        <a:cubicBezTo>
                          <a:pt x="555" y="277"/>
                          <a:pt x="555" y="277"/>
                          <a:pt x="277" y="277"/>
                        </a:cubicBezTo>
                        <a:cubicBezTo>
                          <a:pt x="277" y="277"/>
                          <a:pt x="277" y="277"/>
                          <a:pt x="0" y="277"/>
                        </a:cubicBezTo>
                        <a:cubicBezTo>
                          <a:pt x="0" y="277"/>
                          <a:pt x="0" y="277"/>
                          <a:pt x="0" y="277"/>
                        </a:cubicBezTo>
                        <a:cubicBezTo>
                          <a:pt x="0" y="277"/>
                          <a:pt x="0" y="277"/>
                          <a:pt x="0" y="277"/>
                        </a:cubicBezTo>
                        <a:cubicBezTo>
                          <a:pt x="0" y="277"/>
                          <a:pt x="0" y="277"/>
                          <a:pt x="0" y="554"/>
                        </a:cubicBezTo>
                        <a:cubicBezTo>
                          <a:pt x="0" y="554"/>
                          <a:pt x="0" y="554"/>
                          <a:pt x="0" y="554"/>
                        </a:cubicBezTo>
                        <a:cubicBezTo>
                          <a:pt x="0" y="554"/>
                          <a:pt x="0" y="554"/>
                          <a:pt x="0" y="554"/>
                        </a:cubicBezTo>
                        <a:cubicBezTo>
                          <a:pt x="0" y="554"/>
                          <a:pt x="0" y="554"/>
                          <a:pt x="0" y="554"/>
                        </a:cubicBezTo>
                        <a:cubicBezTo>
                          <a:pt x="0" y="554"/>
                          <a:pt x="0" y="554"/>
                          <a:pt x="0" y="554"/>
                        </a:cubicBezTo>
                        <a:cubicBezTo>
                          <a:pt x="0" y="554"/>
                          <a:pt x="0" y="554"/>
                          <a:pt x="277" y="554"/>
                        </a:cubicBezTo>
                        <a:cubicBezTo>
                          <a:pt x="277" y="554"/>
                          <a:pt x="277" y="554"/>
                          <a:pt x="555" y="554"/>
                        </a:cubicBezTo>
                        <a:cubicBezTo>
                          <a:pt x="555" y="554"/>
                          <a:pt x="555" y="277"/>
                          <a:pt x="555" y="0"/>
                        </a:cubicBezTo>
                        <a:cubicBezTo>
                          <a:pt x="555" y="0"/>
                          <a:pt x="555" y="0"/>
                          <a:pt x="555" y="0"/>
                        </a:cubicBezTo>
                        <a:cubicBezTo>
                          <a:pt x="555" y="0"/>
                          <a:pt x="555" y="0"/>
                          <a:pt x="555" y="0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334" name="Freeform 4333">
                    <a:extLst>
                      <a:ext uri="{FF2B5EF4-FFF2-40B4-BE49-F238E27FC236}">
                        <a16:creationId xmlns:a16="http://schemas.microsoft.com/office/drawing/2014/main" id="{CD8448BB-F51B-1AA7-1C0B-7D8A6EAF2B78}"/>
                      </a:ext>
                    </a:extLst>
                  </p:cNvPr>
                  <p:cNvSpPr/>
                  <p:nvPr/>
                </p:nvSpPr>
                <p:spPr>
                  <a:xfrm>
                    <a:off x="2127393" y="4748932"/>
                    <a:ext cx="831" cy="554"/>
                  </a:xfrm>
                  <a:custGeom>
                    <a:avLst/>
                    <a:gdLst>
                      <a:gd name="connsiteX0" fmla="*/ 555 w 831"/>
                      <a:gd name="connsiteY0" fmla="*/ 0 h 554"/>
                      <a:gd name="connsiteX1" fmla="*/ 832 w 831"/>
                      <a:gd name="connsiteY1" fmla="*/ 0 h 554"/>
                      <a:gd name="connsiteX2" fmla="*/ 832 w 831"/>
                      <a:gd name="connsiteY2" fmla="*/ 0 h 554"/>
                      <a:gd name="connsiteX3" fmla="*/ 277 w 831"/>
                      <a:gd name="connsiteY3" fmla="*/ 554 h 554"/>
                      <a:gd name="connsiteX4" fmla="*/ 0 w 831"/>
                      <a:gd name="connsiteY4" fmla="*/ 554 h 554"/>
                      <a:gd name="connsiteX5" fmla="*/ 0 w 831"/>
                      <a:gd name="connsiteY5" fmla="*/ 0 h 554"/>
                      <a:gd name="connsiteX6" fmla="*/ 0 w 831"/>
                      <a:gd name="connsiteY6" fmla="*/ 0 h 554"/>
                      <a:gd name="connsiteX7" fmla="*/ 0 w 831"/>
                      <a:gd name="connsiteY7" fmla="*/ 0 h 554"/>
                      <a:gd name="connsiteX8" fmla="*/ 0 w 831"/>
                      <a:gd name="connsiteY8" fmla="*/ 0 h 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831" h="554">
                        <a:moveTo>
                          <a:pt x="555" y="0"/>
                        </a:moveTo>
                        <a:cubicBezTo>
                          <a:pt x="555" y="0"/>
                          <a:pt x="832" y="0"/>
                          <a:pt x="832" y="0"/>
                        </a:cubicBezTo>
                        <a:cubicBezTo>
                          <a:pt x="832" y="0"/>
                          <a:pt x="832" y="0"/>
                          <a:pt x="832" y="0"/>
                        </a:cubicBezTo>
                        <a:cubicBezTo>
                          <a:pt x="832" y="0"/>
                          <a:pt x="555" y="554"/>
                          <a:pt x="277" y="554"/>
                        </a:cubicBezTo>
                        <a:cubicBezTo>
                          <a:pt x="277" y="554"/>
                          <a:pt x="277" y="554"/>
                          <a:pt x="0" y="554"/>
                        </a:cubicBezTo>
                        <a:cubicBezTo>
                          <a:pt x="0" y="554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</p:grpSp>
          <p:grpSp>
            <p:nvGrpSpPr>
              <p:cNvPr id="2817" name="Graphic 248">
                <a:extLst>
                  <a:ext uri="{FF2B5EF4-FFF2-40B4-BE49-F238E27FC236}">
                    <a16:creationId xmlns:a16="http://schemas.microsoft.com/office/drawing/2014/main" id="{C56CA2A1-46D6-89CF-4FC0-E2AAF2D60002}"/>
                  </a:ext>
                </a:extLst>
              </p:cNvPr>
              <p:cNvGrpSpPr/>
              <p:nvPr/>
            </p:nvGrpSpPr>
            <p:grpSpPr>
              <a:xfrm>
                <a:off x="682827" y="4299050"/>
                <a:ext cx="121428" cy="193554"/>
                <a:chOff x="1345592" y="4297931"/>
                <a:chExt cx="121428" cy="193554"/>
              </a:xfrm>
              <a:grpFill/>
            </p:grpSpPr>
            <p:grpSp>
              <p:nvGrpSpPr>
                <p:cNvPr id="4301" name="Graphic 248">
                  <a:extLst>
                    <a:ext uri="{FF2B5EF4-FFF2-40B4-BE49-F238E27FC236}">
                      <a16:creationId xmlns:a16="http://schemas.microsoft.com/office/drawing/2014/main" id="{53102EDD-83CA-76A8-80AB-D792EA8CEFBA}"/>
                    </a:ext>
                  </a:extLst>
                </p:cNvPr>
                <p:cNvGrpSpPr/>
                <p:nvPr/>
              </p:nvGrpSpPr>
              <p:grpSpPr>
                <a:xfrm>
                  <a:off x="1345592" y="4326598"/>
                  <a:ext cx="40476" cy="38797"/>
                  <a:chOff x="1345592" y="4326598"/>
                  <a:chExt cx="40476" cy="38797"/>
                </a:xfrm>
                <a:grpFill/>
              </p:grpSpPr>
              <p:sp>
                <p:nvSpPr>
                  <p:cNvPr id="4321" name="Freeform 4320">
                    <a:extLst>
                      <a:ext uri="{FF2B5EF4-FFF2-40B4-BE49-F238E27FC236}">
                        <a16:creationId xmlns:a16="http://schemas.microsoft.com/office/drawing/2014/main" id="{9FACD3CE-B2BF-D0F7-213A-8085F7D0989B}"/>
                      </a:ext>
                    </a:extLst>
                  </p:cNvPr>
                  <p:cNvSpPr/>
                  <p:nvPr/>
                </p:nvSpPr>
                <p:spPr>
                  <a:xfrm>
                    <a:off x="1346424" y="4327706"/>
                    <a:ext cx="554" cy="554"/>
                  </a:xfrm>
                  <a:custGeom>
                    <a:avLst/>
                    <a:gdLst>
                      <a:gd name="connsiteX0" fmla="*/ 555 w 554"/>
                      <a:gd name="connsiteY0" fmla="*/ 277 h 554"/>
                      <a:gd name="connsiteX1" fmla="*/ 277 w 554"/>
                      <a:gd name="connsiteY1" fmla="*/ 554 h 554"/>
                      <a:gd name="connsiteX2" fmla="*/ 0 w 554"/>
                      <a:gd name="connsiteY2" fmla="*/ 277 h 554"/>
                      <a:gd name="connsiteX3" fmla="*/ 277 w 554"/>
                      <a:gd name="connsiteY3" fmla="*/ 0 h 554"/>
                      <a:gd name="connsiteX4" fmla="*/ 555 w 554"/>
                      <a:gd name="connsiteY4" fmla="*/ 277 h 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4" h="554">
                        <a:moveTo>
                          <a:pt x="555" y="277"/>
                        </a:moveTo>
                        <a:cubicBezTo>
                          <a:pt x="555" y="277"/>
                          <a:pt x="555" y="554"/>
                          <a:pt x="277" y="554"/>
                        </a:cubicBezTo>
                        <a:cubicBezTo>
                          <a:pt x="0" y="554"/>
                          <a:pt x="0" y="554"/>
                          <a:pt x="0" y="277"/>
                        </a:cubicBezTo>
                        <a:cubicBezTo>
                          <a:pt x="0" y="0"/>
                          <a:pt x="0" y="0"/>
                          <a:pt x="277" y="0"/>
                        </a:cubicBezTo>
                        <a:cubicBezTo>
                          <a:pt x="555" y="0"/>
                          <a:pt x="555" y="0"/>
                          <a:pt x="555" y="277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322" name="Freeform 4321">
                    <a:extLst>
                      <a:ext uri="{FF2B5EF4-FFF2-40B4-BE49-F238E27FC236}">
                        <a16:creationId xmlns:a16="http://schemas.microsoft.com/office/drawing/2014/main" id="{1A062A1D-C2BA-39C5-93FF-90DEE2DD9B74}"/>
                      </a:ext>
                    </a:extLst>
                  </p:cNvPr>
                  <p:cNvSpPr/>
                  <p:nvPr/>
                </p:nvSpPr>
                <p:spPr>
                  <a:xfrm>
                    <a:off x="1345592" y="4327706"/>
                    <a:ext cx="554" cy="2771"/>
                  </a:xfrm>
                  <a:custGeom>
                    <a:avLst/>
                    <a:gdLst>
                      <a:gd name="connsiteX0" fmla="*/ 555 w 554"/>
                      <a:gd name="connsiteY0" fmla="*/ 0 h 2771"/>
                      <a:gd name="connsiteX1" fmla="*/ 277 w 554"/>
                      <a:gd name="connsiteY1" fmla="*/ 0 h 2771"/>
                      <a:gd name="connsiteX2" fmla="*/ 0 w 554"/>
                      <a:gd name="connsiteY2" fmla="*/ 0 h 2771"/>
                      <a:gd name="connsiteX3" fmla="*/ 277 w 554"/>
                      <a:gd name="connsiteY3" fmla="*/ 0 h 2771"/>
                      <a:gd name="connsiteX4" fmla="*/ 555 w 554"/>
                      <a:gd name="connsiteY4" fmla="*/ 0 h 27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4" h="2771">
                        <a:moveTo>
                          <a:pt x="555" y="0"/>
                        </a:moveTo>
                        <a:cubicBezTo>
                          <a:pt x="555" y="0"/>
                          <a:pt x="555" y="0"/>
                          <a:pt x="277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277" y="0"/>
                        </a:cubicBezTo>
                        <a:cubicBezTo>
                          <a:pt x="555" y="0"/>
                          <a:pt x="555" y="0"/>
                          <a:pt x="555" y="0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323" name="Freeform 4322">
                    <a:extLst>
                      <a:ext uri="{FF2B5EF4-FFF2-40B4-BE49-F238E27FC236}">
                        <a16:creationId xmlns:a16="http://schemas.microsoft.com/office/drawing/2014/main" id="{F725D2AC-2024-0114-A613-EFF506761085}"/>
                      </a:ext>
                    </a:extLst>
                  </p:cNvPr>
                  <p:cNvSpPr/>
                  <p:nvPr/>
                </p:nvSpPr>
                <p:spPr>
                  <a:xfrm>
                    <a:off x="1346147" y="4326598"/>
                    <a:ext cx="554" cy="554"/>
                  </a:xfrm>
                  <a:custGeom>
                    <a:avLst/>
                    <a:gdLst>
                      <a:gd name="connsiteX0" fmla="*/ 554 w 554"/>
                      <a:gd name="connsiteY0" fmla="*/ 277 h 554"/>
                      <a:gd name="connsiteX1" fmla="*/ 277 w 554"/>
                      <a:gd name="connsiteY1" fmla="*/ 554 h 554"/>
                      <a:gd name="connsiteX2" fmla="*/ 0 w 554"/>
                      <a:gd name="connsiteY2" fmla="*/ 277 h 554"/>
                      <a:gd name="connsiteX3" fmla="*/ 277 w 554"/>
                      <a:gd name="connsiteY3" fmla="*/ 0 h 554"/>
                      <a:gd name="connsiteX4" fmla="*/ 554 w 554"/>
                      <a:gd name="connsiteY4" fmla="*/ 277 h 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4" h="554">
                        <a:moveTo>
                          <a:pt x="554" y="277"/>
                        </a:moveTo>
                        <a:cubicBezTo>
                          <a:pt x="554" y="277"/>
                          <a:pt x="554" y="554"/>
                          <a:pt x="277" y="554"/>
                        </a:cubicBezTo>
                        <a:cubicBezTo>
                          <a:pt x="0" y="554"/>
                          <a:pt x="0" y="554"/>
                          <a:pt x="0" y="277"/>
                        </a:cubicBezTo>
                        <a:cubicBezTo>
                          <a:pt x="0" y="0"/>
                          <a:pt x="0" y="0"/>
                          <a:pt x="277" y="0"/>
                        </a:cubicBezTo>
                        <a:cubicBezTo>
                          <a:pt x="554" y="0"/>
                          <a:pt x="554" y="0"/>
                          <a:pt x="554" y="277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324" name="Freeform 4323">
                    <a:extLst>
                      <a:ext uri="{FF2B5EF4-FFF2-40B4-BE49-F238E27FC236}">
                        <a16:creationId xmlns:a16="http://schemas.microsoft.com/office/drawing/2014/main" id="{2B927BB3-56F6-A8BF-882B-D891E28B4C21}"/>
                      </a:ext>
                    </a:extLst>
                  </p:cNvPr>
                  <p:cNvSpPr/>
                  <p:nvPr/>
                </p:nvSpPr>
                <p:spPr>
                  <a:xfrm>
                    <a:off x="1351692" y="4336851"/>
                    <a:ext cx="1108" cy="554"/>
                  </a:xfrm>
                  <a:custGeom>
                    <a:avLst/>
                    <a:gdLst>
                      <a:gd name="connsiteX0" fmla="*/ 1109 w 1108"/>
                      <a:gd name="connsiteY0" fmla="*/ 277 h 554"/>
                      <a:gd name="connsiteX1" fmla="*/ 554 w 1108"/>
                      <a:gd name="connsiteY1" fmla="*/ 554 h 554"/>
                      <a:gd name="connsiteX2" fmla="*/ 0 w 1108"/>
                      <a:gd name="connsiteY2" fmla="*/ 277 h 554"/>
                      <a:gd name="connsiteX3" fmla="*/ 554 w 1108"/>
                      <a:gd name="connsiteY3" fmla="*/ 0 h 554"/>
                      <a:gd name="connsiteX4" fmla="*/ 1109 w 1108"/>
                      <a:gd name="connsiteY4" fmla="*/ 277 h 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08" h="554">
                        <a:moveTo>
                          <a:pt x="1109" y="277"/>
                        </a:moveTo>
                        <a:cubicBezTo>
                          <a:pt x="1109" y="277"/>
                          <a:pt x="1109" y="554"/>
                          <a:pt x="554" y="554"/>
                        </a:cubicBezTo>
                        <a:cubicBezTo>
                          <a:pt x="0" y="554"/>
                          <a:pt x="0" y="554"/>
                          <a:pt x="0" y="277"/>
                        </a:cubicBezTo>
                        <a:cubicBezTo>
                          <a:pt x="0" y="0"/>
                          <a:pt x="0" y="0"/>
                          <a:pt x="554" y="0"/>
                        </a:cubicBezTo>
                        <a:cubicBezTo>
                          <a:pt x="1109" y="0"/>
                          <a:pt x="1109" y="0"/>
                          <a:pt x="1109" y="277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325" name="Freeform 4324">
                    <a:extLst>
                      <a:ext uri="{FF2B5EF4-FFF2-40B4-BE49-F238E27FC236}">
                        <a16:creationId xmlns:a16="http://schemas.microsoft.com/office/drawing/2014/main" id="{3CA0158E-A829-B667-3807-41669F0D6C1C}"/>
                      </a:ext>
                    </a:extLst>
                  </p:cNvPr>
                  <p:cNvSpPr/>
                  <p:nvPr/>
                </p:nvSpPr>
                <p:spPr>
                  <a:xfrm>
                    <a:off x="1383019" y="4364840"/>
                    <a:ext cx="1108" cy="554"/>
                  </a:xfrm>
                  <a:custGeom>
                    <a:avLst/>
                    <a:gdLst>
                      <a:gd name="connsiteX0" fmla="*/ 1109 w 1108"/>
                      <a:gd name="connsiteY0" fmla="*/ 277 h 554"/>
                      <a:gd name="connsiteX1" fmla="*/ 555 w 1108"/>
                      <a:gd name="connsiteY1" fmla="*/ 554 h 554"/>
                      <a:gd name="connsiteX2" fmla="*/ 0 w 1108"/>
                      <a:gd name="connsiteY2" fmla="*/ 277 h 554"/>
                      <a:gd name="connsiteX3" fmla="*/ 555 w 1108"/>
                      <a:gd name="connsiteY3" fmla="*/ 0 h 554"/>
                      <a:gd name="connsiteX4" fmla="*/ 1109 w 1108"/>
                      <a:gd name="connsiteY4" fmla="*/ 277 h 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08" h="554">
                        <a:moveTo>
                          <a:pt x="1109" y="277"/>
                        </a:moveTo>
                        <a:cubicBezTo>
                          <a:pt x="1109" y="277"/>
                          <a:pt x="1109" y="554"/>
                          <a:pt x="555" y="554"/>
                        </a:cubicBezTo>
                        <a:cubicBezTo>
                          <a:pt x="0" y="554"/>
                          <a:pt x="0" y="554"/>
                          <a:pt x="0" y="277"/>
                        </a:cubicBezTo>
                        <a:cubicBezTo>
                          <a:pt x="0" y="0"/>
                          <a:pt x="0" y="0"/>
                          <a:pt x="555" y="0"/>
                        </a:cubicBezTo>
                        <a:cubicBezTo>
                          <a:pt x="1109" y="0"/>
                          <a:pt x="1109" y="0"/>
                          <a:pt x="1109" y="277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326" name="Freeform 4325">
                    <a:extLst>
                      <a:ext uri="{FF2B5EF4-FFF2-40B4-BE49-F238E27FC236}">
                        <a16:creationId xmlns:a16="http://schemas.microsoft.com/office/drawing/2014/main" id="{6C9D18F2-46B8-E4F9-DE87-C3AFFAAAE99F}"/>
                      </a:ext>
                    </a:extLst>
                  </p:cNvPr>
                  <p:cNvSpPr/>
                  <p:nvPr/>
                </p:nvSpPr>
                <p:spPr>
                  <a:xfrm>
                    <a:off x="1385514" y="4364841"/>
                    <a:ext cx="554" cy="554"/>
                  </a:xfrm>
                  <a:custGeom>
                    <a:avLst/>
                    <a:gdLst>
                      <a:gd name="connsiteX0" fmla="*/ 554 w 554"/>
                      <a:gd name="connsiteY0" fmla="*/ 277 h 554"/>
                      <a:gd name="connsiteX1" fmla="*/ 277 w 554"/>
                      <a:gd name="connsiteY1" fmla="*/ 554 h 554"/>
                      <a:gd name="connsiteX2" fmla="*/ 0 w 554"/>
                      <a:gd name="connsiteY2" fmla="*/ 277 h 554"/>
                      <a:gd name="connsiteX3" fmla="*/ 277 w 554"/>
                      <a:gd name="connsiteY3" fmla="*/ 0 h 554"/>
                      <a:gd name="connsiteX4" fmla="*/ 554 w 554"/>
                      <a:gd name="connsiteY4" fmla="*/ 277 h 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4" h="554">
                        <a:moveTo>
                          <a:pt x="554" y="277"/>
                        </a:moveTo>
                        <a:cubicBezTo>
                          <a:pt x="554" y="430"/>
                          <a:pt x="430" y="554"/>
                          <a:pt x="277" y="554"/>
                        </a:cubicBezTo>
                        <a:cubicBezTo>
                          <a:pt x="124" y="554"/>
                          <a:pt x="0" y="430"/>
                          <a:pt x="0" y="277"/>
                        </a:cubicBezTo>
                        <a:cubicBezTo>
                          <a:pt x="0" y="124"/>
                          <a:pt x="124" y="0"/>
                          <a:pt x="277" y="0"/>
                        </a:cubicBezTo>
                        <a:cubicBezTo>
                          <a:pt x="430" y="0"/>
                          <a:pt x="554" y="124"/>
                          <a:pt x="554" y="277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327" name="Freeform 4326">
                    <a:extLst>
                      <a:ext uri="{FF2B5EF4-FFF2-40B4-BE49-F238E27FC236}">
                        <a16:creationId xmlns:a16="http://schemas.microsoft.com/office/drawing/2014/main" id="{B751420B-95E6-7E72-63F2-48E8D4467AB0}"/>
                      </a:ext>
                    </a:extLst>
                  </p:cNvPr>
                  <p:cNvSpPr/>
                  <p:nvPr/>
                </p:nvSpPr>
                <p:spPr>
                  <a:xfrm>
                    <a:off x="1384682" y="4364563"/>
                    <a:ext cx="554" cy="554"/>
                  </a:xfrm>
                  <a:custGeom>
                    <a:avLst/>
                    <a:gdLst>
                      <a:gd name="connsiteX0" fmla="*/ 554 w 554"/>
                      <a:gd name="connsiteY0" fmla="*/ 277 h 554"/>
                      <a:gd name="connsiteX1" fmla="*/ 277 w 554"/>
                      <a:gd name="connsiteY1" fmla="*/ 554 h 554"/>
                      <a:gd name="connsiteX2" fmla="*/ 0 w 554"/>
                      <a:gd name="connsiteY2" fmla="*/ 277 h 554"/>
                      <a:gd name="connsiteX3" fmla="*/ 277 w 554"/>
                      <a:gd name="connsiteY3" fmla="*/ 0 h 554"/>
                      <a:gd name="connsiteX4" fmla="*/ 554 w 554"/>
                      <a:gd name="connsiteY4" fmla="*/ 277 h 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4" h="554">
                        <a:moveTo>
                          <a:pt x="554" y="277"/>
                        </a:moveTo>
                        <a:cubicBezTo>
                          <a:pt x="554" y="430"/>
                          <a:pt x="430" y="554"/>
                          <a:pt x="277" y="554"/>
                        </a:cubicBezTo>
                        <a:cubicBezTo>
                          <a:pt x="124" y="554"/>
                          <a:pt x="0" y="430"/>
                          <a:pt x="0" y="277"/>
                        </a:cubicBezTo>
                        <a:cubicBezTo>
                          <a:pt x="0" y="124"/>
                          <a:pt x="124" y="0"/>
                          <a:pt x="277" y="0"/>
                        </a:cubicBezTo>
                        <a:cubicBezTo>
                          <a:pt x="430" y="0"/>
                          <a:pt x="554" y="124"/>
                          <a:pt x="554" y="277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328" name="Freeform 4327">
                    <a:extLst>
                      <a:ext uri="{FF2B5EF4-FFF2-40B4-BE49-F238E27FC236}">
                        <a16:creationId xmlns:a16="http://schemas.microsoft.com/office/drawing/2014/main" id="{34B56122-01DD-356D-0FE1-272F37282D37}"/>
                      </a:ext>
                    </a:extLst>
                  </p:cNvPr>
                  <p:cNvSpPr/>
                  <p:nvPr/>
                </p:nvSpPr>
                <p:spPr>
                  <a:xfrm>
                    <a:off x="1384405" y="4363732"/>
                    <a:ext cx="554" cy="554"/>
                  </a:xfrm>
                  <a:custGeom>
                    <a:avLst/>
                    <a:gdLst>
                      <a:gd name="connsiteX0" fmla="*/ 555 w 554"/>
                      <a:gd name="connsiteY0" fmla="*/ 277 h 554"/>
                      <a:gd name="connsiteX1" fmla="*/ 277 w 554"/>
                      <a:gd name="connsiteY1" fmla="*/ 554 h 554"/>
                      <a:gd name="connsiteX2" fmla="*/ 0 w 554"/>
                      <a:gd name="connsiteY2" fmla="*/ 277 h 554"/>
                      <a:gd name="connsiteX3" fmla="*/ 277 w 554"/>
                      <a:gd name="connsiteY3" fmla="*/ 0 h 554"/>
                      <a:gd name="connsiteX4" fmla="*/ 555 w 554"/>
                      <a:gd name="connsiteY4" fmla="*/ 277 h 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4" h="554">
                        <a:moveTo>
                          <a:pt x="555" y="277"/>
                        </a:moveTo>
                        <a:cubicBezTo>
                          <a:pt x="555" y="430"/>
                          <a:pt x="430" y="554"/>
                          <a:pt x="277" y="554"/>
                        </a:cubicBezTo>
                        <a:cubicBezTo>
                          <a:pt x="124" y="554"/>
                          <a:pt x="0" y="430"/>
                          <a:pt x="0" y="277"/>
                        </a:cubicBezTo>
                        <a:cubicBezTo>
                          <a:pt x="0" y="124"/>
                          <a:pt x="124" y="0"/>
                          <a:pt x="277" y="0"/>
                        </a:cubicBezTo>
                        <a:cubicBezTo>
                          <a:pt x="430" y="0"/>
                          <a:pt x="555" y="124"/>
                          <a:pt x="555" y="277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4302" name="Graphic 248">
                  <a:extLst>
                    <a:ext uri="{FF2B5EF4-FFF2-40B4-BE49-F238E27FC236}">
                      <a16:creationId xmlns:a16="http://schemas.microsoft.com/office/drawing/2014/main" id="{359ADE17-5F99-B688-07B6-490AD5CCACFA}"/>
                    </a:ext>
                  </a:extLst>
                </p:cNvPr>
                <p:cNvGrpSpPr/>
                <p:nvPr/>
              </p:nvGrpSpPr>
              <p:grpSpPr>
                <a:xfrm>
                  <a:off x="1414069" y="4319115"/>
                  <a:ext cx="1386" cy="1662"/>
                  <a:chOff x="1414069" y="4319115"/>
                  <a:chExt cx="1386" cy="1662"/>
                </a:xfrm>
                <a:grpFill/>
              </p:grpSpPr>
              <p:sp>
                <p:nvSpPr>
                  <p:cNvPr id="4319" name="Freeform 4318">
                    <a:extLst>
                      <a:ext uri="{FF2B5EF4-FFF2-40B4-BE49-F238E27FC236}">
                        <a16:creationId xmlns:a16="http://schemas.microsoft.com/office/drawing/2014/main" id="{3D3542EC-8097-D4FF-183C-02C9406434AD}"/>
                      </a:ext>
                    </a:extLst>
                  </p:cNvPr>
                  <p:cNvSpPr/>
                  <p:nvPr/>
                </p:nvSpPr>
                <p:spPr>
                  <a:xfrm>
                    <a:off x="1415178" y="4319115"/>
                    <a:ext cx="277" cy="831"/>
                  </a:xfrm>
                  <a:custGeom>
                    <a:avLst/>
                    <a:gdLst>
                      <a:gd name="connsiteX0" fmla="*/ 0 w 277"/>
                      <a:gd name="connsiteY0" fmla="*/ 0 h 831"/>
                      <a:gd name="connsiteX1" fmla="*/ 0 w 277"/>
                      <a:gd name="connsiteY1" fmla="*/ 0 h 831"/>
                      <a:gd name="connsiteX2" fmla="*/ 0 w 277"/>
                      <a:gd name="connsiteY2" fmla="*/ 0 h 831"/>
                      <a:gd name="connsiteX3" fmla="*/ 0 w 277"/>
                      <a:gd name="connsiteY3" fmla="*/ 0 h 831"/>
                      <a:gd name="connsiteX4" fmla="*/ 0 w 277"/>
                      <a:gd name="connsiteY4" fmla="*/ 0 h 831"/>
                      <a:gd name="connsiteX5" fmla="*/ 0 w 277"/>
                      <a:gd name="connsiteY5" fmla="*/ 0 h 831"/>
                      <a:gd name="connsiteX6" fmla="*/ 0 w 277"/>
                      <a:gd name="connsiteY6" fmla="*/ 0 h 831"/>
                      <a:gd name="connsiteX7" fmla="*/ 0 w 277"/>
                      <a:gd name="connsiteY7" fmla="*/ 554 h 831"/>
                      <a:gd name="connsiteX8" fmla="*/ 0 w 277"/>
                      <a:gd name="connsiteY8" fmla="*/ 554 h 831"/>
                      <a:gd name="connsiteX9" fmla="*/ 0 w 277"/>
                      <a:gd name="connsiteY9" fmla="*/ 832 h 831"/>
                      <a:gd name="connsiteX10" fmla="*/ 277 w 277"/>
                      <a:gd name="connsiteY10" fmla="*/ 832 h 831"/>
                      <a:gd name="connsiteX11" fmla="*/ 277 w 277"/>
                      <a:gd name="connsiteY11" fmla="*/ 832 h 831"/>
                      <a:gd name="connsiteX12" fmla="*/ 277 w 277"/>
                      <a:gd name="connsiteY12" fmla="*/ 832 h 831"/>
                      <a:gd name="connsiteX13" fmla="*/ 277 w 277"/>
                      <a:gd name="connsiteY13" fmla="*/ 832 h 831"/>
                      <a:gd name="connsiteX14" fmla="*/ 277 w 277"/>
                      <a:gd name="connsiteY14" fmla="*/ 832 h 831"/>
                      <a:gd name="connsiteX15" fmla="*/ 277 w 277"/>
                      <a:gd name="connsiteY15" fmla="*/ 832 h 831"/>
                      <a:gd name="connsiteX16" fmla="*/ 277 w 277"/>
                      <a:gd name="connsiteY16" fmla="*/ 832 h 831"/>
                      <a:gd name="connsiteX17" fmla="*/ 277 w 277"/>
                      <a:gd name="connsiteY17" fmla="*/ 832 h 831"/>
                      <a:gd name="connsiteX18" fmla="*/ 277 w 277"/>
                      <a:gd name="connsiteY18" fmla="*/ 832 h 831"/>
                      <a:gd name="connsiteX19" fmla="*/ 277 w 277"/>
                      <a:gd name="connsiteY19" fmla="*/ 832 h 831"/>
                      <a:gd name="connsiteX20" fmla="*/ 277 w 277"/>
                      <a:gd name="connsiteY20" fmla="*/ 832 h 831"/>
                      <a:gd name="connsiteX21" fmla="*/ 277 w 277"/>
                      <a:gd name="connsiteY21" fmla="*/ 832 h 831"/>
                      <a:gd name="connsiteX22" fmla="*/ 277 w 277"/>
                      <a:gd name="connsiteY22" fmla="*/ 832 h 831"/>
                      <a:gd name="connsiteX23" fmla="*/ 277 w 277"/>
                      <a:gd name="connsiteY23" fmla="*/ 832 h 8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</a:cxnLst>
                    <a:rect l="l" t="t" r="r" b="b"/>
                    <a:pathLst>
                      <a:path w="277" h="831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277"/>
                          <a:pt x="0" y="554"/>
                        </a:cubicBezTo>
                        <a:cubicBezTo>
                          <a:pt x="0" y="554"/>
                          <a:pt x="0" y="554"/>
                          <a:pt x="0" y="554"/>
                        </a:cubicBezTo>
                        <a:cubicBezTo>
                          <a:pt x="0" y="554"/>
                          <a:pt x="0" y="554"/>
                          <a:pt x="0" y="832"/>
                        </a:cubicBezTo>
                        <a:cubicBezTo>
                          <a:pt x="0" y="832"/>
                          <a:pt x="0" y="832"/>
                          <a:pt x="277" y="832"/>
                        </a:cubicBezTo>
                        <a:cubicBezTo>
                          <a:pt x="277" y="832"/>
                          <a:pt x="277" y="832"/>
                          <a:pt x="277" y="832"/>
                        </a:cubicBezTo>
                        <a:cubicBezTo>
                          <a:pt x="277" y="832"/>
                          <a:pt x="277" y="832"/>
                          <a:pt x="277" y="832"/>
                        </a:cubicBezTo>
                        <a:cubicBezTo>
                          <a:pt x="277" y="832"/>
                          <a:pt x="277" y="832"/>
                          <a:pt x="277" y="832"/>
                        </a:cubicBezTo>
                        <a:cubicBezTo>
                          <a:pt x="277" y="832"/>
                          <a:pt x="277" y="832"/>
                          <a:pt x="277" y="832"/>
                        </a:cubicBezTo>
                        <a:cubicBezTo>
                          <a:pt x="277" y="832"/>
                          <a:pt x="277" y="832"/>
                          <a:pt x="277" y="832"/>
                        </a:cubicBezTo>
                        <a:cubicBezTo>
                          <a:pt x="277" y="832"/>
                          <a:pt x="277" y="832"/>
                          <a:pt x="277" y="832"/>
                        </a:cubicBezTo>
                        <a:cubicBezTo>
                          <a:pt x="277" y="832"/>
                          <a:pt x="277" y="832"/>
                          <a:pt x="277" y="832"/>
                        </a:cubicBezTo>
                        <a:cubicBezTo>
                          <a:pt x="277" y="832"/>
                          <a:pt x="277" y="832"/>
                          <a:pt x="277" y="832"/>
                        </a:cubicBezTo>
                        <a:cubicBezTo>
                          <a:pt x="277" y="832"/>
                          <a:pt x="277" y="832"/>
                          <a:pt x="277" y="832"/>
                        </a:cubicBezTo>
                        <a:cubicBezTo>
                          <a:pt x="277" y="832"/>
                          <a:pt x="277" y="832"/>
                          <a:pt x="277" y="832"/>
                        </a:cubicBezTo>
                        <a:cubicBezTo>
                          <a:pt x="277" y="832"/>
                          <a:pt x="277" y="832"/>
                          <a:pt x="277" y="832"/>
                        </a:cubicBezTo>
                        <a:cubicBezTo>
                          <a:pt x="277" y="832"/>
                          <a:pt x="277" y="832"/>
                          <a:pt x="277" y="832"/>
                        </a:cubicBezTo>
                        <a:cubicBezTo>
                          <a:pt x="277" y="832"/>
                          <a:pt x="277" y="832"/>
                          <a:pt x="277" y="832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320" name="Freeform 4319">
                    <a:extLst>
                      <a:ext uri="{FF2B5EF4-FFF2-40B4-BE49-F238E27FC236}">
                        <a16:creationId xmlns:a16="http://schemas.microsoft.com/office/drawing/2014/main" id="{3C89CF7A-4127-D672-F3BE-C6FF826103DA}"/>
                      </a:ext>
                    </a:extLst>
                  </p:cNvPr>
                  <p:cNvSpPr/>
                  <p:nvPr/>
                </p:nvSpPr>
                <p:spPr>
                  <a:xfrm>
                    <a:off x="1414069" y="4319670"/>
                    <a:ext cx="554" cy="1108"/>
                  </a:xfrm>
                  <a:custGeom>
                    <a:avLst/>
                    <a:gdLst>
                      <a:gd name="connsiteX0" fmla="*/ 554 w 554"/>
                      <a:gd name="connsiteY0" fmla="*/ 554 h 1108"/>
                      <a:gd name="connsiteX1" fmla="*/ 277 w 554"/>
                      <a:gd name="connsiteY1" fmla="*/ 1108 h 1108"/>
                      <a:gd name="connsiteX2" fmla="*/ 0 w 554"/>
                      <a:gd name="connsiteY2" fmla="*/ 554 h 1108"/>
                      <a:gd name="connsiteX3" fmla="*/ 277 w 554"/>
                      <a:gd name="connsiteY3" fmla="*/ 0 h 1108"/>
                      <a:gd name="connsiteX4" fmla="*/ 554 w 554"/>
                      <a:gd name="connsiteY4" fmla="*/ 554 h 11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4" h="1108">
                        <a:moveTo>
                          <a:pt x="554" y="554"/>
                        </a:moveTo>
                        <a:cubicBezTo>
                          <a:pt x="554" y="860"/>
                          <a:pt x="430" y="1108"/>
                          <a:pt x="277" y="1108"/>
                        </a:cubicBezTo>
                        <a:cubicBezTo>
                          <a:pt x="124" y="1108"/>
                          <a:pt x="0" y="860"/>
                          <a:pt x="0" y="554"/>
                        </a:cubicBezTo>
                        <a:cubicBezTo>
                          <a:pt x="0" y="248"/>
                          <a:pt x="124" y="0"/>
                          <a:pt x="277" y="0"/>
                        </a:cubicBezTo>
                        <a:cubicBezTo>
                          <a:pt x="430" y="0"/>
                          <a:pt x="554" y="248"/>
                          <a:pt x="554" y="554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sp>
              <p:nvSpPr>
                <p:cNvPr id="4303" name="Freeform 4302">
                  <a:extLst>
                    <a:ext uri="{FF2B5EF4-FFF2-40B4-BE49-F238E27FC236}">
                      <a16:creationId xmlns:a16="http://schemas.microsoft.com/office/drawing/2014/main" id="{92A9A74B-46C4-6F49-9DE5-C1CB6BB6E81F}"/>
                    </a:ext>
                  </a:extLst>
                </p:cNvPr>
                <p:cNvSpPr/>
                <p:nvPr/>
              </p:nvSpPr>
              <p:spPr>
                <a:xfrm>
                  <a:off x="1412960" y="4313296"/>
                  <a:ext cx="1108" cy="1662"/>
                </a:xfrm>
                <a:custGeom>
                  <a:avLst/>
                  <a:gdLst>
                    <a:gd name="connsiteX0" fmla="*/ 1109 w 1108"/>
                    <a:gd name="connsiteY0" fmla="*/ 831 h 1662"/>
                    <a:gd name="connsiteX1" fmla="*/ 554 w 1108"/>
                    <a:gd name="connsiteY1" fmla="*/ 1663 h 1662"/>
                    <a:gd name="connsiteX2" fmla="*/ 0 w 1108"/>
                    <a:gd name="connsiteY2" fmla="*/ 831 h 1662"/>
                    <a:gd name="connsiteX3" fmla="*/ 554 w 1108"/>
                    <a:gd name="connsiteY3" fmla="*/ 0 h 1662"/>
                    <a:gd name="connsiteX4" fmla="*/ 1109 w 1108"/>
                    <a:gd name="connsiteY4" fmla="*/ 831 h 16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08" h="1662">
                      <a:moveTo>
                        <a:pt x="1109" y="831"/>
                      </a:moveTo>
                      <a:cubicBezTo>
                        <a:pt x="1109" y="1290"/>
                        <a:pt x="861" y="1663"/>
                        <a:pt x="554" y="1663"/>
                      </a:cubicBezTo>
                      <a:cubicBezTo>
                        <a:pt x="248" y="1663"/>
                        <a:pt x="0" y="1291"/>
                        <a:pt x="0" y="831"/>
                      </a:cubicBezTo>
                      <a:cubicBezTo>
                        <a:pt x="0" y="372"/>
                        <a:pt x="248" y="0"/>
                        <a:pt x="554" y="0"/>
                      </a:cubicBezTo>
                      <a:cubicBezTo>
                        <a:pt x="861" y="0"/>
                        <a:pt x="1109" y="372"/>
                        <a:pt x="1109" y="831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304" name="Freeform 4303">
                  <a:extLst>
                    <a:ext uri="{FF2B5EF4-FFF2-40B4-BE49-F238E27FC236}">
                      <a16:creationId xmlns:a16="http://schemas.microsoft.com/office/drawing/2014/main" id="{69D64745-61F4-FD1A-2094-845A2EFA3F82}"/>
                    </a:ext>
                  </a:extLst>
                </p:cNvPr>
                <p:cNvSpPr/>
                <p:nvPr/>
              </p:nvSpPr>
              <p:spPr>
                <a:xfrm>
                  <a:off x="1456209" y="4297931"/>
                  <a:ext cx="2495" cy="2673"/>
                </a:xfrm>
                <a:custGeom>
                  <a:avLst/>
                  <a:gdLst>
                    <a:gd name="connsiteX0" fmla="*/ 2495 w 2495"/>
                    <a:gd name="connsiteY0" fmla="*/ 2063 h 2673"/>
                    <a:gd name="connsiteX1" fmla="*/ 1663 w 2495"/>
                    <a:gd name="connsiteY1" fmla="*/ 2617 h 2673"/>
                    <a:gd name="connsiteX2" fmla="*/ 832 w 2495"/>
                    <a:gd name="connsiteY2" fmla="*/ 1786 h 2673"/>
                    <a:gd name="connsiteX3" fmla="*/ 0 w 2495"/>
                    <a:gd name="connsiteY3" fmla="*/ 1232 h 2673"/>
                    <a:gd name="connsiteX4" fmla="*/ 0 w 2495"/>
                    <a:gd name="connsiteY4" fmla="*/ 123 h 2673"/>
                    <a:gd name="connsiteX5" fmla="*/ 555 w 2495"/>
                    <a:gd name="connsiteY5" fmla="*/ 123 h 2673"/>
                    <a:gd name="connsiteX6" fmla="*/ 1386 w 2495"/>
                    <a:gd name="connsiteY6" fmla="*/ 678 h 2673"/>
                    <a:gd name="connsiteX7" fmla="*/ 1941 w 2495"/>
                    <a:gd name="connsiteY7" fmla="*/ 2063 h 26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495" h="2673">
                      <a:moveTo>
                        <a:pt x="2495" y="2063"/>
                      </a:moveTo>
                      <a:cubicBezTo>
                        <a:pt x="2495" y="2063"/>
                        <a:pt x="2218" y="2894"/>
                        <a:pt x="1663" y="2617"/>
                      </a:cubicBezTo>
                      <a:cubicBezTo>
                        <a:pt x="1109" y="2340"/>
                        <a:pt x="1386" y="1786"/>
                        <a:pt x="832" y="1786"/>
                      </a:cubicBezTo>
                      <a:cubicBezTo>
                        <a:pt x="555" y="1786"/>
                        <a:pt x="277" y="1786"/>
                        <a:pt x="0" y="1232"/>
                      </a:cubicBezTo>
                      <a:cubicBezTo>
                        <a:pt x="0" y="955"/>
                        <a:pt x="0" y="123"/>
                        <a:pt x="0" y="123"/>
                      </a:cubicBezTo>
                      <a:cubicBezTo>
                        <a:pt x="277" y="123"/>
                        <a:pt x="555" y="-154"/>
                        <a:pt x="555" y="123"/>
                      </a:cubicBezTo>
                      <a:cubicBezTo>
                        <a:pt x="555" y="123"/>
                        <a:pt x="1109" y="123"/>
                        <a:pt x="1386" y="678"/>
                      </a:cubicBezTo>
                      <a:cubicBezTo>
                        <a:pt x="1386" y="955"/>
                        <a:pt x="2218" y="1786"/>
                        <a:pt x="1941" y="2063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305" name="Freeform 4304">
                  <a:extLst>
                    <a:ext uri="{FF2B5EF4-FFF2-40B4-BE49-F238E27FC236}">
                      <a16:creationId xmlns:a16="http://schemas.microsoft.com/office/drawing/2014/main" id="{6E6304E6-74A0-2D7A-E4E4-6CEEA58D49EE}"/>
                    </a:ext>
                  </a:extLst>
                </p:cNvPr>
                <p:cNvSpPr/>
                <p:nvPr/>
              </p:nvSpPr>
              <p:spPr>
                <a:xfrm>
                  <a:off x="1391059" y="4439663"/>
                  <a:ext cx="2217" cy="2217"/>
                </a:xfrm>
                <a:custGeom>
                  <a:avLst/>
                  <a:gdLst>
                    <a:gd name="connsiteX0" fmla="*/ 2218 w 2217"/>
                    <a:gd name="connsiteY0" fmla="*/ 1109 h 2217"/>
                    <a:gd name="connsiteX1" fmla="*/ 1109 w 2217"/>
                    <a:gd name="connsiteY1" fmla="*/ 2217 h 2217"/>
                    <a:gd name="connsiteX2" fmla="*/ 0 w 2217"/>
                    <a:gd name="connsiteY2" fmla="*/ 1109 h 2217"/>
                    <a:gd name="connsiteX3" fmla="*/ 1109 w 2217"/>
                    <a:gd name="connsiteY3" fmla="*/ 0 h 2217"/>
                    <a:gd name="connsiteX4" fmla="*/ 2218 w 2217"/>
                    <a:gd name="connsiteY4" fmla="*/ 1109 h 22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17" h="2217">
                      <a:moveTo>
                        <a:pt x="2218" y="1109"/>
                      </a:moveTo>
                      <a:cubicBezTo>
                        <a:pt x="2218" y="1663"/>
                        <a:pt x="1663" y="2217"/>
                        <a:pt x="1109" y="2217"/>
                      </a:cubicBezTo>
                      <a:cubicBezTo>
                        <a:pt x="555" y="2217"/>
                        <a:pt x="0" y="1663"/>
                        <a:pt x="0" y="1109"/>
                      </a:cubicBezTo>
                      <a:cubicBezTo>
                        <a:pt x="0" y="554"/>
                        <a:pt x="555" y="0"/>
                        <a:pt x="1109" y="0"/>
                      </a:cubicBezTo>
                      <a:cubicBezTo>
                        <a:pt x="1663" y="0"/>
                        <a:pt x="2218" y="554"/>
                        <a:pt x="2218" y="1109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grpSp>
              <p:nvGrpSpPr>
                <p:cNvPr id="4306" name="Graphic 248">
                  <a:extLst>
                    <a:ext uri="{FF2B5EF4-FFF2-40B4-BE49-F238E27FC236}">
                      <a16:creationId xmlns:a16="http://schemas.microsoft.com/office/drawing/2014/main" id="{9B295BCD-E3DE-B6EF-3C20-09752FCBC965}"/>
                    </a:ext>
                  </a:extLst>
                </p:cNvPr>
                <p:cNvGrpSpPr/>
                <p:nvPr/>
              </p:nvGrpSpPr>
              <p:grpSpPr>
                <a:xfrm>
                  <a:off x="1430905" y="4445149"/>
                  <a:ext cx="13937" cy="6707"/>
                  <a:chOff x="1430905" y="4445149"/>
                  <a:chExt cx="13937" cy="6707"/>
                </a:xfrm>
                <a:grpFill/>
              </p:grpSpPr>
              <p:sp>
                <p:nvSpPr>
                  <p:cNvPr id="4315" name="Freeform 4314">
                    <a:extLst>
                      <a:ext uri="{FF2B5EF4-FFF2-40B4-BE49-F238E27FC236}">
                        <a16:creationId xmlns:a16="http://schemas.microsoft.com/office/drawing/2014/main" id="{7E5DEF9A-1210-C3DE-3503-14C7CEE57B05}"/>
                      </a:ext>
                    </a:extLst>
                  </p:cNvPr>
                  <p:cNvSpPr/>
                  <p:nvPr/>
                </p:nvSpPr>
                <p:spPr>
                  <a:xfrm>
                    <a:off x="1432367" y="4446314"/>
                    <a:ext cx="554" cy="554"/>
                  </a:xfrm>
                  <a:custGeom>
                    <a:avLst/>
                    <a:gdLst>
                      <a:gd name="connsiteX0" fmla="*/ 555 w 554"/>
                      <a:gd name="connsiteY0" fmla="*/ 277 h 554"/>
                      <a:gd name="connsiteX1" fmla="*/ 277 w 554"/>
                      <a:gd name="connsiteY1" fmla="*/ 554 h 554"/>
                      <a:gd name="connsiteX2" fmla="*/ 0 w 554"/>
                      <a:gd name="connsiteY2" fmla="*/ 277 h 554"/>
                      <a:gd name="connsiteX3" fmla="*/ 277 w 554"/>
                      <a:gd name="connsiteY3" fmla="*/ 0 h 554"/>
                      <a:gd name="connsiteX4" fmla="*/ 555 w 554"/>
                      <a:gd name="connsiteY4" fmla="*/ 277 h 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4" h="554">
                        <a:moveTo>
                          <a:pt x="555" y="277"/>
                        </a:moveTo>
                        <a:cubicBezTo>
                          <a:pt x="555" y="277"/>
                          <a:pt x="555" y="554"/>
                          <a:pt x="277" y="554"/>
                        </a:cubicBezTo>
                        <a:cubicBezTo>
                          <a:pt x="0" y="554"/>
                          <a:pt x="0" y="554"/>
                          <a:pt x="0" y="277"/>
                        </a:cubicBezTo>
                        <a:cubicBezTo>
                          <a:pt x="0" y="0"/>
                          <a:pt x="0" y="0"/>
                          <a:pt x="277" y="0"/>
                        </a:cubicBezTo>
                        <a:cubicBezTo>
                          <a:pt x="555" y="0"/>
                          <a:pt x="555" y="0"/>
                          <a:pt x="555" y="277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316" name="Freeform 4315">
                    <a:extLst>
                      <a:ext uri="{FF2B5EF4-FFF2-40B4-BE49-F238E27FC236}">
                        <a16:creationId xmlns:a16="http://schemas.microsoft.com/office/drawing/2014/main" id="{00EC5E95-82B8-DA83-4CED-CE255560AA1B}"/>
                      </a:ext>
                    </a:extLst>
                  </p:cNvPr>
                  <p:cNvSpPr/>
                  <p:nvPr/>
                </p:nvSpPr>
                <p:spPr>
                  <a:xfrm>
                    <a:off x="1430981" y="4446037"/>
                    <a:ext cx="554" cy="554"/>
                  </a:xfrm>
                  <a:custGeom>
                    <a:avLst/>
                    <a:gdLst>
                      <a:gd name="connsiteX0" fmla="*/ 555 w 554"/>
                      <a:gd name="connsiteY0" fmla="*/ 277 h 554"/>
                      <a:gd name="connsiteX1" fmla="*/ 277 w 554"/>
                      <a:gd name="connsiteY1" fmla="*/ 554 h 554"/>
                      <a:gd name="connsiteX2" fmla="*/ 0 w 554"/>
                      <a:gd name="connsiteY2" fmla="*/ 277 h 554"/>
                      <a:gd name="connsiteX3" fmla="*/ 277 w 554"/>
                      <a:gd name="connsiteY3" fmla="*/ 0 h 554"/>
                      <a:gd name="connsiteX4" fmla="*/ 555 w 554"/>
                      <a:gd name="connsiteY4" fmla="*/ 277 h 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4" h="554">
                        <a:moveTo>
                          <a:pt x="555" y="277"/>
                        </a:moveTo>
                        <a:cubicBezTo>
                          <a:pt x="555" y="277"/>
                          <a:pt x="555" y="554"/>
                          <a:pt x="277" y="554"/>
                        </a:cubicBezTo>
                        <a:cubicBezTo>
                          <a:pt x="0" y="554"/>
                          <a:pt x="0" y="554"/>
                          <a:pt x="0" y="277"/>
                        </a:cubicBezTo>
                        <a:cubicBezTo>
                          <a:pt x="0" y="0"/>
                          <a:pt x="0" y="0"/>
                          <a:pt x="277" y="0"/>
                        </a:cubicBezTo>
                        <a:cubicBezTo>
                          <a:pt x="555" y="0"/>
                          <a:pt x="555" y="0"/>
                          <a:pt x="555" y="277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317" name="Freeform 4316">
                    <a:extLst>
                      <a:ext uri="{FF2B5EF4-FFF2-40B4-BE49-F238E27FC236}">
                        <a16:creationId xmlns:a16="http://schemas.microsoft.com/office/drawing/2014/main" id="{ECAB1A47-73D1-CECF-DDBA-06E2B29AAE1F}"/>
                      </a:ext>
                    </a:extLst>
                  </p:cNvPr>
                  <p:cNvSpPr/>
                  <p:nvPr/>
                </p:nvSpPr>
                <p:spPr>
                  <a:xfrm>
                    <a:off x="1430905" y="4445149"/>
                    <a:ext cx="1299" cy="1442"/>
                  </a:xfrm>
                  <a:custGeom>
                    <a:avLst/>
                    <a:gdLst>
                      <a:gd name="connsiteX0" fmla="*/ 907 w 1299"/>
                      <a:gd name="connsiteY0" fmla="*/ 1165 h 1442"/>
                      <a:gd name="connsiteX1" fmla="*/ 907 w 1299"/>
                      <a:gd name="connsiteY1" fmla="*/ 1165 h 1442"/>
                      <a:gd name="connsiteX2" fmla="*/ 1185 w 1299"/>
                      <a:gd name="connsiteY2" fmla="*/ 611 h 1442"/>
                      <a:gd name="connsiteX3" fmla="*/ 630 w 1299"/>
                      <a:gd name="connsiteY3" fmla="*/ 57 h 1442"/>
                      <a:gd name="connsiteX4" fmla="*/ 76 w 1299"/>
                      <a:gd name="connsiteY4" fmla="*/ 888 h 1442"/>
                      <a:gd name="connsiteX5" fmla="*/ 630 w 1299"/>
                      <a:gd name="connsiteY5" fmla="*/ 1442 h 1442"/>
                      <a:gd name="connsiteX6" fmla="*/ 630 w 1299"/>
                      <a:gd name="connsiteY6" fmla="*/ 1442 h 14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99" h="1442">
                        <a:moveTo>
                          <a:pt x="907" y="1165"/>
                        </a:moveTo>
                        <a:cubicBezTo>
                          <a:pt x="907" y="1165"/>
                          <a:pt x="907" y="1165"/>
                          <a:pt x="907" y="1165"/>
                        </a:cubicBezTo>
                        <a:cubicBezTo>
                          <a:pt x="1185" y="1165"/>
                          <a:pt x="1462" y="1165"/>
                          <a:pt x="1185" y="611"/>
                        </a:cubicBezTo>
                        <a:cubicBezTo>
                          <a:pt x="1185" y="611"/>
                          <a:pt x="1185" y="-221"/>
                          <a:pt x="630" y="57"/>
                        </a:cubicBezTo>
                        <a:cubicBezTo>
                          <a:pt x="353" y="57"/>
                          <a:pt x="-202" y="611"/>
                          <a:pt x="76" y="888"/>
                        </a:cubicBezTo>
                        <a:cubicBezTo>
                          <a:pt x="76" y="888"/>
                          <a:pt x="630" y="1442"/>
                          <a:pt x="630" y="1442"/>
                        </a:cubicBezTo>
                        <a:cubicBezTo>
                          <a:pt x="630" y="1442"/>
                          <a:pt x="630" y="1442"/>
                          <a:pt x="630" y="1442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318" name="Freeform 4317">
                    <a:extLst>
                      <a:ext uri="{FF2B5EF4-FFF2-40B4-BE49-F238E27FC236}">
                        <a16:creationId xmlns:a16="http://schemas.microsoft.com/office/drawing/2014/main" id="{52DBD373-8BB4-E87C-D84B-144CE7E9F412}"/>
                      </a:ext>
                    </a:extLst>
                  </p:cNvPr>
                  <p:cNvSpPr/>
                  <p:nvPr/>
                </p:nvSpPr>
                <p:spPr>
                  <a:xfrm>
                    <a:off x="1443179" y="4450748"/>
                    <a:ext cx="1663" cy="1108"/>
                  </a:xfrm>
                  <a:custGeom>
                    <a:avLst/>
                    <a:gdLst>
                      <a:gd name="connsiteX0" fmla="*/ 1663 w 1663"/>
                      <a:gd name="connsiteY0" fmla="*/ 554 h 1108"/>
                      <a:gd name="connsiteX1" fmla="*/ 832 w 1663"/>
                      <a:gd name="connsiteY1" fmla="*/ 1108 h 1108"/>
                      <a:gd name="connsiteX2" fmla="*/ 0 w 1663"/>
                      <a:gd name="connsiteY2" fmla="*/ 554 h 1108"/>
                      <a:gd name="connsiteX3" fmla="*/ 832 w 1663"/>
                      <a:gd name="connsiteY3" fmla="*/ 0 h 1108"/>
                      <a:gd name="connsiteX4" fmla="*/ 1663 w 1663"/>
                      <a:gd name="connsiteY4" fmla="*/ 554 h 11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63" h="1108">
                        <a:moveTo>
                          <a:pt x="1663" y="554"/>
                        </a:moveTo>
                        <a:cubicBezTo>
                          <a:pt x="1663" y="860"/>
                          <a:pt x="1291" y="1108"/>
                          <a:pt x="832" y="1108"/>
                        </a:cubicBezTo>
                        <a:cubicBezTo>
                          <a:pt x="372" y="1108"/>
                          <a:pt x="0" y="860"/>
                          <a:pt x="0" y="554"/>
                        </a:cubicBezTo>
                        <a:cubicBezTo>
                          <a:pt x="0" y="248"/>
                          <a:pt x="372" y="0"/>
                          <a:pt x="832" y="0"/>
                        </a:cubicBezTo>
                        <a:cubicBezTo>
                          <a:pt x="1291" y="0"/>
                          <a:pt x="1663" y="249"/>
                          <a:pt x="1663" y="554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4307" name="Graphic 248">
                  <a:extLst>
                    <a:ext uri="{FF2B5EF4-FFF2-40B4-BE49-F238E27FC236}">
                      <a16:creationId xmlns:a16="http://schemas.microsoft.com/office/drawing/2014/main" id="{0CD5B69C-D24A-5C03-9E17-D546A760B2A5}"/>
                    </a:ext>
                  </a:extLst>
                </p:cNvPr>
                <p:cNvGrpSpPr/>
                <p:nvPr/>
              </p:nvGrpSpPr>
              <p:grpSpPr>
                <a:xfrm>
                  <a:off x="1452605" y="4459339"/>
                  <a:ext cx="4202" cy="4162"/>
                  <a:chOff x="1452605" y="4459339"/>
                  <a:chExt cx="4202" cy="4162"/>
                </a:xfrm>
                <a:grpFill/>
              </p:grpSpPr>
              <p:sp>
                <p:nvSpPr>
                  <p:cNvPr id="4313" name="Freeform 4312">
                    <a:extLst>
                      <a:ext uri="{FF2B5EF4-FFF2-40B4-BE49-F238E27FC236}">
                        <a16:creationId xmlns:a16="http://schemas.microsoft.com/office/drawing/2014/main" id="{901760E4-C948-2A23-BEEA-9611D46BD9BB}"/>
                      </a:ext>
                    </a:extLst>
                  </p:cNvPr>
                  <p:cNvSpPr/>
                  <p:nvPr/>
                </p:nvSpPr>
                <p:spPr>
                  <a:xfrm>
                    <a:off x="1455100" y="4461758"/>
                    <a:ext cx="1707" cy="1744"/>
                  </a:xfrm>
                  <a:custGeom>
                    <a:avLst/>
                    <a:gdLst>
                      <a:gd name="connsiteX0" fmla="*/ 0 w 1707"/>
                      <a:gd name="connsiteY0" fmla="*/ 1184 h 1744"/>
                      <a:gd name="connsiteX1" fmla="*/ 0 w 1707"/>
                      <a:gd name="connsiteY1" fmla="*/ 630 h 1744"/>
                      <a:gd name="connsiteX2" fmla="*/ 555 w 1707"/>
                      <a:gd name="connsiteY2" fmla="*/ 75 h 1744"/>
                      <a:gd name="connsiteX3" fmla="*/ 1663 w 1707"/>
                      <a:gd name="connsiteY3" fmla="*/ 1184 h 1744"/>
                      <a:gd name="connsiteX4" fmla="*/ 277 w 1707"/>
                      <a:gd name="connsiteY4" fmla="*/ 1184 h 17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07" h="1744">
                        <a:moveTo>
                          <a:pt x="0" y="1184"/>
                        </a:moveTo>
                        <a:cubicBezTo>
                          <a:pt x="0" y="1184"/>
                          <a:pt x="0" y="1184"/>
                          <a:pt x="0" y="630"/>
                        </a:cubicBezTo>
                        <a:cubicBezTo>
                          <a:pt x="0" y="353"/>
                          <a:pt x="0" y="-202"/>
                          <a:pt x="555" y="75"/>
                        </a:cubicBezTo>
                        <a:cubicBezTo>
                          <a:pt x="832" y="75"/>
                          <a:pt x="1941" y="907"/>
                          <a:pt x="1663" y="1184"/>
                        </a:cubicBezTo>
                        <a:cubicBezTo>
                          <a:pt x="1663" y="1461"/>
                          <a:pt x="832" y="2293"/>
                          <a:pt x="277" y="1184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314" name="Freeform 4313">
                    <a:extLst>
                      <a:ext uri="{FF2B5EF4-FFF2-40B4-BE49-F238E27FC236}">
                        <a16:creationId xmlns:a16="http://schemas.microsoft.com/office/drawing/2014/main" id="{6A54965E-483A-72A4-DD9E-218BCDA185F0}"/>
                      </a:ext>
                    </a:extLst>
                  </p:cNvPr>
                  <p:cNvSpPr/>
                  <p:nvPr/>
                </p:nvSpPr>
                <p:spPr>
                  <a:xfrm>
                    <a:off x="1452605" y="4459339"/>
                    <a:ext cx="554" cy="554"/>
                  </a:xfrm>
                  <a:custGeom>
                    <a:avLst/>
                    <a:gdLst>
                      <a:gd name="connsiteX0" fmla="*/ 554 w 554"/>
                      <a:gd name="connsiteY0" fmla="*/ 277 h 554"/>
                      <a:gd name="connsiteX1" fmla="*/ 277 w 554"/>
                      <a:gd name="connsiteY1" fmla="*/ 554 h 554"/>
                      <a:gd name="connsiteX2" fmla="*/ 0 w 554"/>
                      <a:gd name="connsiteY2" fmla="*/ 277 h 554"/>
                      <a:gd name="connsiteX3" fmla="*/ 277 w 554"/>
                      <a:gd name="connsiteY3" fmla="*/ 0 h 554"/>
                      <a:gd name="connsiteX4" fmla="*/ 554 w 554"/>
                      <a:gd name="connsiteY4" fmla="*/ 277 h 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4" h="554">
                        <a:moveTo>
                          <a:pt x="554" y="277"/>
                        </a:moveTo>
                        <a:cubicBezTo>
                          <a:pt x="554" y="430"/>
                          <a:pt x="430" y="554"/>
                          <a:pt x="277" y="554"/>
                        </a:cubicBezTo>
                        <a:cubicBezTo>
                          <a:pt x="124" y="554"/>
                          <a:pt x="0" y="430"/>
                          <a:pt x="0" y="277"/>
                        </a:cubicBezTo>
                        <a:cubicBezTo>
                          <a:pt x="0" y="124"/>
                          <a:pt x="124" y="0"/>
                          <a:pt x="277" y="0"/>
                        </a:cubicBezTo>
                        <a:cubicBezTo>
                          <a:pt x="430" y="0"/>
                          <a:pt x="554" y="124"/>
                          <a:pt x="554" y="277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sp>
              <p:nvSpPr>
                <p:cNvPr id="4308" name="Freeform 4307">
                  <a:extLst>
                    <a:ext uri="{FF2B5EF4-FFF2-40B4-BE49-F238E27FC236}">
                      <a16:creationId xmlns:a16="http://schemas.microsoft.com/office/drawing/2014/main" id="{AD335469-4D64-8764-B85C-080E5417BF01}"/>
                    </a:ext>
                  </a:extLst>
                </p:cNvPr>
                <p:cNvSpPr/>
                <p:nvPr/>
              </p:nvSpPr>
              <p:spPr>
                <a:xfrm>
                  <a:off x="1461076" y="4458785"/>
                  <a:ext cx="1069" cy="1940"/>
                </a:xfrm>
                <a:custGeom>
                  <a:avLst/>
                  <a:gdLst>
                    <a:gd name="connsiteX0" fmla="*/ 678 w 1069"/>
                    <a:gd name="connsiteY0" fmla="*/ 1109 h 1940"/>
                    <a:gd name="connsiteX1" fmla="*/ 678 w 1069"/>
                    <a:gd name="connsiteY1" fmla="*/ 0 h 1940"/>
                    <a:gd name="connsiteX2" fmla="*/ 123 w 1069"/>
                    <a:gd name="connsiteY2" fmla="*/ 277 h 1940"/>
                    <a:gd name="connsiteX3" fmla="*/ 123 w 1069"/>
                    <a:gd name="connsiteY3" fmla="*/ 1109 h 1940"/>
                    <a:gd name="connsiteX4" fmla="*/ 400 w 1069"/>
                    <a:gd name="connsiteY4" fmla="*/ 1663 h 1940"/>
                    <a:gd name="connsiteX5" fmla="*/ 678 w 1069"/>
                    <a:gd name="connsiteY5" fmla="*/ 1940 h 1940"/>
                    <a:gd name="connsiteX6" fmla="*/ 955 w 1069"/>
                    <a:gd name="connsiteY6" fmla="*/ 832 h 19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069" h="1940">
                      <a:moveTo>
                        <a:pt x="678" y="1109"/>
                      </a:moveTo>
                      <a:cubicBezTo>
                        <a:pt x="678" y="1109"/>
                        <a:pt x="678" y="277"/>
                        <a:pt x="678" y="0"/>
                      </a:cubicBezTo>
                      <a:cubicBezTo>
                        <a:pt x="400" y="0"/>
                        <a:pt x="400" y="0"/>
                        <a:pt x="123" y="277"/>
                      </a:cubicBezTo>
                      <a:cubicBezTo>
                        <a:pt x="123" y="277"/>
                        <a:pt x="-154" y="554"/>
                        <a:pt x="123" y="1109"/>
                      </a:cubicBezTo>
                      <a:cubicBezTo>
                        <a:pt x="400" y="1663"/>
                        <a:pt x="123" y="1663"/>
                        <a:pt x="400" y="1663"/>
                      </a:cubicBezTo>
                      <a:cubicBezTo>
                        <a:pt x="400" y="1663"/>
                        <a:pt x="400" y="1940"/>
                        <a:pt x="678" y="1940"/>
                      </a:cubicBezTo>
                      <a:cubicBezTo>
                        <a:pt x="955" y="1940"/>
                        <a:pt x="1232" y="1940"/>
                        <a:pt x="955" y="832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309" name="Freeform 4308">
                  <a:extLst>
                    <a:ext uri="{FF2B5EF4-FFF2-40B4-BE49-F238E27FC236}">
                      <a16:creationId xmlns:a16="http://schemas.microsoft.com/office/drawing/2014/main" id="{EFFAE4EB-183D-7CF2-E235-28CBBC8BC412}"/>
                    </a:ext>
                  </a:extLst>
                </p:cNvPr>
                <p:cNvSpPr/>
                <p:nvPr/>
              </p:nvSpPr>
              <p:spPr>
                <a:xfrm>
                  <a:off x="1465912" y="4464050"/>
                  <a:ext cx="1108" cy="1662"/>
                </a:xfrm>
                <a:custGeom>
                  <a:avLst/>
                  <a:gdLst>
                    <a:gd name="connsiteX0" fmla="*/ 1109 w 1108"/>
                    <a:gd name="connsiteY0" fmla="*/ 832 h 1662"/>
                    <a:gd name="connsiteX1" fmla="*/ 554 w 1108"/>
                    <a:gd name="connsiteY1" fmla="*/ 1663 h 1662"/>
                    <a:gd name="connsiteX2" fmla="*/ 0 w 1108"/>
                    <a:gd name="connsiteY2" fmla="*/ 832 h 1662"/>
                    <a:gd name="connsiteX3" fmla="*/ 554 w 1108"/>
                    <a:gd name="connsiteY3" fmla="*/ 0 h 1662"/>
                    <a:gd name="connsiteX4" fmla="*/ 1109 w 1108"/>
                    <a:gd name="connsiteY4" fmla="*/ 832 h 16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08" h="1662">
                      <a:moveTo>
                        <a:pt x="1109" y="832"/>
                      </a:moveTo>
                      <a:cubicBezTo>
                        <a:pt x="1109" y="1291"/>
                        <a:pt x="861" y="1663"/>
                        <a:pt x="554" y="1663"/>
                      </a:cubicBezTo>
                      <a:cubicBezTo>
                        <a:pt x="248" y="1663"/>
                        <a:pt x="0" y="1291"/>
                        <a:pt x="0" y="832"/>
                      </a:cubicBezTo>
                      <a:cubicBezTo>
                        <a:pt x="0" y="372"/>
                        <a:pt x="248" y="0"/>
                        <a:pt x="554" y="0"/>
                      </a:cubicBezTo>
                      <a:cubicBezTo>
                        <a:pt x="861" y="0"/>
                        <a:pt x="1109" y="372"/>
                        <a:pt x="1109" y="832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310" name="Freeform 4309">
                  <a:extLst>
                    <a:ext uri="{FF2B5EF4-FFF2-40B4-BE49-F238E27FC236}">
                      <a16:creationId xmlns:a16="http://schemas.microsoft.com/office/drawing/2014/main" id="{02B041D7-0B88-0BBD-1FFC-EEB29A716212}"/>
                    </a:ext>
                  </a:extLst>
                </p:cNvPr>
                <p:cNvSpPr/>
                <p:nvPr/>
              </p:nvSpPr>
              <p:spPr>
                <a:xfrm>
                  <a:off x="1431010" y="4479915"/>
                  <a:ext cx="1911" cy="1359"/>
                </a:xfrm>
                <a:custGeom>
                  <a:avLst/>
                  <a:gdLst>
                    <a:gd name="connsiteX0" fmla="*/ 1357 w 1911"/>
                    <a:gd name="connsiteY0" fmla="*/ 208 h 1359"/>
                    <a:gd name="connsiteX1" fmla="*/ 1911 w 1911"/>
                    <a:gd name="connsiteY1" fmla="*/ 1039 h 1359"/>
                    <a:gd name="connsiteX2" fmla="*/ 802 w 1911"/>
                    <a:gd name="connsiteY2" fmla="*/ 1039 h 1359"/>
                    <a:gd name="connsiteX3" fmla="*/ 248 w 1911"/>
                    <a:gd name="connsiteY3" fmla="*/ 208 h 1359"/>
                    <a:gd name="connsiteX4" fmla="*/ 1357 w 1911"/>
                    <a:gd name="connsiteY4" fmla="*/ 208 h 13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11" h="1359">
                      <a:moveTo>
                        <a:pt x="1357" y="208"/>
                      </a:moveTo>
                      <a:cubicBezTo>
                        <a:pt x="1357" y="208"/>
                        <a:pt x="1911" y="485"/>
                        <a:pt x="1911" y="1039"/>
                      </a:cubicBezTo>
                      <a:cubicBezTo>
                        <a:pt x="1911" y="1594"/>
                        <a:pt x="1911" y="1316"/>
                        <a:pt x="802" y="1039"/>
                      </a:cubicBezTo>
                      <a:cubicBezTo>
                        <a:pt x="-306" y="762"/>
                        <a:pt x="-29" y="485"/>
                        <a:pt x="248" y="208"/>
                      </a:cubicBezTo>
                      <a:cubicBezTo>
                        <a:pt x="525" y="-69"/>
                        <a:pt x="802" y="-69"/>
                        <a:pt x="1357" y="208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311" name="Freeform 4310">
                  <a:extLst>
                    <a:ext uri="{FF2B5EF4-FFF2-40B4-BE49-F238E27FC236}">
                      <a16:creationId xmlns:a16="http://schemas.microsoft.com/office/drawing/2014/main" id="{0ACFF6D2-2120-0256-5A2C-7C65B823AA63}"/>
                    </a:ext>
                  </a:extLst>
                </p:cNvPr>
                <p:cNvSpPr/>
                <p:nvPr/>
              </p:nvSpPr>
              <p:spPr>
                <a:xfrm>
                  <a:off x="1457318" y="4490377"/>
                  <a:ext cx="1442" cy="1108"/>
                </a:xfrm>
                <a:custGeom>
                  <a:avLst/>
                  <a:gdLst>
                    <a:gd name="connsiteX0" fmla="*/ 832 w 1442"/>
                    <a:gd name="connsiteY0" fmla="*/ 1109 h 1108"/>
                    <a:gd name="connsiteX1" fmla="*/ 1386 w 1442"/>
                    <a:gd name="connsiteY1" fmla="*/ 832 h 1108"/>
                    <a:gd name="connsiteX2" fmla="*/ 832 w 1442"/>
                    <a:gd name="connsiteY2" fmla="*/ 0 h 1108"/>
                    <a:gd name="connsiteX3" fmla="*/ 0 w 1442"/>
                    <a:gd name="connsiteY3" fmla="*/ 554 h 1108"/>
                    <a:gd name="connsiteX4" fmla="*/ 555 w 1442"/>
                    <a:gd name="connsiteY4" fmla="*/ 1109 h 11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42" h="1108">
                      <a:moveTo>
                        <a:pt x="832" y="1109"/>
                      </a:moveTo>
                      <a:cubicBezTo>
                        <a:pt x="832" y="1109"/>
                        <a:pt x="1663" y="1109"/>
                        <a:pt x="1386" y="832"/>
                      </a:cubicBezTo>
                      <a:cubicBezTo>
                        <a:pt x="1386" y="277"/>
                        <a:pt x="1109" y="0"/>
                        <a:pt x="832" y="0"/>
                      </a:cubicBezTo>
                      <a:cubicBezTo>
                        <a:pt x="555" y="0"/>
                        <a:pt x="277" y="0"/>
                        <a:pt x="0" y="554"/>
                      </a:cubicBezTo>
                      <a:cubicBezTo>
                        <a:pt x="0" y="832"/>
                        <a:pt x="0" y="1109"/>
                        <a:pt x="555" y="1109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312" name="Freeform 4311">
                  <a:extLst>
                    <a:ext uri="{FF2B5EF4-FFF2-40B4-BE49-F238E27FC236}">
                      <a16:creationId xmlns:a16="http://schemas.microsoft.com/office/drawing/2014/main" id="{448DF446-AAD5-5998-A7C7-D66BBE4C7AF5}"/>
                    </a:ext>
                  </a:extLst>
                </p:cNvPr>
                <p:cNvSpPr/>
                <p:nvPr/>
              </p:nvSpPr>
              <p:spPr>
                <a:xfrm>
                  <a:off x="1431258" y="4479846"/>
                  <a:ext cx="1386" cy="1385"/>
                </a:xfrm>
                <a:custGeom>
                  <a:avLst/>
                  <a:gdLst>
                    <a:gd name="connsiteX0" fmla="*/ 832 w 1386"/>
                    <a:gd name="connsiteY0" fmla="*/ 0 h 1385"/>
                    <a:gd name="connsiteX1" fmla="*/ 1109 w 1386"/>
                    <a:gd name="connsiteY1" fmla="*/ 554 h 1385"/>
                    <a:gd name="connsiteX2" fmla="*/ 1386 w 1386"/>
                    <a:gd name="connsiteY2" fmla="*/ 554 h 1385"/>
                    <a:gd name="connsiteX3" fmla="*/ 1109 w 1386"/>
                    <a:gd name="connsiteY3" fmla="*/ 832 h 1385"/>
                    <a:gd name="connsiteX4" fmla="*/ 1109 w 1386"/>
                    <a:gd name="connsiteY4" fmla="*/ 1386 h 1385"/>
                    <a:gd name="connsiteX5" fmla="*/ 832 w 1386"/>
                    <a:gd name="connsiteY5" fmla="*/ 1109 h 1385"/>
                    <a:gd name="connsiteX6" fmla="*/ 277 w 1386"/>
                    <a:gd name="connsiteY6" fmla="*/ 1386 h 1385"/>
                    <a:gd name="connsiteX7" fmla="*/ 555 w 1386"/>
                    <a:gd name="connsiteY7" fmla="*/ 832 h 1385"/>
                    <a:gd name="connsiteX8" fmla="*/ 0 w 1386"/>
                    <a:gd name="connsiteY8" fmla="*/ 554 h 1385"/>
                    <a:gd name="connsiteX9" fmla="*/ 555 w 1386"/>
                    <a:gd name="connsiteY9" fmla="*/ 554 h 1385"/>
                    <a:gd name="connsiteX10" fmla="*/ 832 w 1386"/>
                    <a:gd name="connsiteY10" fmla="*/ 0 h 13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386" h="1385">
                      <a:moveTo>
                        <a:pt x="832" y="0"/>
                      </a:moveTo>
                      <a:lnTo>
                        <a:pt x="1109" y="554"/>
                      </a:lnTo>
                      <a:lnTo>
                        <a:pt x="1386" y="554"/>
                      </a:lnTo>
                      <a:lnTo>
                        <a:pt x="1109" y="832"/>
                      </a:lnTo>
                      <a:lnTo>
                        <a:pt x="1109" y="1386"/>
                      </a:lnTo>
                      <a:lnTo>
                        <a:pt x="832" y="1109"/>
                      </a:lnTo>
                      <a:lnTo>
                        <a:pt x="277" y="1386"/>
                      </a:lnTo>
                      <a:lnTo>
                        <a:pt x="555" y="832"/>
                      </a:lnTo>
                      <a:lnTo>
                        <a:pt x="0" y="554"/>
                      </a:lnTo>
                      <a:lnTo>
                        <a:pt x="555" y="554"/>
                      </a:lnTo>
                      <a:lnTo>
                        <a:pt x="832" y="0"/>
                      </a:ln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2818" name="Graphic 248">
                <a:extLst>
                  <a:ext uri="{FF2B5EF4-FFF2-40B4-BE49-F238E27FC236}">
                    <a16:creationId xmlns:a16="http://schemas.microsoft.com/office/drawing/2014/main" id="{C7468D6D-5E0E-C015-CCD5-D07ACE732A7F}"/>
                  </a:ext>
                </a:extLst>
              </p:cNvPr>
              <p:cNvGrpSpPr/>
              <p:nvPr/>
            </p:nvGrpSpPr>
            <p:grpSpPr>
              <a:xfrm>
                <a:off x="9796069" y="4026763"/>
                <a:ext cx="430822" cy="226131"/>
                <a:chOff x="10458834" y="4025644"/>
                <a:chExt cx="430822" cy="226131"/>
              </a:xfrm>
              <a:grpFill/>
            </p:grpSpPr>
            <p:grpSp>
              <p:nvGrpSpPr>
                <p:cNvPr id="4263" name="Graphic 248">
                  <a:extLst>
                    <a:ext uri="{FF2B5EF4-FFF2-40B4-BE49-F238E27FC236}">
                      <a16:creationId xmlns:a16="http://schemas.microsoft.com/office/drawing/2014/main" id="{069CEDF7-01B9-BF40-1762-BA8AFA614487}"/>
                    </a:ext>
                  </a:extLst>
                </p:cNvPr>
                <p:cNvGrpSpPr/>
                <p:nvPr/>
              </p:nvGrpSpPr>
              <p:grpSpPr>
                <a:xfrm>
                  <a:off x="10690602" y="4122636"/>
                  <a:ext cx="199054" cy="129138"/>
                  <a:chOff x="10690602" y="4122636"/>
                  <a:chExt cx="199054" cy="129138"/>
                </a:xfrm>
                <a:grpFill/>
              </p:grpSpPr>
              <p:sp>
                <p:nvSpPr>
                  <p:cNvPr id="4285" name="Freeform 4284">
                    <a:extLst>
                      <a:ext uri="{FF2B5EF4-FFF2-40B4-BE49-F238E27FC236}">
                        <a16:creationId xmlns:a16="http://schemas.microsoft.com/office/drawing/2014/main" id="{7C9B817C-56BC-ED8A-7B58-76758D3DCE1B}"/>
                      </a:ext>
                    </a:extLst>
                  </p:cNvPr>
                  <p:cNvSpPr/>
                  <p:nvPr/>
                </p:nvSpPr>
                <p:spPr>
                  <a:xfrm>
                    <a:off x="10739395" y="4218797"/>
                    <a:ext cx="4990" cy="4433"/>
                  </a:xfrm>
                  <a:custGeom>
                    <a:avLst/>
                    <a:gdLst>
                      <a:gd name="connsiteX0" fmla="*/ 4990 w 4990"/>
                      <a:gd name="connsiteY0" fmla="*/ 2217 h 4433"/>
                      <a:gd name="connsiteX1" fmla="*/ 2495 w 4990"/>
                      <a:gd name="connsiteY1" fmla="*/ 4434 h 4433"/>
                      <a:gd name="connsiteX2" fmla="*/ 0 w 4990"/>
                      <a:gd name="connsiteY2" fmla="*/ 2217 h 4433"/>
                      <a:gd name="connsiteX3" fmla="*/ 2495 w 4990"/>
                      <a:gd name="connsiteY3" fmla="*/ 0 h 4433"/>
                      <a:gd name="connsiteX4" fmla="*/ 4990 w 4990"/>
                      <a:gd name="connsiteY4" fmla="*/ 2217 h 44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90" h="4433">
                        <a:moveTo>
                          <a:pt x="4990" y="2217"/>
                        </a:moveTo>
                        <a:cubicBezTo>
                          <a:pt x="4990" y="3441"/>
                          <a:pt x="3873" y="4434"/>
                          <a:pt x="2495" y="4434"/>
                        </a:cubicBezTo>
                        <a:cubicBezTo>
                          <a:pt x="1117" y="4434"/>
                          <a:pt x="0" y="3442"/>
                          <a:pt x="0" y="2217"/>
                        </a:cubicBezTo>
                        <a:cubicBezTo>
                          <a:pt x="0" y="993"/>
                          <a:pt x="1117" y="0"/>
                          <a:pt x="2495" y="0"/>
                        </a:cubicBezTo>
                        <a:cubicBezTo>
                          <a:pt x="3873" y="0"/>
                          <a:pt x="4990" y="993"/>
                          <a:pt x="4990" y="2217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286" name="Freeform 4285">
                    <a:extLst>
                      <a:ext uri="{FF2B5EF4-FFF2-40B4-BE49-F238E27FC236}">
                        <a16:creationId xmlns:a16="http://schemas.microsoft.com/office/drawing/2014/main" id="{93FFC8C4-41BD-1EFB-E874-707BF73D9269}"/>
                      </a:ext>
                    </a:extLst>
                  </p:cNvPr>
                  <p:cNvSpPr/>
                  <p:nvPr/>
                </p:nvSpPr>
                <p:spPr>
                  <a:xfrm>
                    <a:off x="10723316" y="4198290"/>
                    <a:ext cx="4435" cy="6096"/>
                  </a:xfrm>
                  <a:custGeom>
                    <a:avLst/>
                    <a:gdLst>
                      <a:gd name="connsiteX0" fmla="*/ 4435 w 4435"/>
                      <a:gd name="connsiteY0" fmla="*/ 3048 h 6096"/>
                      <a:gd name="connsiteX1" fmla="*/ 2217 w 4435"/>
                      <a:gd name="connsiteY1" fmla="*/ 6097 h 6096"/>
                      <a:gd name="connsiteX2" fmla="*/ 0 w 4435"/>
                      <a:gd name="connsiteY2" fmla="*/ 3048 h 6096"/>
                      <a:gd name="connsiteX3" fmla="*/ 2217 w 4435"/>
                      <a:gd name="connsiteY3" fmla="*/ 0 h 6096"/>
                      <a:gd name="connsiteX4" fmla="*/ 4435 w 4435"/>
                      <a:gd name="connsiteY4" fmla="*/ 3048 h 60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35" h="6096">
                        <a:moveTo>
                          <a:pt x="4435" y="3048"/>
                        </a:moveTo>
                        <a:cubicBezTo>
                          <a:pt x="4435" y="4711"/>
                          <a:pt x="3327" y="6097"/>
                          <a:pt x="2217" y="6097"/>
                        </a:cubicBezTo>
                        <a:cubicBezTo>
                          <a:pt x="1109" y="6097"/>
                          <a:pt x="0" y="4711"/>
                          <a:pt x="0" y="3048"/>
                        </a:cubicBezTo>
                        <a:cubicBezTo>
                          <a:pt x="0" y="1386"/>
                          <a:pt x="1109" y="0"/>
                          <a:pt x="2217" y="0"/>
                        </a:cubicBezTo>
                        <a:cubicBezTo>
                          <a:pt x="3327" y="0"/>
                          <a:pt x="4435" y="1386"/>
                          <a:pt x="4435" y="3048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287" name="Freeform 4286">
                    <a:extLst>
                      <a:ext uri="{FF2B5EF4-FFF2-40B4-BE49-F238E27FC236}">
                        <a16:creationId xmlns:a16="http://schemas.microsoft.com/office/drawing/2014/main" id="{F407C28A-540D-140A-4C6D-3F6FBD77720C}"/>
                      </a:ext>
                    </a:extLst>
                  </p:cNvPr>
                  <p:cNvSpPr/>
                  <p:nvPr/>
                </p:nvSpPr>
                <p:spPr>
                  <a:xfrm>
                    <a:off x="10734682" y="4176120"/>
                    <a:ext cx="4436" cy="5542"/>
                  </a:xfrm>
                  <a:custGeom>
                    <a:avLst/>
                    <a:gdLst>
                      <a:gd name="connsiteX0" fmla="*/ 4436 w 4436"/>
                      <a:gd name="connsiteY0" fmla="*/ 2771 h 5542"/>
                      <a:gd name="connsiteX1" fmla="*/ 2218 w 4436"/>
                      <a:gd name="connsiteY1" fmla="*/ 5542 h 5542"/>
                      <a:gd name="connsiteX2" fmla="*/ 0 w 4436"/>
                      <a:gd name="connsiteY2" fmla="*/ 2771 h 5542"/>
                      <a:gd name="connsiteX3" fmla="*/ 2218 w 4436"/>
                      <a:gd name="connsiteY3" fmla="*/ 0 h 5542"/>
                      <a:gd name="connsiteX4" fmla="*/ 4436 w 4436"/>
                      <a:gd name="connsiteY4" fmla="*/ 2771 h 5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36" h="5542">
                        <a:moveTo>
                          <a:pt x="4436" y="2771"/>
                        </a:moveTo>
                        <a:cubicBezTo>
                          <a:pt x="4436" y="4434"/>
                          <a:pt x="3327" y="5542"/>
                          <a:pt x="2218" y="5542"/>
                        </a:cubicBezTo>
                        <a:cubicBezTo>
                          <a:pt x="1109" y="5542"/>
                          <a:pt x="0" y="4434"/>
                          <a:pt x="0" y="2771"/>
                        </a:cubicBezTo>
                        <a:cubicBezTo>
                          <a:pt x="0" y="1109"/>
                          <a:pt x="1109" y="0"/>
                          <a:pt x="2218" y="0"/>
                        </a:cubicBezTo>
                        <a:cubicBezTo>
                          <a:pt x="3327" y="0"/>
                          <a:pt x="4436" y="1109"/>
                          <a:pt x="4436" y="2771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288" name="Freeform 4287">
                    <a:extLst>
                      <a:ext uri="{FF2B5EF4-FFF2-40B4-BE49-F238E27FC236}">
                        <a16:creationId xmlns:a16="http://schemas.microsoft.com/office/drawing/2014/main" id="{F86B2473-1598-96C5-23CA-DEC59B1A6306}"/>
                      </a:ext>
                    </a:extLst>
                  </p:cNvPr>
                  <p:cNvSpPr/>
                  <p:nvPr/>
                </p:nvSpPr>
                <p:spPr>
                  <a:xfrm>
                    <a:off x="10751039" y="4179446"/>
                    <a:ext cx="3881" cy="3879"/>
                  </a:xfrm>
                  <a:custGeom>
                    <a:avLst/>
                    <a:gdLst>
                      <a:gd name="connsiteX0" fmla="*/ 3881 w 3881"/>
                      <a:gd name="connsiteY0" fmla="*/ 1940 h 3879"/>
                      <a:gd name="connsiteX1" fmla="*/ 1941 w 3881"/>
                      <a:gd name="connsiteY1" fmla="*/ 3879 h 3879"/>
                      <a:gd name="connsiteX2" fmla="*/ 0 w 3881"/>
                      <a:gd name="connsiteY2" fmla="*/ 1940 h 3879"/>
                      <a:gd name="connsiteX3" fmla="*/ 1941 w 3881"/>
                      <a:gd name="connsiteY3" fmla="*/ 0 h 3879"/>
                      <a:gd name="connsiteX4" fmla="*/ 3881 w 3881"/>
                      <a:gd name="connsiteY4" fmla="*/ 1940 h 3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81" h="3879">
                        <a:moveTo>
                          <a:pt x="3881" y="1940"/>
                        </a:moveTo>
                        <a:cubicBezTo>
                          <a:pt x="3881" y="3048"/>
                          <a:pt x="3049" y="3879"/>
                          <a:pt x="1941" y="3879"/>
                        </a:cubicBezTo>
                        <a:cubicBezTo>
                          <a:pt x="831" y="3879"/>
                          <a:pt x="0" y="3048"/>
                          <a:pt x="0" y="1940"/>
                        </a:cubicBezTo>
                        <a:cubicBezTo>
                          <a:pt x="0" y="831"/>
                          <a:pt x="831" y="0"/>
                          <a:pt x="1941" y="0"/>
                        </a:cubicBezTo>
                        <a:cubicBezTo>
                          <a:pt x="3049" y="0"/>
                          <a:pt x="3881" y="831"/>
                          <a:pt x="3881" y="1940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289" name="Freeform 4288">
                    <a:extLst>
                      <a:ext uri="{FF2B5EF4-FFF2-40B4-BE49-F238E27FC236}">
                        <a16:creationId xmlns:a16="http://schemas.microsoft.com/office/drawing/2014/main" id="{F37B65E9-2958-7B2E-C933-81A05B16B51E}"/>
                      </a:ext>
                    </a:extLst>
                  </p:cNvPr>
                  <p:cNvSpPr/>
                  <p:nvPr/>
                </p:nvSpPr>
                <p:spPr>
                  <a:xfrm>
                    <a:off x="10774604" y="4197182"/>
                    <a:ext cx="6099" cy="4988"/>
                  </a:xfrm>
                  <a:custGeom>
                    <a:avLst/>
                    <a:gdLst>
                      <a:gd name="connsiteX0" fmla="*/ 6099 w 6099"/>
                      <a:gd name="connsiteY0" fmla="*/ 2494 h 4988"/>
                      <a:gd name="connsiteX1" fmla="*/ 3049 w 6099"/>
                      <a:gd name="connsiteY1" fmla="*/ 4988 h 4988"/>
                      <a:gd name="connsiteX2" fmla="*/ 0 w 6099"/>
                      <a:gd name="connsiteY2" fmla="*/ 2494 h 4988"/>
                      <a:gd name="connsiteX3" fmla="*/ 3049 w 6099"/>
                      <a:gd name="connsiteY3" fmla="*/ 0 h 4988"/>
                      <a:gd name="connsiteX4" fmla="*/ 6099 w 6099"/>
                      <a:gd name="connsiteY4" fmla="*/ 2494 h 49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099" h="4988">
                        <a:moveTo>
                          <a:pt x="6099" y="2494"/>
                        </a:moveTo>
                        <a:cubicBezTo>
                          <a:pt x="6099" y="3880"/>
                          <a:pt x="4713" y="4988"/>
                          <a:pt x="3049" y="4988"/>
                        </a:cubicBezTo>
                        <a:cubicBezTo>
                          <a:pt x="1386" y="4988"/>
                          <a:pt x="0" y="3880"/>
                          <a:pt x="0" y="2494"/>
                        </a:cubicBezTo>
                        <a:cubicBezTo>
                          <a:pt x="0" y="1109"/>
                          <a:pt x="1386" y="0"/>
                          <a:pt x="3049" y="0"/>
                        </a:cubicBezTo>
                        <a:cubicBezTo>
                          <a:pt x="4713" y="0"/>
                          <a:pt x="6099" y="1109"/>
                          <a:pt x="6099" y="2494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290" name="Freeform 4289">
                    <a:extLst>
                      <a:ext uri="{FF2B5EF4-FFF2-40B4-BE49-F238E27FC236}">
                        <a16:creationId xmlns:a16="http://schemas.microsoft.com/office/drawing/2014/main" id="{6A3A27A2-FF24-5BD1-8700-53C1C2293F9D}"/>
                      </a:ext>
                    </a:extLst>
                  </p:cNvPr>
                  <p:cNvSpPr/>
                  <p:nvPr/>
                </p:nvSpPr>
                <p:spPr>
                  <a:xfrm>
                    <a:off x="10794011" y="4196628"/>
                    <a:ext cx="3881" cy="3879"/>
                  </a:xfrm>
                  <a:custGeom>
                    <a:avLst/>
                    <a:gdLst>
                      <a:gd name="connsiteX0" fmla="*/ 3881 w 3881"/>
                      <a:gd name="connsiteY0" fmla="*/ 1940 h 3879"/>
                      <a:gd name="connsiteX1" fmla="*/ 1941 w 3881"/>
                      <a:gd name="connsiteY1" fmla="*/ 3880 h 3879"/>
                      <a:gd name="connsiteX2" fmla="*/ 0 w 3881"/>
                      <a:gd name="connsiteY2" fmla="*/ 1940 h 3879"/>
                      <a:gd name="connsiteX3" fmla="*/ 1941 w 3881"/>
                      <a:gd name="connsiteY3" fmla="*/ 0 h 3879"/>
                      <a:gd name="connsiteX4" fmla="*/ 3881 w 3881"/>
                      <a:gd name="connsiteY4" fmla="*/ 1940 h 3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81" h="3879">
                        <a:moveTo>
                          <a:pt x="3881" y="1940"/>
                        </a:moveTo>
                        <a:cubicBezTo>
                          <a:pt x="3881" y="3048"/>
                          <a:pt x="3049" y="3880"/>
                          <a:pt x="1941" y="3880"/>
                        </a:cubicBezTo>
                        <a:cubicBezTo>
                          <a:pt x="831" y="3880"/>
                          <a:pt x="0" y="3048"/>
                          <a:pt x="0" y="1940"/>
                        </a:cubicBezTo>
                        <a:cubicBezTo>
                          <a:pt x="0" y="832"/>
                          <a:pt x="831" y="0"/>
                          <a:pt x="1941" y="0"/>
                        </a:cubicBezTo>
                        <a:cubicBezTo>
                          <a:pt x="3049" y="0"/>
                          <a:pt x="3881" y="832"/>
                          <a:pt x="3881" y="1940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291" name="Freeform 4290">
                    <a:extLst>
                      <a:ext uri="{FF2B5EF4-FFF2-40B4-BE49-F238E27FC236}">
                        <a16:creationId xmlns:a16="http://schemas.microsoft.com/office/drawing/2014/main" id="{9F06BAB1-A6E8-B01D-CD2E-96BE8A5B6A93}"/>
                      </a:ext>
                    </a:extLst>
                  </p:cNvPr>
                  <p:cNvSpPr/>
                  <p:nvPr/>
                </p:nvSpPr>
                <p:spPr>
                  <a:xfrm>
                    <a:off x="10788188" y="4176952"/>
                    <a:ext cx="3326" cy="3879"/>
                  </a:xfrm>
                  <a:custGeom>
                    <a:avLst/>
                    <a:gdLst>
                      <a:gd name="connsiteX0" fmla="*/ 3327 w 3326"/>
                      <a:gd name="connsiteY0" fmla="*/ 1940 h 3879"/>
                      <a:gd name="connsiteX1" fmla="*/ 1664 w 3326"/>
                      <a:gd name="connsiteY1" fmla="*/ 3880 h 3879"/>
                      <a:gd name="connsiteX2" fmla="*/ 0 w 3326"/>
                      <a:gd name="connsiteY2" fmla="*/ 1940 h 3879"/>
                      <a:gd name="connsiteX3" fmla="*/ 1664 w 3326"/>
                      <a:gd name="connsiteY3" fmla="*/ 0 h 3879"/>
                      <a:gd name="connsiteX4" fmla="*/ 3327 w 3326"/>
                      <a:gd name="connsiteY4" fmla="*/ 1940 h 3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26" h="3879">
                        <a:moveTo>
                          <a:pt x="3327" y="1940"/>
                        </a:moveTo>
                        <a:cubicBezTo>
                          <a:pt x="3327" y="3048"/>
                          <a:pt x="2495" y="3880"/>
                          <a:pt x="1664" y="3880"/>
                        </a:cubicBezTo>
                        <a:cubicBezTo>
                          <a:pt x="832" y="3880"/>
                          <a:pt x="0" y="3048"/>
                          <a:pt x="0" y="1940"/>
                        </a:cubicBezTo>
                        <a:cubicBezTo>
                          <a:pt x="0" y="831"/>
                          <a:pt x="832" y="0"/>
                          <a:pt x="1664" y="0"/>
                        </a:cubicBezTo>
                        <a:cubicBezTo>
                          <a:pt x="2495" y="0"/>
                          <a:pt x="3327" y="831"/>
                          <a:pt x="3327" y="1940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292" name="Freeform 4291">
                    <a:extLst>
                      <a:ext uri="{FF2B5EF4-FFF2-40B4-BE49-F238E27FC236}">
                        <a16:creationId xmlns:a16="http://schemas.microsoft.com/office/drawing/2014/main" id="{E41DB6A3-3418-397B-ADC0-8F01D503B3DD}"/>
                      </a:ext>
                    </a:extLst>
                  </p:cNvPr>
                  <p:cNvSpPr/>
                  <p:nvPr/>
                </p:nvSpPr>
                <p:spPr>
                  <a:xfrm>
                    <a:off x="10806486" y="4180554"/>
                    <a:ext cx="3881" cy="4434"/>
                  </a:xfrm>
                  <a:custGeom>
                    <a:avLst/>
                    <a:gdLst>
                      <a:gd name="connsiteX0" fmla="*/ 3881 w 3881"/>
                      <a:gd name="connsiteY0" fmla="*/ 2217 h 4434"/>
                      <a:gd name="connsiteX1" fmla="*/ 1941 w 3881"/>
                      <a:gd name="connsiteY1" fmla="*/ 4434 h 4434"/>
                      <a:gd name="connsiteX2" fmla="*/ 0 w 3881"/>
                      <a:gd name="connsiteY2" fmla="*/ 2217 h 4434"/>
                      <a:gd name="connsiteX3" fmla="*/ 1941 w 3881"/>
                      <a:gd name="connsiteY3" fmla="*/ 0 h 4434"/>
                      <a:gd name="connsiteX4" fmla="*/ 3881 w 3881"/>
                      <a:gd name="connsiteY4" fmla="*/ 2217 h 4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81" h="4434">
                        <a:moveTo>
                          <a:pt x="3881" y="2217"/>
                        </a:moveTo>
                        <a:cubicBezTo>
                          <a:pt x="3881" y="3326"/>
                          <a:pt x="3049" y="4434"/>
                          <a:pt x="1941" y="4434"/>
                        </a:cubicBezTo>
                        <a:cubicBezTo>
                          <a:pt x="831" y="4434"/>
                          <a:pt x="0" y="3326"/>
                          <a:pt x="0" y="2217"/>
                        </a:cubicBezTo>
                        <a:cubicBezTo>
                          <a:pt x="0" y="1109"/>
                          <a:pt x="831" y="0"/>
                          <a:pt x="1941" y="0"/>
                        </a:cubicBezTo>
                        <a:cubicBezTo>
                          <a:pt x="3049" y="0"/>
                          <a:pt x="3881" y="1109"/>
                          <a:pt x="3881" y="2217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293" name="Freeform 4292">
                    <a:extLst>
                      <a:ext uri="{FF2B5EF4-FFF2-40B4-BE49-F238E27FC236}">
                        <a16:creationId xmlns:a16="http://schemas.microsoft.com/office/drawing/2014/main" id="{FE0D51D4-4D6E-FDD7-21AD-190D156E5FF7}"/>
                      </a:ext>
                    </a:extLst>
                  </p:cNvPr>
                  <p:cNvSpPr/>
                  <p:nvPr/>
                </p:nvSpPr>
                <p:spPr>
                  <a:xfrm>
                    <a:off x="10799832" y="4166144"/>
                    <a:ext cx="2772" cy="3879"/>
                  </a:xfrm>
                  <a:custGeom>
                    <a:avLst/>
                    <a:gdLst>
                      <a:gd name="connsiteX0" fmla="*/ 2772 w 2772"/>
                      <a:gd name="connsiteY0" fmla="*/ 1940 h 3879"/>
                      <a:gd name="connsiteX1" fmla="*/ 1386 w 2772"/>
                      <a:gd name="connsiteY1" fmla="*/ 3880 h 3879"/>
                      <a:gd name="connsiteX2" fmla="*/ 0 w 2772"/>
                      <a:gd name="connsiteY2" fmla="*/ 1940 h 3879"/>
                      <a:gd name="connsiteX3" fmla="*/ 1386 w 2772"/>
                      <a:gd name="connsiteY3" fmla="*/ 0 h 3879"/>
                      <a:gd name="connsiteX4" fmla="*/ 2772 w 2772"/>
                      <a:gd name="connsiteY4" fmla="*/ 1940 h 3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72" h="3879">
                        <a:moveTo>
                          <a:pt x="2772" y="1940"/>
                        </a:moveTo>
                        <a:cubicBezTo>
                          <a:pt x="2772" y="3048"/>
                          <a:pt x="2218" y="3880"/>
                          <a:pt x="1386" y="3880"/>
                        </a:cubicBezTo>
                        <a:cubicBezTo>
                          <a:pt x="554" y="3880"/>
                          <a:pt x="0" y="3048"/>
                          <a:pt x="0" y="1940"/>
                        </a:cubicBezTo>
                        <a:cubicBezTo>
                          <a:pt x="0" y="832"/>
                          <a:pt x="554" y="0"/>
                          <a:pt x="1386" y="0"/>
                        </a:cubicBezTo>
                        <a:cubicBezTo>
                          <a:pt x="2218" y="0"/>
                          <a:pt x="2772" y="832"/>
                          <a:pt x="2772" y="1940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294" name="Freeform 4293">
                    <a:extLst>
                      <a:ext uri="{FF2B5EF4-FFF2-40B4-BE49-F238E27FC236}">
                        <a16:creationId xmlns:a16="http://schemas.microsoft.com/office/drawing/2014/main" id="{6072BC4C-9498-1733-7F9F-60BAEADA61C1}"/>
                      </a:ext>
                    </a:extLst>
                  </p:cNvPr>
                  <p:cNvSpPr/>
                  <p:nvPr/>
                </p:nvSpPr>
                <p:spPr>
                  <a:xfrm>
                    <a:off x="10784307" y="4157831"/>
                    <a:ext cx="4435" cy="5542"/>
                  </a:xfrm>
                  <a:custGeom>
                    <a:avLst/>
                    <a:gdLst>
                      <a:gd name="connsiteX0" fmla="*/ 4435 w 4435"/>
                      <a:gd name="connsiteY0" fmla="*/ 2771 h 5542"/>
                      <a:gd name="connsiteX1" fmla="*/ 2217 w 4435"/>
                      <a:gd name="connsiteY1" fmla="*/ 5542 h 5542"/>
                      <a:gd name="connsiteX2" fmla="*/ 0 w 4435"/>
                      <a:gd name="connsiteY2" fmla="*/ 2771 h 5542"/>
                      <a:gd name="connsiteX3" fmla="*/ 2217 w 4435"/>
                      <a:gd name="connsiteY3" fmla="*/ 0 h 5542"/>
                      <a:gd name="connsiteX4" fmla="*/ 4435 w 4435"/>
                      <a:gd name="connsiteY4" fmla="*/ 2771 h 5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35" h="5542">
                        <a:moveTo>
                          <a:pt x="4435" y="2771"/>
                        </a:moveTo>
                        <a:cubicBezTo>
                          <a:pt x="4435" y="4157"/>
                          <a:pt x="3327" y="5542"/>
                          <a:pt x="2217" y="5542"/>
                        </a:cubicBezTo>
                        <a:cubicBezTo>
                          <a:pt x="1109" y="5542"/>
                          <a:pt x="0" y="4434"/>
                          <a:pt x="0" y="2771"/>
                        </a:cubicBezTo>
                        <a:cubicBezTo>
                          <a:pt x="0" y="1109"/>
                          <a:pt x="1109" y="0"/>
                          <a:pt x="2217" y="0"/>
                        </a:cubicBezTo>
                        <a:cubicBezTo>
                          <a:pt x="3327" y="0"/>
                          <a:pt x="4435" y="1109"/>
                          <a:pt x="4435" y="2771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295" name="Freeform 4294">
                    <a:extLst>
                      <a:ext uri="{FF2B5EF4-FFF2-40B4-BE49-F238E27FC236}">
                        <a16:creationId xmlns:a16="http://schemas.microsoft.com/office/drawing/2014/main" id="{D6A5C083-AE2D-40D3-D062-F297F8DE8917}"/>
                      </a:ext>
                    </a:extLst>
                  </p:cNvPr>
                  <p:cNvSpPr/>
                  <p:nvPr/>
                </p:nvSpPr>
                <p:spPr>
                  <a:xfrm>
                    <a:off x="10690602" y="4211592"/>
                    <a:ext cx="4990" cy="3879"/>
                  </a:xfrm>
                  <a:custGeom>
                    <a:avLst/>
                    <a:gdLst>
                      <a:gd name="connsiteX0" fmla="*/ 4990 w 4990"/>
                      <a:gd name="connsiteY0" fmla="*/ 1940 h 3879"/>
                      <a:gd name="connsiteX1" fmla="*/ 2495 w 4990"/>
                      <a:gd name="connsiteY1" fmla="*/ 3880 h 3879"/>
                      <a:gd name="connsiteX2" fmla="*/ 0 w 4990"/>
                      <a:gd name="connsiteY2" fmla="*/ 1940 h 3879"/>
                      <a:gd name="connsiteX3" fmla="*/ 2495 w 4990"/>
                      <a:gd name="connsiteY3" fmla="*/ 0 h 3879"/>
                      <a:gd name="connsiteX4" fmla="*/ 4990 w 4990"/>
                      <a:gd name="connsiteY4" fmla="*/ 1940 h 3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90" h="3879">
                        <a:moveTo>
                          <a:pt x="4990" y="1940"/>
                        </a:moveTo>
                        <a:cubicBezTo>
                          <a:pt x="4990" y="3048"/>
                          <a:pt x="3881" y="3880"/>
                          <a:pt x="2495" y="3880"/>
                        </a:cubicBezTo>
                        <a:cubicBezTo>
                          <a:pt x="1109" y="3880"/>
                          <a:pt x="0" y="3048"/>
                          <a:pt x="0" y="1940"/>
                        </a:cubicBezTo>
                        <a:cubicBezTo>
                          <a:pt x="0" y="831"/>
                          <a:pt x="1109" y="0"/>
                          <a:pt x="2495" y="0"/>
                        </a:cubicBezTo>
                        <a:cubicBezTo>
                          <a:pt x="3881" y="0"/>
                          <a:pt x="4990" y="831"/>
                          <a:pt x="4990" y="1940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296" name="Freeform 4295">
                    <a:extLst>
                      <a:ext uri="{FF2B5EF4-FFF2-40B4-BE49-F238E27FC236}">
                        <a16:creationId xmlns:a16="http://schemas.microsoft.com/office/drawing/2014/main" id="{2D21BEC0-02A8-C1DB-A851-3664315E87FA}"/>
                      </a:ext>
                    </a:extLst>
                  </p:cNvPr>
                  <p:cNvSpPr/>
                  <p:nvPr/>
                </p:nvSpPr>
                <p:spPr>
                  <a:xfrm>
                    <a:off x="10717771" y="4134829"/>
                    <a:ext cx="3881" cy="4434"/>
                  </a:xfrm>
                  <a:custGeom>
                    <a:avLst/>
                    <a:gdLst>
                      <a:gd name="connsiteX0" fmla="*/ 3881 w 3881"/>
                      <a:gd name="connsiteY0" fmla="*/ 2217 h 4434"/>
                      <a:gd name="connsiteX1" fmla="*/ 1941 w 3881"/>
                      <a:gd name="connsiteY1" fmla="*/ 4434 h 4434"/>
                      <a:gd name="connsiteX2" fmla="*/ 0 w 3881"/>
                      <a:gd name="connsiteY2" fmla="*/ 2217 h 4434"/>
                      <a:gd name="connsiteX3" fmla="*/ 1941 w 3881"/>
                      <a:gd name="connsiteY3" fmla="*/ 0 h 4434"/>
                      <a:gd name="connsiteX4" fmla="*/ 3881 w 3881"/>
                      <a:gd name="connsiteY4" fmla="*/ 2217 h 4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81" h="4434">
                        <a:moveTo>
                          <a:pt x="3881" y="2217"/>
                        </a:moveTo>
                        <a:cubicBezTo>
                          <a:pt x="3881" y="3326"/>
                          <a:pt x="3049" y="4434"/>
                          <a:pt x="1941" y="4434"/>
                        </a:cubicBezTo>
                        <a:cubicBezTo>
                          <a:pt x="831" y="4434"/>
                          <a:pt x="0" y="3326"/>
                          <a:pt x="0" y="2217"/>
                        </a:cubicBezTo>
                        <a:cubicBezTo>
                          <a:pt x="0" y="1109"/>
                          <a:pt x="831" y="0"/>
                          <a:pt x="1941" y="0"/>
                        </a:cubicBezTo>
                        <a:cubicBezTo>
                          <a:pt x="3049" y="0"/>
                          <a:pt x="3881" y="1109"/>
                          <a:pt x="3881" y="2217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297" name="Freeform 4296">
                    <a:extLst>
                      <a:ext uri="{FF2B5EF4-FFF2-40B4-BE49-F238E27FC236}">
                        <a16:creationId xmlns:a16="http://schemas.microsoft.com/office/drawing/2014/main" id="{1E9967B0-891A-0CBC-61DA-8C6B07BEC8DB}"/>
                      </a:ext>
                    </a:extLst>
                  </p:cNvPr>
                  <p:cNvSpPr/>
                  <p:nvPr/>
                </p:nvSpPr>
                <p:spPr>
                  <a:xfrm>
                    <a:off x="10806763" y="4122636"/>
                    <a:ext cx="3326" cy="8313"/>
                  </a:xfrm>
                  <a:custGeom>
                    <a:avLst/>
                    <a:gdLst>
                      <a:gd name="connsiteX0" fmla="*/ 3327 w 3326"/>
                      <a:gd name="connsiteY0" fmla="*/ 4157 h 8313"/>
                      <a:gd name="connsiteX1" fmla="*/ 1663 w 3326"/>
                      <a:gd name="connsiteY1" fmla="*/ 8314 h 8313"/>
                      <a:gd name="connsiteX2" fmla="*/ -1 w 3326"/>
                      <a:gd name="connsiteY2" fmla="*/ 4157 h 8313"/>
                      <a:gd name="connsiteX3" fmla="*/ 1663 w 3326"/>
                      <a:gd name="connsiteY3" fmla="*/ 0 h 8313"/>
                      <a:gd name="connsiteX4" fmla="*/ 3327 w 3326"/>
                      <a:gd name="connsiteY4" fmla="*/ 4157 h 83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26" h="8313">
                        <a:moveTo>
                          <a:pt x="3327" y="4157"/>
                        </a:moveTo>
                        <a:cubicBezTo>
                          <a:pt x="3327" y="6453"/>
                          <a:pt x="2582" y="8314"/>
                          <a:pt x="1663" y="8314"/>
                        </a:cubicBezTo>
                        <a:cubicBezTo>
                          <a:pt x="744" y="8314"/>
                          <a:pt x="-1" y="6453"/>
                          <a:pt x="-1" y="4157"/>
                        </a:cubicBezTo>
                        <a:cubicBezTo>
                          <a:pt x="-1" y="1861"/>
                          <a:pt x="744" y="0"/>
                          <a:pt x="1663" y="0"/>
                        </a:cubicBezTo>
                        <a:cubicBezTo>
                          <a:pt x="2581" y="0"/>
                          <a:pt x="3327" y="1861"/>
                          <a:pt x="3327" y="4157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298" name="Freeform 4297">
                    <a:extLst>
                      <a:ext uri="{FF2B5EF4-FFF2-40B4-BE49-F238E27FC236}">
                        <a16:creationId xmlns:a16="http://schemas.microsoft.com/office/drawing/2014/main" id="{50CAE944-0426-26A2-0303-78933B739A3F}"/>
                      </a:ext>
                    </a:extLst>
                  </p:cNvPr>
                  <p:cNvSpPr/>
                  <p:nvPr/>
                </p:nvSpPr>
                <p:spPr>
                  <a:xfrm>
                    <a:off x="10838368" y="4237642"/>
                    <a:ext cx="12302" cy="14133"/>
                  </a:xfrm>
                  <a:custGeom>
                    <a:avLst/>
                    <a:gdLst>
                      <a:gd name="connsiteX0" fmla="*/ 6931 w 12302"/>
                      <a:gd name="connsiteY0" fmla="*/ 9699 h 14133"/>
                      <a:gd name="connsiteX1" fmla="*/ 9148 w 12302"/>
                      <a:gd name="connsiteY1" fmla="*/ 6928 h 14133"/>
                      <a:gd name="connsiteX2" fmla="*/ 11366 w 12302"/>
                      <a:gd name="connsiteY2" fmla="*/ 4157 h 14133"/>
                      <a:gd name="connsiteX3" fmla="*/ 12198 w 12302"/>
                      <a:gd name="connsiteY3" fmla="*/ 2217 h 14133"/>
                      <a:gd name="connsiteX4" fmla="*/ 11366 w 12302"/>
                      <a:gd name="connsiteY4" fmla="*/ 277 h 14133"/>
                      <a:gd name="connsiteX5" fmla="*/ 10534 w 12302"/>
                      <a:gd name="connsiteY5" fmla="*/ 0 h 14133"/>
                      <a:gd name="connsiteX6" fmla="*/ 9980 w 12302"/>
                      <a:gd name="connsiteY6" fmla="*/ 0 h 14133"/>
                      <a:gd name="connsiteX7" fmla="*/ 9703 w 12302"/>
                      <a:gd name="connsiteY7" fmla="*/ 277 h 14133"/>
                      <a:gd name="connsiteX8" fmla="*/ 8871 w 12302"/>
                      <a:gd name="connsiteY8" fmla="*/ 1386 h 14133"/>
                      <a:gd name="connsiteX9" fmla="*/ 7485 w 12302"/>
                      <a:gd name="connsiteY9" fmla="*/ 2494 h 14133"/>
                      <a:gd name="connsiteX10" fmla="*/ 5267 w 12302"/>
                      <a:gd name="connsiteY10" fmla="*/ 4711 h 14133"/>
                      <a:gd name="connsiteX11" fmla="*/ 2495 w 12302"/>
                      <a:gd name="connsiteY11" fmla="*/ 8314 h 14133"/>
                      <a:gd name="connsiteX12" fmla="*/ 1386 w 12302"/>
                      <a:gd name="connsiteY12" fmla="*/ 9976 h 14133"/>
                      <a:gd name="connsiteX13" fmla="*/ 554 w 12302"/>
                      <a:gd name="connsiteY13" fmla="*/ 10807 h 14133"/>
                      <a:gd name="connsiteX14" fmla="*/ 277 w 12302"/>
                      <a:gd name="connsiteY14" fmla="*/ 11639 h 14133"/>
                      <a:gd name="connsiteX15" fmla="*/ 0 w 12302"/>
                      <a:gd name="connsiteY15" fmla="*/ 13579 h 14133"/>
                      <a:gd name="connsiteX16" fmla="*/ 0 w 12302"/>
                      <a:gd name="connsiteY16" fmla="*/ 13856 h 14133"/>
                      <a:gd name="connsiteX17" fmla="*/ 0 w 12302"/>
                      <a:gd name="connsiteY17" fmla="*/ 13856 h 14133"/>
                      <a:gd name="connsiteX18" fmla="*/ 1386 w 12302"/>
                      <a:gd name="connsiteY18" fmla="*/ 14133 h 14133"/>
                      <a:gd name="connsiteX19" fmla="*/ 2495 w 12302"/>
                      <a:gd name="connsiteY19" fmla="*/ 13579 h 14133"/>
                      <a:gd name="connsiteX20" fmla="*/ 4435 w 12302"/>
                      <a:gd name="connsiteY20" fmla="*/ 12193 h 14133"/>
                      <a:gd name="connsiteX21" fmla="*/ 5822 w 12302"/>
                      <a:gd name="connsiteY21" fmla="*/ 10530 h 14133"/>
                      <a:gd name="connsiteX22" fmla="*/ 7485 w 12302"/>
                      <a:gd name="connsiteY22" fmla="*/ 8868 h 141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</a:cxnLst>
                    <a:rect l="l" t="t" r="r" b="b"/>
                    <a:pathLst>
                      <a:path w="12302" h="14133">
                        <a:moveTo>
                          <a:pt x="6931" y="9699"/>
                        </a:moveTo>
                        <a:cubicBezTo>
                          <a:pt x="7762" y="8868"/>
                          <a:pt x="8317" y="8036"/>
                          <a:pt x="9148" y="6928"/>
                        </a:cubicBezTo>
                        <a:cubicBezTo>
                          <a:pt x="9980" y="6097"/>
                          <a:pt x="10534" y="4988"/>
                          <a:pt x="11366" y="4157"/>
                        </a:cubicBezTo>
                        <a:cubicBezTo>
                          <a:pt x="11644" y="3602"/>
                          <a:pt x="11921" y="3048"/>
                          <a:pt x="12198" y="2217"/>
                        </a:cubicBezTo>
                        <a:cubicBezTo>
                          <a:pt x="12476" y="1386"/>
                          <a:pt x="12198" y="831"/>
                          <a:pt x="11366" y="277"/>
                        </a:cubicBezTo>
                        <a:cubicBezTo>
                          <a:pt x="11366" y="277"/>
                          <a:pt x="10812" y="277"/>
                          <a:pt x="10534" y="0"/>
                        </a:cubicBezTo>
                        <a:cubicBezTo>
                          <a:pt x="10534" y="0"/>
                          <a:pt x="10258" y="0"/>
                          <a:pt x="9980" y="0"/>
                        </a:cubicBezTo>
                        <a:cubicBezTo>
                          <a:pt x="9980" y="0"/>
                          <a:pt x="9980" y="0"/>
                          <a:pt x="9703" y="277"/>
                        </a:cubicBezTo>
                        <a:cubicBezTo>
                          <a:pt x="9703" y="554"/>
                          <a:pt x="9148" y="1108"/>
                          <a:pt x="8871" y="1386"/>
                        </a:cubicBezTo>
                        <a:cubicBezTo>
                          <a:pt x="8594" y="1940"/>
                          <a:pt x="8040" y="2217"/>
                          <a:pt x="7485" y="2494"/>
                        </a:cubicBezTo>
                        <a:cubicBezTo>
                          <a:pt x="6653" y="3325"/>
                          <a:pt x="6099" y="3879"/>
                          <a:pt x="5267" y="4711"/>
                        </a:cubicBezTo>
                        <a:cubicBezTo>
                          <a:pt x="4159" y="5819"/>
                          <a:pt x="3327" y="6928"/>
                          <a:pt x="2495" y="8314"/>
                        </a:cubicBezTo>
                        <a:cubicBezTo>
                          <a:pt x="2217" y="8868"/>
                          <a:pt x="1941" y="9422"/>
                          <a:pt x="1386" y="9976"/>
                        </a:cubicBezTo>
                        <a:cubicBezTo>
                          <a:pt x="1109" y="10253"/>
                          <a:pt x="554" y="10530"/>
                          <a:pt x="554" y="10807"/>
                        </a:cubicBezTo>
                        <a:cubicBezTo>
                          <a:pt x="554" y="11085"/>
                          <a:pt x="554" y="11362"/>
                          <a:pt x="277" y="11639"/>
                        </a:cubicBezTo>
                        <a:cubicBezTo>
                          <a:pt x="277" y="12193"/>
                          <a:pt x="277" y="13025"/>
                          <a:pt x="0" y="13579"/>
                        </a:cubicBezTo>
                        <a:cubicBezTo>
                          <a:pt x="0" y="13579"/>
                          <a:pt x="0" y="13579"/>
                          <a:pt x="0" y="13856"/>
                        </a:cubicBezTo>
                        <a:cubicBezTo>
                          <a:pt x="0" y="13856"/>
                          <a:pt x="0" y="13856"/>
                          <a:pt x="0" y="13856"/>
                        </a:cubicBezTo>
                        <a:cubicBezTo>
                          <a:pt x="277" y="13856"/>
                          <a:pt x="831" y="14133"/>
                          <a:pt x="1386" y="14133"/>
                        </a:cubicBezTo>
                        <a:cubicBezTo>
                          <a:pt x="1941" y="14133"/>
                          <a:pt x="2217" y="14133"/>
                          <a:pt x="2495" y="13579"/>
                        </a:cubicBezTo>
                        <a:cubicBezTo>
                          <a:pt x="3327" y="13579"/>
                          <a:pt x="3881" y="12748"/>
                          <a:pt x="4435" y="12193"/>
                        </a:cubicBezTo>
                        <a:cubicBezTo>
                          <a:pt x="4990" y="11639"/>
                          <a:pt x="5267" y="10807"/>
                          <a:pt x="5822" y="10530"/>
                        </a:cubicBezTo>
                        <a:cubicBezTo>
                          <a:pt x="6376" y="9976"/>
                          <a:pt x="6931" y="9422"/>
                          <a:pt x="7485" y="8868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299" name="Freeform 4298">
                    <a:extLst>
                      <a:ext uri="{FF2B5EF4-FFF2-40B4-BE49-F238E27FC236}">
                        <a16:creationId xmlns:a16="http://schemas.microsoft.com/office/drawing/2014/main" id="{23301BD0-05B4-0D44-BF3E-C9520A591B5D}"/>
                      </a:ext>
                    </a:extLst>
                  </p:cNvPr>
                  <p:cNvSpPr/>
                  <p:nvPr/>
                </p:nvSpPr>
                <p:spPr>
                  <a:xfrm>
                    <a:off x="10853338" y="4196905"/>
                    <a:ext cx="9703" cy="13301"/>
                  </a:xfrm>
                  <a:custGeom>
                    <a:avLst/>
                    <a:gdLst>
                      <a:gd name="connsiteX0" fmla="*/ 8040 w 9703"/>
                      <a:gd name="connsiteY0" fmla="*/ 5542 h 13301"/>
                      <a:gd name="connsiteX1" fmla="*/ 9149 w 9703"/>
                      <a:gd name="connsiteY1" fmla="*/ 3603 h 13301"/>
                      <a:gd name="connsiteX2" fmla="*/ 9703 w 9703"/>
                      <a:gd name="connsiteY2" fmla="*/ 1386 h 13301"/>
                      <a:gd name="connsiteX3" fmla="*/ 9703 w 9703"/>
                      <a:gd name="connsiteY3" fmla="*/ 0 h 13301"/>
                      <a:gd name="connsiteX4" fmla="*/ 7485 w 9703"/>
                      <a:gd name="connsiteY4" fmla="*/ 832 h 13301"/>
                      <a:gd name="connsiteX5" fmla="*/ 3881 w 9703"/>
                      <a:gd name="connsiteY5" fmla="*/ 3326 h 13301"/>
                      <a:gd name="connsiteX6" fmla="*/ 1386 w 9703"/>
                      <a:gd name="connsiteY6" fmla="*/ 6928 h 13301"/>
                      <a:gd name="connsiteX7" fmla="*/ 0 w 9703"/>
                      <a:gd name="connsiteY7" fmla="*/ 11085 h 13301"/>
                      <a:gd name="connsiteX8" fmla="*/ 0 w 9703"/>
                      <a:gd name="connsiteY8" fmla="*/ 12470 h 13301"/>
                      <a:gd name="connsiteX9" fmla="*/ 1109 w 9703"/>
                      <a:gd name="connsiteY9" fmla="*/ 13302 h 13301"/>
                      <a:gd name="connsiteX10" fmla="*/ 2495 w 9703"/>
                      <a:gd name="connsiteY10" fmla="*/ 13302 h 13301"/>
                      <a:gd name="connsiteX11" fmla="*/ 3881 w 9703"/>
                      <a:gd name="connsiteY11" fmla="*/ 13302 h 13301"/>
                      <a:gd name="connsiteX12" fmla="*/ 4990 w 9703"/>
                      <a:gd name="connsiteY12" fmla="*/ 11362 h 13301"/>
                      <a:gd name="connsiteX13" fmla="*/ 5545 w 9703"/>
                      <a:gd name="connsiteY13" fmla="*/ 9699 h 13301"/>
                      <a:gd name="connsiteX14" fmla="*/ 6377 w 9703"/>
                      <a:gd name="connsiteY14" fmla="*/ 8591 h 13301"/>
                      <a:gd name="connsiteX15" fmla="*/ 7763 w 9703"/>
                      <a:gd name="connsiteY15" fmla="*/ 5819 h 133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9703" h="13301">
                        <a:moveTo>
                          <a:pt x="8040" y="5542"/>
                        </a:moveTo>
                        <a:cubicBezTo>
                          <a:pt x="8317" y="4988"/>
                          <a:pt x="8871" y="4157"/>
                          <a:pt x="9149" y="3603"/>
                        </a:cubicBezTo>
                        <a:cubicBezTo>
                          <a:pt x="9149" y="2771"/>
                          <a:pt x="9426" y="2217"/>
                          <a:pt x="9703" y="1386"/>
                        </a:cubicBezTo>
                        <a:cubicBezTo>
                          <a:pt x="9703" y="832"/>
                          <a:pt x="9703" y="277"/>
                          <a:pt x="9703" y="0"/>
                        </a:cubicBezTo>
                        <a:cubicBezTo>
                          <a:pt x="8871" y="0"/>
                          <a:pt x="8040" y="554"/>
                          <a:pt x="7485" y="832"/>
                        </a:cubicBezTo>
                        <a:cubicBezTo>
                          <a:pt x="6099" y="1386"/>
                          <a:pt x="4713" y="2217"/>
                          <a:pt x="3881" y="3326"/>
                        </a:cubicBezTo>
                        <a:cubicBezTo>
                          <a:pt x="2772" y="4434"/>
                          <a:pt x="2218" y="5819"/>
                          <a:pt x="1386" y="6928"/>
                        </a:cubicBezTo>
                        <a:cubicBezTo>
                          <a:pt x="832" y="8314"/>
                          <a:pt x="0" y="9699"/>
                          <a:pt x="0" y="11085"/>
                        </a:cubicBezTo>
                        <a:cubicBezTo>
                          <a:pt x="0" y="11639"/>
                          <a:pt x="0" y="11916"/>
                          <a:pt x="0" y="12470"/>
                        </a:cubicBezTo>
                        <a:cubicBezTo>
                          <a:pt x="0" y="13025"/>
                          <a:pt x="832" y="13302"/>
                          <a:pt x="1109" y="13302"/>
                        </a:cubicBezTo>
                        <a:cubicBezTo>
                          <a:pt x="1664" y="13302"/>
                          <a:pt x="2218" y="13302"/>
                          <a:pt x="2495" y="13302"/>
                        </a:cubicBezTo>
                        <a:cubicBezTo>
                          <a:pt x="3050" y="13302"/>
                          <a:pt x="3604" y="13302"/>
                          <a:pt x="3881" y="13302"/>
                        </a:cubicBezTo>
                        <a:cubicBezTo>
                          <a:pt x="4436" y="13302"/>
                          <a:pt x="4713" y="11916"/>
                          <a:pt x="4990" y="11362"/>
                        </a:cubicBezTo>
                        <a:cubicBezTo>
                          <a:pt x="4990" y="10808"/>
                          <a:pt x="5267" y="10254"/>
                          <a:pt x="5545" y="9699"/>
                        </a:cubicBezTo>
                        <a:cubicBezTo>
                          <a:pt x="5545" y="9422"/>
                          <a:pt x="6099" y="8868"/>
                          <a:pt x="6377" y="8591"/>
                        </a:cubicBezTo>
                        <a:cubicBezTo>
                          <a:pt x="6931" y="7760"/>
                          <a:pt x="7208" y="6651"/>
                          <a:pt x="7763" y="5819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300" name="Freeform 4299">
                    <a:extLst>
                      <a:ext uri="{FF2B5EF4-FFF2-40B4-BE49-F238E27FC236}">
                        <a16:creationId xmlns:a16="http://schemas.microsoft.com/office/drawing/2014/main" id="{412831A6-9001-375C-6AC2-6447458DAD38}"/>
                      </a:ext>
                    </a:extLst>
                  </p:cNvPr>
                  <p:cNvSpPr/>
                  <p:nvPr/>
                </p:nvSpPr>
                <p:spPr>
                  <a:xfrm>
                    <a:off x="10868586" y="4161987"/>
                    <a:ext cx="21070" cy="14133"/>
                  </a:xfrm>
                  <a:custGeom>
                    <a:avLst/>
                    <a:gdLst>
                      <a:gd name="connsiteX0" fmla="*/ 11089 w 21070"/>
                      <a:gd name="connsiteY0" fmla="*/ 9145 h 14133"/>
                      <a:gd name="connsiteX1" fmla="*/ 15248 w 21070"/>
                      <a:gd name="connsiteY1" fmla="*/ 6097 h 14133"/>
                      <a:gd name="connsiteX2" fmla="*/ 20238 w 21070"/>
                      <a:gd name="connsiteY2" fmla="*/ 4157 h 14133"/>
                      <a:gd name="connsiteX3" fmla="*/ 21070 w 21070"/>
                      <a:gd name="connsiteY3" fmla="*/ 2771 h 14133"/>
                      <a:gd name="connsiteX4" fmla="*/ 21070 w 21070"/>
                      <a:gd name="connsiteY4" fmla="*/ 1940 h 14133"/>
                      <a:gd name="connsiteX5" fmla="*/ 20238 w 21070"/>
                      <a:gd name="connsiteY5" fmla="*/ 277 h 14133"/>
                      <a:gd name="connsiteX6" fmla="*/ 19129 w 21070"/>
                      <a:gd name="connsiteY6" fmla="*/ 0 h 14133"/>
                      <a:gd name="connsiteX7" fmla="*/ 16912 w 21070"/>
                      <a:gd name="connsiteY7" fmla="*/ 0 h 14133"/>
                      <a:gd name="connsiteX8" fmla="*/ 16080 w 21070"/>
                      <a:gd name="connsiteY8" fmla="*/ 0 h 14133"/>
                      <a:gd name="connsiteX9" fmla="*/ 15525 w 21070"/>
                      <a:gd name="connsiteY9" fmla="*/ 0 h 14133"/>
                      <a:gd name="connsiteX10" fmla="*/ 11921 w 21070"/>
                      <a:gd name="connsiteY10" fmla="*/ 2771 h 14133"/>
                      <a:gd name="connsiteX11" fmla="*/ 11089 w 21070"/>
                      <a:gd name="connsiteY11" fmla="*/ 3603 h 14133"/>
                      <a:gd name="connsiteX12" fmla="*/ 8040 w 21070"/>
                      <a:gd name="connsiteY12" fmla="*/ 4711 h 14133"/>
                      <a:gd name="connsiteX13" fmla="*/ 1109 w 21070"/>
                      <a:gd name="connsiteY13" fmla="*/ 7482 h 14133"/>
                      <a:gd name="connsiteX14" fmla="*/ 278 w 21070"/>
                      <a:gd name="connsiteY14" fmla="*/ 8314 h 14133"/>
                      <a:gd name="connsiteX15" fmla="*/ 0 w 21070"/>
                      <a:gd name="connsiteY15" fmla="*/ 9422 h 14133"/>
                      <a:gd name="connsiteX16" fmla="*/ 0 w 21070"/>
                      <a:gd name="connsiteY16" fmla="*/ 12193 h 14133"/>
                      <a:gd name="connsiteX17" fmla="*/ 3050 w 21070"/>
                      <a:gd name="connsiteY17" fmla="*/ 14133 h 14133"/>
                      <a:gd name="connsiteX18" fmla="*/ 6653 w 21070"/>
                      <a:gd name="connsiteY18" fmla="*/ 13302 h 14133"/>
                      <a:gd name="connsiteX19" fmla="*/ 7485 w 21070"/>
                      <a:gd name="connsiteY19" fmla="*/ 12748 h 14133"/>
                      <a:gd name="connsiteX20" fmla="*/ 8317 w 21070"/>
                      <a:gd name="connsiteY20" fmla="*/ 11639 h 14133"/>
                      <a:gd name="connsiteX21" fmla="*/ 9426 w 21070"/>
                      <a:gd name="connsiteY21" fmla="*/ 11085 h 14133"/>
                      <a:gd name="connsiteX22" fmla="*/ 10812 w 21070"/>
                      <a:gd name="connsiteY22" fmla="*/ 8868 h 141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</a:cxnLst>
                    <a:rect l="l" t="t" r="r" b="b"/>
                    <a:pathLst>
                      <a:path w="21070" h="14133">
                        <a:moveTo>
                          <a:pt x="11089" y="9145"/>
                        </a:moveTo>
                        <a:cubicBezTo>
                          <a:pt x="11921" y="7482"/>
                          <a:pt x="13584" y="6651"/>
                          <a:pt x="15248" y="6097"/>
                        </a:cubicBezTo>
                        <a:cubicBezTo>
                          <a:pt x="16912" y="5542"/>
                          <a:pt x="18852" y="5265"/>
                          <a:pt x="20238" y="4157"/>
                        </a:cubicBezTo>
                        <a:cubicBezTo>
                          <a:pt x="20793" y="3880"/>
                          <a:pt x="21070" y="3325"/>
                          <a:pt x="21070" y="2771"/>
                        </a:cubicBezTo>
                        <a:cubicBezTo>
                          <a:pt x="21070" y="2494"/>
                          <a:pt x="21070" y="2217"/>
                          <a:pt x="21070" y="1940"/>
                        </a:cubicBezTo>
                        <a:cubicBezTo>
                          <a:pt x="21070" y="1386"/>
                          <a:pt x="20793" y="554"/>
                          <a:pt x="20238" y="277"/>
                        </a:cubicBezTo>
                        <a:cubicBezTo>
                          <a:pt x="19961" y="277"/>
                          <a:pt x="19406" y="0"/>
                          <a:pt x="19129" y="0"/>
                        </a:cubicBezTo>
                        <a:cubicBezTo>
                          <a:pt x="18298" y="0"/>
                          <a:pt x="17466" y="0"/>
                          <a:pt x="16912" y="0"/>
                        </a:cubicBezTo>
                        <a:cubicBezTo>
                          <a:pt x="16912" y="0"/>
                          <a:pt x="16357" y="0"/>
                          <a:pt x="16080" y="0"/>
                        </a:cubicBezTo>
                        <a:cubicBezTo>
                          <a:pt x="16080" y="0"/>
                          <a:pt x="15802" y="0"/>
                          <a:pt x="15525" y="0"/>
                        </a:cubicBezTo>
                        <a:cubicBezTo>
                          <a:pt x="14139" y="832"/>
                          <a:pt x="12753" y="1386"/>
                          <a:pt x="11921" y="2771"/>
                        </a:cubicBezTo>
                        <a:cubicBezTo>
                          <a:pt x="11921" y="3048"/>
                          <a:pt x="11367" y="3325"/>
                          <a:pt x="11089" y="3603"/>
                        </a:cubicBezTo>
                        <a:cubicBezTo>
                          <a:pt x="10258" y="4434"/>
                          <a:pt x="9149" y="4434"/>
                          <a:pt x="8040" y="4711"/>
                        </a:cubicBezTo>
                        <a:cubicBezTo>
                          <a:pt x="5545" y="5265"/>
                          <a:pt x="3050" y="6097"/>
                          <a:pt x="1109" y="7482"/>
                        </a:cubicBezTo>
                        <a:cubicBezTo>
                          <a:pt x="832" y="7482"/>
                          <a:pt x="554" y="8037"/>
                          <a:pt x="278" y="8314"/>
                        </a:cubicBezTo>
                        <a:cubicBezTo>
                          <a:pt x="278" y="8591"/>
                          <a:pt x="0" y="9145"/>
                          <a:pt x="0" y="9422"/>
                        </a:cubicBezTo>
                        <a:cubicBezTo>
                          <a:pt x="0" y="10253"/>
                          <a:pt x="0" y="11362"/>
                          <a:pt x="0" y="12193"/>
                        </a:cubicBezTo>
                        <a:cubicBezTo>
                          <a:pt x="554" y="13302"/>
                          <a:pt x="1664" y="14133"/>
                          <a:pt x="3050" y="14133"/>
                        </a:cubicBezTo>
                        <a:cubicBezTo>
                          <a:pt x="4436" y="14133"/>
                          <a:pt x="5545" y="14133"/>
                          <a:pt x="6653" y="13302"/>
                        </a:cubicBezTo>
                        <a:cubicBezTo>
                          <a:pt x="6931" y="13302"/>
                          <a:pt x="7208" y="13302"/>
                          <a:pt x="7485" y="12748"/>
                        </a:cubicBezTo>
                        <a:cubicBezTo>
                          <a:pt x="7763" y="12470"/>
                          <a:pt x="8040" y="11916"/>
                          <a:pt x="8317" y="11639"/>
                        </a:cubicBezTo>
                        <a:cubicBezTo>
                          <a:pt x="8595" y="11639"/>
                          <a:pt x="9149" y="11085"/>
                          <a:pt x="9426" y="11085"/>
                        </a:cubicBezTo>
                        <a:cubicBezTo>
                          <a:pt x="10258" y="10531"/>
                          <a:pt x="10535" y="9699"/>
                          <a:pt x="10812" y="8868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4264" name="Graphic 248">
                  <a:extLst>
                    <a:ext uri="{FF2B5EF4-FFF2-40B4-BE49-F238E27FC236}">
                      <a16:creationId xmlns:a16="http://schemas.microsoft.com/office/drawing/2014/main" id="{54A4C5C3-132E-26A1-5842-B73AB41F68F1}"/>
                    </a:ext>
                  </a:extLst>
                </p:cNvPr>
                <p:cNvGrpSpPr/>
                <p:nvPr/>
              </p:nvGrpSpPr>
              <p:grpSpPr>
                <a:xfrm>
                  <a:off x="10458834" y="4025644"/>
                  <a:ext cx="94537" cy="148537"/>
                  <a:chOff x="10458834" y="4025644"/>
                  <a:chExt cx="94537" cy="148537"/>
                </a:xfrm>
                <a:grpFill/>
              </p:grpSpPr>
              <p:sp>
                <p:nvSpPr>
                  <p:cNvPr id="4265" name="Freeform 4264">
                    <a:extLst>
                      <a:ext uri="{FF2B5EF4-FFF2-40B4-BE49-F238E27FC236}">
                        <a16:creationId xmlns:a16="http://schemas.microsoft.com/office/drawing/2014/main" id="{959C95A1-20E9-A67B-8167-12E2FAD3B37B}"/>
                      </a:ext>
                    </a:extLst>
                  </p:cNvPr>
                  <p:cNvSpPr/>
                  <p:nvPr/>
                </p:nvSpPr>
                <p:spPr>
                  <a:xfrm>
                    <a:off x="10543114" y="4134275"/>
                    <a:ext cx="1662" cy="1939"/>
                  </a:xfrm>
                  <a:custGeom>
                    <a:avLst/>
                    <a:gdLst>
                      <a:gd name="connsiteX0" fmla="*/ 1386 w 1662"/>
                      <a:gd name="connsiteY0" fmla="*/ 1663 h 1939"/>
                      <a:gd name="connsiteX1" fmla="*/ 831 w 1662"/>
                      <a:gd name="connsiteY1" fmla="*/ 1109 h 1939"/>
                      <a:gd name="connsiteX2" fmla="*/ 831 w 1662"/>
                      <a:gd name="connsiteY2" fmla="*/ 1109 h 1939"/>
                      <a:gd name="connsiteX3" fmla="*/ 0 w 1662"/>
                      <a:gd name="connsiteY3" fmla="*/ 277 h 1939"/>
                      <a:gd name="connsiteX4" fmla="*/ 0 w 1662"/>
                      <a:gd name="connsiteY4" fmla="*/ 0 h 1939"/>
                      <a:gd name="connsiteX5" fmla="*/ 0 w 1662"/>
                      <a:gd name="connsiteY5" fmla="*/ 0 h 1939"/>
                      <a:gd name="connsiteX6" fmla="*/ 554 w 1662"/>
                      <a:gd name="connsiteY6" fmla="*/ 0 h 1939"/>
                      <a:gd name="connsiteX7" fmla="*/ 554 w 1662"/>
                      <a:gd name="connsiteY7" fmla="*/ 0 h 1939"/>
                      <a:gd name="connsiteX8" fmla="*/ 1386 w 1662"/>
                      <a:gd name="connsiteY8" fmla="*/ 554 h 1939"/>
                      <a:gd name="connsiteX9" fmla="*/ 1386 w 1662"/>
                      <a:gd name="connsiteY9" fmla="*/ 554 h 1939"/>
                      <a:gd name="connsiteX10" fmla="*/ 1386 w 1662"/>
                      <a:gd name="connsiteY10" fmla="*/ 1109 h 1939"/>
                      <a:gd name="connsiteX11" fmla="*/ 1386 w 1662"/>
                      <a:gd name="connsiteY11" fmla="*/ 1109 h 1939"/>
                      <a:gd name="connsiteX12" fmla="*/ 1386 w 1662"/>
                      <a:gd name="connsiteY12" fmla="*/ 1109 h 1939"/>
                      <a:gd name="connsiteX13" fmla="*/ 1386 w 1662"/>
                      <a:gd name="connsiteY13" fmla="*/ 1109 h 1939"/>
                      <a:gd name="connsiteX14" fmla="*/ 1663 w 1662"/>
                      <a:gd name="connsiteY14" fmla="*/ 1109 h 1939"/>
                      <a:gd name="connsiteX15" fmla="*/ 1663 w 1662"/>
                      <a:gd name="connsiteY15" fmla="*/ 1109 h 1939"/>
                      <a:gd name="connsiteX16" fmla="*/ 1663 w 1662"/>
                      <a:gd name="connsiteY16" fmla="*/ 1109 h 1939"/>
                      <a:gd name="connsiteX17" fmla="*/ 1663 w 1662"/>
                      <a:gd name="connsiteY17" fmla="*/ 1940 h 1939"/>
                      <a:gd name="connsiteX18" fmla="*/ 1663 w 1662"/>
                      <a:gd name="connsiteY18" fmla="*/ 1940 h 1939"/>
                      <a:gd name="connsiteX19" fmla="*/ 1663 w 1662"/>
                      <a:gd name="connsiteY19" fmla="*/ 1940 h 1939"/>
                      <a:gd name="connsiteX20" fmla="*/ 1109 w 1662"/>
                      <a:gd name="connsiteY20" fmla="*/ 1940 h 1939"/>
                      <a:gd name="connsiteX21" fmla="*/ 1109 w 1662"/>
                      <a:gd name="connsiteY21" fmla="*/ 1386 h 1939"/>
                      <a:gd name="connsiteX22" fmla="*/ 1109 w 1662"/>
                      <a:gd name="connsiteY22" fmla="*/ 1386 h 1939"/>
                      <a:gd name="connsiteX23" fmla="*/ 1109 w 1662"/>
                      <a:gd name="connsiteY23" fmla="*/ 1386 h 1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</a:cxnLst>
                    <a:rect l="l" t="t" r="r" b="b"/>
                    <a:pathLst>
                      <a:path w="1662" h="1939">
                        <a:moveTo>
                          <a:pt x="1386" y="1663"/>
                        </a:moveTo>
                        <a:cubicBezTo>
                          <a:pt x="1386" y="1663"/>
                          <a:pt x="1109" y="1663"/>
                          <a:pt x="831" y="1109"/>
                        </a:cubicBezTo>
                        <a:cubicBezTo>
                          <a:pt x="831" y="1109"/>
                          <a:pt x="831" y="1109"/>
                          <a:pt x="831" y="1109"/>
                        </a:cubicBezTo>
                        <a:cubicBezTo>
                          <a:pt x="831" y="832"/>
                          <a:pt x="0" y="554"/>
                          <a:pt x="0" y="277"/>
                        </a:cubicBezTo>
                        <a:cubicBezTo>
                          <a:pt x="0" y="277"/>
                          <a:pt x="0" y="277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277" y="0"/>
                          <a:pt x="554" y="0"/>
                        </a:cubicBezTo>
                        <a:cubicBezTo>
                          <a:pt x="554" y="0"/>
                          <a:pt x="554" y="0"/>
                          <a:pt x="554" y="0"/>
                        </a:cubicBezTo>
                        <a:cubicBezTo>
                          <a:pt x="554" y="0"/>
                          <a:pt x="1109" y="277"/>
                          <a:pt x="1386" y="554"/>
                        </a:cubicBezTo>
                        <a:cubicBezTo>
                          <a:pt x="1386" y="554"/>
                          <a:pt x="1386" y="554"/>
                          <a:pt x="1386" y="554"/>
                        </a:cubicBezTo>
                        <a:cubicBezTo>
                          <a:pt x="1386" y="554"/>
                          <a:pt x="1386" y="1109"/>
                          <a:pt x="1386" y="1109"/>
                        </a:cubicBezTo>
                        <a:cubicBezTo>
                          <a:pt x="1386" y="1109"/>
                          <a:pt x="1386" y="1109"/>
                          <a:pt x="1386" y="1109"/>
                        </a:cubicBezTo>
                        <a:cubicBezTo>
                          <a:pt x="1386" y="1109"/>
                          <a:pt x="1386" y="1109"/>
                          <a:pt x="1386" y="1109"/>
                        </a:cubicBezTo>
                        <a:cubicBezTo>
                          <a:pt x="1386" y="1109"/>
                          <a:pt x="1386" y="1109"/>
                          <a:pt x="1386" y="1109"/>
                        </a:cubicBezTo>
                        <a:cubicBezTo>
                          <a:pt x="1386" y="1109"/>
                          <a:pt x="1386" y="1109"/>
                          <a:pt x="1663" y="1109"/>
                        </a:cubicBezTo>
                        <a:cubicBezTo>
                          <a:pt x="1663" y="1109"/>
                          <a:pt x="1663" y="1109"/>
                          <a:pt x="1663" y="1109"/>
                        </a:cubicBezTo>
                        <a:cubicBezTo>
                          <a:pt x="1663" y="1109"/>
                          <a:pt x="1663" y="1109"/>
                          <a:pt x="1663" y="1109"/>
                        </a:cubicBezTo>
                        <a:cubicBezTo>
                          <a:pt x="1663" y="1109"/>
                          <a:pt x="1663" y="1663"/>
                          <a:pt x="1663" y="1940"/>
                        </a:cubicBezTo>
                        <a:cubicBezTo>
                          <a:pt x="1663" y="1940"/>
                          <a:pt x="1663" y="1940"/>
                          <a:pt x="1663" y="1940"/>
                        </a:cubicBezTo>
                        <a:cubicBezTo>
                          <a:pt x="1663" y="1940"/>
                          <a:pt x="1663" y="1940"/>
                          <a:pt x="1663" y="1940"/>
                        </a:cubicBezTo>
                        <a:cubicBezTo>
                          <a:pt x="1663" y="1940"/>
                          <a:pt x="1109" y="1940"/>
                          <a:pt x="1109" y="1940"/>
                        </a:cubicBezTo>
                        <a:cubicBezTo>
                          <a:pt x="1109" y="1940"/>
                          <a:pt x="1109" y="1663"/>
                          <a:pt x="1109" y="1386"/>
                        </a:cubicBezTo>
                        <a:cubicBezTo>
                          <a:pt x="1109" y="1386"/>
                          <a:pt x="1109" y="1386"/>
                          <a:pt x="1109" y="1386"/>
                        </a:cubicBezTo>
                        <a:cubicBezTo>
                          <a:pt x="1109" y="1386"/>
                          <a:pt x="1109" y="1386"/>
                          <a:pt x="1109" y="1386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266" name="Freeform 4265">
                    <a:extLst>
                      <a:ext uri="{FF2B5EF4-FFF2-40B4-BE49-F238E27FC236}">
                        <a16:creationId xmlns:a16="http://schemas.microsoft.com/office/drawing/2014/main" id="{DB542BE7-E822-052A-CDF0-02B78F9EED9A}"/>
                      </a:ext>
                    </a:extLst>
                  </p:cNvPr>
                  <p:cNvSpPr/>
                  <p:nvPr/>
                </p:nvSpPr>
                <p:spPr>
                  <a:xfrm>
                    <a:off x="10551708" y="4164204"/>
                    <a:ext cx="1663" cy="1385"/>
                  </a:xfrm>
                  <a:custGeom>
                    <a:avLst/>
                    <a:gdLst>
                      <a:gd name="connsiteX0" fmla="*/ 554 w 1663"/>
                      <a:gd name="connsiteY0" fmla="*/ 277 h 1385"/>
                      <a:gd name="connsiteX1" fmla="*/ 278 w 1663"/>
                      <a:gd name="connsiteY1" fmla="*/ 277 h 1385"/>
                      <a:gd name="connsiteX2" fmla="*/ 0 w 1663"/>
                      <a:gd name="connsiteY2" fmla="*/ 0 h 1385"/>
                      <a:gd name="connsiteX3" fmla="*/ 0 w 1663"/>
                      <a:gd name="connsiteY3" fmla="*/ 0 h 1385"/>
                      <a:gd name="connsiteX4" fmla="*/ 0 w 1663"/>
                      <a:gd name="connsiteY4" fmla="*/ 0 h 1385"/>
                      <a:gd name="connsiteX5" fmla="*/ 0 w 1663"/>
                      <a:gd name="connsiteY5" fmla="*/ 0 h 1385"/>
                      <a:gd name="connsiteX6" fmla="*/ 554 w 1663"/>
                      <a:gd name="connsiteY6" fmla="*/ 0 h 1385"/>
                      <a:gd name="connsiteX7" fmla="*/ 832 w 1663"/>
                      <a:gd name="connsiteY7" fmla="*/ 0 h 1385"/>
                      <a:gd name="connsiteX8" fmla="*/ 1386 w 1663"/>
                      <a:gd name="connsiteY8" fmla="*/ 554 h 1385"/>
                      <a:gd name="connsiteX9" fmla="*/ 1386 w 1663"/>
                      <a:gd name="connsiteY9" fmla="*/ 554 h 1385"/>
                      <a:gd name="connsiteX10" fmla="*/ 1664 w 1663"/>
                      <a:gd name="connsiteY10" fmla="*/ 554 h 1385"/>
                      <a:gd name="connsiteX11" fmla="*/ 1664 w 1663"/>
                      <a:gd name="connsiteY11" fmla="*/ 554 h 1385"/>
                      <a:gd name="connsiteX12" fmla="*/ 1664 w 1663"/>
                      <a:gd name="connsiteY12" fmla="*/ 1108 h 1385"/>
                      <a:gd name="connsiteX13" fmla="*/ 1664 w 1663"/>
                      <a:gd name="connsiteY13" fmla="*/ 1386 h 1385"/>
                      <a:gd name="connsiteX14" fmla="*/ 1664 w 1663"/>
                      <a:gd name="connsiteY14" fmla="*/ 1386 h 1385"/>
                      <a:gd name="connsiteX15" fmla="*/ 1664 w 1663"/>
                      <a:gd name="connsiteY15" fmla="*/ 1386 h 1385"/>
                      <a:gd name="connsiteX16" fmla="*/ 1664 w 1663"/>
                      <a:gd name="connsiteY16" fmla="*/ 1386 h 1385"/>
                      <a:gd name="connsiteX17" fmla="*/ 1109 w 1663"/>
                      <a:gd name="connsiteY17" fmla="*/ 1386 h 1385"/>
                      <a:gd name="connsiteX18" fmla="*/ 1109 w 1663"/>
                      <a:gd name="connsiteY18" fmla="*/ 1386 h 1385"/>
                      <a:gd name="connsiteX19" fmla="*/ 1109 w 1663"/>
                      <a:gd name="connsiteY19" fmla="*/ 1386 h 1385"/>
                      <a:gd name="connsiteX20" fmla="*/ 832 w 1663"/>
                      <a:gd name="connsiteY20" fmla="*/ 1108 h 1385"/>
                      <a:gd name="connsiteX21" fmla="*/ 554 w 1663"/>
                      <a:gd name="connsiteY21" fmla="*/ 831 h 1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</a:cxnLst>
                    <a:rect l="l" t="t" r="r" b="b"/>
                    <a:pathLst>
                      <a:path w="1663" h="1385">
                        <a:moveTo>
                          <a:pt x="554" y="277"/>
                        </a:moveTo>
                        <a:cubicBezTo>
                          <a:pt x="554" y="277"/>
                          <a:pt x="278" y="277"/>
                          <a:pt x="278" y="277"/>
                        </a:cubicBezTo>
                        <a:cubicBezTo>
                          <a:pt x="278" y="277"/>
                          <a:pt x="278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278" y="0"/>
                          <a:pt x="554" y="0"/>
                        </a:cubicBezTo>
                        <a:cubicBezTo>
                          <a:pt x="554" y="0"/>
                          <a:pt x="554" y="0"/>
                          <a:pt x="832" y="0"/>
                        </a:cubicBezTo>
                        <a:cubicBezTo>
                          <a:pt x="832" y="0"/>
                          <a:pt x="1386" y="0"/>
                          <a:pt x="1386" y="554"/>
                        </a:cubicBezTo>
                        <a:cubicBezTo>
                          <a:pt x="1386" y="554"/>
                          <a:pt x="1386" y="554"/>
                          <a:pt x="1386" y="554"/>
                        </a:cubicBezTo>
                        <a:cubicBezTo>
                          <a:pt x="1386" y="554"/>
                          <a:pt x="1386" y="554"/>
                          <a:pt x="1664" y="554"/>
                        </a:cubicBezTo>
                        <a:cubicBezTo>
                          <a:pt x="1664" y="554"/>
                          <a:pt x="1664" y="554"/>
                          <a:pt x="1664" y="554"/>
                        </a:cubicBezTo>
                        <a:cubicBezTo>
                          <a:pt x="1664" y="554"/>
                          <a:pt x="1664" y="831"/>
                          <a:pt x="1664" y="1108"/>
                        </a:cubicBezTo>
                        <a:cubicBezTo>
                          <a:pt x="1664" y="1108"/>
                          <a:pt x="1664" y="1386"/>
                          <a:pt x="1664" y="1386"/>
                        </a:cubicBezTo>
                        <a:cubicBezTo>
                          <a:pt x="1664" y="1386"/>
                          <a:pt x="1664" y="1386"/>
                          <a:pt x="1664" y="1386"/>
                        </a:cubicBezTo>
                        <a:cubicBezTo>
                          <a:pt x="1664" y="1386"/>
                          <a:pt x="1664" y="1386"/>
                          <a:pt x="1664" y="1386"/>
                        </a:cubicBezTo>
                        <a:cubicBezTo>
                          <a:pt x="1664" y="1386"/>
                          <a:pt x="1664" y="1386"/>
                          <a:pt x="1664" y="1386"/>
                        </a:cubicBezTo>
                        <a:cubicBezTo>
                          <a:pt x="1664" y="1386"/>
                          <a:pt x="1109" y="1386"/>
                          <a:pt x="1109" y="1386"/>
                        </a:cubicBezTo>
                        <a:cubicBezTo>
                          <a:pt x="1109" y="1386"/>
                          <a:pt x="1109" y="1386"/>
                          <a:pt x="1109" y="1386"/>
                        </a:cubicBezTo>
                        <a:cubicBezTo>
                          <a:pt x="1109" y="1386"/>
                          <a:pt x="1109" y="1386"/>
                          <a:pt x="1109" y="1386"/>
                        </a:cubicBezTo>
                        <a:cubicBezTo>
                          <a:pt x="1109" y="1386"/>
                          <a:pt x="1109" y="1386"/>
                          <a:pt x="832" y="1108"/>
                        </a:cubicBezTo>
                        <a:cubicBezTo>
                          <a:pt x="832" y="1108"/>
                          <a:pt x="832" y="1108"/>
                          <a:pt x="554" y="831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grpSp>
                <p:nvGrpSpPr>
                  <p:cNvPr id="4267" name="Graphic 248">
                    <a:extLst>
                      <a:ext uri="{FF2B5EF4-FFF2-40B4-BE49-F238E27FC236}">
                        <a16:creationId xmlns:a16="http://schemas.microsoft.com/office/drawing/2014/main" id="{D3B42FB8-AD47-7757-59A4-80D2D7118E49}"/>
                      </a:ext>
                    </a:extLst>
                  </p:cNvPr>
                  <p:cNvGrpSpPr/>
                  <p:nvPr/>
                </p:nvGrpSpPr>
                <p:grpSpPr>
                  <a:xfrm>
                    <a:off x="10526757" y="4161433"/>
                    <a:ext cx="6653" cy="12747"/>
                    <a:chOff x="10526757" y="4161433"/>
                    <a:chExt cx="6653" cy="12747"/>
                  </a:xfrm>
                  <a:grpFill/>
                </p:grpSpPr>
                <p:sp>
                  <p:nvSpPr>
                    <p:cNvPr id="4283" name="Freeform 4282">
                      <a:extLst>
                        <a:ext uri="{FF2B5EF4-FFF2-40B4-BE49-F238E27FC236}">
                          <a16:creationId xmlns:a16="http://schemas.microsoft.com/office/drawing/2014/main" id="{5C65A0A3-EBE0-BB46-A3E6-49B05D4A5F9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526757" y="4173072"/>
                      <a:ext cx="1108" cy="1108"/>
                    </a:xfrm>
                    <a:custGeom>
                      <a:avLst/>
                      <a:gdLst>
                        <a:gd name="connsiteX0" fmla="*/ 1109 w 1108"/>
                        <a:gd name="connsiteY0" fmla="*/ 554 h 1108"/>
                        <a:gd name="connsiteX1" fmla="*/ 555 w 1108"/>
                        <a:gd name="connsiteY1" fmla="*/ 1108 h 1108"/>
                        <a:gd name="connsiteX2" fmla="*/ 1 w 1108"/>
                        <a:gd name="connsiteY2" fmla="*/ 554 h 1108"/>
                        <a:gd name="connsiteX3" fmla="*/ 555 w 1108"/>
                        <a:gd name="connsiteY3" fmla="*/ 0 h 1108"/>
                        <a:gd name="connsiteX4" fmla="*/ 1109 w 1108"/>
                        <a:gd name="connsiteY4" fmla="*/ 554 h 110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108" h="1108">
                          <a:moveTo>
                            <a:pt x="1109" y="554"/>
                          </a:moveTo>
                          <a:cubicBezTo>
                            <a:pt x="1109" y="860"/>
                            <a:pt x="861" y="1108"/>
                            <a:pt x="555" y="1108"/>
                          </a:cubicBezTo>
                          <a:cubicBezTo>
                            <a:pt x="249" y="1108"/>
                            <a:pt x="1" y="860"/>
                            <a:pt x="1" y="554"/>
                          </a:cubicBezTo>
                          <a:cubicBezTo>
                            <a:pt x="1" y="248"/>
                            <a:pt x="249" y="0"/>
                            <a:pt x="555" y="0"/>
                          </a:cubicBezTo>
                          <a:cubicBezTo>
                            <a:pt x="861" y="0"/>
                            <a:pt x="1109" y="248"/>
                            <a:pt x="1109" y="554"/>
                          </a:cubicBez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4284" name="Freeform 4283">
                      <a:extLst>
                        <a:ext uri="{FF2B5EF4-FFF2-40B4-BE49-F238E27FC236}">
                          <a16:creationId xmlns:a16="http://schemas.microsoft.com/office/drawing/2014/main" id="{3B6B07B4-D9B3-D152-A60A-F33877167F5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533133" y="4161433"/>
                      <a:ext cx="277" cy="277"/>
                    </a:xfrm>
                    <a:custGeom>
                      <a:avLst/>
                      <a:gdLst>
                        <a:gd name="connsiteX0" fmla="*/ 278 w 277"/>
                        <a:gd name="connsiteY0" fmla="*/ 0 h 277"/>
                        <a:gd name="connsiteX1" fmla="*/ 278 w 277"/>
                        <a:gd name="connsiteY1" fmla="*/ 0 h 277"/>
                        <a:gd name="connsiteX2" fmla="*/ 278 w 277"/>
                        <a:gd name="connsiteY2" fmla="*/ 0 h 277"/>
                        <a:gd name="connsiteX3" fmla="*/ 278 w 277"/>
                        <a:gd name="connsiteY3" fmla="*/ 0 h 277"/>
                        <a:gd name="connsiteX4" fmla="*/ 278 w 277"/>
                        <a:gd name="connsiteY4" fmla="*/ 0 h 277"/>
                        <a:gd name="connsiteX5" fmla="*/ 278 w 277"/>
                        <a:gd name="connsiteY5" fmla="*/ 0 h 277"/>
                        <a:gd name="connsiteX6" fmla="*/ 278 w 277"/>
                        <a:gd name="connsiteY6" fmla="*/ 0 h 277"/>
                        <a:gd name="connsiteX7" fmla="*/ 278 w 277"/>
                        <a:gd name="connsiteY7" fmla="*/ 0 h 277"/>
                        <a:gd name="connsiteX8" fmla="*/ 278 w 277"/>
                        <a:gd name="connsiteY8" fmla="*/ 0 h 277"/>
                        <a:gd name="connsiteX9" fmla="*/ 278 w 277"/>
                        <a:gd name="connsiteY9" fmla="*/ 0 h 277"/>
                        <a:gd name="connsiteX10" fmla="*/ 278 w 277"/>
                        <a:gd name="connsiteY10" fmla="*/ 0 h 277"/>
                        <a:gd name="connsiteX11" fmla="*/ 278 w 277"/>
                        <a:gd name="connsiteY11" fmla="*/ 0 h 277"/>
                        <a:gd name="connsiteX12" fmla="*/ 278 w 277"/>
                        <a:gd name="connsiteY12" fmla="*/ 0 h 277"/>
                        <a:gd name="connsiteX13" fmla="*/ 278 w 277"/>
                        <a:gd name="connsiteY13" fmla="*/ 0 h 277"/>
                        <a:gd name="connsiteX14" fmla="*/ 278 w 277"/>
                        <a:gd name="connsiteY14" fmla="*/ 0 h 277"/>
                        <a:gd name="connsiteX15" fmla="*/ 278 w 277"/>
                        <a:gd name="connsiteY15" fmla="*/ 277 h 277"/>
                        <a:gd name="connsiteX16" fmla="*/ 278 w 277"/>
                        <a:gd name="connsiteY16" fmla="*/ 277 h 277"/>
                        <a:gd name="connsiteX17" fmla="*/ 278 w 277"/>
                        <a:gd name="connsiteY17" fmla="*/ 277 h 277"/>
                        <a:gd name="connsiteX18" fmla="*/ 278 w 277"/>
                        <a:gd name="connsiteY18" fmla="*/ 277 h 277"/>
                        <a:gd name="connsiteX19" fmla="*/ 0 w 277"/>
                        <a:gd name="connsiteY19" fmla="*/ 277 h 277"/>
                        <a:gd name="connsiteX20" fmla="*/ 0 w 277"/>
                        <a:gd name="connsiteY20" fmla="*/ 277 h 277"/>
                        <a:gd name="connsiteX21" fmla="*/ 0 w 277"/>
                        <a:gd name="connsiteY21" fmla="*/ 277 h 27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</a:cxnLst>
                      <a:rect l="l" t="t" r="r" b="b"/>
                      <a:pathLst>
                        <a:path w="277" h="277">
                          <a:moveTo>
                            <a:pt x="278" y="0"/>
                          </a:moveTo>
                          <a:cubicBezTo>
                            <a:pt x="278" y="0"/>
                            <a:pt x="278" y="0"/>
                            <a:pt x="278" y="0"/>
                          </a:cubicBezTo>
                          <a:cubicBezTo>
                            <a:pt x="278" y="0"/>
                            <a:pt x="278" y="0"/>
                            <a:pt x="278" y="0"/>
                          </a:cubicBezTo>
                          <a:cubicBezTo>
                            <a:pt x="278" y="0"/>
                            <a:pt x="278" y="0"/>
                            <a:pt x="278" y="0"/>
                          </a:cubicBezTo>
                          <a:cubicBezTo>
                            <a:pt x="278" y="0"/>
                            <a:pt x="278" y="0"/>
                            <a:pt x="278" y="0"/>
                          </a:cubicBezTo>
                          <a:cubicBezTo>
                            <a:pt x="278" y="0"/>
                            <a:pt x="278" y="0"/>
                            <a:pt x="278" y="0"/>
                          </a:cubicBezTo>
                          <a:cubicBezTo>
                            <a:pt x="278" y="0"/>
                            <a:pt x="278" y="0"/>
                            <a:pt x="278" y="0"/>
                          </a:cubicBezTo>
                          <a:cubicBezTo>
                            <a:pt x="278" y="0"/>
                            <a:pt x="278" y="0"/>
                            <a:pt x="278" y="0"/>
                          </a:cubicBezTo>
                          <a:cubicBezTo>
                            <a:pt x="278" y="0"/>
                            <a:pt x="278" y="0"/>
                            <a:pt x="278" y="0"/>
                          </a:cubicBezTo>
                          <a:cubicBezTo>
                            <a:pt x="278" y="0"/>
                            <a:pt x="278" y="0"/>
                            <a:pt x="278" y="0"/>
                          </a:cubicBezTo>
                          <a:cubicBezTo>
                            <a:pt x="278" y="0"/>
                            <a:pt x="278" y="0"/>
                            <a:pt x="278" y="0"/>
                          </a:cubicBezTo>
                          <a:cubicBezTo>
                            <a:pt x="278" y="0"/>
                            <a:pt x="278" y="0"/>
                            <a:pt x="278" y="0"/>
                          </a:cubicBezTo>
                          <a:cubicBezTo>
                            <a:pt x="278" y="0"/>
                            <a:pt x="278" y="0"/>
                            <a:pt x="278" y="0"/>
                          </a:cubicBezTo>
                          <a:cubicBezTo>
                            <a:pt x="278" y="0"/>
                            <a:pt x="278" y="0"/>
                            <a:pt x="278" y="0"/>
                          </a:cubicBezTo>
                          <a:cubicBezTo>
                            <a:pt x="278" y="0"/>
                            <a:pt x="278" y="0"/>
                            <a:pt x="278" y="0"/>
                          </a:cubicBezTo>
                          <a:cubicBezTo>
                            <a:pt x="278" y="0"/>
                            <a:pt x="278" y="0"/>
                            <a:pt x="278" y="277"/>
                          </a:cubicBezTo>
                          <a:cubicBezTo>
                            <a:pt x="278" y="277"/>
                            <a:pt x="278" y="277"/>
                            <a:pt x="278" y="277"/>
                          </a:cubicBezTo>
                          <a:cubicBezTo>
                            <a:pt x="278" y="277"/>
                            <a:pt x="278" y="277"/>
                            <a:pt x="278" y="277"/>
                          </a:cubicBezTo>
                          <a:cubicBezTo>
                            <a:pt x="278" y="277"/>
                            <a:pt x="278" y="277"/>
                            <a:pt x="278" y="277"/>
                          </a:cubicBezTo>
                          <a:cubicBezTo>
                            <a:pt x="278" y="277"/>
                            <a:pt x="0" y="277"/>
                            <a:pt x="0" y="277"/>
                          </a:cubicBezTo>
                          <a:cubicBezTo>
                            <a:pt x="0" y="277"/>
                            <a:pt x="0" y="277"/>
                            <a:pt x="0" y="277"/>
                          </a:cubicBezTo>
                          <a:cubicBezTo>
                            <a:pt x="0" y="277"/>
                            <a:pt x="0" y="277"/>
                            <a:pt x="0" y="277"/>
                          </a:cubicBez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</p:grpSp>
              <p:sp>
                <p:nvSpPr>
                  <p:cNvPr id="4268" name="Freeform 4267">
                    <a:extLst>
                      <a:ext uri="{FF2B5EF4-FFF2-40B4-BE49-F238E27FC236}">
                        <a16:creationId xmlns:a16="http://schemas.microsoft.com/office/drawing/2014/main" id="{3F4A0239-A601-96E4-4001-AA5B719F20AF}"/>
                      </a:ext>
                    </a:extLst>
                  </p:cNvPr>
                  <p:cNvSpPr/>
                  <p:nvPr/>
                </p:nvSpPr>
                <p:spPr>
                  <a:xfrm>
                    <a:off x="10522598" y="4146192"/>
                    <a:ext cx="2218" cy="4433"/>
                  </a:xfrm>
                  <a:custGeom>
                    <a:avLst/>
                    <a:gdLst>
                      <a:gd name="connsiteX0" fmla="*/ 1664 w 2218"/>
                      <a:gd name="connsiteY0" fmla="*/ 3602 h 4433"/>
                      <a:gd name="connsiteX1" fmla="*/ 1386 w 2218"/>
                      <a:gd name="connsiteY1" fmla="*/ 3879 h 4433"/>
                      <a:gd name="connsiteX2" fmla="*/ 1109 w 2218"/>
                      <a:gd name="connsiteY2" fmla="*/ 3879 h 4433"/>
                      <a:gd name="connsiteX3" fmla="*/ 1109 w 2218"/>
                      <a:gd name="connsiteY3" fmla="*/ 3879 h 4433"/>
                      <a:gd name="connsiteX4" fmla="*/ 1109 w 2218"/>
                      <a:gd name="connsiteY4" fmla="*/ 2771 h 4433"/>
                      <a:gd name="connsiteX5" fmla="*/ 1109 w 2218"/>
                      <a:gd name="connsiteY5" fmla="*/ 2217 h 4433"/>
                      <a:gd name="connsiteX6" fmla="*/ 278 w 2218"/>
                      <a:gd name="connsiteY6" fmla="*/ 1386 h 4433"/>
                      <a:gd name="connsiteX7" fmla="*/ 278 w 2218"/>
                      <a:gd name="connsiteY7" fmla="*/ 1386 h 4433"/>
                      <a:gd name="connsiteX8" fmla="*/ 278 w 2218"/>
                      <a:gd name="connsiteY8" fmla="*/ 1386 h 4433"/>
                      <a:gd name="connsiteX9" fmla="*/ 0 w 2218"/>
                      <a:gd name="connsiteY9" fmla="*/ 1386 h 4433"/>
                      <a:gd name="connsiteX10" fmla="*/ 0 w 2218"/>
                      <a:gd name="connsiteY10" fmla="*/ 1108 h 4433"/>
                      <a:gd name="connsiteX11" fmla="*/ 0 w 2218"/>
                      <a:gd name="connsiteY11" fmla="*/ 1108 h 4433"/>
                      <a:gd name="connsiteX12" fmla="*/ 0 w 2218"/>
                      <a:gd name="connsiteY12" fmla="*/ 831 h 4433"/>
                      <a:gd name="connsiteX13" fmla="*/ 1109 w 2218"/>
                      <a:gd name="connsiteY13" fmla="*/ 0 h 4433"/>
                      <a:gd name="connsiteX14" fmla="*/ 1109 w 2218"/>
                      <a:gd name="connsiteY14" fmla="*/ 0 h 4433"/>
                      <a:gd name="connsiteX15" fmla="*/ 1109 w 2218"/>
                      <a:gd name="connsiteY15" fmla="*/ 0 h 4433"/>
                      <a:gd name="connsiteX16" fmla="*/ 1109 w 2218"/>
                      <a:gd name="connsiteY16" fmla="*/ 554 h 4433"/>
                      <a:gd name="connsiteX17" fmla="*/ 1386 w 2218"/>
                      <a:gd name="connsiteY17" fmla="*/ 1108 h 4433"/>
                      <a:gd name="connsiteX18" fmla="*/ 1664 w 2218"/>
                      <a:gd name="connsiteY18" fmla="*/ 1108 h 4433"/>
                      <a:gd name="connsiteX19" fmla="*/ 2218 w 2218"/>
                      <a:gd name="connsiteY19" fmla="*/ 1663 h 4433"/>
                      <a:gd name="connsiteX20" fmla="*/ 2218 w 2218"/>
                      <a:gd name="connsiteY20" fmla="*/ 2494 h 4433"/>
                      <a:gd name="connsiteX21" fmla="*/ 2218 w 2218"/>
                      <a:gd name="connsiteY21" fmla="*/ 3048 h 4433"/>
                      <a:gd name="connsiteX22" fmla="*/ 2218 w 2218"/>
                      <a:gd name="connsiteY22" fmla="*/ 3602 h 4433"/>
                      <a:gd name="connsiteX23" fmla="*/ 1941 w 2218"/>
                      <a:gd name="connsiteY23" fmla="*/ 3602 h 4433"/>
                      <a:gd name="connsiteX24" fmla="*/ 1386 w 2218"/>
                      <a:gd name="connsiteY24" fmla="*/ 3602 h 4433"/>
                      <a:gd name="connsiteX25" fmla="*/ 1109 w 2218"/>
                      <a:gd name="connsiteY25" fmla="*/ 3879 h 4433"/>
                      <a:gd name="connsiteX26" fmla="*/ 1109 w 2218"/>
                      <a:gd name="connsiteY26" fmla="*/ 4434 h 44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</a:cxnLst>
                    <a:rect l="l" t="t" r="r" b="b"/>
                    <a:pathLst>
                      <a:path w="2218" h="4433">
                        <a:moveTo>
                          <a:pt x="1664" y="3602"/>
                        </a:moveTo>
                        <a:cubicBezTo>
                          <a:pt x="1664" y="3602"/>
                          <a:pt x="1664" y="3602"/>
                          <a:pt x="1386" y="3879"/>
                        </a:cubicBezTo>
                        <a:cubicBezTo>
                          <a:pt x="1386" y="3879"/>
                          <a:pt x="1109" y="3879"/>
                          <a:pt x="1109" y="3879"/>
                        </a:cubicBezTo>
                        <a:cubicBezTo>
                          <a:pt x="1109" y="3879"/>
                          <a:pt x="1109" y="3879"/>
                          <a:pt x="1109" y="3879"/>
                        </a:cubicBezTo>
                        <a:cubicBezTo>
                          <a:pt x="1109" y="3602"/>
                          <a:pt x="1109" y="3048"/>
                          <a:pt x="1109" y="2771"/>
                        </a:cubicBezTo>
                        <a:cubicBezTo>
                          <a:pt x="1109" y="2771"/>
                          <a:pt x="1109" y="2494"/>
                          <a:pt x="1109" y="2217"/>
                        </a:cubicBezTo>
                        <a:cubicBezTo>
                          <a:pt x="1109" y="1940"/>
                          <a:pt x="554" y="1663"/>
                          <a:pt x="278" y="1386"/>
                        </a:cubicBezTo>
                        <a:cubicBezTo>
                          <a:pt x="278" y="1386"/>
                          <a:pt x="278" y="1386"/>
                          <a:pt x="278" y="1386"/>
                        </a:cubicBezTo>
                        <a:cubicBezTo>
                          <a:pt x="278" y="1386"/>
                          <a:pt x="278" y="1386"/>
                          <a:pt x="278" y="1386"/>
                        </a:cubicBezTo>
                        <a:cubicBezTo>
                          <a:pt x="278" y="1386"/>
                          <a:pt x="278" y="1386"/>
                          <a:pt x="0" y="1386"/>
                        </a:cubicBezTo>
                        <a:cubicBezTo>
                          <a:pt x="0" y="1386"/>
                          <a:pt x="0" y="1386"/>
                          <a:pt x="0" y="1108"/>
                        </a:cubicBezTo>
                        <a:cubicBezTo>
                          <a:pt x="0" y="1108"/>
                          <a:pt x="0" y="1108"/>
                          <a:pt x="0" y="1108"/>
                        </a:cubicBezTo>
                        <a:cubicBezTo>
                          <a:pt x="0" y="1108"/>
                          <a:pt x="0" y="1108"/>
                          <a:pt x="0" y="831"/>
                        </a:cubicBezTo>
                        <a:cubicBezTo>
                          <a:pt x="0" y="277"/>
                          <a:pt x="554" y="0"/>
                          <a:pt x="1109" y="0"/>
                        </a:cubicBezTo>
                        <a:cubicBezTo>
                          <a:pt x="1109" y="0"/>
                          <a:pt x="1109" y="0"/>
                          <a:pt x="1109" y="0"/>
                        </a:cubicBezTo>
                        <a:cubicBezTo>
                          <a:pt x="1109" y="0"/>
                          <a:pt x="1109" y="0"/>
                          <a:pt x="1109" y="0"/>
                        </a:cubicBezTo>
                        <a:cubicBezTo>
                          <a:pt x="1109" y="0"/>
                          <a:pt x="1109" y="277"/>
                          <a:pt x="1109" y="554"/>
                        </a:cubicBezTo>
                        <a:cubicBezTo>
                          <a:pt x="1109" y="554"/>
                          <a:pt x="1109" y="831"/>
                          <a:pt x="1386" y="1108"/>
                        </a:cubicBezTo>
                        <a:cubicBezTo>
                          <a:pt x="1386" y="1108"/>
                          <a:pt x="1386" y="1108"/>
                          <a:pt x="1664" y="1108"/>
                        </a:cubicBezTo>
                        <a:cubicBezTo>
                          <a:pt x="1664" y="1108"/>
                          <a:pt x="2218" y="1108"/>
                          <a:pt x="2218" y="1663"/>
                        </a:cubicBezTo>
                        <a:cubicBezTo>
                          <a:pt x="2218" y="1663"/>
                          <a:pt x="2218" y="2217"/>
                          <a:pt x="2218" y="2494"/>
                        </a:cubicBezTo>
                        <a:cubicBezTo>
                          <a:pt x="2218" y="2494"/>
                          <a:pt x="2218" y="3048"/>
                          <a:pt x="2218" y="3048"/>
                        </a:cubicBezTo>
                        <a:cubicBezTo>
                          <a:pt x="2218" y="3048"/>
                          <a:pt x="2218" y="3325"/>
                          <a:pt x="2218" y="3602"/>
                        </a:cubicBezTo>
                        <a:cubicBezTo>
                          <a:pt x="2218" y="3602"/>
                          <a:pt x="2218" y="3602"/>
                          <a:pt x="1941" y="3602"/>
                        </a:cubicBezTo>
                        <a:cubicBezTo>
                          <a:pt x="1941" y="3602"/>
                          <a:pt x="1386" y="3602"/>
                          <a:pt x="1386" y="3602"/>
                        </a:cubicBezTo>
                        <a:cubicBezTo>
                          <a:pt x="1386" y="3602"/>
                          <a:pt x="1386" y="3602"/>
                          <a:pt x="1109" y="3879"/>
                        </a:cubicBezTo>
                        <a:cubicBezTo>
                          <a:pt x="1109" y="3879"/>
                          <a:pt x="1109" y="4157"/>
                          <a:pt x="1109" y="4434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269" name="Freeform 4268">
                    <a:extLst>
                      <a:ext uri="{FF2B5EF4-FFF2-40B4-BE49-F238E27FC236}">
                        <a16:creationId xmlns:a16="http://schemas.microsoft.com/office/drawing/2014/main" id="{CD1F7384-42AF-BE11-EC41-75A403154381}"/>
                      </a:ext>
                    </a:extLst>
                  </p:cNvPr>
                  <p:cNvSpPr/>
                  <p:nvPr/>
                </p:nvSpPr>
                <p:spPr>
                  <a:xfrm>
                    <a:off x="10532855" y="4133721"/>
                    <a:ext cx="2772" cy="3048"/>
                  </a:xfrm>
                  <a:custGeom>
                    <a:avLst/>
                    <a:gdLst>
                      <a:gd name="connsiteX0" fmla="*/ 278 w 2772"/>
                      <a:gd name="connsiteY0" fmla="*/ 1386 h 3048"/>
                      <a:gd name="connsiteX1" fmla="*/ 278 w 2772"/>
                      <a:gd name="connsiteY1" fmla="*/ 1386 h 3048"/>
                      <a:gd name="connsiteX2" fmla="*/ 278 w 2772"/>
                      <a:gd name="connsiteY2" fmla="*/ 1108 h 3048"/>
                      <a:gd name="connsiteX3" fmla="*/ 0 w 2772"/>
                      <a:gd name="connsiteY3" fmla="*/ 0 h 3048"/>
                      <a:gd name="connsiteX4" fmla="*/ 0 w 2772"/>
                      <a:gd name="connsiteY4" fmla="*/ 0 h 3048"/>
                      <a:gd name="connsiteX5" fmla="*/ 0 w 2772"/>
                      <a:gd name="connsiteY5" fmla="*/ 0 h 3048"/>
                      <a:gd name="connsiteX6" fmla="*/ 555 w 2772"/>
                      <a:gd name="connsiteY6" fmla="*/ 0 h 3048"/>
                      <a:gd name="connsiteX7" fmla="*/ 1109 w 2772"/>
                      <a:gd name="connsiteY7" fmla="*/ 277 h 3048"/>
                      <a:gd name="connsiteX8" fmla="*/ 1386 w 2772"/>
                      <a:gd name="connsiteY8" fmla="*/ 554 h 3048"/>
                      <a:gd name="connsiteX9" fmla="*/ 1664 w 2772"/>
                      <a:gd name="connsiteY9" fmla="*/ 1108 h 3048"/>
                      <a:gd name="connsiteX10" fmla="*/ 2772 w 2772"/>
                      <a:gd name="connsiteY10" fmla="*/ 2771 h 3048"/>
                      <a:gd name="connsiteX11" fmla="*/ 2772 w 2772"/>
                      <a:gd name="connsiteY11" fmla="*/ 3048 h 3048"/>
                      <a:gd name="connsiteX12" fmla="*/ 2772 w 2772"/>
                      <a:gd name="connsiteY12" fmla="*/ 3048 h 3048"/>
                      <a:gd name="connsiteX13" fmla="*/ 2772 w 2772"/>
                      <a:gd name="connsiteY13" fmla="*/ 3048 h 3048"/>
                      <a:gd name="connsiteX14" fmla="*/ 2218 w 2772"/>
                      <a:gd name="connsiteY14" fmla="*/ 3048 h 3048"/>
                      <a:gd name="connsiteX15" fmla="*/ 1941 w 2772"/>
                      <a:gd name="connsiteY15" fmla="*/ 3048 h 3048"/>
                      <a:gd name="connsiteX16" fmla="*/ 1664 w 2772"/>
                      <a:gd name="connsiteY16" fmla="*/ 2771 h 3048"/>
                      <a:gd name="connsiteX17" fmla="*/ 1386 w 2772"/>
                      <a:gd name="connsiteY17" fmla="*/ 2494 h 3048"/>
                      <a:gd name="connsiteX18" fmla="*/ 832 w 2772"/>
                      <a:gd name="connsiteY18" fmla="*/ 2494 h 30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2772" h="3048">
                        <a:moveTo>
                          <a:pt x="278" y="1386"/>
                        </a:moveTo>
                        <a:cubicBezTo>
                          <a:pt x="278" y="1386"/>
                          <a:pt x="278" y="1386"/>
                          <a:pt x="278" y="1386"/>
                        </a:cubicBezTo>
                        <a:cubicBezTo>
                          <a:pt x="278" y="1386"/>
                          <a:pt x="278" y="1386"/>
                          <a:pt x="278" y="1108"/>
                        </a:cubicBezTo>
                        <a:cubicBezTo>
                          <a:pt x="278" y="831"/>
                          <a:pt x="0" y="554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278" y="0"/>
                          <a:pt x="555" y="0"/>
                        </a:cubicBezTo>
                        <a:cubicBezTo>
                          <a:pt x="555" y="0"/>
                          <a:pt x="832" y="0"/>
                          <a:pt x="1109" y="277"/>
                        </a:cubicBezTo>
                        <a:cubicBezTo>
                          <a:pt x="1109" y="277"/>
                          <a:pt x="1109" y="277"/>
                          <a:pt x="1386" y="554"/>
                        </a:cubicBezTo>
                        <a:cubicBezTo>
                          <a:pt x="1386" y="554"/>
                          <a:pt x="1386" y="831"/>
                          <a:pt x="1664" y="1108"/>
                        </a:cubicBezTo>
                        <a:cubicBezTo>
                          <a:pt x="1941" y="1663"/>
                          <a:pt x="2496" y="2217"/>
                          <a:pt x="2772" y="2771"/>
                        </a:cubicBezTo>
                        <a:cubicBezTo>
                          <a:pt x="2772" y="2771"/>
                          <a:pt x="2772" y="2771"/>
                          <a:pt x="2772" y="3048"/>
                        </a:cubicBezTo>
                        <a:cubicBezTo>
                          <a:pt x="2772" y="3048"/>
                          <a:pt x="2772" y="3048"/>
                          <a:pt x="2772" y="3048"/>
                        </a:cubicBezTo>
                        <a:cubicBezTo>
                          <a:pt x="2772" y="3048"/>
                          <a:pt x="2772" y="3048"/>
                          <a:pt x="2772" y="3048"/>
                        </a:cubicBezTo>
                        <a:cubicBezTo>
                          <a:pt x="2772" y="3048"/>
                          <a:pt x="2496" y="3048"/>
                          <a:pt x="2218" y="3048"/>
                        </a:cubicBezTo>
                        <a:cubicBezTo>
                          <a:pt x="2218" y="3048"/>
                          <a:pt x="2218" y="3048"/>
                          <a:pt x="1941" y="3048"/>
                        </a:cubicBezTo>
                        <a:cubicBezTo>
                          <a:pt x="1941" y="3048"/>
                          <a:pt x="1941" y="3048"/>
                          <a:pt x="1664" y="2771"/>
                        </a:cubicBezTo>
                        <a:cubicBezTo>
                          <a:pt x="1664" y="2771"/>
                          <a:pt x="1664" y="2494"/>
                          <a:pt x="1386" y="2494"/>
                        </a:cubicBezTo>
                        <a:cubicBezTo>
                          <a:pt x="1386" y="2494"/>
                          <a:pt x="1109" y="2494"/>
                          <a:pt x="832" y="2494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270" name="Freeform 4269">
                    <a:extLst>
                      <a:ext uri="{FF2B5EF4-FFF2-40B4-BE49-F238E27FC236}">
                        <a16:creationId xmlns:a16="http://schemas.microsoft.com/office/drawing/2014/main" id="{FE2A3420-DB8F-FB60-7CFE-5E2A34D3732E}"/>
                      </a:ext>
                    </a:extLst>
                  </p:cNvPr>
                  <p:cNvSpPr/>
                  <p:nvPr/>
                </p:nvSpPr>
                <p:spPr>
                  <a:xfrm>
                    <a:off x="10502915" y="4128733"/>
                    <a:ext cx="10257" cy="9976"/>
                  </a:xfrm>
                  <a:custGeom>
                    <a:avLst/>
                    <a:gdLst>
                      <a:gd name="connsiteX0" fmla="*/ 3604 w 10257"/>
                      <a:gd name="connsiteY0" fmla="*/ 6928 h 9976"/>
                      <a:gd name="connsiteX1" fmla="*/ 3049 w 10257"/>
                      <a:gd name="connsiteY1" fmla="*/ 6374 h 9976"/>
                      <a:gd name="connsiteX2" fmla="*/ 1941 w 10257"/>
                      <a:gd name="connsiteY2" fmla="*/ 4711 h 9976"/>
                      <a:gd name="connsiteX3" fmla="*/ 1941 w 10257"/>
                      <a:gd name="connsiteY3" fmla="*/ 4157 h 9976"/>
                      <a:gd name="connsiteX4" fmla="*/ 831 w 10257"/>
                      <a:gd name="connsiteY4" fmla="*/ 3048 h 9976"/>
                      <a:gd name="connsiteX5" fmla="*/ 0 w 10257"/>
                      <a:gd name="connsiteY5" fmla="*/ 1940 h 9976"/>
                      <a:gd name="connsiteX6" fmla="*/ 0 w 10257"/>
                      <a:gd name="connsiteY6" fmla="*/ 1386 h 9976"/>
                      <a:gd name="connsiteX7" fmla="*/ 0 w 10257"/>
                      <a:gd name="connsiteY7" fmla="*/ 554 h 9976"/>
                      <a:gd name="connsiteX8" fmla="*/ 277 w 10257"/>
                      <a:gd name="connsiteY8" fmla="*/ 0 h 9976"/>
                      <a:gd name="connsiteX9" fmla="*/ 277 w 10257"/>
                      <a:gd name="connsiteY9" fmla="*/ 0 h 9976"/>
                      <a:gd name="connsiteX10" fmla="*/ 1109 w 10257"/>
                      <a:gd name="connsiteY10" fmla="*/ 277 h 9976"/>
                      <a:gd name="connsiteX11" fmla="*/ 1663 w 10257"/>
                      <a:gd name="connsiteY11" fmla="*/ 1109 h 9976"/>
                      <a:gd name="connsiteX12" fmla="*/ 4159 w 10257"/>
                      <a:gd name="connsiteY12" fmla="*/ 4434 h 9976"/>
                      <a:gd name="connsiteX13" fmla="*/ 4713 w 10257"/>
                      <a:gd name="connsiteY13" fmla="*/ 5265 h 9976"/>
                      <a:gd name="connsiteX14" fmla="*/ 5545 w 10257"/>
                      <a:gd name="connsiteY14" fmla="*/ 6097 h 9976"/>
                      <a:gd name="connsiteX15" fmla="*/ 6931 w 10257"/>
                      <a:gd name="connsiteY15" fmla="*/ 6928 h 9976"/>
                      <a:gd name="connsiteX16" fmla="*/ 7485 w 10257"/>
                      <a:gd name="connsiteY16" fmla="*/ 6928 h 9976"/>
                      <a:gd name="connsiteX17" fmla="*/ 8871 w 10257"/>
                      <a:gd name="connsiteY17" fmla="*/ 6928 h 9976"/>
                      <a:gd name="connsiteX18" fmla="*/ 10258 w 10257"/>
                      <a:gd name="connsiteY18" fmla="*/ 8037 h 9976"/>
                      <a:gd name="connsiteX19" fmla="*/ 10258 w 10257"/>
                      <a:gd name="connsiteY19" fmla="*/ 8037 h 9976"/>
                      <a:gd name="connsiteX20" fmla="*/ 9980 w 10257"/>
                      <a:gd name="connsiteY20" fmla="*/ 8314 h 9976"/>
                      <a:gd name="connsiteX21" fmla="*/ 9703 w 10257"/>
                      <a:gd name="connsiteY21" fmla="*/ 8868 h 9976"/>
                      <a:gd name="connsiteX22" fmla="*/ 9703 w 10257"/>
                      <a:gd name="connsiteY22" fmla="*/ 9976 h 9976"/>
                      <a:gd name="connsiteX23" fmla="*/ 9703 w 10257"/>
                      <a:gd name="connsiteY23" fmla="*/ 9976 h 9976"/>
                      <a:gd name="connsiteX24" fmla="*/ 9148 w 10257"/>
                      <a:gd name="connsiteY24" fmla="*/ 9699 h 9976"/>
                      <a:gd name="connsiteX25" fmla="*/ 7485 w 10257"/>
                      <a:gd name="connsiteY25" fmla="*/ 9145 h 9976"/>
                      <a:gd name="connsiteX26" fmla="*/ 6931 w 10257"/>
                      <a:gd name="connsiteY26" fmla="*/ 9145 h 9976"/>
                      <a:gd name="connsiteX27" fmla="*/ 6653 w 10257"/>
                      <a:gd name="connsiteY27" fmla="*/ 9145 h 9976"/>
                      <a:gd name="connsiteX28" fmla="*/ 6099 w 10257"/>
                      <a:gd name="connsiteY28" fmla="*/ 9145 h 9976"/>
                      <a:gd name="connsiteX29" fmla="*/ 6099 w 10257"/>
                      <a:gd name="connsiteY29" fmla="*/ 8868 h 9976"/>
                      <a:gd name="connsiteX30" fmla="*/ 5545 w 10257"/>
                      <a:gd name="connsiteY30" fmla="*/ 8591 h 9976"/>
                      <a:gd name="connsiteX31" fmla="*/ 4990 w 10257"/>
                      <a:gd name="connsiteY31" fmla="*/ 8037 h 9976"/>
                      <a:gd name="connsiteX32" fmla="*/ 4713 w 10257"/>
                      <a:gd name="connsiteY32" fmla="*/ 7482 h 9976"/>
                      <a:gd name="connsiteX33" fmla="*/ 4435 w 10257"/>
                      <a:gd name="connsiteY33" fmla="*/ 6097 h 9976"/>
                      <a:gd name="connsiteX34" fmla="*/ 3881 w 10257"/>
                      <a:gd name="connsiteY34" fmla="*/ 4988 h 9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</a:cxnLst>
                    <a:rect l="l" t="t" r="r" b="b"/>
                    <a:pathLst>
                      <a:path w="10257" h="9976">
                        <a:moveTo>
                          <a:pt x="3604" y="6928"/>
                        </a:moveTo>
                        <a:cubicBezTo>
                          <a:pt x="3604" y="6928"/>
                          <a:pt x="3327" y="6651"/>
                          <a:pt x="3049" y="6374"/>
                        </a:cubicBezTo>
                        <a:cubicBezTo>
                          <a:pt x="2495" y="5819"/>
                          <a:pt x="2217" y="5265"/>
                          <a:pt x="1941" y="4711"/>
                        </a:cubicBezTo>
                        <a:cubicBezTo>
                          <a:pt x="1941" y="4711"/>
                          <a:pt x="1941" y="4434"/>
                          <a:pt x="1941" y="4157"/>
                        </a:cubicBezTo>
                        <a:cubicBezTo>
                          <a:pt x="1941" y="3603"/>
                          <a:pt x="1386" y="3325"/>
                          <a:pt x="831" y="3048"/>
                        </a:cubicBezTo>
                        <a:cubicBezTo>
                          <a:pt x="554" y="2771"/>
                          <a:pt x="277" y="2494"/>
                          <a:pt x="0" y="1940"/>
                        </a:cubicBezTo>
                        <a:cubicBezTo>
                          <a:pt x="0" y="1940"/>
                          <a:pt x="0" y="1940"/>
                          <a:pt x="0" y="1386"/>
                        </a:cubicBezTo>
                        <a:cubicBezTo>
                          <a:pt x="0" y="1386"/>
                          <a:pt x="0" y="832"/>
                          <a:pt x="0" y="554"/>
                        </a:cubicBezTo>
                        <a:cubicBezTo>
                          <a:pt x="0" y="554"/>
                          <a:pt x="0" y="277"/>
                          <a:pt x="277" y="0"/>
                        </a:cubicBezTo>
                        <a:cubicBezTo>
                          <a:pt x="277" y="0"/>
                          <a:pt x="277" y="0"/>
                          <a:pt x="277" y="0"/>
                        </a:cubicBezTo>
                        <a:cubicBezTo>
                          <a:pt x="554" y="0"/>
                          <a:pt x="831" y="0"/>
                          <a:pt x="1109" y="277"/>
                        </a:cubicBezTo>
                        <a:cubicBezTo>
                          <a:pt x="1109" y="277"/>
                          <a:pt x="1663" y="832"/>
                          <a:pt x="1663" y="1109"/>
                        </a:cubicBezTo>
                        <a:cubicBezTo>
                          <a:pt x="2495" y="2217"/>
                          <a:pt x="3604" y="3048"/>
                          <a:pt x="4159" y="4434"/>
                        </a:cubicBezTo>
                        <a:cubicBezTo>
                          <a:pt x="4159" y="4711"/>
                          <a:pt x="4159" y="4988"/>
                          <a:pt x="4713" y="5265"/>
                        </a:cubicBezTo>
                        <a:cubicBezTo>
                          <a:pt x="4713" y="5542"/>
                          <a:pt x="5267" y="6097"/>
                          <a:pt x="5545" y="6097"/>
                        </a:cubicBezTo>
                        <a:cubicBezTo>
                          <a:pt x="6099" y="6097"/>
                          <a:pt x="6653" y="6651"/>
                          <a:pt x="6931" y="6928"/>
                        </a:cubicBezTo>
                        <a:cubicBezTo>
                          <a:pt x="6931" y="6928"/>
                          <a:pt x="7208" y="6928"/>
                          <a:pt x="7485" y="6928"/>
                        </a:cubicBezTo>
                        <a:cubicBezTo>
                          <a:pt x="8040" y="6928"/>
                          <a:pt x="8317" y="6928"/>
                          <a:pt x="8871" y="6928"/>
                        </a:cubicBezTo>
                        <a:cubicBezTo>
                          <a:pt x="9426" y="6928"/>
                          <a:pt x="9980" y="7482"/>
                          <a:pt x="10258" y="8037"/>
                        </a:cubicBezTo>
                        <a:cubicBezTo>
                          <a:pt x="10258" y="8037"/>
                          <a:pt x="10258" y="8037"/>
                          <a:pt x="10258" y="8037"/>
                        </a:cubicBezTo>
                        <a:cubicBezTo>
                          <a:pt x="10258" y="8037"/>
                          <a:pt x="10258" y="8037"/>
                          <a:pt x="9980" y="8314"/>
                        </a:cubicBezTo>
                        <a:cubicBezTo>
                          <a:pt x="9980" y="8314"/>
                          <a:pt x="9703" y="8591"/>
                          <a:pt x="9703" y="8868"/>
                        </a:cubicBezTo>
                        <a:cubicBezTo>
                          <a:pt x="9703" y="9145"/>
                          <a:pt x="9703" y="9699"/>
                          <a:pt x="9703" y="9976"/>
                        </a:cubicBezTo>
                        <a:cubicBezTo>
                          <a:pt x="9703" y="9976"/>
                          <a:pt x="9703" y="9976"/>
                          <a:pt x="9703" y="9976"/>
                        </a:cubicBezTo>
                        <a:cubicBezTo>
                          <a:pt x="9703" y="9976"/>
                          <a:pt x="9426" y="9976"/>
                          <a:pt x="9148" y="9699"/>
                        </a:cubicBezTo>
                        <a:cubicBezTo>
                          <a:pt x="8871" y="9422"/>
                          <a:pt x="8040" y="9422"/>
                          <a:pt x="7485" y="9145"/>
                        </a:cubicBezTo>
                        <a:cubicBezTo>
                          <a:pt x="7485" y="9145"/>
                          <a:pt x="7208" y="9145"/>
                          <a:pt x="6931" y="9145"/>
                        </a:cubicBezTo>
                        <a:cubicBezTo>
                          <a:pt x="6931" y="9145"/>
                          <a:pt x="6931" y="9145"/>
                          <a:pt x="6653" y="9145"/>
                        </a:cubicBezTo>
                        <a:cubicBezTo>
                          <a:pt x="6653" y="9145"/>
                          <a:pt x="6376" y="9145"/>
                          <a:pt x="6099" y="9145"/>
                        </a:cubicBezTo>
                        <a:cubicBezTo>
                          <a:pt x="6099" y="9145"/>
                          <a:pt x="6099" y="9145"/>
                          <a:pt x="6099" y="8868"/>
                        </a:cubicBezTo>
                        <a:cubicBezTo>
                          <a:pt x="6099" y="8868"/>
                          <a:pt x="5822" y="8591"/>
                          <a:pt x="5545" y="8591"/>
                        </a:cubicBezTo>
                        <a:cubicBezTo>
                          <a:pt x="5545" y="8591"/>
                          <a:pt x="4990" y="8591"/>
                          <a:pt x="4990" y="8037"/>
                        </a:cubicBezTo>
                        <a:cubicBezTo>
                          <a:pt x="4990" y="8037"/>
                          <a:pt x="4713" y="8037"/>
                          <a:pt x="4713" y="7482"/>
                        </a:cubicBezTo>
                        <a:cubicBezTo>
                          <a:pt x="4713" y="6928"/>
                          <a:pt x="4435" y="6651"/>
                          <a:pt x="4435" y="6097"/>
                        </a:cubicBezTo>
                        <a:cubicBezTo>
                          <a:pt x="4435" y="5542"/>
                          <a:pt x="4435" y="5265"/>
                          <a:pt x="3881" y="4988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271" name="Freeform 4270">
                    <a:extLst>
                      <a:ext uri="{FF2B5EF4-FFF2-40B4-BE49-F238E27FC236}">
                        <a16:creationId xmlns:a16="http://schemas.microsoft.com/office/drawing/2014/main" id="{436BE2FF-1656-0BE6-C065-E7270FFF680B}"/>
                      </a:ext>
                    </a:extLst>
                  </p:cNvPr>
                  <p:cNvSpPr/>
                  <p:nvPr/>
                </p:nvSpPr>
                <p:spPr>
                  <a:xfrm>
                    <a:off x="10492380" y="4116262"/>
                    <a:ext cx="6099" cy="6650"/>
                  </a:xfrm>
                  <a:custGeom>
                    <a:avLst/>
                    <a:gdLst>
                      <a:gd name="connsiteX0" fmla="*/ 1941 w 6099"/>
                      <a:gd name="connsiteY0" fmla="*/ 3880 h 6650"/>
                      <a:gd name="connsiteX1" fmla="*/ 1941 w 6099"/>
                      <a:gd name="connsiteY1" fmla="*/ 3603 h 6650"/>
                      <a:gd name="connsiteX2" fmla="*/ 1386 w 6099"/>
                      <a:gd name="connsiteY2" fmla="*/ 3048 h 6650"/>
                      <a:gd name="connsiteX3" fmla="*/ 554 w 6099"/>
                      <a:gd name="connsiteY3" fmla="*/ 2494 h 6650"/>
                      <a:gd name="connsiteX4" fmla="*/ 0 w 6099"/>
                      <a:gd name="connsiteY4" fmla="*/ 1663 h 6650"/>
                      <a:gd name="connsiteX5" fmla="*/ 0 w 6099"/>
                      <a:gd name="connsiteY5" fmla="*/ 1109 h 6650"/>
                      <a:gd name="connsiteX6" fmla="*/ 0 w 6099"/>
                      <a:gd name="connsiteY6" fmla="*/ 832 h 6650"/>
                      <a:gd name="connsiteX7" fmla="*/ 0 w 6099"/>
                      <a:gd name="connsiteY7" fmla="*/ 832 h 6650"/>
                      <a:gd name="connsiteX8" fmla="*/ 0 w 6099"/>
                      <a:gd name="connsiteY8" fmla="*/ 277 h 6650"/>
                      <a:gd name="connsiteX9" fmla="*/ 0 w 6099"/>
                      <a:gd name="connsiteY9" fmla="*/ 0 h 6650"/>
                      <a:gd name="connsiteX10" fmla="*/ 832 w 6099"/>
                      <a:gd name="connsiteY10" fmla="*/ 0 h 6650"/>
                      <a:gd name="connsiteX11" fmla="*/ 3049 w 6099"/>
                      <a:gd name="connsiteY11" fmla="*/ 554 h 6650"/>
                      <a:gd name="connsiteX12" fmla="*/ 3881 w 6099"/>
                      <a:gd name="connsiteY12" fmla="*/ 1386 h 6650"/>
                      <a:gd name="connsiteX13" fmla="*/ 3881 w 6099"/>
                      <a:gd name="connsiteY13" fmla="*/ 2217 h 6650"/>
                      <a:gd name="connsiteX14" fmla="*/ 4435 w 6099"/>
                      <a:gd name="connsiteY14" fmla="*/ 2217 h 6650"/>
                      <a:gd name="connsiteX15" fmla="*/ 5267 w 6099"/>
                      <a:gd name="connsiteY15" fmla="*/ 2217 h 6650"/>
                      <a:gd name="connsiteX16" fmla="*/ 5822 w 6099"/>
                      <a:gd name="connsiteY16" fmla="*/ 2771 h 6650"/>
                      <a:gd name="connsiteX17" fmla="*/ 5822 w 6099"/>
                      <a:gd name="connsiteY17" fmla="*/ 3603 h 6650"/>
                      <a:gd name="connsiteX18" fmla="*/ 5822 w 6099"/>
                      <a:gd name="connsiteY18" fmla="*/ 4434 h 6650"/>
                      <a:gd name="connsiteX19" fmla="*/ 6099 w 6099"/>
                      <a:gd name="connsiteY19" fmla="*/ 4711 h 6650"/>
                      <a:gd name="connsiteX20" fmla="*/ 6099 w 6099"/>
                      <a:gd name="connsiteY20" fmla="*/ 4711 h 6650"/>
                      <a:gd name="connsiteX21" fmla="*/ 6099 w 6099"/>
                      <a:gd name="connsiteY21" fmla="*/ 5265 h 6650"/>
                      <a:gd name="connsiteX22" fmla="*/ 6099 w 6099"/>
                      <a:gd name="connsiteY22" fmla="*/ 6097 h 6650"/>
                      <a:gd name="connsiteX23" fmla="*/ 5545 w 6099"/>
                      <a:gd name="connsiteY23" fmla="*/ 6651 h 6650"/>
                      <a:gd name="connsiteX24" fmla="*/ 5545 w 6099"/>
                      <a:gd name="connsiteY24" fmla="*/ 6651 h 6650"/>
                      <a:gd name="connsiteX25" fmla="*/ 5545 w 6099"/>
                      <a:gd name="connsiteY25" fmla="*/ 6651 h 6650"/>
                      <a:gd name="connsiteX26" fmla="*/ 4713 w 6099"/>
                      <a:gd name="connsiteY26" fmla="*/ 5265 h 6650"/>
                      <a:gd name="connsiteX27" fmla="*/ 4159 w 6099"/>
                      <a:gd name="connsiteY27" fmla="*/ 4988 h 6650"/>
                      <a:gd name="connsiteX28" fmla="*/ 3604 w 6099"/>
                      <a:gd name="connsiteY28" fmla="*/ 5265 h 6650"/>
                      <a:gd name="connsiteX29" fmla="*/ 3049 w 6099"/>
                      <a:gd name="connsiteY29" fmla="*/ 5819 h 6650"/>
                      <a:gd name="connsiteX30" fmla="*/ 2495 w 6099"/>
                      <a:gd name="connsiteY30" fmla="*/ 5542 h 6650"/>
                      <a:gd name="connsiteX31" fmla="*/ 2495 w 6099"/>
                      <a:gd name="connsiteY31" fmla="*/ 4988 h 6650"/>
                      <a:gd name="connsiteX32" fmla="*/ 1941 w 6099"/>
                      <a:gd name="connsiteY32" fmla="*/ 4711 h 6650"/>
                      <a:gd name="connsiteX33" fmla="*/ 1663 w 6099"/>
                      <a:gd name="connsiteY33" fmla="*/ 4434 h 6650"/>
                      <a:gd name="connsiteX34" fmla="*/ 1663 w 6099"/>
                      <a:gd name="connsiteY34" fmla="*/ 4157 h 66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</a:cxnLst>
                    <a:rect l="l" t="t" r="r" b="b"/>
                    <a:pathLst>
                      <a:path w="6099" h="6650">
                        <a:moveTo>
                          <a:pt x="1941" y="3880"/>
                        </a:moveTo>
                        <a:cubicBezTo>
                          <a:pt x="1941" y="3880"/>
                          <a:pt x="1941" y="3880"/>
                          <a:pt x="1941" y="3603"/>
                        </a:cubicBezTo>
                        <a:cubicBezTo>
                          <a:pt x="1941" y="3603"/>
                          <a:pt x="1941" y="3325"/>
                          <a:pt x="1386" y="3048"/>
                        </a:cubicBezTo>
                        <a:cubicBezTo>
                          <a:pt x="1386" y="3048"/>
                          <a:pt x="832" y="2771"/>
                          <a:pt x="554" y="2494"/>
                        </a:cubicBezTo>
                        <a:cubicBezTo>
                          <a:pt x="554" y="2494"/>
                          <a:pt x="0" y="1940"/>
                          <a:pt x="0" y="1663"/>
                        </a:cubicBezTo>
                        <a:cubicBezTo>
                          <a:pt x="0" y="1663"/>
                          <a:pt x="0" y="1386"/>
                          <a:pt x="0" y="1109"/>
                        </a:cubicBezTo>
                        <a:cubicBezTo>
                          <a:pt x="0" y="1109"/>
                          <a:pt x="0" y="1109"/>
                          <a:pt x="0" y="832"/>
                        </a:cubicBezTo>
                        <a:cubicBezTo>
                          <a:pt x="0" y="832"/>
                          <a:pt x="0" y="832"/>
                          <a:pt x="0" y="832"/>
                        </a:cubicBezTo>
                        <a:cubicBezTo>
                          <a:pt x="0" y="832"/>
                          <a:pt x="0" y="554"/>
                          <a:pt x="0" y="277"/>
                        </a:cubicBezTo>
                        <a:cubicBezTo>
                          <a:pt x="0" y="277"/>
                          <a:pt x="0" y="277"/>
                          <a:pt x="0" y="0"/>
                        </a:cubicBezTo>
                        <a:cubicBezTo>
                          <a:pt x="0" y="0"/>
                          <a:pt x="554" y="0"/>
                          <a:pt x="832" y="0"/>
                        </a:cubicBezTo>
                        <a:cubicBezTo>
                          <a:pt x="1663" y="0"/>
                          <a:pt x="2495" y="277"/>
                          <a:pt x="3049" y="554"/>
                        </a:cubicBezTo>
                        <a:cubicBezTo>
                          <a:pt x="3327" y="554"/>
                          <a:pt x="3881" y="832"/>
                          <a:pt x="3881" y="1386"/>
                        </a:cubicBezTo>
                        <a:cubicBezTo>
                          <a:pt x="3881" y="1386"/>
                          <a:pt x="3881" y="1940"/>
                          <a:pt x="3881" y="2217"/>
                        </a:cubicBezTo>
                        <a:cubicBezTo>
                          <a:pt x="3881" y="2217"/>
                          <a:pt x="4159" y="2217"/>
                          <a:pt x="4435" y="2217"/>
                        </a:cubicBezTo>
                        <a:cubicBezTo>
                          <a:pt x="4713" y="2217"/>
                          <a:pt x="4990" y="2217"/>
                          <a:pt x="5267" y="2217"/>
                        </a:cubicBezTo>
                        <a:cubicBezTo>
                          <a:pt x="5267" y="2217"/>
                          <a:pt x="5822" y="2494"/>
                          <a:pt x="5822" y="2771"/>
                        </a:cubicBezTo>
                        <a:cubicBezTo>
                          <a:pt x="5822" y="2771"/>
                          <a:pt x="5822" y="3325"/>
                          <a:pt x="5822" y="3603"/>
                        </a:cubicBezTo>
                        <a:cubicBezTo>
                          <a:pt x="5822" y="3603"/>
                          <a:pt x="5822" y="4157"/>
                          <a:pt x="5822" y="4434"/>
                        </a:cubicBezTo>
                        <a:cubicBezTo>
                          <a:pt x="5822" y="4434"/>
                          <a:pt x="5822" y="4434"/>
                          <a:pt x="6099" y="4711"/>
                        </a:cubicBezTo>
                        <a:cubicBezTo>
                          <a:pt x="6099" y="4711"/>
                          <a:pt x="6099" y="4711"/>
                          <a:pt x="6099" y="4711"/>
                        </a:cubicBezTo>
                        <a:cubicBezTo>
                          <a:pt x="6099" y="4711"/>
                          <a:pt x="6099" y="4988"/>
                          <a:pt x="6099" y="5265"/>
                        </a:cubicBezTo>
                        <a:cubicBezTo>
                          <a:pt x="6099" y="5265"/>
                          <a:pt x="6099" y="5819"/>
                          <a:pt x="6099" y="6097"/>
                        </a:cubicBezTo>
                        <a:cubicBezTo>
                          <a:pt x="6099" y="6097"/>
                          <a:pt x="6099" y="6651"/>
                          <a:pt x="5545" y="6651"/>
                        </a:cubicBezTo>
                        <a:cubicBezTo>
                          <a:pt x="4990" y="6651"/>
                          <a:pt x="5545" y="6651"/>
                          <a:pt x="5545" y="6651"/>
                        </a:cubicBezTo>
                        <a:cubicBezTo>
                          <a:pt x="5545" y="6651"/>
                          <a:pt x="5545" y="6651"/>
                          <a:pt x="5545" y="6651"/>
                        </a:cubicBezTo>
                        <a:cubicBezTo>
                          <a:pt x="5267" y="6374"/>
                          <a:pt x="5267" y="5542"/>
                          <a:pt x="4713" y="5265"/>
                        </a:cubicBezTo>
                        <a:cubicBezTo>
                          <a:pt x="4713" y="5265"/>
                          <a:pt x="4435" y="4988"/>
                          <a:pt x="4159" y="4988"/>
                        </a:cubicBezTo>
                        <a:cubicBezTo>
                          <a:pt x="4159" y="4988"/>
                          <a:pt x="3604" y="4988"/>
                          <a:pt x="3604" y="5265"/>
                        </a:cubicBezTo>
                        <a:cubicBezTo>
                          <a:pt x="3604" y="5265"/>
                          <a:pt x="3327" y="5819"/>
                          <a:pt x="3049" y="5819"/>
                        </a:cubicBezTo>
                        <a:cubicBezTo>
                          <a:pt x="3049" y="5819"/>
                          <a:pt x="2495" y="5819"/>
                          <a:pt x="2495" y="5542"/>
                        </a:cubicBezTo>
                        <a:cubicBezTo>
                          <a:pt x="2495" y="5542"/>
                          <a:pt x="2495" y="4988"/>
                          <a:pt x="2495" y="4988"/>
                        </a:cubicBezTo>
                        <a:cubicBezTo>
                          <a:pt x="2495" y="4988"/>
                          <a:pt x="2218" y="4988"/>
                          <a:pt x="1941" y="4711"/>
                        </a:cubicBezTo>
                        <a:cubicBezTo>
                          <a:pt x="1941" y="4711"/>
                          <a:pt x="1941" y="4711"/>
                          <a:pt x="1663" y="4434"/>
                        </a:cubicBezTo>
                        <a:cubicBezTo>
                          <a:pt x="1663" y="4434"/>
                          <a:pt x="1663" y="4157"/>
                          <a:pt x="1663" y="4157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272" name="Freeform 4271">
                    <a:extLst>
                      <a:ext uri="{FF2B5EF4-FFF2-40B4-BE49-F238E27FC236}">
                        <a16:creationId xmlns:a16="http://schemas.microsoft.com/office/drawing/2014/main" id="{C44106D1-03F0-5256-0B18-1563FABFB3FA}"/>
                      </a:ext>
                    </a:extLst>
                  </p:cNvPr>
                  <p:cNvSpPr/>
                  <p:nvPr/>
                </p:nvSpPr>
                <p:spPr>
                  <a:xfrm>
                    <a:off x="10473250" y="4096310"/>
                    <a:ext cx="2218" cy="2216"/>
                  </a:xfrm>
                  <a:custGeom>
                    <a:avLst/>
                    <a:gdLst>
                      <a:gd name="connsiteX0" fmla="*/ 555 w 2218"/>
                      <a:gd name="connsiteY0" fmla="*/ 1940 h 2216"/>
                      <a:gd name="connsiteX1" fmla="*/ 555 w 2218"/>
                      <a:gd name="connsiteY1" fmla="*/ 1940 h 2216"/>
                      <a:gd name="connsiteX2" fmla="*/ 555 w 2218"/>
                      <a:gd name="connsiteY2" fmla="*/ 1940 h 2216"/>
                      <a:gd name="connsiteX3" fmla="*/ 555 w 2218"/>
                      <a:gd name="connsiteY3" fmla="*/ 1108 h 2216"/>
                      <a:gd name="connsiteX4" fmla="*/ 555 w 2218"/>
                      <a:gd name="connsiteY4" fmla="*/ 1108 h 2216"/>
                      <a:gd name="connsiteX5" fmla="*/ 555 w 2218"/>
                      <a:gd name="connsiteY5" fmla="*/ 1108 h 2216"/>
                      <a:gd name="connsiteX6" fmla="*/ 278 w 2218"/>
                      <a:gd name="connsiteY6" fmla="*/ 1663 h 2216"/>
                      <a:gd name="connsiteX7" fmla="*/ 278 w 2218"/>
                      <a:gd name="connsiteY7" fmla="*/ 1663 h 2216"/>
                      <a:gd name="connsiteX8" fmla="*/ 278 w 2218"/>
                      <a:gd name="connsiteY8" fmla="*/ 1663 h 2216"/>
                      <a:gd name="connsiteX9" fmla="*/ 0 w 2218"/>
                      <a:gd name="connsiteY9" fmla="*/ 277 h 2216"/>
                      <a:gd name="connsiteX10" fmla="*/ 0 w 2218"/>
                      <a:gd name="connsiteY10" fmla="*/ 0 h 2216"/>
                      <a:gd name="connsiteX11" fmla="*/ 555 w 2218"/>
                      <a:gd name="connsiteY11" fmla="*/ 0 h 2216"/>
                      <a:gd name="connsiteX12" fmla="*/ 555 w 2218"/>
                      <a:gd name="connsiteY12" fmla="*/ 0 h 2216"/>
                      <a:gd name="connsiteX13" fmla="*/ 555 w 2218"/>
                      <a:gd name="connsiteY13" fmla="*/ 0 h 2216"/>
                      <a:gd name="connsiteX14" fmla="*/ 1109 w 2218"/>
                      <a:gd name="connsiteY14" fmla="*/ 1108 h 2216"/>
                      <a:gd name="connsiteX15" fmla="*/ 1109 w 2218"/>
                      <a:gd name="connsiteY15" fmla="*/ 1108 h 2216"/>
                      <a:gd name="connsiteX16" fmla="*/ 1386 w 2218"/>
                      <a:gd name="connsiteY16" fmla="*/ 1108 h 2216"/>
                      <a:gd name="connsiteX17" fmla="*/ 1664 w 2218"/>
                      <a:gd name="connsiteY17" fmla="*/ 1663 h 2216"/>
                      <a:gd name="connsiteX18" fmla="*/ 2218 w 2218"/>
                      <a:gd name="connsiteY18" fmla="*/ 2217 h 2216"/>
                      <a:gd name="connsiteX19" fmla="*/ 2218 w 2218"/>
                      <a:gd name="connsiteY19" fmla="*/ 2217 h 2216"/>
                      <a:gd name="connsiteX20" fmla="*/ 2218 w 2218"/>
                      <a:gd name="connsiteY20" fmla="*/ 2217 h 2216"/>
                      <a:gd name="connsiteX21" fmla="*/ 2218 w 2218"/>
                      <a:gd name="connsiteY21" fmla="*/ 2217 h 2216"/>
                      <a:gd name="connsiteX22" fmla="*/ 2218 w 2218"/>
                      <a:gd name="connsiteY22" fmla="*/ 2217 h 2216"/>
                      <a:gd name="connsiteX23" fmla="*/ 1664 w 2218"/>
                      <a:gd name="connsiteY23" fmla="*/ 2217 h 2216"/>
                      <a:gd name="connsiteX24" fmla="*/ 1109 w 2218"/>
                      <a:gd name="connsiteY24" fmla="*/ 2217 h 2216"/>
                      <a:gd name="connsiteX25" fmla="*/ 1109 w 2218"/>
                      <a:gd name="connsiteY25" fmla="*/ 1940 h 2216"/>
                      <a:gd name="connsiteX26" fmla="*/ 1109 w 2218"/>
                      <a:gd name="connsiteY26" fmla="*/ 1663 h 2216"/>
                      <a:gd name="connsiteX27" fmla="*/ 1109 w 2218"/>
                      <a:gd name="connsiteY27" fmla="*/ 1386 h 22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</a:cxnLst>
                    <a:rect l="l" t="t" r="r" b="b"/>
                    <a:pathLst>
                      <a:path w="2218" h="2216">
                        <a:moveTo>
                          <a:pt x="555" y="1940"/>
                        </a:moveTo>
                        <a:cubicBezTo>
                          <a:pt x="555" y="1940"/>
                          <a:pt x="555" y="1940"/>
                          <a:pt x="555" y="1940"/>
                        </a:cubicBezTo>
                        <a:cubicBezTo>
                          <a:pt x="555" y="1940"/>
                          <a:pt x="555" y="1940"/>
                          <a:pt x="555" y="1940"/>
                        </a:cubicBezTo>
                        <a:cubicBezTo>
                          <a:pt x="555" y="1663"/>
                          <a:pt x="555" y="1386"/>
                          <a:pt x="555" y="1108"/>
                        </a:cubicBezTo>
                        <a:cubicBezTo>
                          <a:pt x="555" y="1108"/>
                          <a:pt x="555" y="1108"/>
                          <a:pt x="555" y="1108"/>
                        </a:cubicBezTo>
                        <a:cubicBezTo>
                          <a:pt x="555" y="1108"/>
                          <a:pt x="555" y="1108"/>
                          <a:pt x="555" y="1108"/>
                        </a:cubicBezTo>
                        <a:cubicBezTo>
                          <a:pt x="555" y="1108"/>
                          <a:pt x="555" y="1663"/>
                          <a:pt x="278" y="1663"/>
                        </a:cubicBezTo>
                        <a:cubicBezTo>
                          <a:pt x="278" y="1663"/>
                          <a:pt x="278" y="1663"/>
                          <a:pt x="278" y="1663"/>
                        </a:cubicBezTo>
                        <a:cubicBezTo>
                          <a:pt x="278" y="1663"/>
                          <a:pt x="278" y="1663"/>
                          <a:pt x="278" y="1663"/>
                        </a:cubicBezTo>
                        <a:cubicBezTo>
                          <a:pt x="278" y="1108"/>
                          <a:pt x="0" y="831"/>
                          <a:pt x="0" y="277"/>
                        </a:cubicBezTo>
                        <a:cubicBezTo>
                          <a:pt x="0" y="277"/>
                          <a:pt x="0" y="277"/>
                          <a:pt x="0" y="0"/>
                        </a:cubicBezTo>
                        <a:cubicBezTo>
                          <a:pt x="0" y="0"/>
                          <a:pt x="278" y="0"/>
                          <a:pt x="555" y="0"/>
                        </a:cubicBezTo>
                        <a:cubicBezTo>
                          <a:pt x="555" y="0"/>
                          <a:pt x="555" y="0"/>
                          <a:pt x="555" y="0"/>
                        </a:cubicBezTo>
                        <a:cubicBezTo>
                          <a:pt x="555" y="0"/>
                          <a:pt x="555" y="0"/>
                          <a:pt x="555" y="0"/>
                        </a:cubicBezTo>
                        <a:cubicBezTo>
                          <a:pt x="555" y="554"/>
                          <a:pt x="832" y="831"/>
                          <a:pt x="1109" y="1108"/>
                        </a:cubicBezTo>
                        <a:cubicBezTo>
                          <a:pt x="1109" y="1108"/>
                          <a:pt x="1109" y="1108"/>
                          <a:pt x="1109" y="1108"/>
                        </a:cubicBezTo>
                        <a:cubicBezTo>
                          <a:pt x="1109" y="1108"/>
                          <a:pt x="1109" y="1108"/>
                          <a:pt x="1386" y="1108"/>
                        </a:cubicBezTo>
                        <a:cubicBezTo>
                          <a:pt x="1386" y="1108"/>
                          <a:pt x="1386" y="1386"/>
                          <a:pt x="1664" y="1663"/>
                        </a:cubicBezTo>
                        <a:cubicBezTo>
                          <a:pt x="1664" y="1663"/>
                          <a:pt x="1664" y="1940"/>
                          <a:pt x="2218" y="2217"/>
                        </a:cubicBezTo>
                        <a:cubicBezTo>
                          <a:pt x="2218" y="2217"/>
                          <a:pt x="2218" y="2217"/>
                          <a:pt x="2218" y="2217"/>
                        </a:cubicBezTo>
                        <a:cubicBezTo>
                          <a:pt x="2218" y="2217"/>
                          <a:pt x="2218" y="2217"/>
                          <a:pt x="2218" y="2217"/>
                        </a:cubicBezTo>
                        <a:cubicBezTo>
                          <a:pt x="2218" y="2217"/>
                          <a:pt x="2218" y="2217"/>
                          <a:pt x="2218" y="2217"/>
                        </a:cubicBezTo>
                        <a:cubicBezTo>
                          <a:pt x="2218" y="2217"/>
                          <a:pt x="2218" y="2217"/>
                          <a:pt x="2218" y="2217"/>
                        </a:cubicBezTo>
                        <a:cubicBezTo>
                          <a:pt x="2218" y="2217"/>
                          <a:pt x="1664" y="2217"/>
                          <a:pt x="1664" y="2217"/>
                        </a:cubicBezTo>
                        <a:cubicBezTo>
                          <a:pt x="1664" y="2217"/>
                          <a:pt x="1386" y="2217"/>
                          <a:pt x="1109" y="2217"/>
                        </a:cubicBezTo>
                        <a:cubicBezTo>
                          <a:pt x="1109" y="2217"/>
                          <a:pt x="1109" y="2217"/>
                          <a:pt x="1109" y="1940"/>
                        </a:cubicBezTo>
                        <a:cubicBezTo>
                          <a:pt x="1109" y="1940"/>
                          <a:pt x="1109" y="1940"/>
                          <a:pt x="1109" y="1663"/>
                        </a:cubicBezTo>
                        <a:cubicBezTo>
                          <a:pt x="1109" y="1663"/>
                          <a:pt x="1109" y="1386"/>
                          <a:pt x="1109" y="1386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273" name="Freeform 4272">
                    <a:extLst>
                      <a:ext uri="{FF2B5EF4-FFF2-40B4-BE49-F238E27FC236}">
                        <a16:creationId xmlns:a16="http://schemas.microsoft.com/office/drawing/2014/main" id="{7C0ABBFE-9520-C7D8-9C25-7EEE851234BD}"/>
                      </a:ext>
                    </a:extLst>
                  </p:cNvPr>
                  <p:cNvSpPr/>
                  <p:nvPr/>
                </p:nvSpPr>
                <p:spPr>
                  <a:xfrm>
                    <a:off x="10476300" y="4098958"/>
                    <a:ext cx="4158" cy="2894"/>
                  </a:xfrm>
                  <a:custGeom>
                    <a:avLst/>
                    <a:gdLst>
                      <a:gd name="connsiteX0" fmla="*/ 1109 w 4158"/>
                      <a:gd name="connsiteY0" fmla="*/ 954 h 2894"/>
                      <a:gd name="connsiteX1" fmla="*/ 832 w 4158"/>
                      <a:gd name="connsiteY1" fmla="*/ 954 h 2894"/>
                      <a:gd name="connsiteX2" fmla="*/ 554 w 4158"/>
                      <a:gd name="connsiteY2" fmla="*/ 954 h 2894"/>
                      <a:gd name="connsiteX3" fmla="*/ 0 w 4158"/>
                      <a:gd name="connsiteY3" fmla="*/ 400 h 2894"/>
                      <a:gd name="connsiteX4" fmla="*/ 0 w 4158"/>
                      <a:gd name="connsiteY4" fmla="*/ 123 h 2894"/>
                      <a:gd name="connsiteX5" fmla="*/ 0 w 4158"/>
                      <a:gd name="connsiteY5" fmla="*/ 123 h 2894"/>
                      <a:gd name="connsiteX6" fmla="*/ 554 w 4158"/>
                      <a:gd name="connsiteY6" fmla="*/ 123 h 2894"/>
                      <a:gd name="connsiteX7" fmla="*/ 2218 w 4158"/>
                      <a:gd name="connsiteY7" fmla="*/ 123 h 2894"/>
                      <a:gd name="connsiteX8" fmla="*/ 2495 w 4158"/>
                      <a:gd name="connsiteY8" fmla="*/ 123 h 2894"/>
                      <a:gd name="connsiteX9" fmla="*/ 2772 w 4158"/>
                      <a:gd name="connsiteY9" fmla="*/ 123 h 2894"/>
                      <a:gd name="connsiteX10" fmla="*/ 3604 w 4158"/>
                      <a:gd name="connsiteY10" fmla="*/ 123 h 2894"/>
                      <a:gd name="connsiteX11" fmla="*/ 4159 w 4158"/>
                      <a:gd name="connsiteY11" fmla="*/ 123 h 2894"/>
                      <a:gd name="connsiteX12" fmla="*/ 4159 w 4158"/>
                      <a:gd name="connsiteY12" fmla="*/ 400 h 2894"/>
                      <a:gd name="connsiteX13" fmla="*/ 4159 w 4158"/>
                      <a:gd name="connsiteY13" fmla="*/ 954 h 2894"/>
                      <a:gd name="connsiteX14" fmla="*/ 4159 w 4158"/>
                      <a:gd name="connsiteY14" fmla="*/ 1786 h 2894"/>
                      <a:gd name="connsiteX15" fmla="*/ 4159 w 4158"/>
                      <a:gd name="connsiteY15" fmla="*/ 2063 h 2894"/>
                      <a:gd name="connsiteX16" fmla="*/ 4159 w 4158"/>
                      <a:gd name="connsiteY16" fmla="*/ 2617 h 2894"/>
                      <a:gd name="connsiteX17" fmla="*/ 3881 w 4158"/>
                      <a:gd name="connsiteY17" fmla="*/ 2895 h 2894"/>
                      <a:gd name="connsiteX18" fmla="*/ 2772 w 4158"/>
                      <a:gd name="connsiteY18" fmla="*/ 2063 h 2894"/>
                      <a:gd name="connsiteX19" fmla="*/ 2218 w 4158"/>
                      <a:gd name="connsiteY19" fmla="*/ 2063 h 2894"/>
                      <a:gd name="connsiteX20" fmla="*/ 1386 w 4158"/>
                      <a:gd name="connsiteY20" fmla="*/ 1509 h 28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4158" h="2894">
                        <a:moveTo>
                          <a:pt x="1109" y="954"/>
                        </a:moveTo>
                        <a:cubicBezTo>
                          <a:pt x="1109" y="954"/>
                          <a:pt x="1109" y="954"/>
                          <a:pt x="832" y="954"/>
                        </a:cubicBezTo>
                        <a:cubicBezTo>
                          <a:pt x="832" y="954"/>
                          <a:pt x="832" y="954"/>
                          <a:pt x="554" y="954"/>
                        </a:cubicBezTo>
                        <a:cubicBezTo>
                          <a:pt x="554" y="954"/>
                          <a:pt x="0" y="677"/>
                          <a:pt x="0" y="400"/>
                        </a:cubicBezTo>
                        <a:cubicBezTo>
                          <a:pt x="0" y="400"/>
                          <a:pt x="0" y="400"/>
                          <a:pt x="0" y="123"/>
                        </a:cubicBezTo>
                        <a:cubicBezTo>
                          <a:pt x="0" y="-154"/>
                          <a:pt x="0" y="123"/>
                          <a:pt x="0" y="123"/>
                        </a:cubicBezTo>
                        <a:cubicBezTo>
                          <a:pt x="0" y="123"/>
                          <a:pt x="278" y="123"/>
                          <a:pt x="554" y="123"/>
                        </a:cubicBezTo>
                        <a:cubicBezTo>
                          <a:pt x="1109" y="123"/>
                          <a:pt x="1664" y="123"/>
                          <a:pt x="2218" y="123"/>
                        </a:cubicBezTo>
                        <a:cubicBezTo>
                          <a:pt x="2218" y="123"/>
                          <a:pt x="2218" y="123"/>
                          <a:pt x="2495" y="123"/>
                        </a:cubicBezTo>
                        <a:cubicBezTo>
                          <a:pt x="2495" y="123"/>
                          <a:pt x="2495" y="123"/>
                          <a:pt x="2772" y="123"/>
                        </a:cubicBezTo>
                        <a:cubicBezTo>
                          <a:pt x="2772" y="123"/>
                          <a:pt x="3327" y="123"/>
                          <a:pt x="3604" y="123"/>
                        </a:cubicBezTo>
                        <a:cubicBezTo>
                          <a:pt x="3604" y="123"/>
                          <a:pt x="3881" y="123"/>
                          <a:pt x="4159" y="123"/>
                        </a:cubicBezTo>
                        <a:cubicBezTo>
                          <a:pt x="4159" y="123"/>
                          <a:pt x="4159" y="123"/>
                          <a:pt x="4159" y="400"/>
                        </a:cubicBezTo>
                        <a:cubicBezTo>
                          <a:pt x="4159" y="400"/>
                          <a:pt x="4159" y="677"/>
                          <a:pt x="4159" y="954"/>
                        </a:cubicBezTo>
                        <a:cubicBezTo>
                          <a:pt x="4159" y="954"/>
                          <a:pt x="4159" y="1509"/>
                          <a:pt x="4159" y="1786"/>
                        </a:cubicBezTo>
                        <a:cubicBezTo>
                          <a:pt x="4159" y="1786"/>
                          <a:pt x="4159" y="1786"/>
                          <a:pt x="4159" y="2063"/>
                        </a:cubicBezTo>
                        <a:cubicBezTo>
                          <a:pt x="4159" y="2063"/>
                          <a:pt x="4159" y="2340"/>
                          <a:pt x="4159" y="2617"/>
                        </a:cubicBezTo>
                        <a:cubicBezTo>
                          <a:pt x="4159" y="2617"/>
                          <a:pt x="4159" y="2895"/>
                          <a:pt x="3881" y="2895"/>
                        </a:cubicBezTo>
                        <a:cubicBezTo>
                          <a:pt x="3327" y="2895"/>
                          <a:pt x="3050" y="2340"/>
                          <a:pt x="2772" y="2063"/>
                        </a:cubicBezTo>
                        <a:cubicBezTo>
                          <a:pt x="2772" y="2063"/>
                          <a:pt x="2495" y="2063"/>
                          <a:pt x="2218" y="2063"/>
                        </a:cubicBezTo>
                        <a:cubicBezTo>
                          <a:pt x="2218" y="2063"/>
                          <a:pt x="1664" y="1786"/>
                          <a:pt x="1386" y="1509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grpSp>
                <p:nvGrpSpPr>
                  <p:cNvPr id="4274" name="Graphic 248">
                    <a:extLst>
                      <a:ext uri="{FF2B5EF4-FFF2-40B4-BE49-F238E27FC236}">
                        <a16:creationId xmlns:a16="http://schemas.microsoft.com/office/drawing/2014/main" id="{433F005B-57B3-C0CF-504A-80FD841DD31B}"/>
                      </a:ext>
                    </a:extLst>
                  </p:cNvPr>
                  <p:cNvGrpSpPr/>
                  <p:nvPr/>
                </p:nvGrpSpPr>
                <p:grpSpPr>
                  <a:xfrm>
                    <a:off x="10482953" y="4080514"/>
                    <a:ext cx="23010" cy="16627"/>
                    <a:chOff x="10482953" y="4080514"/>
                    <a:chExt cx="23010" cy="16627"/>
                  </a:xfrm>
                  <a:grpFill/>
                </p:grpSpPr>
                <p:sp>
                  <p:nvSpPr>
                    <p:cNvPr id="4281" name="Freeform 4280">
                      <a:extLst>
                        <a:ext uri="{FF2B5EF4-FFF2-40B4-BE49-F238E27FC236}">
                          <a16:creationId xmlns:a16="http://schemas.microsoft.com/office/drawing/2014/main" id="{A307218F-2FC3-5C1D-BE9E-779E8A49489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482953" y="4092707"/>
                      <a:ext cx="3327" cy="4433"/>
                    </a:xfrm>
                    <a:custGeom>
                      <a:avLst/>
                      <a:gdLst>
                        <a:gd name="connsiteX0" fmla="*/ 1109 w 3327"/>
                        <a:gd name="connsiteY0" fmla="*/ 2494 h 4433"/>
                        <a:gd name="connsiteX1" fmla="*/ 555 w 3327"/>
                        <a:gd name="connsiteY1" fmla="*/ 2494 h 4433"/>
                        <a:gd name="connsiteX2" fmla="*/ 0 w 3327"/>
                        <a:gd name="connsiteY2" fmla="*/ 2494 h 4433"/>
                        <a:gd name="connsiteX3" fmla="*/ 0 w 3327"/>
                        <a:gd name="connsiteY3" fmla="*/ 2494 h 4433"/>
                        <a:gd name="connsiteX4" fmla="*/ 0 w 3327"/>
                        <a:gd name="connsiteY4" fmla="*/ 2494 h 4433"/>
                        <a:gd name="connsiteX5" fmla="*/ 278 w 3327"/>
                        <a:gd name="connsiteY5" fmla="*/ 1663 h 4433"/>
                        <a:gd name="connsiteX6" fmla="*/ 278 w 3327"/>
                        <a:gd name="connsiteY6" fmla="*/ 1663 h 4433"/>
                        <a:gd name="connsiteX7" fmla="*/ 278 w 3327"/>
                        <a:gd name="connsiteY7" fmla="*/ 1109 h 4433"/>
                        <a:gd name="connsiteX8" fmla="*/ 278 w 3327"/>
                        <a:gd name="connsiteY8" fmla="*/ 554 h 4433"/>
                        <a:gd name="connsiteX9" fmla="*/ 555 w 3327"/>
                        <a:gd name="connsiteY9" fmla="*/ 0 h 4433"/>
                        <a:gd name="connsiteX10" fmla="*/ 1386 w 3327"/>
                        <a:gd name="connsiteY10" fmla="*/ 0 h 4433"/>
                        <a:gd name="connsiteX11" fmla="*/ 1664 w 3327"/>
                        <a:gd name="connsiteY11" fmla="*/ 554 h 4433"/>
                        <a:gd name="connsiteX12" fmla="*/ 1941 w 3327"/>
                        <a:gd name="connsiteY12" fmla="*/ 554 h 4433"/>
                        <a:gd name="connsiteX13" fmla="*/ 2772 w 3327"/>
                        <a:gd name="connsiteY13" fmla="*/ 1109 h 4433"/>
                        <a:gd name="connsiteX14" fmla="*/ 3327 w 3327"/>
                        <a:gd name="connsiteY14" fmla="*/ 1663 h 4433"/>
                        <a:gd name="connsiteX15" fmla="*/ 3327 w 3327"/>
                        <a:gd name="connsiteY15" fmla="*/ 1663 h 4433"/>
                        <a:gd name="connsiteX16" fmla="*/ 3327 w 3327"/>
                        <a:gd name="connsiteY16" fmla="*/ 2217 h 4433"/>
                        <a:gd name="connsiteX17" fmla="*/ 3327 w 3327"/>
                        <a:gd name="connsiteY17" fmla="*/ 2771 h 4433"/>
                        <a:gd name="connsiteX18" fmla="*/ 3327 w 3327"/>
                        <a:gd name="connsiteY18" fmla="*/ 3048 h 4433"/>
                        <a:gd name="connsiteX19" fmla="*/ 3327 w 3327"/>
                        <a:gd name="connsiteY19" fmla="*/ 3048 h 4433"/>
                        <a:gd name="connsiteX20" fmla="*/ 3327 w 3327"/>
                        <a:gd name="connsiteY20" fmla="*/ 3048 h 4433"/>
                        <a:gd name="connsiteX21" fmla="*/ 3327 w 3327"/>
                        <a:gd name="connsiteY21" fmla="*/ 3603 h 4433"/>
                        <a:gd name="connsiteX22" fmla="*/ 3327 w 3327"/>
                        <a:gd name="connsiteY22" fmla="*/ 4157 h 4433"/>
                        <a:gd name="connsiteX23" fmla="*/ 2772 w 3327"/>
                        <a:gd name="connsiteY23" fmla="*/ 4434 h 4433"/>
                        <a:gd name="connsiteX24" fmla="*/ 2218 w 3327"/>
                        <a:gd name="connsiteY24" fmla="*/ 4434 h 4433"/>
                        <a:gd name="connsiteX25" fmla="*/ 1109 w 3327"/>
                        <a:gd name="connsiteY25" fmla="*/ 3603 h 4433"/>
                        <a:gd name="connsiteX26" fmla="*/ 555 w 3327"/>
                        <a:gd name="connsiteY26" fmla="*/ 3325 h 4433"/>
                        <a:gd name="connsiteX27" fmla="*/ 0 w 3327"/>
                        <a:gd name="connsiteY27" fmla="*/ 2771 h 443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</a:cxnLst>
                      <a:rect l="l" t="t" r="r" b="b"/>
                      <a:pathLst>
                        <a:path w="3327" h="4433">
                          <a:moveTo>
                            <a:pt x="1109" y="2494"/>
                          </a:moveTo>
                          <a:cubicBezTo>
                            <a:pt x="1109" y="2494"/>
                            <a:pt x="832" y="2494"/>
                            <a:pt x="555" y="2494"/>
                          </a:cubicBezTo>
                          <a:cubicBezTo>
                            <a:pt x="555" y="2494"/>
                            <a:pt x="278" y="2494"/>
                            <a:pt x="0" y="2494"/>
                          </a:cubicBezTo>
                          <a:cubicBezTo>
                            <a:pt x="0" y="2494"/>
                            <a:pt x="0" y="2494"/>
                            <a:pt x="0" y="2494"/>
                          </a:cubicBezTo>
                          <a:cubicBezTo>
                            <a:pt x="0" y="2494"/>
                            <a:pt x="0" y="2494"/>
                            <a:pt x="0" y="2494"/>
                          </a:cubicBezTo>
                          <a:cubicBezTo>
                            <a:pt x="0" y="2217"/>
                            <a:pt x="0" y="1940"/>
                            <a:pt x="278" y="1663"/>
                          </a:cubicBezTo>
                          <a:cubicBezTo>
                            <a:pt x="278" y="1663"/>
                            <a:pt x="278" y="1663"/>
                            <a:pt x="278" y="1663"/>
                          </a:cubicBezTo>
                          <a:cubicBezTo>
                            <a:pt x="278" y="1663"/>
                            <a:pt x="278" y="1386"/>
                            <a:pt x="278" y="1109"/>
                          </a:cubicBezTo>
                          <a:cubicBezTo>
                            <a:pt x="278" y="1109"/>
                            <a:pt x="278" y="554"/>
                            <a:pt x="278" y="554"/>
                          </a:cubicBezTo>
                          <a:cubicBezTo>
                            <a:pt x="278" y="554"/>
                            <a:pt x="278" y="0"/>
                            <a:pt x="555" y="0"/>
                          </a:cubicBezTo>
                          <a:cubicBezTo>
                            <a:pt x="555" y="0"/>
                            <a:pt x="1109" y="0"/>
                            <a:pt x="1386" y="0"/>
                          </a:cubicBezTo>
                          <a:cubicBezTo>
                            <a:pt x="1386" y="0"/>
                            <a:pt x="1386" y="277"/>
                            <a:pt x="1664" y="554"/>
                          </a:cubicBezTo>
                          <a:cubicBezTo>
                            <a:pt x="1664" y="554"/>
                            <a:pt x="1664" y="554"/>
                            <a:pt x="1941" y="554"/>
                          </a:cubicBezTo>
                          <a:cubicBezTo>
                            <a:pt x="1941" y="554"/>
                            <a:pt x="2496" y="832"/>
                            <a:pt x="2772" y="1109"/>
                          </a:cubicBezTo>
                          <a:cubicBezTo>
                            <a:pt x="2772" y="1109"/>
                            <a:pt x="3050" y="1386"/>
                            <a:pt x="3327" y="1663"/>
                          </a:cubicBezTo>
                          <a:cubicBezTo>
                            <a:pt x="3327" y="1663"/>
                            <a:pt x="3327" y="1663"/>
                            <a:pt x="3327" y="1663"/>
                          </a:cubicBezTo>
                          <a:cubicBezTo>
                            <a:pt x="3327" y="1663"/>
                            <a:pt x="3327" y="1940"/>
                            <a:pt x="3327" y="2217"/>
                          </a:cubicBezTo>
                          <a:cubicBezTo>
                            <a:pt x="3327" y="2217"/>
                            <a:pt x="3327" y="2494"/>
                            <a:pt x="3327" y="2771"/>
                          </a:cubicBezTo>
                          <a:cubicBezTo>
                            <a:pt x="3327" y="2771"/>
                            <a:pt x="3327" y="3048"/>
                            <a:pt x="3327" y="3048"/>
                          </a:cubicBezTo>
                          <a:cubicBezTo>
                            <a:pt x="3327" y="3048"/>
                            <a:pt x="3327" y="3048"/>
                            <a:pt x="3327" y="3048"/>
                          </a:cubicBezTo>
                          <a:cubicBezTo>
                            <a:pt x="3327" y="3048"/>
                            <a:pt x="3327" y="3048"/>
                            <a:pt x="3327" y="3048"/>
                          </a:cubicBezTo>
                          <a:cubicBezTo>
                            <a:pt x="3327" y="3048"/>
                            <a:pt x="3327" y="3603"/>
                            <a:pt x="3327" y="3603"/>
                          </a:cubicBezTo>
                          <a:cubicBezTo>
                            <a:pt x="3327" y="3603"/>
                            <a:pt x="3327" y="3880"/>
                            <a:pt x="3327" y="4157"/>
                          </a:cubicBezTo>
                          <a:cubicBezTo>
                            <a:pt x="3327" y="4157"/>
                            <a:pt x="3050" y="4434"/>
                            <a:pt x="2772" y="4434"/>
                          </a:cubicBezTo>
                          <a:cubicBezTo>
                            <a:pt x="2772" y="4434"/>
                            <a:pt x="2218" y="4434"/>
                            <a:pt x="2218" y="4434"/>
                          </a:cubicBezTo>
                          <a:cubicBezTo>
                            <a:pt x="1664" y="4434"/>
                            <a:pt x="1386" y="3880"/>
                            <a:pt x="1109" y="3603"/>
                          </a:cubicBezTo>
                          <a:cubicBezTo>
                            <a:pt x="1109" y="3603"/>
                            <a:pt x="832" y="3603"/>
                            <a:pt x="555" y="3325"/>
                          </a:cubicBezTo>
                          <a:cubicBezTo>
                            <a:pt x="555" y="3325"/>
                            <a:pt x="278" y="2771"/>
                            <a:pt x="0" y="2771"/>
                          </a:cubicBez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4282" name="Freeform 4281">
                      <a:extLst>
                        <a:ext uri="{FF2B5EF4-FFF2-40B4-BE49-F238E27FC236}">
                          <a16:creationId xmlns:a16="http://schemas.microsoft.com/office/drawing/2014/main" id="{7C4AEC57-0ABD-BB31-2DBE-42A31DA9345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504855" y="4080514"/>
                      <a:ext cx="1108" cy="1108"/>
                    </a:xfrm>
                    <a:custGeom>
                      <a:avLst/>
                      <a:gdLst>
                        <a:gd name="connsiteX0" fmla="*/ 1109 w 1108"/>
                        <a:gd name="connsiteY0" fmla="*/ 554 h 1108"/>
                        <a:gd name="connsiteX1" fmla="*/ 554 w 1108"/>
                        <a:gd name="connsiteY1" fmla="*/ 1108 h 1108"/>
                        <a:gd name="connsiteX2" fmla="*/ 0 w 1108"/>
                        <a:gd name="connsiteY2" fmla="*/ 554 h 1108"/>
                        <a:gd name="connsiteX3" fmla="*/ 554 w 1108"/>
                        <a:gd name="connsiteY3" fmla="*/ 0 h 1108"/>
                        <a:gd name="connsiteX4" fmla="*/ 1109 w 1108"/>
                        <a:gd name="connsiteY4" fmla="*/ 554 h 110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108" h="1108">
                          <a:moveTo>
                            <a:pt x="1109" y="554"/>
                          </a:moveTo>
                          <a:cubicBezTo>
                            <a:pt x="1109" y="861"/>
                            <a:pt x="860" y="1108"/>
                            <a:pt x="554" y="1108"/>
                          </a:cubicBezTo>
                          <a:cubicBezTo>
                            <a:pt x="249" y="1108"/>
                            <a:pt x="0" y="860"/>
                            <a:pt x="0" y="554"/>
                          </a:cubicBezTo>
                          <a:cubicBezTo>
                            <a:pt x="0" y="248"/>
                            <a:pt x="249" y="0"/>
                            <a:pt x="554" y="0"/>
                          </a:cubicBezTo>
                          <a:cubicBezTo>
                            <a:pt x="860" y="0"/>
                            <a:pt x="1109" y="249"/>
                            <a:pt x="1109" y="554"/>
                          </a:cubicBez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</p:grpSp>
              <p:sp>
                <p:nvSpPr>
                  <p:cNvPr id="4275" name="Freeform 4274">
                    <a:extLst>
                      <a:ext uri="{FF2B5EF4-FFF2-40B4-BE49-F238E27FC236}">
                        <a16:creationId xmlns:a16="http://schemas.microsoft.com/office/drawing/2014/main" id="{625786C8-E8F1-ECB8-49A8-1F76215ABB04}"/>
                      </a:ext>
                    </a:extLst>
                  </p:cNvPr>
                  <p:cNvSpPr/>
                  <p:nvPr/>
                </p:nvSpPr>
                <p:spPr>
                  <a:xfrm>
                    <a:off x="10464933" y="4079959"/>
                    <a:ext cx="2772" cy="4156"/>
                  </a:xfrm>
                  <a:custGeom>
                    <a:avLst/>
                    <a:gdLst>
                      <a:gd name="connsiteX0" fmla="*/ 1386 w 2772"/>
                      <a:gd name="connsiteY0" fmla="*/ 3602 h 4156"/>
                      <a:gd name="connsiteX1" fmla="*/ 1941 w 2772"/>
                      <a:gd name="connsiteY1" fmla="*/ 2771 h 4156"/>
                      <a:gd name="connsiteX2" fmla="*/ 2218 w 2772"/>
                      <a:gd name="connsiteY2" fmla="*/ 2771 h 4156"/>
                      <a:gd name="connsiteX3" fmla="*/ 2772 w 2772"/>
                      <a:gd name="connsiteY3" fmla="*/ 1940 h 4156"/>
                      <a:gd name="connsiteX4" fmla="*/ 2772 w 2772"/>
                      <a:gd name="connsiteY4" fmla="*/ 1386 h 4156"/>
                      <a:gd name="connsiteX5" fmla="*/ 2772 w 2772"/>
                      <a:gd name="connsiteY5" fmla="*/ 1386 h 4156"/>
                      <a:gd name="connsiteX6" fmla="*/ 1941 w 2772"/>
                      <a:gd name="connsiteY6" fmla="*/ 554 h 4156"/>
                      <a:gd name="connsiteX7" fmla="*/ 1386 w 2772"/>
                      <a:gd name="connsiteY7" fmla="*/ 0 h 4156"/>
                      <a:gd name="connsiteX8" fmla="*/ 832 w 2772"/>
                      <a:gd name="connsiteY8" fmla="*/ 0 h 4156"/>
                      <a:gd name="connsiteX9" fmla="*/ 832 w 2772"/>
                      <a:gd name="connsiteY9" fmla="*/ 831 h 4156"/>
                      <a:gd name="connsiteX10" fmla="*/ 832 w 2772"/>
                      <a:gd name="connsiteY10" fmla="*/ 1663 h 4156"/>
                      <a:gd name="connsiteX11" fmla="*/ 555 w 2772"/>
                      <a:gd name="connsiteY11" fmla="*/ 2217 h 4156"/>
                      <a:gd name="connsiteX12" fmla="*/ 0 w 2772"/>
                      <a:gd name="connsiteY12" fmla="*/ 2217 h 4156"/>
                      <a:gd name="connsiteX13" fmla="*/ 0 w 2772"/>
                      <a:gd name="connsiteY13" fmla="*/ 2217 h 4156"/>
                      <a:gd name="connsiteX14" fmla="*/ 0 w 2772"/>
                      <a:gd name="connsiteY14" fmla="*/ 2217 h 4156"/>
                      <a:gd name="connsiteX15" fmla="*/ 0 w 2772"/>
                      <a:gd name="connsiteY15" fmla="*/ 2217 h 4156"/>
                      <a:gd name="connsiteX16" fmla="*/ 0 w 2772"/>
                      <a:gd name="connsiteY16" fmla="*/ 2217 h 4156"/>
                      <a:gd name="connsiteX17" fmla="*/ 0 w 2772"/>
                      <a:gd name="connsiteY17" fmla="*/ 3325 h 4156"/>
                      <a:gd name="connsiteX18" fmla="*/ 0 w 2772"/>
                      <a:gd name="connsiteY18" fmla="*/ 3880 h 4156"/>
                      <a:gd name="connsiteX19" fmla="*/ 0 w 2772"/>
                      <a:gd name="connsiteY19" fmla="*/ 3880 h 4156"/>
                      <a:gd name="connsiteX20" fmla="*/ 555 w 2772"/>
                      <a:gd name="connsiteY20" fmla="*/ 4157 h 4156"/>
                      <a:gd name="connsiteX21" fmla="*/ 1109 w 2772"/>
                      <a:gd name="connsiteY21" fmla="*/ 4157 h 4156"/>
                      <a:gd name="connsiteX22" fmla="*/ 1109 w 2772"/>
                      <a:gd name="connsiteY22" fmla="*/ 4157 h 4156"/>
                      <a:gd name="connsiteX23" fmla="*/ 1664 w 2772"/>
                      <a:gd name="connsiteY23" fmla="*/ 4157 h 4156"/>
                      <a:gd name="connsiteX24" fmla="*/ 2218 w 2772"/>
                      <a:gd name="connsiteY24" fmla="*/ 4157 h 4156"/>
                      <a:gd name="connsiteX25" fmla="*/ 2218 w 2772"/>
                      <a:gd name="connsiteY25" fmla="*/ 3880 h 4156"/>
                      <a:gd name="connsiteX26" fmla="*/ 2218 w 2772"/>
                      <a:gd name="connsiteY26" fmla="*/ 3602 h 4156"/>
                      <a:gd name="connsiteX27" fmla="*/ 2218 w 2772"/>
                      <a:gd name="connsiteY27" fmla="*/ 3602 h 4156"/>
                      <a:gd name="connsiteX28" fmla="*/ 2218 w 2772"/>
                      <a:gd name="connsiteY28" fmla="*/ 3602 h 41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</a:cxnLst>
                    <a:rect l="l" t="t" r="r" b="b"/>
                    <a:pathLst>
                      <a:path w="2772" h="4156">
                        <a:moveTo>
                          <a:pt x="1386" y="3602"/>
                        </a:moveTo>
                        <a:cubicBezTo>
                          <a:pt x="1386" y="3325"/>
                          <a:pt x="1386" y="3048"/>
                          <a:pt x="1941" y="2771"/>
                        </a:cubicBezTo>
                        <a:cubicBezTo>
                          <a:pt x="1941" y="2771"/>
                          <a:pt x="1941" y="2771"/>
                          <a:pt x="2218" y="2771"/>
                        </a:cubicBezTo>
                        <a:cubicBezTo>
                          <a:pt x="2218" y="2771"/>
                          <a:pt x="2496" y="2217"/>
                          <a:pt x="2772" y="1940"/>
                        </a:cubicBezTo>
                        <a:cubicBezTo>
                          <a:pt x="2772" y="1940"/>
                          <a:pt x="2772" y="1663"/>
                          <a:pt x="2772" y="1386"/>
                        </a:cubicBezTo>
                        <a:cubicBezTo>
                          <a:pt x="2772" y="1386"/>
                          <a:pt x="2772" y="1386"/>
                          <a:pt x="2772" y="1386"/>
                        </a:cubicBezTo>
                        <a:cubicBezTo>
                          <a:pt x="2496" y="1109"/>
                          <a:pt x="2218" y="831"/>
                          <a:pt x="1941" y="554"/>
                        </a:cubicBezTo>
                        <a:cubicBezTo>
                          <a:pt x="1941" y="554"/>
                          <a:pt x="1664" y="277"/>
                          <a:pt x="1386" y="0"/>
                        </a:cubicBezTo>
                        <a:cubicBezTo>
                          <a:pt x="1386" y="0"/>
                          <a:pt x="832" y="0"/>
                          <a:pt x="832" y="0"/>
                        </a:cubicBezTo>
                        <a:cubicBezTo>
                          <a:pt x="832" y="0"/>
                          <a:pt x="832" y="554"/>
                          <a:pt x="832" y="831"/>
                        </a:cubicBezTo>
                        <a:cubicBezTo>
                          <a:pt x="832" y="831"/>
                          <a:pt x="832" y="1386"/>
                          <a:pt x="832" y="1663"/>
                        </a:cubicBezTo>
                        <a:cubicBezTo>
                          <a:pt x="832" y="1663"/>
                          <a:pt x="832" y="1940"/>
                          <a:pt x="555" y="2217"/>
                        </a:cubicBezTo>
                        <a:cubicBezTo>
                          <a:pt x="555" y="2217"/>
                          <a:pt x="278" y="2217"/>
                          <a:pt x="0" y="2217"/>
                        </a:cubicBezTo>
                        <a:cubicBezTo>
                          <a:pt x="0" y="2217"/>
                          <a:pt x="0" y="2217"/>
                          <a:pt x="0" y="2217"/>
                        </a:cubicBezTo>
                        <a:cubicBezTo>
                          <a:pt x="0" y="2217"/>
                          <a:pt x="0" y="2217"/>
                          <a:pt x="0" y="2217"/>
                        </a:cubicBezTo>
                        <a:cubicBezTo>
                          <a:pt x="0" y="2217"/>
                          <a:pt x="0" y="2217"/>
                          <a:pt x="0" y="2217"/>
                        </a:cubicBezTo>
                        <a:cubicBezTo>
                          <a:pt x="0" y="2217"/>
                          <a:pt x="0" y="2217"/>
                          <a:pt x="0" y="2217"/>
                        </a:cubicBezTo>
                        <a:cubicBezTo>
                          <a:pt x="0" y="2494"/>
                          <a:pt x="0" y="2771"/>
                          <a:pt x="0" y="3325"/>
                        </a:cubicBezTo>
                        <a:cubicBezTo>
                          <a:pt x="0" y="3325"/>
                          <a:pt x="0" y="3602"/>
                          <a:pt x="0" y="3880"/>
                        </a:cubicBezTo>
                        <a:cubicBezTo>
                          <a:pt x="0" y="3880"/>
                          <a:pt x="0" y="3880"/>
                          <a:pt x="0" y="3880"/>
                        </a:cubicBezTo>
                        <a:cubicBezTo>
                          <a:pt x="0" y="3880"/>
                          <a:pt x="0" y="4157"/>
                          <a:pt x="555" y="4157"/>
                        </a:cubicBezTo>
                        <a:cubicBezTo>
                          <a:pt x="555" y="4157"/>
                          <a:pt x="832" y="4157"/>
                          <a:pt x="1109" y="4157"/>
                        </a:cubicBezTo>
                        <a:cubicBezTo>
                          <a:pt x="1109" y="4157"/>
                          <a:pt x="1109" y="4157"/>
                          <a:pt x="1109" y="4157"/>
                        </a:cubicBezTo>
                        <a:cubicBezTo>
                          <a:pt x="1109" y="4157"/>
                          <a:pt x="1386" y="4157"/>
                          <a:pt x="1664" y="4157"/>
                        </a:cubicBezTo>
                        <a:cubicBezTo>
                          <a:pt x="1664" y="4157"/>
                          <a:pt x="1941" y="4157"/>
                          <a:pt x="2218" y="4157"/>
                        </a:cubicBezTo>
                        <a:cubicBezTo>
                          <a:pt x="2496" y="4157"/>
                          <a:pt x="2218" y="4157"/>
                          <a:pt x="2218" y="3880"/>
                        </a:cubicBezTo>
                        <a:cubicBezTo>
                          <a:pt x="2218" y="3880"/>
                          <a:pt x="2218" y="3880"/>
                          <a:pt x="2218" y="3602"/>
                        </a:cubicBezTo>
                        <a:cubicBezTo>
                          <a:pt x="2218" y="3602"/>
                          <a:pt x="2218" y="3602"/>
                          <a:pt x="2218" y="3602"/>
                        </a:cubicBezTo>
                        <a:cubicBezTo>
                          <a:pt x="2218" y="3602"/>
                          <a:pt x="2218" y="3602"/>
                          <a:pt x="2218" y="3602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276" name="Freeform 4275">
                    <a:extLst>
                      <a:ext uri="{FF2B5EF4-FFF2-40B4-BE49-F238E27FC236}">
                        <a16:creationId xmlns:a16="http://schemas.microsoft.com/office/drawing/2014/main" id="{E8050FA3-93EA-BD10-BDEF-54210741F23A}"/>
                      </a:ext>
                    </a:extLst>
                  </p:cNvPr>
                  <p:cNvSpPr/>
                  <p:nvPr/>
                </p:nvSpPr>
                <p:spPr>
                  <a:xfrm>
                    <a:off x="10461052" y="4060160"/>
                    <a:ext cx="5822" cy="5388"/>
                  </a:xfrm>
                  <a:custGeom>
                    <a:avLst/>
                    <a:gdLst>
                      <a:gd name="connsiteX0" fmla="*/ 4159 w 5822"/>
                      <a:gd name="connsiteY0" fmla="*/ 3726 h 5388"/>
                      <a:gd name="connsiteX1" fmla="*/ 3881 w 5822"/>
                      <a:gd name="connsiteY1" fmla="*/ 3726 h 5388"/>
                      <a:gd name="connsiteX2" fmla="*/ 3604 w 5822"/>
                      <a:gd name="connsiteY2" fmla="*/ 3172 h 5388"/>
                      <a:gd name="connsiteX3" fmla="*/ 3327 w 5822"/>
                      <a:gd name="connsiteY3" fmla="*/ 3172 h 5388"/>
                      <a:gd name="connsiteX4" fmla="*/ 3050 w 5822"/>
                      <a:gd name="connsiteY4" fmla="*/ 2617 h 5388"/>
                      <a:gd name="connsiteX5" fmla="*/ 1664 w 5822"/>
                      <a:gd name="connsiteY5" fmla="*/ 954 h 5388"/>
                      <a:gd name="connsiteX6" fmla="*/ 1109 w 5822"/>
                      <a:gd name="connsiteY6" fmla="*/ 677 h 5388"/>
                      <a:gd name="connsiteX7" fmla="*/ 278 w 5822"/>
                      <a:gd name="connsiteY7" fmla="*/ 677 h 5388"/>
                      <a:gd name="connsiteX8" fmla="*/ 0 w 5822"/>
                      <a:gd name="connsiteY8" fmla="*/ 677 h 5388"/>
                      <a:gd name="connsiteX9" fmla="*/ 0 w 5822"/>
                      <a:gd name="connsiteY9" fmla="*/ 123 h 5388"/>
                      <a:gd name="connsiteX10" fmla="*/ 554 w 5822"/>
                      <a:gd name="connsiteY10" fmla="*/ 123 h 5388"/>
                      <a:gd name="connsiteX11" fmla="*/ 1109 w 5822"/>
                      <a:gd name="connsiteY11" fmla="*/ 123 h 5388"/>
                      <a:gd name="connsiteX12" fmla="*/ 1386 w 5822"/>
                      <a:gd name="connsiteY12" fmla="*/ 123 h 5388"/>
                      <a:gd name="connsiteX13" fmla="*/ 1664 w 5822"/>
                      <a:gd name="connsiteY13" fmla="*/ 123 h 5388"/>
                      <a:gd name="connsiteX14" fmla="*/ 2772 w 5822"/>
                      <a:gd name="connsiteY14" fmla="*/ 123 h 5388"/>
                      <a:gd name="connsiteX15" fmla="*/ 3604 w 5822"/>
                      <a:gd name="connsiteY15" fmla="*/ 677 h 5388"/>
                      <a:gd name="connsiteX16" fmla="*/ 3604 w 5822"/>
                      <a:gd name="connsiteY16" fmla="*/ 954 h 5388"/>
                      <a:gd name="connsiteX17" fmla="*/ 4159 w 5822"/>
                      <a:gd name="connsiteY17" fmla="*/ 1232 h 5388"/>
                      <a:gd name="connsiteX18" fmla="*/ 5267 w 5822"/>
                      <a:gd name="connsiteY18" fmla="*/ 2895 h 5388"/>
                      <a:gd name="connsiteX19" fmla="*/ 5267 w 5822"/>
                      <a:gd name="connsiteY19" fmla="*/ 3172 h 5388"/>
                      <a:gd name="connsiteX20" fmla="*/ 5545 w 5822"/>
                      <a:gd name="connsiteY20" fmla="*/ 3449 h 5388"/>
                      <a:gd name="connsiteX21" fmla="*/ 5822 w 5822"/>
                      <a:gd name="connsiteY21" fmla="*/ 4280 h 5388"/>
                      <a:gd name="connsiteX22" fmla="*/ 5822 w 5822"/>
                      <a:gd name="connsiteY22" fmla="*/ 4834 h 5388"/>
                      <a:gd name="connsiteX23" fmla="*/ 5267 w 5822"/>
                      <a:gd name="connsiteY23" fmla="*/ 5388 h 5388"/>
                      <a:gd name="connsiteX24" fmla="*/ 4990 w 5822"/>
                      <a:gd name="connsiteY24" fmla="*/ 5388 h 5388"/>
                      <a:gd name="connsiteX25" fmla="*/ 4990 w 5822"/>
                      <a:gd name="connsiteY25" fmla="*/ 5388 h 5388"/>
                      <a:gd name="connsiteX26" fmla="*/ 4713 w 5822"/>
                      <a:gd name="connsiteY26" fmla="*/ 5388 h 5388"/>
                      <a:gd name="connsiteX27" fmla="*/ 4436 w 5822"/>
                      <a:gd name="connsiteY27" fmla="*/ 4834 h 5388"/>
                      <a:gd name="connsiteX28" fmla="*/ 4436 w 5822"/>
                      <a:gd name="connsiteY28" fmla="*/ 4280 h 53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</a:cxnLst>
                    <a:rect l="l" t="t" r="r" b="b"/>
                    <a:pathLst>
                      <a:path w="5822" h="5388">
                        <a:moveTo>
                          <a:pt x="4159" y="3726"/>
                        </a:moveTo>
                        <a:cubicBezTo>
                          <a:pt x="4159" y="3726"/>
                          <a:pt x="4159" y="3726"/>
                          <a:pt x="3881" y="3726"/>
                        </a:cubicBezTo>
                        <a:cubicBezTo>
                          <a:pt x="3881" y="3726"/>
                          <a:pt x="3881" y="3449"/>
                          <a:pt x="3604" y="3172"/>
                        </a:cubicBezTo>
                        <a:cubicBezTo>
                          <a:pt x="3604" y="3172"/>
                          <a:pt x="3604" y="3172"/>
                          <a:pt x="3327" y="3172"/>
                        </a:cubicBezTo>
                        <a:cubicBezTo>
                          <a:pt x="3327" y="3172"/>
                          <a:pt x="3327" y="2617"/>
                          <a:pt x="3050" y="2617"/>
                        </a:cubicBezTo>
                        <a:cubicBezTo>
                          <a:pt x="2772" y="2063"/>
                          <a:pt x="2218" y="1509"/>
                          <a:pt x="1664" y="954"/>
                        </a:cubicBezTo>
                        <a:cubicBezTo>
                          <a:pt x="1664" y="954"/>
                          <a:pt x="1386" y="954"/>
                          <a:pt x="1109" y="677"/>
                        </a:cubicBezTo>
                        <a:cubicBezTo>
                          <a:pt x="1109" y="677"/>
                          <a:pt x="554" y="677"/>
                          <a:pt x="278" y="677"/>
                        </a:cubicBezTo>
                        <a:cubicBezTo>
                          <a:pt x="278" y="677"/>
                          <a:pt x="278" y="677"/>
                          <a:pt x="0" y="677"/>
                        </a:cubicBezTo>
                        <a:cubicBezTo>
                          <a:pt x="0" y="677"/>
                          <a:pt x="0" y="400"/>
                          <a:pt x="0" y="123"/>
                        </a:cubicBezTo>
                        <a:cubicBezTo>
                          <a:pt x="0" y="-154"/>
                          <a:pt x="278" y="123"/>
                          <a:pt x="554" y="123"/>
                        </a:cubicBezTo>
                        <a:cubicBezTo>
                          <a:pt x="554" y="123"/>
                          <a:pt x="832" y="123"/>
                          <a:pt x="1109" y="123"/>
                        </a:cubicBezTo>
                        <a:cubicBezTo>
                          <a:pt x="1109" y="123"/>
                          <a:pt x="1109" y="123"/>
                          <a:pt x="1386" y="123"/>
                        </a:cubicBezTo>
                        <a:cubicBezTo>
                          <a:pt x="1386" y="123"/>
                          <a:pt x="1386" y="123"/>
                          <a:pt x="1664" y="123"/>
                        </a:cubicBezTo>
                        <a:cubicBezTo>
                          <a:pt x="1941" y="123"/>
                          <a:pt x="2495" y="123"/>
                          <a:pt x="2772" y="123"/>
                        </a:cubicBezTo>
                        <a:cubicBezTo>
                          <a:pt x="3050" y="123"/>
                          <a:pt x="3327" y="123"/>
                          <a:pt x="3604" y="677"/>
                        </a:cubicBezTo>
                        <a:cubicBezTo>
                          <a:pt x="3604" y="677"/>
                          <a:pt x="3604" y="677"/>
                          <a:pt x="3604" y="954"/>
                        </a:cubicBezTo>
                        <a:cubicBezTo>
                          <a:pt x="3604" y="954"/>
                          <a:pt x="3881" y="1232"/>
                          <a:pt x="4159" y="1232"/>
                        </a:cubicBezTo>
                        <a:cubicBezTo>
                          <a:pt x="4713" y="1509"/>
                          <a:pt x="4990" y="2063"/>
                          <a:pt x="5267" y="2895"/>
                        </a:cubicBezTo>
                        <a:cubicBezTo>
                          <a:pt x="5267" y="2895"/>
                          <a:pt x="5267" y="3172"/>
                          <a:pt x="5267" y="3172"/>
                        </a:cubicBezTo>
                        <a:cubicBezTo>
                          <a:pt x="5267" y="3172"/>
                          <a:pt x="5267" y="3172"/>
                          <a:pt x="5545" y="3449"/>
                        </a:cubicBezTo>
                        <a:cubicBezTo>
                          <a:pt x="5545" y="3449"/>
                          <a:pt x="5545" y="4003"/>
                          <a:pt x="5822" y="4280"/>
                        </a:cubicBezTo>
                        <a:cubicBezTo>
                          <a:pt x="5822" y="4280"/>
                          <a:pt x="5822" y="4557"/>
                          <a:pt x="5822" y="4834"/>
                        </a:cubicBezTo>
                        <a:cubicBezTo>
                          <a:pt x="5822" y="4834"/>
                          <a:pt x="5545" y="5388"/>
                          <a:pt x="5267" y="5388"/>
                        </a:cubicBezTo>
                        <a:cubicBezTo>
                          <a:pt x="5267" y="5388"/>
                          <a:pt x="5267" y="5388"/>
                          <a:pt x="4990" y="5388"/>
                        </a:cubicBezTo>
                        <a:cubicBezTo>
                          <a:pt x="4990" y="5388"/>
                          <a:pt x="4990" y="5388"/>
                          <a:pt x="4990" y="5388"/>
                        </a:cubicBezTo>
                        <a:cubicBezTo>
                          <a:pt x="4990" y="5388"/>
                          <a:pt x="4990" y="5388"/>
                          <a:pt x="4713" y="5388"/>
                        </a:cubicBezTo>
                        <a:cubicBezTo>
                          <a:pt x="4713" y="5388"/>
                          <a:pt x="4436" y="5111"/>
                          <a:pt x="4436" y="4834"/>
                        </a:cubicBezTo>
                        <a:cubicBezTo>
                          <a:pt x="4436" y="4834"/>
                          <a:pt x="4436" y="4557"/>
                          <a:pt x="4436" y="4280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277" name="Freeform 4276">
                    <a:extLst>
                      <a:ext uri="{FF2B5EF4-FFF2-40B4-BE49-F238E27FC236}">
                        <a16:creationId xmlns:a16="http://schemas.microsoft.com/office/drawing/2014/main" id="{43C30021-B1A6-1AE2-93D2-056CA7236CD3}"/>
                      </a:ext>
                    </a:extLst>
                  </p:cNvPr>
                  <p:cNvSpPr/>
                  <p:nvPr/>
                </p:nvSpPr>
                <p:spPr>
                  <a:xfrm>
                    <a:off x="10470755" y="4055572"/>
                    <a:ext cx="1108" cy="1940"/>
                  </a:xfrm>
                  <a:custGeom>
                    <a:avLst/>
                    <a:gdLst>
                      <a:gd name="connsiteX0" fmla="*/ 554 w 1108"/>
                      <a:gd name="connsiteY0" fmla="*/ 1940 h 1940"/>
                      <a:gd name="connsiteX1" fmla="*/ 554 w 1108"/>
                      <a:gd name="connsiteY1" fmla="*/ 1386 h 1940"/>
                      <a:gd name="connsiteX2" fmla="*/ 554 w 1108"/>
                      <a:gd name="connsiteY2" fmla="*/ 832 h 1940"/>
                      <a:gd name="connsiteX3" fmla="*/ 554 w 1108"/>
                      <a:gd name="connsiteY3" fmla="*/ 554 h 1940"/>
                      <a:gd name="connsiteX4" fmla="*/ 554 w 1108"/>
                      <a:gd name="connsiteY4" fmla="*/ 554 h 1940"/>
                      <a:gd name="connsiteX5" fmla="*/ 832 w 1108"/>
                      <a:gd name="connsiteY5" fmla="*/ 554 h 1940"/>
                      <a:gd name="connsiteX6" fmla="*/ 832 w 1108"/>
                      <a:gd name="connsiteY6" fmla="*/ 554 h 1940"/>
                      <a:gd name="connsiteX7" fmla="*/ 832 w 1108"/>
                      <a:gd name="connsiteY7" fmla="*/ 554 h 1940"/>
                      <a:gd name="connsiteX8" fmla="*/ 832 w 1108"/>
                      <a:gd name="connsiteY8" fmla="*/ 554 h 1940"/>
                      <a:gd name="connsiteX9" fmla="*/ 832 w 1108"/>
                      <a:gd name="connsiteY9" fmla="*/ 554 h 1940"/>
                      <a:gd name="connsiteX10" fmla="*/ 1109 w 1108"/>
                      <a:gd name="connsiteY10" fmla="*/ 554 h 1940"/>
                      <a:gd name="connsiteX11" fmla="*/ 1109 w 1108"/>
                      <a:gd name="connsiteY11" fmla="*/ 554 h 1940"/>
                      <a:gd name="connsiteX12" fmla="*/ 1109 w 1108"/>
                      <a:gd name="connsiteY12" fmla="*/ 1109 h 1940"/>
                      <a:gd name="connsiteX13" fmla="*/ 1109 w 1108"/>
                      <a:gd name="connsiteY13" fmla="*/ 1109 h 1940"/>
                      <a:gd name="connsiteX14" fmla="*/ 1109 w 1108"/>
                      <a:gd name="connsiteY14" fmla="*/ 1109 h 1940"/>
                      <a:gd name="connsiteX15" fmla="*/ 1109 w 1108"/>
                      <a:gd name="connsiteY15" fmla="*/ 1109 h 1940"/>
                      <a:gd name="connsiteX16" fmla="*/ 1109 w 1108"/>
                      <a:gd name="connsiteY16" fmla="*/ 1109 h 1940"/>
                      <a:gd name="connsiteX17" fmla="*/ 1109 w 1108"/>
                      <a:gd name="connsiteY17" fmla="*/ 1109 h 1940"/>
                      <a:gd name="connsiteX18" fmla="*/ 1109 w 1108"/>
                      <a:gd name="connsiteY18" fmla="*/ 1109 h 1940"/>
                      <a:gd name="connsiteX19" fmla="*/ 1109 w 1108"/>
                      <a:gd name="connsiteY19" fmla="*/ 1109 h 1940"/>
                      <a:gd name="connsiteX20" fmla="*/ 1109 w 1108"/>
                      <a:gd name="connsiteY20" fmla="*/ 1109 h 1940"/>
                      <a:gd name="connsiteX21" fmla="*/ 554 w 1108"/>
                      <a:gd name="connsiteY21" fmla="*/ 1109 h 1940"/>
                      <a:gd name="connsiteX22" fmla="*/ 0 w 1108"/>
                      <a:gd name="connsiteY22" fmla="*/ 1109 h 1940"/>
                      <a:gd name="connsiteX23" fmla="*/ 0 w 1108"/>
                      <a:gd name="connsiteY23" fmla="*/ 1109 h 1940"/>
                      <a:gd name="connsiteX24" fmla="*/ 0 w 1108"/>
                      <a:gd name="connsiteY24" fmla="*/ 1109 h 1940"/>
                      <a:gd name="connsiteX25" fmla="*/ 0 w 1108"/>
                      <a:gd name="connsiteY25" fmla="*/ 554 h 1940"/>
                      <a:gd name="connsiteX26" fmla="*/ 0 w 1108"/>
                      <a:gd name="connsiteY26" fmla="*/ 0 h 19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</a:cxnLst>
                    <a:rect l="l" t="t" r="r" b="b"/>
                    <a:pathLst>
                      <a:path w="1108" h="1940">
                        <a:moveTo>
                          <a:pt x="554" y="1940"/>
                        </a:moveTo>
                        <a:cubicBezTo>
                          <a:pt x="554" y="1940"/>
                          <a:pt x="554" y="1663"/>
                          <a:pt x="554" y="1386"/>
                        </a:cubicBezTo>
                        <a:cubicBezTo>
                          <a:pt x="554" y="1386"/>
                          <a:pt x="554" y="1109"/>
                          <a:pt x="554" y="832"/>
                        </a:cubicBezTo>
                        <a:cubicBezTo>
                          <a:pt x="554" y="832"/>
                          <a:pt x="554" y="832"/>
                          <a:pt x="554" y="554"/>
                        </a:cubicBezTo>
                        <a:cubicBezTo>
                          <a:pt x="554" y="554"/>
                          <a:pt x="554" y="554"/>
                          <a:pt x="554" y="554"/>
                        </a:cubicBezTo>
                        <a:cubicBezTo>
                          <a:pt x="554" y="554"/>
                          <a:pt x="554" y="554"/>
                          <a:pt x="832" y="554"/>
                        </a:cubicBezTo>
                        <a:cubicBezTo>
                          <a:pt x="832" y="554"/>
                          <a:pt x="832" y="554"/>
                          <a:pt x="832" y="554"/>
                        </a:cubicBezTo>
                        <a:cubicBezTo>
                          <a:pt x="832" y="554"/>
                          <a:pt x="832" y="554"/>
                          <a:pt x="832" y="554"/>
                        </a:cubicBezTo>
                        <a:cubicBezTo>
                          <a:pt x="832" y="554"/>
                          <a:pt x="832" y="554"/>
                          <a:pt x="832" y="554"/>
                        </a:cubicBezTo>
                        <a:cubicBezTo>
                          <a:pt x="832" y="554"/>
                          <a:pt x="832" y="554"/>
                          <a:pt x="832" y="554"/>
                        </a:cubicBezTo>
                        <a:cubicBezTo>
                          <a:pt x="832" y="554"/>
                          <a:pt x="1109" y="554"/>
                          <a:pt x="1109" y="554"/>
                        </a:cubicBezTo>
                        <a:cubicBezTo>
                          <a:pt x="1109" y="554"/>
                          <a:pt x="1109" y="554"/>
                          <a:pt x="1109" y="554"/>
                        </a:cubicBezTo>
                        <a:cubicBezTo>
                          <a:pt x="1109" y="554"/>
                          <a:pt x="1109" y="1109"/>
                          <a:pt x="1109" y="1109"/>
                        </a:cubicBezTo>
                        <a:cubicBezTo>
                          <a:pt x="1109" y="1109"/>
                          <a:pt x="1109" y="1109"/>
                          <a:pt x="1109" y="1109"/>
                        </a:cubicBezTo>
                        <a:cubicBezTo>
                          <a:pt x="1109" y="1109"/>
                          <a:pt x="1109" y="1109"/>
                          <a:pt x="1109" y="1109"/>
                        </a:cubicBezTo>
                        <a:cubicBezTo>
                          <a:pt x="1109" y="1109"/>
                          <a:pt x="1109" y="1109"/>
                          <a:pt x="1109" y="1109"/>
                        </a:cubicBezTo>
                        <a:cubicBezTo>
                          <a:pt x="1109" y="1109"/>
                          <a:pt x="1109" y="1109"/>
                          <a:pt x="1109" y="1109"/>
                        </a:cubicBezTo>
                        <a:cubicBezTo>
                          <a:pt x="1109" y="1109"/>
                          <a:pt x="1109" y="1109"/>
                          <a:pt x="1109" y="1109"/>
                        </a:cubicBezTo>
                        <a:cubicBezTo>
                          <a:pt x="1109" y="1109"/>
                          <a:pt x="1109" y="1109"/>
                          <a:pt x="1109" y="1109"/>
                        </a:cubicBezTo>
                        <a:cubicBezTo>
                          <a:pt x="1109" y="1109"/>
                          <a:pt x="1109" y="1109"/>
                          <a:pt x="1109" y="1109"/>
                        </a:cubicBezTo>
                        <a:cubicBezTo>
                          <a:pt x="1109" y="1109"/>
                          <a:pt x="1109" y="1109"/>
                          <a:pt x="1109" y="1109"/>
                        </a:cubicBezTo>
                        <a:cubicBezTo>
                          <a:pt x="1109" y="1109"/>
                          <a:pt x="832" y="1109"/>
                          <a:pt x="554" y="1109"/>
                        </a:cubicBezTo>
                        <a:cubicBezTo>
                          <a:pt x="554" y="1109"/>
                          <a:pt x="278" y="1109"/>
                          <a:pt x="0" y="1109"/>
                        </a:cubicBezTo>
                        <a:cubicBezTo>
                          <a:pt x="0" y="1109"/>
                          <a:pt x="0" y="1109"/>
                          <a:pt x="0" y="1109"/>
                        </a:cubicBezTo>
                        <a:cubicBezTo>
                          <a:pt x="0" y="1109"/>
                          <a:pt x="0" y="1109"/>
                          <a:pt x="0" y="1109"/>
                        </a:cubicBezTo>
                        <a:cubicBezTo>
                          <a:pt x="0" y="1109"/>
                          <a:pt x="0" y="554"/>
                          <a:pt x="0" y="554"/>
                        </a:cubicBezTo>
                        <a:cubicBezTo>
                          <a:pt x="0" y="554"/>
                          <a:pt x="0" y="277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278" name="Freeform 4277">
                    <a:extLst>
                      <a:ext uri="{FF2B5EF4-FFF2-40B4-BE49-F238E27FC236}">
                        <a16:creationId xmlns:a16="http://schemas.microsoft.com/office/drawing/2014/main" id="{3A5579A9-50B3-41DF-8D74-5C0E2589797E}"/>
                      </a:ext>
                    </a:extLst>
                  </p:cNvPr>
                  <p:cNvSpPr/>
                  <p:nvPr/>
                </p:nvSpPr>
                <p:spPr>
                  <a:xfrm>
                    <a:off x="10458834" y="4028969"/>
                    <a:ext cx="5822" cy="4156"/>
                  </a:xfrm>
                  <a:custGeom>
                    <a:avLst/>
                    <a:gdLst>
                      <a:gd name="connsiteX0" fmla="*/ 278 w 5822"/>
                      <a:gd name="connsiteY0" fmla="*/ 2217 h 4156"/>
                      <a:gd name="connsiteX1" fmla="*/ 278 w 5822"/>
                      <a:gd name="connsiteY1" fmla="*/ 1386 h 4156"/>
                      <a:gd name="connsiteX2" fmla="*/ 278 w 5822"/>
                      <a:gd name="connsiteY2" fmla="*/ 1109 h 4156"/>
                      <a:gd name="connsiteX3" fmla="*/ 0 w 5822"/>
                      <a:gd name="connsiteY3" fmla="*/ 0 h 4156"/>
                      <a:gd name="connsiteX4" fmla="*/ 0 w 5822"/>
                      <a:gd name="connsiteY4" fmla="*/ 0 h 4156"/>
                      <a:gd name="connsiteX5" fmla="*/ 0 w 5822"/>
                      <a:gd name="connsiteY5" fmla="*/ 0 h 4156"/>
                      <a:gd name="connsiteX6" fmla="*/ 554 w 5822"/>
                      <a:gd name="connsiteY6" fmla="*/ 832 h 4156"/>
                      <a:gd name="connsiteX7" fmla="*/ 1664 w 5822"/>
                      <a:gd name="connsiteY7" fmla="*/ 1386 h 4156"/>
                      <a:gd name="connsiteX8" fmla="*/ 2772 w 5822"/>
                      <a:gd name="connsiteY8" fmla="*/ 1386 h 4156"/>
                      <a:gd name="connsiteX9" fmla="*/ 4159 w 5822"/>
                      <a:gd name="connsiteY9" fmla="*/ 1386 h 4156"/>
                      <a:gd name="connsiteX10" fmla="*/ 4713 w 5822"/>
                      <a:gd name="connsiteY10" fmla="*/ 1109 h 4156"/>
                      <a:gd name="connsiteX11" fmla="*/ 5822 w 5822"/>
                      <a:gd name="connsiteY11" fmla="*/ 1109 h 4156"/>
                      <a:gd name="connsiteX12" fmla="*/ 5822 w 5822"/>
                      <a:gd name="connsiteY12" fmla="*/ 1109 h 4156"/>
                      <a:gd name="connsiteX13" fmla="*/ 5822 w 5822"/>
                      <a:gd name="connsiteY13" fmla="*/ 1109 h 4156"/>
                      <a:gd name="connsiteX14" fmla="*/ 5545 w 5822"/>
                      <a:gd name="connsiteY14" fmla="*/ 1663 h 4156"/>
                      <a:gd name="connsiteX15" fmla="*/ 5268 w 5822"/>
                      <a:gd name="connsiteY15" fmla="*/ 1663 h 4156"/>
                      <a:gd name="connsiteX16" fmla="*/ 4990 w 5822"/>
                      <a:gd name="connsiteY16" fmla="*/ 1940 h 4156"/>
                      <a:gd name="connsiteX17" fmla="*/ 4436 w 5822"/>
                      <a:gd name="connsiteY17" fmla="*/ 2494 h 4156"/>
                      <a:gd name="connsiteX18" fmla="*/ 4159 w 5822"/>
                      <a:gd name="connsiteY18" fmla="*/ 3048 h 4156"/>
                      <a:gd name="connsiteX19" fmla="*/ 4159 w 5822"/>
                      <a:gd name="connsiteY19" fmla="*/ 3603 h 4156"/>
                      <a:gd name="connsiteX20" fmla="*/ 4159 w 5822"/>
                      <a:gd name="connsiteY20" fmla="*/ 3603 h 4156"/>
                      <a:gd name="connsiteX21" fmla="*/ 4159 w 5822"/>
                      <a:gd name="connsiteY21" fmla="*/ 3603 h 4156"/>
                      <a:gd name="connsiteX22" fmla="*/ 4159 w 5822"/>
                      <a:gd name="connsiteY22" fmla="*/ 3603 h 4156"/>
                      <a:gd name="connsiteX23" fmla="*/ 4159 w 5822"/>
                      <a:gd name="connsiteY23" fmla="*/ 3603 h 4156"/>
                      <a:gd name="connsiteX24" fmla="*/ 3882 w 5822"/>
                      <a:gd name="connsiteY24" fmla="*/ 3603 h 4156"/>
                      <a:gd name="connsiteX25" fmla="*/ 3050 w 5822"/>
                      <a:gd name="connsiteY25" fmla="*/ 3603 h 4156"/>
                      <a:gd name="connsiteX26" fmla="*/ 2496 w 5822"/>
                      <a:gd name="connsiteY26" fmla="*/ 4157 h 4156"/>
                      <a:gd name="connsiteX27" fmla="*/ 1941 w 5822"/>
                      <a:gd name="connsiteY27" fmla="*/ 4157 h 4156"/>
                      <a:gd name="connsiteX28" fmla="*/ 1386 w 5822"/>
                      <a:gd name="connsiteY28" fmla="*/ 4157 h 4156"/>
                      <a:gd name="connsiteX29" fmla="*/ 832 w 5822"/>
                      <a:gd name="connsiteY29" fmla="*/ 3603 h 4156"/>
                      <a:gd name="connsiteX30" fmla="*/ 832 w 5822"/>
                      <a:gd name="connsiteY30" fmla="*/ 3325 h 4156"/>
                      <a:gd name="connsiteX31" fmla="*/ 832 w 5822"/>
                      <a:gd name="connsiteY31" fmla="*/ 3325 h 4156"/>
                      <a:gd name="connsiteX32" fmla="*/ 832 w 5822"/>
                      <a:gd name="connsiteY32" fmla="*/ 3325 h 4156"/>
                      <a:gd name="connsiteX33" fmla="*/ 278 w 5822"/>
                      <a:gd name="connsiteY33" fmla="*/ 2494 h 4156"/>
                      <a:gd name="connsiteX34" fmla="*/ 278 w 5822"/>
                      <a:gd name="connsiteY34" fmla="*/ 2217 h 41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</a:cxnLst>
                    <a:rect l="l" t="t" r="r" b="b"/>
                    <a:pathLst>
                      <a:path w="5822" h="4156">
                        <a:moveTo>
                          <a:pt x="278" y="2217"/>
                        </a:moveTo>
                        <a:cubicBezTo>
                          <a:pt x="278" y="1940"/>
                          <a:pt x="554" y="1663"/>
                          <a:pt x="278" y="1386"/>
                        </a:cubicBezTo>
                        <a:cubicBezTo>
                          <a:pt x="278" y="1386"/>
                          <a:pt x="278" y="1386"/>
                          <a:pt x="278" y="1109"/>
                        </a:cubicBezTo>
                        <a:cubicBezTo>
                          <a:pt x="278" y="832"/>
                          <a:pt x="0" y="277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278" y="0"/>
                          <a:pt x="554" y="554"/>
                          <a:pt x="554" y="832"/>
                        </a:cubicBezTo>
                        <a:cubicBezTo>
                          <a:pt x="554" y="1109"/>
                          <a:pt x="1109" y="1386"/>
                          <a:pt x="1664" y="1386"/>
                        </a:cubicBezTo>
                        <a:cubicBezTo>
                          <a:pt x="1941" y="1386"/>
                          <a:pt x="2496" y="1386"/>
                          <a:pt x="2772" y="1386"/>
                        </a:cubicBezTo>
                        <a:cubicBezTo>
                          <a:pt x="3327" y="1386"/>
                          <a:pt x="3882" y="1386"/>
                          <a:pt x="4159" y="1386"/>
                        </a:cubicBezTo>
                        <a:cubicBezTo>
                          <a:pt x="4159" y="1386"/>
                          <a:pt x="4436" y="1386"/>
                          <a:pt x="4713" y="1109"/>
                        </a:cubicBezTo>
                        <a:cubicBezTo>
                          <a:pt x="4990" y="1109"/>
                          <a:pt x="5545" y="1109"/>
                          <a:pt x="5822" y="1109"/>
                        </a:cubicBezTo>
                        <a:cubicBezTo>
                          <a:pt x="5822" y="1109"/>
                          <a:pt x="5822" y="1109"/>
                          <a:pt x="5822" y="1109"/>
                        </a:cubicBezTo>
                        <a:cubicBezTo>
                          <a:pt x="5822" y="1109"/>
                          <a:pt x="5822" y="1109"/>
                          <a:pt x="5822" y="1109"/>
                        </a:cubicBezTo>
                        <a:cubicBezTo>
                          <a:pt x="5822" y="1109"/>
                          <a:pt x="5822" y="1663"/>
                          <a:pt x="5545" y="1663"/>
                        </a:cubicBezTo>
                        <a:cubicBezTo>
                          <a:pt x="5545" y="1663"/>
                          <a:pt x="5545" y="1663"/>
                          <a:pt x="5268" y="1663"/>
                        </a:cubicBezTo>
                        <a:cubicBezTo>
                          <a:pt x="5268" y="1663"/>
                          <a:pt x="5268" y="1663"/>
                          <a:pt x="4990" y="1940"/>
                        </a:cubicBezTo>
                        <a:cubicBezTo>
                          <a:pt x="4990" y="1940"/>
                          <a:pt x="4713" y="2217"/>
                          <a:pt x="4436" y="2494"/>
                        </a:cubicBezTo>
                        <a:cubicBezTo>
                          <a:pt x="4436" y="2494"/>
                          <a:pt x="4436" y="2771"/>
                          <a:pt x="4159" y="3048"/>
                        </a:cubicBezTo>
                        <a:cubicBezTo>
                          <a:pt x="4159" y="3048"/>
                          <a:pt x="4159" y="3325"/>
                          <a:pt x="4159" y="3603"/>
                        </a:cubicBezTo>
                        <a:cubicBezTo>
                          <a:pt x="4159" y="3603"/>
                          <a:pt x="4159" y="3603"/>
                          <a:pt x="4159" y="3603"/>
                        </a:cubicBezTo>
                        <a:cubicBezTo>
                          <a:pt x="4159" y="3603"/>
                          <a:pt x="4159" y="3603"/>
                          <a:pt x="4159" y="3603"/>
                        </a:cubicBezTo>
                        <a:cubicBezTo>
                          <a:pt x="4159" y="3603"/>
                          <a:pt x="4159" y="3603"/>
                          <a:pt x="4159" y="3603"/>
                        </a:cubicBezTo>
                        <a:cubicBezTo>
                          <a:pt x="4159" y="3603"/>
                          <a:pt x="4159" y="3603"/>
                          <a:pt x="4159" y="3603"/>
                        </a:cubicBezTo>
                        <a:cubicBezTo>
                          <a:pt x="4159" y="3603"/>
                          <a:pt x="4159" y="3603"/>
                          <a:pt x="3882" y="3603"/>
                        </a:cubicBezTo>
                        <a:cubicBezTo>
                          <a:pt x="3882" y="3603"/>
                          <a:pt x="3327" y="3603"/>
                          <a:pt x="3050" y="3603"/>
                        </a:cubicBezTo>
                        <a:cubicBezTo>
                          <a:pt x="3050" y="3603"/>
                          <a:pt x="2772" y="3603"/>
                          <a:pt x="2496" y="4157"/>
                        </a:cubicBezTo>
                        <a:cubicBezTo>
                          <a:pt x="2496" y="4157"/>
                          <a:pt x="2218" y="4157"/>
                          <a:pt x="1941" y="4157"/>
                        </a:cubicBezTo>
                        <a:cubicBezTo>
                          <a:pt x="1941" y="4157"/>
                          <a:pt x="1664" y="4157"/>
                          <a:pt x="1386" y="4157"/>
                        </a:cubicBezTo>
                        <a:cubicBezTo>
                          <a:pt x="1386" y="4157"/>
                          <a:pt x="832" y="3880"/>
                          <a:pt x="832" y="3603"/>
                        </a:cubicBezTo>
                        <a:cubicBezTo>
                          <a:pt x="832" y="3603"/>
                          <a:pt x="832" y="3603"/>
                          <a:pt x="832" y="3325"/>
                        </a:cubicBezTo>
                        <a:cubicBezTo>
                          <a:pt x="832" y="3325"/>
                          <a:pt x="832" y="3325"/>
                          <a:pt x="832" y="3325"/>
                        </a:cubicBezTo>
                        <a:cubicBezTo>
                          <a:pt x="832" y="3325"/>
                          <a:pt x="832" y="3325"/>
                          <a:pt x="832" y="3325"/>
                        </a:cubicBezTo>
                        <a:cubicBezTo>
                          <a:pt x="832" y="3325"/>
                          <a:pt x="554" y="2771"/>
                          <a:pt x="278" y="2494"/>
                        </a:cubicBezTo>
                        <a:cubicBezTo>
                          <a:pt x="278" y="2494"/>
                          <a:pt x="278" y="2494"/>
                          <a:pt x="278" y="2217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279" name="Freeform 4278">
                    <a:extLst>
                      <a:ext uri="{FF2B5EF4-FFF2-40B4-BE49-F238E27FC236}">
                        <a16:creationId xmlns:a16="http://schemas.microsoft.com/office/drawing/2014/main" id="{B2CAF32A-750D-13F5-9BCB-28F5B6C9F478}"/>
                      </a:ext>
                    </a:extLst>
                  </p:cNvPr>
                  <p:cNvSpPr/>
                  <p:nvPr/>
                </p:nvSpPr>
                <p:spPr>
                  <a:xfrm>
                    <a:off x="10464656" y="4025644"/>
                    <a:ext cx="1662" cy="2771"/>
                  </a:xfrm>
                  <a:custGeom>
                    <a:avLst/>
                    <a:gdLst>
                      <a:gd name="connsiteX0" fmla="*/ 1663 w 1662"/>
                      <a:gd name="connsiteY0" fmla="*/ 1386 h 2771"/>
                      <a:gd name="connsiteX1" fmla="*/ 832 w 1662"/>
                      <a:gd name="connsiteY1" fmla="*/ 2771 h 2771"/>
                      <a:gd name="connsiteX2" fmla="*/ 0 w 1662"/>
                      <a:gd name="connsiteY2" fmla="*/ 1386 h 2771"/>
                      <a:gd name="connsiteX3" fmla="*/ 832 w 1662"/>
                      <a:gd name="connsiteY3" fmla="*/ 0 h 2771"/>
                      <a:gd name="connsiteX4" fmla="*/ 1663 w 1662"/>
                      <a:gd name="connsiteY4" fmla="*/ 1386 h 27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62" h="2771">
                        <a:moveTo>
                          <a:pt x="1663" y="1386"/>
                        </a:moveTo>
                        <a:cubicBezTo>
                          <a:pt x="1663" y="2217"/>
                          <a:pt x="1386" y="2771"/>
                          <a:pt x="832" y="2771"/>
                        </a:cubicBezTo>
                        <a:cubicBezTo>
                          <a:pt x="277" y="2771"/>
                          <a:pt x="0" y="2217"/>
                          <a:pt x="0" y="1386"/>
                        </a:cubicBezTo>
                        <a:cubicBezTo>
                          <a:pt x="0" y="554"/>
                          <a:pt x="277" y="0"/>
                          <a:pt x="832" y="0"/>
                        </a:cubicBezTo>
                        <a:cubicBezTo>
                          <a:pt x="1386" y="0"/>
                          <a:pt x="1663" y="554"/>
                          <a:pt x="1663" y="1386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280" name="Freeform 4279">
                    <a:extLst>
                      <a:ext uri="{FF2B5EF4-FFF2-40B4-BE49-F238E27FC236}">
                        <a16:creationId xmlns:a16="http://schemas.microsoft.com/office/drawing/2014/main" id="{5CC330A1-CC22-E698-39FF-FFB63C345A89}"/>
                      </a:ext>
                    </a:extLst>
                  </p:cNvPr>
                  <p:cNvSpPr/>
                  <p:nvPr/>
                </p:nvSpPr>
                <p:spPr>
                  <a:xfrm>
                    <a:off x="10462438" y="4066934"/>
                    <a:ext cx="6376" cy="6774"/>
                  </a:xfrm>
                  <a:custGeom>
                    <a:avLst/>
                    <a:gdLst>
                      <a:gd name="connsiteX0" fmla="*/ 3604 w 6376"/>
                      <a:gd name="connsiteY0" fmla="*/ 3049 h 6774"/>
                      <a:gd name="connsiteX1" fmla="*/ 3327 w 6376"/>
                      <a:gd name="connsiteY1" fmla="*/ 2217 h 6774"/>
                      <a:gd name="connsiteX2" fmla="*/ 3327 w 6376"/>
                      <a:gd name="connsiteY2" fmla="*/ 2217 h 6774"/>
                      <a:gd name="connsiteX3" fmla="*/ 3050 w 6376"/>
                      <a:gd name="connsiteY3" fmla="*/ 2217 h 6774"/>
                      <a:gd name="connsiteX4" fmla="*/ 3050 w 6376"/>
                      <a:gd name="connsiteY4" fmla="*/ 1940 h 6774"/>
                      <a:gd name="connsiteX5" fmla="*/ 3050 w 6376"/>
                      <a:gd name="connsiteY5" fmla="*/ 1663 h 6774"/>
                      <a:gd name="connsiteX6" fmla="*/ 3050 w 6376"/>
                      <a:gd name="connsiteY6" fmla="*/ 1663 h 6774"/>
                      <a:gd name="connsiteX7" fmla="*/ 3050 w 6376"/>
                      <a:gd name="connsiteY7" fmla="*/ 1663 h 6774"/>
                      <a:gd name="connsiteX8" fmla="*/ 3050 w 6376"/>
                      <a:gd name="connsiteY8" fmla="*/ 1663 h 6774"/>
                      <a:gd name="connsiteX9" fmla="*/ 3050 w 6376"/>
                      <a:gd name="connsiteY9" fmla="*/ 1386 h 6774"/>
                      <a:gd name="connsiteX10" fmla="*/ 3050 w 6376"/>
                      <a:gd name="connsiteY10" fmla="*/ 1386 h 6774"/>
                      <a:gd name="connsiteX11" fmla="*/ 3050 w 6376"/>
                      <a:gd name="connsiteY11" fmla="*/ 1386 h 6774"/>
                      <a:gd name="connsiteX12" fmla="*/ 2218 w 6376"/>
                      <a:gd name="connsiteY12" fmla="*/ 1940 h 6774"/>
                      <a:gd name="connsiteX13" fmla="*/ 1941 w 6376"/>
                      <a:gd name="connsiteY13" fmla="*/ 2217 h 6774"/>
                      <a:gd name="connsiteX14" fmla="*/ 1941 w 6376"/>
                      <a:gd name="connsiteY14" fmla="*/ 2217 h 6774"/>
                      <a:gd name="connsiteX15" fmla="*/ 1941 w 6376"/>
                      <a:gd name="connsiteY15" fmla="*/ 2217 h 6774"/>
                      <a:gd name="connsiteX16" fmla="*/ 1941 w 6376"/>
                      <a:gd name="connsiteY16" fmla="*/ 2494 h 6774"/>
                      <a:gd name="connsiteX17" fmla="*/ 1941 w 6376"/>
                      <a:gd name="connsiteY17" fmla="*/ 2771 h 6774"/>
                      <a:gd name="connsiteX18" fmla="*/ 1941 w 6376"/>
                      <a:gd name="connsiteY18" fmla="*/ 3603 h 6774"/>
                      <a:gd name="connsiteX19" fmla="*/ 1941 w 6376"/>
                      <a:gd name="connsiteY19" fmla="*/ 4988 h 6774"/>
                      <a:gd name="connsiteX20" fmla="*/ 1941 w 6376"/>
                      <a:gd name="connsiteY20" fmla="*/ 4988 h 6774"/>
                      <a:gd name="connsiteX21" fmla="*/ 1941 w 6376"/>
                      <a:gd name="connsiteY21" fmla="*/ 4988 h 6774"/>
                      <a:gd name="connsiteX22" fmla="*/ 1941 w 6376"/>
                      <a:gd name="connsiteY22" fmla="*/ 4988 h 6774"/>
                      <a:gd name="connsiteX23" fmla="*/ 1941 w 6376"/>
                      <a:gd name="connsiteY23" fmla="*/ 3880 h 6774"/>
                      <a:gd name="connsiteX24" fmla="*/ 1941 w 6376"/>
                      <a:gd name="connsiteY24" fmla="*/ 3049 h 6774"/>
                      <a:gd name="connsiteX25" fmla="*/ 1941 w 6376"/>
                      <a:gd name="connsiteY25" fmla="*/ 2494 h 6774"/>
                      <a:gd name="connsiteX26" fmla="*/ 1941 w 6376"/>
                      <a:gd name="connsiteY26" fmla="*/ 1940 h 6774"/>
                      <a:gd name="connsiteX27" fmla="*/ 2495 w 6376"/>
                      <a:gd name="connsiteY27" fmla="*/ 832 h 6774"/>
                      <a:gd name="connsiteX28" fmla="*/ 3050 w 6376"/>
                      <a:gd name="connsiteY28" fmla="*/ 0 h 6774"/>
                      <a:gd name="connsiteX29" fmla="*/ 3050 w 6376"/>
                      <a:gd name="connsiteY29" fmla="*/ 0 h 6774"/>
                      <a:gd name="connsiteX30" fmla="*/ 3050 w 6376"/>
                      <a:gd name="connsiteY30" fmla="*/ 0 h 6774"/>
                      <a:gd name="connsiteX31" fmla="*/ 3050 w 6376"/>
                      <a:gd name="connsiteY31" fmla="*/ 554 h 6774"/>
                      <a:gd name="connsiteX32" fmla="*/ 3050 w 6376"/>
                      <a:gd name="connsiteY32" fmla="*/ 1386 h 6774"/>
                      <a:gd name="connsiteX33" fmla="*/ 3050 w 6376"/>
                      <a:gd name="connsiteY33" fmla="*/ 1940 h 6774"/>
                      <a:gd name="connsiteX34" fmla="*/ 3050 w 6376"/>
                      <a:gd name="connsiteY34" fmla="*/ 2217 h 6774"/>
                      <a:gd name="connsiteX35" fmla="*/ 3327 w 6376"/>
                      <a:gd name="connsiteY35" fmla="*/ 2494 h 6774"/>
                      <a:gd name="connsiteX36" fmla="*/ 3327 w 6376"/>
                      <a:gd name="connsiteY36" fmla="*/ 2771 h 6774"/>
                      <a:gd name="connsiteX37" fmla="*/ 3327 w 6376"/>
                      <a:gd name="connsiteY37" fmla="*/ 3049 h 6774"/>
                      <a:gd name="connsiteX38" fmla="*/ 3881 w 6376"/>
                      <a:gd name="connsiteY38" fmla="*/ 3603 h 6774"/>
                      <a:gd name="connsiteX39" fmla="*/ 5267 w 6376"/>
                      <a:gd name="connsiteY39" fmla="*/ 4711 h 6774"/>
                      <a:gd name="connsiteX40" fmla="*/ 5822 w 6376"/>
                      <a:gd name="connsiteY40" fmla="*/ 5265 h 6774"/>
                      <a:gd name="connsiteX41" fmla="*/ 5822 w 6376"/>
                      <a:gd name="connsiteY41" fmla="*/ 5265 h 6774"/>
                      <a:gd name="connsiteX42" fmla="*/ 5822 w 6376"/>
                      <a:gd name="connsiteY42" fmla="*/ 5265 h 6774"/>
                      <a:gd name="connsiteX43" fmla="*/ 5822 w 6376"/>
                      <a:gd name="connsiteY43" fmla="*/ 5265 h 6774"/>
                      <a:gd name="connsiteX44" fmla="*/ 6377 w 6376"/>
                      <a:gd name="connsiteY44" fmla="*/ 5542 h 6774"/>
                      <a:gd name="connsiteX45" fmla="*/ 6377 w 6376"/>
                      <a:gd name="connsiteY45" fmla="*/ 6097 h 6774"/>
                      <a:gd name="connsiteX46" fmla="*/ 5822 w 6376"/>
                      <a:gd name="connsiteY46" fmla="*/ 6097 h 6774"/>
                      <a:gd name="connsiteX47" fmla="*/ 5267 w 6376"/>
                      <a:gd name="connsiteY47" fmla="*/ 6097 h 6774"/>
                      <a:gd name="connsiteX48" fmla="*/ 4436 w 6376"/>
                      <a:gd name="connsiteY48" fmla="*/ 6097 h 6774"/>
                      <a:gd name="connsiteX49" fmla="*/ 2772 w 6376"/>
                      <a:gd name="connsiteY49" fmla="*/ 6651 h 6774"/>
                      <a:gd name="connsiteX50" fmla="*/ 1664 w 6376"/>
                      <a:gd name="connsiteY50" fmla="*/ 6651 h 6774"/>
                      <a:gd name="connsiteX51" fmla="*/ 1109 w 6376"/>
                      <a:gd name="connsiteY51" fmla="*/ 6097 h 6774"/>
                      <a:gd name="connsiteX52" fmla="*/ 554 w 6376"/>
                      <a:gd name="connsiteY52" fmla="*/ 6097 h 6774"/>
                      <a:gd name="connsiteX53" fmla="*/ 0 w 6376"/>
                      <a:gd name="connsiteY53" fmla="*/ 5542 h 6774"/>
                      <a:gd name="connsiteX54" fmla="*/ 0 w 6376"/>
                      <a:gd name="connsiteY54" fmla="*/ 4711 h 6774"/>
                      <a:gd name="connsiteX55" fmla="*/ 278 w 6376"/>
                      <a:gd name="connsiteY55" fmla="*/ 4434 h 6774"/>
                      <a:gd name="connsiteX56" fmla="*/ 554 w 6376"/>
                      <a:gd name="connsiteY56" fmla="*/ 4711 h 6774"/>
                      <a:gd name="connsiteX57" fmla="*/ 554 w 6376"/>
                      <a:gd name="connsiteY57" fmla="*/ 5265 h 6774"/>
                      <a:gd name="connsiteX58" fmla="*/ 1109 w 6376"/>
                      <a:gd name="connsiteY58" fmla="*/ 5265 h 6774"/>
                      <a:gd name="connsiteX59" fmla="*/ 1386 w 6376"/>
                      <a:gd name="connsiteY59" fmla="*/ 5542 h 6774"/>
                      <a:gd name="connsiteX60" fmla="*/ 2218 w 6376"/>
                      <a:gd name="connsiteY60" fmla="*/ 5542 h 6774"/>
                      <a:gd name="connsiteX61" fmla="*/ 3050 w 6376"/>
                      <a:gd name="connsiteY61" fmla="*/ 5542 h 6774"/>
                      <a:gd name="connsiteX62" fmla="*/ 3881 w 6376"/>
                      <a:gd name="connsiteY62" fmla="*/ 5265 h 6774"/>
                      <a:gd name="connsiteX63" fmla="*/ 4436 w 6376"/>
                      <a:gd name="connsiteY63" fmla="*/ 5265 h 6774"/>
                      <a:gd name="connsiteX64" fmla="*/ 4990 w 6376"/>
                      <a:gd name="connsiteY64" fmla="*/ 5265 h 6774"/>
                      <a:gd name="connsiteX65" fmla="*/ 5545 w 6376"/>
                      <a:gd name="connsiteY65" fmla="*/ 5265 h 6774"/>
                      <a:gd name="connsiteX66" fmla="*/ 5545 w 6376"/>
                      <a:gd name="connsiteY66" fmla="*/ 5265 h 6774"/>
                      <a:gd name="connsiteX67" fmla="*/ 5545 w 6376"/>
                      <a:gd name="connsiteY67" fmla="*/ 5265 h 6774"/>
                      <a:gd name="connsiteX68" fmla="*/ 5545 w 6376"/>
                      <a:gd name="connsiteY68" fmla="*/ 4988 h 6774"/>
                      <a:gd name="connsiteX69" fmla="*/ 4990 w 6376"/>
                      <a:gd name="connsiteY69" fmla="*/ 4988 h 6774"/>
                      <a:gd name="connsiteX70" fmla="*/ 3881 w 6376"/>
                      <a:gd name="connsiteY70" fmla="*/ 3880 h 6774"/>
                      <a:gd name="connsiteX71" fmla="*/ 3327 w 6376"/>
                      <a:gd name="connsiteY71" fmla="*/ 3880 h 6774"/>
                      <a:gd name="connsiteX72" fmla="*/ 2772 w 6376"/>
                      <a:gd name="connsiteY72" fmla="*/ 3049 h 67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</a:cxnLst>
                    <a:rect l="l" t="t" r="r" b="b"/>
                    <a:pathLst>
                      <a:path w="6376" h="6774">
                        <a:moveTo>
                          <a:pt x="3604" y="3049"/>
                        </a:moveTo>
                        <a:cubicBezTo>
                          <a:pt x="3604" y="2771"/>
                          <a:pt x="3604" y="2494"/>
                          <a:pt x="3327" y="2217"/>
                        </a:cubicBezTo>
                        <a:cubicBezTo>
                          <a:pt x="3327" y="2217"/>
                          <a:pt x="3327" y="2217"/>
                          <a:pt x="3327" y="2217"/>
                        </a:cubicBezTo>
                        <a:cubicBezTo>
                          <a:pt x="3327" y="2217"/>
                          <a:pt x="3327" y="2217"/>
                          <a:pt x="3050" y="2217"/>
                        </a:cubicBezTo>
                        <a:cubicBezTo>
                          <a:pt x="3050" y="2217"/>
                          <a:pt x="3050" y="2217"/>
                          <a:pt x="3050" y="1940"/>
                        </a:cubicBezTo>
                        <a:cubicBezTo>
                          <a:pt x="3050" y="1940"/>
                          <a:pt x="3050" y="1940"/>
                          <a:pt x="3050" y="1663"/>
                        </a:cubicBezTo>
                        <a:cubicBezTo>
                          <a:pt x="3050" y="1663"/>
                          <a:pt x="3050" y="1663"/>
                          <a:pt x="3050" y="1663"/>
                        </a:cubicBezTo>
                        <a:cubicBezTo>
                          <a:pt x="3050" y="1663"/>
                          <a:pt x="3050" y="1663"/>
                          <a:pt x="3050" y="1663"/>
                        </a:cubicBezTo>
                        <a:cubicBezTo>
                          <a:pt x="3050" y="1663"/>
                          <a:pt x="3050" y="1663"/>
                          <a:pt x="3050" y="1663"/>
                        </a:cubicBezTo>
                        <a:cubicBezTo>
                          <a:pt x="3050" y="1663"/>
                          <a:pt x="3050" y="1663"/>
                          <a:pt x="3050" y="1386"/>
                        </a:cubicBezTo>
                        <a:cubicBezTo>
                          <a:pt x="3050" y="1386"/>
                          <a:pt x="3050" y="1386"/>
                          <a:pt x="3050" y="1386"/>
                        </a:cubicBezTo>
                        <a:cubicBezTo>
                          <a:pt x="3050" y="1386"/>
                          <a:pt x="3050" y="1386"/>
                          <a:pt x="3050" y="1386"/>
                        </a:cubicBezTo>
                        <a:cubicBezTo>
                          <a:pt x="2772" y="1386"/>
                          <a:pt x="2495" y="1386"/>
                          <a:pt x="2218" y="1940"/>
                        </a:cubicBezTo>
                        <a:cubicBezTo>
                          <a:pt x="2218" y="1940"/>
                          <a:pt x="2218" y="1940"/>
                          <a:pt x="1941" y="2217"/>
                        </a:cubicBezTo>
                        <a:cubicBezTo>
                          <a:pt x="1941" y="2217"/>
                          <a:pt x="1941" y="2217"/>
                          <a:pt x="1941" y="2217"/>
                        </a:cubicBezTo>
                        <a:cubicBezTo>
                          <a:pt x="1941" y="2217"/>
                          <a:pt x="1941" y="2217"/>
                          <a:pt x="1941" y="2217"/>
                        </a:cubicBezTo>
                        <a:cubicBezTo>
                          <a:pt x="1941" y="2217"/>
                          <a:pt x="1941" y="2217"/>
                          <a:pt x="1941" y="2494"/>
                        </a:cubicBezTo>
                        <a:cubicBezTo>
                          <a:pt x="1941" y="2494"/>
                          <a:pt x="1941" y="2494"/>
                          <a:pt x="1941" y="2771"/>
                        </a:cubicBezTo>
                        <a:cubicBezTo>
                          <a:pt x="1941" y="2771"/>
                          <a:pt x="1941" y="3326"/>
                          <a:pt x="1941" y="3603"/>
                        </a:cubicBezTo>
                        <a:cubicBezTo>
                          <a:pt x="1941" y="4157"/>
                          <a:pt x="1941" y="4711"/>
                          <a:pt x="1941" y="4988"/>
                        </a:cubicBezTo>
                        <a:cubicBezTo>
                          <a:pt x="1941" y="4988"/>
                          <a:pt x="1941" y="4988"/>
                          <a:pt x="1941" y="4988"/>
                        </a:cubicBezTo>
                        <a:cubicBezTo>
                          <a:pt x="1941" y="4988"/>
                          <a:pt x="1941" y="4988"/>
                          <a:pt x="1941" y="4988"/>
                        </a:cubicBezTo>
                        <a:cubicBezTo>
                          <a:pt x="1941" y="4988"/>
                          <a:pt x="1941" y="4988"/>
                          <a:pt x="1941" y="4988"/>
                        </a:cubicBezTo>
                        <a:cubicBezTo>
                          <a:pt x="1941" y="4711"/>
                          <a:pt x="1941" y="4434"/>
                          <a:pt x="1941" y="3880"/>
                        </a:cubicBezTo>
                        <a:cubicBezTo>
                          <a:pt x="1941" y="3603"/>
                          <a:pt x="1941" y="3326"/>
                          <a:pt x="1941" y="3049"/>
                        </a:cubicBezTo>
                        <a:cubicBezTo>
                          <a:pt x="1941" y="3049"/>
                          <a:pt x="1941" y="2771"/>
                          <a:pt x="1941" y="2494"/>
                        </a:cubicBezTo>
                        <a:cubicBezTo>
                          <a:pt x="1941" y="2494"/>
                          <a:pt x="1941" y="2217"/>
                          <a:pt x="1941" y="1940"/>
                        </a:cubicBezTo>
                        <a:cubicBezTo>
                          <a:pt x="1941" y="1663"/>
                          <a:pt x="2218" y="1109"/>
                          <a:pt x="2495" y="832"/>
                        </a:cubicBezTo>
                        <a:cubicBezTo>
                          <a:pt x="2495" y="832"/>
                          <a:pt x="3050" y="277"/>
                          <a:pt x="3050" y="0"/>
                        </a:cubicBezTo>
                        <a:cubicBezTo>
                          <a:pt x="3050" y="0"/>
                          <a:pt x="3050" y="0"/>
                          <a:pt x="3050" y="0"/>
                        </a:cubicBezTo>
                        <a:cubicBezTo>
                          <a:pt x="3050" y="0"/>
                          <a:pt x="3050" y="0"/>
                          <a:pt x="3050" y="0"/>
                        </a:cubicBezTo>
                        <a:cubicBezTo>
                          <a:pt x="3050" y="0"/>
                          <a:pt x="3050" y="277"/>
                          <a:pt x="3050" y="554"/>
                        </a:cubicBezTo>
                        <a:cubicBezTo>
                          <a:pt x="3050" y="554"/>
                          <a:pt x="3050" y="1109"/>
                          <a:pt x="3050" y="1386"/>
                        </a:cubicBezTo>
                        <a:cubicBezTo>
                          <a:pt x="3050" y="1386"/>
                          <a:pt x="3050" y="1386"/>
                          <a:pt x="3050" y="1940"/>
                        </a:cubicBezTo>
                        <a:cubicBezTo>
                          <a:pt x="3050" y="1940"/>
                          <a:pt x="3050" y="1940"/>
                          <a:pt x="3050" y="2217"/>
                        </a:cubicBezTo>
                        <a:cubicBezTo>
                          <a:pt x="3050" y="2217"/>
                          <a:pt x="3327" y="2217"/>
                          <a:pt x="3327" y="2494"/>
                        </a:cubicBezTo>
                        <a:cubicBezTo>
                          <a:pt x="3327" y="2494"/>
                          <a:pt x="3327" y="2494"/>
                          <a:pt x="3327" y="2771"/>
                        </a:cubicBezTo>
                        <a:cubicBezTo>
                          <a:pt x="3327" y="2771"/>
                          <a:pt x="3327" y="2771"/>
                          <a:pt x="3327" y="3049"/>
                        </a:cubicBezTo>
                        <a:cubicBezTo>
                          <a:pt x="3327" y="3049"/>
                          <a:pt x="3604" y="3603"/>
                          <a:pt x="3881" y="3603"/>
                        </a:cubicBezTo>
                        <a:cubicBezTo>
                          <a:pt x="4436" y="4157"/>
                          <a:pt x="4713" y="4434"/>
                          <a:pt x="5267" y="4711"/>
                        </a:cubicBezTo>
                        <a:cubicBezTo>
                          <a:pt x="5267" y="4711"/>
                          <a:pt x="5822" y="4711"/>
                          <a:pt x="5822" y="5265"/>
                        </a:cubicBezTo>
                        <a:cubicBezTo>
                          <a:pt x="5822" y="5265"/>
                          <a:pt x="5822" y="5265"/>
                          <a:pt x="5822" y="5265"/>
                        </a:cubicBezTo>
                        <a:cubicBezTo>
                          <a:pt x="5822" y="5265"/>
                          <a:pt x="5822" y="5265"/>
                          <a:pt x="5822" y="5265"/>
                        </a:cubicBezTo>
                        <a:cubicBezTo>
                          <a:pt x="5822" y="5265"/>
                          <a:pt x="5822" y="5265"/>
                          <a:pt x="5822" y="5265"/>
                        </a:cubicBezTo>
                        <a:cubicBezTo>
                          <a:pt x="5822" y="5265"/>
                          <a:pt x="6099" y="5265"/>
                          <a:pt x="6377" y="5542"/>
                        </a:cubicBezTo>
                        <a:cubicBezTo>
                          <a:pt x="6377" y="5542"/>
                          <a:pt x="6377" y="5820"/>
                          <a:pt x="6377" y="6097"/>
                        </a:cubicBezTo>
                        <a:cubicBezTo>
                          <a:pt x="6377" y="6097"/>
                          <a:pt x="6099" y="6097"/>
                          <a:pt x="5822" y="6097"/>
                        </a:cubicBezTo>
                        <a:cubicBezTo>
                          <a:pt x="5545" y="6097"/>
                          <a:pt x="5545" y="6097"/>
                          <a:pt x="5267" y="6097"/>
                        </a:cubicBezTo>
                        <a:cubicBezTo>
                          <a:pt x="5267" y="6097"/>
                          <a:pt x="4713" y="6097"/>
                          <a:pt x="4436" y="6097"/>
                        </a:cubicBezTo>
                        <a:cubicBezTo>
                          <a:pt x="3881" y="6097"/>
                          <a:pt x="3327" y="6374"/>
                          <a:pt x="2772" y="6651"/>
                        </a:cubicBezTo>
                        <a:cubicBezTo>
                          <a:pt x="2495" y="6651"/>
                          <a:pt x="1941" y="6928"/>
                          <a:pt x="1664" y="6651"/>
                        </a:cubicBezTo>
                        <a:cubicBezTo>
                          <a:pt x="1664" y="6651"/>
                          <a:pt x="1109" y="6374"/>
                          <a:pt x="1109" y="6097"/>
                        </a:cubicBezTo>
                        <a:cubicBezTo>
                          <a:pt x="1109" y="6097"/>
                          <a:pt x="832" y="6097"/>
                          <a:pt x="554" y="6097"/>
                        </a:cubicBezTo>
                        <a:cubicBezTo>
                          <a:pt x="554" y="6097"/>
                          <a:pt x="0" y="6097"/>
                          <a:pt x="0" y="5542"/>
                        </a:cubicBezTo>
                        <a:cubicBezTo>
                          <a:pt x="0" y="4988"/>
                          <a:pt x="0" y="4988"/>
                          <a:pt x="0" y="4711"/>
                        </a:cubicBezTo>
                        <a:cubicBezTo>
                          <a:pt x="0" y="4711"/>
                          <a:pt x="0" y="4434"/>
                          <a:pt x="278" y="4434"/>
                        </a:cubicBezTo>
                        <a:cubicBezTo>
                          <a:pt x="278" y="4434"/>
                          <a:pt x="278" y="4434"/>
                          <a:pt x="554" y="4711"/>
                        </a:cubicBezTo>
                        <a:cubicBezTo>
                          <a:pt x="832" y="4988"/>
                          <a:pt x="554" y="4988"/>
                          <a:pt x="554" y="5265"/>
                        </a:cubicBezTo>
                        <a:cubicBezTo>
                          <a:pt x="554" y="5265"/>
                          <a:pt x="832" y="5265"/>
                          <a:pt x="1109" y="5265"/>
                        </a:cubicBezTo>
                        <a:cubicBezTo>
                          <a:pt x="1109" y="5265"/>
                          <a:pt x="1109" y="5265"/>
                          <a:pt x="1386" y="5542"/>
                        </a:cubicBezTo>
                        <a:cubicBezTo>
                          <a:pt x="1386" y="5542"/>
                          <a:pt x="1941" y="5542"/>
                          <a:pt x="2218" y="5542"/>
                        </a:cubicBezTo>
                        <a:cubicBezTo>
                          <a:pt x="2218" y="5542"/>
                          <a:pt x="2772" y="5542"/>
                          <a:pt x="3050" y="5542"/>
                        </a:cubicBezTo>
                        <a:cubicBezTo>
                          <a:pt x="3327" y="5542"/>
                          <a:pt x="3604" y="5542"/>
                          <a:pt x="3881" y="5265"/>
                        </a:cubicBezTo>
                        <a:cubicBezTo>
                          <a:pt x="3881" y="5265"/>
                          <a:pt x="4159" y="5265"/>
                          <a:pt x="4436" y="5265"/>
                        </a:cubicBezTo>
                        <a:cubicBezTo>
                          <a:pt x="4436" y="5265"/>
                          <a:pt x="4713" y="5265"/>
                          <a:pt x="4990" y="5265"/>
                        </a:cubicBezTo>
                        <a:cubicBezTo>
                          <a:pt x="4990" y="5265"/>
                          <a:pt x="5267" y="5265"/>
                          <a:pt x="5545" y="5265"/>
                        </a:cubicBezTo>
                        <a:cubicBezTo>
                          <a:pt x="5545" y="5265"/>
                          <a:pt x="5545" y="5265"/>
                          <a:pt x="5545" y="5265"/>
                        </a:cubicBezTo>
                        <a:cubicBezTo>
                          <a:pt x="5545" y="5265"/>
                          <a:pt x="5545" y="5265"/>
                          <a:pt x="5545" y="5265"/>
                        </a:cubicBezTo>
                        <a:cubicBezTo>
                          <a:pt x="5545" y="5265"/>
                          <a:pt x="5545" y="5265"/>
                          <a:pt x="5545" y="4988"/>
                        </a:cubicBezTo>
                        <a:cubicBezTo>
                          <a:pt x="5545" y="4711"/>
                          <a:pt x="5267" y="4988"/>
                          <a:pt x="4990" y="4988"/>
                        </a:cubicBezTo>
                        <a:cubicBezTo>
                          <a:pt x="4436" y="4988"/>
                          <a:pt x="4159" y="4157"/>
                          <a:pt x="3881" y="3880"/>
                        </a:cubicBezTo>
                        <a:cubicBezTo>
                          <a:pt x="3881" y="3880"/>
                          <a:pt x="3604" y="3880"/>
                          <a:pt x="3327" y="3880"/>
                        </a:cubicBezTo>
                        <a:cubicBezTo>
                          <a:pt x="3050" y="3880"/>
                          <a:pt x="2772" y="3326"/>
                          <a:pt x="2772" y="3049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</p:grpSp>
          <p:grpSp>
            <p:nvGrpSpPr>
              <p:cNvPr id="2819" name="Graphic 248">
                <a:extLst>
                  <a:ext uri="{FF2B5EF4-FFF2-40B4-BE49-F238E27FC236}">
                    <a16:creationId xmlns:a16="http://schemas.microsoft.com/office/drawing/2014/main" id="{5C9E3536-2935-C820-45C0-C61D9FC442BF}"/>
                  </a:ext>
                </a:extLst>
              </p:cNvPr>
              <p:cNvGrpSpPr/>
              <p:nvPr/>
            </p:nvGrpSpPr>
            <p:grpSpPr>
              <a:xfrm>
                <a:off x="550864" y="4027846"/>
                <a:ext cx="532289" cy="333402"/>
                <a:chOff x="1213629" y="4026727"/>
                <a:chExt cx="532289" cy="333402"/>
              </a:xfrm>
              <a:grpFill/>
            </p:grpSpPr>
            <p:grpSp>
              <p:nvGrpSpPr>
                <p:cNvPr id="4233" name="Graphic 248">
                  <a:extLst>
                    <a:ext uri="{FF2B5EF4-FFF2-40B4-BE49-F238E27FC236}">
                      <a16:creationId xmlns:a16="http://schemas.microsoft.com/office/drawing/2014/main" id="{03FEF3A7-EC85-3461-E84F-9B3393F6000B}"/>
                    </a:ext>
                  </a:extLst>
                </p:cNvPr>
                <p:cNvGrpSpPr/>
                <p:nvPr/>
              </p:nvGrpSpPr>
              <p:grpSpPr>
                <a:xfrm>
                  <a:off x="1213629" y="4156722"/>
                  <a:ext cx="178816" cy="116391"/>
                  <a:chOff x="1213629" y="4156722"/>
                  <a:chExt cx="178816" cy="116391"/>
                </a:xfrm>
                <a:grpFill/>
              </p:grpSpPr>
              <p:sp>
                <p:nvSpPr>
                  <p:cNvPr id="4247" name="Freeform 4246">
                    <a:extLst>
                      <a:ext uri="{FF2B5EF4-FFF2-40B4-BE49-F238E27FC236}">
                        <a16:creationId xmlns:a16="http://schemas.microsoft.com/office/drawing/2014/main" id="{A65361EC-920B-0F82-C4C9-A47EC1772EA9}"/>
                      </a:ext>
                    </a:extLst>
                  </p:cNvPr>
                  <p:cNvSpPr/>
                  <p:nvPr/>
                </p:nvSpPr>
                <p:spPr>
                  <a:xfrm>
                    <a:off x="1257432" y="4243184"/>
                    <a:ext cx="4435" cy="3879"/>
                  </a:xfrm>
                  <a:custGeom>
                    <a:avLst/>
                    <a:gdLst>
                      <a:gd name="connsiteX0" fmla="*/ 4436 w 4435"/>
                      <a:gd name="connsiteY0" fmla="*/ 1940 h 3879"/>
                      <a:gd name="connsiteX1" fmla="*/ 2218 w 4435"/>
                      <a:gd name="connsiteY1" fmla="*/ 3879 h 3879"/>
                      <a:gd name="connsiteX2" fmla="*/ 0 w 4435"/>
                      <a:gd name="connsiteY2" fmla="*/ 1940 h 3879"/>
                      <a:gd name="connsiteX3" fmla="*/ 2218 w 4435"/>
                      <a:gd name="connsiteY3" fmla="*/ 0 h 3879"/>
                      <a:gd name="connsiteX4" fmla="*/ 4436 w 4435"/>
                      <a:gd name="connsiteY4" fmla="*/ 1940 h 3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35" h="3879">
                        <a:moveTo>
                          <a:pt x="4436" y="1940"/>
                        </a:moveTo>
                        <a:cubicBezTo>
                          <a:pt x="4436" y="3048"/>
                          <a:pt x="3327" y="3879"/>
                          <a:pt x="2218" y="3879"/>
                        </a:cubicBezTo>
                        <a:cubicBezTo>
                          <a:pt x="1109" y="3879"/>
                          <a:pt x="0" y="3048"/>
                          <a:pt x="0" y="1940"/>
                        </a:cubicBezTo>
                        <a:cubicBezTo>
                          <a:pt x="0" y="831"/>
                          <a:pt x="1109" y="0"/>
                          <a:pt x="2218" y="0"/>
                        </a:cubicBezTo>
                        <a:cubicBezTo>
                          <a:pt x="3327" y="0"/>
                          <a:pt x="4436" y="831"/>
                          <a:pt x="4436" y="1940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248" name="Freeform 4247">
                    <a:extLst>
                      <a:ext uri="{FF2B5EF4-FFF2-40B4-BE49-F238E27FC236}">
                        <a16:creationId xmlns:a16="http://schemas.microsoft.com/office/drawing/2014/main" id="{716D2501-5D27-8051-B426-8C90FF5AD840}"/>
                      </a:ext>
                    </a:extLst>
                  </p:cNvPr>
                  <p:cNvSpPr/>
                  <p:nvPr/>
                </p:nvSpPr>
                <p:spPr>
                  <a:xfrm>
                    <a:off x="1243016" y="4224617"/>
                    <a:ext cx="3881" cy="5542"/>
                  </a:xfrm>
                  <a:custGeom>
                    <a:avLst/>
                    <a:gdLst>
                      <a:gd name="connsiteX0" fmla="*/ 3881 w 3881"/>
                      <a:gd name="connsiteY0" fmla="*/ 2771 h 5542"/>
                      <a:gd name="connsiteX1" fmla="*/ 1941 w 3881"/>
                      <a:gd name="connsiteY1" fmla="*/ 5542 h 5542"/>
                      <a:gd name="connsiteX2" fmla="*/ 0 w 3881"/>
                      <a:gd name="connsiteY2" fmla="*/ 2771 h 5542"/>
                      <a:gd name="connsiteX3" fmla="*/ 1941 w 3881"/>
                      <a:gd name="connsiteY3" fmla="*/ 0 h 5542"/>
                      <a:gd name="connsiteX4" fmla="*/ 3881 w 3881"/>
                      <a:gd name="connsiteY4" fmla="*/ 2771 h 5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81" h="5542">
                        <a:moveTo>
                          <a:pt x="3881" y="2771"/>
                        </a:moveTo>
                        <a:cubicBezTo>
                          <a:pt x="3881" y="4302"/>
                          <a:pt x="3012" y="5542"/>
                          <a:pt x="1941" y="5542"/>
                        </a:cubicBezTo>
                        <a:cubicBezTo>
                          <a:pt x="869" y="5542"/>
                          <a:pt x="0" y="4302"/>
                          <a:pt x="0" y="2771"/>
                        </a:cubicBezTo>
                        <a:cubicBezTo>
                          <a:pt x="0" y="1241"/>
                          <a:pt x="869" y="0"/>
                          <a:pt x="1941" y="0"/>
                        </a:cubicBezTo>
                        <a:cubicBezTo>
                          <a:pt x="3012" y="0"/>
                          <a:pt x="3881" y="1241"/>
                          <a:pt x="3881" y="2771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249" name="Freeform 4248">
                    <a:extLst>
                      <a:ext uri="{FF2B5EF4-FFF2-40B4-BE49-F238E27FC236}">
                        <a16:creationId xmlns:a16="http://schemas.microsoft.com/office/drawing/2014/main" id="{E0B250AE-F7A4-0762-9AB5-4C9AD147DE18}"/>
                      </a:ext>
                    </a:extLst>
                  </p:cNvPr>
                  <p:cNvSpPr/>
                  <p:nvPr/>
                </p:nvSpPr>
                <p:spPr>
                  <a:xfrm>
                    <a:off x="1253273" y="4204664"/>
                    <a:ext cx="3881" cy="4987"/>
                  </a:xfrm>
                  <a:custGeom>
                    <a:avLst/>
                    <a:gdLst>
                      <a:gd name="connsiteX0" fmla="*/ 3881 w 3881"/>
                      <a:gd name="connsiteY0" fmla="*/ 2494 h 4987"/>
                      <a:gd name="connsiteX1" fmla="*/ 1941 w 3881"/>
                      <a:gd name="connsiteY1" fmla="*/ 4988 h 4987"/>
                      <a:gd name="connsiteX2" fmla="*/ 0 w 3881"/>
                      <a:gd name="connsiteY2" fmla="*/ 2494 h 4987"/>
                      <a:gd name="connsiteX3" fmla="*/ 1941 w 3881"/>
                      <a:gd name="connsiteY3" fmla="*/ 0 h 4987"/>
                      <a:gd name="connsiteX4" fmla="*/ 3881 w 3881"/>
                      <a:gd name="connsiteY4" fmla="*/ 2494 h 49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81" h="4987">
                        <a:moveTo>
                          <a:pt x="3881" y="2494"/>
                        </a:moveTo>
                        <a:cubicBezTo>
                          <a:pt x="3881" y="3880"/>
                          <a:pt x="3050" y="4988"/>
                          <a:pt x="1941" y="4988"/>
                        </a:cubicBezTo>
                        <a:cubicBezTo>
                          <a:pt x="832" y="4988"/>
                          <a:pt x="0" y="3880"/>
                          <a:pt x="0" y="2494"/>
                        </a:cubicBezTo>
                        <a:cubicBezTo>
                          <a:pt x="0" y="1109"/>
                          <a:pt x="832" y="0"/>
                          <a:pt x="1941" y="0"/>
                        </a:cubicBezTo>
                        <a:cubicBezTo>
                          <a:pt x="3050" y="0"/>
                          <a:pt x="3881" y="1109"/>
                          <a:pt x="3881" y="2494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250" name="Freeform 4249">
                    <a:extLst>
                      <a:ext uri="{FF2B5EF4-FFF2-40B4-BE49-F238E27FC236}">
                        <a16:creationId xmlns:a16="http://schemas.microsoft.com/office/drawing/2014/main" id="{8FB04B8B-4D16-5C7C-CB8F-C8D8F5D04DDB}"/>
                      </a:ext>
                    </a:extLst>
                  </p:cNvPr>
                  <p:cNvSpPr/>
                  <p:nvPr/>
                </p:nvSpPr>
                <p:spPr>
                  <a:xfrm>
                    <a:off x="1267967" y="4207712"/>
                    <a:ext cx="3326" cy="3325"/>
                  </a:xfrm>
                  <a:custGeom>
                    <a:avLst/>
                    <a:gdLst>
                      <a:gd name="connsiteX0" fmla="*/ 3327 w 3326"/>
                      <a:gd name="connsiteY0" fmla="*/ 1663 h 3325"/>
                      <a:gd name="connsiteX1" fmla="*/ 1663 w 3326"/>
                      <a:gd name="connsiteY1" fmla="*/ 3325 h 3325"/>
                      <a:gd name="connsiteX2" fmla="*/ 0 w 3326"/>
                      <a:gd name="connsiteY2" fmla="*/ 1663 h 3325"/>
                      <a:gd name="connsiteX3" fmla="*/ 1663 w 3326"/>
                      <a:gd name="connsiteY3" fmla="*/ 0 h 3325"/>
                      <a:gd name="connsiteX4" fmla="*/ 3327 w 3326"/>
                      <a:gd name="connsiteY4" fmla="*/ 1663 h 33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26" h="3325">
                        <a:moveTo>
                          <a:pt x="3327" y="1663"/>
                        </a:moveTo>
                        <a:cubicBezTo>
                          <a:pt x="3327" y="2494"/>
                          <a:pt x="2495" y="3325"/>
                          <a:pt x="1663" y="3325"/>
                        </a:cubicBezTo>
                        <a:cubicBezTo>
                          <a:pt x="832" y="3325"/>
                          <a:pt x="0" y="2494"/>
                          <a:pt x="0" y="1663"/>
                        </a:cubicBezTo>
                        <a:cubicBezTo>
                          <a:pt x="0" y="832"/>
                          <a:pt x="832" y="0"/>
                          <a:pt x="1663" y="0"/>
                        </a:cubicBezTo>
                        <a:cubicBezTo>
                          <a:pt x="2495" y="0"/>
                          <a:pt x="3327" y="832"/>
                          <a:pt x="3327" y="1663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251" name="Freeform 4250">
                    <a:extLst>
                      <a:ext uri="{FF2B5EF4-FFF2-40B4-BE49-F238E27FC236}">
                        <a16:creationId xmlns:a16="http://schemas.microsoft.com/office/drawing/2014/main" id="{6EC6F380-51F3-5D96-C038-D3AF2ECE0A38}"/>
                      </a:ext>
                    </a:extLst>
                  </p:cNvPr>
                  <p:cNvSpPr/>
                  <p:nvPr/>
                </p:nvSpPr>
                <p:spPr>
                  <a:xfrm>
                    <a:off x="1289037" y="4223786"/>
                    <a:ext cx="5544" cy="4433"/>
                  </a:xfrm>
                  <a:custGeom>
                    <a:avLst/>
                    <a:gdLst>
                      <a:gd name="connsiteX0" fmla="*/ 5545 w 5544"/>
                      <a:gd name="connsiteY0" fmla="*/ 2217 h 4433"/>
                      <a:gd name="connsiteX1" fmla="*/ 2772 w 5544"/>
                      <a:gd name="connsiteY1" fmla="*/ 4434 h 4433"/>
                      <a:gd name="connsiteX2" fmla="*/ 0 w 5544"/>
                      <a:gd name="connsiteY2" fmla="*/ 2217 h 4433"/>
                      <a:gd name="connsiteX3" fmla="*/ 2772 w 5544"/>
                      <a:gd name="connsiteY3" fmla="*/ 0 h 4433"/>
                      <a:gd name="connsiteX4" fmla="*/ 5545 w 5544"/>
                      <a:gd name="connsiteY4" fmla="*/ 2217 h 44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44" h="4433">
                        <a:moveTo>
                          <a:pt x="5545" y="2217"/>
                        </a:moveTo>
                        <a:cubicBezTo>
                          <a:pt x="5545" y="3325"/>
                          <a:pt x="4436" y="4434"/>
                          <a:pt x="2772" y="4434"/>
                        </a:cubicBezTo>
                        <a:cubicBezTo>
                          <a:pt x="1109" y="4434"/>
                          <a:pt x="0" y="3325"/>
                          <a:pt x="0" y="2217"/>
                        </a:cubicBezTo>
                        <a:cubicBezTo>
                          <a:pt x="0" y="1108"/>
                          <a:pt x="1109" y="0"/>
                          <a:pt x="2772" y="0"/>
                        </a:cubicBezTo>
                        <a:cubicBezTo>
                          <a:pt x="4436" y="0"/>
                          <a:pt x="5545" y="1108"/>
                          <a:pt x="5545" y="2217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252" name="Freeform 4251">
                    <a:extLst>
                      <a:ext uri="{FF2B5EF4-FFF2-40B4-BE49-F238E27FC236}">
                        <a16:creationId xmlns:a16="http://schemas.microsoft.com/office/drawing/2014/main" id="{FA21DDE4-1CDF-231E-05D3-1B9283E54E13}"/>
                      </a:ext>
                    </a:extLst>
                  </p:cNvPr>
                  <p:cNvSpPr/>
                  <p:nvPr/>
                </p:nvSpPr>
                <p:spPr>
                  <a:xfrm>
                    <a:off x="1306502" y="4223231"/>
                    <a:ext cx="3326" cy="3325"/>
                  </a:xfrm>
                  <a:custGeom>
                    <a:avLst/>
                    <a:gdLst>
                      <a:gd name="connsiteX0" fmla="*/ 3327 w 3326"/>
                      <a:gd name="connsiteY0" fmla="*/ 1663 h 3325"/>
                      <a:gd name="connsiteX1" fmla="*/ 1663 w 3326"/>
                      <a:gd name="connsiteY1" fmla="*/ 3326 h 3325"/>
                      <a:gd name="connsiteX2" fmla="*/ 0 w 3326"/>
                      <a:gd name="connsiteY2" fmla="*/ 1663 h 3325"/>
                      <a:gd name="connsiteX3" fmla="*/ 1663 w 3326"/>
                      <a:gd name="connsiteY3" fmla="*/ 0 h 3325"/>
                      <a:gd name="connsiteX4" fmla="*/ 3327 w 3326"/>
                      <a:gd name="connsiteY4" fmla="*/ 1663 h 33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26" h="3325">
                        <a:moveTo>
                          <a:pt x="3327" y="1663"/>
                        </a:moveTo>
                        <a:cubicBezTo>
                          <a:pt x="3327" y="2494"/>
                          <a:pt x="2495" y="3326"/>
                          <a:pt x="1663" y="3326"/>
                        </a:cubicBezTo>
                        <a:cubicBezTo>
                          <a:pt x="832" y="3326"/>
                          <a:pt x="0" y="2494"/>
                          <a:pt x="0" y="1663"/>
                        </a:cubicBezTo>
                        <a:cubicBezTo>
                          <a:pt x="0" y="832"/>
                          <a:pt x="832" y="0"/>
                          <a:pt x="1663" y="0"/>
                        </a:cubicBezTo>
                        <a:cubicBezTo>
                          <a:pt x="2495" y="0"/>
                          <a:pt x="3327" y="832"/>
                          <a:pt x="3327" y="1663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253" name="Freeform 4252">
                    <a:extLst>
                      <a:ext uri="{FF2B5EF4-FFF2-40B4-BE49-F238E27FC236}">
                        <a16:creationId xmlns:a16="http://schemas.microsoft.com/office/drawing/2014/main" id="{B53C34A0-7EFD-0FD0-1D89-C0EEDF20CA80}"/>
                      </a:ext>
                    </a:extLst>
                  </p:cNvPr>
                  <p:cNvSpPr/>
                  <p:nvPr/>
                </p:nvSpPr>
                <p:spPr>
                  <a:xfrm>
                    <a:off x="1301235" y="4205773"/>
                    <a:ext cx="2772" cy="3325"/>
                  </a:xfrm>
                  <a:custGeom>
                    <a:avLst/>
                    <a:gdLst>
                      <a:gd name="connsiteX0" fmla="*/ 2772 w 2772"/>
                      <a:gd name="connsiteY0" fmla="*/ 1663 h 3325"/>
                      <a:gd name="connsiteX1" fmla="*/ 1386 w 2772"/>
                      <a:gd name="connsiteY1" fmla="*/ 3325 h 3325"/>
                      <a:gd name="connsiteX2" fmla="*/ 0 w 2772"/>
                      <a:gd name="connsiteY2" fmla="*/ 1663 h 3325"/>
                      <a:gd name="connsiteX3" fmla="*/ 1386 w 2772"/>
                      <a:gd name="connsiteY3" fmla="*/ 0 h 3325"/>
                      <a:gd name="connsiteX4" fmla="*/ 2772 w 2772"/>
                      <a:gd name="connsiteY4" fmla="*/ 1663 h 33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72" h="3325">
                        <a:moveTo>
                          <a:pt x="2772" y="1663"/>
                        </a:moveTo>
                        <a:cubicBezTo>
                          <a:pt x="2772" y="2494"/>
                          <a:pt x="2218" y="3325"/>
                          <a:pt x="1386" y="3325"/>
                        </a:cubicBezTo>
                        <a:cubicBezTo>
                          <a:pt x="555" y="3325"/>
                          <a:pt x="0" y="2494"/>
                          <a:pt x="0" y="1663"/>
                        </a:cubicBezTo>
                        <a:cubicBezTo>
                          <a:pt x="0" y="831"/>
                          <a:pt x="555" y="0"/>
                          <a:pt x="1386" y="0"/>
                        </a:cubicBezTo>
                        <a:cubicBezTo>
                          <a:pt x="2218" y="0"/>
                          <a:pt x="2772" y="831"/>
                          <a:pt x="2772" y="1663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254" name="Freeform 4253">
                    <a:extLst>
                      <a:ext uri="{FF2B5EF4-FFF2-40B4-BE49-F238E27FC236}">
                        <a16:creationId xmlns:a16="http://schemas.microsoft.com/office/drawing/2014/main" id="{BF86E6AF-C970-A517-1B55-8DFF37A047B8}"/>
                      </a:ext>
                    </a:extLst>
                  </p:cNvPr>
                  <p:cNvSpPr/>
                  <p:nvPr/>
                </p:nvSpPr>
                <p:spPr>
                  <a:xfrm>
                    <a:off x="1317869" y="4208821"/>
                    <a:ext cx="3326" cy="3879"/>
                  </a:xfrm>
                  <a:custGeom>
                    <a:avLst/>
                    <a:gdLst>
                      <a:gd name="connsiteX0" fmla="*/ 3327 w 3326"/>
                      <a:gd name="connsiteY0" fmla="*/ 1940 h 3879"/>
                      <a:gd name="connsiteX1" fmla="*/ 1663 w 3326"/>
                      <a:gd name="connsiteY1" fmla="*/ 3880 h 3879"/>
                      <a:gd name="connsiteX2" fmla="*/ 0 w 3326"/>
                      <a:gd name="connsiteY2" fmla="*/ 1940 h 3879"/>
                      <a:gd name="connsiteX3" fmla="*/ 1663 w 3326"/>
                      <a:gd name="connsiteY3" fmla="*/ 0 h 3879"/>
                      <a:gd name="connsiteX4" fmla="*/ 3327 w 3326"/>
                      <a:gd name="connsiteY4" fmla="*/ 1940 h 3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26" h="3879">
                        <a:moveTo>
                          <a:pt x="3327" y="1940"/>
                        </a:moveTo>
                        <a:cubicBezTo>
                          <a:pt x="3327" y="3048"/>
                          <a:pt x="2495" y="3880"/>
                          <a:pt x="1663" y="3880"/>
                        </a:cubicBezTo>
                        <a:cubicBezTo>
                          <a:pt x="832" y="3880"/>
                          <a:pt x="0" y="3048"/>
                          <a:pt x="0" y="1940"/>
                        </a:cubicBezTo>
                        <a:cubicBezTo>
                          <a:pt x="0" y="831"/>
                          <a:pt x="832" y="0"/>
                          <a:pt x="1663" y="0"/>
                        </a:cubicBezTo>
                        <a:cubicBezTo>
                          <a:pt x="2495" y="0"/>
                          <a:pt x="3327" y="831"/>
                          <a:pt x="3327" y="1940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255" name="Freeform 4254">
                    <a:extLst>
                      <a:ext uri="{FF2B5EF4-FFF2-40B4-BE49-F238E27FC236}">
                        <a16:creationId xmlns:a16="http://schemas.microsoft.com/office/drawing/2014/main" id="{F5BB9201-F0C8-EF43-A273-90F897F5B957}"/>
                      </a:ext>
                    </a:extLst>
                  </p:cNvPr>
                  <p:cNvSpPr/>
                  <p:nvPr/>
                </p:nvSpPr>
                <p:spPr>
                  <a:xfrm>
                    <a:off x="1311770" y="4196073"/>
                    <a:ext cx="2217" cy="3325"/>
                  </a:xfrm>
                  <a:custGeom>
                    <a:avLst/>
                    <a:gdLst>
                      <a:gd name="connsiteX0" fmla="*/ 2218 w 2217"/>
                      <a:gd name="connsiteY0" fmla="*/ 1663 h 3325"/>
                      <a:gd name="connsiteX1" fmla="*/ 1109 w 2217"/>
                      <a:gd name="connsiteY1" fmla="*/ 3325 h 3325"/>
                      <a:gd name="connsiteX2" fmla="*/ 0 w 2217"/>
                      <a:gd name="connsiteY2" fmla="*/ 1663 h 3325"/>
                      <a:gd name="connsiteX3" fmla="*/ 1109 w 2217"/>
                      <a:gd name="connsiteY3" fmla="*/ 0 h 3325"/>
                      <a:gd name="connsiteX4" fmla="*/ 2218 w 2217"/>
                      <a:gd name="connsiteY4" fmla="*/ 1663 h 33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7" h="3325">
                        <a:moveTo>
                          <a:pt x="2218" y="1663"/>
                        </a:moveTo>
                        <a:cubicBezTo>
                          <a:pt x="2218" y="2494"/>
                          <a:pt x="1663" y="3325"/>
                          <a:pt x="1109" y="3325"/>
                        </a:cubicBezTo>
                        <a:cubicBezTo>
                          <a:pt x="555" y="3325"/>
                          <a:pt x="0" y="2494"/>
                          <a:pt x="0" y="1663"/>
                        </a:cubicBezTo>
                        <a:cubicBezTo>
                          <a:pt x="0" y="831"/>
                          <a:pt x="555" y="0"/>
                          <a:pt x="1109" y="0"/>
                        </a:cubicBezTo>
                        <a:cubicBezTo>
                          <a:pt x="1663" y="0"/>
                          <a:pt x="2218" y="831"/>
                          <a:pt x="2218" y="1663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256" name="Freeform 4255">
                    <a:extLst>
                      <a:ext uri="{FF2B5EF4-FFF2-40B4-BE49-F238E27FC236}">
                        <a16:creationId xmlns:a16="http://schemas.microsoft.com/office/drawing/2014/main" id="{4563D2A8-94FC-06DB-5939-83AC69F00458}"/>
                      </a:ext>
                    </a:extLst>
                  </p:cNvPr>
                  <p:cNvSpPr/>
                  <p:nvPr/>
                </p:nvSpPr>
                <p:spPr>
                  <a:xfrm>
                    <a:off x="1297631" y="4188314"/>
                    <a:ext cx="3881" cy="4988"/>
                  </a:xfrm>
                  <a:custGeom>
                    <a:avLst/>
                    <a:gdLst>
                      <a:gd name="connsiteX0" fmla="*/ 3881 w 3881"/>
                      <a:gd name="connsiteY0" fmla="*/ 2494 h 4988"/>
                      <a:gd name="connsiteX1" fmla="*/ 1941 w 3881"/>
                      <a:gd name="connsiteY1" fmla="*/ 4988 h 4988"/>
                      <a:gd name="connsiteX2" fmla="*/ 0 w 3881"/>
                      <a:gd name="connsiteY2" fmla="*/ 2494 h 4988"/>
                      <a:gd name="connsiteX3" fmla="*/ 1941 w 3881"/>
                      <a:gd name="connsiteY3" fmla="*/ 0 h 4988"/>
                      <a:gd name="connsiteX4" fmla="*/ 3881 w 3881"/>
                      <a:gd name="connsiteY4" fmla="*/ 2494 h 49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81" h="4988">
                        <a:moveTo>
                          <a:pt x="3881" y="2494"/>
                        </a:moveTo>
                        <a:cubicBezTo>
                          <a:pt x="3881" y="3880"/>
                          <a:pt x="3050" y="4988"/>
                          <a:pt x="1941" y="4988"/>
                        </a:cubicBezTo>
                        <a:cubicBezTo>
                          <a:pt x="832" y="4988"/>
                          <a:pt x="0" y="3880"/>
                          <a:pt x="0" y="2494"/>
                        </a:cubicBezTo>
                        <a:cubicBezTo>
                          <a:pt x="0" y="1109"/>
                          <a:pt x="832" y="0"/>
                          <a:pt x="1941" y="0"/>
                        </a:cubicBezTo>
                        <a:cubicBezTo>
                          <a:pt x="3050" y="0"/>
                          <a:pt x="3881" y="1109"/>
                          <a:pt x="3881" y="2494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257" name="Freeform 4256">
                    <a:extLst>
                      <a:ext uri="{FF2B5EF4-FFF2-40B4-BE49-F238E27FC236}">
                        <a16:creationId xmlns:a16="http://schemas.microsoft.com/office/drawing/2014/main" id="{F97397CF-0C6D-0F1F-5C6E-FD4519E64A5B}"/>
                      </a:ext>
                    </a:extLst>
                  </p:cNvPr>
                  <p:cNvSpPr/>
                  <p:nvPr/>
                </p:nvSpPr>
                <p:spPr>
                  <a:xfrm>
                    <a:off x="1213629" y="4236533"/>
                    <a:ext cx="4435" cy="3325"/>
                  </a:xfrm>
                  <a:custGeom>
                    <a:avLst/>
                    <a:gdLst>
                      <a:gd name="connsiteX0" fmla="*/ 4436 w 4435"/>
                      <a:gd name="connsiteY0" fmla="*/ 1663 h 3325"/>
                      <a:gd name="connsiteX1" fmla="*/ 2218 w 4435"/>
                      <a:gd name="connsiteY1" fmla="*/ 3325 h 3325"/>
                      <a:gd name="connsiteX2" fmla="*/ 0 w 4435"/>
                      <a:gd name="connsiteY2" fmla="*/ 1663 h 3325"/>
                      <a:gd name="connsiteX3" fmla="*/ 2218 w 4435"/>
                      <a:gd name="connsiteY3" fmla="*/ 0 h 3325"/>
                      <a:gd name="connsiteX4" fmla="*/ 4436 w 4435"/>
                      <a:gd name="connsiteY4" fmla="*/ 1663 h 33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35" h="3325">
                        <a:moveTo>
                          <a:pt x="4436" y="1663"/>
                        </a:moveTo>
                        <a:cubicBezTo>
                          <a:pt x="4436" y="2581"/>
                          <a:pt x="3443" y="3325"/>
                          <a:pt x="2218" y="3325"/>
                        </a:cubicBezTo>
                        <a:cubicBezTo>
                          <a:pt x="993" y="3325"/>
                          <a:pt x="0" y="2581"/>
                          <a:pt x="0" y="1663"/>
                        </a:cubicBezTo>
                        <a:cubicBezTo>
                          <a:pt x="0" y="744"/>
                          <a:pt x="993" y="0"/>
                          <a:pt x="2218" y="0"/>
                        </a:cubicBezTo>
                        <a:cubicBezTo>
                          <a:pt x="3443" y="0"/>
                          <a:pt x="4436" y="745"/>
                          <a:pt x="4436" y="1663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258" name="Freeform 4257">
                    <a:extLst>
                      <a:ext uri="{FF2B5EF4-FFF2-40B4-BE49-F238E27FC236}">
                        <a16:creationId xmlns:a16="http://schemas.microsoft.com/office/drawing/2014/main" id="{AB9AF04A-5FF5-18AB-B841-B7FA3362AE39}"/>
                      </a:ext>
                    </a:extLst>
                  </p:cNvPr>
                  <p:cNvSpPr/>
                  <p:nvPr/>
                </p:nvSpPr>
                <p:spPr>
                  <a:xfrm>
                    <a:off x="1237748" y="4167807"/>
                    <a:ext cx="3881" cy="3879"/>
                  </a:xfrm>
                  <a:custGeom>
                    <a:avLst/>
                    <a:gdLst>
                      <a:gd name="connsiteX0" fmla="*/ 3881 w 3881"/>
                      <a:gd name="connsiteY0" fmla="*/ 1940 h 3879"/>
                      <a:gd name="connsiteX1" fmla="*/ 1941 w 3881"/>
                      <a:gd name="connsiteY1" fmla="*/ 3880 h 3879"/>
                      <a:gd name="connsiteX2" fmla="*/ 0 w 3881"/>
                      <a:gd name="connsiteY2" fmla="*/ 1940 h 3879"/>
                      <a:gd name="connsiteX3" fmla="*/ 1941 w 3881"/>
                      <a:gd name="connsiteY3" fmla="*/ 0 h 3879"/>
                      <a:gd name="connsiteX4" fmla="*/ 3881 w 3881"/>
                      <a:gd name="connsiteY4" fmla="*/ 1940 h 3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81" h="3879">
                        <a:moveTo>
                          <a:pt x="3881" y="1940"/>
                        </a:moveTo>
                        <a:cubicBezTo>
                          <a:pt x="3881" y="3011"/>
                          <a:pt x="3012" y="3880"/>
                          <a:pt x="1941" y="3880"/>
                        </a:cubicBezTo>
                        <a:cubicBezTo>
                          <a:pt x="869" y="3880"/>
                          <a:pt x="0" y="3011"/>
                          <a:pt x="0" y="1940"/>
                        </a:cubicBezTo>
                        <a:cubicBezTo>
                          <a:pt x="0" y="869"/>
                          <a:pt x="869" y="0"/>
                          <a:pt x="1941" y="0"/>
                        </a:cubicBezTo>
                        <a:cubicBezTo>
                          <a:pt x="3012" y="0"/>
                          <a:pt x="3881" y="869"/>
                          <a:pt x="3881" y="1940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259" name="Freeform 4258">
                    <a:extLst>
                      <a:ext uri="{FF2B5EF4-FFF2-40B4-BE49-F238E27FC236}">
                        <a16:creationId xmlns:a16="http://schemas.microsoft.com/office/drawing/2014/main" id="{6713B43F-83C0-93A9-E1D3-A3A318640D4C}"/>
                      </a:ext>
                    </a:extLst>
                  </p:cNvPr>
                  <p:cNvSpPr/>
                  <p:nvPr/>
                </p:nvSpPr>
                <p:spPr>
                  <a:xfrm>
                    <a:off x="1317592" y="4156722"/>
                    <a:ext cx="3326" cy="7205"/>
                  </a:xfrm>
                  <a:custGeom>
                    <a:avLst/>
                    <a:gdLst>
                      <a:gd name="connsiteX0" fmla="*/ 3327 w 3326"/>
                      <a:gd name="connsiteY0" fmla="*/ 3603 h 7205"/>
                      <a:gd name="connsiteX1" fmla="*/ 1663 w 3326"/>
                      <a:gd name="connsiteY1" fmla="*/ 7205 h 7205"/>
                      <a:gd name="connsiteX2" fmla="*/ 0 w 3326"/>
                      <a:gd name="connsiteY2" fmla="*/ 3603 h 7205"/>
                      <a:gd name="connsiteX3" fmla="*/ 1663 w 3326"/>
                      <a:gd name="connsiteY3" fmla="*/ 0 h 7205"/>
                      <a:gd name="connsiteX4" fmla="*/ 3327 w 3326"/>
                      <a:gd name="connsiteY4" fmla="*/ 3603 h 7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26" h="7205">
                        <a:moveTo>
                          <a:pt x="3327" y="3603"/>
                        </a:moveTo>
                        <a:cubicBezTo>
                          <a:pt x="3327" y="5542"/>
                          <a:pt x="2772" y="7205"/>
                          <a:pt x="1663" y="7205"/>
                        </a:cubicBezTo>
                        <a:cubicBezTo>
                          <a:pt x="555" y="7205"/>
                          <a:pt x="0" y="5542"/>
                          <a:pt x="0" y="3603"/>
                        </a:cubicBezTo>
                        <a:cubicBezTo>
                          <a:pt x="0" y="1663"/>
                          <a:pt x="555" y="0"/>
                          <a:pt x="1663" y="0"/>
                        </a:cubicBezTo>
                        <a:cubicBezTo>
                          <a:pt x="2772" y="0"/>
                          <a:pt x="3327" y="1663"/>
                          <a:pt x="3327" y="3603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260" name="Freeform 4259">
                    <a:extLst>
                      <a:ext uri="{FF2B5EF4-FFF2-40B4-BE49-F238E27FC236}">
                        <a16:creationId xmlns:a16="http://schemas.microsoft.com/office/drawing/2014/main" id="{F6EE1DAD-301D-157F-0BE6-1B446B4A6702}"/>
                      </a:ext>
                    </a:extLst>
                  </p:cNvPr>
                  <p:cNvSpPr/>
                  <p:nvPr/>
                </p:nvSpPr>
                <p:spPr>
                  <a:xfrm>
                    <a:off x="1345870" y="4260366"/>
                    <a:ext cx="10812" cy="12747"/>
                  </a:xfrm>
                  <a:custGeom>
                    <a:avLst/>
                    <a:gdLst>
                      <a:gd name="connsiteX0" fmla="*/ 6376 w 10812"/>
                      <a:gd name="connsiteY0" fmla="*/ 8314 h 12747"/>
                      <a:gd name="connsiteX1" fmla="*/ 8317 w 10812"/>
                      <a:gd name="connsiteY1" fmla="*/ 5819 h 12747"/>
                      <a:gd name="connsiteX2" fmla="*/ 10258 w 10812"/>
                      <a:gd name="connsiteY2" fmla="*/ 3325 h 12747"/>
                      <a:gd name="connsiteX3" fmla="*/ 10812 w 10812"/>
                      <a:gd name="connsiteY3" fmla="*/ 1663 h 12747"/>
                      <a:gd name="connsiteX4" fmla="*/ 10258 w 10812"/>
                      <a:gd name="connsiteY4" fmla="*/ 0 h 12747"/>
                      <a:gd name="connsiteX5" fmla="*/ 9426 w 10812"/>
                      <a:gd name="connsiteY5" fmla="*/ 0 h 12747"/>
                      <a:gd name="connsiteX6" fmla="*/ 8871 w 10812"/>
                      <a:gd name="connsiteY6" fmla="*/ 0 h 12747"/>
                      <a:gd name="connsiteX7" fmla="*/ 8594 w 10812"/>
                      <a:gd name="connsiteY7" fmla="*/ 277 h 12747"/>
                      <a:gd name="connsiteX8" fmla="*/ 7763 w 10812"/>
                      <a:gd name="connsiteY8" fmla="*/ 1109 h 12747"/>
                      <a:gd name="connsiteX9" fmla="*/ 6654 w 10812"/>
                      <a:gd name="connsiteY9" fmla="*/ 2217 h 12747"/>
                      <a:gd name="connsiteX10" fmla="*/ 4713 w 10812"/>
                      <a:gd name="connsiteY10" fmla="*/ 4157 h 12747"/>
                      <a:gd name="connsiteX11" fmla="*/ 2218 w 10812"/>
                      <a:gd name="connsiteY11" fmla="*/ 7205 h 12747"/>
                      <a:gd name="connsiteX12" fmla="*/ 1109 w 10812"/>
                      <a:gd name="connsiteY12" fmla="*/ 8868 h 12747"/>
                      <a:gd name="connsiteX13" fmla="*/ 277 w 10812"/>
                      <a:gd name="connsiteY13" fmla="*/ 9699 h 12747"/>
                      <a:gd name="connsiteX14" fmla="*/ 277 w 10812"/>
                      <a:gd name="connsiteY14" fmla="*/ 10531 h 12747"/>
                      <a:gd name="connsiteX15" fmla="*/ 0 w 10812"/>
                      <a:gd name="connsiteY15" fmla="*/ 12193 h 12747"/>
                      <a:gd name="connsiteX16" fmla="*/ 0 w 10812"/>
                      <a:gd name="connsiteY16" fmla="*/ 12470 h 12747"/>
                      <a:gd name="connsiteX17" fmla="*/ 0 w 10812"/>
                      <a:gd name="connsiteY17" fmla="*/ 12470 h 12747"/>
                      <a:gd name="connsiteX18" fmla="*/ 1109 w 10812"/>
                      <a:gd name="connsiteY18" fmla="*/ 12748 h 12747"/>
                      <a:gd name="connsiteX19" fmla="*/ 2218 w 10812"/>
                      <a:gd name="connsiteY19" fmla="*/ 12193 h 12747"/>
                      <a:gd name="connsiteX20" fmla="*/ 3881 w 10812"/>
                      <a:gd name="connsiteY20" fmla="*/ 10808 h 12747"/>
                      <a:gd name="connsiteX21" fmla="*/ 4990 w 10812"/>
                      <a:gd name="connsiteY21" fmla="*/ 9145 h 12747"/>
                      <a:gd name="connsiteX22" fmla="*/ 6376 w 10812"/>
                      <a:gd name="connsiteY22" fmla="*/ 7760 h 127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</a:cxnLst>
                    <a:rect l="l" t="t" r="r" b="b"/>
                    <a:pathLst>
                      <a:path w="10812" h="12747">
                        <a:moveTo>
                          <a:pt x="6376" y="8314"/>
                        </a:moveTo>
                        <a:cubicBezTo>
                          <a:pt x="6931" y="7482"/>
                          <a:pt x="7763" y="6651"/>
                          <a:pt x="8317" y="5819"/>
                        </a:cubicBezTo>
                        <a:cubicBezTo>
                          <a:pt x="8871" y="4988"/>
                          <a:pt x="9703" y="4157"/>
                          <a:pt x="10258" y="3325"/>
                        </a:cubicBezTo>
                        <a:cubicBezTo>
                          <a:pt x="10535" y="2771"/>
                          <a:pt x="10812" y="2217"/>
                          <a:pt x="10812" y="1663"/>
                        </a:cubicBezTo>
                        <a:cubicBezTo>
                          <a:pt x="10812" y="1109"/>
                          <a:pt x="10812" y="277"/>
                          <a:pt x="10258" y="0"/>
                        </a:cubicBezTo>
                        <a:cubicBezTo>
                          <a:pt x="10258" y="0"/>
                          <a:pt x="9703" y="0"/>
                          <a:pt x="9426" y="0"/>
                        </a:cubicBezTo>
                        <a:cubicBezTo>
                          <a:pt x="9426" y="0"/>
                          <a:pt x="9149" y="0"/>
                          <a:pt x="8871" y="0"/>
                        </a:cubicBezTo>
                        <a:cubicBezTo>
                          <a:pt x="8871" y="0"/>
                          <a:pt x="8871" y="0"/>
                          <a:pt x="8594" y="277"/>
                        </a:cubicBezTo>
                        <a:cubicBezTo>
                          <a:pt x="8594" y="554"/>
                          <a:pt x="8040" y="832"/>
                          <a:pt x="7763" y="1109"/>
                        </a:cubicBezTo>
                        <a:cubicBezTo>
                          <a:pt x="7485" y="1386"/>
                          <a:pt x="6931" y="1940"/>
                          <a:pt x="6654" y="2217"/>
                        </a:cubicBezTo>
                        <a:cubicBezTo>
                          <a:pt x="5822" y="2771"/>
                          <a:pt x="5267" y="3603"/>
                          <a:pt x="4713" y="4157"/>
                        </a:cubicBezTo>
                        <a:cubicBezTo>
                          <a:pt x="3881" y="5265"/>
                          <a:pt x="2772" y="6097"/>
                          <a:pt x="2218" y="7205"/>
                        </a:cubicBezTo>
                        <a:cubicBezTo>
                          <a:pt x="1941" y="7760"/>
                          <a:pt x="1663" y="8314"/>
                          <a:pt x="1109" y="8868"/>
                        </a:cubicBezTo>
                        <a:cubicBezTo>
                          <a:pt x="832" y="9145"/>
                          <a:pt x="554" y="9422"/>
                          <a:pt x="277" y="9699"/>
                        </a:cubicBezTo>
                        <a:cubicBezTo>
                          <a:pt x="277" y="9699"/>
                          <a:pt x="277" y="10253"/>
                          <a:pt x="277" y="10531"/>
                        </a:cubicBezTo>
                        <a:cubicBezTo>
                          <a:pt x="277" y="11085"/>
                          <a:pt x="277" y="11639"/>
                          <a:pt x="0" y="12193"/>
                        </a:cubicBezTo>
                        <a:cubicBezTo>
                          <a:pt x="0" y="12193"/>
                          <a:pt x="0" y="12193"/>
                          <a:pt x="0" y="12470"/>
                        </a:cubicBezTo>
                        <a:cubicBezTo>
                          <a:pt x="0" y="12470"/>
                          <a:pt x="0" y="12470"/>
                          <a:pt x="0" y="12470"/>
                        </a:cubicBezTo>
                        <a:cubicBezTo>
                          <a:pt x="277" y="12470"/>
                          <a:pt x="832" y="12748"/>
                          <a:pt x="1109" y="12748"/>
                        </a:cubicBezTo>
                        <a:cubicBezTo>
                          <a:pt x="1386" y="12748"/>
                          <a:pt x="1941" y="12748"/>
                          <a:pt x="2218" y="12193"/>
                        </a:cubicBezTo>
                        <a:cubicBezTo>
                          <a:pt x="3050" y="12193"/>
                          <a:pt x="3327" y="11362"/>
                          <a:pt x="3881" y="10808"/>
                        </a:cubicBezTo>
                        <a:cubicBezTo>
                          <a:pt x="4436" y="10253"/>
                          <a:pt x="4436" y="9699"/>
                          <a:pt x="4990" y="9145"/>
                        </a:cubicBezTo>
                        <a:cubicBezTo>
                          <a:pt x="5545" y="8591"/>
                          <a:pt x="6099" y="8314"/>
                          <a:pt x="6376" y="7760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261" name="Freeform 4260">
                    <a:extLst>
                      <a:ext uri="{FF2B5EF4-FFF2-40B4-BE49-F238E27FC236}">
                        <a16:creationId xmlns:a16="http://schemas.microsoft.com/office/drawing/2014/main" id="{71894674-E2D7-21C7-A296-6D3F4E4B30BB}"/>
                      </a:ext>
                    </a:extLst>
                  </p:cNvPr>
                  <p:cNvSpPr/>
                  <p:nvPr/>
                </p:nvSpPr>
                <p:spPr>
                  <a:xfrm>
                    <a:off x="1358622" y="4223508"/>
                    <a:ext cx="9148" cy="12193"/>
                  </a:xfrm>
                  <a:custGeom>
                    <a:avLst/>
                    <a:gdLst>
                      <a:gd name="connsiteX0" fmla="*/ 8040 w 9148"/>
                      <a:gd name="connsiteY0" fmla="*/ 4988 h 12193"/>
                      <a:gd name="connsiteX1" fmla="*/ 8871 w 9148"/>
                      <a:gd name="connsiteY1" fmla="*/ 3326 h 12193"/>
                      <a:gd name="connsiteX2" fmla="*/ 9149 w 9148"/>
                      <a:gd name="connsiteY2" fmla="*/ 1386 h 12193"/>
                      <a:gd name="connsiteX3" fmla="*/ 9149 w 9148"/>
                      <a:gd name="connsiteY3" fmla="*/ 0 h 12193"/>
                      <a:gd name="connsiteX4" fmla="*/ 6931 w 9148"/>
                      <a:gd name="connsiteY4" fmla="*/ 832 h 12193"/>
                      <a:gd name="connsiteX5" fmla="*/ 3604 w 9148"/>
                      <a:gd name="connsiteY5" fmla="*/ 3049 h 12193"/>
                      <a:gd name="connsiteX6" fmla="*/ 1386 w 9148"/>
                      <a:gd name="connsiteY6" fmla="*/ 6374 h 12193"/>
                      <a:gd name="connsiteX7" fmla="*/ 0 w 9148"/>
                      <a:gd name="connsiteY7" fmla="*/ 10254 h 12193"/>
                      <a:gd name="connsiteX8" fmla="*/ 0 w 9148"/>
                      <a:gd name="connsiteY8" fmla="*/ 11362 h 12193"/>
                      <a:gd name="connsiteX9" fmla="*/ 1109 w 9148"/>
                      <a:gd name="connsiteY9" fmla="*/ 12193 h 12193"/>
                      <a:gd name="connsiteX10" fmla="*/ 2495 w 9148"/>
                      <a:gd name="connsiteY10" fmla="*/ 12193 h 12193"/>
                      <a:gd name="connsiteX11" fmla="*/ 3881 w 9148"/>
                      <a:gd name="connsiteY11" fmla="*/ 12193 h 12193"/>
                      <a:gd name="connsiteX12" fmla="*/ 4713 w 9148"/>
                      <a:gd name="connsiteY12" fmla="*/ 10531 h 12193"/>
                      <a:gd name="connsiteX13" fmla="*/ 5267 w 9148"/>
                      <a:gd name="connsiteY13" fmla="*/ 8868 h 12193"/>
                      <a:gd name="connsiteX14" fmla="*/ 6099 w 9148"/>
                      <a:gd name="connsiteY14" fmla="*/ 7760 h 12193"/>
                      <a:gd name="connsiteX15" fmla="*/ 7208 w 9148"/>
                      <a:gd name="connsiteY15" fmla="*/ 5265 h 121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9148" h="12193">
                        <a:moveTo>
                          <a:pt x="8040" y="4988"/>
                        </a:moveTo>
                        <a:cubicBezTo>
                          <a:pt x="8317" y="4434"/>
                          <a:pt x="8871" y="3880"/>
                          <a:pt x="8871" y="3326"/>
                        </a:cubicBezTo>
                        <a:cubicBezTo>
                          <a:pt x="8871" y="2771"/>
                          <a:pt x="9149" y="1940"/>
                          <a:pt x="9149" y="1386"/>
                        </a:cubicBezTo>
                        <a:cubicBezTo>
                          <a:pt x="9149" y="832"/>
                          <a:pt x="9149" y="554"/>
                          <a:pt x="9149" y="0"/>
                        </a:cubicBezTo>
                        <a:cubicBezTo>
                          <a:pt x="8317" y="0"/>
                          <a:pt x="7763" y="277"/>
                          <a:pt x="6931" y="832"/>
                        </a:cubicBezTo>
                        <a:cubicBezTo>
                          <a:pt x="5822" y="1386"/>
                          <a:pt x="4436" y="1940"/>
                          <a:pt x="3604" y="3049"/>
                        </a:cubicBezTo>
                        <a:cubicBezTo>
                          <a:pt x="2772" y="3880"/>
                          <a:pt x="1941" y="5265"/>
                          <a:pt x="1386" y="6374"/>
                        </a:cubicBezTo>
                        <a:cubicBezTo>
                          <a:pt x="832" y="7482"/>
                          <a:pt x="277" y="8868"/>
                          <a:pt x="0" y="10254"/>
                        </a:cubicBezTo>
                        <a:cubicBezTo>
                          <a:pt x="0" y="10531"/>
                          <a:pt x="0" y="11085"/>
                          <a:pt x="0" y="11362"/>
                        </a:cubicBezTo>
                        <a:cubicBezTo>
                          <a:pt x="0" y="11639"/>
                          <a:pt x="554" y="11916"/>
                          <a:pt x="1109" y="12193"/>
                        </a:cubicBezTo>
                        <a:cubicBezTo>
                          <a:pt x="1663" y="12193"/>
                          <a:pt x="1941" y="12193"/>
                          <a:pt x="2495" y="12193"/>
                        </a:cubicBezTo>
                        <a:cubicBezTo>
                          <a:pt x="3050" y="12193"/>
                          <a:pt x="3327" y="12193"/>
                          <a:pt x="3881" y="12193"/>
                        </a:cubicBezTo>
                        <a:cubicBezTo>
                          <a:pt x="4436" y="12193"/>
                          <a:pt x="4713" y="10808"/>
                          <a:pt x="4713" y="10531"/>
                        </a:cubicBezTo>
                        <a:cubicBezTo>
                          <a:pt x="4713" y="9977"/>
                          <a:pt x="4990" y="9422"/>
                          <a:pt x="5267" y="8868"/>
                        </a:cubicBezTo>
                        <a:cubicBezTo>
                          <a:pt x="5267" y="8591"/>
                          <a:pt x="5822" y="8314"/>
                          <a:pt x="6099" y="7760"/>
                        </a:cubicBezTo>
                        <a:cubicBezTo>
                          <a:pt x="6654" y="6928"/>
                          <a:pt x="6931" y="6097"/>
                          <a:pt x="7208" y="5265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262" name="Freeform 4261">
                    <a:extLst>
                      <a:ext uri="{FF2B5EF4-FFF2-40B4-BE49-F238E27FC236}">
                        <a16:creationId xmlns:a16="http://schemas.microsoft.com/office/drawing/2014/main" id="{FD1EDDE3-C677-12EA-A600-713C7D99CBC8}"/>
                      </a:ext>
                    </a:extLst>
                  </p:cNvPr>
                  <p:cNvSpPr/>
                  <p:nvPr/>
                </p:nvSpPr>
                <p:spPr>
                  <a:xfrm>
                    <a:off x="1373039" y="4192194"/>
                    <a:ext cx="19406" cy="12747"/>
                  </a:xfrm>
                  <a:custGeom>
                    <a:avLst/>
                    <a:gdLst>
                      <a:gd name="connsiteX0" fmla="*/ 10258 w 19406"/>
                      <a:gd name="connsiteY0" fmla="*/ 8037 h 12747"/>
                      <a:gd name="connsiteX1" fmla="*/ 14139 w 19406"/>
                      <a:gd name="connsiteY1" fmla="*/ 5265 h 12747"/>
                      <a:gd name="connsiteX2" fmla="*/ 18575 w 19406"/>
                      <a:gd name="connsiteY2" fmla="*/ 3602 h 12747"/>
                      <a:gd name="connsiteX3" fmla="*/ 19406 w 19406"/>
                      <a:gd name="connsiteY3" fmla="*/ 2494 h 12747"/>
                      <a:gd name="connsiteX4" fmla="*/ 19406 w 19406"/>
                      <a:gd name="connsiteY4" fmla="*/ 1663 h 12747"/>
                      <a:gd name="connsiteX5" fmla="*/ 18575 w 19406"/>
                      <a:gd name="connsiteY5" fmla="*/ 277 h 12747"/>
                      <a:gd name="connsiteX6" fmla="*/ 17466 w 19406"/>
                      <a:gd name="connsiteY6" fmla="*/ 0 h 12747"/>
                      <a:gd name="connsiteX7" fmla="*/ 15525 w 19406"/>
                      <a:gd name="connsiteY7" fmla="*/ 0 h 12747"/>
                      <a:gd name="connsiteX8" fmla="*/ 14971 w 19406"/>
                      <a:gd name="connsiteY8" fmla="*/ 0 h 12747"/>
                      <a:gd name="connsiteX9" fmla="*/ 14416 w 19406"/>
                      <a:gd name="connsiteY9" fmla="*/ 0 h 12747"/>
                      <a:gd name="connsiteX10" fmla="*/ 11089 w 19406"/>
                      <a:gd name="connsiteY10" fmla="*/ 2494 h 12747"/>
                      <a:gd name="connsiteX11" fmla="*/ 10258 w 19406"/>
                      <a:gd name="connsiteY11" fmla="*/ 3325 h 12747"/>
                      <a:gd name="connsiteX12" fmla="*/ 7485 w 19406"/>
                      <a:gd name="connsiteY12" fmla="*/ 4157 h 12747"/>
                      <a:gd name="connsiteX13" fmla="*/ 1109 w 19406"/>
                      <a:gd name="connsiteY13" fmla="*/ 6651 h 12747"/>
                      <a:gd name="connsiteX14" fmla="*/ 277 w 19406"/>
                      <a:gd name="connsiteY14" fmla="*/ 7482 h 12747"/>
                      <a:gd name="connsiteX15" fmla="*/ 0 w 19406"/>
                      <a:gd name="connsiteY15" fmla="*/ 8591 h 12747"/>
                      <a:gd name="connsiteX16" fmla="*/ 0 w 19406"/>
                      <a:gd name="connsiteY16" fmla="*/ 11085 h 12747"/>
                      <a:gd name="connsiteX17" fmla="*/ 2772 w 19406"/>
                      <a:gd name="connsiteY17" fmla="*/ 12748 h 12747"/>
                      <a:gd name="connsiteX18" fmla="*/ 6099 w 19406"/>
                      <a:gd name="connsiteY18" fmla="*/ 12193 h 12747"/>
                      <a:gd name="connsiteX19" fmla="*/ 6931 w 19406"/>
                      <a:gd name="connsiteY19" fmla="*/ 11639 h 12747"/>
                      <a:gd name="connsiteX20" fmla="*/ 7763 w 19406"/>
                      <a:gd name="connsiteY20" fmla="*/ 10808 h 12747"/>
                      <a:gd name="connsiteX21" fmla="*/ 8594 w 19406"/>
                      <a:gd name="connsiteY21" fmla="*/ 10253 h 12747"/>
                      <a:gd name="connsiteX22" fmla="*/ 9703 w 19406"/>
                      <a:gd name="connsiteY22" fmla="*/ 8314 h 127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</a:cxnLst>
                    <a:rect l="l" t="t" r="r" b="b"/>
                    <a:pathLst>
                      <a:path w="19406" h="12747">
                        <a:moveTo>
                          <a:pt x="10258" y="8037"/>
                        </a:moveTo>
                        <a:cubicBezTo>
                          <a:pt x="11089" y="6651"/>
                          <a:pt x="12476" y="5819"/>
                          <a:pt x="14139" y="5265"/>
                        </a:cubicBezTo>
                        <a:cubicBezTo>
                          <a:pt x="15802" y="4711"/>
                          <a:pt x="17189" y="4434"/>
                          <a:pt x="18575" y="3602"/>
                        </a:cubicBezTo>
                        <a:cubicBezTo>
                          <a:pt x="18852" y="3325"/>
                          <a:pt x="19406" y="2771"/>
                          <a:pt x="19406" y="2494"/>
                        </a:cubicBezTo>
                        <a:cubicBezTo>
                          <a:pt x="19406" y="2494"/>
                          <a:pt x="19406" y="1940"/>
                          <a:pt x="19406" y="1663"/>
                        </a:cubicBezTo>
                        <a:cubicBezTo>
                          <a:pt x="19406" y="1109"/>
                          <a:pt x="19129" y="554"/>
                          <a:pt x="18575" y="277"/>
                        </a:cubicBezTo>
                        <a:cubicBezTo>
                          <a:pt x="18297" y="277"/>
                          <a:pt x="18020" y="277"/>
                          <a:pt x="17466" y="0"/>
                        </a:cubicBezTo>
                        <a:cubicBezTo>
                          <a:pt x="16911" y="0"/>
                          <a:pt x="16080" y="0"/>
                          <a:pt x="15525" y="0"/>
                        </a:cubicBezTo>
                        <a:cubicBezTo>
                          <a:pt x="15525" y="0"/>
                          <a:pt x="14971" y="0"/>
                          <a:pt x="14971" y="0"/>
                        </a:cubicBezTo>
                        <a:cubicBezTo>
                          <a:pt x="14971" y="0"/>
                          <a:pt x="14693" y="0"/>
                          <a:pt x="14416" y="0"/>
                        </a:cubicBezTo>
                        <a:cubicBezTo>
                          <a:pt x="13307" y="554"/>
                          <a:pt x="11921" y="1386"/>
                          <a:pt x="11089" y="2494"/>
                        </a:cubicBezTo>
                        <a:cubicBezTo>
                          <a:pt x="11089" y="2771"/>
                          <a:pt x="10535" y="3048"/>
                          <a:pt x="10258" y="3325"/>
                        </a:cubicBezTo>
                        <a:cubicBezTo>
                          <a:pt x="9426" y="3880"/>
                          <a:pt x="8594" y="4157"/>
                          <a:pt x="7485" y="4157"/>
                        </a:cubicBezTo>
                        <a:cubicBezTo>
                          <a:pt x="5267" y="4434"/>
                          <a:pt x="3050" y="5265"/>
                          <a:pt x="1109" y="6651"/>
                        </a:cubicBezTo>
                        <a:cubicBezTo>
                          <a:pt x="832" y="6651"/>
                          <a:pt x="555" y="6928"/>
                          <a:pt x="277" y="7482"/>
                        </a:cubicBezTo>
                        <a:cubicBezTo>
                          <a:pt x="277" y="7759"/>
                          <a:pt x="277" y="8314"/>
                          <a:pt x="0" y="8591"/>
                        </a:cubicBezTo>
                        <a:cubicBezTo>
                          <a:pt x="0" y="9422"/>
                          <a:pt x="0" y="10253"/>
                          <a:pt x="0" y="11085"/>
                        </a:cubicBezTo>
                        <a:cubicBezTo>
                          <a:pt x="555" y="12193"/>
                          <a:pt x="1663" y="12748"/>
                          <a:pt x="2772" y="12748"/>
                        </a:cubicBezTo>
                        <a:cubicBezTo>
                          <a:pt x="3881" y="12748"/>
                          <a:pt x="4990" y="12748"/>
                          <a:pt x="6099" y="12193"/>
                        </a:cubicBezTo>
                        <a:cubicBezTo>
                          <a:pt x="6376" y="12193"/>
                          <a:pt x="6654" y="12193"/>
                          <a:pt x="6931" y="11639"/>
                        </a:cubicBezTo>
                        <a:cubicBezTo>
                          <a:pt x="7208" y="11362"/>
                          <a:pt x="7485" y="11085"/>
                          <a:pt x="7763" y="10808"/>
                        </a:cubicBezTo>
                        <a:cubicBezTo>
                          <a:pt x="8040" y="10808"/>
                          <a:pt x="8317" y="10530"/>
                          <a:pt x="8594" y="10253"/>
                        </a:cubicBezTo>
                        <a:cubicBezTo>
                          <a:pt x="9426" y="9976"/>
                          <a:pt x="9426" y="9145"/>
                          <a:pt x="9703" y="8314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4234" name="Graphic 248">
                  <a:extLst>
                    <a:ext uri="{FF2B5EF4-FFF2-40B4-BE49-F238E27FC236}">
                      <a16:creationId xmlns:a16="http://schemas.microsoft.com/office/drawing/2014/main" id="{79FBB158-74D4-2498-8D2F-0CDF1A1094E3}"/>
                    </a:ext>
                  </a:extLst>
                </p:cNvPr>
                <p:cNvGrpSpPr/>
                <p:nvPr/>
              </p:nvGrpSpPr>
              <p:grpSpPr>
                <a:xfrm>
                  <a:off x="1628094" y="4232723"/>
                  <a:ext cx="117824" cy="127406"/>
                  <a:chOff x="1628094" y="4232723"/>
                  <a:chExt cx="117824" cy="127406"/>
                </a:xfrm>
                <a:grpFill/>
              </p:grpSpPr>
              <p:sp>
                <p:nvSpPr>
                  <p:cNvPr id="4241" name="Freeform 4240">
                    <a:extLst>
                      <a:ext uri="{FF2B5EF4-FFF2-40B4-BE49-F238E27FC236}">
                        <a16:creationId xmlns:a16="http://schemas.microsoft.com/office/drawing/2014/main" id="{D6656A0D-FFF3-86EE-4870-3AE8BF582848}"/>
                      </a:ext>
                    </a:extLst>
                  </p:cNvPr>
                  <p:cNvSpPr/>
                  <p:nvPr/>
                </p:nvSpPr>
                <p:spPr>
                  <a:xfrm>
                    <a:off x="1686868" y="4355696"/>
                    <a:ext cx="3881" cy="4433"/>
                  </a:xfrm>
                  <a:custGeom>
                    <a:avLst/>
                    <a:gdLst>
                      <a:gd name="connsiteX0" fmla="*/ 3881 w 3881"/>
                      <a:gd name="connsiteY0" fmla="*/ 2217 h 4433"/>
                      <a:gd name="connsiteX1" fmla="*/ 1941 w 3881"/>
                      <a:gd name="connsiteY1" fmla="*/ 4434 h 4433"/>
                      <a:gd name="connsiteX2" fmla="*/ 0 w 3881"/>
                      <a:gd name="connsiteY2" fmla="*/ 2217 h 4433"/>
                      <a:gd name="connsiteX3" fmla="*/ 1941 w 3881"/>
                      <a:gd name="connsiteY3" fmla="*/ 0 h 4433"/>
                      <a:gd name="connsiteX4" fmla="*/ 3881 w 3881"/>
                      <a:gd name="connsiteY4" fmla="*/ 2217 h 44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81" h="4433">
                        <a:moveTo>
                          <a:pt x="3881" y="2217"/>
                        </a:moveTo>
                        <a:cubicBezTo>
                          <a:pt x="3881" y="3441"/>
                          <a:pt x="3012" y="4434"/>
                          <a:pt x="1941" y="4434"/>
                        </a:cubicBezTo>
                        <a:cubicBezTo>
                          <a:pt x="869" y="4434"/>
                          <a:pt x="0" y="3441"/>
                          <a:pt x="0" y="2217"/>
                        </a:cubicBezTo>
                        <a:cubicBezTo>
                          <a:pt x="0" y="993"/>
                          <a:pt x="869" y="0"/>
                          <a:pt x="1941" y="0"/>
                        </a:cubicBezTo>
                        <a:cubicBezTo>
                          <a:pt x="3012" y="0"/>
                          <a:pt x="3881" y="992"/>
                          <a:pt x="3881" y="2217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242" name="Freeform 4241">
                    <a:extLst>
                      <a:ext uri="{FF2B5EF4-FFF2-40B4-BE49-F238E27FC236}">
                        <a16:creationId xmlns:a16="http://schemas.microsoft.com/office/drawing/2014/main" id="{E5CFFCD1-EA40-28F8-B0E4-5A713BB67E98}"/>
                      </a:ext>
                    </a:extLst>
                  </p:cNvPr>
                  <p:cNvSpPr/>
                  <p:nvPr/>
                </p:nvSpPr>
                <p:spPr>
                  <a:xfrm>
                    <a:off x="1676056" y="4329092"/>
                    <a:ext cx="3326" cy="4433"/>
                  </a:xfrm>
                  <a:custGeom>
                    <a:avLst/>
                    <a:gdLst>
                      <a:gd name="connsiteX0" fmla="*/ 3327 w 3326"/>
                      <a:gd name="connsiteY0" fmla="*/ 2217 h 4433"/>
                      <a:gd name="connsiteX1" fmla="*/ 1663 w 3326"/>
                      <a:gd name="connsiteY1" fmla="*/ 4434 h 4433"/>
                      <a:gd name="connsiteX2" fmla="*/ 0 w 3326"/>
                      <a:gd name="connsiteY2" fmla="*/ 2217 h 4433"/>
                      <a:gd name="connsiteX3" fmla="*/ 1663 w 3326"/>
                      <a:gd name="connsiteY3" fmla="*/ 0 h 4433"/>
                      <a:gd name="connsiteX4" fmla="*/ 3327 w 3326"/>
                      <a:gd name="connsiteY4" fmla="*/ 2217 h 44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26" h="4433">
                        <a:moveTo>
                          <a:pt x="3327" y="2217"/>
                        </a:moveTo>
                        <a:cubicBezTo>
                          <a:pt x="3327" y="3602"/>
                          <a:pt x="2495" y="4434"/>
                          <a:pt x="1663" y="4434"/>
                        </a:cubicBezTo>
                        <a:cubicBezTo>
                          <a:pt x="832" y="4434"/>
                          <a:pt x="0" y="3325"/>
                          <a:pt x="0" y="2217"/>
                        </a:cubicBezTo>
                        <a:cubicBezTo>
                          <a:pt x="0" y="1108"/>
                          <a:pt x="832" y="0"/>
                          <a:pt x="1663" y="0"/>
                        </a:cubicBezTo>
                        <a:cubicBezTo>
                          <a:pt x="2495" y="0"/>
                          <a:pt x="3327" y="1108"/>
                          <a:pt x="3327" y="2217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243" name="Freeform 4242">
                    <a:extLst>
                      <a:ext uri="{FF2B5EF4-FFF2-40B4-BE49-F238E27FC236}">
                        <a16:creationId xmlns:a16="http://schemas.microsoft.com/office/drawing/2014/main" id="{81AAA23C-95A0-BCFA-45E2-1DF3CB40F798}"/>
                      </a:ext>
                    </a:extLst>
                  </p:cNvPr>
                  <p:cNvSpPr/>
                  <p:nvPr/>
                </p:nvSpPr>
                <p:spPr>
                  <a:xfrm>
                    <a:off x="1715700" y="4327429"/>
                    <a:ext cx="4435" cy="3879"/>
                  </a:xfrm>
                  <a:custGeom>
                    <a:avLst/>
                    <a:gdLst>
                      <a:gd name="connsiteX0" fmla="*/ 4436 w 4435"/>
                      <a:gd name="connsiteY0" fmla="*/ 1940 h 3879"/>
                      <a:gd name="connsiteX1" fmla="*/ 2218 w 4435"/>
                      <a:gd name="connsiteY1" fmla="*/ 3880 h 3879"/>
                      <a:gd name="connsiteX2" fmla="*/ 0 w 4435"/>
                      <a:gd name="connsiteY2" fmla="*/ 1940 h 3879"/>
                      <a:gd name="connsiteX3" fmla="*/ 2218 w 4435"/>
                      <a:gd name="connsiteY3" fmla="*/ 0 h 3879"/>
                      <a:gd name="connsiteX4" fmla="*/ 4436 w 4435"/>
                      <a:gd name="connsiteY4" fmla="*/ 1940 h 3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35" h="3879">
                        <a:moveTo>
                          <a:pt x="4436" y="1940"/>
                        </a:moveTo>
                        <a:cubicBezTo>
                          <a:pt x="4436" y="3049"/>
                          <a:pt x="3604" y="3880"/>
                          <a:pt x="2218" y="3880"/>
                        </a:cubicBezTo>
                        <a:cubicBezTo>
                          <a:pt x="832" y="3880"/>
                          <a:pt x="0" y="3049"/>
                          <a:pt x="0" y="1940"/>
                        </a:cubicBezTo>
                        <a:cubicBezTo>
                          <a:pt x="0" y="832"/>
                          <a:pt x="832" y="0"/>
                          <a:pt x="2218" y="0"/>
                        </a:cubicBezTo>
                        <a:cubicBezTo>
                          <a:pt x="3604" y="0"/>
                          <a:pt x="4436" y="832"/>
                          <a:pt x="4436" y="1940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244" name="Freeform 4243">
                    <a:extLst>
                      <a:ext uri="{FF2B5EF4-FFF2-40B4-BE49-F238E27FC236}">
                        <a16:creationId xmlns:a16="http://schemas.microsoft.com/office/drawing/2014/main" id="{915102F6-B851-B94B-59E0-5C23CDE7FB0A}"/>
                      </a:ext>
                    </a:extLst>
                  </p:cNvPr>
                  <p:cNvSpPr/>
                  <p:nvPr/>
                </p:nvSpPr>
                <p:spPr>
                  <a:xfrm>
                    <a:off x="1738710" y="4260643"/>
                    <a:ext cx="7208" cy="4988"/>
                  </a:xfrm>
                  <a:custGeom>
                    <a:avLst/>
                    <a:gdLst>
                      <a:gd name="connsiteX0" fmla="*/ 7208 w 7208"/>
                      <a:gd name="connsiteY0" fmla="*/ 2494 h 4988"/>
                      <a:gd name="connsiteX1" fmla="*/ 3604 w 7208"/>
                      <a:gd name="connsiteY1" fmla="*/ 4988 h 4988"/>
                      <a:gd name="connsiteX2" fmla="*/ 0 w 7208"/>
                      <a:gd name="connsiteY2" fmla="*/ 2494 h 4988"/>
                      <a:gd name="connsiteX3" fmla="*/ 3604 w 7208"/>
                      <a:gd name="connsiteY3" fmla="*/ 0 h 4988"/>
                      <a:gd name="connsiteX4" fmla="*/ 7208 w 7208"/>
                      <a:gd name="connsiteY4" fmla="*/ 2494 h 49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08" h="4988">
                        <a:moveTo>
                          <a:pt x="7208" y="2494"/>
                        </a:moveTo>
                        <a:cubicBezTo>
                          <a:pt x="7208" y="3872"/>
                          <a:pt x="5594" y="4988"/>
                          <a:pt x="3604" y="4988"/>
                        </a:cubicBezTo>
                        <a:cubicBezTo>
                          <a:pt x="1614" y="4988"/>
                          <a:pt x="0" y="3872"/>
                          <a:pt x="0" y="2494"/>
                        </a:cubicBezTo>
                        <a:cubicBezTo>
                          <a:pt x="0" y="1117"/>
                          <a:pt x="1614" y="0"/>
                          <a:pt x="3604" y="0"/>
                        </a:cubicBezTo>
                        <a:cubicBezTo>
                          <a:pt x="5594" y="0"/>
                          <a:pt x="7208" y="1117"/>
                          <a:pt x="7208" y="2494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245" name="Freeform 4244">
                    <a:extLst>
                      <a:ext uri="{FF2B5EF4-FFF2-40B4-BE49-F238E27FC236}">
                        <a16:creationId xmlns:a16="http://schemas.microsoft.com/office/drawing/2014/main" id="{9B06A583-B296-83FE-627E-84F718F7B282}"/>
                      </a:ext>
                    </a:extLst>
                  </p:cNvPr>
                  <p:cNvSpPr/>
                  <p:nvPr/>
                </p:nvSpPr>
                <p:spPr>
                  <a:xfrm>
                    <a:off x="1628094" y="4270065"/>
                    <a:ext cx="6099" cy="6096"/>
                  </a:xfrm>
                  <a:custGeom>
                    <a:avLst/>
                    <a:gdLst>
                      <a:gd name="connsiteX0" fmla="*/ 6099 w 6099"/>
                      <a:gd name="connsiteY0" fmla="*/ 3048 h 6096"/>
                      <a:gd name="connsiteX1" fmla="*/ 3050 w 6099"/>
                      <a:gd name="connsiteY1" fmla="*/ 6097 h 6096"/>
                      <a:gd name="connsiteX2" fmla="*/ 0 w 6099"/>
                      <a:gd name="connsiteY2" fmla="*/ 3048 h 6096"/>
                      <a:gd name="connsiteX3" fmla="*/ 3050 w 6099"/>
                      <a:gd name="connsiteY3" fmla="*/ 0 h 6096"/>
                      <a:gd name="connsiteX4" fmla="*/ 6099 w 6099"/>
                      <a:gd name="connsiteY4" fmla="*/ 3048 h 60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099" h="6096">
                        <a:moveTo>
                          <a:pt x="6099" y="3048"/>
                        </a:moveTo>
                        <a:cubicBezTo>
                          <a:pt x="6099" y="4711"/>
                          <a:pt x="4713" y="6097"/>
                          <a:pt x="3050" y="6097"/>
                        </a:cubicBezTo>
                        <a:cubicBezTo>
                          <a:pt x="1386" y="6097"/>
                          <a:pt x="0" y="4711"/>
                          <a:pt x="0" y="3048"/>
                        </a:cubicBezTo>
                        <a:cubicBezTo>
                          <a:pt x="0" y="1386"/>
                          <a:pt x="1386" y="0"/>
                          <a:pt x="3050" y="0"/>
                        </a:cubicBezTo>
                        <a:cubicBezTo>
                          <a:pt x="4713" y="0"/>
                          <a:pt x="6099" y="1386"/>
                          <a:pt x="6099" y="3048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246" name="Freeform 4245">
                    <a:extLst>
                      <a:ext uri="{FF2B5EF4-FFF2-40B4-BE49-F238E27FC236}">
                        <a16:creationId xmlns:a16="http://schemas.microsoft.com/office/drawing/2014/main" id="{58FA6979-B591-9767-9278-D9909D5A5D57}"/>
                      </a:ext>
                    </a:extLst>
                  </p:cNvPr>
                  <p:cNvSpPr/>
                  <p:nvPr/>
                </p:nvSpPr>
                <p:spPr>
                  <a:xfrm>
                    <a:off x="1650790" y="4232723"/>
                    <a:ext cx="11820" cy="6522"/>
                  </a:xfrm>
                  <a:custGeom>
                    <a:avLst/>
                    <a:gdLst>
                      <a:gd name="connsiteX0" fmla="*/ 5305 w 11820"/>
                      <a:gd name="connsiteY0" fmla="*/ 5750 h 6522"/>
                      <a:gd name="connsiteX1" fmla="*/ 37 w 11820"/>
                      <a:gd name="connsiteY1" fmla="*/ 1870 h 6522"/>
                      <a:gd name="connsiteX2" fmla="*/ 6968 w 11820"/>
                      <a:gd name="connsiteY2" fmla="*/ 1039 h 6522"/>
                      <a:gd name="connsiteX3" fmla="*/ 11681 w 11820"/>
                      <a:gd name="connsiteY3" fmla="*/ 5196 h 6522"/>
                      <a:gd name="connsiteX4" fmla="*/ 5582 w 11820"/>
                      <a:gd name="connsiteY4" fmla="*/ 5750 h 6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820" h="6522">
                        <a:moveTo>
                          <a:pt x="5305" y="5750"/>
                        </a:moveTo>
                        <a:cubicBezTo>
                          <a:pt x="5305" y="5750"/>
                          <a:pt x="-517" y="4642"/>
                          <a:pt x="37" y="1870"/>
                        </a:cubicBezTo>
                        <a:cubicBezTo>
                          <a:pt x="592" y="-901"/>
                          <a:pt x="4473" y="-69"/>
                          <a:pt x="6968" y="1039"/>
                        </a:cubicBezTo>
                        <a:cubicBezTo>
                          <a:pt x="9463" y="2148"/>
                          <a:pt x="12513" y="2979"/>
                          <a:pt x="11681" y="5196"/>
                        </a:cubicBezTo>
                        <a:cubicBezTo>
                          <a:pt x="10849" y="7413"/>
                          <a:pt x="7800" y="6305"/>
                          <a:pt x="5582" y="5750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4235" name="Graphic 248">
                  <a:extLst>
                    <a:ext uri="{FF2B5EF4-FFF2-40B4-BE49-F238E27FC236}">
                      <a16:creationId xmlns:a16="http://schemas.microsoft.com/office/drawing/2014/main" id="{FC6CF221-6426-44EC-1A71-88B2F7887D01}"/>
                    </a:ext>
                  </a:extLst>
                </p:cNvPr>
                <p:cNvGrpSpPr/>
                <p:nvPr/>
              </p:nvGrpSpPr>
              <p:grpSpPr>
                <a:xfrm>
                  <a:off x="1511478" y="4026727"/>
                  <a:ext cx="183308" cy="88826"/>
                  <a:chOff x="1511478" y="4026727"/>
                  <a:chExt cx="183308" cy="88826"/>
                </a:xfrm>
                <a:grpFill/>
              </p:grpSpPr>
              <p:sp>
                <p:nvSpPr>
                  <p:cNvPr id="4236" name="Freeform 4235">
                    <a:extLst>
                      <a:ext uri="{FF2B5EF4-FFF2-40B4-BE49-F238E27FC236}">
                        <a16:creationId xmlns:a16="http://schemas.microsoft.com/office/drawing/2014/main" id="{BDDFDF43-823E-DC79-C3C9-281BC3611052}"/>
                      </a:ext>
                    </a:extLst>
                  </p:cNvPr>
                  <p:cNvSpPr/>
                  <p:nvPr/>
                </p:nvSpPr>
                <p:spPr>
                  <a:xfrm>
                    <a:off x="1581651" y="4097451"/>
                    <a:ext cx="11620" cy="9727"/>
                  </a:xfrm>
                  <a:custGeom>
                    <a:avLst/>
                    <a:gdLst>
                      <a:gd name="connsiteX0" fmla="*/ 6521 w 11620"/>
                      <a:gd name="connsiteY0" fmla="*/ 7726 h 9727"/>
                      <a:gd name="connsiteX1" fmla="*/ 4858 w 11620"/>
                      <a:gd name="connsiteY1" fmla="*/ 6064 h 9727"/>
                      <a:gd name="connsiteX2" fmla="*/ 2917 w 11620"/>
                      <a:gd name="connsiteY2" fmla="*/ 5232 h 9727"/>
                      <a:gd name="connsiteX3" fmla="*/ 1254 w 11620"/>
                      <a:gd name="connsiteY3" fmla="*/ 3847 h 9727"/>
                      <a:gd name="connsiteX4" fmla="*/ 145 w 11620"/>
                      <a:gd name="connsiteY4" fmla="*/ 2184 h 9727"/>
                      <a:gd name="connsiteX5" fmla="*/ 7076 w 11620"/>
                      <a:gd name="connsiteY5" fmla="*/ 521 h 9727"/>
                      <a:gd name="connsiteX6" fmla="*/ 7076 w 11620"/>
                      <a:gd name="connsiteY6" fmla="*/ 4955 h 9727"/>
                      <a:gd name="connsiteX7" fmla="*/ 10957 w 11620"/>
                      <a:gd name="connsiteY7" fmla="*/ 8835 h 9727"/>
                      <a:gd name="connsiteX8" fmla="*/ 6798 w 11620"/>
                      <a:gd name="connsiteY8" fmla="*/ 8003 h 97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1620" h="9727">
                        <a:moveTo>
                          <a:pt x="6521" y="7726"/>
                        </a:moveTo>
                        <a:cubicBezTo>
                          <a:pt x="6521" y="7726"/>
                          <a:pt x="6244" y="6064"/>
                          <a:pt x="4858" y="6064"/>
                        </a:cubicBezTo>
                        <a:cubicBezTo>
                          <a:pt x="3472" y="6064"/>
                          <a:pt x="3194" y="6064"/>
                          <a:pt x="2917" y="5232"/>
                        </a:cubicBezTo>
                        <a:cubicBezTo>
                          <a:pt x="2640" y="4401"/>
                          <a:pt x="2917" y="3847"/>
                          <a:pt x="1254" y="3847"/>
                        </a:cubicBezTo>
                        <a:cubicBezTo>
                          <a:pt x="-132" y="3847"/>
                          <a:pt x="-132" y="3570"/>
                          <a:pt x="145" y="2184"/>
                        </a:cubicBezTo>
                        <a:cubicBezTo>
                          <a:pt x="422" y="798"/>
                          <a:pt x="5967" y="-864"/>
                          <a:pt x="7076" y="521"/>
                        </a:cubicBezTo>
                        <a:cubicBezTo>
                          <a:pt x="8185" y="1907"/>
                          <a:pt x="5690" y="3015"/>
                          <a:pt x="7076" y="4955"/>
                        </a:cubicBezTo>
                        <a:cubicBezTo>
                          <a:pt x="8185" y="6895"/>
                          <a:pt x="13452" y="6895"/>
                          <a:pt x="10957" y="8835"/>
                        </a:cubicBezTo>
                        <a:cubicBezTo>
                          <a:pt x="8462" y="10775"/>
                          <a:pt x="7353" y="9112"/>
                          <a:pt x="6798" y="8003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237" name="Freeform 4236">
                    <a:extLst>
                      <a:ext uri="{FF2B5EF4-FFF2-40B4-BE49-F238E27FC236}">
                        <a16:creationId xmlns:a16="http://schemas.microsoft.com/office/drawing/2014/main" id="{1C278F43-49D9-6FE3-F6D8-81F4E5ACAB7D}"/>
                      </a:ext>
                    </a:extLst>
                  </p:cNvPr>
                  <p:cNvSpPr/>
                  <p:nvPr/>
                </p:nvSpPr>
                <p:spPr>
                  <a:xfrm>
                    <a:off x="1550632" y="4071658"/>
                    <a:ext cx="6189" cy="5945"/>
                  </a:xfrm>
                  <a:custGeom>
                    <a:avLst/>
                    <a:gdLst>
                      <a:gd name="connsiteX0" fmla="*/ 5659 w 6189"/>
                      <a:gd name="connsiteY0" fmla="*/ 5530 h 5945"/>
                      <a:gd name="connsiteX1" fmla="*/ 946 w 6189"/>
                      <a:gd name="connsiteY1" fmla="*/ 3867 h 5945"/>
                      <a:gd name="connsiteX2" fmla="*/ 2055 w 6189"/>
                      <a:gd name="connsiteY2" fmla="*/ 265 h 5945"/>
                      <a:gd name="connsiteX3" fmla="*/ 5659 w 6189"/>
                      <a:gd name="connsiteY3" fmla="*/ 5807 h 59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89" h="5945">
                        <a:moveTo>
                          <a:pt x="5659" y="5530"/>
                        </a:moveTo>
                        <a:cubicBezTo>
                          <a:pt x="5659" y="5530"/>
                          <a:pt x="2887" y="7193"/>
                          <a:pt x="946" y="3867"/>
                        </a:cubicBezTo>
                        <a:cubicBezTo>
                          <a:pt x="-995" y="542"/>
                          <a:pt x="391" y="-567"/>
                          <a:pt x="2055" y="265"/>
                        </a:cubicBezTo>
                        <a:cubicBezTo>
                          <a:pt x="3718" y="1096"/>
                          <a:pt x="7600" y="4421"/>
                          <a:pt x="5659" y="5807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238" name="Freeform 4237">
                    <a:extLst>
                      <a:ext uri="{FF2B5EF4-FFF2-40B4-BE49-F238E27FC236}">
                        <a16:creationId xmlns:a16="http://schemas.microsoft.com/office/drawing/2014/main" id="{AE0A08EB-7534-6CB0-A464-023F707CD254}"/>
                      </a:ext>
                    </a:extLst>
                  </p:cNvPr>
                  <p:cNvSpPr/>
                  <p:nvPr/>
                </p:nvSpPr>
                <p:spPr>
                  <a:xfrm>
                    <a:off x="1511478" y="4032254"/>
                    <a:ext cx="5906" cy="5522"/>
                  </a:xfrm>
                  <a:custGeom>
                    <a:avLst/>
                    <a:gdLst>
                      <a:gd name="connsiteX0" fmla="*/ 5168 w 5906"/>
                      <a:gd name="connsiteY0" fmla="*/ 5028 h 5522"/>
                      <a:gd name="connsiteX1" fmla="*/ 1286 w 5906"/>
                      <a:gd name="connsiteY1" fmla="*/ 3920 h 5522"/>
                      <a:gd name="connsiteX2" fmla="*/ 2395 w 5906"/>
                      <a:gd name="connsiteY2" fmla="*/ 317 h 5522"/>
                      <a:gd name="connsiteX3" fmla="*/ 5168 w 5906"/>
                      <a:gd name="connsiteY3" fmla="*/ 5028 h 5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06" h="5522">
                        <a:moveTo>
                          <a:pt x="5168" y="5028"/>
                        </a:moveTo>
                        <a:cubicBezTo>
                          <a:pt x="5168" y="5028"/>
                          <a:pt x="3504" y="6691"/>
                          <a:pt x="1286" y="3920"/>
                        </a:cubicBezTo>
                        <a:cubicBezTo>
                          <a:pt x="-931" y="1148"/>
                          <a:pt x="-100" y="-791"/>
                          <a:pt x="2395" y="317"/>
                        </a:cubicBezTo>
                        <a:cubicBezTo>
                          <a:pt x="4890" y="1703"/>
                          <a:pt x="7108" y="3643"/>
                          <a:pt x="5168" y="5028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239" name="Freeform 4238">
                    <a:extLst>
                      <a:ext uri="{FF2B5EF4-FFF2-40B4-BE49-F238E27FC236}">
                        <a16:creationId xmlns:a16="http://schemas.microsoft.com/office/drawing/2014/main" id="{75049941-32AF-CA75-FF84-1612533E9175}"/>
                      </a:ext>
                    </a:extLst>
                  </p:cNvPr>
                  <p:cNvSpPr/>
                  <p:nvPr/>
                </p:nvSpPr>
                <p:spPr>
                  <a:xfrm>
                    <a:off x="1679953" y="4101112"/>
                    <a:ext cx="14834" cy="14442"/>
                  </a:xfrm>
                  <a:custGeom>
                    <a:avLst/>
                    <a:gdLst>
                      <a:gd name="connsiteX0" fmla="*/ 12182 w 14834"/>
                      <a:gd name="connsiteY0" fmla="*/ 9885 h 14442"/>
                      <a:gd name="connsiteX1" fmla="*/ 5252 w 14834"/>
                      <a:gd name="connsiteY1" fmla="*/ 3511 h 14442"/>
                      <a:gd name="connsiteX2" fmla="*/ 539 w 14834"/>
                      <a:gd name="connsiteY2" fmla="*/ 463 h 14442"/>
                      <a:gd name="connsiteX3" fmla="*/ 3588 w 14834"/>
                      <a:gd name="connsiteY3" fmla="*/ 9054 h 14442"/>
                      <a:gd name="connsiteX4" fmla="*/ 13846 w 14834"/>
                      <a:gd name="connsiteY4" fmla="*/ 14042 h 14442"/>
                      <a:gd name="connsiteX5" fmla="*/ 12182 w 14834"/>
                      <a:gd name="connsiteY5" fmla="*/ 9885 h 144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834" h="14442">
                        <a:moveTo>
                          <a:pt x="12182" y="9885"/>
                        </a:moveTo>
                        <a:cubicBezTo>
                          <a:pt x="12182" y="9885"/>
                          <a:pt x="7192" y="6837"/>
                          <a:pt x="5252" y="3511"/>
                        </a:cubicBezTo>
                        <a:cubicBezTo>
                          <a:pt x="3311" y="186"/>
                          <a:pt x="1925" y="-645"/>
                          <a:pt x="539" y="463"/>
                        </a:cubicBezTo>
                        <a:cubicBezTo>
                          <a:pt x="-848" y="1571"/>
                          <a:pt x="539" y="6560"/>
                          <a:pt x="3588" y="9054"/>
                        </a:cubicBezTo>
                        <a:cubicBezTo>
                          <a:pt x="6915" y="11825"/>
                          <a:pt x="11905" y="15704"/>
                          <a:pt x="13846" y="14042"/>
                        </a:cubicBezTo>
                        <a:cubicBezTo>
                          <a:pt x="15786" y="12379"/>
                          <a:pt x="14678" y="11271"/>
                          <a:pt x="12182" y="9885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240" name="Freeform 4239">
                    <a:extLst>
                      <a:ext uri="{FF2B5EF4-FFF2-40B4-BE49-F238E27FC236}">
                        <a16:creationId xmlns:a16="http://schemas.microsoft.com/office/drawing/2014/main" id="{127AD4B1-F932-AD4B-5BE9-D02EBCF62700}"/>
                      </a:ext>
                    </a:extLst>
                  </p:cNvPr>
                  <p:cNvSpPr/>
                  <p:nvPr/>
                </p:nvSpPr>
                <p:spPr>
                  <a:xfrm>
                    <a:off x="1663173" y="4026727"/>
                    <a:ext cx="11890" cy="11515"/>
                  </a:xfrm>
                  <a:custGeom>
                    <a:avLst/>
                    <a:gdLst>
                      <a:gd name="connsiteX0" fmla="*/ 9833 w 11890"/>
                      <a:gd name="connsiteY0" fmla="*/ 6399 h 11515"/>
                      <a:gd name="connsiteX1" fmla="*/ 1793 w 11890"/>
                      <a:gd name="connsiteY1" fmla="*/ 302 h 11515"/>
                      <a:gd name="connsiteX2" fmla="*/ 3456 w 11890"/>
                      <a:gd name="connsiteY2" fmla="*/ 7230 h 11515"/>
                      <a:gd name="connsiteX3" fmla="*/ 10942 w 11890"/>
                      <a:gd name="connsiteY3" fmla="*/ 11110 h 11515"/>
                      <a:gd name="connsiteX4" fmla="*/ 9833 w 11890"/>
                      <a:gd name="connsiteY4" fmla="*/ 6122 h 115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890" h="11515">
                        <a:moveTo>
                          <a:pt x="9833" y="6399"/>
                        </a:moveTo>
                        <a:cubicBezTo>
                          <a:pt x="9833" y="6399"/>
                          <a:pt x="5397" y="-1638"/>
                          <a:pt x="1793" y="302"/>
                        </a:cubicBezTo>
                        <a:cubicBezTo>
                          <a:pt x="-1811" y="2242"/>
                          <a:pt x="684" y="5567"/>
                          <a:pt x="3456" y="7230"/>
                        </a:cubicBezTo>
                        <a:cubicBezTo>
                          <a:pt x="6229" y="8893"/>
                          <a:pt x="8724" y="12773"/>
                          <a:pt x="10942" y="11110"/>
                        </a:cubicBezTo>
                        <a:cubicBezTo>
                          <a:pt x="13159" y="9447"/>
                          <a:pt x="10942" y="7507"/>
                          <a:pt x="9833" y="6122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</p:grpSp>
          <p:sp>
            <p:nvSpPr>
              <p:cNvPr id="2820" name="Freeform 2819">
                <a:extLst>
                  <a:ext uri="{FF2B5EF4-FFF2-40B4-BE49-F238E27FC236}">
                    <a16:creationId xmlns:a16="http://schemas.microsoft.com/office/drawing/2014/main" id="{8C01DC92-92CC-E964-BEAC-DDF099A086A0}"/>
                  </a:ext>
                </a:extLst>
              </p:cNvPr>
              <p:cNvSpPr/>
              <p:nvPr/>
            </p:nvSpPr>
            <p:spPr>
              <a:xfrm>
                <a:off x="10254892" y="4633936"/>
                <a:ext cx="16634" cy="19952"/>
              </a:xfrm>
              <a:custGeom>
                <a:avLst/>
                <a:gdLst>
                  <a:gd name="connsiteX0" fmla="*/ 16634 w 16634"/>
                  <a:gd name="connsiteY0" fmla="*/ 10253 h 19952"/>
                  <a:gd name="connsiteX1" fmla="*/ 13862 w 16634"/>
                  <a:gd name="connsiteY1" fmla="*/ 1109 h 19952"/>
                  <a:gd name="connsiteX2" fmla="*/ 13030 w 16634"/>
                  <a:gd name="connsiteY2" fmla="*/ 554 h 19952"/>
                  <a:gd name="connsiteX3" fmla="*/ 9981 w 16634"/>
                  <a:gd name="connsiteY3" fmla="*/ 0 h 19952"/>
                  <a:gd name="connsiteX4" fmla="*/ 6377 w 16634"/>
                  <a:gd name="connsiteY4" fmla="*/ 831 h 19952"/>
                  <a:gd name="connsiteX5" fmla="*/ 2496 w 16634"/>
                  <a:gd name="connsiteY5" fmla="*/ 5819 h 19952"/>
                  <a:gd name="connsiteX6" fmla="*/ 3050 w 16634"/>
                  <a:gd name="connsiteY6" fmla="*/ 9145 h 19952"/>
                  <a:gd name="connsiteX7" fmla="*/ 3050 w 16634"/>
                  <a:gd name="connsiteY7" fmla="*/ 9422 h 19952"/>
                  <a:gd name="connsiteX8" fmla="*/ 2496 w 16634"/>
                  <a:gd name="connsiteY8" fmla="*/ 9422 h 19952"/>
                  <a:gd name="connsiteX9" fmla="*/ 2772 w 16634"/>
                  <a:gd name="connsiteY9" fmla="*/ 9699 h 19952"/>
                  <a:gd name="connsiteX10" fmla="*/ 2218 w 16634"/>
                  <a:gd name="connsiteY10" fmla="*/ 10530 h 19952"/>
                  <a:gd name="connsiteX11" fmla="*/ 554 w 16634"/>
                  <a:gd name="connsiteY11" fmla="*/ 11362 h 19952"/>
                  <a:gd name="connsiteX12" fmla="*/ 0 w 16634"/>
                  <a:gd name="connsiteY12" fmla="*/ 11916 h 19952"/>
                  <a:gd name="connsiteX13" fmla="*/ 0 w 16634"/>
                  <a:gd name="connsiteY13" fmla="*/ 12193 h 19952"/>
                  <a:gd name="connsiteX14" fmla="*/ 3327 w 16634"/>
                  <a:gd name="connsiteY14" fmla="*/ 15242 h 19952"/>
                  <a:gd name="connsiteX15" fmla="*/ 3604 w 16634"/>
                  <a:gd name="connsiteY15" fmla="*/ 16627 h 19952"/>
                  <a:gd name="connsiteX16" fmla="*/ 3604 w 16634"/>
                  <a:gd name="connsiteY16" fmla="*/ 17181 h 19952"/>
                  <a:gd name="connsiteX17" fmla="*/ 2772 w 16634"/>
                  <a:gd name="connsiteY17" fmla="*/ 17736 h 19952"/>
                  <a:gd name="connsiteX18" fmla="*/ 3050 w 16634"/>
                  <a:gd name="connsiteY18" fmla="*/ 18013 h 19952"/>
                  <a:gd name="connsiteX19" fmla="*/ 4990 w 16634"/>
                  <a:gd name="connsiteY19" fmla="*/ 18290 h 19952"/>
                  <a:gd name="connsiteX20" fmla="*/ 6931 w 16634"/>
                  <a:gd name="connsiteY20" fmla="*/ 19953 h 19952"/>
                  <a:gd name="connsiteX21" fmla="*/ 10258 w 16634"/>
                  <a:gd name="connsiteY21" fmla="*/ 18844 h 19952"/>
                  <a:gd name="connsiteX22" fmla="*/ 16634 w 16634"/>
                  <a:gd name="connsiteY22" fmla="*/ 10530 h 19952"/>
                  <a:gd name="connsiteX23" fmla="*/ 16634 w 16634"/>
                  <a:gd name="connsiteY23" fmla="*/ 10253 h 19952"/>
                  <a:gd name="connsiteX24" fmla="*/ 16634 w 16634"/>
                  <a:gd name="connsiteY24" fmla="*/ 10253 h 199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16634" h="19952">
                    <a:moveTo>
                      <a:pt x="16634" y="10253"/>
                    </a:moveTo>
                    <a:lnTo>
                      <a:pt x="13862" y="1109"/>
                    </a:lnTo>
                    <a:lnTo>
                      <a:pt x="13030" y="554"/>
                    </a:lnTo>
                    <a:lnTo>
                      <a:pt x="9981" y="0"/>
                    </a:lnTo>
                    <a:lnTo>
                      <a:pt x="6377" y="831"/>
                    </a:lnTo>
                    <a:lnTo>
                      <a:pt x="2496" y="5819"/>
                    </a:lnTo>
                    <a:lnTo>
                      <a:pt x="3050" y="9145"/>
                    </a:lnTo>
                    <a:lnTo>
                      <a:pt x="3050" y="9422"/>
                    </a:lnTo>
                    <a:lnTo>
                      <a:pt x="2496" y="9422"/>
                    </a:lnTo>
                    <a:lnTo>
                      <a:pt x="2772" y="9699"/>
                    </a:lnTo>
                    <a:lnTo>
                      <a:pt x="2218" y="10530"/>
                    </a:lnTo>
                    <a:lnTo>
                      <a:pt x="554" y="11362"/>
                    </a:lnTo>
                    <a:lnTo>
                      <a:pt x="0" y="11916"/>
                    </a:lnTo>
                    <a:lnTo>
                      <a:pt x="0" y="12193"/>
                    </a:lnTo>
                    <a:lnTo>
                      <a:pt x="3327" y="15242"/>
                    </a:lnTo>
                    <a:lnTo>
                      <a:pt x="3604" y="16627"/>
                    </a:lnTo>
                    <a:lnTo>
                      <a:pt x="3604" y="17181"/>
                    </a:lnTo>
                    <a:lnTo>
                      <a:pt x="2772" y="17736"/>
                    </a:lnTo>
                    <a:lnTo>
                      <a:pt x="3050" y="18013"/>
                    </a:lnTo>
                    <a:lnTo>
                      <a:pt x="4990" y="18290"/>
                    </a:lnTo>
                    <a:lnTo>
                      <a:pt x="6931" y="19953"/>
                    </a:lnTo>
                    <a:lnTo>
                      <a:pt x="10258" y="18844"/>
                    </a:lnTo>
                    <a:lnTo>
                      <a:pt x="16634" y="10530"/>
                    </a:lnTo>
                    <a:lnTo>
                      <a:pt x="16634" y="10253"/>
                    </a:lnTo>
                    <a:lnTo>
                      <a:pt x="16634" y="10253"/>
                    </a:lnTo>
                    <a:close/>
                  </a:path>
                </a:pathLst>
              </a:custGeom>
              <a:grpFill/>
              <a:ln w="63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grpSp>
            <p:nvGrpSpPr>
              <p:cNvPr id="2821" name="Graphic 248">
                <a:extLst>
                  <a:ext uri="{FF2B5EF4-FFF2-40B4-BE49-F238E27FC236}">
                    <a16:creationId xmlns:a16="http://schemas.microsoft.com/office/drawing/2014/main" id="{A5F134CF-E196-C556-1D59-FA960CD0A65D}"/>
                  </a:ext>
                </a:extLst>
              </p:cNvPr>
              <p:cNvGrpSpPr/>
              <p:nvPr/>
            </p:nvGrpSpPr>
            <p:grpSpPr>
              <a:xfrm>
                <a:off x="10080512" y="4544426"/>
                <a:ext cx="93674" cy="202576"/>
                <a:chOff x="10743277" y="4543307"/>
                <a:chExt cx="93674" cy="202576"/>
              </a:xfrm>
              <a:grpFill/>
            </p:grpSpPr>
            <p:grpSp>
              <p:nvGrpSpPr>
                <p:cNvPr id="4144" name="Graphic 248">
                  <a:extLst>
                    <a:ext uri="{FF2B5EF4-FFF2-40B4-BE49-F238E27FC236}">
                      <a16:creationId xmlns:a16="http://schemas.microsoft.com/office/drawing/2014/main" id="{1D745286-3DA4-5CF6-729E-39776D2CD30B}"/>
                    </a:ext>
                  </a:extLst>
                </p:cNvPr>
                <p:cNvGrpSpPr/>
                <p:nvPr/>
              </p:nvGrpSpPr>
              <p:grpSpPr>
                <a:xfrm>
                  <a:off x="10770754" y="4734521"/>
                  <a:ext cx="4250" cy="11362"/>
                  <a:chOff x="10770754" y="4734521"/>
                  <a:chExt cx="4250" cy="11362"/>
                </a:xfrm>
                <a:grpFill/>
              </p:grpSpPr>
              <p:sp>
                <p:nvSpPr>
                  <p:cNvPr id="4231" name="Freeform 4230">
                    <a:extLst>
                      <a:ext uri="{FF2B5EF4-FFF2-40B4-BE49-F238E27FC236}">
                        <a16:creationId xmlns:a16="http://schemas.microsoft.com/office/drawing/2014/main" id="{AE7182F0-39E0-1385-FED3-89484704F3C6}"/>
                      </a:ext>
                    </a:extLst>
                  </p:cNvPr>
                  <p:cNvSpPr/>
                  <p:nvPr/>
                </p:nvSpPr>
                <p:spPr>
                  <a:xfrm>
                    <a:off x="10771277" y="4745329"/>
                    <a:ext cx="1108" cy="554"/>
                  </a:xfrm>
                  <a:custGeom>
                    <a:avLst/>
                    <a:gdLst>
                      <a:gd name="connsiteX0" fmla="*/ 1109 w 1108"/>
                      <a:gd name="connsiteY0" fmla="*/ 277 h 554"/>
                      <a:gd name="connsiteX1" fmla="*/ 555 w 1108"/>
                      <a:gd name="connsiteY1" fmla="*/ 554 h 554"/>
                      <a:gd name="connsiteX2" fmla="*/ 0 w 1108"/>
                      <a:gd name="connsiteY2" fmla="*/ 277 h 554"/>
                      <a:gd name="connsiteX3" fmla="*/ 555 w 1108"/>
                      <a:gd name="connsiteY3" fmla="*/ 0 h 554"/>
                      <a:gd name="connsiteX4" fmla="*/ 1109 w 1108"/>
                      <a:gd name="connsiteY4" fmla="*/ 277 h 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08" h="554">
                        <a:moveTo>
                          <a:pt x="1109" y="277"/>
                        </a:moveTo>
                        <a:cubicBezTo>
                          <a:pt x="1109" y="430"/>
                          <a:pt x="861" y="554"/>
                          <a:pt x="555" y="554"/>
                        </a:cubicBezTo>
                        <a:cubicBezTo>
                          <a:pt x="249" y="554"/>
                          <a:pt x="0" y="430"/>
                          <a:pt x="0" y="277"/>
                        </a:cubicBezTo>
                        <a:cubicBezTo>
                          <a:pt x="0" y="124"/>
                          <a:pt x="249" y="0"/>
                          <a:pt x="555" y="0"/>
                        </a:cubicBezTo>
                        <a:cubicBezTo>
                          <a:pt x="861" y="0"/>
                          <a:pt x="1109" y="124"/>
                          <a:pt x="1109" y="277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232" name="Freeform 4231">
                    <a:extLst>
                      <a:ext uri="{FF2B5EF4-FFF2-40B4-BE49-F238E27FC236}">
                        <a16:creationId xmlns:a16="http://schemas.microsoft.com/office/drawing/2014/main" id="{B656F8F2-ECB9-A40F-7B93-A518F137BE94}"/>
                      </a:ext>
                    </a:extLst>
                  </p:cNvPr>
                  <p:cNvSpPr/>
                  <p:nvPr/>
                </p:nvSpPr>
                <p:spPr>
                  <a:xfrm>
                    <a:off x="10770754" y="4734521"/>
                    <a:ext cx="4250" cy="10807"/>
                  </a:xfrm>
                  <a:custGeom>
                    <a:avLst/>
                    <a:gdLst>
                      <a:gd name="connsiteX0" fmla="*/ 4127 w 4250"/>
                      <a:gd name="connsiteY0" fmla="*/ 6651 h 10807"/>
                      <a:gd name="connsiteX1" fmla="*/ 4127 w 4250"/>
                      <a:gd name="connsiteY1" fmla="*/ 3048 h 10807"/>
                      <a:gd name="connsiteX2" fmla="*/ 3573 w 4250"/>
                      <a:gd name="connsiteY2" fmla="*/ 1386 h 10807"/>
                      <a:gd name="connsiteX3" fmla="*/ 3296 w 4250"/>
                      <a:gd name="connsiteY3" fmla="*/ 0 h 10807"/>
                      <a:gd name="connsiteX4" fmla="*/ 2464 w 4250"/>
                      <a:gd name="connsiteY4" fmla="*/ 832 h 10807"/>
                      <a:gd name="connsiteX5" fmla="*/ 1909 w 4250"/>
                      <a:gd name="connsiteY5" fmla="*/ 1940 h 10807"/>
                      <a:gd name="connsiteX6" fmla="*/ 1355 w 4250"/>
                      <a:gd name="connsiteY6" fmla="*/ 3048 h 10807"/>
                      <a:gd name="connsiteX7" fmla="*/ 246 w 4250"/>
                      <a:gd name="connsiteY7" fmla="*/ 4711 h 10807"/>
                      <a:gd name="connsiteX8" fmla="*/ 246 w 4250"/>
                      <a:gd name="connsiteY8" fmla="*/ 7760 h 10807"/>
                      <a:gd name="connsiteX9" fmla="*/ 1355 w 4250"/>
                      <a:gd name="connsiteY9" fmla="*/ 8868 h 10807"/>
                      <a:gd name="connsiteX10" fmla="*/ 2464 w 4250"/>
                      <a:gd name="connsiteY10" fmla="*/ 9699 h 10807"/>
                      <a:gd name="connsiteX11" fmla="*/ 3573 w 4250"/>
                      <a:gd name="connsiteY11" fmla="*/ 10808 h 10807"/>
                      <a:gd name="connsiteX12" fmla="*/ 4127 w 4250"/>
                      <a:gd name="connsiteY12" fmla="*/ 9422 h 10807"/>
                      <a:gd name="connsiteX13" fmla="*/ 4127 w 4250"/>
                      <a:gd name="connsiteY13" fmla="*/ 6651 h 108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4250" h="10807">
                        <a:moveTo>
                          <a:pt x="4127" y="6651"/>
                        </a:moveTo>
                        <a:cubicBezTo>
                          <a:pt x="4127" y="6651"/>
                          <a:pt x="4405" y="3603"/>
                          <a:pt x="4127" y="3048"/>
                        </a:cubicBezTo>
                        <a:cubicBezTo>
                          <a:pt x="3851" y="2217"/>
                          <a:pt x="3573" y="1940"/>
                          <a:pt x="3573" y="1386"/>
                        </a:cubicBezTo>
                        <a:cubicBezTo>
                          <a:pt x="3573" y="832"/>
                          <a:pt x="3851" y="0"/>
                          <a:pt x="3296" y="0"/>
                        </a:cubicBezTo>
                        <a:cubicBezTo>
                          <a:pt x="2741" y="0"/>
                          <a:pt x="2464" y="0"/>
                          <a:pt x="2464" y="832"/>
                        </a:cubicBezTo>
                        <a:cubicBezTo>
                          <a:pt x="2464" y="1386"/>
                          <a:pt x="1909" y="1386"/>
                          <a:pt x="1909" y="1940"/>
                        </a:cubicBezTo>
                        <a:cubicBezTo>
                          <a:pt x="1909" y="2494"/>
                          <a:pt x="1909" y="2771"/>
                          <a:pt x="1355" y="3048"/>
                        </a:cubicBezTo>
                        <a:cubicBezTo>
                          <a:pt x="801" y="3326"/>
                          <a:pt x="246" y="3048"/>
                          <a:pt x="246" y="4711"/>
                        </a:cubicBezTo>
                        <a:cubicBezTo>
                          <a:pt x="246" y="6097"/>
                          <a:pt x="-308" y="7205"/>
                          <a:pt x="246" y="7760"/>
                        </a:cubicBezTo>
                        <a:cubicBezTo>
                          <a:pt x="801" y="8314"/>
                          <a:pt x="523" y="8868"/>
                          <a:pt x="1355" y="8868"/>
                        </a:cubicBezTo>
                        <a:cubicBezTo>
                          <a:pt x="2187" y="8868"/>
                          <a:pt x="2464" y="8868"/>
                          <a:pt x="2464" y="9699"/>
                        </a:cubicBezTo>
                        <a:cubicBezTo>
                          <a:pt x="2464" y="10531"/>
                          <a:pt x="3019" y="10808"/>
                          <a:pt x="3573" y="10808"/>
                        </a:cubicBezTo>
                        <a:cubicBezTo>
                          <a:pt x="4127" y="10808"/>
                          <a:pt x="4127" y="10254"/>
                          <a:pt x="4127" y="9422"/>
                        </a:cubicBezTo>
                        <a:cubicBezTo>
                          <a:pt x="4127" y="8591"/>
                          <a:pt x="4127" y="8314"/>
                          <a:pt x="4127" y="6651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4145" name="Graphic 248">
                  <a:extLst>
                    <a:ext uri="{FF2B5EF4-FFF2-40B4-BE49-F238E27FC236}">
                      <a16:creationId xmlns:a16="http://schemas.microsoft.com/office/drawing/2014/main" id="{DAB3DDF7-6170-8509-3AF7-E9C0B2EF76F1}"/>
                    </a:ext>
                  </a:extLst>
                </p:cNvPr>
                <p:cNvGrpSpPr/>
                <p:nvPr/>
              </p:nvGrpSpPr>
              <p:grpSpPr>
                <a:xfrm>
                  <a:off x="10747296" y="4717617"/>
                  <a:ext cx="23426" cy="16204"/>
                  <a:chOff x="10747296" y="4717617"/>
                  <a:chExt cx="23426" cy="16204"/>
                </a:xfrm>
                <a:grpFill/>
              </p:grpSpPr>
              <p:sp>
                <p:nvSpPr>
                  <p:cNvPr id="4225" name="Freeform 4224">
                    <a:extLst>
                      <a:ext uri="{FF2B5EF4-FFF2-40B4-BE49-F238E27FC236}">
                        <a16:creationId xmlns:a16="http://schemas.microsoft.com/office/drawing/2014/main" id="{B53C6AE1-FC60-C596-7398-8C5590657DE6}"/>
                      </a:ext>
                    </a:extLst>
                  </p:cNvPr>
                  <p:cNvSpPr/>
                  <p:nvPr/>
                </p:nvSpPr>
                <p:spPr>
                  <a:xfrm>
                    <a:off x="10770168" y="4723991"/>
                    <a:ext cx="554" cy="1108"/>
                  </a:xfrm>
                  <a:custGeom>
                    <a:avLst/>
                    <a:gdLst>
                      <a:gd name="connsiteX0" fmla="*/ 554 w 554"/>
                      <a:gd name="connsiteY0" fmla="*/ 554 h 1108"/>
                      <a:gd name="connsiteX1" fmla="*/ 277 w 554"/>
                      <a:gd name="connsiteY1" fmla="*/ 1108 h 1108"/>
                      <a:gd name="connsiteX2" fmla="*/ -1 w 554"/>
                      <a:gd name="connsiteY2" fmla="*/ 554 h 1108"/>
                      <a:gd name="connsiteX3" fmla="*/ 277 w 554"/>
                      <a:gd name="connsiteY3" fmla="*/ 0 h 1108"/>
                      <a:gd name="connsiteX4" fmla="*/ 554 w 554"/>
                      <a:gd name="connsiteY4" fmla="*/ 554 h 11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4" h="1108">
                        <a:moveTo>
                          <a:pt x="554" y="554"/>
                        </a:moveTo>
                        <a:cubicBezTo>
                          <a:pt x="554" y="860"/>
                          <a:pt x="430" y="1108"/>
                          <a:pt x="277" y="1108"/>
                        </a:cubicBezTo>
                        <a:cubicBezTo>
                          <a:pt x="124" y="1108"/>
                          <a:pt x="-1" y="860"/>
                          <a:pt x="-1" y="554"/>
                        </a:cubicBezTo>
                        <a:cubicBezTo>
                          <a:pt x="-1" y="248"/>
                          <a:pt x="123" y="0"/>
                          <a:pt x="277" y="0"/>
                        </a:cubicBezTo>
                        <a:cubicBezTo>
                          <a:pt x="430" y="0"/>
                          <a:pt x="554" y="248"/>
                          <a:pt x="554" y="554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226" name="Freeform 4225">
                    <a:extLst>
                      <a:ext uri="{FF2B5EF4-FFF2-40B4-BE49-F238E27FC236}">
                        <a16:creationId xmlns:a16="http://schemas.microsoft.com/office/drawing/2014/main" id="{4A0C520E-1946-9558-C717-32A2D70AD5FF}"/>
                      </a:ext>
                    </a:extLst>
                  </p:cNvPr>
                  <p:cNvSpPr/>
                  <p:nvPr/>
                </p:nvSpPr>
                <p:spPr>
                  <a:xfrm>
                    <a:off x="10766564" y="4722605"/>
                    <a:ext cx="1109" cy="554"/>
                  </a:xfrm>
                  <a:custGeom>
                    <a:avLst/>
                    <a:gdLst>
                      <a:gd name="connsiteX0" fmla="*/ 1109 w 1109"/>
                      <a:gd name="connsiteY0" fmla="*/ 277 h 554"/>
                      <a:gd name="connsiteX1" fmla="*/ 554 w 1109"/>
                      <a:gd name="connsiteY1" fmla="*/ 554 h 554"/>
                      <a:gd name="connsiteX2" fmla="*/ 0 w 1109"/>
                      <a:gd name="connsiteY2" fmla="*/ 277 h 554"/>
                      <a:gd name="connsiteX3" fmla="*/ 554 w 1109"/>
                      <a:gd name="connsiteY3" fmla="*/ 0 h 554"/>
                      <a:gd name="connsiteX4" fmla="*/ 1109 w 1109"/>
                      <a:gd name="connsiteY4" fmla="*/ 277 h 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09" h="554">
                        <a:moveTo>
                          <a:pt x="1109" y="277"/>
                        </a:moveTo>
                        <a:cubicBezTo>
                          <a:pt x="1109" y="277"/>
                          <a:pt x="1109" y="554"/>
                          <a:pt x="554" y="554"/>
                        </a:cubicBezTo>
                        <a:cubicBezTo>
                          <a:pt x="0" y="554"/>
                          <a:pt x="0" y="554"/>
                          <a:pt x="0" y="277"/>
                        </a:cubicBezTo>
                        <a:cubicBezTo>
                          <a:pt x="0" y="0"/>
                          <a:pt x="0" y="0"/>
                          <a:pt x="554" y="0"/>
                        </a:cubicBezTo>
                        <a:cubicBezTo>
                          <a:pt x="1109" y="0"/>
                          <a:pt x="1109" y="0"/>
                          <a:pt x="1109" y="277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227" name="Freeform 4226">
                    <a:extLst>
                      <a:ext uri="{FF2B5EF4-FFF2-40B4-BE49-F238E27FC236}">
                        <a16:creationId xmlns:a16="http://schemas.microsoft.com/office/drawing/2014/main" id="{1141FEC0-4E5F-4870-53D2-D3B5FF1FF8CD}"/>
                      </a:ext>
                    </a:extLst>
                  </p:cNvPr>
                  <p:cNvSpPr/>
                  <p:nvPr/>
                </p:nvSpPr>
                <p:spPr>
                  <a:xfrm>
                    <a:off x="10767950" y="4719002"/>
                    <a:ext cx="1663" cy="1108"/>
                  </a:xfrm>
                  <a:custGeom>
                    <a:avLst/>
                    <a:gdLst>
                      <a:gd name="connsiteX0" fmla="*/ 1664 w 1663"/>
                      <a:gd name="connsiteY0" fmla="*/ 554 h 1108"/>
                      <a:gd name="connsiteX1" fmla="*/ 832 w 1663"/>
                      <a:gd name="connsiteY1" fmla="*/ 1108 h 1108"/>
                      <a:gd name="connsiteX2" fmla="*/ 0 w 1663"/>
                      <a:gd name="connsiteY2" fmla="*/ 554 h 1108"/>
                      <a:gd name="connsiteX3" fmla="*/ 832 w 1663"/>
                      <a:gd name="connsiteY3" fmla="*/ 0 h 1108"/>
                      <a:gd name="connsiteX4" fmla="*/ 1664 w 1663"/>
                      <a:gd name="connsiteY4" fmla="*/ 554 h 11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63" h="1108">
                        <a:moveTo>
                          <a:pt x="1664" y="554"/>
                        </a:moveTo>
                        <a:cubicBezTo>
                          <a:pt x="1664" y="860"/>
                          <a:pt x="1291" y="1108"/>
                          <a:pt x="832" y="1108"/>
                        </a:cubicBezTo>
                        <a:cubicBezTo>
                          <a:pt x="372" y="1108"/>
                          <a:pt x="0" y="860"/>
                          <a:pt x="0" y="554"/>
                        </a:cubicBezTo>
                        <a:cubicBezTo>
                          <a:pt x="0" y="248"/>
                          <a:pt x="372" y="0"/>
                          <a:pt x="832" y="0"/>
                        </a:cubicBezTo>
                        <a:cubicBezTo>
                          <a:pt x="1291" y="0"/>
                          <a:pt x="1664" y="248"/>
                          <a:pt x="1664" y="554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228" name="Freeform 4227">
                    <a:extLst>
                      <a:ext uri="{FF2B5EF4-FFF2-40B4-BE49-F238E27FC236}">
                        <a16:creationId xmlns:a16="http://schemas.microsoft.com/office/drawing/2014/main" id="{CD22CEFB-4528-1D82-10E5-3E42D42ABA86}"/>
                      </a:ext>
                    </a:extLst>
                  </p:cNvPr>
                  <p:cNvSpPr/>
                  <p:nvPr/>
                </p:nvSpPr>
                <p:spPr>
                  <a:xfrm>
                    <a:off x="10758524" y="4717617"/>
                    <a:ext cx="1108" cy="554"/>
                  </a:xfrm>
                  <a:custGeom>
                    <a:avLst/>
                    <a:gdLst>
                      <a:gd name="connsiteX0" fmla="*/ 1109 w 1108"/>
                      <a:gd name="connsiteY0" fmla="*/ 277 h 554"/>
                      <a:gd name="connsiteX1" fmla="*/ 554 w 1108"/>
                      <a:gd name="connsiteY1" fmla="*/ 554 h 554"/>
                      <a:gd name="connsiteX2" fmla="*/ 0 w 1108"/>
                      <a:gd name="connsiteY2" fmla="*/ 277 h 554"/>
                      <a:gd name="connsiteX3" fmla="*/ 554 w 1108"/>
                      <a:gd name="connsiteY3" fmla="*/ 0 h 554"/>
                      <a:gd name="connsiteX4" fmla="*/ 1109 w 1108"/>
                      <a:gd name="connsiteY4" fmla="*/ 277 h 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08" h="554">
                        <a:moveTo>
                          <a:pt x="1109" y="277"/>
                        </a:moveTo>
                        <a:cubicBezTo>
                          <a:pt x="1109" y="277"/>
                          <a:pt x="1109" y="554"/>
                          <a:pt x="554" y="554"/>
                        </a:cubicBezTo>
                        <a:cubicBezTo>
                          <a:pt x="0" y="554"/>
                          <a:pt x="0" y="554"/>
                          <a:pt x="0" y="277"/>
                        </a:cubicBezTo>
                        <a:cubicBezTo>
                          <a:pt x="0" y="0"/>
                          <a:pt x="0" y="0"/>
                          <a:pt x="554" y="0"/>
                        </a:cubicBezTo>
                        <a:cubicBezTo>
                          <a:pt x="1109" y="0"/>
                          <a:pt x="1109" y="0"/>
                          <a:pt x="1109" y="277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229" name="Freeform 4228">
                    <a:extLst>
                      <a:ext uri="{FF2B5EF4-FFF2-40B4-BE49-F238E27FC236}">
                        <a16:creationId xmlns:a16="http://schemas.microsoft.com/office/drawing/2014/main" id="{E7603BC5-CA3D-131C-E1BD-76EE11D8AFE4}"/>
                      </a:ext>
                    </a:extLst>
                  </p:cNvPr>
                  <p:cNvSpPr/>
                  <p:nvPr/>
                </p:nvSpPr>
                <p:spPr>
                  <a:xfrm>
                    <a:off x="10753257" y="4719556"/>
                    <a:ext cx="555" cy="1108"/>
                  </a:xfrm>
                  <a:custGeom>
                    <a:avLst/>
                    <a:gdLst>
                      <a:gd name="connsiteX0" fmla="*/ 555 w 555"/>
                      <a:gd name="connsiteY0" fmla="*/ 554 h 1108"/>
                      <a:gd name="connsiteX1" fmla="*/ 278 w 555"/>
                      <a:gd name="connsiteY1" fmla="*/ 1109 h 1108"/>
                      <a:gd name="connsiteX2" fmla="*/ 0 w 555"/>
                      <a:gd name="connsiteY2" fmla="*/ 554 h 1108"/>
                      <a:gd name="connsiteX3" fmla="*/ 278 w 555"/>
                      <a:gd name="connsiteY3" fmla="*/ 0 h 1108"/>
                      <a:gd name="connsiteX4" fmla="*/ 555 w 555"/>
                      <a:gd name="connsiteY4" fmla="*/ 554 h 11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5" h="1108">
                        <a:moveTo>
                          <a:pt x="555" y="554"/>
                        </a:moveTo>
                        <a:cubicBezTo>
                          <a:pt x="555" y="554"/>
                          <a:pt x="555" y="1109"/>
                          <a:pt x="278" y="1109"/>
                        </a:cubicBezTo>
                        <a:cubicBezTo>
                          <a:pt x="0" y="1109"/>
                          <a:pt x="0" y="1109"/>
                          <a:pt x="0" y="554"/>
                        </a:cubicBezTo>
                        <a:cubicBezTo>
                          <a:pt x="0" y="0"/>
                          <a:pt x="0" y="0"/>
                          <a:pt x="278" y="0"/>
                        </a:cubicBezTo>
                        <a:cubicBezTo>
                          <a:pt x="555" y="0"/>
                          <a:pt x="555" y="0"/>
                          <a:pt x="555" y="554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230" name="Freeform 4229">
                    <a:extLst>
                      <a:ext uri="{FF2B5EF4-FFF2-40B4-BE49-F238E27FC236}">
                        <a16:creationId xmlns:a16="http://schemas.microsoft.com/office/drawing/2014/main" id="{8775752E-C808-2F30-D59F-605341EBA2D6}"/>
                      </a:ext>
                    </a:extLst>
                  </p:cNvPr>
                  <p:cNvSpPr/>
                  <p:nvPr/>
                </p:nvSpPr>
                <p:spPr>
                  <a:xfrm>
                    <a:off x="10747296" y="4720775"/>
                    <a:ext cx="19267" cy="13046"/>
                  </a:xfrm>
                  <a:custGeom>
                    <a:avLst/>
                    <a:gdLst>
                      <a:gd name="connsiteX0" fmla="*/ 8456 w 19267"/>
                      <a:gd name="connsiteY0" fmla="*/ 9035 h 13046"/>
                      <a:gd name="connsiteX1" fmla="*/ 9565 w 19267"/>
                      <a:gd name="connsiteY1" fmla="*/ 10421 h 13046"/>
                      <a:gd name="connsiteX2" fmla="*/ 12891 w 19267"/>
                      <a:gd name="connsiteY2" fmla="*/ 12638 h 13046"/>
                      <a:gd name="connsiteX3" fmla="*/ 16219 w 19267"/>
                      <a:gd name="connsiteY3" fmla="*/ 7650 h 13046"/>
                      <a:gd name="connsiteX4" fmla="*/ 19268 w 19267"/>
                      <a:gd name="connsiteY4" fmla="*/ 6264 h 13046"/>
                      <a:gd name="connsiteX5" fmla="*/ 17882 w 19267"/>
                      <a:gd name="connsiteY5" fmla="*/ 4601 h 13046"/>
                      <a:gd name="connsiteX6" fmla="*/ 14277 w 19267"/>
                      <a:gd name="connsiteY6" fmla="*/ 4601 h 13046"/>
                      <a:gd name="connsiteX7" fmla="*/ 11228 w 19267"/>
                      <a:gd name="connsiteY7" fmla="*/ 4879 h 13046"/>
                      <a:gd name="connsiteX8" fmla="*/ 14277 w 19267"/>
                      <a:gd name="connsiteY8" fmla="*/ 6818 h 13046"/>
                      <a:gd name="connsiteX9" fmla="*/ 13723 w 19267"/>
                      <a:gd name="connsiteY9" fmla="*/ 7373 h 13046"/>
                      <a:gd name="connsiteX10" fmla="*/ 13446 w 19267"/>
                      <a:gd name="connsiteY10" fmla="*/ 8204 h 13046"/>
                      <a:gd name="connsiteX11" fmla="*/ 12614 w 19267"/>
                      <a:gd name="connsiteY11" fmla="*/ 7650 h 13046"/>
                      <a:gd name="connsiteX12" fmla="*/ 12614 w 19267"/>
                      <a:gd name="connsiteY12" fmla="*/ 8481 h 13046"/>
                      <a:gd name="connsiteX13" fmla="*/ 12060 w 19267"/>
                      <a:gd name="connsiteY13" fmla="*/ 7373 h 13046"/>
                      <a:gd name="connsiteX14" fmla="*/ 12891 w 19267"/>
                      <a:gd name="connsiteY14" fmla="*/ 6818 h 13046"/>
                      <a:gd name="connsiteX15" fmla="*/ 11228 w 19267"/>
                      <a:gd name="connsiteY15" fmla="*/ 6264 h 13046"/>
                      <a:gd name="connsiteX16" fmla="*/ 10119 w 19267"/>
                      <a:gd name="connsiteY16" fmla="*/ 6264 h 13046"/>
                      <a:gd name="connsiteX17" fmla="*/ 9288 w 19267"/>
                      <a:gd name="connsiteY17" fmla="*/ 5433 h 13046"/>
                      <a:gd name="connsiteX18" fmla="*/ 9565 w 19267"/>
                      <a:gd name="connsiteY18" fmla="*/ 4324 h 13046"/>
                      <a:gd name="connsiteX19" fmla="*/ 6792 w 19267"/>
                      <a:gd name="connsiteY19" fmla="*/ 3493 h 13046"/>
                      <a:gd name="connsiteX20" fmla="*/ 5684 w 19267"/>
                      <a:gd name="connsiteY20" fmla="*/ 3493 h 13046"/>
                      <a:gd name="connsiteX21" fmla="*/ 4020 w 19267"/>
                      <a:gd name="connsiteY21" fmla="*/ 3493 h 13046"/>
                      <a:gd name="connsiteX22" fmla="*/ 1248 w 19267"/>
                      <a:gd name="connsiteY22" fmla="*/ 2661 h 13046"/>
                      <a:gd name="connsiteX23" fmla="*/ 1248 w 19267"/>
                      <a:gd name="connsiteY23" fmla="*/ 167 h 13046"/>
                      <a:gd name="connsiteX24" fmla="*/ 416 w 19267"/>
                      <a:gd name="connsiteY24" fmla="*/ 1553 h 13046"/>
                      <a:gd name="connsiteX25" fmla="*/ 416 w 19267"/>
                      <a:gd name="connsiteY25" fmla="*/ 2661 h 13046"/>
                      <a:gd name="connsiteX26" fmla="*/ 971 w 19267"/>
                      <a:gd name="connsiteY26" fmla="*/ 4047 h 13046"/>
                      <a:gd name="connsiteX27" fmla="*/ 1525 w 19267"/>
                      <a:gd name="connsiteY27" fmla="*/ 5710 h 13046"/>
                      <a:gd name="connsiteX28" fmla="*/ 3743 w 19267"/>
                      <a:gd name="connsiteY28" fmla="*/ 7095 h 13046"/>
                      <a:gd name="connsiteX29" fmla="*/ 5406 w 19267"/>
                      <a:gd name="connsiteY29" fmla="*/ 8204 h 13046"/>
                      <a:gd name="connsiteX30" fmla="*/ 8733 w 19267"/>
                      <a:gd name="connsiteY30" fmla="*/ 8758 h 130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</a:cxnLst>
                    <a:rect l="l" t="t" r="r" b="b"/>
                    <a:pathLst>
                      <a:path w="19267" h="13046">
                        <a:moveTo>
                          <a:pt x="8456" y="9035"/>
                        </a:moveTo>
                        <a:cubicBezTo>
                          <a:pt x="8456" y="9035"/>
                          <a:pt x="9010" y="9035"/>
                          <a:pt x="9565" y="10421"/>
                        </a:cubicBezTo>
                        <a:cubicBezTo>
                          <a:pt x="10119" y="11530"/>
                          <a:pt x="10951" y="14023"/>
                          <a:pt x="12891" y="12638"/>
                        </a:cubicBezTo>
                        <a:cubicBezTo>
                          <a:pt x="14832" y="11252"/>
                          <a:pt x="15387" y="7927"/>
                          <a:pt x="16219" y="7650"/>
                        </a:cubicBezTo>
                        <a:cubicBezTo>
                          <a:pt x="17050" y="7650"/>
                          <a:pt x="18991" y="7095"/>
                          <a:pt x="19268" y="6264"/>
                        </a:cubicBezTo>
                        <a:cubicBezTo>
                          <a:pt x="19268" y="5433"/>
                          <a:pt x="18991" y="4601"/>
                          <a:pt x="17882" y="4601"/>
                        </a:cubicBezTo>
                        <a:cubicBezTo>
                          <a:pt x="16773" y="4601"/>
                          <a:pt x="15109" y="4601"/>
                          <a:pt x="14277" y="4601"/>
                        </a:cubicBezTo>
                        <a:cubicBezTo>
                          <a:pt x="13169" y="4601"/>
                          <a:pt x="9842" y="4047"/>
                          <a:pt x="11228" y="4879"/>
                        </a:cubicBezTo>
                        <a:cubicBezTo>
                          <a:pt x="12891" y="5710"/>
                          <a:pt x="14832" y="6541"/>
                          <a:pt x="14277" y="6818"/>
                        </a:cubicBezTo>
                        <a:cubicBezTo>
                          <a:pt x="13723" y="7373"/>
                          <a:pt x="13446" y="6818"/>
                          <a:pt x="13723" y="7373"/>
                        </a:cubicBezTo>
                        <a:cubicBezTo>
                          <a:pt x="13723" y="7927"/>
                          <a:pt x="14277" y="8481"/>
                          <a:pt x="13446" y="8204"/>
                        </a:cubicBezTo>
                        <a:cubicBezTo>
                          <a:pt x="12337" y="8204"/>
                          <a:pt x="12891" y="7373"/>
                          <a:pt x="12614" y="7650"/>
                        </a:cubicBezTo>
                        <a:cubicBezTo>
                          <a:pt x="12337" y="7927"/>
                          <a:pt x="13169" y="8481"/>
                          <a:pt x="12614" y="8481"/>
                        </a:cubicBezTo>
                        <a:cubicBezTo>
                          <a:pt x="11783" y="8481"/>
                          <a:pt x="11228" y="7650"/>
                          <a:pt x="12060" y="7373"/>
                        </a:cubicBezTo>
                        <a:cubicBezTo>
                          <a:pt x="12891" y="7095"/>
                          <a:pt x="13723" y="7373"/>
                          <a:pt x="12891" y="6818"/>
                        </a:cubicBezTo>
                        <a:cubicBezTo>
                          <a:pt x="12060" y="6541"/>
                          <a:pt x="11783" y="6264"/>
                          <a:pt x="11228" y="6264"/>
                        </a:cubicBezTo>
                        <a:cubicBezTo>
                          <a:pt x="10674" y="6264"/>
                          <a:pt x="10674" y="6541"/>
                          <a:pt x="10119" y="6264"/>
                        </a:cubicBezTo>
                        <a:cubicBezTo>
                          <a:pt x="9565" y="5987"/>
                          <a:pt x="8456" y="6264"/>
                          <a:pt x="9288" y="5433"/>
                        </a:cubicBezTo>
                        <a:cubicBezTo>
                          <a:pt x="10119" y="4879"/>
                          <a:pt x="11505" y="5156"/>
                          <a:pt x="9565" y="4324"/>
                        </a:cubicBezTo>
                        <a:cubicBezTo>
                          <a:pt x="7902" y="3770"/>
                          <a:pt x="7624" y="3770"/>
                          <a:pt x="6792" y="3493"/>
                        </a:cubicBezTo>
                        <a:cubicBezTo>
                          <a:pt x="5960" y="3216"/>
                          <a:pt x="6792" y="3493"/>
                          <a:pt x="5684" y="3493"/>
                        </a:cubicBezTo>
                        <a:cubicBezTo>
                          <a:pt x="4852" y="3770"/>
                          <a:pt x="4852" y="3493"/>
                          <a:pt x="4020" y="3493"/>
                        </a:cubicBezTo>
                        <a:cubicBezTo>
                          <a:pt x="2911" y="3493"/>
                          <a:pt x="971" y="3493"/>
                          <a:pt x="1248" y="2661"/>
                        </a:cubicBezTo>
                        <a:cubicBezTo>
                          <a:pt x="1248" y="1830"/>
                          <a:pt x="1802" y="-664"/>
                          <a:pt x="1248" y="167"/>
                        </a:cubicBezTo>
                        <a:cubicBezTo>
                          <a:pt x="693" y="999"/>
                          <a:pt x="693" y="999"/>
                          <a:pt x="416" y="1553"/>
                        </a:cubicBezTo>
                        <a:cubicBezTo>
                          <a:pt x="-139" y="2107"/>
                          <a:pt x="-139" y="2384"/>
                          <a:pt x="416" y="2661"/>
                        </a:cubicBezTo>
                        <a:cubicBezTo>
                          <a:pt x="971" y="2938"/>
                          <a:pt x="971" y="3493"/>
                          <a:pt x="971" y="4047"/>
                        </a:cubicBezTo>
                        <a:cubicBezTo>
                          <a:pt x="971" y="4601"/>
                          <a:pt x="693" y="5156"/>
                          <a:pt x="1525" y="5710"/>
                        </a:cubicBezTo>
                        <a:cubicBezTo>
                          <a:pt x="2634" y="6264"/>
                          <a:pt x="2911" y="6264"/>
                          <a:pt x="3743" y="7095"/>
                        </a:cubicBezTo>
                        <a:cubicBezTo>
                          <a:pt x="4574" y="7927"/>
                          <a:pt x="4574" y="8204"/>
                          <a:pt x="5406" y="8204"/>
                        </a:cubicBezTo>
                        <a:cubicBezTo>
                          <a:pt x="6238" y="8204"/>
                          <a:pt x="7902" y="8481"/>
                          <a:pt x="8733" y="8758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4146" name="Graphic 248">
                  <a:extLst>
                    <a:ext uri="{FF2B5EF4-FFF2-40B4-BE49-F238E27FC236}">
                      <a16:creationId xmlns:a16="http://schemas.microsoft.com/office/drawing/2014/main" id="{D15AC842-AF76-14D2-577D-5E4340AC004E}"/>
                    </a:ext>
                  </a:extLst>
                </p:cNvPr>
                <p:cNvGrpSpPr/>
                <p:nvPr/>
              </p:nvGrpSpPr>
              <p:grpSpPr>
                <a:xfrm>
                  <a:off x="10743277" y="4630323"/>
                  <a:ext cx="72080" cy="59581"/>
                  <a:chOff x="10743277" y="4630323"/>
                  <a:chExt cx="72080" cy="59581"/>
                </a:xfrm>
                <a:grpFill/>
              </p:grpSpPr>
              <p:sp>
                <p:nvSpPr>
                  <p:cNvPr id="4187" name="Freeform 4186">
                    <a:extLst>
                      <a:ext uri="{FF2B5EF4-FFF2-40B4-BE49-F238E27FC236}">
                        <a16:creationId xmlns:a16="http://schemas.microsoft.com/office/drawing/2014/main" id="{D7D9B6EA-27F9-EB66-F6FF-FA75DF1A86DE}"/>
                      </a:ext>
                    </a:extLst>
                  </p:cNvPr>
                  <p:cNvSpPr/>
                  <p:nvPr/>
                </p:nvSpPr>
                <p:spPr>
                  <a:xfrm>
                    <a:off x="10743277" y="4688796"/>
                    <a:ext cx="1108" cy="1108"/>
                  </a:xfrm>
                  <a:custGeom>
                    <a:avLst/>
                    <a:gdLst>
                      <a:gd name="connsiteX0" fmla="*/ 1109 w 1108"/>
                      <a:gd name="connsiteY0" fmla="*/ 554 h 1108"/>
                      <a:gd name="connsiteX1" fmla="*/ 554 w 1108"/>
                      <a:gd name="connsiteY1" fmla="*/ 1109 h 1108"/>
                      <a:gd name="connsiteX2" fmla="*/ 0 w 1108"/>
                      <a:gd name="connsiteY2" fmla="*/ 554 h 1108"/>
                      <a:gd name="connsiteX3" fmla="*/ 554 w 1108"/>
                      <a:gd name="connsiteY3" fmla="*/ 0 h 1108"/>
                      <a:gd name="connsiteX4" fmla="*/ 1109 w 1108"/>
                      <a:gd name="connsiteY4" fmla="*/ 554 h 11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08" h="1108">
                        <a:moveTo>
                          <a:pt x="1109" y="554"/>
                        </a:moveTo>
                        <a:cubicBezTo>
                          <a:pt x="1109" y="554"/>
                          <a:pt x="1109" y="1109"/>
                          <a:pt x="554" y="1109"/>
                        </a:cubicBezTo>
                        <a:cubicBezTo>
                          <a:pt x="0" y="1109"/>
                          <a:pt x="0" y="1109"/>
                          <a:pt x="0" y="554"/>
                        </a:cubicBezTo>
                        <a:cubicBezTo>
                          <a:pt x="0" y="0"/>
                          <a:pt x="0" y="0"/>
                          <a:pt x="554" y="0"/>
                        </a:cubicBezTo>
                        <a:cubicBezTo>
                          <a:pt x="1109" y="0"/>
                          <a:pt x="1109" y="0"/>
                          <a:pt x="1109" y="554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188" name="Freeform 4187">
                    <a:extLst>
                      <a:ext uri="{FF2B5EF4-FFF2-40B4-BE49-F238E27FC236}">
                        <a16:creationId xmlns:a16="http://schemas.microsoft.com/office/drawing/2014/main" id="{C5308EFE-00C6-5356-9C81-8B394444B7AE}"/>
                      </a:ext>
                    </a:extLst>
                  </p:cNvPr>
                  <p:cNvSpPr/>
                  <p:nvPr/>
                </p:nvSpPr>
                <p:spPr>
                  <a:xfrm>
                    <a:off x="10744663" y="4688796"/>
                    <a:ext cx="1108" cy="554"/>
                  </a:xfrm>
                  <a:custGeom>
                    <a:avLst/>
                    <a:gdLst>
                      <a:gd name="connsiteX0" fmla="*/ 1109 w 1108"/>
                      <a:gd name="connsiteY0" fmla="*/ 277 h 554"/>
                      <a:gd name="connsiteX1" fmla="*/ 554 w 1108"/>
                      <a:gd name="connsiteY1" fmla="*/ 554 h 554"/>
                      <a:gd name="connsiteX2" fmla="*/ 0 w 1108"/>
                      <a:gd name="connsiteY2" fmla="*/ 277 h 554"/>
                      <a:gd name="connsiteX3" fmla="*/ 554 w 1108"/>
                      <a:gd name="connsiteY3" fmla="*/ 0 h 554"/>
                      <a:gd name="connsiteX4" fmla="*/ 1109 w 1108"/>
                      <a:gd name="connsiteY4" fmla="*/ 277 h 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08" h="554">
                        <a:moveTo>
                          <a:pt x="1109" y="277"/>
                        </a:moveTo>
                        <a:cubicBezTo>
                          <a:pt x="1109" y="277"/>
                          <a:pt x="1109" y="554"/>
                          <a:pt x="554" y="554"/>
                        </a:cubicBezTo>
                        <a:cubicBezTo>
                          <a:pt x="0" y="554"/>
                          <a:pt x="0" y="554"/>
                          <a:pt x="0" y="277"/>
                        </a:cubicBezTo>
                        <a:cubicBezTo>
                          <a:pt x="0" y="0"/>
                          <a:pt x="0" y="0"/>
                          <a:pt x="554" y="0"/>
                        </a:cubicBezTo>
                        <a:cubicBezTo>
                          <a:pt x="1109" y="0"/>
                          <a:pt x="1109" y="0"/>
                          <a:pt x="1109" y="277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189" name="Freeform 4188">
                    <a:extLst>
                      <a:ext uri="{FF2B5EF4-FFF2-40B4-BE49-F238E27FC236}">
                        <a16:creationId xmlns:a16="http://schemas.microsoft.com/office/drawing/2014/main" id="{0D15F203-C4F8-E488-EC54-C2EA515C73F6}"/>
                      </a:ext>
                    </a:extLst>
                  </p:cNvPr>
                  <p:cNvSpPr/>
                  <p:nvPr/>
                </p:nvSpPr>
                <p:spPr>
                  <a:xfrm>
                    <a:off x="10784307" y="4685748"/>
                    <a:ext cx="1108" cy="1108"/>
                  </a:xfrm>
                  <a:custGeom>
                    <a:avLst/>
                    <a:gdLst>
                      <a:gd name="connsiteX0" fmla="*/ 1109 w 1108"/>
                      <a:gd name="connsiteY0" fmla="*/ 554 h 1108"/>
                      <a:gd name="connsiteX1" fmla="*/ 554 w 1108"/>
                      <a:gd name="connsiteY1" fmla="*/ 1109 h 1108"/>
                      <a:gd name="connsiteX2" fmla="*/ 0 w 1108"/>
                      <a:gd name="connsiteY2" fmla="*/ 554 h 1108"/>
                      <a:gd name="connsiteX3" fmla="*/ 554 w 1108"/>
                      <a:gd name="connsiteY3" fmla="*/ 0 h 1108"/>
                      <a:gd name="connsiteX4" fmla="*/ 1109 w 1108"/>
                      <a:gd name="connsiteY4" fmla="*/ 554 h 11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08" h="1108">
                        <a:moveTo>
                          <a:pt x="1109" y="554"/>
                        </a:moveTo>
                        <a:cubicBezTo>
                          <a:pt x="1109" y="554"/>
                          <a:pt x="1109" y="1109"/>
                          <a:pt x="554" y="1109"/>
                        </a:cubicBezTo>
                        <a:cubicBezTo>
                          <a:pt x="0" y="1109"/>
                          <a:pt x="0" y="1109"/>
                          <a:pt x="0" y="554"/>
                        </a:cubicBezTo>
                        <a:cubicBezTo>
                          <a:pt x="0" y="0"/>
                          <a:pt x="0" y="0"/>
                          <a:pt x="554" y="0"/>
                        </a:cubicBezTo>
                        <a:cubicBezTo>
                          <a:pt x="1109" y="0"/>
                          <a:pt x="1109" y="0"/>
                          <a:pt x="1109" y="554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190" name="Freeform 4189">
                    <a:extLst>
                      <a:ext uri="{FF2B5EF4-FFF2-40B4-BE49-F238E27FC236}">
                        <a16:creationId xmlns:a16="http://schemas.microsoft.com/office/drawing/2014/main" id="{E82D7239-FC2F-A618-C944-2C142662D5A3}"/>
                      </a:ext>
                    </a:extLst>
                  </p:cNvPr>
                  <p:cNvSpPr/>
                  <p:nvPr/>
                </p:nvSpPr>
                <p:spPr>
                  <a:xfrm>
                    <a:off x="10788466" y="4684916"/>
                    <a:ext cx="1108" cy="1108"/>
                  </a:xfrm>
                  <a:custGeom>
                    <a:avLst/>
                    <a:gdLst>
                      <a:gd name="connsiteX0" fmla="*/ 1109 w 1108"/>
                      <a:gd name="connsiteY0" fmla="*/ 554 h 1108"/>
                      <a:gd name="connsiteX1" fmla="*/ 555 w 1108"/>
                      <a:gd name="connsiteY1" fmla="*/ 1108 h 1108"/>
                      <a:gd name="connsiteX2" fmla="*/ 0 w 1108"/>
                      <a:gd name="connsiteY2" fmla="*/ 554 h 1108"/>
                      <a:gd name="connsiteX3" fmla="*/ 555 w 1108"/>
                      <a:gd name="connsiteY3" fmla="*/ 0 h 1108"/>
                      <a:gd name="connsiteX4" fmla="*/ 1109 w 1108"/>
                      <a:gd name="connsiteY4" fmla="*/ 554 h 11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08" h="1108">
                        <a:moveTo>
                          <a:pt x="1109" y="554"/>
                        </a:moveTo>
                        <a:cubicBezTo>
                          <a:pt x="1109" y="860"/>
                          <a:pt x="861" y="1108"/>
                          <a:pt x="555" y="1108"/>
                        </a:cubicBezTo>
                        <a:cubicBezTo>
                          <a:pt x="249" y="1108"/>
                          <a:pt x="0" y="860"/>
                          <a:pt x="0" y="554"/>
                        </a:cubicBezTo>
                        <a:cubicBezTo>
                          <a:pt x="0" y="248"/>
                          <a:pt x="249" y="0"/>
                          <a:pt x="555" y="0"/>
                        </a:cubicBezTo>
                        <a:cubicBezTo>
                          <a:pt x="861" y="0"/>
                          <a:pt x="1109" y="249"/>
                          <a:pt x="1109" y="554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191" name="Freeform 4190">
                    <a:extLst>
                      <a:ext uri="{FF2B5EF4-FFF2-40B4-BE49-F238E27FC236}">
                        <a16:creationId xmlns:a16="http://schemas.microsoft.com/office/drawing/2014/main" id="{62EBA31E-053A-B8B8-759E-460FBE454EAC}"/>
                      </a:ext>
                    </a:extLst>
                  </p:cNvPr>
                  <p:cNvSpPr/>
                  <p:nvPr/>
                </p:nvSpPr>
                <p:spPr>
                  <a:xfrm>
                    <a:off x="10782921" y="4683254"/>
                    <a:ext cx="1108" cy="554"/>
                  </a:xfrm>
                  <a:custGeom>
                    <a:avLst/>
                    <a:gdLst>
                      <a:gd name="connsiteX0" fmla="*/ 1109 w 1108"/>
                      <a:gd name="connsiteY0" fmla="*/ 277 h 554"/>
                      <a:gd name="connsiteX1" fmla="*/ 555 w 1108"/>
                      <a:gd name="connsiteY1" fmla="*/ 554 h 554"/>
                      <a:gd name="connsiteX2" fmla="*/ 0 w 1108"/>
                      <a:gd name="connsiteY2" fmla="*/ 277 h 554"/>
                      <a:gd name="connsiteX3" fmla="*/ 555 w 1108"/>
                      <a:gd name="connsiteY3" fmla="*/ 0 h 554"/>
                      <a:gd name="connsiteX4" fmla="*/ 1109 w 1108"/>
                      <a:gd name="connsiteY4" fmla="*/ 277 h 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08" h="554">
                        <a:moveTo>
                          <a:pt x="1109" y="277"/>
                        </a:moveTo>
                        <a:cubicBezTo>
                          <a:pt x="1109" y="430"/>
                          <a:pt x="861" y="554"/>
                          <a:pt x="555" y="554"/>
                        </a:cubicBezTo>
                        <a:cubicBezTo>
                          <a:pt x="249" y="554"/>
                          <a:pt x="0" y="430"/>
                          <a:pt x="0" y="277"/>
                        </a:cubicBezTo>
                        <a:cubicBezTo>
                          <a:pt x="0" y="124"/>
                          <a:pt x="249" y="0"/>
                          <a:pt x="555" y="0"/>
                        </a:cubicBezTo>
                        <a:cubicBezTo>
                          <a:pt x="861" y="0"/>
                          <a:pt x="1109" y="124"/>
                          <a:pt x="1109" y="277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192" name="Freeform 4191">
                    <a:extLst>
                      <a:ext uri="{FF2B5EF4-FFF2-40B4-BE49-F238E27FC236}">
                        <a16:creationId xmlns:a16="http://schemas.microsoft.com/office/drawing/2014/main" id="{59BA5EB9-AD87-F20B-DB34-10ED70A7D91B}"/>
                      </a:ext>
                    </a:extLst>
                  </p:cNvPr>
                  <p:cNvSpPr/>
                  <p:nvPr/>
                </p:nvSpPr>
                <p:spPr>
                  <a:xfrm>
                    <a:off x="10797337" y="4679374"/>
                    <a:ext cx="1108" cy="554"/>
                  </a:xfrm>
                  <a:custGeom>
                    <a:avLst/>
                    <a:gdLst>
                      <a:gd name="connsiteX0" fmla="*/ 1109 w 1108"/>
                      <a:gd name="connsiteY0" fmla="*/ 277 h 554"/>
                      <a:gd name="connsiteX1" fmla="*/ 554 w 1108"/>
                      <a:gd name="connsiteY1" fmla="*/ 554 h 554"/>
                      <a:gd name="connsiteX2" fmla="*/ 0 w 1108"/>
                      <a:gd name="connsiteY2" fmla="*/ 277 h 554"/>
                      <a:gd name="connsiteX3" fmla="*/ 554 w 1108"/>
                      <a:gd name="connsiteY3" fmla="*/ 0 h 554"/>
                      <a:gd name="connsiteX4" fmla="*/ 1109 w 1108"/>
                      <a:gd name="connsiteY4" fmla="*/ 277 h 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08" h="554">
                        <a:moveTo>
                          <a:pt x="1109" y="277"/>
                        </a:moveTo>
                        <a:cubicBezTo>
                          <a:pt x="1109" y="277"/>
                          <a:pt x="1109" y="554"/>
                          <a:pt x="554" y="554"/>
                        </a:cubicBezTo>
                        <a:cubicBezTo>
                          <a:pt x="0" y="554"/>
                          <a:pt x="0" y="554"/>
                          <a:pt x="0" y="277"/>
                        </a:cubicBezTo>
                        <a:cubicBezTo>
                          <a:pt x="0" y="0"/>
                          <a:pt x="0" y="0"/>
                          <a:pt x="554" y="0"/>
                        </a:cubicBezTo>
                        <a:cubicBezTo>
                          <a:pt x="1109" y="0"/>
                          <a:pt x="1109" y="0"/>
                          <a:pt x="1109" y="277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193" name="Freeform 4192">
                    <a:extLst>
                      <a:ext uri="{FF2B5EF4-FFF2-40B4-BE49-F238E27FC236}">
                        <a16:creationId xmlns:a16="http://schemas.microsoft.com/office/drawing/2014/main" id="{1809EFB9-D552-672F-6465-3FCDD45E273F}"/>
                      </a:ext>
                    </a:extLst>
                  </p:cNvPr>
                  <p:cNvSpPr/>
                  <p:nvPr/>
                </p:nvSpPr>
                <p:spPr>
                  <a:xfrm>
                    <a:off x="10797892" y="4676326"/>
                    <a:ext cx="1108" cy="1108"/>
                  </a:xfrm>
                  <a:custGeom>
                    <a:avLst/>
                    <a:gdLst>
                      <a:gd name="connsiteX0" fmla="*/ 1109 w 1108"/>
                      <a:gd name="connsiteY0" fmla="*/ 554 h 1108"/>
                      <a:gd name="connsiteX1" fmla="*/ 554 w 1108"/>
                      <a:gd name="connsiteY1" fmla="*/ 1108 h 1108"/>
                      <a:gd name="connsiteX2" fmla="*/ 0 w 1108"/>
                      <a:gd name="connsiteY2" fmla="*/ 554 h 1108"/>
                      <a:gd name="connsiteX3" fmla="*/ 554 w 1108"/>
                      <a:gd name="connsiteY3" fmla="*/ 0 h 1108"/>
                      <a:gd name="connsiteX4" fmla="*/ 1109 w 1108"/>
                      <a:gd name="connsiteY4" fmla="*/ 554 h 11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08" h="1108">
                        <a:moveTo>
                          <a:pt x="1109" y="554"/>
                        </a:moveTo>
                        <a:cubicBezTo>
                          <a:pt x="1109" y="861"/>
                          <a:pt x="860" y="1108"/>
                          <a:pt x="554" y="1108"/>
                        </a:cubicBezTo>
                        <a:cubicBezTo>
                          <a:pt x="248" y="1108"/>
                          <a:pt x="0" y="860"/>
                          <a:pt x="0" y="554"/>
                        </a:cubicBezTo>
                        <a:cubicBezTo>
                          <a:pt x="0" y="248"/>
                          <a:pt x="248" y="0"/>
                          <a:pt x="554" y="0"/>
                        </a:cubicBezTo>
                        <a:cubicBezTo>
                          <a:pt x="860" y="0"/>
                          <a:pt x="1109" y="249"/>
                          <a:pt x="1109" y="554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194" name="Freeform 4193">
                    <a:extLst>
                      <a:ext uri="{FF2B5EF4-FFF2-40B4-BE49-F238E27FC236}">
                        <a16:creationId xmlns:a16="http://schemas.microsoft.com/office/drawing/2014/main" id="{6AA73500-4E8F-7D25-D0EB-352842AD8687}"/>
                      </a:ext>
                    </a:extLst>
                  </p:cNvPr>
                  <p:cNvSpPr/>
                  <p:nvPr/>
                </p:nvSpPr>
                <p:spPr>
                  <a:xfrm>
                    <a:off x="10797892" y="4674386"/>
                    <a:ext cx="1108" cy="1108"/>
                  </a:xfrm>
                  <a:custGeom>
                    <a:avLst/>
                    <a:gdLst>
                      <a:gd name="connsiteX0" fmla="*/ 1109 w 1108"/>
                      <a:gd name="connsiteY0" fmla="*/ 554 h 1108"/>
                      <a:gd name="connsiteX1" fmla="*/ 554 w 1108"/>
                      <a:gd name="connsiteY1" fmla="*/ 1109 h 1108"/>
                      <a:gd name="connsiteX2" fmla="*/ 0 w 1108"/>
                      <a:gd name="connsiteY2" fmla="*/ 554 h 1108"/>
                      <a:gd name="connsiteX3" fmla="*/ 554 w 1108"/>
                      <a:gd name="connsiteY3" fmla="*/ 0 h 1108"/>
                      <a:gd name="connsiteX4" fmla="*/ 1109 w 1108"/>
                      <a:gd name="connsiteY4" fmla="*/ 554 h 11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08" h="1108">
                        <a:moveTo>
                          <a:pt x="1109" y="554"/>
                        </a:moveTo>
                        <a:cubicBezTo>
                          <a:pt x="1109" y="831"/>
                          <a:pt x="1109" y="1109"/>
                          <a:pt x="554" y="1109"/>
                        </a:cubicBezTo>
                        <a:cubicBezTo>
                          <a:pt x="0" y="1109"/>
                          <a:pt x="0" y="1109"/>
                          <a:pt x="0" y="554"/>
                        </a:cubicBezTo>
                        <a:cubicBezTo>
                          <a:pt x="0" y="0"/>
                          <a:pt x="0" y="0"/>
                          <a:pt x="554" y="0"/>
                        </a:cubicBezTo>
                        <a:cubicBezTo>
                          <a:pt x="1109" y="0"/>
                          <a:pt x="1109" y="0"/>
                          <a:pt x="1109" y="554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195" name="Freeform 4194">
                    <a:extLst>
                      <a:ext uri="{FF2B5EF4-FFF2-40B4-BE49-F238E27FC236}">
                        <a16:creationId xmlns:a16="http://schemas.microsoft.com/office/drawing/2014/main" id="{48FAD52F-AA53-22E9-8E0F-DAB24A9A2DED}"/>
                      </a:ext>
                    </a:extLst>
                  </p:cNvPr>
                  <p:cNvSpPr/>
                  <p:nvPr/>
                </p:nvSpPr>
                <p:spPr>
                  <a:xfrm>
                    <a:off x="10791238" y="4672169"/>
                    <a:ext cx="1108" cy="1108"/>
                  </a:xfrm>
                  <a:custGeom>
                    <a:avLst/>
                    <a:gdLst>
                      <a:gd name="connsiteX0" fmla="*/ 1109 w 1108"/>
                      <a:gd name="connsiteY0" fmla="*/ 554 h 1108"/>
                      <a:gd name="connsiteX1" fmla="*/ 554 w 1108"/>
                      <a:gd name="connsiteY1" fmla="*/ 1109 h 1108"/>
                      <a:gd name="connsiteX2" fmla="*/ 0 w 1108"/>
                      <a:gd name="connsiteY2" fmla="*/ 554 h 1108"/>
                      <a:gd name="connsiteX3" fmla="*/ 554 w 1108"/>
                      <a:gd name="connsiteY3" fmla="*/ 0 h 1108"/>
                      <a:gd name="connsiteX4" fmla="*/ 1109 w 1108"/>
                      <a:gd name="connsiteY4" fmla="*/ 554 h 11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08" h="1108">
                        <a:moveTo>
                          <a:pt x="1109" y="554"/>
                        </a:moveTo>
                        <a:cubicBezTo>
                          <a:pt x="1109" y="554"/>
                          <a:pt x="1109" y="1109"/>
                          <a:pt x="554" y="1109"/>
                        </a:cubicBezTo>
                        <a:cubicBezTo>
                          <a:pt x="0" y="1109"/>
                          <a:pt x="0" y="1109"/>
                          <a:pt x="0" y="554"/>
                        </a:cubicBezTo>
                        <a:cubicBezTo>
                          <a:pt x="0" y="0"/>
                          <a:pt x="0" y="0"/>
                          <a:pt x="554" y="0"/>
                        </a:cubicBezTo>
                        <a:cubicBezTo>
                          <a:pt x="1109" y="0"/>
                          <a:pt x="1109" y="0"/>
                          <a:pt x="1109" y="554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196" name="Freeform 4195">
                    <a:extLst>
                      <a:ext uri="{FF2B5EF4-FFF2-40B4-BE49-F238E27FC236}">
                        <a16:creationId xmlns:a16="http://schemas.microsoft.com/office/drawing/2014/main" id="{ADF42E3D-21B9-5276-3929-A0D63A2EB372}"/>
                      </a:ext>
                    </a:extLst>
                  </p:cNvPr>
                  <p:cNvSpPr/>
                  <p:nvPr/>
                </p:nvSpPr>
                <p:spPr>
                  <a:xfrm>
                    <a:off x="10786248" y="4675494"/>
                    <a:ext cx="1108" cy="554"/>
                  </a:xfrm>
                  <a:custGeom>
                    <a:avLst/>
                    <a:gdLst>
                      <a:gd name="connsiteX0" fmla="*/ 1109 w 1108"/>
                      <a:gd name="connsiteY0" fmla="*/ 277 h 554"/>
                      <a:gd name="connsiteX1" fmla="*/ 554 w 1108"/>
                      <a:gd name="connsiteY1" fmla="*/ 554 h 554"/>
                      <a:gd name="connsiteX2" fmla="*/ 0 w 1108"/>
                      <a:gd name="connsiteY2" fmla="*/ 277 h 554"/>
                      <a:gd name="connsiteX3" fmla="*/ 554 w 1108"/>
                      <a:gd name="connsiteY3" fmla="*/ 0 h 554"/>
                      <a:gd name="connsiteX4" fmla="*/ 1109 w 1108"/>
                      <a:gd name="connsiteY4" fmla="*/ 277 h 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08" h="554">
                        <a:moveTo>
                          <a:pt x="1109" y="277"/>
                        </a:moveTo>
                        <a:cubicBezTo>
                          <a:pt x="1109" y="277"/>
                          <a:pt x="832" y="554"/>
                          <a:pt x="554" y="554"/>
                        </a:cubicBezTo>
                        <a:cubicBezTo>
                          <a:pt x="277" y="554"/>
                          <a:pt x="0" y="554"/>
                          <a:pt x="0" y="277"/>
                        </a:cubicBezTo>
                        <a:cubicBezTo>
                          <a:pt x="0" y="0"/>
                          <a:pt x="277" y="0"/>
                          <a:pt x="554" y="0"/>
                        </a:cubicBezTo>
                        <a:cubicBezTo>
                          <a:pt x="832" y="0"/>
                          <a:pt x="1109" y="0"/>
                          <a:pt x="1109" y="277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197" name="Freeform 4196">
                    <a:extLst>
                      <a:ext uri="{FF2B5EF4-FFF2-40B4-BE49-F238E27FC236}">
                        <a16:creationId xmlns:a16="http://schemas.microsoft.com/office/drawing/2014/main" id="{6BC848E0-5748-11CD-654D-51742C0169C6}"/>
                      </a:ext>
                    </a:extLst>
                  </p:cNvPr>
                  <p:cNvSpPr/>
                  <p:nvPr/>
                </p:nvSpPr>
                <p:spPr>
                  <a:xfrm>
                    <a:off x="10780980" y="4672446"/>
                    <a:ext cx="2772" cy="554"/>
                  </a:xfrm>
                  <a:custGeom>
                    <a:avLst/>
                    <a:gdLst>
                      <a:gd name="connsiteX0" fmla="*/ 0 w 2772"/>
                      <a:gd name="connsiteY0" fmla="*/ 277 h 554"/>
                      <a:gd name="connsiteX1" fmla="*/ 0 w 2772"/>
                      <a:gd name="connsiteY1" fmla="*/ 554 h 554"/>
                      <a:gd name="connsiteX2" fmla="*/ 0 w 2772"/>
                      <a:gd name="connsiteY2" fmla="*/ 277 h 554"/>
                      <a:gd name="connsiteX3" fmla="*/ 0 w 2772"/>
                      <a:gd name="connsiteY3" fmla="*/ 0 h 554"/>
                      <a:gd name="connsiteX4" fmla="*/ 0 w 2772"/>
                      <a:gd name="connsiteY4" fmla="*/ 277 h 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72" h="554">
                        <a:moveTo>
                          <a:pt x="0" y="277"/>
                        </a:moveTo>
                        <a:cubicBezTo>
                          <a:pt x="0" y="277"/>
                          <a:pt x="0" y="554"/>
                          <a:pt x="0" y="554"/>
                        </a:cubicBezTo>
                        <a:cubicBezTo>
                          <a:pt x="0" y="554"/>
                          <a:pt x="0" y="554"/>
                          <a:pt x="0" y="277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277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198" name="Freeform 4197">
                    <a:extLst>
                      <a:ext uri="{FF2B5EF4-FFF2-40B4-BE49-F238E27FC236}">
                        <a16:creationId xmlns:a16="http://schemas.microsoft.com/office/drawing/2014/main" id="{90CE6B07-A4C1-4DE0-497A-06EA82C82A24}"/>
                      </a:ext>
                    </a:extLst>
                  </p:cNvPr>
                  <p:cNvSpPr/>
                  <p:nvPr/>
                </p:nvSpPr>
                <p:spPr>
                  <a:xfrm>
                    <a:off x="10781258" y="4671337"/>
                    <a:ext cx="1108" cy="554"/>
                  </a:xfrm>
                  <a:custGeom>
                    <a:avLst/>
                    <a:gdLst>
                      <a:gd name="connsiteX0" fmla="*/ 1109 w 1108"/>
                      <a:gd name="connsiteY0" fmla="*/ 277 h 554"/>
                      <a:gd name="connsiteX1" fmla="*/ 554 w 1108"/>
                      <a:gd name="connsiteY1" fmla="*/ 554 h 554"/>
                      <a:gd name="connsiteX2" fmla="*/ 0 w 1108"/>
                      <a:gd name="connsiteY2" fmla="*/ 277 h 554"/>
                      <a:gd name="connsiteX3" fmla="*/ 554 w 1108"/>
                      <a:gd name="connsiteY3" fmla="*/ 0 h 554"/>
                      <a:gd name="connsiteX4" fmla="*/ 1109 w 1108"/>
                      <a:gd name="connsiteY4" fmla="*/ 277 h 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08" h="554">
                        <a:moveTo>
                          <a:pt x="1109" y="277"/>
                        </a:moveTo>
                        <a:cubicBezTo>
                          <a:pt x="1109" y="277"/>
                          <a:pt x="1109" y="554"/>
                          <a:pt x="554" y="554"/>
                        </a:cubicBezTo>
                        <a:cubicBezTo>
                          <a:pt x="0" y="554"/>
                          <a:pt x="0" y="554"/>
                          <a:pt x="0" y="277"/>
                        </a:cubicBezTo>
                        <a:cubicBezTo>
                          <a:pt x="0" y="0"/>
                          <a:pt x="0" y="0"/>
                          <a:pt x="554" y="0"/>
                        </a:cubicBezTo>
                        <a:cubicBezTo>
                          <a:pt x="1109" y="0"/>
                          <a:pt x="1109" y="0"/>
                          <a:pt x="1109" y="277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199" name="Freeform 4198">
                    <a:extLst>
                      <a:ext uri="{FF2B5EF4-FFF2-40B4-BE49-F238E27FC236}">
                        <a16:creationId xmlns:a16="http://schemas.microsoft.com/office/drawing/2014/main" id="{9FE5BC50-4ABE-DEFE-4FD1-A81807DACC96}"/>
                      </a:ext>
                    </a:extLst>
                  </p:cNvPr>
                  <p:cNvSpPr/>
                  <p:nvPr/>
                </p:nvSpPr>
                <p:spPr>
                  <a:xfrm>
                    <a:off x="10780149" y="4670229"/>
                    <a:ext cx="1108" cy="1108"/>
                  </a:xfrm>
                  <a:custGeom>
                    <a:avLst/>
                    <a:gdLst>
                      <a:gd name="connsiteX0" fmla="*/ 1109 w 1108"/>
                      <a:gd name="connsiteY0" fmla="*/ 554 h 1108"/>
                      <a:gd name="connsiteX1" fmla="*/ 554 w 1108"/>
                      <a:gd name="connsiteY1" fmla="*/ 1109 h 1108"/>
                      <a:gd name="connsiteX2" fmla="*/ 0 w 1108"/>
                      <a:gd name="connsiteY2" fmla="*/ 554 h 1108"/>
                      <a:gd name="connsiteX3" fmla="*/ 554 w 1108"/>
                      <a:gd name="connsiteY3" fmla="*/ 0 h 1108"/>
                      <a:gd name="connsiteX4" fmla="*/ 1109 w 1108"/>
                      <a:gd name="connsiteY4" fmla="*/ 554 h 11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08" h="1108">
                        <a:moveTo>
                          <a:pt x="1109" y="554"/>
                        </a:moveTo>
                        <a:cubicBezTo>
                          <a:pt x="1109" y="554"/>
                          <a:pt x="1109" y="1109"/>
                          <a:pt x="554" y="1109"/>
                        </a:cubicBezTo>
                        <a:cubicBezTo>
                          <a:pt x="0" y="1109"/>
                          <a:pt x="0" y="1109"/>
                          <a:pt x="0" y="554"/>
                        </a:cubicBezTo>
                        <a:cubicBezTo>
                          <a:pt x="0" y="0"/>
                          <a:pt x="0" y="0"/>
                          <a:pt x="554" y="0"/>
                        </a:cubicBezTo>
                        <a:cubicBezTo>
                          <a:pt x="1109" y="0"/>
                          <a:pt x="1109" y="0"/>
                          <a:pt x="1109" y="554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200" name="Freeform 4199">
                    <a:extLst>
                      <a:ext uri="{FF2B5EF4-FFF2-40B4-BE49-F238E27FC236}">
                        <a16:creationId xmlns:a16="http://schemas.microsoft.com/office/drawing/2014/main" id="{3A596FDD-7A31-7D7F-AF2B-766385BBB68E}"/>
                      </a:ext>
                    </a:extLst>
                  </p:cNvPr>
                  <p:cNvSpPr/>
                  <p:nvPr/>
                </p:nvSpPr>
                <p:spPr>
                  <a:xfrm>
                    <a:off x="10792070" y="4664132"/>
                    <a:ext cx="1108" cy="1108"/>
                  </a:xfrm>
                  <a:custGeom>
                    <a:avLst/>
                    <a:gdLst>
                      <a:gd name="connsiteX0" fmla="*/ 1109 w 1108"/>
                      <a:gd name="connsiteY0" fmla="*/ 554 h 1108"/>
                      <a:gd name="connsiteX1" fmla="*/ 555 w 1108"/>
                      <a:gd name="connsiteY1" fmla="*/ 1108 h 1108"/>
                      <a:gd name="connsiteX2" fmla="*/ 0 w 1108"/>
                      <a:gd name="connsiteY2" fmla="*/ 554 h 1108"/>
                      <a:gd name="connsiteX3" fmla="*/ 555 w 1108"/>
                      <a:gd name="connsiteY3" fmla="*/ 0 h 1108"/>
                      <a:gd name="connsiteX4" fmla="*/ 1109 w 1108"/>
                      <a:gd name="connsiteY4" fmla="*/ 554 h 11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08" h="1108">
                        <a:moveTo>
                          <a:pt x="1109" y="554"/>
                        </a:moveTo>
                        <a:cubicBezTo>
                          <a:pt x="1109" y="860"/>
                          <a:pt x="861" y="1108"/>
                          <a:pt x="555" y="1108"/>
                        </a:cubicBezTo>
                        <a:cubicBezTo>
                          <a:pt x="249" y="1108"/>
                          <a:pt x="0" y="860"/>
                          <a:pt x="0" y="554"/>
                        </a:cubicBezTo>
                        <a:cubicBezTo>
                          <a:pt x="0" y="248"/>
                          <a:pt x="249" y="0"/>
                          <a:pt x="555" y="0"/>
                        </a:cubicBezTo>
                        <a:cubicBezTo>
                          <a:pt x="861" y="0"/>
                          <a:pt x="1109" y="249"/>
                          <a:pt x="1109" y="554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201" name="Freeform 4200">
                    <a:extLst>
                      <a:ext uri="{FF2B5EF4-FFF2-40B4-BE49-F238E27FC236}">
                        <a16:creationId xmlns:a16="http://schemas.microsoft.com/office/drawing/2014/main" id="{CB509216-29ED-4326-41FD-3843F1484DB0}"/>
                      </a:ext>
                    </a:extLst>
                  </p:cNvPr>
                  <p:cNvSpPr/>
                  <p:nvPr/>
                </p:nvSpPr>
                <p:spPr>
                  <a:xfrm>
                    <a:off x="10789575" y="4658035"/>
                    <a:ext cx="554" cy="1108"/>
                  </a:xfrm>
                  <a:custGeom>
                    <a:avLst/>
                    <a:gdLst>
                      <a:gd name="connsiteX0" fmla="*/ 554 w 554"/>
                      <a:gd name="connsiteY0" fmla="*/ 554 h 1108"/>
                      <a:gd name="connsiteX1" fmla="*/ 278 w 554"/>
                      <a:gd name="connsiteY1" fmla="*/ 1109 h 1108"/>
                      <a:gd name="connsiteX2" fmla="*/ 0 w 554"/>
                      <a:gd name="connsiteY2" fmla="*/ 554 h 1108"/>
                      <a:gd name="connsiteX3" fmla="*/ 278 w 554"/>
                      <a:gd name="connsiteY3" fmla="*/ 0 h 1108"/>
                      <a:gd name="connsiteX4" fmla="*/ 554 w 554"/>
                      <a:gd name="connsiteY4" fmla="*/ 554 h 11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4" h="1108">
                        <a:moveTo>
                          <a:pt x="554" y="554"/>
                        </a:moveTo>
                        <a:cubicBezTo>
                          <a:pt x="554" y="832"/>
                          <a:pt x="554" y="1109"/>
                          <a:pt x="278" y="1109"/>
                        </a:cubicBezTo>
                        <a:cubicBezTo>
                          <a:pt x="0" y="1109"/>
                          <a:pt x="0" y="1109"/>
                          <a:pt x="0" y="554"/>
                        </a:cubicBezTo>
                        <a:cubicBezTo>
                          <a:pt x="0" y="0"/>
                          <a:pt x="0" y="0"/>
                          <a:pt x="278" y="0"/>
                        </a:cubicBezTo>
                        <a:cubicBezTo>
                          <a:pt x="554" y="0"/>
                          <a:pt x="554" y="0"/>
                          <a:pt x="554" y="554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202" name="Freeform 4201">
                    <a:extLst>
                      <a:ext uri="{FF2B5EF4-FFF2-40B4-BE49-F238E27FC236}">
                        <a16:creationId xmlns:a16="http://schemas.microsoft.com/office/drawing/2014/main" id="{1E75D821-039A-585A-7200-914826D76D21}"/>
                      </a:ext>
                    </a:extLst>
                  </p:cNvPr>
                  <p:cNvSpPr/>
                  <p:nvPr/>
                </p:nvSpPr>
                <p:spPr>
                  <a:xfrm>
                    <a:off x="10788188" y="4657481"/>
                    <a:ext cx="554" cy="2771"/>
                  </a:xfrm>
                  <a:custGeom>
                    <a:avLst/>
                    <a:gdLst>
                      <a:gd name="connsiteX0" fmla="*/ 554 w 554"/>
                      <a:gd name="connsiteY0" fmla="*/ 0 h 2771"/>
                      <a:gd name="connsiteX1" fmla="*/ 278 w 554"/>
                      <a:gd name="connsiteY1" fmla="*/ 0 h 2771"/>
                      <a:gd name="connsiteX2" fmla="*/ 0 w 554"/>
                      <a:gd name="connsiteY2" fmla="*/ 0 h 2771"/>
                      <a:gd name="connsiteX3" fmla="*/ 278 w 554"/>
                      <a:gd name="connsiteY3" fmla="*/ 0 h 2771"/>
                      <a:gd name="connsiteX4" fmla="*/ 554 w 554"/>
                      <a:gd name="connsiteY4" fmla="*/ 0 h 27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4" h="2771">
                        <a:moveTo>
                          <a:pt x="554" y="0"/>
                        </a:moveTo>
                        <a:cubicBezTo>
                          <a:pt x="554" y="0"/>
                          <a:pt x="554" y="0"/>
                          <a:pt x="278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278" y="0"/>
                        </a:cubicBezTo>
                        <a:cubicBezTo>
                          <a:pt x="554" y="0"/>
                          <a:pt x="554" y="0"/>
                          <a:pt x="554" y="0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203" name="Freeform 4202">
                    <a:extLst>
                      <a:ext uri="{FF2B5EF4-FFF2-40B4-BE49-F238E27FC236}">
                        <a16:creationId xmlns:a16="http://schemas.microsoft.com/office/drawing/2014/main" id="{070A8016-CEB7-AAA6-F1EC-2DF98CEFD54A}"/>
                      </a:ext>
                    </a:extLst>
                  </p:cNvPr>
                  <p:cNvSpPr/>
                  <p:nvPr/>
                </p:nvSpPr>
                <p:spPr>
                  <a:xfrm>
                    <a:off x="10782644" y="4656096"/>
                    <a:ext cx="1108" cy="554"/>
                  </a:xfrm>
                  <a:custGeom>
                    <a:avLst/>
                    <a:gdLst>
                      <a:gd name="connsiteX0" fmla="*/ 1109 w 1108"/>
                      <a:gd name="connsiteY0" fmla="*/ 277 h 554"/>
                      <a:gd name="connsiteX1" fmla="*/ 554 w 1108"/>
                      <a:gd name="connsiteY1" fmla="*/ 554 h 554"/>
                      <a:gd name="connsiteX2" fmla="*/ 0 w 1108"/>
                      <a:gd name="connsiteY2" fmla="*/ 277 h 554"/>
                      <a:gd name="connsiteX3" fmla="*/ 554 w 1108"/>
                      <a:gd name="connsiteY3" fmla="*/ 0 h 554"/>
                      <a:gd name="connsiteX4" fmla="*/ 1109 w 1108"/>
                      <a:gd name="connsiteY4" fmla="*/ 277 h 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08" h="554">
                        <a:moveTo>
                          <a:pt x="1109" y="277"/>
                        </a:moveTo>
                        <a:cubicBezTo>
                          <a:pt x="1109" y="277"/>
                          <a:pt x="1109" y="554"/>
                          <a:pt x="554" y="554"/>
                        </a:cubicBezTo>
                        <a:cubicBezTo>
                          <a:pt x="0" y="554"/>
                          <a:pt x="0" y="554"/>
                          <a:pt x="0" y="277"/>
                        </a:cubicBezTo>
                        <a:cubicBezTo>
                          <a:pt x="0" y="0"/>
                          <a:pt x="0" y="0"/>
                          <a:pt x="554" y="0"/>
                        </a:cubicBezTo>
                        <a:cubicBezTo>
                          <a:pt x="1109" y="0"/>
                          <a:pt x="1109" y="0"/>
                          <a:pt x="1109" y="277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204" name="Freeform 4203">
                    <a:extLst>
                      <a:ext uri="{FF2B5EF4-FFF2-40B4-BE49-F238E27FC236}">
                        <a16:creationId xmlns:a16="http://schemas.microsoft.com/office/drawing/2014/main" id="{D3FAEDDB-7BC2-BF7B-D0E9-9731F460E6BB}"/>
                      </a:ext>
                    </a:extLst>
                  </p:cNvPr>
                  <p:cNvSpPr/>
                  <p:nvPr/>
                </p:nvSpPr>
                <p:spPr>
                  <a:xfrm>
                    <a:off x="10781258" y="4654710"/>
                    <a:ext cx="1108" cy="554"/>
                  </a:xfrm>
                  <a:custGeom>
                    <a:avLst/>
                    <a:gdLst>
                      <a:gd name="connsiteX0" fmla="*/ 1109 w 1108"/>
                      <a:gd name="connsiteY0" fmla="*/ 277 h 554"/>
                      <a:gd name="connsiteX1" fmla="*/ 554 w 1108"/>
                      <a:gd name="connsiteY1" fmla="*/ 554 h 554"/>
                      <a:gd name="connsiteX2" fmla="*/ 0 w 1108"/>
                      <a:gd name="connsiteY2" fmla="*/ 277 h 554"/>
                      <a:gd name="connsiteX3" fmla="*/ 554 w 1108"/>
                      <a:gd name="connsiteY3" fmla="*/ 0 h 554"/>
                      <a:gd name="connsiteX4" fmla="*/ 1109 w 1108"/>
                      <a:gd name="connsiteY4" fmla="*/ 277 h 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08" h="554">
                        <a:moveTo>
                          <a:pt x="1109" y="277"/>
                        </a:moveTo>
                        <a:cubicBezTo>
                          <a:pt x="1109" y="277"/>
                          <a:pt x="1109" y="554"/>
                          <a:pt x="554" y="554"/>
                        </a:cubicBezTo>
                        <a:cubicBezTo>
                          <a:pt x="0" y="554"/>
                          <a:pt x="0" y="554"/>
                          <a:pt x="0" y="277"/>
                        </a:cubicBezTo>
                        <a:cubicBezTo>
                          <a:pt x="0" y="0"/>
                          <a:pt x="0" y="0"/>
                          <a:pt x="554" y="0"/>
                        </a:cubicBezTo>
                        <a:cubicBezTo>
                          <a:pt x="1109" y="0"/>
                          <a:pt x="1109" y="0"/>
                          <a:pt x="1109" y="277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205" name="Freeform 4204">
                    <a:extLst>
                      <a:ext uri="{FF2B5EF4-FFF2-40B4-BE49-F238E27FC236}">
                        <a16:creationId xmlns:a16="http://schemas.microsoft.com/office/drawing/2014/main" id="{25C09C97-BF72-0038-62B8-F886C806A586}"/>
                      </a:ext>
                    </a:extLst>
                  </p:cNvPr>
                  <p:cNvSpPr/>
                  <p:nvPr/>
                </p:nvSpPr>
                <p:spPr>
                  <a:xfrm>
                    <a:off x="10781535" y="4651662"/>
                    <a:ext cx="554" cy="554"/>
                  </a:xfrm>
                  <a:custGeom>
                    <a:avLst/>
                    <a:gdLst>
                      <a:gd name="connsiteX0" fmla="*/ 554 w 554"/>
                      <a:gd name="connsiteY0" fmla="*/ 277 h 554"/>
                      <a:gd name="connsiteX1" fmla="*/ 277 w 554"/>
                      <a:gd name="connsiteY1" fmla="*/ 554 h 554"/>
                      <a:gd name="connsiteX2" fmla="*/ 0 w 554"/>
                      <a:gd name="connsiteY2" fmla="*/ 277 h 554"/>
                      <a:gd name="connsiteX3" fmla="*/ 277 w 554"/>
                      <a:gd name="connsiteY3" fmla="*/ 0 h 554"/>
                      <a:gd name="connsiteX4" fmla="*/ 554 w 554"/>
                      <a:gd name="connsiteY4" fmla="*/ 277 h 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4" h="554">
                        <a:moveTo>
                          <a:pt x="554" y="277"/>
                        </a:moveTo>
                        <a:cubicBezTo>
                          <a:pt x="554" y="277"/>
                          <a:pt x="554" y="554"/>
                          <a:pt x="277" y="554"/>
                        </a:cubicBezTo>
                        <a:cubicBezTo>
                          <a:pt x="0" y="554"/>
                          <a:pt x="0" y="554"/>
                          <a:pt x="0" y="277"/>
                        </a:cubicBezTo>
                        <a:cubicBezTo>
                          <a:pt x="0" y="0"/>
                          <a:pt x="0" y="0"/>
                          <a:pt x="277" y="0"/>
                        </a:cubicBezTo>
                        <a:cubicBezTo>
                          <a:pt x="554" y="0"/>
                          <a:pt x="554" y="0"/>
                          <a:pt x="554" y="277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206" name="Freeform 4205">
                    <a:extLst>
                      <a:ext uri="{FF2B5EF4-FFF2-40B4-BE49-F238E27FC236}">
                        <a16:creationId xmlns:a16="http://schemas.microsoft.com/office/drawing/2014/main" id="{C96EFF43-A9DD-CCDF-67C0-DBC8969C0413}"/>
                      </a:ext>
                    </a:extLst>
                  </p:cNvPr>
                  <p:cNvSpPr/>
                  <p:nvPr/>
                </p:nvSpPr>
                <p:spPr>
                  <a:xfrm>
                    <a:off x="10785970" y="4651107"/>
                    <a:ext cx="1109" cy="1108"/>
                  </a:xfrm>
                  <a:custGeom>
                    <a:avLst/>
                    <a:gdLst>
                      <a:gd name="connsiteX0" fmla="*/ 1109 w 1109"/>
                      <a:gd name="connsiteY0" fmla="*/ 554 h 1108"/>
                      <a:gd name="connsiteX1" fmla="*/ 554 w 1109"/>
                      <a:gd name="connsiteY1" fmla="*/ 1109 h 1108"/>
                      <a:gd name="connsiteX2" fmla="*/ 0 w 1109"/>
                      <a:gd name="connsiteY2" fmla="*/ 554 h 1108"/>
                      <a:gd name="connsiteX3" fmla="*/ 554 w 1109"/>
                      <a:gd name="connsiteY3" fmla="*/ 0 h 1108"/>
                      <a:gd name="connsiteX4" fmla="*/ 1109 w 1109"/>
                      <a:gd name="connsiteY4" fmla="*/ 554 h 11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09" h="1108">
                        <a:moveTo>
                          <a:pt x="1109" y="554"/>
                        </a:moveTo>
                        <a:cubicBezTo>
                          <a:pt x="1109" y="832"/>
                          <a:pt x="1109" y="1109"/>
                          <a:pt x="554" y="1109"/>
                        </a:cubicBezTo>
                        <a:cubicBezTo>
                          <a:pt x="0" y="1109"/>
                          <a:pt x="0" y="1109"/>
                          <a:pt x="0" y="554"/>
                        </a:cubicBezTo>
                        <a:cubicBezTo>
                          <a:pt x="0" y="0"/>
                          <a:pt x="0" y="0"/>
                          <a:pt x="554" y="0"/>
                        </a:cubicBezTo>
                        <a:cubicBezTo>
                          <a:pt x="1109" y="0"/>
                          <a:pt x="1109" y="0"/>
                          <a:pt x="1109" y="554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207" name="Freeform 4206">
                    <a:extLst>
                      <a:ext uri="{FF2B5EF4-FFF2-40B4-BE49-F238E27FC236}">
                        <a16:creationId xmlns:a16="http://schemas.microsoft.com/office/drawing/2014/main" id="{556F7489-1C6B-7021-59A1-BD87C2629E44}"/>
                      </a:ext>
                    </a:extLst>
                  </p:cNvPr>
                  <p:cNvSpPr/>
                  <p:nvPr/>
                </p:nvSpPr>
                <p:spPr>
                  <a:xfrm>
                    <a:off x="10799832" y="4653325"/>
                    <a:ext cx="554" cy="2771"/>
                  </a:xfrm>
                  <a:custGeom>
                    <a:avLst/>
                    <a:gdLst>
                      <a:gd name="connsiteX0" fmla="*/ 554 w 554"/>
                      <a:gd name="connsiteY0" fmla="*/ 0 h 2771"/>
                      <a:gd name="connsiteX1" fmla="*/ 278 w 554"/>
                      <a:gd name="connsiteY1" fmla="*/ 0 h 2771"/>
                      <a:gd name="connsiteX2" fmla="*/ 0 w 554"/>
                      <a:gd name="connsiteY2" fmla="*/ 0 h 2771"/>
                      <a:gd name="connsiteX3" fmla="*/ 278 w 554"/>
                      <a:gd name="connsiteY3" fmla="*/ 0 h 2771"/>
                      <a:gd name="connsiteX4" fmla="*/ 554 w 554"/>
                      <a:gd name="connsiteY4" fmla="*/ 0 h 27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4" h="2771">
                        <a:moveTo>
                          <a:pt x="554" y="0"/>
                        </a:moveTo>
                        <a:cubicBezTo>
                          <a:pt x="554" y="0"/>
                          <a:pt x="554" y="0"/>
                          <a:pt x="278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278" y="0"/>
                        </a:cubicBezTo>
                        <a:cubicBezTo>
                          <a:pt x="554" y="0"/>
                          <a:pt x="554" y="0"/>
                          <a:pt x="554" y="0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208" name="Freeform 4207">
                    <a:extLst>
                      <a:ext uri="{FF2B5EF4-FFF2-40B4-BE49-F238E27FC236}">
                        <a16:creationId xmlns:a16="http://schemas.microsoft.com/office/drawing/2014/main" id="{C303703F-0912-6B60-C987-E845DBB320B2}"/>
                      </a:ext>
                    </a:extLst>
                  </p:cNvPr>
                  <p:cNvSpPr/>
                  <p:nvPr/>
                </p:nvSpPr>
                <p:spPr>
                  <a:xfrm>
                    <a:off x="10800386" y="4652770"/>
                    <a:ext cx="1109" cy="554"/>
                  </a:xfrm>
                  <a:custGeom>
                    <a:avLst/>
                    <a:gdLst>
                      <a:gd name="connsiteX0" fmla="*/ 1109 w 1109"/>
                      <a:gd name="connsiteY0" fmla="*/ 277 h 554"/>
                      <a:gd name="connsiteX1" fmla="*/ 555 w 1109"/>
                      <a:gd name="connsiteY1" fmla="*/ 554 h 554"/>
                      <a:gd name="connsiteX2" fmla="*/ 0 w 1109"/>
                      <a:gd name="connsiteY2" fmla="*/ 277 h 554"/>
                      <a:gd name="connsiteX3" fmla="*/ 555 w 1109"/>
                      <a:gd name="connsiteY3" fmla="*/ 0 h 554"/>
                      <a:gd name="connsiteX4" fmla="*/ 1109 w 1109"/>
                      <a:gd name="connsiteY4" fmla="*/ 277 h 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09" h="554">
                        <a:moveTo>
                          <a:pt x="1109" y="277"/>
                        </a:moveTo>
                        <a:cubicBezTo>
                          <a:pt x="1109" y="277"/>
                          <a:pt x="1109" y="554"/>
                          <a:pt x="555" y="554"/>
                        </a:cubicBezTo>
                        <a:cubicBezTo>
                          <a:pt x="0" y="554"/>
                          <a:pt x="0" y="554"/>
                          <a:pt x="0" y="277"/>
                        </a:cubicBezTo>
                        <a:cubicBezTo>
                          <a:pt x="0" y="0"/>
                          <a:pt x="0" y="0"/>
                          <a:pt x="555" y="0"/>
                        </a:cubicBezTo>
                        <a:cubicBezTo>
                          <a:pt x="1109" y="0"/>
                          <a:pt x="1109" y="0"/>
                          <a:pt x="1109" y="277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209" name="Freeform 4208">
                    <a:extLst>
                      <a:ext uri="{FF2B5EF4-FFF2-40B4-BE49-F238E27FC236}">
                        <a16:creationId xmlns:a16="http://schemas.microsoft.com/office/drawing/2014/main" id="{8E4DA583-296E-E94F-8198-3285B242A687}"/>
                      </a:ext>
                    </a:extLst>
                  </p:cNvPr>
                  <p:cNvSpPr/>
                  <p:nvPr/>
                </p:nvSpPr>
                <p:spPr>
                  <a:xfrm>
                    <a:off x="10802328" y="4652216"/>
                    <a:ext cx="2772" cy="554"/>
                  </a:xfrm>
                  <a:custGeom>
                    <a:avLst/>
                    <a:gdLst>
                      <a:gd name="connsiteX0" fmla="*/ 0 w 2772"/>
                      <a:gd name="connsiteY0" fmla="*/ 277 h 554"/>
                      <a:gd name="connsiteX1" fmla="*/ 0 w 2772"/>
                      <a:gd name="connsiteY1" fmla="*/ 554 h 554"/>
                      <a:gd name="connsiteX2" fmla="*/ 0 w 2772"/>
                      <a:gd name="connsiteY2" fmla="*/ 277 h 554"/>
                      <a:gd name="connsiteX3" fmla="*/ 0 w 2772"/>
                      <a:gd name="connsiteY3" fmla="*/ 0 h 554"/>
                      <a:gd name="connsiteX4" fmla="*/ 0 w 2772"/>
                      <a:gd name="connsiteY4" fmla="*/ 277 h 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72" h="554">
                        <a:moveTo>
                          <a:pt x="0" y="277"/>
                        </a:moveTo>
                        <a:cubicBezTo>
                          <a:pt x="0" y="277"/>
                          <a:pt x="0" y="554"/>
                          <a:pt x="0" y="554"/>
                        </a:cubicBezTo>
                        <a:cubicBezTo>
                          <a:pt x="0" y="554"/>
                          <a:pt x="0" y="554"/>
                          <a:pt x="0" y="277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277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210" name="Freeform 4209">
                    <a:extLst>
                      <a:ext uri="{FF2B5EF4-FFF2-40B4-BE49-F238E27FC236}">
                        <a16:creationId xmlns:a16="http://schemas.microsoft.com/office/drawing/2014/main" id="{7F37C28A-068F-6A92-7AD9-DC2EC724ECF1}"/>
                      </a:ext>
                    </a:extLst>
                  </p:cNvPr>
                  <p:cNvSpPr/>
                  <p:nvPr/>
                </p:nvSpPr>
                <p:spPr>
                  <a:xfrm>
                    <a:off x="10805100" y="4647782"/>
                    <a:ext cx="1663" cy="2771"/>
                  </a:xfrm>
                  <a:custGeom>
                    <a:avLst/>
                    <a:gdLst>
                      <a:gd name="connsiteX0" fmla="*/ 1663 w 1663"/>
                      <a:gd name="connsiteY0" fmla="*/ 1386 h 2771"/>
                      <a:gd name="connsiteX1" fmla="*/ 831 w 1663"/>
                      <a:gd name="connsiteY1" fmla="*/ 2771 h 2771"/>
                      <a:gd name="connsiteX2" fmla="*/ 0 w 1663"/>
                      <a:gd name="connsiteY2" fmla="*/ 1386 h 2771"/>
                      <a:gd name="connsiteX3" fmla="*/ 831 w 1663"/>
                      <a:gd name="connsiteY3" fmla="*/ 0 h 2771"/>
                      <a:gd name="connsiteX4" fmla="*/ 1663 w 1663"/>
                      <a:gd name="connsiteY4" fmla="*/ 1386 h 27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63" h="2771">
                        <a:moveTo>
                          <a:pt x="1663" y="1386"/>
                        </a:moveTo>
                        <a:cubicBezTo>
                          <a:pt x="1663" y="2151"/>
                          <a:pt x="1291" y="2771"/>
                          <a:pt x="831" y="2771"/>
                        </a:cubicBezTo>
                        <a:cubicBezTo>
                          <a:pt x="372" y="2771"/>
                          <a:pt x="0" y="2151"/>
                          <a:pt x="0" y="1386"/>
                        </a:cubicBezTo>
                        <a:cubicBezTo>
                          <a:pt x="0" y="621"/>
                          <a:pt x="372" y="0"/>
                          <a:pt x="831" y="0"/>
                        </a:cubicBezTo>
                        <a:cubicBezTo>
                          <a:pt x="1291" y="0"/>
                          <a:pt x="1663" y="621"/>
                          <a:pt x="1663" y="1386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211" name="Freeform 4210">
                    <a:extLst>
                      <a:ext uri="{FF2B5EF4-FFF2-40B4-BE49-F238E27FC236}">
                        <a16:creationId xmlns:a16="http://schemas.microsoft.com/office/drawing/2014/main" id="{37DF67D1-4B12-13FC-02EE-A6FBA6E7418A}"/>
                      </a:ext>
                    </a:extLst>
                  </p:cNvPr>
                  <p:cNvSpPr/>
                  <p:nvPr/>
                </p:nvSpPr>
                <p:spPr>
                  <a:xfrm>
                    <a:off x="10804822" y="4644734"/>
                    <a:ext cx="1663" cy="1632"/>
                  </a:xfrm>
                  <a:custGeom>
                    <a:avLst/>
                    <a:gdLst>
                      <a:gd name="connsiteX0" fmla="*/ 0 w 1663"/>
                      <a:gd name="connsiteY0" fmla="*/ 1386 h 1632"/>
                      <a:gd name="connsiteX1" fmla="*/ 832 w 1663"/>
                      <a:gd name="connsiteY1" fmla="*/ 1386 h 1632"/>
                      <a:gd name="connsiteX2" fmla="*/ 1664 w 1663"/>
                      <a:gd name="connsiteY2" fmla="*/ 554 h 1632"/>
                      <a:gd name="connsiteX3" fmla="*/ 1386 w 1663"/>
                      <a:gd name="connsiteY3" fmla="*/ 0 h 1632"/>
                      <a:gd name="connsiteX4" fmla="*/ 0 w 1663"/>
                      <a:gd name="connsiteY4" fmla="*/ 1109 h 1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63" h="1632">
                        <a:moveTo>
                          <a:pt x="0" y="1386"/>
                        </a:moveTo>
                        <a:cubicBezTo>
                          <a:pt x="0" y="1386"/>
                          <a:pt x="0" y="1940"/>
                          <a:pt x="832" y="1386"/>
                        </a:cubicBezTo>
                        <a:cubicBezTo>
                          <a:pt x="1386" y="1109"/>
                          <a:pt x="1664" y="832"/>
                          <a:pt x="1664" y="554"/>
                        </a:cubicBezTo>
                        <a:cubicBezTo>
                          <a:pt x="1664" y="277"/>
                          <a:pt x="1664" y="0"/>
                          <a:pt x="1386" y="0"/>
                        </a:cubicBezTo>
                        <a:cubicBezTo>
                          <a:pt x="1109" y="0"/>
                          <a:pt x="0" y="554"/>
                          <a:pt x="0" y="1109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212" name="Freeform 4211">
                    <a:extLst>
                      <a:ext uri="{FF2B5EF4-FFF2-40B4-BE49-F238E27FC236}">
                        <a16:creationId xmlns:a16="http://schemas.microsoft.com/office/drawing/2014/main" id="{E101C8DC-DCD6-EEE4-D2A3-2A49262AE1BF}"/>
                      </a:ext>
                    </a:extLst>
                  </p:cNvPr>
                  <p:cNvSpPr/>
                  <p:nvPr/>
                </p:nvSpPr>
                <p:spPr>
                  <a:xfrm>
                    <a:off x="10807595" y="4643625"/>
                    <a:ext cx="554" cy="1108"/>
                  </a:xfrm>
                  <a:custGeom>
                    <a:avLst/>
                    <a:gdLst>
                      <a:gd name="connsiteX0" fmla="*/ 554 w 554"/>
                      <a:gd name="connsiteY0" fmla="*/ 554 h 1108"/>
                      <a:gd name="connsiteX1" fmla="*/ 278 w 554"/>
                      <a:gd name="connsiteY1" fmla="*/ 1108 h 1108"/>
                      <a:gd name="connsiteX2" fmla="*/ 0 w 554"/>
                      <a:gd name="connsiteY2" fmla="*/ 554 h 1108"/>
                      <a:gd name="connsiteX3" fmla="*/ 278 w 554"/>
                      <a:gd name="connsiteY3" fmla="*/ 0 h 1108"/>
                      <a:gd name="connsiteX4" fmla="*/ 554 w 554"/>
                      <a:gd name="connsiteY4" fmla="*/ 554 h 11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4" h="1108">
                        <a:moveTo>
                          <a:pt x="554" y="554"/>
                        </a:moveTo>
                        <a:cubicBezTo>
                          <a:pt x="554" y="554"/>
                          <a:pt x="554" y="1108"/>
                          <a:pt x="278" y="1108"/>
                        </a:cubicBezTo>
                        <a:cubicBezTo>
                          <a:pt x="0" y="1108"/>
                          <a:pt x="0" y="1108"/>
                          <a:pt x="0" y="554"/>
                        </a:cubicBezTo>
                        <a:cubicBezTo>
                          <a:pt x="0" y="0"/>
                          <a:pt x="0" y="0"/>
                          <a:pt x="278" y="0"/>
                        </a:cubicBezTo>
                        <a:cubicBezTo>
                          <a:pt x="554" y="0"/>
                          <a:pt x="554" y="0"/>
                          <a:pt x="554" y="554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213" name="Freeform 4212">
                    <a:extLst>
                      <a:ext uri="{FF2B5EF4-FFF2-40B4-BE49-F238E27FC236}">
                        <a16:creationId xmlns:a16="http://schemas.microsoft.com/office/drawing/2014/main" id="{9894EAB2-678A-2EEF-E9BF-4FC9060B811B}"/>
                      </a:ext>
                    </a:extLst>
                  </p:cNvPr>
                  <p:cNvSpPr/>
                  <p:nvPr/>
                </p:nvSpPr>
                <p:spPr>
                  <a:xfrm>
                    <a:off x="10808981" y="4640521"/>
                    <a:ext cx="1078" cy="2826"/>
                  </a:xfrm>
                  <a:custGeom>
                    <a:avLst/>
                    <a:gdLst>
                      <a:gd name="connsiteX0" fmla="*/ 832 w 1078"/>
                      <a:gd name="connsiteY0" fmla="*/ 887 h 2826"/>
                      <a:gd name="connsiteX1" fmla="*/ 832 w 1078"/>
                      <a:gd name="connsiteY1" fmla="*/ 1441 h 2826"/>
                      <a:gd name="connsiteX2" fmla="*/ 554 w 1078"/>
                      <a:gd name="connsiteY2" fmla="*/ 2827 h 2826"/>
                      <a:gd name="connsiteX3" fmla="*/ 0 w 1078"/>
                      <a:gd name="connsiteY3" fmla="*/ 1719 h 2826"/>
                      <a:gd name="connsiteX4" fmla="*/ 0 w 1078"/>
                      <a:gd name="connsiteY4" fmla="*/ 887 h 2826"/>
                      <a:gd name="connsiteX5" fmla="*/ 832 w 1078"/>
                      <a:gd name="connsiteY5" fmla="*/ 56 h 2826"/>
                      <a:gd name="connsiteX6" fmla="*/ 832 w 1078"/>
                      <a:gd name="connsiteY6" fmla="*/ 610 h 2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78" h="2826">
                        <a:moveTo>
                          <a:pt x="832" y="887"/>
                        </a:moveTo>
                        <a:cubicBezTo>
                          <a:pt x="832" y="887"/>
                          <a:pt x="832" y="887"/>
                          <a:pt x="832" y="1441"/>
                        </a:cubicBezTo>
                        <a:cubicBezTo>
                          <a:pt x="832" y="1996"/>
                          <a:pt x="832" y="2827"/>
                          <a:pt x="554" y="2827"/>
                        </a:cubicBezTo>
                        <a:cubicBezTo>
                          <a:pt x="278" y="2827"/>
                          <a:pt x="0" y="2273"/>
                          <a:pt x="0" y="1719"/>
                        </a:cubicBezTo>
                        <a:cubicBezTo>
                          <a:pt x="0" y="1441"/>
                          <a:pt x="0" y="1164"/>
                          <a:pt x="0" y="887"/>
                        </a:cubicBezTo>
                        <a:cubicBezTo>
                          <a:pt x="0" y="610"/>
                          <a:pt x="278" y="-221"/>
                          <a:pt x="832" y="56"/>
                        </a:cubicBezTo>
                        <a:cubicBezTo>
                          <a:pt x="1386" y="333"/>
                          <a:pt x="832" y="610"/>
                          <a:pt x="832" y="610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214" name="Freeform 4213">
                    <a:extLst>
                      <a:ext uri="{FF2B5EF4-FFF2-40B4-BE49-F238E27FC236}">
                        <a16:creationId xmlns:a16="http://schemas.microsoft.com/office/drawing/2014/main" id="{FC0DCC6B-F66F-4410-7996-744DF5B6408F}"/>
                      </a:ext>
                    </a:extLst>
                  </p:cNvPr>
                  <p:cNvSpPr/>
                  <p:nvPr/>
                </p:nvSpPr>
                <p:spPr>
                  <a:xfrm>
                    <a:off x="10810090" y="4638451"/>
                    <a:ext cx="3435" cy="2403"/>
                  </a:xfrm>
                  <a:custGeom>
                    <a:avLst/>
                    <a:gdLst>
                      <a:gd name="connsiteX0" fmla="*/ 832 w 3435"/>
                      <a:gd name="connsiteY0" fmla="*/ 2126 h 2403"/>
                      <a:gd name="connsiteX1" fmla="*/ 1941 w 3435"/>
                      <a:gd name="connsiteY1" fmla="*/ 2126 h 2403"/>
                      <a:gd name="connsiteX2" fmla="*/ 2772 w 3435"/>
                      <a:gd name="connsiteY2" fmla="*/ 1572 h 2403"/>
                      <a:gd name="connsiteX3" fmla="*/ 3327 w 3435"/>
                      <a:gd name="connsiteY3" fmla="*/ 741 h 2403"/>
                      <a:gd name="connsiteX4" fmla="*/ 2496 w 3435"/>
                      <a:gd name="connsiteY4" fmla="*/ 186 h 2403"/>
                      <a:gd name="connsiteX5" fmla="*/ 1386 w 3435"/>
                      <a:gd name="connsiteY5" fmla="*/ 1018 h 2403"/>
                      <a:gd name="connsiteX6" fmla="*/ 0 w 3435"/>
                      <a:gd name="connsiteY6" fmla="*/ 1849 h 2403"/>
                      <a:gd name="connsiteX7" fmla="*/ 832 w 3435"/>
                      <a:gd name="connsiteY7" fmla="*/ 2404 h 2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435" h="2403">
                        <a:moveTo>
                          <a:pt x="832" y="2126"/>
                        </a:moveTo>
                        <a:cubicBezTo>
                          <a:pt x="832" y="2126"/>
                          <a:pt x="1386" y="2126"/>
                          <a:pt x="1941" y="2126"/>
                        </a:cubicBezTo>
                        <a:cubicBezTo>
                          <a:pt x="2496" y="2126"/>
                          <a:pt x="2496" y="1572"/>
                          <a:pt x="2772" y="1572"/>
                        </a:cubicBezTo>
                        <a:cubicBezTo>
                          <a:pt x="3327" y="1572"/>
                          <a:pt x="3604" y="1295"/>
                          <a:pt x="3327" y="741"/>
                        </a:cubicBezTo>
                        <a:cubicBezTo>
                          <a:pt x="3327" y="463"/>
                          <a:pt x="3050" y="-368"/>
                          <a:pt x="2496" y="186"/>
                        </a:cubicBezTo>
                        <a:cubicBezTo>
                          <a:pt x="1941" y="741"/>
                          <a:pt x="1941" y="1018"/>
                          <a:pt x="1386" y="1018"/>
                        </a:cubicBezTo>
                        <a:cubicBezTo>
                          <a:pt x="832" y="1018"/>
                          <a:pt x="0" y="1018"/>
                          <a:pt x="0" y="1849"/>
                        </a:cubicBezTo>
                        <a:cubicBezTo>
                          <a:pt x="0" y="2404"/>
                          <a:pt x="0" y="2404"/>
                          <a:pt x="832" y="2404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215" name="Freeform 4214">
                    <a:extLst>
                      <a:ext uri="{FF2B5EF4-FFF2-40B4-BE49-F238E27FC236}">
                        <a16:creationId xmlns:a16="http://schemas.microsoft.com/office/drawing/2014/main" id="{EB3346A0-670D-62D9-CA99-60675A6E5132}"/>
                      </a:ext>
                    </a:extLst>
                  </p:cNvPr>
                  <p:cNvSpPr/>
                  <p:nvPr/>
                </p:nvSpPr>
                <p:spPr>
                  <a:xfrm>
                    <a:off x="10813694" y="4637528"/>
                    <a:ext cx="554" cy="554"/>
                  </a:xfrm>
                  <a:custGeom>
                    <a:avLst/>
                    <a:gdLst>
                      <a:gd name="connsiteX0" fmla="*/ 554 w 554"/>
                      <a:gd name="connsiteY0" fmla="*/ 277 h 554"/>
                      <a:gd name="connsiteX1" fmla="*/ 277 w 554"/>
                      <a:gd name="connsiteY1" fmla="*/ 554 h 554"/>
                      <a:gd name="connsiteX2" fmla="*/ -1 w 554"/>
                      <a:gd name="connsiteY2" fmla="*/ 277 h 554"/>
                      <a:gd name="connsiteX3" fmla="*/ 277 w 554"/>
                      <a:gd name="connsiteY3" fmla="*/ 0 h 554"/>
                      <a:gd name="connsiteX4" fmla="*/ 554 w 554"/>
                      <a:gd name="connsiteY4" fmla="*/ 277 h 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4" h="554">
                        <a:moveTo>
                          <a:pt x="554" y="277"/>
                        </a:moveTo>
                        <a:cubicBezTo>
                          <a:pt x="554" y="430"/>
                          <a:pt x="430" y="554"/>
                          <a:pt x="277" y="554"/>
                        </a:cubicBezTo>
                        <a:cubicBezTo>
                          <a:pt x="124" y="554"/>
                          <a:pt x="-1" y="430"/>
                          <a:pt x="-1" y="277"/>
                        </a:cubicBezTo>
                        <a:cubicBezTo>
                          <a:pt x="-1" y="124"/>
                          <a:pt x="123" y="0"/>
                          <a:pt x="277" y="0"/>
                        </a:cubicBezTo>
                        <a:cubicBezTo>
                          <a:pt x="430" y="0"/>
                          <a:pt x="554" y="124"/>
                          <a:pt x="554" y="277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216" name="Freeform 4215">
                    <a:extLst>
                      <a:ext uri="{FF2B5EF4-FFF2-40B4-BE49-F238E27FC236}">
                        <a16:creationId xmlns:a16="http://schemas.microsoft.com/office/drawing/2014/main" id="{719B8533-621C-6048-EB48-FC51974FD091}"/>
                      </a:ext>
                    </a:extLst>
                  </p:cNvPr>
                  <p:cNvSpPr/>
                  <p:nvPr/>
                </p:nvSpPr>
                <p:spPr>
                  <a:xfrm>
                    <a:off x="10813062" y="4634128"/>
                    <a:ext cx="2295" cy="2569"/>
                  </a:xfrm>
                  <a:custGeom>
                    <a:avLst/>
                    <a:gdLst>
                      <a:gd name="connsiteX0" fmla="*/ 910 w 2295"/>
                      <a:gd name="connsiteY0" fmla="*/ 2292 h 2569"/>
                      <a:gd name="connsiteX1" fmla="*/ 632 w 2295"/>
                      <a:gd name="connsiteY1" fmla="*/ 2292 h 2569"/>
                      <a:gd name="connsiteX2" fmla="*/ 632 w 2295"/>
                      <a:gd name="connsiteY2" fmla="*/ 2015 h 2569"/>
                      <a:gd name="connsiteX3" fmla="*/ 355 w 2295"/>
                      <a:gd name="connsiteY3" fmla="*/ 1738 h 2569"/>
                      <a:gd name="connsiteX4" fmla="*/ 355 w 2295"/>
                      <a:gd name="connsiteY4" fmla="*/ 1184 h 2569"/>
                      <a:gd name="connsiteX5" fmla="*/ 78 w 2295"/>
                      <a:gd name="connsiteY5" fmla="*/ 76 h 2569"/>
                      <a:gd name="connsiteX6" fmla="*/ 910 w 2295"/>
                      <a:gd name="connsiteY6" fmla="*/ 630 h 2569"/>
                      <a:gd name="connsiteX7" fmla="*/ 1741 w 2295"/>
                      <a:gd name="connsiteY7" fmla="*/ 1738 h 2569"/>
                      <a:gd name="connsiteX8" fmla="*/ 2296 w 2295"/>
                      <a:gd name="connsiteY8" fmla="*/ 2292 h 2569"/>
                      <a:gd name="connsiteX9" fmla="*/ 1741 w 2295"/>
                      <a:gd name="connsiteY9" fmla="*/ 2570 h 25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2295" h="2569">
                        <a:moveTo>
                          <a:pt x="910" y="2292"/>
                        </a:moveTo>
                        <a:cubicBezTo>
                          <a:pt x="910" y="2292"/>
                          <a:pt x="910" y="2292"/>
                          <a:pt x="632" y="2292"/>
                        </a:cubicBezTo>
                        <a:cubicBezTo>
                          <a:pt x="632" y="2292"/>
                          <a:pt x="632" y="2015"/>
                          <a:pt x="632" y="2015"/>
                        </a:cubicBezTo>
                        <a:cubicBezTo>
                          <a:pt x="632" y="2015"/>
                          <a:pt x="355" y="2015"/>
                          <a:pt x="355" y="1738"/>
                        </a:cubicBezTo>
                        <a:cubicBezTo>
                          <a:pt x="355" y="1738"/>
                          <a:pt x="355" y="1461"/>
                          <a:pt x="355" y="1184"/>
                        </a:cubicBezTo>
                        <a:cubicBezTo>
                          <a:pt x="355" y="907"/>
                          <a:pt x="-200" y="353"/>
                          <a:pt x="78" y="76"/>
                        </a:cubicBezTo>
                        <a:cubicBezTo>
                          <a:pt x="78" y="-202"/>
                          <a:pt x="632" y="353"/>
                          <a:pt x="910" y="630"/>
                        </a:cubicBezTo>
                        <a:cubicBezTo>
                          <a:pt x="910" y="907"/>
                          <a:pt x="1186" y="1461"/>
                          <a:pt x="1741" y="1738"/>
                        </a:cubicBezTo>
                        <a:cubicBezTo>
                          <a:pt x="2296" y="1738"/>
                          <a:pt x="2296" y="2015"/>
                          <a:pt x="2296" y="2292"/>
                        </a:cubicBezTo>
                        <a:cubicBezTo>
                          <a:pt x="2296" y="2570"/>
                          <a:pt x="2296" y="2570"/>
                          <a:pt x="1741" y="2570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217" name="Freeform 4216">
                    <a:extLst>
                      <a:ext uri="{FF2B5EF4-FFF2-40B4-BE49-F238E27FC236}">
                        <a16:creationId xmlns:a16="http://schemas.microsoft.com/office/drawing/2014/main" id="{4CD38894-E8E4-9E9E-EA7A-48C103B8F0BE}"/>
                      </a:ext>
                    </a:extLst>
                  </p:cNvPr>
                  <p:cNvSpPr/>
                  <p:nvPr/>
                </p:nvSpPr>
                <p:spPr>
                  <a:xfrm>
                    <a:off x="10805931" y="4635034"/>
                    <a:ext cx="555" cy="554"/>
                  </a:xfrm>
                  <a:custGeom>
                    <a:avLst/>
                    <a:gdLst>
                      <a:gd name="connsiteX0" fmla="*/ 555 w 555"/>
                      <a:gd name="connsiteY0" fmla="*/ 277 h 554"/>
                      <a:gd name="connsiteX1" fmla="*/ 278 w 555"/>
                      <a:gd name="connsiteY1" fmla="*/ 554 h 554"/>
                      <a:gd name="connsiteX2" fmla="*/ 0 w 555"/>
                      <a:gd name="connsiteY2" fmla="*/ 277 h 554"/>
                      <a:gd name="connsiteX3" fmla="*/ 278 w 555"/>
                      <a:gd name="connsiteY3" fmla="*/ 0 h 554"/>
                      <a:gd name="connsiteX4" fmla="*/ 555 w 555"/>
                      <a:gd name="connsiteY4" fmla="*/ 277 h 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5" h="554">
                        <a:moveTo>
                          <a:pt x="555" y="277"/>
                        </a:moveTo>
                        <a:cubicBezTo>
                          <a:pt x="555" y="277"/>
                          <a:pt x="555" y="554"/>
                          <a:pt x="278" y="554"/>
                        </a:cubicBezTo>
                        <a:cubicBezTo>
                          <a:pt x="0" y="554"/>
                          <a:pt x="0" y="554"/>
                          <a:pt x="0" y="277"/>
                        </a:cubicBezTo>
                        <a:cubicBezTo>
                          <a:pt x="0" y="0"/>
                          <a:pt x="0" y="0"/>
                          <a:pt x="278" y="0"/>
                        </a:cubicBezTo>
                        <a:cubicBezTo>
                          <a:pt x="555" y="0"/>
                          <a:pt x="555" y="0"/>
                          <a:pt x="555" y="277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218" name="Freeform 4217">
                    <a:extLst>
                      <a:ext uri="{FF2B5EF4-FFF2-40B4-BE49-F238E27FC236}">
                        <a16:creationId xmlns:a16="http://schemas.microsoft.com/office/drawing/2014/main" id="{17010007-D991-2268-9BCF-0AE7B2FB2DC5}"/>
                      </a:ext>
                    </a:extLst>
                  </p:cNvPr>
                  <p:cNvSpPr/>
                  <p:nvPr/>
                </p:nvSpPr>
                <p:spPr>
                  <a:xfrm>
                    <a:off x="10800386" y="4632817"/>
                    <a:ext cx="555" cy="554"/>
                  </a:xfrm>
                  <a:custGeom>
                    <a:avLst/>
                    <a:gdLst>
                      <a:gd name="connsiteX0" fmla="*/ 555 w 555"/>
                      <a:gd name="connsiteY0" fmla="*/ 277 h 554"/>
                      <a:gd name="connsiteX1" fmla="*/ 278 w 555"/>
                      <a:gd name="connsiteY1" fmla="*/ 554 h 554"/>
                      <a:gd name="connsiteX2" fmla="*/ 0 w 555"/>
                      <a:gd name="connsiteY2" fmla="*/ 277 h 554"/>
                      <a:gd name="connsiteX3" fmla="*/ 278 w 555"/>
                      <a:gd name="connsiteY3" fmla="*/ 0 h 554"/>
                      <a:gd name="connsiteX4" fmla="*/ 555 w 555"/>
                      <a:gd name="connsiteY4" fmla="*/ 277 h 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5" h="554">
                        <a:moveTo>
                          <a:pt x="555" y="277"/>
                        </a:moveTo>
                        <a:cubicBezTo>
                          <a:pt x="555" y="277"/>
                          <a:pt x="555" y="554"/>
                          <a:pt x="278" y="554"/>
                        </a:cubicBezTo>
                        <a:cubicBezTo>
                          <a:pt x="0" y="554"/>
                          <a:pt x="0" y="554"/>
                          <a:pt x="0" y="277"/>
                        </a:cubicBezTo>
                        <a:cubicBezTo>
                          <a:pt x="0" y="0"/>
                          <a:pt x="0" y="0"/>
                          <a:pt x="278" y="0"/>
                        </a:cubicBezTo>
                        <a:cubicBezTo>
                          <a:pt x="555" y="0"/>
                          <a:pt x="555" y="0"/>
                          <a:pt x="555" y="277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219" name="Freeform 4218">
                    <a:extLst>
                      <a:ext uri="{FF2B5EF4-FFF2-40B4-BE49-F238E27FC236}">
                        <a16:creationId xmlns:a16="http://schemas.microsoft.com/office/drawing/2014/main" id="{C4609FEA-0D42-C77E-5C73-BC8A0743808F}"/>
                      </a:ext>
                    </a:extLst>
                  </p:cNvPr>
                  <p:cNvSpPr/>
                  <p:nvPr/>
                </p:nvSpPr>
                <p:spPr>
                  <a:xfrm>
                    <a:off x="10802327" y="4630323"/>
                    <a:ext cx="554" cy="554"/>
                  </a:xfrm>
                  <a:custGeom>
                    <a:avLst/>
                    <a:gdLst>
                      <a:gd name="connsiteX0" fmla="*/ 555 w 554"/>
                      <a:gd name="connsiteY0" fmla="*/ 277 h 554"/>
                      <a:gd name="connsiteX1" fmla="*/ 277 w 554"/>
                      <a:gd name="connsiteY1" fmla="*/ 554 h 554"/>
                      <a:gd name="connsiteX2" fmla="*/ 0 w 554"/>
                      <a:gd name="connsiteY2" fmla="*/ 277 h 554"/>
                      <a:gd name="connsiteX3" fmla="*/ 277 w 554"/>
                      <a:gd name="connsiteY3" fmla="*/ 0 h 554"/>
                      <a:gd name="connsiteX4" fmla="*/ 555 w 554"/>
                      <a:gd name="connsiteY4" fmla="*/ 277 h 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4" h="554">
                        <a:moveTo>
                          <a:pt x="555" y="277"/>
                        </a:moveTo>
                        <a:cubicBezTo>
                          <a:pt x="555" y="430"/>
                          <a:pt x="431" y="554"/>
                          <a:pt x="277" y="554"/>
                        </a:cubicBezTo>
                        <a:cubicBezTo>
                          <a:pt x="124" y="554"/>
                          <a:pt x="0" y="430"/>
                          <a:pt x="0" y="277"/>
                        </a:cubicBezTo>
                        <a:cubicBezTo>
                          <a:pt x="0" y="124"/>
                          <a:pt x="123" y="0"/>
                          <a:pt x="277" y="0"/>
                        </a:cubicBezTo>
                        <a:cubicBezTo>
                          <a:pt x="430" y="0"/>
                          <a:pt x="555" y="124"/>
                          <a:pt x="555" y="277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220" name="Freeform 4219">
                    <a:extLst>
                      <a:ext uri="{FF2B5EF4-FFF2-40B4-BE49-F238E27FC236}">
                        <a16:creationId xmlns:a16="http://schemas.microsoft.com/office/drawing/2014/main" id="{5721D11A-2487-CEAE-F75E-EF591F694A7C}"/>
                      </a:ext>
                    </a:extLst>
                  </p:cNvPr>
                  <p:cNvSpPr/>
                  <p:nvPr/>
                </p:nvSpPr>
                <p:spPr>
                  <a:xfrm>
                    <a:off x="10785416" y="4643071"/>
                    <a:ext cx="1108" cy="554"/>
                  </a:xfrm>
                  <a:custGeom>
                    <a:avLst/>
                    <a:gdLst>
                      <a:gd name="connsiteX0" fmla="*/ 1109 w 1108"/>
                      <a:gd name="connsiteY0" fmla="*/ 277 h 554"/>
                      <a:gd name="connsiteX1" fmla="*/ 554 w 1108"/>
                      <a:gd name="connsiteY1" fmla="*/ 554 h 554"/>
                      <a:gd name="connsiteX2" fmla="*/ 0 w 1108"/>
                      <a:gd name="connsiteY2" fmla="*/ 277 h 554"/>
                      <a:gd name="connsiteX3" fmla="*/ 554 w 1108"/>
                      <a:gd name="connsiteY3" fmla="*/ 0 h 554"/>
                      <a:gd name="connsiteX4" fmla="*/ 1109 w 1108"/>
                      <a:gd name="connsiteY4" fmla="*/ 277 h 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08" h="554">
                        <a:moveTo>
                          <a:pt x="1109" y="277"/>
                        </a:moveTo>
                        <a:cubicBezTo>
                          <a:pt x="1109" y="277"/>
                          <a:pt x="1109" y="554"/>
                          <a:pt x="554" y="554"/>
                        </a:cubicBezTo>
                        <a:cubicBezTo>
                          <a:pt x="0" y="554"/>
                          <a:pt x="0" y="554"/>
                          <a:pt x="0" y="277"/>
                        </a:cubicBezTo>
                        <a:cubicBezTo>
                          <a:pt x="0" y="0"/>
                          <a:pt x="0" y="0"/>
                          <a:pt x="554" y="0"/>
                        </a:cubicBezTo>
                        <a:cubicBezTo>
                          <a:pt x="1109" y="0"/>
                          <a:pt x="1109" y="0"/>
                          <a:pt x="1109" y="277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221" name="Freeform 4220">
                    <a:extLst>
                      <a:ext uri="{FF2B5EF4-FFF2-40B4-BE49-F238E27FC236}">
                        <a16:creationId xmlns:a16="http://schemas.microsoft.com/office/drawing/2014/main" id="{F383AC55-FED3-F5D1-3729-AB51F010AA66}"/>
                      </a:ext>
                    </a:extLst>
                  </p:cNvPr>
                  <p:cNvSpPr/>
                  <p:nvPr/>
                </p:nvSpPr>
                <p:spPr>
                  <a:xfrm>
                    <a:off x="10785970" y="4640300"/>
                    <a:ext cx="554" cy="554"/>
                  </a:xfrm>
                  <a:custGeom>
                    <a:avLst/>
                    <a:gdLst>
                      <a:gd name="connsiteX0" fmla="*/ 554 w 554"/>
                      <a:gd name="connsiteY0" fmla="*/ 277 h 554"/>
                      <a:gd name="connsiteX1" fmla="*/ 278 w 554"/>
                      <a:gd name="connsiteY1" fmla="*/ 554 h 554"/>
                      <a:gd name="connsiteX2" fmla="*/ 0 w 554"/>
                      <a:gd name="connsiteY2" fmla="*/ 277 h 554"/>
                      <a:gd name="connsiteX3" fmla="*/ 278 w 554"/>
                      <a:gd name="connsiteY3" fmla="*/ 0 h 554"/>
                      <a:gd name="connsiteX4" fmla="*/ 554 w 554"/>
                      <a:gd name="connsiteY4" fmla="*/ 277 h 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4" h="554">
                        <a:moveTo>
                          <a:pt x="554" y="277"/>
                        </a:moveTo>
                        <a:cubicBezTo>
                          <a:pt x="554" y="277"/>
                          <a:pt x="554" y="554"/>
                          <a:pt x="278" y="554"/>
                        </a:cubicBezTo>
                        <a:cubicBezTo>
                          <a:pt x="0" y="554"/>
                          <a:pt x="0" y="554"/>
                          <a:pt x="0" y="277"/>
                        </a:cubicBezTo>
                        <a:cubicBezTo>
                          <a:pt x="0" y="0"/>
                          <a:pt x="0" y="0"/>
                          <a:pt x="278" y="0"/>
                        </a:cubicBezTo>
                        <a:cubicBezTo>
                          <a:pt x="554" y="0"/>
                          <a:pt x="554" y="0"/>
                          <a:pt x="554" y="277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222" name="Freeform 4221">
                    <a:extLst>
                      <a:ext uri="{FF2B5EF4-FFF2-40B4-BE49-F238E27FC236}">
                        <a16:creationId xmlns:a16="http://schemas.microsoft.com/office/drawing/2014/main" id="{9368E12C-9FB8-25C5-8B5F-2A4DE093FF01}"/>
                      </a:ext>
                    </a:extLst>
                  </p:cNvPr>
                  <p:cNvSpPr/>
                  <p:nvPr/>
                </p:nvSpPr>
                <p:spPr>
                  <a:xfrm>
                    <a:off x="10791793" y="4640023"/>
                    <a:ext cx="554" cy="1108"/>
                  </a:xfrm>
                  <a:custGeom>
                    <a:avLst/>
                    <a:gdLst>
                      <a:gd name="connsiteX0" fmla="*/ 554 w 554"/>
                      <a:gd name="connsiteY0" fmla="*/ 554 h 1108"/>
                      <a:gd name="connsiteX1" fmla="*/ 277 w 554"/>
                      <a:gd name="connsiteY1" fmla="*/ 1109 h 1108"/>
                      <a:gd name="connsiteX2" fmla="*/ 0 w 554"/>
                      <a:gd name="connsiteY2" fmla="*/ 554 h 1108"/>
                      <a:gd name="connsiteX3" fmla="*/ 277 w 554"/>
                      <a:gd name="connsiteY3" fmla="*/ 0 h 1108"/>
                      <a:gd name="connsiteX4" fmla="*/ 554 w 554"/>
                      <a:gd name="connsiteY4" fmla="*/ 554 h 11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4" h="1108">
                        <a:moveTo>
                          <a:pt x="554" y="554"/>
                        </a:moveTo>
                        <a:cubicBezTo>
                          <a:pt x="554" y="554"/>
                          <a:pt x="554" y="1109"/>
                          <a:pt x="277" y="1109"/>
                        </a:cubicBezTo>
                        <a:cubicBezTo>
                          <a:pt x="0" y="1109"/>
                          <a:pt x="0" y="1109"/>
                          <a:pt x="0" y="554"/>
                        </a:cubicBezTo>
                        <a:cubicBezTo>
                          <a:pt x="0" y="0"/>
                          <a:pt x="0" y="0"/>
                          <a:pt x="277" y="0"/>
                        </a:cubicBezTo>
                        <a:cubicBezTo>
                          <a:pt x="554" y="0"/>
                          <a:pt x="554" y="0"/>
                          <a:pt x="554" y="554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223" name="Freeform 4222">
                    <a:extLst>
                      <a:ext uri="{FF2B5EF4-FFF2-40B4-BE49-F238E27FC236}">
                        <a16:creationId xmlns:a16="http://schemas.microsoft.com/office/drawing/2014/main" id="{E020EDFB-99D1-8EC4-2335-EE742DF165FE}"/>
                      </a:ext>
                    </a:extLst>
                  </p:cNvPr>
                  <p:cNvSpPr/>
                  <p:nvPr/>
                </p:nvSpPr>
                <p:spPr>
                  <a:xfrm>
                    <a:off x="10766842" y="4633649"/>
                    <a:ext cx="1662" cy="2217"/>
                  </a:xfrm>
                  <a:custGeom>
                    <a:avLst/>
                    <a:gdLst>
                      <a:gd name="connsiteX0" fmla="*/ 1663 w 1662"/>
                      <a:gd name="connsiteY0" fmla="*/ 1109 h 2217"/>
                      <a:gd name="connsiteX1" fmla="*/ 832 w 1662"/>
                      <a:gd name="connsiteY1" fmla="*/ 2217 h 2217"/>
                      <a:gd name="connsiteX2" fmla="*/ 0 w 1662"/>
                      <a:gd name="connsiteY2" fmla="*/ 1109 h 2217"/>
                      <a:gd name="connsiteX3" fmla="*/ 832 w 1662"/>
                      <a:gd name="connsiteY3" fmla="*/ 0 h 2217"/>
                      <a:gd name="connsiteX4" fmla="*/ 1663 w 1662"/>
                      <a:gd name="connsiteY4" fmla="*/ 1109 h 22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62" h="2217">
                        <a:moveTo>
                          <a:pt x="1663" y="1109"/>
                        </a:moveTo>
                        <a:cubicBezTo>
                          <a:pt x="1663" y="1663"/>
                          <a:pt x="1386" y="2217"/>
                          <a:pt x="832" y="2217"/>
                        </a:cubicBezTo>
                        <a:cubicBezTo>
                          <a:pt x="277" y="2217"/>
                          <a:pt x="0" y="1663"/>
                          <a:pt x="0" y="1109"/>
                        </a:cubicBezTo>
                        <a:cubicBezTo>
                          <a:pt x="0" y="554"/>
                          <a:pt x="277" y="0"/>
                          <a:pt x="832" y="0"/>
                        </a:cubicBezTo>
                        <a:cubicBezTo>
                          <a:pt x="1386" y="0"/>
                          <a:pt x="1663" y="554"/>
                          <a:pt x="1663" y="1109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224" name="Freeform 4223">
                    <a:extLst>
                      <a:ext uri="{FF2B5EF4-FFF2-40B4-BE49-F238E27FC236}">
                        <a16:creationId xmlns:a16="http://schemas.microsoft.com/office/drawing/2014/main" id="{89EB250F-F06C-FF96-A84C-20592A3CC22E}"/>
                      </a:ext>
                    </a:extLst>
                  </p:cNvPr>
                  <p:cNvSpPr/>
                  <p:nvPr/>
                </p:nvSpPr>
                <p:spPr>
                  <a:xfrm>
                    <a:off x="10762607" y="4637459"/>
                    <a:ext cx="4357" cy="4626"/>
                  </a:xfrm>
                  <a:custGeom>
                    <a:avLst/>
                    <a:gdLst>
                      <a:gd name="connsiteX0" fmla="*/ 4234 w 4357"/>
                      <a:gd name="connsiteY0" fmla="*/ 2840 h 4626"/>
                      <a:gd name="connsiteX1" fmla="*/ 4234 w 4357"/>
                      <a:gd name="connsiteY1" fmla="*/ 2286 h 4626"/>
                      <a:gd name="connsiteX2" fmla="*/ 3402 w 4357"/>
                      <a:gd name="connsiteY2" fmla="*/ 901 h 4626"/>
                      <a:gd name="connsiteX3" fmla="*/ 2294 w 4357"/>
                      <a:gd name="connsiteY3" fmla="*/ 69 h 4626"/>
                      <a:gd name="connsiteX4" fmla="*/ 630 w 4357"/>
                      <a:gd name="connsiteY4" fmla="*/ 346 h 4626"/>
                      <a:gd name="connsiteX5" fmla="*/ 76 w 4357"/>
                      <a:gd name="connsiteY5" fmla="*/ 2840 h 4626"/>
                      <a:gd name="connsiteX6" fmla="*/ 908 w 4357"/>
                      <a:gd name="connsiteY6" fmla="*/ 3949 h 4626"/>
                      <a:gd name="connsiteX7" fmla="*/ 2294 w 4357"/>
                      <a:gd name="connsiteY7" fmla="*/ 4503 h 4626"/>
                      <a:gd name="connsiteX8" fmla="*/ 3957 w 4357"/>
                      <a:gd name="connsiteY8" fmla="*/ 4503 h 4626"/>
                      <a:gd name="connsiteX9" fmla="*/ 3957 w 4357"/>
                      <a:gd name="connsiteY9" fmla="*/ 3118 h 46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4357" h="4626">
                        <a:moveTo>
                          <a:pt x="4234" y="2840"/>
                        </a:moveTo>
                        <a:cubicBezTo>
                          <a:pt x="4234" y="2840"/>
                          <a:pt x="4511" y="2840"/>
                          <a:pt x="4234" y="2286"/>
                        </a:cubicBezTo>
                        <a:cubicBezTo>
                          <a:pt x="3957" y="1732"/>
                          <a:pt x="3680" y="1455"/>
                          <a:pt x="3402" y="901"/>
                        </a:cubicBezTo>
                        <a:cubicBezTo>
                          <a:pt x="2848" y="346"/>
                          <a:pt x="2571" y="69"/>
                          <a:pt x="2294" y="69"/>
                        </a:cubicBezTo>
                        <a:cubicBezTo>
                          <a:pt x="2016" y="69"/>
                          <a:pt x="908" y="-208"/>
                          <a:pt x="630" y="346"/>
                        </a:cubicBezTo>
                        <a:cubicBezTo>
                          <a:pt x="353" y="1178"/>
                          <a:pt x="-202" y="2009"/>
                          <a:pt x="76" y="2840"/>
                        </a:cubicBezTo>
                        <a:cubicBezTo>
                          <a:pt x="353" y="3395"/>
                          <a:pt x="630" y="3672"/>
                          <a:pt x="908" y="3949"/>
                        </a:cubicBezTo>
                        <a:cubicBezTo>
                          <a:pt x="1184" y="4226"/>
                          <a:pt x="1462" y="4503"/>
                          <a:pt x="2294" y="4503"/>
                        </a:cubicBezTo>
                        <a:cubicBezTo>
                          <a:pt x="3402" y="4503"/>
                          <a:pt x="3957" y="4781"/>
                          <a:pt x="3957" y="4503"/>
                        </a:cubicBezTo>
                        <a:cubicBezTo>
                          <a:pt x="3957" y="3949"/>
                          <a:pt x="3957" y="3395"/>
                          <a:pt x="3957" y="3118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4147" name="Graphic 248">
                  <a:extLst>
                    <a:ext uri="{FF2B5EF4-FFF2-40B4-BE49-F238E27FC236}">
                      <a16:creationId xmlns:a16="http://schemas.microsoft.com/office/drawing/2014/main" id="{DD5ADD6F-75C8-C32F-2379-D07754680E0C}"/>
                    </a:ext>
                  </a:extLst>
                </p:cNvPr>
                <p:cNvGrpSpPr/>
                <p:nvPr/>
              </p:nvGrpSpPr>
              <p:grpSpPr>
                <a:xfrm>
                  <a:off x="10777377" y="4543307"/>
                  <a:ext cx="59574" cy="61798"/>
                  <a:chOff x="10777377" y="4543307"/>
                  <a:chExt cx="59574" cy="61798"/>
                </a:xfrm>
                <a:grpFill/>
              </p:grpSpPr>
              <p:grpSp>
                <p:nvGrpSpPr>
                  <p:cNvPr id="4148" name="Graphic 248">
                    <a:extLst>
                      <a:ext uri="{FF2B5EF4-FFF2-40B4-BE49-F238E27FC236}">
                        <a16:creationId xmlns:a16="http://schemas.microsoft.com/office/drawing/2014/main" id="{5410C948-3970-1C32-EC5E-9FA632C131B0}"/>
                      </a:ext>
                    </a:extLst>
                  </p:cNvPr>
                  <p:cNvGrpSpPr/>
                  <p:nvPr/>
                </p:nvGrpSpPr>
                <p:grpSpPr>
                  <a:xfrm>
                    <a:off x="10777377" y="4566845"/>
                    <a:ext cx="59574" cy="38260"/>
                    <a:chOff x="10777377" y="4566845"/>
                    <a:chExt cx="59574" cy="38260"/>
                  </a:xfrm>
                  <a:grpFill/>
                </p:grpSpPr>
                <p:sp>
                  <p:nvSpPr>
                    <p:cNvPr id="4151" name="Freeform 4150">
                      <a:extLst>
                        <a:ext uri="{FF2B5EF4-FFF2-40B4-BE49-F238E27FC236}">
                          <a16:creationId xmlns:a16="http://schemas.microsoft.com/office/drawing/2014/main" id="{A450DD1B-75E8-CEF3-22B8-515D1C262D8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777377" y="4604551"/>
                      <a:ext cx="554" cy="554"/>
                    </a:xfrm>
                    <a:custGeom>
                      <a:avLst/>
                      <a:gdLst>
                        <a:gd name="connsiteX0" fmla="*/ 554 w 554"/>
                        <a:gd name="connsiteY0" fmla="*/ 277 h 554"/>
                        <a:gd name="connsiteX1" fmla="*/ 277 w 554"/>
                        <a:gd name="connsiteY1" fmla="*/ 554 h 554"/>
                        <a:gd name="connsiteX2" fmla="*/ 0 w 554"/>
                        <a:gd name="connsiteY2" fmla="*/ 277 h 554"/>
                        <a:gd name="connsiteX3" fmla="*/ 277 w 554"/>
                        <a:gd name="connsiteY3" fmla="*/ 0 h 554"/>
                        <a:gd name="connsiteX4" fmla="*/ 554 w 554"/>
                        <a:gd name="connsiteY4" fmla="*/ 277 h 5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554" h="554">
                          <a:moveTo>
                            <a:pt x="554" y="277"/>
                          </a:moveTo>
                          <a:cubicBezTo>
                            <a:pt x="554" y="277"/>
                            <a:pt x="554" y="554"/>
                            <a:pt x="277" y="554"/>
                          </a:cubicBezTo>
                          <a:cubicBezTo>
                            <a:pt x="0" y="554"/>
                            <a:pt x="0" y="554"/>
                            <a:pt x="0" y="277"/>
                          </a:cubicBezTo>
                          <a:cubicBezTo>
                            <a:pt x="0" y="0"/>
                            <a:pt x="0" y="0"/>
                            <a:pt x="277" y="0"/>
                          </a:cubicBezTo>
                          <a:cubicBezTo>
                            <a:pt x="554" y="0"/>
                            <a:pt x="554" y="0"/>
                            <a:pt x="554" y="277"/>
                          </a:cubicBez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4152" name="Freeform 4151">
                      <a:extLst>
                        <a:ext uri="{FF2B5EF4-FFF2-40B4-BE49-F238E27FC236}">
                          <a16:creationId xmlns:a16="http://schemas.microsoft.com/office/drawing/2014/main" id="{5ECF9A59-D769-A7FE-6ACE-669D3E0D426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789575" y="4580441"/>
                      <a:ext cx="2772" cy="2216"/>
                    </a:xfrm>
                    <a:custGeom>
                      <a:avLst/>
                      <a:gdLst>
                        <a:gd name="connsiteX0" fmla="*/ 2772 w 2772"/>
                        <a:gd name="connsiteY0" fmla="*/ 1109 h 2216"/>
                        <a:gd name="connsiteX1" fmla="*/ 1386 w 2772"/>
                        <a:gd name="connsiteY1" fmla="*/ 2217 h 2216"/>
                        <a:gd name="connsiteX2" fmla="*/ 0 w 2772"/>
                        <a:gd name="connsiteY2" fmla="*/ 1109 h 2216"/>
                        <a:gd name="connsiteX3" fmla="*/ 1386 w 2772"/>
                        <a:gd name="connsiteY3" fmla="*/ 0 h 2216"/>
                        <a:gd name="connsiteX4" fmla="*/ 2772 w 2772"/>
                        <a:gd name="connsiteY4" fmla="*/ 1109 h 22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772" h="2216">
                          <a:moveTo>
                            <a:pt x="2772" y="1109"/>
                          </a:moveTo>
                          <a:cubicBezTo>
                            <a:pt x="2772" y="1721"/>
                            <a:pt x="2152" y="2217"/>
                            <a:pt x="1386" y="2217"/>
                          </a:cubicBezTo>
                          <a:cubicBezTo>
                            <a:pt x="621" y="2217"/>
                            <a:pt x="0" y="1721"/>
                            <a:pt x="0" y="1109"/>
                          </a:cubicBezTo>
                          <a:cubicBezTo>
                            <a:pt x="0" y="496"/>
                            <a:pt x="621" y="0"/>
                            <a:pt x="1386" y="0"/>
                          </a:cubicBezTo>
                          <a:cubicBezTo>
                            <a:pt x="2152" y="0"/>
                            <a:pt x="2772" y="496"/>
                            <a:pt x="2772" y="1109"/>
                          </a:cubicBez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4153" name="Freeform 4152">
                      <a:extLst>
                        <a:ext uri="{FF2B5EF4-FFF2-40B4-BE49-F238E27FC236}">
                          <a16:creationId xmlns:a16="http://schemas.microsoft.com/office/drawing/2014/main" id="{5693342F-1CE3-50FC-84A7-AA500EC4560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819516" y="4580164"/>
                      <a:ext cx="1108" cy="1108"/>
                    </a:xfrm>
                    <a:custGeom>
                      <a:avLst/>
                      <a:gdLst>
                        <a:gd name="connsiteX0" fmla="*/ 1109 w 1108"/>
                        <a:gd name="connsiteY0" fmla="*/ 554 h 1108"/>
                        <a:gd name="connsiteX1" fmla="*/ 554 w 1108"/>
                        <a:gd name="connsiteY1" fmla="*/ 1109 h 1108"/>
                        <a:gd name="connsiteX2" fmla="*/ 0 w 1108"/>
                        <a:gd name="connsiteY2" fmla="*/ 554 h 1108"/>
                        <a:gd name="connsiteX3" fmla="*/ 554 w 1108"/>
                        <a:gd name="connsiteY3" fmla="*/ 0 h 1108"/>
                        <a:gd name="connsiteX4" fmla="*/ 1109 w 1108"/>
                        <a:gd name="connsiteY4" fmla="*/ 554 h 110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108" h="1108">
                          <a:moveTo>
                            <a:pt x="1109" y="554"/>
                          </a:moveTo>
                          <a:cubicBezTo>
                            <a:pt x="1109" y="554"/>
                            <a:pt x="1109" y="1109"/>
                            <a:pt x="554" y="1109"/>
                          </a:cubicBezTo>
                          <a:cubicBezTo>
                            <a:pt x="0" y="1109"/>
                            <a:pt x="0" y="1109"/>
                            <a:pt x="0" y="554"/>
                          </a:cubicBezTo>
                          <a:cubicBezTo>
                            <a:pt x="0" y="0"/>
                            <a:pt x="0" y="0"/>
                            <a:pt x="554" y="0"/>
                          </a:cubicBezTo>
                          <a:cubicBezTo>
                            <a:pt x="1109" y="0"/>
                            <a:pt x="1109" y="0"/>
                            <a:pt x="1109" y="554"/>
                          </a:cubicBez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4154" name="Freeform 4153">
                      <a:extLst>
                        <a:ext uri="{FF2B5EF4-FFF2-40B4-BE49-F238E27FC236}">
                          <a16:creationId xmlns:a16="http://schemas.microsoft.com/office/drawing/2014/main" id="{3F136E73-2164-EC8B-9C2B-A90CABF1755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823397" y="4580164"/>
                      <a:ext cx="1109" cy="1108"/>
                    </a:xfrm>
                    <a:custGeom>
                      <a:avLst/>
                      <a:gdLst>
                        <a:gd name="connsiteX0" fmla="*/ 1109 w 1109"/>
                        <a:gd name="connsiteY0" fmla="*/ 554 h 1108"/>
                        <a:gd name="connsiteX1" fmla="*/ 554 w 1109"/>
                        <a:gd name="connsiteY1" fmla="*/ 1109 h 1108"/>
                        <a:gd name="connsiteX2" fmla="*/ 0 w 1109"/>
                        <a:gd name="connsiteY2" fmla="*/ 554 h 1108"/>
                        <a:gd name="connsiteX3" fmla="*/ 554 w 1109"/>
                        <a:gd name="connsiteY3" fmla="*/ 0 h 1108"/>
                        <a:gd name="connsiteX4" fmla="*/ 1109 w 1109"/>
                        <a:gd name="connsiteY4" fmla="*/ 554 h 110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109" h="1108">
                          <a:moveTo>
                            <a:pt x="1109" y="554"/>
                          </a:moveTo>
                          <a:cubicBezTo>
                            <a:pt x="1109" y="554"/>
                            <a:pt x="1109" y="1109"/>
                            <a:pt x="554" y="1109"/>
                          </a:cubicBezTo>
                          <a:cubicBezTo>
                            <a:pt x="0" y="1109"/>
                            <a:pt x="0" y="1109"/>
                            <a:pt x="0" y="554"/>
                          </a:cubicBezTo>
                          <a:cubicBezTo>
                            <a:pt x="0" y="0"/>
                            <a:pt x="0" y="0"/>
                            <a:pt x="554" y="0"/>
                          </a:cubicBezTo>
                          <a:cubicBezTo>
                            <a:pt x="1109" y="0"/>
                            <a:pt x="1109" y="0"/>
                            <a:pt x="1109" y="554"/>
                          </a:cubicBez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4155" name="Freeform 4154">
                      <a:extLst>
                        <a:ext uri="{FF2B5EF4-FFF2-40B4-BE49-F238E27FC236}">
                          <a16:creationId xmlns:a16="http://schemas.microsoft.com/office/drawing/2014/main" id="{60AFFD71-8F81-AE3F-6E32-AA20F3654AF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825061" y="4582104"/>
                      <a:ext cx="1108" cy="554"/>
                    </a:xfrm>
                    <a:custGeom>
                      <a:avLst/>
                      <a:gdLst>
                        <a:gd name="connsiteX0" fmla="*/ 1109 w 1108"/>
                        <a:gd name="connsiteY0" fmla="*/ 277 h 554"/>
                        <a:gd name="connsiteX1" fmla="*/ 554 w 1108"/>
                        <a:gd name="connsiteY1" fmla="*/ 554 h 554"/>
                        <a:gd name="connsiteX2" fmla="*/ 0 w 1108"/>
                        <a:gd name="connsiteY2" fmla="*/ 277 h 554"/>
                        <a:gd name="connsiteX3" fmla="*/ 554 w 1108"/>
                        <a:gd name="connsiteY3" fmla="*/ 0 h 554"/>
                        <a:gd name="connsiteX4" fmla="*/ 1109 w 1108"/>
                        <a:gd name="connsiteY4" fmla="*/ 277 h 5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108" h="554">
                          <a:moveTo>
                            <a:pt x="1109" y="277"/>
                          </a:moveTo>
                          <a:cubicBezTo>
                            <a:pt x="1109" y="277"/>
                            <a:pt x="1109" y="554"/>
                            <a:pt x="554" y="554"/>
                          </a:cubicBezTo>
                          <a:cubicBezTo>
                            <a:pt x="0" y="554"/>
                            <a:pt x="0" y="554"/>
                            <a:pt x="0" y="277"/>
                          </a:cubicBezTo>
                          <a:cubicBezTo>
                            <a:pt x="0" y="0"/>
                            <a:pt x="0" y="0"/>
                            <a:pt x="554" y="0"/>
                          </a:cubicBezTo>
                          <a:cubicBezTo>
                            <a:pt x="1109" y="0"/>
                            <a:pt x="1109" y="0"/>
                            <a:pt x="1109" y="277"/>
                          </a:cubicBez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4156" name="Freeform 4155">
                      <a:extLst>
                        <a:ext uri="{FF2B5EF4-FFF2-40B4-BE49-F238E27FC236}">
                          <a16:creationId xmlns:a16="http://schemas.microsoft.com/office/drawing/2014/main" id="{7D3177AF-93AF-3647-4870-7B9F20CB56E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827001" y="4582104"/>
                      <a:ext cx="554" cy="554"/>
                    </a:xfrm>
                    <a:custGeom>
                      <a:avLst/>
                      <a:gdLst>
                        <a:gd name="connsiteX0" fmla="*/ 554 w 554"/>
                        <a:gd name="connsiteY0" fmla="*/ 277 h 554"/>
                        <a:gd name="connsiteX1" fmla="*/ 277 w 554"/>
                        <a:gd name="connsiteY1" fmla="*/ 554 h 554"/>
                        <a:gd name="connsiteX2" fmla="*/ -1 w 554"/>
                        <a:gd name="connsiteY2" fmla="*/ 277 h 554"/>
                        <a:gd name="connsiteX3" fmla="*/ 277 w 554"/>
                        <a:gd name="connsiteY3" fmla="*/ 0 h 554"/>
                        <a:gd name="connsiteX4" fmla="*/ 554 w 554"/>
                        <a:gd name="connsiteY4" fmla="*/ 277 h 5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554" h="554">
                          <a:moveTo>
                            <a:pt x="554" y="277"/>
                          </a:moveTo>
                          <a:cubicBezTo>
                            <a:pt x="554" y="430"/>
                            <a:pt x="430" y="554"/>
                            <a:pt x="277" y="554"/>
                          </a:cubicBezTo>
                          <a:cubicBezTo>
                            <a:pt x="124" y="554"/>
                            <a:pt x="-1" y="430"/>
                            <a:pt x="-1" y="277"/>
                          </a:cubicBezTo>
                          <a:cubicBezTo>
                            <a:pt x="-1" y="124"/>
                            <a:pt x="123" y="0"/>
                            <a:pt x="277" y="0"/>
                          </a:cubicBezTo>
                          <a:cubicBezTo>
                            <a:pt x="430" y="0"/>
                            <a:pt x="554" y="124"/>
                            <a:pt x="554" y="277"/>
                          </a:cubicBez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4157" name="Freeform 4156">
                      <a:extLst>
                        <a:ext uri="{FF2B5EF4-FFF2-40B4-BE49-F238E27FC236}">
                          <a16:creationId xmlns:a16="http://schemas.microsoft.com/office/drawing/2014/main" id="{AE1D4184-D939-0FF7-2979-73E482AAB55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829774" y="4594297"/>
                      <a:ext cx="554" cy="554"/>
                    </a:xfrm>
                    <a:custGeom>
                      <a:avLst/>
                      <a:gdLst>
                        <a:gd name="connsiteX0" fmla="*/ 554 w 554"/>
                        <a:gd name="connsiteY0" fmla="*/ 277 h 554"/>
                        <a:gd name="connsiteX1" fmla="*/ 278 w 554"/>
                        <a:gd name="connsiteY1" fmla="*/ 554 h 554"/>
                        <a:gd name="connsiteX2" fmla="*/ 0 w 554"/>
                        <a:gd name="connsiteY2" fmla="*/ 277 h 554"/>
                        <a:gd name="connsiteX3" fmla="*/ 278 w 554"/>
                        <a:gd name="connsiteY3" fmla="*/ 0 h 554"/>
                        <a:gd name="connsiteX4" fmla="*/ 554 w 554"/>
                        <a:gd name="connsiteY4" fmla="*/ 277 h 5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554" h="554">
                          <a:moveTo>
                            <a:pt x="554" y="277"/>
                          </a:moveTo>
                          <a:cubicBezTo>
                            <a:pt x="554" y="277"/>
                            <a:pt x="554" y="554"/>
                            <a:pt x="278" y="554"/>
                          </a:cubicBezTo>
                          <a:cubicBezTo>
                            <a:pt x="0" y="554"/>
                            <a:pt x="0" y="554"/>
                            <a:pt x="0" y="277"/>
                          </a:cubicBezTo>
                          <a:cubicBezTo>
                            <a:pt x="0" y="0"/>
                            <a:pt x="0" y="0"/>
                            <a:pt x="278" y="0"/>
                          </a:cubicBezTo>
                          <a:cubicBezTo>
                            <a:pt x="554" y="0"/>
                            <a:pt x="554" y="0"/>
                            <a:pt x="554" y="277"/>
                          </a:cubicBez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4158" name="Freeform 4157">
                      <a:extLst>
                        <a:ext uri="{FF2B5EF4-FFF2-40B4-BE49-F238E27FC236}">
                          <a16:creationId xmlns:a16="http://schemas.microsoft.com/office/drawing/2014/main" id="{ED3AEABA-FC34-C1D9-21D7-ADC1F43904A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830882" y="4584321"/>
                      <a:ext cx="554" cy="554"/>
                    </a:xfrm>
                    <a:custGeom>
                      <a:avLst/>
                      <a:gdLst>
                        <a:gd name="connsiteX0" fmla="*/ 555 w 554"/>
                        <a:gd name="connsiteY0" fmla="*/ 277 h 554"/>
                        <a:gd name="connsiteX1" fmla="*/ 277 w 554"/>
                        <a:gd name="connsiteY1" fmla="*/ 554 h 554"/>
                        <a:gd name="connsiteX2" fmla="*/ 0 w 554"/>
                        <a:gd name="connsiteY2" fmla="*/ 277 h 554"/>
                        <a:gd name="connsiteX3" fmla="*/ 277 w 554"/>
                        <a:gd name="connsiteY3" fmla="*/ 0 h 554"/>
                        <a:gd name="connsiteX4" fmla="*/ 555 w 554"/>
                        <a:gd name="connsiteY4" fmla="*/ 277 h 5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554" h="554">
                          <a:moveTo>
                            <a:pt x="555" y="277"/>
                          </a:moveTo>
                          <a:cubicBezTo>
                            <a:pt x="555" y="430"/>
                            <a:pt x="431" y="554"/>
                            <a:pt x="277" y="554"/>
                          </a:cubicBezTo>
                          <a:cubicBezTo>
                            <a:pt x="124" y="554"/>
                            <a:pt x="0" y="430"/>
                            <a:pt x="0" y="277"/>
                          </a:cubicBezTo>
                          <a:cubicBezTo>
                            <a:pt x="0" y="124"/>
                            <a:pt x="124" y="0"/>
                            <a:pt x="277" y="0"/>
                          </a:cubicBezTo>
                          <a:cubicBezTo>
                            <a:pt x="430" y="0"/>
                            <a:pt x="555" y="124"/>
                            <a:pt x="555" y="277"/>
                          </a:cubicBez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4159" name="Freeform 4158">
                      <a:extLst>
                        <a:ext uri="{FF2B5EF4-FFF2-40B4-BE49-F238E27FC236}">
                          <a16:creationId xmlns:a16="http://schemas.microsoft.com/office/drawing/2014/main" id="{416FED79-D7E0-3974-85FD-9A66A1B1375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831992" y="4582381"/>
                      <a:ext cx="554" cy="554"/>
                    </a:xfrm>
                    <a:custGeom>
                      <a:avLst/>
                      <a:gdLst>
                        <a:gd name="connsiteX0" fmla="*/ 554 w 554"/>
                        <a:gd name="connsiteY0" fmla="*/ 277 h 554"/>
                        <a:gd name="connsiteX1" fmla="*/ 277 w 554"/>
                        <a:gd name="connsiteY1" fmla="*/ 554 h 554"/>
                        <a:gd name="connsiteX2" fmla="*/ 0 w 554"/>
                        <a:gd name="connsiteY2" fmla="*/ 277 h 554"/>
                        <a:gd name="connsiteX3" fmla="*/ 277 w 554"/>
                        <a:gd name="connsiteY3" fmla="*/ 0 h 554"/>
                        <a:gd name="connsiteX4" fmla="*/ 554 w 554"/>
                        <a:gd name="connsiteY4" fmla="*/ 277 h 5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554" h="554">
                          <a:moveTo>
                            <a:pt x="554" y="277"/>
                          </a:moveTo>
                          <a:cubicBezTo>
                            <a:pt x="554" y="277"/>
                            <a:pt x="554" y="554"/>
                            <a:pt x="277" y="554"/>
                          </a:cubicBezTo>
                          <a:cubicBezTo>
                            <a:pt x="0" y="554"/>
                            <a:pt x="0" y="554"/>
                            <a:pt x="0" y="277"/>
                          </a:cubicBezTo>
                          <a:cubicBezTo>
                            <a:pt x="0" y="0"/>
                            <a:pt x="0" y="0"/>
                            <a:pt x="277" y="0"/>
                          </a:cubicBezTo>
                          <a:cubicBezTo>
                            <a:pt x="554" y="0"/>
                            <a:pt x="554" y="0"/>
                            <a:pt x="554" y="277"/>
                          </a:cubicBez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4160" name="Freeform 4159">
                      <a:extLst>
                        <a:ext uri="{FF2B5EF4-FFF2-40B4-BE49-F238E27FC236}">
                          <a16:creationId xmlns:a16="http://schemas.microsoft.com/office/drawing/2014/main" id="{0C7E5BA0-896E-29D1-A7A7-EFFCAD470F9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830882" y="4580718"/>
                      <a:ext cx="555" cy="554"/>
                    </a:xfrm>
                    <a:custGeom>
                      <a:avLst/>
                      <a:gdLst>
                        <a:gd name="connsiteX0" fmla="*/ 555 w 555"/>
                        <a:gd name="connsiteY0" fmla="*/ 277 h 554"/>
                        <a:gd name="connsiteX1" fmla="*/ 278 w 555"/>
                        <a:gd name="connsiteY1" fmla="*/ 554 h 554"/>
                        <a:gd name="connsiteX2" fmla="*/ 0 w 555"/>
                        <a:gd name="connsiteY2" fmla="*/ 277 h 554"/>
                        <a:gd name="connsiteX3" fmla="*/ 278 w 555"/>
                        <a:gd name="connsiteY3" fmla="*/ 0 h 554"/>
                        <a:gd name="connsiteX4" fmla="*/ 555 w 555"/>
                        <a:gd name="connsiteY4" fmla="*/ 277 h 5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555" h="554">
                          <a:moveTo>
                            <a:pt x="555" y="277"/>
                          </a:moveTo>
                          <a:cubicBezTo>
                            <a:pt x="555" y="277"/>
                            <a:pt x="555" y="554"/>
                            <a:pt x="278" y="554"/>
                          </a:cubicBezTo>
                          <a:cubicBezTo>
                            <a:pt x="0" y="554"/>
                            <a:pt x="0" y="554"/>
                            <a:pt x="0" y="277"/>
                          </a:cubicBezTo>
                          <a:cubicBezTo>
                            <a:pt x="0" y="0"/>
                            <a:pt x="0" y="0"/>
                            <a:pt x="278" y="0"/>
                          </a:cubicBezTo>
                          <a:cubicBezTo>
                            <a:pt x="555" y="0"/>
                            <a:pt x="555" y="0"/>
                            <a:pt x="555" y="277"/>
                          </a:cubicBez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4161" name="Freeform 4160">
                      <a:extLst>
                        <a:ext uri="{FF2B5EF4-FFF2-40B4-BE49-F238E27FC236}">
                          <a16:creationId xmlns:a16="http://schemas.microsoft.com/office/drawing/2014/main" id="{B4628218-7ECE-E0AD-2175-012F5D5B2AB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829219" y="4578779"/>
                      <a:ext cx="554" cy="554"/>
                    </a:xfrm>
                    <a:custGeom>
                      <a:avLst/>
                      <a:gdLst>
                        <a:gd name="connsiteX0" fmla="*/ 554 w 554"/>
                        <a:gd name="connsiteY0" fmla="*/ 277 h 554"/>
                        <a:gd name="connsiteX1" fmla="*/ 277 w 554"/>
                        <a:gd name="connsiteY1" fmla="*/ 554 h 554"/>
                        <a:gd name="connsiteX2" fmla="*/ -1 w 554"/>
                        <a:gd name="connsiteY2" fmla="*/ 277 h 554"/>
                        <a:gd name="connsiteX3" fmla="*/ 277 w 554"/>
                        <a:gd name="connsiteY3" fmla="*/ 0 h 554"/>
                        <a:gd name="connsiteX4" fmla="*/ 554 w 554"/>
                        <a:gd name="connsiteY4" fmla="*/ 277 h 5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554" h="554">
                          <a:moveTo>
                            <a:pt x="554" y="277"/>
                          </a:moveTo>
                          <a:cubicBezTo>
                            <a:pt x="554" y="430"/>
                            <a:pt x="431" y="554"/>
                            <a:pt x="277" y="554"/>
                          </a:cubicBezTo>
                          <a:cubicBezTo>
                            <a:pt x="124" y="554"/>
                            <a:pt x="-1" y="430"/>
                            <a:pt x="-1" y="277"/>
                          </a:cubicBezTo>
                          <a:cubicBezTo>
                            <a:pt x="-1" y="124"/>
                            <a:pt x="123" y="0"/>
                            <a:pt x="277" y="0"/>
                          </a:cubicBezTo>
                          <a:cubicBezTo>
                            <a:pt x="430" y="0"/>
                            <a:pt x="554" y="124"/>
                            <a:pt x="554" y="277"/>
                          </a:cubicBez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4162" name="Freeform 4161">
                      <a:extLst>
                        <a:ext uri="{FF2B5EF4-FFF2-40B4-BE49-F238E27FC236}">
                          <a16:creationId xmlns:a16="http://schemas.microsoft.com/office/drawing/2014/main" id="{38E44EE0-4DD5-3658-2375-8C7F27A59A7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828110" y="4578502"/>
                      <a:ext cx="555" cy="554"/>
                    </a:xfrm>
                    <a:custGeom>
                      <a:avLst/>
                      <a:gdLst>
                        <a:gd name="connsiteX0" fmla="*/ 555 w 555"/>
                        <a:gd name="connsiteY0" fmla="*/ 277 h 554"/>
                        <a:gd name="connsiteX1" fmla="*/ 278 w 555"/>
                        <a:gd name="connsiteY1" fmla="*/ 554 h 554"/>
                        <a:gd name="connsiteX2" fmla="*/ 0 w 555"/>
                        <a:gd name="connsiteY2" fmla="*/ 277 h 554"/>
                        <a:gd name="connsiteX3" fmla="*/ 278 w 555"/>
                        <a:gd name="connsiteY3" fmla="*/ 0 h 554"/>
                        <a:gd name="connsiteX4" fmla="*/ 555 w 555"/>
                        <a:gd name="connsiteY4" fmla="*/ 277 h 5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555" h="554">
                          <a:moveTo>
                            <a:pt x="555" y="277"/>
                          </a:moveTo>
                          <a:cubicBezTo>
                            <a:pt x="555" y="277"/>
                            <a:pt x="555" y="554"/>
                            <a:pt x="278" y="554"/>
                          </a:cubicBezTo>
                          <a:cubicBezTo>
                            <a:pt x="0" y="554"/>
                            <a:pt x="0" y="554"/>
                            <a:pt x="0" y="277"/>
                          </a:cubicBezTo>
                          <a:cubicBezTo>
                            <a:pt x="0" y="0"/>
                            <a:pt x="0" y="0"/>
                            <a:pt x="278" y="0"/>
                          </a:cubicBezTo>
                          <a:cubicBezTo>
                            <a:pt x="555" y="0"/>
                            <a:pt x="555" y="0"/>
                            <a:pt x="555" y="277"/>
                          </a:cubicBez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4163" name="Freeform 4162">
                      <a:extLst>
                        <a:ext uri="{FF2B5EF4-FFF2-40B4-BE49-F238E27FC236}">
                          <a16:creationId xmlns:a16="http://schemas.microsoft.com/office/drawing/2014/main" id="{AFD87D5E-D60D-1435-E4BF-AF3B0A00228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829774" y="4577116"/>
                      <a:ext cx="554" cy="1108"/>
                    </a:xfrm>
                    <a:custGeom>
                      <a:avLst/>
                      <a:gdLst>
                        <a:gd name="connsiteX0" fmla="*/ 554 w 554"/>
                        <a:gd name="connsiteY0" fmla="*/ 554 h 1108"/>
                        <a:gd name="connsiteX1" fmla="*/ 277 w 554"/>
                        <a:gd name="connsiteY1" fmla="*/ 1108 h 1108"/>
                        <a:gd name="connsiteX2" fmla="*/ -1 w 554"/>
                        <a:gd name="connsiteY2" fmla="*/ 554 h 1108"/>
                        <a:gd name="connsiteX3" fmla="*/ 277 w 554"/>
                        <a:gd name="connsiteY3" fmla="*/ 0 h 1108"/>
                        <a:gd name="connsiteX4" fmla="*/ 554 w 554"/>
                        <a:gd name="connsiteY4" fmla="*/ 554 h 110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554" h="1108">
                          <a:moveTo>
                            <a:pt x="554" y="554"/>
                          </a:moveTo>
                          <a:cubicBezTo>
                            <a:pt x="554" y="860"/>
                            <a:pt x="430" y="1108"/>
                            <a:pt x="277" y="1108"/>
                          </a:cubicBezTo>
                          <a:cubicBezTo>
                            <a:pt x="124" y="1108"/>
                            <a:pt x="-1" y="860"/>
                            <a:pt x="-1" y="554"/>
                          </a:cubicBezTo>
                          <a:cubicBezTo>
                            <a:pt x="-1" y="248"/>
                            <a:pt x="123" y="0"/>
                            <a:pt x="277" y="0"/>
                          </a:cubicBezTo>
                          <a:cubicBezTo>
                            <a:pt x="430" y="0"/>
                            <a:pt x="554" y="248"/>
                            <a:pt x="554" y="554"/>
                          </a:cubicBez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4164" name="Freeform 4163">
                      <a:extLst>
                        <a:ext uri="{FF2B5EF4-FFF2-40B4-BE49-F238E27FC236}">
                          <a16:creationId xmlns:a16="http://schemas.microsoft.com/office/drawing/2014/main" id="{7C90202A-7B2D-1DDE-39E9-F1321944765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828110" y="4577393"/>
                      <a:ext cx="2772" cy="2771"/>
                    </a:xfrm>
                    <a:custGeom>
                      <a:avLst/>
                      <a:gdLst>
                        <a:gd name="connsiteX0" fmla="*/ 0 w 2772"/>
                        <a:gd name="connsiteY0" fmla="*/ 0 h 2771"/>
                        <a:gd name="connsiteX1" fmla="*/ 0 w 2772"/>
                        <a:gd name="connsiteY1" fmla="*/ 0 h 2771"/>
                        <a:gd name="connsiteX2" fmla="*/ 0 w 2772"/>
                        <a:gd name="connsiteY2" fmla="*/ 0 h 2771"/>
                        <a:gd name="connsiteX3" fmla="*/ 0 w 2772"/>
                        <a:gd name="connsiteY3" fmla="*/ 0 h 2771"/>
                        <a:gd name="connsiteX4" fmla="*/ 0 w 2772"/>
                        <a:gd name="connsiteY4" fmla="*/ 0 h 277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772" h="2771">
                          <a:moveTo>
                            <a:pt x="0" y="0"/>
                          </a:move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4165" name="Freeform 4164">
                      <a:extLst>
                        <a:ext uri="{FF2B5EF4-FFF2-40B4-BE49-F238E27FC236}">
                          <a16:creationId xmlns:a16="http://schemas.microsoft.com/office/drawing/2014/main" id="{70EDE06E-53E0-F0C3-F513-C4D2A4255B5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827279" y="4576285"/>
                      <a:ext cx="554" cy="1108"/>
                    </a:xfrm>
                    <a:custGeom>
                      <a:avLst/>
                      <a:gdLst>
                        <a:gd name="connsiteX0" fmla="*/ 554 w 554"/>
                        <a:gd name="connsiteY0" fmla="*/ 554 h 1108"/>
                        <a:gd name="connsiteX1" fmla="*/ 277 w 554"/>
                        <a:gd name="connsiteY1" fmla="*/ 1109 h 1108"/>
                        <a:gd name="connsiteX2" fmla="*/ 0 w 554"/>
                        <a:gd name="connsiteY2" fmla="*/ 554 h 1108"/>
                        <a:gd name="connsiteX3" fmla="*/ 277 w 554"/>
                        <a:gd name="connsiteY3" fmla="*/ 0 h 1108"/>
                        <a:gd name="connsiteX4" fmla="*/ 554 w 554"/>
                        <a:gd name="connsiteY4" fmla="*/ 554 h 110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554" h="1108">
                          <a:moveTo>
                            <a:pt x="554" y="554"/>
                          </a:moveTo>
                          <a:cubicBezTo>
                            <a:pt x="554" y="554"/>
                            <a:pt x="554" y="1109"/>
                            <a:pt x="277" y="1109"/>
                          </a:cubicBezTo>
                          <a:cubicBezTo>
                            <a:pt x="0" y="1109"/>
                            <a:pt x="0" y="1109"/>
                            <a:pt x="0" y="554"/>
                          </a:cubicBezTo>
                          <a:cubicBezTo>
                            <a:pt x="0" y="0"/>
                            <a:pt x="0" y="0"/>
                            <a:pt x="277" y="0"/>
                          </a:cubicBezTo>
                          <a:cubicBezTo>
                            <a:pt x="554" y="0"/>
                            <a:pt x="554" y="0"/>
                            <a:pt x="554" y="554"/>
                          </a:cubicBez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4166" name="Freeform 4165">
                      <a:extLst>
                        <a:ext uri="{FF2B5EF4-FFF2-40B4-BE49-F238E27FC236}">
                          <a16:creationId xmlns:a16="http://schemas.microsoft.com/office/drawing/2014/main" id="{BE18D5CE-03F9-DA6B-D678-32DB9AB904B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828387" y="4576285"/>
                      <a:ext cx="2772" cy="2771"/>
                    </a:xfrm>
                    <a:custGeom>
                      <a:avLst/>
                      <a:gdLst>
                        <a:gd name="connsiteX0" fmla="*/ 0 w 2772"/>
                        <a:gd name="connsiteY0" fmla="*/ 0 h 2771"/>
                        <a:gd name="connsiteX1" fmla="*/ 0 w 2772"/>
                        <a:gd name="connsiteY1" fmla="*/ 0 h 2771"/>
                        <a:gd name="connsiteX2" fmla="*/ 0 w 2772"/>
                        <a:gd name="connsiteY2" fmla="*/ 0 h 2771"/>
                        <a:gd name="connsiteX3" fmla="*/ 0 w 2772"/>
                        <a:gd name="connsiteY3" fmla="*/ 0 h 2771"/>
                        <a:gd name="connsiteX4" fmla="*/ 0 w 2772"/>
                        <a:gd name="connsiteY4" fmla="*/ 0 h 277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772" h="2771">
                          <a:moveTo>
                            <a:pt x="0" y="0"/>
                          </a:move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4167" name="Freeform 4166">
                      <a:extLst>
                        <a:ext uri="{FF2B5EF4-FFF2-40B4-BE49-F238E27FC236}">
                          <a16:creationId xmlns:a16="http://schemas.microsoft.com/office/drawing/2014/main" id="{0866594B-7A36-C0DF-358D-69A205487B5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827556" y="4575453"/>
                      <a:ext cx="554" cy="2771"/>
                    </a:xfrm>
                    <a:custGeom>
                      <a:avLst/>
                      <a:gdLst>
                        <a:gd name="connsiteX0" fmla="*/ 554 w 554"/>
                        <a:gd name="connsiteY0" fmla="*/ 0 h 2771"/>
                        <a:gd name="connsiteX1" fmla="*/ 278 w 554"/>
                        <a:gd name="connsiteY1" fmla="*/ 0 h 2771"/>
                        <a:gd name="connsiteX2" fmla="*/ 0 w 554"/>
                        <a:gd name="connsiteY2" fmla="*/ 0 h 2771"/>
                        <a:gd name="connsiteX3" fmla="*/ 278 w 554"/>
                        <a:gd name="connsiteY3" fmla="*/ 0 h 2771"/>
                        <a:gd name="connsiteX4" fmla="*/ 554 w 554"/>
                        <a:gd name="connsiteY4" fmla="*/ 0 h 277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554" h="2771">
                          <a:moveTo>
                            <a:pt x="554" y="0"/>
                          </a:moveTo>
                          <a:cubicBezTo>
                            <a:pt x="554" y="0"/>
                            <a:pt x="554" y="0"/>
                            <a:pt x="278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278" y="0"/>
                          </a:cubicBezTo>
                          <a:cubicBezTo>
                            <a:pt x="554" y="0"/>
                            <a:pt x="554" y="0"/>
                            <a:pt x="554" y="0"/>
                          </a:cubicBez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4168" name="Freeform 4167">
                      <a:extLst>
                        <a:ext uri="{FF2B5EF4-FFF2-40B4-BE49-F238E27FC236}">
                          <a16:creationId xmlns:a16="http://schemas.microsoft.com/office/drawing/2014/main" id="{AAFF86B5-B7E8-3372-E8C5-3848995DDBC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825893" y="4577670"/>
                      <a:ext cx="554" cy="554"/>
                    </a:xfrm>
                    <a:custGeom>
                      <a:avLst/>
                      <a:gdLst>
                        <a:gd name="connsiteX0" fmla="*/ 554 w 554"/>
                        <a:gd name="connsiteY0" fmla="*/ 277 h 554"/>
                        <a:gd name="connsiteX1" fmla="*/ 277 w 554"/>
                        <a:gd name="connsiteY1" fmla="*/ 554 h 554"/>
                        <a:gd name="connsiteX2" fmla="*/ 0 w 554"/>
                        <a:gd name="connsiteY2" fmla="*/ 277 h 554"/>
                        <a:gd name="connsiteX3" fmla="*/ 277 w 554"/>
                        <a:gd name="connsiteY3" fmla="*/ 0 h 554"/>
                        <a:gd name="connsiteX4" fmla="*/ 554 w 554"/>
                        <a:gd name="connsiteY4" fmla="*/ 277 h 5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554" h="554">
                          <a:moveTo>
                            <a:pt x="554" y="277"/>
                          </a:moveTo>
                          <a:cubicBezTo>
                            <a:pt x="554" y="277"/>
                            <a:pt x="554" y="554"/>
                            <a:pt x="277" y="554"/>
                          </a:cubicBezTo>
                          <a:cubicBezTo>
                            <a:pt x="0" y="554"/>
                            <a:pt x="0" y="554"/>
                            <a:pt x="0" y="277"/>
                          </a:cubicBezTo>
                          <a:cubicBezTo>
                            <a:pt x="0" y="0"/>
                            <a:pt x="0" y="0"/>
                            <a:pt x="277" y="0"/>
                          </a:cubicBezTo>
                          <a:cubicBezTo>
                            <a:pt x="554" y="0"/>
                            <a:pt x="554" y="0"/>
                            <a:pt x="554" y="277"/>
                          </a:cubicBez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4169" name="Freeform 4168">
                      <a:extLst>
                        <a:ext uri="{FF2B5EF4-FFF2-40B4-BE49-F238E27FC236}">
                          <a16:creationId xmlns:a16="http://schemas.microsoft.com/office/drawing/2014/main" id="{04A3FEEA-6449-12C4-E409-F7E5A0E3262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823675" y="4577393"/>
                      <a:ext cx="1940" cy="954"/>
                    </a:xfrm>
                    <a:custGeom>
                      <a:avLst/>
                      <a:gdLst>
                        <a:gd name="connsiteX0" fmla="*/ 0 w 1940"/>
                        <a:gd name="connsiteY0" fmla="*/ 831 h 954"/>
                        <a:gd name="connsiteX1" fmla="*/ 832 w 1940"/>
                        <a:gd name="connsiteY1" fmla="*/ 831 h 954"/>
                        <a:gd name="connsiteX2" fmla="*/ 1941 w 1940"/>
                        <a:gd name="connsiteY2" fmla="*/ 554 h 954"/>
                        <a:gd name="connsiteX3" fmla="*/ 1386 w 1940"/>
                        <a:gd name="connsiteY3" fmla="*/ 0 h 954"/>
                        <a:gd name="connsiteX4" fmla="*/ 0 w 1940"/>
                        <a:gd name="connsiteY4" fmla="*/ 831 h 954"/>
                        <a:gd name="connsiteX5" fmla="*/ 277 w 1940"/>
                        <a:gd name="connsiteY5" fmla="*/ 831 h 9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940" h="954">
                          <a:moveTo>
                            <a:pt x="0" y="831"/>
                          </a:moveTo>
                          <a:cubicBezTo>
                            <a:pt x="0" y="831"/>
                            <a:pt x="0" y="831"/>
                            <a:pt x="832" y="831"/>
                          </a:cubicBezTo>
                          <a:cubicBezTo>
                            <a:pt x="1386" y="831"/>
                            <a:pt x="1941" y="831"/>
                            <a:pt x="1941" y="554"/>
                          </a:cubicBezTo>
                          <a:cubicBezTo>
                            <a:pt x="1941" y="277"/>
                            <a:pt x="1663" y="0"/>
                            <a:pt x="1386" y="0"/>
                          </a:cubicBezTo>
                          <a:cubicBezTo>
                            <a:pt x="1109" y="0"/>
                            <a:pt x="0" y="554"/>
                            <a:pt x="0" y="831"/>
                          </a:cubicBezTo>
                          <a:cubicBezTo>
                            <a:pt x="0" y="1109"/>
                            <a:pt x="277" y="831"/>
                            <a:pt x="277" y="831"/>
                          </a:cubicBez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4170" name="Freeform 4169">
                      <a:extLst>
                        <a:ext uri="{FF2B5EF4-FFF2-40B4-BE49-F238E27FC236}">
                          <a16:creationId xmlns:a16="http://schemas.microsoft.com/office/drawing/2014/main" id="{0DF896B8-8EAC-835B-82F7-6297C9FB323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823813" y="4575951"/>
                      <a:ext cx="1045" cy="943"/>
                    </a:xfrm>
                    <a:custGeom>
                      <a:avLst/>
                      <a:gdLst>
                        <a:gd name="connsiteX0" fmla="*/ 970 w 1045"/>
                        <a:gd name="connsiteY0" fmla="*/ 611 h 943"/>
                        <a:gd name="connsiteX1" fmla="*/ 416 w 1045"/>
                        <a:gd name="connsiteY1" fmla="*/ 57 h 943"/>
                        <a:gd name="connsiteX2" fmla="*/ 416 w 1045"/>
                        <a:gd name="connsiteY2" fmla="*/ 888 h 943"/>
                        <a:gd name="connsiteX3" fmla="*/ 970 w 1045"/>
                        <a:gd name="connsiteY3" fmla="*/ 611 h 94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1045" h="943">
                          <a:moveTo>
                            <a:pt x="970" y="611"/>
                          </a:moveTo>
                          <a:cubicBezTo>
                            <a:pt x="970" y="611"/>
                            <a:pt x="970" y="-221"/>
                            <a:pt x="416" y="57"/>
                          </a:cubicBezTo>
                          <a:cubicBezTo>
                            <a:pt x="-139" y="334"/>
                            <a:pt x="-139" y="1165"/>
                            <a:pt x="416" y="888"/>
                          </a:cubicBezTo>
                          <a:cubicBezTo>
                            <a:pt x="693" y="888"/>
                            <a:pt x="1248" y="888"/>
                            <a:pt x="970" y="611"/>
                          </a:cubicBez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4171" name="Freeform 4170">
                      <a:extLst>
                        <a:ext uri="{FF2B5EF4-FFF2-40B4-BE49-F238E27FC236}">
                          <a16:creationId xmlns:a16="http://schemas.microsoft.com/office/drawing/2014/main" id="{1A8DE318-BA99-422E-8F17-FD9BDBB6DA0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825061" y="4575522"/>
                      <a:ext cx="800" cy="1285"/>
                    </a:xfrm>
                    <a:custGeom>
                      <a:avLst/>
                      <a:gdLst>
                        <a:gd name="connsiteX0" fmla="*/ 554 w 800"/>
                        <a:gd name="connsiteY0" fmla="*/ 1039 h 1285"/>
                        <a:gd name="connsiteX1" fmla="*/ 554 w 800"/>
                        <a:gd name="connsiteY1" fmla="*/ 762 h 1285"/>
                        <a:gd name="connsiteX2" fmla="*/ 554 w 800"/>
                        <a:gd name="connsiteY2" fmla="*/ 208 h 1285"/>
                        <a:gd name="connsiteX3" fmla="*/ 0 w 800"/>
                        <a:gd name="connsiteY3" fmla="*/ 208 h 1285"/>
                        <a:gd name="connsiteX4" fmla="*/ 0 w 800"/>
                        <a:gd name="connsiteY4" fmla="*/ 1039 h 1285"/>
                        <a:gd name="connsiteX5" fmla="*/ 277 w 800"/>
                        <a:gd name="connsiteY5" fmla="*/ 1039 h 128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800" h="1285">
                          <a:moveTo>
                            <a:pt x="554" y="1039"/>
                          </a:moveTo>
                          <a:cubicBezTo>
                            <a:pt x="554" y="1039"/>
                            <a:pt x="554" y="1039"/>
                            <a:pt x="554" y="762"/>
                          </a:cubicBezTo>
                          <a:cubicBezTo>
                            <a:pt x="554" y="762"/>
                            <a:pt x="1109" y="762"/>
                            <a:pt x="554" y="208"/>
                          </a:cubicBezTo>
                          <a:cubicBezTo>
                            <a:pt x="554" y="-69"/>
                            <a:pt x="554" y="-69"/>
                            <a:pt x="0" y="208"/>
                          </a:cubicBezTo>
                          <a:cubicBezTo>
                            <a:pt x="0" y="208"/>
                            <a:pt x="0" y="762"/>
                            <a:pt x="0" y="1039"/>
                          </a:cubicBezTo>
                          <a:cubicBezTo>
                            <a:pt x="0" y="1039"/>
                            <a:pt x="277" y="1594"/>
                            <a:pt x="277" y="1039"/>
                          </a:cubicBez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4172" name="Freeform 4171">
                      <a:extLst>
                        <a:ext uri="{FF2B5EF4-FFF2-40B4-BE49-F238E27FC236}">
                          <a16:creationId xmlns:a16="http://schemas.microsoft.com/office/drawing/2014/main" id="{2F1452BE-E984-294A-8392-D61821152D5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825572" y="4574375"/>
                      <a:ext cx="1151" cy="1632"/>
                    </a:xfrm>
                    <a:custGeom>
                      <a:avLst/>
                      <a:gdLst>
                        <a:gd name="connsiteX0" fmla="*/ 875 w 1151"/>
                        <a:gd name="connsiteY0" fmla="*/ 1355 h 1632"/>
                        <a:gd name="connsiteX1" fmla="*/ 320 w 1151"/>
                        <a:gd name="connsiteY1" fmla="*/ 801 h 1632"/>
                        <a:gd name="connsiteX2" fmla="*/ 320 w 1151"/>
                        <a:gd name="connsiteY2" fmla="*/ 246 h 1632"/>
                        <a:gd name="connsiteX3" fmla="*/ 1152 w 1151"/>
                        <a:gd name="connsiteY3" fmla="*/ 246 h 1632"/>
                        <a:gd name="connsiteX4" fmla="*/ 1152 w 1151"/>
                        <a:gd name="connsiteY4" fmla="*/ 1078 h 1632"/>
                        <a:gd name="connsiteX5" fmla="*/ 1152 w 1151"/>
                        <a:gd name="connsiteY5" fmla="*/ 1632 h 1632"/>
                        <a:gd name="connsiteX6" fmla="*/ 597 w 1151"/>
                        <a:gd name="connsiteY6" fmla="*/ 1632 h 16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1151" h="1632">
                          <a:moveTo>
                            <a:pt x="875" y="1355"/>
                          </a:moveTo>
                          <a:cubicBezTo>
                            <a:pt x="875" y="1355"/>
                            <a:pt x="597" y="801"/>
                            <a:pt x="320" y="801"/>
                          </a:cubicBezTo>
                          <a:cubicBezTo>
                            <a:pt x="43" y="801"/>
                            <a:pt x="-235" y="801"/>
                            <a:pt x="320" y="246"/>
                          </a:cubicBezTo>
                          <a:cubicBezTo>
                            <a:pt x="320" y="246"/>
                            <a:pt x="1152" y="-308"/>
                            <a:pt x="1152" y="246"/>
                          </a:cubicBezTo>
                          <a:cubicBezTo>
                            <a:pt x="1152" y="801"/>
                            <a:pt x="1152" y="801"/>
                            <a:pt x="1152" y="1078"/>
                          </a:cubicBezTo>
                          <a:cubicBezTo>
                            <a:pt x="1152" y="1355"/>
                            <a:pt x="1152" y="1632"/>
                            <a:pt x="1152" y="1632"/>
                          </a:cubicBezTo>
                          <a:cubicBezTo>
                            <a:pt x="1152" y="1632"/>
                            <a:pt x="1152" y="1632"/>
                            <a:pt x="597" y="1632"/>
                          </a:cubicBez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4173" name="Freeform 4172">
                      <a:extLst>
                        <a:ext uri="{FF2B5EF4-FFF2-40B4-BE49-F238E27FC236}">
                          <a16:creationId xmlns:a16="http://schemas.microsoft.com/office/drawing/2014/main" id="{9CF056CF-6C09-0318-349A-E09AF6C5552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827759" y="4574067"/>
                      <a:ext cx="2137" cy="2217"/>
                    </a:xfrm>
                    <a:custGeom>
                      <a:avLst/>
                      <a:gdLst>
                        <a:gd name="connsiteX0" fmla="*/ 906 w 2137"/>
                        <a:gd name="connsiteY0" fmla="*/ 1386 h 2217"/>
                        <a:gd name="connsiteX1" fmla="*/ 906 w 2137"/>
                        <a:gd name="connsiteY1" fmla="*/ 554 h 2217"/>
                        <a:gd name="connsiteX2" fmla="*/ 74 w 2137"/>
                        <a:gd name="connsiteY2" fmla="*/ 0 h 2217"/>
                        <a:gd name="connsiteX3" fmla="*/ 1183 w 2137"/>
                        <a:gd name="connsiteY3" fmla="*/ 0 h 2217"/>
                        <a:gd name="connsiteX4" fmla="*/ 2014 w 2137"/>
                        <a:gd name="connsiteY4" fmla="*/ 1109 h 2217"/>
                        <a:gd name="connsiteX5" fmla="*/ 2014 w 2137"/>
                        <a:gd name="connsiteY5" fmla="*/ 1663 h 2217"/>
                        <a:gd name="connsiteX6" fmla="*/ 2014 w 2137"/>
                        <a:gd name="connsiteY6" fmla="*/ 2217 h 2217"/>
                        <a:gd name="connsiteX7" fmla="*/ 1183 w 2137"/>
                        <a:gd name="connsiteY7" fmla="*/ 2217 h 2217"/>
                        <a:gd name="connsiteX8" fmla="*/ 1183 w 2137"/>
                        <a:gd name="connsiteY8" fmla="*/ 1386 h 221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2137" h="2217">
                          <a:moveTo>
                            <a:pt x="906" y="1386"/>
                          </a:moveTo>
                          <a:cubicBezTo>
                            <a:pt x="906" y="1386"/>
                            <a:pt x="1460" y="1109"/>
                            <a:pt x="906" y="554"/>
                          </a:cubicBezTo>
                          <a:cubicBezTo>
                            <a:pt x="351" y="0"/>
                            <a:pt x="-204" y="0"/>
                            <a:pt x="74" y="0"/>
                          </a:cubicBezTo>
                          <a:cubicBezTo>
                            <a:pt x="74" y="0"/>
                            <a:pt x="906" y="0"/>
                            <a:pt x="1183" y="0"/>
                          </a:cubicBezTo>
                          <a:cubicBezTo>
                            <a:pt x="1460" y="0"/>
                            <a:pt x="2292" y="832"/>
                            <a:pt x="2014" y="1109"/>
                          </a:cubicBezTo>
                          <a:cubicBezTo>
                            <a:pt x="2014" y="1386"/>
                            <a:pt x="2014" y="1386"/>
                            <a:pt x="2014" y="1663"/>
                          </a:cubicBezTo>
                          <a:cubicBezTo>
                            <a:pt x="2014" y="1663"/>
                            <a:pt x="2292" y="2217"/>
                            <a:pt x="2014" y="2217"/>
                          </a:cubicBezTo>
                          <a:cubicBezTo>
                            <a:pt x="1460" y="2217"/>
                            <a:pt x="1183" y="2217"/>
                            <a:pt x="1183" y="2217"/>
                          </a:cubicBezTo>
                          <a:cubicBezTo>
                            <a:pt x="1183" y="1940"/>
                            <a:pt x="1183" y="1663"/>
                            <a:pt x="1183" y="1386"/>
                          </a:cubicBez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4174" name="Freeform 4173">
                      <a:extLst>
                        <a:ext uri="{FF2B5EF4-FFF2-40B4-BE49-F238E27FC236}">
                          <a16:creationId xmlns:a16="http://schemas.microsoft.com/office/drawing/2014/main" id="{9096B7BA-1D2D-57D6-2E62-7D541855F98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831160" y="4575730"/>
                      <a:ext cx="554" cy="554"/>
                    </a:xfrm>
                    <a:custGeom>
                      <a:avLst/>
                      <a:gdLst>
                        <a:gd name="connsiteX0" fmla="*/ 554 w 554"/>
                        <a:gd name="connsiteY0" fmla="*/ 277 h 554"/>
                        <a:gd name="connsiteX1" fmla="*/ 278 w 554"/>
                        <a:gd name="connsiteY1" fmla="*/ 554 h 554"/>
                        <a:gd name="connsiteX2" fmla="*/ 0 w 554"/>
                        <a:gd name="connsiteY2" fmla="*/ 277 h 554"/>
                        <a:gd name="connsiteX3" fmla="*/ 278 w 554"/>
                        <a:gd name="connsiteY3" fmla="*/ 0 h 554"/>
                        <a:gd name="connsiteX4" fmla="*/ 554 w 554"/>
                        <a:gd name="connsiteY4" fmla="*/ 277 h 5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554" h="554">
                          <a:moveTo>
                            <a:pt x="554" y="277"/>
                          </a:moveTo>
                          <a:cubicBezTo>
                            <a:pt x="554" y="277"/>
                            <a:pt x="554" y="554"/>
                            <a:pt x="278" y="554"/>
                          </a:cubicBezTo>
                          <a:cubicBezTo>
                            <a:pt x="0" y="554"/>
                            <a:pt x="0" y="554"/>
                            <a:pt x="0" y="277"/>
                          </a:cubicBezTo>
                          <a:cubicBezTo>
                            <a:pt x="0" y="0"/>
                            <a:pt x="0" y="0"/>
                            <a:pt x="278" y="0"/>
                          </a:cubicBezTo>
                          <a:cubicBezTo>
                            <a:pt x="554" y="0"/>
                            <a:pt x="554" y="0"/>
                            <a:pt x="554" y="277"/>
                          </a:cubicBez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4175" name="Freeform 4174">
                      <a:extLst>
                        <a:ext uri="{FF2B5EF4-FFF2-40B4-BE49-F238E27FC236}">
                          <a16:creationId xmlns:a16="http://schemas.microsoft.com/office/drawing/2014/main" id="{DEDAB5F0-E491-DCDB-D634-81951357DCA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822565" y="4574899"/>
                      <a:ext cx="2772" cy="554"/>
                    </a:xfrm>
                    <a:custGeom>
                      <a:avLst/>
                      <a:gdLst>
                        <a:gd name="connsiteX0" fmla="*/ 0 w 2772"/>
                        <a:gd name="connsiteY0" fmla="*/ 277 h 554"/>
                        <a:gd name="connsiteX1" fmla="*/ 0 w 2772"/>
                        <a:gd name="connsiteY1" fmla="*/ 554 h 554"/>
                        <a:gd name="connsiteX2" fmla="*/ 0 w 2772"/>
                        <a:gd name="connsiteY2" fmla="*/ 277 h 554"/>
                        <a:gd name="connsiteX3" fmla="*/ 0 w 2772"/>
                        <a:gd name="connsiteY3" fmla="*/ 0 h 554"/>
                        <a:gd name="connsiteX4" fmla="*/ 0 w 2772"/>
                        <a:gd name="connsiteY4" fmla="*/ 277 h 5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772" h="554">
                          <a:moveTo>
                            <a:pt x="0" y="277"/>
                          </a:moveTo>
                          <a:cubicBezTo>
                            <a:pt x="0" y="277"/>
                            <a:pt x="0" y="554"/>
                            <a:pt x="0" y="554"/>
                          </a:cubicBezTo>
                          <a:cubicBezTo>
                            <a:pt x="0" y="554"/>
                            <a:pt x="0" y="554"/>
                            <a:pt x="0" y="277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277"/>
                          </a:cubicBez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4176" name="Freeform 4175">
                      <a:extLst>
                        <a:ext uri="{FF2B5EF4-FFF2-40B4-BE49-F238E27FC236}">
                          <a16:creationId xmlns:a16="http://schemas.microsoft.com/office/drawing/2014/main" id="{80FFA7D5-41C3-B7BB-50BC-1F8F31EEC9A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822011" y="4576007"/>
                      <a:ext cx="2772" cy="2771"/>
                    </a:xfrm>
                    <a:custGeom>
                      <a:avLst/>
                      <a:gdLst>
                        <a:gd name="connsiteX0" fmla="*/ 0 w 2772"/>
                        <a:gd name="connsiteY0" fmla="*/ 0 h 2771"/>
                        <a:gd name="connsiteX1" fmla="*/ 0 w 2772"/>
                        <a:gd name="connsiteY1" fmla="*/ 0 h 2771"/>
                        <a:gd name="connsiteX2" fmla="*/ 0 w 2772"/>
                        <a:gd name="connsiteY2" fmla="*/ 0 h 2771"/>
                        <a:gd name="connsiteX3" fmla="*/ 0 w 2772"/>
                        <a:gd name="connsiteY3" fmla="*/ 0 h 2771"/>
                        <a:gd name="connsiteX4" fmla="*/ 0 w 2772"/>
                        <a:gd name="connsiteY4" fmla="*/ 0 h 277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772" h="2771">
                          <a:moveTo>
                            <a:pt x="0" y="0"/>
                          </a:move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4177" name="Freeform 4176">
                      <a:extLst>
                        <a:ext uri="{FF2B5EF4-FFF2-40B4-BE49-F238E27FC236}">
                          <a16:creationId xmlns:a16="http://schemas.microsoft.com/office/drawing/2014/main" id="{C31D87C0-5AC7-8268-9230-208B7C429B0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822565" y="4575730"/>
                      <a:ext cx="2772" cy="554"/>
                    </a:xfrm>
                    <a:custGeom>
                      <a:avLst/>
                      <a:gdLst>
                        <a:gd name="connsiteX0" fmla="*/ 0 w 2772"/>
                        <a:gd name="connsiteY0" fmla="*/ 277 h 554"/>
                        <a:gd name="connsiteX1" fmla="*/ 0 w 2772"/>
                        <a:gd name="connsiteY1" fmla="*/ 554 h 554"/>
                        <a:gd name="connsiteX2" fmla="*/ 0 w 2772"/>
                        <a:gd name="connsiteY2" fmla="*/ 277 h 554"/>
                        <a:gd name="connsiteX3" fmla="*/ 0 w 2772"/>
                        <a:gd name="connsiteY3" fmla="*/ 0 h 554"/>
                        <a:gd name="connsiteX4" fmla="*/ 0 w 2772"/>
                        <a:gd name="connsiteY4" fmla="*/ 277 h 5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772" h="554">
                          <a:moveTo>
                            <a:pt x="0" y="277"/>
                          </a:moveTo>
                          <a:cubicBezTo>
                            <a:pt x="0" y="277"/>
                            <a:pt x="0" y="554"/>
                            <a:pt x="0" y="554"/>
                          </a:cubicBezTo>
                          <a:cubicBezTo>
                            <a:pt x="0" y="554"/>
                            <a:pt x="0" y="554"/>
                            <a:pt x="0" y="277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277"/>
                          </a:cubicBez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4178" name="Freeform 4177">
                      <a:extLst>
                        <a:ext uri="{FF2B5EF4-FFF2-40B4-BE49-F238E27FC236}">
                          <a16:creationId xmlns:a16="http://schemas.microsoft.com/office/drawing/2014/main" id="{056DF332-62B0-9848-2494-2A838459270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823120" y="4573113"/>
                      <a:ext cx="2494" cy="2526"/>
                    </a:xfrm>
                    <a:custGeom>
                      <a:avLst/>
                      <a:gdLst>
                        <a:gd name="connsiteX0" fmla="*/ 277 w 2494"/>
                        <a:gd name="connsiteY0" fmla="*/ 2063 h 2526"/>
                        <a:gd name="connsiteX1" fmla="*/ 1386 w 2494"/>
                        <a:gd name="connsiteY1" fmla="*/ 677 h 2526"/>
                        <a:gd name="connsiteX2" fmla="*/ 2495 w 2494"/>
                        <a:gd name="connsiteY2" fmla="*/ 123 h 2526"/>
                        <a:gd name="connsiteX3" fmla="*/ 1109 w 2494"/>
                        <a:gd name="connsiteY3" fmla="*/ 123 h 2526"/>
                        <a:gd name="connsiteX4" fmla="*/ 0 w 2494"/>
                        <a:gd name="connsiteY4" fmla="*/ 954 h 2526"/>
                        <a:gd name="connsiteX5" fmla="*/ 0 w 2494"/>
                        <a:gd name="connsiteY5" fmla="*/ 1786 h 2526"/>
                        <a:gd name="connsiteX6" fmla="*/ 0 w 2494"/>
                        <a:gd name="connsiteY6" fmla="*/ 2340 h 252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2494" h="2526">
                          <a:moveTo>
                            <a:pt x="277" y="2063"/>
                          </a:moveTo>
                          <a:cubicBezTo>
                            <a:pt x="277" y="2063"/>
                            <a:pt x="831" y="954"/>
                            <a:pt x="1386" y="677"/>
                          </a:cubicBezTo>
                          <a:cubicBezTo>
                            <a:pt x="1941" y="400"/>
                            <a:pt x="2495" y="400"/>
                            <a:pt x="2495" y="123"/>
                          </a:cubicBezTo>
                          <a:cubicBezTo>
                            <a:pt x="2495" y="123"/>
                            <a:pt x="1663" y="-154"/>
                            <a:pt x="1109" y="123"/>
                          </a:cubicBezTo>
                          <a:cubicBezTo>
                            <a:pt x="554" y="400"/>
                            <a:pt x="0" y="400"/>
                            <a:pt x="0" y="954"/>
                          </a:cubicBezTo>
                          <a:cubicBezTo>
                            <a:pt x="0" y="1232"/>
                            <a:pt x="0" y="1509"/>
                            <a:pt x="0" y="1786"/>
                          </a:cubicBezTo>
                          <a:cubicBezTo>
                            <a:pt x="0" y="2063"/>
                            <a:pt x="0" y="2894"/>
                            <a:pt x="0" y="2340"/>
                          </a:cubicBez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4179" name="Freeform 4178">
                      <a:extLst>
                        <a:ext uri="{FF2B5EF4-FFF2-40B4-BE49-F238E27FC236}">
                          <a16:creationId xmlns:a16="http://schemas.microsoft.com/office/drawing/2014/main" id="{F2BC065E-741D-BFE8-7478-0986E2A66A5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835041" y="4574622"/>
                      <a:ext cx="554" cy="554"/>
                    </a:xfrm>
                    <a:custGeom>
                      <a:avLst/>
                      <a:gdLst>
                        <a:gd name="connsiteX0" fmla="*/ 555 w 554"/>
                        <a:gd name="connsiteY0" fmla="*/ 277 h 554"/>
                        <a:gd name="connsiteX1" fmla="*/ 277 w 554"/>
                        <a:gd name="connsiteY1" fmla="*/ 554 h 554"/>
                        <a:gd name="connsiteX2" fmla="*/ 0 w 554"/>
                        <a:gd name="connsiteY2" fmla="*/ 277 h 554"/>
                        <a:gd name="connsiteX3" fmla="*/ 277 w 554"/>
                        <a:gd name="connsiteY3" fmla="*/ 0 h 554"/>
                        <a:gd name="connsiteX4" fmla="*/ 555 w 554"/>
                        <a:gd name="connsiteY4" fmla="*/ 277 h 5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554" h="554">
                          <a:moveTo>
                            <a:pt x="555" y="277"/>
                          </a:moveTo>
                          <a:cubicBezTo>
                            <a:pt x="555" y="430"/>
                            <a:pt x="431" y="554"/>
                            <a:pt x="277" y="554"/>
                          </a:cubicBezTo>
                          <a:cubicBezTo>
                            <a:pt x="124" y="554"/>
                            <a:pt x="0" y="430"/>
                            <a:pt x="0" y="277"/>
                          </a:cubicBezTo>
                          <a:cubicBezTo>
                            <a:pt x="0" y="124"/>
                            <a:pt x="124" y="0"/>
                            <a:pt x="277" y="0"/>
                          </a:cubicBezTo>
                          <a:cubicBezTo>
                            <a:pt x="430" y="0"/>
                            <a:pt x="555" y="124"/>
                            <a:pt x="555" y="277"/>
                          </a:cubicBez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4180" name="Freeform 4179">
                      <a:extLst>
                        <a:ext uri="{FF2B5EF4-FFF2-40B4-BE49-F238E27FC236}">
                          <a16:creationId xmlns:a16="http://schemas.microsoft.com/office/drawing/2014/main" id="{09EC35EA-E5A7-E284-8F07-046EBC03DD3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835596" y="4573513"/>
                      <a:ext cx="2772" cy="554"/>
                    </a:xfrm>
                    <a:custGeom>
                      <a:avLst/>
                      <a:gdLst>
                        <a:gd name="connsiteX0" fmla="*/ 0 w 2772"/>
                        <a:gd name="connsiteY0" fmla="*/ 277 h 554"/>
                        <a:gd name="connsiteX1" fmla="*/ 0 w 2772"/>
                        <a:gd name="connsiteY1" fmla="*/ 554 h 554"/>
                        <a:gd name="connsiteX2" fmla="*/ 0 w 2772"/>
                        <a:gd name="connsiteY2" fmla="*/ 277 h 554"/>
                        <a:gd name="connsiteX3" fmla="*/ 0 w 2772"/>
                        <a:gd name="connsiteY3" fmla="*/ 0 h 554"/>
                        <a:gd name="connsiteX4" fmla="*/ 0 w 2772"/>
                        <a:gd name="connsiteY4" fmla="*/ 277 h 5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772" h="554">
                          <a:moveTo>
                            <a:pt x="0" y="277"/>
                          </a:moveTo>
                          <a:cubicBezTo>
                            <a:pt x="0" y="277"/>
                            <a:pt x="0" y="554"/>
                            <a:pt x="0" y="554"/>
                          </a:cubicBezTo>
                          <a:cubicBezTo>
                            <a:pt x="0" y="554"/>
                            <a:pt x="0" y="554"/>
                            <a:pt x="0" y="277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277"/>
                          </a:cubicBez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4181" name="Freeform 4180">
                      <a:extLst>
                        <a:ext uri="{FF2B5EF4-FFF2-40B4-BE49-F238E27FC236}">
                          <a16:creationId xmlns:a16="http://schemas.microsoft.com/office/drawing/2014/main" id="{06768DBE-A9C7-1352-9C7B-076FE3EC021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835318" y="4572405"/>
                      <a:ext cx="554" cy="554"/>
                    </a:xfrm>
                    <a:custGeom>
                      <a:avLst/>
                      <a:gdLst>
                        <a:gd name="connsiteX0" fmla="*/ 554 w 554"/>
                        <a:gd name="connsiteY0" fmla="*/ 277 h 554"/>
                        <a:gd name="connsiteX1" fmla="*/ 277 w 554"/>
                        <a:gd name="connsiteY1" fmla="*/ 554 h 554"/>
                        <a:gd name="connsiteX2" fmla="*/ -1 w 554"/>
                        <a:gd name="connsiteY2" fmla="*/ 277 h 554"/>
                        <a:gd name="connsiteX3" fmla="*/ 277 w 554"/>
                        <a:gd name="connsiteY3" fmla="*/ 0 h 554"/>
                        <a:gd name="connsiteX4" fmla="*/ 554 w 554"/>
                        <a:gd name="connsiteY4" fmla="*/ 277 h 5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554" h="554">
                          <a:moveTo>
                            <a:pt x="554" y="277"/>
                          </a:moveTo>
                          <a:cubicBezTo>
                            <a:pt x="554" y="430"/>
                            <a:pt x="430" y="554"/>
                            <a:pt x="277" y="554"/>
                          </a:cubicBezTo>
                          <a:cubicBezTo>
                            <a:pt x="124" y="554"/>
                            <a:pt x="-1" y="430"/>
                            <a:pt x="-1" y="277"/>
                          </a:cubicBezTo>
                          <a:cubicBezTo>
                            <a:pt x="-1" y="124"/>
                            <a:pt x="123" y="0"/>
                            <a:pt x="277" y="0"/>
                          </a:cubicBezTo>
                          <a:cubicBezTo>
                            <a:pt x="430" y="0"/>
                            <a:pt x="554" y="124"/>
                            <a:pt x="554" y="277"/>
                          </a:cubicBez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4182" name="Freeform 4181">
                      <a:extLst>
                        <a:ext uri="{FF2B5EF4-FFF2-40B4-BE49-F238E27FC236}">
                          <a16:creationId xmlns:a16="http://schemas.microsoft.com/office/drawing/2014/main" id="{4250219A-925D-A874-66FC-636D26372DE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833100" y="4573790"/>
                      <a:ext cx="1109" cy="554"/>
                    </a:xfrm>
                    <a:custGeom>
                      <a:avLst/>
                      <a:gdLst>
                        <a:gd name="connsiteX0" fmla="*/ 1109 w 1109"/>
                        <a:gd name="connsiteY0" fmla="*/ 277 h 554"/>
                        <a:gd name="connsiteX1" fmla="*/ 554 w 1109"/>
                        <a:gd name="connsiteY1" fmla="*/ 554 h 554"/>
                        <a:gd name="connsiteX2" fmla="*/ 0 w 1109"/>
                        <a:gd name="connsiteY2" fmla="*/ 277 h 554"/>
                        <a:gd name="connsiteX3" fmla="*/ 554 w 1109"/>
                        <a:gd name="connsiteY3" fmla="*/ 0 h 554"/>
                        <a:gd name="connsiteX4" fmla="*/ 1109 w 1109"/>
                        <a:gd name="connsiteY4" fmla="*/ 277 h 5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109" h="554">
                          <a:moveTo>
                            <a:pt x="1109" y="277"/>
                          </a:moveTo>
                          <a:cubicBezTo>
                            <a:pt x="1109" y="277"/>
                            <a:pt x="1109" y="554"/>
                            <a:pt x="554" y="554"/>
                          </a:cubicBezTo>
                          <a:cubicBezTo>
                            <a:pt x="0" y="554"/>
                            <a:pt x="0" y="554"/>
                            <a:pt x="0" y="277"/>
                          </a:cubicBezTo>
                          <a:cubicBezTo>
                            <a:pt x="0" y="0"/>
                            <a:pt x="0" y="0"/>
                            <a:pt x="554" y="0"/>
                          </a:cubicBezTo>
                          <a:cubicBezTo>
                            <a:pt x="1109" y="0"/>
                            <a:pt x="1109" y="0"/>
                            <a:pt x="1109" y="277"/>
                          </a:cubicBez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4183" name="Freeform 4182">
                      <a:extLst>
                        <a:ext uri="{FF2B5EF4-FFF2-40B4-BE49-F238E27FC236}">
                          <a16:creationId xmlns:a16="http://schemas.microsoft.com/office/drawing/2014/main" id="{34CFCBD5-C985-9A96-7110-246AD4C844E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833378" y="4572959"/>
                      <a:ext cx="554" cy="554"/>
                    </a:xfrm>
                    <a:custGeom>
                      <a:avLst/>
                      <a:gdLst>
                        <a:gd name="connsiteX0" fmla="*/ 554 w 554"/>
                        <a:gd name="connsiteY0" fmla="*/ 277 h 554"/>
                        <a:gd name="connsiteX1" fmla="*/ 277 w 554"/>
                        <a:gd name="connsiteY1" fmla="*/ 554 h 554"/>
                        <a:gd name="connsiteX2" fmla="*/ 0 w 554"/>
                        <a:gd name="connsiteY2" fmla="*/ 277 h 554"/>
                        <a:gd name="connsiteX3" fmla="*/ 277 w 554"/>
                        <a:gd name="connsiteY3" fmla="*/ 0 h 554"/>
                        <a:gd name="connsiteX4" fmla="*/ 554 w 554"/>
                        <a:gd name="connsiteY4" fmla="*/ 277 h 5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554" h="554">
                          <a:moveTo>
                            <a:pt x="554" y="277"/>
                          </a:moveTo>
                          <a:cubicBezTo>
                            <a:pt x="554" y="277"/>
                            <a:pt x="554" y="554"/>
                            <a:pt x="277" y="554"/>
                          </a:cubicBezTo>
                          <a:cubicBezTo>
                            <a:pt x="0" y="554"/>
                            <a:pt x="0" y="554"/>
                            <a:pt x="0" y="277"/>
                          </a:cubicBezTo>
                          <a:cubicBezTo>
                            <a:pt x="0" y="0"/>
                            <a:pt x="0" y="0"/>
                            <a:pt x="277" y="0"/>
                          </a:cubicBezTo>
                          <a:cubicBezTo>
                            <a:pt x="554" y="0"/>
                            <a:pt x="554" y="0"/>
                            <a:pt x="554" y="277"/>
                          </a:cubicBez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4184" name="Freeform 4183">
                      <a:extLst>
                        <a:ext uri="{FF2B5EF4-FFF2-40B4-BE49-F238E27FC236}">
                          <a16:creationId xmlns:a16="http://schemas.microsoft.com/office/drawing/2014/main" id="{D84E4463-5BCA-7B07-3CF6-799A2FFF41C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834487" y="4571296"/>
                      <a:ext cx="1663" cy="554"/>
                    </a:xfrm>
                    <a:custGeom>
                      <a:avLst/>
                      <a:gdLst>
                        <a:gd name="connsiteX0" fmla="*/ 1664 w 1663"/>
                        <a:gd name="connsiteY0" fmla="*/ 277 h 554"/>
                        <a:gd name="connsiteX1" fmla="*/ 832 w 1663"/>
                        <a:gd name="connsiteY1" fmla="*/ 554 h 554"/>
                        <a:gd name="connsiteX2" fmla="*/ 0 w 1663"/>
                        <a:gd name="connsiteY2" fmla="*/ 277 h 554"/>
                        <a:gd name="connsiteX3" fmla="*/ 832 w 1663"/>
                        <a:gd name="connsiteY3" fmla="*/ 0 h 554"/>
                        <a:gd name="connsiteX4" fmla="*/ 1664 w 1663"/>
                        <a:gd name="connsiteY4" fmla="*/ 277 h 5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663" h="554">
                          <a:moveTo>
                            <a:pt x="1664" y="277"/>
                          </a:moveTo>
                          <a:cubicBezTo>
                            <a:pt x="1664" y="430"/>
                            <a:pt x="1291" y="554"/>
                            <a:pt x="832" y="554"/>
                          </a:cubicBezTo>
                          <a:cubicBezTo>
                            <a:pt x="372" y="554"/>
                            <a:pt x="0" y="430"/>
                            <a:pt x="0" y="277"/>
                          </a:cubicBezTo>
                          <a:cubicBezTo>
                            <a:pt x="0" y="124"/>
                            <a:pt x="372" y="0"/>
                            <a:pt x="832" y="0"/>
                          </a:cubicBezTo>
                          <a:cubicBezTo>
                            <a:pt x="1291" y="0"/>
                            <a:pt x="1664" y="124"/>
                            <a:pt x="1664" y="277"/>
                          </a:cubicBez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4185" name="Freeform 4184">
                      <a:extLst>
                        <a:ext uri="{FF2B5EF4-FFF2-40B4-BE49-F238E27FC236}">
                          <a16:creationId xmlns:a16="http://schemas.microsoft.com/office/drawing/2014/main" id="{496FE858-235E-E428-43A3-C84ADFBB6A4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832823" y="4574345"/>
                      <a:ext cx="1108" cy="1108"/>
                    </a:xfrm>
                    <a:custGeom>
                      <a:avLst/>
                      <a:gdLst>
                        <a:gd name="connsiteX0" fmla="*/ 1109 w 1108"/>
                        <a:gd name="connsiteY0" fmla="*/ 554 h 1108"/>
                        <a:gd name="connsiteX1" fmla="*/ 554 w 1108"/>
                        <a:gd name="connsiteY1" fmla="*/ 1108 h 1108"/>
                        <a:gd name="connsiteX2" fmla="*/ 0 w 1108"/>
                        <a:gd name="connsiteY2" fmla="*/ 554 h 1108"/>
                        <a:gd name="connsiteX3" fmla="*/ 554 w 1108"/>
                        <a:gd name="connsiteY3" fmla="*/ 0 h 1108"/>
                        <a:gd name="connsiteX4" fmla="*/ 1109 w 1108"/>
                        <a:gd name="connsiteY4" fmla="*/ 554 h 110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108" h="1108">
                          <a:moveTo>
                            <a:pt x="1109" y="554"/>
                          </a:moveTo>
                          <a:cubicBezTo>
                            <a:pt x="1109" y="831"/>
                            <a:pt x="1109" y="1108"/>
                            <a:pt x="554" y="1108"/>
                          </a:cubicBezTo>
                          <a:cubicBezTo>
                            <a:pt x="0" y="1108"/>
                            <a:pt x="0" y="1108"/>
                            <a:pt x="0" y="554"/>
                          </a:cubicBezTo>
                          <a:cubicBezTo>
                            <a:pt x="0" y="0"/>
                            <a:pt x="0" y="0"/>
                            <a:pt x="554" y="0"/>
                          </a:cubicBezTo>
                          <a:cubicBezTo>
                            <a:pt x="1109" y="0"/>
                            <a:pt x="1109" y="0"/>
                            <a:pt x="1109" y="554"/>
                          </a:cubicBez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4186" name="Freeform 4185">
                      <a:extLst>
                        <a:ext uri="{FF2B5EF4-FFF2-40B4-BE49-F238E27FC236}">
                          <a16:creationId xmlns:a16="http://schemas.microsoft.com/office/drawing/2014/main" id="{B91DCE66-E7DE-E52B-F23A-F56006D8450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826878" y="4566845"/>
                      <a:ext cx="10072" cy="8454"/>
                    </a:xfrm>
                    <a:custGeom>
                      <a:avLst/>
                      <a:gdLst>
                        <a:gd name="connsiteX0" fmla="*/ 5391 w 10072"/>
                        <a:gd name="connsiteY0" fmla="*/ 6392 h 8454"/>
                        <a:gd name="connsiteX1" fmla="*/ 4282 w 10072"/>
                        <a:gd name="connsiteY1" fmla="*/ 7500 h 8454"/>
                        <a:gd name="connsiteX2" fmla="*/ 4559 w 10072"/>
                        <a:gd name="connsiteY2" fmla="*/ 8331 h 8454"/>
                        <a:gd name="connsiteX3" fmla="*/ 3728 w 10072"/>
                        <a:gd name="connsiteY3" fmla="*/ 8331 h 8454"/>
                        <a:gd name="connsiteX4" fmla="*/ 3173 w 10072"/>
                        <a:gd name="connsiteY4" fmla="*/ 8331 h 8454"/>
                        <a:gd name="connsiteX5" fmla="*/ 3173 w 10072"/>
                        <a:gd name="connsiteY5" fmla="*/ 7777 h 8454"/>
                        <a:gd name="connsiteX6" fmla="*/ 3173 w 10072"/>
                        <a:gd name="connsiteY6" fmla="*/ 6669 h 8454"/>
                        <a:gd name="connsiteX7" fmla="*/ 4282 w 10072"/>
                        <a:gd name="connsiteY7" fmla="*/ 5560 h 8454"/>
                        <a:gd name="connsiteX8" fmla="*/ 3173 w 10072"/>
                        <a:gd name="connsiteY8" fmla="*/ 4729 h 8454"/>
                        <a:gd name="connsiteX9" fmla="*/ 2064 w 10072"/>
                        <a:gd name="connsiteY9" fmla="*/ 4729 h 8454"/>
                        <a:gd name="connsiteX10" fmla="*/ 2064 w 10072"/>
                        <a:gd name="connsiteY10" fmla="*/ 5837 h 8454"/>
                        <a:gd name="connsiteX11" fmla="*/ 123 w 10072"/>
                        <a:gd name="connsiteY11" fmla="*/ 5837 h 8454"/>
                        <a:gd name="connsiteX12" fmla="*/ 123 w 10072"/>
                        <a:gd name="connsiteY12" fmla="*/ 5283 h 8454"/>
                        <a:gd name="connsiteX13" fmla="*/ 123 w 10072"/>
                        <a:gd name="connsiteY13" fmla="*/ 4729 h 8454"/>
                        <a:gd name="connsiteX14" fmla="*/ 123 w 10072"/>
                        <a:gd name="connsiteY14" fmla="*/ 4175 h 8454"/>
                        <a:gd name="connsiteX15" fmla="*/ 401 w 10072"/>
                        <a:gd name="connsiteY15" fmla="*/ 3066 h 8454"/>
                        <a:gd name="connsiteX16" fmla="*/ 2341 w 10072"/>
                        <a:gd name="connsiteY16" fmla="*/ 3066 h 8454"/>
                        <a:gd name="connsiteX17" fmla="*/ 5946 w 10072"/>
                        <a:gd name="connsiteY17" fmla="*/ 18 h 8454"/>
                        <a:gd name="connsiteX18" fmla="*/ 8718 w 10072"/>
                        <a:gd name="connsiteY18" fmla="*/ 2512 h 8454"/>
                        <a:gd name="connsiteX19" fmla="*/ 9827 w 10072"/>
                        <a:gd name="connsiteY19" fmla="*/ 3621 h 8454"/>
                        <a:gd name="connsiteX20" fmla="*/ 9827 w 10072"/>
                        <a:gd name="connsiteY20" fmla="*/ 4729 h 8454"/>
                        <a:gd name="connsiteX21" fmla="*/ 8440 w 10072"/>
                        <a:gd name="connsiteY21" fmla="*/ 3898 h 8454"/>
                        <a:gd name="connsiteX22" fmla="*/ 7886 w 10072"/>
                        <a:gd name="connsiteY22" fmla="*/ 2789 h 8454"/>
                        <a:gd name="connsiteX23" fmla="*/ 7886 w 10072"/>
                        <a:gd name="connsiteY23" fmla="*/ 3898 h 8454"/>
                        <a:gd name="connsiteX24" fmla="*/ 7054 w 10072"/>
                        <a:gd name="connsiteY24" fmla="*/ 3898 h 8454"/>
                        <a:gd name="connsiteX25" fmla="*/ 7332 w 10072"/>
                        <a:gd name="connsiteY25" fmla="*/ 5006 h 8454"/>
                        <a:gd name="connsiteX26" fmla="*/ 7332 w 10072"/>
                        <a:gd name="connsiteY26" fmla="*/ 5560 h 8454"/>
                        <a:gd name="connsiteX27" fmla="*/ 5668 w 10072"/>
                        <a:gd name="connsiteY27" fmla="*/ 6392 h 84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</a:cxnLst>
                      <a:rect l="l" t="t" r="r" b="b"/>
                      <a:pathLst>
                        <a:path w="10072" h="8454">
                          <a:moveTo>
                            <a:pt x="5391" y="6392"/>
                          </a:moveTo>
                          <a:cubicBezTo>
                            <a:pt x="5391" y="6392"/>
                            <a:pt x="4004" y="7223"/>
                            <a:pt x="4282" y="7500"/>
                          </a:cubicBezTo>
                          <a:cubicBezTo>
                            <a:pt x="4282" y="7777"/>
                            <a:pt x="5114" y="8608"/>
                            <a:pt x="4559" y="8331"/>
                          </a:cubicBezTo>
                          <a:cubicBezTo>
                            <a:pt x="4004" y="8331"/>
                            <a:pt x="4004" y="8331"/>
                            <a:pt x="3728" y="8331"/>
                          </a:cubicBezTo>
                          <a:cubicBezTo>
                            <a:pt x="3728" y="8331"/>
                            <a:pt x="3173" y="8608"/>
                            <a:pt x="3173" y="8331"/>
                          </a:cubicBezTo>
                          <a:cubicBezTo>
                            <a:pt x="3173" y="7777"/>
                            <a:pt x="3728" y="8054"/>
                            <a:pt x="3173" y="7777"/>
                          </a:cubicBezTo>
                          <a:cubicBezTo>
                            <a:pt x="3173" y="7500"/>
                            <a:pt x="2618" y="6946"/>
                            <a:pt x="3173" y="6669"/>
                          </a:cubicBezTo>
                          <a:cubicBezTo>
                            <a:pt x="3173" y="6392"/>
                            <a:pt x="4559" y="6115"/>
                            <a:pt x="4282" y="5560"/>
                          </a:cubicBezTo>
                          <a:cubicBezTo>
                            <a:pt x="4004" y="5006"/>
                            <a:pt x="3728" y="4729"/>
                            <a:pt x="3173" y="4729"/>
                          </a:cubicBezTo>
                          <a:cubicBezTo>
                            <a:pt x="2618" y="4729"/>
                            <a:pt x="2064" y="4452"/>
                            <a:pt x="2064" y="4729"/>
                          </a:cubicBezTo>
                          <a:cubicBezTo>
                            <a:pt x="2064" y="5283"/>
                            <a:pt x="2618" y="5560"/>
                            <a:pt x="2064" y="5837"/>
                          </a:cubicBezTo>
                          <a:cubicBezTo>
                            <a:pt x="1232" y="5837"/>
                            <a:pt x="401" y="6392"/>
                            <a:pt x="123" y="5837"/>
                          </a:cubicBezTo>
                          <a:cubicBezTo>
                            <a:pt x="123" y="5560"/>
                            <a:pt x="123" y="5560"/>
                            <a:pt x="123" y="5283"/>
                          </a:cubicBezTo>
                          <a:cubicBezTo>
                            <a:pt x="123" y="5283"/>
                            <a:pt x="-154" y="5283"/>
                            <a:pt x="123" y="4729"/>
                          </a:cubicBezTo>
                          <a:cubicBezTo>
                            <a:pt x="401" y="4175"/>
                            <a:pt x="123" y="4729"/>
                            <a:pt x="123" y="4175"/>
                          </a:cubicBezTo>
                          <a:cubicBezTo>
                            <a:pt x="123" y="3621"/>
                            <a:pt x="123" y="3343"/>
                            <a:pt x="401" y="3066"/>
                          </a:cubicBezTo>
                          <a:cubicBezTo>
                            <a:pt x="678" y="2789"/>
                            <a:pt x="2064" y="3343"/>
                            <a:pt x="2341" y="3066"/>
                          </a:cubicBezTo>
                          <a:cubicBezTo>
                            <a:pt x="2618" y="2789"/>
                            <a:pt x="4004" y="-259"/>
                            <a:pt x="5946" y="18"/>
                          </a:cubicBezTo>
                          <a:cubicBezTo>
                            <a:pt x="7886" y="18"/>
                            <a:pt x="8163" y="1958"/>
                            <a:pt x="8718" y="2512"/>
                          </a:cubicBezTo>
                          <a:cubicBezTo>
                            <a:pt x="9272" y="3066"/>
                            <a:pt x="9827" y="3066"/>
                            <a:pt x="9827" y="3621"/>
                          </a:cubicBezTo>
                          <a:cubicBezTo>
                            <a:pt x="9827" y="3898"/>
                            <a:pt x="10381" y="4729"/>
                            <a:pt x="9827" y="4729"/>
                          </a:cubicBezTo>
                          <a:cubicBezTo>
                            <a:pt x="9272" y="4729"/>
                            <a:pt x="8718" y="4452"/>
                            <a:pt x="8440" y="3898"/>
                          </a:cubicBezTo>
                          <a:cubicBezTo>
                            <a:pt x="8440" y="3343"/>
                            <a:pt x="8163" y="2789"/>
                            <a:pt x="7886" y="2789"/>
                          </a:cubicBezTo>
                          <a:cubicBezTo>
                            <a:pt x="7609" y="2789"/>
                            <a:pt x="8163" y="4175"/>
                            <a:pt x="7886" y="3898"/>
                          </a:cubicBezTo>
                          <a:cubicBezTo>
                            <a:pt x="7332" y="3898"/>
                            <a:pt x="6777" y="3066"/>
                            <a:pt x="7054" y="3898"/>
                          </a:cubicBezTo>
                          <a:cubicBezTo>
                            <a:pt x="7054" y="4452"/>
                            <a:pt x="7054" y="4729"/>
                            <a:pt x="7332" y="5006"/>
                          </a:cubicBezTo>
                          <a:cubicBezTo>
                            <a:pt x="7332" y="5283"/>
                            <a:pt x="7609" y="5560"/>
                            <a:pt x="7332" y="5560"/>
                          </a:cubicBezTo>
                          <a:cubicBezTo>
                            <a:pt x="6777" y="5560"/>
                            <a:pt x="6777" y="6115"/>
                            <a:pt x="5668" y="6392"/>
                          </a:cubicBez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</p:grpSp>
              <p:sp>
                <p:nvSpPr>
                  <p:cNvPr id="4149" name="Freeform 4148">
                    <a:extLst>
                      <a:ext uri="{FF2B5EF4-FFF2-40B4-BE49-F238E27FC236}">
                        <a16:creationId xmlns:a16="http://schemas.microsoft.com/office/drawing/2014/main" id="{7800AF79-6E75-C292-60BB-25E2F4E67302}"/>
                      </a:ext>
                    </a:extLst>
                  </p:cNvPr>
                  <p:cNvSpPr/>
                  <p:nvPr/>
                </p:nvSpPr>
                <p:spPr>
                  <a:xfrm>
                    <a:off x="10808981" y="4551066"/>
                    <a:ext cx="6099" cy="4433"/>
                  </a:xfrm>
                  <a:custGeom>
                    <a:avLst/>
                    <a:gdLst>
                      <a:gd name="connsiteX0" fmla="*/ 6099 w 6099"/>
                      <a:gd name="connsiteY0" fmla="*/ 2217 h 4433"/>
                      <a:gd name="connsiteX1" fmla="*/ 3049 w 6099"/>
                      <a:gd name="connsiteY1" fmla="*/ 4434 h 4433"/>
                      <a:gd name="connsiteX2" fmla="*/ -1 w 6099"/>
                      <a:gd name="connsiteY2" fmla="*/ 2217 h 4433"/>
                      <a:gd name="connsiteX3" fmla="*/ 3049 w 6099"/>
                      <a:gd name="connsiteY3" fmla="*/ 0 h 4433"/>
                      <a:gd name="connsiteX4" fmla="*/ 6099 w 6099"/>
                      <a:gd name="connsiteY4" fmla="*/ 2217 h 44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099" h="4433">
                        <a:moveTo>
                          <a:pt x="6099" y="2217"/>
                        </a:moveTo>
                        <a:cubicBezTo>
                          <a:pt x="6099" y="3441"/>
                          <a:pt x="4734" y="4434"/>
                          <a:pt x="3049" y="4434"/>
                        </a:cubicBezTo>
                        <a:cubicBezTo>
                          <a:pt x="1365" y="4434"/>
                          <a:pt x="-1" y="3441"/>
                          <a:pt x="-1" y="2217"/>
                        </a:cubicBezTo>
                        <a:cubicBezTo>
                          <a:pt x="-1" y="993"/>
                          <a:pt x="1365" y="0"/>
                          <a:pt x="3049" y="0"/>
                        </a:cubicBezTo>
                        <a:cubicBezTo>
                          <a:pt x="4733" y="0"/>
                          <a:pt x="6099" y="992"/>
                          <a:pt x="6099" y="2217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150" name="Freeform 4149">
                    <a:extLst>
                      <a:ext uri="{FF2B5EF4-FFF2-40B4-BE49-F238E27FC236}">
                        <a16:creationId xmlns:a16="http://schemas.microsoft.com/office/drawing/2014/main" id="{B8ABC220-9181-D850-33D0-53306B9CF657}"/>
                      </a:ext>
                    </a:extLst>
                  </p:cNvPr>
                  <p:cNvSpPr/>
                  <p:nvPr/>
                </p:nvSpPr>
                <p:spPr>
                  <a:xfrm>
                    <a:off x="10804545" y="4543307"/>
                    <a:ext cx="2772" cy="2217"/>
                  </a:xfrm>
                  <a:custGeom>
                    <a:avLst/>
                    <a:gdLst>
                      <a:gd name="connsiteX0" fmla="*/ 2772 w 2772"/>
                      <a:gd name="connsiteY0" fmla="*/ 1109 h 2217"/>
                      <a:gd name="connsiteX1" fmla="*/ 1386 w 2772"/>
                      <a:gd name="connsiteY1" fmla="*/ 2217 h 2217"/>
                      <a:gd name="connsiteX2" fmla="*/ 0 w 2772"/>
                      <a:gd name="connsiteY2" fmla="*/ 1109 h 2217"/>
                      <a:gd name="connsiteX3" fmla="*/ 1386 w 2772"/>
                      <a:gd name="connsiteY3" fmla="*/ 0 h 2217"/>
                      <a:gd name="connsiteX4" fmla="*/ 2772 w 2772"/>
                      <a:gd name="connsiteY4" fmla="*/ 1109 h 22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72" h="2217">
                        <a:moveTo>
                          <a:pt x="2772" y="1109"/>
                        </a:moveTo>
                        <a:cubicBezTo>
                          <a:pt x="2772" y="1663"/>
                          <a:pt x="2218" y="2217"/>
                          <a:pt x="1386" y="2217"/>
                        </a:cubicBezTo>
                        <a:cubicBezTo>
                          <a:pt x="555" y="2217"/>
                          <a:pt x="0" y="1663"/>
                          <a:pt x="0" y="1109"/>
                        </a:cubicBezTo>
                        <a:cubicBezTo>
                          <a:pt x="0" y="554"/>
                          <a:pt x="555" y="0"/>
                          <a:pt x="1386" y="0"/>
                        </a:cubicBezTo>
                        <a:cubicBezTo>
                          <a:pt x="2218" y="0"/>
                          <a:pt x="2772" y="554"/>
                          <a:pt x="2772" y="1109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</p:grpSp>
          <p:grpSp>
            <p:nvGrpSpPr>
              <p:cNvPr id="2822" name="Graphic 248">
                <a:extLst>
                  <a:ext uri="{FF2B5EF4-FFF2-40B4-BE49-F238E27FC236}">
                    <a16:creationId xmlns:a16="http://schemas.microsoft.com/office/drawing/2014/main" id="{86FF89E3-66E4-38B9-5558-1F4A8B35217E}"/>
                  </a:ext>
                </a:extLst>
              </p:cNvPr>
              <p:cNvGrpSpPr/>
              <p:nvPr/>
            </p:nvGrpSpPr>
            <p:grpSpPr>
              <a:xfrm>
                <a:off x="10134018" y="4490387"/>
                <a:ext cx="52951" cy="24663"/>
                <a:chOff x="10796783" y="4489268"/>
                <a:chExt cx="52951" cy="24663"/>
              </a:xfrm>
              <a:grpFill/>
            </p:grpSpPr>
            <p:sp>
              <p:nvSpPr>
                <p:cNvPr id="4138" name="Freeform 4137">
                  <a:extLst>
                    <a:ext uri="{FF2B5EF4-FFF2-40B4-BE49-F238E27FC236}">
                      <a16:creationId xmlns:a16="http://schemas.microsoft.com/office/drawing/2014/main" id="{CC114ADA-0271-8023-67A8-24F0E28F7CE2}"/>
                    </a:ext>
                  </a:extLst>
                </p:cNvPr>
                <p:cNvSpPr/>
                <p:nvPr/>
              </p:nvSpPr>
              <p:spPr>
                <a:xfrm>
                  <a:off x="10796783" y="4489268"/>
                  <a:ext cx="23564" cy="13856"/>
                </a:xfrm>
                <a:custGeom>
                  <a:avLst/>
                  <a:gdLst>
                    <a:gd name="connsiteX0" fmla="*/ 23010 w 23564"/>
                    <a:gd name="connsiteY0" fmla="*/ 7482 h 13856"/>
                    <a:gd name="connsiteX1" fmla="*/ 18297 w 23564"/>
                    <a:gd name="connsiteY1" fmla="*/ 277 h 13856"/>
                    <a:gd name="connsiteX2" fmla="*/ 17188 w 23564"/>
                    <a:gd name="connsiteY2" fmla="*/ 0 h 13856"/>
                    <a:gd name="connsiteX3" fmla="*/ 14693 w 23564"/>
                    <a:gd name="connsiteY3" fmla="*/ 277 h 13856"/>
                    <a:gd name="connsiteX4" fmla="*/ 14139 w 23564"/>
                    <a:gd name="connsiteY4" fmla="*/ 1109 h 13856"/>
                    <a:gd name="connsiteX5" fmla="*/ 11644 w 23564"/>
                    <a:gd name="connsiteY5" fmla="*/ 832 h 13856"/>
                    <a:gd name="connsiteX6" fmla="*/ 10812 w 23564"/>
                    <a:gd name="connsiteY6" fmla="*/ 1386 h 13856"/>
                    <a:gd name="connsiteX7" fmla="*/ 10258 w 23564"/>
                    <a:gd name="connsiteY7" fmla="*/ 1109 h 13856"/>
                    <a:gd name="connsiteX8" fmla="*/ 6099 w 23564"/>
                    <a:gd name="connsiteY8" fmla="*/ 2217 h 13856"/>
                    <a:gd name="connsiteX9" fmla="*/ 6099 w 23564"/>
                    <a:gd name="connsiteY9" fmla="*/ 2771 h 13856"/>
                    <a:gd name="connsiteX10" fmla="*/ 831 w 23564"/>
                    <a:gd name="connsiteY10" fmla="*/ 1940 h 13856"/>
                    <a:gd name="connsiteX11" fmla="*/ 831 w 23564"/>
                    <a:gd name="connsiteY11" fmla="*/ 1663 h 13856"/>
                    <a:gd name="connsiteX12" fmla="*/ 554 w 23564"/>
                    <a:gd name="connsiteY12" fmla="*/ 1663 h 13856"/>
                    <a:gd name="connsiteX13" fmla="*/ 0 w 23564"/>
                    <a:gd name="connsiteY13" fmla="*/ 3048 h 13856"/>
                    <a:gd name="connsiteX14" fmla="*/ 1109 w 23564"/>
                    <a:gd name="connsiteY14" fmla="*/ 4434 h 13856"/>
                    <a:gd name="connsiteX15" fmla="*/ 2495 w 23564"/>
                    <a:gd name="connsiteY15" fmla="*/ 5265 h 13856"/>
                    <a:gd name="connsiteX16" fmla="*/ 3604 w 23564"/>
                    <a:gd name="connsiteY16" fmla="*/ 6651 h 13856"/>
                    <a:gd name="connsiteX17" fmla="*/ 4435 w 23564"/>
                    <a:gd name="connsiteY17" fmla="*/ 6928 h 13856"/>
                    <a:gd name="connsiteX18" fmla="*/ 6931 w 23564"/>
                    <a:gd name="connsiteY18" fmla="*/ 9699 h 13856"/>
                    <a:gd name="connsiteX19" fmla="*/ 6931 w 23564"/>
                    <a:gd name="connsiteY19" fmla="*/ 9699 h 13856"/>
                    <a:gd name="connsiteX20" fmla="*/ 7762 w 23564"/>
                    <a:gd name="connsiteY20" fmla="*/ 10254 h 13856"/>
                    <a:gd name="connsiteX21" fmla="*/ 8040 w 23564"/>
                    <a:gd name="connsiteY21" fmla="*/ 11916 h 13856"/>
                    <a:gd name="connsiteX22" fmla="*/ 8040 w 23564"/>
                    <a:gd name="connsiteY22" fmla="*/ 11916 h 13856"/>
                    <a:gd name="connsiteX23" fmla="*/ 8317 w 23564"/>
                    <a:gd name="connsiteY23" fmla="*/ 12193 h 13856"/>
                    <a:gd name="connsiteX24" fmla="*/ 8594 w 23564"/>
                    <a:gd name="connsiteY24" fmla="*/ 12470 h 13856"/>
                    <a:gd name="connsiteX25" fmla="*/ 8871 w 23564"/>
                    <a:gd name="connsiteY25" fmla="*/ 12470 h 13856"/>
                    <a:gd name="connsiteX26" fmla="*/ 9148 w 23564"/>
                    <a:gd name="connsiteY26" fmla="*/ 13025 h 13856"/>
                    <a:gd name="connsiteX27" fmla="*/ 11366 w 23564"/>
                    <a:gd name="connsiteY27" fmla="*/ 13579 h 13856"/>
                    <a:gd name="connsiteX28" fmla="*/ 18020 w 23564"/>
                    <a:gd name="connsiteY28" fmla="*/ 12470 h 13856"/>
                    <a:gd name="connsiteX29" fmla="*/ 18297 w 23564"/>
                    <a:gd name="connsiteY29" fmla="*/ 12193 h 13856"/>
                    <a:gd name="connsiteX30" fmla="*/ 19129 w 23564"/>
                    <a:gd name="connsiteY30" fmla="*/ 12193 h 13856"/>
                    <a:gd name="connsiteX31" fmla="*/ 19406 w 23564"/>
                    <a:gd name="connsiteY31" fmla="*/ 12748 h 13856"/>
                    <a:gd name="connsiteX32" fmla="*/ 21347 w 23564"/>
                    <a:gd name="connsiteY32" fmla="*/ 13856 h 13856"/>
                    <a:gd name="connsiteX33" fmla="*/ 21624 w 23564"/>
                    <a:gd name="connsiteY33" fmla="*/ 13856 h 13856"/>
                    <a:gd name="connsiteX34" fmla="*/ 21901 w 23564"/>
                    <a:gd name="connsiteY34" fmla="*/ 13579 h 13856"/>
                    <a:gd name="connsiteX35" fmla="*/ 22179 w 23564"/>
                    <a:gd name="connsiteY35" fmla="*/ 11916 h 13856"/>
                    <a:gd name="connsiteX36" fmla="*/ 21901 w 23564"/>
                    <a:gd name="connsiteY36" fmla="*/ 11362 h 13856"/>
                    <a:gd name="connsiteX37" fmla="*/ 22179 w 23564"/>
                    <a:gd name="connsiteY37" fmla="*/ 11085 h 13856"/>
                    <a:gd name="connsiteX38" fmla="*/ 22456 w 23564"/>
                    <a:gd name="connsiteY38" fmla="*/ 11085 h 13856"/>
                    <a:gd name="connsiteX39" fmla="*/ 22733 w 23564"/>
                    <a:gd name="connsiteY39" fmla="*/ 10254 h 13856"/>
                    <a:gd name="connsiteX40" fmla="*/ 23565 w 23564"/>
                    <a:gd name="connsiteY40" fmla="*/ 8868 h 13856"/>
                    <a:gd name="connsiteX41" fmla="*/ 23010 w 23564"/>
                    <a:gd name="connsiteY41" fmla="*/ 7482 h 13856"/>
                    <a:gd name="connsiteX42" fmla="*/ 23010 w 23564"/>
                    <a:gd name="connsiteY42" fmla="*/ 7482 h 138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</a:cxnLst>
                  <a:rect l="l" t="t" r="r" b="b"/>
                  <a:pathLst>
                    <a:path w="23564" h="13856">
                      <a:moveTo>
                        <a:pt x="23010" y="7482"/>
                      </a:moveTo>
                      <a:lnTo>
                        <a:pt x="18297" y="277"/>
                      </a:lnTo>
                      <a:lnTo>
                        <a:pt x="17188" y="0"/>
                      </a:lnTo>
                      <a:lnTo>
                        <a:pt x="14693" y="277"/>
                      </a:lnTo>
                      <a:lnTo>
                        <a:pt x="14139" y="1109"/>
                      </a:lnTo>
                      <a:lnTo>
                        <a:pt x="11644" y="832"/>
                      </a:lnTo>
                      <a:lnTo>
                        <a:pt x="10812" y="1386"/>
                      </a:lnTo>
                      <a:lnTo>
                        <a:pt x="10258" y="1109"/>
                      </a:lnTo>
                      <a:lnTo>
                        <a:pt x="6099" y="2217"/>
                      </a:lnTo>
                      <a:lnTo>
                        <a:pt x="6099" y="2771"/>
                      </a:lnTo>
                      <a:lnTo>
                        <a:pt x="831" y="1940"/>
                      </a:lnTo>
                      <a:lnTo>
                        <a:pt x="831" y="1663"/>
                      </a:lnTo>
                      <a:lnTo>
                        <a:pt x="554" y="1663"/>
                      </a:lnTo>
                      <a:lnTo>
                        <a:pt x="0" y="3048"/>
                      </a:lnTo>
                      <a:lnTo>
                        <a:pt x="1109" y="4434"/>
                      </a:lnTo>
                      <a:lnTo>
                        <a:pt x="2495" y="5265"/>
                      </a:lnTo>
                      <a:lnTo>
                        <a:pt x="3604" y="6651"/>
                      </a:lnTo>
                      <a:lnTo>
                        <a:pt x="4435" y="6928"/>
                      </a:lnTo>
                      <a:lnTo>
                        <a:pt x="6931" y="9699"/>
                      </a:lnTo>
                      <a:lnTo>
                        <a:pt x="6931" y="9699"/>
                      </a:lnTo>
                      <a:lnTo>
                        <a:pt x="7762" y="10254"/>
                      </a:lnTo>
                      <a:lnTo>
                        <a:pt x="8040" y="11916"/>
                      </a:lnTo>
                      <a:lnTo>
                        <a:pt x="8040" y="11916"/>
                      </a:lnTo>
                      <a:lnTo>
                        <a:pt x="8317" y="12193"/>
                      </a:lnTo>
                      <a:lnTo>
                        <a:pt x="8594" y="12470"/>
                      </a:lnTo>
                      <a:lnTo>
                        <a:pt x="8871" y="12470"/>
                      </a:lnTo>
                      <a:lnTo>
                        <a:pt x="9148" y="13025"/>
                      </a:lnTo>
                      <a:lnTo>
                        <a:pt x="11366" y="13579"/>
                      </a:lnTo>
                      <a:lnTo>
                        <a:pt x="18020" y="12470"/>
                      </a:lnTo>
                      <a:lnTo>
                        <a:pt x="18297" y="12193"/>
                      </a:lnTo>
                      <a:lnTo>
                        <a:pt x="19129" y="12193"/>
                      </a:lnTo>
                      <a:lnTo>
                        <a:pt x="19406" y="12748"/>
                      </a:lnTo>
                      <a:lnTo>
                        <a:pt x="21347" y="13856"/>
                      </a:lnTo>
                      <a:lnTo>
                        <a:pt x="21624" y="13856"/>
                      </a:lnTo>
                      <a:lnTo>
                        <a:pt x="21901" y="13579"/>
                      </a:lnTo>
                      <a:lnTo>
                        <a:pt x="22179" y="11916"/>
                      </a:lnTo>
                      <a:lnTo>
                        <a:pt x="21901" y="11362"/>
                      </a:lnTo>
                      <a:lnTo>
                        <a:pt x="22179" y="11085"/>
                      </a:lnTo>
                      <a:lnTo>
                        <a:pt x="22456" y="11085"/>
                      </a:lnTo>
                      <a:lnTo>
                        <a:pt x="22733" y="10254"/>
                      </a:lnTo>
                      <a:lnTo>
                        <a:pt x="23565" y="8868"/>
                      </a:lnTo>
                      <a:lnTo>
                        <a:pt x="23010" y="7482"/>
                      </a:lnTo>
                      <a:lnTo>
                        <a:pt x="23010" y="7482"/>
                      </a:ln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139" name="Freeform 4138">
                  <a:extLst>
                    <a:ext uri="{FF2B5EF4-FFF2-40B4-BE49-F238E27FC236}">
                      <a16:creationId xmlns:a16="http://schemas.microsoft.com/office/drawing/2014/main" id="{B2EA0CB4-DE61-835E-CF91-08989462236A}"/>
                    </a:ext>
                  </a:extLst>
                </p:cNvPr>
                <p:cNvSpPr/>
                <p:nvPr/>
              </p:nvSpPr>
              <p:spPr>
                <a:xfrm>
                  <a:off x="10820902" y="4503401"/>
                  <a:ext cx="831" cy="831"/>
                </a:xfrm>
                <a:custGeom>
                  <a:avLst/>
                  <a:gdLst>
                    <a:gd name="connsiteX0" fmla="*/ 277 w 831"/>
                    <a:gd name="connsiteY0" fmla="*/ 0 h 831"/>
                    <a:gd name="connsiteX1" fmla="*/ 0 w 831"/>
                    <a:gd name="connsiteY1" fmla="*/ 554 h 831"/>
                    <a:gd name="connsiteX2" fmla="*/ 277 w 831"/>
                    <a:gd name="connsiteY2" fmla="*/ 832 h 831"/>
                    <a:gd name="connsiteX3" fmla="*/ 832 w 831"/>
                    <a:gd name="connsiteY3" fmla="*/ 554 h 831"/>
                    <a:gd name="connsiteX4" fmla="*/ 277 w 831"/>
                    <a:gd name="connsiteY4" fmla="*/ 0 h 831"/>
                    <a:gd name="connsiteX5" fmla="*/ 277 w 831"/>
                    <a:gd name="connsiteY5" fmla="*/ 0 h 8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31" h="831">
                      <a:moveTo>
                        <a:pt x="277" y="0"/>
                      </a:moveTo>
                      <a:lnTo>
                        <a:pt x="0" y="554"/>
                      </a:lnTo>
                      <a:lnTo>
                        <a:pt x="277" y="832"/>
                      </a:lnTo>
                      <a:lnTo>
                        <a:pt x="832" y="554"/>
                      </a:lnTo>
                      <a:lnTo>
                        <a:pt x="277" y="0"/>
                      </a:lnTo>
                      <a:lnTo>
                        <a:pt x="277" y="0"/>
                      </a:ln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140" name="Freeform 4139">
                  <a:extLst>
                    <a:ext uri="{FF2B5EF4-FFF2-40B4-BE49-F238E27FC236}">
                      <a16:creationId xmlns:a16="http://schemas.microsoft.com/office/drawing/2014/main" id="{317446D7-63C9-CAD1-4956-D1D66FF9C20A}"/>
                    </a:ext>
                  </a:extLst>
                </p:cNvPr>
                <p:cNvSpPr/>
                <p:nvPr/>
              </p:nvSpPr>
              <p:spPr>
                <a:xfrm>
                  <a:off x="10822288" y="4504233"/>
                  <a:ext cx="831" cy="1385"/>
                </a:xfrm>
                <a:custGeom>
                  <a:avLst/>
                  <a:gdLst>
                    <a:gd name="connsiteX0" fmla="*/ 554 w 831"/>
                    <a:gd name="connsiteY0" fmla="*/ 0 h 1385"/>
                    <a:gd name="connsiteX1" fmla="*/ 0 w 831"/>
                    <a:gd name="connsiteY1" fmla="*/ 554 h 1385"/>
                    <a:gd name="connsiteX2" fmla="*/ 554 w 831"/>
                    <a:gd name="connsiteY2" fmla="*/ 1386 h 1385"/>
                    <a:gd name="connsiteX3" fmla="*/ 832 w 831"/>
                    <a:gd name="connsiteY3" fmla="*/ 554 h 1385"/>
                    <a:gd name="connsiteX4" fmla="*/ 554 w 831"/>
                    <a:gd name="connsiteY4" fmla="*/ 0 h 1385"/>
                    <a:gd name="connsiteX5" fmla="*/ 554 w 831"/>
                    <a:gd name="connsiteY5" fmla="*/ 0 h 13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31" h="1385">
                      <a:moveTo>
                        <a:pt x="554" y="0"/>
                      </a:moveTo>
                      <a:lnTo>
                        <a:pt x="0" y="554"/>
                      </a:lnTo>
                      <a:lnTo>
                        <a:pt x="554" y="1386"/>
                      </a:lnTo>
                      <a:lnTo>
                        <a:pt x="832" y="554"/>
                      </a:lnTo>
                      <a:lnTo>
                        <a:pt x="554" y="0"/>
                      </a:lnTo>
                      <a:lnTo>
                        <a:pt x="554" y="0"/>
                      </a:ln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141" name="Freeform 4140">
                  <a:extLst>
                    <a:ext uri="{FF2B5EF4-FFF2-40B4-BE49-F238E27FC236}">
                      <a16:creationId xmlns:a16="http://schemas.microsoft.com/office/drawing/2014/main" id="{254BADE1-D2A8-4924-B84C-E83A8C594369}"/>
                    </a:ext>
                  </a:extLst>
                </p:cNvPr>
                <p:cNvSpPr/>
                <p:nvPr/>
              </p:nvSpPr>
              <p:spPr>
                <a:xfrm>
                  <a:off x="10824229" y="4503124"/>
                  <a:ext cx="24673" cy="9699"/>
                </a:xfrm>
                <a:custGeom>
                  <a:avLst/>
                  <a:gdLst>
                    <a:gd name="connsiteX0" fmla="*/ 24397 w 24673"/>
                    <a:gd name="connsiteY0" fmla="*/ 9699 h 9699"/>
                    <a:gd name="connsiteX1" fmla="*/ 24674 w 24673"/>
                    <a:gd name="connsiteY1" fmla="*/ 8037 h 9699"/>
                    <a:gd name="connsiteX2" fmla="*/ 23842 w 24673"/>
                    <a:gd name="connsiteY2" fmla="*/ 6651 h 9699"/>
                    <a:gd name="connsiteX3" fmla="*/ 23011 w 24673"/>
                    <a:gd name="connsiteY3" fmla="*/ 6651 h 9699"/>
                    <a:gd name="connsiteX4" fmla="*/ 21901 w 24673"/>
                    <a:gd name="connsiteY4" fmla="*/ 5819 h 9699"/>
                    <a:gd name="connsiteX5" fmla="*/ 21624 w 24673"/>
                    <a:gd name="connsiteY5" fmla="*/ 5819 h 9699"/>
                    <a:gd name="connsiteX6" fmla="*/ 21347 w 24673"/>
                    <a:gd name="connsiteY6" fmla="*/ 5819 h 9699"/>
                    <a:gd name="connsiteX7" fmla="*/ 21347 w 24673"/>
                    <a:gd name="connsiteY7" fmla="*/ 5819 h 9699"/>
                    <a:gd name="connsiteX8" fmla="*/ 21347 w 24673"/>
                    <a:gd name="connsiteY8" fmla="*/ 5542 h 9699"/>
                    <a:gd name="connsiteX9" fmla="*/ 21070 w 24673"/>
                    <a:gd name="connsiteY9" fmla="*/ 4988 h 9699"/>
                    <a:gd name="connsiteX10" fmla="*/ 21070 w 24673"/>
                    <a:gd name="connsiteY10" fmla="*/ 4988 h 9699"/>
                    <a:gd name="connsiteX11" fmla="*/ 21070 w 24673"/>
                    <a:gd name="connsiteY11" fmla="*/ 4711 h 9699"/>
                    <a:gd name="connsiteX12" fmla="*/ 20793 w 24673"/>
                    <a:gd name="connsiteY12" fmla="*/ 4711 h 9699"/>
                    <a:gd name="connsiteX13" fmla="*/ 19961 w 24673"/>
                    <a:gd name="connsiteY13" fmla="*/ 5265 h 9699"/>
                    <a:gd name="connsiteX14" fmla="*/ 19406 w 24673"/>
                    <a:gd name="connsiteY14" fmla="*/ 5265 h 9699"/>
                    <a:gd name="connsiteX15" fmla="*/ 19406 w 24673"/>
                    <a:gd name="connsiteY15" fmla="*/ 5265 h 9699"/>
                    <a:gd name="connsiteX16" fmla="*/ 19406 w 24673"/>
                    <a:gd name="connsiteY16" fmla="*/ 4988 h 9699"/>
                    <a:gd name="connsiteX17" fmla="*/ 20238 w 24673"/>
                    <a:gd name="connsiteY17" fmla="*/ 4434 h 9699"/>
                    <a:gd name="connsiteX18" fmla="*/ 20238 w 24673"/>
                    <a:gd name="connsiteY18" fmla="*/ 4157 h 9699"/>
                    <a:gd name="connsiteX19" fmla="*/ 20238 w 24673"/>
                    <a:gd name="connsiteY19" fmla="*/ 4157 h 9699"/>
                    <a:gd name="connsiteX20" fmla="*/ 19406 w 24673"/>
                    <a:gd name="connsiteY20" fmla="*/ 3880 h 9699"/>
                    <a:gd name="connsiteX21" fmla="*/ 19129 w 24673"/>
                    <a:gd name="connsiteY21" fmla="*/ 3326 h 9699"/>
                    <a:gd name="connsiteX22" fmla="*/ 18852 w 24673"/>
                    <a:gd name="connsiteY22" fmla="*/ 3326 h 9699"/>
                    <a:gd name="connsiteX23" fmla="*/ 18575 w 24673"/>
                    <a:gd name="connsiteY23" fmla="*/ 3048 h 9699"/>
                    <a:gd name="connsiteX24" fmla="*/ 18298 w 24673"/>
                    <a:gd name="connsiteY24" fmla="*/ 2771 h 9699"/>
                    <a:gd name="connsiteX25" fmla="*/ 18298 w 24673"/>
                    <a:gd name="connsiteY25" fmla="*/ 2771 h 9699"/>
                    <a:gd name="connsiteX26" fmla="*/ 18020 w 24673"/>
                    <a:gd name="connsiteY26" fmla="*/ 2771 h 9699"/>
                    <a:gd name="connsiteX27" fmla="*/ 17188 w 24673"/>
                    <a:gd name="connsiteY27" fmla="*/ 3048 h 9699"/>
                    <a:gd name="connsiteX28" fmla="*/ 16634 w 24673"/>
                    <a:gd name="connsiteY28" fmla="*/ 2771 h 9699"/>
                    <a:gd name="connsiteX29" fmla="*/ 16080 w 24673"/>
                    <a:gd name="connsiteY29" fmla="*/ 2771 h 9699"/>
                    <a:gd name="connsiteX30" fmla="*/ 15248 w 24673"/>
                    <a:gd name="connsiteY30" fmla="*/ 2217 h 9699"/>
                    <a:gd name="connsiteX31" fmla="*/ 13862 w 24673"/>
                    <a:gd name="connsiteY31" fmla="*/ 2217 h 9699"/>
                    <a:gd name="connsiteX32" fmla="*/ 13030 w 24673"/>
                    <a:gd name="connsiteY32" fmla="*/ 1386 h 9699"/>
                    <a:gd name="connsiteX33" fmla="*/ 12753 w 24673"/>
                    <a:gd name="connsiteY33" fmla="*/ 1386 h 9699"/>
                    <a:gd name="connsiteX34" fmla="*/ 12198 w 24673"/>
                    <a:gd name="connsiteY34" fmla="*/ 832 h 9699"/>
                    <a:gd name="connsiteX35" fmla="*/ 11921 w 24673"/>
                    <a:gd name="connsiteY35" fmla="*/ 832 h 9699"/>
                    <a:gd name="connsiteX36" fmla="*/ 11644 w 24673"/>
                    <a:gd name="connsiteY36" fmla="*/ 832 h 9699"/>
                    <a:gd name="connsiteX37" fmla="*/ 11644 w 24673"/>
                    <a:gd name="connsiteY37" fmla="*/ 832 h 9699"/>
                    <a:gd name="connsiteX38" fmla="*/ 11367 w 24673"/>
                    <a:gd name="connsiteY38" fmla="*/ 554 h 9699"/>
                    <a:gd name="connsiteX39" fmla="*/ 10812 w 24673"/>
                    <a:gd name="connsiteY39" fmla="*/ 554 h 9699"/>
                    <a:gd name="connsiteX40" fmla="*/ 10812 w 24673"/>
                    <a:gd name="connsiteY40" fmla="*/ 832 h 9699"/>
                    <a:gd name="connsiteX41" fmla="*/ 10812 w 24673"/>
                    <a:gd name="connsiteY41" fmla="*/ 832 h 9699"/>
                    <a:gd name="connsiteX42" fmla="*/ 9981 w 24673"/>
                    <a:gd name="connsiteY42" fmla="*/ 277 h 9699"/>
                    <a:gd name="connsiteX43" fmla="*/ 9703 w 24673"/>
                    <a:gd name="connsiteY43" fmla="*/ 0 h 9699"/>
                    <a:gd name="connsiteX44" fmla="*/ 5822 w 24673"/>
                    <a:gd name="connsiteY44" fmla="*/ 0 h 9699"/>
                    <a:gd name="connsiteX45" fmla="*/ 3881 w 24673"/>
                    <a:gd name="connsiteY45" fmla="*/ 832 h 9699"/>
                    <a:gd name="connsiteX46" fmla="*/ 2495 w 24673"/>
                    <a:gd name="connsiteY46" fmla="*/ 832 h 9699"/>
                    <a:gd name="connsiteX47" fmla="*/ 278 w 24673"/>
                    <a:gd name="connsiteY47" fmla="*/ 1940 h 9699"/>
                    <a:gd name="connsiteX48" fmla="*/ 0 w 24673"/>
                    <a:gd name="connsiteY48" fmla="*/ 2494 h 9699"/>
                    <a:gd name="connsiteX49" fmla="*/ 278 w 24673"/>
                    <a:gd name="connsiteY49" fmla="*/ 3603 h 9699"/>
                    <a:gd name="connsiteX50" fmla="*/ 1386 w 24673"/>
                    <a:gd name="connsiteY50" fmla="*/ 4434 h 9699"/>
                    <a:gd name="connsiteX51" fmla="*/ 1941 w 24673"/>
                    <a:gd name="connsiteY51" fmla="*/ 4434 h 9699"/>
                    <a:gd name="connsiteX52" fmla="*/ 2495 w 24673"/>
                    <a:gd name="connsiteY52" fmla="*/ 4711 h 9699"/>
                    <a:gd name="connsiteX53" fmla="*/ 2495 w 24673"/>
                    <a:gd name="connsiteY53" fmla="*/ 4988 h 9699"/>
                    <a:gd name="connsiteX54" fmla="*/ 3327 w 24673"/>
                    <a:gd name="connsiteY54" fmla="*/ 5819 h 9699"/>
                    <a:gd name="connsiteX55" fmla="*/ 3604 w 24673"/>
                    <a:gd name="connsiteY55" fmla="*/ 5542 h 9699"/>
                    <a:gd name="connsiteX56" fmla="*/ 3604 w 24673"/>
                    <a:gd name="connsiteY56" fmla="*/ 5265 h 9699"/>
                    <a:gd name="connsiteX57" fmla="*/ 3881 w 24673"/>
                    <a:gd name="connsiteY57" fmla="*/ 5265 h 9699"/>
                    <a:gd name="connsiteX58" fmla="*/ 4713 w 24673"/>
                    <a:gd name="connsiteY58" fmla="*/ 6928 h 9699"/>
                    <a:gd name="connsiteX59" fmla="*/ 6377 w 24673"/>
                    <a:gd name="connsiteY59" fmla="*/ 8037 h 9699"/>
                    <a:gd name="connsiteX60" fmla="*/ 8317 w 24673"/>
                    <a:gd name="connsiteY60" fmla="*/ 6928 h 9699"/>
                    <a:gd name="connsiteX61" fmla="*/ 8317 w 24673"/>
                    <a:gd name="connsiteY61" fmla="*/ 6928 h 9699"/>
                    <a:gd name="connsiteX62" fmla="*/ 9426 w 24673"/>
                    <a:gd name="connsiteY62" fmla="*/ 7482 h 9699"/>
                    <a:gd name="connsiteX63" fmla="*/ 9703 w 24673"/>
                    <a:gd name="connsiteY63" fmla="*/ 8037 h 9699"/>
                    <a:gd name="connsiteX64" fmla="*/ 10812 w 24673"/>
                    <a:gd name="connsiteY64" fmla="*/ 8037 h 9699"/>
                    <a:gd name="connsiteX65" fmla="*/ 11367 w 24673"/>
                    <a:gd name="connsiteY65" fmla="*/ 8868 h 9699"/>
                    <a:gd name="connsiteX66" fmla="*/ 11367 w 24673"/>
                    <a:gd name="connsiteY66" fmla="*/ 9145 h 9699"/>
                    <a:gd name="connsiteX67" fmla="*/ 11644 w 24673"/>
                    <a:gd name="connsiteY67" fmla="*/ 9422 h 9699"/>
                    <a:gd name="connsiteX68" fmla="*/ 12753 w 24673"/>
                    <a:gd name="connsiteY68" fmla="*/ 9422 h 9699"/>
                    <a:gd name="connsiteX69" fmla="*/ 14139 w 24673"/>
                    <a:gd name="connsiteY69" fmla="*/ 8868 h 9699"/>
                    <a:gd name="connsiteX70" fmla="*/ 14694 w 24673"/>
                    <a:gd name="connsiteY70" fmla="*/ 9145 h 9699"/>
                    <a:gd name="connsiteX71" fmla="*/ 24397 w 24673"/>
                    <a:gd name="connsiteY71" fmla="*/ 9699 h 9699"/>
                    <a:gd name="connsiteX72" fmla="*/ 24397 w 24673"/>
                    <a:gd name="connsiteY72" fmla="*/ 9699 h 96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</a:cxnLst>
                  <a:rect l="l" t="t" r="r" b="b"/>
                  <a:pathLst>
                    <a:path w="24673" h="9699">
                      <a:moveTo>
                        <a:pt x="24397" y="9699"/>
                      </a:moveTo>
                      <a:lnTo>
                        <a:pt x="24674" y="8037"/>
                      </a:lnTo>
                      <a:lnTo>
                        <a:pt x="23842" y="6651"/>
                      </a:lnTo>
                      <a:lnTo>
                        <a:pt x="23011" y="6651"/>
                      </a:lnTo>
                      <a:lnTo>
                        <a:pt x="21901" y="5819"/>
                      </a:lnTo>
                      <a:lnTo>
                        <a:pt x="21624" y="5819"/>
                      </a:lnTo>
                      <a:lnTo>
                        <a:pt x="21347" y="5819"/>
                      </a:lnTo>
                      <a:lnTo>
                        <a:pt x="21347" y="5819"/>
                      </a:lnTo>
                      <a:lnTo>
                        <a:pt x="21347" y="5542"/>
                      </a:lnTo>
                      <a:lnTo>
                        <a:pt x="21070" y="4988"/>
                      </a:lnTo>
                      <a:lnTo>
                        <a:pt x="21070" y="4988"/>
                      </a:lnTo>
                      <a:lnTo>
                        <a:pt x="21070" y="4711"/>
                      </a:lnTo>
                      <a:lnTo>
                        <a:pt x="20793" y="4711"/>
                      </a:lnTo>
                      <a:lnTo>
                        <a:pt x="19961" y="5265"/>
                      </a:lnTo>
                      <a:lnTo>
                        <a:pt x="19406" y="5265"/>
                      </a:lnTo>
                      <a:lnTo>
                        <a:pt x="19406" y="5265"/>
                      </a:lnTo>
                      <a:lnTo>
                        <a:pt x="19406" y="4988"/>
                      </a:lnTo>
                      <a:lnTo>
                        <a:pt x="20238" y="4434"/>
                      </a:lnTo>
                      <a:lnTo>
                        <a:pt x="20238" y="4157"/>
                      </a:lnTo>
                      <a:lnTo>
                        <a:pt x="20238" y="4157"/>
                      </a:lnTo>
                      <a:lnTo>
                        <a:pt x="19406" y="3880"/>
                      </a:lnTo>
                      <a:lnTo>
                        <a:pt x="19129" y="3326"/>
                      </a:lnTo>
                      <a:lnTo>
                        <a:pt x="18852" y="3326"/>
                      </a:lnTo>
                      <a:lnTo>
                        <a:pt x="18575" y="3048"/>
                      </a:lnTo>
                      <a:lnTo>
                        <a:pt x="18298" y="2771"/>
                      </a:lnTo>
                      <a:lnTo>
                        <a:pt x="18298" y="2771"/>
                      </a:lnTo>
                      <a:lnTo>
                        <a:pt x="18020" y="2771"/>
                      </a:lnTo>
                      <a:lnTo>
                        <a:pt x="17188" y="3048"/>
                      </a:lnTo>
                      <a:lnTo>
                        <a:pt x="16634" y="2771"/>
                      </a:lnTo>
                      <a:lnTo>
                        <a:pt x="16080" y="2771"/>
                      </a:lnTo>
                      <a:lnTo>
                        <a:pt x="15248" y="2217"/>
                      </a:lnTo>
                      <a:lnTo>
                        <a:pt x="13862" y="2217"/>
                      </a:lnTo>
                      <a:lnTo>
                        <a:pt x="13030" y="1386"/>
                      </a:lnTo>
                      <a:lnTo>
                        <a:pt x="12753" y="1386"/>
                      </a:lnTo>
                      <a:lnTo>
                        <a:pt x="12198" y="832"/>
                      </a:lnTo>
                      <a:lnTo>
                        <a:pt x="11921" y="832"/>
                      </a:lnTo>
                      <a:lnTo>
                        <a:pt x="11644" y="832"/>
                      </a:lnTo>
                      <a:lnTo>
                        <a:pt x="11644" y="832"/>
                      </a:lnTo>
                      <a:lnTo>
                        <a:pt x="11367" y="554"/>
                      </a:lnTo>
                      <a:lnTo>
                        <a:pt x="10812" y="554"/>
                      </a:lnTo>
                      <a:lnTo>
                        <a:pt x="10812" y="832"/>
                      </a:lnTo>
                      <a:lnTo>
                        <a:pt x="10812" y="832"/>
                      </a:lnTo>
                      <a:lnTo>
                        <a:pt x="9981" y="277"/>
                      </a:lnTo>
                      <a:lnTo>
                        <a:pt x="9703" y="0"/>
                      </a:lnTo>
                      <a:lnTo>
                        <a:pt x="5822" y="0"/>
                      </a:lnTo>
                      <a:lnTo>
                        <a:pt x="3881" y="832"/>
                      </a:lnTo>
                      <a:lnTo>
                        <a:pt x="2495" y="832"/>
                      </a:lnTo>
                      <a:lnTo>
                        <a:pt x="278" y="1940"/>
                      </a:lnTo>
                      <a:lnTo>
                        <a:pt x="0" y="2494"/>
                      </a:lnTo>
                      <a:lnTo>
                        <a:pt x="278" y="3603"/>
                      </a:lnTo>
                      <a:lnTo>
                        <a:pt x="1386" y="4434"/>
                      </a:lnTo>
                      <a:lnTo>
                        <a:pt x="1941" y="4434"/>
                      </a:lnTo>
                      <a:lnTo>
                        <a:pt x="2495" y="4711"/>
                      </a:lnTo>
                      <a:lnTo>
                        <a:pt x="2495" y="4988"/>
                      </a:lnTo>
                      <a:lnTo>
                        <a:pt x="3327" y="5819"/>
                      </a:lnTo>
                      <a:lnTo>
                        <a:pt x="3604" y="5542"/>
                      </a:lnTo>
                      <a:lnTo>
                        <a:pt x="3604" y="5265"/>
                      </a:lnTo>
                      <a:lnTo>
                        <a:pt x="3881" y="5265"/>
                      </a:lnTo>
                      <a:lnTo>
                        <a:pt x="4713" y="6928"/>
                      </a:lnTo>
                      <a:lnTo>
                        <a:pt x="6377" y="8037"/>
                      </a:lnTo>
                      <a:lnTo>
                        <a:pt x="8317" y="6928"/>
                      </a:lnTo>
                      <a:lnTo>
                        <a:pt x="8317" y="6928"/>
                      </a:lnTo>
                      <a:lnTo>
                        <a:pt x="9426" y="7482"/>
                      </a:lnTo>
                      <a:lnTo>
                        <a:pt x="9703" y="8037"/>
                      </a:lnTo>
                      <a:lnTo>
                        <a:pt x="10812" y="8037"/>
                      </a:lnTo>
                      <a:lnTo>
                        <a:pt x="11367" y="8868"/>
                      </a:lnTo>
                      <a:lnTo>
                        <a:pt x="11367" y="9145"/>
                      </a:lnTo>
                      <a:lnTo>
                        <a:pt x="11644" y="9422"/>
                      </a:lnTo>
                      <a:lnTo>
                        <a:pt x="12753" y="9422"/>
                      </a:lnTo>
                      <a:lnTo>
                        <a:pt x="14139" y="8868"/>
                      </a:lnTo>
                      <a:lnTo>
                        <a:pt x="14694" y="9145"/>
                      </a:lnTo>
                      <a:lnTo>
                        <a:pt x="24397" y="9699"/>
                      </a:lnTo>
                      <a:lnTo>
                        <a:pt x="24397" y="9699"/>
                      </a:ln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142" name="Freeform 4141">
                  <a:extLst>
                    <a:ext uri="{FF2B5EF4-FFF2-40B4-BE49-F238E27FC236}">
                      <a16:creationId xmlns:a16="http://schemas.microsoft.com/office/drawing/2014/main" id="{E90932E6-46E6-2555-B478-E6ABCF6D1B9D}"/>
                    </a:ext>
                  </a:extLst>
                </p:cNvPr>
                <p:cNvSpPr/>
                <p:nvPr/>
              </p:nvSpPr>
              <p:spPr>
                <a:xfrm>
                  <a:off x="10848348" y="4512824"/>
                  <a:ext cx="554" cy="554"/>
                </a:xfrm>
                <a:custGeom>
                  <a:avLst/>
                  <a:gdLst>
                    <a:gd name="connsiteX0" fmla="*/ 278 w 554"/>
                    <a:gd name="connsiteY0" fmla="*/ 0 h 554"/>
                    <a:gd name="connsiteX1" fmla="*/ 0 w 554"/>
                    <a:gd name="connsiteY1" fmla="*/ 277 h 554"/>
                    <a:gd name="connsiteX2" fmla="*/ 278 w 554"/>
                    <a:gd name="connsiteY2" fmla="*/ 554 h 554"/>
                    <a:gd name="connsiteX3" fmla="*/ 554 w 554"/>
                    <a:gd name="connsiteY3" fmla="*/ 277 h 554"/>
                    <a:gd name="connsiteX4" fmla="*/ 278 w 554"/>
                    <a:gd name="connsiteY4" fmla="*/ 0 h 554"/>
                    <a:gd name="connsiteX5" fmla="*/ 278 w 554"/>
                    <a:gd name="connsiteY5" fmla="*/ 0 h 5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54" h="554">
                      <a:moveTo>
                        <a:pt x="278" y="0"/>
                      </a:moveTo>
                      <a:lnTo>
                        <a:pt x="0" y="277"/>
                      </a:lnTo>
                      <a:lnTo>
                        <a:pt x="278" y="554"/>
                      </a:lnTo>
                      <a:lnTo>
                        <a:pt x="554" y="277"/>
                      </a:lnTo>
                      <a:lnTo>
                        <a:pt x="278" y="0"/>
                      </a:lnTo>
                      <a:lnTo>
                        <a:pt x="278" y="0"/>
                      </a:ln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143" name="Freeform 4142">
                  <a:extLst>
                    <a:ext uri="{FF2B5EF4-FFF2-40B4-BE49-F238E27FC236}">
                      <a16:creationId xmlns:a16="http://schemas.microsoft.com/office/drawing/2014/main" id="{3143A796-2494-DF57-6B18-91128FF51F45}"/>
                    </a:ext>
                  </a:extLst>
                </p:cNvPr>
                <p:cNvSpPr/>
                <p:nvPr/>
              </p:nvSpPr>
              <p:spPr>
                <a:xfrm>
                  <a:off x="10849180" y="4513378"/>
                  <a:ext cx="554" cy="554"/>
                </a:xfrm>
                <a:custGeom>
                  <a:avLst/>
                  <a:gdLst>
                    <a:gd name="connsiteX0" fmla="*/ 278 w 554"/>
                    <a:gd name="connsiteY0" fmla="*/ 0 h 554"/>
                    <a:gd name="connsiteX1" fmla="*/ 0 w 554"/>
                    <a:gd name="connsiteY1" fmla="*/ 277 h 554"/>
                    <a:gd name="connsiteX2" fmla="*/ 278 w 554"/>
                    <a:gd name="connsiteY2" fmla="*/ 554 h 554"/>
                    <a:gd name="connsiteX3" fmla="*/ 554 w 554"/>
                    <a:gd name="connsiteY3" fmla="*/ 277 h 554"/>
                    <a:gd name="connsiteX4" fmla="*/ 278 w 554"/>
                    <a:gd name="connsiteY4" fmla="*/ 0 h 554"/>
                    <a:gd name="connsiteX5" fmla="*/ 278 w 554"/>
                    <a:gd name="connsiteY5" fmla="*/ 0 h 5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54" h="554">
                      <a:moveTo>
                        <a:pt x="278" y="0"/>
                      </a:moveTo>
                      <a:lnTo>
                        <a:pt x="0" y="277"/>
                      </a:lnTo>
                      <a:lnTo>
                        <a:pt x="278" y="554"/>
                      </a:lnTo>
                      <a:lnTo>
                        <a:pt x="554" y="277"/>
                      </a:lnTo>
                      <a:lnTo>
                        <a:pt x="278" y="0"/>
                      </a:lnTo>
                      <a:lnTo>
                        <a:pt x="278" y="0"/>
                      </a:ln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2823" name="Graphic 248">
                <a:extLst>
                  <a:ext uri="{FF2B5EF4-FFF2-40B4-BE49-F238E27FC236}">
                    <a16:creationId xmlns:a16="http://schemas.microsoft.com/office/drawing/2014/main" id="{E6F7B14C-042A-C71B-2FF6-65F447E8687F}"/>
                  </a:ext>
                </a:extLst>
              </p:cNvPr>
              <p:cNvGrpSpPr/>
              <p:nvPr/>
            </p:nvGrpSpPr>
            <p:grpSpPr>
              <a:xfrm>
                <a:off x="9842552" y="4257328"/>
                <a:ext cx="195542" cy="256614"/>
                <a:chOff x="10505317" y="4256209"/>
                <a:chExt cx="195542" cy="256614"/>
              </a:xfrm>
              <a:grpFill/>
            </p:grpSpPr>
            <p:grpSp>
              <p:nvGrpSpPr>
                <p:cNvPr id="4113" name="Graphic 248">
                  <a:extLst>
                    <a:ext uri="{FF2B5EF4-FFF2-40B4-BE49-F238E27FC236}">
                      <a16:creationId xmlns:a16="http://schemas.microsoft.com/office/drawing/2014/main" id="{7C7E7A30-E241-3A48-C6B6-ACA290BFD7F9}"/>
                    </a:ext>
                  </a:extLst>
                </p:cNvPr>
                <p:cNvGrpSpPr/>
                <p:nvPr/>
              </p:nvGrpSpPr>
              <p:grpSpPr>
                <a:xfrm>
                  <a:off x="10505317" y="4256209"/>
                  <a:ext cx="5636" cy="5150"/>
                  <a:chOff x="10505317" y="4256209"/>
                  <a:chExt cx="5636" cy="5150"/>
                </a:xfrm>
                <a:grpFill/>
              </p:grpSpPr>
              <p:sp>
                <p:nvSpPr>
                  <p:cNvPr id="4136" name="Freeform 4135">
                    <a:extLst>
                      <a:ext uri="{FF2B5EF4-FFF2-40B4-BE49-F238E27FC236}">
                        <a16:creationId xmlns:a16="http://schemas.microsoft.com/office/drawing/2014/main" id="{648A7BDD-4218-B394-F027-57343F9FD58F}"/>
                      </a:ext>
                    </a:extLst>
                  </p:cNvPr>
                  <p:cNvSpPr/>
                  <p:nvPr/>
                </p:nvSpPr>
                <p:spPr>
                  <a:xfrm>
                    <a:off x="10505317" y="4256209"/>
                    <a:ext cx="2433" cy="1939"/>
                  </a:xfrm>
                  <a:custGeom>
                    <a:avLst/>
                    <a:gdLst>
                      <a:gd name="connsiteX0" fmla="*/ 370 w 2433"/>
                      <a:gd name="connsiteY0" fmla="*/ 277 h 1939"/>
                      <a:gd name="connsiteX1" fmla="*/ 370 w 2433"/>
                      <a:gd name="connsiteY1" fmla="*/ 1940 h 1939"/>
                      <a:gd name="connsiteX2" fmla="*/ 370 w 2433"/>
                      <a:gd name="connsiteY2" fmla="*/ 1940 h 1939"/>
                      <a:gd name="connsiteX3" fmla="*/ 1201 w 2433"/>
                      <a:gd name="connsiteY3" fmla="*/ 1940 h 1939"/>
                      <a:gd name="connsiteX4" fmla="*/ 1756 w 2433"/>
                      <a:gd name="connsiteY4" fmla="*/ 1940 h 1939"/>
                      <a:gd name="connsiteX5" fmla="*/ 2310 w 2433"/>
                      <a:gd name="connsiteY5" fmla="*/ 1386 h 1939"/>
                      <a:gd name="connsiteX6" fmla="*/ 2310 w 2433"/>
                      <a:gd name="connsiteY6" fmla="*/ 832 h 1939"/>
                      <a:gd name="connsiteX7" fmla="*/ 2310 w 2433"/>
                      <a:gd name="connsiteY7" fmla="*/ 554 h 1939"/>
                      <a:gd name="connsiteX8" fmla="*/ 1478 w 2433"/>
                      <a:gd name="connsiteY8" fmla="*/ 0 h 1939"/>
                      <a:gd name="connsiteX9" fmla="*/ 1201 w 2433"/>
                      <a:gd name="connsiteY9" fmla="*/ 0 h 1939"/>
                      <a:gd name="connsiteX10" fmla="*/ 647 w 2433"/>
                      <a:gd name="connsiteY10" fmla="*/ 0 h 1939"/>
                      <a:gd name="connsiteX11" fmla="*/ 92 w 2433"/>
                      <a:gd name="connsiteY11" fmla="*/ 0 h 1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2433" h="1939">
                        <a:moveTo>
                          <a:pt x="370" y="277"/>
                        </a:moveTo>
                        <a:cubicBezTo>
                          <a:pt x="-462" y="832"/>
                          <a:pt x="370" y="1663"/>
                          <a:pt x="370" y="1940"/>
                        </a:cubicBezTo>
                        <a:cubicBezTo>
                          <a:pt x="370" y="1940"/>
                          <a:pt x="370" y="1940"/>
                          <a:pt x="370" y="1940"/>
                        </a:cubicBezTo>
                        <a:cubicBezTo>
                          <a:pt x="370" y="1940"/>
                          <a:pt x="924" y="1940"/>
                          <a:pt x="1201" y="1940"/>
                        </a:cubicBezTo>
                        <a:cubicBezTo>
                          <a:pt x="1201" y="1940"/>
                          <a:pt x="1478" y="1940"/>
                          <a:pt x="1756" y="1940"/>
                        </a:cubicBezTo>
                        <a:cubicBezTo>
                          <a:pt x="1756" y="1940"/>
                          <a:pt x="2033" y="1663"/>
                          <a:pt x="2310" y="1386"/>
                        </a:cubicBezTo>
                        <a:cubicBezTo>
                          <a:pt x="2310" y="1386"/>
                          <a:pt x="2587" y="1386"/>
                          <a:pt x="2310" y="832"/>
                        </a:cubicBezTo>
                        <a:cubicBezTo>
                          <a:pt x="2310" y="832"/>
                          <a:pt x="2310" y="832"/>
                          <a:pt x="2310" y="554"/>
                        </a:cubicBezTo>
                        <a:cubicBezTo>
                          <a:pt x="2310" y="554"/>
                          <a:pt x="1756" y="0"/>
                          <a:pt x="1478" y="0"/>
                        </a:cubicBezTo>
                        <a:cubicBezTo>
                          <a:pt x="1478" y="0"/>
                          <a:pt x="1478" y="0"/>
                          <a:pt x="1201" y="0"/>
                        </a:cubicBezTo>
                        <a:cubicBezTo>
                          <a:pt x="1201" y="0"/>
                          <a:pt x="924" y="0"/>
                          <a:pt x="647" y="0"/>
                        </a:cubicBezTo>
                        <a:cubicBezTo>
                          <a:pt x="647" y="0"/>
                          <a:pt x="370" y="0"/>
                          <a:pt x="92" y="0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137" name="Freeform 4136">
                    <a:extLst>
                      <a:ext uri="{FF2B5EF4-FFF2-40B4-BE49-F238E27FC236}">
                        <a16:creationId xmlns:a16="http://schemas.microsoft.com/office/drawing/2014/main" id="{FBDB02AD-14F3-6F0C-F3BD-99A0FE4A41BC}"/>
                      </a:ext>
                    </a:extLst>
                  </p:cNvPr>
                  <p:cNvSpPr/>
                  <p:nvPr/>
                </p:nvSpPr>
                <p:spPr>
                  <a:xfrm>
                    <a:off x="10508182" y="4258149"/>
                    <a:ext cx="2772" cy="3210"/>
                  </a:xfrm>
                  <a:custGeom>
                    <a:avLst/>
                    <a:gdLst>
                      <a:gd name="connsiteX0" fmla="*/ 2495 w 2772"/>
                      <a:gd name="connsiteY0" fmla="*/ 277 h 3210"/>
                      <a:gd name="connsiteX1" fmla="*/ 2772 w 2772"/>
                      <a:gd name="connsiteY1" fmla="*/ 1663 h 3210"/>
                      <a:gd name="connsiteX2" fmla="*/ 2772 w 2772"/>
                      <a:gd name="connsiteY2" fmla="*/ 2771 h 3210"/>
                      <a:gd name="connsiteX3" fmla="*/ 1109 w 2772"/>
                      <a:gd name="connsiteY3" fmla="*/ 2771 h 3210"/>
                      <a:gd name="connsiteX4" fmla="*/ 554 w 2772"/>
                      <a:gd name="connsiteY4" fmla="*/ 2217 h 3210"/>
                      <a:gd name="connsiteX5" fmla="*/ 0 w 2772"/>
                      <a:gd name="connsiteY5" fmla="*/ 1109 h 3210"/>
                      <a:gd name="connsiteX6" fmla="*/ 0 w 2772"/>
                      <a:gd name="connsiteY6" fmla="*/ 277 h 3210"/>
                      <a:gd name="connsiteX7" fmla="*/ 0 w 2772"/>
                      <a:gd name="connsiteY7" fmla="*/ 277 h 3210"/>
                      <a:gd name="connsiteX8" fmla="*/ 0 w 2772"/>
                      <a:gd name="connsiteY8" fmla="*/ 277 h 3210"/>
                      <a:gd name="connsiteX9" fmla="*/ 554 w 2772"/>
                      <a:gd name="connsiteY9" fmla="*/ 277 h 3210"/>
                      <a:gd name="connsiteX10" fmla="*/ 832 w 2772"/>
                      <a:gd name="connsiteY10" fmla="*/ 0 h 3210"/>
                      <a:gd name="connsiteX11" fmla="*/ 1386 w 2772"/>
                      <a:gd name="connsiteY11" fmla="*/ 0 h 3210"/>
                      <a:gd name="connsiteX12" fmla="*/ 1664 w 2772"/>
                      <a:gd name="connsiteY12" fmla="*/ 554 h 32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2772" h="3210">
                        <a:moveTo>
                          <a:pt x="2495" y="277"/>
                        </a:moveTo>
                        <a:cubicBezTo>
                          <a:pt x="2495" y="832"/>
                          <a:pt x="2495" y="1109"/>
                          <a:pt x="2772" y="1663"/>
                        </a:cubicBezTo>
                        <a:cubicBezTo>
                          <a:pt x="2772" y="1940"/>
                          <a:pt x="2772" y="2494"/>
                          <a:pt x="2772" y="2771"/>
                        </a:cubicBezTo>
                        <a:cubicBezTo>
                          <a:pt x="2772" y="3603"/>
                          <a:pt x="1386" y="3049"/>
                          <a:pt x="1109" y="2771"/>
                        </a:cubicBezTo>
                        <a:cubicBezTo>
                          <a:pt x="1109" y="2771"/>
                          <a:pt x="832" y="2494"/>
                          <a:pt x="554" y="2217"/>
                        </a:cubicBezTo>
                        <a:cubicBezTo>
                          <a:pt x="554" y="1940"/>
                          <a:pt x="0" y="1386"/>
                          <a:pt x="0" y="1109"/>
                        </a:cubicBezTo>
                        <a:cubicBezTo>
                          <a:pt x="0" y="1109"/>
                          <a:pt x="0" y="554"/>
                          <a:pt x="0" y="277"/>
                        </a:cubicBezTo>
                        <a:cubicBezTo>
                          <a:pt x="0" y="277"/>
                          <a:pt x="0" y="277"/>
                          <a:pt x="0" y="277"/>
                        </a:cubicBezTo>
                        <a:cubicBezTo>
                          <a:pt x="0" y="277"/>
                          <a:pt x="0" y="277"/>
                          <a:pt x="0" y="277"/>
                        </a:cubicBezTo>
                        <a:cubicBezTo>
                          <a:pt x="0" y="277"/>
                          <a:pt x="278" y="277"/>
                          <a:pt x="554" y="277"/>
                        </a:cubicBezTo>
                        <a:cubicBezTo>
                          <a:pt x="554" y="277"/>
                          <a:pt x="554" y="277"/>
                          <a:pt x="832" y="0"/>
                        </a:cubicBezTo>
                        <a:cubicBezTo>
                          <a:pt x="832" y="0"/>
                          <a:pt x="1386" y="0"/>
                          <a:pt x="1386" y="0"/>
                        </a:cubicBezTo>
                        <a:cubicBezTo>
                          <a:pt x="1386" y="0"/>
                          <a:pt x="1664" y="277"/>
                          <a:pt x="1664" y="554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sp>
              <p:nvSpPr>
                <p:cNvPr id="4114" name="Freeform 4113">
                  <a:extLst>
                    <a:ext uri="{FF2B5EF4-FFF2-40B4-BE49-F238E27FC236}">
                      <a16:creationId xmlns:a16="http://schemas.microsoft.com/office/drawing/2014/main" id="{F6B34BF8-67E7-97D5-BE7A-5A3FF9D1D2C7}"/>
                    </a:ext>
                  </a:extLst>
                </p:cNvPr>
                <p:cNvSpPr/>
                <p:nvPr/>
              </p:nvSpPr>
              <p:spPr>
                <a:xfrm>
                  <a:off x="10517608" y="4287524"/>
                  <a:ext cx="2218" cy="2771"/>
                </a:xfrm>
                <a:custGeom>
                  <a:avLst/>
                  <a:gdLst>
                    <a:gd name="connsiteX0" fmla="*/ 2218 w 2218"/>
                    <a:gd name="connsiteY0" fmla="*/ 1386 h 2771"/>
                    <a:gd name="connsiteX1" fmla="*/ 1109 w 2218"/>
                    <a:gd name="connsiteY1" fmla="*/ 2771 h 2771"/>
                    <a:gd name="connsiteX2" fmla="*/ 0 w 2218"/>
                    <a:gd name="connsiteY2" fmla="*/ 1386 h 2771"/>
                    <a:gd name="connsiteX3" fmla="*/ 1109 w 2218"/>
                    <a:gd name="connsiteY3" fmla="*/ 0 h 2771"/>
                    <a:gd name="connsiteX4" fmla="*/ 2218 w 2218"/>
                    <a:gd name="connsiteY4" fmla="*/ 1386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18" h="2771">
                      <a:moveTo>
                        <a:pt x="2218" y="1386"/>
                      </a:moveTo>
                      <a:cubicBezTo>
                        <a:pt x="2218" y="2217"/>
                        <a:pt x="1664" y="2771"/>
                        <a:pt x="1109" y="2771"/>
                      </a:cubicBezTo>
                      <a:cubicBezTo>
                        <a:pt x="555" y="2771"/>
                        <a:pt x="0" y="2217"/>
                        <a:pt x="0" y="1386"/>
                      </a:cubicBezTo>
                      <a:cubicBezTo>
                        <a:pt x="0" y="554"/>
                        <a:pt x="555" y="0"/>
                        <a:pt x="1109" y="0"/>
                      </a:cubicBezTo>
                      <a:cubicBezTo>
                        <a:pt x="1664" y="0"/>
                        <a:pt x="2218" y="554"/>
                        <a:pt x="2218" y="1386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115" name="Freeform 4114">
                  <a:extLst>
                    <a:ext uri="{FF2B5EF4-FFF2-40B4-BE49-F238E27FC236}">
                      <a16:creationId xmlns:a16="http://schemas.microsoft.com/office/drawing/2014/main" id="{1EA56DB0-DFEF-0371-AA70-C18D76D72567}"/>
                    </a:ext>
                  </a:extLst>
                </p:cNvPr>
                <p:cNvSpPr/>
                <p:nvPr/>
              </p:nvSpPr>
              <p:spPr>
                <a:xfrm>
                  <a:off x="10566124" y="4279487"/>
                  <a:ext cx="2218" cy="1662"/>
                </a:xfrm>
                <a:custGeom>
                  <a:avLst/>
                  <a:gdLst>
                    <a:gd name="connsiteX0" fmla="*/ 2218 w 2218"/>
                    <a:gd name="connsiteY0" fmla="*/ 831 h 1662"/>
                    <a:gd name="connsiteX1" fmla="*/ 1109 w 2218"/>
                    <a:gd name="connsiteY1" fmla="*/ 1663 h 1662"/>
                    <a:gd name="connsiteX2" fmla="*/ 0 w 2218"/>
                    <a:gd name="connsiteY2" fmla="*/ 831 h 1662"/>
                    <a:gd name="connsiteX3" fmla="*/ 1109 w 2218"/>
                    <a:gd name="connsiteY3" fmla="*/ 0 h 1662"/>
                    <a:gd name="connsiteX4" fmla="*/ 2218 w 2218"/>
                    <a:gd name="connsiteY4" fmla="*/ 831 h 16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18" h="1662">
                      <a:moveTo>
                        <a:pt x="2218" y="831"/>
                      </a:moveTo>
                      <a:cubicBezTo>
                        <a:pt x="2218" y="1386"/>
                        <a:pt x="1664" y="1663"/>
                        <a:pt x="1109" y="1663"/>
                      </a:cubicBezTo>
                      <a:cubicBezTo>
                        <a:pt x="555" y="1663"/>
                        <a:pt x="0" y="1386"/>
                        <a:pt x="0" y="831"/>
                      </a:cubicBezTo>
                      <a:cubicBezTo>
                        <a:pt x="0" y="277"/>
                        <a:pt x="555" y="0"/>
                        <a:pt x="1109" y="0"/>
                      </a:cubicBezTo>
                      <a:cubicBezTo>
                        <a:pt x="1664" y="0"/>
                        <a:pt x="2218" y="277"/>
                        <a:pt x="2218" y="831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grpSp>
              <p:nvGrpSpPr>
                <p:cNvPr id="4116" name="Graphic 248">
                  <a:extLst>
                    <a:ext uri="{FF2B5EF4-FFF2-40B4-BE49-F238E27FC236}">
                      <a16:creationId xmlns:a16="http://schemas.microsoft.com/office/drawing/2014/main" id="{36B5FAA8-71A4-6327-7659-14435A282DDD}"/>
                    </a:ext>
                  </a:extLst>
                </p:cNvPr>
                <p:cNvGrpSpPr/>
                <p:nvPr/>
              </p:nvGrpSpPr>
              <p:grpSpPr>
                <a:xfrm>
                  <a:off x="10558638" y="4331586"/>
                  <a:ext cx="2495" cy="4711"/>
                  <a:chOff x="10558638" y="4331586"/>
                  <a:chExt cx="2495" cy="4711"/>
                </a:xfrm>
                <a:grpFill/>
              </p:grpSpPr>
              <p:sp>
                <p:nvSpPr>
                  <p:cNvPr id="4134" name="Freeform 4133">
                    <a:extLst>
                      <a:ext uri="{FF2B5EF4-FFF2-40B4-BE49-F238E27FC236}">
                        <a16:creationId xmlns:a16="http://schemas.microsoft.com/office/drawing/2014/main" id="{55FF2D80-0E6C-2291-3DFF-D7215BAEF757}"/>
                      </a:ext>
                    </a:extLst>
                  </p:cNvPr>
                  <p:cNvSpPr/>
                  <p:nvPr/>
                </p:nvSpPr>
                <p:spPr>
                  <a:xfrm>
                    <a:off x="10558916" y="4334634"/>
                    <a:ext cx="2217" cy="1662"/>
                  </a:xfrm>
                  <a:custGeom>
                    <a:avLst/>
                    <a:gdLst>
                      <a:gd name="connsiteX0" fmla="*/ 2218 w 2217"/>
                      <a:gd name="connsiteY0" fmla="*/ 831 h 1662"/>
                      <a:gd name="connsiteX1" fmla="*/ 1109 w 2217"/>
                      <a:gd name="connsiteY1" fmla="*/ 1663 h 1662"/>
                      <a:gd name="connsiteX2" fmla="*/ 1 w 2217"/>
                      <a:gd name="connsiteY2" fmla="*/ 831 h 1662"/>
                      <a:gd name="connsiteX3" fmla="*/ 1109 w 2217"/>
                      <a:gd name="connsiteY3" fmla="*/ 0 h 1662"/>
                      <a:gd name="connsiteX4" fmla="*/ 2218 w 2217"/>
                      <a:gd name="connsiteY4" fmla="*/ 831 h 16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7" h="1662">
                        <a:moveTo>
                          <a:pt x="2218" y="831"/>
                        </a:moveTo>
                        <a:cubicBezTo>
                          <a:pt x="2218" y="1290"/>
                          <a:pt x="1721" y="1663"/>
                          <a:pt x="1109" y="1663"/>
                        </a:cubicBezTo>
                        <a:cubicBezTo>
                          <a:pt x="497" y="1663"/>
                          <a:pt x="1" y="1291"/>
                          <a:pt x="1" y="831"/>
                        </a:cubicBezTo>
                        <a:cubicBezTo>
                          <a:pt x="1" y="372"/>
                          <a:pt x="498" y="0"/>
                          <a:pt x="1109" y="0"/>
                        </a:cubicBezTo>
                        <a:cubicBezTo>
                          <a:pt x="1722" y="0"/>
                          <a:pt x="2218" y="372"/>
                          <a:pt x="2218" y="831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135" name="Freeform 4134">
                    <a:extLst>
                      <a:ext uri="{FF2B5EF4-FFF2-40B4-BE49-F238E27FC236}">
                        <a16:creationId xmlns:a16="http://schemas.microsoft.com/office/drawing/2014/main" id="{D4D44E56-462C-EDE6-EEB6-9C6B034C64A2}"/>
                      </a:ext>
                    </a:extLst>
                  </p:cNvPr>
                  <p:cNvSpPr/>
                  <p:nvPr/>
                </p:nvSpPr>
                <p:spPr>
                  <a:xfrm>
                    <a:off x="10558638" y="4331586"/>
                    <a:ext cx="2218" cy="2217"/>
                  </a:xfrm>
                  <a:custGeom>
                    <a:avLst/>
                    <a:gdLst>
                      <a:gd name="connsiteX0" fmla="*/ 2218 w 2218"/>
                      <a:gd name="connsiteY0" fmla="*/ 1109 h 2217"/>
                      <a:gd name="connsiteX1" fmla="*/ 1109 w 2218"/>
                      <a:gd name="connsiteY1" fmla="*/ 2217 h 2217"/>
                      <a:gd name="connsiteX2" fmla="*/ 0 w 2218"/>
                      <a:gd name="connsiteY2" fmla="*/ 1109 h 2217"/>
                      <a:gd name="connsiteX3" fmla="*/ 1109 w 2218"/>
                      <a:gd name="connsiteY3" fmla="*/ 0 h 2217"/>
                      <a:gd name="connsiteX4" fmla="*/ 2218 w 2218"/>
                      <a:gd name="connsiteY4" fmla="*/ 1109 h 22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8" h="2217">
                        <a:moveTo>
                          <a:pt x="2218" y="1109"/>
                        </a:moveTo>
                        <a:cubicBezTo>
                          <a:pt x="2218" y="1663"/>
                          <a:pt x="1664" y="2217"/>
                          <a:pt x="1109" y="2217"/>
                        </a:cubicBezTo>
                        <a:cubicBezTo>
                          <a:pt x="554" y="2217"/>
                          <a:pt x="0" y="1663"/>
                          <a:pt x="0" y="1109"/>
                        </a:cubicBezTo>
                        <a:cubicBezTo>
                          <a:pt x="0" y="554"/>
                          <a:pt x="554" y="0"/>
                          <a:pt x="1109" y="0"/>
                        </a:cubicBezTo>
                        <a:cubicBezTo>
                          <a:pt x="1664" y="0"/>
                          <a:pt x="2218" y="554"/>
                          <a:pt x="2218" y="1109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sp>
              <p:nvSpPr>
                <p:cNvPr id="4117" name="Freeform 4116">
                  <a:extLst>
                    <a:ext uri="{FF2B5EF4-FFF2-40B4-BE49-F238E27FC236}">
                      <a16:creationId xmlns:a16="http://schemas.microsoft.com/office/drawing/2014/main" id="{10C7C584-755B-B7B5-FB37-1349B77E3115}"/>
                    </a:ext>
                  </a:extLst>
                </p:cNvPr>
                <p:cNvSpPr/>
                <p:nvPr/>
              </p:nvSpPr>
              <p:spPr>
                <a:xfrm>
                  <a:off x="10632937" y="4345442"/>
                  <a:ext cx="2218" cy="2494"/>
                </a:xfrm>
                <a:custGeom>
                  <a:avLst/>
                  <a:gdLst>
                    <a:gd name="connsiteX0" fmla="*/ 832 w 2218"/>
                    <a:gd name="connsiteY0" fmla="*/ 1663 h 2494"/>
                    <a:gd name="connsiteX1" fmla="*/ 0 w 2218"/>
                    <a:gd name="connsiteY1" fmla="*/ 832 h 2494"/>
                    <a:gd name="connsiteX2" fmla="*/ 0 w 2218"/>
                    <a:gd name="connsiteY2" fmla="*/ 277 h 2494"/>
                    <a:gd name="connsiteX3" fmla="*/ 0 w 2218"/>
                    <a:gd name="connsiteY3" fmla="*/ 277 h 2494"/>
                    <a:gd name="connsiteX4" fmla="*/ 554 w 2218"/>
                    <a:gd name="connsiteY4" fmla="*/ 0 h 2494"/>
                    <a:gd name="connsiteX5" fmla="*/ 554 w 2218"/>
                    <a:gd name="connsiteY5" fmla="*/ 0 h 2494"/>
                    <a:gd name="connsiteX6" fmla="*/ 554 w 2218"/>
                    <a:gd name="connsiteY6" fmla="*/ 0 h 2494"/>
                    <a:gd name="connsiteX7" fmla="*/ 1109 w 2218"/>
                    <a:gd name="connsiteY7" fmla="*/ 554 h 2494"/>
                    <a:gd name="connsiteX8" fmla="*/ 1664 w 2218"/>
                    <a:gd name="connsiteY8" fmla="*/ 832 h 2494"/>
                    <a:gd name="connsiteX9" fmla="*/ 1941 w 2218"/>
                    <a:gd name="connsiteY9" fmla="*/ 832 h 2494"/>
                    <a:gd name="connsiteX10" fmla="*/ 2218 w 2218"/>
                    <a:gd name="connsiteY10" fmla="*/ 832 h 2494"/>
                    <a:gd name="connsiteX11" fmla="*/ 2218 w 2218"/>
                    <a:gd name="connsiteY11" fmla="*/ 1109 h 2494"/>
                    <a:gd name="connsiteX12" fmla="*/ 2218 w 2218"/>
                    <a:gd name="connsiteY12" fmla="*/ 1109 h 2494"/>
                    <a:gd name="connsiteX13" fmla="*/ 1941 w 2218"/>
                    <a:gd name="connsiteY13" fmla="*/ 2217 h 2494"/>
                    <a:gd name="connsiteX14" fmla="*/ 1386 w 2218"/>
                    <a:gd name="connsiteY14" fmla="*/ 2494 h 2494"/>
                    <a:gd name="connsiteX15" fmla="*/ 1386 w 2218"/>
                    <a:gd name="connsiteY15" fmla="*/ 2494 h 2494"/>
                    <a:gd name="connsiteX16" fmla="*/ 1386 w 2218"/>
                    <a:gd name="connsiteY16" fmla="*/ 2494 h 2494"/>
                    <a:gd name="connsiteX17" fmla="*/ 832 w 2218"/>
                    <a:gd name="connsiteY17" fmla="*/ 2494 h 2494"/>
                    <a:gd name="connsiteX18" fmla="*/ 554 w 2218"/>
                    <a:gd name="connsiteY18" fmla="*/ 2217 h 2494"/>
                    <a:gd name="connsiteX19" fmla="*/ 554 w 2218"/>
                    <a:gd name="connsiteY19" fmla="*/ 1940 h 2494"/>
                    <a:gd name="connsiteX20" fmla="*/ 554 w 2218"/>
                    <a:gd name="connsiteY20" fmla="*/ 1386 h 24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2218" h="2494">
                      <a:moveTo>
                        <a:pt x="832" y="1663"/>
                      </a:moveTo>
                      <a:cubicBezTo>
                        <a:pt x="832" y="1386"/>
                        <a:pt x="278" y="1109"/>
                        <a:pt x="0" y="832"/>
                      </a:cubicBezTo>
                      <a:cubicBezTo>
                        <a:pt x="0" y="832"/>
                        <a:pt x="0" y="554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278" y="0"/>
                        <a:pt x="554" y="0"/>
                      </a:cubicBezTo>
                      <a:cubicBezTo>
                        <a:pt x="554" y="0"/>
                        <a:pt x="554" y="0"/>
                        <a:pt x="554" y="0"/>
                      </a:cubicBezTo>
                      <a:cubicBezTo>
                        <a:pt x="554" y="0"/>
                        <a:pt x="554" y="0"/>
                        <a:pt x="554" y="0"/>
                      </a:cubicBezTo>
                      <a:cubicBezTo>
                        <a:pt x="554" y="0"/>
                        <a:pt x="832" y="277"/>
                        <a:pt x="1109" y="554"/>
                      </a:cubicBezTo>
                      <a:cubicBezTo>
                        <a:pt x="1386" y="832"/>
                        <a:pt x="1386" y="832"/>
                        <a:pt x="1664" y="832"/>
                      </a:cubicBezTo>
                      <a:cubicBezTo>
                        <a:pt x="1664" y="832"/>
                        <a:pt x="1664" y="832"/>
                        <a:pt x="1941" y="832"/>
                      </a:cubicBezTo>
                      <a:cubicBezTo>
                        <a:pt x="1941" y="832"/>
                        <a:pt x="1941" y="832"/>
                        <a:pt x="2218" y="832"/>
                      </a:cubicBezTo>
                      <a:cubicBezTo>
                        <a:pt x="2218" y="832"/>
                        <a:pt x="2218" y="832"/>
                        <a:pt x="2218" y="1109"/>
                      </a:cubicBezTo>
                      <a:cubicBezTo>
                        <a:pt x="2218" y="1109"/>
                        <a:pt x="2218" y="1109"/>
                        <a:pt x="2218" y="1109"/>
                      </a:cubicBezTo>
                      <a:cubicBezTo>
                        <a:pt x="2218" y="1386"/>
                        <a:pt x="2218" y="1940"/>
                        <a:pt x="1941" y="2217"/>
                      </a:cubicBezTo>
                      <a:cubicBezTo>
                        <a:pt x="1941" y="2217"/>
                        <a:pt x="1386" y="2217"/>
                        <a:pt x="1386" y="2494"/>
                      </a:cubicBezTo>
                      <a:cubicBezTo>
                        <a:pt x="1386" y="2494"/>
                        <a:pt x="1386" y="2494"/>
                        <a:pt x="1386" y="2494"/>
                      </a:cubicBezTo>
                      <a:cubicBezTo>
                        <a:pt x="1386" y="2494"/>
                        <a:pt x="1386" y="2494"/>
                        <a:pt x="1386" y="2494"/>
                      </a:cubicBezTo>
                      <a:cubicBezTo>
                        <a:pt x="1386" y="2494"/>
                        <a:pt x="1109" y="2494"/>
                        <a:pt x="832" y="2494"/>
                      </a:cubicBezTo>
                      <a:cubicBezTo>
                        <a:pt x="832" y="2494"/>
                        <a:pt x="554" y="2494"/>
                        <a:pt x="554" y="2217"/>
                      </a:cubicBezTo>
                      <a:cubicBezTo>
                        <a:pt x="554" y="2217"/>
                        <a:pt x="554" y="2217"/>
                        <a:pt x="554" y="1940"/>
                      </a:cubicBezTo>
                      <a:cubicBezTo>
                        <a:pt x="554" y="1940"/>
                        <a:pt x="554" y="1663"/>
                        <a:pt x="554" y="1386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grpSp>
              <p:nvGrpSpPr>
                <p:cNvPr id="4118" name="Graphic 248">
                  <a:extLst>
                    <a:ext uri="{FF2B5EF4-FFF2-40B4-BE49-F238E27FC236}">
                      <a16:creationId xmlns:a16="http://schemas.microsoft.com/office/drawing/2014/main" id="{3CFE5486-45D7-2BDD-5FF2-A8E5B53F11C2}"/>
                    </a:ext>
                  </a:extLst>
                </p:cNvPr>
                <p:cNvGrpSpPr/>
                <p:nvPr/>
              </p:nvGrpSpPr>
              <p:grpSpPr>
                <a:xfrm>
                  <a:off x="10618244" y="4370660"/>
                  <a:ext cx="4158" cy="4987"/>
                  <a:chOff x="10618244" y="4370660"/>
                  <a:chExt cx="4158" cy="4987"/>
                </a:xfrm>
                <a:grpFill/>
              </p:grpSpPr>
              <p:sp>
                <p:nvSpPr>
                  <p:cNvPr id="4132" name="Freeform 4131">
                    <a:extLst>
                      <a:ext uri="{FF2B5EF4-FFF2-40B4-BE49-F238E27FC236}">
                        <a16:creationId xmlns:a16="http://schemas.microsoft.com/office/drawing/2014/main" id="{C77FF9B0-05D9-B5B7-EEFC-A8D5FBB5B691}"/>
                      </a:ext>
                    </a:extLst>
                  </p:cNvPr>
                  <p:cNvSpPr/>
                  <p:nvPr/>
                </p:nvSpPr>
                <p:spPr>
                  <a:xfrm>
                    <a:off x="10618244" y="4372877"/>
                    <a:ext cx="1940" cy="2771"/>
                  </a:xfrm>
                  <a:custGeom>
                    <a:avLst/>
                    <a:gdLst>
                      <a:gd name="connsiteX0" fmla="*/ 832 w 1940"/>
                      <a:gd name="connsiteY0" fmla="*/ 554 h 2771"/>
                      <a:gd name="connsiteX1" fmla="*/ 1941 w 1940"/>
                      <a:gd name="connsiteY1" fmla="*/ 554 h 2771"/>
                      <a:gd name="connsiteX2" fmla="*/ 1941 w 1940"/>
                      <a:gd name="connsiteY2" fmla="*/ 1386 h 2771"/>
                      <a:gd name="connsiteX3" fmla="*/ 1941 w 1940"/>
                      <a:gd name="connsiteY3" fmla="*/ 2217 h 2771"/>
                      <a:gd name="connsiteX4" fmla="*/ 1664 w 1940"/>
                      <a:gd name="connsiteY4" fmla="*/ 2771 h 2771"/>
                      <a:gd name="connsiteX5" fmla="*/ 1109 w 1940"/>
                      <a:gd name="connsiteY5" fmla="*/ 2771 h 2771"/>
                      <a:gd name="connsiteX6" fmla="*/ 554 w 1940"/>
                      <a:gd name="connsiteY6" fmla="*/ 2771 h 2771"/>
                      <a:gd name="connsiteX7" fmla="*/ 0 w 1940"/>
                      <a:gd name="connsiteY7" fmla="*/ 2771 h 2771"/>
                      <a:gd name="connsiteX8" fmla="*/ 0 w 1940"/>
                      <a:gd name="connsiteY8" fmla="*/ 2771 h 2771"/>
                      <a:gd name="connsiteX9" fmla="*/ 0 w 1940"/>
                      <a:gd name="connsiteY9" fmla="*/ 2771 h 2771"/>
                      <a:gd name="connsiteX10" fmla="*/ 0 w 1940"/>
                      <a:gd name="connsiteY10" fmla="*/ 2217 h 2771"/>
                      <a:gd name="connsiteX11" fmla="*/ 0 w 1940"/>
                      <a:gd name="connsiteY11" fmla="*/ 1663 h 2771"/>
                      <a:gd name="connsiteX12" fmla="*/ 278 w 1940"/>
                      <a:gd name="connsiteY12" fmla="*/ 554 h 2771"/>
                      <a:gd name="connsiteX13" fmla="*/ 832 w 1940"/>
                      <a:gd name="connsiteY13" fmla="*/ 0 h 27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1940" h="2771">
                        <a:moveTo>
                          <a:pt x="832" y="554"/>
                        </a:moveTo>
                        <a:cubicBezTo>
                          <a:pt x="1109" y="554"/>
                          <a:pt x="1941" y="554"/>
                          <a:pt x="1941" y="554"/>
                        </a:cubicBezTo>
                        <a:cubicBezTo>
                          <a:pt x="1941" y="832"/>
                          <a:pt x="1941" y="1109"/>
                          <a:pt x="1941" y="1386"/>
                        </a:cubicBezTo>
                        <a:cubicBezTo>
                          <a:pt x="1941" y="1663"/>
                          <a:pt x="1941" y="1940"/>
                          <a:pt x="1941" y="2217"/>
                        </a:cubicBezTo>
                        <a:cubicBezTo>
                          <a:pt x="1941" y="2217"/>
                          <a:pt x="1941" y="2771"/>
                          <a:pt x="1664" y="2771"/>
                        </a:cubicBezTo>
                        <a:cubicBezTo>
                          <a:pt x="1664" y="2771"/>
                          <a:pt x="1386" y="2771"/>
                          <a:pt x="1109" y="2771"/>
                        </a:cubicBezTo>
                        <a:cubicBezTo>
                          <a:pt x="1109" y="2771"/>
                          <a:pt x="832" y="2771"/>
                          <a:pt x="554" y="2771"/>
                        </a:cubicBezTo>
                        <a:cubicBezTo>
                          <a:pt x="554" y="2771"/>
                          <a:pt x="0" y="2771"/>
                          <a:pt x="0" y="2771"/>
                        </a:cubicBezTo>
                        <a:cubicBezTo>
                          <a:pt x="0" y="2771"/>
                          <a:pt x="0" y="2771"/>
                          <a:pt x="0" y="2771"/>
                        </a:cubicBezTo>
                        <a:cubicBezTo>
                          <a:pt x="0" y="2771"/>
                          <a:pt x="0" y="2771"/>
                          <a:pt x="0" y="2771"/>
                        </a:cubicBezTo>
                        <a:cubicBezTo>
                          <a:pt x="0" y="2771"/>
                          <a:pt x="0" y="2494"/>
                          <a:pt x="0" y="2217"/>
                        </a:cubicBezTo>
                        <a:cubicBezTo>
                          <a:pt x="0" y="2217"/>
                          <a:pt x="0" y="1940"/>
                          <a:pt x="0" y="1663"/>
                        </a:cubicBezTo>
                        <a:cubicBezTo>
                          <a:pt x="0" y="1386"/>
                          <a:pt x="0" y="832"/>
                          <a:pt x="278" y="554"/>
                        </a:cubicBezTo>
                        <a:cubicBezTo>
                          <a:pt x="278" y="554"/>
                          <a:pt x="554" y="0"/>
                          <a:pt x="832" y="0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133" name="Freeform 4132">
                    <a:extLst>
                      <a:ext uri="{FF2B5EF4-FFF2-40B4-BE49-F238E27FC236}">
                        <a16:creationId xmlns:a16="http://schemas.microsoft.com/office/drawing/2014/main" id="{44EDB9A7-DCAE-0434-8119-7C32ECABA096}"/>
                      </a:ext>
                    </a:extLst>
                  </p:cNvPr>
                  <p:cNvSpPr/>
                  <p:nvPr/>
                </p:nvSpPr>
                <p:spPr>
                  <a:xfrm>
                    <a:off x="10620739" y="4370660"/>
                    <a:ext cx="1662" cy="1777"/>
                  </a:xfrm>
                  <a:custGeom>
                    <a:avLst/>
                    <a:gdLst>
                      <a:gd name="connsiteX0" fmla="*/ 1663 w 1662"/>
                      <a:gd name="connsiteY0" fmla="*/ 0 h 1777"/>
                      <a:gd name="connsiteX1" fmla="*/ 1663 w 1662"/>
                      <a:gd name="connsiteY1" fmla="*/ 277 h 1777"/>
                      <a:gd name="connsiteX2" fmla="*/ 1663 w 1662"/>
                      <a:gd name="connsiteY2" fmla="*/ 277 h 1777"/>
                      <a:gd name="connsiteX3" fmla="*/ 1663 w 1662"/>
                      <a:gd name="connsiteY3" fmla="*/ 277 h 1777"/>
                      <a:gd name="connsiteX4" fmla="*/ 1663 w 1662"/>
                      <a:gd name="connsiteY4" fmla="*/ 831 h 1777"/>
                      <a:gd name="connsiteX5" fmla="*/ 1386 w 1662"/>
                      <a:gd name="connsiteY5" fmla="*/ 1386 h 1777"/>
                      <a:gd name="connsiteX6" fmla="*/ 277 w 1662"/>
                      <a:gd name="connsiteY6" fmla="*/ 1663 h 1777"/>
                      <a:gd name="connsiteX7" fmla="*/ 0 w 1662"/>
                      <a:gd name="connsiteY7" fmla="*/ 1108 h 1777"/>
                      <a:gd name="connsiteX8" fmla="*/ 0 w 1662"/>
                      <a:gd name="connsiteY8" fmla="*/ 554 h 1777"/>
                      <a:gd name="connsiteX9" fmla="*/ 277 w 1662"/>
                      <a:gd name="connsiteY9" fmla="*/ 0 h 1777"/>
                      <a:gd name="connsiteX10" fmla="*/ 277 w 1662"/>
                      <a:gd name="connsiteY10" fmla="*/ 0 h 1777"/>
                      <a:gd name="connsiteX11" fmla="*/ 277 w 1662"/>
                      <a:gd name="connsiteY11" fmla="*/ 0 h 1777"/>
                      <a:gd name="connsiteX12" fmla="*/ 554 w 1662"/>
                      <a:gd name="connsiteY12" fmla="*/ 0 h 1777"/>
                      <a:gd name="connsiteX13" fmla="*/ 831 w 1662"/>
                      <a:gd name="connsiteY13" fmla="*/ 0 h 1777"/>
                      <a:gd name="connsiteX14" fmla="*/ 1109 w 1662"/>
                      <a:gd name="connsiteY14" fmla="*/ 0 h 17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1662" h="1777">
                        <a:moveTo>
                          <a:pt x="1663" y="0"/>
                        </a:moveTo>
                        <a:cubicBezTo>
                          <a:pt x="1663" y="0"/>
                          <a:pt x="1663" y="0"/>
                          <a:pt x="1663" y="277"/>
                        </a:cubicBezTo>
                        <a:cubicBezTo>
                          <a:pt x="1663" y="277"/>
                          <a:pt x="1663" y="277"/>
                          <a:pt x="1663" y="277"/>
                        </a:cubicBezTo>
                        <a:cubicBezTo>
                          <a:pt x="1663" y="277"/>
                          <a:pt x="1663" y="277"/>
                          <a:pt x="1663" y="277"/>
                        </a:cubicBezTo>
                        <a:cubicBezTo>
                          <a:pt x="1663" y="277"/>
                          <a:pt x="1663" y="554"/>
                          <a:pt x="1663" y="831"/>
                        </a:cubicBezTo>
                        <a:cubicBezTo>
                          <a:pt x="1663" y="831"/>
                          <a:pt x="1663" y="1108"/>
                          <a:pt x="1386" y="1386"/>
                        </a:cubicBezTo>
                        <a:cubicBezTo>
                          <a:pt x="1386" y="1663"/>
                          <a:pt x="831" y="1940"/>
                          <a:pt x="277" y="1663"/>
                        </a:cubicBezTo>
                        <a:cubicBezTo>
                          <a:pt x="277" y="1663"/>
                          <a:pt x="0" y="1386"/>
                          <a:pt x="0" y="1108"/>
                        </a:cubicBezTo>
                        <a:cubicBezTo>
                          <a:pt x="0" y="1108"/>
                          <a:pt x="0" y="831"/>
                          <a:pt x="0" y="554"/>
                        </a:cubicBezTo>
                        <a:cubicBezTo>
                          <a:pt x="0" y="554"/>
                          <a:pt x="0" y="0"/>
                          <a:pt x="277" y="0"/>
                        </a:cubicBezTo>
                        <a:cubicBezTo>
                          <a:pt x="277" y="0"/>
                          <a:pt x="277" y="0"/>
                          <a:pt x="277" y="0"/>
                        </a:cubicBezTo>
                        <a:cubicBezTo>
                          <a:pt x="277" y="0"/>
                          <a:pt x="277" y="0"/>
                          <a:pt x="277" y="0"/>
                        </a:cubicBezTo>
                        <a:cubicBezTo>
                          <a:pt x="277" y="0"/>
                          <a:pt x="277" y="0"/>
                          <a:pt x="554" y="0"/>
                        </a:cubicBezTo>
                        <a:cubicBezTo>
                          <a:pt x="554" y="0"/>
                          <a:pt x="554" y="0"/>
                          <a:pt x="831" y="0"/>
                        </a:cubicBezTo>
                        <a:cubicBezTo>
                          <a:pt x="831" y="0"/>
                          <a:pt x="1109" y="0"/>
                          <a:pt x="1109" y="0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sp>
              <p:nvSpPr>
                <p:cNvPr id="4119" name="Freeform 4118">
                  <a:extLst>
                    <a:ext uri="{FF2B5EF4-FFF2-40B4-BE49-F238E27FC236}">
                      <a16:creationId xmlns:a16="http://schemas.microsoft.com/office/drawing/2014/main" id="{AA7BC777-253D-677F-3D6A-A17B15F4E81F}"/>
                    </a:ext>
                  </a:extLst>
                </p:cNvPr>
                <p:cNvSpPr/>
                <p:nvPr/>
              </p:nvSpPr>
              <p:spPr>
                <a:xfrm>
                  <a:off x="10690048" y="4438832"/>
                  <a:ext cx="2772" cy="3325"/>
                </a:xfrm>
                <a:custGeom>
                  <a:avLst/>
                  <a:gdLst>
                    <a:gd name="connsiteX0" fmla="*/ 1663 w 2772"/>
                    <a:gd name="connsiteY0" fmla="*/ 3325 h 3325"/>
                    <a:gd name="connsiteX1" fmla="*/ 1386 w 2772"/>
                    <a:gd name="connsiteY1" fmla="*/ 2494 h 3325"/>
                    <a:gd name="connsiteX2" fmla="*/ 1386 w 2772"/>
                    <a:gd name="connsiteY2" fmla="*/ 2217 h 3325"/>
                    <a:gd name="connsiteX3" fmla="*/ 1386 w 2772"/>
                    <a:gd name="connsiteY3" fmla="*/ 1663 h 3325"/>
                    <a:gd name="connsiteX4" fmla="*/ 1386 w 2772"/>
                    <a:gd name="connsiteY4" fmla="*/ 1663 h 3325"/>
                    <a:gd name="connsiteX5" fmla="*/ 1386 w 2772"/>
                    <a:gd name="connsiteY5" fmla="*/ 1663 h 3325"/>
                    <a:gd name="connsiteX6" fmla="*/ 1109 w 2772"/>
                    <a:gd name="connsiteY6" fmla="*/ 1663 h 3325"/>
                    <a:gd name="connsiteX7" fmla="*/ 554 w 2772"/>
                    <a:gd name="connsiteY7" fmla="*/ 1386 h 3325"/>
                    <a:gd name="connsiteX8" fmla="*/ 554 w 2772"/>
                    <a:gd name="connsiteY8" fmla="*/ 831 h 3325"/>
                    <a:gd name="connsiteX9" fmla="*/ 554 w 2772"/>
                    <a:gd name="connsiteY9" fmla="*/ 831 h 3325"/>
                    <a:gd name="connsiteX10" fmla="*/ 554 w 2772"/>
                    <a:gd name="connsiteY10" fmla="*/ 831 h 3325"/>
                    <a:gd name="connsiteX11" fmla="*/ 0 w 2772"/>
                    <a:gd name="connsiteY11" fmla="*/ 831 h 3325"/>
                    <a:gd name="connsiteX12" fmla="*/ 0 w 2772"/>
                    <a:gd name="connsiteY12" fmla="*/ 554 h 3325"/>
                    <a:gd name="connsiteX13" fmla="*/ 0 w 2772"/>
                    <a:gd name="connsiteY13" fmla="*/ 554 h 3325"/>
                    <a:gd name="connsiteX14" fmla="*/ 0 w 2772"/>
                    <a:gd name="connsiteY14" fmla="*/ 554 h 3325"/>
                    <a:gd name="connsiteX15" fmla="*/ 831 w 2772"/>
                    <a:gd name="connsiteY15" fmla="*/ 0 h 3325"/>
                    <a:gd name="connsiteX16" fmla="*/ 1663 w 2772"/>
                    <a:gd name="connsiteY16" fmla="*/ 0 h 3325"/>
                    <a:gd name="connsiteX17" fmla="*/ 1941 w 2772"/>
                    <a:gd name="connsiteY17" fmla="*/ 0 h 3325"/>
                    <a:gd name="connsiteX18" fmla="*/ 1941 w 2772"/>
                    <a:gd name="connsiteY18" fmla="*/ 554 h 3325"/>
                    <a:gd name="connsiteX19" fmla="*/ 1941 w 2772"/>
                    <a:gd name="connsiteY19" fmla="*/ 1109 h 3325"/>
                    <a:gd name="connsiteX20" fmla="*/ 1941 w 2772"/>
                    <a:gd name="connsiteY20" fmla="*/ 1109 h 3325"/>
                    <a:gd name="connsiteX21" fmla="*/ 1941 w 2772"/>
                    <a:gd name="connsiteY21" fmla="*/ 1109 h 3325"/>
                    <a:gd name="connsiteX22" fmla="*/ 2772 w 2772"/>
                    <a:gd name="connsiteY22" fmla="*/ 1663 h 3325"/>
                    <a:gd name="connsiteX23" fmla="*/ 2772 w 2772"/>
                    <a:gd name="connsiteY23" fmla="*/ 1663 h 3325"/>
                    <a:gd name="connsiteX24" fmla="*/ 2772 w 2772"/>
                    <a:gd name="connsiteY24" fmla="*/ 1663 h 3325"/>
                    <a:gd name="connsiteX25" fmla="*/ 2772 w 2772"/>
                    <a:gd name="connsiteY25" fmla="*/ 3048 h 3325"/>
                    <a:gd name="connsiteX26" fmla="*/ 2772 w 2772"/>
                    <a:gd name="connsiteY26" fmla="*/ 3048 h 3325"/>
                    <a:gd name="connsiteX27" fmla="*/ 2495 w 2772"/>
                    <a:gd name="connsiteY27" fmla="*/ 3325 h 3325"/>
                    <a:gd name="connsiteX28" fmla="*/ 2217 w 2772"/>
                    <a:gd name="connsiteY28" fmla="*/ 3325 h 3325"/>
                    <a:gd name="connsiteX29" fmla="*/ 1941 w 2772"/>
                    <a:gd name="connsiteY29" fmla="*/ 3325 h 3325"/>
                    <a:gd name="connsiteX30" fmla="*/ 1941 w 2772"/>
                    <a:gd name="connsiteY30" fmla="*/ 2494 h 33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2772" h="3325">
                      <a:moveTo>
                        <a:pt x="1663" y="3325"/>
                      </a:moveTo>
                      <a:cubicBezTo>
                        <a:pt x="1663" y="3048"/>
                        <a:pt x="1663" y="2771"/>
                        <a:pt x="1386" y="2494"/>
                      </a:cubicBezTo>
                      <a:cubicBezTo>
                        <a:pt x="1109" y="2217"/>
                        <a:pt x="1386" y="2494"/>
                        <a:pt x="1386" y="2217"/>
                      </a:cubicBezTo>
                      <a:cubicBezTo>
                        <a:pt x="1386" y="2217"/>
                        <a:pt x="1386" y="1940"/>
                        <a:pt x="1386" y="1663"/>
                      </a:cubicBezTo>
                      <a:cubicBezTo>
                        <a:pt x="1386" y="1663"/>
                        <a:pt x="1386" y="1663"/>
                        <a:pt x="1386" y="1663"/>
                      </a:cubicBezTo>
                      <a:cubicBezTo>
                        <a:pt x="1386" y="1663"/>
                        <a:pt x="1386" y="1663"/>
                        <a:pt x="1386" y="1663"/>
                      </a:cubicBezTo>
                      <a:lnTo>
                        <a:pt x="1109" y="1663"/>
                      </a:lnTo>
                      <a:cubicBezTo>
                        <a:pt x="1109" y="1663"/>
                        <a:pt x="831" y="1663"/>
                        <a:pt x="554" y="1386"/>
                      </a:cubicBezTo>
                      <a:cubicBezTo>
                        <a:pt x="554" y="1386"/>
                        <a:pt x="554" y="1109"/>
                        <a:pt x="554" y="831"/>
                      </a:cubicBezTo>
                      <a:cubicBezTo>
                        <a:pt x="554" y="831"/>
                        <a:pt x="554" y="831"/>
                        <a:pt x="554" y="831"/>
                      </a:cubicBezTo>
                      <a:cubicBezTo>
                        <a:pt x="554" y="831"/>
                        <a:pt x="554" y="831"/>
                        <a:pt x="554" y="831"/>
                      </a:cubicBezTo>
                      <a:cubicBezTo>
                        <a:pt x="554" y="831"/>
                        <a:pt x="277" y="831"/>
                        <a:pt x="0" y="831"/>
                      </a:cubicBezTo>
                      <a:cubicBezTo>
                        <a:pt x="0" y="831"/>
                        <a:pt x="0" y="831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277" y="0"/>
                        <a:pt x="831" y="0"/>
                      </a:cubicBezTo>
                      <a:cubicBezTo>
                        <a:pt x="831" y="0"/>
                        <a:pt x="1386" y="0"/>
                        <a:pt x="1663" y="0"/>
                      </a:cubicBezTo>
                      <a:cubicBezTo>
                        <a:pt x="1663" y="0"/>
                        <a:pt x="1663" y="0"/>
                        <a:pt x="1941" y="0"/>
                      </a:cubicBezTo>
                      <a:cubicBezTo>
                        <a:pt x="1941" y="0"/>
                        <a:pt x="1941" y="277"/>
                        <a:pt x="1941" y="554"/>
                      </a:cubicBezTo>
                      <a:cubicBezTo>
                        <a:pt x="1941" y="554"/>
                        <a:pt x="1941" y="831"/>
                        <a:pt x="1941" y="1109"/>
                      </a:cubicBezTo>
                      <a:cubicBezTo>
                        <a:pt x="1941" y="1109"/>
                        <a:pt x="1941" y="1109"/>
                        <a:pt x="1941" y="1109"/>
                      </a:cubicBezTo>
                      <a:cubicBezTo>
                        <a:pt x="1941" y="1109"/>
                        <a:pt x="1941" y="1109"/>
                        <a:pt x="1941" y="1109"/>
                      </a:cubicBezTo>
                      <a:cubicBezTo>
                        <a:pt x="2217" y="1109"/>
                        <a:pt x="2495" y="1663"/>
                        <a:pt x="2772" y="1663"/>
                      </a:cubicBezTo>
                      <a:cubicBezTo>
                        <a:pt x="2772" y="1663"/>
                        <a:pt x="2772" y="1663"/>
                        <a:pt x="2772" y="1663"/>
                      </a:cubicBezTo>
                      <a:cubicBezTo>
                        <a:pt x="2772" y="1663"/>
                        <a:pt x="2772" y="1663"/>
                        <a:pt x="2772" y="1663"/>
                      </a:cubicBezTo>
                      <a:cubicBezTo>
                        <a:pt x="2772" y="2217"/>
                        <a:pt x="2772" y="2494"/>
                        <a:pt x="2772" y="3048"/>
                      </a:cubicBezTo>
                      <a:cubicBezTo>
                        <a:pt x="2772" y="3048"/>
                        <a:pt x="2772" y="3048"/>
                        <a:pt x="2772" y="3048"/>
                      </a:cubicBezTo>
                      <a:cubicBezTo>
                        <a:pt x="2772" y="3048"/>
                        <a:pt x="2772" y="3048"/>
                        <a:pt x="2495" y="3325"/>
                      </a:cubicBezTo>
                      <a:cubicBezTo>
                        <a:pt x="2495" y="3325"/>
                        <a:pt x="2495" y="3325"/>
                        <a:pt x="2217" y="3325"/>
                      </a:cubicBezTo>
                      <a:cubicBezTo>
                        <a:pt x="2217" y="3325"/>
                        <a:pt x="1941" y="3325"/>
                        <a:pt x="1941" y="3325"/>
                      </a:cubicBezTo>
                      <a:cubicBezTo>
                        <a:pt x="1941" y="3325"/>
                        <a:pt x="1941" y="2771"/>
                        <a:pt x="1941" y="2494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grpSp>
              <p:nvGrpSpPr>
                <p:cNvPr id="4120" name="Graphic 248">
                  <a:extLst>
                    <a:ext uri="{FF2B5EF4-FFF2-40B4-BE49-F238E27FC236}">
                      <a16:creationId xmlns:a16="http://schemas.microsoft.com/office/drawing/2014/main" id="{5922DBE4-CD34-E361-76E3-FE585AD4F76C}"/>
                    </a:ext>
                  </a:extLst>
                </p:cNvPr>
                <p:cNvGrpSpPr/>
                <p:nvPr/>
              </p:nvGrpSpPr>
              <p:grpSpPr>
                <a:xfrm>
                  <a:off x="10671473" y="4484834"/>
                  <a:ext cx="29387" cy="27989"/>
                  <a:chOff x="10671473" y="4484834"/>
                  <a:chExt cx="29387" cy="27989"/>
                </a:xfrm>
                <a:grpFill/>
              </p:grpSpPr>
              <p:sp>
                <p:nvSpPr>
                  <p:cNvPr id="4122" name="Freeform 4121">
                    <a:extLst>
                      <a:ext uri="{FF2B5EF4-FFF2-40B4-BE49-F238E27FC236}">
                        <a16:creationId xmlns:a16="http://schemas.microsoft.com/office/drawing/2014/main" id="{43591B10-8525-B624-BCD9-35C5C40ECE2F}"/>
                      </a:ext>
                    </a:extLst>
                  </p:cNvPr>
                  <p:cNvSpPr/>
                  <p:nvPr/>
                </p:nvSpPr>
                <p:spPr>
                  <a:xfrm>
                    <a:off x="10673136" y="4506173"/>
                    <a:ext cx="2218" cy="1663"/>
                  </a:xfrm>
                  <a:custGeom>
                    <a:avLst/>
                    <a:gdLst>
                      <a:gd name="connsiteX0" fmla="*/ 2218 w 2218"/>
                      <a:gd name="connsiteY0" fmla="*/ 832 h 1663"/>
                      <a:gd name="connsiteX1" fmla="*/ 1109 w 2218"/>
                      <a:gd name="connsiteY1" fmla="*/ 1663 h 1663"/>
                      <a:gd name="connsiteX2" fmla="*/ 0 w 2218"/>
                      <a:gd name="connsiteY2" fmla="*/ 832 h 1663"/>
                      <a:gd name="connsiteX3" fmla="*/ 1109 w 2218"/>
                      <a:gd name="connsiteY3" fmla="*/ 0 h 1663"/>
                      <a:gd name="connsiteX4" fmla="*/ 2218 w 2218"/>
                      <a:gd name="connsiteY4" fmla="*/ 832 h 16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8" h="1663">
                        <a:moveTo>
                          <a:pt x="2218" y="832"/>
                        </a:moveTo>
                        <a:cubicBezTo>
                          <a:pt x="2218" y="1386"/>
                          <a:pt x="1664" y="1663"/>
                          <a:pt x="1109" y="1663"/>
                        </a:cubicBezTo>
                        <a:cubicBezTo>
                          <a:pt x="554" y="1663"/>
                          <a:pt x="0" y="1386"/>
                          <a:pt x="0" y="832"/>
                        </a:cubicBezTo>
                        <a:cubicBezTo>
                          <a:pt x="0" y="277"/>
                          <a:pt x="554" y="0"/>
                          <a:pt x="1109" y="0"/>
                        </a:cubicBezTo>
                        <a:cubicBezTo>
                          <a:pt x="1664" y="0"/>
                          <a:pt x="2218" y="277"/>
                          <a:pt x="2218" y="832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123" name="Freeform 4122">
                    <a:extLst>
                      <a:ext uri="{FF2B5EF4-FFF2-40B4-BE49-F238E27FC236}">
                        <a16:creationId xmlns:a16="http://schemas.microsoft.com/office/drawing/2014/main" id="{3D58F95B-1C68-CDC6-56FA-7CE5C14D67BA}"/>
                      </a:ext>
                    </a:extLst>
                  </p:cNvPr>
                  <p:cNvSpPr/>
                  <p:nvPr/>
                </p:nvSpPr>
                <p:spPr>
                  <a:xfrm>
                    <a:off x="10699751" y="4509498"/>
                    <a:ext cx="1108" cy="1108"/>
                  </a:xfrm>
                  <a:custGeom>
                    <a:avLst/>
                    <a:gdLst>
                      <a:gd name="connsiteX0" fmla="*/ 1109 w 1108"/>
                      <a:gd name="connsiteY0" fmla="*/ 554 h 1108"/>
                      <a:gd name="connsiteX1" fmla="*/ 554 w 1108"/>
                      <a:gd name="connsiteY1" fmla="*/ 1109 h 1108"/>
                      <a:gd name="connsiteX2" fmla="*/ 0 w 1108"/>
                      <a:gd name="connsiteY2" fmla="*/ 554 h 1108"/>
                      <a:gd name="connsiteX3" fmla="*/ 554 w 1108"/>
                      <a:gd name="connsiteY3" fmla="*/ 0 h 1108"/>
                      <a:gd name="connsiteX4" fmla="*/ 1109 w 1108"/>
                      <a:gd name="connsiteY4" fmla="*/ 554 h 11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08" h="1108">
                        <a:moveTo>
                          <a:pt x="1109" y="554"/>
                        </a:moveTo>
                        <a:cubicBezTo>
                          <a:pt x="1109" y="831"/>
                          <a:pt x="1109" y="1109"/>
                          <a:pt x="554" y="1109"/>
                        </a:cubicBezTo>
                        <a:cubicBezTo>
                          <a:pt x="0" y="1109"/>
                          <a:pt x="0" y="1109"/>
                          <a:pt x="0" y="554"/>
                        </a:cubicBezTo>
                        <a:cubicBezTo>
                          <a:pt x="0" y="0"/>
                          <a:pt x="0" y="0"/>
                          <a:pt x="554" y="0"/>
                        </a:cubicBezTo>
                        <a:cubicBezTo>
                          <a:pt x="1109" y="0"/>
                          <a:pt x="1109" y="0"/>
                          <a:pt x="1109" y="554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124" name="Freeform 4123">
                    <a:extLst>
                      <a:ext uri="{FF2B5EF4-FFF2-40B4-BE49-F238E27FC236}">
                        <a16:creationId xmlns:a16="http://schemas.microsoft.com/office/drawing/2014/main" id="{3842AEAC-260F-0876-3711-118B477295CD}"/>
                      </a:ext>
                    </a:extLst>
                  </p:cNvPr>
                  <p:cNvSpPr/>
                  <p:nvPr/>
                </p:nvSpPr>
                <p:spPr>
                  <a:xfrm>
                    <a:off x="10691434" y="4497028"/>
                    <a:ext cx="1108" cy="1108"/>
                  </a:xfrm>
                  <a:custGeom>
                    <a:avLst/>
                    <a:gdLst>
                      <a:gd name="connsiteX0" fmla="*/ 1109 w 1108"/>
                      <a:gd name="connsiteY0" fmla="*/ 554 h 1108"/>
                      <a:gd name="connsiteX1" fmla="*/ 554 w 1108"/>
                      <a:gd name="connsiteY1" fmla="*/ 1109 h 1108"/>
                      <a:gd name="connsiteX2" fmla="*/ 0 w 1108"/>
                      <a:gd name="connsiteY2" fmla="*/ 554 h 1108"/>
                      <a:gd name="connsiteX3" fmla="*/ 554 w 1108"/>
                      <a:gd name="connsiteY3" fmla="*/ 0 h 1108"/>
                      <a:gd name="connsiteX4" fmla="*/ 1109 w 1108"/>
                      <a:gd name="connsiteY4" fmla="*/ 554 h 11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08" h="1108">
                        <a:moveTo>
                          <a:pt x="1109" y="554"/>
                        </a:moveTo>
                        <a:cubicBezTo>
                          <a:pt x="1109" y="554"/>
                          <a:pt x="1109" y="1109"/>
                          <a:pt x="554" y="1109"/>
                        </a:cubicBezTo>
                        <a:cubicBezTo>
                          <a:pt x="0" y="1109"/>
                          <a:pt x="0" y="1109"/>
                          <a:pt x="0" y="554"/>
                        </a:cubicBezTo>
                        <a:cubicBezTo>
                          <a:pt x="0" y="0"/>
                          <a:pt x="0" y="0"/>
                          <a:pt x="554" y="0"/>
                        </a:cubicBezTo>
                        <a:cubicBezTo>
                          <a:pt x="1109" y="0"/>
                          <a:pt x="1109" y="0"/>
                          <a:pt x="1109" y="554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125" name="Freeform 4124">
                    <a:extLst>
                      <a:ext uri="{FF2B5EF4-FFF2-40B4-BE49-F238E27FC236}">
                        <a16:creationId xmlns:a16="http://schemas.microsoft.com/office/drawing/2014/main" id="{FDA9341E-9E66-F361-D900-6A1098D3C308}"/>
                      </a:ext>
                    </a:extLst>
                  </p:cNvPr>
                  <p:cNvSpPr/>
                  <p:nvPr/>
                </p:nvSpPr>
                <p:spPr>
                  <a:xfrm>
                    <a:off x="10682008" y="4498690"/>
                    <a:ext cx="1109" cy="1108"/>
                  </a:xfrm>
                  <a:custGeom>
                    <a:avLst/>
                    <a:gdLst>
                      <a:gd name="connsiteX0" fmla="*/ 1109 w 1109"/>
                      <a:gd name="connsiteY0" fmla="*/ 554 h 1108"/>
                      <a:gd name="connsiteX1" fmla="*/ 554 w 1109"/>
                      <a:gd name="connsiteY1" fmla="*/ 1109 h 1108"/>
                      <a:gd name="connsiteX2" fmla="*/ 0 w 1109"/>
                      <a:gd name="connsiteY2" fmla="*/ 554 h 1108"/>
                      <a:gd name="connsiteX3" fmla="*/ 554 w 1109"/>
                      <a:gd name="connsiteY3" fmla="*/ 0 h 1108"/>
                      <a:gd name="connsiteX4" fmla="*/ 1109 w 1109"/>
                      <a:gd name="connsiteY4" fmla="*/ 554 h 11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09" h="1108">
                        <a:moveTo>
                          <a:pt x="1109" y="554"/>
                        </a:moveTo>
                        <a:cubicBezTo>
                          <a:pt x="1109" y="832"/>
                          <a:pt x="1109" y="1109"/>
                          <a:pt x="554" y="1109"/>
                        </a:cubicBezTo>
                        <a:cubicBezTo>
                          <a:pt x="0" y="1109"/>
                          <a:pt x="0" y="832"/>
                          <a:pt x="0" y="554"/>
                        </a:cubicBezTo>
                        <a:cubicBezTo>
                          <a:pt x="0" y="277"/>
                          <a:pt x="0" y="0"/>
                          <a:pt x="554" y="0"/>
                        </a:cubicBezTo>
                        <a:cubicBezTo>
                          <a:pt x="1109" y="0"/>
                          <a:pt x="1109" y="277"/>
                          <a:pt x="1109" y="554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126" name="Freeform 4125">
                    <a:extLst>
                      <a:ext uri="{FF2B5EF4-FFF2-40B4-BE49-F238E27FC236}">
                        <a16:creationId xmlns:a16="http://schemas.microsoft.com/office/drawing/2014/main" id="{0979607D-20D3-7D18-8318-6C4F7763C718}"/>
                      </a:ext>
                    </a:extLst>
                  </p:cNvPr>
                  <p:cNvSpPr/>
                  <p:nvPr/>
                </p:nvSpPr>
                <p:spPr>
                  <a:xfrm>
                    <a:off x="10685057" y="4511715"/>
                    <a:ext cx="1108" cy="1108"/>
                  </a:xfrm>
                  <a:custGeom>
                    <a:avLst/>
                    <a:gdLst>
                      <a:gd name="connsiteX0" fmla="*/ 1109 w 1108"/>
                      <a:gd name="connsiteY0" fmla="*/ 554 h 1108"/>
                      <a:gd name="connsiteX1" fmla="*/ 554 w 1108"/>
                      <a:gd name="connsiteY1" fmla="*/ 1109 h 1108"/>
                      <a:gd name="connsiteX2" fmla="*/ 0 w 1108"/>
                      <a:gd name="connsiteY2" fmla="*/ 554 h 1108"/>
                      <a:gd name="connsiteX3" fmla="*/ 554 w 1108"/>
                      <a:gd name="connsiteY3" fmla="*/ 0 h 1108"/>
                      <a:gd name="connsiteX4" fmla="*/ 1109 w 1108"/>
                      <a:gd name="connsiteY4" fmla="*/ 554 h 11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08" h="1108">
                        <a:moveTo>
                          <a:pt x="1109" y="554"/>
                        </a:moveTo>
                        <a:cubicBezTo>
                          <a:pt x="1109" y="554"/>
                          <a:pt x="1109" y="1109"/>
                          <a:pt x="554" y="1109"/>
                        </a:cubicBezTo>
                        <a:cubicBezTo>
                          <a:pt x="0" y="1109"/>
                          <a:pt x="0" y="1109"/>
                          <a:pt x="0" y="554"/>
                        </a:cubicBezTo>
                        <a:cubicBezTo>
                          <a:pt x="0" y="0"/>
                          <a:pt x="0" y="0"/>
                          <a:pt x="554" y="0"/>
                        </a:cubicBezTo>
                        <a:cubicBezTo>
                          <a:pt x="1109" y="0"/>
                          <a:pt x="1109" y="0"/>
                          <a:pt x="1109" y="554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127" name="Freeform 4126">
                    <a:extLst>
                      <a:ext uri="{FF2B5EF4-FFF2-40B4-BE49-F238E27FC236}">
                        <a16:creationId xmlns:a16="http://schemas.microsoft.com/office/drawing/2014/main" id="{487B188F-52B3-A2A6-0D0F-2239D127AE88}"/>
                      </a:ext>
                    </a:extLst>
                  </p:cNvPr>
                  <p:cNvSpPr/>
                  <p:nvPr/>
                </p:nvSpPr>
                <p:spPr>
                  <a:xfrm>
                    <a:off x="10683671" y="4493702"/>
                    <a:ext cx="1662" cy="1663"/>
                  </a:xfrm>
                  <a:custGeom>
                    <a:avLst/>
                    <a:gdLst>
                      <a:gd name="connsiteX0" fmla="*/ 1663 w 1662"/>
                      <a:gd name="connsiteY0" fmla="*/ 832 h 1663"/>
                      <a:gd name="connsiteX1" fmla="*/ 832 w 1662"/>
                      <a:gd name="connsiteY1" fmla="*/ 1663 h 1663"/>
                      <a:gd name="connsiteX2" fmla="*/ 0 w 1662"/>
                      <a:gd name="connsiteY2" fmla="*/ 832 h 1663"/>
                      <a:gd name="connsiteX3" fmla="*/ 832 w 1662"/>
                      <a:gd name="connsiteY3" fmla="*/ 0 h 1663"/>
                      <a:gd name="connsiteX4" fmla="*/ 1663 w 1662"/>
                      <a:gd name="connsiteY4" fmla="*/ 832 h 16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62" h="1663">
                        <a:moveTo>
                          <a:pt x="1663" y="832"/>
                        </a:moveTo>
                        <a:cubicBezTo>
                          <a:pt x="1663" y="1109"/>
                          <a:pt x="1386" y="1663"/>
                          <a:pt x="832" y="1663"/>
                        </a:cubicBezTo>
                        <a:cubicBezTo>
                          <a:pt x="277" y="1663"/>
                          <a:pt x="0" y="1386"/>
                          <a:pt x="0" y="832"/>
                        </a:cubicBezTo>
                        <a:cubicBezTo>
                          <a:pt x="0" y="277"/>
                          <a:pt x="277" y="0"/>
                          <a:pt x="832" y="0"/>
                        </a:cubicBezTo>
                        <a:cubicBezTo>
                          <a:pt x="1386" y="0"/>
                          <a:pt x="1663" y="277"/>
                          <a:pt x="1663" y="832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128" name="Freeform 4127">
                    <a:extLst>
                      <a:ext uri="{FF2B5EF4-FFF2-40B4-BE49-F238E27FC236}">
                        <a16:creationId xmlns:a16="http://schemas.microsoft.com/office/drawing/2014/main" id="{C5D209B3-E87C-B293-B12F-560CF924E145}"/>
                      </a:ext>
                    </a:extLst>
                  </p:cNvPr>
                  <p:cNvSpPr/>
                  <p:nvPr/>
                </p:nvSpPr>
                <p:spPr>
                  <a:xfrm>
                    <a:off x="10683394" y="4489823"/>
                    <a:ext cx="1109" cy="1108"/>
                  </a:xfrm>
                  <a:custGeom>
                    <a:avLst/>
                    <a:gdLst>
                      <a:gd name="connsiteX0" fmla="*/ 1109 w 1109"/>
                      <a:gd name="connsiteY0" fmla="*/ 554 h 1108"/>
                      <a:gd name="connsiteX1" fmla="*/ 554 w 1109"/>
                      <a:gd name="connsiteY1" fmla="*/ 1108 h 1108"/>
                      <a:gd name="connsiteX2" fmla="*/ 0 w 1109"/>
                      <a:gd name="connsiteY2" fmla="*/ 554 h 1108"/>
                      <a:gd name="connsiteX3" fmla="*/ 554 w 1109"/>
                      <a:gd name="connsiteY3" fmla="*/ 0 h 1108"/>
                      <a:gd name="connsiteX4" fmla="*/ 1109 w 1109"/>
                      <a:gd name="connsiteY4" fmla="*/ 554 h 11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09" h="1108">
                        <a:moveTo>
                          <a:pt x="1109" y="554"/>
                        </a:moveTo>
                        <a:cubicBezTo>
                          <a:pt x="1109" y="554"/>
                          <a:pt x="1109" y="1108"/>
                          <a:pt x="554" y="1108"/>
                        </a:cubicBezTo>
                        <a:cubicBezTo>
                          <a:pt x="0" y="1108"/>
                          <a:pt x="0" y="1108"/>
                          <a:pt x="0" y="554"/>
                        </a:cubicBezTo>
                        <a:cubicBezTo>
                          <a:pt x="0" y="0"/>
                          <a:pt x="0" y="0"/>
                          <a:pt x="554" y="0"/>
                        </a:cubicBezTo>
                        <a:cubicBezTo>
                          <a:pt x="1109" y="0"/>
                          <a:pt x="1109" y="0"/>
                          <a:pt x="1109" y="554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129" name="Freeform 4128">
                    <a:extLst>
                      <a:ext uri="{FF2B5EF4-FFF2-40B4-BE49-F238E27FC236}">
                        <a16:creationId xmlns:a16="http://schemas.microsoft.com/office/drawing/2014/main" id="{78F82D48-4050-2280-3F22-D7A8491EF04D}"/>
                      </a:ext>
                    </a:extLst>
                  </p:cNvPr>
                  <p:cNvSpPr/>
                  <p:nvPr/>
                </p:nvSpPr>
                <p:spPr>
                  <a:xfrm>
                    <a:off x="10685889" y="4484834"/>
                    <a:ext cx="1662" cy="2217"/>
                  </a:xfrm>
                  <a:custGeom>
                    <a:avLst/>
                    <a:gdLst>
                      <a:gd name="connsiteX0" fmla="*/ 1663 w 1662"/>
                      <a:gd name="connsiteY0" fmla="*/ 1109 h 2217"/>
                      <a:gd name="connsiteX1" fmla="*/ 831 w 1662"/>
                      <a:gd name="connsiteY1" fmla="*/ 2217 h 2217"/>
                      <a:gd name="connsiteX2" fmla="*/ 0 w 1662"/>
                      <a:gd name="connsiteY2" fmla="*/ 1109 h 2217"/>
                      <a:gd name="connsiteX3" fmla="*/ 831 w 1662"/>
                      <a:gd name="connsiteY3" fmla="*/ 0 h 2217"/>
                      <a:gd name="connsiteX4" fmla="*/ 1663 w 1662"/>
                      <a:gd name="connsiteY4" fmla="*/ 1109 h 22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62" h="2217">
                        <a:moveTo>
                          <a:pt x="1663" y="1109"/>
                        </a:moveTo>
                        <a:cubicBezTo>
                          <a:pt x="1663" y="1663"/>
                          <a:pt x="1386" y="2217"/>
                          <a:pt x="831" y="2217"/>
                        </a:cubicBezTo>
                        <a:cubicBezTo>
                          <a:pt x="277" y="2217"/>
                          <a:pt x="0" y="1663"/>
                          <a:pt x="0" y="1109"/>
                        </a:cubicBezTo>
                        <a:cubicBezTo>
                          <a:pt x="0" y="554"/>
                          <a:pt x="277" y="0"/>
                          <a:pt x="831" y="0"/>
                        </a:cubicBezTo>
                        <a:cubicBezTo>
                          <a:pt x="1386" y="0"/>
                          <a:pt x="1663" y="554"/>
                          <a:pt x="1663" y="1109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130" name="Freeform 4129">
                    <a:extLst>
                      <a:ext uri="{FF2B5EF4-FFF2-40B4-BE49-F238E27FC236}">
                        <a16:creationId xmlns:a16="http://schemas.microsoft.com/office/drawing/2014/main" id="{C4C4CE5A-F0AA-037A-6980-A489FA367DD7}"/>
                      </a:ext>
                    </a:extLst>
                  </p:cNvPr>
                  <p:cNvSpPr/>
                  <p:nvPr/>
                </p:nvSpPr>
                <p:spPr>
                  <a:xfrm>
                    <a:off x="10677849" y="4491762"/>
                    <a:ext cx="1663" cy="1662"/>
                  </a:xfrm>
                  <a:custGeom>
                    <a:avLst/>
                    <a:gdLst>
                      <a:gd name="connsiteX0" fmla="*/ 1664 w 1663"/>
                      <a:gd name="connsiteY0" fmla="*/ 832 h 1662"/>
                      <a:gd name="connsiteX1" fmla="*/ 832 w 1663"/>
                      <a:gd name="connsiteY1" fmla="*/ 1663 h 1662"/>
                      <a:gd name="connsiteX2" fmla="*/ 0 w 1663"/>
                      <a:gd name="connsiteY2" fmla="*/ 832 h 1662"/>
                      <a:gd name="connsiteX3" fmla="*/ 832 w 1663"/>
                      <a:gd name="connsiteY3" fmla="*/ 0 h 1662"/>
                      <a:gd name="connsiteX4" fmla="*/ 1664 w 1663"/>
                      <a:gd name="connsiteY4" fmla="*/ 832 h 16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63" h="1662">
                        <a:moveTo>
                          <a:pt x="1664" y="832"/>
                        </a:moveTo>
                        <a:cubicBezTo>
                          <a:pt x="1664" y="1386"/>
                          <a:pt x="1386" y="1663"/>
                          <a:pt x="832" y="1663"/>
                        </a:cubicBezTo>
                        <a:cubicBezTo>
                          <a:pt x="278" y="1663"/>
                          <a:pt x="0" y="1109"/>
                          <a:pt x="0" y="832"/>
                        </a:cubicBezTo>
                        <a:cubicBezTo>
                          <a:pt x="0" y="554"/>
                          <a:pt x="278" y="0"/>
                          <a:pt x="832" y="0"/>
                        </a:cubicBezTo>
                        <a:cubicBezTo>
                          <a:pt x="1386" y="0"/>
                          <a:pt x="1664" y="554"/>
                          <a:pt x="1664" y="832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131" name="Freeform 4130">
                    <a:extLst>
                      <a:ext uri="{FF2B5EF4-FFF2-40B4-BE49-F238E27FC236}">
                        <a16:creationId xmlns:a16="http://schemas.microsoft.com/office/drawing/2014/main" id="{9335762B-2366-B2E4-C302-6DDC77F9C23F}"/>
                      </a:ext>
                    </a:extLst>
                  </p:cNvPr>
                  <p:cNvSpPr/>
                  <p:nvPr/>
                </p:nvSpPr>
                <p:spPr>
                  <a:xfrm>
                    <a:off x="10671473" y="4495088"/>
                    <a:ext cx="1663" cy="1108"/>
                  </a:xfrm>
                  <a:custGeom>
                    <a:avLst/>
                    <a:gdLst>
                      <a:gd name="connsiteX0" fmla="*/ 1664 w 1663"/>
                      <a:gd name="connsiteY0" fmla="*/ 554 h 1108"/>
                      <a:gd name="connsiteX1" fmla="*/ 832 w 1663"/>
                      <a:gd name="connsiteY1" fmla="*/ 1109 h 1108"/>
                      <a:gd name="connsiteX2" fmla="*/ 0 w 1663"/>
                      <a:gd name="connsiteY2" fmla="*/ 554 h 1108"/>
                      <a:gd name="connsiteX3" fmla="*/ 832 w 1663"/>
                      <a:gd name="connsiteY3" fmla="*/ 0 h 1108"/>
                      <a:gd name="connsiteX4" fmla="*/ 1664 w 1663"/>
                      <a:gd name="connsiteY4" fmla="*/ 554 h 11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63" h="1108">
                        <a:moveTo>
                          <a:pt x="1664" y="554"/>
                        </a:moveTo>
                        <a:cubicBezTo>
                          <a:pt x="1664" y="832"/>
                          <a:pt x="1386" y="1109"/>
                          <a:pt x="832" y="1109"/>
                        </a:cubicBezTo>
                        <a:cubicBezTo>
                          <a:pt x="278" y="1109"/>
                          <a:pt x="0" y="1109"/>
                          <a:pt x="0" y="554"/>
                        </a:cubicBezTo>
                        <a:cubicBezTo>
                          <a:pt x="0" y="0"/>
                          <a:pt x="278" y="0"/>
                          <a:pt x="832" y="0"/>
                        </a:cubicBezTo>
                        <a:cubicBezTo>
                          <a:pt x="1386" y="0"/>
                          <a:pt x="1664" y="0"/>
                          <a:pt x="1664" y="554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sp>
              <p:nvSpPr>
                <p:cNvPr id="4121" name="Freeform 4120">
                  <a:extLst>
                    <a:ext uri="{FF2B5EF4-FFF2-40B4-BE49-F238E27FC236}">
                      <a16:creationId xmlns:a16="http://schemas.microsoft.com/office/drawing/2014/main" id="{DD48A015-5DA6-542B-826C-07460D832352}"/>
                    </a:ext>
                  </a:extLst>
                </p:cNvPr>
                <p:cNvSpPr/>
                <p:nvPr/>
              </p:nvSpPr>
              <p:spPr>
                <a:xfrm>
                  <a:off x="10652066" y="4392553"/>
                  <a:ext cx="9148" cy="13856"/>
                </a:xfrm>
                <a:custGeom>
                  <a:avLst/>
                  <a:gdLst>
                    <a:gd name="connsiteX0" fmla="*/ 7763 w 9148"/>
                    <a:gd name="connsiteY0" fmla="*/ 8591 h 13856"/>
                    <a:gd name="connsiteX1" fmla="*/ 9149 w 9148"/>
                    <a:gd name="connsiteY1" fmla="*/ 7482 h 13856"/>
                    <a:gd name="connsiteX2" fmla="*/ 9149 w 9148"/>
                    <a:gd name="connsiteY2" fmla="*/ 6374 h 13856"/>
                    <a:gd name="connsiteX3" fmla="*/ 9149 w 9148"/>
                    <a:gd name="connsiteY3" fmla="*/ 3880 h 13856"/>
                    <a:gd name="connsiteX4" fmla="*/ 8040 w 9148"/>
                    <a:gd name="connsiteY4" fmla="*/ 1663 h 13856"/>
                    <a:gd name="connsiteX5" fmla="*/ 6377 w 9148"/>
                    <a:gd name="connsiteY5" fmla="*/ 554 h 13856"/>
                    <a:gd name="connsiteX6" fmla="*/ 4436 w 9148"/>
                    <a:gd name="connsiteY6" fmla="*/ 0 h 13856"/>
                    <a:gd name="connsiteX7" fmla="*/ 3604 w 9148"/>
                    <a:gd name="connsiteY7" fmla="*/ 0 h 13856"/>
                    <a:gd name="connsiteX8" fmla="*/ 3050 w 9148"/>
                    <a:gd name="connsiteY8" fmla="*/ 554 h 13856"/>
                    <a:gd name="connsiteX9" fmla="*/ 1386 w 9148"/>
                    <a:gd name="connsiteY9" fmla="*/ 2771 h 13856"/>
                    <a:gd name="connsiteX10" fmla="*/ 555 w 9148"/>
                    <a:gd name="connsiteY10" fmla="*/ 3603 h 13856"/>
                    <a:gd name="connsiteX11" fmla="*/ 0 w 9148"/>
                    <a:gd name="connsiteY11" fmla="*/ 5265 h 13856"/>
                    <a:gd name="connsiteX12" fmla="*/ 0 w 9148"/>
                    <a:gd name="connsiteY12" fmla="*/ 5820 h 13856"/>
                    <a:gd name="connsiteX13" fmla="*/ 278 w 9148"/>
                    <a:gd name="connsiteY13" fmla="*/ 6374 h 13856"/>
                    <a:gd name="connsiteX14" fmla="*/ 832 w 9148"/>
                    <a:gd name="connsiteY14" fmla="*/ 7205 h 13856"/>
                    <a:gd name="connsiteX15" fmla="*/ 832 w 9148"/>
                    <a:gd name="connsiteY15" fmla="*/ 8314 h 13856"/>
                    <a:gd name="connsiteX16" fmla="*/ 832 w 9148"/>
                    <a:gd name="connsiteY16" fmla="*/ 8868 h 13856"/>
                    <a:gd name="connsiteX17" fmla="*/ 832 w 9148"/>
                    <a:gd name="connsiteY17" fmla="*/ 9422 h 13856"/>
                    <a:gd name="connsiteX18" fmla="*/ 1386 w 9148"/>
                    <a:gd name="connsiteY18" fmla="*/ 12748 h 13856"/>
                    <a:gd name="connsiteX19" fmla="*/ 2772 w 9148"/>
                    <a:gd name="connsiteY19" fmla="*/ 13856 h 13856"/>
                    <a:gd name="connsiteX20" fmla="*/ 3882 w 9148"/>
                    <a:gd name="connsiteY20" fmla="*/ 12748 h 13856"/>
                    <a:gd name="connsiteX21" fmla="*/ 3882 w 9148"/>
                    <a:gd name="connsiteY21" fmla="*/ 11085 h 13856"/>
                    <a:gd name="connsiteX22" fmla="*/ 4714 w 9148"/>
                    <a:gd name="connsiteY22" fmla="*/ 10254 h 13856"/>
                    <a:gd name="connsiteX23" fmla="*/ 7763 w 9148"/>
                    <a:gd name="connsiteY23" fmla="*/ 9145 h 138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9148" h="13856">
                      <a:moveTo>
                        <a:pt x="7763" y="8591"/>
                      </a:moveTo>
                      <a:cubicBezTo>
                        <a:pt x="8317" y="8591"/>
                        <a:pt x="8872" y="8037"/>
                        <a:pt x="9149" y="7482"/>
                      </a:cubicBezTo>
                      <a:cubicBezTo>
                        <a:pt x="9149" y="7205"/>
                        <a:pt x="9149" y="6651"/>
                        <a:pt x="9149" y="6374"/>
                      </a:cubicBezTo>
                      <a:cubicBezTo>
                        <a:pt x="9149" y="5542"/>
                        <a:pt x="9149" y="4711"/>
                        <a:pt x="9149" y="3880"/>
                      </a:cubicBezTo>
                      <a:cubicBezTo>
                        <a:pt x="9149" y="3049"/>
                        <a:pt x="8595" y="2217"/>
                        <a:pt x="8040" y="1663"/>
                      </a:cubicBezTo>
                      <a:cubicBezTo>
                        <a:pt x="7486" y="1109"/>
                        <a:pt x="6931" y="832"/>
                        <a:pt x="6377" y="554"/>
                      </a:cubicBezTo>
                      <a:cubicBezTo>
                        <a:pt x="5822" y="554"/>
                        <a:pt x="5268" y="0"/>
                        <a:pt x="4436" y="0"/>
                      </a:cubicBezTo>
                      <a:cubicBezTo>
                        <a:pt x="4436" y="0"/>
                        <a:pt x="3882" y="0"/>
                        <a:pt x="3604" y="0"/>
                      </a:cubicBezTo>
                      <a:cubicBezTo>
                        <a:pt x="3604" y="0"/>
                        <a:pt x="3327" y="277"/>
                        <a:pt x="3050" y="554"/>
                      </a:cubicBezTo>
                      <a:cubicBezTo>
                        <a:pt x="2496" y="1386"/>
                        <a:pt x="1941" y="2217"/>
                        <a:pt x="1386" y="2771"/>
                      </a:cubicBezTo>
                      <a:cubicBezTo>
                        <a:pt x="1109" y="2771"/>
                        <a:pt x="555" y="3326"/>
                        <a:pt x="555" y="3603"/>
                      </a:cubicBezTo>
                      <a:cubicBezTo>
                        <a:pt x="278" y="4157"/>
                        <a:pt x="278" y="4711"/>
                        <a:pt x="0" y="5265"/>
                      </a:cubicBezTo>
                      <a:cubicBezTo>
                        <a:pt x="0" y="5265"/>
                        <a:pt x="0" y="5542"/>
                        <a:pt x="0" y="5820"/>
                      </a:cubicBezTo>
                      <a:cubicBezTo>
                        <a:pt x="0" y="5820"/>
                        <a:pt x="0" y="6097"/>
                        <a:pt x="278" y="6374"/>
                      </a:cubicBezTo>
                      <a:cubicBezTo>
                        <a:pt x="278" y="6374"/>
                        <a:pt x="555" y="6928"/>
                        <a:pt x="832" y="7205"/>
                      </a:cubicBezTo>
                      <a:cubicBezTo>
                        <a:pt x="832" y="7482"/>
                        <a:pt x="832" y="7760"/>
                        <a:pt x="832" y="8314"/>
                      </a:cubicBezTo>
                      <a:cubicBezTo>
                        <a:pt x="832" y="8314"/>
                        <a:pt x="832" y="8591"/>
                        <a:pt x="832" y="8868"/>
                      </a:cubicBezTo>
                      <a:cubicBezTo>
                        <a:pt x="832" y="8868"/>
                        <a:pt x="832" y="9422"/>
                        <a:pt x="832" y="9422"/>
                      </a:cubicBezTo>
                      <a:cubicBezTo>
                        <a:pt x="832" y="10531"/>
                        <a:pt x="832" y="11639"/>
                        <a:pt x="1386" y="12748"/>
                      </a:cubicBezTo>
                      <a:cubicBezTo>
                        <a:pt x="1664" y="13302"/>
                        <a:pt x="2218" y="13856"/>
                        <a:pt x="2772" y="13856"/>
                      </a:cubicBezTo>
                      <a:cubicBezTo>
                        <a:pt x="3604" y="13856"/>
                        <a:pt x="3604" y="13302"/>
                        <a:pt x="3882" y="12748"/>
                      </a:cubicBezTo>
                      <a:cubicBezTo>
                        <a:pt x="3882" y="12193"/>
                        <a:pt x="3882" y="11639"/>
                        <a:pt x="3882" y="11085"/>
                      </a:cubicBezTo>
                      <a:cubicBezTo>
                        <a:pt x="3882" y="10808"/>
                        <a:pt x="4436" y="10531"/>
                        <a:pt x="4714" y="10254"/>
                      </a:cubicBezTo>
                      <a:cubicBezTo>
                        <a:pt x="5545" y="9422"/>
                        <a:pt x="6654" y="9422"/>
                        <a:pt x="7763" y="9145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2824" name="Graphic 248">
                <a:extLst>
                  <a:ext uri="{FF2B5EF4-FFF2-40B4-BE49-F238E27FC236}">
                    <a16:creationId xmlns:a16="http://schemas.microsoft.com/office/drawing/2014/main" id="{B6FDBAAF-8F2C-8137-13E4-F5EA0162C6FF}"/>
                  </a:ext>
                </a:extLst>
              </p:cNvPr>
              <p:cNvGrpSpPr/>
              <p:nvPr/>
            </p:nvGrpSpPr>
            <p:grpSpPr>
              <a:xfrm>
                <a:off x="9907240" y="4548860"/>
                <a:ext cx="132795" cy="123873"/>
                <a:chOff x="10570005" y="4547741"/>
                <a:chExt cx="132795" cy="123873"/>
              </a:xfrm>
              <a:grpFill/>
            </p:grpSpPr>
            <p:sp>
              <p:nvSpPr>
                <p:cNvPr id="4079" name="Freeform 4078">
                  <a:extLst>
                    <a:ext uri="{FF2B5EF4-FFF2-40B4-BE49-F238E27FC236}">
                      <a16:creationId xmlns:a16="http://schemas.microsoft.com/office/drawing/2014/main" id="{F35B8359-55A1-3593-823B-D2C23EE479B0}"/>
                    </a:ext>
                  </a:extLst>
                </p:cNvPr>
                <p:cNvSpPr/>
                <p:nvPr/>
              </p:nvSpPr>
              <p:spPr>
                <a:xfrm>
                  <a:off x="10575381" y="4596009"/>
                  <a:ext cx="40374" cy="27572"/>
                </a:xfrm>
                <a:custGeom>
                  <a:avLst/>
                  <a:gdLst>
                    <a:gd name="connsiteX0" fmla="*/ 12645 w 40374"/>
                    <a:gd name="connsiteY0" fmla="*/ 26278 h 27572"/>
                    <a:gd name="connsiteX1" fmla="*/ 169 w 40374"/>
                    <a:gd name="connsiteY1" fmla="*/ 19904 h 27572"/>
                    <a:gd name="connsiteX2" fmla="*/ 3773 w 40374"/>
                    <a:gd name="connsiteY2" fmla="*/ 13253 h 27572"/>
                    <a:gd name="connsiteX3" fmla="*/ 9040 w 40374"/>
                    <a:gd name="connsiteY3" fmla="*/ 3831 h 27572"/>
                    <a:gd name="connsiteX4" fmla="*/ 15694 w 40374"/>
                    <a:gd name="connsiteY4" fmla="*/ 2168 h 27572"/>
                    <a:gd name="connsiteX5" fmla="*/ 23734 w 40374"/>
                    <a:gd name="connsiteY5" fmla="*/ 1337 h 27572"/>
                    <a:gd name="connsiteX6" fmla="*/ 28447 w 40374"/>
                    <a:gd name="connsiteY6" fmla="*/ 2168 h 27572"/>
                    <a:gd name="connsiteX7" fmla="*/ 37318 w 40374"/>
                    <a:gd name="connsiteY7" fmla="*/ 10482 h 27572"/>
                    <a:gd name="connsiteX8" fmla="*/ 38704 w 40374"/>
                    <a:gd name="connsiteY8" fmla="*/ 16578 h 27572"/>
                    <a:gd name="connsiteX9" fmla="*/ 38428 w 40374"/>
                    <a:gd name="connsiteY9" fmla="*/ 23507 h 27572"/>
                    <a:gd name="connsiteX10" fmla="*/ 27338 w 40374"/>
                    <a:gd name="connsiteY10" fmla="*/ 24615 h 27572"/>
                    <a:gd name="connsiteX11" fmla="*/ 12921 w 40374"/>
                    <a:gd name="connsiteY11" fmla="*/ 26278 h 275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40374" h="27572">
                      <a:moveTo>
                        <a:pt x="12645" y="26278"/>
                      </a:moveTo>
                      <a:cubicBezTo>
                        <a:pt x="12645" y="26278"/>
                        <a:pt x="1278" y="24615"/>
                        <a:pt x="169" y="19904"/>
                      </a:cubicBezTo>
                      <a:cubicBezTo>
                        <a:pt x="-940" y="15193"/>
                        <a:pt x="3773" y="16024"/>
                        <a:pt x="3773" y="13253"/>
                      </a:cubicBezTo>
                      <a:cubicBezTo>
                        <a:pt x="3773" y="10482"/>
                        <a:pt x="5436" y="7156"/>
                        <a:pt x="9040" y="3831"/>
                      </a:cubicBezTo>
                      <a:cubicBezTo>
                        <a:pt x="12645" y="783"/>
                        <a:pt x="11258" y="506"/>
                        <a:pt x="15694" y="2168"/>
                      </a:cubicBezTo>
                      <a:cubicBezTo>
                        <a:pt x="20130" y="3831"/>
                        <a:pt x="20130" y="1614"/>
                        <a:pt x="23734" y="1337"/>
                      </a:cubicBezTo>
                      <a:cubicBezTo>
                        <a:pt x="27338" y="1060"/>
                        <a:pt x="28447" y="-1989"/>
                        <a:pt x="28447" y="2168"/>
                      </a:cubicBezTo>
                      <a:cubicBezTo>
                        <a:pt x="28447" y="6325"/>
                        <a:pt x="38428" y="8265"/>
                        <a:pt x="37318" y="10482"/>
                      </a:cubicBezTo>
                      <a:cubicBezTo>
                        <a:pt x="36209" y="12976"/>
                        <a:pt x="40368" y="14916"/>
                        <a:pt x="38704" y="16578"/>
                      </a:cubicBezTo>
                      <a:cubicBezTo>
                        <a:pt x="37041" y="18241"/>
                        <a:pt x="43417" y="22398"/>
                        <a:pt x="38428" y="23507"/>
                      </a:cubicBezTo>
                      <a:cubicBezTo>
                        <a:pt x="33437" y="24615"/>
                        <a:pt x="30387" y="21012"/>
                        <a:pt x="27338" y="24615"/>
                      </a:cubicBezTo>
                      <a:cubicBezTo>
                        <a:pt x="24566" y="28218"/>
                        <a:pt x="17912" y="28218"/>
                        <a:pt x="12921" y="26278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080" name="Freeform 4079">
                  <a:extLst>
                    <a:ext uri="{FF2B5EF4-FFF2-40B4-BE49-F238E27FC236}">
                      <a16:creationId xmlns:a16="http://schemas.microsoft.com/office/drawing/2014/main" id="{AB19D685-04B1-71EF-66BF-502AE4DAACE6}"/>
                    </a:ext>
                  </a:extLst>
                </p:cNvPr>
                <p:cNvSpPr/>
                <p:nvPr/>
              </p:nvSpPr>
              <p:spPr>
                <a:xfrm>
                  <a:off x="10594707" y="4646298"/>
                  <a:ext cx="6680" cy="4640"/>
                </a:xfrm>
                <a:custGeom>
                  <a:avLst/>
                  <a:gdLst>
                    <a:gd name="connsiteX0" fmla="*/ 4962 w 6680"/>
                    <a:gd name="connsiteY0" fmla="*/ 3424 h 4640"/>
                    <a:gd name="connsiteX1" fmla="*/ 2744 w 6680"/>
                    <a:gd name="connsiteY1" fmla="*/ 3147 h 4640"/>
                    <a:gd name="connsiteX2" fmla="*/ 804 w 6680"/>
                    <a:gd name="connsiteY2" fmla="*/ 1761 h 4640"/>
                    <a:gd name="connsiteX3" fmla="*/ 6348 w 6680"/>
                    <a:gd name="connsiteY3" fmla="*/ 1207 h 4640"/>
                    <a:gd name="connsiteX4" fmla="*/ 4962 w 6680"/>
                    <a:gd name="connsiteY4" fmla="*/ 3701 h 46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680" h="4640">
                      <a:moveTo>
                        <a:pt x="4962" y="3424"/>
                      </a:moveTo>
                      <a:cubicBezTo>
                        <a:pt x="4962" y="3424"/>
                        <a:pt x="4685" y="2593"/>
                        <a:pt x="2744" y="3147"/>
                      </a:cubicBezTo>
                      <a:cubicBezTo>
                        <a:pt x="804" y="3701"/>
                        <a:pt x="-1137" y="3701"/>
                        <a:pt x="804" y="1761"/>
                      </a:cubicBezTo>
                      <a:cubicBezTo>
                        <a:pt x="2744" y="-179"/>
                        <a:pt x="5517" y="-733"/>
                        <a:pt x="6348" y="1207"/>
                      </a:cubicBezTo>
                      <a:cubicBezTo>
                        <a:pt x="7180" y="3147"/>
                        <a:pt x="6348" y="6195"/>
                        <a:pt x="4962" y="3701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081" name="Freeform 4080">
                  <a:extLst>
                    <a:ext uri="{FF2B5EF4-FFF2-40B4-BE49-F238E27FC236}">
                      <a16:creationId xmlns:a16="http://schemas.microsoft.com/office/drawing/2014/main" id="{9E52CBD1-2453-4776-C105-FD37ED129A45}"/>
                    </a:ext>
                  </a:extLst>
                </p:cNvPr>
                <p:cNvSpPr/>
                <p:nvPr/>
              </p:nvSpPr>
              <p:spPr>
                <a:xfrm>
                  <a:off x="10599947" y="4643666"/>
                  <a:ext cx="3594" cy="2753"/>
                </a:xfrm>
                <a:custGeom>
                  <a:avLst/>
                  <a:gdLst>
                    <a:gd name="connsiteX0" fmla="*/ 2217 w 3594"/>
                    <a:gd name="connsiteY0" fmla="*/ 2731 h 2753"/>
                    <a:gd name="connsiteX1" fmla="*/ 0 w 3594"/>
                    <a:gd name="connsiteY1" fmla="*/ 1622 h 2753"/>
                    <a:gd name="connsiteX2" fmla="*/ 3327 w 3594"/>
                    <a:gd name="connsiteY2" fmla="*/ 514 h 2753"/>
                    <a:gd name="connsiteX3" fmla="*/ 2217 w 3594"/>
                    <a:gd name="connsiteY3" fmla="*/ 2453 h 27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594" h="2753">
                      <a:moveTo>
                        <a:pt x="2217" y="2731"/>
                      </a:moveTo>
                      <a:cubicBezTo>
                        <a:pt x="2217" y="2731"/>
                        <a:pt x="0" y="3008"/>
                        <a:pt x="0" y="1622"/>
                      </a:cubicBezTo>
                      <a:cubicBezTo>
                        <a:pt x="0" y="237"/>
                        <a:pt x="2772" y="-595"/>
                        <a:pt x="3327" y="514"/>
                      </a:cubicBezTo>
                      <a:cubicBezTo>
                        <a:pt x="3881" y="1622"/>
                        <a:pt x="3604" y="2453"/>
                        <a:pt x="2217" y="2453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082" name="Freeform 4081">
                  <a:extLst>
                    <a:ext uri="{FF2B5EF4-FFF2-40B4-BE49-F238E27FC236}">
                      <a16:creationId xmlns:a16="http://schemas.microsoft.com/office/drawing/2014/main" id="{F7337D2D-29FA-1E43-C2B1-9765F755CD86}"/>
                    </a:ext>
                  </a:extLst>
                </p:cNvPr>
                <p:cNvSpPr/>
                <p:nvPr/>
              </p:nvSpPr>
              <p:spPr>
                <a:xfrm>
                  <a:off x="10604615" y="4642144"/>
                  <a:ext cx="6041" cy="4568"/>
                </a:xfrm>
                <a:custGeom>
                  <a:avLst/>
                  <a:gdLst>
                    <a:gd name="connsiteX0" fmla="*/ 2816 w 6041"/>
                    <a:gd name="connsiteY0" fmla="*/ 4253 h 4568"/>
                    <a:gd name="connsiteX1" fmla="*/ 321 w 6041"/>
                    <a:gd name="connsiteY1" fmla="*/ 3422 h 4568"/>
                    <a:gd name="connsiteX2" fmla="*/ 2262 w 6041"/>
                    <a:gd name="connsiteY2" fmla="*/ 96 h 4568"/>
                    <a:gd name="connsiteX3" fmla="*/ 5589 w 6041"/>
                    <a:gd name="connsiteY3" fmla="*/ 3422 h 4568"/>
                    <a:gd name="connsiteX4" fmla="*/ 2816 w 6041"/>
                    <a:gd name="connsiteY4" fmla="*/ 3976 h 45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041" h="4568">
                      <a:moveTo>
                        <a:pt x="2816" y="4253"/>
                      </a:moveTo>
                      <a:cubicBezTo>
                        <a:pt x="2816" y="4253"/>
                        <a:pt x="1153" y="5361"/>
                        <a:pt x="321" y="3422"/>
                      </a:cubicBezTo>
                      <a:cubicBezTo>
                        <a:pt x="-510" y="1482"/>
                        <a:pt x="321" y="-458"/>
                        <a:pt x="2262" y="96"/>
                      </a:cubicBezTo>
                      <a:cubicBezTo>
                        <a:pt x="3925" y="927"/>
                        <a:pt x="7252" y="2590"/>
                        <a:pt x="5589" y="3422"/>
                      </a:cubicBezTo>
                      <a:cubicBezTo>
                        <a:pt x="3925" y="4253"/>
                        <a:pt x="5589" y="3144"/>
                        <a:pt x="2816" y="3976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083" name="Freeform 4082">
                  <a:extLst>
                    <a:ext uri="{FF2B5EF4-FFF2-40B4-BE49-F238E27FC236}">
                      <a16:creationId xmlns:a16="http://schemas.microsoft.com/office/drawing/2014/main" id="{A8F23194-3453-C01B-00C7-AA5152E4F642}"/>
                    </a:ext>
                  </a:extLst>
                </p:cNvPr>
                <p:cNvSpPr/>
                <p:nvPr/>
              </p:nvSpPr>
              <p:spPr>
                <a:xfrm>
                  <a:off x="10608264" y="4640854"/>
                  <a:ext cx="3326" cy="2216"/>
                </a:xfrm>
                <a:custGeom>
                  <a:avLst/>
                  <a:gdLst>
                    <a:gd name="connsiteX0" fmla="*/ 3327 w 3326"/>
                    <a:gd name="connsiteY0" fmla="*/ 1108 h 2216"/>
                    <a:gd name="connsiteX1" fmla="*/ 1663 w 3326"/>
                    <a:gd name="connsiteY1" fmla="*/ 2217 h 2216"/>
                    <a:gd name="connsiteX2" fmla="*/ 0 w 3326"/>
                    <a:gd name="connsiteY2" fmla="*/ 1108 h 2216"/>
                    <a:gd name="connsiteX3" fmla="*/ 1663 w 3326"/>
                    <a:gd name="connsiteY3" fmla="*/ 0 h 2216"/>
                    <a:gd name="connsiteX4" fmla="*/ 3327 w 3326"/>
                    <a:gd name="connsiteY4" fmla="*/ 1108 h 22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326" h="2216">
                      <a:moveTo>
                        <a:pt x="3327" y="1108"/>
                      </a:moveTo>
                      <a:cubicBezTo>
                        <a:pt x="3327" y="1663"/>
                        <a:pt x="2772" y="2217"/>
                        <a:pt x="1663" y="2217"/>
                      </a:cubicBezTo>
                      <a:cubicBezTo>
                        <a:pt x="554" y="2217"/>
                        <a:pt x="0" y="1663"/>
                        <a:pt x="0" y="1108"/>
                      </a:cubicBezTo>
                      <a:cubicBezTo>
                        <a:pt x="0" y="554"/>
                        <a:pt x="554" y="0"/>
                        <a:pt x="1663" y="0"/>
                      </a:cubicBezTo>
                      <a:cubicBezTo>
                        <a:pt x="2772" y="0"/>
                        <a:pt x="3327" y="554"/>
                        <a:pt x="3327" y="1108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084" name="Freeform 4083">
                  <a:extLst>
                    <a:ext uri="{FF2B5EF4-FFF2-40B4-BE49-F238E27FC236}">
                      <a16:creationId xmlns:a16="http://schemas.microsoft.com/office/drawing/2014/main" id="{C0540165-EDCC-91DE-4505-6EC7B3A9D455}"/>
                    </a:ext>
                  </a:extLst>
                </p:cNvPr>
                <p:cNvSpPr/>
                <p:nvPr/>
              </p:nvSpPr>
              <p:spPr>
                <a:xfrm>
                  <a:off x="10570005" y="4593743"/>
                  <a:ext cx="2218" cy="3325"/>
                </a:xfrm>
                <a:custGeom>
                  <a:avLst/>
                  <a:gdLst>
                    <a:gd name="connsiteX0" fmla="*/ 2218 w 2218"/>
                    <a:gd name="connsiteY0" fmla="*/ 1663 h 3325"/>
                    <a:gd name="connsiteX1" fmla="*/ 1109 w 2218"/>
                    <a:gd name="connsiteY1" fmla="*/ 3325 h 3325"/>
                    <a:gd name="connsiteX2" fmla="*/ 0 w 2218"/>
                    <a:gd name="connsiteY2" fmla="*/ 1663 h 3325"/>
                    <a:gd name="connsiteX3" fmla="*/ 1109 w 2218"/>
                    <a:gd name="connsiteY3" fmla="*/ 0 h 3325"/>
                    <a:gd name="connsiteX4" fmla="*/ 2218 w 2218"/>
                    <a:gd name="connsiteY4" fmla="*/ 1663 h 33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18" h="3325">
                      <a:moveTo>
                        <a:pt x="2218" y="1663"/>
                      </a:moveTo>
                      <a:cubicBezTo>
                        <a:pt x="2218" y="2494"/>
                        <a:pt x="1663" y="3325"/>
                        <a:pt x="1109" y="3325"/>
                      </a:cubicBezTo>
                      <a:cubicBezTo>
                        <a:pt x="554" y="3325"/>
                        <a:pt x="0" y="2771"/>
                        <a:pt x="0" y="1663"/>
                      </a:cubicBezTo>
                      <a:cubicBezTo>
                        <a:pt x="0" y="554"/>
                        <a:pt x="554" y="0"/>
                        <a:pt x="1109" y="0"/>
                      </a:cubicBezTo>
                      <a:cubicBezTo>
                        <a:pt x="1663" y="0"/>
                        <a:pt x="2218" y="554"/>
                        <a:pt x="2218" y="1663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085" name="Freeform 4084">
                  <a:extLst>
                    <a:ext uri="{FF2B5EF4-FFF2-40B4-BE49-F238E27FC236}">
                      <a16:creationId xmlns:a16="http://schemas.microsoft.com/office/drawing/2014/main" id="{EA52E3DF-E278-8719-1492-687BCBE743F6}"/>
                    </a:ext>
                  </a:extLst>
                </p:cNvPr>
                <p:cNvSpPr/>
                <p:nvPr/>
              </p:nvSpPr>
              <p:spPr>
                <a:xfrm>
                  <a:off x="10571934" y="4588190"/>
                  <a:ext cx="3626" cy="3624"/>
                </a:xfrm>
                <a:custGeom>
                  <a:avLst/>
                  <a:gdLst>
                    <a:gd name="connsiteX0" fmla="*/ 2784 w 3626"/>
                    <a:gd name="connsiteY0" fmla="*/ 2783 h 3624"/>
                    <a:gd name="connsiteX1" fmla="*/ 289 w 3626"/>
                    <a:gd name="connsiteY1" fmla="*/ 3337 h 3624"/>
                    <a:gd name="connsiteX2" fmla="*/ 843 w 3626"/>
                    <a:gd name="connsiteY2" fmla="*/ 843 h 3624"/>
                    <a:gd name="connsiteX3" fmla="*/ 3338 w 3626"/>
                    <a:gd name="connsiteY3" fmla="*/ 288 h 3624"/>
                    <a:gd name="connsiteX4" fmla="*/ 2784 w 3626"/>
                    <a:gd name="connsiteY4" fmla="*/ 2783 h 36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626" h="3624">
                      <a:moveTo>
                        <a:pt x="2784" y="2783"/>
                      </a:moveTo>
                      <a:cubicBezTo>
                        <a:pt x="1952" y="3614"/>
                        <a:pt x="843" y="3891"/>
                        <a:pt x="289" y="3337"/>
                      </a:cubicBezTo>
                      <a:cubicBezTo>
                        <a:pt x="-266" y="2783"/>
                        <a:pt x="11" y="1674"/>
                        <a:pt x="843" y="843"/>
                      </a:cubicBezTo>
                      <a:cubicBezTo>
                        <a:pt x="1675" y="11"/>
                        <a:pt x="2784" y="-266"/>
                        <a:pt x="3338" y="288"/>
                      </a:cubicBezTo>
                      <a:cubicBezTo>
                        <a:pt x="3892" y="843"/>
                        <a:pt x="3615" y="1951"/>
                        <a:pt x="2784" y="2783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086" name="Freeform 4085">
                  <a:extLst>
                    <a:ext uri="{FF2B5EF4-FFF2-40B4-BE49-F238E27FC236}">
                      <a16:creationId xmlns:a16="http://schemas.microsoft.com/office/drawing/2014/main" id="{1EFD545A-1C75-405D-B3D4-426BB8E441D8}"/>
                    </a:ext>
                  </a:extLst>
                </p:cNvPr>
                <p:cNvSpPr/>
                <p:nvPr/>
              </p:nvSpPr>
              <p:spPr>
                <a:xfrm>
                  <a:off x="10579362" y="4577600"/>
                  <a:ext cx="4574" cy="4020"/>
                </a:xfrm>
                <a:custGeom>
                  <a:avLst/>
                  <a:gdLst>
                    <a:gd name="connsiteX0" fmla="*/ 2841 w 4574"/>
                    <a:gd name="connsiteY0" fmla="*/ 2565 h 4020"/>
                    <a:gd name="connsiteX1" fmla="*/ 69 w 4574"/>
                    <a:gd name="connsiteY1" fmla="*/ 3950 h 4020"/>
                    <a:gd name="connsiteX2" fmla="*/ 1733 w 4574"/>
                    <a:gd name="connsiteY2" fmla="*/ 1456 h 4020"/>
                    <a:gd name="connsiteX3" fmla="*/ 4505 w 4574"/>
                    <a:gd name="connsiteY3" fmla="*/ 71 h 4020"/>
                    <a:gd name="connsiteX4" fmla="*/ 2841 w 4574"/>
                    <a:gd name="connsiteY4" fmla="*/ 2565 h 40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574" h="4020">
                      <a:moveTo>
                        <a:pt x="2841" y="2565"/>
                      </a:moveTo>
                      <a:cubicBezTo>
                        <a:pt x="1733" y="3673"/>
                        <a:pt x="347" y="4227"/>
                        <a:pt x="69" y="3950"/>
                      </a:cubicBezTo>
                      <a:cubicBezTo>
                        <a:pt x="-208" y="3673"/>
                        <a:pt x="347" y="2565"/>
                        <a:pt x="1733" y="1456"/>
                      </a:cubicBezTo>
                      <a:cubicBezTo>
                        <a:pt x="2841" y="348"/>
                        <a:pt x="4228" y="-206"/>
                        <a:pt x="4505" y="71"/>
                      </a:cubicBezTo>
                      <a:cubicBezTo>
                        <a:pt x="4782" y="348"/>
                        <a:pt x="4228" y="1456"/>
                        <a:pt x="2841" y="2565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087" name="Freeform 4086">
                  <a:extLst>
                    <a:ext uri="{FF2B5EF4-FFF2-40B4-BE49-F238E27FC236}">
                      <a16:creationId xmlns:a16="http://schemas.microsoft.com/office/drawing/2014/main" id="{9D3FA0DE-B268-EE37-7036-6D98CF9EC4ED}"/>
                    </a:ext>
                  </a:extLst>
                </p:cNvPr>
                <p:cNvSpPr/>
                <p:nvPr/>
              </p:nvSpPr>
              <p:spPr>
                <a:xfrm>
                  <a:off x="10602719" y="4579887"/>
                  <a:ext cx="2772" cy="2216"/>
                </a:xfrm>
                <a:custGeom>
                  <a:avLst/>
                  <a:gdLst>
                    <a:gd name="connsiteX0" fmla="*/ 2772 w 2772"/>
                    <a:gd name="connsiteY0" fmla="*/ 1108 h 2216"/>
                    <a:gd name="connsiteX1" fmla="*/ 1386 w 2772"/>
                    <a:gd name="connsiteY1" fmla="*/ 2217 h 2216"/>
                    <a:gd name="connsiteX2" fmla="*/ 0 w 2772"/>
                    <a:gd name="connsiteY2" fmla="*/ 1108 h 2216"/>
                    <a:gd name="connsiteX3" fmla="*/ 1386 w 2772"/>
                    <a:gd name="connsiteY3" fmla="*/ 0 h 2216"/>
                    <a:gd name="connsiteX4" fmla="*/ 2772 w 2772"/>
                    <a:gd name="connsiteY4" fmla="*/ 1108 h 22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772" h="2216">
                      <a:moveTo>
                        <a:pt x="2772" y="1108"/>
                      </a:moveTo>
                      <a:cubicBezTo>
                        <a:pt x="2772" y="1663"/>
                        <a:pt x="2217" y="2217"/>
                        <a:pt x="1386" y="2217"/>
                      </a:cubicBezTo>
                      <a:cubicBezTo>
                        <a:pt x="554" y="2217"/>
                        <a:pt x="0" y="1663"/>
                        <a:pt x="0" y="1108"/>
                      </a:cubicBezTo>
                      <a:cubicBezTo>
                        <a:pt x="0" y="554"/>
                        <a:pt x="554" y="0"/>
                        <a:pt x="1386" y="0"/>
                      </a:cubicBezTo>
                      <a:cubicBezTo>
                        <a:pt x="2217" y="0"/>
                        <a:pt x="2772" y="554"/>
                        <a:pt x="2772" y="1108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088" name="Freeform 4087">
                  <a:extLst>
                    <a:ext uri="{FF2B5EF4-FFF2-40B4-BE49-F238E27FC236}">
                      <a16:creationId xmlns:a16="http://schemas.microsoft.com/office/drawing/2014/main" id="{682E3717-0784-5D75-F082-2168F2B2943F}"/>
                    </a:ext>
                  </a:extLst>
                </p:cNvPr>
                <p:cNvSpPr/>
                <p:nvPr/>
              </p:nvSpPr>
              <p:spPr>
                <a:xfrm>
                  <a:off x="10644304" y="4648613"/>
                  <a:ext cx="2217" cy="2217"/>
                </a:xfrm>
                <a:custGeom>
                  <a:avLst/>
                  <a:gdLst>
                    <a:gd name="connsiteX0" fmla="*/ 2217 w 2217"/>
                    <a:gd name="connsiteY0" fmla="*/ 1109 h 2217"/>
                    <a:gd name="connsiteX1" fmla="*/ 1109 w 2217"/>
                    <a:gd name="connsiteY1" fmla="*/ 2217 h 2217"/>
                    <a:gd name="connsiteX2" fmla="*/ 0 w 2217"/>
                    <a:gd name="connsiteY2" fmla="*/ 1109 h 2217"/>
                    <a:gd name="connsiteX3" fmla="*/ 1109 w 2217"/>
                    <a:gd name="connsiteY3" fmla="*/ 0 h 2217"/>
                    <a:gd name="connsiteX4" fmla="*/ 2217 w 2217"/>
                    <a:gd name="connsiteY4" fmla="*/ 1109 h 22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17" h="2217">
                      <a:moveTo>
                        <a:pt x="2217" y="1109"/>
                      </a:moveTo>
                      <a:cubicBezTo>
                        <a:pt x="2217" y="1663"/>
                        <a:pt x="1663" y="2217"/>
                        <a:pt x="1109" y="2217"/>
                      </a:cubicBezTo>
                      <a:cubicBezTo>
                        <a:pt x="554" y="2217"/>
                        <a:pt x="0" y="1663"/>
                        <a:pt x="0" y="1109"/>
                      </a:cubicBezTo>
                      <a:cubicBezTo>
                        <a:pt x="0" y="554"/>
                        <a:pt x="554" y="0"/>
                        <a:pt x="1109" y="0"/>
                      </a:cubicBezTo>
                      <a:cubicBezTo>
                        <a:pt x="1663" y="0"/>
                        <a:pt x="2217" y="554"/>
                        <a:pt x="2217" y="1109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089" name="Freeform 4088">
                  <a:extLst>
                    <a:ext uri="{FF2B5EF4-FFF2-40B4-BE49-F238E27FC236}">
                      <a16:creationId xmlns:a16="http://schemas.microsoft.com/office/drawing/2014/main" id="{1CA76622-C8F2-B540-AE43-63F069DD28D9}"/>
                    </a:ext>
                  </a:extLst>
                </p:cNvPr>
                <p:cNvSpPr/>
                <p:nvPr/>
              </p:nvSpPr>
              <p:spPr>
                <a:xfrm>
                  <a:off x="10655116" y="4642517"/>
                  <a:ext cx="2772" cy="2771"/>
                </a:xfrm>
                <a:custGeom>
                  <a:avLst/>
                  <a:gdLst>
                    <a:gd name="connsiteX0" fmla="*/ 2772 w 2772"/>
                    <a:gd name="connsiteY0" fmla="*/ 1386 h 2771"/>
                    <a:gd name="connsiteX1" fmla="*/ 1386 w 2772"/>
                    <a:gd name="connsiteY1" fmla="*/ 2771 h 2771"/>
                    <a:gd name="connsiteX2" fmla="*/ 0 w 2772"/>
                    <a:gd name="connsiteY2" fmla="*/ 1386 h 2771"/>
                    <a:gd name="connsiteX3" fmla="*/ 1386 w 2772"/>
                    <a:gd name="connsiteY3" fmla="*/ 0 h 2771"/>
                    <a:gd name="connsiteX4" fmla="*/ 2772 w 2772"/>
                    <a:gd name="connsiteY4" fmla="*/ 1386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772" h="2771">
                      <a:moveTo>
                        <a:pt x="2772" y="1386"/>
                      </a:moveTo>
                      <a:cubicBezTo>
                        <a:pt x="2772" y="2217"/>
                        <a:pt x="2218" y="2771"/>
                        <a:pt x="1386" y="2771"/>
                      </a:cubicBezTo>
                      <a:cubicBezTo>
                        <a:pt x="554" y="2771"/>
                        <a:pt x="0" y="2217"/>
                        <a:pt x="0" y="1386"/>
                      </a:cubicBezTo>
                      <a:cubicBezTo>
                        <a:pt x="0" y="554"/>
                        <a:pt x="554" y="0"/>
                        <a:pt x="1386" y="0"/>
                      </a:cubicBezTo>
                      <a:cubicBezTo>
                        <a:pt x="2218" y="0"/>
                        <a:pt x="2772" y="554"/>
                        <a:pt x="2772" y="1386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090" name="Freeform 4089">
                  <a:extLst>
                    <a:ext uri="{FF2B5EF4-FFF2-40B4-BE49-F238E27FC236}">
                      <a16:creationId xmlns:a16="http://schemas.microsoft.com/office/drawing/2014/main" id="{807030C5-FF8F-7AB7-1C77-84520D9A5E37}"/>
                    </a:ext>
                  </a:extLst>
                </p:cNvPr>
                <p:cNvSpPr/>
                <p:nvPr/>
              </p:nvSpPr>
              <p:spPr>
                <a:xfrm>
                  <a:off x="10647257" y="4630925"/>
                  <a:ext cx="4074" cy="3230"/>
                </a:xfrm>
                <a:custGeom>
                  <a:avLst/>
                  <a:gdLst>
                    <a:gd name="connsiteX0" fmla="*/ 3978 w 4074"/>
                    <a:gd name="connsiteY0" fmla="*/ 784 h 3230"/>
                    <a:gd name="connsiteX1" fmla="*/ 2592 w 4074"/>
                    <a:gd name="connsiteY1" fmla="*/ 3001 h 3230"/>
                    <a:gd name="connsiteX2" fmla="*/ 96 w 4074"/>
                    <a:gd name="connsiteY2" fmla="*/ 2446 h 3230"/>
                    <a:gd name="connsiteX3" fmla="*/ 1483 w 4074"/>
                    <a:gd name="connsiteY3" fmla="*/ 230 h 3230"/>
                    <a:gd name="connsiteX4" fmla="*/ 3978 w 4074"/>
                    <a:gd name="connsiteY4" fmla="*/ 784 h 32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074" h="3230">
                      <a:moveTo>
                        <a:pt x="3978" y="784"/>
                      </a:moveTo>
                      <a:cubicBezTo>
                        <a:pt x="4255" y="1615"/>
                        <a:pt x="3978" y="2723"/>
                        <a:pt x="2592" y="3001"/>
                      </a:cubicBezTo>
                      <a:cubicBezTo>
                        <a:pt x="1483" y="3555"/>
                        <a:pt x="374" y="3001"/>
                        <a:pt x="96" y="2446"/>
                      </a:cubicBezTo>
                      <a:cubicBezTo>
                        <a:pt x="-180" y="1615"/>
                        <a:pt x="96" y="507"/>
                        <a:pt x="1483" y="230"/>
                      </a:cubicBezTo>
                      <a:cubicBezTo>
                        <a:pt x="2592" y="-325"/>
                        <a:pt x="3701" y="230"/>
                        <a:pt x="3978" y="784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091" name="Freeform 4090">
                  <a:extLst>
                    <a:ext uri="{FF2B5EF4-FFF2-40B4-BE49-F238E27FC236}">
                      <a16:creationId xmlns:a16="http://schemas.microsoft.com/office/drawing/2014/main" id="{DDAB33AB-6C66-9C98-288A-79D855045FFD}"/>
                    </a:ext>
                  </a:extLst>
                </p:cNvPr>
                <p:cNvSpPr/>
                <p:nvPr/>
              </p:nvSpPr>
              <p:spPr>
                <a:xfrm>
                  <a:off x="10679790" y="4642517"/>
                  <a:ext cx="2772" cy="2771"/>
                </a:xfrm>
                <a:custGeom>
                  <a:avLst/>
                  <a:gdLst>
                    <a:gd name="connsiteX0" fmla="*/ 2772 w 2772"/>
                    <a:gd name="connsiteY0" fmla="*/ 1386 h 2771"/>
                    <a:gd name="connsiteX1" fmla="*/ 1386 w 2772"/>
                    <a:gd name="connsiteY1" fmla="*/ 2771 h 2771"/>
                    <a:gd name="connsiteX2" fmla="*/ 0 w 2772"/>
                    <a:gd name="connsiteY2" fmla="*/ 1386 h 2771"/>
                    <a:gd name="connsiteX3" fmla="*/ 1386 w 2772"/>
                    <a:gd name="connsiteY3" fmla="*/ 0 h 2771"/>
                    <a:gd name="connsiteX4" fmla="*/ 2772 w 2772"/>
                    <a:gd name="connsiteY4" fmla="*/ 1386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772" h="2771">
                      <a:moveTo>
                        <a:pt x="2772" y="1386"/>
                      </a:moveTo>
                      <a:cubicBezTo>
                        <a:pt x="2772" y="2151"/>
                        <a:pt x="2151" y="2771"/>
                        <a:pt x="1386" y="2771"/>
                      </a:cubicBezTo>
                      <a:cubicBezTo>
                        <a:pt x="620" y="2771"/>
                        <a:pt x="0" y="2151"/>
                        <a:pt x="0" y="1386"/>
                      </a:cubicBezTo>
                      <a:cubicBezTo>
                        <a:pt x="0" y="620"/>
                        <a:pt x="620" y="0"/>
                        <a:pt x="1386" y="0"/>
                      </a:cubicBezTo>
                      <a:cubicBezTo>
                        <a:pt x="2151" y="0"/>
                        <a:pt x="2772" y="620"/>
                        <a:pt x="2772" y="1386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092" name="Freeform 4091">
                  <a:extLst>
                    <a:ext uri="{FF2B5EF4-FFF2-40B4-BE49-F238E27FC236}">
                      <a16:creationId xmlns:a16="http://schemas.microsoft.com/office/drawing/2014/main" id="{49F13C6A-9ECC-52EA-91E8-E271F46323DE}"/>
                    </a:ext>
                  </a:extLst>
                </p:cNvPr>
                <p:cNvSpPr/>
                <p:nvPr/>
              </p:nvSpPr>
              <p:spPr>
                <a:xfrm>
                  <a:off x="10694483" y="4627275"/>
                  <a:ext cx="2772" cy="2771"/>
                </a:xfrm>
                <a:custGeom>
                  <a:avLst/>
                  <a:gdLst>
                    <a:gd name="connsiteX0" fmla="*/ 2772 w 2772"/>
                    <a:gd name="connsiteY0" fmla="*/ 1386 h 2771"/>
                    <a:gd name="connsiteX1" fmla="*/ 1386 w 2772"/>
                    <a:gd name="connsiteY1" fmla="*/ 2771 h 2771"/>
                    <a:gd name="connsiteX2" fmla="*/ 0 w 2772"/>
                    <a:gd name="connsiteY2" fmla="*/ 1386 h 2771"/>
                    <a:gd name="connsiteX3" fmla="*/ 1386 w 2772"/>
                    <a:gd name="connsiteY3" fmla="*/ 0 h 2771"/>
                    <a:gd name="connsiteX4" fmla="*/ 2772 w 2772"/>
                    <a:gd name="connsiteY4" fmla="*/ 1386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772" h="2771">
                      <a:moveTo>
                        <a:pt x="2772" y="1386"/>
                      </a:moveTo>
                      <a:cubicBezTo>
                        <a:pt x="2772" y="2151"/>
                        <a:pt x="2152" y="2771"/>
                        <a:pt x="1386" y="2771"/>
                      </a:cubicBezTo>
                      <a:cubicBezTo>
                        <a:pt x="621" y="2771"/>
                        <a:pt x="0" y="2151"/>
                        <a:pt x="0" y="1386"/>
                      </a:cubicBezTo>
                      <a:cubicBezTo>
                        <a:pt x="0" y="620"/>
                        <a:pt x="621" y="0"/>
                        <a:pt x="1386" y="0"/>
                      </a:cubicBezTo>
                      <a:cubicBezTo>
                        <a:pt x="2152" y="0"/>
                        <a:pt x="2772" y="620"/>
                        <a:pt x="2772" y="1386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093" name="Freeform 4092">
                  <a:extLst>
                    <a:ext uri="{FF2B5EF4-FFF2-40B4-BE49-F238E27FC236}">
                      <a16:creationId xmlns:a16="http://schemas.microsoft.com/office/drawing/2014/main" id="{940E6728-4564-F75E-D94B-43414F51EE23}"/>
                    </a:ext>
                  </a:extLst>
                </p:cNvPr>
                <p:cNvSpPr/>
                <p:nvPr/>
              </p:nvSpPr>
              <p:spPr>
                <a:xfrm>
                  <a:off x="10697810" y="4612588"/>
                  <a:ext cx="2772" cy="2771"/>
                </a:xfrm>
                <a:custGeom>
                  <a:avLst/>
                  <a:gdLst>
                    <a:gd name="connsiteX0" fmla="*/ 2772 w 2772"/>
                    <a:gd name="connsiteY0" fmla="*/ 1386 h 2771"/>
                    <a:gd name="connsiteX1" fmla="*/ 1386 w 2772"/>
                    <a:gd name="connsiteY1" fmla="*/ 2771 h 2771"/>
                    <a:gd name="connsiteX2" fmla="*/ 0 w 2772"/>
                    <a:gd name="connsiteY2" fmla="*/ 1386 h 2771"/>
                    <a:gd name="connsiteX3" fmla="*/ 1386 w 2772"/>
                    <a:gd name="connsiteY3" fmla="*/ 0 h 2771"/>
                    <a:gd name="connsiteX4" fmla="*/ 2772 w 2772"/>
                    <a:gd name="connsiteY4" fmla="*/ 1386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772" h="2771">
                      <a:moveTo>
                        <a:pt x="2772" y="1386"/>
                      </a:moveTo>
                      <a:cubicBezTo>
                        <a:pt x="2772" y="2151"/>
                        <a:pt x="2151" y="2771"/>
                        <a:pt x="1386" y="2771"/>
                      </a:cubicBezTo>
                      <a:cubicBezTo>
                        <a:pt x="620" y="2771"/>
                        <a:pt x="0" y="2151"/>
                        <a:pt x="0" y="1386"/>
                      </a:cubicBezTo>
                      <a:cubicBezTo>
                        <a:pt x="0" y="620"/>
                        <a:pt x="620" y="0"/>
                        <a:pt x="1386" y="0"/>
                      </a:cubicBezTo>
                      <a:cubicBezTo>
                        <a:pt x="2151" y="0"/>
                        <a:pt x="2772" y="620"/>
                        <a:pt x="2772" y="1386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094" name="Freeform 4093">
                  <a:extLst>
                    <a:ext uri="{FF2B5EF4-FFF2-40B4-BE49-F238E27FC236}">
                      <a16:creationId xmlns:a16="http://schemas.microsoft.com/office/drawing/2014/main" id="{2C4A9B0B-2E75-9169-CB3E-C93534019A9B}"/>
                    </a:ext>
                  </a:extLst>
                </p:cNvPr>
                <p:cNvSpPr/>
                <p:nvPr/>
              </p:nvSpPr>
              <p:spPr>
                <a:xfrm>
                  <a:off x="10684503" y="4621178"/>
                  <a:ext cx="2772" cy="2771"/>
                </a:xfrm>
                <a:custGeom>
                  <a:avLst/>
                  <a:gdLst>
                    <a:gd name="connsiteX0" fmla="*/ 2773 w 2772"/>
                    <a:gd name="connsiteY0" fmla="*/ 1385 h 2771"/>
                    <a:gd name="connsiteX1" fmla="*/ 1386 w 2772"/>
                    <a:gd name="connsiteY1" fmla="*/ 2771 h 2771"/>
                    <a:gd name="connsiteX2" fmla="*/ 0 w 2772"/>
                    <a:gd name="connsiteY2" fmla="*/ 1385 h 2771"/>
                    <a:gd name="connsiteX3" fmla="*/ 1386 w 2772"/>
                    <a:gd name="connsiteY3" fmla="*/ 0 h 2771"/>
                    <a:gd name="connsiteX4" fmla="*/ 2773 w 2772"/>
                    <a:gd name="connsiteY4" fmla="*/ 1385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772" h="2771">
                      <a:moveTo>
                        <a:pt x="2773" y="1385"/>
                      </a:moveTo>
                      <a:cubicBezTo>
                        <a:pt x="2773" y="2151"/>
                        <a:pt x="2152" y="2771"/>
                        <a:pt x="1386" y="2771"/>
                      </a:cubicBezTo>
                      <a:cubicBezTo>
                        <a:pt x="621" y="2771"/>
                        <a:pt x="0" y="2151"/>
                        <a:pt x="0" y="1385"/>
                      </a:cubicBezTo>
                      <a:cubicBezTo>
                        <a:pt x="0" y="620"/>
                        <a:pt x="621" y="0"/>
                        <a:pt x="1386" y="0"/>
                      </a:cubicBezTo>
                      <a:cubicBezTo>
                        <a:pt x="2152" y="0"/>
                        <a:pt x="2773" y="620"/>
                        <a:pt x="2773" y="1385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095" name="Freeform 4094">
                  <a:extLst>
                    <a:ext uri="{FF2B5EF4-FFF2-40B4-BE49-F238E27FC236}">
                      <a16:creationId xmlns:a16="http://schemas.microsoft.com/office/drawing/2014/main" id="{B23FA9D2-3124-EF35-B6DD-38887FE055D7}"/>
                    </a:ext>
                  </a:extLst>
                </p:cNvPr>
                <p:cNvSpPr/>
                <p:nvPr/>
              </p:nvSpPr>
              <p:spPr>
                <a:xfrm>
                  <a:off x="10677018" y="4613419"/>
                  <a:ext cx="2772" cy="2771"/>
                </a:xfrm>
                <a:custGeom>
                  <a:avLst/>
                  <a:gdLst>
                    <a:gd name="connsiteX0" fmla="*/ 2772 w 2772"/>
                    <a:gd name="connsiteY0" fmla="*/ 1386 h 2771"/>
                    <a:gd name="connsiteX1" fmla="*/ 1386 w 2772"/>
                    <a:gd name="connsiteY1" fmla="*/ 2771 h 2771"/>
                    <a:gd name="connsiteX2" fmla="*/ 0 w 2772"/>
                    <a:gd name="connsiteY2" fmla="*/ 1386 h 2771"/>
                    <a:gd name="connsiteX3" fmla="*/ 1386 w 2772"/>
                    <a:gd name="connsiteY3" fmla="*/ 0 h 2771"/>
                    <a:gd name="connsiteX4" fmla="*/ 2772 w 2772"/>
                    <a:gd name="connsiteY4" fmla="*/ 1386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772" h="2771">
                      <a:moveTo>
                        <a:pt x="2772" y="1386"/>
                      </a:moveTo>
                      <a:cubicBezTo>
                        <a:pt x="2772" y="2151"/>
                        <a:pt x="2151" y="2771"/>
                        <a:pt x="1386" y="2771"/>
                      </a:cubicBezTo>
                      <a:cubicBezTo>
                        <a:pt x="620" y="2771"/>
                        <a:pt x="0" y="2151"/>
                        <a:pt x="0" y="1386"/>
                      </a:cubicBezTo>
                      <a:cubicBezTo>
                        <a:pt x="0" y="620"/>
                        <a:pt x="620" y="0"/>
                        <a:pt x="1386" y="0"/>
                      </a:cubicBezTo>
                      <a:cubicBezTo>
                        <a:pt x="2151" y="0"/>
                        <a:pt x="2772" y="620"/>
                        <a:pt x="2772" y="1386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096" name="Freeform 4095">
                  <a:extLst>
                    <a:ext uri="{FF2B5EF4-FFF2-40B4-BE49-F238E27FC236}">
                      <a16:creationId xmlns:a16="http://schemas.microsoft.com/office/drawing/2014/main" id="{40B7E6B3-DF41-62AE-0B7F-36605C3C008D}"/>
                    </a:ext>
                  </a:extLst>
                </p:cNvPr>
                <p:cNvSpPr/>
                <p:nvPr/>
              </p:nvSpPr>
              <p:spPr>
                <a:xfrm>
                  <a:off x="10670086" y="4607322"/>
                  <a:ext cx="2772" cy="2771"/>
                </a:xfrm>
                <a:custGeom>
                  <a:avLst/>
                  <a:gdLst>
                    <a:gd name="connsiteX0" fmla="*/ 2772 w 2772"/>
                    <a:gd name="connsiteY0" fmla="*/ 1386 h 2771"/>
                    <a:gd name="connsiteX1" fmla="*/ 1386 w 2772"/>
                    <a:gd name="connsiteY1" fmla="*/ 2771 h 2771"/>
                    <a:gd name="connsiteX2" fmla="*/ 0 w 2772"/>
                    <a:gd name="connsiteY2" fmla="*/ 1386 h 2771"/>
                    <a:gd name="connsiteX3" fmla="*/ 1386 w 2772"/>
                    <a:gd name="connsiteY3" fmla="*/ 0 h 2771"/>
                    <a:gd name="connsiteX4" fmla="*/ 2772 w 2772"/>
                    <a:gd name="connsiteY4" fmla="*/ 1386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772" h="2771">
                      <a:moveTo>
                        <a:pt x="2772" y="1386"/>
                      </a:moveTo>
                      <a:cubicBezTo>
                        <a:pt x="2772" y="2217"/>
                        <a:pt x="2218" y="2771"/>
                        <a:pt x="1386" y="2771"/>
                      </a:cubicBezTo>
                      <a:cubicBezTo>
                        <a:pt x="555" y="2771"/>
                        <a:pt x="0" y="2217"/>
                        <a:pt x="0" y="1386"/>
                      </a:cubicBezTo>
                      <a:cubicBezTo>
                        <a:pt x="0" y="554"/>
                        <a:pt x="555" y="0"/>
                        <a:pt x="1386" y="0"/>
                      </a:cubicBezTo>
                      <a:cubicBezTo>
                        <a:pt x="2218" y="0"/>
                        <a:pt x="2772" y="554"/>
                        <a:pt x="2772" y="1386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097" name="Freeform 4096">
                  <a:extLst>
                    <a:ext uri="{FF2B5EF4-FFF2-40B4-BE49-F238E27FC236}">
                      <a16:creationId xmlns:a16="http://schemas.microsoft.com/office/drawing/2014/main" id="{F1F3119C-919C-9C2B-014F-3C7216D69CB3}"/>
                    </a:ext>
                  </a:extLst>
                </p:cNvPr>
                <p:cNvSpPr/>
                <p:nvPr/>
              </p:nvSpPr>
              <p:spPr>
                <a:xfrm>
                  <a:off x="10674522" y="4598731"/>
                  <a:ext cx="2772" cy="2771"/>
                </a:xfrm>
                <a:custGeom>
                  <a:avLst/>
                  <a:gdLst>
                    <a:gd name="connsiteX0" fmla="*/ 2772 w 2772"/>
                    <a:gd name="connsiteY0" fmla="*/ 1386 h 2771"/>
                    <a:gd name="connsiteX1" fmla="*/ 1386 w 2772"/>
                    <a:gd name="connsiteY1" fmla="*/ 2771 h 2771"/>
                    <a:gd name="connsiteX2" fmla="*/ 0 w 2772"/>
                    <a:gd name="connsiteY2" fmla="*/ 1386 h 2771"/>
                    <a:gd name="connsiteX3" fmla="*/ 1386 w 2772"/>
                    <a:gd name="connsiteY3" fmla="*/ 0 h 2771"/>
                    <a:gd name="connsiteX4" fmla="*/ 2772 w 2772"/>
                    <a:gd name="connsiteY4" fmla="*/ 1386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772" h="2771">
                      <a:moveTo>
                        <a:pt x="2772" y="1386"/>
                      </a:moveTo>
                      <a:cubicBezTo>
                        <a:pt x="2772" y="2151"/>
                        <a:pt x="2152" y="2771"/>
                        <a:pt x="1386" y="2771"/>
                      </a:cubicBezTo>
                      <a:cubicBezTo>
                        <a:pt x="621" y="2771"/>
                        <a:pt x="0" y="2151"/>
                        <a:pt x="0" y="1386"/>
                      </a:cubicBezTo>
                      <a:cubicBezTo>
                        <a:pt x="0" y="620"/>
                        <a:pt x="621" y="0"/>
                        <a:pt x="1386" y="0"/>
                      </a:cubicBezTo>
                      <a:cubicBezTo>
                        <a:pt x="2152" y="0"/>
                        <a:pt x="2772" y="620"/>
                        <a:pt x="2772" y="1386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098" name="Freeform 4097">
                  <a:extLst>
                    <a:ext uri="{FF2B5EF4-FFF2-40B4-BE49-F238E27FC236}">
                      <a16:creationId xmlns:a16="http://schemas.microsoft.com/office/drawing/2014/main" id="{110A9117-30AA-F1CA-2747-82E889A6074B}"/>
                    </a:ext>
                  </a:extLst>
                </p:cNvPr>
                <p:cNvSpPr/>
                <p:nvPr/>
              </p:nvSpPr>
              <p:spPr>
                <a:xfrm>
                  <a:off x="10674522" y="4592912"/>
                  <a:ext cx="2772" cy="2771"/>
                </a:xfrm>
                <a:custGeom>
                  <a:avLst/>
                  <a:gdLst>
                    <a:gd name="connsiteX0" fmla="*/ 2772 w 2772"/>
                    <a:gd name="connsiteY0" fmla="*/ 1386 h 2771"/>
                    <a:gd name="connsiteX1" fmla="*/ 1386 w 2772"/>
                    <a:gd name="connsiteY1" fmla="*/ 2771 h 2771"/>
                    <a:gd name="connsiteX2" fmla="*/ 0 w 2772"/>
                    <a:gd name="connsiteY2" fmla="*/ 1386 h 2771"/>
                    <a:gd name="connsiteX3" fmla="*/ 1386 w 2772"/>
                    <a:gd name="connsiteY3" fmla="*/ 0 h 2771"/>
                    <a:gd name="connsiteX4" fmla="*/ 2772 w 2772"/>
                    <a:gd name="connsiteY4" fmla="*/ 1386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772" h="2771">
                      <a:moveTo>
                        <a:pt x="2772" y="1386"/>
                      </a:moveTo>
                      <a:cubicBezTo>
                        <a:pt x="2772" y="2151"/>
                        <a:pt x="2152" y="2771"/>
                        <a:pt x="1386" y="2771"/>
                      </a:cubicBezTo>
                      <a:cubicBezTo>
                        <a:pt x="621" y="2771"/>
                        <a:pt x="0" y="2151"/>
                        <a:pt x="0" y="1386"/>
                      </a:cubicBezTo>
                      <a:cubicBezTo>
                        <a:pt x="0" y="620"/>
                        <a:pt x="621" y="0"/>
                        <a:pt x="1386" y="0"/>
                      </a:cubicBezTo>
                      <a:cubicBezTo>
                        <a:pt x="2152" y="0"/>
                        <a:pt x="2772" y="620"/>
                        <a:pt x="2772" y="1386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099" name="Freeform 4098">
                  <a:extLst>
                    <a:ext uri="{FF2B5EF4-FFF2-40B4-BE49-F238E27FC236}">
                      <a16:creationId xmlns:a16="http://schemas.microsoft.com/office/drawing/2014/main" id="{05B51447-C708-D104-B09A-573B6F32D0D6}"/>
                    </a:ext>
                  </a:extLst>
                </p:cNvPr>
                <p:cNvSpPr/>
                <p:nvPr/>
              </p:nvSpPr>
              <p:spPr>
                <a:xfrm>
                  <a:off x="10680344" y="4592080"/>
                  <a:ext cx="2772" cy="2771"/>
                </a:xfrm>
                <a:custGeom>
                  <a:avLst/>
                  <a:gdLst>
                    <a:gd name="connsiteX0" fmla="*/ 2773 w 2772"/>
                    <a:gd name="connsiteY0" fmla="*/ 1385 h 2771"/>
                    <a:gd name="connsiteX1" fmla="*/ 1386 w 2772"/>
                    <a:gd name="connsiteY1" fmla="*/ 2771 h 2771"/>
                    <a:gd name="connsiteX2" fmla="*/ 0 w 2772"/>
                    <a:gd name="connsiteY2" fmla="*/ 1385 h 2771"/>
                    <a:gd name="connsiteX3" fmla="*/ 1386 w 2772"/>
                    <a:gd name="connsiteY3" fmla="*/ 0 h 2771"/>
                    <a:gd name="connsiteX4" fmla="*/ 2773 w 2772"/>
                    <a:gd name="connsiteY4" fmla="*/ 1385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772" h="2771">
                      <a:moveTo>
                        <a:pt x="2773" y="1385"/>
                      </a:moveTo>
                      <a:cubicBezTo>
                        <a:pt x="2773" y="2151"/>
                        <a:pt x="2152" y="2771"/>
                        <a:pt x="1386" y="2771"/>
                      </a:cubicBezTo>
                      <a:cubicBezTo>
                        <a:pt x="621" y="2771"/>
                        <a:pt x="0" y="2151"/>
                        <a:pt x="0" y="1385"/>
                      </a:cubicBezTo>
                      <a:cubicBezTo>
                        <a:pt x="0" y="620"/>
                        <a:pt x="621" y="0"/>
                        <a:pt x="1386" y="0"/>
                      </a:cubicBezTo>
                      <a:cubicBezTo>
                        <a:pt x="2152" y="0"/>
                        <a:pt x="2773" y="620"/>
                        <a:pt x="2773" y="1385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100" name="Freeform 4099">
                  <a:extLst>
                    <a:ext uri="{FF2B5EF4-FFF2-40B4-BE49-F238E27FC236}">
                      <a16:creationId xmlns:a16="http://schemas.microsoft.com/office/drawing/2014/main" id="{2D0B79A4-F740-8449-8180-DA271F989149}"/>
                    </a:ext>
                  </a:extLst>
                </p:cNvPr>
                <p:cNvSpPr/>
                <p:nvPr/>
              </p:nvSpPr>
              <p:spPr>
                <a:xfrm>
                  <a:off x="10680344" y="4579333"/>
                  <a:ext cx="2772" cy="2771"/>
                </a:xfrm>
                <a:custGeom>
                  <a:avLst/>
                  <a:gdLst>
                    <a:gd name="connsiteX0" fmla="*/ 2773 w 2772"/>
                    <a:gd name="connsiteY0" fmla="*/ 1386 h 2771"/>
                    <a:gd name="connsiteX1" fmla="*/ 1386 w 2772"/>
                    <a:gd name="connsiteY1" fmla="*/ 2771 h 2771"/>
                    <a:gd name="connsiteX2" fmla="*/ 0 w 2772"/>
                    <a:gd name="connsiteY2" fmla="*/ 1386 h 2771"/>
                    <a:gd name="connsiteX3" fmla="*/ 1386 w 2772"/>
                    <a:gd name="connsiteY3" fmla="*/ 0 h 2771"/>
                    <a:gd name="connsiteX4" fmla="*/ 2773 w 2772"/>
                    <a:gd name="connsiteY4" fmla="*/ 1386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772" h="2771">
                      <a:moveTo>
                        <a:pt x="2773" y="1386"/>
                      </a:moveTo>
                      <a:cubicBezTo>
                        <a:pt x="2773" y="2151"/>
                        <a:pt x="2152" y="2771"/>
                        <a:pt x="1386" y="2771"/>
                      </a:cubicBezTo>
                      <a:cubicBezTo>
                        <a:pt x="621" y="2771"/>
                        <a:pt x="0" y="2151"/>
                        <a:pt x="0" y="1386"/>
                      </a:cubicBezTo>
                      <a:cubicBezTo>
                        <a:pt x="0" y="620"/>
                        <a:pt x="621" y="0"/>
                        <a:pt x="1386" y="0"/>
                      </a:cubicBezTo>
                      <a:cubicBezTo>
                        <a:pt x="2152" y="0"/>
                        <a:pt x="2773" y="620"/>
                        <a:pt x="2773" y="1386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101" name="Freeform 4100">
                  <a:extLst>
                    <a:ext uri="{FF2B5EF4-FFF2-40B4-BE49-F238E27FC236}">
                      <a16:creationId xmlns:a16="http://schemas.microsoft.com/office/drawing/2014/main" id="{C56993C3-63A1-37F1-867C-D35A725E3EBB}"/>
                    </a:ext>
                  </a:extLst>
                </p:cNvPr>
                <p:cNvSpPr/>
                <p:nvPr/>
              </p:nvSpPr>
              <p:spPr>
                <a:xfrm>
                  <a:off x="10666205" y="4568248"/>
                  <a:ext cx="2772" cy="2771"/>
                </a:xfrm>
                <a:custGeom>
                  <a:avLst/>
                  <a:gdLst>
                    <a:gd name="connsiteX0" fmla="*/ 2772 w 2772"/>
                    <a:gd name="connsiteY0" fmla="*/ 1386 h 2771"/>
                    <a:gd name="connsiteX1" fmla="*/ 1386 w 2772"/>
                    <a:gd name="connsiteY1" fmla="*/ 2771 h 2771"/>
                    <a:gd name="connsiteX2" fmla="*/ 0 w 2772"/>
                    <a:gd name="connsiteY2" fmla="*/ 1386 h 2771"/>
                    <a:gd name="connsiteX3" fmla="*/ 1386 w 2772"/>
                    <a:gd name="connsiteY3" fmla="*/ 0 h 2771"/>
                    <a:gd name="connsiteX4" fmla="*/ 2772 w 2772"/>
                    <a:gd name="connsiteY4" fmla="*/ 1386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772" h="2771">
                      <a:moveTo>
                        <a:pt x="2772" y="1386"/>
                      </a:moveTo>
                      <a:cubicBezTo>
                        <a:pt x="2772" y="2151"/>
                        <a:pt x="2152" y="2771"/>
                        <a:pt x="1386" y="2771"/>
                      </a:cubicBezTo>
                      <a:cubicBezTo>
                        <a:pt x="621" y="2771"/>
                        <a:pt x="0" y="2151"/>
                        <a:pt x="0" y="1386"/>
                      </a:cubicBezTo>
                      <a:cubicBezTo>
                        <a:pt x="0" y="620"/>
                        <a:pt x="621" y="0"/>
                        <a:pt x="1386" y="0"/>
                      </a:cubicBezTo>
                      <a:cubicBezTo>
                        <a:pt x="2152" y="0"/>
                        <a:pt x="2772" y="620"/>
                        <a:pt x="2772" y="1386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102" name="Freeform 4101">
                  <a:extLst>
                    <a:ext uri="{FF2B5EF4-FFF2-40B4-BE49-F238E27FC236}">
                      <a16:creationId xmlns:a16="http://schemas.microsoft.com/office/drawing/2014/main" id="{D8D37056-DF3C-9A33-5141-D1382CF9C871}"/>
                    </a:ext>
                  </a:extLst>
                </p:cNvPr>
                <p:cNvSpPr/>
                <p:nvPr/>
              </p:nvSpPr>
              <p:spPr>
                <a:xfrm>
                  <a:off x="10674522" y="4558549"/>
                  <a:ext cx="2772" cy="2771"/>
                </a:xfrm>
                <a:custGeom>
                  <a:avLst/>
                  <a:gdLst>
                    <a:gd name="connsiteX0" fmla="*/ 2772 w 2772"/>
                    <a:gd name="connsiteY0" fmla="*/ 1386 h 2771"/>
                    <a:gd name="connsiteX1" fmla="*/ 1386 w 2772"/>
                    <a:gd name="connsiteY1" fmla="*/ 2771 h 2771"/>
                    <a:gd name="connsiteX2" fmla="*/ 0 w 2772"/>
                    <a:gd name="connsiteY2" fmla="*/ 1386 h 2771"/>
                    <a:gd name="connsiteX3" fmla="*/ 1386 w 2772"/>
                    <a:gd name="connsiteY3" fmla="*/ 0 h 2771"/>
                    <a:gd name="connsiteX4" fmla="*/ 2772 w 2772"/>
                    <a:gd name="connsiteY4" fmla="*/ 1386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772" h="2771">
                      <a:moveTo>
                        <a:pt x="2772" y="1386"/>
                      </a:moveTo>
                      <a:cubicBezTo>
                        <a:pt x="2772" y="2151"/>
                        <a:pt x="2152" y="2771"/>
                        <a:pt x="1386" y="2771"/>
                      </a:cubicBezTo>
                      <a:cubicBezTo>
                        <a:pt x="621" y="2771"/>
                        <a:pt x="0" y="2151"/>
                        <a:pt x="0" y="1386"/>
                      </a:cubicBezTo>
                      <a:cubicBezTo>
                        <a:pt x="0" y="620"/>
                        <a:pt x="621" y="0"/>
                        <a:pt x="1386" y="0"/>
                      </a:cubicBezTo>
                      <a:cubicBezTo>
                        <a:pt x="2152" y="0"/>
                        <a:pt x="2772" y="620"/>
                        <a:pt x="2772" y="1386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103" name="Freeform 4102">
                  <a:extLst>
                    <a:ext uri="{FF2B5EF4-FFF2-40B4-BE49-F238E27FC236}">
                      <a16:creationId xmlns:a16="http://schemas.microsoft.com/office/drawing/2014/main" id="{D4776AB2-7DE6-A7DA-C512-A2FA5E7CCD9C}"/>
                    </a:ext>
                  </a:extLst>
                </p:cNvPr>
                <p:cNvSpPr/>
                <p:nvPr/>
              </p:nvSpPr>
              <p:spPr>
                <a:xfrm>
                  <a:off x="10667869" y="4554115"/>
                  <a:ext cx="2772" cy="2771"/>
                </a:xfrm>
                <a:custGeom>
                  <a:avLst/>
                  <a:gdLst>
                    <a:gd name="connsiteX0" fmla="*/ 2773 w 2772"/>
                    <a:gd name="connsiteY0" fmla="*/ 1386 h 2771"/>
                    <a:gd name="connsiteX1" fmla="*/ 1386 w 2772"/>
                    <a:gd name="connsiteY1" fmla="*/ 2771 h 2771"/>
                    <a:gd name="connsiteX2" fmla="*/ 0 w 2772"/>
                    <a:gd name="connsiteY2" fmla="*/ 1386 h 2771"/>
                    <a:gd name="connsiteX3" fmla="*/ 1386 w 2772"/>
                    <a:gd name="connsiteY3" fmla="*/ 0 h 2771"/>
                    <a:gd name="connsiteX4" fmla="*/ 2773 w 2772"/>
                    <a:gd name="connsiteY4" fmla="*/ 1386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772" h="2771">
                      <a:moveTo>
                        <a:pt x="2773" y="1386"/>
                      </a:moveTo>
                      <a:cubicBezTo>
                        <a:pt x="2773" y="2151"/>
                        <a:pt x="2152" y="2771"/>
                        <a:pt x="1386" y="2771"/>
                      </a:cubicBezTo>
                      <a:cubicBezTo>
                        <a:pt x="621" y="2771"/>
                        <a:pt x="0" y="2151"/>
                        <a:pt x="0" y="1386"/>
                      </a:cubicBezTo>
                      <a:cubicBezTo>
                        <a:pt x="0" y="620"/>
                        <a:pt x="621" y="0"/>
                        <a:pt x="1386" y="0"/>
                      </a:cubicBezTo>
                      <a:cubicBezTo>
                        <a:pt x="2152" y="0"/>
                        <a:pt x="2773" y="620"/>
                        <a:pt x="2773" y="1386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104" name="Freeform 4103">
                  <a:extLst>
                    <a:ext uri="{FF2B5EF4-FFF2-40B4-BE49-F238E27FC236}">
                      <a16:creationId xmlns:a16="http://schemas.microsoft.com/office/drawing/2014/main" id="{49D40390-5D26-22DB-00E8-CE6BB5C7B6E4}"/>
                    </a:ext>
                  </a:extLst>
                </p:cNvPr>
                <p:cNvSpPr/>
                <p:nvPr/>
              </p:nvSpPr>
              <p:spPr>
                <a:xfrm>
                  <a:off x="10648462" y="4547741"/>
                  <a:ext cx="2772" cy="2771"/>
                </a:xfrm>
                <a:custGeom>
                  <a:avLst/>
                  <a:gdLst>
                    <a:gd name="connsiteX0" fmla="*/ 2773 w 2772"/>
                    <a:gd name="connsiteY0" fmla="*/ 1385 h 2771"/>
                    <a:gd name="connsiteX1" fmla="*/ 1386 w 2772"/>
                    <a:gd name="connsiteY1" fmla="*/ 2771 h 2771"/>
                    <a:gd name="connsiteX2" fmla="*/ 0 w 2772"/>
                    <a:gd name="connsiteY2" fmla="*/ 1385 h 2771"/>
                    <a:gd name="connsiteX3" fmla="*/ 1386 w 2772"/>
                    <a:gd name="connsiteY3" fmla="*/ 0 h 2771"/>
                    <a:gd name="connsiteX4" fmla="*/ 2773 w 2772"/>
                    <a:gd name="connsiteY4" fmla="*/ 1385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772" h="2771">
                      <a:moveTo>
                        <a:pt x="2773" y="1385"/>
                      </a:moveTo>
                      <a:cubicBezTo>
                        <a:pt x="2773" y="2151"/>
                        <a:pt x="2152" y="2771"/>
                        <a:pt x="1386" y="2771"/>
                      </a:cubicBezTo>
                      <a:cubicBezTo>
                        <a:pt x="621" y="2771"/>
                        <a:pt x="0" y="2151"/>
                        <a:pt x="0" y="1385"/>
                      </a:cubicBezTo>
                      <a:cubicBezTo>
                        <a:pt x="0" y="620"/>
                        <a:pt x="621" y="0"/>
                        <a:pt x="1386" y="0"/>
                      </a:cubicBezTo>
                      <a:cubicBezTo>
                        <a:pt x="2152" y="0"/>
                        <a:pt x="2773" y="620"/>
                        <a:pt x="2773" y="1385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105" name="Freeform 4104">
                  <a:extLst>
                    <a:ext uri="{FF2B5EF4-FFF2-40B4-BE49-F238E27FC236}">
                      <a16:creationId xmlns:a16="http://schemas.microsoft.com/office/drawing/2014/main" id="{0380B56E-CE83-9962-9F1C-04325C142F49}"/>
                    </a:ext>
                  </a:extLst>
                </p:cNvPr>
                <p:cNvSpPr/>
                <p:nvPr/>
              </p:nvSpPr>
              <p:spPr>
                <a:xfrm>
                  <a:off x="10694760" y="4648336"/>
                  <a:ext cx="2772" cy="2771"/>
                </a:xfrm>
                <a:custGeom>
                  <a:avLst/>
                  <a:gdLst>
                    <a:gd name="connsiteX0" fmla="*/ 2772 w 2772"/>
                    <a:gd name="connsiteY0" fmla="*/ 1386 h 2771"/>
                    <a:gd name="connsiteX1" fmla="*/ 1386 w 2772"/>
                    <a:gd name="connsiteY1" fmla="*/ 2771 h 2771"/>
                    <a:gd name="connsiteX2" fmla="*/ 0 w 2772"/>
                    <a:gd name="connsiteY2" fmla="*/ 1386 h 2771"/>
                    <a:gd name="connsiteX3" fmla="*/ 1386 w 2772"/>
                    <a:gd name="connsiteY3" fmla="*/ 0 h 2771"/>
                    <a:gd name="connsiteX4" fmla="*/ 2772 w 2772"/>
                    <a:gd name="connsiteY4" fmla="*/ 1386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772" h="2771">
                      <a:moveTo>
                        <a:pt x="2772" y="1386"/>
                      </a:moveTo>
                      <a:cubicBezTo>
                        <a:pt x="2772" y="2151"/>
                        <a:pt x="2152" y="2771"/>
                        <a:pt x="1386" y="2771"/>
                      </a:cubicBezTo>
                      <a:cubicBezTo>
                        <a:pt x="621" y="2771"/>
                        <a:pt x="0" y="2151"/>
                        <a:pt x="0" y="1386"/>
                      </a:cubicBezTo>
                      <a:cubicBezTo>
                        <a:pt x="0" y="620"/>
                        <a:pt x="621" y="0"/>
                        <a:pt x="1386" y="0"/>
                      </a:cubicBezTo>
                      <a:cubicBezTo>
                        <a:pt x="2152" y="0"/>
                        <a:pt x="2772" y="620"/>
                        <a:pt x="2772" y="1386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106" name="Freeform 4105">
                  <a:extLst>
                    <a:ext uri="{FF2B5EF4-FFF2-40B4-BE49-F238E27FC236}">
                      <a16:creationId xmlns:a16="http://schemas.microsoft.com/office/drawing/2014/main" id="{1F42201A-1683-BAFA-A376-036F6CFC2565}"/>
                    </a:ext>
                  </a:extLst>
                </p:cNvPr>
                <p:cNvSpPr/>
                <p:nvPr/>
              </p:nvSpPr>
              <p:spPr>
                <a:xfrm>
                  <a:off x="10700028" y="4668843"/>
                  <a:ext cx="2772" cy="2771"/>
                </a:xfrm>
                <a:custGeom>
                  <a:avLst/>
                  <a:gdLst>
                    <a:gd name="connsiteX0" fmla="*/ 2772 w 2772"/>
                    <a:gd name="connsiteY0" fmla="*/ 1386 h 2771"/>
                    <a:gd name="connsiteX1" fmla="*/ 1386 w 2772"/>
                    <a:gd name="connsiteY1" fmla="*/ 2771 h 2771"/>
                    <a:gd name="connsiteX2" fmla="*/ 0 w 2772"/>
                    <a:gd name="connsiteY2" fmla="*/ 1386 h 2771"/>
                    <a:gd name="connsiteX3" fmla="*/ 1386 w 2772"/>
                    <a:gd name="connsiteY3" fmla="*/ 0 h 2771"/>
                    <a:gd name="connsiteX4" fmla="*/ 2772 w 2772"/>
                    <a:gd name="connsiteY4" fmla="*/ 1386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772" h="2771">
                      <a:moveTo>
                        <a:pt x="2772" y="1386"/>
                      </a:moveTo>
                      <a:cubicBezTo>
                        <a:pt x="2772" y="2151"/>
                        <a:pt x="2152" y="2771"/>
                        <a:pt x="1386" y="2771"/>
                      </a:cubicBezTo>
                      <a:cubicBezTo>
                        <a:pt x="621" y="2771"/>
                        <a:pt x="0" y="2151"/>
                        <a:pt x="0" y="1386"/>
                      </a:cubicBezTo>
                      <a:cubicBezTo>
                        <a:pt x="0" y="620"/>
                        <a:pt x="621" y="0"/>
                        <a:pt x="1386" y="0"/>
                      </a:cubicBezTo>
                      <a:cubicBezTo>
                        <a:pt x="2152" y="0"/>
                        <a:pt x="2772" y="620"/>
                        <a:pt x="2772" y="1386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107" name="Freeform 4106">
                  <a:extLst>
                    <a:ext uri="{FF2B5EF4-FFF2-40B4-BE49-F238E27FC236}">
                      <a16:creationId xmlns:a16="http://schemas.microsoft.com/office/drawing/2014/main" id="{CB4F74FF-01F2-D8C2-98EE-4CF593438DE6}"/>
                    </a:ext>
                  </a:extLst>
                </p:cNvPr>
                <p:cNvSpPr/>
                <p:nvPr/>
              </p:nvSpPr>
              <p:spPr>
                <a:xfrm>
                  <a:off x="10629804" y="4613475"/>
                  <a:ext cx="4451" cy="6336"/>
                </a:xfrm>
                <a:custGeom>
                  <a:avLst/>
                  <a:gdLst>
                    <a:gd name="connsiteX0" fmla="*/ 2025 w 4451"/>
                    <a:gd name="connsiteY0" fmla="*/ 4100 h 6336"/>
                    <a:gd name="connsiteX1" fmla="*/ 361 w 4451"/>
                    <a:gd name="connsiteY1" fmla="*/ 221 h 6336"/>
                    <a:gd name="connsiteX2" fmla="*/ 4242 w 4451"/>
                    <a:gd name="connsiteY2" fmla="*/ 5763 h 6336"/>
                    <a:gd name="connsiteX3" fmla="*/ 2025 w 4451"/>
                    <a:gd name="connsiteY3" fmla="*/ 4377 h 63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451" h="6336">
                      <a:moveTo>
                        <a:pt x="2025" y="4100"/>
                      </a:moveTo>
                      <a:cubicBezTo>
                        <a:pt x="2025" y="4100"/>
                        <a:pt x="-1025" y="1606"/>
                        <a:pt x="361" y="221"/>
                      </a:cubicBezTo>
                      <a:cubicBezTo>
                        <a:pt x="1747" y="-1165"/>
                        <a:pt x="5352" y="4377"/>
                        <a:pt x="4242" y="5763"/>
                      </a:cubicBezTo>
                      <a:cubicBezTo>
                        <a:pt x="3134" y="7149"/>
                        <a:pt x="2856" y="5763"/>
                        <a:pt x="2025" y="4377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108" name="Freeform 4107">
                  <a:extLst>
                    <a:ext uri="{FF2B5EF4-FFF2-40B4-BE49-F238E27FC236}">
                      <a16:creationId xmlns:a16="http://schemas.microsoft.com/office/drawing/2014/main" id="{F69F13B1-EF14-9A34-C3C3-D24BD70E7BC7}"/>
                    </a:ext>
                  </a:extLst>
                </p:cNvPr>
                <p:cNvSpPr/>
                <p:nvPr/>
              </p:nvSpPr>
              <p:spPr>
                <a:xfrm>
                  <a:off x="10616303" y="4604274"/>
                  <a:ext cx="4436" cy="4433"/>
                </a:xfrm>
                <a:custGeom>
                  <a:avLst/>
                  <a:gdLst>
                    <a:gd name="connsiteX0" fmla="*/ 4436 w 4436"/>
                    <a:gd name="connsiteY0" fmla="*/ 2217 h 4433"/>
                    <a:gd name="connsiteX1" fmla="*/ 2218 w 4436"/>
                    <a:gd name="connsiteY1" fmla="*/ 4434 h 4433"/>
                    <a:gd name="connsiteX2" fmla="*/ 0 w 4436"/>
                    <a:gd name="connsiteY2" fmla="*/ 2217 h 4433"/>
                    <a:gd name="connsiteX3" fmla="*/ 2218 w 4436"/>
                    <a:gd name="connsiteY3" fmla="*/ 0 h 4433"/>
                    <a:gd name="connsiteX4" fmla="*/ 4436 w 4436"/>
                    <a:gd name="connsiteY4" fmla="*/ 2217 h 44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436" h="4433">
                      <a:moveTo>
                        <a:pt x="4436" y="2217"/>
                      </a:moveTo>
                      <a:cubicBezTo>
                        <a:pt x="4436" y="3326"/>
                        <a:pt x="3327" y="4434"/>
                        <a:pt x="2218" y="4434"/>
                      </a:cubicBezTo>
                      <a:cubicBezTo>
                        <a:pt x="1109" y="4434"/>
                        <a:pt x="0" y="3603"/>
                        <a:pt x="0" y="2217"/>
                      </a:cubicBezTo>
                      <a:cubicBezTo>
                        <a:pt x="0" y="832"/>
                        <a:pt x="1109" y="0"/>
                        <a:pt x="2218" y="0"/>
                      </a:cubicBezTo>
                      <a:cubicBezTo>
                        <a:pt x="3327" y="0"/>
                        <a:pt x="4436" y="832"/>
                        <a:pt x="4436" y="2217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109" name="Freeform 4108">
                  <a:extLst>
                    <a:ext uri="{FF2B5EF4-FFF2-40B4-BE49-F238E27FC236}">
                      <a16:creationId xmlns:a16="http://schemas.microsoft.com/office/drawing/2014/main" id="{D6FDDD6A-228F-EDFC-57FC-0827F2B4EA49}"/>
                    </a:ext>
                  </a:extLst>
                </p:cNvPr>
                <p:cNvSpPr/>
                <p:nvPr/>
              </p:nvSpPr>
              <p:spPr>
                <a:xfrm>
                  <a:off x="10633769" y="4592358"/>
                  <a:ext cx="3326" cy="6650"/>
                </a:xfrm>
                <a:custGeom>
                  <a:avLst/>
                  <a:gdLst>
                    <a:gd name="connsiteX0" fmla="*/ 3327 w 3326"/>
                    <a:gd name="connsiteY0" fmla="*/ 3325 h 6650"/>
                    <a:gd name="connsiteX1" fmla="*/ 1663 w 3326"/>
                    <a:gd name="connsiteY1" fmla="*/ 6651 h 6650"/>
                    <a:gd name="connsiteX2" fmla="*/ 0 w 3326"/>
                    <a:gd name="connsiteY2" fmla="*/ 3325 h 6650"/>
                    <a:gd name="connsiteX3" fmla="*/ 1663 w 3326"/>
                    <a:gd name="connsiteY3" fmla="*/ 0 h 6650"/>
                    <a:gd name="connsiteX4" fmla="*/ 3327 w 3326"/>
                    <a:gd name="connsiteY4" fmla="*/ 3325 h 66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326" h="6650">
                      <a:moveTo>
                        <a:pt x="3327" y="3325"/>
                      </a:moveTo>
                      <a:cubicBezTo>
                        <a:pt x="3327" y="4988"/>
                        <a:pt x="2495" y="6651"/>
                        <a:pt x="1663" y="6651"/>
                      </a:cubicBezTo>
                      <a:cubicBezTo>
                        <a:pt x="832" y="6651"/>
                        <a:pt x="0" y="5265"/>
                        <a:pt x="0" y="3325"/>
                      </a:cubicBezTo>
                      <a:cubicBezTo>
                        <a:pt x="0" y="1386"/>
                        <a:pt x="832" y="0"/>
                        <a:pt x="1663" y="0"/>
                      </a:cubicBezTo>
                      <a:cubicBezTo>
                        <a:pt x="2495" y="0"/>
                        <a:pt x="3327" y="1386"/>
                        <a:pt x="3327" y="3325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110" name="Freeform 4109">
                  <a:extLst>
                    <a:ext uri="{FF2B5EF4-FFF2-40B4-BE49-F238E27FC236}">
                      <a16:creationId xmlns:a16="http://schemas.microsoft.com/office/drawing/2014/main" id="{9F4602A5-ECF1-8E11-AD58-C0BAD6FACA37}"/>
                    </a:ext>
                  </a:extLst>
                </p:cNvPr>
                <p:cNvSpPr/>
                <p:nvPr/>
              </p:nvSpPr>
              <p:spPr>
                <a:xfrm>
                  <a:off x="10648606" y="4579764"/>
                  <a:ext cx="3469" cy="7229"/>
                </a:xfrm>
                <a:custGeom>
                  <a:avLst/>
                  <a:gdLst>
                    <a:gd name="connsiteX0" fmla="*/ 3460 w 3469"/>
                    <a:gd name="connsiteY0" fmla="*/ 1786 h 7229"/>
                    <a:gd name="connsiteX1" fmla="*/ 1243 w 3469"/>
                    <a:gd name="connsiteY1" fmla="*/ 7051 h 7229"/>
                    <a:gd name="connsiteX2" fmla="*/ 1243 w 3469"/>
                    <a:gd name="connsiteY2" fmla="*/ 3449 h 7229"/>
                    <a:gd name="connsiteX3" fmla="*/ 3184 w 3469"/>
                    <a:gd name="connsiteY3" fmla="*/ 1786 h 72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469" h="7229">
                      <a:moveTo>
                        <a:pt x="3460" y="1786"/>
                      </a:moveTo>
                      <a:cubicBezTo>
                        <a:pt x="3460" y="1786"/>
                        <a:pt x="3738" y="6220"/>
                        <a:pt x="1243" y="7051"/>
                      </a:cubicBezTo>
                      <a:cubicBezTo>
                        <a:pt x="-1252" y="7883"/>
                        <a:pt x="688" y="5666"/>
                        <a:pt x="1243" y="3449"/>
                      </a:cubicBezTo>
                      <a:cubicBezTo>
                        <a:pt x="1797" y="1232"/>
                        <a:pt x="3738" y="-2094"/>
                        <a:pt x="3184" y="1786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111" name="Freeform 4110">
                  <a:extLst>
                    <a:ext uri="{FF2B5EF4-FFF2-40B4-BE49-F238E27FC236}">
                      <a16:creationId xmlns:a16="http://schemas.microsoft.com/office/drawing/2014/main" id="{3A889C04-235F-C8D0-9AEB-2431E51C1EE7}"/>
                    </a:ext>
                  </a:extLst>
                </p:cNvPr>
                <p:cNvSpPr/>
                <p:nvPr/>
              </p:nvSpPr>
              <p:spPr>
                <a:xfrm>
                  <a:off x="10638848" y="4570578"/>
                  <a:ext cx="14256" cy="10411"/>
                </a:xfrm>
                <a:custGeom>
                  <a:avLst/>
                  <a:gdLst>
                    <a:gd name="connsiteX0" fmla="*/ 6842 w 14256"/>
                    <a:gd name="connsiteY0" fmla="*/ 8478 h 10411"/>
                    <a:gd name="connsiteX1" fmla="*/ 3238 w 14256"/>
                    <a:gd name="connsiteY1" fmla="*/ 8755 h 10411"/>
                    <a:gd name="connsiteX2" fmla="*/ 466 w 14256"/>
                    <a:gd name="connsiteY2" fmla="*/ 9032 h 10411"/>
                    <a:gd name="connsiteX3" fmla="*/ 11832 w 14256"/>
                    <a:gd name="connsiteY3" fmla="*/ 164 h 10411"/>
                    <a:gd name="connsiteX4" fmla="*/ 12941 w 14256"/>
                    <a:gd name="connsiteY4" fmla="*/ 2659 h 10411"/>
                    <a:gd name="connsiteX5" fmla="*/ 9891 w 14256"/>
                    <a:gd name="connsiteY5" fmla="*/ 6261 h 10411"/>
                    <a:gd name="connsiteX6" fmla="*/ 10446 w 14256"/>
                    <a:gd name="connsiteY6" fmla="*/ 9310 h 10411"/>
                    <a:gd name="connsiteX7" fmla="*/ 6565 w 14256"/>
                    <a:gd name="connsiteY7" fmla="*/ 8201 h 104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4256" h="10411">
                      <a:moveTo>
                        <a:pt x="6842" y="8478"/>
                      </a:moveTo>
                      <a:cubicBezTo>
                        <a:pt x="6842" y="8478"/>
                        <a:pt x="5179" y="7369"/>
                        <a:pt x="3238" y="8755"/>
                      </a:cubicBezTo>
                      <a:cubicBezTo>
                        <a:pt x="1020" y="10141"/>
                        <a:pt x="-920" y="11526"/>
                        <a:pt x="466" y="9032"/>
                      </a:cubicBezTo>
                      <a:cubicBezTo>
                        <a:pt x="1852" y="6538"/>
                        <a:pt x="10169" y="-1221"/>
                        <a:pt x="11832" y="164"/>
                      </a:cubicBezTo>
                      <a:cubicBezTo>
                        <a:pt x="13496" y="1273"/>
                        <a:pt x="15714" y="2381"/>
                        <a:pt x="12941" y="2659"/>
                      </a:cubicBezTo>
                      <a:cubicBezTo>
                        <a:pt x="10169" y="2659"/>
                        <a:pt x="8783" y="4321"/>
                        <a:pt x="9891" y="6261"/>
                      </a:cubicBezTo>
                      <a:cubicBezTo>
                        <a:pt x="11278" y="8201"/>
                        <a:pt x="12109" y="8755"/>
                        <a:pt x="10446" y="9310"/>
                      </a:cubicBezTo>
                      <a:cubicBezTo>
                        <a:pt x="9060" y="9864"/>
                        <a:pt x="7397" y="9310"/>
                        <a:pt x="6565" y="8201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112" name="Freeform 4111">
                  <a:extLst>
                    <a:ext uri="{FF2B5EF4-FFF2-40B4-BE49-F238E27FC236}">
                      <a16:creationId xmlns:a16="http://schemas.microsoft.com/office/drawing/2014/main" id="{9D2BBCE7-4EAB-0160-3D4E-2781D0D68DA3}"/>
                    </a:ext>
                  </a:extLst>
                </p:cNvPr>
                <p:cNvSpPr/>
                <p:nvPr/>
              </p:nvSpPr>
              <p:spPr>
                <a:xfrm>
                  <a:off x="10609241" y="4560484"/>
                  <a:ext cx="43220" cy="26557"/>
                </a:xfrm>
                <a:custGeom>
                  <a:avLst/>
                  <a:gdLst>
                    <a:gd name="connsiteX0" fmla="*/ 28409 w 43220"/>
                    <a:gd name="connsiteY0" fmla="*/ 18572 h 26557"/>
                    <a:gd name="connsiteX1" fmla="*/ 32845 w 43220"/>
                    <a:gd name="connsiteY1" fmla="*/ 11089 h 26557"/>
                    <a:gd name="connsiteX2" fmla="*/ 40608 w 43220"/>
                    <a:gd name="connsiteY2" fmla="*/ 3884 h 26557"/>
                    <a:gd name="connsiteX3" fmla="*/ 41716 w 43220"/>
                    <a:gd name="connsiteY3" fmla="*/ 559 h 26557"/>
                    <a:gd name="connsiteX4" fmla="*/ 36726 w 43220"/>
                    <a:gd name="connsiteY4" fmla="*/ 2776 h 26557"/>
                    <a:gd name="connsiteX5" fmla="*/ 33399 w 43220"/>
                    <a:gd name="connsiteY5" fmla="*/ 2776 h 26557"/>
                    <a:gd name="connsiteX6" fmla="*/ 26746 w 43220"/>
                    <a:gd name="connsiteY6" fmla="*/ 5270 h 26557"/>
                    <a:gd name="connsiteX7" fmla="*/ 22587 w 43220"/>
                    <a:gd name="connsiteY7" fmla="*/ 7764 h 26557"/>
                    <a:gd name="connsiteX8" fmla="*/ 14547 w 43220"/>
                    <a:gd name="connsiteY8" fmla="*/ 9981 h 26557"/>
                    <a:gd name="connsiteX9" fmla="*/ 9557 w 43220"/>
                    <a:gd name="connsiteY9" fmla="*/ 13029 h 26557"/>
                    <a:gd name="connsiteX10" fmla="*/ 4844 w 43220"/>
                    <a:gd name="connsiteY10" fmla="*/ 15246 h 26557"/>
                    <a:gd name="connsiteX11" fmla="*/ 1517 w 43220"/>
                    <a:gd name="connsiteY11" fmla="*/ 15523 h 26557"/>
                    <a:gd name="connsiteX12" fmla="*/ 409 w 43220"/>
                    <a:gd name="connsiteY12" fmla="*/ 18018 h 26557"/>
                    <a:gd name="connsiteX13" fmla="*/ 2626 w 43220"/>
                    <a:gd name="connsiteY13" fmla="*/ 19957 h 26557"/>
                    <a:gd name="connsiteX14" fmla="*/ 4290 w 43220"/>
                    <a:gd name="connsiteY14" fmla="*/ 22174 h 26557"/>
                    <a:gd name="connsiteX15" fmla="*/ 6508 w 43220"/>
                    <a:gd name="connsiteY15" fmla="*/ 25223 h 26557"/>
                    <a:gd name="connsiteX16" fmla="*/ 11221 w 43220"/>
                    <a:gd name="connsiteY16" fmla="*/ 21343 h 26557"/>
                    <a:gd name="connsiteX17" fmla="*/ 16488 w 43220"/>
                    <a:gd name="connsiteY17" fmla="*/ 21620 h 26557"/>
                    <a:gd name="connsiteX18" fmla="*/ 22032 w 43220"/>
                    <a:gd name="connsiteY18" fmla="*/ 16355 h 26557"/>
                    <a:gd name="connsiteX19" fmla="*/ 25637 w 43220"/>
                    <a:gd name="connsiteY19" fmla="*/ 20511 h 26557"/>
                    <a:gd name="connsiteX20" fmla="*/ 28409 w 43220"/>
                    <a:gd name="connsiteY20" fmla="*/ 18018 h 265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43220" h="26557">
                      <a:moveTo>
                        <a:pt x="28409" y="18572"/>
                      </a:moveTo>
                      <a:cubicBezTo>
                        <a:pt x="28409" y="18572"/>
                        <a:pt x="28686" y="13583"/>
                        <a:pt x="32845" y="11089"/>
                      </a:cubicBezTo>
                      <a:cubicBezTo>
                        <a:pt x="37003" y="8595"/>
                        <a:pt x="38666" y="5824"/>
                        <a:pt x="40608" y="3884"/>
                      </a:cubicBezTo>
                      <a:cubicBezTo>
                        <a:pt x="42548" y="2221"/>
                        <a:pt x="44766" y="-1381"/>
                        <a:pt x="41716" y="559"/>
                      </a:cubicBezTo>
                      <a:cubicBezTo>
                        <a:pt x="38666" y="2498"/>
                        <a:pt x="37835" y="4438"/>
                        <a:pt x="36726" y="2776"/>
                      </a:cubicBezTo>
                      <a:cubicBezTo>
                        <a:pt x="35894" y="1113"/>
                        <a:pt x="36449" y="1113"/>
                        <a:pt x="33399" y="2776"/>
                      </a:cubicBezTo>
                      <a:cubicBezTo>
                        <a:pt x="30349" y="4438"/>
                        <a:pt x="27855" y="3053"/>
                        <a:pt x="26746" y="5270"/>
                      </a:cubicBezTo>
                      <a:cubicBezTo>
                        <a:pt x="25637" y="7487"/>
                        <a:pt x="25914" y="7764"/>
                        <a:pt x="22587" y="7764"/>
                      </a:cubicBezTo>
                      <a:cubicBezTo>
                        <a:pt x="19260" y="7764"/>
                        <a:pt x="17320" y="9981"/>
                        <a:pt x="14547" y="9981"/>
                      </a:cubicBezTo>
                      <a:cubicBezTo>
                        <a:pt x="11775" y="9981"/>
                        <a:pt x="12052" y="11089"/>
                        <a:pt x="9557" y="13029"/>
                      </a:cubicBezTo>
                      <a:cubicBezTo>
                        <a:pt x="7062" y="15246"/>
                        <a:pt x="6508" y="16077"/>
                        <a:pt x="4844" y="15246"/>
                      </a:cubicBezTo>
                      <a:cubicBezTo>
                        <a:pt x="3458" y="14415"/>
                        <a:pt x="1795" y="13306"/>
                        <a:pt x="1517" y="15523"/>
                      </a:cubicBezTo>
                      <a:cubicBezTo>
                        <a:pt x="1240" y="17740"/>
                        <a:pt x="1517" y="16909"/>
                        <a:pt x="409" y="18018"/>
                      </a:cubicBezTo>
                      <a:cubicBezTo>
                        <a:pt x="-978" y="19126"/>
                        <a:pt x="1517" y="21343"/>
                        <a:pt x="2626" y="19957"/>
                      </a:cubicBezTo>
                      <a:cubicBezTo>
                        <a:pt x="3735" y="18572"/>
                        <a:pt x="3735" y="19403"/>
                        <a:pt x="4290" y="22174"/>
                      </a:cubicBezTo>
                      <a:cubicBezTo>
                        <a:pt x="4844" y="24946"/>
                        <a:pt x="4844" y="28548"/>
                        <a:pt x="6508" y="25223"/>
                      </a:cubicBezTo>
                      <a:cubicBezTo>
                        <a:pt x="8171" y="22174"/>
                        <a:pt x="10666" y="19680"/>
                        <a:pt x="11221" y="21343"/>
                      </a:cubicBezTo>
                      <a:cubicBezTo>
                        <a:pt x="11775" y="23006"/>
                        <a:pt x="16488" y="24668"/>
                        <a:pt x="16488" y="21620"/>
                      </a:cubicBezTo>
                      <a:cubicBezTo>
                        <a:pt x="16488" y="18572"/>
                        <a:pt x="19260" y="14969"/>
                        <a:pt x="22032" y="16355"/>
                      </a:cubicBezTo>
                      <a:cubicBezTo>
                        <a:pt x="24805" y="17740"/>
                        <a:pt x="23419" y="19957"/>
                        <a:pt x="25637" y="20511"/>
                      </a:cubicBezTo>
                      <a:cubicBezTo>
                        <a:pt x="27855" y="21066"/>
                        <a:pt x="28409" y="19680"/>
                        <a:pt x="28409" y="18018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2825" name="Graphic 248">
                <a:extLst>
                  <a:ext uri="{FF2B5EF4-FFF2-40B4-BE49-F238E27FC236}">
                    <a16:creationId xmlns:a16="http://schemas.microsoft.com/office/drawing/2014/main" id="{FD9883AB-FCF0-B94C-9613-1CA96FD7B9D2}"/>
                  </a:ext>
                </a:extLst>
              </p:cNvPr>
              <p:cNvGrpSpPr/>
              <p:nvPr/>
            </p:nvGrpSpPr>
            <p:grpSpPr>
              <a:xfrm>
                <a:off x="10107681" y="4287257"/>
                <a:ext cx="186578" cy="131078"/>
                <a:chOff x="10770446" y="4286138"/>
                <a:chExt cx="186578" cy="131078"/>
              </a:xfrm>
              <a:grpFill/>
            </p:grpSpPr>
            <p:sp>
              <p:nvSpPr>
                <p:cNvPr id="4076" name="Freeform 4075">
                  <a:extLst>
                    <a:ext uri="{FF2B5EF4-FFF2-40B4-BE49-F238E27FC236}">
                      <a16:creationId xmlns:a16="http://schemas.microsoft.com/office/drawing/2014/main" id="{C3FD1F08-6F99-17E7-AFBF-D94DEB840C1B}"/>
                    </a:ext>
                  </a:extLst>
                </p:cNvPr>
                <p:cNvSpPr/>
                <p:nvPr/>
              </p:nvSpPr>
              <p:spPr>
                <a:xfrm>
                  <a:off x="10947444" y="4401975"/>
                  <a:ext cx="9579" cy="15241"/>
                </a:xfrm>
                <a:custGeom>
                  <a:avLst/>
                  <a:gdLst>
                    <a:gd name="connsiteX0" fmla="*/ 1540 w 9579"/>
                    <a:gd name="connsiteY0" fmla="*/ 4157 h 15241"/>
                    <a:gd name="connsiteX1" fmla="*/ 2649 w 9579"/>
                    <a:gd name="connsiteY1" fmla="*/ 2217 h 15241"/>
                    <a:gd name="connsiteX2" fmla="*/ 3481 w 9579"/>
                    <a:gd name="connsiteY2" fmla="*/ 2217 h 15241"/>
                    <a:gd name="connsiteX3" fmla="*/ 5976 w 9579"/>
                    <a:gd name="connsiteY3" fmla="*/ 2771 h 15241"/>
                    <a:gd name="connsiteX4" fmla="*/ 7085 w 9579"/>
                    <a:gd name="connsiteY4" fmla="*/ 4988 h 15241"/>
                    <a:gd name="connsiteX5" fmla="*/ 6531 w 9579"/>
                    <a:gd name="connsiteY5" fmla="*/ 9699 h 15241"/>
                    <a:gd name="connsiteX6" fmla="*/ 7639 w 9579"/>
                    <a:gd name="connsiteY6" fmla="*/ 11916 h 15241"/>
                    <a:gd name="connsiteX7" fmla="*/ 8194 w 9579"/>
                    <a:gd name="connsiteY7" fmla="*/ 13856 h 15241"/>
                    <a:gd name="connsiteX8" fmla="*/ 7917 w 9579"/>
                    <a:gd name="connsiteY8" fmla="*/ 14965 h 15241"/>
                    <a:gd name="connsiteX9" fmla="*/ 6808 w 9579"/>
                    <a:gd name="connsiteY9" fmla="*/ 14965 h 15241"/>
                    <a:gd name="connsiteX10" fmla="*/ 5976 w 9579"/>
                    <a:gd name="connsiteY10" fmla="*/ 14133 h 15241"/>
                    <a:gd name="connsiteX11" fmla="*/ 4590 w 9579"/>
                    <a:gd name="connsiteY11" fmla="*/ 10254 h 15241"/>
                    <a:gd name="connsiteX12" fmla="*/ 3204 w 9579"/>
                    <a:gd name="connsiteY12" fmla="*/ 8868 h 15241"/>
                    <a:gd name="connsiteX13" fmla="*/ 2372 w 9579"/>
                    <a:gd name="connsiteY13" fmla="*/ 8314 h 15241"/>
                    <a:gd name="connsiteX14" fmla="*/ 1540 w 9579"/>
                    <a:gd name="connsiteY14" fmla="*/ 8591 h 15241"/>
                    <a:gd name="connsiteX15" fmla="*/ 1540 w 9579"/>
                    <a:gd name="connsiteY15" fmla="*/ 9422 h 15241"/>
                    <a:gd name="connsiteX16" fmla="*/ 2095 w 9579"/>
                    <a:gd name="connsiteY16" fmla="*/ 9976 h 15241"/>
                    <a:gd name="connsiteX17" fmla="*/ 3758 w 9579"/>
                    <a:gd name="connsiteY17" fmla="*/ 11362 h 15241"/>
                    <a:gd name="connsiteX18" fmla="*/ 5421 w 9579"/>
                    <a:gd name="connsiteY18" fmla="*/ 14688 h 15241"/>
                    <a:gd name="connsiteX19" fmla="*/ 7917 w 9579"/>
                    <a:gd name="connsiteY19" fmla="*/ 15242 h 15241"/>
                    <a:gd name="connsiteX20" fmla="*/ 8749 w 9579"/>
                    <a:gd name="connsiteY20" fmla="*/ 15242 h 15241"/>
                    <a:gd name="connsiteX21" fmla="*/ 9580 w 9579"/>
                    <a:gd name="connsiteY21" fmla="*/ 14133 h 15241"/>
                    <a:gd name="connsiteX22" fmla="*/ 9580 w 9579"/>
                    <a:gd name="connsiteY22" fmla="*/ 12470 h 15241"/>
                    <a:gd name="connsiteX23" fmla="*/ 8749 w 9579"/>
                    <a:gd name="connsiteY23" fmla="*/ 8591 h 15241"/>
                    <a:gd name="connsiteX24" fmla="*/ 8749 w 9579"/>
                    <a:gd name="connsiteY24" fmla="*/ 6928 h 15241"/>
                    <a:gd name="connsiteX25" fmla="*/ 9026 w 9579"/>
                    <a:gd name="connsiteY25" fmla="*/ 5819 h 15241"/>
                    <a:gd name="connsiteX26" fmla="*/ 9026 w 9579"/>
                    <a:gd name="connsiteY26" fmla="*/ 4711 h 15241"/>
                    <a:gd name="connsiteX27" fmla="*/ 9026 w 9579"/>
                    <a:gd name="connsiteY27" fmla="*/ 2771 h 15241"/>
                    <a:gd name="connsiteX28" fmla="*/ 7917 w 9579"/>
                    <a:gd name="connsiteY28" fmla="*/ 1663 h 15241"/>
                    <a:gd name="connsiteX29" fmla="*/ 4590 w 9579"/>
                    <a:gd name="connsiteY29" fmla="*/ 0 h 15241"/>
                    <a:gd name="connsiteX30" fmla="*/ 3204 w 9579"/>
                    <a:gd name="connsiteY30" fmla="*/ 0 h 15241"/>
                    <a:gd name="connsiteX31" fmla="*/ 986 w 9579"/>
                    <a:gd name="connsiteY31" fmla="*/ 1109 h 15241"/>
                    <a:gd name="connsiteX32" fmla="*/ 154 w 9579"/>
                    <a:gd name="connsiteY32" fmla="*/ 5265 h 15241"/>
                    <a:gd name="connsiteX33" fmla="*/ 709 w 9579"/>
                    <a:gd name="connsiteY33" fmla="*/ 6374 h 15241"/>
                    <a:gd name="connsiteX34" fmla="*/ 1540 w 9579"/>
                    <a:gd name="connsiteY34" fmla="*/ 6928 h 15241"/>
                    <a:gd name="connsiteX35" fmla="*/ 2372 w 9579"/>
                    <a:gd name="connsiteY35" fmla="*/ 7205 h 15241"/>
                    <a:gd name="connsiteX36" fmla="*/ 3481 w 9579"/>
                    <a:gd name="connsiteY36" fmla="*/ 7205 h 15241"/>
                    <a:gd name="connsiteX37" fmla="*/ 3481 w 9579"/>
                    <a:gd name="connsiteY37" fmla="*/ 6374 h 15241"/>
                    <a:gd name="connsiteX38" fmla="*/ 2927 w 9579"/>
                    <a:gd name="connsiteY38" fmla="*/ 6097 h 15241"/>
                    <a:gd name="connsiteX39" fmla="*/ 2095 w 9579"/>
                    <a:gd name="connsiteY39" fmla="*/ 4434 h 152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</a:cxnLst>
                  <a:rect l="l" t="t" r="r" b="b"/>
                  <a:pathLst>
                    <a:path w="9579" h="15241">
                      <a:moveTo>
                        <a:pt x="1540" y="4157"/>
                      </a:moveTo>
                      <a:cubicBezTo>
                        <a:pt x="1540" y="3326"/>
                        <a:pt x="1818" y="2494"/>
                        <a:pt x="2649" y="2217"/>
                      </a:cubicBezTo>
                      <a:cubicBezTo>
                        <a:pt x="2649" y="2217"/>
                        <a:pt x="3204" y="2217"/>
                        <a:pt x="3481" y="2217"/>
                      </a:cubicBezTo>
                      <a:cubicBezTo>
                        <a:pt x="4313" y="2217"/>
                        <a:pt x="5145" y="2217"/>
                        <a:pt x="5976" y="2771"/>
                      </a:cubicBezTo>
                      <a:cubicBezTo>
                        <a:pt x="6531" y="3326"/>
                        <a:pt x="7085" y="4157"/>
                        <a:pt x="7085" y="4988"/>
                      </a:cubicBezTo>
                      <a:cubicBezTo>
                        <a:pt x="7085" y="6651"/>
                        <a:pt x="6253" y="8037"/>
                        <a:pt x="6531" y="9699"/>
                      </a:cubicBezTo>
                      <a:cubicBezTo>
                        <a:pt x="6531" y="10531"/>
                        <a:pt x="7085" y="11362"/>
                        <a:pt x="7639" y="11916"/>
                      </a:cubicBezTo>
                      <a:cubicBezTo>
                        <a:pt x="7917" y="12470"/>
                        <a:pt x="8194" y="13302"/>
                        <a:pt x="8194" y="13856"/>
                      </a:cubicBezTo>
                      <a:cubicBezTo>
                        <a:pt x="8194" y="14133"/>
                        <a:pt x="8194" y="14688"/>
                        <a:pt x="7917" y="14965"/>
                      </a:cubicBezTo>
                      <a:cubicBezTo>
                        <a:pt x="7639" y="15242"/>
                        <a:pt x="7085" y="14965"/>
                        <a:pt x="6808" y="14965"/>
                      </a:cubicBezTo>
                      <a:cubicBezTo>
                        <a:pt x="6531" y="14965"/>
                        <a:pt x="6253" y="14411"/>
                        <a:pt x="5976" y="14133"/>
                      </a:cubicBezTo>
                      <a:cubicBezTo>
                        <a:pt x="5421" y="13025"/>
                        <a:pt x="5145" y="11362"/>
                        <a:pt x="4590" y="10254"/>
                      </a:cubicBezTo>
                      <a:cubicBezTo>
                        <a:pt x="4313" y="9699"/>
                        <a:pt x="3758" y="9145"/>
                        <a:pt x="3204" y="8868"/>
                      </a:cubicBezTo>
                      <a:cubicBezTo>
                        <a:pt x="3204" y="8868"/>
                        <a:pt x="2649" y="8591"/>
                        <a:pt x="2372" y="8314"/>
                      </a:cubicBezTo>
                      <a:cubicBezTo>
                        <a:pt x="2095" y="8314"/>
                        <a:pt x="1818" y="8314"/>
                        <a:pt x="1540" y="8591"/>
                      </a:cubicBezTo>
                      <a:cubicBezTo>
                        <a:pt x="1540" y="8591"/>
                        <a:pt x="1540" y="9145"/>
                        <a:pt x="1540" y="9422"/>
                      </a:cubicBezTo>
                      <a:cubicBezTo>
                        <a:pt x="1540" y="9422"/>
                        <a:pt x="1818" y="9976"/>
                        <a:pt x="2095" y="9976"/>
                      </a:cubicBezTo>
                      <a:cubicBezTo>
                        <a:pt x="2649" y="10531"/>
                        <a:pt x="3204" y="10808"/>
                        <a:pt x="3758" y="11362"/>
                      </a:cubicBezTo>
                      <a:cubicBezTo>
                        <a:pt x="4590" y="12470"/>
                        <a:pt x="4590" y="14133"/>
                        <a:pt x="5421" y="14688"/>
                      </a:cubicBezTo>
                      <a:cubicBezTo>
                        <a:pt x="5976" y="15242"/>
                        <a:pt x="7085" y="15242"/>
                        <a:pt x="7917" y="15242"/>
                      </a:cubicBezTo>
                      <a:cubicBezTo>
                        <a:pt x="8194" y="15242"/>
                        <a:pt x="8471" y="15242"/>
                        <a:pt x="8749" y="15242"/>
                      </a:cubicBezTo>
                      <a:cubicBezTo>
                        <a:pt x="9303" y="15242"/>
                        <a:pt x="9580" y="14411"/>
                        <a:pt x="9580" y="14133"/>
                      </a:cubicBezTo>
                      <a:cubicBezTo>
                        <a:pt x="9580" y="13579"/>
                        <a:pt x="9580" y="13025"/>
                        <a:pt x="9580" y="12470"/>
                      </a:cubicBezTo>
                      <a:cubicBezTo>
                        <a:pt x="9303" y="11085"/>
                        <a:pt x="9026" y="9699"/>
                        <a:pt x="8749" y="8591"/>
                      </a:cubicBezTo>
                      <a:cubicBezTo>
                        <a:pt x="8749" y="8037"/>
                        <a:pt x="8749" y="7482"/>
                        <a:pt x="8749" y="6928"/>
                      </a:cubicBezTo>
                      <a:cubicBezTo>
                        <a:pt x="8749" y="6651"/>
                        <a:pt x="9026" y="6097"/>
                        <a:pt x="9026" y="5819"/>
                      </a:cubicBezTo>
                      <a:cubicBezTo>
                        <a:pt x="9026" y="5542"/>
                        <a:pt x="9026" y="4988"/>
                        <a:pt x="9026" y="4711"/>
                      </a:cubicBezTo>
                      <a:cubicBezTo>
                        <a:pt x="9026" y="4157"/>
                        <a:pt x="9026" y="3326"/>
                        <a:pt x="9026" y="2771"/>
                      </a:cubicBezTo>
                      <a:cubicBezTo>
                        <a:pt x="9026" y="2217"/>
                        <a:pt x="8471" y="1940"/>
                        <a:pt x="7917" y="1663"/>
                      </a:cubicBezTo>
                      <a:cubicBezTo>
                        <a:pt x="6808" y="832"/>
                        <a:pt x="5699" y="0"/>
                        <a:pt x="4590" y="0"/>
                      </a:cubicBezTo>
                      <a:cubicBezTo>
                        <a:pt x="4035" y="0"/>
                        <a:pt x="3758" y="0"/>
                        <a:pt x="3204" y="0"/>
                      </a:cubicBezTo>
                      <a:cubicBezTo>
                        <a:pt x="2372" y="0"/>
                        <a:pt x="1540" y="554"/>
                        <a:pt x="986" y="1109"/>
                      </a:cubicBezTo>
                      <a:cubicBezTo>
                        <a:pt x="-123" y="2217"/>
                        <a:pt x="-123" y="3880"/>
                        <a:pt x="154" y="5265"/>
                      </a:cubicBezTo>
                      <a:cubicBezTo>
                        <a:pt x="154" y="5542"/>
                        <a:pt x="154" y="6097"/>
                        <a:pt x="709" y="6374"/>
                      </a:cubicBezTo>
                      <a:cubicBezTo>
                        <a:pt x="709" y="6374"/>
                        <a:pt x="1263" y="6651"/>
                        <a:pt x="1540" y="6928"/>
                      </a:cubicBezTo>
                      <a:cubicBezTo>
                        <a:pt x="1818" y="6928"/>
                        <a:pt x="2095" y="7205"/>
                        <a:pt x="2372" y="7205"/>
                      </a:cubicBezTo>
                      <a:cubicBezTo>
                        <a:pt x="2649" y="7205"/>
                        <a:pt x="3204" y="7205"/>
                        <a:pt x="3481" y="7205"/>
                      </a:cubicBezTo>
                      <a:cubicBezTo>
                        <a:pt x="3481" y="7205"/>
                        <a:pt x="3481" y="6651"/>
                        <a:pt x="3481" y="6374"/>
                      </a:cubicBezTo>
                      <a:cubicBezTo>
                        <a:pt x="3481" y="6374"/>
                        <a:pt x="3204" y="6374"/>
                        <a:pt x="2927" y="6097"/>
                      </a:cubicBezTo>
                      <a:cubicBezTo>
                        <a:pt x="2372" y="5542"/>
                        <a:pt x="2372" y="4988"/>
                        <a:pt x="2095" y="4434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077" name="Freeform 4076">
                  <a:extLst>
                    <a:ext uri="{FF2B5EF4-FFF2-40B4-BE49-F238E27FC236}">
                      <a16:creationId xmlns:a16="http://schemas.microsoft.com/office/drawing/2014/main" id="{85DC317A-1211-8EDE-6432-C9B138235559}"/>
                    </a:ext>
                  </a:extLst>
                </p:cNvPr>
                <p:cNvSpPr/>
                <p:nvPr/>
              </p:nvSpPr>
              <p:spPr>
                <a:xfrm>
                  <a:off x="10852669" y="4369706"/>
                  <a:ext cx="13976" cy="14620"/>
                </a:xfrm>
                <a:custGeom>
                  <a:avLst/>
                  <a:gdLst>
                    <a:gd name="connsiteX0" fmla="*/ 9541 w 13976"/>
                    <a:gd name="connsiteY0" fmla="*/ 13148 h 14620"/>
                    <a:gd name="connsiteX1" fmla="*/ 7600 w 13976"/>
                    <a:gd name="connsiteY1" fmla="*/ 13425 h 14620"/>
                    <a:gd name="connsiteX2" fmla="*/ 6768 w 13976"/>
                    <a:gd name="connsiteY2" fmla="*/ 13425 h 14620"/>
                    <a:gd name="connsiteX3" fmla="*/ 5660 w 13976"/>
                    <a:gd name="connsiteY3" fmla="*/ 13425 h 14620"/>
                    <a:gd name="connsiteX4" fmla="*/ 5105 w 13976"/>
                    <a:gd name="connsiteY4" fmla="*/ 13425 h 14620"/>
                    <a:gd name="connsiteX5" fmla="*/ 3442 w 13976"/>
                    <a:gd name="connsiteY5" fmla="*/ 12594 h 14620"/>
                    <a:gd name="connsiteX6" fmla="*/ 3442 w 13976"/>
                    <a:gd name="connsiteY6" fmla="*/ 12594 h 14620"/>
                    <a:gd name="connsiteX7" fmla="*/ 3442 w 13976"/>
                    <a:gd name="connsiteY7" fmla="*/ 12594 h 14620"/>
                    <a:gd name="connsiteX8" fmla="*/ 2333 w 13976"/>
                    <a:gd name="connsiteY8" fmla="*/ 12594 h 14620"/>
                    <a:gd name="connsiteX9" fmla="*/ 2333 w 13976"/>
                    <a:gd name="connsiteY9" fmla="*/ 13425 h 14620"/>
                    <a:gd name="connsiteX10" fmla="*/ 2887 w 13976"/>
                    <a:gd name="connsiteY10" fmla="*/ 13702 h 14620"/>
                    <a:gd name="connsiteX11" fmla="*/ 9541 w 13976"/>
                    <a:gd name="connsiteY11" fmla="*/ 14256 h 14620"/>
                    <a:gd name="connsiteX12" fmla="*/ 12036 w 13976"/>
                    <a:gd name="connsiteY12" fmla="*/ 13425 h 14620"/>
                    <a:gd name="connsiteX13" fmla="*/ 13145 w 13976"/>
                    <a:gd name="connsiteY13" fmla="*/ 13425 h 14620"/>
                    <a:gd name="connsiteX14" fmla="*/ 13977 w 13976"/>
                    <a:gd name="connsiteY14" fmla="*/ 12594 h 14620"/>
                    <a:gd name="connsiteX15" fmla="*/ 13977 w 13976"/>
                    <a:gd name="connsiteY15" fmla="*/ 12040 h 14620"/>
                    <a:gd name="connsiteX16" fmla="*/ 13422 w 13976"/>
                    <a:gd name="connsiteY16" fmla="*/ 9545 h 14620"/>
                    <a:gd name="connsiteX17" fmla="*/ 12867 w 13976"/>
                    <a:gd name="connsiteY17" fmla="*/ 8437 h 14620"/>
                    <a:gd name="connsiteX18" fmla="*/ 12867 w 13976"/>
                    <a:gd name="connsiteY18" fmla="*/ 6497 h 14620"/>
                    <a:gd name="connsiteX19" fmla="*/ 12313 w 13976"/>
                    <a:gd name="connsiteY19" fmla="*/ 2063 h 14620"/>
                    <a:gd name="connsiteX20" fmla="*/ 11759 w 13976"/>
                    <a:gd name="connsiteY20" fmla="*/ 955 h 14620"/>
                    <a:gd name="connsiteX21" fmla="*/ 10372 w 13976"/>
                    <a:gd name="connsiteY21" fmla="*/ 123 h 14620"/>
                    <a:gd name="connsiteX22" fmla="*/ 7878 w 13976"/>
                    <a:gd name="connsiteY22" fmla="*/ 123 h 14620"/>
                    <a:gd name="connsiteX23" fmla="*/ 6491 w 13976"/>
                    <a:gd name="connsiteY23" fmla="*/ 1232 h 14620"/>
                    <a:gd name="connsiteX24" fmla="*/ 4550 w 13976"/>
                    <a:gd name="connsiteY24" fmla="*/ 2063 h 14620"/>
                    <a:gd name="connsiteX25" fmla="*/ 1501 w 13976"/>
                    <a:gd name="connsiteY25" fmla="*/ 3448 h 14620"/>
                    <a:gd name="connsiteX26" fmla="*/ 947 w 13976"/>
                    <a:gd name="connsiteY26" fmla="*/ 4003 h 14620"/>
                    <a:gd name="connsiteX27" fmla="*/ 947 w 13976"/>
                    <a:gd name="connsiteY27" fmla="*/ 5943 h 14620"/>
                    <a:gd name="connsiteX28" fmla="*/ 947 w 13976"/>
                    <a:gd name="connsiteY28" fmla="*/ 7883 h 14620"/>
                    <a:gd name="connsiteX29" fmla="*/ 392 w 13976"/>
                    <a:gd name="connsiteY29" fmla="*/ 8714 h 14620"/>
                    <a:gd name="connsiteX30" fmla="*/ 115 w 13976"/>
                    <a:gd name="connsiteY30" fmla="*/ 10654 h 14620"/>
                    <a:gd name="connsiteX31" fmla="*/ 115 w 13976"/>
                    <a:gd name="connsiteY31" fmla="*/ 10931 h 14620"/>
                    <a:gd name="connsiteX32" fmla="*/ 947 w 13976"/>
                    <a:gd name="connsiteY32" fmla="*/ 10931 h 14620"/>
                    <a:gd name="connsiteX33" fmla="*/ 2055 w 13976"/>
                    <a:gd name="connsiteY33" fmla="*/ 9268 h 14620"/>
                    <a:gd name="connsiteX34" fmla="*/ 2055 w 13976"/>
                    <a:gd name="connsiteY34" fmla="*/ 7051 h 14620"/>
                    <a:gd name="connsiteX35" fmla="*/ 2055 w 13976"/>
                    <a:gd name="connsiteY35" fmla="*/ 5666 h 14620"/>
                    <a:gd name="connsiteX36" fmla="*/ 2333 w 13976"/>
                    <a:gd name="connsiteY36" fmla="*/ 4280 h 14620"/>
                    <a:gd name="connsiteX37" fmla="*/ 2887 w 13976"/>
                    <a:gd name="connsiteY37" fmla="*/ 3726 h 14620"/>
                    <a:gd name="connsiteX38" fmla="*/ 7600 w 13976"/>
                    <a:gd name="connsiteY38" fmla="*/ 2340 h 14620"/>
                    <a:gd name="connsiteX39" fmla="*/ 8986 w 13976"/>
                    <a:gd name="connsiteY39" fmla="*/ 2340 h 14620"/>
                    <a:gd name="connsiteX40" fmla="*/ 10095 w 13976"/>
                    <a:gd name="connsiteY40" fmla="*/ 3171 h 14620"/>
                    <a:gd name="connsiteX41" fmla="*/ 11204 w 13976"/>
                    <a:gd name="connsiteY41" fmla="*/ 4557 h 14620"/>
                    <a:gd name="connsiteX42" fmla="*/ 11204 w 13976"/>
                    <a:gd name="connsiteY42" fmla="*/ 6774 h 14620"/>
                    <a:gd name="connsiteX43" fmla="*/ 12036 w 13976"/>
                    <a:gd name="connsiteY43" fmla="*/ 8714 h 14620"/>
                    <a:gd name="connsiteX44" fmla="*/ 12591 w 13976"/>
                    <a:gd name="connsiteY44" fmla="*/ 10931 h 14620"/>
                    <a:gd name="connsiteX45" fmla="*/ 12313 w 13976"/>
                    <a:gd name="connsiteY45" fmla="*/ 11762 h 14620"/>
                    <a:gd name="connsiteX46" fmla="*/ 11481 w 13976"/>
                    <a:gd name="connsiteY46" fmla="*/ 12871 h 14620"/>
                    <a:gd name="connsiteX47" fmla="*/ 10372 w 13976"/>
                    <a:gd name="connsiteY47" fmla="*/ 13148 h 146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</a:cxnLst>
                  <a:rect l="l" t="t" r="r" b="b"/>
                  <a:pathLst>
                    <a:path w="13976" h="14620">
                      <a:moveTo>
                        <a:pt x="9541" y="13148"/>
                      </a:moveTo>
                      <a:cubicBezTo>
                        <a:pt x="8986" y="13148"/>
                        <a:pt x="8154" y="13148"/>
                        <a:pt x="7600" y="13425"/>
                      </a:cubicBezTo>
                      <a:cubicBezTo>
                        <a:pt x="7600" y="13425"/>
                        <a:pt x="7046" y="13425"/>
                        <a:pt x="6768" y="13425"/>
                      </a:cubicBezTo>
                      <a:cubicBezTo>
                        <a:pt x="6491" y="13425"/>
                        <a:pt x="6214" y="13425"/>
                        <a:pt x="5660" y="13425"/>
                      </a:cubicBezTo>
                      <a:cubicBezTo>
                        <a:pt x="5660" y="13425"/>
                        <a:pt x="5105" y="13425"/>
                        <a:pt x="5105" y="13425"/>
                      </a:cubicBezTo>
                      <a:cubicBezTo>
                        <a:pt x="4550" y="13425"/>
                        <a:pt x="3719" y="13148"/>
                        <a:pt x="3442" y="12594"/>
                      </a:cubicBezTo>
                      <a:cubicBezTo>
                        <a:pt x="3442" y="12594"/>
                        <a:pt x="3442" y="12594"/>
                        <a:pt x="3442" y="12594"/>
                      </a:cubicBezTo>
                      <a:cubicBezTo>
                        <a:pt x="3442" y="12594"/>
                        <a:pt x="3442" y="12594"/>
                        <a:pt x="3442" y="12594"/>
                      </a:cubicBezTo>
                      <a:cubicBezTo>
                        <a:pt x="3164" y="12594"/>
                        <a:pt x="2610" y="12594"/>
                        <a:pt x="2333" y="12594"/>
                      </a:cubicBezTo>
                      <a:cubicBezTo>
                        <a:pt x="2055" y="12594"/>
                        <a:pt x="1778" y="13148"/>
                        <a:pt x="2333" y="13425"/>
                      </a:cubicBezTo>
                      <a:cubicBezTo>
                        <a:pt x="2333" y="13425"/>
                        <a:pt x="2610" y="13425"/>
                        <a:pt x="2887" y="13702"/>
                      </a:cubicBezTo>
                      <a:cubicBezTo>
                        <a:pt x="4828" y="14811"/>
                        <a:pt x="7323" y="14811"/>
                        <a:pt x="9541" y="14256"/>
                      </a:cubicBezTo>
                      <a:cubicBezTo>
                        <a:pt x="10372" y="13979"/>
                        <a:pt x="11204" y="13702"/>
                        <a:pt x="12036" y="13425"/>
                      </a:cubicBezTo>
                      <a:cubicBezTo>
                        <a:pt x="12313" y="13425"/>
                        <a:pt x="12867" y="13425"/>
                        <a:pt x="13145" y="13425"/>
                      </a:cubicBezTo>
                      <a:cubicBezTo>
                        <a:pt x="13422" y="13425"/>
                        <a:pt x="13977" y="13148"/>
                        <a:pt x="13977" y="12594"/>
                      </a:cubicBezTo>
                      <a:cubicBezTo>
                        <a:pt x="13977" y="12594"/>
                        <a:pt x="13977" y="12040"/>
                        <a:pt x="13977" y="12040"/>
                      </a:cubicBezTo>
                      <a:cubicBezTo>
                        <a:pt x="13977" y="11208"/>
                        <a:pt x="13977" y="10377"/>
                        <a:pt x="13422" y="9545"/>
                      </a:cubicBezTo>
                      <a:cubicBezTo>
                        <a:pt x="13422" y="9268"/>
                        <a:pt x="13145" y="8714"/>
                        <a:pt x="12867" y="8437"/>
                      </a:cubicBezTo>
                      <a:cubicBezTo>
                        <a:pt x="12867" y="7883"/>
                        <a:pt x="12867" y="7051"/>
                        <a:pt x="12867" y="6497"/>
                      </a:cubicBezTo>
                      <a:cubicBezTo>
                        <a:pt x="12867" y="5111"/>
                        <a:pt x="12867" y="3448"/>
                        <a:pt x="12313" y="2063"/>
                      </a:cubicBezTo>
                      <a:cubicBezTo>
                        <a:pt x="12313" y="1786"/>
                        <a:pt x="12313" y="1232"/>
                        <a:pt x="11759" y="955"/>
                      </a:cubicBezTo>
                      <a:cubicBezTo>
                        <a:pt x="11481" y="400"/>
                        <a:pt x="10927" y="400"/>
                        <a:pt x="10372" y="123"/>
                      </a:cubicBezTo>
                      <a:cubicBezTo>
                        <a:pt x="9541" y="123"/>
                        <a:pt x="8709" y="-154"/>
                        <a:pt x="7878" y="123"/>
                      </a:cubicBezTo>
                      <a:cubicBezTo>
                        <a:pt x="7323" y="400"/>
                        <a:pt x="7046" y="955"/>
                        <a:pt x="6491" y="1232"/>
                      </a:cubicBezTo>
                      <a:cubicBezTo>
                        <a:pt x="5936" y="1509"/>
                        <a:pt x="5105" y="1786"/>
                        <a:pt x="4550" y="2063"/>
                      </a:cubicBezTo>
                      <a:cubicBezTo>
                        <a:pt x="3442" y="2340"/>
                        <a:pt x="2610" y="2894"/>
                        <a:pt x="1501" y="3448"/>
                      </a:cubicBezTo>
                      <a:cubicBezTo>
                        <a:pt x="1501" y="3448"/>
                        <a:pt x="947" y="3726"/>
                        <a:pt x="947" y="4003"/>
                      </a:cubicBezTo>
                      <a:cubicBezTo>
                        <a:pt x="669" y="4557"/>
                        <a:pt x="947" y="5389"/>
                        <a:pt x="947" y="5943"/>
                      </a:cubicBezTo>
                      <a:cubicBezTo>
                        <a:pt x="947" y="6497"/>
                        <a:pt x="1501" y="7328"/>
                        <a:pt x="947" y="7883"/>
                      </a:cubicBezTo>
                      <a:cubicBezTo>
                        <a:pt x="947" y="8160"/>
                        <a:pt x="669" y="8437"/>
                        <a:pt x="392" y="8714"/>
                      </a:cubicBezTo>
                      <a:cubicBezTo>
                        <a:pt x="115" y="9268"/>
                        <a:pt x="-163" y="10099"/>
                        <a:pt x="115" y="10654"/>
                      </a:cubicBezTo>
                      <a:cubicBezTo>
                        <a:pt x="115" y="10654"/>
                        <a:pt x="115" y="10931"/>
                        <a:pt x="115" y="10931"/>
                      </a:cubicBezTo>
                      <a:cubicBezTo>
                        <a:pt x="115" y="10931"/>
                        <a:pt x="669" y="10931"/>
                        <a:pt x="947" y="10931"/>
                      </a:cubicBezTo>
                      <a:cubicBezTo>
                        <a:pt x="1501" y="10654"/>
                        <a:pt x="2055" y="9822"/>
                        <a:pt x="2055" y="9268"/>
                      </a:cubicBezTo>
                      <a:cubicBezTo>
                        <a:pt x="2055" y="8714"/>
                        <a:pt x="2055" y="7883"/>
                        <a:pt x="2055" y="7051"/>
                      </a:cubicBezTo>
                      <a:cubicBezTo>
                        <a:pt x="2055" y="6497"/>
                        <a:pt x="2055" y="6220"/>
                        <a:pt x="2055" y="5666"/>
                      </a:cubicBezTo>
                      <a:cubicBezTo>
                        <a:pt x="2055" y="5111"/>
                        <a:pt x="2055" y="4834"/>
                        <a:pt x="2333" y="4280"/>
                      </a:cubicBezTo>
                      <a:cubicBezTo>
                        <a:pt x="2333" y="4280"/>
                        <a:pt x="2610" y="4003"/>
                        <a:pt x="2887" y="3726"/>
                      </a:cubicBezTo>
                      <a:cubicBezTo>
                        <a:pt x="4273" y="2617"/>
                        <a:pt x="5936" y="2340"/>
                        <a:pt x="7600" y="2340"/>
                      </a:cubicBezTo>
                      <a:cubicBezTo>
                        <a:pt x="8154" y="2340"/>
                        <a:pt x="8432" y="2340"/>
                        <a:pt x="8986" y="2340"/>
                      </a:cubicBezTo>
                      <a:cubicBezTo>
                        <a:pt x="9264" y="2340"/>
                        <a:pt x="9818" y="2894"/>
                        <a:pt x="10095" y="3171"/>
                      </a:cubicBezTo>
                      <a:cubicBezTo>
                        <a:pt x="10650" y="3726"/>
                        <a:pt x="10927" y="4003"/>
                        <a:pt x="11204" y="4557"/>
                      </a:cubicBezTo>
                      <a:cubicBezTo>
                        <a:pt x="11204" y="5111"/>
                        <a:pt x="11204" y="5943"/>
                        <a:pt x="11204" y="6774"/>
                      </a:cubicBezTo>
                      <a:cubicBezTo>
                        <a:pt x="11204" y="7605"/>
                        <a:pt x="11759" y="8160"/>
                        <a:pt x="12036" y="8714"/>
                      </a:cubicBezTo>
                      <a:cubicBezTo>
                        <a:pt x="12313" y="9268"/>
                        <a:pt x="12591" y="10099"/>
                        <a:pt x="12591" y="10931"/>
                      </a:cubicBezTo>
                      <a:cubicBezTo>
                        <a:pt x="12591" y="10931"/>
                        <a:pt x="12591" y="11485"/>
                        <a:pt x="12313" y="11762"/>
                      </a:cubicBezTo>
                      <a:cubicBezTo>
                        <a:pt x="12313" y="12040"/>
                        <a:pt x="11759" y="12594"/>
                        <a:pt x="11481" y="12871"/>
                      </a:cubicBezTo>
                      <a:cubicBezTo>
                        <a:pt x="11204" y="12871"/>
                        <a:pt x="10927" y="12871"/>
                        <a:pt x="10372" y="13148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078" name="Freeform 4077">
                  <a:extLst>
                    <a:ext uri="{FF2B5EF4-FFF2-40B4-BE49-F238E27FC236}">
                      <a16:creationId xmlns:a16="http://schemas.microsoft.com/office/drawing/2014/main" id="{86611F99-140E-FE6C-3789-C64AFFCBEB06}"/>
                    </a:ext>
                  </a:extLst>
                </p:cNvPr>
                <p:cNvSpPr/>
                <p:nvPr/>
              </p:nvSpPr>
              <p:spPr>
                <a:xfrm>
                  <a:off x="10770446" y="4286138"/>
                  <a:ext cx="9703" cy="10807"/>
                </a:xfrm>
                <a:custGeom>
                  <a:avLst/>
                  <a:gdLst>
                    <a:gd name="connsiteX0" fmla="*/ 3049 w 9703"/>
                    <a:gd name="connsiteY0" fmla="*/ 5542 h 10807"/>
                    <a:gd name="connsiteX1" fmla="*/ 2772 w 9703"/>
                    <a:gd name="connsiteY1" fmla="*/ 4711 h 10807"/>
                    <a:gd name="connsiteX2" fmla="*/ 1941 w 9703"/>
                    <a:gd name="connsiteY2" fmla="*/ 4157 h 10807"/>
                    <a:gd name="connsiteX3" fmla="*/ 831 w 9703"/>
                    <a:gd name="connsiteY3" fmla="*/ 4988 h 10807"/>
                    <a:gd name="connsiteX4" fmla="*/ 831 w 9703"/>
                    <a:gd name="connsiteY4" fmla="*/ 7759 h 10807"/>
                    <a:gd name="connsiteX5" fmla="*/ 1941 w 9703"/>
                    <a:gd name="connsiteY5" fmla="*/ 10530 h 10807"/>
                    <a:gd name="connsiteX6" fmla="*/ 2495 w 9703"/>
                    <a:gd name="connsiteY6" fmla="*/ 10807 h 10807"/>
                    <a:gd name="connsiteX7" fmla="*/ 3049 w 9703"/>
                    <a:gd name="connsiteY7" fmla="*/ 10807 h 10807"/>
                    <a:gd name="connsiteX8" fmla="*/ 6099 w 9703"/>
                    <a:gd name="connsiteY8" fmla="*/ 10807 h 10807"/>
                    <a:gd name="connsiteX9" fmla="*/ 6931 w 9703"/>
                    <a:gd name="connsiteY9" fmla="*/ 10530 h 10807"/>
                    <a:gd name="connsiteX10" fmla="*/ 7762 w 9703"/>
                    <a:gd name="connsiteY10" fmla="*/ 9976 h 10807"/>
                    <a:gd name="connsiteX11" fmla="*/ 9148 w 9703"/>
                    <a:gd name="connsiteY11" fmla="*/ 9422 h 10807"/>
                    <a:gd name="connsiteX12" fmla="*/ 9426 w 9703"/>
                    <a:gd name="connsiteY12" fmla="*/ 8591 h 10807"/>
                    <a:gd name="connsiteX13" fmla="*/ 9703 w 9703"/>
                    <a:gd name="connsiteY13" fmla="*/ 7205 h 10807"/>
                    <a:gd name="connsiteX14" fmla="*/ 9703 w 9703"/>
                    <a:gd name="connsiteY14" fmla="*/ 6097 h 10807"/>
                    <a:gd name="connsiteX15" fmla="*/ 9426 w 9703"/>
                    <a:gd name="connsiteY15" fmla="*/ 4988 h 10807"/>
                    <a:gd name="connsiteX16" fmla="*/ 8317 w 9703"/>
                    <a:gd name="connsiteY16" fmla="*/ 2217 h 10807"/>
                    <a:gd name="connsiteX17" fmla="*/ 7762 w 9703"/>
                    <a:gd name="connsiteY17" fmla="*/ 1386 h 10807"/>
                    <a:gd name="connsiteX18" fmla="*/ 6653 w 9703"/>
                    <a:gd name="connsiteY18" fmla="*/ 831 h 10807"/>
                    <a:gd name="connsiteX19" fmla="*/ 4713 w 9703"/>
                    <a:gd name="connsiteY19" fmla="*/ 0 h 10807"/>
                    <a:gd name="connsiteX20" fmla="*/ 3049 w 9703"/>
                    <a:gd name="connsiteY20" fmla="*/ 0 h 10807"/>
                    <a:gd name="connsiteX21" fmla="*/ 554 w 9703"/>
                    <a:gd name="connsiteY21" fmla="*/ 0 h 10807"/>
                    <a:gd name="connsiteX22" fmla="*/ 0 w 9703"/>
                    <a:gd name="connsiteY22" fmla="*/ 1108 h 10807"/>
                    <a:gd name="connsiteX23" fmla="*/ 554 w 9703"/>
                    <a:gd name="connsiteY23" fmla="*/ 2217 h 10807"/>
                    <a:gd name="connsiteX24" fmla="*/ 2217 w 9703"/>
                    <a:gd name="connsiteY24" fmla="*/ 2494 h 10807"/>
                    <a:gd name="connsiteX25" fmla="*/ 3881 w 9703"/>
                    <a:gd name="connsiteY25" fmla="*/ 2494 h 10807"/>
                    <a:gd name="connsiteX26" fmla="*/ 5545 w 9703"/>
                    <a:gd name="connsiteY26" fmla="*/ 2771 h 10807"/>
                    <a:gd name="connsiteX27" fmla="*/ 6653 w 9703"/>
                    <a:gd name="connsiteY27" fmla="*/ 3325 h 10807"/>
                    <a:gd name="connsiteX28" fmla="*/ 7208 w 9703"/>
                    <a:gd name="connsiteY28" fmla="*/ 4157 h 10807"/>
                    <a:gd name="connsiteX29" fmla="*/ 7762 w 9703"/>
                    <a:gd name="connsiteY29" fmla="*/ 5265 h 10807"/>
                    <a:gd name="connsiteX30" fmla="*/ 7208 w 9703"/>
                    <a:gd name="connsiteY30" fmla="*/ 7205 h 10807"/>
                    <a:gd name="connsiteX31" fmla="*/ 6376 w 9703"/>
                    <a:gd name="connsiteY31" fmla="*/ 8036 h 10807"/>
                    <a:gd name="connsiteX32" fmla="*/ 5545 w 9703"/>
                    <a:gd name="connsiteY32" fmla="*/ 8868 h 10807"/>
                    <a:gd name="connsiteX33" fmla="*/ 5545 w 9703"/>
                    <a:gd name="connsiteY33" fmla="*/ 8868 h 10807"/>
                    <a:gd name="connsiteX34" fmla="*/ 5545 w 9703"/>
                    <a:gd name="connsiteY34" fmla="*/ 8868 h 10807"/>
                    <a:gd name="connsiteX35" fmla="*/ 4990 w 9703"/>
                    <a:gd name="connsiteY35" fmla="*/ 8868 h 10807"/>
                    <a:gd name="connsiteX36" fmla="*/ 3881 w 9703"/>
                    <a:gd name="connsiteY36" fmla="*/ 7482 h 10807"/>
                    <a:gd name="connsiteX37" fmla="*/ 3049 w 9703"/>
                    <a:gd name="connsiteY37" fmla="*/ 4711 h 108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9703" h="10807">
                      <a:moveTo>
                        <a:pt x="3049" y="5542"/>
                      </a:moveTo>
                      <a:cubicBezTo>
                        <a:pt x="3049" y="5265"/>
                        <a:pt x="3049" y="4988"/>
                        <a:pt x="2772" y="4711"/>
                      </a:cubicBezTo>
                      <a:cubicBezTo>
                        <a:pt x="2772" y="4711"/>
                        <a:pt x="2217" y="4157"/>
                        <a:pt x="1941" y="4157"/>
                      </a:cubicBezTo>
                      <a:cubicBezTo>
                        <a:pt x="1386" y="4157"/>
                        <a:pt x="1109" y="4711"/>
                        <a:pt x="831" y="4988"/>
                      </a:cubicBezTo>
                      <a:cubicBezTo>
                        <a:pt x="831" y="5819"/>
                        <a:pt x="831" y="6928"/>
                        <a:pt x="831" y="7759"/>
                      </a:cubicBezTo>
                      <a:cubicBezTo>
                        <a:pt x="831" y="8868"/>
                        <a:pt x="1109" y="9976"/>
                        <a:pt x="1941" y="10530"/>
                      </a:cubicBezTo>
                      <a:cubicBezTo>
                        <a:pt x="1941" y="10530"/>
                        <a:pt x="2217" y="10807"/>
                        <a:pt x="2495" y="10807"/>
                      </a:cubicBezTo>
                      <a:cubicBezTo>
                        <a:pt x="2495" y="10807"/>
                        <a:pt x="2772" y="10807"/>
                        <a:pt x="3049" y="10807"/>
                      </a:cubicBezTo>
                      <a:cubicBezTo>
                        <a:pt x="4159" y="10807"/>
                        <a:pt x="4990" y="10807"/>
                        <a:pt x="6099" y="10807"/>
                      </a:cubicBezTo>
                      <a:cubicBezTo>
                        <a:pt x="6376" y="10807"/>
                        <a:pt x="6653" y="10807"/>
                        <a:pt x="6931" y="10530"/>
                      </a:cubicBezTo>
                      <a:cubicBezTo>
                        <a:pt x="6931" y="10530"/>
                        <a:pt x="7485" y="9976"/>
                        <a:pt x="7762" y="9976"/>
                      </a:cubicBezTo>
                      <a:cubicBezTo>
                        <a:pt x="8317" y="9976"/>
                        <a:pt x="8871" y="9976"/>
                        <a:pt x="9148" y="9422"/>
                      </a:cubicBezTo>
                      <a:cubicBezTo>
                        <a:pt x="9148" y="9422"/>
                        <a:pt x="9426" y="8868"/>
                        <a:pt x="9426" y="8591"/>
                      </a:cubicBezTo>
                      <a:cubicBezTo>
                        <a:pt x="9426" y="8036"/>
                        <a:pt x="9426" y="7759"/>
                        <a:pt x="9703" y="7205"/>
                      </a:cubicBezTo>
                      <a:cubicBezTo>
                        <a:pt x="9703" y="6928"/>
                        <a:pt x="9703" y="6374"/>
                        <a:pt x="9703" y="6097"/>
                      </a:cubicBezTo>
                      <a:cubicBezTo>
                        <a:pt x="9703" y="5819"/>
                        <a:pt x="9703" y="5265"/>
                        <a:pt x="9426" y="4988"/>
                      </a:cubicBezTo>
                      <a:cubicBezTo>
                        <a:pt x="9148" y="4157"/>
                        <a:pt x="8871" y="3048"/>
                        <a:pt x="8317" y="2217"/>
                      </a:cubicBezTo>
                      <a:cubicBezTo>
                        <a:pt x="8317" y="1940"/>
                        <a:pt x="8040" y="1663"/>
                        <a:pt x="7762" y="1386"/>
                      </a:cubicBezTo>
                      <a:cubicBezTo>
                        <a:pt x="7485" y="1386"/>
                        <a:pt x="7208" y="1108"/>
                        <a:pt x="6653" y="831"/>
                      </a:cubicBezTo>
                      <a:cubicBezTo>
                        <a:pt x="6099" y="831"/>
                        <a:pt x="5267" y="277"/>
                        <a:pt x="4713" y="0"/>
                      </a:cubicBezTo>
                      <a:cubicBezTo>
                        <a:pt x="4159" y="0"/>
                        <a:pt x="3604" y="0"/>
                        <a:pt x="3049" y="0"/>
                      </a:cubicBezTo>
                      <a:cubicBezTo>
                        <a:pt x="2217" y="0"/>
                        <a:pt x="1386" y="0"/>
                        <a:pt x="554" y="0"/>
                      </a:cubicBezTo>
                      <a:cubicBezTo>
                        <a:pt x="277" y="0"/>
                        <a:pt x="0" y="831"/>
                        <a:pt x="0" y="1108"/>
                      </a:cubicBezTo>
                      <a:cubicBezTo>
                        <a:pt x="0" y="1663"/>
                        <a:pt x="0" y="1940"/>
                        <a:pt x="554" y="2217"/>
                      </a:cubicBezTo>
                      <a:cubicBezTo>
                        <a:pt x="1109" y="2494"/>
                        <a:pt x="1663" y="2771"/>
                        <a:pt x="2217" y="2494"/>
                      </a:cubicBezTo>
                      <a:cubicBezTo>
                        <a:pt x="2772" y="2494"/>
                        <a:pt x="3327" y="2494"/>
                        <a:pt x="3881" y="2494"/>
                      </a:cubicBezTo>
                      <a:cubicBezTo>
                        <a:pt x="4435" y="2494"/>
                        <a:pt x="4990" y="2494"/>
                        <a:pt x="5545" y="2771"/>
                      </a:cubicBezTo>
                      <a:cubicBezTo>
                        <a:pt x="5822" y="2771"/>
                        <a:pt x="6376" y="3048"/>
                        <a:pt x="6653" y="3325"/>
                      </a:cubicBezTo>
                      <a:cubicBezTo>
                        <a:pt x="6931" y="3325"/>
                        <a:pt x="7208" y="3879"/>
                        <a:pt x="7208" y="4157"/>
                      </a:cubicBezTo>
                      <a:cubicBezTo>
                        <a:pt x="7208" y="4434"/>
                        <a:pt x="7485" y="4988"/>
                        <a:pt x="7762" y="5265"/>
                      </a:cubicBezTo>
                      <a:cubicBezTo>
                        <a:pt x="7762" y="5819"/>
                        <a:pt x="7762" y="6651"/>
                        <a:pt x="7208" y="7205"/>
                      </a:cubicBezTo>
                      <a:cubicBezTo>
                        <a:pt x="7208" y="7482"/>
                        <a:pt x="6653" y="7759"/>
                        <a:pt x="6376" y="8036"/>
                      </a:cubicBezTo>
                      <a:cubicBezTo>
                        <a:pt x="6376" y="8314"/>
                        <a:pt x="5822" y="8591"/>
                        <a:pt x="5545" y="8868"/>
                      </a:cubicBezTo>
                      <a:cubicBezTo>
                        <a:pt x="5545" y="8868"/>
                        <a:pt x="5545" y="8868"/>
                        <a:pt x="5545" y="8868"/>
                      </a:cubicBezTo>
                      <a:cubicBezTo>
                        <a:pt x="5545" y="8868"/>
                        <a:pt x="5545" y="8868"/>
                        <a:pt x="5545" y="8868"/>
                      </a:cubicBezTo>
                      <a:cubicBezTo>
                        <a:pt x="5545" y="8868"/>
                        <a:pt x="5267" y="8868"/>
                        <a:pt x="4990" y="8868"/>
                      </a:cubicBezTo>
                      <a:cubicBezTo>
                        <a:pt x="4435" y="8868"/>
                        <a:pt x="3881" y="8036"/>
                        <a:pt x="3881" y="7482"/>
                      </a:cubicBezTo>
                      <a:cubicBezTo>
                        <a:pt x="3881" y="6651"/>
                        <a:pt x="3327" y="5542"/>
                        <a:pt x="3049" y="4711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2826" name="Graphic 248">
                <a:extLst>
                  <a:ext uri="{FF2B5EF4-FFF2-40B4-BE49-F238E27FC236}">
                    <a16:creationId xmlns:a16="http://schemas.microsoft.com/office/drawing/2014/main" id="{8AE2C4E9-045C-A92E-4ABF-5A23B7CD9A0E}"/>
                  </a:ext>
                </a:extLst>
              </p:cNvPr>
              <p:cNvGrpSpPr/>
              <p:nvPr/>
            </p:nvGrpSpPr>
            <p:grpSpPr>
              <a:xfrm>
                <a:off x="10220792" y="4495653"/>
                <a:ext cx="27723" cy="16904"/>
                <a:chOff x="10883557" y="4494534"/>
                <a:chExt cx="27723" cy="16904"/>
              </a:xfrm>
              <a:grpFill/>
            </p:grpSpPr>
            <p:sp>
              <p:nvSpPr>
                <p:cNvPr id="4066" name="Freeform 4065">
                  <a:extLst>
                    <a:ext uri="{FF2B5EF4-FFF2-40B4-BE49-F238E27FC236}">
                      <a16:creationId xmlns:a16="http://schemas.microsoft.com/office/drawing/2014/main" id="{AA932682-127F-EE7B-A4DF-DBD589FC058E}"/>
                    </a:ext>
                  </a:extLst>
                </p:cNvPr>
                <p:cNvSpPr/>
                <p:nvPr/>
              </p:nvSpPr>
              <p:spPr>
                <a:xfrm>
                  <a:off x="10891319" y="4505064"/>
                  <a:ext cx="554" cy="1939"/>
                </a:xfrm>
                <a:custGeom>
                  <a:avLst/>
                  <a:gdLst>
                    <a:gd name="connsiteX0" fmla="*/ 278 w 554"/>
                    <a:gd name="connsiteY0" fmla="*/ 1386 h 1939"/>
                    <a:gd name="connsiteX1" fmla="*/ 278 w 554"/>
                    <a:gd name="connsiteY1" fmla="*/ 1386 h 1939"/>
                    <a:gd name="connsiteX2" fmla="*/ 278 w 554"/>
                    <a:gd name="connsiteY2" fmla="*/ 1386 h 1939"/>
                    <a:gd name="connsiteX3" fmla="*/ 278 w 554"/>
                    <a:gd name="connsiteY3" fmla="*/ 1386 h 1939"/>
                    <a:gd name="connsiteX4" fmla="*/ 278 w 554"/>
                    <a:gd name="connsiteY4" fmla="*/ 1386 h 1939"/>
                    <a:gd name="connsiteX5" fmla="*/ 278 w 554"/>
                    <a:gd name="connsiteY5" fmla="*/ 1386 h 1939"/>
                    <a:gd name="connsiteX6" fmla="*/ 278 w 554"/>
                    <a:gd name="connsiteY6" fmla="*/ 1386 h 1939"/>
                    <a:gd name="connsiteX7" fmla="*/ 278 w 554"/>
                    <a:gd name="connsiteY7" fmla="*/ 1386 h 1939"/>
                    <a:gd name="connsiteX8" fmla="*/ 278 w 554"/>
                    <a:gd name="connsiteY8" fmla="*/ 1386 h 1939"/>
                    <a:gd name="connsiteX9" fmla="*/ 278 w 554"/>
                    <a:gd name="connsiteY9" fmla="*/ 1386 h 1939"/>
                    <a:gd name="connsiteX10" fmla="*/ 278 w 554"/>
                    <a:gd name="connsiteY10" fmla="*/ 1386 h 1939"/>
                    <a:gd name="connsiteX11" fmla="*/ 278 w 554"/>
                    <a:gd name="connsiteY11" fmla="*/ 1386 h 1939"/>
                    <a:gd name="connsiteX12" fmla="*/ 278 w 554"/>
                    <a:gd name="connsiteY12" fmla="*/ 1386 h 1939"/>
                    <a:gd name="connsiteX13" fmla="*/ 278 w 554"/>
                    <a:gd name="connsiteY13" fmla="*/ 1386 h 1939"/>
                    <a:gd name="connsiteX14" fmla="*/ 278 w 554"/>
                    <a:gd name="connsiteY14" fmla="*/ 1386 h 1939"/>
                    <a:gd name="connsiteX15" fmla="*/ 278 w 554"/>
                    <a:gd name="connsiteY15" fmla="*/ 1386 h 1939"/>
                    <a:gd name="connsiteX16" fmla="*/ 278 w 554"/>
                    <a:gd name="connsiteY16" fmla="*/ 1386 h 1939"/>
                    <a:gd name="connsiteX17" fmla="*/ 278 w 554"/>
                    <a:gd name="connsiteY17" fmla="*/ 1386 h 1939"/>
                    <a:gd name="connsiteX18" fmla="*/ 278 w 554"/>
                    <a:gd name="connsiteY18" fmla="*/ 1386 h 1939"/>
                    <a:gd name="connsiteX19" fmla="*/ 278 w 554"/>
                    <a:gd name="connsiteY19" fmla="*/ 1386 h 1939"/>
                    <a:gd name="connsiteX20" fmla="*/ 278 w 554"/>
                    <a:gd name="connsiteY20" fmla="*/ 1386 h 1939"/>
                    <a:gd name="connsiteX21" fmla="*/ 278 w 554"/>
                    <a:gd name="connsiteY21" fmla="*/ 1386 h 1939"/>
                    <a:gd name="connsiteX22" fmla="*/ 278 w 554"/>
                    <a:gd name="connsiteY22" fmla="*/ 1386 h 1939"/>
                    <a:gd name="connsiteX23" fmla="*/ 278 w 554"/>
                    <a:gd name="connsiteY23" fmla="*/ 1386 h 1939"/>
                    <a:gd name="connsiteX24" fmla="*/ 278 w 554"/>
                    <a:gd name="connsiteY24" fmla="*/ 1386 h 1939"/>
                    <a:gd name="connsiteX25" fmla="*/ 278 w 554"/>
                    <a:gd name="connsiteY25" fmla="*/ 1386 h 1939"/>
                    <a:gd name="connsiteX26" fmla="*/ 278 w 554"/>
                    <a:gd name="connsiteY26" fmla="*/ 1386 h 1939"/>
                    <a:gd name="connsiteX27" fmla="*/ 278 w 554"/>
                    <a:gd name="connsiteY27" fmla="*/ 1386 h 1939"/>
                    <a:gd name="connsiteX28" fmla="*/ 278 w 554"/>
                    <a:gd name="connsiteY28" fmla="*/ 1386 h 1939"/>
                    <a:gd name="connsiteX29" fmla="*/ 278 w 554"/>
                    <a:gd name="connsiteY29" fmla="*/ 1386 h 1939"/>
                    <a:gd name="connsiteX30" fmla="*/ 278 w 554"/>
                    <a:gd name="connsiteY30" fmla="*/ 1386 h 1939"/>
                    <a:gd name="connsiteX31" fmla="*/ 278 w 554"/>
                    <a:gd name="connsiteY31" fmla="*/ 1386 h 1939"/>
                    <a:gd name="connsiteX32" fmla="*/ 278 w 554"/>
                    <a:gd name="connsiteY32" fmla="*/ 1386 h 1939"/>
                    <a:gd name="connsiteX33" fmla="*/ 278 w 554"/>
                    <a:gd name="connsiteY33" fmla="*/ 1386 h 1939"/>
                    <a:gd name="connsiteX34" fmla="*/ 278 w 554"/>
                    <a:gd name="connsiteY34" fmla="*/ 1386 h 1939"/>
                    <a:gd name="connsiteX35" fmla="*/ 278 w 554"/>
                    <a:gd name="connsiteY35" fmla="*/ 1386 h 1939"/>
                    <a:gd name="connsiteX36" fmla="*/ 278 w 554"/>
                    <a:gd name="connsiteY36" fmla="*/ 1386 h 1939"/>
                    <a:gd name="connsiteX37" fmla="*/ 278 w 554"/>
                    <a:gd name="connsiteY37" fmla="*/ 1386 h 1939"/>
                    <a:gd name="connsiteX38" fmla="*/ 278 w 554"/>
                    <a:gd name="connsiteY38" fmla="*/ 1386 h 1939"/>
                    <a:gd name="connsiteX39" fmla="*/ 278 w 554"/>
                    <a:gd name="connsiteY39" fmla="*/ 1386 h 1939"/>
                    <a:gd name="connsiteX40" fmla="*/ 278 w 554"/>
                    <a:gd name="connsiteY40" fmla="*/ 1386 h 1939"/>
                    <a:gd name="connsiteX41" fmla="*/ 278 w 554"/>
                    <a:gd name="connsiteY41" fmla="*/ 1386 h 1939"/>
                    <a:gd name="connsiteX42" fmla="*/ 278 w 554"/>
                    <a:gd name="connsiteY42" fmla="*/ 1386 h 1939"/>
                    <a:gd name="connsiteX43" fmla="*/ 278 w 554"/>
                    <a:gd name="connsiteY43" fmla="*/ 1386 h 1939"/>
                    <a:gd name="connsiteX44" fmla="*/ 278 w 554"/>
                    <a:gd name="connsiteY44" fmla="*/ 1386 h 1939"/>
                    <a:gd name="connsiteX45" fmla="*/ 278 w 554"/>
                    <a:gd name="connsiteY45" fmla="*/ 1386 h 1939"/>
                    <a:gd name="connsiteX46" fmla="*/ 278 w 554"/>
                    <a:gd name="connsiteY46" fmla="*/ 1386 h 1939"/>
                    <a:gd name="connsiteX47" fmla="*/ 278 w 554"/>
                    <a:gd name="connsiteY47" fmla="*/ 1386 h 1939"/>
                    <a:gd name="connsiteX48" fmla="*/ 278 w 554"/>
                    <a:gd name="connsiteY48" fmla="*/ 1386 h 1939"/>
                    <a:gd name="connsiteX49" fmla="*/ 278 w 554"/>
                    <a:gd name="connsiteY49" fmla="*/ 1386 h 1939"/>
                    <a:gd name="connsiteX50" fmla="*/ 278 w 554"/>
                    <a:gd name="connsiteY50" fmla="*/ 1386 h 1939"/>
                    <a:gd name="connsiteX51" fmla="*/ 278 w 554"/>
                    <a:gd name="connsiteY51" fmla="*/ 1386 h 1939"/>
                    <a:gd name="connsiteX52" fmla="*/ 278 w 554"/>
                    <a:gd name="connsiteY52" fmla="*/ 1386 h 1939"/>
                    <a:gd name="connsiteX53" fmla="*/ 278 w 554"/>
                    <a:gd name="connsiteY53" fmla="*/ 1386 h 1939"/>
                    <a:gd name="connsiteX54" fmla="*/ 278 w 554"/>
                    <a:gd name="connsiteY54" fmla="*/ 1386 h 1939"/>
                    <a:gd name="connsiteX55" fmla="*/ 278 w 554"/>
                    <a:gd name="connsiteY55" fmla="*/ 1386 h 1939"/>
                    <a:gd name="connsiteX56" fmla="*/ 278 w 554"/>
                    <a:gd name="connsiteY56" fmla="*/ 1386 h 1939"/>
                    <a:gd name="connsiteX57" fmla="*/ 278 w 554"/>
                    <a:gd name="connsiteY57" fmla="*/ 1386 h 1939"/>
                    <a:gd name="connsiteX58" fmla="*/ 278 w 554"/>
                    <a:gd name="connsiteY58" fmla="*/ 1386 h 1939"/>
                    <a:gd name="connsiteX59" fmla="*/ 278 w 554"/>
                    <a:gd name="connsiteY59" fmla="*/ 1386 h 1939"/>
                    <a:gd name="connsiteX60" fmla="*/ 278 w 554"/>
                    <a:gd name="connsiteY60" fmla="*/ 1386 h 1939"/>
                    <a:gd name="connsiteX61" fmla="*/ 278 w 554"/>
                    <a:gd name="connsiteY61" fmla="*/ 1386 h 1939"/>
                    <a:gd name="connsiteX62" fmla="*/ 278 w 554"/>
                    <a:gd name="connsiteY62" fmla="*/ 1386 h 1939"/>
                    <a:gd name="connsiteX63" fmla="*/ 278 w 554"/>
                    <a:gd name="connsiteY63" fmla="*/ 1386 h 1939"/>
                    <a:gd name="connsiteX64" fmla="*/ 278 w 554"/>
                    <a:gd name="connsiteY64" fmla="*/ 1386 h 1939"/>
                    <a:gd name="connsiteX65" fmla="*/ 278 w 554"/>
                    <a:gd name="connsiteY65" fmla="*/ 1386 h 1939"/>
                    <a:gd name="connsiteX66" fmla="*/ 278 w 554"/>
                    <a:gd name="connsiteY66" fmla="*/ 1386 h 1939"/>
                    <a:gd name="connsiteX67" fmla="*/ 278 w 554"/>
                    <a:gd name="connsiteY67" fmla="*/ 1386 h 1939"/>
                    <a:gd name="connsiteX68" fmla="*/ 278 w 554"/>
                    <a:gd name="connsiteY68" fmla="*/ 1386 h 1939"/>
                    <a:gd name="connsiteX69" fmla="*/ 278 w 554"/>
                    <a:gd name="connsiteY69" fmla="*/ 1386 h 1939"/>
                    <a:gd name="connsiteX70" fmla="*/ 278 w 554"/>
                    <a:gd name="connsiteY70" fmla="*/ 1386 h 1939"/>
                    <a:gd name="connsiteX71" fmla="*/ 278 w 554"/>
                    <a:gd name="connsiteY71" fmla="*/ 1386 h 1939"/>
                    <a:gd name="connsiteX72" fmla="*/ 278 w 554"/>
                    <a:gd name="connsiteY72" fmla="*/ 1386 h 1939"/>
                    <a:gd name="connsiteX73" fmla="*/ 278 w 554"/>
                    <a:gd name="connsiteY73" fmla="*/ 1386 h 1939"/>
                    <a:gd name="connsiteX74" fmla="*/ 278 w 554"/>
                    <a:gd name="connsiteY74" fmla="*/ 1386 h 1939"/>
                    <a:gd name="connsiteX75" fmla="*/ 278 w 554"/>
                    <a:gd name="connsiteY75" fmla="*/ 1386 h 1939"/>
                    <a:gd name="connsiteX76" fmla="*/ 278 w 554"/>
                    <a:gd name="connsiteY76" fmla="*/ 1386 h 1939"/>
                    <a:gd name="connsiteX77" fmla="*/ 278 w 554"/>
                    <a:gd name="connsiteY77" fmla="*/ 1386 h 1939"/>
                    <a:gd name="connsiteX78" fmla="*/ 278 w 554"/>
                    <a:gd name="connsiteY78" fmla="*/ 1386 h 1939"/>
                    <a:gd name="connsiteX79" fmla="*/ 278 w 554"/>
                    <a:gd name="connsiteY79" fmla="*/ 1386 h 1939"/>
                    <a:gd name="connsiteX80" fmla="*/ 278 w 554"/>
                    <a:gd name="connsiteY80" fmla="*/ 1386 h 1939"/>
                    <a:gd name="connsiteX81" fmla="*/ 278 w 554"/>
                    <a:gd name="connsiteY81" fmla="*/ 1386 h 1939"/>
                    <a:gd name="connsiteX82" fmla="*/ 278 w 554"/>
                    <a:gd name="connsiteY82" fmla="*/ 1386 h 1939"/>
                    <a:gd name="connsiteX83" fmla="*/ 278 w 554"/>
                    <a:gd name="connsiteY83" fmla="*/ 1386 h 1939"/>
                    <a:gd name="connsiteX84" fmla="*/ 278 w 554"/>
                    <a:gd name="connsiteY84" fmla="*/ 1386 h 1939"/>
                    <a:gd name="connsiteX85" fmla="*/ 278 w 554"/>
                    <a:gd name="connsiteY85" fmla="*/ 1386 h 1939"/>
                    <a:gd name="connsiteX86" fmla="*/ 278 w 554"/>
                    <a:gd name="connsiteY86" fmla="*/ 1386 h 1939"/>
                    <a:gd name="connsiteX87" fmla="*/ 278 w 554"/>
                    <a:gd name="connsiteY87" fmla="*/ 1386 h 1939"/>
                    <a:gd name="connsiteX88" fmla="*/ 278 w 554"/>
                    <a:gd name="connsiteY88" fmla="*/ 1386 h 1939"/>
                    <a:gd name="connsiteX89" fmla="*/ 278 w 554"/>
                    <a:gd name="connsiteY89" fmla="*/ 1386 h 1939"/>
                    <a:gd name="connsiteX90" fmla="*/ 278 w 554"/>
                    <a:gd name="connsiteY90" fmla="*/ 1386 h 1939"/>
                    <a:gd name="connsiteX91" fmla="*/ 278 w 554"/>
                    <a:gd name="connsiteY91" fmla="*/ 1386 h 1939"/>
                    <a:gd name="connsiteX92" fmla="*/ 278 w 554"/>
                    <a:gd name="connsiteY92" fmla="*/ 1386 h 1939"/>
                    <a:gd name="connsiteX93" fmla="*/ 278 w 554"/>
                    <a:gd name="connsiteY93" fmla="*/ 1386 h 1939"/>
                    <a:gd name="connsiteX94" fmla="*/ 278 w 554"/>
                    <a:gd name="connsiteY94" fmla="*/ 1386 h 1939"/>
                    <a:gd name="connsiteX95" fmla="*/ 278 w 554"/>
                    <a:gd name="connsiteY95" fmla="*/ 1386 h 1939"/>
                    <a:gd name="connsiteX96" fmla="*/ 278 w 554"/>
                    <a:gd name="connsiteY96" fmla="*/ 1386 h 1939"/>
                    <a:gd name="connsiteX97" fmla="*/ 278 w 554"/>
                    <a:gd name="connsiteY97" fmla="*/ 1386 h 1939"/>
                    <a:gd name="connsiteX98" fmla="*/ 278 w 554"/>
                    <a:gd name="connsiteY98" fmla="*/ 1386 h 1939"/>
                    <a:gd name="connsiteX99" fmla="*/ 278 w 554"/>
                    <a:gd name="connsiteY99" fmla="*/ 1386 h 1939"/>
                    <a:gd name="connsiteX100" fmla="*/ 278 w 554"/>
                    <a:gd name="connsiteY100" fmla="*/ 1386 h 1939"/>
                    <a:gd name="connsiteX101" fmla="*/ 278 w 554"/>
                    <a:gd name="connsiteY101" fmla="*/ 1386 h 1939"/>
                    <a:gd name="connsiteX102" fmla="*/ 278 w 554"/>
                    <a:gd name="connsiteY102" fmla="*/ 1386 h 1939"/>
                    <a:gd name="connsiteX103" fmla="*/ 278 w 554"/>
                    <a:gd name="connsiteY103" fmla="*/ 1386 h 1939"/>
                    <a:gd name="connsiteX104" fmla="*/ 278 w 554"/>
                    <a:gd name="connsiteY104" fmla="*/ 1386 h 1939"/>
                    <a:gd name="connsiteX105" fmla="*/ 278 w 554"/>
                    <a:gd name="connsiteY105" fmla="*/ 1386 h 1939"/>
                    <a:gd name="connsiteX106" fmla="*/ 278 w 554"/>
                    <a:gd name="connsiteY106" fmla="*/ 1386 h 1939"/>
                    <a:gd name="connsiteX107" fmla="*/ 278 w 554"/>
                    <a:gd name="connsiteY107" fmla="*/ 1386 h 1939"/>
                    <a:gd name="connsiteX108" fmla="*/ 278 w 554"/>
                    <a:gd name="connsiteY108" fmla="*/ 1386 h 1939"/>
                    <a:gd name="connsiteX109" fmla="*/ 278 w 554"/>
                    <a:gd name="connsiteY109" fmla="*/ 1386 h 1939"/>
                    <a:gd name="connsiteX110" fmla="*/ 278 w 554"/>
                    <a:gd name="connsiteY110" fmla="*/ 1386 h 1939"/>
                    <a:gd name="connsiteX111" fmla="*/ 278 w 554"/>
                    <a:gd name="connsiteY111" fmla="*/ 1386 h 1939"/>
                    <a:gd name="connsiteX112" fmla="*/ 278 w 554"/>
                    <a:gd name="connsiteY112" fmla="*/ 1386 h 1939"/>
                    <a:gd name="connsiteX113" fmla="*/ 278 w 554"/>
                    <a:gd name="connsiteY113" fmla="*/ 1386 h 1939"/>
                    <a:gd name="connsiteX114" fmla="*/ 278 w 554"/>
                    <a:gd name="connsiteY114" fmla="*/ 1386 h 1939"/>
                    <a:gd name="connsiteX115" fmla="*/ 278 w 554"/>
                    <a:gd name="connsiteY115" fmla="*/ 1386 h 1939"/>
                    <a:gd name="connsiteX116" fmla="*/ 278 w 554"/>
                    <a:gd name="connsiteY116" fmla="*/ 1386 h 1939"/>
                    <a:gd name="connsiteX117" fmla="*/ 278 w 554"/>
                    <a:gd name="connsiteY117" fmla="*/ 1386 h 1939"/>
                    <a:gd name="connsiteX118" fmla="*/ 278 w 554"/>
                    <a:gd name="connsiteY118" fmla="*/ 1386 h 1939"/>
                    <a:gd name="connsiteX119" fmla="*/ 278 w 554"/>
                    <a:gd name="connsiteY119" fmla="*/ 1386 h 1939"/>
                    <a:gd name="connsiteX120" fmla="*/ 278 w 554"/>
                    <a:gd name="connsiteY120" fmla="*/ 1386 h 1939"/>
                    <a:gd name="connsiteX121" fmla="*/ 278 w 554"/>
                    <a:gd name="connsiteY121" fmla="*/ 1386 h 1939"/>
                    <a:gd name="connsiteX122" fmla="*/ 278 w 554"/>
                    <a:gd name="connsiteY122" fmla="*/ 1386 h 1939"/>
                    <a:gd name="connsiteX123" fmla="*/ 278 w 554"/>
                    <a:gd name="connsiteY123" fmla="*/ 1386 h 1939"/>
                    <a:gd name="connsiteX124" fmla="*/ 278 w 554"/>
                    <a:gd name="connsiteY124" fmla="*/ 1386 h 1939"/>
                    <a:gd name="connsiteX125" fmla="*/ 278 w 554"/>
                    <a:gd name="connsiteY125" fmla="*/ 1386 h 1939"/>
                    <a:gd name="connsiteX126" fmla="*/ 278 w 554"/>
                    <a:gd name="connsiteY126" fmla="*/ 1386 h 1939"/>
                    <a:gd name="connsiteX127" fmla="*/ 278 w 554"/>
                    <a:gd name="connsiteY127" fmla="*/ 1386 h 1939"/>
                    <a:gd name="connsiteX128" fmla="*/ 278 w 554"/>
                    <a:gd name="connsiteY128" fmla="*/ 1386 h 1939"/>
                    <a:gd name="connsiteX129" fmla="*/ 278 w 554"/>
                    <a:gd name="connsiteY129" fmla="*/ 1386 h 1939"/>
                    <a:gd name="connsiteX130" fmla="*/ 278 w 554"/>
                    <a:gd name="connsiteY130" fmla="*/ 1386 h 1939"/>
                    <a:gd name="connsiteX131" fmla="*/ 278 w 554"/>
                    <a:gd name="connsiteY131" fmla="*/ 1386 h 1939"/>
                    <a:gd name="connsiteX132" fmla="*/ 278 w 554"/>
                    <a:gd name="connsiteY132" fmla="*/ 1386 h 1939"/>
                    <a:gd name="connsiteX133" fmla="*/ 278 w 554"/>
                    <a:gd name="connsiteY133" fmla="*/ 1386 h 1939"/>
                    <a:gd name="connsiteX134" fmla="*/ 278 w 554"/>
                    <a:gd name="connsiteY134" fmla="*/ 1386 h 1939"/>
                    <a:gd name="connsiteX135" fmla="*/ 278 w 554"/>
                    <a:gd name="connsiteY135" fmla="*/ 1386 h 1939"/>
                    <a:gd name="connsiteX136" fmla="*/ 278 w 554"/>
                    <a:gd name="connsiteY136" fmla="*/ 1386 h 1939"/>
                    <a:gd name="connsiteX137" fmla="*/ 278 w 554"/>
                    <a:gd name="connsiteY137" fmla="*/ 1386 h 1939"/>
                    <a:gd name="connsiteX138" fmla="*/ 278 w 554"/>
                    <a:gd name="connsiteY138" fmla="*/ 1386 h 1939"/>
                    <a:gd name="connsiteX139" fmla="*/ 278 w 554"/>
                    <a:gd name="connsiteY139" fmla="*/ 1386 h 1939"/>
                    <a:gd name="connsiteX140" fmla="*/ 278 w 554"/>
                    <a:gd name="connsiteY140" fmla="*/ 1386 h 1939"/>
                    <a:gd name="connsiteX141" fmla="*/ 278 w 554"/>
                    <a:gd name="connsiteY141" fmla="*/ 1386 h 1939"/>
                    <a:gd name="connsiteX142" fmla="*/ 278 w 554"/>
                    <a:gd name="connsiteY142" fmla="*/ 1386 h 1939"/>
                    <a:gd name="connsiteX143" fmla="*/ 278 w 554"/>
                    <a:gd name="connsiteY143" fmla="*/ 1386 h 1939"/>
                    <a:gd name="connsiteX144" fmla="*/ 278 w 554"/>
                    <a:gd name="connsiteY144" fmla="*/ 1386 h 1939"/>
                    <a:gd name="connsiteX145" fmla="*/ 278 w 554"/>
                    <a:gd name="connsiteY145" fmla="*/ 1386 h 1939"/>
                    <a:gd name="connsiteX146" fmla="*/ 278 w 554"/>
                    <a:gd name="connsiteY146" fmla="*/ 1386 h 1939"/>
                    <a:gd name="connsiteX147" fmla="*/ 278 w 554"/>
                    <a:gd name="connsiteY147" fmla="*/ 1386 h 1939"/>
                    <a:gd name="connsiteX148" fmla="*/ 278 w 554"/>
                    <a:gd name="connsiteY148" fmla="*/ 1386 h 1939"/>
                    <a:gd name="connsiteX149" fmla="*/ 278 w 554"/>
                    <a:gd name="connsiteY149" fmla="*/ 1386 h 1939"/>
                    <a:gd name="connsiteX150" fmla="*/ 278 w 554"/>
                    <a:gd name="connsiteY150" fmla="*/ 1386 h 1939"/>
                    <a:gd name="connsiteX151" fmla="*/ 278 w 554"/>
                    <a:gd name="connsiteY151" fmla="*/ 1386 h 1939"/>
                    <a:gd name="connsiteX152" fmla="*/ 278 w 554"/>
                    <a:gd name="connsiteY152" fmla="*/ 1386 h 1939"/>
                    <a:gd name="connsiteX153" fmla="*/ 278 w 554"/>
                    <a:gd name="connsiteY153" fmla="*/ 1386 h 1939"/>
                    <a:gd name="connsiteX154" fmla="*/ 278 w 554"/>
                    <a:gd name="connsiteY154" fmla="*/ 1386 h 1939"/>
                    <a:gd name="connsiteX155" fmla="*/ 278 w 554"/>
                    <a:gd name="connsiteY155" fmla="*/ 1386 h 1939"/>
                    <a:gd name="connsiteX156" fmla="*/ 278 w 554"/>
                    <a:gd name="connsiteY156" fmla="*/ 1386 h 1939"/>
                    <a:gd name="connsiteX157" fmla="*/ 278 w 554"/>
                    <a:gd name="connsiteY157" fmla="*/ 1386 h 1939"/>
                    <a:gd name="connsiteX158" fmla="*/ 278 w 554"/>
                    <a:gd name="connsiteY158" fmla="*/ 1386 h 1939"/>
                    <a:gd name="connsiteX159" fmla="*/ 278 w 554"/>
                    <a:gd name="connsiteY159" fmla="*/ 1386 h 1939"/>
                    <a:gd name="connsiteX160" fmla="*/ 278 w 554"/>
                    <a:gd name="connsiteY160" fmla="*/ 1386 h 1939"/>
                    <a:gd name="connsiteX161" fmla="*/ 278 w 554"/>
                    <a:gd name="connsiteY161" fmla="*/ 1386 h 1939"/>
                    <a:gd name="connsiteX162" fmla="*/ 278 w 554"/>
                    <a:gd name="connsiteY162" fmla="*/ 1386 h 1939"/>
                    <a:gd name="connsiteX163" fmla="*/ 278 w 554"/>
                    <a:gd name="connsiteY163" fmla="*/ 1386 h 1939"/>
                    <a:gd name="connsiteX164" fmla="*/ 278 w 554"/>
                    <a:gd name="connsiteY164" fmla="*/ 1386 h 1939"/>
                    <a:gd name="connsiteX165" fmla="*/ 278 w 554"/>
                    <a:gd name="connsiteY165" fmla="*/ 1386 h 1939"/>
                    <a:gd name="connsiteX166" fmla="*/ 278 w 554"/>
                    <a:gd name="connsiteY166" fmla="*/ 1386 h 1939"/>
                    <a:gd name="connsiteX167" fmla="*/ 278 w 554"/>
                    <a:gd name="connsiteY167" fmla="*/ 1386 h 1939"/>
                    <a:gd name="connsiteX168" fmla="*/ 278 w 554"/>
                    <a:gd name="connsiteY168" fmla="*/ 1386 h 1939"/>
                    <a:gd name="connsiteX169" fmla="*/ 278 w 554"/>
                    <a:gd name="connsiteY169" fmla="*/ 1386 h 1939"/>
                    <a:gd name="connsiteX170" fmla="*/ 278 w 554"/>
                    <a:gd name="connsiteY170" fmla="*/ 1386 h 1939"/>
                    <a:gd name="connsiteX171" fmla="*/ 278 w 554"/>
                    <a:gd name="connsiteY171" fmla="*/ 1386 h 1939"/>
                    <a:gd name="connsiteX172" fmla="*/ 278 w 554"/>
                    <a:gd name="connsiteY172" fmla="*/ 1386 h 1939"/>
                    <a:gd name="connsiteX173" fmla="*/ 278 w 554"/>
                    <a:gd name="connsiteY173" fmla="*/ 1386 h 1939"/>
                    <a:gd name="connsiteX174" fmla="*/ 278 w 554"/>
                    <a:gd name="connsiteY174" fmla="*/ 1386 h 1939"/>
                    <a:gd name="connsiteX175" fmla="*/ 278 w 554"/>
                    <a:gd name="connsiteY175" fmla="*/ 1386 h 1939"/>
                    <a:gd name="connsiteX176" fmla="*/ 278 w 554"/>
                    <a:gd name="connsiteY176" fmla="*/ 1386 h 1939"/>
                    <a:gd name="connsiteX177" fmla="*/ 278 w 554"/>
                    <a:gd name="connsiteY177" fmla="*/ 1386 h 1939"/>
                    <a:gd name="connsiteX178" fmla="*/ 278 w 554"/>
                    <a:gd name="connsiteY178" fmla="*/ 1386 h 1939"/>
                    <a:gd name="connsiteX179" fmla="*/ 278 w 554"/>
                    <a:gd name="connsiteY179" fmla="*/ 1386 h 1939"/>
                    <a:gd name="connsiteX180" fmla="*/ 278 w 554"/>
                    <a:gd name="connsiteY180" fmla="*/ 1386 h 1939"/>
                    <a:gd name="connsiteX181" fmla="*/ 278 w 554"/>
                    <a:gd name="connsiteY181" fmla="*/ 1386 h 1939"/>
                    <a:gd name="connsiteX182" fmla="*/ 278 w 554"/>
                    <a:gd name="connsiteY182" fmla="*/ 1386 h 1939"/>
                    <a:gd name="connsiteX183" fmla="*/ 278 w 554"/>
                    <a:gd name="connsiteY183" fmla="*/ 1386 h 1939"/>
                    <a:gd name="connsiteX184" fmla="*/ 278 w 554"/>
                    <a:gd name="connsiteY184" fmla="*/ 1386 h 1939"/>
                    <a:gd name="connsiteX185" fmla="*/ 278 w 554"/>
                    <a:gd name="connsiteY185" fmla="*/ 1386 h 1939"/>
                    <a:gd name="connsiteX186" fmla="*/ 278 w 554"/>
                    <a:gd name="connsiteY186" fmla="*/ 1386 h 1939"/>
                    <a:gd name="connsiteX187" fmla="*/ 278 w 554"/>
                    <a:gd name="connsiteY187" fmla="*/ 1386 h 1939"/>
                    <a:gd name="connsiteX188" fmla="*/ 278 w 554"/>
                    <a:gd name="connsiteY188" fmla="*/ 1386 h 1939"/>
                    <a:gd name="connsiteX189" fmla="*/ 278 w 554"/>
                    <a:gd name="connsiteY189" fmla="*/ 1386 h 1939"/>
                    <a:gd name="connsiteX190" fmla="*/ 278 w 554"/>
                    <a:gd name="connsiteY190" fmla="*/ 1386 h 1939"/>
                    <a:gd name="connsiteX191" fmla="*/ 278 w 554"/>
                    <a:gd name="connsiteY191" fmla="*/ 1386 h 1939"/>
                    <a:gd name="connsiteX192" fmla="*/ 278 w 554"/>
                    <a:gd name="connsiteY192" fmla="*/ 1386 h 1939"/>
                    <a:gd name="connsiteX193" fmla="*/ 278 w 554"/>
                    <a:gd name="connsiteY193" fmla="*/ 1386 h 1939"/>
                    <a:gd name="connsiteX194" fmla="*/ 278 w 554"/>
                    <a:gd name="connsiteY194" fmla="*/ 1386 h 1939"/>
                    <a:gd name="connsiteX195" fmla="*/ 278 w 554"/>
                    <a:gd name="connsiteY195" fmla="*/ 1386 h 1939"/>
                    <a:gd name="connsiteX196" fmla="*/ 278 w 554"/>
                    <a:gd name="connsiteY196" fmla="*/ 1386 h 1939"/>
                    <a:gd name="connsiteX197" fmla="*/ 278 w 554"/>
                    <a:gd name="connsiteY197" fmla="*/ 1386 h 1939"/>
                    <a:gd name="connsiteX198" fmla="*/ 278 w 554"/>
                    <a:gd name="connsiteY198" fmla="*/ 1386 h 1939"/>
                    <a:gd name="connsiteX199" fmla="*/ 278 w 554"/>
                    <a:gd name="connsiteY199" fmla="*/ 1386 h 1939"/>
                    <a:gd name="connsiteX200" fmla="*/ 278 w 554"/>
                    <a:gd name="connsiteY200" fmla="*/ 1386 h 1939"/>
                    <a:gd name="connsiteX201" fmla="*/ 278 w 554"/>
                    <a:gd name="connsiteY201" fmla="*/ 1386 h 1939"/>
                    <a:gd name="connsiteX202" fmla="*/ 278 w 554"/>
                    <a:gd name="connsiteY202" fmla="*/ 1386 h 1939"/>
                    <a:gd name="connsiteX203" fmla="*/ 278 w 554"/>
                    <a:gd name="connsiteY203" fmla="*/ 1386 h 1939"/>
                    <a:gd name="connsiteX204" fmla="*/ 278 w 554"/>
                    <a:gd name="connsiteY204" fmla="*/ 1386 h 1939"/>
                    <a:gd name="connsiteX205" fmla="*/ 278 w 554"/>
                    <a:gd name="connsiteY205" fmla="*/ 1386 h 1939"/>
                    <a:gd name="connsiteX206" fmla="*/ 278 w 554"/>
                    <a:gd name="connsiteY206" fmla="*/ 1386 h 1939"/>
                    <a:gd name="connsiteX207" fmla="*/ 278 w 554"/>
                    <a:gd name="connsiteY207" fmla="*/ 1386 h 1939"/>
                    <a:gd name="connsiteX208" fmla="*/ 278 w 554"/>
                    <a:gd name="connsiteY208" fmla="*/ 1386 h 1939"/>
                    <a:gd name="connsiteX209" fmla="*/ 278 w 554"/>
                    <a:gd name="connsiteY209" fmla="*/ 1386 h 1939"/>
                    <a:gd name="connsiteX210" fmla="*/ 278 w 554"/>
                    <a:gd name="connsiteY210" fmla="*/ 1386 h 1939"/>
                    <a:gd name="connsiteX211" fmla="*/ 278 w 554"/>
                    <a:gd name="connsiteY211" fmla="*/ 1386 h 1939"/>
                    <a:gd name="connsiteX212" fmla="*/ 278 w 554"/>
                    <a:gd name="connsiteY212" fmla="*/ 1386 h 1939"/>
                    <a:gd name="connsiteX213" fmla="*/ 278 w 554"/>
                    <a:gd name="connsiteY213" fmla="*/ 1386 h 1939"/>
                    <a:gd name="connsiteX214" fmla="*/ 278 w 554"/>
                    <a:gd name="connsiteY214" fmla="*/ 1386 h 1939"/>
                    <a:gd name="connsiteX215" fmla="*/ 278 w 554"/>
                    <a:gd name="connsiteY215" fmla="*/ 1386 h 1939"/>
                    <a:gd name="connsiteX216" fmla="*/ 278 w 554"/>
                    <a:gd name="connsiteY216" fmla="*/ 1386 h 1939"/>
                    <a:gd name="connsiteX217" fmla="*/ 278 w 554"/>
                    <a:gd name="connsiteY217" fmla="*/ 1386 h 1939"/>
                    <a:gd name="connsiteX218" fmla="*/ 278 w 554"/>
                    <a:gd name="connsiteY218" fmla="*/ 1386 h 1939"/>
                    <a:gd name="connsiteX219" fmla="*/ 278 w 554"/>
                    <a:gd name="connsiteY219" fmla="*/ 1386 h 1939"/>
                    <a:gd name="connsiteX220" fmla="*/ 278 w 554"/>
                    <a:gd name="connsiteY220" fmla="*/ 1386 h 1939"/>
                    <a:gd name="connsiteX221" fmla="*/ 278 w 554"/>
                    <a:gd name="connsiteY221" fmla="*/ 1386 h 1939"/>
                    <a:gd name="connsiteX222" fmla="*/ 278 w 554"/>
                    <a:gd name="connsiteY222" fmla="*/ 1386 h 1939"/>
                    <a:gd name="connsiteX223" fmla="*/ 278 w 554"/>
                    <a:gd name="connsiteY223" fmla="*/ 1386 h 1939"/>
                    <a:gd name="connsiteX224" fmla="*/ 278 w 554"/>
                    <a:gd name="connsiteY224" fmla="*/ 1386 h 1939"/>
                    <a:gd name="connsiteX225" fmla="*/ 278 w 554"/>
                    <a:gd name="connsiteY225" fmla="*/ 1386 h 1939"/>
                    <a:gd name="connsiteX226" fmla="*/ 278 w 554"/>
                    <a:gd name="connsiteY226" fmla="*/ 1386 h 1939"/>
                    <a:gd name="connsiteX227" fmla="*/ 278 w 554"/>
                    <a:gd name="connsiteY227" fmla="*/ 1386 h 1939"/>
                    <a:gd name="connsiteX228" fmla="*/ 278 w 554"/>
                    <a:gd name="connsiteY228" fmla="*/ 1386 h 1939"/>
                    <a:gd name="connsiteX229" fmla="*/ 278 w 554"/>
                    <a:gd name="connsiteY229" fmla="*/ 1386 h 1939"/>
                    <a:gd name="connsiteX230" fmla="*/ 278 w 554"/>
                    <a:gd name="connsiteY230" fmla="*/ 1386 h 1939"/>
                    <a:gd name="connsiteX231" fmla="*/ 278 w 554"/>
                    <a:gd name="connsiteY231" fmla="*/ 1386 h 1939"/>
                    <a:gd name="connsiteX232" fmla="*/ 278 w 554"/>
                    <a:gd name="connsiteY232" fmla="*/ 1386 h 1939"/>
                    <a:gd name="connsiteX233" fmla="*/ 278 w 554"/>
                    <a:gd name="connsiteY233" fmla="*/ 1386 h 1939"/>
                    <a:gd name="connsiteX234" fmla="*/ 278 w 554"/>
                    <a:gd name="connsiteY234" fmla="*/ 1386 h 1939"/>
                    <a:gd name="connsiteX235" fmla="*/ 278 w 554"/>
                    <a:gd name="connsiteY235" fmla="*/ 1386 h 1939"/>
                    <a:gd name="connsiteX236" fmla="*/ 278 w 554"/>
                    <a:gd name="connsiteY236" fmla="*/ 1386 h 1939"/>
                    <a:gd name="connsiteX237" fmla="*/ 278 w 554"/>
                    <a:gd name="connsiteY237" fmla="*/ 1386 h 1939"/>
                    <a:gd name="connsiteX238" fmla="*/ 278 w 554"/>
                    <a:gd name="connsiteY238" fmla="*/ 1386 h 1939"/>
                    <a:gd name="connsiteX239" fmla="*/ 278 w 554"/>
                    <a:gd name="connsiteY239" fmla="*/ 1386 h 1939"/>
                    <a:gd name="connsiteX240" fmla="*/ 278 w 554"/>
                    <a:gd name="connsiteY240" fmla="*/ 1386 h 1939"/>
                    <a:gd name="connsiteX241" fmla="*/ 278 w 554"/>
                    <a:gd name="connsiteY241" fmla="*/ 1386 h 1939"/>
                    <a:gd name="connsiteX242" fmla="*/ 278 w 554"/>
                    <a:gd name="connsiteY242" fmla="*/ 1386 h 1939"/>
                    <a:gd name="connsiteX243" fmla="*/ 278 w 554"/>
                    <a:gd name="connsiteY243" fmla="*/ 1386 h 1939"/>
                    <a:gd name="connsiteX244" fmla="*/ 278 w 554"/>
                    <a:gd name="connsiteY244" fmla="*/ 1386 h 1939"/>
                    <a:gd name="connsiteX245" fmla="*/ 278 w 554"/>
                    <a:gd name="connsiteY245" fmla="*/ 1386 h 1939"/>
                    <a:gd name="connsiteX246" fmla="*/ 278 w 554"/>
                    <a:gd name="connsiteY246" fmla="*/ 1386 h 1939"/>
                    <a:gd name="connsiteX247" fmla="*/ 278 w 554"/>
                    <a:gd name="connsiteY247" fmla="*/ 1386 h 1939"/>
                    <a:gd name="connsiteX248" fmla="*/ 278 w 554"/>
                    <a:gd name="connsiteY248" fmla="*/ 1386 h 1939"/>
                    <a:gd name="connsiteX249" fmla="*/ 278 w 554"/>
                    <a:gd name="connsiteY249" fmla="*/ 1386 h 1939"/>
                    <a:gd name="connsiteX250" fmla="*/ 278 w 554"/>
                    <a:gd name="connsiteY250" fmla="*/ 1386 h 1939"/>
                    <a:gd name="connsiteX251" fmla="*/ 278 w 554"/>
                    <a:gd name="connsiteY251" fmla="*/ 1386 h 1939"/>
                    <a:gd name="connsiteX252" fmla="*/ 278 w 554"/>
                    <a:gd name="connsiteY252" fmla="*/ 1386 h 1939"/>
                    <a:gd name="connsiteX253" fmla="*/ 278 w 554"/>
                    <a:gd name="connsiteY253" fmla="*/ 1386 h 1939"/>
                    <a:gd name="connsiteX254" fmla="*/ 278 w 554"/>
                    <a:gd name="connsiteY254" fmla="*/ 1386 h 1939"/>
                    <a:gd name="connsiteX255" fmla="*/ 278 w 554"/>
                    <a:gd name="connsiteY255" fmla="*/ 1386 h 1939"/>
                    <a:gd name="connsiteX256" fmla="*/ 278 w 554"/>
                    <a:gd name="connsiteY256" fmla="*/ 1386 h 1939"/>
                    <a:gd name="connsiteX257" fmla="*/ 278 w 554"/>
                    <a:gd name="connsiteY257" fmla="*/ 1386 h 1939"/>
                    <a:gd name="connsiteX258" fmla="*/ 278 w 554"/>
                    <a:gd name="connsiteY258" fmla="*/ 1386 h 1939"/>
                    <a:gd name="connsiteX259" fmla="*/ 278 w 554"/>
                    <a:gd name="connsiteY259" fmla="*/ 1386 h 1939"/>
                    <a:gd name="connsiteX260" fmla="*/ 278 w 554"/>
                    <a:gd name="connsiteY260" fmla="*/ 1386 h 1939"/>
                    <a:gd name="connsiteX261" fmla="*/ 278 w 554"/>
                    <a:gd name="connsiteY261" fmla="*/ 1386 h 1939"/>
                    <a:gd name="connsiteX262" fmla="*/ 278 w 554"/>
                    <a:gd name="connsiteY262" fmla="*/ 1386 h 1939"/>
                    <a:gd name="connsiteX263" fmla="*/ 278 w 554"/>
                    <a:gd name="connsiteY263" fmla="*/ 1386 h 1939"/>
                    <a:gd name="connsiteX264" fmla="*/ 278 w 554"/>
                    <a:gd name="connsiteY264" fmla="*/ 1386 h 1939"/>
                    <a:gd name="connsiteX265" fmla="*/ 278 w 554"/>
                    <a:gd name="connsiteY265" fmla="*/ 1386 h 1939"/>
                    <a:gd name="connsiteX266" fmla="*/ 278 w 554"/>
                    <a:gd name="connsiteY266" fmla="*/ 1386 h 1939"/>
                    <a:gd name="connsiteX267" fmla="*/ 278 w 554"/>
                    <a:gd name="connsiteY267" fmla="*/ 1386 h 1939"/>
                    <a:gd name="connsiteX268" fmla="*/ 278 w 554"/>
                    <a:gd name="connsiteY268" fmla="*/ 1386 h 1939"/>
                    <a:gd name="connsiteX269" fmla="*/ 278 w 554"/>
                    <a:gd name="connsiteY269" fmla="*/ 1386 h 1939"/>
                    <a:gd name="connsiteX270" fmla="*/ 278 w 554"/>
                    <a:gd name="connsiteY270" fmla="*/ 1386 h 1939"/>
                    <a:gd name="connsiteX271" fmla="*/ 278 w 554"/>
                    <a:gd name="connsiteY271" fmla="*/ 1386 h 1939"/>
                    <a:gd name="connsiteX272" fmla="*/ 278 w 554"/>
                    <a:gd name="connsiteY272" fmla="*/ 1386 h 1939"/>
                    <a:gd name="connsiteX273" fmla="*/ 278 w 554"/>
                    <a:gd name="connsiteY273" fmla="*/ 1386 h 1939"/>
                    <a:gd name="connsiteX274" fmla="*/ 278 w 554"/>
                    <a:gd name="connsiteY274" fmla="*/ 1386 h 1939"/>
                    <a:gd name="connsiteX275" fmla="*/ 278 w 554"/>
                    <a:gd name="connsiteY275" fmla="*/ 1386 h 1939"/>
                    <a:gd name="connsiteX276" fmla="*/ 278 w 554"/>
                    <a:gd name="connsiteY276" fmla="*/ 1386 h 1939"/>
                    <a:gd name="connsiteX277" fmla="*/ 278 w 554"/>
                    <a:gd name="connsiteY277" fmla="*/ 1386 h 1939"/>
                    <a:gd name="connsiteX278" fmla="*/ 278 w 554"/>
                    <a:gd name="connsiteY278" fmla="*/ 1386 h 1939"/>
                    <a:gd name="connsiteX279" fmla="*/ 278 w 554"/>
                    <a:gd name="connsiteY279" fmla="*/ 1386 h 1939"/>
                    <a:gd name="connsiteX280" fmla="*/ 278 w 554"/>
                    <a:gd name="connsiteY280" fmla="*/ 1386 h 1939"/>
                    <a:gd name="connsiteX281" fmla="*/ 278 w 554"/>
                    <a:gd name="connsiteY281" fmla="*/ 1386 h 1939"/>
                    <a:gd name="connsiteX282" fmla="*/ 278 w 554"/>
                    <a:gd name="connsiteY282" fmla="*/ 1386 h 1939"/>
                    <a:gd name="connsiteX283" fmla="*/ 278 w 554"/>
                    <a:gd name="connsiteY283" fmla="*/ 1386 h 1939"/>
                    <a:gd name="connsiteX284" fmla="*/ 278 w 554"/>
                    <a:gd name="connsiteY284" fmla="*/ 1386 h 1939"/>
                    <a:gd name="connsiteX285" fmla="*/ 278 w 554"/>
                    <a:gd name="connsiteY285" fmla="*/ 1386 h 1939"/>
                    <a:gd name="connsiteX286" fmla="*/ 278 w 554"/>
                    <a:gd name="connsiteY286" fmla="*/ 1386 h 1939"/>
                    <a:gd name="connsiteX287" fmla="*/ 278 w 554"/>
                    <a:gd name="connsiteY287" fmla="*/ 1386 h 1939"/>
                    <a:gd name="connsiteX288" fmla="*/ 278 w 554"/>
                    <a:gd name="connsiteY288" fmla="*/ 1386 h 1939"/>
                    <a:gd name="connsiteX289" fmla="*/ 278 w 554"/>
                    <a:gd name="connsiteY289" fmla="*/ 1386 h 1939"/>
                    <a:gd name="connsiteX290" fmla="*/ 278 w 554"/>
                    <a:gd name="connsiteY290" fmla="*/ 1386 h 1939"/>
                    <a:gd name="connsiteX291" fmla="*/ 278 w 554"/>
                    <a:gd name="connsiteY291" fmla="*/ 1386 h 1939"/>
                    <a:gd name="connsiteX292" fmla="*/ 278 w 554"/>
                    <a:gd name="connsiteY292" fmla="*/ 1386 h 1939"/>
                    <a:gd name="connsiteX293" fmla="*/ 278 w 554"/>
                    <a:gd name="connsiteY293" fmla="*/ 1386 h 1939"/>
                    <a:gd name="connsiteX294" fmla="*/ 278 w 554"/>
                    <a:gd name="connsiteY294" fmla="*/ 1386 h 1939"/>
                    <a:gd name="connsiteX295" fmla="*/ 278 w 554"/>
                    <a:gd name="connsiteY295" fmla="*/ 1386 h 1939"/>
                    <a:gd name="connsiteX296" fmla="*/ 278 w 554"/>
                    <a:gd name="connsiteY296" fmla="*/ 1386 h 1939"/>
                    <a:gd name="connsiteX297" fmla="*/ 278 w 554"/>
                    <a:gd name="connsiteY297" fmla="*/ 1386 h 1939"/>
                    <a:gd name="connsiteX298" fmla="*/ 278 w 554"/>
                    <a:gd name="connsiteY298" fmla="*/ 1386 h 1939"/>
                    <a:gd name="connsiteX299" fmla="*/ 278 w 554"/>
                    <a:gd name="connsiteY299" fmla="*/ 1386 h 1939"/>
                    <a:gd name="connsiteX300" fmla="*/ 278 w 554"/>
                    <a:gd name="connsiteY300" fmla="*/ 1386 h 1939"/>
                    <a:gd name="connsiteX301" fmla="*/ 278 w 554"/>
                    <a:gd name="connsiteY301" fmla="*/ 1386 h 1939"/>
                    <a:gd name="connsiteX302" fmla="*/ 278 w 554"/>
                    <a:gd name="connsiteY302" fmla="*/ 1386 h 1939"/>
                    <a:gd name="connsiteX303" fmla="*/ 278 w 554"/>
                    <a:gd name="connsiteY303" fmla="*/ 1386 h 1939"/>
                    <a:gd name="connsiteX304" fmla="*/ 278 w 554"/>
                    <a:gd name="connsiteY304" fmla="*/ 1386 h 1939"/>
                    <a:gd name="connsiteX305" fmla="*/ 278 w 554"/>
                    <a:gd name="connsiteY305" fmla="*/ 1386 h 1939"/>
                    <a:gd name="connsiteX306" fmla="*/ 278 w 554"/>
                    <a:gd name="connsiteY306" fmla="*/ 1386 h 1939"/>
                    <a:gd name="connsiteX307" fmla="*/ 278 w 554"/>
                    <a:gd name="connsiteY307" fmla="*/ 1386 h 1939"/>
                    <a:gd name="connsiteX308" fmla="*/ 278 w 554"/>
                    <a:gd name="connsiteY308" fmla="*/ 1386 h 1939"/>
                    <a:gd name="connsiteX309" fmla="*/ 278 w 554"/>
                    <a:gd name="connsiteY309" fmla="*/ 1386 h 1939"/>
                    <a:gd name="connsiteX310" fmla="*/ 278 w 554"/>
                    <a:gd name="connsiteY310" fmla="*/ 1386 h 1939"/>
                    <a:gd name="connsiteX311" fmla="*/ 278 w 554"/>
                    <a:gd name="connsiteY311" fmla="*/ 1386 h 1939"/>
                    <a:gd name="connsiteX312" fmla="*/ 278 w 554"/>
                    <a:gd name="connsiteY312" fmla="*/ 1386 h 1939"/>
                    <a:gd name="connsiteX313" fmla="*/ 278 w 554"/>
                    <a:gd name="connsiteY313" fmla="*/ 1386 h 1939"/>
                    <a:gd name="connsiteX314" fmla="*/ 278 w 554"/>
                    <a:gd name="connsiteY314" fmla="*/ 1386 h 1939"/>
                    <a:gd name="connsiteX315" fmla="*/ 278 w 554"/>
                    <a:gd name="connsiteY315" fmla="*/ 1386 h 1939"/>
                    <a:gd name="connsiteX316" fmla="*/ 278 w 554"/>
                    <a:gd name="connsiteY316" fmla="*/ 1386 h 1939"/>
                    <a:gd name="connsiteX317" fmla="*/ 278 w 554"/>
                    <a:gd name="connsiteY317" fmla="*/ 1386 h 1939"/>
                    <a:gd name="connsiteX318" fmla="*/ 278 w 554"/>
                    <a:gd name="connsiteY318" fmla="*/ 1386 h 1939"/>
                    <a:gd name="connsiteX319" fmla="*/ 278 w 554"/>
                    <a:gd name="connsiteY319" fmla="*/ 1386 h 1939"/>
                    <a:gd name="connsiteX320" fmla="*/ 278 w 554"/>
                    <a:gd name="connsiteY320" fmla="*/ 1386 h 1939"/>
                    <a:gd name="connsiteX321" fmla="*/ 278 w 554"/>
                    <a:gd name="connsiteY321" fmla="*/ 1386 h 1939"/>
                    <a:gd name="connsiteX322" fmla="*/ 278 w 554"/>
                    <a:gd name="connsiteY322" fmla="*/ 1386 h 1939"/>
                    <a:gd name="connsiteX323" fmla="*/ 278 w 554"/>
                    <a:gd name="connsiteY323" fmla="*/ 1386 h 1939"/>
                    <a:gd name="connsiteX324" fmla="*/ 278 w 554"/>
                    <a:gd name="connsiteY324" fmla="*/ 1386 h 1939"/>
                    <a:gd name="connsiteX325" fmla="*/ 278 w 554"/>
                    <a:gd name="connsiteY325" fmla="*/ 1386 h 1939"/>
                    <a:gd name="connsiteX326" fmla="*/ 278 w 554"/>
                    <a:gd name="connsiteY326" fmla="*/ 1386 h 1939"/>
                    <a:gd name="connsiteX327" fmla="*/ 278 w 554"/>
                    <a:gd name="connsiteY327" fmla="*/ 1386 h 1939"/>
                    <a:gd name="connsiteX328" fmla="*/ 278 w 554"/>
                    <a:gd name="connsiteY328" fmla="*/ 1386 h 1939"/>
                    <a:gd name="connsiteX329" fmla="*/ 278 w 554"/>
                    <a:gd name="connsiteY329" fmla="*/ 1386 h 1939"/>
                    <a:gd name="connsiteX330" fmla="*/ 278 w 554"/>
                    <a:gd name="connsiteY330" fmla="*/ 1386 h 1939"/>
                    <a:gd name="connsiteX331" fmla="*/ 278 w 554"/>
                    <a:gd name="connsiteY331" fmla="*/ 1386 h 1939"/>
                    <a:gd name="connsiteX332" fmla="*/ 278 w 554"/>
                    <a:gd name="connsiteY332" fmla="*/ 1386 h 1939"/>
                    <a:gd name="connsiteX333" fmla="*/ 278 w 554"/>
                    <a:gd name="connsiteY333" fmla="*/ 1386 h 1939"/>
                    <a:gd name="connsiteX334" fmla="*/ 278 w 554"/>
                    <a:gd name="connsiteY334" fmla="*/ 1386 h 1939"/>
                    <a:gd name="connsiteX335" fmla="*/ 278 w 554"/>
                    <a:gd name="connsiteY335" fmla="*/ 1386 h 1939"/>
                    <a:gd name="connsiteX336" fmla="*/ 278 w 554"/>
                    <a:gd name="connsiteY336" fmla="*/ 1386 h 1939"/>
                    <a:gd name="connsiteX337" fmla="*/ 278 w 554"/>
                    <a:gd name="connsiteY337" fmla="*/ 1386 h 1939"/>
                    <a:gd name="connsiteX338" fmla="*/ 278 w 554"/>
                    <a:gd name="connsiteY338" fmla="*/ 1386 h 1939"/>
                    <a:gd name="connsiteX339" fmla="*/ 278 w 554"/>
                    <a:gd name="connsiteY339" fmla="*/ 1386 h 1939"/>
                    <a:gd name="connsiteX340" fmla="*/ 278 w 554"/>
                    <a:gd name="connsiteY340" fmla="*/ 1386 h 1939"/>
                    <a:gd name="connsiteX341" fmla="*/ 278 w 554"/>
                    <a:gd name="connsiteY341" fmla="*/ 1386 h 1939"/>
                    <a:gd name="connsiteX342" fmla="*/ 278 w 554"/>
                    <a:gd name="connsiteY342" fmla="*/ 1386 h 1939"/>
                    <a:gd name="connsiteX343" fmla="*/ 278 w 554"/>
                    <a:gd name="connsiteY343" fmla="*/ 1386 h 1939"/>
                    <a:gd name="connsiteX344" fmla="*/ 278 w 554"/>
                    <a:gd name="connsiteY344" fmla="*/ 1386 h 1939"/>
                    <a:gd name="connsiteX345" fmla="*/ 278 w 554"/>
                    <a:gd name="connsiteY345" fmla="*/ 1386 h 1939"/>
                    <a:gd name="connsiteX346" fmla="*/ 278 w 554"/>
                    <a:gd name="connsiteY346" fmla="*/ 1386 h 1939"/>
                    <a:gd name="connsiteX347" fmla="*/ 278 w 554"/>
                    <a:gd name="connsiteY347" fmla="*/ 1386 h 1939"/>
                    <a:gd name="connsiteX348" fmla="*/ 278 w 554"/>
                    <a:gd name="connsiteY348" fmla="*/ 1386 h 1939"/>
                    <a:gd name="connsiteX349" fmla="*/ 278 w 554"/>
                    <a:gd name="connsiteY349" fmla="*/ 1386 h 1939"/>
                    <a:gd name="connsiteX350" fmla="*/ 278 w 554"/>
                    <a:gd name="connsiteY350" fmla="*/ 1386 h 1939"/>
                    <a:gd name="connsiteX351" fmla="*/ 278 w 554"/>
                    <a:gd name="connsiteY351" fmla="*/ 1386 h 1939"/>
                    <a:gd name="connsiteX352" fmla="*/ 278 w 554"/>
                    <a:gd name="connsiteY352" fmla="*/ 1386 h 1939"/>
                    <a:gd name="connsiteX353" fmla="*/ 278 w 554"/>
                    <a:gd name="connsiteY353" fmla="*/ 1386 h 1939"/>
                    <a:gd name="connsiteX354" fmla="*/ 278 w 554"/>
                    <a:gd name="connsiteY354" fmla="*/ 1386 h 1939"/>
                    <a:gd name="connsiteX355" fmla="*/ 278 w 554"/>
                    <a:gd name="connsiteY355" fmla="*/ 1386 h 1939"/>
                    <a:gd name="connsiteX356" fmla="*/ 278 w 554"/>
                    <a:gd name="connsiteY356" fmla="*/ 1386 h 1939"/>
                    <a:gd name="connsiteX357" fmla="*/ 278 w 554"/>
                    <a:gd name="connsiteY357" fmla="*/ 1386 h 1939"/>
                    <a:gd name="connsiteX358" fmla="*/ 278 w 554"/>
                    <a:gd name="connsiteY358" fmla="*/ 1386 h 1939"/>
                    <a:gd name="connsiteX359" fmla="*/ 278 w 554"/>
                    <a:gd name="connsiteY359" fmla="*/ 1386 h 1939"/>
                    <a:gd name="connsiteX360" fmla="*/ 278 w 554"/>
                    <a:gd name="connsiteY360" fmla="*/ 1386 h 1939"/>
                    <a:gd name="connsiteX361" fmla="*/ 278 w 554"/>
                    <a:gd name="connsiteY361" fmla="*/ 1386 h 1939"/>
                    <a:gd name="connsiteX362" fmla="*/ 278 w 554"/>
                    <a:gd name="connsiteY362" fmla="*/ 1386 h 1939"/>
                    <a:gd name="connsiteX363" fmla="*/ 278 w 554"/>
                    <a:gd name="connsiteY363" fmla="*/ 1386 h 1939"/>
                    <a:gd name="connsiteX364" fmla="*/ 278 w 554"/>
                    <a:gd name="connsiteY364" fmla="*/ 1386 h 1939"/>
                    <a:gd name="connsiteX365" fmla="*/ 278 w 554"/>
                    <a:gd name="connsiteY365" fmla="*/ 1386 h 1939"/>
                    <a:gd name="connsiteX366" fmla="*/ 278 w 554"/>
                    <a:gd name="connsiteY366" fmla="*/ 1386 h 1939"/>
                    <a:gd name="connsiteX367" fmla="*/ 278 w 554"/>
                    <a:gd name="connsiteY367" fmla="*/ 1386 h 1939"/>
                    <a:gd name="connsiteX368" fmla="*/ 278 w 554"/>
                    <a:gd name="connsiteY368" fmla="*/ 1386 h 1939"/>
                    <a:gd name="connsiteX369" fmla="*/ 278 w 554"/>
                    <a:gd name="connsiteY369" fmla="*/ 1386 h 1939"/>
                    <a:gd name="connsiteX370" fmla="*/ 278 w 554"/>
                    <a:gd name="connsiteY370" fmla="*/ 1386 h 1939"/>
                    <a:gd name="connsiteX371" fmla="*/ 278 w 554"/>
                    <a:gd name="connsiteY371" fmla="*/ 1386 h 1939"/>
                    <a:gd name="connsiteX372" fmla="*/ 278 w 554"/>
                    <a:gd name="connsiteY372" fmla="*/ 1386 h 1939"/>
                    <a:gd name="connsiteX373" fmla="*/ 278 w 554"/>
                    <a:gd name="connsiteY373" fmla="*/ 1386 h 1939"/>
                    <a:gd name="connsiteX374" fmla="*/ 278 w 554"/>
                    <a:gd name="connsiteY374" fmla="*/ 1386 h 1939"/>
                    <a:gd name="connsiteX375" fmla="*/ 278 w 554"/>
                    <a:gd name="connsiteY375" fmla="*/ 1386 h 1939"/>
                    <a:gd name="connsiteX376" fmla="*/ 278 w 554"/>
                    <a:gd name="connsiteY376" fmla="*/ 1386 h 1939"/>
                    <a:gd name="connsiteX377" fmla="*/ 278 w 554"/>
                    <a:gd name="connsiteY377" fmla="*/ 1386 h 1939"/>
                    <a:gd name="connsiteX378" fmla="*/ 278 w 554"/>
                    <a:gd name="connsiteY378" fmla="*/ 1386 h 1939"/>
                    <a:gd name="connsiteX379" fmla="*/ 278 w 554"/>
                    <a:gd name="connsiteY379" fmla="*/ 1386 h 1939"/>
                    <a:gd name="connsiteX380" fmla="*/ 278 w 554"/>
                    <a:gd name="connsiteY380" fmla="*/ 1386 h 1939"/>
                    <a:gd name="connsiteX381" fmla="*/ 278 w 554"/>
                    <a:gd name="connsiteY381" fmla="*/ 1386 h 1939"/>
                    <a:gd name="connsiteX382" fmla="*/ 278 w 554"/>
                    <a:gd name="connsiteY382" fmla="*/ 1386 h 1939"/>
                    <a:gd name="connsiteX383" fmla="*/ 278 w 554"/>
                    <a:gd name="connsiteY383" fmla="*/ 1386 h 1939"/>
                    <a:gd name="connsiteX384" fmla="*/ 278 w 554"/>
                    <a:gd name="connsiteY384" fmla="*/ 1386 h 1939"/>
                    <a:gd name="connsiteX385" fmla="*/ 278 w 554"/>
                    <a:gd name="connsiteY385" fmla="*/ 1386 h 1939"/>
                    <a:gd name="connsiteX386" fmla="*/ 278 w 554"/>
                    <a:gd name="connsiteY386" fmla="*/ 1386 h 1939"/>
                    <a:gd name="connsiteX387" fmla="*/ 278 w 554"/>
                    <a:gd name="connsiteY387" fmla="*/ 1386 h 1939"/>
                    <a:gd name="connsiteX388" fmla="*/ 278 w 554"/>
                    <a:gd name="connsiteY388" fmla="*/ 1386 h 1939"/>
                    <a:gd name="connsiteX389" fmla="*/ 278 w 554"/>
                    <a:gd name="connsiteY389" fmla="*/ 1386 h 1939"/>
                    <a:gd name="connsiteX390" fmla="*/ 278 w 554"/>
                    <a:gd name="connsiteY390" fmla="*/ 1386 h 1939"/>
                    <a:gd name="connsiteX391" fmla="*/ 278 w 554"/>
                    <a:gd name="connsiteY391" fmla="*/ 1386 h 1939"/>
                    <a:gd name="connsiteX392" fmla="*/ 278 w 554"/>
                    <a:gd name="connsiteY392" fmla="*/ 1386 h 1939"/>
                    <a:gd name="connsiteX393" fmla="*/ 278 w 554"/>
                    <a:gd name="connsiteY393" fmla="*/ 1386 h 1939"/>
                    <a:gd name="connsiteX394" fmla="*/ 278 w 554"/>
                    <a:gd name="connsiteY394" fmla="*/ 1386 h 1939"/>
                    <a:gd name="connsiteX395" fmla="*/ 278 w 554"/>
                    <a:gd name="connsiteY395" fmla="*/ 1386 h 1939"/>
                    <a:gd name="connsiteX396" fmla="*/ 278 w 554"/>
                    <a:gd name="connsiteY396" fmla="*/ 1386 h 1939"/>
                    <a:gd name="connsiteX397" fmla="*/ 278 w 554"/>
                    <a:gd name="connsiteY397" fmla="*/ 1386 h 1939"/>
                    <a:gd name="connsiteX398" fmla="*/ 278 w 554"/>
                    <a:gd name="connsiteY398" fmla="*/ 1386 h 1939"/>
                    <a:gd name="connsiteX399" fmla="*/ 278 w 554"/>
                    <a:gd name="connsiteY399" fmla="*/ 1386 h 1939"/>
                    <a:gd name="connsiteX400" fmla="*/ 278 w 554"/>
                    <a:gd name="connsiteY400" fmla="*/ 1386 h 1939"/>
                    <a:gd name="connsiteX401" fmla="*/ 278 w 554"/>
                    <a:gd name="connsiteY401" fmla="*/ 1386 h 1939"/>
                    <a:gd name="connsiteX402" fmla="*/ 278 w 554"/>
                    <a:gd name="connsiteY402" fmla="*/ 1386 h 1939"/>
                    <a:gd name="connsiteX403" fmla="*/ 278 w 554"/>
                    <a:gd name="connsiteY403" fmla="*/ 1386 h 1939"/>
                    <a:gd name="connsiteX404" fmla="*/ 278 w 554"/>
                    <a:gd name="connsiteY404" fmla="*/ 1386 h 1939"/>
                    <a:gd name="connsiteX405" fmla="*/ 278 w 554"/>
                    <a:gd name="connsiteY405" fmla="*/ 1386 h 1939"/>
                    <a:gd name="connsiteX406" fmla="*/ 278 w 554"/>
                    <a:gd name="connsiteY406" fmla="*/ 1386 h 1939"/>
                    <a:gd name="connsiteX407" fmla="*/ 278 w 554"/>
                    <a:gd name="connsiteY407" fmla="*/ 1386 h 1939"/>
                    <a:gd name="connsiteX408" fmla="*/ 278 w 554"/>
                    <a:gd name="connsiteY408" fmla="*/ 1386 h 1939"/>
                    <a:gd name="connsiteX409" fmla="*/ 278 w 554"/>
                    <a:gd name="connsiteY409" fmla="*/ 1386 h 1939"/>
                    <a:gd name="connsiteX410" fmla="*/ 278 w 554"/>
                    <a:gd name="connsiteY410" fmla="*/ 1386 h 1939"/>
                    <a:gd name="connsiteX411" fmla="*/ 278 w 554"/>
                    <a:gd name="connsiteY411" fmla="*/ 1386 h 1939"/>
                    <a:gd name="connsiteX412" fmla="*/ 278 w 554"/>
                    <a:gd name="connsiteY412" fmla="*/ 1386 h 1939"/>
                    <a:gd name="connsiteX413" fmla="*/ 278 w 554"/>
                    <a:gd name="connsiteY413" fmla="*/ 1386 h 1939"/>
                    <a:gd name="connsiteX414" fmla="*/ 278 w 554"/>
                    <a:gd name="connsiteY414" fmla="*/ 1386 h 1939"/>
                    <a:gd name="connsiteX415" fmla="*/ 278 w 554"/>
                    <a:gd name="connsiteY415" fmla="*/ 1386 h 1939"/>
                    <a:gd name="connsiteX416" fmla="*/ 278 w 554"/>
                    <a:gd name="connsiteY416" fmla="*/ 1386 h 1939"/>
                    <a:gd name="connsiteX417" fmla="*/ 278 w 554"/>
                    <a:gd name="connsiteY417" fmla="*/ 1386 h 1939"/>
                    <a:gd name="connsiteX418" fmla="*/ 278 w 554"/>
                    <a:gd name="connsiteY418" fmla="*/ 1386 h 1939"/>
                    <a:gd name="connsiteX419" fmla="*/ 278 w 554"/>
                    <a:gd name="connsiteY419" fmla="*/ 1386 h 1939"/>
                    <a:gd name="connsiteX420" fmla="*/ 278 w 554"/>
                    <a:gd name="connsiteY420" fmla="*/ 1386 h 1939"/>
                    <a:gd name="connsiteX421" fmla="*/ 278 w 554"/>
                    <a:gd name="connsiteY421" fmla="*/ 1386 h 1939"/>
                    <a:gd name="connsiteX422" fmla="*/ 278 w 554"/>
                    <a:gd name="connsiteY422" fmla="*/ 1386 h 1939"/>
                    <a:gd name="connsiteX423" fmla="*/ 278 w 554"/>
                    <a:gd name="connsiteY423" fmla="*/ 1386 h 1939"/>
                    <a:gd name="connsiteX424" fmla="*/ 278 w 554"/>
                    <a:gd name="connsiteY424" fmla="*/ 1386 h 1939"/>
                    <a:gd name="connsiteX425" fmla="*/ 278 w 554"/>
                    <a:gd name="connsiteY425" fmla="*/ 1386 h 1939"/>
                    <a:gd name="connsiteX426" fmla="*/ 278 w 554"/>
                    <a:gd name="connsiteY426" fmla="*/ 1386 h 1939"/>
                    <a:gd name="connsiteX427" fmla="*/ 278 w 554"/>
                    <a:gd name="connsiteY427" fmla="*/ 1386 h 1939"/>
                    <a:gd name="connsiteX428" fmla="*/ 278 w 554"/>
                    <a:gd name="connsiteY428" fmla="*/ 1386 h 1939"/>
                    <a:gd name="connsiteX429" fmla="*/ 278 w 554"/>
                    <a:gd name="connsiteY429" fmla="*/ 1386 h 1939"/>
                    <a:gd name="connsiteX430" fmla="*/ 278 w 554"/>
                    <a:gd name="connsiteY430" fmla="*/ 1386 h 1939"/>
                    <a:gd name="connsiteX431" fmla="*/ 278 w 554"/>
                    <a:gd name="connsiteY431" fmla="*/ 1386 h 1939"/>
                    <a:gd name="connsiteX432" fmla="*/ 278 w 554"/>
                    <a:gd name="connsiteY432" fmla="*/ 1386 h 1939"/>
                    <a:gd name="connsiteX433" fmla="*/ 278 w 554"/>
                    <a:gd name="connsiteY433" fmla="*/ 1386 h 1939"/>
                    <a:gd name="connsiteX434" fmla="*/ 278 w 554"/>
                    <a:gd name="connsiteY434" fmla="*/ 1386 h 1939"/>
                    <a:gd name="connsiteX435" fmla="*/ 278 w 554"/>
                    <a:gd name="connsiteY435" fmla="*/ 1386 h 1939"/>
                    <a:gd name="connsiteX436" fmla="*/ 278 w 554"/>
                    <a:gd name="connsiteY436" fmla="*/ 1386 h 1939"/>
                    <a:gd name="connsiteX437" fmla="*/ 278 w 554"/>
                    <a:gd name="connsiteY437" fmla="*/ 1386 h 1939"/>
                    <a:gd name="connsiteX438" fmla="*/ 278 w 554"/>
                    <a:gd name="connsiteY438" fmla="*/ 1386 h 1939"/>
                    <a:gd name="connsiteX439" fmla="*/ 278 w 554"/>
                    <a:gd name="connsiteY439" fmla="*/ 1386 h 1939"/>
                    <a:gd name="connsiteX440" fmla="*/ 278 w 554"/>
                    <a:gd name="connsiteY440" fmla="*/ 1386 h 1939"/>
                    <a:gd name="connsiteX441" fmla="*/ 278 w 554"/>
                    <a:gd name="connsiteY441" fmla="*/ 1386 h 1939"/>
                    <a:gd name="connsiteX442" fmla="*/ 278 w 554"/>
                    <a:gd name="connsiteY442" fmla="*/ 1386 h 1939"/>
                    <a:gd name="connsiteX443" fmla="*/ 278 w 554"/>
                    <a:gd name="connsiteY443" fmla="*/ 1386 h 1939"/>
                    <a:gd name="connsiteX444" fmla="*/ 278 w 554"/>
                    <a:gd name="connsiteY444" fmla="*/ 1386 h 1939"/>
                    <a:gd name="connsiteX445" fmla="*/ 278 w 554"/>
                    <a:gd name="connsiteY445" fmla="*/ 1386 h 1939"/>
                    <a:gd name="connsiteX446" fmla="*/ 278 w 554"/>
                    <a:gd name="connsiteY446" fmla="*/ 1386 h 1939"/>
                    <a:gd name="connsiteX447" fmla="*/ 278 w 554"/>
                    <a:gd name="connsiteY447" fmla="*/ 1386 h 1939"/>
                    <a:gd name="connsiteX448" fmla="*/ 278 w 554"/>
                    <a:gd name="connsiteY448" fmla="*/ 1386 h 1939"/>
                    <a:gd name="connsiteX449" fmla="*/ 278 w 554"/>
                    <a:gd name="connsiteY449" fmla="*/ 1386 h 1939"/>
                    <a:gd name="connsiteX450" fmla="*/ 278 w 554"/>
                    <a:gd name="connsiteY450" fmla="*/ 1386 h 1939"/>
                    <a:gd name="connsiteX451" fmla="*/ 278 w 554"/>
                    <a:gd name="connsiteY451" fmla="*/ 1386 h 1939"/>
                    <a:gd name="connsiteX452" fmla="*/ 278 w 554"/>
                    <a:gd name="connsiteY452" fmla="*/ 1386 h 1939"/>
                    <a:gd name="connsiteX453" fmla="*/ 278 w 554"/>
                    <a:gd name="connsiteY453" fmla="*/ 1386 h 1939"/>
                    <a:gd name="connsiteX454" fmla="*/ 278 w 554"/>
                    <a:gd name="connsiteY454" fmla="*/ 1386 h 1939"/>
                    <a:gd name="connsiteX455" fmla="*/ 278 w 554"/>
                    <a:gd name="connsiteY455" fmla="*/ 1386 h 1939"/>
                    <a:gd name="connsiteX456" fmla="*/ 278 w 554"/>
                    <a:gd name="connsiteY456" fmla="*/ 1386 h 1939"/>
                    <a:gd name="connsiteX457" fmla="*/ 278 w 554"/>
                    <a:gd name="connsiteY457" fmla="*/ 1386 h 1939"/>
                    <a:gd name="connsiteX458" fmla="*/ 278 w 554"/>
                    <a:gd name="connsiteY458" fmla="*/ 1386 h 1939"/>
                    <a:gd name="connsiteX459" fmla="*/ 278 w 554"/>
                    <a:gd name="connsiteY459" fmla="*/ 1386 h 1939"/>
                    <a:gd name="connsiteX460" fmla="*/ 278 w 554"/>
                    <a:gd name="connsiteY460" fmla="*/ 1386 h 1939"/>
                    <a:gd name="connsiteX461" fmla="*/ 278 w 554"/>
                    <a:gd name="connsiteY461" fmla="*/ 1386 h 1939"/>
                    <a:gd name="connsiteX462" fmla="*/ 278 w 554"/>
                    <a:gd name="connsiteY462" fmla="*/ 1386 h 1939"/>
                    <a:gd name="connsiteX463" fmla="*/ 278 w 554"/>
                    <a:gd name="connsiteY463" fmla="*/ 1386 h 1939"/>
                    <a:gd name="connsiteX464" fmla="*/ 278 w 554"/>
                    <a:gd name="connsiteY464" fmla="*/ 1386 h 1939"/>
                    <a:gd name="connsiteX465" fmla="*/ 278 w 554"/>
                    <a:gd name="connsiteY465" fmla="*/ 1386 h 1939"/>
                    <a:gd name="connsiteX466" fmla="*/ 278 w 554"/>
                    <a:gd name="connsiteY466" fmla="*/ 1386 h 1939"/>
                    <a:gd name="connsiteX467" fmla="*/ 278 w 554"/>
                    <a:gd name="connsiteY467" fmla="*/ 1386 h 1939"/>
                    <a:gd name="connsiteX468" fmla="*/ 278 w 554"/>
                    <a:gd name="connsiteY468" fmla="*/ 1386 h 1939"/>
                    <a:gd name="connsiteX469" fmla="*/ 278 w 554"/>
                    <a:gd name="connsiteY469" fmla="*/ 1386 h 1939"/>
                    <a:gd name="connsiteX470" fmla="*/ 278 w 554"/>
                    <a:gd name="connsiteY470" fmla="*/ 1386 h 1939"/>
                    <a:gd name="connsiteX471" fmla="*/ 278 w 554"/>
                    <a:gd name="connsiteY471" fmla="*/ 1386 h 1939"/>
                    <a:gd name="connsiteX472" fmla="*/ 278 w 554"/>
                    <a:gd name="connsiteY472" fmla="*/ 1386 h 1939"/>
                    <a:gd name="connsiteX473" fmla="*/ 278 w 554"/>
                    <a:gd name="connsiteY473" fmla="*/ 1386 h 1939"/>
                    <a:gd name="connsiteX474" fmla="*/ 278 w 554"/>
                    <a:gd name="connsiteY474" fmla="*/ 1386 h 1939"/>
                    <a:gd name="connsiteX475" fmla="*/ 278 w 554"/>
                    <a:gd name="connsiteY475" fmla="*/ 1386 h 1939"/>
                    <a:gd name="connsiteX476" fmla="*/ 278 w 554"/>
                    <a:gd name="connsiteY476" fmla="*/ 1386 h 1939"/>
                    <a:gd name="connsiteX477" fmla="*/ 278 w 554"/>
                    <a:gd name="connsiteY477" fmla="*/ 1386 h 1939"/>
                    <a:gd name="connsiteX478" fmla="*/ 278 w 554"/>
                    <a:gd name="connsiteY478" fmla="*/ 1386 h 1939"/>
                    <a:gd name="connsiteX479" fmla="*/ 278 w 554"/>
                    <a:gd name="connsiteY479" fmla="*/ 1386 h 1939"/>
                    <a:gd name="connsiteX480" fmla="*/ 278 w 554"/>
                    <a:gd name="connsiteY480" fmla="*/ 1386 h 1939"/>
                    <a:gd name="connsiteX481" fmla="*/ 278 w 554"/>
                    <a:gd name="connsiteY481" fmla="*/ 1386 h 1939"/>
                    <a:gd name="connsiteX482" fmla="*/ 278 w 554"/>
                    <a:gd name="connsiteY482" fmla="*/ 1386 h 1939"/>
                    <a:gd name="connsiteX483" fmla="*/ 278 w 554"/>
                    <a:gd name="connsiteY483" fmla="*/ 1386 h 1939"/>
                    <a:gd name="connsiteX484" fmla="*/ 278 w 554"/>
                    <a:gd name="connsiteY484" fmla="*/ 1386 h 1939"/>
                    <a:gd name="connsiteX485" fmla="*/ 278 w 554"/>
                    <a:gd name="connsiteY485" fmla="*/ 1386 h 1939"/>
                    <a:gd name="connsiteX486" fmla="*/ 278 w 554"/>
                    <a:gd name="connsiteY486" fmla="*/ 1386 h 1939"/>
                    <a:gd name="connsiteX487" fmla="*/ 278 w 554"/>
                    <a:gd name="connsiteY487" fmla="*/ 1386 h 1939"/>
                    <a:gd name="connsiteX488" fmla="*/ 278 w 554"/>
                    <a:gd name="connsiteY488" fmla="*/ 1386 h 1939"/>
                    <a:gd name="connsiteX489" fmla="*/ 278 w 554"/>
                    <a:gd name="connsiteY489" fmla="*/ 1386 h 1939"/>
                    <a:gd name="connsiteX490" fmla="*/ 278 w 554"/>
                    <a:gd name="connsiteY490" fmla="*/ 1386 h 1939"/>
                    <a:gd name="connsiteX491" fmla="*/ 278 w 554"/>
                    <a:gd name="connsiteY491" fmla="*/ 1386 h 1939"/>
                    <a:gd name="connsiteX492" fmla="*/ 278 w 554"/>
                    <a:gd name="connsiteY492" fmla="*/ 1386 h 1939"/>
                    <a:gd name="connsiteX493" fmla="*/ 278 w 554"/>
                    <a:gd name="connsiteY493" fmla="*/ 1386 h 1939"/>
                    <a:gd name="connsiteX494" fmla="*/ 278 w 554"/>
                    <a:gd name="connsiteY494" fmla="*/ 1386 h 1939"/>
                    <a:gd name="connsiteX495" fmla="*/ 278 w 554"/>
                    <a:gd name="connsiteY495" fmla="*/ 1386 h 1939"/>
                    <a:gd name="connsiteX496" fmla="*/ 278 w 554"/>
                    <a:gd name="connsiteY496" fmla="*/ 1386 h 1939"/>
                    <a:gd name="connsiteX497" fmla="*/ 278 w 554"/>
                    <a:gd name="connsiteY497" fmla="*/ 1386 h 1939"/>
                    <a:gd name="connsiteX498" fmla="*/ 278 w 554"/>
                    <a:gd name="connsiteY498" fmla="*/ 1386 h 1939"/>
                    <a:gd name="connsiteX499" fmla="*/ 278 w 554"/>
                    <a:gd name="connsiteY499" fmla="*/ 1386 h 1939"/>
                    <a:gd name="connsiteX500" fmla="*/ 278 w 554"/>
                    <a:gd name="connsiteY500" fmla="*/ 1386 h 1939"/>
                    <a:gd name="connsiteX501" fmla="*/ 278 w 554"/>
                    <a:gd name="connsiteY501" fmla="*/ 1386 h 1939"/>
                    <a:gd name="connsiteX502" fmla="*/ 278 w 554"/>
                    <a:gd name="connsiteY502" fmla="*/ 1940 h 1939"/>
                    <a:gd name="connsiteX503" fmla="*/ 278 w 554"/>
                    <a:gd name="connsiteY503" fmla="*/ 1940 h 1939"/>
                    <a:gd name="connsiteX504" fmla="*/ 278 w 554"/>
                    <a:gd name="connsiteY504" fmla="*/ 1940 h 1939"/>
                    <a:gd name="connsiteX505" fmla="*/ 278 w 554"/>
                    <a:gd name="connsiteY505" fmla="*/ 1940 h 1939"/>
                    <a:gd name="connsiteX506" fmla="*/ 278 w 554"/>
                    <a:gd name="connsiteY506" fmla="*/ 1940 h 1939"/>
                    <a:gd name="connsiteX507" fmla="*/ 278 w 554"/>
                    <a:gd name="connsiteY507" fmla="*/ 1940 h 1939"/>
                    <a:gd name="connsiteX508" fmla="*/ 278 w 554"/>
                    <a:gd name="connsiteY508" fmla="*/ 1940 h 1939"/>
                    <a:gd name="connsiteX509" fmla="*/ 278 w 554"/>
                    <a:gd name="connsiteY509" fmla="*/ 1940 h 1939"/>
                    <a:gd name="connsiteX510" fmla="*/ 278 w 554"/>
                    <a:gd name="connsiteY510" fmla="*/ 1940 h 1939"/>
                    <a:gd name="connsiteX511" fmla="*/ 278 w 554"/>
                    <a:gd name="connsiteY511" fmla="*/ 1940 h 1939"/>
                    <a:gd name="connsiteX512" fmla="*/ 278 w 554"/>
                    <a:gd name="connsiteY512" fmla="*/ 1940 h 1939"/>
                    <a:gd name="connsiteX513" fmla="*/ 278 w 554"/>
                    <a:gd name="connsiteY513" fmla="*/ 1940 h 1939"/>
                    <a:gd name="connsiteX514" fmla="*/ 278 w 554"/>
                    <a:gd name="connsiteY514" fmla="*/ 1940 h 1939"/>
                    <a:gd name="connsiteX515" fmla="*/ 278 w 554"/>
                    <a:gd name="connsiteY515" fmla="*/ 1940 h 1939"/>
                    <a:gd name="connsiteX516" fmla="*/ 278 w 554"/>
                    <a:gd name="connsiteY516" fmla="*/ 1940 h 1939"/>
                    <a:gd name="connsiteX517" fmla="*/ 278 w 554"/>
                    <a:gd name="connsiteY517" fmla="*/ 1940 h 1939"/>
                    <a:gd name="connsiteX518" fmla="*/ 278 w 554"/>
                    <a:gd name="connsiteY518" fmla="*/ 1940 h 1939"/>
                    <a:gd name="connsiteX519" fmla="*/ 278 w 554"/>
                    <a:gd name="connsiteY519" fmla="*/ 1940 h 1939"/>
                    <a:gd name="connsiteX520" fmla="*/ 278 w 554"/>
                    <a:gd name="connsiteY520" fmla="*/ 1940 h 1939"/>
                    <a:gd name="connsiteX521" fmla="*/ 278 w 554"/>
                    <a:gd name="connsiteY521" fmla="*/ 1940 h 1939"/>
                    <a:gd name="connsiteX522" fmla="*/ 278 w 554"/>
                    <a:gd name="connsiteY522" fmla="*/ 1940 h 1939"/>
                    <a:gd name="connsiteX523" fmla="*/ 278 w 554"/>
                    <a:gd name="connsiteY523" fmla="*/ 1940 h 1939"/>
                    <a:gd name="connsiteX524" fmla="*/ 278 w 554"/>
                    <a:gd name="connsiteY524" fmla="*/ 1940 h 1939"/>
                    <a:gd name="connsiteX525" fmla="*/ 278 w 554"/>
                    <a:gd name="connsiteY525" fmla="*/ 1940 h 1939"/>
                    <a:gd name="connsiteX526" fmla="*/ 278 w 554"/>
                    <a:gd name="connsiteY526" fmla="*/ 1940 h 1939"/>
                    <a:gd name="connsiteX527" fmla="*/ 278 w 554"/>
                    <a:gd name="connsiteY527" fmla="*/ 1940 h 1939"/>
                    <a:gd name="connsiteX528" fmla="*/ 278 w 554"/>
                    <a:gd name="connsiteY528" fmla="*/ 1940 h 1939"/>
                    <a:gd name="connsiteX529" fmla="*/ 278 w 554"/>
                    <a:gd name="connsiteY529" fmla="*/ 1940 h 1939"/>
                    <a:gd name="connsiteX530" fmla="*/ 278 w 554"/>
                    <a:gd name="connsiteY530" fmla="*/ 1940 h 1939"/>
                    <a:gd name="connsiteX531" fmla="*/ 278 w 554"/>
                    <a:gd name="connsiteY531" fmla="*/ 1940 h 1939"/>
                    <a:gd name="connsiteX532" fmla="*/ 278 w 554"/>
                    <a:gd name="connsiteY532" fmla="*/ 1940 h 1939"/>
                    <a:gd name="connsiteX533" fmla="*/ 278 w 554"/>
                    <a:gd name="connsiteY533" fmla="*/ 1940 h 1939"/>
                    <a:gd name="connsiteX534" fmla="*/ 278 w 554"/>
                    <a:gd name="connsiteY534" fmla="*/ 1940 h 1939"/>
                    <a:gd name="connsiteX535" fmla="*/ 278 w 554"/>
                    <a:gd name="connsiteY535" fmla="*/ 1940 h 1939"/>
                    <a:gd name="connsiteX536" fmla="*/ 278 w 554"/>
                    <a:gd name="connsiteY536" fmla="*/ 1940 h 1939"/>
                    <a:gd name="connsiteX537" fmla="*/ 278 w 554"/>
                    <a:gd name="connsiteY537" fmla="*/ 1940 h 1939"/>
                    <a:gd name="connsiteX538" fmla="*/ 278 w 554"/>
                    <a:gd name="connsiteY538" fmla="*/ 1940 h 1939"/>
                    <a:gd name="connsiteX539" fmla="*/ 278 w 554"/>
                    <a:gd name="connsiteY539" fmla="*/ 1940 h 1939"/>
                    <a:gd name="connsiteX540" fmla="*/ 278 w 554"/>
                    <a:gd name="connsiteY540" fmla="*/ 1940 h 1939"/>
                    <a:gd name="connsiteX541" fmla="*/ 278 w 554"/>
                    <a:gd name="connsiteY541" fmla="*/ 1940 h 1939"/>
                    <a:gd name="connsiteX542" fmla="*/ 278 w 554"/>
                    <a:gd name="connsiteY542" fmla="*/ 1940 h 1939"/>
                    <a:gd name="connsiteX543" fmla="*/ 278 w 554"/>
                    <a:gd name="connsiteY543" fmla="*/ 1940 h 1939"/>
                    <a:gd name="connsiteX544" fmla="*/ 278 w 554"/>
                    <a:gd name="connsiteY544" fmla="*/ 1940 h 1939"/>
                    <a:gd name="connsiteX545" fmla="*/ 278 w 554"/>
                    <a:gd name="connsiteY545" fmla="*/ 1940 h 1939"/>
                    <a:gd name="connsiteX546" fmla="*/ 278 w 554"/>
                    <a:gd name="connsiteY546" fmla="*/ 1940 h 1939"/>
                    <a:gd name="connsiteX547" fmla="*/ 278 w 554"/>
                    <a:gd name="connsiteY547" fmla="*/ 1940 h 1939"/>
                    <a:gd name="connsiteX548" fmla="*/ 278 w 554"/>
                    <a:gd name="connsiteY548" fmla="*/ 1940 h 1939"/>
                    <a:gd name="connsiteX549" fmla="*/ 278 w 554"/>
                    <a:gd name="connsiteY549" fmla="*/ 1663 h 1939"/>
                    <a:gd name="connsiteX550" fmla="*/ 278 w 554"/>
                    <a:gd name="connsiteY550" fmla="*/ 1663 h 1939"/>
                    <a:gd name="connsiteX551" fmla="*/ 278 w 554"/>
                    <a:gd name="connsiteY551" fmla="*/ 1386 h 1939"/>
                    <a:gd name="connsiteX552" fmla="*/ 554 w 554"/>
                    <a:gd name="connsiteY552" fmla="*/ 1386 h 1939"/>
                    <a:gd name="connsiteX553" fmla="*/ 554 w 554"/>
                    <a:gd name="connsiteY553" fmla="*/ 1386 h 1939"/>
                    <a:gd name="connsiteX554" fmla="*/ 554 w 554"/>
                    <a:gd name="connsiteY554" fmla="*/ 1386 h 1939"/>
                    <a:gd name="connsiteX555" fmla="*/ 554 w 554"/>
                    <a:gd name="connsiteY555" fmla="*/ 1386 h 1939"/>
                    <a:gd name="connsiteX556" fmla="*/ 554 w 554"/>
                    <a:gd name="connsiteY556" fmla="*/ 1386 h 1939"/>
                    <a:gd name="connsiteX557" fmla="*/ 554 w 554"/>
                    <a:gd name="connsiteY557" fmla="*/ 1386 h 1939"/>
                    <a:gd name="connsiteX558" fmla="*/ 554 w 554"/>
                    <a:gd name="connsiteY558" fmla="*/ 1386 h 1939"/>
                    <a:gd name="connsiteX559" fmla="*/ 554 w 554"/>
                    <a:gd name="connsiteY559" fmla="*/ 1386 h 1939"/>
                    <a:gd name="connsiteX560" fmla="*/ 554 w 554"/>
                    <a:gd name="connsiteY560" fmla="*/ 1386 h 1939"/>
                    <a:gd name="connsiteX561" fmla="*/ 554 w 554"/>
                    <a:gd name="connsiteY561" fmla="*/ 1386 h 1939"/>
                    <a:gd name="connsiteX562" fmla="*/ 554 w 554"/>
                    <a:gd name="connsiteY562" fmla="*/ 1386 h 1939"/>
                    <a:gd name="connsiteX563" fmla="*/ 554 w 554"/>
                    <a:gd name="connsiteY563" fmla="*/ 1386 h 1939"/>
                    <a:gd name="connsiteX564" fmla="*/ 554 w 554"/>
                    <a:gd name="connsiteY564" fmla="*/ 1386 h 1939"/>
                    <a:gd name="connsiteX565" fmla="*/ 554 w 554"/>
                    <a:gd name="connsiteY565" fmla="*/ 1386 h 1939"/>
                    <a:gd name="connsiteX566" fmla="*/ 554 w 554"/>
                    <a:gd name="connsiteY566" fmla="*/ 1386 h 1939"/>
                    <a:gd name="connsiteX567" fmla="*/ 554 w 554"/>
                    <a:gd name="connsiteY567" fmla="*/ 1386 h 1939"/>
                    <a:gd name="connsiteX568" fmla="*/ 554 w 554"/>
                    <a:gd name="connsiteY568" fmla="*/ 1386 h 1939"/>
                    <a:gd name="connsiteX569" fmla="*/ 554 w 554"/>
                    <a:gd name="connsiteY569" fmla="*/ 1386 h 1939"/>
                    <a:gd name="connsiteX570" fmla="*/ 554 w 554"/>
                    <a:gd name="connsiteY570" fmla="*/ 1386 h 1939"/>
                    <a:gd name="connsiteX571" fmla="*/ 554 w 554"/>
                    <a:gd name="connsiteY571" fmla="*/ 1386 h 1939"/>
                    <a:gd name="connsiteX572" fmla="*/ 0 w 554"/>
                    <a:gd name="connsiteY572" fmla="*/ 1386 h 1939"/>
                    <a:gd name="connsiteX573" fmla="*/ 0 w 554"/>
                    <a:gd name="connsiteY573" fmla="*/ 1386 h 1939"/>
                    <a:gd name="connsiteX574" fmla="*/ 0 w 554"/>
                    <a:gd name="connsiteY574" fmla="*/ 1386 h 1939"/>
                    <a:gd name="connsiteX575" fmla="*/ 0 w 554"/>
                    <a:gd name="connsiteY575" fmla="*/ 1386 h 1939"/>
                    <a:gd name="connsiteX576" fmla="*/ 0 w 554"/>
                    <a:gd name="connsiteY576" fmla="*/ 1386 h 1939"/>
                    <a:gd name="connsiteX577" fmla="*/ 0 w 554"/>
                    <a:gd name="connsiteY577" fmla="*/ 1386 h 1939"/>
                    <a:gd name="connsiteX578" fmla="*/ 0 w 554"/>
                    <a:gd name="connsiteY578" fmla="*/ 1386 h 1939"/>
                    <a:gd name="connsiteX579" fmla="*/ 0 w 554"/>
                    <a:gd name="connsiteY579" fmla="*/ 1386 h 1939"/>
                    <a:gd name="connsiteX580" fmla="*/ 0 w 554"/>
                    <a:gd name="connsiteY580" fmla="*/ 1386 h 1939"/>
                    <a:gd name="connsiteX581" fmla="*/ 0 w 554"/>
                    <a:gd name="connsiteY581" fmla="*/ 1386 h 1939"/>
                    <a:gd name="connsiteX582" fmla="*/ 0 w 554"/>
                    <a:gd name="connsiteY582" fmla="*/ 1386 h 1939"/>
                    <a:gd name="connsiteX583" fmla="*/ 0 w 554"/>
                    <a:gd name="connsiteY583" fmla="*/ 1386 h 1939"/>
                    <a:gd name="connsiteX584" fmla="*/ 0 w 554"/>
                    <a:gd name="connsiteY584" fmla="*/ 1386 h 1939"/>
                    <a:gd name="connsiteX585" fmla="*/ 0 w 554"/>
                    <a:gd name="connsiteY585" fmla="*/ 1386 h 1939"/>
                    <a:gd name="connsiteX586" fmla="*/ 0 w 554"/>
                    <a:gd name="connsiteY586" fmla="*/ 1386 h 1939"/>
                    <a:gd name="connsiteX587" fmla="*/ 0 w 554"/>
                    <a:gd name="connsiteY587" fmla="*/ 1386 h 1939"/>
                    <a:gd name="connsiteX588" fmla="*/ 0 w 554"/>
                    <a:gd name="connsiteY588" fmla="*/ 1386 h 1939"/>
                    <a:gd name="connsiteX589" fmla="*/ 0 w 554"/>
                    <a:gd name="connsiteY589" fmla="*/ 1386 h 1939"/>
                    <a:gd name="connsiteX590" fmla="*/ 0 w 554"/>
                    <a:gd name="connsiteY590" fmla="*/ 1386 h 1939"/>
                    <a:gd name="connsiteX591" fmla="*/ 0 w 554"/>
                    <a:gd name="connsiteY591" fmla="*/ 1386 h 1939"/>
                    <a:gd name="connsiteX592" fmla="*/ 0 w 554"/>
                    <a:gd name="connsiteY592" fmla="*/ 1386 h 1939"/>
                    <a:gd name="connsiteX593" fmla="*/ 0 w 554"/>
                    <a:gd name="connsiteY593" fmla="*/ 1386 h 1939"/>
                    <a:gd name="connsiteX594" fmla="*/ 0 w 554"/>
                    <a:gd name="connsiteY594" fmla="*/ 1386 h 1939"/>
                    <a:gd name="connsiteX595" fmla="*/ 0 w 554"/>
                    <a:gd name="connsiteY595" fmla="*/ 1386 h 1939"/>
                    <a:gd name="connsiteX596" fmla="*/ 0 w 554"/>
                    <a:gd name="connsiteY596" fmla="*/ 1386 h 1939"/>
                    <a:gd name="connsiteX597" fmla="*/ 0 w 554"/>
                    <a:gd name="connsiteY597" fmla="*/ 1386 h 1939"/>
                    <a:gd name="connsiteX598" fmla="*/ 0 w 554"/>
                    <a:gd name="connsiteY598" fmla="*/ 1386 h 1939"/>
                    <a:gd name="connsiteX599" fmla="*/ 0 w 554"/>
                    <a:gd name="connsiteY599" fmla="*/ 1386 h 1939"/>
                    <a:gd name="connsiteX600" fmla="*/ 0 w 554"/>
                    <a:gd name="connsiteY600" fmla="*/ 1386 h 1939"/>
                    <a:gd name="connsiteX601" fmla="*/ 0 w 554"/>
                    <a:gd name="connsiteY601" fmla="*/ 1386 h 1939"/>
                    <a:gd name="connsiteX602" fmla="*/ 0 w 554"/>
                    <a:gd name="connsiteY602" fmla="*/ 1386 h 1939"/>
                    <a:gd name="connsiteX603" fmla="*/ 0 w 554"/>
                    <a:gd name="connsiteY603" fmla="*/ 831 h 1939"/>
                    <a:gd name="connsiteX604" fmla="*/ 0 w 554"/>
                    <a:gd name="connsiteY604" fmla="*/ 831 h 1939"/>
                    <a:gd name="connsiteX605" fmla="*/ 0 w 554"/>
                    <a:gd name="connsiteY605" fmla="*/ 831 h 1939"/>
                    <a:gd name="connsiteX606" fmla="*/ 0 w 554"/>
                    <a:gd name="connsiteY606" fmla="*/ 831 h 1939"/>
                    <a:gd name="connsiteX607" fmla="*/ 0 w 554"/>
                    <a:gd name="connsiteY607" fmla="*/ 831 h 1939"/>
                    <a:gd name="connsiteX608" fmla="*/ 0 w 554"/>
                    <a:gd name="connsiteY608" fmla="*/ 831 h 1939"/>
                    <a:gd name="connsiteX609" fmla="*/ 0 w 554"/>
                    <a:gd name="connsiteY609" fmla="*/ 831 h 1939"/>
                    <a:gd name="connsiteX610" fmla="*/ 0 w 554"/>
                    <a:gd name="connsiteY610" fmla="*/ 831 h 1939"/>
                    <a:gd name="connsiteX611" fmla="*/ 0 w 554"/>
                    <a:gd name="connsiteY611" fmla="*/ 831 h 1939"/>
                    <a:gd name="connsiteX612" fmla="*/ 0 w 554"/>
                    <a:gd name="connsiteY612" fmla="*/ 831 h 1939"/>
                    <a:gd name="connsiteX613" fmla="*/ 0 w 554"/>
                    <a:gd name="connsiteY613" fmla="*/ 831 h 1939"/>
                    <a:gd name="connsiteX614" fmla="*/ 0 w 554"/>
                    <a:gd name="connsiteY614" fmla="*/ 831 h 1939"/>
                    <a:gd name="connsiteX615" fmla="*/ 0 w 554"/>
                    <a:gd name="connsiteY615" fmla="*/ 831 h 1939"/>
                    <a:gd name="connsiteX616" fmla="*/ 0 w 554"/>
                    <a:gd name="connsiteY616" fmla="*/ 831 h 1939"/>
                    <a:gd name="connsiteX617" fmla="*/ 0 w 554"/>
                    <a:gd name="connsiteY617" fmla="*/ 831 h 1939"/>
                    <a:gd name="connsiteX618" fmla="*/ 0 w 554"/>
                    <a:gd name="connsiteY618" fmla="*/ 831 h 1939"/>
                    <a:gd name="connsiteX619" fmla="*/ 0 w 554"/>
                    <a:gd name="connsiteY619" fmla="*/ 831 h 1939"/>
                    <a:gd name="connsiteX620" fmla="*/ 0 w 554"/>
                    <a:gd name="connsiteY620" fmla="*/ 831 h 1939"/>
                    <a:gd name="connsiteX621" fmla="*/ 0 w 554"/>
                    <a:gd name="connsiteY621" fmla="*/ 831 h 1939"/>
                    <a:gd name="connsiteX622" fmla="*/ 0 w 554"/>
                    <a:gd name="connsiteY622" fmla="*/ 831 h 1939"/>
                    <a:gd name="connsiteX623" fmla="*/ 0 w 554"/>
                    <a:gd name="connsiteY623" fmla="*/ 831 h 1939"/>
                    <a:gd name="connsiteX624" fmla="*/ 0 w 554"/>
                    <a:gd name="connsiteY624" fmla="*/ 831 h 1939"/>
                    <a:gd name="connsiteX625" fmla="*/ 0 w 554"/>
                    <a:gd name="connsiteY625" fmla="*/ 831 h 1939"/>
                    <a:gd name="connsiteX626" fmla="*/ 0 w 554"/>
                    <a:gd name="connsiteY626" fmla="*/ 831 h 1939"/>
                    <a:gd name="connsiteX627" fmla="*/ 0 w 554"/>
                    <a:gd name="connsiteY627" fmla="*/ 831 h 1939"/>
                    <a:gd name="connsiteX628" fmla="*/ 0 w 554"/>
                    <a:gd name="connsiteY628" fmla="*/ 831 h 1939"/>
                    <a:gd name="connsiteX629" fmla="*/ 0 w 554"/>
                    <a:gd name="connsiteY629" fmla="*/ 831 h 1939"/>
                    <a:gd name="connsiteX630" fmla="*/ 0 w 554"/>
                    <a:gd name="connsiteY630" fmla="*/ 831 h 1939"/>
                    <a:gd name="connsiteX631" fmla="*/ 0 w 554"/>
                    <a:gd name="connsiteY631" fmla="*/ 831 h 1939"/>
                    <a:gd name="connsiteX632" fmla="*/ 0 w 554"/>
                    <a:gd name="connsiteY632" fmla="*/ 831 h 1939"/>
                    <a:gd name="connsiteX633" fmla="*/ 0 w 554"/>
                    <a:gd name="connsiteY633" fmla="*/ 554 h 1939"/>
                    <a:gd name="connsiteX634" fmla="*/ 0 w 554"/>
                    <a:gd name="connsiteY634" fmla="*/ 554 h 1939"/>
                    <a:gd name="connsiteX635" fmla="*/ 0 w 554"/>
                    <a:gd name="connsiteY635" fmla="*/ 554 h 1939"/>
                    <a:gd name="connsiteX636" fmla="*/ 0 w 554"/>
                    <a:gd name="connsiteY636" fmla="*/ 554 h 1939"/>
                    <a:gd name="connsiteX637" fmla="*/ 0 w 554"/>
                    <a:gd name="connsiteY637" fmla="*/ 554 h 1939"/>
                    <a:gd name="connsiteX638" fmla="*/ 0 w 554"/>
                    <a:gd name="connsiteY638" fmla="*/ 554 h 1939"/>
                    <a:gd name="connsiteX639" fmla="*/ 0 w 554"/>
                    <a:gd name="connsiteY639" fmla="*/ 554 h 1939"/>
                    <a:gd name="connsiteX640" fmla="*/ 0 w 554"/>
                    <a:gd name="connsiteY640" fmla="*/ 554 h 1939"/>
                    <a:gd name="connsiteX641" fmla="*/ 0 w 554"/>
                    <a:gd name="connsiteY641" fmla="*/ 554 h 1939"/>
                    <a:gd name="connsiteX642" fmla="*/ 0 w 554"/>
                    <a:gd name="connsiteY642" fmla="*/ 554 h 1939"/>
                    <a:gd name="connsiteX643" fmla="*/ 0 w 554"/>
                    <a:gd name="connsiteY643" fmla="*/ 554 h 1939"/>
                    <a:gd name="connsiteX644" fmla="*/ 0 w 554"/>
                    <a:gd name="connsiteY644" fmla="*/ 554 h 1939"/>
                    <a:gd name="connsiteX645" fmla="*/ 0 w 554"/>
                    <a:gd name="connsiteY645" fmla="*/ 554 h 1939"/>
                    <a:gd name="connsiteX646" fmla="*/ 0 w 554"/>
                    <a:gd name="connsiteY646" fmla="*/ 554 h 1939"/>
                    <a:gd name="connsiteX647" fmla="*/ 0 w 554"/>
                    <a:gd name="connsiteY647" fmla="*/ 554 h 1939"/>
                    <a:gd name="connsiteX648" fmla="*/ 0 w 554"/>
                    <a:gd name="connsiteY648" fmla="*/ 554 h 1939"/>
                    <a:gd name="connsiteX649" fmla="*/ 0 w 554"/>
                    <a:gd name="connsiteY649" fmla="*/ 554 h 1939"/>
                    <a:gd name="connsiteX650" fmla="*/ 0 w 554"/>
                    <a:gd name="connsiteY650" fmla="*/ 554 h 1939"/>
                    <a:gd name="connsiteX651" fmla="*/ 554 w 554"/>
                    <a:gd name="connsiteY651" fmla="*/ 554 h 1939"/>
                    <a:gd name="connsiteX652" fmla="*/ 554 w 554"/>
                    <a:gd name="connsiteY652" fmla="*/ 554 h 1939"/>
                    <a:gd name="connsiteX653" fmla="*/ 554 w 554"/>
                    <a:gd name="connsiteY653" fmla="*/ 554 h 1939"/>
                    <a:gd name="connsiteX654" fmla="*/ 554 w 554"/>
                    <a:gd name="connsiteY654" fmla="*/ 554 h 1939"/>
                    <a:gd name="connsiteX655" fmla="*/ 554 w 554"/>
                    <a:gd name="connsiteY655" fmla="*/ 554 h 1939"/>
                    <a:gd name="connsiteX656" fmla="*/ 554 w 554"/>
                    <a:gd name="connsiteY656" fmla="*/ 554 h 1939"/>
                    <a:gd name="connsiteX657" fmla="*/ 554 w 554"/>
                    <a:gd name="connsiteY657" fmla="*/ 554 h 1939"/>
                    <a:gd name="connsiteX658" fmla="*/ 554 w 554"/>
                    <a:gd name="connsiteY658" fmla="*/ 554 h 1939"/>
                    <a:gd name="connsiteX659" fmla="*/ 554 w 554"/>
                    <a:gd name="connsiteY659" fmla="*/ 554 h 1939"/>
                    <a:gd name="connsiteX660" fmla="*/ 554 w 554"/>
                    <a:gd name="connsiteY660" fmla="*/ 554 h 1939"/>
                    <a:gd name="connsiteX661" fmla="*/ 554 w 554"/>
                    <a:gd name="connsiteY661" fmla="*/ 554 h 1939"/>
                    <a:gd name="connsiteX662" fmla="*/ 554 w 554"/>
                    <a:gd name="connsiteY662" fmla="*/ 554 h 1939"/>
                    <a:gd name="connsiteX663" fmla="*/ 554 w 554"/>
                    <a:gd name="connsiteY663" fmla="*/ 554 h 1939"/>
                    <a:gd name="connsiteX664" fmla="*/ 554 w 554"/>
                    <a:gd name="connsiteY664" fmla="*/ 554 h 1939"/>
                    <a:gd name="connsiteX665" fmla="*/ 554 w 554"/>
                    <a:gd name="connsiteY665" fmla="*/ 554 h 1939"/>
                    <a:gd name="connsiteX666" fmla="*/ 554 w 554"/>
                    <a:gd name="connsiteY666" fmla="*/ 554 h 1939"/>
                    <a:gd name="connsiteX667" fmla="*/ 554 w 554"/>
                    <a:gd name="connsiteY667" fmla="*/ 554 h 1939"/>
                    <a:gd name="connsiteX668" fmla="*/ 554 w 554"/>
                    <a:gd name="connsiteY668" fmla="*/ 554 h 1939"/>
                    <a:gd name="connsiteX669" fmla="*/ 554 w 554"/>
                    <a:gd name="connsiteY669" fmla="*/ 554 h 1939"/>
                    <a:gd name="connsiteX670" fmla="*/ 554 w 554"/>
                    <a:gd name="connsiteY670" fmla="*/ 554 h 1939"/>
                    <a:gd name="connsiteX671" fmla="*/ 554 w 554"/>
                    <a:gd name="connsiteY671" fmla="*/ 554 h 1939"/>
                    <a:gd name="connsiteX672" fmla="*/ 554 w 554"/>
                    <a:gd name="connsiteY672" fmla="*/ 554 h 1939"/>
                    <a:gd name="connsiteX673" fmla="*/ 554 w 554"/>
                    <a:gd name="connsiteY673" fmla="*/ 554 h 1939"/>
                    <a:gd name="connsiteX674" fmla="*/ 554 w 554"/>
                    <a:gd name="connsiteY674" fmla="*/ 554 h 1939"/>
                    <a:gd name="connsiteX675" fmla="*/ 554 w 554"/>
                    <a:gd name="connsiteY675" fmla="*/ 554 h 1939"/>
                    <a:gd name="connsiteX676" fmla="*/ 554 w 554"/>
                    <a:gd name="connsiteY676" fmla="*/ 554 h 1939"/>
                    <a:gd name="connsiteX677" fmla="*/ 554 w 554"/>
                    <a:gd name="connsiteY677" fmla="*/ 554 h 1939"/>
                    <a:gd name="connsiteX678" fmla="*/ 554 w 554"/>
                    <a:gd name="connsiteY678" fmla="*/ 554 h 1939"/>
                    <a:gd name="connsiteX679" fmla="*/ 554 w 554"/>
                    <a:gd name="connsiteY679" fmla="*/ 554 h 1939"/>
                    <a:gd name="connsiteX680" fmla="*/ 554 w 554"/>
                    <a:gd name="connsiteY680" fmla="*/ 554 h 1939"/>
                    <a:gd name="connsiteX681" fmla="*/ 554 w 554"/>
                    <a:gd name="connsiteY681" fmla="*/ 554 h 1939"/>
                    <a:gd name="connsiteX682" fmla="*/ 554 w 554"/>
                    <a:gd name="connsiteY682" fmla="*/ 554 h 1939"/>
                    <a:gd name="connsiteX683" fmla="*/ 554 w 554"/>
                    <a:gd name="connsiteY683" fmla="*/ 554 h 1939"/>
                    <a:gd name="connsiteX684" fmla="*/ 554 w 554"/>
                    <a:gd name="connsiteY684" fmla="*/ 554 h 1939"/>
                    <a:gd name="connsiteX685" fmla="*/ 554 w 554"/>
                    <a:gd name="connsiteY685" fmla="*/ 554 h 1939"/>
                    <a:gd name="connsiteX686" fmla="*/ 554 w 554"/>
                    <a:gd name="connsiteY686" fmla="*/ 554 h 1939"/>
                    <a:gd name="connsiteX687" fmla="*/ 554 w 554"/>
                    <a:gd name="connsiteY687" fmla="*/ 554 h 1939"/>
                    <a:gd name="connsiteX688" fmla="*/ 554 w 554"/>
                    <a:gd name="connsiteY688" fmla="*/ 554 h 1939"/>
                    <a:gd name="connsiteX689" fmla="*/ 554 w 554"/>
                    <a:gd name="connsiteY689" fmla="*/ 554 h 1939"/>
                    <a:gd name="connsiteX690" fmla="*/ 554 w 554"/>
                    <a:gd name="connsiteY690" fmla="*/ 554 h 1939"/>
                    <a:gd name="connsiteX691" fmla="*/ 554 w 554"/>
                    <a:gd name="connsiteY691" fmla="*/ 554 h 1939"/>
                    <a:gd name="connsiteX692" fmla="*/ 554 w 554"/>
                    <a:gd name="connsiteY692" fmla="*/ 554 h 1939"/>
                    <a:gd name="connsiteX693" fmla="*/ 554 w 554"/>
                    <a:gd name="connsiteY693" fmla="*/ 554 h 1939"/>
                    <a:gd name="connsiteX694" fmla="*/ 554 w 554"/>
                    <a:gd name="connsiteY694" fmla="*/ 554 h 1939"/>
                    <a:gd name="connsiteX695" fmla="*/ 554 w 554"/>
                    <a:gd name="connsiteY695" fmla="*/ 554 h 1939"/>
                    <a:gd name="connsiteX696" fmla="*/ 554 w 554"/>
                    <a:gd name="connsiteY696" fmla="*/ 554 h 1939"/>
                    <a:gd name="connsiteX697" fmla="*/ 554 w 554"/>
                    <a:gd name="connsiteY697" fmla="*/ 554 h 1939"/>
                    <a:gd name="connsiteX698" fmla="*/ 554 w 554"/>
                    <a:gd name="connsiteY698" fmla="*/ 554 h 1939"/>
                    <a:gd name="connsiteX699" fmla="*/ 554 w 554"/>
                    <a:gd name="connsiteY699" fmla="*/ 554 h 1939"/>
                    <a:gd name="connsiteX700" fmla="*/ 554 w 554"/>
                    <a:gd name="connsiteY700" fmla="*/ 554 h 1939"/>
                    <a:gd name="connsiteX701" fmla="*/ 554 w 554"/>
                    <a:gd name="connsiteY701" fmla="*/ 554 h 1939"/>
                    <a:gd name="connsiteX702" fmla="*/ 554 w 554"/>
                    <a:gd name="connsiteY702" fmla="*/ 554 h 1939"/>
                    <a:gd name="connsiteX703" fmla="*/ 554 w 554"/>
                    <a:gd name="connsiteY703" fmla="*/ 554 h 1939"/>
                    <a:gd name="connsiteX704" fmla="*/ 554 w 554"/>
                    <a:gd name="connsiteY704" fmla="*/ 554 h 1939"/>
                    <a:gd name="connsiteX705" fmla="*/ 554 w 554"/>
                    <a:gd name="connsiteY705" fmla="*/ 554 h 1939"/>
                    <a:gd name="connsiteX706" fmla="*/ 554 w 554"/>
                    <a:gd name="connsiteY706" fmla="*/ 554 h 1939"/>
                    <a:gd name="connsiteX707" fmla="*/ 554 w 554"/>
                    <a:gd name="connsiteY707" fmla="*/ 554 h 1939"/>
                    <a:gd name="connsiteX708" fmla="*/ 554 w 554"/>
                    <a:gd name="connsiteY708" fmla="*/ 554 h 1939"/>
                    <a:gd name="connsiteX709" fmla="*/ 554 w 554"/>
                    <a:gd name="connsiteY709" fmla="*/ 554 h 1939"/>
                    <a:gd name="connsiteX710" fmla="*/ 554 w 554"/>
                    <a:gd name="connsiteY710" fmla="*/ 554 h 1939"/>
                    <a:gd name="connsiteX711" fmla="*/ 554 w 554"/>
                    <a:gd name="connsiteY711" fmla="*/ 554 h 1939"/>
                    <a:gd name="connsiteX712" fmla="*/ 554 w 554"/>
                    <a:gd name="connsiteY712" fmla="*/ 554 h 1939"/>
                    <a:gd name="connsiteX713" fmla="*/ 554 w 554"/>
                    <a:gd name="connsiteY713" fmla="*/ 554 h 1939"/>
                    <a:gd name="connsiteX714" fmla="*/ 554 w 554"/>
                    <a:gd name="connsiteY714" fmla="*/ 554 h 1939"/>
                    <a:gd name="connsiteX715" fmla="*/ 554 w 554"/>
                    <a:gd name="connsiteY715" fmla="*/ 554 h 1939"/>
                    <a:gd name="connsiteX716" fmla="*/ 554 w 554"/>
                    <a:gd name="connsiteY716" fmla="*/ 554 h 1939"/>
                    <a:gd name="connsiteX717" fmla="*/ 554 w 554"/>
                    <a:gd name="connsiteY717" fmla="*/ 554 h 1939"/>
                    <a:gd name="connsiteX718" fmla="*/ 554 w 554"/>
                    <a:gd name="connsiteY718" fmla="*/ 554 h 1939"/>
                    <a:gd name="connsiteX719" fmla="*/ 554 w 554"/>
                    <a:gd name="connsiteY719" fmla="*/ 554 h 1939"/>
                    <a:gd name="connsiteX720" fmla="*/ 554 w 554"/>
                    <a:gd name="connsiteY720" fmla="*/ 554 h 1939"/>
                    <a:gd name="connsiteX721" fmla="*/ 554 w 554"/>
                    <a:gd name="connsiteY721" fmla="*/ 554 h 1939"/>
                    <a:gd name="connsiteX722" fmla="*/ 554 w 554"/>
                    <a:gd name="connsiteY722" fmla="*/ 554 h 1939"/>
                    <a:gd name="connsiteX723" fmla="*/ 554 w 554"/>
                    <a:gd name="connsiteY723" fmla="*/ 554 h 1939"/>
                    <a:gd name="connsiteX724" fmla="*/ 554 w 554"/>
                    <a:gd name="connsiteY724" fmla="*/ 554 h 1939"/>
                    <a:gd name="connsiteX725" fmla="*/ 554 w 554"/>
                    <a:gd name="connsiteY725" fmla="*/ 554 h 1939"/>
                    <a:gd name="connsiteX726" fmla="*/ 554 w 554"/>
                    <a:gd name="connsiteY726" fmla="*/ 554 h 1939"/>
                    <a:gd name="connsiteX727" fmla="*/ 554 w 554"/>
                    <a:gd name="connsiteY727" fmla="*/ 554 h 1939"/>
                    <a:gd name="connsiteX728" fmla="*/ 554 w 554"/>
                    <a:gd name="connsiteY728" fmla="*/ 554 h 1939"/>
                    <a:gd name="connsiteX729" fmla="*/ 554 w 554"/>
                    <a:gd name="connsiteY729" fmla="*/ 554 h 1939"/>
                    <a:gd name="connsiteX730" fmla="*/ 554 w 554"/>
                    <a:gd name="connsiteY730" fmla="*/ 554 h 1939"/>
                    <a:gd name="connsiteX731" fmla="*/ 554 w 554"/>
                    <a:gd name="connsiteY731" fmla="*/ 554 h 1939"/>
                    <a:gd name="connsiteX732" fmla="*/ 554 w 554"/>
                    <a:gd name="connsiteY732" fmla="*/ 554 h 1939"/>
                    <a:gd name="connsiteX733" fmla="*/ 554 w 554"/>
                    <a:gd name="connsiteY733" fmla="*/ 554 h 1939"/>
                    <a:gd name="connsiteX734" fmla="*/ 554 w 554"/>
                    <a:gd name="connsiteY734" fmla="*/ 554 h 1939"/>
                    <a:gd name="connsiteX735" fmla="*/ 554 w 554"/>
                    <a:gd name="connsiteY735" fmla="*/ 554 h 1939"/>
                    <a:gd name="connsiteX736" fmla="*/ 554 w 554"/>
                    <a:gd name="connsiteY736" fmla="*/ 554 h 1939"/>
                    <a:gd name="connsiteX737" fmla="*/ 554 w 554"/>
                    <a:gd name="connsiteY737" fmla="*/ 554 h 1939"/>
                    <a:gd name="connsiteX738" fmla="*/ 554 w 554"/>
                    <a:gd name="connsiteY738" fmla="*/ 554 h 1939"/>
                    <a:gd name="connsiteX739" fmla="*/ 554 w 554"/>
                    <a:gd name="connsiteY739" fmla="*/ 554 h 1939"/>
                    <a:gd name="connsiteX740" fmla="*/ 554 w 554"/>
                    <a:gd name="connsiteY740" fmla="*/ 554 h 1939"/>
                    <a:gd name="connsiteX741" fmla="*/ 554 w 554"/>
                    <a:gd name="connsiteY741" fmla="*/ 554 h 1939"/>
                    <a:gd name="connsiteX742" fmla="*/ 554 w 554"/>
                    <a:gd name="connsiteY742" fmla="*/ 554 h 1939"/>
                    <a:gd name="connsiteX743" fmla="*/ 554 w 554"/>
                    <a:gd name="connsiteY743" fmla="*/ 554 h 1939"/>
                    <a:gd name="connsiteX744" fmla="*/ 554 w 554"/>
                    <a:gd name="connsiteY744" fmla="*/ 554 h 1939"/>
                    <a:gd name="connsiteX745" fmla="*/ 554 w 554"/>
                    <a:gd name="connsiteY745" fmla="*/ 554 h 1939"/>
                    <a:gd name="connsiteX746" fmla="*/ 554 w 554"/>
                    <a:gd name="connsiteY746" fmla="*/ 554 h 1939"/>
                    <a:gd name="connsiteX747" fmla="*/ 554 w 554"/>
                    <a:gd name="connsiteY747" fmla="*/ 554 h 1939"/>
                    <a:gd name="connsiteX748" fmla="*/ 554 w 554"/>
                    <a:gd name="connsiteY748" fmla="*/ 554 h 1939"/>
                    <a:gd name="connsiteX749" fmla="*/ 554 w 554"/>
                    <a:gd name="connsiteY749" fmla="*/ 554 h 1939"/>
                    <a:gd name="connsiteX750" fmla="*/ 554 w 554"/>
                    <a:gd name="connsiteY750" fmla="*/ 554 h 1939"/>
                    <a:gd name="connsiteX751" fmla="*/ 554 w 554"/>
                    <a:gd name="connsiteY751" fmla="*/ 554 h 1939"/>
                    <a:gd name="connsiteX752" fmla="*/ 554 w 554"/>
                    <a:gd name="connsiteY752" fmla="*/ 554 h 1939"/>
                    <a:gd name="connsiteX753" fmla="*/ 554 w 554"/>
                    <a:gd name="connsiteY753" fmla="*/ 554 h 1939"/>
                    <a:gd name="connsiteX754" fmla="*/ 554 w 554"/>
                    <a:gd name="connsiteY754" fmla="*/ 554 h 1939"/>
                    <a:gd name="connsiteX755" fmla="*/ 554 w 554"/>
                    <a:gd name="connsiteY755" fmla="*/ 554 h 1939"/>
                    <a:gd name="connsiteX756" fmla="*/ 554 w 554"/>
                    <a:gd name="connsiteY756" fmla="*/ 554 h 1939"/>
                    <a:gd name="connsiteX757" fmla="*/ 554 w 554"/>
                    <a:gd name="connsiteY757" fmla="*/ 554 h 1939"/>
                    <a:gd name="connsiteX758" fmla="*/ 554 w 554"/>
                    <a:gd name="connsiteY758" fmla="*/ 554 h 1939"/>
                    <a:gd name="connsiteX759" fmla="*/ 554 w 554"/>
                    <a:gd name="connsiteY759" fmla="*/ 554 h 1939"/>
                    <a:gd name="connsiteX760" fmla="*/ 554 w 554"/>
                    <a:gd name="connsiteY760" fmla="*/ 554 h 1939"/>
                    <a:gd name="connsiteX761" fmla="*/ 554 w 554"/>
                    <a:gd name="connsiteY761" fmla="*/ 554 h 1939"/>
                    <a:gd name="connsiteX762" fmla="*/ 554 w 554"/>
                    <a:gd name="connsiteY762" fmla="*/ 554 h 1939"/>
                    <a:gd name="connsiteX763" fmla="*/ 554 w 554"/>
                    <a:gd name="connsiteY763" fmla="*/ 554 h 1939"/>
                    <a:gd name="connsiteX764" fmla="*/ 554 w 554"/>
                    <a:gd name="connsiteY764" fmla="*/ 554 h 1939"/>
                    <a:gd name="connsiteX765" fmla="*/ 554 w 554"/>
                    <a:gd name="connsiteY765" fmla="*/ 554 h 1939"/>
                    <a:gd name="connsiteX766" fmla="*/ 554 w 554"/>
                    <a:gd name="connsiteY766" fmla="*/ 554 h 1939"/>
                    <a:gd name="connsiteX767" fmla="*/ 554 w 554"/>
                    <a:gd name="connsiteY767" fmla="*/ 554 h 1939"/>
                    <a:gd name="connsiteX768" fmla="*/ 554 w 554"/>
                    <a:gd name="connsiteY768" fmla="*/ 554 h 1939"/>
                    <a:gd name="connsiteX769" fmla="*/ 554 w 554"/>
                    <a:gd name="connsiteY769" fmla="*/ 554 h 1939"/>
                    <a:gd name="connsiteX770" fmla="*/ 554 w 554"/>
                    <a:gd name="connsiteY770" fmla="*/ 0 h 1939"/>
                    <a:gd name="connsiteX771" fmla="*/ 554 w 554"/>
                    <a:gd name="connsiteY771" fmla="*/ 0 h 1939"/>
                    <a:gd name="connsiteX772" fmla="*/ 554 w 554"/>
                    <a:gd name="connsiteY772" fmla="*/ 0 h 19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  <a:cxn ang="0">
                      <a:pos x="connsiteX384" y="connsiteY384"/>
                    </a:cxn>
                    <a:cxn ang="0">
                      <a:pos x="connsiteX385" y="connsiteY385"/>
                    </a:cxn>
                    <a:cxn ang="0">
                      <a:pos x="connsiteX386" y="connsiteY386"/>
                    </a:cxn>
                    <a:cxn ang="0">
                      <a:pos x="connsiteX387" y="connsiteY387"/>
                    </a:cxn>
                    <a:cxn ang="0">
                      <a:pos x="connsiteX388" y="connsiteY388"/>
                    </a:cxn>
                    <a:cxn ang="0">
                      <a:pos x="connsiteX389" y="connsiteY389"/>
                    </a:cxn>
                    <a:cxn ang="0">
                      <a:pos x="connsiteX390" y="connsiteY390"/>
                    </a:cxn>
                    <a:cxn ang="0">
                      <a:pos x="connsiteX391" y="connsiteY391"/>
                    </a:cxn>
                    <a:cxn ang="0">
                      <a:pos x="connsiteX392" y="connsiteY392"/>
                    </a:cxn>
                    <a:cxn ang="0">
                      <a:pos x="connsiteX393" y="connsiteY393"/>
                    </a:cxn>
                    <a:cxn ang="0">
                      <a:pos x="connsiteX394" y="connsiteY394"/>
                    </a:cxn>
                    <a:cxn ang="0">
                      <a:pos x="connsiteX395" y="connsiteY395"/>
                    </a:cxn>
                    <a:cxn ang="0">
                      <a:pos x="connsiteX396" y="connsiteY396"/>
                    </a:cxn>
                    <a:cxn ang="0">
                      <a:pos x="connsiteX397" y="connsiteY397"/>
                    </a:cxn>
                    <a:cxn ang="0">
                      <a:pos x="connsiteX398" y="connsiteY398"/>
                    </a:cxn>
                    <a:cxn ang="0">
                      <a:pos x="connsiteX399" y="connsiteY399"/>
                    </a:cxn>
                    <a:cxn ang="0">
                      <a:pos x="connsiteX400" y="connsiteY400"/>
                    </a:cxn>
                    <a:cxn ang="0">
                      <a:pos x="connsiteX401" y="connsiteY401"/>
                    </a:cxn>
                    <a:cxn ang="0">
                      <a:pos x="connsiteX402" y="connsiteY402"/>
                    </a:cxn>
                    <a:cxn ang="0">
                      <a:pos x="connsiteX403" y="connsiteY403"/>
                    </a:cxn>
                    <a:cxn ang="0">
                      <a:pos x="connsiteX404" y="connsiteY404"/>
                    </a:cxn>
                    <a:cxn ang="0">
                      <a:pos x="connsiteX405" y="connsiteY405"/>
                    </a:cxn>
                    <a:cxn ang="0">
                      <a:pos x="connsiteX406" y="connsiteY406"/>
                    </a:cxn>
                    <a:cxn ang="0">
                      <a:pos x="connsiteX407" y="connsiteY407"/>
                    </a:cxn>
                    <a:cxn ang="0">
                      <a:pos x="connsiteX408" y="connsiteY408"/>
                    </a:cxn>
                    <a:cxn ang="0">
                      <a:pos x="connsiteX409" y="connsiteY409"/>
                    </a:cxn>
                    <a:cxn ang="0">
                      <a:pos x="connsiteX410" y="connsiteY410"/>
                    </a:cxn>
                    <a:cxn ang="0">
                      <a:pos x="connsiteX411" y="connsiteY411"/>
                    </a:cxn>
                    <a:cxn ang="0">
                      <a:pos x="connsiteX412" y="connsiteY412"/>
                    </a:cxn>
                    <a:cxn ang="0">
                      <a:pos x="connsiteX413" y="connsiteY413"/>
                    </a:cxn>
                    <a:cxn ang="0">
                      <a:pos x="connsiteX414" y="connsiteY414"/>
                    </a:cxn>
                    <a:cxn ang="0">
                      <a:pos x="connsiteX415" y="connsiteY415"/>
                    </a:cxn>
                    <a:cxn ang="0">
                      <a:pos x="connsiteX416" y="connsiteY416"/>
                    </a:cxn>
                    <a:cxn ang="0">
                      <a:pos x="connsiteX417" y="connsiteY417"/>
                    </a:cxn>
                    <a:cxn ang="0">
                      <a:pos x="connsiteX418" y="connsiteY418"/>
                    </a:cxn>
                    <a:cxn ang="0">
                      <a:pos x="connsiteX419" y="connsiteY419"/>
                    </a:cxn>
                    <a:cxn ang="0">
                      <a:pos x="connsiteX420" y="connsiteY420"/>
                    </a:cxn>
                    <a:cxn ang="0">
                      <a:pos x="connsiteX421" y="connsiteY421"/>
                    </a:cxn>
                    <a:cxn ang="0">
                      <a:pos x="connsiteX422" y="connsiteY422"/>
                    </a:cxn>
                    <a:cxn ang="0">
                      <a:pos x="connsiteX423" y="connsiteY423"/>
                    </a:cxn>
                    <a:cxn ang="0">
                      <a:pos x="connsiteX424" y="connsiteY424"/>
                    </a:cxn>
                    <a:cxn ang="0">
                      <a:pos x="connsiteX425" y="connsiteY425"/>
                    </a:cxn>
                    <a:cxn ang="0">
                      <a:pos x="connsiteX426" y="connsiteY426"/>
                    </a:cxn>
                    <a:cxn ang="0">
                      <a:pos x="connsiteX427" y="connsiteY427"/>
                    </a:cxn>
                    <a:cxn ang="0">
                      <a:pos x="connsiteX428" y="connsiteY428"/>
                    </a:cxn>
                    <a:cxn ang="0">
                      <a:pos x="connsiteX429" y="connsiteY429"/>
                    </a:cxn>
                    <a:cxn ang="0">
                      <a:pos x="connsiteX430" y="connsiteY430"/>
                    </a:cxn>
                    <a:cxn ang="0">
                      <a:pos x="connsiteX431" y="connsiteY431"/>
                    </a:cxn>
                    <a:cxn ang="0">
                      <a:pos x="connsiteX432" y="connsiteY432"/>
                    </a:cxn>
                    <a:cxn ang="0">
                      <a:pos x="connsiteX433" y="connsiteY433"/>
                    </a:cxn>
                    <a:cxn ang="0">
                      <a:pos x="connsiteX434" y="connsiteY434"/>
                    </a:cxn>
                    <a:cxn ang="0">
                      <a:pos x="connsiteX435" y="connsiteY435"/>
                    </a:cxn>
                    <a:cxn ang="0">
                      <a:pos x="connsiteX436" y="connsiteY436"/>
                    </a:cxn>
                    <a:cxn ang="0">
                      <a:pos x="connsiteX437" y="connsiteY437"/>
                    </a:cxn>
                    <a:cxn ang="0">
                      <a:pos x="connsiteX438" y="connsiteY438"/>
                    </a:cxn>
                    <a:cxn ang="0">
                      <a:pos x="connsiteX439" y="connsiteY439"/>
                    </a:cxn>
                    <a:cxn ang="0">
                      <a:pos x="connsiteX440" y="connsiteY440"/>
                    </a:cxn>
                    <a:cxn ang="0">
                      <a:pos x="connsiteX441" y="connsiteY441"/>
                    </a:cxn>
                    <a:cxn ang="0">
                      <a:pos x="connsiteX442" y="connsiteY442"/>
                    </a:cxn>
                    <a:cxn ang="0">
                      <a:pos x="connsiteX443" y="connsiteY443"/>
                    </a:cxn>
                    <a:cxn ang="0">
                      <a:pos x="connsiteX444" y="connsiteY444"/>
                    </a:cxn>
                    <a:cxn ang="0">
                      <a:pos x="connsiteX445" y="connsiteY445"/>
                    </a:cxn>
                    <a:cxn ang="0">
                      <a:pos x="connsiteX446" y="connsiteY446"/>
                    </a:cxn>
                    <a:cxn ang="0">
                      <a:pos x="connsiteX447" y="connsiteY447"/>
                    </a:cxn>
                    <a:cxn ang="0">
                      <a:pos x="connsiteX448" y="connsiteY448"/>
                    </a:cxn>
                    <a:cxn ang="0">
                      <a:pos x="connsiteX449" y="connsiteY449"/>
                    </a:cxn>
                    <a:cxn ang="0">
                      <a:pos x="connsiteX450" y="connsiteY450"/>
                    </a:cxn>
                    <a:cxn ang="0">
                      <a:pos x="connsiteX451" y="connsiteY451"/>
                    </a:cxn>
                    <a:cxn ang="0">
                      <a:pos x="connsiteX452" y="connsiteY452"/>
                    </a:cxn>
                    <a:cxn ang="0">
                      <a:pos x="connsiteX453" y="connsiteY453"/>
                    </a:cxn>
                    <a:cxn ang="0">
                      <a:pos x="connsiteX454" y="connsiteY454"/>
                    </a:cxn>
                    <a:cxn ang="0">
                      <a:pos x="connsiteX455" y="connsiteY455"/>
                    </a:cxn>
                    <a:cxn ang="0">
                      <a:pos x="connsiteX456" y="connsiteY456"/>
                    </a:cxn>
                    <a:cxn ang="0">
                      <a:pos x="connsiteX457" y="connsiteY457"/>
                    </a:cxn>
                    <a:cxn ang="0">
                      <a:pos x="connsiteX458" y="connsiteY458"/>
                    </a:cxn>
                    <a:cxn ang="0">
                      <a:pos x="connsiteX459" y="connsiteY459"/>
                    </a:cxn>
                    <a:cxn ang="0">
                      <a:pos x="connsiteX460" y="connsiteY460"/>
                    </a:cxn>
                    <a:cxn ang="0">
                      <a:pos x="connsiteX461" y="connsiteY461"/>
                    </a:cxn>
                    <a:cxn ang="0">
                      <a:pos x="connsiteX462" y="connsiteY462"/>
                    </a:cxn>
                    <a:cxn ang="0">
                      <a:pos x="connsiteX463" y="connsiteY463"/>
                    </a:cxn>
                    <a:cxn ang="0">
                      <a:pos x="connsiteX464" y="connsiteY464"/>
                    </a:cxn>
                    <a:cxn ang="0">
                      <a:pos x="connsiteX465" y="connsiteY465"/>
                    </a:cxn>
                    <a:cxn ang="0">
                      <a:pos x="connsiteX466" y="connsiteY466"/>
                    </a:cxn>
                    <a:cxn ang="0">
                      <a:pos x="connsiteX467" y="connsiteY467"/>
                    </a:cxn>
                    <a:cxn ang="0">
                      <a:pos x="connsiteX468" y="connsiteY468"/>
                    </a:cxn>
                    <a:cxn ang="0">
                      <a:pos x="connsiteX469" y="connsiteY469"/>
                    </a:cxn>
                    <a:cxn ang="0">
                      <a:pos x="connsiteX470" y="connsiteY470"/>
                    </a:cxn>
                    <a:cxn ang="0">
                      <a:pos x="connsiteX471" y="connsiteY471"/>
                    </a:cxn>
                    <a:cxn ang="0">
                      <a:pos x="connsiteX472" y="connsiteY472"/>
                    </a:cxn>
                    <a:cxn ang="0">
                      <a:pos x="connsiteX473" y="connsiteY473"/>
                    </a:cxn>
                    <a:cxn ang="0">
                      <a:pos x="connsiteX474" y="connsiteY474"/>
                    </a:cxn>
                    <a:cxn ang="0">
                      <a:pos x="connsiteX475" y="connsiteY475"/>
                    </a:cxn>
                    <a:cxn ang="0">
                      <a:pos x="connsiteX476" y="connsiteY476"/>
                    </a:cxn>
                    <a:cxn ang="0">
                      <a:pos x="connsiteX477" y="connsiteY477"/>
                    </a:cxn>
                    <a:cxn ang="0">
                      <a:pos x="connsiteX478" y="connsiteY478"/>
                    </a:cxn>
                    <a:cxn ang="0">
                      <a:pos x="connsiteX479" y="connsiteY479"/>
                    </a:cxn>
                    <a:cxn ang="0">
                      <a:pos x="connsiteX480" y="connsiteY480"/>
                    </a:cxn>
                    <a:cxn ang="0">
                      <a:pos x="connsiteX481" y="connsiteY481"/>
                    </a:cxn>
                    <a:cxn ang="0">
                      <a:pos x="connsiteX482" y="connsiteY482"/>
                    </a:cxn>
                    <a:cxn ang="0">
                      <a:pos x="connsiteX483" y="connsiteY483"/>
                    </a:cxn>
                    <a:cxn ang="0">
                      <a:pos x="connsiteX484" y="connsiteY484"/>
                    </a:cxn>
                    <a:cxn ang="0">
                      <a:pos x="connsiteX485" y="connsiteY485"/>
                    </a:cxn>
                    <a:cxn ang="0">
                      <a:pos x="connsiteX486" y="connsiteY486"/>
                    </a:cxn>
                    <a:cxn ang="0">
                      <a:pos x="connsiteX487" y="connsiteY487"/>
                    </a:cxn>
                    <a:cxn ang="0">
                      <a:pos x="connsiteX488" y="connsiteY488"/>
                    </a:cxn>
                    <a:cxn ang="0">
                      <a:pos x="connsiteX489" y="connsiteY489"/>
                    </a:cxn>
                    <a:cxn ang="0">
                      <a:pos x="connsiteX490" y="connsiteY490"/>
                    </a:cxn>
                    <a:cxn ang="0">
                      <a:pos x="connsiteX491" y="connsiteY491"/>
                    </a:cxn>
                    <a:cxn ang="0">
                      <a:pos x="connsiteX492" y="connsiteY492"/>
                    </a:cxn>
                    <a:cxn ang="0">
                      <a:pos x="connsiteX493" y="connsiteY493"/>
                    </a:cxn>
                    <a:cxn ang="0">
                      <a:pos x="connsiteX494" y="connsiteY494"/>
                    </a:cxn>
                    <a:cxn ang="0">
                      <a:pos x="connsiteX495" y="connsiteY495"/>
                    </a:cxn>
                    <a:cxn ang="0">
                      <a:pos x="connsiteX496" y="connsiteY496"/>
                    </a:cxn>
                    <a:cxn ang="0">
                      <a:pos x="connsiteX497" y="connsiteY497"/>
                    </a:cxn>
                    <a:cxn ang="0">
                      <a:pos x="connsiteX498" y="connsiteY498"/>
                    </a:cxn>
                    <a:cxn ang="0">
                      <a:pos x="connsiteX499" y="connsiteY499"/>
                    </a:cxn>
                    <a:cxn ang="0">
                      <a:pos x="connsiteX500" y="connsiteY500"/>
                    </a:cxn>
                    <a:cxn ang="0">
                      <a:pos x="connsiteX501" y="connsiteY501"/>
                    </a:cxn>
                    <a:cxn ang="0">
                      <a:pos x="connsiteX502" y="connsiteY502"/>
                    </a:cxn>
                    <a:cxn ang="0">
                      <a:pos x="connsiteX503" y="connsiteY503"/>
                    </a:cxn>
                    <a:cxn ang="0">
                      <a:pos x="connsiteX504" y="connsiteY504"/>
                    </a:cxn>
                    <a:cxn ang="0">
                      <a:pos x="connsiteX505" y="connsiteY505"/>
                    </a:cxn>
                    <a:cxn ang="0">
                      <a:pos x="connsiteX506" y="connsiteY506"/>
                    </a:cxn>
                    <a:cxn ang="0">
                      <a:pos x="connsiteX507" y="connsiteY507"/>
                    </a:cxn>
                    <a:cxn ang="0">
                      <a:pos x="connsiteX508" y="connsiteY508"/>
                    </a:cxn>
                    <a:cxn ang="0">
                      <a:pos x="connsiteX509" y="connsiteY509"/>
                    </a:cxn>
                    <a:cxn ang="0">
                      <a:pos x="connsiteX510" y="connsiteY510"/>
                    </a:cxn>
                    <a:cxn ang="0">
                      <a:pos x="connsiteX511" y="connsiteY511"/>
                    </a:cxn>
                    <a:cxn ang="0">
                      <a:pos x="connsiteX512" y="connsiteY512"/>
                    </a:cxn>
                    <a:cxn ang="0">
                      <a:pos x="connsiteX513" y="connsiteY513"/>
                    </a:cxn>
                    <a:cxn ang="0">
                      <a:pos x="connsiteX514" y="connsiteY514"/>
                    </a:cxn>
                    <a:cxn ang="0">
                      <a:pos x="connsiteX515" y="connsiteY515"/>
                    </a:cxn>
                    <a:cxn ang="0">
                      <a:pos x="connsiteX516" y="connsiteY516"/>
                    </a:cxn>
                    <a:cxn ang="0">
                      <a:pos x="connsiteX517" y="connsiteY517"/>
                    </a:cxn>
                    <a:cxn ang="0">
                      <a:pos x="connsiteX518" y="connsiteY518"/>
                    </a:cxn>
                    <a:cxn ang="0">
                      <a:pos x="connsiteX519" y="connsiteY519"/>
                    </a:cxn>
                    <a:cxn ang="0">
                      <a:pos x="connsiteX520" y="connsiteY520"/>
                    </a:cxn>
                    <a:cxn ang="0">
                      <a:pos x="connsiteX521" y="connsiteY521"/>
                    </a:cxn>
                    <a:cxn ang="0">
                      <a:pos x="connsiteX522" y="connsiteY522"/>
                    </a:cxn>
                    <a:cxn ang="0">
                      <a:pos x="connsiteX523" y="connsiteY523"/>
                    </a:cxn>
                    <a:cxn ang="0">
                      <a:pos x="connsiteX524" y="connsiteY524"/>
                    </a:cxn>
                    <a:cxn ang="0">
                      <a:pos x="connsiteX525" y="connsiteY525"/>
                    </a:cxn>
                    <a:cxn ang="0">
                      <a:pos x="connsiteX526" y="connsiteY526"/>
                    </a:cxn>
                    <a:cxn ang="0">
                      <a:pos x="connsiteX527" y="connsiteY527"/>
                    </a:cxn>
                    <a:cxn ang="0">
                      <a:pos x="connsiteX528" y="connsiteY528"/>
                    </a:cxn>
                    <a:cxn ang="0">
                      <a:pos x="connsiteX529" y="connsiteY529"/>
                    </a:cxn>
                    <a:cxn ang="0">
                      <a:pos x="connsiteX530" y="connsiteY530"/>
                    </a:cxn>
                    <a:cxn ang="0">
                      <a:pos x="connsiteX531" y="connsiteY531"/>
                    </a:cxn>
                    <a:cxn ang="0">
                      <a:pos x="connsiteX532" y="connsiteY532"/>
                    </a:cxn>
                    <a:cxn ang="0">
                      <a:pos x="connsiteX533" y="connsiteY533"/>
                    </a:cxn>
                    <a:cxn ang="0">
                      <a:pos x="connsiteX534" y="connsiteY534"/>
                    </a:cxn>
                    <a:cxn ang="0">
                      <a:pos x="connsiteX535" y="connsiteY535"/>
                    </a:cxn>
                    <a:cxn ang="0">
                      <a:pos x="connsiteX536" y="connsiteY536"/>
                    </a:cxn>
                    <a:cxn ang="0">
                      <a:pos x="connsiteX537" y="connsiteY537"/>
                    </a:cxn>
                    <a:cxn ang="0">
                      <a:pos x="connsiteX538" y="connsiteY538"/>
                    </a:cxn>
                    <a:cxn ang="0">
                      <a:pos x="connsiteX539" y="connsiteY539"/>
                    </a:cxn>
                    <a:cxn ang="0">
                      <a:pos x="connsiteX540" y="connsiteY540"/>
                    </a:cxn>
                    <a:cxn ang="0">
                      <a:pos x="connsiteX541" y="connsiteY541"/>
                    </a:cxn>
                    <a:cxn ang="0">
                      <a:pos x="connsiteX542" y="connsiteY542"/>
                    </a:cxn>
                    <a:cxn ang="0">
                      <a:pos x="connsiteX543" y="connsiteY543"/>
                    </a:cxn>
                    <a:cxn ang="0">
                      <a:pos x="connsiteX544" y="connsiteY544"/>
                    </a:cxn>
                    <a:cxn ang="0">
                      <a:pos x="connsiteX545" y="connsiteY545"/>
                    </a:cxn>
                    <a:cxn ang="0">
                      <a:pos x="connsiteX546" y="connsiteY546"/>
                    </a:cxn>
                    <a:cxn ang="0">
                      <a:pos x="connsiteX547" y="connsiteY547"/>
                    </a:cxn>
                    <a:cxn ang="0">
                      <a:pos x="connsiteX548" y="connsiteY548"/>
                    </a:cxn>
                    <a:cxn ang="0">
                      <a:pos x="connsiteX549" y="connsiteY549"/>
                    </a:cxn>
                    <a:cxn ang="0">
                      <a:pos x="connsiteX550" y="connsiteY550"/>
                    </a:cxn>
                    <a:cxn ang="0">
                      <a:pos x="connsiteX551" y="connsiteY551"/>
                    </a:cxn>
                    <a:cxn ang="0">
                      <a:pos x="connsiteX552" y="connsiteY552"/>
                    </a:cxn>
                    <a:cxn ang="0">
                      <a:pos x="connsiteX553" y="connsiteY553"/>
                    </a:cxn>
                    <a:cxn ang="0">
                      <a:pos x="connsiteX554" y="connsiteY554"/>
                    </a:cxn>
                    <a:cxn ang="0">
                      <a:pos x="connsiteX555" y="connsiteY555"/>
                    </a:cxn>
                    <a:cxn ang="0">
                      <a:pos x="connsiteX556" y="connsiteY556"/>
                    </a:cxn>
                    <a:cxn ang="0">
                      <a:pos x="connsiteX557" y="connsiteY557"/>
                    </a:cxn>
                    <a:cxn ang="0">
                      <a:pos x="connsiteX558" y="connsiteY558"/>
                    </a:cxn>
                    <a:cxn ang="0">
                      <a:pos x="connsiteX559" y="connsiteY559"/>
                    </a:cxn>
                    <a:cxn ang="0">
                      <a:pos x="connsiteX560" y="connsiteY560"/>
                    </a:cxn>
                    <a:cxn ang="0">
                      <a:pos x="connsiteX561" y="connsiteY561"/>
                    </a:cxn>
                    <a:cxn ang="0">
                      <a:pos x="connsiteX562" y="connsiteY562"/>
                    </a:cxn>
                    <a:cxn ang="0">
                      <a:pos x="connsiteX563" y="connsiteY563"/>
                    </a:cxn>
                    <a:cxn ang="0">
                      <a:pos x="connsiteX564" y="connsiteY564"/>
                    </a:cxn>
                    <a:cxn ang="0">
                      <a:pos x="connsiteX565" y="connsiteY565"/>
                    </a:cxn>
                    <a:cxn ang="0">
                      <a:pos x="connsiteX566" y="connsiteY566"/>
                    </a:cxn>
                    <a:cxn ang="0">
                      <a:pos x="connsiteX567" y="connsiteY567"/>
                    </a:cxn>
                    <a:cxn ang="0">
                      <a:pos x="connsiteX568" y="connsiteY568"/>
                    </a:cxn>
                    <a:cxn ang="0">
                      <a:pos x="connsiteX569" y="connsiteY569"/>
                    </a:cxn>
                    <a:cxn ang="0">
                      <a:pos x="connsiteX570" y="connsiteY570"/>
                    </a:cxn>
                    <a:cxn ang="0">
                      <a:pos x="connsiteX571" y="connsiteY571"/>
                    </a:cxn>
                    <a:cxn ang="0">
                      <a:pos x="connsiteX572" y="connsiteY572"/>
                    </a:cxn>
                    <a:cxn ang="0">
                      <a:pos x="connsiteX573" y="connsiteY573"/>
                    </a:cxn>
                    <a:cxn ang="0">
                      <a:pos x="connsiteX574" y="connsiteY574"/>
                    </a:cxn>
                    <a:cxn ang="0">
                      <a:pos x="connsiteX575" y="connsiteY575"/>
                    </a:cxn>
                    <a:cxn ang="0">
                      <a:pos x="connsiteX576" y="connsiteY576"/>
                    </a:cxn>
                    <a:cxn ang="0">
                      <a:pos x="connsiteX577" y="connsiteY577"/>
                    </a:cxn>
                    <a:cxn ang="0">
                      <a:pos x="connsiteX578" y="connsiteY578"/>
                    </a:cxn>
                    <a:cxn ang="0">
                      <a:pos x="connsiteX579" y="connsiteY579"/>
                    </a:cxn>
                    <a:cxn ang="0">
                      <a:pos x="connsiteX580" y="connsiteY580"/>
                    </a:cxn>
                    <a:cxn ang="0">
                      <a:pos x="connsiteX581" y="connsiteY581"/>
                    </a:cxn>
                    <a:cxn ang="0">
                      <a:pos x="connsiteX582" y="connsiteY582"/>
                    </a:cxn>
                    <a:cxn ang="0">
                      <a:pos x="connsiteX583" y="connsiteY583"/>
                    </a:cxn>
                    <a:cxn ang="0">
                      <a:pos x="connsiteX584" y="connsiteY584"/>
                    </a:cxn>
                    <a:cxn ang="0">
                      <a:pos x="connsiteX585" y="connsiteY585"/>
                    </a:cxn>
                    <a:cxn ang="0">
                      <a:pos x="connsiteX586" y="connsiteY586"/>
                    </a:cxn>
                    <a:cxn ang="0">
                      <a:pos x="connsiteX587" y="connsiteY587"/>
                    </a:cxn>
                    <a:cxn ang="0">
                      <a:pos x="connsiteX588" y="connsiteY588"/>
                    </a:cxn>
                    <a:cxn ang="0">
                      <a:pos x="connsiteX589" y="connsiteY589"/>
                    </a:cxn>
                    <a:cxn ang="0">
                      <a:pos x="connsiteX590" y="connsiteY590"/>
                    </a:cxn>
                    <a:cxn ang="0">
                      <a:pos x="connsiteX591" y="connsiteY591"/>
                    </a:cxn>
                    <a:cxn ang="0">
                      <a:pos x="connsiteX592" y="connsiteY592"/>
                    </a:cxn>
                    <a:cxn ang="0">
                      <a:pos x="connsiteX593" y="connsiteY593"/>
                    </a:cxn>
                    <a:cxn ang="0">
                      <a:pos x="connsiteX594" y="connsiteY594"/>
                    </a:cxn>
                    <a:cxn ang="0">
                      <a:pos x="connsiteX595" y="connsiteY595"/>
                    </a:cxn>
                    <a:cxn ang="0">
                      <a:pos x="connsiteX596" y="connsiteY596"/>
                    </a:cxn>
                    <a:cxn ang="0">
                      <a:pos x="connsiteX597" y="connsiteY597"/>
                    </a:cxn>
                    <a:cxn ang="0">
                      <a:pos x="connsiteX598" y="connsiteY598"/>
                    </a:cxn>
                    <a:cxn ang="0">
                      <a:pos x="connsiteX599" y="connsiteY599"/>
                    </a:cxn>
                    <a:cxn ang="0">
                      <a:pos x="connsiteX600" y="connsiteY600"/>
                    </a:cxn>
                    <a:cxn ang="0">
                      <a:pos x="connsiteX601" y="connsiteY601"/>
                    </a:cxn>
                    <a:cxn ang="0">
                      <a:pos x="connsiteX602" y="connsiteY602"/>
                    </a:cxn>
                    <a:cxn ang="0">
                      <a:pos x="connsiteX603" y="connsiteY603"/>
                    </a:cxn>
                    <a:cxn ang="0">
                      <a:pos x="connsiteX604" y="connsiteY604"/>
                    </a:cxn>
                    <a:cxn ang="0">
                      <a:pos x="connsiteX605" y="connsiteY605"/>
                    </a:cxn>
                    <a:cxn ang="0">
                      <a:pos x="connsiteX606" y="connsiteY606"/>
                    </a:cxn>
                    <a:cxn ang="0">
                      <a:pos x="connsiteX607" y="connsiteY607"/>
                    </a:cxn>
                    <a:cxn ang="0">
                      <a:pos x="connsiteX608" y="connsiteY608"/>
                    </a:cxn>
                    <a:cxn ang="0">
                      <a:pos x="connsiteX609" y="connsiteY609"/>
                    </a:cxn>
                    <a:cxn ang="0">
                      <a:pos x="connsiteX610" y="connsiteY610"/>
                    </a:cxn>
                    <a:cxn ang="0">
                      <a:pos x="connsiteX611" y="connsiteY611"/>
                    </a:cxn>
                    <a:cxn ang="0">
                      <a:pos x="connsiteX612" y="connsiteY612"/>
                    </a:cxn>
                    <a:cxn ang="0">
                      <a:pos x="connsiteX613" y="connsiteY613"/>
                    </a:cxn>
                    <a:cxn ang="0">
                      <a:pos x="connsiteX614" y="connsiteY614"/>
                    </a:cxn>
                    <a:cxn ang="0">
                      <a:pos x="connsiteX615" y="connsiteY615"/>
                    </a:cxn>
                    <a:cxn ang="0">
                      <a:pos x="connsiteX616" y="connsiteY616"/>
                    </a:cxn>
                    <a:cxn ang="0">
                      <a:pos x="connsiteX617" y="connsiteY617"/>
                    </a:cxn>
                    <a:cxn ang="0">
                      <a:pos x="connsiteX618" y="connsiteY618"/>
                    </a:cxn>
                    <a:cxn ang="0">
                      <a:pos x="connsiteX619" y="connsiteY619"/>
                    </a:cxn>
                    <a:cxn ang="0">
                      <a:pos x="connsiteX620" y="connsiteY620"/>
                    </a:cxn>
                    <a:cxn ang="0">
                      <a:pos x="connsiteX621" y="connsiteY621"/>
                    </a:cxn>
                    <a:cxn ang="0">
                      <a:pos x="connsiteX622" y="connsiteY622"/>
                    </a:cxn>
                    <a:cxn ang="0">
                      <a:pos x="connsiteX623" y="connsiteY623"/>
                    </a:cxn>
                    <a:cxn ang="0">
                      <a:pos x="connsiteX624" y="connsiteY624"/>
                    </a:cxn>
                    <a:cxn ang="0">
                      <a:pos x="connsiteX625" y="connsiteY625"/>
                    </a:cxn>
                    <a:cxn ang="0">
                      <a:pos x="connsiteX626" y="connsiteY626"/>
                    </a:cxn>
                    <a:cxn ang="0">
                      <a:pos x="connsiteX627" y="connsiteY627"/>
                    </a:cxn>
                    <a:cxn ang="0">
                      <a:pos x="connsiteX628" y="connsiteY628"/>
                    </a:cxn>
                    <a:cxn ang="0">
                      <a:pos x="connsiteX629" y="connsiteY629"/>
                    </a:cxn>
                    <a:cxn ang="0">
                      <a:pos x="connsiteX630" y="connsiteY630"/>
                    </a:cxn>
                    <a:cxn ang="0">
                      <a:pos x="connsiteX631" y="connsiteY631"/>
                    </a:cxn>
                    <a:cxn ang="0">
                      <a:pos x="connsiteX632" y="connsiteY632"/>
                    </a:cxn>
                    <a:cxn ang="0">
                      <a:pos x="connsiteX633" y="connsiteY633"/>
                    </a:cxn>
                    <a:cxn ang="0">
                      <a:pos x="connsiteX634" y="connsiteY634"/>
                    </a:cxn>
                    <a:cxn ang="0">
                      <a:pos x="connsiteX635" y="connsiteY635"/>
                    </a:cxn>
                    <a:cxn ang="0">
                      <a:pos x="connsiteX636" y="connsiteY636"/>
                    </a:cxn>
                    <a:cxn ang="0">
                      <a:pos x="connsiteX637" y="connsiteY637"/>
                    </a:cxn>
                    <a:cxn ang="0">
                      <a:pos x="connsiteX638" y="connsiteY638"/>
                    </a:cxn>
                    <a:cxn ang="0">
                      <a:pos x="connsiteX639" y="connsiteY639"/>
                    </a:cxn>
                    <a:cxn ang="0">
                      <a:pos x="connsiteX640" y="connsiteY640"/>
                    </a:cxn>
                    <a:cxn ang="0">
                      <a:pos x="connsiteX641" y="connsiteY641"/>
                    </a:cxn>
                    <a:cxn ang="0">
                      <a:pos x="connsiteX642" y="connsiteY642"/>
                    </a:cxn>
                    <a:cxn ang="0">
                      <a:pos x="connsiteX643" y="connsiteY643"/>
                    </a:cxn>
                    <a:cxn ang="0">
                      <a:pos x="connsiteX644" y="connsiteY644"/>
                    </a:cxn>
                    <a:cxn ang="0">
                      <a:pos x="connsiteX645" y="connsiteY645"/>
                    </a:cxn>
                    <a:cxn ang="0">
                      <a:pos x="connsiteX646" y="connsiteY646"/>
                    </a:cxn>
                    <a:cxn ang="0">
                      <a:pos x="connsiteX647" y="connsiteY647"/>
                    </a:cxn>
                    <a:cxn ang="0">
                      <a:pos x="connsiteX648" y="connsiteY648"/>
                    </a:cxn>
                    <a:cxn ang="0">
                      <a:pos x="connsiteX649" y="connsiteY649"/>
                    </a:cxn>
                    <a:cxn ang="0">
                      <a:pos x="connsiteX650" y="connsiteY650"/>
                    </a:cxn>
                    <a:cxn ang="0">
                      <a:pos x="connsiteX651" y="connsiteY651"/>
                    </a:cxn>
                    <a:cxn ang="0">
                      <a:pos x="connsiteX652" y="connsiteY652"/>
                    </a:cxn>
                    <a:cxn ang="0">
                      <a:pos x="connsiteX653" y="connsiteY653"/>
                    </a:cxn>
                    <a:cxn ang="0">
                      <a:pos x="connsiteX654" y="connsiteY654"/>
                    </a:cxn>
                    <a:cxn ang="0">
                      <a:pos x="connsiteX655" y="connsiteY655"/>
                    </a:cxn>
                    <a:cxn ang="0">
                      <a:pos x="connsiteX656" y="connsiteY656"/>
                    </a:cxn>
                    <a:cxn ang="0">
                      <a:pos x="connsiteX657" y="connsiteY657"/>
                    </a:cxn>
                    <a:cxn ang="0">
                      <a:pos x="connsiteX658" y="connsiteY658"/>
                    </a:cxn>
                    <a:cxn ang="0">
                      <a:pos x="connsiteX659" y="connsiteY659"/>
                    </a:cxn>
                    <a:cxn ang="0">
                      <a:pos x="connsiteX660" y="connsiteY660"/>
                    </a:cxn>
                    <a:cxn ang="0">
                      <a:pos x="connsiteX661" y="connsiteY661"/>
                    </a:cxn>
                    <a:cxn ang="0">
                      <a:pos x="connsiteX662" y="connsiteY662"/>
                    </a:cxn>
                    <a:cxn ang="0">
                      <a:pos x="connsiteX663" y="connsiteY663"/>
                    </a:cxn>
                    <a:cxn ang="0">
                      <a:pos x="connsiteX664" y="connsiteY664"/>
                    </a:cxn>
                    <a:cxn ang="0">
                      <a:pos x="connsiteX665" y="connsiteY665"/>
                    </a:cxn>
                    <a:cxn ang="0">
                      <a:pos x="connsiteX666" y="connsiteY666"/>
                    </a:cxn>
                    <a:cxn ang="0">
                      <a:pos x="connsiteX667" y="connsiteY667"/>
                    </a:cxn>
                    <a:cxn ang="0">
                      <a:pos x="connsiteX668" y="connsiteY668"/>
                    </a:cxn>
                    <a:cxn ang="0">
                      <a:pos x="connsiteX669" y="connsiteY669"/>
                    </a:cxn>
                    <a:cxn ang="0">
                      <a:pos x="connsiteX670" y="connsiteY670"/>
                    </a:cxn>
                    <a:cxn ang="0">
                      <a:pos x="connsiteX671" y="connsiteY671"/>
                    </a:cxn>
                    <a:cxn ang="0">
                      <a:pos x="connsiteX672" y="connsiteY672"/>
                    </a:cxn>
                    <a:cxn ang="0">
                      <a:pos x="connsiteX673" y="connsiteY673"/>
                    </a:cxn>
                    <a:cxn ang="0">
                      <a:pos x="connsiteX674" y="connsiteY674"/>
                    </a:cxn>
                    <a:cxn ang="0">
                      <a:pos x="connsiteX675" y="connsiteY675"/>
                    </a:cxn>
                    <a:cxn ang="0">
                      <a:pos x="connsiteX676" y="connsiteY676"/>
                    </a:cxn>
                    <a:cxn ang="0">
                      <a:pos x="connsiteX677" y="connsiteY677"/>
                    </a:cxn>
                    <a:cxn ang="0">
                      <a:pos x="connsiteX678" y="connsiteY678"/>
                    </a:cxn>
                    <a:cxn ang="0">
                      <a:pos x="connsiteX679" y="connsiteY679"/>
                    </a:cxn>
                    <a:cxn ang="0">
                      <a:pos x="connsiteX680" y="connsiteY680"/>
                    </a:cxn>
                    <a:cxn ang="0">
                      <a:pos x="connsiteX681" y="connsiteY681"/>
                    </a:cxn>
                    <a:cxn ang="0">
                      <a:pos x="connsiteX682" y="connsiteY682"/>
                    </a:cxn>
                    <a:cxn ang="0">
                      <a:pos x="connsiteX683" y="connsiteY683"/>
                    </a:cxn>
                    <a:cxn ang="0">
                      <a:pos x="connsiteX684" y="connsiteY684"/>
                    </a:cxn>
                    <a:cxn ang="0">
                      <a:pos x="connsiteX685" y="connsiteY685"/>
                    </a:cxn>
                    <a:cxn ang="0">
                      <a:pos x="connsiteX686" y="connsiteY686"/>
                    </a:cxn>
                    <a:cxn ang="0">
                      <a:pos x="connsiteX687" y="connsiteY687"/>
                    </a:cxn>
                    <a:cxn ang="0">
                      <a:pos x="connsiteX688" y="connsiteY688"/>
                    </a:cxn>
                    <a:cxn ang="0">
                      <a:pos x="connsiteX689" y="connsiteY689"/>
                    </a:cxn>
                    <a:cxn ang="0">
                      <a:pos x="connsiteX690" y="connsiteY690"/>
                    </a:cxn>
                    <a:cxn ang="0">
                      <a:pos x="connsiteX691" y="connsiteY691"/>
                    </a:cxn>
                    <a:cxn ang="0">
                      <a:pos x="connsiteX692" y="connsiteY692"/>
                    </a:cxn>
                    <a:cxn ang="0">
                      <a:pos x="connsiteX693" y="connsiteY693"/>
                    </a:cxn>
                    <a:cxn ang="0">
                      <a:pos x="connsiteX694" y="connsiteY694"/>
                    </a:cxn>
                    <a:cxn ang="0">
                      <a:pos x="connsiteX695" y="connsiteY695"/>
                    </a:cxn>
                    <a:cxn ang="0">
                      <a:pos x="connsiteX696" y="connsiteY696"/>
                    </a:cxn>
                    <a:cxn ang="0">
                      <a:pos x="connsiteX697" y="connsiteY697"/>
                    </a:cxn>
                    <a:cxn ang="0">
                      <a:pos x="connsiteX698" y="connsiteY698"/>
                    </a:cxn>
                    <a:cxn ang="0">
                      <a:pos x="connsiteX699" y="connsiteY699"/>
                    </a:cxn>
                    <a:cxn ang="0">
                      <a:pos x="connsiteX700" y="connsiteY700"/>
                    </a:cxn>
                    <a:cxn ang="0">
                      <a:pos x="connsiteX701" y="connsiteY701"/>
                    </a:cxn>
                    <a:cxn ang="0">
                      <a:pos x="connsiteX702" y="connsiteY702"/>
                    </a:cxn>
                    <a:cxn ang="0">
                      <a:pos x="connsiteX703" y="connsiteY703"/>
                    </a:cxn>
                    <a:cxn ang="0">
                      <a:pos x="connsiteX704" y="connsiteY704"/>
                    </a:cxn>
                    <a:cxn ang="0">
                      <a:pos x="connsiteX705" y="connsiteY705"/>
                    </a:cxn>
                    <a:cxn ang="0">
                      <a:pos x="connsiteX706" y="connsiteY706"/>
                    </a:cxn>
                    <a:cxn ang="0">
                      <a:pos x="connsiteX707" y="connsiteY707"/>
                    </a:cxn>
                    <a:cxn ang="0">
                      <a:pos x="connsiteX708" y="connsiteY708"/>
                    </a:cxn>
                    <a:cxn ang="0">
                      <a:pos x="connsiteX709" y="connsiteY709"/>
                    </a:cxn>
                    <a:cxn ang="0">
                      <a:pos x="connsiteX710" y="connsiteY710"/>
                    </a:cxn>
                    <a:cxn ang="0">
                      <a:pos x="connsiteX711" y="connsiteY711"/>
                    </a:cxn>
                    <a:cxn ang="0">
                      <a:pos x="connsiteX712" y="connsiteY712"/>
                    </a:cxn>
                    <a:cxn ang="0">
                      <a:pos x="connsiteX713" y="connsiteY713"/>
                    </a:cxn>
                    <a:cxn ang="0">
                      <a:pos x="connsiteX714" y="connsiteY714"/>
                    </a:cxn>
                    <a:cxn ang="0">
                      <a:pos x="connsiteX715" y="connsiteY715"/>
                    </a:cxn>
                    <a:cxn ang="0">
                      <a:pos x="connsiteX716" y="connsiteY716"/>
                    </a:cxn>
                    <a:cxn ang="0">
                      <a:pos x="connsiteX717" y="connsiteY717"/>
                    </a:cxn>
                    <a:cxn ang="0">
                      <a:pos x="connsiteX718" y="connsiteY718"/>
                    </a:cxn>
                    <a:cxn ang="0">
                      <a:pos x="connsiteX719" y="connsiteY719"/>
                    </a:cxn>
                    <a:cxn ang="0">
                      <a:pos x="connsiteX720" y="connsiteY720"/>
                    </a:cxn>
                    <a:cxn ang="0">
                      <a:pos x="connsiteX721" y="connsiteY721"/>
                    </a:cxn>
                    <a:cxn ang="0">
                      <a:pos x="connsiteX722" y="connsiteY722"/>
                    </a:cxn>
                    <a:cxn ang="0">
                      <a:pos x="connsiteX723" y="connsiteY723"/>
                    </a:cxn>
                    <a:cxn ang="0">
                      <a:pos x="connsiteX724" y="connsiteY724"/>
                    </a:cxn>
                    <a:cxn ang="0">
                      <a:pos x="connsiteX725" y="connsiteY725"/>
                    </a:cxn>
                    <a:cxn ang="0">
                      <a:pos x="connsiteX726" y="connsiteY726"/>
                    </a:cxn>
                    <a:cxn ang="0">
                      <a:pos x="connsiteX727" y="connsiteY727"/>
                    </a:cxn>
                    <a:cxn ang="0">
                      <a:pos x="connsiteX728" y="connsiteY728"/>
                    </a:cxn>
                    <a:cxn ang="0">
                      <a:pos x="connsiteX729" y="connsiteY729"/>
                    </a:cxn>
                    <a:cxn ang="0">
                      <a:pos x="connsiteX730" y="connsiteY730"/>
                    </a:cxn>
                    <a:cxn ang="0">
                      <a:pos x="connsiteX731" y="connsiteY731"/>
                    </a:cxn>
                    <a:cxn ang="0">
                      <a:pos x="connsiteX732" y="connsiteY732"/>
                    </a:cxn>
                    <a:cxn ang="0">
                      <a:pos x="connsiteX733" y="connsiteY733"/>
                    </a:cxn>
                    <a:cxn ang="0">
                      <a:pos x="connsiteX734" y="connsiteY734"/>
                    </a:cxn>
                    <a:cxn ang="0">
                      <a:pos x="connsiteX735" y="connsiteY735"/>
                    </a:cxn>
                    <a:cxn ang="0">
                      <a:pos x="connsiteX736" y="connsiteY736"/>
                    </a:cxn>
                    <a:cxn ang="0">
                      <a:pos x="connsiteX737" y="connsiteY737"/>
                    </a:cxn>
                    <a:cxn ang="0">
                      <a:pos x="connsiteX738" y="connsiteY738"/>
                    </a:cxn>
                    <a:cxn ang="0">
                      <a:pos x="connsiteX739" y="connsiteY739"/>
                    </a:cxn>
                    <a:cxn ang="0">
                      <a:pos x="connsiteX740" y="connsiteY740"/>
                    </a:cxn>
                    <a:cxn ang="0">
                      <a:pos x="connsiteX741" y="connsiteY741"/>
                    </a:cxn>
                    <a:cxn ang="0">
                      <a:pos x="connsiteX742" y="connsiteY742"/>
                    </a:cxn>
                    <a:cxn ang="0">
                      <a:pos x="connsiteX743" y="connsiteY743"/>
                    </a:cxn>
                    <a:cxn ang="0">
                      <a:pos x="connsiteX744" y="connsiteY744"/>
                    </a:cxn>
                    <a:cxn ang="0">
                      <a:pos x="connsiteX745" y="connsiteY745"/>
                    </a:cxn>
                    <a:cxn ang="0">
                      <a:pos x="connsiteX746" y="connsiteY746"/>
                    </a:cxn>
                    <a:cxn ang="0">
                      <a:pos x="connsiteX747" y="connsiteY747"/>
                    </a:cxn>
                    <a:cxn ang="0">
                      <a:pos x="connsiteX748" y="connsiteY748"/>
                    </a:cxn>
                    <a:cxn ang="0">
                      <a:pos x="connsiteX749" y="connsiteY749"/>
                    </a:cxn>
                    <a:cxn ang="0">
                      <a:pos x="connsiteX750" y="connsiteY750"/>
                    </a:cxn>
                    <a:cxn ang="0">
                      <a:pos x="connsiteX751" y="connsiteY751"/>
                    </a:cxn>
                    <a:cxn ang="0">
                      <a:pos x="connsiteX752" y="connsiteY752"/>
                    </a:cxn>
                    <a:cxn ang="0">
                      <a:pos x="connsiteX753" y="connsiteY753"/>
                    </a:cxn>
                    <a:cxn ang="0">
                      <a:pos x="connsiteX754" y="connsiteY754"/>
                    </a:cxn>
                    <a:cxn ang="0">
                      <a:pos x="connsiteX755" y="connsiteY755"/>
                    </a:cxn>
                    <a:cxn ang="0">
                      <a:pos x="connsiteX756" y="connsiteY756"/>
                    </a:cxn>
                    <a:cxn ang="0">
                      <a:pos x="connsiteX757" y="connsiteY757"/>
                    </a:cxn>
                    <a:cxn ang="0">
                      <a:pos x="connsiteX758" y="connsiteY758"/>
                    </a:cxn>
                    <a:cxn ang="0">
                      <a:pos x="connsiteX759" y="connsiteY759"/>
                    </a:cxn>
                    <a:cxn ang="0">
                      <a:pos x="connsiteX760" y="connsiteY760"/>
                    </a:cxn>
                    <a:cxn ang="0">
                      <a:pos x="connsiteX761" y="connsiteY761"/>
                    </a:cxn>
                    <a:cxn ang="0">
                      <a:pos x="connsiteX762" y="connsiteY762"/>
                    </a:cxn>
                    <a:cxn ang="0">
                      <a:pos x="connsiteX763" y="connsiteY763"/>
                    </a:cxn>
                    <a:cxn ang="0">
                      <a:pos x="connsiteX764" y="connsiteY764"/>
                    </a:cxn>
                    <a:cxn ang="0">
                      <a:pos x="connsiteX765" y="connsiteY765"/>
                    </a:cxn>
                    <a:cxn ang="0">
                      <a:pos x="connsiteX766" y="connsiteY766"/>
                    </a:cxn>
                    <a:cxn ang="0">
                      <a:pos x="connsiteX767" y="connsiteY767"/>
                    </a:cxn>
                    <a:cxn ang="0">
                      <a:pos x="connsiteX768" y="connsiteY768"/>
                    </a:cxn>
                    <a:cxn ang="0">
                      <a:pos x="connsiteX769" y="connsiteY769"/>
                    </a:cxn>
                    <a:cxn ang="0">
                      <a:pos x="connsiteX770" y="connsiteY770"/>
                    </a:cxn>
                    <a:cxn ang="0">
                      <a:pos x="connsiteX771" y="connsiteY771"/>
                    </a:cxn>
                    <a:cxn ang="0">
                      <a:pos x="connsiteX772" y="connsiteY772"/>
                    </a:cxn>
                  </a:cxnLst>
                  <a:rect l="l" t="t" r="r" b="b"/>
                  <a:pathLst>
                    <a:path w="554" h="1939">
                      <a:moveTo>
                        <a:pt x="278" y="1386"/>
                      </a:move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lnTo>
                        <a:pt x="278" y="1386"/>
                      </a:ln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lnTo>
                        <a:pt x="278" y="1386"/>
                      </a:ln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lnTo>
                        <a:pt x="278" y="1386"/>
                      </a:ln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lnTo>
                        <a:pt x="278" y="1386"/>
                      </a:ln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lnTo>
                        <a:pt x="278" y="1386"/>
                      </a:ln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lnTo>
                        <a:pt x="278" y="1386"/>
                      </a:ln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663"/>
                        <a:pt x="278" y="1940"/>
                      </a:cubicBezTo>
                      <a:cubicBezTo>
                        <a:pt x="278" y="1940"/>
                        <a:pt x="278" y="1940"/>
                        <a:pt x="278" y="1940"/>
                      </a:cubicBezTo>
                      <a:cubicBezTo>
                        <a:pt x="278" y="1940"/>
                        <a:pt x="278" y="1940"/>
                        <a:pt x="278" y="1940"/>
                      </a:cubicBezTo>
                      <a:cubicBezTo>
                        <a:pt x="278" y="1940"/>
                        <a:pt x="278" y="1940"/>
                        <a:pt x="278" y="1940"/>
                      </a:cubicBezTo>
                      <a:cubicBezTo>
                        <a:pt x="278" y="1940"/>
                        <a:pt x="278" y="1940"/>
                        <a:pt x="278" y="1940"/>
                      </a:cubicBezTo>
                      <a:cubicBezTo>
                        <a:pt x="278" y="1940"/>
                        <a:pt x="278" y="1940"/>
                        <a:pt x="278" y="1940"/>
                      </a:cubicBezTo>
                      <a:cubicBezTo>
                        <a:pt x="278" y="1940"/>
                        <a:pt x="278" y="1940"/>
                        <a:pt x="278" y="1940"/>
                      </a:cubicBezTo>
                      <a:cubicBezTo>
                        <a:pt x="278" y="1940"/>
                        <a:pt x="278" y="1940"/>
                        <a:pt x="278" y="1940"/>
                      </a:cubicBezTo>
                      <a:cubicBezTo>
                        <a:pt x="278" y="1940"/>
                        <a:pt x="278" y="1940"/>
                        <a:pt x="278" y="1940"/>
                      </a:cubicBezTo>
                      <a:cubicBezTo>
                        <a:pt x="278" y="1940"/>
                        <a:pt x="278" y="1940"/>
                        <a:pt x="278" y="1940"/>
                      </a:cubicBezTo>
                      <a:cubicBezTo>
                        <a:pt x="278" y="1940"/>
                        <a:pt x="278" y="1940"/>
                        <a:pt x="278" y="1940"/>
                      </a:cubicBezTo>
                      <a:cubicBezTo>
                        <a:pt x="278" y="1940"/>
                        <a:pt x="278" y="1940"/>
                        <a:pt x="278" y="1940"/>
                      </a:cubicBezTo>
                      <a:cubicBezTo>
                        <a:pt x="278" y="1940"/>
                        <a:pt x="278" y="1940"/>
                        <a:pt x="278" y="1940"/>
                      </a:cubicBezTo>
                      <a:cubicBezTo>
                        <a:pt x="278" y="1940"/>
                        <a:pt x="278" y="1940"/>
                        <a:pt x="278" y="1940"/>
                      </a:cubicBezTo>
                      <a:cubicBezTo>
                        <a:pt x="278" y="1940"/>
                        <a:pt x="278" y="1940"/>
                        <a:pt x="278" y="1940"/>
                      </a:cubicBezTo>
                      <a:cubicBezTo>
                        <a:pt x="278" y="1940"/>
                        <a:pt x="278" y="1940"/>
                        <a:pt x="278" y="1940"/>
                      </a:cubicBezTo>
                      <a:cubicBezTo>
                        <a:pt x="278" y="1940"/>
                        <a:pt x="278" y="1940"/>
                        <a:pt x="278" y="1940"/>
                      </a:cubicBezTo>
                      <a:cubicBezTo>
                        <a:pt x="278" y="1940"/>
                        <a:pt x="278" y="1940"/>
                        <a:pt x="278" y="1940"/>
                      </a:cubicBezTo>
                      <a:cubicBezTo>
                        <a:pt x="278" y="1940"/>
                        <a:pt x="278" y="1940"/>
                        <a:pt x="278" y="1940"/>
                      </a:cubicBezTo>
                      <a:cubicBezTo>
                        <a:pt x="278" y="1940"/>
                        <a:pt x="278" y="1940"/>
                        <a:pt x="278" y="1940"/>
                      </a:cubicBezTo>
                      <a:cubicBezTo>
                        <a:pt x="278" y="1940"/>
                        <a:pt x="278" y="1940"/>
                        <a:pt x="278" y="1940"/>
                      </a:cubicBezTo>
                      <a:lnTo>
                        <a:pt x="278" y="1940"/>
                      </a:lnTo>
                      <a:cubicBezTo>
                        <a:pt x="278" y="1940"/>
                        <a:pt x="278" y="1940"/>
                        <a:pt x="278" y="1940"/>
                      </a:cubicBezTo>
                      <a:cubicBezTo>
                        <a:pt x="278" y="1940"/>
                        <a:pt x="278" y="1940"/>
                        <a:pt x="278" y="1940"/>
                      </a:cubicBezTo>
                      <a:cubicBezTo>
                        <a:pt x="278" y="1940"/>
                        <a:pt x="278" y="1940"/>
                        <a:pt x="278" y="1940"/>
                      </a:cubicBezTo>
                      <a:cubicBezTo>
                        <a:pt x="278" y="1940"/>
                        <a:pt x="278" y="1940"/>
                        <a:pt x="278" y="1940"/>
                      </a:cubicBezTo>
                      <a:cubicBezTo>
                        <a:pt x="278" y="1940"/>
                        <a:pt x="278" y="1940"/>
                        <a:pt x="278" y="1940"/>
                      </a:cubicBezTo>
                      <a:cubicBezTo>
                        <a:pt x="278" y="1940"/>
                        <a:pt x="278" y="1940"/>
                        <a:pt x="278" y="1940"/>
                      </a:cubicBezTo>
                      <a:cubicBezTo>
                        <a:pt x="278" y="1940"/>
                        <a:pt x="278" y="1940"/>
                        <a:pt x="278" y="1940"/>
                      </a:cubicBezTo>
                      <a:cubicBezTo>
                        <a:pt x="278" y="1940"/>
                        <a:pt x="278" y="1940"/>
                        <a:pt x="278" y="1940"/>
                      </a:cubicBezTo>
                      <a:cubicBezTo>
                        <a:pt x="278" y="1940"/>
                        <a:pt x="278" y="1940"/>
                        <a:pt x="278" y="1940"/>
                      </a:cubicBezTo>
                      <a:cubicBezTo>
                        <a:pt x="278" y="1940"/>
                        <a:pt x="278" y="1940"/>
                        <a:pt x="278" y="1940"/>
                      </a:cubicBezTo>
                      <a:cubicBezTo>
                        <a:pt x="278" y="1940"/>
                        <a:pt x="278" y="1940"/>
                        <a:pt x="278" y="1940"/>
                      </a:cubicBezTo>
                      <a:cubicBezTo>
                        <a:pt x="278" y="1940"/>
                        <a:pt x="278" y="1940"/>
                        <a:pt x="278" y="1940"/>
                      </a:cubicBezTo>
                      <a:cubicBezTo>
                        <a:pt x="278" y="1940"/>
                        <a:pt x="278" y="1940"/>
                        <a:pt x="278" y="1940"/>
                      </a:cubicBezTo>
                      <a:cubicBezTo>
                        <a:pt x="278" y="1940"/>
                        <a:pt x="278" y="1940"/>
                        <a:pt x="278" y="1940"/>
                      </a:cubicBezTo>
                      <a:cubicBezTo>
                        <a:pt x="278" y="1940"/>
                        <a:pt x="278" y="1940"/>
                        <a:pt x="278" y="1940"/>
                      </a:cubicBezTo>
                      <a:cubicBezTo>
                        <a:pt x="278" y="1940"/>
                        <a:pt x="278" y="1940"/>
                        <a:pt x="278" y="1940"/>
                      </a:cubicBezTo>
                      <a:cubicBezTo>
                        <a:pt x="278" y="1940"/>
                        <a:pt x="278" y="1940"/>
                        <a:pt x="278" y="1940"/>
                      </a:cubicBezTo>
                      <a:cubicBezTo>
                        <a:pt x="278" y="1940"/>
                        <a:pt x="278" y="1940"/>
                        <a:pt x="278" y="1940"/>
                      </a:cubicBezTo>
                      <a:cubicBezTo>
                        <a:pt x="278" y="1940"/>
                        <a:pt x="278" y="1940"/>
                        <a:pt x="278" y="1940"/>
                      </a:cubicBezTo>
                      <a:cubicBezTo>
                        <a:pt x="278" y="1940"/>
                        <a:pt x="278" y="1940"/>
                        <a:pt x="278" y="1940"/>
                      </a:cubicBezTo>
                      <a:cubicBezTo>
                        <a:pt x="278" y="1940"/>
                        <a:pt x="278" y="1940"/>
                        <a:pt x="278" y="1940"/>
                      </a:cubicBezTo>
                      <a:cubicBezTo>
                        <a:pt x="278" y="1940"/>
                        <a:pt x="278" y="1940"/>
                        <a:pt x="278" y="1940"/>
                      </a:cubicBezTo>
                      <a:cubicBezTo>
                        <a:pt x="278" y="1940"/>
                        <a:pt x="278" y="1940"/>
                        <a:pt x="278" y="1940"/>
                      </a:cubicBezTo>
                      <a:cubicBezTo>
                        <a:pt x="278" y="1940"/>
                        <a:pt x="278" y="1940"/>
                        <a:pt x="278" y="1940"/>
                      </a:cubicBezTo>
                      <a:cubicBezTo>
                        <a:pt x="278" y="1940"/>
                        <a:pt x="278" y="1940"/>
                        <a:pt x="278" y="1940"/>
                      </a:cubicBezTo>
                      <a:cubicBezTo>
                        <a:pt x="278" y="1940"/>
                        <a:pt x="278" y="1940"/>
                        <a:pt x="278" y="1663"/>
                      </a:cubicBezTo>
                      <a:cubicBezTo>
                        <a:pt x="278" y="1663"/>
                        <a:pt x="278" y="1663"/>
                        <a:pt x="278" y="1663"/>
                      </a:cubicBezTo>
                      <a:cubicBezTo>
                        <a:pt x="278" y="1663"/>
                        <a:pt x="278" y="1663"/>
                        <a:pt x="278" y="1386"/>
                      </a:cubicBezTo>
                      <a:cubicBezTo>
                        <a:pt x="278" y="1386"/>
                        <a:pt x="278" y="1386"/>
                        <a:pt x="554" y="1386"/>
                      </a:cubicBezTo>
                      <a:cubicBezTo>
                        <a:pt x="554" y="1386"/>
                        <a:pt x="554" y="1386"/>
                        <a:pt x="554" y="1386"/>
                      </a:cubicBezTo>
                      <a:cubicBezTo>
                        <a:pt x="554" y="1386"/>
                        <a:pt x="554" y="1386"/>
                        <a:pt x="554" y="1386"/>
                      </a:cubicBezTo>
                      <a:cubicBezTo>
                        <a:pt x="554" y="1386"/>
                        <a:pt x="554" y="1386"/>
                        <a:pt x="554" y="1386"/>
                      </a:cubicBezTo>
                      <a:cubicBezTo>
                        <a:pt x="554" y="1386"/>
                        <a:pt x="554" y="1386"/>
                        <a:pt x="554" y="1386"/>
                      </a:cubicBezTo>
                      <a:cubicBezTo>
                        <a:pt x="554" y="1386"/>
                        <a:pt x="554" y="1386"/>
                        <a:pt x="554" y="1386"/>
                      </a:cubicBezTo>
                      <a:cubicBezTo>
                        <a:pt x="554" y="1386"/>
                        <a:pt x="554" y="1386"/>
                        <a:pt x="554" y="1386"/>
                      </a:cubicBezTo>
                      <a:cubicBezTo>
                        <a:pt x="554" y="1386"/>
                        <a:pt x="554" y="1386"/>
                        <a:pt x="554" y="1386"/>
                      </a:cubicBezTo>
                      <a:cubicBezTo>
                        <a:pt x="554" y="1386"/>
                        <a:pt x="554" y="1386"/>
                        <a:pt x="554" y="1386"/>
                      </a:cubicBezTo>
                      <a:cubicBezTo>
                        <a:pt x="554" y="1386"/>
                        <a:pt x="554" y="1386"/>
                        <a:pt x="554" y="1386"/>
                      </a:cubicBezTo>
                      <a:cubicBezTo>
                        <a:pt x="554" y="1386"/>
                        <a:pt x="554" y="1386"/>
                        <a:pt x="554" y="1386"/>
                      </a:cubicBezTo>
                      <a:cubicBezTo>
                        <a:pt x="554" y="1386"/>
                        <a:pt x="554" y="1386"/>
                        <a:pt x="554" y="1386"/>
                      </a:cubicBezTo>
                      <a:cubicBezTo>
                        <a:pt x="554" y="1386"/>
                        <a:pt x="554" y="1386"/>
                        <a:pt x="554" y="1386"/>
                      </a:cubicBezTo>
                      <a:cubicBezTo>
                        <a:pt x="554" y="1386"/>
                        <a:pt x="554" y="1386"/>
                        <a:pt x="554" y="1386"/>
                      </a:cubicBezTo>
                      <a:cubicBezTo>
                        <a:pt x="554" y="1386"/>
                        <a:pt x="554" y="1386"/>
                        <a:pt x="554" y="1386"/>
                      </a:cubicBezTo>
                      <a:cubicBezTo>
                        <a:pt x="554" y="1386"/>
                        <a:pt x="554" y="1386"/>
                        <a:pt x="554" y="1386"/>
                      </a:cubicBezTo>
                      <a:cubicBezTo>
                        <a:pt x="554" y="1386"/>
                        <a:pt x="554" y="1386"/>
                        <a:pt x="554" y="1386"/>
                      </a:cubicBezTo>
                      <a:cubicBezTo>
                        <a:pt x="554" y="1386"/>
                        <a:pt x="554" y="1386"/>
                        <a:pt x="554" y="1386"/>
                      </a:cubicBezTo>
                      <a:cubicBezTo>
                        <a:pt x="554" y="1386"/>
                        <a:pt x="554" y="1386"/>
                        <a:pt x="554" y="1386"/>
                      </a:cubicBezTo>
                      <a:cubicBezTo>
                        <a:pt x="554" y="1386"/>
                        <a:pt x="554" y="1386"/>
                        <a:pt x="554" y="1386"/>
                      </a:cubicBezTo>
                      <a:cubicBezTo>
                        <a:pt x="554" y="1386"/>
                        <a:pt x="278" y="1386"/>
                        <a:pt x="0" y="1386"/>
                      </a:cubicBezTo>
                      <a:cubicBezTo>
                        <a:pt x="0" y="1386"/>
                        <a:pt x="0" y="1386"/>
                        <a:pt x="0" y="1386"/>
                      </a:cubicBezTo>
                      <a:cubicBezTo>
                        <a:pt x="0" y="1386"/>
                        <a:pt x="0" y="1386"/>
                        <a:pt x="0" y="1386"/>
                      </a:cubicBezTo>
                      <a:cubicBezTo>
                        <a:pt x="0" y="1386"/>
                        <a:pt x="0" y="1386"/>
                        <a:pt x="0" y="1386"/>
                      </a:cubicBezTo>
                      <a:lnTo>
                        <a:pt x="0" y="1386"/>
                      </a:lnTo>
                      <a:cubicBezTo>
                        <a:pt x="0" y="1386"/>
                        <a:pt x="0" y="1386"/>
                        <a:pt x="0" y="1386"/>
                      </a:cubicBezTo>
                      <a:cubicBezTo>
                        <a:pt x="0" y="1386"/>
                        <a:pt x="0" y="1386"/>
                        <a:pt x="0" y="1386"/>
                      </a:cubicBezTo>
                      <a:cubicBezTo>
                        <a:pt x="0" y="1386"/>
                        <a:pt x="0" y="1386"/>
                        <a:pt x="0" y="1386"/>
                      </a:cubicBezTo>
                      <a:cubicBezTo>
                        <a:pt x="0" y="1386"/>
                        <a:pt x="0" y="1386"/>
                        <a:pt x="0" y="1386"/>
                      </a:cubicBezTo>
                      <a:cubicBezTo>
                        <a:pt x="0" y="1386"/>
                        <a:pt x="0" y="1386"/>
                        <a:pt x="0" y="1386"/>
                      </a:cubicBezTo>
                      <a:cubicBezTo>
                        <a:pt x="0" y="1386"/>
                        <a:pt x="0" y="1386"/>
                        <a:pt x="0" y="1386"/>
                      </a:cubicBezTo>
                      <a:cubicBezTo>
                        <a:pt x="0" y="1386"/>
                        <a:pt x="0" y="1386"/>
                        <a:pt x="0" y="1386"/>
                      </a:cubicBezTo>
                      <a:cubicBezTo>
                        <a:pt x="0" y="1386"/>
                        <a:pt x="0" y="1386"/>
                        <a:pt x="0" y="1386"/>
                      </a:cubicBezTo>
                      <a:cubicBezTo>
                        <a:pt x="0" y="1386"/>
                        <a:pt x="0" y="1386"/>
                        <a:pt x="0" y="1386"/>
                      </a:cubicBezTo>
                      <a:cubicBezTo>
                        <a:pt x="0" y="1386"/>
                        <a:pt x="0" y="1386"/>
                        <a:pt x="0" y="1386"/>
                      </a:cubicBezTo>
                      <a:cubicBezTo>
                        <a:pt x="0" y="1386"/>
                        <a:pt x="0" y="1386"/>
                        <a:pt x="0" y="1386"/>
                      </a:cubicBezTo>
                      <a:cubicBezTo>
                        <a:pt x="0" y="1386"/>
                        <a:pt x="0" y="1386"/>
                        <a:pt x="0" y="1386"/>
                      </a:cubicBezTo>
                      <a:cubicBezTo>
                        <a:pt x="0" y="1386"/>
                        <a:pt x="0" y="1386"/>
                        <a:pt x="0" y="1386"/>
                      </a:cubicBezTo>
                      <a:cubicBezTo>
                        <a:pt x="0" y="1386"/>
                        <a:pt x="0" y="1386"/>
                        <a:pt x="0" y="1386"/>
                      </a:cubicBezTo>
                      <a:cubicBezTo>
                        <a:pt x="0" y="1386"/>
                        <a:pt x="0" y="1386"/>
                        <a:pt x="0" y="1386"/>
                      </a:cubicBezTo>
                      <a:cubicBezTo>
                        <a:pt x="0" y="1386"/>
                        <a:pt x="0" y="1386"/>
                        <a:pt x="0" y="1386"/>
                      </a:cubicBezTo>
                      <a:cubicBezTo>
                        <a:pt x="0" y="1386"/>
                        <a:pt x="0" y="1386"/>
                        <a:pt x="0" y="1386"/>
                      </a:cubicBezTo>
                      <a:lnTo>
                        <a:pt x="0" y="1386"/>
                      </a:lnTo>
                      <a:cubicBezTo>
                        <a:pt x="0" y="1386"/>
                        <a:pt x="0" y="1386"/>
                        <a:pt x="0" y="1386"/>
                      </a:cubicBezTo>
                      <a:cubicBezTo>
                        <a:pt x="0" y="1386"/>
                        <a:pt x="0" y="1386"/>
                        <a:pt x="0" y="1386"/>
                      </a:cubicBezTo>
                      <a:cubicBezTo>
                        <a:pt x="0" y="1386"/>
                        <a:pt x="0" y="1386"/>
                        <a:pt x="0" y="1386"/>
                      </a:cubicBezTo>
                      <a:cubicBezTo>
                        <a:pt x="0" y="1386"/>
                        <a:pt x="0" y="1386"/>
                        <a:pt x="0" y="1386"/>
                      </a:cubicBezTo>
                      <a:cubicBezTo>
                        <a:pt x="0" y="1386"/>
                        <a:pt x="0" y="1386"/>
                        <a:pt x="0" y="1386"/>
                      </a:cubicBezTo>
                      <a:cubicBezTo>
                        <a:pt x="0" y="1386"/>
                        <a:pt x="0" y="1386"/>
                        <a:pt x="0" y="1386"/>
                      </a:cubicBezTo>
                      <a:cubicBezTo>
                        <a:pt x="0" y="1386"/>
                        <a:pt x="0" y="1386"/>
                        <a:pt x="0" y="1386"/>
                      </a:cubicBezTo>
                      <a:cubicBezTo>
                        <a:pt x="0" y="1386"/>
                        <a:pt x="0" y="1386"/>
                        <a:pt x="0" y="1386"/>
                      </a:cubicBezTo>
                      <a:cubicBezTo>
                        <a:pt x="0" y="1386"/>
                        <a:pt x="0" y="1108"/>
                        <a:pt x="0" y="831"/>
                      </a:cubicBezTo>
                      <a:cubicBezTo>
                        <a:pt x="0" y="831"/>
                        <a:pt x="0" y="831"/>
                        <a:pt x="0" y="831"/>
                      </a:cubicBezTo>
                      <a:cubicBezTo>
                        <a:pt x="0" y="831"/>
                        <a:pt x="0" y="831"/>
                        <a:pt x="0" y="831"/>
                      </a:cubicBezTo>
                      <a:cubicBezTo>
                        <a:pt x="0" y="831"/>
                        <a:pt x="0" y="831"/>
                        <a:pt x="0" y="831"/>
                      </a:cubicBezTo>
                      <a:cubicBezTo>
                        <a:pt x="0" y="831"/>
                        <a:pt x="0" y="831"/>
                        <a:pt x="0" y="831"/>
                      </a:cubicBezTo>
                      <a:cubicBezTo>
                        <a:pt x="0" y="831"/>
                        <a:pt x="0" y="831"/>
                        <a:pt x="0" y="831"/>
                      </a:cubicBezTo>
                      <a:cubicBezTo>
                        <a:pt x="0" y="831"/>
                        <a:pt x="0" y="831"/>
                        <a:pt x="0" y="831"/>
                      </a:cubicBezTo>
                      <a:cubicBezTo>
                        <a:pt x="0" y="831"/>
                        <a:pt x="0" y="831"/>
                        <a:pt x="0" y="831"/>
                      </a:cubicBezTo>
                      <a:cubicBezTo>
                        <a:pt x="0" y="831"/>
                        <a:pt x="0" y="831"/>
                        <a:pt x="0" y="831"/>
                      </a:cubicBezTo>
                      <a:cubicBezTo>
                        <a:pt x="0" y="831"/>
                        <a:pt x="0" y="831"/>
                        <a:pt x="0" y="831"/>
                      </a:cubicBezTo>
                      <a:cubicBezTo>
                        <a:pt x="0" y="831"/>
                        <a:pt x="0" y="831"/>
                        <a:pt x="0" y="831"/>
                      </a:cubicBezTo>
                      <a:cubicBezTo>
                        <a:pt x="0" y="831"/>
                        <a:pt x="0" y="831"/>
                        <a:pt x="0" y="831"/>
                      </a:cubicBezTo>
                      <a:cubicBezTo>
                        <a:pt x="0" y="831"/>
                        <a:pt x="0" y="831"/>
                        <a:pt x="0" y="831"/>
                      </a:cubicBezTo>
                      <a:cubicBezTo>
                        <a:pt x="0" y="831"/>
                        <a:pt x="0" y="831"/>
                        <a:pt x="0" y="831"/>
                      </a:cubicBezTo>
                      <a:cubicBezTo>
                        <a:pt x="0" y="831"/>
                        <a:pt x="0" y="831"/>
                        <a:pt x="0" y="831"/>
                      </a:cubicBezTo>
                      <a:cubicBezTo>
                        <a:pt x="0" y="831"/>
                        <a:pt x="0" y="831"/>
                        <a:pt x="0" y="831"/>
                      </a:cubicBezTo>
                      <a:cubicBezTo>
                        <a:pt x="0" y="831"/>
                        <a:pt x="0" y="831"/>
                        <a:pt x="0" y="831"/>
                      </a:cubicBezTo>
                      <a:cubicBezTo>
                        <a:pt x="0" y="831"/>
                        <a:pt x="0" y="831"/>
                        <a:pt x="0" y="831"/>
                      </a:cubicBezTo>
                      <a:cubicBezTo>
                        <a:pt x="0" y="831"/>
                        <a:pt x="0" y="831"/>
                        <a:pt x="0" y="831"/>
                      </a:cubicBezTo>
                      <a:cubicBezTo>
                        <a:pt x="0" y="831"/>
                        <a:pt x="0" y="831"/>
                        <a:pt x="0" y="831"/>
                      </a:cubicBezTo>
                      <a:cubicBezTo>
                        <a:pt x="0" y="831"/>
                        <a:pt x="0" y="831"/>
                        <a:pt x="0" y="831"/>
                      </a:cubicBezTo>
                      <a:cubicBezTo>
                        <a:pt x="0" y="831"/>
                        <a:pt x="0" y="831"/>
                        <a:pt x="0" y="831"/>
                      </a:cubicBezTo>
                      <a:cubicBezTo>
                        <a:pt x="0" y="831"/>
                        <a:pt x="0" y="831"/>
                        <a:pt x="0" y="831"/>
                      </a:cubicBezTo>
                      <a:cubicBezTo>
                        <a:pt x="0" y="831"/>
                        <a:pt x="0" y="831"/>
                        <a:pt x="0" y="831"/>
                      </a:cubicBezTo>
                      <a:cubicBezTo>
                        <a:pt x="0" y="831"/>
                        <a:pt x="0" y="831"/>
                        <a:pt x="0" y="831"/>
                      </a:cubicBezTo>
                      <a:cubicBezTo>
                        <a:pt x="0" y="831"/>
                        <a:pt x="0" y="831"/>
                        <a:pt x="0" y="831"/>
                      </a:cubicBezTo>
                      <a:cubicBezTo>
                        <a:pt x="0" y="831"/>
                        <a:pt x="0" y="831"/>
                        <a:pt x="0" y="831"/>
                      </a:cubicBezTo>
                      <a:cubicBezTo>
                        <a:pt x="0" y="831"/>
                        <a:pt x="0" y="831"/>
                        <a:pt x="0" y="831"/>
                      </a:cubicBezTo>
                      <a:cubicBezTo>
                        <a:pt x="0" y="831"/>
                        <a:pt x="0" y="831"/>
                        <a:pt x="0" y="831"/>
                      </a:cubicBezTo>
                      <a:cubicBezTo>
                        <a:pt x="0" y="831"/>
                        <a:pt x="0" y="831"/>
                        <a:pt x="0" y="831"/>
                      </a:cubicBezTo>
                      <a:cubicBezTo>
                        <a:pt x="0" y="831"/>
                        <a:pt x="0" y="831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278" y="554"/>
                        <a:pt x="554" y="554"/>
                      </a:cubicBezTo>
                      <a:cubicBezTo>
                        <a:pt x="554" y="554"/>
                        <a:pt x="554" y="554"/>
                        <a:pt x="554" y="554"/>
                      </a:cubicBezTo>
                      <a:cubicBezTo>
                        <a:pt x="554" y="554"/>
                        <a:pt x="554" y="554"/>
                        <a:pt x="554" y="554"/>
                      </a:cubicBezTo>
                      <a:cubicBezTo>
                        <a:pt x="554" y="554"/>
                        <a:pt x="554" y="554"/>
                        <a:pt x="554" y="554"/>
                      </a:cubicBezTo>
                      <a:cubicBezTo>
                        <a:pt x="554" y="554"/>
                        <a:pt x="554" y="554"/>
                        <a:pt x="554" y="554"/>
                      </a:cubicBezTo>
                      <a:cubicBezTo>
                        <a:pt x="554" y="554"/>
                        <a:pt x="554" y="554"/>
                        <a:pt x="554" y="554"/>
                      </a:cubicBezTo>
                      <a:cubicBezTo>
                        <a:pt x="554" y="554"/>
                        <a:pt x="554" y="554"/>
                        <a:pt x="554" y="554"/>
                      </a:cubicBezTo>
                      <a:cubicBezTo>
                        <a:pt x="554" y="554"/>
                        <a:pt x="554" y="554"/>
                        <a:pt x="554" y="554"/>
                      </a:cubicBezTo>
                      <a:cubicBezTo>
                        <a:pt x="554" y="554"/>
                        <a:pt x="554" y="554"/>
                        <a:pt x="554" y="554"/>
                      </a:cubicBezTo>
                      <a:cubicBezTo>
                        <a:pt x="554" y="554"/>
                        <a:pt x="554" y="554"/>
                        <a:pt x="554" y="554"/>
                      </a:cubicBezTo>
                      <a:cubicBezTo>
                        <a:pt x="554" y="554"/>
                        <a:pt x="554" y="554"/>
                        <a:pt x="554" y="554"/>
                      </a:cubicBezTo>
                      <a:cubicBezTo>
                        <a:pt x="554" y="554"/>
                        <a:pt x="554" y="554"/>
                        <a:pt x="554" y="554"/>
                      </a:cubicBezTo>
                      <a:cubicBezTo>
                        <a:pt x="554" y="554"/>
                        <a:pt x="554" y="554"/>
                        <a:pt x="554" y="554"/>
                      </a:cubicBezTo>
                      <a:cubicBezTo>
                        <a:pt x="554" y="554"/>
                        <a:pt x="554" y="554"/>
                        <a:pt x="554" y="554"/>
                      </a:cubicBezTo>
                      <a:cubicBezTo>
                        <a:pt x="554" y="554"/>
                        <a:pt x="554" y="554"/>
                        <a:pt x="554" y="554"/>
                      </a:cubicBezTo>
                      <a:cubicBezTo>
                        <a:pt x="554" y="554"/>
                        <a:pt x="554" y="554"/>
                        <a:pt x="554" y="554"/>
                      </a:cubicBezTo>
                      <a:cubicBezTo>
                        <a:pt x="554" y="554"/>
                        <a:pt x="554" y="554"/>
                        <a:pt x="554" y="554"/>
                      </a:cubicBezTo>
                      <a:cubicBezTo>
                        <a:pt x="554" y="554"/>
                        <a:pt x="554" y="554"/>
                        <a:pt x="554" y="554"/>
                      </a:cubicBezTo>
                      <a:cubicBezTo>
                        <a:pt x="554" y="554"/>
                        <a:pt x="554" y="554"/>
                        <a:pt x="554" y="554"/>
                      </a:cubicBezTo>
                      <a:cubicBezTo>
                        <a:pt x="554" y="554"/>
                        <a:pt x="554" y="554"/>
                        <a:pt x="554" y="554"/>
                      </a:cubicBezTo>
                      <a:cubicBezTo>
                        <a:pt x="554" y="554"/>
                        <a:pt x="554" y="554"/>
                        <a:pt x="554" y="554"/>
                      </a:cubicBezTo>
                      <a:cubicBezTo>
                        <a:pt x="554" y="554"/>
                        <a:pt x="554" y="554"/>
                        <a:pt x="554" y="554"/>
                      </a:cubicBezTo>
                      <a:cubicBezTo>
                        <a:pt x="554" y="554"/>
                        <a:pt x="554" y="554"/>
                        <a:pt x="554" y="554"/>
                      </a:cubicBezTo>
                      <a:cubicBezTo>
                        <a:pt x="554" y="554"/>
                        <a:pt x="554" y="554"/>
                        <a:pt x="554" y="554"/>
                      </a:cubicBezTo>
                      <a:cubicBezTo>
                        <a:pt x="554" y="554"/>
                        <a:pt x="554" y="554"/>
                        <a:pt x="554" y="554"/>
                      </a:cubicBezTo>
                      <a:cubicBezTo>
                        <a:pt x="554" y="554"/>
                        <a:pt x="554" y="554"/>
                        <a:pt x="554" y="554"/>
                      </a:cubicBezTo>
                      <a:cubicBezTo>
                        <a:pt x="554" y="554"/>
                        <a:pt x="554" y="554"/>
                        <a:pt x="554" y="554"/>
                      </a:cubicBezTo>
                      <a:cubicBezTo>
                        <a:pt x="554" y="554"/>
                        <a:pt x="554" y="554"/>
                        <a:pt x="554" y="554"/>
                      </a:cubicBezTo>
                      <a:cubicBezTo>
                        <a:pt x="554" y="554"/>
                        <a:pt x="554" y="554"/>
                        <a:pt x="554" y="554"/>
                      </a:cubicBezTo>
                      <a:cubicBezTo>
                        <a:pt x="554" y="554"/>
                        <a:pt x="554" y="554"/>
                        <a:pt x="554" y="554"/>
                      </a:cubicBezTo>
                      <a:cubicBezTo>
                        <a:pt x="554" y="554"/>
                        <a:pt x="554" y="554"/>
                        <a:pt x="554" y="554"/>
                      </a:cubicBezTo>
                      <a:cubicBezTo>
                        <a:pt x="554" y="554"/>
                        <a:pt x="554" y="554"/>
                        <a:pt x="554" y="554"/>
                      </a:cubicBezTo>
                      <a:cubicBezTo>
                        <a:pt x="554" y="554"/>
                        <a:pt x="554" y="554"/>
                        <a:pt x="554" y="554"/>
                      </a:cubicBezTo>
                      <a:cubicBezTo>
                        <a:pt x="554" y="554"/>
                        <a:pt x="554" y="554"/>
                        <a:pt x="554" y="554"/>
                      </a:cubicBezTo>
                      <a:cubicBezTo>
                        <a:pt x="554" y="554"/>
                        <a:pt x="554" y="554"/>
                        <a:pt x="554" y="554"/>
                      </a:cubicBezTo>
                      <a:cubicBezTo>
                        <a:pt x="554" y="554"/>
                        <a:pt x="554" y="554"/>
                        <a:pt x="554" y="554"/>
                      </a:cubicBezTo>
                      <a:cubicBezTo>
                        <a:pt x="554" y="554"/>
                        <a:pt x="554" y="554"/>
                        <a:pt x="554" y="554"/>
                      </a:cubicBezTo>
                      <a:cubicBezTo>
                        <a:pt x="554" y="554"/>
                        <a:pt x="554" y="554"/>
                        <a:pt x="554" y="554"/>
                      </a:cubicBezTo>
                      <a:cubicBezTo>
                        <a:pt x="554" y="554"/>
                        <a:pt x="554" y="554"/>
                        <a:pt x="554" y="554"/>
                      </a:cubicBezTo>
                      <a:cubicBezTo>
                        <a:pt x="554" y="554"/>
                        <a:pt x="554" y="554"/>
                        <a:pt x="554" y="554"/>
                      </a:cubicBezTo>
                      <a:cubicBezTo>
                        <a:pt x="554" y="554"/>
                        <a:pt x="554" y="554"/>
                        <a:pt x="554" y="554"/>
                      </a:cubicBezTo>
                      <a:cubicBezTo>
                        <a:pt x="554" y="554"/>
                        <a:pt x="554" y="554"/>
                        <a:pt x="554" y="554"/>
                      </a:cubicBezTo>
                      <a:cubicBezTo>
                        <a:pt x="554" y="554"/>
                        <a:pt x="554" y="554"/>
                        <a:pt x="554" y="554"/>
                      </a:cubicBezTo>
                      <a:cubicBezTo>
                        <a:pt x="554" y="554"/>
                        <a:pt x="554" y="554"/>
                        <a:pt x="554" y="554"/>
                      </a:cubicBezTo>
                      <a:cubicBezTo>
                        <a:pt x="554" y="554"/>
                        <a:pt x="554" y="554"/>
                        <a:pt x="554" y="554"/>
                      </a:cubicBezTo>
                      <a:lnTo>
                        <a:pt x="554" y="554"/>
                      </a:lnTo>
                      <a:cubicBezTo>
                        <a:pt x="554" y="554"/>
                        <a:pt x="554" y="554"/>
                        <a:pt x="554" y="554"/>
                      </a:cubicBezTo>
                      <a:cubicBezTo>
                        <a:pt x="554" y="554"/>
                        <a:pt x="554" y="554"/>
                        <a:pt x="554" y="554"/>
                      </a:cubicBezTo>
                      <a:cubicBezTo>
                        <a:pt x="554" y="554"/>
                        <a:pt x="554" y="554"/>
                        <a:pt x="554" y="554"/>
                      </a:cubicBezTo>
                      <a:cubicBezTo>
                        <a:pt x="554" y="554"/>
                        <a:pt x="554" y="554"/>
                        <a:pt x="554" y="554"/>
                      </a:cubicBezTo>
                      <a:cubicBezTo>
                        <a:pt x="554" y="554"/>
                        <a:pt x="554" y="554"/>
                        <a:pt x="554" y="554"/>
                      </a:cubicBezTo>
                      <a:cubicBezTo>
                        <a:pt x="554" y="554"/>
                        <a:pt x="554" y="554"/>
                        <a:pt x="554" y="554"/>
                      </a:cubicBezTo>
                      <a:cubicBezTo>
                        <a:pt x="554" y="554"/>
                        <a:pt x="554" y="554"/>
                        <a:pt x="554" y="554"/>
                      </a:cubicBezTo>
                      <a:cubicBezTo>
                        <a:pt x="554" y="554"/>
                        <a:pt x="554" y="554"/>
                        <a:pt x="554" y="554"/>
                      </a:cubicBezTo>
                      <a:cubicBezTo>
                        <a:pt x="554" y="554"/>
                        <a:pt x="554" y="554"/>
                        <a:pt x="554" y="554"/>
                      </a:cubicBezTo>
                      <a:cubicBezTo>
                        <a:pt x="554" y="554"/>
                        <a:pt x="554" y="554"/>
                        <a:pt x="554" y="554"/>
                      </a:cubicBezTo>
                      <a:cubicBezTo>
                        <a:pt x="554" y="554"/>
                        <a:pt x="554" y="554"/>
                        <a:pt x="554" y="554"/>
                      </a:cubicBezTo>
                      <a:cubicBezTo>
                        <a:pt x="554" y="554"/>
                        <a:pt x="554" y="554"/>
                        <a:pt x="554" y="554"/>
                      </a:cubicBezTo>
                      <a:cubicBezTo>
                        <a:pt x="554" y="554"/>
                        <a:pt x="554" y="554"/>
                        <a:pt x="554" y="554"/>
                      </a:cubicBezTo>
                      <a:cubicBezTo>
                        <a:pt x="554" y="554"/>
                        <a:pt x="554" y="554"/>
                        <a:pt x="554" y="554"/>
                      </a:cubicBezTo>
                      <a:cubicBezTo>
                        <a:pt x="554" y="554"/>
                        <a:pt x="554" y="554"/>
                        <a:pt x="554" y="554"/>
                      </a:cubicBezTo>
                      <a:cubicBezTo>
                        <a:pt x="554" y="554"/>
                        <a:pt x="554" y="554"/>
                        <a:pt x="554" y="554"/>
                      </a:cubicBezTo>
                      <a:cubicBezTo>
                        <a:pt x="554" y="554"/>
                        <a:pt x="554" y="554"/>
                        <a:pt x="554" y="554"/>
                      </a:cubicBezTo>
                      <a:cubicBezTo>
                        <a:pt x="554" y="554"/>
                        <a:pt x="554" y="554"/>
                        <a:pt x="554" y="554"/>
                      </a:cubicBezTo>
                      <a:cubicBezTo>
                        <a:pt x="554" y="554"/>
                        <a:pt x="554" y="554"/>
                        <a:pt x="554" y="554"/>
                      </a:cubicBezTo>
                      <a:cubicBezTo>
                        <a:pt x="554" y="554"/>
                        <a:pt x="554" y="554"/>
                        <a:pt x="554" y="554"/>
                      </a:cubicBezTo>
                      <a:cubicBezTo>
                        <a:pt x="554" y="554"/>
                        <a:pt x="554" y="554"/>
                        <a:pt x="554" y="554"/>
                      </a:cubicBezTo>
                      <a:cubicBezTo>
                        <a:pt x="554" y="554"/>
                        <a:pt x="554" y="554"/>
                        <a:pt x="554" y="554"/>
                      </a:cubicBezTo>
                      <a:cubicBezTo>
                        <a:pt x="554" y="554"/>
                        <a:pt x="554" y="554"/>
                        <a:pt x="554" y="554"/>
                      </a:cubicBezTo>
                      <a:cubicBezTo>
                        <a:pt x="554" y="554"/>
                        <a:pt x="554" y="554"/>
                        <a:pt x="554" y="554"/>
                      </a:cubicBezTo>
                      <a:cubicBezTo>
                        <a:pt x="554" y="554"/>
                        <a:pt x="554" y="554"/>
                        <a:pt x="554" y="554"/>
                      </a:cubicBezTo>
                      <a:cubicBezTo>
                        <a:pt x="554" y="554"/>
                        <a:pt x="554" y="554"/>
                        <a:pt x="554" y="554"/>
                      </a:cubicBezTo>
                      <a:cubicBezTo>
                        <a:pt x="554" y="554"/>
                        <a:pt x="554" y="554"/>
                        <a:pt x="554" y="554"/>
                      </a:cubicBezTo>
                      <a:cubicBezTo>
                        <a:pt x="554" y="554"/>
                        <a:pt x="554" y="554"/>
                        <a:pt x="554" y="554"/>
                      </a:cubicBezTo>
                      <a:cubicBezTo>
                        <a:pt x="554" y="554"/>
                        <a:pt x="554" y="554"/>
                        <a:pt x="554" y="554"/>
                      </a:cubicBezTo>
                      <a:cubicBezTo>
                        <a:pt x="554" y="554"/>
                        <a:pt x="554" y="554"/>
                        <a:pt x="554" y="554"/>
                      </a:cubicBezTo>
                      <a:cubicBezTo>
                        <a:pt x="554" y="554"/>
                        <a:pt x="554" y="554"/>
                        <a:pt x="554" y="554"/>
                      </a:cubicBezTo>
                      <a:cubicBezTo>
                        <a:pt x="554" y="554"/>
                        <a:pt x="554" y="554"/>
                        <a:pt x="554" y="554"/>
                      </a:cubicBezTo>
                      <a:cubicBezTo>
                        <a:pt x="554" y="554"/>
                        <a:pt x="554" y="554"/>
                        <a:pt x="554" y="554"/>
                      </a:cubicBezTo>
                      <a:cubicBezTo>
                        <a:pt x="554" y="554"/>
                        <a:pt x="554" y="554"/>
                        <a:pt x="554" y="554"/>
                      </a:cubicBezTo>
                      <a:cubicBezTo>
                        <a:pt x="554" y="554"/>
                        <a:pt x="554" y="554"/>
                        <a:pt x="554" y="554"/>
                      </a:cubicBezTo>
                      <a:cubicBezTo>
                        <a:pt x="554" y="554"/>
                        <a:pt x="554" y="554"/>
                        <a:pt x="554" y="554"/>
                      </a:cubicBezTo>
                      <a:cubicBezTo>
                        <a:pt x="554" y="554"/>
                        <a:pt x="554" y="554"/>
                        <a:pt x="554" y="554"/>
                      </a:cubicBezTo>
                      <a:cubicBezTo>
                        <a:pt x="554" y="554"/>
                        <a:pt x="554" y="554"/>
                        <a:pt x="554" y="554"/>
                      </a:cubicBezTo>
                      <a:cubicBezTo>
                        <a:pt x="554" y="554"/>
                        <a:pt x="554" y="554"/>
                        <a:pt x="554" y="554"/>
                      </a:cubicBezTo>
                      <a:cubicBezTo>
                        <a:pt x="554" y="554"/>
                        <a:pt x="554" y="554"/>
                        <a:pt x="554" y="554"/>
                      </a:cubicBezTo>
                      <a:cubicBezTo>
                        <a:pt x="554" y="554"/>
                        <a:pt x="554" y="554"/>
                        <a:pt x="554" y="554"/>
                      </a:cubicBezTo>
                      <a:cubicBezTo>
                        <a:pt x="554" y="554"/>
                        <a:pt x="554" y="554"/>
                        <a:pt x="554" y="554"/>
                      </a:cubicBezTo>
                      <a:cubicBezTo>
                        <a:pt x="554" y="554"/>
                        <a:pt x="554" y="554"/>
                        <a:pt x="554" y="554"/>
                      </a:cubicBezTo>
                      <a:cubicBezTo>
                        <a:pt x="554" y="554"/>
                        <a:pt x="554" y="554"/>
                        <a:pt x="554" y="554"/>
                      </a:cubicBezTo>
                      <a:cubicBezTo>
                        <a:pt x="554" y="554"/>
                        <a:pt x="554" y="554"/>
                        <a:pt x="554" y="554"/>
                      </a:cubicBezTo>
                      <a:cubicBezTo>
                        <a:pt x="554" y="554"/>
                        <a:pt x="554" y="554"/>
                        <a:pt x="554" y="554"/>
                      </a:cubicBezTo>
                      <a:cubicBezTo>
                        <a:pt x="554" y="554"/>
                        <a:pt x="554" y="554"/>
                        <a:pt x="554" y="554"/>
                      </a:cubicBezTo>
                      <a:cubicBezTo>
                        <a:pt x="554" y="554"/>
                        <a:pt x="554" y="554"/>
                        <a:pt x="554" y="554"/>
                      </a:cubicBezTo>
                      <a:cubicBezTo>
                        <a:pt x="554" y="554"/>
                        <a:pt x="554" y="554"/>
                        <a:pt x="554" y="554"/>
                      </a:cubicBezTo>
                      <a:cubicBezTo>
                        <a:pt x="554" y="554"/>
                        <a:pt x="554" y="554"/>
                        <a:pt x="554" y="554"/>
                      </a:cubicBezTo>
                      <a:cubicBezTo>
                        <a:pt x="554" y="554"/>
                        <a:pt x="554" y="554"/>
                        <a:pt x="554" y="554"/>
                      </a:cubicBezTo>
                      <a:cubicBezTo>
                        <a:pt x="554" y="554"/>
                        <a:pt x="554" y="554"/>
                        <a:pt x="554" y="554"/>
                      </a:cubicBezTo>
                      <a:cubicBezTo>
                        <a:pt x="554" y="554"/>
                        <a:pt x="554" y="554"/>
                        <a:pt x="554" y="554"/>
                      </a:cubicBezTo>
                      <a:cubicBezTo>
                        <a:pt x="554" y="554"/>
                        <a:pt x="554" y="554"/>
                        <a:pt x="554" y="554"/>
                      </a:cubicBezTo>
                      <a:cubicBezTo>
                        <a:pt x="554" y="554"/>
                        <a:pt x="554" y="554"/>
                        <a:pt x="554" y="554"/>
                      </a:cubicBezTo>
                      <a:cubicBezTo>
                        <a:pt x="554" y="554"/>
                        <a:pt x="554" y="554"/>
                        <a:pt x="554" y="554"/>
                      </a:cubicBezTo>
                      <a:cubicBezTo>
                        <a:pt x="554" y="554"/>
                        <a:pt x="554" y="554"/>
                        <a:pt x="554" y="554"/>
                      </a:cubicBezTo>
                      <a:cubicBezTo>
                        <a:pt x="554" y="554"/>
                        <a:pt x="554" y="554"/>
                        <a:pt x="554" y="554"/>
                      </a:cubicBezTo>
                      <a:cubicBezTo>
                        <a:pt x="554" y="554"/>
                        <a:pt x="554" y="554"/>
                        <a:pt x="554" y="554"/>
                      </a:cubicBezTo>
                      <a:cubicBezTo>
                        <a:pt x="554" y="554"/>
                        <a:pt x="554" y="554"/>
                        <a:pt x="554" y="554"/>
                      </a:cubicBezTo>
                      <a:cubicBezTo>
                        <a:pt x="554" y="554"/>
                        <a:pt x="554" y="554"/>
                        <a:pt x="554" y="554"/>
                      </a:cubicBezTo>
                      <a:cubicBezTo>
                        <a:pt x="554" y="554"/>
                        <a:pt x="554" y="554"/>
                        <a:pt x="554" y="554"/>
                      </a:cubicBezTo>
                      <a:cubicBezTo>
                        <a:pt x="554" y="554"/>
                        <a:pt x="554" y="554"/>
                        <a:pt x="554" y="554"/>
                      </a:cubicBezTo>
                      <a:cubicBezTo>
                        <a:pt x="554" y="554"/>
                        <a:pt x="554" y="554"/>
                        <a:pt x="554" y="554"/>
                      </a:cubicBezTo>
                      <a:cubicBezTo>
                        <a:pt x="554" y="554"/>
                        <a:pt x="554" y="554"/>
                        <a:pt x="554" y="554"/>
                      </a:cubicBezTo>
                      <a:cubicBezTo>
                        <a:pt x="554" y="554"/>
                        <a:pt x="554" y="554"/>
                        <a:pt x="554" y="554"/>
                      </a:cubicBezTo>
                      <a:cubicBezTo>
                        <a:pt x="554" y="554"/>
                        <a:pt x="554" y="554"/>
                        <a:pt x="554" y="554"/>
                      </a:cubicBezTo>
                      <a:cubicBezTo>
                        <a:pt x="554" y="554"/>
                        <a:pt x="554" y="554"/>
                        <a:pt x="554" y="554"/>
                      </a:cubicBezTo>
                      <a:cubicBezTo>
                        <a:pt x="554" y="554"/>
                        <a:pt x="554" y="554"/>
                        <a:pt x="554" y="554"/>
                      </a:cubicBezTo>
                      <a:cubicBezTo>
                        <a:pt x="554" y="554"/>
                        <a:pt x="554" y="554"/>
                        <a:pt x="554" y="554"/>
                      </a:cubicBezTo>
                      <a:cubicBezTo>
                        <a:pt x="554" y="554"/>
                        <a:pt x="554" y="554"/>
                        <a:pt x="554" y="554"/>
                      </a:cubicBezTo>
                      <a:cubicBezTo>
                        <a:pt x="554" y="554"/>
                        <a:pt x="554" y="554"/>
                        <a:pt x="554" y="554"/>
                      </a:cubicBezTo>
                      <a:cubicBezTo>
                        <a:pt x="554" y="554"/>
                        <a:pt x="554" y="554"/>
                        <a:pt x="554" y="554"/>
                      </a:cubicBezTo>
                      <a:cubicBezTo>
                        <a:pt x="554" y="554"/>
                        <a:pt x="554" y="277"/>
                        <a:pt x="554" y="0"/>
                      </a:cubicBezTo>
                      <a:cubicBezTo>
                        <a:pt x="554" y="0"/>
                        <a:pt x="554" y="0"/>
                        <a:pt x="554" y="0"/>
                      </a:cubicBezTo>
                      <a:cubicBezTo>
                        <a:pt x="554" y="0"/>
                        <a:pt x="554" y="0"/>
                        <a:pt x="554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067" name="Freeform 4066">
                  <a:extLst>
                    <a:ext uri="{FF2B5EF4-FFF2-40B4-BE49-F238E27FC236}">
                      <a16:creationId xmlns:a16="http://schemas.microsoft.com/office/drawing/2014/main" id="{1C7B48D5-C86B-3A02-6A82-7CA43BC0E4A0}"/>
                    </a:ext>
                  </a:extLst>
                </p:cNvPr>
                <p:cNvSpPr/>
                <p:nvPr/>
              </p:nvSpPr>
              <p:spPr>
                <a:xfrm>
                  <a:off x="10887993" y="4505896"/>
                  <a:ext cx="2772" cy="2771"/>
                </a:xfrm>
                <a:custGeom>
                  <a:avLst/>
                  <a:gdLst>
                    <a:gd name="connsiteX0" fmla="*/ 0 w 2772"/>
                    <a:gd name="connsiteY0" fmla="*/ 0 h 2771"/>
                    <a:gd name="connsiteX1" fmla="*/ 0 w 2772"/>
                    <a:gd name="connsiteY1" fmla="*/ 0 h 2771"/>
                    <a:gd name="connsiteX2" fmla="*/ 0 w 2772"/>
                    <a:gd name="connsiteY2" fmla="*/ 0 h 2771"/>
                    <a:gd name="connsiteX3" fmla="*/ 0 w 2772"/>
                    <a:gd name="connsiteY3" fmla="*/ 0 h 2771"/>
                    <a:gd name="connsiteX4" fmla="*/ 0 w 2772"/>
                    <a:gd name="connsiteY4" fmla="*/ 0 h 2771"/>
                    <a:gd name="connsiteX5" fmla="*/ 0 w 2772"/>
                    <a:gd name="connsiteY5" fmla="*/ 0 h 2771"/>
                    <a:gd name="connsiteX6" fmla="*/ 0 w 2772"/>
                    <a:gd name="connsiteY6" fmla="*/ 0 h 2771"/>
                    <a:gd name="connsiteX7" fmla="*/ 0 w 2772"/>
                    <a:gd name="connsiteY7" fmla="*/ 0 h 2771"/>
                    <a:gd name="connsiteX8" fmla="*/ 0 w 2772"/>
                    <a:gd name="connsiteY8" fmla="*/ 0 h 2771"/>
                    <a:gd name="connsiteX9" fmla="*/ 0 w 2772"/>
                    <a:gd name="connsiteY9" fmla="*/ 0 h 2771"/>
                    <a:gd name="connsiteX10" fmla="*/ 0 w 2772"/>
                    <a:gd name="connsiteY10" fmla="*/ 0 h 2771"/>
                    <a:gd name="connsiteX11" fmla="*/ 0 w 2772"/>
                    <a:gd name="connsiteY11" fmla="*/ 0 h 2771"/>
                    <a:gd name="connsiteX12" fmla="*/ 0 w 2772"/>
                    <a:gd name="connsiteY12" fmla="*/ 0 h 2771"/>
                    <a:gd name="connsiteX13" fmla="*/ 0 w 2772"/>
                    <a:gd name="connsiteY13" fmla="*/ 0 h 2771"/>
                    <a:gd name="connsiteX14" fmla="*/ 0 w 2772"/>
                    <a:gd name="connsiteY14" fmla="*/ 0 h 2771"/>
                    <a:gd name="connsiteX15" fmla="*/ 0 w 2772"/>
                    <a:gd name="connsiteY15" fmla="*/ 0 h 2771"/>
                    <a:gd name="connsiteX16" fmla="*/ 0 w 2772"/>
                    <a:gd name="connsiteY16" fmla="*/ 0 h 2771"/>
                    <a:gd name="connsiteX17" fmla="*/ 0 w 2772"/>
                    <a:gd name="connsiteY17" fmla="*/ 0 h 2771"/>
                    <a:gd name="connsiteX18" fmla="*/ 0 w 2772"/>
                    <a:gd name="connsiteY18" fmla="*/ 0 h 2771"/>
                    <a:gd name="connsiteX19" fmla="*/ 0 w 2772"/>
                    <a:gd name="connsiteY19" fmla="*/ 0 h 2771"/>
                    <a:gd name="connsiteX20" fmla="*/ 0 w 2772"/>
                    <a:gd name="connsiteY20" fmla="*/ 0 h 2771"/>
                    <a:gd name="connsiteX21" fmla="*/ 0 w 2772"/>
                    <a:gd name="connsiteY21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2772" h="277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068" name="Freeform 4067">
                  <a:extLst>
                    <a:ext uri="{FF2B5EF4-FFF2-40B4-BE49-F238E27FC236}">
                      <a16:creationId xmlns:a16="http://schemas.microsoft.com/office/drawing/2014/main" id="{7ABA4157-EA65-934B-84A2-AB43A5332AF2}"/>
                    </a:ext>
                  </a:extLst>
                </p:cNvPr>
                <p:cNvSpPr/>
                <p:nvPr/>
              </p:nvSpPr>
              <p:spPr>
                <a:xfrm>
                  <a:off x="10892429" y="4507836"/>
                  <a:ext cx="2772" cy="2771"/>
                </a:xfrm>
                <a:custGeom>
                  <a:avLst/>
                  <a:gdLst>
                    <a:gd name="connsiteX0" fmla="*/ 0 w 2772"/>
                    <a:gd name="connsiteY0" fmla="*/ 0 h 2771"/>
                    <a:gd name="connsiteX1" fmla="*/ 0 w 2772"/>
                    <a:gd name="connsiteY1" fmla="*/ 0 h 2771"/>
                    <a:gd name="connsiteX2" fmla="*/ 0 w 2772"/>
                    <a:gd name="connsiteY2" fmla="*/ 0 h 2771"/>
                    <a:gd name="connsiteX3" fmla="*/ 0 w 2772"/>
                    <a:gd name="connsiteY3" fmla="*/ 0 h 2771"/>
                    <a:gd name="connsiteX4" fmla="*/ 0 w 2772"/>
                    <a:gd name="connsiteY4" fmla="*/ 0 h 2771"/>
                    <a:gd name="connsiteX5" fmla="*/ 0 w 2772"/>
                    <a:gd name="connsiteY5" fmla="*/ 0 h 2771"/>
                    <a:gd name="connsiteX6" fmla="*/ 0 w 2772"/>
                    <a:gd name="connsiteY6" fmla="*/ 0 h 2771"/>
                    <a:gd name="connsiteX7" fmla="*/ 0 w 2772"/>
                    <a:gd name="connsiteY7" fmla="*/ 0 h 2771"/>
                    <a:gd name="connsiteX8" fmla="*/ 0 w 2772"/>
                    <a:gd name="connsiteY8" fmla="*/ 0 h 2771"/>
                    <a:gd name="connsiteX9" fmla="*/ 0 w 2772"/>
                    <a:gd name="connsiteY9" fmla="*/ 0 h 2771"/>
                    <a:gd name="connsiteX10" fmla="*/ 0 w 2772"/>
                    <a:gd name="connsiteY10" fmla="*/ 0 h 2771"/>
                    <a:gd name="connsiteX11" fmla="*/ 0 w 2772"/>
                    <a:gd name="connsiteY11" fmla="*/ 0 h 2771"/>
                    <a:gd name="connsiteX12" fmla="*/ 0 w 2772"/>
                    <a:gd name="connsiteY12" fmla="*/ 0 h 2771"/>
                    <a:gd name="connsiteX13" fmla="*/ 0 w 2772"/>
                    <a:gd name="connsiteY13" fmla="*/ 0 h 2771"/>
                    <a:gd name="connsiteX14" fmla="*/ 0 w 2772"/>
                    <a:gd name="connsiteY14" fmla="*/ 0 h 2771"/>
                    <a:gd name="connsiteX15" fmla="*/ 0 w 2772"/>
                    <a:gd name="connsiteY15" fmla="*/ 0 h 2771"/>
                    <a:gd name="connsiteX16" fmla="*/ 0 w 2772"/>
                    <a:gd name="connsiteY16" fmla="*/ 0 h 2771"/>
                    <a:gd name="connsiteX17" fmla="*/ 0 w 2772"/>
                    <a:gd name="connsiteY17" fmla="*/ 0 h 2771"/>
                    <a:gd name="connsiteX18" fmla="*/ 0 w 2772"/>
                    <a:gd name="connsiteY18" fmla="*/ 0 h 2771"/>
                    <a:gd name="connsiteX19" fmla="*/ 0 w 2772"/>
                    <a:gd name="connsiteY19" fmla="*/ 0 h 2771"/>
                    <a:gd name="connsiteX20" fmla="*/ 0 w 2772"/>
                    <a:gd name="connsiteY20" fmla="*/ 0 h 2771"/>
                    <a:gd name="connsiteX21" fmla="*/ 0 w 2772"/>
                    <a:gd name="connsiteY21" fmla="*/ 0 h 2771"/>
                    <a:gd name="connsiteX22" fmla="*/ 0 w 2772"/>
                    <a:gd name="connsiteY22" fmla="*/ 0 h 2771"/>
                    <a:gd name="connsiteX23" fmla="*/ 0 w 2772"/>
                    <a:gd name="connsiteY23" fmla="*/ 0 h 2771"/>
                    <a:gd name="connsiteX24" fmla="*/ 0 w 2772"/>
                    <a:gd name="connsiteY24" fmla="*/ 0 h 2771"/>
                    <a:gd name="connsiteX25" fmla="*/ 0 w 2772"/>
                    <a:gd name="connsiteY25" fmla="*/ 0 h 2771"/>
                    <a:gd name="connsiteX26" fmla="*/ 0 w 2772"/>
                    <a:gd name="connsiteY26" fmla="*/ 0 h 2771"/>
                    <a:gd name="connsiteX27" fmla="*/ 0 w 2772"/>
                    <a:gd name="connsiteY27" fmla="*/ 0 h 2771"/>
                    <a:gd name="connsiteX28" fmla="*/ 0 w 2772"/>
                    <a:gd name="connsiteY28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</a:cxnLst>
                  <a:rect l="l" t="t" r="r" b="b"/>
                  <a:pathLst>
                    <a:path w="2772" h="277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069" name="Freeform 4068">
                  <a:extLst>
                    <a:ext uri="{FF2B5EF4-FFF2-40B4-BE49-F238E27FC236}">
                      <a16:creationId xmlns:a16="http://schemas.microsoft.com/office/drawing/2014/main" id="{571F815F-5763-A828-4799-BEA812087E92}"/>
                    </a:ext>
                  </a:extLst>
                </p:cNvPr>
                <p:cNvSpPr/>
                <p:nvPr/>
              </p:nvSpPr>
              <p:spPr>
                <a:xfrm>
                  <a:off x="10883557" y="4495365"/>
                  <a:ext cx="2772" cy="277"/>
                </a:xfrm>
                <a:custGeom>
                  <a:avLst/>
                  <a:gdLst>
                    <a:gd name="connsiteX0" fmla="*/ 0 w 2772"/>
                    <a:gd name="connsiteY0" fmla="*/ 0 h 277"/>
                    <a:gd name="connsiteX1" fmla="*/ 0 w 2772"/>
                    <a:gd name="connsiteY1" fmla="*/ 0 h 277"/>
                    <a:gd name="connsiteX2" fmla="*/ 0 w 2772"/>
                    <a:gd name="connsiteY2" fmla="*/ 0 h 277"/>
                    <a:gd name="connsiteX3" fmla="*/ 0 w 2772"/>
                    <a:gd name="connsiteY3" fmla="*/ 0 h 277"/>
                    <a:gd name="connsiteX4" fmla="*/ 0 w 2772"/>
                    <a:gd name="connsiteY4" fmla="*/ 0 h 277"/>
                    <a:gd name="connsiteX5" fmla="*/ 0 w 2772"/>
                    <a:gd name="connsiteY5" fmla="*/ 0 h 277"/>
                    <a:gd name="connsiteX6" fmla="*/ 0 w 2772"/>
                    <a:gd name="connsiteY6" fmla="*/ 0 h 277"/>
                    <a:gd name="connsiteX7" fmla="*/ 0 w 2772"/>
                    <a:gd name="connsiteY7" fmla="*/ 0 h 277"/>
                    <a:gd name="connsiteX8" fmla="*/ 0 w 2772"/>
                    <a:gd name="connsiteY8" fmla="*/ 0 h 277"/>
                    <a:gd name="connsiteX9" fmla="*/ 0 w 2772"/>
                    <a:gd name="connsiteY9" fmla="*/ 0 h 277"/>
                    <a:gd name="connsiteX10" fmla="*/ 0 w 2772"/>
                    <a:gd name="connsiteY10" fmla="*/ 0 h 277"/>
                    <a:gd name="connsiteX11" fmla="*/ 0 w 2772"/>
                    <a:gd name="connsiteY11" fmla="*/ 0 h 277"/>
                    <a:gd name="connsiteX12" fmla="*/ 0 w 2772"/>
                    <a:gd name="connsiteY12" fmla="*/ 0 h 277"/>
                    <a:gd name="connsiteX13" fmla="*/ 0 w 2772"/>
                    <a:gd name="connsiteY13" fmla="*/ 0 h 277"/>
                    <a:gd name="connsiteX14" fmla="*/ 0 w 2772"/>
                    <a:gd name="connsiteY14" fmla="*/ 0 h 277"/>
                    <a:gd name="connsiteX15" fmla="*/ 0 w 2772"/>
                    <a:gd name="connsiteY15" fmla="*/ 0 h 277"/>
                    <a:gd name="connsiteX16" fmla="*/ 0 w 2772"/>
                    <a:gd name="connsiteY16" fmla="*/ 0 h 277"/>
                    <a:gd name="connsiteX17" fmla="*/ 0 w 2772"/>
                    <a:gd name="connsiteY17" fmla="*/ 0 h 277"/>
                    <a:gd name="connsiteX18" fmla="*/ 0 w 2772"/>
                    <a:gd name="connsiteY18" fmla="*/ 0 h 277"/>
                    <a:gd name="connsiteX19" fmla="*/ 0 w 2772"/>
                    <a:gd name="connsiteY19" fmla="*/ 0 h 277"/>
                    <a:gd name="connsiteX20" fmla="*/ 0 w 2772"/>
                    <a:gd name="connsiteY20" fmla="*/ 0 h 277"/>
                    <a:gd name="connsiteX21" fmla="*/ 0 w 2772"/>
                    <a:gd name="connsiteY21" fmla="*/ 0 h 277"/>
                    <a:gd name="connsiteX22" fmla="*/ 0 w 2772"/>
                    <a:gd name="connsiteY22" fmla="*/ 277 h 277"/>
                    <a:gd name="connsiteX23" fmla="*/ 0 w 2772"/>
                    <a:gd name="connsiteY23" fmla="*/ 277 h 2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2772" h="277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0" y="0"/>
                      </a:ln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070" name="Freeform 4069">
                  <a:extLst>
                    <a:ext uri="{FF2B5EF4-FFF2-40B4-BE49-F238E27FC236}">
                      <a16:creationId xmlns:a16="http://schemas.microsoft.com/office/drawing/2014/main" id="{94643F1F-0229-8414-122A-6FDB2C3C6CAF}"/>
                    </a:ext>
                  </a:extLst>
                </p:cNvPr>
                <p:cNvSpPr/>
                <p:nvPr/>
              </p:nvSpPr>
              <p:spPr>
                <a:xfrm>
                  <a:off x="10902686" y="4494534"/>
                  <a:ext cx="2772" cy="2771"/>
                </a:xfrm>
                <a:custGeom>
                  <a:avLst/>
                  <a:gdLst>
                    <a:gd name="connsiteX0" fmla="*/ 0 w 2772"/>
                    <a:gd name="connsiteY0" fmla="*/ 0 h 2771"/>
                    <a:gd name="connsiteX1" fmla="*/ 0 w 2772"/>
                    <a:gd name="connsiteY1" fmla="*/ 0 h 2771"/>
                    <a:gd name="connsiteX2" fmla="*/ 0 w 2772"/>
                    <a:gd name="connsiteY2" fmla="*/ 0 h 2771"/>
                    <a:gd name="connsiteX3" fmla="*/ 0 w 2772"/>
                    <a:gd name="connsiteY3" fmla="*/ 0 h 2771"/>
                    <a:gd name="connsiteX4" fmla="*/ 0 w 2772"/>
                    <a:gd name="connsiteY4" fmla="*/ 0 h 2771"/>
                    <a:gd name="connsiteX5" fmla="*/ 0 w 2772"/>
                    <a:gd name="connsiteY5" fmla="*/ 0 h 2771"/>
                    <a:gd name="connsiteX6" fmla="*/ 0 w 2772"/>
                    <a:gd name="connsiteY6" fmla="*/ 0 h 2771"/>
                    <a:gd name="connsiteX7" fmla="*/ 0 w 2772"/>
                    <a:gd name="connsiteY7" fmla="*/ 0 h 2771"/>
                    <a:gd name="connsiteX8" fmla="*/ 0 w 2772"/>
                    <a:gd name="connsiteY8" fmla="*/ 0 h 2771"/>
                    <a:gd name="connsiteX9" fmla="*/ 0 w 2772"/>
                    <a:gd name="connsiteY9" fmla="*/ 0 h 2771"/>
                    <a:gd name="connsiteX10" fmla="*/ 0 w 2772"/>
                    <a:gd name="connsiteY10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772" h="277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071" name="Freeform 4070">
                  <a:extLst>
                    <a:ext uri="{FF2B5EF4-FFF2-40B4-BE49-F238E27FC236}">
                      <a16:creationId xmlns:a16="http://schemas.microsoft.com/office/drawing/2014/main" id="{6604BDD8-ED9D-EF17-2C1B-7E29381028EA}"/>
                    </a:ext>
                  </a:extLst>
                </p:cNvPr>
                <p:cNvSpPr/>
                <p:nvPr/>
              </p:nvSpPr>
              <p:spPr>
                <a:xfrm>
                  <a:off x="10902963" y="4495088"/>
                  <a:ext cx="2772" cy="2771"/>
                </a:xfrm>
                <a:custGeom>
                  <a:avLst/>
                  <a:gdLst>
                    <a:gd name="connsiteX0" fmla="*/ 0 w 2772"/>
                    <a:gd name="connsiteY0" fmla="*/ 0 h 2771"/>
                    <a:gd name="connsiteX1" fmla="*/ 0 w 2772"/>
                    <a:gd name="connsiteY1" fmla="*/ 0 h 2771"/>
                    <a:gd name="connsiteX2" fmla="*/ 0 w 2772"/>
                    <a:gd name="connsiteY2" fmla="*/ 0 h 2771"/>
                    <a:gd name="connsiteX3" fmla="*/ 0 w 2772"/>
                    <a:gd name="connsiteY3" fmla="*/ 0 h 2771"/>
                    <a:gd name="connsiteX4" fmla="*/ 0 w 2772"/>
                    <a:gd name="connsiteY4" fmla="*/ 0 h 2771"/>
                    <a:gd name="connsiteX5" fmla="*/ 0 w 2772"/>
                    <a:gd name="connsiteY5" fmla="*/ 0 h 2771"/>
                    <a:gd name="connsiteX6" fmla="*/ 0 w 2772"/>
                    <a:gd name="connsiteY6" fmla="*/ 0 h 2771"/>
                    <a:gd name="connsiteX7" fmla="*/ 0 w 2772"/>
                    <a:gd name="connsiteY7" fmla="*/ 0 h 2771"/>
                    <a:gd name="connsiteX8" fmla="*/ 0 w 2772"/>
                    <a:gd name="connsiteY8" fmla="*/ 0 h 2771"/>
                    <a:gd name="connsiteX9" fmla="*/ 0 w 2772"/>
                    <a:gd name="connsiteY9" fmla="*/ 0 h 2771"/>
                    <a:gd name="connsiteX10" fmla="*/ 0 w 2772"/>
                    <a:gd name="connsiteY10" fmla="*/ 0 h 2771"/>
                    <a:gd name="connsiteX11" fmla="*/ 0 w 2772"/>
                    <a:gd name="connsiteY11" fmla="*/ 0 h 2771"/>
                    <a:gd name="connsiteX12" fmla="*/ 0 w 2772"/>
                    <a:gd name="connsiteY12" fmla="*/ 0 h 2771"/>
                    <a:gd name="connsiteX13" fmla="*/ 0 w 2772"/>
                    <a:gd name="connsiteY13" fmla="*/ 0 h 2771"/>
                    <a:gd name="connsiteX14" fmla="*/ 0 w 2772"/>
                    <a:gd name="connsiteY14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2772" h="277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072" name="Freeform 4071">
                  <a:extLst>
                    <a:ext uri="{FF2B5EF4-FFF2-40B4-BE49-F238E27FC236}">
                      <a16:creationId xmlns:a16="http://schemas.microsoft.com/office/drawing/2014/main" id="{C23F6D4F-C24C-8EB8-333A-1A86BF700ABF}"/>
                    </a:ext>
                  </a:extLst>
                </p:cNvPr>
                <p:cNvSpPr/>
                <p:nvPr/>
              </p:nvSpPr>
              <p:spPr>
                <a:xfrm>
                  <a:off x="10895755" y="4507281"/>
                  <a:ext cx="2772" cy="2771"/>
                </a:xfrm>
                <a:custGeom>
                  <a:avLst/>
                  <a:gdLst>
                    <a:gd name="connsiteX0" fmla="*/ 0 w 2772"/>
                    <a:gd name="connsiteY0" fmla="*/ 0 h 2771"/>
                    <a:gd name="connsiteX1" fmla="*/ 0 w 2772"/>
                    <a:gd name="connsiteY1" fmla="*/ 0 h 2771"/>
                    <a:gd name="connsiteX2" fmla="*/ 0 w 2772"/>
                    <a:gd name="connsiteY2" fmla="*/ 0 h 2771"/>
                    <a:gd name="connsiteX3" fmla="*/ 0 w 2772"/>
                    <a:gd name="connsiteY3" fmla="*/ 0 h 2771"/>
                    <a:gd name="connsiteX4" fmla="*/ 0 w 2772"/>
                    <a:gd name="connsiteY4" fmla="*/ 0 h 2771"/>
                    <a:gd name="connsiteX5" fmla="*/ 0 w 2772"/>
                    <a:gd name="connsiteY5" fmla="*/ 0 h 2771"/>
                    <a:gd name="connsiteX6" fmla="*/ 0 w 2772"/>
                    <a:gd name="connsiteY6" fmla="*/ 0 h 2771"/>
                    <a:gd name="connsiteX7" fmla="*/ 0 w 2772"/>
                    <a:gd name="connsiteY7" fmla="*/ 0 h 2771"/>
                    <a:gd name="connsiteX8" fmla="*/ 0 w 2772"/>
                    <a:gd name="connsiteY8" fmla="*/ 0 h 2771"/>
                    <a:gd name="connsiteX9" fmla="*/ 0 w 2772"/>
                    <a:gd name="connsiteY9" fmla="*/ 0 h 2771"/>
                    <a:gd name="connsiteX10" fmla="*/ 0 w 2772"/>
                    <a:gd name="connsiteY10" fmla="*/ 0 h 2771"/>
                    <a:gd name="connsiteX11" fmla="*/ 0 w 2772"/>
                    <a:gd name="connsiteY11" fmla="*/ 0 h 2771"/>
                    <a:gd name="connsiteX12" fmla="*/ 0 w 2772"/>
                    <a:gd name="connsiteY12" fmla="*/ 0 h 2771"/>
                    <a:gd name="connsiteX13" fmla="*/ 0 w 2772"/>
                    <a:gd name="connsiteY13" fmla="*/ 0 h 2771"/>
                    <a:gd name="connsiteX14" fmla="*/ 0 w 2772"/>
                    <a:gd name="connsiteY14" fmla="*/ 0 h 2771"/>
                    <a:gd name="connsiteX15" fmla="*/ 0 w 2772"/>
                    <a:gd name="connsiteY15" fmla="*/ 0 h 2771"/>
                    <a:gd name="connsiteX16" fmla="*/ 0 w 2772"/>
                    <a:gd name="connsiteY16" fmla="*/ 0 h 2771"/>
                    <a:gd name="connsiteX17" fmla="*/ 0 w 2772"/>
                    <a:gd name="connsiteY17" fmla="*/ 0 h 2771"/>
                    <a:gd name="connsiteX18" fmla="*/ 0 w 2772"/>
                    <a:gd name="connsiteY18" fmla="*/ 0 h 2771"/>
                    <a:gd name="connsiteX19" fmla="*/ 0 w 2772"/>
                    <a:gd name="connsiteY19" fmla="*/ 0 h 2771"/>
                    <a:gd name="connsiteX20" fmla="*/ 0 w 2772"/>
                    <a:gd name="connsiteY20" fmla="*/ 0 h 2771"/>
                    <a:gd name="connsiteX21" fmla="*/ 0 w 2772"/>
                    <a:gd name="connsiteY21" fmla="*/ 0 h 2771"/>
                    <a:gd name="connsiteX22" fmla="*/ 0 w 2772"/>
                    <a:gd name="connsiteY22" fmla="*/ 0 h 2771"/>
                    <a:gd name="connsiteX23" fmla="*/ 0 w 2772"/>
                    <a:gd name="connsiteY23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2772" h="277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073" name="Freeform 4072">
                  <a:extLst>
                    <a:ext uri="{FF2B5EF4-FFF2-40B4-BE49-F238E27FC236}">
                      <a16:creationId xmlns:a16="http://schemas.microsoft.com/office/drawing/2014/main" id="{9D6E9DC1-180C-B5A0-81C9-C47758E6716C}"/>
                    </a:ext>
                  </a:extLst>
                </p:cNvPr>
                <p:cNvSpPr/>
                <p:nvPr/>
              </p:nvSpPr>
              <p:spPr>
                <a:xfrm>
                  <a:off x="10897973" y="4507281"/>
                  <a:ext cx="1108" cy="554"/>
                </a:xfrm>
                <a:custGeom>
                  <a:avLst/>
                  <a:gdLst>
                    <a:gd name="connsiteX0" fmla="*/ 554 w 1108"/>
                    <a:gd name="connsiteY0" fmla="*/ 0 h 554"/>
                    <a:gd name="connsiteX1" fmla="*/ 554 w 1108"/>
                    <a:gd name="connsiteY1" fmla="*/ 0 h 554"/>
                    <a:gd name="connsiteX2" fmla="*/ 554 w 1108"/>
                    <a:gd name="connsiteY2" fmla="*/ 0 h 554"/>
                    <a:gd name="connsiteX3" fmla="*/ 554 w 1108"/>
                    <a:gd name="connsiteY3" fmla="*/ 0 h 554"/>
                    <a:gd name="connsiteX4" fmla="*/ 554 w 1108"/>
                    <a:gd name="connsiteY4" fmla="*/ 0 h 554"/>
                    <a:gd name="connsiteX5" fmla="*/ 277 w 1108"/>
                    <a:gd name="connsiteY5" fmla="*/ 0 h 554"/>
                    <a:gd name="connsiteX6" fmla="*/ 277 w 1108"/>
                    <a:gd name="connsiteY6" fmla="*/ 0 h 554"/>
                    <a:gd name="connsiteX7" fmla="*/ 277 w 1108"/>
                    <a:gd name="connsiteY7" fmla="*/ 0 h 554"/>
                    <a:gd name="connsiteX8" fmla="*/ 277 w 1108"/>
                    <a:gd name="connsiteY8" fmla="*/ 0 h 554"/>
                    <a:gd name="connsiteX9" fmla="*/ 277 w 1108"/>
                    <a:gd name="connsiteY9" fmla="*/ 0 h 554"/>
                    <a:gd name="connsiteX10" fmla="*/ 0 w 1108"/>
                    <a:gd name="connsiteY10" fmla="*/ 0 h 554"/>
                    <a:gd name="connsiteX11" fmla="*/ 0 w 1108"/>
                    <a:gd name="connsiteY11" fmla="*/ 0 h 554"/>
                    <a:gd name="connsiteX12" fmla="*/ 0 w 1108"/>
                    <a:gd name="connsiteY12" fmla="*/ 0 h 554"/>
                    <a:gd name="connsiteX13" fmla="*/ 0 w 1108"/>
                    <a:gd name="connsiteY13" fmla="*/ 0 h 554"/>
                    <a:gd name="connsiteX14" fmla="*/ 0 w 1108"/>
                    <a:gd name="connsiteY14" fmla="*/ 0 h 554"/>
                    <a:gd name="connsiteX15" fmla="*/ 0 w 1108"/>
                    <a:gd name="connsiteY15" fmla="*/ 0 h 554"/>
                    <a:gd name="connsiteX16" fmla="*/ 0 w 1108"/>
                    <a:gd name="connsiteY16" fmla="*/ 0 h 554"/>
                    <a:gd name="connsiteX17" fmla="*/ 0 w 1108"/>
                    <a:gd name="connsiteY17" fmla="*/ 0 h 554"/>
                    <a:gd name="connsiteX18" fmla="*/ 0 w 1108"/>
                    <a:gd name="connsiteY18" fmla="*/ 0 h 554"/>
                    <a:gd name="connsiteX19" fmla="*/ 0 w 1108"/>
                    <a:gd name="connsiteY19" fmla="*/ 0 h 554"/>
                    <a:gd name="connsiteX20" fmla="*/ 0 w 1108"/>
                    <a:gd name="connsiteY20" fmla="*/ 0 h 554"/>
                    <a:gd name="connsiteX21" fmla="*/ 0 w 1108"/>
                    <a:gd name="connsiteY21" fmla="*/ 0 h 554"/>
                    <a:gd name="connsiteX22" fmla="*/ 0 w 1108"/>
                    <a:gd name="connsiteY22" fmla="*/ 0 h 554"/>
                    <a:gd name="connsiteX23" fmla="*/ 0 w 1108"/>
                    <a:gd name="connsiteY23" fmla="*/ 0 h 554"/>
                    <a:gd name="connsiteX24" fmla="*/ 0 w 1108"/>
                    <a:gd name="connsiteY24" fmla="*/ 554 h 554"/>
                    <a:gd name="connsiteX25" fmla="*/ 0 w 1108"/>
                    <a:gd name="connsiteY25" fmla="*/ 554 h 554"/>
                    <a:gd name="connsiteX26" fmla="*/ 0 w 1108"/>
                    <a:gd name="connsiteY26" fmla="*/ 554 h 554"/>
                    <a:gd name="connsiteX27" fmla="*/ 0 w 1108"/>
                    <a:gd name="connsiteY27" fmla="*/ 554 h 554"/>
                    <a:gd name="connsiteX28" fmla="*/ 0 w 1108"/>
                    <a:gd name="connsiteY28" fmla="*/ 554 h 554"/>
                    <a:gd name="connsiteX29" fmla="*/ 0 w 1108"/>
                    <a:gd name="connsiteY29" fmla="*/ 554 h 554"/>
                    <a:gd name="connsiteX30" fmla="*/ 0 w 1108"/>
                    <a:gd name="connsiteY30" fmla="*/ 554 h 554"/>
                    <a:gd name="connsiteX31" fmla="*/ 0 w 1108"/>
                    <a:gd name="connsiteY31" fmla="*/ 554 h 554"/>
                    <a:gd name="connsiteX32" fmla="*/ 0 w 1108"/>
                    <a:gd name="connsiteY32" fmla="*/ 554 h 554"/>
                    <a:gd name="connsiteX33" fmla="*/ 0 w 1108"/>
                    <a:gd name="connsiteY33" fmla="*/ 554 h 554"/>
                    <a:gd name="connsiteX34" fmla="*/ 0 w 1108"/>
                    <a:gd name="connsiteY34" fmla="*/ 554 h 554"/>
                    <a:gd name="connsiteX35" fmla="*/ 0 w 1108"/>
                    <a:gd name="connsiteY35" fmla="*/ 554 h 554"/>
                    <a:gd name="connsiteX36" fmla="*/ 0 w 1108"/>
                    <a:gd name="connsiteY36" fmla="*/ 554 h 554"/>
                    <a:gd name="connsiteX37" fmla="*/ 277 w 1108"/>
                    <a:gd name="connsiteY37" fmla="*/ 554 h 554"/>
                    <a:gd name="connsiteX38" fmla="*/ 277 w 1108"/>
                    <a:gd name="connsiteY38" fmla="*/ 554 h 554"/>
                    <a:gd name="connsiteX39" fmla="*/ 277 w 1108"/>
                    <a:gd name="connsiteY39" fmla="*/ 554 h 554"/>
                    <a:gd name="connsiteX40" fmla="*/ 554 w 1108"/>
                    <a:gd name="connsiteY40" fmla="*/ 277 h 554"/>
                    <a:gd name="connsiteX41" fmla="*/ 554 w 1108"/>
                    <a:gd name="connsiteY41" fmla="*/ 277 h 554"/>
                    <a:gd name="connsiteX42" fmla="*/ 831 w 1108"/>
                    <a:gd name="connsiteY42" fmla="*/ 277 h 554"/>
                    <a:gd name="connsiteX43" fmla="*/ 1109 w 1108"/>
                    <a:gd name="connsiteY43" fmla="*/ 277 h 554"/>
                    <a:gd name="connsiteX44" fmla="*/ 1109 w 1108"/>
                    <a:gd name="connsiteY44" fmla="*/ 277 h 554"/>
                    <a:gd name="connsiteX45" fmla="*/ 1109 w 1108"/>
                    <a:gd name="connsiteY45" fmla="*/ 277 h 554"/>
                    <a:gd name="connsiteX46" fmla="*/ 1109 w 1108"/>
                    <a:gd name="connsiteY46" fmla="*/ 277 h 5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</a:cxnLst>
                  <a:rect l="l" t="t" r="r" b="b"/>
                  <a:pathLst>
                    <a:path w="1108" h="554">
                      <a:moveTo>
                        <a:pt x="554" y="0"/>
                      </a:moveTo>
                      <a:cubicBezTo>
                        <a:pt x="554" y="0"/>
                        <a:pt x="554" y="0"/>
                        <a:pt x="554" y="0"/>
                      </a:cubicBezTo>
                      <a:cubicBezTo>
                        <a:pt x="554" y="0"/>
                        <a:pt x="554" y="0"/>
                        <a:pt x="554" y="0"/>
                      </a:cubicBezTo>
                      <a:cubicBezTo>
                        <a:pt x="554" y="0"/>
                        <a:pt x="554" y="0"/>
                        <a:pt x="554" y="0"/>
                      </a:cubicBezTo>
                      <a:cubicBezTo>
                        <a:pt x="554" y="0"/>
                        <a:pt x="554" y="0"/>
                        <a:pt x="554" y="0"/>
                      </a:cubicBezTo>
                      <a:cubicBezTo>
                        <a:pt x="554" y="0"/>
                        <a:pt x="554" y="0"/>
                        <a:pt x="277" y="0"/>
                      </a:cubicBezTo>
                      <a:cubicBezTo>
                        <a:pt x="277" y="0"/>
                        <a:pt x="277" y="0"/>
                        <a:pt x="277" y="0"/>
                      </a:cubicBezTo>
                      <a:cubicBezTo>
                        <a:pt x="277" y="0"/>
                        <a:pt x="277" y="0"/>
                        <a:pt x="277" y="0"/>
                      </a:cubicBezTo>
                      <a:cubicBezTo>
                        <a:pt x="277" y="0"/>
                        <a:pt x="277" y="0"/>
                        <a:pt x="277" y="0"/>
                      </a:cubicBezTo>
                      <a:cubicBezTo>
                        <a:pt x="277" y="0"/>
                        <a:pt x="277" y="0"/>
                        <a:pt x="277" y="0"/>
                      </a:cubicBezTo>
                      <a:cubicBezTo>
                        <a:pt x="277" y="0"/>
                        <a:pt x="277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277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277" y="554"/>
                      </a:cubicBezTo>
                      <a:cubicBezTo>
                        <a:pt x="277" y="554"/>
                        <a:pt x="277" y="554"/>
                        <a:pt x="277" y="554"/>
                      </a:cubicBezTo>
                      <a:cubicBezTo>
                        <a:pt x="277" y="554"/>
                        <a:pt x="277" y="554"/>
                        <a:pt x="277" y="554"/>
                      </a:cubicBezTo>
                      <a:cubicBezTo>
                        <a:pt x="277" y="554"/>
                        <a:pt x="277" y="554"/>
                        <a:pt x="554" y="277"/>
                      </a:cubicBezTo>
                      <a:cubicBezTo>
                        <a:pt x="554" y="277"/>
                        <a:pt x="554" y="277"/>
                        <a:pt x="554" y="277"/>
                      </a:cubicBezTo>
                      <a:cubicBezTo>
                        <a:pt x="554" y="277"/>
                        <a:pt x="554" y="277"/>
                        <a:pt x="831" y="277"/>
                      </a:cubicBezTo>
                      <a:cubicBezTo>
                        <a:pt x="831" y="277"/>
                        <a:pt x="831" y="277"/>
                        <a:pt x="1109" y="277"/>
                      </a:cubicBezTo>
                      <a:cubicBezTo>
                        <a:pt x="1109" y="277"/>
                        <a:pt x="1109" y="277"/>
                        <a:pt x="1109" y="277"/>
                      </a:cubicBezTo>
                      <a:cubicBezTo>
                        <a:pt x="1109" y="277"/>
                        <a:pt x="1109" y="277"/>
                        <a:pt x="1109" y="277"/>
                      </a:cubicBezTo>
                      <a:cubicBezTo>
                        <a:pt x="1109" y="277"/>
                        <a:pt x="1109" y="277"/>
                        <a:pt x="1109" y="277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074" name="Freeform 4073">
                  <a:extLst>
                    <a:ext uri="{FF2B5EF4-FFF2-40B4-BE49-F238E27FC236}">
                      <a16:creationId xmlns:a16="http://schemas.microsoft.com/office/drawing/2014/main" id="{E42AE30D-0E0D-A0B2-9689-0B3DFD653258}"/>
                    </a:ext>
                  </a:extLst>
                </p:cNvPr>
                <p:cNvSpPr/>
                <p:nvPr/>
              </p:nvSpPr>
              <p:spPr>
                <a:xfrm>
                  <a:off x="10899914" y="4507004"/>
                  <a:ext cx="2772" cy="831"/>
                </a:xfrm>
                <a:custGeom>
                  <a:avLst/>
                  <a:gdLst>
                    <a:gd name="connsiteX0" fmla="*/ 0 w 2772"/>
                    <a:gd name="connsiteY0" fmla="*/ 832 h 831"/>
                    <a:gd name="connsiteX1" fmla="*/ 0 w 2772"/>
                    <a:gd name="connsiteY1" fmla="*/ 832 h 831"/>
                    <a:gd name="connsiteX2" fmla="*/ 0 w 2772"/>
                    <a:gd name="connsiteY2" fmla="*/ 277 h 831"/>
                    <a:gd name="connsiteX3" fmla="*/ 0 w 2772"/>
                    <a:gd name="connsiteY3" fmla="*/ 277 h 831"/>
                    <a:gd name="connsiteX4" fmla="*/ 0 w 2772"/>
                    <a:gd name="connsiteY4" fmla="*/ 277 h 831"/>
                    <a:gd name="connsiteX5" fmla="*/ 0 w 2772"/>
                    <a:gd name="connsiteY5" fmla="*/ 277 h 831"/>
                    <a:gd name="connsiteX6" fmla="*/ 0 w 2772"/>
                    <a:gd name="connsiteY6" fmla="*/ 277 h 831"/>
                    <a:gd name="connsiteX7" fmla="*/ 0 w 2772"/>
                    <a:gd name="connsiteY7" fmla="*/ 277 h 831"/>
                    <a:gd name="connsiteX8" fmla="*/ 0 w 2772"/>
                    <a:gd name="connsiteY8" fmla="*/ 277 h 831"/>
                    <a:gd name="connsiteX9" fmla="*/ 0 w 2772"/>
                    <a:gd name="connsiteY9" fmla="*/ 277 h 831"/>
                    <a:gd name="connsiteX10" fmla="*/ 0 w 2772"/>
                    <a:gd name="connsiteY10" fmla="*/ 277 h 831"/>
                    <a:gd name="connsiteX11" fmla="*/ 0 w 2772"/>
                    <a:gd name="connsiteY11" fmla="*/ 277 h 831"/>
                    <a:gd name="connsiteX12" fmla="*/ 0 w 2772"/>
                    <a:gd name="connsiteY12" fmla="*/ 277 h 831"/>
                    <a:gd name="connsiteX13" fmla="*/ 0 w 2772"/>
                    <a:gd name="connsiteY13" fmla="*/ 277 h 831"/>
                    <a:gd name="connsiteX14" fmla="*/ 0 w 2772"/>
                    <a:gd name="connsiteY14" fmla="*/ 277 h 831"/>
                    <a:gd name="connsiteX15" fmla="*/ 0 w 2772"/>
                    <a:gd name="connsiteY15" fmla="*/ 277 h 831"/>
                    <a:gd name="connsiteX16" fmla="*/ 0 w 2772"/>
                    <a:gd name="connsiteY16" fmla="*/ 277 h 831"/>
                    <a:gd name="connsiteX17" fmla="*/ 0 w 2772"/>
                    <a:gd name="connsiteY17" fmla="*/ 277 h 831"/>
                    <a:gd name="connsiteX18" fmla="*/ 0 w 2772"/>
                    <a:gd name="connsiteY18" fmla="*/ 277 h 831"/>
                    <a:gd name="connsiteX19" fmla="*/ 0 w 2772"/>
                    <a:gd name="connsiteY19" fmla="*/ 277 h 831"/>
                    <a:gd name="connsiteX20" fmla="*/ 0 w 2772"/>
                    <a:gd name="connsiteY20" fmla="*/ 277 h 831"/>
                    <a:gd name="connsiteX21" fmla="*/ 0 w 2772"/>
                    <a:gd name="connsiteY21" fmla="*/ 277 h 831"/>
                    <a:gd name="connsiteX22" fmla="*/ 0 w 2772"/>
                    <a:gd name="connsiteY22" fmla="*/ 277 h 831"/>
                    <a:gd name="connsiteX23" fmla="*/ 0 w 2772"/>
                    <a:gd name="connsiteY23" fmla="*/ 277 h 831"/>
                    <a:gd name="connsiteX24" fmla="*/ 0 w 2772"/>
                    <a:gd name="connsiteY24" fmla="*/ 277 h 831"/>
                    <a:gd name="connsiteX25" fmla="*/ 0 w 2772"/>
                    <a:gd name="connsiteY25" fmla="*/ 277 h 831"/>
                    <a:gd name="connsiteX26" fmla="*/ 0 w 2772"/>
                    <a:gd name="connsiteY26" fmla="*/ 277 h 831"/>
                    <a:gd name="connsiteX27" fmla="*/ 0 w 2772"/>
                    <a:gd name="connsiteY27" fmla="*/ 277 h 831"/>
                    <a:gd name="connsiteX28" fmla="*/ 0 w 2772"/>
                    <a:gd name="connsiteY28" fmla="*/ 277 h 831"/>
                    <a:gd name="connsiteX29" fmla="*/ 0 w 2772"/>
                    <a:gd name="connsiteY29" fmla="*/ 277 h 831"/>
                    <a:gd name="connsiteX30" fmla="*/ 0 w 2772"/>
                    <a:gd name="connsiteY30" fmla="*/ 277 h 831"/>
                    <a:gd name="connsiteX31" fmla="*/ 0 w 2772"/>
                    <a:gd name="connsiteY31" fmla="*/ 277 h 831"/>
                    <a:gd name="connsiteX32" fmla="*/ 0 w 2772"/>
                    <a:gd name="connsiteY32" fmla="*/ 277 h 831"/>
                    <a:gd name="connsiteX33" fmla="*/ 0 w 2772"/>
                    <a:gd name="connsiteY33" fmla="*/ 277 h 831"/>
                    <a:gd name="connsiteX34" fmla="*/ 0 w 2772"/>
                    <a:gd name="connsiteY34" fmla="*/ 277 h 831"/>
                    <a:gd name="connsiteX35" fmla="*/ 0 w 2772"/>
                    <a:gd name="connsiteY35" fmla="*/ 277 h 831"/>
                    <a:gd name="connsiteX36" fmla="*/ 0 w 2772"/>
                    <a:gd name="connsiteY36" fmla="*/ 277 h 831"/>
                    <a:gd name="connsiteX37" fmla="*/ 0 w 2772"/>
                    <a:gd name="connsiteY37" fmla="*/ 277 h 831"/>
                    <a:gd name="connsiteX38" fmla="*/ 0 w 2772"/>
                    <a:gd name="connsiteY38" fmla="*/ 277 h 831"/>
                    <a:gd name="connsiteX39" fmla="*/ 0 w 2772"/>
                    <a:gd name="connsiteY39" fmla="*/ 277 h 831"/>
                    <a:gd name="connsiteX40" fmla="*/ 0 w 2772"/>
                    <a:gd name="connsiteY40" fmla="*/ 277 h 831"/>
                    <a:gd name="connsiteX41" fmla="*/ 0 w 2772"/>
                    <a:gd name="connsiteY41" fmla="*/ 277 h 831"/>
                    <a:gd name="connsiteX42" fmla="*/ 0 w 2772"/>
                    <a:gd name="connsiteY42" fmla="*/ 277 h 831"/>
                    <a:gd name="connsiteX43" fmla="*/ 0 w 2772"/>
                    <a:gd name="connsiteY43" fmla="*/ 277 h 831"/>
                    <a:gd name="connsiteX44" fmla="*/ 0 w 2772"/>
                    <a:gd name="connsiteY44" fmla="*/ 277 h 831"/>
                    <a:gd name="connsiteX45" fmla="*/ 0 w 2772"/>
                    <a:gd name="connsiteY45" fmla="*/ 277 h 831"/>
                    <a:gd name="connsiteX46" fmla="*/ 0 w 2772"/>
                    <a:gd name="connsiteY46" fmla="*/ 277 h 831"/>
                    <a:gd name="connsiteX47" fmla="*/ 0 w 2772"/>
                    <a:gd name="connsiteY47" fmla="*/ 277 h 831"/>
                    <a:gd name="connsiteX48" fmla="*/ 0 w 2772"/>
                    <a:gd name="connsiteY48" fmla="*/ 277 h 831"/>
                    <a:gd name="connsiteX49" fmla="*/ 0 w 2772"/>
                    <a:gd name="connsiteY49" fmla="*/ 277 h 831"/>
                    <a:gd name="connsiteX50" fmla="*/ 0 w 2772"/>
                    <a:gd name="connsiteY50" fmla="*/ 0 h 831"/>
                    <a:gd name="connsiteX51" fmla="*/ 0 w 2772"/>
                    <a:gd name="connsiteY51" fmla="*/ 0 h 831"/>
                    <a:gd name="connsiteX52" fmla="*/ 0 w 2772"/>
                    <a:gd name="connsiteY52" fmla="*/ 0 h 831"/>
                    <a:gd name="connsiteX53" fmla="*/ 0 w 2772"/>
                    <a:gd name="connsiteY53" fmla="*/ 0 h 831"/>
                    <a:gd name="connsiteX54" fmla="*/ 0 w 2772"/>
                    <a:gd name="connsiteY54" fmla="*/ 0 h 831"/>
                    <a:gd name="connsiteX55" fmla="*/ 0 w 2772"/>
                    <a:gd name="connsiteY55" fmla="*/ 0 h 8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</a:cxnLst>
                  <a:rect l="l" t="t" r="r" b="b"/>
                  <a:pathLst>
                    <a:path w="2772" h="831">
                      <a:moveTo>
                        <a:pt x="0" y="832"/>
                      </a:moveTo>
                      <a:cubicBezTo>
                        <a:pt x="0" y="832"/>
                        <a:pt x="0" y="832"/>
                        <a:pt x="0" y="832"/>
                      </a:cubicBezTo>
                      <a:cubicBezTo>
                        <a:pt x="0" y="832"/>
                        <a:pt x="0" y="554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075" name="Freeform 4074">
                  <a:extLst>
                    <a:ext uri="{FF2B5EF4-FFF2-40B4-BE49-F238E27FC236}">
                      <a16:creationId xmlns:a16="http://schemas.microsoft.com/office/drawing/2014/main" id="{23204E62-4050-0C55-D1F7-6ABE008A158B}"/>
                    </a:ext>
                  </a:extLst>
                </p:cNvPr>
                <p:cNvSpPr/>
                <p:nvPr/>
              </p:nvSpPr>
              <p:spPr>
                <a:xfrm>
                  <a:off x="10908785" y="4510052"/>
                  <a:ext cx="2494" cy="1385"/>
                </a:xfrm>
                <a:custGeom>
                  <a:avLst/>
                  <a:gdLst>
                    <a:gd name="connsiteX0" fmla="*/ 2218 w 2494"/>
                    <a:gd name="connsiteY0" fmla="*/ 277 h 1385"/>
                    <a:gd name="connsiteX1" fmla="*/ 1941 w 2494"/>
                    <a:gd name="connsiteY1" fmla="*/ 277 h 1385"/>
                    <a:gd name="connsiteX2" fmla="*/ 1941 w 2494"/>
                    <a:gd name="connsiteY2" fmla="*/ 277 h 1385"/>
                    <a:gd name="connsiteX3" fmla="*/ 1941 w 2494"/>
                    <a:gd name="connsiteY3" fmla="*/ 277 h 1385"/>
                    <a:gd name="connsiteX4" fmla="*/ 1941 w 2494"/>
                    <a:gd name="connsiteY4" fmla="*/ 277 h 1385"/>
                    <a:gd name="connsiteX5" fmla="*/ 1941 w 2494"/>
                    <a:gd name="connsiteY5" fmla="*/ 277 h 1385"/>
                    <a:gd name="connsiteX6" fmla="*/ 1386 w 2494"/>
                    <a:gd name="connsiteY6" fmla="*/ 277 h 1385"/>
                    <a:gd name="connsiteX7" fmla="*/ 1109 w 2494"/>
                    <a:gd name="connsiteY7" fmla="*/ 277 h 1385"/>
                    <a:gd name="connsiteX8" fmla="*/ 1109 w 2494"/>
                    <a:gd name="connsiteY8" fmla="*/ 277 h 1385"/>
                    <a:gd name="connsiteX9" fmla="*/ 554 w 2494"/>
                    <a:gd name="connsiteY9" fmla="*/ 277 h 1385"/>
                    <a:gd name="connsiteX10" fmla="*/ 0 w 2494"/>
                    <a:gd name="connsiteY10" fmla="*/ 277 h 1385"/>
                    <a:gd name="connsiteX11" fmla="*/ 0 w 2494"/>
                    <a:gd name="connsiteY11" fmla="*/ 277 h 1385"/>
                    <a:gd name="connsiteX12" fmla="*/ 0 w 2494"/>
                    <a:gd name="connsiteY12" fmla="*/ 277 h 1385"/>
                    <a:gd name="connsiteX13" fmla="*/ 0 w 2494"/>
                    <a:gd name="connsiteY13" fmla="*/ 277 h 1385"/>
                    <a:gd name="connsiteX14" fmla="*/ 0 w 2494"/>
                    <a:gd name="connsiteY14" fmla="*/ 277 h 1385"/>
                    <a:gd name="connsiteX15" fmla="*/ 0 w 2494"/>
                    <a:gd name="connsiteY15" fmla="*/ 277 h 1385"/>
                    <a:gd name="connsiteX16" fmla="*/ 0 w 2494"/>
                    <a:gd name="connsiteY16" fmla="*/ 277 h 1385"/>
                    <a:gd name="connsiteX17" fmla="*/ 0 w 2494"/>
                    <a:gd name="connsiteY17" fmla="*/ 277 h 1385"/>
                    <a:gd name="connsiteX18" fmla="*/ 0 w 2494"/>
                    <a:gd name="connsiteY18" fmla="*/ 277 h 1385"/>
                    <a:gd name="connsiteX19" fmla="*/ 0 w 2494"/>
                    <a:gd name="connsiteY19" fmla="*/ 277 h 1385"/>
                    <a:gd name="connsiteX20" fmla="*/ 0 w 2494"/>
                    <a:gd name="connsiteY20" fmla="*/ 277 h 1385"/>
                    <a:gd name="connsiteX21" fmla="*/ 0 w 2494"/>
                    <a:gd name="connsiteY21" fmla="*/ 277 h 1385"/>
                    <a:gd name="connsiteX22" fmla="*/ 0 w 2494"/>
                    <a:gd name="connsiteY22" fmla="*/ 277 h 1385"/>
                    <a:gd name="connsiteX23" fmla="*/ 0 w 2494"/>
                    <a:gd name="connsiteY23" fmla="*/ 277 h 1385"/>
                    <a:gd name="connsiteX24" fmla="*/ 0 w 2494"/>
                    <a:gd name="connsiteY24" fmla="*/ 277 h 1385"/>
                    <a:gd name="connsiteX25" fmla="*/ 0 w 2494"/>
                    <a:gd name="connsiteY25" fmla="*/ 277 h 1385"/>
                    <a:gd name="connsiteX26" fmla="*/ 0 w 2494"/>
                    <a:gd name="connsiteY26" fmla="*/ 277 h 1385"/>
                    <a:gd name="connsiteX27" fmla="*/ 0 w 2494"/>
                    <a:gd name="connsiteY27" fmla="*/ 277 h 1385"/>
                    <a:gd name="connsiteX28" fmla="*/ 0 w 2494"/>
                    <a:gd name="connsiteY28" fmla="*/ 277 h 1385"/>
                    <a:gd name="connsiteX29" fmla="*/ 0 w 2494"/>
                    <a:gd name="connsiteY29" fmla="*/ 277 h 1385"/>
                    <a:gd name="connsiteX30" fmla="*/ 0 w 2494"/>
                    <a:gd name="connsiteY30" fmla="*/ 277 h 1385"/>
                    <a:gd name="connsiteX31" fmla="*/ 0 w 2494"/>
                    <a:gd name="connsiteY31" fmla="*/ 277 h 1385"/>
                    <a:gd name="connsiteX32" fmla="*/ 0 w 2494"/>
                    <a:gd name="connsiteY32" fmla="*/ 277 h 1385"/>
                    <a:gd name="connsiteX33" fmla="*/ 0 w 2494"/>
                    <a:gd name="connsiteY33" fmla="*/ 277 h 1385"/>
                    <a:gd name="connsiteX34" fmla="*/ 0 w 2494"/>
                    <a:gd name="connsiteY34" fmla="*/ 277 h 1385"/>
                    <a:gd name="connsiteX35" fmla="*/ 0 w 2494"/>
                    <a:gd name="connsiteY35" fmla="*/ 832 h 1385"/>
                    <a:gd name="connsiteX36" fmla="*/ 0 w 2494"/>
                    <a:gd name="connsiteY36" fmla="*/ 832 h 1385"/>
                    <a:gd name="connsiteX37" fmla="*/ 0 w 2494"/>
                    <a:gd name="connsiteY37" fmla="*/ 832 h 1385"/>
                    <a:gd name="connsiteX38" fmla="*/ 0 w 2494"/>
                    <a:gd name="connsiteY38" fmla="*/ 832 h 1385"/>
                    <a:gd name="connsiteX39" fmla="*/ 0 w 2494"/>
                    <a:gd name="connsiteY39" fmla="*/ 832 h 1385"/>
                    <a:gd name="connsiteX40" fmla="*/ 0 w 2494"/>
                    <a:gd name="connsiteY40" fmla="*/ 832 h 1385"/>
                    <a:gd name="connsiteX41" fmla="*/ 0 w 2494"/>
                    <a:gd name="connsiteY41" fmla="*/ 1109 h 1385"/>
                    <a:gd name="connsiteX42" fmla="*/ 0 w 2494"/>
                    <a:gd name="connsiteY42" fmla="*/ 1109 h 1385"/>
                    <a:gd name="connsiteX43" fmla="*/ 0 w 2494"/>
                    <a:gd name="connsiteY43" fmla="*/ 1109 h 1385"/>
                    <a:gd name="connsiteX44" fmla="*/ 0 w 2494"/>
                    <a:gd name="connsiteY44" fmla="*/ 1386 h 1385"/>
                    <a:gd name="connsiteX45" fmla="*/ 0 w 2494"/>
                    <a:gd name="connsiteY45" fmla="*/ 1386 h 1385"/>
                    <a:gd name="connsiteX46" fmla="*/ 0 w 2494"/>
                    <a:gd name="connsiteY46" fmla="*/ 1386 h 1385"/>
                    <a:gd name="connsiteX47" fmla="*/ 0 w 2494"/>
                    <a:gd name="connsiteY47" fmla="*/ 1386 h 1385"/>
                    <a:gd name="connsiteX48" fmla="*/ 0 w 2494"/>
                    <a:gd name="connsiteY48" fmla="*/ 1386 h 1385"/>
                    <a:gd name="connsiteX49" fmla="*/ 0 w 2494"/>
                    <a:gd name="connsiteY49" fmla="*/ 1386 h 1385"/>
                    <a:gd name="connsiteX50" fmla="*/ 0 w 2494"/>
                    <a:gd name="connsiteY50" fmla="*/ 1386 h 1385"/>
                    <a:gd name="connsiteX51" fmla="*/ 0 w 2494"/>
                    <a:gd name="connsiteY51" fmla="*/ 1386 h 1385"/>
                    <a:gd name="connsiteX52" fmla="*/ 0 w 2494"/>
                    <a:gd name="connsiteY52" fmla="*/ 1386 h 1385"/>
                    <a:gd name="connsiteX53" fmla="*/ 0 w 2494"/>
                    <a:gd name="connsiteY53" fmla="*/ 1386 h 1385"/>
                    <a:gd name="connsiteX54" fmla="*/ 0 w 2494"/>
                    <a:gd name="connsiteY54" fmla="*/ 1386 h 1385"/>
                    <a:gd name="connsiteX55" fmla="*/ 0 w 2494"/>
                    <a:gd name="connsiteY55" fmla="*/ 1386 h 1385"/>
                    <a:gd name="connsiteX56" fmla="*/ 0 w 2494"/>
                    <a:gd name="connsiteY56" fmla="*/ 1386 h 1385"/>
                    <a:gd name="connsiteX57" fmla="*/ 0 w 2494"/>
                    <a:gd name="connsiteY57" fmla="*/ 1386 h 1385"/>
                    <a:gd name="connsiteX58" fmla="*/ 0 w 2494"/>
                    <a:gd name="connsiteY58" fmla="*/ 1386 h 1385"/>
                    <a:gd name="connsiteX59" fmla="*/ 554 w 2494"/>
                    <a:gd name="connsiteY59" fmla="*/ 1386 h 1385"/>
                    <a:gd name="connsiteX60" fmla="*/ 1386 w 2494"/>
                    <a:gd name="connsiteY60" fmla="*/ 1386 h 1385"/>
                    <a:gd name="connsiteX61" fmla="*/ 1386 w 2494"/>
                    <a:gd name="connsiteY61" fmla="*/ 1386 h 1385"/>
                    <a:gd name="connsiteX62" fmla="*/ 1941 w 2494"/>
                    <a:gd name="connsiteY62" fmla="*/ 1386 h 1385"/>
                    <a:gd name="connsiteX63" fmla="*/ 2218 w 2494"/>
                    <a:gd name="connsiteY63" fmla="*/ 1386 h 1385"/>
                    <a:gd name="connsiteX64" fmla="*/ 2495 w 2494"/>
                    <a:gd name="connsiteY64" fmla="*/ 1386 h 1385"/>
                    <a:gd name="connsiteX65" fmla="*/ 2495 w 2494"/>
                    <a:gd name="connsiteY65" fmla="*/ 1109 h 1385"/>
                    <a:gd name="connsiteX66" fmla="*/ 2495 w 2494"/>
                    <a:gd name="connsiteY66" fmla="*/ 277 h 1385"/>
                    <a:gd name="connsiteX67" fmla="*/ 2495 w 2494"/>
                    <a:gd name="connsiteY67" fmla="*/ 277 h 1385"/>
                    <a:gd name="connsiteX68" fmla="*/ 2495 w 2494"/>
                    <a:gd name="connsiteY68" fmla="*/ 277 h 1385"/>
                    <a:gd name="connsiteX69" fmla="*/ 2495 w 2494"/>
                    <a:gd name="connsiteY69" fmla="*/ 277 h 1385"/>
                    <a:gd name="connsiteX70" fmla="*/ 2495 w 2494"/>
                    <a:gd name="connsiteY70" fmla="*/ 0 h 13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</a:cxnLst>
                  <a:rect l="l" t="t" r="r" b="b"/>
                  <a:pathLst>
                    <a:path w="2494" h="1385">
                      <a:moveTo>
                        <a:pt x="2218" y="277"/>
                      </a:moveTo>
                      <a:cubicBezTo>
                        <a:pt x="2218" y="277"/>
                        <a:pt x="2218" y="277"/>
                        <a:pt x="1941" y="277"/>
                      </a:cubicBezTo>
                      <a:cubicBezTo>
                        <a:pt x="1941" y="277"/>
                        <a:pt x="1941" y="277"/>
                        <a:pt x="1941" y="277"/>
                      </a:cubicBezTo>
                      <a:cubicBezTo>
                        <a:pt x="1941" y="277"/>
                        <a:pt x="1941" y="277"/>
                        <a:pt x="1941" y="277"/>
                      </a:cubicBezTo>
                      <a:cubicBezTo>
                        <a:pt x="1941" y="277"/>
                        <a:pt x="1941" y="277"/>
                        <a:pt x="1941" y="277"/>
                      </a:cubicBezTo>
                      <a:cubicBezTo>
                        <a:pt x="1941" y="277"/>
                        <a:pt x="1941" y="277"/>
                        <a:pt x="1941" y="277"/>
                      </a:cubicBezTo>
                      <a:cubicBezTo>
                        <a:pt x="1941" y="277"/>
                        <a:pt x="1664" y="277"/>
                        <a:pt x="1386" y="277"/>
                      </a:cubicBezTo>
                      <a:cubicBezTo>
                        <a:pt x="1386" y="277"/>
                        <a:pt x="1386" y="277"/>
                        <a:pt x="1109" y="277"/>
                      </a:cubicBezTo>
                      <a:cubicBezTo>
                        <a:pt x="1109" y="277"/>
                        <a:pt x="1109" y="277"/>
                        <a:pt x="1109" y="277"/>
                      </a:cubicBezTo>
                      <a:cubicBezTo>
                        <a:pt x="1109" y="277"/>
                        <a:pt x="832" y="277"/>
                        <a:pt x="554" y="277"/>
                      </a:cubicBezTo>
                      <a:cubicBezTo>
                        <a:pt x="554" y="277"/>
                        <a:pt x="278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554"/>
                        <a:pt x="0" y="832"/>
                      </a:cubicBezTo>
                      <a:cubicBezTo>
                        <a:pt x="0" y="832"/>
                        <a:pt x="0" y="832"/>
                        <a:pt x="0" y="832"/>
                      </a:cubicBezTo>
                      <a:cubicBezTo>
                        <a:pt x="0" y="832"/>
                        <a:pt x="0" y="832"/>
                        <a:pt x="0" y="832"/>
                      </a:cubicBezTo>
                      <a:cubicBezTo>
                        <a:pt x="0" y="832"/>
                        <a:pt x="0" y="832"/>
                        <a:pt x="0" y="832"/>
                      </a:cubicBezTo>
                      <a:cubicBezTo>
                        <a:pt x="0" y="832"/>
                        <a:pt x="0" y="832"/>
                        <a:pt x="0" y="832"/>
                      </a:cubicBezTo>
                      <a:cubicBezTo>
                        <a:pt x="0" y="832"/>
                        <a:pt x="0" y="832"/>
                        <a:pt x="0" y="832"/>
                      </a:cubicBezTo>
                      <a:cubicBezTo>
                        <a:pt x="0" y="832"/>
                        <a:pt x="0" y="832"/>
                        <a:pt x="0" y="1109"/>
                      </a:cubicBezTo>
                      <a:cubicBezTo>
                        <a:pt x="0" y="1109"/>
                        <a:pt x="0" y="1109"/>
                        <a:pt x="0" y="1109"/>
                      </a:cubicBezTo>
                      <a:cubicBezTo>
                        <a:pt x="0" y="1109"/>
                        <a:pt x="0" y="1109"/>
                        <a:pt x="0" y="1109"/>
                      </a:cubicBezTo>
                      <a:cubicBezTo>
                        <a:pt x="0" y="1109"/>
                        <a:pt x="0" y="1109"/>
                        <a:pt x="0" y="1386"/>
                      </a:cubicBezTo>
                      <a:cubicBezTo>
                        <a:pt x="0" y="1386"/>
                        <a:pt x="0" y="1386"/>
                        <a:pt x="0" y="1386"/>
                      </a:cubicBezTo>
                      <a:cubicBezTo>
                        <a:pt x="0" y="1386"/>
                        <a:pt x="0" y="1386"/>
                        <a:pt x="0" y="1386"/>
                      </a:cubicBezTo>
                      <a:cubicBezTo>
                        <a:pt x="0" y="1386"/>
                        <a:pt x="0" y="1386"/>
                        <a:pt x="0" y="1386"/>
                      </a:cubicBezTo>
                      <a:cubicBezTo>
                        <a:pt x="0" y="1386"/>
                        <a:pt x="0" y="1386"/>
                        <a:pt x="0" y="1386"/>
                      </a:cubicBezTo>
                      <a:cubicBezTo>
                        <a:pt x="0" y="1386"/>
                        <a:pt x="0" y="1386"/>
                        <a:pt x="0" y="1386"/>
                      </a:cubicBezTo>
                      <a:cubicBezTo>
                        <a:pt x="0" y="1386"/>
                        <a:pt x="0" y="1386"/>
                        <a:pt x="0" y="1386"/>
                      </a:cubicBezTo>
                      <a:cubicBezTo>
                        <a:pt x="0" y="1386"/>
                        <a:pt x="0" y="1386"/>
                        <a:pt x="0" y="1386"/>
                      </a:cubicBezTo>
                      <a:cubicBezTo>
                        <a:pt x="0" y="1386"/>
                        <a:pt x="0" y="1386"/>
                        <a:pt x="0" y="1386"/>
                      </a:cubicBezTo>
                      <a:cubicBezTo>
                        <a:pt x="0" y="1386"/>
                        <a:pt x="0" y="1386"/>
                        <a:pt x="0" y="1386"/>
                      </a:cubicBezTo>
                      <a:cubicBezTo>
                        <a:pt x="0" y="1386"/>
                        <a:pt x="0" y="1386"/>
                        <a:pt x="0" y="1386"/>
                      </a:cubicBezTo>
                      <a:cubicBezTo>
                        <a:pt x="0" y="1386"/>
                        <a:pt x="0" y="1386"/>
                        <a:pt x="0" y="1386"/>
                      </a:cubicBezTo>
                      <a:cubicBezTo>
                        <a:pt x="0" y="1386"/>
                        <a:pt x="0" y="1386"/>
                        <a:pt x="0" y="1386"/>
                      </a:cubicBezTo>
                      <a:cubicBezTo>
                        <a:pt x="0" y="1386"/>
                        <a:pt x="0" y="1386"/>
                        <a:pt x="0" y="1386"/>
                      </a:cubicBezTo>
                      <a:cubicBezTo>
                        <a:pt x="0" y="1386"/>
                        <a:pt x="0" y="1386"/>
                        <a:pt x="0" y="1386"/>
                      </a:cubicBezTo>
                      <a:cubicBezTo>
                        <a:pt x="0" y="1386"/>
                        <a:pt x="278" y="1386"/>
                        <a:pt x="554" y="1386"/>
                      </a:cubicBezTo>
                      <a:cubicBezTo>
                        <a:pt x="554" y="1386"/>
                        <a:pt x="1109" y="1386"/>
                        <a:pt x="1386" y="1386"/>
                      </a:cubicBezTo>
                      <a:cubicBezTo>
                        <a:pt x="1386" y="1386"/>
                        <a:pt x="1386" y="1386"/>
                        <a:pt x="1386" y="1386"/>
                      </a:cubicBezTo>
                      <a:cubicBezTo>
                        <a:pt x="1386" y="1386"/>
                        <a:pt x="1664" y="1386"/>
                        <a:pt x="1941" y="1386"/>
                      </a:cubicBezTo>
                      <a:cubicBezTo>
                        <a:pt x="1941" y="1386"/>
                        <a:pt x="1941" y="1386"/>
                        <a:pt x="2218" y="1386"/>
                      </a:cubicBezTo>
                      <a:cubicBezTo>
                        <a:pt x="2218" y="1386"/>
                        <a:pt x="2218" y="1386"/>
                        <a:pt x="2495" y="1386"/>
                      </a:cubicBezTo>
                      <a:cubicBezTo>
                        <a:pt x="2495" y="1386"/>
                        <a:pt x="2495" y="1386"/>
                        <a:pt x="2495" y="1109"/>
                      </a:cubicBezTo>
                      <a:cubicBezTo>
                        <a:pt x="2495" y="832"/>
                        <a:pt x="2495" y="554"/>
                        <a:pt x="2495" y="277"/>
                      </a:cubicBezTo>
                      <a:cubicBezTo>
                        <a:pt x="2495" y="277"/>
                        <a:pt x="2495" y="277"/>
                        <a:pt x="2495" y="277"/>
                      </a:cubicBezTo>
                      <a:cubicBezTo>
                        <a:pt x="2495" y="277"/>
                        <a:pt x="2495" y="277"/>
                        <a:pt x="2495" y="277"/>
                      </a:cubicBezTo>
                      <a:cubicBezTo>
                        <a:pt x="2495" y="277"/>
                        <a:pt x="2495" y="277"/>
                        <a:pt x="2495" y="277"/>
                      </a:cubicBezTo>
                      <a:cubicBezTo>
                        <a:pt x="2495" y="277"/>
                        <a:pt x="2495" y="277"/>
                        <a:pt x="2495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2827" name="Graphic 248">
                <a:extLst>
                  <a:ext uri="{FF2B5EF4-FFF2-40B4-BE49-F238E27FC236}">
                    <a16:creationId xmlns:a16="http://schemas.microsoft.com/office/drawing/2014/main" id="{4ECC4C8C-8095-BCC9-BCAB-3337132CABBD}"/>
                  </a:ext>
                </a:extLst>
              </p:cNvPr>
              <p:cNvGrpSpPr/>
              <p:nvPr/>
            </p:nvGrpSpPr>
            <p:grpSpPr>
              <a:xfrm>
                <a:off x="8706816" y="3893066"/>
                <a:ext cx="59882" cy="64138"/>
                <a:chOff x="9369581" y="3891947"/>
                <a:chExt cx="59882" cy="64138"/>
              </a:xfrm>
              <a:grpFill/>
            </p:grpSpPr>
            <p:sp>
              <p:nvSpPr>
                <p:cNvPr id="3981" name="Freeform 3980">
                  <a:extLst>
                    <a:ext uri="{FF2B5EF4-FFF2-40B4-BE49-F238E27FC236}">
                      <a16:creationId xmlns:a16="http://schemas.microsoft.com/office/drawing/2014/main" id="{C4588073-3737-5661-6268-CBB8F5340600}"/>
                    </a:ext>
                  </a:extLst>
                </p:cNvPr>
                <p:cNvSpPr/>
                <p:nvPr/>
              </p:nvSpPr>
              <p:spPr>
                <a:xfrm>
                  <a:off x="9426414" y="3900939"/>
                  <a:ext cx="2772" cy="2771"/>
                </a:xfrm>
                <a:custGeom>
                  <a:avLst/>
                  <a:gdLst>
                    <a:gd name="connsiteX0" fmla="*/ 0 w 2772"/>
                    <a:gd name="connsiteY0" fmla="*/ 0 h 2771"/>
                    <a:gd name="connsiteX1" fmla="*/ 0 w 2772"/>
                    <a:gd name="connsiteY1" fmla="*/ 0 h 2771"/>
                    <a:gd name="connsiteX2" fmla="*/ 0 w 2772"/>
                    <a:gd name="connsiteY2" fmla="*/ 0 h 2771"/>
                    <a:gd name="connsiteX3" fmla="*/ 0 w 2772"/>
                    <a:gd name="connsiteY3" fmla="*/ 0 h 2771"/>
                    <a:gd name="connsiteX4" fmla="*/ 0 w 2772"/>
                    <a:gd name="connsiteY4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772" h="277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982" name="Freeform 3981">
                  <a:extLst>
                    <a:ext uri="{FF2B5EF4-FFF2-40B4-BE49-F238E27FC236}">
                      <a16:creationId xmlns:a16="http://schemas.microsoft.com/office/drawing/2014/main" id="{7D41EC90-8719-32CD-BB12-03F03A1A31EB}"/>
                    </a:ext>
                  </a:extLst>
                </p:cNvPr>
                <p:cNvSpPr/>
                <p:nvPr/>
              </p:nvSpPr>
              <p:spPr>
                <a:xfrm>
                  <a:off x="9426137" y="3892071"/>
                  <a:ext cx="2772" cy="2771"/>
                </a:xfrm>
                <a:custGeom>
                  <a:avLst/>
                  <a:gdLst>
                    <a:gd name="connsiteX0" fmla="*/ 0 w 2772"/>
                    <a:gd name="connsiteY0" fmla="*/ 0 h 2771"/>
                    <a:gd name="connsiteX1" fmla="*/ 0 w 2772"/>
                    <a:gd name="connsiteY1" fmla="*/ 0 h 2771"/>
                    <a:gd name="connsiteX2" fmla="*/ 0 w 2772"/>
                    <a:gd name="connsiteY2" fmla="*/ 0 h 2771"/>
                    <a:gd name="connsiteX3" fmla="*/ 0 w 2772"/>
                    <a:gd name="connsiteY3" fmla="*/ 0 h 2771"/>
                    <a:gd name="connsiteX4" fmla="*/ 0 w 2772"/>
                    <a:gd name="connsiteY4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772" h="277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983" name="Freeform 3982">
                  <a:extLst>
                    <a:ext uri="{FF2B5EF4-FFF2-40B4-BE49-F238E27FC236}">
                      <a16:creationId xmlns:a16="http://schemas.microsoft.com/office/drawing/2014/main" id="{4CDBC824-D16E-646D-086A-9F7028BB9C72}"/>
                    </a:ext>
                  </a:extLst>
                </p:cNvPr>
                <p:cNvSpPr/>
                <p:nvPr/>
              </p:nvSpPr>
              <p:spPr>
                <a:xfrm>
                  <a:off x="9422256" y="3926157"/>
                  <a:ext cx="2772" cy="2771"/>
                </a:xfrm>
                <a:custGeom>
                  <a:avLst/>
                  <a:gdLst>
                    <a:gd name="connsiteX0" fmla="*/ 0 w 2772"/>
                    <a:gd name="connsiteY0" fmla="*/ 0 h 2771"/>
                    <a:gd name="connsiteX1" fmla="*/ 0 w 2772"/>
                    <a:gd name="connsiteY1" fmla="*/ 0 h 2771"/>
                    <a:gd name="connsiteX2" fmla="*/ 0 w 2772"/>
                    <a:gd name="connsiteY2" fmla="*/ 0 h 2771"/>
                    <a:gd name="connsiteX3" fmla="*/ 0 w 2772"/>
                    <a:gd name="connsiteY3" fmla="*/ 0 h 2771"/>
                    <a:gd name="connsiteX4" fmla="*/ 0 w 2772"/>
                    <a:gd name="connsiteY4" fmla="*/ 0 h 2771"/>
                    <a:gd name="connsiteX5" fmla="*/ 0 w 2772"/>
                    <a:gd name="connsiteY5" fmla="*/ 0 h 2771"/>
                    <a:gd name="connsiteX6" fmla="*/ 0 w 2772"/>
                    <a:gd name="connsiteY6" fmla="*/ 0 h 2771"/>
                    <a:gd name="connsiteX7" fmla="*/ 0 w 2772"/>
                    <a:gd name="connsiteY7" fmla="*/ 0 h 2771"/>
                    <a:gd name="connsiteX8" fmla="*/ 0 w 2772"/>
                    <a:gd name="connsiteY8" fmla="*/ 0 h 2771"/>
                    <a:gd name="connsiteX9" fmla="*/ 0 w 2772"/>
                    <a:gd name="connsiteY9" fmla="*/ 0 h 2771"/>
                    <a:gd name="connsiteX10" fmla="*/ 0 w 2772"/>
                    <a:gd name="connsiteY10" fmla="*/ 0 h 2771"/>
                    <a:gd name="connsiteX11" fmla="*/ 0 w 2772"/>
                    <a:gd name="connsiteY11" fmla="*/ 0 h 2771"/>
                    <a:gd name="connsiteX12" fmla="*/ 0 w 2772"/>
                    <a:gd name="connsiteY12" fmla="*/ 0 h 2771"/>
                    <a:gd name="connsiteX13" fmla="*/ 0 w 2772"/>
                    <a:gd name="connsiteY13" fmla="*/ 0 h 2771"/>
                    <a:gd name="connsiteX14" fmla="*/ 0 w 2772"/>
                    <a:gd name="connsiteY14" fmla="*/ 0 h 2771"/>
                    <a:gd name="connsiteX15" fmla="*/ 0 w 2772"/>
                    <a:gd name="connsiteY15" fmla="*/ 0 h 2771"/>
                    <a:gd name="connsiteX16" fmla="*/ 0 w 2772"/>
                    <a:gd name="connsiteY16" fmla="*/ 0 h 2771"/>
                    <a:gd name="connsiteX17" fmla="*/ 0 w 2772"/>
                    <a:gd name="connsiteY17" fmla="*/ 0 h 2771"/>
                    <a:gd name="connsiteX18" fmla="*/ 0 w 2772"/>
                    <a:gd name="connsiteY18" fmla="*/ 0 h 2771"/>
                    <a:gd name="connsiteX19" fmla="*/ 0 w 2772"/>
                    <a:gd name="connsiteY19" fmla="*/ 0 h 2771"/>
                    <a:gd name="connsiteX20" fmla="*/ 0 w 2772"/>
                    <a:gd name="connsiteY20" fmla="*/ 0 h 2771"/>
                    <a:gd name="connsiteX21" fmla="*/ 0 w 2772"/>
                    <a:gd name="connsiteY21" fmla="*/ 0 h 2771"/>
                    <a:gd name="connsiteX22" fmla="*/ 0 w 2772"/>
                    <a:gd name="connsiteY22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2772" h="277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984" name="Freeform 3983">
                  <a:extLst>
                    <a:ext uri="{FF2B5EF4-FFF2-40B4-BE49-F238E27FC236}">
                      <a16:creationId xmlns:a16="http://schemas.microsoft.com/office/drawing/2014/main" id="{CC736F91-43EC-5B13-4164-E31D4E64A727}"/>
                    </a:ext>
                  </a:extLst>
                </p:cNvPr>
                <p:cNvSpPr/>
                <p:nvPr/>
              </p:nvSpPr>
              <p:spPr>
                <a:xfrm>
                  <a:off x="9417543" y="3927819"/>
                  <a:ext cx="2772" cy="2771"/>
                </a:xfrm>
                <a:custGeom>
                  <a:avLst/>
                  <a:gdLst>
                    <a:gd name="connsiteX0" fmla="*/ 0 w 2772"/>
                    <a:gd name="connsiteY0" fmla="*/ 0 h 2771"/>
                    <a:gd name="connsiteX1" fmla="*/ 0 w 2772"/>
                    <a:gd name="connsiteY1" fmla="*/ 0 h 2771"/>
                    <a:gd name="connsiteX2" fmla="*/ 0 w 2772"/>
                    <a:gd name="connsiteY2" fmla="*/ 0 h 2771"/>
                    <a:gd name="connsiteX3" fmla="*/ 0 w 2772"/>
                    <a:gd name="connsiteY3" fmla="*/ 0 h 2771"/>
                    <a:gd name="connsiteX4" fmla="*/ 0 w 2772"/>
                    <a:gd name="connsiteY4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772" h="277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985" name="Freeform 3984">
                  <a:extLst>
                    <a:ext uri="{FF2B5EF4-FFF2-40B4-BE49-F238E27FC236}">
                      <a16:creationId xmlns:a16="http://schemas.microsoft.com/office/drawing/2014/main" id="{366E5F54-FDAF-0F1C-B94D-D16236396D57}"/>
                    </a:ext>
                  </a:extLst>
                </p:cNvPr>
                <p:cNvSpPr/>
                <p:nvPr/>
              </p:nvSpPr>
              <p:spPr>
                <a:xfrm>
                  <a:off x="9420592" y="3926711"/>
                  <a:ext cx="2772" cy="2771"/>
                </a:xfrm>
                <a:custGeom>
                  <a:avLst/>
                  <a:gdLst>
                    <a:gd name="connsiteX0" fmla="*/ 0 w 2772"/>
                    <a:gd name="connsiteY0" fmla="*/ 0 h 2771"/>
                    <a:gd name="connsiteX1" fmla="*/ 0 w 2772"/>
                    <a:gd name="connsiteY1" fmla="*/ 0 h 2771"/>
                    <a:gd name="connsiteX2" fmla="*/ 0 w 2772"/>
                    <a:gd name="connsiteY2" fmla="*/ 0 h 2771"/>
                    <a:gd name="connsiteX3" fmla="*/ 0 w 2772"/>
                    <a:gd name="connsiteY3" fmla="*/ 0 h 2771"/>
                    <a:gd name="connsiteX4" fmla="*/ 0 w 2772"/>
                    <a:gd name="connsiteY4" fmla="*/ 0 h 2771"/>
                    <a:gd name="connsiteX5" fmla="*/ 0 w 2772"/>
                    <a:gd name="connsiteY5" fmla="*/ 0 h 2771"/>
                    <a:gd name="connsiteX6" fmla="*/ 0 w 2772"/>
                    <a:gd name="connsiteY6" fmla="*/ 0 h 2771"/>
                    <a:gd name="connsiteX7" fmla="*/ 0 w 2772"/>
                    <a:gd name="connsiteY7" fmla="*/ 0 h 2771"/>
                    <a:gd name="connsiteX8" fmla="*/ 0 w 2772"/>
                    <a:gd name="connsiteY8" fmla="*/ 0 h 2771"/>
                    <a:gd name="connsiteX9" fmla="*/ 0 w 2772"/>
                    <a:gd name="connsiteY9" fmla="*/ 0 h 2771"/>
                    <a:gd name="connsiteX10" fmla="*/ 0 w 2772"/>
                    <a:gd name="connsiteY10" fmla="*/ 0 h 2771"/>
                    <a:gd name="connsiteX11" fmla="*/ 0 w 2772"/>
                    <a:gd name="connsiteY11" fmla="*/ 0 h 2771"/>
                    <a:gd name="connsiteX12" fmla="*/ 0 w 2772"/>
                    <a:gd name="connsiteY12" fmla="*/ 0 h 2771"/>
                    <a:gd name="connsiteX13" fmla="*/ 0 w 2772"/>
                    <a:gd name="connsiteY13" fmla="*/ 0 h 2771"/>
                    <a:gd name="connsiteX14" fmla="*/ 0 w 2772"/>
                    <a:gd name="connsiteY14" fmla="*/ 0 h 2771"/>
                    <a:gd name="connsiteX15" fmla="*/ 0 w 2772"/>
                    <a:gd name="connsiteY15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2772" h="277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986" name="Freeform 3985">
                  <a:extLst>
                    <a:ext uri="{FF2B5EF4-FFF2-40B4-BE49-F238E27FC236}">
                      <a16:creationId xmlns:a16="http://schemas.microsoft.com/office/drawing/2014/main" id="{ED53DF31-A98B-22FD-D02B-7D28D297F176}"/>
                    </a:ext>
                  </a:extLst>
                </p:cNvPr>
                <p:cNvSpPr/>
                <p:nvPr/>
              </p:nvSpPr>
              <p:spPr>
                <a:xfrm>
                  <a:off x="9423919" y="3925602"/>
                  <a:ext cx="2772" cy="2771"/>
                </a:xfrm>
                <a:custGeom>
                  <a:avLst/>
                  <a:gdLst>
                    <a:gd name="connsiteX0" fmla="*/ 0 w 2772"/>
                    <a:gd name="connsiteY0" fmla="*/ 0 h 2771"/>
                    <a:gd name="connsiteX1" fmla="*/ 0 w 2772"/>
                    <a:gd name="connsiteY1" fmla="*/ 0 h 2771"/>
                    <a:gd name="connsiteX2" fmla="*/ 0 w 2772"/>
                    <a:gd name="connsiteY2" fmla="*/ 0 h 2771"/>
                    <a:gd name="connsiteX3" fmla="*/ 0 w 2772"/>
                    <a:gd name="connsiteY3" fmla="*/ 0 h 2771"/>
                    <a:gd name="connsiteX4" fmla="*/ 0 w 2772"/>
                    <a:gd name="connsiteY4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772" h="277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987" name="Freeform 3986">
                  <a:extLst>
                    <a:ext uri="{FF2B5EF4-FFF2-40B4-BE49-F238E27FC236}">
                      <a16:creationId xmlns:a16="http://schemas.microsoft.com/office/drawing/2014/main" id="{9EFDEA53-1C38-FBFD-C9FD-585566970902}"/>
                    </a:ext>
                  </a:extLst>
                </p:cNvPr>
                <p:cNvSpPr/>
                <p:nvPr/>
              </p:nvSpPr>
              <p:spPr>
                <a:xfrm>
                  <a:off x="9426414" y="3910084"/>
                  <a:ext cx="2772" cy="2771"/>
                </a:xfrm>
                <a:custGeom>
                  <a:avLst/>
                  <a:gdLst>
                    <a:gd name="connsiteX0" fmla="*/ 0 w 2772"/>
                    <a:gd name="connsiteY0" fmla="*/ 0 h 2771"/>
                    <a:gd name="connsiteX1" fmla="*/ 0 w 2772"/>
                    <a:gd name="connsiteY1" fmla="*/ 0 h 2771"/>
                    <a:gd name="connsiteX2" fmla="*/ 0 w 2772"/>
                    <a:gd name="connsiteY2" fmla="*/ 0 h 2771"/>
                    <a:gd name="connsiteX3" fmla="*/ 0 w 2772"/>
                    <a:gd name="connsiteY3" fmla="*/ 0 h 2771"/>
                    <a:gd name="connsiteX4" fmla="*/ 0 w 2772"/>
                    <a:gd name="connsiteY4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772" h="277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988" name="Freeform 3987">
                  <a:extLst>
                    <a:ext uri="{FF2B5EF4-FFF2-40B4-BE49-F238E27FC236}">
                      <a16:creationId xmlns:a16="http://schemas.microsoft.com/office/drawing/2014/main" id="{6162C15A-ADD4-66D0-C465-42E7AC3E6497}"/>
                    </a:ext>
                  </a:extLst>
                </p:cNvPr>
                <p:cNvSpPr/>
                <p:nvPr/>
              </p:nvSpPr>
              <p:spPr>
                <a:xfrm>
                  <a:off x="9417543" y="3928096"/>
                  <a:ext cx="2772" cy="2771"/>
                </a:xfrm>
                <a:custGeom>
                  <a:avLst/>
                  <a:gdLst>
                    <a:gd name="connsiteX0" fmla="*/ 0 w 2772"/>
                    <a:gd name="connsiteY0" fmla="*/ 0 h 2771"/>
                    <a:gd name="connsiteX1" fmla="*/ 0 w 2772"/>
                    <a:gd name="connsiteY1" fmla="*/ 0 h 2771"/>
                    <a:gd name="connsiteX2" fmla="*/ 0 w 2772"/>
                    <a:gd name="connsiteY2" fmla="*/ 0 h 2771"/>
                    <a:gd name="connsiteX3" fmla="*/ 0 w 2772"/>
                    <a:gd name="connsiteY3" fmla="*/ 0 h 2771"/>
                    <a:gd name="connsiteX4" fmla="*/ 0 w 2772"/>
                    <a:gd name="connsiteY4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772" h="277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989" name="Freeform 3988">
                  <a:extLst>
                    <a:ext uri="{FF2B5EF4-FFF2-40B4-BE49-F238E27FC236}">
                      <a16:creationId xmlns:a16="http://schemas.microsoft.com/office/drawing/2014/main" id="{1A535D6C-9B53-4FBB-5BDE-B4B8C508CA2A}"/>
                    </a:ext>
                  </a:extLst>
                </p:cNvPr>
                <p:cNvSpPr/>
                <p:nvPr/>
              </p:nvSpPr>
              <p:spPr>
                <a:xfrm>
                  <a:off x="9422256" y="3900661"/>
                  <a:ext cx="7207" cy="14964"/>
                </a:xfrm>
                <a:custGeom>
                  <a:avLst/>
                  <a:gdLst>
                    <a:gd name="connsiteX0" fmla="*/ 6099 w 7207"/>
                    <a:gd name="connsiteY0" fmla="*/ 1109 h 14964"/>
                    <a:gd name="connsiteX1" fmla="*/ 6099 w 7207"/>
                    <a:gd name="connsiteY1" fmla="*/ 1109 h 14964"/>
                    <a:gd name="connsiteX2" fmla="*/ 6099 w 7207"/>
                    <a:gd name="connsiteY2" fmla="*/ 1940 h 14964"/>
                    <a:gd name="connsiteX3" fmla="*/ 6099 w 7207"/>
                    <a:gd name="connsiteY3" fmla="*/ 2494 h 14964"/>
                    <a:gd name="connsiteX4" fmla="*/ 6099 w 7207"/>
                    <a:gd name="connsiteY4" fmla="*/ 2494 h 14964"/>
                    <a:gd name="connsiteX5" fmla="*/ 6099 w 7207"/>
                    <a:gd name="connsiteY5" fmla="*/ 2771 h 14964"/>
                    <a:gd name="connsiteX6" fmla="*/ 6099 w 7207"/>
                    <a:gd name="connsiteY6" fmla="*/ 3326 h 14964"/>
                    <a:gd name="connsiteX7" fmla="*/ 6099 w 7207"/>
                    <a:gd name="connsiteY7" fmla="*/ 3326 h 14964"/>
                    <a:gd name="connsiteX8" fmla="*/ 6099 w 7207"/>
                    <a:gd name="connsiteY8" fmla="*/ 3326 h 14964"/>
                    <a:gd name="connsiteX9" fmla="*/ 6099 w 7207"/>
                    <a:gd name="connsiteY9" fmla="*/ 3326 h 14964"/>
                    <a:gd name="connsiteX10" fmla="*/ 6099 w 7207"/>
                    <a:gd name="connsiteY10" fmla="*/ 3603 h 14964"/>
                    <a:gd name="connsiteX11" fmla="*/ 6099 w 7207"/>
                    <a:gd name="connsiteY11" fmla="*/ 3603 h 14964"/>
                    <a:gd name="connsiteX12" fmla="*/ 6099 w 7207"/>
                    <a:gd name="connsiteY12" fmla="*/ 3603 h 14964"/>
                    <a:gd name="connsiteX13" fmla="*/ 6099 w 7207"/>
                    <a:gd name="connsiteY13" fmla="*/ 3603 h 14964"/>
                    <a:gd name="connsiteX14" fmla="*/ 6099 w 7207"/>
                    <a:gd name="connsiteY14" fmla="*/ 3603 h 14964"/>
                    <a:gd name="connsiteX15" fmla="*/ 6099 w 7207"/>
                    <a:gd name="connsiteY15" fmla="*/ 3603 h 14964"/>
                    <a:gd name="connsiteX16" fmla="*/ 6099 w 7207"/>
                    <a:gd name="connsiteY16" fmla="*/ 3603 h 14964"/>
                    <a:gd name="connsiteX17" fmla="*/ 6099 w 7207"/>
                    <a:gd name="connsiteY17" fmla="*/ 3603 h 14964"/>
                    <a:gd name="connsiteX18" fmla="*/ 6099 w 7207"/>
                    <a:gd name="connsiteY18" fmla="*/ 3603 h 14964"/>
                    <a:gd name="connsiteX19" fmla="*/ 6099 w 7207"/>
                    <a:gd name="connsiteY19" fmla="*/ 3603 h 14964"/>
                    <a:gd name="connsiteX20" fmla="*/ 6099 w 7207"/>
                    <a:gd name="connsiteY20" fmla="*/ 3603 h 14964"/>
                    <a:gd name="connsiteX21" fmla="*/ 6099 w 7207"/>
                    <a:gd name="connsiteY21" fmla="*/ 3603 h 14964"/>
                    <a:gd name="connsiteX22" fmla="*/ 6099 w 7207"/>
                    <a:gd name="connsiteY22" fmla="*/ 3603 h 14964"/>
                    <a:gd name="connsiteX23" fmla="*/ 6099 w 7207"/>
                    <a:gd name="connsiteY23" fmla="*/ 3603 h 14964"/>
                    <a:gd name="connsiteX24" fmla="*/ 6099 w 7207"/>
                    <a:gd name="connsiteY24" fmla="*/ 3603 h 14964"/>
                    <a:gd name="connsiteX25" fmla="*/ 6099 w 7207"/>
                    <a:gd name="connsiteY25" fmla="*/ 3603 h 14964"/>
                    <a:gd name="connsiteX26" fmla="*/ 6099 w 7207"/>
                    <a:gd name="connsiteY26" fmla="*/ 4157 h 14964"/>
                    <a:gd name="connsiteX27" fmla="*/ 6099 w 7207"/>
                    <a:gd name="connsiteY27" fmla="*/ 4157 h 14964"/>
                    <a:gd name="connsiteX28" fmla="*/ 6099 w 7207"/>
                    <a:gd name="connsiteY28" fmla="*/ 4157 h 14964"/>
                    <a:gd name="connsiteX29" fmla="*/ 6099 w 7207"/>
                    <a:gd name="connsiteY29" fmla="*/ 4434 h 14964"/>
                    <a:gd name="connsiteX30" fmla="*/ 6099 w 7207"/>
                    <a:gd name="connsiteY30" fmla="*/ 4434 h 14964"/>
                    <a:gd name="connsiteX31" fmla="*/ 6099 w 7207"/>
                    <a:gd name="connsiteY31" fmla="*/ 4434 h 14964"/>
                    <a:gd name="connsiteX32" fmla="*/ 6099 w 7207"/>
                    <a:gd name="connsiteY32" fmla="*/ 4434 h 14964"/>
                    <a:gd name="connsiteX33" fmla="*/ 6099 w 7207"/>
                    <a:gd name="connsiteY33" fmla="*/ 4434 h 14964"/>
                    <a:gd name="connsiteX34" fmla="*/ 5822 w 7207"/>
                    <a:gd name="connsiteY34" fmla="*/ 4711 h 14964"/>
                    <a:gd name="connsiteX35" fmla="*/ 5822 w 7207"/>
                    <a:gd name="connsiteY35" fmla="*/ 4711 h 14964"/>
                    <a:gd name="connsiteX36" fmla="*/ 5822 w 7207"/>
                    <a:gd name="connsiteY36" fmla="*/ 4711 h 14964"/>
                    <a:gd name="connsiteX37" fmla="*/ 5822 w 7207"/>
                    <a:gd name="connsiteY37" fmla="*/ 4711 h 14964"/>
                    <a:gd name="connsiteX38" fmla="*/ 5822 w 7207"/>
                    <a:gd name="connsiteY38" fmla="*/ 4711 h 14964"/>
                    <a:gd name="connsiteX39" fmla="*/ 5822 w 7207"/>
                    <a:gd name="connsiteY39" fmla="*/ 4711 h 14964"/>
                    <a:gd name="connsiteX40" fmla="*/ 5822 w 7207"/>
                    <a:gd name="connsiteY40" fmla="*/ 4711 h 14964"/>
                    <a:gd name="connsiteX41" fmla="*/ 5822 w 7207"/>
                    <a:gd name="connsiteY41" fmla="*/ 4711 h 14964"/>
                    <a:gd name="connsiteX42" fmla="*/ 5822 w 7207"/>
                    <a:gd name="connsiteY42" fmla="*/ 4711 h 14964"/>
                    <a:gd name="connsiteX43" fmla="*/ 5822 w 7207"/>
                    <a:gd name="connsiteY43" fmla="*/ 4711 h 14964"/>
                    <a:gd name="connsiteX44" fmla="*/ 5822 w 7207"/>
                    <a:gd name="connsiteY44" fmla="*/ 4711 h 14964"/>
                    <a:gd name="connsiteX45" fmla="*/ 5822 w 7207"/>
                    <a:gd name="connsiteY45" fmla="*/ 4711 h 14964"/>
                    <a:gd name="connsiteX46" fmla="*/ 5822 w 7207"/>
                    <a:gd name="connsiteY46" fmla="*/ 4711 h 14964"/>
                    <a:gd name="connsiteX47" fmla="*/ 5822 w 7207"/>
                    <a:gd name="connsiteY47" fmla="*/ 4711 h 14964"/>
                    <a:gd name="connsiteX48" fmla="*/ 5822 w 7207"/>
                    <a:gd name="connsiteY48" fmla="*/ 4988 h 14964"/>
                    <a:gd name="connsiteX49" fmla="*/ 5822 w 7207"/>
                    <a:gd name="connsiteY49" fmla="*/ 5265 h 14964"/>
                    <a:gd name="connsiteX50" fmla="*/ 5822 w 7207"/>
                    <a:gd name="connsiteY50" fmla="*/ 5265 h 14964"/>
                    <a:gd name="connsiteX51" fmla="*/ 5822 w 7207"/>
                    <a:gd name="connsiteY51" fmla="*/ 5265 h 14964"/>
                    <a:gd name="connsiteX52" fmla="*/ 5822 w 7207"/>
                    <a:gd name="connsiteY52" fmla="*/ 5265 h 14964"/>
                    <a:gd name="connsiteX53" fmla="*/ 5822 w 7207"/>
                    <a:gd name="connsiteY53" fmla="*/ 5265 h 14964"/>
                    <a:gd name="connsiteX54" fmla="*/ 5822 w 7207"/>
                    <a:gd name="connsiteY54" fmla="*/ 5542 h 14964"/>
                    <a:gd name="connsiteX55" fmla="*/ 5822 w 7207"/>
                    <a:gd name="connsiteY55" fmla="*/ 5542 h 14964"/>
                    <a:gd name="connsiteX56" fmla="*/ 5822 w 7207"/>
                    <a:gd name="connsiteY56" fmla="*/ 5542 h 14964"/>
                    <a:gd name="connsiteX57" fmla="*/ 5822 w 7207"/>
                    <a:gd name="connsiteY57" fmla="*/ 5542 h 14964"/>
                    <a:gd name="connsiteX58" fmla="*/ 5822 w 7207"/>
                    <a:gd name="connsiteY58" fmla="*/ 5542 h 14964"/>
                    <a:gd name="connsiteX59" fmla="*/ 5822 w 7207"/>
                    <a:gd name="connsiteY59" fmla="*/ 5542 h 14964"/>
                    <a:gd name="connsiteX60" fmla="*/ 5822 w 7207"/>
                    <a:gd name="connsiteY60" fmla="*/ 5542 h 14964"/>
                    <a:gd name="connsiteX61" fmla="*/ 5822 w 7207"/>
                    <a:gd name="connsiteY61" fmla="*/ 5542 h 14964"/>
                    <a:gd name="connsiteX62" fmla="*/ 5822 w 7207"/>
                    <a:gd name="connsiteY62" fmla="*/ 5820 h 14964"/>
                    <a:gd name="connsiteX63" fmla="*/ 5822 w 7207"/>
                    <a:gd name="connsiteY63" fmla="*/ 5820 h 14964"/>
                    <a:gd name="connsiteX64" fmla="*/ 5822 w 7207"/>
                    <a:gd name="connsiteY64" fmla="*/ 5820 h 14964"/>
                    <a:gd name="connsiteX65" fmla="*/ 5822 w 7207"/>
                    <a:gd name="connsiteY65" fmla="*/ 5820 h 14964"/>
                    <a:gd name="connsiteX66" fmla="*/ 5822 w 7207"/>
                    <a:gd name="connsiteY66" fmla="*/ 5820 h 14964"/>
                    <a:gd name="connsiteX67" fmla="*/ 6099 w 7207"/>
                    <a:gd name="connsiteY67" fmla="*/ 6097 h 14964"/>
                    <a:gd name="connsiteX68" fmla="*/ 6377 w 7207"/>
                    <a:gd name="connsiteY68" fmla="*/ 6374 h 14964"/>
                    <a:gd name="connsiteX69" fmla="*/ 6377 w 7207"/>
                    <a:gd name="connsiteY69" fmla="*/ 6374 h 14964"/>
                    <a:gd name="connsiteX70" fmla="*/ 6377 w 7207"/>
                    <a:gd name="connsiteY70" fmla="*/ 6374 h 14964"/>
                    <a:gd name="connsiteX71" fmla="*/ 6377 w 7207"/>
                    <a:gd name="connsiteY71" fmla="*/ 6651 h 14964"/>
                    <a:gd name="connsiteX72" fmla="*/ 6377 w 7207"/>
                    <a:gd name="connsiteY72" fmla="*/ 7205 h 14964"/>
                    <a:gd name="connsiteX73" fmla="*/ 5822 w 7207"/>
                    <a:gd name="connsiteY73" fmla="*/ 7205 h 14964"/>
                    <a:gd name="connsiteX74" fmla="*/ 5822 w 7207"/>
                    <a:gd name="connsiteY74" fmla="*/ 7205 h 14964"/>
                    <a:gd name="connsiteX75" fmla="*/ 5267 w 7207"/>
                    <a:gd name="connsiteY75" fmla="*/ 7205 h 14964"/>
                    <a:gd name="connsiteX76" fmla="*/ 5267 w 7207"/>
                    <a:gd name="connsiteY76" fmla="*/ 7205 h 14964"/>
                    <a:gd name="connsiteX77" fmla="*/ 4713 w 7207"/>
                    <a:gd name="connsiteY77" fmla="*/ 8037 h 14964"/>
                    <a:gd name="connsiteX78" fmla="*/ 4713 w 7207"/>
                    <a:gd name="connsiteY78" fmla="*/ 8037 h 14964"/>
                    <a:gd name="connsiteX79" fmla="*/ 4713 w 7207"/>
                    <a:gd name="connsiteY79" fmla="*/ 8037 h 14964"/>
                    <a:gd name="connsiteX80" fmla="*/ 4713 w 7207"/>
                    <a:gd name="connsiteY80" fmla="*/ 8037 h 14964"/>
                    <a:gd name="connsiteX81" fmla="*/ 4159 w 7207"/>
                    <a:gd name="connsiteY81" fmla="*/ 9145 h 14964"/>
                    <a:gd name="connsiteX82" fmla="*/ 4159 w 7207"/>
                    <a:gd name="connsiteY82" fmla="*/ 9977 h 14964"/>
                    <a:gd name="connsiteX83" fmla="*/ 4159 w 7207"/>
                    <a:gd name="connsiteY83" fmla="*/ 9977 h 14964"/>
                    <a:gd name="connsiteX84" fmla="*/ 4159 w 7207"/>
                    <a:gd name="connsiteY84" fmla="*/ 9977 h 14964"/>
                    <a:gd name="connsiteX85" fmla="*/ 4159 w 7207"/>
                    <a:gd name="connsiteY85" fmla="*/ 9977 h 14964"/>
                    <a:gd name="connsiteX86" fmla="*/ 4159 w 7207"/>
                    <a:gd name="connsiteY86" fmla="*/ 9977 h 14964"/>
                    <a:gd name="connsiteX87" fmla="*/ 4159 w 7207"/>
                    <a:gd name="connsiteY87" fmla="*/ 9977 h 14964"/>
                    <a:gd name="connsiteX88" fmla="*/ 3881 w 7207"/>
                    <a:gd name="connsiteY88" fmla="*/ 9977 h 14964"/>
                    <a:gd name="connsiteX89" fmla="*/ 3881 w 7207"/>
                    <a:gd name="connsiteY89" fmla="*/ 10254 h 14964"/>
                    <a:gd name="connsiteX90" fmla="*/ 3881 w 7207"/>
                    <a:gd name="connsiteY90" fmla="*/ 10531 h 14964"/>
                    <a:gd name="connsiteX91" fmla="*/ 3881 w 7207"/>
                    <a:gd name="connsiteY91" fmla="*/ 10531 h 14964"/>
                    <a:gd name="connsiteX92" fmla="*/ 3881 w 7207"/>
                    <a:gd name="connsiteY92" fmla="*/ 10531 h 14964"/>
                    <a:gd name="connsiteX93" fmla="*/ 3881 w 7207"/>
                    <a:gd name="connsiteY93" fmla="*/ 10808 h 14964"/>
                    <a:gd name="connsiteX94" fmla="*/ 3881 w 7207"/>
                    <a:gd name="connsiteY94" fmla="*/ 11916 h 14964"/>
                    <a:gd name="connsiteX95" fmla="*/ 3881 w 7207"/>
                    <a:gd name="connsiteY95" fmla="*/ 11916 h 14964"/>
                    <a:gd name="connsiteX96" fmla="*/ 3881 w 7207"/>
                    <a:gd name="connsiteY96" fmla="*/ 11916 h 14964"/>
                    <a:gd name="connsiteX97" fmla="*/ 3881 w 7207"/>
                    <a:gd name="connsiteY97" fmla="*/ 11916 h 14964"/>
                    <a:gd name="connsiteX98" fmla="*/ 3881 w 7207"/>
                    <a:gd name="connsiteY98" fmla="*/ 12193 h 14964"/>
                    <a:gd name="connsiteX99" fmla="*/ 3881 w 7207"/>
                    <a:gd name="connsiteY99" fmla="*/ 12748 h 14964"/>
                    <a:gd name="connsiteX100" fmla="*/ 3604 w 7207"/>
                    <a:gd name="connsiteY100" fmla="*/ 12748 h 14964"/>
                    <a:gd name="connsiteX101" fmla="*/ 3604 w 7207"/>
                    <a:gd name="connsiteY101" fmla="*/ 13025 h 14964"/>
                    <a:gd name="connsiteX102" fmla="*/ 3604 w 7207"/>
                    <a:gd name="connsiteY102" fmla="*/ 13025 h 14964"/>
                    <a:gd name="connsiteX103" fmla="*/ 3604 w 7207"/>
                    <a:gd name="connsiteY103" fmla="*/ 13302 h 14964"/>
                    <a:gd name="connsiteX104" fmla="*/ 3881 w 7207"/>
                    <a:gd name="connsiteY104" fmla="*/ 14133 h 14964"/>
                    <a:gd name="connsiteX105" fmla="*/ 3881 w 7207"/>
                    <a:gd name="connsiteY105" fmla="*/ 14411 h 14964"/>
                    <a:gd name="connsiteX106" fmla="*/ 3881 w 7207"/>
                    <a:gd name="connsiteY106" fmla="*/ 14411 h 14964"/>
                    <a:gd name="connsiteX107" fmla="*/ 3881 w 7207"/>
                    <a:gd name="connsiteY107" fmla="*/ 14411 h 14964"/>
                    <a:gd name="connsiteX108" fmla="*/ 3881 w 7207"/>
                    <a:gd name="connsiteY108" fmla="*/ 14411 h 14964"/>
                    <a:gd name="connsiteX109" fmla="*/ 3881 w 7207"/>
                    <a:gd name="connsiteY109" fmla="*/ 14688 h 14964"/>
                    <a:gd name="connsiteX110" fmla="*/ 3881 w 7207"/>
                    <a:gd name="connsiteY110" fmla="*/ 14965 h 14964"/>
                    <a:gd name="connsiteX111" fmla="*/ 3604 w 7207"/>
                    <a:gd name="connsiteY111" fmla="*/ 14965 h 14964"/>
                    <a:gd name="connsiteX112" fmla="*/ 3604 w 7207"/>
                    <a:gd name="connsiteY112" fmla="*/ 14965 h 14964"/>
                    <a:gd name="connsiteX113" fmla="*/ 3604 w 7207"/>
                    <a:gd name="connsiteY113" fmla="*/ 14965 h 14964"/>
                    <a:gd name="connsiteX114" fmla="*/ 3604 w 7207"/>
                    <a:gd name="connsiteY114" fmla="*/ 14965 h 14964"/>
                    <a:gd name="connsiteX115" fmla="*/ 3604 w 7207"/>
                    <a:gd name="connsiteY115" fmla="*/ 14965 h 14964"/>
                    <a:gd name="connsiteX116" fmla="*/ 3604 w 7207"/>
                    <a:gd name="connsiteY116" fmla="*/ 14965 h 14964"/>
                    <a:gd name="connsiteX117" fmla="*/ 3604 w 7207"/>
                    <a:gd name="connsiteY117" fmla="*/ 14965 h 14964"/>
                    <a:gd name="connsiteX118" fmla="*/ 3604 w 7207"/>
                    <a:gd name="connsiteY118" fmla="*/ 14965 h 14964"/>
                    <a:gd name="connsiteX119" fmla="*/ 3604 w 7207"/>
                    <a:gd name="connsiteY119" fmla="*/ 14965 h 14964"/>
                    <a:gd name="connsiteX120" fmla="*/ 3604 w 7207"/>
                    <a:gd name="connsiteY120" fmla="*/ 14965 h 14964"/>
                    <a:gd name="connsiteX121" fmla="*/ 3604 w 7207"/>
                    <a:gd name="connsiteY121" fmla="*/ 14965 h 14964"/>
                    <a:gd name="connsiteX122" fmla="*/ 3604 w 7207"/>
                    <a:gd name="connsiteY122" fmla="*/ 14965 h 14964"/>
                    <a:gd name="connsiteX123" fmla="*/ 3604 w 7207"/>
                    <a:gd name="connsiteY123" fmla="*/ 14965 h 14964"/>
                    <a:gd name="connsiteX124" fmla="*/ 3604 w 7207"/>
                    <a:gd name="connsiteY124" fmla="*/ 14965 h 14964"/>
                    <a:gd name="connsiteX125" fmla="*/ 3604 w 7207"/>
                    <a:gd name="connsiteY125" fmla="*/ 14965 h 14964"/>
                    <a:gd name="connsiteX126" fmla="*/ 3604 w 7207"/>
                    <a:gd name="connsiteY126" fmla="*/ 14965 h 14964"/>
                    <a:gd name="connsiteX127" fmla="*/ 3604 w 7207"/>
                    <a:gd name="connsiteY127" fmla="*/ 14965 h 14964"/>
                    <a:gd name="connsiteX128" fmla="*/ 3604 w 7207"/>
                    <a:gd name="connsiteY128" fmla="*/ 14965 h 14964"/>
                    <a:gd name="connsiteX129" fmla="*/ 3604 w 7207"/>
                    <a:gd name="connsiteY129" fmla="*/ 14965 h 14964"/>
                    <a:gd name="connsiteX130" fmla="*/ 3604 w 7207"/>
                    <a:gd name="connsiteY130" fmla="*/ 14965 h 14964"/>
                    <a:gd name="connsiteX131" fmla="*/ 4159 w 7207"/>
                    <a:gd name="connsiteY131" fmla="*/ 14965 h 14964"/>
                    <a:gd name="connsiteX132" fmla="*/ 4159 w 7207"/>
                    <a:gd name="connsiteY132" fmla="*/ 14965 h 14964"/>
                    <a:gd name="connsiteX133" fmla="*/ 4159 w 7207"/>
                    <a:gd name="connsiteY133" fmla="*/ 14965 h 14964"/>
                    <a:gd name="connsiteX134" fmla="*/ 4159 w 7207"/>
                    <a:gd name="connsiteY134" fmla="*/ 14965 h 14964"/>
                    <a:gd name="connsiteX135" fmla="*/ 4159 w 7207"/>
                    <a:gd name="connsiteY135" fmla="*/ 14965 h 14964"/>
                    <a:gd name="connsiteX136" fmla="*/ 4159 w 7207"/>
                    <a:gd name="connsiteY136" fmla="*/ 14965 h 14964"/>
                    <a:gd name="connsiteX137" fmla="*/ 4159 w 7207"/>
                    <a:gd name="connsiteY137" fmla="*/ 14965 h 14964"/>
                    <a:gd name="connsiteX138" fmla="*/ 4159 w 7207"/>
                    <a:gd name="connsiteY138" fmla="*/ 14688 h 14964"/>
                    <a:gd name="connsiteX139" fmla="*/ 4159 w 7207"/>
                    <a:gd name="connsiteY139" fmla="*/ 14688 h 14964"/>
                    <a:gd name="connsiteX140" fmla="*/ 4159 w 7207"/>
                    <a:gd name="connsiteY140" fmla="*/ 14688 h 14964"/>
                    <a:gd name="connsiteX141" fmla="*/ 3881 w 7207"/>
                    <a:gd name="connsiteY141" fmla="*/ 14688 h 14964"/>
                    <a:gd name="connsiteX142" fmla="*/ 3881 w 7207"/>
                    <a:gd name="connsiteY142" fmla="*/ 14688 h 14964"/>
                    <a:gd name="connsiteX143" fmla="*/ 3881 w 7207"/>
                    <a:gd name="connsiteY143" fmla="*/ 14688 h 14964"/>
                    <a:gd name="connsiteX144" fmla="*/ 3881 w 7207"/>
                    <a:gd name="connsiteY144" fmla="*/ 14688 h 14964"/>
                    <a:gd name="connsiteX145" fmla="*/ 3881 w 7207"/>
                    <a:gd name="connsiteY145" fmla="*/ 14688 h 14964"/>
                    <a:gd name="connsiteX146" fmla="*/ 3604 w 7207"/>
                    <a:gd name="connsiteY146" fmla="*/ 14965 h 14964"/>
                    <a:gd name="connsiteX147" fmla="*/ 3604 w 7207"/>
                    <a:gd name="connsiteY147" fmla="*/ 14965 h 14964"/>
                    <a:gd name="connsiteX148" fmla="*/ 3604 w 7207"/>
                    <a:gd name="connsiteY148" fmla="*/ 14965 h 14964"/>
                    <a:gd name="connsiteX149" fmla="*/ 3604 w 7207"/>
                    <a:gd name="connsiteY149" fmla="*/ 14965 h 14964"/>
                    <a:gd name="connsiteX150" fmla="*/ 3604 w 7207"/>
                    <a:gd name="connsiteY150" fmla="*/ 14965 h 14964"/>
                    <a:gd name="connsiteX151" fmla="*/ 3604 w 7207"/>
                    <a:gd name="connsiteY151" fmla="*/ 14965 h 14964"/>
                    <a:gd name="connsiteX152" fmla="*/ 3604 w 7207"/>
                    <a:gd name="connsiteY152" fmla="*/ 14965 h 14964"/>
                    <a:gd name="connsiteX153" fmla="*/ 3604 w 7207"/>
                    <a:gd name="connsiteY153" fmla="*/ 14965 h 14964"/>
                    <a:gd name="connsiteX154" fmla="*/ 3327 w 7207"/>
                    <a:gd name="connsiteY154" fmla="*/ 14965 h 14964"/>
                    <a:gd name="connsiteX155" fmla="*/ 3327 w 7207"/>
                    <a:gd name="connsiteY155" fmla="*/ 14965 h 14964"/>
                    <a:gd name="connsiteX156" fmla="*/ 2772 w 7207"/>
                    <a:gd name="connsiteY156" fmla="*/ 14965 h 14964"/>
                    <a:gd name="connsiteX157" fmla="*/ 2772 w 7207"/>
                    <a:gd name="connsiteY157" fmla="*/ 14965 h 14964"/>
                    <a:gd name="connsiteX158" fmla="*/ 2218 w 7207"/>
                    <a:gd name="connsiteY158" fmla="*/ 14965 h 14964"/>
                    <a:gd name="connsiteX159" fmla="*/ 2218 w 7207"/>
                    <a:gd name="connsiteY159" fmla="*/ 14965 h 14964"/>
                    <a:gd name="connsiteX160" fmla="*/ 2218 w 7207"/>
                    <a:gd name="connsiteY160" fmla="*/ 14965 h 14964"/>
                    <a:gd name="connsiteX161" fmla="*/ 2218 w 7207"/>
                    <a:gd name="connsiteY161" fmla="*/ 14965 h 14964"/>
                    <a:gd name="connsiteX162" fmla="*/ 2218 w 7207"/>
                    <a:gd name="connsiteY162" fmla="*/ 14965 h 14964"/>
                    <a:gd name="connsiteX163" fmla="*/ 2218 w 7207"/>
                    <a:gd name="connsiteY163" fmla="*/ 14965 h 14964"/>
                    <a:gd name="connsiteX164" fmla="*/ 2218 w 7207"/>
                    <a:gd name="connsiteY164" fmla="*/ 14965 h 14964"/>
                    <a:gd name="connsiteX165" fmla="*/ 2218 w 7207"/>
                    <a:gd name="connsiteY165" fmla="*/ 14965 h 14964"/>
                    <a:gd name="connsiteX166" fmla="*/ 2218 w 7207"/>
                    <a:gd name="connsiteY166" fmla="*/ 14965 h 14964"/>
                    <a:gd name="connsiteX167" fmla="*/ 2218 w 7207"/>
                    <a:gd name="connsiteY167" fmla="*/ 14965 h 14964"/>
                    <a:gd name="connsiteX168" fmla="*/ 2218 w 7207"/>
                    <a:gd name="connsiteY168" fmla="*/ 14965 h 14964"/>
                    <a:gd name="connsiteX169" fmla="*/ 2218 w 7207"/>
                    <a:gd name="connsiteY169" fmla="*/ 14965 h 14964"/>
                    <a:gd name="connsiteX170" fmla="*/ 2218 w 7207"/>
                    <a:gd name="connsiteY170" fmla="*/ 14965 h 14964"/>
                    <a:gd name="connsiteX171" fmla="*/ 2218 w 7207"/>
                    <a:gd name="connsiteY171" fmla="*/ 14965 h 14964"/>
                    <a:gd name="connsiteX172" fmla="*/ 2218 w 7207"/>
                    <a:gd name="connsiteY172" fmla="*/ 14965 h 14964"/>
                    <a:gd name="connsiteX173" fmla="*/ 2218 w 7207"/>
                    <a:gd name="connsiteY173" fmla="*/ 14965 h 14964"/>
                    <a:gd name="connsiteX174" fmla="*/ 2218 w 7207"/>
                    <a:gd name="connsiteY174" fmla="*/ 14965 h 14964"/>
                    <a:gd name="connsiteX175" fmla="*/ 2218 w 7207"/>
                    <a:gd name="connsiteY175" fmla="*/ 14965 h 14964"/>
                    <a:gd name="connsiteX176" fmla="*/ 2218 w 7207"/>
                    <a:gd name="connsiteY176" fmla="*/ 14965 h 14964"/>
                    <a:gd name="connsiteX177" fmla="*/ 2218 w 7207"/>
                    <a:gd name="connsiteY177" fmla="*/ 14965 h 14964"/>
                    <a:gd name="connsiteX178" fmla="*/ 1941 w 7207"/>
                    <a:gd name="connsiteY178" fmla="*/ 14965 h 14964"/>
                    <a:gd name="connsiteX179" fmla="*/ 1941 w 7207"/>
                    <a:gd name="connsiteY179" fmla="*/ 14965 h 14964"/>
                    <a:gd name="connsiteX180" fmla="*/ 1941 w 7207"/>
                    <a:gd name="connsiteY180" fmla="*/ 14688 h 14964"/>
                    <a:gd name="connsiteX181" fmla="*/ 1941 w 7207"/>
                    <a:gd name="connsiteY181" fmla="*/ 14411 h 14964"/>
                    <a:gd name="connsiteX182" fmla="*/ 1941 w 7207"/>
                    <a:gd name="connsiteY182" fmla="*/ 14411 h 14964"/>
                    <a:gd name="connsiteX183" fmla="*/ 1941 w 7207"/>
                    <a:gd name="connsiteY183" fmla="*/ 14411 h 14964"/>
                    <a:gd name="connsiteX184" fmla="*/ 1941 w 7207"/>
                    <a:gd name="connsiteY184" fmla="*/ 14133 h 14964"/>
                    <a:gd name="connsiteX185" fmla="*/ 1941 w 7207"/>
                    <a:gd name="connsiteY185" fmla="*/ 13856 h 14964"/>
                    <a:gd name="connsiteX186" fmla="*/ 1941 w 7207"/>
                    <a:gd name="connsiteY186" fmla="*/ 13856 h 14964"/>
                    <a:gd name="connsiteX187" fmla="*/ 1941 w 7207"/>
                    <a:gd name="connsiteY187" fmla="*/ 13856 h 14964"/>
                    <a:gd name="connsiteX188" fmla="*/ 1941 w 7207"/>
                    <a:gd name="connsiteY188" fmla="*/ 13302 h 14964"/>
                    <a:gd name="connsiteX189" fmla="*/ 1941 w 7207"/>
                    <a:gd name="connsiteY189" fmla="*/ 13302 h 14964"/>
                    <a:gd name="connsiteX190" fmla="*/ 1941 w 7207"/>
                    <a:gd name="connsiteY190" fmla="*/ 13302 h 14964"/>
                    <a:gd name="connsiteX191" fmla="*/ 1663 w 7207"/>
                    <a:gd name="connsiteY191" fmla="*/ 12470 h 14964"/>
                    <a:gd name="connsiteX192" fmla="*/ 1663 w 7207"/>
                    <a:gd name="connsiteY192" fmla="*/ 12470 h 14964"/>
                    <a:gd name="connsiteX193" fmla="*/ 1663 w 7207"/>
                    <a:gd name="connsiteY193" fmla="*/ 12470 h 14964"/>
                    <a:gd name="connsiteX194" fmla="*/ 1663 w 7207"/>
                    <a:gd name="connsiteY194" fmla="*/ 12470 h 14964"/>
                    <a:gd name="connsiteX195" fmla="*/ 1663 w 7207"/>
                    <a:gd name="connsiteY195" fmla="*/ 11916 h 14964"/>
                    <a:gd name="connsiteX196" fmla="*/ 1663 w 7207"/>
                    <a:gd name="connsiteY196" fmla="*/ 11639 h 14964"/>
                    <a:gd name="connsiteX197" fmla="*/ 1109 w 7207"/>
                    <a:gd name="connsiteY197" fmla="*/ 11639 h 14964"/>
                    <a:gd name="connsiteX198" fmla="*/ 554 w 7207"/>
                    <a:gd name="connsiteY198" fmla="*/ 11639 h 14964"/>
                    <a:gd name="connsiteX199" fmla="*/ 554 w 7207"/>
                    <a:gd name="connsiteY199" fmla="*/ 11639 h 14964"/>
                    <a:gd name="connsiteX200" fmla="*/ 554 w 7207"/>
                    <a:gd name="connsiteY200" fmla="*/ 11639 h 14964"/>
                    <a:gd name="connsiteX201" fmla="*/ 554 w 7207"/>
                    <a:gd name="connsiteY201" fmla="*/ 11639 h 14964"/>
                    <a:gd name="connsiteX202" fmla="*/ 554 w 7207"/>
                    <a:gd name="connsiteY202" fmla="*/ 11639 h 14964"/>
                    <a:gd name="connsiteX203" fmla="*/ 554 w 7207"/>
                    <a:gd name="connsiteY203" fmla="*/ 11639 h 14964"/>
                    <a:gd name="connsiteX204" fmla="*/ 554 w 7207"/>
                    <a:gd name="connsiteY204" fmla="*/ 11639 h 14964"/>
                    <a:gd name="connsiteX205" fmla="*/ 277 w 7207"/>
                    <a:gd name="connsiteY205" fmla="*/ 11639 h 14964"/>
                    <a:gd name="connsiteX206" fmla="*/ 277 w 7207"/>
                    <a:gd name="connsiteY206" fmla="*/ 11639 h 14964"/>
                    <a:gd name="connsiteX207" fmla="*/ 277 w 7207"/>
                    <a:gd name="connsiteY207" fmla="*/ 11639 h 14964"/>
                    <a:gd name="connsiteX208" fmla="*/ 0 w 7207"/>
                    <a:gd name="connsiteY208" fmla="*/ 11639 h 14964"/>
                    <a:gd name="connsiteX209" fmla="*/ 0 w 7207"/>
                    <a:gd name="connsiteY209" fmla="*/ 11639 h 14964"/>
                    <a:gd name="connsiteX210" fmla="*/ 0 w 7207"/>
                    <a:gd name="connsiteY210" fmla="*/ 11639 h 14964"/>
                    <a:gd name="connsiteX211" fmla="*/ 0 w 7207"/>
                    <a:gd name="connsiteY211" fmla="*/ 11639 h 14964"/>
                    <a:gd name="connsiteX212" fmla="*/ 0 w 7207"/>
                    <a:gd name="connsiteY212" fmla="*/ 11639 h 14964"/>
                    <a:gd name="connsiteX213" fmla="*/ 0 w 7207"/>
                    <a:gd name="connsiteY213" fmla="*/ 11639 h 14964"/>
                    <a:gd name="connsiteX214" fmla="*/ 0 w 7207"/>
                    <a:gd name="connsiteY214" fmla="*/ 11639 h 14964"/>
                    <a:gd name="connsiteX215" fmla="*/ 0 w 7207"/>
                    <a:gd name="connsiteY215" fmla="*/ 11639 h 14964"/>
                    <a:gd name="connsiteX216" fmla="*/ 0 w 7207"/>
                    <a:gd name="connsiteY216" fmla="*/ 11639 h 14964"/>
                    <a:gd name="connsiteX217" fmla="*/ 0 w 7207"/>
                    <a:gd name="connsiteY217" fmla="*/ 11639 h 14964"/>
                    <a:gd name="connsiteX218" fmla="*/ 0 w 7207"/>
                    <a:gd name="connsiteY218" fmla="*/ 11639 h 14964"/>
                    <a:gd name="connsiteX219" fmla="*/ 0 w 7207"/>
                    <a:gd name="connsiteY219" fmla="*/ 11639 h 14964"/>
                    <a:gd name="connsiteX220" fmla="*/ 0 w 7207"/>
                    <a:gd name="connsiteY220" fmla="*/ 11639 h 14964"/>
                    <a:gd name="connsiteX221" fmla="*/ 0 w 7207"/>
                    <a:gd name="connsiteY221" fmla="*/ 11639 h 14964"/>
                    <a:gd name="connsiteX222" fmla="*/ 0 w 7207"/>
                    <a:gd name="connsiteY222" fmla="*/ 11639 h 14964"/>
                    <a:gd name="connsiteX223" fmla="*/ 0 w 7207"/>
                    <a:gd name="connsiteY223" fmla="*/ 11639 h 14964"/>
                    <a:gd name="connsiteX224" fmla="*/ 0 w 7207"/>
                    <a:gd name="connsiteY224" fmla="*/ 11639 h 14964"/>
                    <a:gd name="connsiteX225" fmla="*/ 0 w 7207"/>
                    <a:gd name="connsiteY225" fmla="*/ 11639 h 14964"/>
                    <a:gd name="connsiteX226" fmla="*/ 0 w 7207"/>
                    <a:gd name="connsiteY226" fmla="*/ 11639 h 14964"/>
                    <a:gd name="connsiteX227" fmla="*/ 0 w 7207"/>
                    <a:gd name="connsiteY227" fmla="*/ 11639 h 14964"/>
                    <a:gd name="connsiteX228" fmla="*/ 0 w 7207"/>
                    <a:gd name="connsiteY228" fmla="*/ 11639 h 14964"/>
                    <a:gd name="connsiteX229" fmla="*/ 0 w 7207"/>
                    <a:gd name="connsiteY229" fmla="*/ 11639 h 14964"/>
                    <a:gd name="connsiteX230" fmla="*/ 0 w 7207"/>
                    <a:gd name="connsiteY230" fmla="*/ 11639 h 14964"/>
                    <a:gd name="connsiteX231" fmla="*/ 0 w 7207"/>
                    <a:gd name="connsiteY231" fmla="*/ 11639 h 14964"/>
                    <a:gd name="connsiteX232" fmla="*/ 0 w 7207"/>
                    <a:gd name="connsiteY232" fmla="*/ 11639 h 14964"/>
                    <a:gd name="connsiteX233" fmla="*/ 0 w 7207"/>
                    <a:gd name="connsiteY233" fmla="*/ 11639 h 14964"/>
                    <a:gd name="connsiteX234" fmla="*/ 0 w 7207"/>
                    <a:gd name="connsiteY234" fmla="*/ 11639 h 14964"/>
                    <a:gd name="connsiteX235" fmla="*/ 0 w 7207"/>
                    <a:gd name="connsiteY235" fmla="*/ 11639 h 14964"/>
                    <a:gd name="connsiteX236" fmla="*/ 0 w 7207"/>
                    <a:gd name="connsiteY236" fmla="*/ 11639 h 14964"/>
                    <a:gd name="connsiteX237" fmla="*/ 0 w 7207"/>
                    <a:gd name="connsiteY237" fmla="*/ 11639 h 14964"/>
                    <a:gd name="connsiteX238" fmla="*/ 0 w 7207"/>
                    <a:gd name="connsiteY238" fmla="*/ 11639 h 14964"/>
                    <a:gd name="connsiteX239" fmla="*/ 0 w 7207"/>
                    <a:gd name="connsiteY239" fmla="*/ 11639 h 14964"/>
                    <a:gd name="connsiteX240" fmla="*/ 0 w 7207"/>
                    <a:gd name="connsiteY240" fmla="*/ 11639 h 14964"/>
                    <a:gd name="connsiteX241" fmla="*/ 0 w 7207"/>
                    <a:gd name="connsiteY241" fmla="*/ 11639 h 14964"/>
                    <a:gd name="connsiteX242" fmla="*/ 0 w 7207"/>
                    <a:gd name="connsiteY242" fmla="*/ 11639 h 14964"/>
                    <a:gd name="connsiteX243" fmla="*/ 0 w 7207"/>
                    <a:gd name="connsiteY243" fmla="*/ 11639 h 14964"/>
                    <a:gd name="connsiteX244" fmla="*/ 0 w 7207"/>
                    <a:gd name="connsiteY244" fmla="*/ 11639 h 14964"/>
                    <a:gd name="connsiteX245" fmla="*/ 0 w 7207"/>
                    <a:gd name="connsiteY245" fmla="*/ 11639 h 14964"/>
                    <a:gd name="connsiteX246" fmla="*/ 0 w 7207"/>
                    <a:gd name="connsiteY246" fmla="*/ 11639 h 14964"/>
                    <a:gd name="connsiteX247" fmla="*/ 0 w 7207"/>
                    <a:gd name="connsiteY247" fmla="*/ 11639 h 14964"/>
                    <a:gd name="connsiteX248" fmla="*/ 0 w 7207"/>
                    <a:gd name="connsiteY248" fmla="*/ 11639 h 14964"/>
                    <a:gd name="connsiteX249" fmla="*/ 0 w 7207"/>
                    <a:gd name="connsiteY249" fmla="*/ 11639 h 14964"/>
                    <a:gd name="connsiteX250" fmla="*/ 0 w 7207"/>
                    <a:gd name="connsiteY250" fmla="*/ 11639 h 14964"/>
                    <a:gd name="connsiteX251" fmla="*/ 0 w 7207"/>
                    <a:gd name="connsiteY251" fmla="*/ 11639 h 14964"/>
                    <a:gd name="connsiteX252" fmla="*/ 0 w 7207"/>
                    <a:gd name="connsiteY252" fmla="*/ 11639 h 14964"/>
                    <a:gd name="connsiteX253" fmla="*/ 0 w 7207"/>
                    <a:gd name="connsiteY253" fmla="*/ 11639 h 14964"/>
                    <a:gd name="connsiteX254" fmla="*/ 0 w 7207"/>
                    <a:gd name="connsiteY254" fmla="*/ 11639 h 14964"/>
                    <a:gd name="connsiteX255" fmla="*/ 0 w 7207"/>
                    <a:gd name="connsiteY255" fmla="*/ 11639 h 14964"/>
                    <a:gd name="connsiteX256" fmla="*/ 0 w 7207"/>
                    <a:gd name="connsiteY256" fmla="*/ 11639 h 14964"/>
                    <a:gd name="connsiteX257" fmla="*/ 0 w 7207"/>
                    <a:gd name="connsiteY257" fmla="*/ 11639 h 14964"/>
                    <a:gd name="connsiteX258" fmla="*/ 0 w 7207"/>
                    <a:gd name="connsiteY258" fmla="*/ 11639 h 14964"/>
                    <a:gd name="connsiteX259" fmla="*/ 0 w 7207"/>
                    <a:gd name="connsiteY259" fmla="*/ 11639 h 14964"/>
                    <a:gd name="connsiteX260" fmla="*/ 0 w 7207"/>
                    <a:gd name="connsiteY260" fmla="*/ 11639 h 14964"/>
                    <a:gd name="connsiteX261" fmla="*/ 0 w 7207"/>
                    <a:gd name="connsiteY261" fmla="*/ 11639 h 14964"/>
                    <a:gd name="connsiteX262" fmla="*/ 0 w 7207"/>
                    <a:gd name="connsiteY262" fmla="*/ 11639 h 14964"/>
                    <a:gd name="connsiteX263" fmla="*/ 0 w 7207"/>
                    <a:gd name="connsiteY263" fmla="*/ 11639 h 14964"/>
                    <a:gd name="connsiteX264" fmla="*/ 0 w 7207"/>
                    <a:gd name="connsiteY264" fmla="*/ 11639 h 14964"/>
                    <a:gd name="connsiteX265" fmla="*/ 0 w 7207"/>
                    <a:gd name="connsiteY265" fmla="*/ 11362 h 14964"/>
                    <a:gd name="connsiteX266" fmla="*/ 0 w 7207"/>
                    <a:gd name="connsiteY266" fmla="*/ 11362 h 14964"/>
                    <a:gd name="connsiteX267" fmla="*/ 0 w 7207"/>
                    <a:gd name="connsiteY267" fmla="*/ 11362 h 14964"/>
                    <a:gd name="connsiteX268" fmla="*/ 0 w 7207"/>
                    <a:gd name="connsiteY268" fmla="*/ 11362 h 14964"/>
                    <a:gd name="connsiteX269" fmla="*/ 0 w 7207"/>
                    <a:gd name="connsiteY269" fmla="*/ 11362 h 14964"/>
                    <a:gd name="connsiteX270" fmla="*/ 0 w 7207"/>
                    <a:gd name="connsiteY270" fmla="*/ 11362 h 14964"/>
                    <a:gd name="connsiteX271" fmla="*/ 0 w 7207"/>
                    <a:gd name="connsiteY271" fmla="*/ 11362 h 14964"/>
                    <a:gd name="connsiteX272" fmla="*/ 0 w 7207"/>
                    <a:gd name="connsiteY272" fmla="*/ 11362 h 14964"/>
                    <a:gd name="connsiteX273" fmla="*/ 0 w 7207"/>
                    <a:gd name="connsiteY273" fmla="*/ 11362 h 14964"/>
                    <a:gd name="connsiteX274" fmla="*/ 0 w 7207"/>
                    <a:gd name="connsiteY274" fmla="*/ 11362 h 14964"/>
                    <a:gd name="connsiteX275" fmla="*/ 0 w 7207"/>
                    <a:gd name="connsiteY275" fmla="*/ 11362 h 14964"/>
                    <a:gd name="connsiteX276" fmla="*/ 0 w 7207"/>
                    <a:gd name="connsiteY276" fmla="*/ 11362 h 14964"/>
                    <a:gd name="connsiteX277" fmla="*/ 0 w 7207"/>
                    <a:gd name="connsiteY277" fmla="*/ 10808 h 14964"/>
                    <a:gd name="connsiteX278" fmla="*/ 0 w 7207"/>
                    <a:gd name="connsiteY278" fmla="*/ 10808 h 14964"/>
                    <a:gd name="connsiteX279" fmla="*/ 0 w 7207"/>
                    <a:gd name="connsiteY279" fmla="*/ 10808 h 14964"/>
                    <a:gd name="connsiteX280" fmla="*/ 554 w 7207"/>
                    <a:gd name="connsiteY280" fmla="*/ 10808 h 14964"/>
                    <a:gd name="connsiteX281" fmla="*/ 554 w 7207"/>
                    <a:gd name="connsiteY281" fmla="*/ 10808 h 14964"/>
                    <a:gd name="connsiteX282" fmla="*/ 554 w 7207"/>
                    <a:gd name="connsiteY282" fmla="*/ 10808 h 14964"/>
                    <a:gd name="connsiteX283" fmla="*/ 554 w 7207"/>
                    <a:gd name="connsiteY283" fmla="*/ 10808 h 14964"/>
                    <a:gd name="connsiteX284" fmla="*/ 554 w 7207"/>
                    <a:gd name="connsiteY284" fmla="*/ 10808 h 14964"/>
                    <a:gd name="connsiteX285" fmla="*/ 554 w 7207"/>
                    <a:gd name="connsiteY285" fmla="*/ 10808 h 14964"/>
                    <a:gd name="connsiteX286" fmla="*/ 554 w 7207"/>
                    <a:gd name="connsiteY286" fmla="*/ 10808 h 14964"/>
                    <a:gd name="connsiteX287" fmla="*/ 554 w 7207"/>
                    <a:gd name="connsiteY287" fmla="*/ 10808 h 14964"/>
                    <a:gd name="connsiteX288" fmla="*/ 1386 w 7207"/>
                    <a:gd name="connsiteY288" fmla="*/ 10808 h 14964"/>
                    <a:gd name="connsiteX289" fmla="*/ 1386 w 7207"/>
                    <a:gd name="connsiteY289" fmla="*/ 10808 h 14964"/>
                    <a:gd name="connsiteX290" fmla="*/ 1386 w 7207"/>
                    <a:gd name="connsiteY290" fmla="*/ 10808 h 14964"/>
                    <a:gd name="connsiteX291" fmla="*/ 1386 w 7207"/>
                    <a:gd name="connsiteY291" fmla="*/ 10808 h 14964"/>
                    <a:gd name="connsiteX292" fmla="*/ 1386 w 7207"/>
                    <a:gd name="connsiteY292" fmla="*/ 10808 h 14964"/>
                    <a:gd name="connsiteX293" fmla="*/ 1386 w 7207"/>
                    <a:gd name="connsiteY293" fmla="*/ 10808 h 14964"/>
                    <a:gd name="connsiteX294" fmla="*/ 1386 w 7207"/>
                    <a:gd name="connsiteY294" fmla="*/ 10808 h 14964"/>
                    <a:gd name="connsiteX295" fmla="*/ 1386 w 7207"/>
                    <a:gd name="connsiteY295" fmla="*/ 10808 h 14964"/>
                    <a:gd name="connsiteX296" fmla="*/ 1386 w 7207"/>
                    <a:gd name="connsiteY296" fmla="*/ 10808 h 14964"/>
                    <a:gd name="connsiteX297" fmla="*/ 1386 w 7207"/>
                    <a:gd name="connsiteY297" fmla="*/ 10808 h 14964"/>
                    <a:gd name="connsiteX298" fmla="*/ 1386 w 7207"/>
                    <a:gd name="connsiteY298" fmla="*/ 11085 h 14964"/>
                    <a:gd name="connsiteX299" fmla="*/ 1386 w 7207"/>
                    <a:gd name="connsiteY299" fmla="*/ 11085 h 14964"/>
                    <a:gd name="connsiteX300" fmla="*/ 1386 w 7207"/>
                    <a:gd name="connsiteY300" fmla="*/ 11085 h 14964"/>
                    <a:gd name="connsiteX301" fmla="*/ 1386 w 7207"/>
                    <a:gd name="connsiteY301" fmla="*/ 11085 h 14964"/>
                    <a:gd name="connsiteX302" fmla="*/ 1386 w 7207"/>
                    <a:gd name="connsiteY302" fmla="*/ 11085 h 14964"/>
                    <a:gd name="connsiteX303" fmla="*/ 1386 w 7207"/>
                    <a:gd name="connsiteY303" fmla="*/ 11085 h 14964"/>
                    <a:gd name="connsiteX304" fmla="*/ 1386 w 7207"/>
                    <a:gd name="connsiteY304" fmla="*/ 11085 h 14964"/>
                    <a:gd name="connsiteX305" fmla="*/ 1386 w 7207"/>
                    <a:gd name="connsiteY305" fmla="*/ 11085 h 14964"/>
                    <a:gd name="connsiteX306" fmla="*/ 1386 w 7207"/>
                    <a:gd name="connsiteY306" fmla="*/ 11085 h 14964"/>
                    <a:gd name="connsiteX307" fmla="*/ 1386 w 7207"/>
                    <a:gd name="connsiteY307" fmla="*/ 11085 h 14964"/>
                    <a:gd name="connsiteX308" fmla="*/ 1386 w 7207"/>
                    <a:gd name="connsiteY308" fmla="*/ 11085 h 14964"/>
                    <a:gd name="connsiteX309" fmla="*/ 1386 w 7207"/>
                    <a:gd name="connsiteY309" fmla="*/ 11085 h 14964"/>
                    <a:gd name="connsiteX310" fmla="*/ 1386 w 7207"/>
                    <a:gd name="connsiteY310" fmla="*/ 11085 h 14964"/>
                    <a:gd name="connsiteX311" fmla="*/ 1386 w 7207"/>
                    <a:gd name="connsiteY311" fmla="*/ 10808 h 14964"/>
                    <a:gd name="connsiteX312" fmla="*/ 1386 w 7207"/>
                    <a:gd name="connsiteY312" fmla="*/ 10808 h 14964"/>
                    <a:gd name="connsiteX313" fmla="*/ 1386 w 7207"/>
                    <a:gd name="connsiteY313" fmla="*/ 10808 h 14964"/>
                    <a:gd name="connsiteX314" fmla="*/ 1386 w 7207"/>
                    <a:gd name="connsiteY314" fmla="*/ 10808 h 14964"/>
                    <a:gd name="connsiteX315" fmla="*/ 1386 w 7207"/>
                    <a:gd name="connsiteY315" fmla="*/ 10808 h 14964"/>
                    <a:gd name="connsiteX316" fmla="*/ 1386 w 7207"/>
                    <a:gd name="connsiteY316" fmla="*/ 10808 h 14964"/>
                    <a:gd name="connsiteX317" fmla="*/ 1663 w 7207"/>
                    <a:gd name="connsiteY317" fmla="*/ 10808 h 14964"/>
                    <a:gd name="connsiteX318" fmla="*/ 1663 w 7207"/>
                    <a:gd name="connsiteY318" fmla="*/ 10531 h 14964"/>
                    <a:gd name="connsiteX319" fmla="*/ 1663 w 7207"/>
                    <a:gd name="connsiteY319" fmla="*/ 10531 h 14964"/>
                    <a:gd name="connsiteX320" fmla="*/ 1663 w 7207"/>
                    <a:gd name="connsiteY320" fmla="*/ 10531 h 14964"/>
                    <a:gd name="connsiteX321" fmla="*/ 1663 w 7207"/>
                    <a:gd name="connsiteY321" fmla="*/ 10531 h 14964"/>
                    <a:gd name="connsiteX322" fmla="*/ 1663 w 7207"/>
                    <a:gd name="connsiteY322" fmla="*/ 10531 h 14964"/>
                    <a:gd name="connsiteX323" fmla="*/ 1663 w 7207"/>
                    <a:gd name="connsiteY323" fmla="*/ 10531 h 14964"/>
                    <a:gd name="connsiteX324" fmla="*/ 1386 w 7207"/>
                    <a:gd name="connsiteY324" fmla="*/ 10531 h 14964"/>
                    <a:gd name="connsiteX325" fmla="*/ 1386 w 7207"/>
                    <a:gd name="connsiteY325" fmla="*/ 10531 h 14964"/>
                    <a:gd name="connsiteX326" fmla="*/ 1386 w 7207"/>
                    <a:gd name="connsiteY326" fmla="*/ 10531 h 14964"/>
                    <a:gd name="connsiteX327" fmla="*/ 1386 w 7207"/>
                    <a:gd name="connsiteY327" fmla="*/ 10531 h 14964"/>
                    <a:gd name="connsiteX328" fmla="*/ 554 w 7207"/>
                    <a:gd name="connsiteY328" fmla="*/ 10531 h 14964"/>
                    <a:gd name="connsiteX329" fmla="*/ 554 w 7207"/>
                    <a:gd name="connsiteY329" fmla="*/ 10531 h 14964"/>
                    <a:gd name="connsiteX330" fmla="*/ 554 w 7207"/>
                    <a:gd name="connsiteY330" fmla="*/ 10531 h 14964"/>
                    <a:gd name="connsiteX331" fmla="*/ 277 w 7207"/>
                    <a:gd name="connsiteY331" fmla="*/ 10531 h 14964"/>
                    <a:gd name="connsiteX332" fmla="*/ 277 w 7207"/>
                    <a:gd name="connsiteY332" fmla="*/ 10531 h 14964"/>
                    <a:gd name="connsiteX333" fmla="*/ 277 w 7207"/>
                    <a:gd name="connsiteY333" fmla="*/ 10531 h 14964"/>
                    <a:gd name="connsiteX334" fmla="*/ 0 w 7207"/>
                    <a:gd name="connsiteY334" fmla="*/ 10254 h 14964"/>
                    <a:gd name="connsiteX335" fmla="*/ 0 w 7207"/>
                    <a:gd name="connsiteY335" fmla="*/ 10254 h 14964"/>
                    <a:gd name="connsiteX336" fmla="*/ 0 w 7207"/>
                    <a:gd name="connsiteY336" fmla="*/ 10254 h 14964"/>
                    <a:gd name="connsiteX337" fmla="*/ 0 w 7207"/>
                    <a:gd name="connsiteY337" fmla="*/ 10254 h 14964"/>
                    <a:gd name="connsiteX338" fmla="*/ 0 w 7207"/>
                    <a:gd name="connsiteY338" fmla="*/ 9699 h 14964"/>
                    <a:gd name="connsiteX339" fmla="*/ 0 w 7207"/>
                    <a:gd name="connsiteY339" fmla="*/ 9699 h 14964"/>
                    <a:gd name="connsiteX340" fmla="*/ 0 w 7207"/>
                    <a:gd name="connsiteY340" fmla="*/ 9699 h 14964"/>
                    <a:gd name="connsiteX341" fmla="*/ 0 w 7207"/>
                    <a:gd name="connsiteY341" fmla="*/ 9699 h 14964"/>
                    <a:gd name="connsiteX342" fmla="*/ 0 w 7207"/>
                    <a:gd name="connsiteY342" fmla="*/ 9699 h 14964"/>
                    <a:gd name="connsiteX343" fmla="*/ 0 w 7207"/>
                    <a:gd name="connsiteY343" fmla="*/ 9422 h 14964"/>
                    <a:gd name="connsiteX344" fmla="*/ 0 w 7207"/>
                    <a:gd name="connsiteY344" fmla="*/ 9422 h 14964"/>
                    <a:gd name="connsiteX345" fmla="*/ 0 w 7207"/>
                    <a:gd name="connsiteY345" fmla="*/ 9422 h 14964"/>
                    <a:gd name="connsiteX346" fmla="*/ 0 w 7207"/>
                    <a:gd name="connsiteY346" fmla="*/ 9422 h 14964"/>
                    <a:gd name="connsiteX347" fmla="*/ 554 w 7207"/>
                    <a:gd name="connsiteY347" fmla="*/ 9422 h 14964"/>
                    <a:gd name="connsiteX348" fmla="*/ 832 w 7207"/>
                    <a:gd name="connsiteY348" fmla="*/ 9422 h 14964"/>
                    <a:gd name="connsiteX349" fmla="*/ 1109 w 7207"/>
                    <a:gd name="connsiteY349" fmla="*/ 9422 h 14964"/>
                    <a:gd name="connsiteX350" fmla="*/ 1109 w 7207"/>
                    <a:gd name="connsiteY350" fmla="*/ 9422 h 14964"/>
                    <a:gd name="connsiteX351" fmla="*/ 1109 w 7207"/>
                    <a:gd name="connsiteY351" fmla="*/ 9422 h 14964"/>
                    <a:gd name="connsiteX352" fmla="*/ 1109 w 7207"/>
                    <a:gd name="connsiteY352" fmla="*/ 9422 h 14964"/>
                    <a:gd name="connsiteX353" fmla="*/ 1109 w 7207"/>
                    <a:gd name="connsiteY353" fmla="*/ 8868 h 14964"/>
                    <a:gd name="connsiteX354" fmla="*/ 1386 w 7207"/>
                    <a:gd name="connsiteY354" fmla="*/ 8314 h 14964"/>
                    <a:gd name="connsiteX355" fmla="*/ 1386 w 7207"/>
                    <a:gd name="connsiteY355" fmla="*/ 7760 h 14964"/>
                    <a:gd name="connsiteX356" fmla="*/ 1386 w 7207"/>
                    <a:gd name="connsiteY356" fmla="*/ 7482 h 14964"/>
                    <a:gd name="connsiteX357" fmla="*/ 1663 w 7207"/>
                    <a:gd name="connsiteY357" fmla="*/ 7482 h 14964"/>
                    <a:gd name="connsiteX358" fmla="*/ 1663 w 7207"/>
                    <a:gd name="connsiteY358" fmla="*/ 7482 h 14964"/>
                    <a:gd name="connsiteX359" fmla="*/ 1663 w 7207"/>
                    <a:gd name="connsiteY359" fmla="*/ 7482 h 14964"/>
                    <a:gd name="connsiteX360" fmla="*/ 1663 w 7207"/>
                    <a:gd name="connsiteY360" fmla="*/ 7482 h 14964"/>
                    <a:gd name="connsiteX361" fmla="*/ 1941 w 7207"/>
                    <a:gd name="connsiteY361" fmla="*/ 7482 h 14964"/>
                    <a:gd name="connsiteX362" fmla="*/ 1941 w 7207"/>
                    <a:gd name="connsiteY362" fmla="*/ 7482 h 14964"/>
                    <a:gd name="connsiteX363" fmla="*/ 1941 w 7207"/>
                    <a:gd name="connsiteY363" fmla="*/ 7482 h 14964"/>
                    <a:gd name="connsiteX364" fmla="*/ 1941 w 7207"/>
                    <a:gd name="connsiteY364" fmla="*/ 7482 h 14964"/>
                    <a:gd name="connsiteX365" fmla="*/ 1941 w 7207"/>
                    <a:gd name="connsiteY365" fmla="*/ 7482 h 14964"/>
                    <a:gd name="connsiteX366" fmla="*/ 1941 w 7207"/>
                    <a:gd name="connsiteY366" fmla="*/ 7482 h 14964"/>
                    <a:gd name="connsiteX367" fmla="*/ 1941 w 7207"/>
                    <a:gd name="connsiteY367" fmla="*/ 7482 h 14964"/>
                    <a:gd name="connsiteX368" fmla="*/ 1941 w 7207"/>
                    <a:gd name="connsiteY368" fmla="*/ 7482 h 14964"/>
                    <a:gd name="connsiteX369" fmla="*/ 1941 w 7207"/>
                    <a:gd name="connsiteY369" fmla="*/ 7482 h 14964"/>
                    <a:gd name="connsiteX370" fmla="*/ 1941 w 7207"/>
                    <a:gd name="connsiteY370" fmla="*/ 6928 h 14964"/>
                    <a:gd name="connsiteX371" fmla="*/ 1941 w 7207"/>
                    <a:gd name="connsiteY371" fmla="*/ 6928 h 14964"/>
                    <a:gd name="connsiteX372" fmla="*/ 1941 w 7207"/>
                    <a:gd name="connsiteY372" fmla="*/ 6651 h 14964"/>
                    <a:gd name="connsiteX373" fmla="*/ 1941 w 7207"/>
                    <a:gd name="connsiteY373" fmla="*/ 6651 h 14964"/>
                    <a:gd name="connsiteX374" fmla="*/ 1941 w 7207"/>
                    <a:gd name="connsiteY374" fmla="*/ 6651 h 14964"/>
                    <a:gd name="connsiteX375" fmla="*/ 1941 w 7207"/>
                    <a:gd name="connsiteY375" fmla="*/ 6651 h 14964"/>
                    <a:gd name="connsiteX376" fmla="*/ 1941 w 7207"/>
                    <a:gd name="connsiteY376" fmla="*/ 6651 h 14964"/>
                    <a:gd name="connsiteX377" fmla="*/ 1941 w 7207"/>
                    <a:gd name="connsiteY377" fmla="*/ 6374 h 14964"/>
                    <a:gd name="connsiteX378" fmla="*/ 2495 w 7207"/>
                    <a:gd name="connsiteY378" fmla="*/ 6374 h 14964"/>
                    <a:gd name="connsiteX379" fmla="*/ 2495 w 7207"/>
                    <a:gd name="connsiteY379" fmla="*/ 6374 h 14964"/>
                    <a:gd name="connsiteX380" fmla="*/ 3327 w 7207"/>
                    <a:gd name="connsiteY380" fmla="*/ 6374 h 14964"/>
                    <a:gd name="connsiteX381" fmla="*/ 3327 w 7207"/>
                    <a:gd name="connsiteY381" fmla="*/ 6374 h 14964"/>
                    <a:gd name="connsiteX382" fmla="*/ 3327 w 7207"/>
                    <a:gd name="connsiteY382" fmla="*/ 6374 h 14964"/>
                    <a:gd name="connsiteX383" fmla="*/ 3604 w 7207"/>
                    <a:gd name="connsiteY383" fmla="*/ 6374 h 14964"/>
                    <a:gd name="connsiteX384" fmla="*/ 3604 w 7207"/>
                    <a:gd name="connsiteY384" fmla="*/ 6374 h 14964"/>
                    <a:gd name="connsiteX385" fmla="*/ 3604 w 7207"/>
                    <a:gd name="connsiteY385" fmla="*/ 6374 h 14964"/>
                    <a:gd name="connsiteX386" fmla="*/ 3604 w 7207"/>
                    <a:gd name="connsiteY386" fmla="*/ 6374 h 14964"/>
                    <a:gd name="connsiteX387" fmla="*/ 3604 w 7207"/>
                    <a:gd name="connsiteY387" fmla="*/ 6097 h 14964"/>
                    <a:gd name="connsiteX388" fmla="*/ 3604 w 7207"/>
                    <a:gd name="connsiteY388" fmla="*/ 6097 h 14964"/>
                    <a:gd name="connsiteX389" fmla="*/ 3604 w 7207"/>
                    <a:gd name="connsiteY389" fmla="*/ 6097 h 14964"/>
                    <a:gd name="connsiteX390" fmla="*/ 3604 w 7207"/>
                    <a:gd name="connsiteY390" fmla="*/ 6097 h 14964"/>
                    <a:gd name="connsiteX391" fmla="*/ 3881 w 7207"/>
                    <a:gd name="connsiteY391" fmla="*/ 5820 h 14964"/>
                    <a:gd name="connsiteX392" fmla="*/ 3881 w 7207"/>
                    <a:gd name="connsiteY392" fmla="*/ 5820 h 14964"/>
                    <a:gd name="connsiteX393" fmla="*/ 3881 w 7207"/>
                    <a:gd name="connsiteY393" fmla="*/ 5820 h 14964"/>
                    <a:gd name="connsiteX394" fmla="*/ 4159 w 7207"/>
                    <a:gd name="connsiteY394" fmla="*/ 5820 h 14964"/>
                    <a:gd name="connsiteX395" fmla="*/ 4159 w 7207"/>
                    <a:gd name="connsiteY395" fmla="*/ 5820 h 14964"/>
                    <a:gd name="connsiteX396" fmla="*/ 4435 w 7207"/>
                    <a:gd name="connsiteY396" fmla="*/ 5820 h 14964"/>
                    <a:gd name="connsiteX397" fmla="*/ 4435 w 7207"/>
                    <a:gd name="connsiteY397" fmla="*/ 5820 h 14964"/>
                    <a:gd name="connsiteX398" fmla="*/ 4990 w 7207"/>
                    <a:gd name="connsiteY398" fmla="*/ 6097 h 14964"/>
                    <a:gd name="connsiteX399" fmla="*/ 5545 w 7207"/>
                    <a:gd name="connsiteY399" fmla="*/ 6097 h 14964"/>
                    <a:gd name="connsiteX400" fmla="*/ 5545 w 7207"/>
                    <a:gd name="connsiteY400" fmla="*/ 6097 h 14964"/>
                    <a:gd name="connsiteX401" fmla="*/ 5545 w 7207"/>
                    <a:gd name="connsiteY401" fmla="*/ 6097 h 14964"/>
                    <a:gd name="connsiteX402" fmla="*/ 6653 w 7207"/>
                    <a:gd name="connsiteY402" fmla="*/ 4988 h 14964"/>
                    <a:gd name="connsiteX403" fmla="*/ 6653 w 7207"/>
                    <a:gd name="connsiteY403" fmla="*/ 4434 h 14964"/>
                    <a:gd name="connsiteX404" fmla="*/ 7208 w 7207"/>
                    <a:gd name="connsiteY404" fmla="*/ 4157 h 14964"/>
                    <a:gd name="connsiteX405" fmla="*/ 7208 w 7207"/>
                    <a:gd name="connsiteY405" fmla="*/ 3880 h 14964"/>
                    <a:gd name="connsiteX406" fmla="*/ 7208 w 7207"/>
                    <a:gd name="connsiteY406" fmla="*/ 3603 h 14964"/>
                    <a:gd name="connsiteX407" fmla="*/ 7208 w 7207"/>
                    <a:gd name="connsiteY407" fmla="*/ 3603 h 14964"/>
                    <a:gd name="connsiteX408" fmla="*/ 7208 w 7207"/>
                    <a:gd name="connsiteY408" fmla="*/ 3603 h 14964"/>
                    <a:gd name="connsiteX409" fmla="*/ 7208 w 7207"/>
                    <a:gd name="connsiteY409" fmla="*/ 3326 h 14964"/>
                    <a:gd name="connsiteX410" fmla="*/ 7208 w 7207"/>
                    <a:gd name="connsiteY410" fmla="*/ 2771 h 14964"/>
                    <a:gd name="connsiteX411" fmla="*/ 7208 w 7207"/>
                    <a:gd name="connsiteY411" fmla="*/ 2771 h 14964"/>
                    <a:gd name="connsiteX412" fmla="*/ 7208 w 7207"/>
                    <a:gd name="connsiteY412" fmla="*/ 2494 h 14964"/>
                    <a:gd name="connsiteX413" fmla="*/ 6653 w 7207"/>
                    <a:gd name="connsiteY413" fmla="*/ 2217 h 14964"/>
                    <a:gd name="connsiteX414" fmla="*/ 6653 w 7207"/>
                    <a:gd name="connsiteY414" fmla="*/ 1663 h 14964"/>
                    <a:gd name="connsiteX415" fmla="*/ 6653 w 7207"/>
                    <a:gd name="connsiteY415" fmla="*/ 1663 h 14964"/>
                    <a:gd name="connsiteX416" fmla="*/ 6653 w 7207"/>
                    <a:gd name="connsiteY416" fmla="*/ 1663 h 14964"/>
                    <a:gd name="connsiteX417" fmla="*/ 6653 w 7207"/>
                    <a:gd name="connsiteY417" fmla="*/ 1386 h 14964"/>
                    <a:gd name="connsiteX418" fmla="*/ 6653 w 7207"/>
                    <a:gd name="connsiteY418" fmla="*/ 1386 h 14964"/>
                    <a:gd name="connsiteX419" fmla="*/ 6653 w 7207"/>
                    <a:gd name="connsiteY419" fmla="*/ 1386 h 14964"/>
                    <a:gd name="connsiteX420" fmla="*/ 6653 w 7207"/>
                    <a:gd name="connsiteY420" fmla="*/ 1109 h 14964"/>
                    <a:gd name="connsiteX421" fmla="*/ 6653 w 7207"/>
                    <a:gd name="connsiteY421" fmla="*/ 1109 h 14964"/>
                    <a:gd name="connsiteX422" fmla="*/ 6653 w 7207"/>
                    <a:gd name="connsiteY422" fmla="*/ 1109 h 14964"/>
                    <a:gd name="connsiteX423" fmla="*/ 6653 w 7207"/>
                    <a:gd name="connsiteY423" fmla="*/ 1109 h 14964"/>
                    <a:gd name="connsiteX424" fmla="*/ 6653 w 7207"/>
                    <a:gd name="connsiteY424" fmla="*/ 1109 h 14964"/>
                    <a:gd name="connsiteX425" fmla="*/ 6653 w 7207"/>
                    <a:gd name="connsiteY425" fmla="*/ 832 h 14964"/>
                    <a:gd name="connsiteX426" fmla="*/ 6653 w 7207"/>
                    <a:gd name="connsiteY426" fmla="*/ 832 h 14964"/>
                    <a:gd name="connsiteX427" fmla="*/ 6653 w 7207"/>
                    <a:gd name="connsiteY427" fmla="*/ 832 h 14964"/>
                    <a:gd name="connsiteX428" fmla="*/ 6653 w 7207"/>
                    <a:gd name="connsiteY428" fmla="*/ 832 h 14964"/>
                    <a:gd name="connsiteX429" fmla="*/ 6653 w 7207"/>
                    <a:gd name="connsiteY429" fmla="*/ 832 h 14964"/>
                    <a:gd name="connsiteX430" fmla="*/ 6653 w 7207"/>
                    <a:gd name="connsiteY430" fmla="*/ 277 h 14964"/>
                    <a:gd name="connsiteX431" fmla="*/ 6653 w 7207"/>
                    <a:gd name="connsiteY431" fmla="*/ 277 h 14964"/>
                    <a:gd name="connsiteX432" fmla="*/ 6653 w 7207"/>
                    <a:gd name="connsiteY432" fmla="*/ 277 h 14964"/>
                    <a:gd name="connsiteX433" fmla="*/ 6653 w 7207"/>
                    <a:gd name="connsiteY433" fmla="*/ 277 h 14964"/>
                    <a:gd name="connsiteX434" fmla="*/ 6653 w 7207"/>
                    <a:gd name="connsiteY434" fmla="*/ 277 h 14964"/>
                    <a:gd name="connsiteX435" fmla="*/ 6653 w 7207"/>
                    <a:gd name="connsiteY435" fmla="*/ 277 h 14964"/>
                    <a:gd name="connsiteX436" fmla="*/ 6653 w 7207"/>
                    <a:gd name="connsiteY436" fmla="*/ 277 h 14964"/>
                    <a:gd name="connsiteX437" fmla="*/ 6653 w 7207"/>
                    <a:gd name="connsiteY437" fmla="*/ 277 h 14964"/>
                    <a:gd name="connsiteX438" fmla="*/ 6653 w 7207"/>
                    <a:gd name="connsiteY438" fmla="*/ 0 h 14964"/>
                    <a:gd name="connsiteX439" fmla="*/ 6653 w 7207"/>
                    <a:gd name="connsiteY439" fmla="*/ 0 h 14964"/>
                    <a:gd name="connsiteX440" fmla="*/ 6653 w 7207"/>
                    <a:gd name="connsiteY440" fmla="*/ 0 h 14964"/>
                    <a:gd name="connsiteX441" fmla="*/ 6653 w 7207"/>
                    <a:gd name="connsiteY441" fmla="*/ 0 h 14964"/>
                    <a:gd name="connsiteX442" fmla="*/ 6653 w 7207"/>
                    <a:gd name="connsiteY442" fmla="*/ 0 h 14964"/>
                    <a:gd name="connsiteX443" fmla="*/ 6653 w 7207"/>
                    <a:gd name="connsiteY443" fmla="*/ 0 h 14964"/>
                    <a:gd name="connsiteX444" fmla="*/ 6653 w 7207"/>
                    <a:gd name="connsiteY444" fmla="*/ 0 h 14964"/>
                    <a:gd name="connsiteX445" fmla="*/ 6653 w 7207"/>
                    <a:gd name="connsiteY445" fmla="*/ 0 h 14964"/>
                    <a:gd name="connsiteX446" fmla="*/ 6653 w 7207"/>
                    <a:gd name="connsiteY446" fmla="*/ 0 h 14964"/>
                    <a:gd name="connsiteX447" fmla="*/ 6653 w 7207"/>
                    <a:gd name="connsiteY447" fmla="*/ 0 h 14964"/>
                    <a:gd name="connsiteX448" fmla="*/ 6653 w 7207"/>
                    <a:gd name="connsiteY448" fmla="*/ 0 h 14964"/>
                    <a:gd name="connsiteX449" fmla="*/ 6653 w 7207"/>
                    <a:gd name="connsiteY449" fmla="*/ 0 h 14964"/>
                    <a:gd name="connsiteX450" fmla="*/ 6931 w 7207"/>
                    <a:gd name="connsiteY450" fmla="*/ 0 h 14964"/>
                    <a:gd name="connsiteX451" fmla="*/ 6931 w 7207"/>
                    <a:gd name="connsiteY451" fmla="*/ 0 h 14964"/>
                    <a:gd name="connsiteX452" fmla="*/ 7208 w 7207"/>
                    <a:gd name="connsiteY452" fmla="*/ 0 h 14964"/>
                    <a:gd name="connsiteX453" fmla="*/ 7208 w 7207"/>
                    <a:gd name="connsiteY453" fmla="*/ 0 h 14964"/>
                    <a:gd name="connsiteX454" fmla="*/ 7208 w 7207"/>
                    <a:gd name="connsiteY454" fmla="*/ 0 h 14964"/>
                    <a:gd name="connsiteX455" fmla="*/ 7208 w 7207"/>
                    <a:gd name="connsiteY455" fmla="*/ 0 h 14964"/>
                    <a:gd name="connsiteX456" fmla="*/ 7208 w 7207"/>
                    <a:gd name="connsiteY456" fmla="*/ 277 h 14964"/>
                    <a:gd name="connsiteX457" fmla="*/ 7208 w 7207"/>
                    <a:gd name="connsiteY457" fmla="*/ 832 h 14964"/>
                    <a:gd name="connsiteX458" fmla="*/ 7208 w 7207"/>
                    <a:gd name="connsiteY458" fmla="*/ 832 h 14964"/>
                    <a:gd name="connsiteX459" fmla="*/ 7208 w 7207"/>
                    <a:gd name="connsiteY459" fmla="*/ 832 h 14964"/>
                    <a:gd name="connsiteX460" fmla="*/ 7208 w 7207"/>
                    <a:gd name="connsiteY460" fmla="*/ 1109 h 14964"/>
                    <a:gd name="connsiteX461" fmla="*/ 7208 w 7207"/>
                    <a:gd name="connsiteY461" fmla="*/ 1109 h 14964"/>
                    <a:gd name="connsiteX462" fmla="*/ 7208 w 7207"/>
                    <a:gd name="connsiteY462" fmla="*/ 1109 h 14964"/>
                    <a:gd name="connsiteX463" fmla="*/ 7208 w 7207"/>
                    <a:gd name="connsiteY463" fmla="*/ 1109 h 14964"/>
                    <a:gd name="connsiteX464" fmla="*/ 7208 w 7207"/>
                    <a:gd name="connsiteY464" fmla="*/ 1109 h 14964"/>
                    <a:gd name="connsiteX465" fmla="*/ 7208 w 7207"/>
                    <a:gd name="connsiteY465" fmla="*/ 1109 h 14964"/>
                    <a:gd name="connsiteX466" fmla="*/ 7208 w 7207"/>
                    <a:gd name="connsiteY466" fmla="*/ 1109 h 14964"/>
                    <a:gd name="connsiteX467" fmla="*/ 7208 w 7207"/>
                    <a:gd name="connsiteY467" fmla="*/ 1109 h 14964"/>
                    <a:gd name="connsiteX468" fmla="*/ 7208 w 7207"/>
                    <a:gd name="connsiteY468" fmla="*/ 1109 h 14964"/>
                    <a:gd name="connsiteX469" fmla="*/ 7208 w 7207"/>
                    <a:gd name="connsiteY469" fmla="*/ 1109 h 14964"/>
                    <a:gd name="connsiteX470" fmla="*/ 7208 w 7207"/>
                    <a:gd name="connsiteY470" fmla="*/ 1386 h 14964"/>
                    <a:gd name="connsiteX471" fmla="*/ 7208 w 7207"/>
                    <a:gd name="connsiteY471" fmla="*/ 1386 h 14964"/>
                    <a:gd name="connsiteX472" fmla="*/ 7208 w 7207"/>
                    <a:gd name="connsiteY472" fmla="*/ 1386 h 14964"/>
                    <a:gd name="connsiteX473" fmla="*/ 7208 w 7207"/>
                    <a:gd name="connsiteY473" fmla="*/ 1386 h 14964"/>
                    <a:gd name="connsiteX474" fmla="*/ 7208 w 7207"/>
                    <a:gd name="connsiteY474" fmla="*/ 1386 h 14964"/>
                    <a:gd name="connsiteX475" fmla="*/ 7208 w 7207"/>
                    <a:gd name="connsiteY475" fmla="*/ 1386 h 14964"/>
                    <a:gd name="connsiteX476" fmla="*/ 7208 w 7207"/>
                    <a:gd name="connsiteY476" fmla="*/ 1386 h 14964"/>
                    <a:gd name="connsiteX477" fmla="*/ 7208 w 7207"/>
                    <a:gd name="connsiteY477" fmla="*/ 1386 h 14964"/>
                    <a:gd name="connsiteX478" fmla="*/ 7208 w 7207"/>
                    <a:gd name="connsiteY478" fmla="*/ 1663 h 14964"/>
                    <a:gd name="connsiteX479" fmla="*/ 7208 w 7207"/>
                    <a:gd name="connsiteY479" fmla="*/ 2217 h 14964"/>
                    <a:gd name="connsiteX480" fmla="*/ 7208 w 7207"/>
                    <a:gd name="connsiteY480" fmla="*/ 3049 h 14964"/>
                    <a:gd name="connsiteX481" fmla="*/ 7208 w 7207"/>
                    <a:gd name="connsiteY481" fmla="*/ 3880 h 14964"/>
                    <a:gd name="connsiteX482" fmla="*/ 7208 w 7207"/>
                    <a:gd name="connsiteY482" fmla="*/ 3880 h 14964"/>
                    <a:gd name="connsiteX483" fmla="*/ 7208 w 7207"/>
                    <a:gd name="connsiteY483" fmla="*/ 4434 h 14964"/>
                    <a:gd name="connsiteX484" fmla="*/ 7208 w 7207"/>
                    <a:gd name="connsiteY484" fmla="*/ 5820 h 14964"/>
                    <a:gd name="connsiteX485" fmla="*/ 7208 w 7207"/>
                    <a:gd name="connsiteY485" fmla="*/ 5820 h 149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  <a:cxn ang="0">
                      <a:pos x="connsiteX384" y="connsiteY384"/>
                    </a:cxn>
                    <a:cxn ang="0">
                      <a:pos x="connsiteX385" y="connsiteY385"/>
                    </a:cxn>
                    <a:cxn ang="0">
                      <a:pos x="connsiteX386" y="connsiteY386"/>
                    </a:cxn>
                    <a:cxn ang="0">
                      <a:pos x="connsiteX387" y="connsiteY387"/>
                    </a:cxn>
                    <a:cxn ang="0">
                      <a:pos x="connsiteX388" y="connsiteY388"/>
                    </a:cxn>
                    <a:cxn ang="0">
                      <a:pos x="connsiteX389" y="connsiteY389"/>
                    </a:cxn>
                    <a:cxn ang="0">
                      <a:pos x="connsiteX390" y="connsiteY390"/>
                    </a:cxn>
                    <a:cxn ang="0">
                      <a:pos x="connsiteX391" y="connsiteY391"/>
                    </a:cxn>
                    <a:cxn ang="0">
                      <a:pos x="connsiteX392" y="connsiteY392"/>
                    </a:cxn>
                    <a:cxn ang="0">
                      <a:pos x="connsiteX393" y="connsiteY393"/>
                    </a:cxn>
                    <a:cxn ang="0">
                      <a:pos x="connsiteX394" y="connsiteY394"/>
                    </a:cxn>
                    <a:cxn ang="0">
                      <a:pos x="connsiteX395" y="connsiteY395"/>
                    </a:cxn>
                    <a:cxn ang="0">
                      <a:pos x="connsiteX396" y="connsiteY396"/>
                    </a:cxn>
                    <a:cxn ang="0">
                      <a:pos x="connsiteX397" y="connsiteY397"/>
                    </a:cxn>
                    <a:cxn ang="0">
                      <a:pos x="connsiteX398" y="connsiteY398"/>
                    </a:cxn>
                    <a:cxn ang="0">
                      <a:pos x="connsiteX399" y="connsiteY399"/>
                    </a:cxn>
                    <a:cxn ang="0">
                      <a:pos x="connsiteX400" y="connsiteY400"/>
                    </a:cxn>
                    <a:cxn ang="0">
                      <a:pos x="connsiteX401" y="connsiteY401"/>
                    </a:cxn>
                    <a:cxn ang="0">
                      <a:pos x="connsiteX402" y="connsiteY402"/>
                    </a:cxn>
                    <a:cxn ang="0">
                      <a:pos x="connsiteX403" y="connsiteY403"/>
                    </a:cxn>
                    <a:cxn ang="0">
                      <a:pos x="connsiteX404" y="connsiteY404"/>
                    </a:cxn>
                    <a:cxn ang="0">
                      <a:pos x="connsiteX405" y="connsiteY405"/>
                    </a:cxn>
                    <a:cxn ang="0">
                      <a:pos x="connsiteX406" y="connsiteY406"/>
                    </a:cxn>
                    <a:cxn ang="0">
                      <a:pos x="connsiteX407" y="connsiteY407"/>
                    </a:cxn>
                    <a:cxn ang="0">
                      <a:pos x="connsiteX408" y="connsiteY408"/>
                    </a:cxn>
                    <a:cxn ang="0">
                      <a:pos x="connsiteX409" y="connsiteY409"/>
                    </a:cxn>
                    <a:cxn ang="0">
                      <a:pos x="connsiteX410" y="connsiteY410"/>
                    </a:cxn>
                    <a:cxn ang="0">
                      <a:pos x="connsiteX411" y="connsiteY411"/>
                    </a:cxn>
                    <a:cxn ang="0">
                      <a:pos x="connsiteX412" y="connsiteY412"/>
                    </a:cxn>
                    <a:cxn ang="0">
                      <a:pos x="connsiteX413" y="connsiteY413"/>
                    </a:cxn>
                    <a:cxn ang="0">
                      <a:pos x="connsiteX414" y="connsiteY414"/>
                    </a:cxn>
                    <a:cxn ang="0">
                      <a:pos x="connsiteX415" y="connsiteY415"/>
                    </a:cxn>
                    <a:cxn ang="0">
                      <a:pos x="connsiteX416" y="connsiteY416"/>
                    </a:cxn>
                    <a:cxn ang="0">
                      <a:pos x="connsiteX417" y="connsiteY417"/>
                    </a:cxn>
                    <a:cxn ang="0">
                      <a:pos x="connsiteX418" y="connsiteY418"/>
                    </a:cxn>
                    <a:cxn ang="0">
                      <a:pos x="connsiteX419" y="connsiteY419"/>
                    </a:cxn>
                    <a:cxn ang="0">
                      <a:pos x="connsiteX420" y="connsiteY420"/>
                    </a:cxn>
                    <a:cxn ang="0">
                      <a:pos x="connsiteX421" y="connsiteY421"/>
                    </a:cxn>
                    <a:cxn ang="0">
                      <a:pos x="connsiteX422" y="connsiteY422"/>
                    </a:cxn>
                    <a:cxn ang="0">
                      <a:pos x="connsiteX423" y="connsiteY423"/>
                    </a:cxn>
                    <a:cxn ang="0">
                      <a:pos x="connsiteX424" y="connsiteY424"/>
                    </a:cxn>
                    <a:cxn ang="0">
                      <a:pos x="connsiteX425" y="connsiteY425"/>
                    </a:cxn>
                    <a:cxn ang="0">
                      <a:pos x="connsiteX426" y="connsiteY426"/>
                    </a:cxn>
                    <a:cxn ang="0">
                      <a:pos x="connsiteX427" y="connsiteY427"/>
                    </a:cxn>
                    <a:cxn ang="0">
                      <a:pos x="connsiteX428" y="connsiteY428"/>
                    </a:cxn>
                    <a:cxn ang="0">
                      <a:pos x="connsiteX429" y="connsiteY429"/>
                    </a:cxn>
                    <a:cxn ang="0">
                      <a:pos x="connsiteX430" y="connsiteY430"/>
                    </a:cxn>
                    <a:cxn ang="0">
                      <a:pos x="connsiteX431" y="connsiteY431"/>
                    </a:cxn>
                    <a:cxn ang="0">
                      <a:pos x="connsiteX432" y="connsiteY432"/>
                    </a:cxn>
                    <a:cxn ang="0">
                      <a:pos x="connsiteX433" y="connsiteY433"/>
                    </a:cxn>
                    <a:cxn ang="0">
                      <a:pos x="connsiteX434" y="connsiteY434"/>
                    </a:cxn>
                    <a:cxn ang="0">
                      <a:pos x="connsiteX435" y="connsiteY435"/>
                    </a:cxn>
                    <a:cxn ang="0">
                      <a:pos x="connsiteX436" y="connsiteY436"/>
                    </a:cxn>
                    <a:cxn ang="0">
                      <a:pos x="connsiteX437" y="connsiteY437"/>
                    </a:cxn>
                    <a:cxn ang="0">
                      <a:pos x="connsiteX438" y="connsiteY438"/>
                    </a:cxn>
                    <a:cxn ang="0">
                      <a:pos x="connsiteX439" y="connsiteY439"/>
                    </a:cxn>
                    <a:cxn ang="0">
                      <a:pos x="connsiteX440" y="connsiteY440"/>
                    </a:cxn>
                    <a:cxn ang="0">
                      <a:pos x="connsiteX441" y="connsiteY441"/>
                    </a:cxn>
                    <a:cxn ang="0">
                      <a:pos x="connsiteX442" y="connsiteY442"/>
                    </a:cxn>
                    <a:cxn ang="0">
                      <a:pos x="connsiteX443" y="connsiteY443"/>
                    </a:cxn>
                    <a:cxn ang="0">
                      <a:pos x="connsiteX444" y="connsiteY444"/>
                    </a:cxn>
                    <a:cxn ang="0">
                      <a:pos x="connsiteX445" y="connsiteY445"/>
                    </a:cxn>
                    <a:cxn ang="0">
                      <a:pos x="connsiteX446" y="connsiteY446"/>
                    </a:cxn>
                    <a:cxn ang="0">
                      <a:pos x="connsiteX447" y="connsiteY447"/>
                    </a:cxn>
                    <a:cxn ang="0">
                      <a:pos x="connsiteX448" y="connsiteY448"/>
                    </a:cxn>
                    <a:cxn ang="0">
                      <a:pos x="connsiteX449" y="connsiteY449"/>
                    </a:cxn>
                    <a:cxn ang="0">
                      <a:pos x="connsiteX450" y="connsiteY450"/>
                    </a:cxn>
                    <a:cxn ang="0">
                      <a:pos x="connsiteX451" y="connsiteY451"/>
                    </a:cxn>
                    <a:cxn ang="0">
                      <a:pos x="connsiteX452" y="connsiteY452"/>
                    </a:cxn>
                    <a:cxn ang="0">
                      <a:pos x="connsiteX453" y="connsiteY453"/>
                    </a:cxn>
                    <a:cxn ang="0">
                      <a:pos x="connsiteX454" y="connsiteY454"/>
                    </a:cxn>
                    <a:cxn ang="0">
                      <a:pos x="connsiteX455" y="connsiteY455"/>
                    </a:cxn>
                    <a:cxn ang="0">
                      <a:pos x="connsiteX456" y="connsiteY456"/>
                    </a:cxn>
                    <a:cxn ang="0">
                      <a:pos x="connsiteX457" y="connsiteY457"/>
                    </a:cxn>
                    <a:cxn ang="0">
                      <a:pos x="connsiteX458" y="connsiteY458"/>
                    </a:cxn>
                    <a:cxn ang="0">
                      <a:pos x="connsiteX459" y="connsiteY459"/>
                    </a:cxn>
                    <a:cxn ang="0">
                      <a:pos x="connsiteX460" y="connsiteY460"/>
                    </a:cxn>
                    <a:cxn ang="0">
                      <a:pos x="connsiteX461" y="connsiteY461"/>
                    </a:cxn>
                    <a:cxn ang="0">
                      <a:pos x="connsiteX462" y="connsiteY462"/>
                    </a:cxn>
                    <a:cxn ang="0">
                      <a:pos x="connsiteX463" y="connsiteY463"/>
                    </a:cxn>
                    <a:cxn ang="0">
                      <a:pos x="connsiteX464" y="connsiteY464"/>
                    </a:cxn>
                    <a:cxn ang="0">
                      <a:pos x="connsiteX465" y="connsiteY465"/>
                    </a:cxn>
                    <a:cxn ang="0">
                      <a:pos x="connsiteX466" y="connsiteY466"/>
                    </a:cxn>
                    <a:cxn ang="0">
                      <a:pos x="connsiteX467" y="connsiteY467"/>
                    </a:cxn>
                    <a:cxn ang="0">
                      <a:pos x="connsiteX468" y="connsiteY468"/>
                    </a:cxn>
                    <a:cxn ang="0">
                      <a:pos x="connsiteX469" y="connsiteY469"/>
                    </a:cxn>
                    <a:cxn ang="0">
                      <a:pos x="connsiteX470" y="connsiteY470"/>
                    </a:cxn>
                    <a:cxn ang="0">
                      <a:pos x="connsiteX471" y="connsiteY471"/>
                    </a:cxn>
                    <a:cxn ang="0">
                      <a:pos x="connsiteX472" y="connsiteY472"/>
                    </a:cxn>
                    <a:cxn ang="0">
                      <a:pos x="connsiteX473" y="connsiteY473"/>
                    </a:cxn>
                    <a:cxn ang="0">
                      <a:pos x="connsiteX474" y="connsiteY474"/>
                    </a:cxn>
                    <a:cxn ang="0">
                      <a:pos x="connsiteX475" y="connsiteY475"/>
                    </a:cxn>
                    <a:cxn ang="0">
                      <a:pos x="connsiteX476" y="connsiteY476"/>
                    </a:cxn>
                    <a:cxn ang="0">
                      <a:pos x="connsiteX477" y="connsiteY477"/>
                    </a:cxn>
                    <a:cxn ang="0">
                      <a:pos x="connsiteX478" y="connsiteY478"/>
                    </a:cxn>
                    <a:cxn ang="0">
                      <a:pos x="connsiteX479" y="connsiteY479"/>
                    </a:cxn>
                    <a:cxn ang="0">
                      <a:pos x="connsiteX480" y="connsiteY480"/>
                    </a:cxn>
                    <a:cxn ang="0">
                      <a:pos x="connsiteX481" y="connsiteY481"/>
                    </a:cxn>
                    <a:cxn ang="0">
                      <a:pos x="connsiteX482" y="connsiteY482"/>
                    </a:cxn>
                    <a:cxn ang="0">
                      <a:pos x="connsiteX483" y="connsiteY483"/>
                    </a:cxn>
                    <a:cxn ang="0">
                      <a:pos x="connsiteX484" y="connsiteY484"/>
                    </a:cxn>
                    <a:cxn ang="0">
                      <a:pos x="connsiteX485" y="connsiteY485"/>
                    </a:cxn>
                  </a:cxnLst>
                  <a:rect l="l" t="t" r="r" b="b"/>
                  <a:pathLst>
                    <a:path w="7207" h="14964">
                      <a:moveTo>
                        <a:pt x="6099" y="1109"/>
                      </a:moveTo>
                      <a:cubicBezTo>
                        <a:pt x="6099" y="1109"/>
                        <a:pt x="6099" y="1109"/>
                        <a:pt x="6099" y="1109"/>
                      </a:cubicBezTo>
                      <a:cubicBezTo>
                        <a:pt x="6099" y="1109"/>
                        <a:pt x="6099" y="1663"/>
                        <a:pt x="6099" y="1940"/>
                      </a:cubicBezTo>
                      <a:cubicBezTo>
                        <a:pt x="6099" y="1940"/>
                        <a:pt x="6099" y="2494"/>
                        <a:pt x="6099" y="2494"/>
                      </a:cubicBezTo>
                      <a:cubicBezTo>
                        <a:pt x="6099" y="2494"/>
                        <a:pt x="6099" y="2494"/>
                        <a:pt x="6099" y="2494"/>
                      </a:cubicBezTo>
                      <a:cubicBezTo>
                        <a:pt x="6099" y="2494"/>
                        <a:pt x="6099" y="2494"/>
                        <a:pt x="6099" y="2771"/>
                      </a:cubicBezTo>
                      <a:cubicBezTo>
                        <a:pt x="6099" y="2771"/>
                        <a:pt x="6099" y="3049"/>
                        <a:pt x="6099" y="3326"/>
                      </a:cubicBezTo>
                      <a:cubicBezTo>
                        <a:pt x="6099" y="3326"/>
                        <a:pt x="6099" y="3326"/>
                        <a:pt x="6099" y="3326"/>
                      </a:cubicBezTo>
                      <a:cubicBezTo>
                        <a:pt x="6099" y="3326"/>
                        <a:pt x="6099" y="3326"/>
                        <a:pt x="6099" y="3326"/>
                      </a:cubicBezTo>
                      <a:cubicBezTo>
                        <a:pt x="6099" y="3326"/>
                        <a:pt x="6099" y="3326"/>
                        <a:pt x="6099" y="3326"/>
                      </a:cubicBezTo>
                      <a:cubicBezTo>
                        <a:pt x="6099" y="3326"/>
                        <a:pt x="6099" y="3326"/>
                        <a:pt x="6099" y="3603"/>
                      </a:cubicBezTo>
                      <a:cubicBezTo>
                        <a:pt x="6099" y="3603"/>
                        <a:pt x="6099" y="3603"/>
                        <a:pt x="6099" y="3603"/>
                      </a:cubicBezTo>
                      <a:cubicBezTo>
                        <a:pt x="6099" y="3603"/>
                        <a:pt x="6099" y="3603"/>
                        <a:pt x="6099" y="3603"/>
                      </a:cubicBezTo>
                      <a:cubicBezTo>
                        <a:pt x="6099" y="3603"/>
                        <a:pt x="6099" y="3603"/>
                        <a:pt x="6099" y="3603"/>
                      </a:cubicBezTo>
                      <a:cubicBezTo>
                        <a:pt x="6099" y="3603"/>
                        <a:pt x="6099" y="3603"/>
                        <a:pt x="6099" y="3603"/>
                      </a:cubicBezTo>
                      <a:cubicBezTo>
                        <a:pt x="6099" y="3603"/>
                        <a:pt x="6099" y="3603"/>
                        <a:pt x="6099" y="3603"/>
                      </a:cubicBezTo>
                      <a:cubicBezTo>
                        <a:pt x="6099" y="3603"/>
                        <a:pt x="6099" y="3603"/>
                        <a:pt x="6099" y="3603"/>
                      </a:cubicBezTo>
                      <a:cubicBezTo>
                        <a:pt x="6099" y="3603"/>
                        <a:pt x="6099" y="3603"/>
                        <a:pt x="6099" y="3603"/>
                      </a:cubicBezTo>
                      <a:cubicBezTo>
                        <a:pt x="6099" y="3603"/>
                        <a:pt x="6099" y="3603"/>
                        <a:pt x="6099" y="3603"/>
                      </a:cubicBezTo>
                      <a:cubicBezTo>
                        <a:pt x="6099" y="3603"/>
                        <a:pt x="6099" y="3603"/>
                        <a:pt x="6099" y="3603"/>
                      </a:cubicBezTo>
                      <a:cubicBezTo>
                        <a:pt x="6099" y="3603"/>
                        <a:pt x="6099" y="3603"/>
                        <a:pt x="6099" y="3603"/>
                      </a:cubicBezTo>
                      <a:cubicBezTo>
                        <a:pt x="6099" y="3603"/>
                        <a:pt x="6099" y="3603"/>
                        <a:pt x="6099" y="3603"/>
                      </a:cubicBezTo>
                      <a:cubicBezTo>
                        <a:pt x="6099" y="3603"/>
                        <a:pt x="6099" y="3603"/>
                        <a:pt x="6099" y="3603"/>
                      </a:cubicBezTo>
                      <a:cubicBezTo>
                        <a:pt x="6099" y="3603"/>
                        <a:pt x="6099" y="3603"/>
                        <a:pt x="6099" y="3603"/>
                      </a:cubicBezTo>
                      <a:cubicBezTo>
                        <a:pt x="6099" y="3603"/>
                        <a:pt x="6099" y="3603"/>
                        <a:pt x="6099" y="3603"/>
                      </a:cubicBezTo>
                      <a:cubicBezTo>
                        <a:pt x="6099" y="3603"/>
                        <a:pt x="6099" y="3603"/>
                        <a:pt x="6099" y="3603"/>
                      </a:cubicBezTo>
                      <a:cubicBezTo>
                        <a:pt x="6099" y="3603"/>
                        <a:pt x="6099" y="3880"/>
                        <a:pt x="6099" y="4157"/>
                      </a:cubicBezTo>
                      <a:cubicBezTo>
                        <a:pt x="6099" y="4157"/>
                        <a:pt x="6099" y="4157"/>
                        <a:pt x="6099" y="4157"/>
                      </a:cubicBezTo>
                      <a:cubicBezTo>
                        <a:pt x="6099" y="4157"/>
                        <a:pt x="6099" y="4157"/>
                        <a:pt x="6099" y="4157"/>
                      </a:cubicBezTo>
                      <a:cubicBezTo>
                        <a:pt x="6099" y="4157"/>
                        <a:pt x="6099" y="4157"/>
                        <a:pt x="6099" y="4434"/>
                      </a:cubicBezTo>
                      <a:cubicBezTo>
                        <a:pt x="6099" y="4434"/>
                        <a:pt x="6099" y="4434"/>
                        <a:pt x="6099" y="4434"/>
                      </a:cubicBezTo>
                      <a:cubicBezTo>
                        <a:pt x="6099" y="4434"/>
                        <a:pt x="6099" y="4434"/>
                        <a:pt x="6099" y="4434"/>
                      </a:cubicBezTo>
                      <a:cubicBezTo>
                        <a:pt x="6099" y="4434"/>
                        <a:pt x="6099" y="4434"/>
                        <a:pt x="6099" y="4434"/>
                      </a:cubicBezTo>
                      <a:cubicBezTo>
                        <a:pt x="6099" y="4434"/>
                        <a:pt x="6099" y="4434"/>
                        <a:pt x="6099" y="4434"/>
                      </a:cubicBezTo>
                      <a:cubicBezTo>
                        <a:pt x="6099" y="4434"/>
                        <a:pt x="6099" y="4434"/>
                        <a:pt x="5822" y="4711"/>
                      </a:cubicBezTo>
                      <a:cubicBezTo>
                        <a:pt x="5822" y="4711"/>
                        <a:pt x="5822" y="4711"/>
                        <a:pt x="5822" y="4711"/>
                      </a:cubicBezTo>
                      <a:cubicBezTo>
                        <a:pt x="5822" y="4711"/>
                        <a:pt x="5822" y="4711"/>
                        <a:pt x="5822" y="4711"/>
                      </a:cubicBezTo>
                      <a:cubicBezTo>
                        <a:pt x="5822" y="4711"/>
                        <a:pt x="5822" y="4711"/>
                        <a:pt x="5822" y="4711"/>
                      </a:cubicBezTo>
                      <a:cubicBezTo>
                        <a:pt x="5822" y="4711"/>
                        <a:pt x="5822" y="4711"/>
                        <a:pt x="5822" y="4711"/>
                      </a:cubicBezTo>
                      <a:cubicBezTo>
                        <a:pt x="5822" y="4711"/>
                        <a:pt x="5822" y="4711"/>
                        <a:pt x="5822" y="4711"/>
                      </a:cubicBezTo>
                      <a:cubicBezTo>
                        <a:pt x="5822" y="4711"/>
                        <a:pt x="5822" y="4711"/>
                        <a:pt x="5822" y="4711"/>
                      </a:cubicBezTo>
                      <a:cubicBezTo>
                        <a:pt x="5822" y="4711"/>
                        <a:pt x="5822" y="4711"/>
                        <a:pt x="5822" y="4711"/>
                      </a:cubicBezTo>
                      <a:cubicBezTo>
                        <a:pt x="5822" y="4711"/>
                        <a:pt x="5822" y="4711"/>
                        <a:pt x="5822" y="4711"/>
                      </a:cubicBezTo>
                      <a:cubicBezTo>
                        <a:pt x="5822" y="4711"/>
                        <a:pt x="5822" y="4711"/>
                        <a:pt x="5822" y="4711"/>
                      </a:cubicBezTo>
                      <a:cubicBezTo>
                        <a:pt x="5822" y="4711"/>
                        <a:pt x="5822" y="4711"/>
                        <a:pt x="5822" y="4711"/>
                      </a:cubicBezTo>
                      <a:cubicBezTo>
                        <a:pt x="5822" y="4711"/>
                        <a:pt x="5822" y="4711"/>
                        <a:pt x="5822" y="4711"/>
                      </a:cubicBezTo>
                      <a:cubicBezTo>
                        <a:pt x="5822" y="4711"/>
                        <a:pt x="5822" y="4711"/>
                        <a:pt x="5822" y="4711"/>
                      </a:cubicBezTo>
                      <a:cubicBezTo>
                        <a:pt x="5822" y="4711"/>
                        <a:pt x="5822" y="4711"/>
                        <a:pt x="5822" y="4711"/>
                      </a:cubicBezTo>
                      <a:cubicBezTo>
                        <a:pt x="5822" y="4711"/>
                        <a:pt x="5822" y="4711"/>
                        <a:pt x="5822" y="4988"/>
                      </a:cubicBezTo>
                      <a:cubicBezTo>
                        <a:pt x="5822" y="4988"/>
                        <a:pt x="5822" y="4988"/>
                        <a:pt x="5822" y="5265"/>
                      </a:cubicBezTo>
                      <a:lnTo>
                        <a:pt x="5822" y="5265"/>
                      </a:lnTo>
                      <a:cubicBezTo>
                        <a:pt x="5822" y="5265"/>
                        <a:pt x="5822" y="5265"/>
                        <a:pt x="5822" y="5265"/>
                      </a:cubicBezTo>
                      <a:cubicBezTo>
                        <a:pt x="5822" y="5265"/>
                        <a:pt x="5822" y="5265"/>
                        <a:pt x="5822" y="5265"/>
                      </a:cubicBezTo>
                      <a:cubicBezTo>
                        <a:pt x="5822" y="5265"/>
                        <a:pt x="5822" y="5265"/>
                        <a:pt x="5822" y="5265"/>
                      </a:cubicBezTo>
                      <a:cubicBezTo>
                        <a:pt x="5822" y="5265"/>
                        <a:pt x="5822" y="5265"/>
                        <a:pt x="5822" y="5542"/>
                      </a:cubicBezTo>
                      <a:cubicBezTo>
                        <a:pt x="5822" y="5542"/>
                        <a:pt x="5822" y="5542"/>
                        <a:pt x="5822" y="5542"/>
                      </a:cubicBezTo>
                      <a:cubicBezTo>
                        <a:pt x="5822" y="5542"/>
                        <a:pt x="5822" y="5542"/>
                        <a:pt x="5822" y="5542"/>
                      </a:cubicBezTo>
                      <a:cubicBezTo>
                        <a:pt x="5822" y="5542"/>
                        <a:pt x="5822" y="5542"/>
                        <a:pt x="5822" y="5542"/>
                      </a:cubicBezTo>
                      <a:cubicBezTo>
                        <a:pt x="5822" y="5542"/>
                        <a:pt x="5822" y="5542"/>
                        <a:pt x="5822" y="5542"/>
                      </a:cubicBezTo>
                      <a:cubicBezTo>
                        <a:pt x="5822" y="5542"/>
                        <a:pt x="5822" y="5542"/>
                        <a:pt x="5822" y="5542"/>
                      </a:cubicBezTo>
                      <a:cubicBezTo>
                        <a:pt x="5822" y="5542"/>
                        <a:pt x="5822" y="5542"/>
                        <a:pt x="5822" y="5542"/>
                      </a:cubicBezTo>
                      <a:cubicBezTo>
                        <a:pt x="5822" y="5542"/>
                        <a:pt x="5822" y="5542"/>
                        <a:pt x="5822" y="5542"/>
                      </a:cubicBezTo>
                      <a:cubicBezTo>
                        <a:pt x="5822" y="5542"/>
                        <a:pt x="5822" y="5542"/>
                        <a:pt x="5822" y="5820"/>
                      </a:cubicBezTo>
                      <a:cubicBezTo>
                        <a:pt x="5822" y="5820"/>
                        <a:pt x="5822" y="5820"/>
                        <a:pt x="5822" y="5820"/>
                      </a:cubicBezTo>
                      <a:cubicBezTo>
                        <a:pt x="5822" y="5820"/>
                        <a:pt x="5822" y="5820"/>
                        <a:pt x="5822" y="5820"/>
                      </a:cubicBezTo>
                      <a:cubicBezTo>
                        <a:pt x="5822" y="5820"/>
                        <a:pt x="5822" y="5820"/>
                        <a:pt x="5822" y="5820"/>
                      </a:cubicBezTo>
                      <a:cubicBezTo>
                        <a:pt x="5822" y="5820"/>
                        <a:pt x="5822" y="5820"/>
                        <a:pt x="5822" y="5820"/>
                      </a:cubicBezTo>
                      <a:cubicBezTo>
                        <a:pt x="5822" y="5820"/>
                        <a:pt x="5822" y="5820"/>
                        <a:pt x="6099" y="6097"/>
                      </a:cubicBezTo>
                      <a:cubicBezTo>
                        <a:pt x="6099" y="6097"/>
                        <a:pt x="6377" y="6097"/>
                        <a:pt x="6377" y="6374"/>
                      </a:cubicBezTo>
                      <a:cubicBezTo>
                        <a:pt x="6377" y="6374"/>
                        <a:pt x="6377" y="6374"/>
                        <a:pt x="6377" y="6374"/>
                      </a:cubicBezTo>
                      <a:cubicBezTo>
                        <a:pt x="6377" y="6374"/>
                        <a:pt x="6377" y="6374"/>
                        <a:pt x="6377" y="6374"/>
                      </a:cubicBezTo>
                      <a:cubicBezTo>
                        <a:pt x="6377" y="6374"/>
                        <a:pt x="6377" y="6374"/>
                        <a:pt x="6377" y="6651"/>
                      </a:cubicBezTo>
                      <a:cubicBezTo>
                        <a:pt x="6377" y="6651"/>
                        <a:pt x="6377" y="6928"/>
                        <a:pt x="6377" y="7205"/>
                      </a:cubicBezTo>
                      <a:cubicBezTo>
                        <a:pt x="6377" y="7205"/>
                        <a:pt x="6099" y="7205"/>
                        <a:pt x="5822" y="7205"/>
                      </a:cubicBezTo>
                      <a:cubicBezTo>
                        <a:pt x="5822" y="7205"/>
                        <a:pt x="5822" y="7205"/>
                        <a:pt x="5822" y="7205"/>
                      </a:cubicBezTo>
                      <a:cubicBezTo>
                        <a:pt x="5822" y="7205"/>
                        <a:pt x="5545" y="7205"/>
                        <a:pt x="5267" y="7205"/>
                      </a:cubicBezTo>
                      <a:cubicBezTo>
                        <a:pt x="5267" y="7205"/>
                        <a:pt x="5267" y="7205"/>
                        <a:pt x="5267" y="7205"/>
                      </a:cubicBezTo>
                      <a:cubicBezTo>
                        <a:pt x="5267" y="7205"/>
                        <a:pt x="5267" y="7760"/>
                        <a:pt x="4713" y="8037"/>
                      </a:cubicBezTo>
                      <a:cubicBezTo>
                        <a:pt x="4713" y="8037"/>
                        <a:pt x="4713" y="8037"/>
                        <a:pt x="4713" y="8037"/>
                      </a:cubicBezTo>
                      <a:cubicBezTo>
                        <a:pt x="4713" y="8037"/>
                        <a:pt x="4713" y="8037"/>
                        <a:pt x="4713" y="8037"/>
                      </a:cubicBezTo>
                      <a:cubicBezTo>
                        <a:pt x="4713" y="8037"/>
                        <a:pt x="4713" y="8037"/>
                        <a:pt x="4713" y="8037"/>
                      </a:cubicBezTo>
                      <a:cubicBezTo>
                        <a:pt x="4435" y="8037"/>
                        <a:pt x="4159" y="8591"/>
                        <a:pt x="4159" y="9145"/>
                      </a:cubicBezTo>
                      <a:cubicBezTo>
                        <a:pt x="4159" y="9145"/>
                        <a:pt x="4159" y="9699"/>
                        <a:pt x="4159" y="9977"/>
                      </a:cubicBezTo>
                      <a:cubicBezTo>
                        <a:pt x="4159" y="9977"/>
                        <a:pt x="4159" y="9977"/>
                        <a:pt x="4159" y="9977"/>
                      </a:cubicBezTo>
                      <a:cubicBezTo>
                        <a:pt x="4159" y="9977"/>
                        <a:pt x="4159" y="9977"/>
                        <a:pt x="4159" y="9977"/>
                      </a:cubicBezTo>
                      <a:cubicBezTo>
                        <a:pt x="4159" y="9977"/>
                        <a:pt x="4159" y="9977"/>
                        <a:pt x="4159" y="9977"/>
                      </a:cubicBezTo>
                      <a:cubicBezTo>
                        <a:pt x="4159" y="9977"/>
                        <a:pt x="4159" y="9977"/>
                        <a:pt x="4159" y="9977"/>
                      </a:cubicBezTo>
                      <a:cubicBezTo>
                        <a:pt x="4159" y="9977"/>
                        <a:pt x="4159" y="9977"/>
                        <a:pt x="4159" y="9977"/>
                      </a:cubicBezTo>
                      <a:cubicBezTo>
                        <a:pt x="4159" y="9977"/>
                        <a:pt x="4159" y="9977"/>
                        <a:pt x="3881" y="9977"/>
                      </a:cubicBezTo>
                      <a:cubicBezTo>
                        <a:pt x="3881" y="9977"/>
                        <a:pt x="3881" y="9977"/>
                        <a:pt x="3881" y="10254"/>
                      </a:cubicBezTo>
                      <a:cubicBezTo>
                        <a:pt x="3881" y="10254"/>
                        <a:pt x="3881" y="10254"/>
                        <a:pt x="3881" y="10531"/>
                      </a:cubicBezTo>
                      <a:cubicBezTo>
                        <a:pt x="3881" y="10531"/>
                        <a:pt x="3881" y="10531"/>
                        <a:pt x="3881" y="10531"/>
                      </a:cubicBezTo>
                      <a:cubicBezTo>
                        <a:pt x="3881" y="10531"/>
                        <a:pt x="3881" y="10531"/>
                        <a:pt x="3881" y="10531"/>
                      </a:cubicBezTo>
                      <a:cubicBezTo>
                        <a:pt x="3881" y="10531"/>
                        <a:pt x="3881" y="10531"/>
                        <a:pt x="3881" y="10808"/>
                      </a:cubicBezTo>
                      <a:cubicBezTo>
                        <a:pt x="3881" y="11085"/>
                        <a:pt x="3881" y="11639"/>
                        <a:pt x="3881" y="11916"/>
                      </a:cubicBezTo>
                      <a:cubicBezTo>
                        <a:pt x="3881" y="11916"/>
                        <a:pt x="3881" y="11916"/>
                        <a:pt x="3881" y="11916"/>
                      </a:cubicBezTo>
                      <a:cubicBezTo>
                        <a:pt x="3881" y="11916"/>
                        <a:pt x="3881" y="11916"/>
                        <a:pt x="3881" y="11916"/>
                      </a:cubicBezTo>
                      <a:cubicBezTo>
                        <a:pt x="3881" y="11916"/>
                        <a:pt x="3881" y="11916"/>
                        <a:pt x="3881" y="11916"/>
                      </a:cubicBezTo>
                      <a:cubicBezTo>
                        <a:pt x="3881" y="11916"/>
                        <a:pt x="3881" y="11916"/>
                        <a:pt x="3881" y="12193"/>
                      </a:cubicBezTo>
                      <a:cubicBezTo>
                        <a:pt x="3881" y="12193"/>
                        <a:pt x="3881" y="12748"/>
                        <a:pt x="3881" y="12748"/>
                      </a:cubicBezTo>
                      <a:cubicBezTo>
                        <a:pt x="3881" y="12748"/>
                        <a:pt x="3881" y="12748"/>
                        <a:pt x="3604" y="12748"/>
                      </a:cubicBezTo>
                      <a:cubicBezTo>
                        <a:pt x="3604" y="12748"/>
                        <a:pt x="3604" y="12748"/>
                        <a:pt x="3604" y="13025"/>
                      </a:cubicBezTo>
                      <a:cubicBezTo>
                        <a:pt x="3604" y="13025"/>
                        <a:pt x="3604" y="13025"/>
                        <a:pt x="3604" y="13025"/>
                      </a:cubicBezTo>
                      <a:cubicBezTo>
                        <a:pt x="3604" y="13025"/>
                        <a:pt x="3604" y="13025"/>
                        <a:pt x="3604" y="13302"/>
                      </a:cubicBezTo>
                      <a:cubicBezTo>
                        <a:pt x="3604" y="13579"/>
                        <a:pt x="3604" y="13856"/>
                        <a:pt x="3881" y="14133"/>
                      </a:cubicBezTo>
                      <a:cubicBezTo>
                        <a:pt x="3881" y="14133"/>
                        <a:pt x="3881" y="14133"/>
                        <a:pt x="3881" y="14411"/>
                      </a:cubicBezTo>
                      <a:cubicBezTo>
                        <a:pt x="3881" y="14411"/>
                        <a:pt x="3881" y="14411"/>
                        <a:pt x="3881" y="14411"/>
                      </a:cubicBezTo>
                      <a:cubicBezTo>
                        <a:pt x="3881" y="14411"/>
                        <a:pt x="3881" y="14411"/>
                        <a:pt x="3881" y="14411"/>
                      </a:cubicBezTo>
                      <a:cubicBezTo>
                        <a:pt x="3881" y="14411"/>
                        <a:pt x="3881" y="14411"/>
                        <a:pt x="3881" y="14411"/>
                      </a:cubicBezTo>
                      <a:cubicBezTo>
                        <a:pt x="3881" y="14411"/>
                        <a:pt x="3881" y="14411"/>
                        <a:pt x="3881" y="14688"/>
                      </a:cubicBezTo>
                      <a:cubicBezTo>
                        <a:pt x="3881" y="14688"/>
                        <a:pt x="3881" y="14688"/>
                        <a:pt x="3881" y="14965"/>
                      </a:cubicBezTo>
                      <a:cubicBezTo>
                        <a:pt x="3881" y="14965"/>
                        <a:pt x="3604" y="14965"/>
                        <a:pt x="3604" y="14965"/>
                      </a:cubicBezTo>
                      <a:cubicBezTo>
                        <a:pt x="3604" y="14965"/>
                        <a:pt x="3604" y="14965"/>
                        <a:pt x="3604" y="14965"/>
                      </a:cubicBezTo>
                      <a:cubicBezTo>
                        <a:pt x="3604" y="14965"/>
                        <a:pt x="3604" y="14965"/>
                        <a:pt x="3604" y="14965"/>
                      </a:cubicBezTo>
                      <a:cubicBezTo>
                        <a:pt x="3604" y="14965"/>
                        <a:pt x="3604" y="14965"/>
                        <a:pt x="3604" y="14965"/>
                      </a:cubicBezTo>
                      <a:cubicBezTo>
                        <a:pt x="3604" y="14965"/>
                        <a:pt x="3604" y="14965"/>
                        <a:pt x="3604" y="14965"/>
                      </a:cubicBezTo>
                      <a:cubicBezTo>
                        <a:pt x="3604" y="14965"/>
                        <a:pt x="3604" y="14965"/>
                        <a:pt x="3604" y="14965"/>
                      </a:cubicBezTo>
                      <a:cubicBezTo>
                        <a:pt x="3604" y="14965"/>
                        <a:pt x="3604" y="14965"/>
                        <a:pt x="3604" y="14965"/>
                      </a:cubicBezTo>
                      <a:cubicBezTo>
                        <a:pt x="3604" y="14965"/>
                        <a:pt x="3604" y="14965"/>
                        <a:pt x="3604" y="14965"/>
                      </a:cubicBezTo>
                      <a:cubicBezTo>
                        <a:pt x="3604" y="14965"/>
                        <a:pt x="3604" y="14965"/>
                        <a:pt x="3604" y="14965"/>
                      </a:cubicBezTo>
                      <a:cubicBezTo>
                        <a:pt x="3604" y="14965"/>
                        <a:pt x="3604" y="14965"/>
                        <a:pt x="3604" y="14965"/>
                      </a:cubicBezTo>
                      <a:cubicBezTo>
                        <a:pt x="3604" y="14965"/>
                        <a:pt x="3604" y="14965"/>
                        <a:pt x="3604" y="14965"/>
                      </a:cubicBezTo>
                      <a:cubicBezTo>
                        <a:pt x="3604" y="14965"/>
                        <a:pt x="3604" y="14965"/>
                        <a:pt x="3604" y="14965"/>
                      </a:cubicBezTo>
                      <a:cubicBezTo>
                        <a:pt x="3604" y="14965"/>
                        <a:pt x="3604" y="14965"/>
                        <a:pt x="3604" y="14965"/>
                      </a:cubicBezTo>
                      <a:cubicBezTo>
                        <a:pt x="3604" y="14965"/>
                        <a:pt x="3604" y="14965"/>
                        <a:pt x="3604" y="14965"/>
                      </a:cubicBezTo>
                      <a:cubicBezTo>
                        <a:pt x="3604" y="14965"/>
                        <a:pt x="3604" y="14965"/>
                        <a:pt x="3604" y="14965"/>
                      </a:cubicBezTo>
                      <a:cubicBezTo>
                        <a:pt x="3604" y="14965"/>
                        <a:pt x="3604" y="14965"/>
                        <a:pt x="3604" y="14965"/>
                      </a:cubicBezTo>
                      <a:cubicBezTo>
                        <a:pt x="3604" y="14965"/>
                        <a:pt x="3604" y="14965"/>
                        <a:pt x="3604" y="14965"/>
                      </a:cubicBezTo>
                      <a:cubicBezTo>
                        <a:pt x="3604" y="14965"/>
                        <a:pt x="3604" y="14965"/>
                        <a:pt x="3604" y="14965"/>
                      </a:cubicBezTo>
                      <a:cubicBezTo>
                        <a:pt x="3604" y="14965"/>
                        <a:pt x="3604" y="14965"/>
                        <a:pt x="3604" y="14965"/>
                      </a:cubicBezTo>
                      <a:cubicBezTo>
                        <a:pt x="3604" y="14965"/>
                        <a:pt x="3604" y="14965"/>
                        <a:pt x="3604" y="14965"/>
                      </a:cubicBezTo>
                      <a:cubicBezTo>
                        <a:pt x="3604" y="14965"/>
                        <a:pt x="3881" y="14965"/>
                        <a:pt x="4159" y="14965"/>
                      </a:cubicBezTo>
                      <a:cubicBezTo>
                        <a:pt x="4159" y="14965"/>
                        <a:pt x="4159" y="14965"/>
                        <a:pt x="4159" y="14965"/>
                      </a:cubicBezTo>
                      <a:cubicBezTo>
                        <a:pt x="4159" y="14965"/>
                        <a:pt x="4159" y="14965"/>
                        <a:pt x="4159" y="14965"/>
                      </a:cubicBezTo>
                      <a:cubicBezTo>
                        <a:pt x="4159" y="14965"/>
                        <a:pt x="4159" y="14965"/>
                        <a:pt x="4159" y="14965"/>
                      </a:cubicBezTo>
                      <a:cubicBezTo>
                        <a:pt x="4159" y="14965"/>
                        <a:pt x="4159" y="14965"/>
                        <a:pt x="4159" y="14965"/>
                      </a:cubicBezTo>
                      <a:cubicBezTo>
                        <a:pt x="4159" y="14965"/>
                        <a:pt x="4159" y="14965"/>
                        <a:pt x="4159" y="14965"/>
                      </a:cubicBezTo>
                      <a:cubicBezTo>
                        <a:pt x="4159" y="14965"/>
                        <a:pt x="4159" y="14965"/>
                        <a:pt x="4159" y="14965"/>
                      </a:cubicBezTo>
                      <a:cubicBezTo>
                        <a:pt x="4159" y="14965"/>
                        <a:pt x="4159" y="14965"/>
                        <a:pt x="4159" y="14688"/>
                      </a:cubicBezTo>
                      <a:cubicBezTo>
                        <a:pt x="4159" y="14688"/>
                        <a:pt x="4159" y="14688"/>
                        <a:pt x="4159" y="14688"/>
                      </a:cubicBezTo>
                      <a:cubicBezTo>
                        <a:pt x="4159" y="14688"/>
                        <a:pt x="4159" y="14688"/>
                        <a:pt x="4159" y="14688"/>
                      </a:cubicBezTo>
                      <a:cubicBezTo>
                        <a:pt x="4159" y="14688"/>
                        <a:pt x="4159" y="14688"/>
                        <a:pt x="3881" y="14688"/>
                      </a:cubicBezTo>
                      <a:cubicBezTo>
                        <a:pt x="3881" y="14688"/>
                        <a:pt x="3881" y="14688"/>
                        <a:pt x="3881" y="14688"/>
                      </a:cubicBezTo>
                      <a:cubicBezTo>
                        <a:pt x="3881" y="14688"/>
                        <a:pt x="3881" y="14688"/>
                        <a:pt x="3881" y="14688"/>
                      </a:cubicBezTo>
                      <a:cubicBezTo>
                        <a:pt x="3881" y="14688"/>
                        <a:pt x="3881" y="14688"/>
                        <a:pt x="3881" y="14688"/>
                      </a:cubicBezTo>
                      <a:cubicBezTo>
                        <a:pt x="3881" y="14688"/>
                        <a:pt x="3881" y="14688"/>
                        <a:pt x="3881" y="14688"/>
                      </a:cubicBezTo>
                      <a:cubicBezTo>
                        <a:pt x="3881" y="14688"/>
                        <a:pt x="3881" y="14688"/>
                        <a:pt x="3604" y="14965"/>
                      </a:cubicBezTo>
                      <a:cubicBezTo>
                        <a:pt x="3604" y="14965"/>
                        <a:pt x="3604" y="14965"/>
                        <a:pt x="3604" y="14965"/>
                      </a:cubicBezTo>
                      <a:cubicBezTo>
                        <a:pt x="3604" y="14965"/>
                        <a:pt x="3604" y="14965"/>
                        <a:pt x="3604" y="14965"/>
                      </a:cubicBezTo>
                      <a:cubicBezTo>
                        <a:pt x="3604" y="14965"/>
                        <a:pt x="3604" y="14965"/>
                        <a:pt x="3604" y="14965"/>
                      </a:cubicBezTo>
                      <a:cubicBezTo>
                        <a:pt x="3604" y="14965"/>
                        <a:pt x="3604" y="14965"/>
                        <a:pt x="3604" y="14965"/>
                      </a:cubicBezTo>
                      <a:cubicBezTo>
                        <a:pt x="3604" y="14965"/>
                        <a:pt x="3604" y="14965"/>
                        <a:pt x="3604" y="14965"/>
                      </a:cubicBezTo>
                      <a:cubicBezTo>
                        <a:pt x="3604" y="14965"/>
                        <a:pt x="3604" y="14965"/>
                        <a:pt x="3604" y="14965"/>
                      </a:cubicBezTo>
                      <a:cubicBezTo>
                        <a:pt x="3604" y="14965"/>
                        <a:pt x="3604" y="14965"/>
                        <a:pt x="3604" y="14965"/>
                      </a:cubicBezTo>
                      <a:cubicBezTo>
                        <a:pt x="3604" y="14965"/>
                        <a:pt x="3604" y="14965"/>
                        <a:pt x="3327" y="14965"/>
                      </a:cubicBezTo>
                      <a:cubicBezTo>
                        <a:pt x="3327" y="14965"/>
                        <a:pt x="3327" y="14965"/>
                        <a:pt x="3327" y="14965"/>
                      </a:cubicBezTo>
                      <a:cubicBezTo>
                        <a:pt x="3327" y="14965"/>
                        <a:pt x="2772" y="14965"/>
                        <a:pt x="2772" y="14965"/>
                      </a:cubicBezTo>
                      <a:cubicBezTo>
                        <a:pt x="2772" y="14965"/>
                        <a:pt x="2772" y="14965"/>
                        <a:pt x="2772" y="14965"/>
                      </a:cubicBezTo>
                      <a:cubicBezTo>
                        <a:pt x="2772" y="14965"/>
                        <a:pt x="2218" y="14965"/>
                        <a:pt x="2218" y="14965"/>
                      </a:cubicBezTo>
                      <a:cubicBezTo>
                        <a:pt x="2218" y="14965"/>
                        <a:pt x="2218" y="14965"/>
                        <a:pt x="2218" y="14965"/>
                      </a:cubicBezTo>
                      <a:cubicBezTo>
                        <a:pt x="2218" y="14965"/>
                        <a:pt x="2218" y="14965"/>
                        <a:pt x="2218" y="14965"/>
                      </a:cubicBezTo>
                      <a:cubicBezTo>
                        <a:pt x="2218" y="14965"/>
                        <a:pt x="2218" y="14965"/>
                        <a:pt x="2218" y="14965"/>
                      </a:cubicBezTo>
                      <a:cubicBezTo>
                        <a:pt x="2218" y="14965"/>
                        <a:pt x="2218" y="14965"/>
                        <a:pt x="2218" y="14965"/>
                      </a:cubicBezTo>
                      <a:cubicBezTo>
                        <a:pt x="2218" y="14965"/>
                        <a:pt x="2218" y="14965"/>
                        <a:pt x="2218" y="14965"/>
                      </a:cubicBezTo>
                      <a:cubicBezTo>
                        <a:pt x="2218" y="14965"/>
                        <a:pt x="2218" y="14965"/>
                        <a:pt x="2218" y="14965"/>
                      </a:cubicBezTo>
                      <a:cubicBezTo>
                        <a:pt x="2218" y="14965"/>
                        <a:pt x="2218" y="14965"/>
                        <a:pt x="2218" y="14965"/>
                      </a:cubicBezTo>
                      <a:cubicBezTo>
                        <a:pt x="2218" y="14965"/>
                        <a:pt x="2218" y="14965"/>
                        <a:pt x="2218" y="14965"/>
                      </a:cubicBezTo>
                      <a:cubicBezTo>
                        <a:pt x="2218" y="14965"/>
                        <a:pt x="2218" y="14965"/>
                        <a:pt x="2218" y="14965"/>
                      </a:cubicBezTo>
                      <a:cubicBezTo>
                        <a:pt x="2218" y="14965"/>
                        <a:pt x="2218" y="14965"/>
                        <a:pt x="2218" y="14965"/>
                      </a:cubicBezTo>
                      <a:cubicBezTo>
                        <a:pt x="2218" y="14965"/>
                        <a:pt x="2218" y="14965"/>
                        <a:pt x="2218" y="14965"/>
                      </a:cubicBezTo>
                      <a:cubicBezTo>
                        <a:pt x="2218" y="14965"/>
                        <a:pt x="2218" y="14965"/>
                        <a:pt x="2218" y="14965"/>
                      </a:cubicBezTo>
                      <a:cubicBezTo>
                        <a:pt x="2218" y="14965"/>
                        <a:pt x="2218" y="14965"/>
                        <a:pt x="2218" y="14965"/>
                      </a:cubicBezTo>
                      <a:cubicBezTo>
                        <a:pt x="2218" y="14965"/>
                        <a:pt x="2218" y="14965"/>
                        <a:pt x="2218" y="14965"/>
                      </a:cubicBezTo>
                      <a:cubicBezTo>
                        <a:pt x="2218" y="14965"/>
                        <a:pt x="2218" y="14965"/>
                        <a:pt x="2218" y="14965"/>
                      </a:cubicBezTo>
                      <a:cubicBezTo>
                        <a:pt x="2218" y="14965"/>
                        <a:pt x="2218" y="14965"/>
                        <a:pt x="2218" y="14965"/>
                      </a:cubicBezTo>
                      <a:cubicBezTo>
                        <a:pt x="2218" y="14965"/>
                        <a:pt x="2218" y="14965"/>
                        <a:pt x="2218" y="14965"/>
                      </a:cubicBezTo>
                      <a:cubicBezTo>
                        <a:pt x="2218" y="14965"/>
                        <a:pt x="2218" y="14965"/>
                        <a:pt x="2218" y="14965"/>
                      </a:cubicBezTo>
                      <a:cubicBezTo>
                        <a:pt x="2218" y="14965"/>
                        <a:pt x="2218" y="14965"/>
                        <a:pt x="2218" y="14965"/>
                      </a:cubicBezTo>
                      <a:cubicBezTo>
                        <a:pt x="2218" y="14965"/>
                        <a:pt x="2218" y="14965"/>
                        <a:pt x="1941" y="14965"/>
                      </a:cubicBezTo>
                      <a:cubicBezTo>
                        <a:pt x="1941" y="14965"/>
                        <a:pt x="1941" y="14965"/>
                        <a:pt x="1941" y="14965"/>
                      </a:cubicBezTo>
                      <a:cubicBezTo>
                        <a:pt x="1941" y="14965"/>
                        <a:pt x="1941" y="14965"/>
                        <a:pt x="1941" y="14688"/>
                      </a:cubicBezTo>
                      <a:cubicBezTo>
                        <a:pt x="1941" y="14688"/>
                        <a:pt x="1941" y="14411"/>
                        <a:pt x="1941" y="14411"/>
                      </a:cubicBezTo>
                      <a:cubicBezTo>
                        <a:pt x="1941" y="14411"/>
                        <a:pt x="1941" y="14411"/>
                        <a:pt x="1941" y="14411"/>
                      </a:cubicBezTo>
                      <a:cubicBezTo>
                        <a:pt x="1941" y="14411"/>
                        <a:pt x="1941" y="14411"/>
                        <a:pt x="1941" y="14411"/>
                      </a:cubicBezTo>
                      <a:cubicBezTo>
                        <a:pt x="1941" y="14411"/>
                        <a:pt x="1941" y="14411"/>
                        <a:pt x="1941" y="14133"/>
                      </a:cubicBezTo>
                      <a:cubicBezTo>
                        <a:pt x="1941" y="14133"/>
                        <a:pt x="1941" y="14133"/>
                        <a:pt x="1941" y="13856"/>
                      </a:cubicBezTo>
                      <a:cubicBezTo>
                        <a:pt x="1941" y="13856"/>
                        <a:pt x="1941" y="13856"/>
                        <a:pt x="1941" y="13856"/>
                      </a:cubicBezTo>
                      <a:cubicBezTo>
                        <a:pt x="1941" y="13856"/>
                        <a:pt x="1941" y="13856"/>
                        <a:pt x="1941" y="13856"/>
                      </a:cubicBezTo>
                      <a:cubicBezTo>
                        <a:pt x="1941" y="13856"/>
                        <a:pt x="1941" y="13579"/>
                        <a:pt x="1941" y="13302"/>
                      </a:cubicBezTo>
                      <a:cubicBezTo>
                        <a:pt x="1941" y="13302"/>
                        <a:pt x="1941" y="13302"/>
                        <a:pt x="1941" y="13302"/>
                      </a:cubicBezTo>
                      <a:cubicBezTo>
                        <a:pt x="1941" y="13302"/>
                        <a:pt x="1941" y="13302"/>
                        <a:pt x="1941" y="13302"/>
                      </a:cubicBezTo>
                      <a:cubicBezTo>
                        <a:pt x="1941" y="13302"/>
                        <a:pt x="1663" y="12748"/>
                        <a:pt x="1663" y="12470"/>
                      </a:cubicBezTo>
                      <a:cubicBezTo>
                        <a:pt x="1663" y="12470"/>
                        <a:pt x="1663" y="12470"/>
                        <a:pt x="1663" y="12470"/>
                      </a:cubicBezTo>
                      <a:cubicBezTo>
                        <a:pt x="1663" y="12470"/>
                        <a:pt x="1663" y="12470"/>
                        <a:pt x="1663" y="12470"/>
                      </a:cubicBezTo>
                      <a:cubicBezTo>
                        <a:pt x="1663" y="12470"/>
                        <a:pt x="1663" y="12470"/>
                        <a:pt x="1663" y="12470"/>
                      </a:cubicBezTo>
                      <a:cubicBezTo>
                        <a:pt x="1663" y="12470"/>
                        <a:pt x="1663" y="12193"/>
                        <a:pt x="1663" y="11916"/>
                      </a:cubicBezTo>
                      <a:cubicBezTo>
                        <a:pt x="1663" y="11916"/>
                        <a:pt x="1663" y="11916"/>
                        <a:pt x="1663" y="11639"/>
                      </a:cubicBezTo>
                      <a:cubicBezTo>
                        <a:pt x="1663" y="11639"/>
                        <a:pt x="1386" y="11639"/>
                        <a:pt x="1109" y="11639"/>
                      </a:cubicBezTo>
                      <a:cubicBezTo>
                        <a:pt x="1109" y="11639"/>
                        <a:pt x="832" y="11639"/>
                        <a:pt x="554" y="11639"/>
                      </a:cubicBezTo>
                      <a:cubicBezTo>
                        <a:pt x="554" y="11639"/>
                        <a:pt x="554" y="11639"/>
                        <a:pt x="554" y="11639"/>
                      </a:cubicBezTo>
                      <a:cubicBezTo>
                        <a:pt x="554" y="11639"/>
                        <a:pt x="554" y="11639"/>
                        <a:pt x="554" y="11639"/>
                      </a:cubicBezTo>
                      <a:cubicBezTo>
                        <a:pt x="554" y="11639"/>
                        <a:pt x="554" y="11639"/>
                        <a:pt x="554" y="11639"/>
                      </a:cubicBezTo>
                      <a:cubicBezTo>
                        <a:pt x="554" y="11639"/>
                        <a:pt x="554" y="11639"/>
                        <a:pt x="554" y="11639"/>
                      </a:cubicBezTo>
                      <a:cubicBezTo>
                        <a:pt x="554" y="11639"/>
                        <a:pt x="554" y="11639"/>
                        <a:pt x="554" y="11639"/>
                      </a:cubicBezTo>
                      <a:cubicBezTo>
                        <a:pt x="554" y="11639"/>
                        <a:pt x="554" y="11639"/>
                        <a:pt x="554" y="11639"/>
                      </a:cubicBezTo>
                      <a:cubicBezTo>
                        <a:pt x="554" y="11639"/>
                        <a:pt x="554" y="11639"/>
                        <a:pt x="277" y="11639"/>
                      </a:cubicBezTo>
                      <a:cubicBezTo>
                        <a:pt x="277" y="11639"/>
                        <a:pt x="277" y="11639"/>
                        <a:pt x="277" y="11639"/>
                      </a:cubicBezTo>
                      <a:cubicBezTo>
                        <a:pt x="277" y="11639"/>
                        <a:pt x="277" y="11639"/>
                        <a:pt x="277" y="11639"/>
                      </a:cubicBezTo>
                      <a:cubicBezTo>
                        <a:pt x="277" y="11639"/>
                        <a:pt x="277" y="11639"/>
                        <a:pt x="0" y="11639"/>
                      </a:cubicBezTo>
                      <a:cubicBezTo>
                        <a:pt x="0" y="11639"/>
                        <a:pt x="0" y="11639"/>
                        <a:pt x="0" y="11639"/>
                      </a:cubicBezTo>
                      <a:cubicBezTo>
                        <a:pt x="0" y="11639"/>
                        <a:pt x="0" y="11639"/>
                        <a:pt x="0" y="11639"/>
                      </a:cubicBezTo>
                      <a:cubicBezTo>
                        <a:pt x="0" y="11639"/>
                        <a:pt x="0" y="11639"/>
                        <a:pt x="0" y="11639"/>
                      </a:cubicBezTo>
                      <a:cubicBezTo>
                        <a:pt x="0" y="11639"/>
                        <a:pt x="0" y="11639"/>
                        <a:pt x="0" y="11639"/>
                      </a:cubicBezTo>
                      <a:cubicBezTo>
                        <a:pt x="0" y="11639"/>
                        <a:pt x="0" y="11639"/>
                        <a:pt x="0" y="11639"/>
                      </a:cubicBezTo>
                      <a:cubicBezTo>
                        <a:pt x="0" y="11639"/>
                        <a:pt x="0" y="11639"/>
                        <a:pt x="0" y="11639"/>
                      </a:cubicBezTo>
                      <a:cubicBezTo>
                        <a:pt x="0" y="11639"/>
                        <a:pt x="0" y="11639"/>
                        <a:pt x="0" y="11639"/>
                      </a:cubicBezTo>
                      <a:cubicBezTo>
                        <a:pt x="0" y="11639"/>
                        <a:pt x="0" y="11639"/>
                        <a:pt x="0" y="11639"/>
                      </a:cubicBezTo>
                      <a:cubicBezTo>
                        <a:pt x="0" y="11639"/>
                        <a:pt x="0" y="11639"/>
                        <a:pt x="0" y="11639"/>
                      </a:cubicBezTo>
                      <a:cubicBezTo>
                        <a:pt x="0" y="11639"/>
                        <a:pt x="0" y="11639"/>
                        <a:pt x="0" y="11639"/>
                      </a:cubicBezTo>
                      <a:cubicBezTo>
                        <a:pt x="0" y="11639"/>
                        <a:pt x="0" y="11639"/>
                        <a:pt x="0" y="11639"/>
                      </a:cubicBezTo>
                      <a:cubicBezTo>
                        <a:pt x="0" y="11639"/>
                        <a:pt x="0" y="11639"/>
                        <a:pt x="0" y="11639"/>
                      </a:cubicBezTo>
                      <a:cubicBezTo>
                        <a:pt x="0" y="11639"/>
                        <a:pt x="0" y="11639"/>
                        <a:pt x="0" y="11639"/>
                      </a:cubicBezTo>
                      <a:cubicBezTo>
                        <a:pt x="0" y="11639"/>
                        <a:pt x="0" y="11639"/>
                        <a:pt x="0" y="11639"/>
                      </a:cubicBezTo>
                      <a:cubicBezTo>
                        <a:pt x="0" y="11639"/>
                        <a:pt x="0" y="11639"/>
                        <a:pt x="0" y="11639"/>
                      </a:cubicBezTo>
                      <a:cubicBezTo>
                        <a:pt x="0" y="11639"/>
                        <a:pt x="0" y="11639"/>
                        <a:pt x="0" y="11639"/>
                      </a:cubicBezTo>
                      <a:cubicBezTo>
                        <a:pt x="0" y="11639"/>
                        <a:pt x="0" y="11639"/>
                        <a:pt x="0" y="11639"/>
                      </a:cubicBezTo>
                      <a:cubicBezTo>
                        <a:pt x="0" y="11639"/>
                        <a:pt x="0" y="11639"/>
                        <a:pt x="0" y="11639"/>
                      </a:cubicBezTo>
                      <a:cubicBezTo>
                        <a:pt x="0" y="11639"/>
                        <a:pt x="0" y="11639"/>
                        <a:pt x="0" y="11639"/>
                      </a:cubicBezTo>
                      <a:cubicBezTo>
                        <a:pt x="0" y="11639"/>
                        <a:pt x="0" y="11639"/>
                        <a:pt x="0" y="11639"/>
                      </a:cubicBezTo>
                      <a:cubicBezTo>
                        <a:pt x="0" y="11639"/>
                        <a:pt x="0" y="11639"/>
                        <a:pt x="0" y="11639"/>
                      </a:cubicBezTo>
                      <a:cubicBezTo>
                        <a:pt x="0" y="11639"/>
                        <a:pt x="0" y="11639"/>
                        <a:pt x="0" y="11639"/>
                      </a:cubicBezTo>
                      <a:cubicBezTo>
                        <a:pt x="0" y="11639"/>
                        <a:pt x="0" y="11639"/>
                        <a:pt x="0" y="11639"/>
                      </a:cubicBezTo>
                      <a:cubicBezTo>
                        <a:pt x="0" y="11639"/>
                        <a:pt x="0" y="11639"/>
                        <a:pt x="0" y="11639"/>
                      </a:cubicBezTo>
                      <a:cubicBezTo>
                        <a:pt x="0" y="11639"/>
                        <a:pt x="0" y="11639"/>
                        <a:pt x="0" y="11639"/>
                      </a:cubicBezTo>
                      <a:cubicBezTo>
                        <a:pt x="0" y="11639"/>
                        <a:pt x="0" y="11639"/>
                        <a:pt x="0" y="11639"/>
                      </a:cubicBezTo>
                      <a:cubicBezTo>
                        <a:pt x="0" y="11639"/>
                        <a:pt x="0" y="11639"/>
                        <a:pt x="0" y="11639"/>
                      </a:cubicBezTo>
                      <a:cubicBezTo>
                        <a:pt x="0" y="11639"/>
                        <a:pt x="0" y="11639"/>
                        <a:pt x="0" y="11639"/>
                      </a:cubicBezTo>
                      <a:cubicBezTo>
                        <a:pt x="0" y="11639"/>
                        <a:pt x="0" y="11639"/>
                        <a:pt x="0" y="11639"/>
                      </a:cubicBezTo>
                      <a:cubicBezTo>
                        <a:pt x="0" y="11639"/>
                        <a:pt x="0" y="11639"/>
                        <a:pt x="0" y="11639"/>
                      </a:cubicBezTo>
                      <a:cubicBezTo>
                        <a:pt x="0" y="11639"/>
                        <a:pt x="0" y="11639"/>
                        <a:pt x="0" y="11639"/>
                      </a:cubicBezTo>
                      <a:cubicBezTo>
                        <a:pt x="0" y="11639"/>
                        <a:pt x="0" y="11639"/>
                        <a:pt x="0" y="11639"/>
                      </a:cubicBezTo>
                      <a:cubicBezTo>
                        <a:pt x="0" y="11639"/>
                        <a:pt x="0" y="11639"/>
                        <a:pt x="0" y="11639"/>
                      </a:cubicBezTo>
                      <a:cubicBezTo>
                        <a:pt x="0" y="11639"/>
                        <a:pt x="0" y="11639"/>
                        <a:pt x="0" y="11639"/>
                      </a:cubicBezTo>
                      <a:cubicBezTo>
                        <a:pt x="0" y="11639"/>
                        <a:pt x="0" y="11639"/>
                        <a:pt x="0" y="11639"/>
                      </a:cubicBezTo>
                      <a:cubicBezTo>
                        <a:pt x="0" y="11639"/>
                        <a:pt x="0" y="11639"/>
                        <a:pt x="0" y="11639"/>
                      </a:cubicBezTo>
                      <a:cubicBezTo>
                        <a:pt x="0" y="11639"/>
                        <a:pt x="0" y="11639"/>
                        <a:pt x="0" y="11639"/>
                      </a:cubicBezTo>
                      <a:cubicBezTo>
                        <a:pt x="0" y="11639"/>
                        <a:pt x="0" y="11639"/>
                        <a:pt x="0" y="11639"/>
                      </a:cubicBezTo>
                      <a:cubicBezTo>
                        <a:pt x="0" y="11639"/>
                        <a:pt x="0" y="11639"/>
                        <a:pt x="0" y="11639"/>
                      </a:cubicBezTo>
                      <a:cubicBezTo>
                        <a:pt x="0" y="11639"/>
                        <a:pt x="0" y="11639"/>
                        <a:pt x="0" y="11639"/>
                      </a:cubicBezTo>
                      <a:cubicBezTo>
                        <a:pt x="0" y="11639"/>
                        <a:pt x="0" y="11639"/>
                        <a:pt x="0" y="11639"/>
                      </a:cubicBezTo>
                      <a:cubicBezTo>
                        <a:pt x="0" y="11639"/>
                        <a:pt x="0" y="11639"/>
                        <a:pt x="0" y="11639"/>
                      </a:cubicBezTo>
                      <a:cubicBezTo>
                        <a:pt x="0" y="11639"/>
                        <a:pt x="0" y="11639"/>
                        <a:pt x="0" y="11639"/>
                      </a:cubicBezTo>
                      <a:cubicBezTo>
                        <a:pt x="0" y="11639"/>
                        <a:pt x="0" y="11639"/>
                        <a:pt x="0" y="11639"/>
                      </a:cubicBezTo>
                      <a:cubicBezTo>
                        <a:pt x="0" y="11639"/>
                        <a:pt x="0" y="11639"/>
                        <a:pt x="0" y="11639"/>
                      </a:cubicBezTo>
                      <a:cubicBezTo>
                        <a:pt x="0" y="11639"/>
                        <a:pt x="0" y="11639"/>
                        <a:pt x="0" y="11639"/>
                      </a:cubicBezTo>
                      <a:cubicBezTo>
                        <a:pt x="0" y="11639"/>
                        <a:pt x="0" y="11639"/>
                        <a:pt x="0" y="11639"/>
                      </a:cubicBezTo>
                      <a:cubicBezTo>
                        <a:pt x="0" y="11639"/>
                        <a:pt x="0" y="11639"/>
                        <a:pt x="0" y="11639"/>
                      </a:cubicBezTo>
                      <a:cubicBezTo>
                        <a:pt x="0" y="11639"/>
                        <a:pt x="0" y="11639"/>
                        <a:pt x="0" y="11639"/>
                      </a:cubicBezTo>
                      <a:cubicBezTo>
                        <a:pt x="0" y="11639"/>
                        <a:pt x="0" y="11639"/>
                        <a:pt x="0" y="11639"/>
                      </a:cubicBezTo>
                      <a:cubicBezTo>
                        <a:pt x="0" y="11639"/>
                        <a:pt x="0" y="11639"/>
                        <a:pt x="0" y="11639"/>
                      </a:cubicBezTo>
                      <a:cubicBezTo>
                        <a:pt x="0" y="11639"/>
                        <a:pt x="0" y="11639"/>
                        <a:pt x="0" y="11639"/>
                      </a:cubicBezTo>
                      <a:cubicBezTo>
                        <a:pt x="0" y="11639"/>
                        <a:pt x="0" y="11639"/>
                        <a:pt x="0" y="11639"/>
                      </a:cubicBezTo>
                      <a:cubicBezTo>
                        <a:pt x="0" y="11639"/>
                        <a:pt x="0" y="11639"/>
                        <a:pt x="0" y="11639"/>
                      </a:cubicBezTo>
                      <a:cubicBezTo>
                        <a:pt x="0" y="11639"/>
                        <a:pt x="0" y="11639"/>
                        <a:pt x="0" y="11639"/>
                      </a:cubicBezTo>
                      <a:cubicBezTo>
                        <a:pt x="0" y="11639"/>
                        <a:pt x="0" y="11639"/>
                        <a:pt x="0" y="11639"/>
                      </a:cubicBezTo>
                      <a:cubicBezTo>
                        <a:pt x="0" y="11639"/>
                        <a:pt x="0" y="11639"/>
                        <a:pt x="0" y="11362"/>
                      </a:cubicBezTo>
                      <a:cubicBezTo>
                        <a:pt x="0" y="11362"/>
                        <a:pt x="0" y="11362"/>
                        <a:pt x="0" y="11362"/>
                      </a:cubicBezTo>
                      <a:cubicBezTo>
                        <a:pt x="0" y="11362"/>
                        <a:pt x="0" y="11362"/>
                        <a:pt x="0" y="11362"/>
                      </a:cubicBezTo>
                      <a:cubicBezTo>
                        <a:pt x="0" y="11362"/>
                        <a:pt x="0" y="11362"/>
                        <a:pt x="0" y="11362"/>
                      </a:cubicBezTo>
                      <a:cubicBezTo>
                        <a:pt x="0" y="11362"/>
                        <a:pt x="0" y="11362"/>
                        <a:pt x="0" y="11362"/>
                      </a:cubicBezTo>
                      <a:cubicBezTo>
                        <a:pt x="0" y="11362"/>
                        <a:pt x="0" y="11362"/>
                        <a:pt x="0" y="11362"/>
                      </a:cubicBezTo>
                      <a:cubicBezTo>
                        <a:pt x="0" y="11362"/>
                        <a:pt x="0" y="11362"/>
                        <a:pt x="0" y="11362"/>
                      </a:cubicBezTo>
                      <a:cubicBezTo>
                        <a:pt x="0" y="11362"/>
                        <a:pt x="0" y="11362"/>
                        <a:pt x="0" y="11362"/>
                      </a:cubicBezTo>
                      <a:cubicBezTo>
                        <a:pt x="0" y="11362"/>
                        <a:pt x="0" y="11362"/>
                        <a:pt x="0" y="11362"/>
                      </a:cubicBezTo>
                      <a:cubicBezTo>
                        <a:pt x="0" y="11362"/>
                        <a:pt x="0" y="11362"/>
                        <a:pt x="0" y="11362"/>
                      </a:cubicBezTo>
                      <a:cubicBezTo>
                        <a:pt x="0" y="11362"/>
                        <a:pt x="0" y="11362"/>
                        <a:pt x="0" y="11362"/>
                      </a:cubicBezTo>
                      <a:cubicBezTo>
                        <a:pt x="0" y="11362"/>
                        <a:pt x="0" y="11362"/>
                        <a:pt x="0" y="11362"/>
                      </a:cubicBezTo>
                      <a:cubicBezTo>
                        <a:pt x="0" y="11362"/>
                        <a:pt x="0" y="11085"/>
                        <a:pt x="0" y="10808"/>
                      </a:cubicBezTo>
                      <a:cubicBezTo>
                        <a:pt x="0" y="10808"/>
                        <a:pt x="0" y="10808"/>
                        <a:pt x="0" y="10808"/>
                      </a:cubicBezTo>
                      <a:cubicBezTo>
                        <a:pt x="0" y="10808"/>
                        <a:pt x="0" y="10808"/>
                        <a:pt x="0" y="10808"/>
                      </a:cubicBezTo>
                      <a:cubicBezTo>
                        <a:pt x="0" y="10808"/>
                        <a:pt x="277" y="10808"/>
                        <a:pt x="554" y="10808"/>
                      </a:cubicBezTo>
                      <a:cubicBezTo>
                        <a:pt x="554" y="10808"/>
                        <a:pt x="554" y="10808"/>
                        <a:pt x="554" y="10808"/>
                      </a:cubicBezTo>
                      <a:cubicBezTo>
                        <a:pt x="554" y="10808"/>
                        <a:pt x="554" y="10808"/>
                        <a:pt x="554" y="10808"/>
                      </a:cubicBezTo>
                      <a:cubicBezTo>
                        <a:pt x="554" y="10808"/>
                        <a:pt x="554" y="10808"/>
                        <a:pt x="554" y="10808"/>
                      </a:cubicBezTo>
                      <a:cubicBezTo>
                        <a:pt x="554" y="10808"/>
                        <a:pt x="554" y="10808"/>
                        <a:pt x="554" y="10808"/>
                      </a:cubicBezTo>
                      <a:cubicBezTo>
                        <a:pt x="554" y="10808"/>
                        <a:pt x="554" y="10808"/>
                        <a:pt x="554" y="10808"/>
                      </a:cubicBezTo>
                      <a:cubicBezTo>
                        <a:pt x="554" y="10808"/>
                        <a:pt x="554" y="10808"/>
                        <a:pt x="554" y="10808"/>
                      </a:cubicBezTo>
                      <a:cubicBezTo>
                        <a:pt x="554" y="10808"/>
                        <a:pt x="554" y="10808"/>
                        <a:pt x="554" y="10808"/>
                      </a:cubicBezTo>
                      <a:cubicBezTo>
                        <a:pt x="554" y="10808"/>
                        <a:pt x="1109" y="10808"/>
                        <a:pt x="1386" y="10808"/>
                      </a:cubicBezTo>
                      <a:cubicBezTo>
                        <a:pt x="1386" y="10808"/>
                        <a:pt x="1386" y="10808"/>
                        <a:pt x="1386" y="10808"/>
                      </a:cubicBezTo>
                      <a:cubicBezTo>
                        <a:pt x="1386" y="10808"/>
                        <a:pt x="1386" y="10808"/>
                        <a:pt x="1386" y="10808"/>
                      </a:cubicBezTo>
                      <a:cubicBezTo>
                        <a:pt x="1386" y="10808"/>
                        <a:pt x="1386" y="10808"/>
                        <a:pt x="1386" y="10808"/>
                      </a:cubicBezTo>
                      <a:cubicBezTo>
                        <a:pt x="1386" y="10808"/>
                        <a:pt x="1386" y="10808"/>
                        <a:pt x="1386" y="10808"/>
                      </a:cubicBezTo>
                      <a:cubicBezTo>
                        <a:pt x="1386" y="10808"/>
                        <a:pt x="1386" y="10808"/>
                        <a:pt x="1386" y="10808"/>
                      </a:cubicBezTo>
                      <a:cubicBezTo>
                        <a:pt x="1386" y="10808"/>
                        <a:pt x="1386" y="10808"/>
                        <a:pt x="1386" y="10808"/>
                      </a:cubicBezTo>
                      <a:cubicBezTo>
                        <a:pt x="1386" y="10808"/>
                        <a:pt x="1386" y="10808"/>
                        <a:pt x="1386" y="10808"/>
                      </a:cubicBezTo>
                      <a:cubicBezTo>
                        <a:pt x="1386" y="10808"/>
                        <a:pt x="1386" y="10808"/>
                        <a:pt x="1386" y="10808"/>
                      </a:cubicBezTo>
                      <a:cubicBezTo>
                        <a:pt x="1386" y="10808"/>
                        <a:pt x="1386" y="10808"/>
                        <a:pt x="1386" y="10808"/>
                      </a:cubicBezTo>
                      <a:cubicBezTo>
                        <a:pt x="1386" y="10808"/>
                        <a:pt x="1386" y="10808"/>
                        <a:pt x="1386" y="11085"/>
                      </a:cubicBezTo>
                      <a:cubicBezTo>
                        <a:pt x="1386" y="11085"/>
                        <a:pt x="1386" y="11085"/>
                        <a:pt x="1386" y="11085"/>
                      </a:cubicBezTo>
                      <a:cubicBezTo>
                        <a:pt x="1386" y="11085"/>
                        <a:pt x="1386" y="11085"/>
                        <a:pt x="1386" y="11085"/>
                      </a:cubicBezTo>
                      <a:cubicBezTo>
                        <a:pt x="1386" y="11085"/>
                        <a:pt x="1386" y="11085"/>
                        <a:pt x="1386" y="11085"/>
                      </a:cubicBezTo>
                      <a:cubicBezTo>
                        <a:pt x="1386" y="11085"/>
                        <a:pt x="1386" y="11085"/>
                        <a:pt x="1386" y="11085"/>
                      </a:cubicBezTo>
                      <a:cubicBezTo>
                        <a:pt x="1386" y="11085"/>
                        <a:pt x="1386" y="11085"/>
                        <a:pt x="1386" y="11085"/>
                      </a:cubicBezTo>
                      <a:cubicBezTo>
                        <a:pt x="1386" y="11085"/>
                        <a:pt x="1386" y="11085"/>
                        <a:pt x="1386" y="11085"/>
                      </a:cubicBezTo>
                      <a:cubicBezTo>
                        <a:pt x="1386" y="11085"/>
                        <a:pt x="1386" y="11085"/>
                        <a:pt x="1386" y="11085"/>
                      </a:cubicBezTo>
                      <a:cubicBezTo>
                        <a:pt x="1386" y="11085"/>
                        <a:pt x="1386" y="11085"/>
                        <a:pt x="1386" y="11085"/>
                      </a:cubicBezTo>
                      <a:cubicBezTo>
                        <a:pt x="1386" y="11085"/>
                        <a:pt x="1386" y="11085"/>
                        <a:pt x="1386" y="11085"/>
                      </a:cubicBezTo>
                      <a:cubicBezTo>
                        <a:pt x="1386" y="11085"/>
                        <a:pt x="1386" y="11085"/>
                        <a:pt x="1386" y="11085"/>
                      </a:cubicBezTo>
                      <a:cubicBezTo>
                        <a:pt x="1386" y="11085"/>
                        <a:pt x="1386" y="11085"/>
                        <a:pt x="1386" y="11085"/>
                      </a:cubicBezTo>
                      <a:cubicBezTo>
                        <a:pt x="1386" y="11085"/>
                        <a:pt x="1386" y="11085"/>
                        <a:pt x="1386" y="11085"/>
                      </a:cubicBezTo>
                      <a:cubicBezTo>
                        <a:pt x="1386" y="11085"/>
                        <a:pt x="1386" y="10808"/>
                        <a:pt x="1386" y="10808"/>
                      </a:cubicBezTo>
                      <a:cubicBezTo>
                        <a:pt x="1386" y="10808"/>
                        <a:pt x="1386" y="10808"/>
                        <a:pt x="1386" y="10808"/>
                      </a:cubicBezTo>
                      <a:cubicBezTo>
                        <a:pt x="1386" y="10808"/>
                        <a:pt x="1386" y="10808"/>
                        <a:pt x="1386" y="10808"/>
                      </a:cubicBezTo>
                      <a:cubicBezTo>
                        <a:pt x="1386" y="10808"/>
                        <a:pt x="1386" y="10808"/>
                        <a:pt x="1386" y="10808"/>
                      </a:cubicBezTo>
                      <a:cubicBezTo>
                        <a:pt x="1386" y="10808"/>
                        <a:pt x="1386" y="10808"/>
                        <a:pt x="1386" y="10808"/>
                      </a:cubicBezTo>
                      <a:cubicBezTo>
                        <a:pt x="1386" y="10808"/>
                        <a:pt x="1386" y="10808"/>
                        <a:pt x="1386" y="10808"/>
                      </a:cubicBezTo>
                      <a:cubicBezTo>
                        <a:pt x="1386" y="10808"/>
                        <a:pt x="1386" y="10808"/>
                        <a:pt x="1663" y="10808"/>
                      </a:cubicBezTo>
                      <a:cubicBezTo>
                        <a:pt x="1663" y="10808"/>
                        <a:pt x="1663" y="10531"/>
                        <a:pt x="1663" y="10531"/>
                      </a:cubicBezTo>
                      <a:cubicBezTo>
                        <a:pt x="1663" y="10531"/>
                        <a:pt x="1663" y="10531"/>
                        <a:pt x="1663" y="10531"/>
                      </a:cubicBezTo>
                      <a:cubicBezTo>
                        <a:pt x="1663" y="10531"/>
                        <a:pt x="1663" y="10531"/>
                        <a:pt x="1663" y="10531"/>
                      </a:cubicBezTo>
                      <a:cubicBezTo>
                        <a:pt x="1663" y="10531"/>
                        <a:pt x="1663" y="10531"/>
                        <a:pt x="1663" y="10531"/>
                      </a:cubicBezTo>
                      <a:cubicBezTo>
                        <a:pt x="1663" y="10531"/>
                        <a:pt x="1663" y="10531"/>
                        <a:pt x="1663" y="10531"/>
                      </a:cubicBezTo>
                      <a:cubicBezTo>
                        <a:pt x="1663" y="10531"/>
                        <a:pt x="1663" y="10531"/>
                        <a:pt x="1663" y="10531"/>
                      </a:cubicBezTo>
                      <a:cubicBezTo>
                        <a:pt x="1663" y="10531"/>
                        <a:pt x="1663" y="10531"/>
                        <a:pt x="1386" y="10531"/>
                      </a:cubicBezTo>
                      <a:cubicBezTo>
                        <a:pt x="1386" y="10531"/>
                        <a:pt x="1386" y="10531"/>
                        <a:pt x="1386" y="10531"/>
                      </a:cubicBezTo>
                      <a:cubicBezTo>
                        <a:pt x="1386" y="10531"/>
                        <a:pt x="1386" y="10531"/>
                        <a:pt x="1386" y="10531"/>
                      </a:cubicBezTo>
                      <a:cubicBezTo>
                        <a:pt x="1386" y="10531"/>
                        <a:pt x="1386" y="10531"/>
                        <a:pt x="1386" y="10531"/>
                      </a:cubicBezTo>
                      <a:cubicBezTo>
                        <a:pt x="1386" y="10531"/>
                        <a:pt x="832" y="10531"/>
                        <a:pt x="554" y="10531"/>
                      </a:cubicBezTo>
                      <a:cubicBezTo>
                        <a:pt x="554" y="10531"/>
                        <a:pt x="554" y="10531"/>
                        <a:pt x="554" y="10531"/>
                      </a:cubicBezTo>
                      <a:cubicBezTo>
                        <a:pt x="554" y="10531"/>
                        <a:pt x="554" y="10531"/>
                        <a:pt x="554" y="10531"/>
                      </a:cubicBezTo>
                      <a:cubicBezTo>
                        <a:pt x="554" y="10531"/>
                        <a:pt x="554" y="10531"/>
                        <a:pt x="277" y="10531"/>
                      </a:cubicBezTo>
                      <a:cubicBezTo>
                        <a:pt x="277" y="10531"/>
                        <a:pt x="277" y="10531"/>
                        <a:pt x="277" y="10531"/>
                      </a:cubicBezTo>
                      <a:cubicBezTo>
                        <a:pt x="277" y="10531"/>
                        <a:pt x="277" y="10531"/>
                        <a:pt x="277" y="10531"/>
                      </a:cubicBezTo>
                      <a:cubicBezTo>
                        <a:pt x="277" y="10531"/>
                        <a:pt x="0" y="10531"/>
                        <a:pt x="0" y="10254"/>
                      </a:cubicBezTo>
                      <a:cubicBezTo>
                        <a:pt x="0" y="10254"/>
                        <a:pt x="0" y="10254"/>
                        <a:pt x="0" y="10254"/>
                      </a:cubicBezTo>
                      <a:cubicBezTo>
                        <a:pt x="0" y="10254"/>
                        <a:pt x="0" y="10254"/>
                        <a:pt x="0" y="10254"/>
                      </a:cubicBezTo>
                      <a:cubicBezTo>
                        <a:pt x="0" y="10254"/>
                        <a:pt x="0" y="10254"/>
                        <a:pt x="0" y="10254"/>
                      </a:cubicBezTo>
                      <a:cubicBezTo>
                        <a:pt x="0" y="10254"/>
                        <a:pt x="0" y="9699"/>
                        <a:pt x="0" y="9699"/>
                      </a:cubicBezTo>
                      <a:cubicBezTo>
                        <a:pt x="0" y="9699"/>
                        <a:pt x="0" y="9699"/>
                        <a:pt x="0" y="9699"/>
                      </a:cubicBezTo>
                      <a:cubicBezTo>
                        <a:pt x="0" y="9699"/>
                        <a:pt x="0" y="9699"/>
                        <a:pt x="0" y="9699"/>
                      </a:cubicBezTo>
                      <a:cubicBezTo>
                        <a:pt x="0" y="9699"/>
                        <a:pt x="0" y="9699"/>
                        <a:pt x="0" y="9699"/>
                      </a:cubicBezTo>
                      <a:cubicBezTo>
                        <a:pt x="0" y="9699"/>
                        <a:pt x="0" y="9699"/>
                        <a:pt x="0" y="9699"/>
                      </a:cubicBezTo>
                      <a:cubicBezTo>
                        <a:pt x="0" y="9699"/>
                        <a:pt x="0" y="9699"/>
                        <a:pt x="0" y="9422"/>
                      </a:cubicBezTo>
                      <a:cubicBezTo>
                        <a:pt x="0" y="9422"/>
                        <a:pt x="0" y="9422"/>
                        <a:pt x="0" y="9422"/>
                      </a:cubicBezTo>
                      <a:cubicBezTo>
                        <a:pt x="0" y="9422"/>
                        <a:pt x="0" y="9422"/>
                        <a:pt x="0" y="9422"/>
                      </a:cubicBezTo>
                      <a:cubicBezTo>
                        <a:pt x="0" y="9422"/>
                        <a:pt x="0" y="9422"/>
                        <a:pt x="0" y="9422"/>
                      </a:cubicBezTo>
                      <a:cubicBezTo>
                        <a:pt x="0" y="9422"/>
                        <a:pt x="277" y="9422"/>
                        <a:pt x="554" y="9422"/>
                      </a:cubicBezTo>
                      <a:cubicBezTo>
                        <a:pt x="554" y="9422"/>
                        <a:pt x="554" y="9422"/>
                        <a:pt x="832" y="9422"/>
                      </a:cubicBezTo>
                      <a:cubicBezTo>
                        <a:pt x="832" y="9422"/>
                        <a:pt x="832" y="9422"/>
                        <a:pt x="1109" y="9422"/>
                      </a:cubicBezTo>
                      <a:cubicBezTo>
                        <a:pt x="1109" y="9422"/>
                        <a:pt x="1109" y="9422"/>
                        <a:pt x="1109" y="9422"/>
                      </a:cubicBezTo>
                      <a:cubicBezTo>
                        <a:pt x="1109" y="9422"/>
                        <a:pt x="1109" y="9422"/>
                        <a:pt x="1109" y="9422"/>
                      </a:cubicBezTo>
                      <a:cubicBezTo>
                        <a:pt x="1109" y="9422"/>
                        <a:pt x="1109" y="9422"/>
                        <a:pt x="1109" y="9422"/>
                      </a:cubicBezTo>
                      <a:cubicBezTo>
                        <a:pt x="1109" y="9422"/>
                        <a:pt x="1109" y="9145"/>
                        <a:pt x="1109" y="8868"/>
                      </a:cubicBezTo>
                      <a:cubicBezTo>
                        <a:pt x="1109" y="8868"/>
                        <a:pt x="1109" y="8591"/>
                        <a:pt x="1386" y="8314"/>
                      </a:cubicBezTo>
                      <a:cubicBezTo>
                        <a:pt x="1386" y="8314"/>
                        <a:pt x="1386" y="8037"/>
                        <a:pt x="1386" y="7760"/>
                      </a:cubicBezTo>
                      <a:cubicBezTo>
                        <a:pt x="1386" y="7760"/>
                        <a:pt x="1386" y="7482"/>
                        <a:pt x="1386" y="7482"/>
                      </a:cubicBezTo>
                      <a:cubicBezTo>
                        <a:pt x="1386" y="7482"/>
                        <a:pt x="1386" y="7482"/>
                        <a:pt x="1663" y="7482"/>
                      </a:cubicBezTo>
                      <a:cubicBezTo>
                        <a:pt x="1663" y="7482"/>
                        <a:pt x="1663" y="7482"/>
                        <a:pt x="1663" y="7482"/>
                      </a:cubicBezTo>
                      <a:cubicBezTo>
                        <a:pt x="1663" y="7482"/>
                        <a:pt x="1663" y="7482"/>
                        <a:pt x="1663" y="7482"/>
                      </a:cubicBezTo>
                      <a:cubicBezTo>
                        <a:pt x="1663" y="7482"/>
                        <a:pt x="1663" y="7482"/>
                        <a:pt x="1663" y="7482"/>
                      </a:cubicBezTo>
                      <a:cubicBezTo>
                        <a:pt x="1663" y="7482"/>
                        <a:pt x="1663" y="7482"/>
                        <a:pt x="1941" y="7482"/>
                      </a:cubicBezTo>
                      <a:cubicBezTo>
                        <a:pt x="1941" y="7482"/>
                        <a:pt x="1941" y="7482"/>
                        <a:pt x="1941" y="7482"/>
                      </a:cubicBezTo>
                      <a:cubicBezTo>
                        <a:pt x="1941" y="7482"/>
                        <a:pt x="1941" y="7482"/>
                        <a:pt x="1941" y="7482"/>
                      </a:cubicBezTo>
                      <a:cubicBezTo>
                        <a:pt x="1941" y="7482"/>
                        <a:pt x="1941" y="7482"/>
                        <a:pt x="1941" y="7482"/>
                      </a:cubicBezTo>
                      <a:cubicBezTo>
                        <a:pt x="1941" y="7482"/>
                        <a:pt x="1941" y="7482"/>
                        <a:pt x="1941" y="7482"/>
                      </a:cubicBezTo>
                      <a:cubicBezTo>
                        <a:pt x="1941" y="7482"/>
                        <a:pt x="1941" y="7482"/>
                        <a:pt x="1941" y="7482"/>
                      </a:cubicBezTo>
                      <a:cubicBezTo>
                        <a:pt x="1941" y="7482"/>
                        <a:pt x="1941" y="7482"/>
                        <a:pt x="1941" y="7482"/>
                      </a:cubicBezTo>
                      <a:cubicBezTo>
                        <a:pt x="1941" y="7482"/>
                        <a:pt x="1941" y="7482"/>
                        <a:pt x="1941" y="7482"/>
                      </a:cubicBezTo>
                      <a:cubicBezTo>
                        <a:pt x="1941" y="7482"/>
                        <a:pt x="1941" y="7482"/>
                        <a:pt x="1941" y="7482"/>
                      </a:cubicBezTo>
                      <a:cubicBezTo>
                        <a:pt x="1941" y="7482"/>
                        <a:pt x="1941" y="6928"/>
                        <a:pt x="1941" y="6928"/>
                      </a:cubicBezTo>
                      <a:cubicBezTo>
                        <a:pt x="1941" y="6928"/>
                        <a:pt x="1941" y="6928"/>
                        <a:pt x="1941" y="6928"/>
                      </a:cubicBezTo>
                      <a:cubicBezTo>
                        <a:pt x="1941" y="6928"/>
                        <a:pt x="1941" y="6928"/>
                        <a:pt x="1941" y="6651"/>
                      </a:cubicBezTo>
                      <a:cubicBezTo>
                        <a:pt x="1941" y="6651"/>
                        <a:pt x="1941" y="6651"/>
                        <a:pt x="1941" y="6651"/>
                      </a:cubicBezTo>
                      <a:cubicBezTo>
                        <a:pt x="1941" y="6651"/>
                        <a:pt x="1941" y="6651"/>
                        <a:pt x="1941" y="6651"/>
                      </a:cubicBezTo>
                      <a:cubicBezTo>
                        <a:pt x="1941" y="6651"/>
                        <a:pt x="1941" y="6651"/>
                        <a:pt x="1941" y="6651"/>
                      </a:cubicBezTo>
                      <a:cubicBezTo>
                        <a:pt x="1941" y="6651"/>
                        <a:pt x="1941" y="6651"/>
                        <a:pt x="1941" y="6651"/>
                      </a:cubicBezTo>
                      <a:cubicBezTo>
                        <a:pt x="1941" y="6651"/>
                        <a:pt x="1941" y="6651"/>
                        <a:pt x="1941" y="6374"/>
                      </a:cubicBezTo>
                      <a:cubicBezTo>
                        <a:pt x="1941" y="6374"/>
                        <a:pt x="2218" y="6374"/>
                        <a:pt x="2495" y="6374"/>
                      </a:cubicBezTo>
                      <a:cubicBezTo>
                        <a:pt x="2495" y="6374"/>
                        <a:pt x="2495" y="6374"/>
                        <a:pt x="2495" y="6374"/>
                      </a:cubicBezTo>
                      <a:cubicBezTo>
                        <a:pt x="2495" y="6374"/>
                        <a:pt x="3049" y="6374"/>
                        <a:pt x="3327" y="6374"/>
                      </a:cubicBezTo>
                      <a:cubicBezTo>
                        <a:pt x="3327" y="6374"/>
                        <a:pt x="3327" y="6374"/>
                        <a:pt x="3327" y="6374"/>
                      </a:cubicBezTo>
                      <a:cubicBezTo>
                        <a:pt x="3327" y="6374"/>
                        <a:pt x="3327" y="6374"/>
                        <a:pt x="3327" y="6374"/>
                      </a:cubicBezTo>
                      <a:cubicBezTo>
                        <a:pt x="3327" y="6374"/>
                        <a:pt x="3327" y="6374"/>
                        <a:pt x="3604" y="6374"/>
                      </a:cubicBezTo>
                      <a:cubicBezTo>
                        <a:pt x="3604" y="6374"/>
                        <a:pt x="3604" y="6374"/>
                        <a:pt x="3604" y="6374"/>
                      </a:cubicBezTo>
                      <a:cubicBezTo>
                        <a:pt x="3604" y="6374"/>
                        <a:pt x="3604" y="6374"/>
                        <a:pt x="3604" y="6374"/>
                      </a:cubicBezTo>
                      <a:cubicBezTo>
                        <a:pt x="3604" y="6374"/>
                        <a:pt x="3604" y="6374"/>
                        <a:pt x="3604" y="6374"/>
                      </a:cubicBezTo>
                      <a:cubicBezTo>
                        <a:pt x="3604" y="6374"/>
                        <a:pt x="3604" y="6097"/>
                        <a:pt x="3604" y="6097"/>
                      </a:cubicBezTo>
                      <a:cubicBezTo>
                        <a:pt x="3604" y="6097"/>
                        <a:pt x="3604" y="6097"/>
                        <a:pt x="3604" y="6097"/>
                      </a:cubicBezTo>
                      <a:cubicBezTo>
                        <a:pt x="3604" y="6097"/>
                        <a:pt x="3604" y="6097"/>
                        <a:pt x="3604" y="6097"/>
                      </a:cubicBezTo>
                      <a:cubicBezTo>
                        <a:pt x="3604" y="6097"/>
                        <a:pt x="3604" y="6097"/>
                        <a:pt x="3604" y="6097"/>
                      </a:cubicBezTo>
                      <a:cubicBezTo>
                        <a:pt x="3604" y="6097"/>
                        <a:pt x="3881" y="6097"/>
                        <a:pt x="3881" y="5820"/>
                      </a:cubicBezTo>
                      <a:cubicBezTo>
                        <a:pt x="3881" y="5820"/>
                        <a:pt x="3881" y="5820"/>
                        <a:pt x="3881" y="5820"/>
                      </a:cubicBezTo>
                      <a:cubicBezTo>
                        <a:pt x="3881" y="5820"/>
                        <a:pt x="3881" y="5820"/>
                        <a:pt x="3881" y="5820"/>
                      </a:cubicBezTo>
                      <a:cubicBezTo>
                        <a:pt x="3881" y="5820"/>
                        <a:pt x="3881" y="5820"/>
                        <a:pt x="4159" y="5820"/>
                      </a:cubicBezTo>
                      <a:cubicBezTo>
                        <a:pt x="4159" y="5820"/>
                        <a:pt x="4159" y="5820"/>
                        <a:pt x="4159" y="5820"/>
                      </a:cubicBezTo>
                      <a:cubicBezTo>
                        <a:pt x="4159" y="5820"/>
                        <a:pt x="4159" y="5820"/>
                        <a:pt x="4435" y="5820"/>
                      </a:cubicBezTo>
                      <a:cubicBezTo>
                        <a:pt x="4435" y="5820"/>
                        <a:pt x="4435" y="5820"/>
                        <a:pt x="4435" y="5820"/>
                      </a:cubicBezTo>
                      <a:cubicBezTo>
                        <a:pt x="4435" y="5820"/>
                        <a:pt x="4435" y="5820"/>
                        <a:pt x="4990" y="6097"/>
                      </a:cubicBezTo>
                      <a:cubicBezTo>
                        <a:pt x="4990" y="6097"/>
                        <a:pt x="5267" y="6097"/>
                        <a:pt x="5545" y="6097"/>
                      </a:cubicBezTo>
                      <a:cubicBezTo>
                        <a:pt x="5545" y="6097"/>
                        <a:pt x="5545" y="6097"/>
                        <a:pt x="5545" y="6097"/>
                      </a:cubicBezTo>
                      <a:cubicBezTo>
                        <a:pt x="5545" y="6097"/>
                        <a:pt x="5545" y="6097"/>
                        <a:pt x="5545" y="6097"/>
                      </a:cubicBezTo>
                      <a:cubicBezTo>
                        <a:pt x="6099" y="6097"/>
                        <a:pt x="6377" y="5542"/>
                        <a:pt x="6653" y="4988"/>
                      </a:cubicBezTo>
                      <a:cubicBezTo>
                        <a:pt x="6653" y="4988"/>
                        <a:pt x="6653" y="4711"/>
                        <a:pt x="6653" y="4434"/>
                      </a:cubicBezTo>
                      <a:cubicBezTo>
                        <a:pt x="6653" y="4434"/>
                        <a:pt x="7208" y="4434"/>
                        <a:pt x="7208" y="4157"/>
                      </a:cubicBezTo>
                      <a:cubicBezTo>
                        <a:pt x="7208" y="4157"/>
                        <a:pt x="7208" y="4157"/>
                        <a:pt x="7208" y="3880"/>
                      </a:cubicBezTo>
                      <a:cubicBezTo>
                        <a:pt x="7208" y="3880"/>
                        <a:pt x="7208" y="3603"/>
                        <a:pt x="7208" y="3603"/>
                      </a:cubicBezTo>
                      <a:cubicBezTo>
                        <a:pt x="7208" y="3603"/>
                        <a:pt x="7208" y="3603"/>
                        <a:pt x="7208" y="3603"/>
                      </a:cubicBezTo>
                      <a:cubicBezTo>
                        <a:pt x="7208" y="3603"/>
                        <a:pt x="7208" y="3603"/>
                        <a:pt x="7208" y="3603"/>
                      </a:cubicBezTo>
                      <a:cubicBezTo>
                        <a:pt x="7208" y="3603"/>
                        <a:pt x="7208" y="3603"/>
                        <a:pt x="7208" y="3326"/>
                      </a:cubicBezTo>
                      <a:cubicBezTo>
                        <a:pt x="7208" y="3326"/>
                        <a:pt x="7208" y="3049"/>
                        <a:pt x="7208" y="2771"/>
                      </a:cubicBezTo>
                      <a:cubicBezTo>
                        <a:pt x="7208" y="2771"/>
                        <a:pt x="7208" y="2771"/>
                        <a:pt x="7208" y="2771"/>
                      </a:cubicBezTo>
                      <a:cubicBezTo>
                        <a:pt x="7208" y="2771"/>
                        <a:pt x="7208" y="2771"/>
                        <a:pt x="7208" y="2494"/>
                      </a:cubicBezTo>
                      <a:cubicBezTo>
                        <a:pt x="7208" y="2494"/>
                        <a:pt x="6653" y="2494"/>
                        <a:pt x="6653" y="2217"/>
                      </a:cubicBezTo>
                      <a:cubicBezTo>
                        <a:pt x="6653" y="2217"/>
                        <a:pt x="6653" y="1940"/>
                        <a:pt x="6653" y="1663"/>
                      </a:cubicBezTo>
                      <a:cubicBezTo>
                        <a:pt x="6653" y="1663"/>
                        <a:pt x="6653" y="1663"/>
                        <a:pt x="6653" y="1663"/>
                      </a:cubicBezTo>
                      <a:cubicBezTo>
                        <a:pt x="6653" y="1663"/>
                        <a:pt x="6653" y="1663"/>
                        <a:pt x="6653" y="1663"/>
                      </a:cubicBezTo>
                      <a:cubicBezTo>
                        <a:pt x="6653" y="1663"/>
                        <a:pt x="6653" y="1663"/>
                        <a:pt x="6653" y="1386"/>
                      </a:cubicBezTo>
                      <a:cubicBezTo>
                        <a:pt x="6653" y="1386"/>
                        <a:pt x="6653" y="1386"/>
                        <a:pt x="6653" y="1386"/>
                      </a:cubicBezTo>
                      <a:cubicBezTo>
                        <a:pt x="6653" y="1386"/>
                        <a:pt x="6653" y="1386"/>
                        <a:pt x="6653" y="1386"/>
                      </a:cubicBezTo>
                      <a:cubicBezTo>
                        <a:pt x="6653" y="1386"/>
                        <a:pt x="6653" y="1386"/>
                        <a:pt x="6653" y="1109"/>
                      </a:cubicBezTo>
                      <a:cubicBezTo>
                        <a:pt x="6653" y="1109"/>
                        <a:pt x="6653" y="1109"/>
                        <a:pt x="6653" y="1109"/>
                      </a:cubicBezTo>
                      <a:cubicBezTo>
                        <a:pt x="6653" y="1109"/>
                        <a:pt x="6653" y="1109"/>
                        <a:pt x="6653" y="1109"/>
                      </a:cubicBezTo>
                      <a:cubicBezTo>
                        <a:pt x="6653" y="1109"/>
                        <a:pt x="6653" y="1109"/>
                        <a:pt x="6653" y="1109"/>
                      </a:cubicBezTo>
                      <a:cubicBezTo>
                        <a:pt x="6653" y="1109"/>
                        <a:pt x="6653" y="1109"/>
                        <a:pt x="6653" y="1109"/>
                      </a:cubicBezTo>
                      <a:cubicBezTo>
                        <a:pt x="6653" y="1109"/>
                        <a:pt x="6653" y="832"/>
                        <a:pt x="6653" y="832"/>
                      </a:cubicBezTo>
                      <a:cubicBezTo>
                        <a:pt x="6653" y="832"/>
                        <a:pt x="6653" y="832"/>
                        <a:pt x="6653" y="832"/>
                      </a:cubicBezTo>
                      <a:cubicBezTo>
                        <a:pt x="6653" y="832"/>
                        <a:pt x="6653" y="832"/>
                        <a:pt x="6653" y="832"/>
                      </a:cubicBezTo>
                      <a:cubicBezTo>
                        <a:pt x="6653" y="832"/>
                        <a:pt x="6653" y="832"/>
                        <a:pt x="6653" y="832"/>
                      </a:cubicBezTo>
                      <a:cubicBezTo>
                        <a:pt x="6653" y="832"/>
                        <a:pt x="6653" y="832"/>
                        <a:pt x="6653" y="832"/>
                      </a:cubicBezTo>
                      <a:cubicBezTo>
                        <a:pt x="6653" y="832"/>
                        <a:pt x="6653" y="554"/>
                        <a:pt x="6653" y="277"/>
                      </a:cubicBezTo>
                      <a:cubicBezTo>
                        <a:pt x="6653" y="277"/>
                        <a:pt x="6653" y="277"/>
                        <a:pt x="6653" y="277"/>
                      </a:cubicBezTo>
                      <a:cubicBezTo>
                        <a:pt x="6653" y="277"/>
                        <a:pt x="6653" y="277"/>
                        <a:pt x="6653" y="277"/>
                      </a:cubicBezTo>
                      <a:cubicBezTo>
                        <a:pt x="6653" y="277"/>
                        <a:pt x="6653" y="277"/>
                        <a:pt x="6653" y="277"/>
                      </a:cubicBezTo>
                      <a:cubicBezTo>
                        <a:pt x="6653" y="277"/>
                        <a:pt x="6653" y="277"/>
                        <a:pt x="6653" y="277"/>
                      </a:cubicBezTo>
                      <a:cubicBezTo>
                        <a:pt x="6653" y="277"/>
                        <a:pt x="6653" y="277"/>
                        <a:pt x="6653" y="277"/>
                      </a:cubicBezTo>
                      <a:cubicBezTo>
                        <a:pt x="6653" y="277"/>
                        <a:pt x="6653" y="277"/>
                        <a:pt x="6653" y="277"/>
                      </a:cubicBezTo>
                      <a:cubicBezTo>
                        <a:pt x="6653" y="277"/>
                        <a:pt x="6653" y="277"/>
                        <a:pt x="6653" y="277"/>
                      </a:cubicBezTo>
                      <a:cubicBezTo>
                        <a:pt x="6653" y="277"/>
                        <a:pt x="6653" y="277"/>
                        <a:pt x="6653" y="0"/>
                      </a:cubicBezTo>
                      <a:cubicBezTo>
                        <a:pt x="6653" y="0"/>
                        <a:pt x="6653" y="0"/>
                        <a:pt x="6653" y="0"/>
                      </a:cubicBezTo>
                      <a:cubicBezTo>
                        <a:pt x="6653" y="0"/>
                        <a:pt x="6653" y="0"/>
                        <a:pt x="6653" y="0"/>
                      </a:cubicBezTo>
                      <a:cubicBezTo>
                        <a:pt x="6653" y="0"/>
                        <a:pt x="6653" y="0"/>
                        <a:pt x="6653" y="0"/>
                      </a:cubicBezTo>
                      <a:cubicBezTo>
                        <a:pt x="6653" y="0"/>
                        <a:pt x="6653" y="0"/>
                        <a:pt x="6653" y="0"/>
                      </a:cubicBezTo>
                      <a:cubicBezTo>
                        <a:pt x="6653" y="0"/>
                        <a:pt x="6653" y="0"/>
                        <a:pt x="6653" y="0"/>
                      </a:cubicBezTo>
                      <a:cubicBezTo>
                        <a:pt x="6653" y="0"/>
                        <a:pt x="6653" y="0"/>
                        <a:pt x="6653" y="0"/>
                      </a:cubicBezTo>
                      <a:cubicBezTo>
                        <a:pt x="6653" y="0"/>
                        <a:pt x="6653" y="0"/>
                        <a:pt x="6653" y="0"/>
                      </a:cubicBezTo>
                      <a:cubicBezTo>
                        <a:pt x="6653" y="0"/>
                        <a:pt x="6653" y="0"/>
                        <a:pt x="6653" y="0"/>
                      </a:cubicBezTo>
                      <a:cubicBezTo>
                        <a:pt x="6653" y="0"/>
                        <a:pt x="6653" y="0"/>
                        <a:pt x="6653" y="0"/>
                      </a:cubicBezTo>
                      <a:cubicBezTo>
                        <a:pt x="6653" y="0"/>
                        <a:pt x="6653" y="0"/>
                        <a:pt x="6653" y="0"/>
                      </a:cubicBezTo>
                      <a:cubicBezTo>
                        <a:pt x="6653" y="0"/>
                        <a:pt x="6653" y="0"/>
                        <a:pt x="6653" y="0"/>
                      </a:cubicBezTo>
                      <a:cubicBezTo>
                        <a:pt x="6653" y="0"/>
                        <a:pt x="6653" y="0"/>
                        <a:pt x="6931" y="0"/>
                      </a:cubicBezTo>
                      <a:cubicBezTo>
                        <a:pt x="6931" y="0"/>
                        <a:pt x="6931" y="0"/>
                        <a:pt x="6931" y="0"/>
                      </a:cubicBezTo>
                      <a:cubicBezTo>
                        <a:pt x="6931" y="0"/>
                        <a:pt x="6931" y="0"/>
                        <a:pt x="7208" y="0"/>
                      </a:cubicBezTo>
                      <a:cubicBezTo>
                        <a:pt x="7208" y="0"/>
                        <a:pt x="7208" y="0"/>
                        <a:pt x="7208" y="0"/>
                      </a:cubicBezTo>
                      <a:cubicBezTo>
                        <a:pt x="7208" y="0"/>
                        <a:pt x="7208" y="0"/>
                        <a:pt x="7208" y="0"/>
                      </a:cubicBezTo>
                      <a:cubicBezTo>
                        <a:pt x="7208" y="0"/>
                        <a:pt x="7208" y="0"/>
                        <a:pt x="7208" y="0"/>
                      </a:cubicBezTo>
                      <a:cubicBezTo>
                        <a:pt x="7208" y="0"/>
                        <a:pt x="7208" y="0"/>
                        <a:pt x="7208" y="277"/>
                      </a:cubicBezTo>
                      <a:cubicBezTo>
                        <a:pt x="7208" y="277"/>
                        <a:pt x="7208" y="554"/>
                        <a:pt x="7208" y="832"/>
                      </a:cubicBezTo>
                      <a:cubicBezTo>
                        <a:pt x="7208" y="832"/>
                        <a:pt x="7208" y="832"/>
                        <a:pt x="7208" y="832"/>
                      </a:cubicBezTo>
                      <a:cubicBezTo>
                        <a:pt x="7208" y="832"/>
                        <a:pt x="7208" y="832"/>
                        <a:pt x="7208" y="832"/>
                      </a:cubicBezTo>
                      <a:cubicBezTo>
                        <a:pt x="7208" y="832"/>
                        <a:pt x="7208" y="832"/>
                        <a:pt x="7208" y="1109"/>
                      </a:cubicBezTo>
                      <a:cubicBezTo>
                        <a:pt x="7208" y="1109"/>
                        <a:pt x="7208" y="1109"/>
                        <a:pt x="7208" y="1109"/>
                      </a:cubicBezTo>
                      <a:cubicBezTo>
                        <a:pt x="7208" y="1109"/>
                        <a:pt x="7208" y="1109"/>
                        <a:pt x="7208" y="1109"/>
                      </a:cubicBezTo>
                      <a:cubicBezTo>
                        <a:pt x="7208" y="1109"/>
                        <a:pt x="7208" y="1109"/>
                        <a:pt x="7208" y="1109"/>
                      </a:cubicBezTo>
                      <a:cubicBezTo>
                        <a:pt x="7208" y="1109"/>
                        <a:pt x="7208" y="1109"/>
                        <a:pt x="7208" y="1109"/>
                      </a:cubicBezTo>
                      <a:cubicBezTo>
                        <a:pt x="7208" y="1109"/>
                        <a:pt x="7208" y="1109"/>
                        <a:pt x="7208" y="1109"/>
                      </a:cubicBezTo>
                      <a:cubicBezTo>
                        <a:pt x="7208" y="1109"/>
                        <a:pt x="7208" y="1109"/>
                        <a:pt x="7208" y="1109"/>
                      </a:cubicBezTo>
                      <a:cubicBezTo>
                        <a:pt x="7208" y="1109"/>
                        <a:pt x="7208" y="1109"/>
                        <a:pt x="7208" y="1109"/>
                      </a:cubicBezTo>
                      <a:cubicBezTo>
                        <a:pt x="7208" y="1109"/>
                        <a:pt x="7208" y="1109"/>
                        <a:pt x="7208" y="1109"/>
                      </a:cubicBezTo>
                      <a:cubicBezTo>
                        <a:pt x="7208" y="1109"/>
                        <a:pt x="7208" y="1109"/>
                        <a:pt x="7208" y="1109"/>
                      </a:cubicBezTo>
                      <a:cubicBezTo>
                        <a:pt x="7208" y="1109"/>
                        <a:pt x="7208" y="1109"/>
                        <a:pt x="7208" y="1386"/>
                      </a:cubicBezTo>
                      <a:cubicBezTo>
                        <a:pt x="7208" y="1386"/>
                        <a:pt x="7208" y="1386"/>
                        <a:pt x="7208" y="1386"/>
                      </a:cubicBezTo>
                      <a:cubicBezTo>
                        <a:pt x="7208" y="1386"/>
                        <a:pt x="7208" y="1386"/>
                        <a:pt x="7208" y="1386"/>
                      </a:cubicBezTo>
                      <a:cubicBezTo>
                        <a:pt x="7208" y="1386"/>
                        <a:pt x="7208" y="1386"/>
                        <a:pt x="7208" y="1386"/>
                      </a:cubicBezTo>
                      <a:cubicBezTo>
                        <a:pt x="7208" y="1386"/>
                        <a:pt x="7208" y="1386"/>
                        <a:pt x="7208" y="1386"/>
                      </a:cubicBezTo>
                      <a:cubicBezTo>
                        <a:pt x="7208" y="1386"/>
                        <a:pt x="7208" y="1386"/>
                        <a:pt x="7208" y="1386"/>
                      </a:cubicBezTo>
                      <a:cubicBezTo>
                        <a:pt x="7208" y="1386"/>
                        <a:pt x="7208" y="1386"/>
                        <a:pt x="7208" y="1386"/>
                      </a:cubicBezTo>
                      <a:cubicBezTo>
                        <a:pt x="7208" y="1386"/>
                        <a:pt x="7208" y="1386"/>
                        <a:pt x="7208" y="1386"/>
                      </a:cubicBezTo>
                      <a:cubicBezTo>
                        <a:pt x="7208" y="1386"/>
                        <a:pt x="7208" y="1386"/>
                        <a:pt x="7208" y="1663"/>
                      </a:cubicBezTo>
                      <a:cubicBezTo>
                        <a:pt x="7208" y="1663"/>
                        <a:pt x="7208" y="2217"/>
                        <a:pt x="7208" y="2217"/>
                      </a:cubicBezTo>
                      <a:cubicBezTo>
                        <a:pt x="7208" y="2217"/>
                        <a:pt x="7208" y="2771"/>
                        <a:pt x="7208" y="3049"/>
                      </a:cubicBezTo>
                      <a:cubicBezTo>
                        <a:pt x="7208" y="3049"/>
                        <a:pt x="7208" y="3603"/>
                        <a:pt x="7208" y="3880"/>
                      </a:cubicBezTo>
                      <a:cubicBezTo>
                        <a:pt x="7208" y="3880"/>
                        <a:pt x="7208" y="3880"/>
                        <a:pt x="7208" y="3880"/>
                      </a:cubicBezTo>
                      <a:cubicBezTo>
                        <a:pt x="7208" y="3880"/>
                        <a:pt x="7208" y="4157"/>
                        <a:pt x="7208" y="4434"/>
                      </a:cubicBezTo>
                      <a:cubicBezTo>
                        <a:pt x="7208" y="4988"/>
                        <a:pt x="7208" y="5265"/>
                        <a:pt x="7208" y="5820"/>
                      </a:cubicBezTo>
                      <a:cubicBezTo>
                        <a:pt x="7208" y="5820"/>
                        <a:pt x="7208" y="5820"/>
                        <a:pt x="7208" y="582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990" name="Freeform 3989">
                  <a:extLst>
                    <a:ext uri="{FF2B5EF4-FFF2-40B4-BE49-F238E27FC236}">
                      <a16:creationId xmlns:a16="http://schemas.microsoft.com/office/drawing/2014/main" id="{7E5BC72A-AB5E-705D-EC7D-F9DC9D7AF51D}"/>
                    </a:ext>
                  </a:extLst>
                </p:cNvPr>
                <p:cNvSpPr/>
                <p:nvPr/>
              </p:nvSpPr>
              <p:spPr>
                <a:xfrm>
                  <a:off x="9426691" y="3915072"/>
                  <a:ext cx="2772" cy="2771"/>
                </a:xfrm>
                <a:custGeom>
                  <a:avLst/>
                  <a:gdLst>
                    <a:gd name="connsiteX0" fmla="*/ 0 w 2772"/>
                    <a:gd name="connsiteY0" fmla="*/ 0 h 2771"/>
                    <a:gd name="connsiteX1" fmla="*/ 0 w 2772"/>
                    <a:gd name="connsiteY1" fmla="*/ 0 h 2771"/>
                    <a:gd name="connsiteX2" fmla="*/ 0 w 2772"/>
                    <a:gd name="connsiteY2" fmla="*/ 0 h 2771"/>
                    <a:gd name="connsiteX3" fmla="*/ 0 w 2772"/>
                    <a:gd name="connsiteY3" fmla="*/ 0 h 2771"/>
                    <a:gd name="connsiteX4" fmla="*/ 0 w 2772"/>
                    <a:gd name="connsiteY4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772" h="277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991" name="Freeform 3990">
                  <a:extLst>
                    <a:ext uri="{FF2B5EF4-FFF2-40B4-BE49-F238E27FC236}">
                      <a16:creationId xmlns:a16="http://schemas.microsoft.com/office/drawing/2014/main" id="{73605274-BF7A-DEDD-93AF-4B5B831E715A}"/>
                    </a:ext>
                  </a:extLst>
                </p:cNvPr>
                <p:cNvSpPr/>
                <p:nvPr/>
              </p:nvSpPr>
              <p:spPr>
                <a:xfrm>
                  <a:off x="9417265" y="3928651"/>
                  <a:ext cx="2772" cy="2771"/>
                </a:xfrm>
                <a:custGeom>
                  <a:avLst/>
                  <a:gdLst>
                    <a:gd name="connsiteX0" fmla="*/ 0 w 2772"/>
                    <a:gd name="connsiteY0" fmla="*/ 0 h 2771"/>
                    <a:gd name="connsiteX1" fmla="*/ 0 w 2772"/>
                    <a:gd name="connsiteY1" fmla="*/ 0 h 2771"/>
                    <a:gd name="connsiteX2" fmla="*/ 0 w 2772"/>
                    <a:gd name="connsiteY2" fmla="*/ 0 h 2771"/>
                    <a:gd name="connsiteX3" fmla="*/ 0 w 2772"/>
                    <a:gd name="connsiteY3" fmla="*/ 0 h 2771"/>
                    <a:gd name="connsiteX4" fmla="*/ 0 w 2772"/>
                    <a:gd name="connsiteY4" fmla="*/ 0 h 2771"/>
                    <a:gd name="connsiteX5" fmla="*/ 0 w 2772"/>
                    <a:gd name="connsiteY5" fmla="*/ 0 h 2771"/>
                    <a:gd name="connsiteX6" fmla="*/ 0 w 2772"/>
                    <a:gd name="connsiteY6" fmla="*/ 0 h 2771"/>
                    <a:gd name="connsiteX7" fmla="*/ 0 w 2772"/>
                    <a:gd name="connsiteY7" fmla="*/ 0 h 2771"/>
                    <a:gd name="connsiteX8" fmla="*/ 0 w 2772"/>
                    <a:gd name="connsiteY8" fmla="*/ 0 h 2771"/>
                    <a:gd name="connsiteX9" fmla="*/ 0 w 2772"/>
                    <a:gd name="connsiteY9" fmla="*/ 0 h 2771"/>
                    <a:gd name="connsiteX10" fmla="*/ 0 w 2772"/>
                    <a:gd name="connsiteY10" fmla="*/ 0 h 2771"/>
                    <a:gd name="connsiteX11" fmla="*/ 0 w 2772"/>
                    <a:gd name="connsiteY11" fmla="*/ 0 h 2771"/>
                    <a:gd name="connsiteX12" fmla="*/ 0 w 2772"/>
                    <a:gd name="connsiteY12" fmla="*/ 0 h 2771"/>
                    <a:gd name="connsiteX13" fmla="*/ 0 w 2772"/>
                    <a:gd name="connsiteY13" fmla="*/ 0 h 2771"/>
                    <a:gd name="connsiteX14" fmla="*/ 0 w 2772"/>
                    <a:gd name="connsiteY14" fmla="*/ 0 h 2771"/>
                    <a:gd name="connsiteX15" fmla="*/ 0 w 2772"/>
                    <a:gd name="connsiteY15" fmla="*/ 0 h 2771"/>
                    <a:gd name="connsiteX16" fmla="*/ 0 w 2772"/>
                    <a:gd name="connsiteY16" fmla="*/ 0 h 2771"/>
                    <a:gd name="connsiteX17" fmla="*/ 0 w 2772"/>
                    <a:gd name="connsiteY17" fmla="*/ 0 h 2771"/>
                    <a:gd name="connsiteX18" fmla="*/ 0 w 2772"/>
                    <a:gd name="connsiteY18" fmla="*/ 0 h 2771"/>
                    <a:gd name="connsiteX19" fmla="*/ 0 w 2772"/>
                    <a:gd name="connsiteY19" fmla="*/ 0 h 2771"/>
                    <a:gd name="connsiteX20" fmla="*/ 0 w 2772"/>
                    <a:gd name="connsiteY20" fmla="*/ 0 h 2771"/>
                    <a:gd name="connsiteX21" fmla="*/ 0 w 2772"/>
                    <a:gd name="connsiteY21" fmla="*/ 0 h 2771"/>
                    <a:gd name="connsiteX22" fmla="*/ 0 w 2772"/>
                    <a:gd name="connsiteY22" fmla="*/ 0 h 2771"/>
                    <a:gd name="connsiteX23" fmla="*/ 0 w 2772"/>
                    <a:gd name="connsiteY23" fmla="*/ 0 h 2771"/>
                    <a:gd name="connsiteX24" fmla="*/ 0 w 2772"/>
                    <a:gd name="connsiteY24" fmla="*/ 0 h 2771"/>
                    <a:gd name="connsiteX25" fmla="*/ 0 w 2772"/>
                    <a:gd name="connsiteY25" fmla="*/ 0 h 2771"/>
                    <a:gd name="connsiteX26" fmla="*/ 0 w 2772"/>
                    <a:gd name="connsiteY26" fmla="*/ 0 h 2771"/>
                    <a:gd name="connsiteX27" fmla="*/ 0 w 2772"/>
                    <a:gd name="connsiteY27" fmla="*/ 0 h 2771"/>
                    <a:gd name="connsiteX28" fmla="*/ 0 w 2772"/>
                    <a:gd name="connsiteY28" fmla="*/ 0 h 2771"/>
                    <a:gd name="connsiteX29" fmla="*/ 0 w 2772"/>
                    <a:gd name="connsiteY29" fmla="*/ 0 h 2771"/>
                    <a:gd name="connsiteX30" fmla="*/ 0 w 2772"/>
                    <a:gd name="connsiteY30" fmla="*/ 0 h 2771"/>
                    <a:gd name="connsiteX31" fmla="*/ 0 w 2772"/>
                    <a:gd name="connsiteY31" fmla="*/ 0 h 2771"/>
                    <a:gd name="connsiteX32" fmla="*/ 0 w 2772"/>
                    <a:gd name="connsiteY32" fmla="*/ 0 h 2771"/>
                    <a:gd name="connsiteX33" fmla="*/ 0 w 2772"/>
                    <a:gd name="connsiteY33" fmla="*/ 0 h 2771"/>
                    <a:gd name="connsiteX34" fmla="*/ 0 w 2772"/>
                    <a:gd name="connsiteY34" fmla="*/ 0 h 2771"/>
                    <a:gd name="connsiteX35" fmla="*/ 0 w 2772"/>
                    <a:gd name="connsiteY35" fmla="*/ 0 h 2771"/>
                    <a:gd name="connsiteX36" fmla="*/ 0 w 2772"/>
                    <a:gd name="connsiteY36" fmla="*/ 0 h 2771"/>
                    <a:gd name="connsiteX37" fmla="*/ 0 w 2772"/>
                    <a:gd name="connsiteY37" fmla="*/ 0 h 2771"/>
                    <a:gd name="connsiteX38" fmla="*/ 0 w 2772"/>
                    <a:gd name="connsiteY38" fmla="*/ 0 h 2771"/>
                    <a:gd name="connsiteX39" fmla="*/ 0 w 2772"/>
                    <a:gd name="connsiteY39" fmla="*/ 0 h 2771"/>
                    <a:gd name="connsiteX40" fmla="*/ 0 w 2772"/>
                    <a:gd name="connsiteY40" fmla="*/ 0 h 2771"/>
                    <a:gd name="connsiteX41" fmla="*/ 0 w 2772"/>
                    <a:gd name="connsiteY41" fmla="*/ 0 h 2771"/>
                    <a:gd name="connsiteX42" fmla="*/ 0 w 2772"/>
                    <a:gd name="connsiteY42" fmla="*/ 0 h 2771"/>
                    <a:gd name="connsiteX43" fmla="*/ 0 w 2772"/>
                    <a:gd name="connsiteY43" fmla="*/ 0 h 2771"/>
                    <a:gd name="connsiteX44" fmla="*/ 0 w 2772"/>
                    <a:gd name="connsiteY44" fmla="*/ 0 h 2771"/>
                    <a:gd name="connsiteX45" fmla="*/ 0 w 2772"/>
                    <a:gd name="connsiteY45" fmla="*/ 0 h 2771"/>
                    <a:gd name="connsiteX46" fmla="*/ 0 w 2772"/>
                    <a:gd name="connsiteY46" fmla="*/ 0 h 2771"/>
                    <a:gd name="connsiteX47" fmla="*/ 0 w 2772"/>
                    <a:gd name="connsiteY47" fmla="*/ 0 h 2771"/>
                    <a:gd name="connsiteX48" fmla="*/ 0 w 2772"/>
                    <a:gd name="connsiteY48" fmla="*/ 0 h 2771"/>
                    <a:gd name="connsiteX49" fmla="*/ 0 w 2772"/>
                    <a:gd name="connsiteY49" fmla="*/ 0 h 2771"/>
                    <a:gd name="connsiteX50" fmla="*/ 0 w 2772"/>
                    <a:gd name="connsiteY50" fmla="*/ 0 h 2771"/>
                    <a:gd name="connsiteX51" fmla="*/ 0 w 2772"/>
                    <a:gd name="connsiteY51" fmla="*/ 0 h 2771"/>
                    <a:gd name="connsiteX52" fmla="*/ 0 w 2772"/>
                    <a:gd name="connsiteY52" fmla="*/ 0 h 2771"/>
                    <a:gd name="connsiteX53" fmla="*/ 0 w 2772"/>
                    <a:gd name="connsiteY53" fmla="*/ 0 h 2771"/>
                    <a:gd name="connsiteX54" fmla="*/ 0 w 2772"/>
                    <a:gd name="connsiteY54" fmla="*/ 0 h 2771"/>
                    <a:gd name="connsiteX55" fmla="*/ 0 w 2772"/>
                    <a:gd name="connsiteY55" fmla="*/ 0 h 2771"/>
                    <a:gd name="connsiteX56" fmla="*/ 0 w 2772"/>
                    <a:gd name="connsiteY56" fmla="*/ 0 h 2771"/>
                    <a:gd name="connsiteX57" fmla="*/ 0 w 2772"/>
                    <a:gd name="connsiteY57" fmla="*/ 0 h 2771"/>
                    <a:gd name="connsiteX58" fmla="*/ 0 w 2772"/>
                    <a:gd name="connsiteY58" fmla="*/ 0 h 2771"/>
                    <a:gd name="connsiteX59" fmla="*/ 0 w 2772"/>
                    <a:gd name="connsiteY59" fmla="*/ 0 h 2771"/>
                    <a:gd name="connsiteX60" fmla="*/ 0 w 2772"/>
                    <a:gd name="connsiteY60" fmla="*/ 0 h 2771"/>
                    <a:gd name="connsiteX61" fmla="*/ 0 w 2772"/>
                    <a:gd name="connsiteY61" fmla="*/ 0 h 2771"/>
                    <a:gd name="connsiteX62" fmla="*/ 0 w 2772"/>
                    <a:gd name="connsiteY62" fmla="*/ 0 h 2771"/>
                    <a:gd name="connsiteX63" fmla="*/ 0 w 2772"/>
                    <a:gd name="connsiteY63" fmla="*/ 0 h 2771"/>
                    <a:gd name="connsiteX64" fmla="*/ 0 w 2772"/>
                    <a:gd name="connsiteY64" fmla="*/ 0 h 2771"/>
                    <a:gd name="connsiteX65" fmla="*/ 0 w 2772"/>
                    <a:gd name="connsiteY65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</a:cxnLst>
                  <a:rect l="l" t="t" r="r" b="b"/>
                  <a:pathLst>
                    <a:path w="2772" h="277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992" name="Freeform 3991">
                  <a:extLst>
                    <a:ext uri="{FF2B5EF4-FFF2-40B4-BE49-F238E27FC236}">
                      <a16:creationId xmlns:a16="http://schemas.microsoft.com/office/drawing/2014/main" id="{C2022CC2-F51C-BB37-3182-AC13D0A3AB05}"/>
                    </a:ext>
                  </a:extLst>
                </p:cNvPr>
                <p:cNvSpPr/>
                <p:nvPr/>
              </p:nvSpPr>
              <p:spPr>
                <a:xfrm>
                  <a:off x="9420315" y="3927542"/>
                  <a:ext cx="2772" cy="277"/>
                </a:xfrm>
                <a:custGeom>
                  <a:avLst/>
                  <a:gdLst>
                    <a:gd name="connsiteX0" fmla="*/ 0 w 2772"/>
                    <a:gd name="connsiteY0" fmla="*/ 0 h 277"/>
                    <a:gd name="connsiteX1" fmla="*/ 0 w 2772"/>
                    <a:gd name="connsiteY1" fmla="*/ 0 h 277"/>
                    <a:gd name="connsiteX2" fmla="*/ 0 w 2772"/>
                    <a:gd name="connsiteY2" fmla="*/ 0 h 277"/>
                    <a:gd name="connsiteX3" fmla="*/ 0 w 2772"/>
                    <a:gd name="connsiteY3" fmla="*/ 0 h 277"/>
                    <a:gd name="connsiteX4" fmla="*/ 0 w 2772"/>
                    <a:gd name="connsiteY4" fmla="*/ 0 h 277"/>
                    <a:gd name="connsiteX5" fmla="*/ 0 w 2772"/>
                    <a:gd name="connsiteY5" fmla="*/ 0 h 277"/>
                    <a:gd name="connsiteX6" fmla="*/ 0 w 2772"/>
                    <a:gd name="connsiteY6" fmla="*/ 0 h 277"/>
                    <a:gd name="connsiteX7" fmla="*/ 0 w 2772"/>
                    <a:gd name="connsiteY7" fmla="*/ 0 h 277"/>
                    <a:gd name="connsiteX8" fmla="*/ 0 w 2772"/>
                    <a:gd name="connsiteY8" fmla="*/ 0 h 277"/>
                    <a:gd name="connsiteX9" fmla="*/ 0 w 2772"/>
                    <a:gd name="connsiteY9" fmla="*/ 0 h 277"/>
                    <a:gd name="connsiteX10" fmla="*/ 0 w 2772"/>
                    <a:gd name="connsiteY10" fmla="*/ 0 h 277"/>
                    <a:gd name="connsiteX11" fmla="*/ 0 w 2772"/>
                    <a:gd name="connsiteY11" fmla="*/ 0 h 277"/>
                    <a:gd name="connsiteX12" fmla="*/ 0 w 2772"/>
                    <a:gd name="connsiteY12" fmla="*/ 0 h 277"/>
                    <a:gd name="connsiteX13" fmla="*/ 0 w 2772"/>
                    <a:gd name="connsiteY13" fmla="*/ 0 h 277"/>
                    <a:gd name="connsiteX14" fmla="*/ 0 w 2772"/>
                    <a:gd name="connsiteY14" fmla="*/ 0 h 277"/>
                    <a:gd name="connsiteX15" fmla="*/ 0 w 2772"/>
                    <a:gd name="connsiteY15" fmla="*/ 0 h 277"/>
                    <a:gd name="connsiteX16" fmla="*/ 0 w 2772"/>
                    <a:gd name="connsiteY16" fmla="*/ 0 h 277"/>
                    <a:gd name="connsiteX17" fmla="*/ 0 w 2772"/>
                    <a:gd name="connsiteY17" fmla="*/ 0 h 277"/>
                    <a:gd name="connsiteX18" fmla="*/ 0 w 2772"/>
                    <a:gd name="connsiteY18" fmla="*/ 0 h 277"/>
                    <a:gd name="connsiteX19" fmla="*/ 0 w 2772"/>
                    <a:gd name="connsiteY19" fmla="*/ 0 h 277"/>
                    <a:gd name="connsiteX20" fmla="*/ 0 w 2772"/>
                    <a:gd name="connsiteY20" fmla="*/ 0 h 277"/>
                    <a:gd name="connsiteX21" fmla="*/ 0 w 2772"/>
                    <a:gd name="connsiteY21" fmla="*/ 0 h 277"/>
                    <a:gd name="connsiteX22" fmla="*/ 0 w 2772"/>
                    <a:gd name="connsiteY22" fmla="*/ 0 h 277"/>
                    <a:gd name="connsiteX23" fmla="*/ 0 w 2772"/>
                    <a:gd name="connsiteY23" fmla="*/ 0 h 277"/>
                    <a:gd name="connsiteX24" fmla="*/ 0 w 2772"/>
                    <a:gd name="connsiteY24" fmla="*/ 0 h 277"/>
                    <a:gd name="connsiteX25" fmla="*/ 0 w 2772"/>
                    <a:gd name="connsiteY25" fmla="*/ 0 h 277"/>
                    <a:gd name="connsiteX26" fmla="*/ 0 w 2772"/>
                    <a:gd name="connsiteY26" fmla="*/ 0 h 277"/>
                    <a:gd name="connsiteX27" fmla="*/ 0 w 2772"/>
                    <a:gd name="connsiteY27" fmla="*/ 0 h 277"/>
                    <a:gd name="connsiteX28" fmla="*/ 0 w 2772"/>
                    <a:gd name="connsiteY28" fmla="*/ 0 h 277"/>
                    <a:gd name="connsiteX29" fmla="*/ 0 w 2772"/>
                    <a:gd name="connsiteY29" fmla="*/ 0 h 277"/>
                    <a:gd name="connsiteX30" fmla="*/ 0 w 2772"/>
                    <a:gd name="connsiteY30" fmla="*/ 0 h 277"/>
                    <a:gd name="connsiteX31" fmla="*/ 0 w 2772"/>
                    <a:gd name="connsiteY31" fmla="*/ 0 h 277"/>
                    <a:gd name="connsiteX32" fmla="*/ 0 w 2772"/>
                    <a:gd name="connsiteY32" fmla="*/ 0 h 277"/>
                    <a:gd name="connsiteX33" fmla="*/ 0 w 2772"/>
                    <a:gd name="connsiteY33" fmla="*/ 0 h 277"/>
                    <a:gd name="connsiteX34" fmla="*/ 0 w 2772"/>
                    <a:gd name="connsiteY34" fmla="*/ 0 h 277"/>
                    <a:gd name="connsiteX35" fmla="*/ 0 w 2772"/>
                    <a:gd name="connsiteY35" fmla="*/ 0 h 277"/>
                    <a:gd name="connsiteX36" fmla="*/ 0 w 2772"/>
                    <a:gd name="connsiteY36" fmla="*/ 0 h 277"/>
                    <a:gd name="connsiteX37" fmla="*/ 0 w 2772"/>
                    <a:gd name="connsiteY37" fmla="*/ 0 h 277"/>
                    <a:gd name="connsiteX38" fmla="*/ 0 w 2772"/>
                    <a:gd name="connsiteY38" fmla="*/ 277 h 277"/>
                    <a:gd name="connsiteX39" fmla="*/ 0 w 2772"/>
                    <a:gd name="connsiteY39" fmla="*/ 277 h 277"/>
                    <a:gd name="connsiteX40" fmla="*/ 0 w 2772"/>
                    <a:gd name="connsiteY40" fmla="*/ 277 h 277"/>
                    <a:gd name="connsiteX41" fmla="*/ 0 w 2772"/>
                    <a:gd name="connsiteY41" fmla="*/ 277 h 277"/>
                    <a:gd name="connsiteX42" fmla="*/ 0 w 2772"/>
                    <a:gd name="connsiteY42" fmla="*/ 277 h 277"/>
                    <a:gd name="connsiteX43" fmla="*/ 0 w 2772"/>
                    <a:gd name="connsiteY43" fmla="*/ 277 h 277"/>
                    <a:gd name="connsiteX44" fmla="*/ 0 w 2772"/>
                    <a:gd name="connsiteY44" fmla="*/ 277 h 277"/>
                    <a:gd name="connsiteX45" fmla="*/ 0 w 2772"/>
                    <a:gd name="connsiteY45" fmla="*/ 277 h 277"/>
                    <a:gd name="connsiteX46" fmla="*/ 0 w 2772"/>
                    <a:gd name="connsiteY46" fmla="*/ 277 h 277"/>
                    <a:gd name="connsiteX47" fmla="*/ 0 w 2772"/>
                    <a:gd name="connsiteY47" fmla="*/ 277 h 277"/>
                    <a:gd name="connsiteX48" fmla="*/ 0 w 2772"/>
                    <a:gd name="connsiteY48" fmla="*/ 277 h 2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</a:cxnLst>
                  <a:rect l="l" t="t" r="r" b="b"/>
                  <a:pathLst>
                    <a:path w="2772" h="277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0" y="0"/>
                      </a:ln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993" name="Freeform 3992">
                  <a:extLst>
                    <a:ext uri="{FF2B5EF4-FFF2-40B4-BE49-F238E27FC236}">
                      <a16:creationId xmlns:a16="http://schemas.microsoft.com/office/drawing/2014/main" id="{7C68468C-57EA-A7CF-1F58-FEBFC638747B}"/>
                    </a:ext>
                  </a:extLst>
                </p:cNvPr>
                <p:cNvSpPr/>
                <p:nvPr/>
              </p:nvSpPr>
              <p:spPr>
                <a:xfrm>
                  <a:off x="9417265" y="3928651"/>
                  <a:ext cx="2772" cy="2771"/>
                </a:xfrm>
                <a:custGeom>
                  <a:avLst/>
                  <a:gdLst>
                    <a:gd name="connsiteX0" fmla="*/ 0 w 2772"/>
                    <a:gd name="connsiteY0" fmla="*/ 0 h 2771"/>
                    <a:gd name="connsiteX1" fmla="*/ 0 w 2772"/>
                    <a:gd name="connsiteY1" fmla="*/ 0 h 2771"/>
                    <a:gd name="connsiteX2" fmla="*/ 0 w 2772"/>
                    <a:gd name="connsiteY2" fmla="*/ 0 h 2771"/>
                    <a:gd name="connsiteX3" fmla="*/ 0 w 2772"/>
                    <a:gd name="connsiteY3" fmla="*/ 0 h 2771"/>
                    <a:gd name="connsiteX4" fmla="*/ 0 w 2772"/>
                    <a:gd name="connsiteY4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772" h="277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994" name="Freeform 3993">
                  <a:extLst>
                    <a:ext uri="{FF2B5EF4-FFF2-40B4-BE49-F238E27FC236}">
                      <a16:creationId xmlns:a16="http://schemas.microsoft.com/office/drawing/2014/main" id="{B5A532DD-A0B2-2D44-2A8D-64F27774CBC7}"/>
                    </a:ext>
                  </a:extLst>
                </p:cNvPr>
                <p:cNvSpPr/>
                <p:nvPr/>
              </p:nvSpPr>
              <p:spPr>
                <a:xfrm>
                  <a:off x="9421146" y="3926711"/>
                  <a:ext cx="2772" cy="2771"/>
                </a:xfrm>
                <a:custGeom>
                  <a:avLst/>
                  <a:gdLst>
                    <a:gd name="connsiteX0" fmla="*/ 0 w 2772"/>
                    <a:gd name="connsiteY0" fmla="*/ 0 h 2771"/>
                    <a:gd name="connsiteX1" fmla="*/ 0 w 2772"/>
                    <a:gd name="connsiteY1" fmla="*/ 0 h 2771"/>
                    <a:gd name="connsiteX2" fmla="*/ 0 w 2772"/>
                    <a:gd name="connsiteY2" fmla="*/ 0 h 2771"/>
                    <a:gd name="connsiteX3" fmla="*/ 0 w 2772"/>
                    <a:gd name="connsiteY3" fmla="*/ 0 h 2771"/>
                    <a:gd name="connsiteX4" fmla="*/ 0 w 2772"/>
                    <a:gd name="connsiteY4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772" h="277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995" name="Freeform 3994">
                  <a:extLst>
                    <a:ext uri="{FF2B5EF4-FFF2-40B4-BE49-F238E27FC236}">
                      <a16:creationId xmlns:a16="http://schemas.microsoft.com/office/drawing/2014/main" id="{49B1DE36-0175-3581-7B9C-993B654B979A}"/>
                    </a:ext>
                  </a:extLst>
                </p:cNvPr>
                <p:cNvSpPr/>
                <p:nvPr/>
              </p:nvSpPr>
              <p:spPr>
                <a:xfrm>
                  <a:off x="9413107" y="3926988"/>
                  <a:ext cx="2772" cy="2771"/>
                </a:xfrm>
                <a:custGeom>
                  <a:avLst/>
                  <a:gdLst>
                    <a:gd name="connsiteX0" fmla="*/ 0 w 2772"/>
                    <a:gd name="connsiteY0" fmla="*/ 0 h 2771"/>
                    <a:gd name="connsiteX1" fmla="*/ 0 w 2772"/>
                    <a:gd name="connsiteY1" fmla="*/ 0 h 2771"/>
                    <a:gd name="connsiteX2" fmla="*/ 0 w 2772"/>
                    <a:gd name="connsiteY2" fmla="*/ 0 h 2771"/>
                    <a:gd name="connsiteX3" fmla="*/ 0 w 2772"/>
                    <a:gd name="connsiteY3" fmla="*/ 0 h 2771"/>
                    <a:gd name="connsiteX4" fmla="*/ 0 w 2772"/>
                    <a:gd name="connsiteY4" fmla="*/ 0 h 2771"/>
                    <a:gd name="connsiteX5" fmla="*/ 0 w 2772"/>
                    <a:gd name="connsiteY5" fmla="*/ 0 h 2771"/>
                    <a:gd name="connsiteX6" fmla="*/ 0 w 2772"/>
                    <a:gd name="connsiteY6" fmla="*/ 0 h 2771"/>
                    <a:gd name="connsiteX7" fmla="*/ 0 w 2772"/>
                    <a:gd name="connsiteY7" fmla="*/ 0 h 2771"/>
                    <a:gd name="connsiteX8" fmla="*/ 0 w 2772"/>
                    <a:gd name="connsiteY8" fmla="*/ 0 h 2771"/>
                    <a:gd name="connsiteX9" fmla="*/ 0 w 2772"/>
                    <a:gd name="connsiteY9" fmla="*/ 0 h 2771"/>
                    <a:gd name="connsiteX10" fmla="*/ 0 w 2772"/>
                    <a:gd name="connsiteY10" fmla="*/ 0 h 2771"/>
                    <a:gd name="connsiteX11" fmla="*/ 0 w 2772"/>
                    <a:gd name="connsiteY11" fmla="*/ 0 h 2771"/>
                    <a:gd name="connsiteX12" fmla="*/ 0 w 2772"/>
                    <a:gd name="connsiteY12" fmla="*/ 0 h 2771"/>
                    <a:gd name="connsiteX13" fmla="*/ 0 w 2772"/>
                    <a:gd name="connsiteY13" fmla="*/ 0 h 2771"/>
                    <a:gd name="connsiteX14" fmla="*/ 0 w 2772"/>
                    <a:gd name="connsiteY14" fmla="*/ 0 h 2771"/>
                    <a:gd name="connsiteX15" fmla="*/ 0 w 2772"/>
                    <a:gd name="connsiteY15" fmla="*/ 0 h 2771"/>
                    <a:gd name="connsiteX16" fmla="*/ 0 w 2772"/>
                    <a:gd name="connsiteY16" fmla="*/ 0 h 2771"/>
                    <a:gd name="connsiteX17" fmla="*/ 0 w 2772"/>
                    <a:gd name="connsiteY17" fmla="*/ 0 h 2771"/>
                    <a:gd name="connsiteX18" fmla="*/ 0 w 2772"/>
                    <a:gd name="connsiteY18" fmla="*/ 0 h 2771"/>
                    <a:gd name="connsiteX19" fmla="*/ 0 w 2772"/>
                    <a:gd name="connsiteY19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2772" h="277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996" name="Freeform 3995">
                  <a:extLst>
                    <a:ext uri="{FF2B5EF4-FFF2-40B4-BE49-F238E27FC236}">
                      <a16:creationId xmlns:a16="http://schemas.microsoft.com/office/drawing/2014/main" id="{DA87FF83-5FF8-A54F-4FF4-EB03F6BB2EF3}"/>
                    </a:ext>
                  </a:extLst>
                </p:cNvPr>
                <p:cNvSpPr/>
                <p:nvPr/>
              </p:nvSpPr>
              <p:spPr>
                <a:xfrm>
                  <a:off x="9410612" y="3924771"/>
                  <a:ext cx="554" cy="277"/>
                </a:xfrm>
                <a:custGeom>
                  <a:avLst/>
                  <a:gdLst>
                    <a:gd name="connsiteX0" fmla="*/ 0 w 554"/>
                    <a:gd name="connsiteY0" fmla="*/ 0 h 277"/>
                    <a:gd name="connsiteX1" fmla="*/ 0 w 554"/>
                    <a:gd name="connsiteY1" fmla="*/ 0 h 277"/>
                    <a:gd name="connsiteX2" fmla="*/ 0 w 554"/>
                    <a:gd name="connsiteY2" fmla="*/ 0 h 277"/>
                    <a:gd name="connsiteX3" fmla="*/ 277 w 554"/>
                    <a:gd name="connsiteY3" fmla="*/ 0 h 277"/>
                    <a:gd name="connsiteX4" fmla="*/ 277 w 554"/>
                    <a:gd name="connsiteY4" fmla="*/ 0 h 277"/>
                    <a:gd name="connsiteX5" fmla="*/ 277 w 554"/>
                    <a:gd name="connsiteY5" fmla="*/ 0 h 277"/>
                    <a:gd name="connsiteX6" fmla="*/ 277 w 554"/>
                    <a:gd name="connsiteY6" fmla="*/ 0 h 277"/>
                    <a:gd name="connsiteX7" fmla="*/ 277 w 554"/>
                    <a:gd name="connsiteY7" fmla="*/ 0 h 277"/>
                    <a:gd name="connsiteX8" fmla="*/ 277 w 554"/>
                    <a:gd name="connsiteY8" fmla="*/ 0 h 277"/>
                    <a:gd name="connsiteX9" fmla="*/ 277 w 554"/>
                    <a:gd name="connsiteY9" fmla="*/ 0 h 277"/>
                    <a:gd name="connsiteX10" fmla="*/ 277 w 554"/>
                    <a:gd name="connsiteY10" fmla="*/ 0 h 277"/>
                    <a:gd name="connsiteX11" fmla="*/ 277 w 554"/>
                    <a:gd name="connsiteY11" fmla="*/ 0 h 277"/>
                    <a:gd name="connsiteX12" fmla="*/ 277 w 554"/>
                    <a:gd name="connsiteY12" fmla="*/ 0 h 277"/>
                    <a:gd name="connsiteX13" fmla="*/ 277 w 554"/>
                    <a:gd name="connsiteY13" fmla="*/ 0 h 277"/>
                    <a:gd name="connsiteX14" fmla="*/ 277 w 554"/>
                    <a:gd name="connsiteY14" fmla="*/ 0 h 277"/>
                    <a:gd name="connsiteX15" fmla="*/ 277 w 554"/>
                    <a:gd name="connsiteY15" fmla="*/ 0 h 277"/>
                    <a:gd name="connsiteX16" fmla="*/ 277 w 554"/>
                    <a:gd name="connsiteY16" fmla="*/ 0 h 277"/>
                    <a:gd name="connsiteX17" fmla="*/ 554 w 554"/>
                    <a:gd name="connsiteY17" fmla="*/ 0 h 277"/>
                    <a:gd name="connsiteX18" fmla="*/ 554 w 554"/>
                    <a:gd name="connsiteY18" fmla="*/ 0 h 277"/>
                    <a:gd name="connsiteX19" fmla="*/ 554 w 554"/>
                    <a:gd name="connsiteY19" fmla="*/ 0 h 277"/>
                    <a:gd name="connsiteX20" fmla="*/ 554 w 554"/>
                    <a:gd name="connsiteY20" fmla="*/ 0 h 277"/>
                    <a:gd name="connsiteX21" fmla="*/ 277 w 554"/>
                    <a:gd name="connsiteY21" fmla="*/ 0 h 277"/>
                    <a:gd name="connsiteX22" fmla="*/ 0 w 554"/>
                    <a:gd name="connsiteY22" fmla="*/ 0 h 277"/>
                    <a:gd name="connsiteX23" fmla="*/ 0 w 554"/>
                    <a:gd name="connsiteY23" fmla="*/ 0 h 277"/>
                    <a:gd name="connsiteX24" fmla="*/ 0 w 554"/>
                    <a:gd name="connsiteY24" fmla="*/ 0 h 277"/>
                    <a:gd name="connsiteX25" fmla="*/ 0 w 554"/>
                    <a:gd name="connsiteY25" fmla="*/ 0 h 277"/>
                    <a:gd name="connsiteX26" fmla="*/ 0 w 554"/>
                    <a:gd name="connsiteY26" fmla="*/ 277 h 277"/>
                    <a:gd name="connsiteX27" fmla="*/ 0 w 554"/>
                    <a:gd name="connsiteY27" fmla="*/ 277 h 277"/>
                    <a:gd name="connsiteX28" fmla="*/ 0 w 554"/>
                    <a:gd name="connsiteY28" fmla="*/ 277 h 277"/>
                    <a:gd name="connsiteX29" fmla="*/ 0 w 554"/>
                    <a:gd name="connsiteY29" fmla="*/ 277 h 277"/>
                    <a:gd name="connsiteX30" fmla="*/ 0 w 554"/>
                    <a:gd name="connsiteY30" fmla="*/ 277 h 277"/>
                    <a:gd name="connsiteX31" fmla="*/ 0 w 554"/>
                    <a:gd name="connsiteY31" fmla="*/ 277 h 277"/>
                    <a:gd name="connsiteX32" fmla="*/ 0 w 554"/>
                    <a:gd name="connsiteY32" fmla="*/ 277 h 277"/>
                    <a:gd name="connsiteX33" fmla="*/ 0 w 554"/>
                    <a:gd name="connsiteY33" fmla="*/ 277 h 277"/>
                    <a:gd name="connsiteX34" fmla="*/ 0 w 554"/>
                    <a:gd name="connsiteY34" fmla="*/ 277 h 277"/>
                    <a:gd name="connsiteX35" fmla="*/ 0 w 554"/>
                    <a:gd name="connsiteY35" fmla="*/ 277 h 277"/>
                    <a:gd name="connsiteX36" fmla="*/ 0 w 554"/>
                    <a:gd name="connsiteY36" fmla="*/ 277 h 277"/>
                    <a:gd name="connsiteX37" fmla="*/ 0 w 554"/>
                    <a:gd name="connsiteY37" fmla="*/ 277 h 277"/>
                    <a:gd name="connsiteX38" fmla="*/ 0 w 554"/>
                    <a:gd name="connsiteY38" fmla="*/ 277 h 277"/>
                    <a:gd name="connsiteX39" fmla="*/ 0 w 554"/>
                    <a:gd name="connsiteY39" fmla="*/ 277 h 277"/>
                    <a:gd name="connsiteX40" fmla="*/ 0 w 554"/>
                    <a:gd name="connsiteY40" fmla="*/ 277 h 277"/>
                    <a:gd name="connsiteX41" fmla="*/ 0 w 554"/>
                    <a:gd name="connsiteY41" fmla="*/ 277 h 277"/>
                    <a:gd name="connsiteX42" fmla="*/ 0 w 554"/>
                    <a:gd name="connsiteY42" fmla="*/ 277 h 277"/>
                    <a:gd name="connsiteX43" fmla="*/ 0 w 554"/>
                    <a:gd name="connsiteY43" fmla="*/ 277 h 277"/>
                    <a:gd name="connsiteX44" fmla="*/ 0 w 554"/>
                    <a:gd name="connsiteY44" fmla="*/ 277 h 277"/>
                    <a:gd name="connsiteX45" fmla="*/ 0 w 554"/>
                    <a:gd name="connsiteY45" fmla="*/ 277 h 277"/>
                    <a:gd name="connsiteX46" fmla="*/ 0 w 554"/>
                    <a:gd name="connsiteY46" fmla="*/ 277 h 277"/>
                    <a:gd name="connsiteX47" fmla="*/ 0 w 554"/>
                    <a:gd name="connsiteY47" fmla="*/ 277 h 277"/>
                    <a:gd name="connsiteX48" fmla="*/ 0 w 554"/>
                    <a:gd name="connsiteY48" fmla="*/ 277 h 277"/>
                    <a:gd name="connsiteX49" fmla="*/ 0 w 554"/>
                    <a:gd name="connsiteY49" fmla="*/ 277 h 277"/>
                    <a:gd name="connsiteX50" fmla="*/ 0 w 554"/>
                    <a:gd name="connsiteY50" fmla="*/ 277 h 277"/>
                    <a:gd name="connsiteX51" fmla="*/ 0 w 554"/>
                    <a:gd name="connsiteY51" fmla="*/ 277 h 277"/>
                    <a:gd name="connsiteX52" fmla="*/ 0 w 554"/>
                    <a:gd name="connsiteY52" fmla="*/ 277 h 277"/>
                    <a:gd name="connsiteX53" fmla="*/ 0 w 554"/>
                    <a:gd name="connsiteY53" fmla="*/ 277 h 277"/>
                    <a:gd name="connsiteX54" fmla="*/ 0 w 554"/>
                    <a:gd name="connsiteY54" fmla="*/ 0 h 2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</a:cxnLst>
                  <a:rect l="l" t="t" r="r" b="b"/>
                  <a:pathLst>
                    <a:path w="554" h="277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277" y="0"/>
                      </a:cubicBezTo>
                      <a:cubicBezTo>
                        <a:pt x="277" y="0"/>
                        <a:pt x="277" y="0"/>
                        <a:pt x="277" y="0"/>
                      </a:cubicBezTo>
                      <a:cubicBezTo>
                        <a:pt x="277" y="0"/>
                        <a:pt x="277" y="0"/>
                        <a:pt x="277" y="0"/>
                      </a:cubicBezTo>
                      <a:cubicBezTo>
                        <a:pt x="277" y="0"/>
                        <a:pt x="277" y="0"/>
                        <a:pt x="277" y="0"/>
                      </a:cubicBezTo>
                      <a:cubicBezTo>
                        <a:pt x="277" y="0"/>
                        <a:pt x="277" y="0"/>
                        <a:pt x="277" y="0"/>
                      </a:cubicBezTo>
                      <a:cubicBezTo>
                        <a:pt x="277" y="0"/>
                        <a:pt x="277" y="0"/>
                        <a:pt x="277" y="0"/>
                      </a:cubicBezTo>
                      <a:cubicBezTo>
                        <a:pt x="277" y="0"/>
                        <a:pt x="277" y="0"/>
                        <a:pt x="277" y="0"/>
                      </a:cubicBezTo>
                      <a:cubicBezTo>
                        <a:pt x="277" y="0"/>
                        <a:pt x="277" y="0"/>
                        <a:pt x="277" y="0"/>
                      </a:cubicBezTo>
                      <a:cubicBezTo>
                        <a:pt x="277" y="0"/>
                        <a:pt x="277" y="0"/>
                        <a:pt x="277" y="0"/>
                      </a:cubicBezTo>
                      <a:cubicBezTo>
                        <a:pt x="277" y="0"/>
                        <a:pt x="277" y="0"/>
                        <a:pt x="277" y="0"/>
                      </a:cubicBezTo>
                      <a:cubicBezTo>
                        <a:pt x="277" y="0"/>
                        <a:pt x="277" y="0"/>
                        <a:pt x="277" y="0"/>
                      </a:cubicBezTo>
                      <a:cubicBezTo>
                        <a:pt x="277" y="0"/>
                        <a:pt x="277" y="0"/>
                        <a:pt x="277" y="0"/>
                      </a:cubicBezTo>
                      <a:cubicBezTo>
                        <a:pt x="277" y="0"/>
                        <a:pt x="277" y="0"/>
                        <a:pt x="277" y="0"/>
                      </a:cubicBezTo>
                      <a:cubicBezTo>
                        <a:pt x="277" y="0"/>
                        <a:pt x="277" y="0"/>
                        <a:pt x="277" y="0"/>
                      </a:cubicBezTo>
                      <a:cubicBezTo>
                        <a:pt x="277" y="0"/>
                        <a:pt x="277" y="0"/>
                        <a:pt x="554" y="0"/>
                      </a:cubicBezTo>
                      <a:cubicBezTo>
                        <a:pt x="554" y="0"/>
                        <a:pt x="554" y="0"/>
                        <a:pt x="554" y="0"/>
                      </a:cubicBezTo>
                      <a:cubicBezTo>
                        <a:pt x="554" y="0"/>
                        <a:pt x="554" y="0"/>
                        <a:pt x="554" y="0"/>
                      </a:cubicBezTo>
                      <a:cubicBezTo>
                        <a:pt x="554" y="0"/>
                        <a:pt x="554" y="0"/>
                        <a:pt x="554" y="0"/>
                      </a:cubicBezTo>
                      <a:cubicBezTo>
                        <a:pt x="554" y="0"/>
                        <a:pt x="554" y="0"/>
                        <a:pt x="277" y="0"/>
                      </a:cubicBezTo>
                      <a:cubicBezTo>
                        <a:pt x="277" y="0"/>
                        <a:pt x="277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997" name="Freeform 3996">
                  <a:extLst>
                    <a:ext uri="{FF2B5EF4-FFF2-40B4-BE49-F238E27FC236}">
                      <a16:creationId xmlns:a16="http://schemas.microsoft.com/office/drawing/2014/main" id="{2FB69ABA-1A90-00C7-7F17-94F15BCCE2AC}"/>
                    </a:ext>
                  </a:extLst>
                </p:cNvPr>
                <p:cNvSpPr/>
                <p:nvPr/>
              </p:nvSpPr>
              <p:spPr>
                <a:xfrm>
                  <a:off x="9415047" y="3912301"/>
                  <a:ext cx="2772" cy="2771"/>
                </a:xfrm>
                <a:custGeom>
                  <a:avLst/>
                  <a:gdLst>
                    <a:gd name="connsiteX0" fmla="*/ 0 w 2772"/>
                    <a:gd name="connsiteY0" fmla="*/ 0 h 2771"/>
                    <a:gd name="connsiteX1" fmla="*/ 0 w 2772"/>
                    <a:gd name="connsiteY1" fmla="*/ 0 h 2771"/>
                    <a:gd name="connsiteX2" fmla="*/ 0 w 2772"/>
                    <a:gd name="connsiteY2" fmla="*/ 0 h 2771"/>
                    <a:gd name="connsiteX3" fmla="*/ 0 w 2772"/>
                    <a:gd name="connsiteY3" fmla="*/ 0 h 2771"/>
                    <a:gd name="connsiteX4" fmla="*/ 0 w 2772"/>
                    <a:gd name="connsiteY4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772" h="277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998" name="Freeform 3997">
                  <a:extLst>
                    <a:ext uri="{FF2B5EF4-FFF2-40B4-BE49-F238E27FC236}">
                      <a16:creationId xmlns:a16="http://schemas.microsoft.com/office/drawing/2014/main" id="{DD1EDDEF-FC76-D1B8-4A5A-E0FA954E7A57}"/>
                    </a:ext>
                  </a:extLst>
                </p:cNvPr>
                <p:cNvSpPr/>
                <p:nvPr/>
              </p:nvSpPr>
              <p:spPr>
                <a:xfrm>
                  <a:off x="9415325" y="3912301"/>
                  <a:ext cx="2772" cy="2771"/>
                </a:xfrm>
                <a:custGeom>
                  <a:avLst/>
                  <a:gdLst>
                    <a:gd name="connsiteX0" fmla="*/ 0 w 2772"/>
                    <a:gd name="connsiteY0" fmla="*/ 0 h 2771"/>
                    <a:gd name="connsiteX1" fmla="*/ 0 w 2772"/>
                    <a:gd name="connsiteY1" fmla="*/ 0 h 2771"/>
                    <a:gd name="connsiteX2" fmla="*/ 0 w 2772"/>
                    <a:gd name="connsiteY2" fmla="*/ 0 h 2771"/>
                    <a:gd name="connsiteX3" fmla="*/ 0 w 2772"/>
                    <a:gd name="connsiteY3" fmla="*/ 0 h 2771"/>
                    <a:gd name="connsiteX4" fmla="*/ 0 w 2772"/>
                    <a:gd name="connsiteY4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772" h="277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999" name="Freeform 3998">
                  <a:extLst>
                    <a:ext uri="{FF2B5EF4-FFF2-40B4-BE49-F238E27FC236}">
                      <a16:creationId xmlns:a16="http://schemas.microsoft.com/office/drawing/2014/main" id="{8D34497B-AD15-8FD6-DEFC-8B639FDC2D2A}"/>
                    </a:ext>
                  </a:extLst>
                </p:cNvPr>
                <p:cNvSpPr/>
                <p:nvPr/>
              </p:nvSpPr>
              <p:spPr>
                <a:xfrm>
                  <a:off x="9414771" y="3928928"/>
                  <a:ext cx="1662" cy="1662"/>
                </a:xfrm>
                <a:custGeom>
                  <a:avLst/>
                  <a:gdLst>
                    <a:gd name="connsiteX0" fmla="*/ 554 w 1662"/>
                    <a:gd name="connsiteY0" fmla="*/ 554 h 1662"/>
                    <a:gd name="connsiteX1" fmla="*/ 554 w 1662"/>
                    <a:gd name="connsiteY1" fmla="*/ 1109 h 1662"/>
                    <a:gd name="connsiteX2" fmla="*/ 277 w 1662"/>
                    <a:gd name="connsiteY2" fmla="*/ 1386 h 1662"/>
                    <a:gd name="connsiteX3" fmla="*/ 0 w 1662"/>
                    <a:gd name="connsiteY3" fmla="*/ 1386 h 1662"/>
                    <a:gd name="connsiteX4" fmla="*/ 0 w 1662"/>
                    <a:gd name="connsiteY4" fmla="*/ 1386 h 1662"/>
                    <a:gd name="connsiteX5" fmla="*/ 0 w 1662"/>
                    <a:gd name="connsiteY5" fmla="*/ 1386 h 1662"/>
                    <a:gd name="connsiteX6" fmla="*/ 0 w 1662"/>
                    <a:gd name="connsiteY6" fmla="*/ 1386 h 1662"/>
                    <a:gd name="connsiteX7" fmla="*/ 0 w 1662"/>
                    <a:gd name="connsiteY7" fmla="*/ 1386 h 1662"/>
                    <a:gd name="connsiteX8" fmla="*/ 0 w 1662"/>
                    <a:gd name="connsiteY8" fmla="*/ 1386 h 1662"/>
                    <a:gd name="connsiteX9" fmla="*/ 0 w 1662"/>
                    <a:gd name="connsiteY9" fmla="*/ 1386 h 1662"/>
                    <a:gd name="connsiteX10" fmla="*/ 0 w 1662"/>
                    <a:gd name="connsiteY10" fmla="*/ 1386 h 1662"/>
                    <a:gd name="connsiteX11" fmla="*/ 0 w 1662"/>
                    <a:gd name="connsiteY11" fmla="*/ 1386 h 1662"/>
                    <a:gd name="connsiteX12" fmla="*/ 0 w 1662"/>
                    <a:gd name="connsiteY12" fmla="*/ 1386 h 1662"/>
                    <a:gd name="connsiteX13" fmla="*/ 0 w 1662"/>
                    <a:gd name="connsiteY13" fmla="*/ 1386 h 1662"/>
                    <a:gd name="connsiteX14" fmla="*/ 0 w 1662"/>
                    <a:gd name="connsiteY14" fmla="*/ 1386 h 1662"/>
                    <a:gd name="connsiteX15" fmla="*/ 0 w 1662"/>
                    <a:gd name="connsiteY15" fmla="*/ 1386 h 1662"/>
                    <a:gd name="connsiteX16" fmla="*/ 0 w 1662"/>
                    <a:gd name="connsiteY16" fmla="*/ 1386 h 1662"/>
                    <a:gd name="connsiteX17" fmla="*/ 0 w 1662"/>
                    <a:gd name="connsiteY17" fmla="*/ 1386 h 1662"/>
                    <a:gd name="connsiteX18" fmla="*/ 0 w 1662"/>
                    <a:gd name="connsiteY18" fmla="*/ 1386 h 1662"/>
                    <a:gd name="connsiteX19" fmla="*/ 0 w 1662"/>
                    <a:gd name="connsiteY19" fmla="*/ 1386 h 1662"/>
                    <a:gd name="connsiteX20" fmla="*/ 0 w 1662"/>
                    <a:gd name="connsiteY20" fmla="*/ 1386 h 1662"/>
                    <a:gd name="connsiteX21" fmla="*/ 0 w 1662"/>
                    <a:gd name="connsiteY21" fmla="*/ 1663 h 1662"/>
                    <a:gd name="connsiteX22" fmla="*/ 0 w 1662"/>
                    <a:gd name="connsiteY22" fmla="*/ 1663 h 1662"/>
                    <a:gd name="connsiteX23" fmla="*/ 0 w 1662"/>
                    <a:gd name="connsiteY23" fmla="*/ 1663 h 1662"/>
                    <a:gd name="connsiteX24" fmla="*/ 0 w 1662"/>
                    <a:gd name="connsiteY24" fmla="*/ 1386 h 1662"/>
                    <a:gd name="connsiteX25" fmla="*/ 0 w 1662"/>
                    <a:gd name="connsiteY25" fmla="*/ 1386 h 1662"/>
                    <a:gd name="connsiteX26" fmla="*/ 0 w 1662"/>
                    <a:gd name="connsiteY26" fmla="*/ 1386 h 1662"/>
                    <a:gd name="connsiteX27" fmla="*/ 0 w 1662"/>
                    <a:gd name="connsiteY27" fmla="*/ 1386 h 1662"/>
                    <a:gd name="connsiteX28" fmla="*/ 0 w 1662"/>
                    <a:gd name="connsiteY28" fmla="*/ 1386 h 1662"/>
                    <a:gd name="connsiteX29" fmla="*/ 0 w 1662"/>
                    <a:gd name="connsiteY29" fmla="*/ 1109 h 1662"/>
                    <a:gd name="connsiteX30" fmla="*/ 0 w 1662"/>
                    <a:gd name="connsiteY30" fmla="*/ 831 h 1662"/>
                    <a:gd name="connsiteX31" fmla="*/ 0 w 1662"/>
                    <a:gd name="connsiteY31" fmla="*/ 277 h 1662"/>
                    <a:gd name="connsiteX32" fmla="*/ 0 w 1662"/>
                    <a:gd name="connsiteY32" fmla="*/ 277 h 1662"/>
                    <a:gd name="connsiteX33" fmla="*/ 0 w 1662"/>
                    <a:gd name="connsiteY33" fmla="*/ 277 h 1662"/>
                    <a:gd name="connsiteX34" fmla="*/ 0 w 1662"/>
                    <a:gd name="connsiteY34" fmla="*/ 0 h 1662"/>
                    <a:gd name="connsiteX35" fmla="*/ 0 w 1662"/>
                    <a:gd name="connsiteY35" fmla="*/ 0 h 1662"/>
                    <a:gd name="connsiteX36" fmla="*/ 0 w 1662"/>
                    <a:gd name="connsiteY36" fmla="*/ 0 h 1662"/>
                    <a:gd name="connsiteX37" fmla="*/ 554 w 1662"/>
                    <a:gd name="connsiteY37" fmla="*/ 554 h 1662"/>
                    <a:gd name="connsiteX38" fmla="*/ 1109 w 1662"/>
                    <a:gd name="connsiteY38" fmla="*/ 1386 h 1662"/>
                    <a:gd name="connsiteX39" fmla="*/ 1109 w 1662"/>
                    <a:gd name="connsiteY39" fmla="*/ 1386 h 1662"/>
                    <a:gd name="connsiteX40" fmla="*/ 1386 w 1662"/>
                    <a:gd name="connsiteY40" fmla="*/ 1386 h 1662"/>
                    <a:gd name="connsiteX41" fmla="*/ 1386 w 1662"/>
                    <a:gd name="connsiteY41" fmla="*/ 1386 h 1662"/>
                    <a:gd name="connsiteX42" fmla="*/ 1386 w 1662"/>
                    <a:gd name="connsiteY42" fmla="*/ 1386 h 1662"/>
                    <a:gd name="connsiteX43" fmla="*/ 1386 w 1662"/>
                    <a:gd name="connsiteY43" fmla="*/ 1386 h 1662"/>
                    <a:gd name="connsiteX44" fmla="*/ 1386 w 1662"/>
                    <a:gd name="connsiteY44" fmla="*/ 1386 h 1662"/>
                    <a:gd name="connsiteX45" fmla="*/ 1386 w 1662"/>
                    <a:gd name="connsiteY45" fmla="*/ 1386 h 1662"/>
                    <a:gd name="connsiteX46" fmla="*/ 1663 w 1662"/>
                    <a:gd name="connsiteY46" fmla="*/ 1663 h 1662"/>
                    <a:gd name="connsiteX47" fmla="*/ 1663 w 1662"/>
                    <a:gd name="connsiteY47" fmla="*/ 1663 h 1662"/>
                    <a:gd name="connsiteX48" fmla="*/ 1663 w 1662"/>
                    <a:gd name="connsiteY48" fmla="*/ 1663 h 1662"/>
                    <a:gd name="connsiteX49" fmla="*/ 1663 w 1662"/>
                    <a:gd name="connsiteY49" fmla="*/ 1663 h 1662"/>
                    <a:gd name="connsiteX50" fmla="*/ 1663 w 1662"/>
                    <a:gd name="connsiteY50" fmla="*/ 1663 h 1662"/>
                    <a:gd name="connsiteX51" fmla="*/ 1663 w 1662"/>
                    <a:gd name="connsiteY51" fmla="*/ 1663 h 16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</a:cxnLst>
                  <a:rect l="l" t="t" r="r" b="b"/>
                  <a:pathLst>
                    <a:path w="1662" h="1662">
                      <a:moveTo>
                        <a:pt x="554" y="554"/>
                      </a:moveTo>
                      <a:cubicBezTo>
                        <a:pt x="554" y="554"/>
                        <a:pt x="554" y="831"/>
                        <a:pt x="554" y="1109"/>
                      </a:cubicBezTo>
                      <a:cubicBezTo>
                        <a:pt x="554" y="1109"/>
                        <a:pt x="554" y="1109"/>
                        <a:pt x="277" y="1386"/>
                      </a:cubicBezTo>
                      <a:cubicBezTo>
                        <a:pt x="277" y="1386"/>
                        <a:pt x="277" y="1386"/>
                        <a:pt x="0" y="1386"/>
                      </a:cubicBezTo>
                      <a:cubicBezTo>
                        <a:pt x="0" y="1386"/>
                        <a:pt x="0" y="1386"/>
                        <a:pt x="0" y="1386"/>
                      </a:cubicBezTo>
                      <a:cubicBezTo>
                        <a:pt x="0" y="1386"/>
                        <a:pt x="0" y="1386"/>
                        <a:pt x="0" y="1386"/>
                      </a:cubicBezTo>
                      <a:cubicBezTo>
                        <a:pt x="0" y="1386"/>
                        <a:pt x="0" y="1386"/>
                        <a:pt x="0" y="1386"/>
                      </a:cubicBezTo>
                      <a:cubicBezTo>
                        <a:pt x="0" y="1386"/>
                        <a:pt x="0" y="1386"/>
                        <a:pt x="0" y="1386"/>
                      </a:cubicBezTo>
                      <a:cubicBezTo>
                        <a:pt x="0" y="1386"/>
                        <a:pt x="0" y="1386"/>
                        <a:pt x="0" y="1386"/>
                      </a:cubicBezTo>
                      <a:cubicBezTo>
                        <a:pt x="0" y="1386"/>
                        <a:pt x="0" y="1386"/>
                        <a:pt x="0" y="1386"/>
                      </a:cubicBezTo>
                      <a:cubicBezTo>
                        <a:pt x="0" y="1386"/>
                        <a:pt x="0" y="1386"/>
                        <a:pt x="0" y="1386"/>
                      </a:cubicBezTo>
                      <a:cubicBezTo>
                        <a:pt x="0" y="1386"/>
                        <a:pt x="0" y="1386"/>
                        <a:pt x="0" y="1386"/>
                      </a:cubicBezTo>
                      <a:cubicBezTo>
                        <a:pt x="0" y="1386"/>
                        <a:pt x="0" y="1386"/>
                        <a:pt x="0" y="1386"/>
                      </a:cubicBezTo>
                      <a:cubicBezTo>
                        <a:pt x="0" y="1386"/>
                        <a:pt x="0" y="1386"/>
                        <a:pt x="0" y="1386"/>
                      </a:cubicBezTo>
                      <a:cubicBezTo>
                        <a:pt x="0" y="1386"/>
                        <a:pt x="0" y="1386"/>
                        <a:pt x="0" y="1386"/>
                      </a:cubicBezTo>
                      <a:cubicBezTo>
                        <a:pt x="0" y="1386"/>
                        <a:pt x="0" y="1386"/>
                        <a:pt x="0" y="1386"/>
                      </a:cubicBezTo>
                      <a:cubicBezTo>
                        <a:pt x="0" y="1386"/>
                        <a:pt x="0" y="1386"/>
                        <a:pt x="0" y="1386"/>
                      </a:cubicBezTo>
                      <a:cubicBezTo>
                        <a:pt x="0" y="1386"/>
                        <a:pt x="0" y="1386"/>
                        <a:pt x="0" y="1386"/>
                      </a:cubicBezTo>
                      <a:cubicBezTo>
                        <a:pt x="0" y="1386"/>
                        <a:pt x="0" y="1386"/>
                        <a:pt x="0" y="1386"/>
                      </a:cubicBezTo>
                      <a:cubicBezTo>
                        <a:pt x="0" y="1386"/>
                        <a:pt x="0" y="1386"/>
                        <a:pt x="0" y="1386"/>
                      </a:cubicBezTo>
                      <a:cubicBezTo>
                        <a:pt x="0" y="1386"/>
                        <a:pt x="0" y="1386"/>
                        <a:pt x="0" y="1386"/>
                      </a:cubicBezTo>
                      <a:cubicBezTo>
                        <a:pt x="0" y="1386"/>
                        <a:pt x="0" y="1386"/>
                        <a:pt x="0" y="1663"/>
                      </a:cubicBezTo>
                      <a:cubicBezTo>
                        <a:pt x="0" y="1663"/>
                        <a:pt x="0" y="1663"/>
                        <a:pt x="0" y="1663"/>
                      </a:cubicBezTo>
                      <a:cubicBezTo>
                        <a:pt x="0" y="1663"/>
                        <a:pt x="0" y="1663"/>
                        <a:pt x="0" y="1663"/>
                      </a:cubicBezTo>
                      <a:cubicBezTo>
                        <a:pt x="0" y="1663"/>
                        <a:pt x="0" y="1663"/>
                        <a:pt x="0" y="1386"/>
                      </a:cubicBezTo>
                      <a:cubicBezTo>
                        <a:pt x="0" y="1386"/>
                        <a:pt x="0" y="1386"/>
                        <a:pt x="0" y="1386"/>
                      </a:cubicBezTo>
                      <a:cubicBezTo>
                        <a:pt x="0" y="1386"/>
                        <a:pt x="0" y="1386"/>
                        <a:pt x="0" y="1386"/>
                      </a:cubicBezTo>
                      <a:cubicBezTo>
                        <a:pt x="0" y="1386"/>
                        <a:pt x="0" y="1386"/>
                        <a:pt x="0" y="1386"/>
                      </a:cubicBezTo>
                      <a:cubicBezTo>
                        <a:pt x="0" y="1386"/>
                        <a:pt x="0" y="1386"/>
                        <a:pt x="0" y="1386"/>
                      </a:cubicBezTo>
                      <a:cubicBezTo>
                        <a:pt x="0" y="1386"/>
                        <a:pt x="0" y="1386"/>
                        <a:pt x="0" y="1109"/>
                      </a:cubicBezTo>
                      <a:cubicBezTo>
                        <a:pt x="0" y="1109"/>
                        <a:pt x="0" y="1109"/>
                        <a:pt x="0" y="831"/>
                      </a:cubicBezTo>
                      <a:cubicBezTo>
                        <a:pt x="0" y="831"/>
                        <a:pt x="0" y="554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277" y="277"/>
                        <a:pt x="554" y="554"/>
                      </a:cubicBezTo>
                      <a:cubicBezTo>
                        <a:pt x="554" y="831"/>
                        <a:pt x="831" y="1109"/>
                        <a:pt x="1109" y="1386"/>
                      </a:cubicBezTo>
                      <a:cubicBezTo>
                        <a:pt x="1109" y="1386"/>
                        <a:pt x="1109" y="1386"/>
                        <a:pt x="1109" y="1386"/>
                      </a:cubicBezTo>
                      <a:cubicBezTo>
                        <a:pt x="1109" y="1386"/>
                        <a:pt x="1109" y="1386"/>
                        <a:pt x="1386" y="1386"/>
                      </a:cubicBezTo>
                      <a:cubicBezTo>
                        <a:pt x="1386" y="1386"/>
                        <a:pt x="1386" y="1386"/>
                        <a:pt x="1386" y="1386"/>
                      </a:cubicBezTo>
                      <a:cubicBezTo>
                        <a:pt x="1386" y="1386"/>
                        <a:pt x="1386" y="1386"/>
                        <a:pt x="1386" y="1386"/>
                      </a:cubicBezTo>
                      <a:cubicBezTo>
                        <a:pt x="1386" y="1386"/>
                        <a:pt x="1386" y="1386"/>
                        <a:pt x="1386" y="1386"/>
                      </a:cubicBezTo>
                      <a:cubicBezTo>
                        <a:pt x="1386" y="1386"/>
                        <a:pt x="1386" y="1386"/>
                        <a:pt x="1386" y="1386"/>
                      </a:cubicBezTo>
                      <a:cubicBezTo>
                        <a:pt x="1386" y="1386"/>
                        <a:pt x="1386" y="1386"/>
                        <a:pt x="1386" y="1386"/>
                      </a:cubicBezTo>
                      <a:cubicBezTo>
                        <a:pt x="1386" y="1386"/>
                        <a:pt x="1663" y="1386"/>
                        <a:pt x="1663" y="1663"/>
                      </a:cubicBezTo>
                      <a:cubicBezTo>
                        <a:pt x="1663" y="1663"/>
                        <a:pt x="1663" y="1663"/>
                        <a:pt x="1663" y="1663"/>
                      </a:cubicBezTo>
                      <a:cubicBezTo>
                        <a:pt x="1663" y="1663"/>
                        <a:pt x="1663" y="1663"/>
                        <a:pt x="1663" y="1663"/>
                      </a:cubicBezTo>
                      <a:cubicBezTo>
                        <a:pt x="1663" y="1663"/>
                        <a:pt x="1663" y="1663"/>
                        <a:pt x="1663" y="1663"/>
                      </a:cubicBezTo>
                      <a:cubicBezTo>
                        <a:pt x="1663" y="1663"/>
                        <a:pt x="1663" y="1663"/>
                        <a:pt x="1663" y="1663"/>
                      </a:cubicBezTo>
                      <a:cubicBezTo>
                        <a:pt x="1663" y="1663"/>
                        <a:pt x="1663" y="1663"/>
                        <a:pt x="1663" y="1663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000" name="Freeform 3999">
                  <a:extLst>
                    <a:ext uri="{FF2B5EF4-FFF2-40B4-BE49-F238E27FC236}">
                      <a16:creationId xmlns:a16="http://schemas.microsoft.com/office/drawing/2014/main" id="{5D5D5037-F8FA-DBB7-3D4A-FF9387886CB0}"/>
                    </a:ext>
                  </a:extLst>
                </p:cNvPr>
                <p:cNvSpPr/>
                <p:nvPr/>
              </p:nvSpPr>
              <p:spPr>
                <a:xfrm>
                  <a:off x="9413939" y="3914240"/>
                  <a:ext cx="2772" cy="2771"/>
                </a:xfrm>
                <a:custGeom>
                  <a:avLst/>
                  <a:gdLst>
                    <a:gd name="connsiteX0" fmla="*/ 0 w 2772"/>
                    <a:gd name="connsiteY0" fmla="*/ 0 h 2771"/>
                    <a:gd name="connsiteX1" fmla="*/ 0 w 2772"/>
                    <a:gd name="connsiteY1" fmla="*/ 0 h 2771"/>
                    <a:gd name="connsiteX2" fmla="*/ 0 w 2772"/>
                    <a:gd name="connsiteY2" fmla="*/ 0 h 2771"/>
                    <a:gd name="connsiteX3" fmla="*/ 0 w 2772"/>
                    <a:gd name="connsiteY3" fmla="*/ 0 h 2771"/>
                    <a:gd name="connsiteX4" fmla="*/ 0 w 2772"/>
                    <a:gd name="connsiteY4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772" h="277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001" name="Freeform 4000">
                  <a:extLst>
                    <a:ext uri="{FF2B5EF4-FFF2-40B4-BE49-F238E27FC236}">
                      <a16:creationId xmlns:a16="http://schemas.microsoft.com/office/drawing/2014/main" id="{0EB90B68-E189-8A22-53B4-DB717F5D234A}"/>
                    </a:ext>
                  </a:extLst>
                </p:cNvPr>
                <p:cNvSpPr/>
                <p:nvPr/>
              </p:nvSpPr>
              <p:spPr>
                <a:xfrm>
                  <a:off x="9415602" y="3912855"/>
                  <a:ext cx="2772" cy="2771"/>
                </a:xfrm>
                <a:custGeom>
                  <a:avLst/>
                  <a:gdLst>
                    <a:gd name="connsiteX0" fmla="*/ 0 w 2772"/>
                    <a:gd name="connsiteY0" fmla="*/ 0 h 2771"/>
                    <a:gd name="connsiteX1" fmla="*/ 0 w 2772"/>
                    <a:gd name="connsiteY1" fmla="*/ 0 h 2771"/>
                    <a:gd name="connsiteX2" fmla="*/ 0 w 2772"/>
                    <a:gd name="connsiteY2" fmla="*/ 0 h 2771"/>
                    <a:gd name="connsiteX3" fmla="*/ 0 w 2772"/>
                    <a:gd name="connsiteY3" fmla="*/ 0 h 2771"/>
                    <a:gd name="connsiteX4" fmla="*/ 0 w 2772"/>
                    <a:gd name="connsiteY4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772" h="277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002" name="Freeform 4001">
                  <a:extLst>
                    <a:ext uri="{FF2B5EF4-FFF2-40B4-BE49-F238E27FC236}">
                      <a16:creationId xmlns:a16="http://schemas.microsoft.com/office/drawing/2014/main" id="{1A2D7461-DE09-DAE5-87D5-8FFD28F63595}"/>
                    </a:ext>
                  </a:extLst>
                </p:cNvPr>
                <p:cNvSpPr/>
                <p:nvPr/>
              </p:nvSpPr>
              <p:spPr>
                <a:xfrm>
                  <a:off x="9412553" y="3929482"/>
                  <a:ext cx="2772" cy="2771"/>
                </a:xfrm>
                <a:custGeom>
                  <a:avLst/>
                  <a:gdLst>
                    <a:gd name="connsiteX0" fmla="*/ 0 w 2772"/>
                    <a:gd name="connsiteY0" fmla="*/ 0 h 2771"/>
                    <a:gd name="connsiteX1" fmla="*/ 0 w 2772"/>
                    <a:gd name="connsiteY1" fmla="*/ 0 h 2771"/>
                    <a:gd name="connsiteX2" fmla="*/ 0 w 2772"/>
                    <a:gd name="connsiteY2" fmla="*/ 0 h 2771"/>
                    <a:gd name="connsiteX3" fmla="*/ 0 w 2772"/>
                    <a:gd name="connsiteY3" fmla="*/ 0 h 2771"/>
                    <a:gd name="connsiteX4" fmla="*/ 0 w 2772"/>
                    <a:gd name="connsiteY4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772" h="277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003" name="Freeform 4002">
                  <a:extLst>
                    <a:ext uri="{FF2B5EF4-FFF2-40B4-BE49-F238E27FC236}">
                      <a16:creationId xmlns:a16="http://schemas.microsoft.com/office/drawing/2014/main" id="{288555EC-9E0C-05C9-56C4-48AEE254D2D1}"/>
                    </a:ext>
                  </a:extLst>
                </p:cNvPr>
                <p:cNvSpPr/>
                <p:nvPr/>
              </p:nvSpPr>
              <p:spPr>
                <a:xfrm>
                  <a:off x="9415879" y="3925325"/>
                  <a:ext cx="2772" cy="2771"/>
                </a:xfrm>
                <a:custGeom>
                  <a:avLst/>
                  <a:gdLst>
                    <a:gd name="connsiteX0" fmla="*/ 0 w 2772"/>
                    <a:gd name="connsiteY0" fmla="*/ 0 h 2771"/>
                    <a:gd name="connsiteX1" fmla="*/ 0 w 2772"/>
                    <a:gd name="connsiteY1" fmla="*/ 0 h 2771"/>
                    <a:gd name="connsiteX2" fmla="*/ 0 w 2772"/>
                    <a:gd name="connsiteY2" fmla="*/ 0 h 2771"/>
                    <a:gd name="connsiteX3" fmla="*/ 0 w 2772"/>
                    <a:gd name="connsiteY3" fmla="*/ 0 h 2771"/>
                    <a:gd name="connsiteX4" fmla="*/ 0 w 2772"/>
                    <a:gd name="connsiteY4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772" h="277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004" name="Freeform 4003">
                  <a:extLst>
                    <a:ext uri="{FF2B5EF4-FFF2-40B4-BE49-F238E27FC236}">
                      <a16:creationId xmlns:a16="http://schemas.microsoft.com/office/drawing/2014/main" id="{234E543D-84B7-D742-50E9-5EED8216BECF}"/>
                    </a:ext>
                  </a:extLst>
                </p:cNvPr>
                <p:cNvSpPr/>
                <p:nvPr/>
              </p:nvSpPr>
              <p:spPr>
                <a:xfrm>
                  <a:off x="9412275" y="3929482"/>
                  <a:ext cx="2772" cy="2771"/>
                </a:xfrm>
                <a:custGeom>
                  <a:avLst/>
                  <a:gdLst>
                    <a:gd name="connsiteX0" fmla="*/ 0 w 2772"/>
                    <a:gd name="connsiteY0" fmla="*/ 0 h 2771"/>
                    <a:gd name="connsiteX1" fmla="*/ 0 w 2772"/>
                    <a:gd name="connsiteY1" fmla="*/ 0 h 2771"/>
                    <a:gd name="connsiteX2" fmla="*/ 0 w 2772"/>
                    <a:gd name="connsiteY2" fmla="*/ 0 h 2771"/>
                    <a:gd name="connsiteX3" fmla="*/ 0 w 2772"/>
                    <a:gd name="connsiteY3" fmla="*/ 0 h 2771"/>
                    <a:gd name="connsiteX4" fmla="*/ 0 w 2772"/>
                    <a:gd name="connsiteY4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772" h="277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005" name="Freeform 4004">
                  <a:extLst>
                    <a:ext uri="{FF2B5EF4-FFF2-40B4-BE49-F238E27FC236}">
                      <a16:creationId xmlns:a16="http://schemas.microsoft.com/office/drawing/2014/main" id="{77166123-96D5-EFFB-8479-482EEB577DFE}"/>
                    </a:ext>
                  </a:extLst>
                </p:cNvPr>
                <p:cNvSpPr/>
                <p:nvPr/>
              </p:nvSpPr>
              <p:spPr>
                <a:xfrm>
                  <a:off x="9408948" y="3932808"/>
                  <a:ext cx="4990" cy="4710"/>
                </a:xfrm>
                <a:custGeom>
                  <a:avLst/>
                  <a:gdLst>
                    <a:gd name="connsiteX0" fmla="*/ 3050 w 4990"/>
                    <a:gd name="connsiteY0" fmla="*/ 0 h 4710"/>
                    <a:gd name="connsiteX1" fmla="*/ 3050 w 4990"/>
                    <a:gd name="connsiteY1" fmla="*/ 0 h 4710"/>
                    <a:gd name="connsiteX2" fmla="*/ 3050 w 4990"/>
                    <a:gd name="connsiteY2" fmla="*/ 554 h 4710"/>
                    <a:gd name="connsiteX3" fmla="*/ 3050 w 4990"/>
                    <a:gd name="connsiteY3" fmla="*/ 1386 h 4710"/>
                    <a:gd name="connsiteX4" fmla="*/ 3050 w 4990"/>
                    <a:gd name="connsiteY4" fmla="*/ 1386 h 4710"/>
                    <a:gd name="connsiteX5" fmla="*/ 3050 w 4990"/>
                    <a:gd name="connsiteY5" fmla="*/ 1386 h 4710"/>
                    <a:gd name="connsiteX6" fmla="*/ 3050 w 4990"/>
                    <a:gd name="connsiteY6" fmla="*/ 1386 h 4710"/>
                    <a:gd name="connsiteX7" fmla="*/ 3050 w 4990"/>
                    <a:gd name="connsiteY7" fmla="*/ 1108 h 4710"/>
                    <a:gd name="connsiteX8" fmla="*/ 2772 w 4990"/>
                    <a:gd name="connsiteY8" fmla="*/ 1108 h 4710"/>
                    <a:gd name="connsiteX9" fmla="*/ 2772 w 4990"/>
                    <a:gd name="connsiteY9" fmla="*/ 1108 h 4710"/>
                    <a:gd name="connsiteX10" fmla="*/ 2772 w 4990"/>
                    <a:gd name="connsiteY10" fmla="*/ 1108 h 4710"/>
                    <a:gd name="connsiteX11" fmla="*/ 2772 w 4990"/>
                    <a:gd name="connsiteY11" fmla="*/ 1108 h 4710"/>
                    <a:gd name="connsiteX12" fmla="*/ 2772 w 4990"/>
                    <a:gd name="connsiteY12" fmla="*/ 1108 h 4710"/>
                    <a:gd name="connsiteX13" fmla="*/ 2772 w 4990"/>
                    <a:gd name="connsiteY13" fmla="*/ 1108 h 4710"/>
                    <a:gd name="connsiteX14" fmla="*/ 2772 w 4990"/>
                    <a:gd name="connsiteY14" fmla="*/ 1108 h 4710"/>
                    <a:gd name="connsiteX15" fmla="*/ 2772 w 4990"/>
                    <a:gd name="connsiteY15" fmla="*/ 1108 h 4710"/>
                    <a:gd name="connsiteX16" fmla="*/ 2772 w 4990"/>
                    <a:gd name="connsiteY16" fmla="*/ 1108 h 4710"/>
                    <a:gd name="connsiteX17" fmla="*/ 2495 w 4990"/>
                    <a:gd name="connsiteY17" fmla="*/ 1108 h 4710"/>
                    <a:gd name="connsiteX18" fmla="*/ 2495 w 4990"/>
                    <a:gd name="connsiteY18" fmla="*/ 1108 h 4710"/>
                    <a:gd name="connsiteX19" fmla="*/ 2495 w 4990"/>
                    <a:gd name="connsiteY19" fmla="*/ 1108 h 4710"/>
                    <a:gd name="connsiteX20" fmla="*/ 2495 w 4990"/>
                    <a:gd name="connsiteY20" fmla="*/ 1108 h 4710"/>
                    <a:gd name="connsiteX21" fmla="*/ 2495 w 4990"/>
                    <a:gd name="connsiteY21" fmla="*/ 1108 h 4710"/>
                    <a:gd name="connsiteX22" fmla="*/ 2495 w 4990"/>
                    <a:gd name="connsiteY22" fmla="*/ 1108 h 4710"/>
                    <a:gd name="connsiteX23" fmla="*/ 2495 w 4990"/>
                    <a:gd name="connsiteY23" fmla="*/ 1108 h 4710"/>
                    <a:gd name="connsiteX24" fmla="*/ 2495 w 4990"/>
                    <a:gd name="connsiteY24" fmla="*/ 1108 h 4710"/>
                    <a:gd name="connsiteX25" fmla="*/ 2495 w 4990"/>
                    <a:gd name="connsiteY25" fmla="*/ 1108 h 4710"/>
                    <a:gd name="connsiteX26" fmla="*/ 2495 w 4990"/>
                    <a:gd name="connsiteY26" fmla="*/ 1108 h 4710"/>
                    <a:gd name="connsiteX27" fmla="*/ 2495 w 4990"/>
                    <a:gd name="connsiteY27" fmla="*/ 1108 h 4710"/>
                    <a:gd name="connsiteX28" fmla="*/ 2495 w 4990"/>
                    <a:gd name="connsiteY28" fmla="*/ 1386 h 4710"/>
                    <a:gd name="connsiteX29" fmla="*/ 2495 w 4990"/>
                    <a:gd name="connsiteY29" fmla="*/ 1386 h 4710"/>
                    <a:gd name="connsiteX30" fmla="*/ 2495 w 4990"/>
                    <a:gd name="connsiteY30" fmla="*/ 1386 h 4710"/>
                    <a:gd name="connsiteX31" fmla="*/ 2495 w 4990"/>
                    <a:gd name="connsiteY31" fmla="*/ 1940 h 4710"/>
                    <a:gd name="connsiteX32" fmla="*/ 2495 w 4990"/>
                    <a:gd name="connsiteY32" fmla="*/ 1940 h 4710"/>
                    <a:gd name="connsiteX33" fmla="*/ 1941 w 4990"/>
                    <a:gd name="connsiteY33" fmla="*/ 2494 h 4710"/>
                    <a:gd name="connsiteX34" fmla="*/ 1941 w 4990"/>
                    <a:gd name="connsiteY34" fmla="*/ 2494 h 4710"/>
                    <a:gd name="connsiteX35" fmla="*/ 1941 w 4990"/>
                    <a:gd name="connsiteY35" fmla="*/ 2494 h 4710"/>
                    <a:gd name="connsiteX36" fmla="*/ 1941 w 4990"/>
                    <a:gd name="connsiteY36" fmla="*/ 2494 h 4710"/>
                    <a:gd name="connsiteX37" fmla="*/ 1941 w 4990"/>
                    <a:gd name="connsiteY37" fmla="*/ 2771 h 4710"/>
                    <a:gd name="connsiteX38" fmla="*/ 1941 w 4990"/>
                    <a:gd name="connsiteY38" fmla="*/ 2771 h 4710"/>
                    <a:gd name="connsiteX39" fmla="*/ 1664 w 4990"/>
                    <a:gd name="connsiteY39" fmla="*/ 3325 h 4710"/>
                    <a:gd name="connsiteX40" fmla="*/ 1664 w 4990"/>
                    <a:gd name="connsiteY40" fmla="*/ 3879 h 4710"/>
                    <a:gd name="connsiteX41" fmla="*/ 1664 w 4990"/>
                    <a:gd name="connsiteY41" fmla="*/ 3879 h 4710"/>
                    <a:gd name="connsiteX42" fmla="*/ 1664 w 4990"/>
                    <a:gd name="connsiteY42" fmla="*/ 3879 h 4710"/>
                    <a:gd name="connsiteX43" fmla="*/ 1664 w 4990"/>
                    <a:gd name="connsiteY43" fmla="*/ 3879 h 4710"/>
                    <a:gd name="connsiteX44" fmla="*/ 1664 w 4990"/>
                    <a:gd name="connsiteY44" fmla="*/ 3879 h 4710"/>
                    <a:gd name="connsiteX45" fmla="*/ 1664 w 4990"/>
                    <a:gd name="connsiteY45" fmla="*/ 3879 h 4710"/>
                    <a:gd name="connsiteX46" fmla="*/ 1109 w 4990"/>
                    <a:gd name="connsiteY46" fmla="*/ 3879 h 4710"/>
                    <a:gd name="connsiteX47" fmla="*/ 1109 w 4990"/>
                    <a:gd name="connsiteY47" fmla="*/ 3879 h 4710"/>
                    <a:gd name="connsiteX48" fmla="*/ 1109 w 4990"/>
                    <a:gd name="connsiteY48" fmla="*/ 3879 h 4710"/>
                    <a:gd name="connsiteX49" fmla="*/ 1109 w 4990"/>
                    <a:gd name="connsiteY49" fmla="*/ 3879 h 4710"/>
                    <a:gd name="connsiteX50" fmla="*/ 832 w 4990"/>
                    <a:gd name="connsiteY50" fmla="*/ 3879 h 4710"/>
                    <a:gd name="connsiteX51" fmla="*/ 832 w 4990"/>
                    <a:gd name="connsiteY51" fmla="*/ 3879 h 4710"/>
                    <a:gd name="connsiteX52" fmla="*/ 832 w 4990"/>
                    <a:gd name="connsiteY52" fmla="*/ 3879 h 4710"/>
                    <a:gd name="connsiteX53" fmla="*/ 832 w 4990"/>
                    <a:gd name="connsiteY53" fmla="*/ 3879 h 4710"/>
                    <a:gd name="connsiteX54" fmla="*/ 832 w 4990"/>
                    <a:gd name="connsiteY54" fmla="*/ 3879 h 4710"/>
                    <a:gd name="connsiteX55" fmla="*/ 832 w 4990"/>
                    <a:gd name="connsiteY55" fmla="*/ 3879 h 4710"/>
                    <a:gd name="connsiteX56" fmla="*/ 278 w 4990"/>
                    <a:gd name="connsiteY56" fmla="*/ 3879 h 4710"/>
                    <a:gd name="connsiteX57" fmla="*/ 0 w 4990"/>
                    <a:gd name="connsiteY57" fmla="*/ 3602 h 4710"/>
                    <a:gd name="connsiteX58" fmla="*/ 0 w 4990"/>
                    <a:gd name="connsiteY58" fmla="*/ 3602 h 4710"/>
                    <a:gd name="connsiteX59" fmla="*/ 0 w 4990"/>
                    <a:gd name="connsiteY59" fmla="*/ 3602 h 4710"/>
                    <a:gd name="connsiteX60" fmla="*/ 0 w 4990"/>
                    <a:gd name="connsiteY60" fmla="*/ 3602 h 4710"/>
                    <a:gd name="connsiteX61" fmla="*/ 0 w 4990"/>
                    <a:gd name="connsiteY61" fmla="*/ 3602 h 4710"/>
                    <a:gd name="connsiteX62" fmla="*/ 0 w 4990"/>
                    <a:gd name="connsiteY62" fmla="*/ 3602 h 4710"/>
                    <a:gd name="connsiteX63" fmla="*/ 0 w 4990"/>
                    <a:gd name="connsiteY63" fmla="*/ 3602 h 4710"/>
                    <a:gd name="connsiteX64" fmla="*/ 554 w 4990"/>
                    <a:gd name="connsiteY64" fmla="*/ 3602 h 4710"/>
                    <a:gd name="connsiteX65" fmla="*/ 554 w 4990"/>
                    <a:gd name="connsiteY65" fmla="*/ 3602 h 4710"/>
                    <a:gd name="connsiteX66" fmla="*/ 1109 w 4990"/>
                    <a:gd name="connsiteY66" fmla="*/ 3879 h 4710"/>
                    <a:gd name="connsiteX67" fmla="*/ 1109 w 4990"/>
                    <a:gd name="connsiteY67" fmla="*/ 3879 h 4710"/>
                    <a:gd name="connsiteX68" fmla="*/ 1109 w 4990"/>
                    <a:gd name="connsiteY68" fmla="*/ 3879 h 4710"/>
                    <a:gd name="connsiteX69" fmla="*/ 1109 w 4990"/>
                    <a:gd name="connsiteY69" fmla="*/ 4157 h 4710"/>
                    <a:gd name="connsiteX70" fmla="*/ 1109 w 4990"/>
                    <a:gd name="connsiteY70" fmla="*/ 4157 h 4710"/>
                    <a:gd name="connsiteX71" fmla="*/ 1109 w 4990"/>
                    <a:gd name="connsiteY71" fmla="*/ 4157 h 4710"/>
                    <a:gd name="connsiteX72" fmla="*/ 1664 w 4990"/>
                    <a:gd name="connsiteY72" fmla="*/ 4711 h 4710"/>
                    <a:gd name="connsiteX73" fmla="*/ 1664 w 4990"/>
                    <a:gd name="connsiteY73" fmla="*/ 4711 h 4710"/>
                    <a:gd name="connsiteX74" fmla="*/ 1941 w 4990"/>
                    <a:gd name="connsiteY74" fmla="*/ 4711 h 4710"/>
                    <a:gd name="connsiteX75" fmla="*/ 1941 w 4990"/>
                    <a:gd name="connsiteY75" fmla="*/ 4434 h 4710"/>
                    <a:gd name="connsiteX76" fmla="*/ 1941 w 4990"/>
                    <a:gd name="connsiteY76" fmla="*/ 3879 h 4710"/>
                    <a:gd name="connsiteX77" fmla="*/ 2495 w 4990"/>
                    <a:gd name="connsiteY77" fmla="*/ 3325 h 4710"/>
                    <a:gd name="connsiteX78" fmla="*/ 3327 w 4990"/>
                    <a:gd name="connsiteY78" fmla="*/ 2771 h 4710"/>
                    <a:gd name="connsiteX79" fmla="*/ 3327 w 4990"/>
                    <a:gd name="connsiteY79" fmla="*/ 2771 h 4710"/>
                    <a:gd name="connsiteX80" fmla="*/ 3327 w 4990"/>
                    <a:gd name="connsiteY80" fmla="*/ 2494 h 4710"/>
                    <a:gd name="connsiteX81" fmla="*/ 3327 w 4990"/>
                    <a:gd name="connsiteY81" fmla="*/ 2494 h 4710"/>
                    <a:gd name="connsiteX82" fmla="*/ 3604 w 4990"/>
                    <a:gd name="connsiteY82" fmla="*/ 1663 h 4710"/>
                    <a:gd name="connsiteX83" fmla="*/ 4159 w 4990"/>
                    <a:gd name="connsiteY83" fmla="*/ 1663 h 4710"/>
                    <a:gd name="connsiteX84" fmla="*/ 4159 w 4990"/>
                    <a:gd name="connsiteY84" fmla="*/ 1663 h 4710"/>
                    <a:gd name="connsiteX85" fmla="*/ 4159 w 4990"/>
                    <a:gd name="connsiteY85" fmla="*/ 1663 h 4710"/>
                    <a:gd name="connsiteX86" fmla="*/ 4159 w 4990"/>
                    <a:gd name="connsiteY86" fmla="*/ 1663 h 4710"/>
                    <a:gd name="connsiteX87" fmla="*/ 4436 w 4990"/>
                    <a:gd name="connsiteY87" fmla="*/ 1663 h 4710"/>
                    <a:gd name="connsiteX88" fmla="*/ 4713 w 4990"/>
                    <a:gd name="connsiteY88" fmla="*/ 1663 h 4710"/>
                    <a:gd name="connsiteX89" fmla="*/ 4713 w 4990"/>
                    <a:gd name="connsiteY89" fmla="*/ 1386 h 4710"/>
                    <a:gd name="connsiteX90" fmla="*/ 4713 w 4990"/>
                    <a:gd name="connsiteY90" fmla="*/ 1108 h 4710"/>
                    <a:gd name="connsiteX91" fmla="*/ 4713 w 4990"/>
                    <a:gd name="connsiteY91" fmla="*/ 1108 h 4710"/>
                    <a:gd name="connsiteX92" fmla="*/ 4713 w 4990"/>
                    <a:gd name="connsiteY92" fmla="*/ 1108 h 4710"/>
                    <a:gd name="connsiteX93" fmla="*/ 4713 w 4990"/>
                    <a:gd name="connsiteY93" fmla="*/ 1108 h 4710"/>
                    <a:gd name="connsiteX94" fmla="*/ 4713 w 4990"/>
                    <a:gd name="connsiteY94" fmla="*/ 1108 h 4710"/>
                    <a:gd name="connsiteX95" fmla="*/ 4713 w 4990"/>
                    <a:gd name="connsiteY95" fmla="*/ 1108 h 4710"/>
                    <a:gd name="connsiteX96" fmla="*/ 4713 w 4990"/>
                    <a:gd name="connsiteY96" fmla="*/ 1108 h 4710"/>
                    <a:gd name="connsiteX97" fmla="*/ 4713 w 4990"/>
                    <a:gd name="connsiteY97" fmla="*/ 1108 h 4710"/>
                    <a:gd name="connsiteX98" fmla="*/ 4713 w 4990"/>
                    <a:gd name="connsiteY98" fmla="*/ 1108 h 4710"/>
                    <a:gd name="connsiteX99" fmla="*/ 4713 w 4990"/>
                    <a:gd name="connsiteY99" fmla="*/ 1108 h 4710"/>
                    <a:gd name="connsiteX100" fmla="*/ 4713 w 4990"/>
                    <a:gd name="connsiteY100" fmla="*/ 1108 h 4710"/>
                    <a:gd name="connsiteX101" fmla="*/ 4713 w 4990"/>
                    <a:gd name="connsiteY101" fmla="*/ 1108 h 4710"/>
                    <a:gd name="connsiteX102" fmla="*/ 4713 w 4990"/>
                    <a:gd name="connsiteY102" fmla="*/ 1108 h 4710"/>
                    <a:gd name="connsiteX103" fmla="*/ 4713 w 4990"/>
                    <a:gd name="connsiteY103" fmla="*/ 1108 h 4710"/>
                    <a:gd name="connsiteX104" fmla="*/ 4713 w 4990"/>
                    <a:gd name="connsiteY104" fmla="*/ 1108 h 4710"/>
                    <a:gd name="connsiteX105" fmla="*/ 4713 w 4990"/>
                    <a:gd name="connsiteY105" fmla="*/ 1108 h 4710"/>
                    <a:gd name="connsiteX106" fmla="*/ 4713 w 4990"/>
                    <a:gd name="connsiteY106" fmla="*/ 1108 h 4710"/>
                    <a:gd name="connsiteX107" fmla="*/ 4713 w 4990"/>
                    <a:gd name="connsiteY107" fmla="*/ 1108 h 4710"/>
                    <a:gd name="connsiteX108" fmla="*/ 4713 w 4990"/>
                    <a:gd name="connsiteY108" fmla="*/ 1108 h 4710"/>
                    <a:gd name="connsiteX109" fmla="*/ 4713 w 4990"/>
                    <a:gd name="connsiteY109" fmla="*/ 1108 h 4710"/>
                    <a:gd name="connsiteX110" fmla="*/ 4713 w 4990"/>
                    <a:gd name="connsiteY110" fmla="*/ 1108 h 4710"/>
                    <a:gd name="connsiteX111" fmla="*/ 4713 w 4990"/>
                    <a:gd name="connsiteY111" fmla="*/ 1108 h 4710"/>
                    <a:gd name="connsiteX112" fmla="*/ 4713 w 4990"/>
                    <a:gd name="connsiteY112" fmla="*/ 1108 h 4710"/>
                    <a:gd name="connsiteX113" fmla="*/ 4713 w 4990"/>
                    <a:gd name="connsiteY113" fmla="*/ 1108 h 4710"/>
                    <a:gd name="connsiteX114" fmla="*/ 4713 w 4990"/>
                    <a:gd name="connsiteY114" fmla="*/ 1108 h 4710"/>
                    <a:gd name="connsiteX115" fmla="*/ 4713 w 4990"/>
                    <a:gd name="connsiteY115" fmla="*/ 1108 h 4710"/>
                    <a:gd name="connsiteX116" fmla="*/ 4713 w 4990"/>
                    <a:gd name="connsiteY116" fmla="*/ 1108 h 4710"/>
                    <a:gd name="connsiteX117" fmla="*/ 4990 w 4990"/>
                    <a:gd name="connsiteY117" fmla="*/ 1108 h 4710"/>
                    <a:gd name="connsiteX118" fmla="*/ 4990 w 4990"/>
                    <a:gd name="connsiteY118" fmla="*/ 1386 h 4710"/>
                    <a:gd name="connsiteX119" fmla="*/ 4990 w 4990"/>
                    <a:gd name="connsiteY119" fmla="*/ 1386 h 4710"/>
                    <a:gd name="connsiteX120" fmla="*/ 4990 w 4990"/>
                    <a:gd name="connsiteY120" fmla="*/ 1386 h 4710"/>
                    <a:gd name="connsiteX121" fmla="*/ 4990 w 4990"/>
                    <a:gd name="connsiteY121" fmla="*/ 1386 h 4710"/>
                    <a:gd name="connsiteX122" fmla="*/ 4990 w 4990"/>
                    <a:gd name="connsiteY122" fmla="*/ 1386 h 4710"/>
                    <a:gd name="connsiteX123" fmla="*/ 4990 w 4990"/>
                    <a:gd name="connsiteY123" fmla="*/ 1386 h 47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</a:cxnLst>
                  <a:rect l="l" t="t" r="r" b="b"/>
                  <a:pathLst>
                    <a:path w="4990" h="4710">
                      <a:moveTo>
                        <a:pt x="3050" y="0"/>
                      </a:moveTo>
                      <a:cubicBezTo>
                        <a:pt x="3050" y="0"/>
                        <a:pt x="3050" y="0"/>
                        <a:pt x="3050" y="0"/>
                      </a:cubicBezTo>
                      <a:cubicBezTo>
                        <a:pt x="3050" y="0"/>
                        <a:pt x="3050" y="277"/>
                        <a:pt x="3050" y="554"/>
                      </a:cubicBezTo>
                      <a:cubicBezTo>
                        <a:pt x="3050" y="554"/>
                        <a:pt x="3050" y="1108"/>
                        <a:pt x="3050" y="1386"/>
                      </a:cubicBezTo>
                      <a:cubicBezTo>
                        <a:pt x="3050" y="1386"/>
                        <a:pt x="3050" y="1386"/>
                        <a:pt x="3050" y="1386"/>
                      </a:cubicBezTo>
                      <a:cubicBezTo>
                        <a:pt x="3050" y="1386"/>
                        <a:pt x="3050" y="1386"/>
                        <a:pt x="3050" y="1386"/>
                      </a:cubicBezTo>
                      <a:cubicBezTo>
                        <a:pt x="3050" y="1386"/>
                        <a:pt x="3050" y="1386"/>
                        <a:pt x="3050" y="1386"/>
                      </a:cubicBezTo>
                      <a:cubicBezTo>
                        <a:pt x="3050" y="1386"/>
                        <a:pt x="3050" y="1386"/>
                        <a:pt x="3050" y="1108"/>
                      </a:cubicBezTo>
                      <a:cubicBezTo>
                        <a:pt x="3050" y="1108"/>
                        <a:pt x="3050" y="1108"/>
                        <a:pt x="2772" y="1108"/>
                      </a:cubicBezTo>
                      <a:cubicBezTo>
                        <a:pt x="2772" y="1108"/>
                        <a:pt x="2772" y="1108"/>
                        <a:pt x="2772" y="1108"/>
                      </a:cubicBezTo>
                      <a:cubicBezTo>
                        <a:pt x="2772" y="1108"/>
                        <a:pt x="2772" y="1108"/>
                        <a:pt x="2772" y="1108"/>
                      </a:cubicBezTo>
                      <a:cubicBezTo>
                        <a:pt x="2772" y="1108"/>
                        <a:pt x="2772" y="1108"/>
                        <a:pt x="2772" y="1108"/>
                      </a:cubicBezTo>
                      <a:cubicBezTo>
                        <a:pt x="2772" y="1108"/>
                        <a:pt x="2772" y="1108"/>
                        <a:pt x="2772" y="1108"/>
                      </a:cubicBezTo>
                      <a:cubicBezTo>
                        <a:pt x="2772" y="1108"/>
                        <a:pt x="2772" y="1108"/>
                        <a:pt x="2772" y="1108"/>
                      </a:cubicBezTo>
                      <a:cubicBezTo>
                        <a:pt x="2772" y="1108"/>
                        <a:pt x="2772" y="1108"/>
                        <a:pt x="2772" y="1108"/>
                      </a:cubicBezTo>
                      <a:cubicBezTo>
                        <a:pt x="2772" y="1108"/>
                        <a:pt x="2772" y="1108"/>
                        <a:pt x="2772" y="1108"/>
                      </a:cubicBezTo>
                      <a:cubicBezTo>
                        <a:pt x="2772" y="1108"/>
                        <a:pt x="2772" y="1108"/>
                        <a:pt x="2772" y="1108"/>
                      </a:cubicBezTo>
                      <a:cubicBezTo>
                        <a:pt x="2772" y="1108"/>
                        <a:pt x="2772" y="1108"/>
                        <a:pt x="2495" y="1108"/>
                      </a:cubicBezTo>
                      <a:cubicBezTo>
                        <a:pt x="2495" y="1108"/>
                        <a:pt x="2495" y="1108"/>
                        <a:pt x="2495" y="1108"/>
                      </a:cubicBezTo>
                      <a:cubicBezTo>
                        <a:pt x="2495" y="1108"/>
                        <a:pt x="2495" y="1108"/>
                        <a:pt x="2495" y="1108"/>
                      </a:cubicBezTo>
                      <a:cubicBezTo>
                        <a:pt x="2495" y="1108"/>
                        <a:pt x="2495" y="1108"/>
                        <a:pt x="2495" y="1108"/>
                      </a:cubicBezTo>
                      <a:cubicBezTo>
                        <a:pt x="2495" y="1108"/>
                        <a:pt x="2495" y="1108"/>
                        <a:pt x="2495" y="1108"/>
                      </a:cubicBezTo>
                      <a:cubicBezTo>
                        <a:pt x="2495" y="1108"/>
                        <a:pt x="2495" y="1108"/>
                        <a:pt x="2495" y="1108"/>
                      </a:cubicBezTo>
                      <a:cubicBezTo>
                        <a:pt x="2495" y="1108"/>
                        <a:pt x="2495" y="1108"/>
                        <a:pt x="2495" y="1108"/>
                      </a:cubicBezTo>
                      <a:cubicBezTo>
                        <a:pt x="2495" y="1108"/>
                        <a:pt x="2495" y="1108"/>
                        <a:pt x="2495" y="1108"/>
                      </a:cubicBezTo>
                      <a:cubicBezTo>
                        <a:pt x="2495" y="1108"/>
                        <a:pt x="2495" y="1108"/>
                        <a:pt x="2495" y="1108"/>
                      </a:cubicBezTo>
                      <a:cubicBezTo>
                        <a:pt x="2495" y="1108"/>
                        <a:pt x="2495" y="1108"/>
                        <a:pt x="2495" y="1108"/>
                      </a:cubicBezTo>
                      <a:cubicBezTo>
                        <a:pt x="2495" y="1108"/>
                        <a:pt x="2495" y="1108"/>
                        <a:pt x="2495" y="1108"/>
                      </a:cubicBezTo>
                      <a:cubicBezTo>
                        <a:pt x="2495" y="1108"/>
                        <a:pt x="2495" y="1108"/>
                        <a:pt x="2495" y="1386"/>
                      </a:cubicBezTo>
                      <a:cubicBezTo>
                        <a:pt x="2495" y="1386"/>
                        <a:pt x="2495" y="1386"/>
                        <a:pt x="2495" y="1386"/>
                      </a:cubicBezTo>
                      <a:cubicBezTo>
                        <a:pt x="2495" y="1386"/>
                        <a:pt x="2495" y="1386"/>
                        <a:pt x="2495" y="1386"/>
                      </a:cubicBezTo>
                      <a:cubicBezTo>
                        <a:pt x="2495" y="1386"/>
                        <a:pt x="2495" y="1663"/>
                        <a:pt x="2495" y="1940"/>
                      </a:cubicBezTo>
                      <a:cubicBezTo>
                        <a:pt x="2495" y="1940"/>
                        <a:pt x="2495" y="1940"/>
                        <a:pt x="2495" y="1940"/>
                      </a:cubicBezTo>
                      <a:cubicBezTo>
                        <a:pt x="2495" y="1940"/>
                        <a:pt x="1941" y="2217"/>
                        <a:pt x="1941" y="2494"/>
                      </a:cubicBezTo>
                      <a:cubicBezTo>
                        <a:pt x="1941" y="2494"/>
                        <a:pt x="1941" y="2494"/>
                        <a:pt x="1941" y="2494"/>
                      </a:cubicBezTo>
                      <a:cubicBezTo>
                        <a:pt x="1941" y="2494"/>
                        <a:pt x="1941" y="2494"/>
                        <a:pt x="1941" y="2494"/>
                      </a:cubicBezTo>
                      <a:cubicBezTo>
                        <a:pt x="1941" y="2494"/>
                        <a:pt x="1941" y="2494"/>
                        <a:pt x="1941" y="2494"/>
                      </a:cubicBezTo>
                      <a:cubicBezTo>
                        <a:pt x="1941" y="2494"/>
                        <a:pt x="1941" y="2494"/>
                        <a:pt x="1941" y="2771"/>
                      </a:cubicBezTo>
                      <a:cubicBezTo>
                        <a:pt x="1941" y="2771"/>
                        <a:pt x="1941" y="2771"/>
                        <a:pt x="1941" y="2771"/>
                      </a:cubicBezTo>
                      <a:cubicBezTo>
                        <a:pt x="1941" y="2771"/>
                        <a:pt x="1941" y="3048"/>
                        <a:pt x="1664" y="3325"/>
                      </a:cubicBezTo>
                      <a:cubicBezTo>
                        <a:pt x="1664" y="3325"/>
                        <a:pt x="1664" y="3879"/>
                        <a:pt x="1664" y="3879"/>
                      </a:cubicBezTo>
                      <a:cubicBezTo>
                        <a:pt x="1664" y="3879"/>
                        <a:pt x="1664" y="3879"/>
                        <a:pt x="1664" y="3879"/>
                      </a:cubicBezTo>
                      <a:cubicBezTo>
                        <a:pt x="1664" y="3879"/>
                        <a:pt x="1664" y="3879"/>
                        <a:pt x="1664" y="3879"/>
                      </a:cubicBezTo>
                      <a:cubicBezTo>
                        <a:pt x="1664" y="3879"/>
                        <a:pt x="1664" y="3879"/>
                        <a:pt x="1664" y="3879"/>
                      </a:cubicBezTo>
                      <a:cubicBezTo>
                        <a:pt x="1664" y="3879"/>
                        <a:pt x="1664" y="3879"/>
                        <a:pt x="1664" y="3879"/>
                      </a:cubicBezTo>
                      <a:cubicBezTo>
                        <a:pt x="1664" y="3879"/>
                        <a:pt x="1664" y="3879"/>
                        <a:pt x="1664" y="3879"/>
                      </a:cubicBezTo>
                      <a:cubicBezTo>
                        <a:pt x="1664" y="3879"/>
                        <a:pt x="1109" y="3879"/>
                        <a:pt x="1109" y="3879"/>
                      </a:cubicBezTo>
                      <a:cubicBezTo>
                        <a:pt x="1109" y="3879"/>
                        <a:pt x="1109" y="3879"/>
                        <a:pt x="1109" y="3879"/>
                      </a:cubicBezTo>
                      <a:cubicBezTo>
                        <a:pt x="1109" y="3879"/>
                        <a:pt x="1109" y="3879"/>
                        <a:pt x="1109" y="3879"/>
                      </a:cubicBezTo>
                      <a:cubicBezTo>
                        <a:pt x="1109" y="3879"/>
                        <a:pt x="1109" y="3879"/>
                        <a:pt x="1109" y="3879"/>
                      </a:cubicBezTo>
                      <a:cubicBezTo>
                        <a:pt x="1109" y="3879"/>
                        <a:pt x="1109" y="3879"/>
                        <a:pt x="832" y="3879"/>
                      </a:cubicBezTo>
                      <a:cubicBezTo>
                        <a:pt x="832" y="3879"/>
                        <a:pt x="832" y="3879"/>
                        <a:pt x="832" y="3879"/>
                      </a:cubicBezTo>
                      <a:cubicBezTo>
                        <a:pt x="832" y="3879"/>
                        <a:pt x="832" y="3879"/>
                        <a:pt x="832" y="3879"/>
                      </a:cubicBezTo>
                      <a:cubicBezTo>
                        <a:pt x="832" y="3879"/>
                        <a:pt x="832" y="3879"/>
                        <a:pt x="832" y="3879"/>
                      </a:cubicBezTo>
                      <a:cubicBezTo>
                        <a:pt x="832" y="3879"/>
                        <a:pt x="832" y="3879"/>
                        <a:pt x="832" y="3879"/>
                      </a:cubicBezTo>
                      <a:cubicBezTo>
                        <a:pt x="832" y="3879"/>
                        <a:pt x="832" y="3879"/>
                        <a:pt x="832" y="3879"/>
                      </a:cubicBezTo>
                      <a:cubicBezTo>
                        <a:pt x="832" y="3879"/>
                        <a:pt x="554" y="3879"/>
                        <a:pt x="278" y="3879"/>
                      </a:cubicBezTo>
                      <a:cubicBezTo>
                        <a:pt x="278" y="3879"/>
                        <a:pt x="278" y="3879"/>
                        <a:pt x="0" y="3602"/>
                      </a:cubicBezTo>
                      <a:cubicBezTo>
                        <a:pt x="0" y="3602"/>
                        <a:pt x="0" y="3602"/>
                        <a:pt x="0" y="3602"/>
                      </a:cubicBezTo>
                      <a:cubicBezTo>
                        <a:pt x="0" y="3602"/>
                        <a:pt x="0" y="3602"/>
                        <a:pt x="0" y="3602"/>
                      </a:cubicBezTo>
                      <a:cubicBezTo>
                        <a:pt x="0" y="3602"/>
                        <a:pt x="0" y="3602"/>
                        <a:pt x="0" y="3602"/>
                      </a:cubicBezTo>
                      <a:cubicBezTo>
                        <a:pt x="0" y="3602"/>
                        <a:pt x="0" y="3602"/>
                        <a:pt x="0" y="3602"/>
                      </a:cubicBezTo>
                      <a:cubicBezTo>
                        <a:pt x="0" y="3602"/>
                        <a:pt x="0" y="3602"/>
                        <a:pt x="0" y="3602"/>
                      </a:cubicBezTo>
                      <a:cubicBezTo>
                        <a:pt x="0" y="3602"/>
                        <a:pt x="0" y="3602"/>
                        <a:pt x="0" y="3602"/>
                      </a:cubicBezTo>
                      <a:cubicBezTo>
                        <a:pt x="0" y="3602"/>
                        <a:pt x="278" y="3602"/>
                        <a:pt x="554" y="3602"/>
                      </a:cubicBezTo>
                      <a:cubicBezTo>
                        <a:pt x="554" y="3602"/>
                        <a:pt x="554" y="3602"/>
                        <a:pt x="554" y="3602"/>
                      </a:cubicBezTo>
                      <a:cubicBezTo>
                        <a:pt x="554" y="3602"/>
                        <a:pt x="832" y="3879"/>
                        <a:pt x="1109" y="3879"/>
                      </a:cubicBezTo>
                      <a:cubicBezTo>
                        <a:pt x="1109" y="3879"/>
                        <a:pt x="1109" y="3879"/>
                        <a:pt x="1109" y="3879"/>
                      </a:cubicBezTo>
                      <a:cubicBezTo>
                        <a:pt x="1109" y="3879"/>
                        <a:pt x="1109" y="3879"/>
                        <a:pt x="1109" y="3879"/>
                      </a:cubicBezTo>
                      <a:cubicBezTo>
                        <a:pt x="1109" y="3879"/>
                        <a:pt x="1109" y="3879"/>
                        <a:pt x="1109" y="4157"/>
                      </a:cubicBezTo>
                      <a:cubicBezTo>
                        <a:pt x="1109" y="4157"/>
                        <a:pt x="1109" y="4157"/>
                        <a:pt x="1109" y="4157"/>
                      </a:cubicBezTo>
                      <a:cubicBezTo>
                        <a:pt x="1109" y="4157"/>
                        <a:pt x="1109" y="4157"/>
                        <a:pt x="1109" y="4157"/>
                      </a:cubicBezTo>
                      <a:cubicBezTo>
                        <a:pt x="1109" y="4157"/>
                        <a:pt x="1386" y="4711"/>
                        <a:pt x="1664" y="4711"/>
                      </a:cubicBezTo>
                      <a:cubicBezTo>
                        <a:pt x="1664" y="4711"/>
                        <a:pt x="1664" y="4711"/>
                        <a:pt x="1664" y="4711"/>
                      </a:cubicBezTo>
                      <a:cubicBezTo>
                        <a:pt x="1664" y="4711"/>
                        <a:pt x="1941" y="4711"/>
                        <a:pt x="1941" y="4711"/>
                      </a:cubicBezTo>
                      <a:cubicBezTo>
                        <a:pt x="1941" y="4711"/>
                        <a:pt x="1941" y="4711"/>
                        <a:pt x="1941" y="4434"/>
                      </a:cubicBezTo>
                      <a:cubicBezTo>
                        <a:pt x="1941" y="4434"/>
                        <a:pt x="1941" y="4157"/>
                        <a:pt x="1941" y="3879"/>
                      </a:cubicBezTo>
                      <a:cubicBezTo>
                        <a:pt x="1941" y="3879"/>
                        <a:pt x="1941" y="3602"/>
                        <a:pt x="2495" y="3325"/>
                      </a:cubicBezTo>
                      <a:cubicBezTo>
                        <a:pt x="2495" y="3325"/>
                        <a:pt x="3050" y="3325"/>
                        <a:pt x="3327" y="2771"/>
                      </a:cubicBezTo>
                      <a:cubicBezTo>
                        <a:pt x="3327" y="2771"/>
                        <a:pt x="3327" y="2771"/>
                        <a:pt x="3327" y="2771"/>
                      </a:cubicBezTo>
                      <a:cubicBezTo>
                        <a:pt x="3327" y="2771"/>
                        <a:pt x="3327" y="2771"/>
                        <a:pt x="3327" y="2494"/>
                      </a:cubicBezTo>
                      <a:cubicBezTo>
                        <a:pt x="3327" y="2494"/>
                        <a:pt x="3327" y="2494"/>
                        <a:pt x="3327" y="2494"/>
                      </a:cubicBezTo>
                      <a:cubicBezTo>
                        <a:pt x="3327" y="2494"/>
                        <a:pt x="3327" y="1940"/>
                        <a:pt x="3604" y="1663"/>
                      </a:cubicBezTo>
                      <a:cubicBezTo>
                        <a:pt x="3604" y="1663"/>
                        <a:pt x="3881" y="1663"/>
                        <a:pt x="4159" y="1663"/>
                      </a:cubicBezTo>
                      <a:cubicBezTo>
                        <a:pt x="4159" y="1663"/>
                        <a:pt x="4159" y="1663"/>
                        <a:pt x="4159" y="1663"/>
                      </a:cubicBezTo>
                      <a:cubicBezTo>
                        <a:pt x="4159" y="1663"/>
                        <a:pt x="4159" y="1663"/>
                        <a:pt x="4159" y="1663"/>
                      </a:cubicBezTo>
                      <a:cubicBezTo>
                        <a:pt x="4159" y="1663"/>
                        <a:pt x="4159" y="1663"/>
                        <a:pt x="4159" y="1663"/>
                      </a:cubicBezTo>
                      <a:cubicBezTo>
                        <a:pt x="4159" y="1663"/>
                        <a:pt x="4159" y="1663"/>
                        <a:pt x="4436" y="1663"/>
                      </a:cubicBezTo>
                      <a:cubicBezTo>
                        <a:pt x="4436" y="1663"/>
                        <a:pt x="4436" y="1663"/>
                        <a:pt x="4713" y="1663"/>
                      </a:cubicBezTo>
                      <a:cubicBezTo>
                        <a:pt x="4713" y="1663"/>
                        <a:pt x="4713" y="1663"/>
                        <a:pt x="4713" y="1386"/>
                      </a:cubicBezTo>
                      <a:cubicBezTo>
                        <a:pt x="4713" y="1386"/>
                        <a:pt x="4713" y="1108"/>
                        <a:pt x="4713" y="1108"/>
                      </a:cubicBezTo>
                      <a:cubicBezTo>
                        <a:pt x="4713" y="1108"/>
                        <a:pt x="4713" y="1108"/>
                        <a:pt x="4713" y="1108"/>
                      </a:cubicBezTo>
                      <a:cubicBezTo>
                        <a:pt x="4713" y="1108"/>
                        <a:pt x="4713" y="1108"/>
                        <a:pt x="4713" y="1108"/>
                      </a:cubicBezTo>
                      <a:cubicBezTo>
                        <a:pt x="4713" y="1108"/>
                        <a:pt x="4713" y="1108"/>
                        <a:pt x="4713" y="1108"/>
                      </a:cubicBezTo>
                      <a:cubicBezTo>
                        <a:pt x="4713" y="1108"/>
                        <a:pt x="4713" y="1108"/>
                        <a:pt x="4713" y="1108"/>
                      </a:cubicBezTo>
                      <a:cubicBezTo>
                        <a:pt x="4713" y="1108"/>
                        <a:pt x="4713" y="1108"/>
                        <a:pt x="4713" y="1108"/>
                      </a:cubicBezTo>
                      <a:cubicBezTo>
                        <a:pt x="4713" y="1108"/>
                        <a:pt x="4713" y="1108"/>
                        <a:pt x="4713" y="1108"/>
                      </a:cubicBezTo>
                      <a:cubicBezTo>
                        <a:pt x="4713" y="1108"/>
                        <a:pt x="4713" y="1108"/>
                        <a:pt x="4713" y="1108"/>
                      </a:cubicBezTo>
                      <a:cubicBezTo>
                        <a:pt x="4713" y="1108"/>
                        <a:pt x="4713" y="1108"/>
                        <a:pt x="4713" y="1108"/>
                      </a:cubicBezTo>
                      <a:cubicBezTo>
                        <a:pt x="4713" y="1108"/>
                        <a:pt x="4713" y="1108"/>
                        <a:pt x="4713" y="1108"/>
                      </a:cubicBezTo>
                      <a:cubicBezTo>
                        <a:pt x="4713" y="1108"/>
                        <a:pt x="4713" y="1108"/>
                        <a:pt x="4713" y="1108"/>
                      </a:cubicBezTo>
                      <a:cubicBezTo>
                        <a:pt x="4713" y="1108"/>
                        <a:pt x="4713" y="1108"/>
                        <a:pt x="4713" y="1108"/>
                      </a:cubicBezTo>
                      <a:cubicBezTo>
                        <a:pt x="4713" y="1108"/>
                        <a:pt x="4713" y="1108"/>
                        <a:pt x="4713" y="1108"/>
                      </a:cubicBezTo>
                      <a:cubicBezTo>
                        <a:pt x="4713" y="1108"/>
                        <a:pt x="4713" y="1108"/>
                        <a:pt x="4713" y="1108"/>
                      </a:cubicBezTo>
                      <a:cubicBezTo>
                        <a:pt x="4713" y="1108"/>
                        <a:pt x="4713" y="1108"/>
                        <a:pt x="4713" y="1108"/>
                      </a:cubicBezTo>
                      <a:cubicBezTo>
                        <a:pt x="4713" y="1108"/>
                        <a:pt x="4713" y="1108"/>
                        <a:pt x="4713" y="1108"/>
                      </a:cubicBezTo>
                      <a:cubicBezTo>
                        <a:pt x="4713" y="1108"/>
                        <a:pt x="4713" y="1108"/>
                        <a:pt x="4713" y="1108"/>
                      </a:cubicBezTo>
                      <a:cubicBezTo>
                        <a:pt x="4713" y="1108"/>
                        <a:pt x="4713" y="1108"/>
                        <a:pt x="4713" y="1108"/>
                      </a:cubicBezTo>
                      <a:cubicBezTo>
                        <a:pt x="4713" y="1108"/>
                        <a:pt x="4713" y="1108"/>
                        <a:pt x="4713" y="1108"/>
                      </a:cubicBezTo>
                      <a:cubicBezTo>
                        <a:pt x="4713" y="1108"/>
                        <a:pt x="4713" y="1108"/>
                        <a:pt x="4713" y="1108"/>
                      </a:cubicBezTo>
                      <a:cubicBezTo>
                        <a:pt x="4713" y="1108"/>
                        <a:pt x="4713" y="1108"/>
                        <a:pt x="4713" y="1108"/>
                      </a:cubicBezTo>
                      <a:cubicBezTo>
                        <a:pt x="4713" y="1108"/>
                        <a:pt x="4713" y="1108"/>
                        <a:pt x="4713" y="1108"/>
                      </a:cubicBezTo>
                      <a:cubicBezTo>
                        <a:pt x="4713" y="1108"/>
                        <a:pt x="4713" y="1108"/>
                        <a:pt x="4713" y="1108"/>
                      </a:cubicBezTo>
                      <a:cubicBezTo>
                        <a:pt x="4713" y="1108"/>
                        <a:pt x="4713" y="1108"/>
                        <a:pt x="4713" y="1108"/>
                      </a:cubicBezTo>
                      <a:cubicBezTo>
                        <a:pt x="4713" y="1108"/>
                        <a:pt x="4713" y="1108"/>
                        <a:pt x="4713" y="1108"/>
                      </a:cubicBezTo>
                      <a:cubicBezTo>
                        <a:pt x="4713" y="1108"/>
                        <a:pt x="4713" y="1108"/>
                        <a:pt x="4713" y="1108"/>
                      </a:cubicBezTo>
                      <a:cubicBezTo>
                        <a:pt x="4713" y="1108"/>
                        <a:pt x="4713" y="1108"/>
                        <a:pt x="4713" y="1108"/>
                      </a:cubicBezTo>
                      <a:cubicBezTo>
                        <a:pt x="4713" y="1108"/>
                        <a:pt x="4713" y="1108"/>
                        <a:pt x="4990" y="1108"/>
                      </a:cubicBezTo>
                      <a:cubicBezTo>
                        <a:pt x="4990" y="1108"/>
                        <a:pt x="4990" y="1108"/>
                        <a:pt x="4990" y="1386"/>
                      </a:cubicBezTo>
                      <a:cubicBezTo>
                        <a:pt x="4990" y="1386"/>
                        <a:pt x="4990" y="1386"/>
                        <a:pt x="4990" y="1386"/>
                      </a:cubicBezTo>
                      <a:cubicBezTo>
                        <a:pt x="4990" y="1386"/>
                        <a:pt x="4990" y="1386"/>
                        <a:pt x="4990" y="1386"/>
                      </a:cubicBezTo>
                      <a:cubicBezTo>
                        <a:pt x="4990" y="1386"/>
                        <a:pt x="4990" y="1386"/>
                        <a:pt x="4990" y="1386"/>
                      </a:cubicBezTo>
                      <a:cubicBezTo>
                        <a:pt x="4990" y="1386"/>
                        <a:pt x="4990" y="1386"/>
                        <a:pt x="4990" y="1386"/>
                      </a:cubicBezTo>
                      <a:cubicBezTo>
                        <a:pt x="4990" y="1386"/>
                        <a:pt x="4990" y="1386"/>
                        <a:pt x="4990" y="1386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006" name="Freeform 4005">
                  <a:extLst>
                    <a:ext uri="{FF2B5EF4-FFF2-40B4-BE49-F238E27FC236}">
                      <a16:creationId xmlns:a16="http://schemas.microsoft.com/office/drawing/2014/main" id="{57F2C0CA-0627-40AF-5605-5C240C9C9ECD}"/>
                    </a:ext>
                  </a:extLst>
                </p:cNvPr>
                <p:cNvSpPr/>
                <p:nvPr/>
              </p:nvSpPr>
              <p:spPr>
                <a:xfrm>
                  <a:off x="9410889" y="3930591"/>
                  <a:ext cx="2772" cy="554"/>
                </a:xfrm>
                <a:custGeom>
                  <a:avLst/>
                  <a:gdLst>
                    <a:gd name="connsiteX0" fmla="*/ 0 w 2772"/>
                    <a:gd name="connsiteY0" fmla="*/ 277 h 554"/>
                    <a:gd name="connsiteX1" fmla="*/ 0 w 2772"/>
                    <a:gd name="connsiteY1" fmla="*/ 554 h 554"/>
                    <a:gd name="connsiteX2" fmla="*/ 0 w 2772"/>
                    <a:gd name="connsiteY2" fmla="*/ 277 h 554"/>
                    <a:gd name="connsiteX3" fmla="*/ 0 w 2772"/>
                    <a:gd name="connsiteY3" fmla="*/ 0 h 554"/>
                    <a:gd name="connsiteX4" fmla="*/ 0 w 2772"/>
                    <a:gd name="connsiteY4" fmla="*/ 277 h 5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772" h="554">
                      <a:moveTo>
                        <a:pt x="0" y="277"/>
                      </a:moveTo>
                      <a:cubicBezTo>
                        <a:pt x="0" y="277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277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277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007" name="Freeform 4006">
                  <a:extLst>
                    <a:ext uri="{FF2B5EF4-FFF2-40B4-BE49-F238E27FC236}">
                      <a16:creationId xmlns:a16="http://schemas.microsoft.com/office/drawing/2014/main" id="{982CB12F-5280-9A3B-B4C1-1D20E17D11CB}"/>
                    </a:ext>
                  </a:extLst>
                </p:cNvPr>
                <p:cNvSpPr/>
                <p:nvPr/>
              </p:nvSpPr>
              <p:spPr>
                <a:xfrm>
                  <a:off x="9415602" y="3928373"/>
                  <a:ext cx="2772" cy="2771"/>
                </a:xfrm>
                <a:custGeom>
                  <a:avLst/>
                  <a:gdLst>
                    <a:gd name="connsiteX0" fmla="*/ 0 w 2772"/>
                    <a:gd name="connsiteY0" fmla="*/ 0 h 2771"/>
                    <a:gd name="connsiteX1" fmla="*/ 0 w 2772"/>
                    <a:gd name="connsiteY1" fmla="*/ 0 h 2771"/>
                    <a:gd name="connsiteX2" fmla="*/ 0 w 2772"/>
                    <a:gd name="connsiteY2" fmla="*/ 0 h 2771"/>
                    <a:gd name="connsiteX3" fmla="*/ 0 w 2772"/>
                    <a:gd name="connsiteY3" fmla="*/ 0 h 2771"/>
                    <a:gd name="connsiteX4" fmla="*/ 0 w 2772"/>
                    <a:gd name="connsiteY4" fmla="*/ 0 h 2771"/>
                    <a:gd name="connsiteX5" fmla="*/ 0 w 2772"/>
                    <a:gd name="connsiteY5" fmla="*/ 0 h 2771"/>
                    <a:gd name="connsiteX6" fmla="*/ 0 w 2772"/>
                    <a:gd name="connsiteY6" fmla="*/ 0 h 2771"/>
                    <a:gd name="connsiteX7" fmla="*/ 0 w 2772"/>
                    <a:gd name="connsiteY7" fmla="*/ 0 h 2771"/>
                    <a:gd name="connsiteX8" fmla="*/ 0 w 2772"/>
                    <a:gd name="connsiteY8" fmla="*/ 0 h 2771"/>
                    <a:gd name="connsiteX9" fmla="*/ 0 w 2772"/>
                    <a:gd name="connsiteY9" fmla="*/ 0 h 2771"/>
                    <a:gd name="connsiteX10" fmla="*/ 0 w 2772"/>
                    <a:gd name="connsiteY10" fmla="*/ 0 h 2771"/>
                    <a:gd name="connsiteX11" fmla="*/ 0 w 2772"/>
                    <a:gd name="connsiteY11" fmla="*/ 0 h 2771"/>
                    <a:gd name="connsiteX12" fmla="*/ 0 w 2772"/>
                    <a:gd name="connsiteY12" fmla="*/ 0 h 2771"/>
                    <a:gd name="connsiteX13" fmla="*/ 0 w 2772"/>
                    <a:gd name="connsiteY13" fmla="*/ 0 h 2771"/>
                    <a:gd name="connsiteX14" fmla="*/ 0 w 2772"/>
                    <a:gd name="connsiteY14" fmla="*/ 0 h 2771"/>
                    <a:gd name="connsiteX15" fmla="*/ 0 w 2772"/>
                    <a:gd name="connsiteY15" fmla="*/ 0 h 2771"/>
                    <a:gd name="connsiteX16" fmla="*/ 0 w 2772"/>
                    <a:gd name="connsiteY16" fmla="*/ 0 h 2771"/>
                    <a:gd name="connsiteX17" fmla="*/ 0 w 2772"/>
                    <a:gd name="connsiteY17" fmla="*/ 0 h 2771"/>
                    <a:gd name="connsiteX18" fmla="*/ 0 w 2772"/>
                    <a:gd name="connsiteY18" fmla="*/ 0 h 2771"/>
                    <a:gd name="connsiteX19" fmla="*/ 0 w 2772"/>
                    <a:gd name="connsiteY19" fmla="*/ 0 h 2771"/>
                    <a:gd name="connsiteX20" fmla="*/ 0 w 2772"/>
                    <a:gd name="connsiteY20" fmla="*/ 0 h 2771"/>
                    <a:gd name="connsiteX21" fmla="*/ 0 w 2772"/>
                    <a:gd name="connsiteY21" fmla="*/ 0 h 2771"/>
                    <a:gd name="connsiteX22" fmla="*/ 0 w 2772"/>
                    <a:gd name="connsiteY22" fmla="*/ 0 h 2771"/>
                    <a:gd name="connsiteX23" fmla="*/ 0 w 2772"/>
                    <a:gd name="connsiteY23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2772" h="277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008" name="Freeform 4007">
                  <a:extLst>
                    <a:ext uri="{FF2B5EF4-FFF2-40B4-BE49-F238E27FC236}">
                      <a16:creationId xmlns:a16="http://schemas.microsoft.com/office/drawing/2014/main" id="{D9C3CD98-AC67-9B1F-76FC-3095A998E031}"/>
                    </a:ext>
                  </a:extLst>
                </p:cNvPr>
                <p:cNvSpPr/>
                <p:nvPr/>
              </p:nvSpPr>
              <p:spPr>
                <a:xfrm>
                  <a:off x="9413384" y="3915903"/>
                  <a:ext cx="2772" cy="2771"/>
                </a:xfrm>
                <a:custGeom>
                  <a:avLst/>
                  <a:gdLst>
                    <a:gd name="connsiteX0" fmla="*/ 0 w 2772"/>
                    <a:gd name="connsiteY0" fmla="*/ 0 h 2771"/>
                    <a:gd name="connsiteX1" fmla="*/ 0 w 2772"/>
                    <a:gd name="connsiteY1" fmla="*/ 0 h 2771"/>
                    <a:gd name="connsiteX2" fmla="*/ 0 w 2772"/>
                    <a:gd name="connsiteY2" fmla="*/ 0 h 2771"/>
                    <a:gd name="connsiteX3" fmla="*/ 0 w 2772"/>
                    <a:gd name="connsiteY3" fmla="*/ 0 h 2771"/>
                    <a:gd name="connsiteX4" fmla="*/ 0 w 2772"/>
                    <a:gd name="connsiteY4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772" h="277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009" name="Freeform 4008">
                  <a:extLst>
                    <a:ext uri="{FF2B5EF4-FFF2-40B4-BE49-F238E27FC236}">
                      <a16:creationId xmlns:a16="http://schemas.microsoft.com/office/drawing/2014/main" id="{60D38877-27FE-B0F6-95C5-CFB4B63C537E}"/>
                    </a:ext>
                  </a:extLst>
                </p:cNvPr>
                <p:cNvSpPr/>
                <p:nvPr/>
              </p:nvSpPr>
              <p:spPr>
                <a:xfrm>
                  <a:off x="9411166" y="3926988"/>
                  <a:ext cx="2772" cy="2771"/>
                </a:xfrm>
                <a:custGeom>
                  <a:avLst/>
                  <a:gdLst>
                    <a:gd name="connsiteX0" fmla="*/ 0 w 2772"/>
                    <a:gd name="connsiteY0" fmla="*/ 0 h 2771"/>
                    <a:gd name="connsiteX1" fmla="*/ 0 w 2772"/>
                    <a:gd name="connsiteY1" fmla="*/ 0 h 2771"/>
                    <a:gd name="connsiteX2" fmla="*/ 0 w 2772"/>
                    <a:gd name="connsiteY2" fmla="*/ 0 h 2771"/>
                    <a:gd name="connsiteX3" fmla="*/ 0 w 2772"/>
                    <a:gd name="connsiteY3" fmla="*/ 0 h 2771"/>
                    <a:gd name="connsiteX4" fmla="*/ 0 w 2772"/>
                    <a:gd name="connsiteY4" fmla="*/ 0 h 2771"/>
                    <a:gd name="connsiteX5" fmla="*/ 0 w 2772"/>
                    <a:gd name="connsiteY5" fmla="*/ 0 h 2771"/>
                    <a:gd name="connsiteX6" fmla="*/ 0 w 2772"/>
                    <a:gd name="connsiteY6" fmla="*/ 0 h 2771"/>
                    <a:gd name="connsiteX7" fmla="*/ 0 w 2772"/>
                    <a:gd name="connsiteY7" fmla="*/ 0 h 2771"/>
                    <a:gd name="connsiteX8" fmla="*/ 0 w 2772"/>
                    <a:gd name="connsiteY8" fmla="*/ 0 h 2771"/>
                    <a:gd name="connsiteX9" fmla="*/ 0 w 2772"/>
                    <a:gd name="connsiteY9" fmla="*/ 0 h 2771"/>
                    <a:gd name="connsiteX10" fmla="*/ 0 w 2772"/>
                    <a:gd name="connsiteY10" fmla="*/ 0 h 2771"/>
                    <a:gd name="connsiteX11" fmla="*/ 0 w 2772"/>
                    <a:gd name="connsiteY11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772" h="277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010" name="Freeform 4009">
                  <a:extLst>
                    <a:ext uri="{FF2B5EF4-FFF2-40B4-BE49-F238E27FC236}">
                      <a16:creationId xmlns:a16="http://schemas.microsoft.com/office/drawing/2014/main" id="{750607A9-213D-FFC0-B1C8-7A2A8E112F94}"/>
                    </a:ext>
                  </a:extLst>
                </p:cNvPr>
                <p:cNvSpPr/>
                <p:nvPr/>
              </p:nvSpPr>
              <p:spPr>
                <a:xfrm>
                  <a:off x="9410057" y="3926157"/>
                  <a:ext cx="1386" cy="2771"/>
                </a:xfrm>
                <a:custGeom>
                  <a:avLst/>
                  <a:gdLst>
                    <a:gd name="connsiteX0" fmla="*/ 0 w 1386"/>
                    <a:gd name="connsiteY0" fmla="*/ 0 h 2771"/>
                    <a:gd name="connsiteX1" fmla="*/ 278 w 1386"/>
                    <a:gd name="connsiteY1" fmla="*/ 0 h 2771"/>
                    <a:gd name="connsiteX2" fmla="*/ 555 w 1386"/>
                    <a:gd name="connsiteY2" fmla="*/ 0 h 2771"/>
                    <a:gd name="connsiteX3" fmla="*/ 555 w 1386"/>
                    <a:gd name="connsiteY3" fmla="*/ 0 h 2771"/>
                    <a:gd name="connsiteX4" fmla="*/ 555 w 1386"/>
                    <a:gd name="connsiteY4" fmla="*/ 0 h 2771"/>
                    <a:gd name="connsiteX5" fmla="*/ 555 w 1386"/>
                    <a:gd name="connsiteY5" fmla="*/ 0 h 2771"/>
                    <a:gd name="connsiteX6" fmla="*/ 1109 w 1386"/>
                    <a:gd name="connsiteY6" fmla="*/ 0 h 2771"/>
                    <a:gd name="connsiteX7" fmla="*/ 1109 w 1386"/>
                    <a:gd name="connsiteY7" fmla="*/ 0 h 2771"/>
                    <a:gd name="connsiteX8" fmla="*/ 1386 w 1386"/>
                    <a:gd name="connsiteY8" fmla="*/ 0 h 2771"/>
                    <a:gd name="connsiteX9" fmla="*/ 1386 w 1386"/>
                    <a:gd name="connsiteY9" fmla="*/ 0 h 2771"/>
                    <a:gd name="connsiteX10" fmla="*/ 1386 w 1386"/>
                    <a:gd name="connsiteY10" fmla="*/ 0 h 2771"/>
                    <a:gd name="connsiteX11" fmla="*/ 1386 w 1386"/>
                    <a:gd name="connsiteY11" fmla="*/ 0 h 2771"/>
                    <a:gd name="connsiteX12" fmla="*/ 1386 w 1386"/>
                    <a:gd name="connsiteY12" fmla="*/ 0 h 2771"/>
                    <a:gd name="connsiteX13" fmla="*/ 1386 w 1386"/>
                    <a:gd name="connsiteY13" fmla="*/ 0 h 2771"/>
                    <a:gd name="connsiteX14" fmla="*/ 1386 w 1386"/>
                    <a:gd name="connsiteY14" fmla="*/ 0 h 2771"/>
                    <a:gd name="connsiteX15" fmla="*/ 1386 w 1386"/>
                    <a:gd name="connsiteY15" fmla="*/ 0 h 2771"/>
                    <a:gd name="connsiteX16" fmla="*/ 1386 w 1386"/>
                    <a:gd name="connsiteY16" fmla="*/ 0 h 2771"/>
                    <a:gd name="connsiteX17" fmla="*/ 1386 w 1386"/>
                    <a:gd name="connsiteY17" fmla="*/ 0 h 2771"/>
                    <a:gd name="connsiteX18" fmla="*/ 1386 w 1386"/>
                    <a:gd name="connsiteY18" fmla="*/ 0 h 2771"/>
                    <a:gd name="connsiteX19" fmla="*/ 1386 w 1386"/>
                    <a:gd name="connsiteY19" fmla="*/ 0 h 2771"/>
                    <a:gd name="connsiteX20" fmla="*/ 1386 w 1386"/>
                    <a:gd name="connsiteY20" fmla="*/ 0 h 2771"/>
                    <a:gd name="connsiteX21" fmla="*/ 1386 w 1386"/>
                    <a:gd name="connsiteY21" fmla="*/ 0 h 2771"/>
                    <a:gd name="connsiteX22" fmla="*/ 1386 w 1386"/>
                    <a:gd name="connsiteY22" fmla="*/ 0 h 2771"/>
                    <a:gd name="connsiteX23" fmla="*/ 1386 w 1386"/>
                    <a:gd name="connsiteY23" fmla="*/ 0 h 2771"/>
                    <a:gd name="connsiteX24" fmla="*/ 1386 w 1386"/>
                    <a:gd name="connsiteY24" fmla="*/ 0 h 2771"/>
                    <a:gd name="connsiteX25" fmla="*/ 1386 w 1386"/>
                    <a:gd name="connsiteY25" fmla="*/ 0 h 2771"/>
                    <a:gd name="connsiteX26" fmla="*/ 1109 w 1386"/>
                    <a:gd name="connsiteY26" fmla="*/ 0 h 2771"/>
                    <a:gd name="connsiteX27" fmla="*/ 1109 w 1386"/>
                    <a:gd name="connsiteY27" fmla="*/ 0 h 2771"/>
                    <a:gd name="connsiteX28" fmla="*/ 1109 w 1386"/>
                    <a:gd name="connsiteY28" fmla="*/ 0 h 2771"/>
                    <a:gd name="connsiteX29" fmla="*/ 832 w 1386"/>
                    <a:gd name="connsiteY29" fmla="*/ 0 h 2771"/>
                    <a:gd name="connsiteX30" fmla="*/ 832 w 1386"/>
                    <a:gd name="connsiteY30" fmla="*/ 0 h 2771"/>
                    <a:gd name="connsiteX31" fmla="*/ 832 w 1386"/>
                    <a:gd name="connsiteY31" fmla="*/ 0 h 2771"/>
                    <a:gd name="connsiteX32" fmla="*/ 832 w 1386"/>
                    <a:gd name="connsiteY32" fmla="*/ 0 h 2771"/>
                    <a:gd name="connsiteX33" fmla="*/ 832 w 1386"/>
                    <a:gd name="connsiteY33" fmla="*/ 0 h 2771"/>
                    <a:gd name="connsiteX34" fmla="*/ 832 w 1386"/>
                    <a:gd name="connsiteY34" fmla="*/ 0 h 2771"/>
                    <a:gd name="connsiteX35" fmla="*/ 832 w 1386"/>
                    <a:gd name="connsiteY35" fmla="*/ 0 h 2771"/>
                    <a:gd name="connsiteX36" fmla="*/ 832 w 1386"/>
                    <a:gd name="connsiteY36" fmla="*/ 0 h 2771"/>
                    <a:gd name="connsiteX37" fmla="*/ 832 w 1386"/>
                    <a:gd name="connsiteY37" fmla="*/ 0 h 2771"/>
                    <a:gd name="connsiteX38" fmla="*/ 832 w 1386"/>
                    <a:gd name="connsiteY38" fmla="*/ 0 h 2771"/>
                    <a:gd name="connsiteX39" fmla="*/ 832 w 1386"/>
                    <a:gd name="connsiteY39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</a:cxnLst>
                  <a:rect l="l" t="t" r="r" b="b"/>
                  <a:pathLst>
                    <a:path w="1386" h="2771">
                      <a:moveTo>
                        <a:pt x="0" y="0"/>
                      </a:moveTo>
                      <a:cubicBezTo>
                        <a:pt x="0" y="0"/>
                        <a:pt x="0" y="0"/>
                        <a:pt x="278" y="0"/>
                      </a:cubicBezTo>
                      <a:cubicBezTo>
                        <a:pt x="278" y="0"/>
                        <a:pt x="278" y="0"/>
                        <a:pt x="555" y="0"/>
                      </a:cubicBezTo>
                      <a:cubicBezTo>
                        <a:pt x="555" y="0"/>
                        <a:pt x="555" y="0"/>
                        <a:pt x="555" y="0"/>
                      </a:cubicBezTo>
                      <a:cubicBezTo>
                        <a:pt x="555" y="0"/>
                        <a:pt x="555" y="0"/>
                        <a:pt x="555" y="0"/>
                      </a:cubicBezTo>
                      <a:cubicBezTo>
                        <a:pt x="555" y="0"/>
                        <a:pt x="555" y="0"/>
                        <a:pt x="555" y="0"/>
                      </a:cubicBezTo>
                      <a:cubicBezTo>
                        <a:pt x="555" y="0"/>
                        <a:pt x="832" y="0"/>
                        <a:pt x="1109" y="0"/>
                      </a:cubicBezTo>
                      <a:cubicBezTo>
                        <a:pt x="1109" y="0"/>
                        <a:pt x="1109" y="0"/>
                        <a:pt x="1109" y="0"/>
                      </a:cubicBezTo>
                      <a:cubicBezTo>
                        <a:pt x="1109" y="0"/>
                        <a:pt x="1109" y="0"/>
                        <a:pt x="1386" y="0"/>
                      </a:cubicBezTo>
                      <a:cubicBezTo>
                        <a:pt x="1386" y="0"/>
                        <a:pt x="1386" y="0"/>
                        <a:pt x="1386" y="0"/>
                      </a:cubicBezTo>
                      <a:cubicBezTo>
                        <a:pt x="1386" y="0"/>
                        <a:pt x="1386" y="0"/>
                        <a:pt x="1386" y="0"/>
                      </a:cubicBezTo>
                      <a:cubicBezTo>
                        <a:pt x="1386" y="0"/>
                        <a:pt x="1386" y="0"/>
                        <a:pt x="1386" y="0"/>
                      </a:cubicBezTo>
                      <a:cubicBezTo>
                        <a:pt x="1386" y="0"/>
                        <a:pt x="1386" y="0"/>
                        <a:pt x="1386" y="0"/>
                      </a:cubicBezTo>
                      <a:cubicBezTo>
                        <a:pt x="1386" y="0"/>
                        <a:pt x="1386" y="0"/>
                        <a:pt x="1386" y="0"/>
                      </a:cubicBezTo>
                      <a:cubicBezTo>
                        <a:pt x="1386" y="0"/>
                        <a:pt x="1386" y="0"/>
                        <a:pt x="1386" y="0"/>
                      </a:cubicBezTo>
                      <a:cubicBezTo>
                        <a:pt x="1386" y="0"/>
                        <a:pt x="1386" y="0"/>
                        <a:pt x="1386" y="0"/>
                      </a:cubicBezTo>
                      <a:cubicBezTo>
                        <a:pt x="1386" y="0"/>
                        <a:pt x="1386" y="0"/>
                        <a:pt x="1386" y="0"/>
                      </a:cubicBezTo>
                      <a:cubicBezTo>
                        <a:pt x="1386" y="0"/>
                        <a:pt x="1386" y="0"/>
                        <a:pt x="1386" y="0"/>
                      </a:cubicBezTo>
                      <a:cubicBezTo>
                        <a:pt x="1386" y="0"/>
                        <a:pt x="1386" y="0"/>
                        <a:pt x="1386" y="0"/>
                      </a:cubicBezTo>
                      <a:cubicBezTo>
                        <a:pt x="1386" y="0"/>
                        <a:pt x="1386" y="0"/>
                        <a:pt x="1386" y="0"/>
                      </a:cubicBezTo>
                      <a:cubicBezTo>
                        <a:pt x="1386" y="0"/>
                        <a:pt x="1386" y="0"/>
                        <a:pt x="1386" y="0"/>
                      </a:cubicBezTo>
                      <a:cubicBezTo>
                        <a:pt x="1386" y="0"/>
                        <a:pt x="1386" y="0"/>
                        <a:pt x="1386" y="0"/>
                      </a:cubicBezTo>
                      <a:cubicBezTo>
                        <a:pt x="1386" y="0"/>
                        <a:pt x="1386" y="0"/>
                        <a:pt x="1386" y="0"/>
                      </a:cubicBezTo>
                      <a:cubicBezTo>
                        <a:pt x="1386" y="0"/>
                        <a:pt x="1386" y="0"/>
                        <a:pt x="1386" y="0"/>
                      </a:cubicBezTo>
                      <a:cubicBezTo>
                        <a:pt x="1386" y="0"/>
                        <a:pt x="1386" y="0"/>
                        <a:pt x="1386" y="0"/>
                      </a:cubicBezTo>
                      <a:cubicBezTo>
                        <a:pt x="1386" y="0"/>
                        <a:pt x="1386" y="0"/>
                        <a:pt x="1386" y="0"/>
                      </a:cubicBezTo>
                      <a:cubicBezTo>
                        <a:pt x="1386" y="0"/>
                        <a:pt x="1386" y="0"/>
                        <a:pt x="1109" y="0"/>
                      </a:cubicBezTo>
                      <a:cubicBezTo>
                        <a:pt x="1109" y="0"/>
                        <a:pt x="1109" y="0"/>
                        <a:pt x="1109" y="0"/>
                      </a:cubicBezTo>
                      <a:cubicBezTo>
                        <a:pt x="1109" y="0"/>
                        <a:pt x="1109" y="0"/>
                        <a:pt x="1109" y="0"/>
                      </a:cubicBezTo>
                      <a:cubicBezTo>
                        <a:pt x="1109" y="0"/>
                        <a:pt x="1109" y="0"/>
                        <a:pt x="832" y="0"/>
                      </a:cubicBezTo>
                      <a:cubicBezTo>
                        <a:pt x="832" y="0"/>
                        <a:pt x="832" y="0"/>
                        <a:pt x="832" y="0"/>
                      </a:cubicBezTo>
                      <a:cubicBezTo>
                        <a:pt x="832" y="0"/>
                        <a:pt x="832" y="0"/>
                        <a:pt x="832" y="0"/>
                      </a:cubicBezTo>
                      <a:cubicBezTo>
                        <a:pt x="832" y="0"/>
                        <a:pt x="832" y="0"/>
                        <a:pt x="832" y="0"/>
                      </a:cubicBezTo>
                      <a:cubicBezTo>
                        <a:pt x="832" y="0"/>
                        <a:pt x="832" y="0"/>
                        <a:pt x="832" y="0"/>
                      </a:cubicBezTo>
                      <a:cubicBezTo>
                        <a:pt x="832" y="0"/>
                        <a:pt x="832" y="0"/>
                        <a:pt x="832" y="0"/>
                      </a:cubicBezTo>
                      <a:cubicBezTo>
                        <a:pt x="832" y="0"/>
                        <a:pt x="832" y="0"/>
                        <a:pt x="832" y="0"/>
                      </a:cubicBezTo>
                      <a:cubicBezTo>
                        <a:pt x="832" y="0"/>
                        <a:pt x="832" y="0"/>
                        <a:pt x="832" y="0"/>
                      </a:cubicBezTo>
                      <a:cubicBezTo>
                        <a:pt x="832" y="0"/>
                        <a:pt x="832" y="0"/>
                        <a:pt x="832" y="0"/>
                      </a:cubicBezTo>
                      <a:cubicBezTo>
                        <a:pt x="832" y="0"/>
                        <a:pt x="832" y="0"/>
                        <a:pt x="832" y="0"/>
                      </a:cubicBezTo>
                      <a:lnTo>
                        <a:pt x="832" y="0"/>
                      </a:ln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011" name="Freeform 4010">
                  <a:extLst>
                    <a:ext uri="{FF2B5EF4-FFF2-40B4-BE49-F238E27FC236}">
                      <a16:creationId xmlns:a16="http://schemas.microsoft.com/office/drawing/2014/main" id="{F9017DFA-AAA0-7257-67BC-E0397C2AADFB}"/>
                    </a:ext>
                  </a:extLst>
                </p:cNvPr>
                <p:cNvSpPr/>
                <p:nvPr/>
              </p:nvSpPr>
              <p:spPr>
                <a:xfrm>
                  <a:off x="9415602" y="3927542"/>
                  <a:ext cx="2772" cy="2771"/>
                </a:xfrm>
                <a:custGeom>
                  <a:avLst/>
                  <a:gdLst>
                    <a:gd name="connsiteX0" fmla="*/ 0 w 2772"/>
                    <a:gd name="connsiteY0" fmla="*/ 0 h 2771"/>
                    <a:gd name="connsiteX1" fmla="*/ 0 w 2772"/>
                    <a:gd name="connsiteY1" fmla="*/ 0 h 2771"/>
                    <a:gd name="connsiteX2" fmla="*/ 0 w 2772"/>
                    <a:gd name="connsiteY2" fmla="*/ 0 h 2771"/>
                    <a:gd name="connsiteX3" fmla="*/ 0 w 2772"/>
                    <a:gd name="connsiteY3" fmla="*/ 0 h 2771"/>
                    <a:gd name="connsiteX4" fmla="*/ 0 w 2772"/>
                    <a:gd name="connsiteY4" fmla="*/ 0 h 2771"/>
                    <a:gd name="connsiteX5" fmla="*/ 0 w 2772"/>
                    <a:gd name="connsiteY5" fmla="*/ 0 h 2771"/>
                    <a:gd name="connsiteX6" fmla="*/ 0 w 2772"/>
                    <a:gd name="connsiteY6" fmla="*/ 0 h 2771"/>
                    <a:gd name="connsiteX7" fmla="*/ 0 w 2772"/>
                    <a:gd name="connsiteY7" fmla="*/ 0 h 2771"/>
                    <a:gd name="connsiteX8" fmla="*/ 0 w 2772"/>
                    <a:gd name="connsiteY8" fmla="*/ 0 h 2771"/>
                    <a:gd name="connsiteX9" fmla="*/ 0 w 2772"/>
                    <a:gd name="connsiteY9" fmla="*/ 0 h 2771"/>
                    <a:gd name="connsiteX10" fmla="*/ 0 w 2772"/>
                    <a:gd name="connsiteY10" fmla="*/ 0 h 2771"/>
                    <a:gd name="connsiteX11" fmla="*/ 0 w 2772"/>
                    <a:gd name="connsiteY11" fmla="*/ 0 h 2771"/>
                    <a:gd name="connsiteX12" fmla="*/ 0 w 2772"/>
                    <a:gd name="connsiteY12" fmla="*/ 0 h 2771"/>
                    <a:gd name="connsiteX13" fmla="*/ 0 w 2772"/>
                    <a:gd name="connsiteY13" fmla="*/ 0 h 2771"/>
                    <a:gd name="connsiteX14" fmla="*/ 0 w 2772"/>
                    <a:gd name="connsiteY14" fmla="*/ 0 h 2771"/>
                    <a:gd name="connsiteX15" fmla="*/ 0 w 2772"/>
                    <a:gd name="connsiteY15" fmla="*/ 0 h 2771"/>
                    <a:gd name="connsiteX16" fmla="*/ 0 w 2772"/>
                    <a:gd name="connsiteY16" fmla="*/ 0 h 2771"/>
                    <a:gd name="connsiteX17" fmla="*/ 0 w 2772"/>
                    <a:gd name="connsiteY17" fmla="*/ 0 h 2771"/>
                    <a:gd name="connsiteX18" fmla="*/ 0 w 2772"/>
                    <a:gd name="connsiteY18" fmla="*/ 0 h 2771"/>
                    <a:gd name="connsiteX19" fmla="*/ 0 w 2772"/>
                    <a:gd name="connsiteY19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2772" h="277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012" name="Freeform 4011">
                  <a:extLst>
                    <a:ext uri="{FF2B5EF4-FFF2-40B4-BE49-F238E27FC236}">
                      <a16:creationId xmlns:a16="http://schemas.microsoft.com/office/drawing/2014/main" id="{6C45CF4C-1F58-8D39-B408-07B56450ABB7}"/>
                    </a:ext>
                  </a:extLst>
                </p:cNvPr>
                <p:cNvSpPr/>
                <p:nvPr/>
              </p:nvSpPr>
              <p:spPr>
                <a:xfrm>
                  <a:off x="9411721" y="3929205"/>
                  <a:ext cx="277" cy="831"/>
                </a:xfrm>
                <a:custGeom>
                  <a:avLst/>
                  <a:gdLst>
                    <a:gd name="connsiteX0" fmla="*/ 0 w 277"/>
                    <a:gd name="connsiteY0" fmla="*/ 277 h 831"/>
                    <a:gd name="connsiteX1" fmla="*/ 0 w 277"/>
                    <a:gd name="connsiteY1" fmla="*/ 277 h 831"/>
                    <a:gd name="connsiteX2" fmla="*/ 0 w 277"/>
                    <a:gd name="connsiteY2" fmla="*/ 554 h 831"/>
                    <a:gd name="connsiteX3" fmla="*/ 0 w 277"/>
                    <a:gd name="connsiteY3" fmla="*/ 554 h 831"/>
                    <a:gd name="connsiteX4" fmla="*/ 0 w 277"/>
                    <a:gd name="connsiteY4" fmla="*/ 832 h 831"/>
                    <a:gd name="connsiteX5" fmla="*/ 0 w 277"/>
                    <a:gd name="connsiteY5" fmla="*/ 832 h 831"/>
                    <a:gd name="connsiteX6" fmla="*/ 0 w 277"/>
                    <a:gd name="connsiteY6" fmla="*/ 832 h 831"/>
                    <a:gd name="connsiteX7" fmla="*/ 0 w 277"/>
                    <a:gd name="connsiteY7" fmla="*/ 554 h 831"/>
                    <a:gd name="connsiteX8" fmla="*/ 0 w 277"/>
                    <a:gd name="connsiteY8" fmla="*/ 554 h 831"/>
                    <a:gd name="connsiteX9" fmla="*/ 0 w 277"/>
                    <a:gd name="connsiteY9" fmla="*/ 554 h 831"/>
                    <a:gd name="connsiteX10" fmla="*/ 0 w 277"/>
                    <a:gd name="connsiteY10" fmla="*/ 554 h 831"/>
                    <a:gd name="connsiteX11" fmla="*/ 0 w 277"/>
                    <a:gd name="connsiteY11" fmla="*/ 277 h 831"/>
                    <a:gd name="connsiteX12" fmla="*/ 0 w 277"/>
                    <a:gd name="connsiteY12" fmla="*/ 277 h 831"/>
                    <a:gd name="connsiteX13" fmla="*/ 0 w 277"/>
                    <a:gd name="connsiteY13" fmla="*/ 277 h 831"/>
                    <a:gd name="connsiteX14" fmla="*/ 0 w 277"/>
                    <a:gd name="connsiteY14" fmla="*/ 0 h 831"/>
                    <a:gd name="connsiteX15" fmla="*/ 0 w 277"/>
                    <a:gd name="connsiteY15" fmla="*/ 0 h 831"/>
                    <a:gd name="connsiteX16" fmla="*/ 0 w 277"/>
                    <a:gd name="connsiteY16" fmla="*/ 0 h 831"/>
                    <a:gd name="connsiteX17" fmla="*/ 0 w 277"/>
                    <a:gd name="connsiteY17" fmla="*/ 0 h 831"/>
                    <a:gd name="connsiteX18" fmla="*/ 0 w 277"/>
                    <a:gd name="connsiteY18" fmla="*/ 0 h 831"/>
                    <a:gd name="connsiteX19" fmla="*/ 0 w 277"/>
                    <a:gd name="connsiteY19" fmla="*/ 0 h 831"/>
                    <a:gd name="connsiteX20" fmla="*/ 0 w 277"/>
                    <a:gd name="connsiteY20" fmla="*/ 0 h 831"/>
                    <a:gd name="connsiteX21" fmla="*/ 0 w 277"/>
                    <a:gd name="connsiteY21" fmla="*/ 0 h 831"/>
                    <a:gd name="connsiteX22" fmla="*/ 0 w 277"/>
                    <a:gd name="connsiteY22" fmla="*/ 0 h 831"/>
                    <a:gd name="connsiteX23" fmla="*/ 0 w 277"/>
                    <a:gd name="connsiteY23" fmla="*/ 0 h 831"/>
                    <a:gd name="connsiteX24" fmla="*/ 0 w 277"/>
                    <a:gd name="connsiteY24" fmla="*/ 0 h 831"/>
                    <a:gd name="connsiteX25" fmla="*/ 0 w 277"/>
                    <a:gd name="connsiteY25" fmla="*/ 0 h 831"/>
                    <a:gd name="connsiteX26" fmla="*/ 0 w 277"/>
                    <a:gd name="connsiteY26" fmla="*/ 0 h 831"/>
                    <a:gd name="connsiteX27" fmla="*/ 278 w 277"/>
                    <a:gd name="connsiteY27" fmla="*/ 0 h 831"/>
                    <a:gd name="connsiteX28" fmla="*/ 278 w 277"/>
                    <a:gd name="connsiteY28" fmla="*/ 0 h 831"/>
                    <a:gd name="connsiteX29" fmla="*/ 278 w 277"/>
                    <a:gd name="connsiteY29" fmla="*/ 0 h 831"/>
                    <a:gd name="connsiteX30" fmla="*/ 278 w 277"/>
                    <a:gd name="connsiteY30" fmla="*/ 0 h 831"/>
                    <a:gd name="connsiteX31" fmla="*/ 278 w 277"/>
                    <a:gd name="connsiteY31" fmla="*/ 0 h 8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</a:cxnLst>
                  <a:rect l="l" t="t" r="r" b="b"/>
                  <a:pathLst>
                    <a:path w="277" h="831">
                      <a:moveTo>
                        <a:pt x="0" y="277"/>
                      </a:move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832"/>
                      </a:cubicBezTo>
                      <a:cubicBezTo>
                        <a:pt x="0" y="832"/>
                        <a:pt x="0" y="832"/>
                        <a:pt x="0" y="832"/>
                      </a:cubicBezTo>
                      <a:cubicBezTo>
                        <a:pt x="0" y="832"/>
                        <a:pt x="0" y="832"/>
                        <a:pt x="0" y="832"/>
                      </a:cubicBezTo>
                      <a:cubicBezTo>
                        <a:pt x="0" y="832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278" y="0"/>
                      </a:cubicBezTo>
                      <a:cubicBezTo>
                        <a:pt x="278" y="0"/>
                        <a:pt x="278" y="0"/>
                        <a:pt x="278" y="0"/>
                      </a:cubicBezTo>
                      <a:cubicBezTo>
                        <a:pt x="278" y="0"/>
                        <a:pt x="278" y="0"/>
                        <a:pt x="278" y="0"/>
                      </a:cubicBezTo>
                      <a:cubicBezTo>
                        <a:pt x="278" y="0"/>
                        <a:pt x="278" y="0"/>
                        <a:pt x="278" y="0"/>
                      </a:cubicBezTo>
                      <a:cubicBezTo>
                        <a:pt x="278" y="0"/>
                        <a:pt x="278" y="0"/>
                        <a:pt x="278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013" name="Freeform 4012">
                  <a:extLst>
                    <a:ext uri="{FF2B5EF4-FFF2-40B4-BE49-F238E27FC236}">
                      <a16:creationId xmlns:a16="http://schemas.microsoft.com/office/drawing/2014/main" id="{8A3CC92E-5F4F-3589-FA84-CDE0CB8F079E}"/>
                    </a:ext>
                  </a:extLst>
                </p:cNvPr>
                <p:cNvSpPr/>
                <p:nvPr/>
              </p:nvSpPr>
              <p:spPr>
                <a:xfrm>
                  <a:off x="9412275" y="3927542"/>
                  <a:ext cx="2772" cy="2771"/>
                </a:xfrm>
                <a:custGeom>
                  <a:avLst/>
                  <a:gdLst>
                    <a:gd name="connsiteX0" fmla="*/ 0 w 2772"/>
                    <a:gd name="connsiteY0" fmla="*/ 0 h 2771"/>
                    <a:gd name="connsiteX1" fmla="*/ 0 w 2772"/>
                    <a:gd name="connsiteY1" fmla="*/ 0 h 2771"/>
                    <a:gd name="connsiteX2" fmla="*/ 0 w 2772"/>
                    <a:gd name="connsiteY2" fmla="*/ 0 h 2771"/>
                    <a:gd name="connsiteX3" fmla="*/ 0 w 2772"/>
                    <a:gd name="connsiteY3" fmla="*/ 0 h 2771"/>
                    <a:gd name="connsiteX4" fmla="*/ 0 w 2772"/>
                    <a:gd name="connsiteY4" fmla="*/ 0 h 2771"/>
                    <a:gd name="connsiteX5" fmla="*/ 0 w 2772"/>
                    <a:gd name="connsiteY5" fmla="*/ 0 h 2771"/>
                    <a:gd name="connsiteX6" fmla="*/ 0 w 2772"/>
                    <a:gd name="connsiteY6" fmla="*/ 0 h 2771"/>
                    <a:gd name="connsiteX7" fmla="*/ 0 w 2772"/>
                    <a:gd name="connsiteY7" fmla="*/ 0 h 2771"/>
                    <a:gd name="connsiteX8" fmla="*/ 0 w 2772"/>
                    <a:gd name="connsiteY8" fmla="*/ 0 h 2771"/>
                    <a:gd name="connsiteX9" fmla="*/ 0 w 2772"/>
                    <a:gd name="connsiteY9" fmla="*/ 0 h 2771"/>
                    <a:gd name="connsiteX10" fmla="*/ 0 w 2772"/>
                    <a:gd name="connsiteY10" fmla="*/ 0 h 2771"/>
                    <a:gd name="connsiteX11" fmla="*/ 0 w 2772"/>
                    <a:gd name="connsiteY11" fmla="*/ 0 h 2771"/>
                    <a:gd name="connsiteX12" fmla="*/ 0 w 2772"/>
                    <a:gd name="connsiteY12" fmla="*/ 0 h 2771"/>
                    <a:gd name="connsiteX13" fmla="*/ 0 w 2772"/>
                    <a:gd name="connsiteY13" fmla="*/ 0 h 2771"/>
                    <a:gd name="connsiteX14" fmla="*/ 0 w 2772"/>
                    <a:gd name="connsiteY14" fmla="*/ 0 h 2771"/>
                    <a:gd name="connsiteX15" fmla="*/ 0 w 2772"/>
                    <a:gd name="connsiteY15" fmla="*/ 0 h 2771"/>
                    <a:gd name="connsiteX16" fmla="*/ 0 w 2772"/>
                    <a:gd name="connsiteY16" fmla="*/ 0 h 2771"/>
                    <a:gd name="connsiteX17" fmla="*/ 0 w 2772"/>
                    <a:gd name="connsiteY17" fmla="*/ 0 h 2771"/>
                    <a:gd name="connsiteX18" fmla="*/ 0 w 2772"/>
                    <a:gd name="connsiteY18" fmla="*/ 0 h 2771"/>
                    <a:gd name="connsiteX19" fmla="*/ 0 w 2772"/>
                    <a:gd name="connsiteY19" fmla="*/ 0 h 2771"/>
                    <a:gd name="connsiteX20" fmla="*/ 0 w 2772"/>
                    <a:gd name="connsiteY20" fmla="*/ 0 h 2771"/>
                    <a:gd name="connsiteX21" fmla="*/ 0 w 2772"/>
                    <a:gd name="connsiteY21" fmla="*/ 0 h 2771"/>
                    <a:gd name="connsiteX22" fmla="*/ 0 w 2772"/>
                    <a:gd name="connsiteY22" fmla="*/ 0 h 2771"/>
                    <a:gd name="connsiteX23" fmla="*/ 0 w 2772"/>
                    <a:gd name="connsiteY23" fmla="*/ 0 h 2771"/>
                    <a:gd name="connsiteX24" fmla="*/ 0 w 2772"/>
                    <a:gd name="connsiteY24" fmla="*/ 0 h 2771"/>
                    <a:gd name="connsiteX25" fmla="*/ 0 w 2772"/>
                    <a:gd name="connsiteY25" fmla="*/ 0 h 2771"/>
                    <a:gd name="connsiteX26" fmla="*/ 0 w 2772"/>
                    <a:gd name="connsiteY26" fmla="*/ 0 h 2771"/>
                    <a:gd name="connsiteX27" fmla="*/ 0 w 2772"/>
                    <a:gd name="connsiteY27" fmla="*/ 0 h 2771"/>
                    <a:gd name="connsiteX28" fmla="*/ 0 w 2772"/>
                    <a:gd name="connsiteY28" fmla="*/ 0 h 2771"/>
                    <a:gd name="connsiteX29" fmla="*/ 0 w 2772"/>
                    <a:gd name="connsiteY29" fmla="*/ 0 h 2771"/>
                    <a:gd name="connsiteX30" fmla="*/ 0 w 2772"/>
                    <a:gd name="connsiteY30" fmla="*/ 0 h 2771"/>
                    <a:gd name="connsiteX31" fmla="*/ 0 w 2772"/>
                    <a:gd name="connsiteY31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</a:cxnLst>
                  <a:rect l="l" t="t" r="r" b="b"/>
                  <a:pathLst>
                    <a:path w="2772" h="277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014" name="Freeform 4013">
                  <a:extLst>
                    <a:ext uri="{FF2B5EF4-FFF2-40B4-BE49-F238E27FC236}">
                      <a16:creationId xmlns:a16="http://schemas.microsoft.com/office/drawing/2014/main" id="{05E142DE-1778-B35B-06C7-0C798464B164}"/>
                    </a:ext>
                  </a:extLst>
                </p:cNvPr>
                <p:cNvSpPr/>
                <p:nvPr/>
              </p:nvSpPr>
              <p:spPr>
                <a:xfrm>
                  <a:off x="9411443" y="3930591"/>
                  <a:ext cx="2772" cy="2771"/>
                </a:xfrm>
                <a:custGeom>
                  <a:avLst/>
                  <a:gdLst>
                    <a:gd name="connsiteX0" fmla="*/ 0 w 2772"/>
                    <a:gd name="connsiteY0" fmla="*/ 0 h 2771"/>
                    <a:gd name="connsiteX1" fmla="*/ 0 w 2772"/>
                    <a:gd name="connsiteY1" fmla="*/ 0 h 2771"/>
                    <a:gd name="connsiteX2" fmla="*/ 0 w 2772"/>
                    <a:gd name="connsiteY2" fmla="*/ 0 h 2771"/>
                    <a:gd name="connsiteX3" fmla="*/ 0 w 2772"/>
                    <a:gd name="connsiteY3" fmla="*/ 0 h 2771"/>
                    <a:gd name="connsiteX4" fmla="*/ 0 w 2772"/>
                    <a:gd name="connsiteY4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772" h="277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015" name="Freeform 4014">
                  <a:extLst>
                    <a:ext uri="{FF2B5EF4-FFF2-40B4-BE49-F238E27FC236}">
                      <a16:creationId xmlns:a16="http://schemas.microsoft.com/office/drawing/2014/main" id="{9391BD3F-2B82-629B-B569-34EEE30B56B5}"/>
                    </a:ext>
                  </a:extLst>
                </p:cNvPr>
                <p:cNvSpPr/>
                <p:nvPr/>
              </p:nvSpPr>
              <p:spPr>
                <a:xfrm>
                  <a:off x="9417265" y="3928651"/>
                  <a:ext cx="2772" cy="2771"/>
                </a:xfrm>
                <a:custGeom>
                  <a:avLst/>
                  <a:gdLst>
                    <a:gd name="connsiteX0" fmla="*/ 0 w 2772"/>
                    <a:gd name="connsiteY0" fmla="*/ 0 h 2771"/>
                    <a:gd name="connsiteX1" fmla="*/ 0 w 2772"/>
                    <a:gd name="connsiteY1" fmla="*/ 0 h 2771"/>
                    <a:gd name="connsiteX2" fmla="*/ 0 w 2772"/>
                    <a:gd name="connsiteY2" fmla="*/ 0 h 2771"/>
                    <a:gd name="connsiteX3" fmla="*/ 0 w 2772"/>
                    <a:gd name="connsiteY3" fmla="*/ 0 h 2771"/>
                    <a:gd name="connsiteX4" fmla="*/ 0 w 2772"/>
                    <a:gd name="connsiteY4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772" h="277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016" name="Freeform 4015">
                  <a:extLst>
                    <a:ext uri="{FF2B5EF4-FFF2-40B4-BE49-F238E27FC236}">
                      <a16:creationId xmlns:a16="http://schemas.microsoft.com/office/drawing/2014/main" id="{FB2D791F-E0FC-E3EA-03C3-DD6F2C1463EE}"/>
                    </a:ext>
                  </a:extLst>
                </p:cNvPr>
                <p:cNvSpPr/>
                <p:nvPr/>
              </p:nvSpPr>
              <p:spPr>
                <a:xfrm>
                  <a:off x="9417265" y="3927542"/>
                  <a:ext cx="2772" cy="2771"/>
                </a:xfrm>
                <a:custGeom>
                  <a:avLst/>
                  <a:gdLst>
                    <a:gd name="connsiteX0" fmla="*/ 0 w 2772"/>
                    <a:gd name="connsiteY0" fmla="*/ 0 h 2771"/>
                    <a:gd name="connsiteX1" fmla="*/ 0 w 2772"/>
                    <a:gd name="connsiteY1" fmla="*/ 0 h 2771"/>
                    <a:gd name="connsiteX2" fmla="*/ 0 w 2772"/>
                    <a:gd name="connsiteY2" fmla="*/ 0 h 2771"/>
                    <a:gd name="connsiteX3" fmla="*/ 0 w 2772"/>
                    <a:gd name="connsiteY3" fmla="*/ 0 h 2771"/>
                    <a:gd name="connsiteX4" fmla="*/ 0 w 2772"/>
                    <a:gd name="connsiteY4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772" h="277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017" name="Freeform 4016">
                  <a:extLst>
                    <a:ext uri="{FF2B5EF4-FFF2-40B4-BE49-F238E27FC236}">
                      <a16:creationId xmlns:a16="http://schemas.microsoft.com/office/drawing/2014/main" id="{F974CDEF-72B0-97AA-1520-0E9D0976E682}"/>
                    </a:ext>
                  </a:extLst>
                </p:cNvPr>
                <p:cNvSpPr/>
                <p:nvPr/>
              </p:nvSpPr>
              <p:spPr>
                <a:xfrm>
                  <a:off x="9416157" y="3929482"/>
                  <a:ext cx="2772" cy="2771"/>
                </a:xfrm>
                <a:custGeom>
                  <a:avLst/>
                  <a:gdLst>
                    <a:gd name="connsiteX0" fmla="*/ 0 w 2772"/>
                    <a:gd name="connsiteY0" fmla="*/ 0 h 2771"/>
                    <a:gd name="connsiteX1" fmla="*/ 0 w 2772"/>
                    <a:gd name="connsiteY1" fmla="*/ 0 h 2771"/>
                    <a:gd name="connsiteX2" fmla="*/ 0 w 2772"/>
                    <a:gd name="connsiteY2" fmla="*/ 0 h 2771"/>
                    <a:gd name="connsiteX3" fmla="*/ 0 w 2772"/>
                    <a:gd name="connsiteY3" fmla="*/ 0 h 2771"/>
                    <a:gd name="connsiteX4" fmla="*/ 0 w 2772"/>
                    <a:gd name="connsiteY4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772" h="277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018" name="Freeform 4017">
                  <a:extLst>
                    <a:ext uri="{FF2B5EF4-FFF2-40B4-BE49-F238E27FC236}">
                      <a16:creationId xmlns:a16="http://schemas.microsoft.com/office/drawing/2014/main" id="{12A87BC8-939D-E249-4B36-F97583650742}"/>
                    </a:ext>
                  </a:extLst>
                </p:cNvPr>
                <p:cNvSpPr/>
                <p:nvPr/>
              </p:nvSpPr>
              <p:spPr>
                <a:xfrm>
                  <a:off x="9413384" y="3926711"/>
                  <a:ext cx="1662" cy="277"/>
                </a:xfrm>
                <a:custGeom>
                  <a:avLst/>
                  <a:gdLst>
                    <a:gd name="connsiteX0" fmla="*/ 0 w 1662"/>
                    <a:gd name="connsiteY0" fmla="*/ 0 h 277"/>
                    <a:gd name="connsiteX1" fmla="*/ 0 w 1662"/>
                    <a:gd name="connsiteY1" fmla="*/ 0 h 277"/>
                    <a:gd name="connsiteX2" fmla="*/ 0 w 1662"/>
                    <a:gd name="connsiteY2" fmla="*/ 0 h 277"/>
                    <a:gd name="connsiteX3" fmla="*/ 0 w 1662"/>
                    <a:gd name="connsiteY3" fmla="*/ 0 h 277"/>
                    <a:gd name="connsiteX4" fmla="*/ 0 w 1662"/>
                    <a:gd name="connsiteY4" fmla="*/ 0 h 277"/>
                    <a:gd name="connsiteX5" fmla="*/ 0 w 1662"/>
                    <a:gd name="connsiteY5" fmla="*/ 0 h 277"/>
                    <a:gd name="connsiteX6" fmla="*/ 0 w 1662"/>
                    <a:gd name="connsiteY6" fmla="*/ 0 h 277"/>
                    <a:gd name="connsiteX7" fmla="*/ 0 w 1662"/>
                    <a:gd name="connsiteY7" fmla="*/ 0 h 277"/>
                    <a:gd name="connsiteX8" fmla="*/ 0 w 1662"/>
                    <a:gd name="connsiteY8" fmla="*/ 0 h 277"/>
                    <a:gd name="connsiteX9" fmla="*/ 0 w 1662"/>
                    <a:gd name="connsiteY9" fmla="*/ 0 h 277"/>
                    <a:gd name="connsiteX10" fmla="*/ 0 w 1662"/>
                    <a:gd name="connsiteY10" fmla="*/ 0 h 277"/>
                    <a:gd name="connsiteX11" fmla="*/ 0 w 1662"/>
                    <a:gd name="connsiteY11" fmla="*/ 0 h 277"/>
                    <a:gd name="connsiteX12" fmla="*/ 277 w 1662"/>
                    <a:gd name="connsiteY12" fmla="*/ 0 h 277"/>
                    <a:gd name="connsiteX13" fmla="*/ 277 w 1662"/>
                    <a:gd name="connsiteY13" fmla="*/ 0 h 277"/>
                    <a:gd name="connsiteX14" fmla="*/ 277 w 1662"/>
                    <a:gd name="connsiteY14" fmla="*/ 0 h 277"/>
                    <a:gd name="connsiteX15" fmla="*/ 277 w 1662"/>
                    <a:gd name="connsiteY15" fmla="*/ 0 h 277"/>
                    <a:gd name="connsiteX16" fmla="*/ 277 w 1662"/>
                    <a:gd name="connsiteY16" fmla="*/ 0 h 277"/>
                    <a:gd name="connsiteX17" fmla="*/ 277 w 1662"/>
                    <a:gd name="connsiteY17" fmla="*/ 0 h 277"/>
                    <a:gd name="connsiteX18" fmla="*/ 554 w 1662"/>
                    <a:gd name="connsiteY18" fmla="*/ 0 h 277"/>
                    <a:gd name="connsiteX19" fmla="*/ 1109 w 1662"/>
                    <a:gd name="connsiteY19" fmla="*/ 0 h 277"/>
                    <a:gd name="connsiteX20" fmla="*/ 1386 w 1662"/>
                    <a:gd name="connsiteY20" fmla="*/ 0 h 277"/>
                    <a:gd name="connsiteX21" fmla="*/ 1386 w 1662"/>
                    <a:gd name="connsiteY21" fmla="*/ 0 h 277"/>
                    <a:gd name="connsiteX22" fmla="*/ 1386 w 1662"/>
                    <a:gd name="connsiteY22" fmla="*/ 0 h 277"/>
                    <a:gd name="connsiteX23" fmla="*/ 1386 w 1662"/>
                    <a:gd name="connsiteY23" fmla="*/ 0 h 277"/>
                    <a:gd name="connsiteX24" fmla="*/ 1386 w 1662"/>
                    <a:gd name="connsiteY24" fmla="*/ 0 h 277"/>
                    <a:gd name="connsiteX25" fmla="*/ 1386 w 1662"/>
                    <a:gd name="connsiteY25" fmla="*/ 0 h 277"/>
                    <a:gd name="connsiteX26" fmla="*/ 1386 w 1662"/>
                    <a:gd name="connsiteY26" fmla="*/ 0 h 277"/>
                    <a:gd name="connsiteX27" fmla="*/ 1386 w 1662"/>
                    <a:gd name="connsiteY27" fmla="*/ 0 h 277"/>
                    <a:gd name="connsiteX28" fmla="*/ 1386 w 1662"/>
                    <a:gd name="connsiteY28" fmla="*/ 0 h 277"/>
                    <a:gd name="connsiteX29" fmla="*/ 1663 w 1662"/>
                    <a:gd name="connsiteY29" fmla="*/ 0 h 277"/>
                    <a:gd name="connsiteX30" fmla="*/ 1663 w 1662"/>
                    <a:gd name="connsiteY30" fmla="*/ 0 h 277"/>
                    <a:gd name="connsiteX31" fmla="*/ 1663 w 1662"/>
                    <a:gd name="connsiteY31" fmla="*/ 0 h 277"/>
                    <a:gd name="connsiteX32" fmla="*/ 1663 w 1662"/>
                    <a:gd name="connsiteY32" fmla="*/ 0 h 277"/>
                    <a:gd name="connsiteX33" fmla="*/ 1663 w 1662"/>
                    <a:gd name="connsiteY33" fmla="*/ 0 h 277"/>
                    <a:gd name="connsiteX34" fmla="*/ 1663 w 1662"/>
                    <a:gd name="connsiteY34" fmla="*/ 277 h 277"/>
                    <a:gd name="connsiteX35" fmla="*/ 1663 w 1662"/>
                    <a:gd name="connsiteY35" fmla="*/ 277 h 277"/>
                    <a:gd name="connsiteX36" fmla="*/ 1663 w 1662"/>
                    <a:gd name="connsiteY36" fmla="*/ 277 h 277"/>
                    <a:gd name="connsiteX37" fmla="*/ 1663 w 1662"/>
                    <a:gd name="connsiteY37" fmla="*/ 277 h 277"/>
                    <a:gd name="connsiteX38" fmla="*/ 1663 w 1662"/>
                    <a:gd name="connsiteY38" fmla="*/ 277 h 277"/>
                    <a:gd name="connsiteX39" fmla="*/ 1663 w 1662"/>
                    <a:gd name="connsiteY39" fmla="*/ 277 h 277"/>
                    <a:gd name="connsiteX40" fmla="*/ 1663 w 1662"/>
                    <a:gd name="connsiteY40" fmla="*/ 277 h 277"/>
                    <a:gd name="connsiteX41" fmla="*/ 1386 w 1662"/>
                    <a:gd name="connsiteY41" fmla="*/ 277 h 277"/>
                    <a:gd name="connsiteX42" fmla="*/ 1386 w 1662"/>
                    <a:gd name="connsiteY42" fmla="*/ 277 h 277"/>
                    <a:gd name="connsiteX43" fmla="*/ 1386 w 1662"/>
                    <a:gd name="connsiteY43" fmla="*/ 277 h 277"/>
                    <a:gd name="connsiteX44" fmla="*/ 1386 w 1662"/>
                    <a:gd name="connsiteY44" fmla="*/ 277 h 277"/>
                    <a:gd name="connsiteX45" fmla="*/ 1386 w 1662"/>
                    <a:gd name="connsiteY45" fmla="*/ 277 h 277"/>
                    <a:gd name="connsiteX46" fmla="*/ 1386 w 1662"/>
                    <a:gd name="connsiteY46" fmla="*/ 277 h 277"/>
                    <a:gd name="connsiteX47" fmla="*/ 1386 w 1662"/>
                    <a:gd name="connsiteY47" fmla="*/ 277 h 277"/>
                    <a:gd name="connsiteX48" fmla="*/ 1386 w 1662"/>
                    <a:gd name="connsiteY48" fmla="*/ 277 h 277"/>
                    <a:gd name="connsiteX49" fmla="*/ 1386 w 1662"/>
                    <a:gd name="connsiteY49" fmla="*/ 277 h 277"/>
                    <a:gd name="connsiteX50" fmla="*/ 1386 w 1662"/>
                    <a:gd name="connsiteY50" fmla="*/ 277 h 277"/>
                    <a:gd name="connsiteX51" fmla="*/ 1386 w 1662"/>
                    <a:gd name="connsiteY51" fmla="*/ 277 h 277"/>
                    <a:gd name="connsiteX52" fmla="*/ 1386 w 1662"/>
                    <a:gd name="connsiteY52" fmla="*/ 277 h 277"/>
                    <a:gd name="connsiteX53" fmla="*/ 1386 w 1662"/>
                    <a:gd name="connsiteY53" fmla="*/ 277 h 277"/>
                    <a:gd name="connsiteX54" fmla="*/ 1109 w 1662"/>
                    <a:gd name="connsiteY54" fmla="*/ 277 h 277"/>
                    <a:gd name="connsiteX55" fmla="*/ 1109 w 1662"/>
                    <a:gd name="connsiteY55" fmla="*/ 277 h 277"/>
                    <a:gd name="connsiteX56" fmla="*/ 1109 w 1662"/>
                    <a:gd name="connsiteY56" fmla="*/ 277 h 277"/>
                    <a:gd name="connsiteX57" fmla="*/ 1109 w 1662"/>
                    <a:gd name="connsiteY57" fmla="*/ 277 h 277"/>
                    <a:gd name="connsiteX58" fmla="*/ 1109 w 1662"/>
                    <a:gd name="connsiteY58" fmla="*/ 277 h 277"/>
                    <a:gd name="connsiteX59" fmla="*/ 1109 w 1662"/>
                    <a:gd name="connsiteY59" fmla="*/ 277 h 277"/>
                    <a:gd name="connsiteX60" fmla="*/ 1109 w 1662"/>
                    <a:gd name="connsiteY60" fmla="*/ 277 h 277"/>
                    <a:gd name="connsiteX61" fmla="*/ 1109 w 1662"/>
                    <a:gd name="connsiteY61" fmla="*/ 277 h 277"/>
                    <a:gd name="connsiteX62" fmla="*/ 1109 w 1662"/>
                    <a:gd name="connsiteY62" fmla="*/ 0 h 277"/>
                    <a:gd name="connsiteX63" fmla="*/ 1109 w 1662"/>
                    <a:gd name="connsiteY63" fmla="*/ 0 h 277"/>
                    <a:gd name="connsiteX64" fmla="*/ 1109 w 1662"/>
                    <a:gd name="connsiteY64" fmla="*/ 0 h 277"/>
                    <a:gd name="connsiteX65" fmla="*/ 1109 w 1662"/>
                    <a:gd name="connsiteY65" fmla="*/ 0 h 277"/>
                    <a:gd name="connsiteX66" fmla="*/ 1109 w 1662"/>
                    <a:gd name="connsiteY66" fmla="*/ 0 h 277"/>
                    <a:gd name="connsiteX67" fmla="*/ 1109 w 1662"/>
                    <a:gd name="connsiteY67" fmla="*/ 0 h 277"/>
                    <a:gd name="connsiteX68" fmla="*/ 1109 w 1662"/>
                    <a:gd name="connsiteY68" fmla="*/ 0 h 2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</a:cxnLst>
                  <a:rect l="l" t="t" r="r" b="b"/>
                  <a:pathLst>
                    <a:path w="1662" h="277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277" y="0"/>
                      </a:cubicBezTo>
                      <a:cubicBezTo>
                        <a:pt x="277" y="0"/>
                        <a:pt x="277" y="0"/>
                        <a:pt x="277" y="0"/>
                      </a:cubicBezTo>
                      <a:cubicBezTo>
                        <a:pt x="277" y="0"/>
                        <a:pt x="277" y="0"/>
                        <a:pt x="277" y="0"/>
                      </a:cubicBezTo>
                      <a:cubicBezTo>
                        <a:pt x="277" y="0"/>
                        <a:pt x="277" y="0"/>
                        <a:pt x="277" y="0"/>
                      </a:cubicBezTo>
                      <a:cubicBezTo>
                        <a:pt x="277" y="0"/>
                        <a:pt x="277" y="0"/>
                        <a:pt x="277" y="0"/>
                      </a:cubicBezTo>
                      <a:cubicBezTo>
                        <a:pt x="277" y="0"/>
                        <a:pt x="277" y="0"/>
                        <a:pt x="277" y="0"/>
                      </a:cubicBezTo>
                      <a:cubicBezTo>
                        <a:pt x="277" y="0"/>
                        <a:pt x="277" y="0"/>
                        <a:pt x="554" y="0"/>
                      </a:cubicBezTo>
                      <a:cubicBezTo>
                        <a:pt x="554" y="0"/>
                        <a:pt x="831" y="0"/>
                        <a:pt x="1109" y="0"/>
                      </a:cubicBezTo>
                      <a:cubicBezTo>
                        <a:pt x="1109" y="0"/>
                        <a:pt x="1109" y="0"/>
                        <a:pt x="1386" y="0"/>
                      </a:cubicBezTo>
                      <a:cubicBezTo>
                        <a:pt x="1386" y="0"/>
                        <a:pt x="1386" y="0"/>
                        <a:pt x="1386" y="0"/>
                      </a:cubicBezTo>
                      <a:cubicBezTo>
                        <a:pt x="1386" y="0"/>
                        <a:pt x="1386" y="0"/>
                        <a:pt x="1386" y="0"/>
                      </a:cubicBezTo>
                      <a:cubicBezTo>
                        <a:pt x="1386" y="0"/>
                        <a:pt x="1386" y="0"/>
                        <a:pt x="1386" y="0"/>
                      </a:cubicBezTo>
                      <a:cubicBezTo>
                        <a:pt x="1386" y="0"/>
                        <a:pt x="1386" y="0"/>
                        <a:pt x="1386" y="0"/>
                      </a:cubicBezTo>
                      <a:cubicBezTo>
                        <a:pt x="1386" y="0"/>
                        <a:pt x="1386" y="0"/>
                        <a:pt x="1386" y="0"/>
                      </a:cubicBezTo>
                      <a:cubicBezTo>
                        <a:pt x="1386" y="0"/>
                        <a:pt x="1386" y="0"/>
                        <a:pt x="1386" y="0"/>
                      </a:cubicBezTo>
                      <a:cubicBezTo>
                        <a:pt x="1386" y="0"/>
                        <a:pt x="1386" y="0"/>
                        <a:pt x="1386" y="0"/>
                      </a:cubicBezTo>
                      <a:cubicBezTo>
                        <a:pt x="1386" y="0"/>
                        <a:pt x="1386" y="0"/>
                        <a:pt x="1386" y="0"/>
                      </a:cubicBezTo>
                      <a:cubicBezTo>
                        <a:pt x="1386" y="0"/>
                        <a:pt x="1386" y="0"/>
                        <a:pt x="1663" y="0"/>
                      </a:cubicBezTo>
                      <a:cubicBezTo>
                        <a:pt x="1663" y="0"/>
                        <a:pt x="1663" y="0"/>
                        <a:pt x="1663" y="0"/>
                      </a:cubicBezTo>
                      <a:cubicBezTo>
                        <a:pt x="1663" y="0"/>
                        <a:pt x="1663" y="0"/>
                        <a:pt x="1663" y="0"/>
                      </a:cubicBezTo>
                      <a:cubicBezTo>
                        <a:pt x="1663" y="0"/>
                        <a:pt x="1663" y="0"/>
                        <a:pt x="1663" y="0"/>
                      </a:cubicBezTo>
                      <a:cubicBezTo>
                        <a:pt x="1663" y="0"/>
                        <a:pt x="1663" y="0"/>
                        <a:pt x="1663" y="0"/>
                      </a:cubicBezTo>
                      <a:cubicBezTo>
                        <a:pt x="1663" y="0"/>
                        <a:pt x="1663" y="0"/>
                        <a:pt x="1663" y="277"/>
                      </a:cubicBezTo>
                      <a:cubicBezTo>
                        <a:pt x="1663" y="277"/>
                        <a:pt x="1663" y="277"/>
                        <a:pt x="1663" y="277"/>
                      </a:cubicBezTo>
                      <a:cubicBezTo>
                        <a:pt x="1663" y="277"/>
                        <a:pt x="1663" y="277"/>
                        <a:pt x="1663" y="277"/>
                      </a:cubicBezTo>
                      <a:cubicBezTo>
                        <a:pt x="1663" y="277"/>
                        <a:pt x="1663" y="277"/>
                        <a:pt x="1663" y="277"/>
                      </a:cubicBezTo>
                      <a:cubicBezTo>
                        <a:pt x="1663" y="277"/>
                        <a:pt x="1663" y="277"/>
                        <a:pt x="1663" y="277"/>
                      </a:cubicBezTo>
                      <a:cubicBezTo>
                        <a:pt x="1663" y="277"/>
                        <a:pt x="1663" y="277"/>
                        <a:pt x="1663" y="277"/>
                      </a:cubicBezTo>
                      <a:cubicBezTo>
                        <a:pt x="1663" y="277"/>
                        <a:pt x="1663" y="277"/>
                        <a:pt x="1663" y="277"/>
                      </a:cubicBezTo>
                      <a:cubicBezTo>
                        <a:pt x="1663" y="277"/>
                        <a:pt x="1663" y="277"/>
                        <a:pt x="1386" y="277"/>
                      </a:cubicBezTo>
                      <a:cubicBezTo>
                        <a:pt x="1386" y="277"/>
                        <a:pt x="1386" y="277"/>
                        <a:pt x="1386" y="277"/>
                      </a:cubicBezTo>
                      <a:cubicBezTo>
                        <a:pt x="1386" y="277"/>
                        <a:pt x="1386" y="277"/>
                        <a:pt x="1386" y="277"/>
                      </a:cubicBezTo>
                      <a:cubicBezTo>
                        <a:pt x="1386" y="277"/>
                        <a:pt x="1386" y="277"/>
                        <a:pt x="1386" y="277"/>
                      </a:cubicBezTo>
                      <a:cubicBezTo>
                        <a:pt x="1386" y="277"/>
                        <a:pt x="1386" y="277"/>
                        <a:pt x="1386" y="277"/>
                      </a:cubicBezTo>
                      <a:cubicBezTo>
                        <a:pt x="1386" y="277"/>
                        <a:pt x="1386" y="277"/>
                        <a:pt x="1386" y="277"/>
                      </a:cubicBezTo>
                      <a:cubicBezTo>
                        <a:pt x="1386" y="277"/>
                        <a:pt x="1386" y="277"/>
                        <a:pt x="1386" y="277"/>
                      </a:cubicBezTo>
                      <a:cubicBezTo>
                        <a:pt x="1386" y="277"/>
                        <a:pt x="1386" y="277"/>
                        <a:pt x="1386" y="277"/>
                      </a:cubicBezTo>
                      <a:cubicBezTo>
                        <a:pt x="1386" y="277"/>
                        <a:pt x="1386" y="277"/>
                        <a:pt x="1386" y="277"/>
                      </a:cubicBezTo>
                      <a:cubicBezTo>
                        <a:pt x="1386" y="277"/>
                        <a:pt x="1386" y="277"/>
                        <a:pt x="1386" y="277"/>
                      </a:cubicBezTo>
                      <a:cubicBezTo>
                        <a:pt x="1386" y="277"/>
                        <a:pt x="1386" y="277"/>
                        <a:pt x="1386" y="277"/>
                      </a:cubicBezTo>
                      <a:cubicBezTo>
                        <a:pt x="1386" y="277"/>
                        <a:pt x="1386" y="277"/>
                        <a:pt x="1386" y="277"/>
                      </a:cubicBezTo>
                      <a:cubicBezTo>
                        <a:pt x="1386" y="277"/>
                        <a:pt x="1386" y="277"/>
                        <a:pt x="1386" y="277"/>
                      </a:cubicBezTo>
                      <a:cubicBezTo>
                        <a:pt x="1386" y="277"/>
                        <a:pt x="1109" y="277"/>
                        <a:pt x="1109" y="277"/>
                      </a:cubicBezTo>
                      <a:cubicBezTo>
                        <a:pt x="1109" y="277"/>
                        <a:pt x="1109" y="277"/>
                        <a:pt x="1109" y="277"/>
                      </a:cubicBezTo>
                      <a:cubicBezTo>
                        <a:pt x="1109" y="277"/>
                        <a:pt x="1109" y="277"/>
                        <a:pt x="1109" y="277"/>
                      </a:cubicBezTo>
                      <a:cubicBezTo>
                        <a:pt x="1109" y="277"/>
                        <a:pt x="1109" y="277"/>
                        <a:pt x="1109" y="277"/>
                      </a:cubicBezTo>
                      <a:cubicBezTo>
                        <a:pt x="1109" y="277"/>
                        <a:pt x="1109" y="277"/>
                        <a:pt x="1109" y="277"/>
                      </a:cubicBezTo>
                      <a:cubicBezTo>
                        <a:pt x="1109" y="277"/>
                        <a:pt x="1109" y="277"/>
                        <a:pt x="1109" y="277"/>
                      </a:cubicBezTo>
                      <a:cubicBezTo>
                        <a:pt x="1109" y="277"/>
                        <a:pt x="1109" y="277"/>
                        <a:pt x="1109" y="277"/>
                      </a:cubicBezTo>
                      <a:cubicBezTo>
                        <a:pt x="1109" y="277"/>
                        <a:pt x="1109" y="277"/>
                        <a:pt x="1109" y="277"/>
                      </a:cubicBezTo>
                      <a:cubicBezTo>
                        <a:pt x="1109" y="277"/>
                        <a:pt x="1109" y="277"/>
                        <a:pt x="1109" y="0"/>
                      </a:cubicBezTo>
                      <a:cubicBezTo>
                        <a:pt x="1109" y="0"/>
                        <a:pt x="1109" y="0"/>
                        <a:pt x="1109" y="0"/>
                      </a:cubicBezTo>
                      <a:cubicBezTo>
                        <a:pt x="1109" y="0"/>
                        <a:pt x="1109" y="0"/>
                        <a:pt x="1109" y="0"/>
                      </a:cubicBezTo>
                      <a:cubicBezTo>
                        <a:pt x="1109" y="0"/>
                        <a:pt x="1109" y="0"/>
                        <a:pt x="1109" y="0"/>
                      </a:cubicBezTo>
                      <a:cubicBezTo>
                        <a:pt x="1109" y="0"/>
                        <a:pt x="1109" y="0"/>
                        <a:pt x="1109" y="0"/>
                      </a:cubicBezTo>
                      <a:cubicBezTo>
                        <a:pt x="1109" y="0"/>
                        <a:pt x="1109" y="0"/>
                        <a:pt x="1109" y="0"/>
                      </a:cubicBezTo>
                      <a:cubicBezTo>
                        <a:pt x="1109" y="0"/>
                        <a:pt x="1109" y="0"/>
                        <a:pt x="1109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019" name="Freeform 4018">
                  <a:extLst>
                    <a:ext uri="{FF2B5EF4-FFF2-40B4-BE49-F238E27FC236}">
                      <a16:creationId xmlns:a16="http://schemas.microsoft.com/office/drawing/2014/main" id="{BB76ADF3-DFA0-6E42-4355-810D1F17EAB5}"/>
                    </a:ext>
                  </a:extLst>
                </p:cNvPr>
                <p:cNvSpPr/>
                <p:nvPr/>
              </p:nvSpPr>
              <p:spPr>
                <a:xfrm>
                  <a:off x="9404790" y="3902324"/>
                  <a:ext cx="2772" cy="2771"/>
                </a:xfrm>
                <a:custGeom>
                  <a:avLst/>
                  <a:gdLst>
                    <a:gd name="connsiteX0" fmla="*/ 0 w 2772"/>
                    <a:gd name="connsiteY0" fmla="*/ 0 h 2771"/>
                    <a:gd name="connsiteX1" fmla="*/ 0 w 2772"/>
                    <a:gd name="connsiteY1" fmla="*/ 0 h 2771"/>
                    <a:gd name="connsiteX2" fmla="*/ 0 w 2772"/>
                    <a:gd name="connsiteY2" fmla="*/ 0 h 2771"/>
                    <a:gd name="connsiteX3" fmla="*/ 0 w 2772"/>
                    <a:gd name="connsiteY3" fmla="*/ 0 h 2771"/>
                    <a:gd name="connsiteX4" fmla="*/ 0 w 2772"/>
                    <a:gd name="connsiteY4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772" h="277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020" name="Freeform 4019">
                  <a:extLst>
                    <a:ext uri="{FF2B5EF4-FFF2-40B4-BE49-F238E27FC236}">
                      <a16:creationId xmlns:a16="http://schemas.microsoft.com/office/drawing/2014/main" id="{FB0929BB-3AF4-B195-7691-AA8EBC5BCF9A}"/>
                    </a:ext>
                  </a:extLst>
                </p:cNvPr>
                <p:cNvSpPr/>
                <p:nvPr/>
              </p:nvSpPr>
              <p:spPr>
                <a:xfrm>
                  <a:off x="9392869" y="3943893"/>
                  <a:ext cx="2772" cy="2771"/>
                </a:xfrm>
                <a:custGeom>
                  <a:avLst/>
                  <a:gdLst>
                    <a:gd name="connsiteX0" fmla="*/ 0 w 2772"/>
                    <a:gd name="connsiteY0" fmla="*/ 0 h 2771"/>
                    <a:gd name="connsiteX1" fmla="*/ 0 w 2772"/>
                    <a:gd name="connsiteY1" fmla="*/ 0 h 2771"/>
                    <a:gd name="connsiteX2" fmla="*/ 0 w 2772"/>
                    <a:gd name="connsiteY2" fmla="*/ 0 h 2771"/>
                    <a:gd name="connsiteX3" fmla="*/ 0 w 2772"/>
                    <a:gd name="connsiteY3" fmla="*/ 0 h 2771"/>
                    <a:gd name="connsiteX4" fmla="*/ 0 w 2772"/>
                    <a:gd name="connsiteY4" fmla="*/ 0 h 2771"/>
                    <a:gd name="connsiteX5" fmla="*/ 0 w 2772"/>
                    <a:gd name="connsiteY5" fmla="*/ 0 h 2771"/>
                    <a:gd name="connsiteX6" fmla="*/ 0 w 2772"/>
                    <a:gd name="connsiteY6" fmla="*/ 0 h 2771"/>
                    <a:gd name="connsiteX7" fmla="*/ 0 w 2772"/>
                    <a:gd name="connsiteY7" fmla="*/ 0 h 2771"/>
                    <a:gd name="connsiteX8" fmla="*/ 0 w 2772"/>
                    <a:gd name="connsiteY8" fmla="*/ 0 h 2771"/>
                    <a:gd name="connsiteX9" fmla="*/ 0 w 2772"/>
                    <a:gd name="connsiteY9" fmla="*/ 0 h 2771"/>
                    <a:gd name="connsiteX10" fmla="*/ 0 w 2772"/>
                    <a:gd name="connsiteY10" fmla="*/ 0 h 2771"/>
                    <a:gd name="connsiteX11" fmla="*/ 0 w 2772"/>
                    <a:gd name="connsiteY11" fmla="*/ 0 h 2771"/>
                    <a:gd name="connsiteX12" fmla="*/ 0 w 2772"/>
                    <a:gd name="connsiteY12" fmla="*/ 0 h 2771"/>
                    <a:gd name="connsiteX13" fmla="*/ 0 w 2772"/>
                    <a:gd name="connsiteY13" fmla="*/ 0 h 2771"/>
                    <a:gd name="connsiteX14" fmla="*/ 0 w 2772"/>
                    <a:gd name="connsiteY14" fmla="*/ 0 h 2771"/>
                    <a:gd name="connsiteX15" fmla="*/ 0 w 2772"/>
                    <a:gd name="connsiteY15" fmla="*/ 0 h 2771"/>
                    <a:gd name="connsiteX16" fmla="*/ 0 w 2772"/>
                    <a:gd name="connsiteY16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2772" h="277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021" name="Freeform 4020">
                  <a:extLst>
                    <a:ext uri="{FF2B5EF4-FFF2-40B4-BE49-F238E27FC236}">
                      <a16:creationId xmlns:a16="http://schemas.microsoft.com/office/drawing/2014/main" id="{A46194E9-2ED3-5759-0CE5-09ED96650EBC}"/>
                    </a:ext>
                  </a:extLst>
                </p:cNvPr>
                <p:cNvSpPr/>
                <p:nvPr/>
              </p:nvSpPr>
              <p:spPr>
                <a:xfrm>
                  <a:off x="9393146" y="3944170"/>
                  <a:ext cx="2772" cy="2771"/>
                </a:xfrm>
                <a:custGeom>
                  <a:avLst/>
                  <a:gdLst>
                    <a:gd name="connsiteX0" fmla="*/ 0 w 2772"/>
                    <a:gd name="connsiteY0" fmla="*/ 0 h 2771"/>
                    <a:gd name="connsiteX1" fmla="*/ 0 w 2772"/>
                    <a:gd name="connsiteY1" fmla="*/ 0 h 2771"/>
                    <a:gd name="connsiteX2" fmla="*/ 0 w 2772"/>
                    <a:gd name="connsiteY2" fmla="*/ 0 h 2771"/>
                    <a:gd name="connsiteX3" fmla="*/ 0 w 2772"/>
                    <a:gd name="connsiteY3" fmla="*/ 0 h 2771"/>
                    <a:gd name="connsiteX4" fmla="*/ 0 w 2772"/>
                    <a:gd name="connsiteY4" fmla="*/ 0 h 2771"/>
                    <a:gd name="connsiteX5" fmla="*/ 0 w 2772"/>
                    <a:gd name="connsiteY5" fmla="*/ 0 h 2771"/>
                    <a:gd name="connsiteX6" fmla="*/ 0 w 2772"/>
                    <a:gd name="connsiteY6" fmla="*/ 0 h 2771"/>
                    <a:gd name="connsiteX7" fmla="*/ 0 w 2772"/>
                    <a:gd name="connsiteY7" fmla="*/ 0 h 2771"/>
                    <a:gd name="connsiteX8" fmla="*/ 0 w 2772"/>
                    <a:gd name="connsiteY8" fmla="*/ 0 h 2771"/>
                    <a:gd name="connsiteX9" fmla="*/ 0 w 2772"/>
                    <a:gd name="connsiteY9" fmla="*/ 0 h 2771"/>
                    <a:gd name="connsiteX10" fmla="*/ 0 w 2772"/>
                    <a:gd name="connsiteY10" fmla="*/ 0 h 2771"/>
                    <a:gd name="connsiteX11" fmla="*/ 0 w 2772"/>
                    <a:gd name="connsiteY11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772" h="277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022" name="Freeform 4021">
                  <a:extLst>
                    <a:ext uri="{FF2B5EF4-FFF2-40B4-BE49-F238E27FC236}">
                      <a16:creationId xmlns:a16="http://schemas.microsoft.com/office/drawing/2014/main" id="{20F3A10A-3A26-3A8B-AC71-EBA169262BBB}"/>
                    </a:ext>
                  </a:extLst>
                </p:cNvPr>
                <p:cNvSpPr/>
                <p:nvPr/>
              </p:nvSpPr>
              <p:spPr>
                <a:xfrm>
                  <a:off x="9405067" y="3902324"/>
                  <a:ext cx="2772" cy="2771"/>
                </a:xfrm>
                <a:custGeom>
                  <a:avLst/>
                  <a:gdLst>
                    <a:gd name="connsiteX0" fmla="*/ 0 w 2772"/>
                    <a:gd name="connsiteY0" fmla="*/ 0 h 2771"/>
                    <a:gd name="connsiteX1" fmla="*/ 0 w 2772"/>
                    <a:gd name="connsiteY1" fmla="*/ 0 h 2771"/>
                    <a:gd name="connsiteX2" fmla="*/ 0 w 2772"/>
                    <a:gd name="connsiteY2" fmla="*/ 0 h 2771"/>
                    <a:gd name="connsiteX3" fmla="*/ 0 w 2772"/>
                    <a:gd name="connsiteY3" fmla="*/ 0 h 2771"/>
                    <a:gd name="connsiteX4" fmla="*/ 0 w 2772"/>
                    <a:gd name="connsiteY4" fmla="*/ 0 h 2771"/>
                    <a:gd name="connsiteX5" fmla="*/ 0 w 2772"/>
                    <a:gd name="connsiteY5" fmla="*/ 0 h 2771"/>
                    <a:gd name="connsiteX6" fmla="*/ 0 w 2772"/>
                    <a:gd name="connsiteY6" fmla="*/ 0 h 2771"/>
                    <a:gd name="connsiteX7" fmla="*/ 0 w 2772"/>
                    <a:gd name="connsiteY7" fmla="*/ 0 h 2771"/>
                    <a:gd name="connsiteX8" fmla="*/ 0 w 2772"/>
                    <a:gd name="connsiteY8" fmla="*/ 0 h 2771"/>
                    <a:gd name="connsiteX9" fmla="*/ 0 w 2772"/>
                    <a:gd name="connsiteY9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772" h="277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023" name="Freeform 4022">
                  <a:extLst>
                    <a:ext uri="{FF2B5EF4-FFF2-40B4-BE49-F238E27FC236}">
                      <a16:creationId xmlns:a16="http://schemas.microsoft.com/office/drawing/2014/main" id="{D6B685C5-0919-36B9-86B3-64280597A6AB}"/>
                    </a:ext>
                  </a:extLst>
                </p:cNvPr>
                <p:cNvSpPr/>
                <p:nvPr/>
              </p:nvSpPr>
              <p:spPr>
                <a:xfrm>
                  <a:off x="9376789" y="3950266"/>
                  <a:ext cx="2772" cy="554"/>
                </a:xfrm>
                <a:custGeom>
                  <a:avLst/>
                  <a:gdLst>
                    <a:gd name="connsiteX0" fmla="*/ 0 w 2772"/>
                    <a:gd name="connsiteY0" fmla="*/ 277 h 554"/>
                    <a:gd name="connsiteX1" fmla="*/ 0 w 2772"/>
                    <a:gd name="connsiteY1" fmla="*/ 554 h 554"/>
                    <a:gd name="connsiteX2" fmla="*/ 0 w 2772"/>
                    <a:gd name="connsiteY2" fmla="*/ 277 h 554"/>
                    <a:gd name="connsiteX3" fmla="*/ 0 w 2772"/>
                    <a:gd name="connsiteY3" fmla="*/ 0 h 554"/>
                    <a:gd name="connsiteX4" fmla="*/ 0 w 2772"/>
                    <a:gd name="connsiteY4" fmla="*/ 277 h 5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772" h="554">
                      <a:moveTo>
                        <a:pt x="0" y="277"/>
                      </a:moveTo>
                      <a:cubicBezTo>
                        <a:pt x="0" y="277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277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277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024" name="Freeform 4023">
                  <a:extLst>
                    <a:ext uri="{FF2B5EF4-FFF2-40B4-BE49-F238E27FC236}">
                      <a16:creationId xmlns:a16="http://schemas.microsoft.com/office/drawing/2014/main" id="{931627F0-16CD-DBB5-E0A6-A54149C4B2EF}"/>
                    </a:ext>
                  </a:extLst>
                </p:cNvPr>
                <p:cNvSpPr/>
                <p:nvPr/>
              </p:nvSpPr>
              <p:spPr>
                <a:xfrm>
                  <a:off x="9393701" y="3952206"/>
                  <a:ext cx="3049" cy="3879"/>
                </a:xfrm>
                <a:custGeom>
                  <a:avLst/>
                  <a:gdLst>
                    <a:gd name="connsiteX0" fmla="*/ 2495 w 3049"/>
                    <a:gd name="connsiteY0" fmla="*/ 2217 h 3879"/>
                    <a:gd name="connsiteX1" fmla="*/ 2495 w 3049"/>
                    <a:gd name="connsiteY1" fmla="*/ 2217 h 3879"/>
                    <a:gd name="connsiteX2" fmla="*/ 1941 w 3049"/>
                    <a:gd name="connsiteY2" fmla="*/ 2771 h 3879"/>
                    <a:gd name="connsiteX3" fmla="*/ 1386 w 3049"/>
                    <a:gd name="connsiteY3" fmla="*/ 3048 h 3879"/>
                    <a:gd name="connsiteX4" fmla="*/ 832 w 3049"/>
                    <a:gd name="connsiteY4" fmla="*/ 3325 h 3879"/>
                    <a:gd name="connsiteX5" fmla="*/ 832 w 3049"/>
                    <a:gd name="connsiteY5" fmla="*/ 3325 h 3879"/>
                    <a:gd name="connsiteX6" fmla="*/ 832 w 3049"/>
                    <a:gd name="connsiteY6" fmla="*/ 3325 h 3879"/>
                    <a:gd name="connsiteX7" fmla="*/ 554 w 3049"/>
                    <a:gd name="connsiteY7" fmla="*/ 3325 h 3879"/>
                    <a:gd name="connsiteX8" fmla="*/ 554 w 3049"/>
                    <a:gd name="connsiteY8" fmla="*/ 3325 h 3879"/>
                    <a:gd name="connsiteX9" fmla="*/ 554 w 3049"/>
                    <a:gd name="connsiteY9" fmla="*/ 3325 h 3879"/>
                    <a:gd name="connsiteX10" fmla="*/ 554 w 3049"/>
                    <a:gd name="connsiteY10" fmla="*/ 3325 h 3879"/>
                    <a:gd name="connsiteX11" fmla="*/ 554 w 3049"/>
                    <a:gd name="connsiteY11" fmla="*/ 3325 h 3879"/>
                    <a:gd name="connsiteX12" fmla="*/ 554 w 3049"/>
                    <a:gd name="connsiteY12" fmla="*/ 3325 h 3879"/>
                    <a:gd name="connsiteX13" fmla="*/ 554 w 3049"/>
                    <a:gd name="connsiteY13" fmla="*/ 3325 h 3879"/>
                    <a:gd name="connsiteX14" fmla="*/ 554 w 3049"/>
                    <a:gd name="connsiteY14" fmla="*/ 3325 h 3879"/>
                    <a:gd name="connsiteX15" fmla="*/ 554 w 3049"/>
                    <a:gd name="connsiteY15" fmla="*/ 3325 h 3879"/>
                    <a:gd name="connsiteX16" fmla="*/ 554 w 3049"/>
                    <a:gd name="connsiteY16" fmla="*/ 3325 h 3879"/>
                    <a:gd name="connsiteX17" fmla="*/ 554 w 3049"/>
                    <a:gd name="connsiteY17" fmla="*/ 3325 h 3879"/>
                    <a:gd name="connsiteX18" fmla="*/ 554 w 3049"/>
                    <a:gd name="connsiteY18" fmla="*/ 3325 h 3879"/>
                    <a:gd name="connsiteX19" fmla="*/ 554 w 3049"/>
                    <a:gd name="connsiteY19" fmla="*/ 3325 h 3879"/>
                    <a:gd name="connsiteX20" fmla="*/ 554 w 3049"/>
                    <a:gd name="connsiteY20" fmla="*/ 3325 h 3879"/>
                    <a:gd name="connsiteX21" fmla="*/ 0 w 3049"/>
                    <a:gd name="connsiteY21" fmla="*/ 3879 h 3879"/>
                    <a:gd name="connsiteX22" fmla="*/ 0 w 3049"/>
                    <a:gd name="connsiteY22" fmla="*/ 3879 h 3879"/>
                    <a:gd name="connsiteX23" fmla="*/ 0 w 3049"/>
                    <a:gd name="connsiteY23" fmla="*/ 3879 h 3879"/>
                    <a:gd name="connsiteX24" fmla="*/ 0 w 3049"/>
                    <a:gd name="connsiteY24" fmla="*/ 3879 h 3879"/>
                    <a:gd name="connsiteX25" fmla="*/ 0 w 3049"/>
                    <a:gd name="connsiteY25" fmla="*/ 3879 h 3879"/>
                    <a:gd name="connsiteX26" fmla="*/ 0 w 3049"/>
                    <a:gd name="connsiteY26" fmla="*/ 3879 h 3879"/>
                    <a:gd name="connsiteX27" fmla="*/ 0 w 3049"/>
                    <a:gd name="connsiteY27" fmla="*/ 3879 h 3879"/>
                    <a:gd name="connsiteX28" fmla="*/ 0 w 3049"/>
                    <a:gd name="connsiteY28" fmla="*/ 3879 h 3879"/>
                    <a:gd name="connsiteX29" fmla="*/ 0 w 3049"/>
                    <a:gd name="connsiteY29" fmla="*/ 3325 h 3879"/>
                    <a:gd name="connsiteX30" fmla="*/ 0 w 3049"/>
                    <a:gd name="connsiteY30" fmla="*/ 3048 h 3879"/>
                    <a:gd name="connsiteX31" fmla="*/ 0 w 3049"/>
                    <a:gd name="connsiteY31" fmla="*/ 3048 h 3879"/>
                    <a:gd name="connsiteX32" fmla="*/ 0 w 3049"/>
                    <a:gd name="connsiteY32" fmla="*/ 3048 h 3879"/>
                    <a:gd name="connsiteX33" fmla="*/ 0 w 3049"/>
                    <a:gd name="connsiteY33" fmla="*/ 2494 h 3879"/>
                    <a:gd name="connsiteX34" fmla="*/ 0 w 3049"/>
                    <a:gd name="connsiteY34" fmla="*/ 2494 h 3879"/>
                    <a:gd name="connsiteX35" fmla="*/ 0 w 3049"/>
                    <a:gd name="connsiteY35" fmla="*/ 2494 h 3879"/>
                    <a:gd name="connsiteX36" fmla="*/ 0 w 3049"/>
                    <a:gd name="connsiteY36" fmla="*/ 1940 h 3879"/>
                    <a:gd name="connsiteX37" fmla="*/ 278 w 3049"/>
                    <a:gd name="connsiteY37" fmla="*/ 1940 h 3879"/>
                    <a:gd name="connsiteX38" fmla="*/ 832 w 3049"/>
                    <a:gd name="connsiteY38" fmla="*/ 1940 h 3879"/>
                    <a:gd name="connsiteX39" fmla="*/ 832 w 3049"/>
                    <a:gd name="connsiteY39" fmla="*/ 1940 h 3879"/>
                    <a:gd name="connsiteX40" fmla="*/ 832 w 3049"/>
                    <a:gd name="connsiteY40" fmla="*/ 1940 h 3879"/>
                    <a:gd name="connsiteX41" fmla="*/ 832 w 3049"/>
                    <a:gd name="connsiteY41" fmla="*/ 1940 h 3879"/>
                    <a:gd name="connsiteX42" fmla="*/ 1109 w 3049"/>
                    <a:gd name="connsiteY42" fmla="*/ 1940 h 3879"/>
                    <a:gd name="connsiteX43" fmla="*/ 1386 w 3049"/>
                    <a:gd name="connsiteY43" fmla="*/ 1386 h 3879"/>
                    <a:gd name="connsiteX44" fmla="*/ 1664 w 3049"/>
                    <a:gd name="connsiteY44" fmla="*/ 554 h 3879"/>
                    <a:gd name="connsiteX45" fmla="*/ 1941 w 3049"/>
                    <a:gd name="connsiteY45" fmla="*/ 554 h 3879"/>
                    <a:gd name="connsiteX46" fmla="*/ 2495 w 3049"/>
                    <a:gd name="connsiteY46" fmla="*/ 554 h 3879"/>
                    <a:gd name="connsiteX47" fmla="*/ 3050 w 3049"/>
                    <a:gd name="connsiteY47" fmla="*/ 0 h 3879"/>
                    <a:gd name="connsiteX48" fmla="*/ 3050 w 3049"/>
                    <a:gd name="connsiteY48" fmla="*/ 554 h 3879"/>
                    <a:gd name="connsiteX49" fmla="*/ 3050 w 3049"/>
                    <a:gd name="connsiteY49" fmla="*/ 1108 h 3879"/>
                    <a:gd name="connsiteX50" fmla="*/ 3050 w 3049"/>
                    <a:gd name="connsiteY50" fmla="*/ 1108 h 3879"/>
                    <a:gd name="connsiteX51" fmla="*/ 2495 w 3049"/>
                    <a:gd name="connsiteY51" fmla="*/ 1108 h 3879"/>
                    <a:gd name="connsiteX52" fmla="*/ 2495 w 3049"/>
                    <a:gd name="connsiteY52" fmla="*/ 1108 h 3879"/>
                    <a:gd name="connsiteX53" fmla="*/ 2495 w 3049"/>
                    <a:gd name="connsiteY53" fmla="*/ 1108 h 3879"/>
                    <a:gd name="connsiteX54" fmla="*/ 2495 w 3049"/>
                    <a:gd name="connsiteY54" fmla="*/ 1108 h 3879"/>
                    <a:gd name="connsiteX55" fmla="*/ 2495 w 3049"/>
                    <a:gd name="connsiteY55" fmla="*/ 1108 h 3879"/>
                    <a:gd name="connsiteX56" fmla="*/ 2495 w 3049"/>
                    <a:gd name="connsiteY56" fmla="*/ 1663 h 3879"/>
                    <a:gd name="connsiteX57" fmla="*/ 2218 w 3049"/>
                    <a:gd name="connsiteY57" fmla="*/ 1663 h 3879"/>
                    <a:gd name="connsiteX58" fmla="*/ 2218 w 3049"/>
                    <a:gd name="connsiteY58" fmla="*/ 1663 h 3879"/>
                    <a:gd name="connsiteX59" fmla="*/ 1386 w 3049"/>
                    <a:gd name="connsiteY59" fmla="*/ 2217 h 3879"/>
                    <a:gd name="connsiteX60" fmla="*/ 1386 w 3049"/>
                    <a:gd name="connsiteY60" fmla="*/ 2217 h 3879"/>
                    <a:gd name="connsiteX61" fmla="*/ 1386 w 3049"/>
                    <a:gd name="connsiteY61" fmla="*/ 2217 h 3879"/>
                    <a:gd name="connsiteX62" fmla="*/ 1386 w 3049"/>
                    <a:gd name="connsiteY62" fmla="*/ 2217 h 3879"/>
                    <a:gd name="connsiteX63" fmla="*/ 1664 w 3049"/>
                    <a:gd name="connsiteY63" fmla="*/ 2217 h 3879"/>
                    <a:gd name="connsiteX64" fmla="*/ 1941 w 3049"/>
                    <a:gd name="connsiteY64" fmla="*/ 2217 h 3879"/>
                    <a:gd name="connsiteX65" fmla="*/ 1941 w 3049"/>
                    <a:gd name="connsiteY65" fmla="*/ 2217 h 3879"/>
                    <a:gd name="connsiteX66" fmla="*/ 1941 w 3049"/>
                    <a:gd name="connsiteY66" fmla="*/ 2217 h 3879"/>
                    <a:gd name="connsiteX67" fmla="*/ 1941 w 3049"/>
                    <a:gd name="connsiteY67" fmla="*/ 2217 h 3879"/>
                    <a:gd name="connsiteX68" fmla="*/ 1941 w 3049"/>
                    <a:gd name="connsiteY68" fmla="*/ 2217 h 3879"/>
                    <a:gd name="connsiteX69" fmla="*/ 1941 w 3049"/>
                    <a:gd name="connsiteY69" fmla="*/ 2217 h 3879"/>
                    <a:gd name="connsiteX70" fmla="*/ 1941 w 3049"/>
                    <a:gd name="connsiteY70" fmla="*/ 2494 h 3879"/>
                    <a:gd name="connsiteX71" fmla="*/ 1941 w 3049"/>
                    <a:gd name="connsiteY71" fmla="*/ 2494 h 3879"/>
                    <a:gd name="connsiteX72" fmla="*/ 1941 w 3049"/>
                    <a:gd name="connsiteY72" fmla="*/ 2494 h 3879"/>
                    <a:gd name="connsiteX73" fmla="*/ 1941 w 3049"/>
                    <a:gd name="connsiteY73" fmla="*/ 2494 h 3879"/>
                    <a:gd name="connsiteX74" fmla="*/ 1941 w 3049"/>
                    <a:gd name="connsiteY74" fmla="*/ 2494 h 3879"/>
                    <a:gd name="connsiteX75" fmla="*/ 1941 w 3049"/>
                    <a:gd name="connsiteY75" fmla="*/ 2494 h 3879"/>
                    <a:gd name="connsiteX76" fmla="*/ 1941 w 3049"/>
                    <a:gd name="connsiteY76" fmla="*/ 2494 h 3879"/>
                    <a:gd name="connsiteX77" fmla="*/ 1941 w 3049"/>
                    <a:gd name="connsiteY77" fmla="*/ 2494 h 38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</a:cxnLst>
                  <a:rect l="l" t="t" r="r" b="b"/>
                  <a:pathLst>
                    <a:path w="3049" h="3879">
                      <a:moveTo>
                        <a:pt x="2495" y="2217"/>
                      </a:moveTo>
                      <a:cubicBezTo>
                        <a:pt x="2495" y="2217"/>
                        <a:pt x="2495" y="2217"/>
                        <a:pt x="2495" y="2217"/>
                      </a:cubicBezTo>
                      <a:cubicBezTo>
                        <a:pt x="2495" y="2217"/>
                        <a:pt x="2218" y="2494"/>
                        <a:pt x="1941" y="2771"/>
                      </a:cubicBezTo>
                      <a:cubicBezTo>
                        <a:pt x="1941" y="2771"/>
                        <a:pt x="1664" y="2771"/>
                        <a:pt x="1386" y="3048"/>
                      </a:cubicBezTo>
                      <a:cubicBezTo>
                        <a:pt x="1386" y="3048"/>
                        <a:pt x="832" y="3048"/>
                        <a:pt x="832" y="3325"/>
                      </a:cubicBezTo>
                      <a:cubicBezTo>
                        <a:pt x="832" y="3325"/>
                        <a:pt x="832" y="3325"/>
                        <a:pt x="832" y="3325"/>
                      </a:cubicBezTo>
                      <a:cubicBezTo>
                        <a:pt x="832" y="3325"/>
                        <a:pt x="832" y="3325"/>
                        <a:pt x="832" y="3325"/>
                      </a:cubicBezTo>
                      <a:cubicBezTo>
                        <a:pt x="832" y="3325"/>
                        <a:pt x="832" y="3325"/>
                        <a:pt x="554" y="3325"/>
                      </a:cubicBezTo>
                      <a:cubicBezTo>
                        <a:pt x="554" y="3325"/>
                        <a:pt x="554" y="3325"/>
                        <a:pt x="554" y="3325"/>
                      </a:cubicBezTo>
                      <a:cubicBezTo>
                        <a:pt x="554" y="3325"/>
                        <a:pt x="554" y="3325"/>
                        <a:pt x="554" y="3325"/>
                      </a:cubicBezTo>
                      <a:cubicBezTo>
                        <a:pt x="554" y="3325"/>
                        <a:pt x="554" y="3325"/>
                        <a:pt x="554" y="3325"/>
                      </a:cubicBezTo>
                      <a:cubicBezTo>
                        <a:pt x="554" y="3325"/>
                        <a:pt x="554" y="3325"/>
                        <a:pt x="554" y="3325"/>
                      </a:cubicBezTo>
                      <a:cubicBezTo>
                        <a:pt x="554" y="3325"/>
                        <a:pt x="554" y="3325"/>
                        <a:pt x="554" y="3325"/>
                      </a:cubicBezTo>
                      <a:cubicBezTo>
                        <a:pt x="554" y="3325"/>
                        <a:pt x="554" y="3325"/>
                        <a:pt x="554" y="3325"/>
                      </a:cubicBezTo>
                      <a:cubicBezTo>
                        <a:pt x="554" y="3325"/>
                        <a:pt x="554" y="3325"/>
                        <a:pt x="554" y="3325"/>
                      </a:cubicBezTo>
                      <a:cubicBezTo>
                        <a:pt x="554" y="3325"/>
                        <a:pt x="554" y="3325"/>
                        <a:pt x="554" y="3325"/>
                      </a:cubicBezTo>
                      <a:cubicBezTo>
                        <a:pt x="554" y="3325"/>
                        <a:pt x="554" y="3325"/>
                        <a:pt x="554" y="3325"/>
                      </a:cubicBezTo>
                      <a:cubicBezTo>
                        <a:pt x="554" y="3325"/>
                        <a:pt x="554" y="3325"/>
                        <a:pt x="554" y="3325"/>
                      </a:cubicBezTo>
                      <a:cubicBezTo>
                        <a:pt x="554" y="3325"/>
                        <a:pt x="554" y="3325"/>
                        <a:pt x="554" y="3325"/>
                      </a:cubicBezTo>
                      <a:cubicBezTo>
                        <a:pt x="554" y="3325"/>
                        <a:pt x="554" y="3325"/>
                        <a:pt x="554" y="3325"/>
                      </a:cubicBezTo>
                      <a:cubicBezTo>
                        <a:pt x="554" y="3325"/>
                        <a:pt x="554" y="3325"/>
                        <a:pt x="554" y="3325"/>
                      </a:cubicBezTo>
                      <a:cubicBezTo>
                        <a:pt x="554" y="3325"/>
                        <a:pt x="554" y="3879"/>
                        <a:pt x="0" y="3879"/>
                      </a:cubicBezTo>
                      <a:cubicBezTo>
                        <a:pt x="0" y="3879"/>
                        <a:pt x="0" y="3879"/>
                        <a:pt x="0" y="3879"/>
                      </a:cubicBezTo>
                      <a:cubicBezTo>
                        <a:pt x="0" y="3879"/>
                        <a:pt x="0" y="3879"/>
                        <a:pt x="0" y="3879"/>
                      </a:cubicBezTo>
                      <a:cubicBezTo>
                        <a:pt x="0" y="3879"/>
                        <a:pt x="0" y="3879"/>
                        <a:pt x="0" y="3879"/>
                      </a:cubicBezTo>
                      <a:cubicBezTo>
                        <a:pt x="0" y="3879"/>
                        <a:pt x="0" y="3879"/>
                        <a:pt x="0" y="3879"/>
                      </a:cubicBezTo>
                      <a:cubicBezTo>
                        <a:pt x="0" y="3879"/>
                        <a:pt x="0" y="3879"/>
                        <a:pt x="0" y="3879"/>
                      </a:cubicBezTo>
                      <a:cubicBezTo>
                        <a:pt x="0" y="3879"/>
                        <a:pt x="0" y="3879"/>
                        <a:pt x="0" y="3879"/>
                      </a:cubicBezTo>
                      <a:cubicBezTo>
                        <a:pt x="0" y="3879"/>
                        <a:pt x="0" y="3879"/>
                        <a:pt x="0" y="3879"/>
                      </a:cubicBezTo>
                      <a:cubicBezTo>
                        <a:pt x="0" y="3879"/>
                        <a:pt x="0" y="3602"/>
                        <a:pt x="0" y="3325"/>
                      </a:cubicBezTo>
                      <a:cubicBezTo>
                        <a:pt x="0" y="3325"/>
                        <a:pt x="0" y="3325"/>
                        <a:pt x="0" y="3048"/>
                      </a:cubicBezTo>
                      <a:cubicBezTo>
                        <a:pt x="0" y="3048"/>
                        <a:pt x="0" y="3048"/>
                        <a:pt x="0" y="3048"/>
                      </a:cubicBezTo>
                      <a:cubicBezTo>
                        <a:pt x="0" y="3048"/>
                        <a:pt x="0" y="3048"/>
                        <a:pt x="0" y="3048"/>
                      </a:cubicBezTo>
                      <a:cubicBezTo>
                        <a:pt x="0" y="3048"/>
                        <a:pt x="0" y="2771"/>
                        <a:pt x="0" y="2494"/>
                      </a:cubicBezTo>
                      <a:cubicBezTo>
                        <a:pt x="0" y="2494"/>
                        <a:pt x="0" y="2494"/>
                        <a:pt x="0" y="2494"/>
                      </a:cubicBezTo>
                      <a:cubicBezTo>
                        <a:pt x="0" y="2494"/>
                        <a:pt x="0" y="2494"/>
                        <a:pt x="0" y="2494"/>
                      </a:cubicBezTo>
                      <a:cubicBezTo>
                        <a:pt x="0" y="2494"/>
                        <a:pt x="0" y="2217"/>
                        <a:pt x="0" y="1940"/>
                      </a:cubicBezTo>
                      <a:cubicBezTo>
                        <a:pt x="0" y="1940"/>
                        <a:pt x="0" y="1940"/>
                        <a:pt x="278" y="1940"/>
                      </a:cubicBezTo>
                      <a:cubicBezTo>
                        <a:pt x="278" y="1940"/>
                        <a:pt x="554" y="1940"/>
                        <a:pt x="832" y="1940"/>
                      </a:cubicBezTo>
                      <a:cubicBezTo>
                        <a:pt x="832" y="1940"/>
                        <a:pt x="832" y="1940"/>
                        <a:pt x="832" y="1940"/>
                      </a:cubicBezTo>
                      <a:cubicBezTo>
                        <a:pt x="832" y="1940"/>
                        <a:pt x="832" y="1940"/>
                        <a:pt x="832" y="1940"/>
                      </a:cubicBezTo>
                      <a:cubicBezTo>
                        <a:pt x="832" y="1940"/>
                        <a:pt x="832" y="1940"/>
                        <a:pt x="832" y="1940"/>
                      </a:cubicBezTo>
                      <a:cubicBezTo>
                        <a:pt x="832" y="1940"/>
                        <a:pt x="832" y="1940"/>
                        <a:pt x="1109" y="1940"/>
                      </a:cubicBezTo>
                      <a:cubicBezTo>
                        <a:pt x="1109" y="1940"/>
                        <a:pt x="1109" y="1663"/>
                        <a:pt x="1386" y="1386"/>
                      </a:cubicBezTo>
                      <a:cubicBezTo>
                        <a:pt x="1386" y="1386"/>
                        <a:pt x="1386" y="831"/>
                        <a:pt x="1664" y="554"/>
                      </a:cubicBezTo>
                      <a:cubicBezTo>
                        <a:pt x="1664" y="554"/>
                        <a:pt x="1664" y="554"/>
                        <a:pt x="1941" y="554"/>
                      </a:cubicBezTo>
                      <a:lnTo>
                        <a:pt x="2495" y="554"/>
                      </a:lnTo>
                      <a:cubicBezTo>
                        <a:pt x="2495" y="277"/>
                        <a:pt x="2772" y="0"/>
                        <a:pt x="3050" y="0"/>
                      </a:cubicBezTo>
                      <a:cubicBezTo>
                        <a:pt x="3050" y="0"/>
                        <a:pt x="3050" y="277"/>
                        <a:pt x="3050" y="554"/>
                      </a:cubicBezTo>
                      <a:cubicBezTo>
                        <a:pt x="3050" y="554"/>
                        <a:pt x="3050" y="554"/>
                        <a:pt x="3050" y="1108"/>
                      </a:cubicBezTo>
                      <a:cubicBezTo>
                        <a:pt x="3050" y="1108"/>
                        <a:pt x="3050" y="1108"/>
                        <a:pt x="3050" y="1108"/>
                      </a:cubicBezTo>
                      <a:cubicBezTo>
                        <a:pt x="3050" y="1108"/>
                        <a:pt x="2772" y="1108"/>
                        <a:pt x="2495" y="1108"/>
                      </a:cubicBezTo>
                      <a:cubicBezTo>
                        <a:pt x="2495" y="1108"/>
                        <a:pt x="2495" y="1108"/>
                        <a:pt x="2495" y="1108"/>
                      </a:cubicBezTo>
                      <a:cubicBezTo>
                        <a:pt x="2495" y="1108"/>
                        <a:pt x="2495" y="1108"/>
                        <a:pt x="2495" y="1108"/>
                      </a:cubicBezTo>
                      <a:cubicBezTo>
                        <a:pt x="2495" y="1108"/>
                        <a:pt x="2495" y="1108"/>
                        <a:pt x="2495" y="1108"/>
                      </a:cubicBezTo>
                      <a:cubicBezTo>
                        <a:pt x="2495" y="1108"/>
                        <a:pt x="2495" y="1108"/>
                        <a:pt x="2495" y="1108"/>
                      </a:cubicBezTo>
                      <a:cubicBezTo>
                        <a:pt x="2495" y="1108"/>
                        <a:pt x="2495" y="1663"/>
                        <a:pt x="2495" y="1663"/>
                      </a:cubicBezTo>
                      <a:cubicBezTo>
                        <a:pt x="2495" y="1663"/>
                        <a:pt x="2495" y="1663"/>
                        <a:pt x="2218" y="1663"/>
                      </a:cubicBezTo>
                      <a:cubicBezTo>
                        <a:pt x="2218" y="1663"/>
                        <a:pt x="2218" y="1663"/>
                        <a:pt x="2218" y="1663"/>
                      </a:cubicBezTo>
                      <a:cubicBezTo>
                        <a:pt x="2218" y="1940"/>
                        <a:pt x="1941" y="2217"/>
                        <a:pt x="1386" y="2217"/>
                      </a:cubicBezTo>
                      <a:cubicBezTo>
                        <a:pt x="1386" y="2217"/>
                        <a:pt x="1386" y="2217"/>
                        <a:pt x="1386" y="2217"/>
                      </a:cubicBezTo>
                      <a:cubicBezTo>
                        <a:pt x="1386" y="2217"/>
                        <a:pt x="1386" y="2217"/>
                        <a:pt x="1386" y="2217"/>
                      </a:cubicBezTo>
                      <a:cubicBezTo>
                        <a:pt x="1386" y="2217"/>
                        <a:pt x="1386" y="2217"/>
                        <a:pt x="1386" y="2217"/>
                      </a:cubicBezTo>
                      <a:cubicBezTo>
                        <a:pt x="1386" y="2217"/>
                        <a:pt x="1664" y="2217"/>
                        <a:pt x="1664" y="2217"/>
                      </a:cubicBezTo>
                      <a:cubicBezTo>
                        <a:pt x="1664" y="2217"/>
                        <a:pt x="1664" y="2217"/>
                        <a:pt x="1941" y="2217"/>
                      </a:cubicBezTo>
                      <a:cubicBezTo>
                        <a:pt x="1941" y="2217"/>
                        <a:pt x="1941" y="2217"/>
                        <a:pt x="1941" y="2217"/>
                      </a:cubicBezTo>
                      <a:cubicBezTo>
                        <a:pt x="1941" y="2217"/>
                        <a:pt x="1941" y="2217"/>
                        <a:pt x="1941" y="2217"/>
                      </a:cubicBezTo>
                      <a:cubicBezTo>
                        <a:pt x="1941" y="2217"/>
                        <a:pt x="1941" y="2217"/>
                        <a:pt x="1941" y="2217"/>
                      </a:cubicBezTo>
                      <a:cubicBezTo>
                        <a:pt x="1941" y="2217"/>
                        <a:pt x="1941" y="2217"/>
                        <a:pt x="1941" y="2217"/>
                      </a:cubicBezTo>
                      <a:cubicBezTo>
                        <a:pt x="1941" y="2217"/>
                        <a:pt x="1941" y="2217"/>
                        <a:pt x="1941" y="2217"/>
                      </a:cubicBezTo>
                      <a:cubicBezTo>
                        <a:pt x="1941" y="2217"/>
                        <a:pt x="1941" y="2217"/>
                        <a:pt x="1941" y="2494"/>
                      </a:cubicBezTo>
                      <a:cubicBezTo>
                        <a:pt x="1941" y="2494"/>
                        <a:pt x="1941" y="2494"/>
                        <a:pt x="1941" y="2494"/>
                      </a:cubicBezTo>
                      <a:cubicBezTo>
                        <a:pt x="1941" y="2494"/>
                        <a:pt x="1941" y="2494"/>
                        <a:pt x="1941" y="2494"/>
                      </a:cubicBezTo>
                      <a:cubicBezTo>
                        <a:pt x="1941" y="2494"/>
                        <a:pt x="1941" y="2494"/>
                        <a:pt x="1941" y="2494"/>
                      </a:cubicBezTo>
                      <a:cubicBezTo>
                        <a:pt x="1941" y="2494"/>
                        <a:pt x="1941" y="2494"/>
                        <a:pt x="1941" y="2494"/>
                      </a:cubicBezTo>
                      <a:cubicBezTo>
                        <a:pt x="1941" y="2494"/>
                        <a:pt x="1941" y="2494"/>
                        <a:pt x="1941" y="2494"/>
                      </a:cubicBezTo>
                      <a:cubicBezTo>
                        <a:pt x="1941" y="2494"/>
                        <a:pt x="1941" y="2494"/>
                        <a:pt x="1941" y="2494"/>
                      </a:cubicBezTo>
                      <a:cubicBezTo>
                        <a:pt x="1941" y="2494"/>
                        <a:pt x="1941" y="2494"/>
                        <a:pt x="1941" y="2494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025" name="Freeform 4024">
                  <a:extLst>
                    <a:ext uri="{FF2B5EF4-FFF2-40B4-BE49-F238E27FC236}">
                      <a16:creationId xmlns:a16="http://schemas.microsoft.com/office/drawing/2014/main" id="{D3B304D4-4E79-AD40-2949-8BC346C3AC79}"/>
                    </a:ext>
                  </a:extLst>
                </p:cNvPr>
                <p:cNvSpPr/>
                <p:nvPr/>
              </p:nvSpPr>
              <p:spPr>
                <a:xfrm>
                  <a:off x="9379007" y="3931145"/>
                  <a:ext cx="2772" cy="2771"/>
                </a:xfrm>
                <a:custGeom>
                  <a:avLst/>
                  <a:gdLst>
                    <a:gd name="connsiteX0" fmla="*/ 0 w 2772"/>
                    <a:gd name="connsiteY0" fmla="*/ 0 h 2771"/>
                    <a:gd name="connsiteX1" fmla="*/ 0 w 2772"/>
                    <a:gd name="connsiteY1" fmla="*/ 0 h 2771"/>
                    <a:gd name="connsiteX2" fmla="*/ 0 w 2772"/>
                    <a:gd name="connsiteY2" fmla="*/ 0 h 2771"/>
                    <a:gd name="connsiteX3" fmla="*/ 0 w 2772"/>
                    <a:gd name="connsiteY3" fmla="*/ 0 h 2771"/>
                    <a:gd name="connsiteX4" fmla="*/ 0 w 2772"/>
                    <a:gd name="connsiteY4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772" h="277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026" name="Freeform 4025">
                  <a:extLst>
                    <a:ext uri="{FF2B5EF4-FFF2-40B4-BE49-F238E27FC236}">
                      <a16:creationId xmlns:a16="http://schemas.microsoft.com/office/drawing/2014/main" id="{D48549E4-9812-FAAB-D485-BF363ABB56AD}"/>
                    </a:ext>
                  </a:extLst>
                </p:cNvPr>
                <p:cNvSpPr/>
                <p:nvPr/>
              </p:nvSpPr>
              <p:spPr>
                <a:xfrm>
                  <a:off x="9394532" y="3946386"/>
                  <a:ext cx="554" cy="277"/>
                </a:xfrm>
                <a:custGeom>
                  <a:avLst/>
                  <a:gdLst>
                    <a:gd name="connsiteX0" fmla="*/ 0 w 554"/>
                    <a:gd name="connsiteY0" fmla="*/ 277 h 277"/>
                    <a:gd name="connsiteX1" fmla="*/ 0 w 554"/>
                    <a:gd name="connsiteY1" fmla="*/ 277 h 277"/>
                    <a:gd name="connsiteX2" fmla="*/ 277 w 554"/>
                    <a:gd name="connsiteY2" fmla="*/ 277 h 277"/>
                    <a:gd name="connsiteX3" fmla="*/ 554 w 554"/>
                    <a:gd name="connsiteY3" fmla="*/ 0 h 277"/>
                    <a:gd name="connsiteX4" fmla="*/ 554 w 554"/>
                    <a:gd name="connsiteY4" fmla="*/ 0 h 277"/>
                    <a:gd name="connsiteX5" fmla="*/ 554 w 554"/>
                    <a:gd name="connsiteY5" fmla="*/ 0 h 277"/>
                    <a:gd name="connsiteX6" fmla="*/ 554 w 554"/>
                    <a:gd name="connsiteY6" fmla="*/ 0 h 277"/>
                    <a:gd name="connsiteX7" fmla="*/ 554 w 554"/>
                    <a:gd name="connsiteY7" fmla="*/ 0 h 277"/>
                    <a:gd name="connsiteX8" fmla="*/ 554 w 554"/>
                    <a:gd name="connsiteY8" fmla="*/ 0 h 277"/>
                    <a:gd name="connsiteX9" fmla="*/ 554 w 554"/>
                    <a:gd name="connsiteY9" fmla="*/ 277 h 277"/>
                    <a:gd name="connsiteX10" fmla="*/ 554 w 554"/>
                    <a:gd name="connsiteY10" fmla="*/ 277 h 277"/>
                    <a:gd name="connsiteX11" fmla="*/ 554 w 554"/>
                    <a:gd name="connsiteY11" fmla="*/ 277 h 277"/>
                    <a:gd name="connsiteX12" fmla="*/ 277 w 554"/>
                    <a:gd name="connsiteY12" fmla="*/ 277 h 277"/>
                    <a:gd name="connsiteX13" fmla="*/ 277 w 554"/>
                    <a:gd name="connsiteY13" fmla="*/ 277 h 277"/>
                    <a:gd name="connsiteX14" fmla="*/ 277 w 554"/>
                    <a:gd name="connsiteY14" fmla="*/ 277 h 277"/>
                    <a:gd name="connsiteX15" fmla="*/ 277 w 554"/>
                    <a:gd name="connsiteY15" fmla="*/ 277 h 2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554" h="277">
                      <a:moveTo>
                        <a:pt x="0" y="277"/>
                      </a:move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277" y="277"/>
                      </a:cubicBezTo>
                      <a:cubicBezTo>
                        <a:pt x="277" y="277"/>
                        <a:pt x="277" y="277"/>
                        <a:pt x="554" y="0"/>
                      </a:cubicBezTo>
                      <a:cubicBezTo>
                        <a:pt x="554" y="0"/>
                        <a:pt x="554" y="0"/>
                        <a:pt x="554" y="0"/>
                      </a:cubicBezTo>
                      <a:cubicBezTo>
                        <a:pt x="554" y="0"/>
                        <a:pt x="554" y="0"/>
                        <a:pt x="554" y="0"/>
                      </a:cubicBezTo>
                      <a:cubicBezTo>
                        <a:pt x="554" y="0"/>
                        <a:pt x="554" y="0"/>
                        <a:pt x="554" y="0"/>
                      </a:cubicBezTo>
                      <a:cubicBezTo>
                        <a:pt x="554" y="0"/>
                        <a:pt x="554" y="0"/>
                        <a:pt x="554" y="0"/>
                      </a:cubicBezTo>
                      <a:cubicBezTo>
                        <a:pt x="554" y="0"/>
                        <a:pt x="554" y="0"/>
                        <a:pt x="554" y="0"/>
                      </a:cubicBezTo>
                      <a:cubicBezTo>
                        <a:pt x="554" y="0"/>
                        <a:pt x="554" y="0"/>
                        <a:pt x="554" y="277"/>
                      </a:cubicBezTo>
                      <a:cubicBezTo>
                        <a:pt x="554" y="277"/>
                        <a:pt x="554" y="277"/>
                        <a:pt x="554" y="277"/>
                      </a:cubicBezTo>
                      <a:cubicBezTo>
                        <a:pt x="554" y="277"/>
                        <a:pt x="554" y="277"/>
                        <a:pt x="554" y="277"/>
                      </a:cubicBezTo>
                      <a:cubicBezTo>
                        <a:pt x="554" y="277"/>
                        <a:pt x="554" y="277"/>
                        <a:pt x="277" y="277"/>
                      </a:cubicBezTo>
                      <a:cubicBezTo>
                        <a:pt x="277" y="277"/>
                        <a:pt x="277" y="277"/>
                        <a:pt x="277" y="277"/>
                      </a:cubicBezTo>
                      <a:cubicBezTo>
                        <a:pt x="277" y="277"/>
                        <a:pt x="277" y="277"/>
                        <a:pt x="277" y="277"/>
                      </a:cubicBezTo>
                      <a:cubicBezTo>
                        <a:pt x="277" y="277"/>
                        <a:pt x="277" y="277"/>
                        <a:pt x="277" y="277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027" name="Freeform 4026">
                  <a:extLst>
                    <a:ext uri="{FF2B5EF4-FFF2-40B4-BE49-F238E27FC236}">
                      <a16:creationId xmlns:a16="http://schemas.microsoft.com/office/drawing/2014/main" id="{E3BAAAA6-0A15-25DC-8549-3352CC183C9D}"/>
                    </a:ext>
                  </a:extLst>
                </p:cNvPr>
                <p:cNvSpPr/>
                <p:nvPr/>
              </p:nvSpPr>
              <p:spPr>
                <a:xfrm>
                  <a:off x="9382889" y="3935024"/>
                  <a:ext cx="2772" cy="2771"/>
                </a:xfrm>
                <a:custGeom>
                  <a:avLst/>
                  <a:gdLst>
                    <a:gd name="connsiteX0" fmla="*/ 0 w 2772"/>
                    <a:gd name="connsiteY0" fmla="*/ 0 h 2771"/>
                    <a:gd name="connsiteX1" fmla="*/ 0 w 2772"/>
                    <a:gd name="connsiteY1" fmla="*/ 0 h 2771"/>
                    <a:gd name="connsiteX2" fmla="*/ 0 w 2772"/>
                    <a:gd name="connsiteY2" fmla="*/ 0 h 2771"/>
                    <a:gd name="connsiteX3" fmla="*/ 0 w 2772"/>
                    <a:gd name="connsiteY3" fmla="*/ 0 h 2771"/>
                    <a:gd name="connsiteX4" fmla="*/ 0 w 2772"/>
                    <a:gd name="connsiteY4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772" h="277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028" name="Freeform 4027">
                  <a:extLst>
                    <a:ext uri="{FF2B5EF4-FFF2-40B4-BE49-F238E27FC236}">
                      <a16:creationId xmlns:a16="http://schemas.microsoft.com/office/drawing/2014/main" id="{D9AC9BF9-64D2-91FB-425C-8F4F7A705D38}"/>
                    </a:ext>
                  </a:extLst>
                </p:cNvPr>
                <p:cNvSpPr/>
                <p:nvPr/>
              </p:nvSpPr>
              <p:spPr>
                <a:xfrm>
                  <a:off x="9403126" y="3905096"/>
                  <a:ext cx="2772" cy="2771"/>
                </a:xfrm>
                <a:custGeom>
                  <a:avLst/>
                  <a:gdLst>
                    <a:gd name="connsiteX0" fmla="*/ 0 w 2772"/>
                    <a:gd name="connsiteY0" fmla="*/ 0 h 2771"/>
                    <a:gd name="connsiteX1" fmla="*/ 0 w 2772"/>
                    <a:gd name="connsiteY1" fmla="*/ 0 h 2771"/>
                    <a:gd name="connsiteX2" fmla="*/ 0 w 2772"/>
                    <a:gd name="connsiteY2" fmla="*/ 0 h 2771"/>
                    <a:gd name="connsiteX3" fmla="*/ 0 w 2772"/>
                    <a:gd name="connsiteY3" fmla="*/ 0 h 2771"/>
                    <a:gd name="connsiteX4" fmla="*/ 0 w 2772"/>
                    <a:gd name="connsiteY4" fmla="*/ 0 h 2771"/>
                    <a:gd name="connsiteX5" fmla="*/ 0 w 2772"/>
                    <a:gd name="connsiteY5" fmla="*/ 0 h 2771"/>
                    <a:gd name="connsiteX6" fmla="*/ 0 w 2772"/>
                    <a:gd name="connsiteY6" fmla="*/ 0 h 2771"/>
                    <a:gd name="connsiteX7" fmla="*/ 0 w 2772"/>
                    <a:gd name="connsiteY7" fmla="*/ 0 h 2771"/>
                    <a:gd name="connsiteX8" fmla="*/ 0 w 2772"/>
                    <a:gd name="connsiteY8" fmla="*/ 0 h 2771"/>
                    <a:gd name="connsiteX9" fmla="*/ 0 w 2772"/>
                    <a:gd name="connsiteY9" fmla="*/ 0 h 2771"/>
                    <a:gd name="connsiteX10" fmla="*/ 0 w 2772"/>
                    <a:gd name="connsiteY10" fmla="*/ 0 h 2771"/>
                    <a:gd name="connsiteX11" fmla="*/ 0 w 2772"/>
                    <a:gd name="connsiteY11" fmla="*/ 0 h 2771"/>
                    <a:gd name="connsiteX12" fmla="*/ 0 w 2772"/>
                    <a:gd name="connsiteY12" fmla="*/ 0 h 2771"/>
                    <a:gd name="connsiteX13" fmla="*/ 0 w 2772"/>
                    <a:gd name="connsiteY13" fmla="*/ 0 h 2771"/>
                    <a:gd name="connsiteX14" fmla="*/ 0 w 2772"/>
                    <a:gd name="connsiteY14" fmla="*/ 0 h 2771"/>
                    <a:gd name="connsiteX15" fmla="*/ 0 w 2772"/>
                    <a:gd name="connsiteY15" fmla="*/ 0 h 2771"/>
                    <a:gd name="connsiteX16" fmla="*/ 0 w 2772"/>
                    <a:gd name="connsiteY16" fmla="*/ 0 h 2771"/>
                    <a:gd name="connsiteX17" fmla="*/ 0 w 2772"/>
                    <a:gd name="connsiteY17" fmla="*/ 0 h 2771"/>
                    <a:gd name="connsiteX18" fmla="*/ 0 w 2772"/>
                    <a:gd name="connsiteY18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2772" h="277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029" name="Freeform 4028">
                  <a:extLst>
                    <a:ext uri="{FF2B5EF4-FFF2-40B4-BE49-F238E27FC236}">
                      <a16:creationId xmlns:a16="http://schemas.microsoft.com/office/drawing/2014/main" id="{4099DF8F-D310-5B2D-3AEE-AA6742B1F65F}"/>
                    </a:ext>
                  </a:extLst>
                </p:cNvPr>
                <p:cNvSpPr/>
                <p:nvPr/>
              </p:nvSpPr>
              <p:spPr>
                <a:xfrm>
                  <a:off x="9403958" y="3940013"/>
                  <a:ext cx="2772" cy="2771"/>
                </a:xfrm>
                <a:custGeom>
                  <a:avLst/>
                  <a:gdLst>
                    <a:gd name="connsiteX0" fmla="*/ 0 w 2772"/>
                    <a:gd name="connsiteY0" fmla="*/ 0 h 2771"/>
                    <a:gd name="connsiteX1" fmla="*/ 0 w 2772"/>
                    <a:gd name="connsiteY1" fmla="*/ 0 h 2771"/>
                    <a:gd name="connsiteX2" fmla="*/ 0 w 2772"/>
                    <a:gd name="connsiteY2" fmla="*/ 0 h 2771"/>
                    <a:gd name="connsiteX3" fmla="*/ 0 w 2772"/>
                    <a:gd name="connsiteY3" fmla="*/ 0 h 2771"/>
                    <a:gd name="connsiteX4" fmla="*/ 0 w 2772"/>
                    <a:gd name="connsiteY4" fmla="*/ 0 h 2771"/>
                    <a:gd name="connsiteX5" fmla="*/ 0 w 2772"/>
                    <a:gd name="connsiteY5" fmla="*/ 0 h 2771"/>
                    <a:gd name="connsiteX6" fmla="*/ 0 w 2772"/>
                    <a:gd name="connsiteY6" fmla="*/ 0 h 2771"/>
                    <a:gd name="connsiteX7" fmla="*/ 0 w 2772"/>
                    <a:gd name="connsiteY7" fmla="*/ 0 h 2771"/>
                    <a:gd name="connsiteX8" fmla="*/ 0 w 2772"/>
                    <a:gd name="connsiteY8" fmla="*/ 0 h 2771"/>
                    <a:gd name="connsiteX9" fmla="*/ 0 w 2772"/>
                    <a:gd name="connsiteY9" fmla="*/ 0 h 2771"/>
                    <a:gd name="connsiteX10" fmla="*/ 0 w 2772"/>
                    <a:gd name="connsiteY10" fmla="*/ 0 h 2771"/>
                    <a:gd name="connsiteX11" fmla="*/ 0 w 2772"/>
                    <a:gd name="connsiteY11" fmla="*/ 0 h 2771"/>
                    <a:gd name="connsiteX12" fmla="*/ 0 w 2772"/>
                    <a:gd name="connsiteY12" fmla="*/ 0 h 2771"/>
                    <a:gd name="connsiteX13" fmla="*/ 0 w 2772"/>
                    <a:gd name="connsiteY13" fmla="*/ 0 h 2771"/>
                    <a:gd name="connsiteX14" fmla="*/ 0 w 2772"/>
                    <a:gd name="connsiteY14" fmla="*/ 0 h 2771"/>
                    <a:gd name="connsiteX15" fmla="*/ 0 w 2772"/>
                    <a:gd name="connsiteY15" fmla="*/ 0 h 2771"/>
                    <a:gd name="connsiteX16" fmla="*/ 0 w 2772"/>
                    <a:gd name="connsiteY16" fmla="*/ 0 h 2771"/>
                    <a:gd name="connsiteX17" fmla="*/ 0 w 2772"/>
                    <a:gd name="connsiteY17" fmla="*/ 0 h 2771"/>
                    <a:gd name="connsiteX18" fmla="*/ 0 w 2772"/>
                    <a:gd name="connsiteY18" fmla="*/ 0 h 2771"/>
                    <a:gd name="connsiteX19" fmla="*/ 0 w 2772"/>
                    <a:gd name="connsiteY19" fmla="*/ 0 h 2771"/>
                    <a:gd name="connsiteX20" fmla="*/ 0 w 2772"/>
                    <a:gd name="connsiteY20" fmla="*/ 0 h 2771"/>
                    <a:gd name="connsiteX21" fmla="*/ 0 w 2772"/>
                    <a:gd name="connsiteY21" fmla="*/ 0 h 2771"/>
                    <a:gd name="connsiteX22" fmla="*/ 0 w 2772"/>
                    <a:gd name="connsiteY22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2772" h="277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030" name="Freeform 4029">
                  <a:extLst>
                    <a:ext uri="{FF2B5EF4-FFF2-40B4-BE49-F238E27FC236}">
                      <a16:creationId xmlns:a16="http://schemas.microsoft.com/office/drawing/2014/main" id="{6776C808-5600-58B6-773E-80CCAF80EF43}"/>
                    </a:ext>
                  </a:extLst>
                </p:cNvPr>
                <p:cNvSpPr/>
                <p:nvPr/>
              </p:nvSpPr>
              <p:spPr>
                <a:xfrm>
                  <a:off x="9404790" y="3903710"/>
                  <a:ext cx="2772" cy="2771"/>
                </a:xfrm>
                <a:custGeom>
                  <a:avLst/>
                  <a:gdLst>
                    <a:gd name="connsiteX0" fmla="*/ 0 w 2772"/>
                    <a:gd name="connsiteY0" fmla="*/ 0 h 2771"/>
                    <a:gd name="connsiteX1" fmla="*/ 0 w 2772"/>
                    <a:gd name="connsiteY1" fmla="*/ 0 h 2771"/>
                    <a:gd name="connsiteX2" fmla="*/ 0 w 2772"/>
                    <a:gd name="connsiteY2" fmla="*/ 0 h 2771"/>
                    <a:gd name="connsiteX3" fmla="*/ 0 w 2772"/>
                    <a:gd name="connsiteY3" fmla="*/ 0 h 2771"/>
                    <a:gd name="connsiteX4" fmla="*/ 0 w 2772"/>
                    <a:gd name="connsiteY4" fmla="*/ 0 h 2771"/>
                    <a:gd name="connsiteX5" fmla="*/ 0 w 2772"/>
                    <a:gd name="connsiteY5" fmla="*/ 0 h 2771"/>
                    <a:gd name="connsiteX6" fmla="*/ 0 w 2772"/>
                    <a:gd name="connsiteY6" fmla="*/ 0 h 2771"/>
                    <a:gd name="connsiteX7" fmla="*/ 0 w 2772"/>
                    <a:gd name="connsiteY7" fmla="*/ 0 h 2771"/>
                    <a:gd name="connsiteX8" fmla="*/ 0 w 2772"/>
                    <a:gd name="connsiteY8" fmla="*/ 0 h 2771"/>
                    <a:gd name="connsiteX9" fmla="*/ 0 w 2772"/>
                    <a:gd name="connsiteY9" fmla="*/ 0 h 2771"/>
                    <a:gd name="connsiteX10" fmla="*/ 0 w 2772"/>
                    <a:gd name="connsiteY10" fmla="*/ 0 h 2771"/>
                    <a:gd name="connsiteX11" fmla="*/ 0 w 2772"/>
                    <a:gd name="connsiteY11" fmla="*/ 0 h 2771"/>
                    <a:gd name="connsiteX12" fmla="*/ 0 w 2772"/>
                    <a:gd name="connsiteY12" fmla="*/ 0 h 2771"/>
                    <a:gd name="connsiteX13" fmla="*/ 0 w 2772"/>
                    <a:gd name="connsiteY13" fmla="*/ 0 h 2771"/>
                    <a:gd name="connsiteX14" fmla="*/ 0 w 2772"/>
                    <a:gd name="connsiteY14" fmla="*/ 0 h 2771"/>
                    <a:gd name="connsiteX15" fmla="*/ 0 w 2772"/>
                    <a:gd name="connsiteY15" fmla="*/ 0 h 2771"/>
                    <a:gd name="connsiteX16" fmla="*/ 0 w 2772"/>
                    <a:gd name="connsiteY16" fmla="*/ 0 h 2771"/>
                    <a:gd name="connsiteX17" fmla="*/ 0 w 2772"/>
                    <a:gd name="connsiteY17" fmla="*/ 0 h 2771"/>
                    <a:gd name="connsiteX18" fmla="*/ 0 w 2772"/>
                    <a:gd name="connsiteY18" fmla="*/ 0 h 2771"/>
                    <a:gd name="connsiteX19" fmla="*/ 0 w 2772"/>
                    <a:gd name="connsiteY19" fmla="*/ 0 h 2771"/>
                    <a:gd name="connsiteX20" fmla="*/ 0 w 2772"/>
                    <a:gd name="connsiteY20" fmla="*/ 0 h 2771"/>
                    <a:gd name="connsiteX21" fmla="*/ 0 w 2772"/>
                    <a:gd name="connsiteY21" fmla="*/ 0 h 2771"/>
                    <a:gd name="connsiteX22" fmla="*/ 0 w 2772"/>
                    <a:gd name="connsiteY22" fmla="*/ 0 h 2771"/>
                    <a:gd name="connsiteX23" fmla="*/ 0 w 2772"/>
                    <a:gd name="connsiteY23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2772" h="277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031" name="Freeform 4030">
                  <a:extLst>
                    <a:ext uri="{FF2B5EF4-FFF2-40B4-BE49-F238E27FC236}">
                      <a16:creationId xmlns:a16="http://schemas.microsoft.com/office/drawing/2014/main" id="{F1F18A26-B00C-77EB-EE73-0FEC7AA01C0F}"/>
                    </a:ext>
                  </a:extLst>
                </p:cNvPr>
                <p:cNvSpPr/>
                <p:nvPr/>
              </p:nvSpPr>
              <p:spPr>
                <a:xfrm>
                  <a:off x="9393701" y="3945001"/>
                  <a:ext cx="2772" cy="2771"/>
                </a:xfrm>
                <a:custGeom>
                  <a:avLst/>
                  <a:gdLst>
                    <a:gd name="connsiteX0" fmla="*/ 0 w 2772"/>
                    <a:gd name="connsiteY0" fmla="*/ 0 h 2771"/>
                    <a:gd name="connsiteX1" fmla="*/ 0 w 2772"/>
                    <a:gd name="connsiteY1" fmla="*/ 0 h 2771"/>
                    <a:gd name="connsiteX2" fmla="*/ 0 w 2772"/>
                    <a:gd name="connsiteY2" fmla="*/ 0 h 2771"/>
                    <a:gd name="connsiteX3" fmla="*/ 0 w 2772"/>
                    <a:gd name="connsiteY3" fmla="*/ 0 h 2771"/>
                    <a:gd name="connsiteX4" fmla="*/ 0 w 2772"/>
                    <a:gd name="connsiteY4" fmla="*/ 0 h 2771"/>
                    <a:gd name="connsiteX5" fmla="*/ 0 w 2772"/>
                    <a:gd name="connsiteY5" fmla="*/ 0 h 2771"/>
                    <a:gd name="connsiteX6" fmla="*/ 0 w 2772"/>
                    <a:gd name="connsiteY6" fmla="*/ 0 h 2771"/>
                    <a:gd name="connsiteX7" fmla="*/ 0 w 2772"/>
                    <a:gd name="connsiteY7" fmla="*/ 0 h 2771"/>
                    <a:gd name="connsiteX8" fmla="*/ 0 w 2772"/>
                    <a:gd name="connsiteY8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772" h="277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032" name="Freeform 4031">
                  <a:extLst>
                    <a:ext uri="{FF2B5EF4-FFF2-40B4-BE49-F238E27FC236}">
                      <a16:creationId xmlns:a16="http://schemas.microsoft.com/office/drawing/2014/main" id="{5C59176D-5533-5683-1058-6DB0276ADEAB}"/>
                    </a:ext>
                  </a:extLst>
                </p:cNvPr>
                <p:cNvSpPr/>
                <p:nvPr/>
              </p:nvSpPr>
              <p:spPr>
                <a:xfrm>
                  <a:off x="9398968" y="3931422"/>
                  <a:ext cx="831" cy="277"/>
                </a:xfrm>
                <a:custGeom>
                  <a:avLst/>
                  <a:gdLst>
                    <a:gd name="connsiteX0" fmla="*/ 832 w 831"/>
                    <a:gd name="connsiteY0" fmla="*/ 277 h 277"/>
                    <a:gd name="connsiteX1" fmla="*/ 832 w 831"/>
                    <a:gd name="connsiteY1" fmla="*/ 277 h 277"/>
                    <a:gd name="connsiteX2" fmla="*/ 832 w 831"/>
                    <a:gd name="connsiteY2" fmla="*/ 277 h 277"/>
                    <a:gd name="connsiteX3" fmla="*/ 555 w 831"/>
                    <a:gd name="connsiteY3" fmla="*/ 277 h 277"/>
                    <a:gd name="connsiteX4" fmla="*/ 278 w 831"/>
                    <a:gd name="connsiteY4" fmla="*/ 277 h 277"/>
                    <a:gd name="connsiteX5" fmla="*/ 278 w 831"/>
                    <a:gd name="connsiteY5" fmla="*/ 277 h 277"/>
                    <a:gd name="connsiteX6" fmla="*/ 278 w 831"/>
                    <a:gd name="connsiteY6" fmla="*/ 277 h 277"/>
                    <a:gd name="connsiteX7" fmla="*/ 278 w 831"/>
                    <a:gd name="connsiteY7" fmla="*/ 277 h 277"/>
                    <a:gd name="connsiteX8" fmla="*/ 278 w 831"/>
                    <a:gd name="connsiteY8" fmla="*/ 277 h 277"/>
                    <a:gd name="connsiteX9" fmla="*/ 278 w 831"/>
                    <a:gd name="connsiteY9" fmla="*/ 277 h 277"/>
                    <a:gd name="connsiteX10" fmla="*/ 278 w 831"/>
                    <a:gd name="connsiteY10" fmla="*/ 277 h 277"/>
                    <a:gd name="connsiteX11" fmla="*/ 278 w 831"/>
                    <a:gd name="connsiteY11" fmla="*/ 277 h 277"/>
                    <a:gd name="connsiteX12" fmla="*/ 278 w 831"/>
                    <a:gd name="connsiteY12" fmla="*/ 277 h 277"/>
                    <a:gd name="connsiteX13" fmla="*/ 278 w 831"/>
                    <a:gd name="connsiteY13" fmla="*/ 277 h 277"/>
                    <a:gd name="connsiteX14" fmla="*/ 0 w 831"/>
                    <a:gd name="connsiteY14" fmla="*/ 277 h 277"/>
                    <a:gd name="connsiteX15" fmla="*/ 0 w 831"/>
                    <a:gd name="connsiteY15" fmla="*/ 277 h 277"/>
                    <a:gd name="connsiteX16" fmla="*/ 0 w 831"/>
                    <a:gd name="connsiteY16" fmla="*/ 0 h 277"/>
                    <a:gd name="connsiteX17" fmla="*/ 0 w 831"/>
                    <a:gd name="connsiteY17" fmla="*/ 0 h 277"/>
                    <a:gd name="connsiteX18" fmla="*/ 0 w 831"/>
                    <a:gd name="connsiteY18" fmla="*/ 0 h 277"/>
                    <a:gd name="connsiteX19" fmla="*/ 0 w 831"/>
                    <a:gd name="connsiteY19" fmla="*/ 0 h 277"/>
                    <a:gd name="connsiteX20" fmla="*/ 0 w 831"/>
                    <a:gd name="connsiteY20" fmla="*/ 0 h 277"/>
                    <a:gd name="connsiteX21" fmla="*/ 0 w 831"/>
                    <a:gd name="connsiteY21" fmla="*/ 0 h 277"/>
                    <a:gd name="connsiteX22" fmla="*/ 0 w 831"/>
                    <a:gd name="connsiteY22" fmla="*/ 0 h 277"/>
                    <a:gd name="connsiteX23" fmla="*/ 0 w 831"/>
                    <a:gd name="connsiteY23" fmla="*/ 0 h 277"/>
                    <a:gd name="connsiteX24" fmla="*/ 0 w 831"/>
                    <a:gd name="connsiteY24" fmla="*/ 0 h 277"/>
                    <a:gd name="connsiteX25" fmla="*/ 278 w 831"/>
                    <a:gd name="connsiteY25" fmla="*/ 0 h 277"/>
                    <a:gd name="connsiteX26" fmla="*/ 278 w 831"/>
                    <a:gd name="connsiteY26" fmla="*/ 0 h 277"/>
                    <a:gd name="connsiteX27" fmla="*/ 278 w 831"/>
                    <a:gd name="connsiteY27" fmla="*/ 0 h 277"/>
                    <a:gd name="connsiteX28" fmla="*/ 278 w 831"/>
                    <a:gd name="connsiteY28" fmla="*/ 0 h 277"/>
                    <a:gd name="connsiteX29" fmla="*/ 278 w 831"/>
                    <a:gd name="connsiteY29" fmla="*/ 0 h 277"/>
                    <a:gd name="connsiteX30" fmla="*/ 555 w 831"/>
                    <a:gd name="connsiteY30" fmla="*/ 0 h 277"/>
                    <a:gd name="connsiteX31" fmla="*/ 555 w 831"/>
                    <a:gd name="connsiteY31" fmla="*/ 0 h 2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</a:cxnLst>
                  <a:rect l="l" t="t" r="r" b="b"/>
                  <a:pathLst>
                    <a:path w="831" h="277">
                      <a:moveTo>
                        <a:pt x="832" y="277"/>
                      </a:moveTo>
                      <a:cubicBezTo>
                        <a:pt x="832" y="277"/>
                        <a:pt x="832" y="277"/>
                        <a:pt x="832" y="277"/>
                      </a:cubicBezTo>
                      <a:cubicBezTo>
                        <a:pt x="832" y="277"/>
                        <a:pt x="832" y="277"/>
                        <a:pt x="832" y="277"/>
                      </a:cubicBezTo>
                      <a:cubicBezTo>
                        <a:pt x="832" y="277"/>
                        <a:pt x="832" y="277"/>
                        <a:pt x="555" y="277"/>
                      </a:cubicBezTo>
                      <a:cubicBezTo>
                        <a:pt x="555" y="277"/>
                        <a:pt x="555" y="277"/>
                        <a:pt x="278" y="277"/>
                      </a:cubicBezTo>
                      <a:cubicBezTo>
                        <a:pt x="278" y="277"/>
                        <a:pt x="278" y="277"/>
                        <a:pt x="278" y="277"/>
                      </a:cubicBezTo>
                      <a:cubicBezTo>
                        <a:pt x="278" y="277"/>
                        <a:pt x="278" y="277"/>
                        <a:pt x="278" y="277"/>
                      </a:cubicBezTo>
                      <a:cubicBezTo>
                        <a:pt x="278" y="277"/>
                        <a:pt x="278" y="277"/>
                        <a:pt x="278" y="277"/>
                      </a:cubicBezTo>
                      <a:cubicBezTo>
                        <a:pt x="278" y="277"/>
                        <a:pt x="278" y="277"/>
                        <a:pt x="278" y="277"/>
                      </a:cubicBezTo>
                      <a:cubicBezTo>
                        <a:pt x="278" y="277"/>
                        <a:pt x="278" y="277"/>
                        <a:pt x="278" y="277"/>
                      </a:cubicBezTo>
                      <a:cubicBezTo>
                        <a:pt x="278" y="277"/>
                        <a:pt x="278" y="277"/>
                        <a:pt x="278" y="277"/>
                      </a:cubicBezTo>
                      <a:cubicBezTo>
                        <a:pt x="278" y="277"/>
                        <a:pt x="278" y="277"/>
                        <a:pt x="278" y="277"/>
                      </a:cubicBezTo>
                      <a:cubicBezTo>
                        <a:pt x="278" y="277"/>
                        <a:pt x="278" y="277"/>
                        <a:pt x="278" y="277"/>
                      </a:cubicBezTo>
                      <a:cubicBezTo>
                        <a:pt x="278" y="277"/>
                        <a:pt x="278" y="277"/>
                        <a:pt x="278" y="277"/>
                      </a:cubicBezTo>
                      <a:cubicBezTo>
                        <a:pt x="278" y="277"/>
                        <a:pt x="278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278" y="0"/>
                      </a:cubicBezTo>
                      <a:cubicBezTo>
                        <a:pt x="278" y="0"/>
                        <a:pt x="278" y="0"/>
                        <a:pt x="278" y="0"/>
                      </a:cubicBezTo>
                      <a:cubicBezTo>
                        <a:pt x="278" y="0"/>
                        <a:pt x="278" y="0"/>
                        <a:pt x="278" y="0"/>
                      </a:cubicBezTo>
                      <a:cubicBezTo>
                        <a:pt x="278" y="0"/>
                        <a:pt x="278" y="0"/>
                        <a:pt x="278" y="0"/>
                      </a:cubicBezTo>
                      <a:cubicBezTo>
                        <a:pt x="278" y="0"/>
                        <a:pt x="278" y="0"/>
                        <a:pt x="278" y="0"/>
                      </a:cubicBezTo>
                      <a:cubicBezTo>
                        <a:pt x="278" y="0"/>
                        <a:pt x="278" y="0"/>
                        <a:pt x="555" y="0"/>
                      </a:cubicBezTo>
                      <a:cubicBezTo>
                        <a:pt x="555" y="0"/>
                        <a:pt x="555" y="0"/>
                        <a:pt x="555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033" name="Freeform 4032">
                  <a:extLst>
                    <a:ext uri="{FF2B5EF4-FFF2-40B4-BE49-F238E27FC236}">
                      <a16:creationId xmlns:a16="http://schemas.microsoft.com/office/drawing/2014/main" id="{52D7504E-7672-185A-21B9-040801626F43}"/>
                    </a:ext>
                  </a:extLst>
                </p:cNvPr>
                <p:cNvSpPr/>
                <p:nvPr/>
              </p:nvSpPr>
              <p:spPr>
                <a:xfrm>
                  <a:off x="9404790" y="3903155"/>
                  <a:ext cx="2772" cy="2771"/>
                </a:xfrm>
                <a:custGeom>
                  <a:avLst/>
                  <a:gdLst>
                    <a:gd name="connsiteX0" fmla="*/ 0 w 2772"/>
                    <a:gd name="connsiteY0" fmla="*/ 0 h 2771"/>
                    <a:gd name="connsiteX1" fmla="*/ 0 w 2772"/>
                    <a:gd name="connsiteY1" fmla="*/ 0 h 2771"/>
                    <a:gd name="connsiteX2" fmla="*/ 0 w 2772"/>
                    <a:gd name="connsiteY2" fmla="*/ 0 h 2771"/>
                    <a:gd name="connsiteX3" fmla="*/ 0 w 2772"/>
                    <a:gd name="connsiteY3" fmla="*/ 0 h 2771"/>
                    <a:gd name="connsiteX4" fmla="*/ 0 w 2772"/>
                    <a:gd name="connsiteY4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772" h="277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034" name="Freeform 4033">
                  <a:extLst>
                    <a:ext uri="{FF2B5EF4-FFF2-40B4-BE49-F238E27FC236}">
                      <a16:creationId xmlns:a16="http://schemas.microsoft.com/office/drawing/2014/main" id="{B3A9B93C-FFCA-775C-8DC9-79375B20DD0D}"/>
                    </a:ext>
                  </a:extLst>
                </p:cNvPr>
                <p:cNvSpPr/>
                <p:nvPr/>
              </p:nvSpPr>
              <p:spPr>
                <a:xfrm>
                  <a:off x="9404790" y="3900939"/>
                  <a:ext cx="2772" cy="2771"/>
                </a:xfrm>
                <a:custGeom>
                  <a:avLst/>
                  <a:gdLst>
                    <a:gd name="connsiteX0" fmla="*/ 0 w 2772"/>
                    <a:gd name="connsiteY0" fmla="*/ 0 h 2771"/>
                    <a:gd name="connsiteX1" fmla="*/ 0 w 2772"/>
                    <a:gd name="connsiteY1" fmla="*/ 0 h 2771"/>
                    <a:gd name="connsiteX2" fmla="*/ 0 w 2772"/>
                    <a:gd name="connsiteY2" fmla="*/ 0 h 2771"/>
                    <a:gd name="connsiteX3" fmla="*/ 0 w 2772"/>
                    <a:gd name="connsiteY3" fmla="*/ 0 h 2771"/>
                    <a:gd name="connsiteX4" fmla="*/ 0 w 2772"/>
                    <a:gd name="connsiteY4" fmla="*/ 0 h 2771"/>
                    <a:gd name="connsiteX5" fmla="*/ 0 w 2772"/>
                    <a:gd name="connsiteY5" fmla="*/ 0 h 2771"/>
                    <a:gd name="connsiteX6" fmla="*/ 0 w 2772"/>
                    <a:gd name="connsiteY6" fmla="*/ 0 h 2771"/>
                    <a:gd name="connsiteX7" fmla="*/ 0 w 2772"/>
                    <a:gd name="connsiteY7" fmla="*/ 0 h 2771"/>
                    <a:gd name="connsiteX8" fmla="*/ 0 w 2772"/>
                    <a:gd name="connsiteY8" fmla="*/ 0 h 2771"/>
                    <a:gd name="connsiteX9" fmla="*/ 0 w 2772"/>
                    <a:gd name="connsiteY9" fmla="*/ 0 h 2771"/>
                    <a:gd name="connsiteX10" fmla="*/ 0 w 2772"/>
                    <a:gd name="connsiteY10" fmla="*/ 0 h 2771"/>
                    <a:gd name="connsiteX11" fmla="*/ 0 w 2772"/>
                    <a:gd name="connsiteY11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772" h="277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035" name="Freeform 4034">
                  <a:extLst>
                    <a:ext uri="{FF2B5EF4-FFF2-40B4-BE49-F238E27FC236}">
                      <a16:creationId xmlns:a16="http://schemas.microsoft.com/office/drawing/2014/main" id="{248A4F41-A849-F36E-2CA9-A38340ECD0DA}"/>
                    </a:ext>
                  </a:extLst>
                </p:cNvPr>
                <p:cNvSpPr/>
                <p:nvPr/>
              </p:nvSpPr>
              <p:spPr>
                <a:xfrm>
                  <a:off x="9369581" y="3949712"/>
                  <a:ext cx="554" cy="554"/>
                </a:xfrm>
                <a:custGeom>
                  <a:avLst/>
                  <a:gdLst>
                    <a:gd name="connsiteX0" fmla="*/ 554 w 554"/>
                    <a:gd name="connsiteY0" fmla="*/ 277 h 554"/>
                    <a:gd name="connsiteX1" fmla="*/ 277 w 554"/>
                    <a:gd name="connsiteY1" fmla="*/ 554 h 554"/>
                    <a:gd name="connsiteX2" fmla="*/ 0 w 554"/>
                    <a:gd name="connsiteY2" fmla="*/ 277 h 554"/>
                    <a:gd name="connsiteX3" fmla="*/ 277 w 554"/>
                    <a:gd name="connsiteY3" fmla="*/ 0 h 554"/>
                    <a:gd name="connsiteX4" fmla="*/ 554 w 554"/>
                    <a:gd name="connsiteY4" fmla="*/ 277 h 5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54" h="554">
                      <a:moveTo>
                        <a:pt x="554" y="277"/>
                      </a:moveTo>
                      <a:cubicBezTo>
                        <a:pt x="554" y="277"/>
                        <a:pt x="554" y="554"/>
                        <a:pt x="277" y="554"/>
                      </a:cubicBezTo>
                      <a:cubicBezTo>
                        <a:pt x="0" y="554"/>
                        <a:pt x="0" y="554"/>
                        <a:pt x="0" y="277"/>
                      </a:cubicBezTo>
                      <a:cubicBezTo>
                        <a:pt x="0" y="0"/>
                        <a:pt x="0" y="0"/>
                        <a:pt x="277" y="0"/>
                      </a:cubicBezTo>
                      <a:cubicBezTo>
                        <a:pt x="554" y="0"/>
                        <a:pt x="554" y="0"/>
                        <a:pt x="554" y="277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036" name="Freeform 4035">
                  <a:extLst>
                    <a:ext uri="{FF2B5EF4-FFF2-40B4-BE49-F238E27FC236}">
                      <a16:creationId xmlns:a16="http://schemas.microsoft.com/office/drawing/2014/main" id="{7EC93C4E-13A5-4609-0C0D-39D287F263CF}"/>
                    </a:ext>
                  </a:extLst>
                </p:cNvPr>
                <p:cNvSpPr/>
                <p:nvPr/>
              </p:nvSpPr>
              <p:spPr>
                <a:xfrm>
                  <a:off x="9381779" y="3923663"/>
                  <a:ext cx="2772" cy="2771"/>
                </a:xfrm>
                <a:custGeom>
                  <a:avLst/>
                  <a:gdLst>
                    <a:gd name="connsiteX0" fmla="*/ 0 w 2772"/>
                    <a:gd name="connsiteY0" fmla="*/ 0 h 2771"/>
                    <a:gd name="connsiteX1" fmla="*/ 0 w 2772"/>
                    <a:gd name="connsiteY1" fmla="*/ 0 h 2771"/>
                    <a:gd name="connsiteX2" fmla="*/ 0 w 2772"/>
                    <a:gd name="connsiteY2" fmla="*/ 0 h 2771"/>
                    <a:gd name="connsiteX3" fmla="*/ 0 w 2772"/>
                    <a:gd name="connsiteY3" fmla="*/ 0 h 2771"/>
                    <a:gd name="connsiteX4" fmla="*/ 0 w 2772"/>
                    <a:gd name="connsiteY4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772" h="277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037" name="Freeform 4036">
                  <a:extLst>
                    <a:ext uri="{FF2B5EF4-FFF2-40B4-BE49-F238E27FC236}">
                      <a16:creationId xmlns:a16="http://schemas.microsoft.com/office/drawing/2014/main" id="{06AF37F3-1740-1484-8427-B7AE533747D9}"/>
                    </a:ext>
                  </a:extLst>
                </p:cNvPr>
                <p:cNvSpPr/>
                <p:nvPr/>
              </p:nvSpPr>
              <p:spPr>
                <a:xfrm>
                  <a:off x="9395364" y="3950543"/>
                  <a:ext cx="276" cy="2771"/>
                </a:xfrm>
                <a:custGeom>
                  <a:avLst/>
                  <a:gdLst>
                    <a:gd name="connsiteX0" fmla="*/ 0 w 276"/>
                    <a:gd name="connsiteY0" fmla="*/ 0 h 2771"/>
                    <a:gd name="connsiteX1" fmla="*/ 277 w 276"/>
                    <a:gd name="connsiteY1" fmla="*/ 0 h 2771"/>
                    <a:gd name="connsiteX2" fmla="*/ 277 w 276"/>
                    <a:gd name="connsiteY2" fmla="*/ 0 h 2771"/>
                    <a:gd name="connsiteX3" fmla="*/ 277 w 276"/>
                    <a:gd name="connsiteY3" fmla="*/ 0 h 2771"/>
                    <a:gd name="connsiteX4" fmla="*/ 277 w 276"/>
                    <a:gd name="connsiteY4" fmla="*/ 0 h 2771"/>
                    <a:gd name="connsiteX5" fmla="*/ 277 w 276"/>
                    <a:gd name="connsiteY5" fmla="*/ 0 h 2771"/>
                    <a:gd name="connsiteX6" fmla="*/ 277 w 276"/>
                    <a:gd name="connsiteY6" fmla="*/ 0 h 2771"/>
                    <a:gd name="connsiteX7" fmla="*/ 277 w 276"/>
                    <a:gd name="connsiteY7" fmla="*/ 0 h 2771"/>
                    <a:gd name="connsiteX8" fmla="*/ 277 w 276"/>
                    <a:gd name="connsiteY8" fmla="*/ 0 h 2771"/>
                    <a:gd name="connsiteX9" fmla="*/ 277 w 276"/>
                    <a:gd name="connsiteY9" fmla="*/ 0 h 2771"/>
                    <a:gd name="connsiteX10" fmla="*/ 277 w 276"/>
                    <a:gd name="connsiteY10" fmla="*/ 0 h 2771"/>
                    <a:gd name="connsiteX11" fmla="*/ 277 w 276"/>
                    <a:gd name="connsiteY11" fmla="*/ 0 h 2771"/>
                    <a:gd name="connsiteX12" fmla="*/ 277 w 276"/>
                    <a:gd name="connsiteY12" fmla="*/ 0 h 2771"/>
                    <a:gd name="connsiteX13" fmla="*/ 277 w 276"/>
                    <a:gd name="connsiteY13" fmla="*/ 0 h 2771"/>
                    <a:gd name="connsiteX14" fmla="*/ 277 w 276"/>
                    <a:gd name="connsiteY14" fmla="*/ 0 h 2771"/>
                    <a:gd name="connsiteX15" fmla="*/ 277 w 276"/>
                    <a:gd name="connsiteY15" fmla="*/ 0 h 2771"/>
                    <a:gd name="connsiteX16" fmla="*/ 277 w 276"/>
                    <a:gd name="connsiteY16" fmla="*/ 0 h 2771"/>
                    <a:gd name="connsiteX17" fmla="*/ 277 w 276"/>
                    <a:gd name="connsiteY17" fmla="*/ 0 h 2771"/>
                    <a:gd name="connsiteX18" fmla="*/ 277 w 276"/>
                    <a:gd name="connsiteY18" fmla="*/ 0 h 2771"/>
                    <a:gd name="connsiteX19" fmla="*/ 277 w 276"/>
                    <a:gd name="connsiteY19" fmla="*/ 0 h 2771"/>
                    <a:gd name="connsiteX20" fmla="*/ 277 w 276"/>
                    <a:gd name="connsiteY20" fmla="*/ 0 h 2771"/>
                    <a:gd name="connsiteX21" fmla="*/ 277 w 276"/>
                    <a:gd name="connsiteY21" fmla="*/ 0 h 2771"/>
                    <a:gd name="connsiteX22" fmla="*/ 277 w 276"/>
                    <a:gd name="connsiteY22" fmla="*/ 0 h 2771"/>
                    <a:gd name="connsiteX23" fmla="*/ 277 w 276"/>
                    <a:gd name="connsiteY23" fmla="*/ 0 h 2771"/>
                    <a:gd name="connsiteX24" fmla="*/ 277 w 276"/>
                    <a:gd name="connsiteY24" fmla="*/ 0 h 2771"/>
                    <a:gd name="connsiteX25" fmla="*/ 277 w 276"/>
                    <a:gd name="connsiteY25" fmla="*/ 0 h 2771"/>
                    <a:gd name="connsiteX26" fmla="*/ 277 w 276"/>
                    <a:gd name="connsiteY26" fmla="*/ 0 h 2771"/>
                    <a:gd name="connsiteX27" fmla="*/ 277 w 276"/>
                    <a:gd name="connsiteY27" fmla="*/ 0 h 2771"/>
                    <a:gd name="connsiteX28" fmla="*/ 277 w 276"/>
                    <a:gd name="connsiteY28" fmla="*/ 0 h 2771"/>
                    <a:gd name="connsiteX29" fmla="*/ 277 w 276"/>
                    <a:gd name="connsiteY29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</a:cxnLst>
                  <a:rect l="l" t="t" r="r" b="b"/>
                  <a:pathLst>
                    <a:path w="276" h="2771">
                      <a:moveTo>
                        <a:pt x="0" y="0"/>
                      </a:moveTo>
                      <a:cubicBezTo>
                        <a:pt x="0" y="0"/>
                        <a:pt x="0" y="0"/>
                        <a:pt x="277" y="0"/>
                      </a:cubicBezTo>
                      <a:cubicBezTo>
                        <a:pt x="277" y="0"/>
                        <a:pt x="277" y="0"/>
                        <a:pt x="277" y="0"/>
                      </a:cubicBezTo>
                      <a:cubicBezTo>
                        <a:pt x="277" y="0"/>
                        <a:pt x="277" y="0"/>
                        <a:pt x="277" y="0"/>
                      </a:cubicBezTo>
                      <a:cubicBezTo>
                        <a:pt x="277" y="0"/>
                        <a:pt x="277" y="0"/>
                        <a:pt x="277" y="0"/>
                      </a:cubicBezTo>
                      <a:cubicBezTo>
                        <a:pt x="277" y="0"/>
                        <a:pt x="277" y="0"/>
                        <a:pt x="277" y="0"/>
                      </a:cubicBezTo>
                      <a:cubicBezTo>
                        <a:pt x="277" y="0"/>
                        <a:pt x="277" y="0"/>
                        <a:pt x="277" y="0"/>
                      </a:cubicBezTo>
                      <a:cubicBezTo>
                        <a:pt x="277" y="0"/>
                        <a:pt x="277" y="0"/>
                        <a:pt x="277" y="0"/>
                      </a:cubicBezTo>
                      <a:cubicBezTo>
                        <a:pt x="277" y="0"/>
                        <a:pt x="277" y="0"/>
                        <a:pt x="277" y="0"/>
                      </a:cubicBezTo>
                      <a:cubicBezTo>
                        <a:pt x="277" y="0"/>
                        <a:pt x="277" y="0"/>
                        <a:pt x="277" y="0"/>
                      </a:cubicBezTo>
                      <a:cubicBezTo>
                        <a:pt x="277" y="0"/>
                        <a:pt x="277" y="0"/>
                        <a:pt x="277" y="0"/>
                      </a:cubicBezTo>
                      <a:cubicBezTo>
                        <a:pt x="277" y="0"/>
                        <a:pt x="277" y="0"/>
                        <a:pt x="277" y="0"/>
                      </a:cubicBezTo>
                      <a:cubicBezTo>
                        <a:pt x="277" y="0"/>
                        <a:pt x="277" y="0"/>
                        <a:pt x="277" y="0"/>
                      </a:cubicBezTo>
                      <a:cubicBezTo>
                        <a:pt x="277" y="0"/>
                        <a:pt x="277" y="0"/>
                        <a:pt x="277" y="0"/>
                      </a:cubicBezTo>
                      <a:cubicBezTo>
                        <a:pt x="277" y="0"/>
                        <a:pt x="277" y="0"/>
                        <a:pt x="277" y="0"/>
                      </a:cubicBezTo>
                      <a:cubicBezTo>
                        <a:pt x="277" y="0"/>
                        <a:pt x="277" y="0"/>
                        <a:pt x="277" y="0"/>
                      </a:cubicBezTo>
                      <a:cubicBezTo>
                        <a:pt x="277" y="0"/>
                        <a:pt x="277" y="0"/>
                        <a:pt x="277" y="0"/>
                      </a:cubicBezTo>
                      <a:cubicBezTo>
                        <a:pt x="277" y="0"/>
                        <a:pt x="277" y="0"/>
                        <a:pt x="277" y="0"/>
                      </a:cubicBezTo>
                      <a:cubicBezTo>
                        <a:pt x="277" y="0"/>
                        <a:pt x="277" y="0"/>
                        <a:pt x="277" y="0"/>
                      </a:cubicBezTo>
                      <a:cubicBezTo>
                        <a:pt x="277" y="0"/>
                        <a:pt x="277" y="0"/>
                        <a:pt x="277" y="0"/>
                      </a:cubicBezTo>
                      <a:cubicBezTo>
                        <a:pt x="277" y="0"/>
                        <a:pt x="277" y="0"/>
                        <a:pt x="277" y="0"/>
                      </a:cubicBezTo>
                      <a:cubicBezTo>
                        <a:pt x="277" y="0"/>
                        <a:pt x="277" y="0"/>
                        <a:pt x="277" y="0"/>
                      </a:cubicBezTo>
                      <a:cubicBezTo>
                        <a:pt x="277" y="0"/>
                        <a:pt x="277" y="0"/>
                        <a:pt x="277" y="0"/>
                      </a:cubicBezTo>
                      <a:cubicBezTo>
                        <a:pt x="277" y="0"/>
                        <a:pt x="277" y="0"/>
                        <a:pt x="277" y="0"/>
                      </a:cubicBezTo>
                      <a:cubicBezTo>
                        <a:pt x="277" y="0"/>
                        <a:pt x="277" y="0"/>
                        <a:pt x="277" y="0"/>
                      </a:cubicBezTo>
                      <a:cubicBezTo>
                        <a:pt x="277" y="0"/>
                        <a:pt x="277" y="0"/>
                        <a:pt x="277" y="0"/>
                      </a:cubicBezTo>
                      <a:cubicBezTo>
                        <a:pt x="277" y="0"/>
                        <a:pt x="277" y="0"/>
                        <a:pt x="277" y="0"/>
                      </a:cubicBezTo>
                      <a:cubicBezTo>
                        <a:pt x="277" y="0"/>
                        <a:pt x="277" y="0"/>
                        <a:pt x="277" y="0"/>
                      </a:cubicBezTo>
                      <a:cubicBezTo>
                        <a:pt x="277" y="0"/>
                        <a:pt x="277" y="0"/>
                        <a:pt x="277" y="0"/>
                      </a:cubicBezTo>
                      <a:cubicBezTo>
                        <a:pt x="277" y="0"/>
                        <a:pt x="277" y="0"/>
                        <a:pt x="277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038" name="Freeform 4037">
                  <a:extLst>
                    <a:ext uri="{FF2B5EF4-FFF2-40B4-BE49-F238E27FC236}">
                      <a16:creationId xmlns:a16="http://schemas.microsoft.com/office/drawing/2014/main" id="{D53427DA-2684-8674-4F7C-89AEF95E574F}"/>
                    </a:ext>
                  </a:extLst>
                </p:cNvPr>
                <p:cNvSpPr/>
                <p:nvPr/>
              </p:nvSpPr>
              <p:spPr>
                <a:xfrm>
                  <a:off x="9397027" y="3953592"/>
                  <a:ext cx="2772" cy="2771"/>
                </a:xfrm>
                <a:custGeom>
                  <a:avLst/>
                  <a:gdLst>
                    <a:gd name="connsiteX0" fmla="*/ 0 w 2772"/>
                    <a:gd name="connsiteY0" fmla="*/ 0 h 2771"/>
                    <a:gd name="connsiteX1" fmla="*/ 0 w 2772"/>
                    <a:gd name="connsiteY1" fmla="*/ 0 h 2771"/>
                    <a:gd name="connsiteX2" fmla="*/ 0 w 2772"/>
                    <a:gd name="connsiteY2" fmla="*/ 0 h 2771"/>
                    <a:gd name="connsiteX3" fmla="*/ 0 w 2772"/>
                    <a:gd name="connsiteY3" fmla="*/ 0 h 2771"/>
                    <a:gd name="connsiteX4" fmla="*/ 0 w 2772"/>
                    <a:gd name="connsiteY4" fmla="*/ 0 h 2771"/>
                    <a:gd name="connsiteX5" fmla="*/ 0 w 2772"/>
                    <a:gd name="connsiteY5" fmla="*/ 0 h 2771"/>
                    <a:gd name="connsiteX6" fmla="*/ 0 w 2772"/>
                    <a:gd name="connsiteY6" fmla="*/ 0 h 2771"/>
                    <a:gd name="connsiteX7" fmla="*/ 0 w 2772"/>
                    <a:gd name="connsiteY7" fmla="*/ 0 h 2771"/>
                    <a:gd name="connsiteX8" fmla="*/ 0 w 2772"/>
                    <a:gd name="connsiteY8" fmla="*/ 0 h 2771"/>
                    <a:gd name="connsiteX9" fmla="*/ 0 w 2772"/>
                    <a:gd name="connsiteY9" fmla="*/ 0 h 2771"/>
                    <a:gd name="connsiteX10" fmla="*/ 0 w 2772"/>
                    <a:gd name="connsiteY10" fmla="*/ 0 h 2771"/>
                    <a:gd name="connsiteX11" fmla="*/ 0 w 2772"/>
                    <a:gd name="connsiteY11" fmla="*/ 0 h 2771"/>
                    <a:gd name="connsiteX12" fmla="*/ 0 w 2772"/>
                    <a:gd name="connsiteY12" fmla="*/ 0 h 2771"/>
                    <a:gd name="connsiteX13" fmla="*/ 0 w 2772"/>
                    <a:gd name="connsiteY13" fmla="*/ 0 h 2771"/>
                    <a:gd name="connsiteX14" fmla="*/ 0 w 2772"/>
                    <a:gd name="connsiteY14" fmla="*/ 0 h 2771"/>
                    <a:gd name="connsiteX15" fmla="*/ 0 w 2772"/>
                    <a:gd name="connsiteY15" fmla="*/ 0 h 2771"/>
                    <a:gd name="connsiteX16" fmla="*/ 0 w 2772"/>
                    <a:gd name="connsiteY16" fmla="*/ 0 h 2771"/>
                    <a:gd name="connsiteX17" fmla="*/ 0 w 2772"/>
                    <a:gd name="connsiteY17" fmla="*/ 0 h 2771"/>
                    <a:gd name="connsiteX18" fmla="*/ 0 w 2772"/>
                    <a:gd name="connsiteY18" fmla="*/ 0 h 2771"/>
                    <a:gd name="connsiteX19" fmla="*/ 0 w 2772"/>
                    <a:gd name="connsiteY19" fmla="*/ 0 h 2771"/>
                    <a:gd name="connsiteX20" fmla="*/ 0 w 2772"/>
                    <a:gd name="connsiteY20" fmla="*/ 0 h 2771"/>
                    <a:gd name="connsiteX21" fmla="*/ 0 w 2772"/>
                    <a:gd name="connsiteY21" fmla="*/ 0 h 2771"/>
                    <a:gd name="connsiteX22" fmla="*/ 0 w 2772"/>
                    <a:gd name="connsiteY22" fmla="*/ 0 h 2771"/>
                    <a:gd name="connsiteX23" fmla="*/ 0 w 2772"/>
                    <a:gd name="connsiteY23" fmla="*/ 0 h 2771"/>
                    <a:gd name="connsiteX24" fmla="*/ 0 w 2772"/>
                    <a:gd name="connsiteY24" fmla="*/ 0 h 2771"/>
                    <a:gd name="connsiteX25" fmla="*/ 0 w 2772"/>
                    <a:gd name="connsiteY25" fmla="*/ 0 h 2771"/>
                    <a:gd name="connsiteX26" fmla="*/ 0 w 2772"/>
                    <a:gd name="connsiteY26" fmla="*/ 0 h 2771"/>
                    <a:gd name="connsiteX27" fmla="*/ 0 w 2772"/>
                    <a:gd name="connsiteY27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2772" h="277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039" name="Freeform 4038">
                  <a:extLst>
                    <a:ext uri="{FF2B5EF4-FFF2-40B4-BE49-F238E27FC236}">
                      <a16:creationId xmlns:a16="http://schemas.microsoft.com/office/drawing/2014/main" id="{68C22213-1460-66A7-5F91-CF1B087E44C8}"/>
                    </a:ext>
                  </a:extLst>
                </p:cNvPr>
                <p:cNvSpPr/>
                <p:nvPr/>
              </p:nvSpPr>
              <p:spPr>
                <a:xfrm>
                  <a:off x="9397582" y="3947772"/>
                  <a:ext cx="2772" cy="2771"/>
                </a:xfrm>
                <a:custGeom>
                  <a:avLst/>
                  <a:gdLst>
                    <a:gd name="connsiteX0" fmla="*/ 0 w 2772"/>
                    <a:gd name="connsiteY0" fmla="*/ 0 h 2771"/>
                    <a:gd name="connsiteX1" fmla="*/ 0 w 2772"/>
                    <a:gd name="connsiteY1" fmla="*/ 0 h 2771"/>
                    <a:gd name="connsiteX2" fmla="*/ 0 w 2772"/>
                    <a:gd name="connsiteY2" fmla="*/ 0 h 2771"/>
                    <a:gd name="connsiteX3" fmla="*/ 0 w 2772"/>
                    <a:gd name="connsiteY3" fmla="*/ 0 h 2771"/>
                    <a:gd name="connsiteX4" fmla="*/ 0 w 2772"/>
                    <a:gd name="connsiteY4" fmla="*/ 0 h 2771"/>
                    <a:gd name="connsiteX5" fmla="*/ 0 w 2772"/>
                    <a:gd name="connsiteY5" fmla="*/ 0 h 2771"/>
                    <a:gd name="connsiteX6" fmla="*/ 0 w 2772"/>
                    <a:gd name="connsiteY6" fmla="*/ 0 h 2771"/>
                    <a:gd name="connsiteX7" fmla="*/ 0 w 2772"/>
                    <a:gd name="connsiteY7" fmla="*/ 0 h 2771"/>
                    <a:gd name="connsiteX8" fmla="*/ 0 w 2772"/>
                    <a:gd name="connsiteY8" fmla="*/ 0 h 2771"/>
                    <a:gd name="connsiteX9" fmla="*/ 0 w 2772"/>
                    <a:gd name="connsiteY9" fmla="*/ 0 h 2771"/>
                    <a:gd name="connsiteX10" fmla="*/ 0 w 2772"/>
                    <a:gd name="connsiteY10" fmla="*/ 0 h 2771"/>
                    <a:gd name="connsiteX11" fmla="*/ 0 w 2772"/>
                    <a:gd name="connsiteY11" fmla="*/ 0 h 2771"/>
                    <a:gd name="connsiteX12" fmla="*/ 0 w 2772"/>
                    <a:gd name="connsiteY12" fmla="*/ 0 h 2771"/>
                    <a:gd name="connsiteX13" fmla="*/ 0 w 2772"/>
                    <a:gd name="connsiteY13" fmla="*/ 0 h 2771"/>
                    <a:gd name="connsiteX14" fmla="*/ 0 w 2772"/>
                    <a:gd name="connsiteY14" fmla="*/ 0 h 2771"/>
                    <a:gd name="connsiteX15" fmla="*/ 0 w 2772"/>
                    <a:gd name="connsiteY15" fmla="*/ 0 h 2771"/>
                    <a:gd name="connsiteX16" fmla="*/ 0 w 2772"/>
                    <a:gd name="connsiteY16" fmla="*/ 0 h 2771"/>
                    <a:gd name="connsiteX17" fmla="*/ 0 w 2772"/>
                    <a:gd name="connsiteY17" fmla="*/ 0 h 2771"/>
                    <a:gd name="connsiteX18" fmla="*/ 0 w 2772"/>
                    <a:gd name="connsiteY18" fmla="*/ 0 h 2771"/>
                    <a:gd name="connsiteX19" fmla="*/ 0 w 2772"/>
                    <a:gd name="connsiteY19" fmla="*/ 0 h 2771"/>
                    <a:gd name="connsiteX20" fmla="*/ 0 w 2772"/>
                    <a:gd name="connsiteY20" fmla="*/ 0 h 2771"/>
                    <a:gd name="connsiteX21" fmla="*/ 0 w 2772"/>
                    <a:gd name="connsiteY21" fmla="*/ 0 h 2771"/>
                    <a:gd name="connsiteX22" fmla="*/ 0 w 2772"/>
                    <a:gd name="connsiteY22" fmla="*/ 0 h 2771"/>
                    <a:gd name="connsiteX23" fmla="*/ 0 w 2772"/>
                    <a:gd name="connsiteY23" fmla="*/ 0 h 2771"/>
                    <a:gd name="connsiteX24" fmla="*/ 0 w 2772"/>
                    <a:gd name="connsiteY24" fmla="*/ 0 h 2771"/>
                    <a:gd name="connsiteX25" fmla="*/ 0 w 2772"/>
                    <a:gd name="connsiteY25" fmla="*/ 0 h 2771"/>
                    <a:gd name="connsiteX26" fmla="*/ 0 w 2772"/>
                    <a:gd name="connsiteY26" fmla="*/ 0 h 2771"/>
                    <a:gd name="connsiteX27" fmla="*/ 0 w 2772"/>
                    <a:gd name="connsiteY27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2772" h="277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040" name="Freeform 4039">
                  <a:extLst>
                    <a:ext uri="{FF2B5EF4-FFF2-40B4-BE49-F238E27FC236}">
                      <a16:creationId xmlns:a16="http://schemas.microsoft.com/office/drawing/2014/main" id="{697AE716-821A-811E-E001-22262749120B}"/>
                    </a:ext>
                  </a:extLst>
                </p:cNvPr>
                <p:cNvSpPr/>
                <p:nvPr/>
              </p:nvSpPr>
              <p:spPr>
                <a:xfrm>
                  <a:off x="9397582" y="3950266"/>
                  <a:ext cx="2772" cy="277"/>
                </a:xfrm>
                <a:custGeom>
                  <a:avLst/>
                  <a:gdLst>
                    <a:gd name="connsiteX0" fmla="*/ 0 w 2772"/>
                    <a:gd name="connsiteY0" fmla="*/ 0 h 277"/>
                    <a:gd name="connsiteX1" fmla="*/ 0 w 2772"/>
                    <a:gd name="connsiteY1" fmla="*/ 277 h 277"/>
                    <a:gd name="connsiteX2" fmla="*/ 0 w 2772"/>
                    <a:gd name="connsiteY2" fmla="*/ 277 h 277"/>
                    <a:gd name="connsiteX3" fmla="*/ 0 w 2772"/>
                    <a:gd name="connsiteY3" fmla="*/ 277 h 277"/>
                    <a:gd name="connsiteX4" fmla="*/ 0 w 2772"/>
                    <a:gd name="connsiteY4" fmla="*/ 277 h 277"/>
                    <a:gd name="connsiteX5" fmla="*/ 0 w 2772"/>
                    <a:gd name="connsiteY5" fmla="*/ 277 h 277"/>
                    <a:gd name="connsiteX6" fmla="*/ 0 w 2772"/>
                    <a:gd name="connsiteY6" fmla="*/ 277 h 277"/>
                    <a:gd name="connsiteX7" fmla="*/ 0 w 2772"/>
                    <a:gd name="connsiteY7" fmla="*/ 277 h 277"/>
                    <a:gd name="connsiteX8" fmla="*/ 0 w 2772"/>
                    <a:gd name="connsiteY8" fmla="*/ 277 h 2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772" h="277">
                      <a:moveTo>
                        <a:pt x="0" y="0"/>
                      </a:moveTo>
                      <a:cubicBezTo>
                        <a:pt x="0" y="0"/>
                        <a:pt x="0" y="0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041" name="Freeform 4040">
                  <a:extLst>
                    <a:ext uri="{FF2B5EF4-FFF2-40B4-BE49-F238E27FC236}">
                      <a16:creationId xmlns:a16="http://schemas.microsoft.com/office/drawing/2014/main" id="{23E28AE0-D558-11A4-476D-1A930191A224}"/>
                    </a:ext>
                  </a:extLst>
                </p:cNvPr>
                <p:cNvSpPr/>
                <p:nvPr/>
              </p:nvSpPr>
              <p:spPr>
                <a:xfrm>
                  <a:off x="9402572" y="3932808"/>
                  <a:ext cx="2772" cy="554"/>
                </a:xfrm>
                <a:custGeom>
                  <a:avLst/>
                  <a:gdLst>
                    <a:gd name="connsiteX0" fmla="*/ 0 w 2772"/>
                    <a:gd name="connsiteY0" fmla="*/ 554 h 554"/>
                    <a:gd name="connsiteX1" fmla="*/ 0 w 2772"/>
                    <a:gd name="connsiteY1" fmla="*/ 554 h 554"/>
                    <a:gd name="connsiteX2" fmla="*/ 0 w 2772"/>
                    <a:gd name="connsiteY2" fmla="*/ 554 h 554"/>
                    <a:gd name="connsiteX3" fmla="*/ 0 w 2772"/>
                    <a:gd name="connsiteY3" fmla="*/ 554 h 554"/>
                    <a:gd name="connsiteX4" fmla="*/ 0 w 2772"/>
                    <a:gd name="connsiteY4" fmla="*/ 554 h 554"/>
                    <a:gd name="connsiteX5" fmla="*/ 0 w 2772"/>
                    <a:gd name="connsiteY5" fmla="*/ 554 h 554"/>
                    <a:gd name="connsiteX6" fmla="*/ 0 w 2772"/>
                    <a:gd name="connsiteY6" fmla="*/ 554 h 554"/>
                    <a:gd name="connsiteX7" fmla="*/ 0 w 2772"/>
                    <a:gd name="connsiteY7" fmla="*/ 554 h 554"/>
                    <a:gd name="connsiteX8" fmla="*/ 0 w 2772"/>
                    <a:gd name="connsiteY8" fmla="*/ 0 h 554"/>
                    <a:gd name="connsiteX9" fmla="*/ 0 w 2772"/>
                    <a:gd name="connsiteY9" fmla="*/ 0 h 554"/>
                    <a:gd name="connsiteX10" fmla="*/ 0 w 2772"/>
                    <a:gd name="connsiteY10" fmla="*/ 0 h 554"/>
                    <a:gd name="connsiteX11" fmla="*/ 0 w 2772"/>
                    <a:gd name="connsiteY11" fmla="*/ 0 h 554"/>
                    <a:gd name="connsiteX12" fmla="*/ 0 w 2772"/>
                    <a:gd name="connsiteY12" fmla="*/ 0 h 554"/>
                    <a:gd name="connsiteX13" fmla="*/ 0 w 2772"/>
                    <a:gd name="connsiteY13" fmla="*/ 0 h 554"/>
                    <a:gd name="connsiteX14" fmla="*/ 0 w 2772"/>
                    <a:gd name="connsiteY14" fmla="*/ 0 h 554"/>
                    <a:gd name="connsiteX15" fmla="*/ 0 w 2772"/>
                    <a:gd name="connsiteY15" fmla="*/ 0 h 554"/>
                    <a:gd name="connsiteX16" fmla="*/ 0 w 2772"/>
                    <a:gd name="connsiteY16" fmla="*/ 0 h 554"/>
                    <a:gd name="connsiteX17" fmla="*/ 0 w 2772"/>
                    <a:gd name="connsiteY17" fmla="*/ 0 h 554"/>
                    <a:gd name="connsiteX18" fmla="*/ 0 w 2772"/>
                    <a:gd name="connsiteY18" fmla="*/ 0 h 554"/>
                    <a:gd name="connsiteX19" fmla="*/ 0 w 2772"/>
                    <a:gd name="connsiteY19" fmla="*/ 277 h 554"/>
                    <a:gd name="connsiteX20" fmla="*/ 0 w 2772"/>
                    <a:gd name="connsiteY20" fmla="*/ 277 h 554"/>
                    <a:gd name="connsiteX21" fmla="*/ 0 w 2772"/>
                    <a:gd name="connsiteY21" fmla="*/ 277 h 554"/>
                    <a:gd name="connsiteX22" fmla="*/ 0 w 2772"/>
                    <a:gd name="connsiteY22" fmla="*/ 277 h 554"/>
                    <a:gd name="connsiteX23" fmla="*/ 0 w 2772"/>
                    <a:gd name="connsiteY23" fmla="*/ 277 h 5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2772" h="554">
                      <a:moveTo>
                        <a:pt x="0" y="554"/>
                      </a:move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277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042" name="Freeform 4041">
                  <a:extLst>
                    <a:ext uri="{FF2B5EF4-FFF2-40B4-BE49-F238E27FC236}">
                      <a16:creationId xmlns:a16="http://schemas.microsoft.com/office/drawing/2014/main" id="{21CF8949-9AAF-2EFC-4394-7B71C6D94EF2}"/>
                    </a:ext>
                  </a:extLst>
                </p:cNvPr>
                <p:cNvSpPr/>
                <p:nvPr/>
              </p:nvSpPr>
              <p:spPr>
                <a:xfrm>
                  <a:off x="9396195" y="3950543"/>
                  <a:ext cx="277" cy="2771"/>
                </a:xfrm>
                <a:custGeom>
                  <a:avLst/>
                  <a:gdLst>
                    <a:gd name="connsiteX0" fmla="*/ 0 w 277"/>
                    <a:gd name="connsiteY0" fmla="*/ 0 h 2771"/>
                    <a:gd name="connsiteX1" fmla="*/ 0 w 277"/>
                    <a:gd name="connsiteY1" fmla="*/ 0 h 2771"/>
                    <a:gd name="connsiteX2" fmla="*/ 0 w 277"/>
                    <a:gd name="connsiteY2" fmla="*/ 0 h 2771"/>
                    <a:gd name="connsiteX3" fmla="*/ 278 w 277"/>
                    <a:gd name="connsiteY3" fmla="*/ 0 h 2771"/>
                    <a:gd name="connsiteX4" fmla="*/ 278 w 277"/>
                    <a:gd name="connsiteY4" fmla="*/ 0 h 2771"/>
                    <a:gd name="connsiteX5" fmla="*/ 278 w 277"/>
                    <a:gd name="connsiteY5" fmla="*/ 0 h 2771"/>
                    <a:gd name="connsiteX6" fmla="*/ 278 w 277"/>
                    <a:gd name="connsiteY6" fmla="*/ 0 h 2771"/>
                    <a:gd name="connsiteX7" fmla="*/ 278 w 277"/>
                    <a:gd name="connsiteY7" fmla="*/ 0 h 2771"/>
                    <a:gd name="connsiteX8" fmla="*/ 278 w 277"/>
                    <a:gd name="connsiteY8" fmla="*/ 0 h 2771"/>
                    <a:gd name="connsiteX9" fmla="*/ 278 w 277"/>
                    <a:gd name="connsiteY9" fmla="*/ 0 h 2771"/>
                    <a:gd name="connsiteX10" fmla="*/ 278 w 277"/>
                    <a:gd name="connsiteY10" fmla="*/ 0 h 2771"/>
                    <a:gd name="connsiteX11" fmla="*/ 278 w 277"/>
                    <a:gd name="connsiteY11" fmla="*/ 0 h 2771"/>
                    <a:gd name="connsiteX12" fmla="*/ 278 w 277"/>
                    <a:gd name="connsiteY12" fmla="*/ 0 h 2771"/>
                    <a:gd name="connsiteX13" fmla="*/ 278 w 277"/>
                    <a:gd name="connsiteY13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77" h="277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278" y="0"/>
                      </a:cubicBezTo>
                      <a:cubicBezTo>
                        <a:pt x="278" y="0"/>
                        <a:pt x="278" y="0"/>
                        <a:pt x="278" y="0"/>
                      </a:cubicBezTo>
                      <a:cubicBezTo>
                        <a:pt x="278" y="0"/>
                        <a:pt x="278" y="0"/>
                        <a:pt x="278" y="0"/>
                      </a:cubicBezTo>
                      <a:cubicBezTo>
                        <a:pt x="278" y="0"/>
                        <a:pt x="278" y="0"/>
                        <a:pt x="278" y="0"/>
                      </a:cubicBezTo>
                      <a:cubicBezTo>
                        <a:pt x="278" y="0"/>
                        <a:pt x="278" y="0"/>
                        <a:pt x="278" y="0"/>
                      </a:cubicBezTo>
                      <a:cubicBezTo>
                        <a:pt x="278" y="0"/>
                        <a:pt x="278" y="0"/>
                        <a:pt x="278" y="0"/>
                      </a:cubicBezTo>
                      <a:cubicBezTo>
                        <a:pt x="278" y="0"/>
                        <a:pt x="278" y="0"/>
                        <a:pt x="278" y="0"/>
                      </a:cubicBezTo>
                      <a:cubicBezTo>
                        <a:pt x="278" y="0"/>
                        <a:pt x="278" y="0"/>
                        <a:pt x="278" y="0"/>
                      </a:cubicBezTo>
                      <a:cubicBezTo>
                        <a:pt x="278" y="0"/>
                        <a:pt x="278" y="0"/>
                        <a:pt x="278" y="0"/>
                      </a:cubicBezTo>
                      <a:cubicBezTo>
                        <a:pt x="278" y="0"/>
                        <a:pt x="278" y="0"/>
                        <a:pt x="278" y="0"/>
                      </a:cubicBezTo>
                      <a:cubicBezTo>
                        <a:pt x="278" y="0"/>
                        <a:pt x="278" y="0"/>
                        <a:pt x="278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043" name="Freeform 4042">
                  <a:extLst>
                    <a:ext uri="{FF2B5EF4-FFF2-40B4-BE49-F238E27FC236}">
                      <a16:creationId xmlns:a16="http://schemas.microsoft.com/office/drawing/2014/main" id="{81031835-38D5-28E6-EBBE-89AB9AD271F7}"/>
                    </a:ext>
                  </a:extLst>
                </p:cNvPr>
                <p:cNvSpPr/>
                <p:nvPr/>
              </p:nvSpPr>
              <p:spPr>
                <a:xfrm>
                  <a:off x="9404512" y="3902047"/>
                  <a:ext cx="2772" cy="2771"/>
                </a:xfrm>
                <a:custGeom>
                  <a:avLst/>
                  <a:gdLst>
                    <a:gd name="connsiteX0" fmla="*/ 0 w 2772"/>
                    <a:gd name="connsiteY0" fmla="*/ 0 h 2771"/>
                    <a:gd name="connsiteX1" fmla="*/ 0 w 2772"/>
                    <a:gd name="connsiteY1" fmla="*/ 0 h 2771"/>
                    <a:gd name="connsiteX2" fmla="*/ 0 w 2772"/>
                    <a:gd name="connsiteY2" fmla="*/ 0 h 2771"/>
                    <a:gd name="connsiteX3" fmla="*/ 0 w 2772"/>
                    <a:gd name="connsiteY3" fmla="*/ 0 h 2771"/>
                    <a:gd name="connsiteX4" fmla="*/ 0 w 2772"/>
                    <a:gd name="connsiteY4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772" h="277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044" name="Freeform 4043">
                  <a:extLst>
                    <a:ext uri="{FF2B5EF4-FFF2-40B4-BE49-F238E27FC236}">
                      <a16:creationId xmlns:a16="http://schemas.microsoft.com/office/drawing/2014/main" id="{5D578D21-1F5E-EFB2-7150-2BC5B2A6188B}"/>
                    </a:ext>
                  </a:extLst>
                </p:cNvPr>
                <p:cNvSpPr/>
                <p:nvPr/>
              </p:nvSpPr>
              <p:spPr>
                <a:xfrm>
                  <a:off x="9381779" y="3923108"/>
                  <a:ext cx="2772" cy="2771"/>
                </a:xfrm>
                <a:custGeom>
                  <a:avLst/>
                  <a:gdLst>
                    <a:gd name="connsiteX0" fmla="*/ 0 w 2772"/>
                    <a:gd name="connsiteY0" fmla="*/ 0 h 2771"/>
                    <a:gd name="connsiteX1" fmla="*/ 0 w 2772"/>
                    <a:gd name="connsiteY1" fmla="*/ 0 h 2771"/>
                    <a:gd name="connsiteX2" fmla="*/ 0 w 2772"/>
                    <a:gd name="connsiteY2" fmla="*/ 0 h 2771"/>
                    <a:gd name="connsiteX3" fmla="*/ 0 w 2772"/>
                    <a:gd name="connsiteY3" fmla="*/ 0 h 2771"/>
                    <a:gd name="connsiteX4" fmla="*/ 0 w 2772"/>
                    <a:gd name="connsiteY4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772" h="277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045" name="Freeform 4044">
                  <a:extLst>
                    <a:ext uri="{FF2B5EF4-FFF2-40B4-BE49-F238E27FC236}">
                      <a16:creationId xmlns:a16="http://schemas.microsoft.com/office/drawing/2014/main" id="{D952DA06-C386-4004-C7F7-36E875A7AED9}"/>
                    </a:ext>
                  </a:extLst>
                </p:cNvPr>
                <p:cNvSpPr/>
                <p:nvPr/>
              </p:nvSpPr>
              <p:spPr>
                <a:xfrm>
                  <a:off x="9393978" y="3946109"/>
                  <a:ext cx="2772" cy="831"/>
                </a:xfrm>
                <a:custGeom>
                  <a:avLst/>
                  <a:gdLst>
                    <a:gd name="connsiteX0" fmla="*/ 0 w 2772"/>
                    <a:gd name="connsiteY0" fmla="*/ 832 h 831"/>
                    <a:gd name="connsiteX1" fmla="*/ 0 w 2772"/>
                    <a:gd name="connsiteY1" fmla="*/ 554 h 831"/>
                    <a:gd name="connsiteX2" fmla="*/ 0 w 2772"/>
                    <a:gd name="connsiteY2" fmla="*/ 277 h 831"/>
                    <a:gd name="connsiteX3" fmla="*/ 0 w 2772"/>
                    <a:gd name="connsiteY3" fmla="*/ 0 h 831"/>
                    <a:gd name="connsiteX4" fmla="*/ 0 w 2772"/>
                    <a:gd name="connsiteY4" fmla="*/ 0 h 831"/>
                    <a:gd name="connsiteX5" fmla="*/ 0 w 2772"/>
                    <a:gd name="connsiteY5" fmla="*/ 0 h 831"/>
                    <a:gd name="connsiteX6" fmla="*/ 0 w 2772"/>
                    <a:gd name="connsiteY6" fmla="*/ 0 h 831"/>
                    <a:gd name="connsiteX7" fmla="*/ 0 w 2772"/>
                    <a:gd name="connsiteY7" fmla="*/ 0 h 831"/>
                    <a:gd name="connsiteX8" fmla="*/ 0 w 2772"/>
                    <a:gd name="connsiteY8" fmla="*/ 0 h 831"/>
                    <a:gd name="connsiteX9" fmla="*/ 0 w 2772"/>
                    <a:gd name="connsiteY9" fmla="*/ 0 h 831"/>
                    <a:gd name="connsiteX10" fmla="*/ 0 w 2772"/>
                    <a:gd name="connsiteY10" fmla="*/ 0 h 831"/>
                    <a:gd name="connsiteX11" fmla="*/ 0 w 2772"/>
                    <a:gd name="connsiteY11" fmla="*/ 0 h 831"/>
                    <a:gd name="connsiteX12" fmla="*/ 0 w 2772"/>
                    <a:gd name="connsiteY12" fmla="*/ 0 h 831"/>
                    <a:gd name="connsiteX13" fmla="*/ 0 w 2772"/>
                    <a:gd name="connsiteY13" fmla="*/ 0 h 831"/>
                    <a:gd name="connsiteX14" fmla="*/ 0 w 2772"/>
                    <a:gd name="connsiteY14" fmla="*/ 0 h 831"/>
                    <a:gd name="connsiteX15" fmla="*/ 0 w 2772"/>
                    <a:gd name="connsiteY15" fmla="*/ 0 h 831"/>
                    <a:gd name="connsiteX16" fmla="*/ 0 w 2772"/>
                    <a:gd name="connsiteY16" fmla="*/ 0 h 831"/>
                    <a:gd name="connsiteX17" fmla="*/ 0 w 2772"/>
                    <a:gd name="connsiteY17" fmla="*/ 0 h 831"/>
                    <a:gd name="connsiteX18" fmla="*/ 0 w 2772"/>
                    <a:gd name="connsiteY18" fmla="*/ 0 h 8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2772" h="831">
                      <a:moveTo>
                        <a:pt x="0" y="832"/>
                      </a:moveTo>
                      <a:cubicBezTo>
                        <a:pt x="0" y="832"/>
                        <a:pt x="0" y="832"/>
                        <a:pt x="0" y="554"/>
                      </a:cubicBezTo>
                      <a:cubicBezTo>
                        <a:pt x="0" y="554"/>
                        <a:pt x="0" y="554"/>
                        <a:pt x="0" y="277"/>
                      </a:cubicBezTo>
                      <a:cubicBezTo>
                        <a:pt x="0" y="277"/>
                        <a:pt x="0" y="277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046" name="Freeform 4045">
                  <a:extLst>
                    <a:ext uri="{FF2B5EF4-FFF2-40B4-BE49-F238E27FC236}">
                      <a16:creationId xmlns:a16="http://schemas.microsoft.com/office/drawing/2014/main" id="{34E18A4B-4EA1-207D-5468-B77E9B3CB34D}"/>
                    </a:ext>
                  </a:extLst>
                </p:cNvPr>
                <p:cNvSpPr/>
                <p:nvPr/>
              </p:nvSpPr>
              <p:spPr>
                <a:xfrm>
                  <a:off x="9405899" y="3902601"/>
                  <a:ext cx="2772" cy="2771"/>
                </a:xfrm>
                <a:custGeom>
                  <a:avLst/>
                  <a:gdLst>
                    <a:gd name="connsiteX0" fmla="*/ 0 w 2772"/>
                    <a:gd name="connsiteY0" fmla="*/ 0 h 2771"/>
                    <a:gd name="connsiteX1" fmla="*/ 0 w 2772"/>
                    <a:gd name="connsiteY1" fmla="*/ 0 h 2771"/>
                    <a:gd name="connsiteX2" fmla="*/ 0 w 2772"/>
                    <a:gd name="connsiteY2" fmla="*/ 0 h 2771"/>
                    <a:gd name="connsiteX3" fmla="*/ 0 w 2772"/>
                    <a:gd name="connsiteY3" fmla="*/ 0 h 2771"/>
                    <a:gd name="connsiteX4" fmla="*/ 0 w 2772"/>
                    <a:gd name="connsiteY4" fmla="*/ 0 h 2771"/>
                    <a:gd name="connsiteX5" fmla="*/ 0 w 2772"/>
                    <a:gd name="connsiteY5" fmla="*/ 0 h 2771"/>
                    <a:gd name="connsiteX6" fmla="*/ 0 w 2772"/>
                    <a:gd name="connsiteY6" fmla="*/ 0 h 2771"/>
                    <a:gd name="connsiteX7" fmla="*/ 0 w 2772"/>
                    <a:gd name="connsiteY7" fmla="*/ 0 h 2771"/>
                    <a:gd name="connsiteX8" fmla="*/ 0 w 2772"/>
                    <a:gd name="connsiteY8" fmla="*/ 0 h 2771"/>
                    <a:gd name="connsiteX9" fmla="*/ 0 w 2772"/>
                    <a:gd name="connsiteY9" fmla="*/ 0 h 2771"/>
                    <a:gd name="connsiteX10" fmla="*/ 0 w 2772"/>
                    <a:gd name="connsiteY10" fmla="*/ 0 h 2771"/>
                    <a:gd name="connsiteX11" fmla="*/ 0 w 2772"/>
                    <a:gd name="connsiteY11" fmla="*/ 0 h 2771"/>
                    <a:gd name="connsiteX12" fmla="*/ 0 w 2772"/>
                    <a:gd name="connsiteY12" fmla="*/ 0 h 2771"/>
                    <a:gd name="connsiteX13" fmla="*/ 0 w 2772"/>
                    <a:gd name="connsiteY13" fmla="*/ 0 h 2771"/>
                    <a:gd name="connsiteX14" fmla="*/ 0 w 2772"/>
                    <a:gd name="connsiteY14" fmla="*/ 0 h 2771"/>
                    <a:gd name="connsiteX15" fmla="*/ 0 w 2772"/>
                    <a:gd name="connsiteY15" fmla="*/ 0 h 2771"/>
                    <a:gd name="connsiteX16" fmla="*/ 0 w 2772"/>
                    <a:gd name="connsiteY16" fmla="*/ 0 h 2771"/>
                    <a:gd name="connsiteX17" fmla="*/ 0 w 2772"/>
                    <a:gd name="connsiteY17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772" h="277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047" name="Freeform 4046">
                  <a:extLst>
                    <a:ext uri="{FF2B5EF4-FFF2-40B4-BE49-F238E27FC236}">
                      <a16:creationId xmlns:a16="http://schemas.microsoft.com/office/drawing/2014/main" id="{4D815F69-FEAA-83CD-4CD8-B0C488504A13}"/>
                    </a:ext>
                  </a:extLst>
                </p:cNvPr>
                <p:cNvSpPr/>
                <p:nvPr/>
              </p:nvSpPr>
              <p:spPr>
                <a:xfrm>
                  <a:off x="9406730" y="3899553"/>
                  <a:ext cx="2772" cy="2771"/>
                </a:xfrm>
                <a:custGeom>
                  <a:avLst/>
                  <a:gdLst>
                    <a:gd name="connsiteX0" fmla="*/ 0 w 2772"/>
                    <a:gd name="connsiteY0" fmla="*/ 0 h 2771"/>
                    <a:gd name="connsiteX1" fmla="*/ 0 w 2772"/>
                    <a:gd name="connsiteY1" fmla="*/ 0 h 2771"/>
                    <a:gd name="connsiteX2" fmla="*/ 0 w 2772"/>
                    <a:gd name="connsiteY2" fmla="*/ 0 h 2771"/>
                    <a:gd name="connsiteX3" fmla="*/ 0 w 2772"/>
                    <a:gd name="connsiteY3" fmla="*/ 0 h 2771"/>
                    <a:gd name="connsiteX4" fmla="*/ 0 w 2772"/>
                    <a:gd name="connsiteY4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772" h="277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048" name="Freeform 4047">
                  <a:extLst>
                    <a:ext uri="{FF2B5EF4-FFF2-40B4-BE49-F238E27FC236}">
                      <a16:creationId xmlns:a16="http://schemas.microsoft.com/office/drawing/2014/main" id="{F4737C5A-C080-361E-2D81-5D31F886BB88}"/>
                    </a:ext>
                  </a:extLst>
                </p:cNvPr>
                <p:cNvSpPr/>
                <p:nvPr/>
              </p:nvSpPr>
              <p:spPr>
                <a:xfrm>
                  <a:off x="9406730" y="3899830"/>
                  <a:ext cx="2772" cy="2771"/>
                </a:xfrm>
                <a:custGeom>
                  <a:avLst/>
                  <a:gdLst>
                    <a:gd name="connsiteX0" fmla="*/ 0 w 2772"/>
                    <a:gd name="connsiteY0" fmla="*/ 0 h 2771"/>
                    <a:gd name="connsiteX1" fmla="*/ 0 w 2772"/>
                    <a:gd name="connsiteY1" fmla="*/ 0 h 2771"/>
                    <a:gd name="connsiteX2" fmla="*/ 0 w 2772"/>
                    <a:gd name="connsiteY2" fmla="*/ 0 h 2771"/>
                    <a:gd name="connsiteX3" fmla="*/ 0 w 2772"/>
                    <a:gd name="connsiteY3" fmla="*/ 0 h 2771"/>
                    <a:gd name="connsiteX4" fmla="*/ 0 w 2772"/>
                    <a:gd name="connsiteY4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772" h="277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049" name="Freeform 4048">
                  <a:extLst>
                    <a:ext uri="{FF2B5EF4-FFF2-40B4-BE49-F238E27FC236}">
                      <a16:creationId xmlns:a16="http://schemas.microsoft.com/office/drawing/2014/main" id="{8E1C1155-1270-2C15-0E10-ADDA77F815B6}"/>
                    </a:ext>
                  </a:extLst>
                </p:cNvPr>
                <p:cNvSpPr/>
                <p:nvPr/>
              </p:nvSpPr>
              <p:spPr>
                <a:xfrm>
                  <a:off x="9405622" y="3901216"/>
                  <a:ext cx="2772" cy="2771"/>
                </a:xfrm>
                <a:custGeom>
                  <a:avLst/>
                  <a:gdLst>
                    <a:gd name="connsiteX0" fmla="*/ 0 w 2772"/>
                    <a:gd name="connsiteY0" fmla="*/ 0 h 2771"/>
                    <a:gd name="connsiteX1" fmla="*/ 0 w 2772"/>
                    <a:gd name="connsiteY1" fmla="*/ 0 h 2771"/>
                    <a:gd name="connsiteX2" fmla="*/ 0 w 2772"/>
                    <a:gd name="connsiteY2" fmla="*/ 0 h 2771"/>
                    <a:gd name="connsiteX3" fmla="*/ 0 w 2772"/>
                    <a:gd name="connsiteY3" fmla="*/ 0 h 2771"/>
                    <a:gd name="connsiteX4" fmla="*/ 0 w 2772"/>
                    <a:gd name="connsiteY4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772" h="277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050" name="Freeform 4049">
                  <a:extLst>
                    <a:ext uri="{FF2B5EF4-FFF2-40B4-BE49-F238E27FC236}">
                      <a16:creationId xmlns:a16="http://schemas.microsoft.com/office/drawing/2014/main" id="{ECF225DB-F505-D76D-B1D0-F4B9885B54DC}"/>
                    </a:ext>
                  </a:extLst>
                </p:cNvPr>
                <p:cNvSpPr/>
                <p:nvPr/>
              </p:nvSpPr>
              <p:spPr>
                <a:xfrm>
                  <a:off x="9405344" y="3902601"/>
                  <a:ext cx="2772" cy="2771"/>
                </a:xfrm>
                <a:custGeom>
                  <a:avLst/>
                  <a:gdLst>
                    <a:gd name="connsiteX0" fmla="*/ 0 w 2772"/>
                    <a:gd name="connsiteY0" fmla="*/ 0 h 2771"/>
                    <a:gd name="connsiteX1" fmla="*/ 0 w 2772"/>
                    <a:gd name="connsiteY1" fmla="*/ 0 h 2771"/>
                    <a:gd name="connsiteX2" fmla="*/ 0 w 2772"/>
                    <a:gd name="connsiteY2" fmla="*/ 0 h 2771"/>
                    <a:gd name="connsiteX3" fmla="*/ 0 w 2772"/>
                    <a:gd name="connsiteY3" fmla="*/ 0 h 2771"/>
                    <a:gd name="connsiteX4" fmla="*/ 0 w 2772"/>
                    <a:gd name="connsiteY4" fmla="*/ 0 h 2771"/>
                    <a:gd name="connsiteX5" fmla="*/ 0 w 2772"/>
                    <a:gd name="connsiteY5" fmla="*/ 0 h 2771"/>
                    <a:gd name="connsiteX6" fmla="*/ 0 w 2772"/>
                    <a:gd name="connsiteY6" fmla="*/ 0 h 2771"/>
                    <a:gd name="connsiteX7" fmla="*/ 0 w 2772"/>
                    <a:gd name="connsiteY7" fmla="*/ 0 h 2771"/>
                    <a:gd name="connsiteX8" fmla="*/ 0 w 2772"/>
                    <a:gd name="connsiteY8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772" h="277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051" name="Freeform 4050">
                  <a:extLst>
                    <a:ext uri="{FF2B5EF4-FFF2-40B4-BE49-F238E27FC236}">
                      <a16:creationId xmlns:a16="http://schemas.microsoft.com/office/drawing/2014/main" id="{01728D93-3D13-9ED0-7580-B709CB9F0C4E}"/>
                    </a:ext>
                  </a:extLst>
                </p:cNvPr>
                <p:cNvSpPr/>
                <p:nvPr/>
              </p:nvSpPr>
              <p:spPr>
                <a:xfrm>
                  <a:off x="9405067" y="3945278"/>
                  <a:ext cx="554" cy="2771"/>
                </a:xfrm>
                <a:custGeom>
                  <a:avLst/>
                  <a:gdLst>
                    <a:gd name="connsiteX0" fmla="*/ 554 w 554"/>
                    <a:gd name="connsiteY0" fmla="*/ 0 h 2771"/>
                    <a:gd name="connsiteX1" fmla="*/ 554 w 554"/>
                    <a:gd name="connsiteY1" fmla="*/ 0 h 2771"/>
                    <a:gd name="connsiteX2" fmla="*/ 554 w 554"/>
                    <a:gd name="connsiteY2" fmla="*/ 0 h 2771"/>
                    <a:gd name="connsiteX3" fmla="*/ 277 w 554"/>
                    <a:gd name="connsiteY3" fmla="*/ 0 h 2771"/>
                    <a:gd name="connsiteX4" fmla="*/ 0 w 554"/>
                    <a:gd name="connsiteY4" fmla="*/ 0 h 2771"/>
                    <a:gd name="connsiteX5" fmla="*/ 0 w 554"/>
                    <a:gd name="connsiteY5" fmla="*/ 0 h 2771"/>
                    <a:gd name="connsiteX6" fmla="*/ 0 w 554"/>
                    <a:gd name="connsiteY6" fmla="*/ 0 h 2771"/>
                    <a:gd name="connsiteX7" fmla="*/ 0 w 554"/>
                    <a:gd name="connsiteY7" fmla="*/ 0 h 2771"/>
                    <a:gd name="connsiteX8" fmla="*/ 0 w 554"/>
                    <a:gd name="connsiteY8" fmla="*/ 0 h 2771"/>
                    <a:gd name="connsiteX9" fmla="*/ 0 w 554"/>
                    <a:gd name="connsiteY9" fmla="*/ 0 h 2771"/>
                    <a:gd name="connsiteX10" fmla="*/ 0 w 554"/>
                    <a:gd name="connsiteY10" fmla="*/ 0 h 2771"/>
                    <a:gd name="connsiteX11" fmla="*/ 0 w 554"/>
                    <a:gd name="connsiteY11" fmla="*/ 0 h 2771"/>
                    <a:gd name="connsiteX12" fmla="*/ 0 w 554"/>
                    <a:gd name="connsiteY12" fmla="*/ 0 h 2771"/>
                    <a:gd name="connsiteX13" fmla="*/ 0 w 554"/>
                    <a:gd name="connsiteY13" fmla="*/ 0 h 2771"/>
                    <a:gd name="connsiteX14" fmla="*/ 554 w 554"/>
                    <a:gd name="connsiteY14" fmla="*/ 0 h 2771"/>
                    <a:gd name="connsiteX15" fmla="*/ 554 w 554"/>
                    <a:gd name="connsiteY15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554" h="2771">
                      <a:moveTo>
                        <a:pt x="554" y="0"/>
                      </a:moveTo>
                      <a:cubicBezTo>
                        <a:pt x="554" y="0"/>
                        <a:pt x="554" y="0"/>
                        <a:pt x="554" y="0"/>
                      </a:cubicBezTo>
                      <a:cubicBezTo>
                        <a:pt x="554" y="0"/>
                        <a:pt x="554" y="0"/>
                        <a:pt x="554" y="0"/>
                      </a:cubicBezTo>
                      <a:cubicBezTo>
                        <a:pt x="554" y="0"/>
                        <a:pt x="554" y="0"/>
                        <a:pt x="277" y="0"/>
                      </a:cubicBezTo>
                      <a:cubicBezTo>
                        <a:pt x="277" y="0"/>
                        <a:pt x="277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277" y="0"/>
                        <a:pt x="554" y="0"/>
                      </a:cubicBezTo>
                      <a:cubicBezTo>
                        <a:pt x="554" y="0"/>
                        <a:pt x="554" y="0"/>
                        <a:pt x="554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052" name="Freeform 4051">
                  <a:extLst>
                    <a:ext uri="{FF2B5EF4-FFF2-40B4-BE49-F238E27FC236}">
                      <a16:creationId xmlns:a16="http://schemas.microsoft.com/office/drawing/2014/main" id="{573EBAB6-E783-299C-9086-B142BB58DA2B}"/>
                    </a:ext>
                  </a:extLst>
                </p:cNvPr>
                <p:cNvSpPr/>
                <p:nvPr/>
              </p:nvSpPr>
              <p:spPr>
                <a:xfrm>
                  <a:off x="9404512" y="3941675"/>
                  <a:ext cx="1663" cy="3602"/>
                </a:xfrm>
                <a:custGeom>
                  <a:avLst/>
                  <a:gdLst>
                    <a:gd name="connsiteX0" fmla="*/ 1664 w 1663"/>
                    <a:gd name="connsiteY0" fmla="*/ 1940 h 3602"/>
                    <a:gd name="connsiteX1" fmla="*/ 1664 w 1663"/>
                    <a:gd name="connsiteY1" fmla="*/ 1940 h 3602"/>
                    <a:gd name="connsiteX2" fmla="*/ 1109 w 1663"/>
                    <a:gd name="connsiteY2" fmla="*/ 1940 h 3602"/>
                    <a:gd name="connsiteX3" fmla="*/ 1109 w 1663"/>
                    <a:gd name="connsiteY3" fmla="*/ 1940 h 3602"/>
                    <a:gd name="connsiteX4" fmla="*/ 1109 w 1663"/>
                    <a:gd name="connsiteY4" fmla="*/ 1386 h 3602"/>
                    <a:gd name="connsiteX5" fmla="*/ 1109 w 1663"/>
                    <a:gd name="connsiteY5" fmla="*/ 1386 h 3602"/>
                    <a:gd name="connsiteX6" fmla="*/ 1109 w 1663"/>
                    <a:gd name="connsiteY6" fmla="*/ 1386 h 3602"/>
                    <a:gd name="connsiteX7" fmla="*/ 1109 w 1663"/>
                    <a:gd name="connsiteY7" fmla="*/ 1386 h 3602"/>
                    <a:gd name="connsiteX8" fmla="*/ 1109 w 1663"/>
                    <a:gd name="connsiteY8" fmla="*/ 1386 h 3602"/>
                    <a:gd name="connsiteX9" fmla="*/ 1109 w 1663"/>
                    <a:gd name="connsiteY9" fmla="*/ 1386 h 3602"/>
                    <a:gd name="connsiteX10" fmla="*/ 1109 w 1663"/>
                    <a:gd name="connsiteY10" fmla="*/ 1386 h 3602"/>
                    <a:gd name="connsiteX11" fmla="*/ 1109 w 1663"/>
                    <a:gd name="connsiteY11" fmla="*/ 1386 h 3602"/>
                    <a:gd name="connsiteX12" fmla="*/ 1109 w 1663"/>
                    <a:gd name="connsiteY12" fmla="*/ 1386 h 3602"/>
                    <a:gd name="connsiteX13" fmla="*/ 1109 w 1663"/>
                    <a:gd name="connsiteY13" fmla="*/ 1386 h 3602"/>
                    <a:gd name="connsiteX14" fmla="*/ 555 w 1663"/>
                    <a:gd name="connsiteY14" fmla="*/ 1386 h 3602"/>
                    <a:gd name="connsiteX15" fmla="*/ 555 w 1663"/>
                    <a:gd name="connsiteY15" fmla="*/ 1386 h 3602"/>
                    <a:gd name="connsiteX16" fmla="*/ 555 w 1663"/>
                    <a:gd name="connsiteY16" fmla="*/ 1386 h 3602"/>
                    <a:gd name="connsiteX17" fmla="*/ 555 w 1663"/>
                    <a:gd name="connsiteY17" fmla="*/ 1386 h 3602"/>
                    <a:gd name="connsiteX18" fmla="*/ 555 w 1663"/>
                    <a:gd name="connsiteY18" fmla="*/ 1386 h 3602"/>
                    <a:gd name="connsiteX19" fmla="*/ 555 w 1663"/>
                    <a:gd name="connsiteY19" fmla="*/ 1386 h 3602"/>
                    <a:gd name="connsiteX20" fmla="*/ 555 w 1663"/>
                    <a:gd name="connsiteY20" fmla="*/ 1386 h 3602"/>
                    <a:gd name="connsiteX21" fmla="*/ 555 w 1663"/>
                    <a:gd name="connsiteY21" fmla="*/ 1386 h 3602"/>
                    <a:gd name="connsiteX22" fmla="*/ 555 w 1663"/>
                    <a:gd name="connsiteY22" fmla="*/ 1386 h 3602"/>
                    <a:gd name="connsiteX23" fmla="*/ 555 w 1663"/>
                    <a:gd name="connsiteY23" fmla="*/ 1109 h 3602"/>
                    <a:gd name="connsiteX24" fmla="*/ 555 w 1663"/>
                    <a:gd name="connsiteY24" fmla="*/ 1109 h 3602"/>
                    <a:gd name="connsiteX25" fmla="*/ 555 w 1663"/>
                    <a:gd name="connsiteY25" fmla="*/ 1109 h 3602"/>
                    <a:gd name="connsiteX26" fmla="*/ 555 w 1663"/>
                    <a:gd name="connsiteY26" fmla="*/ 1109 h 3602"/>
                    <a:gd name="connsiteX27" fmla="*/ 555 w 1663"/>
                    <a:gd name="connsiteY27" fmla="*/ 1109 h 3602"/>
                    <a:gd name="connsiteX28" fmla="*/ 555 w 1663"/>
                    <a:gd name="connsiteY28" fmla="*/ 1109 h 3602"/>
                    <a:gd name="connsiteX29" fmla="*/ 555 w 1663"/>
                    <a:gd name="connsiteY29" fmla="*/ 1109 h 3602"/>
                    <a:gd name="connsiteX30" fmla="*/ 555 w 1663"/>
                    <a:gd name="connsiteY30" fmla="*/ 1109 h 3602"/>
                    <a:gd name="connsiteX31" fmla="*/ 555 w 1663"/>
                    <a:gd name="connsiteY31" fmla="*/ 1109 h 3602"/>
                    <a:gd name="connsiteX32" fmla="*/ 555 w 1663"/>
                    <a:gd name="connsiteY32" fmla="*/ 1109 h 3602"/>
                    <a:gd name="connsiteX33" fmla="*/ 555 w 1663"/>
                    <a:gd name="connsiteY33" fmla="*/ 832 h 3602"/>
                    <a:gd name="connsiteX34" fmla="*/ 555 w 1663"/>
                    <a:gd name="connsiteY34" fmla="*/ 832 h 3602"/>
                    <a:gd name="connsiteX35" fmla="*/ 555 w 1663"/>
                    <a:gd name="connsiteY35" fmla="*/ 832 h 3602"/>
                    <a:gd name="connsiteX36" fmla="*/ 555 w 1663"/>
                    <a:gd name="connsiteY36" fmla="*/ 832 h 3602"/>
                    <a:gd name="connsiteX37" fmla="*/ 555 w 1663"/>
                    <a:gd name="connsiteY37" fmla="*/ 832 h 3602"/>
                    <a:gd name="connsiteX38" fmla="*/ 555 w 1663"/>
                    <a:gd name="connsiteY38" fmla="*/ 832 h 3602"/>
                    <a:gd name="connsiteX39" fmla="*/ 555 w 1663"/>
                    <a:gd name="connsiteY39" fmla="*/ 832 h 3602"/>
                    <a:gd name="connsiteX40" fmla="*/ 555 w 1663"/>
                    <a:gd name="connsiteY40" fmla="*/ 832 h 3602"/>
                    <a:gd name="connsiteX41" fmla="*/ 555 w 1663"/>
                    <a:gd name="connsiteY41" fmla="*/ 832 h 3602"/>
                    <a:gd name="connsiteX42" fmla="*/ 555 w 1663"/>
                    <a:gd name="connsiteY42" fmla="*/ 832 h 3602"/>
                    <a:gd name="connsiteX43" fmla="*/ 555 w 1663"/>
                    <a:gd name="connsiteY43" fmla="*/ 832 h 3602"/>
                    <a:gd name="connsiteX44" fmla="*/ 555 w 1663"/>
                    <a:gd name="connsiteY44" fmla="*/ 832 h 3602"/>
                    <a:gd name="connsiteX45" fmla="*/ 555 w 1663"/>
                    <a:gd name="connsiteY45" fmla="*/ 1109 h 3602"/>
                    <a:gd name="connsiteX46" fmla="*/ 555 w 1663"/>
                    <a:gd name="connsiteY46" fmla="*/ 1109 h 3602"/>
                    <a:gd name="connsiteX47" fmla="*/ 555 w 1663"/>
                    <a:gd name="connsiteY47" fmla="*/ 1109 h 3602"/>
                    <a:gd name="connsiteX48" fmla="*/ 0 w 1663"/>
                    <a:gd name="connsiteY48" fmla="*/ 1663 h 3602"/>
                    <a:gd name="connsiteX49" fmla="*/ 0 w 1663"/>
                    <a:gd name="connsiteY49" fmla="*/ 1663 h 3602"/>
                    <a:gd name="connsiteX50" fmla="*/ 0 w 1663"/>
                    <a:gd name="connsiteY50" fmla="*/ 1663 h 3602"/>
                    <a:gd name="connsiteX51" fmla="*/ 0 w 1663"/>
                    <a:gd name="connsiteY51" fmla="*/ 1663 h 3602"/>
                    <a:gd name="connsiteX52" fmla="*/ 0 w 1663"/>
                    <a:gd name="connsiteY52" fmla="*/ 1663 h 3602"/>
                    <a:gd name="connsiteX53" fmla="*/ 0 w 1663"/>
                    <a:gd name="connsiteY53" fmla="*/ 1663 h 3602"/>
                    <a:gd name="connsiteX54" fmla="*/ 0 w 1663"/>
                    <a:gd name="connsiteY54" fmla="*/ 1663 h 3602"/>
                    <a:gd name="connsiteX55" fmla="*/ 0 w 1663"/>
                    <a:gd name="connsiteY55" fmla="*/ 1663 h 3602"/>
                    <a:gd name="connsiteX56" fmla="*/ 0 w 1663"/>
                    <a:gd name="connsiteY56" fmla="*/ 1663 h 3602"/>
                    <a:gd name="connsiteX57" fmla="*/ 555 w 1663"/>
                    <a:gd name="connsiteY57" fmla="*/ 1663 h 3602"/>
                    <a:gd name="connsiteX58" fmla="*/ 555 w 1663"/>
                    <a:gd name="connsiteY58" fmla="*/ 1663 h 3602"/>
                    <a:gd name="connsiteX59" fmla="*/ 832 w 1663"/>
                    <a:gd name="connsiteY59" fmla="*/ 1663 h 3602"/>
                    <a:gd name="connsiteX60" fmla="*/ 832 w 1663"/>
                    <a:gd name="connsiteY60" fmla="*/ 1663 h 3602"/>
                    <a:gd name="connsiteX61" fmla="*/ 832 w 1663"/>
                    <a:gd name="connsiteY61" fmla="*/ 1663 h 3602"/>
                    <a:gd name="connsiteX62" fmla="*/ 1109 w 1663"/>
                    <a:gd name="connsiteY62" fmla="*/ 1663 h 3602"/>
                    <a:gd name="connsiteX63" fmla="*/ 1109 w 1663"/>
                    <a:gd name="connsiteY63" fmla="*/ 1663 h 3602"/>
                    <a:gd name="connsiteX64" fmla="*/ 1109 w 1663"/>
                    <a:gd name="connsiteY64" fmla="*/ 1663 h 3602"/>
                    <a:gd name="connsiteX65" fmla="*/ 1109 w 1663"/>
                    <a:gd name="connsiteY65" fmla="*/ 1663 h 3602"/>
                    <a:gd name="connsiteX66" fmla="*/ 1386 w 1663"/>
                    <a:gd name="connsiteY66" fmla="*/ 1663 h 3602"/>
                    <a:gd name="connsiteX67" fmla="*/ 1386 w 1663"/>
                    <a:gd name="connsiteY67" fmla="*/ 1663 h 3602"/>
                    <a:gd name="connsiteX68" fmla="*/ 1386 w 1663"/>
                    <a:gd name="connsiteY68" fmla="*/ 1109 h 3602"/>
                    <a:gd name="connsiteX69" fmla="*/ 1386 w 1663"/>
                    <a:gd name="connsiteY69" fmla="*/ 0 h 3602"/>
                    <a:gd name="connsiteX70" fmla="*/ 1386 w 1663"/>
                    <a:gd name="connsiteY70" fmla="*/ 0 h 3602"/>
                    <a:gd name="connsiteX71" fmla="*/ 1386 w 1663"/>
                    <a:gd name="connsiteY71" fmla="*/ 0 h 3602"/>
                    <a:gd name="connsiteX72" fmla="*/ 1386 w 1663"/>
                    <a:gd name="connsiteY72" fmla="*/ 0 h 3602"/>
                    <a:gd name="connsiteX73" fmla="*/ 1386 w 1663"/>
                    <a:gd name="connsiteY73" fmla="*/ 554 h 3602"/>
                    <a:gd name="connsiteX74" fmla="*/ 1386 w 1663"/>
                    <a:gd name="connsiteY74" fmla="*/ 1109 h 3602"/>
                    <a:gd name="connsiteX75" fmla="*/ 1386 w 1663"/>
                    <a:gd name="connsiteY75" fmla="*/ 1386 h 3602"/>
                    <a:gd name="connsiteX76" fmla="*/ 1386 w 1663"/>
                    <a:gd name="connsiteY76" fmla="*/ 1940 h 3602"/>
                    <a:gd name="connsiteX77" fmla="*/ 1109 w 1663"/>
                    <a:gd name="connsiteY77" fmla="*/ 3325 h 3602"/>
                    <a:gd name="connsiteX78" fmla="*/ 1109 w 1663"/>
                    <a:gd name="connsiteY78" fmla="*/ 3603 h 3602"/>
                    <a:gd name="connsiteX79" fmla="*/ 1386 w 1663"/>
                    <a:gd name="connsiteY79" fmla="*/ 3603 h 3602"/>
                    <a:gd name="connsiteX80" fmla="*/ 1386 w 1663"/>
                    <a:gd name="connsiteY80" fmla="*/ 3603 h 3602"/>
                    <a:gd name="connsiteX81" fmla="*/ 1386 w 1663"/>
                    <a:gd name="connsiteY81" fmla="*/ 3603 h 36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</a:cxnLst>
                  <a:rect l="l" t="t" r="r" b="b"/>
                  <a:pathLst>
                    <a:path w="1663" h="3602">
                      <a:moveTo>
                        <a:pt x="1664" y="1940"/>
                      </a:moveTo>
                      <a:cubicBezTo>
                        <a:pt x="1664" y="1940"/>
                        <a:pt x="1664" y="1940"/>
                        <a:pt x="1664" y="1940"/>
                      </a:cubicBezTo>
                      <a:cubicBezTo>
                        <a:pt x="1664" y="1940"/>
                        <a:pt x="1664" y="1940"/>
                        <a:pt x="1109" y="1940"/>
                      </a:cubicBezTo>
                      <a:cubicBezTo>
                        <a:pt x="1109" y="1940"/>
                        <a:pt x="1109" y="1940"/>
                        <a:pt x="1109" y="1940"/>
                      </a:cubicBezTo>
                      <a:cubicBezTo>
                        <a:pt x="1109" y="1940"/>
                        <a:pt x="1109" y="1663"/>
                        <a:pt x="1109" y="1386"/>
                      </a:cubicBezTo>
                      <a:cubicBezTo>
                        <a:pt x="1109" y="1386"/>
                        <a:pt x="1109" y="1386"/>
                        <a:pt x="1109" y="1386"/>
                      </a:cubicBezTo>
                      <a:cubicBezTo>
                        <a:pt x="1109" y="1386"/>
                        <a:pt x="1109" y="1386"/>
                        <a:pt x="1109" y="1386"/>
                      </a:cubicBezTo>
                      <a:cubicBezTo>
                        <a:pt x="1109" y="1386"/>
                        <a:pt x="1109" y="1386"/>
                        <a:pt x="1109" y="1386"/>
                      </a:cubicBezTo>
                      <a:cubicBezTo>
                        <a:pt x="1109" y="1386"/>
                        <a:pt x="1109" y="1386"/>
                        <a:pt x="1109" y="1386"/>
                      </a:cubicBezTo>
                      <a:cubicBezTo>
                        <a:pt x="1109" y="1386"/>
                        <a:pt x="1109" y="1386"/>
                        <a:pt x="1109" y="1386"/>
                      </a:cubicBezTo>
                      <a:cubicBezTo>
                        <a:pt x="1109" y="1386"/>
                        <a:pt x="1109" y="1386"/>
                        <a:pt x="1109" y="1386"/>
                      </a:cubicBezTo>
                      <a:cubicBezTo>
                        <a:pt x="1109" y="1386"/>
                        <a:pt x="1109" y="1386"/>
                        <a:pt x="1109" y="1386"/>
                      </a:cubicBezTo>
                      <a:cubicBezTo>
                        <a:pt x="1109" y="1386"/>
                        <a:pt x="1109" y="1386"/>
                        <a:pt x="1109" y="1386"/>
                      </a:cubicBezTo>
                      <a:cubicBezTo>
                        <a:pt x="1109" y="1386"/>
                        <a:pt x="1109" y="1386"/>
                        <a:pt x="1109" y="1386"/>
                      </a:cubicBezTo>
                      <a:cubicBezTo>
                        <a:pt x="1109" y="1386"/>
                        <a:pt x="1109" y="1386"/>
                        <a:pt x="555" y="1386"/>
                      </a:cubicBezTo>
                      <a:cubicBezTo>
                        <a:pt x="555" y="1386"/>
                        <a:pt x="555" y="1386"/>
                        <a:pt x="555" y="1386"/>
                      </a:cubicBezTo>
                      <a:cubicBezTo>
                        <a:pt x="555" y="1386"/>
                        <a:pt x="555" y="1386"/>
                        <a:pt x="555" y="1386"/>
                      </a:cubicBezTo>
                      <a:cubicBezTo>
                        <a:pt x="555" y="1386"/>
                        <a:pt x="555" y="1386"/>
                        <a:pt x="555" y="1386"/>
                      </a:cubicBezTo>
                      <a:cubicBezTo>
                        <a:pt x="555" y="1386"/>
                        <a:pt x="555" y="1386"/>
                        <a:pt x="555" y="1386"/>
                      </a:cubicBezTo>
                      <a:cubicBezTo>
                        <a:pt x="555" y="1386"/>
                        <a:pt x="555" y="1386"/>
                        <a:pt x="555" y="1386"/>
                      </a:cubicBezTo>
                      <a:cubicBezTo>
                        <a:pt x="555" y="1386"/>
                        <a:pt x="555" y="1386"/>
                        <a:pt x="555" y="1386"/>
                      </a:cubicBezTo>
                      <a:cubicBezTo>
                        <a:pt x="555" y="1386"/>
                        <a:pt x="555" y="1386"/>
                        <a:pt x="555" y="1386"/>
                      </a:cubicBezTo>
                      <a:cubicBezTo>
                        <a:pt x="555" y="1386"/>
                        <a:pt x="555" y="1386"/>
                        <a:pt x="555" y="1386"/>
                      </a:cubicBezTo>
                      <a:cubicBezTo>
                        <a:pt x="555" y="1386"/>
                        <a:pt x="555" y="1386"/>
                        <a:pt x="555" y="1109"/>
                      </a:cubicBezTo>
                      <a:cubicBezTo>
                        <a:pt x="555" y="1109"/>
                        <a:pt x="555" y="1109"/>
                        <a:pt x="555" y="1109"/>
                      </a:cubicBezTo>
                      <a:cubicBezTo>
                        <a:pt x="555" y="1109"/>
                        <a:pt x="555" y="1109"/>
                        <a:pt x="555" y="1109"/>
                      </a:cubicBezTo>
                      <a:cubicBezTo>
                        <a:pt x="555" y="1109"/>
                        <a:pt x="555" y="1109"/>
                        <a:pt x="555" y="1109"/>
                      </a:cubicBezTo>
                      <a:cubicBezTo>
                        <a:pt x="555" y="1109"/>
                        <a:pt x="555" y="1109"/>
                        <a:pt x="555" y="1109"/>
                      </a:cubicBezTo>
                      <a:cubicBezTo>
                        <a:pt x="555" y="1109"/>
                        <a:pt x="555" y="1109"/>
                        <a:pt x="555" y="1109"/>
                      </a:cubicBezTo>
                      <a:cubicBezTo>
                        <a:pt x="555" y="1109"/>
                        <a:pt x="555" y="1109"/>
                        <a:pt x="555" y="1109"/>
                      </a:cubicBezTo>
                      <a:cubicBezTo>
                        <a:pt x="555" y="1109"/>
                        <a:pt x="555" y="1109"/>
                        <a:pt x="555" y="1109"/>
                      </a:cubicBezTo>
                      <a:cubicBezTo>
                        <a:pt x="555" y="1109"/>
                        <a:pt x="555" y="1109"/>
                        <a:pt x="555" y="1109"/>
                      </a:cubicBezTo>
                      <a:cubicBezTo>
                        <a:pt x="555" y="1109"/>
                        <a:pt x="555" y="1109"/>
                        <a:pt x="555" y="1109"/>
                      </a:cubicBezTo>
                      <a:cubicBezTo>
                        <a:pt x="555" y="1109"/>
                        <a:pt x="555" y="1109"/>
                        <a:pt x="555" y="832"/>
                      </a:cubicBezTo>
                      <a:cubicBezTo>
                        <a:pt x="555" y="832"/>
                        <a:pt x="555" y="832"/>
                        <a:pt x="555" y="832"/>
                      </a:cubicBezTo>
                      <a:cubicBezTo>
                        <a:pt x="555" y="832"/>
                        <a:pt x="555" y="832"/>
                        <a:pt x="555" y="832"/>
                      </a:cubicBezTo>
                      <a:cubicBezTo>
                        <a:pt x="555" y="832"/>
                        <a:pt x="555" y="832"/>
                        <a:pt x="555" y="832"/>
                      </a:cubicBezTo>
                      <a:cubicBezTo>
                        <a:pt x="555" y="832"/>
                        <a:pt x="555" y="832"/>
                        <a:pt x="555" y="832"/>
                      </a:cubicBezTo>
                      <a:cubicBezTo>
                        <a:pt x="555" y="832"/>
                        <a:pt x="555" y="832"/>
                        <a:pt x="555" y="832"/>
                      </a:cubicBezTo>
                      <a:cubicBezTo>
                        <a:pt x="555" y="832"/>
                        <a:pt x="555" y="832"/>
                        <a:pt x="555" y="832"/>
                      </a:cubicBezTo>
                      <a:cubicBezTo>
                        <a:pt x="555" y="832"/>
                        <a:pt x="555" y="832"/>
                        <a:pt x="555" y="832"/>
                      </a:cubicBezTo>
                      <a:cubicBezTo>
                        <a:pt x="555" y="832"/>
                        <a:pt x="555" y="832"/>
                        <a:pt x="555" y="832"/>
                      </a:cubicBezTo>
                      <a:cubicBezTo>
                        <a:pt x="555" y="832"/>
                        <a:pt x="555" y="832"/>
                        <a:pt x="555" y="832"/>
                      </a:cubicBezTo>
                      <a:cubicBezTo>
                        <a:pt x="555" y="832"/>
                        <a:pt x="555" y="832"/>
                        <a:pt x="555" y="832"/>
                      </a:cubicBezTo>
                      <a:cubicBezTo>
                        <a:pt x="555" y="832"/>
                        <a:pt x="555" y="832"/>
                        <a:pt x="555" y="832"/>
                      </a:cubicBezTo>
                      <a:cubicBezTo>
                        <a:pt x="555" y="832"/>
                        <a:pt x="555" y="832"/>
                        <a:pt x="555" y="1109"/>
                      </a:cubicBezTo>
                      <a:cubicBezTo>
                        <a:pt x="555" y="1109"/>
                        <a:pt x="555" y="1109"/>
                        <a:pt x="555" y="1109"/>
                      </a:cubicBezTo>
                      <a:cubicBezTo>
                        <a:pt x="555" y="1109"/>
                        <a:pt x="555" y="1109"/>
                        <a:pt x="555" y="1109"/>
                      </a:cubicBezTo>
                      <a:cubicBezTo>
                        <a:pt x="555" y="1109"/>
                        <a:pt x="278" y="1109"/>
                        <a:pt x="0" y="1663"/>
                      </a:cubicBezTo>
                      <a:cubicBezTo>
                        <a:pt x="0" y="1663"/>
                        <a:pt x="0" y="1663"/>
                        <a:pt x="0" y="1663"/>
                      </a:cubicBezTo>
                      <a:cubicBezTo>
                        <a:pt x="0" y="1663"/>
                        <a:pt x="0" y="1663"/>
                        <a:pt x="0" y="1663"/>
                      </a:cubicBezTo>
                      <a:cubicBezTo>
                        <a:pt x="0" y="1663"/>
                        <a:pt x="0" y="1663"/>
                        <a:pt x="0" y="1663"/>
                      </a:cubicBezTo>
                      <a:cubicBezTo>
                        <a:pt x="0" y="1663"/>
                        <a:pt x="0" y="1663"/>
                        <a:pt x="0" y="1663"/>
                      </a:cubicBezTo>
                      <a:cubicBezTo>
                        <a:pt x="0" y="1663"/>
                        <a:pt x="0" y="1663"/>
                        <a:pt x="0" y="1663"/>
                      </a:cubicBezTo>
                      <a:cubicBezTo>
                        <a:pt x="0" y="1663"/>
                        <a:pt x="0" y="1663"/>
                        <a:pt x="0" y="1663"/>
                      </a:cubicBezTo>
                      <a:cubicBezTo>
                        <a:pt x="0" y="1663"/>
                        <a:pt x="0" y="1663"/>
                        <a:pt x="0" y="1663"/>
                      </a:cubicBezTo>
                      <a:cubicBezTo>
                        <a:pt x="0" y="1663"/>
                        <a:pt x="0" y="1663"/>
                        <a:pt x="0" y="1663"/>
                      </a:cubicBezTo>
                      <a:cubicBezTo>
                        <a:pt x="0" y="1663"/>
                        <a:pt x="278" y="1663"/>
                        <a:pt x="555" y="1663"/>
                      </a:cubicBezTo>
                      <a:cubicBezTo>
                        <a:pt x="555" y="1663"/>
                        <a:pt x="555" y="1663"/>
                        <a:pt x="555" y="1663"/>
                      </a:cubicBezTo>
                      <a:cubicBezTo>
                        <a:pt x="555" y="1663"/>
                        <a:pt x="555" y="1663"/>
                        <a:pt x="832" y="1663"/>
                      </a:cubicBezTo>
                      <a:cubicBezTo>
                        <a:pt x="832" y="1663"/>
                        <a:pt x="832" y="1663"/>
                        <a:pt x="832" y="1663"/>
                      </a:cubicBezTo>
                      <a:cubicBezTo>
                        <a:pt x="832" y="1663"/>
                        <a:pt x="832" y="1663"/>
                        <a:pt x="832" y="1663"/>
                      </a:cubicBezTo>
                      <a:cubicBezTo>
                        <a:pt x="832" y="1663"/>
                        <a:pt x="832" y="1663"/>
                        <a:pt x="1109" y="1663"/>
                      </a:cubicBezTo>
                      <a:cubicBezTo>
                        <a:pt x="1109" y="1663"/>
                        <a:pt x="1109" y="1663"/>
                        <a:pt x="1109" y="1663"/>
                      </a:cubicBezTo>
                      <a:cubicBezTo>
                        <a:pt x="1109" y="1663"/>
                        <a:pt x="1109" y="1663"/>
                        <a:pt x="1109" y="1663"/>
                      </a:cubicBezTo>
                      <a:cubicBezTo>
                        <a:pt x="1109" y="1663"/>
                        <a:pt x="1109" y="1663"/>
                        <a:pt x="1109" y="1663"/>
                      </a:cubicBezTo>
                      <a:cubicBezTo>
                        <a:pt x="1109" y="1663"/>
                        <a:pt x="1109" y="1663"/>
                        <a:pt x="1386" y="1663"/>
                      </a:cubicBezTo>
                      <a:cubicBezTo>
                        <a:pt x="1386" y="1663"/>
                        <a:pt x="1386" y="1663"/>
                        <a:pt x="1386" y="1663"/>
                      </a:cubicBezTo>
                      <a:cubicBezTo>
                        <a:pt x="1386" y="1663"/>
                        <a:pt x="1386" y="1386"/>
                        <a:pt x="1386" y="1109"/>
                      </a:cubicBezTo>
                      <a:cubicBezTo>
                        <a:pt x="1386" y="832"/>
                        <a:pt x="1386" y="277"/>
                        <a:pt x="1386" y="0"/>
                      </a:cubicBezTo>
                      <a:cubicBezTo>
                        <a:pt x="1386" y="0"/>
                        <a:pt x="1386" y="0"/>
                        <a:pt x="1386" y="0"/>
                      </a:cubicBezTo>
                      <a:cubicBezTo>
                        <a:pt x="1386" y="0"/>
                        <a:pt x="1386" y="0"/>
                        <a:pt x="1386" y="0"/>
                      </a:cubicBezTo>
                      <a:cubicBezTo>
                        <a:pt x="1386" y="0"/>
                        <a:pt x="1386" y="0"/>
                        <a:pt x="1386" y="0"/>
                      </a:cubicBezTo>
                      <a:cubicBezTo>
                        <a:pt x="1386" y="0"/>
                        <a:pt x="1386" y="277"/>
                        <a:pt x="1386" y="554"/>
                      </a:cubicBezTo>
                      <a:cubicBezTo>
                        <a:pt x="1386" y="554"/>
                        <a:pt x="1386" y="832"/>
                        <a:pt x="1386" y="1109"/>
                      </a:cubicBezTo>
                      <a:cubicBezTo>
                        <a:pt x="1386" y="1109"/>
                        <a:pt x="1386" y="1109"/>
                        <a:pt x="1386" y="1386"/>
                      </a:cubicBezTo>
                      <a:cubicBezTo>
                        <a:pt x="1386" y="1386"/>
                        <a:pt x="1386" y="1663"/>
                        <a:pt x="1386" y="1940"/>
                      </a:cubicBezTo>
                      <a:cubicBezTo>
                        <a:pt x="1386" y="2217"/>
                        <a:pt x="1109" y="2771"/>
                        <a:pt x="1109" y="3325"/>
                      </a:cubicBezTo>
                      <a:cubicBezTo>
                        <a:pt x="1109" y="3325"/>
                        <a:pt x="1109" y="3325"/>
                        <a:pt x="1109" y="3603"/>
                      </a:cubicBezTo>
                      <a:cubicBezTo>
                        <a:pt x="1109" y="3603"/>
                        <a:pt x="1109" y="3603"/>
                        <a:pt x="1386" y="3603"/>
                      </a:cubicBezTo>
                      <a:cubicBezTo>
                        <a:pt x="1386" y="3603"/>
                        <a:pt x="1386" y="3603"/>
                        <a:pt x="1386" y="3603"/>
                      </a:cubicBezTo>
                      <a:cubicBezTo>
                        <a:pt x="1386" y="3603"/>
                        <a:pt x="1386" y="3603"/>
                        <a:pt x="1386" y="3603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053" name="Freeform 4052">
                  <a:extLst>
                    <a:ext uri="{FF2B5EF4-FFF2-40B4-BE49-F238E27FC236}">
                      <a16:creationId xmlns:a16="http://schemas.microsoft.com/office/drawing/2014/main" id="{16BB8508-CE2C-7BB6-A599-716D482F6FCA}"/>
                    </a:ext>
                  </a:extLst>
                </p:cNvPr>
                <p:cNvSpPr/>
                <p:nvPr/>
              </p:nvSpPr>
              <p:spPr>
                <a:xfrm>
                  <a:off x="9405899" y="3933362"/>
                  <a:ext cx="2772" cy="831"/>
                </a:xfrm>
                <a:custGeom>
                  <a:avLst/>
                  <a:gdLst>
                    <a:gd name="connsiteX0" fmla="*/ 0 w 2772"/>
                    <a:gd name="connsiteY0" fmla="*/ 832 h 831"/>
                    <a:gd name="connsiteX1" fmla="*/ 0 w 2772"/>
                    <a:gd name="connsiteY1" fmla="*/ 277 h 831"/>
                    <a:gd name="connsiteX2" fmla="*/ 0 w 2772"/>
                    <a:gd name="connsiteY2" fmla="*/ 277 h 831"/>
                    <a:gd name="connsiteX3" fmla="*/ 0 w 2772"/>
                    <a:gd name="connsiteY3" fmla="*/ 277 h 831"/>
                    <a:gd name="connsiteX4" fmla="*/ 0 w 2772"/>
                    <a:gd name="connsiteY4" fmla="*/ 277 h 831"/>
                    <a:gd name="connsiteX5" fmla="*/ 0 w 2772"/>
                    <a:gd name="connsiteY5" fmla="*/ 277 h 831"/>
                    <a:gd name="connsiteX6" fmla="*/ 0 w 2772"/>
                    <a:gd name="connsiteY6" fmla="*/ 277 h 831"/>
                    <a:gd name="connsiteX7" fmla="*/ 0 w 2772"/>
                    <a:gd name="connsiteY7" fmla="*/ 277 h 831"/>
                    <a:gd name="connsiteX8" fmla="*/ 0 w 2772"/>
                    <a:gd name="connsiteY8" fmla="*/ 277 h 831"/>
                    <a:gd name="connsiteX9" fmla="*/ 0 w 2772"/>
                    <a:gd name="connsiteY9" fmla="*/ 277 h 831"/>
                    <a:gd name="connsiteX10" fmla="*/ 0 w 2772"/>
                    <a:gd name="connsiteY10" fmla="*/ 277 h 831"/>
                    <a:gd name="connsiteX11" fmla="*/ 0 w 2772"/>
                    <a:gd name="connsiteY11" fmla="*/ 277 h 831"/>
                    <a:gd name="connsiteX12" fmla="*/ 0 w 2772"/>
                    <a:gd name="connsiteY12" fmla="*/ 277 h 831"/>
                    <a:gd name="connsiteX13" fmla="*/ 0 w 2772"/>
                    <a:gd name="connsiteY13" fmla="*/ 277 h 831"/>
                    <a:gd name="connsiteX14" fmla="*/ 0 w 2772"/>
                    <a:gd name="connsiteY14" fmla="*/ 277 h 831"/>
                    <a:gd name="connsiteX15" fmla="*/ 0 w 2772"/>
                    <a:gd name="connsiteY15" fmla="*/ 277 h 831"/>
                    <a:gd name="connsiteX16" fmla="*/ 0 w 2772"/>
                    <a:gd name="connsiteY16" fmla="*/ 277 h 831"/>
                    <a:gd name="connsiteX17" fmla="*/ 0 w 2772"/>
                    <a:gd name="connsiteY17" fmla="*/ 277 h 831"/>
                    <a:gd name="connsiteX18" fmla="*/ 0 w 2772"/>
                    <a:gd name="connsiteY18" fmla="*/ 277 h 831"/>
                    <a:gd name="connsiteX19" fmla="*/ 0 w 2772"/>
                    <a:gd name="connsiteY19" fmla="*/ 277 h 831"/>
                    <a:gd name="connsiteX20" fmla="*/ 0 w 2772"/>
                    <a:gd name="connsiteY20" fmla="*/ 277 h 831"/>
                    <a:gd name="connsiteX21" fmla="*/ 0 w 2772"/>
                    <a:gd name="connsiteY21" fmla="*/ 0 h 8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2772" h="831">
                      <a:moveTo>
                        <a:pt x="0" y="832"/>
                      </a:moveTo>
                      <a:cubicBezTo>
                        <a:pt x="0" y="832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054" name="Freeform 4053">
                  <a:extLst>
                    <a:ext uri="{FF2B5EF4-FFF2-40B4-BE49-F238E27FC236}">
                      <a16:creationId xmlns:a16="http://schemas.microsoft.com/office/drawing/2014/main" id="{07939A3C-85E1-4FDA-4EEE-32B3600950C0}"/>
                    </a:ext>
                  </a:extLst>
                </p:cNvPr>
                <p:cNvSpPr/>
                <p:nvPr/>
              </p:nvSpPr>
              <p:spPr>
                <a:xfrm>
                  <a:off x="9408671" y="3891947"/>
                  <a:ext cx="277" cy="400"/>
                </a:xfrm>
                <a:custGeom>
                  <a:avLst/>
                  <a:gdLst>
                    <a:gd name="connsiteX0" fmla="*/ 0 w 277"/>
                    <a:gd name="connsiteY0" fmla="*/ 123 h 400"/>
                    <a:gd name="connsiteX1" fmla="*/ 0 w 277"/>
                    <a:gd name="connsiteY1" fmla="*/ 123 h 400"/>
                    <a:gd name="connsiteX2" fmla="*/ 0 w 277"/>
                    <a:gd name="connsiteY2" fmla="*/ 123 h 400"/>
                    <a:gd name="connsiteX3" fmla="*/ 0 w 277"/>
                    <a:gd name="connsiteY3" fmla="*/ 123 h 400"/>
                    <a:gd name="connsiteX4" fmla="*/ 278 w 277"/>
                    <a:gd name="connsiteY4" fmla="*/ 123 h 400"/>
                    <a:gd name="connsiteX5" fmla="*/ 278 w 277"/>
                    <a:gd name="connsiteY5" fmla="*/ 123 h 400"/>
                    <a:gd name="connsiteX6" fmla="*/ 278 w 277"/>
                    <a:gd name="connsiteY6" fmla="*/ 400 h 400"/>
                    <a:gd name="connsiteX7" fmla="*/ 278 w 277"/>
                    <a:gd name="connsiteY7" fmla="*/ 400 h 400"/>
                    <a:gd name="connsiteX8" fmla="*/ 278 w 277"/>
                    <a:gd name="connsiteY8" fmla="*/ 400 h 400"/>
                    <a:gd name="connsiteX9" fmla="*/ 278 w 277"/>
                    <a:gd name="connsiteY9" fmla="*/ 400 h 4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77" h="400">
                      <a:moveTo>
                        <a:pt x="0" y="123"/>
                      </a:moveTo>
                      <a:cubicBezTo>
                        <a:pt x="0" y="123"/>
                        <a:pt x="0" y="123"/>
                        <a:pt x="0" y="123"/>
                      </a:cubicBezTo>
                      <a:cubicBezTo>
                        <a:pt x="0" y="123"/>
                        <a:pt x="0" y="123"/>
                        <a:pt x="0" y="123"/>
                      </a:cubicBezTo>
                      <a:cubicBezTo>
                        <a:pt x="0" y="123"/>
                        <a:pt x="0" y="123"/>
                        <a:pt x="0" y="123"/>
                      </a:cubicBezTo>
                      <a:cubicBezTo>
                        <a:pt x="0" y="123"/>
                        <a:pt x="0" y="-154"/>
                        <a:pt x="278" y="123"/>
                      </a:cubicBezTo>
                      <a:cubicBezTo>
                        <a:pt x="278" y="123"/>
                        <a:pt x="278" y="123"/>
                        <a:pt x="278" y="123"/>
                      </a:cubicBezTo>
                      <a:cubicBezTo>
                        <a:pt x="278" y="123"/>
                        <a:pt x="278" y="400"/>
                        <a:pt x="278" y="400"/>
                      </a:cubicBezTo>
                      <a:cubicBezTo>
                        <a:pt x="278" y="400"/>
                        <a:pt x="278" y="400"/>
                        <a:pt x="278" y="400"/>
                      </a:cubicBezTo>
                      <a:cubicBezTo>
                        <a:pt x="278" y="400"/>
                        <a:pt x="278" y="400"/>
                        <a:pt x="278" y="400"/>
                      </a:cubicBezTo>
                      <a:cubicBezTo>
                        <a:pt x="278" y="400"/>
                        <a:pt x="278" y="400"/>
                        <a:pt x="278" y="40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055" name="Freeform 4054">
                  <a:extLst>
                    <a:ext uri="{FF2B5EF4-FFF2-40B4-BE49-F238E27FC236}">
                      <a16:creationId xmlns:a16="http://schemas.microsoft.com/office/drawing/2014/main" id="{1F96FB8D-CF14-6862-4CA3-91429FD4F169}"/>
                    </a:ext>
                  </a:extLst>
                </p:cNvPr>
                <p:cNvSpPr/>
                <p:nvPr/>
              </p:nvSpPr>
              <p:spPr>
                <a:xfrm>
                  <a:off x="9409780" y="3924771"/>
                  <a:ext cx="2772" cy="2771"/>
                </a:xfrm>
                <a:custGeom>
                  <a:avLst/>
                  <a:gdLst>
                    <a:gd name="connsiteX0" fmla="*/ 0 w 2772"/>
                    <a:gd name="connsiteY0" fmla="*/ 0 h 2771"/>
                    <a:gd name="connsiteX1" fmla="*/ 0 w 2772"/>
                    <a:gd name="connsiteY1" fmla="*/ 0 h 2771"/>
                    <a:gd name="connsiteX2" fmla="*/ 0 w 2772"/>
                    <a:gd name="connsiteY2" fmla="*/ 0 h 2771"/>
                    <a:gd name="connsiteX3" fmla="*/ 0 w 2772"/>
                    <a:gd name="connsiteY3" fmla="*/ 0 h 2771"/>
                    <a:gd name="connsiteX4" fmla="*/ 0 w 2772"/>
                    <a:gd name="connsiteY4" fmla="*/ 0 h 2771"/>
                    <a:gd name="connsiteX5" fmla="*/ 0 w 2772"/>
                    <a:gd name="connsiteY5" fmla="*/ 0 h 2771"/>
                    <a:gd name="connsiteX6" fmla="*/ 0 w 2772"/>
                    <a:gd name="connsiteY6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772" h="277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056" name="Freeform 4055">
                  <a:extLst>
                    <a:ext uri="{FF2B5EF4-FFF2-40B4-BE49-F238E27FC236}">
                      <a16:creationId xmlns:a16="http://schemas.microsoft.com/office/drawing/2014/main" id="{D1D3CB8E-1C42-0C4E-4207-DDD869A35D50}"/>
                    </a:ext>
                  </a:extLst>
                </p:cNvPr>
                <p:cNvSpPr/>
                <p:nvPr/>
              </p:nvSpPr>
              <p:spPr>
                <a:xfrm>
                  <a:off x="9409503" y="3927265"/>
                  <a:ext cx="2772" cy="831"/>
                </a:xfrm>
                <a:custGeom>
                  <a:avLst/>
                  <a:gdLst>
                    <a:gd name="connsiteX0" fmla="*/ 0 w 2772"/>
                    <a:gd name="connsiteY0" fmla="*/ 277 h 831"/>
                    <a:gd name="connsiteX1" fmla="*/ 0 w 2772"/>
                    <a:gd name="connsiteY1" fmla="*/ 277 h 831"/>
                    <a:gd name="connsiteX2" fmla="*/ 0 w 2772"/>
                    <a:gd name="connsiteY2" fmla="*/ 0 h 831"/>
                    <a:gd name="connsiteX3" fmla="*/ 0 w 2772"/>
                    <a:gd name="connsiteY3" fmla="*/ 0 h 831"/>
                    <a:gd name="connsiteX4" fmla="*/ 0 w 2772"/>
                    <a:gd name="connsiteY4" fmla="*/ 0 h 831"/>
                    <a:gd name="connsiteX5" fmla="*/ 0 w 2772"/>
                    <a:gd name="connsiteY5" fmla="*/ 0 h 831"/>
                    <a:gd name="connsiteX6" fmla="*/ 0 w 2772"/>
                    <a:gd name="connsiteY6" fmla="*/ 0 h 831"/>
                    <a:gd name="connsiteX7" fmla="*/ 0 w 2772"/>
                    <a:gd name="connsiteY7" fmla="*/ 0 h 831"/>
                    <a:gd name="connsiteX8" fmla="*/ 0 w 2772"/>
                    <a:gd name="connsiteY8" fmla="*/ 0 h 831"/>
                    <a:gd name="connsiteX9" fmla="*/ 0 w 2772"/>
                    <a:gd name="connsiteY9" fmla="*/ 831 h 831"/>
                    <a:gd name="connsiteX10" fmla="*/ 0 w 2772"/>
                    <a:gd name="connsiteY10" fmla="*/ 831 h 831"/>
                    <a:gd name="connsiteX11" fmla="*/ 0 w 2772"/>
                    <a:gd name="connsiteY11" fmla="*/ 831 h 831"/>
                    <a:gd name="connsiteX12" fmla="*/ 0 w 2772"/>
                    <a:gd name="connsiteY12" fmla="*/ 831 h 831"/>
                    <a:gd name="connsiteX13" fmla="*/ 0 w 2772"/>
                    <a:gd name="connsiteY13" fmla="*/ 831 h 831"/>
                    <a:gd name="connsiteX14" fmla="*/ 0 w 2772"/>
                    <a:gd name="connsiteY14" fmla="*/ 831 h 831"/>
                    <a:gd name="connsiteX15" fmla="*/ 0 w 2772"/>
                    <a:gd name="connsiteY15" fmla="*/ 831 h 831"/>
                    <a:gd name="connsiteX16" fmla="*/ 0 w 2772"/>
                    <a:gd name="connsiteY16" fmla="*/ 831 h 831"/>
                    <a:gd name="connsiteX17" fmla="*/ 0 w 2772"/>
                    <a:gd name="connsiteY17" fmla="*/ 831 h 831"/>
                    <a:gd name="connsiteX18" fmla="*/ 0 w 2772"/>
                    <a:gd name="connsiteY18" fmla="*/ 831 h 831"/>
                    <a:gd name="connsiteX19" fmla="*/ 0 w 2772"/>
                    <a:gd name="connsiteY19" fmla="*/ 831 h 831"/>
                    <a:gd name="connsiteX20" fmla="*/ 0 w 2772"/>
                    <a:gd name="connsiteY20" fmla="*/ 831 h 831"/>
                    <a:gd name="connsiteX21" fmla="*/ 0 w 2772"/>
                    <a:gd name="connsiteY21" fmla="*/ 831 h 831"/>
                    <a:gd name="connsiteX22" fmla="*/ 0 w 2772"/>
                    <a:gd name="connsiteY22" fmla="*/ 831 h 831"/>
                    <a:gd name="connsiteX23" fmla="*/ 0 w 2772"/>
                    <a:gd name="connsiteY23" fmla="*/ 277 h 831"/>
                    <a:gd name="connsiteX24" fmla="*/ 0 w 2772"/>
                    <a:gd name="connsiteY24" fmla="*/ 277 h 8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2772" h="831">
                      <a:moveTo>
                        <a:pt x="0" y="277"/>
                      </a:move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277"/>
                        <a:pt x="0" y="554"/>
                        <a:pt x="0" y="831"/>
                      </a:cubicBezTo>
                      <a:cubicBezTo>
                        <a:pt x="0" y="831"/>
                        <a:pt x="0" y="831"/>
                        <a:pt x="0" y="831"/>
                      </a:cubicBezTo>
                      <a:cubicBezTo>
                        <a:pt x="0" y="831"/>
                        <a:pt x="0" y="831"/>
                        <a:pt x="0" y="831"/>
                      </a:cubicBezTo>
                      <a:cubicBezTo>
                        <a:pt x="0" y="831"/>
                        <a:pt x="0" y="831"/>
                        <a:pt x="0" y="831"/>
                      </a:cubicBezTo>
                      <a:cubicBezTo>
                        <a:pt x="0" y="831"/>
                        <a:pt x="0" y="831"/>
                        <a:pt x="0" y="831"/>
                      </a:cubicBezTo>
                      <a:cubicBezTo>
                        <a:pt x="0" y="831"/>
                        <a:pt x="0" y="831"/>
                        <a:pt x="0" y="831"/>
                      </a:cubicBezTo>
                      <a:cubicBezTo>
                        <a:pt x="0" y="831"/>
                        <a:pt x="0" y="831"/>
                        <a:pt x="0" y="831"/>
                      </a:cubicBezTo>
                      <a:cubicBezTo>
                        <a:pt x="0" y="831"/>
                        <a:pt x="0" y="831"/>
                        <a:pt x="0" y="831"/>
                      </a:cubicBezTo>
                      <a:cubicBezTo>
                        <a:pt x="0" y="831"/>
                        <a:pt x="0" y="831"/>
                        <a:pt x="0" y="831"/>
                      </a:cubicBezTo>
                      <a:cubicBezTo>
                        <a:pt x="0" y="831"/>
                        <a:pt x="0" y="831"/>
                        <a:pt x="0" y="831"/>
                      </a:cubicBezTo>
                      <a:cubicBezTo>
                        <a:pt x="0" y="831"/>
                        <a:pt x="0" y="831"/>
                        <a:pt x="0" y="831"/>
                      </a:cubicBezTo>
                      <a:cubicBezTo>
                        <a:pt x="0" y="831"/>
                        <a:pt x="0" y="831"/>
                        <a:pt x="0" y="831"/>
                      </a:cubicBezTo>
                      <a:cubicBezTo>
                        <a:pt x="0" y="831"/>
                        <a:pt x="0" y="831"/>
                        <a:pt x="0" y="831"/>
                      </a:cubicBezTo>
                      <a:cubicBezTo>
                        <a:pt x="0" y="831"/>
                        <a:pt x="0" y="831"/>
                        <a:pt x="0" y="831"/>
                      </a:cubicBezTo>
                      <a:cubicBezTo>
                        <a:pt x="0" y="831"/>
                        <a:pt x="0" y="554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057" name="Freeform 4056">
                  <a:extLst>
                    <a:ext uri="{FF2B5EF4-FFF2-40B4-BE49-F238E27FC236}">
                      <a16:creationId xmlns:a16="http://schemas.microsoft.com/office/drawing/2014/main" id="{DF94B4DA-6899-9B29-B5AC-D1B44FF855C4}"/>
                    </a:ext>
                  </a:extLst>
                </p:cNvPr>
                <p:cNvSpPr/>
                <p:nvPr/>
              </p:nvSpPr>
              <p:spPr>
                <a:xfrm>
                  <a:off x="9410057" y="3924217"/>
                  <a:ext cx="2772" cy="2771"/>
                </a:xfrm>
                <a:custGeom>
                  <a:avLst/>
                  <a:gdLst>
                    <a:gd name="connsiteX0" fmla="*/ 0 w 2772"/>
                    <a:gd name="connsiteY0" fmla="*/ 0 h 2771"/>
                    <a:gd name="connsiteX1" fmla="*/ 0 w 2772"/>
                    <a:gd name="connsiteY1" fmla="*/ 0 h 2771"/>
                    <a:gd name="connsiteX2" fmla="*/ 0 w 2772"/>
                    <a:gd name="connsiteY2" fmla="*/ 0 h 2771"/>
                    <a:gd name="connsiteX3" fmla="*/ 0 w 2772"/>
                    <a:gd name="connsiteY3" fmla="*/ 0 h 2771"/>
                    <a:gd name="connsiteX4" fmla="*/ 0 w 2772"/>
                    <a:gd name="connsiteY4" fmla="*/ 0 h 2771"/>
                    <a:gd name="connsiteX5" fmla="*/ 0 w 2772"/>
                    <a:gd name="connsiteY5" fmla="*/ 0 h 2771"/>
                    <a:gd name="connsiteX6" fmla="*/ 0 w 2772"/>
                    <a:gd name="connsiteY6" fmla="*/ 0 h 2771"/>
                    <a:gd name="connsiteX7" fmla="*/ 0 w 2772"/>
                    <a:gd name="connsiteY7" fmla="*/ 0 h 2771"/>
                    <a:gd name="connsiteX8" fmla="*/ 0 w 2772"/>
                    <a:gd name="connsiteY8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772" h="277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058" name="Freeform 4057">
                  <a:extLst>
                    <a:ext uri="{FF2B5EF4-FFF2-40B4-BE49-F238E27FC236}">
                      <a16:creationId xmlns:a16="http://schemas.microsoft.com/office/drawing/2014/main" id="{5F5D9DCA-66A0-2C84-A1A4-CA57BB687D55}"/>
                    </a:ext>
                  </a:extLst>
                </p:cNvPr>
                <p:cNvSpPr/>
                <p:nvPr/>
              </p:nvSpPr>
              <p:spPr>
                <a:xfrm>
                  <a:off x="9405899" y="3901493"/>
                  <a:ext cx="2772" cy="2771"/>
                </a:xfrm>
                <a:custGeom>
                  <a:avLst/>
                  <a:gdLst>
                    <a:gd name="connsiteX0" fmla="*/ 0 w 2772"/>
                    <a:gd name="connsiteY0" fmla="*/ 0 h 2771"/>
                    <a:gd name="connsiteX1" fmla="*/ 0 w 2772"/>
                    <a:gd name="connsiteY1" fmla="*/ 0 h 2771"/>
                    <a:gd name="connsiteX2" fmla="*/ 0 w 2772"/>
                    <a:gd name="connsiteY2" fmla="*/ 0 h 2771"/>
                    <a:gd name="connsiteX3" fmla="*/ 0 w 2772"/>
                    <a:gd name="connsiteY3" fmla="*/ 0 h 2771"/>
                    <a:gd name="connsiteX4" fmla="*/ 0 w 2772"/>
                    <a:gd name="connsiteY4" fmla="*/ 0 h 2771"/>
                    <a:gd name="connsiteX5" fmla="*/ 0 w 2772"/>
                    <a:gd name="connsiteY5" fmla="*/ 0 h 2771"/>
                    <a:gd name="connsiteX6" fmla="*/ 0 w 2772"/>
                    <a:gd name="connsiteY6" fmla="*/ 0 h 2771"/>
                    <a:gd name="connsiteX7" fmla="*/ 0 w 2772"/>
                    <a:gd name="connsiteY7" fmla="*/ 0 h 2771"/>
                    <a:gd name="connsiteX8" fmla="*/ 0 w 2772"/>
                    <a:gd name="connsiteY8" fmla="*/ 0 h 2771"/>
                    <a:gd name="connsiteX9" fmla="*/ 0 w 2772"/>
                    <a:gd name="connsiteY9" fmla="*/ 0 h 2771"/>
                    <a:gd name="connsiteX10" fmla="*/ 0 w 2772"/>
                    <a:gd name="connsiteY10" fmla="*/ 0 h 2771"/>
                    <a:gd name="connsiteX11" fmla="*/ 0 w 2772"/>
                    <a:gd name="connsiteY11" fmla="*/ 0 h 2771"/>
                    <a:gd name="connsiteX12" fmla="*/ 0 w 2772"/>
                    <a:gd name="connsiteY12" fmla="*/ 0 h 2771"/>
                    <a:gd name="connsiteX13" fmla="*/ 0 w 2772"/>
                    <a:gd name="connsiteY13" fmla="*/ 0 h 2771"/>
                    <a:gd name="connsiteX14" fmla="*/ 0 w 2772"/>
                    <a:gd name="connsiteY14" fmla="*/ 0 h 2771"/>
                    <a:gd name="connsiteX15" fmla="*/ 0 w 2772"/>
                    <a:gd name="connsiteY15" fmla="*/ 0 h 2771"/>
                    <a:gd name="connsiteX16" fmla="*/ 0 w 2772"/>
                    <a:gd name="connsiteY16" fmla="*/ 0 h 2771"/>
                    <a:gd name="connsiteX17" fmla="*/ 0 w 2772"/>
                    <a:gd name="connsiteY17" fmla="*/ 0 h 2771"/>
                    <a:gd name="connsiteX18" fmla="*/ 0 w 2772"/>
                    <a:gd name="connsiteY18" fmla="*/ 0 h 2771"/>
                    <a:gd name="connsiteX19" fmla="*/ 0 w 2772"/>
                    <a:gd name="connsiteY19" fmla="*/ 0 h 2771"/>
                    <a:gd name="connsiteX20" fmla="*/ 0 w 2772"/>
                    <a:gd name="connsiteY20" fmla="*/ 0 h 2771"/>
                    <a:gd name="connsiteX21" fmla="*/ 0 w 2772"/>
                    <a:gd name="connsiteY21" fmla="*/ 0 h 2771"/>
                    <a:gd name="connsiteX22" fmla="*/ 0 w 2772"/>
                    <a:gd name="connsiteY22" fmla="*/ 0 h 2771"/>
                    <a:gd name="connsiteX23" fmla="*/ 0 w 2772"/>
                    <a:gd name="connsiteY23" fmla="*/ 0 h 2771"/>
                    <a:gd name="connsiteX24" fmla="*/ 0 w 2772"/>
                    <a:gd name="connsiteY24" fmla="*/ 0 h 2771"/>
                    <a:gd name="connsiteX25" fmla="*/ 0 w 2772"/>
                    <a:gd name="connsiteY25" fmla="*/ 0 h 2771"/>
                    <a:gd name="connsiteX26" fmla="*/ 0 w 2772"/>
                    <a:gd name="connsiteY26" fmla="*/ 0 h 2771"/>
                    <a:gd name="connsiteX27" fmla="*/ 0 w 2772"/>
                    <a:gd name="connsiteY27" fmla="*/ 0 h 2771"/>
                    <a:gd name="connsiteX28" fmla="*/ 0 w 2772"/>
                    <a:gd name="connsiteY28" fmla="*/ 0 h 2771"/>
                    <a:gd name="connsiteX29" fmla="*/ 0 w 2772"/>
                    <a:gd name="connsiteY29" fmla="*/ 0 h 2771"/>
                    <a:gd name="connsiteX30" fmla="*/ 0 w 2772"/>
                    <a:gd name="connsiteY30" fmla="*/ 0 h 2771"/>
                    <a:gd name="connsiteX31" fmla="*/ 0 w 2772"/>
                    <a:gd name="connsiteY31" fmla="*/ 0 h 2771"/>
                    <a:gd name="connsiteX32" fmla="*/ 0 w 2772"/>
                    <a:gd name="connsiteY32" fmla="*/ 0 h 2771"/>
                    <a:gd name="connsiteX33" fmla="*/ 0 w 2772"/>
                    <a:gd name="connsiteY33" fmla="*/ 0 h 2771"/>
                    <a:gd name="connsiteX34" fmla="*/ 0 w 2772"/>
                    <a:gd name="connsiteY34" fmla="*/ 0 h 2771"/>
                    <a:gd name="connsiteX35" fmla="*/ 0 w 2772"/>
                    <a:gd name="connsiteY35" fmla="*/ 0 h 2771"/>
                    <a:gd name="connsiteX36" fmla="*/ 0 w 2772"/>
                    <a:gd name="connsiteY36" fmla="*/ 0 h 2771"/>
                    <a:gd name="connsiteX37" fmla="*/ 0 w 2772"/>
                    <a:gd name="connsiteY37" fmla="*/ 0 h 2771"/>
                    <a:gd name="connsiteX38" fmla="*/ 0 w 2772"/>
                    <a:gd name="connsiteY38" fmla="*/ 0 h 2771"/>
                    <a:gd name="connsiteX39" fmla="*/ 0 w 2772"/>
                    <a:gd name="connsiteY39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</a:cxnLst>
                  <a:rect l="l" t="t" r="r" b="b"/>
                  <a:pathLst>
                    <a:path w="2772" h="277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059" name="Freeform 4058">
                  <a:extLst>
                    <a:ext uri="{FF2B5EF4-FFF2-40B4-BE49-F238E27FC236}">
                      <a16:creationId xmlns:a16="http://schemas.microsoft.com/office/drawing/2014/main" id="{6DF7ECFE-DEBF-6F81-7EC8-DCDBB13EECE0}"/>
                    </a:ext>
                  </a:extLst>
                </p:cNvPr>
                <p:cNvSpPr/>
                <p:nvPr/>
              </p:nvSpPr>
              <p:spPr>
                <a:xfrm>
                  <a:off x="9407008" y="3900384"/>
                  <a:ext cx="2772" cy="2771"/>
                </a:xfrm>
                <a:custGeom>
                  <a:avLst/>
                  <a:gdLst>
                    <a:gd name="connsiteX0" fmla="*/ 0 w 2772"/>
                    <a:gd name="connsiteY0" fmla="*/ 0 h 2771"/>
                    <a:gd name="connsiteX1" fmla="*/ 0 w 2772"/>
                    <a:gd name="connsiteY1" fmla="*/ 0 h 2771"/>
                    <a:gd name="connsiteX2" fmla="*/ 0 w 2772"/>
                    <a:gd name="connsiteY2" fmla="*/ 0 h 2771"/>
                    <a:gd name="connsiteX3" fmla="*/ 0 w 2772"/>
                    <a:gd name="connsiteY3" fmla="*/ 0 h 2771"/>
                    <a:gd name="connsiteX4" fmla="*/ 0 w 2772"/>
                    <a:gd name="connsiteY4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772" h="277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060" name="Freeform 4059">
                  <a:extLst>
                    <a:ext uri="{FF2B5EF4-FFF2-40B4-BE49-F238E27FC236}">
                      <a16:creationId xmlns:a16="http://schemas.microsoft.com/office/drawing/2014/main" id="{AAD04EBD-D64D-5186-2D89-A2B58BD45774}"/>
                    </a:ext>
                  </a:extLst>
                </p:cNvPr>
                <p:cNvSpPr/>
                <p:nvPr/>
              </p:nvSpPr>
              <p:spPr>
                <a:xfrm>
                  <a:off x="9406730" y="3897613"/>
                  <a:ext cx="277" cy="2771"/>
                </a:xfrm>
                <a:custGeom>
                  <a:avLst/>
                  <a:gdLst>
                    <a:gd name="connsiteX0" fmla="*/ 0 w 277"/>
                    <a:gd name="connsiteY0" fmla="*/ 1386 h 2771"/>
                    <a:gd name="connsiteX1" fmla="*/ 0 w 277"/>
                    <a:gd name="connsiteY1" fmla="*/ 1109 h 2771"/>
                    <a:gd name="connsiteX2" fmla="*/ 0 w 277"/>
                    <a:gd name="connsiteY2" fmla="*/ 1109 h 2771"/>
                    <a:gd name="connsiteX3" fmla="*/ 0 w 277"/>
                    <a:gd name="connsiteY3" fmla="*/ 1109 h 2771"/>
                    <a:gd name="connsiteX4" fmla="*/ 0 w 277"/>
                    <a:gd name="connsiteY4" fmla="*/ 1109 h 2771"/>
                    <a:gd name="connsiteX5" fmla="*/ 278 w 277"/>
                    <a:gd name="connsiteY5" fmla="*/ 554 h 2771"/>
                    <a:gd name="connsiteX6" fmla="*/ 278 w 277"/>
                    <a:gd name="connsiteY6" fmla="*/ 277 h 2771"/>
                    <a:gd name="connsiteX7" fmla="*/ 278 w 277"/>
                    <a:gd name="connsiteY7" fmla="*/ 277 h 2771"/>
                    <a:gd name="connsiteX8" fmla="*/ 278 w 277"/>
                    <a:gd name="connsiteY8" fmla="*/ 277 h 2771"/>
                    <a:gd name="connsiteX9" fmla="*/ 278 w 277"/>
                    <a:gd name="connsiteY9" fmla="*/ 277 h 2771"/>
                    <a:gd name="connsiteX10" fmla="*/ 278 w 277"/>
                    <a:gd name="connsiteY10" fmla="*/ 277 h 2771"/>
                    <a:gd name="connsiteX11" fmla="*/ 278 w 277"/>
                    <a:gd name="connsiteY11" fmla="*/ 277 h 2771"/>
                    <a:gd name="connsiteX12" fmla="*/ 278 w 277"/>
                    <a:gd name="connsiteY12" fmla="*/ 0 h 2771"/>
                    <a:gd name="connsiteX13" fmla="*/ 278 w 277"/>
                    <a:gd name="connsiteY13" fmla="*/ 0 h 2771"/>
                    <a:gd name="connsiteX14" fmla="*/ 278 w 277"/>
                    <a:gd name="connsiteY14" fmla="*/ 0 h 2771"/>
                    <a:gd name="connsiteX15" fmla="*/ 278 w 277"/>
                    <a:gd name="connsiteY15" fmla="*/ 0 h 2771"/>
                    <a:gd name="connsiteX16" fmla="*/ 278 w 277"/>
                    <a:gd name="connsiteY16" fmla="*/ 0 h 2771"/>
                    <a:gd name="connsiteX17" fmla="*/ 278 w 277"/>
                    <a:gd name="connsiteY17" fmla="*/ 832 h 2771"/>
                    <a:gd name="connsiteX18" fmla="*/ 278 w 277"/>
                    <a:gd name="connsiteY18" fmla="*/ 1386 h 2771"/>
                    <a:gd name="connsiteX19" fmla="*/ 278 w 277"/>
                    <a:gd name="connsiteY19" fmla="*/ 1386 h 2771"/>
                    <a:gd name="connsiteX20" fmla="*/ 278 w 277"/>
                    <a:gd name="connsiteY20" fmla="*/ 1386 h 2771"/>
                    <a:gd name="connsiteX21" fmla="*/ 278 w 277"/>
                    <a:gd name="connsiteY21" fmla="*/ 1386 h 2771"/>
                    <a:gd name="connsiteX22" fmla="*/ 278 w 277"/>
                    <a:gd name="connsiteY22" fmla="*/ 1386 h 2771"/>
                    <a:gd name="connsiteX23" fmla="*/ 278 w 277"/>
                    <a:gd name="connsiteY23" fmla="*/ 1386 h 2771"/>
                    <a:gd name="connsiteX24" fmla="*/ 278 w 277"/>
                    <a:gd name="connsiteY24" fmla="*/ 1663 h 2771"/>
                    <a:gd name="connsiteX25" fmla="*/ 0 w 277"/>
                    <a:gd name="connsiteY25" fmla="*/ 2217 h 2771"/>
                    <a:gd name="connsiteX26" fmla="*/ 0 w 277"/>
                    <a:gd name="connsiteY26" fmla="*/ 2771 h 2771"/>
                    <a:gd name="connsiteX27" fmla="*/ 0 w 277"/>
                    <a:gd name="connsiteY27" fmla="*/ 2771 h 2771"/>
                    <a:gd name="connsiteX28" fmla="*/ 0 w 277"/>
                    <a:gd name="connsiteY28" fmla="*/ 2771 h 2771"/>
                    <a:gd name="connsiteX29" fmla="*/ 0 w 277"/>
                    <a:gd name="connsiteY29" fmla="*/ 2771 h 2771"/>
                    <a:gd name="connsiteX30" fmla="*/ 0 w 277"/>
                    <a:gd name="connsiteY30" fmla="*/ 2771 h 2771"/>
                    <a:gd name="connsiteX31" fmla="*/ 0 w 277"/>
                    <a:gd name="connsiteY31" fmla="*/ 2771 h 2771"/>
                    <a:gd name="connsiteX32" fmla="*/ 0 w 277"/>
                    <a:gd name="connsiteY32" fmla="*/ 2771 h 2771"/>
                    <a:gd name="connsiteX33" fmla="*/ 0 w 277"/>
                    <a:gd name="connsiteY33" fmla="*/ 2771 h 2771"/>
                    <a:gd name="connsiteX34" fmla="*/ 0 w 277"/>
                    <a:gd name="connsiteY34" fmla="*/ 2494 h 2771"/>
                    <a:gd name="connsiteX35" fmla="*/ 0 w 277"/>
                    <a:gd name="connsiteY35" fmla="*/ 2494 h 2771"/>
                    <a:gd name="connsiteX36" fmla="*/ 0 w 277"/>
                    <a:gd name="connsiteY36" fmla="*/ 2494 h 2771"/>
                    <a:gd name="connsiteX37" fmla="*/ 0 w 277"/>
                    <a:gd name="connsiteY37" fmla="*/ 2494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277" h="2771">
                      <a:moveTo>
                        <a:pt x="0" y="1386"/>
                      </a:moveTo>
                      <a:cubicBezTo>
                        <a:pt x="0" y="1386"/>
                        <a:pt x="0" y="1386"/>
                        <a:pt x="0" y="1109"/>
                      </a:cubicBezTo>
                      <a:cubicBezTo>
                        <a:pt x="0" y="1109"/>
                        <a:pt x="0" y="1109"/>
                        <a:pt x="0" y="1109"/>
                      </a:cubicBezTo>
                      <a:cubicBezTo>
                        <a:pt x="0" y="1109"/>
                        <a:pt x="0" y="1109"/>
                        <a:pt x="0" y="1109"/>
                      </a:cubicBezTo>
                      <a:cubicBezTo>
                        <a:pt x="0" y="1109"/>
                        <a:pt x="0" y="1109"/>
                        <a:pt x="0" y="1109"/>
                      </a:cubicBezTo>
                      <a:cubicBezTo>
                        <a:pt x="0" y="1109"/>
                        <a:pt x="278" y="832"/>
                        <a:pt x="278" y="554"/>
                      </a:cubicBezTo>
                      <a:cubicBezTo>
                        <a:pt x="278" y="554"/>
                        <a:pt x="278" y="277"/>
                        <a:pt x="278" y="277"/>
                      </a:cubicBezTo>
                      <a:cubicBezTo>
                        <a:pt x="278" y="277"/>
                        <a:pt x="278" y="277"/>
                        <a:pt x="278" y="277"/>
                      </a:cubicBezTo>
                      <a:cubicBezTo>
                        <a:pt x="278" y="277"/>
                        <a:pt x="278" y="277"/>
                        <a:pt x="278" y="277"/>
                      </a:cubicBezTo>
                      <a:cubicBezTo>
                        <a:pt x="278" y="277"/>
                        <a:pt x="278" y="277"/>
                        <a:pt x="278" y="277"/>
                      </a:cubicBezTo>
                      <a:cubicBezTo>
                        <a:pt x="278" y="277"/>
                        <a:pt x="278" y="277"/>
                        <a:pt x="278" y="277"/>
                      </a:cubicBezTo>
                      <a:cubicBezTo>
                        <a:pt x="278" y="277"/>
                        <a:pt x="278" y="277"/>
                        <a:pt x="278" y="277"/>
                      </a:cubicBezTo>
                      <a:cubicBezTo>
                        <a:pt x="278" y="277"/>
                        <a:pt x="278" y="277"/>
                        <a:pt x="278" y="0"/>
                      </a:cubicBezTo>
                      <a:cubicBezTo>
                        <a:pt x="278" y="0"/>
                        <a:pt x="278" y="0"/>
                        <a:pt x="278" y="0"/>
                      </a:cubicBezTo>
                      <a:cubicBezTo>
                        <a:pt x="278" y="0"/>
                        <a:pt x="278" y="0"/>
                        <a:pt x="278" y="0"/>
                      </a:cubicBezTo>
                      <a:cubicBezTo>
                        <a:pt x="278" y="0"/>
                        <a:pt x="278" y="0"/>
                        <a:pt x="278" y="0"/>
                      </a:cubicBezTo>
                      <a:cubicBezTo>
                        <a:pt x="278" y="0"/>
                        <a:pt x="278" y="0"/>
                        <a:pt x="278" y="0"/>
                      </a:cubicBezTo>
                      <a:cubicBezTo>
                        <a:pt x="278" y="0"/>
                        <a:pt x="278" y="554"/>
                        <a:pt x="278" y="832"/>
                      </a:cubicBezTo>
                      <a:cubicBezTo>
                        <a:pt x="278" y="832"/>
                        <a:pt x="278" y="1109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386"/>
                      </a:cubicBezTo>
                      <a:cubicBezTo>
                        <a:pt x="278" y="1386"/>
                        <a:pt x="278" y="1386"/>
                        <a:pt x="278" y="1663"/>
                      </a:cubicBezTo>
                      <a:cubicBezTo>
                        <a:pt x="278" y="1663"/>
                        <a:pt x="278" y="1940"/>
                        <a:pt x="0" y="2217"/>
                      </a:cubicBezTo>
                      <a:cubicBezTo>
                        <a:pt x="0" y="2217"/>
                        <a:pt x="0" y="2494"/>
                        <a:pt x="0" y="2771"/>
                      </a:cubicBezTo>
                      <a:cubicBezTo>
                        <a:pt x="0" y="2771"/>
                        <a:pt x="0" y="2771"/>
                        <a:pt x="0" y="2771"/>
                      </a:cubicBezTo>
                      <a:cubicBezTo>
                        <a:pt x="0" y="2771"/>
                        <a:pt x="0" y="2771"/>
                        <a:pt x="0" y="2771"/>
                      </a:cubicBezTo>
                      <a:cubicBezTo>
                        <a:pt x="0" y="2771"/>
                        <a:pt x="0" y="2771"/>
                        <a:pt x="0" y="2771"/>
                      </a:cubicBezTo>
                      <a:cubicBezTo>
                        <a:pt x="0" y="2771"/>
                        <a:pt x="0" y="2771"/>
                        <a:pt x="0" y="2771"/>
                      </a:cubicBezTo>
                      <a:cubicBezTo>
                        <a:pt x="0" y="2771"/>
                        <a:pt x="0" y="2771"/>
                        <a:pt x="0" y="2771"/>
                      </a:cubicBezTo>
                      <a:cubicBezTo>
                        <a:pt x="0" y="2771"/>
                        <a:pt x="0" y="2771"/>
                        <a:pt x="0" y="2771"/>
                      </a:cubicBezTo>
                      <a:cubicBezTo>
                        <a:pt x="0" y="2771"/>
                        <a:pt x="0" y="2771"/>
                        <a:pt x="0" y="2771"/>
                      </a:cubicBezTo>
                      <a:cubicBezTo>
                        <a:pt x="0" y="2771"/>
                        <a:pt x="0" y="2771"/>
                        <a:pt x="0" y="2494"/>
                      </a:cubicBezTo>
                      <a:cubicBezTo>
                        <a:pt x="0" y="2494"/>
                        <a:pt x="0" y="2494"/>
                        <a:pt x="0" y="2494"/>
                      </a:cubicBezTo>
                      <a:cubicBezTo>
                        <a:pt x="0" y="2494"/>
                        <a:pt x="0" y="2494"/>
                        <a:pt x="0" y="2494"/>
                      </a:cubicBezTo>
                      <a:cubicBezTo>
                        <a:pt x="0" y="2494"/>
                        <a:pt x="0" y="2494"/>
                        <a:pt x="0" y="2494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061" name="Freeform 4060">
                  <a:extLst>
                    <a:ext uri="{FF2B5EF4-FFF2-40B4-BE49-F238E27FC236}">
                      <a16:creationId xmlns:a16="http://schemas.microsoft.com/office/drawing/2014/main" id="{D5CED7DE-4D8A-6B9A-AEEF-B9119AA5AD83}"/>
                    </a:ext>
                  </a:extLst>
                </p:cNvPr>
                <p:cNvSpPr/>
                <p:nvPr/>
              </p:nvSpPr>
              <p:spPr>
                <a:xfrm>
                  <a:off x="9407840" y="3895950"/>
                  <a:ext cx="2772" cy="2771"/>
                </a:xfrm>
                <a:custGeom>
                  <a:avLst/>
                  <a:gdLst>
                    <a:gd name="connsiteX0" fmla="*/ 0 w 2772"/>
                    <a:gd name="connsiteY0" fmla="*/ 0 h 2771"/>
                    <a:gd name="connsiteX1" fmla="*/ 0 w 2772"/>
                    <a:gd name="connsiteY1" fmla="*/ 0 h 2771"/>
                    <a:gd name="connsiteX2" fmla="*/ 0 w 2772"/>
                    <a:gd name="connsiteY2" fmla="*/ 0 h 2771"/>
                    <a:gd name="connsiteX3" fmla="*/ 0 w 2772"/>
                    <a:gd name="connsiteY3" fmla="*/ 0 h 2771"/>
                    <a:gd name="connsiteX4" fmla="*/ 0 w 2772"/>
                    <a:gd name="connsiteY4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772" h="277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062" name="Freeform 4061">
                  <a:extLst>
                    <a:ext uri="{FF2B5EF4-FFF2-40B4-BE49-F238E27FC236}">
                      <a16:creationId xmlns:a16="http://schemas.microsoft.com/office/drawing/2014/main" id="{13538EF7-F78B-E478-9980-A8B0E65B606C}"/>
                    </a:ext>
                  </a:extLst>
                </p:cNvPr>
                <p:cNvSpPr/>
                <p:nvPr/>
              </p:nvSpPr>
              <p:spPr>
                <a:xfrm>
                  <a:off x="9406730" y="3900107"/>
                  <a:ext cx="2772" cy="2771"/>
                </a:xfrm>
                <a:custGeom>
                  <a:avLst/>
                  <a:gdLst>
                    <a:gd name="connsiteX0" fmla="*/ 0 w 2772"/>
                    <a:gd name="connsiteY0" fmla="*/ 0 h 2771"/>
                    <a:gd name="connsiteX1" fmla="*/ 0 w 2772"/>
                    <a:gd name="connsiteY1" fmla="*/ 0 h 2771"/>
                    <a:gd name="connsiteX2" fmla="*/ 0 w 2772"/>
                    <a:gd name="connsiteY2" fmla="*/ 0 h 2771"/>
                    <a:gd name="connsiteX3" fmla="*/ 0 w 2772"/>
                    <a:gd name="connsiteY3" fmla="*/ 0 h 2771"/>
                    <a:gd name="connsiteX4" fmla="*/ 0 w 2772"/>
                    <a:gd name="connsiteY4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772" h="277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063" name="Freeform 4062">
                  <a:extLst>
                    <a:ext uri="{FF2B5EF4-FFF2-40B4-BE49-F238E27FC236}">
                      <a16:creationId xmlns:a16="http://schemas.microsoft.com/office/drawing/2014/main" id="{79720638-7222-577E-3852-3DEF753570DB}"/>
                    </a:ext>
                  </a:extLst>
                </p:cNvPr>
                <p:cNvSpPr/>
                <p:nvPr/>
              </p:nvSpPr>
              <p:spPr>
                <a:xfrm>
                  <a:off x="9406730" y="3899830"/>
                  <a:ext cx="2772" cy="2771"/>
                </a:xfrm>
                <a:custGeom>
                  <a:avLst/>
                  <a:gdLst>
                    <a:gd name="connsiteX0" fmla="*/ 0 w 2772"/>
                    <a:gd name="connsiteY0" fmla="*/ 0 h 2771"/>
                    <a:gd name="connsiteX1" fmla="*/ 0 w 2772"/>
                    <a:gd name="connsiteY1" fmla="*/ 0 h 2771"/>
                    <a:gd name="connsiteX2" fmla="*/ 0 w 2772"/>
                    <a:gd name="connsiteY2" fmla="*/ 0 h 2771"/>
                    <a:gd name="connsiteX3" fmla="*/ 0 w 2772"/>
                    <a:gd name="connsiteY3" fmla="*/ 0 h 2771"/>
                    <a:gd name="connsiteX4" fmla="*/ 0 w 2772"/>
                    <a:gd name="connsiteY4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772" h="277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064" name="Freeform 4063">
                  <a:extLst>
                    <a:ext uri="{FF2B5EF4-FFF2-40B4-BE49-F238E27FC236}">
                      <a16:creationId xmlns:a16="http://schemas.microsoft.com/office/drawing/2014/main" id="{8B8F9FDA-F845-4829-02FF-3793208F8D42}"/>
                    </a:ext>
                  </a:extLst>
                </p:cNvPr>
                <p:cNvSpPr/>
                <p:nvPr/>
              </p:nvSpPr>
              <p:spPr>
                <a:xfrm>
                  <a:off x="9405622" y="3932530"/>
                  <a:ext cx="2772" cy="554"/>
                </a:xfrm>
                <a:custGeom>
                  <a:avLst/>
                  <a:gdLst>
                    <a:gd name="connsiteX0" fmla="*/ 0 w 2772"/>
                    <a:gd name="connsiteY0" fmla="*/ 0 h 554"/>
                    <a:gd name="connsiteX1" fmla="*/ 0 w 2772"/>
                    <a:gd name="connsiteY1" fmla="*/ 0 h 554"/>
                    <a:gd name="connsiteX2" fmla="*/ 0 w 2772"/>
                    <a:gd name="connsiteY2" fmla="*/ 0 h 554"/>
                    <a:gd name="connsiteX3" fmla="*/ 0 w 2772"/>
                    <a:gd name="connsiteY3" fmla="*/ 0 h 554"/>
                    <a:gd name="connsiteX4" fmla="*/ 0 w 2772"/>
                    <a:gd name="connsiteY4" fmla="*/ 0 h 554"/>
                    <a:gd name="connsiteX5" fmla="*/ 0 w 2772"/>
                    <a:gd name="connsiteY5" fmla="*/ 0 h 554"/>
                    <a:gd name="connsiteX6" fmla="*/ 0 w 2772"/>
                    <a:gd name="connsiteY6" fmla="*/ 0 h 554"/>
                    <a:gd name="connsiteX7" fmla="*/ 0 w 2772"/>
                    <a:gd name="connsiteY7" fmla="*/ 0 h 554"/>
                    <a:gd name="connsiteX8" fmla="*/ 0 w 2772"/>
                    <a:gd name="connsiteY8" fmla="*/ 0 h 554"/>
                    <a:gd name="connsiteX9" fmla="*/ 0 w 2772"/>
                    <a:gd name="connsiteY9" fmla="*/ 0 h 554"/>
                    <a:gd name="connsiteX10" fmla="*/ 0 w 2772"/>
                    <a:gd name="connsiteY10" fmla="*/ 0 h 554"/>
                    <a:gd name="connsiteX11" fmla="*/ 0 w 2772"/>
                    <a:gd name="connsiteY11" fmla="*/ 0 h 554"/>
                    <a:gd name="connsiteX12" fmla="*/ 0 w 2772"/>
                    <a:gd name="connsiteY12" fmla="*/ 554 h 554"/>
                    <a:gd name="connsiteX13" fmla="*/ 0 w 2772"/>
                    <a:gd name="connsiteY13" fmla="*/ 554 h 554"/>
                    <a:gd name="connsiteX14" fmla="*/ 0 w 2772"/>
                    <a:gd name="connsiteY14" fmla="*/ 554 h 554"/>
                    <a:gd name="connsiteX15" fmla="*/ 0 w 2772"/>
                    <a:gd name="connsiteY15" fmla="*/ 554 h 554"/>
                    <a:gd name="connsiteX16" fmla="*/ 0 w 2772"/>
                    <a:gd name="connsiteY16" fmla="*/ 554 h 554"/>
                    <a:gd name="connsiteX17" fmla="*/ 0 w 2772"/>
                    <a:gd name="connsiteY17" fmla="*/ 554 h 554"/>
                    <a:gd name="connsiteX18" fmla="*/ 0 w 2772"/>
                    <a:gd name="connsiteY18" fmla="*/ 554 h 554"/>
                    <a:gd name="connsiteX19" fmla="*/ 0 w 2772"/>
                    <a:gd name="connsiteY19" fmla="*/ 554 h 554"/>
                    <a:gd name="connsiteX20" fmla="*/ 0 w 2772"/>
                    <a:gd name="connsiteY20" fmla="*/ 554 h 554"/>
                    <a:gd name="connsiteX21" fmla="*/ 0 w 2772"/>
                    <a:gd name="connsiteY21" fmla="*/ 554 h 554"/>
                    <a:gd name="connsiteX22" fmla="*/ 0 w 2772"/>
                    <a:gd name="connsiteY22" fmla="*/ 554 h 554"/>
                    <a:gd name="connsiteX23" fmla="*/ 0 w 2772"/>
                    <a:gd name="connsiteY23" fmla="*/ 554 h 554"/>
                    <a:gd name="connsiteX24" fmla="*/ 0 w 2772"/>
                    <a:gd name="connsiteY24" fmla="*/ 554 h 554"/>
                    <a:gd name="connsiteX25" fmla="*/ 0 w 2772"/>
                    <a:gd name="connsiteY25" fmla="*/ 554 h 554"/>
                    <a:gd name="connsiteX26" fmla="*/ 0 w 2772"/>
                    <a:gd name="connsiteY26" fmla="*/ 554 h 554"/>
                    <a:gd name="connsiteX27" fmla="*/ 0 w 2772"/>
                    <a:gd name="connsiteY27" fmla="*/ 554 h 554"/>
                    <a:gd name="connsiteX28" fmla="*/ 0 w 2772"/>
                    <a:gd name="connsiteY28" fmla="*/ 554 h 554"/>
                    <a:gd name="connsiteX29" fmla="*/ 0 w 2772"/>
                    <a:gd name="connsiteY29" fmla="*/ 0 h 5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</a:cxnLst>
                  <a:rect l="l" t="t" r="r" b="b"/>
                  <a:pathLst>
                    <a:path w="2772" h="554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277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277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065" name="Freeform 4064">
                  <a:extLst>
                    <a:ext uri="{FF2B5EF4-FFF2-40B4-BE49-F238E27FC236}">
                      <a16:creationId xmlns:a16="http://schemas.microsoft.com/office/drawing/2014/main" id="{35D0226A-7D1F-D06D-6D6B-487AC055807C}"/>
                    </a:ext>
                  </a:extLst>
                </p:cNvPr>
                <p:cNvSpPr/>
                <p:nvPr/>
              </p:nvSpPr>
              <p:spPr>
                <a:xfrm>
                  <a:off x="9407008" y="3900661"/>
                  <a:ext cx="2772" cy="277"/>
                </a:xfrm>
                <a:custGeom>
                  <a:avLst/>
                  <a:gdLst>
                    <a:gd name="connsiteX0" fmla="*/ 0 w 2772"/>
                    <a:gd name="connsiteY0" fmla="*/ 0 h 277"/>
                    <a:gd name="connsiteX1" fmla="*/ 0 w 2772"/>
                    <a:gd name="connsiteY1" fmla="*/ 0 h 277"/>
                    <a:gd name="connsiteX2" fmla="*/ 0 w 2772"/>
                    <a:gd name="connsiteY2" fmla="*/ 0 h 277"/>
                    <a:gd name="connsiteX3" fmla="*/ 0 w 2772"/>
                    <a:gd name="connsiteY3" fmla="*/ 0 h 277"/>
                    <a:gd name="connsiteX4" fmla="*/ 0 w 2772"/>
                    <a:gd name="connsiteY4" fmla="*/ 0 h 277"/>
                    <a:gd name="connsiteX5" fmla="*/ 0 w 2772"/>
                    <a:gd name="connsiteY5" fmla="*/ 0 h 277"/>
                    <a:gd name="connsiteX6" fmla="*/ 0 w 2772"/>
                    <a:gd name="connsiteY6" fmla="*/ 0 h 277"/>
                    <a:gd name="connsiteX7" fmla="*/ 0 w 2772"/>
                    <a:gd name="connsiteY7" fmla="*/ 277 h 277"/>
                    <a:gd name="connsiteX8" fmla="*/ 0 w 2772"/>
                    <a:gd name="connsiteY8" fmla="*/ 277 h 277"/>
                    <a:gd name="connsiteX9" fmla="*/ 0 w 2772"/>
                    <a:gd name="connsiteY9" fmla="*/ 277 h 277"/>
                    <a:gd name="connsiteX10" fmla="*/ 0 w 2772"/>
                    <a:gd name="connsiteY10" fmla="*/ 277 h 277"/>
                    <a:gd name="connsiteX11" fmla="*/ 0 w 2772"/>
                    <a:gd name="connsiteY11" fmla="*/ 277 h 2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772" h="277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sp>
            <p:nvSpPr>
              <p:cNvPr id="2828" name="Freeform 2827">
                <a:extLst>
                  <a:ext uri="{FF2B5EF4-FFF2-40B4-BE49-F238E27FC236}">
                    <a16:creationId xmlns:a16="http://schemas.microsoft.com/office/drawing/2014/main" id="{F6215D4A-DB89-8D7B-08AD-8C75A957C246}"/>
                  </a:ext>
                </a:extLst>
              </p:cNvPr>
              <p:cNvSpPr/>
              <p:nvPr/>
            </p:nvSpPr>
            <p:spPr>
              <a:xfrm>
                <a:off x="9631115" y="4128466"/>
                <a:ext cx="8040" cy="8590"/>
              </a:xfrm>
              <a:custGeom>
                <a:avLst/>
                <a:gdLst>
                  <a:gd name="connsiteX0" fmla="*/ 8040 w 8040"/>
                  <a:gd name="connsiteY0" fmla="*/ 3325 h 8590"/>
                  <a:gd name="connsiteX1" fmla="*/ 8040 w 8040"/>
                  <a:gd name="connsiteY1" fmla="*/ 3325 h 8590"/>
                  <a:gd name="connsiteX2" fmla="*/ 8040 w 8040"/>
                  <a:gd name="connsiteY2" fmla="*/ 3325 h 8590"/>
                  <a:gd name="connsiteX3" fmla="*/ 8040 w 8040"/>
                  <a:gd name="connsiteY3" fmla="*/ 3325 h 8590"/>
                  <a:gd name="connsiteX4" fmla="*/ 8040 w 8040"/>
                  <a:gd name="connsiteY4" fmla="*/ 3325 h 8590"/>
                  <a:gd name="connsiteX5" fmla="*/ 8040 w 8040"/>
                  <a:gd name="connsiteY5" fmla="*/ 3880 h 8590"/>
                  <a:gd name="connsiteX6" fmla="*/ 7485 w 8040"/>
                  <a:gd name="connsiteY6" fmla="*/ 3880 h 8590"/>
                  <a:gd name="connsiteX7" fmla="*/ 7485 w 8040"/>
                  <a:gd name="connsiteY7" fmla="*/ 3880 h 8590"/>
                  <a:gd name="connsiteX8" fmla="*/ 7485 w 8040"/>
                  <a:gd name="connsiteY8" fmla="*/ 3880 h 8590"/>
                  <a:gd name="connsiteX9" fmla="*/ 7485 w 8040"/>
                  <a:gd name="connsiteY9" fmla="*/ 4434 h 8590"/>
                  <a:gd name="connsiteX10" fmla="*/ 7485 w 8040"/>
                  <a:gd name="connsiteY10" fmla="*/ 4434 h 8590"/>
                  <a:gd name="connsiteX11" fmla="*/ 7485 w 8040"/>
                  <a:gd name="connsiteY11" fmla="*/ 4434 h 8590"/>
                  <a:gd name="connsiteX12" fmla="*/ 7208 w 8040"/>
                  <a:gd name="connsiteY12" fmla="*/ 5542 h 8590"/>
                  <a:gd name="connsiteX13" fmla="*/ 7208 w 8040"/>
                  <a:gd name="connsiteY13" fmla="*/ 5542 h 8590"/>
                  <a:gd name="connsiteX14" fmla="*/ 7208 w 8040"/>
                  <a:gd name="connsiteY14" fmla="*/ 5819 h 8590"/>
                  <a:gd name="connsiteX15" fmla="*/ 7208 w 8040"/>
                  <a:gd name="connsiteY15" fmla="*/ 6651 h 8590"/>
                  <a:gd name="connsiteX16" fmla="*/ 7208 w 8040"/>
                  <a:gd name="connsiteY16" fmla="*/ 6651 h 8590"/>
                  <a:gd name="connsiteX17" fmla="*/ 7208 w 8040"/>
                  <a:gd name="connsiteY17" fmla="*/ 6651 h 8590"/>
                  <a:gd name="connsiteX18" fmla="*/ 7208 w 8040"/>
                  <a:gd name="connsiteY18" fmla="*/ 6928 h 8590"/>
                  <a:gd name="connsiteX19" fmla="*/ 6931 w 8040"/>
                  <a:gd name="connsiteY19" fmla="*/ 6928 h 8590"/>
                  <a:gd name="connsiteX20" fmla="*/ 6654 w 8040"/>
                  <a:gd name="connsiteY20" fmla="*/ 7482 h 8590"/>
                  <a:gd name="connsiteX21" fmla="*/ 6654 w 8040"/>
                  <a:gd name="connsiteY21" fmla="*/ 7482 h 8590"/>
                  <a:gd name="connsiteX22" fmla="*/ 6654 w 8040"/>
                  <a:gd name="connsiteY22" fmla="*/ 7482 h 8590"/>
                  <a:gd name="connsiteX23" fmla="*/ 5268 w 8040"/>
                  <a:gd name="connsiteY23" fmla="*/ 8314 h 8590"/>
                  <a:gd name="connsiteX24" fmla="*/ 4713 w 8040"/>
                  <a:gd name="connsiteY24" fmla="*/ 8314 h 8590"/>
                  <a:gd name="connsiteX25" fmla="*/ 4159 w 8040"/>
                  <a:gd name="connsiteY25" fmla="*/ 8591 h 8590"/>
                  <a:gd name="connsiteX26" fmla="*/ 4159 w 8040"/>
                  <a:gd name="connsiteY26" fmla="*/ 8591 h 8590"/>
                  <a:gd name="connsiteX27" fmla="*/ 3050 w 8040"/>
                  <a:gd name="connsiteY27" fmla="*/ 8591 h 8590"/>
                  <a:gd name="connsiteX28" fmla="*/ 3050 w 8040"/>
                  <a:gd name="connsiteY28" fmla="*/ 8591 h 8590"/>
                  <a:gd name="connsiteX29" fmla="*/ 1941 w 8040"/>
                  <a:gd name="connsiteY29" fmla="*/ 8314 h 8590"/>
                  <a:gd name="connsiteX30" fmla="*/ 1664 w 8040"/>
                  <a:gd name="connsiteY30" fmla="*/ 8314 h 8590"/>
                  <a:gd name="connsiteX31" fmla="*/ 1664 w 8040"/>
                  <a:gd name="connsiteY31" fmla="*/ 8314 h 8590"/>
                  <a:gd name="connsiteX32" fmla="*/ 1386 w 8040"/>
                  <a:gd name="connsiteY32" fmla="*/ 8314 h 8590"/>
                  <a:gd name="connsiteX33" fmla="*/ 554 w 8040"/>
                  <a:gd name="connsiteY33" fmla="*/ 7760 h 8590"/>
                  <a:gd name="connsiteX34" fmla="*/ 554 w 8040"/>
                  <a:gd name="connsiteY34" fmla="*/ 7760 h 8590"/>
                  <a:gd name="connsiteX35" fmla="*/ 0 w 8040"/>
                  <a:gd name="connsiteY35" fmla="*/ 7205 h 8590"/>
                  <a:gd name="connsiteX36" fmla="*/ 0 w 8040"/>
                  <a:gd name="connsiteY36" fmla="*/ 7205 h 8590"/>
                  <a:gd name="connsiteX37" fmla="*/ 0 w 8040"/>
                  <a:gd name="connsiteY37" fmla="*/ 7205 h 8590"/>
                  <a:gd name="connsiteX38" fmla="*/ 0 w 8040"/>
                  <a:gd name="connsiteY38" fmla="*/ 7205 h 8590"/>
                  <a:gd name="connsiteX39" fmla="*/ 0 w 8040"/>
                  <a:gd name="connsiteY39" fmla="*/ 7205 h 8590"/>
                  <a:gd name="connsiteX40" fmla="*/ 0 w 8040"/>
                  <a:gd name="connsiteY40" fmla="*/ 7205 h 8590"/>
                  <a:gd name="connsiteX41" fmla="*/ 0 w 8040"/>
                  <a:gd name="connsiteY41" fmla="*/ 6651 h 8590"/>
                  <a:gd name="connsiteX42" fmla="*/ 0 w 8040"/>
                  <a:gd name="connsiteY42" fmla="*/ 5542 h 8590"/>
                  <a:gd name="connsiteX43" fmla="*/ 0 w 8040"/>
                  <a:gd name="connsiteY43" fmla="*/ 4711 h 8590"/>
                  <a:gd name="connsiteX44" fmla="*/ 554 w 8040"/>
                  <a:gd name="connsiteY44" fmla="*/ 4434 h 8590"/>
                  <a:gd name="connsiteX45" fmla="*/ 554 w 8040"/>
                  <a:gd name="connsiteY45" fmla="*/ 4434 h 8590"/>
                  <a:gd name="connsiteX46" fmla="*/ 1386 w 8040"/>
                  <a:gd name="connsiteY46" fmla="*/ 3325 h 8590"/>
                  <a:gd name="connsiteX47" fmla="*/ 1941 w 8040"/>
                  <a:gd name="connsiteY47" fmla="*/ 2771 h 8590"/>
                  <a:gd name="connsiteX48" fmla="*/ 1941 w 8040"/>
                  <a:gd name="connsiteY48" fmla="*/ 2771 h 8590"/>
                  <a:gd name="connsiteX49" fmla="*/ 2496 w 8040"/>
                  <a:gd name="connsiteY49" fmla="*/ 2217 h 8590"/>
                  <a:gd name="connsiteX50" fmla="*/ 2496 w 8040"/>
                  <a:gd name="connsiteY50" fmla="*/ 2217 h 8590"/>
                  <a:gd name="connsiteX51" fmla="*/ 2772 w 8040"/>
                  <a:gd name="connsiteY51" fmla="*/ 1940 h 8590"/>
                  <a:gd name="connsiteX52" fmla="*/ 2772 w 8040"/>
                  <a:gd name="connsiteY52" fmla="*/ 1940 h 8590"/>
                  <a:gd name="connsiteX53" fmla="*/ 2772 w 8040"/>
                  <a:gd name="connsiteY53" fmla="*/ 1386 h 8590"/>
                  <a:gd name="connsiteX54" fmla="*/ 3327 w 8040"/>
                  <a:gd name="connsiteY54" fmla="*/ 554 h 8590"/>
                  <a:gd name="connsiteX55" fmla="*/ 3327 w 8040"/>
                  <a:gd name="connsiteY55" fmla="*/ 554 h 8590"/>
                  <a:gd name="connsiteX56" fmla="*/ 3604 w 8040"/>
                  <a:gd name="connsiteY56" fmla="*/ 0 h 8590"/>
                  <a:gd name="connsiteX57" fmla="*/ 4159 w 8040"/>
                  <a:gd name="connsiteY57" fmla="*/ 0 h 8590"/>
                  <a:gd name="connsiteX58" fmla="*/ 4990 w 8040"/>
                  <a:gd name="connsiteY58" fmla="*/ 0 h 8590"/>
                  <a:gd name="connsiteX59" fmla="*/ 4990 w 8040"/>
                  <a:gd name="connsiteY59" fmla="*/ 0 h 8590"/>
                  <a:gd name="connsiteX60" fmla="*/ 6099 w 8040"/>
                  <a:gd name="connsiteY60" fmla="*/ 0 h 8590"/>
                  <a:gd name="connsiteX61" fmla="*/ 6654 w 8040"/>
                  <a:gd name="connsiteY61" fmla="*/ 0 h 8590"/>
                  <a:gd name="connsiteX62" fmla="*/ 6654 w 8040"/>
                  <a:gd name="connsiteY62" fmla="*/ 0 h 8590"/>
                  <a:gd name="connsiteX63" fmla="*/ 6654 w 8040"/>
                  <a:gd name="connsiteY63" fmla="*/ 0 h 8590"/>
                  <a:gd name="connsiteX64" fmla="*/ 6931 w 8040"/>
                  <a:gd name="connsiteY64" fmla="*/ 0 h 8590"/>
                  <a:gd name="connsiteX65" fmla="*/ 6931 w 8040"/>
                  <a:gd name="connsiteY65" fmla="*/ 0 h 8590"/>
                  <a:gd name="connsiteX66" fmla="*/ 7208 w 8040"/>
                  <a:gd name="connsiteY66" fmla="*/ 0 h 8590"/>
                  <a:gd name="connsiteX67" fmla="*/ 7763 w 8040"/>
                  <a:gd name="connsiteY67" fmla="*/ 832 h 8590"/>
                  <a:gd name="connsiteX68" fmla="*/ 7763 w 8040"/>
                  <a:gd name="connsiteY68" fmla="*/ 832 h 8590"/>
                  <a:gd name="connsiteX69" fmla="*/ 7763 w 8040"/>
                  <a:gd name="connsiteY69" fmla="*/ 1386 h 8590"/>
                  <a:gd name="connsiteX70" fmla="*/ 7763 w 8040"/>
                  <a:gd name="connsiteY70" fmla="*/ 1386 h 8590"/>
                  <a:gd name="connsiteX71" fmla="*/ 7763 w 8040"/>
                  <a:gd name="connsiteY71" fmla="*/ 1386 h 8590"/>
                  <a:gd name="connsiteX72" fmla="*/ 7763 w 8040"/>
                  <a:gd name="connsiteY72" fmla="*/ 1663 h 8590"/>
                  <a:gd name="connsiteX73" fmla="*/ 7763 w 8040"/>
                  <a:gd name="connsiteY73" fmla="*/ 1663 h 8590"/>
                  <a:gd name="connsiteX74" fmla="*/ 7763 w 8040"/>
                  <a:gd name="connsiteY74" fmla="*/ 2217 h 85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</a:cxnLst>
                <a:rect l="l" t="t" r="r" b="b"/>
                <a:pathLst>
                  <a:path w="8040" h="8590">
                    <a:moveTo>
                      <a:pt x="8040" y="3325"/>
                    </a:moveTo>
                    <a:lnTo>
                      <a:pt x="8040" y="3325"/>
                    </a:lnTo>
                    <a:cubicBezTo>
                      <a:pt x="8040" y="3325"/>
                      <a:pt x="8040" y="3325"/>
                      <a:pt x="8040" y="3325"/>
                    </a:cubicBezTo>
                    <a:lnTo>
                      <a:pt x="8040" y="3325"/>
                    </a:lnTo>
                    <a:cubicBezTo>
                      <a:pt x="8040" y="3325"/>
                      <a:pt x="8040" y="3325"/>
                      <a:pt x="8040" y="3325"/>
                    </a:cubicBezTo>
                    <a:lnTo>
                      <a:pt x="8040" y="3880"/>
                    </a:lnTo>
                    <a:cubicBezTo>
                      <a:pt x="7763" y="3880"/>
                      <a:pt x="7485" y="3880"/>
                      <a:pt x="7485" y="3880"/>
                    </a:cubicBezTo>
                    <a:lnTo>
                      <a:pt x="7485" y="3880"/>
                    </a:lnTo>
                    <a:cubicBezTo>
                      <a:pt x="7485" y="3880"/>
                      <a:pt x="7485" y="3880"/>
                      <a:pt x="7485" y="3880"/>
                    </a:cubicBezTo>
                    <a:lnTo>
                      <a:pt x="7485" y="4434"/>
                    </a:lnTo>
                    <a:cubicBezTo>
                      <a:pt x="7485" y="4434"/>
                      <a:pt x="7485" y="4434"/>
                      <a:pt x="7485" y="4434"/>
                    </a:cubicBezTo>
                    <a:cubicBezTo>
                      <a:pt x="7485" y="4434"/>
                      <a:pt x="7485" y="4434"/>
                      <a:pt x="7485" y="4434"/>
                    </a:cubicBezTo>
                    <a:cubicBezTo>
                      <a:pt x="7485" y="4434"/>
                      <a:pt x="7208" y="5542"/>
                      <a:pt x="7208" y="5542"/>
                    </a:cubicBezTo>
                    <a:lnTo>
                      <a:pt x="7208" y="5542"/>
                    </a:lnTo>
                    <a:cubicBezTo>
                      <a:pt x="7208" y="5542"/>
                      <a:pt x="7208" y="5819"/>
                      <a:pt x="7208" y="5819"/>
                    </a:cubicBezTo>
                    <a:cubicBezTo>
                      <a:pt x="7208" y="5819"/>
                      <a:pt x="7208" y="6651"/>
                      <a:pt x="7208" y="6651"/>
                    </a:cubicBezTo>
                    <a:cubicBezTo>
                      <a:pt x="7208" y="6651"/>
                      <a:pt x="7208" y="6651"/>
                      <a:pt x="7208" y="6651"/>
                    </a:cubicBezTo>
                    <a:lnTo>
                      <a:pt x="7208" y="6651"/>
                    </a:lnTo>
                    <a:cubicBezTo>
                      <a:pt x="7208" y="6651"/>
                      <a:pt x="7208" y="6928"/>
                      <a:pt x="7208" y="6928"/>
                    </a:cubicBezTo>
                    <a:lnTo>
                      <a:pt x="6931" y="6928"/>
                    </a:lnTo>
                    <a:cubicBezTo>
                      <a:pt x="6931" y="7205"/>
                      <a:pt x="6654" y="7482"/>
                      <a:pt x="6654" y="7482"/>
                    </a:cubicBezTo>
                    <a:cubicBezTo>
                      <a:pt x="6654" y="7482"/>
                      <a:pt x="6654" y="7482"/>
                      <a:pt x="6654" y="7482"/>
                    </a:cubicBezTo>
                    <a:lnTo>
                      <a:pt x="6654" y="7482"/>
                    </a:lnTo>
                    <a:cubicBezTo>
                      <a:pt x="6654" y="7482"/>
                      <a:pt x="5268" y="8314"/>
                      <a:pt x="5268" y="8314"/>
                    </a:cubicBezTo>
                    <a:lnTo>
                      <a:pt x="4713" y="8314"/>
                    </a:lnTo>
                    <a:cubicBezTo>
                      <a:pt x="4713" y="8314"/>
                      <a:pt x="4159" y="8591"/>
                      <a:pt x="4159" y="8591"/>
                    </a:cubicBezTo>
                    <a:lnTo>
                      <a:pt x="4159" y="8591"/>
                    </a:lnTo>
                    <a:cubicBezTo>
                      <a:pt x="4159" y="8591"/>
                      <a:pt x="3050" y="8591"/>
                      <a:pt x="3050" y="8591"/>
                    </a:cubicBezTo>
                    <a:lnTo>
                      <a:pt x="3050" y="8591"/>
                    </a:lnTo>
                    <a:cubicBezTo>
                      <a:pt x="3050" y="8591"/>
                      <a:pt x="1941" y="8314"/>
                      <a:pt x="1941" y="8314"/>
                    </a:cubicBezTo>
                    <a:cubicBezTo>
                      <a:pt x="1941" y="8314"/>
                      <a:pt x="1664" y="8314"/>
                      <a:pt x="1664" y="8314"/>
                    </a:cubicBezTo>
                    <a:cubicBezTo>
                      <a:pt x="1664" y="8314"/>
                      <a:pt x="1664" y="8314"/>
                      <a:pt x="1664" y="8314"/>
                    </a:cubicBezTo>
                    <a:cubicBezTo>
                      <a:pt x="1664" y="8314"/>
                      <a:pt x="1386" y="8314"/>
                      <a:pt x="1386" y="8314"/>
                    </a:cubicBezTo>
                    <a:cubicBezTo>
                      <a:pt x="1386" y="8314"/>
                      <a:pt x="554" y="7760"/>
                      <a:pt x="554" y="7760"/>
                    </a:cubicBezTo>
                    <a:lnTo>
                      <a:pt x="554" y="7760"/>
                    </a:lnTo>
                    <a:cubicBezTo>
                      <a:pt x="554" y="7760"/>
                      <a:pt x="0" y="7205"/>
                      <a:pt x="0" y="7205"/>
                    </a:cubicBezTo>
                    <a:cubicBezTo>
                      <a:pt x="0" y="7205"/>
                      <a:pt x="0" y="7205"/>
                      <a:pt x="0" y="7205"/>
                    </a:cubicBezTo>
                    <a:cubicBezTo>
                      <a:pt x="0" y="7205"/>
                      <a:pt x="0" y="7205"/>
                      <a:pt x="0" y="7205"/>
                    </a:cubicBezTo>
                    <a:lnTo>
                      <a:pt x="0" y="7205"/>
                    </a:lnTo>
                    <a:cubicBezTo>
                      <a:pt x="0" y="7205"/>
                      <a:pt x="0" y="7205"/>
                      <a:pt x="0" y="7205"/>
                    </a:cubicBezTo>
                    <a:cubicBezTo>
                      <a:pt x="0" y="7205"/>
                      <a:pt x="0" y="7205"/>
                      <a:pt x="0" y="7205"/>
                    </a:cubicBezTo>
                    <a:cubicBezTo>
                      <a:pt x="0" y="7205"/>
                      <a:pt x="0" y="6651"/>
                      <a:pt x="0" y="6651"/>
                    </a:cubicBezTo>
                    <a:cubicBezTo>
                      <a:pt x="0" y="6651"/>
                      <a:pt x="0" y="5542"/>
                      <a:pt x="0" y="5542"/>
                    </a:cubicBezTo>
                    <a:lnTo>
                      <a:pt x="0" y="4711"/>
                    </a:lnTo>
                    <a:cubicBezTo>
                      <a:pt x="278" y="4711"/>
                      <a:pt x="554" y="4434"/>
                      <a:pt x="554" y="4434"/>
                    </a:cubicBezTo>
                    <a:lnTo>
                      <a:pt x="554" y="4434"/>
                    </a:lnTo>
                    <a:cubicBezTo>
                      <a:pt x="554" y="4157"/>
                      <a:pt x="1386" y="3325"/>
                      <a:pt x="1386" y="3325"/>
                    </a:cubicBezTo>
                    <a:lnTo>
                      <a:pt x="1941" y="2771"/>
                    </a:lnTo>
                    <a:cubicBezTo>
                      <a:pt x="1941" y="2771"/>
                      <a:pt x="1941" y="2771"/>
                      <a:pt x="1941" y="2771"/>
                    </a:cubicBezTo>
                    <a:cubicBezTo>
                      <a:pt x="1941" y="2771"/>
                      <a:pt x="2496" y="2217"/>
                      <a:pt x="2496" y="2217"/>
                    </a:cubicBezTo>
                    <a:lnTo>
                      <a:pt x="2496" y="2217"/>
                    </a:lnTo>
                    <a:cubicBezTo>
                      <a:pt x="2496" y="2217"/>
                      <a:pt x="2772" y="1940"/>
                      <a:pt x="2772" y="1940"/>
                    </a:cubicBezTo>
                    <a:lnTo>
                      <a:pt x="2772" y="1940"/>
                    </a:lnTo>
                    <a:cubicBezTo>
                      <a:pt x="2772" y="1940"/>
                      <a:pt x="2772" y="1386"/>
                      <a:pt x="2772" y="1386"/>
                    </a:cubicBezTo>
                    <a:lnTo>
                      <a:pt x="3327" y="554"/>
                    </a:lnTo>
                    <a:lnTo>
                      <a:pt x="3327" y="554"/>
                    </a:lnTo>
                    <a:cubicBezTo>
                      <a:pt x="3327" y="554"/>
                      <a:pt x="3604" y="0"/>
                      <a:pt x="3604" y="0"/>
                    </a:cubicBezTo>
                    <a:cubicBezTo>
                      <a:pt x="3604" y="0"/>
                      <a:pt x="4159" y="0"/>
                      <a:pt x="4159" y="0"/>
                    </a:cubicBezTo>
                    <a:cubicBezTo>
                      <a:pt x="4159" y="0"/>
                      <a:pt x="4713" y="0"/>
                      <a:pt x="4990" y="0"/>
                    </a:cubicBezTo>
                    <a:cubicBezTo>
                      <a:pt x="4990" y="0"/>
                      <a:pt x="4990" y="0"/>
                      <a:pt x="4990" y="0"/>
                    </a:cubicBezTo>
                    <a:lnTo>
                      <a:pt x="6099" y="0"/>
                    </a:lnTo>
                    <a:cubicBezTo>
                      <a:pt x="6099" y="0"/>
                      <a:pt x="6377" y="0"/>
                      <a:pt x="6654" y="0"/>
                    </a:cubicBezTo>
                    <a:cubicBezTo>
                      <a:pt x="6654" y="0"/>
                      <a:pt x="6654" y="0"/>
                      <a:pt x="6654" y="0"/>
                    </a:cubicBezTo>
                    <a:cubicBezTo>
                      <a:pt x="6654" y="0"/>
                      <a:pt x="6654" y="0"/>
                      <a:pt x="6654" y="0"/>
                    </a:cubicBezTo>
                    <a:lnTo>
                      <a:pt x="6931" y="0"/>
                    </a:lnTo>
                    <a:cubicBezTo>
                      <a:pt x="6931" y="0"/>
                      <a:pt x="6931" y="0"/>
                      <a:pt x="6931" y="0"/>
                    </a:cubicBezTo>
                    <a:cubicBezTo>
                      <a:pt x="6931" y="0"/>
                      <a:pt x="7208" y="0"/>
                      <a:pt x="7208" y="0"/>
                    </a:cubicBezTo>
                    <a:lnTo>
                      <a:pt x="7763" y="832"/>
                    </a:lnTo>
                    <a:lnTo>
                      <a:pt x="7763" y="832"/>
                    </a:lnTo>
                    <a:cubicBezTo>
                      <a:pt x="7763" y="832"/>
                      <a:pt x="7763" y="1386"/>
                      <a:pt x="7763" y="1386"/>
                    </a:cubicBezTo>
                    <a:cubicBezTo>
                      <a:pt x="7763" y="1386"/>
                      <a:pt x="7763" y="1386"/>
                      <a:pt x="7763" y="1386"/>
                    </a:cubicBezTo>
                    <a:lnTo>
                      <a:pt x="7763" y="1386"/>
                    </a:lnTo>
                    <a:cubicBezTo>
                      <a:pt x="7763" y="1386"/>
                      <a:pt x="7763" y="1663"/>
                      <a:pt x="7763" y="1663"/>
                    </a:cubicBezTo>
                    <a:lnTo>
                      <a:pt x="7763" y="1663"/>
                    </a:lnTo>
                    <a:cubicBezTo>
                      <a:pt x="7763" y="1940"/>
                      <a:pt x="7763" y="2217"/>
                      <a:pt x="7763" y="2217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grpSp>
            <p:nvGrpSpPr>
              <p:cNvPr id="2829" name="Graphic 248">
                <a:extLst>
                  <a:ext uri="{FF2B5EF4-FFF2-40B4-BE49-F238E27FC236}">
                    <a16:creationId xmlns:a16="http://schemas.microsoft.com/office/drawing/2014/main" id="{18E9877C-0171-50C6-22E6-4EB2175EFA71}"/>
                  </a:ext>
                </a:extLst>
              </p:cNvPr>
              <p:cNvGrpSpPr/>
              <p:nvPr/>
            </p:nvGrpSpPr>
            <p:grpSpPr>
              <a:xfrm>
                <a:off x="9453408" y="3710289"/>
                <a:ext cx="329813" cy="294580"/>
                <a:chOff x="10116173" y="3709170"/>
                <a:chExt cx="329813" cy="294580"/>
              </a:xfrm>
              <a:grpFill/>
            </p:grpSpPr>
            <p:grpSp>
              <p:nvGrpSpPr>
                <p:cNvPr id="3940" name="Graphic 248">
                  <a:extLst>
                    <a:ext uri="{FF2B5EF4-FFF2-40B4-BE49-F238E27FC236}">
                      <a16:creationId xmlns:a16="http://schemas.microsoft.com/office/drawing/2014/main" id="{1226DDC6-DB12-CA8D-99A0-E88DFAEE8BC6}"/>
                    </a:ext>
                  </a:extLst>
                </p:cNvPr>
                <p:cNvGrpSpPr/>
                <p:nvPr/>
              </p:nvGrpSpPr>
              <p:grpSpPr>
                <a:xfrm>
                  <a:off x="10116173" y="3796464"/>
                  <a:ext cx="46297" cy="56809"/>
                  <a:chOff x="10116173" y="3796464"/>
                  <a:chExt cx="46297" cy="56809"/>
                </a:xfrm>
                <a:grpFill/>
              </p:grpSpPr>
              <p:sp>
                <p:nvSpPr>
                  <p:cNvPr id="3979" name="Freeform 3978">
                    <a:extLst>
                      <a:ext uri="{FF2B5EF4-FFF2-40B4-BE49-F238E27FC236}">
                        <a16:creationId xmlns:a16="http://schemas.microsoft.com/office/drawing/2014/main" id="{8714D487-1077-345A-E1B4-F2F3C5CE6B7C}"/>
                      </a:ext>
                    </a:extLst>
                  </p:cNvPr>
                  <p:cNvSpPr/>
                  <p:nvPr/>
                </p:nvSpPr>
                <p:spPr>
                  <a:xfrm>
                    <a:off x="10116173" y="3849394"/>
                    <a:ext cx="5936" cy="3879"/>
                  </a:xfrm>
                  <a:custGeom>
                    <a:avLst/>
                    <a:gdLst>
                      <a:gd name="connsiteX0" fmla="*/ 5822 w 5936"/>
                      <a:gd name="connsiteY0" fmla="*/ 1386 h 3879"/>
                      <a:gd name="connsiteX1" fmla="*/ 4435 w 5936"/>
                      <a:gd name="connsiteY1" fmla="*/ 832 h 3879"/>
                      <a:gd name="connsiteX2" fmla="*/ 3604 w 5936"/>
                      <a:gd name="connsiteY2" fmla="*/ 832 h 3879"/>
                      <a:gd name="connsiteX3" fmla="*/ 3049 w 5936"/>
                      <a:gd name="connsiteY3" fmla="*/ 277 h 3879"/>
                      <a:gd name="connsiteX4" fmla="*/ 2217 w 5936"/>
                      <a:gd name="connsiteY4" fmla="*/ 277 h 3879"/>
                      <a:gd name="connsiteX5" fmla="*/ 831 w 5936"/>
                      <a:gd name="connsiteY5" fmla="*/ 0 h 3879"/>
                      <a:gd name="connsiteX6" fmla="*/ 0 w 5936"/>
                      <a:gd name="connsiteY6" fmla="*/ 1109 h 3879"/>
                      <a:gd name="connsiteX7" fmla="*/ 0 w 5936"/>
                      <a:gd name="connsiteY7" fmla="*/ 1663 h 3879"/>
                      <a:gd name="connsiteX8" fmla="*/ 0 w 5936"/>
                      <a:gd name="connsiteY8" fmla="*/ 2494 h 3879"/>
                      <a:gd name="connsiteX9" fmla="*/ 1109 w 5936"/>
                      <a:gd name="connsiteY9" fmla="*/ 3603 h 3879"/>
                      <a:gd name="connsiteX10" fmla="*/ 2495 w 5936"/>
                      <a:gd name="connsiteY10" fmla="*/ 3880 h 3879"/>
                      <a:gd name="connsiteX11" fmla="*/ 3049 w 5936"/>
                      <a:gd name="connsiteY11" fmla="*/ 3880 h 3879"/>
                      <a:gd name="connsiteX12" fmla="*/ 3604 w 5936"/>
                      <a:gd name="connsiteY12" fmla="*/ 3880 h 3879"/>
                      <a:gd name="connsiteX13" fmla="*/ 4990 w 5936"/>
                      <a:gd name="connsiteY13" fmla="*/ 3880 h 3879"/>
                      <a:gd name="connsiteX14" fmla="*/ 5822 w 5936"/>
                      <a:gd name="connsiteY14" fmla="*/ 3049 h 3879"/>
                      <a:gd name="connsiteX15" fmla="*/ 5545 w 5936"/>
                      <a:gd name="connsiteY15" fmla="*/ 1940 h 3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5936" h="3879">
                        <a:moveTo>
                          <a:pt x="5822" y="1386"/>
                        </a:moveTo>
                        <a:cubicBezTo>
                          <a:pt x="5545" y="1109"/>
                          <a:pt x="4990" y="832"/>
                          <a:pt x="4435" y="832"/>
                        </a:cubicBezTo>
                        <a:cubicBezTo>
                          <a:pt x="4435" y="832"/>
                          <a:pt x="3881" y="832"/>
                          <a:pt x="3604" y="832"/>
                        </a:cubicBezTo>
                        <a:cubicBezTo>
                          <a:pt x="3604" y="832"/>
                          <a:pt x="3327" y="554"/>
                          <a:pt x="3049" y="277"/>
                        </a:cubicBezTo>
                        <a:cubicBezTo>
                          <a:pt x="3049" y="277"/>
                          <a:pt x="2495" y="277"/>
                          <a:pt x="2217" y="277"/>
                        </a:cubicBezTo>
                        <a:cubicBezTo>
                          <a:pt x="1663" y="277"/>
                          <a:pt x="1386" y="0"/>
                          <a:pt x="831" y="0"/>
                        </a:cubicBezTo>
                        <a:cubicBezTo>
                          <a:pt x="277" y="0"/>
                          <a:pt x="0" y="554"/>
                          <a:pt x="0" y="1109"/>
                        </a:cubicBezTo>
                        <a:cubicBezTo>
                          <a:pt x="0" y="1109"/>
                          <a:pt x="0" y="1386"/>
                          <a:pt x="0" y="1663"/>
                        </a:cubicBezTo>
                        <a:cubicBezTo>
                          <a:pt x="0" y="1663"/>
                          <a:pt x="0" y="2217"/>
                          <a:pt x="0" y="2494"/>
                        </a:cubicBezTo>
                        <a:cubicBezTo>
                          <a:pt x="0" y="3049"/>
                          <a:pt x="554" y="3326"/>
                          <a:pt x="1109" y="3603"/>
                        </a:cubicBezTo>
                        <a:cubicBezTo>
                          <a:pt x="1663" y="3603"/>
                          <a:pt x="1941" y="3880"/>
                          <a:pt x="2495" y="3880"/>
                        </a:cubicBezTo>
                        <a:cubicBezTo>
                          <a:pt x="2495" y="3880"/>
                          <a:pt x="2772" y="3880"/>
                          <a:pt x="3049" y="3880"/>
                        </a:cubicBezTo>
                        <a:cubicBezTo>
                          <a:pt x="3049" y="3880"/>
                          <a:pt x="3327" y="3880"/>
                          <a:pt x="3604" y="3880"/>
                        </a:cubicBezTo>
                        <a:cubicBezTo>
                          <a:pt x="4159" y="3880"/>
                          <a:pt x="4435" y="3880"/>
                          <a:pt x="4990" y="3880"/>
                        </a:cubicBezTo>
                        <a:cubicBezTo>
                          <a:pt x="5545" y="3880"/>
                          <a:pt x="5545" y="3326"/>
                          <a:pt x="5822" y="3049"/>
                        </a:cubicBezTo>
                        <a:cubicBezTo>
                          <a:pt x="6099" y="2771"/>
                          <a:pt x="5822" y="2217"/>
                          <a:pt x="5545" y="1940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980" name="Freeform 3979">
                    <a:extLst>
                      <a:ext uri="{FF2B5EF4-FFF2-40B4-BE49-F238E27FC236}">
                        <a16:creationId xmlns:a16="http://schemas.microsoft.com/office/drawing/2014/main" id="{C87501D2-C4D2-FE16-6DF8-8F65A86CB9CA}"/>
                      </a:ext>
                    </a:extLst>
                  </p:cNvPr>
                  <p:cNvSpPr/>
                  <p:nvPr/>
                </p:nvSpPr>
                <p:spPr>
                  <a:xfrm>
                    <a:off x="10152768" y="3796464"/>
                    <a:ext cx="9703" cy="10253"/>
                  </a:xfrm>
                  <a:custGeom>
                    <a:avLst/>
                    <a:gdLst>
                      <a:gd name="connsiteX0" fmla="*/ 832 w 9703"/>
                      <a:gd name="connsiteY0" fmla="*/ 5542 h 10253"/>
                      <a:gd name="connsiteX1" fmla="*/ 277 w 9703"/>
                      <a:gd name="connsiteY1" fmla="*/ 3880 h 10253"/>
                      <a:gd name="connsiteX2" fmla="*/ 1109 w 9703"/>
                      <a:gd name="connsiteY2" fmla="*/ 2217 h 10253"/>
                      <a:gd name="connsiteX3" fmla="*/ 2495 w 9703"/>
                      <a:gd name="connsiteY3" fmla="*/ 1109 h 10253"/>
                      <a:gd name="connsiteX4" fmla="*/ 4713 w 9703"/>
                      <a:gd name="connsiteY4" fmla="*/ 0 h 10253"/>
                      <a:gd name="connsiteX5" fmla="*/ 6931 w 9703"/>
                      <a:gd name="connsiteY5" fmla="*/ 554 h 10253"/>
                      <a:gd name="connsiteX6" fmla="*/ 7208 w 9703"/>
                      <a:gd name="connsiteY6" fmla="*/ 1109 h 10253"/>
                      <a:gd name="connsiteX7" fmla="*/ 7763 w 9703"/>
                      <a:gd name="connsiteY7" fmla="*/ 1663 h 10253"/>
                      <a:gd name="connsiteX8" fmla="*/ 9703 w 9703"/>
                      <a:gd name="connsiteY8" fmla="*/ 5265 h 10253"/>
                      <a:gd name="connsiteX9" fmla="*/ 9703 w 9703"/>
                      <a:gd name="connsiteY9" fmla="*/ 6651 h 10253"/>
                      <a:gd name="connsiteX10" fmla="*/ 9426 w 9703"/>
                      <a:gd name="connsiteY10" fmla="*/ 8037 h 10253"/>
                      <a:gd name="connsiteX11" fmla="*/ 8594 w 9703"/>
                      <a:gd name="connsiteY11" fmla="*/ 9422 h 10253"/>
                      <a:gd name="connsiteX12" fmla="*/ 7763 w 9703"/>
                      <a:gd name="connsiteY12" fmla="*/ 10254 h 10253"/>
                      <a:gd name="connsiteX13" fmla="*/ 6653 w 9703"/>
                      <a:gd name="connsiteY13" fmla="*/ 10254 h 10253"/>
                      <a:gd name="connsiteX14" fmla="*/ 4435 w 9703"/>
                      <a:gd name="connsiteY14" fmla="*/ 9699 h 10253"/>
                      <a:gd name="connsiteX15" fmla="*/ 4159 w 9703"/>
                      <a:gd name="connsiteY15" fmla="*/ 9145 h 10253"/>
                      <a:gd name="connsiteX16" fmla="*/ 3881 w 9703"/>
                      <a:gd name="connsiteY16" fmla="*/ 8591 h 10253"/>
                      <a:gd name="connsiteX17" fmla="*/ 3049 w 9703"/>
                      <a:gd name="connsiteY17" fmla="*/ 7760 h 10253"/>
                      <a:gd name="connsiteX18" fmla="*/ 2218 w 9703"/>
                      <a:gd name="connsiteY18" fmla="*/ 6928 h 10253"/>
                      <a:gd name="connsiteX19" fmla="*/ 1386 w 9703"/>
                      <a:gd name="connsiteY19" fmla="*/ 6097 h 10253"/>
                      <a:gd name="connsiteX20" fmla="*/ 0 w 9703"/>
                      <a:gd name="connsiteY20" fmla="*/ 4711 h 102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9703" h="10253">
                        <a:moveTo>
                          <a:pt x="832" y="5542"/>
                        </a:moveTo>
                        <a:cubicBezTo>
                          <a:pt x="554" y="4988"/>
                          <a:pt x="277" y="4711"/>
                          <a:pt x="277" y="3880"/>
                        </a:cubicBezTo>
                        <a:cubicBezTo>
                          <a:pt x="277" y="3326"/>
                          <a:pt x="554" y="2771"/>
                          <a:pt x="1109" y="2217"/>
                        </a:cubicBezTo>
                        <a:cubicBezTo>
                          <a:pt x="1663" y="1940"/>
                          <a:pt x="2218" y="1386"/>
                          <a:pt x="2495" y="1109"/>
                        </a:cubicBezTo>
                        <a:cubicBezTo>
                          <a:pt x="3327" y="832"/>
                          <a:pt x="3881" y="277"/>
                          <a:pt x="4713" y="0"/>
                        </a:cubicBezTo>
                        <a:cubicBezTo>
                          <a:pt x="5545" y="0"/>
                          <a:pt x="6377" y="0"/>
                          <a:pt x="6931" y="554"/>
                        </a:cubicBezTo>
                        <a:cubicBezTo>
                          <a:pt x="6931" y="554"/>
                          <a:pt x="6931" y="832"/>
                          <a:pt x="7208" y="1109"/>
                        </a:cubicBezTo>
                        <a:cubicBezTo>
                          <a:pt x="7208" y="1109"/>
                          <a:pt x="7485" y="1386"/>
                          <a:pt x="7763" y="1663"/>
                        </a:cubicBezTo>
                        <a:cubicBezTo>
                          <a:pt x="8871" y="2494"/>
                          <a:pt x="9426" y="3880"/>
                          <a:pt x="9703" y="5265"/>
                        </a:cubicBezTo>
                        <a:cubicBezTo>
                          <a:pt x="9703" y="5819"/>
                          <a:pt x="9703" y="6097"/>
                          <a:pt x="9703" y="6651"/>
                        </a:cubicBezTo>
                        <a:cubicBezTo>
                          <a:pt x="9703" y="7205"/>
                          <a:pt x="9703" y="7760"/>
                          <a:pt x="9426" y="8037"/>
                        </a:cubicBezTo>
                        <a:cubicBezTo>
                          <a:pt x="9426" y="8591"/>
                          <a:pt x="8871" y="9145"/>
                          <a:pt x="8594" y="9422"/>
                        </a:cubicBezTo>
                        <a:cubicBezTo>
                          <a:pt x="8594" y="9699"/>
                          <a:pt x="8317" y="9976"/>
                          <a:pt x="7763" y="10254"/>
                        </a:cubicBezTo>
                        <a:cubicBezTo>
                          <a:pt x="7485" y="10254"/>
                          <a:pt x="6931" y="10254"/>
                          <a:pt x="6653" y="10254"/>
                        </a:cubicBezTo>
                        <a:cubicBezTo>
                          <a:pt x="5822" y="10254"/>
                          <a:pt x="5267" y="10254"/>
                          <a:pt x="4435" y="9699"/>
                        </a:cubicBezTo>
                        <a:cubicBezTo>
                          <a:pt x="4435" y="9699"/>
                          <a:pt x="4435" y="9422"/>
                          <a:pt x="4159" y="9145"/>
                        </a:cubicBezTo>
                        <a:cubicBezTo>
                          <a:pt x="4159" y="9145"/>
                          <a:pt x="4159" y="8868"/>
                          <a:pt x="3881" y="8591"/>
                        </a:cubicBezTo>
                        <a:cubicBezTo>
                          <a:pt x="3881" y="8314"/>
                          <a:pt x="3327" y="8037"/>
                          <a:pt x="3049" y="7760"/>
                        </a:cubicBezTo>
                        <a:cubicBezTo>
                          <a:pt x="3049" y="7482"/>
                          <a:pt x="2495" y="7205"/>
                          <a:pt x="2218" y="6928"/>
                        </a:cubicBezTo>
                        <a:cubicBezTo>
                          <a:pt x="2218" y="6651"/>
                          <a:pt x="1663" y="6374"/>
                          <a:pt x="1386" y="6097"/>
                        </a:cubicBezTo>
                        <a:cubicBezTo>
                          <a:pt x="832" y="5542"/>
                          <a:pt x="277" y="4988"/>
                          <a:pt x="0" y="4711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sp>
              <p:nvSpPr>
                <p:cNvPr id="3941" name="Freeform 3940">
                  <a:extLst>
                    <a:ext uri="{FF2B5EF4-FFF2-40B4-BE49-F238E27FC236}">
                      <a16:creationId xmlns:a16="http://schemas.microsoft.com/office/drawing/2014/main" id="{6611D9F9-F0A2-BF5B-E545-F1764354A1CE}"/>
                    </a:ext>
                  </a:extLst>
                </p:cNvPr>
                <p:cNvSpPr/>
                <p:nvPr/>
              </p:nvSpPr>
              <p:spPr>
                <a:xfrm>
                  <a:off x="10243978" y="3796186"/>
                  <a:ext cx="11198" cy="6096"/>
                </a:xfrm>
                <a:custGeom>
                  <a:avLst/>
                  <a:gdLst>
                    <a:gd name="connsiteX0" fmla="*/ 8317 w 11198"/>
                    <a:gd name="connsiteY0" fmla="*/ 5819 h 6096"/>
                    <a:gd name="connsiteX1" fmla="*/ 4990 w 11198"/>
                    <a:gd name="connsiteY1" fmla="*/ 6097 h 6096"/>
                    <a:gd name="connsiteX2" fmla="*/ 4436 w 11198"/>
                    <a:gd name="connsiteY2" fmla="*/ 6097 h 6096"/>
                    <a:gd name="connsiteX3" fmla="*/ 3882 w 11198"/>
                    <a:gd name="connsiteY3" fmla="*/ 6097 h 6096"/>
                    <a:gd name="connsiteX4" fmla="*/ 2772 w 11198"/>
                    <a:gd name="connsiteY4" fmla="*/ 5542 h 6096"/>
                    <a:gd name="connsiteX5" fmla="*/ 1386 w 11198"/>
                    <a:gd name="connsiteY5" fmla="*/ 4711 h 6096"/>
                    <a:gd name="connsiteX6" fmla="*/ 0 w 11198"/>
                    <a:gd name="connsiteY6" fmla="*/ 3325 h 6096"/>
                    <a:gd name="connsiteX7" fmla="*/ 0 w 11198"/>
                    <a:gd name="connsiteY7" fmla="*/ 3325 h 6096"/>
                    <a:gd name="connsiteX8" fmla="*/ 0 w 11198"/>
                    <a:gd name="connsiteY8" fmla="*/ 3048 h 6096"/>
                    <a:gd name="connsiteX9" fmla="*/ 554 w 11198"/>
                    <a:gd name="connsiteY9" fmla="*/ 1940 h 6096"/>
                    <a:gd name="connsiteX10" fmla="*/ 1664 w 11198"/>
                    <a:gd name="connsiteY10" fmla="*/ 832 h 6096"/>
                    <a:gd name="connsiteX11" fmla="*/ 3050 w 11198"/>
                    <a:gd name="connsiteY11" fmla="*/ 277 h 6096"/>
                    <a:gd name="connsiteX12" fmla="*/ 4436 w 11198"/>
                    <a:gd name="connsiteY12" fmla="*/ 277 h 6096"/>
                    <a:gd name="connsiteX13" fmla="*/ 5268 w 11198"/>
                    <a:gd name="connsiteY13" fmla="*/ 0 h 6096"/>
                    <a:gd name="connsiteX14" fmla="*/ 6931 w 11198"/>
                    <a:gd name="connsiteY14" fmla="*/ 0 h 6096"/>
                    <a:gd name="connsiteX15" fmla="*/ 7208 w 11198"/>
                    <a:gd name="connsiteY15" fmla="*/ 0 h 6096"/>
                    <a:gd name="connsiteX16" fmla="*/ 7208 w 11198"/>
                    <a:gd name="connsiteY16" fmla="*/ 554 h 6096"/>
                    <a:gd name="connsiteX17" fmla="*/ 8040 w 11198"/>
                    <a:gd name="connsiteY17" fmla="*/ 832 h 6096"/>
                    <a:gd name="connsiteX18" fmla="*/ 10258 w 11198"/>
                    <a:gd name="connsiteY18" fmla="*/ 2494 h 6096"/>
                    <a:gd name="connsiteX19" fmla="*/ 11089 w 11198"/>
                    <a:gd name="connsiteY19" fmla="*/ 3603 h 6096"/>
                    <a:gd name="connsiteX20" fmla="*/ 10535 w 11198"/>
                    <a:gd name="connsiteY20" fmla="*/ 4711 h 6096"/>
                    <a:gd name="connsiteX21" fmla="*/ 9426 w 11198"/>
                    <a:gd name="connsiteY21" fmla="*/ 5265 h 6096"/>
                    <a:gd name="connsiteX22" fmla="*/ 8040 w 11198"/>
                    <a:gd name="connsiteY22" fmla="*/ 5265 h 60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11198" h="6096">
                      <a:moveTo>
                        <a:pt x="8317" y="5819"/>
                      </a:moveTo>
                      <a:cubicBezTo>
                        <a:pt x="7208" y="5819"/>
                        <a:pt x="6099" y="5819"/>
                        <a:pt x="4990" y="6097"/>
                      </a:cubicBezTo>
                      <a:cubicBezTo>
                        <a:pt x="4990" y="6097"/>
                        <a:pt x="4713" y="6097"/>
                        <a:pt x="4436" y="6097"/>
                      </a:cubicBezTo>
                      <a:cubicBezTo>
                        <a:pt x="4436" y="6097"/>
                        <a:pt x="4159" y="6097"/>
                        <a:pt x="3882" y="6097"/>
                      </a:cubicBezTo>
                      <a:cubicBezTo>
                        <a:pt x="3604" y="6097"/>
                        <a:pt x="3050" y="5819"/>
                        <a:pt x="2772" y="5542"/>
                      </a:cubicBezTo>
                      <a:cubicBezTo>
                        <a:pt x="2218" y="5542"/>
                        <a:pt x="1941" y="4988"/>
                        <a:pt x="1386" y="4711"/>
                      </a:cubicBezTo>
                      <a:cubicBezTo>
                        <a:pt x="832" y="4157"/>
                        <a:pt x="554" y="3603"/>
                        <a:pt x="0" y="3325"/>
                      </a:cubicBezTo>
                      <a:cubicBezTo>
                        <a:pt x="0" y="3325"/>
                        <a:pt x="0" y="3325"/>
                        <a:pt x="0" y="3325"/>
                      </a:cubicBezTo>
                      <a:cubicBezTo>
                        <a:pt x="0" y="3325"/>
                        <a:pt x="0" y="3325"/>
                        <a:pt x="0" y="3048"/>
                      </a:cubicBezTo>
                      <a:cubicBezTo>
                        <a:pt x="0" y="2771"/>
                        <a:pt x="0" y="2217"/>
                        <a:pt x="554" y="1940"/>
                      </a:cubicBezTo>
                      <a:cubicBezTo>
                        <a:pt x="832" y="1386"/>
                        <a:pt x="1109" y="1109"/>
                        <a:pt x="1664" y="832"/>
                      </a:cubicBezTo>
                      <a:cubicBezTo>
                        <a:pt x="1941" y="554"/>
                        <a:pt x="2496" y="277"/>
                        <a:pt x="3050" y="277"/>
                      </a:cubicBezTo>
                      <a:cubicBezTo>
                        <a:pt x="3604" y="277"/>
                        <a:pt x="3882" y="277"/>
                        <a:pt x="4436" y="277"/>
                      </a:cubicBezTo>
                      <a:cubicBezTo>
                        <a:pt x="4436" y="277"/>
                        <a:pt x="4990" y="277"/>
                        <a:pt x="5268" y="0"/>
                      </a:cubicBezTo>
                      <a:cubicBezTo>
                        <a:pt x="5822" y="0"/>
                        <a:pt x="6377" y="0"/>
                        <a:pt x="6931" y="0"/>
                      </a:cubicBezTo>
                      <a:cubicBezTo>
                        <a:pt x="6931" y="0"/>
                        <a:pt x="6931" y="0"/>
                        <a:pt x="7208" y="0"/>
                      </a:cubicBezTo>
                      <a:cubicBezTo>
                        <a:pt x="7208" y="0"/>
                        <a:pt x="7208" y="277"/>
                        <a:pt x="7208" y="554"/>
                      </a:cubicBezTo>
                      <a:cubicBezTo>
                        <a:pt x="7208" y="554"/>
                        <a:pt x="7763" y="832"/>
                        <a:pt x="8040" y="832"/>
                      </a:cubicBezTo>
                      <a:cubicBezTo>
                        <a:pt x="8871" y="832"/>
                        <a:pt x="9703" y="1663"/>
                        <a:pt x="10258" y="2494"/>
                      </a:cubicBezTo>
                      <a:cubicBezTo>
                        <a:pt x="10535" y="2771"/>
                        <a:pt x="10813" y="3325"/>
                        <a:pt x="11089" y="3603"/>
                      </a:cubicBezTo>
                      <a:cubicBezTo>
                        <a:pt x="11367" y="3880"/>
                        <a:pt x="11089" y="4711"/>
                        <a:pt x="10535" y="4711"/>
                      </a:cubicBezTo>
                      <a:cubicBezTo>
                        <a:pt x="9981" y="4711"/>
                        <a:pt x="9981" y="5265"/>
                        <a:pt x="9426" y="5265"/>
                      </a:cubicBezTo>
                      <a:cubicBezTo>
                        <a:pt x="8871" y="5265"/>
                        <a:pt x="8595" y="5265"/>
                        <a:pt x="8040" y="5265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grpSp>
              <p:nvGrpSpPr>
                <p:cNvPr id="3942" name="Graphic 248">
                  <a:extLst>
                    <a:ext uri="{FF2B5EF4-FFF2-40B4-BE49-F238E27FC236}">
                      <a16:creationId xmlns:a16="http://schemas.microsoft.com/office/drawing/2014/main" id="{FF6B5410-A86A-2094-1229-21378AC53374}"/>
                    </a:ext>
                  </a:extLst>
                </p:cNvPr>
                <p:cNvGrpSpPr/>
                <p:nvPr/>
              </p:nvGrpSpPr>
              <p:grpSpPr>
                <a:xfrm>
                  <a:off x="10276137" y="3802504"/>
                  <a:ext cx="35486" cy="10587"/>
                  <a:chOff x="10276137" y="3802504"/>
                  <a:chExt cx="35486" cy="10587"/>
                </a:xfrm>
                <a:grpFill/>
              </p:grpSpPr>
              <p:sp>
                <p:nvSpPr>
                  <p:cNvPr id="3976" name="Freeform 3975">
                    <a:extLst>
                      <a:ext uri="{FF2B5EF4-FFF2-40B4-BE49-F238E27FC236}">
                        <a16:creationId xmlns:a16="http://schemas.microsoft.com/office/drawing/2014/main" id="{BBAED3FC-6033-322A-F482-84EBF269DA5A}"/>
                      </a:ext>
                    </a:extLst>
                  </p:cNvPr>
                  <p:cNvSpPr/>
                  <p:nvPr/>
                </p:nvSpPr>
                <p:spPr>
                  <a:xfrm>
                    <a:off x="10276137" y="3810597"/>
                    <a:ext cx="7485" cy="2494"/>
                  </a:xfrm>
                  <a:custGeom>
                    <a:avLst/>
                    <a:gdLst>
                      <a:gd name="connsiteX0" fmla="*/ 6931 w 7485"/>
                      <a:gd name="connsiteY0" fmla="*/ 554 h 2494"/>
                      <a:gd name="connsiteX1" fmla="*/ 7485 w 7485"/>
                      <a:gd name="connsiteY1" fmla="*/ 1940 h 2494"/>
                      <a:gd name="connsiteX2" fmla="*/ 6099 w 7485"/>
                      <a:gd name="connsiteY2" fmla="*/ 2494 h 2494"/>
                      <a:gd name="connsiteX3" fmla="*/ 4435 w 7485"/>
                      <a:gd name="connsiteY3" fmla="*/ 2494 h 2494"/>
                      <a:gd name="connsiteX4" fmla="*/ 3049 w 7485"/>
                      <a:gd name="connsiteY4" fmla="*/ 2494 h 2494"/>
                      <a:gd name="connsiteX5" fmla="*/ 2218 w 7485"/>
                      <a:gd name="connsiteY5" fmla="*/ 2494 h 2494"/>
                      <a:gd name="connsiteX6" fmla="*/ 1386 w 7485"/>
                      <a:gd name="connsiteY6" fmla="*/ 2494 h 2494"/>
                      <a:gd name="connsiteX7" fmla="*/ 554 w 7485"/>
                      <a:gd name="connsiteY7" fmla="*/ 2494 h 2494"/>
                      <a:gd name="connsiteX8" fmla="*/ 0 w 7485"/>
                      <a:gd name="connsiteY8" fmla="*/ 1940 h 2494"/>
                      <a:gd name="connsiteX9" fmla="*/ 0 w 7485"/>
                      <a:gd name="connsiteY9" fmla="*/ 1386 h 2494"/>
                      <a:gd name="connsiteX10" fmla="*/ 277 w 7485"/>
                      <a:gd name="connsiteY10" fmla="*/ 554 h 2494"/>
                      <a:gd name="connsiteX11" fmla="*/ 1386 w 7485"/>
                      <a:gd name="connsiteY11" fmla="*/ 554 h 2494"/>
                      <a:gd name="connsiteX12" fmla="*/ 3049 w 7485"/>
                      <a:gd name="connsiteY12" fmla="*/ 832 h 2494"/>
                      <a:gd name="connsiteX13" fmla="*/ 4159 w 7485"/>
                      <a:gd name="connsiteY13" fmla="*/ 832 h 2494"/>
                      <a:gd name="connsiteX14" fmla="*/ 4990 w 7485"/>
                      <a:gd name="connsiteY14" fmla="*/ 277 h 2494"/>
                      <a:gd name="connsiteX15" fmla="*/ 5822 w 7485"/>
                      <a:gd name="connsiteY15" fmla="*/ 0 h 2494"/>
                      <a:gd name="connsiteX16" fmla="*/ 6653 w 7485"/>
                      <a:gd name="connsiteY16" fmla="*/ 0 h 2494"/>
                      <a:gd name="connsiteX17" fmla="*/ 7208 w 7485"/>
                      <a:gd name="connsiteY17" fmla="*/ 554 h 24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7485" h="2494">
                        <a:moveTo>
                          <a:pt x="6931" y="554"/>
                        </a:moveTo>
                        <a:cubicBezTo>
                          <a:pt x="6931" y="832"/>
                          <a:pt x="7485" y="1386"/>
                          <a:pt x="7485" y="1940"/>
                        </a:cubicBezTo>
                        <a:cubicBezTo>
                          <a:pt x="7485" y="2494"/>
                          <a:pt x="6377" y="2494"/>
                          <a:pt x="6099" y="2494"/>
                        </a:cubicBezTo>
                        <a:cubicBezTo>
                          <a:pt x="5545" y="2494"/>
                          <a:pt x="4990" y="2494"/>
                          <a:pt x="4435" y="2494"/>
                        </a:cubicBezTo>
                        <a:cubicBezTo>
                          <a:pt x="3881" y="2494"/>
                          <a:pt x="3604" y="2494"/>
                          <a:pt x="3049" y="2494"/>
                        </a:cubicBezTo>
                        <a:cubicBezTo>
                          <a:pt x="2772" y="2494"/>
                          <a:pt x="2495" y="2494"/>
                          <a:pt x="2218" y="2494"/>
                        </a:cubicBezTo>
                        <a:cubicBezTo>
                          <a:pt x="1941" y="2494"/>
                          <a:pt x="1663" y="2494"/>
                          <a:pt x="1386" y="2494"/>
                        </a:cubicBezTo>
                        <a:cubicBezTo>
                          <a:pt x="1109" y="2494"/>
                          <a:pt x="832" y="2494"/>
                          <a:pt x="554" y="2494"/>
                        </a:cubicBezTo>
                        <a:cubicBezTo>
                          <a:pt x="554" y="2494"/>
                          <a:pt x="0" y="2494"/>
                          <a:pt x="0" y="1940"/>
                        </a:cubicBezTo>
                        <a:cubicBezTo>
                          <a:pt x="0" y="1940"/>
                          <a:pt x="0" y="1663"/>
                          <a:pt x="0" y="1386"/>
                        </a:cubicBezTo>
                        <a:cubicBezTo>
                          <a:pt x="0" y="1109"/>
                          <a:pt x="0" y="832"/>
                          <a:pt x="277" y="554"/>
                        </a:cubicBezTo>
                        <a:cubicBezTo>
                          <a:pt x="277" y="554"/>
                          <a:pt x="1109" y="554"/>
                          <a:pt x="1386" y="554"/>
                        </a:cubicBezTo>
                        <a:cubicBezTo>
                          <a:pt x="1941" y="554"/>
                          <a:pt x="2495" y="554"/>
                          <a:pt x="3049" y="832"/>
                        </a:cubicBezTo>
                        <a:cubicBezTo>
                          <a:pt x="3327" y="832"/>
                          <a:pt x="3881" y="832"/>
                          <a:pt x="4159" y="832"/>
                        </a:cubicBezTo>
                        <a:cubicBezTo>
                          <a:pt x="4435" y="832"/>
                          <a:pt x="4713" y="832"/>
                          <a:pt x="4990" y="277"/>
                        </a:cubicBezTo>
                        <a:cubicBezTo>
                          <a:pt x="4990" y="277"/>
                          <a:pt x="5545" y="277"/>
                          <a:pt x="5822" y="0"/>
                        </a:cubicBezTo>
                        <a:cubicBezTo>
                          <a:pt x="6099" y="0"/>
                          <a:pt x="6377" y="0"/>
                          <a:pt x="6653" y="0"/>
                        </a:cubicBezTo>
                        <a:cubicBezTo>
                          <a:pt x="6653" y="0"/>
                          <a:pt x="7208" y="277"/>
                          <a:pt x="7208" y="554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977" name="Freeform 3976">
                    <a:extLst>
                      <a:ext uri="{FF2B5EF4-FFF2-40B4-BE49-F238E27FC236}">
                        <a16:creationId xmlns:a16="http://schemas.microsoft.com/office/drawing/2014/main" id="{65138A23-9AEE-D871-61E3-54C76F68ED05}"/>
                      </a:ext>
                    </a:extLst>
                  </p:cNvPr>
                  <p:cNvSpPr/>
                  <p:nvPr/>
                </p:nvSpPr>
                <p:spPr>
                  <a:xfrm>
                    <a:off x="10284731" y="3802504"/>
                    <a:ext cx="13307" cy="9478"/>
                  </a:xfrm>
                  <a:custGeom>
                    <a:avLst/>
                    <a:gdLst>
                      <a:gd name="connsiteX0" fmla="*/ 2496 w 13307"/>
                      <a:gd name="connsiteY0" fmla="*/ 8370 h 9478"/>
                      <a:gd name="connsiteX1" fmla="*/ 1386 w 13307"/>
                      <a:gd name="connsiteY1" fmla="*/ 7539 h 9478"/>
                      <a:gd name="connsiteX2" fmla="*/ 555 w 13307"/>
                      <a:gd name="connsiteY2" fmla="*/ 6985 h 9478"/>
                      <a:gd name="connsiteX3" fmla="*/ 0 w 13307"/>
                      <a:gd name="connsiteY3" fmla="*/ 6153 h 9478"/>
                      <a:gd name="connsiteX4" fmla="*/ 0 w 13307"/>
                      <a:gd name="connsiteY4" fmla="*/ 5322 h 9478"/>
                      <a:gd name="connsiteX5" fmla="*/ 832 w 13307"/>
                      <a:gd name="connsiteY5" fmla="*/ 3105 h 9478"/>
                      <a:gd name="connsiteX6" fmla="*/ 1664 w 13307"/>
                      <a:gd name="connsiteY6" fmla="*/ 1442 h 9478"/>
                      <a:gd name="connsiteX7" fmla="*/ 3050 w 13307"/>
                      <a:gd name="connsiteY7" fmla="*/ 334 h 9478"/>
                      <a:gd name="connsiteX8" fmla="*/ 5268 w 13307"/>
                      <a:gd name="connsiteY8" fmla="*/ 611 h 9478"/>
                      <a:gd name="connsiteX9" fmla="*/ 8040 w 13307"/>
                      <a:gd name="connsiteY9" fmla="*/ 57 h 9478"/>
                      <a:gd name="connsiteX10" fmla="*/ 9426 w 13307"/>
                      <a:gd name="connsiteY10" fmla="*/ 888 h 9478"/>
                      <a:gd name="connsiteX11" fmla="*/ 11089 w 13307"/>
                      <a:gd name="connsiteY11" fmla="*/ 888 h 9478"/>
                      <a:gd name="connsiteX12" fmla="*/ 12476 w 13307"/>
                      <a:gd name="connsiteY12" fmla="*/ 57 h 9478"/>
                      <a:gd name="connsiteX13" fmla="*/ 12753 w 13307"/>
                      <a:gd name="connsiteY13" fmla="*/ 57 h 9478"/>
                      <a:gd name="connsiteX14" fmla="*/ 13307 w 13307"/>
                      <a:gd name="connsiteY14" fmla="*/ 611 h 9478"/>
                      <a:gd name="connsiteX15" fmla="*/ 13031 w 13307"/>
                      <a:gd name="connsiteY15" fmla="*/ 3382 h 9478"/>
                      <a:gd name="connsiteX16" fmla="*/ 13031 w 13307"/>
                      <a:gd name="connsiteY16" fmla="*/ 3382 h 9478"/>
                      <a:gd name="connsiteX17" fmla="*/ 12753 w 13307"/>
                      <a:gd name="connsiteY17" fmla="*/ 3382 h 9478"/>
                      <a:gd name="connsiteX18" fmla="*/ 9981 w 13307"/>
                      <a:gd name="connsiteY18" fmla="*/ 4213 h 9478"/>
                      <a:gd name="connsiteX19" fmla="*/ 9426 w 13307"/>
                      <a:gd name="connsiteY19" fmla="*/ 5876 h 9478"/>
                      <a:gd name="connsiteX20" fmla="*/ 9426 w 13307"/>
                      <a:gd name="connsiteY20" fmla="*/ 7816 h 9478"/>
                      <a:gd name="connsiteX21" fmla="*/ 9426 w 13307"/>
                      <a:gd name="connsiteY21" fmla="*/ 8924 h 9478"/>
                      <a:gd name="connsiteX22" fmla="*/ 8317 w 13307"/>
                      <a:gd name="connsiteY22" fmla="*/ 9479 h 9478"/>
                      <a:gd name="connsiteX23" fmla="*/ 6931 w 13307"/>
                      <a:gd name="connsiteY23" fmla="*/ 9479 h 9478"/>
                      <a:gd name="connsiteX24" fmla="*/ 5822 w 13307"/>
                      <a:gd name="connsiteY24" fmla="*/ 9201 h 9478"/>
                      <a:gd name="connsiteX25" fmla="*/ 4990 w 13307"/>
                      <a:gd name="connsiteY25" fmla="*/ 8924 h 9478"/>
                      <a:gd name="connsiteX26" fmla="*/ 4159 w 13307"/>
                      <a:gd name="connsiteY26" fmla="*/ 8647 h 9478"/>
                      <a:gd name="connsiteX27" fmla="*/ 2496 w 13307"/>
                      <a:gd name="connsiteY27" fmla="*/ 8093 h 94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</a:cxnLst>
                    <a:rect l="l" t="t" r="r" b="b"/>
                    <a:pathLst>
                      <a:path w="13307" h="9478">
                        <a:moveTo>
                          <a:pt x="2496" y="8370"/>
                        </a:moveTo>
                        <a:cubicBezTo>
                          <a:pt x="2218" y="8370"/>
                          <a:pt x="1664" y="7816"/>
                          <a:pt x="1386" y="7539"/>
                        </a:cubicBezTo>
                        <a:cubicBezTo>
                          <a:pt x="1109" y="7539"/>
                          <a:pt x="832" y="7262"/>
                          <a:pt x="555" y="6985"/>
                        </a:cubicBezTo>
                        <a:cubicBezTo>
                          <a:pt x="278" y="6707"/>
                          <a:pt x="0" y="6430"/>
                          <a:pt x="0" y="6153"/>
                        </a:cubicBezTo>
                        <a:cubicBezTo>
                          <a:pt x="0" y="5876"/>
                          <a:pt x="0" y="5599"/>
                          <a:pt x="0" y="5322"/>
                        </a:cubicBezTo>
                        <a:cubicBezTo>
                          <a:pt x="278" y="4491"/>
                          <a:pt x="555" y="3936"/>
                          <a:pt x="832" y="3105"/>
                        </a:cubicBezTo>
                        <a:cubicBezTo>
                          <a:pt x="832" y="2550"/>
                          <a:pt x="1109" y="1996"/>
                          <a:pt x="1664" y="1442"/>
                        </a:cubicBezTo>
                        <a:cubicBezTo>
                          <a:pt x="1941" y="888"/>
                          <a:pt x="2496" y="611"/>
                          <a:pt x="3050" y="334"/>
                        </a:cubicBezTo>
                        <a:cubicBezTo>
                          <a:pt x="3882" y="334"/>
                          <a:pt x="4436" y="611"/>
                          <a:pt x="5268" y="611"/>
                        </a:cubicBezTo>
                        <a:cubicBezTo>
                          <a:pt x="6100" y="611"/>
                          <a:pt x="7208" y="-221"/>
                          <a:pt x="8040" y="57"/>
                        </a:cubicBezTo>
                        <a:cubicBezTo>
                          <a:pt x="8595" y="57"/>
                          <a:pt x="8872" y="611"/>
                          <a:pt x="9426" y="888"/>
                        </a:cubicBezTo>
                        <a:cubicBezTo>
                          <a:pt x="9981" y="1165"/>
                          <a:pt x="10535" y="1165"/>
                          <a:pt x="11089" y="888"/>
                        </a:cubicBezTo>
                        <a:cubicBezTo>
                          <a:pt x="11644" y="611"/>
                          <a:pt x="12199" y="334"/>
                          <a:pt x="12476" y="57"/>
                        </a:cubicBezTo>
                        <a:cubicBezTo>
                          <a:pt x="12476" y="57"/>
                          <a:pt x="12476" y="57"/>
                          <a:pt x="12753" y="57"/>
                        </a:cubicBezTo>
                        <a:cubicBezTo>
                          <a:pt x="12753" y="57"/>
                          <a:pt x="13031" y="334"/>
                          <a:pt x="13307" y="611"/>
                        </a:cubicBezTo>
                        <a:cubicBezTo>
                          <a:pt x="13307" y="1442"/>
                          <a:pt x="13307" y="2550"/>
                          <a:pt x="13031" y="3382"/>
                        </a:cubicBezTo>
                        <a:cubicBezTo>
                          <a:pt x="13031" y="3382"/>
                          <a:pt x="13031" y="3382"/>
                          <a:pt x="13031" y="3382"/>
                        </a:cubicBezTo>
                        <a:cubicBezTo>
                          <a:pt x="13031" y="3382"/>
                          <a:pt x="13031" y="3382"/>
                          <a:pt x="12753" y="3382"/>
                        </a:cubicBezTo>
                        <a:cubicBezTo>
                          <a:pt x="11644" y="3382"/>
                          <a:pt x="10535" y="3382"/>
                          <a:pt x="9981" y="4213"/>
                        </a:cubicBezTo>
                        <a:cubicBezTo>
                          <a:pt x="9426" y="4768"/>
                          <a:pt x="9426" y="5322"/>
                          <a:pt x="9426" y="5876"/>
                        </a:cubicBezTo>
                        <a:cubicBezTo>
                          <a:pt x="9426" y="6430"/>
                          <a:pt x="9426" y="6985"/>
                          <a:pt x="9426" y="7816"/>
                        </a:cubicBezTo>
                        <a:cubicBezTo>
                          <a:pt x="9426" y="8370"/>
                          <a:pt x="9426" y="8647"/>
                          <a:pt x="9426" y="8924"/>
                        </a:cubicBezTo>
                        <a:cubicBezTo>
                          <a:pt x="9426" y="9201"/>
                          <a:pt x="8872" y="9479"/>
                          <a:pt x="8317" y="9479"/>
                        </a:cubicBezTo>
                        <a:cubicBezTo>
                          <a:pt x="7763" y="9479"/>
                          <a:pt x="7208" y="9479"/>
                          <a:pt x="6931" y="9479"/>
                        </a:cubicBezTo>
                        <a:cubicBezTo>
                          <a:pt x="6654" y="9479"/>
                          <a:pt x="6100" y="9479"/>
                          <a:pt x="5822" y="9201"/>
                        </a:cubicBezTo>
                        <a:cubicBezTo>
                          <a:pt x="5822" y="9201"/>
                          <a:pt x="5268" y="9201"/>
                          <a:pt x="4990" y="8924"/>
                        </a:cubicBezTo>
                        <a:cubicBezTo>
                          <a:pt x="4990" y="8924"/>
                          <a:pt x="4436" y="8647"/>
                          <a:pt x="4159" y="8647"/>
                        </a:cubicBezTo>
                        <a:cubicBezTo>
                          <a:pt x="3604" y="8647"/>
                          <a:pt x="3050" y="8647"/>
                          <a:pt x="2496" y="8093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978" name="Freeform 3977">
                    <a:extLst>
                      <a:ext uri="{FF2B5EF4-FFF2-40B4-BE49-F238E27FC236}">
                        <a16:creationId xmlns:a16="http://schemas.microsoft.com/office/drawing/2014/main" id="{EE113687-EFD0-7B41-5D69-A4B57CF95553}"/>
                      </a:ext>
                    </a:extLst>
                  </p:cNvPr>
                  <p:cNvSpPr/>
                  <p:nvPr/>
                </p:nvSpPr>
                <p:spPr>
                  <a:xfrm>
                    <a:off x="10307187" y="3804377"/>
                    <a:ext cx="4436" cy="3171"/>
                  </a:xfrm>
                  <a:custGeom>
                    <a:avLst/>
                    <a:gdLst>
                      <a:gd name="connsiteX0" fmla="*/ 554 w 4436"/>
                      <a:gd name="connsiteY0" fmla="*/ 2894 h 3171"/>
                      <a:gd name="connsiteX1" fmla="*/ 554 w 4436"/>
                      <a:gd name="connsiteY1" fmla="*/ 2894 h 3171"/>
                      <a:gd name="connsiteX2" fmla="*/ 0 w 4436"/>
                      <a:gd name="connsiteY2" fmla="*/ 1232 h 3171"/>
                      <a:gd name="connsiteX3" fmla="*/ 0 w 4436"/>
                      <a:gd name="connsiteY3" fmla="*/ 123 h 3171"/>
                      <a:gd name="connsiteX4" fmla="*/ 832 w 4436"/>
                      <a:gd name="connsiteY4" fmla="*/ 123 h 3171"/>
                      <a:gd name="connsiteX5" fmla="*/ 2218 w 4436"/>
                      <a:gd name="connsiteY5" fmla="*/ 400 h 3171"/>
                      <a:gd name="connsiteX6" fmla="*/ 2772 w 4436"/>
                      <a:gd name="connsiteY6" fmla="*/ 677 h 3171"/>
                      <a:gd name="connsiteX7" fmla="*/ 3604 w 4436"/>
                      <a:gd name="connsiteY7" fmla="*/ 677 h 3171"/>
                      <a:gd name="connsiteX8" fmla="*/ 4436 w 4436"/>
                      <a:gd name="connsiteY8" fmla="*/ 1232 h 3171"/>
                      <a:gd name="connsiteX9" fmla="*/ 4436 w 4436"/>
                      <a:gd name="connsiteY9" fmla="*/ 1786 h 3171"/>
                      <a:gd name="connsiteX10" fmla="*/ 4436 w 4436"/>
                      <a:gd name="connsiteY10" fmla="*/ 2340 h 3171"/>
                      <a:gd name="connsiteX11" fmla="*/ 3881 w 4436"/>
                      <a:gd name="connsiteY11" fmla="*/ 3171 h 3171"/>
                      <a:gd name="connsiteX12" fmla="*/ 3327 w 4436"/>
                      <a:gd name="connsiteY12" fmla="*/ 3171 h 3171"/>
                      <a:gd name="connsiteX13" fmla="*/ 1664 w 4436"/>
                      <a:gd name="connsiteY13" fmla="*/ 3171 h 3171"/>
                      <a:gd name="connsiteX14" fmla="*/ 1109 w 4436"/>
                      <a:gd name="connsiteY14" fmla="*/ 2340 h 31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4436" h="3171">
                        <a:moveTo>
                          <a:pt x="554" y="2894"/>
                        </a:moveTo>
                        <a:cubicBezTo>
                          <a:pt x="554" y="2894"/>
                          <a:pt x="554" y="2894"/>
                          <a:pt x="554" y="2894"/>
                        </a:cubicBezTo>
                        <a:cubicBezTo>
                          <a:pt x="554" y="2340"/>
                          <a:pt x="278" y="1786"/>
                          <a:pt x="0" y="1232"/>
                        </a:cubicBezTo>
                        <a:cubicBezTo>
                          <a:pt x="0" y="955"/>
                          <a:pt x="0" y="400"/>
                          <a:pt x="0" y="123"/>
                        </a:cubicBezTo>
                        <a:cubicBezTo>
                          <a:pt x="0" y="-154"/>
                          <a:pt x="554" y="123"/>
                          <a:pt x="832" y="123"/>
                        </a:cubicBezTo>
                        <a:cubicBezTo>
                          <a:pt x="1386" y="123"/>
                          <a:pt x="1664" y="123"/>
                          <a:pt x="2218" y="400"/>
                        </a:cubicBezTo>
                        <a:cubicBezTo>
                          <a:pt x="2218" y="400"/>
                          <a:pt x="2495" y="400"/>
                          <a:pt x="2772" y="677"/>
                        </a:cubicBezTo>
                        <a:cubicBezTo>
                          <a:pt x="2772" y="677"/>
                          <a:pt x="3327" y="677"/>
                          <a:pt x="3604" y="677"/>
                        </a:cubicBezTo>
                        <a:cubicBezTo>
                          <a:pt x="3604" y="677"/>
                          <a:pt x="4436" y="955"/>
                          <a:pt x="4436" y="1232"/>
                        </a:cubicBezTo>
                        <a:cubicBezTo>
                          <a:pt x="4436" y="1232"/>
                          <a:pt x="4436" y="1509"/>
                          <a:pt x="4436" y="1786"/>
                        </a:cubicBezTo>
                        <a:cubicBezTo>
                          <a:pt x="4436" y="1786"/>
                          <a:pt x="4436" y="2340"/>
                          <a:pt x="4436" y="2340"/>
                        </a:cubicBezTo>
                        <a:cubicBezTo>
                          <a:pt x="4436" y="2617"/>
                          <a:pt x="4159" y="2894"/>
                          <a:pt x="3881" y="3171"/>
                        </a:cubicBezTo>
                        <a:cubicBezTo>
                          <a:pt x="3881" y="3171"/>
                          <a:pt x="3604" y="3171"/>
                          <a:pt x="3327" y="3171"/>
                        </a:cubicBezTo>
                        <a:cubicBezTo>
                          <a:pt x="2772" y="3171"/>
                          <a:pt x="2218" y="3171"/>
                          <a:pt x="1664" y="3171"/>
                        </a:cubicBezTo>
                        <a:cubicBezTo>
                          <a:pt x="1109" y="3171"/>
                          <a:pt x="1109" y="2617"/>
                          <a:pt x="1109" y="2340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sp>
              <p:nvSpPr>
                <p:cNvPr id="3943" name="Freeform 3942">
                  <a:extLst>
                    <a:ext uri="{FF2B5EF4-FFF2-40B4-BE49-F238E27FC236}">
                      <a16:creationId xmlns:a16="http://schemas.microsoft.com/office/drawing/2014/main" id="{563216CF-745B-A927-E5BD-BA52E4D08149}"/>
                    </a:ext>
                  </a:extLst>
                </p:cNvPr>
                <p:cNvSpPr/>
                <p:nvPr/>
              </p:nvSpPr>
              <p:spPr>
                <a:xfrm>
                  <a:off x="10265602" y="3840249"/>
                  <a:ext cx="3326" cy="4477"/>
                </a:xfrm>
                <a:custGeom>
                  <a:avLst/>
                  <a:gdLst>
                    <a:gd name="connsiteX0" fmla="*/ 278 w 3326"/>
                    <a:gd name="connsiteY0" fmla="*/ 2217 h 4477"/>
                    <a:gd name="connsiteX1" fmla="*/ 0 w 3326"/>
                    <a:gd name="connsiteY1" fmla="*/ 1386 h 4477"/>
                    <a:gd name="connsiteX2" fmla="*/ 0 w 3326"/>
                    <a:gd name="connsiteY2" fmla="*/ 554 h 4477"/>
                    <a:gd name="connsiteX3" fmla="*/ 0 w 3326"/>
                    <a:gd name="connsiteY3" fmla="*/ 0 h 4477"/>
                    <a:gd name="connsiteX4" fmla="*/ 0 w 3326"/>
                    <a:gd name="connsiteY4" fmla="*/ 0 h 4477"/>
                    <a:gd name="connsiteX5" fmla="*/ 278 w 3326"/>
                    <a:gd name="connsiteY5" fmla="*/ 0 h 4477"/>
                    <a:gd name="connsiteX6" fmla="*/ 554 w 3326"/>
                    <a:gd name="connsiteY6" fmla="*/ 0 h 4477"/>
                    <a:gd name="connsiteX7" fmla="*/ 1664 w 3326"/>
                    <a:gd name="connsiteY7" fmla="*/ 0 h 4477"/>
                    <a:gd name="connsiteX8" fmla="*/ 2218 w 3326"/>
                    <a:gd name="connsiteY8" fmla="*/ 0 h 4477"/>
                    <a:gd name="connsiteX9" fmla="*/ 2772 w 3326"/>
                    <a:gd name="connsiteY9" fmla="*/ 554 h 4477"/>
                    <a:gd name="connsiteX10" fmla="*/ 2772 w 3326"/>
                    <a:gd name="connsiteY10" fmla="*/ 1386 h 4477"/>
                    <a:gd name="connsiteX11" fmla="*/ 2772 w 3326"/>
                    <a:gd name="connsiteY11" fmla="*/ 2494 h 4477"/>
                    <a:gd name="connsiteX12" fmla="*/ 2772 w 3326"/>
                    <a:gd name="connsiteY12" fmla="*/ 2494 h 4477"/>
                    <a:gd name="connsiteX13" fmla="*/ 2772 w 3326"/>
                    <a:gd name="connsiteY13" fmla="*/ 2494 h 4477"/>
                    <a:gd name="connsiteX14" fmla="*/ 3327 w 3326"/>
                    <a:gd name="connsiteY14" fmla="*/ 3325 h 4477"/>
                    <a:gd name="connsiteX15" fmla="*/ 2772 w 3326"/>
                    <a:gd name="connsiteY15" fmla="*/ 4434 h 4477"/>
                    <a:gd name="connsiteX16" fmla="*/ 2218 w 3326"/>
                    <a:gd name="connsiteY16" fmla="*/ 3602 h 4477"/>
                    <a:gd name="connsiteX17" fmla="*/ 1386 w 3326"/>
                    <a:gd name="connsiteY17" fmla="*/ 2494 h 4477"/>
                    <a:gd name="connsiteX18" fmla="*/ 554 w 3326"/>
                    <a:gd name="connsiteY18" fmla="*/ 1386 h 4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3326" h="4477">
                      <a:moveTo>
                        <a:pt x="278" y="2217"/>
                      </a:moveTo>
                      <a:cubicBezTo>
                        <a:pt x="278" y="2217"/>
                        <a:pt x="278" y="1663"/>
                        <a:pt x="0" y="1386"/>
                      </a:cubicBezTo>
                      <a:cubicBezTo>
                        <a:pt x="0" y="1386"/>
                        <a:pt x="0" y="831"/>
                        <a:pt x="0" y="554"/>
                      </a:cubicBezTo>
                      <a:cubicBezTo>
                        <a:pt x="0" y="554"/>
                        <a:pt x="0" y="277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278" y="0"/>
                      </a:cubicBezTo>
                      <a:cubicBezTo>
                        <a:pt x="278" y="0"/>
                        <a:pt x="278" y="0"/>
                        <a:pt x="554" y="0"/>
                      </a:cubicBezTo>
                      <a:cubicBezTo>
                        <a:pt x="832" y="0"/>
                        <a:pt x="1386" y="0"/>
                        <a:pt x="1664" y="0"/>
                      </a:cubicBezTo>
                      <a:cubicBezTo>
                        <a:pt x="1664" y="0"/>
                        <a:pt x="1941" y="0"/>
                        <a:pt x="2218" y="0"/>
                      </a:cubicBezTo>
                      <a:cubicBezTo>
                        <a:pt x="2495" y="0"/>
                        <a:pt x="2772" y="277"/>
                        <a:pt x="2772" y="554"/>
                      </a:cubicBezTo>
                      <a:cubicBezTo>
                        <a:pt x="2772" y="831"/>
                        <a:pt x="2772" y="1109"/>
                        <a:pt x="2772" y="1386"/>
                      </a:cubicBezTo>
                      <a:cubicBezTo>
                        <a:pt x="2772" y="1663"/>
                        <a:pt x="2772" y="2217"/>
                        <a:pt x="2772" y="2494"/>
                      </a:cubicBezTo>
                      <a:cubicBezTo>
                        <a:pt x="2772" y="2494"/>
                        <a:pt x="2772" y="2494"/>
                        <a:pt x="2772" y="2494"/>
                      </a:cubicBezTo>
                      <a:cubicBezTo>
                        <a:pt x="2772" y="2494"/>
                        <a:pt x="2772" y="2494"/>
                        <a:pt x="2772" y="2494"/>
                      </a:cubicBezTo>
                      <a:cubicBezTo>
                        <a:pt x="2772" y="2494"/>
                        <a:pt x="3050" y="3048"/>
                        <a:pt x="3327" y="3325"/>
                      </a:cubicBezTo>
                      <a:cubicBezTo>
                        <a:pt x="3327" y="3602"/>
                        <a:pt x="3327" y="4711"/>
                        <a:pt x="2772" y="4434"/>
                      </a:cubicBezTo>
                      <a:cubicBezTo>
                        <a:pt x="2218" y="4434"/>
                        <a:pt x="2218" y="3880"/>
                        <a:pt x="2218" y="3602"/>
                      </a:cubicBezTo>
                      <a:cubicBezTo>
                        <a:pt x="2218" y="3325"/>
                        <a:pt x="1664" y="2771"/>
                        <a:pt x="1386" y="2494"/>
                      </a:cubicBezTo>
                      <a:cubicBezTo>
                        <a:pt x="1109" y="2494"/>
                        <a:pt x="832" y="1940"/>
                        <a:pt x="554" y="1386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944" name="Freeform 3943">
                  <a:extLst>
                    <a:ext uri="{FF2B5EF4-FFF2-40B4-BE49-F238E27FC236}">
                      <a16:creationId xmlns:a16="http://schemas.microsoft.com/office/drawing/2014/main" id="{09F3D39D-6D7F-058D-9BA4-EF3FA7E6A4E8}"/>
                    </a:ext>
                  </a:extLst>
                </p:cNvPr>
                <p:cNvSpPr/>
                <p:nvPr/>
              </p:nvSpPr>
              <p:spPr>
                <a:xfrm>
                  <a:off x="10253404" y="3868115"/>
                  <a:ext cx="8039" cy="8406"/>
                </a:xfrm>
                <a:custGeom>
                  <a:avLst/>
                  <a:gdLst>
                    <a:gd name="connsiteX0" fmla="*/ 1386 w 8039"/>
                    <a:gd name="connsiteY0" fmla="*/ 3448 h 8406"/>
                    <a:gd name="connsiteX1" fmla="*/ 554 w 8039"/>
                    <a:gd name="connsiteY1" fmla="*/ 1786 h 8406"/>
                    <a:gd name="connsiteX2" fmla="*/ 0 w 8039"/>
                    <a:gd name="connsiteY2" fmla="*/ 955 h 8406"/>
                    <a:gd name="connsiteX3" fmla="*/ 0 w 8039"/>
                    <a:gd name="connsiteY3" fmla="*/ 123 h 8406"/>
                    <a:gd name="connsiteX4" fmla="*/ 831 w 8039"/>
                    <a:gd name="connsiteY4" fmla="*/ 123 h 8406"/>
                    <a:gd name="connsiteX5" fmla="*/ 1109 w 8039"/>
                    <a:gd name="connsiteY5" fmla="*/ 123 h 8406"/>
                    <a:gd name="connsiteX6" fmla="*/ 2495 w 8039"/>
                    <a:gd name="connsiteY6" fmla="*/ 1232 h 8406"/>
                    <a:gd name="connsiteX7" fmla="*/ 4435 w 8039"/>
                    <a:gd name="connsiteY7" fmla="*/ 2340 h 8406"/>
                    <a:gd name="connsiteX8" fmla="*/ 5267 w 8039"/>
                    <a:gd name="connsiteY8" fmla="*/ 3448 h 8406"/>
                    <a:gd name="connsiteX9" fmla="*/ 6931 w 8039"/>
                    <a:gd name="connsiteY9" fmla="*/ 5666 h 8406"/>
                    <a:gd name="connsiteX10" fmla="*/ 8040 w 8039"/>
                    <a:gd name="connsiteY10" fmla="*/ 8160 h 8406"/>
                    <a:gd name="connsiteX11" fmla="*/ 7208 w 8039"/>
                    <a:gd name="connsiteY11" fmla="*/ 8160 h 8406"/>
                    <a:gd name="connsiteX12" fmla="*/ 6653 w 8039"/>
                    <a:gd name="connsiteY12" fmla="*/ 8160 h 8406"/>
                    <a:gd name="connsiteX13" fmla="*/ 5822 w 8039"/>
                    <a:gd name="connsiteY13" fmla="*/ 7328 h 8406"/>
                    <a:gd name="connsiteX14" fmla="*/ 4990 w 8039"/>
                    <a:gd name="connsiteY14" fmla="*/ 6774 h 8406"/>
                    <a:gd name="connsiteX15" fmla="*/ 4159 w 8039"/>
                    <a:gd name="connsiteY15" fmla="*/ 5943 h 8406"/>
                    <a:gd name="connsiteX16" fmla="*/ 3327 w 8039"/>
                    <a:gd name="connsiteY16" fmla="*/ 5111 h 8406"/>
                    <a:gd name="connsiteX17" fmla="*/ 3049 w 8039"/>
                    <a:gd name="connsiteY17" fmla="*/ 5111 h 8406"/>
                    <a:gd name="connsiteX18" fmla="*/ 2772 w 8039"/>
                    <a:gd name="connsiteY18" fmla="*/ 4557 h 8406"/>
                    <a:gd name="connsiteX19" fmla="*/ 2217 w 8039"/>
                    <a:gd name="connsiteY19" fmla="*/ 3448 h 84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8039" h="8406">
                      <a:moveTo>
                        <a:pt x="1386" y="3448"/>
                      </a:moveTo>
                      <a:cubicBezTo>
                        <a:pt x="1109" y="2894"/>
                        <a:pt x="831" y="2340"/>
                        <a:pt x="554" y="1786"/>
                      </a:cubicBezTo>
                      <a:cubicBezTo>
                        <a:pt x="554" y="1786"/>
                        <a:pt x="277" y="1232"/>
                        <a:pt x="0" y="955"/>
                      </a:cubicBezTo>
                      <a:cubicBezTo>
                        <a:pt x="0" y="955"/>
                        <a:pt x="0" y="400"/>
                        <a:pt x="0" y="123"/>
                      </a:cubicBezTo>
                      <a:cubicBezTo>
                        <a:pt x="0" y="123"/>
                        <a:pt x="554" y="-154"/>
                        <a:pt x="831" y="123"/>
                      </a:cubicBezTo>
                      <a:cubicBezTo>
                        <a:pt x="831" y="123"/>
                        <a:pt x="831" y="123"/>
                        <a:pt x="1109" y="123"/>
                      </a:cubicBezTo>
                      <a:cubicBezTo>
                        <a:pt x="1386" y="677"/>
                        <a:pt x="1941" y="955"/>
                        <a:pt x="2495" y="1232"/>
                      </a:cubicBezTo>
                      <a:cubicBezTo>
                        <a:pt x="3049" y="1509"/>
                        <a:pt x="3881" y="1786"/>
                        <a:pt x="4435" y="2340"/>
                      </a:cubicBezTo>
                      <a:cubicBezTo>
                        <a:pt x="4713" y="2617"/>
                        <a:pt x="4990" y="3171"/>
                        <a:pt x="5267" y="3448"/>
                      </a:cubicBezTo>
                      <a:cubicBezTo>
                        <a:pt x="5822" y="4280"/>
                        <a:pt x="6376" y="4834"/>
                        <a:pt x="6931" y="5666"/>
                      </a:cubicBezTo>
                      <a:cubicBezTo>
                        <a:pt x="7485" y="6497"/>
                        <a:pt x="8040" y="7328"/>
                        <a:pt x="8040" y="8160"/>
                      </a:cubicBezTo>
                      <a:cubicBezTo>
                        <a:pt x="8040" y="8714"/>
                        <a:pt x="7485" y="8160"/>
                        <a:pt x="7208" y="8160"/>
                      </a:cubicBezTo>
                      <a:cubicBezTo>
                        <a:pt x="7208" y="8160"/>
                        <a:pt x="6653" y="8160"/>
                        <a:pt x="6653" y="8160"/>
                      </a:cubicBezTo>
                      <a:cubicBezTo>
                        <a:pt x="6376" y="8160"/>
                        <a:pt x="6099" y="7605"/>
                        <a:pt x="5822" y="7328"/>
                      </a:cubicBezTo>
                      <a:cubicBezTo>
                        <a:pt x="5822" y="7328"/>
                        <a:pt x="5267" y="7328"/>
                        <a:pt x="4990" y="6774"/>
                      </a:cubicBezTo>
                      <a:cubicBezTo>
                        <a:pt x="4713" y="6497"/>
                        <a:pt x="4435" y="6220"/>
                        <a:pt x="4159" y="5943"/>
                      </a:cubicBezTo>
                      <a:cubicBezTo>
                        <a:pt x="3881" y="5666"/>
                        <a:pt x="3604" y="5389"/>
                        <a:pt x="3327" y="5111"/>
                      </a:cubicBezTo>
                      <a:cubicBezTo>
                        <a:pt x="3327" y="5111"/>
                        <a:pt x="3327" y="5111"/>
                        <a:pt x="3049" y="5111"/>
                      </a:cubicBezTo>
                      <a:cubicBezTo>
                        <a:pt x="3049" y="5111"/>
                        <a:pt x="3049" y="4834"/>
                        <a:pt x="2772" y="4557"/>
                      </a:cubicBezTo>
                      <a:cubicBezTo>
                        <a:pt x="2772" y="4280"/>
                        <a:pt x="2217" y="4003"/>
                        <a:pt x="2217" y="3448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945" name="Freeform 3944">
                  <a:extLst>
                    <a:ext uri="{FF2B5EF4-FFF2-40B4-BE49-F238E27FC236}">
                      <a16:creationId xmlns:a16="http://schemas.microsoft.com/office/drawing/2014/main" id="{C811D4FD-ECB9-7389-5256-5CE49C9D8139}"/>
                    </a:ext>
                  </a:extLst>
                </p:cNvPr>
                <p:cNvSpPr/>
                <p:nvPr/>
              </p:nvSpPr>
              <p:spPr>
                <a:xfrm>
                  <a:off x="10273642" y="3875720"/>
                  <a:ext cx="2064" cy="2494"/>
                </a:xfrm>
                <a:custGeom>
                  <a:avLst/>
                  <a:gdLst>
                    <a:gd name="connsiteX0" fmla="*/ 0 w 2064"/>
                    <a:gd name="connsiteY0" fmla="*/ 1940 h 2494"/>
                    <a:gd name="connsiteX1" fmla="*/ 0 w 2064"/>
                    <a:gd name="connsiteY1" fmla="*/ 1940 h 2494"/>
                    <a:gd name="connsiteX2" fmla="*/ 0 w 2064"/>
                    <a:gd name="connsiteY2" fmla="*/ 1663 h 2494"/>
                    <a:gd name="connsiteX3" fmla="*/ 0 w 2064"/>
                    <a:gd name="connsiteY3" fmla="*/ 1109 h 2494"/>
                    <a:gd name="connsiteX4" fmla="*/ 0 w 2064"/>
                    <a:gd name="connsiteY4" fmla="*/ 1109 h 2494"/>
                    <a:gd name="connsiteX5" fmla="*/ 0 w 2064"/>
                    <a:gd name="connsiteY5" fmla="*/ 1109 h 2494"/>
                    <a:gd name="connsiteX6" fmla="*/ 0 w 2064"/>
                    <a:gd name="connsiteY6" fmla="*/ 554 h 2494"/>
                    <a:gd name="connsiteX7" fmla="*/ 0 w 2064"/>
                    <a:gd name="connsiteY7" fmla="*/ 0 h 2494"/>
                    <a:gd name="connsiteX8" fmla="*/ 0 w 2064"/>
                    <a:gd name="connsiteY8" fmla="*/ 0 h 2494"/>
                    <a:gd name="connsiteX9" fmla="*/ 555 w 2064"/>
                    <a:gd name="connsiteY9" fmla="*/ 0 h 2494"/>
                    <a:gd name="connsiteX10" fmla="*/ 832 w 2064"/>
                    <a:gd name="connsiteY10" fmla="*/ 0 h 2494"/>
                    <a:gd name="connsiteX11" fmla="*/ 832 w 2064"/>
                    <a:gd name="connsiteY11" fmla="*/ 554 h 2494"/>
                    <a:gd name="connsiteX12" fmla="*/ 1109 w 2064"/>
                    <a:gd name="connsiteY12" fmla="*/ 554 h 2494"/>
                    <a:gd name="connsiteX13" fmla="*/ 1941 w 2064"/>
                    <a:gd name="connsiteY13" fmla="*/ 1109 h 2494"/>
                    <a:gd name="connsiteX14" fmla="*/ 1941 w 2064"/>
                    <a:gd name="connsiteY14" fmla="*/ 1940 h 2494"/>
                    <a:gd name="connsiteX15" fmla="*/ 1664 w 2064"/>
                    <a:gd name="connsiteY15" fmla="*/ 2217 h 2494"/>
                    <a:gd name="connsiteX16" fmla="*/ 1386 w 2064"/>
                    <a:gd name="connsiteY16" fmla="*/ 2494 h 2494"/>
                    <a:gd name="connsiteX17" fmla="*/ 1386 w 2064"/>
                    <a:gd name="connsiteY17" fmla="*/ 2494 h 2494"/>
                    <a:gd name="connsiteX18" fmla="*/ 1386 w 2064"/>
                    <a:gd name="connsiteY18" fmla="*/ 2494 h 2494"/>
                    <a:gd name="connsiteX19" fmla="*/ 1109 w 2064"/>
                    <a:gd name="connsiteY19" fmla="*/ 2494 h 2494"/>
                    <a:gd name="connsiteX20" fmla="*/ 555 w 2064"/>
                    <a:gd name="connsiteY20" fmla="*/ 2494 h 2494"/>
                    <a:gd name="connsiteX21" fmla="*/ 0 w 2064"/>
                    <a:gd name="connsiteY21" fmla="*/ 2494 h 24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2064" h="2494">
                      <a:moveTo>
                        <a:pt x="0" y="1940"/>
                      </a:moveTo>
                      <a:cubicBezTo>
                        <a:pt x="0" y="1940"/>
                        <a:pt x="0" y="1940"/>
                        <a:pt x="0" y="1940"/>
                      </a:cubicBezTo>
                      <a:cubicBezTo>
                        <a:pt x="0" y="1940"/>
                        <a:pt x="0" y="1940"/>
                        <a:pt x="0" y="1663"/>
                      </a:cubicBezTo>
                      <a:lnTo>
                        <a:pt x="0" y="1109"/>
                      </a:lnTo>
                      <a:cubicBezTo>
                        <a:pt x="0" y="1109"/>
                        <a:pt x="0" y="1109"/>
                        <a:pt x="0" y="1109"/>
                      </a:cubicBezTo>
                      <a:cubicBezTo>
                        <a:pt x="0" y="1109"/>
                        <a:pt x="0" y="1109"/>
                        <a:pt x="0" y="1109"/>
                      </a:cubicBezTo>
                      <a:cubicBezTo>
                        <a:pt x="0" y="1109"/>
                        <a:pt x="0" y="832"/>
                        <a:pt x="0" y="554"/>
                      </a:cubicBezTo>
                      <a:cubicBezTo>
                        <a:pt x="0" y="554"/>
                        <a:pt x="0" y="277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278" y="0"/>
                        <a:pt x="555" y="0"/>
                      </a:cubicBezTo>
                      <a:cubicBezTo>
                        <a:pt x="555" y="0"/>
                        <a:pt x="555" y="0"/>
                        <a:pt x="832" y="0"/>
                      </a:cubicBezTo>
                      <a:cubicBezTo>
                        <a:pt x="832" y="0"/>
                        <a:pt x="832" y="277"/>
                        <a:pt x="832" y="554"/>
                      </a:cubicBezTo>
                      <a:cubicBezTo>
                        <a:pt x="832" y="554"/>
                        <a:pt x="832" y="554"/>
                        <a:pt x="1109" y="554"/>
                      </a:cubicBezTo>
                      <a:cubicBezTo>
                        <a:pt x="1386" y="554"/>
                        <a:pt x="1941" y="554"/>
                        <a:pt x="1941" y="1109"/>
                      </a:cubicBezTo>
                      <a:cubicBezTo>
                        <a:pt x="1941" y="1109"/>
                        <a:pt x="2218" y="1663"/>
                        <a:pt x="1941" y="1940"/>
                      </a:cubicBezTo>
                      <a:cubicBezTo>
                        <a:pt x="1941" y="1940"/>
                        <a:pt x="1941" y="1940"/>
                        <a:pt x="1664" y="2217"/>
                      </a:cubicBezTo>
                      <a:cubicBezTo>
                        <a:pt x="1664" y="2217"/>
                        <a:pt x="1664" y="2217"/>
                        <a:pt x="1386" y="2494"/>
                      </a:cubicBezTo>
                      <a:cubicBezTo>
                        <a:pt x="1386" y="2494"/>
                        <a:pt x="1386" y="2494"/>
                        <a:pt x="1386" y="2494"/>
                      </a:cubicBezTo>
                      <a:cubicBezTo>
                        <a:pt x="1386" y="2494"/>
                        <a:pt x="1386" y="2494"/>
                        <a:pt x="1386" y="2494"/>
                      </a:cubicBezTo>
                      <a:cubicBezTo>
                        <a:pt x="1386" y="2494"/>
                        <a:pt x="1386" y="2494"/>
                        <a:pt x="1109" y="2494"/>
                      </a:cubicBezTo>
                      <a:cubicBezTo>
                        <a:pt x="1109" y="2494"/>
                        <a:pt x="555" y="2494"/>
                        <a:pt x="555" y="2494"/>
                      </a:cubicBezTo>
                      <a:cubicBezTo>
                        <a:pt x="555" y="2494"/>
                        <a:pt x="278" y="2494"/>
                        <a:pt x="0" y="2494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946" name="Freeform 3945">
                  <a:extLst>
                    <a:ext uri="{FF2B5EF4-FFF2-40B4-BE49-F238E27FC236}">
                      <a16:creationId xmlns:a16="http://schemas.microsoft.com/office/drawing/2014/main" id="{0B5841D2-37A9-99EB-9366-B7AA89CB67B8}"/>
                    </a:ext>
                  </a:extLst>
                </p:cNvPr>
                <p:cNvSpPr/>
                <p:nvPr/>
              </p:nvSpPr>
              <p:spPr>
                <a:xfrm>
                  <a:off x="10291385" y="3863596"/>
                  <a:ext cx="28000" cy="18705"/>
                </a:xfrm>
                <a:custGeom>
                  <a:avLst/>
                  <a:gdLst>
                    <a:gd name="connsiteX0" fmla="*/ 6377 w 28000"/>
                    <a:gd name="connsiteY0" fmla="*/ 3810 h 18705"/>
                    <a:gd name="connsiteX1" fmla="*/ 554 w 28000"/>
                    <a:gd name="connsiteY1" fmla="*/ 1870 h 18705"/>
                    <a:gd name="connsiteX2" fmla="*/ 0 w 28000"/>
                    <a:gd name="connsiteY2" fmla="*/ 1039 h 18705"/>
                    <a:gd name="connsiteX3" fmla="*/ 277 w 28000"/>
                    <a:gd name="connsiteY3" fmla="*/ 1039 h 18705"/>
                    <a:gd name="connsiteX4" fmla="*/ 2495 w 28000"/>
                    <a:gd name="connsiteY4" fmla="*/ 1039 h 18705"/>
                    <a:gd name="connsiteX5" fmla="*/ 9149 w 28000"/>
                    <a:gd name="connsiteY5" fmla="*/ 208 h 18705"/>
                    <a:gd name="connsiteX6" fmla="*/ 11089 w 28000"/>
                    <a:gd name="connsiteY6" fmla="*/ 1039 h 18705"/>
                    <a:gd name="connsiteX7" fmla="*/ 14694 w 28000"/>
                    <a:gd name="connsiteY7" fmla="*/ 2148 h 18705"/>
                    <a:gd name="connsiteX8" fmla="*/ 15525 w 28000"/>
                    <a:gd name="connsiteY8" fmla="*/ 2148 h 18705"/>
                    <a:gd name="connsiteX9" fmla="*/ 16080 w 28000"/>
                    <a:gd name="connsiteY9" fmla="*/ 1593 h 18705"/>
                    <a:gd name="connsiteX10" fmla="*/ 17466 w 28000"/>
                    <a:gd name="connsiteY10" fmla="*/ 208 h 18705"/>
                    <a:gd name="connsiteX11" fmla="*/ 19406 w 28000"/>
                    <a:gd name="connsiteY11" fmla="*/ 208 h 18705"/>
                    <a:gd name="connsiteX12" fmla="*/ 21069 w 28000"/>
                    <a:gd name="connsiteY12" fmla="*/ 2702 h 18705"/>
                    <a:gd name="connsiteX13" fmla="*/ 21901 w 28000"/>
                    <a:gd name="connsiteY13" fmla="*/ 3256 h 18705"/>
                    <a:gd name="connsiteX14" fmla="*/ 24397 w 28000"/>
                    <a:gd name="connsiteY14" fmla="*/ 6581 h 18705"/>
                    <a:gd name="connsiteX15" fmla="*/ 26337 w 28000"/>
                    <a:gd name="connsiteY15" fmla="*/ 7413 h 18705"/>
                    <a:gd name="connsiteX16" fmla="*/ 27446 w 28000"/>
                    <a:gd name="connsiteY16" fmla="*/ 9353 h 18705"/>
                    <a:gd name="connsiteX17" fmla="*/ 28000 w 28000"/>
                    <a:gd name="connsiteY17" fmla="*/ 12678 h 18705"/>
                    <a:gd name="connsiteX18" fmla="*/ 28000 w 28000"/>
                    <a:gd name="connsiteY18" fmla="*/ 13787 h 18705"/>
                    <a:gd name="connsiteX19" fmla="*/ 27446 w 28000"/>
                    <a:gd name="connsiteY19" fmla="*/ 14618 h 18705"/>
                    <a:gd name="connsiteX20" fmla="*/ 26892 w 28000"/>
                    <a:gd name="connsiteY20" fmla="*/ 17389 h 18705"/>
                    <a:gd name="connsiteX21" fmla="*/ 26892 w 28000"/>
                    <a:gd name="connsiteY21" fmla="*/ 18498 h 18705"/>
                    <a:gd name="connsiteX22" fmla="*/ 25783 w 28000"/>
                    <a:gd name="connsiteY22" fmla="*/ 18498 h 18705"/>
                    <a:gd name="connsiteX23" fmla="*/ 24951 w 28000"/>
                    <a:gd name="connsiteY23" fmla="*/ 17389 h 18705"/>
                    <a:gd name="connsiteX24" fmla="*/ 23287 w 28000"/>
                    <a:gd name="connsiteY24" fmla="*/ 16004 h 18705"/>
                    <a:gd name="connsiteX25" fmla="*/ 22179 w 28000"/>
                    <a:gd name="connsiteY25" fmla="*/ 15172 h 18705"/>
                    <a:gd name="connsiteX26" fmla="*/ 22179 w 28000"/>
                    <a:gd name="connsiteY26" fmla="*/ 13232 h 18705"/>
                    <a:gd name="connsiteX27" fmla="*/ 21624 w 28000"/>
                    <a:gd name="connsiteY27" fmla="*/ 11293 h 18705"/>
                    <a:gd name="connsiteX28" fmla="*/ 21624 w 28000"/>
                    <a:gd name="connsiteY28" fmla="*/ 9630 h 18705"/>
                    <a:gd name="connsiteX29" fmla="*/ 18575 w 28000"/>
                    <a:gd name="connsiteY29" fmla="*/ 7413 h 18705"/>
                    <a:gd name="connsiteX30" fmla="*/ 15802 w 28000"/>
                    <a:gd name="connsiteY30" fmla="*/ 7413 h 18705"/>
                    <a:gd name="connsiteX31" fmla="*/ 13307 w 28000"/>
                    <a:gd name="connsiteY31" fmla="*/ 7413 h 18705"/>
                    <a:gd name="connsiteX32" fmla="*/ 12476 w 28000"/>
                    <a:gd name="connsiteY32" fmla="*/ 7413 h 18705"/>
                    <a:gd name="connsiteX33" fmla="*/ 11366 w 28000"/>
                    <a:gd name="connsiteY33" fmla="*/ 6581 h 18705"/>
                    <a:gd name="connsiteX34" fmla="*/ 10812 w 28000"/>
                    <a:gd name="connsiteY34" fmla="*/ 6581 h 18705"/>
                    <a:gd name="connsiteX35" fmla="*/ 10258 w 28000"/>
                    <a:gd name="connsiteY35" fmla="*/ 6027 h 18705"/>
                    <a:gd name="connsiteX36" fmla="*/ 7208 w 28000"/>
                    <a:gd name="connsiteY36" fmla="*/ 4365 h 187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28000" h="18705">
                      <a:moveTo>
                        <a:pt x="6377" y="3810"/>
                      </a:moveTo>
                      <a:cubicBezTo>
                        <a:pt x="4435" y="2979"/>
                        <a:pt x="2495" y="2702"/>
                        <a:pt x="554" y="1870"/>
                      </a:cubicBezTo>
                      <a:cubicBezTo>
                        <a:pt x="277" y="1870"/>
                        <a:pt x="0" y="1593"/>
                        <a:pt x="0" y="1039"/>
                      </a:cubicBezTo>
                      <a:cubicBezTo>
                        <a:pt x="0" y="1039"/>
                        <a:pt x="0" y="1039"/>
                        <a:pt x="277" y="1039"/>
                      </a:cubicBezTo>
                      <a:cubicBezTo>
                        <a:pt x="1109" y="1039"/>
                        <a:pt x="1663" y="1039"/>
                        <a:pt x="2495" y="1039"/>
                      </a:cubicBezTo>
                      <a:cubicBezTo>
                        <a:pt x="4713" y="1316"/>
                        <a:pt x="6931" y="-347"/>
                        <a:pt x="9149" y="208"/>
                      </a:cubicBezTo>
                      <a:cubicBezTo>
                        <a:pt x="9980" y="208"/>
                        <a:pt x="10535" y="762"/>
                        <a:pt x="11089" y="1039"/>
                      </a:cubicBezTo>
                      <a:cubicBezTo>
                        <a:pt x="12198" y="1593"/>
                        <a:pt x="13307" y="1870"/>
                        <a:pt x="14694" y="2148"/>
                      </a:cubicBezTo>
                      <a:cubicBezTo>
                        <a:pt x="14970" y="2148"/>
                        <a:pt x="15248" y="2148"/>
                        <a:pt x="15525" y="2148"/>
                      </a:cubicBezTo>
                      <a:cubicBezTo>
                        <a:pt x="15525" y="2148"/>
                        <a:pt x="15802" y="1870"/>
                        <a:pt x="16080" y="1593"/>
                      </a:cubicBezTo>
                      <a:cubicBezTo>
                        <a:pt x="16357" y="1039"/>
                        <a:pt x="16634" y="485"/>
                        <a:pt x="17466" y="208"/>
                      </a:cubicBezTo>
                      <a:cubicBezTo>
                        <a:pt x="18020" y="-69"/>
                        <a:pt x="18852" y="-69"/>
                        <a:pt x="19406" y="208"/>
                      </a:cubicBezTo>
                      <a:cubicBezTo>
                        <a:pt x="20238" y="762"/>
                        <a:pt x="20238" y="1870"/>
                        <a:pt x="21069" y="2702"/>
                      </a:cubicBezTo>
                      <a:cubicBezTo>
                        <a:pt x="21069" y="2702"/>
                        <a:pt x="21624" y="2979"/>
                        <a:pt x="21901" y="3256"/>
                      </a:cubicBezTo>
                      <a:cubicBezTo>
                        <a:pt x="23011" y="4088"/>
                        <a:pt x="23287" y="5750"/>
                        <a:pt x="24397" y="6581"/>
                      </a:cubicBezTo>
                      <a:cubicBezTo>
                        <a:pt x="24951" y="6859"/>
                        <a:pt x="25783" y="6859"/>
                        <a:pt x="26337" y="7413"/>
                      </a:cubicBezTo>
                      <a:cubicBezTo>
                        <a:pt x="26892" y="7967"/>
                        <a:pt x="27169" y="8799"/>
                        <a:pt x="27446" y="9353"/>
                      </a:cubicBezTo>
                      <a:cubicBezTo>
                        <a:pt x="27446" y="10461"/>
                        <a:pt x="28000" y="11570"/>
                        <a:pt x="28000" y="12678"/>
                      </a:cubicBezTo>
                      <a:cubicBezTo>
                        <a:pt x="28000" y="12955"/>
                        <a:pt x="28000" y="13509"/>
                        <a:pt x="28000" y="13787"/>
                      </a:cubicBezTo>
                      <a:cubicBezTo>
                        <a:pt x="28000" y="14064"/>
                        <a:pt x="27723" y="14341"/>
                        <a:pt x="27446" y="14618"/>
                      </a:cubicBezTo>
                      <a:cubicBezTo>
                        <a:pt x="26892" y="15449"/>
                        <a:pt x="26614" y="16558"/>
                        <a:pt x="26892" y="17389"/>
                      </a:cubicBezTo>
                      <a:cubicBezTo>
                        <a:pt x="26892" y="17666"/>
                        <a:pt x="26892" y="18221"/>
                        <a:pt x="26892" y="18498"/>
                      </a:cubicBezTo>
                      <a:cubicBezTo>
                        <a:pt x="26892" y="18775"/>
                        <a:pt x="26060" y="18775"/>
                        <a:pt x="25783" y="18498"/>
                      </a:cubicBezTo>
                      <a:cubicBezTo>
                        <a:pt x="25505" y="18498"/>
                        <a:pt x="25228" y="17944"/>
                        <a:pt x="24951" y="17389"/>
                      </a:cubicBezTo>
                      <a:cubicBezTo>
                        <a:pt x="24397" y="16835"/>
                        <a:pt x="23842" y="16281"/>
                        <a:pt x="23287" y="16004"/>
                      </a:cubicBezTo>
                      <a:cubicBezTo>
                        <a:pt x="23011" y="16004"/>
                        <a:pt x="22456" y="15727"/>
                        <a:pt x="22179" y="15172"/>
                      </a:cubicBezTo>
                      <a:cubicBezTo>
                        <a:pt x="21901" y="14618"/>
                        <a:pt x="22179" y="14064"/>
                        <a:pt x="22179" y="13232"/>
                      </a:cubicBezTo>
                      <a:cubicBezTo>
                        <a:pt x="22179" y="12678"/>
                        <a:pt x="21624" y="11847"/>
                        <a:pt x="21624" y="11293"/>
                      </a:cubicBezTo>
                      <a:cubicBezTo>
                        <a:pt x="21624" y="10738"/>
                        <a:pt x="21624" y="10184"/>
                        <a:pt x="21624" y="9630"/>
                      </a:cubicBezTo>
                      <a:cubicBezTo>
                        <a:pt x="21624" y="8244"/>
                        <a:pt x="19961" y="7690"/>
                        <a:pt x="18575" y="7413"/>
                      </a:cubicBezTo>
                      <a:cubicBezTo>
                        <a:pt x="17743" y="7413"/>
                        <a:pt x="16634" y="7413"/>
                        <a:pt x="15802" y="7413"/>
                      </a:cubicBezTo>
                      <a:cubicBezTo>
                        <a:pt x="14970" y="7413"/>
                        <a:pt x="14139" y="7413"/>
                        <a:pt x="13307" y="7413"/>
                      </a:cubicBezTo>
                      <a:cubicBezTo>
                        <a:pt x="13030" y="7413"/>
                        <a:pt x="12752" y="7413"/>
                        <a:pt x="12476" y="7413"/>
                      </a:cubicBezTo>
                      <a:cubicBezTo>
                        <a:pt x="12198" y="7413"/>
                        <a:pt x="11921" y="6859"/>
                        <a:pt x="11366" y="6581"/>
                      </a:cubicBezTo>
                      <a:cubicBezTo>
                        <a:pt x="11366" y="6581"/>
                        <a:pt x="11089" y="6581"/>
                        <a:pt x="10812" y="6581"/>
                      </a:cubicBezTo>
                      <a:cubicBezTo>
                        <a:pt x="10812" y="6581"/>
                        <a:pt x="10258" y="6304"/>
                        <a:pt x="10258" y="6027"/>
                      </a:cubicBezTo>
                      <a:cubicBezTo>
                        <a:pt x="9426" y="5473"/>
                        <a:pt x="8317" y="4642"/>
                        <a:pt x="7208" y="4365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947" name="Freeform 3946">
                  <a:extLst>
                    <a:ext uri="{FF2B5EF4-FFF2-40B4-BE49-F238E27FC236}">
                      <a16:creationId xmlns:a16="http://schemas.microsoft.com/office/drawing/2014/main" id="{6009626B-51AD-48D5-4873-0B5971165095}"/>
                    </a:ext>
                  </a:extLst>
                </p:cNvPr>
                <p:cNvSpPr/>
                <p:nvPr/>
              </p:nvSpPr>
              <p:spPr>
                <a:xfrm>
                  <a:off x="10307465" y="3893456"/>
                  <a:ext cx="2217" cy="2217"/>
                </a:xfrm>
                <a:custGeom>
                  <a:avLst/>
                  <a:gdLst>
                    <a:gd name="connsiteX0" fmla="*/ 2217 w 2217"/>
                    <a:gd name="connsiteY0" fmla="*/ 1109 h 2217"/>
                    <a:gd name="connsiteX1" fmla="*/ 1109 w 2217"/>
                    <a:gd name="connsiteY1" fmla="*/ 2217 h 2217"/>
                    <a:gd name="connsiteX2" fmla="*/ 0 w 2217"/>
                    <a:gd name="connsiteY2" fmla="*/ 1109 h 2217"/>
                    <a:gd name="connsiteX3" fmla="*/ 1109 w 2217"/>
                    <a:gd name="connsiteY3" fmla="*/ 0 h 2217"/>
                    <a:gd name="connsiteX4" fmla="*/ 2217 w 2217"/>
                    <a:gd name="connsiteY4" fmla="*/ 1109 h 22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17" h="2217">
                      <a:moveTo>
                        <a:pt x="2217" y="1109"/>
                      </a:moveTo>
                      <a:cubicBezTo>
                        <a:pt x="2217" y="1663"/>
                        <a:pt x="1663" y="2217"/>
                        <a:pt x="1109" y="2217"/>
                      </a:cubicBezTo>
                      <a:cubicBezTo>
                        <a:pt x="554" y="2217"/>
                        <a:pt x="0" y="1663"/>
                        <a:pt x="0" y="1109"/>
                      </a:cubicBezTo>
                      <a:cubicBezTo>
                        <a:pt x="0" y="554"/>
                        <a:pt x="554" y="0"/>
                        <a:pt x="1109" y="0"/>
                      </a:cubicBezTo>
                      <a:cubicBezTo>
                        <a:pt x="1663" y="0"/>
                        <a:pt x="2217" y="554"/>
                        <a:pt x="2217" y="1109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948" name="Freeform 3947">
                  <a:extLst>
                    <a:ext uri="{FF2B5EF4-FFF2-40B4-BE49-F238E27FC236}">
                      <a16:creationId xmlns:a16="http://schemas.microsoft.com/office/drawing/2014/main" id="{458C2B75-FA98-81B0-F7AE-7DDC39DE2DD3}"/>
                    </a:ext>
                  </a:extLst>
                </p:cNvPr>
                <p:cNvSpPr/>
                <p:nvPr/>
              </p:nvSpPr>
              <p:spPr>
                <a:xfrm>
                  <a:off x="10325207" y="3897059"/>
                  <a:ext cx="8802" cy="13301"/>
                </a:xfrm>
                <a:custGeom>
                  <a:avLst/>
                  <a:gdLst>
                    <a:gd name="connsiteX0" fmla="*/ 6099 w 8802"/>
                    <a:gd name="connsiteY0" fmla="*/ 6374 h 13301"/>
                    <a:gd name="connsiteX1" fmla="*/ 7763 w 8802"/>
                    <a:gd name="connsiteY1" fmla="*/ 8591 h 13301"/>
                    <a:gd name="connsiteX2" fmla="*/ 8595 w 8802"/>
                    <a:gd name="connsiteY2" fmla="*/ 9699 h 13301"/>
                    <a:gd name="connsiteX3" fmla="*/ 8595 w 8802"/>
                    <a:gd name="connsiteY3" fmla="*/ 10808 h 13301"/>
                    <a:gd name="connsiteX4" fmla="*/ 8595 w 8802"/>
                    <a:gd name="connsiteY4" fmla="*/ 11639 h 13301"/>
                    <a:gd name="connsiteX5" fmla="*/ 8595 w 8802"/>
                    <a:gd name="connsiteY5" fmla="*/ 12193 h 13301"/>
                    <a:gd name="connsiteX6" fmla="*/ 8040 w 8802"/>
                    <a:gd name="connsiteY6" fmla="*/ 13302 h 13301"/>
                    <a:gd name="connsiteX7" fmla="*/ 6653 w 8802"/>
                    <a:gd name="connsiteY7" fmla="*/ 13025 h 13301"/>
                    <a:gd name="connsiteX8" fmla="*/ 6099 w 8802"/>
                    <a:gd name="connsiteY8" fmla="*/ 11639 h 13301"/>
                    <a:gd name="connsiteX9" fmla="*/ 5545 w 8802"/>
                    <a:gd name="connsiteY9" fmla="*/ 9422 h 13301"/>
                    <a:gd name="connsiteX10" fmla="*/ 5545 w 8802"/>
                    <a:gd name="connsiteY10" fmla="*/ 8314 h 13301"/>
                    <a:gd name="connsiteX11" fmla="*/ 4990 w 8802"/>
                    <a:gd name="connsiteY11" fmla="*/ 7759 h 13301"/>
                    <a:gd name="connsiteX12" fmla="*/ 4159 w 8802"/>
                    <a:gd name="connsiteY12" fmla="*/ 6097 h 13301"/>
                    <a:gd name="connsiteX13" fmla="*/ 4159 w 8802"/>
                    <a:gd name="connsiteY13" fmla="*/ 4988 h 13301"/>
                    <a:gd name="connsiteX14" fmla="*/ 3604 w 8802"/>
                    <a:gd name="connsiteY14" fmla="*/ 3880 h 13301"/>
                    <a:gd name="connsiteX15" fmla="*/ 2772 w 8802"/>
                    <a:gd name="connsiteY15" fmla="*/ 3048 h 13301"/>
                    <a:gd name="connsiteX16" fmla="*/ 1664 w 8802"/>
                    <a:gd name="connsiteY16" fmla="*/ 2494 h 13301"/>
                    <a:gd name="connsiteX17" fmla="*/ 0 w 8802"/>
                    <a:gd name="connsiteY17" fmla="*/ 0 h 13301"/>
                    <a:gd name="connsiteX18" fmla="*/ 1941 w 8802"/>
                    <a:gd name="connsiteY18" fmla="*/ 277 h 13301"/>
                    <a:gd name="connsiteX19" fmla="*/ 4159 w 8802"/>
                    <a:gd name="connsiteY19" fmla="*/ 831 h 13301"/>
                    <a:gd name="connsiteX20" fmla="*/ 5545 w 8802"/>
                    <a:gd name="connsiteY20" fmla="*/ 831 h 13301"/>
                    <a:gd name="connsiteX21" fmla="*/ 6377 w 8802"/>
                    <a:gd name="connsiteY21" fmla="*/ 1663 h 13301"/>
                    <a:gd name="connsiteX22" fmla="*/ 6377 w 8802"/>
                    <a:gd name="connsiteY22" fmla="*/ 2494 h 13301"/>
                    <a:gd name="connsiteX23" fmla="*/ 6377 w 8802"/>
                    <a:gd name="connsiteY23" fmla="*/ 4988 h 13301"/>
                    <a:gd name="connsiteX24" fmla="*/ 6931 w 8802"/>
                    <a:gd name="connsiteY24" fmla="*/ 5542 h 133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8802" h="13301">
                      <a:moveTo>
                        <a:pt x="6099" y="6374"/>
                      </a:moveTo>
                      <a:cubicBezTo>
                        <a:pt x="6653" y="6928"/>
                        <a:pt x="7208" y="7759"/>
                        <a:pt x="7763" y="8591"/>
                      </a:cubicBezTo>
                      <a:cubicBezTo>
                        <a:pt x="7763" y="8868"/>
                        <a:pt x="8317" y="9422"/>
                        <a:pt x="8595" y="9699"/>
                      </a:cubicBezTo>
                      <a:cubicBezTo>
                        <a:pt x="8871" y="9976"/>
                        <a:pt x="8871" y="10530"/>
                        <a:pt x="8595" y="10808"/>
                      </a:cubicBezTo>
                      <a:cubicBezTo>
                        <a:pt x="8595" y="11085"/>
                        <a:pt x="8595" y="11362"/>
                        <a:pt x="8595" y="11639"/>
                      </a:cubicBezTo>
                      <a:cubicBezTo>
                        <a:pt x="8595" y="11639"/>
                        <a:pt x="8595" y="11916"/>
                        <a:pt x="8595" y="12193"/>
                      </a:cubicBezTo>
                      <a:cubicBezTo>
                        <a:pt x="8595" y="12470"/>
                        <a:pt x="8317" y="13025"/>
                        <a:pt x="8040" y="13302"/>
                      </a:cubicBezTo>
                      <a:cubicBezTo>
                        <a:pt x="7485" y="13302"/>
                        <a:pt x="6931" y="13302"/>
                        <a:pt x="6653" y="13025"/>
                      </a:cubicBezTo>
                      <a:cubicBezTo>
                        <a:pt x="6377" y="12748"/>
                        <a:pt x="6099" y="12193"/>
                        <a:pt x="6099" y="11639"/>
                      </a:cubicBezTo>
                      <a:cubicBezTo>
                        <a:pt x="6099" y="10808"/>
                        <a:pt x="5545" y="10253"/>
                        <a:pt x="5545" y="9422"/>
                      </a:cubicBezTo>
                      <a:cubicBezTo>
                        <a:pt x="5545" y="9145"/>
                        <a:pt x="5545" y="8591"/>
                        <a:pt x="5545" y="8314"/>
                      </a:cubicBezTo>
                      <a:cubicBezTo>
                        <a:pt x="5545" y="8314"/>
                        <a:pt x="5545" y="7759"/>
                        <a:pt x="4990" y="7759"/>
                      </a:cubicBezTo>
                      <a:cubicBezTo>
                        <a:pt x="4436" y="7205"/>
                        <a:pt x="4159" y="6651"/>
                        <a:pt x="4159" y="6097"/>
                      </a:cubicBezTo>
                      <a:cubicBezTo>
                        <a:pt x="4159" y="5819"/>
                        <a:pt x="4159" y="5265"/>
                        <a:pt x="4159" y="4988"/>
                      </a:cubicBezTo>
                      <a:cubicBezTo>
                        <a:pt x="4159" y="4711"/>
                        <a:pt x="3881" y="4157"/>
                        <a:pt x="3604" y="3880"/>
                      </a:cubicBezTo>
                      <a:cubicBezTo>
                        <a:pt x="3604" y="3602"/>
                        <a:pt x="3050" y="3325"/>
                        <a:pt x="2772" y="3048"/>
                      </a:cubicBezTo>
                      <a:cubicBezTo>
                        <a:pt x="2495" y="3048"/>
                        <a:pt x="1941" y="2771"/>
                        <a:pt x="1664" y="2494"/>
                      </a:cubicBezTo>
                      <a:cubicBezTo>
                        <a:pt x="554" y="2217"/>
                        <a:pt x="0" y="1109"/>
                        <a:pt x="0" y="0"/>
                      </a:cubicBezTo>
                      <a:cubicBezTo>
                        <a:pt x="554" y="0"/>
                        <a:pt x="1109" y="0"/>
                        <a:pt x="1941" y="277"/>
                      </a:cubicBezTo>
                      <a:cubicBezTo>
                        <a:pt x="2495" y="277"/>
                        <a:pt x="3327" y="831"/>
                        <a:pt x="4159" y="831"/>
                      </a:cubicBezTo>
                      <a:cubicBezTo>
                        <a:pt x="4713" y="831"/>
                        <a:pt x="4990" y="831"/>
                        <a:pt x="5545" y="831"/>
                      </a:cubicBezTo>
                      <a:cubicBezTo>
                        <a:pt x="5822" y="831"/>
                        <a:pt x="6377" y="1386"/>
                        <a:pt x="6377" y="1663"/>
                      </a:cubicBezTo>
                      <a:cubicBezTo>
                        <a:pt x="6377" y="1940"/>
                        <a:pt x="6377" y="2217"/>
                        <a:pt x="6377" y="2494"/>
                      </a:cubicBezTo>
                      <a:cubicBezTo>
                        <a:pt x="6099" y="3325"/>
                        <a:pt x="6377" y="4434"/>
                        <a:pt x="6377" y="4988"/>
                      </a:cubicBezTo>
                      <a:cubicBezTo>
                        <a:pt x="6377" y="4988"/>
                        <a:pt x="6653" y="5265"/>
                        <a:pt x="6931" y="5542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grpSp>
              <p:nvGrpSpPr>
                <p:cNvPr id="3949" name="Graphic 248">
                  <a:extLst>
                    <a:ext uri="{FF2B5EF4-FFF2-40B4-BE49-F238E27FC236}">
                      <a16:creationId xmlns:a16="http://schemas.microsoft.com/office/drawing/2014/main" id="{1141DA5B-0A72-554E-1AEE-597D9FAF7C16}"/>
                    </a:ext>
                  </a:extLst>
                </p:cNvPr>
                <p:cNvGrpSpPr/>
                <p:nvPr/>
              </p:nvGrpSpPr>
              <p:grpSpPr>
                <a:xfrm>
                  <a:off x="10341041" y="3913409"/>
                  <a:ext cx="16880" cy="10807"/>
                  <a:chOff x="10341041" y="3913409"/>
                  <a:chExt cx="16880" cy="10807"/>
                </a:xfrm>
                <a:grpFill/>
              </p:grpSpPr>
              <p:sp>
                <p:nvSpPr>
                  <p:cNvPr id="3974" name="Freeform 3973">
                    <a:extLst>
                      <a:ext uri="{FF2B5EF4-FFF2-40B4-BE49-F238E27FC236}">
                        <a16:creationId xmlns:a16="http://schemas.microsoft.com/office/drawing/2014/main" id="{79EA10F8-4015-1A64-32A1-B0A4F8B4A85C}"/>
                      </a:ext>
                    </a:extLst>
                  </p:cNvPr>
                  <p:cNvSpPr/>
                  <p:nvPr/>
                </p:nvSpPr>
                <p:spPr>
                  <a:xfrm>
                    <a:off x="10341041" y="3915349"/>
                    <a:ext cx="12167" cy="8867"/>
                  </a:xfrm>
                  <a:custGeom>
                    <a:avLst/>
                    <a:gdLst>
                      <a:gd name="connsiteX0" fmla="*/ 4127 w 12167"/>
                      <a:gd name="connsiteY0" fmla="*/ 7205 h 8867"/>
                      <a:gd name="connsiteX1" fmla="*/ 3019 w 12167"/>
                      <a:gd name="connsiteY1" fmla="*/ 6651 h 8867"/>
                      <a:gd name="connsiteX2" fmla="*/ 2741 w 12167"/>
                      <a:gd name="connsiteY2" fmla="*/ 6651 h 8867"/>
                      <a:gd name="connsiteX3" fmla="*/ 2187 w 12167"/>
                      <a:gd name="connsiteY3" fmla="*/ 6651 h 8867"/>
                      <a:gd name="connsiteX4" fmla="*/ 1633 w 12167"/>
                      <a:gd name="connsiteY4" fmla="*/ 6651 h 8867"/>
                      <a:gd name="connsiteX5" fmla="*/ 801 w 12167"/>
                      <a:gd name="connsiteY5" fmla="*/ 6097 h 8867"/>
                      <a:gd name="connsiteX6" fmla="*/ 246 w 12167"/>
                      <a:gd name="connsiteY6" fmla="*/ 5265 h 8867"/>
                      <a:gd name="connsiteX7" fmla="*/ 246 w 12167"/>
                      <a:gd name="connsiteY7" fmla="*/ 3325 h 8867"/>
                      <a:gd name="connsiteX8" fmla="*/ 246 w 12167"/>
                      <a:gd name="connsiteY8" fmla="*/ 3325 h 8867"/>
                      <a:gd name="connsiteX9" fmla="*/ 246 w 12167"/>
                      <a:gd name="connsiteY9" fmla="*/ 3325 h 8867"/>
                      <a:gd name="connsiteX10" fmla="*/ 1355 w 12167"/>
                      <a:gd name="connsiteY10" fmla="*/ 2771 h 8867"/>
                      <a:gd name="connsiteX11" fmla="*/ 3296 w 12167"/>
                      <a:gd name="connsiteY11" fmla="*/ 2771 h 8867"/>
                      <a:gd name="connsiteX12" fmla="*/ 5237 w 12167"/>
                      <a:gd name="connsiteY12" fmla="*/ 2771 h 8867"/>
                      <a:gd name="connsiteX13" fmla="*/ 6345 w 12167"/>
                      <a:gd name="connsiteY13" fmla="*/ 2217 h 8867"/>
                      <a:gd name="connsiteX14" fmla="*/ 7177 w 12167"/>
                      <a:gd name="connsiteY14" fmla="*/ 2217 h 8867"/>
                      <a:gd name="connsiteX15" fmla="*/ 8840 w 12167"/>
                      <a:gd name="connsiteY15" fmla="*/ 2217 h 8867"/>
                      <a:gd name="connsiteX16" fmla="*/ 9118 w 12167"/>
                      <a:gd name="connsiteY16" fmla="*/ 2217 h 8867"/>
                      <a:gd name="connsiteX17" fmla="*/ 9118 w 12167"/>
                      <a:gd name="connsiteY17" fmla="*/ 1663 h 8867"/>
                      <a:gd name="connsiteX18" fmla="*/ 9672 w 12167"/>
                      <a:gd name="connsiteY18" fmla="*/ 554 h 8867"/>
                      <a:gd name="connsiteX19" fmla="*/ 10781 w 12167"/>
                      <a:gd name="connsiteY19" fmla="*/ 0 h 8867"/>
                      <a:gd name="connsiteX20" fmla="*/ 11613 w 12167"/>
                      <a:gd name="connsiteY20" fmla="*/ 277 h 8867"/>
                      <a:gd name="connsiteX21" fmla="*/ 12168 w 12167"/>
                      <a:gd name="connsiteY21" fmla="*/ 832 h 8867"/>
                      <a:gd name="connsiteX22" fmla="*/ 11613 w 12167"/>
                      <a:gd name="connsiteY22" fmla="*/ 1940 h 8867"/>
                      <a:gd name="connsiteX23" fmla="*/ 11058 w 12167"/>
                      <a:gd name="connsiteY23" fmla="*/ 2771 h 8867"/>
                      <a:gd name="connsiteX24" fmla="*/ 11058 w 12167"/>
                      <a:gd name="connsiteY24" fmla="*/ 3325 h 8867"/>
                      <a:gd name="connsiteX25" fmla="*/ 10504 w 12167"/>
                      <a:gd name="connsiteY25" fmla="*/ 4157 h 8867"/>
                      <a:gd name="connsiteX26" fmla="*/ 9395 w 12167"/>
                      <a:gd name="connsiteY26" fmla="*/ 5265 h 8867"/>
                      <a:gd name="connsiteX27" fmla="*/ 9118 w 12167"/>
                      <a:gd name="connsiteY27" fmla="*/ 5819 h 8867"/>
                      <a:gd name="connsiteX28" fmla="*/ 9118 w 12167"/>
                      <a:gd name="connsiteY28" fmla="*/ 6374 h 8867"/>
                      <a:gd name="connsiteX29" fmla="*/ 8286 w 12167"/>
                      <a:gd name="connsiteY29" fmla="*/ 7205 h 8867"/>
                      <a:gd name="connsiteX30" fmla="*/ 7732 w 12167"/>
                      <a:gd name="connsiteY30" fmla="*/ 8314 h 8867"/>
                      <a:gd name="connsiteX31" fmla="*/ 7177 w 12167"/>
                      <a:gd name="connsiteY31" fmla="*/ 8868 h 8867"/>
                      <a:gd name="connsiteX32" fmla="*/ 6900 w 12167"/>
                      <a:gd name="connsiteY32" fmla="*/ 8868 h 8867"/>
                      <a:gd name="connsiteX33" fmla="*/ 6345 w 12167"/>
                      <a:gd name="connsiteY33" fmla="*/ 8868 h 8867"/>
                      <a:gd name="connsiteX34" fmla="*/ 5237 w 12167"/>
                      <a:gd name="connsiteY34" fmla="*/ 8314 h 8867"/>
                      <a:gd name="connsiteX35" fmla="*/ 4405 w 12167"/>
                      <a:gd name="connsiteY35" fmla="*/ 8314 h 8867"/>
                      <a:gd name="connsiteX36" fmla="*/ 3019 w 12167"/>
                      <a:gd name="connsiteY36" fmla="*/ 7205 h 88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</a:cxnLst>
                    <a:rect l="l" t="t" r="r" b="b"/>
                    <a:pathLst>
                      <a:path w="12167" h="8867">
                        <a:moveTo>
                          <a:pt x="4127" y="7205"/>
                        </a:moveTo>
                        <a:cubicBezTo>
                          <a:pt x="4127" y="6928"/>
                          <a:pt x="3573" y="6651"/>
                          <a:pt x="3019" y="6651"/>
                        </a:cubicBezTo>
                        <a:cubicBezTo>
                          <a:pt x="3019" y="6651"/>
                          <a:pt x="3019" y="6651"/>
                          <a:pt x="2741" y="6651"/>
                        </a:cubicBezTo>
                        <a:cubicBezTo>
                          <a:pt x="2741" y="6651"/>
                          <a:pt x="2464" y="6651"/>
                          <a:pt x="2187" y="6651"/>
                        </a:cubicBezTo>
                        <a:cubicBezTo>
                          <a:pt x="2187" y="6651"/>
                          <a:pt x="1909" y="6651"/>
                          <a:pt x="1633" y="6651"/>
                        </a:cubicBezTo>
                        <a:cubicBezTo>
                          <a:pt x="1355" y="6651"/>
                          <a:pt x="1078" y="6651"/>
                          <a:pt x="801" y="6097"/>
                        </a:cubicBezTo>
                        <a:cubicBezTo>
                          <a:pt x="801" y="6097"/>
                          <a:pt x="523" y="5542"/>
                          <a:pt x="246" y="5265"/>
                        </a:cubicBezTo>
                        <a:cubicBezTo>
                          <a:pt x="246" y="4711"/>
                          <a:pt x="-308" y="4157"/>
                          <a:pt x="246" y="3325"/>
                        </a:cubicBezTo>
                        <a:cubicBezTo>
                          <a:pt x="246" y="3325"/>
                          <a:pt x="246" y="3325"/>
                          <a:pt x="246" y="3325"/>
                        </a:cubicBezTo>
                        <a:cubicBezTo>
                          <a:pt x="246" y="3325"/>
                          <a:pt x="246" y="3325"/>
                          <a:pt x="246" y="3325"/>
                        </a:cubicBezTo>
                        <a:cubicBezTo>
                          <a:pt x="523" y="3325"/>
                          <a:pt x="1078" y="3048"/>
                          <a:pt x="1355" y="2771"/>
                        </a:cubicBezTo>
                        <a:cubicBezTo>
                          <a:pt x="1909" y="2771"/>
                          <a:pt x="2741" y="2771"/>
                          <a:pt x="3296" y="2771"/>
                        </a:cubicBezTo>
                        <a:cubicBezTo>
                          <a:pt x="3851" y="2771"/>
                          <a:pt x="4682" y="2771"/>
                          <a:pt x="5237" y="2771"/>
                        </a:cubicBezTo>
                        <a:cubicBezTo>
                          <a:pt x="5514" y="2771"/>
                          <a:pt x="5791" y="2217"/>
                          <a:pt x="6345" y="2217"/>
                        </a:cubicBezTo>
                        <a:cubicBezTo>
                          <a:pt x="6623" y="2217"/>
                          <a:pt x="6900" y="2217"/>
                          <a:pt x="7177" y="2217"/>
                        </a:cubicBezTo>
                        <a:cubicBezTo>
                          <a:pt x="7732" y="2217"/>
                          <a:pt x="8286" y="2217"/>
                          <a:pt x="8840" y="2217"/>
                        </a:cubicBezTo>
                        <a:cubicBezTo>
                          <a:pt x="8840" y="2217"/>
                          <a:pt x="8840" y="2217"/>
                          <a:pt x="9118" y="2217"/>
                        </a:cubicBezTo>
                        <a:cubicBezTo>
                          <a:pt x="9118" y="2217"/>
                          <a:pt x="9118" y="1940"/>
                          <a:pt x="9118" y="1663"/>
                        </a:cubicBezTo>
                        <a:cubicBezTo>
                          <a:pt x="9118" y="1386"/>
                          <a:pt x="9395" y="832"/>
                          <a:pt x="9672" y="554"/>
                        </a:cubicBezTo>
                        <a:cubicBezTo>
                          <a:pt x="9672" y="554"/>
                          <a:pt x="10226" y="0"/>
                          <a:pt x="10781" y="0"/>
                        </a:cubicBezTo>
                        <a:cubicBezTo>
                          <a:pt x="11058" y="0"/>
                          <a:pt x="11336" y="0"/>
                          <a:pt x="11613" y="277"/>
                        </a:cubicBezTo>
                        <a:cubicBezTo>
                          <a:pt x="11613" y="277"/>
                          <a:pt x="12168" y="554"/>
                          <a:pt x="12168" y="832"/>
                        </a:cubicBezTo>
                        <a:cubicBezTo>
                          <a:pt x="12168" y="1386"/>
                          <a:pt x="12168" y="1663"/>
                          <a:pt x="11613" y="1940"/>
                        </a:cubicBezTo>
                        <a:cubicBezTo>
                          <a:pt x="11613" y="2217"/>
                          <a:pt x="11058" y="2494"/>
                          <a:pt x="11058" y="2771"/>
                        </a:cubicBezTo>
                        <a:cubicBezTo>
                          <a:pt x="11058" y="2771"/>
                          <a:pt x="11058" y="3048"/>
                          <a:pt x="11058" y="3325"/>
                        </a:cubicBezTo>
                        <a:cubicBezTo>
                          <a:pt x="11058" y="3603"/>
                          <a:pt x="11058" y="3880"/>
                          <a:pt x="10504" y="4157"/>
                        </a:cubicBezTo>
                        <a:cubicBezTo>
                          <a:pt x="10226" y="4434"/>
                          <a:pt x="9950" y="4988"/>
                          <a:pt x="9395" y="5265"/>
                        </a:cubicBezTo>
                        <a:cubicBezTo>
                          <a:pt x="9395" y="5265"/>
                          <a:pt x="9118" y="5542"/>
                          <a:pt x="9118" y="5819"/>
                        </a:cubicBezTo>
                        <a:cubicBezTo>
                          <a:pt x="9118" y="5819"/>
                          <a:pt x="9118" y="6097"/>
                          <a:pt x="9118" y="6374"/>
                        </a:cubicBezTo>
                        <a:cubicBezTo>
                          <a:pt x="9118" y="6651"/>
                          <a:pt x="8563" y="6928"/>
                          <a:pt x="8286" y="7205"/>
                        </a:cubicBezTo>
                        <a:cubicBezTo>
                          <a:pt x="8009" y="7482"/>
                          <a:pt x="8286" y="8037"/>
                          <a:pt x="7732" y="8314"/>
                        </a:cubicBezTo>
                        <a:cubicBezTo>
                          <a:pt x="7732" y="8314"/>
                          <a:pt x="7454" y="8868"/>
                          <a:pt x="7177" y="8868"/>
                        </a:cubicBezTo>
                        <a:cubicBezTo>
                          <a:pt x="7177" y="8868"/>
                          <a:pt x="7177" y="8868"/>
                          <a:pt x="6900" y="8868"/>
                        </a:cubicBezTo>
                        <a:cubicBezTo>
                          <a:pt x="6900" y="8868"/>
                          <a:pt x="6623" y="8868"/>
                          <a:pt x="6345" y="8868"/>
                        </a:cubicBezTo>
                        <a:cubicBezTo>
                          <a:pt x="6068" y="8868"/>
                          <a:pt x="5514" y="8591"/>
                          <a:pt x="5237" y="8314"/>
                        </a:cubicBezTo>
                        <a:cubicBezTo>
                          <a:pt x="4959" y="8314"/>
                          <a:pt x="4682" y="8314"/>
                          <a:pt x="4405" y="8314"/>
                        </a:cubicBezTo>
                        <a:cubicBezTo>
                          <a:pt x="3573" y="8314"/>
                          <a:pt x="3296" y="7760"/>
                          <a:pt x="3019" y="7205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975" name="Freeform 3974">
                    <a:extLst>
                      <a:ext uri="{FF2B5EF4-FFF2-40B4-BE49-F238E27FC236}">
                        <a16:creationId xmlns:a16="http://schemas.microsoft.com/office/drawing/2014/main" id="{5F40705F-B0AC-43D6-1DE8-FCED3DFD52D3}"/>
                      </a:ext>
                    </a:extLst>
                  </p:cNvPr>
                  <p:cNvSpPr/>
                  <p:nvPr/>
                </p:nvSpPr>
                <p:spPr>
                  <a:xfrm>
                    <a:off x="10355703" y="3913409"/>
                    <a:ext cx="2217" cy="2216"/>
                  </a:xfrm>
                  <a:custGeom>
                    <a:avLst/>
                    <a:gdLst>
                      <a:gd name="connsiteX0" fmla="*/ 2218 w 2217"/>
                      <a:gd name="connsiteY0" fmla="*/ 1108 h 2216"/>
                      <a:gd name="connsiteX1" fmla="*/ 1109 w 2217"/>
                      <a:gd name="connsiteY1" fmla="*/ 2217 h 2216"/>
                      <a:gd name="connsiteX2" fmla="*/ 1 w 2217"/>
                      <a:gd name="connsiteY2" fmla="*/ 1108 h 2216"/>
                      <a:gd name="connsiteX3" fmla="*/ 1109 w 2217"/>
                      <a:gd name="connsiteY3" fmla="*/ 0 h 2216"/>
                      <a:gd name="connsiteX4" fmla="*/ 2218 w 2217"/>
                      <a:gd name="connsiteY4" fmla="*/ 1108 h 22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7" h="2216">
                        <a:moveTo>
                          <a:pt x="2218" y="1108"/>
                        </a:moveTo>
                        <a:cubicBezTo>
                          <a:pt x="2218" y="1721"/>
                          <a:pt x="1721" y="2217"/>
                          <a:pt x="1109" y="2217"/>
                        </a:cubicBezTo>
                        <a:cubicBezTo>
                          <a:pt x="497" y="2217"/>
                          <a:pt x="1" y="1721"/>
                          <a:pt x="1" y="1108"/>
                        </a:cubicBezTo>
                        <a:cubicBezTo>
                          <a:pt x="1" y="496"/>
                          <a:pt x="497" y="0"/>
                          <a:pt x="1109" y="0"/>
                        </a:cubicBezTo>
                        <a:cubicBezTo>
                          <a:pt x="1722" y="0"/>
                          <a:pt x="2218" y="496"/>
                          <a:pt x="2218" y="1108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sp>
              <p:nvSpPr>
                <p:cNvPr id="3950" name="Freeform 3949">
                  <a:extLst>
                    <a:ext uri="{FF2B5EF4-FFF2-40B4-BE49-F238E27FC236}">
                      <a16:creationId xmlns:a16="http://schemas.microsoft.com/office/drawing/2014/main" id="{38AD091C-3977-23EE-61C3-B77256275EFB}"/>
                    </a:ext>
                  </a:extLst>
                </p:cNvPr>
                <p:cNvSpPr/>
                <p:nvPr/>
              </p:nvSpPr>
              <p:spPr>
                <a:xfrm>
                  <a:off x="10357089" y="3970496"/>
                  <a:ext cx="2218" cy="2771"/>
                </a:xfrm>
                <a:custGeom>
                  <a:avLst/>
                  <a:gdLst>
                    <a:gd name="connsiteX0" fmla="*/ 2218 w 2218"/>
                    <a:gd name="connsiteY0" fmla="*/ 1386 h 2771"/>
                    <a:gd name="connsiteX1" fmla="*/ 1109 w 2218"/>
                    <a:gd name="connsiteY1" fmla="*/ 2771 h 2771"/>
                    <a:gd name="connsiteX2" fmla="*/ 0 w 2218"/>
                    <a:gd name="connsiteY2" fmla="*/ 1386 h 2771"/>
                    <a:gd name="connsiteX3" fmla="*/ 1109 w 2218"/>
                    <a:gd name="connsiteY3" fmla="*/ 0 h 2771"/>
                    <a:gd name="connsiteX4" fmla="*/ 2218 w 2218"/>
                    <a:gd name="connsiteY4" fmla="*/ 1386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18" h="2771">
                      <a:moveTo>
                        <a:pt x="2218" y="1386"/>
                      </a:moveTo>
                      <a:cubicBezTo>
                        <a:pt x="2218" y="2217"/>
                        <a:pt x="1664" y="2771"/>
                        <a:pt x="1109" y="2771"/>
                      </a:cubicBezTo>
                      <a:cubicBezTo>
                        <a:pt x="554" y="2771"/>
                        <a:pt x="0" y="2217"/>
                        <a:pt x="0" y="1386"/>
                      </a:cubicBezTo>
                      <a:cubicBezTo>
                        <a:pt x="0" y="554"/>
                        <a:pt x="554" y="0"/>
                        <a:pt x="1109" y="0"/>
                      </a:cubicBezTo>
                      <a:cubicBezTo>
                        <a:pt x="1664" y="0"/>
                        <a:pt x="2218" y="554"/>
                        <a:pt x="2218" y="1386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951" name="Freeform 3950">
                  <a:extLst>
                    <a:ext uri="{FF2B5EF4-FFF2-40B4-BE49-F238E27FC236}">
                      <a16:creationId xmlns:a16="http://schemas.microsoft.com/office/drawing/2014/main" id="{CBD271C8-8C5C-B5C2-51EA-B62405C7E5A4}"/>
                    </a:ext>
                  </a:extLst>
                </p:cNvPr>
                <p:cNvSpPr/>
                <p:nvPr/>
              </p:nvSpPr>
              <p:spPr>
                <a:xfrm>
                  <a:off x="10327148" y="3970773"/>
                  <a:ext cx="2218" cy="3048"/>
                </a:xfrm>
                <a:custGeom>
                  <a:avLst/>
                  <a:gdLst>
                    <a:gd name="connsiteX0" fmla="*/ 278 w 2218"/>
                    <a:gd name="connsiteY0" fmla="*/ 1663 h 3048"/>
                    <a:gd name="connsiteX1" fmla="*/ 0 w 2218"/>
                    <a:gd name="connsiteY1" fmla="*/ 832 h 3048"/>
                    <a:gd name="connsiteX2" fmla="*/ 0 w 2218"/>
                    <a:gd name="connsiteY2" fmla="*/ 277 h 3048"/>
                    <a:gd name="connsiteX3" fmla="*/ 832 w 2218"/>
                    <a:gd name="connsiteY3" fmla="*/ 277 h 3048"/>
                    <a:gd name="connsiteX4" fmla="*/ 1941 w 2218"/>
                    <a:gd name="connsiteY4" fmla="*/ 0 h 3048"/>
                    <a:gd name="connsiteX5" fmla="*/ 2218 w 2218"/>
                    <a:gd name="connsiteY5" fmla="*/ 277 h 3048"/>
                    <a:gd name="connsiteX6" fmla="*/ 2218 w 2218"/>
                    <a:gd name="connsiteY6" fmla="*/ 832 h 3048"/>
                    <a:gd name="connsiteX7" fmla="*/ 2218 w 2218"/>
                    <a:gd name="connsiteY7" fmla="*/ 2217 h 3048"/>
                    <a:gd name="connsiteX8" fmla="*/ 832 w 2218"/>
                    <a:gd name="connsiteY8" fmla="*/ 3048 h 3048"/>
                    <a:gd name="connsiteX9" fmla="*/ 0 w 2218"/>
                    <a:gd name="connsiteY9" fmla="*/ 1663 h 30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218" h="3048">
                      <a:moveTo>
                        <a:pt x="278" y="1663"/>
                      </a:moveTo>
                      <a:cubicBezTo>
                        <a:pt x="278" y="1663"/>
                        <a:pt x="278" y="1109"/>
                        <a:pt x="0" y="832"/>
                      </a:cubicBezTo>
                      <a:cubicBezTo>
                        <a:pt x="0" y="832"/>
                        <a:pt x="0" y="277"/>
                        <a:pt x="0" y="277"/>
                      </a:cubicBezTo>
                      <a:cubicBezTo>
                        <a:pt x="0" y="277"/>
                        <a:pt x="554" y="277"/>
                        <a:pt x="832" y="277"/>
                      </a:cubicBezTo>
                      <a:cubicBezTo>
                        <a:pt x="1109" y="277"/>
                        <a:pt x="1664" y="0"/>
                        <a:pt x="1941" y="0"/>
                      </a:cubicBezTo>
                      <a:cubicBezTo>
                        <a:pt x="1941" y="0"/>
                        <a:pt x="2218" y="0"/>
                        <a:pt x="2218" y="277"/>
                      </a:cubicBezTo>
                      <a:cubicBezTo>
                        <a:pt x="2218" y="277"/>
                        <a:pt x="2218" y="554"/>
                        <a:pt x="2218" y="832"/>
                      </a:cubicBezTo>
                      <a:cubicBezTo>
                        <a:pt x="2218" y="1386"/>
                        <a:pt x="2218" y="1663"/>
                        <a:pt x="2218" y="2217"/>
                      </a:cubicBezTo>
                      <a:cubicBezTo>
                        <a:pt x="2218" y="2771"/>
                        <a:pt x="1109" y="3048"/>
                        <a:pt x="832" y="3048"/>
                      </a:cubicBezTo>
                      <a:cubicBezTo>
                        <a:pt x="0" y="3048"/>
                        <a:pt x="278" y="2217"/>
                        <a:pt x="0" y="1663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952" name="Freeform 3951">
                  <a:extLst>
                    <a:ext uri="{FF2B5EF4-FFF2-40B4-BE49-F238E27FC236}">
                      <a16:creationId xmlns:a16="http://schemas.microsoft.com/office/drawing/2014/main" id="{A1E31238-EF4D-9C4E-FC28-E3233616DC14}"/>
                    </a:ext>
                  </a:extLst>
                </p:cNvPr>
                <p:cNvSpPr/>
                <p:nvPr/>
              </p:nvSpPr>
              <p:spPr>
                <a:xfrm>
                  <a:off x="10343782" y="3999871"/>
                  <a:ext cx="4158" cy="3879"/>
                </a:xfrm>
                <a:custGeom>
                  <a:avLst/>
                  <a:gdLst>
                    <a:gd name="connsiteX0" fmla="*/ 278 w 4158"/>
                    <a:gd name="connsiteY0" fmla="*/ 1663 h 3879"/>
                    <a:gd name="connsiteX1" fmla="*/ 0 w 4158"/>
                    <a:gd name="connsiteY1" fmla="*/ 1109 h 3879"/>
                    <a:gd name="connsiteX2" fmla="*/ 0 w 4158"/>
                    <a:gd name="connsiteY2" fmla="*/ 554 h 3879"/>
                    <a:gd name="connsiteX3" fmla="*/ 554 w 4158"/>
                    <a:gd name="connsiteY3" fmla="*/ 277 h 3879"/>
                    <a:gd name="connsiteX4" fmla="*/ 832 w 4158"/>
                    <a:gd name="connsiteY4" fmla="*/ 0 h 3879"/>
                    <a:gd name="connsiteX5" fmla="*/ 1109 w 4158"/>
                    <a:gd name="connsiteY5" fmla="*/ 0 h 3879"/>
                    <a:gd name="connsiteX6" fmla="*/ 1109 w 4158"/>
                    <a:gd name="connsiteY6" fmla="*/ 554 h 3879"/>
                    <a:gd name="connsiteX7" fmla="*/ 1109 w 4158"/>
                    <a:gd name="connsiteY7" fmla="*/ 1109 h 3879"/>
                    <a:gd name="connsiteX8" fmla="*/ 1386 w 4158"/>
                    <a:gd name="connsiteY8" fmla="*/ 1940 h 3879"/>
                    <a:gd name="connsiteX9" fmla="*/ 2218 w 4158"/>
                    <a:gd name="connsiteY9" fmla="*/ 2217 h 3879"/>
                    <a:gd name="connsiteX10" fmla="*/ 2496 w 4158"/>
                    <a:gd name="connsiteY10" fmla="*/ 2217 h 3879"/>
                    <a:gd name="connsiteX11" fmla="*/ 2496 w 4158"/>
                    <a:gd name="connsiteY11" fmla="*/ 2217 h 3879"/>
                    <a:gd name="connsiteX12" fmla="*/ 2772 w 4158"/>
                    <a:gd name="connsiteY12" fmla="*/ 1109 h 3879"/>
                    <a:gd name="connsiteX13" fmla="*/ 3327 w 4158"/>
                    <a:gd name="connsiteY13" fmla="*/ 1109 h 3879"/>
                    <a:gd name="connsiteX14" fmla="*/ 3882 w 4158"/>
                    <a:gd name="connsiteY14" fmla="*/ 1109 h 3879"/>
                    <a:gd name="connsiteX15" fmla="*/ 4159 w 4158"/>
                    <a:gd name="connsiteY15" fmla="*/ 1940 h 3879"/>
                    <a:gd name="connsiteX16" fmla="*/ 4159 w 4158"/>
                    <a:gd name="connsiteY16" fmla="*/ 3048 h 3879"/>
                    <a:gd name="connsiteX17" fmla="*/ 3604 w 4158"/>
                    <a:gd name="connsiteY17" fmla="*/ 3325 h 3879"/>
                    <a:gd name="connsiteX18" fmla="*/ 3050 w 4158"/>
                    <a:gd name="connsiteY18" fmla="*/ 3880 h 3879"/>
                    <a:gd name="connsiteX19" fmla="*/ 2496 w 4158"/>
                    <a:gd name="connsiteY19" fmla="*/ 3880 h 3879"/>
                    <a:gd name="connsiteX20" fmla="*/ 1664 w 4158"/>
                    <a:gd name="connsiteY20" fmla="*/ 3880 h 3879"/>
                    <a:gd name="connsiteX21" fmla="*/ 1664 w 4158"/>
                    <a:gd name="connsiteY21" fmla="*/ 3880 h 3879"/>
                    <a:gd name="connsiteX22" fmla="*/ 832 w 4158"/>
                    <a:gd name="connsiteY22" fmla="*/ 3880 h 3879"/>
                    <a:gd name="connsiteX23" fmla="*/ 832 w 4158"/>
                    <a:gd name="connsiteY23" fmla="*/ 3603 h 3879"/>
                    <a:gd name="connsiteX24" fmla="*/ 278 w 4158"/>
                    <a:gd name="connsiteY24" fmla="*/ 3048 h 3879"/>
                    <a:gd name="connsiteX25" fmla="*/ 0 w 4158"/>
                    <a:gd name="connsiteY25" fmla="*/ 2217 h 38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</a:cxnLst>
                  <a:rect l="l" t="t" r="r" b="b"/>
                  <a:pathLst>
                    <a:path w="4158" h="3879">
                      <a:moveTo>
                        <a:pt x="278" y="1663"/>
                      </a:moveTo>
                      <a:cubicBezTo>
                        <a:pt x="278" y="1663"/>
                        <a:pt x="278" y="1663"/>
                        <a:pt x="0" y="1109"/>
                      </a:cubicBezTo>
                      <a:cubicBezTo>
                        <a:pt x="0" y="1109"/>
                        <a:pt x="0" y="832"/>
                        <a:pt x="0" y="554"/>
                      </a:cubicBezTo>
                      <a:cubicBezTo>
                        <a:pt x="0" y="277"/>
                        <a:pt x="278" y="554"/>
                        <a:pt x="554" y="277"/>
                      </a:cubicBezTo>
                      <a:cubicBezTo>
                        <a:pt x="554" y="277"/>
                        <a:pt x="554" y="277"/>
                        <a:pt x="832" y="0"/>
                      </a:cubicBezTo>
                      <a:cubicBezTo>
                        <a:pt x="832" y="0"/>
                        <a:pt x="832" y="0"/>
                        <a:pt x="1109" y="0"/>
                      </a:cubicBezTo>
                      <a:cubicBezTo>
                        <a:pt x="1109" y="0"/>
                        <a:pt x="1109" y="277"/>
                        <a:pt x="1109" y="554"/>
                      </a:cubicBezTo>
                      <a:cubicBezTo>
                        <a:pt x="1109" y="554"/>
                        <a:pt x="1109" y="832"/>
                        <a:pt x="1109" y="1109"/>
                      </a:cubicBezTo>
                      <a:cubicBezTo>
                        <a:pt x="1109" y="1386"/>
                        <a:pt x="1109" y="1663"/>
                        <a:pt x="1386" y="1940"/>
                      </a:cubicBezTo>
                      <a:cubicBezTo>
                        <a:pt x="1386" y="1940"/>
                        <a:pt x="1941" y="2217"/>
                        <a:pt x="2218" y="2217"/>
                      </a:cubicBezTo>
                      <a:cubicBezTo>
                        <a:pt x="2218" y="2217"/>
                        <a:pt x="2218" y="2217"/>
                        <a:pt x="2496" y="2217"/>
                      </a:cubicBezTo>
                      <a:cubicBezTo>
                        <a:pt x="2496" y="2217"/>
                        <a:pt x="2496" y="2217"/>
                        <a:pt x="2496" y="2217"/>
                      </a:cubicBezTo>
                      <a:cubicBezTo>
                        <a:pt x="2496" y="1940"/>
                        <a:pt x="2496" y="1386"/>
                        <a:pt x="2772" y="1109"/>
                      </a:cubicBezTo>
                      <a:cubicBezTo>
                        <a:pt x="2772" y="1109"/>
                        <a:pt x="3327" y="1109"/>
                        <a:pt x="3327" y="1109"/>
                      </a:cubicBezTo>
                      <a:cubicBezTo>
                        <a:pt x="3327" y="1109"/>
                        <a:pt x="3882" y="1109"/>
                        <a:pt x="3882" y="1109"/>
                      </a:cubicBezTo>
                      <a:cubicBezTo>
                        <a:pt x="3882" y="1109"/>
                        <a:pt x="4159" y="1663"/>
                        <a:pt x="4159" y="1940"/>
                      </a:cubicBezTo>
                      <a:cubicBezTo>
                        <a:pt x="4159" y="2217"/>
                        <a:pt x="4159" y="2494"/>
                        <a:pt x="4159" y="3048"/>
                      </a:cubicBezTo>
                      <a:cubicBezTo>
                        <a:pt x="4159" y="3048"/>
                        <a:pt x="4159" y="3325"/>
                        <a:pt x="3604" y="3325"/>
                      </a:cubicBezTo>
                      <a:cubicBezTo>
                        <a:pt x="3604" y="3325"/>
                        <a:pt x="3327" y="3603"/>
                        <a:pt x="3050" y="3880"/>
                      </a:cubicBezTo>
                      <a:cubicBezTo>
                        <a:pt x="3050" y="3880"/>
                        <a:pt x="2772" y="3880"/>
                        <a:pt x="2496" y="3880"/>
                      </a:cubicBezTo>
                      <a:cubicBezTo>
                        <a:pt x="2218" y="3880"/>
                        <a:pt x="1941" y="3880"/>
                        <a:pt x="1664" y="3880"/>
                      </a:cubicBezTo>
                      <a:cubicBezTo>
                        <a:pt x="1664" y="3880"/>
                        <a:pt x="1664" y="3880"/>
                        <a:pt x="1664" y="3880"/>
                      </a:cubicBezTo>
                      <a:cubicBezTo>
                        <a:pt x="1664" y="3880"/>
                        <a:pt x="1109" y="3880"/>
                        <a:pt x="832" y="3880"/>
                      </a:cubicBezTo>
                      <a:cubicBezTo>
                        <a:pt x="832" y="3880"/>
                        <a:pt x="832" y="3880"/>
                        <a:pt x="832" y="3603"/>
                      </a:cubicBezTo>
                      <a:cubicBezTo>
                        <a:pt x="832" y="3603"/>
                        <a:pt x="832" y="3325"/>
                        <a:pt x="278" y="3048"/>
                      </a:cubicBezTo>
                      <a:cubicBezTo>
                        <a:pt x="278" y="3048"/>
                        <a:pt x="278" y="2494"/>
                        <a:pt x="0" y="2217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953" name="Freeform 3952">
                  <a:extLst>
                    <a:ext uri="{FF2B5EF4-FFF2-40B4-BE49-F238E27FC236}">
                      <a16:creationId xmlns:a16="http://schemas.microsoft.com/office/drawing/2014/main" id="{A625215C-9C4B-CB8B-A513-72DAFB0421F1}"/>
                    </a:ext>
                  </a:extLst>
                </p:cNvPr>
                <p:cNvSpPr/>
                <p:nvPr/>
              </p:nvSpPr>
              <p:spPr>
                <a:xfrm>
                  <a:off x="10366792" y="3952483"/>
                  <a:ext cx="8994" cy="14133"/>
                </a:xfrm>
                <a:custGeom>
                  <a:avLst/>
                  <a:gdLst>
                    <a:gd name="connsiteX0" fmla="*/ 2218 w 8994"/>
                    <a:gd name="connsiteY0" fmla="*/ 11639 h 14133"/>
                    <a:gd name="connsiteX1" fmla="*/ 1109 w 8994"/>
                    <a:gd name="connsiteY1" fmla="*/ 10808 h 14133"/>
                    <a:gd name="connsiteX2" fmla="*/ 278 w 8994"/>
                    <a:gd name="connsiteY2" fmla="*/ 10253 h 14133"/>
                    <a:gd name="connsiteX3" fmla="*/ 278 w 8994"/>
                    <a:gd name="connsiteY3" fmla="*/ 9145 h 14133"/>
                    <a:gd name="connsiteX4" fmla="*/ 832 w 8994"/>
                    <a:gd name="connsiteY4" fmla="*/ 8314 h 14133"/>
                    <a:gd name="connsiteX5" fmla="*/ 832 w 8994"/>
                    <a:gd name="connsiteY5" fmla="*/ 5265 h 14133"/>
                    <a:gd name="connsiteX6" fmla="*/ 832 w 8994"/>
                    <a:gd name="connsiteY6" fmla="*/ 4434 h 14133"/>
                    <a:gd name="connsiteX7" fmla="*/ 0 w 8994"/>
                    <a:gd name="connsiteY7" fmla="*/ 277 h 14133"/>
                    <a:gd name="connsiteX8" fmla="*/ 0 w 8994"/>
                    <a:gd name="connsiteY8" fmla="*/ 0 h 14133"/>
                    <a:gd name="connsiteX9" fmla="*/ 278 w 8994"/>
                    <a:gd name="connsiteY9" fmla="*/ 0 h 14133"/>
                    <a:gd name="connsiteX10" fmla="*/ 1386 w 8994"/>
                    <a:gd name="connsiteY10" fmla="*/ 0 h 14133"/>
                    <a:gd name="connsiteX11" fmla="*/ 1941 w 8994"/>
                    <a:gd name="connsiteY11" fmla="*/ 0 h 14133"/>
                    <a:gd name="connsiteX12" fmla="*/ 2218 w 8994"/>
                    <a:gd name="connsiteY12" fmla="*/ 554 h 14133"/>
                    <a:gd name="connsiteX13" fmla="*/ 3050 w 8994"/>
                    <a:gd name="connsiteY13" fmla="*/ 3048 h 14133"/>
                    <a:gd name="connsiteX14" fmla="*/ 3881 w 8994"/>
                    <a:gd name="connsiteY14" fmla="*/ 4157 h 14133"/>
                    <a:gd name="connsiteX15" fmla="*/ 4713 w 8994"/>
                    <a:gd name="connsiteY15" fmla="*/ 6097 h 14133"/>
                    <a:gd name="connsiteX16" fmla="*/ 6931 w 8994"/>
                    <a:gd name="connsiteY16" fmla="*/ 6928 h 14133"/>
                    <a:gd name="connsiteX17" fmla="*/ 8871 w 8994"/>
                    <a:gd name="connsiteY17" fmla="*/ 8037 h 14133"/>
                    <a:gd name="connsiteX18" fmla="*/ 8871 w 8994"/>
                    <a:gd name="connsiteY18" fmla="*/ 8591 h 14133"/>
                    <a:gd name="connsiteX19" fmla="*/ 8595 w 8994"/>
                    <a:gd name="connsiteY19" fmla="*/ 8591 h 14133"/>
                    <a:gd name="connsiteX20" fmla="*/ 6653 w 8994"/>
                    <a:gd name="connsiteY20" fmla="*/ 10530 h 14133"/>
                    <a:gd name="connsiteX21" fmla="*/ 6377 w 8994"/>
                    <a:gd name="connsiteY21" fmla="*/ 12470 h 14133"/>
                    <a:gd name="connsiteX22" fmla="*/ 5822 w 8994"/>
                    <a:gd name="connsiteY22" fmla="*/ 14133 h 14133"/>
                    <a:gd name="connsiteX23" fmla="*/ 5822 w 8994"/>
                    <a:gd name="connsiteY23" fmla="*/ 14133 h 14133"/>
                    <a:gd name="connsiteX24" fmla="*/ 5822 w 8994"/>
                    <a:gd name="connsiteY24" fmla="*/ 14133 h 14133"/>
                    <a:gd name="connsiteX25" fmla="*/ 4713 w 8994"/>
                    <a:gd name="connsiteY25" fmla="*/ 13579 h 14133"/>
                    <a:gd name="connsiteX26" fmla="*/ 4159 w 8994"/>
                    <a:gd name="connsiteY26" fmla="*/ 13025 h 14133"/>
                    <a:gd name="connsiteX27" fmla="*/ 2772 w 8994"/>
                    <a:gd name="connsiteY27" fmla="*/ 11085 h 141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8994" h="14133">
                      <a:moveTo>
                        <a:pt x="2218" y="11639"/>
                      </a:moveTo>
                      <a:cubicBezTo>
                        <a:pt x="1941" y="11362"/>
                        <a:pt x="1386" y="11085"/>
                        <a:pt x="1109" y="10808"/>
                      </a:cubicBezTo>
                      <a:cubicBezTo>
                        <a:pt x="832" y="10808"/>
                        <a:pt x="554" y="10808"/>
                        <a:pt x="278" y="10253"/>
                      </a:cubicBezTo>
                      <a:cubicBezTo>
                        <a:pt x="278" y="9976"/>
                        <a:pt x="278" y="9422"/>
                        <a:pt x="278" y="9145"/>
                      </a:cubicBezTo>
                      <a:cubicBezTo>
                        <a:pt x="278" y="8868"/>
                        <a:pt x="554" y="8591"/>
                        <a:pt x="832" y="8314"/>
                      </a:cubicBezTo>
                      <a:cubicBezTo>
                        <a:pt x="1109" y="7482"/>
                        <a:pt x="554" y="6374"/>
                        <a:pt x="832" y="5265"/>
                      </a:cubicBezTo>
                      <a:cubicBezTo>
                        <a:pt x="832" y="5265"/>
                        <a:pt x="832" y="4711"/>
                        <a:pt x="832" y="4434"/>
                      </a:cubicBezTo>
                      <a:cubicBezTo>
                        <a:pt x="832" y="3048"/>
                        <a:pt x="0" y="1663"/>
                        <a:pt x="0" y="277"/>
                      </a:cubicBezTo>
                      <a:cubicBezTo>
                        <a:pt x="0" y="277"/>
                        <a:pt x="0" y="277"/>
                        <a:pt x="0" y="0"/>
                      </a:cubicBezTo>
                      <a:cubicBezTo>
                        <a:pt x="0" y="0"/>
                        <a:pt x="0" y="0"/>
                        <a:pt x="278" y="0"/>
                      </a:cubicBezTo>
                      <a:cubicBezTo>
                        <a:pt x="554" y="0"/>
                        <a:pt x="832" y="0"/>
                        <a:pt x="1386" y="0"/>
                      </a:cubicBezTo>
                      <a:cubicBezTo>
                        <a:pt x="1386" y="0"/>
                        <a:pt x="1664" y="0"/>
                        <a:pt x="1941" y="0"/>
                      </a:cubicBezTo>
                      <a:cubicBezTo>
                        <a:pt x="1941" y="0"/>
                        <a:pt x="2218" y="0"/>
                        <a:pt x="2218" y="554"/>
                      </a:cubicBezTo>
                      <a:cubicBezTo>
                        <a:pt x="2495" y="1386"/>
                        <a:pt x="2495" y="2494"/>
                        <a:pt x="3050" y="3048"/>
                      </a:cubicBezTo>
                      <a:cubicBezTo>
                        <a:pt x="3050" y="3325"/>
                        <a:pt x="3604" y="3602"/>
                        <a:pt x="3881" y="4157"/>
                      </a:cubicBezTo>
                      <a:cubicBezTo>
                        <a:pt x="4159" y="4711"/>
                        <a:pt x="4159" y="5542"/>
                        <a:pt x="4713" y="6097"/>
                      </a:cubicBezTo>
                      <a:cubicBezTo>
                        <a:pt x="5267" y="6651"/>
                        <a:pt x="6099" y="6651"/>
                        <a:pt x="6931" y="6928"/>
                      </a:cubicBezTo>
                      <a:cubicBezTo>
                        <a:pt x="7763" y="6928"/>
                        <a:pt x="8317" y="7482"/>
                        <a:pt x="8871" y="8037"/>
                      </a:cubicBezTo>
                      <a:cubicBezTo>
                        <a:pt x="8871" y="8037"/>
                        <a:pt x="9149" y="8314"/>
                        <a:pt x="8871" y="8591"/>
                      </a:cubicBezTo>
                      <a:cubicBezTo>
                        <a:pt x="8871" y="8591"/>
                        <a:pt x="8871" y="8591"/>
                        <a:pt x="8595" y="8591"/>
                      </a:cubicBezTo>
                      <a:cubicBezTo>
                        <a:pt x="7763" y="8868"/>
                        <a:pt x="6931" y="9699"/>
                        <a:pt x="6653" y="10530"/>
                      </a:cubicBezTo>
                      <a:cubicBezTo>
                        <a:pt x="6653" y="11085"/>
                        <a:pt x="6377" y="11916"/>
                        <a:pt x="6377" y="12470"/>
                      </a:cubicBezTo>
                      <a:cubicBezTo>
                        <a:pt x="6377" y="13025"/>
                        <a:pt x="6377" y="13856"/>
                        <a:pt x="5822" y="14133"/>
                      </a:cubicBezTo>
                      <a:cubicBezTo>
                        <a:pt x="5822" y="14133"/>
                        <a:pt x="5822" y="14133"/>
                        <a:pt x="5822" y="14133"/>
                      </a:cubicBezTo>
                      <a:cubicBezTo>
                        <a:pt x="5822" y="14133"/>
                        <a:pt x="5822" y="14133"/>
                        <a:pt x="5822" y="14133"/>
                      </a:cubicBezTo>
                      <a:cubicBezTo>
                        <a:pt x="5545" y="14133"/>
                        <a:pt x="4990" y="13856"/>
                        <a:pt x="4713" y="13579"/>
                      </a:cubicBezTo>
                      <a:cubicBezTo>
                        <a:pt x="4713" y="13579"/>
                        <a:pt x="4159" y="13579"/>
                        <a:pt x="4159" y="13025"/>
                      </a:cubicBezTo>
                      <a:cubicBezTo>
                        <a:pt x="3604" y="12470"/>
                        <a:pt x="3327" y="11639"/>
                        <a:pt x="2772" y="11085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954" name="Freeform 3953">
                  <a:extLst>
                    <a:ext uri="{FF2B5EF4-FFF2-40B4-BE49-F238E27FC236}">
                      <a16:creationId xmlns:a16="http://schemas.microsoft.com/office/drawing/2014/main" id="{F8B2FB8E-FBC7-0021-8AFD-82D84417564E}"/>
                    </a:ext>
                  </a:extLst>
                </p:cNvPr>
                <p:cNvSpPr/>
                <p:nvPr/>
              </p:nvSpPr>
              <p:spPr>
                <a:xfrm>
                  <a:off x="10433329" y="3953037"/>
                  <a:ext cx="12657" cy="11439"/>
                </a:xfrm>
                <a:custGeom>
                  <a:avLst/>
                  <a:gdLst>
                    <a:gd name="connsiteX0" fmla="*/ 5822 w 12657"/>
                    <a:gd name="connsiteY0" fmla="*/ 6928 h 11439"/>
                    <a:gd name="connsiteX1" fmla="*/ 3881 w 12657"/>
                    <a:gd name="connsiteY1" fmla="*/ 6374 h 11439"/>
                    <a:gd name="connsiteX2" fmla="*/ 1941 w 12657"/>
                    <a:gd name="connsiteY2" fmla="*/ 6374 h 11439"/>
                    <a:gd name="connsiteX3" fmla="*/ 278 w 12657"/>
                    <a:gd name="connsiteY3" fmla="*/ 5265 h 11439"/>
                    <a:gd name="connsiteX4" fmla="*/ 0 w 12657"/>
                    <a:gd name="connsiteY4" fmla="*/ 4711 h 11439"/>
                    <a:gd name="connsiteX5" fmla="*/ 0 w 12657"/>
                    <a:gd name="connsiteY5" fmla="*/ 4157 h 11439"/>
                    <a:gd name="connsiteX6" fmla="*/ 0 w 12657"/>
                    <a:gd name="connsiteY6" fmla="*/ 3048 h 11439"/>
                    <a:gd name="connsiteX7" fmla="*/ 0 w 12657"/>
                    <a:gd name="connsiteY7" fmla="*/ 1386 h 11439"/>
                    <a:gd name="connsiteX8" fmla="*/ 1386 w 12657"/>
                    <a:gd name="connsiteY8" fmla="*/ 832 h 11439"/>
                    <a:gd name="connsiteX9" fmla="*/ 2218 w 12657"/>
                    <a:gd name="connsiteY9" fmla="*/ 1386 h 11439"/>
                    <a:gd name="connsiteX10" fmla="*/ 3327 w 12657"/>
                    <a:gd name="connsiteY10" fmla="*/ 1386 h 11439"/>
                    <a:gd name="connsiteX11" fmla="*/ 3881 w 12657"/>
                    <a:gd name="connsiteY11" fmla="*/ 554 h 11439"/>
                    <a:gd name="connsiteX12" fmla="*/ 5545 w 12657"/>
                    <a:gd name="connsiteY12" fmla="*/ 0 h 11439"/>
                    <a:gd name="connsiteX13" fmla="*/ 7208 w 12657"/>
                    <a:gd name="connsiteY13" fmla="*/ 554 h 11439"/>
                    <a:gd name="connsiteX14" fmla="*/ 8040 w 12657"/>
                    <a:gd name="connsiteY14" fmla="*/ 554 h 11439"/>
                    <a:gd name="connsiteX15" fmla="*/ 8595 w 12657"/>
                    <a:gd name="connsiteY15" fmla="*/ 1109 h 11439"/>
                    <a:gd name="connsiteX16" fmla="*/ 10812 w 12657"/>
                    <a:gd name="connsiteY16" fmla="*/ 1940 h 11439"/>
                    <a:gd name="connsiteX17" fmla="*/ 11367 w 12657"/>
                    <a:gd name="connsiteY17" fmla="*/ 3326 h 11439"/>
                    <a:gd name="connsiteX18" fmla="*/ 11367 w 12657"/>
                    <a:gd name="connsiteY18" fmla="*/ 4988 h 11439"/>
                    <a:gd name="connsiteX19" fmla="*/ 11644 w 12657"/>
                    <a:gd name="connsiteY19" fmla="*/ 7482 h 11439"/>
                    <a:gd name="connsiteX20" fmla="*/ 11644 w 12657"/>
                    <a:gd name="connsiteY20" fmla="*/ 8314 h 11439"/>
                    <a:gd name="connsiteX21" fmla="*/ 12198 w 12657"/>
                    <a:gd name="connsiteY21" fmla="*/ 8868 h 11439"/>
                    <a:gd name="connsiteX22" fmla="*/ 12476 w 12657"/>
                    <a:gd name="connsiteY22" fmla="*/ 11085 h 11439"/>
                    <a:gd name="connsiteX23" fmla="*/ 11921 w 12657"/>
                    <a:gd name="connsiteY23" fmla="*/ 11362 h 11439"/>
                    <a:gd name="connsiteX24" fmla="*/ 11921 w 12657"/>
                    <a:gd name="connsiteY24" fmla="*/ 11362 h 11439"/>
                    <a:gd name="connsiteX25" fmla="*/ 11644 w 12657"/>
                    <a:gd name="connsiteY25" fmla="*/ 10254 h 11439"/>
                    <a:gd name="connsiteX26" fmla="*/ 11367 w 12657"/>
                    <a:gd name="connsiteY26" fmla="*/ 9699 h 11439"/>
                    <a:gd name="connsiteX27" fmla="*/ 9703 w 12657"/>
                    <a:gd name="connsiteY27" fmla="*/ 6928 h 11439"/>
                    <a:gd name="connsiteX28" fmla="*/ 8595 w 12657"/>
                    <a:gd name="connsiteY28" fmla="*/ 6651 h 11439"/>
                    <a:gd name="connsiteX29" fmla="*/ 7208 w 12657"/>
                    <a:gd name="connsiteY29" fmla="*/ 6097 h 11439"/>
                    <a:gd name="connsiteX30" fmla="*/ 6931 w 12657"/>
                    <a:gd name="connsiteY30" fmla="*/ 5819 h 11439"/>
                    <a:gd name="connsiteX31" fmla="*/ 6099 w 12657"/>
                    <a:gd name="connsiteY31" fmla="*/ 5819 h 114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</a:cxnLst>
                  <a:rect l="l" t="t" r="r" b="b"/>
                  <a:pathLst>
                    <a:path w="12657" h="11439">
                      <a:moveTo>
                        <a:pt x="5822" y="6928"/>
                      </a:moveTo>
                      <a:cubicBezTo>
                        <a:pt x="5267" y="6928"/>
                        <a:pt x="4713" y="6651"/>
                        <a:pt x="3881" y="6374"/>
                      </a:cubicBezTo>
                      <a:cubicBezTo>
                        <a:pt x="3327" y="6374"/>
                        <a:pt x="2495" y="6374"/>
                        <a:pt x="1941" y="6374"/>
                      </a:cubicBezTo>
                      <a:cubicBezTo>
                        <a:pt x="1386" y="6374"/>
                        <a:pt x="832" y="5819"/>
                        <a:pt x="278" y="5265"/>
                      </a:cubicBezTo>
                      <a:cubicBezTo>
                        <a:pt x="278" y="5265"/>
                        <a:pt x="278" y="5265"/>
                        <a:pt x="0" y="4711"/>
                      </a:cubicBezTo>
                      <a:cubicBezTo>
                        <a:pt x="0" y="4711"/>
                        <a:pt x="0" y="4434"/>
                        <a:pt x="0" y="4157"/>
                      </a:cubicBezTo>
                      <a:cubicBezTo>
                        <a:pt x="0" y="3880"/>
                        <a:pt x="0" y="3326"/>
                        <a:pt x="0" y="3048"/>
                      </a:cubicBezTo>
                      <a:cubicBezTo>
                        <a:pt x="0" y="2494"/>
                        <a:pt x="0" y="1940"/>
                        <a:pt x="0" y="1386"/>
                      </a:cubicBezTo>
                      <a:cubicBezTo>
                        <a:pt x="278" y="832"/>
                        <a:pt x="832" y="832"/>
                        <a:pt x="1386" y="832"/>
                      </a:cubicBezTo>
                      <a:cubicBezTo>
                        <a:pt x="1664" y="832"/>
                        <a:pt x="1941" y="1109"/>
                        <a:pt x="2218" y="1386"/>
                      </a:cubicBezTo>
                      <a:cubicBezTo>
                        <a:pt x="2495" y="1386"/>
                        <a:pt x="3050" y="1386"/>
                        <a:pt x="3327" y="1386"/>
                      </a:cubicBezTo>
                      <a:cubicBezTo>
                        <a:pt x="3327" y="1386"/>
                        <a:pt x="3604" y="832"/>
                        <a:pt x="3881" y="554"/>
                      </a:cubicBezTo>
                      <a:cubicBezTo>
                        <a:pt x="4159" y="0"/>
                        <a:pt x="4990" y="0"/>
                        <a:pt x="5545" y="0"/>
                      </a:cubicBezTo>
                      <a:cubicBezTo>
                        <a:pt x="6099" y="0"/>
                        <a:pt x="6653" y="277"/>
                        <a:pt x="7208" y="554"/>
                      </a:cubicBezTo>
                      <a:cubicBezTo>
                        <a:pt x="7208" y="554"/>
                        <a:pt x="7763" y="554"/>
                        <a:pt x="8040" y="554"/>
                      </a:cubicBezTo>
                      <a:cubicBezTo>
                        <a:pt x="8040" y="554"/>
                        <a:pt x="8595" y="832"/>
                        <a:pt x="8595" y="1109"/>
                      </a:cubicBezTo>
                      <a:cubicBezTo>
                        <a:pt x="9149" y="1663"/>
                        <a:pt x="10258" y="1386"/>
                        <a:pt x="10812" y="1940"/>
                      </a:cubicBezTo>
                      <a:cubicBezTo>
                        <a:pt x="11089" y="2217"/>
                        <a:pt x="11367" y="2771"/>
                        <a:pt x="11367" y="3326"/>
                      </a:cubicBezTo>
                      <a:cubicBezTo>
                        <a:pt x="11367" y="3880"/>
                        <a:pt x="11367" y="4434"/>
                        <a:pt x="11367" y="4988"/>
                      </a:cubicBezTo>
                      <a:cubicBezTo>
                        <a:pt x="11367" y="5819"/>
                        <a:pt x="11367" y="6651"/>
                        <a:pt x="11644" y="7482"/>
                      </a:cubicBezTo>
                      <a:cubicBezTo>
                        <a:pt x="11644" y="7760"/>
                        <a:pt x="11644" y="8037"/>
                        <a:pt x="11644" y="8314"/>
                      </a:cubicBezTo>
                      <a:cubicBezTo>
                        <a:pt x="11644" y="8314"/>
                        <a:pt x="11921" y="8591"/>
                        <a:pt x="12198" y="8868"/>
                      </a:cubicBezTo>
                      <a:cubicBezTo>
                        <a:pt x="12753" y="9422"/>
                        <a:pt x="12753" y="10531"/>
                        <a:pt x="12476" y="11085"/>
                      </a:cubicBezTo>
                      <a:cubicBezTo>
                        <a:pt x="12476" y="11085"/>
                        <a:pt x="12476" y="11639"/>
                        <a:pt x="11921" y="11362"/>
                      </a:cubicBezTo>
                      <a:cubicBezTo>
                        <a:pt x="11921" y="11362"/>
                        <a:pt x="11921" y="11362"/>
                        <a:pt x="11921" y="11362"/>
                      </a:cubicBezTo>
                      <a:cubicBezTo>
                        <a:pt x="11921" y="11085"/>
                        <a:pt x="11921" y="10531"/>
                        <a:pt x="11644" y="10254"/>
                      </a:cubicBezTo>
                      <a:cubicBezTo>
                        <a:pt x="11644" y="10254"/>
                        <a:pt x="11644" y="9976"/>
                        <a:pt x="11367" y="9699"/>
                      </a:cubicBezTo>
                      <a:cubicBezTo>
                        <a:pt x="10812" y="8868"/>
                        <a:pt x="10812" y="7482"/>
                        <a:pt x="9703" y="6928"/>
                      </a:cubicBezTo>
                      <a:cubicBezTo>
                        <a:pt x="9426" y="6928"/>
                        <a:pt x="8871" y="6928"/>
                        <a:pt x="8595" y="6651"/>
                      </a:cubicBezTo>
                      <a:cubicBezTo>
                        <a:pt x="8040" y="6651"/>
                        <a:pt x="7485" y="6651"/>
                        <a:pt x="7208" y="6097"/>
                      </a:cubicBezTo>
                      <a:cubicBezTo>
                        <a:pt x="7208" y="6097"/>
                        <a:pt x="7208" y="6097"/>
                        <a:pt x="6931" y="5819"/>
                      </a:cubicBezTo>
                      <a:cubicBezTo>
                        <a:pt x="6931" y="5819"/>
                        <a:pt x="6377" y="5819"/>
                        <a:pt x="6099" y="5819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955" name="Freeform 3954">
                  <a:extLst>
                    <a:ext uri="{FF2B5EF4-FFF2-40B4-BE49-F238E27FC236}">
                      <a16:creationId xmlns:a16="http://schemas.microsoft.com/office/drawing/2014/main" id="{E031AD2D-64DE-F8D9-4F60-ACF0CCFB9201}"/>
                    </a:ext>
                  </a:extLst>
                </p:cNvPr>
                <p:cNvSpPr/>
                <p:nvPr/>
              </p:nvSpPr>
              <p:spPr>
                <a:xfrm>
                  <a:off x="10413090" y="3925394"/>
                  <a:ext cx="10257" cy="4642"/>
                </a:xfrm>
                <a:custGeom>
                  <a:avLst/>
                  <a:gdLst>
                    <a:gd name="connsiteX0" fmla="*/ 3050 w 10257"/>
                    <a:gd name="connsiteY0" fmla="*/ 4642 h 4642"/>
                    <a:gd name="connsiteX1" fmla="*/ 1941 w 10257"/>
                    <a:gd name="connsiteY1" fmla="*/ 4088 h 4642"/>
                    <a:gd name="connsiteX2" fmla="*/ 832 w 10257"/>
                    <a:gd name="connsiteY2" fmla="*/ 3533 h 4642"/>
                    <a:gd name="connsiteX3" fmla="*/ 0 w 10257"/>
                    <a:gd name="connsiteY3" fmla="*/ 2702 h 4642"/>
                    <a:gd name="connsiteX4" fmla="*/ 0 w 10257"/>
                    <a:gd name="connsiteY4" fmla="*/ 2148 h 4642"/>
                    <a:gd name="connsiteX5" fmla="*/ 0 w 10257"/>
                    <a:gd name="connsiteY5" fmla="*/ 762 h 4642"/>
                    <a:gd name="connsiteX6" fmla="*/ 0 w 10257"/>
                    <a:gd name="connsiteY6" fmla="*/ 208 h 4642"/>
                    <a:gd name="connsiteX7" fmla="*/ 1109 w 10257"/>
                    <a:gd name="connsiteY7" fmla="*/ 208 h 4642"/>
                    <a:gd name="connsiteX8" fmla="*/ 2218 w 10257"/>
                    <a:gd name="connsiteY8" fmla="*/ 485 h 4642"/>
                    <a:gd name="connsiteX9" fmla="*/ 5268 w 10257"/>
                    <a:gd name="connsiteY9" fmla="*/ 1871 h 4642"/>
                    <a:gd name="connsiteX10" fmla="*/ 6099 w 10257"/>
                    <a:gd name="connsiteY10" fmla="*/ 1871 h 4642"/>
                    <a:gd name="connsiteX11" fmla="*/ 7208 w 10257"/>
                    <a:gd name="connsiteY11" fmla="*/ 1871 h 4642"/>
                    <a:gd name="connsiteX12" fmla="*/ 8317 w 10257"/>
                    <a:gd name="connsiteY12" fmla="*/ 2425 h 4642"/>
                    <a:gd name="connsiteX13" fmla="*/ 9426 w 10257"/>
                    <a:gd name="connsiteY13" fmla="*/ 2425 h 4642"/>
                    <a:gd name="connsiteX14" fmla="*/ 10258 w 10257"/>
                    <a:gd name="connsiteY14" fmla="*/ 3256 h 4642"/>
                    <a:gd name="connsiteX15" fmla="*/ 9426 w 10257"/>
                    <a:gd name="connsiteY15" fmla="*/ 4088 h 4642"/>
                    <a:gd name="connsiteX16" fmla="*/ 8040 w 10257"/>
                    <a:gd name="connsiteY16" fmla="*/ 4088 h 4642"/>
                    <a:gd name="connsiteX17" fmla="*/ 6377 w 10257"/>
                    <a:gd name="connsiteY17" fmla="*/ 4088 h 4642"/>
                    <a:gd name="connsiteX18" fmla="*/ 4990 w 10257"/>
                    <a:gd name="connsiteY18" fmla="*/ 4365 h 4642"/>
                    <a:gd name="connsiteX19" fmla="*/ 3882 w 10257"/>
                    <a:gd name="connsiteY19" fmla="*/ 4365 h 4642"/>
                    <a:gd name="connsiteX20" fmla="*/ 2218 w 10257"/>
                    <a:gd name="connsiteY20" fmla="*/ 4088 h 46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10257" h="4642">
                      <a:moveTo>
                        <a:pt x="3050" y="4642"/>
                      </a:moveTo>
                      <a:cubicBezTo>
                        <a:pt x="2772" y="4642"/>
                        <a:pt x="2496" y="4365"/>
                        <a:pt x="1941" y="4088"/>
                      </a:cubicBezTo>
                      <a:cubicBezTo>
                        <a:pt x="1664" y="4088"/>
                        <a:pt x="1386" y="4088"/>
                        <a:pt x="832" y="3533"/>
                      </a:cubicBezTo>
                      <a:cubicBezTo>
                        <a:pt x="554" y="3533"/>
                        <a:pt x="278" y="2979"/>
                        <a:pt x="0" y="2702"/>
                      </a:cubicBezTo>
                      <a:cubicBezTo>
                        <a:pt x="0" y="2702"/>
                        <a:pt x="0" y="2148"/>
                        <a:pt x="0" y="2148"/>
                      </a:cubicBezTo>
                      <a:cubicBezTo>
                        <a:pt x="0" y="1593"/>
                        <a:pt x="0" y="1316"/>
                        <a:pt x="0" y="762"/>
                      </a:cubicBezTo>
                      <a:cubicBezTo>
                        <a:pt x="0" y="762"/>
                        <a:pt x="0" y="485"/>
                        <a:pt x="0" y="208"/>
                      </a:cubicBezTo>
                      <a:cubicBezTo>
                        <a:pt x="0" y="-69"/>
                        <a:pt x="554" y="-69"/>
                        <a:pt x="1109" y="208"/>
                      </a:cubicBezTo>
                      <a:cubicBezTo>
                        <a:pt x="1386" y="208"/>
                        <a:pt x="1664" y="208"/>
                        <a:pt x="2218" y="485"/>
                      </a:cubicBezTo>
                      <a:cubicBezTo>
                        <a:pt x="3327" y="1039"/>
                        <a:pt x="4436" y="1316"/>
                        <a:pt x="5268" y="1871"/>
                      </a:cubicBezTo>
                      <a:cubicBezTo>
                        <a:pt x="5268" y="1871"/>
                        <a:pt x="5822" y="1871"/>
                        <a:pt x="6099" y="1871"/>
                      </a:cubicBezTo>
                      <a:cubicBezTo>
                        <a:pt x="6377" y="1871"/>
                        <a:pt x="6931" y="1871"/>
                        <a:pt x="7208" y="1871"/>
                      </a:cubicBezTo>
                      <a:cubicBezTo>
                        <a:pt x="7485" y="1871"/>
                        <a:pt x="7763" y="2425"/>
                        <a:pt x="8317" y="2425"/>
                      </a:cubicBezTo>
                      <a:cubicBezTo>
                        <a:pt x="8595" y="2425"/>
                        <a:pt x="9149" y="2425"/>
                        <a:pt x="9426" y="2425"/>
                      </a:cubicBezTo>
                      <a:cubicBezTo>
                        <a:pt x="9981" y="2425"/>
                        <a:pt x="10258" y="2702"/>
                        <a:pt x="10258" y="3256"/>
                      </a:cubicBezTo>
                      <a:cubicBezTo>
                        <a:pt x="10258" y="3811"/>
                        <a:pt x="9981" y="4088"/>
                        <a:pt x="9426" y="4088"/>
                      </a:cubicBezTo>
                      <a:cubicBezTo>
                        <a:pt x="8871" y="4088"/>
                        <a:pt x="8595" y="4088"/>
                        <a:pt x="8040" y="4088"/>
                      </a:cubicBezTo>
                      <a:cubicBezTo>
                        <a:pt x="7485" y="4088"/>
                        <a:pt x="6931" y="4088"/>
                        <a:pt x="6377" y="4088"/>
                      </a:cubicBezTo>
                      <a:cubicBezTo>
                        <a:pt x="5822" y="4088"/>
                        <a:pt x="5545" y="4365"/>
                        <a:pt x="4990" y="4365"/>
                      </a:cubicBezTo>
                      <a:cubicBezTo>
                        <a:pt x="4713" y="4365"/>
                        <a:pt x="4436" y="4365"/>
                        <a:pt x="3882" y="4365"/>
                      </a:cubicBezTo>
                      <a:cubicBezTo>
                        <a:pt x="3327" y="4365"/>
                        <a:pt x="2772" y="4365"/>
                        <a:pt x="2218" y="4088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956" name="Freeform 3955">
                  <a:extLst>
                    <a:ext uri="{FF2B5EF4-FFF2-40B4-BE49-F238E27FC236}">
                      <a16:creationId xmlns:a16="http://schemas.microsoft.com/office/drawing/2014/main" id="{A6DE3B66-C2CA-6842-A3AB-C7233C82AD49}"/>
                    </a:ext>
                  </a:extLst>
                </p:cNvPr>
                <p:cNvSpPr/>
                <p:nvPr/>
              </p:nvSpPr>
              <p:spPr>
                <a:xfrm>
                  <a:off x="10428616" y="3925048"/>
                  <a:ext cx="9425" cy="8342"/>
                </a:xfrm>
                <a:custGeom>
                  <a:avLst/>
                  <a:gdLst>
                    <a:gd name="connsiteX0" fmla="*/ 1941 w 9425"/>
                    <a:gd name="connsiteY0" fmla="*/ 7760 h 8342"/>
                    <a:gd name="connsiteX1" fmla="*/ 1386 w 9425"/>
                    <a:gd name="connsiteY1" fmla="*/ 7760 h 8342"/>
                    <a:gd name="connsiteX2" fmla="*/ 1386 w 9425"/>
                    <a:gd name="connsiteY2" fmla="*/ 7760 h 8342"/>
                    <a:gd name="connsiteX3" fmla="*/ 554 w 9425"/>
                    <a:gd name="connsiteY3" fmla="*/ 6651 h 8342"/>
                    <a:gd name="connsiteX4" fmla="*/ 0 w 9425"/>
                    <a:gd name="connsiteY4" fmla="*/ 5265 h 8342"/>
                    <a:gd name="connsiteX5" fmla="*/ 832 w 9425"/>
                    <a:gd name="connsiteY5" fmla="*/ 3603 h 8342"/>
                    <a:gd name="connsiteX6" fmla="*/ 1663 w 9425"/>
                    <a:gd name="connsiteY6" fmla="*/ 1386 h 8342"/>
                    <a:gd name="connsiteX7" fmla="*/ 1663 w 9425"/>
                    <a:gd name="connsiteY7" fmla="*/ 554 h 8342"/>
                    <a:gd name="connsiteX8" fmla="*/ 2218 w 9425"/>
                    <a:gd name="connsiteY8" fmla="*/ 0 h 8342"/>
                    <a:gd name="connsiteX9" fmla="*/ 2495 w 9425"/>
                    <a:gd name="connsiteY9" fmla="*/ 0 h 8342"/>
                    <a:gd name="connsiteX10" fmla="*/ 2495 w 9425"/>
                    <a:gd name="connsiteY10" fmla="*/ 554 h 8342"/>
                    <a:gd name="connsiteX11" fmla="*/ 4435 w 9425"/>
                    <a:gd name="connsiteY11" fmla="*/ 4157 h 8342"/>
                    <a:gd name="connsiteX12" fmla="*/ 4990 w 9425"/>
                    <a:gd name="connsiteY12" fmla="*/ 4711 h 8342"/>
                    <a:gd name="connsiteX13" fmla="*/ 6377 w 9425"/>
                    <a:gd name="connsiteY13" fmla="*/ 4711 h 8342"/>
                    <a:gd name="connsiteX14" fmla="*/ 7208 w 9425"/>
                    <a:gd name="connsiteY14" fmla="*/ 4711 h 8342"/>
                    <a:gd name="connsiteX15" fmla="*/ 8040 w 9425"/>
                    <a:gd name="connsiteY15" fmla="*/ 4157 h 8342"/>
                    <a:gd name="connsiteX16" fmla="*/ 9149 w 9425"/>
                    <a:gd name="connsiteY16" fmla="*/ 3048 h 8342"/>
                    <a:gd name="connsiteX17" fmla="*/ 9149 w 9425"/>
                    <a:gd name="connsiteY17" fmla="*/ 3048 h 8342"/>
                    <a:gd name="connsiteX18" fmla="*/ 9426 w 9425"/>
                    <a:gd name="connsiteY18" fmla="*/ 3048 h 8342"/>
                    <a:gd name="connsiteX19" fmla="*/ 9426 w 9425"/>
                    <a:gd name="connsiteY19" fmla="*/ 4157 h 8342"/>
                    <a:gd name="connsiteX20" fmla="*/ 8317 w 9425"/>
                    <a:gd name="connsiteY20" fmla="*/ 4988 h 8342"/>
                    <a:gd name="connsiteX21" fmla="*/ 6653 w 9425"/>
                    <a:gd name="connsiteY21" fmla="*/ 5819 h 8342"/>
                    <a:gd name="connsiteX22" fmla="*/ 5822 w 9425"/>
                    <a:gd name="connsiteY22" fmla="*/ 6374 h 8342"/>
                    <a:gd name="connsiteX23" fmla="*/ 4435 w 9425"/>
                    <a:gd name="connsiteY23" fmla="*/ 8037 h 8342"/>
                    <a:gd name="connsiteX24" fmla="*/ 3327 w 9425"/>
                    <a:gd name="connsiteY24" fmla="*/ 6928 h 8342"/>
                    <a:gd name="connsiteX25" fmla="*/ 2495 w 9425"/>
                    <a:gd name="connsiteY25" fmla="*/ 6928 h 8342"/>
                    <a:gd name="connsiteX26" fmla="*/ 1386 w 9425"/>
                    <a:gd name="connsiteY26" fmla="*/ 7482 h 83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</a:cxnLst>
                  <a:rect l="l" t="t" r="r" b="b"/>
                  <a:pathLst>
                    <a:path w="9425" h="8342">
                      <a:moveTo>
                        <a:pt x="1941" y="7760"/>
                      </a:moveTo>
                      <a:cubicBezTo>
                        <a:pt x="1941" y="7760"/>
                        <a:pt x="1663" y="7760"/>
                        <a:pt x="1386" y="7760"/>
                      </a:cubicBezTo>
                      <a:cubicBezTo>
                        <a:pt x="1386" y="7760"/>
                        <a:pt x="1386" y="7760"/>
                        <a:pt x="1386" y="7760"/>
                      </a:cubicBezTo>
                      <a:cubicBezTo>
                        <a:pt x="1109" y="7482"/>
                        <a:pt x="832" y="6928"/>
                        <a:pt x="554" y="6651"/>
                      </a:cubicBezTo>
                      <a:cubicBezTo>
                        <a:pt x="277" y="6374"/>
                        <a:pt x="0" y="5819"/>
                        <a:pt x="0" y="5265"/>
                      </a:cubicBezTo>
                      <a:cubicBezTo>
                        <a:pt x="0" y="4711"/>
                        <a:pt x="554" y="4157"/>
                        <a:pt x="832" y="3603"/>
                      </a:cubicBezTo>
                      <a:cubicBezTo>
                        <a:pt x="1386" y="3048"/>
                        <a:pt x="1663" y="2217"/>
                        <a:pt x="1663" y="1386"/>
                      </a:cubicBezTo>
                      <a:cubicBezTo>
                        <a:pt x="1663" y="1386"/>
                        <a:pt x="1663" y="832"/>
                        <a:pt x="1663" y="554"/>
                      </a:cubicBezTo>
                      <a:cubicBezTo>
                        <a:pt x="1663" y="554"/>
                        <a:pt x="1663" y="0"/>
                        <a:pt x="2218" y="0"/>
                      </a:cubicBezTo>
                      <a:cubicBezTo>
                        <a:pt x="2218" y="0"/>
                        <a:pt x="2218" y="0"/>
                        <a:pt x="2495" y="0"/>
                      </a:cubicBezTo>
                      <a:cubicBezTo>
                        <a:pt x="2495" y="0"/>
                        <a:pt x="2495" y="0"/>
                        <a:pt x="2495" y="554"/>
                      </a:cubicBezTo>
                      <a:cubicBezTo>
                        <a:pt x="2772" y="1940"/>
                        <a:pt x="3604" y="3048"/>
                        <a:pt x="4435" y="4157"/>
                      </a:cubicBezTo>
                      <a:cubicBezTo>
                        <a:pt x="4435" y="4157"/>
                        <a:pt x="4713" y="4711"/>
                        <a:pt x="4990" y="4711"/>
                      </a:cubicBezTo>
                      <a:cubicBezTo>
                        <a:pt x="5545" y="4711"/>
                        <a:pt x="6099" y="4711"/>
                        <a:pt x="6377" y="4711"/>
                      </a:cubicBezTo>
                      <a:cubicBezTo>
                        <a:pt x="6653" y="4711"/>
                        <a:pt x="6931" y="4711"/>
                        <a:pt x="7208" y="4711"/>
                      </a:cubicBezTo>
                      <a:cubicBezTo>
                        <a:pt x="7485" y="4711"/>
                        <a:pt x="7763" y="4434"/>
                        <a:pt x="8040" y="4157"/>
                      </a:cubicBezTo>
                      <a:cubicBezTo>
                        <a:pt x="8317" y="3880"/>
                        <a:pt x="8871" y="3325"/>
                        <a:pt x="9149" y="3048"/>
                      </a:cubicBezTo>
                      <a:cubicBezTo>
                        <a:pt x="9149" y="3048"/>
                        <a:pt x="9149" y="3048"/>
                        <a:pt x="9149" y="3048"/>
                      </a:cubicBezTo>
                      <a:cubicBezTo>
                        <a:pt x="9149" y="3048"/>
                        <a:pt x="9149" y="3048"/>
                        <a:pt x="9426" y="3048"/>
                      </a:cubicBezTo>
                      <a:cubicBezTo>
                        <a:pt x="9426" y="3325"/>
                        <a:pt x="9426" y="3880"/>
                        <a:pt x="9426" y="4157"/>
                      </a:cubicBezTo>
                      <a:cubicBezTo>
                        <a:pt x="9426" y="4434"/>
                        <a:pt x="8871" y="4711"/>
                        <a:pt x="8317" y="4988"/>
                      </a:cubicBezTo>
                      <a:cubicBezTo>
                        <a:pt x="7763" y="4988"/>
                        <a:pt x="7208" y="5542"/>
                        <a:pt x="6653" y="5819"/>
                      </a:cubicBezTo>
                      <a:cubicBezTo>
                        <a:pt x="6653" y="5819"/>
                        <a:pt x="6099" y="6097"/>
                        <a:pt x="5822" y="6374"/>
                      </a:cubicBezTo>
                      <a:cubicBezTo>
                        <a:pt x="5822" y="6928"/>
                        <a:pt x="5822" y="9145"/>
                        <a:pt x="4435" y="8037"/>
                      </a:cubicBezTo>
                      <a:cubicBezTo>
                        <a:pt x="3881" y="7760"/>
                        <a:pt x="3604" y="7205"/>
                        <a:pt x="3327" y="6928"/>
                      </a:cubicBezTo>
                      <a:cubicBezTo>
                        <a:pt x="3049" y="6928"/>
                        <a:pt x="2772" y="6928"/>
                        <a:pt x="2495" y="6928"/>
                      </a:cubicBezTo>
                      <a:cubicBezTo>
                        <a:pt x="2218" y="6928"/>
                        <a:pt x="1941" y="7205"/>
                        <a:pt x="1386" y="7482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957" name="Freeform 3956">
                  <a:extLst>
                    <a:ext uri="{FF2B5EF4-FFF2-40B4-BE49-F238E27FC236}">
                      <a16:creationId xmlns:a16="http://schemas.microsoft.com/office/drawing/2014/main" id="{14674742-0CF6-589D-B551-458CCFB6A5DF}"/>
                    </a:ext>
                  </a:extLst>
                </p:cNvPr>
                <p:cNvSpPr/>
                <p:nvPr/>
              </p:nvSpPr>
              <p:spPr>
                <a:xfrm>
                  <a:off x="10413368" y="3892902"/>
                  <a:ext cx="4158" cy="6928"/>
                </a:xfrm>
                <a:custGeom>
                  <a:avLst/>
                  <a:gdLst>
                    <a:gd name="connsiteX0" fmla="*/ 832 w 4158"/>
                    <a:gd name="connsiteY0" fmla="*/ 4434 h 6928"/>
                    <a:gd name="connsiteX1" fmla="*/ 277 w 4158"/>
                    <a:gd name="connsiteY1" fmla="*/ 4434 h 6928"/>
                    <a:gd name="connsiteX2" fmla="*/ 0 w 4158"/>
                    <a:gd name="connsiteY2" fmla="*/ 3880 h 6928"/>
                    <a:gd name="connsiteX3" fmla="*/ 0 w 4158"/>
                    <a:gd name="connsiteY3" fmla="*/ 2494 h 6928"/>
                    <a:gd name="connsiteX4" fmla="*/ 0 w 4158"/>
                    <a:gd name="connsiteY4" fmla="*/ 1109 h 6928"/>
                    <a:gd name="connsiteX5" fmla="*/ 0 w 4158"/>
                    <a:gd name="connsiteY5" fmla="*/ 277 h 6928"/>
                    <a:gd name="connsiteX6" fmla="*/ 832 w 4158"/>
                    <a:gd name="connsiteY6" fmla="*/ 0 h 6928"/>
                    <a:gd name="connsiteX7" fmla="*/ 1386 w 4158"/>
                    <a:gd name="connsiteY7" fmla="*/ 554 h 6928"/>
                    <a:gd name="connsiteX8" fmla="*/ 2772 w 4158"/>
                    <a:gd name="connsiteY8" fmla="*/ 1109 h 6928"/>
                    <a:gd name="connsiteX9" fmla="*/ 3881 w 4158"/>
                    <a:gd name="connsiteY9" fmla="*/ 1940 h 6928"/>
                    <a:gd name="connsiteX10" fmla="*/ 3881 w 4158"/>
                    <a:gd name="connsiteY10" fmla="*/ 2494 h 6928"/>
                    <a:gd name="connsiteX11" fmla="*/ 3604 w 4158"/>
                    <a:gd name="connsiteY11" fmla="*/ 3325 h 6928"/>
                    <a:gd name="connsiteX12" fmla="*/ 3604 w 4158"/>
                    <a:gd name="connsiteY12" fmla="*/ 4157 h 6928"/>
                    <a:gd name="connsiteX13" fmla="*/ 4159 w 4158"/>
                    <a:gd name="connsiteY13" fmla="*/ 6097 h 6928"/>
                    <a:gd name="connsiteX14" fmla="*/ 3881 w 4158"/>
                    <a:gd name="connsiteY14" fmla="*/ 6928 h 6928"/>
                    <a:gd name="connsiteX15" fmla="*/ 3327 w 4158"/>
                    <a:gd name="connsiteY15" fmla="*/ 6928 h 6928"/>
                    <a:gd name="connsiteX16" fmla="*/ 3049 w 4158"/>
                    <a:gd name="connsiteY16" fmla="*/ 6928 h 6928"/>
                    <a:gd name="connsiteX17" fmla="*/ 1663 w 4158"/>
                    <a:gd name="connsiteY17" fmla="*/ 6097 h 6928"/>
                    <a:gd name="connsiteX18" fmla="*/ 1109 w 4158"/>
                    <a:gd name="connsiteY18" fmla="*/ 5542 h 6928"/>
                    <a:gd name="connsiteX19" fmla="*/ 277 w 4158"/>
                    <a:gd name="connsiteY19" fmla="*/ 5265 h 69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4158" h="6928">
                      <a:moveTo>
                        <a:pt x="832" y="4434"/>
                      </a:moveTo>
                      <a:cubicBezTo>
                        <a:pt x="832" y="4434"/>
                        <a:pt x="277" y="4434"/>
                        <a:pt x="277" y="4434"/>
                      </a:cubicBezTo>
                      <a:cubicBezTo>
                        <a:pt x="277" y="4434"/>
                        <a:pt x="0" y="4157"/>
                        <a:pt x="0" y="3880"/>
                      </a:cubicBezTo>
                      <a:cubicBezTo>
                        <a:pt x="0" y="3325"/>
                        <a:pt x="0" y="2771"/>
                        <a:pt x="0" y="2494"/>
                      </a:cubicBezTo>
                      <a:cubicBezTo>
                        <a:pt x="0" y="2217"/>
                        <a:pt x="0" y="1386"/>
                        <a:pt x="0" y="1109"/>
                      </a:cubicBezTo>
                      <a:cubicBezTo>
                        <a:pt x="0" y="1109"/>
                        <a:pt x="0" y="554"/>
                        <a:pt x="0" y="277"/>
                      </a:cubicBezTo>
                      <a:cubicBezTo>
                        <a:pt x="0" y="277"/>
                        <a:pt x="554" y="0"/>
                        <a:pt x="832" y="0"/>
                      </a:cubicBezTo>
                      <a:cubicBezTo>
                        <a:pt x="832" y="0"/>
                        <a:pt x="1386" y="277"/>
                        <a:pt x="1386" y="554"/>
                      </a:cubicBezTo>
                      <a:cubicBezTo>
                        <a:pt x="1663" y="831"/>
                        <a:pt x="2218" y="1109"/>
                        <a:pt x="2772" y="1109"/>
                      </a:cubicBezTo>
                      <a:cubicBezTo>
                        <a:pt x="3327" y="1109"/>
                        <a:pt x="3604" y="1663"/>
                        <a:pt x="3881" y="1940"/>
                      </a:cubicBezTo>
                      <a:cubicBezTo>
                        <a:pt x="3881" y="1940"/>
                        <a:pt x="3881" y="2217"/>
                        <a:pt x="3881" y="2494"/>
                      </a:cubicBezTo>
                      <a:cubicBezTo>
                        <a:pt x="3881" y="2494"/>
                        <a:pt x="3604" y="3048"/>
                        <a:pt x="3604" y="3325"/>
                      </a:cubicBezTo>
                      <a:cubicBezTo>
                        <a:pt x="3604" y="3602"/>
                        <a:pt x="3604" y="3880"/>
                        <a:pt x="3604" y="4157"/>
                      </a:cubicBezTo>
                      <a:cubicBezTo>
                        <a:pt x="3881" y="4711"/>
                        <a:pt x="4159" y="5265"/>
                        <a:pt x="4159" y="6097"/>
                      </a:cubicBezTo>
                      <a:cubicBezTo>
                        <a:pt x="4159" y="6097"/>
                        <a:pt x="4159" y="6928"/>
                        <a:pt x="3881" y="6928"/>
                      </a:cubicBezTo>
                      <a:cubicBezTo>
                        <a:pt x="3881" y="6928"/>
                        <a:pt x="3604" y="6928"/>
                        <a:pt x="3327" y="6928"/>
                      </a:cubicBezTo>
                      <a:cubicBezTo>
                        <a:pt x="3327" y="6928"/>
                        <a:pt x="3327" y="6928"/>
                        <a:pt x="3049" y="6928"/>
                      </a:cubicBezTo>
                      <a:cubicBezTo>
                        <a:pt x="2495" y="6928"/>
                        <a:pt x="2218" y="6374"/>
                        <a:pt x="1663" y="6097"/>
                      </a:cubicBezTo>
                      <a:cubicBezTo>
                        <a:pt x="1109" y="5819"/>
                        <a:pt x="1386" y="5819"/>
                        <a:pt x="1109" y="5542"/>
                      </a:cubicBezTo>
                      <a:cubicBezTo>
                        <a:pt x="1109" y="5542"/>
                        <a:pt x="554" y="5542"/>
                        <a:pt x="277" y="5265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958" name="Freeform 3957">
                  <a:extLst>
                    <a:ext uri="{FF2B5EF4-FFF2-40B4-BE49-F238E27FC236}">
                      <a16:creationId xmlns:a16="http://schemas.microsoft.com/office/drawing/2014/main" id="{6A15B85E-E81D-D306-03FF-811120B11291}"/>
                    </a:ext>
                  </a:extLst>
                </p:cNvPr>
                <p:cNvSpPr/>
                <p:nvPr/>
              </p:nvSpPr>
              <p:spPr>
                <a:xfrm>
                  <a:off x="10407823" y="3877618"/>
                  <a:ext cx="11366" cy="12513"/>
                </a:xfrm>
                <a:custGeom>
                  <a:avLst/>
                  <a:gdLst>
                    <a:gd name="connsiteX0" fmla="*/ 4159 w 11366"/>
                    <a:gd name="connsiteY0" fmla="*/ 6416 h 12513"/>
                    <a:gd name="connsiteX1" fmla="*/ 1109 w 11366"/>
                    <a:gd name="connsiteY1" fmla="*/ 3091 h 12513"/>
                    <a:gd name="connsiteX2" fmla="*/ 554 w 11366"/>
                    <a:gd name="connsiteY2" fmla="*/ 1706 h 12513"/>
                    <a:gd name="connsiteX3" fmla="*/ 0 w 11366"/>
                    <a:gd name="connsiteY3" fmla="*/ 597 h 12513"/>
                    <a:gd name="connsiteX4" fmla="*/ 0 w 11366"/>
                    <a:gd name="connsiteY4" fmla="*/ 320 h 12513"/>
                    <a:gd name="connsiteX5" fmla="*/ 277 w 11366"/>
                    <a:gd name="connsiteY5" fmla="*/ 320 h 12513"/>
                    <a:gd name="connsiteX6" fmla="*/ 3881 w 11366"/>
                    <a:gd name="connsiteY6" fmla="*/ 320 h 12513"/>
                    <a:gd name="connsiteX7" fmla="*/ 5822 w 11366"/>
                    <a:gd name="connsiteY7" fmla="*/ 1151 h 12513"/>
                    <a:gd name="connsiteX8" fmla="*/ 8594 w 11366"/>
                    <a:gd name="connsiteY8" fmla="*/ 3645 h 12513"/>
                    <a:gd name="connsiteX9" fmla="*/ 9703 w 11366"/>
                    <a:gd name="connsiteY9" fmla="*/ 4754 h 12513"/>
                    <a:gd name="connsiteX10" fmla="*/ 10812 w 11366"/>
                    <a:gd name="connsiteY10" fmla="*/ 5308 h 12513"/>
                    <a:gd name="connsiteX11" fmla="*/ 11366 w 11366"/>
                    <a:gd name="connsiteY11" fmla="*/ 6416 h 12513"/>
                    <a:gd name="connsiteX12" fmla="*/ 10535 w 11366"/>
                    <a:gd name="connsiteY12" fmla="*/ 7525 h 12513"/>
                    <a:gd name="connsiteX13" fmla="*/ 10535 w 11366"/>
                    <a:gd name="connsiteY13" fmla="*/ 8911 h 12513"/>
                    <a:gd name="connsiteX14" fmla="*/ 10535 w 11366"/>
                    <a:gd name="connsiteY14" fmla="*/ 11405 h 12513"/>
                    <a:gd name="connsiteX15" fmla="*/ 10535 w 11366"/>
                    <a:gd name="connsiteY15" fmla="*/ 12236 h 12513"/>
                    <a:gd name="connsiteX16" fmla="*/ 9980 w 11366"/>
                    <a:gd name="connsiteY16" fmla="*/ 12513 h 12513"/>
                    <a:gd name="connsiteX17" fmla="*/ 9426 w 11366"/>
                    <a:gd name="connsiteY17" fmla="*/ 12513 h 12513"/>
                    <a:gd name="connsiteX18" fmla="*/ 8317 w 11366"/>
                    <a:gd name="connsiteY18" fmla="*/ 11682 h 12513"/>
                    <a:gd name="connsiteX19" fmla="*/ 7763 w 11366"/>
                    <a:gd name="connsiteY19" fmla="*/ 10851 h 12513"/>
                    <a:gd name="connsiteX20" fmla="*/ 6653 w 11366"/>
                    <a:gd name="connsiteY20" fmla="*/ 10019 h 12513"/>
                    <a:gd name="connsiteX21" fmla="*/ 5545 w 11366"/>
                    <a:gd name="connsiteY21" fmla="*/ 9188 h 12513"/>
                    <a:gd name="connsiteX22" fmla="*/ 4713 w 11366"/>
                    <a:gd name="connsiteY22" fmla="*/ 8357 h 12513"/>
                    <a:gd name="connsiteX23" fmla="*/ 3881 w 11366"/>
                    <a:gd name="connsiteY23" fmla="*/ 7248 h 125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11366" h="12513">
                      <a:moveTo>
                        <a:pt x="4159" y="6416"/>
                      </a:moveTo>
                      <a:cubicBezTo>
                        <a:pt x="3049" y="5308"/>
                        <a:pt x="1663" y="4477"/>
                        <a:pt x="1109" y="3091"/>
                      </a:cubicBezTo>
                      <a:cubicBezTo>
                        <a:pt x="1109" y="2537"/>
                        <a:pt x="1109" y="1983"/>
                        <a:pt x="554" y="1706"/>
                      </a:cubicBezTo>
                      <a:cubicBezTo>
                        <a:pt x="554" y="1428"/>
                        <a:pt x="0" y="874"/>
                        <a:pt x="0" y="597"/>
                      </a:cubicBezTo>
                      <a:cubicBezTo>
                        <a:pt x="0" y="597"/>
                        <a:pt x="0" y="597"/>
                        <a:pt x="0" y="320"/>
                      </a:cubicBezTo>
                      <a:cubicBezTo>
                        <a:pt x="0" y="320"/>
                        <a:pt x="0" y="320"/>
                        <a:pt x="277" y="320"/>
                      </a:cubicBezTo>
                      <a:cubicBezTo>
                        <a:pt x="1386" y="-234"/>
                        <a:pt x="2495" y="43"/>
                        <a:pt x="3881" y="320"/>
                      </a:cubicBezTo>
                      <a:cubicBezTo>
                        <a:pt x="4713" y="320"/>
                        <a:pt x="5267" y="597"/>
                        <a:pt x="5822" y="1151"/>
                      </a:cubicBezTo>
                      <a:cubicBezTo>
                        <a:pt x="6931" y="1706"/>
                        <a:pt x="7763" y="2537"/>
                        <a:pt x="8594" y="3645"/>
                      </a:cubicBezTo>
                      <a:cubicBezTo>
                        <a:pt x="8871" y="3923"/>
                        <a:pt x="9149" y="4477"/>
                        <a:pt x="9703" y="4754"/>
                      </a:cubicBezTo>
                      <a:cubicBezTo>
                        <a:pt x="9980" y="4754"/>
                        <a:pt x="10535" y="5031"/>
                        <a:pt x="10812" y="5308"/>
                      </a:cubicBezTo>
                      <a:cubicBezTo>
                        <a:pt x="11089" y="5308"/>
                        <a:pt x="11366" y="5862"/>
                        <a:pt x="11366" y="6416"/>
                      </a:cubicBezTo>
                      <a:cubicBezTo>
                        <a:pt x="11366" y="6971"/>
                        <a:pt x="10812" y="7248"/>
                        <a:pt x="10535" y="7525"/>
                      </a:cubicBezTo>
                      <a:cubicBezTo>
                        <a:pt x="10535" y="8079"/>
                        <a:pt x="10535" y="8357"/>
                        <a:pt x="10535" y="8911"/>
                      </a:cubicBezTo>
                      <a:cubicBezTo>
                        <a:pt x="10535" y="9742"/>
                        <a:pt x="10535" y="10573"/>
                        <a:pt x="10535" y="11405"/>
                      </a:cubicBezTo>
                      <a:cubicBezTo>
                        <a:pt x="10535" y="11405"/>
                        <a:pt x="10535" y="11959"/>
                        <a:pt x="10535" y="12236"/>
                      </a:cubicBezTo>
                      <a:cubicBezTo>
                        <a:pt x="10535" y="12236"/>
                        <a:pt x="9980" y="12513"/>
                        <a:pt x="9980" y="12513"/>
                      </a:cubicBezTo>
                      <a:cubicBezTo>
                        <a:pt x="9980" y="12513"/>
                        <a:pt x="9426" y="12513"/>
                        <a:pt x="9426" y="12513"/>
                      </a:cubicBezTo>
                      <a:cubicBezTo>
                        <a:pt x="9149" y="12513"/>
                        <a:pt x="8594" y="12236"/>
                        <a:pt x="8317" y="11682"/>
                      </a:cubicBezTo>
                      <a:cubicBezTo>
                        <a:pt x="8317" y="11682"/>
                        <a:pt x="8317" y="11128"/>
                        <a:pt x="7763" y="10851"/>
                      </a:cubicBezTo>
                      <a:cubicBezTo>
                        <a:pt x="7485" y="10573"/>
                        <a:pt x="7208" y="10296"/>
                        <a:pt x="6653" y="10019"/>
                      </a:cubicBezTo>
                      <a:cubicBezTo>
                        <a:pt x="6377" y="9742"/>
                        <a:pt x="6099" y="9465"/>
                        <a:pt x="5545" y="9188"/>
                      </a:cubicBezTo>
                      <a:cubicBezTo>
                        <a:pt x="5267" y="9188"/>
                        <a:pt x="4990" y="8634"/>
                        <a:pt x="4713" y="8357"/>
                      </a:cubicBezTo>
                      <a:cubicBezTo>
                        <a:pt x="4435" y="8079"/>
                        <a:pt x="4159" y="7802"/>
                        <a:pt x="3881" y="7248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grpSp>
              <p:nvGrpSpPr>
                <p:cNvPr id="3959" name="Graphic 248">
                  <a:extLst>
                    <a:ext uri="{FF2B5EF4-FFF2-40B4-BE49-F238E27FC236}">
                      <a16:creationId xmlns:a16="http://schemas.microsoft.com/office/drawing/2014/main" id="{9CB4B0C5-C527-BACA-EBA9-C06C684A4782}"/>
                    </a:ext>
                  </a:extLst>
                </p:cNvPr>
                <p:cNvGrpSpPr/>
                <p:nvPr/>
              </p:nvGrpSpPr>
              <p:grpSpPr>
                <a:xfrm>
                  <a:off x="10377604" y="3858237"/>
                  <a:ext cx="13030" cy="15543"/>
                  <a:chOff x="10377604" y="3858237"/>
                  <a:chExt cx="13030" cy="15543"/>
                </a:xfrm>
                <a:grpFill/>
              </p:grpSpPr>
              <p:sp>
                <p:nvSpPr>
                  <p:cNvPr id="3972" name="Freeform 3971">
                    <a:extLst>
                      <a:ext uri="{FF2B5EF4-FFF2-40B4-BE49-F238E27FC236}">
                        <a16:creationId xmlns:a16="http://schemas.microsoft.com/office/drawing/2014/main" id="{2E5E47DE-CA3A-BD6C-721D-CE8B603961B0}"/>
                      </a:ext>
                    </a:extLst>
                  </p:cNvPr>
                  <p:cNvSpPr/>
                  <p:nvPr/>
                </p:nvSpPr>
                <p:spPr>
                  <a:xfrm>
                    <a:off x="10377604" y="3858237"/>
                    <a:ext cx="13030" cy="6398"/>
                  </a:xfrm>
                  <a:custGeom>
                    <a:avLst/>
                    <a:gdLst>
                      <a:gd name="connsiteX0" fmla="*/ 5268 w 13030"/>
                      <a:gd name="connsiteY0" fmla="*/ 6399 h 6398"/>
                      <a:gd name="connsiteX1" fmla="*/ 4159 w 13030"/>
                      <a:gd name="connsiteY1" fmla="*/ 6399 h 6398"/>
                      <a:gd name="connsiteX2" fmla="*/ 1941 w 13030"/>
                      <a:gd name="connsiteY2" fmla="*/ 5013 h 6398"/>
                      <a:gd name="connsiteX3" fmla="*/ 0 w 13030"/>
                      <a:gd name="connsiteY3" fmla="*/ 2242 h 6398"/>
                      <a:gd name="connsiteX4" fmla="*/ 0 w 13030"/>
                      <a:gd name="connsiteY4" fmla="*/ 1134 h 6398"/>
                      <a:gd name="connsiteX5" fmla="*/ 555 w 13030"/>
                      <a:gd name="connsiteY5" fmla="*/ 856 h 6398"/>
                      <a:gd name="connsiteX6" fmla="*/ 1664 w 13030"/>
                      <a:gd name="connsiteY6" fmla="*/ 302 h 6398"/>
                      <a:gd name="connsiteX7" fmla="*/ 3050 w 13030"/>
                      <a:gd name="connsiteY7" fmla="*/ 302 h 6398"/>
                      <a:gd name="connsiteX8" fmla="*/ 5268 w 13030"/>
                      <a:gd name="connsiteY8" fmla="*/ 1134 h 6398"/>
                      <a:gd name="connsiteX9" fmla="*/ 6100 w 13030"/>
                      <a:gd name="connsiteY9" fmla="*/ 1134 h 6398"/>
                      <a:gd name="connsiteX10" fmla="*/ 8317 w 13030"/>
                      <a:gd name="connsiteY10" fmla="*/ 302 h 6398"/>
                      <a:gd name="connsiteX11" fmla="*/ 11644 w 13030"/>
                      <a:gd name="connsiteY11" fmla="*/ 579 h 6398"/>
                      <a:gd name="connsiteX12" fmla="*/ 13031 w 13030"/>
                      <a:gd name="connsiteY12" fmla="*/ 3350 h 6398"/>
                      <a:gd name="connsiteX13" fmla="*/ 12476 w 13030"/>
                      <a:gd name="connsiteY13" fmla="*/ 4459 h 6398"/>
                      <a:gd name="connsiteX14" fmla="*/ 11644 w 13030"/>
                      <a:gd name="connsiteY14" fmla="*/ 5013 h 6398"/>
                      <a:gd name="connsiteX15" fmla="*/ 10258 w 13030"/>
                      <a:gd name="connsiteY15" fmla="*/ 5013 h 6398"/>
                      <a:gd name="connsiteX16" fmla="*/ 9426 w 13030"/>
                      <a:gd name="connsiteY16" fmla="*/ 4459 h 6398"/>
                      <a:gd name="connsiteX17" fmla="*/ 8595 w 13030"/>
                      <a:gd name="connsiteY17" fmla="*/ 4459 h 6398"/>
                      <a:gd name="connsiteX18" fmla="*/ 7486 w 13030"/>
                      <a:gd name="connsiteY18" fmla="*/ 4459 h 6398"/>
                      <a:gd name="connsiteX19" fmla="*/ 7486 w 13030"/>
                      <a:gd name="connsiteY19" fmla="*/ 4459 h 6398"/>
                      <a:gd name="connsiteX20" fmla="*/ 6931 w 13030"/>
                      <a:gd name="connsiteY20" fmla="*/ 5013 h 6398"/>
                      <a:gd name="connsiteX21" fmla="*/ 6377 w 13030"/>
                      <a:gd name="connsiteY21" fmla="*/ 5290 h 6398"/>
                      <a:gd name="connsiteX22" fmla="*/ 5268 w 13030"/>
                      <a:gd name="connsiteY22" fmla="*/ 5844 h 63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</a:cxnLst>
                    <a:rect l="l" t="t" r="r" b="b"/>
                    <a:pathLst>
                      <a:path w="13030" h="6398">
                        <a:moveTo>
                          <a:pt x="5268" y="6399"/>
                        </a:moveTo>
                        <a:cubicBezTo>
                          <a:pt x="4990" y="6399"/>
                          <a:pt x="4436" y="6399"/>
                          <a:pt x="4159" y="6399"/>
                        </a:cubicBezTo>
                        <a:cubicBezTo>
                          <a:pt x="3327" y="6399"/>
                          <a:pt x="2496" y="5567"/>
                          <a:pt x="1941" y="5013"/>
                        </a:cubicBezTo>
                        <a:cubicBezTo>
                          <a:pt x="1109" y="4182"/>
                          <a:pt x="278" y="3350"/>
                          <a:pt x="0" y="2242"/>
                        </a:cubicBezTo>
                        <a:cubicBezTo>
                          <a:pt x="0" y="1965"/>
                          <a:pt x="0" y="1411"/>
                          <a:pt x="0" y="1134"/>
                        </a:cubicBezTo>
                        <a:cubicBezTo>
                          <a:pt x="0" y="1134"/>
                          <a:pt x="278" y="1134"/>
                          <a:pt x="555" y="856"/>
                        </a:cubicBezTo>
                        <a:cubicBezTo>
                          <a:pt x="832" y="856"/>
                          <a:pt x="1109" y="302"/>
                          <a:pt x="1664" y="302"/>
                        </a:cubicBezTo>
                        <a:cubicBezTo>
                          <a:pt x="2218" y="302"/>
                          <a:pt x="2496" y="302"/>
                          <a:pt x="3050" y="302"/>
                        </a:cubicBezTo>
                        <a:cubicBezTo>
                          <a:pt x="3882" y="579"/>
                          <a:pt x="4714" y="856"/>
                          <a:pt x="5268" y="1134"/>
                        </a:cubicBezTo>
                        <a:cubicBezTo>
                          <a:pt x="5545" y="1134"/>
                          <a:pt x="5822" y="1134"/>
                          <a:pt x="6100" y="1134"/>
                        </a:cubicBezTo>
                        <a:cubicBezTo>
                          <a:pt x="6931" y="1134"/>
                          <a:pt x="7486" y="579"/>
                          <a:pt x="8317" y="302"/>
                        </a:cubicBezTo>
                        <a:cubicBezTo>
                          <a:pt x="9426" y="-252"/>
                          <a:pt x="10535" y="25"/>
                          <a:pt x="11644" y="579"/>
                        </a:cubicBezTo>
                        <a:cubicBezTo>
                          <a:pt x="12476" y="1134"/>
                          <a:pt x="13031" y="2242"/>
                          <a:pt x="13031" y="3350"/>
                        </a:cubicBezTo>
                        <a:cubicBezTo>
                          <a:pt x="13031" y="3905"/>
                          <a:pt x="13031" y="4182"/>
                          <a:pt x="12476" y="4459"/>
                        </a:cubicBezTo>
                        <a:cubicBezTo>
                          <a:pt x="12476" y="4459"/>
                          <a:pt x="11921" y="4736"/>
                          <a:pt x="11644" y="5013"/>
                        </a:cubicBezTo>
                        <a:cubicBezTo>
                          <a:pt x="11089" y="5013"/>
                          <a:pt x="10535" y="5290"/>
                          <a:pt x="10258" y="5013"/>
                        </a:cubicBezTo>
                        <a:cubicBezTo>
                          <a:pt x="9981" y="5013"/>
                          <a:pt x="9703" y="4736"/>
                          <a:pt x="9426" y="4459"/>
                        </a:cubicBezTo>
                        <a:cubicBezTo>
                          <a:pt x="9149" y="4459"/>
                          <a:pt x="8872" y="4459"/>
                          <a:pt x="8595" y="4459"/>
                        </a:cubicBezTo>
                        <a:cubicBezTo>
                          <a:pt x="8317" y="4459"/>
                          <a:pt x="8040" y="4459"/>
                          <a:pt x="7486" y="4459"/>
                        </a:cubicBezTo>
                        <a:cubicBezTo>
                          <a:pt x="7486" y="4459"/>
                          <a:pt x="7486" y="4459"/>
                          <a:pt x="7486" y="4459"/>
                        </a:cubicBezTo>
                        <a:cubicBezTo>
                          <a:pt x="7486" y="4459"/>
                          <a:pt x="7208" y="4736"/>
                          <a:pt x="6931" y="5013"/>
                        </a:cubicBezTo>
                        <a:cubicBezTo>
                          <a:pt x="6931" y="5013"/>
                          <a:pt x="6654" y="5013"/>
                          <a:pt x="6377" y="5290"/>
                        </a:cubicBezTo>
                        <a:cubicBezTo>
                          <a:pt x="6100" y="5567"/>
                          <a:pt x="5545" y="5844"/>
                          <a:pt x="5268" y="5844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973" name="Freeform 3972">
                    <a:extLst>
                      <a:ext uri="{FF2B5EF4-FFF2-40B4-BE49-F238E27FC236}">
                        <a16:creationId xmlns:a16="http://schemas.microsoft.com/office/drawing/2014/main" id="{6C474778-350A-EF29-5CB4-B897A6D42029}"/>
                      </a:ext>
                    </a:extLst>
                  </p:cNvPr>
                  <p:cNvSpPr/>
                  <p:nvPr/>
                </p:nvSpPr>
                <p:spPr>
                  <a:xfrm>
                    <a:off x="10380654" y="3866021"/>
                    <a:ext cx="6376" cy="7759"/>
                  </a:xfrm>
                  <a:custGeom>
                    <a:avLst/>
                    <a:gdLst>
                      <a:gd name="connsiteX0" fmla="*/ 554 w 6376"/>
                      <a:gd name="connsiteY0" fmla="*/ 3049 h 7759"/>
                      <a:gd name="connsiteX1" fmla="*/ 0 w 6376"/>
                      <a:gd name="connsiteY1" fmla="*/ 1663 h 7759"/>
                      <a:gd name="connsiteX2" fmla="*/ 0 w 6376"/>
                      <a:gd name="connsiteY2" fmla="*/ 832 h 7759"/>
                      <a:gd name="connsiteX3" fmla="*/ 0 w 6376"/>
                      <a:gd name="connsiteY3" fmla="*/ 554 h 7759"/>
                      <a:gd name="connsiteX4" fmla="*/ 278 w 6376"/>
                      <a:gd name="connsiteY4" fmla="*/ 277 h 7759"/>
                      <a:gd name="connsiteX5" fmla="*/ 1386 w 6376"/>
                      <a:gd name="connsiteY5" fmla="*/ 0 h 7759"/>
                      <a:gd name="connsiteX6" fmla="*/ 2495 w 6376"/>
                      <a:gd name="connsiteY6" fmla="*/ 277 h 7759"/>
                      <a:gd name="connsiteX7" fmla="*/ 3327 w 6376"/>
                      <a:gd name="connsiteY7" fmla="*/ 1109 h 7759"/>
                      <a:gd name="connsiteX8" fmla="*/ 3604 w 6376"/>
                      <a:gd name="connsiteY8" fmla="*/ 1663 h 7759"/>
                      <a:gd name="connsiteX9" fmla="*/ 4436 w 6376"/>
                      <a:gd name="connsiteY9" fmla="*/ 2217 h 7759"/>
                      <a:gd name="connsiteX10" fmla="*/ 4713 w 6376"/>
                      <a:gd name="connsiteY10" fmla="*/ 3326 h 7759"/>
                      <a:gd name="connsiteX11" fmla="*/ 6099 w 6376"/>
                      <a:gd name="connsiteY11" fmla="*/ 4711 h 7759"/>
                      <a:gd name="connsiteX12" fmla="*/ 6377 w 6376"/>
                      <a:gd name="connsiteY12" fmla="*/ 5820 h 7759"/>
                      <a:gd name="connsiteX13" fmla="*/ 6377 w 6376"/>
                      <a:gd name="connsiteY13" fmla="*/ 6651 h 7759"/>
                      <a:gd name="connsiteX14" fmla="*/ 5545 w 6376"/>
                      <a:gd name="connsiteY14" fmla="*/ 7760 h 7759"/>
                      <a:gd name="connsiteX15" fmla="*/ 4436 w 6376"/>
                      <a:gd name="connsiteY15" fmla="*/ 7760 h 7759"/>
                      <a:gd name="connsiteX16" fmla="*/ 4436 w 6376"/>
                      <a:gd name="connsiteY16" fmla="*/ 7482 h 7759"/>
                      <a:gd name="connsiteX17" fmla="*/ 4159 w 6376"/>
                      <a:gd name="connsiteY17" fmla="*/ 6928 h 7759"/>
                      <a:gd name="connsiteX18" fmla="*/ 3327 w 6376"/>
                      <a:gd name="connsiteY18" fmla="*/ 5542 h 7759"/>
                      <a:gd name="connsiteX19" fmla="*/ 3327 w 6376"/>
                      <a:gd name="connsiteY19" fmla="*/ 5542 h 7759"/>
                      <a:gd name="connsiteX20" fmla="*/ 2495 w 6376"/>
                      <a:gd name="connsiteY20" fmla="*/ 3880 h 7759"/>
                      <a:gd name="connsiteX21" fmla="*/ 1109 w 6376"/>
                      <a:gd name="connsiteY21" fmla="*/ 3049 h 77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</a:cxnLst>
                    <a:rect l="l" t="t" r="r" b="b"/>
                    <a:pathLst>
                      <a:path w="6376" h="7759">
                        <a:moveTo>
                          <a:pt x="554" y="3049"/>
                        </a:moveTo>
                        <a:cubicBezTo>
                          <a:pt x="554" y="2494"/>
                          <a:pt x="278" y="2217"/>
                          <a:pt x="0" y="1663"/>
                        </a:cubicBezTo>
                        <a:cubicBezTo>
                          <a:pt x="0" y="1663"/>
                          <a:pt x="0" y="1109"/>
                          <a:pt x="0" y="832"/>
                        </a:cubicBezTo>
                        <a:cubicBezTo>
                          <a:pt x="0" y="832"/>
                          <a:pt x="0" y="832"/>
                          <a:pt x="0" y="554"/>
                        </a:cubicBezTo>
                        <a:cubicBezTo>
                          <a:pt x="0" y="554"/>
                          <a:pt x="0" y="277"/>
                          <a:pt x="278" y="277"/>
                        </a:cubicBezTo>
                        <a:cubicBezTo>
                          <a:pt x="554" y="277"/>
                          <a:pt x="832" y="0"/>
                          <a:pt x="1386" y="0"/>
                        </a:cubicBezTo>
                        <a:cubicBezTo>
                          <a:pt x="1664" y="0"/>
                          <a:pt x="2218" y="0"/>
                          <a:pt x="2495" y="277"/>
                        </a:cubicBezTo>
                        <a:cubicBezTo>
                          <a:pt x="2772" y="277"/>
                          <a:pt x="3050" y="554"/>
                          <a:pt x="3327" y="1109"/>
                        </a:cubicBezTo>
                        <a:cubicBezTo>
                          <a:pt x="3327" y="1109"/>
                          <a:pt x="3327" y="1663"/>
                          <a:pt x="3604" y="1663"/>
                        </a:cubicBezTo>
                        <a:cubicBezTo>
                          <a:pt x="3604" y="1663"/>
                          <a:pt x="4159" y="1940"/>
                          <a:pt x="4436" y="2217"/>
                        </a:cubicBezTo>
                        <a:cubicBezTo>
                          <a:pt x="4436" y="2494"/>
                          <a:pt x="4436" y="3049"/>
                          <a:pt x="4713" y="3326"/>
                        </a:cubicBezTo>
                        <a:cubicBezTo>
                          <a:pt x="4713" y="3880"/>
                          <a:pt x="5822" y="4157"/>
                          <a:pt x="6099" y="4711"/>
                        </a:cubicBezTo>
                        <a:cubicBezTo>
                          <a:pt x="6099" y="4988"/>
                          <a:pt x="6377" y="5542"/>
                          <a:pt x="6377" y="5820"/>
                        </a:cubicBezTo>
                        <a:cubicBezTo>
                          <a:pt x="6377" y="5820"/>
                          <a:pt x="6377" y="6374"/>
                          <a:pt x="6377" y="6651"/>
                        </a:cubicBezTo>
                        <a:cubicBezTo>
                          <a:pt x="6377" y="7205"/>
                          <a:pt x="6099" y="7482"/>
                          <a:pt x="5545" y="7760"/>
                        </a:cubicBezTo>
                        <a:cubicBezTo>
                          <a:pt x="5267" y="7760"/>
                          <a:pt x="4713" y="7760"/>
                          <a:pt x="4436" y="7760"/>
                        </a:cubicBezTo>
                        <a:cubicBezTo>
                          <a:pt x="4436" y="7760"/>
                          <a:pt x="4436" y="7760"/>
                          <a:pt x="4436" y="7482"/>
                        </a:cubicBezTo>
                        <a:cubicBezTo>
                          <a:pt x="4436" y="7482"/>
                          <a:pt x="4436" y="7205"/>
                          <a:pt x="4159" y="6928"/>
                        </a:cubicBezTo>
                        <a:cubicBezTo>
                          <a:pt x="3881" y="6374"/>
                          <a:pt x="3604" y="6097"/>
                          <a:pt x="3327" y="5542"/>
                        </a:cubicBezTo>
                        <a:lnTo>
                          <a:pt x="3327" y="5542"/>
                        </a:lnTo>
                        <a:cubicBezTo>
                          <a:pt x="3327" y="4988"/>
                          <a:pt x="3327" y="4157"/>
                          <a:pt x="2495" y="3880"/>
                        </a:cubicBezTo>
                        <a:cubicBezTo>
                          <a:pt x="1941" y="3603"/>
                          <a:pt x="1386" y="3880"/>
                          <a:pt x="1109" y="3049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3960" name="Graphic 248">
                  <a:extLst>
                    <a:ext uri="{FF2B5EF4-FFF2-40B4-BE49-F238E27FC236}">
                      <a16:creationId xmlns:a16="http://schemas.microsoft.com/office/drawing/2014/main" id="{7BA97418-E08F-F05D-E101-11306B1B7598}"/>
                    </a:ext>
                  </a:extLst>
                </p:cNvPr>
                <p:cNvGrpSpPr/>
                <p:nvPr/>
              </p:nvGrpSpPr>
              <p:grpSpPr>
                <a:xfrm>
                  <a:off x="10354748" y="3841912"/>
                  <a:ext cx="16479" cy="9145"/>
                  <a:chOff x="10354748" y="3841912"/>
                  <a:chExt cx="16479" cy="9145"/>
                </a:xfrm>
                <a:grpFill/>
              </p:grpSpPr>
              <p:sp>
                <p:nvSpPr>
                  <p:cNvPr id="3970" name="Freeform 3969">
                    <a:extLst>
                      <a:ext uri="{FF2B5EF4-FFF2-40B4-BE49-F238E27FC236}">
                        <a16:creationId xmlns:a16="http://schemas.microsoft.com/office/drawing/2014/main" id="{1958F56B-9229-4D06-186E-EE996C036C3D}"/>
                      </a:ext>
                    </a:extLst>
                  </p:cNvPr>
                  <p:cNvSpPr/>
                  <p:nvPr/>
                </p:nvSpPr>
                <p:spPr>
                  <a:xfrm>
                    <a:off x="10368456" y="3841912"/>
                    <a:ext cx="2772" cy="2771"/>
                  </a:xfrm>
                  <a:custGeom>
                    <a:avLst/>
                    <a:gdLst>
                      <a:gd name="connsiteX0" fmla="*/ 2773 w 2772"/>
                      <a:gd name="connsiteY0" fmla="*/ 1386 h 2771"/>
                      <a:gd name="connsiteX1" fmla="*/ 1386 w 2772"/>
                      <a:gd name="connsiteY1" fmla="*/ 2771 h 2771"/>
                      <a:gd name="connsiteX2" fmla="*/ 0 w 2772"/>
                      <a:gd name="connsiteY2" fmla="*/ 1386 h 2771"/>
                      <a:gd name="connsiteX3" fmla="*/ 1386 w 2772"/>
                      <a:gd name="connsiteY3" fmla="*/ 0 h 2771"/>
                      <a:gd name="connsiteX4" fmla="*/ 2773 w 2772"/>
                      <a:gd name="connsiteY4" fmla="*/ 1386 h 27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72" h="2771">
                        <a:moveTo>
                          <a:pt x="2773" y="1386"/>
                        </a:moveTo>
                        <a:cubicBezTo>
                          <a:pt x="2773" y="2151"/>
                          <a:pt x="2152" y="2771"/>
                          <a:pt x="1386" y="2771"/>
                        </a:cubicBezTo>
                        <a:cubicBezTo>
                          <a:pt x="621" y="2771"/>
                          <a:pt x="0" y="2151"/>
                          <a:pt x="0" y="1386"/>
                        </a:cubicBezTo>
                        <a:cubicBezTo>
                          <a:pt x="0" y="620"/>
                          <a:pt x="621" y="0"/>
                          <a:pt x="1386" y="0"/>
                        </a:cubicBezTo>
                        <a:cubicBezTo>
                          <a:pt x="2152" y="0"/>
                          <a:pt x="2773" y="620"/>
                          <a:pt x="2773" y="1386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971" name="Freeform 3970">
                    <a:extLst>
                      <a:ext uri="{FF2B5EF4-FFF2-40B4-BE49-F238E27FC236}">
                        <a16:creationId xmlns:a16="http://schemas.microsoft.com/office/drawing/2014/main" id="{E952849A-8CF3-BF93-0795-89EB5B34A115}"/>
                      </a:ext>
                    </a:extLst>
                  </p:cNvPr>
                  <p:cNvSpPr/>
                  <p:nvPr/>
                </p:nvSpPr>
                <p:spPr>
                  <a:xfrm>
                    <a:off x="10354748" y="3844406"/>
                    <a:ext cx="8994" cy="6650"/>
                  </a:xfrm>
                  <a:custGeom>
                    <a:avLst/>
                    <a:gdLst>
                      <a:gd name="connsiteX0" fmla="*/ 677 w 8994"/>
                      <a:gd name="connsiteY0" fmla="*/ 3602 h 6650"/>
                      <a:gd name="connsiteX1" fmla="*/ 677 w 8994"/>
                      <a:gd name="connsiteY1" fmla="*/ 3602 h 6650"/>
                      <a:gd name="connsiteX2" fmla="*/ 677 w 8994"/>
                      <a:gd name="connsiteY2" fmla="*/ 2771 h 6650"/>
                      <a:gd name="connsiteX3" fmla="*/ 677 w 8994"/>
                      <a:gd name="connsiteY3" fmla="*/ 1940 h 6650"/>
                      <a:gd name="connsiteX4" fmla="*/ 123 w 8994"/>
                      <a:gd name="connsiteY4" fmla="*/ 1109 h 6650"/>
                      <a:gd name="connsiteX5" fmla="*/ 123 w 8994"/>
                      <a:gd name="connsiteY5" fmla="*/ 0 h 6650"/>
                      <a:gd name="connsiteX6" fmla="*/ 123 w 8994"/>
                      <a:gd name="connsiteY6" fmla="*/ 0 h 6650"/>
                      <a:gd name="connsiteX7" fmla="*/ 123 w 8994"/>
                      <a:gd name="connsiteY7" fmla="*/ 0 h 6650"/>
                      <a:gd name="connsiteX8" fmla="*/ 677 w 8994"/>
                      <a:gd name="connsiteY8" fmla="*/ 0 h 6650"/>
                      <a:gd name="connsiteX9" fmla="*/ 1509 w 8994"/>
                      <a:gd name="connsiteY9" fmla="*/ 0 h 6650"/>
                      <a:gd name="connsiteX10" fmla="*/ 2064 w 8994"/>
                      <a:gd name="connsiteY10" fmla="*/ 554 h 6650"/>
                      <a:gd name="connsiteX11" fmla="*/ 2895 w 8994"/>
                      <a:gd name="connsiteY11" fmla="*/ 1386 h 6650"/>
                      <a:gd name="connsiteX12" fmla="*/ 3450 w 8994"/>
                      <a:gd name="connsiteY12" fmla="*/ 1940 h 6650"/>
                      <a:gd name="connsiteX13" fmla="*/ 4282 w 8994"/>
                      <a:gd name="connsiteY13" fmla="*/ 2217 h 6650"/>
                      <a:gd name="connsiteX14" fmla="*/ 5945 w 8994"/>
                      <a:gd name="connsiteY14" fmla="*/ 3325 h 6650"/>
                      <a:gd name="connsiteX15" fmla="*/ 6222 w 8994"/>
                      <a:gd name="connsiteY15" fmla="*/ 3602 h 6650"/>
                      <a:gd name="connsiteX16" fmla="*/ 7054 w 8994"/>
                      <a:gd name="connsiteY16" fmla="*/ 3602 h 6650"/>
                      <a:gd name="connsiteX17" fmla="*/ 7886 w 8994"/>
                      <a:gd name="connsiteY17" fmla="*/ 4157 h 6650"/>
                      <a:gd name="connsiteX18" fmla="*/ 8440 w 8994"/>
                      <a:gd name="connsiteY18" fmla="*/ 4434 h 6650"/>
                      <a:gd name="connsiteX19" fmla="*/ 8718 w 8994"/>
                      <a:gd name="connsiteY19" fmla="*/ 4988 h 6650"/>
                      <a:gd name="connsiteX20" fmla="*/ 8994 w 8994"/>
                      <a:gd name="connsiteY20" fmla="*/ 6097 h 6650"/>
                      <a:gd name="connsiteX21" fmla="*/ 8994 w 8994"/>
                      <a:gd name="connsiteY21" fmla="*/ 6097 h 6650"/>
                      <a:gd name="connsiteX22" fmla="*/ 8994 w 8994"/>
                      <a:gd name="connsiteY22" fmla="*/ 6097 h 6650"/>
                      <a:gd name="connsiteX23" fmla="*/ 7886 w 8994"/>
                      <a:gd name="connsiteY23" fmla="*/ 6097 h 6650"/>
                      <a:gd name="connsiteX24" fmla="*/ 6500 w 8994"/>
                      <a:gd name="connsiteY24" fmla="*/ 6097 h 6650"/>
                      <a:gd name="connsiteX25" fmla="*/ 4559 w 8994"/>
                      <a:gd name="connsiteY25" fmla="*/ 6651 h 6650"/>
                      <a:gd name="connsiteX26" fmla="*/ 3727 w 8994"/>
                      <a:gd name="connsiteY26" fmla="*/ 6651 h 6650"/>
                      <a:gd name="connsiteX27" fmla="*/ 3173 w 8994"/>
                      <a:gd name="connsiteY27" fmla="*/ 5819 h 6650"/>
                      <a:gd name="connsiteX28" fmla="*/ 2619 w 8994"/>
                      <a:gd name="connsiteY28" fmla="*/ 5265 h 6650"/>
                      <a:gd name="connsiteX29" fmla="*/ 1509 w 8994"/>
                      <a:gd name="connsiteY29" fmla="*/ 3602 h 6650"/>
                      <a:gd name="connsiteX30" fmla="*/ 955 w 8994"/>
                      <a:gd name="connsiteY30" fmla="*/ 3602 h 66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</a:cxnLst>
                    <a:rect l="l" t="t" r="r" b="b"/>
                    <a:pathLst>
                      <a:path w="8994" h="6650">
                        <a:moveTo>
                          <a:pt x="677" y="3602"/>
                        </a:moveTo>
                        <a:cubicBezTo>
                          <a:pt x="677" y="3602"/>
                          <a:pt x="677" y="3602"/>
                          <a:pt x="677" y="3602"/>
                        </a:cubicBezTo>
                        <a:cubicBezTo>
                          <a:pt x="677" y="3602"/>
                          <a:pt x="677" y="3048"/>
                          <a:pt x="677" y="2771"/>
                        </a:cubicBezTo>
                        <a:cubicBezTo>
                          <a:pt x="677" y="2494"/>
                          <a:pt x="677" y="2217"/>
                          <a:pt x="677" y="1940"/>
                        </a:cubicBezTo>
                        <a:cubicBezTo>
                          <a:pt x="677" y="1663"/>
                          <a:pt x="401" y="1386"/>
                          <a:pt x="123" y="1109"/>
                        </a:cubicBezTo>
                        <a:cubicBezTo>
                          <a:pt x="123" y="831"/>
                          <a:pt x="-154" y="554"/>
                          <a:pt x="123" y="0"/>
                        </a:cubicBezTo>
                        <a:cubicBezTo>
                          <a:pt x="123" y="0"/>
                          <a:pt x="123" y="0"/>
                          <a:pt x="123" y="0"/>
                        </a:cubicBezTo>
                        <a:cubicBezTo>
                          <a:pt x="123" y="0"/>
                          <a:pt x="123" y="0"/>
                          <a:pt x="123" y="0"/>
                        </a:cubicBezTo>
                        <a:cubicBezTo>
                          <a:pt x="123" y="0"/>
                          <a:pt x="677" y="0"/>
                          <a:pt x="677" y="0"/>
                        </a:cubicBezTo>
                        <a:cubicBezTo>
                          <a:pt x="677" y="0"/>
                          <a:pt x="1232" y="0"/>
                          <a:pt x="1509" y="0"/>
                        </a:cubicBezTo>
                        <a:cubicBezTo>
                          <a:pt x="1509" y="0"/>
                          <a:pt x="1787" y="277"/>
                          <a:pt x="2064" y="554"/>
                        </a:cubicBezTo>
                        <a:cubicBezTo>
                          <a:pt x="2064" y="831"/>
                          <a:pt x="2619" y="1109"/>
                          <a:pt x="2895" y="1386"/>
                        </a:cubicBezTo>
                        <a:cubicBezTo>
                          <a:pt x="2895" y="1386"/>
                          <a:pt x="3173" y="1663"/>
                          <a:pt x="3450" y="1940"/>
                        </a:cubicBezTo>
                        <a:cubicBezTo>
                          <a:pt x="3450" y="1940"/>
                          <a:pt x="4005" y="1940"/>
                          <a:pt x="4282" y="2217"/>
                        </a:cubicBezTo>
                        <a:cubicBezTo>
                          <a:pt x="4836" y="2217"/>
                          <a:pt x="5391" y="2771"/>
                          <a:pt x="5945" y="3325"/>
                        </a:cubicBezTo>
                        <a:cubicBezTo>
                          <a:pt x="5945" y="3325"/>
                          <a:pt x="5945" y="3325"/>
                          <a:pt x="6222" y="3602"/>
                        </a:cubicBezTo>
                        <a:cubicBezTo>
                          <a:pt x="6222" y="3602"/>
                          <a:pt x="6777" y="3602"/>
                          <a:pt x="7054" y="3602"/>
                        </a:cubicBezTo>
                        <a:cubicBezTo>
                          <a:pt x="7331" y="3602"/>
                          <a:pt x="7608" y="4157"/>
                          <a:pt x="7886" y="4157"/>
                        </a:cubicBezTo>
                        <a:cubicBezTo>
                          <a:pt x="7886" y="4157"/>
                          <a:pt x="8440" y="4157"/>
                          <a:pt x="8440" y="4434"/>
                        </a:cubicBezTo>
                        <a:cubicBezTo>
                          <a:pt x="8440" y="4434"/>
                          <a:pt x="8440" y="4711"/>
                          <a:pt x="8718" y="4988"/>
                        </a:cubicBezTo>
                        <a:cubicBezTo>
                          <a:pt x="8718" y="5265"/>
                          <a:pt x="8994" y="5542"/>
                          <a:pt x="8994" y="6097"/>
                        </a:cubicBezTo>
                        <a:cubicBezTo>
                          <a:pt x="8994" y="6097"/>
                          <a:pt x="8994" y="6097"/>
                          <a:pt x="8994" y="6097"/>
                        </a:cubicBezTo>
                        <a:cubicBezTo>
                          <a:pt x="8994" y="6097"/>
                          <a:pt x="8994" y="6097"/>
                          <a:pt x="8994" y="6097"/>
                        </a:cubicBezTo>
                        <a:cubicBezTo>
                          <a:pt x="8718" y="6097"/>
                          <a:pt x="8163" y="6097"/>
                          <a:pt x="7886" y="6097"/>
                        </a:cubicBezTo>
                        <a:cubicBezTo>
                          <a:pt x="7331" y="6097"/>
                          <a:pt x="7054" y="6097"/>
                          <a:pt x="6500" y="6097"/>
                        </a:cubicBezTo>
                        <a:cubicBezTo>
                          <a:pt x="5945" y="6097"/>
                          <a:pt x="5391" y="6651"/>
                          <a:pt x="4559" y="6651"/>
                        </a:cubicBezTo>
                        <a:cubicBezTo>
                          <a:pt x="4559" y="6651"/>
                          <a:pt x="4005" y="6651"/>
                          <a:pt x="3727" y="6651"/>
                        </a:cubicBezTo>
                        <a:cubicBezTo>
                          <a:pt x="3450" y="6651"/>
                          <a:pt x="3173" y="6097"/>
                          <a:pt x="3173" y="5819"/>
                        </a:cubicBezTo>
                        <a:cubicBezTo>
                          <a:pt x="3173" y="5819"/>
                          <a:pt x="2895" y="5542"/>
                          <a:pt x="2619" y="5265"/>
                        </a:cubicBezTo>
                        <a:cubicBezTo>
                          <a:pt x="2341" y="4711"/>
                          <a:pt x="2064" y="4157"/>
                          <a:pt x="1509" y="3602"/>
                        </a:cubicBezTo>
                        <a:cubicBezTo>
                          <a:pt x="1509" y="3602"/>
                          <a:pt x="1232" y="3602"/>
                          <a:pt x="955" y="3602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sp>
              <p:nvSpPr>
                <p:cNvPr id="3961" name="Freeform 3960">
                  <a:extLst>
                    <a:ext uri="{FF2B5EF4-FFF2-40B4-BE49-F238E27FC236}">
                      <a16:creationId xmlns:a16="http://schemas.microsoft.com/office/drawing/2014/main" id="{FDCE9B18-5102-3C7A-FE18-5FDEB2DE0F4F}"/>
                    </a:ext>
                  </a:extLst>
                </p:cNvPr>
                <p:cNvSpPr/>
                <p:nvPr/>
              </p:nvSpPr>
              <p:spPr>
                <a:xfrm>
                  <a:off x="10380654" y="3831935"/>
                  <a:ext cx="2494" cy="7205"/>
                </a:xfrm>
                <a:custGeom>
                  <a:avLst/>
                  <a:gdLst>
                    <a:gd name="connsiteX0" fmla="*/ 2218 w 2494"/>
                    <a:gd name="connsiteY0" fmla="*/ 7205 h 7205"/>
                    <a:gd name="connsiteX1" fmla="*/ 1386 w 2494"/>
                    <a:gd name="connsiteY1" fmla="*/ 7205 h 7205"/>
                    <a:gd name="connsiteX2" fmla="*/ 554 w 2494"/>
                    <a:gd name="connsiteY2" fmla="*/ 7205 h 7205"/>
                    <a:gd name="connsiteX3" fmla="*/ 0 w 2494"/>
                    <a:gd name="connsiteY3" fmla="*/ 7205 h 7205"/>
                    <a:gd name="connsiteX4" fmla="*/ 0 w 2494"/>
                    <a:gd name="connsiteY4" fmla="*/ 6928 h 7205"/>
                    <a:gd name="connsiteX5" fmla="*/ 0 w 2494"/>
                    <a:gd name="connsiteY5" fmla="*/ 5542 h 7205"/>
                    <a:gd name="connsiteX6" fmla="*/ 0 w 2494"/>
                    <a:gd name="connsiteY6" fmla="*/ 4988 h 7205"/>
                    <a:gd name="connsiteX7" fmla="*/ 278 w 2494"/>
                    <a:gd name="connsiteY7" fmla="*/ 4434 h 7205"/>
                    <a:gd name="connsiteX8" fmla="*/ 832 w 2494"/>
                    <a:gd name="connsiteY8" fmla="*/ 2771 h 7205"/>
                    <a:gd name="connsiteX9" fmla="*/ 832 w 2494"/>
                    <a:gd name="connsiteY9" fmla="*/ 1109 h 7205"/>
                    <a:gd name="connsiteX10" fmla="*/ 1664 w 2494"/>
                    <a:gd name="connsiteY10" fmla="*/ 0 h 7205"/>
                    <a:gd name="connsiteX11" fmla="*/ 2218 w 2494"/>
                    <a:gd name="connsiteY11" fmla="*/ 0 h 7205"/>
                    <a:gd name="connsiteX12" fmla="*/ 2218 w 2494"/>
                    <a:gd name="connsiteY12" fmla="*/ 831 h 7205"/>
                    <a:gd name="connsiteX13" fmla="*/ 2218 w 2494"/>
                    <a:gd name="connsiteY13" fmla="*/ 2217 h 7205"/>
                    <a:gd name="connsiteX14" fmla="*/ 2495 w 2494"/>
                    <a:gd name="connsiteY14" fmla="*/ 4988 h 7205"/>
                    <a:gd name="connsiteX15" fmla="*/ 2495 w 2494"/>
                    <a:gd name="connsiteY15" fmla="*/ 6097 h 7205"/>
                    <a:gd name="connsiteX16" fmla="*/ 1941 w 2494"/>
                    <a:gd name="connsiteY16" fmla="*/ 7205 h 72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2494" h="7205">
                      <a:moveTo>
                        <a:pt x="2218" y="7205"/>
                      </a:moveTo>
                      <a:cubicBezTo>
                        <a:pt x="2218" y="7205"/>
                        <a:pt x="1664" y="7205"/>
                        <a:pt x="1386" y="7205"/>
                      </a:cubicBezTo>
                      <a:cubicBezTo>
                        <a:pt x="1386" y="7205"/>
                        <a:pt x="832" y="7205"/>
                        <a:pt x="554" y="7205"/>
                      </a:cubicBezTo>
                      <a:cubicBezTo>
                        <a:pt x="554" y="7205"/>
                        <a:pt x="278" y="7205"/>
                        <a:pt x="0" y="7205"/>
                      </a:cubicBezTo>
                      <a:cubicBezTo>
                        <a:pt x="0" y="7205"/>
                        <a:pt x="0" y="7205"/>
                        <a:pt x="0" y="6928"/>
                      </a:cubicBezTo>
                      <a:cubicBezTo>
                        <a:pt x="0" y="6374"/>
                        <a:pt x="0" y="5819"/>
                        <a:pt x="0" y="5542"/>
                      </a:cubicBezTo>
                      <a:cubicBezTo>
                        <a:pt x="0" y="5542"/>
                        <a:pt x="0" y="5265"/>
                        <a:pt x="0" y="4988"/>
                      </a:cubicBezTo>
                      <a:cubicBezTo>
                        <a:pt x="0" y="4988"/>
                        <a:pt x="0" y="4434"/>
                        <a:pt x="278" y="4434"/>
                      </a:cubicBezTo>
                      <a:cubicBezTo>
                        <a:pt x="554" y="3880"/>
                        <a:pt x="832" y="3325"/>
                        <a:pt x="832" y="2771"/>
                      </a:cubicBezTo>
                      <a:cubicBezTo>
                        <a:pt x="832" y="2217"/>
                        <a:pt x="832" y="1663"/>
                        <a:pt x="832" y="1109"/>
                      </a:cubicBezTo>
                      <a:cubicBezTo>
                        <a:pt x="832" y="554"/>
                        <a:pt x="1109" y="0"/>
                        <a:pt x="1664" y="0"/>
                      </a:cubicBezTo>
                      <a:cubicBezTo>
                        <a:pt x="1664" y="0"/>
                        <a:pt x="1941" y="0"/>
                        <a:pt x="2218" y="0"/>
                      </a:cubicBezTo>
                      <a:cubicBezTo>
                        <a:pt x="2218" y="0"/>
                        <a:pt x="2218" y="554"/>
                        <a:pt x="2218" y="831"/>
                      </a:cubicBezTo>
                      <a:cubicBezTo>
                        <a:pt x="2218" y="1386"/>
                        <a:pt x="2218" y="1663"/>
                        <a:pt x="2218" y="2217"/>
                      </a:cubicBezTo>
                      <a:cubicBezTo>
                        <a:pt x="2218" y="3048"/>
                        <a:pt x="2218" y="4157"/>
                        <a:pt x="2495" y="4988"/>
                      </a:cubicBezTo>
                      <a:cubicBezTo>
                        <a:pt x="2495" y="5265"/>
                        <a:pt x="2495" y="5819"/>
                        <a:pt x="2495" y="6097"/>
                      </a:cubicBezTo>
                      <a:cubicBezTo>
                        <a:pt x="2495" y="6374"/>
                        <a:pt x="2495" y="7205"/>
                        <a:pt x="1941" y="7205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962" name="Freeform 3961">
                  <a:extLst>
                    <a:ext uri="{FF2B5EF4-FFF2-40B4-BE49-F238E27FC236}">
                      <a16:creationId xmlns:a16="http://schemas.microsoft.com/office/drawing/2014/main" id="{6FE9B5BF-ED6F-B05B-AEE7-CAA52C366BBB}"/>
                    </a:ext>
                  </a:extLst>
                </p:cNvPr>
                <p:cNvSpPr/>
                <p:nvPr/>
              </p:nvSpPr>
              <p:spPr>
                <a:xfrm>
                  <a:off x="10407823" y="3835815"/>
                  <a:ext cx="2772" cy="2771"/>
                </a:xfrm>
                <a:custGeom>
                  <a:avLst/>
                  <a:gdLst>
                    <a:gd name="connsiteX0" fmla="*/ 2772 w 2772"/>
                    <a:gd name="connsiteY0" fmla="*/ 1386 h 2771"/>
                    <a:gd name="connsiteX1" fmla="*/ 1386 w 2772"/>
                    <a:gd name="connsiteY1" fmla="*/ 2771 h 2771"/>
                    <a:gd name="connsiteX2" fmla="*/ 0 w 2772"/>
                    <a:gd name="connsiteY2" fmla="*/ 1386 h 2771"/>
                    <a:gd name="connsiteX3" fmla="*/ 1386 w 2772"/>
                    <a:gd name="connsiteY3" fmla="*/ 0 h 2771"/>
                    <a:gd name="connsiteX4" fmla="*/ 2772 w 2772"/>
                    <a:gd name="connsiteY4" fmla="*/ 1386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772" h="2771">
                      <a:moveTo>
                        <a:pt x="2772" y="1386"/>
                      </a:moveTo>
                      <a:cubicBezTo>
                        <a:pt x="2772" y="2151"/>
                        <a:pt x="2152" y="2771"/>
                        <a:pt x="1386" y="2771"/>
                      </a:cubicBezTo>
                      <a:cubicBezTo>
                        <a:pt x="621" y="2771"/>
                        <a:pt x="0" y="2151"/>
                        <a:pt x="0" y="1386"/>
                      </a:cubicBezTo>
                      <a:cubicBezTo>
                        <a:pt x="0" y="621"/>
                        <a:pt x="621" y="0"/>
                        <a:pt x="1386" y="0"/>
                      </a:cubicBezTo>
                      <a:cubicBezTo>
                        <a:pt x="2152" y="0"/>
                        <a:pt x="2772" y="621"/>
                        <a:pt x="2772" y="1386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grpSp>
              <p:nvGrpSpPr>
                <p:cNvPr id="3963" name="Graphic 248">
                  <a:extLst>
                    <a:ext uri="{FF2B5EF4-FFF2-40B4-BE49-F238E27FC236}">
                      <a16:creationId xmlns:a16="http://schemas.microsoft.com/office/drawing/2014/main" id="{F5E3636F-453C-0506-28D3-AF895689765C}"/>
                    </a:ext>
                  </a:extLst>
                </p:cNvPr>
                <p:cNvGrpSpPr/>
                <p:nvPr/>
              </p:nvGrpSpPr>
              <p:grpSpPr>
                <a:xfrm>
                  <a:off x="10371228" y="3806440"/>
                  <a:ext cx="8708" cy="6373"/>
                  <a:chOff x="10371228" y="3806440"/>
                  <a:chExt cx="8708" cy="6373"/>
                </a:xfrm>
                <a:grpFill/>
              </p:grpSpPr>
              <p:sp>
                <p:nvSpPr>
                  <p:cNvPr id="3968" name="Freeform 3967">
                    <a:extLst>
                      <a:ext uri="{FF2B5EF4-FFF2-40B4-BE49-F238E27FC236}">
                        <a16:creationId xmlns:a16="http://schemas.microsoft.com/office/drawing/2014/main" id="{7D7C8622-9320-EB8B-62F2-D432BF211A32}"/>
                      </a:ext>
                    </a:extLst>
                  </p:cNvPr>
                  <p:cNvSpPr/>
                  <p:nvPr/>
                </p:nvSpPr>
                <p:spPr>
                  <a:xfrm>
                    <a:off x="10371228" y="3808380"/>
                    <a:ext cx="3603" cy="4433"/>
                  </a:xfrm>
                  <a:custGeom>
                    <a:avLst/>
                    <a:gdLst>
                      <a:gd name="connsiteX0" fmla="*/ 3327 w 3603"/>
                      <a:gd name="connsiteY0" fmla="*/ 3602 h 4433"/>
                      <a:gd name="connsiteX1" fmla="*/ 3327 w 3603"/>
                      <a:gd name="connsiteY1" fmla="*/ 3880 h 4433"/>
                      <a:gd name="connsiteX2" fmla="*/ 3049 w 3603"/>
                      <a:gd name="connsiteY2" fmla="*/ 4434 h 4433"/>
                      <a:gd name="connsiteX3" fmla="*/ 2772 w 3603"/>
                      <a:gd name="connsiteY3" fmla="*/ 4434 h 4433"/>
                      <a:gd name="connsiteX4" fmla="*/ 2495 w 3603"/>
                      <a:gd name="connsiteY4" fmla="*/ 4434 h 4433"/>
                      <a:gd name="connsiteX5" fmla="*/ 1941 w 3603"/>
                      <a:gd name="connsiteY5" fmla="*/ 4434 h 4433"/>
                      <a:gd name="connsiteX6" fmla="*/ 1386 w 3603"/>
                      <a:gd name="connsiteY6" fmla="*/ 4434 h 4433"/>
                      <a:gd name="connsiteX7" fmla="*/ 1109 w 3603"/>
                      <a:gd name="connsiteY7" fmla="*/ 3880 h 4433"/>
                      <a:gd name="connsiteX8" fmla="*/ 831 w 3603"/>
                      <a:gd name="connsiteY8" fmla="*/ 2771 h 4433"/>
                      <a:gd name="connsiteX9" fmla="*/ 554 w 3603"/>
                      <a:gd name="connsiteY9" fmla="*/ 2217 h 4433"/>
                      <a:gd name="connsiteX10" fmla="*/ 0 w 3603"/>
                      <a:gd name="connsiteY10" fmla="*/ 1109 h 4433"/>
                      <a:gd name="connsiteX11" fmla="*/ 0 w 3603"/>
                      <a:gd name="connsiteY11" fmla="*/ 554 h 4433"/>
                      <a:gd name="connsiteX12" fmla="*/ 831 w 3603"/>
                      <a:gd name="connsiteY12" fmla="*/ 0 h 4433"/>
                      <a:gd name="connsiteX13" fmla="*/ 1663 w 3603"/>
                      <a:gd name="connsiteY13" fmla="*/ 0 h 4433"/>
                      <a:gd name="connsiteX14" fmla="*/ 2495 w 3603"/>
                      <a:gd name="connsiteY14" fmla="*/ 0 h 4433"/>
                      <a:gd name="connsiteX15" fmla="*/ 3049 w 3603"/>
                      <a:gd name="connsiteY15" fmla="*/ 0 h 4433"/>
                      <a:gd name="connsiteX16" fmla="*/ 3049 w 3603"/>
                      <a:gd name="connsiteY16" fmla="*/ 277 h 4433"/>
                      <a:gd name="connsiteX17" fmla="*/ 3604 w 3603"/>
                      <a:gd name="connsiteY17" fmla="*/ 831 h 4433"/>
                      <a:gd name="connsiteX18" fmla="*/ 3604 w 3603"/>
                      <a:gd name="connsiteY18" fmla="*/ 831 h 4433"/>
                      <a:gd name="connsiteX19" fmla="*/ 3604 w 3603"/>
                      <a:gd name="connsiteY19" fmla="*/ 1940 h 4433"/>
                      <a:gd name="connsiteX20" fmla="*/ 3604 w 3603"/>
                      <a:gd name="connsiteY20" fmla="*/ 2494 h 4433"/>
                      <a:gd name="connsiteX21" fmla="*/ 3604 w 3603"/>
                      <a:gd name="connsiteY21" fmla="*/ 3048 h 44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</a:cxnLst>
                    <a:rect l="l" t="t" r="r" b="b"/>
                    <a:pathLst>
                      <a:path w="3603" h="4433">
                        <a:moveTo>
                          <a:pt x="3327" y="3602"/>
                        </a:moveTo>
                        <a:cubicBezTo>
                          <a:pt x="3327" y="3602"/>
                          <a:pt x="3327" y="3602"/>
                          <a:pt x="3327" y="3880"/>
                        </a:cubicBezTo>
                        <a:cubicBezTo>
                          <a:pt x="3327" y="3880"/>
                          <a:pt x="3327" y="4157"/>
                          <a:pt x="3049" y="4434"/>
                        </a:cubicBezTo>
                        <a:cubicBezTo>
                          <a:pt x="3049" y="4434"/>
                          <a:pt x="3049" y="4434"/>
                          <a:pt x="2772" y="4434"/>
                        </a:cubicBezTo>
                        <a:cubicBezTo>
                          <a:pt x="2772" y="4434"/>
                          <a:pt x="2772" y="4434"/>
                          <a:pt x="2495" y="4434"/>
                        </a:cubicBezTo>
                        <a:cubicBezTo>
                          <a:pt x="2495" y="4434"/>
                          <a:pt x="2217" y="4434"/>
                          <a:pt x="1941" y="4434"/>
                        </a:cubicBezTo>
                        <a:cubicBezTo>
                          <a:pt x="1941" y="4434"/>
                          <a:pt x="1663" y="4434"/>
                          <a:pt x="1386" y="4434"/>
                        </a:cubicBezTo>
                        <a:cubicBezTo>
                          <a:pt x="1386" y="4434"/>
                          <a:pt x="1109" y="4157"/>
                          <a:pt x="1109" y="3880"/>
                        </a:cubicBezTo>
                        <a:cubicBezTo>
                          <a:pt x="1109" y="3602"/>
                          <a:pt x="1109" y="3048"/>
                          <a:pt x="831" y="2771"/>
                        </a:cubicBezTo>
                        <a:cubicBezTo>
                          <a:pt x="831" y="2771"/>
                          <a:pt x="831" y="2494"/>
                          <a:pt x="554" y="2217"/>
                        </a:cubicBezTo>
                        <a:cubicBezTo>
                          <a:pt x="554" y="1940"/>
                          <a:pt x="0" y="1663"/>
                          <a:pt x="0" y="1109"/>
                        </a:cubicBezTo>
                        <a:cubicBezTo>
                          <a:pt x="0" y="1109"/>
                          <a:pt x="0" y="831"/>
                          <a:pt x="0" y="554"/>
                        </a:cubicBezTo>
                        <a:cubicBezTo>
                          <a:pt x="0" y="277"/>
                          <a:pt x="554" y="0"/>
                          <a:pt x="831" y="0"/>
                        </a:cubicBezTo>
                        <a:cubicBezTo>
                          <a:pt x="1109" y="0"/>
                          <a:pt x="1386" y="0"/>
                          <a:pt x="1663" y="0"/>
                        </a:cubicBezTo>
                        <a:cubicBezTo>
                          <a:pt x="1663" y="0"/>
                          <a:pt x="2217" y="0"/>
                          <a:pt x="2495" y="0"/>
                        </a:cubicBezTo>
                        <a:cubicBezTo>
                          <a:pt x="2495" y="0"/>
                          <a:pt x="3049" y="0"/>
                          <a:pt x="3049" y="0"/>
                        </a:cubicBezTo>
                        <a:cubicBezTo>
                          <a:pt x="3049" y="0"/>
                          <a:pt x="3049" y="0"/>
                          <a:pt x="3049" y="277"/>
                        </a:cubicBezTo>
                        <a:cubicBezTo>
                          <a:pt x="3049" y="277"/>
                          <a:pt x="3049" y="831"/>
                          <a:pt x="3604" y="831"/>
                        </a:cubicBezTo>
                        <a:cubicBezTo>
                          <a:pt x="3604" y="831"/>
                          <a:pt x="3604" y="831"/>
                          <a:pt x="3604" y="831"/>
                        </a:cubicBezTo>
                        <a:cubicBezTo>
                          <a:pt x="3604" y="1109"/>
                          <a:pt x="3604" y="1663"/>
                          <a:pt x="3604" y="1940"/>
                        </a:cubicBezTo>
                        <a:cubicBezTo>
                          <a:pt x="3604" y="1940"/>
                          <a:pt x="3604" y="2217"/>
                          <a:pt x="3604" y="2494"/>
                        </a:cubicBezTo>
                        <a:cubicBezTo>
                          <a:pt x="3604" y="2494"/>
                          <a:pt x="3604" y="2771"/>
                          <a:pt x="3604" y="3048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969" name="Freeform 3968">
                    <a:extLst>
                      <a:ext uri="{FF2B5EF4-FFF2-40B4-BE49-F238E27FC236}">
                        <a16:creationId xmlns:a16="http://schemas.microsoft.com/office/drawing/2014/main" id="{31F0250F-A3D7-728D-FC8F-1CDD090897DB}"/>
                      </a:ext>
                    </a:extLst>
                  </p:cNvPr>
                  <p:cNvSpPr/>
                  <p:nvPr/>
                </p:nvSpPr>
                <p:spPr>
                  <a:xfrm>
                    <a:off x="10377604" y="3806440"/>
                    <a:ext cx="2332" cy="3602"/>
                  </a:xfrm>
                  <a:custGeom>
                    <a:avLst/>
                    <a:gdLst>
                      <a:gd name="connsiteX0" fmla="*/ 2218 w 2332"/>
                      <a:gd name="connsiteY0" fmla="*/ 3049 h 3602"/>
                      <a:gd name="connsiteX1" fmla="*/ 2218 w 2332"/>
                      <a:gd name="connsiteY1" fmla="*/ 3326 h 3602"/>
                      <a:gd name="connsiteX2" fmla="*/ 2218 w 2332"/>
                      <a:gd name="connsiteY2" fmla="*/ 3603 h 3602"/>
                      <a:gd name="connsiteX3" fmla="*/ 2218 w 2332"/>
                      <a:gd name="connsiteY3" fmla="*/ 3603 h 3602"/>
                      <a:gd name="connsiteX4" fmla="*/ 2218 w 2332"/>
                      <a:gd name="connsiteY4" fmla="*/ 3603 h 3602"/>
                      <a:gd name="connsiteX5" fmla="*/ 1941 w 2332"/>
                      <a:gd name="connsiteY5" fmla="*/ 3603 h 3602"/>
                      <a:gd name="connsiteX6" fmla="*/ 1941 w 2332"/>
                      <a:gd name="connsiteY6" fmla="*/ 3603 h 3602"/>
                      <a:gd name="connsiteX7" fmla="*/ 1386 w 2332"/>
                      <a:gd name="connsiteY7" fmla="*/ 3603 h 3602"/>
                      <a:gd name="connsiteX8" fmla="*/ 1109 w 2332"/>
                      <a:gd name="connsiteY8" fmla="*/ 3603 h 3602"/>
                      <a:gd name="connsiteX9" fmla="*/ 278 w 2332"/>
                      <a:gd name="connsiteY9" fmla="*/ 3603 h 3602"/>
                      <a:gd name="connsiteX10" fmla="*/ 0 w 2332"/>
                      <a:gd name="connsiteY10" fmla="*/ 3603 h 3602"/>
                      <a:gd name="connsiteX11" fmla="*/ 0 w 2332"/>
                      <a:gd name="connsiteY11" fmla="*/ 3603 h 3602"/>
                      <a:gd name="connsiteX12" fmla="*/ 0 w 2332"/>
                      <a:gd name="connsiteY12" fmla="*/ 3049 h 3602"/>
                      <a:gd name="connsiteX13" fmla="*/ 0 w 2332"/>
                      <a:gd name="connsiteY13" fmla="*/ 1663 h 3602"/>
                      <a:gd name="connsiteX14" fmla="*/ 0 w 2332"/>
                      <a:gd name="connsiteY14" fmla="*/ 832 h 3602"/>
                      <a:gd name="connsiteX15" fmla="*/ 555 w 2332"/>
                      <a:gd name="connsiteY15" fmla="*/ 0 h 3602"/>
                      <a:gd name="connsiteX16" fmla="*/ 555 w 2332"/>
                      <a:gd name="connsiteY16" fmla="*/ 0 h 3602"/>
                      <a:gd name="connsiteX17" fmla="*/ 555 w 2332"/>
                      <a:gd name="connsiteY17" fmla="*/ 0 h 3602"/>
                      <a:gd name="connsiteX18" fmla="*/ 555 w 2332"/>
                      <a:gd name="connsiteY18" fmla="*/ 0 h 3602"/>
                      <a:gd name="connsiteX19" fmla="*/ 1109 w 2332"/>
                      <a:gd name="connsiteY19" fmla="*/ 832 h 3602"/>
                      <a:gd name="connsiteX20" fmla="*/ 1109 w 2332"/>
                      <a:gd name="connsiteY20" fmla="*/ 1663 h 3602"/>
                      <a:gd name="connsiteX21" fmla="*/ 1386 w 2332"/>
                      <a:gd name="connsiteY21" fmla="*/ 2217 h 3602"/>
                      <a:gd name="connsiteX22" fmla="*/ 1941 w 2332"/>
                      <a:gd name="connsiteY22" fmla="*/ 2494 h 3602"/>
                      <a:gd name="connsiteX23" fmla="*/ 2218 w 2332"/>
                      <a:gd name="connsiteY23" fmla="*/ 3326 h 36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</a:cxnLst>
                    <a:rect l="l" t="t" r="r" b="b"/>
                    <a:pathLst>
                      <a:path w="2332" h="3602">
                        <a:moveTo>
                          <a:pt x="2218" y="3049"/>
                        </a:moveTo>
                        <a:cubicBezTo>
                          <a:pt x="2218" y="3049"/>
                          <a:pt x="2218" y="3049"/>
                          <a:pt x="2218" y="3326"/>
                        </a:cubicBezTo>
                        <a:cubicBezTo>
                          <a:pt x="2218" y="3326"/>
                          <a:pt x="2218" y="3326"/>
                          <a:pt x="2218" y="3603"/>
                        </a:cubicBezTo>
                        <a:cubicBezTo>
                          <a:pt x="2218" y="3603"/>
                          <a:pt x="2218" y="3603"/>
                          <a:pt x="2218" y="3603"/>
                        </a:cubicBezTo>
                        <a:cubicBezTo>
                          <a:pt x="2218" y="3603"/>
                          <a:pt x="2218" y="3603"/>
                          <a:pt x="2218" y="3603"/>
                        </a:cubicBezTo>
                        <a:cubicBezTo>
                          <a:pt x="2218" y="3603"/>
                          <a:pt x="2218" y="3603"/>
                          <a:pt x="1941" y="3603"/>
                        </a:cubicBezTo>
                        <a:cubicBezTo>
                          <a:pt x="1941" y="3603"/>
                          <a:pt x="1941" y="3603"/>
                          <a:pt x="1941" y="3603"/>
                        </a:cubicBezTo>
                        <a:cubicBezTo>
                          <a:pt x="1941" y="3603"/>
                          <a:pt x="1664" y="3603"/>
                          <a:pt x="1386" y="3603"/>
                        </a:cubicBezTo>
                        <a:cubicBezTo>
                          <a:pt x="1386" y="3603"/>
                          <a:pt x="1386" y="3603"/>
                          <a:pt x="1109" y="3603"/>
                        </a:cubicBezTo>
                        <a:cubicBezTo>
                          <a:pt x="832" y="3603"/>
                          <a:pt x="555" y="3603"/>
                          <a:pt x="278" y="3603"/>
                        </a:cubicBezTo>
                        <a:cubicBezTo>
                          <a:pt x="278" y="3603"/>
                          <a:pt x="278" y="3603"/>
                          <a:pt x="0" y="3603"/>
                        </a:cubicBezTo>
                        <a:cubicBezTo>
                          <a:pt x="0" y="3603"/>
                          <a:pt x="0" y="3603"/>
                          <a:pt x="0" y="3603"/>
                        </a:cubicBezTo>
                        <a:cubicBezTo>
                          <a:pt x="0" y="3603"/>
                          <a:pt x="0" y="3049"/>
                          <a:pt x="0" y="3049"/>
                        </a:cubicBezTo>
                        <a:cubicBezTo>
                          <a:pt x="0" y="2494"/>
                          <a:pt x="0" y="2217"/>
                          <a:pt x="0" y="1663"/>
                        </a:cubicBezTo>
                        <a:cubicBezTo>
                          <a:pt x="0" y="1386"/>
                          <a:pt x="0" y="1109"/>
                          <a:pt x="0" y="832"/>
                        </a:cubicBezTo>
                        <a:cubicBezTo>
                          <a:pt x="0" y="832"/>
                          <a:pt x="278" y="277"/>
                          <a:pt x="555" y="0"/>
                        </a:cubicBezTo>
                        <a:cubicBezTo>
                          <a:pt x="555" y="0"/>
                          <a:pt x="555" y="0"/>
                          <a:pt x="555" y="0"/>
                        </a:cubicBezTo>
                        <a:cubicBezTo>
                          <a:pt x="555" y="0"/>
                          <a:pt x="555" y="0"/>
                          <a:pt x="555" y="0"/>
                        </a:cubicBezTo>
                        <a:cubicBezTo>
                          <a:pt x="555" y="0"/>
                          <a:pt x="555" y="0"/>
                          <a:pt x="555" y="0"/>
                        </a:cubicBezTo>
                        <a:cubicBezTo>
                          <a:pt x="555" y="0"/>
                          <a:pt x="1109" y="554"/>
                          <a:pt x="1109" y="832"/>
                        </a:cubicBezTo>
                        <a:cubicBezTo>
                          <a:pt x="1109" y="832"/>
                          <a:pt x="1109" y="1386"/>
                          <a:pt x="1109" y="1663"/>
                        </a:cubicBezTo>
                        <a:cubicBezTo>
                          <a:pt x="1109" y="1940"/>
                          <a:pt x="1109" y="2217"/>
                          <a:pt x="1386" y="2217"/>
                        </a:cubicBezTo>
                        <a:cubicBezTo>
                          <a:pt x="1386" y="2217"/>
                          <a:pt x="1664" y="2217"/>
                          <a:pt x="1941" y="2494"/>
                        </a:cubicBezTo>
                        <a:cubicBezTo>
                          <a:pt x="2218" y="2494"/>
                          <a:pt x="2496" y="3049"/>
                          <a:pt x="2218" y="3326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3964" name="Graphic 248">
                  <a:extLst>
                    <a:ext uri="{FF2B5EF4-FFF2-40B4-BE49-F238E27FC236}">
                      <a16:creationId xmlns:a16="http://schemas.microsoft.com/office/drawing/2014/main" id="{35A6410C-AA70-015E-8C90-5ACA9CD5DA9E}"/>
                    </a:ext>
                  </a:extLst>
                </p:cNvPr>
                <p:cNvGrpSpPr/>
                <p:nvPr/>
              </p:nvGrpSpPr>
              <p:grpSpPr>
                <a:xfrm>
                  <a:off x="10351822" y="3709170"/>
                  <a:ext cx="36040" cy="72606"/>
                  <a:chOff x="10351822" y="3709170"/>
                  <a:chExt cx="36040" cy="72606"/>
                </a:xfrm>
                <a:grpFill/>
              </p:grpSpPr>
              <p:sp>
                <p:nvSpPr>
                  <p:cNvPr id="3966" name="Freeform 3965">
                    <a:extLst>
                      <a:ext uri="{FF2B5EF4-FFF2-40B4-BE49-F238E27FC236}">
                        <a16:creationId xmlns:a16="http://schemas.microsoft.com/office/drawing/2014/main" id="{639796B6-6361-9C14-E91F-D0AE6CC6EDB1}"/>
                      </a:ext>
                    </a:extLst>
                  </p:cNvPr>
                  <p:cNvSpPr/>
                  <p:nvPr/>
                </p:nvSpPr>
                <p:spPr>
                  <a:xfrm>
                    <a:off x="10385645" y="3778451"/>
                    <a:ext cx="2218" cy="3325"/>
                  </a:xfrm>
                  <a:custGeom>
                    <a:avLst/>
                    <a:gdLst>
                      <a:gd name="connsiteX0" fmla="*/ 1941 w 2218"/>
                      <a:gd name="connsiteY0" fmla="*/ 1940 h 3325"/>
                      <a:gd name="connsiteX1" fmla="*/ 1386 w 2218"/>
                      <a:gd name="connsiteY1" fmla="*/ 3326 h 3325"/>
                      <a:gd name="connsiteX2" fmla="*/ 1109 w 2218"/>
                      <a:gd name="connsiteY2" fmla="*/ 3326 h 3325"/>
                      <a:gd name="connsiteX3" fmla="*/ 554 w 2218"/>
                      <a:gd name="connsiteY3" fmla="*/ 2771 h 3325"/>
                      <a:gd name="connsiteX4" fmla="*/ 554 w 2218"/>
                      <a:gd name="connsiteY4" fmla="*/ 2217 h 3325"/>
                      <a:gd name="connsiteX5" fmla="*/ 0 w 2218"/>
                      <a:gd name="connsiteY5" fmla="*/ 2217 h 3325"/>
                      <a:gd name="connsiteX6" fmla="*/ 0 w 2218"/>
                      <a:gd name="connsiteY6" fmla="*/ 1663 h 3325"/>
                      <a:gd name="connsiteX7" fmla="*/ 277 w 2218"/>
                      <a:gd name="connsiteY7" fmla="*/ 0 h 3325"/>
                      <a:gd name="connsiteX8" fmla="*/ 277 w 2218"/>
                      <a:gd name="connsiteY8" fmla="*/ 0 h 3325"/>
                      <a:gd name="connsiteX9" fmla="*/ 277 w 2218"/>
                      <a:gd name="connsiteY9" fmla="*/ 0 h 3325"/>
                      <a:gd name="connsiteX10" fmla="*/ 1386 w 2218"/>
                      <a:gd name="connsiteY10" fmla="*/ 0 h 3325"/>
                      <a:gd name="connsiteX11" fmla="*/ 1941 w 2218"/>
                      <a:gd name="connsiteY11" fmla="*/ 554 h 3325"/>
                      <a:gd name="connsiteX12" fmla="*/ 2218 w 2218"/>
                      <a:gd name="connsiteY12" fmla="*/ 1386 h 3325"/>
                      <a:gd name="connsiteX13" fmla="*/ 1663 w 2218"/>
                      <a:gd name="connsiteY13" fmla="*/ 2217 h 33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2218" h="3325">
                        <a:moveTo>
                          <a:pt x="1941" y="1940"/>
                        </a:moveTo>
                        <a:cubicBezTo>
                          <a:pt x="1941" y="2494"/>
                          <a:pt x="1663" y="2771"/>
                          <a:pt x="1386" y="3326"/>
                        </a:cubicBezTo>
                        <a:cubicBezTo>
                          <a:pt x="1386" y="3326"/>
                          <a:pt x="1386" y="3326"/>
                          <a:pt x="1109" y="3326"/>
                        </a:cubicBezTo>
                        <a:cubicBezTo>
                          <a:pt x="1109" y="3326"/>
                          <a:pt x="832" y="3326"/>
                          <a:pt x="554" y="2771"/>
                        </a:cubicBezTo>
                        <a:cubicBezTo>
                          <a:pt x="277" y="2217"/>
                          <a:pt x="554" y="2217"/>
                          <a:pt x="554" y="2217"/>
                        </a:cubicBezTo>
                        <a:cubicBezTo>
                          <a:pt x="554" y="2217"/>
                          <a:pt x="277" y="2217"/>
                          <a:pt x="0" y="2217"/>
                        </a:cubicBezTo>
                        <a:cubicBezTo>
                          <a:pt x="0" y="2217"/>
                          <a:pt x="0" y="1940"/>
                          <a:pt x="0" y="1663"/>
                        </a:cubicBezTo>
                        <a:cubicBezTo>
                          <a:pt x="0" y="1109"/>
                          <a:pt x="0" y="554"/>
                          <a:pt x="277" y="0"/>
                        </a:cubicBezTo>
                        <a:cubicBezTo>
                          <a:pt x="277" y="0"/>
                          <a:pt x="277" y="0"/>
                          <a:pt x="277" y="0"/>
                        </a:cubicBezTo>
                        <a:cubicBezTo>
                          <a:pt x="277" y="0"/>
                          <a:pt x="277" y="0"/>
                          <a:pt x="277" y="0"/>
                        </a:cubicBezTo>
                        <a:cubicBezTo>
                          <a:pt x="554" y="0"/>
                          <a:pt x="1109" y="0"/>
                          <a:pt x="1386" y="0"/>
                        </a:cubicBezTo>
                        <a:cubicBezTo>
                          <a:pt x="1386" y="0"/>
                          <a:pt x="1941" y="0"/>
                          <a:pt x="1941" y="554"/>
                        </a:cubicBezTo>
                        <a:cubicBezTo>
                          <a:pt x="1941" y="554"/>
                          <a:pt x="2218" y="1109"/>
                          <a:pt x="2218" y="1386"/>
                        </a:cubicBezTo>
                        <a:cubicBezTo>
                          <a:pt x="2218" y="1940"/>
                          <a:pt x="1941" y="1940"/>
                          <a:pt x="1663" y="2217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967" name="Freeform 3966">
                    <a:extLst>
                      <a:ext uri="{FF2B5EF4-FFF2-40B4-BE49-F238E27FC236}">
                        <a16:creationId xmlns:a16="http://schemas.microsoft.com/office/drawing/2014/main" id="{FDD21740-1DBB-925F-589C-89A54E7E626B}"/>
                      </a:ext>
                    </a:extLst>
                  </p:cNvPr>
                  <p:cNvSpPr/>
                  <p:nvPr/>
                </p:nvSpPr>
                <p:spPr>
                  <a:xfrm>
                    <a:off x="10351822" y="3709170"/>
                    <a:ext cx="3326" cy="4199"/>
                  </a:xfrm>
                  <a:custGeom>
                    <a:avLst/>
                    <a:gdLst>
                      <a:gd name="connsiteX0" fmla="*/ 2772 w 3326"/>
                      <a:gd name="connsiteY0" fmla="*/ 3326 h 4199"/>
                      <a:gd name="connsiteX1" fmla="*/ 2495 w 3326"/>
                      <a:gd name="connsiteY1" fmla="*/ 3880 h 4199"/>
                      <a:gd name="connsiteX2" fmla="*/ 1109 w 3326"/>
                      <a:gd name="connsiteY2" fmla="*/ 3880 h 4199"/>
                      <a:gd name="connsiteX3" fmla="*/ 1109 w 3326"/>
                      <a:gd name="connsiteY3" fmla="*/ 3603 h 4199"/>
                      <a:gd name="connsiteX4" fmla="*/ 1109 w 3326"/>
                      <a:gd name="connsiteY4" fmla="*/ 2494 h 4199"/>
                      <a:gd name="connsiteX5" fmla="*/ 554 w 3326"/>
                      <a:gd name="connsiteY5" fmla="*/ 1663 h 4199"/>
                      <a:gd name="connsiteX6" fmla="*/ 0 w 3326"/>
                      <a:gd name="connsiteY6" fmla="*/ 277 h 4199"/>
                      <a:gd name="connsiteX7" fmla="*/ 0 w 3326"/>
                      <a:gd name="connsiteY7" fmla="*/ 0 h 4199"/>
                      <a:gd name="connsiteX8" fmla="*/ 277 w 3326"/>
                      <a:gd name="connsiteY8" fmla="*/ 0 h 4199"/>
                      <a:gd name="connsiteX9" fmla="*/ 2495 w 3326"/>
                      <a:gd name="connsiteY9" fmla="*/ 832 h 4199"/>
                      <a:gd name="connsiteX10" fmla="*/ 3327 w 3326"/>
                      <a:gd name="connsiteY10" fmla="*/ 1386 h 4199"/>
                      <a:gd name="connsiteX11" fmla="*/ 3327 w 3326"/>
                      <a:gd name="connsiteY11" fmla="*/ 2494 h 4199"/>
                      <a:gd name="connsiteX12" fmla="*/ 3327 w 3326"/>
                      <a:gd name="connsiteY12" fmla="*/ 2494 h 4199"/>
                      <a:gd name="connsiteX13" fmla="*/ 3327 w 3326"/>
                      <a:gd name="connsiteY13" fmla="*/ 2494 h 4199"/>
                      <a:gd name="connsiteX14" fmla="*/ 2772 w 3326"/>
                      <a:gd name="connsiteY14" fmla="*/ 3326 h 4199"/>
                      <a:gd name="connsiteX15" fmla="*/ 2772 w 3326"/>
                      <a:gd name="connsiteY15" fmla="*/ 3603 h 41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326" h="4199">
                        <a:moveTo>
                          <a:pt x="2772" y="3326"/>
                        </a:moveTo>
                        <a:cubicBezTo>
                          <a:pt x="2772" y="3326"/>
                          <a:pt x="2772" y="3603"/>
                          <a:pt x="2495" y="3880"/>
                        </a:cubicBezTo>
                        <a:cubicBezTo>
                          <a:pt x="2217" y="4434"/>
                          <a:pt x="1663" y="4157"/>
                          <a:pt x="1109" y="3880"/>
                        </a:cubicBezTo>
                        <a:cubicBezTo>
                          <a:pt x="1109" y="3880"/>
                          <a:pt x="1109" y="3880"/>
                          <a:pt x="1109" y="3603"/>
                        </a:cubicBezTo>
                        <a:cubicBezTo>
                          <a:pt x="1109" y="3326"/>
                          <a:pt x="1109" y="2771"/>
                          <a:pt x="1109" y="2494"/>
                        </a:cubicBezTo>
                        <a:cubicBezTo>
                          <a:pt x="1109" y="2217"/>
                          <a:pt x="1109" y="1940"/>
                          <a:pt x="554" y="1663"/>
                        </a:cubicBezTo>
                        <a:cubicBezTo>
                          <a:pt x="277" y="1386"/>
                          <a:pt x="0" y="832"/>
                          <a:pt x="0" y="277"/>
                        </a:cubicBezTo>
                        <a:cubicBezTo>
                          <a:pt x="0" y="277"/>
                          <a:pt x="0" y="277"/>
                          <a:pt x="0" y="0"/>
                        </a:cubicBezTo>
                        <a:cubicBezTo>
                          <a:pt x="0" y="0"/>
                          <a:pt x="0" y="0"/>
                          <a:pt x="277" y="0"/>
                        </a:cubicBezTo>
                        <a:cubicBezTo>
                          <a:pt x="1109" y="0"/>
                          <a:pt x="1941" y="277"/>
                          <a:pt x="2495" y="832"/>
                        </a:cubicBezTo>
                        <a:cubicBezTo>
                          <a:pt x="2495" y="832"/>
                          <a:pt x="3049" y="832"/>
                          <a:pt x="3327" y="1386"/>
                        </a:cubicBezTo>
                        <a:cubicBezTo>
                          <a:pt x="3327" y="1386"/>
                          <a:pt x="3327" y="2217"/>
                          <a:pt x="3327" y="2494"/>
                        </a:cubicBezTo>
                        <a:cubicBezTo>
                          <a:pt x="3327" y="2494"/>
                          <a:pt x="3327" y="2494"/>
                          <a:pt x="3327" y="2494"/>
                        </a:cubicBezTo>
                        <a:cubicBezTo>
                          <a:pt x="3327" y="2494"/>
                          <a:pt x="3327" y="2494"/>
                          <a:pt x="3327" y="2494"/>
                        </a:cubicBezTo>
                        <a:cubicBezTo>
                          <a:pt x="3327" y="2494"/>
                          <a:pt x="2772" y="3048"/>
                          <a:pt x="2772" y="3326"/>
                        </a:cubicBezTo>
                        <a:cubicBezTo>
                          <a:pt x="2772" y="3326"/>
                          <a:pt x="2772" y="3326"/>
                          <a:pt x="2772" y="3603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sp>
              <p:nvSpPr>
                <p:cNvPr id="3965" name="Freeform 3964">
                  <a:extLst>
                    <a:ext uri="{FF2B5EF4-FFF2-40B4-BE49-F238E27FC236}">
                      <a16:creationId xmlns:a16="http://schemas.microsoft.com/office/drawing/2014/main" id="{CC87186A-921A-9C6B-E705-0954A7136C92}"/>
                    </a:ext>
                  </a:extLst>
                </p:cNvPr>
                <p:cNvSpPr/>
                <p:nvPr/>
              </p:nvSpPr>
              <p:spPr>
                <a:xfrm>
                  <a:off x="10419744" y="3926711"/>
                  <a:ext cx="4435" cy="4433"/>
                </a:xfrm>
                <a:custGeom>
                  <a:avLst/>
                  <a:gdLst>
                    <a:gd name="connsiteX0" fmla="*/ 2217 w 4435"/>
                    <a:gd name="connsiteY0" fmla="*/ 0 h 4433"/>
                    <a:gd name="connsiteX1" fmla="*/ 3049 w 4435"/>
                    <a:gd name="connsiteY1" fmla="*/ 1386 h 4433"/>
                    <a:gd name="connsiteX2" fmla="*/ 4435 w 4435"/>
                    <a:gd name="connsiteY2" fmla="*/ 1663 h 4433"/>
                    <a:gd name="connsiteX3" fmla="*/ 3327 w 4435"/>
                    <a:gd name="connsiteY3" fmla="*/ 2771 h 4433"/>
                    <a:gd name="connsiteX4" fmla="*/ 3604 w 4435"/>
                    <a:gd name="connsiteY4" fmla="*/ 4434 h 4433"/>
                    <a:gd name="connsiteX5" fmla="*/ 2217 w 4435"/>
                    <a:gd name="connsiteY5" fmla="*/ 3603 h 4433"/>
                    <a:gd name="connsiteX6" fmla="*/ 831 w 4435"/>
                    <a:gd name="connsiteY6" fmla="*/ 4434 h 4433"/>
                    <a:gd name="connsiteX7" fmla="*/ 1109 w 4435"/>
                    <a:gd name="connsiteY7" fmla="*/ 2771 h 4433"/>
                    <a:gd name="connsiteX8" fmla="*/ 0 w 4435"/>
                    <a:gd name="connsiteY8" fmla="*/ 1663 h 4433"/>
                    <a:gd name="connsiteX9" fmla="*/ 1663 w 4435"/>
                    <a:gd name="connsiteY9" fmla="*/ 1386 h 4433"/>
                    <a:gd name="connsiteX10" fmla="*/ 2217 w 4435"/>
                    <a:gd name="connsiteY10" fmla="*/ 0 h 44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435" h="4433">
                      <a:moveTo>
                        <a:pt x="2217" y="0"/>
                      </a:moveTo>
                      <a:lnTo>
                        <a:pt x="3049" y="1386"/>
                      </a:lnTo>
                      <a:lnTo>
                        <a:pt x="4435" y="1663"/>
                      </a:lnTo>
                      <a:lnTo>
                        <a:pt x="3327" y="2771"/>
                      </a:lnTo>
                      <a:lnTo>
                        <a:pt x="3604" y="4434"/>
                      </a:lnTo>
                      <a:lnTo>
                        <a:pt x="2217" y="3603"/>
                      </a:lnTo>
                      <a:lnTo>
                        <a:pt x="831" y="4434"/>
                      </a:lnTo>
                      <a:lnTo>
                        <a:pt x="1109" y="2771"/>
                      </a:lnTo>
                      <a:lnTo>
                        <a:pt x="0" y="1663"/>
                      </a:lnTo>
                      <a:lnTo>
                        <a:pt x="1663" y="1386"/>
                      </a:lnTo>
                      <a:lnTo>
                        <a:pt x="2217" y="0"/>
                      </a:ln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sp>
            <p:nvSpPr>
              <p:cNvPr id="2830" name="Freeform 2829">
                <a:extLst>
                  <a:ext uri="{FF2B5EF4-FFF2-40B4-BE49-F238E27FC236}">
                    <a16:creationId xmlns:a16="http://schemas.microsoft.com/office/drawing/2014/main" id="{34E42046-C8F0-5A82-63E8-EF1C601D118B}"/>
                  </a:ext>
                </a:extLst>
              </p:cNvPr>
              <p:cNvSpPr/>
              <p:nvPr/>
            </p:nvSpPr>
            <p:spPr>
              <a:xfrm>
                <a:off x="9027022" y="3743267"/>
                <a:ext cx="17188" cy="21061"/>
              </a:xfrm>
              <a:custGeom>
                <a:avLst/>
                <a:gdLst>
                  <a:gd name="connsiteX0" fmla="*/ 17188 w 17188"/>
                  <a:gd name="connsiteY0" fmla="*/ 3048 h 21061"/>
                  <a:gd name="connsiteX1" fmla="*/ 16634 w 17188"/>
                  <a:gd name="connsiteY1" fmla="*/ 4157 h 21061"/>
                  <a:gd name="connsiteX2" fmla="*/ 16357 w 17188"/>
                  <a:gd name="connsiteY2" fmla="*/ 4434 h 21061"/>
                  <a:gd name="connsiteX3" fmla="*/ 16357 w 17188"/>
                  <a:gd name="connsiteY3" fmla="*/ 4988 h 21061"/>
                  <a:gd name="connsiteX4" fmla="*/ 16357 w 17188"/>
                  <a:gd name="connsiteY4" fmla="*/ 4988 h 21061"/>
                  <a:gd name="connsiteX5" fmla="*/ 15525 w 17188"/>
                  <a:gd name="connsiteY5" fmla="*/ 6928 h 21061"/>
                  <a:gd name="connsiteX6" fmla="*/ 13862 w 17188"/>
                  <a:gd name="connsiteY6" fmla="*/ 7760 h 21061"/>
                  <a:gd name="connsiteX7" fmla="*/ 13862 w 17188"/>
                  <a:gd name="connsiteY7" fmla="*/ 8037 h 21061"/>
                  <a:gd name="connsiteX8" fmla="*/ 13307 w 17188"/>
                  <a:gd name="connsiteY8" fmla="*/ 8591 h 21061"/>
                  <a:gd name="connsiteX9" fmla="*/ 12752 w 17188"/>
                  <a:gd name="connsiteY9" fmla="*/ 8868 h 21061"/>
                  <a:gd name="connsiteX10" fmla="*/ 12198 w 17188"/>
                  <a:gd name="connsiteY10" fmla="*/ 9422 h 21061"/>
                  <a:gd name="connsiteX11" fmla="*/ 11921 w 17188"/>
                  <a:gd name="connsiteY11" fmla="*/ 9699 h 21061"/>
                  <a:gd name="connsiteX12" fmla="*/ 11921 w 17188"/>
                  <a:gd name="connsiteY12" fmla="*/ 9976 h 21061"/>
                  <a:gd name="connsiteX13" fmla="*/ 11089 w 17188"/>
                  <a:gd name="connsiteY13" fmla="*/ 10253 h 21061"/>
                  <a:gd name="connsiteX14" fmla="*/ 10812 w 17188"/>
                  <a:gd name="connsiteY14" fmla="*/ 10531 h 21061"/>
                  <a:gd name="connsiteX15" fmla="*/ 10812 w 17188"/>
                  <a:gd name="connsiteY15" fmla="*/ 10808 h 21061"/>
                  <a:gd name="connsiteX16" fmla="*/ 10535 w 17188"/>
                  <a:gd name="connsiteY16" fmla="*/ 11085 h 21061"/>
                  <a:gd name="connsiteX17" fmla="*/ 10535 w 17188"/>
                  <a:gd name="connsiteY17" fmla="*/ 11085 h 21061"/>
                  <a:gd name="connsiteX18" fmla="*/ 10535 w 17188"/>
                  <a:gd name="connsiteY18" fmla="*/ 11085 h 21061"/>
                  <a:gd name="connsiteX19" fmla="*/ 10258 w 17188"/>
                  <a:gd name="connsiteY19" fmla="*/ 11085 h 21061"/>
                  <a:gd name="connsiteX20" fmla="*/ 9703 w 17188"/>
                  <a:gd name="connsiteY20" fmla="*/ 11362 h 21061"/>
                  <a:gd name="connsiteX21" fmla="*/ 9703 w 17188"/>
                  <a:gd name="connsiteY21" fmla="*/ 11639 h 21061"/>
                  <a:gd name="connsiteX22" fmla="*/ 9703 w 17188"/>
                  <a:gd name="connsiteY22" fmla="*/ 11639 h 21061"/>
                  <a:gd name="connsiteX23" fmla="*/ 9149 w 17188"/>
                  <a:gd name="connsiteY23" fmla="*/ 11916 h 21061"/>
                  <a:gd name="connsiteX24" fmla="*/ 9149 w 17188"/>
                  <a:gd name="connsiteY24" fmla="*/ 11639 h 21061"/>
                  <a:gd name="connsiteX25" fmla="*/ 8871 w 17188"/>
                  <a:gd name="connsiteY25" fmla="*/ 11916 h 21061"/>
                  <a:gd name="connsiteX26" fmla="*/ 8594 w 17188"/>
                  <a:gd name="connsiteY26" fmla="*/ 11916 h 21061"/>
                  <a:gd name="connsiteX27" fmla="*/ 8317 w 17188"/>
                  <a:gd name="connsiteY27" fmla="*/ 12193 h 21061"/>
                  <a:gd name="connsiteX28" fmla="*/ 8317 w 17188"/>
                  <a:gd name="connsiteY28" fmla="*/ 12193 h 21061"/>
                  <a:gd name="connsiteX29" fmla="*/ 8317 w 17188"/>
                  <a:gd name="connsiteY29" fmla="*/ 12193 h 21061"/>
                  <a:gd name="connsiteX30" fmla="*/ 8594 w 17188"/>
                  <a:gd name="connsiteY30" fmla="*/ 12470 h 21061"/>
                  <a:gd name="connsiteX31" fmla="*/ 8594 w 17188"/>
                  <a:gd name="connsiteY31" fmla="*/ 12470 h 21061"/>
                  <a:gd name="connsiteX32" fmla="*/ 8594 w 17188"/>
                  <a:gd name="connsiteY32" fmla="*/ 12470 h 21061"/>
                  <a:gd name="connsiteX33" fmla="*/ 8594 w 17188"/>
                  <a:gd name="connsiteY33" fmla="*/ 12470 h 21061"/>
                  <a:gd name="connsiteX34" fmla="*/ 8317 w 17188"/>
                  <a:gd name="connsiteY34" fmla="*/ 12748 h 21061"/>
                  <a:gd name="connsiteX35" fmla="*/ 8317 w 17188"/>
                  <a:gd name="connsiteY35" fmla="*/ 12748 h 21061"/>
                  <a:gd name="connsiteX36" fmla="*/ 8317 w 17188"/>
                  <a:gd name="connsiteY36" fmla="*/ 13025 h 21061"/>
                  <a:gd name="connsiteX37" fmla="*/ 8317 w 17188"/>
                  <a:gd name="connsiteY37" fmla="*/ 13302 h 21061"/>
                  <a:gd name="connsiteX38" fmla="*/ 8040 w 17188"/>
                  <a:gd name="connsiteY38" fmla="*/ 13302 h 21061"/>
                  <a:gd name="connsiteX39" fmla="*/ 8040 w 17188"/>
                  <a:gd name="connsiteY39" fmla="*/ 13579 h 21061"/>
                  <a:gd name="connsiteX40" fmla="*/ 8040 w 17188"/>
                  <a:gd name="connsiteY40" fmla="*/ 13302 h 21061"/>
                  <a:gd name="connsiteX41" fmla="*/ 7763 w 17188"/>
                  <a:gd name="connsiteY41" fmla="*/ 13579 h 21061"/>
                  <a:gd name="connsiteX42" fmla="*/ 7763 w 17188"/>
                  <a:gd name="connsiteY42" fmla="*/ 13579 h 21061"/>
                  <a:gd name="connsiteX43" fmla="*/ 7763 w 17188"/>
                  <a:gd name="connsiteY43" fmla="*/ 13579 h 21061"/>
                  <a:gd name="connsiteX44" fmla="*/ 7763 w 17188"/>
                  <a:gd name="connsiteY44" fmla="*/ 13579 h 21061"/>
                  <a:gd name="connsiteX45" fmla="*/ 8040 w 17188"/>
                  <a:gd name="connsiteY45" fmla="*/ 13856 h 21061"/>
                  <a:gd name="connsiteX46" fmla="*/ 8040 w 17188"/>
                  <a:gd name="connsiteY46" fmla="*/ 13856 h 21061"/>
                  <a:gd name="connsiteX47" fmla="*/ 8040 w 17188"/>
                  <a:gd name="connsiteY47" fmla="*/ 13856 h 21061"/>
                  <a:gd name="connsiteX48" fmla="*/ 8040 w 17188"/>
                  <a:gd name="connsiteY48" fmla="*/ 13856 h 21061"/>
                  <a:gd name="connsiteX49" fmla="*/ 8040 w 17188"/>
                  <a:gd name="connsiteY49" fmla="*/ 13856 h 21061"/>
                  <a:gd name="connsiteX50" fmla="*/ 7763 w 17188"/>
                  <a:gd name="connsiteY50" fmla="*/ 14688 h 21061"/>
                  <a:gd name="connsiteX51" fmla="*/ 7763 w 17188"/>
                  <a:gd name="connsiteY51" fmla="*/ 14688 h 21061"/>
                  <a:gd name="connsiteX52" fmla="*/ 7763 w 17188"/>
                  <a:gd name="connsiteY52" fmla="*/ 14688 h 21061"/>
                  <a:gd name="connsiteX53" fmla="*/ 7763 w 17188"/>
                  <a:gd name="connsiteY53" fmla="*/ 14688 h 21061"/>
                  <a:gd name="connsiteX54" fmla="*/ 7763 w 17188"/>
                  <a:gd name="connsiteY54" fmla="*/ 14965 h 21061"/>
                  <a:gd name="connsiteX55" fmla="*/ 7763 w 17188"/>
                  <a:gd name="connsiteY55" fmla="*/ 15242 h 21061"/>
                  <a:gd name="connsiteX56" fmla="*/ 7763 w 17188"/>
                  <a:gd name="connsiteY56" fmla="*/ 15242 h 21061"/>
                  <a:gd name="connsiteX57" fmla="*/ 7763 w 17188"/>
                  <a:gd name="connsiteY57" fmla="*/ 15519 h 21061"/>
                  <a:gd name="connsiteX58" fmla="*/ 7763 w 17188"/>
                  <a:gd name="connsiteY58" fmla="*/ 15519 h 21061"/>
                  <a:gd name="connsiteX59" fmla="*/ 7763 w 17188"/>
                  <a:gd name="connsiteY59" fmla="*/ 15519 h 21061"/>
                  <a:gd name="connsiteX60" fmla="*/ 7763 w 17188"/>
                  <a:gd name="connsiteY60" fmla="*/ 15796 h 21061"/>
                  <a:gd name="connsiteX61" fmla="*/ 7763 w 17188"/>
                  <a:gd name="connsiteY61" fmla="*/ 15796 h 21061"/>
                  <a:gd name="connsiteX62" fmla="*/ 7763 w 17188"/>
                  <a:gd name="connsiteY62" fmla="*/ 16073 h 21061"/>
                  <a:gd name="connsiteX63" fmla="*/ 7763 w 17188"/>
                  <a:gd name="connsiteY63" fmla="*/ 16073 h 21061"/>
                  <a:gd name="connsiteX64" fmla="*/ 7763 w 17188"/>
                  <a:gd name="connsiteY64" fmla="*/ 16350 h 21061"/>
                  <a:gd name="connsiteX65" fmla="*/ 7763 w 17188"/>
                  <a:gd name="connsiteY65" fmla="*/ 16350 h 21061"/>
                  <a:gd name="connsiteX66" fmla="*/ 7208 w 17188"/>
                  <a:gd name="connsiteY66" fmla="*/ 16350 h 21061"/>
                  <a:gd name="connsiteX67" fmla="*/ 7208 w 17188"/>
                  <a:gd name="connsiteY67" fmla="*/ 16350 h 21061"/>
                  <a:gd name="connsiteX68" fmla="*/ 7485 w 17188"/>
                  <a:gd name="connsiteY68" fmla="*/ 16627 h 21061"/>
                  <a:gd name="connsiteX69" fmla="*/ 7485 w 17188"/>
                  <a:gd name="connsiteY69" fmla="*/ 16350 h 21061"/>
                  <a:gd name="connsiteX70" fmla="*/ 7485 w 17188"/>
                  <a:gd name="connsiteY70" fmla="*/ 16627 h 21061"/>
                  <a:gd name="connsiteX71" fmla="*/ 7485 w 17188"/>
                  <a:gd name="connsiteY71" fmla="*/ 16627 h 21061"/>
                  <a:gd name="connsiteX72" fmla="*/ 7763 w 17188"/>
                  <a:gd name="connsiteY72" fmla="*/ 16627 h 21061"/>
                  <a:gd name="connsiteX73" fmla="*/ 7763 w 17188"/>
                  <a:gd name="connsiteY73" fmla="*/ 16627 h 21061"/>
                  <a:gd name="connsiteX74" fmla="*/ 7763 w 17188"/>
                  <a:gd name="connsiteY74" fmla="*/ 18290 h 21061"/>
                  <a:gd name="connsiteX75" fmla="*/ 7763 w 17188"/>
                  <a:gd name="connsiteY75" fmla="*/ 18567 h 21061"/>
                  <a:gd name="connsiteX76" fmla="*/ 7763 w 17188"/>
                  <a:gd name="connsiteY76" fmla="*/ 18567 h 21061"/>
                  <a:gd name="connsiteX77" fmla="*/ 7763 w 17188"/>
                  <a:gd name="connsiteY77" fmla="*/ 18567 h 21061"/>
                  <a:gd name="connsiteX78" fmla="*/ 7208 w 17188"/>
                  <a:gd name="connsiteY78" fmla="*/ 18844 h 21061"/>
                  <a:gd name="connsiteX79" fmla="*/ 7208 w 17188"/>
                  <a:gd name="connsiteY79" fmla="*/ 18844 h 21061"/>
                  <a:gd name="connsiteX80" fmla="*/ 7485 w 17188"/>
                  <a:gd name="connsiteY80" fmla="*/ 18844 h 21061"/>
                  <a:gd name="connsiteX81" fmla="*/ 7485 w 17188"/>
                  <a:gd name="connsiteY81" fmla="*/ 18844 h 21061"/>
                  <a:gd name="connsiteX82" fmla="*/ 7208 w 17188"/>
                  <a:gd name="connsiteY82" fmla="*/ 18844 h 21061"/>
                  <a:gd name="connsiteX83" fmla="*/ 7485 w 17188"/>
                  <a:gd name="connsiteY83" fmla="*/ 19121 h 21061"/>
                  <a:gd name="connsiteX84" fmla="*/ 7208 w 17188"/>
                  <a:gd name="connsiteY84" fmla="*/ 19399 h 21061"/>
                  <a:gd name="connsiteX85" fmla="*/ 7208 w 17188"/>
                  <a:gd name="connsiteY85" fmla="*/ 19399 h 21061"/>
                  <a:gd name="connsiteX86" fmla="*/ 7208 w 17188"/>
                  <a:gd name="connsiteY86" fmla="*/ 19399 h 21061"/>
                  <a:gd name="connsiteX87" fmla="*/ 7208 w 17188"/>
                  <a:gd name="connsiteY87" fmla="*/ 19399 h 21061"/>
                  <a:gd name="connsiteX88" fmla="*/ 7208 w 17188"/>
                  <a:gd name="connsiteY88" fmla="*/ 19399 h 21061"/>
                  <a:gd name="connsiteX89" fmla="*/ 6931 w 17188"/>
                  <a:gd name="connsiteY89" fmla="*/ 19676 h 21061"/>
                  <a:gd name="connsiteX90" fmla="*/ 6653 w 17188"/>
                  <a:gd name="connsiteY90" fmla="*/ 19399 h 21061"/>
                  <a:gd name="connsiteX91" fmla="*/ 6653 w 17188"/>
                  <a:gd name="connsiteY91" fmla="*/ 19399 h 21061"/>
                  <a:gd name="connsiteX92" fmla="*/ 6653 w 17188"/>
                  <a:gd name="connsiteY92" fmla="*/ 19399 h 21061"/>
                  <a:gd name="connsiteX93" fmla="*/ 6653 w 17188"/>
                  <a:gd name="connsiteY93" fmla="*/ 19676 h 21061"/>
                  <a:gd name="connsiteX94" fmla="*/ 6653 w 17188"/>
                  <a:gd name="connsiteY94" fmla="*/ 19676 h 21061"/>
                  <a:gd name="connsiteX95" fmla="*/ 6653 w 17188"/>
                  <a:gd name="connsiteY95" fmla="*/ 19676 h 21061"/>
                  <a:gd name="connsiteX96" fmla="*/ 6653 w 17188"/>
                  <a:gd name="connsiteY96" fmla="*/ 19676 h 21061"/>
                  <a:gd name="connsiteX97" fmla="*/ 6099 w 17188"/>
                  <a:gd name="connsiteY97" fmla="*/ 19953 h 21061"/>
                  <a:gd name="connsiteX98" fmla="*/ 6099 w 17188"/>
                  <a:gd name="connsiteY98" fmla="*/ 20230 h 21061"/>
                  <a:gd name="connsiteX99" fmla="*/ 6377 w 17188"/>
                  <a:gd name="connsiteY99" fmla="*/ 19953 h 21061"/>
                  <a:gd name="connsiteX100" fmla="*/ 6377 w 17188"/>
                  <a:gd name="connsiteY100" fmla="*/ 19953 h 21061"/>
                  <a:gd name="connsiteX101" fmla="*/ 6377 w 17188"/>
                  <a:gd name="connsiteY101" fmla="*/ 20230 h 21061"/>
                  <a:gd name="connsiteX102" fmla="*/ 6099 w 17188"/>
                  <a:gd name="connsiteY102" fmla="*/ 20230 h 21061"/>
                  <a:gd name="connsiteX103" fmla="*/ 6099 w 17188"/>
                  <a:gd name="connsiteY103" fmla="*/ 20230 h 21061"/>
                  <a:gd name="connsiteX104" fmla="*/ 6099 w 17188"/>
                  <a:gd name="connsiteY104" fmla="*/ 20230 h 21061"/>
                  <a:gd name="connsiteX105" fmla="*/ 6099 w 17188"/>
                  <a:gd name="connsiteY105" fmla="*/ 20507 h 21061"/>
                  <a:gd name="connsiteX106" fmla="*/ 6099 w 17188"/>
                  <a:gd name="connsiteY106" fmla="*/ 20507 h 21061"/>
                  <a:gd name="connsiteX107" fmla="*/ 5822 w 17188"/>
                  <a:gd name="connsiteY107" fmla="*/ 20784 h 21061"/>
                  <a:gd name="connsiteX108" fmla="*/ 5545 w 17188"/>
                  <a:gd name="connsiteY108" fmla="*/ 21061 h 21061"/>
                  <a:gd name="connsiteX109" fmla="*/ 5545 w 17188"/>
                  <a:gd name="connsiteY109" fmla="*/ 21061 h 21061"/>
                  <a:gd name="connsiteX110" fmla="*/ 5545 w 17188"/>
                  <a:gd name="connsiteY110" fmla="*/ 21061 h 21061"/>
                  <a:gd name="connsiteX111" fmla="*/ 5545 w 17188"/>
                  <a:gd name="connsiteY111" fmla="*/ 21061 h 21061"/>
                  <a:gd name="connsiteX112" fmla="*/ 5267 w 17188"/>
                  <a:gd name="connsiteY112" fmla="*/ 21061 h 21061"/>
                  <a:gd name="connsiteX113" fmla="*/ 5267 w 17188"/>
                  <a:gd name="connsiteY113" fmla="*/ 21061 h 21061"/>
                  <a:gd name="connsiteX114" fmla="*/ 5267 w 17188"/>
                  <a:gd name="connsiteY114" fmla="*/ 21061 h 21061"/>
                  <a:gd name="connsiteX115" fmla="*/ 5267 w 17188"/>
                  <a:gd name="connsiteY115" fmla="*/ 21061 h 21061"/>
                  <a:gd name="connsiteX116" fmla="*/ 5267 w 17188"/>
                  <a:gd name="connsiteY116" fmla="*/ 21061 h 21061"/>
                  <a:gd name="connsiteX117" fmla="*/ 5267 w 17188"/>
                  <a:gd name="connsiteY117" fmla="*/ 21061 h 21061"/>
                  <a:gd name="connsiteX118" fmla="*/ 4990 w 17188"/>
                  <a:gd name="connsiteY118" fmla="*/ 21061 h 21061"/>
                  <a:gd name="connsiteX119" fmla="*/ 4435 w 17188"/>
                  <a:gd name="connsiteY119" fmla="*/ 21061 h 21061"/>
                  <a:gd name="connsiteX120" fmla="*/ 3881 w 17188"/>
                  <a:gd name="connsiteY120" fmla="*/ 20784 h 21061"/>
                  <a:gd name="connsiteX121" fmla="*/ 3604 w 17188"/>
                  <a:gd name="connsiteY121" fmla="*/ 20784 h 21061"/>
                  <a:gd name="connsiteX122" fmla="*/ 3604 w 17188"/>
                  <a:gd name="connsiteY122" fmla="*/ 20784 h 21061"/>
                  <a:gd name="connsiteX123" fmla="*/ 3604 w 17188"/>
                  <a:gd name="connsiteY123" fmla="*/ 20784 h 21061"/>
                  <a:gd name="connsiteX124" fmla="*/ 3327 w 17188"/>
                  <a:gd name="connsiteY124" fmla="*/ 20784 h 21061"/>
                  <a:gd name="connsiteX125" fmla="*/ 3327 w 17188"/>
                  <a:gd name="connsiteY125" fmla="*/ 20784 h 21061"/>
                  <a:gd name="connsiteX126" fmla="*/ 3049 w 17188"/>
                  <a:gd name="connsiteY126" fmla="*/ 20784 h 21061"/>
                  <a:gd name="connsiteX127" fmla="*/ 3049 w 17188"/>
                  <a:gd name="connsiteY127" fmla="*/ 20784 h 21061"/>
                  <a:gd name="connsiteX128" fmla="*/ 2495 w 17188"/>
                  <a:gd name="connsiteY128" fmla="*/ 20230 h 21061"/>
                  <a:gd name="connsiteX129" fmla="*/ 2495 w 17188"/>
                  <a:gd name="connsiteY129" fmla="*/ 19953 h 21061"/>
                  <a:gd name="connsiteX130" fmla="*/ 2218 w 17188"/>
                  <a:gd name="connsiteY130" fmla="*/ 19953 h 21061"/>
                  <a:gd name="connsiteX131" fmla="*/ 2218 w 17188"/>
                  <a:gd name="connsiteY131" fmla="*/ 19121 h 21061"/>
                  <a:gd name="connsiteX132" fmla="*/ 2218 w 17188"/>
                  <a:gd name="connsiteY132" fmla="*/ 19121 h 21061"/>
                  <a:gd name="connsiteX133" fmla="*/ 1941 w 17188"/>
                  <a:gd name="connsiteY133" fmla="*/ 19121 h 21061"/>
                  <a:gd name="connsiteX134" fmla="*/ 1941 w 17188"/>
                  <a:gd name="connsiteY134" fmla="*/ 18844 h 21061"/>
                  <a:gd name="connsiteX135" fmla="*/ 1941 w 17188"/>
                  <a:gd name="connsiteY135" fmla="*/ 18567 h 21061"/>
                  <a:gd name="connsiteX136" fmla="*/ 2218 w 17188"/>
                  <a:gd name="connsiteY136" fmla="*/ 18567 h 21061"/>
                  <a:gd name="connsiteX137" fmla="*/ 2218 w 17188"/>
                  <a:gd name="connsiteY137" fmla="*/ 18290 h 21061"/>
                  <a:gd name="connsiteX138" fmla="*/ 1941 w 17188"/>
                  <a:gd name="connsiteY138" fmla="*/ 18567 h 21061"/>
                  <a:gd name="connsiteX139" fmla="*/ 1941 w 17188"/>
                  <a:gd name="connsiteY139" fmla="*/ 18290 h 21061"/>
                  <a:gd name="connsiteX140" fmla="*/ 1941 w 17188"/>
                  <a:gd name="connsiteY140" fmla="*/ 18013 h 21061"/>
                  <a:gd name="connsiteX141" fmla="*/ 1941 w 17188"/>
                  <a:gd name="connsiteY141" fmla="*/ 18013 h 21061"/>
                  <a:gd name="connsiteX142" fmla="*/ 1663 w 17188"/>
                  <a:gd name="connsiteY142" fmla="*/ 18013 h 21061"/>
                  <a:gd name="connsiteX143" fmla="*/ 1663 w 17188"/>
                  <a:gd name="connsiteY143" fmla="*/ 17736 h 21061"/>
                  <a:gd name="connsiteX144" fmla="*/ 1941 w 17188"/>
                  <a:gd name="connsiteY144" fmla="*/ 17736 h 21061"/>
                  <a:gd name="connsiteX145" fmla="*/ 1941 w 17188"/>
                  <a:gd name="connsiteY145" fmla="*/ 17736 h 21061"/>
                  <a:gd name="connsiteX146" fmla="*/ 1941 w 17188"/>
                  <a:gd name="connsiteY146" fmla="*/ 17459 h 21061"/>
                  <a:gd name="connsiteX147" fmla="*/ 1663 w 17188"/>
                  <a:gd name="connsiteY147" fmla="*/ 17181 h 21061"/>
                  <a:gd name="connsiteX148" fmla="*/ 1663 w 17188"/>
                  <a:gd name="connsiteY148" fmla="*/ 17181 h 21061"/>
                  <a:gd name="connsiteX149" fmla="*/ 1386 w 17188"/>
                  <a:gd name="connsiteY149" fmla="*/ 16627 h 21061"/>
                  <a:gd name="connsiteX150" fmla="*/ 1386 w 17188"/>
                  <a:gd name="connsiteY150" fmla="*/ 16627 h 21061"/>
                  <a:gd name="connsiteX151" fmla="*/ 1386 w 17188"/>
                  <a:gd name="connsiteY151" fmla="*/ 16350 h 21061"/>
                  <a:gd name="connsiteX152" fmla="*/ 832 w 17188"/>
                  <a:gd name="connsiteY152" fmla="*/ 16350 h 21061"/>
                  <a:gd name="connsiteX153" fmla="*/ 832 w 17188"/>
                  <a:gd name="connsiteY153" fmla="*/ 16350 h 21061"/>
                  <a:gd name="connsiteX154" fmla="*/ 832 w 17188"/>
                  <a:gd name="connsiteY154" fmla="*/ 16073 h 21061"/>
                  <a:gd name="connsiteX155" fmla="*/ 1109 w 17188"/>
                  <a:gd name="connsiteY155" fmla="*/ 16073 h 21061"/>
                  <a:gd name="connsiteX156" fmla="*/ 1663 w 17188"/>
                  <a:gd name="connsiteY156" fmla="*/ 14410 h 21061"/>
                  <a:gd name="connsiteX157" fmla="*/ 1663 w 17188"/>
                  <a:gd name="connsiteY157" fmla="*/ 14410 h 21061"/>
                  <a:gd name="connsiteX158" fmla="*/ 1941 w 17188"/>
                  <a:gd name="connsiteY158" fmla="*/ 13856 h 21061"/>
                  <a:gd name="connsiteX159" fmla="*/ 1941 w 17188"/>
                  <a:gd name="connsiteY159" fmla="*/ 13856 h 21061"/>
                  <a:gd name="connsiteX160" fmla="*/ 1941 w 17188"/>
                  <a:gd name="connsiteY160" fmla="*/ 13856 h 21061"/>
                  <a:gd name="connsiteX161" fmla="*/ 1941 w 17188"/>
                  <a:gd name="connsiteY161" fmla="*/ 13856 h 21061"/>
                  <a:gd name="connsiteX162" fmla="*/ 2218 w 17188"/>
                  <a:gd name="connsiteY162" fmla="*/ 13302 h 21061"/>
                  <a:gd name="connsiteX163" fmla="*/ 1941 w 17188"/>
                  <a:gd name="connsiteY163" fmla="*/ 12748 h 21061"/>
                  <a:gd name="connsiteX164" fmla="*/ 1941 w 17188"/>
                  <a:gd name="connsiteY164" fmla="*/ 12470 h 21061"/>
                  <a:gd name="connsiteX165" fmla="*/ 1663 w 17188"/>
                  <a:gd name="connsiteY165" fmla="*/ 12470 h 21061"/>
                  <a:gd name="connsiteX166" fmla="*/ 1386 w 17188"/>
                  <a:gd name="connsiteY166" fmla="*/ 12470 h 21061"/>
                  <a:gd name="connsiteX167" fmla="*/ 1386 w 17188"/>
                  <a:gd name="connsiteY167" fmla="*/ 12470 h 21061"/>
                  <a:gd name="connsiteX168" fmla="*/ 1386 w 17188"/>
                  <a:gd name="connsiteY168" fmla="*/ 12470 h 21061"/>
                  <a:gd name="connsiteX169" fmla="*/ 1386 w 17188"/>
                  <a:gd name="connsiteY169" fmla="*/ 12193 h 21061"/>
                  <a:gd name="connsiteX170" fmla="*/ 1386 w 17188"/>
                  <a:gd name="connsiteY170" fmla="*/ 12193 h 21061"/>
                  <a:gd name="connsiteX171" fmla="*/ 1109 w 17188"/>
                  <a:gd name="connsiteY171" fmla="*/ 12193 h 21061"/>
                  <a:gd name="connsiteX172" fmla="*/ 1109 w 17188"/>
                  <a:gd name="connsiteY172" fmla="*/ 11639 h 21061"/>
                  <a:gd name="connsiteX173" fmla="*/ 554 w 17188"/>
                  <a:gd name="connsiteY173" fmla="*/ 11362 h 21061"/>
                  <a:gd name="connsiteX174" fmla="*/ 277 w 17188"/>
                  <a:gd name="connsiteY174" fmla="*/ 11362 h 21061"/>
                  <a:gd name="connsiteX175" fmla="*/ 0 w 17188"/>
                  <a:gd name="connsiteY175" fmla="*/ 11085 h 21061"/>
                  <a:gd name="connsiteX176" fmla="*/ 0 w 17188"/>
                  <a:gd name="connsiteY176" fmla="*/ 10808 h 21061"/>
                  <a:gd name="connsiteX177" fmla="*/ 0 w 17188"/>
                  <a:gd name="connsiteY177" fmla="*/ 10808 h 21061"/>
                  <a:gd name="connsiteX178" fmla="*/ 0 w 17188"/>
                  <a:gd name="connsiteY178" fmla="*/ 10808 h 21061"/>
                  <a:gd name="connsiteX179" fmla="*/ 832 w 17188"/>
                  <a:gd name="connsiteY179" fmla="*/ 10808 h 21061"/>
                  <a:gd name="connsiteX180" fmla="*/ 1386 w 17188"/>
                  <a:gd name="connsiteY180" fmla="*/ 10808 h 21061"/>
                  <a:gd name="connsiteX181" fmla="*/ 1386 w 17188"/>
                  <a:gd name="connsiteY181" fmla="*/ 11085 h 21061"/>
                  <a:gd name="connsiteX182" fmla="*/ 2218 w 17188"/>
                  <a:gd name="connsiteY182" fmla="*/ 11085 h 21061"/>
                  <a:gd name="connsiteX183" fmla="*/ 2218 w 17188"/>
                  <a:gd name="connsiteY183" fmla="*/ 11085 h 21061"/>
                  <a:gd name="connsiteX184" fmla="*/ 2495 w 17188"/>
                  <a:gd name="connsiteY184" fmla="*/ 11085 h 21061"/>
                  <a:gd name="connsiteX185" fmla="*/ 2218 w 17188"/>
                  <a:gd name="connsiteY185" fmla="*/ 11362 h 21061"/>
                  <a:gd name="connsiteX186" fmla="*/ 2218 w 17188"/>
                  <a:gd name="connsiteY186" fmla="*/ 11362 h 21061"/>
                  <a:gd name="connsiteX187" fmla="*/ 2218 w 17188"/>
                  <a:gd name="connsiteY187" fmla="*/ 11916 h 21061"/>
                  <a:gd name="connsiteX188" fmla="*/ 2495 w 17188"/>
                  <a:gd name="connsiteY188" fmla="*/ 12193 h 21061"/>
                  <a:gd name="connsiteX189" fmla="*/ 2495 w 17188"/>
                  <a:gd name="connsiteY189" fmla="*/ 12193 h 21061"/>
                  <a:gd name="connsiteX190" fmla="*/ 2495 w 17188"/>
                  <a:gd name="connsiteY190" fmla="*/ 12193 h 21061"/>
                  <a:gd name="connsiteX191" fmla="*/ 2772 w 17188"/>
                  <a:gd name="connsiteY191" fmla="*/ 11916 h 21061"/>
                  <a:gd name="connsiteX192" fmla="*/ 2772 w 17188"/>
                  <a:gd name="connsiteY192" fmla="*/ 11639 h 21061"/>
                  <a:gd name="connsiteX193" fmla="*/ 2772 w 17188"/>
                  <a:gd name="connsiteY193" fmla="*/ 11639 h 21061"/>
                  <a:gd name="connsiteX194" fmla="*/ 2772 w 17188"/>
                  <a:gd name="connsiteY194" fmla="*/ 11362 h 21061"/>
                  <a:gd name="connsiteX195" fmla="*/ 2495 w 17188"/>
                  <a:gd name="connsiteY195" fmla="*/ 11362 h 21061"/>
                  <a:gd name="connsiteX196" fmla="*/ 2495 w 17188"/>
                  <a:gd name="connsiteY196" fmla="*/ 11362 h 21061"/>
                  <a:gd name="connsiteX197" fmla="*/ 2495 w 17188"/>
                  <a:gd name="connsiteY197" fmla="*/ 11362 h 21061"/>
                  <a:gd name="connsiteX198" fmla="*/ 2495 w 17188"/>
                  <a:gd name="connsiteY198" fmla="*/ 11362 h 21061"/>
                  <a:gd name="connsiteX199" fmla="*/ 2495 w 17188"/>
                  <a:gd name="connsiteY199" fmla="*/ 11362 h 21061"/>
                  <a:gd name="connsiteX200" fmla="*/ 2495 w 17188"/>
                  <a:gd name="connsiteY200" fmla="*/ 11085 h 21061"/>
                  <a:gd name="connsiteX201" fmla="*/ 2495 w 17188"/>
                  <a:gd name="connsiteY201" fmla="*/ 10808 h 21061"/>
                  <a:gd name="connsiteX202" fmla="*/ 2495 w 17188"/>
                  <a:gd name="connsiteY202" fmla="*/ 10808 h 21061"/>
                  <a:gd name="connsiteX203" fmla="*/ 2495 w 17188"/>
                  <a:gd name="connsiteY203" fmla="*/ 10808 h 21061"/>
                  <a:gd name="connsiteX204" fmla="*/ 2772 w 17188"/>
                  <a:gd name="connsiteY204" fmla="*/ 10808 h 21061"/>
                  <a:gd name="connsiteX205" fmla="*/ 3049 w 17188"/>
                  <a:gd name="connsiteY205" fmla="*/ 10808 h 21061"/>
                  <a:gd name="connsiteX206" fmla="*/ 3049 w 17188"/>
                  <a:gd name="connsiteY206" fmla="*/ 10808 h 21061"/>
                  <a:gd name="connsiteX207" fmla="*/ 3049 w 17188"/>
                  <a:gd name="connsiteY207" fmla="*/ 10808 h 21061"/>
                  <a:gd name="connsiteX208" fmla="*/ 3049 w 17188"/>
                  <a:gd name="connsiteY208" fmla="*/ 10253 h 21061"/>
                  <a:gd name="connsiteX209" fmla="*/ 3049 w 17188"/>
                  <a:gd name="connsiteY209" fmla="*/ 10253 h 21061"/>
                  <a:gd name="connsiteX210" fmla="*/ 2772 w 17188"/>
                  <a:gd name="connsiteY210" fmla="*/ 10253 h 21061"/>
                  <a:gd name="connsiteX211" fmla="*/ 2772 w 17188"/>
                  <a:gd name="connsiteY211" fmla="*/ 10531 h 21061"/>
                  <a:gd name="connsiteX212" fmla="*/ 2772 w 17188"/>
                  <a:gd name="connsiteY212" fmla="*/ 10531 h 21061"/>
                  <a:gd name="connsiteX213" fmla="*/ 2495 w 17188"/>
                  <a:gd name="connsiteY213" fmla="*/ 10253 h 21061"/>
                  <a:gd name="connsiteX214" fmla="*/ 2495 w 17188"/>
                  <a:gd name="connsiteY214" fmla="*/ 10253 h 21061"/>
                  <a:gd name="connsiteX215" fmla="*/ 2495 w 17188"/>
                  <a:gd name="connsiteY215" fmla="*/ 10253 h 21061"/>
                  <a:gd name="connsiteX216" fmla="*/ 2495 w 17188"/>
                  <a:gd name="connsiteY216" fmla="*/ 10531 h 21061"/>
                  <a:gd name="connsiteX217" fmla="*/ 2495 w 17188"/>
                  <a:gd name="connsiteY217" fmla="*/ 10531 h 21061"/>
                  <a:gd name="connsiteX218" fmla="*/ 2495 w 17188"/>
                  <a:gd name="connsiteY218" fmla="*/ 10253 h 21061"/>
                  <a:gd name="connsiteX219" fmla="*/ 2495 w 17188"/>
                  <a:gd name="connsiteY219" fmla="*/ 10253 h 21061"/>
                  <a:gd name="connsiteX220" fmla="*/ 3049 w 17188"/>
                  <a:gd name="connsiteY220" fmla="*/ 10253 h 21061"/>
                  <a:gd name="connsiteX221" fmla="*/ 3327 w 17188"/>
                  <a:gd name="connsiteY221" fmla="*/ 10253 h 21061"/>
                  <a:gd name="connsiteX222" fmla="*/ 3049 w 17188"/>
                  <a:gd name="connsiteY222" fmla="*/ 10253 h 21061"/>
                  <a:gd name="connsiteX223" fmla="*/ 3327 w 17188"/>
                  <a:gd name="connsiteY223" fmla="*/ 9976 h 21061"/>
                  <a:gd name="connsiteX224" fmla="*/ 3327 w 17188"/>
                  <a:gd name="connsiteY224" fmla="*/ 9976 h 21061"/>
                  <a:gd name="connsiteX225" fmla="*/ 3327 w 17188"/>
                  <a:gd name="connsiteY225" fmla="*/ 9976 h 21061"/>
                  <a:gd name="connsiteX226" fmla="*/ 3327 w 17188"/>
                  <a:gd name="connsiteY226" fmla="*/ 9976 h 21061"/>
                  <a:gd name="connsiteX227" fmla="*/ 3049 w 17188"/>
                  <a:gd name="connsiteY227" fmla="*/ 9976 h 21061"/>
                  <a:gd name="connsiteX228" fmla="*/ 3049 w 17188"/>
                  <a:gd name="connsiteY228" fmla="*/ 9976 h 21061"/>
                  <a:gd name="connsiteX229" fmla="*/ 2495 w 17188"/>
                  <a:gd name="connsiteY229" fmla="*/ 9976 h 21061"/>
                  <a:gd name="connsiteX230" fmla="*/ 2495 w 17188"/>
                  <a:gd name="connsiteY230" fmla="*/ 9976 h 21061"/>
                  <a:gd name="connsiteX231" fmla="*/ 2495 w 17188"/>
                  <a:gd name="connsiteY231" fmla="*/ 9976 h 21061"/>
                  <a:gd name="connsiteX232" fmla="*/ 2218 w 17188"/>
                  <a:gd name="connsiteY232" fmla="*/ 9976 h 21061"/>
                  <a:gd name="connsiteX233" fmla="*/ 2218 w 17188"/>
                  <a:gd name="connsiteY233" fmla="*/ 10253 h 21061"/>
                  <a:gd name="connsiteX234" fmla="*/ 2218 w 17188"/>
                  <a:gd name="connsiteY234" fmla="*/ 10253 h 21061"/>
                  <a:gd name="connsiteX235" fmla="*/ 2218 w 17188"/>
                  <a:gd name="connsiteY235" fmla="*/ 9976 h 21061"/>
                  <a:gd name="connsiteX236" fmla="*/ 2218 w 17188"/>
                  <a:gd name="connsiteY236" fmla="*/ 9976 h 21061"/>
                  <a:gd name="connsiteX237" fmla="*/ 2218 w 17188"/>
                  <a:gd name="connsiteY237" fmla="*/ 9976 h 21061"/>
                  <a:gd name="connsiteX238" fmla="*/ 1941 w 17188"/>
                  <a:gd name="connsiteY238" fmla="*/ 9976 h 21061"/>
                  <a:gd name="connsiteX239" fmla="*/ 1941 w 17188"/>
                  <a:gd name="connsiteY239" fmla="*/ 9976 h 21061"/>
                  <a:gd name="connsiteX240" fmla="*/ 1941 w 17188"/>
                  <a:gd name="connsiteY240" fmla="*/ 9976 h 21061"/>
                  <a:gd name="connsiteX241" fmla="*/ 1663 w 17188"/>
                  <a:gd name="connsiteY241" fmla="*/ 9976 h 21061"/>
                  <a:gd name="connsiteX242" fmla="*/ 1663 w 17188"/>
                  <a:gd name="connsiteY242" fmla="*/ 9976 h 21061"/>
                  <a:gd name="connsiteX243" fmla="*/ 1386 w 17188"/>
                  <a:gd name="connsiteY243" fmla="*/ 9976 h 21061"/>
                  <a:gd name="connsiteX244" fmla="*/ 1386 w 17188"/>
                  <a:gd name="connsiteY244" fmla="*/ 9976 h 21061"/>
                  <a:gd name="connsiteX245" fmla="*/ 277 w 17188"/>
                  <a:gd name="connsiteY245" fmla="*/ 10531 h 21061"/>
                  <a:gd name="connsiteX246" fmla="*/ 277 w 17188"/>
                  <a:gd name="connsiteY246" fmla="*/ 10253 h 21061"/>
                  <a:gd name="connsiteX247" fmla="*/ 1109 w 17188"/>
                  <a:gd name="connsiteY247" fmla="*/ 9699 h 21061"/>
                  <a:gd name="connsiteX248" fmla="*/ 2772 w 17188"/>
                  <a:gd name="connsiteY248" fmla="*/ 9976 h 21061"/>
                  <a:gd name="connsiteX249" fmla="*/ 3049 w 17188"/>
                  <a:gd name="connsiteY249" fmla="*/ 9976 h 21061"/>
                  <a:gd name="connsiteX250" fmla="*/ 3049 w 17188"/>
                  <a:gd name="connsiteY250" fmla="*/ 9699 h 21061"/>
                  <a:gd name="connsiteX251" fmla="*/ 3327 w 17188"/>
                  <a:gd name="connsiteY251" fmla="*/ 9699 h 21061"/>
                  <a:gd name="connsiteX252" fmla="*/ 3327 w 17188"/>
                  <a:gd name="connsiteY252" fmla="*/ 9699 h 21061"/>
                  <a:gd name="connsiteX253" fmla="*/ 3604 w 17188"/>
                  <a:gd name="connsiteY253" fmla="*/ 9699 h 21061"/>
                  <a:gd name="connsiteX254" fmla="*/ 3604 w 17188"/>
                  <a:gd name="connsiteY254" fmla="*/ 9699 h 21061"/>
                  <a:gd name="connsiteX255" fmla="*/ 3327 w 17188"/>
                  <a:gd name="connsiteY255" fmla="*/ 9699 h 21061"/>
                  <a:gd name="connsiteX256" fmla="*/ 3327 w 17188"/>
                  <a:gd name="connsiteY256" fmla="*/ 9699 h 21061"/>
                  <a:gd name="connsiteX257" fmla="*/ 3881 w 17188"/>
                  <a:gd name="connsiteY257" fmla="*/ 9699 h 21061"/>
                  <a:gd name="connsiteX258" fmla="*/ 4159 w 17188"/>
                  <a:gd name="connsiteY258" fmla="*/ 9699 h 21061"/>
                  <a:gd name="connsiteX259" fmla="*/ 4159 w 17188"/>
                  <a:gd name="connsiteY259" fmla="*/ 9699 h 21061"/>
                  <a:gd name="connsiteX260" fmla="*/ 4435 w 17188"/>
                  <a:gd name="connsiteY260" fmla="*/ 9422 h 21061"/>
                  <a:gd name="connsiteX261" fmla="*/ 4435 w 17188"/>
                  <a:gd name="connsiteY261" fmla="*/ 9145 h 21061"/>
                  <a:gd name="connsiteX262" fmla="*/ 4435 w 17188"/>
                  <a:gd name="connsiteY262" fmla="*/ 9145 h 21061"/>
                  <a:gd name="connsiteX263" fmla="*/ 4713 w 17188"/>
                  <a:gd name="connsiteY263" fmla="*/ 9422 h 21061"/>
                  <a:gd name="connsiteX264" fmla="*/ 4713 w 17188"/>
                  <a:gd name="connsiteY264" fmla="*/ 9422 h 21061"/>
                  <a:gd name="connsiteX265" fmla="*/ 4990 w 17188"/>
                  <a:gd name="connsiteY265" fmla="*/ 9422 h 21061"/>
                  <a:gd name="connsiteX266" fmla="*/ 5545 w 17188"/>
                  <a:gd name="connsiteY266" fmla="*/ 9145 h 21061"/>
                  <a:gd name="connsiteX267" fmla="*/ 5822 w 17188"/>
                  <a:gd name="connsiteY267" fmla="*/ 9145 h 21061"/>
                  <a:gd name="connsiteX268" fmla="*/ 5822 w 17188"/>
                  <a:gd name="connsiteY268" fmla="*/ 9145 h 21061"/>
                  <a:gd name="connsiteX269" fmla="*/ 6653 w 17188"/>
                  <a:gd name="connsiteY269" fmla="*/ 9145 h 21061"/>
                  <a:gd name="connsiteX270" fmla="*/ 6931 w 17188"/>
                  <a:gd name="connsiteY270" fmla="*/ 8868 h 21061"/>
                  <a:gd name="connsiteX271" fmla="*/ 6931 w 17188"/>
                  <a:gd name="connsiteY271" fmla="*/ 9145 h 21061"/>
                  <a:gd name="connsiteX272" fmla="*/ 7485 w 17188"/>
                  <a:gd name="connsiteY272" fmla="*/ 9145 h 21061"/>
                  <a:gd name="connsiteX273" fmla="*/ 8040 w 17188"/>
                  <a:gd name="connsiteY273" fmla="*/ 8591 h 21061"/>
                  <a:gd name="connsiteX274" fmla="*/ 8040 w 17188"/>
                  <a:gd name="connsiteY274" fmla="*/ 8314 h 21061"/>
                  <a:gd name="connsiteX275" fmla="*/ 7763 w 17188"/>
                  <a:gd name="connsiteY275" fmla="*/ 8314 h 21061"/>
                  <a:gd name="connsiteX276" fmla="*/ 7763 w 17188"/>
                  <a:gd name="connsiteY276" fmla="*/ 8314 h 21061"/>
                  <a:gd name="connsiteX277" fmla="*/ 7763 w 17188"/>
                  <a:gd name="connsiteY277" fmla="*/ 8314 h 21061"/>
                  <a:gd name="connsiteX278" fmla="*/ 7485 w 17188"/>
                  <a:gd name="connsiteY278" fmla="*/ 8037 h 21061"/>
                  <a:gd name="connsiteX279" fmla="*/ 7763 w 17188"/>
                  <a:gd name="connsiteY279" fmla="*/ 7760 h 21061"/>
                  <a:gd name="connsiteX280" fmla="*/ 7763 w 17188"/>
                  <a:gd name="connsiteY280" fmla="*/ 7760 h 21061"/>
                  <a:gd name="connsiteX281" fmla="*/ 8317 w 17188"/>
                  <a:gd name="connsiteY281" fmla="*/ 7482 h 21061"/>
                  <a:gd name="connsiteX282" fmla="*/ 8594 w 17188"/>
                  <a:gd name="connsiteY282" fmla="*/ 7760 h 21061"/>
                  <a:gd name="connsiteX283" fmla="*/ 8594 w 17188"/>
                  <a:gd name="connsiteY283" fmla="*/ 7760 h 21061"/>
                  <a:gd name="connsiteX284" fmla="*/ 8594 w 17188"/>
                  <a:gd name="connsiteY284" fmla="*/ 7760 h 21061"/>
                  <a:gd name="connsiteX285" fmla="*/ 8594 w 17188"/>
                  <a:gd name="connsiteY285" fmla="*/ 7760 h 21061"/>
                  <a:gd name="connsiteX286" fmla="*/ 8871 w 17188"/>
                  <a:gd name="connsiteY286" fmla="*/ 7760 h 21061"/>
                  <a:gd name="connsiteX287" fmla="*/ 8871 w 17188"/>
                  <a:gd name="connsiteY287" fmla="*/ 7760 h 21061"/>
                  <a:gd name="connsiteX288" fmla="*/ 8871 w 17188"/>
                  <a:gd name="connsiteY288" fmla="*/ 7760 h 21061"/>
                  <a:gd name="connsiteX289" fmla="*/ 8871 w 17188"/>
                  <a:gd name="connsiteY289" fmla="*/ 7760 h 21061"/>
                  <a:gd name="connsiteX290" fmla="*/ 8871 w 17188"/>
                  <a:gd name="connsiteY290" fmla="*/ 7760 h 21061"/>
                  <a:gd name="connsiteX291" fmla="*/ 9149 w 17188"/>
                  <a:gd name="connsiteY291" fmla="*/ 7760 h 21061"/>
                  <a:gd name="connsiteX292" fmla="*/ 9149 w 17188"/>
                  <a:gd name="connsiteY292" fmla="*/ 7482 h 21061"/>
                  <a:gd name="connsiteX293" fmla="*/ 9426 w 17188"/>
                  <a:gd name="connsiteY293" fmla="*/ 7482 h 21061"/>
                  <a:gd name="connsiteX294" fmla="*/ 9426 w 17188"/>
                  <a:gd name="connsiteY294" fmla="*/ 7205 h 21061"/>
                  <a:gd name="connsiteX295" fmla="*/ 9426 w 17188"/>
                  <a:gd name="connsiteY295" fmla="*/ 7205 h 21061"/>
                  <a:gd name="connsiteX296" fmla="*/ 9426 w 17188"/>
                  <a:gd name="connsiteY296" fmla="*/ 7205 h 21061"/>
                  <a:gd name="connsiteX297" fmla="*/ 9426 w 17188"/>
                  <a:gd name="connsiteY297" fmla="*/ 6928 h 21061"/>
                  <a:gd name="connsiteX298" fmla="*/ 9426 w 17188"/>
                  <a:gd name="connsiteY298" fmla="*/ 6928 h 21061"/>
                  <a:gd name="connsiteX299" fmla="*/ 9426 w 17188"/>
                  <a:gd name="connsiteY299" fmla="*/ 6651 h 21061"/>
                  <a:gd name="connsiteX300" fmla="*/ 9426 w 17188"/>
                  <a:gd name="connsiteY300" fmla="*/ 6651 h 21061"/>
                  <a:gd name="connsiteX301" fmla="*/ 9426 w 17188"/>
                  <a:gd name="connsiteY301" fmla="*/ 6097 h 21061"/>
                  <a:gd name="connsiteX302" fmla="*/ 9426 w 17188"/>
                  <a:gd name="connsiteY302" fmla="*/ 6097 h 21061"/>
                  <a:gd name="connsiteX303" fmla="*/ 9426 w 17188"/>
                  <a:gd name="connsiteY303" fmla="*/ 6097 h 21061"/>
                  <a:gd name="connsiteX304" fmla="*/ 9426 w 17188"/>
                  <a:gd name="connsiteY304" fmla="*/ 6097 h 21061"/>
                  <a:gd name="connsiteX305" fmla="*/ 9426 w 17188"/>
                  <a:gd name="connsiteY305" fmla="*/ 5819 h 21061"/>
                  <a:gd name="connsiteX306" fmla="*/ 9426 w 17188"/>
                  <a:gd name="connsiteY306" fmla="*/ 5819 h 21061"/>
                  <a:gd name="connsiteX307" fmla="*/ 9703 w 17188"/>
                  <a:gd name="connsiteY307" fmla="*/ 5542 h 21061"/>
                  <a:gd name="connsiteX308" fmla="*/ 9703 w 17188"/>
                  <a:gd name="connsiteY308" fmla="*/ 5542 h 21061"/>
                  <a:gd name="connsiteX309" fmla="*/ 9703 w 17188"/>
                  <a:gd name="connsiteY309" fmla="*/ 5542 h 21061"/>
                  <a:gd name="connsiteX310" fmla="*/ 9703 w 17188"/>
                  <a:gd name="connsiteY310" fmla="*/ 5542 h 21061"/>
                  <a:gd name="connsiteX311" fmla="*/ 9703 w 17188"/>
                  <a:gd name="connsiteY311" fmla="*/ 5265 h 21061"/>
                  <a:gd name="connsiteX312" fmla="*/ 9703 w 17188"/>
                  <a:gd name="connsiteY312" fmla="*/ 5265 h 21061"/>
                  <a:gd name="connsiteX313" fmla="*/ 9703 w 17188"/>
                  <a:gd name="connsiteY313" fmla="*/ 5265 h 21061"/>
                  <a:gd name="connsiteX314" fmla="*/ 9980 w 17188"/>
                  <a:gd name="connsiteY314" fmla="*/ 5265 h 21061"/>
                  <a:gd name="connsiteX315" fmla="*/ 9980 w 17188"/>
                  <a:gd name="connsiteY315" fmla="*/ 4988 h 21061"/>
                  <a:gd name="connsiteX316" fmla="*/ 9980 w 17188"/>
                  <a:gd name="connsiteY316" fmla="*/ 4988 h 21061"/>
                  <a:gd name="connsiteX317" fmla="*/ 9980 w 17188"/>
                  <a:gd name="connsiteY317" fmla="*/ 4711 h 21061"/>
                  <a:gd name="connsiteX318" fmla="*/ 10258 w 17188"/>
                  <a:gd name="connsiteY318" fmla="*/ 4711 h 21061"/>
                  <a:gd name="connsiteX319" fmla="*/ 10258 w 17188"/>
                  <a:gd name="connsiteY319" fmla="*/ 4434 h 21061"/>
                  <a:gd name="connsiteX320" fmla="*/ 10812 w 17188"/>
                  <a:gd name="connsiteY320" fmla="*/ 3880 h 21061"/>
                  <a:gd name="connsiteX321" fmla="*/ 11089 w 17188"/>
                  <a:gd name="connsiteY321" fmla="*/ 3048 h 21061"/>
                  <a:gd name="connsiteX322" fmla="*/ 11089 w 17188"/>
                  <a:gd name="connsiteY322" fmla="*/ 2771 h 21061"/>
                  <a:gd name="connsiteX323" fmla="*/ 11089 w 17188"/>
                  <a:gd name="connsiteY323" fmla="*/ 2494 h 21061"/>
                  <a:gd name="connsiteX324" fmla="*/ 11089 w 17188"/>
                  <a:gd name="connsiteY324" fmla="*/ 2494 h 21061"/>
                  <a:gd name="connsiteX325" fmla="*/ 11089 w 17188"/>
                  <a:gd name="connsiteY325" fmla="*/ 1663 h 21061"/>
                  <a:gd name="connsiteX326" fmla="*/ 11089 w 17188"/>
                  <a:gd name="connsiteY326" fmla="*/ 1663 h 21061"/>
                  <a:gd name="connsiteX327" fmla="*/ 11089 w 17188"/>
                  <a:gd name="connsiteY327" fmla="*/ 1663 h 21061"/>
                  <a:gd name="connsiteX328" fmla="*/ 11921 w 17188"/>
                  <a:gd name="connsiteY328" fmla="*/ 277 h 21061"/>
                  <a:gd name="connsiteX329" fmla="*/ 12198 w 17188"/>
                  <a:gd name="connsiteY329" fmla="*/ 0 h 21061"/>
                  <a:gd name="connsiteX330" fmla="*/ 12752 w 17188"/>
                  <a:gd name="connsiteY330" fmla="*/ 277 h 21061"/>
                  <a:gd name="connsiteX331" fmla="*/ 14694 w 17188"/>
                  <a:gd name="connsiteY331" fmla="*/ 2494 h 21061"/>
                  <a:gd name="connsiteX332" fmla="*/ 15525 w 17188"/>
                  <a:gd name="connsiteY332" fmla="*/ 2771 h 21061"/>
                  <a:gd name="connsiteX333" fmla="*/ 15802 w 17188"/>
                  <a:gd name="connsiteY333" fmla="*/ 2771 h 21061"/>
                  <a:gd name="connsiteX334" fmla="*/ 17188 w 17188"/>
                  <a:gd name="connsiteY334" fmla="*/ 3048 h 21061"/>
                  <a:gd name="connsiteX335" fmla="*/ 17188 w 17188"/>
                  <a:gd name="connsiteY335" fmla="*/ 3048 h 21061"/>
                  <a:gd name="connsiteX336" fmla="*/ 17188 w 17188"/>
                  <a:gd name="connsiteY336" fmla="*/ 3048 h 21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</a:cxnLst>
                <a:rect l="l" t="t" r="r" b="b"/>
                <a:pathLst>
                  <a:path w="17188" h="21061">
                    <a:moveTo>
                      <a:pt x="17188" y="3048"/>
                    </a:moveTo>
                    <a:lnTo>
                      <a:pt x="16634" y="4157"/>
                    </a:lnTo>
                    <a:lnTo>
                      <a:pt x="16357" y="4434"/>
                    </a:lnTo>
                    <a:lnTo>
                      <a:pt x="16357" y="4988"/>
                    </a:lnTo>
                    <a:lnTo>
                      <a:pt x="16357" y="4988"/>
                    </a:lnTo>
                    <a:lnTo>
                      <a:pt x="15525" y="6928"/>
                    </a:lnTo>
                    <a:lnTo>
                      <a:pt x="13862" y="7760"/>
                    </a:lnTo>
                    <a:lnTo>
                      <a:pt x="13862" y="8037"/>
                    </a:lnTo>
                    <a:lnTo>
                      <a:pt x="13307" y="8591"/>
                    </a:lnTo>
                    <a:lnTo>
                      <a:pt x="12752" y="8868"/>
                    </a:lnTo>
                    <a:lnTo>
                      <a:pt x="12198" y="9422"/>
                    </a:lnTo>
                    <a:lnTo>
                      <a:pt x="11921" y="9699"/>
                    </a:lnTo>
                    <a:lnTo>
                      <a:pt x="11921" y="9976"/>
                    </a:lnTo>
                    <a:lnTo>
                      <a:pt x="11089" y="10253"/>
                    </a:lnTo>
                    <a:lnTo>
                      <a:pt x="10812" y="10531"/>
                    </a:lnTo>
                    <a:lnTo>
                      <a:pt x="10812" y="10808"/>
                    </a:lnTo>
                    <a:lnTo>
                      <a:pt x="10535" y="11085"/>
                    </a:lnTo>
                    <a:lnTo>
                      <a:pt x="10535" y="11085"/>
                    </a:lnTo>
                    <a:lnTo>
                      <a:pt x="10535" y="11085"/>
                    </a:lnTo>
                    <a:lnTo>
                      <a:pt x="10258" y="11085"/>
                    </a:lnTo>
                    <a:lnTo>
                      <a:pt x="9703" y="11362"/>
                    </a:lnTo>
                    <a:lnTo>
                      <a:pt x="9703" y="11639"/>
                    </a:lnTo>
                    <a:lnTo>
                      <a:pt x="9703" y="11639"/>
                    </a:lnTo>
                    <a:lnTo>
                      <a:pt x="9149" y="11916"/>
                    </a:lnTo>
                    <a:lnTo>
                      <a:pt x="9149" y="11639"/>
                    </a:lnTo>
                    <a:lnTo>
                      <a:pt x="8871" y="11916"/>
                    </a:lnTo>
                    <a:lnTo>
                      <a:pt x="8594" y="11916"/>
                    </a:lnTo>
                    <a:lnTo>
                      <a:pt x="8317" y="12193"/>
                    </a:lnTo>
                    <a:lnTo>
                      <a:pt x="8317" y="12193"/>
                    </a:lnTo>
                    <a:lnTo>
                      <a:pt x="8317" y="12193"/>
                    </a:lnTo>
                    <a:lnTo>
                      <a:pt x="8594" y="12470"/>
                    </a:lnTo>
                    <a:lnTo>
                      <a:pt x="8594" y="12470"/>
                    </a:lnTo>
                    <a:lnTo>
                      <a:pt x="8594" y="12470"/>
                    </a:lnTo>
                    <a:lnTo>
                      <a:pt x="8594" y="12470"/>
                    </a:lnTo>
                    <a:lnTo>
                      <a:pt x="8317" y="12748"/>
                    </a:lnTo>
                    <a:lnTo>
                      <a:pt x="8317" y="12748"/>
                    </a:lnTo>
                    <a:lnTo>
                      <a:pt x="8317" y="13025"/>
                    </a:lnTo>
                    <a:lnTo>
                      <a:pt x="8317" y="13302"/>
                    </a:lnTo>
                    <a:lnTo>
                      <a:pt x="8040" y="13302"/>
                    </a:lnTo>
                    <a:lnTo>
                      <a:pt x="8040" y="13579"/>
                    </a:lnTo>
                    <a:lnTo>
                      <a:pt x="8040" y="13302"/>
                    </a:lnTo>
                    <a:lnTo>
                      <a:pt x="7763" y="13579"/>
                    </a:lnTo>
                    <a:lnTo>
                      <a:pt x="7763" y="13579"/>
                    </a:lnTo>
                    <a:lnTo>
                      <a:pt x="7763" y="13579"/>
                    </a:lnTo>
                    <a:lnTo>
                      <a:pt x="7763" y="13579"/>
                    </a:lnTo>
                    <a:lnTo>
                      <a:pt x="8040" y="13856"/>
                    </a:lnTo>
                    <a:lnTo>
                      <a:pt x="8040" y="13856"/>
                    </a:lnTo>
                    <a:lnTo>
                      <a:pt x="8040" y="13856"/>
                    </a:lnTo>
                    <a:lnTo>
                      <a:pt x="8040" y="13856"/>
                    </a:lnTo>
                    <a:lnTo>
                      <a:pt x="8040" y="13856"/>
                    </a:lnTo>
                    <a:lnTo>
                      <a:pt x="7763" y="14688"/>
                    </a:lnTo>
                    <a:lnTo>
                      <a:pt x="7763" y="14688"/>
                    </a:lnTo>
                    <a:lnTo>
                      <a:pt x="7763" y="14688"/>
                    </a:lnTo>
                    <a:lnTo>
                      <a:pt x="7763" y="14688"/>
                    </a:lnTo>
                    <a:lnTo>
                      <a:pt x="7763" y="14965"/>
                    </a:lnTo>
                    <a:lnTo>
                      <a:pt x="7763" y="15242"/>
                    </a:lnTo>
                    <a:lnTo>
                      <a:pt x="7763" y="15242"/>
                    </a:lnTo>
                    <a:lnTo>
                      <a:pt x="7763" y="15519"/>
                    </a:lnTo>
                    <a:lnTo>
                      <a:pt x="7763" y="15519"/>
                    </a:lnTo>
                    <a:lnTo>
                      <a:pt x="7763" y="15519"/>
                    </a:lnTo>
                    <a:lnTo>
                      <a:pt x="7763" y="15796"/>
                    </a:lnTo>
                    <a:lnTo>
                      <a:pt x="7763" y="15796"/>
                    </a:lnTo>
                    <a:lnTo>
                      <a:pt x="7763" y="16073"/>
                    </a:lnTo>
                    <a:lnTo>
                      <a:pt x="7763" y="16073"/>
                    </a:lnTo>
                    <a:lnTo>
                      <a:pt x="7763" y="16350"/>
                    </a:lnTo>
                    <a:lnTo>
                      <a:pt x="7763" y="16350"/>
                    </a:lnTo>
                    <a:lnTo>
                      <a:pt x="7208" y="16350"/>
                    </a:lnTo>
                    <a:lnTo>
                      <a:pt x="7208" y="16350"/>
                    </a:lnTo>
                    <a:lnTo>
                      <a:pt x="7485" y="16627"/>
                    </a:lnTo>
                    <a:lnTo>
                      <a:pt x="7485" y="16350"/>
                    </a:lnTo>
                    <a:lnTo>
                      <a:pt x="7485" y="16627"/>
                    </a:lnTo>
                    <a:lnTo>
                      <a:pt x="7485" y="16627"/>
                    </a:lnTo>
                    <a:lnTo>
                      <a:pt x="7763" y="16627"/>
                    </a:lnTo>
                    <a:lnTo>
                      <a:pt x="7763" y="16627"/>
                    </a:lnTo>
                    <a:lnTo>
                      <a:pt x="7763" y="18290"/>
                    </a:lnTo>
                    <a:lnTo>
                      <a:pt x="7763" y="18567"/>
                    </a:lnTo>
                    <a:lnTo>
                      <a:pt x="7763" y="18567"/>
                    </a:lnTo>
                    <a:lnTo>
                      <a:pt x="7763" y="18567"/>
                    </a:lnTo>
                    <a:lnTo>
                      <a:pt x="7208" y="18844"/>
                    </a:lnTo>
                    <a:lnTo>
                      <a:pt x="7208" y="18844"/>
                    </a:lnTo>
                    <a:lnTo>
                      <a:pt x="7485" y="18844"/>
                    </a:lnTo>
                    <a:lnTo>
                      <a:pt x="7485" y="18844"/>
                    </a:lnTo>
                    <a:lnTo>
                      <a:pt x="7208" y="18844"/>
                    </a:lnTo>
                    <a:lnTo>
                      <a:pt x="7485" y="19121"/>
                    </a:lnTo>
                    <a:lnTo>
                      <a:pt x="7208" y="19399"/>
                    </a:lnTo>
                    <a:lnTo>
                      <a:pt x="7208" y="19399"/>
                    </a:lnTo>
                    <a:lnTo>
                      <a:pt x="7208" y="19399"/>
                    </a:lnTo>
                    <a:lnTo>
                      <a:pt x="7208" y="19399"/>
                    </a:lnTo>
                    <a:lnTo>
                      <a:pt x="7208" y="19399"/>
                    </a:lnTo>
                    <a:lnTo>
                      <a:pt x="6931" y="19676"/>
                    </a:lnTo>
                    <a:lnTo>
                      <a:pt x="6653" y="19399"/>
                    </a:lnTo>
                    <a:lnTo>
                      <a:pt x="6653" y="19399"/>
                    </a:lnTo>
                    <a:lnTo>
                      <a:pt x="6653" y="19399"/>
                    </a:lnTo>
                    <a:lnTo>
                      <a:pt x="6653" y="19676"/>
                    </a:lnTo>
                    <a:lnTo>
                      <a:pt x="6653" y="19676"/>
                    </a:lnTo>
                    <a:lnTo>
                      <a:pt x="6653" y="19676"/>
                    </a:lnTo>
                    <a:lnTo>
                      <a:pt x="6653" y="19676"/>
                    </a:lnTo>
                    <a:lnTo>
                      <a:pt x="6099" y="19953"/>
                    </a:lnTo>
                    <a:lnTo>
                      <a:pt x="6099" y="20230"/>
                    </a:lnTo>
                    <a:lnTo>
                      <a:pt x="6377" y="19953"/>
                    </a:lnTo>
                    <a:lnTo>
                      <a:pt x="6377" y="19953"/>
                    </a:lnTo>
                    <a:lnTo>
                      <a:pt x="6377" y="20230"/>
                    </a:lnTo>
                    <a:lnTo>
                      <a:pt x="6099" y="20230"/>
                    </a:lnTo>
                    <a:lnTo>
                      <a:pt x="6099" y="20230"/>
                    </a:lnTo>
                    <a:lnTo>
                      <a:pt x="6099" y="20230"/>
                    </a:lnTo>
                    <a:lnTo>
                      <a:pt x="6099" y="20507"/>
                    </a:lnTo>
                    <a:lnTo>
                      <a:pt x="6099" y="20507"/>
                    </a:lnTo>
                    <a:lnTo>
                      <a:pt x="5822" y="20784"/>
                    </a:lnTo>
                    <a:lnTo>
                      <a:pt x="5545" y="21061"/>
                    </a:lnTo>
                    <a:lnTo>
                      <a:pt x="5545" y="21061"/>
                    </a:lnTo>
                    <a:lnTo>
                      <a:pt x="5545" y="21061"/>
                    </a:lnTo>
                    <a:lnTo>
                      <a:pt x="5545" y="21061"/>
                    </a:lnTo>
                    <a:lnTo>
                      <a:pt x="5267" y="21061"/>
                    </a:lnTo>
                    <a:lnTo>
                      <a:pt x="5267" y="21061"/>
                    </a:lnTo>
                    <a:lnTo>
                      <a:pt x="5267" y="21061"/>
                    </a:lnTo>
                    <a:lnTo>
                      <a:pt x="5267" y="21061"/>
                    </a:lnTo>
                    <a:lnTo>
                      <a:pt x="5267" y="21061"/>
                    </a:lnTo>
                    <a:lnTo>
                      <a:pt x="5267" y="21061"/>
                    </a:lnTo>
                    <a:lnTo>
                      <a:pt x="4990" y="21061"/>
                    </a:lnTo>
                    <a:lnTo>
                      <a:pt x="4435" y="21061"/>
                    </a:lnTo>
                    <a:lnTo>
                      <a:pt x="3881" y="20784"/>
                    </a:lnTo>
                    <a:lnTo>
                      <a:pt x="3604" y="20784"/>
                    </a:lnTo>
                    <a:lnTo>
                      <a:pt x="3604" y="20784"/>
                    </a:lnTo>
                    <a:lnTo>
                      <a:pt x="3604" y="20784"/>
                    </a:lnTo>
                    <a:lnTo>
                      <a:pt x="3327" y="20784"/>
                    </a:lnTo>
                    <a:lnTo>
                      <a:pt x="3327" y="20784"/>
                    </a:lnTo>
                    <a:lnTo>
                      <a:pt x="3049" y="20784"/>
                    </a:lnTo>
                    <a:lnTo>
                      <a:pt x="3049" y="20784"/>
                    </a:lnTo>
                    <a:lnTo>
                      <a:pt x="2495" y="20230"/>
                    </a:lnTo>
                    <a:lnTo>
                      <a:pt x="2495" y="19953"/>
                    </a:lnTo>
                    <a:lnTo>
                      <a:pt x="2218" y="19953"/>
                    </a:lnTo>
                    <a:lnTo>
                      <a:pt x="2218" y="19121"/>
                    </a:lnTo>
                    <a:lnTo>
                      <a:pt x="2218" y="19121"/>
                    </a:lnTo>
                    <a:lnTo>
                      <a:pt x="1941" y="19121"/>
                    </a:lnTo>
                    <a:lnTo>
                      <a:pt x="1941" y="18844"/>
                    </a:lnTo>
                    <a:lnTo>
                      <a:pt x="1941" y="18567"/>
                    </a:lnTo>
                    <a:lnTo>
                      <a:pt x="2218" y="18567"/>
                    </a:lnTo>
                    <a:lnTo>
                      <a:pt x="2218" y="18290"/>
                    </a:lnTo>
                    <a:lnTo>
                      <a:pt x="1941" y="18567"/>
                    </a:lnTo>
                    <a:lnTo>
                      <a:pt x="1941" y="18290"/>
                    </a:lnTo>
                    <a:lnTo>
                      <a:pt x="1941" y="18013"/>
                    </a:lnTo>
                    <a:lnTo>
                      <a:pt x="1941" y="18013"/>
                    </a:lnTo>
                    <a:lnTo>
                      <a:pt x="1663" y="18013"/>
                    </a:lnTo>
                    <a:lnTo>
                      <a:pt x="1663" y="17736"/>
                    </a:lnTo>
                    <a:lnTo>
                      <a:pt x="1941" y="17736"/>
                    </a:lnTo>
                    <a:lnTo>
                      <a:pt x="1941" y="17736"/>
                    </a:lnTo>
                    <a:lnTo>
                      <a:pt x="1941" y="17459"/>
                    </a:lnTo>
                    <a:lnTo>
                      <a:pt x="1663" y="17181"/>
                    </a:lnTo>
                    <a:lnTo>
                      <a:pt x="1663" y="17181"/>
                    </a:lnTo>
                    <a:lnTo>
                      <a:pt x="1386" y="16627"/>
                    </a:lnTo>
                    <a:lnTo>
                      <a:pt x="1386" y="16627"/>
                    </a:lnTo>
                    <a:lnTo>
                      <a:pt x="1386" y="16350"/>
                    </a:lnTo>
                    <a:lnTo>
                      <a:pt x="832" y="16350"/>
                    </a:lnTo>
                    <a:lnTo>
                      <a:pt x="832" y="16350"/>
                    </a:lnTo>
                    <a:lnTo>
                      <a:pt x="832" y="16073"/>
                    </a:lnTo>
                    <a:lnTo>
                      <a:pt x="1109" y="16073"/>
                    </a:lnTo>
                    <a:lnTo>
                      <a:pt x="1663" y="14410"/>
                    </a:lnTo>
                    <a:lnTo>
                      <a:pt x="1663" y="14410"/>
                    </a:lnTo>
                    <a:lnTo>
                      <a:pt x="1941" y="13856"/>
                    </a:lnTo>
                    <a:lnTo>
                      <a:pt x="1941" y="13856"/>
                    </a:lnTo>
                    <a:lnTo>
                      <a:pt x="1941" y="13856"/>
                    </a:lnTo>
                    <a:lnTo>
                      <a:pt x="1941" y="13856"/>
                    </a:lnTo>
                    <a:lnTo>
                      <a:pt x="2218" y="13302"/>
                    </a:lnTo>
                    <a:lnTo>
                      <a:pt x="1941" y="12748"/>
                    </a:lnTo>
                    <a:lnTo>
                      <a:pt x="1941" y="12470"/>
                    </a:lnTo>
                    <a:lnTo>
                      <a:pt x="1663" y="12470"/>
                    </a:lnTo>
                    <a:lnTo>
                      <a:pt x="1386" y="12470"/>
                    </a:lnTo>
                    <a:lnTo>
                      <a:pt x="1386" y="12470"/>
                    </a:lnTo>
                    <a:lnTo>
                      <a:pt x="1386" y="12470"/>
                    </a:lnTo>
                    <a:lnTo>
                      <a:pt x="1386" y="12193"/>
                    </a:lnTo>
                    <a:lnTo>
                      <a:pt x="1386" y="12193"/>
                    </a:lnTo>
                    <a:lnTo>
                      <a:pt x="1109" y="12193"/>
                    </a:lnTo>
                    <a:lnTo>
                      <a:pt x="1109" y="11639"/>
                    </a:lnTo>
                    <a:lnTo>
                      <a:pt x="554" y="11362"/>
                    </a:lnTo>
                    <a:lnTo>
                      <a:pt x="277" y="11362"/>
                    </a:lnTo>
                    <a:lnTo>
                      <a:pt x="0" y="11085"/>
                    </a:lnTo>
                    <a:lnTo>
                      <a:pt x="0" y="10808"/>
                    </a:lnTo>
                    <a:lnTo>
                      <a:pt x="0" y="10808"/>
                    </a:lnTo>
                    <a:lnTo>
                      <a:pt x="0" y="10808"/>
                    </a:lnTo>
                    <a:lnTo>
                      <a:pt x="832" y="10808"/>
                    </a:lnTo>
                    <a:lnTo>
                      <a:pt x="1386" y="10808"/>
                    </a:lnTo>
                    <a:lnTo>
                      <a:pt x="1386" y="11085"/>
                    </a:lnTo>
                    <a:lnTo>
                      <a:pt x="2218" y="11085"/>
                    </a:lnTo>
                    <a:lnTo>
                      <a:pt x="2218" y="11085"/>
                    </a:lnTo>
                    <a:lnTo>
                      <a:pt x="2495" y="11085"/>
                    </a:lnTo>
                    <a:lnTo>
                      <a:pt x="2218" y="11362"/>
                    </a:lnTo>
                    <a:lnTo>
                      <a:pt x="2218" y="11362"/>
                    </a:lnTo>
                    <a:lnTo>
                      <a:pt x="2218" y="11916"/>
                    </a:lnTo>
                    <a:lnTo>
                      <a:pt x="2495" y="12193"/>
                    </a:lnTo>
                    <a:lnTo>
                      <a:pt x="2495" y="12193"/>
                    </a:lnTo>
                    <a:lnTo>
                      <a:pt x="2495" y="12193"/>
                    </a:lnTo>
                    <a:lnTo>
                      <a:pt x="2772" y="11916"/>
                    </a:lnTo>
                    <a:lnTo>
                      <a:pt x="2772" y="11639"/>
                    </a:lnTo>
                    <a:lnTo>
                      <a:pt x="2772" y="11639"/>
                    </a:lnTo>
                    <a:lnTo>
                      <a:pt x="2772" y="11362"/>
                    </a:lnTo>
                    <a:lnTo>
                      <a:pt x="2495" y="11362"/>
                    </a:lnTo>
                    <a:lnTo>
                      <a:pt x="2495" y="11362"/>
                    </a:lnTo>
                    <a:lnTo>
                      <a:pt x="2495" y="11362"/>
                    </a:lnTo>
                    <a:lnTo>
                      <a:pt x="2495" y="11362"/>
                    </a:lnTo>
                    <a:lnTo>
                      <a:pt x="2495" y="11362"/>
                    </a:lnTo>
                    <a:lnTo>
                      <a:pt x="2495" y="11085"/>
                    </a:lnTo>
                    <a:lnTo>
                      <a:pt x="2495" y="10808"/>
                    </a:lnTo>
                    <a:lnTo>
                      <a:pt x="2495" y="10808"/>
                    </a:lnTo>
                    <a:lnTo>
                      <a:pt x="2495" y="10808"/>
                    </a:lnTo>
                    <a:lnTo>
                      <a:pt x="2772" y="10808"/>
                    </a:lnTo>
                    <a:lnTo>
                      <a:pt x="3049" y="10808"/>
                    </a:lnTo>
                    <a:lnTo>
                      <a:pt x="3049" y="10808"/>
                    </a:lnTo>
                    <a:lnTo>
                      <a:pt x="3049" y="10808"/>
                    </a:lnTo>
                    <a:lnTo>
                      <a:pt x="3049" y="10253"/>
                    </a:lnTo>
                    <a:lnTo>
                      <a:pt x="3049" y="10253"/>
                    </a:lnTo>
                    <a:lnTo>
                      <a:pt x="2772" y="10253"/>
                    </a:lnTo>
                    <a:lnTo>
                      <a:pt x="2772" y="10531"/>
                    </a:lnTo>
                    <a:lnTo>
                      <a:pt x="2772" y="10531"/>
                    </a:lnTo>
                    <a:lnTo>
                      <a:pt x="2495" y="10253"/>
                    </a:lnTo>
                    <a:lnTo>
                      <a:pt x="2495" y="10253"/>
                    </a:lnTo>
                    <a:lnTo>
                      <a:pt x="2495" y="10253"/>
                    </a:lnTo>
                    <a:lnTo>
                      <a:pt x="2495" y="10531"/>
                    </a:lnTo>
                    <a:lnTo>
                      <a:pt x="2495" y="10531"/>
                    </a:lnTo>
                    <a:lnTo>
                      <a:pt x="2495" y="10253"/>
                    </a:lnTo>
                    <a:lnTo>
                      <a:pt x="2495" y="10253"/>
                    </a:lnTo>
                    <a:lnTo>
                      <a:pt x="3049" y="10253"/>
                    </a:lnTo>
                    <a:lnTo>
                      <a:pt x="3327" y="10253"/>
                    </a:lnTo>
                    <a:lnTo>
                      <a:pt x="3049" y="10253"/>
                    </a:lnTo>
                    <a:lnTo>
                      <a:pt x="3327" y="9976"/>
                    </a:lnTo>
                    <a:lnTo>
                      <a:pt x="3327" y="9976"/>
                    </a:lnTo>
                    <a:lnTo>
                      <a:pt x="3327" y="9976"/>
                    </a:lnTo>
                    <a:lnTo>
                      <a:pt x="3327" y="9976"/>
                    </a:lnTo>
                    <a:lnTo>
                      <a:pt x="3049" y="9976"/>
                    </a:lnTo>
                    <a:lnTo>
                      <a:pt x="3049" y="9976"/>
                    </a:lnTo>
                    <a:lnTo>
                      <a:pt x="2495" y="9976"/>
                    </a:lnTo>
                    <a:lnTo>
                      <a:pt x="2495" y="9976"/>
                    </a:lnTo>
                    <a:lnTo>
                      <a:pt x="2495" y="9976"/>
                    </a:lnTo>
                    <a:lnTo>
                      <a:pt x="2218" y="9976"/>
                    </a:lnTo>
                    <a:lnTo>
                      <a:pt x="2218" y="10253"/>
                    </a:lnTo>
                    <a:lnTo>
                      <a:pt x="2218" y="10253"/>
                    </a:lnTo>
                    <a:lnTo>
                      <a:pt x="2218" y="9976"/>
                    </a:lnTo>
                    <a:lnTo>
                      <a:pt x="2218" y="9976"/>
                    </a:lnTo>
                    <a:lnTo>
                      <a:pt x="2218" y="9976"/>
                    </a:lnTo>
                    <a:lnTo>
                      <a:pt x="1941" y="9976"/>
                    </a:lnTo>
                    <a:lnTo>
                      <a:pt x="1941" y="9976"/>
                    </a:lnTo>
                    <a:lnTo>
                      <a:pt x="1941" y="9976"/>
                    </a:lnTo>
                    <a:lnTo>
                      <a:pt x="1663" y="9976"/>
                    </a:lnTo>
                    <a:lnTo>
                      <a:pt x="1663" y="9976"/>
                    </a:lnTo>
                    <a:lnTo>
                      <a:pt x="1386" y="9976"/>
                    </a:lnTo>
                    <a:lnTo>
                      <a:pt x="1386" y="9976"/>
                    </a:lnTo>
                    <a:lnTo>
                      <a:pt x="277" y="10531"/>
                    </a:lnTo>
                    <a:lnTo>
                      <a:pt x="277" y="10253"/>
                    </a:lnTo>
                    <a:lnTo>
                      <a:pt x="1109" y="9699"/>
                    </a:lnTo>
                    <a:lnTo>
                      <a:pt x="2772" y="9976"/>
                    </a:lnTo>
                    <a:lnTo>
                      <a:pt x="3049" y="9976"/>
                    </a:lnTo>
                    <a:lnTo>
                      <a:pt x="3049" y="9699"/>
                    </a:lnTo>
                    <a:lnTo>
                      <a:pt x="3327" y="9699"/>
                    </a:lnTo>
                    <a:lnTo>
                      <a:pt x="3327" y="9699"/>
                    </a:lnTo>
                    <a:lnTo>
                      <a:pt x="3604" y="9699"/>
                    </a:lnTo>
                    <a:lnTo>
                      <a:pt x="3604" y="9699"/>
                    </a:lnTo>
                    <a:lnTo>
                      <a:pt x="3327" y="9699"/>
                    </a:lnTo>
                    <a:lnTo>
                      <a:pt x="3327" y="9699"/>
                    </a:lnTo>
                    <a:lnTo>
                      <a:pt x="3881" y="9699"/>
                    </a:lnTo>
                    <a:lnTo>
                      <a:pt x="4159" y="9699"/>
                    </a:lnTo>
                    <a:lnTo>
                      <a:pt x="4159" y="9699"/>
                    </a:lnTo>
                    <a:lnTo>
                      <a:pt x="4435" y="9422"/>
                    </a:lnTo>
                    <a:lnTo>
                      <a:pt x="4435" y="9145"/>
                    </a:lnTo>
                    <a:lnTo>
                      <a:pt x="4435" y="9145"/>
                    </a:lnTo>
                    <a:lnTo>
                      <a:pt x="4713" y="9422"/>
                    </a:lnTo>
                    <a:lnTo>
                      <a:pt x="4713" y="9422"/>
                    </a:lnTo>
                    <a:lnTo>
                      <a:pt x="4990" y="9422"/>
                    </a:lnTo>
                    <a:lnTo>
                      <a:pt x="5545" y="9145"/>
                    </a:lnTo>
                    <a:lnTo>
                      <a:pt x="5822" y="9145"/>
                    </a:lnTo>
                    <a:lnTo>
                      <a:pt x="5822" y="9145"/>
                    </a:lnTo>
                    <a:lnTo>
                      <a:pt x="6653" y="9145"/>
                    </a:lnTo>
                    <a:lnTo>
                      <a:pt x="6931" y="8868"/>
                    </a:lnTo>
                    <a:lnTo>
                      <a:pt x="6931" y="9145"/>
                    </a:lnTo>
                    <a:lnTo>
                      <a:pt x="7485" y="9145"/>
                    </a:lnTo>
                    <a:lnTo>
                      <a:pt x="8040" y="8591"/>
                    </a:lnTo>
                    <a:lnTo>
                      <a:pt x="8040" y="8314"/>
                    </a:lnTo>
                    <a:lnTo>
                      <a:pt x="7763" y="8314"/>
                    </a:lnTo>
                    <a:lnTo>
                      <a:pt x="7763" y="8314"/>
                    </a:lnTo>
                    <a:lnTo>
                      <a:pt x="7763" y="8314"/>
                    </a:lnTo>
                    <a:lnTo>
                      <a:pt x="7485" y="8037"/>
                    </a:lnTo>
                    <a:lnTo>
                      <a:pt x="7763" y="7760"/>
                    </a:lnTo>
                    <a:lnTo>
                      <a:pt x="7763" y="7760"/>
                    </a:lnTo>
                    <a:lnTo>
                      <a:pt x="8317" y="7482"/>
                    </a:lnTo>
                    <a:lnTo>
                      <a:pt x="8594" y="7760"/>
                    </a:lnTo>
                    <a:lnTo>
                      <a:pt x="8594" y="7760"/>
                    </a:lnTo>
                    <a:lnTo>
                      <a:pt x="8594" y="7760"/>
                    </a:lnTo>
                    <a:lnTo>
                      <a:pt x="8594" y="7760"/>
                    </a:lnTo>
                    <a:lnTo>
                      <a:pt x="8871" y="7760"/>
                    </a:lnTo>
                    <a:lnTo>
                      <a:pt x="8871" y="7760"/>
                    </a:lnTo>
                    <a:lnTo>
                      <a:pt x="8871" y="7760"/>
                    </a:lnTo>
                    <a:lnTo>
                      <a:pt x="8871" y="7760"/>
                    </a:lnTo>
                    <a:lnTo>
                      <a:pt x="8871" y="7760"/>
                    </a:lnTo>
                    <a:lnTo>
                      <a:pt x="9149" y="7760"/>
                    </a:lnTo>
                    <a:lnTo>
                      <a:pt x="9149" y="7482"/>
                    </a:lnTo>
                    <a:lnTo>
                      <a:pt x="9426" y="7482"/>
                    </a:lnTo>
                    <a:lnTo>
                      <a:pt x="9426" y="7205"/>
                    </a:lnTo>
                    <a:lnTo>
                      <a:pt x="9426" y="7205"/>
                    </a:lnTo>
                    <a:lnTo>
                      <a:pt x="9426" y="7205"/>
                    </a:lnTo>
                    <a:lnTo>
                      <a:pt x="9426" y="6928"/>
                    </a:lnTo>
                    <a:lnTo>
                      <a:pt x="9426" y="6928"/>
                    </a:lnTo>
                    <a:lnTo>
                      <a:pt x="9426" y="6651"/>
                    </a:lnTo>
                    <a:lnTo>
                      <a:pt x="9426" y="6651"/>
                    </a:lnTo>
                    <a:lnTo>
                      <a:pt x="9426" y="6097"/>
                    </a:lnTo>
                    <a:lnTo>
                      <a:pt x="9426" y="6097"/>
                    </a:lnTo>
                    <a:lnTo>
                      <a:pt x="9426" y="6097"/>
                    </a:lnTo>
                    <a:lnTo>
                      <a:pt x="9426" y="6097"/>
                    </a:lnTo>
                    <a:lnTo>
                      <a:pt x="9426" y="5819"/>
                    </a:lnTo>
                    <a:lnTo>
                      <a:pt x="9426" y="5819"/>
                    </a:lnTo>
                    <a:lnTo>
                      <a:pt x="9703" y="5542"/>
                    </a:lnTo>
                    <a:lnTo>
                      <a:pt x="9703" y="5542"/>
                    </a:lnTo>
                    <a:lnTo>
                      <a:pt x="9703" y="5542"/>
                    </a:lnTo>
                    <a:lnTo>
                      <a:pt x="9703" y="5542"/>
                    </a:lnTo>
                    <a:lnTo>
                      <a:pt x="9703" y="5265"/>
                    </a:lnTo>
                    <a:lnTo>
                      <a:pt x="9703" y="5265"/>
                    </a:lnTo>
                    <a:lnTo>
                      <a:pt x="9703" y="5265"/>
                    </a:lnTo>
                    <a:lnTo>
                      <a:pt x="9980" y="5265"/>
                    </a:lnTo>
                    <a:lnTo>
                      <a:pt x="9980" y="4988"/>
                    </a:lnTo>
                    <a:lnTo>
                      <a:pt x="9980" y="4988"/>
                    </a:lnTo>
                    <a:lnTo>
                      <a:pt x="9980" y="4711"/>
                    </a:lnTo>
                    <a:lnTo>
                      <a:pt x="10258" y="4711"/>
                    </a:lnTo>
                    <a:lnTo>
                      <a:pt x="10258" y="4434"/>
                    </a:lnTo>
                    <a:lnTo>
                      <a:pt x="10812" y="3880"/>
                    </a:lnTo>
                    <a:lnTo>
                      <a:pt x="11089" y="3048"/>
                    </a:lnTo>
                    <a:lnTo>
                      <a:pt x="11089" y="2771"/>
                    </a:lnTo>
                    <a:lnTo>
                      <a:pt x="11089" y="2494"/>
                    </a:lnTo>
                    <a:lnTo>
                      <a:pt x="11089" y="2494"/>
                    </a:lnTo>
                    <a:lnTo>
                      <a:pt x="11089" y="1663"/>
                    </a:lnTo>
                    <a:lnTo>
                      <a:pt x="11089" y="1663"/>
                    </a:lnTo>
                    <a:lnTo>
                      <a:pt x="11089" y="1663"/>
                    </a:lnTo>
                    <a:lnTo>
                      <a:pt x="11921" y="277"/>
                    </a:lnTo>
                    <a:lnTo>
                      <a:pt x="12198" y="0"/>
                    </a:lnTo>
                    <a:lnTo>
                      <a:pt x="12752" y="277"/>
                    </a:lnTo>
                    <a:lnTo>
                      <a:pt x="14694" y="2494"/>
                    </a:lnTo>
                    <a:lnTo>
                      <a:pt x="15525" y="2771"/>
                    </a:lnTo>
                    <a:lnTo>
                      <a:pt x="15802" y="2771"/>
                    </a:lnTo>
                    <a:lnTo>
                      <a:pt x="17188" y="3048"/>
                    </a:lnTo>
                    <a:lnTo>
                      <a:pt x="17188" y="3048"/>
                    </a:lnTo>
                    <a:lnTo>
                      <a:pt x="17188" y="3048"/>
                    </a:lnTo>
                    <a:close/>
                  </a:path>
                </a:pathLst>
              </a:custGeom>
              <a:grpFill/>
              <a:ln w="63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grpSp>
            <p:nvGrpSpPr>
              <p:cNvPr id="2831" name="Graphic 248">
                <a:extLst>
                  <a:ext uri="{FF2B5EF4-FFF2-40B4-BE49-F238E27FC236}">
                    <a16:creationId xmlns:a16="http://schemas.microsoft.com/office/drawing/2014/main" id="{D001A217-8C5D-22E8-5B05-46AF29F9C907}"/>
                  </a:ext>
                </a:extLst>
              </p:cNvPr>
              <p:cNvGrpSpPr/>
              <p:nvPr/>
            </p:nvGrpSpPr>
            <p:grpSpPr>
              <a:xfrm>
                <a:off x="8827690" y="3852730"/>
                <a:ext cx="716650" cy="254120"/>
                <a:chOff x="9490455" y="3851611"/>
                <a:chExt cx="716650" cy="254120"/>
              </a:xfrm>
              <a:grpFill/>
            </p:grpSpPr>
            <p:grpSp>
              <p:nvGrpSpPr>
                <p:cNvPr id="3888" name="Graphic 248">
                  <a:extLst>
                    <a:ext uri="{FF2B5EF4-FFF2-40B4-BE49-F238E27FC236}">
                      <a16:creationId xmlns:a16="http://schemas.microsoft.com/office/drawing/2014/main" id="{4B557D64-4A02-A745-9D97-2D021EF141A6}"/>
                    </a:ext>
                  </a:extLst>
                </p:cNvPr>
                <p:cNvGrpSpPr/>
                <p:nvPr/>
              </p:nvGrpSpPr>
              <p:grpSpPr>
                <a:xfrm>
                  <a:off x="9490455" y="3851611"/>
                  <a:ext cx="288046" cy="96715"/>
                  <a:chOff x="9490455" y="3851611"/>
                  <a:chExt cx="288046" cy="96715"/>
                </a:xfrm>
                <a:grpFill/>
              </p:grpSpPr>
              <p:sp>
                <p:nvSpPr>
                  <p:cNvPr id="3922" name="Freeform 3921">
                    <a:extLst>
                      <a:ext uri="{FF2B5EF4-FFF2-40B4-BE49-F238E27FC236}">
                        <a16:creationId xmlns:a16="http://schemas.microsoft.com/office/drawing/2014/main" id="{F7436673-5259-CC11-9EA7-E40A781F834E}"/>
                      </a:ext>
                    </a:extLst>
                  </p:cNvPr>
                  <p:cNvSpPr/>
                  <p:nvPr/>
                </p:nvSpPr>
                <p:spPr>
                  <a:xfrm>
                    <a:off x="9490455" y="3893824"/>
                    <a:ext cx="7667" cy="8900"/>
                  </a:xfrm>
                  <a:custGeom>
                    <a:avLst/>
                    <a:gdLst>
                      <a:gd name="connsiteX0" fmla="*/ 1941 w 7667"/>
                      <a:gd name="connsiteY0" fmla="*/ 2126 h 8900"/>
                      <a:gd name="connsiteX1" fmla="*/ 4714 w 7667"/>
                      <a:gd name="connsiteY1" fmla="*/ 741 h 8900"/>
                      <a:gd name="connsiteX2" fmla="*/ 7208 w 7667"/>
                      <a:gd name="connsiteY2" fmla="*/ 187 h 8900"/>
                      <a:gd name="connsiteX3" fmla="*/ 7486 w 7667"/>
                      <a:gd name="connsiteY3" fmla="*/ 1849 h 8900"/>
                      <a:gd name="connsiteX4" fmla="*/ 6931 w 7667"/>
                      <a:gd name="connsiteY4" fmla="*/ 4897 h 8900"/>
                      <a:gd name="connsiteX5" fmla="*/ 6377 w 7667"/>
                      <a:gd name="connsiteY5" fmla="*/ 6283 h 8900"/>
                      <a:gd name="connsiteX6" fmla="*/ 5822 w 7667"/>
                      <a:gd name="connsiteY6" fmla="*/ 7946 h 8900"/>
                      <a:gd name="connsiteX7" fmla="*/ 5822 w 7667"/>
                      <a:gd name="connsiteY7" fmla="*/ 7946 h 8900"/>
                      <a:gd name="connsiteX8" fmla="*/ 4159 w 7667"/>
                      <a:gd name="connsiteY8" fmla="*/ 8777 h 8900"/>
                      <a:gd name="connsiteX9" fmla="*/ 2496 w 7667"/>
                      <a:gd name="connsiteY9" fmla="*/ 8777 h 8900"/>
                      <a:gd name="connsiteX10" fmla="*/ 1664 w 7667"/>
                      <a:gd name="connsiteY10" fmla="*/ 7115 h 8900"/>
                      <a:gd name="connsiteX11" fmla="*/ 832 w 7667"/>
                      <a:gd name="connsiteY11" fmla="*/ 6560 h 8900"/>
                      <a:gd name="connsiteX12" fmla="*/ 278 w 7667"/>
                      <a:gd name="connsiteY12" fmla="*/ 5729 h 8900"/>
                      <a:gd name="connsiteX13" fmla="*/ 0 w 7667"/>
                      <a:gd name="connsiteY13" fmla="*/ 5729 h 8900"/>
                      <a:gd name="connsiteX14" fmla="*/ 0 w 7667"/>
                      <a:gd name="connsiteY14" fmla="*/ 5175 h 8900"/>
                      <a:gd name="connsiteX15" fmla="*/ 832 w 7667"/>
                      <a:gd name="connsiteY15" fmla="*/ 3512 h 8900"/>
                      <a:gd name="connsiteX16" fmla="*/ 2218 w 7667"/>
                      <a:gd name="connsiteY16" fmla="*/ 2403 h 89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</a:cxnLst>
                    <a:rect l="l" t="t" r="r" b="b"/>
                    <a:pathLst>
                      <a:path w="7667" h="8900">
                        <a:moveTo>
                          <a:pt x="1941" y="2126"/>
                        </a:moveTo>
                        <a:cubicBezTo>
                          <a:pt x="2772" y="1572"/>
                          <a:pt x="3604" y="1018"/>
                          <a:pt x="4714" y="741"/>
                        </a:cubicBezTo>
                        <a:cubicBezTo>
                          <a:pt x="5545" y="464"/>
                          <a:pt x="6377" y="-368"/>
                          <a:pt x="7208" y="187"/>
                        </a:cubicBezTo>
                        <a:cubicBezTo>
                          <a:pt x="7763" y="464"/>
                          <a:pt x="7763" y="1018"/>
                          <a:pt x="7486" y="1849"/>
                        </a:cubicBezTo>
                        <a:cubicBezTo>
                          <a:pt x="7486" y="2958"/>
                          <a:pt x="6931" y="3789"/>
                          <a:pt x="6931" y="4897"/>
                        </a:cubicBezTo>
                        <a:cubicBezTo>
                          <a:pt x="6931" y="5452"/>
                          <a:pt x="6931" y="5729"/>
                          <a:pt x="6377" y="6283"/>
                        </a:cubicBezTo>
                        <a:cubicBezTo>
                          <a:pt x="6377" y="6837"/>
                          <a:pt x="6377" y="7392"/>
                          <a:pt x="5822" y="7946"/>
                        </a:cubicBezTo>
                        <a:cubicBezTo>
                          <a:pt x="5822" y="7946"/>
                          <a:pt x="5822" y="7946"/>
                          <a:pt x="5822" y="7946"/>
                        </a:cubicBezTo>
                        <a:cubicBezTo>
                          <a:pt x="5268" y="8223"/>
                          <a:pt x="4714" y="8500"/>
                          <a:pt x="4159" y="8777"/>
                        </a:cubicBezTo>
                        <a:cubicBezTo>
                          <a:pt x="3604" y="8777"/>
                          <a:pt x="3050" y="9054"/>
                          <a:pt x="2496" y="8777"/>
                        </a:cubicBezTo>
                        <a:cubicBezTo>
                          <a:pt x="1941" y="8500"/>
                          <a:pt x="1941" y="7669"/>
                          <a:pt x="1664" y="7115"/>
                        </a:cubicBezTo>
                        <a:cubicBezTo>
                          <a:pt x="1664" y="7115"/>
                          <a:pt x="1109" y="6837"/>
                          <a:pt x="832" y="6560"/>
                        </a:cubicBezTo>
                        <a:cubicBezTo>
                          <a:pt x="832" y="6560"/>
                          <a:pt x="555" y="6006"/>
                          <a:pt x="278" y="5729"/>
                        </a:cubicBezTo>
                        <a:cubicBezTo>
                          <a:pt x="278" y="5729"/>
                          <a:pt x="278" y="5729"/>
                          <a:pt x="0" y="5729"/>
                        </a:cubicBezTo>
                        <a:cubicBezTo>
                          <a:pt x="0" y="5729"/>
                          <a:pt x="0" y="5452"/>
                          <a:pt x="0" y="5175"/>
                        </a:cubicBezTo>
                        <a:cubicBezTo>
                          <a:pt x="0" y="4620"/>
                          <a:pt x="278" y="4066"/>
                          <a:pt x="832" y="3512"/>
                        </a:cubicBezTo>
                        <a:cubicBezTo>
                          <a:pt x="1386" y="2958"/>
                          <a:pt x="1664" y="2680"/>
                          <a:pt x="2218" y="2403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923" name="Freeform 3922">
                    <a:extLst>
                      <a:ext uri="{FF2B5EF4-FFF2-40B4-BE49-F238E27FC236}">
                        <a16:creationId xmlns:a16="http://schemas.microsoft.com/office/drawing/2014/main" id="{4E6369D5-DC93-8854-993D-7684E5451AF9}"/>
                      </a:ext>
                    </a:extLst>
                  </p:cNvPr>
                  <p:cNvSpPr/>
                  <p:nvPr/>
                </p:nvSpPr>
                <p:spPr>
                  <a:xfrm>
                    <a:off x="9510971" y="3864635"/>
                    <a:ext cx="4990" cy="5542"/>
                  </a:xfrm>
                  <a:custGeom>
                    <a:avLst/>
                    <a:gdLst>
                      <a:gd name="connsiteX0" fmla="*/ 4990 w 4990"/>
                      <a:gd name="connsiteY0" fmla="*/ 2771 h 5542"/>
                      <a:gd name="connsiteX1" fmla="*/ 2495 w 4990"/>
                      <a:gd name="connsiteY1" fmla="*/ 5542 h 5542"/>
                      <a:gd name="connsiteX2" fmla="*/ 0 w 4990"/>
                      <a:gd name="connsiteY2" fmla="*/ 2771 h 5542"/>
                      <a:gd name="connsiteX3" fmla="*/ 2495 w 4990"/>
                      <a:gd name="connsiteY3" fmla="*/ 0 h 5542"/>
                      <a:gd name="connsiteX4" fmla="*/ 4990 w 4990"/>
                      <a:gd name="connsiteY4" fmla="*/ 2771 h 5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90" h="5542">
                        <a:moveTo>
                          <a:pt x="4990" y="2771"/>
                        </a:moveTo>
                        <a:cubicBezTo>
                          <a:pt x="4990" y="4434"/>
                          <a:pt x="3881" y="5542"/>
                          <a:pt x="2495" y="5542"/>
                        </a:cubicBezTo>
                        <a:cubicBezTo>
                          <a:pt x="1109" y="5542"/>
                          <a:pt x="0" y="4157"/>
                          <a:pt x="0" y="2771"/>
                        </a:cubicBezTo>
                        <a:cubicBezTo>
                          <a:pt x="0" y="1386"/>
                          <a:pt x="1109" y="0"/>
                          <a:pt x="2495" y="0"/>
                        </a:cubicBezTo>
                        <a:cubicBezTo>
                          <a:pt x="3881" y="0"/>
                          <a:pt x="4990" y="1386"/>
                          <a:pt x="4990" y="2771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924" name="Freeform 3923">
                    <a:extLst>
                      <a:ext uri="{FF2B5EF4-FFF2-40B4-BE49-F238E27FC236}">
                        <a16:creationId xmlns:a16="http://schemas.microsoft.com/office/drawing/2014/main" id="{D8BA1985-59E0-895F-D86D-8BFA55081E0E}"/>
                      </a:ext>
                    </a:extLst>
                  </p:cNvPr>
                  <p:cNvSpPr/>
                  <p:nvPr/>
                </p:nvSpPr>
                <p:spPr>
                  <a:xfrm>
                    <a:off x="9553388" y="3851611"/>
                    <a:ext cx="6099" cy="8590"/>
                  </a:xfrm>
                  <a:custGeom>
                    <a:avLst/>
                    <a:gdLst>
                      <a:gd name="connsiteX0" fmla="*/ 5545 w 6099"/>
                      <a:gd name="connsiteY0" fmla="*/ 277 h 8590"/>
                      <a:gd name="connsiteX1" fmla="*/ 6099 w 6099"/>
                      <a:gd name="connsiteY1" fmla="*/ 1109 h 8590"/>
                      <a:gd name="connsiteX2" fmla="*/ 6099 w 6099"/>
                      <a:gd name="connsiteY2" fmla="*/ 1940 h 8590"/>
                      <a:gd name="connsiteX3" fmla="*/ 4990 w 6099"/>
                      <a:gd name="connsiteY3" fmla="*/ 2771 h 8590"/>
                      <a:gd name="connsiteX4" fmla="*/ 4159 w 6099"/>
                      <a:gd name="connsiteY4" fmla="*/ 4711 h 8590"/>
                      <a:gd name="connsiteX5" fmla="*/ 4159 w 6099"/>
                      <a:gd name="connsiteY5" fmla="*/ 7205 h 8590"/>
                      <a:gd name="connsiteX6" fmla="*/ 3604 w 6099"/>
                      <a:gd name="connsiteY6" fmla="*/ 8591 h 8590"/>
                      <a:gd name="connsiteX7" fmla="*/ 2217 w 6099"/>
                      <a:gd name="connsiteY7" fmla="*/ 8591 h 8590"/>
                      <a:gd name="connsiteX8" fmla="*/ 1386 w 6099"/>
                      <a:gd name="connsiteY8" fmla="*/ 7760 h 8590"/>
                      <a:gd name="connsiteX9" fmla="*/ 831 w 6099"/>
                      <a:gd name="connsiteY9" fmla="*/ 6928 h 8590"/>
                      <a:gd name="connsiteX10" fmla="*/ 831 w 6099"/>
                      <a:gd name="connsiteY10" fmla="*/ 5819 h 8590"/>
                      <a:gd name="connsiteX11" fmla="*/ 0 w 6099"/>
                      <a:gd name="connsiteY11" fmla="*/ 3603 h 8590"/>
                      <a:gd name="connsiteX12" fmla="*/ 0 w 6099"/>
                      <a:gd name="connsiteY12" fmla="*/ 2494 h 8590"/>
                      <a:gd name="connsiteX13" fmla="*/ 0 w 6099"/>
                      <a:gd name="connsiteY13" fmla="*/ 1663 h 8590"/>
                      <a:gd name="connsiteX14" fmla="*/ 554 w 6099"/>
                      <a:gd name="connsiteY14" fmla="*/ 1109 h 8590"/>
                      <a:gd name="connsiteX15" fmla="*/ 2217 w 6099"/>
                      <a:gd name="connsiteY15" fmla="*/ 0 h 8590"/>
                      <a:gd name="connsiteX16" fmla="*/ 3881 w 6099"/>
                      <a:gd name="connsiteY16" fmla="*/ 0 h 8590"/>
                      <a:gd name="connsiteX17" fmla="*/ 4990 w 6099"/>
                      <a:gd name="connsiteY17" fmla="*/ 0 h 8590"/>
                      <a:gd name="connsiteX18" fmla="*/ 6099 w 6099"/>
                      <a:gd name="connsiteY18" fmla="*/ 832 h 8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6099" h="8590">
                        <a:moveTo>
                          <a:pt x="5545" y="277"/>
                        </a:moveTo>
                        <a:cubicBezTo>
                          <a:pt x="5545" y="277"/>
                          <a:pt x="6099" y="832"/>
                          <a:pt x="6099" y="1109"/>
                        </a:cubicBezTo>
                        <a:cubicBezTo>
                          <a:pt x="6099" y="1386"/>
                          <a:pt x="6099" y="1663"/>
                          <a:pt x="6099" y="1940"/>
                        </a:cubicBezTo>
                        <a:cubicBezTo>
                          <a:pt x="6099" y="2494"/>
                          <a:pt x="5267" y="2494"/>
                          <a:pt x="4990" y="2771"/>
                        </a:cubicBezTo>
                        <a:cubicBezTo>
                          <a:pt x="4435" y="3325"/>
                          <a:pt x="4159" y="3880"/>
                          <a:pt x="4159" y="4711"/>
                        </a:cubicBezTo>
                        <a:cubicBezTo>
                          <a:pt x="4159" y="5542"/>
                          <a:pt x="4159" y="6374"/>
                          <a:pt x="4159" y="7205"/>
                        </a:cubicBezTo>
                        <a:cubicBezTo>
                          <a:pt x="4159" y="7760"/>
                          <a:pt x="4159" y="8314"/>
                          <a:pt x="3604" y="8591"/>
                        </a:cubicBezTo>
                        <a:cubicBezTo>
                          <a:pt x="3327" y="8591"/>
                          <a:pt x="2772" y="8591"/>
                          <a:pt x="2217" y="8591"/>
                        </a:cubicBezTo>
                        <a:cubicBezTo>
                          <a:pt x="1941" y="8591"/>
                          <a:pt x="1663" y="8037"/>
                          <a:pt x="1386" y="7760"/>
                        </a:cubicBezTo>
                        <a:cubicBezTo>
                          <a:pt x="1386" y="7760"/>
                          <a:pt x="1109" y="7205"/>
                          <a:pt x="831" y="6928"/>
                        </a:cubicBezTo>
                        <a:cubicBezTo>
                          <a:pt x="831" y="6651"/>
                          <a:pt x="831" y="6097"/>
                          <a:pt x="831" y="5819"/>
                        </a:cubicBezTo>
                        <a:cubicBezTo>
                          <a:pt x="831" y="4988"/>
                          <a:pt x="277" y="4434"/>
                          <a:pt x="0" y="3603"/>
                        </a:cubicBezTo>
                        <a:cubicBezTo>
                          <a:pt x="0" y="3325"/>
                          <a:pt x="0" y="3048"/>
                          <a:pt x="0" y="2494"/>
                        </a:cubicBezTo>
                        <a:cubicBezTo>
                          <a:pt x="0" y="2494"/>
                          <a:pt x="0" y="1940"/>
                          <a:pt x="0" y="1663"/>
                        </a:cubicBezTo>
                        <a:cubicBezTo>
                          <a:pt x="0" y="1663"/>
                          <a:pt x="277" y="1109"/>
                          <a:pt x="554" y="1109"/>
                        </a:cubicBezTo>
                        <a:cubicBezTo>
                          <a:pt x="1109" y="554"/>
                          <a:pt x="1663" y="277"/>
                          <a:pt x="2217" y="0"/>
                        </a:cubicBezTo>
                        <a:cubicBezTo>
                          <a:pt x="2772" y="0"/>
                          <a:pt x="3327" y="0"/>
                          <a:pt x="3881" y="0"/>
                        </a:cubicBezTo>
                        <a:cubicBezTo>
                          <a:pt x="4159" y="0"/>
                          <a:pt x="4713" y="0"/>
                          <a:pt x="4990" y="0"/>
                        </a:cubicBezTo>
                        <a:cubicBezTo>
                          <a:pt x="5545" y="0"/>
                          <a:pt x="5822" y="277"/>
                          <a:pt x="6099" y="832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925" name="Freeform 3924">
                    <a:extLst>
                      <a:ext uri="{FF2B5EF4-FFF2-40B4-BE49-F238E27FC236}">
                        <a16:creationId xmlns:a16="http://schemas.microsoft.com/office/drawing/2014/main" id="{E38F26BC-B45D-5B53-0243-ECD5C9486513}"/>
                      </a:ext>
                    </a:extLst>
                  </p:cNvPr>
                  <p:cNvSpPr/>
                  <p:nvPr/>
                </p:nvSpPr>
                <p:spPr>
                  <a:xfrm>
                    <a:off x="9559209" y="3855214"/>
                    <a:ext cx="6835" cy="6096"/>
                  </a:xfrm>
                  <a:custGeom>
                    <a:avLst/>
                    <a:gdLst>
                      <a:gd name="connsiteX0" fmla="*/ 2496 w 6835"/>
                      <a:gd name="connsiteY0" fmla="*/ 1940 h 6096"/>
                      <a:gd name="connsiteX1" fmla="*/ 1664 w 6835"/>
                      <a:gd name="connsiteY1" fmla="*/ 1386 h 6096"/>
                      <a:gd name="connsiteX2" fmla="*/ 832 w 6835"/>
                      <a:gd name="connsiteY2" fmla="*/ 1386 h 6096"/>
                      <a:gd name="connsiteX3" fmla="*/ 0 w 6835"/>
                      <a:gd name="connsiteY3" fmla="*/ 1386 h 6096"/>
                      <a:gd name="connsiteX4" fmla="*/ 0 w 6835"/>
                      <a:gd name="connsiteY4" fmla="*/ 1108 h 6096"/>
                      <a:gd name="connsiteX5" fmla="*/ 554 w 6835"/>
                      <a:gd name="connsiteY5" fmla="*/ 554 h 6096"/>
                      <a:gd name="connsiteX6" fmla="*/ 1664 w 6835"/>
                      <a:gd name="connsiteY6" fmla="*/ 554 h 6096"/>
                      <a:gd name="connsiteX7" fmla="*/ 2772 w 6835"/>
                      <a:gd name="connsiteY7" fmla="*/ 0 h 6096"/>
                      <a:gd name="connsiteX8" fmla="*/ 3882 w 6835"/>
                      <a:gd name="connsiteY8" fmla="*/ 0 h 6096"/>
                      <a:gd name="connsiteX9" fmla="*/ 5268 w 6835"/>
                      <a:gd name="connsiteY9" fmla="*/ 1108 h 6096"/>
                      <a:gd name="connsiteX10" fmla="*/ 6377 w 6835"/>
                      <a:gd name="connsiteY10" fmla="*/ 2217 h 6096"/>
                      <a:gd name="connsiteX11" fmla="*/ 6654 w 6835"/>
                      <a:gd name="connsiteY11" fmla="*/ 4434 h 6096"/>
                      <a:gd name="connsiteX12" fmla="*/ 5268 w 6835"/>
                      <a:gd name="connsiteY12" fmla="*/ 6097 h 6096"/>
                      <a:gd name="connsiteX13" fmla="*/ 3604 w 6835"/>
                      <a:gd name="connsiteY13" fmla="*/ 6097 h 6096"/>
                      <a:gd name="connsiteX14" fmla="*/ 3050 w 6835"/>
                      <a:gd name="connsiteY14" fmla="*/ 4434 h 6096"/>
                      <a:gd name="connsiteX15" fmla="*/ 3050 w 6835"/>
                      <a:gd name="connsiteY15" fmla="*/ 3602 h 6096"/>
                      <a:gd name="connsiteX16" fmla="*/ 2772 w 6835"/>
                      <a:gd name="connsiteY16" fmla="*/ 2217 h 60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</a:cxnLst>
                    <a:rect l="l" t="t" r="r" b="b"/>
                    <a:pathLst>
                      <a:path w="6835" h="6096">
                        <a:moveTo>
                          <a:pt x="2496" y="1940"/>
                        </a:moveTo>
                        <a:cubicBezTo>
                          <a:pt x="2496" y="1663"/>
                          <a:pt x="1941" y="1386"/>
                          <a:pt x="1664" y="1386"/>
                        </a:cubicBezTo>
                        <a:cubicBezTo>
                          <a:pt x="1386" y="1386"/>
                          <a:pt x="1109" y="1386"/>
                          <a:pt x="832" y="1386"/>
                        </a:cubicBezTo>
                        <a:cubicBezTo>
                          <a:pt x="554" y="1386"/>
                          <a:pt x="278" y="1386"/>
                          <a:pt x="0" y="1386"/>
                        </a:cubicBezTo>
                        <a:cubicBezTo>
                          <a:pt x="0" y="1386"/>
                          <a:pt x="0" y="1386"/>
                          <a:pt x="0" y="1108"/>
                        </a:cubicBezTo>
                        <a:cubicBezTo>
                          <a:pt x="0" y="831"/>
                          <a:pt x="278" y="554"/>
                          <a:pt x="554" y="554"/>
                        </a:cubicBezTo>
                        <a:lnTo>
                          <a:pt x="1664" y="554"/>
                        </a:lnTo>
                        <a:cubicBezTo>
                          <a:pt x="1941" y="0"/>
                          <a:pt x="2218" y="0"/>
                          <a:pt x="2772" y="0"/>
                        </a:cubicBezTo>
                        <a:cubicBezTo>
                          <a:pt x="3050" y="0"/>
                          <a:pt x="3604" y="0"/>
                          <a:pt x="3882" y="0"/>
                        </a:cubicBezTo>
                        <a:cubicBezTo>
                          <a:pt x="4436" y="277"/>
                          <a:pt x="4990" y="831"/>
                          <a:pt x="5268" y="1108"/>
                        </a:cubicBezTo>
                        <a:cubicBezTo>
                          <a:pt x="5545" y="1386"/>
                          <a:pt x="6099" y="1663"/>
                          <a:pt x="6377" y="2217"/>
                        </a:cubicBezTo>
                        <a:cubicBezTo>
                          <a:pt x="6931" y="2771"/>
                          <a:pt x="6931" y="3602"/>
                          <a:pt x="6654" y="4434"/>
                        </a:cubicBezTo>
                        <a:cubicBezTo>
                          <a:pt x="6654" y="5265"/>
                          <a:pt x="5822" y="5819"/>
                          <a:pt x="5268" y="6097"/>
                        </a:cubicBezTo>
                        <a:cubicBezTo>
                          <a:pt x="4713" y="6097"/>
                          <a:pt x="4159" y="6097"/>
                          <a:pt x="3604" y="6097"/>
                        </a:cubicBezTo>
                        <a:cubicBezTo>
                          <a:pt x="3050" y="5819"/>
                          <a:pt x="3050" y="4988"/>
                          <a:pt x="3050" y="4434"/>
                        </a:cubicBezTo>
                        <a:cubicBezTo>
                          <a:pt x="3050" y="4157"/>
                          <a:pt x="3050" y="3879"/>
                          <a:pt x="3050" y="3602"/>
                        </a:cubicBezTo>
                        <a:cubicBezTo>
                          <a:pt x="3050" y="3325"/>
                          <a:pt x="3050" y="2771"/>
                          <a:pt x="2772" y="2217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926" name="Freeform 3925">
                    <a:extLst>
                      <a:ext uri="{FF2B5EF4-FFF2-40B4-BE49-F238E27FC236}">
                        <a16:creationId xmlns:a16="http://schemas.microsoft.com/office/drawing/2014/main" id="{D9D2DA30-B129-3977-D876-F0EF43E66FE7}"/>
                      </a:ext>
                    </a:extLst>
                  </p:cNvPr>
                  <p:cNvSpPr/>
                  <p:nvPr/>
                </p:nvSpPr>
                <p:spPr>
                  <a:xfrm>
                    <a:off x="9578893" y="3856876"/>
                    <a:ext cx="3604" cy="3602"/>
                  </a:xfrm>
                  <a:custGeom>
                    <a:avLst/>
                    <a:gdLst>
                      <a:gd name="connsiteX0" fmla="*/ 3604 w 3604"/>
                      <a:gd name="connsiteY0" fmla="*/ 2217 h 3602"/>
                      <a:gd name="connsiteX1" fmla="*/ 554 w 3604"/>
                      <a:gd name="connsiteY1" fmla="*/ 3602 h 3602"/>
                      <a:gd name="connsiteX2" fmla="*/ 0 w 3604"/>
                      <a:gd name="connsiteY2" fmla="*/ 3602 h 3602"/>
                      <a:gd name="connsiteX3" fmla="*/ 0 w 3604"/>
                      <a:gd name="connsiteY3" fmla="*/ 3325 h 3602"/>
                      <a:gd name="connsiteX4" fmla="*/ 0 w 3604"/>
                      <a:gd name="connsiteY4" fmla="*/ 2217 h 3602"/>
                      <a:gd name="connsiteX5" fmla="*/ 554 w 3604"/>
                      <a:gd name="connsiteY5" fmla="*/ 1386 h 3602"/>
                      <a:gd name="connsiteX6" fmla="*/ 3604 w 3604"/>
                      <a:gd name="connsiteY6" fmla="*/ 0 h 3602"/>
                      <a:gd name="connsiteX7" fmla="*/ 3604 w 3604"/>
                      <a:gd name="connsiteY7" fmla="*/ 0 h 3602"/>
                      <a:gd name="connsiteX8" fmla="*/ 3604 w 3604"/>
                      <a:gd name="connsiteY8" fmla="*/ 554 h 3602"/>
                      <a:gd name="connsiteX9" fmla="*/ 3604 w 3604"/>
                      <a:gd name="connsiteY9" fmla="*/ 1663 h 3602"/>
                      <a:gd name="connsiteX10" fmla="*/ 3604 w 3604"/>
                      <a:gd name="connsiteY10" fmla="*/ 1663 h 3602"/>
                      <a:gd name="connsiteX11" fmla="*/ 3049 w 3604"/>
                      <a:gd name="connsiteY11" fmla="*/ 1663 h 36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3604" h="3602">
                        <a:moveTo>
                          <a:pt x="3604" y="2217"/>
                        </a:moveTo>
                        <a:cubicBezTo>
                          <a:pt x="2772" y="2771"/>
                          <a:pt x="1663" y="3325"/>
                          <a:pt x="554" y="3602"/>
                        </a:cubicBezTo>
                        <a:cubicBezTo>
                          <a:pt x="554" y="3602"/>
                          <a:pt x="277" y="3602"/>
                          <a:pt x="0" y="3602"/>
                        </a:cubicBezTo>
                        <a:cubicBezTo>
                          <a:pt x="0" y="3602"/>
                          <a:pt x="0" y="3602"/>
                          <a:pt x="0" y="3325"/>
                        </a:cubicBezTo>
                        <a:cubicBezTo>
                          <a:pt x="0" y="3048"/>
                          <a:pt x="0" y="2771"/>
                          <a:pt x="0" y="2217"/>
                        </a:cubicBezTo>
                        <a:cubicBezTo>
                          <a:pt x="0" y="1940"/>
                          <a:pt x="277" y="1663"/>
                          <a:pt x="554" y="1386"/>
                        </a:cubicBezTo>
                        <a:cubicBezTo>
                          <a:pt x="1386" y="554"/>
                          <a:pt x="2495" y="0"/>
                          <a:pt x="3604" y="0"/>
                        </a:cubicBezTo>
                        <a:cubicBezTo>
                          <a:pt x="3604" y="0"/>
                          <a:pt x="3604" y="0"/>
                          <a:pt x="3604" y="0"/>
                        </a:cubicBezTo>
                        <a:cubicBezTo>
                          <a:pt x="3604" y="0"/>
                          <a:pt x="3604" y="277"/>
                          <a:pt x="3604" y="554"/>
                        </a:cubicBezTo>
                        <a:cubicBezTo>
                          <a:pt x="3604" y="831"/>
                          <a:pt x="3604" y="1109"/>
                          <a:pt x="3604" y="1663"/>
                        </a:cubicBezTo>
                        <a:cubicBezTo>
                          <a:pt x="3604" y="1663"/>
                          <a:pt x="3604" y="1663"/>
                          <a:pt x="3604" y="1663"/>
                        </a:cubicBezTo>
                        <a:cubicBezTo>
                          <a:pt x="3604" y="1663"/>
                          <a:pt x="3604" y="1663"/>
                          <a:pt x="3049" y="1663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927" name="Freeform 3926">
                    <a:extLst>
                      <a:ext uri="{FF2B5EF4-FFF2-40B4-BE49-F238E27FC236}">
                        <a16:creationId xmlns:a16="http://schemas.microsoft.com/office/drawing/2014/main" id="{6A92A48B-DC77-C817-0C6D-5F2F55797F62}"/>
                      </a:ext>
                    </a:extLst>
                  </p:cNvPr>
                  <p:cNvSpPr/>
                  <p:nvPr/>
                </p:nvSpPr>
                <p:spPr>
                  <a:xfrm>
                    <a:off x="9572794" y="3905095"/>
                    <a:ext cx="4990" cy="2216"/>
                  </a:xfrm>
                  <a:custGeom>
                    <a:avLst/>
                    <a:gdLst>
                      <a:gd name="connsiteX0" fmla="*/ 4990 w 4990"/>
                      <a:gd name="connsiteY0" fmla="*/ 1108 h 2216"/>
                      <a:gd name="connsiteX1" fmla="*/ 2495 w 4990"/>
                      <a:gd name="connsiteY1" fmla="*/ 2217 h 2216"/>
                      <a:gd name="connsiteX2" fmla="*/ 0 w 4990"/>
                      <a:gd name="connsiteY2" fmla="*/ 1108 h 2216"/>
                      <a:gd name="connsiteX3" fmla="*/ 2495 w 4990"/>
                      <a:gd name="connsiteY3" fmla="*/ 0 h 2216"/>
                      <a:gd name="connsiteX4" fmla="*/ 4990 w 4990"/>
                      <a:gd name="connsiteY4" fmla="*/ 1108 h 22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90" h="2216">
                        <a:moveTo>
                          <a:pt x="4990" y="1108"/>
                        </a:moveTo>
                        <a:cubicBezTo>
                          <a:pt x="4990" y="1721"/>
                          <a:pt x="3873" y="2217"/>
                          <a:pt x="2495" y="2217"/>
                        </a:cubicBezTo>
                        <a:cubicBezTo>
                          <a:pt x="1117" y="2217"/>
                          <a:pt x="0" y="1721"/>
                          <a:pt x="0" y="1108"/>
                        </a:cubicBezTo>
                        <a:cubicBezTo>
                          <a:pt x="0" y="496"/>
                          <a:pt x="1117" y="0"/>
                          <a:pt x="2495" y="0"/>
                        </a:cubicBezTo>
                        <a:cubicBezTo>
                          <a:pt x="3873" y="0"/>
                          <a:pt x="4990" y="496"/>
                          <a:pt x="4990" y="1108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928" name="Freeform 3927">
                    <a:extLst>
                      <a:ext uri="{FF2B5EF4-FFF2-40B4-BE49-F238E27FC236}">
                        <a16:creationId xmlns:a16="http://schemas.microsoft.com/office/drawing/2014/main" id="{4ADAB210-0578-43EE-C90F-B195E5912DF7}"/>
                      </a:ext>
                    </a:extLst>
                  </p:cNvPr>
                  <p:cNvSpPr/>
                  <p:nvPr/>
                </p:nvSpPr>
                <p:spPr>
                  <a:xfrm>
                    <a:off x="9649310" y="3945555"/>
                    <a:ext cx="2772" cy="2771"/>
                  </a:xfrm>
                  <a:custGeom>
                    <a:avLst/>
                    <a:gdLst>
                      <a:gd name="connsiteX0" fmla="*/ 2772 w 2772"/>
                      <a:gd name="connsiteY0" fmla="*/ 1386 h 2771"/>
                      <a:gd name="connsiteX1" fmla="*/ 1386 w 2772"/>
                      <a:gd name="connsiteY1" fmla="*/ 2771 h 2771"/>
                      <a:gd name="connsiteX2" fmla="*/ 0 w 2772"/>
                      <a:gd name="connsiteY2" fmla="*/ 1386 h 2771"/>
                      <a:gd name="connsiteX3" fmla="*/ 1386 w 2772"/>
                      <a:gd name="connsiteY3" fmla="*/ 0 h 2771"/>
                      <a:gd name="connsiteX4" fmla="*/ 2772 w 2772"/>
                      <a:gd name="connsiteY4" fmla="*/ 1386 h 27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72" h="2771">
                        <a:moveTo>
                          <a:pt x="2772" y="1386"/>
                        </a:moveTo>
                        <a:cubicBezTo>
                          <a:pt x="2772" y="2217"/>
                          <a:pt x="2218" y="2771"/>
                          <a:pt x="1386" y="2771"/>
                        </a:cubicBezTo>
                        <a:cubicBezTo>
                          <a:pt x="554" y="2771"/>
                          <a:pt x="0" y="2217"/>
                          <a:pt x="0" y="1386"/>
                        </a:cubicBezTo>
                        <a:cubicBezTo>
                          <a:pt x="0" y="554"/>
                          <a:pt x="554" y="0"/>
                          <a:pt x="1386" y="0"/>
                        </a:cubicBezTo>
                        <a:cubicBezTo>
                          <a:pt x="2218" y="0"/>
                          <a:pt x="2772" y="554"/>
                          <a:pt x="2772" y="1386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929" name="Freeform 3928">
                    <a:extLst>
                      <a:ext uri="{FF2B5EF4-FFF2-40B4-BE49-F238E27FC236}">
                        <a16:creationId xmlns:a16="http://schemas.microsoft.com/office/drawing/2014/main" id="{AA8BE08F-696D-78BA-101D-495C65AAB5DF}"/>
                      </a:ext>
                    </a:extLst>
                  </p:cNvPr>
                  <p:cNvSpPr/>
                  <p:nvPr/>
                </p:nvSpPr>
                <p:spPr>
                  <a:xfrm>
                    <a:off x="9670103" y="3926988"/>
                    <a:ext cx="2772" cy="3325"/>
                  </a:xfrm>
                  <a:custGeom>
                    <a:avLst/>
                    <a:gdLst>
                      <a:gd name="connsiteX0" fmla="*/ 2772 w 2772"/>
                      <a:gd name="connsiteY0" fmla="*/ 1663 h 3325"/>
                      <a:gd name="connsiteX1" fmla="*/ 1386 w 2772"/>
                      <a:gd name="connsiteY1" fmla="*/ 3326 h 3325"/>
                      <a:gd name="connsiteX2" fmla="*/ 0 w 2772"/>
                      <a:gd name="connsiteY2" fmla="*/ 1663 h 3325"/>
                      <a:gd name="connsiteX3" fmla="*/ 1386 w 2772"/>
                      <a:gd name="connsiteY3" fmla="*/ 0 h 3325"/>
                      <a:gd name="connsiteX4" fmla="*/ 2772 w 2772"/>
                      <a:gd name="connsiteY4" fmla="*/ 1663 h 33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72" h="3325">
                        <a:moveTo>
                          <a:pt x="2772" y="1663"/>
                        </a:moveTo>
                        <a:cubicBezTo>
                          <a:pt x="2772" y="2581"/>
                          <a:pt x="2152" y="3326"/>
                          <a:pt x="1386" y="3326"/>
                        </a:cubicBezTo>
                        <a:cubicBezTo>
                          <a:pt x="621" y="3326"/>
                          <a:pt x="0" y="2581"/>
                          <a:pt x="0" y="1663"/>
                        </a:cubicBezTo>
                        <a:cubicBezTo>
                          <a:pt x="0" y="744"/>
                          <a:pt x="621" y="0"/>
                          <a:pt x="1386" y="0"/>
                        </a:cubicBezTo>
                        <a:cubicBezTo>
                          <a:pt x="2152" y="0"/>
                          <a:pt x="2772" y="745"/>
                          <a:pt x="2772" y="1663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930" name="Freeform 3929">
                    <a:extLst>
                      <a:ext uri="{FF2B5EF4-FFF2-40B4-BE49-F238E27FC236}">
                        <a16:creationId xmlns:a16="http://schemas.microsoft.com/office/drawing/2014/main" id="{82CDC11D-BD62-7980-B62E-4A94F385CF2B}"/>
                      </a:ext>
                    </a:extLst>
                  </p:cNvPr>
                  <p:cNvSpPr/>
                  <p:nvPr/>
                </p:nvSpPr>
                <p:spPr>
                  <a:xfrm>
                    <a:off x="9689509" y="3892902"/>
                    <a:ext cx="3881" cy="2771"/>
                  </a:xfrm>
                  <a:custGeom>
                    <a:avLst/>
                    <a:gdLst>
                      <a:gd name="connsiteX0" fmla="*/ 3882 w 3881"/>
                      <a:gd name="connsiteY0" fmla="*/ 1386 h 2771"/>
                      <a:gd name="connsiteX1" fmla="*/ 1941 w 3881"/>
                      <a:gd name="connsiteY1" fmla="*/ 2771 h 2771"/>
                      <a:gd name="connsiteX2" fmla="*/ 0 w 3881"/>
                      <a:gd name="connsiteY2" fmla="*/ 1386 h 2771"/>
                      <a:gd name="connsiteX3" fmla="*/ 1941 w 3881"/>
                      <a:gd name="connsiteY3" fmla="*/ 0 h 2771"/>
                      <a:gd name="connsiteX4" fmla="*/ 3882 w 3881"/>
                      <a:gd name="connsiteY4" fmla="*/ 1386 h 27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81" h="2771">
                        <a:moveTo>
                          <a:pt x="3882" y="1386"/>
                        </a:moveTo>
                        <a:cubicBezTo>
                          <a:pt x="3882" y="2217"/>
                          <a:pt x="3050" y="2771"/>
                          <a:pt x="1941" y="2771"/>
                        </a:cubicBezTo>
                        <a:cubicBezTo>
                          <a:pt x="832" y="2771"/>
                          <a:pt x="0" y="2217"/>
                          <a:pt x="0" y="1386"/>
                        </a:cubicBezTo>
                        <a:cubicBezTo>
                          <a:pt x="0" y="554"/>
                          <a:pt x="832" y="0"/>
                          <a:pt x="1941" y="0"/>
                        </a:cubicBezTo>
                        <a:cubicBezTo>
                          <a:pt x="3050" y="0"/>
                          <a:pt x="3882" y="554"/>
                          <a:pt x="3882" y="1386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931" name="Freeform 3930">
                    <a:extLst>
                      <a:ext uri="{FF2B5EF4-FFF2-40B4-BE49-F238E27FC236}">
                        <a16:creationId xmlns:a16="http://schemas.microsoft.com/office/drawing/2014/main" id="{C060E1CD-6E81-3F96-FB70-A20BEF906E21}"/>
                      </a:ext>
                    </a:extLst>
                  </p:cNvPr>
                  <p:cNvSpPr/>
                  <p:nvPr/>
                </p:nvSpPr>
                <p:spPr>
                  <a:xfrm>
                    <a:off x="9712797" y="3874058"/>
                    <a:ext cx="3881" cy="3325"/>
                  </a:xfrm>
                  <a:custGeom>
                    <a:avLst/>
                    <a:gdLst>
                      <a:gd name="connsiteX0" fmla="*/ 3881 w 3881"/>
                      <a:gd name="connsiteY0" fmla="*/ 1663 h 3325"/>
                      <a:gd name="connsiteX1" fmla="*/ 1941 w 3881"/>
                      <a:gd name="connsiteY1" fmla="*/ 3326 h 3325"/>
                      <a:gd name="connsiteX2" fmla="*/ 0 w 3881"/>
                      <a:gd name="connsiteY2" fmla="*/ 1663 h 3325"/>
                      <a:gd name="connsiteX3" fmla="*/ 1941 w 3881"/>
                      <a:gd name="connsiteY3" fmla="*/ 0 h 3325"/>
                      <a:gd name="connsiteX4" fmla="*/ 3881 w 3881"/>
                      <a:gd name="connsiteY4" fmla="*/ 1663 h 33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81" h="3325">
                        <a:moveTo>
                          <a:pt x="3881" y="1663"/>
                        </a:moveTo>
                        <a:cubicBezTo>
                          <a:pt x="3881" y="2494"/>
                          <a:pt x="3049" y="3326"/>
                          <a:pt x="1941" y="3326"/>
                        </a:cubicBezTo>
                        <a:cubicBezTo>
                          <a:pt x="831" y="3326"/>
                          <a:pt x="0" y="2771"/>
                          <a:pt x="0" y="1663"/>
                        </a:cubicBezTo>
                        <a:cubicBezTo>
                          <a:pt x="0" y="554"/>
                          <a:pt x="831" y="0"/>
                          <a:pt x="1941" y="0"/>
                        </a:cubicBezTo>
                        <a:cubicBezTo>
                          <a:pt x="3049" y="0"/>
                          <a:pt x="3881" y="554"/>
                          <a:pt x="3881" y="1663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932" name="Freeform 3931">
                    <a:extLst>
                      <a:ext uri="{FF2B5EF4-FFF2-40B4-BE49-F238E27FC236}">
                        <a16:creationId xmlns:a16="http://schemas.microsoft.com/office/drawing/2014/main" id="{A7414E98-A394-21EB-318B-0EDC1B41A846}"/>
                      </a:ext>
                    </a:extLst>
                  </p:cNvPr>
                  <p:cNvSpPr/>
                  <p:nvPr/>
                </p:nvSpPr>
                <p:spPr>
                  <a:xfrm>
                    <a:off x="9690341" y="3924217"/>
                    <a:ext cx="5544" cy="6096"/>
                  </a:xfrm>
                  <a:custGeom>
                    <a:avLst/>
                    <a:gdLst>
                      <a:gd name="connsiteX0" fmla="*/ 278 w 5544"/>
                      <a:gd name="connsiteY0" fmla="*/ 3603 h 6096"/>
                      <a:gd name="connsiteX1" fmla="*/ 278 w 5544"/>
                      <a:gd name="connsiteY1" fmla="*/ 3326 h 6096"/>
                      <a:gd name="connsiteX2" fmla="*/ 278 w 5544"/>
                      <a:gd name="connsiteY2" fmla="*/ 2771 h 6096"/>
                      <a:gd name="connsiteX3" fmla="*/ 1386 w 5544"/>
                      <a:gd name="connsiteY3" fmla="*/ 1940 h 6096"/>
                      <a:gd name="connsiteX4" fmla="*/ 1664 w 5544"/>
                      <a:gd name="connsiteY4" fmla="*/ 1940 h 6096"/>
                      <a:gd name="connsiteX5" fmla="*/ 1664 w 5544"/>
                      <a:gd name="connsiteY5" fmla="*/ 1663 h 6096"/>
                      <a:gd name="connsiteX6" fmla="*/ 2218 w 5544"/>
                      <a:gd name="connsiteY6" fmla="*/ 1109 h 6096"/>
                      <a:gd name="connsiteX7" fmla="*/ 2772 w 5544"/>
                      <a:gd name="connsiteY7" fmla="*/ 832 h 6096"/>
                      <a:gd name="connsiteX8" fmla="*/ 3050 w 5544"/>
                      <a:gd name="connsiteY8" fmla="*/ 554 h 6096"/>
                      <a:gd name="connsiteX9" fmla="*/ 3604 w 5544"/>
                      <a:gd name="connsiteY9" fmla="*/ 0 h 6096"/>
                      <a:gd name="connsiteX10" fmla="*/ 3881 w 5544"/>
                      <a:gd name="connsiteY10" fmla="*/ 0 h 6096"/>
                      <a:gd name="connsiteX11" fmla="*/ 4159 w 5544"/>
                      <a:gd name="connsiteY11" fmla="*/ 0 h 6096"/>
                      <a:gd name="connsiteX12" fmla="*/ 4990 w 5544"/>
                      <a:gd name="connsiteY12" fmla="*/ 277 h 6096"/>
                      <a:gd name="connsiteX13" fmla="*/ 4990 w 5544"/>
                      <a:gd name="connsiteY13" fmla="*/ 1109 h 6096"/>
                      <a:gd name="connsiteX14" fmla="*/ 4990 w 5544"/>
                      <a:gd name="connsiteY14" fmla="*/ 1109 h 6096"/>
                      <a:gd name="connsiteX15" fmla="*/ 4990 w 5544"/>
                      <a:gd name="connsiteY15" fmla="*/ 1109 h 6096"/>
                      <a:gd name="connsiteX16" fmla="*/ 5545 w 5544"/>
                      <a:gd name="connsiteY16" fmla="*/ 2217 h 6096"/>
                      <a:gd name="connsiteX17" fmla="*/ 5545 w 5544"/>
                      <a:gd name="connsiteY17" fmla="*/ 3326 h 6096"/>
                      <a:gd name="connsiteX18" fmla="*/ 4990 w 5544"/>
                      <a:gd name="connsiteY18" fmla="*/ 4157 h 6096"/>
                      <a:gd name="connsiteX19" fmla="*/ 4436 w 5544"/>
                      <a:gd name="connsiteY19" fmla="*/ 4711 h 6096"/>
                      <a:gd name="connsiteX20" fmla="*/ 4436 w 5544"/>
                      <a:gd name="connsiteY20" fmla="*/ 4988 h 6096"/>
                      <a:gd name="connsiteX21" fmla="*/ 3604 w 5544"/>
                      <a:gd name="connsiteY21" fmla="*/ 6097 h 6096"/>
                      <a:gd name="connsiteX22" fmla="*/ 2495 w 5544"/>
                      <a:gd name="connsiteY22" fmla="*/ 6097 h 6096"/>
                      <a:gd name="connsiteX23" fmla="*/ 1109 w 5544"/>
                      <a:gd name="connsiteY23" fmla="*/ 5542 h 6096"/>
                      <a:gd name="connsiteX24" fmla="*/ 832 w 5544"/>
                      <a:gd name="connsiteY24" fmla="*/ 5542 h 6096"/>
                      <a:gd name="connsiteX25" fmla="*/ 832 w 5544"/>
                      <a:gd name="connsiteY25" fmla="*/ 4711 h 6096"/>
                      <a:gd name="connsiteX26" fmla="*/ 0 w 5544"/>
                      <a:gd name="connsiteY26" fmla="*/ 3880 h 60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</a:cxnLst>
                    <a:rect l="l" t="t" r="r" b="b"/>
                    <a:pathLst>
                      <a:path w="5544" h="6096">
                        <a:moveTo>
                          <a:pt x="278" y="3603"/>
                        </a:moveTo>
                        <a:cubicBezTo>
                          <a:pt x="278" y="3603"/>
                          <a:pt x="278" y="3603"/>
                          <a:pt x="278" y="3326"/>
                        </a:cubicBezTo>
                        <a:cubicBezTo>
                          <a:pt x="278" y="3326"/>
                          <a:pt x="278" y="3049"/>
                          <a:pt x="278" y="2771"/>
                        </a:cubicBezTo>
                        <a:cubicBezTo>
                          <a:pt x="278" y="2494"/>
                          <a:pt x="832" y="1940"/>
                          <a:pt x="1386" y="1940"/>
                        </a:cubicBezTo>
                        <a:cubicBezTo>
                          <a:pt x="1386" y="1940"/>
                          <a:pt x="1386" y="1940"/>
                          <a:pt x="1664" y="1940"/>
                        </a:cubicBezTo>
                        <a:cubicBezTo>
                          <a:pt x="1664" y="1940"/>
                          <a:pt x="1664" y="1940"/>
                          <a:pt x="1664" y="1663"/>
                        </a:cubicBezTo>
                        <a:cubicBezTo>
                          <a:pt x="1664" y="1663"/>
                          <a:pt x="1941" y="1109"/>
                          <a:pt x="2218" y="1109"/>
                        </a:cubicBezTo>
                        <a:cubicBezTo>
                          <a:pt x="2218" y="1109"/>
                          <a:pt x="2772" y="1109"/>
                          <a:pt x="2772" y="832"/>
                        </a:cubicBezTo>
                        <a:cubicBezTo>
                          <a:pt x="2772" y="832"/>
                          <a:pt x="2772" y="832"/>
                          <a:pt x="3050" y="554"/>
                        </a:cubicBezTo>
                        <a:cubicBezTo>
                          <a:pt x="3050" y="554"/>
                          <a:pt x="3604" y="277"/>
                          <a:pt x="3604" y="0"/>
                        </a:cubicBezTo>
                        <a:cubicBezTo>
                          <a:pt x="3604" y="0"/>
                          <a:pt x="3604" y="0"/>
                          <a:pt x="3881" y="0"/>
                        </a:cubicBezTo>
                        <a:cubicBezTo>
                          <a:pt x="3881" y="0"/>
                          <a:pt x="3881" y="0"/>
                          <a:pt x="4159" y="0"/>
                        </a:cubicBezTo>
                        <a:cubicBezTo>
                          <a:pt x="4159" y="0"/>
                          <a:pt x="4713" y="0"/>
                          <a:pt x="4990" y="277"/>
                        </a:cubicBezTo>
                        <a:cubicBezTo>
                          <a:pt x="4990" y="277"/>
                          <a:pt x="4990" y="832"/>
                          <a:pt x="4990" y="1109"/>
                        </a:cubicBezTo>
                        <a:cubicBezTo>
                          <a:pt x="4990" y="1109"/>
                          <a:pt x="4990" y="1109"/>
                          <a:pt x="4990" y="1109"/>
                        </a:cubicBezTo>
                        <a:cubicBezTo>
                          <a:pt x="4990" y="1109"/>
                          <a:pt x="4990" y="1109"/>
                          <a:pt x="4990" y="1109"/>
                        </a:cubicBezTo>
                        <a:cubicBezTo>
                          <a:pt x="5267" y="1386"/>
                          <a:pt x="5545" y="1940"/>
                          <a:pt x="5545" y="2217"/>
                        </a:cubicBezTo>
                        <a:cubicBezTo>
                          <a:pt x="5545" y="2494"/>
                          <a:pt x="5545" y="2771"/>
                          <a:pt x="5545" y="3326"/>
                        </a:cubicBezTo>
                        <a:cubicBezTo>
                          <a:pt x="5545" y="3603"/>
                          <a:pt x="5267" y="3880"/>
                          <a:pt x="4990" y="4157"/>
                        </a:cubicBezTo>
                        <a:cubicBezTo>
                          <a:pt x="4990" y="4157"/>
                          <a:pt x="4436" y="4157"/>
                          <a:pt x="4436" y="4711"/>
                        </a:cubicBezTo>
                        <a:cubicBezTo>
                          <a:pt x="4436" y="4711"/>
                          <a:pt x="4436" y="4711"/>
                          <a:pt x="4436" y="4988"/>
                        </a:cubicBezTo>
                        <a:cubicBezTo>
                          <a:pt x="4436" y="5542"/>
                          <a:pt x="4159" y="5820"/>
                          <a:pt x="3604" y="6097"/>
                        </a:cubicBezTo>
                        <a:cubicBezTo>
                          <a:pt x="3050" y="6097"/>
                          <a:pt x="2772" y="6097"/>
                          <a:pt x="2495" y="6097"/>
                        </a:cubicBezTo>
                        <a:cubicBezTo>
                          <a:pt x="1941" y="6097"/>
                          <a:pt x="1664" y="6097"/>
                          <a:pt x="1109" y="5542"/>
                        </a:cubicBezTo>
                        <a:cubicBezTo>
                          <a:pt x="1109" y="5542"/>
                          <a:pt x="1109" y="5542"/>
                          <a:pt x="832" y="5542"/>
                        </a:cubicBezTo>
                        <a:cubicBezTo>
                          <a:pt x="832" y="5542"/>
                          <a:pt x="832" y="4988"/>
                          <a:pt x="832" y="4711"/>
                        </a:cubicBezTo>
                        <a:cubicBezTo>
                          <a:pt x="554" y="4434"/>
                          <a:pt x="278" y="4157"/>
                          <a:pt x="0" y="3880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933" name="Freeform 3932">
                    <a:extLst>
                      <a:ext uri="{FF2B5EF4-FFF2-40B4-BE49-F238E27FC236}">
                        <a16:creationId xmlns:a16="http://schemas.microsoft.com/office/drawing/2014/main" id="{25589B4F-9586-A9FC-1E47-DD7CF200297A}"/>
                      </a:ext>
                    </a:extLst>
                  </p:cNvPr>
                  <p:cNvSpPr/>
                  <p:nvPr/>
                </p:nvSpPr>
                <p:spPr>
                  <a:xfrm>
                    <a:off x="9726659" y="3918120"/>
                    <a:ext cx="3326" cy="2771"/>
                  </a:xfrm>
                  <a:custGeom>
                    <a:avLst/>
                    <a:gdLst>
                      <a:gd name="connsiteX0" fmla="*/ 3327 w 3326"/>
                      <a:gd name="connsiteY0" fmla="*/ 1386 h 2771"/>
                      <a:gd name="connsiteX1" fmla="*/ 1663 w 3326"/>
                      <a:gd name="connsiteY1" fmla="*/ 2771 h 2771"/>
                      <a:gd name="connsiteX2" fmla="*/ 0 w 3326"/>
                      <a:gd name="connsiteY2" fmla="*/ 1386 h 2771"/>
                      <a:gd name="connsiteX3" fmla="*/ 1663 w 3326"/>
                      <a:gd name="connsiteY3" fmla="*/ 0 h 2771"/>
                      <a:gd name="connsiteX4" fmla="*/ 3327 w 3326"/>
                      <a:gd name="connsiteY4" fmla="*/ 1386 h 27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26" h="2771">
                        <a:moveTo>
                          <a:pt x="3327" y="1386"/>
                        </a:moveTo>
                        <a:cubicBezTo>
                          <a:pt x="3327" y="2217"/>
                          <a:pt x="2495" y="2771"/>
                          <a:pt x="1663" y="2771"/>
                        </a:cubicBezTo>
                        <a:cubicBezTo>
                          <a:pt x="831" y="2771"/>
                          <a:pt x="0" y="2217"/>
                          <a:pt x="0" y="1386"/>
                        </a:cubicBezTo>
                        <a:cubicBezTo>
                          <a:pt x="0" y="554"/>
                          <a:pt x="831" y="0"/>
                          <a:pt x="1663" y="0"/>
                        </a:cubicBezTo>
                        <a:cubicBezTo>
                          <a:pt x="2495" y="0"/>
                          <a:pt x="3327" y="554"/>
                          <a:pt x="3327" y="1386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934" name="Freeform 3933">
                    <a:extLst>
                      <a:ext uri="{FF2B5EF4-FFF2-40B4-BE49-F238E27FC236}">
                        <a16:creationId xmlns:a16="http://schemas.microsoft.com/office/drawing/2014/main" id="{2B793AB9-6106-B466-0BBB-05CAE8B3322F}"/>
                      </a:ext>
                    </a:extLst>
                  </p:cNvPr>
                  <p:cNvSpPr/>
                  <p:nvPr/>
                </p:nvSpPr>
                <p:spPr>
                  <a:xfrm>
                    <a:off x="9735807" y="3923385"/>
                    <a:ext cx="1663" cy="3325"/>
                  </a:xfrm>
                  <a:custGeom>
                    <a:avLst/>
                    <a:gdLst>
                      <a:gd name="connsiteX0" fmla="*/ 1664 w 1663"/>
                      <a:gd name="connsiteY0" fmla="*/ 1663 h 3325"/>
                      <a:gd name="connsiteX1" fmla="*/ 832 w 1663"/>
                      <a:gd name="connsiteY1" fmla="*/ 3325 h 3325"/>
                      <a:gd name="connsiteX2" fmla="*/ 0 w 1663"/>
                      <a:gd name="connsiteY2" fmla="*/ 1663 h 3325"/>
                      <a:gd name="connsiteX3" fmla="*/ 832 w 1663"/>
                      <a:gd name="connsiteY3" fmla="*/ 0 h 3325"/>
                      <a:gd name="connsiteX4" fmla="*/ 1664 w 1663"/>
                      <a:gd name="connsiteY4" fmla="*/ 1663 h 33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63" h="3325">
                        <a:moveTo>
                          <a:pt x="1664" y="1663"/>
                        </a:moveTo>
                        <a:cubicBezTo>
                          <a:pt x="1664" y="2494"/>
                          <a:pt x="1386" y="3325"/>
                          <a:pt x="832" y="3325"/>
                        </a:cubicBezTo>
                        <a:cubicBezTo>
                          <a:pt x="278" y="3325"/>
                          <a:pt x="0" y="2494"/>
                          <a:pt x="0" y="1663"/>
                        </a:cubicBezTo>
                        <a:cubicBezTo>
                          <a:pt x="0" y="831"/>
                          <a:pt x="278" y="0"/>
                          <a:pt x="832" y="0"/>
                        </a:cubicBezTo>
                        <a:cubicBezTo>
                          <a:pt x="1386" y="0"/>
                          <a:pt x="1664" y="831"/>
                          <a:pt x="1664" y="1663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935" name="Freeform 3934">
                    <a:extLst>
                      <a:ext uri="{FF2B5EF4-FFF2-40B4-BE49-F238E27FC236}">
                        <a16:creationId xmlns:a16="http://schemas.microsoft.com/office/drawing/2014/main" id="{092E4901-95EF-3146-1107-53BF0567B9C7}"/>
                      </a:ext>
                    </a:extLst>
                  </p:cNvPr>
                  <p:cNvSpPr/>
                  <p:nvPr/>
                </p:nvSpPr>
                <p:spPr>
                  <a:xfrm>
                    <a:off x="9739966" y="3921723"/>
                    <a:ext cx="1663" cy="2216"/>
                  </a:xfrm>
                  <a:custGeom>
                    <a:avLst/>
                    <a:gdLst>
                      <a:gd name="connsiteX0" fmla="*/ 1663 w 1663"/>
                      <a:gd name="connsiteY0" fmla="*/ 1108 h 2216"/>
                      <a:gd name="connsiteX1" fmla="*/ 832 w 1663"/>
                      <a:gd name="connsiteY1" fmla="*/ 2217 h 2216"/>
                      <a:gd name="connsiteX2" fmla="*/ 0 w 1663"/>
                      <a:gd name="connsiteY2" fmla="*/ 1108 h 2216"/>
                      <a:gd name="connsiteX3" fmla="*/ 832 w 1663"/>
                      <a:gd name="connsiteY3" fmla="*/ 0 h 2216"/>
                      <a:gd name="connsiteX4" fmla="*/ 1663 w 1663"/>
                      <a:gd name="connsiteY4" fmla="*/ 1108 h 22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63" h="2216">
                        <a:moveTo>
                          <a:pt x="1663" y="1108"/>
                        </a:moveTo>
                        <a:cubicBezTo>
                          <a:pt x="1663" y="1721"/>
                          <a:pt x="1291" y="2217"/>
                          <a:pt x="832" y="2217"/>
                        </a:cubicBezTo>
                        <a:cubicBezTo>
                          <a:pt x="372" y="2217"/>
                          <a:pt x="0" y="1721"/>
                          <a:pt x="0" y="1108"/>
                        </a:cubicBezTo>
                        <a:cubicBezTo>
                          <a:pt x="0" y="496"/>
                          <a:pt x="372" y="0"/>
                          <a:pt x="832" y="0"/>
                        </a:cubicBezTo>
                        <a:cubicBezTo>
                          <a:pt x="1291" y="0"/>
                          <a:pt x="1663" y="496"/>
                          <a:pt x="1663" y="1108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936" name="Freeform 3935">
                    <a:extLst>
                      <a:ext uri="{FF2B5EF4-FFF2-40B4-BE49-F238E27FC236}">
                        <a16:creationId xmlns:a16="http://schemas.microsoft.com/office/drawing/2014/main" id="{572B7651-54B3-4EEE-3B4E-187F3A0501E9}"/>
                      </a:ext>
                    </a:extLst>
                  </p:cNvPr>
                  <p:cNvSpPr/>
                  <p:nvPr/>
                </p:nvSpPr>
                <p:spPr>
                  <a:xfrm>
                    <a:off x="9742184" y="3922277"/>
                    <a:ext cx="1663" cy="2216"/>
                  </a:xfrm>
                  <a:custGeom>
                    <a:avLst/>
                    <a:gdLst>
                      <a:gd name="connsiteX0" fmla="*/ 1664 w 1663"/>
                      <a:gd name="connsiteY0" fmla="*/ 1109 h 2216"/>
                      <a:gd name="connsiteX1" fmla="*/ 832 w 1663"/>
                      <a:gd name="connsiteY1" fmla="*/ 2217 h 2216"/>
                      <a:gd name="connsiteX2" fmla="*/ 0 w 1663"/>
                      <a:gd name="connsiteY2" fmla="*/ 1109 h 2216"/>
                      <a:gd name="connsiteX3" fmla="*/ 832 w 1663"/>
                      <a:gd name="connsiteY3" fmla="*/ 0 h 2216"/>
                      <a:gd name="connsiteX4" fmla="*/ 1664 w 1663"/>
                      <a:gd name="connsiteY4" fmla="*/ 1109 h 22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63" h="2216">
                        <a:moveTo>
                          <a:pt x="1664" y="1109"/>
                        </a:moveTo>
                        <a:cubicBezTo>
                          <a:pt x="1664" y="1721"/>
                          <a:pt x="1291" y="2217"/>
                          <a:pt x="832" y="2217"/>
                        </a:cubicBezTo>
                        <a:cubicBezTo>
                          <a:pt x="372" y="2217"/>
                          <a:pt x="0" y="1721"/>
                          <a:pt x="0" y="1109"/>
                        </a:cubicBezTo>
                        <a:cubicBezTo>
                          <a:pt x="0" y="496"/>
                          <a:pt x="372" y="0"/>
                          <a:pt x="832" y="0"/>
                        </a:cubicBezTo>
                        <a:cubicBezTo>
                          <a:pt x="1291" y="0"/>
                          <a:pt x="1664" y="496"/>
                          <a:pt x="1664" y="1109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937" name="Freeform 3936">
                    <a:extLst>
                      <a:ext uri="{FF2B5EF4-FFF2-40B4-BE49-F238E27FC236}">
                        <a16:creationId xmlns:a16="http://schemas.microsoft.com/office/drawing/2014/main" id="{8D9E4A1D-9546-BBCE-30B2-5537563ABA20}"/>
                      </a:ext>
                    </a:extLst>
                  </p:cNvPr>
                  <p:cNvSpPr/>
                  <p:nvPr/>
                </p:nvSpPr>
                <p:spPr>
                  <a:xfrm>
                    <a:off x="9751887" y="3906481"/>
                    <a:ext cx="2495" cy="2493"/>
                  </a:xfrm>
                  <a:custGeom>
                    <a:avLst/>
                    <a:gdLst>
                      <a:gd name="connsiteX0" fmla="*/ 2496 w 2495"/>
                      <a:gd name="connsiteY0" fmla="*/ 831 h 2493"/>
                      <a:gd name="connsiteX1" fmla="*/ 2496 w 2495"/>
                      <a:gd name="connsiteY1" fmla="*/ 1663 h 2493"/>
                      <a:gd name="connsiteX2" fmla="*/ 2496 w 2495"/>
                      <a:gd name="connsiteY2" fmla="*/ 2494 h 2493"/>
                      <a:gd name="connsiteX3" fmla="*/ 1664 w 2495"/>
                      <a:gd name="connsiteY3" fmla="*/ 2494 h 2493"/>
                      <a:gd name="connsiteX4" fmla="*/ 554 w 2495"/>
                      <a:gd name="connsiteY4" fmla="*/ 2494 h 2493"/>
                      <a:gd name="connsiteX5" fmla="*/ 554 w 2495"/>
                      <a:gd name="connsiteY5" fmla="*/ 2494 h 2493"/>
                      <a:gd name="connsiteX6" fmla="*/ 0 w 2495"/>
                      <a:gd name="connsiteY6" fmla="*/ 1940 h 2493"/>
                      <a:gd name="connsiteX7" fmla="*/ 0 w 2495"/>
                      <a:gd name="connsiteY7" fmla="*/ 1108 h 2493"/>
                      <a:gd name="connsiteX8" fmla="*/ 554 w 2495"/>
                      <a:gd name="connsiteY8" fmla="*/ 277 h 2493"/>
                      <a:gd name="connsiteX9" fmla="*/ 1109 w 2495"/>
                      <a:gd name="connsiteY9" fmla="*/ 0 h 2493"/>
                      <a:gd name="connsiteX10" fmla="*/ 1664 w 2495"/>
                      <a:gd name="connsiteY10" fmla="*/ 0 h 2493"/>
                      <a:gd name="connsiteX11" fmla="*/ 1941 w 2495"/>
                      <a:gd name="connsiteY11" fmla="*/ 277 h 2493"/>
                      <a:gd name="connsiteX12" fmla="*/ 2218 w 2495"/>
                      <a:gd name="connsiteY12" fmla="*/ 831 h 24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2495" h="2493">
                        <a:moveTo>
                          <a:pt x="2496" y="831"/>
                        </a:moveTo>
                        <a:cubicBezTo>
                          <a:pt x="2496" y="831"/>
                          <a:pt x="2496" y="1386"/>
                          <a:pt x="2496" y="1663"/>
                        </a:cubicBezTo>
                        <a:cubicBezTo>
                          <a:pt x="2496" y="1663"/>
                          <a:pt x="2496" y="2217"/>
                          <a:pt x="2496" y="2494"/>
                        </a:cubicBezTo>
                        <a:cubicBezTo>
                          <a:pt x="2496" y="2494"/>
                          <a:pt x="1941" y="2494"/>
                          <a:pt x="1664" y="2494"/>
                        </a:cubicBezTo>
                        <a:cubicBezTo>
                          <a:pt x="1386" y="2494"/>
                          <a:pt x="832" y="2494"/>
                          <a:pt x="554" y="2494"/>
                        </a:cubicBezTo>
                        <a:cubicBezTo>
                          <a:pt x="554" y="2494"/>
                          <a:pt x="554" y="2494"/>
                          <a:pt x="554" y="2494"/>
                        </a:cubicBezTo>
                        <a:cubicBezTo>
                          <a:pt x="554" y="2494"/>
                          <a:pt x="278" y="2217"/>
                          <a:pt x="0" y="1940"/>
                        </a:cubicBezTo>
                        <a:cubicBezTo>
                          <a:pt x="0" y="1940"/>
                          <a:pt x="0" y="1386"/>
                          <a:pt x="0" y="1108"/>
                        </a:cubicBezTo>
                        <a:cubicBezTo>
                          <a:pt x="0" y="831"/>
                          <a:pt x="278" y="554"/>
                          <a:pt x="554" y="277"/>
                        </a:cubicBezTo>
                        <a:cubicBezTo>
                          <a:pt x="554" y="277"/>
                          <a:pt x="832" y="0"/>
                          <a:pt x="1109" y="0"/>
                        </a:cubicBezTo>
                        <a:cubicBezTo>
                          <a:pt x="1109" y="0"/>
                          <a:pt x="1664" y="0"/>
                          <a:pt x="1664" y="0"/>
                        </a:cubicBezTo>
                        <a:cubicBezTo>
                          <a:pt x="1664" y="0"/>
                          <a:pt x="1664" y="0"/>
                          <a:pt x="1941" y="277"/>
                        </a:cubicBezTo>
                        <a:cubicBezTo>
                          <a:pt x="1941" y="277"/>
                          <a:pt x="1941" y="277"/>
                          <a:pt x="2218" y="831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938" name="Freeform 3937">
                    <a:extLst>
                      <a:ext uri="{FF2B5EF4-FFF2-40B4-BE49-F238E27FC236}">
                        <a16:creationId xmlns:a16="http://schemas.microsoft.com/office/drawing/2014/main" id="{DF5C2416-942B-2D10-11DA-329A1CDAE82A}"/>
                      </a:ext>
                    </a:extLst>
                  </p:cNvPr>
                  <p:cNvSpPr/>
                  <p:nvPr/>
                </p:nvSpPr>
                <p:spPr>
                  <a:xfrm>
                    <a:off x="9776561" y="3905927"/>
                    <a:ext cx="1940" cy="2331"/>
                  </a:xfrm>
                  <a:custGeom>
                    <a:avLst/>
                    <a:gdLst>
                      <a:gd name="connsiteX0" fmla="*/ 554 w 1940"/>
                      <a:gd name="connsiteY0" fmla="*/ 554 h 2331"/>
                      <a:gd name="connsiteX1" fmla="*/ 554 w 1940"/>
                      <a:gd name="connsiteY1" fmla="*/ 1940 h 2331"/>
                      <a:gd name="connsiteX2" fmla="*/ 1663 w 1940"/>
                      <a:gd name="connsiteY2" fmla="*/ 2217 h 2331"/>
                      <a:gd name="connsiteX3" fmla="*/ 1941 w 1940"/>
                      <a:gd name="connsiteY3" fmla="*/ 1663 h 2331"/>
                      <a:gd name="connsiteX4" fmla="*/ 1941 w 1940"/>
                      <a:gd name="connsiteY4" fmla="*/ 1386 h 2331"/>
                      <a:gd name="connsiteX5" fmla="*/ 1941 w 1940"/>
                      <a:gd name="connsiteY5" fmla="*/ 832 h 2331"/>
                      <a:gd name="connsiteX6" fmla="*/ 1941 w 1940"/>
                      <a:gd name="connsiteY6" fmla="*/ 277 h 2331"/>
                      <a:gd name="connsiteX7" fmla="*/ 1109 w 1940"/>
                      <a:gd name="connsiteY7" fmla="*/ 0 h 2331"/>
                      <a:gd name="connsiteX8" fmla="*/ 554 w 1940"/>
                      <a:gd name="connsiteY8" fmla="*/ 0 h 2331"/>
                      <a:gd name="connsiteX9" fmla="*/ 0 w 1940"/>
                      <a:gd name="connsiteY9" fmla="*/ 554 h 23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940" h="2331">
                        <a:moveTo>
                          <a:pt x="554" y="554"/>
                        </a:moveTo>
                        <a:cubicBezTo>
                          <a:pt x="554" y="1109"/>
                          <a:pt x="554" y="1386"/>
                          <a:pt x="554" y="1940"/>
                        </a:cubicBezTo>
                        <a:cubicBezTo>
                          <a:pt x="554" y="2217"/>
                          <a:pt x="1386" y="2494"/>
                          <a:pt x="1663" y="2217"/>
                        </a:cubicBezTo>
                        <a:cubicBezTo>
                          <a:pt x="1663" y="2217"/>
                          <a:pt x="1941" y="1940"/>
                          <a:pt x="1941" y="1663"/>
                        </a:cubicBezTo>
                        <a:cubicBezTo>
                          <a:pt x="1941" y="1663"/>
                          <a:pt x="1941" y="1386"/>
                          <a:pt x="1941" y="1386"/>
                        </a:cubicBezTo>
                        <a:cubicBezTo>
                          <a:pt x="1941" y="1386"/>
                          <a:pt x="1941" y="1109"/>
                          <a:pt x="1941" y="832"/>
                        </a:cubicBezTo>
                        <a:cubicBezTo>
                          <a:pt x="1941" y="832"/>
                          <a:pt x="1941" y="554"/>
                          <a:pt x="1941" y="277"/>
                        </a:cubicBezTo>
                        <a:cubicBezTo>
                          <a:pt x="1941" y="277"/>
                          <a:pt x="1386" y="0"/>
                          <a:pt x="1109" y="0"/>
                        </a:cubicBezTo>
                        <a:cubicBezTo>
                          <a:pt x="1109" y="0"/>
                          <a:pt x="554" y="0"/>
                          <a:pt x="554" y="0"/>
                        </a:cubicBezTo>
                        <a:cubicBezTo>
                          <a:pt x="554" y="0"/>
                          <a:pt x="0" y="277"/>
                          <a:pt x="0" y="554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939" name="Freeform 3938">
                    <a:extLst>
                      <a:ext uri="{FF2B5EF4-FFF2-40B4-BE49-F238E27FC236}">
                        <a16:creationId xmlns:a16="http://schemas.microsoft.com/office/drawing/2014/main" id="{C5563228-9C32-AFC6-5097-4859A5616B0E}"/>
                      </a:ext>
                    </a:extLst>
                  </p:cNvPr>
                  <p:cNvSpPr/>
                  <p:nvPr/>
                </p:nvSpPr>
                <p:spPr>
                  <a:xfrm>
                    <a:off x="9761313" y="3928096"/>
                    <a:ext cx="1662" cy="2217"/>
                  </a:xfrm>
                  <a:custGeom>
                    <a:avLst/>
                    <a:gdLst>
                      <a:gd name="connsiteX0" fmla="*/ 1663 w 1662"/>
                      <a:gd name="connsiteY0" fmla="*/ 1109 h 2217"/>
                      <a:gd name="connsiteX1" fmla="*/ 831 w 1662"/>
                      <a:gd name="connsiteY1" fmla="*/ 2217 h 2217"/>
                      <a:gd name="connsiteX2" fmla="*/ 0 w 1662"/>
                      <a:gd name="connsiteY2" fmla="*/ 1109 h 2217"/>
                      <a:gd name="connsiteX3" fmla="*/ 831 w 1662"/>
                      <a:gd name="connsiteY3" fmla="*/ 0 h 2217"/>
                      <a:gd name="connsiteX4" fmla="*/ 1663 w 1662"/>
                      <a:gd name="connsiteY4" fmla="*/ 1109 h 22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62" h="2217">
                        <a:moveTo>
                          <a:pt x="1663" y="1109"/>
                        </a:moveTo>
                        <a:cubicBezTo>
                          <a:pt x="1663" y="1663"/>
                          <a:pt x="1386" y="2217"/>
                          <a:pt x="831" y="2217"/>
                        </a:cubicBezTo>
                        <a:cubicBezTo>
                          <a:pt x="277" y="2217"/>
                          <a:pt x="0" y="1663"/>
                          <a:pt x="0" y="1109"/>
                        </a:cubicBezTo>
                        <a:cubicBezTo>
                          <a:pt x="0" y="554"/>
                          <a:pt x="277" y="0"/>
                          <a:pt x="831" y="0"/>
                        </a:cubicBezTo>
                        <a:cubicBezTo>
                          <a:pt x="1386" y="0"/>
                          <a:pt x="1663" y="554"/>
                          <a:pt x="1663" y="1109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3889" name="Graphic 248">
                  <a:extLst>
                    <a:ext uri="{FF2B5EF4-FFF2-40B4-BE49-F238E27FC236}">
                      <a16:creationId xmlns:a16="http://schemas.microsoft.com/office/drawing/2014/main" id="{C2893461-B018-0E4A-8D43-B940E2517792}"/>
                    </a:ext>
                  </a:extLst>
                </p:cNvPr>
                <p:cNvGrpSpPr/>
                <p:nvPr/>
              </p:nvGrpSpPr>
              <p:grpSpPr>
                <a:xfrm>
                  <a:off x="9818146" y="3884311"/>
                  <a:ext cx="135567" cy="100995"/>
                  <a:chOff x="9818146" y="3884311"/>
                  <a:chExt cx="135567" cy="100995"/>
                </a:xfrm>
                <a:grpFill/>
              </p:grpSpPr>
              <p:sp>
                <p:nvSpPr>
                  <p:cNvPr id="3903" name="Freeform 3902">
                    <a:extLst>
                      <a:ext uri="{FF2B5EF4-FFF2-40B4-BE49-F238E27FC236}">
                        <a16:creationId xmlns:a16="http://schemas.microsoft.com/office/drawing/2014/main" id="{00EE1404-5682-9340-0116-F0CD24F1AB74}"/>
                      </a:ext>
                    </a:extLst>
                  </p:cNvPr>
                  <p:cNvSpPr/>
                  <p:nvPr/>
                </p:nvSpPr>
                <p:spPr>
                  <a:xfrm>
                    <a:off x="9820641" y="3942784"/>
                    <a:ext cx="4158" cy="3879"/>
                  </a:xfrm>
                  <a:custGeom>
                    <a:avLst/>
                    <a:gdLst>
                      <a:gd name="connsiteX0" fmla="*/ 832 w 4158"/>
                      <a:gd name="connsiteY0" fmla="*/ 1386 h 3879"/>
                      <a:gd name="connsiteX1" fmla="*/ 832 w 4158"/>
                      <a:gd name="connsiteY1" fmla="*/ 1109 h 3879"/>
                      <a:gd name="connsiteX2" fmla="*/ 278 w 4158"/>
                      <a:gd name="connsiteY2" fmla="*/ 554 h 3879"/>
                      <a:gd name="connsiteX3" fmla="*/ 0 w 4158"/>
                      <a:gd name="connsiteY3" fmla="*/ 0 h 3879"/>
                      <a:gd name="connsiteX4" fmla="*/ 0 w 4158"/>
                      <a:gd name="connsiteY4" fmla="*/ 0 h 3879"/>
                      <a:gd name="connsiteX5" fmla="*/ 0 w 4158"/>
                      <a:gd name="connsiteY5" fmla="*/ 0 h 3879"/>
                      <a:gd name="connsiteX6" fmla="*/ 832 w 4158"/>
                      <a:gd name="connsiteY6" fmla="*/ 0 h 3879"/>
                      <a:gd name="connsiteX7" fmla="*/ 1941 w 4158"/>
                      <a:gd name="connsiteY7" fmla="*/ 0 h 3879"/>
                      <a:gd name="connsiteX8" fmla="*/ 3050 w 4158"/>
                      <a:gd name="connsiteY8" fmla="*/ 277 h 3879"/>
                      <a:gd name="connsiteX9" fmla="*/ 3327 w 4158"/>
                      <a:gd name="connsiteY9" fmla="*/ 831 h 3879"/>
                      <a:gd name="connsiteX10" fmla="*/ 3881 w 4158"/>
                      <a:gd name="connsiteY10" fmla="*/ 1109 h 3879"/>
                      <a:gd name="connsiteX11" fmla="*/ 3881 w 4158"/>
                      <a:gd name="connsiteY11" fmla="*/ 1386 h 3879"/>
                      <a:gd name="connsiteX12" fmla="*/ 4159 w 4158"/>
                      <a:gd name="connsiteY12" fmla="*/ 1940 h 3879"/>
                      <a:gd name="connsiteX13" fmla="*/ 4159 w 4158"/>
                      <a:gd name="connsiteY13" fmla="*/ 2494 h 3879"/>
                      <a:gd name="connsiteX14" fmla="*/ 4159 w 4158"/>
                      <a:gd name="connsiteY14" fmla="*/ 2494 h 3879"/>
                      <a:gd name="connsiteX15" fmla="*/ 3881 w 4158"/>
                      <a:gd name="connsiteY15" fmla="*/ 2494 h 3879"/>
                      <a:gd name="connsiteX16" fmla="*/ 3604 w 4158"/>
                      <a:gd name="connsiteY16" fmla="*/ 2494 h 3879"/>
                      <a:gd name="connsiteX17" fmla="*/ 2772 w 4158"/>
                      <a:gd name="connsiteY17" fmla="*/ 3325 h 3879"/>
                      <a:gd name="connsiteX18" fmla="*/ 2218 w 4158"/>
                      <a:gd name="connsiteY18" fmla="*/ 3880 h 3879"/>
                      <a:gd name="connsiteX19" fmla="*/ 1664 w 4158"/>
                      <a:gd name="connsiteY19" fmla="*/ 3048 h 3879"/>
                      <a:gd name="connsiteX20" fmla="*/ 1386 w 4158"/>
                      <a:gd name="connsiteY20" fmla="*/ 1663 h 3879"/>
                      <a:gd name="connsiteX21" fmla="*/ 832 w 4158"/>
                      <a:gd name="connsiteY21" fmla="*/ 831 h 3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</a:cxnLst>
                    <a:rect l="l" t="t" r="r" b="b"/>
                    <a:pathLst>
                      <a:path w="4158" h="3879">
                        <a:moveTo>
                          <a:pt x="832" y="1386"/>
                        </a:moveTo>
                        <a:cubicBezTo>
                          <a:pt x="832" y="1386"/>
                          <a:pt x="832" y="1386"/>
                          <a:pt x="832" y="1109"/>
                        </a:cubicBezTo>
                        <a:cubicBezTo>
                          <a:pt x="832" y="1109"/>
                          <a:pt x="554" y="831"/>
                          <a:pt x="278" y="554"/>
                        </a:cubicBezTo>
                        <a:cubicBezTo>
                          <a:pt x="278" y="554"/>
                          <a:pt x="0" y="277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278" y="0"/>
                          <a:pt x="554" y="0"/>
                          <a:pt x="832" y="0"/>
                        </a:cubicBezTo>
                        <a:cubicBezTo>
                          <a:pt x="1109" y="0"/>
                          <a:pt x="1664" y="0"/>
                          <a:pt x="1941" y="0"/>
                        </a:cubicBezTo>
                        <a:cubicBezTo>
                          <a:pt x="2218" y="0"/>
                          <a:pt x="2772" y="0"/>
                          <a:pt x="3050" y="277"/>
                        </a:cubicBezTo>
                        <a:cubicBezTo>
                          <a:pt x="3050" y="277"/>
                          <a:pt x="3050" y="554"/>
                          <a:pt x="3327" y="831"/>
                        </a:cubicBezTo>
                        <a:cubicBezTo>
                          <a:pt x="3327" y="831"/>
                          <a:pt x="3604" y="831"/>
                          <a:pt x="3881" y="1109"/>
                        </a:cubicBezTo>
                        <a:cubicBezTo>
                          <a:pt x="3881" y="1109"/>
                          <a:pt x="3881" y="1109"/>
                          <a:pt x="3881" y="1386"/>
                        </a:cubicBezTo>
                        <a:cubicBezTo>
                          <a:pt x="3881" y="1386"/>
                          <a:pt x="3881" y="1940"/>
                          <a:pt x="4159" y="1940"/>
                        </a:cubicBezTo>
                        <a:cubicBezTo>
                          <a:pt x="4159" y="1940"/>
                          <a:pt x="4159" y="2494"/>
                          <a:pt x="4159" y="2494"/>
                        </a:cubicBezTo>
                        <a:cubicBezTo>
                          <a:pt x="4159" y="2494"/>
                          <a:pt x="4159" y="2494"/>
                          <a:pt x="4159" y="2494"/>
                        </a:cubicBezTo>
                        <a:cubicBezTo>
                          <a:pt x="4159" y="2494"/>
                          <a:pt x="4159" y="2494"/>
                          <a:pt x="3881" y="2494"/>
                        </a:cubicBezTo>
                        <a:cubicBezTo>
                          <a:pt x="3604" y="2494"/>
                          <a:pt x="3881" y="2494"/>
                          <a:pt x="3604" y="2494"/>
                        </a:cubicBezTo>
                        <a:cubicBezTo>
                          <a:pt x="3050" y="2494"/>
                          <a:pt x="2772" y="2771"/>
                          <a:pt x="2772" y="3325"/>
                        </a:cubicBezTo>
                        <a:cubicBezTo>
                          <a:pt x="2772" y="3602"/>
                          <a:pt x="2772" y="3880"/>
                          <a:pt x="2218" y="3880"/>
                        </a:cubicBezTo>
                        <a:cubicBezTo>
                          <a:pt x="1941" y="3880"/>
                          <a:pt x="1664" y="3602"/>
                          <a:pt x="1664" y="3048"/>
                        </a:cubicBezTo>
                        <a:cubicBezTo>
                          <a:pt x="1664" y="2494"/>
                          <a:pt x="1664" y="2217"/>
                          <a:pt x="1386" y="1663"/>
                        </a:cubicBezTo>
                        <a:cubicBezTo>
                          <a:pt x="1386" y="1386"/>
                          <a:pt x="1109" y="1109"/>
                          <a:pt x="832" y="831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904" name="Freeform 3903">
                    <a:extLst>
                      <a:ext uri="{FF2B5EF4-FFF2-40B4-BE49-F238E27FC236}">
                        <a16:creationId xmlns:a16="http://schemas.microsoft.com/office/drawing/2014/main" id="{0B169DD9-8D6E-3298-76D5-924B3FF3709A}"/>
                      </a:ext>
                    </a:extLst>
                  </p:cNvPr>
                  <p:cNvSpPr/>
                  <p:nvPr/>
                </p:nvSpPr>
                <p:spPr>
                  <a:xfrm>
                    <a:off x="9818146" y="3937519"/>
                    <a:ext cx="2217" cy="4433"/>
                  </a:xfrm>
                  <a:custGeom>
                    <a:avLst/>
                    <a:gdLst>
                      <a:gd name="connsiteX0" fmla="*/ 2218 w 2217"/>
                      <a:gd name="connsiteY0" fmla="*/ 2217 h 4433"/>
                      <a:gd name="connsiteX1" fmla="*/ 1109 w 2217"/>
                      <a:gd name="connsiteY1" fmla="*/ 4434 h 4433"/>
                      <a:gd name="connsiteX2" fmla="*/ 0 w 2217"/>
                      <a:gd name="connsiteY2" fmla="*/ 2217 h 4433"/>
                      <a:gd name="connsiteX3" fmla="*/ 1109 w 2217"/>
                      <a:gd name="connsiteY3" fmla="*/ 0 h 4433"/>
                      <a:gd name="connsiteX4" fmla="*/ 2218 w 2217"/>
                      <a:gd name="connsiteY4" fmla="*/ 2217 h 44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7" h="4433">
                        <a:moveTo>
                          <a:pt x="2218" y="2217"/>
                        </a:moveTo>
                        <a:cubicBezTo>
                          <a:pt x="2218" y="3441"/>
                          <a:pt x="1721" y="4434"/>
                          <a:pt x="1109" y="4434"/>
                        </a:cubicBezTo>
                        <a:cubicBezTo>
                          <a:pt x="496" y="4434"/>
                          <a:pt x="0" y="3442"/>
                          <a:pt x="0" y="2217"/>
                        </a:cubicBezTo>
                        <a:cubicBezTo>
                          <a:pt x="0" y="993"/>
                          <a:pt x="497" y="0"/>
                          <a:pt x="1109" y="0"/>
                        </a:cubicBezTo>
                        <a:cubicBezTo>
                          <a:pt x="1721" y="0"/>
                          <a:pt x="2218" y="993"/>
                          <a:pt x="2218" y="2217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905" name="Freeform 3904">
                    <a:extLst>
                      <a:ext uri="{FF2B5EF4-FFF2-40B4-BE49-F238E27FC236}">
                        <a16:creationId xmlns:a16="http://schemas.microsoft.com/office/drawing/2014/main" id="{4E09CABE-1EDD-270F-B1E8-78527E99ECD7}"/>
                      </a:ext>
                    </a:extLst>
                  </p:cNvPr>
                  <p:cNvSpPr/>
                  <p:nvPr/>
                </p:nvSpPr>
                <p:spPr>
                  <a:xfrm>
                    <a:off x="9819532" y="3928374"/>
                    <a:ext cx="2217" cy="4433"/>
                  </a:xfrm>
                  <a:custGeom>
                    <a:avLst/>
                    <a:gdLst>
                      <a:gd name="connsiteX0" fmla="*/ 2218 w 2217"/>
                      <a:gd name="connsiteY0" fmla="*/ 2217 h 4433"/>
                      <a:gd name="connsiteX1" fmla="*/ 1109 w 2217"/>
                      <a:gd name="connsiteY1" fmla="*/ 4434 h 4433"/>
                      <a:gd name="connsiteX2" fmla="*/ 0 w 2217"/>
                      <a:gd name="connsiteY2" fmla="*/ 2217 h 4433"/>
                      <a:gd name="connsiteX3" fmla="*/ 1109 w 2217"/>
                      <a:gd name="connsiteY3" fmla="*/ 0 h 4433"/>
                      <a:gd name="connsiteX4" fmla="*/ 2218 w 2217"/>
                      <a:gd name="connsiteY4" fmla="*/ 2217 h 44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7" h="4433">
                        <a:moveTo>
                          <a:pt x="2218" y="2217"/>
                        </a:moveTo>
                        <a:cubicBezTo>
                          <a:pt x="2218" y="3441"/>
                          <a:pt x="1721" y="4434"/>
                          <a:pt x="1109" y="4434"/>
                        </a:cubicBezTo>
                        <a:cubicBezTo>
                          <a:pt x="496" y="4434"/>
                          <a:pt x="0" y="3442"/>
                          <a:pt x="0" y="2217"/>
                        </a:cubicBezTo>
                        <a:cubicBezTo>
                          <a:pt x="0" y="993"/>
                          <a:pt x="497" y="0"/>
                          <a:pt x="1109" y="0"/>
                        </a:cubicBezTo>
                        <a:cubicBezTo>
                          <a:pt x="1721" y="0"/>
                          <a:pt x="2218" y="992"/>
                          <a:pt x="2218" y="2217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906" name="Freeform 3905">
                    <a:extLst>
                      <a:ext uri="{FF2B5EF4-FFF2-40B4-BE49-F238E27FC236}">
                        <a16:creationId xmlns:a16="http://schemas.microsoft.com/office/drawing/2014/main" id="{0BD458FD-7A80-352E-3DDE-A4C6C9596BD9}"/>
                      </a:ext>
                    </a:extLst>
                  </p:cNvPr>
                  <p:cNvSpPr/>
                  <p:nvPr/>
                </p:nvSpPr>
                <p:spPr>
                  <a:xfrm>
                    <a:off x="9827572" y="3923940"/>
                    <a:ext cx="1663" cy="1662"/>
                  </a:xfrm>
                  <a:custGeom>
                    <a:avLst/>
                    <a:gdLst>
                      <a:gd name="connsiteX0" fmla="*/ 1664 w 1663"/>
                      <a:gd name="connsiteY0" fmla="*/ 832 h 1662"/>
                      <a:gd name="connsiteX1" fmla="*/ 832 w 1663"/>
                      <a:gd name="connsiteY1" fmla="*/ 1663 h 1662"/>
                      <a:gd name="connsiteX2" fmla="*/ 0 w 1663"/>
                      <a:gd name="connsiteY2" fmla="*/ 832 h 1662"/>
                      <a:gd name="connsiteX3" fmla="*/ 832 w 1663"/>
                      <a:gd name="connsiteY3" fmla="*/ 0 h 1662"/>
                      <a:gd name="connsiteX4" fmla="*/ 1664 w 1663"/>
                      <a:gd name="connsiteY4" fmla="*/ 832 h 16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63" h="1662">
                        <a:moveTo>
                          <a:pt x="1664" y="832"/>
                        </a:moveTo>
                        <a:cubicBezTo>
                          <a:pt x="1664" y="1386"/>
                          <a:pt x="1386" y="1663"/>
                          <a:pt x="832" y="1663"/>
                        </a:cubicBezTo>
                        <a:cubicBezTo>
                          <a:pt x="278" y="1663"/>
                          <a:pt x="0" y="1386"/>
                          <a:pt x="0" y="832"/>
                        </a:cubicBezTo>
                        <a:cubicBezTo>
                          <a:pt x="0" y="277"/>
                          <a:pt x="278" y="0"/>
                          <a:pt x="832" y="0"/>
                        </a:cubicBezTo>
                        <a:cubicBezTo>
                          <a:pt x="1386" y="0"/>
                          <a:pt x="1664" y="277"/>
                          <a:pt x="1664" y="832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907" name="Freeform 3906">
                    <a:extLst>
                      <a:ext uri="{FF2B5EF4-FFF2-40B4-BE49-F238E27FC236}">
                        <a16:creationId xmlns:a16="http://schemas.microsoft.com/office/drawing/2014/main" id="{2070494C-1764-BCD4-394A-9ECF2207F262}"/>
                      </a:ext>
                    </a:extLst>
                  </p:cNvPr>
                  <p:cNvSpPr/>
                  <p:nvPr/>
                </p:nvSpPr>
                <p:spPr>
                  <a:xfrm>
                    <a:off x="9826463" y="3922831"/>
                    <a:ext cx="1108" cy="1108"/>
                  </a:xfrm>
                  <a:custGeom>
                    <a:avLst/>
                    <a:gdLst>
                      <a:gd name="connsiteX0" fmla="*/ 1109 w 1108"/>
                      <a:gd name="connsiteY0" fmla="*/ 554 h 1108"/>
                      <a:gd name="connsiteX1" fmla="*/ 554 w 1108"/>
                      <a:gd name="connsiteY1" fmla="*/ 1109 h 1108"/>
                      <a:gd name="connsiteX2" fmla="*/ 0 w 1108"/>
                      <a:gd name="connsiteY2" fmla="*/ 554 h 1108"/>
                      <a:gd name="connsiteX3" fmla="*/ 554 w 1108"/>
                      <a:gd name="connsiteY3" fmla="*/ 0 h 1108"/>
                      <a:gd name="connsiteX4" fmla="*/ 1109 w 1108"/>
                      <a:gd name="connsiteY4" fmla="*/ 554 h 11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08" h="1108">
                        <a:moveTo>
                          <a:pt x="1109" y="554"/>
                        </a:moveTo>
                        <a:cubicBezTo>
                          <a:pt x="1109" y="832"/>
                          <a:pt x="1109" y="1109"/>
                          <a:pt x="554" y="1109"/>
                        </a:cubicBezTo>
                        <a:cubicBezTo>
                          <a:pt x="0" y="1109"/>
                          <a:pt x="0" y="1109"/>
                          <a:pt x="0" y="554"/>
                        </a:cubicBezTo>
                        <a:cubicBezTo>
                          <a:pt x="0" y="0"/>
                          <a:pt x="0" y="0"/>
                          <a:pt x="554" y="0"/>
                        </a:cubicBezTo>
                        <a:cubicBezTo>
                          <a:pt x="1109" y="0"/>
                          <a:pt x="1109" y="0"/>
                          <a:pt x="1109" y="554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908" name="Freeform 3907">
                    <a:extLst>
                      <a:ext uri="{FF2B5EF4-FFF2-40B4-BE49-F238E27FC236}">
                        <a16:creationId xmlns:a16="http://schemas.microsoft.com/office/drawing/2014/main" id="{55C022AE-AA41-2A1D-2EDC-C9ACC60B546A}"/>
                      </a:ext>
                    </a:extLst>
                  </p:cNvPr>
                  <p:cNvSpPr/>
                  <p:nvPr/>
                </p:nvSpPr>
                <p:spPr>
                  <a:xfrm>
                    <a:off x="9827572" y="3920337"/>
                    <a:ext cx="1663" cy="2771"/>
                  </a:xfrm>
                  <a:custGeom>
                    <a:avLst/>
                    <a:gdLst>
                      <a:gd name="connsiteX0" fmla="*/ 1664 w 1663"/>
                      <a:gd name="connsiteY0" fmla="*/ 1386 h 2771"/>
                      <a:gd name="connsiteX1" fmla="*/ 832 w 1663"/>
                      <a:gd name="connsiteY1" fmla="*/ 2771 h 2771"/>
                      <a:gd name="connsiteX2" fmla="*/ 0 w 1663"/>
                      <a:gd name="connsiteY2" fmla="*/ 1386 h 2771"/>
                      <a:gd name="connsiteX3" fmla="*/ 832 w 1663"/>
                      <a:gd name="connsiteY3" fmla="*/ 0 h 2771"/>
                      <a:gd name="connsiteX4" fmla="*/ 1664 w 1663"/>
                      <a:gd name="connsiteY4" fmla="*/ 1386 h 27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63" h="2771">
                        <a:moveTo>
                          <a:pt x="1664" y="1386"/>
                        </a:moveTo>
                        <a:cubicBezTo>
                          <a:pt x="1664" y="1940"/>
                          <a:pt x="1386" y="2771"/>
                          <a:pt x="832" y="2771"/>
                        </a:cubicBezTo>
                        <a:cubicBezTo>
                          <a:pt x="278" y="2771"/>
                          <a:pt x="0" y="2217"/>
                          <a:pt x="0" y="1386"/>
                        </a:cubicBezTo>
                        <a:cubicBezTo>
                          <a:pt x="0" y="554"/>
                          <a:pt x="278" y="0"/>
                          <a:pt x="832" y="0"/>
                        </a:cubicBezTo>
                        <a:cubicBezTo>
                          <a:pt x="1386" y="0"/>
                          <a:pt x="1664" y="554"/>
                          <a:pt x="1664" y="1386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909" name="Freeform 3908">
                    <a:extLst>
                      <a:ext uri="{FF2B5EF4-FFF2-40B4-BE49-F238E27FC236}">
                        <a16:creationId xmlns:a16="http://schemas.microsoft.com/office/drawing/2014/main" id="{57010298-742C-48D6-DD4C-528989F6EACB}"/>
                      </a:ext>
                    </a:extLst>
                  </p:cNvPr>
                  <p:cNvSpPr/>
                  <p:nvPr/>
                </p:nvSpPr>
                <p:spPr>
                  <a:xfrm>
                    <a:off x="9832562" y="3884311"/>
                    <a:ext cx="21470" cy="10530"/>
                  </a:xfrm>
                  <a:custGeom>
                    <a:avLst/>
                    <a:gdLst>
                      <a:gd name="connsiteX0" fmla="*/ 6653 w 21470"/>
                      <a:gd name="connsiteY0" fmla="*/ 9699 h 10530"/>
                      <a:gd name="connsiteX1" fmla="*/ 7763 w 21470"/>
                      <a:gd name="connsiteY1" fmla="*/ 10253 h 10530"/>
                      <a:gd name="connsiteX2" fmla="*/ 8871 w 21470"/>
                      <a:gd name="connsiteY2" fmla="*/ 10253 h 10530"/>
                      <a:gd name="connsiteX3" fmla="*/ 18852 w 21470"/>
                      <a:gd name="connsiteY3" fmla="*/ 8868 h 10530"/>
                      <a:gd name="connsiteX4" fmla="*/ 19406 w 21470"/>
                      <a:gd name="connsiteY4" fmla="*/ 8868 h 10530"/>
                      <a:gd name="connsiteX5" fmla="*/ 20238 w 21470"/>
                      <a:gd name="connsiteY5" fmla="*/ 8036 h 10530"/>
                      <a:gd name="connsiteX6" fmla="*/ 21347 w 21470"/>
                      <a:gd name="connsiteY6" fmla="*/ 6928 h 10530"/>
                      <a:gd name="connsiteX7" fmla="*/ 21347 w 21470"/>
                      <a:gd name="connsiteY7" fmla="*/ 4988 h 10530"/>
                      <a:gd name="connsiteX8" fmla="*/ 21347 w 21470"/>
                      <a:gd name="connsiteY8" fmla="*/ 3048 h 10530"/>
                      <a:gd name="connsiteX9" fmla="*/ 19683 w 21470"/>
                      <a:gd name="connsiteY9" fmla="*/ 2217 h 10530"/>
                      <a:gd name="connsiteX10" fmla="*/ 18852 w 21470"/>
                      <a:gd name="connsiteY10" fmla="*/ 554 h 10530"/>
                      <a:gd name="connsiteX11" fmla="*/ 18575 w 21470"/>
                      <a:gd name="connsiteY11" fmla="*/ 0 h 10530"/>
                      <a:gd name="connsiteX12" fmla="*/ 18020 w 21470"/>
                      <a:gd name="connsiteY12" fmla="*/ 0 h 10530"/>
                      <a:gd name="connsiteX13" fmla="*/ 16911 w 21470"/>
                      <a:gd name="connsiteY13" fmla="*/ 0 h 10530"/>
                      <a:gd name="connsiteX14" fmla="*/ 14416 w 21470"/>
                      <a:gd name="connsiteY14" fmla="*/ 0 h 10530"/>
                      <a:gd name="connsiteX15" fmla="*/ 12752 w 21470"/>
                      <a:gd name="connsiteY15" fmla="*/ 277 h 10530"/>
                      <a:gd name="connsiteX16" fmla="*/ 11089 w 21470"/>
                      <a:gd name="connsiteY16" fmla="*/ 831 h 10530"/>
                      <a:gd name="connsiteX17" fmla="*/ 9980 w 21470"/>
                      <a:gd name="connsiteY17" fmla="*/ 2217 h 10530"/>
                      <a:gd name="connsiteX18" fmla="*/ 9149 w 21470"/>
                      <a:gd name="connsiteY18" fmla="*/ 3325 h 10530"/>
                      <a:gd name="connsiteX19" fmla="*/ 8040 w 21470"/>
                      <a:gd name="connsiteY19" fmla="*/ 4434 h 10530"/>
                      <a:gd name="connsiteX20" fmla="*/ 7763 w 21470"/>
                      <a:gd name="connsiteY20" fmla="*/ 4434 h 10530"/>
                      <a:gd name="connsiteX21" fmla="*/ 7208 w 21470"/>
                      <a:gd name="connsiteY21" fmla="*/ 4711 h 10530"/>
                      <a:gd name="connsiteX22" fmla="*/ 6099 w 21470"/>
                      <a:gd name="connsiteY22" fmla="*/ 5542 h 10530"/>
                      <a:gd name="connsiteX23" fmla="*/ 4713 w 21470"/>
                      <a:gd name="connsiteY23" fmla="*/ 6651 h 10530"/>
                      <a:gd name="connsiteX24" fmla="*/ 3327 w 21470"/>
                      <a:gd name="connsiteY24" fmla="*/ 7482 h 10530"/>
                      <a:gd name="connsiteX25" fmla="*/ 1663 w 21470"/>
                      <a:gd name="connsiteY25" fmla="*/ 8868 h 10530"/>
                      <a:gd name="connsiteX26" fmla="*/ 554 w 21470"/>
                      <a:gd name="connsiteY26" fmla="*/ 9976 h 10530"/>
                      <a:gd name="connsiteX27" fmla="*/ 0 w 21470"/>
                      <a:gd name="connsiteY27" fmla="*/ 10530 h 10530"/>
                      <a:gd name="connsiteX28" fmla="*/ 0 w 21470"/>
                      <a:gd name="connsiteY28" fmla="*/ 10530 h 10530"/>
                      <a:gd name="connsiteX29" fmla="*/ 0 w 21470"/>
                      <a:gd name="connsiteY29" fmla="*/ 10530 h 10530"/>
                      <a:gd name="connsiteX30" fmla="*/ 554 w 21470"/>
                      <a:gd name="connsiteY30" fmla="*/ 10530 h 10530"/>
                      <a:gd name="connsiteX31" fmla="*/ 1109 w 21470"/>
                      <a:gd name="connsiteY31" fmla="*/ 10530 h 10530"/>
                      <a:gd name="connsiteX32" fmla="*/ 1663 w 21470"/>
                      <a:gd name="connsiteY32" fmla="*/ 10530 h 10530"/>
                      <a:gd name="connsiteX33" fmla="*/ 3604 w 21470"/>
                      <a:gd name="connsiteY33" fmla="*/ 10530 h 10530"/>
                      <a:gd name="connsiteX34" fmla="*/ 3881 w 21470"/>
                      <a:gd name="connsiteY34" fmla="*/ 10530 h 10530"/>
                      <a:gd name="connsiteX35" fmla="*/ 4159 w 21470"/>
                      <a:gd name="connsiteY35" fmla="*/ 10530 h 10530"/>
                      <a:gd name="connsiteX36" fmla="*/ 4713 w 21470"/>
                      <a:gd name="connsiteY36" fmla="*/ 9976 h 10530"/>
                      <a:gd name="connsiteX37" fmla="*/ 4713 w 21470"/>
                      <a:gd name="connsiteY37" fmla="*/ 9422 h 10530"/>
                      <a:gd name="connsiteX38" fmla="*/ 5822 w 21470"/>
                      <a:gd name="connsiteY38" fmla="*/ 9976 h 10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</a:cxnLst>
                    <a:rect l="l" t="t" r="r" b="b"/>
                    <a:pathLst>
                      <a:path w="21470" h="10530">
                        <a:moveTo>
                          <a:pt x="6653" y="9699"/>
                        </a:moveTo>
                        <a:cubicBezTo>
                          <a:pt x="6653" y="9976"/>
                          <a:pt x="7208" y="10253"/>
                          <a:pt x="7763" y="10253"/>
                        </a:cubicBezTo>
                        <a:cubicBezTo>
                          <a:pt x="8040" y="10253"/>
                          <a:pt x="8594" y="10253"/>
                          <a:pt x="8871" y="10253"/>
                        </a:cubicBezTo>
                        <a:cubicBezTo>
                          <a:pt x="12198" y="9422"/>
                          <a:pt x="15525" y="8868"/>
                          <a:pt x="18852" y="8868"/>
                        </a:cubicBezTo>
                        <a:cubicBezTo>
                          <a:pt x="18852" y="8868"/>
                          <a:pt x="19406" y="8868"/>
                          <a:pt x="19406" y="8868"/>
                        </a:cubicBezTo>
                        <a:cubicBezTo>
                          <a:pt x="19683" y="8868"/>
                          <a:pt x="19961" y="8314"/>
                          <a:pt x="20238" y="8036"/>
                        </a:cubicBezTo>
                        <a:cubicBezTo>
                          <a:pt x="20515" y="7759"/>
                          <a:pt x="21069" y="7482"/>
                          <a:pt x="21347" y="6928"/>
                        </a:cubicBezTo>
                        <a:cubicBezTo>
                          <a:pt x="21624" y="6374"/>
                          <a:pt x="21347" y="5542"/>
                          <a:pt x="21347" y="4988"/>
                        </a:cubicBezTo>
                        <a:cubicBezTo>
                          <a:pt x="21347" y="4434"/>
                          <a:pt x="21347" y="3602"/>
                          <a:pt x="21347" y="3048"/>
                        </a:cubicBezTo>
                        <a:cubicBezTo>
                          <a:pt x="21069" y="2494"/>
                          <a:pt x="20238" y="2494"/>
                          <a:pt x="19683" y="2217"/>
                        </a:cubicBezTo>
                        <a:cubicBezTo>
                          <a:pt x="19129" y="1940"/>
                          <a:pt x="18852" y="1108"/>
                          <a:pt x="18852" y="554"/>
                        </a:cubicBezTo>
                        <a:cubicBezTo>
                          <a:pt x="18852" y="554"/>
                          <a:pt x="18852" y="0"/>
                          <a:pt x="18575" y="0"/>
                        </a:cubicBezTo>
                        <a:cubicBezTo>
                          <a:pt x="18575" y="0"/>
                          <a:pt x="18297" y="0"/>
                          <a:pt x="18020" y="0"/>
                        </a:cubicBezTo>
                        <a:cubicBezTo>
                          <a:pt x="17743" y="0"/>
                          <a:pt x="17188" y="0"/>
                          <a:pt x="16911" y="0"/>
                        </a:cubicBezTo>
                        <a:cubicBezTo>
                          <a:pt x="16080" y="0"/>
                          <a:pt x="15248" y="0"/>
                          <a:pt x="14416" y="0"/>
                        </a:cubicBezTo>
                        <a:cubicBezTo>
                          <a:pt x="13862" y="0"/>
                          <a:pt x="13307" y="0"/>
                          <a:pt x="12752" y="277"/>
                        </a:cubicBezTo>
                        <a:cubicBezTo>
                          <a:pt x="12198" y="277"/>
                          <a:pt x="11644" y="277"/>
                          <a:pt x="11089" y="831"/>
                        </a:cubicBezTo>
                        <a:cubicBezTo>
                          <a:pt x="10535" y="1108"/>
                          <a:pt x="10258" y="1663"/>
                          <a:pt x="9980" y="2217"/>
                        </a:cubicBezTo>
                        <a:cubicBezTo>
                          <a:pt x="9703" y="2494"/>
                          <a:pt x="9426" y="3048"/>
                          <a:pt x="9149" y="3325"/>
                        </a:cubicBezTo>
                        <a:cubicBezTo>
                          <a:pt x="8871" y="3602"/>
                          <a:pt x="8594" y="4157"/>
                          <a:pt x="8040" y="4434"/>
                        </a:cubicBezTo>
                        <a:cubicBezTo>
                          <a:pt x="8040" y="4434"/>
                          <a:pt x="8040" y="4434"/>
                          <a:pt x="7763" y="4434"/>
                        </a:cubicBezTo>
                        <a:cubicBezTo>
                          <a:pt x="7763" y="4434"/>
                          <a:pt x="7485" y="4434"/>
                          <a:pt x="7208" y="4711"/>
                        </a:cubicBezTo>
                        <a:cubicBezTo>
                          <a:pt x="6931" y="4988"/>
                          <a:pt x="6377" y="5265"/>
                          <a:pt x="6099" y="5542"/>
                        </a:cubicBezTo>
                        <a:cubicBezTo>
                          <a:pt x="5545" y="5819"/>
                          <a:pt x="5267" y="6374"/>
                          <a:pt x="4713" y="6651"/>
                        </a:cubicBezTo>
                        <a:cubicBezTo>
                          <a:pt x="4435" y="6928"/>
                          <a:pt x="3881" y="7205"/>
                          <a:pt x="3327" y="7482"/>
                        </a:cubicBezTo>
                        <a:cubicBezTo>
                          <a:pt x="2772" y="7759"/>
                          <a:pt x="1941" y="8314"/>
                          <a:pt x="1663" y="8868"/>
                        </a:cubicBezTo>
                        <a:cubicBezTo>
                          <a:pt x="1663" y="9422"/>
                          <a:pt x="832" y="9699"/>
                          <a:pt x="554" y="9976"/>
                        </a:cubicBezTo>
                        <a:cubicBezTo>
                          <a:pt x="554" y="9976"/>
                          <a:pt x="0" y="10253"/>
                          <a:pt x="0" y="10530"/>
                        </a:cubicBezTo>
                        <a:cubicBezTo>
                          <a:pt x="0" y="10530"/>
                          <a:pt x="0" y="10530"/>
                          <a:pt x="0" y="10530"/>
                        </a:cubicBezTo>
                        <a:cubicBezTo>
                          <a:pt x="0" y="10530"/>
                          <a:pt x="0" y="10530"/>
                          <a:pt x="0" y="10530"/>
                        </a:cubicBezTo>
                        <a:cubicBezTo>
                          <a:pt x="0" y="10530"/>
                          <a:pt x="277" y="10530"/>
                          <a:pt x="554" y="10530"/>
                        </a:cubicBezTo>
                        <a:cubicBezTo>
                          <a:pt x="832" y="10530"/>
                          <a:pt x="1109" y="10530"/>
                          <a:pt x="1109" y="10530"/>
                        </a:cubicBezTo>
                        <a:cubicBezTo>
                          <a:pt x="1109" y="10530"/>
                          <a:pt x="1663" y="10530"/>
                          <a:pt x="1663" y="10530"/>
                        </a:cubicBezTo>
                        <a:cubicBezTo>
                          <a:pt x="2218" y="10530"/>
                          <a:pt x="3049" y="10530"/>
                          <a:pt x="3604" y="10530"/>
                        </a:cubicBezTo>
                        <a:cubicBezTo>
                          <a:pt x="3604" y="10530"/>
                          <a:pt x="3604" y="10530"/>
                          <a:pt x="3881" y="10530"/>
                        </a:cubicBezTo>
                        <a:cubicBezTo>
                          <a:pt x="3881" y="10530"/>
                          <a:pt x="3881" y="10530"/>
                          <a:pt x="4159" y="10530"/>
                        </a:cubicBezTo>
                        <a:cubicBezTo>
                          <a:pt x="4159" y="10530"/>
                          <a:pt x="4435" y="10253"/>
                          <a:pt x="4713" y="9976"/>
                        </a:cubicBezTo>
                        <a:cubicBezTo>
                          <a:pt x="4713" y="9976"/>
                          <a:pt x="4713" y="9699"/>
                          <a:pt x="4713" y="9422"/>
                        </a:cubicBezTo>
                        <a:cubicBezTo>
                          <a:pt x="4990" y="9145"/>
                          <a:pt x="5545" y="9699"/>
                          <a:pt x="5822" y="9976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910" name="Freeform 3909">
                    <a:extLst>
                      <a:ext uri="{FF2B5EF4-FFF2-40B4-BE49-F238E27FC236}">
                        <a16:creationId xmlns:a16="http://schemas.microsoft.com/office/drawing/2014/main" id="{451598B0-4FCC-DE16-3CD1-4FF791CDE89A}"/>
                      </a:ext>
                    </a:extLst>
                  </p:cNvPr>
                  <p:cNvSpPr/>
                  <p:nvPr/>
                </p:nvSpPr>
                <p:spPr>
                  <a:xfrm>
                    <a:off x="9896326" y="3935856"/>
                    <a:ext cx="2772" cy="2771"/>
                  </a:xfrm>
                  <a:custGeom>
                    <a:avLst/>
                    <a:gdLst>
                      <a:gd name="connsiteX0" fmla="*/ 2772 w 2772"/>
                      <a:gd name="connsiteY0" fmla="*/ 1386 h 2771"/>
                      <a:gd name="connsiteX1" fmla="*/ 1386 w 2772"/>
                      <a:gd name="connsiteY1" fmla="*/ 2771 h 2771"/>
                      <a:gd name="connsiteX2" fmla="*/ 0 w 2772"/>
                      <a:gd name="connsiteY2" fmla="*/ 1386 h 2771"/>
                      <a:gd name="connsiteX3" fmla="*/ 1386 w 2772"/>
                      <a:gd name="connsiteY3" fmla="*/ 0 h 2771"/>
                      <a:gd name="connsiteX4" fmla="*/ 2772 w 2772"/>
                      <a:gd name="connsiteY4" fmla="*/ 1386 h 27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72" h="2771">
                        <a:moveTo>
                          <a:pt x="2772" y="1386"/>
                        </a:moveTo>
                        <a:cubicBezTo>
                          <a:pt x="2772" y="2217"/>
                          <a:pt x="2218" y="2771"/>
                          <a:pt x="1386" y="2771"/>
                        </a:cubicBezTo>
                        <a:cubicBezTo>
                          <a:pt x="554" y="2771"/>
                          <a:pt x="0" y="2217"/>
                          <a:pt x="0" y="1386"/>
                        </a:cubicBezTo>
                        <a:cubicBezTo>
                          <a:pt x="0" y="554"/>
                          <a:pt x="554" y="0"/>
                          <a:pt x="1386" y="0"/>
                        </a:cubicBezTo>
                        <a:cubicBezTo>
                          <a:pt x="2218" y="0"/>
                          <a:pt x="2772" y="554"/>
                          <a:pt x="2772" y="1386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911" name="Freeform 3910">
                    <a:extLst>
                      <a:ext uri="{FF2B5EF4-FFF2-40B4-BE49-F238E27FC236}">
                        <a16:creationId xmlns:a16="http://schemas.microsoft.com/office/drawing/2014/main" id="{13548E64-214B-0349-4E99-0E866734D395}"/>
                      </a:ext>
                    </a:extLst>
                  </p:cNvPr>
                  <p:cNvSpPr/>
                  <p:nvPr/>
                </p:nvSpPr>
                <p:spPr>
                  <a:xfrm>
                    <a:off x="9885237" y="3919229"/>
                    <a:ext cx="15370" cy="14410"/>
                  </a:xfrm>
                  <a:custGeom>
                    <a:avLst/>
                    <a:gdLst>
                      <a:gd name="connsiteX0" fmla="*/ 12476 w 15370"/>
                      <a:gd name="connsiteY0" fmla="*/ 13025 h 14410"/>
                      <a:gd name="connsiteX1" fmla="*/ 12476 w 15370"/>
                      <a:gd name="connsiteY1" fmla="*/ 13025 h 14410"/>
                      <a:gd name="connsiteX2" fmla="*/ 9980 w 15370"/>
                      <a:gd name="connsiteY2" fmla="*/ 13025 h 14410"/>
                      <a:gd name="connsiteX3" fmla="*/ 8871 w 15370"/>
                      <a:gd name="connsiteY3" fmla="*/ 13025 h 14410"/>
                      <a:gd name="connsiteX4" fmla="*/ 7485 w 15370"/>
                      <a:gd name="connsiteY4" fmla="*/ 13025 h 14410"/>
                      <a:gd name="connsiteX5" fmla="*/ 6653 w 15370"/>
                      <a:gd name="connsiteY5" fmla="*/ 13025 h 14410"/>
                      <a:gd name="connsiteX6" fmla="*/ 5545 w 15370"/>
                      <a:gd name="connsiteY6" fmla="*/ 12748 h 14410"/>
                      <a:gd name="connsiteX7" fmla="*/ 4435 w 15370"/>
                      <a:gd name="connsiteY7" fmla="*/ 12470 h 14410"/>
                      <a:gd name="connsiteX8" fmla="*/ 3881 w 15370"/>
                      <a:gd name="connsiteY8" fmla="*/ 12470 h 14410"/>
                      <a:gd name="connsiteX9" fmla="*/ 3049 w 15370"/>
                      <a:gd name="connsiteY9" fmla="*/ 12193 h 14410"/>
                      <a:gd name="connsiteX10" fmla="*/ 2218 w 15370"/>
                      <a:gd name="connsiteY10" fmla="*/ 11916 h 14410"/>
                      <a:gd name="connsiteX11" fmla="*/ 1663 w 15370"/>
                      <a:gd name="connsiteY11" fmla="*/ 11916 h 14410"/>
                      <a:gd name="connsiteX12" fmla="*/ 1109 w 15370"/>
                      <a:gd name="connsiteY12" fmla="*/ 11362 h 14410"/>
                      <a:gd name="connsiteX13" fmla="*/ 0 w 15370"/>
                      <a:gd name="connsiteY13" fmla="*/ 9422 h 14410"/>
                      <a:gd name="connsiteX14" fmla="*/ 1109 w 15370"/>
                      <a:gd name="connsiteY14" fmla="*/ 6651 h 14410"/>
                      <a:gd name="connsiteX15" fmla="*/ 3604 w 15370"/>
                      <a:gd name="connsiteY15" fmla="*/ 2771 h 14410"/>
                      <a:gd name="connsiteX16" fmla="*/ 6931 w 15370"/>
                      <a:gd name="connsiteY16" fmla="*/ 554 h 14410"/>
                      <a:gd name="connsiteX17" fmla="*/ 9149 w 15370"/>
                      <a:gd name="connsiteY17" fmla="*/ 0 h 14410"/>
                      <a:gd name="connsiteX18" fmla="*/ 10535 w 15370"/>
                      <a:gd name="connsiteY18" fmla="*/ 554 h 14410"/>
                      <a:gd name="connsiteX19" fmla="*/ 11921 w 15370"/>
                      <a:gd name="connsiteY19" fmla="*/ 1386 h 14410"/>
                      <a:gd name="connsiteX20" fmla="*/ 14694 w 15370"/>
                      <a:gd name="connsiteY20" fmla="*/ 6374 h 14410"/>
                      <a:gd name="connsiteX21" fmla="*/ 15248 w 15370"/>
                      <a:gd name="connsiteY21" fmla="*/ 8868 h 14410"/>
                      <a:gd name="connsiteX22" fmla="*/ 15248 w 15370"/>
                      <a:gd name="connsiteY22" fmla="*/ 11916 h 14410"/>
                      <a:gd name="connsiteX23" fmla="*/ 13307 w 15370"/>
                      <a:gd name="connsiteY23" fmla="*/ 14410 h 14410"/>
                      <a:gd name="connsiteX24" fmla="*/ 12476 w 15370"/>
                      <a:gd name="connsiteY24" fmla="*/ 14410 h 144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</a:cxnLst>
                    <a:rect l="l" t="t" r="r" b="b"/>
                    <a:pathLst>
                      <a:path w="15370" h="14410">
                        <a:moveTo>
                          <a:pt x="12476" y="13025"/>
                        </a:moveTo>
                        <a:cubicBezTo>
                          <a:pt x="12476" y="13025"/>
                          <a:pt x="12476" y="13025"/>
                          <a:pt x="12476" y="13025"/>
                        </a:cubicBezTo>
                        <a:cubicBezTo>
                          <a:pt x="11644" y="13025"/>
                          <a:pt x="10812" y="13025"/>
                          <a:pt x="9980" y="13025"/>
                        </a:cubicBezTo>
                        <a:cubicBezTo>
                          <a:pt x="9426" y="13025"/>
                          <a:pt x="9149" y="13025"/>
                          <a:pt x="8871" y="13025"/>
                        </a:cubicBezTo>
                        <a:cubicBezTo>
                          <a:pt x="8317" y="13025"/>
                          <a:pt x="8040" y="13025"/>
                          <a:pt x="7485" y="13025"/>
                        </a:cubicBezTo>
                        <a:cubicBezTo>
                          <a:pt x="7485" y="13025"/>
                          <a:pt x="6931" y="13025"/>
                          <a:pt x="6653" y="13025"/>
                        </a:cubicBezTo>
                        <a:cubicBezTo>
                          <a:pt x="6377" y="13025"/>
                          <a:pt x="6099" y="13025"/>
                          <a:pt x="5545" y="12748"/>
                        </a:cubicBezTo>
                        <a:cubicBezTo>
                          <a:pt x="5267" y="12748"/>
                          <a:pt x="4990" y="12748"/>
                          <a:pt x="4435" y="12470"/>
                        </a:cubicBezTo>
                        <a:cubicBezTo>
                          <a:pt x="4435" y="12470"/>
                          <a:pt x="4159" y="12470"/>
                          <a:pt x="3881" y="12470"/>
                        </a:cubicBezTo>
                        <a:cubicBezTo>
                          <a:pt x="3881" y="12470"/>
                          <a:pt x="3327" y="12470"/>
                          <a:pt x="3049" y="12193"/>
                        </a:cubicBezTo>
                        <a:cubicBezTo>
                          <a:pt x="3049" y="12193"/>
                          <a:pt x="2495" y="11916"/>
                          <a:pt x="2218" y="11916"/>
                        </a:cubicBezTo>
                        <a:cubicBezTo>
                          <a:pt x="2218" y="11916"/>
                          <a:pt x="1663" y="11916"/>
                          <a:pt x="1663" y="11916"/>
                        </a:cubicBezTo>
                        <a:cubicBezTo>
                          <a:pt x="1663" y="11916"/>
                          <a:pt x="1386" y="11639"/>
                          <a:pt x="1109" y="11362"/>
                        </a:cubicBezTo>
                        <a:cubicBezTo>
                          <a:pt x="554" y="10808"/>
                          <a:pt x="0" y="10253"/>
                          <a:pt x="0" y="9422"/>
                        </a:cubicBezTo>
                        <a:cubicBezTo>
                          <a:pt x="0" y="8314"/>
                          <a:pt x="554" y="7482"/>
                          <a:pt x="1109" y="6651"/>
                        </a:cubicBezTo>
                        <a:cubicBezTo>
                          <a:pt x="1941" y="5265"/>
                          <a:pt x="2495" y="3880"/>
                          <a:pt x="3604" y="2771"/>
                        </a:cubicBezTo>
                        <a:cubicBezTo>
                          <a:pt x="4435" y="1663"/>
                          <a:pt x="5822" y="1109"/>
                          <a:pt x="6931" y="554"/>
                        </a:cubicBezTo>
                        <a:cubicBezTo>
                          <a:pt x="7485" y="277"/>
                          <a:pt x="8317" y="0"/>
                          <a:pt x="9149" y="0"/>
                        </a:cubicBezTo>
                        <a:cubicBezTo>
                          <a:pt x="9703" y="0"/>
                          <a:pt x="9980" y="0"/>
                          <a:pt x="10535" y="554"/>
                        </a:cubicBezTo>
                        <a:cubicBezTo>
                          <a:pt x="11089" y="554"/>
                          <a:pt x="11644" y="1109"/>
                          <a:pt x="11921" y="1386"/>
                        </a:cubicBezTo>
                        <a:cubicBezTo>
                          <a:pt x="13584" y="2494"/>
                          <a:pt x="14139" y="4434"/>
                          <a:pt x="14694" y="6374"/>
                        </a:cubicBezTo>
                        <a:cubicBezTo>
                          <a:pt x="14694" y="7205"/>
                          <a:pt x="14970" y="8037"/>
                          <a:pt x="15248" y="8868"/>
                        </a:cubicBezTo>
                        <a:cubicBezTo>
                          <a:pt x="15248" y="9976"/>
                          <a:pt x="15525" y="10808"/>
                          <a:pt x="15248" y="11916"/>
                        </a:cubicBezTo>
                        <a:cubicBezTo>
                          <a:pt x="15248" y="13025"/>
                          <a:pt x="14416" y="14133"/>
                          <a:pt x="13307" y="14410"/>
                        </a:cubicBezTo>
                        <a:cubicBezTo>
                          <a:pt x="13030" y="14410"/>
                          <a:pt x="12752" y="14410"/>
                          <a:pt x="12476" y="14410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912" name="Freeform 3911">
                    <a:extLst>
                      <a:ext uri="{FF2B5EF4-FFF2-40B4-BE49-F238E27FC236}">
                        <a16:creationId xmlns:a16="http://schemas.microsoft.com/office/drawing/2014/main" id="{DDA90577-71F8-20B8-6761-420D2A5A5967}"/>
                      </a:ext>
                    </a:extLst>
                  </p:cNvPr>
                  <p:cNvSpPr/>
                  <p:nvPr/>
                </p:nvSpPr>
                <p:spPr>
                  <a:xfrm>
                    <a:off x="9890227" y="3892902"/>
                    <a:ext cx="7207" cy="8036"/>
                  </a:xfrm>
                  <a:custGeom>
                    <a:avLst/>
                    <a:gdLst>
                      <a:gd name="connsiteX0" fmla="*/ 2772 w 7207"/>
                      <a:gd name="connsiteY0" fmla="*/ 6374 h 8036"/>
                      <a:gd name="connsiteX1" fmla="*/ 2217 w 7207"/>
                      <a:gd name="connsiteY1" fmla="*/ 6374 h 8036"/>
                      <a:gd name="connsiteX2" fmla="*/ 1386 w 7207"/>
                      <a:gd name="connsiteY2" fmla="*/ 6374 h 8036"/>
                      <a:gd name="connsiteX3" fmla="*/ 1386 w 7207"/>
                      <a:gd name="connsiteY3" fmla="*/ 6374 h 8036"/>
                      <a:gd name="connsiteX4" fmla="*/ 1386 w 7207"/>
                      <a:gd name="connsiteY4" fmla="*/ 6374 h 8036"/>
                      <a:gd name="connsiteX5" fmla="*/ 0 w 7207"/>
                      <a:gd name="connsiteY5" fmla="*/ 5265 h 8036"/>
                      <a:gd name="connsiteX6" fmla="*/ 0 w 7207"/>
                      <a:gd name="connsiteY6" fmla="*/ 4434 h 8036"/>
                      <a:gd name="connsiteX7" fmla="*/ 831 w 7207"/>
                      <a:gd name="connsiteY7" fmla="*/ 1940 h 8036"/>
                      <a:gd name="connsiteX8" fmla="*/ 2772 w 7207"/>
                      <a:gd name="connsiteY8" fmla="*/ 0 h 8036"/>
                      <a:gd name="connsiteX9" fmla="*/ 3049 w 7207"/>
                      <a:gd name="connsiteY9" fmla="*/ 0 h 8036"/>
                      <a:gd name="connsiteX10" fmla="*/ 3604 w 7207"/>
                      <a:gd name="connsiteY10" fmla="*/ 277 h 8036"/>
                      <a:gd name="connsiteX11" fmla="*/ 6376 w 7207"/>
                      <a:gd name="connsiteY11" fmla="*/ 831 h 8036"/>
                      <a:gd name="connsiteX12" fmla="*/ 7208 w 7207"/>
                      <a:gd name="connsiteY12" fmla="*/ 831 h 8036"/>
                      <a:gd name="connsiteX13" fmla="*/ 7208 w 7207"/>
                      <a:gd name="connsiteY13" fmla="*/ 1386 h 8036"/>
                      <a:gd name="connsiteX14" fmla="*/ 7208 w 7207"/>
                      <a:gd name="connsiteY14" fmla="*/ 1940 h 8036"/>
                      <a:gd name="connsiteX15" fmla="*/ 6653 w 7207"/>
                      <a:gd name="connsiteY15" fmla="*/ 3325 h 8036"/>
                      <a:gd name="connsiteX16" fmla="*/ 6653 w 7207"/>
                      <a:gd name="connsiteY16" fmla="*/ 6651 h 8036"/>
                      <a:gd name="connsiteX17" fmla="*/ 6653 w 7207"/>
                      <a:gd name="connsiteY17" fmla="*/ 7205 h 8036"/>
                      <a:gd name="connsiteX18" fmla="*/ 6653 w 7207"/>
                      <a:gd name="connsiteY18" fmla="*/ 7482 h 8036"/>
                      <a:gd name="connsiteX19" fmla="*/ 5545 w 7207"/>
                      <a:gd name="connsiteY19" fmla="*/ 8037 h 8036"/>
                      <a:gd name="connsiteX20" fmla="*/ 5267 w 7207"/>
                      <a:gd name="connsiteY20" fmla="*/ 8037 h 8036"/>
                      <a:gd name="connsiteX21" fmla="*/ 4713 w 7207"/>
                      <a:gd name="connsiteY21" fmla="*/ 8037 h 8036"/>
                      <a:gd name="connsiteX22" fmla="*/ 4159 w 7207"/>
                      <a:gd name="connsiteY22" fmla="*/ 6928 h 8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</a:cxnLst>
                    <a:rect l="l" t="t" r="r" b="b"/>
                    <a:pathLst>
                      <a:path w="7207" h="8036">
                        <a:moveTo>
                          <a:pt x="2772" y="6374"/>
                        </a:moveTo>
                        <a:cubicBezTo>
                          <a:pt x="2772" y="6374"/>
                          <a:pt x="2217" y="6374"/>
                          <a:pt x="2217" y="6374"/>
                        </a:cubicBezTo>
                        <a:cubicBezTo>
                          <a:pt x="2217" y="6374"/>
                          <a:pt x="1663" y="6374"/>
                          <a:pt x="1386" y="6374"/>
                        </a:cubicBezTo>
                        <a:cubicBezTo>
                          <a:pt x="1386" y="6374"/>
                          <a:pt x="1386" y="6374"/>
                          <a:pt x="1386" y="6374"/>
                        </a:cubicBezTo>
                        <a:cubicBezTo>
                          <a:pt x="1386" y="6374"/>
                          <a:pt x="1386" y="6374"/>
                          <a:pt x="1386" y="6374"/>
                        </a:cubicBezTo>
                        <a:cubicBezTo>
                          <a:pt x="831" y="6374"/>
                          <a:pt x="277" y="6097"/>
                          <a:pt x="0" y="5265"/>
                        </a:cubicBezTo>
                        <a:cubicBezTo>
                          <a:pt x="0" y="5265"/>
                          <a:pt x="0" y="4711"/>
                          <a:pt x="0" y="4434"/>
                        </a:cubicBezTo>
                        <a:cubicBezTo>
                          <a:pt x="0" y="3602"/>
                          <a:pt x="277" y="2771"/>
                          <a:pt x="831" y="1940"/>
                        </a:cubicBezTo>
                        <a:cubicBezTo>
                          <a:pt x="1386" y="1109"/>
                          <a:pt x="1941" y="277"/>
                          <a:pt x="2772" y="0"/>
                        </a:cubicBezTo>
                        <a:cubicBezTo>
                          <a:pt x="2772" y="0"/>
                          <a:pt x="2772" y="0"/>
                          <a:pt x="3049" y="0"/>
                        </a:cubicBezTo>
                        <a:cubicBezTo>
                          <a:pt x="3049" y="0"/>
                          <a:pt x="3327" y="0"/>
                          <a:pt x="3604" y="277"/>
                        </a:cubicBezTo>
                        <a:cubicBezTo>
                          <a:pt x="4435" y="831"/>
                          <a:pt x="5267" y="831"/>
                          <a:pt x="6376" y="831"/>
                        </a:cubicBezTo>
                        <a:cubicBezTo>
                          <a:pt x="6376" y="831"/>
                          <a:pt x="6931" y="831"/>
                          <a:pt x="7208" y="831"/>
                        </a:cubicBezTo>
                        <a:cubicBezTo>
                          <a:pt x="7208" y="831"/>
                          <a:pt x="7208" y="1109"/>
                          <a:pt x="7208" y="1386"/>
                        </a:cubicBezTo>
                        <a:cubicBezTo>
                          <a:pt x="7208" y="1386"/>
                          <a:pt x="7208" y="1663"/>
                          <a:pt x="7208" y="1940"/>
                        </a:cubicBezTo>
                        <a:cubicBezTo>
                          <a:pt x="7208" y="2217"/>
                          <a:pt x="6653" y="2771"/>
                          <a:pt x="6653" y="3325"/>
                        </a:cubicBezTo>
                        <a:cubicBezTo>
                          <a:pt x="6653" y="4434"/>
                          <a:pt x="6653" y="5542"/>
                          <a:pt x="6653" y="6651"/>
                        </a:cubicBezTo>
                        <a:cubicBezTo>
                          <a:pt x="6653" y="6651"/>
                          <a:pt x="6653" y="6928"/>
                          <a:pt x="6653" y="7205"/>
                        </a:cubicBezTo>
                        <a:cubicBezTo>
                          <a:pt x="6653" y="7205"/>
                          <a:pt x="6653" y="7205"/>
                          <a:pt x="6653" y="7482"/>
                        </a:cubicBezTo>
                        <a:cubicBezTo>
                          <a:pt x="6376" y="7759"/>
                          <a:pt x="5822" y="8037"/>
                          <a:pt x="5545" y="8037"/>
                        </a:cubicBezTo>
                        <a:cubicBezTo>
                          <a:pt x="5545" y="8037"/>
                          <a:pt x="5545" y="8037"/>
                          <a:pt x="5267" y="8037"/>
                        </a:cubicBezTo>
                        <a:cubicBezTo>
                          <a:pt x="5267" y="8037"/>
                          <a:pt x="4713" y="8037"/>
                          <a:pt x="4713" y="8037"/>
                        </a:cubicBezTo>
                        <a:cubicBezTo>
                          <a:pt x="4435" y="7759"/>
                          <a:pt x="4713" y="7205"/>
                          <a:pt x="4159" y="6928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913" name="Freeform 3912">
                    <a:extLst>
                      <a:ext uri="{FF2B5EF4-FFF2-40B4-BE49-F238E27FC236}">
                        <a16:creationId xmlns:a16="http://schemas.microsoft.com/office/drawing/2014/main" id="{DABEFC9D-1FE3-44A7-F0BD-3B48052E9862}"/>
                      </a:ext>
                    </a:extLst>
                  </p:cNvPr>
                  <p:cNvSpPr/>
                  <p:nvPr/>
                </p:nvSpPr>
                <p:spPr>
                  <a:xfrm>
                    <a:off x="9900762" y="3887791"/>
                    <a:ext cx="9812" cy="7051"/>
                  </a:xfrm>
                  <a:custGeom>
                    <a:avLst/>
                    <a:gdLst>
                      <a:gd name="connsiteX0" fmla="*/ 1386 w 9812"/>
                      <a:gd name="connsiteY0" fmla="*/ 5666 h 7051"/>
                      <a:gd name="connsiteX1" fmla="*/ 0 w 9812"/>
                      <a:gd name="connsiteY1" fmla="*/ 4280 h 7051"/>
                      <a:gd name="connsiteX2" fmla="*/ 0 w 9812"/>
                      <a:gd name="connsiteY2" fmla="*/ 4280 h 7051"/>
                      <a:gd name="connsiteX3" fmla="*/ 0 w 9812"/>
                      <a:gd name="connsiteY3" fmla="*/ 4280 h 7051"/>
                      <a:gd name="connsiteX4" fmla="*/ 1664 w 9812"/>
                      <a:gd name="connsiteY4" fmla="*/ 3726 h 7051"/>
                      <a:gd name="connsiteX5" fmla="*/ 3050 w 9812"/>
                      <a:gd name="connsiteY5" fmla="*/ 2617 h 7051"/>
                      <a:gd name="connsiteX6" fmla="*/ 3050 w 9812"/>
                      <a:gd name="connsiteY6" fmla="*/ 1786 h 7051"/>
                      <a:gd name="connsiteX7" fmla="*/ 3604 w 9812"/>
                      <a:gd name="connsiteY7" fmla="*/ 955 h 7051"/>
                      <a:gd name="connsiteX8" fmla="*/ 4436 w 9812"/>
                      <a:gd name="connsiteY8" fmla="*/ 123 h 7051"/>
                      <a:gd name="connsiteX9" fmla="*/ 5545 w 9812"/>
                      <a:gd name="connsiteY9" fmla="*/ 123 h 7051"/>
                      <a:gd name="connsiteX10" fmla="*/ 6654 w 9812"/>
                      <a:gd name="connsiteY10" fmla="*/ 400 h 7051"/>
                      <a:gd name="connsiteX11" fmla="*/ 7486 w 9812"/>
                      <a:gd name="connsiteY11" fmla="*/ 400 h 7051"/>
                      <a:gd name="connsiteX12" fmla="*/ 8317 w 9812"/>
                      <a:gd name="connsiteY12" fmla="*/ 955 h 7051"/>
                      <a:gd name="connsiteX13" fmla="*/ 8872 w 9812"/>
                      <a:gd name="connsiteY13" fmla="*/ 1786 h 7051"/>
                      <a:gd name="connsiteX14" fmla="*/ 9703 w 9812"/>
                      <a:gd name="connsiteY14" fmla="*/ 2617 h 7051"/>
                      <a:gd name="connsiteX15" fmla="*/ 9149 w 9812"/>
                      <a:gd name="connsiteY15" fmla="*/ 4557 h 7051"/>
                      <a:gd name="connsiteX16" fmla="*/ 8317 w 9812"/>
                      <a:gd name="connsiteY16" fmla="*/ 4834 h 7051"/>
                      <a:gd name="connsiteX17" fmla="*/ 7763 w 9812"/>
                      <a:gd name="connsiteY17" fmla="*/ 5389 h 7051"/>
                      <a:gd name="connsiteX18" fmla="*/ 7763 w 9812"/>
                      <a:gd name="connsiteY18" fmla="*/ 5943 h 7051"/>
                      <a:gd name="connsiteX19" fmla="*/ 7208 w 9812"/>
                      <a:gd name="connsiteY19" fmla="*/ 6774 h 7051"/>
                      <a:gd name="connsiteX20" fmla="*/ 6377 w 9812"/>
                      <a:gd name="connsiteY20" fmla="*/ 7051 h 7051"/>
                      <a:gd name="connsiteX21" fmla="*/ 4990 w 9812"/>
                      <a:gd name="connsiteY21" fmla="*/ 7051 h 7051"/>
                      <a:gd name="connsiteX22" fmla="*/ 3327 w 9812"/>
                      <a:gd name="connsiteY22" fmla="*/ 7051 h 7051"/>
                      <a:gd name="connsiteX23" fmla="*/ 2496 w 9812"/>
                      <a:gd name="connsiteY23" fmla="*/ 7051 h 7051"/>
                      <a:gd name="connsiteX24" fmla="*/ 1664 w 9812"/>
                      <a:gd name="connsiteY24" fmla="*/ 6774 h 70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</a:cxnLst>
                    <a:rect l="l" t="t" r="r" b="b"/>
                    <a:pathLst>
                      <a:path w="9812" h="7051">
                        <a:moveTo>
                          <a:pt x="1386" y="5666"/>
                        </a:moveTo>
                        <a:cubicBezTo>
                          <a:pt x="832" y="5389"/>
                          <a:pt x="278" y="4834"/>
                          <a:pt x="0" y="4280"/>
                        </a:cubicBezTo>
                        <a:cubicBezTo>
                          <a:pt x="0" y="4280"/>
                          <a:pt x="0" y="4280"/>
                          <a:pt x="0" y="4280"/>
                        </a:cubicBezTo>
                        <a:cubicBezTo>
                          <a:pt x="0" y="4280"/>
                          <a:pt x="0" y="4280"/>
                          <a:pt x="0" y="4280"/>
                        </a:cubicBezTo>
                        <a:cubicBezTo>
                          <a:pt x="555" y="4003"/>
                          <a:pt x="1109" y="3726"/>
                          <a:pt x="1664" y="3726"/>
                        </a:cubicBezTo>
                        <a:cubicBezTo>
                          <a:pt x="2218" y="3726"/>
                          <a:pt x="2772" y="3171"/>
                          <a:pt x="3050" y="2617"/>
                        </a:cubicBezTo>
                        <a:cubicBezTo>
                          <a:pt x="3050" y="2340"/>
                          <a:pt x="3050" y="2063"/>
                          <a:pt x="3050" y="1786"/>
                        </a:cubicBezTo>
                        <a:cubicBezTo>
                          <a:pt x="3050" y="1509"/>
                          <a:pt x="3327" y="1232"/>
                          <a:pt x="3604" y="955"/>
                        </a:cubicBezTo>
                        <a:cubicBezTo>
                          <a:pt x="3604" y="678"/>
                          <a:pt x="4159" y="400"/>
                          <a:pt x="4436" y="123"/>
                        </a:cubicBezTo>
                        <a:cubicBezTo>
                          <a:pt x="4714" y="123"/>
                          <a:pt x="5268" y="-154"/>
                          <a:pt x="5545" y="123"/>
                        </a:cubicBezTo>
                        <a:cubicBezTo>
                          <a:pt x="5822" y="123"/>
                          <a:pt x="6377" y="400"/>
                          <a:pt x="6654" y="400"/>
                        </a:cubicBezTo>
                        <a:cubicBezTo>
                          <a:pt x="6654" y="400"/>
                          <a:pt x="7208" y="400"/>
                          <a:pt x="7486" y="400"/>
                        </a:cubicBezTo>
                        <a:cubicBezTo>
                          <a:pt x="7763" y="400"/>
                          <a:pt x="8040" y="400"/>
                          <a:pt x="8317" y="955"/>
                        </a:cubicBezTo>
                        <a:cubicBezTo>
                          <a:pt x="8317" y="955"/>
                          <a:pt x="8317" y="1509"/>
                          <a:pt x="8872" y="1786"/>
                        </a:cubicBezTo>
                        <a:cubicBezTo>
                          <a:pt x="8872" y="2063"/>
                          <a:pt x="9426" y="2340"/>
                          <a:pt x="9703" y="2617"/>
                        </a:cubicBezTo>
                        <a:cubicBezTo>
                          <a:pt x="9981" y="3171"/>
                          <a:pt x="9703" y="4003"/>
                          <a:pt x="9149" y="4557"/>
                        </a:cubicBezTo>
                        <a:cubicBezTo>
                          <a:pt x="9149" y="4557"/>
                          <a:pt x="8595" y="4557"/>
                          <a:pt x="8317" y="4834"/>
                        </a:cubicBezTo>
                        <a:cubicBezTo>
                          <a:pt x="8317" y="4834"/>
                          <a:pt x="7763" y="5111"/>
                          <a:pt x="7763" y="5389"/>
                        </a:cubicBezTo>
                        <a:cubicBezTo>
                          <a:pt x="7763" y="5389"/>
                          <a:pt x="7763" y="5666"/>
                          <a:pt x="7763" y="5943"/>
                        </a:cubicBezTo>
                        <a:cubicBezTo>
                          <a:pt x="7763" y="6497"/>
                          <a:pt x="7486" y="6774"/>
                          <a:pt x="7208" y="6774"/>
                        </a:cubicBezTo>
                        <a:cubicBezTo>
                          <a:pt x="7208" y="6774"/>
                          <a:pt x="6654" y="7051"/>
                          <a:pt x="6377" y="7051"/>
                        </a:cubicBezTo>
                        <a:cubicBezTo>
                          <a:pt x="5822" y="7051"/>
                          <a:pt x="5545" y="7051"/>
                          <a:pt x="4990" y="7051"/>
                        </a:cubicBezTo>
                        <a:cubicBezTo>
                          <a:pt x="4436" y="7051"/>
                          <a:pt x="3882" y="7051"/>
                          <a:pt x="3327" y="7051"/>
                        </a:cubicBezTo>
                        <a:cubicBezTo>
                          <a:pt x="3050" y="7051"/>
                          <a:pt x="2772" y="7051"/>
                          <a:pt x="2496" y="7051"/>
                        </a:cubicBezTo>
                        <a:cubicBezTo>
                          <a:pt x="2218" y="7051"/>
                          <a:pt x="1941" y="7051"/>
                          <a:pt x="1664" y="6774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914" name="Freeform 3913">
                    <a:extLst>
                      <a:ext uri="{FF2B5EF4-FFF2-40B4-BE49-F238E27FC236}">
                        <a16:creationId xmlns:a16="http://schemas.microsoft.com/office/drawing/2014/main" id="{D32C183F-4617-EE55-BD04-5D5BD61D9B74}"/>
                      </a:ext>
                    </a:extLst>
                  </p:cNvPr>
                  <p:cNvSpPr/>
                  <p:nvPr/>
                </p:nvSpPr>
                <p:spPr>
                  <a:xfrm>
                    <a:off x="9880246" y="3891516"/>
                    <a:ext cx="2772" cy="3325"/>
                  </a:xfrm>
                  <a:custGeom>
                    <a:avLst/>
                    <a:gdLst>
                      <a:gd name="connsiteX0" fmla="*/ 2772 w 2772"/>
                      <a:gd name="connsiteY0" fmla="*/ 1663 h 3325"/>
                      <a:gd name="connsiteX1" fmla="*/ 1386 w 2772"/>
                      <a:gd name="connsiteY1" fmla="*/ 3325 h 3325"/>
                      <a:gd name="connsiteX2" fmla="*/ 0 w 2772"/>
                      <a:gd name="connsiteY2" fmla="*/ 1663 h 3325"/>
                      <a:gd name="connsiteX3" fmla="*/ 1386 w 2772"/>
                      <a:gd name="connsiteY3" fmla="*/ 0 h 3325"/>
                      <a:gd name="connsiteX4" fmla="*/ 2772 w 2772"/>
                      <a:gd name="connsiteY4" fmla="*/ 1663 h 33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72" h="3325">
                        <a:moveTo>
                          <a:pt x="2772" y="1663"/>
                        </a:moveTo>
                        <a:cubicBezTo>
                          <a:pt x="2772" y="2494"/>
                          <a:pt x="2218" y="3325"/>
                          <a:pt x="1386" y="3325"/>
                        </a:cubicBezTo>
                        <a:cubicBezTo>
                          <a:pt x="554" y="3325"/>
                          <a:pt x="0" y="2494"/>
                          <a:pt x="0" y="1663"/>
                        </a:cubicBezTo>
                        <a:cubicBezTo>
                          <a:pt x="0" y="831"/>
                          <a:pt x="554" y="0"/>
                          <a:pt x="1386" y="0"/>
                        </a:cubicBezTo>
                        <a:cubicBezTo>
                          <a:pt x="2218" y="0"/>
                          <a:pt x="2772" y="831"/>
                          <a:pt x="2772" y="1663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915" name="Freeform 3914">
                    <a:extLst>
                      <a:ext uri="{FF2B5EF4-FFF2-40B4-BE49-F238E27FC236}">
                        <a16:creationId xmlns:a16="http://schemas.microsoft.com/office/drawing/2014/main" id="{F501DA14-1854-10A9-0D7E-80266E02A0C1}"/>
                      </a:ext>
                    </a:extLst>
                  </p:cNvPr>
                  <p:cNvSpPr/>
                  <p:nvPr/>
                </p:nvSpPr>
                <p:spPr>
                  <a:xfrm>
                    <a:off x="9916564" y="3940844"/>
                    <a:ext cx="2217" cy="2771"/>
                  </a:xfrm>
                  <a:custGeom>
                    <a:avLst/>
                    <a:gdLst>
                      <a:gd name="connsiteX0" fmla="*/ 2217 w 2217"/>
                      <a:gd name="connsiteY0" fmla="*/ 1386 h 2771"/>
                      <a:gd name="connsiteX1" fmla="*/ 1109 w 2217"/>
                      <a:gd name="connsiteY1" fmla="*/ 2771 h 2771"/>
                      <a:gd name="connsiteX2" fmla="*/ 0 w 2217"/>
                      <a:gd name="connsiteY2" fmla="*/ 1386 h 2771"/>
                      <a:gd name="connsiteX3" fmla="*/ 1109 w 2217"/>
                      <a:gd name="connsiteY3" fmla="*/ 0 h 2771"/>
                      <a:gd name="connsiteX4" fmla="*/ 2217 w 2217"/>
                      <a:gd name="connsiteY4" fmla="*/ 1386 h 27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7" h="2771">
                        <a:moveTo>
                          <a:pt x="2217" y="1386"/>
                        </a:moveTo>
                        <a:cubicBezTo>
                          <a:pt x="2217" y="2217"/>
                          <a:pt x="1663" y="2771"/>
                          <a:pt x="1109" y="2771"/>
                        </a:cubicBezTo>
                        <a:cubicBezTo>
                          <a:pt x="554" y="2771"/>
                          <a:pt x="0" y="2217"/>
                          <a:pt x="0" y="1386"/>
                        </a:cubicBezTo>
                        <a:cubicBezTo>
                          <a:pt x="0" y="554"/>
                          <a:pt x="554" y="0"/>
                          <a:pt x="1109" y="0"/>
                        </a:cubicBezTo>
                        <a:cubicBezTo>
                          <a:pt x="1663" y="0"/>
                          <a:pt x="2217" y="554"/>
                          <a:pt x="2217" y="1386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916" name="Freeform 3915">
                    <a:extLst>
                      <a:ext uri="{FF2B5EF4-FFF2-40B4-BE49-F238E27FC236}">
                        <a16:creationId xmlns:a16="http://schemas.microsoft.com/office/drawing/2014/main" id="{2581E399-6184-225E-552D-3FCD67036472}"/>
                      </a:ext>
                    </a:extLst>
                  </p:cNvPr>
                  <p:cNvSpPr/>
                  <p:nvPr/>
                </p:nvSpPr>
                <p:spPr>
                  <a:xfrm>
                    <a:off x="9914623" y="3936965"/>
                    <a:ext cx="1663" cy="1662"/>
                  </a:xfrm>
                  <a:custGeom>
                    <a:avLst/>
                    <a:gdLst>
                      <a:gd name="connsiteX0" fmla="*/ 1664 w 1663"/>
                      <a:gd name="connsiteY0" fmla="*/ 831 h 1662"/>
                      <a:gd name="connsiteX1" fmla="*/ 832 w 1663"/>
                      <a:gd name="connsiteY1" fmla="*/ 1663 h 1662"/>
                      <a:gd name="connsiteX2" fmla="*/ 0 w 1663"/>
                      <a:gd name="connsiteY2" fmla="*/ 831 h 1662"/>
                      <a:gd name="connsiteX3" fmla="*/ 832 w 1663"/>
                      <a:gd name="connsiteY3" fmla="*/ 0 h 1662"/>
                      <a:gd name="connsiteX4" fmla="*/ 1664 w 1663"/>
                      <a:gd name="connsiteY4" fmla="*/ 831 h 16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63" h="1662">
                        <a:moveTo>
                          <a:pt x="1664" y="831"/>
                        </a:moveTo>
                        <a:cubicBezTo>
                          <a:pt x="1664" y="1386"/>
                          <a:pt x="1386" y="1663"/>
                          <a:pt x="832" y="1663"/>
                        </a:cubicBezTo>
                        <a:cubicBezTo>
                          <a:pt x="278" y="1663"/>
                          <a:pt x="0" y="1386"/>
                          <a:pt x="0" y="831"/>
                        </a:cubicBezTo>
                        <a:cubicBezTo>
                          <a:pt x="0" y="277"/>
                          <a:pt x="278" y="0"/>
                          <a:pt x="832" y="0"/>
                        </a:cubicBezTo>
                        <a:cubicBezTo>
                          <a:pt x="1386" y="0"/>
                          <a:pt x="1664" y="277"/>
                          <a:pt x="1664" y="831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917" name="Freeform 3916">
                    <a:extLst>
                      <a:ext uri="{FF2B5EF4-FFF2-40B4-BE49-F238E27FC236}">
                        <a16:creationId xmlns:a16="http://schemas.microsoft.com/office/drawing/2014/main" id="{F19CFC9B-231D-26E8-5B2B-F4204B7C930D}"/>
                      </a:ext>
                    </a:extLst>
                  </p:cNvPr>
                  <p:cNvSpPr/>
                  <p:nvPr/>
                </p:nvSpPr>
                <p:spPr>
                  <a:xfrm>
                    <a:off x="9929317" y="3966062"/>
                    <a:ext cx="3326" cy="3879"/>
                  </a:xfrm>
                  <a:custGeom>
                    <a:avLst/>
                    <a:gdLst>
                      <a:gd name="connsiteX0" fmla="*/ 3327 w 3326"/>
                      <a:gd name="connsiteY0" fmla="*/ 1940 h 3879"/>
                      <a:gd name="connsiteX1" fmla="*/ 1664 w 3326"/>
                      <a:gd name="connsiteY1" fmla="*/ 3879 h 3879"/>
                      <a:gd name="connsiteX2" fmla="*/ 0 w 3326"/>
                      <a:gd name="connsiteY2" fmla="*/ 1940 h 3879"/>
                      <a:gd name="connsiteX3" fmla="*/ 1664 w 3326"/>
                      <a:gd name="connsiteY3" fmla="*/ 0 h 3879"/>
                      <a:gd name="connsiteX4" fmla="*/ 3327 w 3326"/>
                      <a:gd name="connsiteY4" fmla="*/ 1940 h 3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26" h="3879">
                        <a:moveTo>
                          <a:pt x="3327" y="1940"/>
                        </a:moveTo>
                        <a:cubicBezTo>
                          <a:pt x="3327" y="3048"/>
                          <a:pt x="2496" y="3879"/>
                          <a:pt x="1664" y="3879"/>
                        </a:cubicBezTo>
                        <a:cubicBezTo>
                          <a:pt x="832" y="3879"/>
                          <a:pt x="0" y="3048"/>
                          <a:pt x="0" y="1940"/>
                        </a:cubicBezTo>
                        <a:cubicBezTo>
                          <a:pt x="0" y="831"/>
                          <a:pt x="832" y="0"/>
                          <a:pt x="1664" y="0"/>
                        </a:cubicBezTo>
                        <a:cubicBezTo>
                          <a:pt x="2496" y="0"/>
                          <a:pt x="3327" y="831"/>
                          <a:pt x="3327" y="1940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918" name="Freeform 3917">
                    <a:extLst>
                      <a:ext uri="{FF2B5EF4-FFF2-40B4-BE49-F238E27FC236}">
                        <a16:creationId xmlns:a16="http://schemas.microsoft.com/office/drawing/2014/main" id="{37802E88-20BC-3688-7CFC-BED1B81B7BBD}"/>
                      </a:ext>
                    </a:extLst>
                  </p:cNvPr>
                  <p:cNvSpPr/>
                  <p:nvPr/>
                </p:nvSpPr>
                <p:spPr>
                  <a:xfrm>
                    <a:off x="9948169" y="3976870"/>
                    <a:ext cx="1663" cy="3325"/>
                  </a:xfrm>
                  <a:custGeom>
                    <a:avLst/>
                    <a:gdLst>
                      <a:gd name="connsiteX0" fmla="*/ 1664 w 1663"/>
                      <a:gd name="connsiteY0" fmla="*/ 1663 h 3325"/>
                      <a:gd name="connsiteX1" fmla="*/ 832 w 1663"/>
                      <a:gd name="connsiteY1" fmla="*/ 3326 h 3325"/>
                      <a:gd name="connsiteX2" fmla="*/ 0 w 1663"/>
                      <a:gd name="connsiteY2" fmla="*/ 1663 h 3325"/>
                      <a:gd name="connsiteX3" fmla="*/ 832 w 1663"/>
                      <a:gd name="connsiteY3" fmla="*/ 0 h 3325"/>
                      <a:gd name="connsiteX4" fmla="*/ 1664 w 1663"/>
                      <a:gd name="connsiteY4" fmla="*/ 1663 h 33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63" h="3325">
                        <a:moveTo>
                          <a:pt x="1664" y="1663"/>
                        </a:moveTo>
                        <a:cubicBezTo>
                          <a:pt x="1664" y="2494"/>
                          <a:pt x="1386" y="3326"/>
                          <a:pt x="832" y="3326"/>
                        </a:cubicBezTo>
                        <a:cubicBezTo>
                          <a:pt x="278" y="3326"/>
                          <a:pt x="0" y="2494"/>
                          <a:pt x="0" y="1663"/>
                        </a:cubicBezTo>
                        <a:cubicBezTo>
                          <a:pt x="0" y="832"/>
                          <a:pt x="278" y="0"/>
                          <a:pt x="832" y="0"/>
                        </a:cubicBezTo>
                        <a:cubicBezTo>
                          <a:pt x="1386" y="0"/>
                          <a:pt x="1664" y="832"/>
                          <a:pt x="1664" y="1663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919" name="Freeform 3918">
                    <a:extLst>
                      <a:ext uri="{FF2B5EF4-FFF2-40B4-BE49-F238E27FC236}">
                        <a16:creationId xmlns:a16="http://schemas.microsoft.com/office/drawing/2014/main" id="{0A4261FA-415E-7514-581F-161C85586BEB}"/>
                      </a:ext>
                    </a:extLst>
                  </p:cNvPr>
                  <p:cNvSpPr/>
                  <p:nvPr/>
                </p:nvSpPr>
                <p:spPr>
                  <a:xfrm>
                    <a:off x="9940129" y="3975207"/>
                    <a:ext cx="3603" cy="4711"/>
                  </a:xfrm>
                  <a:custGeom>
                    <a:avLst/>
                    <a:gdLst>
                      <a:gd name="connsiteX0" fmla="*/ 3604 w 3603"/>
                      <a:gd name="connsiteY0" fmla="*/ 832 h 4711"/>
                      <a:gd name="connsiteX1" fmla="*/ 3604 w 3603"/>
                      <a:gd name="connsiteY1" fmla="*/ 0 h 4711"/>
                      <a:gd name="connsiteX2" fmla="*/ 3327 w 3603"/>
                      <a:gd name="connsiteY2" fmla="*/ 0 h 4711"/>
                      <a:gd name="connsiteX3" fmla="*/ 2772 w 3603"/>
                      <a:gd name="connsiteY3" fmla="*/ 277 h 4711"/>
                      <a:gd name="connsiteX4" fmla="*/ 2217 w 3603"/>
                      <a:gd name="connsiteY4" fmla="*/ 1109 h 4711"/>
                      <a:gd name="connsiteX5" fmla="*/ 554 w 3603"/>
                      <a:gd name="connsiteY5" fmla="*/ 2494 h 4711"/>
                      <a:gd name="connsiteX6" fmla="*/ 0 w 3603"/>
                      <a:gd name="connsiteY6" fmla="*/ 3048 h 4711"/>
                      <a:gd name="connsiteX7" fmla="*/ 0 w 3603"/>
                      <a:gd name="connsiteY7" fmla="*/ 3048 h 4711"/>
                      <a:gd name="connsiteX8" fmla="*/ 0 w 3603"/>
                      <a:gd name="connsiteY8" fmla="*/ 3048 h 4711"/>
                      <a:gd name="connsiteX9" fmla="*/ 0 w 3603"/>
                      <a:gd name="connsiteY9" fmla="*/ 3048 h 4711"/>
                      <a:gd name="connsiteX10" fmla="*/ 277 w 3603"/>
                      <a:gd name="connsiteY10" fmla="*/ 3603 h 4711"/>
                      <a:gd name="connsiteX11" fmla="*/ 1386 w 3603"/>
                      <a:gd name="connsiteY11" fmla="*/ 4711 h 4711"/>
                      <a:gd name="connsiteX12" fmla="*/ 2495 w 3603"/>
                      <a:gd name="connsiteY12" fmla="*/ 3880 h 4711"/>
                      <a:gd name="connsiteX13" fmla="*/ 2495 w 3603"/>
                      <a:gd name="connsiteY13" fmla="*/ 2494 h 4711"/>
                      <a:gd name="connsiteX14" fmla="*/ 2495 w 3603"/>
                      <a:gd name="connsiteY14" fmla="*/ 1663 h 4711"/>
                      <a:gd name="connsiteX15" fmla="*/ 2772 w 3603"/>
                      <a:gd name="connsiteY15" fmla="*/ 832 h 4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603" h="4711">
                        <a:moveTo>
                          <a:pt x="3604" y="832"/>
                        </a:moveTo>
                        <a:cubicBezTo>
                          <a:pt x="3604" y="832"/>
                          <a:pt x="3604" y="277"/>
                          <a:pt x="3604" y="0"/>
                        </a:cubicBezTo>
                        <a:cubicBezTo>
                          <a:pt x="3604" y="0"/>
                          <a:pt x="3604" y="0"/>
                          <a:pt x="3327" y="0"/>
                        </a:cubicBezTo>
                        <a:cubicBezTo>
                          <a:pt x="3327" y="0"/>
                          <a:pt x="3049" y="0"/>
                          <a:pt x="2772" y="277"/>
                        </a:cubicBezTo>
                        <a:cubicBezTo>
                          <a:pt x="2772" y="277"/>
                          <a:pt x="2217" y="832"/>
                          <a:pt x="2217" y="1109"/>
                        </a:cubicBezTo>
                        <a:cubicBezTo>
                          <a:pt x="1663" y="1663"/>
                          <a:pt x="1109" y="1940"/>
                          <a:pt x="554" y="2494"/>
                        </a:cubicBezTo>
                        <a:cubicBezTo>
                          <a:pt x="554" y="2494"/>
                          <a:pt x="277" y="2771"/>
                          <a:pt x="0" y="3048"/>
                        </a:cubicBezTo>
                        <a:cubicBezTo>
                          <a:pt x="0" y="3048"/>
                          <a:pt x="0" y="3048"/>
                          <a:pt x="0" y="3048"/>
                        </a:cubicBezTo>
                        <a:cubicBezTo>
                          <a:pt x="0" y="3048"/>
                          <a:pt x="0" y="3048"/>
                          <a:pt x="0" y="3048"/>
                        </a:cubicBezTo>
                        <a:cubicBezTo>
                          <a:pt x="0" y="3048"/>
                          <a:pt x="0" y="3048"/>
                          <a:pt x="0" y="3048"/>
                        </a:cubicBezTo>
                        <a:cubicBezTo>
                          <a:pt x="0" y="3048"/>
                          <a:pt x="277" y="3048"/>
                          <a:pt x="277" y="3603"/>
                        </a:cubicBezTo>
                        <a:cubicBezTo>
                          <a:pt x="277" y="4157"/>
                          <a:pt x="1109" y="4434"/>
                          <a:pt x="1386" y="4711"/>
                        </a:cubicBezTo>
                        <a:cubicBezTo>
                          <a:pt x="1941" y="4711"/>
                          <a:pt x="2217" y="4157"/>
                          <a:pt x="2495" y="3880"/>
                        </a:cubicBezTo>
                        <a:cubicBezTo>
                          <a:pt x="2495" y="3603"/>
                          <a:pt x="2495" y="3048"/>
                          <a:pt x="2495" y="2494"/>
                        </a:cubicBezTo>
                        <a:cubicBezTo>
                          <a:pt x="2495" y="2494"/>
                          <a:pt x="2495" y="1940"/>
                          <a:pt x="2495" y="1663"/>
                        </a:cubicBezTo>
                        <a:cubicBezTo>
                          <a:pt x="2495" y="1386"/>
                          <a:pt x="2495" y="1109"/>
                          <a:pt x="2772" y="832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920" name="Freeform 3919">
                    <a:extLst>
                      <a:ext uri="{FF2B5EF4-FFF2-40B4-BE49-F238E27FC236}">
                        <a16:creationId xmlns:a16="http://schemas.microsoft.com/office/drawing/2014/main" id="{8897BEE4-D85D-3F2E-B712-6773D4AACE17}"/>
                      </a:ext>
                    </a:extLst>
                  </p:cNvPr>
                  <p:cNvSpPr/>
                  <p:nvPr/>
                </p:nvSpPr>
                <p:spPr>
                  <a:xfrm>
                    <a:off x="9940641" y="3981304"/>
                    <a:ext cx="5587" cy="4002"/>
                  </a:xfrm>
                  <a:custGeom>
                    <a:avLst/>
                    <a:gdLst>
                      <a:gd name="connsiteX0" fmla="*/ 3370 w 5587"/>
                      <a:gd name="connsiteY0" fmla="*/ 0 h 4002"/>
                      <a:gd name="connsiteX1" fmla="*/ 1984 w 5587"/>
                      <a:gd name="connsiteY1" fmla="*/ 0 h 4002"/>
                      <a:gd name="connsiteX2" fmla="*/ 320 w 5587"/>
                      <a:gd name="connsiteY2" fmla="*/ 277 h 4002"/>
                      <a:gd name="connsiteX3" fmla="*/ 320 w 5587"/>
                      <a:gd name="connsiteY3" fmla="*/ 1386 h 4002"/>
                      <a:gd name="connsiteX4" fmla="*/ 320 w 5587"/>
                      <a:gd name="connsiteY4" fmla="*/ 1940 h 4002"/>
                      <a:gd name="connsiteX5" fmla="*/ 875 w 5587"/>
                      <a:gd name="connsiteY5" fmla="*/ 2494 h 4002"/>
                      <a:gd name="connsiteX6" fmla="*/ 1984 w 5587"/>
                      <a:gd name="connsiteY6" fmla="*/ 3325 h 4002"/>
                      <a:gd name="connsiteX7" fmla="*/ 2815 w 5587"/>
                      <a:gd name="connsiteY7" fmla="*/ 3879 h 4002"/>
                      <a:gd name="connsiteX8" fmla="*/ 3647 w 5587"/>
                      <a:gd name="connsiteY8" fmla="*/ 3879 h 4002"/>
                      <a:gd name="connsiteX9" fmla="*/ 4478 w 5587"/>
                      <a:gd name="connsiteY9" fmla="*/ 3048 h 4002"/>
                      <a:gd name="connsiteX10" fmla="*/ 5033 w 5587"/>
                      <a:gd name="connsiteY10" fmla="*/ 2217 h 4002"/>
                      <a:gd name="connsiteX11" fmla="*/ 5588 w 5587"/>
                      <a:gd name="connsiteY11" fmla="*/ 831 h 4002"/>
                      <a:gd name="connsiteX12" fmla="*/ 5588 w 5587"/>
                      <a:gd name="connsiteY12" fmla="*/ 831 h 4002"/>
                      <a:gd name="connsiteX13" fmla="*/ 5588 w 5587"/>
                      <a:gd name="connsiteY13" fmla="*/ 831 h 4002"/>
                      <a:gd name="connsiteX14" fmla="*/ 3370 w 5587"/>
                      <a:gd name="connsiteY14" fmla="*/ 277 h 40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5587" h="4002">
                        <a:moveTo>
                          <a:pt x="3370" y="0"/>
                        </a:moveTo>
                        <a:cubicBezTo>
                          <a:pt x="2815" y="0"/>
                          <a:pt x="2261" y="0"/>
                          <a:pt x="1984" y="0"/>
                        </a:cubicBezTo>
                        <a:cubicBezTo>
                          <a:pt x="1429" y="0"/>
                          <a:pt x="875" y="0"/>
                          <a:pt x="320" y="277"/>
                        </a:cubicBezTo>
                        <a:cubicBezTo>
                          <a:pt x="-234" y="277"/>
                          <a:pt x="43" y="831"/>
                          <a:pt x="320" y="1386"/>
                        </a:cubicBezTo>
                        <a:cubicBezTo>
                          <a:pt x="320" y="1386"/>
                          <a:pt x="320" y="1663"/>
                          <a:pt x="320" y="1940"/>
                        </a:cubicBezTo>
                        <a:cubicBezTo>
                          <a:pt x="320" y="1940"/>
                          <a:pt x="875" y="2217"/>
                          <a:pt x="875" y="2494"/>
                        </a:cubicBezTo>
                        <a:cubicBezTo>
                          <a:pt x="1152" y="2494"/>
                          <a:pt x="1706" y="3048"/>
                          <a:pt x="1984" y="3325"/>
                        </a:cubicBezTo>
                        <a:cubicBezTo>
                          <a:pt x="1984" y="3325"/>
                          <a:pt x="2538" y="3879"/>
                          <a:pt x="2815" y="3879"/>
                        </a:cubicBezTo>
                        <a:cubicBezTo>
                          <a:pt x="3092" y="3879"/>
                          <a:pt x="3370" y="4157"/>
                          <a:pt x="3647" y="3879"/>
                        </a:cubicBezTo>
                        <a:cubicBezTo>
                          <a:pt x="3924" y="3879"/>
                          <a:pt x="4202" y="3325"/>
                          <a:pt x="4478" y="3048"/>
                        </a:cubicBezTo>
                        <a:cubicBezTo>
                          <a:pt x="4478" y="3048"/>
                          <a:pt x="5033" y="2494"/>
                          <a:pt x="5033" y="2217"/>
                        </a:cubicBezTo>
                        <a:cubicBezTo>
                          <a:pt x="5310" y="1940"/>
                          <a:pt x="5310" y="1386"/>
                          <a:pt x="5588" y="831"/>
                        </a:cubicBezTo>
                        <a:cubicBezTo>
                          <a:pt x="5588" y="831"/>
                          <a:pt x="5588" y="831"/>
                          <a:pt x="5588" y="831"/>
                        </a:cubicBezTo>
                        <a:cubicBezTo>
                          <a:pt x="5588" y="831"/>
                          <a:pt x="5588" y="831"/>
                          <a:pt x="5588" y="831"/>
                        </a:cubicBezTo>
                        <a:cubicBezTo>
                          <a:pt x="4756" y="554"/>
                          <a:pt x="3924" y="277"/>
                          <a:pt x="3370" y="277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921" name="Freeform 3920">
                    <a:extLst>
                      <a:ext uri="{FF2B5EF4-FFF2-40B4-BE49-F238E27FC236}">
                        <a16:creationId xmlns:a16="http://schemas.microsoft.com/office/drawing/2014/main" id="{1365D42C-30AA-703A-24DF-9E6CF6FAA7A8}"/>
                      </a:ext>
                    </a:extLst>
                  </p:cNvPr>
                  <p:cNvSpPr/>
                  <p:nvPr/>
                </p:nvSpPr>
                <p:spPr>
                  <a:xfrm>
                    <a:off x="9951496" y="3952483"/>
                    <a:ext cx="2218" cy="2771"/>
                  </a:xfrm>
                  <a:custGeom>
                    <a:avLst/>
                    <a:gdLst>
                      <a:gd name="connsiteX0" fmla="*/ 2218 w 2218"/>
                      <a:gd name="connsiteY0" fmla="*/ 1386 h 2771"/>
                      <a:gd name="connsiteX1" fmla="*/ 1109 w 2218"/>
                      <a:gd name="connsiteY1" fmla="*/ 2771 h 2771"/>
                      <a:gd name="connsiteX2" fmla="*/ 0 w 2218"/>
                      <a:gd name="connsiteY2" fmla="*/ 1386 h 2771"/>
                      <a:gd name="connsiteX3" fmla="*/ 1109 w 2218"/>
                      <a:gd name="connsiteY3" fmla="*/ 0 h 2771"/>
                      <a:gd name="connsiteX4" fmla="*/ 2218 w 2218"/>
                      <a:gd name="connsiteY4" fmla="*/ 1386 h 27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8" h="2771">
                        <a:moveTo>
                          <a:pt x="2218" y="1386"/>
                        </a:moveTo>
                        <a:cubicBezTo>
                          <a:pt x="2218" y="2217"/>
                          <a:pt x="1664" y="2771"/>
                          <a:pt x="1109" y="2771"/>
                        </a:cubicBezTo>
                        <a:cubicBezTo>
                          <a:pt x="554" y="2771"/>
                          <a:pt x="0" y="2217"/>
                          <a:pt x="0" y="1386"/>
                        </a:cubicBezTo>
                        <a:cubicBezTo>
                          <a:pt x="0" y="554"/>
                          <a:pt x="554" y="0"/>
                          <a:pt x="1109" y="0"/>
                        </a:cubicBezTo>
                        <a:cubicBezTo>
                          <a:pt x="1664" y="0"/>
                          <a:pt x="2218" y="554"/>
                          <a:pt x="2218" y="1386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3890" name="Graphic 248">
                  <a:extLst>
                    <a:ext uri="{FF2B5EF4-FFF2-40B4-BE49-F238E27FC236}">
                      <a16:creationId xmlns:a16="http://schemas.microsoft.com/office/drawing/2014/main" id="{12557E24-5A45-D614-9834-ECD58062F1ED}"/>
                    </a:ext>
                  </a:extLst>
                </p:cNvPr>
                <p:cNvGrpSpPr/>
                <p:nvPr/>
              </p:nvGrpSpPr>
              <p:grpSpPr>
                <a:xfrm>
                  <a:off x="9961753" y="3905373"/>
                  <a:ext cx="182143" cy="200358"/>
                  <a:chOff x="9961753" y="3905373"/>
                  <a:chExt cx="182143" cy="200358"/>
                </a:xfrm>
                <a:grpFill/>
              </p:grpSpPr>
              <p:sp>
                <p:nvSpPr>
                  <p:cNvPr id="3892" name="Freeform 3891">
                    <a:extLst>
                      <a:ext uri="{FF2B5EF4-FFF2-40B4-BE49-F238E27FC236}">
                        <a16:creationId xmlns:a16="http://schemas.microsoft.com/office/drawing/2014/main" id="{A1E98FFD-3458-B082-BDFF-F0482B27543A}"/>
                      </a:ext>
                    </a:extLst>
                  </p:cNvPr>
                  <p:cNvSpPr/>
                  <p:nvPr/>
                </p:nvSpPr>
                <p:spPr>
                  <a:xfrm>
                    <a:off x="9974229" y="4102960"/>
                    <a:ext cx="2218" cy="2771"/>
                  </a:xfrm>
                  <a:custGeom>
                    <a:avLst/>
                    <a:gdLst>
                      <a:gd name="connsiteX0" fmla="*/ 2218 w 2218"/>
                      <a:gd name="connsiteY0" fmla="*/ 1386 h 2771"/>
                      <a:gd name="connsiteX1" fmla="*/ 1109 w 2218"/>
                      <a:gd name="connsiteY1" fmla="*/ 2771 h 2771"/>
                      <a:gd name="connsiteX2" fmla="*/ 0 w 2218"/>
                      <a:gd name="connsiteY2" fmla="*/ 1386 h 2771"/>
                      <a:gd name="connsiteX3" fmla="*/ 1109 w 2218"/>
                      <a:gd name="connsiteY3" fmla="*/ 0 h 2771"/>
                      <a:gd name="connsiteX4" fmla="*/ 2218 w 2218"/>
                      <a:gd name="connsiteY4" fmla="*/ 1386 h 27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8" h="2771">
                        <a:moveTo>
                          <a:pt x="2218" y="1386"/>
                        </a:moveTo>
                        <a:cubicBezTo>
                          <a:pt x="2218" y="2217"/>
                          <a:pt x="1664" y="2771"/>
                          <a:pt x="1109" y="2771"/>
                        </a:cubicBezTo>
                        <a:cubicBezTo>
                          <a:pt x="555" y="2771"/>
                          <a:pt x="0" y="2217"/>
                          <a:pt x="0" y="1386"/>
                        </a:cubicBezTo>
                        <a:cubicBezTo>
                          <a:pt x="0" y="554"/>
                          <a:pt x="555" y="0"/>
                          <a:pt x="1109" y="0"/>
                        </a:cubicBezTo>
                        <a:cubicBezTo>
                          <a:pt x="1664" y="0"/>
                          <a:pt x="2218" y="554"/>
                          <a:pt x="2218" y="1386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893" name="Freeform 3892">
                    <a:extLst>
                      <a:ext uri="{FF2B5EF4-FFF2-40B4-BE49-F238E27FC236}">
                        <a16:creationId xmlns:a16="http://schemas.microsoft.com/office/drawing/2014/main" id="{6D6185EA-2786-CD1E-ACFE-51BC1295C2AC}"/>
                      </a:ext>
                    </a:extLst>
                  </p:cNvPr>
                  <p:cNvSpPr/>
                  <p:nvPr/>
                </p:nvSpPr>
                <p:spPr>
                  <a:xfrm>
                    <a:off x="9981160" y="4025366"/>
                    <a:ext cx="2217" cy="2771"/>
                  </a:xfrm>
                  <a:custGeom>
                    <a:avLst/>
                    <a:gdLst>
                      <a:gd name="connsiteX0" fmla="*/ 2218 w 2217"/>
                      <a:gd name="connsiteY0" fmla="*/ 1385 h 2771"/>
                      <a:gd name="connsiteX1" fmla="*/ 1109 w 2217"/>
                      <a:gd name="connsiteY1" fmla="*/ 2771 h 2771"/>
                      <a:gd name="connsiteX2" fmla="*/ 0 w 2217"/>
                      <a:gd name="connsiteY2" fmla="*/ 1385 h 2771"/>
                      <a:gd name="connsiteX3" fmla="*/ 1109 w 2217"/>
                      <a:gd name="connsiteY3" fmla="*/ 0 h 2771"/>
                      <a:gd name="connsiteX4" fmla="*/ 2218 w 2217"/>
                      <a:gd name="connsiteY4" fmla="*/ 1385 h 27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7" h="2771">
                        <a:moveTo>
                          <a:pt x="2218" y="1385"/>
                        </a:moveTo>
                        <a:cubicBezTo>
                          <a:pt x="2218" y="2151"/>
                          <a:pt x="1721" y="2771"/>
                          <a:pt x="1109" y="2771"/>
                        </a:cubicBezTo>
                        <a:cubicBezTo>
                          <a:pt x="497" y="2771"/>
                          <a:pt x="0" y="2151"/>
                          <a:pt x="0" y="1385"/>
                        </a:cubicBezTo>
                        <a:cubicBezTo>
                          <a:pt x="0" y="620"/>
                          <a:pt x="497" y="0"/>
                          <a:pt x="1109" y="0"/>
                        </a:cubicBezTo>
                        <a:cubicBezTo>
                          <a:pt x="1722" y="0"/>
                          <a:pt x="2218" y="620"/>
                          <a:pt x="2218" y="1385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894" name="Freeform 3893">
                    <a:extLst>
                      <a:ext uri="{FF2B5EF4-FFF2-40B4-BE49-F238E27FC236}">
                        <a16:creationId xmlns:a16="http://schemas.microsoft.com/office/drawing/2014/main" id="{4C5E6927-42AA-EEDC-358B-B47239A3E2BF}"/>
                      </a:ext>
                    </a:extLst>
                  </p:cNvPr>
                  <p:cNvSpPr/>
                  <p:nvPr/>
                </p:nvSpPr>
                <p:spPr>
                  <a:xfrm>
                    <a:off x="10041874" y="3995160"/>
                    <a:ext cx="1662" cy="2216"/>
                  </a:xfrm>
                  <a:custGeom>
                    <a:avLst/>
                    <a:gdLst>
                      <a:gd name="connsiteX0" fmla="*/ 1663 w 1662"/>
                      <a:gd name="connsiteY0" fmla="*/ 1108 h 2216"/>
                      <a:gd name="connsiteX1" fmla="*/ 832 w 1662"/>
                      <a:gd name="connsiteY1" fmla="*/ 2217 h 2216"/>
                      <a:gd name="connsiteX2" fmla="*/ 0 w 1662"/>
                      <a:gd name="connsiteY2" fmla="*/ 1108 h 2216"/>
                      <a:gd name="connsiteX3" fmla="*/ 832 w 1662"/>
                      <a:gd name="connsiteY3" fmla="*/ 0 h 2216"/>
                      <a:gd name="connsiteX4" fmla="*/ 1663 w 1662"/>
                      <a:gd name="connsiteY4" fmla="*/ 1108 h 22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62" h="2216">
                        <a:moveTo>
                          <a:pt x="1663" y="1108"/>
                        </a:moveTo>
                        <a:cubicBezTo>
                          <a:pt x="1663" y="1663"/>
                          <a:pt x="1386" y="2217"/>
                          <a:pt x="832" y="2217"/>
                        </a:cubicBezTo>
                        <a:cubicBezTo>
                          <a:pt x="277" y="2217"/>
                          <a:pt x="0" y="1663"/>
                          <a:pt x="0" y="1108"/>
                        </a:cubicBezTo>
                        <a:cubicBezTo>
                          <a:pt x="0" y="554"/>
                          <a:pt x="277" y="0"/>
                          <a:pt x="832" y="0"/>
                        </a:cubicBezTo>
                        <a:cubicBezTo>
                          <a:pt x="1386" y="0"/>
                          <a:pt x="1663" y="554"/>
                          <a:pt x="1663" y="1108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895" name="Freeform 3894">
                    <a:extLst>
                      <a:ext uri="{FF2B5EF4-FFF2-40B4-BE49-F238E27FC236}">
                        <a16:creationId xmlns:a16="http://schemas.microsoft.com/office/drawing/2014/main" id="{C3CDEB2E-1091-88DB-CD75-1585FF564933}"/>
                      </a:ext>
                    </a:extLst>
                  </p:cNvPr>
                  <p:cNvSpPr/>
                  <p:nvPr/>
                </p:nvSpPr>
                <p:spPr>
                  <a:xfrm>
                    <a:off x="10043260" y="3970773"/>
                    <a:ext cx="3326" cy="3879"/>
                  </a:xfrm>
                  <a:custGeom>
                    <a:avLst/>
                    <a:gdLst>
                      <a:gd name="connsiteX0" fmla="*/ 3327 w 3326"/>
                      <a:gd name="connsiteY0" fmla="*/ 1940 h 3879"/>
                      <a:gd name="connsiteX1" fmla="*/ 1663 w 3326"/>
                      <a:gd name="connsiteY1" fmla="*/ 3880 h 3879"/>
                      <a:gd name="connsiteX2" fmla="*/ 0 w 3326"/>
                      <a:gd name="connsiteY2" fmla="*/ 1940 h 3879"/>
                      <a:gd name="connsiteX3" fmla="*/ 1663 w 3326"/>
                      <a:gd name="connsiteY3" fmla="*/ 0 h 3879"/>
                      <a:gd name="connsiteX4" fmla="*/ 3327 w 3326"/>
                      <a:gd name="connsiteY4" fmla="*/ 1940 h 3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26" h="3879">
                        <a:moveTo>
                          <a:pt x="3327" y="1940"/>
                        </a:moveTo>
                        <a:cubicBezTo>
                          <a:pt x="3327" y="3048"/>
                          <a:pt x="2495" y="3880"/>
                          <a:pt x="1663" y="3880"/>
                        </a:cubicBezTo>
                        <a:cubicBezTo>
                          <a:pt x="832" y="3880"/>
                          <a:pt x="0" y="3048"/>
                          <a:pt x="0" y="1940"/>
                        </a:cubicBezTo>
                        <a:cubicBezTo>
                          <a:pt x="0" y="832"/>
                          <a:pt x="832" y="0"/>
                          <a:pt x="1663" y="0"/>
                        </a:cubicBezTo>
                        <a:cubicBezTo>
                          <a:pt x="2495" y="0"/>
                          <a:pt x="3327" y="832"/>
                          <a:pt x="3327" y="1940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896" name="Freeform 3895">
                    <a:extLst>
                      <a:ext uri="{FF2B5EF4-FFF2-40B4-BE49-F238E27FC236}">
                        <a16:creationId xmlns:a16="http://schemas.microsoft.com/office/drawing/2014/main" id="{BD47D11E-B138-C274-2241-282983EB83FB}"/>
                      </a:ext>
                    </a:extLst>
                  </p:cNvPr>
                  <p:cNvSpPr/>
                  <p:nvPr/>
                </p:nvSpPr>
                <p:spPr>
                  <a:xfrm>
                    <a:off x="9961753" y="3905373"/>
                    <a:ext cx="3881" cy="2216"/>
                  </a:xfrm>
                  <a:custGeom>
                    <a:avLst/>
                    <a:gdLst>
                      <a:gd name="connsiteX0" fmla="*/ 3882 w 3881"/>
                      <a:gd name="connsiteY0" fmla="*/ 1109 h 2216"/>
                      <a:gd name="connsiteX1" fmla="*/ 1941 w 3881"/>
                      <a:gd name="connsiteY1" fmla="*/ 2217 h 2216"/>
                      <a:gd name="connsiteX2" fmla="*/ 0 w 3881"/>
                      <a:gd name="connsiteY2" fmla="*/ 1109 h 2216"/>
                      <a:gd name="connsiteX3" fmla="*/ 1941 w 3881"/>
                      <a:gd name="connsiteY3" fmla="*/ 0 h 2216"/>
                      <a:gd name="connsiteX4" fmla="*/ 3882 w 3881"/>
                      <a:gd name="connsiteY4" fmla="*/ 1109 h 22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81" h="2216">
                        <a:moveTo>
                          <a:pt x="3882" y="1109"/>
                        </a:moveTo>
                        <a:cubicBezTo>
                          <a:pt x="3882" y="1663"/>
                          <a:pt x="3050" y="2217"/>
                          <a:pt x="1941" y="2217"/>
                        </a:cubicBezTo>
                        <a:cubicBezTo>
                          <a:pt x="832" y="2217"/>
                          <a:pt x="0" y="1663"/>
                          <a:pt x="0" y="1109"/>
                        </a:cubicBezTo>
                        <a:cubicBezTo>
                          <a:pt x="0" y="554"/>
                          <a:pt x="832" y="0"/>
                          <a:pt x="1941" y="0"/>
                        </a:cubicBezTo>
                        <a:cubicBezTo>
                          <a:pt x="3050" y="0"/>
                          <a:pt x="3882" y="554"/>
                          <a:pt x="3882" y="1109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897" name="Freeform 3896">
                    <a:extLst>
                      <a:ext uri="{FF2B5EF4-FFF2-40B4-BE49-F238E27FC236}">
                        <a16:creationId xmlns:a16="http://schemas.microsoft.com/office/drawing/2014/main" id="{5F4A1EBA-A8CC-659D-CA09-DC65A9AE588A}"/>
                      </a:ext>
                    </a:extLst>
                  </p:cNvPr>
                  <p:cNvSpPr/>
                  <p:nvPr/>
                </p:nvSpPr>
                <p:spPr>
                  <a:xfrm>
                    <a:off x="9988368" y="3921168"/>
                    <a:ext cx="7762" cy="5819"/>
                  </a:xfrm>
                  <a:custGeom>
                    <a:avLst/>
                    <a:gdLst>
                      <a:gd name="connsiteX0" fmla="*/ 7485 w 7762"/>
                      <a:gd name="connsiteY0" fmla="*/ 1386 h 5819"/>
                      <a:gd name="connsiteX1" fmla="*/ 6931 w 7762"/>
                      <a:gd name="connsiteY1" fmla="*/ 3326 h 5819"/>
                      <a:gd name="connsiteX2" fmla="*/ 6377 w 7762"/>
                      <a:gd name="connsiteY2" fmla="*/ 4157 h 5819"/>
                      <a:gd name="connsiteX3" fmla="*/ 6377 w 7762"/>
                      <a:gd name="connsiteY3" fmla="*/ 4711 h 5819"/>
                      <a:gd name="connsiteX4" fmla="*/ 4990 w 7762"/>
                      <a:gd name="connsiteY4" fmla="*/ 5819 h 5819"/>
                      <a:gd name="connsiteX5" fmla="*/ 3050 w 7762"/>
                      <a:gd name="connsiteY5" fmla="*/ 5542 h 5819"/>
                      <a:gd name="connsiteX6" fmla="*/ 1386 w 7762"/>
                      <a:gd name="connsiteY6" fmla="*/ 4434 h 5819"/>
                      <a:gd name="connsiteX7" fmla="*/ 0 w 7762"/>
                      <a:gd name="connsiteY7" fmla="*/ 3326 h 5819"/>
                      <a:gd name="connsiteX8" fmla="*/ 0 w 7762"/>
                      <a:gd name="connsiteY8" fmla="*/ 2494 h 5819"/>
                      <a:gd name="connsiteX9" fmla="*/ 0 w 7762"/>
                      <a:gd name="connsiteY9" fmla="*/ 1109 h 5819"/>
                      <a:gd name="connsiteX10" fmla="*/ 0 w 7762"/>
                      <a:gd name="connsiteY10" fmla="*/ 554 h 5819"/>
                      <a:gd name="connsiteX11" fmla="*/ 554 w 7762"/>
                      <a:gd name="connsiteY11" fmla="*/ 0 h 5819"/>
                      <a:gd name="connsiteX12" fmla="*/ 2218 w 7762"/>
                      <a:gd name="connsiteY12" fmla="*/ 0 h 5819"/>
                      <a:gd name="connsiteX13" fmla="*/ 3881 w 7762"/>
                      <a:gd name="connsiteY13" fmla="*/ 277 h 5819"/>
                      <a:gd name="connsiteX14" fmla="*/ 4990 w 7762"/>
                      <a:gd name="connsiteY14" fmla="*/ 277 h 5819"/>
                      <a:gd name="connsiteX15" fmla="*/ 5822 w 7762"/>
                      <a:gd name="connsiteY15" fmla="*/ 277 h 5819"/>
                      <a:gd name="connsiteX16" fmla="*/ 6931 w 7762"/>
                      <a:gd name="connsiteY16" fmla="*/ 277 h 5819"/>
                      <a:gd name="connsiteX17" fmla="*/ 7763 w 7762"/>
                      <a:gd name="connsiteY17" fmla="*/ 554 h 5819"/>
                      <a:gd name="connsiteX18" fmla="*/ 7763 w 7762"/>
                      <a:gd name="connsiteY18" fmla="*/ 1386 h 5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7762" h="5819">
                        <a:moveTo>
                          <a:pt x="7485" y="1386"/>
                        </a:moveTo>
                        <a:cubicBezTo>
                          <a:pt x="7485" y="1940"/>
                          <a:pt x="7485" y="2771"/>
                          <a:pt x="6931" y="3326"/>
                        </a:cubicBezTo>
                        <a:cubicBezTo>
                          <a:pt x="6931" y="3603"/>
                          <a:pt x="6653" y="3880"/>
                          <a:pt x="6377" y="4157"/>
                        </a:cubicBezTo>
                        <a:cubicBezTo>
                          <a:pt x="6377" y="4157"/>
                          <a:pt x="6377" y="4434"/>
                          <a:pt x="6377" y="4711"/>
                        </a:cubicBezTo>
                        <a:cubicBezTo>
                          <a:pt x="6377" y="5265"/>
                          <a:pt x="5545" y="5542"/>
                          <a:pt x="4990" y="5819"/>
                        </a:cubicBezTo>
                        <a:cubicBezTo>
                          <a:pt x="4436" y="5819"/>
                          <a:pt x="3604" y="5819"/>
                          <a:pt x="3050" y="5542"/>
                        </a:cubicBezTo>
                        <a:cubicBezTo>
                          <a:pt x="2495" y="5265"/>
                          <a:pt x="1941" y="4711"/>
                          <a:pt x="1386" y="4434"/>
                        </a:cubicBezTo>
                        <a:cubicBezTo>
                          <a:pt x="832" y="4157"/>
                          <a:pt x="278" y="3880"/>
                          <a:pt x="0" y="3326"/>
                        </a:cubicBezTo>
                        <a:cubicBezTo>
                          <a:pt x="0" y="3048"/>
                          <a:pt x="0" y="2771"/>
                          <a:pt x="0" y="2494"/>
                        </a:cubicBezTo>
                        <a:cubicBezTo>
                          <a:pt x="0" y="1940"/>
                          <a:pt x="0" y="1663"/>
                          <a:pt x="0" y="1109"/>
                        </a:cubicBezTo>
                        <a:cubicBezTo>
                          <a:pt x="0" y="1109"/>
                          <a:pt x="0" y="554"/>
                          <a:pt x="0" y="554"/>
                        </a:cubicBezTo>
                        <a:cubicBezTo>
                          <a:pt x="0" y="554"/>
                          <a:pt x="278" y="277"/>
                          <a:pt x="554" y="0"/>
                        </a:cubicBezTo>
                        <a:cubicBezTo>
                          <a:pt x="1109" y="0"/>
                          <a:pt x="1664" y="0"/>
                          <a:pt x="2218" y="0"/>
                        </a:cubicBezTo>
                        <a:cubicBezTo>
                          <a:pt x="2772" y="0"/>
                          <a:pt x="3327" y="277"/>
                          <a:pt x="3881" y="277"/>
                        </a:cubicBezTo>
                        <a:cubicBezTo>
                          <a:pt x="4159" y="277"/>
                          <a:pt x="4713" y="277"/>
                          <a:pt x="4990" y="277"/>
                        </a:cubicBezTo>
                        <a:cubicBezTo>
                          <a:pt x="5267" y="277"/>
                          <a:pt x="5545" y="277"/>
                          <a:pt x="5822" y="277"/>
                        </a:cubicBezTo>
                        <a:cubicBezTo>
                          <a:pt x="6099" y="277"/>
                          <a:pt x="6377" y="277"/>
                          <a:pt x="6931" y="277"/>
                        </a:cubicBezTo>
                        <a:cubicBezTo>
                          <a:pt x="7208" y="277"/>
                          <a:pt x="7485" y="277"/>
                          <a:pt x="7763" y="554"/>
                        </a:cubicBezTo>
                        <a:cubicBezTo>
                          <a:pt x="7763" y="832"/>
                          <a:pt x="7763" y="1109"/>
                          <a:pt x="7763" y="1386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898" name="Freeform 3897">
                    <a:extLst>
                      <a:ext uri="{FF2B5EF4-FFF2-40B4-BE49-F238E27FC236}">
                        <a16:creationId xmlns:a16="http://schemas.microsoft.com/office/drawing/2014/main" id="{AE753C89-BA1F-C00D-E5DE-68078D9C780B}"/>
                      </a:ext>
                    </a:extLst>
                  </p:cNvPr>
                  <p:cNvSpPr/>
                  <p:nvPr/>
                </p:nvSpPr>
                <p:spPr>
                  <a:xfrm>
                    <a:off x="10060726" y="3936133"/>
                    <a:ext cx="2055" cy="2771"/>
                  </a:xfrm>
                  <a:custGeom>
                    <a:avLst/>
                    <a:gdLst>
                      <a:gd name="connsiteX0" fmla="*/ 0 w 2055"/>
                      <a:gd name="connsiteY0" fmla="*/ 2217 h 2771"/>
                      <a:gd name="connsiteX1" fmla="*/ 0 w 2055"/>
                      <a:gd name="connsiteY1" fmla="*/ 1663 h 2771"/>
                      <a:gd name="connsiteX2" fmla="*/ 554 w 2055"/>
                      <a:gd name="connsiteY2" fmla="*/ 277 h 2771"/>
                      <a:gd name="connsiteX3" fmla="*/ 1109 w 2055"/>
                      <a:gd name="connsiteY3" fmla="*/ 0 h 2771"/>
                      <a:gd name="connsiteX4" fmla="*/ 1663 w 2055"/>
                      <a:gd name="connsiteY4" fmla="*/ 0 h 2771"/>
                      <a:gd name="connsiteX5" fmla="*/ 1941 w 2055"/>
                      <a:gd name="connsiteY5" fmla="*/ 832 h 2771"/>
                      <a:gd name="connsiteX6" fmla="*/ 1386 w 2055"/>
                      <a:gd name="connsiteY6" fmla="*/ 1940 h 2771"/>
                      <a:gd name="connsiteX7" fmla="*/ 831 w 2055"/>
                      <a:gd name="connsiteY7" fmla="*/ 2771 h 2771"/>
                      <a:gd name="connsiteX8" fmla="*/ 0 w 2055"/>
                      <a:gd name="connsiteY8" fmla="*/ 2494 h 27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055" h="2771">
                        <a:moveTo>
                          <a:pt x="0" y="2217"/>
                        </a:moveTo>
                        <a:cubicBezTo>
                          <a:pt x="0" y="2217"/>
                          <a:pt x="0" y="1940"/>
                          <a:pt x="0" y="1663"/>
                        </a:cubicBezTo>
                        <a:cubicBezTo>
                          <a:pt x="0" y="1109"/>
                          <a:pt x="277" y="832"/>
                          <a:pt x="554" y="277"/>
                        </a:cubicBezTo>
                        <a:cubicBezTo>
                          <a:pt x="554" y="277"/>
                          <a:pt x="554" y="0"/>
                          <a:pt x="1109" y="0"/>
                        </a:cubicBezTo>
                        <a:cubicBezTo>
                          <a:pt x="1109" y="0"/>
                          <a:pt x="1386" y="0"/>
                          <a:pt x="1663" y="0"/>
                        </a:cubicBezTo>
                        <a:cubicBezTo>
                          <a:pt x="1941" y="0"/>
                          <a:pt x="2217" y="277"/>
                          <a:pt x="1941" y="832"/>
                        </a:cubicBezTo>
                        <a:cubicBezTo>
                          <a:pt x="1941" y="1109"/>
                          <a:pt x="1663" y="1663"/>
                          <a:pt x="1386" y="1940"/>
                        </a:cubicBezTo>
                        <a:cubicBezTo>
                          <a:pt x="1386" y="1940"/>
                          <a:pt x="1109" y="2771"/>
                          <a:pt x="831" y="2771"/>
                        </a:cubicBezTo>
                        <a:cubicBezTo>
                          <a:pt x="554" y="2771"/>
                          <a:pt x="0" y="2771"/>
                          <a:pt x="0" y="2494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899" name="Freeform 3898">
                    <a:extLst>
                      <a:ext uri="{FF2B5EF4-FFF2-40B4-BE49-F238E27FC236}">
                        <a16:creationId xmlns:a16="http://schemas.microsoft.com/office/drawing/2014/main" id="{DEE2F843-38C0-3FA6-EFFC-1D7FAE77EF1D}"/>
                      </a:ext>
                    </a:extLst>
                  </p:cNvPr>
                  <p:cNvSpPr/>
                  <p:nvPr/>
                </p:nvSpPr>
                <p:spPr>
                  <a:xfrm>
                    <a:off x="10063775" y="3941398"/>
                    <a:ext cx="3881" cy="4710"/>
                  </a:xfrm>
                  <a:custGeom>
                    <a:avLst/>
                    <a:gdLst>
                      <a:gd name="connsiteX0" fmla="*/ 3604 w 3881"/>
                      <a:gd name="connsiteY0" fmla="*/ 1386 h 4710"/>
                      <a:gd name="connsiteX1" fmla="*/ 2496 w 3881"/>
                      <a:gd name="connsiteY1" fmla="*/ 2494 h 4710"/>
                      <a:gd name="connsiteX2" fmla="*/ 1664 w 3881"/>
                      <a:gd name="connsiteY2" fmla="*/ 3325 h 4710"/>
                      <a:gd name="connsiteX3" fmla="*/ 0 w 3881"/>
                      <a:gd name="connsiteY3" fmla="*/ 4711 h 4710"/>
                      <a:gd name="connsiteX4" fmla="*/ 0 w 3881"/>
                      <a:gd name="connsiteY4" fmla="*/ 4711 h 4710"/>
                      <a:gd name="connsiteX5" fmla="*/ 0 w 3881"/>
                      <a:gd name="connsiteY5" fmla="*/ 4711 h 4710"/>
                      <a:gd name="connsiteX6" fmla="*/ 0 w 3881"/>
                      <a:gd name="connsiteY6" fmla="*/ 4157 h 4710"/>
                      <a:gd name="connsiteX7" fmla="*/ 0 w 3881"/>
                      <a:gd name="connsiteY7" fmla="*/ 3048 h 4710"/>
                      <a:gd name="connsiteX8" fmla="*/ 554 w 3881"/>
                      <a:gd name="connsiteY8" fmla="*/ 1663 h 4710"/>
                      <a:gd name="connsiteX9" fmla="*/ 1664 w 3881"/>
                      <a:gd name="connsiteY9" fmla="*/ 1109 h 4710"/>
                      <a:gd name="connsiteX10" fmla="*/ 3604 w 3881"/>
                      <a:gd name="connsiteY10" fmla="*/ 0 h 4710"/>
                      <a:gd name="connsiteX11" fmla="*/ 3882 w 3881"/>
                      <a:gd name="connsiteY11" fmla="*/ 0 h 4710"/>
                      <a:gd name="connsiteX12" fmla="*/ 3882 w 3881"/>
                      <a:gd name="connsiteY12" fmla="*/ 0 h 4710"/>
                      <a:gd name="connsiteX13" fmla="*/ 3882 w 3881"/>
                      <a:gd name="connsiteY13" fmla="*/ 0 h 4710"/>
                      <a:gd name="connsiteX14" fmla="*/ 3327 w 3881"/>
                      <a:gd name="connsiteY14" fmla="*/ 831 h 47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3881" h="4710">
                        <a:moveTo>
                          <a:pt x="3604" y="1386"/>
                        </a:moveTo>
                        <a:cubicBezTo>
                          <a:pt x="3327" y="1663"/>
                          <a:pt x="2772" y="2217"/>
                          <a:pt x="2496" y="2494"/>
                        </a:cubicBezTo>
                        <a:cubicBezTo>
                          <a:pt x="2496" y="2494"/>
                          <a:pt x="1941" y="3048"/>
                          <a:pt x="1664" y="3325"/>
                        </a:cubicBezTo>
                        <a:cubicBezTo>
                          <a:pt x="1386" y="3880"/>
                          <a:pt x="832" y="4434"/>
                          <a:pt x="0" y="4711"/>
                        </a:cubicBezTo>
                        <a:cubicBezTo>
                          <a:pt x="0" y="4711"/>
                          <a:pt x="0" y="4711"/>
                          <a:pt x="0" y="4711"/>
                        </a:cubicBezTo>
                        <a:cubicBezTo>
                          <a:pt x="0" y="4711"/>
                          <a:pt x="0" y="4711"/>
                          <a:pt x="0" y="4711"/>
                        </a:cubicBezTo>
                        <a:cubicBezTo>
                          <a:pt x="0" y="4711"/>
                          <a:pt x="0" y="4434"/>
                          <a:pt x="0" y="4157"/>
                        </a:cubicBezTo>
                        <a:cubicBezTo>
                          <a:pt x="0" y="3880"/>
                          <a:pt x="0" y="3602"/>
                          <a:pt x="0" y="3048"/>
                        </a:cubicBezTo>
                        <a:cubicBezTo>
                          <a:pt x="0" y="2494"/>
                          <a:pt x="278" y="2217"/>
                          <a:pt x="554" y="1663"/>
                        </a:cubicBezTo>
                        <a:cubicBezTo>
                          <a:pt x="832" y="1386"/>
                          <a:pt x="1386" y="1386"/>
                          <a:pt x="1664" y="1109"/>
                        </a:cubicBezTo>
                        <a:cubicBezTo>
                          <a:pt x="2218" y="831"/>
                          <a:pt x="2772" y="277"/>
                          <a:pt x="3604" y="0"/>
                        </a:cubicBezTo>
                        <a:cubicBezTo>
                          <a:pt x="3604" y="0"/>
                          <a:pt x="3604" y="0"/>
                          <a:pt x="3882" y="0"/>
                        </a:cubicBezTo>
                        <a:cubicBezTo>
                          <a:pt x="3882" y="0"/>
                          <a:pt x="3882" y="0"/>
                          <a:pt x="3882" y="0"/>
                        </a:cubicBezTo>
                        <a:cubicBezTo>
                          <a:pt x="3882" y="0"/>
                          <a:pt x="3882" y="0"/>
                          <a:pt x="3882" y="0"/>
                        </a:cubicBezTo>
                        <a:cubicBezTo>
                          <a:pt x="3882" y="277"/>
                          <a:pt x="3604" y="554"/>
                          <a:pt x="3327" y="831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900" name="Freeform 3899">
                    <a:extLst>
                      <a:ext uri="{FF2B5EF4-FFF2-40B4-BE49-F238E27FC236}">
                        <a16:creationId xmlns:a16="http://schemas.microsoft.com/office/drawing/2014/main" id="{C5570094-B95A-ACA5-479F-DCD938BC589B}"/>
                      </a:ext>
                    </a:extLst>
                  </p:cNvPr>
                  <p:cNvSpPr/>
                  <p:nvPr/>
                </p:nvSpPr>
                <p:spPr>
                  <a:xfrm>
                    <a:off x="10112569" y="3947218"/>
                    <a:ext cx="4712" cy="5265"/>
                  </a:xfrm>
                  <a:custGeom>
                    <a:avLst/>
                    <a:gdLst>
                      <a:gd name="connsiteX0" fmla="*/ 4713 w 4712"/>
                      <a:gd name="connsiteY0" fmla="*/ 5265 h 5265"/>
                      <a:gd name="connsiteX1" fmla="*/ 3881 w 4712"/>
                      <a:gd name="connsiteY1" fmla="*/ 5265 h 5265"/>
                      <a:gd name="connsiteX2" fmla="*/ 3327 w 4712"/>
                      <a:gd name="connsiteY2" fmla="*/ 5265 h 5265"/>
                      <a:gd name="connsiteX3" fmla="*/ 2218 w 4712"/>
                      <a:gd name="connsiteY3" fmla="*/ 5265 h 5265"/>
                      <a:gd name="connsiteX4" fmla="*/ 1109 w 4712"/>
                      <a:gd name="connsiteY4" fmla="*/ 5265 h 5265"/>
                      <a:gd name="connsiteX5" fmla="*/ 277 w 4712"/>
                      <a:gd name="connsiteY5" fmla="*/ 4434 h 5265"/>
                      <a:gd name="connsiteX6" fmla="*/ 277 w 4712"/>
                      <a:gd name="connsiteY6" fmla="*/ 3603 h 5265"/>
                      <a:gd name="connsiteX7" fmla="*/ 277 w 4712"/>
                      <a:gd name="connsiteY7" fmla="*/ 2494 h 5265"/>
                      <a:gd name="connsiteX8" fmla="*/ 0 w 4712"/>
                      <a:gd name="connsiteY8" fmla="*/ 2217 h 5265"/>
                      <a:gd name="connsiteX9" fmla="*/ 0 w 4712"/>
                      <a:gd name="connsiteY9" fmla="*/ 1386 h 5265"/>
                      <a:gd name="connsiteX10" fmla="*/ 0 w 4712"/>
                      <a:gd name="connsiteY10" fmla="*/ 0 h 5265"/>
                      <a:gd name="connsiteX11" fmla="*/ 0 w 4712"/>
                      <a:gd name="connsiteY11" fmla="*/ 0 h 5265"/>
                      <a:gd name="connsiteX12" fmla="*/ 832 w 4712"/>
                      <a:gd name="connsiteY12" fmla="*/ 0 h 5265"/>
                      <a:gd name="connsiteX13" fmla="*/ 832 w 4712"/>
                      <a:gd name="connsiteY13" fmla="*/ 0 h 5265"/>
                      <a:gd name="connsiteX14" fmla="*/ 1109 w 4712"/>
                      <a:gd name="connsiteY14" fmla="*/ 0 h 5265"/>
                      <a:gd name="connsiteX15" fmla="*/ 1941 w 4712"/>
                      <a:gd name="connsiteY15" fmla="*/ 0 h 5265"/>
                      <a:gd name="connsiteX16" fmla="*/ 1941 w 4712"/>
                      <a:gd name="connsiteY16" fmla="*/ 0 h 5265"/>
                      <a:gd name="connsiteX17" fmla="*/ 1941 w 4712"/>
                      <a:gd name="connsiteY17" fmla="*/ 0 h 5265"/>
                      <a:gd name="connsiteX18" fmla="*/ 1941 w 4712"/>
                      <a:gd name="connsiteY18" fmla="*/ 277 h 5265"/>
                      <a:gd name="connsiteX19" fmla="*/ 1941 w 4712"/>
                      <a:gd name="connsiteY19" fmla="*/ 554 h 5265"/>
                      <a:gd name="connsiteX20" fmla="*/ 1941 w 4712"/>
                      <a:gd name="connsiteY20" fmla="*/ 554 h 5265"/>
                      <a:gd name="connsiteX21" fmla="*/ 2495 w 4712"/>
                      <a:gd name="connsiteY21" fmla="*/ 554 h 5265"/>
                      <a:gd name="connsiteX22" fmla="*/ 3327 w 4712"/>
                      <a:gd name="connsiteY22" fmla="*/ 554 h 5265"/>
                      <a:gd name="connsiteX23" fmla="*/ 3327 w 4712"/>
                      <a:gd name="connsiteY23" fmla="*/ 1386 h 5265"/>
                      <a:gd name="connsiteX24" fmla="*/ 2772 w 4712"/>
                      <a:gd name="connsiteY24" fmla="*/ 2217 h 5265"/>
                      <a:gd name="connsiteX25" fmla="*/ 2772 w 4712"/>
                      <a:gd name="connsiteY25" fmla="*/ 2771 h 5265"/>
                      <a:gd name="connsiteX26" fmla="*/ 2772 w 4712"/>
                      <a:gd name="connsiteY26" fmla="*/ 2771 h 5265"/>
                      <a:gd name="connsiteX27" fmla="*/ 3327 w 4712"/>
                      <a:gd name="connsiteY27" fmla="*/ 2771 h 5265"/>
                      <a:gd name="connsiteX28" fmla="*/ 3327 w 4712"/>
                      <a:gd name="connsiteY28" fmla="*/ 2771 h 5265"/>
                      <a:gd name="connsiteX29" fmla="*/ 3327 w 4712"/>
                      <a:gd name="connsiteY29" fmla="*/ 2771 h 5265"/>
                      <a:gd name="connsiteX30" fmla="*/ 2772 w 4712"/>
                      <a:gd name="connsiteY30" fmla="*/ 4157 h 52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</a:cxnLst>
                    <a:rect l="l" t="t" r="r" b="b"/>
                    <a:pathLst>
                      <a:path w="4712" h="5265">
                        <a:moveTo>
                          <a:pt x="4713" y="5265"/>
                        </a:moveTo>
                        <a:cubicBezTo>
                          <a:pt x="4713" y="5265"/>
                          <a:pt x="4159" y="5265"/>
                          <a:pt x="3881" y="5265"/>
                        </a:cubicBezTo>
                        <a:cubicBezTo>
                          <a:pt x="3881" y="5265"/>
                          <a:pt x="3604" y="5265"/>
                          <a:pt x="3327" y="5265"/>
                        </a:cubicBezTo>
                        <a:cubicBezTo>
                          <a:pt x="3049" y="5265"/>
                          <a:pt x="2772" y="5265"/>
                          <a:pt x="2218" y="5265"/>
                        </a:cubicBezTo>
                        <a:cubicBezTo>
                          <a:pt x="1941" y="5265"/>
                          <a:pt x="1663" y="5265"/>
                          <a:pt x="1109" y="5265"/>
                        </a:cubicBezTo>
                        <a:cubicBezTo>
                          <a:pt x="832" y="5265"/>
                          <a:pt x="277" y="5265"/>
                          <a:pt x="277" y="4434"/>
                        </a:cubicBezTo>
                        <a:cubicBezTo>
                          <a:pt x="277" y="4434"/>
                          <a:pt x="277" y="3880"/>
                          <a:pt x="277" y="3603"/>
                        </a:cubicBezTo>
                        <a:cubicBezTo>
                          <a:pt x="277" y="3325"/>
                          <a:pt x="277" y="2771"/>
                          <a:pt x="277" y="2494"/>
                        </a:cubicBezTo>
                        <a:cubicBezTo>
                          <a:pt x="277" y="2494"/>
                          <a:pt x="277" y="2494"/>
                          <a:pt x="0" y="2217"/>
                        </a:cubicBezTo>
                        <a:cubicBezTo>
                          <a:pt x="0" y="2217"/>
                          <a:pt x="0" y="1663"/>
                          <a:pt x="0" y="1386"/>
                        </a:cubicBezTo>
                        <a:cubicBezTo>
                          <a:pt x="0" y="832"/>
                          <a:pt x="0" y="554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554" y="0"/>
                          <a:pt x="832" y="0"/>
                        </a:cubicBezTo>
                        <a:cubicBezTo>
                          <a:pt x="832" y="0"/>
                          <a:pt x="832" y="0"/>
                          <a:pt x="832" y="0"/>
                        </a:cubicBezTo>
                        <a:cubicBezTo>
                          <a:pt x="832" y="0"/>
                          <a:pt x="832" y="0"/>
                          <a:pt x="1109" y="0"/>
                        </a:cubicBezTo>
                        <a:cubicBezTo>
                          <a:pt x="1109" y="0"/>
                          <a:pt x="1663" y="0"/>
                          <a:pt x="1941" y="0"/>
                        </a:cubicBezTo>
                        <a:cubicBezTo>
                          <a:pt x="1941" y="0"/>
                          <a:pt x="1941" y="0"/>
                          <a:pt x="1941" y="0"/>
                        </a:cubicBezTo>
                        <a:cubicBezTo>
                          <a:pt x="1941" y="0"/>
                          <a:pt x="1941" y="0"/>
                          <a:pt x="1941" y="0"/>
                        </a:cubicBezTo>
                        <a:cubicBezTo>
                          <a:pt x="1941" y="0"/>
                          <a:pt x="1941" y="0"/>
                          <a:pt x="1941" y="277"/>
                        </a:cubicBezTo>
                        <a:cubicBezTo>
                          <a:pt x="1941" y="277"/>
                          <a:pt x="1941" y="554"/>
                          <a:pt x="1941" y="554"/>
                        </a:cubicBezTo>
                        <a:cubicBezTo>
                          <a:pt x="1941" y="554"/>
                          <a:pt x="1941" y="554"/>
                          <a:pt x="1941" y="554"/>
                        </a:cubicBezTo>
                        <a:cubicBezTo>
                          <a:pt x="1941" y="554"/>
                          <a:pt x="2218" y="554"/>
                          <a:pt x="2495" y="554"/>
                        </a:cubicBezTo>
                        <a:cubicBezTo>
                          <a:pt x="2772" y="554"/>
                          <a:pt x="3049" y="554"/>
                          <a:pt x="3327" y="554"/>
                        </a:cubicBezTo>
                        <a:cubicBezTo>
                          <a:pt x="3327" y="554"/>
                          <a:pt x="3327" y="1109"/>
                          <a:pt x="3327" y="1386"/>
                        </a:cubicBezTo>
                        <a:cubicBezTo>
                          <a:pt x="3327" y="1386"/>
                          <a:pt x="3049" y="1940"/>
                          <a:pt x="2772" y="2217"/>
                        </a:cubicBezTo>
                        <a:cubicBezTo>
                          <a:pt x="2772" y="2217"/>
                          <a:pt x="2772" y="2771"/>
                          <a:pt x="2772" y="2771"/>
                        </a:cubicBezTo>
                        <a:cubicBezTo>
                          <a:pt x="2772" y="2771"/>
                          <a:pt x="2772" y="2771"/>
                          <a:pt x="2772" y="2771"/>
                        </a:cubicBezTo>
                        <a:cubicBezTo>
                          <a:pt x="2772" y="2771"/>
                          <a:pt x="3049" y="2771"/>
                          <a:pt x="3327" y="2771"/>
                        </a:cubicBezTo>
                        <a:cubicBezTo>
                          <a:pt x="3327" y="2771"/>
                          <a:pt x="3327" y="2771"/>
                          <a:pt x="3327" y="2771"/>
                        </a:cubicBezTo>
                        <a:cubicBezTo>
                          <a:pt x="3327" y="2771"/>
                          <a:pt x="3327" y="2771"/>
                          <a:pt x="3327" y="2771"/>
                        </a:cubicBezTo>
                        <a:cubicBezTo>
                          <a:pt x="3327" y="3325"/>
                          <a:pt x="3327" y="3880"/>
                          <a:pt x="2772" y="4157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901" name="Freeform 3900">
                    <a:extLst>
                      <a:ext uri="{FF2B5EF4-FFF2-40B4-BE49-F238E27FC236}">
                        <a16:creationId xmlns:a16="http://schemas.microsoft.com/office/drawing/2014/main" id="{287D903F-B07B-F39C-E706-1F1F05F24D98}"/>
                      </a:ext>
                    </a:extLst>
                  </p:cNvPr>
                  <p:cNvSpPr/>
                  <p:nvPr/>
                </p:nvSpPr>
                <p:spPr>
                  <a:xfrm>
                    <a:off x="10069043" y="3936965"/>
                    <a:ext cx="6930" cy="5542"/>
                  </a:xfrm>
                  <a:custGeom>
                    <a:avLst/>
                    <a:gdLst>
                      <a:gd name="connsiteX0" fmla="*/ 4713 w 6930"/>
                      <a:gd name="connsiteY0" fmla="*/ 1386 h 5542"/>
                      <a:gd name="connsiteX1" fmla="*/ 5545 w 6930"/>
                      <a:gd name="connsiteY1" fmla="*/ 1386 h 5542"/>
                      <a:gd name="connsiteX2" fmla="*/ 6376 w 6930"/>
                      <a:gd name="connsiteY2" fmla="*/ 1940 h 5542"/>
                      <a:gd name="connsiteX3" fmla="*/ 6931 w 6930"/>
                      <a:gd name="connsiteY3" fmla="*/ 2494 h 5542"/>
                      <a:gd name="connsiteX4" fmla="*/ 6931 w 6930"/>
                      <a:gd name="connsiteY4" fmla="*/ 3602 h 5542"/>
                      <a:gd name="connsiteX5" fmla="*/ 6931 w 6930"/>
                      <a:gd name="connsiteY5" fmla="*/ 4157 h 5542"/>
                      <a:gd name="connsiteX6" fmla="*/ 5545 w 6930"/>
                      <a:gd name="connsiteY6" fmla="*/ 5542 h 5542"/>
                      <a:gd name="connsiteX7" fmla="*/ 5267 w 6930"/>
                      <a:gd name="connsiteY7" fmla="*/ 5542 h 5542"/>
                      <a:gd name="connsiteX8" fmla="*/ 4713 w 6930"/>
                      <a:gd name="connsiteY8" fmla="*/ 5542 h 5542"/>
                      <a:gd name="connsiteX9" fmla="*/ 3049 w 6930"/>
                      <a:gd name="connsiteY9" fmla="*/ 5542 h 5542"/>
                      <a:gd name="connsiteX10" fmla="*/ 1941 w 6930"/>
                      <a:gd name="connsiteY10" fmla="*/ 5265 h 5542"/>
                      <a:gd name="connsiteX11" fmla="*/ 1386 w 6930"/>
                      <a:gd name="connsiteY11" fmla="*/ 5265 h 5542"/>
                      <a:gd name="connsiteX12" fmla="*/ 831 w 6930"/>
                      <a:gd name="connsiteY12" fmla="*/ 5265 h 5542"/>
                      <a:gd name="connsiteX13" fmla="*/ 554 w 6930"/>
                      <a:gd name="connsiteY13" fmla="*/ 4434 h 5542"/>
                      <a:gd name="connsiteX14" fmla="*/ 0 w 6930"/>
                      <a:gd name="connsiteY14" fmla="*/ 3325 h 5542"/>
                      <a:gd name="connsiteX15" fmla="*/ 0 w 6930"/>
                      <a:gd name="connsiteY15" fmla="*/ 2771 h 5542"/>
                      <a:gd name="connsiteX16" fmla="*/ 0 w 6930"/>
                      <a:gd name="connsiteY16" fmla="*/ 1663 h 5542"/>
                      <a:gd name="connsiteX17" fmla="*/ 277 w 6930"/>
                      <a:gd name="connsiteY17" fmla="*/ 1386 h 5542"/>
                      <a:gd name="connsiteX18" fmla="*/ 554 w 6930"/>
                      <a:gd name="connsiteY18" fmla="*/ 1386 h 5542"/>
                      <a:gd name="connsiteX19" fmla="*/ 831 w 6930"/>
                      <a:gd name="connsiteY19" fmla="*/ 831 h 5542"/>
                      <a:gd name="connsiteX20" fmla="*/ 1941 w 6930"/>
                      <a:gd name="connsiteY20" fmla="*/ 0 h 5542"/>
                      <a:gd name="connsiteX21" fmla="*/ 2217 w 6930"/>
                      <a:gd name="connsiteY21" fmla="*/ 0 h 5542"/>
                      <a:gd name="connsiteX22" fmla="*/ 2217 w 6930"/>
                      <a:gd name="connsiteY22" fmla="*/ 0 h 5542"/>
                      <a:gd name="connsiteX23" fmla="*/ 2772 w 6930"/>
                      <a:gd name="connsiteY23" fmla="*/ 277 h 5542"/>
                      <a:gd name="connsiteX24" fmla="*/ 4159 w 6930"/>
                      <a:gd name="connsiteY24" fmla="*/ 277 h 5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</a:cxnLst>
                    <a:rect l="l" t="t" r="r" b="b"/>
                    <a:pathLst>
                      <a:path w="6930" h="5542">
                        <a:moveTo>
                          <a:pt x="4713" y="1386"/>
                        </a:moveTo>
                        <a:cubicBezTo>
                          <a:pt x="4990" y="1386"/>
                          <a:pt x="5267" y="1386"/>
                          <a:pt x="5545" y="1386"/>
                        </a:cubicBezTo>
                        <a:cubicBezTo>
                          <a:pt x="5822" y="1386"/>
                          <a:pt x="6099" y="1663"/>
                          <a:pt x="6376" y="1940"/>
                        </a:cubicBezTo>
                        <a:cubicBezTo>
                          <a:pt x="6653" y="1940"/>
                          <a:pt x="6653" y="2217"/>
                          <a:pt x="6931" y="2494"/>
                        </a:cubicBezTo>
                        <a:cubicBezTo>
                          <a:pt x="6931" y="2771"/>
                          <a:pt x="6931" y="3325"/>
                          <a:pt x="6931" y="3602"/>
                        </a:cubicBezTo>
                        <a:cubicBezTo>
                          <a:pt x="6931" y="3879"/>
                          <a:pt x="6931" y="3879"/>
                          <a:pt x="6931" y="4157"/>
                        </a:cubicBezTo>
                        <a:cubicBezTo>
                          <a:pt x="6653" y="4711"/>
                          <a:pt x="6099" y="4988"/>
                          <a:pt x="5545" y="5542"/>
                        </a:cubicBezTo>
                        <a:cubicBezTo>
                          <a:pt x="5545" y="5542"/>
                          <a:pt x="5545" y="5542"/>
                          <a:pt x="5267" y="5542"/>
                        </a:cubicBezTo>
                        <a:cubicBezTo>
                          <a:pt x="5267" y="5542"/>
                          <a:pt x="4990" y="5542"/>
                          <a:pt x="4713" y="5542"/>
                        </a:cubicBezTo>
                        <a:cubicBezTo>
                          <a:pt x="4159" y="5542"/>
                          <a:pt x="3604" y="5542"/>
                          <a:pt x="3049" y="5542"/>
                        </a:cubicBezTo>
                        <a:cubicBezTo>
                          <a:pt x="2772" y="5542"/>
                          <a:pt x="2217" y="5542"/>
                          <a:pt x="1941" y="5265"/>
                        </a:cubicBezTo>
                        <a:cubicBezTo>
                          <a:pt x="1941" y="5265"/>
                          <a:pt x="1663" y="5265"/>
                          <a:pt x="1386" y="5265"/>
                        </a:cubicBezTo>
                        <a:cubicBezTo>
                          <a:pt x="1386" y="5265"/>
                          <a:pt x="1109" y="5265"/>
                          <a:pt x="831" y="5265"/>
                        </a:cubicBezTo>
                        <a:cubicBezTo>
                          <a:pt x="831" y="5265"/>
                          <a:pt x="831" y="4711"/>
                          <a:pt x="554" y="4434"/>
                        </a:cubicBezTo>
                        <a:cubicBezTo>
                          <a:pt x="554" y="4157"/>
                          <a:pt x="554" y="3602"/>
                          <a:pt x="0" y="3325"/>
                        </a:cubicBezTo>
                        <a:cubicBezTo>
                          <a:pt x="0" y="3325"/>
                          <a:pt x="0" y="3325"/>
                          <a:pt x="0" y="2771"/>
                        </a:cubicBezTo>
                        <a:cubicBezTo>
                          <a:pt x="0" y="2494"/>
                          <a:pt x="0" y="1940"/>
                          <a:pt x="0" y="1663"/>
                        </a:cubicBezTo>
                        <a:cubicBezTo>
                          <a:pt x="0" y="1663"/>
                          <a:pt x="0" y="1663"/>
                          <a:pt x="277" y="1386"/>
                        </a:cubicBezTo>
                        <a:cubicBezTo>
                          <a:pt x="277" y="1386"/>
                          <a:pt x="277" y="1386"/>
                          <a:pt x="554" y="1386"/>
                        </a:cubicBezTo>
                        <a:cubicBezTo>
                          <a:pt x="554" y="1386"/>
                          <a:pt x="554" y="1386"/>
                          <a:pt x="831" y="831"/>
                        </a:cubicBezTo>
                        <a:cubicBezTo>
                          <a:pt x="831" y="554"/>
                          <a:pt x="1386" y="277"/>
                          <a:pt x="1941" y="0"/>
                        </a:cubicBezTo>
                        <a:cubicBezTo>
                          <a:pt x="1941" y="0"/>
                          <a:pt x="1941" y="0"/>
                          <a:pt x="2217" y="0"/>
                        </a:cubicBezTo>
                        <a:cubicBezTo>
                          <a:pt x="2217" y="0"/>
                          <a:pt x="2217" y="0"/>
                          <a:pt x="2217" y="0"/>
                        </a:cubicBezTo>
                        <a:cubicBezTo>
                          <a:pt x="2217" y="0"/>
                          <a:pt x="2495" y="277"/>
                          <a:pt x="2772" y="277"/>
                        </a:cubicBezTo>
                        <a:cubicBezTo>
                          <a:pt x="3327" y="277"/>
                          <a:pt x="3604" y="277"/>
                          <a:pt x="4159" y="277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902" name="Freeform 3901">
                    <a:extLst>
                      <a:ext uri="{FF2B5EF4-FFF2-40B4-BE49-F238E27FC236}">
                        <a16:creationId xmlns:a16="http://schemas.microsoft.com/office/drawing/2014/main" id="{18EF5F41-F9FB-5905-7BE3-C1DF37346741}"/>
                      </a:ext>
                    </a:extLst>
                  </p:cNvPr>
                  <p:cNvSpPr/>
                  <p:nvPr/>
                </p:nvSpPr>
                <p:spPr>
                  <a:xfrm>
                    <a:off x="10138629" y="3959134"/>
                    <a:ext cx="5267" cy="6096"/>
                  </a:xfrm>
                  <a:custGeom>
                    <a:avLst/>
                    <a:gdLst>
                      <a:gd name="connsiteX0" fmla="*/ 1664 w 5267"/>
                      <a:gd name="connsiteY0" fmla="*/ 4711 h 6096"/>
                      <a:gd name="connsiteX1" fmla="*/ 832 w 5267"/>
                      <a:gd name="connsiteY1" fmla="*/ 4434 h 6096"/>
                      <a:gd name="connsiteX2" fmla="*/ 0 w 5267"/>
                      <a:gd name="connsiteY2" fmla="*/ 3048 h 6096"/>
                      <a:gd name="connsiteX3" fmla="*/ 832 w 5267"/>
                      <a:gd name="connsiteY3" fmla="*/ 1386 h 6096"/>
                      <a:gd name="connsiteX4" fmla="*/ 1386 w 5267"/>
                      <a:gd name="connsiteY4" fmla="*/ 277 h 6096"/>
                      <a:gd name="connsiteX5" fmla="*/ 2218 w 5267"/>
                      <a:gd name="connsiteY5" fmla="*/ 0 h 6096"/>
                      <a:gd name="connsiteX6" fmla="*/ 2772 w 5267"/>
                      <a:gd name="connsiteY6" fmla="*/ 0 h 6096"/>
                      <a:gd name="connsiteX7" fmla="*/ 3604 w 5267"/>
                      <a:gd name="connsiteY7" fmla="*/ 831 h 6096"/>
                      <a:gd name="connsiteX8" fmla="*/ 4990 w 5267"/>
                      <a:gd name="connsiteY8" fmla="*/ 1386 h 6096"/>
                      <a:gd name="connsiteX9" fmla="*/ 4990 w 5267"/>
                      <a:gd name="connsiteY9" fmla="*/ 1386 h 6096"/>
                      <a:gd name="connsiteX10" fmla="*/ 4990 w 5267"/>
                      <a:gd name="connsiteY10" fmla="*/ 1663 h 6096"/>
                      <a:gd name="connsiteX11" fmla="*/ 4990 w 5267"/>
                      <a:gd name="connsiteY11" fmla="*/ 2771 h 6096"/>
                      <a:gd name="connsiteX12" fmla="*/ 4713 w 5267"/>
                      <a:gd name="connsiteY12" fmla="*/ 3602 h 6096"/>
                      <a:gd name="connsiteX13" fmla="*/ 5268 w 5267"/>
                      <a:gd name="connsiteY13" fmla="*/ 4711 h 6096"/>
                      <a:gd name="connsiteX14" fmla="*/ 3050 w 5267"/>
                      <a:gd name="connsiteY14" fmla="*/ 6097 h 6096"/>
                      <a:gd name="connsiteX15" fmla="*/ 2218 w 5267"/>
                      <a:gd name="connsiteY15" fmla="*/ 5265 h 6096"/>
                      <a:gd name="connsiteX16" fmla="*/ 1664 w 5267"/>
                      <a:gd name="connsiteY16" fmla="*/ 4157 h 60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</a:cxnLst>
                    <a:rect l="l" t="t" r="r" b="b"/>
                    <a:pathLst>
                      <a:path w="5267" h="6096">
                        <a:moveTo>
                          <a:pt x="1664" y="4711"/>
                        </a:moveTo>
                        <a:cubicBezTo>
                          <a:pt x="1664" y="4711"/>
                          <a:pt x="1109" y="4711"/>
                          <a:pt x="832" y="4434"/>
                        </a:cubicBezTo>
                        <a:cubicBezTo>
                          <a:pt x="278" y="4434"/>
                          <a:pt x="0" y="3602"/>
                          <a:pt x="0" y="3048"/>
                        </a:cubicBezTo>
                        <a:cubicBezTo>
                          <a:pt x="0" y="2494"/>
                          <a:pt x="554" y="1940"/>
                          <a:pt x="832" y="1386"/>
                        </a:cubicBezTo>
                        <a:cubicBezTo>
                          <a:pt x="832" y="1108"/>
                          <a:pt x="832" y="554"/>
                          <a:pt x="1386" y="277"/>
                        </a:cubicBezTo>
                        <a:cubicBezTo>
                          <a:pt x="1386" y="277"/>
                          <a:pt x="1941" y="0"/>
                          <a:pt x="2218" y="0"/>
                        </a:cubicBezTo>
                        <a:cubicBezTo>
                          <a:pt x="2218" y="0"/>
                          <a:pt x="2496" y="0"/>
                          <a:pt x="2772" y="0"/>
                        </a:cubicBezTo>
                        <a:cubicBezTo>
                          <a:pt x="3050" y="0"/>
                          <a:pt x="3327" y="554"/>
                          <a:pt x="3604" y="831"/>
                        </a:cubicBezTo>
                        <a:cubicBezTo>
                          <a:pt x="3882" y="1108"/>
                          <a:pt x="4713" y="1108"/>
                          <a:pt x="4990" y="1386"/>
                        </a:cubicBezTo>
                        <a:cubicBezTo>
                          <a:pt x="4990" y="1386"/>
                          <a:pt x="4990" y="1386"/>
                          <a:pt x="4990" y="1386"/>
                        </a:cubicBezTo>
                        <a:cubicBezTo>
                          <a:pt x="4990" y="1386"/>
                          <a:pt x="4990" y="1386"/>
                          <a:pt x="4990" y="1663"/>
                        </a:cubicBezTo>
                        <a:cubicBezTo>
                          <a:pt x="4990" y="2217"/>
                          <a:pt x="4990" y="2494"/>
                          <a:pt x="4990" y="2771"/>
                        </a:cubicBezTo>
                        <a:cubicBezTo>
                          <a:pt x="4990" y="3048"/>
                          <a:pt x="4713" y="3325"/>
                          <a:pt x="4713" y="3602"/>
                        </a:cubicBezTo>
                        <a:cubicBezTo>
                          <a:pt x="4713" y="3879"/>
                          <a:pt x="4990" y="4434"/>
                          <a:pt x="5268" y="4711"/>
                        </a:cubicBezTo>
                        <a:cubicBezTo>
                          <a:pt x="5268" y="5819"/>
                          <a:pt x="3882" y="5819"/>
                          <a:pt x="3050" y="6097"/>
                        </a:cubicBezTo>
                        <a:cubicBezTo>
                          <a:pt x="3050" y="6097"/>
                          <a:pt x="2218" y="5265"/>
                          <a:pt x="2218" y="5265"/>
                        </a:cubicBezTo>
                        <a:cubicBezTo>
                          <a:pt x="2218" y="4988"/>
                          <a:pt x="2218" y="4434"/>
                          <a:pt x="1664" y="4157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sp>
              <p:nvSpPr>
                <p:cNvPr id="3891" name="Freeform 3890">
                  <a:extLst>
                    <a:ext uri="{FF2B5EF4-FFF2-40B4-BE49-F238E27FC236}">
                      <a16:creationId xmlns:a16="http://schemas.microsoft.com/office/drawing/2014/main" id="{FCA6DE52-AF04-F967-165C-E0618391BCC6}"/>
                    </a:ext>
                  </a:extLst>
                </p:cNvPr>
                <p:cNvSpPr/>
                <p:nvPr/>
              </p:nvSpPr>
              <p:spPr>
                <a:xfrm>
                  <a:off x="10203502" y="3982967"/>
                  <a:ext cx="3603" cy="6650"/>
                </a:xfrm>
                <a:custGeom>
                  <a:avLst/>
                  <a:gdLst>
                    <a:gd name="connsiteX0" fmla="*/ 554 w 3603"/>
                    <a:gd name="connsiteY0" fmla="*/ 3325 h 6650"/>
                    <a:gd name="connsiteX1" fmla="*/ 0 w 3603"/>
                    <a:gd name="connsiteY1" fmla="*/ 2494 h 6650"/>
                    <a:gd name="connsiteX2" fmla="*/ 0 w 3603"/>
                    <a:gd name="connsiteY2" fmla="*/ 1386 h 6650"/>
                    <a:gd name="connsiteX3" fmla="*/ 0 w 3603"/>
                    <a:gd name="connsiteY3" fmla="*/ 554 h 6650"/>
                    <a:gd name="connsiteX4" fmla="*/ 1109 w 3603"/>
                    <a:gd name="connsiteY4" fmla="*/ 0 h 6650"/>
                    <a:gd name="connsiteX5" fmla="*/ 2217 w 3603"/>
                    <a:gd name="connsiteY5" fmla="*/ 554 h 6650"/>
                    <a:gd name="connsiteX6" fmla="*/ 3049 w 3603"/>
                    <a:gd name="connsiteY6" fmla="*/ 1663 h 6650"/>
                    <a:gd name="connsiteX7" fmla="*/ 3604 w 3603"/>
                    <a:gd name="connsiteY7" fmla="*/ 2494 h 6650"/>
                    <a:gd name="connsiteX8" fmla="*/ 3604 w 3603"/>
                    <a:gd name="connsiteY8" fmla="*/ 3602 h 6650"/>
                    <a:gd name="connsiteX9" fmla="*/ 3327 w 3603"/>
                    <a:gd name="connsiteY9" fmla="*/ 4157 h 6650"/>
                    <a:gd name="connsiteX10" fmla="*/ 3604 w 3603"/>
                    <a:gd name="connsiteY10" fmla="*/ 4988 h 6650"/>
                    <a:gd name="connsiteX11" fmla="*/ 3327 w 3603"/>
                    <a:gd name="connsiteY11" fmla="*/ 5819 h 6650"/>
                    <a:gd name="connsiteX12" fmla="*/ 1941 w 3603"/>
                    <a:gd name="connsiteY12" fmla="*/ 6651 h 6650"/>
                    <a:gd name="connsiteX13" fmla="*/ 1941 w 3603"/>
                    <a:gd name="connsiteY13" fmla="*/ 6651 h 6650"/>
                    <a:gd name="connsiteX14" fmla="*/ 1663 w 3603"/>
                    <a:gd name="connsiteY14" fmla="*/ 6651 h 6650"/>
                    <a:gd name="connsiteX15" fmla="*/ 1386 w 3603"/>
                    <a:gd name="connsiteY15" fmla="*/ 6651 h 6650"/>
                    <a:gd name="connsiteX16" fmla="*/ 1386 w 3603"/>
                    <a:gd name="connsiteY16" fmla="*/ 6651 h 6650"/>
                    <a:gd name="connsiteX17" fmla="*/ 1109 w 3603"/>
                    <a:gd name="connsiteY17" fmla="*/ 5265 h 6650"/>
                    <a:gd name="connsiteX18" fmla="*/ 1109 w 3603"/>
                    <a:gd name="connsiteY18" fmla="*/ 3602 h 66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3603" h="6650">
                      <a:moveTo>
                        <a:pt x="554" y="3325"/>
                      </a:moveTo>
                      <a:cubicBezTo>
                        <a:pt x="554" y="3325"/>
                        <a:pt x="277" y="2771"/>
                        <a:pt x="0" y="2494"/>
                      </a:cubicBezTo>
                      <a:cubicBezTo>
                        <a:pt x="0" y="2217"/>
                        <a:pt x="0" y="1663"/>
                        <a:pt x="0" y="1386"/>
                      </a:cubicBezTo>
                      <a:cubicBezTo>
                        <a:pt x="0" y="1109"/>
                        <a:pt x="0" y="831"/>
                        <a:pt x="0" y="554"/>
                      </a:cubicBezTo>
                      <a:cubicBezTo>
                        <a:pt x="0" y="0"/>
                        <a:pt x="554" y="0"/>
                        <a:pt x="1109" y="0"/>
                      </a:cubicBezTo>
                      <a:cubicBezTo>
                        <a:pt x="1663" y="0"/>
                        <a:pt x="1941" y="0"/>
                        <a:pt x="2217" y="554"/>
                      </a:cubicBezTo>
                      <a:cubicBezTo>
                        <a:pt x="2495" y="831"/>
                        <a:pt x="2772" y="1109"/>
                        <a:pt x="3049" y="1663"/>
                      </a:cubicBezTo>
                      <a:cubicBezTo>
                        <a:pt x="3049" y="1940"/>
                        <a:pt x="3604" y="2217"/>
                        <a:pt x="3604" y="2494"/>
                      </a:cubicBezTo>
                      <a:cubicBezTo>
                        <a:pt x="3604" y="2771"/>
                        <a:pt x="3604" y="3325"/>
                        <a:pt x="3604" y="3602"/>
                      </a:cubicBezTo>
                      <a:cubicBezTo>
                        <a:pt x="3604" y="3602"/>
                        <a:pt x="3327" y="3880"/>
                        <a:pt x="3327" y="4157"/>
                      </a:cubicBezTo>
                      <a:cubicBezTo>
                        <a:pt x="3327" y="4434"/>
                        <a:pt x="3327" y="4711"/>
                        <a:pt x="3604" y="4988"/>
                      </a:cubicBezTo>
                      <a:cubicBezTo>
                        <a:pt x="3604" y="5265"/>
                        <a:pt x="3604" y="5542"/>
                        <a:pt x="3327" y="5819"/>
                      </a:cubicBezTo>
                      <a:cubicBezTo>
                        <a:pt x="3049" y="6097"/>
                        <a:pt x="2495" y="6374"/>
                        <a:pt x="1941" y="6651"/>
                      </a:cubicBezTo>
                      <a:cubicBezTo>
                        <a:pt x="1941" y="6651"/>
                        <a:pt x="1941" y="6651"/>
                        <a:pt x="1941" y="6651"/>
                      </a:cubicBezTo>
                      <a:cubicBezTo>
                        <a:pt x="1941" y="6651"/>
                        <a:pt x="1941" y="6651"/>
                        <a:pt x="1663" y="6651"/>
                      </a:cubicBezTo>
                      <a:cubicBezTo>
                        <a:pt x="1663" y="6651"/>
                        <a:pt x="1386" y="6651"/>
                        <a:pt x="1386" y="6651"/>
                      </a:cubicBezTo>
                      <a:cubicBezTo>
                        <a:pt x="1386" y="6651"/>
                        <a:pt x="1386" y="6651"/>
                        <a:pt x="1386" y="6651"/>
                      </a:cubicBezTo>
                      <a:cubicBezTo>
                        <a:pt x="1386" y="6097"/>
                        <a:pt x="831" y="5819"/>
                        <a:pt x="1109" y="5265"/>
                      </a:cubicBezTo>
                      <a:cubicBezTo>
                        <a:pt x="1109" y="4711"/>
                        <a:pt x="1109" y="4157"/>
                        <a:pt x="1109" y="3602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2832" name="Graphic 248">
                <a:extLst>
                  <a:ext uri="{FF2B5EF4-FFF2-40B4-BE49-F238E27FC236}">
                    <a16:creationId xmlns:a16="http://schemas.microsoft.com/office/drawing/2014/main" id="{816D4FC2-F0A0-2826-BC76-C54DE16056A2}"/>
                  </a:ext>
                </a:extLst>
              </p:cNvPr>
              <p:cNvGrpSpPr/>
              <p:nvPr/>
            </p:nvGrpSpPr>
            <p:grpSpPr>
              <a:xfrm>
                <a:off x="9584262" y="4358200"/>
                <a:ext cx="179370" cy="324501"/>
                <a:chOff x="10247027" y="4357081"/>
                <a:chExt cx="179370" cy="324501"/>
              </a:xfrm>
              <a:grpFill/>
            </p:grpSpPr>
            <p:sp>
              <p:nvSpPr>
                <p:cNvPr id="3855" name="Freeform 3854">
                  <a:extLst>
                    <a:ext uri="{FF2B5EF4-FFF2-40B4-BE49-F238E27FC236}">
                      <a16:creationId xmlns:a16="http://schemas.microsoft.com/office/drawing/2014/main" id="{791400F3-4594-DBA9-F2D3-D0930CED16D6}"/>
                    </a:ext>
                  </a:extLst>
                </p:cNvPr>
                <p:cNvSpPr/>
                <p:nvPr/>
              </p:nvSpPr>
              <p:spPr>
                <a:xfrm>
                  <a:off x="10253404" y="4372600"/>
                  <a:ext cx="2772" cy="3325"/>
                </a:xfrm>
                <a:custGeom>
                  <a:avLst/>
                  <a:gdLst>
                    <a:gd name="connsiteX0" fmla="*/ 2772 w 2772"/>
                    <a:gd name="connsiteY0" fmla="*/ 1663 h 3325"/>
                    <a:gd name="connsiteX1" fmla="*/ 1386 w 2772"/>
                    <a:gd name="connsiteY1" fmla="*/ 3325 h 3325"/>
                    <a:gd name="connsiteX2" fmla="*/ 0 w 2772"/>
                    <a:gd name="connsiteY2" fmla="*/ 1663 h 3325"/>
                    <a:gd name="connsiteX3" fmla="*/ 1386 w 2772"/>
                    <a:gd name="connsiteY3" fmla="*/ 0 h 3325"/>
                    <a:gd name="connsiteX4" fmla="*/ 2772 w 2772"/>
                    <a:gd name="connsiteY4" fmla="*/ 1663 h 33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772" h="3325">
                      <a:moveTo>
                        <a:pt x="2772" y="1663"/>
                      </a:moveTo>
                      <a:cubicBezTo>
                        <a:pt x="2772" y="2494"/>
                        <a:pt x="2217" y="3325"/>
                        <a:pt x="1386" y="3325"/>
                      </a:cubicBezTo>
                      <a:cubicBezTo>
                        <a:pt x="554" y="3325"/>
                        <a:pt x="0" y="2494"/>
                        <a:pt x="0" y="1663"/>
                      </a:cubicBezTo>
                      <a:cubicBezTo>
                        <a:pt x="0" y="832"/>
                        <a:pt x="554" y="0"/>
                        <a:pt x="1386" y="0"/>
                      </a:cubicBezTo>
                      <a:cubicBezTo>
                        <a:pt x="2217" y="0"/>
                        <a:pt x="2772" y="832"/>
                        <a:pt x="2772" y="1663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856" name="Freeform 3855">
                  <a:extLst>
                    <a:ext uri="{FF2B5EF4-FFF2-40B4-BE49-F238E27FC236}">
                      <a16:creationId xmlns:a16="http://schemas.microsoft.com/office/drawing/2014/main" id="{B7260C8E-F9AF-6372-888F-649C126E5B6B}"/>
                    </a:ext>
                  </a:extLst>
                </p:cNvPr>
                <p:cNvSpPr/>
                <p:nvPr/>
              </p:nvSpPr>
              <p:spPr>
                <a:xfrm>
                  <a:off x="10251463" y="4367889"/>
                  <a:ext cx="2217" cy="2216"/>
                </a:xfrm>
                <a:custGeom>
                  <a:avLst/>
                  <a:gdLst>
                    <a:gd name="connsiteX0" fmla="*/ 2218 w 2217"/>
                    <a:gd name="connsiteY0" fmla="*/ 1108 h 2216"/>
                    <a:gd name="connsiteX1" fmla="*/ 1109 w 2217"/>
                    <a:gd name="connsiteY1" fmla="*/ 2217 h 2216"/>
                    <a:gd name="connsiteX2" fmla="*/ 0 w 2217"/>
                    <a:gd name="connsiteY2" fmla="*/ 1108 h 2216"/>
                    <a:gd name="connsiteX3" fmla="*/ 1109 w 2217"/>
                    <a:gd name="connsiteY3" fmla="*/ 0 h 2216"/>
                    <a:gd name="connsiteX4" fmla="*/ 2218 w 2217"/>
                    <a:gd name="connsiteY4" fmla="*/ 1108 h 22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17" h="2216">
                      <a:moveTo>
                        <a:pt x="2218" y="1108"/>
                      </a:moveTo>
                      <a:cubicBezTo>
                        <a:pt x="2218" y="1721"/>
                        <a:pt x="1721" y="2217"/>
                        <a:pt x="1109" y="2217"/>
                      </a:cubicBezTo>
                      <a:cubicBezTo>
                        <a:pt x="497" y="2217"/>
                        <a:pt x="0" y="1721"/>
                        <a:pt x="0" y="1108"/>
                      </a:cubicBezTo>
                      <a:cubicBezTo>
                        <a:pt x="0" y="496"/>
                        <a:pt x="497" y="0"/>
                        <a:pt x="1109" y="0"/>
                      </a:cubicBezTo>
                      <a:cubicBezTo>
                        <a:pt x="1722" y="0"/>
                        <a:pt x="2218" y="496"/>
                        <a:pt x="2218" y="1108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857" name="Freeform 3856">
                  <a:extLst>
                    <a:ext uri="{FF2B5EF4-FFF2-40B4-BE49-F238E27FC236}">
                      <a16:creationId xmlns:a16="http://schemas.microsoft.com/office/drawing/2014/main" id="{AEE71851-23DD-DA8A-496D-DA225212B549}"/>
                    </a:ext>
                  </a:extLst>
                </p:cNvPr>
                <p:cNvSpPr/>
                <p:nvPr/>
              </p:nvSpPr>
              <p:spPr>
                <a:xfrm>
                  <a:off x="10247027" y="4357081"/>
                  <a:ext cx="3881" cy="6650"/>
                </a:xfrm>
                <a:custGeom>
                  <a:avLst/>
                  <a:gdLst>
                    <a:gd name="connsiteX0" fmla="*/ 3881 w 3881"/>
                    <a:gd name="connsiteY0" fmla="*/ 3325 h 6650"/>
                    <a:gd name="connsiteX1" fmla="*/ 1941 w 3881"/>
                    <a:gd name="connsiteY1" fmla="*/ 6651 h 6650"/>
                    <a:gd name="connsiteX2" fmla="*/ 0 w 3881"/>
                    <a:gd name="connsiteY2" fmla="*/ 3325 h 6650"/>
                    <a:gd name="connsiteX3" fmla="*/ 1941 w 3881"/>
                    <a:gd name="connsiteY3" fmla="*/ 0 h 6650"/>
                    <a:gd name="connsiteX4" fmla="*/ 3881 w 3881"/>
                    <a:gd name="connsiteY4" fmla="*/ 3325 h 66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881" h="6650">
                      <a:moveTo>
                        <a:pt x="3881" y="3325"/>
                      </a:moveTo>
                      <a:cubicBezTo>
                        <a:pt x="3881" y="5265"/>
                        <a:pt x="3049" y="6651"/>
                        <a:pt x="1941" y="6651"/>
                      </a:cubicBezTo>
                      <a:cubicBezTo>
                        <a:pt x="832" y="6651"/>
                        <a:pt x="0" y="5265"/>
                        <a:pt x="0" y="3325"/>
                      </a:cubicBezTo>
                      <a:cubicBezTo>
                        <a:pt x="0" y="1386"/>
                        <a:pt x="832" y="0"/>
                        <a:pt x="1941" y="0"/>
                      </a:cubicBezTo>
                      <a:cubicBezTo>
                        <a:pt x="3049" y="0"/>
                        <a:pt x="3881" y="1386"/>
                        <a:pt x="3881" y="3325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858" name="Freeform 3857">
                  <a:extLst>
                    <a:ext uri="{FF2B5EF4-FFF2-40B4-BE49-F238E27FC236}">
                      <a16:creationId xmlns:a16="http://schemas.microsoft.com/office/drawing/2014/main" id="{E7D45ECA-0D62-6C57-89CC-794D5C2D7D57}"/>
                    </a:ext>
                  </a:extLst>
                </p:cNvPr>
                <p:cNvSpPr/>
                <p:nvPr/>
              </p:nvSpPr>
              <p:spPr>
                <a:xfrm>
                  <a:off x="10250077" y="4363455"/>
                  <a:ext cx="2772" cy="1663"/>
                </a:xfrm>
                <a:custGeom>
                  <a:avLst/>
                  <a:gdLst>
                    <a:gd name="connsiteX0" fmla="*/ 0 w 2772"/>
                    <a:gd name="connsiteY0" fmla="*/ 832 h 1663"/>
                    <a:gd name="connsiteX1" fmla="*/ 1386 w 2772"/>
                    <a:gd name="connsiteY1" fmla="*/ 0 h 1663"/>
                    <a:gd name="connsiteX2" fmla="*/ 2772 w 2772"/>
                    <a:gd name="connsiteY2" fmla="*/ 832 h 1663"/>
                    <a:gd name="connsiteX3" fmla="*/ 1386 w 2772"/>
                    <a:gd name="connsiteY3" fmla="*/ 1663 h 1663"/>
                    <a:gd name="connsiteX4" fmla="*/ 0 w 2772"/>
                    <a:gd name="connsiteY4" fmla="*/ 832 h 16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772" h="1663">
                      <a:moveTo>
                        <a:pt x="0" y="832"/>
                      </a:moveTo>
                      <a:cubicBezTo>
                        <a:pt x="0" y="277"/>
                        <a:pt x="555" y="0"/>
                        <a:pt x="1386" y="0"/>
                      </a:cubicBezTo>
                      <a:cubicBezTo>
                        <a:pt x="2218" y="0"/>
                        <a:pt x="2772" y="277"/>
                        <a:pt x="2772" y="832"/>
                      </a:cubicBezTo>
                      <a:cubicBezTo>
                        <a:pt x="2772" y="1386"/>
                        <a:pt x="2218" y="1663"/>
                        <a:pt x="1386" y="1663"/>
                      </a:cubicBezTo>
                      <a:cubicBezTo>
                        <a:pt x="555" y="1663"/>
                        <a:pt x="0" y="1386"/>
                        <a:pt x="0" y="832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859" name="Freeform 3858">
                  <a:extLst>
                    <a:ext uri="{FF2B5EF4-FFF2-40B4-BE49-F238E27FC236}">
                      <a16:creationId xmlns:a16="http://schemas.microsoft.com/office/drawing/2014/main" id="{AEE641C5-C5FA-BB11-8F41-F017EF897846}"/>
                    </a:ext>
                  </a:extLst>
                </p:cNvPr>
                <p:cNvSpPr/>
                <p:nvPr/>
              </p:nvSpPr>
              <p:spPr>
                <a:xfrm>
                  <a:off x="10285008" y="4377034"/>
                  <a:ext cx="4436" cy="3879"/>
                </a:xfrm>
                <a:custGeom>
                  <a:avLst/>
                  <a:gdLst>
                    <a:gd name="connsiteX0" fmla="*/ 4436 w 4436"/>
                    <a:gd name="connsiteY0" fmla="*/ 1940 h 3879"/>
                    <a:gd name="connsiteX1" fmla="*/ 2218 w 4436"/>
                    <a:gd name="connsiteY1" fmla="*/ 3880 h 3879"/>
                    <a:gd name="connsiteX2" fmla="*/ 0 w 4436"/>
                    <a:gd name="connsiteY2" fmla="*/ 1940 h 3879"/>
                    <a:gd name="connsiteX3" fmla="*/ 2218 w 4436"/>
                    <a:gd name="connsiteY3" fmla="*/ 0 h 3879"/>
                    <a:gd name="connsiteX4" fmla="*/ 4436 w 4436"/>
                    <a:gd name="connsiteY4" fmla="*/ 1940 h 38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436" h="3879">
                      <a:moveTo>
                        <a:pt x="4436" y="1940"/>
                      </a:moveTo>
                      <a:cubicBezTo>
                        <a:pt x="4436" y="3048"/>
                        <a:pt x="3327" y="3880"/>
                        <a:pt x="2218" y="3880"/>
                      </a:cubicBezTo>
                      <a:cubicBezTo>
                        <a:pt x="1109" y="3880"/>
                        <a:pt x="0" y="3048"/>
                        <a:pt x="0" y="1940"/>
                      </a:cubicBezTo>
                      <a:cubicBezTo>
                        <a:pt x="0" y="832"/>
                        <a:pt x="1109" y="0"/>
                        <a:pt x="2218" y="0"/>
                      </a:cubicBezTo>
                      <a:cubicBezTo>
                        <a:pt x="3327" y="0"/>
                        <a:pt x="4436" y="832"/>
                        <a:pt x="4436" y="194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860" name="Freeform 3859">
                  <a:extLst>
                    <a:ext uri="{FF2B5EF4-FFF2-40B4-BE49-F238E27FC236}">
                      <a16:creationId xmlns:a16="http://schemas.microsoft.com/office/drawing/2014/main" id="{1B7571F6-2BD2-549D-5732-456D87E3D56B}"/>
                    </a:ext>
                  </a:extLst>
                </p:cNvPr>
                <p:cNvSpPr/>
                <p:nvPr/>
              </p:nvSpPr>
              <p:spPr>
                <a:xfrm>
                  <a:off x="10288733" y="4387639"/>
                  <a:ext cx="12275" cy="13674"/>
                </a:xfrm>
                <a:custGeom>
                  <a:avLst/>
                  <a:gdLst>
                    <a:gd name="connsiteX0" fmla="*/ 10414 w 12275"/>
                    <a:gd name="connsiteY0" fmla="*/ 10179 h 13674"/>
                    <a:gd name="connsiteX1" fmla="*/ 6533 w 12275"/>
                    <a:gd name="connsiteY1" fmla="*/ 10179 h 13674"/>
                    <a:gd name="connsiteX2" fmla="*/ 4038 w 12275"/>
                    <a:gd name="connsiteY2" fmla="*/ 12119 h 13674"/>
                    <a:gd name="connsiteX3" fmla="*/ 1542 w 12275"/>
                    <a:gd name="connsiteY3" fmla="*/ 7131 h 13674"/>
                    <a:gd name="connsiteX4" fmla="*/ 3484 w 12275"/>
                    <a:gd name="connsiteY4" fmla="*/ 757 h 13674"/>
                    <a:gd name="connsiteX5" fmla="*/ 9028 w 12275"/>
                    <a:gd name="connsiteY5" fmla="*/ 6023 h 13674"/>
                    <a:gd name="connsiteX6" fmla="*/ 12077 w 12275"/>
                    <a:gd name="connsiteY6" fmla="*/ 10179 h 13674"/>
                    <a:gd name="connsiteX7" fmla="*/ 10137 w 12275"/>
                    <a:gd name="connsiteY7" fmla="*/ 10179 h 136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2275" h="13674">
                      <a:moveTo>
                        <a:pt x="10414" y="10179"/>
                      </a:moveTo>
                      <a:cubicBezTo>
                        <a:pt x="10414" y="10179"/>
                        <a:pt x="7365" y="6577"/>
                        <a:pt x="6533" y="10179"/>
                      </a:cubicBezTo>
                      <a:cubicBezTo>
                        <a:pt x="5978" y="13782"/>
                        <a:pt x="4592" y="14891"/>
                        <a:pt x="4038" y="12119"/>
                      </a:cubicBezTo>
                      <a:cubicBezTo>
                        <a:pt x="3760" y="9348"/>
                        <a:pt x="3484" y="10456"/>
                        <a:pt x="1542" y="7131"/>
                      </a:cubicBezTo>
                      <a:cubicBezTo>
                        <a:pt x="-398" y="4083"/>
                        <a:pt x="-1230" y="3251"/>
                        <a:pt x="3484" y="757"/>
                      </a:cubicBezTo>
                      <a:cubicBezTo>
                        <a:pt x="8196" y="-2014"/>
                        <a:pt x="7087" y="3528"/>
                        <a:pt x="9028" y="6023"/>
                      </a:cubicBezTo>
                      <a:cubicBezTo>
                        <a:pt x="10969" y="8240"/>
                        <a:pt x="12909" y="9348"/>
                        <a:pt x="12077" y="10179"/>
                      </a:cubicBezTo>
                      <a:cubicBezTo>
                        <a:pt x="11246" y="11011"/>
                        <a:pt x="11246" y="11288"/>
                        <a:pt x="10137" y="10179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861" name="Freeform 3860">
                  <a:extLst>
                    <a:ext uri="{FF2B5EF4-FFF2-40B4-BE49-F238E27FC236}">
                      <a16:creationId xmlns:a16="http://schemas.microsoft.com/office/drawing/2014/main" id="{F7E1C51D-8E03-2EFB-B924-09FB00B41259}"/>
                    </a:ext>
                  </a:extLst>
                </p:cNvPr>
                <p:cNvSpPr/>
                <p:nvPr/>
              </p:nvSpPr>
              <p:spPr>
                <a:xfrm>
                  <a:off x="10303029" y="4392276"/>
                  <a:ext cx="1663" cy="1662"/>
                </a:xfrm>
                <a:custGeom>
                  <a:avLst/>
                  <a:gdLst>
                    <a:gd name="connsiteX0" fmla="*/ 1664 w 1663"/>
                    <a:gd name="connsiteY0" fmla="*/ 832 h 1662"/>
                    <a:gd name="connsiteX1" fmla="*/ 832 w 1663"/>
                    <a:gd name="connsiteY1" fmla="*/ 1663 h 1662"/>
                    <a:gd name="connsiteX2" fmla="*/ 0 w 1663"/>
                    <a:gd name="connsiteY2" fmla="*/ 832 h 1662"/>
                    <a:gd name="connsiteX3" fmla="*/ 832 w 1663"/>
                    <a:gd name="connsiteY3" fmla="*/ 0 h 1662"/>
                    <a:gd name="connsiteX4" fmla="*/ 1664 w 1663"/>
                    <a:gd name="connsiteY4" fmla="*/ 832 h 16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663" h="1662">
                      <a:moveTo>
                        <a:pt x="1664" y="832"/>
                      </a:moveTo>
                      <a:cubicBezTo>
                        <a:pt x="1664" y="1386"/>
                        <a:pt x="1386" y="1663"/>
                        <a:pt x="832" y="1663"/>
                      </a:cubicBezTo>
                      <a:cubicBezTo>
                        <a:pt x="278" y="1663"/>
                        <a:pt x="0" y="1386"/>
                        <a:pt x="0" y="832"/>
                      </a:cubicBezTo>
                      <a:cubicBezTo>
                        <a:pt x="0" y="277"/>
                        <a:pt x="278" y="0"/>
                        <a:pt x="832" y="0"/>
                      </a:cubicBezTo>
                      <a:cubicBezTo>
                        <a:pt x="1386" y="0"/>
                        <a:pt x="1664" y="277"/>
                        <a:pt x="1664" y="832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862" name="Freeform 3861">
                  <a:extLst>
                    <a:ext uri="{FF2B5EF4-FFF2-40B4-BE49-F238E27FC236}">
                      <a16:creationId xmlns:a16="http://schemas.microsoft.com/office/drawing/2014/main" id="{1D7ADC21-E1CD-24B5-CEED-4B1D9F54DAEF}"/>
                    </a:ext>
                  </a:extLst>
                </p:cNvPr>
                <p:cNvSpPr/>
                <p:nvPr/>
              </p:nvSpPr>
              <p:spPr>
                <a:xfrm>
                  <a:off x="10301231" y="4383756"/>
                  <a:ext cx="4304" cy="4569"/>
                </a:xfrm>
                <a:custGeom>
                  <a:avLst/>
                  <a:gdLst>
                    <a:gd name="connsiteX0" fmla="*/ 4016 w 4304"/>
                    <a:gd name="connsiteY0" fmla="*/ 483 h 4569"/>
                    <a:gd name="connsiteX1" fmla="*/ 3461 w 4304"/>
                    <a:gd name="connsiteY1" fmla="*/ 3532 h 4569"/>
                    <a:gd name="connsiteX2" fmla="*/ 412 w 4304"/>
                    <a:gd name="connsiteY2" fmla="*/ 4086 h 4569"/>
                    <a:gd name="connsiteX3" fmla="*/ 966 w 4304"/>
                    <a:gd name="connsiteY3" fmla="*/ 1038 h 4569"/>
                    <a:gd name="connsiteX4" fmla="*/ 4016 w 4304"/>
                    <a:gd name="connsiteY4" fmla="*/ 483 h 45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304" h="4569">
                      <a:moveTo>
                        <a:pt x="4016" y="483"/>
                      </a:moveTo>
                      <a:cubicBezTo>
                        <a:pt x="4570" y="1038"/>
                        <a:pt x="4293" y="2423"/>
                        <a:pt x="3461" y="3532"/>
                      </a:cubicBezTo>
                      <a:cubicBezTo>
                        <a:pt x="2630" y="4640"/>
                        <a:pt x="1243" y="4917"/>
                        <a:pt x="412" y="4086"/>
                      </a:cubicBezTo>
                      <a:cubicBezTo>
                        <a:pt x="-420" y="3254"/>
                        <a:pt x="134" y="2146"/>
                        <a:pt x="966" y="1038"/>
                      </a:cubicBezTo>
                      <a:cubicBezTo>
                        <a:pt x="1798" y="-71"/>
                        <a:pt x="3184" y="-348"/>
                        <a:pt x="4016" y="483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863" name="Freeform 3862">
                  <a:extLst>
                    <a:ext uri="{FF2B5EF4-FFF2-40B4-BE49-F238E27FC236}">
                      <a16:creationId xmlns:a16="http://schemas.microsoft.com/office/drawing/2014/main" id="{6EE08F51-56BE-0DA2-FD53-D75B96A49ED7}"/>
                    </a:ext>
                  </a:extLst>
                </p:cNvPr>
                <p:cNvSpPr/>
                <p:nvPr/>
              </p:nvSpPr>
              <p:spPr>
                <a:xfrm>
                  <a:off x="10319940" y="4421928"/>
                  <a:ext cx="1662" cy="2216"/>
                </a:xfrm>
                <a:custGeom>
                  <a:avLst/>
                  <a:gdLst>
                    <a:gd name="connsiteX0" fmla="*/ 1663 w 1662"/>
                    <a:gd name="connsiteY0" fmla="*/ 1108 h 2216"/>
                    <a:gd name="connsiteX1" fmla="*/ 831 w 1662"/>
                    <a:gd name="connsiteY1" fmla="*/ 2217 h 2216"/>
                    <a:gd name="connsiteX2" fmla="*/ 0 w 1662"/>
                    <a:gd name="connsiteY2" fmla="*/ 1108 h 2216"/>
                    <a:gd name="connsiteX3" fmla="*/ 831 w 1662"/>
                    <a:gd name="connsiteY3" fmla="*/ 0 h 2216"/>
                    <a:gd name="connsiteX4" fmla="*/ 1663 w 1662"/>
                    <a:gd name="connsiteY4" fmla="*/ 1108 h 22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662" h="2216">
                      <a:moveTo>
                        <a:pt x="1663" y="1108"/>
                      </a:moveTo>
                      <a:cubicBezTo>
                        <a:pt x="1663" y="1663"/>
                        <a:pt x="1386" y="2217"/>
                        <a:pt x="831" y="2217"/>
                      </a:cubicBezTo>
                      <a:cubicBezTo>
                        <a:pt x="277" y="2217"/>
                        <a:pt x="0" y="1663"/>
                        <a:pt x="0" y="1108"/>
                      </a:cubicBezTo>
                      <a:cubicBezTo>
                        <a:pt x="0" y="554"/>
                        <a:pt x="554" y="0"/>
                        <a:pt x="831" y="0"/>
                      </a:cubicBezTo>
                      <a:cubicBezTo>
                        <a:pt x="1109" y="0"/>
                        <a:pt x="1663" y="554"/>
                        <a:pt x="1663" y="1108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864" name="Freeform 3863">
                  <a:extLst>
                    <a:ext uri="{FF2B5EF4-FFF2-40B4-BE49-F238E27FC236}">
                      <a16:creationId xmlns:a16="http://schemas.microsoft.com/office/drawing/2014/main" id="{DBC8CB16-78E8-F764-76EE-74C7EEA19F49}"/>
                    </a:ext>
                  </a:extLst>
                </p:cNvPr>
                <p:cNvSpPr/>
                <p:nvPr/>
              </p:nvSpPr>
              <p:spPr>
                <a:xfrm>
                  <a:off x="10290499" y="4409490"/>
                  <a:ext cx="9911" cy="9522"/>
                </a:xfrm>
                <a:custGeom>
                  <a:avLst/>
                  <a:gdLst>
                    <a:gd name="connsiteX0" fmla="*/ 1441 w 9911"/>
                    <a:gd name="connsiteY0" fmla="*/ 9389 h 9522"/>
                    <a:gd name="connsiteX1" fmla="*/ 7817 w 9911"/>
                    <a:gd name="connsiteY1" fmla="*/ 7727 h 9522"/>
                    <a:gd name="connsiteX2" fmla="*/ 8649 w 9911"/>
                    <a:gd name="connsiteY2" fmla="*/ 1353 h 9522"/>
                    <a:gd name="connsiteX3" fmla="*/ 1995 w 9911"/>
                    <a:gd name="connsiteY3" fmla="*/ 1353 h 9522"/>
                    <a:gd name="connsiteX4" fmla="*/ 332 w 9911"/>
                    <a:gd name="connsiteY4" fmla="*/ 6064 h 9522"/>
                    <a:gd name="connsiteX5" fmla="*/ 1718 w 9911"/>
                    <a:gd name="connsiteY5" fmla="*/ 9389 h 95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911" h="9522">
                      <a:moveTo>
                        <a:pt x="1441" y="9389"/>
                      </a:moveTo>
                      <a:cubicBezTo>
                        <a:pt x="1441" y="9389"/>
                        <a:pt x="6431" y="10221"/>
                        <a:pt x="7817" y="7727"/>
                      </a:cubicBezTo>
                      <a:cubicBezTo>
                        <a:pt x="8926" y="4956"/>
                        <a:pt x="11421" y="3016"/>
                        <a:pt x="8649" y="1353"/>
                      </a:cubicBezTo>
                      <a:cubicBezTo>
                        <a:pt x="5877" y="-310"/>
                        <a:pt x="3381" y="-587"/>
                        <a:pt x="1995" y="1353"/>
                      </a:cubicBezTo>
                      <a:cubicBezTo>
                        <a:pt x="332" y="3293"/>
                        <a:pt x="1163" y="3293"/>
                        <a:pt x="332" y="6064"/>
                      </a:cubicBezTo>
                      <a:cubicBezTo>
                        <a:pt x="-500" y="8835"/>
                        <a:pt x="332" y="9389"/>
                        <a:pt x="1718" y="9389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865" name="Freeform 3864">
                  <a:extLst>
                    <a:ext uri="{FF2B5EF4-FFF2-40B4-BE49-F238E27FC236}">
                      <a16:creationId xmlns:a16="http://schemas.microsoft.com/office/drawing/2014/main" id="{13502B49-DCF9-D64B-4810-9423A17D1C7E}"/>
                    </a:ext>
                  </a:extLst>
                </p:cNvPr>
                <p:cNvSpPr/>
                <p:nvPr/>
              </p:nvSpPr>
              <p:spPr>
                <a:xfrm>
                  <a:off x="10248256" y="4434029"/>
                  <a:ext cx="34854" cy="50587"/>
                </a:xfrm>
                <a:custGeom>
                  <a:avLst/>
                  <a:gdLst>
                    <a:gd name="connsiteX0" fmla="*/ 12634 w 34854"/>
                    <a:gd name="connsiteY0" fmla="*/ 21430 h 50587"/>
                    <a:gd name="connsiteX1" fmla="*/ 9861 w 34854"/>
                    <a:gd name="connsiteY1" fmla="*/ 9514 h 50587"/>
                    <a:gd name="connsiteX2" fmla="*/ 2653 w 34854"/>
                    <a:gd name="connsiteY2" fmla="*/ 369 h 50587"/>
                    <a:gd name="connsiteX3" fmla="*/ 435 w 34854"/>
                    <a:gd name="connsiteY3" fmla="*/ 12562 h 50587"/>
                    <a:gd name="connsiteX4" fmla="*/ 6257 w 34854"/>
                    <a:gd name="connsiteY4" fmla="*/ 31684 h 50587"/>
                    <a:gd name="connsiteX5" fmla="*/ 8198 w 34854"/>
                    <a:gd name="connsiteY5" fmla="*/ 43877 h 50587"/>
                    <a:gd name="connsiteX6" fmla="*/ 16792 w 34854"/>
                    <a:gd name="connsiteY6" fmla="*/ 50251 h 50587"/>
                    <a:gd name="connsiteX7" fmla="*/ 22337 w 34854"/>
                    <a:gd name="connsiteY7" fmla="*/ 47203 h 50587"/>
                    <a:gd name="connsiteX8" fmla="*/ 31763 w 34854"/>
                    <a:gd name="connsiteY8" fmla="*/ 48034 h 50587"/>
                    <a:gd name="connsiteX9" fmla="*/ 34258 w 34854"/>
                    <a:gd name="connsiteY9" fmla="*/ 41106 h 50587"/>
                    <a:gd name="connsiteX10" fmla="*/ 32040 w 34854"/>
                    <a:gd name="connsiteY10" fmla="*/ 33069 h 50587"/>
                    <a:gd name="connsiteX11" fmla="*/ 30654 w 34854"/>
                    <a:gd name="connsiteY11" fmla="*/ 28081 h 50587"/>
                    <a:gd name="connsiteX12" fmla="*/ 28158 w 34854"/>
                    <a:gd name="connsiteY12" fmla="*/ 23647 h 50587"/>
                    <a:gd name="connsiteX13" fmla="*/ 26495 w 34854"/>
                    <a:gd name="connsiteY13" fmla="*/ 16719 h 50587"/>
                    <a:gd name="connsiteX14" fmla="*/ 22059 w 34854"/>
                    <a:gd name="connsiteY14" fmla="*/ 17551 h 50587"/>
                    <a:gd name="connsiteX15" fmla="*/ 20119 w 34854"/>
                    <a:gd name="connsiteY15" fmla="*/ 25864 h 50587"/>
                    <a:gd name="connsiteX16" fmla="*/ 12634 w 34854"/>
                    <a:gd name="connsiteY16" fmla="*/ 21430 h 505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34854" h="50587">
                      <a:moveTo>
                        <a:pt x="12634" y="21430"/>
                      </a:moveTo>
                      <a:cubicBezTo>
                        <a:pt x="12634" y="21430"/>
                        <a:pt x="12634" y="14502"/>
                        <a:pt x="9861" y="9514"/>
                      </a:cubicBezTo>
                      <a:cubicBezTo>
                        <a:pt x="6811" y="4526"/>
                        <a:pt x="4871" y="-1571"/>
                        <a:pt x="2653" y="369"/>
                      </a:cubicBezTo>
                      <a:cubicBezTo>
                        <a:pt x="435" y="2032"/>
                        <a:pt x="-674" y="8128"/>
                        <a:pt x="435" y="12562"/>
                      </a:cubicBezTo>
                      <a:cubicBezTo>
                        <a:pt x="1544" y="16719"/>
                        <a:pt x="7366" y="26696"/>
                        <a:pt x="6257" y="31684"/>
                      </a:cubicBezTo>
                      <a:cubicBezTo>
                        <a:pt x="5148" y="36395"/>
                        <a:pt x="2930" y="39166"/>
                        <a:pt x="8198" y="43877"/>
                      </a:cubicBezTo>
                      <a:cubicBezTo>
                        <a:pt x="13465" y="48588"/>
                        <a:pt x="13465" y="51637"/>
                        <a:pt x="16792" y="50251"/>
                      </a:cubicBezTo>
                      <a:cubicBezTo>
                        <a:pt x="20119" y="48866"/>
                        <a:pt x="15406" y="46648"/>
                        <a:pt x="22337" y="47203"/>
                      </a:cubicBezTo>
                      <a:cubicBezTo>
                        <a:pt x="29268" y="48034"/>
                        <a:pt x="28990" y="48034"/>
                        <a:pt x="31763" y="48034"/>
                      </a:cubicBezTo>
                      <a:cubicBezTo>
                        <a:pt x="34535" y="48034"/>
                        <a:pt x="35644" y="46094"/>
                        <a:pt x="34258" y="41106"/>
                      </a:cubicBezTo>
                      <a:cubicBezTo>
                        <a:pt x="32872" y="36395"/>
                        <a:pt x="31208" y="35287"/>
                        <a:pt x="32040" y="33069"/>
                      </a:cubicBezTo>
                      <a:cubicBezTo>
                        <a:pt x="32872" y="30853"/>
                        <a:pt x="32317" y="30298"/>
                        <a:pt x="30654" y="28081"/>
                      </a:cubicBezTo>
                      <a:cubicBezTo>
                        <a:pt x="28990" y="25864"/>
                        <a:pt x="30654" y="26141"/>
                        <a:pt x="28158" y="23647"/>
                      </a:cubicBezTo>
                      <a:cubicBezTo>
                        <a:pt x="25664" y="21153"/>
                        <a:pt x="25941" y="20876"/>
                        <a:pt x="26495" y="16719"/>
                      </a:cubicBezTo>
                      <a:cubicBezTo>
                        <a:pt x="27050" y="12840"/>
                        <a:pt x="22059" y="14225"/>
                        <a:pt x="22059" y="17551"/>
                      </a:cubicBezTo>
                      <a:cubicBezTo>
                        <a:pt x="22059" y="20876"/>
                        <a:pt x="23169" y="23925"/>
                        <a:pt x="20119" y="25864"/>
                      </a:cubicBezTo>
                      <a:cubicBezTo>
                        <a:pt x="17069" y="27804"/>
                        <a:pt x="12634" y="28636"/>
                        <a:pt x="12634" y="2143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866" name="Freeform 3865">
                  <a:extLst>
                    <a:ext uri="{FF2B5EF4-FFF2-40B4-BE49-F238E27FC236}">
                      <a16:creationId xmlns:a16="http://schemas.microsoft.com/office/drawing/2014/main" id="{A534D6D7-74E2-3FAD-C9C8-4FDA42D493AE}"/>
                    </a:ext>
                  </a:extLst>
                </p:cNvPr>
                <p:cNvSpPr/>
                <p:nvPr/>
              </p:nvSpPr>
              <p:spPr>
                <a:xfrm>
                  <a:off x="10274986" y="4481978"/>
                  <a:ext cx="9241" cy="7948"/>
                </a:xfrm>
                <a:custGeom>
                  <a:avLst/>
                  <a:gdLst>
                    <a:gd name="connsiteX0" fmla="*/ 6696 w 9241"/>
                    <a:gd name="connsiteY0" fmla="*/ 7567 h 7948"/>
                    <a:gd name="connsiteX1" fmla="*/ 2260 w 9241"/>
                    <a:gd name="connsiteY1" fmla="*/ 5350 h 7948"/>
                    <a:gd name="connsiteX2" fmla="*/ 874 w 9241"/>
                    <a:gd name="connsiteY2" fmla="*/ 1194 h 7948"/>
                    <a:gd name="connsiteX3" fmla="*/ 8359 w 9241"/>
                    <a:gd name="connsiteY3" fmla="*/ 2579 h 7948"/>
                    <a:gd name="connsiteX4" fmla="*/ 8359 w 9241"/>
                    <a:gd name="connsiteY4" fmla="*/ 5350 h 7948"/>
                    <a:gd name="connsiteX5" fmla="*/ 6973 w 9241"/>
                    <a:gd name="connsiteY5" fmla="*/ 7567 h 79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241" h="7948">
                      <a:moveTo>
                        <a:pt x="6696" y="7567"/>
                      </a:moveTo>
                      <a:cubicBezTo>
                        <a:pt x="6696" y="7567"/>
                        <a:pt x="3924" y="5904"/>
                        <a:pt x="2260" y="5350"/>
                      </a:cubicBezTo>
                      <a:cubicBezTo>
                        <a:pt x="597" y="4796"/>
                        <a:pt x="-1067" y="3133"/>
                        <a:pt x="874" y="1194"/>
                      </a:cubicBezTo>
                      <a:cubicBezTo>
                        <a:pt x="2814" y="-1024"/>
                        <a:pt x="9191" y="85"/>
                        <a:pt x="8359" y="2579"/>
                      </a:cubicBezTo>
                      <a:cubicBezTo>
                        <a:pt x="7528" y="5073"/>
                        <a:pt x="7250" y="4796"/>
                        <a:pt x="8359" y="5350"/>
                      </a:cubicBezTo>
                      <a:cubicBezTo>
                        <a:pt x="9468" y="6182"/>
                        <a:pt x="10023" y="8953"/>
                        <a:pt x="6973" y="7567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867" name="Freeform 3866">
                  <a:extLst>
                    <a:ext uri="{FF2B5EF4-FFF2-40B4-BE49-F238E27FC236}">
                      <a16:creationId xmlns:a16="http://schemas.microsoft.com/office/drawing/2014/main" id="{1D40AFF9-A27D-F63F-52C2-F323E566840A}"/>
                    </a:ext>
                  </a:extLst>
                </p:cNvPr>
                <p:cNvSpPr/>
                <p:nvPr/>
              </p:nvSpPr>
              <p:spPr>
                <a:xfrm>
                  <a:off x="10278641" y="4495547"/>
                  <a:ext cx="32500" cy="35245"/>
                </a:xfrm>
                <a:custGeom>
                  <a:avLst/>
                  <a:gdLst>
                    <a:gd name="connsiteX0" fmla="*/ 822 w 32500"/>
                    <a:gd name="connsiteY0" fmla="*/ 7300 h 35245"/>
                    <a:gd name="connsiteX1" fmla="*/ 2486 w 32500"/>
                    <a:gd name="connsiteY1" fmla="*/ 3975 h 35245"/>
                    <a:gd name="connsiteX2" fmla="*/ 5258 w 32500"/>
                    <a:gd name="connsiteY2" fmla="*/ 95 h 35245"/>
                    <a:gd name="connsiteX3" fmla="*/ 12189 w 32500"/>
                    <a:gd name="connsiteY3" fmla="*/ 6469 h 35245"/>
                    <a:gd name="connsiteX4" fmla="*/ 14130 w 32500"/>
                    <a:gd name="connsiteY4" fmla="*/ 11457 h 35245"/>
                    <a:gd name="connsiteX5" fmla="*/ 30764 w 32500"/>
                    <a:gd name="connsiteY5" fmla="*/ 23928 h 35245"/>
                    <a:gd name="connsiteX6" fmla="*/ 29655 w 32500"/>
                    <a:gd name="connsiteY6" fmla="*/ 32795 h 35245"/>
                    <a:gd name="connsiteX7" fmla="*/ 22447 w 32500"/>
                    <a:gd name="connsiteY7" fmla="*/ 31133 h 35245"/>
                    <a:gd name="connsiteX8" fmla="*/ 14407 w 32500"/>
                    <a:gd name="connsiteY8" fmla="*/ 33904 h 35245"/>
                    <a:gd name="connsiteX9" fmla="*/ 13298 w 32500"/>
                    <a:gd name="connsiteY9" fmla="*/ 27530 h 35245"/>
                    <a:gd name="connsiteX10" fmla="*/ 11080 w 32500"/>
                    <a:gd name="connsiteY10" fmla="*/ 18939 h 35245"/>
                    <a:gd name="connsiteX11" fmla="*/ 8031 w 32500"/>
                    <a:gd name="connsiteY11" fmla="*/ 12289 h 35245"/>
                    <a:gd name="connsiteX12" fmla="*/ 3317 w 32500"/>
                    <a:gd name="connsiteY12" fmla="*/ 13674 h 35245"/>
                    <a:gd name="connsiteX13" fmla="*/ 545 w 32500"/>
                    <a:gd name="connsiteY13" fmla="*/ 7300 h 352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32500" h="35245">
                      <a:moveTo>
                        <a:pt x="822" y="7300"/>
                      </a:moveTo>
                      <a:cubicBezTo>
                        <a:pt x="822" y="7300"/>
                        <a:pt x="3317" y="6469"/>
                        <a:pt x="2486" y="3975"/>
                      </a:cubicBezTo>
                      <a:cubicBezTo>
                        <a:pt x="1654" y="1481"/>
                        <a:pt x="1100" y="-459"/>
                        <a:pt x="5258" y="95"/>
                      </a:cubicBezTo>
                      <a:cubicBezTo>
                        <a:pt x="9417" y="649"/>
                        <a:pt x="11634" y="3698"/>
                        <a:pt x="12189" y="6469"/>
                      </a:cubicBezTo>
                      <a:cubicBezTo>
                        <a:pt x="12466" y="9240"/>
                        <a:pt x="12189" y="10349"/>
                        <a:pt x="14130" y="11457"/>
                      </a:cubicBezTo>
                      <a:cubicBezTo>
                        <a:pt x="16348" y="12566"/>
                        <a:pt x="30210" y="22265"/>
                        <a:pt x="30764" y="23928"/>
                      </a:cubicBezTo>
                      <a:cubicBezTo>
                        <a:pt x="32427" y="28916"/>
                        <a:pt x="34091" y="33073"/>
                        <a:pt x="29655" y="32795"/>
                      </a:cubicBezTo>
                      <a:cubicBezTo>
                        <a:pt x="25219" y="32518"/>
                        <a:pt x="26605" y="28639"/>
                        <a:pt x="22447" y="31133"/>
                      </a:cubicBezTo>
                      <a:cubicBezTo>
                        <a:pt x="18565" y="33627"/>
                        <a:pt x="16625" y="37230"/>
                        <a:pt x="14407" y="33904"/>
                      </a:cubicBezTo>
                      <a:cubicBezTo>
                        <a:pt x="12189" y="30579"/>
                        <a:pt x="16070" y="31964"/>
                        <a:pt x="13298" y="27530"/>
                      </a:cubicBezTo>
                      <a:cubicBezTo>
                        <a:pt x="10526" y="23374"/>
                        <a:pt x="10803" y="21988"/>
                        <a:pt x="11080" y="18939"/>
                      </a:cubicBezTo>
                      <a:cubicBezTo>
                        <a:pt x="11080" y="15891"/>
                        <a:pt x="10526" y="11180"/>
                        <a:pt x="8031" y="12289"/>
                      </a:cubicBezTo>
                      <a:cubicBezTo>
                        <a:pt x="5535" y="13397"/>
                        <a:pt x="5258" y="15614"/>
                        <a:pt x="3317" y="13674"/>
                      </a:cubicBezTo>
                      <a:cubicBezTo>
                        <a:pt x="1377" y="11734"/>
                        <a:pt x="-1118" y="8686"/>
                        <a:pt x="545" y="730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868" name="Freeform 3867">
                  <a:extLst>
                    <a:ext uri="{FF2B5EF4-FFF2-40B4-BE49-F238E27FC236}">
                      <a16:creationId xmlns:a16="http://schemas.microsoft.com/office/drawing/2014/main" id="{C1A6820D-8B47-97A4-26E0-A70C46AA957A}"/>
                    </a:ext>
                  </a:extLst>
                </p:cNvPr>
                <p:cNvSpPr/>
                <p:nvPr/>
              </p:nvSpPr>
              <p:spPr>
                <a:xfrm>
                  <a:off x="10315723" y="4505392"/>
                  <a:ext cx="19918" cy="13695"/>
                </a:xfrm>
                <a:custGeom>
                  <a:avLst/>
                  <a:gdLst>
                    <a:gd name="connsiteX0" fmla="*/ 7544 w 19918"/>
                    <a:gd name="connsiteY0" fmla="*/ 12420 h 13695"/>
                    <a:gd name="connsiteX1" fmla="*/ 58 w 19918"/>
                    <a:gd name="connsiteY1" fmla="*/ 6877 h 13695"/>
                    <a:gd name="connsiteX2" fmla="*/ 8376 w 19918"/>
                    <a:gd name="connsiteY2" fmla="*/ 4106 h 13695"/>
                    <a:gd name="connsiteX3" fmla="*/ 13920 w 19918"/>
                    <a:gd name="connsiteY3" fmla="*/ 1889 h 13695"/>
                    <a:gd name="connsiteX4" fmla="*/ 16138 w 19918"/>
                    <a:gd name="connsiteY4" fmla="*/ 7986 h 13695"/>
                    <a:gd name="connsiteX5" fmla="*/ 18079 w 19918"/>
                    <a:gd name="connsiteY5" fmla="*/ 12697 h 13695"/>
                    <a:gd name="connsiteX6" fmla="*/ 7544 w 19918"/>
                    <a:gd name="connsiteY6" fmla="*/ 12697 h 136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918" h="13695">
                      <a:moveTo>
                        <a:pt x="7544" y="12420"/>
                      </a:moveTo>
                      <a:cubicBezTo>
                        <a:pt x="7544" y="12420"/>
                        <a:pt x="-773" y="8817"/>
                        <a:pt x="58" y="6877"/>
                      </a:cubicBezTo>
                      <a:cubicBezTo>
                        <a:pt x="890" y="4660"/>
                        <a:pt x="6434" y="6877"/>
                        <a:pt x="8376" y="4106"/>
                      </a:cubicBezTo>
                      <a:cubicBezTo>
                        <a:pt x="10316" y="1335"/>
                        <a:pt x="12257" y="-2268"/>
                        <a:pt x="13920" y="1889"/>
                      </a:cubicBezTo>
                      <a:cubicBezTo>
                        <a:pt x="15583" y="6046"/>
                        <a:pt x="13920" y="7154"/>
                        <a:pt x="16138" y="7986"/>
                      </a:cubicBezTo>
                      <a:cubicBezTo>
                        <a:pt x="18356" y="8817"/>
                        <a:pt x="22237" y="12420"/>
                        <a:pt x="18079" y="12697"/>
                      </a:cubicBezTo>
                      <a:cubicBezTo>
                        <a:pt x="13920" y="13251"/>
                        <a:pt x="11148" y="14637"/>
                        <a:pt x="7544" y="12697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869" name="Freeform 3868">
                  <a:extLst>
                    <a:ext uri="{FF2B5EF4-FFF2-40B4-BE49-F238E27FC236}">
                      <a16:creationId xmlns:a16="http://schemas.microsoft.com/office/drawing/2014/main" id="{01D7E496-15F8-6E88-E928-B3B24DDD499D}"/>
                    </a:ext>
                  </a:extLst>
                </p:cNvPr>
                <p:cNvSpPr/>
                <p:nvPr/>
              </p:nvSpPr>
              <p:spPr>
                <a:xfrm>
                  <a:off x="10324761" y="4473677"/>
                  <a:ext cx="8055" cy="28365"/>
                </a:xfrm>
                <a:custGeom>
                  <a:avLst/>
                  <a:gdLst>
                    <a:gd name="connsiteX0" fmla="*/ 3773 w 8055"/>
                    <a:gd name="connsiteY0" fmla="*/ 25013 h 28365"/>
                    <a:gd name="connsiteX1" fmla="*/ 2110 w 8055"/>
                    <a:gd name="connsiteY1" fmla="*/ 16976 h 28365"/>
                    <a:gd name="connsiteX2" fmla="*/ 446 w 8055"/>
                    <a:gd name="connsiteY2" fmla="*/ 8663 h 28365"/>
                    <a:gd name="connsiteX3" fmla="*/ 2110 w 8055"/>
                    <a:gd name="connsiteY3" fmla="*/ 3120 h 28365"/>
                    <a:gd name="connsiteX4" fmla="*/ 4605 w 8055"/>
                    <a:gd name="connsiteY4" fmla="*/ 2012 h 28365"/>
                    <a:gd name="connsiteX5" fmla="*/ 5437 w 8055"/>
                    <a:gd name="connsiteY5" fmla="*/ 10603 h 28365"/>
                    <a:gd name="connsiteX6" fmla="*/ 7931 w 8055"/>
                    <a:gd name="connsiteY6" fmla="*/ 25013 h 28365"/>
                    <a:gd name="connsiteX7" fmla="*/ 3773 w 8055"/>
                    <a:gd name="connsiteY7" fmla="*/ 25013 h 283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8055" h="28365">
                      <a:moveTo>
                        <a:pt x="3773" y="25013"/>
                      </a:moveTo>
                      <a:cubicBezTo>
                        <a:pt x="3773" y="25013"/>
                        <a:pt x="3773" y="20302"/>
                        <a:pt x="2110" y="16976"/>
                      </a:cubicBezTo>
                      <a:cubicBezTo>
                        <a:pt x="446" y="13651"/>
                        <a:pt x="-662" y="11711"/>
                        <a:pt x="446" y="8663"/>
                      </a:cubicBezTo>
                      <a:cubicBezTo>
                        <a:pt x="1555" y="5337"/>
                        <a:pt x="1832" y="5337"/>
                        <a:pt x="2110" y="3120"/>
                      </a:cubicBezTo>
                      <a:cubicBezTo>
                        <a:pt x="2110" y="626"/>
                        <a:pt x="4050" y="-1868"/>
                        <a:pt x="4605" y="2012"/>
                      </a:cubicBezTo>
                      <a:cubicBezTo>
                        <a:pt x="5159" y="5891"/>
                        <a:pt x="4050" y="5060"/>
                        <a:pt x="5437" y="10603"/>
                      </a:cubicBezTo>
                      <a:cubicBezTo>
                        <a:pt x="7100" y="16145"/>
                        <a:pt x="8486" y="22242"/>
                        <a:pt x="7931" y="25013"/>
                      </a:cubicBezTo>
                      <a:cubicBezTo>
                        <a:pt x="7100" y="27507"/>
                        <a:pt x="4882" y="31110"/>
                        <a:pt x="3773" y="25013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870" name="Freeform 3869">
                  <a:extLst>
                    <a:ext uri="{FF2B5EF4-FFF2-40B4-BE49-F238E27FC236}">
                      <a16:creationId xmlns:a16="http://schemas.microsoft.com/office/drawing/2014/main" id="{54E4A4D0-DAA2-B2B9-EEDC-505CD539936B}"/>
                    </a:ext>
                  </a:extLst>
                </p:cNvPr>
                <p:cNvSpPr/>
                <p:nvPr/>
              </p:nvSpPr>
              <p:spPr>
                <a:xfrm>
                  <a:off x="10303905" y="4465607"/>
                  <a:ext cx="15496" cy="11089"/>
                </a:xfrm>
                <a:custGeom>
                  <a:avLst/>
                  <a:gdLst>
                    <a:gd name="connsiteX0" fmla="*/ 10767 w 15496"/>
                    <a:gd name="connsiteY0" fmla="*/ 8697 h 11089"/>
                    <a:gd name="connsiteX1" fmla="*/ 13540 w 15496"/>
                    <a:gd name="connsiteY1" fmla="*/ 2877 h 11089"/>
                    <a:gd name="connsiteX2" fmla="*/ 13540 w 15496"/>
                    <a:gd name="connsiteY2" fmla="*/ 383 h 11089"/>
                    <a:gd name="connsiteX3" fmla="*/ 5500 w 15496"/>
                    <a:gd name="connsiteY3" fmla="*/ 2323 h 11089"/>
                    <a:gd name="connsiteX4" fmla="*/ 1342 w 15496"/>
                    <a:gd name="connsiteY4" fmla="*/ 10082 h 11089"/>
                    <a:gd name="connsiteX5" fmla="*/ 6332 w 15496"/>
                    <a:gd name="connsiteY5" fmla="*/ 10637 h 11089"/>
                    <a:gd name="connsiteX6" fmla="*/ 10491 w 15496"/>
                    <a:gd name="connsiteY6" fmla="*/ 8974 h 110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5496" h="11089">
                      <a:moveTo>
                        <a:pt x="10767" y="8697"/>
                      </a:moveTo>
                      <a:cubicBezTo>
                        <a:pt x="10767" y="8697"/>
                        <a:pt x="12154" y="4540"/>
                        <a:pt x="13540" y="2877"/>
                      </a:cubicBezTo>
                      <a:cubicBezTo>
                        <a:pt x="14926" y="1215"/>
                        <a:pt x="17144" y="383"/>
                        <a:pt x="13540" y="383"/>
                      </a:cubicBezTo>
                      <a:cubicBezTo>
                        <a:pt x="9936" y="383"/>
                        <a:pt x="8827" y="-1280"/>
                        <a:pt x="5500" y="2323"/>
                      </a:cubicBezTo>
                      <a:cubicBezTo>
                        <a:pt x="2174" y="5648"/>
                        <a:pt x="-2262" y="8974"/>
                        <a:pt x="1342" y="10082"/>
                      </a:cubicBezTo>
                      <a:cubicBezTo>
                        <a:pt x="4946" y="11191"/>
                        <a:pt x="3005" y="10082"/>
                        <a:pt x="6332" y="10637"/>
                      </a:cubicBezTo>
                      <a:cubicBezTo>
                        <a:pt x="9659" y="11191"/>
                        <a:pt x="8549" y="11745"/>
                        <a:pt x="10491" y="8974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871" name="Freeform 3870">
                  <a:extLst>
                    <a:ext uri="{FF2B5EF4-FFF2-40B4-BE49-F238E27FC236}">
                      <a16:creationId xmlns:a16="http://schemas.microsoft.com/office/drawing/2014/main" id="{7CB303AA-839C-43DD-7BF2-8C32E6AA1D0C}"/>
                    </a:ext>
                  </a:extLst>
                </p:cNvPr>
                <p:cNvSpPr/>
                <p:nvPr/>
              </p:nvSpPr>
              <p:spPr>
                <a:xfrm>
                  <a:off x="10323372" y="4447333"/>
                  <a:ext cx="5962" cy="24449"/>
                </a:xfrm>
                <a:custGeom>
                  <a:avLst/>
                  <a:gdLst>
                    <a:gd name="connsiteX0" fmla="*/ 2113 w 5962"/>
                    <a:gd name="connsiteY0" fmla="*/ 19489 h 24449"/>
                    <a:gd name="connsiteX1" fmla="*/ 1281 w 5962"/>
                    <a:gd name="connsiteY1" fmla="*/ 8681 h 24449"/>
                    <a:gd name="connsiteX2" fmla="*/ 1281 w 5962"/>
                    <a:gd name="connsiteY2" fmla="*/ 90 h 24449"/>
                    <a:gd name="connsiteX3" fmla="*/ 4607 w 5962"/>
                    <a:gd name="connsiteY3" fmla="*/ 12283 h 24449"/>
                    <a:gd name="connsiteX4" fmla="*/ 5439 w 5962"/>
                    <a:gd name="connsiteY4" fmla="*/ 22537 h 24449"/>
                    <a:gd name="connsiteX5" fmla="*/ 2389 w 5962"/>
                    <a:gd name="connsiteY5" fmla="*/ 19489 h 244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962" h="24449">
                      <a:moveTo>
                        <a:pt x="2113" y="19489"/>
                      </a:moveTo>
                      <a:cubicBezTo>
                        <a:pt x="2113" y="19489"/>
                        <a:pt x="2389" y="13669"/>
                        <a:pt x="1281" y="8681"/>
                      </a:cubicBezTo>
                      <a:cubicBezTo>
                        <a:pt x="171" y="3970"/>
                        <a:pt x="-937" y="1199"/>
                        <a:pt x="1281" y="90"/>
                      </a:cubicBezTo>
                      <a:cubicBezTo>
                        <a:pt x="3499" y="-1019"/>
                        <a:pt x="3499" y="8404"/>
                        <a:pt x="4607" y="12283"/>
                      </a:cubicBezTo>
                      <a:cubicBezTo>
                        <a:pt x="5716" y="16163"/>
                        <a:pt x="6548" y="20597"/>
                        <a:pt x="5439" y="22537"/>
                      </a:cubicBezTo>
                      <a:cubicBezTo>
                        <a:pt x="4330" y="24477"/>
                        <a:pt x="2389" y="26694"/>
                        <a:pt x="2389" y="19489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872" name="Freeform 3871">
                  <a:extLst>
                    <a:ext uri="{FF2B5EF4-FFF2-40B4-BE49-F238E27FC236}">
                      <a16:creationId xmlns:a16="http://schemas.microsoft.com/office/drawing/2014/main" id="{CFE8E6E2-3D6E-3F8A-F605-C37E57DC82E7}"/>
                    </a:ext>
                  </a:extLst>
                </p:cNvPr>
                <p:cNvSpPr/>
                <p:nvPr/>
              </p:nvSpPr>
              <p:spPr>
                <a:xfrm>
                  <a:off x="10333524" y="4525017"/>
                  <a:ext cx="4436" cy="3325"/>
                </a:xfrm>
                <a:custGeom>
                  <a:avLst/>
                  <a:gdLst>
                    <a:gd name="connsiteX0" fmla="*/ 4436 w 4436"/>
                    <a:gd name="connsiteY0" fmla="*/ 1663 h 3325"/>
                    <a:gd name="connsiteX1" fmla="*/ 2218 w 4436"/>
                    <a:gd name="connsiteY1" fmla="*/ 3325 h 3325"/>
                    <a:gd name="connsiteX2" fmla="*/ 0 w 4436"/>
                    <a:gd name="connsiteY2" fmla="*/ 1663 h 3325"/>
                    <a:gd name="connsiteX3" fmla="*/ 2218 w 4436"/>
                    <a:gd name="connsiteY3" fmla="*/ 0 h 3325"/>
                    <a:gd name="connsiteX4" fmla="*/ 4436 w 4436"/>
                    <a:gd name="connsiteY4" fmla="*/ 1663 h 33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436" h="3325">
                      <a:moveTo>
                        <a:pt x="4436" y="1663"/>
                      </a:moveTo>
                      <a:cubicBezTo>
                        <a:pt x="4436" y="2494"/>
                        <a:pt x="3327" y="3325"/>
                        <a:pt x="2218" y="3325"/>
                      </a:cubicBezTo>
                      <a:cubicBezTo>
                        <a:pt x="1109" y="3325"/>
                        <a:pt x="0" y="2494"/>
                        <a:pt x="0" y="1663"/>
                      </a:cubicBezTo>
                      <a:cubicBezTo>
                        <a:pt x="0" y="832"/>
                        <a:pt x="1109" y="0"/>
                        <a:pt x="2218" y="0"/>
                      </a:cubicBezTo>
                      <a:cubicBezTo>
                        <a:pt x="3327" y="0"/>
                        <a:pt x="4436" y="832"/>
                        <a:pt x="4436" y="1663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873" name="Freeform 3872">
                  <a:extLst>
                    <a:ext uri="{FF2B5EF4-FFF2-40B4-BE49-F238E27FC236}">
                      <a16:creationId xmlns:a16="http://schemas.microsoft.com/office/drawing/2014/main" id="{108608E2-6C15-E178-0D36-1C4A220C79EF}"/>
                    </a:ext>
                  </a:extLst>
                </p:cNvPr>
                <p:cNvSpPr/>
                <p:nvPr/>
              </p:nvSpPr>
              <p:spPr>
                <a:xfrm>
                  <a:off x="10325623" y="4528639"/>
                  <a:ext cx="12067" cy="13511"/>
                </a:xfrm>
                <a:custGeom>
                  <a:avLst/>
                  <a:gdLst>
                    <a:gd name="connsiteX0" fmla="*/ 10119 w 12067"/>
                    <a:gd name="connsiteY0" fmla="*/ 11065 h 13511"/>
                    <a:gd name="connsiteX1" fmla="*/ 9842 w 12067"/>
                    <a:gd name="connsiteY1" fmla="*/ 11065 h 13511"/>
                    <a:gd name="connsiteX2" fmla="*/ 6515 w 12067"/>
                    <a:gd name="connsiteY2" fmla="*/ 12728 h 13511"/>
                    <a:gd name="connsiteX3" fmla="*/ 1525 w 12067"/>
                    <a:gd name="connsiteY3" fmla="*/ 9957 h 13511"/>
                    <a:gd name="connsiteX4" fmla="*/ 971 w 12067"/>
                    <a:gd name="connsiteY4" fmla="*/ 3860 h 13511"/>
                    <a:gd name="connsiteX5" fmla="*/ 5129 w 12067"/>
                    <a:gd name="connsiteY5" fmla="*/ 1643 h 13511"/>
                    <a:gd name="connsiteX6" fmla="*/ 7347 w 12067"/>
                    <a:gd name="connsiteY6" fmla="*/ 5800 h 13511"/>
                    <a:gd name="connsiteX7" fmla="*/ 11228 w 12067"/>
                    <a:gd name="connsiteY7" fmla="*/ 8294 h 13511"/>
                    <a:gd name="connsiteX8" fmla="*/ 10396 w 12067"/>
                    <a:gd name="connsiteY8" fmla="*/ 11065 h 135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2067" h="13511">
                      <a:moveTo>
                        <a:pt x="10119" y="11065"/>
                      </a:moveTo>
                      <a:cubicBezTo>
                        <a:pt x="10119" y="11065"/>
                        <a:pt x="10119" y="11065"/>
                        <a:pt x="9842" y="11065"/>
                      </a:cubicBezTo>
                      <a:cubicBezTo>
                        <a:pt x="9010" y="11065"/>
                        <a:pt x="7347" y="11065"/>
                        <a:pt x="6515" y="12728"/>
                      </a:cubicBezTo>
                      <a:cubicBezTo>
                        <a:pt x="5407" y="14668"/>
                        <a:pt x="2634" y="12728"/>
                        <a:pt x="1525" y="9957"/>
                      </a:cubicBezTo>
                      <a:cubicBezTo>
                        <a:pt x="416" y="6908"/>
                        <a:pt x="-970" y="6631"/>
                        <a:pt x="971" y="3860"/>
                      </a:cubicBezTo>
                      <a:cubicBezTo>
                        <a:pt x="2911" y="1089"/>
                        <a:pt x="3743" y="-1960"/>
                        <a:pt x="5129" y="1643"/>
                      </a:cubicBezTo>
                      <a:cubicBezTo>
                        <a:pt x="6238" y="5245"/>
                        <a:pt x="5129" y="5800"/>
                        <a:pt x="7347" y="5800"/>
                      </a:cubicBezTo>
                      <a:cubicBezTo>
                        <a:pt x="9565" y="5800"/>
                        <a:pt x="10674" y="6354"/>
                        <a:pt x="11228" y="8294"/>
                      </a:cubicBezTo>
                      <a:cubicBezTo>
                        <a:pt x="11782" y="10234"/>
                        <a:pt x="13169" y="11065"/>
                        <a:pt x="10396" y="11065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874" name="Freeform 3873">
                  <a:extLst>
                    <a:ext uri="{FF2B5EF4-FFF2-40B4-BE49-F238E27FC236}">
                      <a16:creationId xmlns:a16="http://schemas.microsoft.com/office/drawing/2014/main" id="{98308B47-2EDF-0AAF-477C-3B21694FDA60}"/>
                    </a:ext>
                  </a:extLst>
                </p:cNvPr>
                <p:cNvSpPr/>
                <p:nvPr/>
              </p:nvSpPr>
              <p:spPr>
                <a:xfrm>
                  <a:off x="10338326" y="4538446"/>
                  <a:ext cx="4398" cy="4768"/>
                </a:xfrm>
                <a:custGeom>
                  <a:avLst/>
                  <a:gdLst>
                    <a:gd name="connsiteX0" fmla="*/ 2129 w 4398"/>
                    <a:gd name="connsiteY0" fmla="*/ 4030 h 4768"/>
                    <a:gd name="connsiteX1" fmla="*/ 466 w 4398"/>
                    <a:gd name="connsiteY1" fmla="*/ 2367 h 4768"/>
                    <a:gd name="connsiteX2" fmla="*/ 3793 w 4398"/>
                    <a:gd name="connsiteY2" fmla="*/ 1259 h 4768"/>
                    <a:gd name="connsiteX3" fmla="*/ 1852 w 4398"/>
                    <a:gd name="connsiteY3" fmla="*/ 4307 h 47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398" h="4768">
                      <a:moveTo>
                        <a:pt x="2129" y="4030"/>
                      </a:moveTo>
                      <a:cubicBezTo>
                        <a:pt x="2129" y="4030"/>
                        <a:pt x="-1197" y="4030"/>
                        <a:pt x="466" y="2367"/>
                      </a:cubicBezTo>
                      <a:cubicBezTo>
                        <a:pt x="2407" y="427"/>
                        <a:pt x="3238" y="-1236"/>
                        <a:pt x="3793" y="1259"/>
                      </a:cubicBezTo>
                      <a:cubicBezTo>
                        <a:pt x="4347" y="3752"/>
                        <a:pt x="5456" y="5692"/>
                        <a:pt x="1852" y="4307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875" name="Freeform 3874">
                  <a:extLst>
                    <a:ext uri="{FF2B5EF4-FFF2-40B4-BE49-F238E27FC236}">
                      <a16:creationId xmlns:a16="http://schemas.microsoft.com/office/drawing/2014/main" id="{0BFAF5C5-9B0F-DD22-62CA-62BB04253D96}"/>
                    </a:ext>
                  </a:extLst>
                </p:cNvPr>
                <p:cNvSpPr/>
                <p:nvPr/>
              </p:nvSpPr>
              <p:spPr>
                <a:xfrm>
                  <a:off x="10344442" y="4543672"/>
                  <a:ext cx="4074" cy="4280"/>
                </a:xfrm>
                <a:custGeom>
                  <a:avLst/>
                  <a:gdLst>
                    <a:gd name="connsiteX0" fmla="*/ 1280 w 4074"/>
                    <a:gd name="connsiteY0" fmla="*/ 3791 h 4280"/>
                    <a:gd name="connsiteX1" fmla="*/ 3776 w 4074"/>
                    <a:gd name="connsiteY1" fmla="*/ 1297 h 4280"/>
                    <a:gd name="connsiteX2" fmla="*/ 1280 w 4074"/>
                    <a:gd name="connsiteY2" fmla="*/ 1852 h 4280"/>
                    <a:gd name="connsiteX3" fmla="*/ 1280 w 4074"/>
                    <a:gd name="connsiteY3" fmla="*/ 3791 h 42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074" h="4280">
                      <a:moveTo>
                        <a:pt x="1280" y="3791"/>
                      </a:moveTo>
                      <a:cubicBezTo>
                        <a:pt x="1280" y="3791"/>
                        <a:pt x="5162" y="3237"/>
                        <a:pt x="3776" y="1297"/>
                      </a:cubicBezTo>
                      <a:cubicBezTo>
                        <a:pt x="2112" y="-643"/>
                        <a:pt x="2390" y="-366"/>
                        <a:pt x="1280" y="1852"/>
                      </a:cubicBezTo>
                      <a:cubicBezTo>
                        <a:pt x="172" y="4068"/>
                        <a:pt x="-937" y="4900"/>
                        <a:pt x="1280" y="3791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876" name="Freeform 3875">
                  <a:extLst>
                    <a:ext uri="{FF2B5EF4-FFF2-40B4-BE49-F238E27FC236}">
                      <a16:creationId xmlns:a16="http://schemas.microsoft.com/office/drawing/2014/main" id="{148050D3-7412-75CE-F636-19F5AE33A991}"/>
                    </a:ext>
                  </a:extLst>
                </p:cNvPr>
                <p:cNvSpPr/>
                <p:nvPr/>
              </p:nvSpPr>
              <p:spPr>
                <a:xfrm>
                  <a:off x="10335342" y="4551966"/>
                  <a:ext cx="4669" cy="3619"/>
                </a:xfrm>
                <a:custGeom>
                  <a:avLst/>
                  <a:gdLst>
                    <a:gd name="connsiteX0" fmla="*/ 2895 w 4669"/>
                    <a:gd name="connsiteY0" fmla="*/ 2980 h 3619"/>
                    <a:gd name="connsiteX1" fmla="*/ 4282 w 4669"/>
                    <a:gd name="connsiteY1" fmla="*/ 486 h 3619"/>
                    <a:gd name="connsiteX2" fmla="*/ 123 w 4669"/>
                    <a:gd name="connsiteY2" fmla="*/ 2980 h 3619"/>
                    <a:gd name="connsiteX3" fmla="*/ 2895 w 4669"/>
                    <a:gd name="connsiteY3" fmla="*/ 2980 h 36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669" h="3619">
                      <a:moveTo>
                        <a:pt x="2895" y="2980"/>
                      </a:moveTo>
                      <a:cubicBezTo>
                        <a:pt x="2895" y="2980"/>
                        <a:pt x="5668" y="2149"/>
                        <a:pt x="4282" y="486"/>
                      </a:cubicBezTo>
                      <a:cubicBezTo>
                        <a:pt x="2895" y="-1177"/>
                        <a:pt x="-709" y="1872"/>
                        <a:pt x="123" y="2980"/>
                      </a:cubicBezTo>
                      <a:cubicBezTo>
                        <a:pt x="955" y="4088"/>
                        <a:pt x="677" y="3534"/>
                        <a:pt x="2895" y="298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877" name="Freeform 3876">
                  <a:extLst>
                    <a:ext uri="{FF2B5EF4-FFF2-40B4-BE49-F238E27FC236}">
                      <a16:creationId xmlns:a16="http://schemas.microsoft.com/office/drawing/2014/main" id="{BA8F46EA-0EA3-41EC-8747-D43B60FCB61D}"/>
                    </a:ext>
                  </a:extLst>
                </p:cNvPr>
                <p:cNvSpPr/>
                <p:nvPr/>
              </p:nvSpPr>
              <p:spPr>
                <a:xfrm>
                  <a:off x="10347940" y="4549681"/>
                  <a:ext cx="2772" cy="2771"/>
                </a:xfrm>
                <a:custGeom>
                  <a:avLst/>
                  <a:gdLst>
                    <a:gd name="connsiteX0" fmla="*/ 2772 w 2772"/>
                    <a:gd name="connsiteY0" fmla="*/ 1386 h 2771"/>
                    <a:gd name="connsiteX1" fmla="*/ 1386 w 2772"/>
                    <a:gd name="connsiteY1" fmla="*/ 2771 h 2771"/>
                    <a:gd name="connsiteX2" fmla="*/ 0 w 2772"/>
                    <a:gd name="connsiteY2" fmla="*/ 1386 h 2771"/>
                    <a:gd name="connsiteX3" fmla="*/ 1386 w 2772"/>
                    <a:gd name="connsiteY3" fmla="*/ 0 h 2771"/>
                    <a:gd name="connsiteX4" fmla="*/ 2772 w 2772"/>
                    <a:gd name="connsiteY4" fmla="*/ 1386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772" h="2771">
                      <a:moveTo>
                        <a:pt x="2772" y="1386"/>
                      </a:moveTo>
                      <a:cubicBezTo>
                        <a:pt x="2772" y="2217"/>
                        <a:pt x="2218" y="2771"/>
                        <a:pt x="1386" y="2771"/>
                      </a:cubicBezTo>
                      <a:cubicBezTo>
                        <a:pt x="554" y="2771"/>
                        <a:pt x="0" y="2217"/>
                        <a:pt x="0" y="1386"/>
                      </a:cubicBezTo>
                      <a:cubicBezTo>
                        <a:pt x="0" y="554"/>
                        <a:pt x="554" y="0"/>
                        <a:pt x="1386" y="0"/>
                      </a:cubicBezTo>
                      <a:cubicBezTo>
                        <a:pt x="2218" y="0"/>
                        <a:pt x="2772" y="554"/>
                        <a:pt x="2772" y="1386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878" name="Freeform 3877">
                  <a:extLst>
                    <a:ext uri="{FF2B5EF4-FFF2-40B4-BE49-F238E27FC236}">
                      <a16:creationId xmlns:a16="http://schemas.microsoft.com/office/drawing/2014/main" id="{77F8DE47-6967-48B3-448F-C3668FE7FE9E}"/>
                    </a:ext>
                  </a:extLst>
                </p:cNvPr>
                <p:cNvSpPr/>
                <p:nvPr/>
              </p:nvSpPr>
              <p:spPr>
                <a:xfrm>
                  <a:off x="10339347" y="4556055"/>
                  <a:ext cx="1662" cy="1108"/>
                </a:xfrm>
                <a:custGeom>
                  <a:avLst/>
                  <a:gdLst>
                    <a:gd name="connsiteX0" fmla="*/ 1663 w 1662"/>
                    <a:gd name="connsiteY0" fmla="*/ 554 h 1108"/>
                    <a:gd name="connsiteX1" fmla="*/ 831 w 1662"/>
                    <a:gd name="connsiteY1" fmla="*/ 1109 h 1108"/>
                    <a:gd name="connsiteX2" fmla="*/ 0 w 1662"/>
                    <a:gd name="connsiteY2" fmla="*/ 554 h 1108"/>
                    <a:gd name="connsiteX3" fmla="*/ 831 w 1662"/>
                    <a:gd name="connsiteY3" fmla="*/ 0 h 1108"/>
                    <a:gd name="connsiteX4" fmla="*/ 1663 w 1662"/>
                    <a:gd name="connsiteY4" fmla="*/ 554 h 11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662" h="1108">
                      <a:moveTo>
                        <a:pt x="1663" y="554"/>
                      </a:moveTo>
                      <a:cubicBezTo>
                        <a:pt x="1663" y="554"/>
                        <a:pt x="1386" y="1109"/>
                        <a:pt x="831" y="1109"/>
                      </a:cubicBezTo>
                      <a:cubicBezTo>
                        <a:pt x="277" y="1109"/>
                        <a:pt x="0" y="1109"/>
                        <a:pt x="0" y="554"/>
                      </a:cubicBezTo>
                      <a:cubicBezTo>
                        <a:pt x="0" y="0"/>
                        <a:pt x="277" y="0"/>
                        <a:pt x="831" y="0"/>
                      </a:cubicBezTo>
                      <a:cubicBezTo>
                        <a:pt x="1386" y="0"/>
                        <a:pt x="1663" y="0"/>
                        <a:pt x="1663" y="554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879" name="Freeform 3878">
                  <a:extLst>
                    <a:ext uri="{FF2B5EF4-FFF2-40B4-BE49-F238E27FC236}">
                      <a16:creationId xmlns:a16="http://schemas.microsoft.com/office/drawing/2014/main" id="{06802C28-1967-9EE8-3E34-5EF07018F77F}"/>
                    </a:ext>
                  </a:extLst>
                </p:cNvPr>
                <p:cNvSpPr/>
                <p:nvPr/>
              </p:nvSpPr>
              <p:spPr>
                <a:xfrm>
                  <a:off x="10338515" y="4562706"/>
                  <a:ext cx="3326" cy="1108"/>
                </a:xfrm>
                <a:custGeom>
                  <a:avLst/>
                  <a:gdLst>
                    <a:gd name="connsiteX0" fmla="*/ 3327 w 3326"/>
                    <a:gd name="connsiteY0" fmla="*/ 554 h 1108"/>
                    <a:gd name="connsiteX1" fmla="*/ 1663 w 3326"/>
                    <a:gd name="connsiteY1" fmla="*/ 1109 h 1108"/>
                    <a:gd name="connsiteX2" fmla="*/ 0 w 3326"/>
                    <a:gd name="connsiteY2" fmla="*/ 554 h 1108"/>
                    <a:gd name="connsiteX3" fmla="*/ 1663 w 3326"/>
                    <a:gd name="connsiteY3" fmla="*/ 0 h 1108"/>
                    <a:gd name="connsiteX4" fmla="*/ 3327 w 3326"/>
                    <a:gd name="connsiteY4" fmla="*/ 554 h 11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326" h="1108">
                      <a:moveTo>
                        <a:pt x="3327" y="554"/>
                      </a:moveTo>
                      <a:cubicBezTo>
                        <a:pt x="3327" y="832"/>
                        <a:pt x="2495" y="1109"/>
                        <a:pt x="1663" y="1109"/>
                      </a:cubicBezTo>
                      <a:cubicBezTo>
                        <a:pt x="832" y="1109"/>
                        <a:pt x="0" y="832"/>
                        <a:pt x="0" y="554"/>
                      </a:cubicBezTo>
                      <a:cubicBezTo>
                        <a:pt x="0" y="277"/>
                        <a:pt x="832" y="0"/>
                        <a:pt x="1663" y="0"/>
                      </a:cubicBezTo>
                      <a:cubicBezTo>
                        <a:pt x="2495" y="0"/>
                        <a:pt x="3327" y="277"/>
                        <a:pt x="3327" y="554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880" name="Freeform 3879">
                  <a:extLst>
                    <a:ext uri="{FF2B5EF4-FFF2-40B4-BE49-F238E27FC236}">
                      <a16:creationId xmlns:a16="http://schemas.microsoft.com/office/drawing/2014/main" id="{712F7BBD-AAB9-8731-60B3-358C7424BE9F}"/>
                    </a:ext>
                  </a:extLst>
                </p:cNvPr>
                <p:cNvSpPr/>
                <p:nvPr/>
              </p:nvSpPr>
              <p:spPr>
                <a:xfrm>
                  <a:off x="10341841" y="4572959"/>
                  <a:ext cx="2772" cy="1662"/>
                </a:xfrm>
                <a:custGeom>
                  <a:avLst/>
                  <a:gdLst>
                    <a:gd name="connsiteX0" fmla="*/ 2772 w 2772"/>
                    <a:gd name="connsiteY0" fmla="*/ 831 h 1662"/>
                    <a:gd name="connsiteX1" fmla="*/ 1386 w 2772"/>
                    <a:gd name="connsiteY1" fmla="*/ 1663 h 1662"/>
                    <a:gd name="connsiteX2" fmla="*/ 0 w 2772"/>
                    <a:gd name="connsiteY2" fmla="*/ 831 h 1662"/>
                    <a:gd name="connsiteX3" fmla="*/ 1386 w 2772"/>
                    <a:gd name="connsiteY3" fmla="*/ 0 h 1662"/>
                    <a:gd name="connsiteX4" fmla="*/ 2772 w 2772"/>
                    <a:gd name="connsiteY4" fmla="*/ 831 h 16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772" h="1662">
                      <a:moveTo>
                        <a:pt x="2772" y="831"/>
                      </a:moveTo>
                      <a:cubicBezTo>
                        <a:pt x="2772" y="1290"/>
                        <a:pt x="2152" y="1663"/>
                        <a:pt x="1386" y="1663"/>
                      </a:cubicBezTo>
                      <a:cubicBezTo>
                        <a:pt x="621" y="1663"/>
                        <a:pt x="0" y="1291"/>
                        <a:pt x="0" y="831"/>
                      </a:cubicBezTo>
                      <a:cubicBezTo>
                        <a:pt x="0" y="372"/>
                        <a:pt x="621" y="0"/>
                        <a:pt x="1386" y="0"/>
                      </a:cubicBezTo>
                      <a:cubicBezTo>
                        <a:pt x="2152" y="0"/>
                        <a:pt x="2772" y="372"/>
                        <a:pt x="2772" y="831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881" name="Freeform 3880">
                  <a:extLst>
                    <a:ext uri="{FF2B5EF4-FFF2-40B4-BE49-F238E27FC236}">
                      <a16:creationId xmlns:a16="http://schemas.microsoft.com/office/drawing/2014/main" id="{FE413771-C391-B5D5-C223-8C31ED2F1778}"/>
                    </a:ext>
                  </a:extLst>
                </p:cNvPr>
                <p:cNvSpPr/>
                <p:nvPr/>
              </p:nvSpPr>
              <p:spPr>
                <a:xfrm>
                  <a:off x="10335742" y="4570188"/>
                  <a:ext cx="2772" cy="3325"/>
                </a:xfrm>
                <a:custGeom>
                  <a:avLst/>
                  <a:gdLst>
                    <a:gd name="connsiteX0" fmla="*/ 2772 w 2772"/>
                    <a:gd name="connsiteY0" fmla="*/ 1663 h 3325"/>
                    <a:gd name="connsiteX1" fmla="*/ 1386 w 2772"/>
                    <a:gd name="connsiteY1" fmla="*/ 3325 h 3325"/>
                    <a:gd name="connsiteX2" fmla="*/ 0 w 2772"/>
                    <a:gd name="connsiteY2" fmla="*/ 1663 h 3325"/>
                    <a:gd name="connsiteX3" fmla="*/ 1386 w 2772"/>
                    <a:gd name="connsiteY3" fmla="*/ 0 h 3325"/>
                    <a:gd name="connsiteX4" fmla="*/ 2772 w 2772"/>
                    <a:gd name="connsiteY4" fmla="*/ 1663 h 33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772" h="3325">
                      <a:moveTo>
                        <a:pt x="2772" y="1663"/>
                      </a:moveTo>
                      <a:cubicBezTo>
                        <a:pt x="2772" y="2581"/>
                        <a:pt x="2152" y="3325"/>
                        <a:pt x="1386" y="3325"/>
                      </a:cubicBezTo>
                      <a:cubicBezTo>
                        <a:pt x="621" y="3325"/>
                        <a:pt x="0" y="2581"/>
                        <a:pt x="0" y="1663"/>
                      </a:cubicBezTo>
                      <a:cubicBezTo>
                        <a:pt x="0" y="744"/>
                        <a:pt x="621" y="0"/>
                        <a:pt x="1386" y="0"/>
                      </a:cubicBezTo>
                      <a:cubicBezTo>
                        <a:pt x="2152" y="0"/>
                        <a:pt x="2772" y="745"/>
                        <a:pt x="2772" y="1663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882" name="Freeform 3881">
                  <a:extLst>
                    <a:ext uri="{FF2B5EF4-FFF2-40B4-BE49-F238E27FC236}">
                      <a16:creationId xmlns:a16="http://schemas.microsoft.com/office/drawing/2014/main" id="{1B114227-FBD1-3AC9-4A11-D394F87E36DA}"/>
                    </a:ext>
                  </a:extLst>
                </p:cNvPr>
                <p:cNvSpPr/>
                <p:nvPr/>
              </p:nvSpPr>
              <p:spPr>
                <a:xfrm>
                  <a:off x="10327550" y="4574734"/>
                  <a:ext cx="6273" cy="7714"/>
                </a:xfrm>
                <a:custGeom>
                  <a:avLst/>
                  <a:gdLst>
                    <a:gd name="connsiteX0" fmla="*/ 1816 w 6273"/>
                    <a:gd name="connsiteY0" fmla="*/ 6262 h 7714"/>
                    <a:gd name="connsiteX1" fmla="*/ 5974 w 6273"/>
                    <a:gd name="connsiteY1" fmla="*/ 165 h 7714"/>
                    <a:gd name="connsiteX2" fmla="*/ 152 w 6273"/>
                    <a:gd name="connsiteY2" fmla="*/ 7370 h 7714"/>
                    <a:gd name="connsiteX3" fmla="*/ 1816 w 6273"/>
                    <a:gd name="connsiteY3" fmla="*/ 6539 h 77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273" h="7714">
                      <a:moveTo>
                        <a:pt x="1816" y="6262"/>
                      </a:moveTo>
                      <a:cubicBezTo>
                        <a:pt x="1816" y="6262"/>
                        <a:pt x="7638" y="1551"/>
                        <a:pt x="5974" y="165"/>
                      </a:cubicBezTo>
                      <a:cubicBezTo>
                        <a:pt x="4310" y="-1220"/>
                        <a:pt x="-957" y="6539"/>
                        <a:pt x="152" y="7370"/>
                      </a:cubicBezTo>
                      <a:cubicBezTo>
                        <a:pt x="984" y="8202"/>
                        <a:pt x="152" y="7370"/>
                        <a:pt x="1816" y="6539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883" name="Freeform 3882">
                  <a:extLst>
                    <a:ext uri="{FF2B5EF4-FFF2-40B4-BE49-F238E27FC236}">
                      <a16:creationId xmlns:a16="http://schemas.microsoft.com/office/drawing/2014/main" id="{F4517399-C6CE-0549-9F79-D746D4A18D26}"/>
                    </a:ext>
                  </a:extLst>
                </p:cNvPr>
                <p:cNvSpPr/>
                <p:nvPr/>
              </p:nvSpPr>
              <p:spPr>
                <a:xfrm>
                  <a:off x="10327276" y="4576093"/>
                  <a:ext cx="20362" cy="15245"/>
                </a:xfrm>
                <a:custGeom>
                  <a:avLst/>
                  <a:gdLst>
                    <a:gd name="connsiteX0" fmla="*/ 5416 w 20362"/>
                    <a:gd name="connsiteY0" fmla="*/ 8505 h 15245"/>
                    <a:gd name="connsiteX1" fmla="*/ 1535 w 20362"/>
                    <a:gd name="connsiteY1" fmla="*/ 10168 h 15245"/>
                    <a:gd name="connsiteX2" fmla="*/ 149 w 20362"/>
                    <a:gd name="connsiteY2" fmla="*/ 9336 h 15245"/>
                    <a:gd name="connsiteX3" fmla="*/ 5140 w 20362"/>
                    <a:gd name="connsiteY3" fmla="*/ 2685 h 15245"/>
                    <a:gd name="connsiteX4" fmla="*/ 9298 w 20362"/>
                    <a:gd name="connsiteY4" fmla="*/ 468 h 15245"/>
                    <a:gd name="connsiteX5" fmla="*/ 12625 w 20362"/>
                    <a:gd name="connsiteY5" fmla="*/ 191 h 15245"/>
                    <a:gd name="connsiteX6" fmla="*/ 19832 w 20362"/>
                    <a:gd name="connsiteY6" fmla="*/ 8228 h 15245"/>
                    <a:gd name="connsiteX7" fmla="*/ 15674 w 20362"/>
                    <a:gd name="connsiteY7" fmla="*/ 15156 h 15245"/>
                    <a:gd name="connsiteX8" fmla="*/ 10961 w 20362"/>
                    <a:gd name="connsiteY8" fmla="*/ 14324 h 15245"/>
                    <a:gd name="connsiteX9" fmla="*/ 8466 w 20362"/>
                    <a:gd name="connsiteY9" fmla="*/ 9890 h 15245"/>
                    <a:gd name="connsiteX10" fmla="*/ 5416 w 20362"/>
                    <a:gd name="connsiteY10" fmla="*/ 8782 h 152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0362" h="15245">
                      <a:moveTo>
                        <a:pt x="5416" y="8505"/>
                      </a:moveTo>
                      <a:cubicBezTo>
                        <a:pt x="5416" y="8505"/>
                        <a:pt x="2367" y="8228"/>
                        <a:pt x="1535" y="10168"/>
                      </a:cubicBezTo>
                      <a:cubicBezTo>
                        <a:pt x="704" y="12108"/>
                        <a:pt x="-405" y="12662"/>
                        <a:pt x="149" y="9336"/>
                      </a:cubicBezTo>
                      <a:cubicBezTo>
                        <a:pt x="704" y="6288"/>
                        <a:pt x="2367" y="4902"/>
                        <a:pt x="5140" y="2685"/>
                      </a:cubicBezTo>
                      <a:cubicBezTo>
                        <a:pt x="7912" y="468"/>
                        <a:pt x="7912" y="-640"/>
                        <a:pt x="9298" y="468"/>
                      </a:cubicBezTo>
                      <a:cubicBezTo>
                        <a:pt x="10684" y="1577"/>
                        <a:pt x="10684" y="-640"/>
                        <a:pt x="12625" y="191"/>
                      </a:cubicBezTo>
                      <a:cubicBezTo>
                        <a:pt x="14288" y="1023"/>
                        <a:pt x="18169" y="6565"/>
                        <a:pt x="19832" y="8228"/>
                      </a:cubicBezTo>
                      <a:cubicBezTo>
                        <a:pt x="21496" y="9613"/>
                        <a:pt x="19001" y="14601"/>
                        <a:pt x="15674" y="15156"/>
                      </a:cubicBezTo>
                      <a:cubicBezTo>
                        <a:pt x="12347" y="15710"/>
                        <a:pt x="12902" y="13493"/>
                        <a:pt x="10961" y="14324"/>
                      </a:cubicBezTo>
                      <a:cubicBezTo>
                        <a:pt x="9021" y="15156"/>
                        <a:pt x="11239" y="9336"/>
                        <a:pt x="8466" y="9890"/>
                      </a:cubicBezTo>
                      <a:cubicBezTo>
                        <a:pt x="5416" y="10722"/>
                        <a:pt x="6803" y="8782"/>
                        <a:pt x="5416" y="8782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884" name="Freeform 3883">
                  <a:extLst>
                    <a:ext uri="{FF2B5EF4-FFF2-40B4-BE49-F238E27FC236}">
                      <a16:creationId xmlns:a16="http://schemas.microsoft.com/office/drawing/2014/main" id="{111B2D14-44C9-60B1-595B-DD2E24F3A06D}"/>
                    </a:ext>
                  </a:extLst>
                </p:cNvPr>
                <p:cNvSpPr/>
                <p:nvPr/>
              </p:nvSpPr>
              <p:spPr>
                <a:xfrm>
                  <a:off x="10366761" y="4629739"/>
                  <a:ext cx="17746" cy="19685"/>
                </a:xfrm>
                <a:custGeom>
                  <a:avLst/>
                  <a:gdLst>
                    <a:gd name="connsiteX0" fmla="*/ 10289 w 17746"/>
                    <a:gd name="connsiteY0" fmla="*/ 17488 h 19685"/>
                    <a:gd name="connsiteX1" fmla="*/ 6131 w 17746"/>
                    <a:gd name="connsiteY1" fmla="*/ 15548 h 19685"/>
                    <a:gd name="connsiteX2" fmla="*/ 586 w 17746"/>
                    <a:gd name="connsiteY2" fmla="*/ 11669 h 19685"/>
                    <a:gd name="connsiteX3" fmla="*/ 32 w 17746"/>
                    <a:gd name="connsiteY3" fmla="*/ 5018 h 19685"/>
                    <a:gd name="connsiteX4" fmla="*/ 6962 w 17746"/>
                    <a:gd name="connsiteY4" fmla="*/ 30 h 19685"/>
                    <a:gd name="connsiteX5" fmla="*/ 11121 w 17746"/>
                    <a:gd name="connsiteY5" fmla="*/ 6126 h 19685"/>
                    <a:gd name="connsiteX6" fmla="*/ 13061 w 17746"/>
                    <a:gd name="connsiteY6" fmla="*/ 7789 h 19685"/>
                    <a:gd name="connsiteX7" fmla="*/ 13893 w 17746"/>
                    <a:gd name="connsiteY7" fmla="*/ 11115 h 19685"/>
                    <a:gd name="connsiteX8" fmla="*/ 16388 w 17746"/>
                    <a:gd name="connsiteY8" fmla="*/ 17765 h 19685"/>
                    <a:gd name="connsiteX9" fmla="*/ 10567 w 17746"/>
                    <a:gd name="connsiteY9" fmla="*/ 17765 h 196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7746" h="19685">
                      <a:moveTo>
                        <a:pt x="10289" y="17488"/>
                      </a:moveTo>
                      <a:cubicBezTo>
                        <a:pt x="10289" y="17488"/>
                        <a:pt x="10289" y="16103"/>
                        <a:pt x="6131" y="15548"/>
                      </a:cubicBezTo>
                      <a:cubicBezTo>
                        <a:pt x="2250" y="14994"/>
                        <a:pt x="-523" y="14440"/>
                        <a:pt x="586" y="11669"/>
                      </a:cubicBezTo>
                      <a:cubicBezTo>
                        <a:pt x="1418" y="8898"/>
                        <a:pt x="-246" y="8898"/>
                        <a:pt x="32" y="5018"/>
                      </a:cubicBezTo>
                      <a:cubicBezTo>
                        <a:pt x="586" y="1415"/>
                        <a:pt x="5022" y="-248"/>
                        <a:pt x="6962" y="30"/>
                      </a:cubicBezTo>
                      <a:cubicBezTo>
                        <a:pt x="8626" y="307"/>
                        <a:pt x="6962" y="6403"/>
                        <a:pt x="11121" y="6126"/>
                      </a:cubicBezTo>
                      <a:cubicBezTo>
                        <a:pt x="15279" y="5572"/>
                        <a:pt x="15834" y="6126"/>
                        <a:pt x="13061" y="7789"/>
                      </a:cubicBezTo>
                      <a:cubicBezTo>
                        <a:pt x="10289" y="9452"/>
                        <a:pt x="9457" y="8343"/>
                        <a:pt x="13893" y="11115"/>
                      </a:cubicBezTo>
                      <a:cubicBezTo>
                        <a:pt x="18329" y="13608"/>
                        <a:pt x="18606" y="15826"/>
                        <a:pt x="16388" y="17765"/>
                      </a:cubicBezTo>
                      <a:cubicBezTo>
                        <a:pt x="14171" y="19428"/>
                        <a:pt x="12230" y="21091"/>
                        <a:pt x="10567" y="17765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885" name="Freeform 3884">
                  <a:extLst>
                    <a:ext uri="{FF2B5EF4-FFF2-40B4-BE49-F238E27FC236}">
                      <a16:creationId xmlns:a16="http://schemas.microsoft.com/office/drawing/2014/main" id="{49AD1312-44BC-0BC2-AFB9-8BDC61AD6549}"/>
                    </a:ext>
                  </a:extLst>
                </p:cNvPr>
                <p:cNvSpPr/>
                <p:nvPr/>
              </p:nvSpPr>
              <p:spPr>
                <a:xfrm>
                  <a:off x="10377449" y="4664621"/>
                  <a:ext cx="14008" cy="16961"/>
                </a:xfrm>
                <a:custGeom>
                  <a:avLst/>
                  <a:gdLst>
                    <a:gd name="connsiteX0" fmla="*/ 10136 w 14008"/>
                    <a:gd name="connsiteY0" fmla="*/ 8102 h 16961"/>
                    <a:gd name="connsiteX1" fmla="*/ 6809 w 14008"/>
                    <a:gd name="connsiteY1" fmla="*/ 5331 h 16961"/>
                    <a:gd name="connsiteX2" fmla="*/ 5700 w 14008"/>
                    <a:gd name="connsiteY2" fmla="*/ 66 h 16961"/>
                    <a:gd name="connsiteX3" fmla="*/ 710 w 14008"/>
                    <a:gd name="connsiteY3" fmla="*/ 3114 h 16961"/>
                    <a:gd name="connsiteX4" fmla="*/ 2096 w 14008"/>
                    <a:gd name="connsiteY4" fmla="*/ 11428 h 16961"/>
                    <a:gd name="connsiteX5" fmla="*/ 10690 w 14008"/>
                    <a:gd name="connsiteY5" fmla="*/ 15862 h 16961"/>
                    <a:gd name="connsiteX6" fmla="*/ 12631 w 14008"/>
                    <a:gd name="connsiteY6" fmla="*/ 11982 h 16961"/>
                    <a:gd name="connsiteX7" fmla="*/ 10136 w 14008"/>
                    <a:gd name="connsiteY7" fmla="*/ 8102 h 169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4008" h="16961">
                      <a:moveTo>
                        <a:pt x="10136" y="8102"/>
                      </a:moveTo>
                      <a:cubicBezTo>
                        <a:pt x="10136" y="8102"/>
                        <a:pt x="7086" y="8102"/>
                        <a:pt x="6809" y="5331"/>
                      </a:cubicBezTo>
                      <a:cubicBezTo>
                        <a:pt x="6255" y="2560"/>
                        <a:pt x="8472" y="-489"/>
                        <a:pt x="5700" y="66"/>
                      </a:cubicBezTo>
                      <a:cubicBezTo>
                        <a:pt x="3205" y="620"/>
                        <a:pt x="1819" y="-1320"/>
                        <a:pt x="710" y="3114"/>
                      </a:cubicBezTo>
                      <a:cubicBezTo>
                        <a:pt x="-399" y="7548"/>
                        <a:pt x="-399" y="7548"/>
                        <a:pt x="2096" y="11428"/>
                      </a:cubicBezTo>
                      <a:cubicBezTo>
                        <a:pt x="4591" y="15031"/>
                        <a:pt x="8472" y="18910"/>
                        <a:pt x="10690" y="15862"/>
                      </a:cubicBezTo>
                      <a:cubicBezTo>
                        <a:pt x="12908" y="12813"/>
                        <a:pt x="10690" y="12813"/>
                        <a:pt x="12631" y="11982"/>
                      </a:cubicBezTo>
                      <a:cubicBezTo>
                        <a:pt x="14294" y="10874"/>
                        <a:pt x="15403" y="8657"/>
                        <a:pt x="10136" y="8102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886" name="Freeform 3885">
                  <a:extLst>
                    <a:ext uri="{FF2B5EF4-FFF2-40B4-BE49-F238E27FC236}">
                      <a16:creationId xmlns:a16="http://schemas.microsoft.com/office/drawing/2014/main" id="{E145E834-9FC9-552E-BD46-C445E6096C3F}"/>
                    </a:ext>
                  </a:extLst>
                </p:cNvPr>
                <p:cNvSpPr/>
                <p:nvPr/>
              </p:nvSpPr>
              <p:spPr>
                <a:xfrm>
                  <a:off x="10422517" y="4673000"/>
                  <a:ext cx="3881" cy="3879"/>
                </a:xfrm>
                <a:custGeom>
                  <a:avLst/>
                  <a:gdLst>
                    <a:gd name="connsiteX0" fmla="*/ 3881 w 3881"/>
                    <a:gd name="connsiteY0" fmla="*/ 1940 h 3879"/>
                    <a:gd name="connsiteX1" fmla="*/ 1941 w 3881"/>
                    <a:gd name="connsiteY1" fmla="*/ 3880 h 3879"/>
                    <a:gd name="connsiteX2" fmla="*/ 0 w 3881"/>
                    <a:gd name="connsiteY2" fmla="*/ 1940 h 3879"/>
                    <a:gd name="connsiteX3" fmla="*/ 1941 w 3881"/>
                    <a:gd name="connsiteY3" fmla="*/ 0 h 3879"/>
                    <a:gd name="connsiteX4" fmla="*/ 3881 w 3881"/>
                    <a:gd name="connsiteY4" fmla="*/ 1940 h 38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881" h="3879">
                      <a:moveTo>
                        <a:pt x="3881" y="1940"/>
                      </a:moveTo>
                      <a:cubicBezTo>
                        <a:pt x="3881" y="3011"/>
                        <a:pt x="3012" y="3880"/>
                        <a:pt x="1941" y="3880"/>
                      </a:cubicBezTo>
                      <a:cubicBezTo>
                        <a:pt x="869" y="3880"/>
                        <a:pt x="0" y="3011"/>
                        <a:pt x="0" y="1940"/>
                      </a:cubicBezTo>
                      <a:cubicBezTo>
                        <a:pt x="0" y="868"/>
                        <a:pt x="869" y="0"/>
                        <a:pt x="1941" y="0"/>
                      </a:cubicBezTo>
                      <a:cubicBezTo>
                        <a:pt x="3013" y="0"/>
                        <a:pt x="3881" y="868"/>
                        <a:pt x="3881" y="194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887" name="Freeform 3886">
                  <a:extLst>
                    <a:ext uri="{FF2B5EF4-FFF2-40B4-BE49-F238E27FC236}">
                      <a16:creationId xmlns:a16="http://schemas.microsoft.com/office/drawing/2014/main" id="{6C1AA112-A340-6E12-5162-C04E54697C0E}"/>
                    </a:ext>
                  </a:extLst>
                </p:cNvPr>
                <p:cNvSpPr/>
                <p:nvPr/>
              </p:nvSpPr>
              <p:spPr>
                <a:xfrm>
                  <a:off x="10393684" y="4660253"/>
                  <a:ext cx="3326" cy="3325"/>
                </a:xfrm>
                <a:custGeom>
                  <a:avLst/>
                  <a:gdLst>
                    <a:gd name="connsiteX0" fmla="*/ 3327 w 3326"/>
                    <a:gd name="connsiteY0" fmla="*/ 1663 h 3325"/>
                    <a:gd name="connsiteX1" fmla="*/ 1664 w 3326"/>
                    <a:gd name="connsiteY1" fmla="*/ 3325 h 3325"/>
                    <a:gd name="connsiteX2" fmla="*/ 0 w 3326"/>
                    <a:gd name="connsiteY2" fmla="*/ 1663 h 3325"/>
                    <a:gd name="connsiteX3" fmla="*/ 1664 w 3326"/>
                    <a:gd name="connsiteY3" fmla="*/ 0 h 3325"/>
                    <a:gd name="connsiteX4" fmla="*/ 3327 w 3326"/>
                    <a:gd name="connsiteY4" fmla="*/ 1663 h 33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326" h="3325">
                      <a:moveTo>
                        <a:pt x="3327" y="1663"/>
                      </a:moveTo>
                      <a:cubicBezTo>
                        <a:pt x="3327" y="2494"/>
                        <a:pt x="2496" y="3325"/>
                        <a:pt x="1664" y="3325"/>
                      </a:cubicBezTo>
                      <a:cubicBezTo>
                        <a:pt x="832" y="3325"/>
                        <a:pt x="0" y="2494"/>
                        <a:pt x="0" y="1663"/>
                      </a:cubicBezTo>
                      <a:cubicBezTo>
                        <a:pt x="0" y="831"/>
                        <a:pt x="832" y="0"/>
                        <a:pt x="1664" y="0"/>
                      </a:cubicBezTo>
                      <a:cubicBezTo>
                        <a:pt x="2496" y="0"/>
                        <a:pt x="3327" y="831"/>
                        <a:pt x="3327" y="1663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2833" name="Graphic 248">
                <a:extLst>
                  <a:ext uri="{FF2B5EF4-FFF2-40B4-BE49-F238E27FC236}">
                    <a16:creationId xmlns:a16="http://schemas.microsoft.com/office/drawing/2014/main" id="{501AB9F2-5CB7-8B6F-968D-1223D5B91CB5}"/>
                  </a:ext>
                </a:extLst>
              </p:cNvPr>
              <p:cNvGrpSpPr/>
              <p:nvPr/>
            </p:nvGrpSpPr>
            <p:grpSpPr>
              <a:xfrm>
                <a:off x="9528677" y="4650244"/>
                <a:ext cx="138556" cy="97048"/>
                <a:chOff x="10191442" y="4649125"/>
                <a:chExt cx="138556" cy="97048"/>
              </a:xfrm>
              <a:grpFill/>
            </p:grpSpPr>
            <p:sp>
              <p:nvSpPr>
                <p:cNvPr id="3849" name="Freeform 3848">
                  <a:extLst>
                    <a:ext uri="{FF2B5EF4-FFF2-40B4-BE49-F238E27FC236}">
                      <a16:creationId xmlns:a16="http://schemas.microsoft.com/office/drawing/2014/main" id="{5E6B4ADC-922D-0AD0-AF28-AED7DB8E5973}"/>
                    </a:ext>
                  </a:extLst>
                </p:cNvPr>
                <p:cNvSpPr/>
                <p:nvPr/>
              </p:nvSpPr>
              <p:spPr>
                <a:xfrm>
                  <a:off x="10320113" y="4701249"/>
                  <a:ext cx="9884" cy="10132"/>
                </a:xfrm>
                <a:custGeom>
                  <a:avLst/>
                  <a:gdLst>
                    <a:gd name="connsiteX0" fmla="*/ 9530 w 9884"/>
                    <a:gd name="connsiteY0" fmla="*/ 4174 h 10132"/>
                    <a:gd name="connsiteX1" fmla="*/ 9807 w 9884"/>
                    <a:gd name="connsiteY1" fmla="*/ 3066 h 10132"/>
                    <a:gd name="connsiteX2" fmla="*/ 8144 w 9884"/>
                    <a:gd name="connsiteY2" fmla="*/ 3343 h 10132"/>
                    <a:gd name="connsiteX3" fmla="*/ 6480 w 9884"/>
                    <a:gd name="connsiteY3" fmla="*/ 3343 h 10132"/>
                    <a:gd name="connsiteX4" fmla="*/ 4540 w 9884"/>
                    <a:gd name="connsiteY4" fmla="*/ 1403 h 10132"/>
                    <a:gd name="connsiteX5" fmla="*/ 3708 w 9884"/>
                    <a:gd name="connsiteY5" fmla="*/ 294 h 10132"/>
                    <a:gd name="connsiteX6" fmla="*/ 3708 w 9884"/>
                    <a:gd name="connsiteY6" fmla="*/ 1680 h 10132"/>
                    <a:gd name="connsiteX7" fmla="*/ 1767 w 9884"/>
                    <a:gd name="connsiteY7" fmla="*/ 2511 h 10132"/>
                    <a:gd name="connsiteX8" fmla="*/ 104 w 9884"/>
                    <a:gd name="connsiteY8" fmla="*/ 2511 h 10132"/>
                    <a:gd name="connsiteX9" fmla="*/ 936 w 9884"/>
                    <a:gd name="connsiteY9" fmla="*/ 5006 h 10132"/>
                    <a:gd name="connsiteX10" fmla="*/ 936 w 9884"/>
                    <a:gd name="connsiteY10" fmla="*/ 7777 h 10132"/>
                    <a:gd name="connsiteX11" fmla="*/ 2322 w 9884"/>
                    <a:gd name="connsiteY11" fmla="*/ 8331 h 10132"/>
                    <a:gd name="connsiteX12" fmla="*/ 3985 w 9884"/>
                    <a:gd name="connsiteY12" fmla="*/ 9717 h 10132"/>
                    <a:gd name="connsiteX13" fmla="*/ 8144 w 9884"/>
                    <a:gd name="connsiteY13" fmla="*/ 9717 h 10132"/>
                    <a:gd name="connsiteX14" fmla="*/ 9807 w 9884"/>
                    <a:gd name="connsiteY14" fmla="*/ 5837 h 10132"/>
                    <a:gd name="connsiteX15" fmla="*/ 9807 w 9884"/>
                    <a:gd name="connsiteY15" fmla="*/ 5837 h 10132"/>
                    <a:gd name="connsiteX16" fmla="*/ 9807 w 9884"/>
                    <a:gd name="connsiteY16" fmla="*/ 4451 h 101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9884" h="10132">
                      <a:moveTo>
                        <a:pt x="9530" y="4174"/>
                      </a:moveTo>
                      <a:cubicBezTo>
                        <a:pt x="9530" y="3343"/>
                        <a:pt x="10084" y="3620"/>
                        <a:pt x="9807" y="3066"/>
                      </a:cubicBezTo>
                      <a:cubicBezTo>
                        <a:pt x="9530" y="2511"/>
                        <a:pt x="8698" y="3066"/>
                        <a:pt x="8144" y="3343"/>
                      </a:cubicBezTo>
                      <a:cubicBezTo>
                        <a:pt x="7589" y="3620"/>
                        <a:pt x="7589" y="3343"/>
                        <a:pt x="6480" y="3343"/>
                      </a:cubicBezTo>
                      <a:cubicBezTo>
                        <a:pt x="5372" y="3343"/>
                        <a:pt x="4540" y="2234"/>
                        <a:pt x="4540" y="1403"/>
                      </a:cubicBezTo>
                      <a:cubicBezTo>
                        <a:pt x="4540" y="572"/>
                        <a:pt x="3985" y="-537"/>
                        <a:pt x="3708" y="294"/>
                      </a:cubicBezTo>
                      <a:cubicBezTo>
                        <a:pt x="3430" y="1126"/>
                        <a:pt x="3154" y="849"/>
                        <a:pt x="3708" y="1680"/>
                      </a:cubicBezTo>
                      <a:cubicBezTo>
                        <a:pt x="3985" y="2511"/>
                        <a:pt x="2876" y="2511"/>
                        <a:pt x="1767" y="2511"/>
                      </a:cubicBezTo>
                      <a:cubicBezTo>
                        <a:pt x="658" y="2511"/>
                        <a:pt x="381" y="1957"/>
                        <a:pt x="104" y="2511"/>
                      </a:cubicBezTo>
                      <a:cubicBezTo>
                        <a:pt x="-173" y="3343"/>
                        <a:pt x="104" y="3620"/>
                        <a:pt x="936" y="5006"/>
                      </a:cubicBezTo>
                      <a:cubicBezTo>
                        <a:pt x="1490" y="6391"/>
                        <a:pt x="1490" y="6945"/>
                        <a:pt x="936" y="7777"/>
                      </a:cubicBezTo>
                      <a:cubicBezTo>
                        <a:pt x="381" y="8608"/>
                        <a:pt x="1490" y="8608"/>
                        <a:pt x="2322" y="8331"/>
                      </a:cubicBezTo>
                      <a:cubicBezTo>
                        <a:pt x="3154" y="8054"/>
                        <a:pt x="3708" y="9162"/>
                        <a:pt x="3985" y="9717"/>
                      </a:cubicBezTo>
                      <a:cubicBezTo>
                        <a:pt x="4262" y="10271"/>
                        <a:pt x="6480" y="10271"/>
                        <a:pt x="8144" y="9717"/>
                      </a:cubicBezTo>
                      <a:cubicBezTo>
                        <a:pt x="9807" y="9162"/>
                        <a:pt x="9807" y="6114"/>
                        <a:pt x="9807" y="5837"/>
                      </a:cubicBezTo>
                      <a:cubicBezTo>
                        <a:pt x="9807" y="5837"/>
                        <a:pt x="9807" y="5837"/>
                        <a:pt x="9807" y="5837"/>
                      </a:cubicBezTo>
                      <a:cubicBezTo>
                        <a:pt x="9807" y="5837"/>
                        <a:pt x="9807" y="4729"/>
                        <a:pt x="9807" y="4451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850" name="Freeform 3849">
                  <a:extLst>
                    <a:ext uri="{FF2B5EF4-FFF2-40B4-BE49-F238E27FC236}">
                      <a16:creationId xmlns:a16="http://schemas.microsoft.com/office/drawing/2014/main" id="{5E3A36D0-4E87-DC52-D6E1-B37913F5F450}"/>
                    </a:ext>
                  </a:extLst>
                </p:cNvPr>
                <p:cNvSpPr/>
                <p:nvPr/>
              </p:nvSpPr>
              <p:spPr>
                <a:xfrm>
                  <a:off x="10295048" y="4675664"/>
                  <a:ext cx="11758" cy="17989"/>
                </a:xfrm>
                <a:custGeom>
                  <a:avLst/>
                  <a:gdLst>
                    <a:gd name="connsiteX0" fmla="*/ 6316 w 11758"/>
                    <a:gd name="connsiteY0" fmla="*/ 16457 h 17989"/>
                    <a:gd name="connsiteX1" fmla="*/ 2435 w 11758"/>
                    <a:gd name="connsiteY1" fmla="*/ 14794 h 17989"/>
                    <a:gd name="connsiteX2" fmla="*/ 2435 w 11758"/>
                    <a:gd name="connsiteY2" fmla="*/ 11192 h 17989"/>
                    <a:gd name="connsiteX3" fmla="*/ 2713 w 11758"/>
                    <a:gd name="connsiteY3" fmla="*/ 5372 h 17989"/>
                    <a:gd name="connsiteX4" fmla="*/ 1327 w 11758"/>
                    <a:gd name="connsiteY4" fmla="*/ 3155 h 17989"/>
                    <a:gd name="connsiteX5" fmla="*/ 217 w 11758"/>
                    <a:gd name="connsiteY5" fmla="*/ 2324 h 17989"/>
                    <a:gd name="connsiteX6" fmla="*/ 4376 w 11758"/>
                    <a:gd name="connsiteY6" fmla="*/ 938 h 17989"/>
                    <a:gd name="connsiteX7" fmla="*/ 6871 w 11758"/>
                    <a:gd name="connsiteY7" fmla="*/ 938 h 17989"/>
                    <a:gd name="connsiteX8" fmla="*/ 6871 w 11758"/>
                    <a:gd name="connsiteY8" fmla="*/ 3709 h 17989"/>
                    <a:gd name="connsiteX9" fmla="*/ 7426 w 11758"/>
                    <a:gd name="connsiteY9" fmla="*/ 5649 h 17989"/>
                    <a:gd name="connsiteX10" fmla="*/ 6871 w 11758"/>
                    <a:gd name="connsiteY10" fmla="*/ 8143 h 17989"/>
                    <a:gd name="connsiteX11" fmla="*/ 10198 w 11758"/>
                    <a:gd name="connsiteY11" fmla="*/ 10360 h 17989"/>
                    <a:gd name="connsiteX12" fmla="*/ 10198 w 11758"/>
                    <a:gd name="connsiteY12" fmla="*/ 11469 h 17989"/>
                    <a:gd name="connsiteX13" fmla="*/ 11307 w 11758"/>
                    <a:gd name="connsiteY13" fmla="*/ 14240 h 17989"/>
                    <a:gd name="connsiteX14" fmla="*/ 11307 w 11758"/>
                    <a:gd name="connsiteY14" fmla="*/ 17288 h 17989"/>
                    <a:gd name="connsiteX15" fmla="*/ 8534 w 11758"/>
                    <a:gd name="connsiteY15" fmla="*/ 17565 h 17989"/>
                    <a:gd name="connsiteX16" fmla="*/ 6594 w 11758"/>
                    <a:gd name="connsiteY16" fmla="*/ 16180 h 179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1758" h="17989">
                      <a:moveTo>
                        <a:pt x="6316" y="16457"/>
                      </a:moveTo>
                      <a:cubicBezTo>
                        <a:pt x="6316" y="16457"/>
                        <a:pt x="5485" y="15349"/>
                        <a:pt x="2435" y="14794"/>
                      </a:cubicBezTo>
                      <a:cubicBezTo>
                        <a:pt x="-614" y="13963"/>
                        <a:pt x="495" y="12577"/>
                        <a:pt x="2435" y="11192"/>
                      </a:cubicBezTo>
                      <a:cubicBezTo>
                        <a:pt x="4376" y="9806"/>
                        <a:pt x="2990" y="6203"/>
                        <a:pt x="2713" y="5372"/>
                      </a:cubicBezTo>
                      <a:cubicBezTo>
                        <a:pt x="2713" y="4541"/>
                        <a:pt x="2435" y="3155"/>
                        <a:pt x="1327" y="3155"/>
                      </a:cubicBezTo>
                      <a:cubicBezTo>
                        <a:pt x="217" y="3155"/>
                        <a:pt x="-337" y="3432"/>
                        <a:pt x="217" y="2324"/>
                      </a:cubicBezTo>
                      <a:cubicBezTo>
                        <a:pt x="1049" y="1215"/>
                        <a:pt x="2990" y="2324"/>
                        <a:pt x="4376" y="938"/>
                      </a:cubicBezTo>
                      <a:cubicBezTo>
                        <a:pt x="5485" y="-170"/>
                        <a:pt x="6316" y="-448"/>
                        <a:pt x="6871" y="938"/>
                      </a:cubicBezTo>
                      <a:cubicBezTo>
                        <a:pt x="7426" y="2324"/>
                        <a:pt x="6316" y="2601"/>
                        <a:pt x="6871" y="3709"/>
                      </a:cubicBezTo>
                      <a:cubicBezTo>
                        <a:pt x="6871" y="4818"/>
                        <a:pt x="7980" y="4818"/>
                        <a:pt x="7426" y="5649"/>
                      </a:cubicBezTo>
                      <a:cubicBezTo>
                        <a:pt x="7148" y="6480"/>
                        <a:pt x="6040" y="7589"/>
                        <a:pt x="6871" y="8143"/>
                      </a:cubicBezTo>
                      <a:cubicBezTo>
                        <a:pt x="7703" y="8698"/>
                        <a:pt x="10752" y="9529"/>
                        <a:pt x="10198" y="10360"/>
                      </a:cubicBezTo>
                      <a:cubicBezTo>
                        <a:pt x="9921" y="11192"/>
                        <a:pt x="9921" y="11192"/>
                        <a:pt x="10198" y="11469"/>
                      </a:cubicBezTo>
                      <a:cubicBezTo>
                        <a:pt x="10475" y="11746"/>
                        <a:pt x="12693" y="12854"/>
                        <a:pt x="11307" y="14240"/>
                      </a:cubicBezTo>
                      <a:cubicBezTo>
                        <a:pt x="9921" y="15626"/>
                        <a:pt x="12139" y="17011"/>
                        <a:pt x="11307" y="17288"/>
                      </a:cubicBezTo>
                      <a:cubicBezTo>
                        <a:pt x="10198" y="17843"/>
                        <a:pt x="9644" y="18397"/>
                        <a:pt x="8534" y="17565"/>
                      </a:cubicBezTo>
                      <a:cubicBezTo>
                        <a:pt x="7426" y="16734"/>
                        <a:pt x="6594" y="16180"/>
                        <a:pt x="6594" y="1618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851" name="Freeform 3850">
                  <a:extLst>
                    <a:ext uri="{FF2B5EF4-FFF2-40B4-BE49-F238E27FC236}">
                      <a16:creationId xmlns:a16="http://schemas.microsoft.com/office/drawing/2014/main" id="{09FC844F-442A-9E96-AA34-45F87134E18B}"/>
                    </a:ext>
                  </a:extLst>
                </p:cNvPr>
                <p:cNvSpPr/>
                <p:nvPr/>
              </p:nvSpPr>
              <p:spPr>
                <a:xfrm>
                  <a:off x="10273418" y="4664077"/>
                  <a:ext cx="7223" cy="12872"/>
                </a:xfrm>
                <a:custGeom>
                  <a:avLst/>
                  <a:gdLst>
                    <a:gd name="connsiteX0" fmla="*/ 3550 w 7223"/>
                    <a:gd name="connsiteY0" fmla="*/ 12248 h 12872"/>
                    <a:gd name="connsiteX1" fmla="*/ 4105 w 7223"/>
                    <a:gd name="connsiteY1" fmla="*/ 10863 h 12872"/>
                    <a:gd name="connsiteX2" fmla="*/ 5213 w 7223"/>
                    <a:gd name="connsiteY2" fmla="*/ 8923 h 12872"/>
                    <a:gd name="connsiteX3" fmla="*/ 5768 w 7223"/>
                    <a:gd name="connsiteY3" fmla="*/ 6152 h 12872"/>
                    <a:gd name="connsiteX4" fmla="*/ 5768 w 7223"/>
                    <a:gd name="connsiteY4" fmla="*/ 4212 h 12872"/>
                    <a:gd name="connsiteX5" fmla="*/ 6600 w 7223"/>
                    <a:gd name="connsiteY5" fmla="*/ 3381 h 12872"/>
                    <a:gd name="connsiteX6" fmla="*/ 6600 w 7223"/>
                    <a:gd name="connsiteY6" fmla="*/ 2272 h 12872"/>
                    <a:gd name="connsiteX7" fmla="*/ 6045 w 7223"/>
                    <a:gd name="connsiteY7" fmla="*/ 1164 h 12872"/>
                    <a:gd name="connsiteX8" fmla="*/ 4382 w 7223"/>
                    <a:gd name="connsiteY8" fmla="*/ 55 h 12872"/>
                    <a:gd name="connsiteX9" fmla="*/ 4105 w 7223"/>
                    <a:gd name="connsiteY9" fmla="*/ 1995 h 12872"/>
                    <a:gd name="connsiteX10" fmla="*/ 4659 w 7223"/>
                    <a:gd name="connsiteY10" fmla="*/ 4489 h 12872"/>
                    <a:gd name="connsiteX11" fmla="*/ 3550 w 7223"/>
                    <a:gd name="connsiteY11" fmla="*/ 8646 h 12872"/>
                    <a:gd name="connsiteX12" fmla="*/ 2164 w 7223"/>
                    <a:gd name="connsiteY12" fmla="*/ 10032 h 12872"/>
                    <a:gd name="connsiteX13" fmla="*/ 223 w 7223"/>
                    <a:gd name="connsiteY13" fmla="*/ 11971 h 12872"/>
                    <a:gd name="connsiteX14" fmla="*/ 1055 w 7223"/>
                    <a:gd name="connsiteY14" fmla="*/ 12803 h 12872"/>
                    <a:gd name="connsiteX15" fmla="*/ 2719 w 7223"/>
                    <a:gd name="connsiteY15" fmla="*/ 12525 h 128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7223" h="12872">
                      <a:moveTo>
                        <a:pt x="3550" y="12248"/>
                      </a:moveTo>
                      <a:cubicBezTo>
                        <a:pt x="3550" y="12248"/>
                        <a:pt x="2995" y="11417"/>
                        <a:pt x="4105" y="10863"/>
                      </a:cubicBezTo>
                      <a:cubicBezTo>
                        <a:pt x="5213" y="10309"/>
                        <a:pt x="4937" y="10032"/>
                        <a:pt x="5213" y="8923"/>
                      </a:cubicBezTo>
                      <a:cubicBezTo>
                        <a:pt x="5213" y="7815"/>
                        <a:pt x="5768" y="7260"/>
                        <a:pt x="5768" y="6152"/>
                      </a:cubicBezTo>
                      <a:cubicBezTo>
                        <a:pt x="5768" y="4766"/>
                        <a:pt x="6323" y="5043"/>
                        <a:pt x="5768" y="4212"/>
                      </a:cubicBezTo>
                      <a:cubicBezTo>
                        <a:pt x="5213" y="3381"/>
                        <a:pt x="5768" y="3104"/>
                        <a:pt x="6600" y="3381"/>
                      </a:cubicBezTo>
                      <a:cubicBezTo>
                        <a:pt x="7431" y="3658"/>
                        <a:pt x="7431" y="2549"/>
                        <a:pt x="6600" y="2272"/>
                      </a:cubicBezTo>
                      <a:cubicBezTo>
                        <a:pt x="6045" y="2272"/>
                        <a:pt x="6323" y="1718"/>
                        <a:pt x="6045" y="1164"/>
                      </a:cubicBezTo>
                      <a:cubicBezTo>
                        <a:pt x="6045" y="609"/>
                        <a:pt x="5213" y="-222"/>
                        <a:pt x="4382" y="55"/>
                      </a:cubicBezTo>
                      <a:cubicBezTo>
                        <a:pt x="3550" y="332"/>
                        <a:pt x="3550" y="1164"/>
                        <a:pt x="4105" y="1995"/>
                      </a:cubicBezTo>
                      <a:cubicBezTo>
                        <a:pt x="4382" y="3104"/>
                        <a:pt x="5213" y="3381"/>
                        <a:pt x="4659" y="4489"/>
                      </a:cubicBezTo>
                      <a:cubicBezTo>
                        <a:pt x="4105" y="5597"/>
                        <a:pt x="4105" y="7538"/>
                        <a:pt x="3550" y="8646"/>
                      </a:cubicBezTo>
                      <a:cubicBezTo>
                        <a:pt x="2995" y="9754"/>
                        <a:pt x="3273" y="9754"/>
                        <a:pt x="2164" y="10032"/>
                      </a:cubicBezTo>
                      <a:cubicBezTo>
                        <a:pt x="1332" y="10309"/>
                        <a:pt x="778" y="11417"/>
                        <a:pt x="223" y="11971"/>
                      </a:cubicBezTo>
                      <a:cubicBezTo>
                        <a:pt x="-331" y="12248"/>
                        <a:pt x="223" y="12525"/>
                        <a:pt x="1055" y="12803"/>
                      </a:cubicBezTo>
                      <a:cubicBezTo>
                        <a:pt x="2164" y="12803"/>
                        <a:pt x="2995" y="13080"/>
                        <a:pt x="2719" y="12525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852" name="Freeform 3851">
                  <a:extLst>
                    <a:ext uri="{FF2B5EF4-FFF2-40B4-BE49-F238E27FC236}">
                      <a16:creationId xmlns:a16="http://schemas.microsoft.com/office/drawing/2014/main" id="{717B21D3-24B8-7996-CA3E-99F64C8A9DE5}"/>
                    </a:ext>
                  </a:extLst>
                </p:cNvPr>
                <p:cNvSpPr/>
                <p:nvPr/>
              </p:nvSpPr>
              <p:spPr>
                <a:xfrm>
                  <a:off x="10271701" y="4676603"/>
                  <a:ext cx="1663" cy="554"/>
                </a:xfrm>
                <a:custGeom>
                  <a:avLst/>
                  <a:gdLst>
                    <a:gd name="connsiteX0" fmla="*/ 1664 w 1663"/>
                    <a:gd name="connsiteY0" fmla="*/ 277 h 554"/>
                    <a:gd name="connsiteX1" fmla="*/ 832 w 1663"/>
                    <a:gd name="connsiteY1" fmla="*/ 554 h 554"/>
                    <a:gd name="connsiteX2" fmla="*/ 0 w 1663"/>
                    <a:gd name="connsiteY2" fmla="*/ 277 h 554"/>
                    <a:gd name="connsiteX3" fmla="*/ 832 w 1663"/>
                    <a:gd name="connsiteY3" fmla="*/ 0 h 554"/>
                    <a:gd name="connsiteX4" fmla="*/ 1664 w 1663"/>
                    <a:gd name="connsiteY4" fmla="*/ 277 h 5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663" h="554">
                      <a:moveTo>
                        <a:pt x="1664" y="277"/>
                      </a:moveTo>
                      <a:cubicBezTo>
                        <a:pt x="1664" y="277"/>
                        <a:pt x="1386" y="554"/>
                        <a:pt x="832" y="554"/>
                      </a:cubicBezTo>
                      <a:cubicBezTo>
                        <a:pt x="278" y="554"/>
                        <a:pt x="0" y="554"/>
                        <a:pt x="0" y="277"/>
                      </a:cubicBezTo>
                      <a:cubicBezTo>
                        <a:pt x="0" y="0"/>
                        <a:pt x="278" y="0"/>
                        <a:pt x="832" y="0"/>
                      </a:cubicBezTo>
                      <a:cubicBezTo>
                        <a:pt x="1386" y="0"/>
                        <a:pt x="1664" y="0"/>
                        <a:pt x="1664" y="277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853" name="Freeform 3852">
                  <a:extLst>
                    <a:ext uri="{FF2B5EF4-FFF2-40B4-BE49-F238E27FC236}">
                      <a16:creationId xmlns:a16="http://schemas.microsoft.com/office/drawing/2014/main" id="{B505ED64-C694-BB66-323D-4F9C8D0578A6}"/>
                    </a:ext>
                  </a:extLst>
                </p:cNvPr>
                <p:cNvSpPr/>
                <p:nvPr/>
              </p:nvSpPr>
              <p:spPr>
                <a:xfrm>
                  <a:off x="10191442" y="4649125"/>
                  <a:ext cx="1370" cy="2506"/>
                </a:xfrm>
                <a:custGeom>
                  <a:avLst/>
                  <a:gdLst>
                    <a:gd name="connsiteX0" fmla="*/ 1248 w 1370"/>
                    <a:gd name="connsiteY0" fmla="*/ 2260 h 2506"/>
                    <a:gd name="connsiteX1" fmla="*/ 1248 w 1370"/>
                    <a:gd name="connsiteY1" fmla="*/ 320 h 2506"/>
                    <a:gd name="connsiteX2" fmla="*/ 416 w 1370"/>
                    <a:gd name="connsiteY2" fmla="*/ 320 h 2506"/>
                    <a:gd name="connsiteX3" fmla="*/ 416 w 1370"/>
                    <a:gd name="connsiteY3" fmla="*/ 1151 h 2506"/>
                    <a:gd name="connsiteX4" fmla="*/ 416 w 1370"/>
                    <a:gd name="connsiteY4" fmla="*/ 2260 h 2506"/>
                    <a:gd name="connsiteX5" fmla="*/ 971 w 1370"/>
                    <a:gd name="connsiteY5" fmla="*/ 2260 h 25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70" h="2506">
                      <a:moveTo>
                        <a:pt x="1248" y="2260"/>
                      </a:moveTo>
                      <a:cubicBezTo>
                        <a:pt x="1248" y="2260"/>
                        <a:pt x="1525" y="597"/>
                        <a:pt x="1248" y="320"/>
                      </a:cubicBezTo>
                      <a:cubicBezTo>
                        <a:pt x="971" y="-234"/>
                        <a:pt x="416" y="43"/>
                        <a:pt x="416" y="320"/>
                      </a:cubicBezTo>
                      <a:cubicBezTo>
                        <a:pt x="416" y="874"/>
                        <a:pt x="1248" y="320"/>
                        <a:pt x="416" y="1151"/>
                      </a:cubicBezTo>
                      <a:cubicBezTo>
                        <a:pt x="-139" y="1706"/>
                        <a:pt x="-139" y="1983"/>
                        <a:pt x="416" y="2260"/>
                      </a:cubicBezTo>
                      <a:cubicBezTo>
                        <a:pt x="971" y="2260"/>
                        <a:pt x="693" y="2814"/>
                        <a:pt x="971" y="226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854" name="Freeform 3853">
                  <a:extLst>
                    <a:ext uri="{FF2B5EF4-FFF2-40B4-BE49-F238E27FC236}">
                      <a16:creationId xmlns:a16="http://schemas.microsoft.com/office/drawing/2014/main" id="{285FE33F-0AAF-2E2F-E418-7A01A25B1DE0}"/>
                    </a:ext>
                  </a:extLst>
                </p:cNvPr>
                <p:cNvSpPr/>
                <p:nvPr/>
              </p:nvSpPr>
              <p:spPr>
                <a:xfrm>
                  <a:off x="10200255" y="4657715"/>
                  <a:ext cx="100900" cy="88458"/>
                </a:xfrm>
                <a:custGeom>
                  <a:avLst/>
                  <a:gdLst>
                    <a:gd name="connsiteX0" fmla="*/ 2415 w 100900"/>
                    <a:gd name="connsiteY0" fmla="*/ 7803 h 88458"/>
                    <a:gd name="connsiteX1" fmla="*/ 2415 w 100900"/>
                    <a:gd name="connsiteY1" fmla="*/ 6695 h 88458"/>
                    <a:gd name="connsiteX2" fmla="*/ 1029 w 100900"/>
                    <a:gd name="connsiteY2" fmla="*/ 7803 h 88458"/>
                    <a:gd name="connsiteX3" fmla="*/ 475 w 100900"/>
                    <a:gd name="connsiteY3" fmla="*/ 5863 h 88458"/>
                    <a:gd name="connsiteX4" fmla="*/ 1861 w 100900"/>
                    <a:gd name="connsiteY4" fmla="*/ 5032 h 88458"/>
                    <a:gd name="connsiteX5" fmla="*/ 1306 w 100900"/>
                    <a:gd name="connsiteY5" fmla="*/ 2538 h 88458"/>
                    <a:gd name="connsiteX6" fmla="*/ 475 w 100900"/>
                    <a:gd name="connsiteY6" fmla="*/ 1429 h 88458"/>
                    <a:gd name="connsiteX7" fmla="*/ 1029 w 100900"/>
                    <a:gd name="connsiteY7" fmla="*/ 44 h 88458"/>
                    <a:gd name="connsiteX8" fmla="*/ 3247 w 100900"/>
                    <a:gd name="connsiteY8" fmla="*/ 2538 h 88458"/>
                    <a:gd name="connsiteX9" fmla="*/ 3801 w 100900"/>
                    <a:gd name="connsiteY9" fmla="*/ 3646 h 88458"/>
                    <a:gd name="connsiteX10" fmla="*/ 5188 w 100900"/>
                    <a:gd name="connsiteY10" fmla="*/ 5309 h 88458"/>
                    <a:gd name="connsiteX11" fmla="*/ 6296 w 100900"/>
                    <a:gd name="connsiteY11" fmla="*/ 6695 h 88458"/>
                    <a:gd name="connsiteX12" fmla="*/ 7682 w 100900"/>
                    <a:gd name="connsiteY12" fmla="*/ 7526 h 88458"/>
                    <a:gd name="connsiteX13" fmla="*/ 8792 w 100900"/>
                    <a:gd name="connsiteY13" fmla="*/ 8080 h 88458"/>
                    <a:gd name="connsiteX14" fmla="*/ 10178 w 100900"/>
                    <a:gd name="connsiteY14" fmla="*/ 7249 h 88458"/>
                    <a:gd name="connsiteX15" fmla="*/ 11841 w 100900"/>
                    <a:gd name="connsiteY15" fmla="*/ 6140 h 88458"/>
                    <a:gd name="connsiteX16" fmla="*/ 14336 w 100900"/>
                    <a:gd name="connsiteY16" fmla="*/ 7526 h 88458"/>
                    <a:gd name="connsiteX17" fmla="*/ 17663 w 100900"/>
                    <a:gd name="connsiteY17" fmla="*/ 9189 h 88458"/>
                    <a:gd name="connsiteX18" fmla="*/ 20158 w 100900"/>
                    <a:gd name="connsiteY18" fmla="*/ 11683 h 88458"/>
                    <a:gd name="connsiteX19" fmla="*/ 24040 w 100900"/>
                    <a:gd name="connsiteY19" fmla="*/ 14731 h 88458"/>
                    <a:gd name="connsiteX20" fmla="*/ 27366 w 100900"/>
                    <a:gd name="connsiteY20" fmla="*/ 18611 h 88458"/>
                    <a:gd name="connsiteX21" fmla="*/ 29029 w 100900"/>
                    <a:gd name="connsiteY21" fmla="*/ 21105 h 88458"/>
                    <a:gd name="connsiteX22" fmla="*/ 34297 w 100900"/>
                    <a:gd name="connsiteY22" fmla="*/ 24153 h 88458"/>
                    <a:gd name="connsiteX23" fmla="*/ 37069 w 100900"/>
                    <a:gd name="connsiteY23" fmla="*/ 25539 h 88458"/>
                    <a:gd name="connsiteX24" fmla="*/ 42891 w 100900"/>
                    <a:gd name="connsiteY24" fmla="*/ 28310 h 88458"/>
                    <a:gd name="connsiteX25" fmla="*/ 42891 w 100900"/>
                    <a:gd name="connsiteY25" fmla="*/ 30804 h 88458"/>
                    <a:gd name="connsiteX26" fmla="*/ 46218 w 100900"/>
                    <a:gd name="connsiteY26" fmla="*/ 33021 h 88458"/>
                    <a:gd name="connsiteX27" fmla="*/ 48159 w 100900"/>
                    <a:gd name="connsiteY27" fmla="*/ 34684 h 88458"/>
                    <a:gd name="connsiteX28" fmla="*/ 47327 w 100900"/>
                    <a:gd name="connsiteY28" fmla="*/ 36070 h 88458"/>
                    <a:gd name="connsiteX29" fmla="*/ 48991 w 100900"/>
                    <a:gd name="connsiteY29" fmla="*/ 38564 h 88458"/>
                    <a:gd name="connsiteX30" fmla="*/ 49822 w 100900"/>
                    <a:gd name="connsiteY30" fmla="*/ 39672 h 88458"/>
                    <a:gd name="connsiteX31" fmla="*/ 51763 w 100900"/>
                    <a:gd name="connsiteY31" fmla="*/ 40781 h 88458"/>
                    <a:gd name="connsiteX32" fmla="*/ 54258 w 100900"/>
                    <a:gd name="connsiteY32" fmla="*/ 42721 h 88458"/>
                    <a:gd name="connsiteX33" fmla="*/ 55367 w 100900"/>
                    <a:gd name="connsiteY33" fmla="*/ 46046 h 88458"/>
                    <a:gd name="connsiteX34" fmla="*/ 59248 w 100900"/>
                    <a:gd name="connsiteY34" fmla="*/ 47154 h 88458"/>
                    <a:gd name="connsiteX35" fmla="*/ 60634 w 100900"/>
                    <a:gd name="connsiteY35" fmla="*/ 48817 h 88458"/>
                    <a:gd name="connsiteX36" fmla="*/ 61466 w 100900"/>
                    <a:gd name="connsiteY36" fmla="*/ 49649 h 88458"/>
                    <a:gd name="connsiteX37" fmla="*/ 61743 w 100900"/>
                    <a:gd name="connsiteY37" fmla="*/ 50480 h 88458"/>
                    <a:gd name="connsiteX38" fmla="*/ 63129 w 100900"/>
                    <a:gd name="connsiteY38" fmla="*/ 49926 h 88458"/>
                    <a:gd name="connsiteX39" fmla="*/ 64239 w 100900"/>
                    <a:gd name="connsiteY39" fmla="*/ 50480 h 88458"/>
                    <a:gd name="connsiteX40" fmla="*/ 64515 w 100900"/>
                    <a:gd name="connsiteY40" fmla="*/ 52142 h 88458"/>
                    <a:gd name="connsiteX41" fmla="*/ 65070 w 100900"/>
                    <a:gd name="connsiteY41" fmla="*/ 54083 h 88458"/>
                    <a:gd name="connsiteX42" fmla="*/ 66179 w 100900"/>
                    <a:gd name="connsiteY42" fmla="*/ 54083 h 88458"/>
                    <a:gd name="connsiteX43" fmla="*/ 66733 w 100900"/>
                    <a:gd name="connsiteY43" fmla="*/ 52142 h 88458"/>
                    <a:gd name="connsiteX44" fmla="*/ 69506 w 100900"/>
                    <a:gd name="connsiteY44" fmla="*/ 55191 h 88458"/>
                    <a:gd name="connsiteX45" fmla="*/ 73664 w 100900"/>
                    <a:gd name="connsiteY45" fmla="*/ 57131 h 88458"/>
                    <a:gd name="connsiteX46" fmla="*/ 76991 w 100900"/>
                    <a:gd name="connsiteY46" fmla="*/ 59070 h 88458"/>
                    <a:gd name="connsiteX47" fmla="*/ 78931 w 100900"/>
                    <a:gd name="connsiteY47" fmla="*/ 59348 h 88458"/>
                    <a:gd name="connsiteX48" fmla="*/ 80318 w 100900"/>
                    <a:gd name="connsiteY48" fmla="*/ 61288 h 88458"/>
                    <a:gd name="connsiteX49" fmla="*/ 81981 w 100900"/>
                    <a:gd name="connsiteY49" fmla="*/ 63227 h 88458"/>
                    <a:gd name="connsiteX50" fmla="*/ 85308 w 100900"/>
                    <a:gd name="connsiteY50" fmla="*/ 67939 h 88458"/>
                    <a:gd name="connsiteX51" fmla="*/ 89466 w 100900"/>
                    <a:gd name="connsiteY51" fmla="*/ 71264 h 88458"/>
                    <a:gd name="connsiteX52" fmla="*/ 90576 w 100900"/>
                    <a:gd name="connsiteY52" fmla="*/ 72095 h 88458"/>
                    <a:gd name="connsiteX53" fmla="*/ 90576 w 100900"/>
                    <a:gd name="connsiteY53" fmla="*/ 73204 h 88458"/>
                    <a:gd name="connsiteX54" fmla="*/ 93625 w 100900"/>
                    <a:gd name="connsiteY54" fmla="*/ 74867 h 88458"/>
                    <a:gd name="connsiteX55" fmla="*/ 96675 w 100900"/>
                    <a:gd name="connsiteY55" fmla="*/ 75698 h 88458"/>
                    <a:gd name="connsiteX56" fmla="*/ 98061 w 100900"/>
                    <a:gd name="connsiteY56" fmla="*/ 77915 h 88458"/>
                    <a:gd name="connsiteX57" fmla="*/ 100833 w 100900"/>
                    <a:gd name="connsiteY57" fmla="*/ 83180 h 88458"/>
                    <a:gd name="connsiteX58" fmla="*/ 98061 w 100900"/>
                    <a:gd name="connsiteY58" fmla="*/ 87614 h 88458"/>
                    <a:gd name="connsiteX59" fmla="*/ 96675 w 100900"/>
                    <a:gd name="connsiteY59" fmla="*/ 87614 h 88458"/>
                    <a:gd name="connsiteX60" fmla="*/ 95289 w 100900"/>
                    <a:gd name="connsiteY60" fmla="*/ 85952 h 88458"/>
                    <a:gd name="connsiteX61" fmla="*/ 94179 w 100900"/>
                    <a:gd name="connsiteY61" fmla="*/ 85397 h 88458"/>
                    <a:gd name="connsiteX62" fmla="*/ 94179 w 100900"/>
                    <a:gd name="connsiteY62" fmla="*/ 87614 h 88458"/>
                    <a:gd name="connsiteX63" fmla="*/ 90853 w 100900"/>
                    <a:gd name="connsiteY63" fmla="*/ 85952 h 88458"/>
                    <a:gd name="connsiteX64" fmla="*/ 88635 w 100900"/>
                    <a:gd name="connsiteY64" fmla="*/ 83734 h 88458"/>
                    <a:gd name="connsiteX65" fmla="*/ 85585 w 100900"/>
                    <a:gd name="connsiteY65" fmla="*/ 84289 h 88458"/>
                    <a:gd name="connsiteX66" fmla="*/ 85031 w 100900"/>
                    <a:gd name="connsiteY66" fmla="*/ 81795 h 88458"/>
                    <a:gd name="connsiteX67" fmla="*/ 81981 w 100900"/>
                    <a:gd name="connsiteY67" fmla="*/ 84011 h 88458"/>
                    <a:gd name="connsiteX68" fmla="*/ 80595 w 100900"/>
                    <a:gd name="connsiteY68" fmla="*/ 84566 h 88458"/>
                    <a:gd name="connsiteX69" fmla="*/ 80595 w 100900"/>
                    <a:gd name="connsiteY69" fmla="*/ 80132 h 88458"/>
                    <a:gd name="connsiteX70" fmla="*/ 76159 w 100900"/>
                    <a:gd name="connsiteY70" fmla="*/ 80132 h 88458"/>
                    <a:gd name="connsiteX71" fmla="*/ 71446 w 100900"/>
                    <a:gd name="connsiteY71" fmla="*/ 76252 h 88458"/>
                    <a:gd name="connsiteX72" fmla="*/ 71446 w 100900"/>
                    <a:gd name="connsiteY72" fmla="*/ 72372 h 88458"/>
                    <a:gd name="connsiteX73" fmla="*/ 69783 w 100900"/>
                    <a:gd name="connsiteY73" fmla="*/ 71264 h 88458"/>
                    <a:gd name="connsiteX74" fmla="*/ 67842 w 100900"/>
                    <a:gd name="connsiteY74" fmla="*/ 69324 h 88458"/>
                    <a:gd name="connsiteX75" fmla="*/ 65902 w 100900"/>
                    <a:gd name="connsiteY75" fmla="*/ 70433 h 88458"/>
                    <a:gd name="connsiteX76" fmla="*/ 63961 w 100900"/>
                    <a:gd name="connsiteY76" fmla="*/ 69601 h 88458"/>
                    <a:gd name="connsiteX77" fmla="*/ 62297 w 100900"/>
                    <a:gd name="connsiteY77" fmla="*/ 68216 h 88458"/>
                    <a:gd name="connsiteX78" fmla="*/ 60357 w 100900"/>
                    <a:gd name="connsiteY78" fmla="*/ 66830 h 88458"/>
                    <a:gd name="connsiteX79" fmla="*/ 58416 w 100900"/>
                    <a:gd name="connsiteY79" fmla="*/ 64890 h 88458"/>
                    <a:gd name="connsiteX80" fmla="*/ 56476 w 100900"/>
                    <a:gd name="connsiteY80" fmla="*/ 63505 h 88458"/>
                    <a:gd name="connsiteX81" fmla="*/ 50654 w 100900"/>
                    <a:gd name="connsiteY81" fmla="*/ 61842 h 88458"/>
                    <a:gd name="connsiteX82" fmla="*/ 48436 w 100900"/>
                    <a:gd name="connsiteY82" fmla="*/ 59348 h 88458"/>
                    <a:gd name="connsiteX83" fmla="*/ 47327 w 100900"/>
                    <a:gd name="connsiteY83" fmla="*/ 57685 h 88458"/>
                    <a:gd name="connsiteX84" fmla="*/ 41782 w 100900"/>
                    <a:gd name="connsiteY84" fmla="*/ 56022 h 88458"/>
                    <a:gd name="connsiteX85" fmla="*/ 38178 w 100900"/>
                    <a:gd name="connsiteY85" fmla="*/ 52697 h 88458"/>
                    <a:gd name="connsiteX86" fmla="*/ 35406 w 100900"/>
                    <a:gd name="connsiteY86" fmla="*/ 49649 h 88458"/>
                    <a:gd name="connsiteX87" fmla="*/ 32357 w 100900"/>
                    <a:gd name="connsiteY87" fmla="*/ 47432 h 88458"/>
                    <a:gd name="connsiteX88" fmla="*/ 30693 w 100900"/>
                    <a:gd name="connsiteY88" fmla="*/ 45769 h 88458"/>
                    <a:gd name="connsiteX89" fmla="*/ 27643 w 100900"/>
                    <a:gd name="connsiteY89" fmla="*/ 41335 h 88458"/>
                    <a:gd name="connsiteX90" fmla="*/ 25148 w 100900"/>
                    <a:gd name="connsiteY90" fmla="*/ 37732 h 88458"/>
                    <a:gd name="connsiteX91" fmla="*/ 22098 w 100900"/>
                    <a:gd name="connsiteY91" fmla="*/ 35515 h 88458"/>
                    <a:gd name="connsiteX92" fmla="*/ 19604 w 100900"/>
                    <a:gd name="connsiteY92" fmla="*/ 31913 h 88458"/>
                    <a:gd name="connsiteX93" fmla="*/ 17109 w 100900"/>
                    <a:gd name="connsiteY93" fmla="*/ 31081 h 88458"/>
                    <a:gd name="connsiteX94" fmla="*/ 14336 w 100900"/>
                    <a:gd name="connsiteY94" fmla="*/ 28310 h 88458"/>
                    <a:gd name="connsiteX95" fmla="*/ 12395 w 100900"/>
                    <a:gd name="connsiteY95" fmla="*/ 26647 h 88458"/>
                    <a:gd name="connsiteX96" fmla="*/ 12395 w 100900"/>
                    <a:gd name="connsiteY96" fmla="*/ 25816 h 88458"/>
                    <a:gd name="connsiteX97" fmla="*/ 12673 w 100900"/>
                    <a:gd name="connsiteY97" fmla="*/ 24153 h 88458"/>
                    <a:gd name="connsiteX98" fmla="*/ 11287 w 100900"/>
                    <a:gd name="connsiteY98" fmla="*/ 22213 h 88458"/>
                    <a:gd name="connsiteX99" fmla="*/ 7960 w 100900"/>
                    <a:gd name="connsiteY99" fmla="*/ 18611 h 88458"/>
                    <a:gd name="connsiteX100" fmla="*/ 4910 w 100900"/>
                    <a:gd name="connsiteY100" fmla="*/ 14454 h 88458"/>
                    <a:gd name="connsiteX101" fmla="*/ 4078 w 100900"/>
                    <a:gd name="connsiteY101" fmla="*/ 12237 h 88458"/>
                    <a:gd name="connsiteX102" fmla="*/ 5464 w 100900"/>
                    <a:gd name="connsiteY102" fmla="*/ 10852 h 88458"/>
                    <a:gd name="connsiteX103" fmla="*/ 4078 w 100900"/>
                    <a:gd name="connsiteY103" fmla="*/ 8634 h 88458"/>
                    <a:gd name="connsiteX104" fmla="*/ 2415 w 100900"/>
                    <a:gd name="connsiteY104" fmla="*/ 8080 h 884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</a:cxnLst>
                  <a:rect l="l" t="t" r="r" b="b"/>
                  <a:pathLst>
                    <a:path w="100900" h="88458">
                      <a:moveTo>
                        <a:pt x="2415" y="7803"/>
                      </a:moveTo>
                      <a:cubicBezTo>
                        <a:pt x="2415" y="7803"/>
                        <a:pt x="2415" y="5863"/>
                        <a:pt x="2415" y="6695"/>
                      </a:cubicBezTo>
                      <a:cubicBezTo>
                        <a:pt x="2415" y="7526"/>
                        <a:pt x="1583" y="8634"/>
                        <a:pt x="1029" y="7803"/>
                      </a:cubicBezTo>
                      <a:cubicBezTo>
                        <a:pt x="475" y="6972"/>
                        <a:pt x="-635" y="6140"/>
                        <a:pt x="475" y="5863"/>
                      </a:cubicBezTo>
                      <a:cubicBezTo>
                        <a:pt x="1583" y="5863"/>
                        <a:pt x="1583" y="5863"/>
                        <a:pt x="1861" y="5032"/>
                      </a:cubicBezTo>
                      <a:cubicBezTo>
                        <a:pt x="1861" y="4478"/>
                        <a:pt x="1861" y="2815"/>
                        <a:pt x="1306" y="2538"/>
                      </a:cubicBezTo>
                      <a:cubicBezTo>
                        <a:pt x="752" y="2261"/>
                        <a:pt x="197" y="1983"/>
                        <a:pt x="475" y="1429"/>
                      </a:cubicBezTo>
                      <a:cubicBezTo>
                        <a:pt x="752" y="875"/>
                        <a:pt x="475" y="-233"/>
                        <a:pt x="1029" y="44"/>
                      </a:cubicBezTo>
                      <a:cubicBezTo>
                        <a:pt x="1583" y="321"/>
                        <a:pt x="3247" y="1706"/>
                        <a:pt x="3247" y="2538"/>
                      </a:cubicBezTo>
                      <a:cubicBezTo>
                        <a:pt x="3247" y="3369"/>
                        <a:pt x="3247" y="3369"/>
                        <a:pt x="3801" y="3646"/>
                      </a:cubicBezTo>
                      <a:cubicBezTo>
                        <a:pt x="4356" y="3924"/>
                        <a:pt x="4910" y="4201"/>
                        <a:pt x="5188" y="5309"/>
                      </a:cubicBezTo>
                      <a:cubicBezTo>
                        <a:pt x="5464" y="6417"/>
                        <a:pt x="5464" y="6417"/>
                        <a:pt x="6296" y="6695"/>
                      </a:cubicBezTo>
                      <a:cubicBezTo>
                        <a:pt x="7128" y="6695"/>
                        <a:pt x="7128" y="6695"/>
                        <a:pt x="7682" y="7526"/>
                      </a:cubicBezTo>
                      <a:cubicBezTo>
                        <a:pt x="8237" y="8080"/>
                        <a:pt x="7682" y="8634"/>
                        <a:pt x="8792" y="8080"/>
                      </a:cubicBezTo>
                      <a:cubicBezTo>
                        <a:pt x="9623" y="7526"/>
                        <a:pt x="9900" y="8080"/>
                        <a:pt x="10178" y="7249"/>
                      </a:cubicBezTo>
                      <a:cubicBezTo>
                        <a:pt x="10178" y="6417"/>
                        <a:pt x="10455" y="5863"/>
                        <a:pt x="11841" y="6140"/>
                      </a:cubicBezTo>
                      <a:cubicBezTo>
                        <a:pt x="13227" y="6417"/>
                        <a:pt x="12950" y="7249"/>
                        <a:pt x="14336" y="7526"/>
                      </a:cubicBezTo>
                      <a:cubicBezTo>
                        <a:pt x="15723" y="7803"/>
                        <a:pt x="16554" y="8357"/>
                        <a:pt x="17663" y="9189"/>
                      </a:cubicBezTo>
                      <a:cubicBezTo>
                        <a:pt x="18495" y="10020"/>
                        <a:pt x="19326" y="10020"/>
                        <a:pt x="20158" y="11683"/>
                      </a:cubicBezTo>
                      <a:cubicBezTo>
                        <a:pt x="20712" y="13345"/>
                        <a:pt x="21544" y="13345"/>
                        <a:pt x="24040" y="14731"/>
                      </a:cubicBezTo>
                      <a:cubicBezTo>
                        <a:pt x="26534" y="16117"/>
                        <a:pt x="26812" y="17780"/>
                        <a:pt x="27366" y="18611"/>
                      </a:cubicBezTo>
                      <a:cubicBezTo>
                        <a:pt x="27921" y="19442"/>
                        <a:pt x="27643" y="20551"/>
                        <a:pt x="29029" y="21105"/>
                      </a:cubicBezTo>
                      <a:cubicBezTo>
                        <a:pt x="30415" y="21659"/>
                        <a:pt x="32357" y="23599"/>
                        <a:pt x="34297" y="24153"/>
                      </a:cubicBezTo>
                      <a:cubicBezTo>
                        <a:pt x="35960" y="24708"/>
                        <a:pt x="34574" y="24708"/>
                        <a:pt x="37069" y="25539"/>
                      </a:cubicBezTo>
                      <a:cubicBezTo>
                        <a:pt x="39564" y="26370"/>
                        <a:pt x="42337" y="26924"/>
                        <a:pt x="42891" y="28310"/>
                      </a:cubicBezTo>
                      <a:cubicBezTo>
                        <a:pt x="43446" y="29696"/>
                        <a:pt x="42060" y="30527"/>
                        <a:pt x="42891" y="30804"/>
                      </a:cubicBezTo>
                      <a:cubicBezTo>
                        <a:pt x="43723" y="31081"/>
                        <a:pt x="45109" y="33298"/>
                        <a:pt x="46218" y="33021"/>
                      </a:cubicBezTo>
                      <a:cubicBezTo>
                        <a:pt x="47327" y="33021"/>
                        <a:pt x="48159" y="33575"/>
                        <a:pt x="48159" y="34684"/>
                      </a:cubicBezTo>
                      <a:cubicBezTo>
                        <a:pt x="48159" y="35793"/>
                        <a:pt x="47049" y="35238"/>
                        <a:pt x="47327" y="36070"/>
                      </a:cubicBezTo>
                      <a:cubicBezTo>
                        <a:pt x="47604" y="36901"/>
                        <a:pt x="47881" y="38286"/>
                        <a:pt x="48991" y="38564"/>
                      </a:cubicBezTo>
                      <a:cubicBezTo>
                        <a:pt x="50099" y="38564"/>
                        <a:pt x="48991" y="38564"/>
                        <a:pt x="49822" y="39672"/>
                      </a:cubicBezTo>
                      <a:cubicBezTo>
                        <a:pt x="50377" y="40503"/>
                        <a:pt x="50654" y="40503"/>
                        <a:pt x="51763" y="40781"/>
                      </a:cubicBezTo>
                      <a:cubicBezTo>
                        <a:pt x="52872" y="40781"/>
                        <a:pt x="54535" y="41335"/>
                        <a:pt x="54258" y="42721"/>
                      </a:cubicBezTo>
                      <a:cubicBezTo>
                        <a:pt x="54258" y="43829"/>
                        <a:pt x="54258" y="46046"/>
                        <a:pt x="55367" y="46046"/>
                      </a:cubicBezTo>
                      <a:cubicBezTo>
                        <a:pt x="56476" y="46046"/>
                        <a:pt x="58694" y="46046"/>
                        <a:pt x="59248" y="47154"/>
                      </a:cubicBezTo>
                      <a:cubicBezTo>
                        <a:pt x="59803" y="48263"/>
                        <a:pt x="59803" y="48817"/>
                        <a:pt x="60634" y="48817"/>
                      </a:cubicBezTo>
                      <a:cubicBezTo>
                        <a:pt x="61466" y="48817"/>
                        <a:pt x="61466" y="48817"/>
                        <a:pt x="61466" y="49649"/>
                      </a:cubicBezTo>
                      <a:cubicBezTo>
                        <a:pt x="61466" y="50480"/>
                        <a:pt x="61466" y="51311"/>
                        <a:pt x="61743" y="50480"/>
                      </a:cubicBezTo>
                      <a:cubicBezTo>
                        <a:pt x="62297" y="49649"/>
                        <a:pt x="62575" y="50480"/>
                        <a:pt x="63129" y="49926"/>
                      </a:cubicBezTo>
                      <a:cubicBezTo>
                        <a:pt x="63407" y="49371"/>
                        <a:pt x="64515" y="49926"/>
                        <a:pt x="64239" y="50480"/>
                      </a:cubicBezTo>
                      <a:cubicBezTo>
                        <a:pt x="64239" y="51034"/>
                        <a:pt x="64793" y="51034"/>
                        <a:pt x="64515" y="52142"/>
                      </a:cubicBezTo>
                      <a:cubicBezTo>
                        <a:pt x="64239" y="53251"/>
                        <a:pt x="63961" y="53528"/>
                        <a:pt x="65070" y="54083"/>
                      </a:cubicBezTo>
                      <a:cubicBezTo>
                        <a:pt x="65902" y="54637"/>
                        <a:pt x="66733" y="54914"/>
                        <a:pt x="66179" y="54083"/>
                      </a:cubicBezTo>
                      <a:cubicBezTo>
                        <a:pt x="65625" y="52974"/>
                        <a:pt x="65902" y="51311"/>
                        <a:pt x="66733" y="52142"/>
                      </a:cubicBezTo>
                      <a:cubicBezTo>
                        <a:pt x="67565" y="52974"/>
                        <a:pt x="68120" y="54637"/>
                        <a:pt x="69506" y="55191"/>
                      </a:cubicBezTo>
                      <a:cubicBezTo>
                        <a:pt x="70892" y="55745"/>
                        <a:pt x="72278" y="56299"/>
                        <a:pt x="73664" y="57131"/>
                      </a:cubicBezTo>
                      <a:cubicBezTo>
                        <a:pt x="75050" y="58239"/>
                        <a:pt x="76159" y="59070"/>
                        <a:pt x="76991" y="59070"/>
                      </a:cubicBezTo>
                      <a:cubicBezTo>
                        <a:pt x="77823" y="59070"/>
                        <a:pt x="78931" y="57962"/>
                        <a:pt x="78931" y="59348"/>
                      </a:cubicBezTo>
                      <a:cubicBezTo>
                        <a:pt x="78931" y="60733"/>
                        <a:pt x="78931" y="60179"/>
                        <a:pt x="80318" y="61288"/>
                      </a:cubicBezTo>
                      <a:cubicBezTo>
                        <a:pt x="81704" y="62396"/>
                        <a:pt x="80318" y="61842"/>
                        <a:pt x="81981" y="63227"/>
                      </a:cubicBezTo>
                      <a:cubicBezTo>
                        <a:pt x="83645" y="64613"/>
                        <a:pt x="83922" y="66830"/>
                        <a:pt x="85308" y="67939"/>
                      </a:cubicBezTo>
                      <a:cubicBezTo>
                        <a:pt x="86694" y="69047"/>
                        <a:pt x="88635" y="71264"/>
                        <a:pt x="89466" y="71264"/>
                      </a:cubicBezTo>
                      <a:cubicBezTo>
                        <a:pt x="90298" y="71264"/>
                        <a:pt x="91130" y="71264"/>
                        <a:pt x="90576" y="72095"/>
                      </a:cubicBezTo>
                      <a:cubicBezTo>
                        <a:pt x="90021" y="73204"/>
                        <a:pt x="90021" y="73204"/>
                        <a:pt x="90576" y="73204"/>
                      </a:cubicBezTo>
                      <a:cubicBezTo>
                        <a:pt x="91130" y="73204"/>
                        <a:pt x="93071" y="74312"/>
                        <a:pt x="93625" y="74867"/>
                      </a:cubicBezTo>
                      <a:cubicBezTo>
                        <a:pt x="94457" y="75421"/>
                        <a:pt x="96397" y="74312"/>
                        <a:pt x="96675" y="75698"/>
                      </a:cubicBezTo>
                      <a:cubicBezTo>
                        <a:pt x="97229" y="77083"/>
                        <a:pt x="98061" y="76806"/>
                        <a:pt x="98061" y="77915"/>
                      </a:cubicBezTo>
                      <a:cubicBezTo>
                        <a:pt x="98061" y="79023"/>
                        <a:pt x="100279" y="81240"/>
                        <a:pt x="100833" y="83180"/>
                      </a:cubicBezTo>
                      <a:cubicBezTo>
                        <a:pt x="101388" y="85120"/>
                        <a:pt x="98338" y="86783"/>
                        <a:pt x="98061" y="87614"/>
                      </a:cubicBezTo>
                      <a:cubicBezTo>
                        <a:pt x="98061" y="88446"/>
                        <a:pt x="97229" y="89000"/>
                        <a:pt x="96675" y="87614"/>
                      </a:cubicBezTo>
                      <a:cubicBezTo>
                        <a:pt x="96120" y="86229"/>
                        <a:pt x="95843" y="85397"/>
                        <a:pt x="95289" y="85952"/>
                      </a:cubicBezTo>
                      <a:cubicBezTo>
                        <a:pt x="94734" y="86783"/>
                        <a:pt x="94734" y="84289"/>
                        <a:pt x="94179" y="85397"/>
                      </a:cubicBezTo>
                      <a:cubicBezTo>
                        <a:pt x="93625" y="86506"/>
                        <a:pt x="95565" y="87614"/>
                        <a:pt x="94179" y="87614"/>
                      </a:cubicBezTo>
                      <a:cubicBezTo>
                        <a:pt x="92516" y="87614"/>
                        <a:pt x="91962" y="87060"/>
                        <a:pt x="90853" y="85952"/>
                      </a:cubicBezTo>
                      <a:cubicBezTo>
                        <a:pt x="89744" y="84843"/>
                        <a:pt x="89744" y="83457"/>
                        <a:pt x="88635" y="83734"/>
                      </a:cubicBezTo>
                      <a:cubicBezTo>
                        <a:pt x="87526" y="84011"/>
                        <a:pt x="86140" y="85120"/>
                        <a:pt x="85585" y="84289"/>
                      </a:cubicBezTo>
                      <a:cubicBezTo>
                        <a:pt x="85031" y="83457"/>
                        <a:pt x="86694" y="81795"/>
                        <a:pt x="85031" y="81795"/>
                      </a:cubicBezTo>
                      <a:cubicBezTo>
                        <a:pt x="83645" y="81795"/>
                        <a:pt x="82536" y="82626"/>
                        <a:pt x="81981" y="84011"/>
                      </a:cubicBezTo>
                      <a:cubicBezTo>
                        <a:pt x="81427" y="85397"/>
                        <a:pt x="81149" y="85952"/>
                        <a:pt x="80595" y="84566"/>
                      </a:cubicBezTo>
                      <a:cubicBezTo>
                        <a:pt x="80041" y="83180"/>
                        <a:pt x="81981" y="79855"/>
                        <a:pt x="80595" y="80132"/>
                      </a:cubicBezTo>
                      <a:cubicBezTo>
                        <a:pt x="79209" y="80132"/>
                        <a:pt x="78931" y="81795"/>
                        <a:pt x="76159" y="80132"/>
                      </a:cubicBezTo>
                      <a:cubicBezTo>
                        <a:pt x="73664" y="78469"/>
                        <a:pt x="71446" y="78469"/>
                        <a:pt x="71446" y="76252"/>
                      </a:cubicBezTo>
                      <a:cubicBezTo>
                        <a:pt x="71446" y="74312"/>
                        <a:pt x="72278" y="73204"/>
                        <a:pt x="71446" y="72372"/>
                      </a:cubicBezTo>
                      <a:cubicBezTo>
                        <a:pt x="70614" y="71541"/>
                        <a:pt x="71446" y="71541"/>
                        <a:pt x="69783" y="71264"/>
                      </a:cubicBezTo>
                      <a:cubicBezTo>
                        <a:pt x="68397" y="70987"/>
                        <a:pt x="68674" y="67662"/>
                        <a:pt x="67842" y="69324"/>
                      </a:cubicBezTo>
                      <a:cubicBezTo>
                        <a:pt x="67011" y="70987"/>
                        <a:pt x="66733" y="71264"/>
                        <a:pt x="65902" y="70433"/>
                      </a:cubicBezTo>
                      <a:cubicBezTo>
                        <a:pt x="64793" y="69601"/>
                        <a:pt x="65070" y="69878"/>
                        <a:pt x="63961" y="69601"/>
                      </a:cubicBezTo>
                      <a:cubicBezTo>
                        <a:pt x="62852" y="69324"/>
                        <a:pt x="63961" y="68216"/>
                        <a:pt x="62297" y="68216"/>
                      </a:cubicBezTo>
                      <a:cubicBezTo>
                        <a:pt x="60911" y="68216"/>
                        <a:pt x="61466" y="67107"/>
                        <a:pt x="60357" y="66830"/>
                      </a:cubicBezTo>
                      <a:cubicBezTo>
                        <a:pt x="59248" y="66553"/>
                        <a:pt x="60357" y="65167"/>
                        <a:pt x="58416" y="64890"/>
                      </a:cubicBezTo>
                      <a:cubicBezTo>
                        <a:pt x="56753" y="64336"/>
                        <a:pt x="58416" y="63782"/>
                        <a:pt x="56476" y="63505"/>
                      </a:cubicBezTo>
                      <a:cubicBezTo>
                        <a:pt x="54535" y="63227"/>
                        <a:pt x="52872" y="62950"/>
                        <a:pt x="50654" y="61842"/>
                      </a:cubicBezTo>
                      <a:cubicBezTo>
                        <a:pt x="48436" y="60733"/>
                        <a:pt x="48436" y="61288"/>
                        <a:pt x="48436" y="59348"/>
                      </a:cubicBezTo>
                      <a:cubicBezTo>
                        <a:pt x="48436" y="57408"/>
                        <a:pt x="48436" y="57408"/>
                        <a:pt x="47327" y="57685"/>
                      </a:cubicBezTo>
                      <a:cubicBezTo>
                        <a:pt x="46218" y="57962"/>
                        <a:pt x="43168" y="57408"/>
                        <a:pt x="41782" y="56022"/>
                      </a:cubicBezTo>
                      <a:cubicBezTo>
                        <a:pt x="40674" y="54637"/>
                        <a:pt x="39842" y="53251"/>
                        <a:pt x="38178" y="52697"/>
                      </a:cubicBezTo>
                      <a:cubicBezTo>
                        <a:pt x="36515" y="52142"/>
                        <a:pt x="37069" y="49649"/>
                        <a:pt x="35406" y="49649"/>
                      </a:cubicBezTo>
                      <a:cubicBezTo>
                        <a:pt x="33743" y="49649"/>
                        <a:pt x="32911" y="46877"/>
                        <a:pt x="32357" y="47432"/>
                      </a:cubicBezTo>
                      <a:cubicBezTo>
                        <a:pt x="31802" y="47986"/>
                        <a:pt x="32357" y="47986"/>
                        <a:pt x="30693" y="45769"/>
                      </a:cubicBezTo>
                      <a:cubicBezTo>
                        <a:pt x="29307" y="43829"/>
                        <a:pt x="27921" y="43275"/>
                        <a:pt x="27643" y="41335"/>
                      </a:cubicBezTo>
                      <a:cubicBezTo>
                        <a:pt x="27366" y="39395"/>
                        <a:pt x="26534" y="37178"/>
                        <a:pt x="25148" y="37732"/>
                      </a:cubicBezTo>
                      <a:cubicBezTo>
                        <a:pt x="23762" y="38286"/>
                        <a:pt x="22653" y="37178"/>
                        <a:pt x="22098" y="35515"/>
                      </a:cubicBezTo>
                      <a:cubicBezTo>
                        <a:pt x="21822" y="33852"/>
                        <a:pt x="21544" y="32190"/>
                        <a:pt x="19604" y="31913"/>
                      </a:cubicBezTo>
                      <a:cubicBezTo>
                        <a:pt x="17663" y="31913"/>
                        <a:pt x="18217" y="30804"/>
                        <a:pt x="17109" y="31081"/>
                      </a:cubicBezTo>
                      <a:cubicBezTo>
                        <a:pt x="15999" y="31081"/>
                        <a:pt x="14891" y="29696"/>
                        <a:pt x="14336" y="28310"/>
                      </a:cubicBezTo>
                      <a:cubicBezTo>
                        <a:pt x="13781" y="26924"/>
                        <a:pt x="13227" y="26647"/>
                        <a:pt x="12395" y="26647"/>
                      </a:cubicBezTo>
                      <a:cubicBezTo>
                        <a:pt x="11564" y="26647"/>
                        <a:pt x="11564" y="26093"/>
                        <a:pt x="12395" y="25816"/>
                      </a:cubicBezTo>
                      <a:cubicBezTo>
                        <a:pt x="12950" y="25816"/>
                        <a:pt x="13781" y="24985"/>
                        <a:pt x="12673" y="24153"/>
                      </a:cubicBezTo>
                      <a:cubicBezTo>
                        <a:pt x="11564" y="23322"/>
                        <a:pt x="11841" y="23599"/>
                        <a:pt x="11287" y="22213"/>
                      </a:cubicBezTo>
                      <a:cubicBezTo>
                        <a:pt x="10732" y="20551"/>
                        <a:pt x="9900" y="20273"/>
                        <a:pt x="7960" y="18611"/>
                      </a:cubicBezTo>
                      <a:cubicBezTo>
                        <a:pt x="6296" y="16948"/>
                        <a:pt x="4910" y="15840"/>
                        <a:pt x="4910" y="14454"/>
                      </a:cubicBezTo>
                      <a:cubicBezTo>
                        <a:pt x="4910" y="13068"/>
                        <a:pt x="3524" y="13068"/>
                        <a:pt x="4078" y="12237"/>
                      </a:cubicBezTo>
                      <a:cubicBezTo>
                        <a:pt x="4633" y="11406"/>
                        <a:pt x="5464" y="11683"/>
                        <a:pt x="5464" y="10852"/>
                      </a:cubicBezTo>
                      <a:cubicBezTo>
                        <a:pt x="5464" y="10020"/>
                        <a:pt x="4910" y="8634"/>
                        <a:pt x="4078" y="8634"/>
                      </a:cubicBezTo>
                      <a:cubicBezTo>
                        <a:pt x="3247" y="8634"/>
                        <a:pt x="2415" y="8911"/>
                        <a:pt x="2415" y="808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2834" name="Graphic 248">
                <a:extLst>
                  <a:ext uri="{FF2B5EF4-FFF2-40B4-BE49-F238E27FC236}">
                    <a16:creationId xmlns:a16="http://schemas.microsoft.com/office/drawing/2014/main" id="{70B9E5A1-D208-CC3D-63A7-CF2D9BD69B6E}"/>
                  </a:ext>
                </a:extLst>
              </p:cNvPr>
              <p:cNvGrpSpPr/>
              <p:nvPr/>
            </p:nvGrpSpPr>
            <p:grpSpPr>
              <a:xfrm>
                <a:off x="4408855" y="3060438"/>
                <a:ext cx="2426741" cy="2040525"/>
                <a:chOff x="5071620" y="3059319"/>
                <a:chExt cx="2426741" cy="2040525"/>
              </a:xfrm>
              <a:grpFill/>
            </p:grpSpPr>
            <p:sp>
              <p:nvSpPr>
                <p:cNvPr id="3696" name="Freeform 3695">
                  <a:extLst>
                    <a:ext uri="{FF2B5EF4-FFF2-40B4-BE49-F238E27FC236}">
                      <a16:creationId xmlns:a16="http://schemas.microsoft.com/office/drawing/2014/main" id="{8F15AEE2-12E4-C3DE-715F-56F97640DD70}"/>
                    </a:ext>
                  </a:extLst>
                </p:cNvPr>
                <p:cNvSpPr/>
                <p:nvPr/>
              </p:nvSpPr>
              <p:spPr>
                <a:xfrm>
                  <a:off x="6107089" y="3973806"/>
                  <a:ext cx="517969" cy="512504"/>
                </a:xfrm>
                <a:custGeom>
                  <a:avLst/>
                  <a:gdLst>
                    <a:gd name="connsiteX0" fmla="*/ 514547 w 517969"/>
                    <a:gd name="connsiteY0" fmla="*/ 95068 h 512504"/>
                    <a:gd name="connsiteX1" fmla="*/ 510111 w 517969"/>
                    <a:gd name="connsiteY1" fmla="*/ 98948 h 512504"/>
                    <a:gd name="connsiteX2" fmla="*/ 505952 w 517969"/>
                    <a:gd name="connsiteY2" fmla="*/ 100888 h 512504"/>
                    <a:gd name="connsiteX3" fmla="*/ 499853 w 517969"/>
                    <a:gd name="connsiteY3" fmla="*/ 105045 h 512504"/>
                    <a:gd name="connsiteX4" fmla="*/ 493477 w 517969"/>
                    <a:gd name="connsiteY4" fmla="*/ 110864 h 512504"/>
                    <a:gd name="connsiteX5" fmla="*/ 488764 w 517969"/>
                    <a:gd name="connsiteY5" fmla="*/ 113635 h 512504"/>
                    <a:gd name="connsiteX6" fmla="*/ 481001 w 517969"/>
                    <a:gd name="connsiteY6" fmla="*/ 125275 h 512504"/>
                    <a:gd name="connsiteX7" fmla="*/ 478506 w 517969"/>
                    <a:gd name="connsiteY7" fmla="*/ 131648 h 512504"/>
                    <a:gd name="connsiteX8" fmla="*/ 477397 w 517969"/>
                    <a:gd name="connsiteY8" fmla="*/ 137745 h 512504"/>
                    <a:gd name="connsiteX9" fmla="*/ 476288 w 517969"/>
                    <a:gd name="connsiteY9" fmla="*/ 142456 h 512504"/>
                    <a:gd name="connsiteX10" fmla="*/ 474902 w 517969"/>
                    <a:gd name="connsiteY10" fmla="*/ 155204 h 512504"/>
                    <a:gd name="connsiteX11" fmla="*/ 473793 w 517969"/>
                    <a:gd name="connsiteY11" fmla="*/ 162409 h 512504"/>
                    <a:gd name="connsiteX12" fmla="*/ 472130 w 517969"/>
                    <a:gd name="connsiteY12" fmla="*/ 172108 h 512504"/>
                    <a:gd name="connsiteX13" fmla="*/ 472130 w 517969"/>
                    <a:gd name="connsiteY13" fmla="*/ 180145 h 512504"/>
                    <a:gd name="connsiteX14" fmla="*/ 462427 w 517969"/>
                    <a:gd name="connsiteY14" fmla="*/ 193724 h 512504"/>
                    <a:gd name="connsiteX15" fmla="*/ 460209 w 517969"/>
                    <a:gd name="connsiteY15" fmla="*/ 204809 h 512504"/>
                    <a:gd name="connsiteX16" fmla="*/ 453555 w 517969"/>
                    <a:gd name="connsiteY16" fmla="*/ 217279 h 512504"/>
                    <a:gd name="connsiteX17" fmla="*/ 454387 w 517969"/>
                    <a:gd name="connsiteY17" fmla="*/ 218665 h 512504"/>
                    <a:gd name="connsiteX18" fmla="*/ 462427 w 517969"/>
                    <a:gd name="connsiteY18" fmla="*/ 244714 h 512504"/>
                    <a:gd name="connsiteX19" fmla="*/ 459931 w 517969"/>
                    <a:gd name="connsiteY19" fmla="*/ 249702 h 512504"/>
                    <a:gd name="connsiteX20" fmla="*/ 457159 w 517969"/>
                    <a:gd name="connsiteY20" fmla="*/ 255799 h 512504"/>
                    <a:gd name="connsiteX21" fmla="*/ 458545 w 517969"/>
                    <a:gd name="connsiteY21" fmla="*/ 260510 h 512504"/>
                    <a:gd name="connsiteX22" fmla="*/ 460486 w 517969"/>
                    <a:gd name="connsiteY22" fmla="*/ 266607 h 512504"/>
                    <a:gd name="connsiteX23" fmla="*/ 457436 w 517969"/>
                    <a:gd name="connsiteY23" fmla="*/ 272981 h 512504"/>
                    <a:gd name="connsiteX24" fmla="*/ 455496 w 517969"/>
                    <a:gd name="connsiteY24" fmla="*/ 278523 h 512504"/>
                    <a:gd name="connsiteX25" fmla="*/ 459377 w 517969"/>
                    <a:gd name="connsiteY25" fmla="*/ 284343 h 512504"/>
                    <a:gd name="connsiteX26" fmla="*/ 461872 w 517969"/>
                    <a:gd name="connsiteY26" fmla="*/ 288499 h 512504"/>
                    <a:gd name="connsiteX27" fmla="*/ 462981 w 517969"/>
                    <a:gd name="connsiteY27" fmla="*/ 292379 h 512504"/>
                    <a:gd name="connsiteX28" fmla="*/ 465753 w 517969"/>
                    <a:gd name="connsiteY28" fmla="*/ 299862 h 512504"/>
                    <a:gd name="connsiteX29" fmla="*/ 463535 w 517969"/>
                    <a:gd name="connsiteY29" fmla="*/ 307898 h 512504"/>
                    <a:gd name="connsiteX30" fmla="*/ 465476 w 517969"/>
                    <a:gd name="connsiteY30" fmla="*/ 316489 h 512504"/>
                    <a:gd name="connsiteX31" fmla="*/ 469358 w 517969"/>
                    <a:gd name="connsiteY31" fmla="*/ 323971 h 512504"/>
                    <a:gd name="connsiteX32" fmla="*/ 472407 w 517969"/>
                    <a:gd name="connsiteY32" fmla="*/ 326188 h 512504"/>
                    <a:gd name="connsiteX33" fmla="*/ 476843 w 517969"/>
                    <a:gd name="connsiteY33" fmla="*/ 328405 h 512504"/>
                    <a:gd name="connsiteX34" fmla="*/ 479893 w 517969"/>
                    <a:gd name="connsiteY34" fmla="*/ 332285 h 512504"/>
                    <a:gd name="connsiteX35" fmla="*/ 487100 w 517969"/>
                    <a:gd name="connsiteY35" fmla="*/ 338381 h 512504"/>
                    <a:gd name="connsiteX36" fmla="*/ 490150 w 517969"/>
                    <a:gd name="connsiteY36" fmla="*/ 351129 h 512504"/>
                    <a:gd name="connsiteX37" fmla="*/ 491259 w 517969"/>
                    <a:gd name="connsiteY37" fmla="*/ 357503 h 512504"/>
                    <a:gd name="connsiteX38" fmla="*/ 494863 w 517969"/>
                    <a:gd name="connsiteY38" fmla="*/ 362491 h 512504"/>
                    <a:gd name="connsiteX39" fmla="*/ 494586 w 517969"/>
                    <a:gd name="connsiteY39" fmla="*/ 368588 h 512504"/>
                    <a:gd name="connsiteX40" fmla="*/ 494586 w 517969"/>
                    <a:gd name="connsiteY40" fmla="*/ 370528 h 512504"/>
                    <a:gd name="connsiteX41" fmla="*/ 458268 w 517969"/>
                    <a:gd name="connsiteY41" fmla="*/ 375239 h 512504"/>
                    <a:gd name="connsiteX42" fmla="*/ 453278 w 517969"/>
                    <a:gd name="connsiteY42" fmla="*/ 381890 h 512504"/>
                    <a:gd name="connsiteX43" fmla="*/ 441911 w 517969"/>
                    <a:gd name="connsiteY43" fmla="*/ 391589 h 512504"/>
                    <a:gd name="connsiteX44" fmla="*/ 445515 w 517969"/>
                    <a:gd name="connsiteY44" fmla="*/ 404059 h 512504"/>
                    <a:gd name="connsiteX45" fmla="*/ 444961 w 517969"/>
                    <a:gd name="connsiteY45" fmla="*/ 416530 h 512504"/>
                    <a:gd name="connsiteX46" fmla="*/ 446901 w 517969"/>
                    <a:gd name="connsiteY46" fmla="*/ 431217 h 512504"/>
                    <a:gd name="connsiteX47" fmla="*/ 439416 w 517969"/>
                    <a:gd name="connsiteY47" fmla="*/ 461701 h 512504"/>
                    <a:gd name="connsiteX48" fmla="*/ 458823 w 517969"/>
                    <a:gd name="connsiteY48" fmla="*/ 481376 h 512504"/>
                    <a:gd name="connsiteX49" fmla="*/ 474070 w 517969"/>
                    <a:gd name="connsiteY49" fmla="*/ 477774 h 512504"/>
                    <a:gd name="connsiteX50" fmla="*/ 476288 w 517969"/>
                    <a:gd name="connsiteY50" fmla="*/ 507149 h 512504"/>
                    <a:gd name="connsiteX51" fmla="*/ 460209 w 517969"/>
                    <a:gd name="connsiteY51" fmla="*/ 511582 h 512504"/>
                    <a:gd name="connsiteX52" fmla="*/ 439971 w 517969"/>
                    <a:gd name="connsiteY52" fmla="*/ 486364 h 512504"/>
                    <a:gd name="connsiteX53" fmla="*/ 421950 w 517969"/>
                    <a:gd name="connsiteY53" fmla="*/ 480545 h 512504"/>
                    <a:gd name="connsiteX54" fmla="*/ 409198 w 517969"/>
                    <a:gd name="connsiteY54" fmla="*/ 461701 h 512504"/>
                    <a:gd name="connsiteX55" fmla="*/ 401158 w 517969"/>
                    <a:gd name="connsiteY55" fmla="*/ 469737 h 512504"/>
                    <a:gd name="connsiteX56" fmla="*/ 364285 w 517969"/>
                    <a:gd name="connsiteY56" fmla="*/ 466135 h 512504"/>
                    <a:gd name="connsiteX57" fmla="*/ 358186 w 517969"/>
                    <a:gd name="connsiteY57" fmla="*/ 456158 h 512504"/>
                    <a:gd name="connsiteX58" fmla="*/ 347651 w 517969"/>
                    <a:gd name="connsiteY58" fmla="*/ 453664 h 512504"/>
                    <a:gd name="connsiteX59" fmla="*/ 332127 w 517969"/>
                    <a:gd name="connsiteY59" fmla="*/ 456158 h 512504"/>
                    <a:gd name="connsiteX60" fmla="*/ 326305 w 517969"/>
                    <a:gd name="connsiteY60" fmla="*/ 442025 h 512504"/>
                    <a:gd name="connsiteX61" fmla="*/ 319651 w 517969"/>
                    <a:gd name="connsiteY61" fmla="*/ 445073 h 512504"/>
                    <a:gd name="connsiteX62" fmla="*/ 272521 w 517969"/>
                    <a:gd name="connsiteY62" fmla="*/ 447290 h 512504"/>
                    <a:gd name="connsiteX63" fmla="*/ 274739 w 517969"/>
                    <a:gd name="connsiteY63" fmla="*/ 429000 h 512504"/>
                    <a:gd name="connsiteX64" fmla="*/ 268917 w 517969"/>
                    <a:gd name="connsiteY64" fmla="*/ 412096 h 512504"/>
                    <a:gd name="connsiteX65" fmla="*/ 262541 w 517969"/>
                    <a:gd name="connsiteY65" fmla="*/ 401011 h 512504"/>
                    <a:gd name="connsiteX66" fmla="*/ 264204 w 517969"/>
                    <a:gd name="connsiteY66" fmla="*/ 370805 h 512504"/>
                    <a:gd name="connsiteX67" fmla="*/ 260878 w 517969"/>
                    <a:gd name="connsiteY67" fmla="*/ 364431 h 512504"/>
                    <a:gd name="connsiteX68" fmla="*/ 260323 w 517969"/>
                    <a:gd name="connsiteY68" fmla="*/ 344201 h 512504"/>
                    <a:gd name="connsiteX69" fmla="*/ 227332 w 517969"/>
                    <a:gd name="connsiteY69" fmla="*/ 344201 h 512504"/>
                    <a:gd name="connsiteX70" fmla="*/ 227332 w 517969"/>
                    <a:gd name="connsiteY70" fmla="*/ 334779 h 512504"/>
                    <a:gd name="connsiteX71" fmla="*/ 211252 w 517969"/>
                    <a:gd name="connsiteY71" fmla="*/ 334779 h 512504"/>
                    <a:gd name="connsiteX72" fmla="*/ 196004 w 517969"/>
                    <a:gd name="connsiteY72" fmla="*/ 357780 h 512504"/>
                    <a:gd name="connsiteX73" fmla="*/ 171331 w 517969"/>
                    <a:gd name="connsiteY73" fmla="*/ 362491 h 512504"/>
                    <a:gd name="connsiteX74" fmla="*/ 144162 w 517969"/>
                    <a:gd name="connsiteY74" fmla="*/ 365262 h 512504"/>
                    <a:gd name="connsiteX75" fmla="*/ 128082 w 517969"/>
                    <a:gd name="connsiteY75" fmla="*/ 330899 h 512504"/>
                    <a:gd name="connsiteX76" fmla="*/ 124755 w 517969"/>
                    <a:gd name="connsiteY76" fmla="*/ 307344 h 512504"/>
                    <a:gd name="connsiteX77" fmla="*/ 22733 w 517969"/>
                    <a:gd name="connsiteY77" fmla="*/ 303741 h 512504"/>
                    <a:gd name="connsiteX78" fmla="*/ 3050 w 517969"/>
                    <a:gd name="connsiteY78" fmla="*/ 315103 h 512504"/>
                    <a:gd name="connsiteX79" fmla="*/ 2218 w 517969"/>
                    <a:gd name="connsiteY79" fmla="*/ 314272 h 512504"/>
                    <a:gd name="connsiteX80" fmla="*/ 0 w 517969"/>
                    <a:gd name="connsiteY80" fmla="*/ 309561 h 512504"/>
                    <a:gd name="connsiteX81" fmla="*/ 1941 w 517969"/>
                    <a:gd name="connsiteY81" fmla="*/ 304295 h 512504"/>
                    <a:gd name="connsiteX82" fmla="*/ 2772 w 517969"/>
                    <a:gd name="connsiteY82" fmla="*/ 300416 h 512504"/>
                    <a:gd name="connsiteX83" fmla="*/ 10258 w 517969"/>
                    <a:gd name="connsiteY83" fmla="*/ 296259 h 512504"/>
                    <a:gd name="connsiteX84" fmla="*/ 25783 w 517969"/>
                    <a:gd name="connsiteY84" fmla="*/ 272149 h 512504"/>
                    <a:gd name="connsiteX85" fmla="*/ 25783 w 517969"/>
                    <a:gd name="connsiteY85" fmla="*/ 272149 h 512504"/>
                    <a:gd name="connsiteX86" fmla="*/ 37981 w 517969"/>
                    <a:gd name="connsiteY86" fmla="*/ 275198 h 512504"/>
                    <a:gd name="connsiteX87" fmla="*/ 46021 w 517969"/>
                    <a:gd name="connsiteY87" fmla="*/ 263558 h 512504"/>
                    <a:gd name="connsiteX88" fmla="*/ 63210 w 517969"/>
                    <a:gd name="connsiteY88" fmla="*/ 263558 h 512504"/>
                    <a:gd name="connsiteX89" fmla="*/ 73744 w 517969"/>
                    <a:gd name="connsiteY89" fmla="*/ 274089 h 512504"/>
                    <a:gd name="connsiteX90" fmla="*/ 88992 w 517969"/>
                    <a:gd name="connsiteY90" fmla="*/ 257462 h 512504"/>
                    <a:gd name="connsiteX91" fmla="*/ 109785 w 517969"/>
                    <a:gd name="connsiteY91" fmla="*/ 227810 h 512504"/>
                    <a:gd name="connsiteX92" fmla="*/ 116161 w 517969"/>
                    <a:gd name="connsiteY92" fmla="*/ 187073 h 512504"/>
                    <a:gd name="connsiteX93" fmla="*/ 150261 w 517969"/>
                    <a:gd name="connsiteY93" fmla="*/ 156589 h 512504"/>
                    <a:gd name="connsiteX94" fmla="*/ 157746 w 517969"/>
                    <a:gd name="connsiteY94" fmla="*/ 97563 h 512504"/>
                    <a:gd name="connsiteX95" fmla="*/ 175489 w 517969"/>
                    <a:gd name="connsiteY95" fmla="*/ 56826 h 512504"/>
                    <a:gd name="connsiteX96" fmla="*/ 174658 w 517969"/>
                    <a:gd name="connsiteY96" fmla="*/ 46572 h 512504"/>
                    <a:gd name="connsiteX97" fmla="*/ 177707 w 517969"/>
                    <a:gd name="connsiteY97" fmla="*/ 23017 h 512504"/>
                    <a:gd name="connsiteX98" fmla="*/ 201272 w 517969"/>
                    <a:gd name="connsiteY98" fmla="*/ 6944 h 512504"/>
                    <a:gd name="connsiteX99" fmla="*/ 218461 w 517969"/>
                    <a:gd name="connsiteY99" fmla="*/ 16643 h 512504"/>
                    <a:gd name="connsiteX100" fmla="*/ 280561 w 517969"/>
                    <a:gd name="connsiteY100" fmla="*/ 31607 h 512504"/>
                    <a:gd name="connsiteX101" fmla="*/ 281947 w 517969"/>
                    <a:gd name="connsiteY101" fmla="*/ 28836 h 512504"/>
                    <a:gd name="connsiteX102" fmla="*/ 293591 w 517969"/>
                    <a:gd name="connsiteY102" fmla="*/ 13872 h 512504"/>
                    <a:gd name="connsiteX103" fmla="*/ 310502 w 517969"/>
                    <a:gd name="connsiteY103" fmla="*/ 19969 h 512504"/>
                    <a:gd name="connsiteX104" fmla="*/ 336008 w 517969"/>
                    <a:gd name="connsiteY104" fmla="*/ 8329 h 512504"/>
                    <a:gd name="connsiteX105" fmla="*/ 356523 w 517969"/>
                    <a:gd name="connsiteY105" fmla="*/ 10269 h 512504"/>
                    <a:gd name="connsiteX106" fmla="*/ 365672 w 517969"/>
                    <a:gd name="connsiteY106" fmla="*/ 1124 h 512504"/>
                    <a:gd name="connsiteX107" fmla="*/ 375098 w 517969"/>
                    <a:gd name="connsiteY107" fmla="*/ 5558 h 512504"/>
                    <a:gd name="connsiteX108" fmla="*/ 387296 w 517969"/>
                    <a:gd name="connsiteY108" fmla="*/ 8884 h 512504"/>
                    <a:gd name="connsiteX109" fmla="*/ 399217 w 517969"/>
                    <a:gd name="connsiteY109" fmla="*/ 7775 h 512504"/>
                    <a:gd name="connsiteX110" fmla="*/ 411415 w 517969"/>
                    <a:gd name="connsiteY110" fmla="*/ 5281 h 512504"/>
                    <a:gd name="connsiteX111" fmla="*/ 416129 w 517969"/>
                    <a:gd name="connsiteY111" fmla="*/ 9161 h 512504"/>
                    <a:gd name="connsiteX112" fmla="*/ 440802 w 517969"/>
                    <a:gd name="connsiteY112" fmla="*/ 29390 h 512504"/>
                    <a:gd name="connsiteX113" fmla="*/ 453278 w 517969"/>
                    <a:gd name="connsiteY113" fmla="*/ 26619 h 512504"/>
                    <a:gd name="connsiteX114" fmla="*/ 465199 w 517969"/>
                    <a:gd name="connsiteY114" fmla="*/ 27451 h 512504"/>
                    <a:gd name="connsiteX115" fmla="*/ 480169 w 517969"/>
                    <a:gd name="connsiteY115" fmla="*/ 26342 h 512504"/>
                    <a:gd name="connsiteX116" fmla="*/ 489873 w 517969"/>
                    <a:gd name="connsiteY116" fmla="*/ 39921 h 512504"/>
                    <a:gd name="connsiteX117" fmla="*/ 497358 w 517969"/>
                    <a:gd name="connsiteY117" fmla="*/ 42415 h 512504"/>
                    <a:gd name="connsiteX118" fmla="*/ 501240 w 517969"/>
                    <a:gd name="connsiteY118" fmla="*/ 50175 h 512504"/>
                    <a:gd name="connsiteX119" fmla="*/ 505398 w 517969"/>
                    <a:gd name="connsiteY119" fmla="*/ 52669 h 512504"/>
                    <a:gd name="connsiteX120" fmla="*/ 505675 w 517969"/>
                    <a:gd name="connsiteY120" fmla="*/ 53223 h 512504"/>
                    <a:gd name="connsiteX121" fmla="*/ 503458 w 517969"/>
                    <a:gd name="connsiteY121" fmla="*/ 63754 h 512504"/>
                    <a:gd name="connsiteX122" fmla="*/ 508447 w 517969"/>
                    <a:gd name="connsiteY122" fmla="*/ 77610 h 512504"/>
                    <a:gd name="connsiteX123" fmla="*/ 510943 w 517969"/>
                    <a:gd name="connsiteY123" fmla="*/ 85646 h 512504"/>
                    <a:gd name="connsiteX124" fmla="*/ 517874 w 517969"/>
                    <a:gd name="connsiteY124" fmla="*/ 89249 h 512504"/>
                    <a:gd name="connsiteX125" fmla="*/ 514547 w 517969"/>
                    <a:gd name="connsiteY125" fmla="*/ 95346 h 5125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</a:cxnLst>
                  <a:rect l="l" t="t" r="r" b="b"/>
                  <a:pathLst>
                    <a:path w="517969" h="512504">
                      <a:moveTo>
                        <a:pt x="514547" y="95068"/>
                      </a:moveTo>
                      <a:cubicBezTo>
                        <a:pt x="513161" y="96454"/>
                        <a:pt x="511775" y="97840"/>
                        <a:pt x="510111" y="98948"/>
                      </a:cubicBezTo>
                      <a:cubicBezTo>
                        <a:pt x="508725" y="99779"/>
                        <a:pt x="507339" y="100056"/>
                        <a:pt x="505952" y="100888"/>
                      </a:cubicBezTo>
                      <a:cubicBezTo>
                        <a:pt x="503734" y="101997"/>
                        <a:pt x="501794" y="103382"/>
                        <a:pt x="499853" y="105045"/>
                      </a:cubicBezTo>
                      <a:cubicBezTo>
                        <a:pt x="497635" y="106985"/>
                        <a:pt x="495972" y="109202"/>
                        <a:pt x="493477" y="110864"/>
                      </a:cubicBezTo>
                      <a:cubicBezTo>
                        <a:pt x="491813" y="111696"/>
                        <a:pt x="490150" y="112250"/>
                        <a:pt x="488764" y="113635"/>
                      </a:cubicBezTo>
                      <a:cubicBezTo>
                        <a:pt x="485160" y="116961"/>
                        <a:pt x="482665" y="120564"/>
                        <a:pt x="481001" y="125275"/>
                      </a:cubicBezTo>
                      <a:cubicBezTo>
                        <a:pt x="480169" y="127215"/>
                        <a:pt x="479338" y="129432"/>
                        <a:pt x="478506" y="131648"/>
                      </a:cubicBezTo>
                      <a:cubicBezTo>
                        <a:pt x="477951" y="133588"/>
                        <a:pt x="477675" y="135805"/>
                        <a:pt x="477397" y="137745"/>
                      </a:cubicBezTo>
                      <a:cubicBezTo>
                        <a:pt x="477397" y="139408"/>
                        <a:pt x="476565" y="140794"/>
                        <a:pt x="476288" y="142456"/>
                      </a:cubicBezTo>
                      <a:cubicBezTo>
                        <a:pt x="476011" y="146613"/>
                        <a:pt x="475457" y="151047"/>
                        <a:pt x="474902" y="155204"/>
                      </a:cubicBezTo>
                      <a:cubicBezTo>
                        <a:pt x="474625" y="157698"/>
                        <a:pt x="474070" y="159915"/>
                        <a:pt x="473793" y="162409"/>
                      </a:cubicBezTo>
                      <a:cubicBezTo>
                        <a:pt x="472962" y="165735"/>
                        <a:pt x="472407" y="168783"/>
                        <a:pt x="472130" y="172108"/>
                      </a:cubicBezTo>
                      <a:cubicBezTo>
                        <a:pt x="472130" y="174325"/>
                        <a:pt x="471298" y="177928"/>
                        <a:pt x="472130" y="180145"/>
                      </a:cubicBezTo>
                      <a:cubicBezTo>
                        <a:pt x="472130" y="180145"/>
                        <a:pt x="462427" y="187904"/>
                        <a:pt x="462427" y="193724"/>
                      </a:cubicBezTo>
                      <a:cubicBezTo>
                        <a:pt x="462427" y="199543"/>
                        <a:pt x="464645" y="202869"/>
                        <a:pt x="460209" y="204809"/>
                      </a:cubicBezTo>
                      <a:cubicBezTo>
                        <a:pt x="455773" y="207026"/>
                        <a:pt x="448565" y="209520"/>
                        <a:pt x="453555" y="217279"/>
                      </a:cubicBezTo>
                      <a:cubicBezTo>
                        <a:pt x="453832" y="217833"/>
                        <a:pt x="454110" y="218111"/>
                        <a:pt x="454387" y="218665"/>
                      </a:cubicBezTo>
                      <a:cubicBezTo>
                        <a:pt x="459100" y="226147"/>
                        <a:pt x="463535" y="232798"/>
                        <a:pt x="462427" y="244714"/>
                      </a:cubicBezTo>
                      <a:cubicBezTo>
                        <a:pt x="461317" y="246100"/>
                        <a:pt x="460763" y="248317"/>
                        <a:pt x="459931" y="249702"/>
                      </a:cubicBezTo>
                      <a:cubicBezTo>
                        <a:pt x="458823" y="251642"/>
                        <a:pt x="457714" y="253859"/>
                        <a:pt x="457159" y="255799"/>
                      </a:cubicBezTo>
                      <a:cubicBezTo>
                        <a:pt x="456882" y="257462"/>
                        <a:pt x="457714" y="258847"/>
                        <a:pt x="458545" y="260510"/>
                      </a:cubicBezTo>
                      <a:cubicBezTo>
                        <a:pt x="459654" y="262450"/>
                        <a:pt x="460486" y="264390"/>
                        <a:pt x="460486" y="266607"/>
                      </a:cubicBezTo>
                      <a:cubicBezTo>
                        <a:pt x="460486" y="269101"/>
                        <a:pt x="458823" y="271041"/>
                        <a:pt x="457436" y="272981"/>
                      </a:cubicBezTo>
                      <a:cubicBezTo>
                        <a:pt x="456328" y="274643"/>
                        <a:pt x="454942" y="276306"/>
                        <a:pt x="455496" y="278523"/>
                      </a:cubicBezTo>
                      <a:cubicBezTo>
                        <a:pt x="456050" y="280740"/>
                        <a:pt x="457991" y="282680"/>
                        <a:pt x="459377" y="284343"/>
                      </a:cubicBezTo>
                      <a:cubicBezTo>
                        <a:pt x="460486" y="285728"/>
                        <a:pt x="461595" y="286837"/>
                        <a:pt x="461872" y="288499"/>
                      </a:cubicBezTo>
                      <a:cubicBezTo>
                        <a:pt x="461872" y="289885"/>
                        <a:pt x="462427" y="290994"/>
                        <a:pt x="462981" y="292379"/>
                      </a:cubicBezTo>
                      <a:cubicBezTo>
                        <a:pt x="463813" y="294319"/>
                        <a:pt x="466308" y="297644"/>
                        <a:pt x="465753" y="299862"/>
                      </a:cubicBezTo>
                      <a:cubicBezTo>
                        <a:pt x="464922" y="302633"/>
                        <a:pt x="463535" y="305127"/>
                        <a:pt x="463535" y="307898"/>
                      </a:cubicBezTo>
                      <a:cubicBezTo>
                        <a:pt x="463535" y="310946"/>
                        <a:pt x="464367" y="313718"/>
                        <a:pt x="465476" y="316489"/>
                      </a:cubicBezTo>
                      <a:cubicBezTo>
                        <a:pt x="466585" y="318983"/>
                        <a:pt x="467694" y="321754"/>
                        <a:pt x="469358" y="323971"/>
                      </a:cubicBezTo>
                      <a:cubicBezTo>
                        <a:pt x="470189" y="325080"/>
                        <a:pt x="471298" y="325634"/>
                        <a:pt x="472407" y="326188"/>
                      </a:cubicBezTo>
                      <a:cubicBezTo>
                        <a:pt x="473793" y="326742"/>
                        <a:pt x="475734" y="327296"/>
                        <a:pt x="476843" y="328405"/>
                      </a:cubicBezTo>
                      <a:cubicBezTo>
                        <a:pt x="477951" y="329514"/>
                        <a:pt x="478506" y="331176"/>
                        <a:pt x="479893" y="332285"/>
                      </a:cubicBezTo>
                      <a:cubicBezTo>
                        <a:pt x="482387" y="334502"/>
                        <a:pt x="484882" y="335610"/>
                        <a:pt x="487100" y="338381"/>
                      </a:cubicBezTo>
                      <a:cubicBezTo>
                        <a:pt x="489873" y="342261"/>
                        <a:pt x="490705" y="346418"/>
                        <a:pt x="490150" y="351129"/>
                      </a:cubicBezTo>
                      <a:cubicBezTo>
                        <a:pt x="489873" y="353346"/>
                        <a:pt x="489873" y="355563"/>
                        <a:pt x="491259" y="357503"/>
                      </a:cubicBezTo>
                      <a:cubicBezTo>
                        <a:pt x="492368" y="359165"/>
                        <a:pt x="494031" y="360551"/>
                        <a:pt x="494863" y="362491"/>
                      </a:cubicBezTo>
                      <a:cubicBezTo>
                        <a:pt x="495695" y="364431"/>
                        <a:pt x="494863" y="366648"/>
                        <a:pt x="494586" y="368588"/>
                      </a:cubicBezTo>
                      <a:cubicBezTo>
                        <a:pt x="494586" y="369142"/>
                        <a:pt x="494586" y="369973"/>
                        <a:pt x="494586" y="370528"/>
                      </a:cubicBezTo>
                      <a:cubicBezTo>
                        <a:pt x="494586" y="370528"/>
                        <a:pt x="466862" y="373299"/>
                        <a:pt x="458268" y="375239"/>
                      </a:cubicBezTo>
                      <a:cubicBezTo>
                        <a:pt x="449674" y="377178"/>
                        <a:pt x="454387" y="377456"/>
                        <a:pt x="453278" y="381890"/>
                      </a:cubicBezTo>
                      <a:cubicBezTo>
                        <a:pt x="452446" y="386323"/>
                        <a:pt x="450783" y="384384"/>
                        <a:pt x="441911" y="391589"/>
                      </a:cubicBezTo>
                      <a:cubicBezTo>
                        <a:pt x="433040" y="398794"/>
                        <a:pt x="443020" y="400457"/>
                        <a:pt x="445515" y="404059"/>
                      </a:cubicBezTo>
                      <a:cubicBezTo>
                        <a:pt x="447733" y="407662"/>
                        <a:pt x="447456" y="411542"/>
                        <a:pt x="444961" y="416530"/>
                      </a:cubicBezTo>
                      <a:cubicBezTo>
                        <a:pt x="442743" y="421518"/>
                        <a:pt x="444129" y="423181"/>
                        <a:pt x="446901" y="431217"/>
                      </a:cubicBezTo>
                      <a:cubicBezTo>
                        <a:pt x="449674" y="439254"/>
                        <a:pt x="439416" y="454218"/>
                        <a:pt x="439416" y="461701"/>
                      </a:cubicBezTo>
                      <a:cubicBezTo>
                        <a:pt x="439416" y="469183"/>
                        <a:pt x="451892" y="476942"/>
                        <a:pt x="458823" y="481376"/>
                      </a:cubicBezTo>
                      <a:cubicBezTo>
                        <a:pt x="465476" y="485810"/>
                        <a:pt x="469080" y="482208"/>
                        <a:pt x="474070" y="477774"/>
                      </a:cubicBezTo>
                      <a:cubicBezTo>
                        <a:pt x="479061" y="473340"/>
                        <a:pt x="476288" y="496895"/>
                        <a:pt x="476288" y="507149"/>
                      </a:cubicBezTo>
                      <a:cubicBezTo>
                        <a:pt x="476288" y="517402"/>
                        <a:pt x="467140" y="509366"/>
                        <a:pt x="460209" y="511582"/>
                      </a:cubicBezTo>
                      <a:cubicBezTo>
                        <a:pt x="453278" y="513800"/>
                        <a:pt x="446070" y="493015"/>
                        <a:pt x="439971" y="486364"/>
                      </a:cubicBezTo>
                      <a:cubicBezTo>
                        <a:pt x="433871" y="479713"/>
                        <a:pt x="431099" y="481376"/>
                        <a:pt x="421950" y="480545"/>
                      </a:cubicBezTo>
                      <a:cubicBezTo>
                        <a:pt x="412801" y="479713"/>
                        <a:pt x="412247" y="466689"/>
                        <a:pt x="409198" y="461701"/>
                      </a:cubicBezTo>
                      <a:cubicBezTo>
                        <a:pt x="405871" y="456713"/>
                        <a:pt x="401435" y="463918"/>
                        <a:pt x="401158" y="469737"/>
                      </a:cubicBezTo>
                      <a:cubicBezTo>
                        <a:pt x="400603" y="475280"/>
                        <a:pt x="368721" y="468074"/>
                        <a:pt x="364285" y="466135"/>
                      </a:cubicBezTo>
                      <a:cubicBezTo>
                        <a:pt x="359850" y="464195"/>
                        <a:pt x="358464" y="459484"/>
                        <a:pt x="358186" y="456158"/>
                      </a:cubicBezTo>
                      <a:cubicBezTo>
                        <a:pt x="358186" y="452833"/>
                        <a:pt x="351533" y="451447"/>
                        <a:pt x="347651" y="453664"/>
                      </a:cubicBezTo>
                      <a:cubicBezTo>
                        <a:pt x="344048" y="455881"/>
                        <a:pt x="336840" y="455327"/>
                        <a:pt x="332127" y="456158"/>
                      </a:cubicBezTo>
                      <a:cubicBezTo>
                        <a:pt x="327414" y="456990"/>
                        <a:pt x="331295" y="445905"/>
                        <a:pt x="326305" y="442025"/>
                      </a:cubicBezTo>
                      <a:cubicBezTo>
                        <a:pt x="321314" y="438145"/>
                        <a:pt x="319651" y="445073"/>
                        <a:pt x="319651" y="445073"/>
                      </a:cubicBezTo>
                      <a:cubicBezTo>
                        <a:pt x="319651" y="445073"/>
                        <a:pt x="271967" y="453941"/>
                        <a:pt x="272521" y="447290"/>
                      </a:cubicBezTo>
                      <a:cubicBezTo>
                        <a:pt x="273353" y="440639"/>
                        <a:pt x="275571" y="432326"/>
                        <a:pt x="274739" y="429000"/>
                      </a:cubicBezTo>
                      <a:cubicBezTo>
                        <a:pt x="273908" y="425675"/>
                        <a:pt x="272798" y="414036"/>
                        <a:pt x="268917" y="412096"/>
                      </a:cubicBezTo>
                      <a:cubicBezTo>
                        <a:pt x="265036" y="410156"/>
                        <a:pt x="262264" y="409325"/>
                        <a:pt x="262541" y="401011"/>
                      </a:cubicBezTo>
                      <a:cubicBezTo>
                        <a:pt x="263095" y="392974"/>
                        <a:pt x="265313" y="372467"/>
                        <a:pt x="264204" y="370805"/>
                      </a:cubicBezTo>
                      <a:cubicBezTo>
                        <a:pt x="263095" y="369142"/>
                        <a:pt x="260600" y="368034"/>
                        <a:pt x="260878" y="364431"/>
                      </a:cubicBezTo>
                      <a:cubicBezTo>
                        <a:pt x="260878" y="360828"/>
                        <a:pt x="260323" y="344201"/>
                        <a:pt x="260323" y="344201"/>
                      </a:cubicBezTo>
                      <a:lnTo>
                        <a:pt x="227332" y="344201"/>
                      </a:lnTo>
                      <a:lnTo>
                        <a:pt x="227332" y="334779"/>
                      </a:lnTo>
                      <a:lnTo>
                        <a:pt x="211252" y="334779"/>
                      </a:lnTo>
                      <a:cubicBezTo>
                        <a:pt x="192955" y="334224"/>
                        <a:pt x="197668" y="348635"/>
                        <a:pt x="196004" y="357780"/>
                      </a:cubicBezTo>
                      <a:cubicBezTo>
                        <a:pt x="194064" y="366925"/>
                        <a:pt x="177430" y="361383"/>
                        <a:pt x="171331" y="362491"/>
                      </a:cubicBezTo>
                      <a:cubicBezTo>
                        <a:pt x="165232" y="363322"/>
                        <a:pt x="148320" y="365539"/>
                        <a:pt x="144162" y="365262"/>
                      </a:cubicBezTo>
                      <a:cubicBezTo>
                        <a:pt x="140003" y="365262"/>
                        <a:pt x="133904" y="338381"/>
                        <a:pt x="128082" y="330899"/>
                      </a:cubicBezTo>
                      <a:cubicBezTo>
                        <a:pt x="122261" y="323694"/>
                        <a:pt x="123647" y="313718"/>
                        <a:pt x="124755" y="307344"/>
                      </a:cubicBezTo>
                      <a:cubicBezTo>
                        <a:pt x="125864" y="300970"/>
                        <a:pt x="34654" y="303187"/>
                        <a:pt x="22733" y="303741"/>
                      </a:cubicBezTo>
                      <a:cubicBezTo>
                        <a:pt x="11089" y="304295"/>
                        <a:pt x="3327" y="314549"/>
                        <a:pt x="3050" y="315103"/>
                      </a:cubicBezTo>
                      <a:cubicBezTo>
                        <a:pt x="2772" y="314826"/>
                        <a:pt x="2495" y="314549"/>
                        <a:pt x="2218" y="314272"/>
                      </a:cubicBezTo>
                      <a:cubicBezTo>
                        <a:pt x="1109" y="312886"/>
                        <a:pt x="0" y="311224"/>
                        <a:pt x="0" y="309561"/>
                      </a:cubicBezTo>
                      <a:cubicBezTo>
                        <a:pt x="0" y="307621"/>
                        <a:pt x="1109" y="305958"/>
                        <a:pt x="1941" y="304295"/>
                      </a:cubicBezTo>
                      <a:cubicBezTo>
                        <a:pt x="2495" y="302910"/>
                        <a:pt x="2772" y="301524"/>
                        <a:pt x="2772" y="300416"/>
                      </a:cubicBezTo>
                      <a:cubicBezTo>
                        <a:pt x="3327" y="300416"/>
                        <a:pt x="10535" y="302910"/>
                        <a:pt x="10258" y="296259"/>
                      </a:cubicBezTo>
                      <a:cubicBezTo>
                        <a:pt x="9980" y="289331"/>
                        <a:pt x="4436" y="274921"/>
                        <a:pt x="25783" y="272149"/>
                      </a:cubicBezTo>
                      <a:lnTo>
                        <a:pt x="25783" y="272149"/>
                      </a:lnTo>
                      <a:cubicBezTo>
                        <a:pt x="30496" y="276029"/>
                        <a:pt x="35486" y="279077"/>
                        <a:pt x="37981" y="275198"/>
                      </a:cubicBezTo>
                      <a:cubicBezTo>
                        <a:pt x="42139" y="268824"/>
                        <a:pt x="40199" y="264390"/>
                        <a:pt x="46021" y="263558"/>
                      </a:cubicBezTo>
                      <a:cubicBezTo>
                        <a:pt x="51843" y="262727"/>
                        <a:pt x="62932" y="257739"/>
                        <a:pt x="63210" y="263558"/>
                      </a:cubicBezTo>
                      <a:cubicBezTo>
                        <a:pt x="63210" y="269378"/>
                        <a:pt x="61546" y="286560"/>
                        <a:pt x="73744" y="274089"/>
                      </a:cubicBezTo>
                      <a:cubicBezTo>
                        <a:pt x="85943" y="261619"/>
                        <a:pt x="82338" y="261065"/>
                        <a:pt x="88992" y="257462"/>
                      </a:cubicBezTo>
                      <a:cubicBezTo>
                        <a:pt x="95646" y="253859"/>
                        <a:pt x="112003" y="246377"/>
                        <a:pt x="109785" y="227810"/>
                      </a:cubicBezTo>
                      <a:cubicBezTo>
                        <a:pt x="107567" y="209520"/>
                        <a:pt x="107289" y="193170"/>
                        <a:pt x="116161" y="187073"/>
                      </a:cubicBezTo>
                      <a:cubicBezTo>
                        <a:pt x="125033" y="181253"/>
                        <a:pt x="146657" y="170168"/>
                        <a:pt x="150261" y="156589"/>
                      </a:cubicBezTo>
                      <a:cubicBezTo>
                        <a:pt x="154142" y="143010"/>
                        <a:pt x="154974" y="103936"/>
                        <a:pt x="157746" y="97563"/>
                      </a:cubicBezTo>
                      <a:cubicBezTo>
                        <a:pt x="160241" y="91189"/>
                        <a:pt x="176321" y="66248"/>
                        <a:pt x="175489" y="56826"/>
                      </a:cubicBezTo>
                      <a:cubicBezTo>
                        <a:pt x="175489" y="54054"/>
                        <a:pt x="174935" y="50452"/>
                        <a:pt x="174658" y="46572"/>
                      </a:cubicBezTo>
                      <a:cubicBezTo>
                        <a:pt x="174103" y="37427"/>
                        <a:pt x="173826" y="26619"/>
                        <a:pt x="177707" y="23017"/>
                      </a:cubicBezTo>
                      <a:cubicBezTo>
                        <a:pt x="183252" y="17751"/>
                        <a:pt x="196282" y="6112"/>
                        <a:pt x="201272" y="6944"/>
                      </a:cubicBezTo>
                      <a:cubicBezTo>
                        <a:pt x="206262" y="7775"/>
                        <a:pt x="213193" y="10546"/>
                        <a:pt x="218461" y="16643"/>
                      </a:cubicBezTo>
                      <a:cubicBezTo>
                        <a:pt x="223728" y="22740"/>
                        <a:pt x="243966" y="35487"/>
                        <a:pt x="280561" y="31607"/>
                      </a:cubicBezTo>
                      <a:cubicBezTo>
                        <a:pt x="280561" y="30776"/>
                        <a:pt x="281115" y="29945"/>
                        <a:pt x="281947" y="28836"/>
                      </a:cubicBezTo>
                      <a:cubicBezTo>
                        <a:pt x="287492" y="21631"/>
                        <a:pt x="288601" y="9992"/>
                        <a:pt x="293591" y="13872"/>
                      </a:cubicBezTo>
                      <a:cubicBezTo>
                        <a:pt x="298581" y="17751"/>
                        <a:pt x="302740" y="24402"/>
                        <a:pt x="310502" y="19969"/>
                      </a:cubicBezTo>
                      <a:cubicBezTo>
                        <a:pt x="318265" y="15534"/>
                        <a:pt x="333790" y="4727"/>
                        <a:pt x="336008" y="8329"/>
                      </a:cubicBezTo>
                      <a:cubicBezTo>
                        <a:pt x="338226" y="11932"/>
                        <a:pt x="354860" y="16366"/>
                        <a:pt x="356523" y="10269"/>
                      </a:cubicBezTo>
                      <a:cubicBezTo>
                        <a:pt x="358186" y="4172"/>
                        <a:pt x="361791" y="-2756"/>
                        <a:pt x="365672" y="1124"/>
                      </a:cubicBezTo>
                      <a:cubicBezTo>
                        <a:pt x="369276" y="5004"/>
                        <a:pt x="370662" y="5558"/>
                        <a:pt x="375098" y="5558"/>
                      </a:cubicBezTo>
                      <a:cubicBezTo>
                        <a:pt x="379533" y="5558"/>
                        <a:pt x="385356" y="6667"/>
                        <a:pt x="387296" y="8884"/>
                      </a:cubicBezTo>
                      <a:cubicBezTo>
                        <a:pt x="389237" y="11100"/>
                        <a:pt x="396445" y="10823"/>
                        <a:pt x="399217" y="7775"/>
                      </a:cubicBezTo>
                      <a:cubicBezTo>
                        <a:pt x="401158" y="5558"/>
                        <a:pt x="406702" y="3341"/>
                        <a:pt x="411415" y="5281"/>
                      </a:cubicBezTo>
                      <a:cubicBezTo>
                        <a:pt x="413079" y="5835"/>
                        <a:pt x="414743" y="7221"/>
                        <a:pt x="416129" y="9161"/>
                      </a:cubicBezTo>
                      <a:cubicBezTo>
                        <a:pt x="421396" y="16643"/>
                        <a:pt x="434149" y="32716"/>
                        <a:pt x="440802" y="29390"/>
                      </a:cubicBezTo>
                      <a:cubicBezTo>
                        <a:pt x="447456" y="26065"/>
                        <a:pt x="448565" y="24402"/>
                        <a:pt x="453278" y="26619"/>
                      </a:cubicBezTo>
                      <a:cubicBezTo>
                        <a:pt x="458268" y="28836"/>
                        <a:pt x="461041" y="30499"/>
                        <a:pt x="465199" y="27451"/>
                      </a:cubicBezTo>
                      <a:cubicBezTo>
                        <a:pt x="469358" y="24402"/>
                        <a:pt x="479338" y="22462"/>
                        <a:pt x="480169" y="26342"/>
                      </a:cubicBezTo>
                      <a:cubicBezTo>
                        <a:pt x="481001" y="30222"/>
                        <a:pt x="485160" y="39367"/>
                        <a:pt x="489873" y="39921"/>
                      </a:cubicBezTo>
                      <a:cubicBezTo>
                        <a:pt x="494586" y="40475"/>
                        <a:pt x="496804" y="39367"/>
                        <a:pt x="497358" y="42415"/>
                      </a:cubicBezTo>
                      <a:cubicBezTo>
                        <a:pt x="497913" y="45464"/>
                        <a:pt x="497913" y="50175"/>
                        <a:pt x="501240" y="50175"/>
                      </a:cubicBezTo>
                      <a:cubicBezTo>
                        <a:pt x="502903" y="50175"/>
                        <a:pt x="504566" y="51283"/>
                        <a:pt x="505398" y="52669"/>
                      </a:cubicBezTo>
                      <a:cubicBezTo>
                        <a:pt x="505398" y="52669"/>
                        <a:pt x="505398" y="52946"/>
                        <a:pt x="505675" y="53223"/>
                      </a:cubicBezTo>
                      <a:cubicBezTo>
                        <a:pt x="507616" y="57103"/>
                        <a:pt x="503734" y="60151"/>
                        <a:pt x="503458" y="63754"/>
                      </a:cubicBezTo>
                      <a:cubicBezTo>
                        <a:pt x="503458" y="68742"/>
                        <a:pt x="507339" y="72622"/>
                        <a:pt x="508447" y="77610"/>
                      </a:cubicBezTo>
                      <a:cubicBezTo>
                        <a:pt x="509002" y="80104"/>
                        <a:pt x="507893" y="84538"/>
                        <a:pt x="510943" y="85646"/>
                      </a:cubicBezTo>
                      <a:cubicBezTo>
                        <a:pt x="513161" y="86478"/>
                        <a:pt x="517319" y="85923"/>
                        <a:pt x="517874" y="89249"/>
                      </a:cubicBezTo>
                      <a:cubicBezTo>
                        <a:pt x="518428" y="92020"/>
                        <a:pt x="516487" y="93683"/>
                        <a:pt x="514547" y="95346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697" name="Freeform 3696">
                  <a:extLst>
                    <a:ext uri="{FF2B5EF4-FFF2-40B4-BE49-F238E27FC236}">
                      <a16:creationId xmlns:a16="http://schemas.microsoft.com/office/drawing/2014/main" id="{677F92BC-8FAF-CA27-0E8F-0A028430B1BC}"/>
                    </a:ext>
                  </a:extLst>
                </p:cNvPr>
                <p:cNvSpPr/>
                <p:nvPr/>
              </p:nvSpPr>
              <p:spPr>
                <a:xfrm>
                  <a:off x="6764646" y="3627696"/>
                  <a:ext cx="180522" cy="155033"/>
                </a:xfrm>
                <a:custGeom>
                  <a:avLst/>
                  <a:gdLst>
                    <a:gd name="connsiteX0" fmla="*/ 179968 w 180522"/>
                    <a:gd name="connsiteY0" fmla="*/ 147152 h 155033"/>
                    <a:gd name="connsiteX1" fmla="*/ 173037 w 180522"/>
                    <a:gd name="connsiteY1" fmla="*/ 151863 h 155033"/>
                    <a:gd name="connsiteX2" fmla="*/ 168878 w 180522"/>
                    <a:gd name="connsiteY2" fmla="*/ 154911 h 155033"/>
                    <a:gd name="connsiteX3" fmla="*/ 160284 w 180522"/>
                    <a:gd name="connsiteY3" fmla="*/ 151586 h 155033"/>
                    <a:gd name="connsiteX4" fmla="*/ 126461 w 180522"/>
                    <a:gd name="connsiteY4" fmla="*/ 112789 h 155033"/>
                    <a:gd name="connsiteX5" fmla="*/ 112600 w 180522"/>
                    <a:gd name="connsiteY5" fmla="*/ 104475 h 155033"/>
                    <a:gd name="connsiteX6" fmla="*/ 102342 w 180522"/>
                    <a:gd name="connsiteY6" fmla="*/ 96716 h 155033"/>
                    <a:gd name="connsiteX7" fmla="*/ 87371 w 180522"/>
                    <a:gd name="connsiteY7" fmla="*/ 93944 h 155033"/>
                    <a:gd name="connsiteX8" fmla="*/ 79886 w 180522"/>
                    <a:gd name="connsiteY8" fmla="*/ 97824 h 155033"/>
                    <a:gd name="connsiteX9" fmla="*/ 72123 w 180522"/>
                    <a:gd name="connsiteY9" fmla="*/ 94221 h 155033"/>
                    <a:gd name="connsiteX10" fmla="*/ 59648 w 180522"/>
                    <a:gd name="connsiteY10" fmla="*/ 98656 h 155033"/>
                    <a:gd name="connsiteX11" fmla="*/ 44400 w 180522"/>
                    <a:gd name="connsiteY11" fmla="*/ 88956 h 155033"/>
                    <a:gd name="connsiteX12" fmla="*/ 31924 w 180522"/>
                    <a:gd name="connsiteY12" fmla="*/ 99487 h 155033"/>
                    <a:gd name="connsiteX13" fmla="*/ 24717 w 180522"/>
                    <a:gd name="connsiteY13" fmla="*/ 100318 h 155033"/>
                    <a:gd name="connsiteX14" fmla="*/ 18340 w 180522"/>
                    <a:gd name="connsiteY14" fmla="*/ 103090 h 155033"/>
                    <a:gd name="connsiteX15" fmla="*/ 4755 w 180522"/>
                    <a:gd name="connsiteY15" fmla="*/ 103921 h 155033"/>
                    <a:gd name="connsiteX16" fmla="*/ 3092 w 180522"/>
                    <a:gd name="connsiteY16" fmla="*/ 103367 h 155033"/>
                    <a:gd name="connsiteX17" fmla="*/ 3092 w 180522"/>
                    <a:gd name="connsiteY17" fmla="*/ 103367 h 155033"/>
                    <a:gd name="connsiteX18" fmla="*/ 42 w 180522"/>
                    <a:gd name="connsiteY18" fmla="*/ 82582 h 155033"/>
                    <a:gd name="connsiteX19" fmla="*/ 8637 w 180522"/>
                    <a:gd name="connsiteY19" fmla="*/ 56533 h 155033"/>
                    <a:gd name="connsiteX20" fmla="*/ 13627 w 180522"/>
                    <a:gd name="connsiteY20" fmla="*/ 29375 h 155033"/>
                    <a:gd name="connsiteX21" fmla="*/ 25825 w 180522"/>
                    <a:gd name="connsiteY21" fmla="*/ 26050 h 155033"/>
                    <a:gd name="connsiteX22" fmla="*/ 38855 w 180522"/>
                    <a:gd name="connsiteY22" fmla="*/ 15242 h 155033"/>
                    <a:gd name="connsiteX23" fmla="*/ 49113 w 180522"/>
                    <a:gd name="connsiteY23" fmla="*/ 11916 h 155033"/>
                    <a:gd name="connsiteX24" fmla="*/ 57985 w 180522"/>
                    <a:gd name="connsiteY24" fmla="*/ 0 h 155033"/>
                    <a:gd name="connsiteX25" fmla="*/ 58262 w 180522"/>
                    <a:gd name="connsiteY25" fmla="*/ 554 h 155033"/>
                    <a:gd name="connsiteX26" fmla="*/ 63252 w 180522"/>
                    <a:gd name="connsiteY26" fmla="*/ 4988 h 155033"/>
                    <a:gd name="connsiteX27" fmla="*/ 66856 w 180522"/>
                    <a:gd name="connsiteY27" fmla="*/ 13302 h 155033"/>
                    <a:gd name="connsiteX28" fmla="*/ 72955 w 180522"/>
                    <a:gd name="connsiteY28" fmla="*/ 29929 h 155033"/>
                    <a:gd name="connsiteX29" fmla="*/ 80995 w 180522"/>
                    <a:gd name="connsiteY29" fmla="*/ 62630 h 155033"/>
                    <a:gd name="connsiteX30" fmla="*/ 89035 w 180522"/>
                    <a:gd name="connsiteY30" fmla="*/ 74546 h 155033"/>
                    <a:gd name="connsiteX31" fmla="*/ 96520 w 180522"/>
                    <a:gd name="connsiteY31" fmla="*/ 77872 h 155033"/>
                    <a:gd name="connsiteX32" fmla="*/ 105669 w 180522"/>
                    <a:gd name="connsiteY32" fmla="*/ 83691 h 155033"/>
                    <a:gd name="connsiteX33" fmla="*/ 123135 w 180522"/>
                    <a:gd name="connsiteY33" fmla="*/ 90619 h 155033"/>
                    <a:gd name="connsiteX34" fmla="*/ 127293 w 180522"/>
                    <a:gd name="connsiteY34" fmla="*/ 92559 h 155033"/>
                    <a:gd name="connsiteX35" fmla="*/ 130342 w 180522"/>
                    <a:gd name="connsiteY35" fmla="*/ 97547 h 155033"/>
                    <a:gd name="connsiteX36" fmla="*/ 137273 w 180522"/>
                    <a:gd name="connsiteY36" fmla="*/ 106969 h 155033"/>
                    <a:gd name="connsiteX37" fmla="*/ 147531 w 180522"/>
                    <a:gd name="connsiteY37" fmla="*/ 113620 h 155033"/>
                    <a:gd name="connsiteX38" fmla="*/ 156680 w 180522"/>
                    <a:gd name="connsiteY38" fmla="*/ 120548 h 155033"/>
                    <a:gd name="connsiteX39" fmla="*/ 163334 w 180522"/>
                    <a:gd name="connsiteY39" fmla="*/ 131633 h 155033"/>
                    <a:gd name="connsiteX40" fmla="*/ 178582 w 180522"/>
                    <a:gd name="connsiteY40" fmla="*/ 145766 h 155033"/>
                    <a:gd name="connsiteX41" fmla="*/ 180522 w 180522"/>
                    <a:gd name="connsiteY41" fmla="*/ 147429 h 1550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</a:cxnLst>
                  <a:rect l="l" t="t" r="r" b="b"/>
                  <a:pathLst>
                    <a:path w="180522" h="155033">
                      <a:moveTo>
                        <a:pt x="179968" y="147152"/>
                      </a:moveTo>
                      <a:cubicBezTo>
                        <a:pt x="179968" y="147152"/>
                        <a:pt x="174423" y="149646"/>
                        <a:pt x="173037" y="151863"/>
                      </a:cubicBezTo>
                      <a:cubicBezTo>
                        <a:pt x="171928" y="154080"/>
                        <a:pt x="172205" y="155466"/>
                        <a:pt x="168878" y="154911"/>
                      </a:cubicBezTo>
                      <a:cubicBezTo>
                        <a:pt x="166660" y="154634"/>
                        <a:pt x="162779" y="150477"/>
                        <a:pt x="160284" y="151586"/>
                      </a:cubicBezTo>
                      <a:cubicBezTo>
                        <a:pt x="160284" y="151586"/>
                        <a:pt x="130066" y="117500"/>
                        <a:pt x="126461" y="112789"/>
                      </a:cubicBezTo>
                      <a:cubicBezTo>
                        <a:pt x="122857" y="108355"/>
                        <a:pt x="117035" y="106138"/>
                        <a:pt x="112600" y="104475"/>
                      </a:cubicBezTo>
                      <a:cubicBezTo>
                        <a:pt x="107887" y="103090"/>
                        <a:pt x="104283" y="100041"/>
                        <a:pt x="102342" y="96716"/>
                      </a:cubicBezTo>
                      <a:cubicBezTo>
                        <a:pt x="100401" y="93113"/>
                        <a:pt x="88757" y="95053"/>
                        <a:pt x="87371" y="93944"/>
                      </a:cubicBezTo>
                      <a:cubicBezTo>
                        <a:pt x="85985" y="92836"/>
                        <a:pt x="83490" y="95330"/>
                        <a:pt x="79886" y="97824"/>
                      </a:cubicBezTo>
                      <a:cubicBezTo>
                        <a:pt x="76282" y="100041"/>
                        <a:pt x="73509" y="97824"/>
                        <a:pt x="72123" y="94221"/>
                      </a:cubicBezTo>
                      <a:cubicBezTo>
                        <a:pt x="70737" y="90896"/>
                        <a:pt x="64361" y="96439"/>
                        <a:pt x="59648" y="98656"/>
                      </a:cubicBezTo>
                      <a:cubicBezTo>
                        <a:pt x="54657" y="100872"/>
                        <a:pt x="49390" y="95053"/>
                        <a:pt x="44400" y="88956"/>
                      </a:cubicBezTo>
                      <a:cubicBezTo>
                        <a:pt x="39410" y="82582"/>
                        <a:pt x="33865" y="95053"/>
                        <a:pt x="31924" y="99487"/>
                      </a:cubicBezTo>
                      <a:cubicBezTo>
                        <a:pt x="29706" y="103921"/>
                        <a:pt x="26934" y="102258"/>
                        <a:pt x="24717" y="100318"/>
                      </a:cubicBezTo>
                      <a:cubicBezTo>
                        <a:pt x="22499" y="98378"/>
                        <a:pt x="21112" y="100318"/>
                        <a:pt x="18340" y="103090"/>
                      </a:cubicBezTo>
                      <a:cubicBezTo>
                        <a:pt x="15845" y="105861"/>
                        <a:pt x="9746" y="103921"/>
                        <a:pt x="4755" y="103921"/>
                      </a:cubicBezTo>
                      <a:cubicBezTo>
                        <a:pt x="-234" y="103921"/>
                        <a:pt x="3647" y="103921"/>
                        <a:pt x="3092" y="103367"/>
                      </a:cubicBezTo>
                      <a:lnTo>
                        <a:pt x="3092" y="103367"/>
                      </a:lnTo>
                      <a:cubicBezTo>
                        <a:pt x="42" y="100872"/>
                        <a:pt x="597" y="90896"/>
                        <a:pt x="42" y="82582"/>
                      </a:cubicBezTo>
                      <a:cubicBezTo>
                        <a:pt x="-512" y="72883"/>
                        <a:pt x="4478" y="62352"/>
                        <a:pt x="8637" y="56533"/>
                      </a:cubicBezTo>
                      <a:cubicBezTo>
                        <a:pt x="12795" y="50713"/>
                        <a:pt x="13627" y="35195"/>
                        <a:pt x="13627" y="29375"/>
                      </a:cubicBezTo>
                      <a:cubicBezTo>
                        <a:pt x="13627" y="23555"/>
                        <a:pt x="21667" y="26050"/>
                        <a:pt x="25825" y="26050"/>
                      </a:cubicBezTo>
                      <a:cubicBezTo>
                        <a:pt x="29984" y="26050"/>
                        <a:pt x="37747" y="17736"/>
                        <a:pt x="38855" y="15242"/>
                      </a:cubicBezTo>
                      <a:cubicBezTo>
                        <a:pt x="39965" y="12748"/>
                        <a:pt x="44400" y="12470"/>
                        <a:pt x="49113" y="11916"/>
                      </a:cubicBezTo>
                      <a:cubicBezTo>
                        <a:pt x="54103" y="11639"/>
                        <a:pt x="57985" y="0"/>
                        <a:pt x="57985" y="0"/>
                      </a:cubicBezTo>
                      <a:cubicBezTo>
                        <a:pt x="57985" y="0"/>
                        <a:pt x="57985" y="277"/>
                        <a:pt x="58262" y="554"/>
                      </a:cubicBezTo>
                      <a:cubicBezTo>
                        <a:pt x="59648" y="2217"/>
                        <a:pt x="61866" y="3326"/>
                        <a:pt x="63252" y="4988"/>
                      </a:cubicBezTo>
                      <a:cubicBezTo>
                        <a:pt x="65192" y="7482"/>
                        <a:pt x="66024" y="10531"/>
                        <a:pt x="66856" y="13302"/>
                      </a:cubicBezTo>
                      <a:cubicBezTo>
                        <a:pt x="68519" y="18844"/>
                        <a:pt x="71015" y="24110"/>
                        <a:pt x="72955" y="29929"/>
                      </a:cubicBezTo>
                      <a:cubicBezTo>
                        <a:pt x="76559" y="40737"/>
                        <a:pt x="77668" y="51822"/>
                        <a:pt x="80995" y="62630"/>
                      </a:cubicBezTo>
                      <a:cubicBezTo>
                        <a:pt x="82381" y="67064"/>
                        <a:pt x="84876" y="71775"/>
                        <a:pt x="89035" y="74546"/>
                      </a:cubicBezTo>
                      <a:cubicBezTo>
                        <a:pt x="91253" y="75931"/>
                        <a:pt x="94025" y="76763"/>
                        <a:pt x="96520" y="77872"/>
                      </a:cubicBezTo>
                      <a:cubicBezTo>
                        <a:pt x="99847" y="79257"/>
                        <a:pt x="102619" y="81751"/>
                        <a:pt x="105669" y="83691"/>
                      </a:cubicBezTo>
                      <a:cubicBezTo>
                        <a:pt x="110936" y="87571"/>
                        <a:pt x="117313" y="87848"/>
                        <a:pt x="123135" y="90619"/>
                      </a:cubicBezTo>
                      <a:cubicBezTo>
                        <a:pt x="124521" y="91173"/>
                        <a:pt x="126184" y="91728"/>
                        <a:pt x="127293" y="92559"/>
                      </a:cubicBezTo>
                      <a:cubicBezTo>
                        <a:pt x="128402" y="93667"/>
                        <a:pt x="129234" y="95884"/>
                        <a:pt x="130342" y="97547"/>
                      </a:cubicBezTo>
                      <a:cubicBezTo>
                        <a:pt x="132283" y="100872"/>
                        <a:pt x="134501" y="104198"/>
                        <a:pt x="137273" y="106969"/>
                      </a:cubicBezTo>
                      <a:cubicBezTo>
                        <a:pt x="140046" y="109741"/>
                        <a:pt x="143927" y="111403"/>
                        <a:pt x="147531" y="113620"/>
                      </a:cubicBezTo>
                      <a:cubicBezTo>
                        <a:pt x="150858" y="115560"/>
                        <a:pt x="154185" y="117500"/>
                        <a:pt x="156680" y="120548"/>
                      </a:cubicBezTo>
                      <a:cubicBezTo>
                        <a:pt x="159175" y="123874"/>
                        <a:pt x="161116" y="128031"/>
                        <a:pt x="163334" y="131633"/>
                      </a:cubicBezTo>
                      <a:cubicBezTo>
                        <a:pt x="167215" y="137730"/>
                        <a:pt x="173037" y="141332"/>
                        <a:pt x="178582" y="145766"/>
                      </a:cubicBezTo>
                      <a:cubicBezTo>
                        <a:pt x="179136" y="146320"/>
                        <a:pt x="179690" y="146875"/>
                        <a:pt x="180522" y="147429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698" name="Freeform 3697">
                  <a:extLst>
                    <a:ext uri="{FF2B5EF4-FFF2-40B4-BE49-F238E27FC236}">
                      <a16:creationId xmlns:a16="http://schemas.microsoft.com/office/drawing/2014/main" id="{5D2C7075-3319-18F3-7926-1B5E831ED4BC}"/>
                    </a:ext>
                  </a:extLst>
                </p:cNvPr>
                <p:cNvSpPr/>
                <p:nvPr/>
              </p:nvSpPr>
              <p:spPr>
                <a:xfrm>
                  <a:off x="6413707" y="3785620"/>
                  <a:ext cx="337952" cy="240577"/>
                </a:xfrm>
                <a:custGeom>
                  <a:avLst/>
                  <a:gdLst>
                    <a:gd name="connsiteX0" fmla="*/ 337675 w 337952"/>
                    <a:gd name="connsiteY0" fmla="*/ 208154 h 240577"/>
                    <a:gd name="connsiteX1" fmla="*/ 296367 w 337952"/>
                    <a:gd name="connsiteY1" fmla="*/ 208154 h 240577"/>
                    <a:gd name="connsiteX2" fmla="*/ 283337 w 337952"/>
                    <a:gd name="connsiteY2" fmla="*/ 218962 h 240577"/>
                    <a:gd name="connsiteX3" fmla="*/ 275020 w 337952"/>
                    <a:gd name="connsiteY3" fmla="*/ 229216 h 240577"/>
                    <a:gd name="connsiteX4" fmla="*/ 258663 w 337952"/>
                    <a:gd name="connsiteY4" fmla="*/ 226998 h 240577"/>
                    <a:gd name="connsiteX5" fmla="*/ 243693 w 337952"/>
                    <a:gd name="connsiteY5" fmla="*/ 231710 h 240577"/>
                    <a:gd name="connsiteX6" fmla="*/ 237870 w 337952"/>
                    <a:gd name="connsiteY6" fmla="*/ 236421 h 240577"/>
                    <a:gd name="connsiteX7" fmla="*/ 226781 w 337952"/>
                    <a:gd name="connsiteY7" fmla="*/ 230878 h 240577"/>
                    <a:gd name="connsiteX8" fmla="*/ 218742 w 337952"/>
                    <a:gd name="connsiteY8" fmla="*/ 234204 h 240577"/>
                    <a:gd name="connsiteX9" fmla="*/ 205989 w 337952"/>
                    <a:gd name="connsiteY9" fmla="*/ 231987 h 240577"/>
                    <a:gd name="connsiteX10" fmla="*/ 198503 w 337952"/>
                    <a:gd name="connsiteY10" fmla="*/ 240578 h 240577"/>
                    <a:gd name="connsiteX11" fmla="*/ 194345 w 337952"/>
                    <a:gd name="connsiteY11" fmla="*/ 238083 h 240577"/>
                    <a:gd name="connsiteX12" fmla="*/ 190464 w 337952"/>
                    <a:gd name="connsiteY12" fmla="*/ 230324 h 240577"/>
                    <a:gd name="connsiteX13" fmla="*/ 182979 w 337952"/>
                    <a:gd name="connsiteY13" fmla="*/ 227830 h 240577"/>
                    <a:gd name="connsiteX14" fmla="*/ 173275 w 337952"/>
                    <a:gd name="connsiteY14" fmla="*/ 214251 h 240577"/>
                    <a:gd name="connsiteX15" fmla="*/ 158304 w 337952"/>
                    <a:gd name="connsiteY15" fmla="*/ 215359 h 240577"/>
                    <a:gd name="connsiteX16" fmla="*/ 146383 w 337952"/>
                    <a:gd name="connsiteY16" fmla="*/ 214528 h 240577"/>
                    <a:gd name="connsiteX17" fmla="*/ 133908 w 337952"/>
                    <a:gd name="connsiteY17" fmla="*/ 217299 h 240577"/>
                    <a:gd name="connsiteX18" fmla="*/ 109234 w 337952"/>
                    <a:gd name="connsiteY18" fmla="*/ 197070 h 240577"/>
                    <a:gd name="connsiteX19" fmla="*/ 104521 w 337952"/>
                    <a:gd name="connsiteY19" fmla="*/ 193190 h 240577"/>
                    <a:gd name="connsiteX20" fmla="*/ 99531 w 337952"/>
                    <a:gd name="connsiteY20" fmla="*/ 178779 h 240577"/>
                    <a:gd name="connsiteX21" fmla="*/ 77075 w 337952"/>
                    <a:gd name="connsiteY21" fmla="*/ 163815 h 240577"/>
                    <a:gd name="connsiteX22" fmla="*/ 74302 w 337952"/>
                    <a:gd name="connsiteY22" fmla="*/ 148019 h 240577"/>
                    <a:gd name="connsiteX23" fmla="*/ 48797 w 337952"/>
                    <a:gd name="connsiteY23" fmla="*/ 125295 h 240577"/>
                    <a:gd name="connsiteX24" fmla="*/ 34103 w 337952"/>
                    <a:gd name="connsiteY24" fmla="*/ 111439 h 240577"/>
                    <a:gd name="connsiteX25" fmla="*/ 19687 w 337952"/>
                    <a:gd name="connsiteY25" fmla="*/ 107836 h 240577"/>
                    <a:gd name="connsiteX26" fmla="*/ 16638 w 337952"/>
                    <a:gd name="connsiteY26" fmla="*/ 98137 h 240577"/>
                    <a:gd name="connsiteX27" fmla="*/ 4 w 337952"/>
                    <a:gd name="connsiteY27" fmla="*/ 94534 h 240577"/>
                    <a:gd name="connsiteX28" fmla="*/ 835 w 337952"/>
                    <a:gd name="connsiteY28" fmla="*/ 83450 h 240577"/>
                    <a:gd name="connsiteX29" fmla="*/ 5826 w 337952"/>
                    <a:gd name="connsiteY29" fmla="*/ 74304 h 240577"/>
                    <a:gd name="connsiteX30" fmla="*/ 5549 w 337952"/>
                    <a:gd name="connsiteY30" fmla="*/ 72365 h 240577"/>
                    <a:gd name="connsiteX31" fmla="*/ 17192 w 337952"/>
                    <a:gd name="connsiteY31" fmla="*/ 69870 h 240577"/>
                    <a:gd name="connsiteX32" fmla="*/ 26618 w 337952"/>
                    <a:gd name="connsiteY32" fmla="*/ 66822 h 240577"/>
                    <a:gd name="connsiteX33" fmla="*/ 42698 w 337952"/>
                    <a:gd name="connsiteY33" fmla="*/ 63497 h 240577"/>
                    <a:gd name="connsiteX34" fmla="*/ 45193 w 337952"/>
                    <a:gd name="connsiteY34" fmla="*/ 52966 h 240577"/>
                    <a:gd name="connsiteX35" fmla="*/ 67926 w 337952"/>
                    <a:gd name="connsiteY35" fmla="*/ 54074 h 240577"/>
                    <a:gd name="connsiteX36" fmla="*/ 80956 w 337952"/>
                    <a:gd name="connsiteY36" fmla="*/ 75967 h 240577"/>
                    <a:gd name="connsiteX37" fmla="*/ 98422 w 337952"/>
                    <a:gd name="connsiteY37" fmla="*/ 71533 h 240577"/>
                    <a:gd name="connsiteX38" fmla="*/ 119769 w 337952"/>
                    <a:gd name="connsiteY38" fmla="*/ 72642 h 240577"/>
                    <a:gd name="connsiteX39" fmla="*/ 127254 w 337952"/>
                    <a:gd name="connsiteY39" fmla="*/ 80678 h 240577"/>
                    <a:gd name="connsiteX40" fmla="*/ 142502 w 337952"/>
                    <a:gd name="connsiteY40" fmla="*/ 78738 h 240577"/>
                    <a:gd name="connsiteX41" fmla="*/ 149711 w 337952"/>
                    <a:gd name="connsiteY41" fmla="*/ 70702 h 240577"/>
                    <a:gd name="connsiteX42" fmla="*/ 164127 w 337952"/>
                    <a:gd name="connsiteY42" fmla="*/ 66268 h 240577"/>
                    <a:gd name="connsiteX43" fmla="*/ 167176 w 337952"/>
                    <a:gd name="connsiteY43" fmla="*/ 56291 h 240577"/>
                    <a:gd name="connsiteX44" fmla="*/ 182147 w 337952"/>
                    <a:gd name="connsiteY44" fmla="*/ 57677 h 240577"/>
                    <a:gd name="connsiteX45" fmla="*/ 197395 w 337952"/>
                    <a:gd name="connsiteY45" fmla="*/ 70148 h 240577"/>
                    <a:gd name="connsiteX46" fmla="*/ 214861 w 337952"/>
                    <a:gd name="connsiteY46" fmla="*/ 64328 h 240577"/>
                    <a:gd name="connsiteX47" fmla="*/ 232881 w 337952"/>
                    <a:gd name="connsiteY47" fmla="*/ 40773 h 240577"/>
                    <a:gd name="connsiteX48" fmla="*/ 242307 w 337952"/>
                    <a:gd name="connsiteY48" fmla="*/ 32459 h 240577"/>
                    <a:gd name="connsiteX49" fmla="*/ 239812 w 337952"/>
                    <a:gd name="connsiteY49" fmla="*/ 21928 h 240577"/>
                    <a:gd name="connsiteX50" fmla="*/ 239812 w 337952"/>
                    <a:gd name="connsiteY50" fmla="*/ 15000 h 240577"/>
                    <a:gd name="connsiteX51" fmla="*/ 237870 w 337952"/>
                    <a:gd name="connsiteY51" fmla="*/ 9458 h 240577"/>
                    <a:gd name="connsiteX52" fmla="*/ 250624 w 337952"/>
                    <a:gd name="connsiteY52" fmla="*/ 7518 h 240577"/>
                    <a:gd name="connsiteX53" fmla="*/ 252287 w 337952"/>
                    <a:gd name="connsiteY53" fmla="*/ 867 h 240577"/>
                    <a:gd name="connsiteX54" fmla="*/ 264763 w 337952"/>
                    <a:gd name="connsiteY54" fmla="*/ 3915 h 240577"/>
                    <a:gd name="connsiteX55" fmla="*/ 260604 w 337952"/>
                    <a:gd name="connsiteY55" fmla="*/ 17771 h 240577"/>
                    <a:gd name="connsiteX56" fmla="*/ 264208 w 337952"/>
                    <a:gd name="connsiteY56" fmla="*/ 26917 h 240577"/>
                    <a:gd name="connsiteX57" fmla="*/ 266149 w 337952"/>
                    <a:gd name="connsiteY57" fmla="*/ 42989 h 240577"/>
                    <a:gd name="connsiteX58" fmla="*/ 283060 w 337952"/>
                    <a:gd name="connsiteY58" fmla="*/ 61280 h 240577"/>
                    <a:gd name="connsiteX59" fmla="*/ 281674 w 337952"/>
                    <a:gd name="connsiteY59" fmla="*/ 74581 h 240577"/>
                    <a:gd name="connsiteX60" fmla="*/ 287496 w 337952"/>
                    <a:gd name="connsiteY60" fmla="*/ 78461 h 240577"/>
                    <a:gd name="connsiteX61" fmla="*/ 289159 w 337952"/>
                    <a:gd name="connsiteY61" fmla="*/ 82895 h 240577"/>
                    <a:gd name="connsiteX62" fmla="*/ 283060 w 337952"/>
                    <a:gd name="connsiteY62" fmla="*/ 104234 h 240577"/>
                    <a:gd name="connsiteX63" fmla="*/ 262267 w 337952"/>
                    <a:gd name="connsiteY63" fmla="*/ 107282 h 240577"/>
                    <a:gd name="connsiteX64" fmla="*/ 261159 w 337952"/>
                    <a:gd name="connsiteY64" fmla="*/ 120861 h 240577"/>
                    <a:gd name="connsiteX65" fmla="*/ 278347 w 337952"/>
                    <a:gd name="connsiteY65" fmla="*/ 129452 h 240577"/>
                    <a:gd name="connsiteX66" fmla="*/ 309120 w 337952"/>
                    <a:gd name="connsiteY66" fmla="*/ 164369 h 240577"/>
                    <a:gd name="connsiteX67" fmla="*/ 318823 w 337952"/>
                    <a:gd name="connsiteY67" fmla="*/ 185430 h 240577"/>
                    <a:gd name="connsiteX68" fmla="*/ 334902 w 337952"/>
                    <a:gd name="connsiteY68" fmla="*/ 192913 h 240577"/>
                    <a:gd name="connsiteX69" fmla="*/ 331853 w 337952"/>
                    <a:gd name="connsiteY69" fmla="*/ 202335 h 240577"/>
                    <a:gd name="connsiteX70" fmla="*/ 337952 w 337952"/>
                    <a:gd name="connsiteY70" fmla="*/ 208708 h 2405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</a:cxnLst>
                  <a:rect l="l" t="t" r="r" b="b"/>
                  <a:pathLst>
                    <a:path w="337952" h="240577">
                      <a:moveTo>
                        <a:pt x="337675" y="208154"/>
                      </a:moveTo>
                      <a:lnTo>
                        <a:pt x="296367" y="208154"/>
                      </a:lnTo>
                      <a:cubicBezTo>
                        <a:pt x="293317" y="208154"/>
                        <a:pt x="288050" y="213419"/>
                        <a:pt x="283337" y="218962"/>
                      </a:cubicBezTo>
                      <a:cubicBezTo>
                        <a:pt x="279733" y="223119"/>
                        <a:pt x="276683" y="227553"/>
                        <a:pt x="275020" y="229216"/>
                      </a:cubicBezTo>
                      <a:cubicBezTo>
                        <a:pt x="271416" y="233372"/>
                        <a:pt x="261990" y="229216"/>
                        <a:pt x="258663" y="226998"/>
                      </a:cubicBezTo>
                      <a:cubicBezTo>
                        <a:pt x="255336" y="224782"/>
                        <a:pt x="248960" y="231710"/>
                        <a:pt x="243693" y="231710"/>
                      </a:cubicBezTo>
                      <a:cubicBezTo>
                        <a:pt x="238426" y="231710"/>
                        <a:pt x="241475" y="231710"/>
                        <a:pt x="237870" y="236421"/>
                      </a:cubicBezTo>
                      <a:cubicBezTo>
                        <a:pt x="233989" y="241132"/>
                        <a:pt x="227059" y="233649"/>
                        <a:pt x="226781" y="230878"/>
                      </a:cubicBezTo>
                      <a:cubicBezTo>
                        <a:pt x="226227" y="228107"/>
                        <a:pt x="224009" y="230878"/>
                        <a:pt x="218742" y="234204"/>
                      </a:cubicBezTo>
                      <a:cubicBezTo>
                        <a:pt x="213474" y="237529"/>
                        <a:pt x="210147" y="232541"/>
                        <a:pt x="205989" y="231987"/>
                      </a:cubicBezTo>
                      <a:cubicBezTo>
                        <a:pt x="201830" y="231432"/>
                        <a:pt x="198503" y="240578"/>
                        <a:pt x="198503" y="240578"/>
                      </a:cubicBezTo>
                      <a:cubicBezTo>
                        <a:pt x="197672" y="239192"/>
                        <a:pt x="196285" y="238083"/>
                        <a:pt x="194345" y="238083"/>
                      </a:cubicBezTo>
                      <a:cubicBezTo>
                        <a:pt x="191018" y="238083"/>
                        <a:pt x="191296" y="233372"/>
                        <a:pt x="190464" y="230324"/>
                      </a:cubicBezTo>
                      <a:cubicBezTo>
                        <a:pt x="189632" y="227276"/>
                        <a:pt x="187692" y="228384"/>
                        <a:pt x="182979" y="227830"/>
                      </a:cubicBezTo>
                      <a:cubicBezTo>
                        <a:pt x="178265" y="227276"/>
                        <a:pt x="174107" y="218131"/>
                        <a:pt x="173275" y="214251"/>
                      </a:cubicBezTo>
                      <a:cubicBezTo>
                        <a:pt x="172444" y="210371"/>
                        <a:pt x="162463" y="212311"/>
                        <a:pt x="158304" y="215359"/>
                      </a:cubicBezTo>
                      <a:cubicBezTo>
                        <a:pt x="154146" y="218408"/>
                        <a:pt x="151097" y="217022"/>
                        <a:pt x="146383" y="214528"/>
                      </a:cubicBezTo>
                      <a:cubicBezTo>
                        <a:pt x="141394" y="212311"/>
                        <a:pt x="140562" y="213974"/>
                        <a:pt x="133908" y="217299"/>
                      </a:cubicBezTo>
                      <a:cubicBezTo>
                        <a:pt x="127254" y="220625"/>
                        <a:pt x="114779" y="204275"/>
                        <a:pt x="109234" y="197070"/>
                      </a:cubicBezTo>
                      <a:cubicBezTo>
                        <a:pt x="107848" y="195129"/>
                        <a:pt x="106184" y="194021"/>
                        <a:pt x="104521" y="193190"/>
                      </a:cubicBezTo>
                      <a:cubicBezTo>
                        <a:pt x="104521" y="193190"/>
                        <a:pt x="106184" y="182105"/>
                        <a:pt x="99531" y="178779"/>
                      </a:cubicBezTo>
                      <a:cubicBezTo>
                        <a:pt x="92878" y="175731"/>
                        <a:pt x="77907" y="168526"/>
                        <a:pt x="77075" y="163815"/>
                      </a:cubicBezTo>
                      <a:cubicBezTo>
                        <a:pt x="76244" y="158827"/>
                        <a:pt x="79847" y="151344"/>
                        <a:pt x="74302" y="148019"/>
                      </a:cubicBezTo>
                      <a:cubicBezTo>
                        <a:pt x="68758" y="144693"/>
                        <a:pt x="51847" y="130837"/>
                        <a:pt x="48797" y="125295"/>
                      </a:cubicBezTo>
                      <a:cubicBezTo>
                        <a:pt x="46025" y="119752"/>
                        <a:pt x="42144" y="111993"/>
                        <a:pt x="34103" y="111439"/>
                      </a:cubicBezTo>
                      <a:cubicBezTo>
                        <a:pt x="26064" y="110884"/>
                        <a:pt x="20242" y="112547"/>
                        <a:pt x="19687" y="107836"/>
                      </a:cubicBezTo>
                      <a:cubicBezTo>
                        <a:pt x="19133" y="103125"/>
                        <a:pt x="19687" y="98137"/>
                        <a:pt x="16638" y="98137"/>
                      </a:cubicBezTo>
                      <a:cubicBezTo>
                        <a:pt x="13588" y="98137"/>
                        <a:pt x="-273" y="100631"/>
                        <a:pt x="4" y="94534"/>
                      </a:cubicBezTo>
                      <a:cubicBezTo>
                        <a:pt x="281" y="88438"/>
                        <a:pt x="-551" y="85389"/>
                        <a:pt x="835" y="83450"/>
                      </a:cubicBezTo>
                      <a:cubicBezTo>
                        <a:pt x="2221" y="81787"/>
                        <a:pt x="6657" y="78461"/>
                        <a:pt x="5826" y="74304"/>
                      </a:cubicBezTo>
                      <a:cubicBezTo>
                        <a:pt x="5826" y="73750"/>
                        <a:pt x="5826" y="73196"/>
                        <a:pt x="5549" y="72365"/>
                      </a:cubicBezTo>
                      <a:cubicBezTo>
                        <a:pt x="5549" y="72365"/>
                        <a:pt x="13311" y="71810"/>
                        <a:pt x="17192" y="69870"/>
                      </a:cubicBezTo>
                      <a:cubicBezTo>
                        <a:pt x="21074" y="67653"/>
                        <a:pt x="23014" y="66822"/>
                        <a:pt x="26618" y="66822"/>
                      </a:cubicBezTo>
                      <a:cubicBezTo>
                        <a:pt x="30222" y="66822"/>
                        <a:pt x="40757" y="68208"/>
                        <a:pt x="42698" y="63497"/>
                      </a:cubicBezTo>
                      <a:cubicBezTo>
                        <a:pt x="44638" y="58786"/>
                        <a:pt x="39648" y="54352"/>
                        <a:pt x="45193" y="52966"/>
                      </a:cubicBezTo>
                      <a:cubicBezTo>
                        <a:pt x="51015" y="51581"/>
                        <a:pt x="64877" y="47701"/>
                        <a:pt x="67926" y="54074"/>
                      </a:cubicBezTo>
                      <a:cubicBezTo>
                        <a:pt x="70699" y="60725"/>
                        <a:pt x="73471" y="75967"/>
                        <a:pt x="80956" y="75967"/>
                      </a:cubicBezTo>
                      <a:cubicBezTo>
                        <a:pt x="88442" y="75967"/>
                        <a:pt x="92600" y="71256"/>
                        <a:pt x="98422" y="71533"/>
                      </a:cubicBezTo>
                      <a:cubicBezTo>
                        <a:pt x="104521" y="71533"/>
                        <a:pt x="117829" y="69593"/>
                        <a:pt x="119769" y="72642"/>
                      </a:cubicBezTo>
                      <a:cubicBezTo>
                        <a:pt x="121987" y="75413"/>
                        <a:pt x="122818" y="80678"/>
                        <a:pt x="127254" y="80678"/>
                      </a:cubicBezTo>
                      <a:cubicBezTo>
                        <a:pt x="131690" y="80678"/>
                        <a:pt x="139452" y="82895"/>
                        <a:pt x="142502" y="78738"/>
                      </a:cubicBezTo>
                      <a:cubicBezTo>
                        <a:pt x="145829" y="74304"/>
                        <a:pt x="144443" y="72365"/>
                        <a:pt x="149711" y="70702"/>
                      </a:cubicBezTo>
                      <a:cubicBezTo>
                        <a:pt x="154978" y="69039"/>
                        <a:pt x="164958" y="70148"/>
                        <a:pt x="164127" y="66268"/>
                      </a:cubicBezTo>
                      <a:cubicBezTo>
                        <a:pt x="163295" y="62111"/>
                        <a:pt x="162463" y="58231"/>
                        <a:pt x="167176" y="56291"/>
                      </a:cubicBezTo>
                      <a:cubicBezTo>
                        <a:pt x="171889" y="54074"/>
                        <a:pt x="178265" y="54074"/>
                        <a:pt x="182147" y="57677"/>
                      </a:cubicBezTo>
                      <a:cubicBezTo>
                        <a:pt x="186305" y="61280"/>
                        <a:pt x="191573" y="70425"/>
                        <a:pt x="197395" y="70148"/>
                      </a:cubicBezTo>
                      <a:cubicBezTo>
                        <a:pt x="203216" y="69870"/>
                        <a:pt x="211811" y="67653"/>
                        <a:pt x="214861" y="64328"/>
                      </a:cubicBezTo>
                      <a:cubicBezTo>
                        <a:pt x="218187" y="61002"/>
                        <a:pt x="228167" y="41881"/>
                        <a:pt x="232881" y="40773"/>
                      </a:cubicBezTo>
                      <a:cubicBezTo>
                        <a:pt x="237594" y="39664"/>
                        <a:pt x="243970" y="34953"/>
                        <a:pt x="242307" y="32459"/>
                      </a:cubicBezTo>
                      <a:cubicBezTo>
                        <a:pt x="240920" y="29965"/>
                        <a:pt x="239534" y="26085"/>
                        <a:pt x="239812" y="21928"/>
                      </a:cubicBezTo>
                      <a:cubicBezTo>
                        <a:pt x="240089" y="17494"/>
                        <a:pt x="242029" y="16663"/>
                        <a:pt x="239812" y="15000"/>
                      </a:cubicBezTo>
                      <a:cubicBezTo>
                        <a:pt x="237594" y="13338"/>
                        <a:pt x="233435" y="10012"/>
                        <a:pt x="237870" y="9458"/>
                      </a:cubicBezTo>
                      <a:cubicBezTo>
                        <a:pt x="242307" y="8904"/>
                        <a:pt x="251455" y="10012"/>
                        <a:pt x="250624" y="7518"/>
                      </a:cubicBezTo>
                      <a:cubicBezTo>
                        <a:pt x="249792" y="5024"/>
                        <a:pt x="249792" y="867"/>
                        <a:pt x="252287" y="867"/>
                      </a:cubicBezTo>
                      <a:cubicBezTo>
                        <a:pt x="254782" y="867"/>
                        <a:pt x="265317" y="-2458"/>
                        <a:pt x="264763" y="3915"/>
                      </a:cubicBezTo>
                      <a:cubicBezTo>
                        <a:pt x="263931" y="10289"/>
                        <a:pt x="260604" y="13892"/>
                        <a:pt x="260604" y="17771"/>
                      </a:cubicBezTo>
                      <a:cubicBezTo>
                        <a:pt x="260604" y="21651"/>
                        <a:pt x="265040" y="24977"/>
                        <a:pt x="264208" y="26917"/>
                      </a:cubicBezTo>
                      <a:cubicBezTo>
                        <a:pt x="263377" y="28856"/>
                        <a:pt x="261159" y="41050"/>
                        <a:pt x="266149" y="42989"/>
                      </a:cubicBezTo>
                      <a:cubicBezTo>
                        <a:pt x="271139" y="44930"/>
                        <a:pt x="284446" y="55460"/>
                        <a:pt x="283060" y="61280"/>
                      </a:cubicBezTo>
                      <a:cubicBezTo>
                        <a:pt x="281674" y="67099"/>
                        <a:pt x="278624" y="72087"/>
                        <a:pt x="281674" y="74581"/>
                      </a:cubicBezTo>
                      <a:cubicBezTo>
                        <a:pt x="283337" y="75967"/>
                        <a:pt x="285832" y="76799"/>
                        <a:pt x="287496" y="78461"/>
                      </a:cubicBezTo>
                      <a:cubicBezTo>
                        <a:pt x="288604" y="79570"/>
                        <a:pt x="289436" y="80678"/>
                        <a:pt x="289159" y="82895"/>
                      </a:cubicBezTo>
                      <a:cubicBezTo>
                        <a:pt x="288882" y="87883"/>
                        <a:pt x="290268" y="104788"/>
                        <a:pt x="283060" y="104234"/>
                      </a:cubicBezTo>
                      <a:cubicBezTo>
                        <a:pt x="275852" y="103679"/>
                        <a:pt x="263931" y="102848"/>
                        <a:pt x="262267" y="107282"/>
                      </a:cubicBezTo>
                      <a:cubicBezTo>
                        <a:pt x="260604" y="111716"/>
                        <a:pt x="251178" y="119475"/>
                        <a:pt x="261159" y="120861"/>
                      </a:cubicBezTo>
                      <a:cubicBezTo>
                        <a:pt x="271139" y="122247"/>
                        <a:pt x="273634" y="124740"/>
                        <a:pt x="278347" y="129452"/>
                      </a:cubicBezTo>
                      <a:cubicBezTo>
                        <a:pt x="283060" y="134163"/>
                        <a:pt x="308011" y="157164"/>
                        <a:pt x="309120" y="164369"/>
                      </a:cubicBezTo>
                      <a:cubicBezTo>
                        <a:pt x="310229" y="171851"/>
                        <a:pt x="312724" y="183213"/>
                        <a:pt x="318823" y="185430"/>
                      </a:cubicBezTo>
                      <a:cubicBezTo>
                        <a:pt x="324922" y="187647"/>
                        <a:pt x="334902" y="189587"/>
                        <a:pt x="334902" y="192913"/>
                      </a:cubicBezTo>
                      <a:cubicBezTo>
                        <a:pt x="334902" y="196238"/>
                        <a:pt x="329358" y="199563"/>
                        <a:pt x="331853" y="202335"/>
                      </a:cubicBezTo>
                      <a:cubicBezTo>
                        <a:pt x="333794" y="204829"/>
                        <a:pt x="336012" y="206214"/>
                        <a:pt x="337952" y="208708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699" name="Freeform 3698">
                  <a:extLst>
                    <a:ext uri="{FF2B5EF4-FFF2-40B4-BE49-F238E27FC236}">
                      <a16:creationId xmlns:a16="http://schemas.microsoft.com/office/drawing/2014/main" id="{B56B985B-7CE5-38F2-C26C-0E4A697E4335}"/>
                    </a:ext>
                  </a:extLst>
                </p:cNvPr>
                <p:cNvSpPr/>
                <p:nvPr/>
              </p:nvSpPr>
              <p:spPr>
                <a:xfrm>
                  <a:off x="5422321" y="3106799"/>
                  <a:ext cx="326581" cy="245160"/>
                </a:xfrm>
                <a:custGeom>
                  <a:avLst/>
                  <a:gdLst>
                    <a:gd name="connsiteX0" fmla="*/ 326582 w 326581"/>
                    <a:gd name="connsiteY0" fmla="*/ 102997 h 245160"/>
                    <a:gd name="connsiteX1" fmla="*/ 319651 w 326581"/>
                    <a:gd name="connsiteY1" fmla="*/ 112420 h 245160"/>
                    <a:gd name="connsiteX2" fmla="*/ 275294 w 326581"/>
                    <a:gd name="connsiteY2" fmla="*/ 116853 h 245160"/>
                    <a:gd name="connsiteX3" fmla="*/ 266145 w 326581"/>
                    <a:gd name="connsiteY3" fmla="*/ 125444 h 245160"/>
                    <a:gd name="connsiteX4" fmla="*/ 251729 w 326581"/>
                    <a:gd name="connsiteY4" fmla="*/ 129878 h 245160"/>
                    <a:gd name="connsiteX5" fmla="*/ 253946 w 326581"/>
                    <a:gd name="connsiteY5" fmla="*/ 137361 h 245160"/>
                    <a:gd name="connsiteX6" fmla="*/ 253115 w 326581"/>
                    <a:gd name="connsiteY6" fmla="*/ 142903 h 245160"/>
                    <a:gd name="connsiteX7" fmla="*/ 255887 w 326581"/>
                    <a:gd name="connsiteY7" fmla="*/ 150385 h 245160"/>
                    <a:gd name="connsiteX8" fmla="*/ 223174 w 326581"/>
                    <a:gd name="connsiteY8" fmla="*/ 162856 h 245160"/>
                    <a:gd name="connsiteX9" fmla="*/ 201549 w 326581"/>
                    <a:gd name="connsiteY9" fmla="*/ 180591 h 245160"/>
                    <a:gd name="connsiteX10" fmla="*/ 177984 w 326581"/>
                    <a:gd name="connsiteY10" fmla="*/ 183363 h 245160"/>
                    <a:gd name="connsiteX11" fmla="*/ 166341 w 326581"/>
                    <a:gd name="connsiteY11" fmla="*/ 189182 h 245160"/>
                    <a:gd name="connsiteX12" fmla="*/ 143330 w 326581"/>
                    <a:gd name="connsiteY12" fmla="*/ 196110 h 245160"/>
                    <a:gd name="connsiteX13" fmla="*/ 120597 w 326581"/>
                    <a:gd name="connsiteY13" fmla="*/ 219111 h 245160"/>
                    <a:gd name="connsiteX14" fmla="*/ 120597 w 326581"/>
                    <a:gd name="connsiteY14" fmla="*/ 245161 h 245160"/>
                    <a:gd name="connsiteX15" fmla="*/ 0 w 326581"/>
                    <a:gd name="connsiteY15" fmla="*/ 245161 h 245160"/>
                    <a:gd name="connsiteX16" fmla="*/ 4713 w 326581"/>
                    <a:gd name="connsiteY16" fmla="*/ 238233 h 245160"/>
                    <a:gd name="connsiteX17" fmla="*/ 11089 w 326581"/>
                    <a:gd name="connsiteY17" fmla="*/ 236016 h 245160"/>
                    <a:gd name="connsiteX18" fmla="*/ 18297 w 326581"/>
                    <a:gd name="connsiteY18" fmla="*/ 232968 h 245160"/>
                    <a:gd name="connsiteX19" fmla="*/ 34654 w 326581"/>
                    <a:gd name="connsiteY19" fmla="*/ 227702 h 245160"/>
                    <a:gd name="connsiteX20" fmla="*/ 50179 w 326581"/>
                    <a:gd name="connsiteY20" fmla="*/ 218280 h 245160"/>
                    <a:gd name="connsiteX21" fmla="*/ 57387 w 326581"/>
                    <a:gd name="connsiteY21" fmla="*/ 213015 h 245160"/>
                    <a:gd name="connsiteX22" fmla="*/ 63487 w 326581"/>
                    <a:gd name="connsiteY22" fmla="*/ 205810 h 245160"/>
                    <a:gd name="connsiteX23" fmla="*/ 70140 w 326581"/>
                    <a:gd name="connsiteY23" fmla="*/ 198050 h 245160"/>
                    <a:gd name="connsiteX24" fmla="*/ 77348 w 326581"/>
                    <a:gd name="connsiteY24" fmla="*/ 193062 h 245160"/>
                    <a:gd name="connsiteX25" fmla="*/ 89547 w 326581"/>
                    <a:gd name="connsiteY25" fmla="*/ 180037 h 245160"/>
                    <a:gd name="connsiteX26" fmla="*/ 92319 w 326581"/>
                    <a:gd name="connsiteY26" fmla="*/ 166735 h 245160"/>
                    <a:gd name="connsiteX27" fmla="*/ 89547 w 326581"/>
                    <a:gd name="connsiteY27" fmla="*/ 160361 h 245160"/>
                    <a:gd name="connsiteX28" fmla="*/ 85943 w 326581"/>
                    <a:gd name="connsiteY28" fmla="*/ 155373 h 245160"/>
                    <a:gd name="connsiteX29" fmla="*/ 90933 w 326581"/>
                    <a:gd name="connsiteY29" fmla="*/ 141517 h 245160"/>
                    <a:gd name="connsiteX30" fmla="*/ 94814 w 326581"/>
                    <a:gd name="connsiteY30" fmla="*/ 126553 h 245160"/>
                    <a:gd name="connsiteX31" fmla="*/ 94260 w 326581"/>
                    <a:gd name="connsiteY31" fmla="*/ 120733 h 245160"/>
                    <a:gd name="connsiteX32" fmla="*/ 95923 w 326581"/>
                    <a:gd name="connsiteY32" fmla="*/ 113528 h 245160"/>
                    <a:gd name="connsiteX33" fmla="*/ 114498 w 326581"/>
                    <a:gd name="connsiteY33" fmla="*/ 87201 h 245160"/>
                    <a:gd name="connsiteX34" fmla="*/ 126142 w 326581"/>
                    <a:gd name="connsiteY34" fmla="*/ 77779 h 245160"/>
                    <a:gd name="connsiteX35" fmla="*/ 140280 w 326581"/>
                    <a:gd name="connsiteY35" fmla="*/ 72514 h 245160"/>
                    <a:gd name="connsiteX36" fmla="*/ 158023 w 326581"/>
                    <a:gd name="connsiteY36" fmla="*/ 61983 h 245160"/>
                    <a:gd name="connsiteX37" fmla="*/ 166341 w 326581"/>
                    <a:gd name="connsiteY37" fmla="*/ 54224 h 245160"/>
                    <a:gd name="connsiteX38" fmla="*/ 179648 w 326581"/>
                    <a:gd name="connsiteY38" fmla="*/ 43139 h 245160"/>
                    <a:gd name="connsiteX39" fmla="*/ 187965 w 326581"/>
                    <a:gd name="connsiteY39" fmla="*/ 27620 h 245160"/>
                    <a:gd name="connsiteX40" fmla="*/ 199886 w 326581"/>
                    <a:gd name="connsiteY40" fmla="*/ 1571 h 245160"/>
                    <a:gd name="connsiteX41" fmla="*/ 212084 w 326581"/>
                    <a:gd name="connsiteY41" fmla="*/ 2679 h 245160"/>
                    <a:gd name="connsiteX42" fmla="*/ 220401 w 326581"/>
                    <a:gd name="connsiteY42" fmla="*/ 14595 h 245160"/>
                    <a:gd name="connsiteX43" fmla="*/ 232877 w 326581"/>
                    <a:gd name="connsiteY43" fmla="*/ 19029 h 245160"/>
                    <a:gd name="connsiteX44" fmla="*/ 248402 w 326581"/>
                    <a:gd name="connsiteY44" fmla="*/ 20415 h 245160"/>
                    <a:gd name="connsiteX45" fmla="*/ 263095 w 326581"/>
                    <a:gd name="connsiteY45" fmla="*/ 15704 h 245160"/>
                    <a:gd name="connsiteX46" fmla="*/ 276402 w 326581"/>
                    <a:gd name="connsiteY46" fmla="*/ 14318 h 245160"/>
                    <a:gd name="connsiteX47" fmla="*/ 288878 w 326581"/>
                    <a:gd name="connsiteY47" fmla="*/ 20692 h 245160"/>
                    <a:gd name="connsiteX48" fmla="*/ 292205 w 326581"/>
                    <a:gd name="connsiteY48" fmla="*/ 20138 h 245160"/>
                    <a:gd name="connsiteX49" fmla="*/ 310779 w 326581"/>
                    <a:gd name="connsiteY49" fmla="*/ 47019 h 245160"/>
                    <a:gd name="connsiteX50" fmla="*/ 309670 w 326581"/>
                    <a:gd name="connsiteY50" fmla="*/ 72514 h 245160"/>
                    <a:gd name="connsiteX51" fmla="*/ 318819 w 326581"/>
                    <a:gd name="connsiteY51" fmla="*/ 93852 h 245160"/>
                    <a:gd name="connsiteX52" fmla="*/ 325750 w 326581"/>
                    <a:gd name="connsiteY52" fmla="*/ 102443 h 2451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</a:cxnLst>
                  <a:rect l="l" t="t" r="r" b="b"/>
                  <a:pathLst>
                    <a:path w="326581" h="245160">
                      <a:moveTo>
                        <a:pt x="326582" y="102997"/>
                      </a:moveTo>
                      <a:cubicBezTo>
                        <a:pt x="324087" y="106600"/>
                        <a:pt x="326027" y="113251"/>
                        <a:pt x="319651" y="112420"/>
                      </a:cubicBezTo>
                      <a:cubicBezTo>
                        <a:pt x="313275" y="111588"/>
                        <a:pt x="278620" y="109371"/>
                        <a:pt x="275294" y="116853"/>
                      </a:cubicBezTo>
                      <a:cubicBezTo>
                        <a:pt x="271967" y="124336"/>
                        <a:pt x="271690" y="125167"/>
                        <a:pt x="266145" y="125444"/>
                      </a:cubicBezTo>
                      <a:cubicBezTo>
                        <a:pt x="260323" y="125721"/>
                        <a:pt x="251174" y="126276"/>
                        <a:pt x="251729" y="129878"/>
                      </a:cubicBezTo>
                      <a:cubicBezTo>
                        <a:pt x="252283" y="133481"/>
                        <a:pt x="256719" y="136252"/>
                        <a:pt x="253946" y="137361"/>
                      </a:cubicBezTo>
                      <a:cubicBezTo>
                        <a:pt x="251174" y="138469"/>
                        <a:pt x="248956" y="142903"/>
                        <a:pt x="253115" y="142903"/>
                      </a:cubicBezTo>
                      <a:cubicBezTo>
                        <a:pt x="257273" y="142903"/>
                        <a:pt x="266422" y="146782"/>
                        <a:pt x="255887" y="150385"/>
                      </a:cubicBezTo>
                      <a:cubicBezTo>
                        <a:pt x="245352" y="153988"/>
                        <a:pt x="228718" y="157313"/>
                        <a:pt x="223174" y="162856"/>
                      </a:cubicBezTo>
                      <a:cubicBezTo>
                        <a:pt x="217906" y="168398"/>
                        <a:pt x="208203" y="178929"/>
                        <a:pt x="201549" y="180591"/>
                      </a:cubicBezTo>
                      <a:cubicBezTo>
                        <a:pt x="194618" y="182254"/>
                        <a:pt x="182143" y="178929"/>
                        <a:pt x="177984" y="183363"/>
                      </a:cubicBezTo>
                      <a:cubicBezTo>
                        <a:pt x="173826" y="187797"/>
                        <a:pt x="173271" y="187797"/>
                        <a:pt x="166341" y="189182"/>
                      </a:cubicBezTo>
                      <a:cubicBezTo>
                        <a:pt x="159410" y="190568"/>
                        <a:pt x="150261" y="191122"/>
                        <a:pt x="143330" y="196110"/>
                      </a:cubicBezTo>
                      <a:cubicBezTo>
                        <a:pt x="136399" y="201099"/>
                        <a:pt x="119765" y="211906"/>
                        <a:pt x="120597" y="219111"/>
                      </a:cubicBezTo>
                      <a:cubicBezTo>
                        <a:pt x="121151" y="223268"/>
                        <a:pt x="121151" y="235739"/>
                        <a:pt x="120597" y="245161"/>
                      </a:cubicBezTo>
                      <a:lnTo>
                        <a:pt x="0" y="245161"/>
                      </a:lnTo>
                      <a:cubicBezTo>
                        <a:pt x="1109" y="242667"/>
                        <a:pt x="2495" y="240173"/>
                        <a:pt x="4713" y="238233"/>
                      </a:cubicBezTo>
                      <a:cubicBezTo>
                        <a:pt x="6654" y="236847"/>
                        <a:pt x="8871" y="236847"/>
                        <a:pt x="11089" y="236016"/>
                      </a:cubicBezTo>
                      <a:cubicBezTo>
                        <a:pt x="13585" y="235184"/>
                        <a:pt x="15802" y="233799"/>
                        <a:pt x="18297" y="232968"/>
                      </a:cubicBezTo>
                      <a:cubicBezTo>
                        <a:pt x="23842" y="231305"/>
                        <a:pt x="29387" y="229919"/>
                        <a:pt x="34654" y="227702"/>
                      </a:cubicBezTo>
                      <a:cubicBezTo>
                        <a:pt x="40199" y="225208"/>
                        <a:pt x="44912" y="221051"/>
                        <a:pt x="50179" y="218280"/>
                      </a:cubicBezTo>
                      <a:cubicBezTo>
                        <a:pt x="52952" y="216617"/>
                        <a:pt x="55724" y="215786"/>
                        <a:pt x="57387" y="213015"/>
                      </a:cubicBezTo>
                      <a:cubicBezTo>
                        <a:pt x="59328" y="210243"/>
                        <a:pt x="61546" y="208304"/>
                        <a:pt x="63487" y="205810"/>
                      </a:cubicBezTo>
                      <a:cubicBezTo>
                        <a:pt x="65704" y="203038"/>
                        <a:pt x="66813" y="199713"/>
                        <a:pt x="70140" y="198050"/>
                      </a:cubicBezTo>
                      <a:cubicBezTo>
                        <a:pt x="72635" y="196664"/>
                        <a:pt x="75130" y="194725"/>
                        <a:pt x="77348" y="193062"/>
                      </a:cubicBezTo>
                      <a:cubicBezTo>
                        <a:pt x="82061" y="189459"/>
                        <a:pt x="84834" y="183917"/>
                        <a:pt x="89547" y="180037"/>
                      </a:cubicBezTo>
                      <a:cubicBezTo>
                        <a:pt x="93705" y="176712"/>
                        <a:pt x="93151" y="171723"/>
                        <a:pt x="92319" y="166735"/>
                      </a:cubicBezTo>
                      <a:cubicBezTo>
                        <a:pt x="92042" y="164518"/>
                        <a:pt x="91487" y="162024"/>
                        <a:pt x="89547" y="160361"/>
                      </a:cubicBezTo>
                      <a:cubicBezTo>
                        <a:pt x="87606" y="158699"/>
                        <a:pt x="86220" y="157867"/>
                        <a:pt x="85943" y="155373"/>
                      </a:cubicBezTo>
                      <a:cubicBezTo>
                        <a:pt x="85388" y="150939"/>
                        <a:pt x="89269" y="145674"/>
                        <a:pt x="90933" y="141517"/>
                      </a:cubicBezTo>
                      <a:cubicBezTo>
                        <a:pt x="92873" y="136806"/>
                        <a:pt x="94537" y="131818"/>
                        <a:pt x="94814" y="126553"/>
                      </a:cubicBezTo>
                      <a:cubicBezTo>
                        <a:pt x="94814" y="124613"/>
                        <a:pt x="94537" y="122673"/>
                        <a:pt x="94260" y="120733"/>
                      </a:cubicBezTo>
                      <a:cubicBezTo>
                        <a:pt x="94260" y="118239"/>
                        <a:pt x="94814" y="115745"/>
                        <a:pt x="95923" y="113528"/>
                      </a:cubicBezTo>
                      <a:cubicBezTo>
                        <a:pt x="99804" y="102997"/>
                        <a:pt x="106458" y="94684"/>
                        <a:pt x="114498" y="87201"/>
                      </a:cubicBezTo>
                      <a:cubicBezTo>
                        <a:pt x="118102" y="83876"/>
                        <a:pt x="121706" y="79996"/>
                        <a:pt x="126142" y="77779"/>
                      </a:cubicBezTo>
                      <a:cubicBezTo>
                        <a:pt x="130577" y="75562"/>
                        <a:pt x="135568" y="74454"/>
                        <a:pt x="140280" y="72514"/>
                      </a:cubicBezTo>
                      <a:cubicBezTo>
                        <a:pt x="146657" y="69743"/>
                        <a:pt x="152756" y="66417"/>
                        <a:pt x="158023" y="61983"/>
                      </a:cubicBezTo>
                      <a:cubicBezTo>
                        <a:pt x="161073" y="59766"/>
                        <a:pt x="163291" y="56718"/>
                        <a:pt x="166341" y="54224"/>
                      </a:cubicBezTo>
                      <a:cubicBezTo>
                        <a:pt x="170776" y="50344"/>
                        <a:pt x="175489" y="47296"/>
                        <a:pt x="179648" y="43139"/>
                      </a:cubicBezTo>
                      <a:cubicBezTo>
                        <a:pt x="184084" y="38705"/>
                        <a:pt x="186579" y="33440"/>
                        <a:pt x="187965" y="27620"/>
                      </a:cubicBezTo>
                      <a:cubicBezTo>
                        <a:pt x="190183" y="18752"/>
                        <a:pt x="191292" y="6836"/>
                        <a:pt x="199886" y="1571"/>
                      </a:cubicBezTo>
                      <a:cubicBezTo>
                        <a:pt x="203767" y="-923"/>
                        <a:pt x="208480" y="-369"/>
                        <a:pt x="212084" y="2679"/>
                      </a:cubicBezTo>
                      <a:cubicBezTo>
                        <a:pt x="215965" y="6005"/>
                        <a:pt x="217075" y="10993"/>
                        <a:pt x="220401" y="14595"/>
                      </a:cubicBezTo>
                      <a:cubicBezTo>
                        <a:pt x="223451" y="18198"/>
                        <a:pt x="228441" y="18475"/>
                        <a:pt x="232877" y="19029"/>
                      </a:cubicBezTo>
                      <a:cubicBezTo>
                        <a:pt x="237867" y="19584"/>
                        <a:pt x="243134" y="20415"/>
                        <a:pt x="248402" y="20415"/>
                      </a:cubicBezTo>
                      <a:cubicBezTo>
                        <a:pt x="253669" y="20138"/>
                        <a:pt x="258382" y="17921"/>
                        <a:pt x="263095" y="15704"/>
                      </a:cubicBezTo>
                      <a:cubicBezTo>
                        <a:pt x="267531" y="13764"/>
                        <a:pt x="271967" y="12378"/>
                        <a:pt x="276402" y="14318"/>
                      </a:cubicBezTo>
                      <a:cubicBezTo>
                        <a:pt x="280561" y="16258"/>
                        <a:pt x="284165" y="19861"/>
                        <a:pt x="288878" y="20692"/>
                      </a:cubicBezTo>
                      <a:cubicBezTo>
                        <a:pt x="289987" y="20692"/>
                        <a:pt x="291096" y="20692"/>
                        <a:pt x="292205" y="20138"/>
                      </a:cubicBezTo>
                      <a:cubicBezTo>
                        <a:pt x="292205" y="20138"/>
                        <a:pt x="312720" y="36488"/>
                        <a:pt x="310779" y="47019"/>
                      </a:cubicBezTo>
                      <a:cubicBezTo>
                        <a:pt x="308562" y="57549"/>
                        <a:pt x="305789" y="66417"/>
                        <a:pt x="309670" y="72514"/>
                      </a:cubicBezTo>
                      <a:cubicBezTo>
                        <a:pt x="313275" y="78610"/>
                        <a:pt x="317433" y="91081"/>
                        <a:pt x="318819" y="93852"/>
                      </a:cubicBezTo>
                      <a:cubicBezTo>
                        <a:pt x="320205" y="96623"/>
                        <a:pt x="327968" y="98841"/>
                        <a:pt x="325750" y="102443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700" name="Freeform 3699">
                  <a:extLst>
                    <a:ext uri="{FF2B5EF4-FFF2-40B4-BE49-F238E27FC236}">
                      <a16:creationId xmlns:a16="http://schemas.microsoft.com/office/drawing/2014/main" id="{22CB6093-6486-1FE9-DF17-56FB2E9B768E}"/>
                    </a:ext>
                  </a:extLst>
                </p:cNvPr>
                <p:cNvSpPr/>
                <p:nvPr/>
              </p:nvSpPr>
              <p:spPr>
                <a:xfrm>
                  <a:off x="5318666" y="3351960"/>
                  <a:ext cx="225915" cy="179298"/>
                </a:xfrm>
                <a:custGeom>
                  <a:avLst/>
                  <a:gdLst>
                    <a:gd name="connsiteX0" fmla="*/ 224806 w 225915"/>
                    <a:gd name="connsiteY0" fmla="*/ 277 h 179298"/>
                    <a:gd name="connsiteX1" fmla="*/ 224806 w 225915"/>
                    <a:gd name="connsiteY1" fmla="*/ 12193 h 179298"/>
                    <a:gd name="connsiteX2" fmla="*/ 224806 w 225915"/>
                    <a:gd name="connsiteY2" fmla="*/ 47665 h 179298"/>
                    <a:gd name="connsiteX3" fmla="*/ 133596 w 225915"/>
                    <a:gd name="connsiteY3" fmla="*/ 47665 h 179298"/>
                    <a:gd name="connsiteX4" fmla="*/ 133596 w 225915"/>
                    <a:gd name="connsiteY4" fmla="*/ 122211 h 179298"/>
                    <a:gd name="connsiteX5" fmla="*/ 107813 w 225915"/>
                    <a:gd name="connsiteY5" fmla="*/ 135513 h 179298"/>
                    <a:gd name="connsiteX6" fmla="*/ 107813 w 225915"/>
                    <a:gd name="connsiteY6" fmla="*/ 179298 h 179298"/>
                    <a:gd name="connsiteX7" fmla="*/ 1910 w 225915"/>
                    <a:gd name="connsiteY7" fmla="*/ 179298 h 179298"/>
                    <a:gd name="connsiteX8" fmla="*/ 246 w 225915"/>
                    <a:gd name="connsiteY8" fmla="*/ 167659 h 179298"/>
                    <a:gd name="connsiteX9" fmla="*/ 246 w 225915"/>
                    <a:gd name="connsiteY9" fmla="*/ 163779 h 179298"/>
                    <a:gd name="connsiteX10" fmla="*/ 2464 w 225915"/>
                    <a:gd name="connsiteY10" fmla="*/ 161839 h 179298"/>
                    <a:gd name="connsiteX11" fmla="*/ 4682 w 225915"/>
                    <a:gd name="connsiteY11" fmla="*/ 158237 h 179298"/>
                    <a:gd name="connsiteX12" fmla="*/ 8286 w 225915"/>
                    <a:gd name="connsiteY12" fmla="*/ 156020 h 179298"/>
                    <a:gd name="connsiteX13" fmla="*/ 19930 w 225915"/>
                    <a:gd name="connsiteY13" fmla="*/ 141887 h 179298"/>
                    <a:gd name="connsiteX14" fmla="*/ 23257 w 225915"/>
                    <a:gd name="connsiteY14" fmla="*/ 133850 h 179298"/>
                    <a:gd name="connsiteX15" fmla="*/ 25197 w 225915"/>
                    <a:gd name="connsiteY15" fmla="*/ 125813 h 179298"/>
                    <a:gd name="connsiteX16" fmla="*/ 27415 w 225915"/>
                    <a:gd name="connsiteY16" fmla="*/ 117223 h 179298"/>
                    <a:gd name="connsiteX17" fmla="*/ 30465 w 225915"/>
                    <a:gd name="connsiteY17" fmla="*/ 109463 h 179298"/>
                    <a:gd name="connsiteX18" fmla="*/ 44604 w 225915"/>
                    <a:gd name="connsiteY18" fmla="*/ 97824 h 179298"/>
                    <a:gd name="connsiteX19" fmla="*/ 57634 w 225915"/>
                    <a:gd name="connsiteY19" fmla="*/ 86739 h 179298"/>
                    <a:gd name="connsiteX20" fmla="*/ 59297 w 225915"/>
                    <a:gd name="connsiteY20" fmla="*/ 75931 h 179298"/>
                    <a:gd name="connsiteX21" fmla="*/ 60961 w 225915"/>
                    <a:gd name="connsiteY21" fmla="*/ 66509 h 179298"/>
                    <a:gd name="connsiteX22" fmla="*/ 61515 w 225915"/>
                    <a:gd name="connsiteY22" fmla="*/ 58196 h 179298"/>
                    <a:gd name="connsiteX23" fmla="*/ 66505 w 225915"/>
                    <a:gd name="connsiteY23" fmla="*/ 55424 h 179298"/>
                    <a:gd name="connsiteX24" fmla="*/ 67614 w 225915"/>
                    <a:gd name="connsiteY24" fmla="*/ 46834 h 179298"/>
                    <a:gd name="connsiteX25" fmla="*/ 67892 w 225915"/>
                    <a:gd name="connsiteY25" fmla="*/ 42123 h 179298"/>
                    <a:gd name="connsiteX26" fmla="*/ 70941 w 225915"/>
                    <a:gd name="connsiteY26" fmla="*/ 38520 h 179298"/>
                    <a:gd name="connsiteX27" fmla="*/ 74822 w 225915"/>
                    <a:gd name="connsiteY27" fmla="*/ 34918 h 179298"/>
                    <a:gd name="connsiteX28" fmla="*/ 79258 w 225915"/>
                    <a:gd name="connsiteY28" fmla="*/ 33255 h 179298"/>
                    <a:gd name="connsiteX29" fmla="*/ 87021 w 225915"/>
                    <a:gd name="connsiteY29" fmla="*/ 27435 h 179298"/>
                    <a:gd name="connsiteX30" fmla="*/ 96447 w 225915"/>
                    <a:gd name="connsiteY30" fmla="*/ 21616 h 179298"/>
                    <a:gd name="connsiteX31" fmla="*/ 100883 w 225915"/>
                    <a:gd name="connsiteY31" fmla="*/ 11916 h 179298"/>
                    <a:gd name="connsiteX32" fmla="*/ 104764 w 225915"/>
                    <a:gd name="connsiteY32" fmla="*/ 1109 h 179298"/>
                    <a:gd name="connsiteX33" fmla="*/ 105318 w 225915"/>
                    <a:gd name="connsiteY33" fmla="*/ 0 h 179298"/>
                    <a:gd name="connsiteX34" fmla="*/ 225915 w 225915"/>
                    <a:gd name="connsiteY34" fmla="*/ 0 h 179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</a:cxnLst>
                  <a:rect l="l" t="t" r="r" b="b"/>
                  <a:pathLst>
                    <a:path w="225915" h="179298">
                      <a:moveTo>
                        <a:pt x="224806" y="277"/>
                      </a:moveTo>
                      <a:cubicBezTo>
                        <a:pt x="224806" y="6928"/>
                        <a:pt x="224806" y="12193"/>
                        <a:pt x="224806" y="12193"/>
                      </a:cubicBezTo>
                      <a:lnTo>
                        <a:pt x="224806" y="47665"/>
                      </a:lnTo>
                      <a:lnTo>
                        <a:pt x="133596" y="47665"/>
                      </a:lnTo>
                      <a:lnTo>
                        <a:pt x="133596" y="122211"/>
                      </a:lnTo>
                      <a:cubicBezTo>
                        <a:pt x="133596" y="122211"/>
                        <a:pt x="113358" y="128585"/>
                        <a:pt x="107813" y="135513"/>
                      </a:cubicBezTo>
                      <a:cubicBezTo>
                        <a:pt x="102269" y="142441"/>
                        <a:pt x="107813" y="179298"/>
                        <a:pt x="107813" y="179298"/>
                      </a:cubicBezTo>
                      <a:lnTo>
                        <a:pt x="1910" y="179298"/>
                      </a:lnTo>
                      <a:cubicBezTo>
                        <a:pt x="1355" y="175418"/>
                        <a:pt x="801" y="171539"/>
                        <a:pt x="246" y="167659"/>
                      </a:cubicBezTo>
                      <a:cubicBezTo>
                        <a:pt x="246" y="166551"/>
                        <a:pt x="-308" y="164888"/>
                        <a:pt x="246" y="163779"/>
                      </a:cubicBezTo>
                      <a:cubicBezTo>
                        <a:pt x="524" y="162671"/>
                        <a:pt x="1633" y="162671"/>
                        <a:pt x="2464" y="161839"/>
                      </a:cubicBezTo>
                      <a:cubicBezTo>
                        <a:pt x="3296" y="160731"/>
                        <a:pt x="3573" y="159345"/>
                        <a:pt x="4682" y="158237"/>
                      </a:cubicBezTo>
                      <a:cubicBezTo>
                        <a:pt x="5791" y="157128"/>
                        <a:pt x="7177" y="156851"/>
                        <a:pt x="8286" y="156020"/>
                      </a:cubicBezTo>
                      <a:cubicBezTo>
                        <a:pt x="13277" y="152417"/>
                        <a:pt x="17158" y="147429"/>
                        <a:pt x="19930" y="141887"/>
                      </a:cubicBezTo>
                      <a:cubicBezTo>
                        <a:pt x="21039" y="139392"/>
                        <a:pt x="22425" y="136621"/>
                        <a:pt x="23257" y="133850"/>
                      </a:cubicBezTo>
                      <a:cubicBezTo>
                        <a:pt x="24089" y="131079"/>
                        <a:pt x="24366" y="128308"/>
                        <a:pt x="25197" y="125813"/>
                      </a:cubicBezTo>
                      <a:cubicBezTo>
                        <a:pt x="26029" y="123042"/>
                        <a:pt x="26306" y="119994"/>
                        <a:pt x="27415" y="117223"/>
                      </a:cubicBezTo>
                      <a:cubicBezTo>
                        <a:pt x="28247" y="114729"/>
                        <a:pt x="29356" y="111957"/>
                        <a:pt x="30465" y="109463"/>
                      </a:cubicBezTo>
                      <a:cubicBezTo>
                        <a:pt x="33237" y="103921"/>
                        <a:pt x="39337" y="100595"/>
                        <a:pt x="44604" y="97824"/>
                      </a:cubicBezTo>
                      <a:cubicBezTo>
                        <a:pt x="49594" y="95330"/>
                        <a:pt x="54862" y="91728"/>
                        <a:pt x="57634" y="86739"/>
                      </a:cubicBezTo>
                      <a:cubicBezTo>
                        <a:pt x="59297" y="83691"/>
                        <a:pt x="58743" y="79257"/>
                        <a:pt x="59297" y="75931"/>
                      </a:cubicBezTo>
                      <a:cubicBezTo>
                        <a:pt x="59852" y="72883"/>
                        <a:pt x="60684" y="69558"/>
                        <a:pt x="60961" y="66509"/>
                      </a:cubicBezTo>
                      <a:cubicBezTo>
                        <a:pt x="60961" y="63738"/>
                        <a:pt x="60406" y="60690"/>
                        <a:pt x="61515" y="58196"/>
                      </a:cubicBezTo>
                      <a:cubicBezTo>
                        <a:pt x="62624" y="55702"/>
                        <a:pt x="65119" y="57364"/>
                        <a:pt x="66505" y="55424"/>
                      </a:cubicBezTo>
                      <a:cubicBezTo>
                        <a:pt x="67892" y="53485"/>
                        <a:pt x="67614" y="49051"/>
                        <a:pt x="67614" y="46834"/>
                      </a:cubicBezTo>
                      <a:cubicBezTo>
                        <a:pt x="67614" y="45171"/>
                        <a:pt x="67614" y="43508"/>
                        <a:pt x="67892" y="42123"/>
                      </a:cubicBezTo>
                      <a:cubicBezTo>
                        <a:pt x="68446" y="40460"/>
                        <a:pt x="69832" y="39629"/>
                        <a:pt x="70941" y="38520"/>
                      </a:cubicBezTo>
                      <a:cubicBezTo>
                        <a:pt x="72327" y="37411"/>
                        <a:pt x="73436" y="36026"/>
                        <a:pt x="74822" y="34918"/>
                      </a:cubicBezTo>
                      <a:cubicBezTo>
                        <a:pt x="76209" y="34086"/>
                        <a:pt x="77872" y="33809"/>
                        <a:pt x="79258" y="33255"/>
                      </a:cubicBezTo>
                      <a:cubicBezTo>
                        <a:pt x="82308" y="31869"/>
                        <a:pt x="84248" y="29098"/>
                        <a:pt x="87021" y="27435"/>
                      </a:cubicBezTo>
                      <a:cubicBezTo>
                        <a:pt x="90070" y="25772"/>
                        <a:pt x="93674" y="24110"/>
                        <a:pt x="96447" y="21616"/>
                      </a:cubicBezTo>
                      <a:cubicBezTo>
                        <a:pt x="98942" y="19399"/>
                        <a:pt x="100051" y="15242"/>
                        <a:pt x="100883" y="11916"/>
                      </a:cubicBezTo>
                      <a:cubicBezTo>
                        <a:pt x="101992" y="8314"/>
                        <a:pt x="103101" y="4711"/>
                        <a:pt x="104764" y="1109"/>
                      </a:cubicBezTo>
                      <a:cubicBezTo>
                        <a:pt x="104764" y="832"/>
                        <a:pt x="105041" y="277"/>
                        <a:pt x="105318" y="0"/>
                      </a:cubicBezTo>
                      <a:lnTo>
                        <a:pt x="225915" y="0"/>
                      </a:ln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701" name="Freeform 3700">
                  <a:extLst>
                    <a:ext uri="{FF2B5EF4-FFF2-40B4-BE49-F238E27FC236}">
                      <a16:creationId xmlns:a16="http://schemas.microsoft.com/office/drawing/2014/main" id="{8D79A21B-E9C4-D48D-8932-82787B355270}"/>
                    </a:ext>
                  </a:extLst>
                </p:cNvPr>
                <p:cNvSpPr/>
                <p:nvPr/>
              </p:nvSpPr>
              <p:spPr>
                <a:xfrm>
                  <a:off x="5320576" y="3364430"/>
                  <a:ext cx="320205" cy="355876"/>
                </a:xfrm>
                <a:custGeom>
                  <a:avLst/>
                  <a:gdLst>
                    <a:gd name="connsiteX0" fmla="*/ 279452 w 320205"/>
                    <a:gd name="connsiteY0" fmla="*/ 63461 h 355876"/>
                    <a:gd name="connsiteX1" fmla="*/ 309670 w 320205"/>
                    <a:gd name="connsiteY1" fmla="*/ 307605 h 355876"/>
                    <a:gd name="connsiteX2" fmla="*/ 309670 w 320205"/>
                    <a:gd name="connsiteY2" fmla="*/ 331161 h 355876"/>
                    <a:gd name="connsiteX3" fmla="*/ 207371 w 320205"/>
                    <a:gd name="connsiteY3" fmla="*/ 331161 h 355876"/>
                    <a:gd name="connsiteX4" fmla="*/ 203490 w 320205"/>
                    <a:gd name="connsiteY4" fmla="*/ 333932 h 355876"/>
                    <a:gd name="connsiteX5" fmla="*/ 167727 w 320205"/>
                    <a:gd name="connsiteY5" fmla="*/ 333932 h 355876"/>
                    <a:gd name="connsiteX6" fmla="*/ 166063 w 320205"/>
                    <a:gd name="connsiteY6" fmla="*/ 338920 h 355876"/>
                    <a:gd name="connsiteX7" fmla="*/ 147211 w 320205"/>
                    <a:gd name="connsiteY7" fmla="*/ 329221 h 355876"/>
                    <a:gd name="connsiteX8" fmla="*/ 138894 w 320205"/>
                    <a:gd name="connsiteY8" fmla="*/ 348897 h 355876"/>
                    <a:gd name="connsiteX9" fmla="*/ 127805 w 320205"/>
                    <a:gd name="connsiteY9" fmla="*/ 354716 h 355876"/>
                    <a:gd name="connsiteX10" fmla="*/ 127805 w 320205"/>
                    <a:gd name="connsiteY10" fmla="*/ 354716 h 355876"/>
                    <a:gd name="connsiteX11" fmla="*/ 125310 w 320205"/>
                    <a:gd name="connsiteY11" fmla="*/ 352222 h 355876"/>
                    <a:gd name="connsiteX12" fmla="*/ 112557 w 320205"/>
                    <a:gd name="connsiteY12" fmla="*/ 341414 h 355876"/>
                    <a:gd name="connsiteX13" fmla="*/ 96754 w 320205"/>
                    <a:gd name="connsiteY13" fmla="*/ 326173 h 355876"/>
                    <a:gd name="connsiteX14" fmla="*/ 91487 w 320205"/>
                    <a:gd name="connsiteY14" fmla="*/ 315088 h 355876"/>
                    <a:gd name="connsiteX15" fmla="*/ 80398 w 320205"/>
                    <a:gd name="connsiteY15" fmla="*/ 312317 h 355876"/>
                    <a:gd name="connsiteX16" fmla="*/ 65150 w 320205"/>
                    <a:gd name="connsiteY16" fmla="*/ 302063 h 355876"/>
                    <a:gd name="connsiteX17" fmla="*/ 12476 w 320205"/>
                    <a:gd name="connsiteY17" fmla="*/ 305389 h 355876"/>
                    <a:gd name="connsiteX18" fmla="*/ 14693 w 320205"/>
                    <a:gd name="connsiteY18" fmla="*/ 300955 h 355876"/>
                    <a:gd name="connsiteX19" fmla="*/ 18020 w 320205"/>
                    <a:gd name="connsiteY19" fmla="*/ 291809 h 355876"/>
                    <a:gd name="connsiteX20" fmla="*/ 20238 w 320205"/>
                    <a:gd name="connsiteY20" fmla="*/ 280170 h 355876"/>
                    <a:gd name="connsiteX21" fmla="*/ 24119 w 320205"/>
                    <a:gd name="connsiteY21" fmla="*/ 271857 h 355876"/>
                    <a:gd name="connsiteX22" fmla="*/ 24951 w 320205"/>
                    <a:gd name="connsiteY22" fmla="*/ 266591 h 355876"/>
                    <a:gd name="connsiteX23" fmla="*/ 24951 w 320205"/>
                    <a:gd name="connsiteY23" fmla="*/ 260772 h 355876"/>
                    <a:gd name="connsiteX24" fmla="*/ 23565 w 320205"/>
                    <a:gd name="connsiteY24" fmla="*/ 248024 h 355876"/>
                    <a:gd name="connsiteX25" fmla="*/ 21070 w 320205"/>
                    <a:gd name="connsiteY25" fmla="*/ 236662 h 355876"/>
                    <a:gd name="connsiteX26" fmla="*/ 14139 w 320205"/>
                    <a:gd name="connsiteY26" fmla="*/ 221698 h 355876"/>
                    <a:gd name="connsiteX27" fmla="*/ 16079 w 320205"/>
                    <a:gd name="connsiteY27" fmla="*/ 214769 h 355876"/>
                    <a:gd name="connsiteX28" fmla="*/ 18020 w 320205"/>
                    <a:gd name="connsiteY28" fmla="*/ 206733 h 355876"/>
                    <a:gd name="connsiteX29" fmla="*/ 13030 w 320205"/>
                    <a:gd name="connsiteY29" fmla="*/ 188720 h 355876"/>
                    <a:gd name="connsiteX30" fmla="*/ 5545 w 320205"/>
                    <a:gd name="connsiteY30" fmla="*/ 183178 h 355876"/>
                    <a:gd name="connsiteX31" fmla="*/ 1663 w 320205"/>
                    <a:gd name="connsiteY31" fmla="*/ 176250 h 355876"/>
                    <a:gd name="connsiteX32" fmla="*/ 0 w 320205"/>
                    <a:gd name="connsiteY32" fmla="*/ 167105 h 355876"/>
                    <a:gd name="connsiteX33" fmla="*/ 105903 w 320205"/>
                    <a:gd name="connsiteY33" fmla="*/ 167105 h 355876"/>
                    <a:gd name="connsiteX34" fmla="*/ 105903 w 320205"/>
                    <a:gd name="connsiteY34" fmla="*/ 123319 h 355876"/>
                    <a:gd name="connsiteX35" fmla="*/ 131686 w 320205"/>
                    <a:gd name="connsiteY35" fmla="*/ 110018 h 355876"/>
                    <a:gd name="connsiteX36" fmla="*/ 131686 w 320205"/>
                    <a:gd name="connsiteY36" fmla="*/ 35472 h 355876"/>
                    <a:gd name="connsiteX37" fmla="*/ 222896 w 320205"/>
                    <a:gd name="connsiteY37" fmla="*/ 35472 h 355876"/>
                    <a:gd name="connsiteX38" fmla="*/ 222896 w 320205"/>
                    <a:gd name="connsiteY38" fmla="*/ 0 h 355876"/>
                    <a:gd name="connsiteX39" fmla="*/ 320205 w 320205"/>
                    <a:gd name="connsiteY39" fmla="*/ 64015 h 355876"/>
                    <a:gd name="connsiteX40" fmla="*/ 279729 w 320205"/>
                    <a:gd name="connsiteY40" fmla="*/ 64015 h 3558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</a:cxnLst>
                  <a:rect l="l" t="t" r="r" b="b"/>
                  <a:pathLst>
                    <a:path w="320205" h="355876">
                      <a:moveTo>
                        <a:pt x="279452" y="63461"/>
                      </a:moveTo>
                      <a:lnTo>
                        <a:pt x="309670" y="307605"/>
                      </a:lnTo>
                      <a:lnTo>
                        <a:pt x="309670" y="331161"/>
                      </a:lnTo>
                      <a:lnTo>
                        <a:pt x="207371" y="331161"/>
                      </a:lnTo>
                      <a:lnTo>
                        <a:pt x="203490" y="333932"/>
                      </a:lnTo>
                      <a:lnTo>
                        <a:pt x="167727" y="333932"/>
                      </a:lnTo>
                      <a:cubicBezTo>
                        <a:pt x="167727" y="333655"/>
                        <a:pt x="167449" y="335317"/>
                        <a:pt x="166063" y="338920"/>
                      </a:cubicBezTo>
                      <a:cubicBezTo>
                        <a:pt x="164677" y="342523"/>
                        <a:pt x="156637" y="336426"/>
                        <a:pt x="147211" y="329221"/>
                      </a:cubicBezTo>
                      <a:cubicBezTo>
                        <a:pt x="137785" y="322016"/>
                        <a:pt x="137508" y="338089"/>
                        <a:pt x="138894" y="348897"/>
                      </a:cubicBezTo>
                      <a:cubicBezTo>
                        <a:pt x="140280" y="359427"/>
                        <a:pt x="128636" y="354993"/>
                        <a:pt x="127805" y="354716"/>
                      </a:cubicBezTo>
                      <a:lnTo>
                        <a:pt x="127805" y="354716"/>
                      </a:lnTo>
                      <a:cubicBezTo>
                        <a:pt x="127250" y="353608"/>
                        <a:pt x="126696" y="353053"/>
                        <a:pt x="125310" y="352222"/>
                      </a:cubicBezTo>
                      <a:cubicBezTo>
                        <a:pt x="120874" y="350005"/>
                        <a:pt x="117270" y="346957"/>
                        <a:pt x="112557" y="341414"/>
                      </a:cubicBezTo>
                      <a:cubicBezTo>
                        <a:pt x="107567" y="336149"/>
                        <a:pt x="97309" y="331161"/>
                        <a:pt x="96754" y="326173"/>
                      </a:cubicBezTo>
                      <a:cubicBezTo>
                        <a:pt x="96200" y="321184"/>
                        <a:pt x="98418" y="315642"/>
                        <a:pt x="91487" y="315088"/>
                      </a:cubicBezTo>
                      <a:cubicBezTo>
                        <a:pt x="84556" y="314256"/>
                        <a:pt x="84002" y="315642"/>
                        <a:pt x="80398" y="312317"/>
                      </a:cubicBezTo>
                      <a:cubicBezTo>
                        <a:pt x="76794" y="308991"/>
                        <a:pt x="76239" y="300955"/>
                        <a:pt x="65150" y="302063"/>
                      </a:cubicBezTo>
                      <a:cubicBezTo>
                        <a:pt x="54061" y="303171"/>
                        <a:pt x="12476" y="305389"/>
                        <a:pt x="12476" y="305389"/>
                      </a:cubicBezTo>
                      <a:cubicBezTo>
                        <a:pt x="13307" y="304003"/>
                        <a:pt x="13862" y="302340"/>
                        <a:pt x="14693" y="300955"/>
                      </a:cubicBezTo>
                      <a:cubicBezTo>
                        <a:pt x="16079" y="297906"/>
                        <a:pt x="17466" y="294858"/>
                        <a:pt x="18020" y="291809"/>
                      </a:cubicBezTo>
                      <a:cubicBezTo>
                        <a:pt x="18852" y="287930"/>
                        <a:pt x="19406" y="283773"/>
                        <a:pt x="20238" y="280170"/>
                      </a:cubicBezTo>
                      <a:cubicBezTo>
                        <a:pt x="21070" y="277399"/>
                        <a:pt x="22456" y="274628"/>
                        <a:pt x="24119" y="271857"/>
                      </a:cubicBezTo>
                      <a:cubicBezTo>
                        <a:pt x="25228" y="270194"/>
                        <a:pt x="24951" y="268531"/>
                        <a:pt x="24951" y="266591"/>
                      </a:cubicBezTo>
                      <a:cubicBezTo>
                        <a:pt x="24951" y="264651"/>
                        <a:pt x="25228" y="262712"/>
                        <a:pt x="24951" y="260772"/>
                      </a:cubicBezTo>
                      <a:cubicBezTo>
                        <a:pt x="24674" y="256338"/>
                        <a:pt x="23565" y="252181"/>
                        <a:pt x="23565" y="248024"/>
                      </a:cubicBezTo>
                      <a:cubicBezTo>
                        <a:pt x="23565" y="244145"/>
                        <a:pt x="22179" y="240542"/>
                        <a:pt x="21070" y="236662"/>
                      </a:cubicBezTo>
                      <a:cubicBezTo>
                        <a:pt x="19684" y="231120"/>
                        <a:pt x="15525" y="226963"/>
                        <a:pt x="14139" y="221698"/>
                      </a:cubicBezTo>
                      <a:cubicBezTo>
                        <a:pt x="13307" y="218649"/>
                        <a:pt x="14970" y="217541"/>
                        <a:pt x="16079" y="214769"/>
                      </a:cubicBezTo>
                      <a:cubicBezTo>
                        <a:pt x="16911" y="211998"/>
                        <a:pt x="17466" y="209504"/>
                        <a:pt x="18020" y="206733"/>
                      </a:cubicBezTo>
                      <a:cubicBezTo>
                        <a:pt x="19129" y="200082"/>
                        <a:pt x="16911" y="193708"/>
                        <a:pt x="13030" y="188720"/>
                      </a:cubicBezTo>
                      <a:cubicBezTo>
                        <a:pt x="11089" y="186226"/>
                        <a:pt x="8317" y="184840"/>
                        <a:pt x="5545" y="183178"/>
                      </a:cubicBezTo>
                      <a:cubicBezTo>
                        <a:pt x="2772" y="181238"/>
                        <a:pt x="2495" y="179298"/>
                        <a:pt x="1663" y="176250"/>
                      </a:cubicBezTo>
                      <a:cubicBezTo>
                        <a:pt x="831" y="173201"/>
                        <a:pt x="277" y="170153"/>
                        <a:pt x="0" y="167105"/>
                      </a:cubicBezTo>
                      <a:lnTo>
                        <a:pt x="105903" y="167105"/>
                      </a:lnTo>
                      <a:cubicBezTo>
                        <a:pt x="105903" y="167105"/>
                        <a:pt x="100359" y="130247"/>
                        <a:pt x="105903" y="123319"/>
                      </a:cubicBezTo>
                      <a:cubicBezTo>
                        <a:pt x="111448" y="116391"/>
                        <a:pt x="131686" y="110018"/>
                        <a:pt x="131686" y="110018"/>
                      </a:cubicBezTo>
                      <a:lnTo>
                        <a:pt x="131686" y="35472"/>
                      </a:lnTo>
                      <a:lnTo>
                        <a:pt x="222896" y="35472"/>
                      </a:lnTo>
                      <a:lnTo>
                        <a:pt x="222896" y="0"/>
                      </a:lnTo>
                      <a:cubicBezTo>
                        <a:pt x="222896" y="0"/>
                        <a:pt x="320205" y="64015"/>
                        <a:pt x="320205" y="64015"/>
                      </a:cubicBezTo>
                      <a:lnTo>
                        <a:pt x="279729" y="64015"/>
                      </a:ln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702" name="Freeform 3701">
                  <a:extLst>
                    <a:ext uri="{FF2B5EF4-FFF2-40B4-BE49-F238E27FC236}">
                      <a16:creationId xmlns:a16="http://schemas.microsoft.com/office/drawing/2014/main" id="{F1FE28F0-0986-8D4C-6707-A3039B3EFC60}"/>
                    </a:ext>
                  </a:extLst>
                </p:cNvPr>
                <p:cNvSpPr/>
                <p:nvPr/>
              </p:nvSpPr>
              <p:spPr>
                <a:xfrm>
                  <a:off x="5324767" y="3744281"/>
                  <a:ext cx="80571" cy="18936"/>
                </a:xfrm>
                <a:custGeom>
                  <a:avLst/>
                  <a:gdLst>
                    <a:gd name="connsiteX0" fmla="*/ 76207 w 80571"/>
                    <a:gd name="connsiteY0" fmla="*/ 14494 h 18936"/>
                    <a:gd name="connsiteX1" fmla="*/ 41553 w 80571"/>
                    <a:gd name="connsiteY1" fmla="*/ 8675 h 18936"/>
                    <a:gd name="connsiteX2" fmla="*/ 245 w 80571"/>
                    <a:gd name="connsiteY2" fmla="*/ 18928 h 18936"/>
                    <a:gd name="connsiteX3" fmla="*/ 2462 w 80571"/>
                    <a:gd name="connsiteY3" fmla="*/ 11723 h 18936"/>
                    <a:gd name="connsiteX4" fmla="*/ 7176 w 80571"/>
                    <a:gd name="connsiteY4" fmla="*/ 14494 h 18936"/>
                    <a:gd name="connsiteX5" fmla="*/ 15770 w 80571"/>
                    <a:gd name="connsiteY5" fmla="*/ 8398 h 18936"/>
                    <a:gd name="connsiteX6" fmla="*/ 11888 w 80571"/>
                    <a:gd name="connsiteY6" fmla="*/ 6735 h 18936"/>
                    <a:gd name="connsiteX7" fmla="*/ 9116 w 80571"/>
                    <a:gd name="connsiteY7" fmla="*/ 5904 h 18936"/>
                    <a:gd name="connsiteX8" fmla="*/ 27691 w 80571"/>
                    <a:gd name="connsiteY8" fmla="*/ 3409 h 18936"/>
                    <a:gd name="connsiteX9" fmla="*/ 53473 w 80571"/>
                    <a:gd name="connsiteY9" fmla="*/ 915 h 18936"/>
                    <a:gd name="connsiteX10" fmla="*/ 65949 w 80571"/>
                    <a:gd name="connsiteY10" fmla="*/ 6735 h 18936"/>
                    <a:gd name="connsiteX11" fmla="*/ 75652 w 80571"/>
                    <a:gd name="connsiteY11" fmla="*/ 14494 h 189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80571" h="18936">
                      <a:moveTo>
                        <a:pt x="76207" y="14494"/>
                      </a:moveTo>
                      <a:cubicBezTo>
                        <a:pt x="62345" y="16157"/>
                        <a:pt x="52364" y="5072"/>
                        <a:pt x="41553" y="8675"/>
                      </a:cubicBezTo>
                      <a:cubicBezTo>
                        <a:pt x="30740" y="12277"/>
                        <a:pt x="26305" y="19205"/>
                        <a:pt x="245" y="18928"/>
                      </a:cubicBezTo>
                      <a:cubicBezTo>
                        <a:pt x="799" y="16711"/>
                        <a:pt x="-1696" y="11446"/>
                        <a:pt x="2462" y="11723"/>
                      </a:cubicBezTo>
                      <a:cubicBezTo>
                        <a:pt x="4403" y="11723"/>
                        <a:pt x="5512" y="13663"/>
                        <a:pt x="7176" y="14494"/>
                      </a:cubicBezTo>
                      <a:cubicBezTo>
                        <a:pt x="11611" y="16434"/>
                        <a:pt x="15215" y="12832"/>
                        <a:pt x="15770" y="8398"/>
                      </a:cubicBezTo>
                      <a:cubicBezTo>
                        <a:pt x="15770" y="6181"/>
                        <a:pt x="13552" y="7012"/>
                        <a:pt x="11888" y="6735"/>
                      </a:cubicBezTo>
                      <a:cubicBezTo>
                        <a:pt x="11057" y="6735"/>
                        <a:pt x="9948" y="6181"/>
                        <a:pt x="9116" y="5904"/>
                      </a:cubicBezTo>
                      <a:cubicBezTo>
                        <a:pt x="9116" y="5904"/>
                        <a:pt x="21592" y="3409"/>
                        <a:pt x="27691" y="3409"/>
                      </a:cubicBezTo>
                      <a:cubicBezTo>
                        <a:pt x="33790" y="3409"/>
                        <a:pt x="49870" y="-2133"/>
                        <a:pt x="53473" y="915"/>
                      </a:cubicBezTo>
                      <a:cubicBezTo>
                        <a:pt x="57078" y="3964"/>
                        <a:pt x="61791" y="7289"/>
                        <a:pt x="65949" y="6735"/>
                      </a:cubicBezTo>
                      <a:cubicBezTo>
                        <a:pt x="70108" y="6181"/>
                        <a:pt x="89514" y="12832"/>
                        <a:pt x="75652" y="14494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703" name="Freeform 3702">
                  <a:extLst>
                    <a:ext uri="{FF2B5EF4-FFF2-40B4-BE49-F238E27FC236}">
                      <a16:creationId xmlns:a16="http://schemas.microsoft.com/office/drawing/2014/main" id="{CB072B15-79B6-B5F7-5421-0BC7552993D4}"/>
                    </a:ext>
                  </a:extLst>
                </p:cNvPr>
                <p:cNvSpPr/>
                <p:nvPr/>
              </p:nvSpPr>
              <p:spPr>
                <a:xfrm>
                  <a:off x="5309298" y="3666667"/>
                  <a:ext cx="162273" cy="118714"/>
                </a:xfrm>
                <a:custGeom>
                  <a:avLst/>
                  <a:gdLst>
                    <a:gd name="connsiteX0" fmla="*/ 160153 w 162273"/>
                    <a:gd name="connsiteY0" fmla="*/ 117604 h 118714"/>
                    <a:gd name="connsiteX1" fmla="*/ 112191 w 162273"/>
                    <a:gd name="connsiteY1" fmla="*/ 110121 h 118714"/>
                    <a:gd name="connsiteX2" fmla="*/ 97775 w 162273"/>
                    <a:gd name="connsiteY2" fmla="*/ 107350 h 118714"/>
                    <a:gd name="connsiteX3" fmla="*/ 74488 w 162273"/>
                    <a:gd name="connsiteY3" fmla="*/ 107627 h 118714"/>
                    <a:gd name="connsiteX4" fmla="*/ 47319 w 162273"/>
                    <a:gd name="connsiteY4" fmla="*/ 113170 h 118714"/>
                    <a:gd name="connsiteX5" fmla="*/ 35675 w 162273"/>
                    <a:gd name="connsiteY5" fmla="*/ 117604 h 118714"/>
                    <a:gd name="connsiteX6" fmla="*/ 31516 w 162273"/>
                    <a:gd name="connsiteY6" fmla="*/ 114278 h 118714"/>
                    <a:gd name="connsiteX7" fmla="*/ 25972 w 162273"/>
                    <a:gd name="connsiteY7" fmla="*/ 116218 h 118714"/>
                    <a:gd name="connsiteX8" fmla="*/ 19318 w 162273"/>
                    <a:gd name="connsiteY8" fmla="*/ 116218 h 118714"/>
                    <a:gd name="connsiteX9" fmla="*/ 14328 w 162273"/>
                    <a:gd name="connsiteY9" fmla="*/ 112061 h 118714"/>
                    <a:gd name="connsiteX10" fmla="*/ 15991 w 162273"/>
                    <a:gd name="connsiteY10" fmla="*/ 110675 h 118714"/>
                    <a:gd name="connsiteX11" fmla="*/ 18486 w 162273"/>
                    <a:gd name="connsiteY11" fmla="*/ 110121 h 118714"/>
                    <a:gd name="connsiteX12" fmla="*/ 17100 w 162273"/>
                    <a:gd name="connsiteY12" fmla="*/ 106242 h 118714"/>
                    <a:gd name="connsiteX13" fmla="*/ 16268 w 162273"/>
                    <a:gd name="connsiteY13" fmla="*/ 96819 h 118714"/>
                    <a:gd name="connsiteX14" fmla="*/ 57576 w 162273"/>
                    <a:gd name="connsiteY14" fmla="*/ 86566 h 118714"/>
                    <a:gd name="connsiteX15" fmla="*/ 92231 w 162273"/>
                    <a:gd name="connsiteY15" fmla="*/ 92385 h 118714"/>
                    <a:gd name="connsiteX16" fmla="*/ 82527 w 162273"/>
                    <a:gd name="connsiteY16" fmla="*/ 84626 h 118714"/>
                    <a:gd name="connsiteX17" fmla="*/ 70052 w 162273"/>
                    <a:gd name="connsiteY17" fmla="*/ 78806 h 118714"/>
                    <a:gd name="connsiteX18" fmla="*/ 44269 w 162273"/>
                    <a:gd name="connsiteY18" fmla="*/ 81301 h 118714"/>
                    <a:gd name="connsiteX19" fmla="*/ 25694 w 162273"/>
                    <a:gd name="connsiteY19" fmla="*/ 83795 h 118714"/>
                    <a:gd name="connsiteX20" fmla="*/ 21259 w 162273"/>
                    <a:gd name="connsiteY20" fmla="*/ 81024 h 118714"/>
                    <a:gd name="connsiteX21" fmla="*/ 20427 w 162273"/>
                    <a:gd name="connsiteY21" fmla="*/ 74927 h 118714"/>
                    <a:gd name="connsiteX22" fmla="*/ 19595 w 162273"/>
                    <a:gd name="connsiteY22" fmla="*/ 70216 h 118714"/>
                    <a:gd name="connsiteX23" fmla="*/ 9615 w 162273"/>
                    <a:gd name="connsiteY23" fmla="*/ 63842 h 118714"/>
                    <a:gd name="connsiteX24" fmla="*/ 7951 w 162273"/>
                    <a:gd name="connsiteY24" fmla="*/ 58300 h 118714"/>
                    <a:gd name="connsiteX25" fmla="*/ 1852 w 162273"/>
                    <a:gd name="connsiteY25" fmla="*/ 54143 h 118714"/>
                    <a:gd name="connsiteX26" fmla="*/ 1298 w 162273"/>
                    <a:gd name="connsiteY26" fmla="*/ 48046 h 118714"/>
                    <a:gd name="connsiteX27" fmla="*/ 4625 w 162273"/>
                    <a:gd name="connsiteY27" fmla="*/ 46383 h 118714"/>
                    <a:gd name="connsiteX28" fmla="*/ 7120 w 162273"/>
                    <a:gd name="connsiteY28" fmla="*/ 41949 h 118714"/>
                    <a:gd name="connsiteX29" fmla="*/ 12665 w 162273"/>
                    <a:gd name="connsiteY29" fmla="*/ 31419 h 118714"/>
                    <a:gd name="connsiteX30" fmla="*/ 15159 w 162273"/>
                    <a:gd name="connsiteY30" fmla="*/ 25045 h 118714"/>
                    <a:gd name="connsiteX31" fmla="*/ 18209 w 162273"/>
                    <a:gd name="connsiteY31" fmla="*/ 17840 h 118714"/>
                    <a:gd name="connsiteX32" fmla="*/ 22645 w 162273"/>
                    <a:gd name="connsiteY32" fmla="*/ 8695 h 118714"/>
                    <a:gd name="connsiteX33" fmla="*/ 24863 w 162273"/>
                    <a:gd name="connsiteY33" fmla="*/ 3429 h 118714"/>
                    <a:gd name="connsiteX34" fmla="*/ 77537 w 162273"/>
                    <a:gd name="connsiteY34" fmla="*/ 104 h 118714"/>
                    <a:gd name="connsiteX35" fmla="*/ 92785 w 162273"/>
                    <a:gd name="connsiteY35" fmla="*/ 10357 h 118714"/>
                    <a:gd name="connsiteX36" fmla="*/ 103874 w 162273"/>
                    <a:gd name="connsiteY36" fmla="*/ 13129 h 118714"/>
                    <a:gd name="connsiteX37" fmla="*/ 109142 w 162273"/>
                    <a:gd name="connsiteY37" fmla="*/ 24214 h 118714"/>
                    <a:gd name="connsiteX38" fmla="*/ 124944 w 162273"/>
                    <a:gd name="connsiteY38" fmla="*/ 39455 h 118714"/>
                    <a:gd name="connsiteX39" fmla="*/ 137697 w 162273"/>
                    <a:gd name="connsiteY39" fmla="*/ 50263 h 118714"/>
                    <a:gd name="connsiteX40" fmla="*/ 140192 w 162273"/>
                    <a:gd name="connsiteY40" fmla="*/ 52480 h 118714"/>
                    <a:gd name="connsiteX41" fmla="*/ 140192 w 162273"/>
                    <a:gd name="connsiteY41" fmla="*/ 52480 h 118714"/>
                    <a:gd name="connsiteX42" fmla="*/ 140192 w 162273"/>
                    <a:gd name="connsiteY42" fmla="*/ 61625 h 118714"/>
                    <a:gd name="connsiteX43" fmla="*/ 144351 w 162273"/>
                    <a:gd name="connsiteY43" fmla="*/ 69385 h 118714"/>
                    <a:gd name="connsiteX44" fmla="*/ 144351 w 162273"/>
                    <a:gd name="connsiteY44" fmla="*/ 81301 h 118714"/>
                    <a:gd name="connsiteX45" fmla="*/ 158212 w 162273"/>
                    <a:gd name="connsiteY45" fmla="*/ 92108 h 118714"/>
                    <a:gd name="connsiteX46" fmla="*/ 161262 w 162273"/>
                    <a:gd name="connsiteY46" fmla="*/ 118158 h 1187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</a:cxnLst>
                  <a:rect l="l" t="t" r="r" b="b"/>
                  <a:pathLst>
                    <a:path w="162273" h="118714">
                      <a:moveTo>
                        <a:pt x="160153" y="117604"/>
                      </a:moveTo>
                      <a:cubicBezTo>
                        <a:pt x="148786" y="121483"/>
                        <a:pt x="119122" y="114278"/>
                        <a:pt x="112191" y="110121"/>
                      </a:cubicBezTo>
                      <a:cubicBezTo>
                        <a:pt x="109419" y="108459"/>
                        <a:pt x="103874" y="107627"/>
                        <a:pt x="97775" y="107350"/>
                      </a:cubicBezTo>
                      <a:cubicBezTo>
                        <a:pt x="89181" y="106796"/>
                        <a:pt x="79755" y="107350"/>
                        <a:pt x="74488" y="107627"/>
                      </a:cubicBezTo>
                      <a:cubicBezTo>
                        <a:pt x="65339" y="108459"/>
                        <a:pt x="53972" y="110953"/>
                        <a:pt x="47319" y="113170"/>
                      </a:cubicBezTo>
                      <a:cubicBezTo>
                        <a:pt x="40665" y="115387"/>
                        <a:pt x="35675" y="117604"/>
                        <a:pt x="35675" y="117604"/>
                      </a:cubicBezTo>
                      <a:cubicBezTo>
                        <a:pt x="35952" y="114001"/>
                        <a:pt x="34566" y="114278"/>
                        <a:pt x="31516" y="114278"/>
                      </a:cubicBezTo>
                      <a:cubicBezTo>
                        <a:pt x="29299" y="114278"/>
                        <a:pt x="27912" y="115387"/>
                        <a:pt x="25972" y="116218"/>
                      </a:cubicBezTo>
                      <a:cubicBezTo>
                        <a:pt x="23754" y="117049"/>
                        <a:pt x="21536" y="117326"/>
                        <a:pt x="19318" y="116218"/>
                      </a:cubicBezTo>
                      <a:cubicBezTo>
                        <a:pt x="16546" y="115110"/>
                        <a:pt x="15159" y="114832"/>
                        <a:pt x="14328" y="112061"/>
                      </a:cubicBezTo>
                      <a:cubicBezTo>
                        <a:pt x="14882" y="111507"/>
                        <a:pt x="15437" y="110953"/>
                        <a:pt x="15991" y="110675"/>
                      </a:cubicBezTo>
                      <a:cubicBezTo>
                        <a:pt x="16823" y="110121"/>
                        <a:pt x="17932" y="110675"/>
                        <a:pt x="18486" y="110121"/>
                      </a:cubicBezTo>
                      <a:cubicBezTo>
                        <a:pt x="20150" y="109013"/>
                        <a:pt x="17932" y="107627"/>
                        <a:pt x="17100" y="106242"/>
                      </a:cubicBezTo>
                      <a:cubicBezTo>
                        <a:pt x="15437" y="103193"/>
                        <a:pt x="15437" y="99868"/>
                        <a:pt x="16268" y="96819"/>
                      </a:cubicBezTo>
                      <a:cubicBezTo>
                        <a:pt x="42328" y="96819"/>
                        <a:pt x="46764" y="90169"/>
                        <a:pt x="57576" y="86566"/>
                      </a:cubicBezTo>
                      <a:cubicBezTo>
                        <a:pt x="68389" y="82963"/>
                        <a:pt x="78369" y="94048"/>
                        <a:pt x="92231" y="92385"/>
                      </a:cubicBezTo>
                      <a:cubicBezTo>
                        <a:pt x="106092" y="90723"/>
                        <a:pt x="86686" y="84072"/>
                        <a:pt x="82527" y="84626"/>
                      </a:cubicBezTo>
                      <a:cubicBezTo>
                        <a:pt x="78369" y="85180"/>
                        <a:pt x="73656" y="81855"/>
                        <a:pt x="70052" y="78806"/>
                      </a:cubicBezTo>
                      <a:cubicBezTo>
                        <a:pt x="66448" y="75758"/>
                        <a:pt x="50368" y="81301"/>
                        <a:pt x="44269" y="81301"/>
                      </a:cubicBezTo>
                      <a:cubicBezTo>
                        <a:pt x="38170" y="81301"/>
                        <a:pt x="25694" y="83795"/>
                        <a:pt x="25694" y="83795"/>
                      </a:cubicBezTo>
                      <a:cubicBezTo>
                        <a:pt x="24031" y="82963"/>
                        <a:pt x="22368" y="82132"/>
                        <a:pt x="21259" y="81024"/>
                      </a:cubicBezTo>
                      <a:cubicBezTo>
                        <a:pt x="18764" y="79084"/>
                        <a:pt x="18486" y="77698"/>
                        <a:pt x="20427" y="74927"/>
                      </a:cubicBezTo>
                      <a:cubicBezTo>
                        <a:pt x="22090" y="72433"/>
                        <a:pt x="23754" y="71047"/>
                        <a:pt x="19595" y="70216"/>
                      </a:cubicBezTo>
                      <a:cubicBezTo>
                        <a:pt x="16546" y="69662"/>
                        <a:pt x="7120" y="69107"/>
                        <a:pt x="9615" y="63842"/>
                      </a:cubicBezTo>
                      <a:cubicBezTo>
                        <a:pt x="11001" y="61348"/>
                        <a:pt x="10169" y="60239"/>
                        <a:pt x="7951" y="58300"/>
                      </a:cubicBezTo>
                      <a:cubicBezTo>
                        <a:pt x="5734" y="56637"/>
                        <a:pt x="4348" y="55251"/>
                        <a:pt x="1852" y="54143"/>
                      </a:cubicBezTo>
                      <a:cubicBezTo>
                        <a:pt x="-366" y="53034"/>
                        <a:pt x="-643" y="49709"/>
                        <a:pt x="1298" y="48046"/>
                      </a:cubicBezTo>
                      <a:cubicBezTo>
                        <a:pt x="2407" y="47215"/>
                        <a:pt x="3793" y="47492"/>
                        <a:pt x="4625" y="46383"/>
                      </a:cubicBezTo>
                      <a:cubicBezTo>
                        <a:pt x="5734" y="45275"/>
                        <a:pt x="6288" y="43335"/>
                        <a:pt x="7120" y="41949"/>
                      </a:cubicBezTo>
                      <a:cubicBezTo>
                        <a:pt x="9060" y="38624"/>
                        <a:pt x="11278" y="35021"/>
                        <a:pt x="12665" y="31419"/>
                      </a:cubicBezTo>
                      <a:cubicBezTo>
                        <a:pt x="13496" y="29202"/>
                        <a:pt x="14328" y="27262"/>
                        <a:pt x="15159" y="25045"/>
                      </a:cubicBezTo>
                      <a:cubicBezTo>
                        <a:pt x="16268" y="22828"/>
                        <a:pt x="16823" y="20334"/>
                        <a:pt x="18209" y="17840"/>
                      </a:cubicBezTo>
                      <a:cubicBezTo>
                        <a:pt x="19873" y="14791"/>
                        <a:pt x="21536" y="12020"/>
                        <a:pt x="22645" y="8695"/>
                      </a:cubicBezTo>
                      <a:cubicBezTo>
                        <a:pt x="23199" y="6755"/>
                        <a:pt x="24031" y="5092"/>
                        <a:pt x="24863" y="3429"/>
                      </a:cubicBezTo>
                      <a:cubicBezTo>
                        <a:pt x="24863" y="3429"/>
                        <a:pt x="66725" y="1212"/>
                        <a:pt x="77537" y="104"/>
                      </a:cubicBezTo>
                      <a:cubicBezTo>
                        <a:pt x="88349" y="-1004"/>
                        <a:pt x="89181" y="7032"/>
                        <a:pt x="92785" y="10357"/>
                      </a:cubicBezTo>
                      <a:cubicBezTo>
                        <a:pt x="96389" y="13683"/>
                        <a:pt x="96666" y="12575"/>
                        <a:pt x="103874" y="13129"/>
                      </a:cubicBezTo>
                      <a:cubicBezTo>
                        <a:pt x="110805" y="13960"/>
                        <a:pt x="108865" y="19503"/>
                        <a:pt x="109142" y="24214"/>
                      </a:cubicBezTo>
                      <a:cubicBezTo>
                        <a:pt x="109697" y="29202"/>
                        <a:pt x="119954" y="33913"/>
                        <a:pt x="124944" y="39455"/>
                      </a:cubicBezTo>
                      <a:cubicBezTo>
                        <a:pt x="129934" y="44721"/>
                        <a:pt x="133261" y="48046"/>
                        <a:pt x="137697" y="50263"/>
                      </a:cubicBezTo>
                      <a:cubicBezTo>
                        <a:pt x="138806" y="50817"/>
                        <a:pt x="139638" y="51649"/>
                        <a:pt x="140192" y="52480"/>
                      </a:cubicBezTo>
                      <a:lnTo>
                        <a:pt x="140192" y="52480"/>
                      </a:lnTo>
                      <a:cubicBezTo>
                        <a:pt x="141301" y="54974"/>
                        <a:pt x="140469" y="58577"/>
                        <a:pt x="140192" y="61625"/>
                      </a:cubicBezTo>
                      <a:cubicBezTo>
                        <a:pt x="139360" y="65505"/>
                        <a:pt x="141301" y="67999"/>
                        <a:pt x="144351" y="69385"/>
                      </a:cubicBezTo>
                      <a:cubicBezTo>
                        <a:pt x="147123" y="70770"/>
                        <a:pt x="146014" y="76035"/>
                        <a:pt x="144351" y="81301"/>
                      </a:cubicBezTo>
                      <a:cubicBezTo>
                        <a:pt x="142965" y="86566"/>
                        <a:pt x="150727" y="86566"/>
                        <a:pt x="158212" y="92108"/>
                      </a:cubicBezTo>
                      <a:cubicBezTo>
                        <a:pt x="163757" y="95988"/>
                        <a:pt x="162371" y="109567"/>
                        <a:pt x="161262" y="118158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704" name="Freeform 3703">
                  <a:extLst>
                    <a:ext uri="{FF2B5EF4-FFF2-40B4-BE49-F238E27FC236}">
                      <a16:creationId xmlns:a16="http://schemas.microsoft.com/office/drawing/2014/main" id="{4F10446D-2628-16CD-F1D2-C25C3F216160}"/>
                    </a:ext>
                  </a:extLst>
                </p:cNvPr>
                <p:cNvSpPr/>
                <p:nvPr/>
              </p:nvSpPr>
              <p:spPr>
                <a:xfrm>
                  <a:off x="5373528" y="3774294"/>
                  <a:ext cx="198404" cy="151045"/>
                </a:xfrm>
                <a:custGeom>
                  <a:avLst/>
                  <a:gdLst>
                    <a:gd name="connsiteX0" fmla="*/ 196004 w 198404"/>
                    <a:gd name="connsiteY0" fmla="*/ 116114 h 151045"/>
                    <a:gd name="connsiteX1" fmla="*/ 180202 w 198404"/>
                    <a:gd name="connsiteY1" fmla="*/ 117777 h 151045"/>
                    <a:gd name="connsiteX2" fmla="*/ 188242 w 198404"/>
                    <a:gd name="connsiteY2" fmla="*/ 129139 h 151045"/>
                    <a:gd name="connsiteX3" fmla="*/ 180202 w 198404"/>
                    <a:gd name="connsiteY3" fmla="*/ 140778 h 151045"/>
                    <a:gd name="connsiteX4" fmla="*/ 178539 w 198404"/>
                    <a:gd name="connsiteY4" fmla="*/ 141609 h 151045"/>
                    <a:gd name="connsiteX5" fmla="*/ 161627 w 198404"/>
                    <a:gd name="connsiteY5" fmla="*/ 149369 h 151045"/>
                    <a:gd name="connsiteX6" fmla="*/ 148597 w 198404"/>
                    <a:gd name="connsiteY6" fmla="*/ 144935 h 151045"/>
                    <a:gd name="connsiteX7" fmla="*/ 151093 w 198404"/>
                    <a:gd name="connsiteY7" fmla="*/ 136344 h 151045"/>
                    <a:gd name="connsiteX8" fmla="*/ 148597 w 198404"/>
                    <a:gd name="connsiteY8" fmla="*/ 121102 h 151045"/>
                    <a:gd name="connsiteX9" fmla="*/ 133350 w 198404"/>
                    <a:gd name="connsiteY9" fmla="*/ 113620 h 151045"/>
                    <a:gd name="connsiteX10" fmla="*/ 125033 w 198404"/>
                    <a:gd name="connsiteY10" fmla="*/ 123042 h 151045"/>
                    <a:gd name="connsiteX11" fmla="*/ 124201 w 198404"/>
                    <a:gd name="connsiteY11" fmla="*/ 126090 h 151045"/>
                    <a:gd name="connsiteX12" fmla="*/ 122537 w 198404"/>
                    <a:gd name="connsiteY12" fmla="*/ 126922 h 151045"/>
                    <a:gd name="connsiteX13" fmla="*/ 121706 w 198404"/>
                    <a:gd name="connsiteY13" fmla="*/ 125536 h 151045"/>
                    <a:gd name="connsiteX14" fmla="*/ 120042 w 198404"/>
                    <a:gd name="connsiteY14" fmla="*/ 123596 h 151045"/>
                    <a:gd name="connsiteX15" fmla="*/ 120042 w 198404"/>
                    <a:gd name="connsiteY15" fmla="*/ 123596 h 151045"/>
                    <a:gd name="connsiteX16" fmla="*/ 119211 w 198404"/>
                    <a:gd name="connsiteY16" fmla="*/ 122765 h 151045"/>
                    <a:gd name="connsiteX17" fmla="*/ 118656 w 198404"/>
                    <a:gd name="connsiteY17" fmla="*/ 121657 h 151045"/>
                    <a:gd name="connsiteX18" fmla="*/ 118102 w 198404"/>
                    <a:gd name="connsiteY18" fmla="*/ 120548 h 151045"/>
                    <a:gd name="connsiteX19" fmla="*/ 118102 w 198404"/>
                    <a:gd name="connsiteY19" fmla="*/ 119162 h 151045"/>
                    <a:gd name="connsiteX20" fmla="*/ 119211 w 198404"/>
                    <a:gd name="connsiteY20" fmla="*/ 114729 h 151045"/>
                    <a:gd name="connsiteX21" fmla="*/ 119211 w 198404"/>
                    <a:gd name="connsiteY21" fmla="*/ 110572 h 151045"/>
                    <a:gd name="connsiteX22" fmla="*/ 118656 w 198404"/>
                    <a:gd name="connsiteY22" fmla="*/ 108355 h 151045"/>
                    <a:gd name="connsiteX23" fmla="*/ 118656 w 198404"/>
                    <a:gd name="connsiteY23" fmla="*/ 104475 h 151045"/>
                    <a:gd name="connsiteX24" fmla="*/ 116438 w 198404"/>
                    <a:gd name="connsiteY24" fmla="*/ 98378 h 151045"/>
                    <a:gd name="connsiteX25" fmla="*/ 110062 w 198404"/>
                    <a:gd name="connsiteY25" fmla="*/ 92559 h 151045"/>
                    <a:gd name="connsiteX26" fmla="*/ 103686 w 198404"/>
                    <a:gd name="connsiteY26" fmla="*/ 78980 h 151045"/>
                    <a:gd name="connsiteX27" fmla="*/ 85388 w 198404"/>
                    <a:gd name="connsiteY27" fmla="*/ 76209 h 151045"/>
                    <a:gd name="connsiteX28" fmla="*/ 68477 w 198404"/>
                    <a:gd name="connsiteY28" fmla="*/ 78149 h 151045"/>
                    <a:gd name="connsiteX29" fmla="*/ 47961 w 198404"/>
                    <a:gd name="connsiteY29" fmla="*/ 103090 h 151045"/>
                    <a:gd name="connsiteX30" fmla="*/ 46021 w 198404"/>
                    <a:gd name="connsiteY30" fmla="*/ 100318 h 151045"/>
                    <a:gd name="connsiteX31" fmla="*/ 42139 w 198404"/>
                    <a:gd name="connsiteY31" fmla="*/ 94221 h 151045"/>
                    <a:gd name="connsiteX32" fmla="*/ 36040 w 198404"/>
                    <a:gd name="connsiteY32" fmla="*/ 89511 h 151045"/>
                    <a:gd name="connsiteX33" fmla="*/ 36595 w 198404"/>
                    <a:gd name="connsiteY33" fmla="*/ 84522 h 151045"/>
                    <a:gd name="connsiteX34" fmla="*/ 32436 w 198404"/>
                    <a:gd name="connsiteY34" fmla="*/ 80642 h 151045"/>
                    <a:gd name="connsiteX35" fmla="*/ 23565 w 198404"/>
                    <a:gd name="connsiteY35" fmla="*/ 73992 h 151045"/>
                    <a:gd name="connsiteX36" fmla="*/ 14139 w 198404"/>
                    <a:gd name="connsiteY36" fmla="*/ 68726 h 151045"/>
                    <a:gd name="connsiteX37" fmla="*/ 11367 w 198404"/>
                    <a:gd name="connsiteY37" fmla="*/ 67895 h 151045"/>
                    <a:gd name="connsiteX38" fmla="*/ 9980 w 198404"/>
                    <a:gd name="connsiteY38" fmla="*/ 64292 h 151045"/>
                    <a:gd name="connsiteX39" fmla="*/ 8594 w 198404"/>
                    <a:gd name="connsiteY39" fmla="*/ 55979 h 151045"/>
                    <a:gd name="connsiteX40" fmla="*/ 3050 w 198404"/>
                    <a:gd name="connsiteY40" fmla="*/ 52099 h 151045"/>
                    <a:gd name="connsiteX41" fmla="*/ 3881 w 198404"/>
                    <a:gd name="connsiteY41" fmla="*/ 49328 h 151045"/>
                    <a:gd name="connsiteX42" fmla="*/ 0 w 198404"/>
                    <a:gd name="connsiteY42" fmla="*/ 46834 h 151045"/>
                    <a:gd name="connsiteX43" fmla="*/ 11089 w 198404"/>
                    <a:gd name="connsiteY43" fmla="*/ 31592 h 151045"/>
                    <a:gd name="connsiteX44" fmla="*/ 33268 w 198404"/>
                    <a:gd name="connsiteY44" fmla="*/ 25495 h 151045"/>
                    <a:gd name="connsiteX45" fmla="*/ 29941 w 198404"/>
                    <a:gd name="connsiteY45" fmla="*/ 13579 h 151045"/>
                    <a:gd name="connsiteX46" fmla="*/ 33268 w 198404"/>
                    <a:gd name="connsiteY46" fmla="*/ 0 h 151045"/>
                    <a:gd name="connsiteX47" fmla="*/ 47684 w 198404"/>
                    <a:gd name="connsiteY47" fmla="*/ 2771 h 151045"/>
                    <a:gd name="connsiteX48" fmla="*/ 95646 w 198404"/>
                    <a:gd name="connsiteY48" fmla="*/ 10254 h 151045"/>
                    <a:gd name="connsiteX49" fmla="*/ 95369 w 198404"/>
                    <a:gd name="connsiteY49" fmla="*/ 17459 h 151045"/>
                    <a:gd name="connsiteX50" fmla="*/ 106180 w 198404"/>
                    <a:gd name="connsiteY50" fmla="*/ 13856 h 151045"/>
                    <a:gd name="connsiteX51" fmla="*/ 115607 w 198404"/>
                    <a:gd name="connsiteY51" fmla="*/ 21893 h 151045"/>
                    <a:gd name="connsiteX52" fmla="*/ 126419 w 198404"/>
                    <a:gd name="connsiteY52" fmla="*/ 16073 h 151045"/>
                    <a:gd name="connsiteX53" fmla="*/ 140280 w 198404"/>
                    <a:gd name="connsiteY53" fmla="*/ 18844 h 151045"/>
                    <a:gd name="connsiteX54" fmla="*/ 153588 w 198404"/>
                    <a:gd name="connsiteY54" fmla="*/ 6651 h 151045"/>
                    <a:gd name="connsiteX55" fmla="*/ 163291 w 198404"/>
                    <a:gd name="connsiteY55" fmla="*/ 14133 h 151045"/>
                    <a:gd name="connsiteX56" fmla="*/ 169667 w 198404"/>
                    <a:gd name="connsiteY56" fmla="*/ 25218 h 151045"/>
                    <a:gd name="connsiteX57" fmla="*/ 174935 w 198404"/>
                    <a:gd name="connsiteY57" fmla="*/ 33532 h 151045"/>
                    <a:gd name="connsiteX58" fmla="*/ 173549 w 198404"/>
                    <a:gd name="connsiteY58" fmla="*/ 42400 h 151045"/>
                    <a:gd name="connsiteX59" fmla="*/ 177984 w 198404"/>
                    <a:gd name="connsiteY59" fmla="*/ 46557 h 151045"/>
                    <a:gd name="connsiteX60" fmla="*/ 180479 w 198404"/>
                    <a:gd name="connsiteY60" fmla="*/ 56810 h 151045"/>
                    <a:gd name="connsiteX61" fmla="*/ 186578 w 198404"/>
                    <a:gd name="connsiteY61" fmla="*/ 66509 h 151045"/>
                    <a:gd name="connsiteX62" fmla="*/ 187687 w 198404"/>
                    <a:gd name="connsiteY62" fmla="*/ 67618 h 151045"/>
                    <a:gd name="connsiteX63" fmla="*/ 183806 w 198404"/>
                    <a:gd name="connsiteY63" fmla="*/ 77040 h 151045"/>
                    <a:gd name="connsiteX64" fmla="*/ 185747 w 198404"/>
                    <a:gd name="connsiteY64" fmla="*/ 87848 h 151045"/>
                    <a:gd name="connsiteX65" fmla="*/ 195450 w 198404"/>
                    <a:gd name="connsiteY65" fmla="*/ 99210 h 151045"/>
                    <a:gd name="connsiteX66" fmla="*/ 189905 w 198404"/>
                    <a:gd name="connsiteY66" fmla="*/ 106692 h 151045"/>
                    <a:gd name="connsiteX67" fmla="*/ 196004 w 198404"/>
                    <a:gd name="connsiteY67" fmla="*/ 116391 h 1510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</a:cxnLst>
                  <a:rect l="l" t="t" r="r" b="b"/>
                  <a:pathLst>
                    <a:path w="198404" h="151045">
                      <a:moveTo>
                        <a:pt x="196004" y="116114"/>
                      </a:moveTo>
                      <a:cubicBezTo>
                        <a:pt x="189074" y="116114"/>
                        <a:pt x="179648" y="114451"/>
                        <a:pt x="180202" y="117777"/>
                      </a:cubicBezTo>
                      <a:cubicBezTo>
                        <a:pt x="181034" y="121102"/>
                        <a:pt x="189905" y="124982"/>
                        <a:pt x="188242" y="129139"/>
                      </a:cubicBezTo>
                      <a:cubicBezTo>
                        <a:pt x="186578" y="133296"/>
                        <a:pt x="184915" y="138838"/>
                        <a:pt x="180202" y="140778"/>
                      </a:cubicBezTo>
                      <a:cubicBezTo>
                        <a:pt x="179370" y="141055"/>
                        <a:pt x="178816" y="141332"/>
                        <a:pt x="178539" y="141609"/>
                      </a:cubicBezTo>
                      <a:cubicBezTo>
                        <a:pt x="170776" y="131633"/>
                        <a:pt x="167172" y="143549"/>
                        <a:pt x="161627" y="149369"/>
                      </a:cubicBezTo>
                      <a:cubicBezTo>
                        <a:pt x="156360" y="154911"/>
                        <a:pt x="153588" y="144935"/>
                        <a:pt x="148597" y="144935"/>
                      </a:cubicBezTo>
                      <a:cubicBezTo>
                        <a:pt x="143607" y="144935"/>
                        <a:pt x="148597" y="139947"/>
                        <a:pt x="151093" y="136344"/>
                      </a:cubicBezTo>
                      <a:cubicBezTo>
                        <a:pt x="153310" y="132741"/>
                        <a:pt x="149152" y="129970"/>
                        <a:pt x="148597" y="121102"/>
                      </a:cubicBezTo>
                      <a:cubicBezTo>
                        <a:pt x="147766" y="112234"/>
                        <a:pt x="140558" y="113897"/>
                        <a:pt x="133350" y="113620"/>
                      </a:cubicBezTo>
                      <a:cubicBezTo>
                        <a:pt x="126142" y="113620"/>
                        <a:pt x="126696" y="116391"/>
                        <a:pt x="125033" y="123042"/>
                      </a:cubicBezTo>
                      <a:cubicBezTo>
                        <a:pt x="124755" y="124151"/>
                        <a:pt x="124478" y="125259"/>
                        <a:pt x="124201" y="126090"/>
                      </a:cubicBezTo>
                      <a:cubicBezTo>
                        <a:pt x="123924" y="126645"/>
                        <a:pt x="123369" y="127199"/>
                        <a:pt x="122537" y="126922"/>
                      </a:cubicBezTo>
                      <a:cubicBezTo>
                        <a:pt x="121983" y="126922"/>
                        <a:pt x="121983" y="126090"/>
                        <a:pt x="121706" y="125536"/>
                      </a:cubicBezTo>
                      <a:cubicBezTo>
                        <a:pt x="121428" y="124705"/>
                        <a:pt x="120597" y="124151"/>
                        <a:pt x="120042" y="123596"/>
                      </a:cubicBezTo>
                      <a:lnTo>
                        <a:pt x="120042" y="123596"/>
                      </a:lnTo>
                      <a:cubicBezTo>
                        <a:pt x="119765" y="123596"/>
                        <a:pt x="119488" y="123042"/>
                        <a:pt x="119211" y="122765"/>
                      </a:cubicBezTo>
                      <a:cubicBezTo>
                        <a:pt x="119211" y="122488"/>
                        <a:pt x="118656" y="122211"/>
                        <a:pt x="118656" y="121657"/>
                      </a:cubicBezTo>
                      <a:cubicBezTo>
                        <a:pt x="118656" y="121102"/>
                        <a:pt x="118379" y="120825"/>
                        <a:pt x="118102" y="120548"/>
                      </a:cubicBezTo>
                      <a:cubicBezTo>
                        <a:pt x="117825" y="119994"/>
                        <a:pt x="118102" y="119717"/>
                        <a:pt x="118102" y="119162"/>
                      </a:cubicBezTo>
                      <a:cubicBezTo>
                        <a:pt x="118102" y="117777"/>
                        <a:pt x="118934" y="116114"/>
                        <a:pt x="119211" y="114729"/>
                      </a:cubicBezTo>
                      <a:cubicBezTo>
                        <a:pt x="119211" y="113343"/>
                        <a:pt x="119765" y="111957"/>
                        <a:pt x="119211" y="110572"/>
                      </a:cubicBezTo>
                      <a:cubicBezTo>
                        <a:pt x="119211" y="109740"/>
                        <a:pt x="118656" y="109186"/>
                        <a:pt x="118656" y="108355"/>
                      </a:cubicBezTo>
                      <a:cubicBezTo>
                        <a:pt x="118656" y="106969"/>
                        <a:pt x="118656" y="105861"/>
                        <a:pt x="118656" y="104475"/>
                      </a:cubicBezTo>
                      <a:cubicBezTo>
                        <a:pt x="118656" y="102258"/>
                        <a:pt x="118102" y="100041"/>
                        <a:pt x="116438" y="98378"/>
                      </a:cubicBezTo>
                      <a:cubicBezTo>
                        <a:pt x="114498" y="96161"/>
                        <a:pt x="112003" y="94776"/>
                        <a:pt x="110062" y="92559"/>
                      </a:cubicBezTo>
                      <a:cubicBezTo>
                        <a:pt x="105349" y="87848"/>
                        <a:pt x="105072" y="87016"/>
                        <a:pt x="103686" y="78980"/>
                      </a:cubicBezTo>
                      <a:cubicBezTo>
                        <a:pt x="102299" y="70943"/>
                        <a:pt x="89824" y="74546"/>
                        <a:pt x="85388" y="76209"/>
                      </a:cubicBezTo>
                      <a:cubicBezTo>
                        <a:pt x="80952" y="77871"/>
                        <a:pt x="73744" y="77594"/>
                        <a:pt x="68477" y="78149"/>
                      </a:cubicBezTo>
                      <a:cubicBezTo>
                        <a:pt x="63487" y="78703"/>
                        <a:pt x="47961" y="103090"/>
                        <a:pt x="47961" y="103090"/>
                      </a:cubicBezTo>
                      <a:cubicBezTo>
                        <a:pt x="47130" y="102258"/>
                        <a:pt x="46575" y="101149"/>
                        <a:pt x="46021" y="100318"/>
                      </a:cubicBezTo>
                      <a:cubicBezTo>
                        <a:pt x="44635" y="98378"/>
                        <a:pt x="43526" y="96161"/>
                        <a:pt x="42139" y="94221"/>
                      </a:cubicBezTo>
                      <a:cubicBezTo>
                        <a:pt x="40753" y="92005"/>
                        <a:pt x="38258" y="91173"/>
                        <a:pt x="36040" y="89511"/>
                      </a:cubicBezTo>
                      <a:cubicBezTo>
                        <a:pt x="33268" y="87293"/>
                        <a:pt x="37704" y="87293"/>
                        <a:pt x="36595" y="84522"/>
                      </a:cubicBezTo>
                      <a:cubicBezTo>
                        <a:pt x="36040" y="83137"/>
                        <a:pt x="33822" y="81751"/>
                        <a:pt x="32436" y="80642"/>
                      </a:cubicBezTo>
                      <a:cubicBezTo>
                        <a:pt x="29664" y="78426"/>
                        <a:pt x="26614" y="76209"/>
                        <a:pt x="23565" y="73992"/>
                      </a:cubicBezTo>
                      <a:cubicBezTo>
                        <a:pt x="20793" y="71775"/>
                        <a:pt x="17743" y="69558"/>
                        <a:pt x="14139" y="68726"/>
                      </a:cubicBezTo>
                      <a:cubicBezTo>
                        <a:pt x="13307" y="68726"/>
                        <a:pt x="11921" y="68726"/>
                        <a:pt x="11367" y="67895"/>
                      </a:cubicBezTo>
                      <a:cubicBezTo>
                        <a:pt x="10535" y="67064"/>
                        <a:pt x="10258" y="65678"/>
                        <a:pt x="9980" y="64292"/>
                      </a:cubicBezTo>
                      <a:cubicBezTo>
                        <a:pt x="9426" y="62075"/>
                        <a:pt x="10535" y="57641"/>
                        <a:pt x="8594" y="55979"/>
                      </a:cubicBezTo>
                      <a:cubicBezTo>
                        <a:pt x="6654" y="54316"/>
                        <a:pt x="2495" y="55979"/>
                        <a:pt x="3050" y="52099"/>
                      </a:cubicBezTo>
                      <a:cubicBezTo>
                        <a:pt x="4713" y="52099"/>
                        <a:pt x="4990" y="50713"/>
                        <a:pt x="3881" y="49328"/>
                      </a:cubicBezTo>
                      <a:cubicBezTo>
                        <a:pt x="3050" y="48219"/>
                        <a:pt x="1663" y="47388"/>
                        <a:pt x="0" y="46834"/>
                      </a:cubicBezTo>
                      <a:cubicBezTo>
                        <a:pt x="1109" y="43231"/>
                        <a:pt x="4713" y="32146"/>
                        <a:pt x="11089" y="31592"/>
                      </a:cubicBezTo>
                      <a:cubicBezTo>
                        <a:pt x="18852" y="30760"/>
                        <a:pt x="36040" y="29375"/>
                        <a:pt x="33268" y="25495"/>
                      </a:cubicBezTo>
                      <a:cubicBezTo>
                        <a:pt x="30496" y="21616"/>
                        <a:pt x="26614" y="15796"/>
                        <a:pt x="29941" y="13579"/>
                      </a:cubicBezTo>
                      <a:cubicBezTo>
                        <a:pt x="33268" y="11362"/>
                        <a:pt x="34654" y="8037"/>
                        <a:pt x="33268" y="0"/>
                      </a:cubicBezTo>
                      <a:cubicBezTo>
                        <a:pt x="39367" y="277"/>
                        <a:pt x="44912" y="1109"/>
                        <a:pt x="47684" y="2771"/>
                      </a:cubicBezTo>
                      <a:cubicBezTo>
                        <a:pt x="54615" y="6928"/>
                        <a:pt x="84279" y="14133"/>
                        <a:pt x="95646" y="10254"/>
                      </a:cubicBezTo>
                      <a:cubicBezTo>
                        <a:pt x="95369" y="13579"/>
                        <a:pt x="95091" y="16350"/>
                        <a:pt x="95369" y="17459"/>
                      </a:cubicBezTo>
                      <a:cubicBezTo>
                        <a:pt x="96200" y="21061"/>
                        <a:pt x="102299" y="16627"/>
                        <a:pt x="106180" y="13856"/>
                      </a:cubicBezTo>
                      <a:cubicBezTo>
                        <a:pt x="110062" y="11362"/>
                        <a:pt x="112003" y="18844"/>
                        <a:pt x="115607" y="21893"/>
                      </a:cubicBezTo>
                      <a:cubicBezTo>
                        <a:pt x="119211" y="24941"/>
                        <a:pt x="122260" y="18844"/>
                        <a:pt x="126419" y="16073"/>
                      </a:cubicBezTo>
                      <a:cubicBezTo>
                        <a:pt x="130300" y="13302"/>
                        <a:pt x="135845" y="16627"/>
                        <a:pt x="140280" y="18844"/>
                      </a:cubicBezTo>
                      <a:cubicBezTo>
                        <a:pt x="144439" y="21061"/>
                        <a:pt x="148875" y="12193"/>
                        <a:pt x="153588" y="6651"/>
                      </a:cubicBezTo>
                      <a:cubicBezTo>
                        <a:pt x="158301" y="1386"/>
                        <a:pt x="160241" y="11085"/>
                        <a:pt x="163291" y="14133"/>
                      </a:cubicBezTo>
                      <a:cubicBezTo>
                        <a:pt x="166341" y="17182"/>
                        <a:pt x="168281" y="20507"/>
                        <a:pt x="169667" y="25218"/>
                      </a:cubicBezTo>
                      <a:cubicBezTo>
                        <a:pt x="171331" y="29929"/>
                        <a:pt x="171608" y="30760"/>
                        <a:pt x="174935" y="33532"/>
                      </a:cubicBezTo>
                      <a:cubicBezTo>
                        <a:pt x="178261" y="36303"/>
                        <a:pt x="176044" y="37966"/>
                        <a:pt x="173549" y="42400"/>
                      </a:cubicBezTo>
                      <a:cubicBezTo>
                        <a:pt x="171053" y="46834"/>
                        <a:pt x="173549" y="48219"/>
                        <a:pt x="177984" y="46557"/>
                      </a:cubicBezTo>
                      <a:cubicBezTo>
                        <a:pt x="182143" y="44894"/>
                        <a:pt x="179648" y="50990"/>
                        <a:pt x="180479" y="56810"/>
                      </a:cubicBezTo>
                      <a:cubicBezTo>
                        <a:pt x="181311" y="62629"/>
                        <a:pt x="184084" y="63461"/>
                        <a:pt x="186578" y="66509"/>
                      </a:cubicBezTo>
                      <a:cubicBezTo>
                        <a:pt x="186856" y="67064"/>
                        <a:pt x="187410" y="67341"/>
                        <a:pt x="187687" y="67618"/>
                      </a:cubicBezTo>
                      <a:cubicBezTo>
                        <a:pt x="187687" y="67618"/>
                        <a:pt x="183806" y="70943"/>
                        <a:pt x="183806" y="77040"/>
                      </a:cubicBezTo>
                      <a:cubicBezTo>
                        <a:pt x="183806" y="83137"/>
                        <a:pt x="182143" y="86739"/>
                        <a:pt x="185747" y="87848"/>
                      </a:cubicBezTo>
                      <a:cubicBezTo>
                        <a:pt x="189351" y="88956"/>
                        <a:pt x="198222" y="94498"/>
                        <a:pt x="195450" y="99210"/>
                      </a:cubicBezTo>
                      <a:cubicBezTo>
                        <a:pt x="192678" y="103921"/>
                        <a:pt x="186856" y="104198"/>
                        <a:pt x="189905" y="106692"/>
                      </a:cubicBezTo>
                      <a:cubicBezTo>
                        <a:pt x="192955" y="108909"/>
                        <a:pt x="202935" y="116391"/>
                        <a:pt x="196004" y="116391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705" name="Freeform 3704">
                  <a:extLst>
                    <a:ext uri="{FF2B5EF4-FFF2-40B4-BE49-F238E27FC236}">
                      <a16:creationId xmlns:a16="http://schemas.microsoft.com/office/drawing/2014/main" id="{EC966A75-2245-8B68-6E5C-9F34A823C371}"/>
                    </a:ext>
                  </a:extLst>
                </p:cNvPr>
                <p:cNvSpPr/>
                <p:nvPr/>
              </p:nvSpPr>
              <p:spPr>
                <a:xfrm>
                  <a:off x="5420048" y="3847690"/>
                  <a:ext cx="73799" cy="83454"/>
                </a:xfrm>
                <a:custGeom>
                  <a:avLst/>
                  <a:gdLst>
                    <a:gd name="connsiteX0" fmla="*/ 73245 w 73799"/>
                    <a:gd name="connsiteY0" fmla="*/ 49369 h 83454"/>
                    <a:gd name="connsiteX1" fmla="*/ 73245 w 73799"/>
                    <a:gd name="connsiteY1" fmla="*/ 51032 h 83454"/>
                    <a:gd name="connsiteX2" fmla="*/ 59938 w 73799"/>
                    <a:gd name="connsiteY2" fmla="*/ 70707 h 83454"/>
                    <a:gd name="connsiteX3" fmla="*/ 45799 w 73799"/>
                    <a:gd name="connsiteY3" fmla="*/ 83455 h 83454"/>
                    <a:gd name="connsiteX4" fmla="*/ 42749 w 73799"/>
                    <a:gd name="connsiteY4" fmla="*/ 80961 h 83454"/>
                    <a:gd name="connsiteX5" fmla="*/ 36927 w 73799"/>
                    <a:gd name="connsiteY5" fmla="*/ 76804 h 83454"/>
                    <a:gd name="connsiteX6" fmla="*/ 33323 w 73799"/>
                    <a:gd name="connsiteY6" fmla="*/ 74587 h 83454"/>
                    <a:gd name="connsiteX7" fmla="*/ 24175 w 73799"/>
                    <a:gd name="connsiteY7" fmla="*/ 71539 h 83454"/>
                    <a:gd name="connsiteX8" fmla="*/ 17798 w 73799"/>
                    <a:gd name="connsiteY8" fmla="*/ 68490 h 83454"/>
                    <a:gd name="connsiteX9" fmla="*/ 21125 w 73799"/>
                    <a:gd name="connsiteY9" fmla="*/ 65996 h 83454"/>
                    <a:gd name="connsiteX10" fmla="*/ 10867 w 73799"/>
                    <a:gd name="connsiteY10" fmla="*/ 61285 h 83454"/>
                    <a:gd name="connsiteX11" fmla="*/ 1996 w 73799"/>
                    <a:gd name="connsiteY11" fmla="*/ 53249 h 83454"/>
                    <a:gd name="connsiteX12" fmla="*/ 2827 w 73799"/>
                    <a:gd name="connsiteY12" fmla="*/ 49923 h 83454"/>
                    <a:gd name="connsiteX13" fmla="*/ 1164 w 73799"/>
                    <a:gd name="connsiteY13" fmla="*/ 45766 h 83454"/>
                    <a:gd name="connsiteX14" fmla="*/ 1164 w 73799"/>
                    <a:gd name="connsiteY14" fmla="*/ 42164 h 83454"/>
                    <a:gd name="connsiteX15" fmla="*/ 6154 w 73799"/>
                    <a:gd name="connsiteY15" fmla="*/ 41609 h 83454"/>
                    <a:gd name="connsiteX16" fmla="*/ 3936 w 73799"/>
                    <a:gd name="connsiteY16" fmla="*/ 31079 h 83454"/>
                    <a:gd name="connsiteX17" fmla="*/ 1719 w 73799"/>
                    <a:gd name="connsiteY17" fmla="*/ 29139 h 83454"/>
                    <a:gd name="connsiteX18" fmla="*/ 22234 w 73799"/>
                    <a:gd name="connsiteY18" fmla="*/ 4198 h 83454"/>
                    <a:gd name="connsiteX19" fmla="*/ 39145 w 73799"/>
                    <a:gd name="connsiteY19" fmla="*/ 2258 h 83454"/>
                    <a:gd name="connsiteX20" fmla="*/ 57443 w 73799"/>
                    <a:gd name="connsiteY20" fmla="*/ 5029 h 83454"/>
                    <a:gd name="connsiteX21" fmla="*/ 63819 w 73799"/>
                    <a:gd name="connsiteY21" fmla="*/ 18608 h 83454"/>
                    <a:gd name="connsiteX22" fmla="*/ 70195 w 73799"/>
                    <a:gd name="connsiteY22" fmla="*/ 24428 h 83454"/>
                    <a:gd name="connsiteX23" fmla="*/ 72413 w 73799"/>
                    <a:gd name="connsiteY23" fmla="*/ 30524 h 83454"/>
                    <a:gd name="connsiteX24" fmla="*/ 72413 w 73799"/>
                    <a:gd name="connsiteY24" fmla="*/ 34404 h 83454"/>
                    <a:gd name="connsiteX25" fmla="*/ 72968 w 73799"/>
                    <a:gd name="connsiteY25" fmla="*/ 36621 h 83454"/>
                    <a:gd name="connsiteX26" fmla="*/ 72968 w 73799"/>
                    <a:gd name="connsiteY26" fmla="*/ 40778 h 83454"/>
                    <a:gd name="connsiteX27" fmla="*/ 71859 w 73799"/>
                    <a:gd name="connsiteY27" fmla="*/ 45212 h 83454"/>
                    <a:gd name="connsiteX28" fmla="*/ 71859 w 73799"/>
                    <a:gd name="connsiteY28" fmla="*/ 46598 h 83454"/>
                    <a:gd name="connsiteX29" fmla="*/ 72413 w 73799"/>
                    <a:gd name="connsiteY29" fmla="*/ 47706 h 83454"/>
                    <a:gd name="connsiteX30" fmla="*/ 72968 w 73799"/>
                    <a:gd name="connsiteY30" fmla="*/ 48814 h 83454"/>
                    <a:gd name="connsiteX31" fmla="*/ 73800 w 73799"/>
                    <a:gd name="connsiteY31" fmla="*/ 49646 h 834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</a:cxnLst>
                  <a:rect l="l" t="t" r="r" b="b"/>
                  <a:pathLst>
                    <a:path w="73799" h="83454">
                      <a:moveTo>
                        <a:pt x="73245" y="49369"/>
                      </a:moveTo>
                      <a:lnTo>
                        <a:pt x="73245" y="51032"/>
                      </a:lnTo>
                      <a:cubicBezTo>
                        <a:pt x="72413" y="61562"/>
                        <a:pt x="65205" y="68767"/>
                        <a:pt x="59938" y="70707"/>
                      </a:cubicBezTo>
                      <a:cubicBezTo>
                        <a:pt x="54393" y="72924"/>
                        <a:pt x="45799" y="83455"/>
                        <a:pt x="45799" y="83455"/>
                      </a:cubicBezTo>
                      <a:cubicBezTo>
                        <a:pt x="44690" y="82624"/>
                        <a:pt x="43858" y="81792"/>
                        <a:pt x="42749" y="80961"/>
                      </a:cubicBezTo>
                      <a:cubicBezTo>
                        <a:pt x="41086" y="79575"/>
                        <a:pt x="38868" y="78190"/>
                        <a:pt x="36927" y="76804"/>
                      </a:cubicBezTo>
                      <a:cubicBezTo>
                        <a:pt x="35818" y="75973"/>
                        <a:pt x="34709" y="75141"/>
                        <a:pt x="33323" y="74587"/>
                      </a:cubicBezTo>
                      <a:cubicBezTo>
                        <a:pt x="30274" y="73201"/>
                        <a:pt x="27224" y="72647"/>
                        <a:pt x="24175" y="71539"/>
                      </a:cubicBezTo>
                      <a:cubicBezTo>
                        <a:pt x="21957" y="70707"/>
                        <a:pt x="19461" y="70430"/>
                        <a:pt x="17798" y="68490"/>
                      </a:cubicBezTo>
                      <a:cubicBezTo>
                        <a:pt x="14749" y="65442"/>
                        <a:pt x="18907" y="66273"/>
                        <a:pt x="21125" y="65996"/>
                      </a:cubicBezTo>
                      <a:cubicBezTo>
                        <a:pt x="18630" y="62948"/>
                        <a:pt x="14471" y="62393"/>
                        <a:pt x="10867" y="61285"/>
                      </a:cubicBezTo>
                      <a:cubicBezTo>
                        <a:pt x="6709" y="59899"/>
                        <a:pt x="4214" y="56851"/>
                        <a:pt x="1996" y="53249"/>
                      </a:cubicBezTo>
                      <a:cubicBezTo>
                        <a:pt x="610" y="51032"/>
                        <a:pt x="1719" y="51586"/>
                        <a:pt x="2827" y="49923"/>
                      </a:cubicBezTo>
                      <a:cubicBezTo>
                        <a:pt x="4214" y="47983"/>
                        <a:pt x="2273" y="46875"/>
                        <a:pt x="1164" y="45766"/>
                      </a:cubicBezTo>
                      <a:cubicBezTo>
                        <a:pt x="55" y="44658"/>
                        <a:pt x="-776" y="42995"/>
                        <a:pt x="1164" y="42164"/>
                      </a:cubicBezTo>
                      <a:cubicBezTo>
                        <a:pt x="2550" y="41332"/>
                        <a:pt x="4768" y="42164"/>
                        <a:pt x="6154" y="41609"/>
                      </a:cubicBezTo>
                      <a:cubicBezTo>
                        <a:pt x="6986" y="37730"/>
                        <a:pt x="8095" y="33573"/>
                        <a:pt x="3936" y="31079"/>
                      </a:cubicBezTo>
                      <a:cubicBezTo>
                        <a:pt x="3105" y="30524"/>
                        <a:pt x="2273" y="29970"/>
                        <a:pt x="1719" y="29139"/>
                      </a:cubicBezTo>
                      <a:cubicBezTo>
                        <a:pt x="1719" y="29139"/>
                        <a:pt x="17244" y="4752"/>
                        <a:pt x="22234" y="4198"/>
                      </a:cubicBezTo>
                      <a:cubicBezTo>
                        <a:pt x="27501" y="3644"/>
                        <a:pt x="34709" y="4198"/>
                        <a:pt x="39145" y="2258"/>
                      </a:cubicBezTo>
                      <a:cubicBezTo>
                        <a:pt x="43581" y="596"/>
                        <a:pt x="56057" y="-3007"/>
                        <a:pt x="57443" y="5029"/>
                      </a:cubicBezTo>
                      <a:cubicBezTo>
                        <a:pt x="58829" y="13066"/>
                        <a:pt x="59106" y="13897"/>
                        <a:pt x="63819" y="18608"/>
                      </a:cubicBezTo>
                      <a:cubicBezTo>
                        <a:pt x="65760" y="20548"/>
                        <a:pt x="68255" y="22211"/>
                        <a:pt x="70195" y="24428"/>
                      </a:cubicBezTo>
                      <a:cubicBezTo>
                        <a:pt x="71582" y="26091"/>
                        <a:pt x="72136" y="28308"/>
                        <a:pt x="72413" y="30524"/>
                      </a:cubicBezTo>
                      <a:cubicBezTo>
                        <a:pt x="72413" y="31910"/>
                        <a:pt x="72413" y="33019"/>
                        <a:pt x="72413" y="34404"/>
                      </a:cubicBezTo>
                      <a:cubicBezTo>
                        <a:pt x="72413" y="35236"/>
                        <a:pt x="72691" y="35790"/>
                        <a:pt x="72968" y="36621"/>
                      </a:cubicBezTo>
                      <a:cubicBezTo>
                        <a:pt x="73245" y="38007"/>
                        <a:pt x="72968" y="39393"/>
                        <a:pt x="72968" y="40778"/>
                      </a:cubicBezTo>
                      <a:cubicBezTo>
                        <a:pt x="72968" y="42441"/>
                        <a:pt x="72136" y="43826"/>
                        <a:pt x="71859" y="45212"/>
                      </a:cubicBezTo>
                      <a:cubicBezTo>
                        <a:pt x="71859" y="45766"/>
                        <a:pt x="71859" y="46321"/>
                        <a:pt x="71859" y="46598"/>
                      </a:cubicBezTo>
                      <a:cubicBezTo>
                        <a:pt x="72136" y="46875"/>
                        <a:pt x="72413" y="47152"/>
                        <a:pt x="72413" y="47706"/>
                      </a:cubicBezTo>
                      <a:cubicBezTo>
                        <a:pt x="72413" y="47983"/>
                        <a:pt x="72691" y="48537"/>
                        <a:pt x="72968" y="48814"/>
                      </a:cubicBezTo>
                      <a:cubicBezTo>
                        <a:pt x="72968" y="49092"/>
                        <a:pt x="73522" y="49369"/>
                        <a:pt x="73800" y="49646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706" name="Freeform 3705">
                  <a:extLst>
                    <a:ext uri="{FF2B5EF4-FFF2-40B4-BE49-F238E27FC236}">
                      <a16:creationId xmlns:a16="http://schemas.microsoft.com/office/drawing/2014/main" id="{E57112F7-1BC2-3DE0-5AE4-329696A531D2}"/>
                    </a:ext>
                  </a:extLst>
                </p:cNvPr>
                <p:cNvSpPr/>
                <p:nvPr/>
              </p:nvSpPr>
              <p:spPr>
                <a:xfrm>
                  <a:off x="5465847" y="3887558"/>
                  <a:ext cx="112834" cy="114252"/>
                </a:xfrm>
                <a:custGeom>
                  <a:avLst/>
                  <a:gdLst>
                    <a:gd name="connsiteX0" fmla="*/ 112835 w 112834"/>
                    <a:gd name="connsiteY0" fmla="*/ 79612 h 114252"/>
                    <a:gd name="connsiteX1" fmla="*/ 107567 w 112834"/>
                    <a:gd name="connsiteY1" fmla="*/ 114253 h 114252"/>
                    <a:gd name="connsiteX2" fmla="*/ 106735 w 112834"/>
                    <a:gd name="connsiteY2" fmla="*/ 114253 h 114252"/>
                    <a:gd name="connsiteX3" fmla="*/ 102854 w 112834"/>
                    <a:gd name="connsiteY3" fmla="*/ 112590 h 114252"/>
                    <a:gd name="connsiteX4" fmla="*/ 97032 w 112834"/>
                    <a:gd name="connsiteY4" fmla="*/ 111204 h 114252"/>
                    <a:gd name="connsiteX5" fmla="*/ 97032 w 112834"/>
                    <a:gd name="connsiteY5" fmla="*/ 111204 h 114252"/>
                    <a:gd name="connsiteX6" fmla="*/ 97032 w 112834"/>
                    <a:gd name="connsiteY6" fmla="*/ 111204 h 114252"/>
                    <a:gd name="connsiteX7" fmla="*/ 87052 w 112834"/>
                    <a:gd name="connsiteY7" fmla="*/ 106770 h 114252"/>
                    <a:gd name="connsiteX8" fmla="*/ 80121 w 112834"/>
                    <a:gd name="connsiteY8" fmla="*/ 102614 h 114252"/>
                    <a:gd name="connsiteX9" fmla="*/ 73745 w 112834"/>
                    <a:gd name="connsiteY9" fmla="*/ 99565 h 114252"/>
                    <a:gd name="connsiteX10" fmla="*/ 60160 w 112834"/>
                    <a:gd name="connsiteY10" fmla="*/ 91529 h 114252"/>
                    <a:gd name="connsiteX11" fmla="*/ 52674 w 112834"/>
                    <a:gd name="connsiteY11" fmla="*/ 85432 h 114252"/>
                    <a:gd name="connsiteX12" fmla="*/ 47407 w 112834"/>
                    <a:gd name="connsiteY12" fmla="*/ 78504 h 114252"/>
                    <a:gd name="connsiteX13" fmla="*/ 21624 w 112834"/>
                    <a:gd name="connsiteY13" fmla="*/ 60491 h 114252"/>
                    <a:gd name="connsiteX14" fmla="*/ 9981 w 112834"/>
                    <a:gd name="connsiteY14" fmla="*/ 51900 h 114252"/>
                    <a:gd name="connsiteX15" fmla="*/ 7208 w 112834"/>
                    <a:gd name="connsiteY15" fmla="*/ 50238 h 114252"/>
                    <a:gd name="connsiteX16" fmla="*/ 4159 w 112834"/>
                    <a:gd name="connsiteY16" fmla="*/ 47743 h 114252"/>
                    <a:gd name="connsiteX17" fmla="*/ 0 w 112834"/>
                    <a:gd name="connsiteY17" fmla="*/ 44141 h 114252"/>
                    <a:gd name="connsiteX18" fmla="*/ 14139 w 112834"/>
                    <a:gd name="connsiteY18" fmla="*/ 31393 h 114252"/>
                    <a:gd name="connsiteX19" fmla="*/ 27446 w 112834"/>
                    <a:gd name="connsiteY19" fmla="*/ 11718 h 114252"/>
                    <a:gd name="connsiteX20" fmla="*/ 27446 w 112834"/>
                    <a:gd name="connsiteY20" fmla="*/ 10055 h 114252"/>
                    <a:gd name="connsiteX21" fmla="*/ 29110 w 112834"/>
                    <a:gd name="connsiteY21" fmla="*/ 11995 h 114252"/>
                    <a:gd name="connsiteX22" fmla="*/ 29941 w 112834"/>
                    <a:gd name="connsiteY22" fmla="*/ 13381 h 114252"/>
                    <a:gd name="connsiteX23" fmla="*/ 31605 w 112834"/>
                    <a:gd name="connsiteY23" fmla="*/ 12549 h 114252"/>
                    <a:gd name="connsiteX24" fmla="*/ 32437 w 112834"/>
                    <a:gd name="connsiteY24" fmla="*/ 9501 h 114252"/>
                    <a:gd name="connsiteX25" fmla="*/ 40754 w 112834"/>
                    <a:gd name="connsiteY25" fmla="*/ 79 h 114252"/>
                    <a:gd name="connsiteX26" fmla="*/ 56002 w 112834"/>
                    <a:gd name="connsiteY26" fmla="*/ 7561 h 114252"/>
                    <a:gd name="connsiteX27" fmla="*/ 58497 w 112834"/>
                    <a:gd name="connsiteY27" fmla="*/ 22802 h 114252"/>
                    <a:gd name="connsiteX28" fmla="*/ 56002 w 112834"/>
                    <a:gd name="connsiteY28" fmla="*/ 31393 h 114252"/>
                    <a:gd name="connsiteX29" fmla="*/ 69031 w 112834"/>
                    <a:gd name="connsiteY29" fmla="*/ 35827 h 114252"/>
                    <a:gd name="connsiteX30" fmla="*/ 85943 w 112834"/>
                    <a:gd name="connsiteY30" fmla="*/ 28068 h 114252"/>
                    <a:gd name="connsiteX31" fmla="*/ 84834 w 112834"/>
                    <a:gd name="connsiteY31" fmla="*/ 34996 h 114252"/>
                    <a:gd name="connsiteX32" fmla="*/ 85665 w 112834"/>
                    <a:gd name="connsiteY32" fmla="*/ 47743 h 114252"/>
                    <a:gd name="connsiteX33" fmla="*/ 82062 w 112834"/>
                    <a:gd name="connsiteY33" fmla="*/ 58274 h 114252"/>
                    <a:gd name="connsiteX34" fmla="*/ 112557 w 112834"/>
                    <a:gd name="connsiteY34" fmla="*/ 79335 h 1142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</a:cxnLst>
                  <a:rect l="l" t="t" r="r" b="b"/>
                  <a:pathLst>
                    <a:path w="112834" h="114252">
                      <a:moveTo>
                        <a:pt x="112835" y="79612"/>
                      </a:moveTo>
                      <a:cubicBezTo>
                        <a:pt x="110617" y="94577"/>
                        <a:pt x="107844" y="113144"/>
                        <a:pt x="107567" y="114253"/>
                      </a:cubicBezTo>
                      <a:cubicBezTo>
                        <a:pt x="107290" y="114253"/>
                        <a:pt x="107013" y="114253"/>
                        <a:pt x="106735" y="114253"/>
                      </a:cubicBezTo>
                      <a:cubicBezTo>
                        <a:pt x="105349" y="114253"/>
                        <a:pt x="103963" y="113144"/>
                        <a:pt x="102854" y="112590"/>
                      </a:cubicBezTo>
                      <a:cubicBezTo>
                        <a:pt x="100913" y="111759"/>
                        <a:pt x="99250" y="111204"/>
                        <a:pt x="97032" y="111204"/>
                      </a:cubicBezTo>
                      <a:cubicBezTo>
                        <a:pt x="97032" y="111204"/>
                        <a:pt x="97032" y="111204"/>
                        <a:pt x="97032" y="111204"/>
                      </a:cubicBezTo>
                      <a:lnTo>
                        <a:pt x="97032" y="111204"/>
                      </a:lnTo>
                      <a:cubicBezTo>
                        <a:pt x="93982" y="109542"/>
                        <a:pt x="90379" y="108433"/>
                        <a:pt x="87052" y="106770"/>
                      </a:cubicBezTo>
                      <a:cubicBezTo>
                        <a:pt x="84556" y="105385"/>
                        <a:pt x="82339" y="104276"/>
                        <a:pt x="80121" y="102614"/>
                      </a:cubicBezTo>
                      <a:cubicBezTo>
                        <a:pt x="78180" y="101228"/>
                        <a:pt x="75962" y="100397"/>
                        <a:pt x="73745" y="99565"/>
                      </a:cubicBezTo>
                      <a:cubicBezTo>
                        <a:pt x="68477" y="98180"/>
                        <a:pt x="64319" y="94577"/>
                        <a:pt x="60160" y="91529"/>
                      </a:cubicBezTo>
                      <a:cubicBezTo>
                        <a:pt x="57665" y="89589"/>
                        <a:pt x="54615" y="87926"/>
                        <a:pt x="52674" y="85432"/>
                      </a:cubicBezTo>
                      <a:cubicBezTo>
                        <a:pt x="51011" y="83215"/>
                        <a:pt x="49348" y="80444"/>
                        <a:pt x="47407" y="78504"/>
                      </a:cubicBezTo>
                      <a:cubicBezTo>
                        <a:pt x="39367" y="71853"/>
                        <a:pt x="29941" y="67142"/>
                        <a:pt x="21624" y="60491"/>
                      </a:cubicBezTo>
                      <a:cubicBezTo>
                        <a:pt x="18020" y="57443"/>
                        <a:pt x="13862" y="54949"/>
                        <a:pt x="9981" y="51900"/>
                      </a:cubicBezTo>
                      <a:cubicBezTo>
                        <a:pt x="9149" y="51069"/>
                        <a:pt x="8040" y="51069"/>
                        <a:pt x="7208" y="50238"/>
                      </a:cubicBezTo>
                      <a:cubicBezTo>
                        <a:pt x="6099" y="49683"/>
                        <a:pt x="5268" y="48575"/>
                        <a:pt x="4159" y="47743"/>
                      </a:cubicBezTo>
                      <a:cubicBezTo>
                        <a:pt x="2772" y="46635"/>
                        <a:pt x="1386" y="45527"/>
                        <a:pt x="0" y="44141"/>
                      </a:cubicBezTo>
                      <a:cubicBezTo>
                        <a:pt x="0" y="44141"/>
                        <a:pt x="8872" y="33333"/>
                        <a:pt x="14139" y="31393"/>
                      </a:cubicBezTo>
                      <a:cubicBezTo>
                        <a:pt x="19406" y="29176"/>
                        <a:pt x="26615" y="22248"/>
                        <a:pt x="27446" y="11718"/>
                      </a:cubicBezTo>
                      <a:lnTo>
                        <a:pt x="27446" y="10055"/>
                      </a:lnTo>
                      <a:cubicBezTo>
                        <a:pt x="28001" y="10609"/>
                        <a:pt x="28832" y="11163"/>
                        <a:pt x="29110" y="11995"/>
                      </a:cubicBezTo>
                      <a:cubicBezTo>
                        <a:pt x="29110" y="12549"/>
                        <a:pt x="29110" y="13103"/>
                        <a:pt x="29941" y="13381"/>
                      </a:cubicBezTo>
                      <a:cubicBezTo>
                        <a:pt x="30496" y="13658"/>
                        <a:pt x="31328" y="13381"/>
                        <a:pt x="31605" y="12549"/>
                      </a:cubicBezTo>
                      <a:cubicBezTo>
                        <a:pt x="32159" y="11718"/>
                        <a:pt x="32159" y="10609"/>
                        <a:pt x="32437" y="9501"/>
                      </a:cubicBezTo>
                      <a:cubicBezTo>
                        <a:pt x="34377" y="2850"/>
                        <a:pt x="33546" y="-199"/>
                        <a:pt x="40754" y="79"/>
                      </a:cubicBezTo>
                      <a:cubicBezTo>
                        <a:pt x="47962" y="79"/>
                        <a:pt x="55170" y="-1307"/>
                        <a:pt x="56002" y="7561"/>
                      </a:cubicBezTo>
                      <a:cubicBezTo>
                        <a:pt x="56833" y="16429"/>
                        <a:pt x="60992" y="19477"/>
                        <a:pt x="58497" y="22802"/>
                      </a:cubicBezTo>
                      <a:cubicBezTo>
                        <a:pt x="56279" y="26405"/>
                        <a:pt x="50734" y="31393"/>
                        <a:pt x="56002" y="31393"/>
                      </a:cubicBezTo>
                      <a:cubicBezTo>
                        <a:pt x="61269" y="31393"/>
                        <a:pt x="63764" y="41370"/>
                        <a:pt x="69031" y="35827"/>
                      </a:cubicBezTo>
                      <a:cubicBezTo>
                        <a:pt x="74299" y="30285"/>
                        <a:pt x="78180" y="18091"/>
                        <a:pt x="85943" y="28068"/>
                      </a:cubicBezTo>
                      <a:cubicBezTo>
                        <a:pt x="83170" y="29730"/>
                        <a:pt x="83725" y="31393"/>
                        <a:pt x="84834" y="34996"/>
                      </a:cubicBezTo>
                      <a:cubicBezTo>
                        <a:pt x="86497" y="39153"/>
                        <a:pt x="89270" y="45250"/>
                        <a:pt x="85665" y="47743"/>
                      </a:cubicBezTo>
                      <a:cubicBezTo>
                        <a:pt x="82062" y="50238"/>
                        <a:pt x="77903" y="56611"/>
                        <a:pt x="82062" y="58274"/>
                      </a:cubicBezTo>
                      <a:cubicBezTo>
                        <a:pt x="86220" y="60214"/>
                        <a:pt x="115052" y="64094"/>
                        <a:pt x="112557" y="79335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707" name="Freeform 3706">
                  <a:extLst>
                    <a:ext uri="{FF2B5EF4-FFF2-40B4-BE49-F238E27FC236}">
                      <a16:creationId xmlns:a16="http://schemas.microsoft.com/office/drawing/2014/main" id="{052948D6-B6FE-4D1F-5983-981895268502}"/>
                    </a:ext>
                  </a:extLst>
                </p:cNvPr>
                <p:cNvSpPr/>
                <p:nvPr/>
              </p:nvSpPr>
              <p:spPr>
                <a:xfrm>
                  <a:off x="5546449" y="3828765"/>
                  <a:ext cx="164609" cy="172768"/>
                </a:xfrm>
                <a:custGeom>
                  <a:avLst/>
                  <a:gdLst>
                    <a:gd name="connsiteX0" fmla="*/ 162533 w 164609"/>
                    <a:gd name="connsiteY0" fmla="*/ 71619 h 172768"/>
                    <a:gd name="connsiteX1" fmla="*/ 144790 w 164609"/>
                    <a:gd name="connsiteY1" fmla="*/ 109308 h 172768"/>
                    <a:gd name="connsiteX2" fmla="*/ 155602 w 164609"/>
                    <a:gd name="connsiteY2" fmla="*/ 156418 h 172768"/>
                    <a:gd name="connsiteX3" fmla="*/ 151166 w 164609"/>
                    <a:gd name="connsiteY3" fmla="*/ 153093 h 172768"/>
                    <a:gd name="connsiteX4" fmla="*/ 145899 w 164609"/>
                    <a:gd name="connsiteY4" fmla="*/ 151985 h 172768"/>
                    <a:gd name="connsiteX5" fmla="*/ 142017 w 164609"/>
                    <a:gd name="connsiteY5" fmla="*/ 150599 h 172768"/>
                    <a:gd name="connsiteX6" fmla="*/ 131205 w 164609"/>
                    <a:gd name="connsiteY6" fmla="*/ 153370 h 172768"/>
                    <a:gd name="connsiteX7" fmla="*/ 127601 w 164609"/>
                    <a:gd name="connsiteY7" fmla="*/ 151985 h 172768"/>
                    <a:gd name="connsiteX8" fmla="*/ 125383 w 164609"/>
                    <a:gd name="connsiteY8" fmla="*/ 151430 h 172768"/>
                    <a:gd name="connsiteX9" fmla="*/ 123720 w 164609"/>
                    <a:gd name="connsiteY9" fmla="*/ 149768 h 172768"/>
                    <a:gd name="connsiteX10" fmla="*/ 112908 w 164609"/>
                    <a:gd name="connsiteY10" fmla="*/ 146997 h 172768"/>
                    <a:gd name="connsiteX11" fmla="*/ 99046 w 164609"/>
                    <a:gd name="connsiteY11" fmla="*/ 150322 h 172768"/>
                    <a:gd name="connsiteX12" fmla="*/ 86848 w 164609"/>
                    <a:gd name="connsiteY12" fmla="*/ 153093 h 172768"/>
                    <a:gd name="connsiteX13" fmla="*/ 79639 w 164609"/>
                    <a:gd name="connsiteY13" fmla="*/ 152262 h 172768"/>
                    <a:gd name="connsiteX14" fmla="*/ 72709 w 164609"/>
                    <a:gd name="connsiteY14" fmla="*/ 153925 h 172768"/>
                    <a:gd name="connsiteX15" fmla="*/ 63283 w 164609"/>
                    <a:gd name="connsiteY15" fmla="*/ 158358 h 172768"/>
                    <a:gd name="connsiteX16" fmla="*/ 51362 w 164609"/>
                    <a:gd name="connsiteY16" fmla="*/ 161961 h 172768"/>
                    <a:gd name="connsiteX17" fmla="*/ 39995 w 164609"/>
                    <a:gd name="connsiteY17" fmla="*/ 167781 h 172768"/>
                    <a:gd name="connsiteX18" fmla="*/ 26965 w 164609"/>
                    <a:gd name="connsiteY18" fmla="*/ 172769 h 172768"/>
                    <a:gd name="connsiteX19" fmla="*/ 32233 w 164609"/>
                    <a:gd name="connsiteY19" fmla="*/ 138128 h 172768"/>
                    <a:gd name="connsiteX20" fmla="*/ 1737 w 164609"/>
                    <a:gd name="connsiteY20" fmla="*/ 117067 h 172768"/>
                    <a:gd name="connsiteX21" fmla="*/ 5341 w 164609"/>
                    <a:gd name="connsiteY21" fmla="*/ 106537 h 172768"/>
                    <a:gd name="connsiteX22" fmla="*/ 4509 w 164609"/>
                    <a:gd name="connsiteY22" fmla="*/ 93789 h 172768"/>
                    <a:gd name="connsiteX23" fmla="*/ 5618 w 164609"/>
                    <a:gd name="connsiteY23" fmla="*/ 86861 h 172768"/>
                    <a:gd name="connsiteX24" fmla="*/ 7281 w 164609"/>
                    <a:gd name="connsiteY24" fmla="*/ 86030 h 172768"/>
                    <a:gd name="connsiteX25" fmla="*/ 15321 w 164609"/>
                    <a:gd name="connsiteY25" fmla="*/ 74390 h 172768"/>
                    <a:gd name="connsiteX26" fmla="*/ 7281 w 164609"/>
                    <a:gd name="connsiteY26" fmla="*/ 63029 h 172768"/>
                    <a:gd name="connsiteX27" fmla="*/ 23084 w 164609"/>
                    <a:gd name="connsiteY27" fmla="*/ 61366 h 172768"/>
                    <a:gd name="connsiteX28" fmla="*/ 16985 w 164609"/>
                    <a:gd name="connsiteY28" fmla="*/ 51667 h 172768"/>
                    <a:gd name="connsiteX29" fmla="*/ 22529 w 164609"/>
                    <a:gd name="connsiteY29" fmla="*/ 44184 h 172768"/>
                    <a:gd name="connsiteX30" fmla="*/ 12826 w 164609"/>
                    <a:gd name="connsiteY30" fmla="*/ 32822 h 172768"/>
                    <a:gd name="connsiteX31" fmla="*/ 10885 w 164609"/>
                    <a:gd name="connsiteY31" fmla="*/ 22014 h 172768"/>
                    <a:gd name="connsiteX32" fmla="*/ 14767 w 164609"/>
                    <a:gd name="connsiteY32" fmla="*/ 12592 h 172768"/>
                    <a:gd name="connsiteX33" fmla="*/ 22529 w 164609"/>
                    <a:gd name="connsiteY33" fmla="*/ 7881 h 172768"/>
                    <a:gd name="connsiteX34" fmla="*/ 38332 w 164609"/>
                    <a:gd name="connsiteY34" fmla="*/ 14809 h 172768"/>
                    <a:gd name="connsiteX35" fmla="*/ 47480 w 164609"/>
                    <a:gd name="connsiteY35" fmla="*/ 10375 h 172768"/>
                    <a:gd name="connsiteX36" fmla="*/ 51362 w 164609"/>
                    <a:gd name="connsiteY36" fmla="*/ 3724 h 172768"/>
                    <a:gd name="connsiteX37" fmla="*/ 59679 w 164609"/>
                    <a:gd name="connsiteY37" fmla="*/ 399 h 172768"/>
                    <a:gd name="connsiteX38" fmla="*/ 63560 w 164609"/>
                    <a:gd name="connsiteY38" fmla="*/ 11484 h 172768"/>
                    <a:gd name="connsiteX39" fmla="*/ 73540 w 164609"/>
                    <a:gd name="connsiteY39" fmla="*/ 7604 h 172768"/>
                    <a:gd name="connsiteX40" fmla="*/ 82412 w 164609"/>
                    <a:gd name="connsiteY40" fmla="*/ 7604 h 172768"/>
                    <a:gd name="connsiteX41" fmla="*/ 87957 w 164609"/>
                    <a:gd name="connsiteY41" fmla="*/ 8713 h 172768"/>
                    <a:gd name="connsiteX42" fmla="*/ 95165 w 164609"/>
                    <a:gd name="connsiteY42" fmla="*/ 19243 h 172768"/>
                    <a:gd name="connsiteX43" fmla="*/ 104036 w 164609"/>
                    <a:gd name="connsiteY43" fmla="*/ 25894 h 172768"/>
                    <a:gd name="connsiteX44" fmla="*/ 125383 w 164609"/>
                    <a:gd name="connsiteY44" fmla="*/ 21737 h 172768"/>
                    <a:gd name="connsiteX45" fmla="*/ 155325 w 164609"/>
                    <a:gd name="connsiteY45" fmla="*/ 33377 h 172768"/>
                    <a:gd name="connsiteX46" fmla="*/ 155879 w 164609"/>
                    <a:gd name="connsiteY46" fmla="*/ 33931 h 172768"/>
                    <a:gd name="connsiteX47" fmla="*/ 159206 w 164609"/>
                    <a:gd name="connsiteY47" fmla="*/ 49449 h 172768"/>
                    <a:gd name="connsiteX48" fmla="*/ 162255 w 164609"/>
                    <a:gd name="connsiteY48" fmla="*/ 71065 h 1727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</a:cxnLst>
                  <a:rect l="l" t="t" r="r" b="b"/>
                  <a:pathLst>
                    <a:path w="164609" h="172768">
                      <a:moveTo>
                        <a:pt x="162533" y="71619"/>
                      </a:moveTo>
                      <a:cubicBezTo>
                        <a:pt x="157265" y="78547"/>
                        <a:pt x="142294" y="96283"/>
                        <a:pt x="144790" y="109308"/>
                      </a:cubicBezTo>
                      <a:cubicBezTo>
                        <a:pt x="147285" y="122333"/>
                        <a:pt x="158651" y="147274"/>
                        <a:pt x="155602" y="156418"/>
                      </a:cubicBezTo>
                      <a:cubicBezTo>
                        <a:pt x="154216" y="155310"/>
                        <a:pt x="152829" y="153925"/>
                        <a:pt x="151166" y="153093"/>
                      </a:cubicBezTo>
                      <a:cubicBezTo>
                        <a:pt x="149225" y="151985"/>
                        <a:pt x="148116" y="151708"/>
                        <a:pt x="145899" y="151985"/>
                      </a:cubicBezTo>
                      <a:cubicBezTo>
                        <a:pt x="143681" y="152539"/>
                        <a:pt x="143681" y="151985"/>
                        <a:pt x="142017" y="150599"/>
                      </a:cubicBezTo>
                      <a:cubicBezTo>
                        <a:pt x="138136" y="147828"/>
                        <a:pt x="134809" y="152262"/>
                        <a:pt x="131205" y="153370"/>
                      </a:cubicBezTo>
                      <a:cubicBezTo>
                        <a:pt x="129264" y="153925"/>
                        <a:pt x="128987" y="152816"/>
                        <a:pt x="127601" y="151985"/>
                      </a:cubicBezTo>
                      <a:cubicBezTo>
                        <a:pt x="126769" y="151708"/>
                        <a:pt x="126215" y="151708"/>
                        <a:pt x="125383" y="151430"/>
                      </a:cubicBezTo>
                      <a:cubicBezTo>
                        <a:pt x="124551" y="151153"/>
                        <a:pt x="124274" y="150599"/>
                        <a:pt x="123720" y="149768"/>
                      </a:cubicBezTo>
                      <a:cubicBezTo>
                        <a:pt x="121225" y="147551"/>
                        <a:pt x="116234" y="146719"/>
                        <a:pt x="112908" y="146997"/>
                      </a:cubicBezTo>
                      <a:cubicBezTo>
                        <a:pt x="108195" y="147551"/>
                        <a:pt x="104036" y="149768"/>
                        <a:pt x="99046" y="150322"/>
                      </a:cubicBezTo>
                      <a:cubicBezTo>
                        <a:pt x="94887" y="150876"/>
                        <a:pt x="91283" y="153093"/>
                        <a:pt x="86848" y="153093"/>
                      </a:cubicBezTo>
                      <a:cubicBezTo>
                        <a:pt x="84352" y="153093"/>
                        <a:pt x="82135" y="152262"/>
                        <a:pt x="79639" y="152262"/>
                      </a:cubicBezTo>
                      <a:cubicBezTo>
                        <a:pt x="77144" y="152262"/>
                        <a:pt x="74927" y="153370"/>
                        <a:pt x="72709" y="153925"/>
                      </a:cubicBezTo>
                      <a:cubicBezTo>
                        <a:pt x="69382" y="154756"/>
                        <a:pt x="66610" y="157527"/>
                        <a:pt x="63283" y="158358"/>
                      </a:cubicBezTo>
                      <a:cubicBezTo>
                        <a:pt x="59401" y="159467"/>
                        <a:pt x="54966" y="160298"/>
                        <a:pt x="51362" y="161961"/>
                      </a:cubicBezTo>
                      <a:cubicBezTo>
                        <a:pt x="47480" y="163901"/>
                        <a:pt x="43876" y="165564"/>
                        <a:pt x="39995" y="167781"/>
                      </a:cubicBezTo>
                      <a:cubicBezTo>
                        <a:pt x="36668" y="169720"/>
                        <a:pt x="31401" y="172769"/>
                        <a:pt x="26965" y="172769"/>
                      </a:cubicBezTo>
                      <a:cubicBezTo>
                        <a:pt x="26965" y="171938"/>
                        <a:pt x="30014" y="153093"/>
                        <a:pt x="32233" y="138128"/>
                      </a:cubicBezTo>
                      <a:cubicBezTo>
                        <a:pt x="34450" y="122887"/>
                        <a:pt x="5895" y="119007"/>
                        <a:pt x="1737" y="117067"/>
                      </a:cubicBezTo>
                      <a:cubicBezTo>
                        <a:pt x="-2422" y="115128"/>
                        <a:pt x="1737" y="108754"/>
                        <a:pt x="5341" y="106537"/>
                      </a:cubicBezTo>
                      <a:cubicBezTo>
                        <a:pt x="8945" y="104043"/>
                        <a:pt x="6172" y="97946"/>
                        <a:pt x="4509" y="93789"/>
                      </a:cubicBezTo>
                      <a:cubicBezTo>
                        <a:pt x="3123" y="90187"/>
                        <a:pt x="2846" y="88524"/>
                        <a:pt x="5618" y="86861"/>
                      </a:cubicBezTo>
                      <a:cubicBezTo>
                        <a:pt x="6172" y="86861"/>
                        <a:pt x="6727" y="86307"/>
                        <a:pt x="7281" y="86030"/>
                      </a:cubicBezTo>
                      <a:cubicBezTo>
                        <a:pt x="11994" y="84090"/>
                        <a:pt x="13658" y="78547"/>
                        <a:pt x="15321" y="74390"/>
                      </a:cubicBezTo>
                      <a:cubicBezTo>
                        <a:pt x="16985" y="70234"/>
                        <a:pt x="8113" y="66354"/>
                        <a:pt x="7281" y="63029"/>
                      </a:cubicBezTo>
                      <a:cubicBezTo>
                        <a:pt x="6450" y="59703"/>
                        <a:pt x="16153" y="61366"/>
                        <a:pt x="23084" y="61366"/>
                      </a:cubicBezTo>
                      <a:cubicBezTo>
                        <a:pt x="30014" y="61366"/>
                        <a:pt x="20034" y="54161"/>
                        <a:pt x="16985" y="51667"/>
                      </a:cubicBezTo>
                      <a:cubicBezTo>
                        <a:pt x="13935" y="49449"/>
                        <a:pt x="19757" y="49172"/>
                        <a:pt x="22529" y="44184"/>
                      </a:cubicBezTo>
                      <a:cubicBezTo>
                        <a:pt x="25302" y="39473"/>
                        <a:pt x="16430" y="33931"/>
                        <a:pt x="12826" y="32822"/>
                      </a:cubicBezTo>
                      <a:cubicBezTo>
                        <a:pt x="9222" y="31714"/>
                        <a:pt x="11163" y="28111"/>
                        <a:pt x="10885" y="22014"/>
                      </a:cubicBezTo>
                      <a:cubicBezTo>
                        <a:pt x="10885" y="15918"/>
                        <a:pt x="14767" y="12592"/>
                        <a:pt x="14767" y="12592"/>
                      </a:cubicBezTo>
                      <a:cubicBezTo>
                        <a:pt x="16707" y="13701"/>
                        <a:pt x="18094" y="10652"/>
                        <a:pt x="22529" y="7881"/>
                      </a:cubicBezTo>
                      <a:cubicBezTo>
                        <a:pt x="27519" y="4279"/>
                        <a:pt x="35005" y="12315"/>
                        <a:pt x="38332" y="14809"/>
                      </a:cubicBezTo>
                      <a:cubicBezTo>
                        <a:pt x="41659" y="17303"/>
                        <a:pt x="44431" y="10375"/>
                        <a:pt x="47480" y="10375"/>
                      </a:cubicBezTo>
                      <a:cubicBezTo>
                        <a:pt x="50530" y="10375"/>
                        <a:pt x="50530" y="7327"/>
                        <a:pt x="51362" y="3724"/>
                      </a:cubicBezTo>
                      <a:cubicBezTo>
                        <a:pt x="52193" y="122"/>
                        <a:pt x="54966" y="2616"/>
                        <a:pt x="59679" y="399"/>
                      </a:cubicBezTo>
                      <a:cubicBezTo>
                        <a:pt x="64669" y="-1818"/>
                        <a:pt x="63560" y="5664"/>
                        <a:pt x="63560" y="11484"/>
                      </a:cubicBezTo>
                      <a:cubicBezTo>
                        <a:pt x="63560" y="17303"/>
                        <a:pt x="71600" y="11484"/>
                        <a:pt x="73540" y="7604"/>
                      </a:cubicBezTo>
                      <a:cubicBezTo>
                        <a:pt x="74927" y="5110"/>
                        <a:pt x="78253" y="6496"/>
                        <a:pt x="82412" y="7604"/>
                      </a:cubicBezTo>
                      <a:cubicBezTo>
                        <a:pt x="84075" y="8158"/>
                        <a:pt x="86016" y="8436"/>
                        <a:pt x="87957" y="8713"/>
                      </a:cubicBezTo>
                      <a:cubicBezTo>
                        <a:pt x="94887" y="9267"/>
                        <a:pt x="94610" y="14255"/>
                        <a:pt x="95165" y="19243"/>
                      </a:cubicBezTo>
                      <a:cubicBezTo>
                        <a:pt x="95719" y="24231"/>
                        <a:pt x="97660" y="22014"/>
                        <a:pt x="104036" y="25894"/>
                      </a:cubicBezTo>
                      <a:cubicBezTo>
                        <a:pt x="110412" y="29497"/>
                        <a:pt x="112630" y="27834"/>
                        <a:pt x="125383" y="21737"/>
                      </a:cubicBezTo>
                      <a:cubicBezTo>
                        <a:pt x="138136" y="15641"/>
                        <a:pt x="148116" y="25894"/>
                        <a:pt x="155325" y="33377"/>
                      </a:cubicBezTo>
                      <a:cubicBezTo>
                        <a:pt x="155325" y="33377"/>
                        <a:pt x="155602" y="33931"/>
                        <a:pt x="155879" y="33931"/>
                      </a:cubicBezTo>
                      <a:cubicBezTo>
                        <a:pt x="155879" y="33931"/>
                        <a:pt x="155325" y="42798"/>
                        <a:pt x="159206" y="49449"/>
                      </a:cubicBezTo>
                      <a:cubicBezTo>
                        <a:pt x="162810" y="56100"/>
                        <a:pt x="167523" y="64414"/>
                        <a:pt x="162255" y="71065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708" name="Freeform 3707">
                  <a:extLst>
                    <a:ext uri="{FF2B5EF4-FFF2-40B4-BE49-F238E27FC236}">
                      <a16:creationId xmlns:a16="http://schemas.microsoft.com/office/drawing/2014/main" id="{D86061BE-6E9E-2F88-193F-D68C9BA4054B}"/>
                    </a:ext>
                  </a:extLst>
                </p:cNvPr>
                <p:cNvSpPr/>
                <p:nvPr/>
              </p:nvSpPr>
              <p:spPr>
                <a:xfrm>
                  <a:off x="5690406" y="3819188"/>
                  <a:ext cx="120043" cy="172923"/>
                </a:xfrm>
                <a:custGeom>
                  <a:avLst/>
                  <a:gdLst>
                    <a:gd name="connsiteX0" fmla="*/ 120043 w 120043"/>
                    <a:gd name="connsiteY0" fmla="*/ 137175 h 172923"/>
                    <a:gd name="connsiteX1" fmla="*/ 115330 w 120043"/>
                    <a:gd name="connsiteY1" fmla="*/ 142995 h 172923"/>
                    <a:gd name="connsiteX2" fmla="*/ 105627 w 120043"/>
                    <a:gd name="connsiteY2" fmla="*/ 142718 h 172923"/>
                    <a:gd name="connsiteX3" fmla="*/ 100637 w 120043"/>
                    <a:gd name="connsiteY3" fmla="*/ 141609 h 172923"/>
                    <a:gd name="connsiteX4" fmla="*/ 98419 w 120043"/>
                    <a:gd name="connsiteY4" fmla="*/ 144657 h 172923"/>
                    <a:gd name="connsiteX5" fmla="*/ 78181 w 120043"/>
                    <a:gd name="connsiteY5" fmla="*/ 150754 h 172923"/>
                    <a:gd name="connsiteX6" fmla="*/ 78458 w 120043"/>
                    <a:gd name="connsiteY6" fmla="*/ 151308 h 172923"/>
                    <a:gd name="connsiteX7" fmla="*/ 77349 w 120043"/>
                    <a:gd name="connsiteY7" fmla="*/ 152140 h 172923"/>
                    <a:gd name="connsiteX8" fmla="*/ 73468 w 120043"/>
                    <a:gd name="connsiteY8" fmla="*/ 155188 h 172923"/>
                    <a:gd name="connsiteX9" fmla="*/ 64042 w 120043"/>
                    <a:gd name="connsiteY9" fmla="*/ 160453 h 172923"/>
                    <a:gd name="connsiteX10" fmla="*/ 41309 w 120043"/>
                    <a:gd name="connsiteY10" fmla="*/ 167936 h 172923"/>
                    <a:gd name="connsiteX11" fmla="*/ 36873 w 120043"/>
                    <a:gd name="connsiteY11" fmla="*/ 168490 h 172923"/>
                    <a:gd name="connsiteX12" fmla="*/ 32992 w 120043"/>
                    <a:gd name="connsiteY12" fmla="*/ 171538 h 172923"/>
                    <a:gd name="connsiteX13" fmla="*/ 23566 w 120043"/>
                    <a:gd name="connsiteY13" fmla="*/ 172924 h 172923"/>
                    <a:gd name="connsiteX14" fmla="*/ 14694 w 120043"/>
                    <a:gd name="connsiteY14" fmla="*/ 170430 h 172923"/>
                    <a:gd name="connsiteX15" fmla="*/ 11090 w 120043"/>
                    <a:gd name="connsiteY15" fmla="*/ 166550 h 172923"/>
                    <a:gd name="connsiteX16" fmla="*/ 278 w 120043"/>
                    <a:gd name="connsiteY16" fmla="*/ 119439 h 172923"/>
                    <a:gd name="connsiteX17" fmla="*/ 18021 w 120043"/>
                    <a:gd name="connsiteY17" fmla="*/ 81751 h 172923"/>
                    <a:gd name="connsiteX18" fmla="*/ 14971 w 120043"/>
                    <a:gd name="connsiteY18" fmla="*/ 60135 h 172923"/>
                    <a:gd name="connsiteX19" fmla="*/ 11645 w 120043"/>
                    <a:gd name="connsiteY19" fmla="*/ 44617 h 172923"/>
                    <a:gd name="connsiteX20" fmla="*/ 8872 w 120043"/>
                    <a:gd name="connsiteY20" fmla="*/ 6928 h 172923"/>
                    <a:gd name="connsiteX21" fmla="*/ 41031 w 120043"/>
                    <a:gd name="connsiteY21" fmla="*/ 554 h 172923"/>
                    <a:gd name="connsiteX22" fmla="*/ 73191 w 120043"/>
                    <a:gd name="connsiteY22" fmla="*/ 3879 h 172923"/>
                    <a:gd name="connsiteX23" fmla="*/ 87607 w 120043"/>
                    <a:gd name="connsiteY23" fmla="*/ 0 h 172923"/>
                    <a:gd name="connsiteX24" fmla="*/ 87607 w 120043"/>
                    <a:gd name="connsiteY24" fmla="*/ 13025 h 172923"/>
                    <a:gd name="connsiteX25" fmla="*/ 98419 w 120043"/>
                    <a:gd name="connsiteY25" fmla="*/ 30760 h 172923"/>
                    <a:gd name="connsiteX26" fmla="*/ 95924 w 120043"/>
                    <a:gd name="connsiteY26" fmla="*/ 48496 h 172923"/>
                    <a:gd name="connsiteX27" fmla="*/ 102023 w 120043"/>
                    <a:gd name="connsiteY27" fmla="*/ 64846 h 172923"/>
                    <a:gd name="connsiteX28" fmla="*/ 104795 w 120043"/>
                    <a:gd name="connsiteY28" fmla="*/ 83414 h 172923"/>
                    <a:gd name="connsiteX29" fmla="*/ 102577 w 120043"/>
                    <a:gd name="connsiteY29" fmla="*/ 97270 h 172923"/>
                    <a:gd name="connsiteX30" fmla="*/ 103686 w 120043"/>
                    <a:gd name="connsiteY30" fmla="*/ 108078 h 172923"/>
                    <a:gd name="connsiteX31" fmla="*/ 102855 w 120043"/>
                    <a:gd name="connsiteY31" fmla="*/ 116945 h 172923"/>
                    <a:gd name="connsiteX32" fmla="*/ 119489 w 120043"/>
                    <a:gd name="connsiteY32" fmla="*/ 137729 h 1729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</a:cxnLst>
                  <a:rect l="l" t="t" r="r" b="b"/>
                  <a:pathLst>
                    <a:path w="120043" h="172923">
                      <a:moveTo>
                        <a:pt x="120043" y="137175"/>
                      </a:moveTo>
                      <a:cubicBezTo>
                        <a:pt x="118380" y="139115"/>
                        <a:pt x="117271" y="141332"/>
                        <a:pt x="115330" y="142995"/>
                      </a:cubicBezTo>
                      <a:cubicBezTo>
                        <a:pt x="112281" y="145212"/>
                        <a:pt x="108677" y="144380"/>
                        <a:pt x="105627" y="142718"/>
                      </a:cubicBezTo>
                      <a:cubicBezTo>
                        <a:pt x="103963" y="141886"/>
                        <a:pt x="102023" y="139669"/>
                        <a:pt x="100637" y="141609"/>
                      </a:cubicBezTo>
                      <a:cubicBezTo>
                        <a:pt x="99805" y="142718"/>
                        <a:pt x="99528" y="143826"/>
                        <a:pt x="98419" y="144657"/>
                      </a:cubicBezTo>
                      <a:cubicBezTo>
                        <a:pt x="92597" y="149646"/>
                        <a:pt x="84003" y="145489"/>
                        <a:pt x="78181" y="150754"/>
                      </a:cubicBezTo>
                      <a:cubicBezTo>
                        <a:pt x="78181" y="150754"/>
                        <a:pt x="78735" y="151031"/>
                        <a:pt x="78458" y="151308"/>
                      </a:cubicBezTo>
                      <a:cubicBezTo>
                        <a:pt x="78181" y="151586"/>
                        <a:pt x="77904" y="151863"/>
                        <a:pt x="77349" y="152140"/>
                      </a:cubicBezTo>
                      <a:cubicBezTo>
                        <a:pt x="75963" y="153248"/>
                        <a:pt x="74854" y="154080"/>
                        <a:pt x="73468" y="155188"/>
                      </a:cubicBezTo>
                      <a:cubicBezTo>
                        <a:pt x="70695" y="157405"/>
                        <a:pt x="67092" y="158514"/>
                        <a:pt x="64042" y="160453"/>
                      </a:cubicBezTo>
                      <a:cubicBezTo>
                        <a:pt x="57388" y="164056"/>
                        <a:pt x="49348" y="167936"/>
                        <a:pt x="41309" y="167936"/>
                      </a:cubicBezTo>
                      <a:cubicBezTo>
                        <a:pt x="39922" y="167936"/>
                        <a:pt x="38259" y="167936"/>
                        <a:pt x="36873" y="168490"/>
                      </a:cubicBezTo>
                      <a:cubicBezTo>
                        <a:pt x="35487" y="169321"/>
                        <a:pt x="34378" y="170707"/>
                        <a:pt x="32992" y="171538"/>
                      </a:cubicBezTo>
                      <a:cubicBezTo>
                        <a:pt x="30219" y="173201"/>
                        <a:pt x="26615" y="172647"/>
                        <a:pt x="23566" y="172924"/>
                      </a:cubicBezTo>
                      <a:cubicBezTo>
                        <a:pt x="20793" y="172924"/>
                        <a:pt x="16912" y="172093"/>
                        <a:pt x="14694" y="170430"/>
                      </a:cubicBezTo>
                      <a:cubicBezTo>
                        <a:pt x="13308" y="169321"/>
                        <a:pt x="12476" y="167659"/>
                        <a:pt x="11090" y="166550"/>
                      </a:cubicBezTo>
                      <a:cubicBezTo>
                        <a:pt x="14140" y="157405"/>
                        <a:pt x="2773" y="132187"/>
                        <a:pt x="278" y="119439"/>
                      </a:cubicBezTo>
                      <a:cubicBezTo>
                        <a:pt x="-2217" y="106415"/>
                        <a:pt x="12754" y="88402"/>
                        <a:pt x="18021" y="81751"/>
                      </a:cubicBezTo>
                      <a:cubicBezTo>
                        <a:pt x="23288" y="74823"/>
                        <a:pt x="18576" y="66786"/>
                        <a:pt x="14971" y="60135"/>
                      </a:cubicBezTo>
                      <a:cubicBezTo>
                        <a:pt x="11368" y="53484"/>
                        <a:pt x="11645" y="44617"/>
                        <a:pt x="11645" y="44617"/>
                      </a:cubicBezTo>
                      <a:cubicBezTo>
                        <a:pt x="17744" y="49327"/>
                        <a:pt x="11645" y="15242"/>
                        <a:pt x="8872" y="6928"/>
                      </a:cubicBezTo>
                      <a:cubicBezTo>
                        <a:pt x="6377" y="-1663"/>
                        <a:pt x="34655" y="2217"/>
                        <a:pt x="41031" y="554"/>
                      </a:cubicBezTo>
                      <a:cubicBezTo>
                        <a:pt x="47408" y="-1109"/>
                        <a:pt x="65983" y="3602"/>
                        <a:pt x="73191" y="3879"/>
                      </a:cubicBezTo>
                      <a:cubicBezTo>
                        <a:pt x="79567" y="3879"/>
                        <a:pt x="81230" y="1108"/>
                        <a:pt x="87607" y="0"/>
                      </a:cubicBezTo>
                      <a:cubicBezTo>
                        <a:pt x="87052" y="554"/>
                        <a:pt x="80399" y="7482"/>
                        <a:pt x="87607" y="13025"/>
                      </a:cubicBezTo>
                      <a:cubicBezTo>
                        <a:pt x="95092" y="18844"/>
                        <a:pt x="102023" y="25495"/>
                        <a:pt x="98419" y="30760"/>
                      </a:cubicBezTo>
                      <a:cubicBezTo>
                        <a:pt x="94815" y="36026"/>
                        <a:pt x="92043" y="40737"/>
                        <a:pt x="95924" y="48496"/>
                      </a:cubicBezTo>
                      <a:cubicBezTo>
                        <a:pt x="99528" y="56256"/>
                        <a:pt x="103132" y="58473"/>
                        <a:pt x="102023" y="64846"/>
                      </a:cubicBezTo>
                      <a:cubicBezTo>
                        <a:pt x="100914" y="71220"/>
                        <a:pt x="106736" y="77040"/>
                        <a:pt x="104795" y="83414"/>
                      </a:cubicBezTo>
                      <a:cubicBezTo>
                        <a:pt x="102855" y="90065"/>
                        <a:pt x="100360" y="92558"/>
                        <a:pt x="102577" y="97270"/>
                      </a:cubicBezTo>
                      <a:cubicBezTo>
                        <a:pt x="104795" y="102258"/>
                        <a:pt x="106459" y="104475"/>
                        <a:pt x="103686" y="108078"/>
                      </a:cubicBezTo>
                      <a:cubicBezTo>
                        <a:pt x="100914" y="111957"/>
                        <a:pt x="98696" y="112511"/>
                        <a:pt x="102855" y="116945"/>
                      </a:cubicBezTo>
                      <a:cubicBezTo>
                        <a:pt x="106736" y="121379"/>
                        <a:pt x="119489" y="137729"/>
                        <a:pt x="119489" y="137729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709" name="Freeform 3708">
                  <a:extLst>
                    <a:ext uri="{FF2B5EF4-FFF2-40B4-BE49-F238E27FC236}">
                      <a16:creationId xmlns:a16="http://schemas.microsoft.com/office/drawing/2014/main" id="{0E4709F6-EA05-3E40-26F8-6E03626F3512}"/>
                    </a:ext>
                  </a:extLst>
                </p:cNvPr>
                <p:cNvSpPr/>
                <p:nvPr/>
              </p:nvSpPr>
              <p:spPr>
                <a:xfrm>
                  <a:off x="5775237" y="3817733"/>
                  <a:ext cx="50182" cy="138352"/>
                </a:xfrm>
                <a:custGeom>
                  <a:avLst/>
                  <a:gdLst>
                    <a:gd name="connsiteX0" fmla="*/ 50183 w 50182"/>
                    <a:gd name="connsiteY0" fmla="*/ 133088 h 138352"/>
                    <a:gd name="connsiteX1" fmla="*/ 45193 w 50182"/>
                    <a:gd name="connsiteY1" fmla="*/ 134196 h 138352"/>
                    <a:gd name="connsiteX2" fmla="*/ 36876 w 50182"/>
                    <a:gd name="connsiteY2" fmla="*/ 136690 h 138352"/>
                    <a:gd name="connsiteX3" fmla="*/ 35212 w 50182"/>
                    <a:gd name="connsiteY3" fmla="*/ 138353 h 138352"/>
                    <a:gd name="connsiteX4" fmla="*/ 18578 w 50182"/>
                    <a:gd name="connsiteY4" fmla="*/ 117569 h 138352"/>
                    <a:gd name="connsiteX5" fmla="*/ 19410 w 50182"/>
                    <a:gd name="connsiteY5" fmla="*/ 108701 h 138352"/>
                    <a:gd name="connsiteX6" fmla="*/ 18301 w 50182"/>
                    <a:gd name="connsiteY6" fmla="*/ 97893 h 138352"/>
                    <a:gd name="connsiteX7" fmla="*/ 20519 w 50182"/>
                    <a:gd name="connsiteY7" fmla="*/ 84037 h 138352"/>
                    <a:gd name="connsiteX8" fmla="*/ 17746 w 50182"/>
                    <a:gd name="connsiteY8" fmla="*/ 65470 h 138352"/>
                    <a:gd name="connsiteX9" fmla="*/ 11647 w 50182"/>
                    <a:gd name="connsiteY9" fmla="*/ 49120 h 138352"/>
                    <a:gd name="connsiteX10" fmla="*/ 14143 w 50182"/>
                    <a:gd name="connsiteY10" fmla="*/ 31384 h 138352"/>
                    <a:gd name="connsiteX11" fmla="*/ 3330 w 50182"/>
                    <a:gd name="connsiteY11" fmla="*/ 13648 h 138352"/>
                    <a:gd name="connsiteX12" fmla="*/ 3330 w 50182"/>
                    <a:gd name="connsiteY12" fmla="*/ 623 h 138352"/>
                    <a:gd name="connsiteX13" fmla="*/ 6657 w 50182"/>
                    <a:gd name="connsiteY13" fmla="*/ 69 h 138352"/>
                    <a:gd name="connsiteX14" fmla="*/ 27172 w 50182"/>
                    <a:gd name="connsiteY14" fmla="*/ 6166 h 138352"/>
                    <a:gd name="connsiteX15" fmla="*/ 24955 w 50182"/>
                    <a:gd name="connsiteY15" fmla="*/ 22239 h 138352"/>
                    <a:gd name="connsiteX16" fmla="*/ 38816 w 50182"/>
                    <a:gd name="connsiteY16" fmla="*/ 34987 h 138352"/>
                    <a:gd name="connsiteX17" fmla="*/ 41311 w 50182"/>
                    <a:gd name="connsiteY17" fmla="*/ 51614 h 138352"/>
                    <a:gd name="connsiteX18" fmla="*/ 47411 w 50182"/>
                    <a:gd name="connsiteY18" fmla="*/ 67964 h 138352"/>
                    <a:gd name="connsiteX19" fmla="*/ 44361 w 50182"/>
                    <a:gd name="connsiteY19" fmla="*/ 114797 h 138352"/>
                    <a:gd name="connsiteX20" fmla="*/ 49906 w 50182"/>
                    <a:gd name="connsiteY20" fmla="*/ 133088 h 1383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50182" h="138352">
                      <a:moveTo>
                        <a:pt x="50183" y="133088"/>
                      </a:moveTo>
                      <a:cubicBezTo>
                        <a:pt x="48520" y="133642"/>
                        <a:pt x="46856" y="133919"/>
                        <a:pt x="45193" y="134196"/>
                      </a:cubicBezTo>
                      <a:cubicBezTo>
                        <a:pt x="42420" y="134750"/>
                        <a:pt x="39371" y="134750"/>
                        <a:pt x="36876" y="136690"/>
                      </a:cubicBezTo>
                      <a:cubicBezTo>
                        <a:pt x="36321" y="137245"/>
                        <a:pt x="35767" y="137799"/>
                        <a:pt x="35212" y="138353"/>
                      </a:cubicBezTo>
                      <a:cubicBezTo>
                        <a:pt x="35212" y="138353"/>
                        <a:pt x="22460" y="122003"/>
                        <a:pt x="18578" y="117569"/>
                      </a:cubicBezTo>
                      <a:cubicBezTo>
                        <a:pt x="14697" y="113135"/>
                        <a:pt x="16638" y="112581"/>
                        <a:pt x="19410" y="108701"/>
                      </a:cubicBezTo>
                      <a:cubicBezTo>
                        <a:pt x="22182" y="105098"/>
                        <a:pt x="20242" y="102604"/>
                        <a:pt x="18301" y="97893"/>
                      </a:cubicBezTo>
                      <a:cubicBezTo>
                        <a:pt x="16083" y="92905"/>
                        <a:pt x="18855" y="90411"/>
                        <a:pt x="20519" y="84037"/>
                      </a:cubicBezTo>
                      <a:cubicBezTo>
                        <a:pt x="22460" y="77386"/>
                        <a:pt x="16638" y="71567"/>
                        <a:pt x="17746" y="65470"/>
                      </a:cubicBezTo>
                      <a:cubicBezTo>
                        <a:pt x="18855" y="59096"/>
                        <a:pt x="15529" y="56879"/>
                        <a:pt x="11647" y="49120"/>
                      </a:cubicBezTo>
                      <a:cubicBezTo>
                        <a:pt x="7766" y="41360"/>
                        <a:pt x="10816" y="36649"/>
                        <a:pt x="14143" y="31384"/>
                      </a:cubicBezTo>
                      <a:cubicBezTo>
                        <a:pt x="17746" y="26118"/>
                        <a:pt x="10816" y="19468"/>
                        <a:pt x="3330" y="13648"/>
                      </a:cubicBezTo>
                      <a:cubicBezTo>
                        <a:pt x="-3878" y="8106"/>
                        <a:pt x="2776" y="1177"/>
                        <a:pt x="3330" y="623"/>
                      </a:cubicBezTo>
                      <a:cubicBezTo>
                        <a:pt x="4439" y="623"/>
                        <a:pt x="5548" y="346"/>
                        <a:pt x="6657" y="69"/>
                      </a:cubicBezTo>
                      <a:cubicBezTo>
                        <a:pt x="16083" y="-762"/>
                        <a:pt x="27172" y="6166"/>
                        <a:pt x="27172" y="6166"/>
                      </a:cubicBezTo>
                      <a:cubicBezTo>
                        <a:pt x="23569" y="12262"/>
                        <a:pt x="21351" y="18913"/>
                        <a:pt x="24955" y="22239"/>
                      </a:cubicBezTo>
                      <a:cubicBezTo>
                        <a:pt x="32163" y="28890"/>
                        <a:pt x="38539" y="26396"/>
                        <a:pt x="38816" y="34987"/>
                      </a:cubicBezTo>
                      <a:cubicBezTo>
                        <a:pt x="38816" y="43577"/>
                        <a:pt x="38816" y="48288"/>
                        <a:pt x="41311" y="51614"/>
                      </a:cubicBezTo>
                      <a:cubicBezTo>
                        <a:pt x="43806" y="54939"/>
                        <a:pt x="48242" y="58819"/>
                        <a:pt x="47411" y="67964"/>
                      </a:cubicBezTo>
                      <a:cubicBezTo>
                        <a:pt x="46579" y="77109"/>
                        <a:pt x="43529" y="109809"/>
                        <a:pt x="44361" y="114797"/>
                      </a:cubicBezTo>
                      <a:cubicBezTo>
                        <a:pt x="45193" y="119786"/>
                        <a:pt x="49906" y="133088"/>
                        <a:pt x="49906" y="133088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710" name="Freeform 3709">
                  <a:extLst>
                    <a:ext uri="{FF2B5EF4-FFF2-40B4-BE49-F238E27FC236}">
                      <a16:creationId xmlns:a16="http://schemas.microsoft.com/office/drawing/2014/main" id="{283AD929-54E1-44F6-6B22-D24B77CD1A2B}"/>
                    </a:ext>
                  </a:extLst>
                </p:cNvPr>
                <p:cNvSpPr/>
                <p:nvPr/>
              </p:nvSpPr>
              <p:spPr>
                <a:xfrm>
                  <a:off x="6096554" y="4582882"/>
                  <a:ext cx="361914" cy="342355"/>
                </a:xfrm>
                <a:custGeom>
                  <a:avLst/>
                  <a:gdLst>
                    <a:gd name="connsiteX0" fmla="*/ 344880 w 361914"/>
                    <a:gd name="connsiteY0" fmla="*/ 28042 h 342355"/>
                    <a:gd name="connsiteX1" fmla="*/ 323532 w 361914"/>
                    <a:gd name="connsiteY1" fmla="*/ 41621 h 342355"/>
                    <a:gd name="connsiteX2" fmla="*/ 312998 w 361914"/>
                    <a:gd name="connsiteY2" fmla="*/ 32199 h 342355"/>
                    <a:gd name="connsiteX3" fmla="*/ 250897 w 361914"/>
                    <a:gd name="connsiteY3" fmla="*/ 36079 h 342355"/>
                    <a:gd name="connsiteX4" fmla="*/ 250897 w 361914"/>
                    <a:gd name="connsiteY4" fmla="*/ 140831 h 342355"/>
                    <a:gd name="connsiteX5" fmla="*/ 222619 w 361914"/>
                    <a:gd name="connsiteY5" fmla="*/ 140831 h 342355"/>
                    <a:gd name="connsiteX6" fmla="*/ 222619 w 361914"/>
                    <a:gd name="connsiteY6" fmla="*/ 318466 h 342355"/>
                    <a:gd name="connsiteX7" fmla="*/ 222065 w 361914"/>
                    <a:gd name="connsiteY7" fmla="*/ 322900 h 342355"/>
                    <a:gd name="connsiteX8" fmla="*/ 221511 w 361914"/>
                    <a:gd name="connsiteY8" fmla="*/ 327057 h 342355"/>
                    <a:gd name="connsiteX9" fmla="*/ 219847 w 361914"/>
                    <a:gd name="connsiteY9" fmla="*/ 329828 h 342355"/>
                    <a:gd name="connsiteX10" fmla="*/ 216520 w 361914"/>
                    <a:gd name="connsiteY10" fmla="*/ 330937 h 342355"/>
                    <a:gd name="connsiteX11" fmla="*/ 209589 w 361914"/>
                    <a:gd name="connsiteY11" fmla="*/ 333985 h 342355"/>
                    <a:gd name="connsiteX12" fmla="*/ 206263 w 361914"/>
                    <a:gd name="connsiteY12" fmla="*/ 336479 h 342355"/>
                    <a:gd name="connsiteX13" fmla="*/ 203490 w 361914"/>
                    <a:gd name="connsiteY13" fmla="*/ 339804 h 342355"/>
                    <a:gd name="connsiteX14" fmla="*/ 199886 w 361914"/>
                    <a:gd name="connsiteY14" fmla="*/ 341744 h 342355"/>
                    <a:gd name="connsiteX15" fmla="*/ 193232 w 361914"/>
                    <a:gd name="connsiteY15" fmla="*/ 341744 h 342355"/>
                    <a:gd name="connsiteX16" fmla="*/ 185193 w 361914"/>
                    <a:gd name="connsiteY16" fmla="*/ 342299 h 342355"/>
                    <a:gd name="connsiteX17" fmla="*/ 172995 w 361914"/>
                    <a:gd name="connsiteY17" fmla="*/ 342299 h 342355"/>
                    <a:gd name="connsiteX18" fmla="*/ 164954 w 361914"/>
                    <a:gd name="connsiteY18" fmla="*/ 340636 h 342355"/>
                    <a:gd name="connsiteX19" fmla="*/ 161628 w 361914"/>
                    <a:gd name="connsiteY19" fmla="*/ 339250 h 342355"/>
                    <a:gd name="connsiteX20" fmla="*/ 158578 w 361914"/>
                    <a:gd name="connsiteY20" fmla="*/ 337033 h 342355"/>
                    <a:gd name="connsiteX21" fmla="*/ 153311 w 361914"/>
                    <a:gd name="connsiteY21" fmla="*/ 333985 h 342355"/>
                    <a:gd name="connsiteX22" fmla="*/ 150816 w 361914"/>
                    <a:gd name="connsiteY22" fmla="*/ 328720 h 342355"/>
                    <a:gd name="connsiteX23" fmla="*/ 148598 w 361914"/>
                    <a:gd name="connsiteY23" fmla="*/ 322900 h 342355"/>
                    <a:gd name="connsiteX24" fmla="*/ 147212 w 361914"/>
                    <a:gd name="connsiteY24" fmla="*/ 320683 h 342355"/>
                    <a:gd name="connsiteX25" fmla="*/ 146657 w 361914"/>
                    <a:gd name="connsiteY25" fmla="*/ 318743 h 342355"/>
                    <a:gd name="connsiteX26" fmla="*/ 143330 w 361914"/>
                    <a:gd name="connsiteY26" fmla="*/ 316249 h 342355"/>
                    <a:gd name="connsiteX27" fmla="*/ 141944 w 361914"/>
                    <a:gd name="connsiteY27" fmla="*/ 315695 h 342355"/>
                    <a:gd name="connsiteX28" fmla="*/ 139449 w 361914"/>
                    <a:gd name="connsiteY28" fmla="*/ 315695 h 342355"/>
                    <a:gd name="connsiteX29" fmla="*/ 137785 w 361914"/>
                    <a:gd name="connsiteY29" fmla="*/ 316249 h 342355"/>
                    <a:gd name="connsiteX30" fmla="*/ 136122 w 361914"/>
                    <a:gd name="connsiteY30" fmla="*/ 318189 h 342355"/>
                    <a:gd name="connsiteX31" fmla="*/ 129746 w 361914"/>
                    <a:gd name="connsiteY31" fmla="*/ 328720 h 342355"/>
                    <a:gd name="connsiteX32" fmla="*/ 126419 w 361914"/>
                    <a:gd name="connsiteY32" fmla="*/ 335371 h 342355"/>
                    <a:gd name="connsiteX33" fmla="*/ 125310 w 361914"/>
                    <a:gd name="connsiteY33" fmla="*/ 333985 h 342355"/>
                    <a:gd name="connsiteX34" fmla="*/ 116438 w 361914"/>
                    <a:gd name="connsiteY34" fmla="*/ 324840 h 342355"/>
                    <a:gd name="connsiteX35" fmla="*/ 108676 w 361914"/>
                    <a:gd name="connsiteY35" fmla="*/ 312092 h 342355"/>
                    <a:gd name="connsiteX36" fmla="*/ 102854 w 361914"/>
                    <a:gd name="connsiteY36" fmla="*/ 304610 h 342355"/>
                    <a:gd name="connsiteX37" fmla="*/ 99527 w 361914"/>
                    <a:gd name="connsiteY37" fmla="*/ 298236 h 342355"/>
                    <a:gd name="connsiteX38" fmla="*/ 91765 w 361914"/>
                    <a:gd name="connsiteY38" fmla="*/ 285212 h 342355"/>
                    <a:gd name="connsiteX39" fmla="*/ 88992 w 361914"/>
                    <a:gd name="connsiteY39" fmla="*/ 278561 h 342355"/>
                    <a:gd name="connsiteX40" fmla="*/ 86774 w 361914"/>
                    <a:gd name="connsiteY40" fmla="*/ 270524 h 342355"/>
                    <a:gd name="connsiteX41" fmla="*/ 84002 w 361914"/>
                    <a:gd name="connsiteY41" fmla="*/ 263042 h 342355"/>
                    <a:gd name="connsiteX42" fmla="*/ 83170 w 361914"/>
                    <a:gd name="connsiteY42" fmla="*/ 255005 h 342355"/>
                    <a:gd name="connsiteX43" fmla="*/ 84002 w 361914"/>
                    <a:gd name="connsiteY43" fmla="*/ 242812 h 342355"/>
                    <a:gd name="connsiteX44" fmla="*/ 85111 w 361914"/>
                    <a:gd name="connsiteY44" fmla="*/ 237823 h 342355"/>
                    <a:gd name="connsiteX45" fmla="*/ 82893 w 361914"/>
                    <a:gd name="connsiteY45" fmla="*/ 229787 h 342355"/>
                    <a:gd name="connsiteX46" fmla="*/ 80398 w 361914"/>
                    <a:gd name="connsiteY46" fmla="*/ 222582 h 342355"/>
                    <a:gd name="connsiteX47" fmla="*/ 78180 w 361914"/>
                    <a:gd name="connsiteY47" fmla="*/ 216485 h 342355"/>
                    <a:gd name="connsiteX48" fmla="*/ 76239 w 361914"/>
                    <a:gd name="connsiteY48" fmla="*/ 211497 h 342355"/>
                    <a:gd name="connsiteX49" fmla="*/ 73745 w 361914"/>
                    <a:gd name="connsiteY49" fmla="*/ 207063 h 342355"/>
                    <a:gd name="connsiteX50" fmla="*/ 74299 w 361914"/>
                    <a:gd name="connsiteY50" fmla="*/ 197087 h 342355"/>
                    <a:gd name="connsiteX51" fmla="*/ 75131 w 361914"/>
                    <a:gd name="connsiteY51" fmla="*/ 186002 h 342355"/>
                    <a:gd name="connsiteX52" fmla="*/ 75131 w 361914"/>
                    <a:gd name="connsiteY52" fmla="*/ 180182 h 342355"/>
                    <a:gd name="connsiteX53" fmla="*/ 75131 w 361914"/>
                    <a:gd name="connsiteY53" fmla="*/ 174363 h 342355"/>
                    <a:gd name="connsiteX54" fmla="*/ 73467 w 361914"/>
                    <a:gd name="connsiteY54" fmla="*/ 168543 h 342355"/>
                    <a:gd name="connsiteX55" fmla="*/ 69309 w 361914"/>
                    <a:gd name="connsiteY55" fmla="*/ 154964 h 342355"/>
                    <a:gd name="connsiteX56" fmla="*/ 66536 w 361914"/>
                    <a:gd name="connsiteY56" fmla="*/ 148590 h 342355"/>
                    <a:gd name="connsiteX57" fmla="*/ 65428 w 361914"/>
                    <a:gd name="connsiteY57" fmla="*/ 147482 h 342355"/>
                    <a:gd name="connsiteX58" fmla="*/ 63764 w 361914"/>
                    <a:gd name="connsiteY58" fmla="*/ 143325 h 342355"/>
                    <a:gd name="connsiteX59" fmla="*/ 58497 w 361914"/>
                    <a:gd name="connsiteY59" fmla="*/ 132240 h 342355"/>
                    <a:gd name="connsiteX60" fmla="*/ 54061 w 361914"/>
                    <a:gd name="connsiteY60" fmla="*/ 124481 h 342355"/>
                    <a:gd name="connsiteX61" fmla="*/ 50734 w 361914"/>
                    <a:gd name="connsiteY61" fmla="*/ 116721 h 342355"/>
                    <a:gd name="connsiteX62" fmla="*/ 47130 w 361914"/>
                    <a:gd name="connsiteY62" fmla="*/ 108962 h 342355"/>
                    <a:gd name="connsiteX63" fmla="*/ 40476 w 361914"/>
                    <a:gd name="connsiteY63" fmla="*/ 94552 h 342355"/>
                    <a:gd name="connsiteX64" fmla="*/ 36872 w 361914"/>
                    <a:gd name="connsiteY64" fmla="*/ 86515 h 342355"/>
                    <a:gd name="connsiteX65" fmla="*/ 34377 w 361914"/>
                    <a:gd name="connsiteY65" fmla="*/ 81804 h 342355"/>
                    <a:gd name="connsiteX66" fmla="*/ 33268 w 361914"/>
                    <a:gd name="connsiteY66" fmla="*/ 77093 h 342355"/>
                    <a:gd name="connsiteX67" fmla="*/ 29664 w 361914"/>
                    <a:gd name="connsiteY67" fmla="*/ 72105 h 342355"/>
                    <a:gd name="connsiteX68" fmla="*/ 19684 w 361914"/>
                    <a:gd name="connsiteY68" fmla="*/ 60188 h 342355"/>
                    <a:gd name="connsiteX69" fmla="*/ 7486 w 361914"/>
                    <a:gd name="connsiteY69" fmla="*/ 37742 h 342355"/>
                    <a:gd name="connsiteX70" fmla="*/ 4713 w 361914"/>
                    <a:gd name="connsiteY70" fmla="*/ 33308 h 342355"/>
                    <a:gd name="connsiteX71" fmla="*/ 2495 w 361914"/>
                    <a:gd name="connsiteY71" fmla="*/ 26657 h 342355"/>
                    <a:gd name="connsiteX72" fmla="*/ 0 w 361914"/>
                    <a:gd name="connsiteY72" fmla="*/ 16126 h 342355"/>
                    <a:gd name="connsiteX73" fmla="*/ 0 w 361914"/>
                    <a:gd name="connsiteY73" fmla="*/ 9752 h 342355"/>
                    <a:gd name="connsiteX74" fmla="*/ 0 w 361914"/>
                    <a:gd name="connsiteY74" fmla="*/ 8921 h 342355"/>
                    <a:gd name="connsiteX75" fmla="*/ 23842 w 361914"/>
                    <a:gd name="connsiteY75" fmla="*/ 7535 h 342355"/>
                    <a:gd name="connsiteX76" fmla="*/ 35486 w 361914"/>
                    <a:gd name="connsiteY76" fmla="*/ 53 h 342355"/>
                    <a:gd name="connsiteX77" fmla="*/ 47962 w 361914"/>
                    <a:gd name="connsiteY77" fmla="*/ 2547 h 342355"/>
                    <a:gd name="connsiteX78" fmla="*/ 60160 w 361914"/>
                    <a:gd name="connsiteY78" fmla="*/ 11415 h 342355"/>
                    <a:gd name="connsiteX79" fmla="*/ 181034 w 361914"/>
                    <a:gd name="connsiteY79" fmla="*/ 12801 h 342355"/>
                    <a:gd name="connsiteX80" fmla="*/ 204876 w 361914"/>
                    <a:gd name="connsiteY80" fmla="*/ 24717 h 342355"/>
                    <a:gd name="connsiteX81" fmla="*/ 319374 w 361914"/>
                    <a:gd name="connsiteY81" fmla="*/ 16403 h 342355"/>
                    <a:gd name="connsiteX82" fmla="*/ 359018 w 361914"/>
                    <a:gd name="connsiteY82" fmla="*/ 18897 h 342355"/>
                    <a:gd name="connsiteX83" fmla="*/ 361791 w 361914"/>
                    <a:gd name="connsiteY83" fmla="*/ 21668 h 342355"/>
                    <a:gd name="connsiteX84" fmla="*/ 361791 w 361914"/>
                    <a:gd name="connsiteY84" fmla="*/ 21668 h 342355"/>
                    <a:gd name="connsiteX85" fmla="*/ 344602 w 361914"/>
                    <a:gd name="connsiteY85" fmla="*/ 27488 h 3423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</a:cxnLst>
                  <a:rect l="l" t="t" r="r" b="b"/>
                  <a:pathLst>
                    <a:path w="361914" h="342355">
                      <a:moveTo>
                        <a:pt x="344880" y="28042"/>
                      </a:moveTo>
                      <a:cubicBezTo>
                        <a:pt x="335177" y="29428"/>
                        <a:pt x="329077" y="37187"/>
                        <a:pt x="323532" y="41621"/>
                      </a:cubicBezTo>
                      <a:cubicBezTo>
                        <a:pt x="317987" y="46055"/>
                        <a:pt x="315493" y="36079"/>
                        <a:pt x="312998" y="32199"/>
                      </a:cubicBezTo>
                      <a:cubicBezTo>
                        <a:pt x="310502" y="28596"/>
                        <a:pt x="250897" y="36079"/>
                        <a:pt x="250897" y="36079"/>
                      </a:cubicBezTo>
                      <a:lnTo>
                        <a:pt x="250897" y="140831"/>
                      </a:lnTo>
                      <a:lnTo>
                        <a:pt x="222619" y="140831"/>
                      </a:lnTo>
                      <a:lnTo>
                        <a:pt x="222619" y="318466"/>
                      </a:lnTo>
                      <a:cubicBezTo>
                        <a:pt x="222619" y="319852"/>
                        <a:pt x="222065" y="321514"/>
                        <a:pt x="222065" y="322900"/>
                      </a:cubicBezTo>
                      <a:cubicBezTo>
                        <a:pt x="222065" y="324286"/>
                        <a:pt x="221787" y="325671"/>
                        <a:pt x="221511" y="327057"/>
                      </a:cubicBezTo>
                      <a:cubicBezTo>
                        <a:pt x="221511" y="328165"/>
                        <a:pt x="221233" y="328997"/>
                        <a:pt x="219847" y="329828"/>
                      </a:cubicBezTo>
                      <a:cubicBezTo>
                        <a:pt x="218738" y="330382"/>
                        <a:pt x="217629" y="330659"/>
                        <a:pt x="216520" y="330937"/>
                      </a:cubicBezTo>
                      <a:cubicBezTo>
                        <a:pt x="214025" y="331491"/>
                        <a:pt x="211807" y="332599"/>
                        <a:pt x="209589" y="333985"/>
                      </a:cubicBezTo>
                      <a:cubicBezTo>
                        <a:pt x="208480" y="334816"/>
                        <a:pt x="207094" y="335648"/>
                        <a:pt x="206263" y="336479"/>
                      </a:cubicBezTo>
                      <a:cubicBezTo>
                        <a:pt x="205431" y="337587"/>
                        <a:pt x="204321" y="338696"/>
                        <a:pt x="203490" y="339804"/>
                      </a:cubicBezTo>
                      <a:cubicBezTo>
                        <a:pt x="202381" y="341190"/>
                        <a:pt x="201549" y="341467"/>
                        <a:pt x="199886" y="341744"/>
                      </a:cubicBezTo>
                      <a:cubicBezTo>
                        <a:pt x="197668" y="342022"/>
                        <a:pt x="195450" y="341744"/>
                        <a:pt x="193232" y="341744"/>
                      </a:cubicBezTo>
                      <a:cubicBezTo>
                        <a:pt x="190460" y="341744"/>
                        <a:pt x="187965" y="342576"/>
                        <a:pt x="185193" y="342299"/>
                      </a:cubicBezTo>
                      <a:cubicBezTo>
                        <a:pt x="181034" y="342022"/>
                        <a:pt x="177153" y="342299"/>
                        <a:pt x="172995" y="342299"/>
                      </a:cubicBezTo>
                      <a:cubicBezTo>
                        <a:pt x="170222" y="342299"/>
                        <a:pt x="167450" y="341744"/>
                        <a:pt x="164954" y="340636"/>
                      </a:cubicBezTo>
                      <a:cubicBezTo>
                        <a:pt x="163846" y="340359"/>
                        <a:pt x="162736" y="339804"/>
                        <a:pt x="161628" y="339250"/>
                      </a:cubicBezTo>
                      <a:cubicBezTo>
                        <a:pt x="160519" y="338696"/>
                        <a:pt x="159687" y="337865"/>
                        <a:pt x="158578" y="337033"/>
                      </a:cubicBezTo>
                      <a:cubicBezTo>
                        <a:pt x="156915" y="335925"/>
                        <a:pt x="154697" y="335371"/>
                        <a:pt x="153311" y="333985"/>
                      </a:cubicBezTo>
                      <a:cubicBezTo>
                        <a:pt x="151924" y="332599"/>
                        <a:pt x="151370" y="330382"/>
                        <a:pt x="150816" y="328720"/>
                      </a:cubicBezTo>
                      <a:cubicBezTo>
                        <a:pt x="150261" y="326780"/>
                        <a:pt x="149706" y="324563"/>
                        <a:pt x="148598" y="322900"/>
                      </a:cubicBezTo>
                      <a:cubicBezTo>
                        <a:pt x="148043" y="322069"/>
                        <a:pt x="147488" y="321514"/>
                        <a:pt x="147212" y="320683"/>
                      </a:cubicBezTo>
                      <a:cubicBezTo>
                        <a:pt x="147212" y="320129"/>
                        <a:pt x="147212" y="319297"/>
                        <a:pt x="146657" y="318743"/>
                      </a:cubicBezTo>
                      <a:cubicBezTo>
                        <a:pt x="145825" y="317358"/>
                        <a:pt x="144994" y="316526"/>
                        <a:pt x="143330" y="316249"/>
                      </a:cubicBezTo>
                      <a:cubicBezTo>
                        <a:pt x="142776" y="316249"/>
                        <a:pt x="142221" y="315972"/>
                        <a:pt x="141944" y="315695"/>
                      </a:cubicBezTo>
                      <a:cubicBezTo>
                        <a:pt x="141389" y="315695"/>
                        <a:pt x="140003" y="315695"/>
                        <a:pt x="139449" y="315695"/>
                      </a:cubicBezTo>
                      <a:cubicBezTo>
                        <a:pt x="138895" y="315695"/>
                        <a:pt x="138340" y="315695"/>
                        <a:pt x="137785" y="316249"/>
                      </a:cubicBezTo>
                      <a:cubicBezTo>
                        <a:pt x="136954" y="316803"/>
                        <a:pt x="136677" y="317635"/>
                        <a:pt x="136122" y="318189"/>
                      </a:cubicBezTo>
                      <a:cubicBezTo>
                        <a:pt x="133627" y="321514"/>
                        <a:pt x="131409" y="325117"/>
                        <a:pt x="129746" y="328720"/>
                      </a:cubicBezTo>
                      <a:cubicBezTo>
                        <a:pt x="128914" y="330382"/>
                        <a:pt x="127528" y="333153"/>
                        <a:pt x="126419" y="335371"/>
                      </a:cubicBezTo>
                      <a:cubicBezTo>
                        <a:pt x="126142" y="334816"/>
                        <a:pt x="125587" y="334539"/>
                        <a:pt x="125310" y="333985"/>
                      </a:cubicBezTo>
                      <a:cubicBezTo>
                        <a:pt x="122261" y="330937"/>
                        <a:pt x="118934" y="328165"/>
                        <a:pt x="116438" y="324840"/>
                      </a:cubicBezTo>
                      <a:cubicBezTo>
                        <a:pt x="113666" y="320683"/>
                        <a:pt x="111448" y="315972"/>
                        <a:pt x="108676" y="312092"/>
                      </a:cubicBezTo>
                      <a:cubicBezTo>
                        <a:pt x="106735" y="309321"/>
                        <a:pt x="104240" y="307658"/>
                        <a:pt x="102854" y="304610"/>
                      </a:cubicBezTo>
                      <a:cubicBezTo>
                        <a:pt x="101745" y="302393"/>
                        <a:pt x="101190" y="300176"/>
                        <a:pt x="99527" y="298236"/>
                      </a:cubicBezTo>
                      <a:cubicBezTo>
                        <a:pt x="96478" y="294356"/>
                        <a:pt x="93151" y="290200"/>
                        <a:pt x="91765" y="285212"/>
                      </a:cubicBezTo>
                      <a:cubicBezTo>
                        <a:pt x="90933" y="282994"/>
                        <a:pt x="89547" y="280777"/>
                        <a:pt x="88992" y="278561"/>
                      </a:cubicBezTo>
                      <a:cubicBezTo>
                        <a:pt x="88161" y="275789"/>
                        <a:pt x="87606" y="273018"/>
                        <a:pt x="86774" y="270524"/>
                      </a:cubicBezTo>
                      <a:cubicBezTo>
                        <a:pt x="85943" y="268030"/>
                        <a:pt x="84556" y="265813"/>
                        <a:pt x="84002" y="263042"/>
                      </a:cubicBezTo>
                      <a:cubicBezTo>
                        <a:pt x="83448" y="260271"/>
                        <a:pt x="83725" y="257776"/>
                        <a:pt x="83170" y="255005"/>
                      </a:cubicBezTo>
                      <a:cubicBezTo>
                        <a:pt x="82893" y="251680"/>
                        <a:pt x="82062" y="245860"/>
                        <a:pt x="84002" y="242812"/>
                      </a:cubicBezTo>
                      <a:cubicBezTo>
                        <a:pt x="85111" y="241149"/>
                        <a:pt x="85388" y="240041"/>
                        <a:pt x="85111" y="237823"/>
                      </a:cubicBezTo>
                      <a:cubicBezTo>
                        <a:pt x="84834" y="235330"/>
                        <a:pt x="83725" y="232558"/>
                        <a:pt x="82893" y="229787"/>
                      </a:cubicBezTo>
                      <a:cubicBezTo>
                        <a:pt x="82062" y="227293"/>
                        <a:pt x="80953" y="225076"/>
                        <a:pt x="80398" y="222582"/>
                      </a:cubicBezTo>
                      <a:cubicBezTo>
                        <a:pt x="80121" y="220365"/>
                        <a:pt x="79012" y="218425"/>
                        <a:pt x="78180" y="216485"/>
                      </a:cubicBezTo>
                      <a:cubicBezTo>
                        <a:pt x="77348" y="214823"/>
                        <a:pt x="77071" y="213160"/>
                        <a:pt x="76239" y="211497"/>
                      </a:cubicBezTo>
                      <a:cubicBezTo>
                        <a:pt x="75408" y="209834"/>
                        <a:pt x="74576" y="208726"/>
                        <a:pt x="73745" y="207063"/>
                      </a:cubicBezTo>
                      <a:cubicBezTo>
                        <a:pt x="72081" y="204015"/>
                        <a:pt x="73467" y="200135"/>
                        <a:pt x="74299" y="197087"/>
                      </a:cubicBezTo>
                      <a:cubicBezTo>
                        <a:pt x="75131" y="193761"/>
                        <a:pt x="74853" y="189604"/>
                        <a:pt x="75131" y="186002"/>
                      </a:cubicBezTo>
                      <a:cubicBezTo>
                        <a:pt x="75131" y="184062"/>
                        <a:pt x="75131" y="182122"/>
                        <a:pt x="75131" y="180182"/>
                      </a:cubicBezTo>
                      <a:cubicBezTo>
                        <a:pt x="75131" y="178242"/>
                        <a:pt x="75408" y="176025"/>
                        <a:pt x="75131" y="174363"/>
                      </a:cubicBezTo>
                      <a:cubicBezTo>
                        <a:pt x="75131" y="172423"/>
                        <a:pt x="74022" y="170483"/>
                        <a:pt x="73467" y="168543"/>
                      </a:cubicBezTo>
                      <a:cubicBezTo>
                        <a:pt x="72081" y="164109"/>
                        <a:pt x="70695" y="159398"/>
                        <a:pt x="69309" y="154964"/>
                      </a:cubicBezTo>
                      <a:cubicBezTo>
                        <a:pt x="68477" y="153024"/>
                        <a:pt x="67922" y="150253"/>
                        <a:pt x="66536" y="148590"/>
                      </a:cubicBezTo>
                      <a:cubicBezTo>
                        <a:pt x="66259" y="148036"/>
                        <a:pt x="65705" y="148036"/>
                        <a:pt x="65428" y="147482"/>
                      </a:cubicBezTo>
                      <a:cubicBezTo>
                        <a:pt x="64596" y="146373"/>
                        <a:pt x="64319" y="144711"/>
                        <a:pt x="63764" y="143325"/>
                      </a:cubicBezTo>
                      <a:cubicBezTo>
                        <a:pt x="62378" y="139723"/>
                        <a:pt x="60714" y="135288"/>
                        <a:pt x="58497" y="132240"/>
                      </a:cubicBezTo>
                      <a:cubicBezTo>
                        <a:pt x="56833" y="130023"/>
                        <a:pt x="55447" y="126975"/>
                        <a:pt x="54061" y="124481"/>
                      </a:cubicBezTo>
                      <a:cubicBezTo>
                        <a:pt x="52674" y="122264"/>
                        <a:pt x="51843" y="119215"/>
                        <a:pt x="50734" y="116721"/>
                      </a:cubicBezTo>
                      <a:cubicBezTo>
                        <a:pt x="49348" y="114227"/>
                        <a:pt x="48239" y="111456"/>
                        <a:pt x="47130" y="108962"/>
                      </a:cubicBezTo>
                      <a:cubicBezTo>
                        <a:pt x="44912" y="104251"/>
                        <a:pt x="42971" y="99262"/>
                        <a:pt x="40476" y="94552"/>
                      </a:cubicBezTo>
                      <a:cubicBezTo>
                        <a:pt x="39090" y="92057"/>
                        <a:pt x="38258" y="89286"/>
                        <a:pt x="36872" y="86515"/>
                      </a:cubicBezTo>
                      <a:cubicBezTo>
                        <a:pt x="36040" y="84852"/>
                        <a:pt x="34932" y="83467"/>
                        <a:pt x="34377" y="81804"/>
                      </a:cubicBezTo>
                      <a:cubicBezTo>
                        <a:pt x="33823" y="80141"/>
                        <a:pt x="34100" y="78756"/>
                        <a:pt x="33268" y="77093"/>
                      </a:cubicBezTo>
                      <a:cubicBezTo>
                        <a:pt x="32437" y="75430"/>
                        <a:pt x="31050" y="73490"/>
                        <a:pt x="29664" y="72105"/>
                      </a:cubicBezTo>
                      <a:cubicBezTo>
                        <a:pt x="26337" y="68225"/>
                        <a:pt x="22733" y="64345"/>
                        <a:pt x="19684" y="60188"/>
                      </a:cubicBezTo>
                      <a:cubicBezTo>
                        <a:pt x="14694" y="53260"/>
                        <a:pt x="11644" y="45224"/>
                        <a:pt x="7486" y="37742"/>
                      </a:cubicBezTo>
                      <a:cubicBezTo>
                        <a:pt x="6654" y="36356"/>
                        <a:pt x="5545" y="34970"/>
                        <a:pt x="4713" y="33308"/>
                      </a:cubicBezTo>
                      <a:cubicBezTo>
                        <a:pt x="3604" y="31091"/>
                        <a:pt x="3327" y="28874"/>
                        <a:pt x="2495" y="26657"/>
                      </a:cubicBezTo>
                      <a:cubicBezTo>
                        <a:pt x="832" y="23054"/>
                        <a:pt x="278" y="19729"/>
                        <a:pt x="0" y="16126"/>
                      </a:cubicBezTo>
                      <a:cubicBezTo>
                        <a:pt x="0" y="13909"/>
                        <a:pt x="0" y="11969"/>
                        <a:pt x="0" y="9752"/>
                      </a:cubicBezTo>
                      <a:lnTo>
                        <a:pt x="0" y="8921"/>
                      </a:lnTo>
                      <a:cubicBezTo>
                        <a:pt x="0" y="8921"/>
                        <a:pt x="17466" y="11692"/>
                        <a:pt x="23842" y="7535"/>
                      </a:cubicBezTo>
                      <a:cubicBezTo>
                        <a:pt x="30219" y="3378"/>
                        <a:pt x="28832" y="-501"/>
                        <a:pt x="35486" y="53"/>
                      </a:cubicBezTo>
                      <a:cubicBezTo>
                        <a:pt x="42140" y="330"/>
                        <a:pt x="45189" y="53"/>
                        <a:pt x="47962" y="2547"/>
                      </a:cubicBezTo>
                      <a:cubicBezTo>
                        <a:pt x="50734" y="5318"/>
                        <a:pt x="56556" y="11969"/>
                        <a:pt x="60160" y="11415"/>
                      </a:cubicBezTo>
                      <a:cubicBezTo>
                        <a:pt x="63764" y="10861"/>
                        <a:pt x="174935" y="6981"/>
                        <a:pt x="181034" y="12801"/>
                      </a:cubicBezTo>
                      <a:cubicBezTo>
                        <a:pt x="187411" y="18343"/>
                        <a:pt x="194618" y="24440"/>
                        <a:pt x="204876" y="24717"/>
                      </a:cubicBezTo>
                      <a:cubicBezTo>
                        <a:pt x="215134" y="24717"/>
                        <a:pt x="282225" y="30814"/>
                        <a:pt x="319374" y="16403"/>
                      </a:cubicBezTo>
                      <a:cubicBezTo>
                        <a:pt x="332127" y="17512"/>
                        <a:pt x="352365" y="15018"/>
                        <a:pt x="359018" y="18897"/>
                      </a:cubicBezTo>
                      <a:cubicBezTo>
                        <a:pt x="360682" y="20006"/>
                        <a:pt x="361514" y="20837"/>
                        <a:pt x="361791" y="21668"/>
                      </a:cubicBezTo>
                      <a:lnTo>
                        <a:pt x="361791" y="21668"/>
                      </a:lnTo>
                      <a:cubicBezTo>
                        <a:pt x="363177" y="25271"/>
                        <a:pt x="352642" y="26380"/>
                        <a:pt x="344602" y="27488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711" name="Freeform 3710">
                  <a:extLst>
                    <a:ext uri="{FF2B5EF4-FFF2-40B4-BE49-F238E27FC236}">
                      <a16:creationId xmlns:a16="http://schemas.microsoft.com/office/drawing/2014/main" id="{87BBED24-A503-457B-0011-21725CCF2799}"/>
                    </a:ext>
                  </a:extLst>
                </p:cNvPr>
                <p:cNvSpPr/>
                <p:nvPr/>
              </p:nvSpPr>
              <p:spPr>
                <a:xfrm>
                  <a:off x="6094614" y="4276608"/>
                  <a:ext cx="332681" cy="332937"/>
                </a:xfrm>
                <a:custGeom>
                  <a:avLst/>
                  <a:gdLst>
                    <a:gd name="connsiteX0" fmla="*/ 332681 w 332681"/>
                    <a:gd name="connsiteY0" fmla="*/ 182453 h 332937"/>
                    <a:gd name="connsiteX1" fmla="*/ 332127 w 332681"/>
                    <a:gd name="connsiteY1" fmla="*/ 196587 h 332937"/>
                    <a:gd name="connsiteX2" fmla="*/ 278898 w 332681"/>
                    <a:gd name="connsiteY2" fmla="*/ 196587 h 332937"/>
                    <a:gd name="connsiteX3" fmla="*/ 278898 w 332681"/>
                    <a:gd name="connsiteY3" fmla="*/ 283049 h 332937"/>
                    <a:gd name="connsiteX4" fmla="*/ 310780 w 332681"/>
                    <a:gd name="connsiteY4" fmla="*/ 319629 h 332937"/>
                    <a:gd name="connsiteX5" fmla="*/ 321314 w 332681"/>
                    <a:gd name="connsiteY5" fmla="*/ 323231 h 332937"/>
                    <a:gd name="connsiteX6" fmla="*/ 206817 w 332681"/>
                    <a:gd name="connsiteY6" fmla="*/ 331545 h 332937"/>
                    <a:gd name="connsiteX7" fmla="*/ 182975 w 332681"/>
                    <a:gd name="connsiteY7" fmla="*/ 319629 h 332937"/>
                    <a:gd name="connsiteX8" fmla="*/ 62101 w 332681"/>
                    <a:gd name="connsiteY8" fmla="*/ 318243 h 332937"/>
                    <a:gd name="connsiteX9" fmla="*/ 49902 w 332681"/>
                    <a:gd name="connsiteY9" fmla="*/ 309375 h 332937"/>
                    <a:gd name="connsiteX10" fmla="*/ 37427 w 332681"/>
                    <a:gd name="connsiteY10" fmla="*/ 306881 h 332937"/>
                    <a:gd name="connsiteX11" fmla="*/ 25783 w 332681"/>
                    <a:gd name="connsiteY11" fmla="*/ 314364 h 332937"/>
                    <a:gd name="connsiteX12" fmla="*/ 1941 w 332681"/>
                    <a:gd name="connsiteY12" fmla="*/ 315749 h 332937"/>
                    <a:gd name="connsiteX13" fmla="*/ 1386 w 332681"/>
                    <a:gd name="connsiteY13" fmla="*/ 307158 h 332937"/>
                    <a:gd name="connsiteX14" fmla="*/ 1109 w 332681"/>
                    <a:gd name="connsiteY14" fmla="*/ 293025 h 332937"/>
                    <a:gd name="connsiteX15" fmla="*/ 0 w 332681"/>
                    <a:gd name="connsiteY15" fmla="*/ 282495 h 332937"/>
                    <a:gd name="connsiteX16" fmla="*/ 1386 w 332681"/>
                    <a:gd name="connsiteY16" fmla="*/ 274735 h 332937"/>
                    <a:gd name="connsiteX17" fmla="*/ 5268 w 332681"/>
                    <a:gd name="connsiteY17" fmla="*/ 269193 h 332937"/>
                    <a:gd name="connsiteX18" fmla="*/ 6377 w 332681"/>
                    <a:gd name="connsiteY18" fmla="*/ 265313 h 332937"/>
                    <a:gd name="connsiteX19" fmla="*/ 7485 w 332681"/>
                    <a:gd name="connsiteY19" fmla="*/ 261711 h 332937"/>
                    <a:gd name="connsiteX20" fmla="*/ 11089 w 332681"/>
                    <a:gd name="connsiteY20" fmla="*/ 250348 h 332937"/>
                    <a:gd name="connsiteX21" fmla="*/ 14139 w 332681"/>
                    <a:gd name="connsiteY21" fmla="*/ 238155 h 332937"/>
                    <a:gd name="connsiteX22" fmla="*/ 14971 w 332681"/>
                    <a:gd name="connsiteY22" fmla="*/ 230950 h 332937"/>
                    <a:gd name="connsiteX23" fmla="*/ 15248 w 332681"/>
                    <a:gd name="connsiteY23" fmla="*/ 225130 h 332937"/>
                    <a:gd name="connsiteX24" fmla="*/ 17743 w 332681"/>
                    <a:gd name="connsiteY24" fmla="*/ 217094 h 332937"/>
                    <a:gd name="connsiteX25" fmla="*/ 24397 w 332681"/>
                    <a:gd name="connsiteY25" fmla="*/ 205455 h 332937"/>
                    <a:gd name="connsiteX26" fmla="*/ 30219 w 332681"/>
                    <a:gd name="connsiteY26" fmla="*/ 194924 h 332937"/>
                    <a:gd name="connsiteX27" fmla="*/ 40476 w 332681"/>
                    <a:gd name="connsiteY27" fmla="*/ 187442 h 332937"/>
                    <a:gd name="connsiteX28" fmla="*/ 47684 w 332681"/>
                    <a:gd name="connsiteY28" fmla="*/ 179405 h 332937"/>
                    <a:gd name="connsiteX29" fmla="*/ 50734 w 332681"/>
                    <a:gd name="connsiteY29" fmla="*/ 174140 h 332937"/>
                    <a:gd name="connsiteX30" fmla="*/ 53229 w 332681"/>
                    <a:gd name="connsiteY30" fmla="*/ 168875 h 332937"/>
                    <a:gd name="connsiteX31" fmla="*/ 57387 w 332681"/>
                    <a:gd name="connsiteY31" fmla="*/ 151970 h 332937"/>
                    <a:gd name="connsiteX32" fmla="*/ 58219 w 332681"/>
                    <a:gd name="connsiteY32" fmla="*/ 146428 h 332937"/>
                    <a:gd name="connsiteX33" fmla="*/ 54893 w 332681"/>
                    <a:gd name="connsiteY33" fmla="*/ 135897 h 332937"/>
                    <a:gd name="connsiteX34" fmla="*/ 50456 w 332681"/>
                    <a:gd name="connsiteY34" fmla="*/ 126198 h 332937"/>
                    <a:gd name="connsiteX35" fmla="*/ 46575 w 332681"/>
                    <a:gd name="connsiteY35" fmla="*/ 115667 h 332937"/>
                    <a:gd name="connsiteX36" fmla="*/ 42417 w 332681"/>
                    <a:gd name="connsiteY36" fmla="*/ 107353 h 332937"/>
                    <a:gd name="connsiteX37" fmla="*/ 39090 w 332681"/>
                    <a:gd name="connsiteY37" fmla="*/ 103197 h 332937"/>
                    <a:gd name="connsiteX38" fmla="*/ 35209 w 332681"/>
                    <a:gd name="connsiteY38" fmla="*/ 91558 h 332937"/>
                    <a:gd name="connsiteX39" fmla="*/ 38813 w 332681"/>
                    <a:gd name="connsiteY39" fmla="*/ 81858 h 332937"/>
                    <a:gd name="connsiteX40" fmla="*/ 42694 w 332681"/>
                    <a:gd name="connsiteY40" fmla="*/ 78810 h 332937"/>
                    <a:gd name="connsiteX41" fmla="*/ 43803 w 332681"/>
                    <a:gd name="connsiteY41" fmla="*/ 73268 h 332937"/>
                    <a:gd name="connsiteX42" fmla="*/ 39367 w 332681"/>
                    <a:gd name="connsiteY42" fmla="*/ 57194 h 332937"/>
                    <a:gd name="connsiteX43" fmla="*/ 30773 w 332681"/>
                    <a:gd name="connsiteY43" fmla="*/ 37796 h 332937"/>
                    <a:gd name="connsiteX44" fmla="*/ 23842 w 332681"/>
                    <a:gd name="connsiteY44" fmla="*/ 23386 h 332937"/>
                    <a:gd name="connsiteX45" fmla="*/ 14139 w 332681"/>
                    <a:gd name="connsiteY45" fmla="*/ 12301 h 332937"/>
                    <a:gd name="connsiteX46" fmla="*/ 33822 w 332681"/>
                    <a:gd name="connsiteY46" fmla="*/ 939 h 332937"/>
                    <a:gd name="connsiteX47" fmla="*/ 135845 w 332681"/>
                    <a:gd name="connsiteY47" fmla="*/ 4541 h 332937"/>
                    <a:gd name="connsiteX48" fmla="*/ 139171 w 332681"/>
                    <a:gd name="connsiteY48" fmla="*/ 28097 h 332937"/>
                    <a:gd name="connsiteX49" fmla="*/ 155251 w 332681"/>
                    <a:gd name="connsiteY49" fmla="*/ 62460 h 332937"/>
                    <a:gd name="connsiteX50" fmla="*/ 182420 w 332681"/>
                    <a:gd name="connsiteY50" fmla="*/ 59689 h 332937"/>
                    <a:gd name="connsiteX51" fmla="*/ 207094 w 332681"/>
                    <a:gd name="connsiteY51" fmla="*/ 54977 h 332937"/>
                    <a:gd name="connsiteX52" fmla="*/ 222342 w 332681"/>
                    <a:gd name="connsiteY52" fmla="*/ 31976 h 332937"/>
                    <a:gd name="connsiteX53" fmla="*/ 238421 w 332681"/>
                    <a:gd name="connsiteY53" fmla="*/ 31976 h 332937"/>
                    <a:gd name="connsiteX54" fmla="*/ 238421 w 332681"/>
                    <a:gd name="connsiteY54" fmla="*/ 41399 h 332937"/>
                    <a:gd name="connsiteX55" fmla="*/ 271412 w 332681"/>
                    <a:gd name="connsiteY55" fmla="*/ 41399 h 332937"/>
                    <a:gd name="connsiteX56" fmla="*/ 271967 w 332681"/>
                    <a:gd name="connsiteY56" fmla="*/ 61628 h 332937"/>
                    <a:gd name="connsiteX57" fmla="*/ 275294 w 332681"/>
                    <a:gd name="connsiteY57" fmla="*/ 68002 h 332937"/>
                    <a:gd name="connsiteX58" fmla="*/ 273630 w 332681"/>
                    <a:gd name="connsiteY58" fmla="*/ 98209 h 332937"/>
                    <a:gd name="connsiteX59" fmla="*/ 280007 w 332681"/>
                    <a:gd name="connsiteY59" fmla="*/ 109294 h 332937"/>
                    <a:gd name="connsiteX60" fmla="*/ 285829 w 332681"/>
                    <a:gd name="connsiteY60" fmla="*/ 126198 h 332937"/>
                    <a:gd name="connsiteX61" fmla="*/ 283611 w 332681"/>
                    <a:gd name="connsiteY61" fmla="*/ 144488 h 332937"/>
                    <a:gd name="connsiteX62" fmla="*/ 330741 w 332681"/>
                    <a:gd name="connsiteY62" fmla="*/ 142271 h 332937"/>
                    <a:gd name="connsiteX63" fmla="*/ 331572 w 332681"/>
                    <a:gd name="connsiteY63" fmla="*/ 183008 h 3329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</a:cxnLst>
                  <a:rect l="l" t="t" r="r" b="b"/>
                  <a:pathLst>
                    <a:path w="332681" h="332937">
                      <a:moveTo>
                        <a:pt x="332681" y="182453"/>
                      </a:moveTo>
                      <a:cubicBezTo>
                        <a:pt x="332127" y="187442"/>
                        <a:pt x="332127" y="196587"/>
                        <a:pt x="332127" y="196587"/>
                      </a:cubicBezTo>
                      <a:lnTo>
                        <a:pt x="278898" y="196587"/>
                      </a:lnTo>
                      <a:lnTo>
                        <a:pt x="278898" y="283049"/>
                      </a:lnTo>
                      <a:cubicBezTo>
                        <a:pt x="278898" y="294134"/>
                        <a:pt x="305789" y="312147"/>
                        <a:pt x="310780" y="319629"/>
                      </a:cubicBezTo>
                      <a:cubicBezTo>
                        <a:pt x="312166" y="321846"/>
                        <a:pt x="316047" y="322677"/>
                        <a:pt x="321314" y="323231"/>
                      </a:cubicBezTo>
                      <a:cubicBezTo>
                        <a:pt x="284443" y="337642"/>
                        <a:pt x="217075" y="331822"/>
                        <a:pt x="206817" y="331545"/>
                      </a:cubicBezTo>
                      <a:cubicBezTo>
                        <a:pt x="196559" y="331545"/>
                        <a:pt x="189351" y="325171"/>
                        <a:pt x="182975" y="319629"/>
                      </a:cubicBezTo>
                      <a:cubicBezTo>
                        <a:pt x="176598" y="314086"/>
                        <a:pt x="65704" y="317966"/>
                        <a:pt x="62101" y="318243"/>
                      </a:cubicBezTo>
                      <a:cubicBezTo>
                        <a:pt x="58496" y="318798"/>
                        <a:pt x="52674" y="312147"/>
                        <a:pt x="49902" y="309375"/>
                      </a:cubicBezTo>
                      <a:cubicBezTo>
                        <a:pt x="47130" y="306604"/>
                        <a:pt x="44080" y="307158"/>
                        <a:pt x="37427" y="306881"/>
                      </a:cubicBezTo>
                      <a:cubicBezTo>
                        <a:pt x="30773" y="306604"/>
                        <a:pt x="31882" y="310484"/>
                        <a:pt x="25783" y="314364"/>
                      </a:cubicBezTo>
                      <a:cubicBezTo>
                        <a:pt x="19406" y="318521"/>
                        <a:pt x="1941" y="315749"/>
                        <a:pt x="1941" y="315749"/>
                      </a:cubicBezTo>
                      <a:cubicBezTo>
                        <a:pt x="1941" y="312978"/>
                        <a:pt x="1663" y="309929"/>
                        <a:pt x="1386" y="307158"/>
                      </a:cubicBezTo>
                      <a:cubicBezTo>
                        <a:pt x="1386" y="302447"/>
                        <a:pt x="1386" y="297736"/>
                        <a:pt x="1109" y="293025"/>
                      </a:cubicBezTo>
                      <a:cubicBezTo>
                        <a:pt x="832" y="289423"/>
                        <a:pt x="277" y="286097"/>
                        <a:pt x="0" y="282495"/>
                      </a:cubicBezTo>
                      <a:cubicBezTo>
                        <a:pt x="0" y="279723"/>
                        <a:pt x="1109" y="277506"/>
                        <a:pt x="1386" y="274735"/>
                      </a:cubicBezTo>
                      <a:cubicBezTo>
                        <a:pt x="1386" y="271410"/>
                        <a:pt x="3327" y="271410"/>
                        <a:pt x="5268" y="269193"/>
                      </a:cubicBezTo>
                      <a:cubicBezTo>
                        <a:pt x="6377" y="267807"/>
                        <a:pt x="6099" y="266699"/>
                        <a:pt x="6377" y="265313"/>
                      </a:cubicBezTo>
                      <a:cubicBezTo>
                        <a:pt x="6377" y="263927"/>
                        <a:pt x="7208" y="262819"/>
                        <a:pt x="7485" y="261711"/>
                      </a:cubicBezTo>
                      <a:cubicBezTo>
                        <a:pt x="8871" y="258108"/>
                        <a:pt x="9426" y="253951"/>
                        <a:pt x="11089" y="250348"/>
                      </a:cubicBezTo>
                      <a:cubicBezTo>
                        <a:pt x="12753" y="246469"/>
                        <a:pt x="14416" y="242312"/>
                        <a:pt x="14139" y="238155"/>
                      </a:cubicBezTo>
                      <a:cubicBezTo>
                        <a:pt x="14139" y="235661"/>
                        <a:pt x="14139" y="233444"/>
                        <a:pt x="14971" y="230950"/>
                      </a:cubicBezTo>
                      <a:cubicBezTo>
                        <a:pt x="15525" y="229010"/>
                        <a:pt x="14971" y="227070"/>
                        <a:pt x="15248" y="225130"/>
                      </a:cubicBezTo>
                      <a:cubicBezTo>
                        <a:pt x="15525" y="222359"/>
                        <a:pt x="16911" y="219865"/>
                        <a:pt x="17743" y="217094"/>
                      </a:cubicBezTo>
                      <a:cubicBezTo>
                        <a:pt x="19684" y="212937"/>
                        <a:pt x="21902" y="209334"/>
                        <a:pt x="24397" y="205455"/>
                      </a:cubicBezTo>
                      <a:cubicBezTo>
                        <a:pt x="26614" y="202129"/>
                        <a:pt x="27723" y="197973"/>
                        <a:pt x="30219" y="194924"/>
                      </a:cubicBezTo>
                      <a:cubicBezTo>
                        <a:pt x="32991" y="191599"/>
                        <a:pt x="37149" y="189936"/>
                        <a:pt x="40476" y="187442"/>
                      </a:cubicBezTo>
                      <a:cubicBezTo>
                        <a:pt x="43248" y="185502"/>
                        <a:pt x="45744" y="182176"/>
                        <a:pt x="47684" y="179405"/>
                      </a:cubicBezTo>
                      <a:cubicBezTo>
                        <a:pt x="48793" y="177742"/>
                        <a:pt x="49348" y="175803"/>
                        <a:pt x="50734" y="174140"/>
                      </a:cubicBezTo>
                      <a:cubicBezTo>
                        <a:pt x="52120" y="172477"/>
                        <a:pt x="52952" y="171091"/>
                        <a:pt x="53229" y="168875"/>
                      </a:cubicBezTo>
                      <a:cubicBezTo>
                        <a:pt x="54615" y="163055"/>
                        <a:pt x="56833" y="157790"/>
                        <a:pt x="57387" y="151970"/>
                      </a:cubicBezTo>
                      <a:cubicBezTo>
                        <a:pt x="57387" y="150030"/>
                        <a:pt x="58219" y="148368"/>
                        <a:pt x="58219" y="146428"/>
                      </a:cubicBezTo>
                      <a:cubicBezTo>
                        <a:pt x="58219" y="142825"/>
                        <a:pt x="56279" y="139222"/>
                        <a:pt x="54893" y="135897"/>
                      </a:cubicBezTo>
                      <a:cubicBezTo>
                        <a:pt x="53506" y="132571"/>
                        <a:pt x="51843" y="129523"/>
                        <a:pt x="50456" y="126198"/>
                      </a:cubicBezTo>
                      <a:cubicBezTo>
                        <a:pt x="49070" y="122595"/>
                        <a:pt x="48239" y="118993"/>
                        <a:pt x="46575" y="115667"/>
                      </a:cubicBezTo>
                      <a:cubicBezTo>
                        <a:pt x="45189" y="112896"/>
                        <a:pt x="44080" y="109848"/>
                        <a:pt x="42417" y="107353"/>
                      </a:cubicBezTo>
                      <a:cubicBezTo>
                        <a:pt x="41585" y="105691"/>
                        <a:pt x="40199" y="104582"/>
                        <a:pt x="39090" y="103197"/>
                      </a:cubicBezTo>
                      <a:cubicBezTo>
                        <a:pt x="36595" y="99317"/>
                        <a:pt x="36318" y="95714"/>
                        <a:pt x="35209" y="91558"/>
                      </a:cubicBezTo>
                      <a:cubicBezTo>
                        <a:pt x="34100" y="87401"/>
                        <a:pt x="35209" y="84353"/>
                        <a:pt x="38813" y="81858"/>
                      </a:cubicBezTo>
                      <a:cubicBezTo>
                        <a:pt x="40199" y="80750"/>
                        <a:pt x="41862" y="80473"/>
                        <a:pt x="42694" y="78810"/>
                      </a:cubicBezTo>
                      <a:cubicBezTo>
                        <a:pt x="43526" y="77147"/>
                        <a:pt x="43803" y="75207"/>
                        <a:pt x="43803" y="73268"/>
                      </a:cubicBezTo>
                      <a:cubicBezTo>
                        <a:pt x="43803" y="67725"/>
                        <a:pt x="41585" y="62183"/>
                        <a:pt x="39367" y="57194"/>
                      </a:cubicBezTo>
                      <a:cubicBezTo>
                        <a:pt x="36595" y="50821"/>
                        <a:pt x="34100" y="44170"/>
                        <a:pt x="30773" y="37796"/>
                      </a:cubicBezTo>
                      <a:cubicBezTo>
                        <a:pt x="28278" y="33085"/>
                        <a:pt x="26614" y="27820"/>
                        <a:pt x="23842" y="23386"/>
                      </a:cubicBezTo>
                      <a:cubicBezTo>
                        <a:pt x="21070" y="19229"/>
                        <a:pt x="17188" y="16180"/>
                        <a:pt x="14139" y="12301"/>
                      </a:cubicBezTo>
                      <a:cubicBezTo>
                        <a:pt x="14694" y="11746"/>
                        <a:pt x="22456" y="1493"/>
                        <a:pt x="33822" y="939"/>
                      </a:cubicBezTo>
                      <a:cubicBezTo>
                        <a:pt x="45744" y="107"/>
                        <a:pt x="136953" y="-1833"/>
                        <a:pt x="135845" y="4541"/>
                      </a:cubicBezTo>
                      <a:cubicBezTo>
                        <a:pt x="134736" y="10915"/>
                        <a:pt x="133350" y="20892"/>
                        <a:pt x="139171" y="28097"/>
                      </a:cubicBezTo>
                      <a:cubicBezTo>
                        <a:pt x="144994" y="35302"/>
                        <a:pt x="151093" y="62183"/>
                        <a:pt x="155251" y="62460"/>
                      </a:cubicBezTo>
                      <a:cubicBezTo>
                        <a:pt x="159410" y="62460"/>
                        <a:pt x="176321" y="60520"/>
                        <a:pt x="182420" y="59689"/>
                      </a:cubicBezTo>
                      <a:cubicBezTo>
                        <a:pt x="188519" y="58857"/>
                        <a:pt x="205153" y="64122"/>
                        <a:pt x="207094" y="54977"/>
                      </a:cubicBezTo>
                      <a:cubicBezTo>
                        <a:pt x="209034" y="45833"/>
                        <a:pt x="204321" y="31422"/>
                        <a:pt x="222342" y="31976"/>
                      </a:cubicBezTo>
                      <a:lnTo>
                        <a:pt x="238421" y="31976"/>
                      </a:lnTo>
                      <a:lnTo>
                        <a:pt x="238421" y="41399"/>
                      </a:lnTo>
                      <a:lnTo>
                        <a:pt x="271412" y="41399"/>
                      </a:lnTo>
                      <a:cubicBezTo>
                        <a:pt x="271412" y="41399"/>
                        <a:pt x="272244" y="58303"/>
                        <a:pt x="271967" y="61628"/>
                      </a:cubicBezTo>
                      <a:cubicBezTo>
                        <a:pt x="271967" y="65231"/>
                        <a:pt x="274184" y="66340"/>
                        <a:pt x="275294" y="68002"/>
                      </a:cubicBezTo>
                      <a:cubicBezTo>
                        <a:pt x="276402" y="69665"/>
                        <a:pt x="274184" y="90172"/>
                        <a:pt x="273630" y="98209"/>
                      </a:cubicBezTo>
                      <a:cubicBezTo>
                        <a:pt x="273076" y="106245"/>
                        <a:pt x="275848" y="107353"/>
                        <a:pt x="280007" y="109294"/>
                      </a:cubicBezTo>
                      <a:cubicBezTo>
                        <a:pt x="283888" y="111233"/>
                        <a:pt x="284997" y="122872"/>
                        <a:pt x="285829" y="126198"/>
                      </a:cubicBezTo>
                      <a:cubicBezTo>
                        <a:pt x="286660" y="129523"/>
                        <a:pt x="284165" y="137837"/>
                        <a:pt x="283611" y="144488"/>
                      </a:cubicBezTo>
                      <a:cubicBezTo>
                        <a:pt x="282779" y="150862"/>
                        <a:pt x="330741" y="142271"/>
                        <a:pt x="330741" y="142271"/>
                      </a:cubicBezTo>
                      <a:cubicBezTo>
                        <a:pt x="330741" y="142271"/>
                        <a:pt x="332127" y="178020"/>
                        <a:pt x="331572" y="183008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712" name="Freeform 3711">
                  <a:extLst>
                    <a:ext uri="{FF2B5EF4-FFF2-40B4-BE49-F238E27FC236}">
                      <a16:creationId xmlns:a16="http://schemas.microsoft.com/office/drawing/2014/main" id="{2B848590-E77A-399A-4A09-30E11B13448B}"/>
                    </a:ext>
                  </a:extLst>
                </p:cNvPr>
                <p:cNvSpPr/>
                <p:nvPr/>
              </p:nvSpPr>
              <p:spPr>
                <a:xfrm>
                  <a:off x="6077425" y="4020932"/>
                  <a:ext cx="204907" cy="234167"/>
                </a:xfrm>
                <a:custGeom>
                  <a:avLst/>
                  <a:gdLst>
                    <a:gd name="connsiteX0" fmla="*/ 204876 w 204907"/>
                    <a:gd name="connsiteY0" fmla="*/ 9976 h 234167"/>
                    <a:gd name="connsiteX1" fmla="*/ 187133 w 204907"/>
                    <a:gd name="connsiteY1" fmla="*/ 50713 h 234167"/>
                    <a:gd name="connsiteX2" fmla="*/ 179648 w 204907"/>
                    <a:gd name="connsiteY2" fmla="*/ 109740 h 234167"/>
                    <a:gd name="connsiteX3" fmla="*/ 145548 w 204907"/>
                    <a:gd name="connsiteY3" fmla="*/ 140224 h 234167"/>
                    <a:gd name="connsiteX4" fmla="*/ 139171 w 204907"/>
                    <a:gd name="connsiteY4" fmla="*/ 180961 h 234167"/>
                    <a:gd name="connsiteX5" fmla="*/ 118379 w 204907"/>
                    <a:gd name="connsiteY5" fmla="*/ 210613 h 234167"/>
                    <a:gd name="connsiteX6" fmla="*/ 103131 w 204907"/>
                    <a:gd name="connsiteY6" fmla="*/ 227240 h 234167"/>
                    <a:gd name="connsiteX7" fmla="*/ 92596 w 204907"/>
                    <a:gd name="connsiteY7" fmla="*/ 216710 h 234167"/>
                    <a:gd name="connsiteX8" fmla="*/ 75408 w 204907"/>
                    <a:gd name="connsiteY8" fmla="*/ 216710 h 234167"/>
                    <a:gd name="connsiteX9" fmla="*/ 67368 w 204907"/>
                    <a:gd name="connsiteY9" fmla="*/ 228348 h 234167"/>
                    <a:gd name="connsiteX10" fmla="*/ 55169 w 204907"/>
                    <a:gd name="connsiteY10" fmla="*/ 225300 h 234167"/>
                    <a:gd name="connsiteX11" fmla="*/ 55169 w 204907"/>
                    <a:gd name="connsiteY11" fmla="*/ 225300 h 234167"/>
                    <a:gd name="connsiteX12" fmla="*/ 47130 w 204907"/>
                    <a:gd name="connsiteY12" fmla="*/ 218095 h 234167"/>
                    <a:gd name="connsiteX13" fmla="*/ 26337 w 204907"/>
                    <a:gd name="connsiteY13" fmla="*/ 234168 h 234167"/>
                    <a:gd name="connsiteX14" fmla="*/ 25505 w 204907"/>
                    <a:gd name="connsiteY14" fmla="*/ 233891 h 234167"/>
                    <a:gd name="connsiteX15" fmla="*/ 23010 w 204907"/>
                    <a:gd name="connsiteY15" fmla="*/ 228626 h 234167"/>
                    <a:gd name="connsiteX16" fmla="*/ 21070 w 204907"/>
                    <a:gd name="connsiteY16" fmla="*/ 223083 h 234167"/>
                    <a:gd name="connsiteX17" fmla="*/ 17466 w 204907"/>
                    <a:gd name="connsiteY17" fmla="*/ 220035 h 234167"/>
                    <a:gd name="connsiteX18" fmla="*/ 9703 w 204907"/>
                    <a:gd name="connsiteY18" fmla="*/ 213384 h 234167"/>
                    <a:gd name="connsiteX19" fmla="*/ 8871 w 204907"/>
                    <a:gd name="connsiteY19" fmla="*/ 212553 h 234167"/>
                    <a:gd name="connsiteX20" fmla="*/ 5267 w 204907"/>
                    <a:gd name="connsiteY20" fmla="*/ 209781 h 234167"/>
                    <a:gd name="connsiteX21" fmla="*/ 0 w 204907"/>
                    <a:gd name="connsiteY21" fmla="*/ 204239 h 234167"/>
                    <a:gd name="connsiteX22" fmla="*/ 7762 w 204907"/>
                    <a:gd name="connsiteY22" fmla="*/ 194817 h 234167"/>
                    <a:gd name="connsiteX23" fmla="*/ 24119 w 204907"/>
                    <a:gd name="connsiteY23" fmla="*/ 195648 h 234167"/>
                    <a:gd name="connsiteX24" fmla="*/ 12198 w 204907"/>
                    <a:gd name="connsiteY24" fmla="*/ 172647 h 234167"/>
                    <a:gd name="connsiteX25" fmla="*/ 21347 w 204907"/>
                    <a:gd name="connsiteY25" fmla="*/ 161562 h 234167"/>
                    <a:gd name="connsiteX26" fmla="*/ 33822 w 204907"/>
                    <a:gd name="connsiteY26" fmla="*/ 159900 h 234167"/>
                    <a:gd name="connsiteX27" fmla="*/ 38813 w 204907"/>
                    <a:gd name="connsiteY27" fmla="*/ 149092 h 234167"/>
                    <a:gd name="connsiteX28" fmla="*/ 49070 w 204907"/>
                    <a:gd name="connsiteY28" fmla="*/ 154080 h 234167"/>
                    <a:gd name="connsiteX29" fmla="*/ 58219 w 204907"/>
                    <a:gd name="connsiteY29" fmla="*/ 163779 h 234167"/>
                    <a:gd name="connsiteX30" fmla="*/ 68477 w 204907"/>
                    <a:gd name="connsiteY30" fmla="*/ 161285 h 234167"/>
                    <a:gd name="connsiteX31" fmla="*/ 75408 w 204907"/>
                    <a:gd name="connsiteY31" fmla="*/ 156851 h 234167"/>
                    <a:gd name="connsiteX32" fmla="*/ 78180 w 204907"/>
                    <a:gd name="connsiteY32" fmla="*/ 165442 h 234167"/>
                    <a:gd name="connsiteX33" fmla="*/ 87051 w 204907"/>
                    <a:gd name="connsiteY33" fmla="*/ 158237 h 234167"/>
                    <a:gd name="connsiteX34" fmla="*/ 92873 w 204907"/>
                    <a:gd name="connsiteY34" fmla="*/ 143826 h 234167"/>
                    <a:gd name="connsiteX35" fmla="*/ 87883 w 204907"/>
                    <a:gd name="connsiteY35" fmla="*/ 111403 h 234167"/>
                    <a:gd name="connsiteX36" fmla="*/ 76794 w 204907"/>
                    <a:gd name="connsiteY36" fmla="*/ 99487 h 234167"/>
                    <a:gd name="connsiteX37" fmla="*/ 85111 w 204907"/>
                    <a:gd name="connsiteY37" fmla="*/ 82582 h 234167"/>
                    <a:gd name="connsiteX38" fmla="*/ 91487 w 204907"/>
                    <a:gd name="connsiteY38" fmla="*/ 75654 h 234167"/>
                    <a:gd name="connsiteX39" fmla="*/ 82893 w 204907"/>
                    <a:gd name="connsiteY39" fmla="*/ 61521 h 234167"/>
                    <a:gd name="connsiteX40" fmla="*/ 55447 w 204907"/>
                    <a:gd name="connsiteY40" fmla="*/ 63184 h 234167"/>
                    <a:gd name="connsiteX41" fmla="*/ 59883 w 204907"/>
                    <a:gd name="connsiteY41" fmla="*/ 41014 h 234167"/>
                    <a:gd name="connsiteX42" fmla="*/ 63486 w 204907"/>
                    <a:gd name="connsiteY42" fmla="*/ 40183 h 234167"/>
                    <a:gd name="connsiteX43" fmla="*/ 107289 w 204907"/>
                    <a:gd name="connsiteY43" fmla="*/ 45171 h 234167"/>
                    <a:gd name="connsiteX44" fmla="*/ 127250 w 204907"/>
                    <a:gd name="connsiteY44" fmla="*/ 48219 h 234167"/>
                    <a:gd name="connsiteX45" fmla="*/ 135845 w 204907"/>
                    <a:gd name="connsiteY45" fmla="*/ 50713 h 234167"/>
                    <a:gd name="connsiteX46" fmla="*/ 137785 w 204907"/>
                    <a:gd name="connsiteY46" fmla="*/ 43231 h 234167"/>
                    <a:gd name="connsiteX47" fmla="*/ 143607 w 204907"/>
                    <a:gd name="connsiteY47" fmla="*/ 30483 h 234167"/>
                    <a:gd name="connsiteX48" fmla="*/ 153587 w 204907"/>
                    <a:gd name="connsiteY48" fmla="*/ 1663 h 234167"/>
                    <a:gd name="connsiteX49" fmla="*/ 203490 w 204907"/>
                    <a:gd name="connsiteY49" fmla="*/ 0 h 234167"/>
                    <a:gd name="connsiteX50" fmla="*/ 204321 w 204907"/>
                    <a:gd name="connsiteY50" fmla="*/ 10254 h 2341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</a:cxnLst>
                  <a:rect l="l" t="t" r="r" b="b"/>
                  <a:pathLst>
                    <a:path w="204907" h="234167">
                      <a:moveTo>
                        <a:pt x="204876" y="9976"/>
                      </a:moveTo>
                      <a:cubicBezTo>
                        <a:pt x="205708" y="19121"/>
                        <a:pt x="189905" y="44062"/>
                        <a:pt x="187133" y="50713"/>
                      </a:cubicBezTo>
                      <a:cubicBezTo>
                        <a:pt x="184638" y="57087"/>
                        <a:pt x="183529" y="96161"/>
                        <a:pt x="179648" y="109740"/>
                      </a:cubicBezTo>
                      <a:cubicBezTo>
                        <a:pt x="175766" y="123319"/>
                        <a:pt x="154419" y="134404"/>
                        <a:pt x="145548" y="140224"/>
                      </a:cubicBezTo>
                      <a:cubicBezTo>
                        <a:pt x="136676" y="146043"/>
                        <a:pt x="136953" y="162671"/>
                        <a:pt x="139171" y="180961"/>
                      </a:cubicBezTo>
                      <a:cubicBezTo>
                        <a:pt x="141389" y="199251"/>
                        <a:pt x="125033" y="207010"/>
                        <a:pt x="118379" y="210613"/>
                      </a:cubicBezTo>
                      <a:cubicBezTo>
                        <a:pt x="111725" y="214215"/>
                        <a:pt x="115329" y="214769"/>
                        <a:pt x="103131" y="227240"/>
                      </a:cubicBezTo>
                      <a:cubicBezTo>
                        <a:pt x="90933" y="239710"/>
                        <a:pt x="92873" y="222806"/>
                        <a:pt x="92596" y="216710"/>
                      </a:cubicBezTo>
                      <a:cubicBezTo>
                        <a:pt x="92596" y="210890"/>
                        <a:pt x="81507" y="215878"/>
                        <a:pt x="75408" y="216710"/>
                      </a:cubicBezTo>
                      <a:cubicBezTo>
                        <a:pt x="69586" y="217541"/>
                        <a:pt x="71526" y="221698"/>
                        <a:pt x="67368" y="228348"/>
                      </a:cubicBezTo>
                      <a:cubicBezTo>
                        <a:pt x="64873" y="232228"/>
                        <a:pt x="59883" y="229180"/>
                        <a:pt x="55169" y="225300"/>
                      </a:cubicBezTo>
                      <a:lnTo>
                        <a:pt x="55169" y="225300"/>
                      </a:lnTo>
                      <a:cubicBezTo>
                        <a:pt x="51843" y="222529"/>
                        <a:pt x="49070" y="219481"/>
                        <a:pt x="47130" y="218095"/>
                      </a:cubicBezTo>
                      <a:cubicBezTo>
                        <a:pt x="42694" y="214492"/>
                        <a:pt x="26337" y="234168"/>
                        <a:pt x="26337" y="234168"/>
                      </a:cubicBezTo>
                      <a:cubicBezTo>
                        <a:pt x="26060" y="234168"/>
                        <a:pt x="25505" y="234168"/>
                        <a:pt x="25505" y="233891"/>
                      </a:cubicBezTo>
                      <a:cubicBezTo>
                        <a:pt x="24119" y="232782"/>
                        <a:pt x="23565" y="230288"/>
                        <a:pt x="23010" y="228626"/>
                      </a:cubicBezTo>
                      <a:cubicBezTo>
                        <a:pt x="22456" y="226686"/>
                        <a:pt x="21901" y="224746"/>
                        <a:pt x="21070" y="223083"/>
                      </a:cubicBezTo>
                      <a:cubicBezTo>
                        <a:pt x="20238" y="221698"/>
                        <a:pt x="18852" y="220866"/>
                        <a:pt x="17466" y="220035"/>
                      </a:cubicBezTo>
                      <a:cubicBezTo>
                        <a:pt x="14693" y="218095"/>
                        <a:pt x="11921" y="215878"/>
                        <a:pt x="9703" y="213384"/>
                      </a:cubicBezTo>
                      <a:cubicBezTo>
                        <a:pt x="9703" y="213384"/>
                        <a:pt x="9703" y="212830"/>
                        <a:pt x="8871" y="212553"/>
                      </a:cubicBezTo>
                      <a:cubicBezTo>
                        <a:pt x="7485" y="211444"/>
                        <a:pt x="6653" y="210890"/>
                        <a:pt x="5267" y="209781"/>
                      </a:cubicBezTo>
                      <a:cubicBezTo>
                        <a:pt x="3327" y="208118"/>
                        <a:pt x="1663" y="206179"/>
                        <a:pt x="0" y="204239"/>
                      </a:cubicBezTo>
                      <a:cubicBezTo>
                        <a:pt x="1109" y="200359"/>
                        <a:pt x="3881" y="194817"/>
                        <a:pt x="7762" y="194817"/>
                      </a:cubicBezTo>
                      <a:cubicBezTo>
                        <a:pt x="13862" y="194817"/>
                        <a:pt x="26614" y="205902"/>
                        <a:pt x="24119" y="195648"/>
                      </a:cubicBezTo>
                      <a:cubicBezTo>
                        <a:pt x="21624" y="185118"/>
                        <a:pt x="10812" y="177358"/>
                        <a:pt x="12198" y="172647"/>
                      </a:cubicBezTo>
                      <a:cubicBezTo>
                        <a:pt x="13584" y="168213"/>
                        <a:pt x="15525" y="161562"/>
                        <a:pt x="21347" y="161562"/>
                      </a:cubicBezTo>
                      <a:cubicBezTo>
                        <a:pt x="27169" y="161562"/>
                        <a:pt x="31882" y="164610"/>
                        <a:pt x="33822" y="159900"/>
                      </a:cubicBezTo>
                      <a:cubicBezTo>
                        <a:pt x="35486" y="155188"/>
                        <a:pt x="35209" y="149092"/>
                        <a:pt x="38813" y="149092"/>
                      </a:cubicBezTo>
                      <a:cubicBezTo>
                        <a:pt x="42417" y="149092"/>
                        <a:pt x="49070" y="151031"/>
                        <a:pt x="49070" y="154080"/>
                      </a:cubicBezTo>
                      <a:cubicBezTo>
                        <a:pt x="49070" y="157128"/>
                        <a:pt x="53506" y="164610"/>
                        <a:pt x="58219" y="163779"/>
                      </a:cubicBezTo>
                      <a:cubicBezTo>
                        <a:pt x="62655" y="162948"/>
                        <a:pt x="67922" y="164333"/>
                        <a:pt x="68477" y="161285"/>
                      </a:cubicBezTo>
                      <a:cubicBezTo>
                        <a:pt x="69309" y="158237"/>
                        <a:pt x="73190" y="152694"/>
                        <a:pt x="75408" y="156851"/>
                      </a:cubicBezTo>
                      <a:cubicBezTo>
                        <a:pt x="77626" y="161008"/>
                        <a:pt x="72358" y="166550"/>
                        <a:pt x="78180" y="165442"/>
                      </a:cubicBezTo>
                      <a:cubicBezTo>
                        <a:pt x="84002" y="164333"/>
                        <a:pt x="86497" y="163225"/>
                        <a:pt x="87051" y="158237"/>
                      </a:cubicBezTo>
                      <a:cubicBezTo>
                        <a:pt x="87606" y="153249"/>
                        <a:pt x="93428" y="151863"/>
                        <a:pt x="92873" y="143826"/>
                      </a:cubicBezTo>
                      <a:cubicBezTo>
                        <a:pt x="92319" y="135790"/>
                        <a:pt x="93705" y="114174"/>
                        <a:pt x="87883" y="111403"/>
                      </a:cubicBezTo>
                      <a:cubicBezTo>
                        <a:pt x="82061" y="108909"/>
                        <a:pt x="74853" y="105306"/>
                        <a:pt x="76794" y="99487"/>
                      </a:cubicBezTo>
                      <a:cubicBezTo>
                        <a:pt x="79012" y="93667"/>
                        <a:pt x="80398" y="84245"/>
                        <a:pt x="85111" y="82582"/>
                      </a:cubicBezTo>
                      <a:cubicBezTo>
                        <a:pt x="89824" y="80920"/>
                        <a:pt x="93151" y="78980"/>
                        <a:pt x="91487" y="75654"/>
                      </a:cubicBezTo>
                      <a:cubicBezTo>
                        <a:pt x="89824" y="72052"/>
                        <a:pt x="88160" y="61521"/>
                        <a:pt x="82893" y="61521"/>
                      </a:cubicBezTo>
                      <a:cubicBezTo>
                        <a:pt x="77626" y="61521"/>
                        <a:pt x="55447" y="69280"/>
                        <a:pt x="55447" y="63184"/>
                      </a:cubicBezTo>
                      <a:cubicBezTo>
                        <a:pt x="55447" y="57087"/>
                        <a:pt x="54338" y="44617"/>
                        <a:pt x="59883" y="41014"/>
                      </a:cubicBezTo>
                      <a:cubicBezTo>
                        <a:pt x="60714" y="40460"/>
                        <a:pt x="62100" y="40183"/>
                        <a:pt x="63486" y="40183"/>
                      </a:cubicBezTo>
                      <a:cubicBezTo>
                        <a:pt x="73190" y="40460"/>
                        <a:pt x="98972" y="46280"/>
                        <a:pt x="107289" y="45171"/>
                      </a:cubicBezTo>
                      <a:cubicBezTo>
                        <a:pt x="115607" y="44062"/>
                        <a:pt x="125587" y="46002"/>
                        <a:pt x="127250" y="48219"/>
                      </a:cubicBezTo>
                      <a:cubicBezTo>
                        <a:pt x="128914" y="50159"/>
                        <a:pt x="135013" y="56533"/>
                        <a:pt x="135845" y="50713"/>
                      </a:cubicBezTo>
                      <a:cubicBezTo>
                        <a:pt x="136122" y="48496"/>
                        <a:pt x="136953" y="46002"/>
                        <a:pt x="137785" y="43231"/>
                      </a:cubicBezTo>
                      <a:cubicBezTo>
                        <a:pt x="139171" y="39352"/>
                        <a:pt x="141112" y="34917"/>
                        <a:pt x="143607" y="30483"/>
                      </a:cubicBezTo>
                      <a:cubicBezTo>
                        <a:pt x="147766" y="23001"/>
                        <a:pt x="143607" y="3326"/>
                        <a:pt x="153587" y="1663"/>
                      </a:cubicBezTo>
                      <a:cubicBezTo>
                        <a:pt x="163568" y="0"/>
                        <a:pt x="203490" y="0"/>
                        <a:pt x="203490" y="0"/>
                      </a:cubicBezTo>
                      <a:cubicBezTo>
                        <a:pt x="203767" y="3880"/>
                        <a:pt x="204321" y="7482"/>
                        <a:pt x="204321" y="10254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grpSp>
              <p:nvGrpSpPr>
                <p:cNvPr id="3713" name="Graphic 248">
                  <a:extLst>
                    <a:ext uri="{FF2B5EF4-FFF2-40B4-BE49-F238E27FC236}">
                      <a16:creationId xmlns:a16="http://schemas.microsoft.com/office/drawing/2014/main" id="{3435D1D3-6BB8-D08D-3483-5CA137AC0EA3}"/>
                    </a:ext>
                  </a:extLst>
                </p:cNvPr>
                <p:cNvGrpSpPr/>
                <p:nvPr/>
              </p:nvGrpSpPr>
              <p:grpSpPr>
                <a:xfrm>
                  <a:off x="6016514" y="4058344"/>
                  <a:ext cx="154098" cy="216336"/>
                  <a:chOff x="6016514" y="4058344"/>
                  <a:chExt cx="154098" cy="216336"/>
                </a:xfrm>
                <a:grpFill/>
              </p:grpSpPr>
              <p:sp>
                <p:nvSpPr>
                  <p:cNvPr id="3847" name="Freeform 3846">
                    <a:extLst>
                      <a:ext uri="{FF2B5EF4-FFF2-40B4-BE49-F238E27FC236}">
                        <a16:creationId xmlns:a16="http://schemas.microsoft.com/office/drawing/2014/main" id="{1B887AEA-A186-E3C3-C6E5-0A946A288AE2}"/>
                      </a:ext>
                    </a:extLst>
                  </p:cNvPr>
                  <p:cNvSpPr/>
                  <p:nvPr/>
                </p:nvSpPr>
                <p:spPr>
                  <a:xfrm>
                    <a:off x="6104040" y="4238587"/>
                    <a:ext cx="28832" cy="36093"/>
                  </a:xfrm>
                  <a:custGeom>
                    <a:avLst/>
                    <a:gdLst>
                      <a:gd name="connsiteX0" fmla="*/ 13030 w 28832"/>
                      <a:gd name="connsiteY0" fmla="*/ 31478 h 36093"/>
                      <a:gd name="connsiteX1" fmla="*/ 5545 w 28832"/>
                      <a:gd name="connsiteY1" fmla="*/ 35635 h 36093"/>
                      <a:gd name="connsiteX2" fmla="*/ 3881 w 28832"/>
                      <a:gd name="connsiteY2" fmla="*/ 27321 h 36093"/>
                      <a:gd name="connsiteX3" fmla="*/ 1109 w 28832"/>
                      <a:gd name="connsiteY3" fmla="*/ 17068 h 36093"/>
                      <a:gd name="connsiteX4" fmla="*/ 0 w 28832"/>
                      <a:gd name="connsiteY4" fmla="*/ 16513 h 36093"/>
                      <a:gd name="connsiteX5" fmla="*/ 20793 w 28832"/>
                      <a:gd name="connsiteY5" fmla="*/ 441 h 36093"/>
                      <a:gd name="connsiteX6" fmla="*/ 28832 w 28832"/>
                      <a:gd name="connsiteY6" fmla="*/ 7646 h 36093"/>
                      <a:gd name="connsiteX7" fmla="*/ 13307 w 28832"/>
                      <a:gd name="connsiteY7" fmla="*/ 31755 h 360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28832" h="36093">
                        <a:moveTo>
                          <a:pt x="13030" y="31478"/>
                        </a:moveTo>
                        <a:cubicBezTo>
                          <a:pt x="13307" y="38129"/>
                          <a:pt x="6099" y="35635"/>
                          <a:pt x="5545" y="35635"/>
                        </a:cubicBezTo>
                        <a:cubicBezTo>
                          <a:pt x="5545" y="32864"/>
                          <a:pt x="4436" y="30092"/>
                          <a:pt x="3881" y="27321"/>
                        </a:cubicBezTo>
                        <a:cubicBezTo>
                          <a:pt x="3050" y="23996"/>
                          <a:pt x="3604" y="19839"/>
                          <a:pt x="1109" y="17068"/>
                        </a:cubicBezTo>
                        <a:cubicBezTo>
                          <a:pt x="1109" y="17068"/>
                          <a:pt x="554" y="16791"/>
                          <a:pt x="0" y="16513"/>
                        </a:cubicBezTo>
                        <a:cubicBezTo>
                          <a:pt x="0" y="16513"/>
                          <a:pt x="16357" y="-3162"/>
                          <a:pt x="20793" y="441"/>
                        </a:cubicBezTo>
                        <a:cubicBezTo>
                          <a:pt x="22456" y="1826"/>
                          <a:pt x="25505" y="5152"/>
                          <a:pt x="28832" y="7646"/>
                        </a:cubicBezTo>
                        <a:cubicBezTo>
                          <a:pt x="7485" y="10417"/>
                          <a:pt x="13030" y="24827"/>
                          <a:pt x="13307" y="31755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848" name="Freeform 3847">
                    <a:extLst>
                      <a:ext uri="{FF2B5EF4-FFF2-40B4-BE49-F238E27FC236}">
                        <a16:creationId xmlns:a16="http://schemas.microsoft.com/office/drawing/2014/main" id="{F916F73A-1D2E-9C03-EE39-A57675712D68}"/>
                      </a:ext>
                    </a:extLst>
                  </p:cNvPr>
                  <p:cNvSpPr/>
                  <p:nvPr/>
                </p:nvSpPr>
                <p:spPr>
                  <a:xfrm>
                    <a:off x="6016514" y="4058344"/>
                    <a:ext cx="154098" cy="166550"/>
                  </a:xfrm>
                  <a:custGeom>
                    <a:avLst/>
                    <a:gdLst>
                      <a:gd name="connsiteX0" fmla="*/ 154062 w 154098"/>
                      <a:gd name="connsiteY0" fmla="*/ 106138 h 166550"/>
                      <a:gd name="connsiteX1" fmla="*/ 148240 w 154098"/>
                      <a:gd name="connsiteY1" fmla="*/ 120548 h 166550"/>
                      <a:gd name="connsiteX2" fmla="*/ 139368 w 154098"/>
                      <a:gd name="connsiteY2" fmla="*/ 127753 h 166550"/>
                      <a:gd name="connsiteX3" fmla="*/ 136596 w 154098"/>
                      <a:gd name="connsiteY3" fmla="*/ 119162 h 166550"/>
                      <a:gd name="connsiteX4" fmla="*/ 129665 w 154098"/>
                      <a:gd name="connsiteY4" fmla="*/ 123596 h 166550"/>
                      <a:gd name="connsiteX5" fmla="*/ 119407 w 154098"/>
                      <a:gd name="connsiteY5" fmla="*/ 126090 h 166550"/>
                      <a:gd name="connsiteX6" fmla="*/ 110258 w 154098"/>
                      <a:gd name="connsiteY6" fmla="*/ 116391 h 166550"/>
                      <a:gd name="connsiteX7" fmla="*/ 100001 w 154098"/>
                      <a:gd name="connsiteY7" fmla="*/ 111403 h 166550"/>
                      <a:gd name="connsiteX8" fmla="*/ 95011 w 154098"/>
                      <a:gd name="connsiteY8" fmla="*/ 122211 h 166550"/>
                      <a:gd name="connsiteX9" fmla="*/ 82535 w 154098"/>
                      <a:gd name="connsiteY9" fmla="*/ 123874 h 166550"/>
                      <a:gd name="connsiteX10" fmla="*/ 73387 w 154098"/>
                      <a:gd name="connsiteY10" fmla="*/ 134959 h 166550"/>
                      <a:gd name="connsiteX11" fmla="*/ 85307 w 154098"/>
                      <a:gd name="connsiteY11" fmla="*/ 157959 h 166550"/>
                      <a:gd name="connsiteX12" fmla="*/ 68951 w 154098"/>
                      <a:gd name="connsiteY12" fmla="*/ 157128 h 166550"/>
                      <a:gd name="connsiteX13" fmla="*/ 61188 w 154098"/>
                      <a:gd name="connsiteY13" fmla="*/ 166550 h 166550"/>
                      <a:gd name="connsiteX14" fmla="*/ 57861 w 154098"/>
                      <a:gd name="connsiteY14" fmla="*/ 163225 h 166550"/>
                      <a:gd name="connsiteX15" fmla="*/ 48158 w 154098"/>
                      <a:gd name="connsiteY15" fmla="*/ 154357 h 166550"/>
                      <a:gd name="connsiteX16" fmla="*/ 40673 w 154098"/>
                      <a:gd name="connsiteY16" fmla="*/ 144935 h 166550"/>
                      <a:gd name="connsiteX17" fmla="*/ 37069 w 154098"/>
                      <a:gd name="connsiteY17" fmla="*/ 139392 h 166550"/>
                      <a:gd name="connsiteX18" fmla="*/ 33465 w 154098"/>
                      <a:gd name="connsiteY18" fmla="*/ 136344 h 166550"/>
                      <a:gd name="connsiteX19" fmla="*/ 24316 w 154098"/>
                      <a:gd name="connsiteY19" fmla="*/ 125536 h 166550"/>
                      <a:gd name="connsiteX20" fmla="*/ 19326 w 154098"/>
                      <a:gd name="connsiteY20" fmla="*/ 118054 h 166550"/>
                      <a:gd name="connsiteX21" fmla="*/ 14890 w 154098"/>
                      <a:gd name="connsiteY21" fmla="*/ 110295 h 166550"/>
                      <a:gd name="connsiteX22" fmla="*/ 8514 w 154098"/>
                      <a:gd name="connsiteY22" fmla="*/ 102535 h 166550"/>
                      <a:gd name="connsiteX23" fmla="*/ 6296 w 154098"/>
                      <a:gd name="connsiteY23" fmla="*/ 98378 h 166550"/>
                      <a:gd name="connsiteX24" fmla="*/ 5187 w 154098"/>
                      <a:gd name="connsiteY24" fmla="*/ 94498 h 166550"/>
                      <a:gd name="connsiteX25" fmla="*/ 4355 w 154098"/>
                      <a:gd name="connsiteY25" fmla="*/ 89233 h 166550"/>
                      <a:gd name="connsiteX26" fmla="*/ 197 w 154098"/>
                      <a:gd name="connsiteY26" fmla="*/ 80642 h 166550"/>
                      <a:gd name="connsiteX27" fmla="*/ 6019 w 154098"/>
                      <a:gd name="connsiteY27" fmla="*/ 80642 h 166550"/>
                      <a:gd name="connsiteX28" fmla="*/ 9623 w 154098"/>
                      <a:gd name="connsiteY28" fmla="*/ 77317 h 166550"/>
                      <a:gd name="connsiteX29" fmla="*/ 11563 w 154098"/>
                      <a:gd name="connsiteY29" fmla="*/ 63184 h 166550"/>
                      <a:gd name="connsiteX30" fmla="*/ 12395 w 154098"/>
                      <a:gd name="connsiteY30" fmla="*/ 55979 h 166550"/>
                      <a:gd name="connsiteX31" fmla="*/ 15999 w 154098"/>
                      <a:gd name="connsiteY31" fmla="*/ 53208 h 166550"/>
                      <a:gd name="connsiteX32" fmla="*/ 18771 w 154098"/>
                      <a:gd name="connsiteY32" fmla="*/ 57641 h 166550"/>
                      <a:gd name="connsiteX33" fmla="*/ 22653 w 154098"/>
                      <a:gd name="connsiteY33" fmla="*/ 59304 h 166550"/>
                      <a:gd name="connsiteX34" fmla="*/ 21821 w 154098"/>
                      <a:gd name="connsiteY34" fmla="*/ 52930 h 166550"/>
                      <a:gd name="connsiteX35" fmla="*/ 18494 w 154098"/>
                      <a:gd name="connsiteY35" fmla="*/ 46557 h 166550"/>
                      <a:gd name="connsiteX36" fmla="*/ 22098 w 154098"/>
                      <a:gd name="connsiteY36" fmla="*/ 40737 h 166550"/>
                      <a:gd name="connsiteX37" fmla="*/ 19603 w 154098"/>
                      <a:gd name="connsiteY37" fmla="*/ 34640 h 166550"/>
                      <a:gd name="connsiteX38" fmla="*/ 68119 w 154098"/>
                      <a:gd name="connsiteY38" fmla="*/ 34640 h 166550"/>
                      <a:gd name="connsiteX39" fmla="*/ 67564 w 154098"/>
                      <a:gd name="connsiteY39" fmla="*/ 3880 h 166550"/>
                      <a:gd name="connsiteX40" fmla="*/ 70060 w 154098"/>
                      <a:gd name="connsiteY40" fmla="*/ 0 h 166550"/>
                      <a:gd name="connsiteX41" fmla="*/ 121071 w 154098"/>
                      <a:gd name="connsiteY41" fmla="*/ 4711 h 166550"/>
                      <a:gd name="connsiteX42" fmla="*/ 116635 w 154098"/>
                      <a:gd name="connsiteY42" fmla="*/ 26881 h 166550"/>
                      <a:gd name="connsiteX43" fmla="*/ 144081 w 154098"/>
                      <a:gd name="connsiteY43" fmla="*/ 25218 h 166550"/>
                      <a:gd name="connsiteX44" fmla="*/ 152675 w 154098"/>
                      <a:gd name="connsiteY44" fmla="*/ 39352 h 166550"/>
                      <a:gd name="connsiteX45" fmla="*/ 146299 w 154098"/>
                      <a:gd name="connsiteY45" fmla="*/ 46280 h 166550"/>
                      <a:gd name="connsiteX46" fmla="*/ 137982 w 154098"/>
                      <a:gd name="connsiteY46" fmla="*/ 63184 h 166550"/>
                      <a:gd name="connsiteX47" fmla="*/ 149071 w 154098"/>
                      <a:gd name="connsiteY47" fmla="*/ 75100 h 166550"/>
                      <a:gd name="connsiteX48" fmla="*/ 154062 w 154098"/>
                      <a:gd name="connsiteY48" fmla="*/ 107523 h 1665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</a:cxnLst>
                    <a:rect l="l" t="t" r="r" b="b"/>
                    <a:pathLst>
                      <a:path w="154098" h="166550">
                        <a:moveTo>
                          <a:pt x="154062" y="106138"/>
                        </a:moveTo>
                        <a:cubicBezTo>
                          <a:pt x="154616" y="114174"/>
                          <a:pt x="148794" y="115560"/>
                          <a:pt x="148240" y="120548"/>
                        </a:cubicBezTo>
                        <a:cubicBezTo>
                          <a:pt x="147685" y="125536"/>
                          <a:pt x="145190" y="126645"/>
                          <a:pt x="139368" y="127753"/>
                        </a:cubicBezTo>
                        <a:cubicBezTo>
                          <a:pt x="133546" y="128862"/>
                          <a:pt x="138537" y="123319"/>
                          <a:pt x="136596" y="119162"/>
                        </a:cubicBezTo>
                        <a:cubicBezTo>
                          <a:pt x="134378" y="115006"/>
                          <a:pt x="130497" y="120548"/>
                          <a:pt x="129665" y="123596"/>
                        </a:cubicBezTo>
                        <a:cubicBezTo>
                          <a:pt x="129111" y="126645"/>
                          <a:pt x="123843" y="125259"/>
                          <a:pt x="119407" y="126090"/>
                        </a:cubicBezTo>
                        <a:cubicBezTo>
                          <a:pt x="114972" y="126922"/>
                          <a:pt x="110258" y="119162"/>
                          <a:pt x="110258" y="116391"/>
                        </a:cubicBezTo>
                        <a:cubicBezTo>
                          <a:pt x="110258" y="113620"/>
                          <a:pt x="103328" y="111403"/>
                          <a:pt x="100001" y="111403"/>
                        </a:cubicBezTo>
                        <a:cubicBezTo>
                          <a:pt x="96674" y="111403"/>
                          <a:pt x="96951" y="117500"/>
                          <a:pt x="95011" y="122211"/>
                        </a:cubicBezTo>
                        <a:cubicBezTo>
                          <a:pt x="93347" y="126922"/>
                          <a:pt x="88080" y="123874"/>
                          <a:pt x="82535" y="123874"/>
                        </a:cubicBezTo>
                        <a:cubicBezTo>
                          <a:pt x="76990" y="123874"/>
                          <a:pt x="75050" y="130247"/>
                          <a:pt x="73387" y="134959"/>
                        </a:cubicBezTo>
                        <a:cubicBezTo>
                          <a:pt x="72000" y="139392"/>
                          <a:pt x="82812" y="147429"/>
                          <a:pt x="85307" y="157959"/>
                        </a:cubicBezTo>
                        <a:cubicBezTo>
                          <a:pt x="87803" y="168490"/>
                          <a:pt x="75050" y="157405"/>
                          <a:pt x="68951" y="157128"/>
                        </a:cubicBezTo>
                        <a:cubicBezTo>
                          <a:pt x="64792" y="157128"/>
                          <a:pt x="62297" y="162671"/>
                          <a:pt x="61188" y="166550"/>
                        </a:cubicBezTo>
                        <a:cubicBezTo>
                          <a:pt x="60079" y="165442"/>
                          <a:pt x="59247" y="164333"/>
                          <a:pt x="57861" y="163225"/>
                        </a:cubicBezTo>
                        <a:cubicBezTo>
                          <a:pt x="54534" y="160454"/>
                          <a:pt x="51208" y="157405"/>
                          <a:pt x="48158" y="154357"/>
                        </a:cubicBezTo>
                        <a:cubicBezTo>
                          <a:pt x="45386" y="151586"/>
                          <a:pt x="42891" y="148260"/>
                          <a:pt x="40673" y="144935"/>
                        </a:cubicBezTo>
                        <a:cubicBezTo>
                          <a:pt x="39564" y="142995"/>
                          <a:pt x="38178" y="141332"/>
                          <a:pt x="37069" y="139392"/>
                        </a:cubicBezTo>
                        <a:cubicBezTo>
                          <a:pt x="35960" y="137730"/>
                          <a:pt x="35128" y="137452"/>
                          <a:pt x="33465" y="136344"/>
                        </a:cubicBezTo>
                        <a:cubicBezTo>
                          <a:pt x="29861" y="134127"/>
                          <a:pt x="26257" y="129139"/>
                          <a:pt x="24316" y="125536"/>
                        </a:cubicBezTo>
                        <a:cubicBezTo>
                          <a:pt x="22930" y="123042"/>
                          <a:pt x="21266" y="120271"/>
                          <a:pt x="19326" y="118054"/>
                        </a:cubicBezTo>
                        <a:cubicBezTo>
                          <a:pt x="17385" y="115560"/>
                          <a:pt x="16276" y="112789"/>
                          <a:pt x="14890" y="110295"/>
                        </a:cubicBezTo>
                        <a:cubicBezTo>
                          <a:pt x="13227" y="107246"/>
                          <a:pt x="11009" y="105029"/>
                          <a:pt x="8514" y="102535"/>
                        </a:cubicBezTo>
                        <a:cubicBezTo>
                          <a:pt x="7128" y="101149"/>
                          <a:pt x="6850" y="100318"/>
                          <a:pt x="6296" y="98378"/>
                        </a:cubicBezTo>
                        <a:cubicBezTo>
                          <a:pt x="6296" y="96993"/>
                          <a:pt x="5464" y="95607"/>
                          <a:pt x="5187" y="94498"/>
                        </a:cubicBezTo>
                        <a:cubicBezTo>
                          <a:pt x="4632" y="92836"/>
                          <a:pt x="5187" y="90896"/>
                          <a:pt x="4355" y="89233"/>
                        </a:cubicBezTo>
                        <a:cubicBezTo>
                          <a:pt x="2969" y="86462"/>
                          <a:pt x="-912" y="84522"/>
                          <a:pt x="197" y="80642"/>
                        </a:cubicBezTo>
                        <a:cubicBezTo>
                          <a:pt x="2137" y="80365"/>
                          <a:pt x="4078" y="80642"/>
                          <a:pt x="6019" y="80642"/>
                        </a:cubicBezTo>
                        <a:cubicBezTo>
                          <a:pt x="8237" y="80642"/>
                          <a:pt x="8791" y="79257"/>
                          <a:pt x="9623" y="77317"/>
                        </a:cubicBezTo>
                        <a:cubicBezTo>
                          <a:pt x="11286" y="72883"/>
                          <a:pt x="11009" y="67618"/>
                          <a:pt x="11563" y="63184"/>
                        </a:cubicBezTo>
                        <a:cubicBezTo>
                          <a:pt x="11563" y="60690"/>
                          <a:pt x="12118" y="58196"/>
                          <a:pt x="12395" y="55979"/>
                        </a:cubicBezTo>
                        <a:cubicBezTo>
                          <a:pt x="12395" y="54039"/>
                          <a:pt x="13781" y="52653"/>
                          <a:pt x="15999" y="53208"/>
                        </a:cubicBezTo>
                        <a:cubicBezTo>
                          <a:pt x="18494" y="53762"/>
                          <a:pt x="17940" y="55701"/>
                          <a:pt x="18771" y="57641"/>
                        </a:cubicBezTo>
                        <a:cubicBezTo>
                          <a:pt x="19603" y="59304"/>
                          <a:pt x="20989" y="59304"/>
                          <a:pt x="22653" y="59304"/>
                        </a:cubicBezTo>
                        <a:cubicBezTo>
                          <a:pt x="24039" y="56810"/>
                          <a:pt x="23484" y="54870"/>
                          <a:pt x="21821" y="52930"/>
                        </a:cubicBezTo>
                        <a:cubicBezTo>
                          <a:pt x="20157" y="51268"/>
                          <a:pt x="17662" y="49328"/>
                          <a:pt x="18494" y="46557"/>
                        </a:cubicBezTo>
                        <a:cubicBezTo>
                          <a:pt x="19048" y="44340"/>
                          <a:pt x="21544" y="43231"/>
                          <a:pt x="22098" y="40737"/>
                        </a:cubicBezTo>
                        <a:cubicBezTo>
                          <a:pt x="22375" y="38520"/>
                          <a:pt x="20712" y="36303"/>
                          <a:pt x="19603" y="34640"/>
                        </a:cubicBezTo>
                        <a:lnTo>
                          <a:pt x="68119" y="34640"/>
                        </a:lnTo>
                        <a:lnTo>
                          <a:pt x="67564" y="3880"/>
                        </a:lnTo>
                        <a:lnTo>
                          <a:pt x="70060" y="0"/>
                        </a:lnTo>
                        <a:lnTo>
                          <a:pt x="121071" y="4711"/>
                        </a:lnTo>
                        <a:cubicBezTo>
                          <a:pt x="115526" y="8314"/>
                          <a:pt x="116635" y="21616"/>
                          <a:pt x="116635" y="26881"/>
                        </a:cubicBezTo>
                        <a:cubicBezTo>
                          <a:pt x="116635" y="32146"/>
                          <a:pt x="138814" y="25218"/>
                          <a:pt x="144081" y="25218"/>
                        </a:cubicBezTo>
                        <a:cubicBezTo>
                          <a:pt x="149348" y="25218"/>
                          <a:pt x="151012" y="35749"/>
                          <a:pt x="152675" y="39352"/>
                        </a:cubicBezTo>
                        <a:cubicBezTo>
                          <a:pt x="154339" y="42954"/>
                          <a:pt x="151012" y="44894"/>
                          <a:pt x="146299" y="46280"/>
                        </a:cubicBezTo>
                        <a:cubicBezTo>
                          <a:pt x="141586" y="47942"/>
                          <a:pt x="140200" y="57364"/>
                          <a:pt x="137982" y="63184"/>
                        </a:cubicBezTo>
                        <a:cubicBezTo>
                          <a:pt x="135764" y="69003"/>
                          <a:pt x="143249" y="72329"/>
                          <a:pt x="149071" y="75100"/>
                        </a:cubicBezTo>
                        <a:cubicBezTo>
                          <a:pt x="154893" y="77594"/>
                          <a:pt x="153507" y="99487"/>
                          <a:pt x="154062" y="107523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sp>
              <p:nvSpPr>
                <p:cNvPr id="3714" name="Freeform 3713">
                  <a:extLst>
                    <a:ext uri="{FF2B5EF4-FFF2-40B4-BE49-F238E27FC236}">
                      <a16:creationId xmlns:a16="http://schemas.microsoft.com/office/drawing/2014/main" id="{543C137A-C60F-1FBF-0642-F318269B7249}"/>
                    </a:ext>
                  </a:extLst>
                </p:cNvPr>
                <p:cNvSpPr/>
                <p:nvPr/>
              </p:nvSpPr>
              <p:spPr>
                <a:xfrm>
                  <a:off x="6014062" y="3777526"/>
                  <a:ext cx="201703" cy="296237"/>
                </a:xfrm>
                <a:custGeom>
                  <a:avLst/>
                  <a:gdLst>
                    <a:gd name="connsiteX0" fmla="*/ 201426 w 201703"/>
                    <a:gd name="connsiteY0" fmla="*/ 286361 h 296237"/>
                    <a:gd name="connsiteX1" fmla="*/ 199485 w 201703"/>
                    <a:gd name="connsiteY1" fmla="*/ 293843 h 296237"/>
                    <a:gd name="connsiteX2" fmla="*/ 190891 w 201703"/>
                    <a:gd name="connsiteY2" fmla="*/ 291349 h 296237"/>
                    <a:gd name="connsiteX3" fmla="*/ 170930 w 201703"/>
                    <a:gd name="connsiteY3" fmla="*/ 288301 h 296237"/>
                    <a:gd name="connsiteX4" fmla="*/ 127127 w 201703"/>
                    <a:gd name="connsiteY4" fmla="*/ 283312 h 296237"/>
                    <a:gd name="connsiteX5" fmla="*/ 123523 w 201703"/>
                    <a:gd name="connsiteY5" fmla="*/ 284144 h 296237"/>
                    <a:gd name="connsiteX6" fmla="*/ 72512 w 201703"/>
                    <a:gd name="connsiteY6" fmla="*/ 279433 h 296237"/>
                    <a:gd name="connsiteX7" fmla="*/ 70017 w 201703"/>
                    <a:gd name="connsiteY7" fmla="*/ 283312 h 296237"/>
                    <a:gd name="connsiteX8" fmla="*/ 32313 w 201703"/>
                    <a:gd name="connsiteY8" fmla="*/ 280818 h 296237"/>
                    <a:gd name="connsiteX9" fmla="*/ 31759 w 201703"/>
                    <a:gd name="connsiteY9" fmla="*/ 266408 h 296237"/>
                    <a:gd name="connsiteX10" fmla="*/ 30650 w 201703"/>
                    <a:gd name="connsiteY10" fmla="*/ 250889 h 296237"/>
                    <a:gd name="connsiteX11" fmla="*/ 24828 w 201703"/>
                    <a:gd name="connsiteY11" fmla="*/ 245901 h 296237"/>
                    <a:gd name="connsiteX12" fmla="*/ 21778 w 201703"/>
                    <a:gd name="connsiteY12" fmla="*/ 238419 h 296237"/>
                    <a:gd name="connsiteX13" fmla="*/ 19560 w 201703"/>
                    <a:gd name="connsiteY13" fmla="*/ 231768 h 296237"/>
                    <a:gd name="connsiteX14" fmla="*/ 11798 w 201703"/>
                    <a:gd name="connsiteY14" fmla="*/ 231213 h 296237"/>
                    <a:gd name="connsiteX15" fmla="*/ 4590 w 201703"/>
                    <a:gd name="connsiteY15" fmla="*/ 222346 h 296237"/>
                    <a:gd name="connsiteX16" fmla="*/ 154 w 201703"/>
                    <a:gd name="connsiteY16" fmla="*/ 212646 h 296237"/>
                    <a:gd name="connsiteX17" fmla="*/ 4313 w 201703"/>
                    <a:gd name="connsiteY17" fmla="*/ 184934 h 296237"/>
                    <a:gd name="connsiteX18" fmla="*/ 40353 w 201703"/>
                    <a:gd name="connsiteY18" fmla="*/ 151679 h 296237"/>
                    <a:gd name="connsiteX19" fmla="*/ 55601 w 201703"/>
                    <a:gd name="connsiteY19" fmla="*/ 153342 h 296237"/>
                    <a:gd name="connsiteX20" fmla="*/ 77780 w 201703"/>
                    <a:gd name="connsiteY20" fmla="*/ 162210 h 296237"/>
                    <a:gd name="connsiteX21" fmla="*/ 89701 w 201703"/>
                    <a:gd name="connsiteY21" fmla="*/ 132281 h 296237"/>
                    <a:gd name="connsiteX22" fmla="*/ 94968 w 201703"/>
                    <a:gd name="connsiteY22" fmla="*/ 116208 h 296237"/>
                    <a:gd name="connsiteX23" fmla="*/ 103285 w 201703"/>
                    <a:gd name="connsiteY23" fmla="*/ 109280 h 296237"/>
                    <a:gd name="connsiteX24" fmla="*/ 112711 w 201703"/>
                    <a:gd name="connsiteY24" fmla="*/ 99858 h 296237"/>
                    <a:gd name="connsiteX25" fmla="*/ 114929 w 201703"/>
                    <a:gd name="connsiteY25" fmla="*/ 85724 h 296237"/>
                    <a:gd name="connsiteX26" fmla="*/ 122691 w 201703"/>
                    <a:gd name="connsiteY26" fmla="*/ 79628 h 296237"/>
                    <a:gd name="connsiteX27" fmla="*/ 140712 w 201703"/>
                    <a:gd name="connsiteY27" fmla="*/ 36120 h 296237"/>
                    <a:gd name="connsiteX28" fmla="*/ 156791 w 201703"/>
                    <a:gd name="connsiteY28" fmla="*/ 21432 h 296237"/>
                    <a:gd name="connsiteX29" fmla="*/ 159009 w 201703"/>
                    <a:gd name="connsiteY29" fmla="*/ 3973 h 296237"/>
                    <a:gd name="connsiteX30" fmla="*/ 164277 w 201703"/>
                    <a:gd name="connsiteY30" fmla="*/ 925 h 296237"/>
                    <a:gd name="connsiteX31" fmla="*/ 170099 w 201703"/>
                    <a:gd name="connsiteY31" fmla="*/ 17829 h 296237"/>
                    <a:gd name="connsiteX32" fmla="*/ 171207 w 201703"/>
                    <a:gd name="connsiteY32" fmla="*/ 46927 h 296237"/>
                    <a:gd name="connsiteX33" fmla="*/ 183960 w 201703"/>
                    <a:gd name="connsiteY33" fmla="*/ 67711 h 296237"/>
                    <a:gd name="connsiteX34" fmla="*/ 150138 w 201703"/>
                    <a:gd name="connsiteY34" fmla="*/ 70760 h 296237"/>
                    <a:gd name="connsiteX35" fmla="*/ 144039 w 201703"/>
                    <a:gd name="connsiteY35" fmla="*/ 77965 h 296237"/>
                    <a:gd name="connsiteX36" fmla="*/ 177861 w 201703"/>
                    <a:gd name="connsiteY36" fmla="*/ 115377 h 296237"/>
                    <a:gd name="connsiteX37" fmla="*/ 183960 w 201703"/>
                    <a:gd name="connsiteY37" fmla="*/ 138100 h 296237"/>
                    <a:gd name="connsiteX38" fmla="*/ 159841 w 201703"/>
                    <a:gd name="connsiteY38" fmla="*/ 174126 h 296237"/>
                    <a:gd name="connsiteX39" fmla="*/ 159841 w 201703"/>
                    <a:gd name="connsiteY39" fmla="*/ 192416 h 296237"/>
                    <a:gd name="connsiteX40" fmla="*/ 171207 w 201703"/>
                    <a:gd name="connsiteY40" fmla="*/ 225117 h 296237"/>
                    <a:gd name="connsiteX41" fmla="*/ 173703 w 201703"/>
                    <a:gd name="connsiteY41" fmla="*/ 238419 h 296237"/>
                    <a:gd name="connsiteX42" fmla="*/ 195881 w 201703"/>
                    <a:gd name="connsiteY42" fmla="*/ 262251 h 296237"/>
                    <a:gd name="connsiteX43" fmla="*/ 199485 w 201703"/>
                    <a:gd name="connsiteY43" fmla="*/ 273336 h 296237"/>
                    <a:gd name="connsiteX44" fmla="*/ 201703 w 201703"/>
                    <a:gd name="connsiteY44" fmla="*/ 286915 h 296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</a:cxnLst>
                  <a:rect l="l" t="t" r="r" b="b"/>
                  <a:pathLst>
                    <a:path w="201703" h="296237">
                      <a:moveTo>
                        <a:pt x="201426" y="286361"/>
                      </a:moveTo>
                      <a:cubicBezTo>
                        <a:pt x="200594" y="288855"/>
                        <a:pt x="199763" y="291349"/>
                        <a:pt x="199485" y="293843"/>
                      </a:cubicBezTo>
                      <a:cubicBezTo>
                        <a:pt x="198654" y="299663"/>
                        <a:pt x="192555" y="293289"/>
                        <a:pt x="190891" y="291349"/>
                      </a:cubicBezTo>
                      <a:cubicBezTo>
                        <a:pt x="189228" y="289132"/>
                        <a:pt x="179247" y="287192"/>
                        <a:pt x="170930" y="288301"/>
                      </a:cubicBezTo>
                      <a:cubicBezTo>
                        <a:pt x="162613" y="289409"/>
                        <a:pt x="136553" y="283589"/>
                        <a:pt x="127127" y="283312"/>
                      </a:cubicBezTo>
                      <a:cubicBezTo>
                        <a:pt x="125741" y="283312"/>
                        <a:pt x="124632" y="283312"/>
                        <a:pt x="123523" y="284144"/>
                      </a:cubicBezTo>
                      <a:lnTo>
                        <a:pt x="72512" y="279433"/>
                      </a:lnTo>
                      <a:lnTo>
                        <a:pt x="70017" y="283312"/>
                      </a:lnTo>
                      <a:lnTo>
                        <a:pt x="32313" y="280818"/>
                      </a:lnTo>
                      <a:cubicBezTo>
                        <a:pt x="32868" y="276107"/>
                        <a:pt x="31759" y="271396"/>
                        <a:pt x="31759" y="266408"/>
                      </a:cubicBezTo>
                      <a:cubicBezTo>
                        <a:pt x="31759" y="261420"/>
                        <a:pt x="33422" y="255600"/>
                        <a:pt x="30650" y="250889"/>
                      </a:cubicBezTo>
                      <a:cubicBezTo>
                        <a:pt x="29264" y="248395"/>
                        <a:pt x="26768" y="247564"/>
                        <a:pt x="24828" y="245901"/>
                      </a:cubicBezTo>
                      <a:cubicBezTo>
                        <a:pt x="22333" y="243961"/>
                        <a:pt x="21501" y="241744"/>
                        <a:pt x="21778" y="238419"/>
                      </a:cubicBezTo>
                      <a:cubicBezTo>
                        <a:pt x="21778" y="235925"/>
                        <a:pt x="22333" y="233153"/>
                        <a:pt x="19560" y="231768"/>
                      </a:cubicBezTo>
                      <a:cubicBezTo>
                        <a:pt x="17065" y="230382"/>
                        <a:pt x="14293" y="231768"/>
                        <a:pt x="11798" y="231213"/>
                      </a:cubicBezTo>
                      <a:cubicBezTo>
                        <a:pt x="8194" y="230382"/>
                        <a:pt x="5976" y="225394"/>
                        <a:pt x="4590" y="222346"/>
                      </a:cubicBezTo>
                      <a:cubicBezTo>
                        <a:pt x="3204" y="219297"/>
                        <a:pt x="2649" y="215140"/>
                        <a:pt x="154" y="212646"/>
                      </a:cubicBezTo>
                      <a:cubicBezTo>
                        <a:pt x="154" y="212646"/>
                        <a:pt x="-1232" y="192416"/>
                        <a:pt x="4313" y="184934"/>
                      </a:cubicBezTo>
                      <a:cubicBezTo>
                        <a:pt x="9857" y="177452"/>
                        <a:pt x="34254" y="151402"/>
                        <a:pt x="40353" y="151679"/>
                      </a:cubicBezTo>
                      <a:cubicBezTo>
                        <a:pt x="46175" y="151957"/>
                        <a:pt x="52829" y="149185"/>
                        <a:pt x="55601" y="153342"/>
                      </a:cubicBezTo>
                      <a:cubicBezTo>
                        <a:pt x="58373" y="157499"/>
                        <a:pt x="70572" y="176897"/>
                        <a:pt x="77780" y="162210"/>
                      </a:cubicBezTo>
                      <a:cubicBezTo>
                        <a:pt x="84988" y="147523"/>
                        <a:pt x="86928" y="138100"/>
                        <a:pt x="89701" y="132281"/>
                      </a:cubicBezTo>
                      <a:cubicBezTo>
                        <a:pt x="92473" y="126738"/>
                        <a:pt x="93027" y="120087"/>
                        <a:pt x="94968" y="116208"/>
                      </a:cubicBezTo>
                      <a:cubicBezTo>
                        <a:pt x="96909" y="112605"/>
                        <a:pt x="98572" y="111497"/>
                        <a:pt x="103285" y="109280"/>
                      </a:cubicBezTo>
                      <a:cubicBezTo>
                        <a:pt x="108275" y="107063"/>
                        <a:pt x="111325" y="106508"/>
                        <a:pt x="112711" y="99858"/>
                      </a:cubicBezTo>
                      <a:cubicBezTo>
                        <a:pt x="114097" y="93484"/>
                        <a:pt x="111602" y="87387"/>
                        <a:pt x="114929" y="85724"/>
                      </a:cubicBezTo>
                      <a:cubicBezTo>
                        <a:pt x="118533" y="84062"/>
                        <a:pt x="121583" y="84616"/>
                        <a:pt x="122691" y="79628"/>
                      </a:cubicBezTo>
                      <a:cubicBezTo>
                        <a:pt x="123523" y="74639"/>
                        <a:pt x="132672" y="39445"/>
                        <a:pt x="140712" y="36120"/>
                      </a:cubicBezTo>
                      <a:cubicBezTo>
                        <a:pt x="148751" y="32517"/>
                        <a:pt x="154851" y="34457"/>
                        <a:pt x="156791" y="21432"/>
                      </a:cubicBezTo>
                      <a:cubicBezTo>
                        <a:pt x="158732" y="8130"/>
                        <a:pt x="159009" y="3973"/>
                        <a:pt x="159009" y="3973"/>
                      </a:cubicBezTo>
                      <a:cubicBezTo>
                        <a:pt x="161227" y="3142"/>
                        <a:pt x="163168" y="2034"/>
                        <a:pt x="164277" y="925"/>
                      </a:cubicBezTo>
                      <a:cubicBezTo>
                        <a:pt x="168435" y="-3509"/>
                        <a:pt x="168435" y="8962"/>
                        <a:pt x="170099" y="17829"/>
                      </a:cubicBezTo>
                      <a:cubicBezTo>
                        <a:pt x="171762" y="26421"/>
                        <a:pt x="172594" y="38614"/>
                        <a:pt x="171207" y="46927"/>
                      </a:cubicBezTo>
                      <a:cubicBezTo>
                        <a:pt x="169821" y="55241"/>
                        <a:pt x="177861" y="59675"/>
                        <a:pt x="183960" y="67711"/>
                      </a:cubicBezTo>
                      <a:cubicBezTo>
                        <a:pt x="189782" y="75748"/>
                        <a:pt x="159009" y="70483"/>
                        <a:pt x="150138" y="70760"/>
                      </a:cubicBezTo>
                      <a:cubicBezTo>
                        <a:pt x="141266" y="70760"/>
                        <a:pt x="145979" y="71591"/>
                        <a:pt x="144039" y="77965"/>
                      </a:cubicBezTo>
                      <a:cubicBezTo>
                        <a:pt x="142098" y="84339"/>
                        <a:pt x="170099" y="107894"/>
                        <a:pt x="177861" y="115377"/>
                      </a:cubicBezTo>
                      <a:cubicBezTo>
                        <a:pt x="185624" y="123136"/>
                        <a:pt x="183960" y="138100"/>
                        <a:pt x="183960" y="138100"/>
                      </a:cubicBezTo>
                      <a:cubicBezTo>
                        <a:pt x="176475" y="144197"/>
                        <a:pt x="164277" y="168584"/>
                        <a:pt x="159841" y="174126"/>
                      </a:cubicBezTo>
                      <a:cubicBezTo>
                        <a:pt x="154573" y="180500"/>
                        <a:pt x="158178" y="184657"/>
                        <a:pt x="159841" y="192416"/>
                      </a:cubicBezTo>
                      <a:cubicBezTo>
                        <a:pt x="161504" y="200176"/>
                        <a:pt x="165940" y="215972"/>
                        <a:pt x="171207" y="225117"/>
                      </a:cubicBezTo>
                      <a:cubicBezTo>
                        <a:pt x="176475" y="234262"/>
                        <a:pt x="172039" y="232599"/>
                        <a:pt x="173703" y="238419"/>
                      </a:cubicBezTo>
                      <a:cubicBezTo>
                        <a:pt x="175643" y="244238"/>
                        <a:pt x="189228" y="256154"/>
                        <a:pt x="195881" y="262251"/>
                      </a:cubicBezTo>
                      <a:cubicBezTo>
                        <a:pt x="202535" y="268348"/>
                        <a:pt x="198931" y="269733"/>
                        <a:pt x="199485" y="273336"/>
                      </a:cubicBezTo>
                      <a:cubicBezTo>
                        <a:pt x="200040" y="277216"/>
                        <a:pt x="201703" y="286915"/>
                        <a:pt x="201703" y="286915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715" name="Freeform 3714">
                  <a:extLst>
                    <a:ext uri="{FF2B5EF4-FFF2-40B4-BE49-F238E27FC236}">
                      <a16:creationId xmlns:a16="http://schemas.microsoft.com/office/drawing/2014/main" id="{37C8550B-B2BE-8C42-74E9-F8CAA6189DD0}"/>
                    </a:ext>
                  </a:extLst>
                </p:cNvPr>
                <p:cNvSpPr/>
                <p:nvPr/>
              </p:nvSpPr>
              <p:spPr>
                <a:xfrm>
                  <a:off x="5849623" y="3743491"/>
                  <a:ext cx="323448" cy="260159"/>
                </a:xfrm>
                <a:custGeom>
                  <a:avLst/>
                  <a:gdLst>
                    <a:gd name="connsiteX0" fmla="*/ 323448 w 323448"/>
                    <a:gd name="connsiteY0" fmla="*/ 38008 h 260159"/>
                    <a:gd name="connsiteX1" fmla="*/ 321230 w 323448"/>
                    <a:gd name="connsiteY1" fmla="*/ 55467 h 260159"/>
                    <a:gd name="connsiteX2" fmla="*/ 305150 w 323448"/>
                    <a:gd name="connsiteY2" fmla="*/ 70155 h 260159"/>
                    <a:gd name="connsiteX3" fmla="*/ 287130 w 323448"/>
                    <a:gd name="connsiteY3" fmla="*/ 113663 h 260159"/>
                    <a:gd name="connsiteX4" fmla="*/ 279368 w 323448"/>
                    <a:gd name="connsiteY4" fmla="*/ 119759 h 260159"/>
                    <a:gd name="connsiteX5" fmla="*/ 277150 w 323448"/>
                    <a:gd name="connsiteY5" fmla="*/ 133893 h 260159"/>
                    <a:gd name="connsiteX6" fmla="*/ 267724 w 323448"/>
                    <a:gd name="connsiteY6" fmla="*/ 143315 h 260159"/>
                    <a:gd name="connsiteX7" fmla="*/ 259407 w 323448"/>
                    <a:gd name="connsiteY7" fmla="*/ 150243 h 260159"/>
                    <a:gd name="connsiteX8" fmla="*/ 254140 w 323448"/>
                    <a:gd name="connsiteY8" fmla="*/ 166316 h 260159"/>
                    <a:gd name="connsiteX9" fmla="*/ 242218 w 323448"/>
                    <a:gd name="connsiteY9" fmla="*/ 196245 h 260159"/>
                    <a:gd name="connsiteX10" fmla="*/ 220040 w 323448"/>
                    <a:gd name="connsiteY10" fmla="*/ 187377 h 260159"/>
                    <a:gd name="connsiteX11" fmla="*/ 204792 w 323448"/>
                    <a:gd name="connsiteY11" fmla="*/ 185714 h 260159"/>
                    <a:gd name="connsiteX12" fmla="*/ 168751 w 323448"/>
                    <a:gd name="connsiteY12" fmla="*/ 218969 h 260159"/>
                    <a:gd name="connsiteX13" fmla="*/ 164593 w 323448"/>
                    <a:gd name="connsiteY13" fmla="*/ 246681 h 260159"/>
                    <a:gd name="connsiteX14" fmla="*/ 155444 w 323448"/>
                    <a:gd name="connsiteY14" fmla="*/ 243633 h 260159"/>
                    <a:gd name="connsiteX15" fmla="*/ 147959 w 323448"/>
                    <a:gd name="connsiteY15" fmla="*/ 241693 h 260159"/>
                    <a:gd name="connsiteX16" fmla="*/ 148791 w 323448"/>
                    <a:gd name="connsiteY16" fmla="*/ 245850 h 260159"/>
                    <a:gd name="connsiteX17" fmla="*/ 150731 w 323448"/>
                    <a:gd name="connsiteY17" fmla="*/ 248621 h 260159"/>
                    <a:gd name="connsiteX18" fmla="*/ 144909 w 323448"/>
                    <a:gd name="connsiteY18" fmla="*/ 251115 h 260159"/>
                    <a:gd name="connsiteX19" fmla="*/ 124671 w 323448"/>
                    <a:gd name="connsiteY19" fmla="*/ 246681 h 260159"/>
                    <a:gd name="connsiteX20" fmla="*/ 115800 w 323448"/>
                    <a:gd name="connsiteY20" fmla="*/ 250561 h 260159"/>
                    <a:gd name="connsiteX21" fmla="*/ 113582 w 323448"/>
                    <a:gd name="connsiteY21" fmla="*/ 253886 h 260159"/>
                    <a:gd name="connsiteX22" fmla="*/ 109146 w 323448"/>
                    <a:gd name="connsiteY22" fmla="*/ 255826 h 260159"/>
                    <a:gd name="connsiteX23" fmla="*/ 94175 w 323448"/>
                    <a:gd name="connsiteY23" fmla="*/ 259983 h 260159"/>
                    <a:gd name="connsiteX24" fmla="*/ 87799 w 323448"/>
                    <a:gd name="connsiteY24" fmla="*/ 255826 h 260159"/>
                    <a:gd name="connsiteX25" fmla="*/ 80591 w 323448"/>
                    <a:gd name="connsiteY25" fmla="*/ 250561 h 260159"/>
                    <a:gd name="connsiteX26" fmla="*/ 78096 w 323448"/>
                    <a:gd name="connsiteY26" fmla="*/ 237536 h 260159"/>
                    <a:gd name="connsiteX27" fmla="*/ 77818 w 323448"/>
                    <a:gd name="connsiteY27" fmla="*/ 228945 h 260159"/>
                    <a:gd name="connsiteX28" fmla="*/ 74215 w 323448"/>
                    <a:gd name="connsiteY28" fmla="*/ 220909 h 260159"/>
                    <a:gd name="connsiteX29" fmla="*/ 66175 w 323448"/>
                    <a:gd name="connsiteY29" fmla="*/ 216475 h 260159"/>
                    <a:gd name="connsiteX30" fmla="*/ 50650 w 323448"/>
                    <a:gd name="connsiteY30" fmla="*/ 205113 h 260159"/>
                    <a:gd name="connsiteX31" fmla="*/ 32907 w 323448"/>
                    <a:gd name="connsiteY31" fmla="*/ 200402 h 260159"/>
                    <a:gd name="connsiteX32" fmla="*/ 23758 w 323448"/>
                    <a:gd name="connsiteY32" fmla="*/ 200402 h 260159"/>
                    <a:gd name="connsiteX33" fmla="*/ 15718 w 323448"/>
                    <a:gd name="connsiteY33" fmla="*/ 203450 h 260159"/>
                    <a:gd name="connsiteX34" fmla="*/ 2965 w 323448"/>
                    <a:gd name="connsiteY34" fmla="*/ 203727 h 260159"/>
                    <a:gd name="connsiteX35" fmla="*/ 470 w 323448"/>
                    <a:gd name="connsiteY35" fmla="*/ 165207 h 260159"/>
                    <a:gd name="connsiteX36" fmla="*/ 4074 w 323448"/>
                    <a:gd name="connsiteY36" fmla="*/ 139158 h 260159"/>
                    <a:gd name="connsiteX37" fmla="*/ 11005 w 323448"/>
                    <a:gd name="connsiteY37" fmla="*/ 131122 h 260159"/>
                    <a:gd name="connsiteX38" fmla="*/ 16273 w 323448"/>
                    <a:gd name="connsiteY38" fmla="*/ 118928 h 260159"/>
                    <a:gd name="connsiteX39" fmla="*/ 27362 w 323448"/>
                    <a:gd name="connsiteY39" fmla="*/ 103963 h 260159"/>
                    <a:gd name="connsiteX40" fmla="*/ 27362 w 323448"/>
                    <a:gd name="connsiteY40" fmla="*/ 73480 h 260159"/>
                    <a:gd name="connsiteX41" fmla="*/ 25421 w 323448"/>
                    <a:gd name="connsiteY41" fmla="*/ 59347 h 260159"/>
                    <a:gd name="connsiteX42" fmla="*/ 24867 w 323448"/>
                    <a:gd name="connsiteY42" fmla="*/ 54913 h 260159"/>
                    <a:gd name="connsiteX43" fmla="*/ 45937 w 323448"/>
                    <a:gd name="connsiteY43" fmla="*/ 7248 h 260159"/>
                    <a:gd name="connsiteX44" fmla="*/ 96671 w 323448"/>
                    <a:gd name="connsiteY44" fmla="*/ 4200 h 260159"/>
                    <a:gd name="connsiteX45" fmla="*/ 123562 w 323448"/>
                    <a:gd name="connsiteY45" fmla="*/ 20827 h 260159"/>
                    <a:gd name="connsiteX46" fmla="*/ 149068 w 323448"/>
                    <a:gd name="connsiteY46" fmla="*/ 16670 h 260159"/>
                    <a:gd name="connsiteX47" fmla="*/ 194811 w 323448"/>
                    <a:gd name="connsiteY47" fmla="*/ 25538 h 260159"/>
                    <a:gd name="connsiteX48" fmla="*/ 209505 w 323448"/>
                    <a:gd name="connsiteY48" fmla="*/ 14730 h 260159"/>
                    <a:gd name="connsiteX49" fmla="*/ 249704 w 323448"/>
                    <a:gd name="connsiteY49" fmla="*/ 16116 h 260159"/>
                    <a:gd name="connsiteX50" fmla="*/ 268279 w 323448"/>
                    <a:gd name="connsiteY50" fmla="*/ 16116 h 260159"/>
                    <a:gd name="connsiteX51" fmla="*/ 296833 w 323448"/>
                    <a:gd name="connsiteY51" fmla="*/ 3923 h 260159"/>
                    <a:gd name="connsiteX52" fmla="*/ 296833 w 323448"/>
                    <a:gd name="connsiteY52" fmla="*/ 3923 h 260159"/>
                    <a:gd name="connsiteX53" fmla="*/ 302656 w 323448"/>
                    <a:gd name="connsiteY53" fmla="*/ 10574 h 260159"/>
                    <a:gd name="connsiteX54" fmla="*/ 311527 w 323448"/>
                    <a:gd name="connsiteY54" fmla="*/ 22213 h 260159"/>
                    <a:gd name="connsiteX55" fmla="*/ 310973 w 323448"/>
                    <a:gd name="connsiteY55" fmla="*/ 36069 h 260159"/>
                    <a:gd name="connsiteX56" fmla="*/ 322616 w 323448"/>
                    <a:gd name="connsiteY56" fmla="*/ 38563 h 2601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</a:cxnLst>
                  <a:rect l="l" t="t" r="r" b="b"/>
                  <a:pathLst>
                    <a:path w="323448" h="260159">
                      <a:moveTo>
                        <a:pt x="323448" y="38008"/>
                      </a:moveTo>
                      <a:cubicBezTo>
                        <a:pt x="323448" y="38008"/>
                        <a:pt x="323448" y="42165"/>
                        <a:pt x="321230" y="55467"/>
                      </a:cubicBezTo>
                      <a:cubicBezTo>
                        <a:pt x="319290" y="68769"/>
                        <a:pt x="313190" y="66829"/>
                        <a:pt x="305150" y="70155"/>
                      </a:cubicBezTo>
                      <a:cubicBezTo>
                        <a:pt x="297111" y="73757"/>
                        <a:pt x="288239" y="108952"/>
                        <a:pt x="287130" y="113663"/>
                      </a:cubicBezTo>
                      <a:cubicBezTo>
                        <a:pt x="286299" y="118651"/>
                        <a:pt x="282972" y="118097"/>
                        <a:pt x="279368" y="119759"/>
                      </a:cubicBezTo>
                      <a:cubicBezTo>
                        <a:pt x="275764" y="121422"/>
                        <a:pt x="278536" y="127519"/>
                        <a:pt x="277150" y="133893"/>
                      </a:cubicBezTo>
                      <a:cubicBezTo>
                        <a:pt x="275764" y="140543"/>
                        <a:pt x="272714" y="140821"/>
                        <a:pt x="267724" y="143315"/>
                      </a:cubicBezTo>
                      <a:cubicBezTo>
                        <a:pt x="262734" y="145532"/>
                        <a:pt x="261071" y="146640"/>
                        <a:pt x="259407" y="150243"/>
                      </a:cubicBezTo>
                      <a:cubicBezTo>
                        <a:pt x="257466" y="154122"/>
                        <a:pt x="257189" y="160773"/>
                        <a:pt x="254140" y="166316"/>
                      </a:cubicBezTo>
                      <a:cubicBezTo>
                        <a:pt x="251367" y="171858"/>
                        <a:pt x="249426" y="181558"/>
                        <a:pt x="242218" y="196245"/>
                      </a:cubicBezTo>
                      <a:cubicBezTo>
                        <a:pt x="235010" y="210932"/>
                        <a:pt x="222812" y="191811"/>
                        <a:pt x="220040" y="187377"/>
                      </a:cubicBezTo>
                      <a:cubicBezTo>
                        <a:pt x="217267" y="183220"/>
                        <a:pt x="210614" y="185991"/>
                        <a:pt x="204792" y="185714"/>
                      </a:cubicBezTo>
                      <a:cubicBezTo>
                        <a:pt x="198970" y="185437"/>
                        <a:pt x="174296" y="211487"/>
                        <a:pt x="168751" y="218969"/>
                      </a:cubicBezTo>
                      <a:cubicBezTo>
                        <a:pt x="163207" y="226174"/>
                        <a:pt x="164593" y="246681"/>
                        <a:pt x="164593" y="246681"/>
                      </a:cubicBezTo>
                      <a:cubicBezTo>
                        <a:pt x="162098" y="244464"/>
                        <a:pt x="158771" y="243633"/>
                        <a:pt x="155444" y="243633"/>
                      </a:cubicBezTo>
                      <a:cubicBezTo>
                        <a:pt x="152395" y="243633"/>
                        <a:pt x="150454" y="243356"/>
                        <a:pt x="147959" y="241693"/>
                      </a:cubicBezTo>
                      <a:cubicBezTo>
                        <a:pt x="147959" y="243079"/>
                        <a:pt x="147959" y="244464"/>
                        <a:pt x="148791" y="245850"/>
                      </a:cubicBezTo>
                      <a:cubicBezTo>
                        <a:pt x="149622" y="246958"/>
                        <a:pt x="150731" y="247235"/>
                        <a:pt x="150731" y="248621"/>
                      </a:cubicBezTo>
                      <a:cubicBezTo>
                        <a:pt x="150731" y="251947"/>
                        <a:pt x="147127" y="251670"/>
                        <a:pt x="144909" y="251115"/>
                      </a:cubicBezTo>
                      <a:cubicBezTo>
                        <a:pt x="138256" y="248898"/>
                        <a:pt x="131602" y="246958"/>
                        <a:pt x="124671" y="246681"/>
                      </a:cubicBezTo>
                      <a:cubicBezTo>
                        <a:pt x="121344" y="246681"/>
                        <a:pt x="118017" y="248067"/>
                        <a:pt x="115800" y="250561"/>
                      </a:cubicBezTo>
                      <a:cubicBezTo>
                        <a:pt x="114968" y="251670"/>
                        <a:pt x="114414" y="253055"/>
                        <a:pt x="113582" y="253886"/>
                      </a:cubicBezTo>
                      <a:cubicBezTo>
                        <a:pt x="112473" y="255272"/>
                        <a:pt x="110809" y="255549"/>
                        <a:pt x="109146" y="255826"/>
                      </a:cubicBezTo>
                      <a:cubicBezTo>
                        <a:pt x="104156" y="256658"/>
                        <a:pt x="99443" y="261091"/>
                        <a:pt x="94175" y="259983"/>
                      </a:cubicBezTo>
                      <a:cubicBezTo>
                        <a:pt x="91680" y="259429"/>
                        <a:pt x="89740" y="257489"/>
                        <a:pt x="87799" y="255826"/>
                      </a:cubicBezTo>
                      <a:cubicBezTo>
                        <a:pt x="85581" y="254163"/>
                        <a:pt x="81977" y="253332"/>
                        <a:pt x="80591" y="250561"/>
                      </a:cubicBezTo>
                      <a:cubicBezTo>
                        <a:pt x="78927" y="246681"/>
                        <a:pt x="78650" y="241693"/>
                        <a:pt x="78096" y="237536"/>
                      </a:cubicBezTo>
                      <a:cubicBezTo>
                        <a:pt x="77818" y="234765"/>
                        <a:pt x="78096" y="231717"/>
                        <a:pt x="77818" y="228945"/>
                      </a:cubicBezTo>
                      <a:cubicBezTo>
                        <a:pt x="77541" y="225897"/>
                        <a:pt x="76432" y="222849"/>
                        <a:pt x="74215" y="220909"/>
                      </a:cubicBezTo>
                      <a:cubicBezTo>
                        <a:pt x="71997" y="218692"/>
                        <a:pt x="68947" y="217860"/>
                        <a:pt x="66175" y="216475"/>
                      </a:cubicBezTo>
                      <a:cubicBezTo>
                        <a:pt x="60353" y="213427"/>
                        <a:pt x="56472" y="207884"/>
                        <a:pt x="50650" y="205113"/>
                      </a:cubicBezTo>
                      <a:cubicBezTo>
                        <a:pt x="45105" y="202342"/>
                        <a:pt x="39006" y="200956"/>
                        <a:pt x="32907" y="200402"/>
                      </a:cubicBezTo>
                      <a:cubicBezTo>
                        <a:pt x="29857" y="200125"/>
                        <a:pt x="26808" y="199848"/>
                        <a:pt x="23758" y="200402"/>
                      </a:cubicBezTo>
                      <a:cubicBezTo>
                        <a:pt x="20985" y="200956"/>
                        <a:pt x="18491" y="202342"/>
                        <a:pt x="15718" y="203450"/>
                      </a:cubicBezTo>
                      <a:cubicBezTo>
                        <a:pt x="11282" y="205390"/>
                        <a:pt x="7124" y="204281"/>
                        <a:pt x="2965" y="203727"/>
                      </a:cubicBezTo>
                      <a:cubicBezTo>
                        <a:pt x="2965" y="203727"/>
                        <a:pt x="2411" y="173521"/>
                        <a:pt x="470" y="165207"/>
                      </a:cubicBezTo>
                      <a:cubicBezTo>
                        <a:pt x="-1748" y="156894"/>
                        <a:pt x="4629" y="145532"/>
                        <a:pt x="4074" y="139158"/>
                      </a:cubicBezTo>
                      <a:cubicBezTo>
                        <a:pt x="3243" y="132784"/>
                        <a:pt x="6569" y="132230"/>
                        <a:pt x="11005" y="131122"/>
                      </a:cubicBezTo>
                      <a:cubicBezTo>
                        <a:pt x="15441" y="130013"/>
                        <a:pt x="14609" y="123916"/>
                        <a:pt x="16273" y="118928"/>
                      </a:cubicBezTo>
                      <a:cubicBezTo>
                        <a:pt x="18213" y="113940"/>
                        <a:pt x="19877" y="109783"/>
                        <a:pt x="27362" y="103963"/>
                      </a:cubicBezTo>
                      <a:cubicBezTo>
                        <a:pt x="35125" y="98144"/>
                        <a:pt x="32075" y="81240"/>
                        <a:pt x="27362" y="73480"/>
                      </a:cubicBezTo>
                      <a:cubicBezTo>
                        <a:pt x="22649" y="65443"/>
                        <a:pt x="23758" y="67938"/>
                        <a:pt x="25421" y="59347"/>
                      </a:cubicBezTo>
                      <a:cubicBezTo>
                        <a:pt x="25699" y="57684"/>
                        <a:pt x="25421" y="56299"/>
                        <a:pt x="24867" y="54913"/>
                      </a:cubicBezTo>
                      <a:cubicBezTo>
                        <a:pt x="24867" y="54913"/>
                        <a:pt x="33461" y="10851"/>
                        <a:pt x="45937" y="7248"/>
                      </a:cubicBezTo>
                      <a:cubicBezTo>
                        <a:pt x="58412" y="3645"/>
                        <a:pt x="77264" y="-5223"/>
                        <a:pt x="96671" y="4200"/>
                      </a:cubicBezTo>
                      <a:cubicBezTo>
                        <a:pt x="116354" y="13622"/>
                        <a:pt x="116909" y="22767"/>
                        <a:pt x="123562" y="20827"/>
                      </a:cubicBezTo>
                      <a:cubicBezTo>
                        <a:pt x="129939" y="18610"/>
                        <a:pt x="136869" y="11128"/>
                        <a:pt x="149068" y="16670"/>
                      </a:cubicBezTo>
                      <a:cubicBezTo>
                        <a:pt x="161266" y="22213"/>
                        <a:pt x="188712" y="31080"/>
                        <a:pt x="194811" y="25538"/>
                      </a:cubicBezTo>
                      <a:cubicBezTo>
                        <a:pt x="200911" y="19995"/>
                        <a:pt x="196475" y="16116"/>
                        <a:pt x="209505" y="14730"/>
                      </a:cubicBezTo>
                      <a:cubicBezTo>
                        <a:pt x="222535" y="13345"/>
                        <a:pt x="244159" y="13899"/>
                        <a:pt x="249704" y="16116"/>
                      </a:cubicBezTo>
                      <a:cubicBezTo>
                        <a:pt x="255248" y="18333"/>
                        <a:pt x="263011" y="23044"/>
                        <a:pt x="268279" y="16116"/>
                      </a:cubicBezTo>
                      <a:cubicBezTo>
                        <a:pt x="273546" y="9188"/>
                        <a:pt x="276318" y="2260"/>
                        <a:pt x="296833" y="3923"/>
                      </a:cubicBezTo>
                      <a:lnTo>
                        <a:pt x="296833" y="3923"/>
                      </a:lnTo>
                      <a:cubicBezTo>
                        <a:pt x="298774" y="6694"/>
                        <a:pt x="300715" y="8911"/>
                        <a:pt x="302656" y="10574"/>
                      </a:cubicBezTo>
                      <a:cubicBezTo>
                        <a:pt x="309309" y="15839"/>
                        <a:pt x="314299" y="21381"/>
                        <a:pt x="311527" y="22213"/>
                      </a:cubicBezTo>
                      <a:cubicBezTo>
                        <a:pt x="308755" y="23044"/>
                        <a:pt x="311527" y="29972"/>
                        <a:pt x="310973" y="36069"/>
                      </a:cubicBezTo>
                      <a:cubicBezTo>
                        <a:pt x="310695" y="40502"/>
                        <a:pt x="317349" y="40502"/>
                        <a:pt x="322616" y="38563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716" name="Freeform 3715">
                  <a:extLst>
                    <a:ext uri="{FF2B5EF4-FFF2-40B4-BE49-F238E27FC236}">
                      <a16:creationId xmlns:a16="http://schemas.microsoft.com/office/drawing/2014/main" id="{D5ABB5F1-5A52-8525-737C-C147B9DFA39D}"/>
                    </a:ext>
                  </a:extLst>
                </p:cNvPr>
                <p:cNvSpPr/>
                <p:nvPr/>
              </p:nvSpPr>
              <p:spPr>
                <a:xfrm>
                  <a:off x="5798787" y="3783288"/>
                  <a:ext cx="83498" cy="167255"/>
                </a:xfrm>
                <a:custGeom>
                  <a:avLst/>
                  <a:gdLst>
                    <a:gd name="connsiteX0" fmla="*/ 78752 w 83498"/>
                    <a:gd name="connsiteY0" fmla="*/ 63889 h 167255"/>
                    <a:gd name="connsiteX1" fmla="*/ 67663 w 83498"/>
                    <a:gd name="connsiteY1" fmla="*/ 78854 h 167255"/>
                    <a:gd name="connsiteX2" fmla="*/ 62396 w 83498"/>
                    <a:gd name="connsiteY2" fmla="*/ 91047 h 167255"/>
                    <a:gd name="connsiteX3" fmla="*/ 55465 w 83498"/>
                    <a:gd name="connsiteY3" fmla="*/ 99084 h 167255"/>
                    <a:gd name="connsiteX4" fmla="*/ 51861 w 83498"/>
                    <a:gd name="connsiteY4" fmla="*/ 125133 h 167255"/>
                    <a:gd name="connsiteX5" fmla="*/ 54356 w 83498"/>
                    <a:gd name="connsiteY5" fmla="*/ 163653 h 167255"/>
                    <a:gd name="connsiteX6" fmla="*/ 48811 w 83498"/>
                    <a:gd name="connsiteY6" fmla="*/ 163099 h 167255"/>
                    <a:gd name="connsiteX7" fmla="*/ 30236 w 83498"/>
                    <a:gd name="connsiteY7" fmla="*/ 166424 h 167255"/>
                    <a:gd name="connsiteX8" fmla="*/ 26910 w 83498"/>
                    <a:gd name="connsiteY8" fmla="*/ 167256 h 167255"/>
                    <a:gd name="connsiteX9" fmla="*/ 21365 w 83498"/>
                    <a:gd name="connsiteY9" fmla="*/ 148966 h 167255"/>
                    <a:gd name="connsiteX10" fmla="*/ 24414 w 83498"/>
                    <a:gd name="connsiteY10" fmla="*/ 102132 h 167255"/>
                    <a:gd name="connsiteX11" fmla="*/ 18315 w 83498"/>
                    <a:gd name="connsiteY11" fmla="*/ 85782 h 167255"/>
                    <a:gd name="connsiteX12" fmla="*/ 15820 w 83498"/>
                    <a:gd name="connsiteY12" fmla="*/ 69155 h 167255"/>
                    <a:gd name="connsiteX13" fmla="*/ 1959 w 83498"/>
                    <a:gd name="connsiteY13" fmla="*/ 56407 h 167255"/>
                    <a:gd name="connsiteX14" fmla="*/ 4177 w 83498"/>
                    <a:gd name="connsiteY14" fmla="*/ 40334 h 167255"/>
                    <a:gd name="connsiteX15" fmla="*/ 12771 w 83498"/>
                    <a:gd name="connsiteY15" fmla="*/ 27586 h 167255"/>
                    <a:gd name="connsiteX16" fmla="*/ 41603 w 83498"/>
                    <a:gd name="connsiteY16" fmla="*/ 22321 h 167255"/>
                    <a:gd name="connsiteX17" fmla="*/ 41048 w 83498"/>
                    <a:gd name="connsiteY17" fmla="*/ 7911 h 167255"/>
                    <a:gd name="connsiteX18" fmla="*/ 56574 w 83498"/>
                    <a:gd name="connsiteY18" fmla="*/ 1814 h 167255"/>
                    <a:gd name="connsiteX19" fmla="*/ 76257 w 83498"/>
                    <a:gd name="connsiteY19" fmla="*/ 14562 h 167255"/>
                    <a:gd name="connsiteX20" fmla="*/ 76812 w 83498"/>
                    <a:gd name="connsiteY20" fmla="*/ 18995 h 167255"/>
                    <a:gd name="connsiteX21" fmla="*/ 78752 w 83498"/>
                    <a:gd name="connsiteY21" fmla="*/ 33129 h 167255"/>
                    <a:gd name="connsiteX22" fmla="*/ 78752 w 83498"/>
                    <a:gd name="connsiteY22" fmla="*/ 63612 h 1672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83498" h="167255">
                      <a:moveTo>
                        <a:pt x="78752" y="63889"/>
                      </a:moveTo>
                      <a:cubicBezTo>
                        <a:pt x="70990" y="69709"/>
                        <a:pt x="69327" y="73866"/>
                        <a:pt x="67663" y="78854"/>
                      </a:cubicBezTo>
                      <a:cubicBezTo>
                        <a:pt x="65722" y="83842"/>
                        <a:pt x="66831" y="89939"/>
                        <a:pt x="62396" y="91047"/>
                      </a:cubicBezTo>
                      <a:cubicBezTo>
                        <a:pt x="57960" y="92156"/>
                        <a:pt x="54633" y="92987"/>
                        <a:pt x="55465" y="99084"/>
                      </a:cubicBezTo>
                      <a:cubicBezTo>
                        <a:pt x="56296" y="105458"/>
                        <a:pt x="49920" y="116820"/>
                        <a:pt x="51861" y="125133"/>
                      </a:cubicBezTo>
                      <a:cubicBezTo>
                        <a:pt x="54079" y="133447"/>
                        <a:pt x="54356" y="163653"/>
                        <a:pt x="54356" y="163653"/>
                      </a:cubicBezTo>
                      <a:cubicBezTo>
                        <a:pt x="52415" y="163376"/>
                        <a:pt x="50752" y="163099"/>
                        <a:pt x="48811" y="163099"/>
                      </a:cubicBezTo>
                      <a:cubicBezTo>
                        <a:pt x="42712" y="163099"/>
                        <a:pt x="36058" y="164762"/>
                        <a:pt x="30236" y="166424"/>
                      </a:cubicBezTo>
                      <a:cubicBezTo>
                        <a:pt x="29128" y="166702"/>
                        <a:pt x="28019" y="166979"/>
                        <a:pt x="26910" y="167256"/>
                      </a:cubicBezTo>
                      <a:cubicBezTo>
                        <a:pt x="26910" y="167256"/>
                        <a:pt x="22197" y="153677"/>
                        <a:pt x="21365" y="148966"/>
                      </a:cubicBezTo>
                      <a:cubicBezTo>
                        <a:pt x="20533" y="143978"/>
                        <a:pt x="23583" y="111277"/>
                        <a:pt x="24414" y="102132"/>
                      </a:cubicBezTo>
                      <a:cubicBezTo>
                        <a:pt x="25246" y="92987"/>
                        <a:pt x="20811" y="89107"/>
                        <a:pt x="18315" y="85782"/>
                      </a:cubicBezTo>
                      <a:cubicBezTo>
                        <a:pt x="15820" y="82456"/>
                        <a:pt x="16097" y="77745"/>
                        <a:pt x="15820" y="69155"/>
                      </a:cubicBezTo>
                      <a:cubicBezTo>
                        <a:pt x="15820" y="60564"/>
                        <a:pt x="9167" y="62781"/>
                        <a:pt x="1959" y="56407"/>
                      </a:cubicBezTo>
                      <a:cubicBezTo>
                        <a:pt x="-1923" y="53082"/>
                        <a:pt x="572" y="46431"/>
                        <a:pt x="4177" y="40334"/>
                      </a:cubicBezTo>
                      <a:cubicBezTo>
                        <a:pt x="7503" y="34792"/>
                        <a:pt x="11662" y="29526"/>
                        <a:pt x="12771" y="27586"/>
                      </a:cubicBezTo>
                      <a:cubicBezTo>
                        <a:pt x="15266" y="23430"/>
                        <a:pt x="37722" y="23984"/>
                        <a:pt x="41603" y="22321"/>
                      </a:cubicBezTo>
                      <a:cubicBezTo>
                        <a:pt x="45484" y="20381"/>
                        <a:pt x="43821" y="11513"/>
                        <a:pt x="41048" y="7911"/>
                      </a:cubicBezTo>
                      <a:cubicBezTo>
                        <a:pt x="41048" y="7911"/>
                        <a:pt x="49088" y="-4560"/>
                        <a:pt x="56574" y="1814"/>
                      </a:cubicBezTo>
                      <a:cubicBezTo>
                        <a:pt x="62673" y="6802"/>
                        <a:pt x="73208" y="9296"/>
                        <a:pt x="76257" y="14562"/>
                      </a:cubicBezTo>
                      <a:cubicBezTo>
                        <a:pt x="77089" y="15947"/>
                        <a:pt x="77366" y="17333"/>
                        <a:pt x="76812" y="18995"/>
                      </a:cubicBezTo>
                      <a:cubicBezTo>
                        <a:pt x="74871" y="27586"/>
                        <a:pt x="74039" y="25369"/>
                        <a:pt x="78752" y="33129"/>
                      </a:cubicBezTo>
                      <a:cubicBezTo>
                        <a:pt x="83465" y="41165"/>
                        <a:pt x="86515" y="57793"/>
                        <a:pt x="78752" y="63612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717" name="Freeform 3716">
                  <a:extLst>
                    <a:ext uri="{FF2B5EF4-FFF2-40B4-BE49-F238E27FC236}">
                      <a16:creationId xmlns:a16="http://schemas.microsoft.com/office/drawing/2014/main" id="{5543418E-5BBC-1645-727D-3296850ED02A}"/>
                    </a:ext>
                  </a:extLst>
                </p:cNvPr>
                <p:cNvSpPr/>
                <p:nvPr/>
              </p:nvSpPr>
              <p:spPr>
                <a:xfrm>
                  <a:off x="5543442" y="3067770"/>
                  <a:ext cx="559211" cy="530967"/>
                </a:xfrm>
                <a:custGeom>
                  <a:avLst/>
                  <a:gdLst>
                    <a:gd name="connsiteX0" fmla="*/ 558657 w 559211"/>
                    <a:gd name="connsiteY0" fmla="*/ 403353 h 530967"/>
                    <a:gd name="connsiteX1" fmla="*/ 454694 w 559211"/>
                    <a:gd name="connsiteY1" fmla="*/ 468754 h 530967"/>
                    <a:gd name="connsiteX2" fmla="*/ 395643 w 559211"/>
                    <a:gd name="connsiteY2" fmla="*/ 515865 h 530967"/>
                    <a:gd name="connsiteX3" fmla="*/ 349623 w 559211"/>
                    <a:gd name="connsiteY3" fmla="*/ 528889 h 530967"/>
                    <a:gd name="connsiteX4" fmla="*/ 340197 w 559211"/>
                    <a:gd name="connsiteY4" fmla="*/ 530552 h 530967"/>
                    <a:gd name="connsiteX5" fmla="*/ 324949 w 559211"/>
                    <a:gd name="connsiteY5" fmla="*/ 528612 h 530967"/>
                    <a:gd name="connsiteX6" fmla="*/ 322176 w 559211"/>
                    <a:gd name="connsiteY6" fmla="*/ 512262 h 530967"/>
                    <a:gd name="connsiteX7" fmla="*/ 304711 w 559211"/>
                    <a:gd name="connsiteY7" fmla="*/ 500623 h 530967"/>
                    <a:gd name="connsiteX8" fmla="*/ 288076 w 559211"/>
                    <a:gd name="connsiteY8" fmla="*/ 495357 h 530967"/>
                    <a:gd name="connsiteX9" fmla="*/ 280314 w 559211"/>
                    <a:gd name="connsiteY9" fmla="*/ 488983 h 530967"/>
                    <a:gd name="connsiteX10" fmla="*/ 265898 w 559211"/>
                    <a:gd name="connsiteY10" fmla="*/ 483164 h 530967"/>
                    <a:gd name="connsiteX11" fmla="*/ 265898 w 559211"/>
                    <a:gd name="connsiteY11" fmla="*/ 470694 h 530967"/>
                    <a:gd name="connsiteX12" fmla="*/ 97340 w 559211"/>
                    <a:gd name="connsiteY12" fmla="*/ 360122 h 530967"/>
                    <a:gd name="connsiteX13" fmla="*/ 30 w 559211"/>
                    <a:gd name="connsiteY13" fmla="*/ 296107 h 530967"/>
                    <a:gd name="connsiteX14" fmla="*/ 30 w 559211"/>
                    <a:gd name="connsiteY14" fmla="*/ 284190 h 530967"/>
                    <a:gd name="connsiteX15" fmla="*/ 30 w 559211"/>
                    <a:gd name="connsiteY15" fmla="*/ 258141 h 530967"/>
                    <a:gd name="connsiteX16" fmla="*/ 22763 w 559211"/>
                    <a:gd name="connsiteY16" fmla="*/ 235140 h 530967"/>
                    <a:gd name="connsiteX17" fmla="*/ 45774 w 559211"/>
                    <a:gd name="connsiteY17" fmla="*/ 228212 h 530967"/>
                    <a:gd name="connsiteX18" fmla="*/ 57418 w 559211"/>
                    <a:gd name="connsiteY18" fmla="*/ 222392 h 530967"/>
                    <a:gd name="connsiteX19" fmla="*/ 80983 w 559211"/>
                    <a:gd name="connsiteY19" fmla="*/ 219621 h 530967"/>
                    <a:gd name="connsiteX20" fmla="*/ 102607 w 559211"/>
                    <a:gd name="connsiteY20" fmla="*/ 201885 h 530967"/>
                    <a:gd name="connsiteX21" fmla="*/ 135320 w 559211"/>
                    <a:gd name="connsiteY21" fmla="*/ 189415 h 530967"/>
                    <a:gd name="connsiteX22" fmla="*/ 132548 w 559211"/>
                    <a:gd name="connsiteY22" fmla="*/ 181933 h 530967"/>
                    <a:gd name="connsiteX23" fmla="*/ 133380 w 559211"/>
                    <a:gd name="connsiteY23" fmla="*/ 176390 h 530967"/>
                    <a:gd name="connsiteX24" fmla="*/ 131162 w 559211"/>
                    <a:gd name="connsiteY24" fmla="*/ 168908 h 530967"/>
                    <a:gd name="connsiteX25" fmla="*/ 145578 w 559211"/>
                    <a:gd name="connsiteY25" fmla="*/ 164474 h 530967"/>
                    <a:gd name="connsiteX26" fmla="*/ 154727 w 559211"/>
                    <a:gd name="connsiteY26" fmla="*/ 155883 h 530967"/>
                    <a:gd name="connsiteX27" fmla="*/ 199084 w 559211"/>
                    <a:gd name="connsiteY27" fmla="*/ 151449 h 530967"/>
                    <a:gd name="connsiteX28" fmla="*/ 206015 w 559211"/>
                    <a:gd name="connsiteY28" fmla="*/ 142027 h 530967"/>
                    <a:gd name="connsiteX29" fmla="*/ 199084 w 559211"/>
                    <a:gd name="connsiteY29" fmla="*/ 133436 h 530967"/>
                    <a:gd name="connsiteX30" fmla="*/ 189935 w 559211"/>
                    <a:gd name="connsiteY30" fmla="*/ 112098 h 530967"/>
                    <a:gd name="connsiteX31" fmla="*/ 191044 w 559211"/>
                    <a:gd name="connsiteY31" fmla="*/ 86603 h 530967"/>
                    <a:gd name="connsiteX32" fmla="*/ 172470 w 559211"/>
                    <a:gd name="connsiteY32" fmla="*/ 59722 h 530967"/>
                    <a:gd name="connsiteX33" fmla="*/ 176351 w 559211"/>
                    <a:gd name="connsiteY33" fmla="*/ 58336 h 530967"/>
                    <a:gd name="connsiteX34" fmla="*/ 184668 w 559211"/>
                    <a:gd name="connsiteY34" fmla="*/ 56673 h 530967"/>
                    <a:gd name="connsiteX35" fmla="*/ 197421 w 559211"/>
                    <a:gd name="connsiteY35" fmla="*/ 52517 h 530967"/>
                    <a:gd name="connsiteX36" fmla="*/ 207956 w 559211"/>
                    <a:gd name="connsiteY36" fmla="*/ 45588 h 530967"/>
                    <a:gd name="connsiteX37" fmla="*/ 213500 w 559211"/>
                    <a:gd name="connsiteY37" fmla="*/ 41986 h 530967"/>
                    <a:gd name="connsiteX38" fmla="*/ 216273 w 559211"/>
                    <a:gd name="connsiteY38" fmla="*/ 39492 h 530967"/>
                    <a:gd name="connsiteX39" fmla="*/ 225422 w 559211"/>
                    <a:gd name="connsiteY39" fmla="*/ 39769 h 530967"/>
                    <a:gd name="connsiteX40" fmla="*/ 235402 w 559211"/>
                    <a:gd name="connsiteY40" fmla="*/ 36998 h 530967"/>
                    <a:gd name="connsiteX41" fmla="*/ 244828 w 559211"/>
                    <a:gd name="connsiteY41" fmla="*/ 30347 h 530967"/>
                    <a:gd name="connsiteX42" fmla="*/ 253422 w 559211"/>
                    <a:gd name="connsiteY42" fmla="*/ 22865 h 530967"/>
                    <a:gd name="connsiteX43" fmla="*/ 273383 w 559211"/>
                    <a:gd name="connsiteY43" fmla="*/ 17322 h 530967"/>
                    <a:gd name="connsiteX44" fmla="*/ 287522 w 559211"/>
                    <a:gd name="connsiteY44" fmla="*/ 16214 h 530967"/>
                    <a:gd name="connsiteX45" fmla="*/ 300552 w 559211"/>
                    <a:gd name="connsiteY45" fmla="*/ 15105 h 530967"/>
                    <a:gd name="connsiteX46" fmla="*/ 311364 w 559211"/>
                    <a:gd name="connsiteY46" fmla="*/ 14828 h 530967"/>
                    <a:gd name="connsiteX47" fmla="*/ 318295 w 559211"/>
                    <a:gd name="connsiteY47" fmla="*/ 9840 h 530967"/>
                    <a:gd name="connsiteX48" fmla="*/ 327721 w 559211"/>
                    <a:gd name="connsiteY48" fmla="*/ 10671 h 530967"/>
                    <a:gd name="connsiteX49" fmla="*/ 336592 w 559211"/>
                    <a:gd name="connsiteY49" fmla="*/ 8454 h 530967"/>
                    <a:gd name="connsiteX50" fmla="*/ 347682 w 559211"/>
                    <a:gd name="connsiteY50" fmla="*/ 6514 h 530967"/>
                    <a:gd name="connsiteX51" fmla="*/ 359880 w 559211"/>
                    <a:gd name="connsiteY51" fmla="*/ 5683 h 530967"/>
                    <a:gd name="connsiteX52" fmla="*/ 377623 w 559211"/>
                    <a:gd name="connsiteY52" fmla="*/ 12611 h 530967"/>
                    <a:gd name="connsiteX53" fmla="*/ 383722 w 559211"/>
                    <a:gd name="connsiteY53" fmla="*/ 11780 h 530967"/>
                    <a:gd name="connsiteX54" fmla="*/ 389544 w 559211"/>
                    <a:gd name="connsiteY54" fmla="*/ 9840 h 530967"/>
                    <a:gd name="connsiteX55" fmla="*/ 390930 w 559211"/>
                    <a:gd name="connsiteY55" fmla="*/ 9009 h 530967"/>
                    <a:gd name="connsiteX56" fmla="*/ 395089 w 559211"/>
                    <a:gd name="connsiteY56" fmla="*/ 6237 h 530967"/>
                    <a:gd name="connsiteX57" fmla="*/ 402574 w 559211"/>
                    <a:gd name="connsiteY57" fmla="*/ 3189 h 530967"/>
                    <a:gd name="connsiteX58" fmla="*/ 409782 w 559211"/>
                    <a:gd name="connsiteY58" fmla="*/ 1803 h 530967"/>
                    <a:gd name="connsiteX59" fmla="*/ 416990 w 559211"/>
                    <a:gd name="connsiteY59" fmla="*/ 7623 h 530967"/>
                    <a:gd name="connsiteX60" fmla="*/ 430298 w 559211"/>
                    <a:gd name="connsiteY60" fmla="*/ 140 h 530967"/>
                    <a:gd name="connsiteX61" fmla="*/ 436951 w 559211"/>
                    <a:gd name="connsiteY61" fmla="*/ 4297 h 530967"/>
                    <a:gd name="connsiteX62" fmla="*/ 444991 w 559211"/>
                    <a:gd name="connsiteY62" fmla="*/ 8177 h 530967"/>
                    <a:gd name="connsiteX63" fmla="*/ 456912 w 559211"/>
                    <a:gd name="connsiteY63" fmla="*/ 5960 h 530967"/>
                    <a:gd name="connsiteX64" fmla="*/ 466615 w 559211"/>
                    <a:gd name="connsiteY64" fmla="*/ 3743 h 530967"/>
                    <a:gd name="connsiteX65" fmla="*/ 469665 w 559211"/>
                    <a:gd name="connsiteY65" fmla="*/ 2080 h 530967"/>
                    <a:gd name="connsiteX66" fmla="*/ 465506 w 559211"/>
                    <a:gd name="connsiteY66" fmla="*/ 10394 h 530967"/>
                    <a:gd name="connsiteX67" fmla="*/ 459407 w 559211"/>
                    <a:gd name="connsiteY67" fmla="*/ 25913 h 530967"/>
                    <a:gd name="connsiteX68" fmla="*/ 460239 w 559211"/>
                    <a:gd name="connsiteY68" fmla="*/ 73301 h 530967"/>
                    <a:gd name="connsiteX69" fmla="*/ 441387 w 559211"/>
                    <a:gd name="connsiteY69" fmla="*/ 107387 h 530967"/>
                    <a:gd name="connsiteX70" fmla="*/ 460239 w 559211"/>
                    <a:gd name="connsiteY70" fmla="*/ 133436 h 530967"/>
                    <a:gd name="connsiteX71" fmla="*/ 463843 w 559211"/>
                    <a:gd name="connsiteY71" fmla="*/ 144521 h 530967"/>
                    <a:gd name="connsiteX72" fmla="*/ 482695 w 559211"/>
                    <a:gd name="connsiteY72" fmla="*/ 160871 h 530967"/>
                    <a:gd name="connsiteX73" fmla="*/ 486576 w 559211"/>
                    <a:gd name="connsiteY73" fmla="*/ 183318 h 530967"/>
                    <a:gd name="connsiteX74" fmla="*/ 491844 w 559211"/>
                    <a:gd name="connsiteY74" fmla="*/ 211308 h 530967"/>
                    <a:gd name="connsiteX75" fmla="*/ 497943 w 559211"/>
                    <a:gd name="connsiteY75" fmla="*/ 226826 h 530967"/>
                    <a:gd name="connsiteX76" fmla="*/ 499606 w 559211"/>
                    <a:gd name="connsiteY76" fmla="*/ 253153 h 530967"/>
                    <a:gd name="connsiteX77" fmla="*/ 503765 w 559211"/>
                    <a:gd name="connsiteY77" fmla="*/ 275600 h 530967"/>
                    <a:gd name="connsiteX78" fmla="*/ 500438 w 559211"/>
                    <a:gd name="connsiteY78" fmla="*/ 293336 h 530967"/>
                    <a:gd name="connsiteX79" fmla="*/ 500715 w 559211"/>
                    <a:gd name="connsiteY79" fmla="*/ 317722 h 530967"/>
                    <a:gd name="connsiteX80" fmla="*/ 491289 w 559211"/>
                    <a:gd name="connsiteY80" fmla="*/ 327976 h 530967"/>
                    <a:gd name="connsiteX81" fmla="*/ 502933 w 559211"/>
                    <a:gd name="connsiteY81" fmla="*/ 345712 h 530967"/>
                    <a:gd name="connsiteX82" fmla="*/ 510696 w 559211"/>
                    <a:gd name="connsiteY82" fmla="*/ 372315 h 530967"/>
                    <a:gd name="connsiteX83" fmla="*/ 533152 w 559211"/>
                    <a:gd name="connsiteY83" fmla="*/ 376472 h 530967"/>
                    <a:gd name="connsiteX84" fmla="*/ 557271 w 559211"/>
                    <a:gd name="connsiteY84" fmla="*/ 401967 h 530967"/>
                    <a:gd name="connsiteX85" fmla="*/ 559212 w 559211"/>
                    <a:gd name="connsiteY85" fmla="*/ 404461 h 5309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</a:cxnLst>
                  <a:rect l="l" t="t" r="r" b="b"/>
                  <a:pathLst>
                    <a:path w="559211" h="530967">
                      <a:moveTo>
                        <a:pt x="558657" y="403353"/>
                      </a:moveTo>
                      <a:cubicBezTo>
                        <a:pt x="542300" y="413606"/>
                        <a:pt x="476873" y="454620"/>
                        <a:pt x="454694" y="468754"/>
                      </a:cubicBezTo>
                      <a:cubicBezTo>
                        <a:pt x="429189" y="484827"/>
                        <a:pt x="403960" y="508659"/>
                        <a:pt x="395643" y="515865"/>
                      </a:cubicBezTo>
                      <a:cubicBezTo>
                        <a:pt x="388435" y="522238"/>
                        <a:pt x="358771" y="527504"/>
                        <a:pt x="349623" y="528889"/>
                      </a:cubicBezTo>
                      <a:cubicBezTo>
                        <a:pt x="347959" y="525286"/>
                        <a:pt x="342969" y="529166"/>
                        <a:pt x="340197" y="530552"/>
                      </a:cubicBezTo>
                      <a:cubicBezTo>
                        <a:pt x="336592" y="532214"/>
                        <a:pt x="329662" y="528335"/>
                        <a:pt x="324949" y="528612"/>
                      </a:cubicBezTo>
                      <a:cubicBezTo>
                        <a:pt x="319958" y="528612"/>
                        <a:pt x="321899" y="517804"/>
                        <a:pt x="322176" y="512262"/>
                      </a:cubicBezTo>
                      <a:cubicBezTo>
                        <a:pt x="322176" y="506719"/>
                        <a:pt x="308869" y="504225"/>
                        <a:pt x="304711" y="500623"/>
                      </a:cubicBezTo>
                      <a:cubicBezTo>
                        <a:pt x="300552" y="497020"/>
                        <a:pt x="291958" y="495357"/>
                        <a:pt x="288076" y="495357"/>
                      </a:cubicBezTo>
                      <a:cubicBezTo>
                        <a:pt x="284195" y="495357"/>
                        <a:pt x="281146" y="491755"/>
                        <a:pt x="280314" y="488983"/>
                      </a:cubicBezTo>
                      <a:cubicBezTo>
                        <a:pt x="279482" y="485935"/>
                        <a:pt x="268670" y="483441"/>
                        <a:pt x="265898" y="483164"/>
                      </a:cubicBezTo>
                      <a:cubicBezTo>
                        <a:pt x="263125" y="482887"/>
                        <a:pt x="265898" y="470694"/>
                        <a:pt x="265898" y="470694"/>
                      </a:cubicBezTo>
                      <a:lnTo>
                        <a:pt x="97340" y="360122"/>
                      </a:lnTo>
                      <a:lnTo>
                        <a:pt x="30" y="296107"/>
                      </a:lnTo>
                      <a:cubicBezTo>
                        <a:pt x="30" y="296107"/>
                        <a:pt x="30" y="290841"/>
                        <a:pt x="30" y="284190"/>
                      </a:cubicBezTo>
                      <a:cubicBezTo>
                        <a:pt x="30" y="274768"/>
                        <a:pt x="30" y="262298"/>
                        <a:pt x="30" y="258141"/>
                      </a:cubicBezTo>
                      <a:cubicBezTo>
                        <a:pt x="-801" y="250936"/>
                        <a:pt x="15833" y="240128"/>
                        <a:pt x="22763" y="235140"/>
                      </a:cubicBezTo>
                      <a:cubicBezTo>
                        <a:pt x="29694" y="230152"/>
                        <a:pt x="39120" y="229597"/>
                        <a:pt x="45774" y="228212"/>
                      </a:cubicBezTo>
                      <a:cubicBezTo>
                        <a:pt x="52705" y="226826"/>
                        <a:pt x="53259" y="226549"/>
                        <a:pt x="57418" y="222392"/>
                      </a:cubicBezTo>
                      <a:cubicBezTo>
                        <a:pt x="61576" y="217958"/>
                        <a:pt x="74052" y="221284"/>
                        <a:pt x="80983" y="219621"/>
                      </a:cubicBezTo>
                      <a:cubicBezTo>
                        <a:pt x="87914" y="217958"/>
                        <a:pt x="97340" y="207428"/>
                        <a:pt x="102607" y="201885"/>
                      </a:cubicBezTo>
                      <a:cubicBezTo>
                        <a:pt x="108151" y="196343"/>
                        <a:pt x="124785" y="192740"/>
                        <a:pt x="135320" y="189415"/>
                      </a:cubicBezTo>
                      <a:cubicBezTo>
                        <a:pt x="145856" y="185812"/>
                        <a:pt x="136984" y="181933"/>
                        <a:pt x="132548" y="181933"/>
                      </a:cubicBezTo>
                      <a:cubicBezTo>
                        <a:pt x="128112" y="181933"/>
                        <a:pt x="130330" y="177776"/>
                        <a:pt x="133380" y="176390"/>
                      </a:cubicBezTo>
                      <a:cubicBezTo>
                        <a:pt x="136152" y="175282"/>
                        <a:pt x="131716" y="172510"/>
                        <a:pt x="131162" y="168908"/>
                      </a:cubicBezTo>
                      <a:cubicBezTo>
                        <a:pt x="130608" y="165305"/>
                        <a:pt x="139756" y="164751"/>
                        <a:pt x="145578" y="164474"/>
                      </a:cubicBezTo>
                      <a:cubicBezTo>
                        <a:pt x="151400" y="164197"/>
                        <a:pt x="151400" y="163365"/>
                        <a:pt x="154727" y="155883"/>
                      </a:cubicBezTo>
                      <a:cubicBezTo>
                        <a:pt x="158054" y="148678"/>
                        <a:pt x="192708" y="150895"/>
                        <a:pt x="199084" y="151449"/>
                      </a:cubicBezTo>
                      <a:cubicBezTo>
                        <a:pt x="205461" y="152280"/>
                        <a:pt x="203520" y="145629"/>
                        <a:pt x="206015" y="142027"/>
                      </a:cubicBezTo>
                      <a:cubicBezTo>
                        <a:pt x="208510" y="138424"/>
                        <a:pt x="200471" y="136208"/>
                        <a:pt x="199084" y="133436"/>
                      </a:cubicBezTo>
                      <a:cubicBezTo>
                        <a:pt x="197698" y="130665"/>
                        <a:pt x="193540" y="118195"/>
                        <a:pt x="189935" y="112098"/>
                      </a:cubicBezTo>
                      <a:cubicBezTo>
                        <a:pt x="186332" y="106001"/>
                        <a:pt x="189104" y="97133"/>
                        <a:pt x="191044" y="86603"/>
                      </a:cubicBezTo>
                      <a:cubicBezTo>
                        <a:pt x="193262" y="76072"/>
                        <a:pt x="172470" y="59722"/>
                        <a:pt x="172470" y="59722"/>
                      </a:cubicBezTo>
                      <a:cubicBezTo>
                        <a:pt x="173856" y="59168"/>
                        <a:pt x="175242" y="58613"/>
                        <a:pt x="176351" y="58336"/>
                      </a:cubicBezTo>
                      <a:cubicBezTo>
                        <a:pt x="179124" y="57505"/>
                        <a:pt x="181896" y="56950"/>
                        <a:pt x="184668" y="56673"/>
                      </a:cubicBezTo>
                      <a:cubicBezTo>
                        <a:pt x="189381" y="56119"/>
                        <a:pt x="193262" y="54734"/>
                        <a:pt x="197421" y="52517"/>
                      </a:cubicBezTo>
                      <a:cubicBezTo>
                        <a:pt x="201025" y="50300"/>
                        <a:pt x="204352" y="47806"/>
                        <a:pt x="207956" y="45588"/>
                      </a:cubicBezTo>
                      <a:cubicBezTo>
                        <a:pt x="209897" y="44480"/>
                        <a:pt x="212114" y="43649"/>
                        <a:pt x="213500" y="41986"/>
                      </a:cubicBezTo>
                      <a:cubicBezTo>
                        <a:pt x="214332" y="40878"/>
                        <a:pt x="214609" y="39769"/>
                        <a:pt x="216273" y="39492"/>
                      </a:cubicBezTo>
                      <a:cubicBezTo>
                        <a:pt x="219045" y="38660"/>
                        <a:pt x="222649" y="39492"/>
                        <a:pt x="225422" y="39769"/>
                      </a:cubicBezTo>
                      <a:cubicBezTo>
                        <a:pt x="229303" y="40323"/>
                        <a:pt x="232352" y="38937"/>
                        <a:pt x="235402" y="36998"/>
                      </a:cubicBezTo>
                      <a:cubicBezTo>
                        <a:pt x="238729" y="35058"/>
                        <a:pt x="242056" y="33118"/>
                        <a:pt x="244828" y="30347"/>
                      </a:cubicBezTo>
                      <a:cubicBezTo>
                        <a:pt x="247600" y="27576"/>
                        <a:pt x="249818" y="24804"/>
                        <a:pt x="253422" y="22865"/>
                      </a:cubicBezTo>
                      <a:cubicBezTo>
                        <a:pt x="259522" y="19539"/>
                        <a:pt x="266730" y="18153"/>
                        <a:pt x="273383" y="17322"/>
                      </a:cubicBezTo>
                      <a:cubicBezTo>
                        <a:pt x="278096" y="16768"/>
                        <a:pt x="282809" y="16768"/>
                        <a:pt x="287522" y="16214"/>
                      </a:cubicBezTo>
                      <a:cubicBezTo>
                        <a:pt x="291958" y="15382"/>
                        <a:pt x="296116" y="15105"/>
                        <a:pt x="300552" y="15105"/>
                      </a:cubicBezTo>
                      <a:cubicBezTo>
                        <a:pt x="303879" y="15105"/>
                        <a:pt x="308592" y="17045"/>
                        <a:pt x="311364" y="14828"/>
                      </a:cubicBezTo>
                      <a:cubicBezTo>
                        <a:pt x="313859" y="12888"/>
                        <a:pt x="315246" y="10671"/>
                        <a:pt x="318295" y="9840"/>
                      </a:cubicBezTo>
                      <a:cubicBezTo>
                        <a:pt x="321622" y="9009"/>
                        <a:pt x="324672" y="9840"/>
                        <a:pt x="327721" y="10671"/>
                      </a:cubicBezTo>
                      <a:cubicBezTo>
                        <a:pt x="331048" y="11225"/>
                        <a:pt x="333543" y="10117"/>
                        <a:pt x="336592" y="8454"/>
                      </a:cubicBezTo>
                      <a:cubicBezTo>
                        <a:pt x="339919" y="6514"/>
                        <a:pt x="344078" y="7346"/>
                        <a:pt x="347682" y="6514"/>
                      </a:cubicBezTo>
                      <a:cubicBezTo>
                        <a:pt x="352117" y="5406"/>
                        <a:pt x="355722" y="5129"/>
                        <a:pt x="359880" y="5683"/>
                      </a:cubicBezTo>
                      <a:cubicBezTo>
                        <a:pt x="366534" y="6514"/>
                        <a:pt x="371524" y="10394"/>
                        <a:pt x="377623" y="12611"/>
                      </a:cubicBezTo>
                      <a:cubicBezTo>
                        <a:pt x="379287" y="13442"/>
                        <a:pt x="381782" y="12057"/>
                        <a:pt x="383722" y="11780"/>
                      </a:cubicBezTo>
                      <a:cubicBezTo>
                        <a:pt x="385663" y="11225"/>
                        <a:pt x="387881" y="10671"/>
                        <a:pt x="389544" y="9840"/>
                      </a:cubicBezTo>
                      <a:cubicBezTo>
                        <a:pt x="389544" y="9840"/>
                        <a:pt x="390653" y="9009"/>
                        <a:pt x="390930" y="9009"/>
                      </a:cubicBezTo>
                      <a:cubicBezTo>
                        <a:pt x="392871" y="7900"/>
                        <a:pt x="393148" y="7068"/>
                        <a:pt x="395089" y="6237"/>
                      </a:cubicBezTo>
                      <a:cubicBezTo>
                        <a:pt x="397584" y="5129"/>
                        <a:pt x="400079" y="4020"/>
                        <a:pt x="402574" y="3189"/>
                      </a:cubicBezTo>
                      <a:cubicBezTo>
                        <a:pt x="404792" y="2358"/>
                        <a:pt x="407287" y="1249"/>
                        <a:pt x="409782" y="1803"/>
                      </a:cubicBezTo>
                      <a:cubicBezTo>
                        <a:pt x="413109" y="2358"/>
                        <a:pt x="413664" y="7068"/>
                        <a:pt x="416990" y="7623"/>
                      </a:cubicBezTo>
                      <a:cubicBezTo>
                        <a:pt x="422812" y="9009"/>
                        <a:pt x="425307" y="1526"/>
                        <a:pt x="430298" y="140"/>
                      </a:cubicBezTo>
                      <a:cubicBezTo>
                        <a:pt x="433347" y="-691"/>
                        <a:pt x="435011" y="2358"/>
                        <a:pt x="436951" y="4297"/>
                      </a:cubicBezTo>
                      <a:cubicBezTo>
                        <a:pt x="439169" y="6514"/>
                        <a:pt x="441941" y="8454"/>
                        <a:pt x="444991" y="8177"/>
                      </a:cubicBezTo>
                      <a:cubicBezTo>
                        <a:pt x="448872" y="8177"/>
                        <a:pt x="453031" y="6791"/>
                        <a:pt x="456912" y="5960"/>
                      </a:cubicBezTo>
                      <a:cubicBezTo>
                        <a:pt x="460239" y="5406"/>
                        <a:pt x="463566" y="5129"/>
                        <a:pt x="466615" y="3743"/>
                      </a:cubicBezTo>
                      <a:cubicBezTo>
                        <a:pt x="467724" y="3189"/>
                        <a:pt x="468556" y="2635"/>
                        <a:pt x="469665" y="2080"/>
                      </a:cubicBezTo>
                      <a:cubicBezTo>
                        <a:pt x="469665" y="2358"/>
                        <a:pt x="468833" y="5683"/>
                        <a:pt x="465506" y="10394"/>
                      </a:cubicBezTo>
                      <a:cubicBezTo>
                        <a:pt x="461902" y="15660"/>
                        <a:pt x="456080" y="13997"/>
                        <a:pt x="459407" y="25913"/>
                      </a:cubicBezTo>
                      <a:cubicBezTo>
                        <a:pt x="462734" y="37829"/>
                        <a:pt x="467724" y="62493"/>
                        <a:pt x="460239" y="73301"/>
                      </a:cubicBezTo>
                      <a:cubicBezTo>
                        <a:pt x="452754" y="84108"/>
                        <a:pt x="429189" y="90482"/>
                        <a:pt x="441387" y="107387"/>
                      </a:cubicBezTo>
                      <a:cubicBezTo>
                        <a:pt x="453585" y="124291"/>
                        <a:pt x="460239" y="130111"/>
                        <a:pt x="460239" y="133436"/>
                      </a:cubicBezTo>
                      <a:cubicBezTo>
                        <a:pt x="460239" y="136762"/>
                        <a:pt x="455526" y="140364"/>
                        <a:pt x="463843" y="144521"/>
                      </a:cubicBezTo>
                      <a:cubicBezTo>
                        <a:pt x="471883" y="148401"/>
                        <a:pt x="482418" y="150618"/>
                        <a:pt x="482695" y="160871"/>
                      </a:cubicBezTo>
                      <a:cubicBezTo>
                        <a:pt x="482695" y="171125"/>
                        <a:pt x="482695" y="176113"/>
                        <a:pt x="486576" y="183318"/>
                      </a:cubicBezTo>
                      <a:cubicBezTo>
                        <a:pt x="490180" y="190523"/>
                        <a:pt x="491844" y="211308"/>
                        <a:pt x="491844" y="211308"/>
                      </a:cubicBezTo>
                      <a:cubicBezTo>
                        <a:pt x="486299" y="215187"/>
                        <a:pt x="493230" y="221561"/>
                        <a:pt x="497943" y="226826"/>
                      </a:cubicBezTo>
                      <a:cubicBezTo>
                        <a:pt x="502656" y="232369"/>
                        <a:pt x="499883" y="246502"/>
                        <a:pt x="499606" y="253153"/>
                      </a:cubicBezTo>
                      <a:cubicBezTo>
                        <a:pt x="499329" y="259527"/>
                        <a:pt x="501547" y="267009"/>
                        <a:pt x="503765" y="275600"/>
                      </a:cubicBezTo>
                      <a:cubicBezTo>
                        <a:pt x="505982" y="283913"/>
                        <a:pt x="504319" y="286130"/>
                        <a:pt x="500438" y="293336"/>
                      </a:cubicBezTo>
                      <a:cubicBezTo>
                        <a:pt x="496557" y="300541"/>
                        <a:pt x="500715" y="314397"/>
                        <a:pt x="500715" y="317722"/>
                      </a:cubicBezTo>
                      <a:cubicBezTo>
                        <a:pt x="500715" y="321048"/>
                        <a:pt x="495171" y="324650"/>
                        <a:pt x="491289" y="327976"/>
                      </a:cubicBezTo>
                      <a:cubicBezTo>
                        <a:pt x="487408" y="331024"/>
                        <a:pt x="497943" y="341000"/>
                        <a:pt x="502933" y="345712"/>
                      </a:cubicBezTo>
                      <a:cubicBezTo>
                        <a:pt x="507923" y="350700"/>
                        <a:pt x="508478" y="364833"/>
                        <a:pt x="510696" y="372315"/>
                      </a:cubicBezTo>
                      <a:cubicBezTo>
                        <a:pt x="512913" y="379797"/>
                        <a:pt x="523171" y="376472"/>
                        <a:pt x="533152" y="376472"/>
                      </a:cubicBezTo>
                      <a:cubicBezTo>
                        <a:pt x="543132" y="376472"/>
                        <a:pt x="555053" y="393653"/>
                        <a:pt x="557271" y="401967"/>
                      </a:cubicBezTo>
                      <a:cubicBezTo>
                        <a:pt x="557271" y="402799"/>
                        <a:pt x="558103" y="403630"/>
                        <a:pt x="559212" y="404461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718" name="Freeform 3717">
                  <a:extLst>
                    <a:ext uri="{FF2B5EF4-FFF2-40B4-BE49-F238E27FC236}">
                      <a16:creationId xmlns:a16="http://schemas.microsoft.com/office/drawing/2014/main" id="{299D66D7-38CE-1D9F-8CFD-3D7044C9E2E1}"/>
                    </a:ext>
                  </a:extLst>
                </p:cNvPr>
                <p:cNvSpPr/>
                <p:nvPr/>
              </p:nvSpPr>
              <p:spPr>
                <a:xfrm>
                  <a:off x="5981110" y="3059319"/>
                  <a:ext cx="108359" cy="218649"/>
                </a:xfrm>
                <a:custGeom>
                  <a:avLst/>
                  <a:gdLst>
                    <a:gd name="connsiteX0" fmla="*/ 107959 w 108359"/>
                    <a:gd name="connsiteY0" fmla="*/ 151031 h 218649"/>
                    <a:gd name="connsiteX1" fmla="*/ 77186 w 108359"/>
                    <a:gd name="connsiteY1" fmla="*/ 171539 h 218649"/>
                    <a:gd name="connsiteX2" fmla="*/ 74414 w 108359"/>
                    <a:gd name="connsiteY2" fmla="*/ 197311 h 218649"/>
                    <a:gd name="connsiteX3" fmla="*/ 53899 w 108359"/>
                    <a:gd name="connsiteY3" fmla="*/ 218649 h 218649"/>
                    <a:gd name="connsiteX4" fmla="*/ 48631 w 108359"/>
                    <a:gd name="connsiteY4" fmla="*/ 190660 h 218649"/>
                    <a:gd name="connsiteX5" fmla="*/ 44750 w 108359"/>
                    <a:gd name="connsiteY5" fmla="*/ 168213 h 218649"/>
                    <a:gd name="connsiteX6" fmla="*/ 25898 w 108359"/>
                    <a:gd name="connsiteY6" fmla="*/ 151863 h 218649"/>
                    <a:gd name="connsiteX7" fmla="*/ 22294 w 108359"/>
                    <a:gd name="connsiteY7" fmla="*/ 140778 h 218649"/>
                    <a:gd name="connsiteX8" fmla="*/ 3442 w 108359"/>
                    <a:gd name="connsiteY8" fmla="*/ 114729 h 218649"/>
                    <a:gd name="connsiteX9" fmla="*/ 22294 w 108359"/>
                    <a:gd name="connsiteY9" fmla="*/ 80642 h 218649"/>
                    <a:gd name="connsiteX10" fmla="*/ 21462 w 108359"/>
                    <a:gd name="connsiteY10" fmla="*/ 33255 h 218649"/>
                    <a:gd name="connsiteX11" fmla="*/ 27561 w 108359"/>
                    <a:gd name="connsiteY11" fmla="*/ 17736 h 218649"/>
                    <a:gd name="connsiteX12" fmla="*/ 31720 w 108359"/>
                    <a:gd name="connsiteY12" fmla="*/ 9422 h 218649"/>
                    <a:gd name="connsiteX13" fmla="*/ 31720 w 108359"/>
                    <a:gd name="connsiteY13" fmla="*/ 9422 h 218649"/>
                    <a:gd name="connsiteX14" fmla="*/ 36710 w 108359"/>
                    <a:gd name="connsiteY14" fmla="*/ 6651 h 218649"/>
                    <a:gd name="connsiteX15" fmla="*/ 43918 w 108359"/>
                    <a:gd name="connsiteY15" fmla="*/ 3326 h 218649"/>
                    <a:gd name="connsiteX16" fmla="*/ 61939 w 108359"/>
                    <a:gd name="connsiteY16" fmla="*/ 0 h 218649"/>
                    <a:gd name="connsiteX17" fmla="*/ 68038 w 108359"/>
                    <a:gd name="connsiteY17" fmla="*/ 2494 h 218649"/>
                    <a:gd name="connsiteX18" fmla="*/ 72473 w 108359"/>
                    <a:gd name="connsiteY18" fmla="*/ 7482 h 218649"/>
                    <a:gd name="connsiteX19" fmla="*/ 73028 w 108359"/>
                    <a:gd name="connsiteY19" fmla="*/ 14965 h 218649"/>
                    <a:gd name="connsiteX20" fmla="*/ 80790 w 108359"/>
                    <a:gd name="connsiteY20" fmla="*/ 14411 h 218649"/>
                    <a:gd name="connsiteX21" fmla="*/ 91048 w 108359"/>
                    <a:gd name="connsiteY21" fmla="*/ 7205 h 218649"/>
                    <a:gd name="connsiteX22" fmla="*/ 98256 w 108359"/>
                    <a:gd name="connsiteY22" fmla="*/ 13856 h 218649"/>
                    <a:gd name="connsiteX23" fmla="*/ 88553 w 108359"/>
                    <a:gd name="connsiteY23" fmla="*/ 27435 h 218649"/>
                    <a:gd name="connsiteX24" fmla="*/ 82454 w 108359"/>
                    <a:gd name="connsiteY24" fmla="*/ 38797 h 218649"/>
                    <a:gd name="connsiteX25" fmla="*/ 89662 w 108359"/>
                    <a:gd name="connsiteY25" fmla="*/ 52653 h 218649"/>
                    <a:gd name="connsiteX26" fmla="*/ 97424 w 108359"/>
                    <a:gd name="connsiteY26" fmla="*/ 64847 h 218649"/>
                    <a:gd name="connsiteX27" fmla="*/ 91325 w 108359"/>
                    <a:gd name="connsiteY27" fmla="*/ 75377 h 218649"/>
                    <a:gd name="connsiteX28" fmla="*/ 81068 w 108359"/>
                    <a:gd name="connsiteY28" fmla="*/ 86462 h 218649"/>
                    <a:gd name="connsiteX29" fmla="*/ 75523 w 108359"/>
                    <a:gd name="connsiteY29" fmla="*/ 108909 h 218649"/>
                    <a:gd name="connsiteX30" fmla="*/ 90216 w 108359"/>
                    <a:gd name="connsiteY30" fmla="*/ 112789 h 218649"/>
                    <a:gd name="connsiteX31" fmla="*/ 99088 w 108359"/>
                    <a:gd name="connsiteY31" fmla="*/ 122765 h 218649"/>
                    <a:gd name="connsiteX32" fmla="*/ 108237 w 108359"/>
                    <a:gd name="connsiteY32" fmla="*/ 127753 h 218649"/>
                    <a:gd name="connsiteX33" fmla="*/ 108237 w 108359"/>
                    <a:gd name="connsiteY33" fmla="*/ 150477 h 2186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</a:cxnLst>
                  <a:rect l="l" t="t" r="r" b="b"/>
                  <a:pathLst>
                    <a:path w="108359" h="218649">
                      <a:moveTo>
                        <a:pt x="107959" y="151031"/>
                      </a:moveTo>
                      <a:cubicBezTo>
                        <a:pt x="107405" y="151586"/>
                        <a:pt x="82731" y="168767"/>
                        <a:pt x="77186" y="171539"/>
                      </a:cubicBezTo>
                      <a:cubicBezTo>
                        <a:pt x="71642" y="174310"/>
                        <a:pt x="73859" y="188443"/>
                        <a:pt x="74414" y="197311"/>
                      </a:cubicBezTo>
                      <a:cubicBezTo>
                        <a:pt x="74968" y="206179"/>
                        <a:pt x="59443" y="215047"/>
                        <a:pt x="53899" y="218649"/>
                      </a:cubicBezTo>
                      <a:cubicBezTo>
                        <a:pt x="53899" y="218649"/>
                        <a:pt x="52235" y="197865"/>
                        <a:pt x="48631" y="190660"/>
                      </a:cubicBezTo>
                      <a:cubicBezTo>
                        <a:pt x="44750" y="183455"/>
                        <a:pt x="44750" y="178467"/>
                        <a:pt x="44750" y="168213"/>
                      </a:cubicBezTo>
                      <a:cubicBezTo>
                        <a:pt x="44750" y="157959"/>
                        <a:pt x="33938" y="156020"/>
                        <a:pt x="25898" y="151863"/>
                      </a:cubicBezTo>
                      <a:cubicBezTo>
                        <a:pt x="17858" y="147983"/>
                        <a:pt x="22294" y="144103"/>
                        <a:pt x="22294" y="140778"/>
                      </a:cubicBezTo>
                      <a:cubicBezTo>
                        <a:pt x="22294" y="137452"/>
                        <a:pt x="15640" y="131356"/>
                        <a:pt x="3442" y="114729"/>
                      </a:cubicBezTo>
                      <a:cubicBezTo>
                        <a:pt x="-8756" y="97824"/>
                        <a:pt x="14809" y="91450"/>
                        <a:pt x="22294" y="80642"/>
                      </a:cubicBezTo>
                      <a:cubicBezTo>
                        <a:pt x="29779" y="69835"/>
                        <a:pt x="24512" y="45171"/>
                        <a:pt x="21462" y="33255"/>
                      </a:cubicBezTo>
                      <a:cubicBezTo>
                        <a:pt x="18135" y="21339"/>
                        <a:pt x="23957" y="23001"/>
                        <a:pt x="27561" y="17736"/>
                      </a:cubicBezTo>
                      <a:cubicBezTo>
                        <a:pt x="30888" y="12748"/>
                        <a:pt x="31720" y="9699"/>
                        <a:pt x="31720" y="9422"/>
                      </a:cubicBezTo>
                      <a:lnTo>
                        <a:pt x="31720" y="9422"/>
                      </a:lnTo>
                      <a:cubicBezTo>
                        <a:pt x="33383" y="8314"/>
                        <a:pt x="34769" y="7482"/>
                        <a:pt x="36710" y="6651"/>
                      </a:cubicBezTo>
                      <a:cubicBezTo>
                        <a:pt x="39205" y="5819"/>
                        <a:pt x="41700" y="4711"/>
                        <a:pt x="43918" y="3326"/>
                      </a:cubicBezTo>
                      <a:cubicBezTo>
                        <a:pt x="48908" y="277"/>
                        <a:pt x="56117" y="0"/>
                        <a:pt x="61939" y="0"/>
                      </a:cubicBezTo>
                      <a:cubicBezTo>
                        <a:pt x="64434" y="0"/>
                        <a:pt x="66097" y="1109"/>
                        <a:pt x="68038" y="2494"/>
                      </a:cubicBezTo>
                      <a:cubicBezTo>
                        <a:pt x="69978" y="3880"/>
                        <a:pt x="72196" y="4988"/>
                        <a:pt x="72473" y="7482"/>
                      </a:cubicBezTo>
                      <a:cubicBezTo>
                        <a:pt x="72473" y="9422"/>
                        <a:pt x="71365" y="13302"/>
                        <a:pt x="73028" y="14965"/>
                      </a:cubicBezTo>
                      <a:cubicBezTo>
                        <a:pt x="74414" y="16350"/>
                        <a:pt x="79127" y="14965"/>
                        <a:pt x="80790" y="14411"/>
                      </a:cubicBezTo>
                      <a:cubicBezTo>
                        <a:pt x="83285" y="10808"/>
                        <a:pt x="86335" y="7482"/>
                        <a:pt x="91048" y="7205"/>
                      </a:cubicBezTo>
                      <a:cubicBezTo>
                        <a:pt x="95207" y="6928"/>
                        <a:pt x="99088" y="9422"/>
                        <a:pt x="98256" y="13856"/>
                      </a:cubicBezTo>
                      <a:cubicBezTo>
                        <a:pt x="97424" y="19399"/>
                        <a:pt x="92157" y="23555"/>
                        <a:pt x="88553" y="27435"/>
                      </a:cubicBezTo>
                      <a:cubicBezTo>
                        <a:pt x="85503" y="30483"/>
                        <a:pt x="81899" y="34086"/>
                        <a:pt x="82454" y="38797"/>
                      </a:cubicBezTo>
                      <a:cubicBezTo>
                        <a:pt x="83008" y="43785"/>
                        <a:pt x="86890" y="48496"/>
                        <a:pt x="89662" y="52653"/>
                      </a:cubicBezTo>
                      <a:cubicBezTo>
                        <a:pt x="92157" y="55979"/>
                        <a:pt x="96870" y="60136"/>
                        <a:pt x="97424" y="64847"/>
                      </a:cubicBezTo>
                      <a:cubicBezTo>
                        <a:pt x="97979" y="69003"/>
                        <a:pt x="94098" y="72606"/>
                        <a:pt x="91325" y="75377"/>
                      </a:cubicBezTo>
                      <a:cubicBezTo>
                        <a:pt x="87999" y="78980"/>
                        <a:pt x="84394" y="82582"/>
                        <a:pt x="81068" y="86462"/>
                      </a:cubicBezTo>
                      <a:cubicBezTo>
                        <a:pt x="76632" y="91450"/>
                        <a:pt x="65542" y="103921"/>
                        <a:pt x="75523" y="108909"/>
                      </a:cubicBezTo>
                      <a:cubicBezTo>
                        <a:pt x="80236" y="111403"/>
                        <a:pt x="85781" y="110572"/>
                        <a:pt x="90216" y="112789"/>
                      </a:cubicBezTo>
                      <a:cubicBezTo>
                        <a:pt x="94652" y="114729"/>
                        <a:pt x="96316" y="119162"/>
                        <a:pt x="99088" y="122765"/>
                      </a:cubicBezTo>
                      <a:cubicBezTo>
                        <a:pt x="101583" y="125536"/>
                        <a:pt x="104633" y="126922"/>
                        <a:pt x="108237" y="127753"/>
                      </a:cubicBezTo>
                      <a:cubicBezTo>
                        <a:pt x="108237" y="136067"/>
                        <a:pt x="108514" y="150200"/>
                        <a:pt x="108237" y="150477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719" name="Freeform 3718">
                  <a:extLst>
                    <a:ext uri="{FF2B5EF4-FFF2-40B4-BE49-F238E27FC236}">
                      <a16:creationId xmlns:a16="http://schemas.microsoft.com/office/drawing/2014/main" id="{C3CD0A32-43D2-9F95-B643-4A95636785B6}"/>
                    </a:ext>
                  </a:extLst>
                </p:cNvPr>
                <p:cNvSpPr/>
                <p:nvPr/>
              </p:nvSpPr>
              <p:spPr>
                <a:xfrm>
                  <a:off x="6032401" y="3187904"/>
                  <a:ext cx="428716" cy="395730"/>
                </a:xfrm>
                <a:custGeom>
                  <a:avLst/>
                  <a:gdLst>
                    <a:gd name="connsiteX0" fmla="*/ 424281 w 428716"/>
                    <a:gd name="connsiteY0" fmla="*/ 72329 h 395730"/>
                    <a:gd name="connsiteX1" fmla="*/ 416241 w 428716"/>
                    <a:gd name="connsiteY1" fmla="*/ 86185 h 395730"/>
                    <a:gd name="connsiteX2" fmla="*/ 419845 w 428716"/>
                    <a:gd name="connsiteY2" fmla="*/ 105860 h 395730"/>
                    <a:gd name="connsiteX3" fmla="*/ 424004 w 428716"/>
                    <a:gd name="connsiteY3" fmla="*/ 119162 h 395730"/>
                    <a:gd name="connsiteX4" fmla="*/ 424004 w 428716"/>
                    <a:gd name="connsiteY4" fmla="*/ 384368 h 395730"/>
                    <a:gd name="connsiteX5" fmla="*/ 395726 w 428716"/>
                    <a:gd name="connsiteY5" fmla="*/ 384368 h 395730"/>
                    <a:gd name="connsiteX6" fmla="*/ 395726 w 428716"/>
                    <a:gd name="connsiteY6" fmla="*/ 395730 h 395730"/>
                    <a:gd name="connsiteX7" fmla="*/ 178928 w 428716"/>
                    <a:gd name="connsiteY7" fmla="*/ 286821 h 395730"/>
                    <a:gd name="connsiteX8" fmla="*/ 151482 w 428716"/>
                    <a:gd name="connsiteY8" fmla="*/ 299846 h 395730"/>
                    <a:gd name="connsiteX9" fmla="*/ 130967 w 428716"/>
                    <a:gd name="connsiteY9" fmla="*/ 309545 h 395730"/>
                    <a:gd name="connsiteX10" fmla="*/ 111838 w 428716"/>
                    <a:gd name="connsiteY10" fmla="*/ 292641 h 395730"/>
                    <a:gd name="connsiteX11" fmla="*/ 69421 w 428716"/>
                    <a:gd name="connsiteY11" fmla="*/ 283496 h 395730"/>
                    <a:gd name="connsiteX12" fmla="*/ 67480 w 428716"/>
                    <a:gd name="connsiteY12" fmla="*/ 281002 h 395730"/>
                    <a:gd name="connsiteX13" fmla="*/ 43361 w 428716"/>
                    <a:gd name="connsiteY13" fmla="*/ 255506 h 395730"/>
                    <a:gd name="connsiteX14" fmla="*/ 20905 w 428716"/>
                    <a:gd name="connsiteY14" fmla="*/ 251349 h 395730"/>
                    <a:gd name="connsiteX15" fmla="*/ 13143 w 428716"/>
                    <a:gd name="connsiteY15" fmla="*/ 224746 h 395730"/>
                    <a:gd name="connsiteX16" fmla="*/ 1499 w 428716"/>
                    <a:gd name="connsiteY16" fmla="*/ 207010 h 395730"/>
                    <a:gd name="connsiteX17" fmla="*/ 10925 w 428716"/>
                    <a:gd name="connsiteY17" fmla="*/ 196757 h 395730"/>
                    <a:gd name="connsiteX18" fmla="*/ 10647 w 428716"/>
                    <a:gd name="connsiteY18" fmla="*/ 172370 h 395730"/>
                    <a:gd name="connsiteX19" fmla="*/ 13974 w 428716"/>
                    <a:gd name="connsiteY19" fmla="*/ 154634 h 395730"/>
                    <a:gd name="connsiteX20" fmla="*/ 9816 w 428716"/>
                    <a:gd name="connsiteY20" fmla="*/ 132187 h 395730"/>
                    <a:gd name="connsiteX21" fmla="*/ 8152 w 428716"/>
                    <a:gd name="connsiteY21" fmla="*/ 105860 h 395730"/>
                    <a:gd name="connsiteX22" fmla="*/ 2053 w 428716"/>
                    <a:gd name="connsiteY22" fmla="*/ 90342 h 395730"/>
                    <a:gd name="connsiteX23" fmla="*/ 22568 w 428716"/>
                    <a:gd name="connsiteY23" fmla="*/ 69003 h 395730"/>
                    <a:gd name="connsiteX24" fmla="*/ 25341 w 428716"/>
                    <a:gd name="connsiteY24" fmla="*/ 43231 h 395730"/>
                    <a:gd name="connsiteX25" fmla="*/ 56114 w 428716"/>
                    <a:gd name="connsiteY25" fmla="*/ 22724 h 395730"/>
                    <a:gd name="connsiteX26" fmla="*/ 56114 w 428716"/>
                    <a:gd name="connsiteY26" fmla="*/ 0 h 395730"/>
                    <a:gd name="connsiteX27" fmla="*/ 60550 w 428716"/>
                    <a:gd name="connsiteY27" fmla="*/ 832 h 395730"/>
                    <a:gd name="connsiteX28" fmla="*/ 73025 w 428716"/>
                    <a:gd name="connsiteY28" fmla="*/ 8037 h 395730"/>
                    <a:gd name="connsiteX29" fmla="*/ 85224 w 428716"/>
                    <a:gd name="connsiteY29" fmla="*/ 15242 h 395730"/>
                    <a:gd name="connsiteX30" fmla="*/ 109620 w 428716"/>
                    <a:gd name="connsiteY30" fmla="*/ 13579 h 395730"/>
                    <a:gd name="connsiteX31" fmla="*/ 126809 w 428716"/>
                    <a:gd name="connsiteY31" fmla="*/ 17736 h 395730"/>
                    <a:gd name="connsiteX32" fmla="*/ 142057 w 428716"/>
                    <a:gd name="connsiteY32" fmla="*/ 21338 h 395730"/>
                    <a:gd name="connsiteX33" fmla="*/ 157304 w 428716"/>
                    <a:gd name="connsiteY33" fmla="*/ 24109 h 395730"/>
                    <a:gd name="connsiteX34" fmla="*/ 163958 w 428716"/>
                    <a:gd name="connsiteY34" fmla="*/ 34640 h 395730"/>
                    <a:gd name="connsiteX35" fmla="*/ 170611 w 428716"/>
                    <a:gd name="connsiteY35" fmla="*/ 56256 h 395730"/>
                    <a:gd name="connsiteX36" fmla="*/ 181701 w 428716"/>
                    <a:gd name="connsiteY36" fmla="*/ 58196 h 395730"/>
                    <a:gd name="connsiteX37" fmla="*/ 193899 w 428716"/>
                    <a:gd name="connsiteY37" fmla="*/ 60967 h 395730"/>
                    <a:gd name="connsiteX38" fmla="*/ 205820 w 428716"/>
                    <a:gd name="connsiteY38" fmla="*/ 60967 h 395730"/>
                    <a:gd name="connsiteX39" fmla="*/ 215524 w 428716"/>
                    <a:gd name="connsiteY39" fmla="*/ 64847 h 395730"/>
                    <a:gd name="connsiteX40" fmla="*/ 227722 w 428716"/>
                    <a:gd name="connsiteY40" fmla="*/ 67618 h 395730"/>
                    <a:gd name="connsiteX41" fmla="*/ 247128 w 428716"/>
                    <a:gd name="connsiteY41" fmla="*/ 80919 h 395730"/>
                    <a:gd name="connsiteX42" fmla="*/ 257941 w 428716"/>
                    <a:gd name="connsiteY42" fmla="*/ 87016 h 395730"/>
                    <a:gd name="connsiteX43" fmla="*/ 272633 w 428716"/>
                    <a:gd name="connsiteY43" fmla="*/ 85908 h 395730"/>
                    <a:gd name="connsiteX44" fmla="*/ 290099 w 428716"/>
                    <a:gd name="connsiteY44" fmla="*/ 64570 h 395730"/>
                    <a:gd name="connsiteX45" fmla="*/ 290099 w 428716"/>
                    <a:gd name="connsiteY45" fmla="*/ 52930 h 395730"/>
                    <a:gd name="connsiteX46" fmla="*/ 285941 w 428716"/>
                    <a:gd name="connsiteY46" fmla="*/ 41014 h 395730"/>
                    <a:gd name="connsiteX47" fmla="*/ 290377 w 428716"/>
                    <a:gd name="connsiteY47" fmla="*/ 31592 h 395730"/>
                    <a:gd name="connsiteX48" fmla="*/ 298971 w 428716"/>
                    <a:gd name="connsiteY48" fmla="*/ 22724 h 395730"/>
                    <a:gd name="connsiteX49" fmla="*/ 319763 w 428716"/>
                    <a:gd name="connsiteY49" fmla="*/ 13579 h 395730"/>
                    <a:gd name="connsiteX50" fmla="*/ 323367 w 428716"/>
                    <a:gd name="connsiteY50" fmla="*/ 11916 h 395730"/>
                    <a:gd name="connsiteX51" fmla="*/ 330021 w 428716"/>
                    <a:gd name="connsiteY51" fmla="*/ 8868 h 395730"/>
                    <a:gd name="connsiteX52" fmla="*/ 338615 w 428716"/>
                    <a:gd name="connsiteY52" fmla="*/ 8314 h 395730"/>
                    <a:gd name="connsiteX53" fmla="*/ 347210 w 428716"/>
                    <a:gd name="connsiteY53" fmla="*/ 9422 h 395730"/>
                    <a:gd name="connsiteX54" fmla="*/ 353031 w 428716"/>
                    <a:gd name="connsiteY54" fmla="*/ 10808 h 395730"/>
                    <a:gd name="connsiteX55" fmla="*/ 360240 w 428716"/>
                    <a:gd name="connsiteY55" fmla="*/ 11916 h 395730"/>
                    <a:gd name="connsiteX56" fmla="*/ 366339 w 428716"/>
                    <a:gd name="connsiteY56" fmla="*/ 12748 h 395730"/>
                    <a:gd name="connsiteX57" fmla="*/ 369389 w 428716"/>
                    <a:gd name="connsiteY57" fmla="*/ 21061 h 395730"/>
                    <a:gd name="connsiteX58" fmla="*/ 371052 w 428716"/>
                    <a:gd name="connsiteY58" fmla="*/ 26327 h 395730"/>
                    <a:gd name="connsiteX59" fmla="*/ 376042 w 428716"/>
                    <a:gd name="connsiteY59" fmla="*/ 29652 h 395730"/>
                    <a:gd name="connsiteX60" fmla="*/ 380755 w 428716"/>
                    <a:gd name="connsiteY60" fmla="*/ 31869 h 395730"/>
                    <a:gd name="connsiteX61" fmla="*/ 387409 w 428716"/>
                    <a:gd name="connsiteY61" fmla="*/ 32423 h 395730"/>
                    <a:gd name="connsiteX62" fmla="*/ 399330 w 428716"/>
                    <a:gd name="connsiteY62" fmla="*/ 32423 h 395730"/>
                    <a:gd name="connsiteX63" fmla="*/ 408201 w 428716"/>
                    <a:gd name="connsiteY63" fmla="*/ 33809 h 395730"/>
                    <a:gd name="connsiteX64" fmla="*/ 412360 w 428716"/>
                    <a:gd name="connsiteY64" fmla="*/ 35194 h 395730"/>
                    <a:gd name="connsiteX65" fmla="*/ 416518 w 428716"/>
                    <a:gd name="connsiteY65" fmla="*/ 36026 h 395730"/>
                    <a:gd name="connsiteX66" fmla="*/ 422063 w 428716"/>
                    <a:gd name="connsiteY66" fmla="*/ 39351 h 395730"/>
                    <a:gd name="connsiteX67" fmla="*/ 427330 w 428716"/>
                    <a:gd name="connsiteY67" fmla="*/ 44340 h 395730"/>
                    <a:gd name="connsiteX68" fmla="*/ 428716 w 428716"/>
                    <a:gd name="connsiteY68" fmla="*/ 45171 h 395730"/>
                    <a:gd name="connsiteX69" fmla="*/ 424281 w 428716"/>
                    <a:gd name="connsiteY69" fmla="*/ 72329 h 3957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</a:cxnLst>
                  <a:rect l="l" t="t" r="r" b="b"/>
                  <a:pathLst>
                    <a:path w="428716" h="395730">
                      <a:moveTo>
                        <a:pt x="424281" y="72329"/>
                      </a:moveTo>
                      <a:cubicBezTo>
                        <a:pt x="426498" y="77594"/>
                        <a:pt x="420954" y="80919"/>
                        <a:pt x="416241" y="86185"/>
                      </a:cubicBezTo>
                      <a:cubicBezTo>
                        <a:pt x="411528" y="91450"/>
                        <a:pt x="416241" y="100595"/>
                        <a:pt x="419845" y="105860"/>
                      </a:cubicBezTo>
                      <a:cubicBezTo>
                        <a:pt x="423449" y="111126"/>
                        <a:pt x="424004" y="119162"/>
                        <a:pt x="424004" y="119162"/>
                      </a:cubicBezTo>
                      <a:lnTo>
                        <a:pt x="424004" y="384368"/>
                      </a:lnTo>
                      <a:lnTo>
                        <a:pt x="395726" y="384368"/>
                      </a:lnTo>
                      <a:lnTo>
                        <a:pt x="395726" y="395730"/>
                      </a:lnTo>
                      <a:lnTo>
                        <a:pt x="178928" y="286821"/>
                      </a:lnTo>
                      <a:lnTo>
                        <a:pt x="151482" y="299846"/>
                      </a:lnTo>
                      <a:lnTo>
                        <a:pt x="130967" y="309545"/>
                      </a:lnTo>
                      <a:lnTo>
                        <a:pt x="111838" y="292641"/>
                      </a:lnTo>
                      <a:cubicBezTo>
                        <a:pt x="111838" y="292641"/>
                        <a:pt x="78015" y="290146"/>
                        <a:pt x="69421" y="283496"/>
                      </a:cubicBezTo>
                      <a:cubicBezTo>
                        <a:pt x="68312" y="282664"/>
                        <a:pt x="67758" y="281833"/>
                        <a:pt x="67480" y="281002"/>
                      </a:cubicBezTo>
                      <a:cubicBezTo>
                        <a:pt x="65540" y="272688"/>
                        <a:pt x="53064" y="255506"/>
                        <a:pt x="43361" y="255506"/>
                      </a:cubicBezTo>
                      <a:cubicBezTo>
                        <a:pt x="33658" y="255506"/>
                        <a:pt x="23123" y="258555"/>
                        <a:pt x="20905" y="251349"/>
                      </a:cubicBezTo>
                      <a:cubicBezTo>
                        <a:pt x="18687" y="244144"/>
                        <a:pt x="18133" y="229734"/>
                        <a:pt x="13143" y="224746"/>
                      </a:cubicBezTo>
                      <a:cubicBezTo>
                        <a:pt x="8152" y="219758"/>
                        <a:pt x="-2105" y="210059"/>
                        <a:pt x="1499" y="207010"/>
                      </a:cubicBezTo>
                      <a:cubicBezTo>
                        <a:pt x="5380" y="203962"/>
                        <a:pt x="10925" y="200359"/>
                        <a:pt x="10925" y="196757"/>
                      </a:cubicBezTo>
                      <a:cubicBezTo>
                        <a:pt x="10925" y="193154"/>
                        <a:pt x="6766" y="179575"/>
                        <a:pt x="10647" y="172370"/>
                      </a:cubicBezTo>
                      <a:cubicBezTo>
                        <a:pt x="14529" y="164888"/>
                        <a:pt x="16192" y="162948"/>
                        <a:pt x="13974" y="154634"/>
                      </a:cubicBezTo>
                      <a:cubicBezTo>
                        <a:pt x="11756" y="146320"/>
                        <a:pt x="9538" y="138838"/>
                        <a:pt x="9816" y="132187"/>
                      </a:cubicBezTo>
                      <a:cubicBezTo>
                        <a:pt x="10093" y="125813"/>
                        <a:pt x="12865" y="111403"/>
                        <a:pt x="8152" y="105860"/>
                      </a:cubicBezTo>
                      <a:cubicBezTo>
                        <a:pt x="3439" y="100595"/>
                        <a:pt x="-3491" y="94221"/>
                        <a:pt x="2053" y="90342"/>
                      </a:cubicBezTo>
                      <a:cubicBezTo>
                        <a:pt x="7598" y="86462"/>
                        <a:pt x="23123" y="77871"/>
                        <a:pt x="22568" y="69003"/>
                      </a:cubicBezTo>
                      <a:cubicBezTo>
                        <a:pt x="22014" y="60135"/>
                        <a:pt x="20074" y="46002"/>
                        <a:pt x="25341" y="43231"/>
                      </a:cubicBezTo>
                      <a:cubicBezTo>
                        <a:pt x="30608" y="40460"/>
                        <a:pt x="55559" y="23278"/>
                        <a:pt x="56114" y="22724"/>
                      </a:cubicBezTo>
                      <a:cubicBezTo>
                        <a:pt x="56391" y="22447"/>
                        <a:pt x="56114" y="8314"/>
                        <a:pt x="56114" y="0"/>
                      </a:cubicBezTo>
                      <a:cubicBezTo>
                        <a:pt x="57500" y="277"/>
                        <a:pt x="58886" y="554"/>
                        <a:pt x="60550" y="832"/>
                      </a:cubicBezTo>
                      <a:cubicBezTo>
                        <a:pt x="65817" y="1940"/>
                        <a:pt x="69698" y="3603"/>
                        <a:pt x="73025" y="8037"/>
                      </a:cubicBezTo>
                      <a:cubicBezTo>
                        <a:pt x="76352" y="12470"/>
                        <a:pt x="79401" y="15242"/>
                        <a:pt x="85224" y="15242"/>
                      </a:cubicBezTo>
                      <a:cubicBezTo>
                        <a:pt x="93263" y="15519"/>
                        <a:pt x="101303" y="13579"/>
                        <a:pt x="109620" y="13579"/>
                      </a:cubicBezTo>
                      <a:cubicBezTo>
                        <a:pt x="115719" y="13579"/>
                        <a:pt x="121264" y="15242"/>
                        <a:pt x="126809" y="17736"/>
                      </a:cubicBezTo>
                      <a:cubicBezTo>
                        <a:pt x="131799" y="19676"/>
                        <a:pt x="136789" y="20784"/>
                        <a:pt x="142057" y="21338"/>
                      </a:cubicBezTo>
                      <a:cubicBezTo>
                        <a:pt x="147047" y="21893"/>
                        <a:pt x="152868" y="21893"/>
                        <a:pt x="157304" y="24109"/>
                      </a:cubicBezTo>
                      <a:cubicBezTo>
                        <a:pt x="161463" y="26050"/>
                        <a:pt x="162849" y="30483"/>
                        <a:pt x="163958" y="34640"/>
                      </a:cubicBezTo>
                      <a:cubicBezTo>
                        <a:pt x="165621" y="41291"/>
                        <a:pt x="163958" y="51822"/>
                        <a:pt x="170611" y="56256"/>
                      </a:cubicBezTo>
                      <a:cubicBezTo>
                        <a:pt x="173661" y="58196"/>
                        <a:pt x="178097" y="57364"/>
                        <a:pt x="181701" y="58196"/>
                      </a:cubicBezTo>
                      <a:cubicBezTo>
                        <a:pt x="185859" y="59027"/>
                        <a:pt x="189741" y="60967"/>
                        <a:pt x="193899" y="60967"/>
                      </a:cubicBezTo>
                      <a:cubicBezTo>
                        <a:pt x="197780" y="60967"/>
                        <a:pt x="201939" y="60135"/>
                        <a:pt x="205820" y="60967"/>
                      </a:cubicBezTo>
                      <a:cubicBezTo>
                        <a:pt x="209147" y="61798"/>
                        <a:pt x="212197" y="63738"/>
                        <a:pt x="215524" y="64847"/>
                      </a:cubicBezTo>
                      <a:cubicBezTo>
                        <a:pt x="219405" y="66232"/>
                        <a:pt x="223841" y="66509"/>
                        <a:pt x="227722" y="67618"/>
                      </a:cubicBezTo>
                      <a:cubicBezTo>
                        <a:pt x="235762" y="69558"/>
                        <a:pt x="241307" y="75377"/>
                        <a:pt x="247128" y="80919"/>
                      </a:cubicBezTo>
                      <a:cubicBezTo>
                        <a:pt x="250178" y="83968"/>
                        <a:pt x="253505" y="86462"/>
                        <a:pt x="257941" y="87016"/>
                      </a:cubicBezTo>
                      <a:cubicBezTo>
                        <a:pt x="262653" y="87848"/>
                        <a:pt x="267921" y="87016"/>
                        <a:pt x="272633" y="85908"/>
                      </a:cubicBezTo>
                      <a:cubicBezTo>
                        <a:pt x="282060" y="83137"/>
                        <a:pt x="286495" y="72883"/>
                        <a:pt x="290099" y="64570"/>
                      </a:cubicBezTo>
                      <a:cubicBezTo>
                        <a:pt x="291763" y="60413"/>
                        <a:pt x="291763" y="56810"/>
                        <a:pt x="290099" y="52930"/>
                      </a:cubicBezTo>
                      <a:cubicBezTo>
                        <a:pt x="288436" y="49050"/>
                        <a:pt x="285941" y="45448"/>
                        <a:pt x="285941" y="41014"/>
                      </a:cubicBezTo>
                      <a:cubicBezTo>
                        <a:pt x="285941" y="37134"/>
                        <a:pt x="288159" y="34363"/>
                        <a:pt x="290377" y="31592"/>
                      </a:cubicBezTo>
                      <a:cubicBezTo>
                        <a:pt x="292872" y="28544"/>
                        <a:pt x="295644" y="25495"/>
                        <a:pt x="298971" y="22724"/>
                      </a:cubicBezTo>
                      <a:cubicBezTo>
                        <a:pt x="304793" y="17736"/>
                        <a:pt x="312556" y="15519"/>
                        <a:pt x="319763" y="13579"/>
                      </a:cubicBezTo>
                      <a:cubicBezTo>
                        <a:pt x="321149" y="13302"/>
                        <a:pt x="322259" y="12470"/>
                        <a:pt x="323367" y="11916"/>
                      </a:cubicBezTo>
                      <a:cubicBezTo>
                        <a:pt x="325585" y="11085"/>
                        <a:pt x="327803" y="9699"/>
                        <a:pt x="330021" y="8868"/>
                      </a:cubicBezTo>
                      <a:cubicBezTo>
                        <a:pt x="332794" y="8037"/>
                        <a:pt x="335843" y="8314"/>
                        <a:pt x="338615" y="8314"/>
                      </a:cubicBezTo>
                      <a:cubicBezTo>
                        <a:pt x="341665" y="8314"/>
                        <a:pt x="344438" y="9145"/>
                        <a:pt x="347210" y="9422"/>
                      </a:cubicBezTo>
                      <a:cubicBezTo>
                        <a:pt x="349428" y="9422"/>
                        <a:pt x="351091" y="9976"/>
                        <a:pt x="353031" y="10808"/>
                      </a:cubicBezTo>
                      <a:cubicBezTo>
                        <a:pt x="355249" y="11639"/>
                        <a:pt x="357745" y="11916"/>
                        <a:pt x="360240" y="11916"/>
                      </a:cubicBezTo>
                      <a:cubicBezTo>
                        <a:pt x="362180" y="11916"/>
                        <a:pt x="364953" y="11362"/>
                        <a:pt x="366339" y="12748"/>
                      </a:cubicBezTo>
                      <a:cubicBezTo>
                        <a:pt x="368002" y="14688"/>
                        <a:pt x="369111" y="18567"/>
                        <a:pt x="369389" y="21061"/>
                      </a:cubicBezTo>
                      <a:cubicBezTo>
                        <a:pt x="369665" y="23001"/>
                        <a:pt x="369665" y="24941"/>
                        <a:pt x="371052" y="26327"/>
                      </a:cubicBezTo>
                      <a:cubicBezTo>
                        <a:pt x="372438" y="27989"/>
                        <a:pt x="374101" y="28544"/>
                        <a:pt x="376042" y="29652"/>
                      </a:cubicBezTo>
                      <a:cubicBezTo>
                        <a:pt x="377706" y="30483"/>
                        <a:pt x="378814" y="31315"/>
                        <a:pt x="380755" y="31869"/>
                      </a:cubicBezTo>
                      <a:cubicBezTo>
                        <a:pt x="382973" y="32423"/>
                        <a:pt x="385191" y="32423"/>
                        <a:pt x="387409" y="32423"/>
                      </a:cubicBezTo>
                      <a:cubicBezTo>
                        <a:pt x="391290" y="32423"/>
                        <a:pt x="395448" y="32423"/>
                        <a:pt x="399330" y="32423"/>
                      </a:cubicBezTo>
                      <a:cubicBezTo>
                        <a:pt x="402379" y="32423"/>
                        <a:pt x="405429" y="32423"/>
                        <a:pt x="408201" y="33809"/>
                      </a:cubicBezTo>
                      <a:cubicBezTo>
                        <a:pt x="409864" y="34640"/>
                        <a:pt x="410696" y="34917"/>
                        <a:pt x="412360" y="35194"/>
                      </a:cubicBezTo>
                      <a:cubicBezTo>
                        <a:pt x="413746" y="35194"/>
                        <a:pt x="415132" y="35472"/>
                        <a:pt x="416518" y="36026"/>
                      </a:cubicBezTo>
                      <a:cubicBezTo>
                        <a:pt x="418736" y="36580"/>
                        <a:pt x="420399" y="37689"/>
                        <a:pt x="422063" y="39351"/>
                      </a:cubicBezTo>
                      <a:cubicBezTo>
                        <a:pt x="424004" y="41014"/>
                        <a:pt x="425390" y="42677"/>
                        <a:pt x="427330" y="44340"/>
                      </a:cubicBezTo>
                      <a:cubicBezTo>
                        <a:pt x="427885" y="44617"/>
                        <a:pt x="428162" y="44894"/>
                        <a:pt x="428716" y="45171"/>
                      </a:cubicBezTo>
                      <a:cubicBezTo>
                        <a:pt x="416241" y="54593"/>
                        <a:pt x="422063" y="67341"/>
                        <a:pt x="424281" y="72329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grpSp>
              <p:nvGrpSpPr>
                <p:cNvPr id="3720" name="Graphic 248">
                  <a:extLst>
                    <a:ext uri="{FF2B5EF4-FFF2-40B4-BE49-F238E27FC236}">
                      <a16:creationId xmlns:a16="http://schemas.microsoft.com/office/drawing/2014/main" id="{314A9D3E-9FB4-84E1-1AC4-A60D81400FA8}"/>
                    </a:ext>
                  </a:extLst>
                </p:cNvPr>
                <p:cNvGrpSpPr/>
                <p:nvPr/>
              </p:nvGrpSpPr>
              <p:grpSpPr>
                <a:xfrm>
                  <a:off x="6446661" y="3232243"/>
                  <a:ext cx="300630" cy="291323"/>
                  <a:chOff x="6446661" y="3232243"/>
                  <a:chExt cx="300630" cy="291323"/>
                </a:xfrm>
                <a:grpFill/>
              </p:grpSpPr>
              <p:sp>
                <p:nvSpPr>
                  <p:cNvPr id="3845" name="Freeform 3844">
                    <a:extLst>
                      <a:ext uri="{FF2B5EF4-FFF2-40B4-BE49-F238E27FC236}">
                        <a16:creationId xmlns:a16="http://schemas.microsoft.com/office/drawing/2014/main" id="{0814A019-AE18-6C12-8513-392A9FD14EFD}"/>
                      </a:ext>
                    </a:extLst>
                  </p:cNvPr>
                  <p:cNvSpPr/>
                  <p:nvPr/>
                </p:nvSpPr>
                <p:spPr>
                  <a:xfrm>
                    <a:off x="6644603" y="3242461"/>
                    <a:ext cx="78778" cy="101805"/>
                  </a:xfrm>
                  <a:custGeom>
                    <a:avLst/>
                    <a:gdLst>
                      <a:gd name="connsiteX0" fmla="*/ 78779 w 78778"/>
                      <a:gd name="connsiteY0" fmla="*/ 65160 h 101805"/>
                      <a:gd name="connsiteX1" fmla="*/ 63808 w 78778"/>
                      <a:gd name="connsiteY1" fmla="*/ 95366 h 101805"/>
                      <a:gd name="connsiteX2" fmla="*/ 56600 w 78778"/>
                      <a:gd name="connsiteY2" fmla="*/ 101740 h 101805"/>
                      <a:gd name="connsiteX3" fmla="*/ 43015 w 78778"/>
                      <a:gd name="connsiteY3" fmla="*/ 94258 h 101805"/>
                      <a:gd name="connsiteX4" fmla="*/ 24995 w 78778"/>
                      <a:gd name="connsiteY4" fmla="*/ 64329 h 101805"/>
                      <a:gd name="connsiteX5" fmla="*/ 17787 w 78778"/>
                      <a:gd name="connsiteY5" fmla="*/ 55738 h 101805"/>
                      <a:gd name="connsiteX6" fmla="*/ 13074 w 78778"/>
                      <a:gd name="connsiteY6" fmla="*/ 42436 h 101805"/>
                      <a:gd name="connsiteX7" fmla="*/ 4202 w 78778"/>
                      <a:gd name="connsiteY7" fmla="*/ 15555 h 101805"/>
                      <a:gd name="connsiteX8" fmla="*/ 1430 w 78778"/>
                      <a:gd name="connsiteY8" fmla="*/ 7242 h 101805"/>
                      <a:gd name="connsiteX9" fmla="*/ 44 w 78778"/>
                      <a:gd name="connsiteY9" fmla="*/ 1145 h 101805"/>
                      <a:gd name="connsiteX10" fmla="*/ 5588 w 78778"/>
                      <a:gd name="connsiteY10" fmla="*/ 3085 h 101805"/>
                      <a:gd name="connsiteX11" fmla="*/ 37748 w 78778"/>
                      <a:gd name="connsiteY11" fmla="*/ 5579 h 101805"/>
                      <a:gd name="connsiteX12" fmla="*/ 54936 w 78778"/>
                      <a:gd name="connsiteY12" fmla="*/ 4471 h 101805"/>
                      <a:gd name="connsiteX13" fmla="*/ 58818 w 78778"/>
                      <a:gd name="connsiteY13" fmla="*/ 2253 h 101805"/>
                      <a:gd name="connsiteX14" fmla="*/ 78224 w 78778"/>
                      <a:gd name="connsiteY14" fmla="*/ 55184 h 101805"/>
                      <a:gd name="connsiteX15" fmla="*/ 78779 w 78778"/>
                      <a:gd name="connsiteY15" fmla="*/ 59895 h 101805"/>
                      <a:gd name="connsiteX16" fmla="*/ 78779 w 78778"/>
                      <a:gd name="connsiteY16" fmla="*/ 59895 h 101805"/>
                      <a:gd name="connsiteX17" fmla="*/ 78779 w 78778"/>
                      <a:gd name="connsiteY17" fmla="*/ 64883 h 1018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78778" h="101805">
                        <a:moveTo>
                          <a:pt x="78779" y="65160"/>
                        </a:moveTo>
                        <a:cubicBezTo>
                          <a:pt x="74066" y="61558"/>
                          <a:pt x="64639" y="92595"/>
                          <a:pt x="63808" y="95366"/>
                        </a:cubicBezTo>
                        <a:cubicBezTo>
                          <a:pt x="62699" y="99246"/>
                          <a:pt x="61035" y="102294"/>
                          <a:pt x="56600" y="101740"/>
                        </a:cubicBezTo>
                        <a:cubicBezTo>
                          <a:pt x="51609" y="100909"/>
                          <a:pt x="46619" y="97583"/>
                          <a:pt x="43015" y="94258"/>
                        </a:cubicBezTo>
                        <a:cubicBezTo>
                          <a:pt x="34144" y="85944"/>
                          <a:pt x="32481" y="73474"/>
                          <a:pt x="24995" y="64329"/>
                        </a:cubicBezTo>
                        <a:cubicBezTo>
                          <a:pt x="22777" y="61281"/>
                          <a:pt x="19728" y="59063"/>
                          <a:pt x="17787" y="55738"/>
                        </a:cubicBezTo>
                        <a:cubicBezTo>
                          <a:pt x="15292" y="51581"/>
                          <a:pt x="14183" y="47147"/>
                          <a:pt x="13074" y="42436"/>
                        </a:cubicBezTo>
                        <a:cubicBezTo>
                          <a:pt x="10579" y="33291"/>
                          <a:pt x="7252" y="24700"/>
                          <a:pt x="4202" y="15555"/>
                        </a:cubicBezTo>
                        <a:cubicBezTo>
                          <a:pt x="3371" y="12784"/>
                          <a:pt x="2262" y="10013"/>
                          <a:pt x="1430" y="7242"/>
                        </a:cubicBezTo>
                        <a:cubicBezTo>
                          <a:pt x="875" y="5579"/>
                          <a:pt x="-233" y="3085"/>
                          <a:pt x="44" y="1145"/>
                        </a:cubicBezTo>
                        <a:cubicBezTo>
                          <a:pt x="599" y="-1903"/>
                          <a:pt x="4202" y="1976"/>
                          <a:pt x="5588" y="3085"/>
                        </a:cubicBezTo>
                        <a:cubicBezTo>
                          <a:pt x="15847" y="10290"/>
                          <a:pt x="26381" y="6133"/>
                          <a:pt x="37748" y="5579"/>
                        </a:cubicBezTo>
                        <a:cubicBezTo>
                          <a:pt x="43292" y="5579"/>
                          <a:pt x="49391" y="6410"/>
                          <a:pt x="54936" y="4471"/>
                        </a:cubicBezTo>
                        <a:cubicBezTo>
                          <a:pt x="56322" y="3916"/>
                          <a:pt x="57709" y="3085"/>
                          <a:pt x="58818" y="2253"/>
                        </a:cubicBezTo>
                        <a:cubicBezTo>
                          <a:pt x="58818" y="2253"/>
                          <a:pt x="74343" y="34954"/>
                          <a:pt x="78224" y="55184"/>
                        </a:cubicBezTo>
                        <a:cubicBezTo>
                          <a:pt x="78501" y="56846"/>
                          <a:pt x="78779" y="58509"/>
                          <a:pt x="78779" y="59895"/>
                        </a:cubicBezTo>
                        <a:lnTo>
                          <a:pt x="78779" y="59895"/>
                        </a:lnTo>
                        <a:cubicBezTo>
                          <a:pt x="78779" y="61835"/>
                          <a:pt x="78779" y="63497"/>
                          <a:pt x="78779" y="64883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846" name="Freeform 3845">
                    <a:extLst>
                      <a:ext uri="{FF2B5EF4-FFF2-40B4-BE49-F238E27FC236}">
                        <a16:creationId xmlns:a16="http://schemas.microsoft.com/office/drawing/2014/main" id="{641888D0-462D-B636-D45F-87AF6A4E0434}"/>
                      </a:ext>
                    </a:extLst>
                  </p:cNvPr>
                  <p:cNvSpPr/>
                  <p:nvPr/>
                </p:nvSpPr>
                <p:spPr>
                  <a:xfrm>
                    <a:off x="6446661" y="3232243"/>
                    <a:ext cx="300630" cy="291323"/>
                  </a:xfrm>
                  <a:custGeom>
                    <a:avLst/>
                    <a:gdLst>
                      <a:gd name="connsiteX0" fmla="*/ 294741 w 300630"/>
                      <a:gd name="connsiteY0" fmla="*/ 230843 h 291323"/>
                      <a:gd name="connsiteX1" fmla="*/ 294741 w 300630"/>
                      <a:gd name="connsiteY1" fmla="*/ 242759 h 291323"/>
                      <a:gd name="connsiteX2" fmla="*/ 296681 w 300630"/>
                      <a:gd name="connsiteY2" fmla="*/ 247193 h 291323"/>
                      <a:gd name="connsiteX3" fmla="*/ 296959 w 300630"/>
                      <a:gd name="connsiteY3" fmla="*/ 249410 h 291323"/>
                      <a:gd name="connsiteX4" fmla="*/ 277275 w 300630"/>
                      <a:gd name="connsiteY4" fmla="*/ 260495 h 291323"/>
                      <a:gd name="connsiteX5" fmla="*/ 272008 w 300630"/>
                      <a:gd name="connsiteY5" fmla="*/ 271579 h 291323"/>
                      <a:gd name="connsiteX6" fmla="*/ 254818 w 300630"/>
                      <a:gd name="connsiteY6" fmla="*/ 279616 h 291323"/>
                      <a:gd name="connsiteX7" fmla="*/ 245393 w 300630"/>
                      <a:gd name="connsiteY7" fmla="*/ 291255 h 291323"/>
                      <a:gd name="connsiteX8" fmla="*/ 224323 w 300630"/>
                      <a:gd name="connsiteY8" fmla="*/ 280725 h 291323"/>
                      <a:gd name="connsiteX9" fmla="*/ 184124 w 300630"/>
                      <a:gd name="connsiteY9" fmla="*/ 284604 h 291323"/>
                      <a:gd name="connsiteX10" fmla="*/ 170540 w 300630"/>
                      <a:gd name="connsiteY10" fmla="*/ 278785 h 291323"/>
                      <a:gd name="connsiteX11" fmla="*/ 9744 w 300630"/>
                      <a:gd name="connsiteY11" fmla="*/ 278785 h 291323"/>
                      <a:gd name="connsiteX12" fmla="*/ 9744 w 300630"/>
                      <a:gd name="connsiteY12" fmla="*/ 73991 h 291323"/>
                      <a:gd name="connsiteX13" fmla="*/ 5585 w 300630"/>
                      <a:gd name="connsiteY13" fmla="*/ 60690 h 291323"/>
                      <a:gd name="connsiteX14" fmla="*/ 1981 w 300630"/>
                      <a:gd name="connsiteY14" fmla="*/ 41014 h 291323"/>
                      <a:gd name="connsiteX15" fmla="*/ 10021 w 300630"/>
                      <a:gd name="connsiteY15" fmla="*/ 27158 h 291323"/>
                      <a:gd name="connsiteX16" fmla="*/ 14457 w 300630"/>
                      <a:gd name="connsiteY16" fmla="*/ 0 h 291323"/>
                      <a:gd name="connsiteX17" fmla="*/ 21111 w 300630"/>
                      <a:gd name="connsiteY17" fmla="*/ 2494 h 291323"/>
                      <a:gd name="connsiteX18" fmla="*/ 38022 w 300630"/>
                      <a:gd name="connsiteY18" fmla="*/ 4988 h 291323"/>
                      <a:gd name="connsiteX19" fmla="*/ 44398 w 300630"/>
                      <a:gd name="connsiteY19" fmla="*/ 3325 h 291323"/>
                      <a:gd name="connsiteX20" fmla="*/ 57428 w 300630"/>
                      <a:gd name="connsiteY20" fmla="*/ 7205 h 291323"/>
                      <a:gd name="connsiteX21" fmla="*/ 73230 w 300630"/>
                      <a:gd name="connsiteY21" fmla="*/ 13302 h 291323"/>
                      <a:gd name="connsiteX22" fmla="*/ 93746 w 300630"/>
                      <a:gd name="connsiteY22" fmla="*/ 17736 h 291323"/>
                      <a:gd name="connsiteX23" fmla="*/ 102895 w 300630"/>
                      <a:gd name="connsiteY23" fmla="*/ 19953 h 291323"/>
                      <a:gd name="connsiteX24" fmla="*/ 111489 w 300630"/>
                      <a:gd name="connsiteY24" fmla="*/ 24109 h 291323"/>
                      <a:gd name="connsiteX25" fmla="*/ 133667 w 300630"/>
                      <a:gd name="connsiteY25" fmla="*/ 18844 h 291323"/>
                      <a:gd name="connsiteX26" fmla="*/ 151411 w 300630"/>
                      <a:gd name="connsiteY26" fmla="*/ 7760 h 291323"/>
                      <a:gd name="connsiteX27" fmla="*/ 171926 w 300630"/>
                      <a:gd name="connsiteY27" fmla="*/ 3325 h 291323"/>
                      <a:gd name="connsiteX28" fmla="*/ 190778 w 300630"/>
                      <a:gd name="connsiteY28" fmla="*/ 7482 h 291323"/>
                      <a:gd name="connsiteX29" fmla="*/ 198817 w 300630"/>
                      <a:gd name="connsiteY29" fmla="*/ 24941 h 291323"/>
                      <a:gd name="connsiteX30" fmla="*/ 202699 w 300630"/>
                      <a:gd name="connsiteY30" fmla="*/ 34917 h 291323"/>
                      <a:gd name="connsiteX31" fmla="*/ 207134 w 300630"/>
                      <a:gd name="connsiteY31" fmla="*/ 44062 h 291323"/>
                      <a:gd name="connsiteX32" fmla="*/ 208521 w 300630"/>
                      <a:gd name="connsiteY32" fmla="*/ 57919 h 291323"/>
                      <a:gd name="connsiteX33" fmla="*/ 208521 w 300630"/>
                      <a:gd name="connsiteY33" fmla="*/ 67341 h 291323"/>
                      <a:gd name="connsiteX34" fmla="*/ 211570 w 300630"/>
                      <a:gd name="connsiteY34" fmla="*/ 75654 h 291323"/>
                      <a:gd name="connsiteX35" fmla="*/ 213788 w 300630"/>
                      <a:gd name="connsiteY35" fmla="*/ 76763 h 291323"/>
                      <a:gd name="connsiteX36" fmla="*/ 215729 w 300630"/>
                      <a:gd name="connsiteY36" fmla="*/ 79811 h 291323"/>
                      <a:gd name="connsiteX37" fmla="*/ 219887 w 300630"/>
                      <a:gd name="connsiteY37" fmla="*/ 83137 h 291323"/>
                      <a:gd name="connsiteX38" fmla="*/ 222660 w 300630"/>
                      <a:gd name="connsiteY38" fmla="*/ 88402 h 291323"/>
                      <a:gd name="connsiteX39" fmla="*/ 225986 w 300630"/>
                      <a:gd name="connsiteY39" fmla="*/ 97547 h 291323"/>
                      <a:gd name="connsiteX40" fmla="*/ 232363 w 300630"/>
                      <a:gd name="connsiteY40" fmla="*/ 105860 h 291323"/>
                      <a:gd name="connsiteX41" fmla="*/ 235690 w 300630"/>
                      <a:gd name="connsiteY41" fmla="*/ 110572 h 291323"/>
                      <a:gd name="connsiteX42" fmla="*/ 239571 w 300630"/>
                      <a:gd name="connsiteY42" fmla="*/ 115283 h 291323"/>
                      <a:gd name="connsiteX43" fmla="*/ 241234 w 300630"/>
                      <a:gd name="connsiteY43" fmla="*/ 119717 h 291323"/>
                      <a:gd name="connsiteX44" fmla="*/ 243452 w 300630"/>
                      <a:gd name="connsiteY44" fmla="*/ 123596 h 291323"/>
                      <a:gd name="connsiteX45" fmla="*/ 247611 w 300630"/>
                      <a:gd name="connsiteY45" fmla="*/ 131633 h 291323"/>
                      <a:gd name="connsiteX46" fmla="*/ 250383 w 300630"/>
                      <a:gd name="connsiteY46" fmla="*/ 142441 h 291323"/>
                      <a:gd name="connsiteX47" fmla="*/ 253710 w 300630"/>
                      <a:gd name="connsiteY47" fmla="*/ 155742 h 291323"/>
                      <a:gd name="connsiteX48" fmla="*/ 256482 w 300630"/>
                      <a:gd name="connsiteY48" fmla="*/ 160454 h 291323"/>
                      <a:gd name="connsiteX49" fmla="*/ 260363 w 300630"/>
                      <a:gd name="connsiteY49" fmla="*/ 167382 h 291323"/>
                      <a:gd name="connsiteX50" fmla="*/ 265077 w 300630"/>
                      <a:gd name="connsiteY50" fmla="*/ 172647 h 291323"/>
                      <a:gd name="connsiteX51" fmla="*/ 268126 w 300630"/>
                      <a:gd name="connsiteY51" fmla="*/ 178190 h 291323"/>
                      <a:gd name="connsiteX52" fmla="*/ 273394 w 300630"/>
                      <a:gd name="connsiteY52" fmla="*/ 188720 h 291323"/>
                      <a:gd name="connsiteX53" fmla="*/ 281156 w 300630"/>
                      <a:gd name="connsiteY53" fmla="*/ 207564 h 291323"/>
                      <a:gd name="connsiteX54" fmla="*/ 286700 w 300630"/>
                      <a:gd name="connsiteY54" fmla="*/ 215047 h 291323"/>
                      <a:gd name="connsiteX55" fmla="*/ 292523 w 300630"/>
                      <a:gd name="connsiteY55" fmla="*/ 219480 h 291323"/>
                      <a:gd name="connsiteX56" fmla="*/ 299731 w 300630"/>
                      <a:gd name="connsiteY56" fmla="*/ 225300 h 291323"/>
                      <a:gd name="connsiteX57" fmla="*/ 295572 w 300630"/>
                      <a:gd name="connsiteY57" fmla="*/ 230011 h 2913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</a:cxnLst>
                    <a:rect l="l" t="t" r="r" b="b"/>
                    <a:pathLst>
                      <a:path w="300630" h="291323">
                        <a:moveTo>
                          <a:pt x="294741" y="230843"/>
                        </a:moveTo>
                        <a:cubicBezTo>
                          <a:pt x="292245" y="233614"/>
                          <a:pt x="293354" y="239710"/>
                          <a:pt x="294741" y="242759"/>
                        </a:cubicBezTo>
                        <a:cubicBezTo>
                          <a:pt x="295295" y="244421"/>
                          <a:pt x="296404" y="245530"/>
                          <a:pt x="296681" y="247193"/>
                        </a:cubicBezTo>
                        <a:cubicBezTo>
                          <a:pt x="296681" y="248024"/>
                          <a:pt x="296681" y="248578"/>
                          <a:pt x="296959" y="249410"/>
                        </a:cubicBezTo>
                        <a:cubicBezTo>
                          <a:pt x="296959" y="249410"/>
                          <a:pt x="280325" y="253567"/>
                          <a:pt x="277275" y="260495"/>
                        </a:cubicBezTo>
                        <a:cubicBezTo>
                          <a:pt x="274502" y="267423"/>
                          <a:pt x="276997" y="269917"/>
                          <a:pt x="272008" y="271579"/>
                        </a:cubicBezTo>
                        <a:cubicBezTo>
                          <a:pt x="267017" y="273242"/>
                          <a:pt x="255650" y="274074"/>
                          <a:pt x="254818" y="279616"/>
                        </a:cubicBezTo>
                        <a:cubicBezTo>
                          <a:pt x="253987" y="285158"/>
                          <a:pt x="253155" y="292087"/>
                          <a:pt x="245393" y="291255"/>
                        </a:cubicBezTo>
                        <a:cubicBezTo>
                          <a:pt x="237630" y="290146"/>
                          <a:pt x="232917" y="279339"/>
                          <a:pt x="224323" y="280725"/>
                        </a:cubicBezTo>
                        <a:cubicBezTo>
                          <a:pt x="216006" y="282110"/>
                          <a:pt x="188282" y="288761"/>
                          <a:pt x="184124" y="284604"/>
                        </a:cubicBezTo>
                        <a:cubicBezTo>
                          <a:pt x="179965" y="280447"/>
                          <a:pt x="179965" y="277953"/>
                          <a:pt x="170540" y="278785"/>
                        </a:cubicBezTo>
                        <a:cubicBezTo>
                          <a:pt x="162223" y="279339"/>
                          <a:pt x="38576" y="279062"/>
                          <a:pt x="9744" y="278785"/>
                        </a:cubicBezTo>
                        <a:lnTo>
                          <a:pt x="9744" y="73991"/>
                        </a:lnTo>
                        <a:cubicBezTo>
                          <a:pt x="9744" y="73991"/>
                          <a:pt x="8912" y="65955"/>
                          <a:pt x="5585" y="60690"/>
                        </a:cubicBezTo>
                        <a:cubicBezTo>
                          <a:pt x="1981" y="55424"/>
                          <a:pt x="-2732" y="46279"/>
                          <a:pt x="1981" y="41014"/>
                        </a:cubicBezTo>
                        <a:cubicBezTo>
                          <a:pt x="6694" y="35749"/>
                          <a:pt x="12239" y="32423"/>
                          <a:pt x="10021" y="27158"/>
                        </a:cubicBezTo>
                        <a:cubicBezTo>
                          <a:pt x="7803" y="22170"/>
                          <a:pt x="1981" y="9422"/>
                          <a:pt x="14457" y="0"/>
                        </a:cubicBezTo>
                        <a:cubicBezTo>
                          <a:pt x="16397" y="1109"/>
                          <a:pt x="18893" y="1663"/>
                          <a:pt x="21111" y="2494"/>
                        </a:cubicBezTo>
                        <a:cubicBezTo>
                          <a:pt x="26655" y="4157"/>
                          <a:pt x="32200" y="4988"/>
                          <a:pt x="38022" y="4988"/>
                        </a:cubicBezTo>
                        <a:cubicBezTo>
                          <a:pt x="40240" y="4988"/>
                          <a:pt x="42180" y="3603"/>
                          <a:pt x="44398" y="3325"/>
                        </a:cubicBezTo>
                        <a:cubicBezTo>
                          <a:pt x="49388" y="2494"/>
                          <a:pt x="52993" y="6097"/>
                          <a:pt x="57428" y="7205"/>
                        </a:cubicBezTo>
                        <a:cubicBezTo>
                          <a:pt x="62696" y="8591"/>
                          <a:pt x="67963" y="11362"/>
                          <a:pt x="73230" y="13302"/>
                        </a:cubicBezTo>
                        <a:cubicBezTo>
                          <a:pt x="79884" y="15796"/>
                          <a:pt x="86815" y="16904"/>
                          <a:pt x="93746" y="17736"/>
                        </a:cubicBezTo>
                        <a:cubicBezTo>
                          <a:pt x="96795" y="18013"/>
                          <a:pt x="99845" y="18567"/>
                          <a:pt x="102895" y="19953"/>
                        </a:cubicBezTo>
                        <a:cubicBezTo>
                          <a:pt x="105667" y="21338"/>
                          <a:pt x="108439" y="23001"/>
                          <a:pt x="111489" y="24109"/>
                        </a:cubicBezTo>
                        <a:cubicBezTo>
                          <a:pt x="118974" y="26327"/>
                          <a:pt x="127014" y="22170"/>
                          <a:pt x="133667" y="18844"/>
                        </a:cubicBezTo>
                        <a:cubicBezTo>
                          <a:pt x="140044" y="15796"/>
                          <a:pt x="145311" y="11362"/>
                          <a:pt x="151411" y="7760"/>
                        </a:cubicBezTo>
                        <a:cubicBezTo>
                          <a:pt x="157787" y="4157"/>
                          <a:pt x="164717" y="3603"/>
                          <a:pt x="171926" y="3325"/>
                        </a:cubicBezTo>
                        <a:cubicBezTo>
                          <a:pt x="178025" y="3325"/>
                          <a:pt x="186619" y="1940"/>
                          <a:pt x="190778" y="7482"/>
                        </a:cubicBezTo>
                        <a:cubicBezTo>
                          <a:pt x="194659" y="12193"/>
                          <a:pt x="196599" y="19121"/>
                          <a:pt x="198817" y="24941"/>
                        </a:cubicBezTo>
                        <a:cubicBezTo>
                          <a:pt x="199927" y="28266"/>
                          <a:pt x="201035" y="31869"/>
                          <a:pt x="202699" y="34917"/>
                        </a:cubicBezTo>
                        <a:cubicBezTo>
                          <a:pt x="204085" y="37966"/>
                          <a:pt x="205748" y="41014"/>
                          <a:pt x="207134" y="44062"/>
                        </a:cubicBezTo>
                        <a:cubicBezTo>
                          <a:pt x="208798" y="47942"/>
                          <a:pt x="209075" y="53485"/>
                          <a:pt x="208521" y="57919"/>
                        </a:cubicBezTo>
                        <a:cubicBezTo>
                          <a:pt x="208244" y="61244"/>
                          <a:pt x="208521" y="64015"/>
                          <a:pt x="208521" y="67341"/>
                        </a:cubicBezTo>
                        <a:cubicBezTo>
                          <a:pt x="208521" y="70112"/>
                          <a:pt x="208798" y="73991"/>
                          <a:pt x="211570" y="75654"/>
                        </a:cubicBezTo>
                        <a:cubicBezTo>
                          <a:pt x="212402" y="76209"/>
                          <a:pt x="213233" y="76209"/>
                          <a:pt x="213788" y="76763"/>
                        </a:cubicBezTo>
                        <a:cubicBezTo>
                          <a:pt x="214620" y="77594"/>
                          <a:pt x="214897" y="78980"/>
                          <a:pt x="215729" y="79811"/>
                        </a:cubicBezTo>
                        <a:cubicBezTo>
                          <a:pt x="216838" y="81474"/>
                          <a:pt x="218501" y="81751"/>
                          <a:pt x="219887" y="83137"/>
                        </a:cubicBezTo>
                        <a:cubicBezTo>
                          <a:pt x="221274" y="84522"/>
                          <a:pt x="221828" y="86462"/>
                          <a:pt x="222660" y="88402"/>
                        </a:cubicBezTo>
                        <a:cubicBezTo>
                          <a:pt x="224046" y="91727"/>
                          <a:pt x="223492" y="94776"/>
                          <a:pt x="225986" y="97547"/>
                        </a:cubicBezTo>
                        <a:cubicBezTo>
                          <a:pt x="228204" y="100318"/>
                          <a:pt x="230699" y="102812"/>
                          <a:pt x="232363" y="105860"/>
                        </a:cubicBezTo>
                        <a:cubicBezTo>
                          <a:pt x="233472" y="107523"/>
                          <a:pt x="234303" y="109186"/>
                          <a:pt x="235690" y="110572"/>
                        </a:cubicBezTo>
                        <a:cubicBezTo>
                          <a:pt x="237076" y="111957"/>
                          <a:pt x="238739" y="113343"/>
                          <a:pt x="239571" y="115283"/>
                        </a:cubicBezTo>
                        <a:cubicBezTo>
                          <a:pt x="240126" y="116668"/>
                          <a:pt x="240402" y="118331"/>
                          <a:pt x="241234" y="119717"/>
                        </a:cubicBezTo>
                        <a:cubicBezTo>
                          <a:pt x="242066" y="121102"/>
                          <a:pt x="242898" y="122211"/>
                          <a:pt x="243452" y="123596"/>
                        </a:cubicBezTo>
                        <a:cubicBezTo>
                          <a:pt x="244561" y="126368"/>
                          <a:pt x="246501" y="128862"/>
                          <a:pt x="247611" y="131633"/>
                        </a:cubicBezTo>
                        <a:cubicBezTo>
                          <a:pt x="249274" y="135513"/>
                          <a:pt x="250106" y="138284"/>
                          <a:pt x="250383" y="142441"/>
                        </a:cubicBezTo>
                        <a:cubicBezTo>
                          <a:pt x="250660" y="146875"/>
                          <a:pt x="251769" y="151586"/>
                          <a:pt x="253710" y="155742"/>
                        </a:cubicBezTo>
                        <a:cubicBezTo>
                          <a:pt x="254542" y="157405"/>
                          <a:pt x="255650" y="158791"/>
                          <a:pt x="256482" y="160454"/>
                        </a:cubicBezTo>
                        <a:cubicBezTo>
                          <a:pt x="257591" y="162670"/>
                          <a:pt x="258700" y="165165"/>
                          <a:pt x="260363" y="167382"/>
                        </a:cubicBezTo>
                        <a:cubicBezTo>
                          <a:pt x="261749" y="169321"/>
                          <a:pt x="263691" y="170707"/>
                          <a:pt x="265077" y="172647"/>
                        </a:cubicBezTo>
                        <a:cubicBezTo>
                          <a:pt x="266463" y="174310"/>
                          <a:pt x="267017" y="176249"/>
                          <a:pt x="268126" y="178190"/>
                        </a:cubicBezTo>
                        <a:cubicBezTo>
                          <a:pt x="269790" y="181792"/>
                          <a:pt x="271453" y="185395"/>
                          <a:pt x="273394" y="188720"/>
                        </a:cubicBezTo>
                        <a:cubicBezTo>
                          <a:pt x="276443" y="194817"/>
                          <a:pt x="277275" y="202022"/>
                          <a:pt x="281156" y="207564"/>
                        </a:cubicBezTo>
                        <a:cubicBezTo>
                          <a:pt x="282819" y="210059"/>
                          <a:pt x="284760" y="212830"/>
                          <a:pt x="286700" y="215047"/>
                        </a:cubicBezTo>
                        <a:cubicBezTo>
                          <a:pt x="288364" y="216987"/>
                          <a:pt x="290582" y="218095"/>
                          <a:pt x="292523" y="219480"/>
                        </a:cubicBezTo>
                        <a:cubicBezTo>
                          <a:pt x="295017" y="221143"/>
                          <a:pt x="298067" y="222806"/>
                          <a:pt x="299731" y="225300"/>
                        </a:cubicBezTo>
                        <a:cubicBezTo>
                          <a:pt x="302780" y="229457"/>
                          <a:pt x="297235" y="228071"/>
                          <a:pt x="295572" y="230011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sp>
              <p:nvSpPr>
                <p:cNvPr id="3721" name="Freeform 3720">
                  <a:extLst>
                    <a:ext uri="{FF2B5EF4-FFF2-40B4-BE49-F238E27FC236}">
                      <a16:creationId xmlns:a16="http://schemas.microsoft.com/office/drawing/2014/main" id="{D64C0331-B79E-0DA0-B49B-AB34269EEAAE}"/>
                    </a:ext>
                  </a:extLst>
                </p:cNvPr>
                <p:cNvSpPr/>
                <p:nvPr/>
              </p:nvSpPr>
              <p:spPr>
                <a:xfrm>
                  <a:off x="6367881" y="3480822"/>
                  <a:ext cx="454750" cy="385621"/>
                </a:xfrm>
                <a:custGeom>
                  <a:avLst/>
                  <a:gdLst>
                    <a:gd name="connsiteX0" fmla="*/ 454750 w 454750"/>
                    <a:gd name="connsiteY0" fmla="*/ 147152 h 385621"/>
                    <a:gd name="connsiteX1" fmla="*/ 445878 w 454750"/>
                    <a:gd name="connsiteY1" fmla="*/ 159068 h 385621"/>
                    <a:gd name="connsiteX2" fmla="*/ 435621 w 454750"/>
                    <a:gd name="connsiteY2" fmla="*/ 162394 h 385621"/>
                    <a:gd name="connsiteX3" fmla="*/ 422591 w 454750"/>
                    <a:gd name="connsiteY3" fmla="*/ 173201 h 385621"/>
                    <a:gd name="connsiteX4" fmla="*/ 410393 w 454750"/>
                    <a:gd name="connsiteY4" fmla="*/ 176527 h 385621"/>
                    <a:gd name="connsiteX5" fmla="*/ 405402 w 454750"/>
                    <a:gd name="connsiteY5" fmla="*/ 203685 h 385621"/>
                    <a:gd name="connsiteX6" fmla="*/ 396808 w 454750"/>
                    <a:gd name="connsiteY6" fmla="*/ 229734 h 385621"/>
                    <a:gd name="connsiteX7" fmla="*/ 399858 w 454750"/>
                    <a:gd name="connsiteY7" fmla="*/ 250518 h 385621"/>
                    <a:gd name="connsiteX8" fmla="*/ 399858 w 454750"/>
                    <a:gd name="connsiteY8" fmla="*/ 250518 h 385621"/>
                    <a:gd name="connsiteX9" fmla="*/ 390431 w 454750"/>
                    <a:gd name="connsiteY9" fmla="*/ 287930 h 385621"/>
                    <a:gd name="connsiteX10" fmla="*/ 378233 w 454750"/>
                    <a:gd name="connsiteY10" fmla="*/ 293749 h 385621"/>
                    <a:gd name="connsiteX11" fmla="*/ 363817 w 454750"/>
                    <a:gd name="connsiteY11" fmla="*/ 312871 h 385621"/>
                    <a:gd name="connsiteX12" fmla="*/ 357441 w 454750"/>
                    <a:gd name="connsiteY12" fmla="*/ 340583 h 385621"/>
                    <a:gd name="connsiteX13" fmla="*/ 341084 w 454750"/>
                    <a:gd name="connsiteY13" fmla="*/ 347788 h 385621"/>
                    <a:gd name="connsiteX14" fmla="*/ 338866 w 454750"/>
                    <a:gd name="connsiteY14" fmla="*/ 363584 h 385621"/>
                    <a:gd name="connsiteX15" fmla="*/ 333044 w 454750"/>
                    <a:gd name="connsiteY15" fmla="*/ 382706 h 385621"/>
                    <a:gd name="connsiteX16" fmla="*/ 327223 w 454750"/>
                    <a:gd name="connsiteY16" fmla="*/ 378826 h 385621"/>
                    <a:gd name="connsiteX17" fmla="*/ 328609 w 454750"/>
                    <a:gd name="connsiteY17" fmla="*/ 365524 h 385621"/>
                    <a:gd name="connsiteX18" fmla="*/ 311697 w 454750"/>
                    <a:gd name="connsiteY18" fmla="*/ 347234 h 385621"/>
                    <a:gd name="connsiteX19" fmla="*/ 309757 w 454750"/>
                    <a:gd name="connsiteY19" fmla="*/ 331161 h 385621"/>
                    <a:gd name="connsiteX20" fmla="*/ 306152 w 454750"/>
                    <a:gd name="connsiteY20" fmla="*/ 322016 h 385621"/>
                    <a:gd name="connsiteX21" fmla="*/ 310311 w 454750"/>
                    <a:gd name="connsiteY21" fmla="*/ 308160 h 385621"/>
                    <a:gd name="connsiteX22" fmla="*/ 297835 w 454750"/>
                    <a:gd name="connsiteY22" fmla="*/ 305111 h 385621"/>
                    <a:gd name="connsiteX23" fmla="*/ 296172 w 454750"/>
                    <a:gd name="connsiteY23" fmla="*/ 311762 h 385621"/>
                    <a:gd name="connsiteX24" fmla="*/ 283419 w 454750"/>
                    <a:gd name="connsiteY24" fmla="*/ 313702 h 385621"/>
                    <a:gd name="connsiteX25" fmla="*/ 285360 w 454750"/>
                    <a:gd name="connsiteY25" fmla="*/ 319245 h 385621"/>
                    <a:gd name="connsiteX26" fmla="*/ 285360 w 454750"/>
                    <a:gd name="connsiteY26" fmla="*/ 326173 h 385621"/>
                    <a:gd name="connsiteX27" fmla="*/ 287855 w 454750"/>
                    <a:gd name="connsiteY27" fmla="*/ 336703 h 385621"/>
                    <a:gd name="connsiteX28" fmla="*/ 278429 w 454750"/>
                    <a:gd name="connsiteY28" fmla="*/ 345017 h 385621"/>
                    <a:gd name="connsiteX29" fmla="*/ 260409 w 454750"/>
                    <a:gd name="connsiteY29" fmla="*/ 368572 h 385621"/>
                    <a:gd name="connsiteX30" fmla="*/ 242943 w 454750"/>
                    <a:gd name="connsiteY30" fmla="*/ 374392 h 385621"/>
                    <a:gd name="connsiteX31" fmla="*/ 227695 w 454750"/>
                    <a:gd name="connsiteY31" fmla="*/ 361921 h 385621"/>
                    <a:gd name="connsiteX32" fmla="*/ 212725 w 454750"/>
                    <a:gd name="connsiteY32" fmla="*/ 360536 h 385621"/>
                    <a:gd name="connsiteX33" fmla="*/ 209675 w 454750"/>
                    <a:gd name="connsiteY33" fmla="*/ 370512 h 385621"/>
                    <a:gd name="connsiteX34" fmla="*/ 195259 w 454750"/>
                    <a:gd name="connsiteY34" fmla="*/ 374946 h 385621"/>
                    <a:gd name="connsiteX35" fmla="*/ 188050 w 454750"/>
                    <a:gd name="connsiteY35" fmla="*/ 382983 h 385621"/>
                    <a:gd name="connsiteX36" fmla="*/ 172803 w 454750"/>
                    <a:gd name="connsiteY36" fmla="*/ 384922 h 385621"/>
                    <a:gd name="connsiteX37" fmla="*/ 165317 w 454750"/>
                    <a:gd name="connsiteY37" fmla="*/ 376886 h 385621"/>
                    <a:gd name="connsiteX38" fmla="*/ 143970 w 454750"/>
                    <a:gd name="connsiteY38" fmla="*/ 375778 h 385621"/>
                    <a:gd name="connsiteX39" fmla="*/ 126505 w 454750"/>
                    <a:gd name="connsiteY39" fmla="*/ 380211 h 385621"/>
                    <a:gd name="connsiteX40" fmla="*/ 113475 w 454750"/>
                    <a:gd name="connsiteY40" fmla="*/ 358319 h 385621"/>
                    <a:gd name="connsiteX41" fmla="*/ 90742 w 454750"/>
                    <a:gd name="connsiteY41" fmla="*/ 357210 h 385621"/>
                    <a:gd name="connsiteX42" fmla="*/ 88246 w 454750"/>
                    <a:gd name="connsiteY42" fmla="*/ 367741 h 385621"/>
                    <a:gd name="connsiteX43" fmla="*/ 72167 w 454750"/>
                    <a:gd name="connsiteY43" fmla="*/ 371066 h 385621"/>
                    <a:gd name="connsiteX44" fmla="*/ 62741 w 454750"/>
                    <a:gd name="connsiteY44" fmla="*/ 374115 h 385621"/>
                    <a:gd name="connsiteX45" fmla="*/ 51097 w 454750"/>
                    <a:gd name="connsiteY45" fmla="*/ 376609 h 385621"/>
                    <a:gd name="connsiteX46" fmla="*/ 46938 w 454750"/>
                    <a:gd name="connsiteY46" fmla="*/ 364138 h 385621"/>
                    <a:gd name="connsiteX47" fmla="*/ 31136 w 454750"/>
                    <a:gd name="connsiteY47" fmla="*/ 342523 h 385621"/>
                    <a:gd name="connsiteX48" fmla="*/ 31136 w 454750"/>
                    <a:gd name="connsiteY48" fmla="*/ 340583 h 385621"/>
                    <a:gd name="connsiteX49" fmla="*/ 29196 w 454750"/>
                    <a:gd name="connsiteY49" fmla="*/ 329221 h 385621"/>
                    <a:gd name="connsiteX50" fmla="*/ 22265 w 454750"/>
                    <a:gd name="connsiteY50" fmla="*/ 317859 h 385621"/>
                    <a:gd name="connsiteX51" fmla="*/ 20324 w 454750"/>
                    <a:gd name="connsiteY51" fmla="*/ 308160 h 385621"/>
                    <a:gd name="connsiteX52" fmla="*/ 16165 w 454750"/>
                    <a:gd name="connsiteY52" fmla="*/ 302063 h 385621"/>
                    <a:gd name="connsiteX53" fmla="*/ 11176 w 454750"/>
                    <a:gd name="connsiteY53" fmla="*/ 293195 h 385621"/>
                    <a:gd name="connsiteX54" fmla="*/ 1472 w 454750"/>
                    <a:gd name="connsiteY54" fmla="*/ 286821 h 385621"/>
                    <a:gd name="connsiteX55" fmla="*/ 11730 w 454750"/>
                    <a:gd name="connsiteY55" fmla="*/ 272688 h 385621"/>
                    <a:gd name="connsiteX56" fmla="*/ 11176 w 454750"/>
                    <a:gd name="connsiteY56" fmla="*/ 259109 h 385621"/>
                    <a:gd name="connsiteX57" fmla="*/ 20047 w 454750"/>
                    <a:gd name="connsiteY57" fmla="*/ 251350 h 385621"/>
                    <a:gd name="connsiteX58" fmla="*/ 17551 w 454750"/>
                    <a:gd name="connsiteY58" fmla="*/ 239710 h 385621"/>
                    <a:gd name="connsiteX59" fmla="*/ 26146 w 454750"/>
                    <a:gd name="connsiteY59" fmla="*/ 236108 h 385621"/>
                    <a:gd name="connsiteX60" fmla="*/ 33077 w 454750"/>
                    <a:gd name="connsiteY60" fmla="*/ 211721 h 385621"/>
                    <a:gd name="connsiteX61" fmla="*/ 60246 w 454750"/>
                    <a:gd name="connsiteY61" fmla="*/ 206456 h 385621"/>
                    <a:gd name="connsiteX62" fmla="*/ 60246 w 454750"/>
                    <a:gd name="connsiteY62" fmla="*/ 101149 h 385621"/>
                    <a:gd name="connsiteX63" fmla="*/ 60246 w 454750"/>
                    <a:gd name="connsiteY63" fmla="*/ 89788 h 385621"/>
                    <a:gd name="connsiteX64" fmla="*/ 88524 w 454750"/>
                    <a:gd name="connsiteY64" fmla="*/ 89788 h 385621"/>
                    <a:gd name="connsiteX65" fmla="*/ 88524 w 454750"/>
                    <a:gd name="connsiteY65" fmla="*/ 29375 h 385621"/>
                    <a:gd name="connsiteX66" fmla="*/ 249319 w 454750"/>
                    <a:gd name="connsiteY66" fmla="*/ 29375 h 385621"/>
                    <a:gd name="connsiteX67" fmla="*/ 262904 w 454750"/>
                    <a:gd name="connsiteY67" fmla="*/ 35195 h 385621"/>
                    <a:gd name="connsiteX68" fmla="*/ 303103 w 454750"/>
                    <a:gd name="connsiteY68" fmla="*/ 31315 h 385621"/>
                    <a:gd name="connsiteX69" fmla="*/ 324173 w 454750"/>
                    <a:gd name="connsiteY69" fmla="*/ 41846 h 385621"/>
                    <a:gd name="connsiteX70" fmla="*/ 333598 w 454750"/>
                    <a:gd name="connsiteY70" fmla="*/ 30206 h 385621"/>
                    <a:gd name="connsiteX71" fmla="*/ 350787 w 454750"/>
                    <a:gd name="connsiteY71" fmla="*/ 22170 h 385621"/>
                    <a:gd name="connsiteX72" fmla="*/ 356055 w 454750"/>
                    <a:gd name="connsiteY72" fmla="*/ 11085 h 385621"/>
                    <a:gd name="connsiteX73" fmla="*/ 375739 w 454750"/>
                    <a:gd name="connsiteY73" fmla="*/ 0 h 385621"/>
                    <a:gd name="connsiteX74" fmla="*/ 376293 w 454750"/>
                    <a:gd name="connsiteY74" fmla="*/ 4988 h 385621"/>
                    <a:gd name="connsiteX75" fmla="*/ 379620 w 454750"/>
                    <a:gd name="connsiteY75" fmla="*/ 12748 h 385621"/>
                    <a:gd name="connsiteX76" fmla="*/ 393481 w 454750"/>
                    <a:gd name="connsiteY76" fmla="*/ 23278 h 385621"/>
                    <a:gd name="connsiteX77" fmla="*/ 404848 w 454750"/>
                    <a:gd name="connsiteY77" fmla="*/ 31315 h 385621"/>
                    <a:gd name="connsiteX78" fmla="*/ 408729 w 454750"/>
                    <a:gd name="connsiteY78" fmla="*/ 37134 h 385621"/>
                    <a:gd name="connsiteX79" fmla="*/ 409283 w 454750"/>
                    <a:gd name="connsiteY79" fmla="*/ 44062 h 385621"/>
                    <a:gd name="connsiteX80" fmla="*/ 413442 w 454750"/>
                    <a:gd name="connsiteY80" fmla="*/ 51268 h 385621"/>
                    <a:gd name="connsiteX81" fmla="*/ 418710 w 454750"/>
                    <a:gd name="connsiteY81" fmla="*/ 56256 h 385621"/>
                    <a:gd name="connsiteX82" fmla="*/ 417878 w 454750"/>
                    <a:gd name="connsiteY82" fmla="*/ 61798 h 385621"/>
                    <a:gd name="connsiteX83" fmla="*/ 417046 w 454750"/>
                    <a:gd name="connsiteY83" fmla="*/ 69003 h 385621"/>
                    <a:gd name="connsiteX84" fmla="*/ 416492 w 454750"/>
                    <a:gd name="connsiteY84" fmla="*/ 87016 h 385621"/>
                    <a:gd name="connsiteX85" fmla="*/ 417324 w 454750"/>
                    <a:gd name="connsiteY85" fmla="*/ 102535 h 385621"/>
                    <a:gd name="connsiteX86" fmla="*/ 420927 w 454750"/>
                    <a:gd name="connsiteY86" fmla="*/ 111680 h 385621"/>
                    <a:gd name="connsiteX87" fmla="*/ 422036 w 454750"/>
                    <a:gd name="connsiteY87" fmla="*/ 119440 h 385621"/>
                    <a:gd name="connsiteX88" fmla="*/ 431185 w 454750"/>
                    <a:gd name="connsiteY88" fmla="*/ 129416 h 385621"/>
                    <a:gd name="connsiteX89" fmla="*/ 444770 w 454750"/>
                    <a:gd name="connsiteY89" fmla="*/ 136621 h 385621"/>
                    <a:gd name="connsiteX90" fmla="*/ 450869 w 454750"/>
                    <a:gd name="connsiteY90" fmla="*/ 140778 h 385621"/>
                    <a:gd name="connsiteX91" fmla="*/ 454473 w 454750"/>
                    <a:gd name="connsiteY91" fmla="*/ 146320 h 3856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</a:cxnLst>
                  <a:rect l="l" t="t" r="r" b="b"/>
                  <a:pathLst>
                    <a:path w="454750" h="385621">
                      <a:moveTo>
                        <a:pt x="454750" y="147152"/>
                      </a:moveTo>
                      <a:cubicBezTo>
                        <a:pt x="454750" y="147152"/>
                        <a:pt x="450869" y="158791"/>
                        <a:pt x="445878" y="159068"/>
                      </a:cubicBezTo>
                      <a:cubicBezTo>
                        <a:pt x="440889" y="159345"/>
                        <a:pt x="436730" y="159900"/>
                        <a:pt x="435621" y="162394"/>
                      </a:cubicBezTo>
                      <a:cubicBezTo>
                        <a:pt x="434512" y="164888"/>
                        <a:pt x="426472" y="173201"/>
                        <a:pt x="422591" y="173201"/>
                      </a:cubicBezTo>
                      <a:cubicBezTo>
                        <a:pt x="418710" y="173201"/>
                        <a:pt x="410393" y="170707"/>
                        <a:pt x="410393" y="176527"/>
                      </a:cubicBezTo>
                      <a:cubicBezTo>
                        <a:pt x="410393" y="182346"/>
                        <a:pt x="409561" y="197588"/>
                        <a:pt x="405402" y="203685"/>
                      </a:cubicBezTo>
                      <a:cubicBezTo>
                        <a:pt x="401244" y="209504"/>
                        <a:pt x="396254" y="220035"/>
                        <a:pt x="396808" y="229734"/>
                      </a:cubicBezTo>
                      <a:cubicBezTo>
                        <a:pt x="397362" y="238325"/>
                        <a:pt x="396808" y="248024"/>
                        <a:pt x="399858" y="250518"/>
                      </a:cubicBezTo>
                      <a:lnTo>
                        <a:pt x="399858" y="250518"/>
                      </a:lnTo>
                      <a:cubicBezTo>
                        <a:pt x="399580" y="251627"/>
                        <a:pt x="392095" y="282110"/>
                        <a:pt x="390431" y="287930"/>
                      </a:cubicBezTo>
                      <a:cubicBezTo>
                        <a:pt x="388768" y="294027"/>
                        <a:pt x="382946" y="292087"/>
                        <a:pt x="378233" y="293749"/>
                      </a:cubicBezTo>
                      <a:cubicBezTo>
                        <a:pt x="373520" y="295412"/>
                        <a:pt x="368530" y="305666"/>
                        <a:pt x="363817" y="312871"/>
                      </a:cubicBezTo>
                      <a:cubicBezTo>
                        <a:pt x="359381" y="319799"/>
                        <a:pt x="359659" y="326173"/>
                        <a:pt x="357441" y="340583"/>
                      </a:cubicBezTo>
                      <a:cubicBezTo>
                        <a:pt x="355223" y="354993"/>
                        <a:pt x="345520" y="343077"/>
                        <a:pt x="341084" y="347788"/>
                      </a:cubicBezTo>
                      <a:cubicBezTo>
                        <a:pt x="336648" y="352776"/>
                        <a:pt x="338866" y="357210"/>
                        <a:pt x="338866" y="363584"/>
                      </a:cubicBezTo>
                      <a:cubicBezTo>
                        <a:pt x="338866" y="369958"/>
                        <a:pt x="333044" y="382706"/>
                        <a:pt x="333044" y="382706"/>
                      </a:cubicBezTo>
                      <a:cubicBezTo>
                        <a:pt x="331381" y="381320"/>
                        <a:pt x="329163" y="380488"/>
                        <a:pt x="327223" y="378826"/>
                      </a:cubicBezTo>
                      <a:cubicBezTo>
                        <a:pt x="324173" y="376332"/>
                        <a:pt x="327223" y="371343"/>
                        <a:pt x="328609" y="365524"/>
                      </a:cubicBezTo>
                      <a:cubicBezTo>
                        <a:pt x="329995" y="359704"/>
                        <a:pt x="316964" y="349174"/>
                        <a:pt x="311697" y="347234"/>
                      </a:cubicBezTo>
                      <a:cubicBezTo>
                        <a:pt x="306430" y="345294"/>
                        <a:pt x="308925" y="333378"/>
                        <a:pt x="309757" y="331161"/>
                      </a:cubicBezTo>
                      <a:cubicBezTo>
                        <a:pt x="310588" y="329221"/>
                        <a:pt x="305875" y="325896"/>
                        <a:pt x="306152" y="322016"/>
                      </a:cubicBezTo>
                      <a:cubicBezTo>
                        <a:pt x="306152" y="318136"/>
                        <a:pt x="309757" y="314533"/>
                        <a:pt x="310311" y="308160"/>
                      </a:cubicBezTo>
                      <a:cubicBezTo>
                        <a:pt x="310865" y="301786"/>
                        <a:pt x="300330" y="305111"/>
                        <a:pt x="297835" y="305111"/>
                      </a:cubicBezTo>
                      <a:cubicBezTo>
                        <a:pt x="295341" y="305111"/>
                        <a:pt x="295341" y="309268"/>
                        <a:pt x="296172" y="311762"/>
                      </a:cubicBezTo>
                      <a:cubicBezTo>
                        <a:pt x="297004" y="314256"/>
                        <a:pt x="288132" y="313148"/>
                        <a:pt x="283419" y="313702"/>
                      </a:cubicBezTo>
                      <a:cubicBezTo>
                        <a:pt x="278983" y="314256"/>
                        <a:pt x="283142" y="317305"/>
                        <a:pt x="285360" y="319245"/>
                      </a:cubicBezTo>
                      <a:cubicBezTo>
                        <a:pt x="287578" y="320907"/>
                        <a:pt x="285914" y="321739"/>
                        <a:pt x="285360" y="326173"/>
                      </a:cubicBezTo>
                      <a:cubicBezTo>
                        <a:pt x="285082" y="330607"/>
                        <a:pt x="286469" y="334209"/>
                        <a:pt x="287855" y="336703"/>
                      </a:cubicBezTo>
                      <a:cubicBezTo>
                        <a:pt x="289241" y="339197"/>
                        <a:pt x="283142" y="343909"/>
                        <a:pt x="278429" y="345017"/>
                      </a:cubicBezTo>
                      <a:cubicBezTo>
                        <a:pt x="273716" y="346125"/>
                        <a:pt x="263735" y="365247"/>
                        <a:pt x="260409" y="368572"/>
                      </a:cubicBezTo>
                      <a:cubicBezTo>
                        <a:pt x="257082" y="371898"/>
                        <a:pt x="248488" y="374115"/>
                        <a:pt x="242943" y="374392"/>
                      </a:cubicBezTo>
                      <a:cubicBezTo>
                        <a:pt x="237121" y="374669"/>
                        <a:pt x="231854" y="365524"/>
                        <a:pt x="227695" y="361921"/>
                      </a:cubicBezTo>
                      <a:cubicBezTo>
                        <a:pt x="223537" y="358319"/>
                        <a:pt x="217438" y="358596"/>
                        <a:pt x="212725" y="360536"/>
                      </a:cubicBezTo>
                      <a:cubicBezTo>
                        <a:pt x="208012" y="362753"/>
                        <a:pt x="209120" y="366355"/>
                        <a:pt x="209675" y="370512"/>
                      </a:cubicBezTo>
                      <a:cubicBezTo>
                        <a:pt x="210507" y="374669"/>
                        <a:pt x="200526" y="373283"/>
                        <a:pt x="195259" y="374946"/>
                      </a:cubicBezTo>
                      <a:cubicBezTo>
                        <a:pt x="189992" y="376609"/>
                        <a:pt x="191378" y="378549"/>
                        <a:pt x="188050" y="382983"/>
                      </a:cubicBezTo>
                      <a:cubicBezTo>
                        <a:pt x="184724" y="387417"/>
                        <a:pt x="177239" y="384922"/>
                        <a:pt x="172803" y="384922"/>
                      </a:cubicBezTo>
                      <a:cubicBezTo>
                        <a:pt x="168367" y="384922"/>
                        <a:pt x="167258" y="379934"/>
                        <a:pt x="165317" y="376886"/>
                      </a:cubicBezTo>
                      <a:cubicBezTo>
                        <a:pt x="163099" y="374115"/>
                        <a:pt x="150069" y="376055"/>
                        <a:pt x="143970" y="375778"/>
                      </a:cubicBezTo>
                      <a:cubicBezTo>
                        <a:pt x="137871" y="375778"/>
                        <a:pt x="133713" y="380211"/>
                        <a:pt x="126505" y="380211"/>
                      </a:cubicBezTo>
                      <a:cubicBezTo>
                        <a:pt x="119297" y="380211"/>
                        <a:pt x="116525" y="364693"/>
                        <a:pt x="113475" y="358319"/>
                      </a:cubicBezTo>
                      <a:cubicBezTo>
                        <a:pt x="110425" y="351668"/>
                        <a:pt x="96563" y="355548"/>
                        <a:pt x="90742" y="357210"/>
                      </a:cubicBezTo>
                      <a:cubicBezTo>
                        <a:pt x="84919" y="358596"/>
                        <a:pt x="89910" y="363030"/>
                        <a:pt x="88246" y="367741"/>
                      </a:cubicBezTo>
                      <a:cubicBezTo>
                        <a:pt x="86306" y="372452"/>
                        <a:pt x="75771" y="371066"/>
                        <a:pt x="72167" y="371066"/>
                      </a:cubicBezTo>
                      <a:cubicBezTo>
                        <a:pt x="68563" y="371066"/>
                        <a:pt x="66622" y="371898"/>
                        <a:pt x="62741" y="374115"/>
                      </a:cubicBezTo>
                      <a:cubicBezTo>
                        <a:pt x="58860" y="376332"/>
                        <a:pt x="51097" y="376609"/>
                        <a:pt x="51097" y="376609"/>
                      </a:cubicBezTo>
                      <a:cubicBezTo>
                        <a:pt x="50265" y="372452"/>
                        <a:pt x="49433" y="367464"/>
                        <a:pt x="46938" y="364138"/>
                      </a:cubicBezTo>
                      <a:cubicBezTo>
                        <a:pt x="44166" y="360258"/>
                        <a:pt x="31413" y="347234"/>
                        <a:pt x="31136" y="342523"/>
                      </a:cubicBezTo>
                      <a:cubicBezTo>
                        <a:pt x="31136" y="341968"/>
                        <a:pt x="31136" y="341137"/>
                        <a:pt x="31136" y="340583"/>
                      </a:cubicBezTo>
                      <a:cubicBezTo>
                        <a:pt x="31136" y="336426"/>
                        <a:pt x="32522" y="332546"/>
                        <a:pt x="29196" y="329221"/>
                      </a:cubicBezTo>
                      <a:cubicBezTo>
                        <a:pt x="25314" y="325341"/>
                        <a:pt x="21710" y="324233"/>
                        <a:pt x="22265" y="317859"/>
                      </a:cubicBezTo>
                      <a:cubicBezTo>
                        <a:pt x="22542" y="311485"/>
                        <a:pt x="22542" y="308991"/>
                        <a:pt x="20324" y="308160"/>
                      </a:cubicBezTo>
                      <a:cubicBezTo>
                        <a:pt x="18106" y="307328"/>
                        <a:pt x="16165" y="305943"/>
                        <a:pt x="16165" y="302063"/>
                      </a:cubicBezTo>
                      <a:cubicBezTo>
                        <a:pt x="16165" y="298183"/>
                        <a:pt x="14779" y="294027"/>
                        <a:pt x="11176" y="293195"/>
                      </a:cubicBezTo>
                      <a:cubicBezTo>
                        <a:pt x="7571" y="292364"/>
                        <a:pt x="-4072" y="292364"/>
                        <a:pt x="1472" y="286821"/>
                      </a:cubicBezTo>
                      <a:cubicBezTo>
                        <a:pt x="7017" y="281002"/>
                        <a:pt x="13116" y="276568"/>
                        <a:pt x="11730" y="272688"/>
                      </a:cubicBezTo>
                      <a:cubicBezTo>
                        <a:pt x="10066" y="268808"/>
                        <a:pt x="8126" y="261603"/>
                        <a:pt x="11176" y="259109"/>
                      </a:cubicBezTo>
                      <a:cubicBezTo>
                        <a:pt x="14225" y="256615"/>
                        <a:pt x="22542" y="255507"/>
                        <a:pt x="20047" y="251350"/>
                      </a:cubicBezTo>
                      <a:cubicBezTo>
                        <a:pt x="17551" y="247193"/>
                        <a:pt x="13116" y="241373"/>
                        <a:pt x="17551" y="239710"/>
                      </a:cubicBezTo>
                      <a:cubicBezTo>
                        <a:pt x="21987" y="238048"/>
                        <a:pt x="25592" y="244145"/>
                        <a:pt x="26146" y="236108"/>
                      </a:cubicBezTo>
                      <a:cubicBezTo>
                        <a:pt x="26978" y="228348"/>
                        <a:pt x="26146" y="212830"/>
                        <a:pt x="33077" y="211721"/>
                      </a:cubicBezTo>
                      <a:cubicBezTo>
                        <a:pt x="40008" y="210613"/>
                        <a:pt x="60800" y="212830"/>
                        <a:pt x="60246" y="206456"/>
                      </a:cubicBezTo>
                      <a:cubicBezTo>
                        <a:pt x="59692" y="199805"/>
                        <a:pt x="60246" y="101149"/>
                        <a:pt x="60246" y="101149"/>
                      </a:cubicBezTo>
                      <a:lnTo>
                        <a:pt x="60246" y="89788"/>
                      </a:lnTo>
                      <a:lnTo>
                        <a:pt x="88524" y="89788"/>
                      </a:lnTo>
                      <a:lnTo>
                        <a:pt x="88524" y="29375"/>
                      </a:lnTo>
                      <a:cubicBezTo>
                        <a:pt x="117633" y="29375"/>
                        <a:pt x="241002" y="29652"/>
                        <a:pt x="249319" y="29375"/>
                      </a:cubicBezTo>
                      <a:cubicBezTo>
                        <a:pt x="258745" y="28544"/>
                        <a:pt x="258745" y="31038"/>
                        <a:pt x="262904" y="35195"/>
                      </a:cubicBezTo>
                      <a:cubicBezTo>
                        <a:pt x="267062" y="39352"/>
                        <a:pt x="294786" y="32701"/>
                        <a:pt x="303103" y="31315"/>
                      </a:cubicBezTo>
                      <a:cubicBezTo>
                        <a:pt x="311420" y="29929"/>
                        <a:pt x="316410" y="40737"/>
                        <a:pt x="324173" y="41846"/>
                      </a:cubicBezTo>
                      <a:cubicBezTo>
                        <a:pt x="331935" y="42954"/>
                        <a:pt x="332767" y="36026"/>
                        <a:pt x="333598" y="30206"/>
                      </a:cubicBezTo>
                      <a:cubicBezTo>
                        <a:pt x="334430" y="24664"/>
                        <a:pt x="345797" y="23833"/>
                        <a:pt x="350787" y="22170"/>
                      </a:cubicBezTo>
                      <a:cubicBezTo>
                        <a:pt x="355777" y="20507"/>
                        <a:pt x="353282" y="18013"/>
                        <a:pt x="356055" y="11085"/>
                      </a:cubicBezTo>
                      <a:cubicBezTo>
                        <a:pt x="358827" y="4157"/>
                        <a:pt x="375739" y="0"/>
                        <a:pt x="375739" y="0"/>
                      </a:cubicBezTo>
                      <a:cubicBezTo>
                        <a:pt x="375739" y="1663"/>
                        <a:pt x="375739" y="3326"/>
                        <a:pt x="376293" y="4988"/>
                      </a:cubicBezTo>
                      <a:cubicBezTo>
                        <a:pt x="376847" y="7760"/>
                        <a:pt x="377956" y="10531"/>
                        <a:pt x="379620" y="12748"/>
                      </a:cubicBezTo>
                      <a:cubicBezTo>
                        <a:pt x="383501" y="17459"/>
                        <a:pt x="389045" y="19676"/>
                        <a:pt x="393481" y="23278"/>
                      </a:cubicBezTo>
                      <a:cubicBezTo>
                        <a:pt x="397085" y="26327"/>
                        <a:pt x="401521" y="28267"/>
                        <a:pt x="404848" y="31315"/>
                      </a:cubicBezTo>
                      <a:cubicBezTo>
                        <a:pt x="406511" y="32978"/>
                        <a:pt x="408175" y="34640"/>
                        <a:pt x="408729" y="37134"/>
                      </a:cubicBezTo>
                      <a:cubicBezTo>
                        <a:pt x="409283" y="39352"/>
                        <a:pt x="408729" y="41846"/>
                        <a:pt x="409283" y="44062"/>
                      </a:cubicBezTo>
                      <a:cubicBezTo>
                        <a:pt x="409561" y="47111"/>
                        <a:pt x="411224" y="49328"/>
                        <a:pt x="413442" y="51268"/>
                      </a:cubicBezTo>
                      <a:cubicBezTo>
                        <a:pt x="415106" y="52653"/>
                        <a:pt x="417878" y="54039"/>
                        <a:pt x="418710" y="56256"/>
                      </a:cubicBezTo>
                      <a:cubicBezTo>
                        <a:pt x="419264" y="57919"/>
                        <a:pt x="418432" y="60136"/>
                        <a:pt x="417878" y="61798"/>
                      </a:cubicBezTo>
                      <a:cubicBezTo>
                        <a:pt x="417324" y="64292"/>
                        <a:pt x="417324" y="66509"/>
                        <a:pt x="417046" y="69003"/>
                      </a:cubicBezTo>
                      <a:cubicBezTo>
                        <a:pt x="416769" y="75100"/>
                        <a:pt x="416214" y="80920"/>
                        <a:pt x="416492" y="87016"/>
                      </a:cubicBezTo>
                      <a:cubicBezTo>
                        <a:pt x="416769" y="92282"/>
                        <a:pt x="415382" y="97547"/>
                        <a:pt x="417324" y="102535"/>
                      </a:cubicBezTo>
                      <a:cubicBezTo>
                        <a:pt x="418432" y="105584"/>
                        <a:pt x="419818" y="108632"/>
                        <a:pt x="420927" y="111680"/>
                      </a:cubicBezTo>
                      <a:cubicBezTo>
                        <a:pt x="421759" y="114174"/>
                        <a:pt x="421482" y="116669"/>
                        <a:pt x="422036" y="119440"/>
                      </a:cubicBezTo>
                      <a:cubicBezTo>
                        <a:pt x="422868" y="123597"/>
                        <a:pt x="428413" y="126368"/>
                        <a:pt x="431185" y="129416"/>
                      </a:cubicBezTo>
                      <a:cubicBezTo>
                        <a:pt x="435066" y="133573"/>
                        <a:pt x="439502" y="134404"/>
                        <a:pt x="444770" y="136621"/>
                      </a:cubicBezTo>
                      <a:cubicBezTo>
                        <a:pt x="447264" y="137453"/>
                        <a:pt x="449206" y="138561"/>
                        <a:pt x="450869" y="140778"/>
                      </a:cubicBezTo>
                      <a:cubicBezTo>
                        <a:pt x="452255" y="142441"/>
                        <a:pt x="453087" y="144381"/>
                        <a:pt x="454473" y="14632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722" name="Freeform 3721">
                  <a:extLst>
                    <a:ext uri="{FF2B5EF4-FFF2-40B4-BE49-F238E27FC236}">
                      <a16:creationId xmlns:a16="http://schemas.microsoft.com/office/drawing/2014/main" id="{9D6257B7-F881-2EAE-0609-D9B8DC28D08B}"/>
                    </a:ext>
                  </a:extLst>
                </p:cNvPr>
                <p:cNvSpPr/>
                <p:nvPr/>
              </p:nvSpPr>
              <p:spPr>
                <a:xfrm>
                  <a:off x="6891108" y="3795444"/>
                  <a:ext cx="272833" cy="367928"/>
                </a:xfrm>
                <a:custGeom>
                  <a:avLst/>
                  <a:gdLst>
                    <a:gd name="connsiteX0" fmla="*/ 269749 w 272833"/>
                    <a:gd name="connsiteY0" fmla="*/ 42588 h 367928"/>
                    <a:gd name="connsiteX1" fmla="*/ 263927 w 272833"/>
                    <a:gd name="connsiteY1" fmla="*/ 51456 h 367928"/>
                    <a:gd name="connsiteX2" fmla="*/ 263927 w 272833"/>
                    <a:gd name="connsiteY2" fmla="*/ 66143 h 367928"/>
                    <a:gd name="connsiteX3" fmla="*/ 257828 w 272833"/>
                    <a:gd name="connsiteY3" fmla="*/ 76674 h 367928"/>
                    <a:gd name="connsiteX4" fmla="*/ 253115 w 272833"/>
                    <a:gd name="connsiteY4" fmla="*/ 86096 h 367928"/>
                    <a:gd name="connsiteX5" fmla="*/ 248679 w 272833"/>
                    <a:gd name="connsiteY5" fmla="*/ 95241 h 367928"/>
                    <a:gd name="connsiteX6" fmla="*/ 246184 w 272833"/>
                    <a:gd name="connsiteY6" fmla="*/ 99121 h 367928"/>
                    <a:gd name="connsiteX7" fmla="*/ 239253 w 272833"/>
                    <a:gd name="connsiteY7" fmla="*/ 106326 h 367928"/>
                    <a:gd name="connsiteX8" fmla="*/ 235372 w 272833"/>
                    <a:gd name="connsiteY8" fmla="*/ 113531 h 367928"/>
                    <a:gd name="connsiteX9" fmla="*/ 231767 w 272833"/>
                    <a:gd name="connsiteY9" fmla="*/ 121845 h 367928"/>
                    <a:gd name="connsiteX10" fmla="*/ 227886 w 272833"/>
                    <a:gd name="connsiteY10" fmla="*/ 131267 h 367928"/>
                    <a:gd name="connsiteX11" fmla="*/ 225392 w 272833"/>
                    <a:gd name="connsiteY11" fmla="*/ 141797 h 367928"/>
                    <a:gd name="connsiteX12" fmla="*/ 219847 w 272833"/>
                    <a:gd name="connsiteY12" fmla="*/ 152882 h 367928"/>
                    <a:gd name="connsiteX13" fmla="*/ 210975 w 272833"/>
                    <a:gd name="connsiteY13" fmla="*/ 163413 h 367928"/>
                    <a:gd name="connsiteX14" fmla="*/ 200717 w 272833"/>
                    <a:gd name="connsiteY14" fmla="*/ 176438 h 367928"/>
                    <a:gd name="connsiteX15" fmla="*/ 196004 w 272833"/>
                    <a:gd name="connsiteY15" fmla="*/ 185583 h 367928"/>
                    <a:gd name="connsiteX16" fmla="*/ 193786 w 272833"/>
                    <a:gd name="connsiteY16" fmla="*/ 190848 h 367928"/>
                    <a:gd name="connsiteX17" fmla="*/ 191014 w 272833"/>
                    <a:gd name="connsiteY17" fmla="*/ 193619 h 367928"/>
                    <a:gd name="connsiteX18" fmla="*/ 183806 w 272833"/>
                    <a:gd name="connsiteY18" fmla="*/ 203873 h 367928"/>
                    <a:gd name="connsiteX19" fmla="*/ 180479 w 272833"/>
                    <a:gd name="connsiteY19" fmla="*/ 208861 h 367928"/>
                    <a:gd name="connsiteX20" fmla="*/ 174658 w 272833"/>
                    <a:gd name="connsiteY20" fmla="*/ 217175 h 367928"/>
                    <a:gd name="connsiteX21" fmla="*/ 164954 w 272833"/>
                    <a:gd name="connsiteY21" fmla="*/ 225765 h 367928"/>
                    <a:gd name="connsiteX22" fmla="*/ 155805 w 272833"/>
                    <a:gd name="connsiteY22" fmla="*/ 234079 h 367928"/>
                    <a:gd name="connsiteX23" fmla="*/ 136953 w 272833"/>
                    <a:gd name="connsiteY23" fmla="*/ 251538 h 367928"/>
                    <a:gd name="connsiteX24" fmla="*/ 131686 w 272833"/>
                    <a:gd name="connsiteY24" fmla="*/ 256526 h 367928"/>
                    <a:gd name="connsiteX25" fmla="*/ 128360 w 272833"/>
                    <a:gd name="connsiteY25" fmla="*/ 259297 h 367928"/>
                    <a:gd name="connsiteX26" fmla="*/ 117825 w 272833"/>
                    <a:gd name="connsiteY26" fmla="*/ 267888 h 367928"/>
                    <a:gd name="connsiteX27" fmla="*/ 109508 w 272833"/>
                    <a:gd name="connsiteY27" fmla="*/ 273707 h 367928"/>
                    <a:gd name="connsiteX28" fmla="*/ 98695 w 272833"/>
                    <a:gd name="connsiteY28" fmla="*/ 280358 h 367928"/>
                    <a:gd name="connsiteX29" fmla="*/ 81230 w 272833"/>
                    <a:gd name="connsiteY29" fmla="*/ 295323 h 367928"/>
                    <a:gd name="connsiteX30" fmla="*/ 73190 w 272833"/>
                    <a:gd name="connsiteY30" fmla="*/ 301420 h 367928"/>
                    <a:gd name="connsiteX31" fmla="*/ 68199 w 272833"/>
                    <a:gd name="connsiteY31" fmla="*/ 306408 h 367928"/>
                    <a:gd name="connsiteX32" fmla="*/ 63486 w 272833"/>
                    <a:gd name="connsiteY32" fmla="*/ 310842 h 367928"/>
                    <a:gd name="connsiteX33" fmla="*/ 58219 w 272833"/>
                    <a:gd name="connsiteY33" fmla="*/ 313890 h 367928"/>
                    <a:gd name="connsiteX34" fmla="*/ 54337 w 272833"/>
                    <a:gd name="connsiteY34" fmla="*/ 317770 h 367928"/>
                    <a:gd name="connsiteX35" fmla="*/ 46020 w 272833"/>
                    <a:gd name="connsiteY35" fmla="*/ 327192 h 367928"/>
                    <a:gd name="connsiteX36" fmla="*/ 37427 w 272833"/>
                    <a:gd name="connsiteY36" fmla="*/ 335783 h 367928"/>
                    <a:gd name="connsiteX37" fmla="*/ 28278 w 272833"/>
                    <a:gd name="connsiteY37" fmla="*/ 342434 h 367928"/>
                    <a:gd name="connsiteX38" fmla="*/ 19683 w 272833"/>
                    <a:gd name="connsiteY38" fmla="*/ 353241 h 367928"/>
                    <a:gd name="connsiteX39" fmla="*/ 11644 w 272833"/>
                    <a:gd name="connsiteY39" fmla="*/ 366820 h 367928"/>
                    <a:gd name="connsiteX40" fmla="*/ 11644 w 272833"/>
                    <a:gd name="connsiteY40" fmla="*/ 366820 h 367928"/>
                    <a:gd name="connsiteX41" fmla="*/ 10812 w 272833"/>
                    <a:gd name="connsiteY41" fmla="*/ 367929 h 367928"/>
                    <a:gd name="connsiteX42" fmla="*/ 0 w 272833"/>
                    <a:gd name="connsiteY42" fmla="*/ 349639 h 367928"/>
                    <a:gd name="connsiteX43" fmla="*/ 0 w 272833"/>
                    <a:gd name="connsiteY43" fmla="*/ 244333 h 367928"/>
                    <a:gd name="connsiteX44" fmla="*/ 18575 w 272833"/>
                    <a:gd name="connsiteY44" fmla="*/ 218006 h 367928"/>
                    <a:gd name="connsiteX45" fmla="*/ 23011 w 272833"/>
                    <a:gd name="connsiteY45" fmla="*/ 215789 h 367928"/>
                    <a:gd name="connsiteX46" fmla="*/ 30218 w 272833"/>
                    <a:gd name="connsiteY46" fmla="*/ 209415 h 367928"/>
                    <a:gd name="connsiteX47" fmla="*/ 47684 w 272833"/>
                    <a:gd name="connsiteY47" fmla="*/ 206644 h 367928"/>
                    <a:gd name="connsiteX48" fmla="*/ 67091 w 272833"/>
                    <a:gd name="connsiteY48" fmla="*/ 192511 h 367928"/>
                    <a:gd name="connsiteX49" fmla="*/ 107567 w 272833"/>
                    <a:gd name="connsiteY49" fmla="*/ 187246 h 367928"/>
                    <a:gd name="connsiteX50" fmla="*/ 187133 w 272833"/>
                    <a:gd name="connsiteY50" fmla="*/ 105772 h 367928"/>
                    <a:gd name="connsiteX51" fmla="*/ 143884 w 272833"/>
                    <a:gd name="connsiteY51" fmla="*/ 102446 h 367928"/>
                    <a:gd name="connsiteX52" fmla="*/ 63486 w 272833"/>
                    <a:gd name="connsiteY52" fmla="*/ 67252 h 367928"/>
                    <a:gd name="connsiteX53" fmla="*/ 44080 w 272833"/>
                    <a:gd name="connsiteY53" fmla="*/ 32888 h 367928"/>
                    <a:gd name="connsiteX54" fmla="*/ 50734 w 272833"/>
                    <a:gd name="connsiteY54" fmla="*/ 23744 h 367928"/>
                    <a:gd name="connsiteX55" fmla="*/ 50734 w 272833"/>
                    <a:gd name="connsiteY55" fmla="*/ 23744 h 367928"/>
                    <a:gd name="connsiteX56" fmla="*/ 57110 w 272833"/>
                    <a:gd name="connsiteY56" fmla="*/ 15153 h 367928"/>
                    <a:gd name="connsiteX57" fmla="*/ 63486 w 272833"/>
                    <a:gd name="connsiteY57" fmla="*/ 16816 h 367928"/>
                    <a:gd name="connsiteX58" fmla="*/ 73190 w 272833"/>
                    <a:gd name="connsiteY58" fmla="*/ 27623 h 367928"/>
                    <a:gd name="connsiteX59" fmla="*/ 82616 w 272833"/>
                    <a:gd name="connsiteY59" fmla="*/ 36491 h 367928"/>
                    <a:gd name="connsiteX60" fmla="*/ 94536 w 272833"/>
                    <a:gd name="connsiteY60" fmla="*/ 40371 h 367928"/>
                    <a:gd name="connsiteX61" fmla="*/ 108121 w 272833"/>
                    <a:gd name="connsiteY61" fmla="*/ 37045 h 367928"/>
                    <a:gd name="connsiteX62" fmla="*/ 121429 w 272833"/>
                    <a:gd name="connsiteY62" fmla="*/ 33166 h 367928"/>
                    <a:gd name="connsiteX63" fmla="*/ 130577 w 272833"/>
                    <a:gd name="connsiteY63" fmla="*/ 31226 h 367928"/>
                    <a:gd name="connsiteX64" fmla="*/ 144716 w 272833"/>
                    <a:gd name="connsiteY64" fmla="*/ 31503 h 367928"/>
                    <a:gd name="connsiteX65" fmla="*/ 172162 w 272833"/>
                    <a:gd name="connsiteY65" fmla="*/ 18201 h 367928"/>
                    <a:gd name="connsiteX66" fmla="*/ 186024 w 272833"/>
                    <a:gd name="connsiteY66" fmla="*/ 19309 h 367928"/>
                    <a:gd name="connsiteX67" fmla="*/ 201549 w 272833"/>
                    <a:gd name="connsiteY67" fmla="*/ 21527 h 367928"/>
                    <a:gd name="connsiteX68" fmla="*/ 232322 w 272833"/>
                    <a:gd name="connsiteY68" fmla="*/ 11827 h 367928"/>
                    <a:gd name="connsiteX69" fmla="*/ 259214 w 272833"/>
                    <a:gd name="connsiteY69" fmla="*/ 1296 h 367928"/>
                    <a:gd name="connsiteX70" fmla="*/ 269194 w 272833"/>
                    <a:gd name="connsiteY70" fmla="*/ 1851 h 367928"/>
                    <a:gd name="connsiteX71" fmla="*/ 270303 w 272833"/>
                    <a:gd name="connsiteY71" fmla="*/ 13490 h 367928"/>
                    <a:gd name="connsiteX72" fmla="*/ 270303 w 272833"/>
                    <a:gd name="connsiteY72" fmla="*/ 28178 h 367928"/>
                    <a:gd name="connsiteX73" fmla="*/ 272798 w 272833"/>
                    <a:gd name="connsiteY73" fmla="*/ 37045 h 367928"/>
                    <a:gd name="connsiteX74" fmla="*/ 270026 w 272833"/>
                    <a:gd name="connsiteY74" fmla="*/ 41757 h 3679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</a:cxnLst>
                  <a:rect l="l" t="t" r="r" b="b"/>
                  <a:pathLst>
                    <a:path w="272833" h="367928">
                      <a:moveTo>
                        <a:pt x="269749" y="42588"/>
                      </a:moveTo>
                      <a:cubicBezTo>
                        <a:pt x="267253" y="45082"/>
                        <a:pt x="265035" y="47853"/>
                        <a:pt x="263927" y="51456"/>
                      </a:cubicBezTo>
                      <a:cubicBezTo>
                        <a:pt x="262541" y="56167"/>
                        <a:pt x="263095" y="61155"/>
                        <a:pt x="263927" y="66143"/>
                      </a:cubicBezTo>
                      <a:cubicBezTo>
                        <a:pt x="264759" y="70854"/>
                        <a:pt x="260600" y="73626"/>
                        <a:pt x="257828" y="76674"/>
                      </a:cubicBezTo>
                      <a:cubicBezTo>
                        <a:pt x="255610" y="79168"/>
                        <a:pt x="254501" y="83047"/>
                        <a:pt x="253115" y="86096"/>
                      </a:cubicBezTo>
                      <a:cubicBezTo>
                        <a:pt x="251729" y="89144"/>
                        <a:pt x="250343" y="92470"/>
                        <a:pt x="248679" y="95241"/>
                      </a:cubicBezTo>
                      <a:cubicBezTo>
                        <a:pt x="247847" y="96626"/>
                        <a:pt x="247015" y="98012"/>
                        <a:pt x="246184" y="99121"/>
                      </a:cubicBezTo>
                      <a:cubicBezTo>
                        <a:pt x="243966" y="101615"/>
                        <a:pt x="241194" y="103555"/>
                        <a:pt x="239253" y="106326"/>
                      </a:cubicBezTo>
                      <a:cubicBezTo>
                        <a:pt x="237590" y="108543"/>
                        <a:pt x="236481" y="110760"/>
                        <a:pt x="235372" y="113531"/>
                      </a:cubicBezTo>
                      <a:cubicBezTo>
                        <a:pt x="234263" y="116302"/>
                        <a:pt x="232877" y="119073"/>
                        <a:pt x="231767" y="121845"/>
                      </a:cubicBezTo>
                      <a:cubicBezTo>
                        <a:pt x="230659" y="125170"/>
                        <a:pt x="228718" y="127941"/>
                        <a:pt x="227886" y="131267"/>
                      </a:cubicBezTo>
                      <a:cubicBezTo>
                        <a:pt x="226778" y="134869"/>
                        <a:pt x="226500" y="138195"/>
                        <a:pt x="225392" y="141797"/>
                      </a:cubicBezTo>
                      <a:cubicBezTo>
                        <a:pt x="224005" y="145677"/>
                        <a:pt x="222064" y="149557"/>
                        <a:pt x="219847" y="152882"/>
                      </a:cubicBezTo>
                      <a:cubicBezTo>
                        <a:pt x="217075" y="156762"/>
                        <a:pt x="213747" y="159533"/>
                        <a:pt x="210975" y="163413"/>
                      </a:cubicBezTo>
                      <a:cubicBezTo>
                        <a:pt x="207648" y="167847"/>
                        <a:pt x="204321" y="172281"/>
                        <a:pt x="200717" y="176438"/>
                      </a:cubicBezTo>
                      <a:cubicBezTo>
                        <a:pt x="198499" y="179209"/>
                        <a:pt x="197113" y="181980"/>
                        <a:pt x="196004" y="185583"/>
                      </a:cubicBezTo>
                      <a:cubicBezTo>
                        <a:pt x="195450" y="187246"/>
                        <a:pt x="194618" y="189185"/>
                        <a:pt x="193786" y="190848"/>
                      </a:cubicBezTo>
                      <a:cubicBezTo>
                        <a:pt x="192955" y="191956"/>
                        <a:pt x="192123" y="192511"/>
                        <a:pt x="191014" y="193619"/>
                      </a:cubicBezTo>
                      <a:cubicBezTo>
                        <a:pt x="188242" y="196390"/>
                        <a:pt x="186301" y="200547"/>
                        <a:pt x="183806" y="203873"/>
                      </a:cubicBezTo>
                      <a:cubicBezTo>
                        <a:pt x="182697" y="205536"/>
                        <a:pt x="181588" y="207198"/>
                        <a:pt x="180479" y="208861"/>
                      </a:cubicBezTo>
                      <a:cubicBezTo>
                        <a:pt x="178816" y="211909"/>
                        <a:pt x="176876" y="214680"/>
                        <a:pt x="174658" y="217175"/>
                      </a:cubicBezTo>
                      <a:cubicBezTo>
                        <a:pt x="171885" y="220500"/>
                        <a:pt x="168004" y="222717"/>
                        <a:pt x="164954" y="225765"/>
                      </a:cubicBezTo>
                      <a:cubicBezTo>
                        <a:pt x="161904" y="228536"/>
                        <a:pt x="158855" y="231308"/>
                        <a:pt x="155805" y="234079"/>
                      </a:cubicBezTo>
                      <a:cubicBezTo>
                        <a:pt x="149152" y="239344"/>
                        <a:pt x="143330" y="245995"/>
                        <a:pt x="136953" y="251538"/>
                      </a:cubicBezTo>
                      <a:cubicBezTo>
                        <a:pt x="135290" y="253200"/>
                        <a:pt x="133349" y="254586"/>
                        <a:pt x="131686" y="256526"/>
                      </a:cubicBezTo>
                      <a:cubicBezTo>
                        <a:pt x="130577" y="257634"/>
                        <a:pt x="129468" y="258189"/>
                        <a:pt x="128360" y="259297"/>
                      </a:cubicBezTo>
                      <a:cubicBezTo>
                        <a:pt x="124755" y="262068"/>
                        <a:pt x="121706" y="265394"/>
                        <a:pt x="117825" y="267888"/>
                      </a:cubicBezTo>
                      <a:cubicBezTo>
                        <a:pt x="115052" y="269828"/>
                        <a:pt x="112557" y="272045"/>
                        <a:pt x="109508" y="273707"/>
                      </a:cubicBezTo>
                      <a:cubicBezTo>
                        <a:pt x="105903" y="275925"/>
                        <a:pt x="102299" y="278141"/>
                        <a:pt x="98695" y="280358"/>
                      </a:cubicBezTo>
                      <a:cubicBezTo>
                        <a:pt x="92042" y="284515"/>
                        <a:pt x="87883" y="291443"/>
                        <a:pt x="81230" y="295323"/>
                      </a:cubicBezTo>
                      <a:cubicBezTo>
                        <a:pt x="78180" y="296986"/>
                        <a:pt x="75408" y="298648"/>
                        <a:pt x="73190" y="301420"/>
                      </a:cubicBezTo>
                      <a:cubicBezTo>
                        <a:pt x="71527" y="303359"/>
                        <a:pt x="70140" y="305022"/>
                        <a:pt x="68199" y="306408"/>
                      </a:cubicBezTo>
                      <a:cubicBezTo>
                        <a:pt x="66536" y="307794"/>
                        <a:pt x="65150" y="309733"/>
                        <a:pt x="63486" y="310842"/>
                      </a:cubicBezTo>
                      <a:cubicBezTo>
                        <a:pt x="61823" y="311950"/>
                        <a:pt x="59882" y="312505"/>
                        <a:pt x="58219" y="313890"/>
                      </a:cubicBezTo>
                      <a:cubicBezTo>
                        <a:pt x="56833" y="314999"/>
                        <a:pt x="55724" y="316384"/>
                        <a:pt x="54337" y="317770"/>
                      </a:cubicBezTo>
                      <a:cubicBezTo>
                        <a:pt x="51288" y="320818"/>
                        <a:pt x="48516" y="323866"/>
                        <a:pt x="46020" y="327192"/>
                      </a:cubicBezTo>
                      <a:cubicBezTo>
                        <a:pt x="43526" y="330517"/>
                        <a:pt x="40199" y="332735"/>
                        <a:pt x="37427" y="335783"/>
                      </a:cubicBezTo>
                      <a:cubicBezTo>
                        <a:pt x="34654" y="338554"/>
                        <a:pt x="31604" y="340494"/>
                        <a:pt x="28278" y="342434"/>
                      </a:cubicBezTo>
                      <a:cubicBezTo>
                        <a:pt x="24397" y="344928"/>
                        <a:pt x="21624" y="349639"/>
                        <a:pt x="19683" y="353241"/>
                      </a:cubicBezTo>
                      <a:cubicBezTo>
                        <a:pt x="17188" y="357676"/>
                        <a:pt x="14694" y="362664"/>
                        <a:pt x="11644" y="366820"/>
                      </a:cubicBezTo>
                      <a:lnTo>
                        <a:pt x="11644" y="366820"/>
                      </a:lnTo>
                      <a:cubicBezTo>
                        <a:pt x="11644" y="366820"/>
                        <a:pt x="10812" y="367652"/>
                        <a:pt x="10812" y="367929"/>
                      </a:cubicBezTo>
                      <a:lnTo>
                        <a:pt x="0" y="349639"/>
                      </a:lnTo>
                      <a:lnTo>
                        <a:pt x="0" y="244333"/>
                      </a:lnTo>
                      <a:lnTo>
                        <a:pt x="18575" y="218006"/>
                      </a:lnTo>
                      <a:cubicBezTo>
                        <a:pt x="20515" y="218006"/>
                        <a:pt x="22179" y="217175"/>
                        <a:pt x="23011" y="215789"/>
                      </a:cubicBezTo>
                      <a:cubicBezTo>
                        <a:pt x="26060" y="211355"/>
                        <a:pt x="26892" y="209415"/>
                        <a:pt x="30218" y="209415"/>
                      </a:cubicBezTo>
                      <a:cubicBezTo>
                        <a:pt x="33545" y="209415"/>
                        <a:pt x="41862" y="209969"/>
                        <a:pt x="47684" y="206644"/>
                      </a:cubicBezTo>
                      <a:cubicBezTo>
                        <a:pt x="53506" y="203318"/>
                        <a:pt x="61268" y="194174"/>
                        <a:pt x="67091" y="192511"/>
                      </a:cubicBezTo>
                      <a:cubicBezTo>
                        <a:pt x="72913" y="190848"/>
                        <a:pt x="102299" y="193342"/>
                        <a:pt x="107567" y="187246"/>
                      </a:cubicBezTo>
                      <a:cubicBezTo>
                        <a:pt x="113112" y="181149"/>
                        <a:pt x="187133" y="105772"/>
                        <a:pt x="187133" y="105772"/>
                      </a:cubicBezTo>
                      <a:cubicBezTo>
                        <a:pt x="187133" y="105772"/>
                        <a:pt x="162459" y="109097"/>
                        <a:pt x="143884" y="102446"/>
                      </a:cubicBezTo>
                      <a:cubicBezTo>
                        <a:pt x="125310" y="95795"/>
                        <a:pt x="76516" y="81385"/>
                        <a:pt x="63486" y="67252"/>
                      </a:cubicBezTo>
                      <a:cubicBezTo>
                        <a:pt x="50456" y="53118"/>
                        <a:pt x="39645" y="39539"/>
                        <a:pt x="44080" y="32888"/>
                      </a:cubicBezTo>
                      <a:cubicBezTo>
                        <a:pt x="45744" y="30117"/>
                        <a:pt x="48516" y="26792"/>
                        <a:pt x="50734" y="23744"/>
                      </a:cubicBezTo>
                      <a:lnTo>
                        <a:pt x="50734" y="23744"/>
                      </a:lnTo>
                      <a:cubicBezTo>
                        <a:pt x="54061" y="19309"/>
                        <a:pt x="57110" y="15153"/>
                        <a:pt x="57110" y="15153"/>
                      </a:cubicBezTo>
                      <a:cubicBezTo>
                        <a:pt x="59328" y="15153"/>
                        <a:pt x="61546" y="15984"/>
                        <a:pt x="63486" y="16816"/>
                      </a:cubicBezTo>
                      <a:cubicBezTo>
                        <a:pt x="67922" y="19032"/>
                        <a:pt x="70417" y="23744"/>
                        <a:pt x="73190" y="27623"/>
                      </a:cubicBezTo>
                      <a:cubicBezTo>
                        <a:pt x="75685" y="31226"/>
                        <a:pt x="78457" y="34551"/>
                        <a:pt x="82616" y="36491"/>
                      </a:cubicBezTo>
                      <a:cubicBezTo>
                        <a:pt x="86219" y="38431"/>
                        <a:pt x="90378" y="40371"/>
                        <a:pt x="94536" y="40371"/>
                      </a:cubicBezTo>
                      <a:cubicBezTo>
                        <a:pt x="99527" y="40371"/>
                        <a:pt x="103408" y="37877"/>
                        <a:pt x="108121" y="37045"/>
                      </a:cubicBezTo>
                      <a:cubicBezTo>
                        <a:pt x="112834" y="36214"/>
                        <a:pt x="116993" y="34551"/>
                        <a:pt x="121429" y="33166"/>
                      </a:cubicBezTo>
                      <a:cubicBezTo>
                        <a:pt x="124478" y="32334"/>
                        <a:pt x="127528" y="31503"/>
                        <a:pt x="130577" y="31226"/>
                      </a:cubicBezTo>
                      <a:cubicBezTo>
                        <a:pt x="135290" y="30672"/>
                        <a:pt x="140003" y="31780"/>
                        <a:pt x="144716" y="31503"/>
                      </a:cubicBezTo>
                      <a:cubicBezTo>
                        <a:pt x="155251" y="31226"/>
                        <a:pt x="162459" y="21249"/>
                        <a:pt x="172162" y="18201"/>
                      </a:cubicBezTo>
                      <a:cubicBezTo>
                        <a:pt x="176876" y="16816"/>
                        <a:pt x="181311" y="17924"/>
                        <a:pt x="186024" y="19309"/>
                      </a:cubicBezTo>
                      <a:cubicBezTo>
                        <a:pt x="191014" y="20972"/>
                        <a:pt x="196004" y="22081"/>
                        <a:pt x="201549" y="21527"/>
                      </a:cubicBezTo>
                      <a:cubicBezTo>
                        <a:pt x="212084" y="20695"/>
                        <a:pt x="222064" y="15153"/>
                        <a:pt x="232322" y="11827"/>
                      </a:cubicBezTo>
                      <a:cubicBezTo>
                        <a:pt x="241471" y="8779"/>
                        <a:pt x="250065" y="4345"/>
                        <a:pt x="259214" y="1296"/>
                      </a:cubicBezTo>
                      <a:cubicBezTo>
                        <a:pt x="262263" y="188"/>
                        <a:pt x="266977" y="-1197"/>
                        <a:pt x="269194" y="1851"/>
                      </a:cubicBezTo>
                      <a:cubicBezTo>
                        <a:pt x="271690" y="4899"/>
                        <a:pt x="270580" y="10165"/>
                        <a:pt x="270303" y="13490"/>
                      </a:cubicBezTo>
                      <a:cubicBezTo>
                        <a:pt x="270026" y="18201"/>
                        <a:pt x="269471" y="23189"/>
                        <a:pt x="270303" y="28178"/>
                      </a:cubicBezTo>
                      <a:cubicBezTo>
                        <a:pt x="270858" y="31226"/>
                        <a:pt x="272244" y="33997"/>
                        <a:pt x="272798" y="37045"/>
                      </a:cubicBezTo>
                      <a:cubicBezTo>
                        <a:pt x="273076" y="39262"/>
                        <a:pt x="271690" y="40371"/>
                        <a:pt x="270026" y="41757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723" name="Freeform 3722">
                  <a:extLst>
                    <a:ext uri="{FF2B5EF4-FFF2-40B4-BE49-F238E27FC236}">
                      <a16:creationId xmlns:a16="http://schemas.microsoft.com/office/drawing/2014/main" id="{16BCD163-19F9-17E1-C1AA-E7BD620CC1A7}"/>
                    </a:ext>
                  </a:extLst>
                </p:cNvPr>
                <p:cNvSpPr/>
                <p:nvPr/>
              </p:nvSpPr>
              <p:spPr>
                <a:xfrm>
                  <a:off x="6696489" y="3994052"/>
                  <a:ext cx="212915" cy="253012"/>
                </a:xfrm>
                <a:custGeom>
                  <a:avLst/>
                  <a:gdLst>
                    <a:gd name="connsiteX0" fmla="*/ 194064 w 212915"/>
                    <a:gd name="connsiteY0" fmla="*/ 151031 h 253012"/>
                    <a:gd name="connsiteX1" fmla="*/ 204876 w 212915"/>
                    <a:gd name="connsiteY1" fmla="*/ 169321 h 253012"/>
                    <a:gd name="connsiteX2" fmla="*/ 202658 w 212915"/>
                    <a:gd name="connsiteY2" fmla="*/ 172924 h 253012"/>
                    <a:gd name="connsiteX3" fmla="*/ 196836 w 212915"/>
                    <a:gd name="connsiteY3" fmla="*/ 176527 h 253012"/>
                    <a:gd name="connsiteX4" fmla="*/ 189905 w 212915"/>
                    <a:gd name="connsiteY4" fmla="*/ 179298 h 253012"/>
                    <a:gd name="connsiteX5" fmla="*/ 187133 w 212915"/>
                    <a:gd name="connsiteY5" fmla="*/ 181792 h 253012"/>
                    <a:gd name="connsiteX6" fmla="*/ 187133 w 212915"/>
                    <a:gd name="connsiteY6" fmla="*/ 185672 h 253012"/>
                    <a:gd name="connsiteX7" fmla="*/ 182697 w 212915"/>
                    <a:gd name="connsiteY7" fmla="*/ 191214 h 253012"/>
                    <a:gd name="connsiteX8" fmla="*/ 176598 w 212915"/>
                    <a:gd name="connsiteY8" fmla="*/ 195648 h 253012"/>
                    <a:gd name="connsiteX9" fmla="*/ 169390 w 212915"/>
                    <a:gd name="connsiteY9" fmla="*/ 199528 h 253012"/>
                    <a:gd name="connsiteX10" fmla="*/ 168558 w 212915"/>
                    <a:gd name="connsiteY10" fmla="*/ 203130 h 253012"/>
                    <a:gd name="connsiteX11" fmla="*/ 170222 w 212915"/>
                    <a:gd name="connsiteY11" fmla="*/ 206456 h 253012"/>
                    <a:gd name="connsiteX12" fmla="*/ 172162 w 212915"/>
                    <a:gd name="connsiteY12" fmla="*/ 212552 h 253012"/>
                    <a:gd name="connsiteX13" fmla="*/ 169113 w 212915"/>
                    <a:gd name="connsiteY13" fmla="*/ 214492 h 253012"/>
                    <a:gd name="connsiteX14" fmla="*/ 165786 w 212915"/>
                    <a:gd name="connsiteY14" fmla="*/ 216432 h 253012"/>
                    <a:gd name="connsiteX15" fmla="*/ 161073 w 212915"/>
                    <a:gd name="connsiteY15" fmla="*/ 222529 h 253012"/>
                    <a:gd name="connsiteX16" fmla="*/ 161073 w 212915"/>
                    <a:gd name="connsiteY16" fmla="*/ 230011 h 253012"/>
                    <a:gd name="connsiteX17" fmla="*/ 160796 w 212915"/>
                    <a:gd name="connsiteY17" fmla="*/ 233336 h 253012"/>
                    <a:gd name="connsiteX18" fmla="*/ 157746 w 212915"/>
                    <a:gd name="connsiteY18" fmla="*/ 235277 h 253012"/>
                    <a:gd name="connsiteX19" fmla="*/ 156082 w 212915"/>
                    <a:gd name="connsiteY19" fmla="*/ 243590 h 253012"/>
                    <a:gd name="connsiteX20" fmla="*/ 149983 w 212915"/>
                    <a:gd name="connsiteY20" fmla="*/ 249687 h 253012"/>
                    <a:gd name="connsiteX21" fmla="*/ 144439 w 212915"/>
                    <a:gd name="connsiteY21" fmla="*/ 253012 h 253012"/>
                    <a:gd name="connsiteX22" fmla="*/ 102853 w 212915"/>
                    <a:gd name="connsiteY22" fmla="*/ 222252 h 253012"/>
                    <a:gd name="connsiteX23" fmla="*/ 102853 w 212915"/>
                    <a:gd name="connsiteY23" fmla="*/ 209781 h 253012"/>
                    <a:gd name="connsiteX24" fmla="*/ 6099 w 212915"/>
                    <a:gd name="connsiteY24" fmla="*/ 155742 h 253012"/>
                    <a:gd name="connsiteX25" fmla="*/ 4713 w 212915"/>
                    <a:gd name="connsiteY25" fmla="*/ 151308 h 253012"/>
                    <a:gd name="connsiteX26" fmla="*/ 3049 w 212915"/>
                    <a:gd name="connsiteY26" fmla="*/ 145489 h 253012"/>
                    <a:gd name="connsiteX27" fmla="*/ 6653 w 212915"/>
                    <a:gd name="connsiteY27" fmla="*/ 141609 h 253012"/>
                    <a:gd name="connsiteX28" fmla="*/ 12476 w 212915"/>
                    <a:gd name="connsiteY28" fmla="*/ 139947 h 253012"/>
                    <a:gd name="connsiteX29" fmla="*/ 18297 w 212915"/>
                    <a:gd name="connsiteY29" fmla="*/ 134681 h 253012"/>
                    <a:gd name="connsiteX30" fmla="*/ 21069 w 212915"/>
                    <a:gd name="connsiteY30" fmla="*/ 128030 h 253012"/>
                    <a:gd name="connsiteX31" fmla="*/ 17465 w 212915"/>
                    <a:gd name="connsiteY31" fmla="*/ 127753 h 253012"/>
                    <a:gd name="connsiteX32" fmla="*/ 10812 w 212915"/>
                    <a:gd name="connsiteY32" fmla="*/ 131078 h 253012"/>
                    <a:gd name="connsiteX33" fmla="*/ 4990 w 212915"/>
                    <a:gd name="connsiteY33" fmla="*/ 129970 h 253012"/>
                    <a:gd name="connsiteX34" fmla="*/ 0 w 212915"/>
                    <a:gd name="connsiteY34" fmla="*/ 125259 h 253012"/>
                    <a:gd name="connsiteX35" fmla="*/ 2772 w 212915"/>
                    <a:gd name="connsiteY35" fmla="*/ 117500 h 253012"/>
                    <a:gd name="connsiteX36" fmla="*/ 30773 w 212915"/>
                    <a:gd name="connsiteY36" fmla="*/ 74546 h 253012"/>
                    <a:gd name="connsiteX37" fmla="*/ 24396 w 212915"/>
                    <a:gd name="connsiteY37" fmla="*/ 54316 h 253012"/>
                    <a:gd name="connsiteX38" fmla="*/ 16634 w 212915"/>
                    <a:gd name="connsiteY38" fmla="*/ 39074 h 253012"/>
                    <a:gd name="connsiteX39" fmla="*/ 11921 w 212915"/>
                    <a:gd name="connsiteY39" fmla="*/ 25495 h 253012"/>
                    <a:gd name="connsiteX40" fmla="*/ 1386 w 212915"/>
                    <a:gd name="connsiteY40" fmla="*/ 10808 h 253012"/>
                    <a:gd name="connsiteX41" fmla="*/ 14416 w 212915"/>
                    <a:gd name="connsiteY41" fmla="*/ 0 h 253012"/>
                    <a:gd name="connsiteX42" fmla="*/ 55724 w 212915"/>
                    <a:gd name="connsiteY42" fmla="*/ 0 h 253012"/>
                    <a:gd name="connsiteX43" fmla="*/ 56278 w 212915"/>
                    <a:gd name="connsiteY43" fmla="*/ 831 h 253012"/>
                    <a:gd name="connsiteX44" fmla="*/ 64041 w 212915"/>
                    <a:gd name="connsiteY44" fmla="*/ 5819 h 253012"/>
                    <a:gd name="connsiteX45" fmla="*/ 82338 w 212915"/>
                    <a:gd name="connsiteY45" fmla="*/ 9145 h 253012"/>
                    <a:gd name="connsiteX46" fmla="*/ 116993 w 212915"/>
                    <a:gd name="connsiteY46" fmla="*/ 29098 h 253012"/>
                    <a:gd name="connsiteX47" fmla="*/ 144716 w 212915"/>
                    <a:gd name="connsiteY47" fmla="*/ 31315 h 253012"/>
                    <a:gd name="connsiteX48" fmla="*/ 154974 w 212915"/>
                    <a:gd name="connsiteY48" fmla="*/ 29098 h 253012"/>
                    <a:gd name="connsiteX49" fmla="*/ 167449 w 212915"/>
                    <a:gd name="connsiteY49" fmla="*/ 17458 h 253012"/>
                    <a:gd name="connsiteX50" fmla="*/ 185192 w 212915"/>
                    <a:gd name="connsiteY50" fmla="*/ 10253 h 253012"/>
                    <a:gd name="connsiteX51" fmla="*/ 196836 w 212915"/>
                    <a:gd name="connsiteY51" fmla="*/ 18844 h 253012"/>
                    <a:gd name="connsiteX52" fmla="*/ 212915 w 212915"/>
                    <a:gd name="connsiteY52" fmla="*/ 19953 h 253012"/>
                    <a:gd name="connsiteX53" fmla="*/ 194341 w 212915"/>
                    <a:gd name="connsiteY53" fmla="*/ 46279 h 253012"/>
                    <a:gd name="connsiteX54" fmla="*/ 194341 w 212915"/>
                    <a:gd name="connsiteY54" fmla="*/ 151586 h 2530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</a:cxnLst>
                  <a:rect l="l" t="t" r="r" b="b"/>
                  <a:pathLst>
                    <a:path w="212915" h="253012">
                      <a:moveTo>
                        <a:pt x="194064" y="151031"/>
                      </a:moveTo>
                      <a:lnTo>
                        <a:pt x="204876" y="169321"/>
                      </a:lnTo>
                      <a:cubicBezTo>
                        <a:pt x="204044" y="170430"/>
                        <a:pt x="203490" y="172093"/>
                        <a:pt x="202658" y="172924"/>
                      </a:cubicBezTo>
                      <a:cubicBezTo>
                        <a:pt x="201272" y="174310"/>
                        <a:pt x="198777" y="175972"/>
                        <a:pt x="196836" y="176527"/>
                      </a:cubicBezTo>
                      <a:cubicBezTo>
                        <a:pt x="194341" y="177358"/>
                        <a:pt x="192123" y="177912"/>
                        <a:pt x="189905" y="179298"/>
                      </a:cubicBezTo>
                      <a:cubicBezTo>
                        <a:pt x="189074" y="179852"/>
                        <a:pt x="187410" y="180683"/>
                        <a:pt x="187133" y="181792"/>
                      </a:cubicBezTo>
                      <a:cubicBezTo>
                        <a:pt x="186578" y="182900"/>
                        <a:pt x="187133" y="184286"/>
                        <a:pt x="187133" y="185672"/>
                      </a:cubicBezTo>
                      <a:cubicBezTo>
                        <a:pt x="186856" y="188443"/>
                        <a:pt x="184638" y="189551"/>
                        <a:pt x="182697" y="191214"/>
                      </a:cubicBezTo>
                      <a:cubicBezTo>
                        <a:pt x="180757" y="192877"/>
                        <a:pt x="179370" y="195094"/>
                        <a:pt x="176598" y="195648"/>
                      </a:cubicBezTo>
                      <a:cubicBezTo>
                        <a:pt x="173826" y="195925"/>
                        <a:pt x="171053" y="197034"/>
                        <a:pt x="169390" y="199528"/>
                      </a:cubicBezTo>
                      <a:cubicBezTo>
                        <a:pt x="168558" y="200636"/>
                        <a:pt x="168281" y="201745"/>
                        <a:pt x="168558" y="203130"/>
                      </a:cubicBezTo>
                      <a:cubicBezTo>
                        <a:pt x="168558" y="204516"/>
                        <a:pt x="169667" y="205070"/>
                        <a:pt x="170222" y="206456"/>
                      </a:cubicBezTo>
                      <a:cubicBezTo>
                        <a:pt x="170776" y="207841"/>
                        <a:pt x="172716" y="211167"/>
                        <a:pt x="172162" y="212552"/>
                      </a:cubicBezTo>
                      <a:cubicBezTo>
                        <a:pt x="171885" y="213384"/>
                        <a:pt x="169944" y="214215"/>
                        <a:pt x="169113" y="214492"/>
                      </a:cubicBezTo>
                      <a:cubicBezTo>
                        <a:pt x="167727" y="215047"/>
                        <a:pt x="166895" y="215601"/>
                        <a:pt x="165786" y="216432"/>
                      </a:cubicBezTo>
                      <a:cubicBezTo>
                        <a:pt x="164123" y="217818"/>
                        <a:pt x="161904" y="220312"/>
                        <a:pt x="161073" y="222529"/>
                      </a:cubicBezTo>
                      <a:cubicBezTo>
                        <a:pt x="160518" y="224746"/>
                        <a:pt x="161073" y="227517"/>
                        <a:pt x="161073" y="230011"/>
                      </a:cubicBezTo>
                      <a:cubicBezTo>
                        <a:pt x="161073" y="232505"/>
                        <a:pt x="161350" y="232505"/>
                        <a:pt x="160796" y="233336"/>
                      </a:cubicBezTo>
                      <a:cubicBezTo>
                        <a:pt x="159964" y="234168"/>
                        <a:pt x="158578" y="234168"/>
                        <a:pt x="157746" y="235277"/>
                      </a:cubicBezTo>
                      <a:cubicBezTo>
                        <a:pt x="155805" y="238048"/>
                        <a:pt x="156914" y="240819"/>
                        <a:pt x="156082" y="243590"/>
                      </a:cubicBezTo>
                      <a:cubicBezTo>
                        <a:pt x="155251" y="246084"/>
                        <a:pt x="152479" y="248578"/>
                        <a:pt x="149983" y="249687"/>
                      </a:cubicBezTo>
                      <a:cubicBezTo>
                        <a:pt x="148043" y="250518"/>
                        <a:pt x="146102" y="251626"/>
                        <a:pt x="144439" y="253012"/>
                      </a:cubicBezTo>
                      <a:lnTo>
                        <a:pt x="102853" y="222252"/>
                      </a:lnTo>
                      <a:lnTo>
                        <a:pt x="102853" y="209781"/>
                      </a:lnTo>
                      <a:lnTo>
                        <a:pt x="6099" y="155742"/>
                      </a:lnTo>
                      <a:cubicBezTo>
                        <a:pt x="6099" y="154080"/>
                        <a:pt x="5267" y="152694"/>
                        <a:pt x="4713" y="151308"/>
                      </a:cubicBezTo>
                      <a:cubicBezTo>
                        <a:pt x="3881" y="149646"/>
                        <a:pt x="2772" y="147429"/>
                        <a:pt x="3049" y="145489"/>
                      </a:cubicBezTo>
                      <a:cubicBezTo>
                        <a:pt x="3327" y="143549"/>
                        <a:pt x="4990" y="142441"/>
                        <a:pt x="6653" y="141609"/>
                      </a:cubicBezTo>
                      <a:cubicBezTo>
                        <a:pt x="8594" y="141055"/>
                        <a:pt x="10534" y="140778"/>
                        <a:pt x="12476" y="139947"/>
                      </a:cubicBezTo>
                      <a:cubicBezTo>
                        <a:pt x="14970" y="138838"/>
                        <a:pt x="16911" y="136898"/>
                        <a:pt x="18297" y="134681"/>
                      </a:cubicBezTo>
                      <a:cubicBezTo>
                        <a:pt x="19406" y="133019"/>
                        <a:pt x="21347" y="130247"/>
                        <a:pt x="21069" y="128030"/>
                      </a:cubicBezTo>
                      <a:cubicBezTo>
                        <a:pt x="21069" y="126090"/>
                        <a:pt x="18575" y="127199"/>
                        <a:pt x="17465" y="127753"/>
                      </a:cubicBezTo>
                      <a:cubicBezTo>
                        <a:pt x="15248" y="128862"/>
                        <a:pt x="13307" y="130247"/>
                        <a:pt x="10812" y="131078"/>
                      </a:cubicBezTo>
                      <a:cubicBezTo>
                        <a:pt x="8594" y="131910"/>
                        <a:pt x="6653" y="131078"/>
                        <a:pt x="4990" y="129970"/>
                      </a:cubicBezTo>
                      <a:cubicBezTo>
                        <a:pt x="3049" y="128585"/>
                        <a:pt x="1386" y="127199"/>
                        <a:pt x="0" y="125259"/>
                      </a:cubicBezTo>
                      <a:cubicBezTo>
                        <a:pt x="554" y="122488"/>
                        <a:pt x="1663" y="119717"/>
                        <a:pt x="2772" y="117500"/>
                      </a:cubicBezTo>
                      <a:cubicBezTo>
                        <a:pt x="9148" y="106415"/>
                        <a:pt x="32436" y="85076"/>
                        <a:pt x="30773" y="74546"/>
                      </a:cubicBezTo>
                      <a:cubicBezTo>
                        <a:pt x="29110" y="64015"/>
                        <a:pt x="24396" y="59581"/>
                        <a:pt x="24396" y="54316"/>
                      </a:cubicBezTo>
                      <a:cubicBezTo>
                        <a:pt x="24396" y="49050"/>
                        <a:pt x="16911" y="46279"/>
                        <a:pt x="16634" y="39074"/>
                      </a:cubicBezTo>
                      <a:cubicBezTo>
                        <a:pt x="16634" y="31869"/>
                        <a:pt x="17743" y="28821"/>
                        <a:pt x="11921" y="25495"/>
                      </a:cubicBezTo>
                      <a:cubicBezTo>
                        <a:pt x="6099" y="21893"/>
                        <a:pt x="1386" y="10808"/>
                        <a:pt x="1386" y="10808"/>
                      </a:cubicBezTo>
                      <a:cubicBezTo>
                        <a:pt x="5822" y="5265"/>
                        <a:pt x="11089" y="0"/>
                        <a:pt x="14416" y="0"/>
                      </a:cubicBezTo>
                      <a:lnTo>
                        <a:pt x="55724" y="0"/>
                      </a:lnTo>
                      <a:cubicBezTo>
                        <a:pt x="55724" y="277"/>
                        <a:pt x="56001" y="554"/>
                        <a:pt x="56278" y="831"/>
                      </a:cubicBezTo>
                      <a:cubicBezTo>
                        <a:pt x="58219" y="3880"/>
                        <a:pt x="59050" y="6651"/>
                        <a:pt x="64041" y="5819"/>
                      </a:cubicBezTo>
                      <a:cubicBezTo>
                        <a:pt x="69031" y="4988"/>
                        <a:pt x="75130" y="3602"/>
                        <a:pt x="82338" y="9145"/>
                      </a:cubicBezTo>
                      <a:cubicBezTo>
                        <a:pt x="89546" y="14687"/>
                        <a:pt x="110062" y="28543"/>
                        <a:pt x="116993" y="29098"/>
                      </a:cubicBezTo>
                      <a:cubicBezTo>
                        <a:pt x="124200" y="29929"/>
                        <a:pt x="141389" y="29375"/>
                        <a:pt x="144716" y="31315"/>
                      </a:cubicBezTo>
                      <a:cubicBezTo>
                        <a:pt x="148320" y="32978"/>
                        <a:pt x="153587" y="32978"/>
                        <a:pt x="154974" y="29098"/>
                      </a:cubicBezTo>
                      <a:cubicBezTo>
                        <a:pt x="156360" y="24941"/>
                        <a:pt x="161350" y="19121"/>
                        <a:pt x="167449" y="17458"/>
                      </a:cubicBezTo>
                      <a:cubicBezTo>
                        <a:pt x="173548" y="15796"/>
                        <a:pt x="180479" y="7759"/>
                        <a:pt x="185192" y="10253"/>
                      </a:cubicBezTo>
                      <a:cubicBezTo>
                        <a:pt x="190182" y="12748"/>
                        <a:pt x="192955" y="18567"/>
                        <a:pt x="196836" y="18844"/>
                      </a:cubicBezTo>
                      <a:cubicBezTo>
                        <a:pt x="199885" y="18844"/>
                        <a:pt x="207648" y="20784"/>
                        <a:pt x="212915" y="19953"/>
                      </a:cubicBezTo>
                      <a:lnTo>
                        <a:pt x="194341" y="46279"/>
                      </a:lnTo>
                      <a:lnTo>
                        <a:pt x="194341" y="151586"/>
                      </a:ln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724" name="Freeform 3723">
                  <a:extLst>
                    <a:ext uri="{FF2B5EF4-FFF2-40B4-BE49-F238E27FC236}">
                      <a16:creationId xmlns:a16="http://schemas.microsoft.com/office/drawing/2014/main" id="{E4F429CE-7EA7-08F8-D25D-D6B703A9D00D}"/>
                    </a:ext>
                  </a:extLst>
                </p:cNvPr>
                <p:cNvSpPr/>
                <p:nvPr/>
              </p:nvSpPr>
              <p:spPr>
                <a:xfrm>
                  <a:off x="6596064" y="4405578"/>
                  <a:ext cx="285895" cy="456419"/>
                </a:xfrm>
                <a:custGeom>
                  <a:avLst/>
                  <a:gdLst>
                    <a:gd name="connsiteX0" fmla="*/ 285895 w 285895"/>
                    <a:gd name="connsiteY0" fmla="*/ 125536 h 456419"/>
                    <a:gd name="connsiteX1" fmla="*/ 280628 w 285895"/>
                    <a:gd name="connsiteY1" fmla="*/ 131633 h 456419"/>
                    <a:gd name="connsiteX2" fmla="*/ 275638 w 285895"/>
                    <a:gd name="connsiteY2" fmla="*/ 138006 h 456419"/>
                    <a:gd name="connsiteX3" fmla="*/ 269816 w 285895"/>
                    <a:gd name="connsiteY3" fmla="*/ 149091 h 456419"/>
                    <a:gd name="connsiteX4" fmla="*/ 259281 w 285895"/>
                    <a:gd name="connsiteY4" fmla="*/ 162670 h 456419"/>
                    <a:gd name="connsiteX5" fmla="*/ 250964 w 285895"/>
                    <a:gd name="connsiteY5" fmla="*/ 167936 h 456419"/>
                    <a:gd name="connsiteX6" fmla="*/ 241815 w 285895"/>
                    <a:gd name="connsiteY6" fmla="*/ 170707 h 456419"/>
                    <a:gd name="connsiteX7" fmla="*/ 236271 w 285895"/>
                    <a:gd name="connsiteY7" fmla="*/ 175141 h 456419"/>
                    <a:gd name="connsiteX8" fmla="*/ 221300 w 285895"/>
                    <a:gd name="connsiteY8" fmla="*/ 181515 h 456419"/>
                    <a:gd name="connsiteX9" fmla="*/ 207161 w 285895"/>
                    <a:gd name="connsiteY9" fmla="*/ 189274 h 456419"/>
                    <a:gd name="connsiteX10" fmla="*/ 194962 w 285895"/>
                    <a:gd name="connsiteY10" fmla="*/ 199528 h 456419"/>
                    <a:gd name="connsiteX11" fmla="*/ 181378 w 285895"/>
                    <a:gd name="connsiteY11" fmla="*/ 207564 h 456419"/>
                    <a:gd name="connsiteX12" fmla="*/ 169735 w 285895"/>
                    <a:gd name="connsiteY12" fmla="*/ 222529 h 456419"/>
                    <a:gd name="connsiteX13" fmla="*/ 164190 w 285895"/>
                    <a:gd name="connsiteY13" fmla="*/ 228348 h 456419"/>
                    <a:gd name="connsiteX14" fmla="*/ 156150 w 285895"/>
                    <a:gd name="connsiteY14" fmla="*/ 231397 h 456419"/>
                    <a:gd name="connsiteX15" fmla="*/ 143952 w 285895"/>
                    <a:gd name="connsiteY15" fmla="*/ 241650 h 456419"/>
                    <a:gd name="connsiteX16" fmla="*/ 135080 w 285895"/>
                    <a:gd name="connsiteY16" fmla="*/ 248024 h 456419"/>
                    <a:gd name="connsiteX17" fmla="*/ 127872 w 285895"/>
                    <a:gd name="connsiteY17" fmla="*/ 254121 h 456419"/>
                    <a:gd name="connsiteX18" fmla="*/ 123159 w 285895"/>
                    <a:gd name="connsiteY18" fmla="*/ 258277 h 456419"/>
                    <a:gd name="connsiteX19" fmla="*/ 121495 w 285895"/>
                    <a:gd name="connsiteY19" fmla="*/ 263820 h 456419"/>
                    <a:gd name="connsiteX20" fmla="*/ 119277 w 285895"/>
                    <a:gd name="connsiteY20" fmla="*/ 272411 h 456419"/>
                    <a:gd name="connsiteX21" fmla="*/ 125377 w 285895"/>
                    <a:gd name="connsiteY21" fmla="*/ 282941 h 456419"/>
                    <a:gd name="connsiteX22" fmla="*/ 130090 w 285895"/>
                    <a:gd name="connsiteY22" fmla="*/ 289869 h 456419"/>
                    <a:gd name="connsiteX23" fmla="*/ 129258 w 285895"/>
                    <a:gd name="connsiteY23" fmla="*/ 297629 h 456419"/>
                    <a:gd name="connsiteX24" fmla="*/ 140347 w 285895"/>
                    <a:gd name="connsiteY24" fmla="*/ 308436 h 456419"/>
                    <a:gd name="connsiteX25" fmla="*/ 138407 w 285895"/>
                    <a:gd name="connsiteY25" fmla="*/ 316196 h 456419"/>
                    <a:gd name="connsiteX26" fmla="*/ 138407 w 285895"/>
                    <a:gd name="connsiteY26" fmla="*/ 323956 h 456419"/>
                    <a:gd name="connsiteX27" fmla="*/ 141734 w 285895"/>
                    <a:gd name="connsiteY27" fmla="*/ 330884 h 456419"/>
                    <a:gd name="connsiteX28" fmla="*/ 141734 w 285895"/>
                    <a:gd name="connsiteY28" fmla="*/ 338366 h 456419"/>
                    <a:gd name="connsiteX29" fmla="*/ 138961 w 285895"/>
                    <a:gd name="connsiteY29" fmla="*/ 356933 h 456419"/>
                    <a:gd name="connsiteX30" fmla="*/ 138684 w 285895"/>
                    <a:gd name="connsiteY30" fmla="*/ 366078 h 456419"/>
                    <a:gd name="connsiteX31" fmla="*/ 141179 w 285895"/>
                    <a:gd name="connsiteY31" fmla="*/ 373283 h 456419"/>
                    <a:gd name="connsiteX32" fmla="*/ 136189 w 285895"/>
                    <a:gd name="connsiteY32" fmla="*/ 385476 h 456419"/>
                    <a:gd name="connsiteX33" fmla="*/ 133417 w 285895"/>
                    <a:gd name="connsiteY33" fmla="*/ 389356 h 456419"/>
                    <a:gd name="connsiteX34" fmla="*/ 128149 w 285895"/>
                    <a:gd name="connsiteY34" fmla="*/ 392682 h 456419"/>
                    <a:gd name="connsiteX35" fmla="*/ 119277 w 285895"/>
                    <a:gd name="connsiteY35" fmla="*/ 396561 h 456419"/>
                    <a:gd name="connsiteX36" fmla="*/ 109852 w 285895"/>
                    <a:gd name="connsiteY36" fmla="*/ 401550 h 456419"/>
                    <a:gd name="connsiteX37" fmla="*/ 105693 w 285895"/>
                    <a:gd name="connsiteY37" fmla="*/ 403489 h 456419"/>
                    <a:gd name="connsiteX38" fmla="*/ 101257 w 285895"/>
                    <a:gd name="connsiteY38" fmla="*/ 405984 h 456419"/>
                    <a:gd name="connsiteX39" fmla="*/ 91277 w 285895"/>
                    <a:gd name="connsiteY39" fmla="*/ 409586 h 456419"/>
                    <a:gd name="connsiteX40" fmla="*/ 73534 w 285895"/>
                    <a:gd name="connsiteY40" fmla="*/ 417900 h 456419"/>
                    <a:gd name="connsiteX41" fmla="*/ 65772 w 285895"/>
                    <a:gd name="connsiteY41" fmla="*/ 423719 h 456419"/>
                    <a:gd name="connsiteX42" fmla="*/ 62722 w 285895"/>
                    <a:gd name="connsiteY42" fmla="*/ 432310 h 456419"/>
                    <a:gd name="connsiteX43" fmla="*/ 71039 w 285895"/>
                    <a:gd name="connsiteY43" fmla="*/ 436467 h 456419"/>
                    <a:gd name="connsiteX44" fmla="*/ 73811 w 285895"/>
                    <a:gd name="connsiteY44" fmla="*/ 447829 h 456419"/>
                    <a:gd name="connsiteX45" fmla="*/ 73257 w 285895"/>
                    <a:gd name="connsiteY45" fmla="*/ 456420 h 456419"/>
                    <a:gd name="connsiteX46" fmla="*/ 48028 w 285895"/>
                    <a:gd name="connsiteY46" fmla="*/ 456420 h 456419"/>
                    <a:gd name="connsiteX47" fmla="*/ 48028 w 285895"/>
                    <a:gd name="connsiteY47" fmla="*/ 451986 h 456419"/>
                    <a:gd name="connsiteX48" fmla="*/ 49692 w 285895"/>
                    <a:gd name="connsiteY48" fmla="*/ 446443 h 456419"/>
                    <a:gd name="connsiteX49" fmla="*/ 50524 w 285895"/>
                    <a:gd name="connsiteY49" fmla="*/ 442564 h 456419"/>
                    <a:gd name="connsiteX50" fmla="*/ 50246 w 285895"/>
                    <a:gd name="connsiteY50" fmla="*/ 437576 h 456419"/>
                    <a:gd name="connsiteX51" fmla="*/ 48583 w 285895"/>
                    <a:gd name="connsiteY51" fmla="*/ 434804 h 456419"/>
                    <a:gd name="connsiteX52" fmla="*/ 46088 w 285895"/>
                    <a:gd name="connsiteY52" fmla="*/ 385476 h 456419"/>
                    <a:gd name="connsiteX53" fmla="*/ 36107 w 285895"/>
                    <a:gd name="connsiteY53" fmla="*/ 363861 h 456419"/>
                    <a:gd name="connsiteX54" fmla="*/ 29454 w 285895"/>
                    <a:gd name="connsiteY54" fmla="*/ 333932 h 456419"/>
                    <a:gd name="connsiteX55" fmla="*/ 26404 w 285895"/>
                    <a:gd name="connsiteY55" fmla="*/ 330884 h 456419"/>
                    <a:gd name="connsiteX56" fmla="*/ 59118 w 285895"/>
                    <a:gd name="connsiteY56" fmla="*/ 298460 h 456419"/>
                    <a:gd name="connsiteX57" fmla="*/ 59118 w 285895"/>
                    <a:gd name="connsiteY57" fmla="*/ 282941 h 456419"/>
                    <a:gd name="connsiteX58" fmla="*/ 74920 w 285895"/>
                    <a:gd name="connsiteY58" fmla="*/ 260495 h 456419"/>
                    <a:gd name="connsiteX59" fmla="*/ 70485 w 285895"/>
                    <a:gd name="connsiteY59" fmla="*/ 249133 h 456419"/>
                    <a:gd name="connsiteX60" fmla="*/ 69930 w 285895"/>
                    <a:gd name="connsiteY60" fmla="*/ 232505 h 456419"/>
                    <a:gd name="connsiteX61" fmla="*/ 68821 w 285895"/>
                    <a:gd name="connsiteY61" fmla="*/ 225854 h 456419"/>
                    <a:gd name="connsiteX62" fmla="*/ 74643 w 285895"/>
                    <a:gd name="connsiteY62" fmla="*/ 214215 h 456419"/>
                    <a:gd name="connsiteX63" fmla="*/ 68821 w 285895"/>
                    <a:gd name="connsiteY63" fmla="*/ 169598 h 456419"/>
                    <a:gd name="connsiteX64" fmla="*/ 21691 w 285895"/>
                    <a:gd name="connsiteY64" fmla="*/ 151586 h 456419"/>
                    <a:gd name="connsiteX65" fmla="*/ 5057 w 285895"/>
                    <a:gd name="connsiteY65" fmla="*/ 147429 h 456419"/>
                    <a:gd name="connsiteX66" fmla="*/ 3117 w 285895"/>
                    <a:gd name="connsiteY66" fmla="*/ 141332 h 456419"/>
                    <a:gd name="connsiteX67" fmla="*/ 3117 w 285895"/>
                    <a:gd name="connsiteY67" fmla="*/ 121379 h 456419"/>
                    <a:gd name="connsiteX68" fmla="*/ 73534 w 285895"/>
                    <a:gd name="connsiteY68" fmla="*/ 96438 h 456419"/>
                    <a:gd name="connsiteX69" fmla="*/ 75752 w 285895"/>
                    <a:gd name="connsiteY69" fmla="*/ 97270 h 456419"/>
                    <a:gd name="connsiteX70" fmla="*/ 84069 w 285895"/>
                    <a:gd name="connsiteY70" fmla="*/ 99209 h 456419"/>
                    <a:gd name="connsiteX71" fmla="*/ 91831 w 285895"/>
                    <a:gd name="connsiteY71" fmla="*/ 107523 h 456419"/>
                    <a:gd name="connsiteX72" fmla="*/ 111238 w 285895"/>
                    <a:gd name="connsiteY72" fmla="*/ 107523 h 456419"/>
                    <a:gd name="connsiteX73" fmla="*/ 115951 w 285895"/>
                    <a:gd name="connsiteY73" fmla="*/ 130247 h 456419"/>
                    <a:gd name="connsiteX74" fmla="*/ 111238 w 285895"/>
                    <a:gd name="connsiteY74" fmla="*/ 154357 h 456419"/>
                    <a:gd name="connsiteX75" fmla="*/ 127594 w 285895"/>
                    <a:gd name="connsiteY75" fmla="*/ 172647 h 456419"/>
                    <a:gd name="connsiteX76" fmla="*/ 134803 w 285895"/>
                    <a:gd name="connsiteY76" fmla="*/ 177635 h 456419"/>
                    <a:gd name="connsiteX77" fmla="*/ 138684 w 285895"/>
                    <a:gd name="connsiteY77" fmla="*/ 156297 h 456419"/>
                    <a:gd name="connsiteX78" fmla="*/ 150882 w 285895"/>
                    <a:gd name="connsiteY78" fmla="*/ 147983 h 456419"/>
                    <a:gd name="connsiteX79" fmla="*/ 133139 w 285895"/>
                    <a:gd name="connsiteY79" fmla="*/ 90619 h 456419"/>
                    <a:gd name="connsiteX80" fmla="*/ 132308 w 285895"/>
                    <a:gd name="connsiteY80" fmla="*/ 88679 h 456419"/>
                    <a:gd name="connsiteX81" fmla="*/ 127040 w 285895"/>
                    <a:gd name="connsiteY81" fmla="*/ 81751 h 456419"/>
                    <a:gd name="connsiteX82" fmla="*/ 124545 w 285895"/>
                    <a:gd name="connsiteY82" fmla="*/ 76486 h 456419"/>
                    <a:gd name="connsiteX83" fmla="*/ 120387 w 285895"/>
                    <a:gd name="connsiteY83" fmla="*/ 64292 h 456419"/>
                    <a:gd name="connsiteX84" fmla="*/ 120387 w 285895"/>
                    <a:gd name="connsiteY84" fmla="*/ 47665 h 456419"/>
                    <a:gd name="connsiteX85" fmla="*/ 125377 w 285895"/>
                    <a:gd name="connsiteY85" fmla="*/ 29652 h 456419"/>
                    <a:gd name="connsiteX86" fmla="*/ 124545 w 285895"/>
                    <a:gd name="connsiteY86" fmla="*/ 25495 h 456419"/>
                    <a:gd name="connsiteX87" fmla="*/ 129258 w 285895"/>
                    <a:gd name="connsiteY87" fmla="*/ 27712 h 456419"/>
                    <a:gd name="connsiteX88" fmla="*/ 136743 w 285895"/>
                    <a:gd name="connsiteY88" fmla="*/ 29929 h 456419"/>
                    <a:gd name="connsiteX89" fmla="*/ 143397 w 285895"/>
                    <a:gd name="connsiteY89" fmla="*/ 30483 h 456419"/>
                    <a:gd name="connsiteX90" fmla="*/ 149773 w 285895"/>
                    <a:gd name="connsiteY90" fmla="*/ 28821 h 456419"/>
                    <a:gd name="connsiteX91" fmla="*/ 157813 w 285895"/>
                    <a:gd name="connsiteY91" fmla="*/ 26050 h 456419"/>
                    <a:gd name="connsiteX92" fmla="*/ 161418 w 285895"/>
                    <a:gd name="connsiteY92" fmla="*/ 26327 h 456419"/>
                    <a:gd name="connsiteX93" fmla="*/ 165021 w 285895"/>
                    <a:gd name="connsiteY93" fmla="*/ 29652 h 456419"/>
                    <a:gd name="connsiteX94" fmla="*/ 171952 w 285895"/>
                    <a:gd name="connsiteY94" fmla="*/ 34917 h 456419"/>
                    <a:gd name="connsiteX95" fmla="*/ 174724 w 285895"/>
                    <a:gd name="connsiteY95" fmla="*/ 33532 h 456419"/>
                    <a:gd name="connsiteX96" fmla="*/ 178883 w 285895"/>
                    <a:gd name="connsiteY96" fmla="*/ 30483 h 456419"/>
                    <a:gd name="connsiteX97" fmla="*/ 184705 w 285895"/>
                    <a:gd name="connsiteY97" fmla="*/ 29375 h 456419"/>
                    <a:gd name="connsiteX98" fmla="*/ 189418 w 285895"/>
                    <a:gd name="connsiteY98" fmla="*/ 32146 h 456419"/>
                    <a:gd name="connsiteX99" fmla="*/ 192468 w 285895"/>
                    <a:gd name="connsiteY99" fmla="*/ 33809 h 456419"/>
                    <a:gd name="connsiteX100" fmla="*/ 202171 w 285895"/>
                    <a:gd name="connsiteY100" fmla="*/ 29652 h 456419"/>
                    <a:gd name="connsiteX101" fmla="*/ 209378 w 285895"/>
                    <a:gd name="connsiteY101" fmla="*/ 25218 h 456419"/>
                    <a:gd name="connsiteX102" fmla="*/ 217696 w 285895"/>
                    <a:gd name="connsiteY102" fmla="*/ 25218 h 456419"/>
                    <a:gd name="connsiteX103" fmla="*/ 221577 w 285895"/>
                    <a:gd name="connsiteY103" fmla="*/ 25218 h 456419"/>
                    <a:gd name="connsiteX104" fmla="*/ 225458 w 285895"/>
                    <a:gd name="connsiteY104" fmla="*/ 23278 h 456419"/>
                    <a:gd name="connsiteX105" fmla="*/ 229340 w 285895"/>
                    <a:gd name="connsiteY105" fmla="*/ 20230 h 456419"/>
                    <a:gd name="connsiteX106" fmla="*/ 233498 w 285895"/>
                    <a:gd name="connsiteY106" fmla="*/ 19121 h 456419"/>
                    <a:gd name="connsiteX107" fmla="*/ 243478 w 285895"/>
                    <a:gd name="connsiteY107" fmla="*/ 19953 h 456419"/>
                    <a:gd name="connsiteX108" fmla="*/ 251795 w 285895"/>
                    <a:gd name="connsiteY108" fmla="*/ 14410 h 456419"/>
                    <a:gd name="connsiteX109" fmla="*/ 254568 w 285895"/>
                    <a:gd name="connsiteY109" fmla="*/ 11085 h 456419"/>
                    <a:gd name="connsiteX110" fmla="*/ 267043 w 285895"/>
                    <a:gd name="connsiteY110" fmla="*/ 5819 h 456419"/>
                    <a:gd name="connsiteX111" fmla="*/ 270370 w 285895"/>
                    <a:gd name="connsiteY111" fmla="*/ 3602 h 456419"/>
                    <a:gd name="connsiteX112" fmla="*/ 272866 w 285895"/>
                    <a:gd name="connsiteY112" fmla="*/ 1386 h 456419"/>
                    <a:gd name="connsiteX113" fmla="*/ 275638 w 285895"/>
                    <a:gd name="connsiteY113" fmla="*/ 0 h 456419"/>
                    <a:gd name="connsiteX114" fmla="*/ 278410 w 285895"/>
                    <a:gd name="connsiteY114" fmla="*/ 2217 h 456419"/>
                    <a:gd name="connsiteX115" fmla="*/ 282014 w 285895"/>
                    <a:gd name="connsiteY115" fmla="*/ 7205 h 456419"/>
                    <a:gd name="connsiteX116" fmla="*/ 278687 w 285895"/>
                    <a:gd name="connsiteY116" fmla="*/ 11639 h 456419"/>
                    <a:gd name="connsiteX117" fmla="*/ 274529 w 285895"/>
                    <a:gd name="connsiteY117" fmla="*/ 16073 h 456419"/>
                    <a:gd name="connsiteX118" fmla="*/ 274529 w 285895"/>
                    <a:gd name="connsiteY118" fmla="*/ 21338 h 456419"/>
                    <a:gd name="connsiteX119" fmla="*/ 280073 w 285895"/>
                    <a:gd name="connsiteY119" fmla="*/ 50713 h 456419"/>
                    <a:gd name="connsiteX120" fmla="*/ 281737 w 285895"/>
                    <a:gd name="connsiteY120" fmla="*/ 57364 h 456419"/>
                    <a:gd name="connsiteX121" fmla="*/ 277578 w 285895"/>
                    <a:gd name="connsiteY121" fmla="*/ 63461 h 456419"/>
                    <a:gd name="connsiteX122" fmla="*/ 278410 w 285895"/>
                    <a:gd name="connsiteY122" fmla="*/ 77594 h 456419"/>
                    <a:gd name="connsiteX123" fmla="*/ 277301 w 285895"/>
                    <a:gd name="connsiteY123" fmla="*/ 85076 h 456419"/>
                    <a:gd name="connsiteX124" fmla="*/ 279519 w 285895"/>
                    <a:gd name="connsiteY124" fmla="*/ 94498 h 456419"/>
                    <a:gd name="connsiteX125" fmla="*/ 284509 w 285895"/>
                    <a:gd name="connsiteY125" fmla="*/ 110294 h 456419"/>
                    <a:gd name="connsiteX126" fmla="*/ 284787 w 285895"/>
                    <a:gd name="connsiteY126" fmla="*/ 125813 h 4564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</a:cxnLst>
                  <a:rect l="l" t="t" r="r" b="b"/>
                  <a:pathLst>
                    <a:path w="285895" h="456419">
                      <a:moveTo>
                        <a:pt x="285895" y="125536"/>
                      </a:moveTo>
                      <a:cubicBezTo>
                        <a:pt x="284787" y="128030"/>
                        <a:pt x="282846" y="129970"/>
                        <a:pt x="280628" y="131633"/>
                      </a:cubicBezTo>
                      <a:cubicBezTo>
                        <a:pt x="278687" y="133573"/>
                        <a:pt x="277024" y="135513"/>
                        <a:pt x="275638" y="138006"/>
                      </a:cubicBezTo>
                      <a:cubicBezTo>
                        <a:pt x="273697" y="141609"/>
                        <a:pt x="271756" y="145489"/>
                        <a:pt x="269816" y="149091"/>
                      </a:cubicBezTo>
                      <a:cubicBezTo>
                        <a:pt x="267043" y="154080"/>
                        <a:pt x="262885" y="158237"/>
                        <a:pt x="259281" y="162670"/>
                      </a:cubicBezTo>
                      <a:cubicBezTo>
                        <a:pt x="257063" y="165442"/>
                        <a:pt x="254568" y="167104"/>
                        <a:pt x="250964" y="167936"/>
                      </a:cubicBezTo>
                      <a:cubicBezTo>
                        <a:pt x="247914" y="168490"/>
                        <a:pt x="244588" y="169321"/>
                        <a:pt x="241815" y="170707"/>
                      </a:cubicBezTo>
                      <a:cubicBezTo>
                        <a:pt x="239874" y="171816"/>
                        <a:pt x="238211" y="173755"/>
                        <a:pt x="236271" y="175141"/>
                      </a:cubicBezTo>
                      <a:cubicBezTo>
                        <a:pt x="231835" y="178744"/>
                        <a:pt x="226568" y="179852"/>
                        <a:pt x="221300" y="181515"/>
                      </a:cubicBezTo>
                      <a:cubicBezTo>
                        <a:pt x="216033" y="183177"/>
                        <a:pt x="211596" y="186226"/>
                        <a:pt x="207161" y="189274"/>
                      </a:cubicBezTo>
                      <a:cubicBezTo>
                        <a:pt x="202725" y="192323"/>
                        <a:pt x="199121" y="196479"/>
                        <a:pt x="194962" y="199528"/>
                      </a:cubicBezTo>
                      <a:cubicBezTo>
                        <a:pt x="190804" y="202576"/>
                        <a:pt x="185537" y="204516"/>
                        <a:pt x="181378" y="207564"/>
                      </a:cubicBezTo>
                      <a:cubicBezTo>
                        <a:pt x="176110" y="211444"/>
                        <a:pt x="173061" y="216986"/>
                        <a:pt x="169735" y="222529"/>
                      </a:cubicBezTo>
                      <a:cubicBezTo>
                        <a:pt x="168348" y="225023"/>
                        <a:pt x="166407" y="226963"/>
                        <a:pt x="164190" y="228348"/>
                      </a:cubicBezTo>
                      <a:cubicBezTo>
                        <a:pt x="161694" y="229734"/>
                        <a:pt x="158922" y="230288"/>
                        <a:pt x="156150" y="231397"/>
                      </a:cubicBezTo>
                      <a:cubicBezTo>
                        <a:pt x="150882" y="233614"/>
                        <a:pt x="148110" y="238048"/>
                        <a:pt x="143952" y="241650"/>
                      </a:cubicBezTo>
                      <a:cubicBezTo>
                        <a:pt x="141179" y="243867"/>
                        <a:pt x="138129" y="246084"/>
                        <a:pt x="135080" y="248024"/>
                      </a:cubicBezTo>
                      <a:cubicBezTo>
                        <a:pt x="132585" y="249964"/>
                        <a:pt x="130090" y="251904"/>
                        <a:pt x="127872" y="254121"/>
                      </a:cubicBezTo>
                      <a:cubicBezTo>
                        <a:pt x="126486" y="255506"/>
                        <a:pt x="124545" y="256615"/>
                        <a:pt x="123159" y="258277"/>
                      </a:cubicBezTo>
                      <a:cubicBezTo>
                        <a:pt x="121773" y="259940"/>
                        <a:pt x="121773" y="261880"/>
                        <a:pt x="121495" y="263820"/>
                      </a:cubicBezTo>
                      <a:cubicBezTo>
                        <a:pt x="121219" y="266868"/>
                        <a:pt x="120387" y="269362"/>
                        <a:pt x="119277" y="272411"/>
                      </a:cubicBezTo>
                      <a:cubicBezTo>
                        <a:pt x="117614" y="277399"/>
                        <a:pt x="122050" y="280170"/>
                        <a:pt x="125377" y="282941"/>
                      </a:cubicBezTo>
                      <a:cubicBezTo>
                        <a:pt x="127594" y="284604"/>
                        <a:pt x="129812" y="286821"/>
                        <a:pt x="130090" y="289869"/>
                      </a:cubicBezTo>
                      <a:cubicBezTo>
                        <a:pt x="130090" y="292641"/>
                        <a:pt x="128981" y="295135"/>
                        <a:pt x="129258" y="297629"/>
                      </a:cubicBezTo>
                      <a:cubicBezTo>
                        <a:pt x="129812" y="303448"/>
                        <a:pt x="138961" y="302894"/>
                        <a:pt x="140347" y="308436"/>
                      </a:cubicBezTo>
                      <a:cubicBezTo>
                        <a:pt x="141179" y="311208"/>
                        <a:pt x="139239" y="313979"/>
                        <a:pt x="138407" y="316196"/>
                      </a:cubicBezTo>
                      <a:cubicBezTo>
                        <a:pt x="137298" y="318967"/>
                        <a:pt x="137298" y="321461"/>
                        <a:pt x="138407" y="323956"/>
                      </a:cubicBezTo>
                      <a:cubicBezTo>
                        <a:pt x="139239" y="326449"/>
                        <a:pt x="140902" y="328389"/>
                        <a:pt x="141734" y="330884"/>
                      </a:cubicBezTo>
                      <a:cubicBezTo>
                        <a:pt x="142565" y="333377"/>
                        <a:pt x="142011" y="335872"/>
                        <a:pt x="141734" y="338366"/>
                      </a:cubicBezTo>
                      <a:cubicBezTo>
                        <a:pt x="140625" y="344462"/>
                        <a:pt x="139793" y="350836"/>
                        <a:pt x="138961" y="356933"/>
                      </a:cubicBezTo>
                      <a:cubicBezTo>
                        <a:pt x="138407" y="359981"/>
                        <a:pt x="137853" y="363030"/>
                        <a:pt x="138684" y="366078"/>
                      </a:cubicBezTo>
                      <a:cubicBezTo>
                        <a:pt x="139239" y="368572"/>
                        <a:pt x="140625" y="370789"/>
                        <a:pt x="141179" y="373283"/>
                      </a:cubicBezTo>
                      <a:cubicBezTo>
                        <a:pt x="142842" y="378271"/>
                        <a:pt x="138961" y="381874"/>
                        <a:pt x="136189" y="385476"/>
                      </a:cubicBezTo>
                      <a:cubicBezTo>
                        <a:pt x="135357" y="386585"/>
                        <a:pt x="134525" y="388248"/>
                        <a:pt x="133417" y="389356"/>
                      </a:cubicBezTo>
                      <a:cubicBezTo>
                        <a:pt x="132030" y="391019"/>
                        <a:pt x="130090" y="391850"/>
                        <a:pt x="128149" y="392682"/>
                      </a:cubicBezTo>
                      <a:cubicBezTo>
                        <a:pt x="125377" y="394067"/>
                        <a:pt x="122327" y="395453"/>
                        <a:pt x="119277" y="396561"/>
                      </a:cubicBezTo>
                      <a:cubicBezTo>
                        <a:pt x="115951" y="397947"/>
                        <a:pt x="113178" y="399610"/>
                        <a:pt x="109852" y="401550"/>
                      </a:cubicBezTo>
                      <a:cubicBezTo>
                        <a:pt x="108466" y="402381"/>
                        <a:pt x="107079" y="402658"/>
                        <a:pt x="105693" y="403489"/>
                      </a:cubicBezTo>
                      <a:cubicBezTo>
                        <a:pt x="104307" y="404321"/>
                        <a:pt x="102921" y="405429"/>
                        <a:pt x="101257" y="405984"/>
                      </a:cubicBezTo>
                      <a:cubicBezTo>
                        <a:pt x="98208" y="407369"/>
                        <a:pt x="94604" y="408755"/>
                        <a:pt x="91277" y="409586"/>
                      </a:cubicBezTo>
                      <a:cubicBezTo>
                        <a:pt x="85178" y="411526"/>
                        <a:pt x="79078" y="414297"/>
                        <a:pt x="73534" y="417900"/>
                      </a:cubicBezTo>
                      <a:cubicBezTo>
                        <a:pt x="70761" y="419840"/>
                        <a:pt x="67435" y="420394"/>
                        <a:pt x="65772" y="423719"/>
                      </a:cubicBezTo>
                      <a:cubicBezTo>
                        <a:pt x="64386" y="425936"/>
                        <a:pt x="62444" y="429816"/>
                        <a:pt x="62722" y="432310"/>
                      </a:cubicBezTo>
                      <a:cubicBezTo>
                        <a:pt x="63276" y="437021"/>
                        <a:pt x="68267" y="434804"/>
                        <a:pt x="71039" y="436467"/>
                      </a:cubicBezTo>
                      <a:cubicBezTo>
                        <a:pt x="74089" y="438130"/>
                        <a:pt x="73811" y="444781"/>
                        <a:pt x="73811" y="447829"/>
                      </a:cubicBezTo>
                      <a:cubicBezTo>
                        <a:pt x="73811" y="450600"/>
                        <a:pt x="73811" y="453371"/>
                        <a:pt x="73257" y="456420"/>
                      </a:cubicBezTo>
                      <a:lnTo>
                        <a:pt x="48028" y="456420"/>
                      </a:lnTo>
                      <a:cubicBezTo>
                        <a:pt x="48028" y="455034"/>
                        <a:pt x="47752" y="453371"/>
                        <a:pt x="48028" y="451986"/>
                      </a:cubicBezTo>
                      <a:cubicBezTo>
                        <a:pt x="48028" y="450046"/>
                        <a:pt x="49138" y="448383"/>
                        <a:pt x="49692" y="446443"/>
                      </a:cubicBezTo>
                      <a:cubicBezTo>
                        <a:pt x="49969" y="445335"/>
                        <a:pt x="50524" y="443949"/>
                        <a:pt x="50524" y="442564"/>
                      </a:cubicBezTo>
                      <a:cubicBezTo>
                        <a:pt x="50524" y="440901"/>
                        <a:pt x="50524" y="439238"/>
                        <a:pt x="50246" y="437576"/>
                      </a:cubicBezTo>
                      <a:cubicBezTo>
                        <a:pt x="50246" y="436190"/>
                        <a:pt x="49692" y="435358"/>
                        <a:pt x="48583" y="434804"/>
                      </a:cubicBezTo>
                      <a:cubicBezTo>
                        <a:pt x="48583" y="434804"/>
                        <a:pt x="46642" y="395176"/>
                        <a:pt x="46088" y="385476"/>
                      </a:cubicBezTo>
                      <a:cubicBezTo>
                        <a:pt x="45533" y="375777"/>
                        <a:pt x="39989" y="368295"/>
                        <a:pt x="36107" y="363861"/>
                      </a:cubicBezTo>
                      <a:cubicBezTo>
                        <a:pt x="32226" y="359427"/>
                        <a:pt x="30840" y="341137"/>
                        <a:pt x="29454" y="333932"/>
                      </a:cubicBezTo>
                      <a:cubicBezTo>
                        <a:pt x="29454" y="332823"/>
                        <a:pt x="28068" y="331715"/>
                        <a:pt x="26404" y="330884"/>
                      </a:cubicBezTo>
                      <a:cubicBezTo>
                        <a:pt x="26404" y="330884"/>
                        <a:pt x="60504" y="304003"/>
                        <a:pt x="59118" y="298460"/>
                      </a:cubicBezTo>
                      <a:cubicBezTo>
                        <a:pt x="57732" y="292918"/>
                        <a:pt x="54959" y="288207"/>
                        <a:pt x="59118" y="282941"/>
                      </a:cubicBezTo>
                      <a:cubicBezTo>
                        <a:pt x="63554" y="277676"/>
                        <a:pt x="74920" y="266037"/>
                        <a:pt x="74920" y="260495"/>
                      </a:cubicBezTo>
                      <a:cubicBezTo>
                        <a:pt x="74920" y="254952"/>
                        <a:pt x="71316" y="254952"/>
                        <a:pt x="70485" y="249133"/>
                      </a:cubicBezTo>
                      <a:cubicBezTo>
                        <a:pt x="69653" y="243313"/>
                        <a:pt x="71871" y="233614"/>
                        <a:pt x="69930" y="232505"/>
                      </a:cubicBezTo>
                      <a:cubicBezTo>
                        <a:pt x="67989" y="231397"/>
                        <a:pt x="66326" y="229457"/>
                        <a:pt x="68821" y="225854"/>
                      </a:cubicBezTo>
                      <a:cubicBezTo>
                        <a:pt x="71316" y="222252"/>
                        <a:pt x="73534" y="219757"/>
                        <a:pt x="74643" y="214215"/>
                      </a:cubicBezTo>
                      <a:cubicBezTo>
                        <a:pt x="75752" y="208673"/>
                        <a:pt x="77415" y="171261"/>
                        <a:pt x="68821" y="169598"/>
                      </a:cubicBezTo>
                      <a:cubicBezTo>
                        <a:pt x="60227" y="167936"/>
                        <a:pt x="28899" y="153248"/>
                        <a:pt x="21691" y="151586"/>
                      </a:cubicBezTo>
                      <a:cubicBezTo>
                        <a:pt x="14483" y="149923"/>
                        <a:pt x="6443" y="153248"/>
                        <a:pt x="5057" y="147429"/>
                      </a:cubicBezTo>
                      <a:cubicBezTo>
                        <a:pt x="4780" y="146043"/>
                        <a:pt x="3948" y="143826"/>
                        <a:pt x="3117" y="141332"/>
                      </a:cubicBezTo>
                      <a:cubicBezTo>
                        <a:pt x="622" y="133850"/>
                        <a:pt x="-2428" y="123596"/>
                        <a:pt x="3117" y="121379"/>
                      </a:cubicBezTo>
                      <a:cubicBezTo>
                        <a:pt x="10602" y="118331"/>
                        <a:pt x="73534" y="96438"/>
                        <a:pt x="73534" y="96438"/>
                      </a:cubicBezTo>
                      <a:cubicBezTo>
                        <a:pt x="74089" y="96993"/>
                        <a:pt x="74920" y="97270"/>
                        <a:pt x="75752" y="97270"/>
                      </a:cubicBezTo>
                      <a:cubicBezTo>
                        <a:pt x="79633" y="97270"/>
                        <a:pt x="84069" y="97270"/>
                        <a:pt x="84069" y="99209"/>
                      </a:cubicBezTo>
                      <a:cubicBezTo>
                        <a:pt x="84069" y="101149"/>
                        <a:pt x="82128" y="106137"/>
                        <a:pt x="91831" y="107523"/>
                      </a:cubicBezTo>
                      <a:cubicBezTo>
                        <a:pt x="101257" y="108909"/>
                        <a:pt x="107634" y="99209"/>
                        <a:pt x="111238" y="107523"/>
                      </a:cubicBezTo>
                      <a:cubicBezTo>
                        <a:pt x="114842" y="115837"/>
                        <a:pt x="119001" y="126645"/>
                        <a:pt x="115951" y="130247"/>
                      </a:cubicBezTo>
                      <a:cubicBezTo>
                        <a:pt x="112902" y="133850"/>
                        <a:pt x="106525" y="148260"/>
                        <a:pt x="111238" y="154357"/>
                      </a:cubicBezTo>
                      <a:cubicBezTo>
                        <a:pt x="116228" y="160454"/>
                        <a:pt x="126763" y="168213"/>
                        <a:pt x="127594" y="172647"/>
                      </a:cubicBezTo>
                      <a:cubicBezTo>
                        <a:pt x="128426" y="177358"/>
                        <a:pt x="134525" y="186780"/>
                        <a:pt x="134803" y="177635"/>
                      </a:cubicBezTo>
                      <a:cubicBezTo>
                        <a:pt x="134803" y="168213"/>
                        <a:pt x="133971" y="158514"/>
                        <a:pt x="138684" y="156297"/>
                      </a:cubicBezTo>
                      <a:cubicBezTo>
                        <a:pt x="143120" y="154080"/>
                        <a:pt x="150882" y="155742"/>
                        <a:pt x="150882" y="147983"/>
                      </a:cubicBezTo>
                      <a:cubicBezTo>
                        <a:pt x="150882" y="140224"/>
                        <a:pt x="159476" y="111957"/>
                        <a:pt x="133139" y="90619"/>
                      </a:cubicBezTo>
                      <a:cubicBezTo>
                        <a:pt x="133139" y="89788"/>
                        <a:pt x="132862" y="89233"/>
                        <a:pt x="132308" y="88679"/>
                      </a:cubicBezTo>
                      <a:cubicBezTo>
                        <a:pt x="130644" y="86185"/>
                        <a:pt x="128426" y="84245"/>
                        <a:pt x="127040" y="81751"/>
                      </a:cubicBezTo>
                      <a:cubicBezTo>
                        <a:pt x="125931" y="80088"/>
                        <a:pt x="125100" y="78148"/>
                        <a:pt x="124545" y="76486"/>
                      </a:cubicBezTo>
                      <a:cubicBezTo>
                        <a:pt x="123159" y="72329"/>
                        <a:pt x="121773" y="68449"/>
                        <a:pt x="120387" y="64292"/>
                      </a:cubicBezTo>
                      <a:cubicBezTo>
                        <a:pt x="118723" y="58750"/>
                        <a:pt x="118446" y="53207"/>
                        <a:pt x="120387" y="47665"/>
                      </a:cubicBezTo>
                      <a:cubicBezTo>
                        <a:pt x="122327" y="41845"/>
                        <a:pt x="125654" y="36026"/>
                        <a:pt x="125377" y="29652"/>
                      </a:cubicBezTo>
                      <a:cubicBezTo>
                        <a:pt x="125377" y="28266"/>
                        <a:pt x="125100" y="26881"/>
                        <a:pt x="124545" y="25495"/>
                      </a:cubicBezTo>
                      <a:cubicBezTo>
                        <a:pt x="125931" y="26327"/>
                        <a:pt x="127594" y="27158"/>
                        <a:pt x="129258" y="27712"/>
                      </a:cubicBezTo>
                      <a:cubicBezTo>
                        <a:pt x="131753" y="28543"/>
                        <a:pt x="134248" y="29098"/>
                        <a:pt x="136743" y="29929"/>
                      </a:cubicBezTo>
                      <a:cubicBezTo>
                        <a:pt x="138961" y="30483"/>
                        <a:pt x="140902" y="30483"/>
                        <a:pt x="143397" y="30483"/>
                      </a:cubicBezTo>
                      <a:cubicBezTo>
                        <a:pt x="145892" y="30483"/>
                        <a:pt x="147556" y="29929"/>
                        <a:pt x="149773" y="28821"/>
                      </a:cubicBezTo>
                      <a:cubicBezTo>
                        <a:pt x="152269" y="27435"/>
                        <a:pt x="154763" y="26050"/>
                        <a:pt x="157813" y="26050"/>
                      </a:cubicBezTo>
                      <a:cubicBezTo>
                        <a:pt x="158922" y="26050"/>
                        <a:pt x="160308" y="26050"/>
                        <a:pt x="161418" y="26327"/>
                      </a:cubicBezTo>
                      <a:cubicBezTo>
                        <a:pt x="162804" y="27158"/>
                        <a:pt x="163912" y="28543"/>
                        <a:pt x="165021" y="29652"/>
                      </a:cubicBezTo>
                      <a:cubicBezTo>
                        <a:pt x="166962" y="31592"/>
                        <a:pt x="169180" y="34640"/>
                        <a:pt x="171952" y="34917"/>
                      </a:cubicBezTo>
                      <a:cubicBezTo>
                        <a:pt x="173338" y="34917"/>
                        <a:pt x="173893" y="34363"/>
                        <a:pt x="174724" y="33532"/>
                      </a:cubicBezTo>
                      <a:cubicBezTo>
                        <a:pt x="175834" y="32423"/>
                        <a:pt x="177497" y="31592"/>
                        <a:pt x="178883" y="30483"/>
                      </a:cubicBezTo>
                      <a:cubicBezTo>
                        <a:pt x="179992" y="28543"/>
                        <a:pt x="183041" y="28821"/>
                        <a:pt x="184705" y="29375"/>
                      </a:cubicBezTo>
                      <a:cubicBezTo>
                        <a:pt x="186369" y="30206"/>
                        <a:pt x="188032" y="31038"/>
                        <a:pt x="189418" y="32146"/>
                      </a:cubicBezTo>
                      <a:cubicBezTo>
                        <a:pt x="190527" y="32978"/>
                        <a:pt x="191358" y="33255"/>
                        <a:pt x="192468" y="33809"/>
                      </a:cubicBezTo>
                      <a:cubicBezTo>
                        <a:pt x="196349" y="34917"/>
                        <a:pt x="199121" y="31592"/>
                        <a:pt x="202171" y="29652"/>
                      </a:cubicBezTo>
                      <a:cubicBezTo>
                        <a:pt x="204389" y="28266"/>
                        <a:pt x="206606" y="26604"/>
                        <a:pt x="209378" y="25218"/>
                      </a:cubicBezTo>
                      <a:cubicBezTo>
                        <a:pt x="211874" y="24109"/>
                        <a:pt x="214923" y="24941"/>
                        <a:pt x="217696" y="25218"/>
                      </a:cubicBezTo>
                      <a:cubicBezTo>
                        <a:pt x="219082" y="25218"/>
                        <a:pt x="220468" y="25495"/>
                        <a:pt x="221577" y="25218"/>
                      </a:cubicBezTo>
                      <a:cubicBezTo>
                        <a:pt x="222963" y="25218"/>
                        <a:pt x="224350" y="24109"/>
                        <a:pt x="225458" y="23278"/>
                      </a:cubicBezTo>
                      <a:cubicBezTo>
                        <a:pt x="226844" y="22447"/>
                        <a:pt x="227954" y="21061"/>
                        <a:pt x="229340" y="20230"/>
                      </a:cubicBezTo>
                      <a:cubicBezTo>
                        <a:pt x="230726" y="19399"/>
                        <a:pt x="232112" y="19121"/>
                        <a:pt x="233498" y="19121"/>
                      </a:cubicBezTo>
                      <a:cubicBezTo>
                        <a:pt x="236825" y="19121"/>
                        <a:pt x="240152" y="19676"/>
                        <a:pt x="243478" y="19953"/>
                      </a:cubicBezTo>
                      <a:cubicBezTo>
                        <a:pt x="247360" y="19953"/>
                        <a:pt x="249855" y="17458"/>
                        <a:pt x="251795" y="14410"/>
                      </a:cubicBezTo>
                      <a:cubicBezTo>
                        <a:pt x="252627" y="13025"/>
                        <a:pt x="253459" y="11916"/>
                        <a:pt x="254568" y="11085"/>
                      </a:cubicBezTo>
                      <a:cubicBezTo>
                        <a:pt x="258449" y="8591"/>
                        <a:pt x="263162" y="8037"/>
                        <a:pt x="267043" y="5819"/>
                      </a:cubicBezTo>
                      <a:cubicBezTo>
                        <a:pt x="268153" y="5265"/>
                        <a:pt x="269261" y="4434"/>
                        <a:pt x="270370" y="3602"/>
                      </a:cubicBezTo>
                      <a:cubicBezTo>
                        <a:pt x="271202" y="2771"/>
                        <a:pt x="272034" y="1940"/>
                        <a:pt x="272866" y="1386"/>
                      </a:cubicBezTo>
                      <a:cubicBezTo>
                        <a:pt x="273697" y="831"/>
                        <a:pt x="274806" y="277"/>
                        <a:pt x="275638" y="0"/>
                      </a:cubicBezTo>
                      <a:cubicBezTo>
                        <a:pt x="275915" y="1386"/>
                        <a:pt x="277024" y="1386"/>
                        <a:pt x="278410" y="2217"/>
                      </a:cubicBezTo>
                      <a:cubicBezTo>
                        <a:pt x="280351" y="3325"/>
                        <a:pt x="281737" y="4988"/>
                        <a:pt x="282014" y="7205"/>
                      </a:cubicBezTo>
                      <a:cubicBezTo>
                        <a:pt x="282569" y="9699"/>
                        <a:pt x="280351" y="9976"/>
                        <a:pt x="278687" y="11639"/>
                      </a:cubicBezTo>
                      <a:cubicBezTo>
                        <a:pt x="277301" y="12748"/>
                        <a:pt x="275360" y="14410"/>
                        <a:pt x="274529" y="16073"/>
                      </a:cubicBezTo>
                      <a:cubicBezTo>
                        <a:pt x="273974" y="17458"/>
                        <a:pt x="274529" y="19953"/>
                        <a:pt x="274529" y="21338"/>
                      </a:cubicBezTo>
                      <a:cubicBezTo>
                        <a:pt x="285895" y="26050"/>
                        <a:pt x="277024" y="41845"/>
                        <a:pt x="280073" y="50713"/>
                      </a:cubicBezTo>
                      <a:cubicBezTo>
                        <a:pt x="280905" y="52930"/>
                        <a:pt x="282291" y="55147"/>
                        <a:pt x="281737" y="57364"/>
                      </a:cubicBezTo>
                      <a:cubicBezTo>
                        <a:pt x="281183" y="59858"/>
                        <a:pt x="278965" y="61521"/>
                        <a:pt x="277578" y="63461"/>
                      </a:cubicBezTo>
                      <a:cubicBezTo>
                        <a:pt x="274529" y="67895"/>
                        <a:pt x="279796" y="72606"/>
                        <a:pt x="278410" y="77594"/>
                      </a:cubicBezTo>
                      <a:cubicBezTo>
                        <a:pt x="277578" y="80088"/>
                        <a:pt x="277024" y="82305"/>
                        <a:pt x="277301" y="85076"/>
                      </a:cubicBezTo>
                      <a:cubicBezTo>
                        <a:pt x="277578" y="88125"/>
                        <a:pt x="278687" y="91450"/>
                        <a:pt x="279519" y="94498"/>
                      </a:cubicBezTo>
                      <a:cubicBezTo>
                        <a:pt x="280905" y="100041"/>
                        <a:pt x="283677" y="104752"/>
                        <a:pt x="284509" y="110294"/>
                      </a:cubicBezTo>
                      <a:cubicBezTo>
                        <a:pt x="285341" y="115006"/>
                        <a:pt x="287004" y="121102"/>
                        <a:pt x="284787" y="125813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725" name="Freeform 3724">
                  <a:extLst>
                    <a:ext uri="{FF2B5EF4-FFF2-40B4-BE49-F238E27FC236}">
                      <a16:creationId xmlns:a16="http://schemas.microsoft.com/office/drawing/2014/main" id="{6039DF78-CDAA-C166-FC2B-7F3105A4FEEF}"/>
                    </a:ext>
                  </a:extLst>
                </p:cNvPr>
                <p:cNvSpPr/>
                <p:nvPr/>
              </p:nvSpPr>
              <p:spPr>
                <a:xfrm>
                  <a:off x="6222696" y="4728872"/>
                  <a:ext cx="447733" cy="370972"/>
                </a:xfrm>
                <a:custGeom>
                  <a:avLst/>
                  <a:gdLst>
                    <a:gd name="connsiteX0" fmla="*/ 422228 w 447733"/>
                    <a:gd name="connsiteY0" fmla="*/ 133402 h 370972"/>
                    <a:gd name="connsiteX1" fmla="*/ 422228 w 447733"/>
                    <a:gd name="connsiteY1" fmla="*/ 135342 h 370972"/>
                    <a:gd name="connsiteX2" fmla="*/ 419178 w 447733"/>
                    <a:gd name="connsiteY2" fmla="*/ 145042 h 370972"/>
                    <a:gd name="connsiteX3" fmla="*/ 413911 w 447733"/>
                    <a:gd name="connsiteY3" fmla="*/ 145596 h 370972"/>
                    <a:gd name="connsiteX4" fmla="*/ 408644 w 447733"/>
                    <a:gd name="connsiteY4" fmla="*/ 146150 h 370972"/>
                    <a:gd name="connsiteX5" fmla="*/ 403653 w 447733"/>
                    <a:gd name="connsiteY5" fmla="*/ 145042 h 370972"/>
                    <a:gd name="connsiteX6" fmla="*/ 400049 w 447733"/>
                    <a:gd name="connsiteY6" fmla="*/ 141993 h 370972"/>
                    <a:gd name="connsiteX7" fmla="*/ 396168 w 447733"/>
                    <a:gd name="connsiteY7" fmla="*/ 138668 h 370972"/>
                    <a:gd name="connsiteX8" fmla="*/ 392841 w 447733"/>
                    <a:gd name="connsiteY8" fmla="*/ 134234 h 370972"/>
                    <a:gd name="connsiteX9" fmla="*/ 387851 w 447733"/>
                    <a:gd name="connsiteY9" fmla="*/ 125089 h 370972"/>
                    <a:gd name="connsiteX10" fmla="*/ 396445 w 447733"/>
                    <a:gd name="connsiteY10" fmla="*/ 112341 h 370972"/>
                    <a:gd name="connsiteX11" fmla="*/ 402267 w 447733"/>
                    <a:gd name="connsiteY11" fmla="*/ 105967 h 370972"/>
                    <a:gd name="connsiteX12" fmla="*/ 405871 w 447733"/>
                    <a:gd name="connsiteY12" fmla="*/ 101811 h 370972"/>
                    <a:gd name="connsiteX13" fmla="*/ 411138 w 447733"/>
                    <a:gd name="connsiteY13" fmla="*/ 107076 h 370972"/>
                    <a:gd name="connsiteX14" fmla="*/ 417237 w 447733"/>
                    <a:gd name="connsiteY14" fmla="*/ 109016 h 370972"/>
                    <a:gd name="connsiteX15" fmla="*/ 422782 w 447733"/>
                    <a:gd name="connsiteY15" fmla="*/ 111510 h 370972"/>
                    <a:gd name="connsiteX16" fmla="*/ 420287 w 447733"/>
                    <a:gd name="connsiteY16" fmla="*/ 62182 h 370972"/>
                    <a:gd name="connsiteX17" fmla="*/ 410307 w 447733"/>
                    <a:gd name="connsiteY17" fmla="*/ 40566 h 370972"/>
                    <a:gd name="connsiteX18" fmla="*/ 403653 w 447733"/>
                    <a:gd name="connsiteY18" fmla="*/ 10637 h 370972"/>
                    <a:gd name="connsiteX19" fmla="*/ 400603 w 447733"/>
                    <a:gd name="connsiteY19" fmla="*/ 7589 h 370972"/>
                    <a:gd name="connsiteX20" fmla="*/ 358464 w 447733"/>
                    <a:gd name="connsiteY20" fmla="*/ 938 h 370972"/>
                    <a:gd name="connsiteX21" fmla="*/ 346266 w 447733"/>
                    <a:gd name="connsiteY21" fmla="*/ 938 h 370972"/>
                    <a:gd name="connsiteX22" fmla="*/ 341830 w 447733"/>
                    <a:gd name="connsiteY22" fmla="*/ 5372 h 370972"/>
                    <a:gd name="connsiteX23" fmla="*/ 324918 w 447733"/>
                    <a:gd name="connsiteY23" fmla="*/ 12023 h 370972"/>
                    <a:gd name="connsiteX24" fmla="*/ 309394 w 447733"/>
                    <a:gd name="connsiteY24" fmla="*/ 25602 h 370972"/>
                    <a:gd name="connsiteX25" fmla="*/ 289710 w 447733"/>
                    <a:gd name="connsiteY25" fmla="*/ 41398 h 370972"/>
                    <a:gd name="connsiteX26" fmla="*/ 282502 w 447733"/>
                    <a:gd name="connsiteY26" fmla="*/ 56917 h 370972"/>
                    <a:gd name="connsiteX27" fmla="*/ 259768 w 447733"/>
                    <a:gd name="connsiteY27" fmla="*/ 72158 h 370972"/>
                    <a:gd name="connsiteX28" fmla="*/ 249511 w 447733"/>
                    <a:gd name="connsiteY28" fmla="*/ 91003 h 370972"/>
                    <a:gd name="connsiteX29" fmla="*/ 222619 w 447733"/>
                    <a:gd name="connsiteY29" fmla="*/ 104859 h 370972"/>
                    <a:gd name="connsiteX30" fmla="*/ 185193 w 447733"/>
                    <a:gd name="connsiteY30" fmla="*/ 88509 h 370972"/>
                    <a:gd name="connsiteX31" fmla="*/ 171053 w 447733"/>
                    <a:gd name="connsiteY31" fmla="*/ 105690 h 370972"/>
                    <a:gd name="connsiteX32" fmla="*/ 150816 w 447733"/>
                    <a:gd name="connsiteY32" fmla="*/ 127306 h 370972"/>
                    <a:gd name="connsiteX33" fmla="*/ 118379 w 447733"/>
                    <a:gd name="connsiteY33" fmla="*/ 132294 h 370972"/>
                    <a:gd name="connsiteX34" fmla="*/ 114775 w 447733"/>
                    <a:gd name="connsiteY34" fmla="*/ 123149 h 370972"/>
                    <a:gd name="connsiteX35" fmla="*/ 118379 w 447733"/>
                    <a:gd name="connsiteY35" fmla="*/ 106244 h 370972"/>
                    <a:gd name="connsiteX36" fmla="*/ 96200 w 447733"/>
                    <a:gd name="connsiteY36" fmla="*/ 72990 h 370972"/>
                    <a:gd name="connsiteX37" fmla="*/ 96200 w 447733"/>
                    <a:gd name="connsiteY37" fmla="*/ 171922 h 370972"/>
                    <a:gd name="connsiteX38" fmla="*/ 95646 w 447733"/>
                    <a:gd name="connsiteY38" fmla="*/ 176356 h 370972"/>
                    <a:gd name="connsiteX39" fmla="*/ 95091 w 447733"/>
                    <a:gd name="connsiteY39" fmla="*/ 180513 h 370972"/>
                    <a:gd name="connsiteX40" fmla="*/ 93428 w 447733"/>
                    <a:gd name="connsiteY40" fmla="*/ 183284 h 370972"/>
                    <a:gd name="connsiteX41" fmla="*/ 90101 w 447733"/>
                    <a:gd name="connsiteY41" fmla="*/ 184393 h 370972"/>
                    <a:gd name="connsiteX42" fmla="*/ 83170 w 447733"/>
                    <a:gd name="connsiteY42" fmla="*/ 187441 h 370972"/>
                    <a:gd name="connsiteX43" fmla="*/ 79844 w 447733"/>
                    <a:gd name="connsiteY43" fmla="*/ 189935 h 370972"/>
                    <a:gd name="connsiteX44" fmla="*/ 77071 w 447733"/>
                    <a:gd name="connsiteY44" fmla="*/ 193261 h 370972"/>
                    <a:gd name="connsiteX45" fmla="*/ 73467 w 447733"/>
                    <a:gd name="connsiteY45" fmla="*/ 195201 h 370972"/>
                    <a:gd name="connsiteX46" fmla="*/ 66814 w 447733"/>
                    <a:gd name="connsiteY46" fmla="*/ 195201 h 370972"/>
                    <a:gd name="connsiteX47" fmla="*/ 58774 w 447733"/>
                    <a:gd name="connsiteY47" fmla="*/ 195755 h 370972"/>
                    <a:gd name="connsiteX48" fmla="*/ 46575 w 447733"/>
                    <a:gd name="connsiteY48" fmla="*/ 195755 h 370972"/>
                    <a:gd name="connsiteX49" fmla="*/ 38536 w 447733"/>
                    <a:gd name="connsiteY49" fmla="*/ 194092 h 370972"/>
                    <a:gd name="connsiteX50" fmla="*/ 35209 w 447733"/>
                    <a:gd name="connsiteY50" fmla="*/ 192706 h 370972"/>
                    <a:gd name="connsiteX51" fmla="*/ 32159 w 447733"/>
                    <a:gd name="connsiteY51" fmla="*/ 190490 h 370972"/>
                    <a:gd name="connsiteX52" fmla="*/ 26892 w 447733"/>
                    <a:gd name="connsiteY52" fmla="*/ 187441 h 370972"/>
                    <a:gd name="connsiteX53" fmla="*/ 24397 w 447733"/>
                    <a:gd name="connsiteY53" fmla="*/ 182176 h 370972"/>
                    <a:gd name="connsiteX54" fmla="*/ 22179 w 447733"/>
                    <a:gd name="connsiteY54" fmla="*/ 176356 h 370972"/>
                    <a:gd name="connsiteX55" fmla="*/ 20793 w 447733"/>
                    <a:gd name="connsiteY55" fmla="*/ 174139 h 370972"/>
                    <a:gd name="connsiteX56" fmla="*/ 20238 w 447733"/>
                    <a:gd name="connsiteY56" fmla="*/ 172199 h 370972"/>
                    <a:gd name="connsiteX57" fmla="*/ 16912 w 447733"/>
                    <a:gd name="connsiteY57" fmla="*/ 169705 h 370972"/>
                    <a:gd name="connsiteX58" fmla="*/ 15525 w 447733"/>
                    <a:gd name="connsiteY58" fmla="*/ 169151 h 370972"/>
                    <a:gd name="connsiteX59" fmla="*/ 13030 w 447733"/>
                    <a:gd name="connsiteY59" fmla="*/ 169151 h 370972"/>
                    <a:gd name="connsiteX60" fmla="*/ 11367 w 447733"/>
                    <a:gd name="connsiteY60" fmla="*/ 169705 h 370972"/>
                    <a:gd name="connsiteX61" fmla="*/ 9703 w 447733"/>
                    <a:gd name="connsiteY61" fmla="*/ 171645 h 370972"/>
                    <a:gd name="connsiteX62" fmla="*/ 3327 w 447733"/>
                    <a:gd name="connsiteY62" fmla="*/ 182176 h 370972"/>
                    <a:gd name="connsiteX63" fmla="*/ 0 w 447733"/>
                    <a:gd name="connsiteY63" fmla="*/ 188827 h 370972"/>
                    <a:gd name="connsiteX64" fmla="*/ 2772 w 447733"/>
                    <a:gd name="connsiteY64" fmla="*/ 192706 h 370972"/>
                    <a:gd name="connsiteX65" fmla="*/ 5268 w 447733"/>
                    <a:gd name="connsiteY65" fmla="*/ 198526 h 370972"/>
                    <a:gd name="connsiteX66" fmla="*/ 8040 w 447733"/>
                    <a:gd name="connsiteY66" fmla="*/ 204900 h 370972"/>
                    <a:gd name="connsiteX67" fmla="*/ 13862 w 447733"/>
                    <a:gd name="connsiteY67" fmla="*/ 217647 h 370972"/>
                    <a:gd name="connsiteX68" fmla="*/ 22456 w 447733"/>
                    <a:gd name="connsiteY68" fmla="*/ 230118 h 370972"/>
                    <a:gd name="connsiteX69" fmla="*/ 28833 w 447733"/>
                    <a:gd name="connsiteY69" fmla="*/ 242311 h 370972"/>
                    <a:gd name="connsiteX70" fmla="*/ 32991 w 447733"/>
                    <a:gd name="connsiteY70" fmla="*/ 254505 h 370972"/>
                    <a:gd name="connsiteX71" fmla="*/ 34377 w 447733"/>
                    <a:gd name="connsiteY71" fmla="*/ 258384 h 370972"/>
                    <a:gd name="connsiteX72" fmla="*/ 36318 w 447733"/>
                    <a:gd name="connsiteY72" fmla="*/ 261156 h 370972"/>
                    <a:gd name="connsiteX73" fmla="*/ 39090 w 447733"/>
                    <a:gd name="connsiteY73" fmla="*/ 265867 h 370972"/>
                    <a:gd name="connsiteX74" fmla="*/ 42417 w 447733"/>
                    <a:gd name="connsiteY74" fmla="*/ 270855 h 370972"/>
                    <a:gd name="connsiteX75" fmla="*/ 50456 w 447733"/>
                    <a:gd name="connsiteY75" fmla="*/ 284434 h 370972"/>
                    <a:gd name="connsiteX76" fmla="*/ 51843 w 447733"/>
                    <a:gd name="connsiteY76" fmla="*/ 290808 h 370972"/>
                    <a:gd name="connsiteX77" fmla="*/ 51288 w 447733"/>
                    <a:gd name="connsiteY77" fmla="*/ 296350 h 370972"/>
                    <a:gd name="connsiteX78" fmla="*/ 49070 w 447733"/>
                    <a:gd name="connsiteY78" fmla="*/ 301892 h 370972"/>
                    <a:gd name="connsiteX79" fmla="*/ 41585 w 447733"/>
                    <a:gd name="connsiteY79" fmla="*/ 306326 h 370972"/>
                    <a:gd name="connsiteX80" fmla="*/ 39090 w 447733"/>
                    <a:gd name="connsiteY80" fmla="*/ 308543 h 370972"/>
                    <a:gd name="connsiteX81" fmla="*/ 38258 w 447733"/>
                    <a:gd name="connsiteY81" fmla="*/ 310483 h 370972"/>
                    <a:gd name="connsiteX82" fmla="*/ 37981 w 447733"/>
                    <a:gd name="connsiteY82" fmla="*/ 311038 h 370972"/>
                    <a:gd name="connsiteX83" fmla="*/ 48239 w 447733"/>
                    <a:gd name="connsiteY83" fmla="*/ 323785 h 370972"/>
                    <a:gd name="connsiteX84" fmla="*/ 51843 w 447733"/>
                    <a:gd name="connsiteY84" fmla="*/ 350389 h 370972"/>
                    <a:gd name="connsiteX85" fmla="*/ 54893 w 447733"/>
                    <a:gd name="connsiteY85" fmla="*/ 353437 h 370972"/>
                    <a:gd name="connsiteX86" fmla="*/ 61546 w 447733"/>
                    <a:gd name="connsiteY86" fmla="*/ 350943 h 370972"/>
                    <a:gd name="connsiteX87" fmla="*/ 77626 w 447733"/>
                    <a:gd name="connsiteY87" fmla="*/ 361197 h 370972"/>
                    <a:gd name="connsiteX88" fmla="*/ 95369 w 447733"/>
                    <a:gd name="connsiteY88" fmla="*/ 370896 h 370972"/>
                    <a:gd name="connsiteX89" fmla="*/ 112280 w 447733"/>
                    <a:gd name="connsiteY89" fmla="*/ 361474 h 370972"/>
                    <a:gd name="connsiteX90" fmla="*/ 135845 w 447733"/>
                    <a:gd name="connsiteY90" fmla="*/ 357594 h 370972"/>
                    <a:gd name="connsiteX91" fmla="*/ 153033 w 447733"/>
                    <a:gd name="connsiteY91" fmla="*/ 352883 h 370972"/>
                    <a:gd name="connsiteX92" fmla="*/ 159410 w 447733"/>
                    <a:gd name="connsiteY92" fmla="*/ 348172 h 370972"/>
                    <a:gd name="connsiteX93" fmla="*/ 169667 w 447733"/>
                    <a:gd name="connsiteY93" fmla="*/ 346509 h 370972"/>
                    <a:gd name="connsiteX94" fmla="*/ 192123 w 447733"/>
                    <a:gd name="connsiteY94" fmla="*/ 346509 h 370972"/>
                    <a:gd name="connsiteX95" fmla="*/ 197668 w 447733"/>
                    <a:gd name="connsiteY95" fmla="*/ 346509 h 370972"/>
                    <a:gd name="connsiteX96" fmla="*/ 203213 w 447733"/>
                    <a:gd name="connsiteY96" fmla="*/ 346786 h 370972"/>
                    <a:gd name="connsiteX97" fmla="*/ 202935 w 447733"/>
                    <a:gd name="connsiteY97" fmla="*/ 346786 h 370972"/>
                    <a:gd name="connsiteX98" fmla="*/ 208203 w 447733"/>
                    <a:gd name="connsiteY98" fmla="*/ 348172 h 370972"/>
                    <a:gd name="connsiteX99" fmla="*/ 211807 w 447733"/>
                    <a:gd name="connsiteY99" fmla="*/ 349280 h 370972"/>
                    <a:gd name="connsiteX100" fmla="*/ 224560 w 447733"/>
                    <a:gd name="connsiteY100" fmla="*/ 351220 h 370972"/>
                    <a:gd name="connsiteX101" fmla="*/ 232045 w 447733"/>
                    <a:gd name="connsiteY101" fmla="*/ 349003 h 370972"/>
                    <a:gd name="connsiteX102" fmla="*/ 238145 w 447733"/>
                    <a:gd name="connsiteY102" fmla="*/ 346509 h 370972"/>
                    <a:gd name="connsiteX103" fmla="*/ 244520 w 447733"/>
                    <a:gd name="connsiteY103" fmla="*/ 348172 h 370972"/>
                    <a:gd name="connsiteX104" fmla="*/ 250620 w 447733"/>
                    <a:gd name="connsiteY104" fmla="*/ 347063 h 370972"/>
                    <a:gd name="connsiteX105" fmla="*/ 251174 w 447733"/>
                    <a:gd name="connsiteY105" fmla="*/ 340412 h 370972"/>
                    <a:gd name="connsiteX106" fmla="*/ 258660 w 447733"/>
                    <a:gd name="connsiteY106" fmla="*/ 337641 h 370972"/>
                    <a:gd name="connsiteX107" fmla="*/ 275848 w 447733"/>
                    <a:gd name="connsiteY107" fmla="*/ 337641 h 370972"/>
                    <a:gd name="connsiteX108" fmla="*/ 288601 w 447733"/>
                    <a:gd name="connsiteY108" fmla="*/ 332930 h 370972"/>
                    <a:gd name="connsiteX109" fmla="*/ 298304 w 447733"/>
                    <a:gd name="connsiteY109" fmla="*/ 322954 h 370972"/>
                    <a:gd name="connsiteX110" fmla="*/ 313552 w 447733"/>
                    <a:gd name="connsiteY110" fmla="*/ 313809 h 370972"/>
                    <a:gd name="connsiteX111" fmla="*/ 327968 w 447733"/>
                    <a:gd name="connsiteY111" fmla="*/ 305218 h 370972"/>
                    <a:gd name="connsiteX112" fmla="*/ 334067 w 447733"/>
                    <a:gd name="connsiteY112" fmla="*/ 298290 h 370972"/>
                    <a:gd name="connsiteX113" fmla="*/ 355969 w 447733"/>
                    <a:gd name="connsiteY113" fmla="*/ 275843 h 370972"/>
                    <a:gd name="connsiteX114" fmla="*/ 365117 w 447733"/>
                    <a:gd name="connsiteY114" fmla="*/ 266144 h 370972"/>
                    <a:gd name="connsiteX115" fmla="*/ 372326 w 447733"/>
                    <a:gd name="connsiteY115" fmla="*/ 256999 h 370972"/>
                    <a:gd name="connsiteX116" fmla="*/ 378148 w 447733"/>
                    <a:gd name="connsiteY116" fmla="*/ 245637 h 370972"/>
                    <a:gd name="connsiteX117" fmla="*/ 384247 w 447733"/>
                    <a:gd name="connsiteY117" fmla="*/ 235383 h 370972"/>
                    <a:gd name="connsiteX118" fmla="*/ 391455 w 447733"/>
                    <a:gd name="connsiteY118" fmla="*/ 224852 h 370972"/>
                    <a:gd name="connsiteX119" fmla="*/ 400049 w 447733"/>
                    <a:gd name="connsiteY119" fmla="*/ 216262 h 370972"/>
                    <a:gd name="connsiteX120" fmla="*/ 414188 w 447733"/>
                    <a:gd name="connsiteY120" fmla="*/ 200189 h 370972"/>
                    <a:gd name="connsiteX121" fmla="*/ 421119 w 447733"/>
                    <a:gd name="connsiteY121" fmla="*/ 192983 h 370972"/>
                    <a:gd name="connsiteX122" fmla="*/ 429713 w 447733"/>
                    <a:gd name="connsiteY122" fmla="*/ 186055 h 370972"/>
                    <a:gd name="connsiteX123" fmla="*/ 435258 w 447733"/>
                    <a:gd name="connsiteY123" fmla="*/ 166657 h 370972"/>
                    <a:gd name="connsiteX124" fmla="*/ 437753 w 447733"/>
                    <a:gd name="connsiteY124" fmla="*/ 156681 h 370972"/>
                    <a:gd name="connsiteX125" fmla="*/ 441357 w 447733"/>
                    <a:gd name="connsiteY125" fmla="*/ 146427 h 370972"/>
                    <a:gd name="connsiteX126" fmla="*/ 444407 w 447733"/>
                    <a:gd name="connsiteY126" fmla="*/ 142547 h 370972"/>
                    <a:gd name="connsiteX127" fmla="*/ 446070 w 447733"/>
                    <a:gd name="connsiteY127" fmla="*/ 138114 h 370972"/>
                    <a:gd name="connsiteX128" fmla="*/ 447733 w 447733"/>
                    <a:gd name="connsiteY128" fmla="*/ 132294 h 370972"/>
                    <a:gd name="connsiteX129" fmla="*/ 422505 w 447733"/>
                    <a:gd name="connsiteY129" fmla="*/ 132294 h 370972"/>
                    <a:gd name="connsiteX130" fmla="*/ 352087 w 447733"/>
                    <a:gd name="connsiteY130" fmla="*/ 206840 h 370972"/>
                    <a:gd name="connsiteX131" fmla="*/ 348483 w 447733"/>
                    <a:gd name="connsiteY131" fmla="*/ 214876 h 370972"/>
                    <a:gd name="connsiteX132" fmla="*/ 343770 w 447733"/>
                    <a:gd name="connsiteY132" fmla="*/ 223744 h 370972"/>
                    <a:gd name="connsiteX133" fmla="*/ 339612 w 447733"/>
                    <a:gd name="connsiteY133" fmla="*/ 229564 h 370972"/>
                    <a:gd name="connsiteX134" fmla="*/ 332127 w 447733"/>
                    <a:gd name="connsiteY134" fmla="*/ 231226 h 370972"/>
                    <a:gd name="connsiteX135" fmla="*/ 323532 w 447733"/>
                    <a:gd name="connsiteY135" fmla="*/ 233166 h 370972"/>
                    <a:gd name="connsiteX136" fmla="*/ 318819 w 447733"/>
                    <a:gd name="connsiteY136" fmla="*/ 239817 h 370972"/>
                    <a:gd name="connsiteX137" fmla="*/ 313829 w 447733"/>
                    <a:gd name="connsiteY137" fmla="*/ 245360 h 370972"/>
                    <a:gd name="connsiteX138" fmla="*/ 305235 w 447733"/>
                    <a:gd name="connsiteY138" fmla="*/ 243143 h 370972"/>
                    <a:gd name="connsiteX139" fmla="*/ 298581 w 447733"/>
                    <a:gd name="connsiteY139" fmla="*/ 236215 h 370972"/>
                    <a:gd name="connsiteX140" fmla="*/ 293036 w 447733"/>
                    <a:gd name="connsiteY140" fmla="*/ 229287 h 370972"/>
                    <a:gd name="connsiteX141" fmla="*/ 288878 w 447733"/>
                    <a:gd name="connsiteY141" fmla="*/ 223190 h 370972"/>
                    <a:gd name="connsiteX142" fmla="*/ 294978 w 447733"/>
                    <a:gd name="connsiteY142" fmla="*/ 210165 h 370972"/>
                    <a:gd name="connsiteX143" fmla="*/ 305789 w 447733"/>
                    <a:gd name="connsiteY143" fmla="*/ 195478 h 370972"/>
                    <a:gd name="connsiteX144" fmla="*/ 324918 w 447733"/>
                    <a:gd name="connsiteY144" fmla="*/ 187441 h 370972"/>
                    <a:gd name="connsiteX145" fmla="*/ 340166 w 447733"/>
                    <a:gd name="connsiteY145" fmla="*/ 192983 h 370972"/>
                    <a:gd name="connsiteX146" fmla="*/ 348761 w 447733"/>
                    <a:gd name="connsiteY146" fmla="*/ 199634 h 370972"/>
                    <a:gd name="connsiteX147" fmla="*/ 352365 w 447733"/>
                    <a:gd name="connsiteY147" fmla="*/ 206562 h 3709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</a:cxnLst>
                  <a:rect l="l" t="t" r="r" b="b"/>
                  <a:pathLst>
                    <a:path w="447733" h="370972">
                      <a:moveTo>
                        <a:pt x="422228" y="133402"/>
                      </a:moveTo>
                      <a:cubicBezTo>
                        <a:pt x="422228" y="133957"/>
                        <a:pt x="422228" y="134788"/>
                        <a:pt x="422228" y="135342"/>
                      </a:cubicBezTo>
                      <a:cubicBezTo>
                        <a:pt x="422228" y="138945"/>
                        <a:pt x="423060" y="142824"/>
                        <a:pt x="419178" y="145042"/>
                      </a:cubicBezTo>
                      <a:cubicBezTo>
                        <a:pt x="417515" y="146150"/>
                        <a:pt x="415574" y="145596"/>
                        <a:pt x="413911" y="145596"/>
                      </a:cubicBezTo>
                      <a:cubicBezTo>
                        <a:pt x="411970" y="145596"/>
                        <a:pt x="410307" y="146150"/>
                        <a:pt x="408644" y="146150"/>
                      </a:cubicBezTo>
                      <a:cubicBezTo>
                        <a:pt x="406980" y="146150"/>
                        <a:pt x="405039" y="145873"/>
                        <a:pt x="403653" y="145042"/>
                      </a:cubicBezTo>
                      <a:cubicBezTo>
                        <a:pt x="402267" y="144487"/>
                        <a:pt x="401158" y="143102"/>
                        <a:pt x="400049" y="141993"/>
                      </a:cubicBezTo>
                      <a:cubicBezTo>
                        <a:pt x="398663" y="140885"/>
                        <a:pt x="397277" y="140053"/>
                        <a:pt x="396168" y="138668"/>
                      </a:cubicBezTo>
                      <a:cubicBezTo>
                        <a:pt x="395059" y="137282"/>
                        <a:pt x="393950" y="135619"/>
                        <a:pt x="392841" y="134234"/>
                      </a:cubicBezTo>
                      <a:cubicBezTo>
                        <a:pt x="390346" y="131740"/>
                        <a:pt x="387574" y="128968"/>
                        <a:pt x="387851" y="125089"/>
                      </a:cubicBezTo>
                      <a:cubicBezTo>
                        <a:pt x="387851" y="120101"/>
                        <a:pt x="393396" y="115389"/>
                        <a:pt x="396445" y="112341"/>
                      </a:cubicBezTo>
                      <a:cubicBezTo>
                        <a:pt x="398385" y="110401"/>
                        <a:pt x="400603" y="108461"/>
                        <a:pt x="402267" y="105967"/>
                      </a:cubicBezTo>
                      <a:cubicBezTo>
                        <a:pt x="403099" y="104582"/>
                        <a:pt x="403930" y="101811"/>
                        <a:pt x="405871" y="101811"/>
                      </a:cubicBezTo>
                      <a:cubicBezTo>
                        <a:pt x="408089" y="101811"/>
                        <a:pt x="409475" y="105690"/>
                        <a:pt x="411138" y="107076"/>
                      </a:cubicBezTo>
                      <a:cubicBezTo>
                        <a:pt x="413079" y="108739"/>
                        <a:pt x="415019" y="108461"/>
                        <a:pt x="417237" y="109016"/>
                      </a:cubicBezTo>
                      <a:cubicBezTo>
                        <a:pt x="419178" y="109293"/>
                        <a:pt x="421119" y="110401"/>
                        <a:pt x="422782" y="111510"/>
                      </a:cubicBezTo>
                      <a:cubicBezTo>
                        <a:pt x="422782" y="111510"/>
                        <a:pt x="420842" y="71881"/>
                        <a:pt x="420287" y="62182"/>
                      </a:cubicBezTo>
                      <a:cubicBezTo>
                        <a:pt x="419733" y="52483"/>
                        <a:pt x="414188" y="45001"/>
                        <a:pt x="410307" y="40566"/>
                      </a:cubicBezTo>
                      <a:cubicBezTo>
                        <a:pt x="406426" y="36133"/>
                        <a:pt x="405039" y="17843"/>
                        <a:pt x="403653" y="10637"/>
                      </a:cubicBezTo>
                      <a:cubicBezTo>
                        <a:pt x="403653" y="9529"/>
                        <a:pt x="402267" y="8420"/>
                        <a:pt x="400603" y="7589"/>
                      </a:cubicBezTo>
                      <a:cubicBezTo>
                        <a:pt x="392286" y="3155"/>
                        <a:pt x="368721" y="2601"/>
                        <a:pt x="358464" y="938"/>
                      </a:cubicBezTo>
                      <a:cubicBezTo>
                        <a:pt x="351256" y="-447"/>
                        <a:pt x="348206" y="-170"/>
                        <a:pt x="346266" y="938"/>
                      </a:cubicBezTo>
                      <a:cubicBezTo>
                        <a:pt x="344880" y="1769"/>
                        <a:pt x="343770" y="3155"/>
                        <a:pt x="341830" y="5372"/>
                      </a:cubicBezTo>
                      <a:cubicBezTo>
                        <a:pt x="337117" y="10360"/>
                        <a:pt x="334345" y="10360"/>
                        <a:pt x="324918" y="12023"/>
                      </a:cubicBezTo>
                      <a:cubicBezTo>
                        <a:pt x="315493" y="13686"/>
                        <a:pt x="315493" y="19505"/>
                        <a:pt x="309394" y="25602"/>
                      </a:cubicBezTo>
                      <a:cubicBezTo>
                        <a:pt x="303017" y="31699"/>
                        <a:pt x="295532" y="38073"/>
                        <a:pt x="289710" y="41398"/>
                      </a:cubicBezTo>
                      <a:cubicBezTo>
                        <a:pt x="283888" y="44723"/>
                        <a:pt x="283056" y="48880"/>
                        <a:pt x="282502" y="56917"/>
                      </a:cubicBezTo>
                      <a:cubicBezTo>
                        <a:pt x="281947" y="64953"/>
                        <a:pt x="265313" y="71881"/>
                        <a:pt x="259768" y="72158"/>
                      </a:cubicBezTo>
                      <a:cubicBezTo>
                        <a:pt x="254501" y="72713"/>
                        <a:pt x="252006" y="78532"/>
                        <a:pt x="249511" y="91003"/>
                      </a:cubicBezTo>
                      <a:cubicBezTo>
                        <a:pt x="247016" y="103473"/>
                        <a:pt x="228718" y="104859"/>
                        <a:pt x="222619" y="104859"/>
                      </a:cubicBezTo>
                      <a:cubicBezTo>
                        <a:pt x="216520" y="104859"/>
                        <a:pt x="194341" y="92943"/>
                        <a:pt x="185193" y="88509"/>
                      </a:cubicBezTo>
                      <a:cubicBezTo>
                        <a:pt x="175767" y="84075"/>
                        <a:pt x="173271" y="98208"/>
                        <a:pt x="171053" y="105690"/>
                      </a:cubicBezTo>
                      <a:cubicBezTo>
                        <a:pt x="168836" y="113173"/>
                        <a:pt x="163014" y="118161"/>
                        <a:pt x="150816" y="127306"/>
                      </a:cubicBezTo>
                      <a:cubicBezTo>
                        <a:pt x="138340" y="136451"/>
                        <a:pt x="122261" y="132294"/>
                        <a:pt x="118379" y="132294"/>
                      </a:cubicBezTo>
                      <a:cubicBezTo>
                        <a:pt x="114775" y="132294"/>
                        <a:pt x="114498" y="127306"/>
                        <a:pt x="114775" y="123149"/>
                      </a:cubicBezTo>
                      <a:cubicBezTo>
                        <a:pt x="114775" y="119269"/>
                        <a:pt x="117270" y="115112"/>
                        <a:pt x="118379" y="106244"/>
                      </a:cubicBezTo>
                      <a:cubicBezTo>
                        <a:pt x="119211" y="99316"/>
                        <a:pt x="102300" y="79918"/>
                        <a:pt x="96200" y="72990"/>
                      </a:cubicBezTo>
                      <a:lnTo>
                        <a:pt x="96200" y="171922"/>
                      </a:lnTo>
                      <a:cubicBezTo>
                        <a:pt x="96200" y="173308"/>
                        <a:pt x="95646" y="174971"/>
                        <a:pt x="95646" y="176356"/>
                      </a:cubicBezTo>
                      <a:cubicBezTo>
                        <a:pt x="95646" y="177742"/>
                        <a:pt x="95369" y="179127"/>
                        <a:pt x="95091" y="180513"/>
                      </a:cubicBezTo>
                      <a:cubicBezTo>
                        <a:pt x="95091" y="181622"/>
                        <a:pt x="94814" y="182453"/>
                        <a:pt x="93428" y="183284"/>
                      </a:cubicBezTo>
                      <a:cubicBezTo>
                        <a:pt x="92319" y="183839"/>
                        <a:pt x="91210" y="184116"/>
                        <a:pt x="90101" y="184393"/>
                      </a:cubicBezTo>
                      <a:cubicBezTo>
                        <a:pt x="87606" y="184947"/>
                        <a:pt x="85388" y="186055"/>
                        <a:pt x="83170" y="187441"/>
                      </a:cubicBezTo>
                      <a:cubicBezTo>
                        <a:pt x="82062" y="188273"/>
                        <a:pt x="80675" y="189104"/>
                        <a:pt x="79844" y="189935"/>
                      </a:cubicBezTo>
                      <a:cubicBezTo>
                        <a:pt x="79012" y="191044"/>
                        <a:pt x="77903" y="192152"/>
                        <a:pt x="77071" y="193261"/>
                      </a:cubicBezTo>
                      <a:cubicBezTo>
                        <a:pt x="75963" y="194646"/>
                        <a:pt x="75131" y="194923"/>
                        <a:pt x="73467" y="195201"/>
                      </a:cubicBezTo>
                      <a:cubicBezTo>
                        <a:pt x="71249" y="195478"/>
                        <a:pt x="69032" y="195201"/>
                        <a:pt x="66814" y="195201"/>
                      </a:cubicBezTo>
                      <a:cubicBezTo>
                        <a:pt x="64041" y="195201"/>
                        <a:pt x="61546" y="196032"/>
                        <a:pt x="58774" y="195755"/>
                      </a:cubicBezTo>
                      <a:cubicBezTo>
                        <a:pt x="54615" y="195478"/>
                        <a:pt x="50734" y="195755"/>
                        <a:pt x="46575" y="195755"/>
                      </a:cubicBezTo>
                      <a:cubicBezTo>
                        <a:pt x="43803" y="195755"/>
                        <a:pt x="41031" y="195201"/>
                        <a:pt x="38536" y="194092"/>
                      </a:cubicBezTo>
                      <a:cubicBezTo>
                        <a:pt x="37427" y="193815"/>
                        <a:pt x="36318" y="193261"/>
                        <a:pt x="35209" y="192706"/>
                      </a:cubicBezTo>
                      <a:cubicBezTo>
                        <a:pt x="34100" y="192152"/>
                        <a:pt x="33268" y="191321"/>
                        <a:pt x="32159" y="190490"/>
                      </a:cubicBezTo>
                      <a:cubicBezTo>
                        <a:pt x="30496" y="189381"/>
                        <a:pt x="28278" y="188827"/>
                        <a:pt x="26892" y="187441"/>
                      </a:cubicBezTo>
                      <a:cubicBezTo>
                        <a:pt x="25505" y="186055"/>
                        <a:pt x="24951" y="183839"/>
                        <a:pt x="24397" y="182176"/>
                      </a:cubicBezTo>
                      <a:cubicBezTo>
                        <a:pt x="23842" y="180236"/>
                        <a:pt x="23288" y="178019"/>
                        <a:pt x="22179" y="176356"/>
                      </a:cubicBezTo>
                      <a:cubicBezTo>
                        <a:pt x="21624" y="175525"/>
                        <a:pt x="21070" y="174971"/>
                        <a:pt x="20793" y="174139"/>
                      </a:cubicBezTo>
                      <a:cubicBezTo>
                        <a:pt x="20793" y="173585"/>
                        <a:pt x="20793" y="172754"/>
                        <a:pt x="20238" y="172199"/>
                      </a:cubicBezTo>
                      <a:cubicBezTo>
                        <a:pt x="19406" y="170814"/>
                        <a:pt x="18575" y="169983"/>
                        <a:pt x="16912" y="169705"/>
                      </a:cubicBezTo>
                      <a:cubicBezTo>
                        <a:pt x="16357" y="169705"/>
                        <a:pt x="15802" y="169428"/>
                        <a:pt x="15525" y="169151"/>
                      </a:cubicBezTo>
                      <a:cubicBezTo>
                        <a:pt x="14971" y="169151"/>
                        <a:pt x="13585" y="169151"/>
                        <a:pt x="13030" y="169151"/>
                      </a:cubicBezTo>
                      <a:cubicBezTo>
                        <a:pt x="12476" y="169151"/>
                        <a:pt x="11921" y="169151"/>
                        <a:pt x="11367" y="169705"/>
                      </a:cubicBezTo>
                      <a:cubicBezTo>
                        <a:pt x="10535" y="170260"/>
                        <a:pt x="10258" y="171091"/>
                        <a:pt x="9703" y="171645"/>
                      </a:cubicBezTo>
                      <a:cubicBezTo>
                        <a:pt x="7208" y="174971"/>
                        <a:pt x="4990" y="178573"/>
                        <a:pt x="3327" y="182176"/>
                      </a:cubicBezTo>
                      <a:cubicBezTo>
                        <a:pt x="2495" y="183839"/>
                        <a:pt x="1109" y="186610"/>
                        <a:pt x="0" y="188827"/>
                      </a:cubicBezTo>
                      <a:cubicBezTo>
                        <a:pt x="832" y="190212"/>
                        <a:pt x="1664" y="191598"/>
                        <a:pt x="2772" y="192706"/>
                      </a:cubicBezTo>
                      <a:cubicBezTo>
                        <a:pt x="4159" y="194369"/>
                        <a:pt x="4436" y="196586"/>
                        <a:pt x="5268" y="198526"/>
                      </a:cubicBezTo>
                      <a:cubicBezTo>
                        <a:pt x="6099" y="200743"/>
                        <a:pt x="7208" y="202683"/>
                        <a:pt x="8040" y="204900"/>
                      </a:cubicBezTo>
                      <a:cubicBezTo>
                        <a:pt x="9981" y="209334"/>
                        <a:pt x="11367" y="213768"/>
                        <a:pt x="13862" y="217647"/>
                      </a:cubicBezTo>
                      <a:cubicBezTo>
                        <a:pt x="16634" y="222081"/>
                        <a:pt x="19961" y="225684"/>
                        <a:pt x="22456" y="230118"/>
                      </a:cubicBezTo>
                      <a:cubicBezTo>
                        <a:pt x="24674" y="233998"/>
                        <a:pt x="26892" y="238154"/>
                        <a:pt x="28833" y="242311"/>
                      </a:cubicBezTo>
                      <a:cubicBezTo>
                        <a:pt x="30496" y="246191"/>
                        <a:pt x="31050" y="250625"/>
                        <a:pt x="32991" y="254505"/>
                      </a:cubicBezTo>
                      <a:cubicBezTo>
                        <a:pt x="33546" y="255890"/>
                        <a:pt x="33822" y="256999"/>
                        <a:pt x="34377" y="258384"/>
                      </a:cubicBezTo>
                      <a:cubicBezTo>
                        <a:pt x="34932" y="259493"/>
                        <a:pt x="35764" y="260324"/>
                        <a:pt x="36318" y="261156"/>
                      </a:cubicBezTo>
                      <a:cubicBezTo>
                        <a:pt x="37150" y="262818"/>
                        <a:pt x="38258" y="264204"/>
                        <a:pt x="39090" y="265867"/>
                      </a:cubicBezTo>
                      <a:cubicBezTo>
                        <a:pt x="40199" y="267529"/>
                        <a:pt x="41031" y="269192"/>
                        <a:pt x="42417" y="270855"/>
                      </a:cubicBezTo>
                      <a:cubicBezTo>
                        <a:pt x="45744" y="274734"/>
                        <a:pt x="49348" y="279446"/>
                        <a:pt x="50456" y="284434"/>
                      </a:cubicBezTo>
                      <a:cubicBezTo>
                        <a:pt x="50734" y="286374"/>
                        <a:pt x="51843" y="288590"/>
                        <a:pt x="51843" y="290808"/>
                      </a:cubicBezTo>
                      <a:cubicBezTo>
                        <a:pt x="51843" y="292747"/>
                        <a:pt x="51843" y="294410"/>
                        <a:pt x="51288" y="296350"/>
                      </a:cubicBezTo>
                      <a:cubicBezTo>
                        <a:pt x="50734" y="298567"/>
                        <a:pt x="51288" y="300507"/>
                        <a:pt x="49070" y="301892"/>
                      </a:cubicBezTo>
                      <a:cubicBezTo>
                        <a:pt x="46575" y="303555"/>
                        <a:pt x="43803" y="304664"/>
                        <a:pt x="41585" y="306326"/>
                      </a:cubicBezTo>
                      <a:cubicBezTo>
                        <a:pt x="40753" y="306881"/>
                        <a:pt x="39645" y="307712"/>
                        <a:pt x="39090" y="308543"/>
                      </a:cubicBezTo>
                      <a:cubicBezTo>
                        <a:pt x="38536" y="309098"/>
                        <a:pt x="38536" y="309929"/>
                        <a:pt x="38258" y="310483"/>
                      </a:cubicBezTo>
                      <a:cubicBezTo>
                        <a:pt x="38258" y="310483"/>
                        <a:pt x="37981" y="311315"/>
                        <a:pt x="37981" y="311038"/>
                      </a:cubicBezTo>
                      <a:cubicBezTo>
                        <a:pt x="37150" y="317411"/>
                        <a:pt x="44912" y="319628"/>
                        <a:pt x="48239" y="323785"/>
                      </a:cubicBezTo>
                      <a:cubicBezTo>
                        <a:pt x="54061" y="330990"/>
                        <a:pt x="50734" y="341798"/>
                        <a:pt x="51843" y="350389"/>
                      </a:cubicBezTo>
                      <a:cubicBezTo>
                        <a:pt x="51843" y="352329"/>
                        <a:pt x="52398" y="354269"/>
                        <a:pt x="54893" y="353437"/>
                      </a:cubicBezTo>
                      <a:cubicBezTo>
                        <a:pt x="57111" y="352606"/>
                        <a:pt x="59051" y="351220"/>
                        <a:pt x="61546" y="350943"/>
                      </a:cubicBezTo>
                      <a:cubicBezTo>
                        <a:pt x="68200" y="350112"/>
                        <a:pt x="73467" y="357040"/>
                        <a:pt x="77626" y="361197"/>
                      </a:cubicBezTo>
                      <a:cubicBezTo>
                        <a:pt x="82338" y="365631"/>
                        <a:pt x="88161" y="371727"/>
                        <a:pt x="95369" y="370896"/>
                      </a:cubicBezTo>
                      <a:cubicBezTo>
                        <a:pt x="102022" y="370341"/>
                        <a:pt x="106458" y="364245"/>
                        <a:pt x="112280" y="361474"/>
                      </a:cubicBezTo>
                      <a:cubicBezTo>
                        <a:pt x="119488" y="358148"/>
                        <a:pt x="128082" y="357871"/>
                        <a:pt x="135845" y="357594"/>
                      </a:cubicBezTo>
                      <a:cubicBezTo>
                        <a:pt x="142221" y="357594"/>
                        <a:pt x="148043" y="357594"/>
                        <a:pt x="153033" y="352883"/>
                      </a:cubicBezTo>
                      <a:cubicBezTo>
                        <a:pt x="154974" y="351220"/>
                        <a:pt x="156915" y="349280"/>
                        <a:pt x="159410" y="348172"/>
                      </a:cubicBezTo>
                      <a:cubicBezTo>
                        <a:pt x="162460" y="346786"/>
                        <a:pt x="166341" y="346509"/>
                        <a:pt x="169667" y="346509"/>
                      </a:cubicBezTo>
                      <a:cubicBezTo>
                        <a:pt x="177153" y="346509"/>
                        <a:pt x="184638" y="347063"/>
                        <a:pt x="192123" y="346509"/>
                      </a:cubicBezTo>
                      <a:cubicBezTo>
                        <a:pt x="194064" y="346509"/>
                        <a:pt x="195728" y="346509"/>
                        <a:pt x="197668" y="346509"/>
                      </a:cubicBezTo>
                      <a:cubicBezTo>
                        <a:pt x="199332" y="346509"/>
                        <a:pt x="201827" y="345955"/>
                        <a:pt x="203213" y="346786"/>
                      </a:cubicBezTo>
                      <a:cubicBezTo>
                        <a:pt x="203213" y="346786"/>
                        <a:pt x="203213" y="346786"/>
                        <a:pt x="202935" y="346786"/>
                      </a:cubicBezTo>
                      <a:cubicBezTo>
                        <a:pt x="204599" y="347618"/>
                        <a:pt x="206539" y="347618"/>
                        <a:pt x="208203" y="348172"/>
                      </a:cubicBezTo>
                      <a:cubicBezTo>
                        <a:pt x="209312" y="348449"/>
                        <a:pt x="210421" y="349003"/>
                        <a:pt x="211807" y="349280"/>
                      </a:cubicBezTo>
                      <a:cubicBezTo>
                        <a:pt x="215966" y="350112"/>
                        <a:pt x="220401" y="350112"/>
                        <a:pt x="224560" y="351220"/>
                      </a:cubicBezTo>
                      <a:cubicBezTo>
                        <a:pt x="227610" y="352051"/>
                        <a:pt x="229550" y="351220"/>
                        <a:pt x="232045" y="349003"/>
                      </a:cubicBezTo>
                      <a:cubicBezTo>
                        <a:pt x="233986" y="347341"/>
                        <a:pt x="235649" y="346786"/>
                        <a:pt x="238145" y="346509"/>
                      </a:cubicBezTo>
                      <a:cubicBezTo>
                        <a:pt x="240639" y="346509"/>
                        <a:pt x="242303" y="347063"/>
                        <a:pt x="244520" y="348172"/>
                      </a:cubicBezTo>
                      <a:cubicBezTo>
                        <a:pt x="246738" y="349280"/>
                        <a:pt x="249788" y="349835"/>
                        <a:pt x="250620" y="347063"/>
                      </a:cubicBezTo>
                      <a:cubicBezTo>
                        <a:pt x="251451" y="344846"/>
                        <a:pt x="249511" y="342352"/>
                        <a:pt x="251174" y="340412"/>
                      </a:cubicBezTo>
                      <a:cubicBezTo>
                        <a:pt x="252837" y="338750"/>
                        <a:pt x="256442" y="337918"/>
                        <a:pt x="258660" y="337641"/>
                      </a:cubicBezTo>
                      <a:cubicBezTo>
                        <a:pt x="264204" y="336810"/>
                        <a:pt x="270027" y="337641"/>
                        <a:pt x="275848" y="337641"/>
                      </a:cubicBezTo>
                      <a:cubicBezTo>
                        <a:pt x="280838" y="337641"/>
                        <a:pt x="284443" y="335979"/>
                        <a:pt x="288601" y="332930"/>
                      </a:cubicBezTo>
                      <a:cubicBezTo>
                        <a:pt x="292760" y="330159"/>
                        <a:pt x="295254" y="326556"/>
                        <a:pt x="298304" y="322954"/>
                      </a:cubicBezTo>
                      <a:cubicBezTo>
                        <a:pt x="302463" y="318243"/>
                        <a:pt x="308007" y="316303"/>
                        <a:pt x="313552" y="313809"/>
                      </a:cubicBezTo>
                      <a:cubicBezTo>
                        <a:pt x="318819" y="311592"/>
                        <a:pt x="322978" y="307712"/>
                        <a:pt x="327968" y="305218"/>
                      </a:cubicBezTo>
                      <a:cubicBezTo>
                        <a:pt x="329909" y="303001"/>
                        <a:pt x="331849" y="299953"/>
                        <a:pt x="334067" y="298290"/>
                      </a:cubicBezTo>
                      <a:cubicBezTo>
                        <a:pt x="342384" y="292193"/>
                        <a:pt x="347929" y="282771"/>
                        <a:pt x="355969" y="275843"/>
                      </a:cubicBezTo>
                      <a:cubicBezTo>
                        <a:pt x="359296" y="273072"/>
                        <a:pt x="362068" y="269469"/>
                        <a:pt x="365117" y="266144"/>
                      </a:cubicBezTo>
                      <a:cubicBezTo>
                        <a:pt x="367613" y="263372"/>
                        <a:pt x="370385" y="260047"/>
                        <a:pt x="372326" y="256999"/>
                      </a:cubicBezTo>
                      <a:cubicBezTo>
                        <a:pt x="374544" y="253396"/>
                        <a:pt x="376207" y="249516"/>
                        <a:pt x="378148" y="245637"/>
                      </a:cubicBezTo>
                      <a:cubicBezTo>
                        <a:pt x="380088" y="242034"/>
                        <a:pt x="382306" y="238709"/>
                        <a:pt x="384247" y="235383"/>
                      </a:cubicBezTo>
                      <a:cubicBezTo>
                        <a:pt x="386742" y="231503"/>
                        <a:pt x="388405" y="228178"/>
                        <a:pt x="391455" y="224852"/>
                      </a:cubicBezTo>
                      <a:cubicBezTo>
                        <a:pt x="394227" y="222081"/>
                        <a:pt x="397277" y="219310"/>
                        <a:pt x="400049" y="216262"/>
                      </a:cubicBezTo>
                      <a:cubicBezTo>
                        <a:pt x="404762" y="210996"/>
                        <a:pt x="408920" y="204900"/>
                        <a:pt x="414188" y="200189"/>
                      </a:cubicBezTo>
                      <a:cubicBezTo>
                        <a:pt x="416683" y="197972"/>
                        <a:pt x="418624" y="195201"/>
                        <a:pt x="421119" y="192983"/>
                      </a:cubicBezTo>
                      <a:cubicBezTo>
                        <a:pt x="423891" y="190490"/>
                        <a:pt x="427218" y="188550"/>
                        <a:pt x="429713" y="186055"/>
                      </a:cubicBezTo>
                      <a:cubicBezTo>
                        <a:pt x="434981" y="180790"/>
                        <a:pt x="433317" y="173031"/>
                        <a:pt x="435258" y="166657"/>
                      </a:cubicBezTo>
                      <a:cubicBezTo>
                        <a:pt x="436367" y="163332"/>
                        <a:pt x="436644" y="160006"/>
                        <a:pt x="437753" y="156681"/>
                      </a:cubicBezTo>
                      <a:cubicBezTo>
                        <a:pt x="438862" y="153078"/>
                        <a:pt x="439139" y="149475"/>
                        <a:pt x="441357" y="146427"/>
                      </a:cubicBezTo>
                      <a:cubicBezTo>
                        <a:pt x="442189" y="145042"/>
                        <a:pt x="443298" y="143933"/>
                        <a:pt x="444407" y="142547"/>
                      </a:cubicBezTo>
                      <a:cubicBezTo>
                        <a:pt x="445515" y="141162"/>
                        <a:pt x="445515" y="139499"/>
                        <a:pt x="446070" y="138114"/>
                      </a:cubicBezTo>
                      <a:cubicBezTo>
                        <a:pt x="446901" y="136173"/>
                        <a:pt x="447456" y="134234"/>
                        <a:pt x="447733" y="132294"/>
                      </a:cubicBezTo>
                      <a:lnTo>
                        <a:pt x="422505" y="132294"/>
                      </a:lnTo>
                      <a:close/>
                      <a:moveTo>
                        <a:pt x="352087" y="206840"/>
                      </a:moveTo>
                      <a:cubicBezTo>
                        <a:pt x="352087" y="209611"/>
                        <a:pt x="349869" y="212382"/>
                        <a:pt x="348483" y="214876"/>
                      </a:cubicBezTo>
                      <a:cubicBezTo>
                        <a:pt x="346820" y="217647"/>
                        <a:pt x="345434" y="220696"/>
                        <a:pt x="343770" y="223744"/>
                      </a:cubicBezTo>
                      <a:cubicBezTo>
                        <a:pt x="342662" y="225961"/>
                        <a:pt x="341830" y="228455"/>
                        <a:pt x="339612" y="229564"/>
                      </a:cubicBezTo>
                      <a:cubicBezTo>
                        <a:pt x="337394" y="230949"/>
                        <a:pt x="334622" y="230949"/>
                        <a:pt x="332127" y="231226"/>
                      </a:cubicBezTo>
                      <a:cubicBezTo>
                        <a:pt x="329077" y="231226"/>
                        <a:pt x="326028" y="231781"/>
                        <a:pt x="323532" y="233166"/>
                      </a:cubicBezTo>
                      <a:cubicBezTo>
                        <a:pt x="321037" y="234552"/>
                        <a:pt x="319374" y="237046"/>
                        <a:pt x="318819" y="239817"/>
                      </a:cubicBezTo>
                      <a:cubicBezTo>
                        <a:pt x="318265" y="242865"/>
                        <a:pt x="316601" y="243974"/>
                        <a:pt x="313829" y="245360"/>
                      </a:cubicBezTo>
                      <a:cubicBezTo>
                        <a:pt x="311057" y="246745"/>
                        <a:pt x="307453" y="244805"/>
                        <a:pt x="305235" y="243143"/>
                      </a:cubicBezTo>
                      <a:cubicBezTo>
                        <a:pt x="302740" y="241480"/>
                        <a:pt x="300522" y="238709"/>
                        <a:pt x="298581" y="236215"/>
                      </a:cubicBezTo>
                      <a:cubicBezTo>
                        <a:pt x="296918" y="233998"/>
                        <a:pt x="294978" y="231503"/>
                        <a:pt x="293036" y="229287"/>
                      </a:cubicBezTo>
                      <a:cubicBezTo>
                        <a:pt x="291373" y="227347"/>
                        <a:pt x="289710" y="225684"/>
                        <a:pt x="288878" y="223190"/>
                      </a:cubicBezTo>
                      <a:cubicBezTo>
                        <a:pt x="286937" y="218479"/>
                        <a:pt x="292205" y="213768"/>
                        <a:pt x="294978" y="210165"/>
                      </a:cubicBezTo>
                      <a:cubicBezTo>
                        <a:pt x="298581" y="205454"/>
                        <a:pt x="301077" y="199634"/>
                        <a:pt x="305789" y="195478"/>
                      </a:cubicBezTo>
                      <a:cubicBezTo>
                        <a:pt x="310780" y="191044"/>
                        <a:pt x="318265" y="188273"/>
                        <a:pt x="324918" y="187441"/>
                      </a:cubicBezTo>
                      <a:cubicBezTo>
                        <a:pt x="331018" y="186610"/>
                        <a:pt x="335177" y="189658"/>
                        <a:pt x="340166" y="192983"/>
                      </a:cubicBezTo>
                      <a:cubicBezTo>
                        <a:pt x="343216" y="195201"/>
                        <a:pt x="346266" y="197140"/>
                        <a:pt x="348761" y="199634"/>
                      </a:cubicBezTo>
                      <a:cubicBezTo>
                        <a:pt x="350701" y="201574"/>
                        <a:pt x="352642" y="203791"/>
                        <a:pt x="352365" y="206562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grpSp>
              <p:nvGrpSpPr>
                <p:cNvPr id="3726" name="Graphic 248">
                  <a:extLst>
                    <a:ext uri="{FF2B5EF4-FFF2-40B4-BE49-F238E27FC236}">
                      <a16:creationId xmlns:a16="http://schemas.microsoft.com/office/drawing/2014/main" id="{23CE3398-B1A9-90E0-05CF-136722A0AA70}"/>
                    </a:ext>
                  </a:extLst>
                </p:cNvPr>
                <p:cNvGrpSpPr/>
                <p:nvPr/>
              </p:nvGrpSpPr>
              <p:grpSpPr>
                <a:xfrm>
                  <a:off x="5286753" y="3304887"/>
                  <a:ext cx="128863" cy="50415"/>
                  <a:chOff x="5286753" y="3304887"/>
                  <a:chExt cx="128863" cy="50415"/>
                </a:xfrm>
                <a:grpFill/>
              </p:grpSpPr>
              <p:sp>
                <p:nvSpPr>
                  <p:cNvPr id="3838" name="Freeform 3837">
                    <a:extLst>
                      <a:ext uri="{FF2B5EF4-FFF2-40B4-BE49-F238E27FC236}">
                        <a16:creationId xmlns:a16="http://schemas.microsoft.com/office/drawing/2014/main" id="{1430A6C8-70A5-CF2A-C73B-8BC06E7F9E13}"/>
                      </a:ext>
                    </a:extLst>
                  </p:cNvPr>
                  <p:cNvSpPr/>
                  <p:nvPr/>
                </p:nvSpPr>
                <p:spPr>
                  <a:xfrm>
                    <a:off x="5289734" y="3317043"/>
                    <a:ext cx="10049" cy="11916"/>
                  </a:xfrm>
                  <a:custGeom>
                    <a:avLst/>
                    <a:gdLst>
                      <a:gd name="connsiteX0" fmla="*/ 69 w 10049"/>
                      <a:gd name="connsiteY0" fmla="*/ 3880 h 11916"/>
                      <a:gd name="connsiteX1" fmla="*/ 1733 w 10049"/>
                      <a:gd name="connsiteY1" fmla="*/ 1386 h 11916"/>
                      <a:gd name="connsiteX2" fmla="*/ 3119 w 10049"/>
                      <a:gd name="connsiteY2" fmla="*/ 1386 h 11916"/>
                      <a:gd name="connsiteX3" fmla="*/ 4228 w 10049"/>
                      <a:gd name="connsiteY3" fmla="*/ 554 h 11916"/>
                      <a:gd name="connsiteX4" fmla="*/ 7000 w 10049"/>
                      <a:gd name="connsiteY4" fmla="*/ 0 h 11916"/>
                      <a:gd name="connsiteX5" fmla="*/ 9495 w 10049"/>
                      <a:gd name="connsiteY5" fmla="*/ 1940 h 11916"/>
                      <a:gd name="connsiteX6" fmla="*/ 10050 w 10049"/>
                      <a:gd name="connsiteY6" fmla="*/ 3326 h 11916"/>
                      <a:gd name="connsiteX7" fmla="*/ 9495 w 10049"/>
                      <a:gd name="connsiteY7" fmla="*/ 4711 h 11916"/>
                      <a:gd name="connsiteX8" fmla="*/ 9495 w 10049"/>
                      <a:gd name="connsiteY8" fmla="*/ 7482 h 11916"/>
                      <a:gd name="connsiteX9" fmla="*/ 8941 w 10049"/>
                      <a:gd name="connsiteY9" fmla="*/ 10808 h 11916"/>
                      <a:gd name="connsiteX10" fmla="*/ 7555 w 10049"/>
                      <a:gd name="connsiteY10" fmla="*/ 11916 h 11916"/>
                      <a:gd name="connsiteX11" fmla="*/ 6723 w 10049"/>
                      <a:gd name="connsiteY11" fmla="*/ 11085 h 11916"/>
                      <a:gd name="connsiteX12" fmla="*/ 3951 w 10049"/>
                      <a:gd name="connsiteY12" fmla="*/ 7205 h 11916"/>
                      <a:gd name="connsiteX13" fmla="*/ 624 w 10049"/>
                      <a:gd name="connsiteY13" fmla="*/ 4434 h 119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10049" h="11916">
                        <a:moveTo>
                          <a:pt x="69" y="3880"/>
                        </a:moveTo>
                        <a:cubicBezTo>
                          <a:pt x="-208" y="2494"/>
                          <a:pt x="347" y="1663"/>
                          <a:pt x="1733" y="1386"/>
                        </a:cubicBezTo>
                        <a:cubicBezTo>
                          <a:pt x="2287" y="1386"/>
                          <a:pt x="2842" y="1386"/>
                          <a:pt x="3119" y="1386"/>
                        </a:cubicBezTo>
                        <a:cubicBezTo>
                          <a:pt x="3673" y="1386"/>
                          <a:pt x="3951" y="832"/>
                          <a:pt x="4228" y="554"/>
                        </a:cubicBezTo>
                        <a:cubicBezTo>
                          <a:pt x="5060" y="0"/>
                          <a:pt x="5891" y="0"/>
                          <a:pt x="7000" y="0"/>
                        </a:cubicBezTo>
                        <a:cubicBezTo>
                          <a:pt x="8109" y="0"/>
                          <a:pt x="8941" y="1109"/>
                          <a:pt x="9495" y="1940"/>
                        </a:cubicBezTo>
                        <a:cubicBezTo>
                          <a:pt x="9495" y="2217"/>
                          <a:pt x="10050" y="2771"/>
                          <a:pt x="10050" y="3326"/>
                        </a:cubicBezTo>
                        <a:cubicBezTo>
                          <a:pt x="10050" y="3880"/>
                          <a:pt x="9772" y="4157"/>
                          <a:pt x="9495" y="4711"/>
                        </a:cubicBezTo>
                        <a:cubicBezTo>
                          <a:pt x="9218" y="5542"/>
                          <a:pt x="9495" y="6651"/>
                          <a:pt x="9495" y="7482"/>
                        </a:cubicBezTo>
                        <a:cubicBezTo>
                          <a:pt x="9495" y="8591"/>
                          <a:pt x="9218" y="9699"/>
                          <a:pt x="8941" y="10808"/>
                        </a:cubicBezTo>
                        <a:cubicBezTo>
                          <a:pt x="8941" y="11362"/>
                          <a:pt x="8109" y="11916"/>
                          <a:pt x="7555" y="11916"/>
                        </a:cubicBezTo>
                        <a:cubicBezTo>
                          <a:pt x="7000" y="11916"/>
                          <a:pt x="7000" y="11362"/>
                          <a:pt x="6723" y="11085"/>
                        </a:cubicBezTo>
                        <a:cubicBezTo>
                          <a:pt x="6169" y="9699"/>
                          <a:pt x="5614" y="7760"/>
                          <a:pt x="3951" y="7205"/>
                        </a:cubicBezTo>
                        <a:cubicBezTo>
                          <a:pt x="2842" y="6928"/>
                          <a:pt x="901" y="5819"/>
                          <a:pt x="624" y="4434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839" name="Freeform 3838">
                    <a:extLst>
                      <a:ext uri="{FF2B5EF4-FFF2-40B4-BE49-F238E27FC236}">
                        <a16:creationId xmlns:a16="http://schemas.microsoft.com/office/drawing/2014/main" id="{9AFE9DF1-C9D7-F0BB-A07D-19D83DF0975F}"/>
                      </a:ext>
                    </a:extLst>
                  </p:cNvPr>
                  <p:cNvSpPr/>
                  <p:nvPr/>
                </p:nvSpPr>
                <p:spPr>
                  <a:xfrm>
                    <a:off x="5286753" y="3345598"/>
                    <a:ext cx="9811" cy="9704"/>
                  </a:xfrm>
                  <a:custGeom>
                    <a:avLst/>
                    <a:gdLst>
                      <a:gd name="connsiteX0" fmla="*/ 0 w 9811"/>
                      <a:gd name="connsiteY0" fmla="*/ 4700 h 9704"/>
                      <a:gd name="connsiteX1" fmla="*/ 4159 w 9811"/>
                      <a:gd name="connsiteY1" fmla="*/ 543 h 9704"/>
                      <a:gd name="connsiteX2" fmla="*/ 9703 w 9811"/>
                      <a:gd name="connsiteY2" fmla="*/ 1374 h 9704"/>
                      <a:gd name="connsiteX3" fmla="*/ 9149 w 9811"/>
                      <a:gd name="connsiteY3" fmla="*/ 4146 h 9704"/>
                      <a:gd name="connsiteX4" fmla="*/ 7486 w 9811"/>
                      <a:gd name="connsiteY4" fmla="*/ 7471 h 9704"/>
                      <a:gd name="connsiteX5" fmla="*/ 4436 w 9811"/>
                      <a:gd name="connsiteY5" fmla="*/ 9688 h 9704"/>
                      <a:gd name="connsiteX6" fmla="*/ 0 w 9811"/>
                      <a:gd name="connsiteY6" fmla="*/ 4977 h 97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9811" h="9704">
                        <a:moveTo>
                          <a:pt x="0" y="4700"/>
                        </a:moveTo>
                        <a:cubicBezTo>
                          <a:pt x="0" y="2206"/>
                          <a:pt x="1941" y="820"/>
                          <a:pt x="4159" y="543"/>
                        </a:cubicBezTo>
                        <a:cubicBezTo>
                          <a:pt x="5822" y="543"/>
                          <a:pt x="8872" y="-1120"/>
                          <a:pt x="9703" y="1374"/>
                        </a:cubicBezTo>
                        <a:cubicBezTo>
                          <a:pt x="9980" y="2483"/>
                          <a:pt x="9703" y="3037"/>
                          <a:pt x="9149" y="4146"/>
                        </a:cubicBezTo>
                        <a:cubicBezTo>
                          <a:pt x="8594" y="5254"/>
                          <a:pt x="8317" y="6362"/>
                          <a:pt x="7486" y="7471"/>
                        </a:cubicBezTo>
                        <a:cubicBezTo>
                          <a:pt x="6931" y="8302"/>
                          <a:pt x="5822" y="9688"/>
                          <a:pt x="4436" y="9688"/>
                        </a:cubicBezTo>
                        <a:cubicBezTo>
                          <a:pt x="2495" y="9965"/>
                          <a:pt x="277" y="6640"/>
                          <a:pt x="0" y="4977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840" name="Freeform 3839">
                    <a:extLst>
                      <a:ext uri="{FF2B5EF4-FFF2-40B4-BE49-F238E27FC236}">
                        <a16:creationId xmlns:a16="http://schemas.microsoft.com/office/drawing/2014/main" id="{F61BB96A-39BC-9053-87F2-DCB0FE6D6E62}"/>
                      </a:ext>
                    </a:extLst>
                  </p:cNvPr>
                  <p:cNvSpPr/>
                  <p:nvPr/>
                </p:nvSpPr>
                <p:spPr>
                  <a:xfrm>
                    <a:off x="5308101" y="3335033"/>
                    <a:ext cx="8800" cy="6612"/>
                  </a:xfrm>
                  <a:custGeom>
                    <a:avLst/>
                    <a:gdLst>
                      <a:gd name="connsiteX0" fmla="*/ 0 w 8800"/>
                      <a:gd name="connsiteY0" fmla="*/ 1131 h 6612"/>
                      <a:gd name="connsiteX1" fmla="*/ 3881 w 8800"/>
                      <a:gd name="connsiteY1" fmla="*/ 23 h 6612"/>
                      <a:gd name="connsiteX2" fmla="*/ 8317 w 8800"/>
                      <a:gd name="connsiteY2" fmla="*/ 1685 h 6612"/>
                      <a:gd name="connsiteX3" fmla="*/ 7762 w 8800"/>
                      <a:gd name="connsiteY3" fmla="*/ 6119 h 6612"/>
                      <a:gd name="connsiteX4" fmla="*/ 2218 w 8800"/>
                      <a:gd name="connsiteY4" fmla="*/ 6119 h 6612"/>
                      <a:gd name="connsiteX5" fmla="*/ 277 w 8800"/>
                      <a:gd name="connsiteY5" fmla="*/ 4456 h 6612"/>
                      <a:gd name="connsiteX6" fmla="*/ 277 w 8800"/>
                      <a:gd name="connsiteY6" fmla="*/ 1408 h 66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800" h="6612">
                        <a:moveTo>
                          <a:pt x="0" y="1131"/>
                        </a:moveTo>
                        <a:cubicBezTo>
                          <a:pt x="554" y="-254"/>
                          <a:pt x="2495" y="23"/>
                          <a:pt x="3881" y="23"/>
                        </a:cubicBezTo>
                        <a:cubicBezTo>
                          <a:pt x="5545" y="23"/>
                          <a:pt x="7208" y="23"/>
                          <a:pt x="8317" y="1685"/>
                        </a:cubicBezTo>
                        <a:cubicBezTo>
                          <a:pt x="9149" y="3071"/>
                          <a:pt x="8871" y="5011"/>
                          <a:pt x="7762" y="6119"/>
                        </a:cubicBezTo>
                        <a:cubicBezTo>
                          <a:pt x="6376" y="7228"/>
                          <a:pt x="3604" y="6119"/>
                          <a:pt x="2218" y="6119"/>
                        </a:cubicBezTo>
                        <a:cubicBezTo>
                          <a:pt x="1386" y="5842"/>
                          <a:pt x="554" y="5565"/>
                          <a:pt x="277" y="4456"/>
                        </a:cubicBezTo>
                        <a:cubicBezTo>
                          <a:pt x="277" y="3625"/>
                          <a:pt x="0" y="2240"/>
                          <a:pt x="277" y="1408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841" name="Freeform 3840">
                    <a:extLst>
                      <a:ext uri="{FF2B5EF4-FFF2-40B4-BE49-F238E27FC236}">
                        <a16:creationId xmlns:a16="http://schemas.microsoft.com/office/drawing/2014/main" id="{37ADD779-A4B8-4129-BC54-F10C29667555}"/>
                      </a:ext>
                    </a:extLst>
                  </p:cNvPr>
                  <p:cNvSpPr/>
                  <p:nvPr/>
                </p:nvSpPr>
                <p:spPr>
                  <a:xfrm>
                    <a:off x="5321130" y="3324904"/>
                    <a:ext cx="19822" cy="17039"/>
                  </a:xfrm>
                  <a:custGeom>
                    <a:avLst/>
                    <a:gdLst>
                      <a:gd name="connsiteX0" fmla="*/ 2218 w 19822"/>
                      <a:gd name="connsiteY0" fmla="*/ 9598 h 17039"/>
                      <a:gd name="connsiteX1" fmla="*/ 0 w 19822"/>
                      <a:gd name="connsiteY1" fmla="*/ 6826 h 17039"/>
                      <a:gd name="connsiteX2" fmla="*/ 3050 w 19822"/>
                      <a:gd name="connsiteY2" fmla="*/ 3501 h 17039"/>
                      <a:gd name="connsiteX3" fmla="*/ 8594 w 19822"/>
                      <a:gd name="connsiteY3" fmla="*/ 4055 h 17039"/>
                      <a:gd name="connsiteX4" fmla="*/ 11921 w 19822"/>
                      <a:gd name="connsiteY4" fmla="*/ 1838 h 17039"/>
                      <a:gd name="connsiteX5" fmla="*/ 18852 w 19822"/>
                      <a:gd name="connsiteY5" fmla="*/ 452 h 17039"/>
                      <a:gd name="connsiteX6" fmla="*/ 19129 w 19822"/>
                      <a:gd name="connsiteY6" fmla="*/ 4609 h 17039"/>
                      <a:gd name="connsiteX7" fmla="*/ 16911 w 19822"/>
                      <a:gd name="connsiteY7" fmla="*/ 7935 h 17039"/>
                      <a:gd name="connsiteX8" fmla="*/ 14416 w 19822"/>
                      <a:gd name="connsiteY8" fmla="*/ 10706 h 17039"/>
                      <a:gd name="connsiteX9" fmla="*/ 9426 w 19822"/>
                      <a:gd name="connsiteY9" fmla="*/ 14032 h 17039"/>
                      <a:gd name="connsiteX10" fmla="*/ 6377 w 19822"/>
                      <a:gd name="connsiteY10" fmla="*/ 16803 h 17039"/>
                      <a:gd name="connsiteX11" fmla="*/ 3050 w 19822"/>
                      <a:gd name="connsiteY11" fmla="*/ 13200 h 17039"/>
                      <a:gd name="connsiteX12" fmla="*/ 1941 w 19822"/>
                      <a:gd name="connsiteY12" fmla="*/ 10152 h 170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19822" h="17039">
                        <a:moveTo>
                          <a:pt x="2218" y="9598"/>
                        </a:moveTo>
                        <a:cubicBezTo>
                          <a:pt x="1386" y="8489"/>
                          <a:pt x="277" y="8212"/>
                          <a:pt x="0" y="6826"/>
                        </a:cubicBezTo>
                        <a:cubicBezTo>
                          <a:pt x="0" y="4886"/>
                          <a:pt x="1386" y="3778"/>
                          <a:pt x="3050" y="3501"/>
                        </a:cubicBezTo>
                        <a:cubicBezTo>
                          <a:pt x="4990" y="3501"/>
                          <a:pt x="6931" y="4332"/>
                          <a:pt x="8594" y="4055"/>
                        </a:cubicBezTo>
                        <a:cubicBezTo>
                          <a:pt x="9980" y="4055"/>
                          <a:pt x="10812" y="2670"/>
                          <a:pt x="11921" y="1838"/>
                        </a:cubicBezTo>
                        <a:cubicBezTo>
                          <a:pt x="13585" y="452"/>
                          <a:pt x="16911" y="-656"/>
                          <a:pt x="18852" y="452"/>
                        </a:cubicBezTo>
                        <a:cubicBezTo>
                          <a:pt x="20238" y="1284"/>
                          <a:pt x="19961" y="3224"/>
                          <a:pt x="19129" y="4609"/>
                        </a:cubicBezTo>
                        <a:cubicBezTo>
                          <a:pt x="18575" y="5718"/>
                          <a:pt x="17743" y="6826"/>
                          <a:pt x="16911" y="7935"/>
                        </a:cubicBezTo>
                        <a:cubicBezTo>
                          <a:pt x="16357" y="8766"/>
                          <a:pt x="15525" y="9875"/>
                          <a:pt x="14416" y="10706"/>
                        </a:cubicBezTo>
                        <a:cubicBezTo>
                          <a:pt x="12753" y="11814"/>
                          <a:pt x="11089" y="12646"/>
                          <a:pt x="9426" y="14032"/>
                        </a:cubicBezTo>
                        <a:cubicBezTo>
                          <a:pt x="8317" y="14863"/>
                          <a:pt x="7763" y="16249"/>
                          <a:pt x="6377" y="16803"/>
                        </a:cubicBezTo>
                        <a:cubicBezTo>
                          <a:pt x="3881" y="17911"/>
                          <a:pt x="3327" y="14863"/>
                          <a:pt x="3050" y="13200"/>
                        </a:cubicBezTo>
                        <a:cubicBezTo>
                          <a:pt x="3050" y="12092"/>
                          <a:pt x="3050" y="10983"/>
                          <a:pt x="1941" y="10152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842" name="Freeform 3841">
                    <a:extLst>
                      <a:ext uri="{FF2B5EF4-FFF2-40B4-BE49-F238E27FC236}">
                        <a16:creationId xmlns:a16="http://schemas.microsoft.com/office/drawing/2014/main" id="{B5D01B1B-0E24-1C26-7EDB-4BA7A792B96A}"/>
                      </a:ext>
                    </a:extLst>
                  </p:cNvPr>
                  <p:cNvSpPr/>
                  <p:nvPr/>
                </p:nvSpPr>
                <p:spPr>
                  <a:xfrm>
                    <a:off x="5350794" y="3336718"/>
                    <a:ext cx="12475" cy="14154"/>
                  </a:xfrm>
                  <a:custGeom>
                    <a:avLst/>
                    <a:gdLst>
                      <a:gd name="connsiteX0" fmla="*/ 3881 w 12475"/>
                      <a:gd name="connsiteY0" fmla="*/ 14133 h 14154"/>
                      <a:gd name="connsiteX1" fmla="*/ 3327 w 12475"/>
                      <a:gd name="connsiteY1" fmla="*/ 13579 h 14154"/>
                      <a:gd name="connsiteX2" fmla="*/ 1941 w 12475"/>
                      <a:gd name="connsiteY2" fmla="*/ 11639 h 14154"/>
                      <a:gd name="connsiteX3" fmla="*/ 1109 w 12475"/>
                      <a:gd name="connsiteY3" fmla="*/ 9145 h 14154"/>
                      <a:gd name="connsiteX4" fmla="*/ 0 w 12475"/>
                      <a:gd name="connsiteY4" fmla="*/ 6928 h 14154"/>
                      <a:gd name="connsiteX5" fmla="*/ 2495 w 12475"/>
                      <a:gd name="connsiteY5" fmla="*/ 1663 h 14154"/>
                      <a:gd name="connsiteX6" fmla="*/ 5545 w 12475"/>
                      <a:gd name="connsiteY6" fmla="*/ 554 h 14154"/>
                      <a:gd name="connsiteX7" fmla="*/ 6931 w 12475"/>
                      <a:gd name="connsiteY7" fmla="*/ 0 h 14154"/>
                      <a:gd name="connsiteX8" fmla="*/ 8872 w 12475"/>
                      <a:gd name="connsiteY8" fmla="*/ 0 h 14154"/>
                      <a:gd name="connsiteX9" fmla="*/ 12476 w 12475"/>
                      <a:gd name="connsiteY9" fmla="*/ 4157 h 14154"/>
                      <a:gd name="connsiteX10" fmla="*/ 8317 w 12475"/>
                      <a:gd name="connsiteY10" fmla="*/ 11085 h 14154"/>
                      <a:gd name="connsiteX11" fmla="*/ 3604 w 12475"/>
                      <a:gd name="connsiteY11" fmla="*/ 13856 h 141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12475" h="14154">
                        <a:moveTo>
                          <a:pt x="3881" y="14133"/>
                        </a:moveTo>
                        <a:cubicBezTo>
                          <a:pt x="3881" y="14133"/>
                          <a:pt x="3327" y="14133"/>
                          <a:pt x="3327" y="13579"/>
                        </a:cubicBezTo>
                        <a:cubicBezTo>
                          <a:pt x="2772" y="13025"/>
                          <a:pt x="2218" y="12470"/>
                          <a:pt x="1941" y="11639"/>
                        </a:cubicBezTo>
                        <a:cubicBezTo>
                          <a:pt x="1664" y="10808"/>
                          <a:pt x="1941" y="9977"/>
                          <a:pt x="1109" y="9145"/>
                        </a:cubicBezTo>
                        <a:cubicBezTo>
                          <a:pt x="555" y="8314"/>
                          <a:pt x="278" y="7760"/>
                          <a:pt x="0" y="6928"/>
                        </a:cubicBezTo>
                        <a:cubicBezTo>
                          <a:pt x="0" y="4711"/>
                          <a:pt x="555" y="2771"/>
                          <a:pt x="2495" y="1663"/>
                        </a:cubicBezTo>
                        <a:cubicBezTo>
                          <a:pt x="3604" y="1109"/>
                          <a:pt x="4436" y="832"/>
                          <a:pt x="5545" y="554"/>
                        </a:cubicBezTo>
                        <a:cubicBezTo>
                          <a:pt x="6099" y="554"/>
                          <a:pt x="6377" y="277"/>
                          <a:pt x="6931" y="0"/>
                        </a:cubicBezTo>
                        <a:cubicBezTo>
                          <a:pt x="7486" y="0"/>
                          <a:pt x="8317" y="0"/>
                          <a:pt x="8872" y="0"/>
                        </a:cubicBezTo>
                        <a:cubicBezTo>
                          <a:pt x="11089" y="0"/>
                          <a:pt x="12476" y="1940"/>
                          <a:pt x="12476" y="4157"/>
                        </a:cubicBezTo>
                        <a:cubicBezTo>
                          <a:pt x="12476" y="6928"/>
                          <a:pt x="9703" y="9145"/>
                          <a:pt x="8317" y="11085"/>
                        </a:cubicBezTo>
                        <a:cubicBezTo>
                          <a:pt x="7208" y="12748"/>
                          <a:pt x="5545" y="14965"/>
                          <a:pt x="3604" y="13856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843" name="Freeform 3842">
                    <a:extLst>
                      <a:ext uri="{FF2B5EF4-FFF2-40B4-BE49-F238E27FC236}">
                        <a16:creationId xmlns:a16="http://schemas.microsoft.com/office/drawing/2014/main" id="{1ABC8892-379A-7E59-4C99-64EC29868F70}"/>
                      </a:ext>
                    </a:extLst>
                  </p:cNvPr>
                  <p:cNvSpPr/>
                  <p:nvPr/>
                </p:nvSpPr>
                <p:spPr>
                  <a:xfrm>
                    <a:off x="5386003" y="3320368"/>
                    <a:ext cx="16923" cy="21615"/>
                  </a:xfrm>
                  <a:custGeom>
                    <a:avLst/>
                    <a:gdLst>
                      <a:gd name="connsiteX0" fmla="*/ 11644 w 16923"/>
                      <a:gd name="connsiteY0" fmla="*/ 5819 h 21615"/>
                      <a:gd name="connsiteX1" fmla="*/ 13030 w 16923"/>
                      <a:gd name="connsiteY1" fmla="*/ 1386 h 21615"/>
                      <a:gd name="connsiteX2" fmla="*/ 14139 w 16923"/>
                      <a:gd name="connsiteY2" fmla="*/ 0 h 21615"/>
                      <a:gd name="connsiteX3" fmla="*/ 16079 w 16923"/>
                      <a:gd name="connsiteY3" fmla="*/ 277 h 21615"/>
                      <a:gd name="connsiteX4" fmla="*/ 16079 w 16923"/>
                      <a:gd name="connsiteY4" fmla="*/ 12193 h 21615"/>
                      <a:gd name="connsiteX5" fmla="*/ 11921 w 16923"/>
                      <a:gd name="connsiteY5" fmla="*/ 18567 h 21615"/>
                      <a:gd name="connsiteX6" fmla="*/ 4436 w 16923"/>
                      <a:gd name="connsiteY6" fmla="*/ 21615 h 21615"/>
                      <a:gd name="connsiteX7" fmla="*/ 0 w 16923"/>
                      <a:gd name="connsiteY7" fmla="*/ 19676 h 21615"/>
                      <a:gd name="connsiteX8" fmla="*/ 4436 w 16923"/>
                      <a:gd name="connsiteY8" fmla="*/ 14964 h 21615"/>
                      <a:gd name="connsiteX9" fmla="*/ 8871 w 16923"/>
                      <a:gd name="connsiteY9" fmla="*/ 11085 h 21615"/>
                      <a:gd name="connsiteX10" fmla="*/ 11644 w 16923"/>
                      <a:gd name="connsiteY10" fmla="*/ 5819 h 216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6923" h="21615">
                        <a:moveTo>
                          <a:pt x="11644" y="5819"/>
                        </a:moveTo>
                        <a:cubicBezTo>
                          <a:pt x="11644" y="4157"/>
                          <a:pt x="12476" y="2771"/>
                          <a:pt x="13030" y="1386"/>
                        </a:cubicBezTo>
                        <a:cubicBezTo>
                          <a:pt x="13030" y="831"/>
                          <a:pt x="13307" y="277"/>
                          <a:pt x="14139" y="0"/>
                        </a:cubicBezTo>
                        <a:cubicBezTo>
                          <a:pt x="14693" y="0"/>
                          <a:pt x="15525" y="0"/>
                          <a:pt x="16079" y="277"/>
                        </a:cubicBezTo>
                        <a:cubicBezTo>
                          <a:pt x="17466" y="4157"/>
                          <a:pt x="16911" y="8314"/>
                          <a:pt x="16079" y="12193"/>
                        </a:cubicBezTo>
                        <a:cubicBezTo>
                          <a:pt x="15525" y="14687"/>
                          <a:pt x="13862" y="16627"/>
                          <a:pt x="11921" y="18567"/>
                        </a:cubicBezTo>
                        <a:cubicBezTo>
                          <a:pt x="9703" y="20507"/>
                          <a:pt x="7485" y="21338"/>
                          <a:pt x="4436" y="21615"/>
                        </a:cubicBezTo>
                        <a:cubicBezTo>
                          <a:pt x="2772" y="21615"/>
                          <a:pt x="0" y="21615"/>
                          <a:pt x="0" y="19676"/>
                        </a:cubicBezTo>
                        <a:cubicBezTo>
                          <a:pt x="0" y="17458"/>
                          <a:pt x="2772" y="15796"/>
                          <a:pt x="4436" y="14964"/>
                        </a:cubicBezTo>
                        <a:cubicBezTo>
                          <a:pt x="6099" y="13856"/>
                          <a:pt x="7762" y="12470"/>
                          <a:pt x="8871" y="11085"/>
                        </a:cubicBezTo>
                        <a:cubicBezTo>
                          <a:pt x="9980" y="9699"/>
                          <a:pt x="11644" y="7759"/>
                          <a:pt x="11644" y="5819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844" name="Freeform 3843">
                    <a:extLst>
                      <a:ext uri="{FF2B5EF4-FFF2-40B4-BE49-F238E27FC236}">
                        <a16:creationId xmlns:a16="http://schemas.microsoft.com/office/drawing/2014/main" id="{CA7DA061-9662-148F-A1FA-098BEFD21093}"/>
                      </a:ext>
                    </a:extLst>
                  </p:cNvPr>
                  <p:cNvSpPr/>
                  <p:nvPr/>
                </p:nvSpPr>
                <p:spPr>
                  <a:xfrm>
                    <a:off x="5404024" y="3304887"/>
                    <a:ext cx="11592" cy="12432"/>
                  </a:xfrm>
                  <a:custGeom>
                    <a:avLst/>
                    <a:gdLst>
                      <a:gd name="connsiteX0" fmla="*/ 2772 w 11592"/>
                      <a:gd name="connsiteY0" fmla="*/ 12156 h 12432"/>
                      <a:gd name="connsiteX1" fmla="*/ 1386 w 11592"/>
                      <a:gd name="connsiteY1" fmla="*/ 11602 h 12432"/>
                      <a:gd name="connsiteX2" fmla="*/ 554 w 11592"/>
                      <a:gd name="connsiteY2" fmla="*/ 10493 h 12432"/>
                      <a:gd name="connsiteX3" fmla="*/ 0 w 11592"/>
                      <a:gd name="connsiteY3" fmla="*/ 7999 h 12432"/>
                      <a:gd name="connsiteX4" fmla="*/ 1386 w 11592"/>
                      <a:gd name="connsiteY4" fmla="*/ 5505 h 12432"/>
                      <a:gd name="connsiteX5" fmla="*/ 4159 w 11592"/>
                      <a:gd name="connsiteY5" fmla="*/ 4397 h 12432"/>
                      <a:gd name="connsiteX6" fmla="*/ 6376 w 11592"/>
                      <a:gd name="connsiteY6" fmla="*/ 3011 h 12432"/>
                      <a:gd name="connsiteX7" fmla="*/ 10535 w 11592"/>
                      <a:gd name="connsiteY7" fmla="*/ 240 h 12432"/>
                      <a:gd name="connsiteX8" fmla="*/ 11367 w 11592"/>
                      <a:gd name="connsiteY8" fmla="*/ 6059 h 12432"/>
                      <a:gd name="connsiteX9" fmla="*/ 6931 w 11592"/>
                      <a:gd name="connsiteY9" fmla="*/ 11047 h 12432"/>
                      <a:gd name="connsiteX10" fmla="*/ 3050 w 11592"/>
                      <a:gd name="connsiteY10" fmla="*/ 12433 h 124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1592" h="12432">
                        <a:moveTo>
                          <a:pt x="2772" y="12156"/>
                        </a:moveTo>
                        <a:cubicBezTo>
                          <a:pt x="2218" y="12156"/>
                          <a:pt x="1663" y="12156"/>
                          <a:pt x="1386" y="11602"/>
                        </a:cubicBezTo>
                        <a:cubicBezTo>
                          <a:pt x="1109" y="11325"/>
                          <a:pt x="831" y="10770"/>
                          <a:pt x="554" y="10493"/>
                        </a:cubicBezTo>
                        <a:cubicBezTo>
                          <a:pt x="277" y="9662"/>
                          <a:pt x="0" y="9108"/>
                          <a:pt x="0" y="7999"/>
                        </a:cubicBezTo>
                        <a:cubicBezTo>
                          <a:pt x="0" y="6890"/>
                          <a:pt x="554" y="6336"/>
                          <a:pt x="1386" y="5505"/>
                        </a:cubicBezTo>
                        <a:cubicBezTo>
                          <a:pt x="2218" y="4951"/>
                          <a:pt x="3050" y="4674"/>
                          <a:pt x="4159" y="4397"/>
                        </a:cubicBezTo>
                        <a:cubicBezTo>
                          <a:pt x="5268" y="4397"/>
                          <a:pt x="5822" y="3842"/>
                          <a:pt x="6376" y="3011"/>
                        </a:cubicBezTo>
                        <a:cubicBezTo>
                          <a:pt x="6931" y="2179"/>
                          <a:pt x="9426" y="-869"/>
                          <a:pt x="10535" y="240"/>
                        </a:cubicBezTo>
                        <a:cubicBezTo>
                          <a:pt x="11921" y="1348"/>
                          <a:pt x="11644" y="4674"/>
                          <a:pt x="11367" y="6059"/>
                        </a:cubicBezTo>
                        <a:cubicBezTo>
                          <a:pt x="10812" y="7999"/>
                          <a:pt x="8317" y="9939"/>
                          <a:pt x="6931" y="11047"/>
                        </a:cubicBezTo>
                        <a:cubicBezTo>
                          <a:pt x="6099" y="11602"/>
                          <a:pt x="4436" y="12433"/>
                          <a:pt x="3050" y="12433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3727" name="Graphic 248">
                  <a:extLst>
                    <a:ext uri="{FF2B5EF4-FFF2-40B4-BE49-F238E27FC236}">
                      <a16:creationId xmlns:a16="http://schemas.microsoft.com/office/drawing/2014/main" id="{AFA39109-2115-9498-121E-0E4C1E325B3B}"/>
                    </a:ext>
                  </a:extLst>
                </p:cNvPr>
                <p:cNvGrpSpPr/>
                <p:nvPr/>
              </p:nvGrpSpPr>
              <p:grpSpPr>
                <a:xfrm>
                  <a:off x="7270976" y="4656096"/>
                  <a:ext cx="227385" cy="51311"/>
                  <a:chOff x="7270976" y="4656096"/>
                  <a:chExt cx="227385" cy="51311"/>
                </a:xfrm>
                <a:grpFill/>
              </p:grpSpPr>
              <p:sp>
                <p:nvSpPr>
                  <p:cNvPr id="3835" name="Freeform 3834">
                    <a:extLst>
                      <a:ext uri="{FF2B5EF4-FFF2-40B4-BE49-F238E27FC236}">
                        <a16:creationId xmlns:a16="http://schemas.microsoft.com/office/drawing/2014/main" id="{F1890EB5-0D8A-A7B0-7CEF-03CA9E7C4821}"/>
                      </a:ext>
                    </a:extLst>
                  </p:cNvPr>
                  <p:cNvSpPr/>
                  <p:nvPr/>
                </p:nvSpPr>
                <p:spPr>
                  <a:xfrm>
                    <a:off x="7270976" y="4692676"/>
                    <a:ext cx="17130" cy="14731"/>
                  </a:xfrm>
                  <a:custGeom>
                    <a:avLst/>
                    <a:gdLst>
                      <a:gd name="connsiteX0" fmla="*/ 2437 w 17130"/>
                      <a:gd name="connsiteY0" fmla="*/ 9145 h 14731"/>
                      <a:gd name="connsiteX1" fmla="*/ 1329 w 17130"/>
                      <a:gd name="connsiteY1" fmla="*/ 7205 h 14731"/>
                      <a:gd name="connsiteX2" fmla="*/ 219 w 17130"/>
                      <a:gd name="connsiteY2" fmla="*/ 5819 h 14731"/>
                      <a:gd name="connsiteX3" fmla="*/ 2992 w 17130"/>
                      <a:gd name="connsiteY3" fmla="*/ 832 h 14731"/>
                      <a:gd name="connsiteX4" fmla="*/ 7428 w 17130"/>
                      <a:gd name="connsiteY4" fmla="*/ 0 h 14731"/>
                      <a:gd name="connsiteX5" fmla="*/ 11864 w 17130"/>
                      <a:gd name="connsiteY5" fmla="*/ 554 h 14731"/>
                      <a:gd name="connsiteX6" fmla="*/ 15745 w 17130"/>
                      <a:gd name="connsiteY6" fmla="*/ 2494 h 14731"/>
                      <a:gd name="connsiteX7" fmla="*/ 17131 w 17130"/>
                      <a:gd name="connsiteY7" fmla="*/ 5819 h 14731"/>
                      <a:gd name="connsiteX8" fmla="*/ 15745 w 17130"/>
                      <a:gd name="connsiteY8" fmla="*/ 12470 h 14731"/>
                      <a:gd name="connsiteX9" fmla="*/ 11586 w 17130"/>
                      <a:gd name="connsiteY9" fmla="*/ 14688 h 14731"/>
                      <a:gd name="connsiteX10" fmla="*/ 7705 w 17130"/>
                      <a:gd name="connsiteY10" fmla="*/ 14133 h 14731"/>
                      <a:gd name="connsiteX11" fmla="*/ 6319 w 17130"/>
                      <a:gd name="connsiteY11" fmla="*/ 13025 h 14731"/>
                      <a:gd name="connsiteX12" fmla="*/ 3269 w 17130"/>
                      <a:gd name="connsiteY12" fmla="*/ 10808 h 14731"/>
                      <a:gd name="connsiteX13" fmla="*/ 2161 w 17130"/>
                      <a:gd name="connsiteY13" fmla="*/ 9145 h 147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17130" h="14731">
                        <a:moveTo>
                          <a:pt x="2437" y="9145"/>
                        </a:moveTo>
                        <a:cubicBezTo>
                          <a:pt x="2161" y="8591"/>
                          <a:pt x="1883" y="7760"/>
                          <a:pt x="1329" y="7205"/>
                        </a:cubicBezTo>
                        <a:cubicBezTo>
                          <a:pt x="1051" y="6651"/>
                          <a:pt x="497" y="6374"/>
                          <a:pt x="219" y="5819"/>
                        </a:cubicBezTo>
                        <a:cubicBezTo>
                          <a:pt x="-612" y="3603"/>
                          <a:pt x="1051" y="1940"/>
                          <a:pt x="2992" y="832"/>
                        </a:cubicBezTo>
                        <a:cubicBezTo>
                          <a:pt x="4378" y="0"/>
                          <a:pt x="5764" y="0"/>
                          <a:pt x="7428" y="0"/>
                        </a:cubicBezTo>
                        <a:cubicBezTo>
                          <a:pt x="9091" y="0"/>
                          <a:pt x="10200" y="0"/>
                          <a:pt x="11864" y="554"/>
                        </a:cubicBezTo>
                        <a:cubicBezTo>
                          <a:pt x="13250" y="1109"/>
                          <a:pt x="14359" y="1663"/>
                          <a:pt x="15745" y="2494"/>
                        </a:cubicBezTo>
                        <a:cubicBezTo>
                          <a:pt x="17131" y="3325"/>
                          <a:pt x="17131" y="4434"/>
                          <a:pt x="17131" y="5819"/>
                        </a:cubicBezTo>
                        <a:cubicBezTo>
                          <a:pt x="17131" y="8314"/>
                          <a:pt x="17131" y="10531"/>
                          <a:pt x="15745" y="12470"/>
                        </a:cubicBezTo>
                        <a:cubicBezTo>
                          <a:pt x="14636" y="13856"/>
                          <a:pt x="13250" y="14133"/>
                          <a:pt x="11586" y="14688"/>
                        </a:cubicBezTo>
                        <a:cubicBezTo>
                          <a:pt x="10200" y="14688"/>
                          <a:pt x="8814" y="14965"/>
                          <a:pt x="7705" y="14133"/>
                        </a:cubicBezTo>
                        <a:cubicBezTo>
                          <a:pt x="7150" y="13856"/>
                          <a:pt x="6596" y="13302"/>
                          <a:pt x="6319" y="13025"/>
                        </a:cubicBezTo>
                        <a:cubicBezTo>
                          <a:pt x="5210" y="12193"/>
                          <a:pt x="4101" y="11916"/>
                          <a:pt x="3269" y="10808"/>
                        </a:cubicBezTo>
                        <a:cubicBezTo>
                          <a:pt x="2715" y="10253"/>
                          <a:pt x="2437" y="9699"/>
                          <a:pt x="2161" y="9145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836" name="Freeform 3835">
                    <a:extLst>
                      <a:ext uri="{FF2B5EF4-FFF2-40B4-BE49-F238E27FC236}">
                        <a16:creationId xmlns:a16="http://schemas.microsoft.com/office/drawing/2014/main" id="{8D2ADFDD-1269-1A9C-91B6-4DD19EDC1FC5}"/>
                      </a:ext>
                    </a:extLst>
                  </p:cNvPr>
                  <p:cNvSpPr/>
                  <p:nvPr/>
                </p:nvSpPr>
                <p:spPr>
                  <a:xfrm>
                    <a:off x="7329754" y="4665963"/>
                    <a:ext cx="11413" cy="16219"/>
                  </a:xfrm>
                  <a:custGeom>
                    <a:avLst/>
                    <a:gdLst>
                      <a:gd name="connsiteX0" fmla="*/ 5760 w 11413"/>
                      <a:gd name="connsiteY0" fmla="*/ 15905 h 16219"/>
                      <a:gd name="connsiteX1" fmla="*/ 770 w 11413"/>
                      <a:gd name="connsiteY1" fmla="*/ 15073 h 16219"/>
                      <a:gd name="connsiteX2" fmla="*/ 1879 w 11413"/>
                      <a:gd name="connsiteY2" fmla="*/ 8145 h 16219"/>
                      <a:gd name="connsiteX3" fmla="*/ 4097 w 11413"/>
                      <a:gd name="connsiteY3" fmla="*/ 3711 h 16219"/>
                      <a:gd name="connsiteX4" fmla="*/ 5760 w 11413"/>
                      <a:gd name="connsiteY4" fmla="*/ 663 h 16219"/>
                      <a:gd name="connsiteX5" fmla="*/ 8810 w 11413"/>
                      <a:gd name="connsiteY5" fmla="*/ 109 h 16219"/>
                      <a:gd name="connsiteX6" fmla="*/ 10750 w 11413"/>
                      <a:gd name="connsiteY6" fmla="*/ 2880 h 16219"/>
                      <a:gd name="connsiteX7" fmla="*/ 11305 w 11413"/>
                      <a:gd name="connsiteY7" fmla="*/ 8976 h 16219"/>
                      <a:gd name="connsiteX8" fmla="*/ 5760 w 11413"/>
                      <a:gd name="connsiteY8" fmla="*/ 15905 h 16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1413" h="16219">
                        <a:moveTo>
                          <a:pt x="5760" y="15905"/>
                        </a:moveTo>
                        <a:cubicBezTo>
                          <a:pt x="4097" y="15905"/>
                          <a:pt x="1602" y="17013"/>
                          <a:pt x="770" y="15073"/>
                        </a:cubicBezTo>
                        <a:cubicBezTo>
                          <a:pt x="-616" y="12302"/>
                          <a:pt x="-62" y="10362"/>
                          <a:pt x="1879" y="8145"/>
                        </a:cubicBezTo>
                        <a:cubicBezTo>
                          <a:pt x="2988" y="6760"/>
                          <a:pt x="3819" y="5374"/>
                          <a:pt x="4097" y="3711"/>
                        </a:cubicBezTo>
                        <a:cubicBezTo>
                          <a:pt x="4097" y="2603"/>
                          <a:pt x="4374" y="1217"/>
                          <a:pt x="5760" y="663"/>
                        </a:cubicBezTo>
                        <a:cubicBezTo>
                          <a:pt x="6592" y="109"/>
                          <a:pt x="7978" y="-168"/>
                          <a:pt x="8810" y="109"/>
                        </a:cubicBezTo>
                        <a:cubicBezTo>
                          <a:pt x="10196" y="109"/>
                          <a:pt x="10473" y="1771"/>
                          <a:pt x="10750" y="2880"/>
                        </a:cubicBezTo>
                        <a:cubicBezTo>
                          <a:pt x="11305" y="4543"/>
                          <a:pt x="11582" y="7314"/>
                          <a:pt x="11305" y="8976"/>
                        </a:cubicBezTo>
                        <a:cubicBezTo>
                          <a:pt x="10473" y="11748"/>
                          <a:pt x="9641" y="15905"/>
                          <a:pt x="5760" y="15905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837" name="Freeform 3836">
                    <a:extLst>
                      <a:ext uri="{FF2B5EF4-FFF2-40B4-BE49-F238E27FC236}">
                        <a16:creationId xmlns:a16="http://schemas.microsoft.com/office/drawing/2014/main" id="{6D99859F-87EE-42C6-6036-8D6F79F8E3C1}"/>
                      </a:ext>
                    </a:extLst>
                  </p:cNvPr>
                  <p:cNvSpPr/>
                  <p:nvPr/>
                </p:nvSpPr>
                <p:spPr>
                  <a:xfrm>
                    <a:off x="7490312" y="4656096"/>
                    <a:ext cx="8049" cy="6171"/>
                  </a:xfrm>
                  <a:custGeom>
                    <a:avLst/>
                    <a:gdLst>
                      <a:gd name="connsiteX0" fmla="*/ 1007 w 8049"/>
                      <a:gd name="connsiteY0" fmla="*/ 5819 h 6171"/>
                      <a:gd name="connsiteX1" fmla="*/ 1284 w 8049"/>
                      <a:gd name="connsiteY1" fmla="*/ 2217 h 6171"/>
                      <a:gd name="connsiteX2" fmla="*/ 3780 w 8049"/>
                      <a:gd name="connsiteY2" fmla="*/ 831 h 6171"/>
                      <a:gd name="connsiteX3" fmla="*/ 5998 w 8049"/>
                      <a:gd name="connsiteY3" fmla="*/ 0 h 6171"/>
                      <a:gd name="connsiteX4" fmla="*/ 7938 w 8049"/>
                      <a:gd name="connsiteY4" fmla="*/ 2217 h 6171"/>
                      <a:gd name="connsiteX5" fmla="*/ 5166 w 8049"/>
                      <a:gd name="connsiteY5" fmla="*/ 5265 h 6171"/>
                      <a:gd name="connsiteX6" fmla="*/ 1284 w 8049"/>
                      <a:gd name="connsiteY6" fmla="*/ 5819 h 61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049" h="6171">
                        <a:moveTo>
                          <a:pt x="1007" y="5819"/>
                        </a:moveTo>
                        <a:cubicBezTo>
                          <a:pt x="-379" y="4711"/>
                          <a:pt x="-379" y="3048"/>
                          <a:pt x="1284" y="2217"/>
                        </a:cubicBezTo>
                        <a:cubicBezTo>
                          <a:pt x="2116" y="1940"/>
                          <a:pt x="2948" y="1663"/>
                          <a:pt x="3780" y="831"/>
                        </a:cubicBezTo>
                        <a:cubicBezTo>
                          <a:pt x="4334" y="277"/>
                          <a:pt x="5166" y="0"/>
                          <a:pt x="5998" y="0"/>
                        </a:cubicBezTo>
                        <a:cubicBezTo>
                          <a:pt x="6829" y="0"/>
                          <a:pt x="8493" y="1108"/>
                          <a:pt x="7938" y="2217"/>
                        </a:cubicBezTo>
                        <a:cubicBezTo>
                          <a:pt x="7384" y="3325"/>
                          <a:pt x="6275" y="4711"/>
                          <a:pt x="5166" y="5265"/>
                        </a:cubicBezTo>
                        <a:cubicBezTo>
                          <a:pt x="3780" y="5819"/>
                          <a:pt x="2394" y="6651"/>
                          <a:pt x="1284" y="5819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3728" name="Graphic 248">
                  <a:extLst>
                    <a:ext uri="{FF2B5EF4-FFF2-40B4-BE49-F238E27FC236}">
                      <a16:creationId xmlns:a16="http://schemas.microsoft.com/office/drawing/2014/main" id="{C25370C6-7FB3-3D6C-E13C-74D03B5A7749}"/>
                    </a:ext>
                  </a:extLst>
                </p:cNvPr>
                <p:cNvGrpSpPr/>
                <p:nvPr/>
              </p:nvGrpSpPr>
              <p:grpSpPr>
                <a:xfrm>
                  <a:off x="6577348" y="4147300"/>
                  <a:ext cx="295985" cy="292972"/>
                  <a:chOff x="6577348" y="4147300"/>
                  <a:chExt cx="295985" cy="292972"/>
                </a:xfrm>
                <a:grpFill/>
              </p:grpSpPr>
              <p:sp>
                <p:nvSpPr>
                  <p:cNvPr id="3830" name="Freeform 3829">
                    <a:extLst>
                      <a:ext uri="{FF2B5EF4-FFF2-40B4-BE49-F238E27FC236}">
                        <a16:creationId xmlns:a16="http://schemas.microsoft.com/office/drawing/2014/main" id="{82BFCC7F-CB37-0A5D-BDE2-F504DF90EF96}"/>
                      </a:ext>
                    </a:extLst>
                  </p:cNvPr>
                  <p:cNvSpPr/>
                  <p:nvPr/>
                </p:nvSpPr>
                <p:spPr>
                  <a:xfrm>
                    <a:off x="6577348" y="4147300"/>
                    <a:ext cx="295985" cy="292972"/>
                  </a:xfrm>
                  <a:custGeom>
                    <a:avLst/>
                    <a:gdLst>
                      <a:gd name="connsiteX0" fmla="*/ 295462 w 295985"/>
                      <a:gd name="connsiteY0" fmla="*/ 258001 h 292972"/>
                      <a:gd name="connsiteX1" fmla="*/ 292690 w 295985"/>
                      <a:gd name="connsiteY1" fmla="*/ 259386 h 292972"/>
                      <a:gd name="connsiteX2" fmla="*/ 290195 w 295985"/>
                      <a:gd name="connsiteY2" fmla="*/ 261603 h 292972"/>
                      <a:gd name="connsiteX3" fmla="*/ 286868 w 295985"/>
                      <a:gd name="connsiteY3" fmla="*/ 263820 h 292972"/>
                      <a:gd name="connsiteX4" fmla="*/ 274393 w 295985"/>
                      <a:gd name="connsiteY4" fmla="*/ 269086 h 292972"/>
                      <a:gd name="connsiteX5" fmla="*/ 271620 w 295985"/>
                      <a:gd name="connsiteY5" fmla="*/ 272411 h 292972"/>
                      <a:gd name="connsiteX6" fmla="*/ 263303 w 295985"/>
                      <a:gd name="connsiteY6" fmla="*/ 277953 h 292972"/>
                      <a:gd name="connsiteX7" fmla="*/ 253323 w 295985"/>
                      <a:gd name="connsiteY7" fmla="*/ 277122 h 292972"/>
                      <a:gd name="connsiteX8" fmla="*/ 249164 w 295985"/>
                      <a:gd name="connsiteY8" fmla="*/ 278230 h 292972"/>
                      <a:gd name="connsiteX9" fmla="*/ 245283 w 295985"/>
                      <a:gd name="connsiteY9" fmla="*/ 281279 h 292972"/>
                      <a:gd name="connsiteX10" fmla="*/ 241401 w 295985"/>
                      <a:gd name="connsiteY10" fmla="*/ 283219 h 292972"/>
                      <a:gd name="connsiteX11" fmla="*/ 237520 w 295985"/>
                      <a:gd name="connsiteY11" fmla="*/ 283219 h 292972"/>
                      <a:gd name="connsiteX12" fmla="*/ 229203 w 295985"/>
                      <a:gd name="connsiteY12" fmla="*/ 283219 h 292972"/>
                      <a:gd name="connsiteX13" fmla="*/ 221995 w 295985"/>
                      <a:gd name="connsiteY13" fmla="*/ 287653 h 292972"/>
                      <a:gd name="connsiteX14" fmla="*/ 212292 w 295985"/>
                      <a:gd name="connsiteY14" fmla="*/ 291809 h 292972"/>
                      <a:gd name="connsiteX15" fmla="*/ 209243 w 295985"/>
                      <a:gd name="connsiteY15" fmla="*/ 290147 h 292972"/>
                      <a:gd name="connsiteX16" fmla="*/ 204529 w 295985"/>
                      <a:gd name="connsiteY16" fmla="*/ 287376 h 292972"/>
                      <a:gd name="connsiteX17" fmla="*/ 198708 w 295985"/>
                      <a:gd name="connsiteY17" fmla="*/ 288484 h 292972"/>
                      <a:gd name="connsiteX18" fmla="*/ 194549 w 295985"/>
                      <a:gd name="connsiteY18" fmla="*/ 291532 h 292972"/>
                      <a:gd name="connsiteX19" fmla="*/ 191777 w 295985"/>
                      <a:gd name="connsiteY19" fmla="*/ 292918 h 292972"/>
                      <a:gd name="connsiteX20" fmla="*/ 184846 w 295985"/>
                      <a:gd name="connsiteY20" fmla="*/ 287653 h 292972"/>
                      <a:gd name="connsiteX21" fmla="*/ 181242 w 295985"/>
                      <a:gd name="connsiteY21" fmla="*/ 284327 h 292972"/>
                      <a:gd name="connsiteX22" fmla="*/ 177638 w 295985"/>
                      <a:gd name="connsiteY22" fmla="*/ 284050 h 292972"/>
                      <a:gd name="connsiteX23" fmla="*/ 169598 w 295985"/>
                      <a:gd name="connsiteY23" fmla="*/ 286821 h 292972"/>
                      <a:gd name="connsiteX24" fmla="*/ 163222 w 295985"/>
                      <a:gd name="connsiteY24" fmla="*/ 288484 h 292972"/>
                      <a:gd name="connsiteX25" fmla="*/ 156568 w 295985"/>
                      <a:gd name="connsiteY25" fmla="*/ 287930 h 292972"/>
                      <a:gd name="connsiteX26" fmla="*/ 149082 w 295985"/>
                      <a:gd name="connsiteY26" fmla="*/ 285713 h 292972"/>
                      <a:gd name="connsiteX27" fmla="*/ 144369 w 295985"/>
                      <a:gd name="connsiteY27" fmla="*/ 283496 h 292972"/>
                      <a:gd name="connsiteX28" fmla="*/ 137993 w 295985"/>
                      <a:gd name="connsiteY28" fmla="*/ 270748 h 292972"/>
                      <a:gd name="connsiteX29" fmla="*/ 136052 w 295985"/>
                      <a:gd name="connsiteY29" fmla="*/ 253844 h 292972"/>
                      <a:gd name="connsiteX30" fmla="*/ 129953 w 295985"/>
                      <a:gd name="connsiteY30" fmla="*/ 238879 h 292972"/>
                      <a:gd name="connsiteX31" fmla="*/ 119142 w 295985"/>
                      <a:gd name="connsiteY31" fmla="*/ 236385 h 292972"/>
                      <a:gd name="connsiteX32" fmla="*/ 113874 w 295985"/>
                      <a:gd name="connsiteY32" fmla="*/ 234168 h 292972"/>
                      <a:gd name="connsiteX33" fmla="*/ 107497 w 295985"/>
                      <a:gd name="connsiteY33" fmla="*/ 232782 h 292972"/>
                      <a:gd name="connsiteX34" fmla="*/ 101676 w 295985"/>
                      <a:gd name="connsiteY34" fmla="*/ 232782 h 292972"/>
                      <a:gd name="connsiteX35" fmla="*/ 98349 w 295985"/>
                      <a:gd name="connsiteY35" fmla="*/ 231951 h 292972"/>
                      <a:gd name="connsiteX36" fmla="*/ 90586 w 295985"/>
                      <a:gd name="connsiteY36" fmla="*/ 229457 h 292972"/>
                      <a:gd name="connsiteX37" fmla="*/ 82546 w 295985"/>
                      <a:gd name="connsiteY37" fmla="*/ 225854 h 292972"/>
                      <a:gd name="connsiteX38" fmla="*/ 73120 w 295985"/>
                      <a:gd name="connsiteY38" fmla="*/ 219204 h 292972"/>
                      <a:gd name="connsiteX39" fmla="*/ 54823 w 295985"/>
                      <a:gd name="connsiteY39" fmla="*/ 210336 h 292972"/>
                      <a:gd name="connsiteX40" fmla="*/ 47338 w 295985"/>
                      <a:gd name="connsiteY40" fmla="*/ 207564 h 292972"/>
                      <a:gd name="connsiteX41" fmla="*/ 41793 w 295985"/>
                      <a:gd name="connsiteY41" fmla="*/ 204516 h 292972"/>
                      <a:gd name="connsiteX42" fmla="*/ 41793 w 295985"/>
                      <a:gd name="connsiteY42" fmla="*/ 204516 h 292972"/>
                      <a:gd name="connsiteX43" fmla="*/ 41793 w 295985"/>
                      <a:gd name="connsiteY43" fmla="*/ 203962 h 292972"/>
                      <a:gd name="connsiteX44" fmla="*/ 39020 w 295985"/>
                      <a:gd name="connsiteY44" fmla="*/ 193431 h 292972"/>
                      <a:gd name="connsiteX45" fmla="*/ 35971 w 295985"/>
                      <a:gd name="connsiteY45" fmla="*/ 186503 h 292972"/>
                      <a:gd name="connsiteX46" fmla="*/ 33199 w 295985"/>
                      <a:gd name="connsiteY46" fmla="*/ 177081 h 292972"/>
                      <a:gd name="connsiteX47" fmla="*/ 29872 w 295985"/>
                      <a:gd name="connsiteY47" fmla="*/ 163225 h 292972"/>
                      <a:gd name="connsiteX48" fmla="*/ 24882 w 295985"/>
                      <a:gd name="connsiteY48" fmla="*/ 155466 h 292972"/>
                      <a:gd name="connsiteX49" fmla="*/ 16287 w 295985"/>
                      <a:gd name="connsiteY49" fmla="*/ 152971 h 292972"/>
                      <a:gd name="connsiteX50" fmla="*/ 9357 w 295985"/>
                      <a:gd name="connsiteY50" fmla="*/ 146320 h 292972"/>
                      <a:gd name="connsiteX51" fmla="*/ 7970 w 295985"/>
                      <a:gd name="connsiteY51" fmla="*/ 130802 h 292972"/>
                      <a:gd name="connsiteX52" fmla="*/ 6030 w 295985"/>
                      <a:gd name="connsiteY52" fmla="*/ 123597 h 292972"/>
                      <a:gd name="connsiteX53" fmla="*/ 6584 w 295985"/>
                      <a:gd name="connsiteY53" fmla="*/ 115006 h 292972"/>
                      <a:gd name="connsiteX54" fmla="*/ 4921 w 295985"/>
                      <a:gd name="connsiteY54" fmla="*/ 108355 h 292972"/>
                      <a:gd name="connsiteX55" fmla="*/ 762 w 295985"/>
                      <a:gd name="connsiteY55" fmla="*/ 101704 h 292972"/>
                      <a:gd name="connsiteX56" fmla="*/ 485 w 295985"/>
                      <a:gd name="connsiteY56" fmla="*/ 93113 h 292972"/>
                      <a:gd name="connsiteX57" fmla="*/ 1040 w 295985"/>
                      <a:gd name="connsiteY57" fmla="*/ 90896 h 292972"/>
                      <a:gd name="connsiteX58" fmla="*/ 7139 w 295985"/>
                      <a:gd name="connsiteY58" fmla="*/ 90342 h 292972"/>
                      <a:gd name="connsiteX59" fmla="*/ 14069 w 295985"/>
                      <a:gd name="connsiteY59" fmla="*/ 86185 h 292972"/>
                      <a:gd name="connsiteX60" fmla="*/ 20723 w 295985"/>
                      <a:gd name="connsiteY60" fmla="*/ 76486 h 292972"/>
                      <a:gd name="connsiteX61" fmla="*/ 28209 w 295985"/>
                      <a:gd name="connsiteY61" fmla="*/ 67341 h 292972"/>
                      <a:gd name="connsiteX62" fmla="*/ 33476 w 295985"/>
                      <a:gd name="connsiteY62" fmla="*/ 61798 h 292972"/>
                      <a:gd name="connsiteX63" fmla="*/ 34030 w 295985"/>
                      <a:gd name="connsiteY63" fmla="*/ 53762 h 292972"/>
                      <a:gd name="connsiteX64" fmla="*/ 25991 w 295985"/>
                      <a:gd name="connsiteY64" fmla="*/ 49328 h 292972"/>
                      <a:gd name="connsiteX65" fmla="*/ 25991 w 295985"/>
                      <a:gd name="connsiteY65" fmla="*/ 41568 h 292972"/>
                      <a:gd name="connsiteX66" fmla="*/ 31258 w 295985"/>
                      <a:gd name="connsiteY66" fmla="*/ 36026 h 292972"/>
                      <a:gd name="connsiteX67" fmla="*/ 32367 w 295985"/>
                      <a:gd name="connsiteY67" fmla="*/ 34640 h 292972"/>
                      <a:gd name="connsiteX68" fmla="*/ 35416 w 295985"/>
                      <a:gd name="connsiteY68" fmla="*/ 17736 h 292972"/>
                      <a:gd name="connsiteX69" fmla="*/ 25159 w 295985"/>
                      <a:gd name="connsiteY69" fmla="*/ 4434 h 292972"/>
                      <a:gd name="connsiteX70" fmla="*/ 29317 w 295985"/>
                      <a:gd name="connsiteY70" fmla="*/ 0 h 292972"/>
                      <a:gd name="connsiteX71" fmla="*/ 62309 w 295985"/>
                      <a:gd name="connsiteY71" fmla="*/ 0 h 292972"/>
                      <a:gd name="connsiteX72" fmla="*/ 62309 w 295985"/>
                      <a:gd name="connsiteY72" fmla="*/ 7482 h 292972"/>
                      <a:gd name="connsiteX73" fmla="*/ 59813 w 295985"/>
                      <a:gd name="connsiteY73" fmla="*/ 16627 h 292972"/>
                      <a:gd name="connsiteX74" fmla="*/ 58150 w 295985"/>
                      <a:gd name="connsiteY74" fmla="*/ 24664 h 292972"/>
                      <a:gd name="connsiteX75" fmla="*/ 58150 w 295985"/>
                      <a:gd name="connsiteY75" fmla="*/ 27435 h 292972"/>
                      <a:gd name="connsiteX76" fmla="*/ 58150 w 295985"/>
                      <a:gd name="connsiteY76" fmla="*/ 31315 h 292972"/>
                      <a:gd name="connsiteX77" fmla="*/ 58150 w 295985"/>
                      <a:gd name="connsiteY77" fmla="*/ 32978 h 292972"/>
                      <a:gd name="connsiteX78" fmla="*/ 58150 w 295985"/>
                      <a:gd name="connsiteY78" fmla="*/ 33255 h 292972"/>
                      <a:gd name="connsiteX79" fmla="*/ 60091 w 295985"/>
                      <a:gd name="connsiteY79" fmla="*/ 39629 h 292972"/>
                      <a:gd name="connsiteX80" fmla="*/ 62031 w 295985"/>
                      <a:gd name="connsiteY80" fmla="*/ 44894 h 292972"/>
                      <a:gd name="connsiteX81" fmla="*/ 65912 w 295985"/>
                      <a:gd name="connsiteY81" fmla="*/ 43785 h 292972"/>
                      <a:gd name="connsiteX82" fmla="*/ 70902 w 295985"/>
                      <a:gd name="connsiteY82" fmla="*/ 38520 h 292972"/>
                      <a:gd name="connsiteX83" fmla="*/ 82546 w 295985"/>
                      <a:gd name="connsiteY83" fmla="*/ 40183 h 292972"/>
                      <a:gd name="connsiteX84" fmla="*/ 85596 w 295985"/>
                      <a:gd name="connsiteY84" fmla="*/ 47665 h 292972"/>
                      <a:gd name="connsiteX85" fmla="*/ 86150 w 295985"/>
                      <a:gd name="connsiteY85" fmla="*/ 52376 h 292972"/>
                      <a:gd name="connsiteX86" fmla="*/ 86150 w 295985"/>
                      <a:gd name="connsiteY86" fmla="*/ 54870 h 292972"/>
                      <a:gd name="connsiteX87" fmla="*/ 87814 w 295985"/>
                      <a:gd name="connsiteY87" fmla="*/ 49328 h 292972"/>
                      <a:gd name="connsiteX88" fmla="*/ 92249 w 295985"/>
                      <a:gd name="connsiteY88" fmla="*/ 40183 h 292972"/>
                      <a:gd name="connsiteX89" fmla="*/ 100566 w 295985"/>
                      <a:gd name="connsiteY89" fmla="*/ 40183 h 292972"/>
                      <a:gd name="connsiteX90" fmla="*/ 111656 w 295985"/>
                      <a:gd name="connsiteY90" fmla="*/ 40183 h 292972"/>
                      <a:gd name="connsiteX91" fmla="*/ 116369 w 295985"/>
                      <a:gd name="connsiteY91" fmla="*/ 33809 h 292972"/>
                      <a:gd name="connsiteX92" fmla="*/ 109715 w 295985"/>
                      <a:gd name="connsiteY92" fmla="*/ 28544 h 292972"/>
                      <a:gd name="connsiteX93" fmla="*/ 102508 w 295985"/>
                      <a:gd name="connsiteY93" fmla="*/ 25218 h 292972"/>
                      <a:gd name="connsiteX94" fmla="*/ 103894 w 295985"/>
                      <a:gd name="connsiteY94" fmla="*/ 20230 h 292972"/>
                      <a:gd name="connsiteX95" fmla="*/ 119418 w 295985"/>
                      <a:gd name="connsiteY95" fmla="*/ 9145 h 292972"/>
                      <a:gd name="connsiteX96" fmla="*/ 124686 w 295985"/>
                      <a:gd name="connsiteY96" fmla="*/ 3049 h 292972"/>
                      <a:gd name="connsiteX97" fmla="*/ 124686 w 295985"/>
                      <a:gd name="connsiteY97" fmla="*/ 1663 h 292972"/>
                      <a:gd name="connsiteX98" fmla="*/ 221441 w 295985"/>
                      <a:gd name="connsiteY98" fmla="*/ 55702 h 292972"/>
                      <a:gd name="connsiteX99" fmla="*/ 221441 w 295985"/>
                      <a:gd name="connsiteY99" fmla="*/ 68172 h 292972"/>
                      <a:gd name="connsiteX100" fmla="*/ 263026 w 295985"/>
                      <a:gd name="connsiteY100" fmla="*/ 98933 h 292972"/>
                      <a:gd name="connsiteX101" fmla="*/ 261640 w 295985"/>
                      <a:gd name="connsiteY101" fmla="*/ 100041 h 292972"/>
                      <a:gd name="connsiteX102" fmla="*/ 258035 w 295985"/>
                      <a:gd name="connsiteY102" fmla="*/ 103921 h 292972"/>
                      <a:gd name="connsiteX103" fmla="*/ 257481 w 295985"/>
                      <a:gd name="connsiteY103" fmla="*/ 108355 h 292972"/>
                      <a:gd name="connsiteX104" fmla="*/ 254154 w 295985"/>
                      <a:gd name="connsiteY104" fmla="*/ 116946 h 292972"/>
                      <a:gd name="connsiteX105" fmla="*/ 253323 w 295985"/>
                      <a:gd name="connsiteY105" fmla="*/ 125813 h 292972"/>
                      <a:gd name="connsiteX106" fmla="*/ 252214 w 295985"/>
                      <a:gd name="connsiteY106" fmla="*/ 131633 h 292972"/>
                      <a:gd name="connsiteX107" fmla="*/ 251105 w 295985"/>
                      <a:gd name="connsiteY107" fmla="*/ 141332 h 292972"/>
                      <a:gd name="connsiteX108" fmla="*/ 253045 w 295985"/>
                      <a:gd name="connsiteY108" fmla="*/ 144381 h 292972"/>
                      <a:gd name="connsiteX109" fmla="*/ 254986 w 295985"/>
                      <a:gd name="connsiteY109" fmla="*/ 145489 h 292972"/>
                      <a:gd name="connsiteX110" fmla="*/ 256372 w 295985"/>
                      <a:gd name="connsiteY110" fmla="*/ 147152 h 292972"/>
                      <a:gd name="connsiteX111" fmla="*/ 259145 w 295985"/>
                      <a:gd name="connsiteY111" fmla="*/ 149923 h 292972"/>
                      <a:gd name="connsiteX112" fmla="*/ 265521 w 295985"/>
                      <a:gd name="connsiteY112" fmla="*/ 156020 h 292972"/>
                      <a:gd name="connsiteX113" fmla="*/ 269125 w 295985"/>
                      <a:gd name="connsiteY113" fmla="*/ 162671 h 292972"/>
                      <a:gd name="connsiteX114" fmla="*/ 266907 w 295985"/>
                      <a:gd name="connsiteY114" fmla="*/ 166273 h 292972"/>
                      <a:gd name="connsiteX115" fmla="*/ 265521 w 295985"/>
                      <a:gd name="connsiteY115" fmla="*/ 170153 h 292972"/>
                      <a:gd name="connsiteX116" fmla="*/ 266630 w 295985"/>
                      <a:gd name="connsiteY116" fmla="*/ 176804 h 292972"/>
                      <a:gd name="connsiteX117" fmla="*/ 268848 w 295985"/>
                      <a:gd name="connsiteY117" fmla="*/ 184840 h 292972"/>
                      <a:gd name="connsiteX118" fmla="*/ 268848 w 295985"/>
                      <a:gd name="connsiteY118" fmla="*/ 188443 h 292972"/>
                      <a:gd name="connsiteX119" fmla="*/ 267184 w 295985"/>
                      <a:gd name="connsiteY119" fmla="*/ 189551 h 292972"/>
                      <a:gd name="connsiteX120" fmla="*/ 265521 w 295985"/>
                      <a:gd name="connsiteY120" fmla="*/ 193708 h 292972"/>
                      <a:gd name="connsiteX121" fmla="*/ 264966 w 295985"/>
                      <a:gd name="connsiteY121" fmla="*/ 203685 h 292972"/>
                      <a:gd name="connsiteX122" fmla="*/ 264966 w 295985"/>
                      <a:gd name="connsiteY122" fmla="*/ 208119 h 292972"/>
                      <a:gd name="connsiteX123" fmla="*/ 264966 w 295985"/>
                      <a:gd name="connsiteY123" fmla="*/ 211721 h 292972"/>
                      <a:gd name="connsiteX124" fmla="*/ 264966 w 295985"/>
                      <a:gd name="connsiteY124" fmla="*/ 216155 h 292972"/>
                      <a:gd name="connsiteX125" fmla="*/ 271620 w 295985"/>
                      <a:gd name="connsiteY125" fmla="*/ 220589 h 292972"/>
                      <a:gd name="connsiteX126" fmla="*/ 272452 w 295985"/>
                      <a:gd name="connsiteY126" fmla="*/ 228348 h 292972"/>
                      <a:gd name="connsiteX127" fmla="*/ 272729 w 295985"/>
                      <a:gd name="connsiteY127" fmla="*/ 236108 h 292972"/>
                      <a:gd name="connsiteX128" fmla="*/ 275224 w 295985"/>
                      <a:gd name="connsiteY128" fmla="*/ 243036 h 292972"/>
                      <a:gd name="connsiteX129" fmla="*/ 278551 w 295985"/>
                      <a:gd name="connsiteY129" fmla="*/ 244699 h 292972"/>
                      <a:gd name="connsiteX130" fmla="*/ 279660 w 295985"/>
                      <a:gd name="connsiteY130" fmla="*/ 248579 h 292972"/>
                      <a:gd name="connsiteX131" fmla="*/ 282155 w 295985"/>
                      <a:gd name="connsiteY131" fmla="*/ 251904 h 292972"/>
                      <a:gd name="connsiteX132" fmla="*/ 286868 w 295985"/>
                      <a:gd name="connsiteY132" fmla="*/ 249687 h 292972"/>
                      <a:gd name="connsiteX133" fmla="*/ 295740 w 295985"/>
                      <a:gd name="connsiteY133" fmla="*/ 251627 h 292972"/>
                      <a:gd name="connsiteX134" fmla="*/ 295740 w 295985"/>
                      <a:gd name="connsiteY134" fmla="*/ 256892 h 292972"/>
                      <a:gd name="connsiteX135" fmla="*/ 295740 w 295985"/>
                      <a:gd name="connsiteY135" fmla="*/ 258001 h 292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  <a:cxn ang="0">
                        <a:pos x="connsiteX98" y="connsiteY98"/>
                      </a:cxn>
                      <a:cxn ang="0">
                        <a:pos x="connsiteX99" y="connsiteY99"/>
                      </a:cxn>
                      <a:cxn ang="0">
                        <a:pos x="connsiteX100" y="connsiteY100"/>
                      </a:cxn>
                      <a:cxn ang="0">
                        <a:pos x="connsiteX101" y="connsiteY101"/>
                      </a:cxn>
                      <a:cxn ang="0">
                        <a:pos x="connsiteX102" y="connsiteY102"/>
                      </a:cxn>
                      <a:cxn ang="0">
                        <a:pos x="connsiteX103" y="connsiteY103"/>
                      </a:cxn>
                      <a:cxn ang="0">
                        <a:pos x="connsiteX104" y="connsiteY104"/>
                      </a:cxn>
                      <a:cxn ang="0">
                        <a:pos x="connsiteX105" y="connsiteY105"/>
                      </a:cxn>
                      <a:cxn ang="0">
                        <a:pos x="connsiteX106" y="connsiteY106"/>
                      </a:cxn>
                      <a:cxn ang="0">
                        <a:pos x="connsiteX107" y="connsiteY107"/>
                      </a:cxn>
                      <a:cxn ang="0">
                        <a:pos x="connsiteX108" y="connsiteY108"/>
                      </a:cxn>
                      <a:cxn ang="0">
                        <a:pos x="connsiteX109" y="connsiteY109"/>
                      </a:cxn>
                      <a:cxn ang="0">
                        <a:pos x="connsiteX110" y="connsiteY110"/>
                      </a:cxn>
                      <a:cxn ang="0">
                        <a:pos x="connsiteX111" y="connsiteY111"/>
                      </a:cxn>
                      <a:cxn ang="0">
                        <a:pos x="connsiteX112" y="connsiteY112"/>
                      </a:cxn>
                      <a:cxn ang="0">
                        <a:pos x="connsiteX113" y="connsiteY113"/>
                      </a:cxn>
                      <a:cxn ang="0">
                        <a:pos x="connsiteX114" y="connsiteY114"/>
                      </a:cxn>
                      <a:cxn ang="0">
                        <a:pos x="connsiteX115" y="connsiteY115"/>
                      </a:cxn>
                      <a:cxn ang="0">
                        <a:pos x="connsiteX116" y="connsiteY116"/>
                      </a:cxn>
                      <a:cxn ang="0">
                        <a:pos x="connsiteX117" y="connsiteY117"/>
                      </a:cxn>
                      <a:cxn ang="0">
                        <a:pos x="connsiteX118" y="connsiteY118"/>
                      </a:cxn>
                      <a:cxn ang="0">
                        <a:pos x="connsiteX119" y="connsiteY119"/>
                      </a:cxn>
                      <a:cxn ang="0">
                        <a:pos x="connsiteX120" y="connsiteY120"/>
                      </a:cxn>
                      <a:cxn ang="0">
                        <a:pos x="connsiteX121" y="connsiteY121"/>
                      </a:cxn>
                      <a:cxn ang="0">
                        <a:pos x="connsiteX122" y="connsiteY122"/>
                      </a:cxn>
                      <a:cxn ang="0">
                        <a:pos x="connsiteX123" y="connsiteY123"/>
                      </a:cxn>
                      <a:cxn ang="0">
                        <a:pos x="connsiteX124" y="connsiteY124"/>
                      </a:cxn>
                      <a:cxn ang="0">
                        <a:pos x="connsiteX125" y="connsiteY125"/>
                      </a:cxn>
                      <a:cxn ang="0">
                        <a:pos x="connsiteX126" y="connsiteY126"/>
                      </a:cxn>
                      <a:cxn ang="0">
                        <a:pos x="connsiteX127" y="connsiteY127"/>
                      </a:cxn>
                      <a:cxn ang="0">
                        <a:pos x="connsiteX128" y="connsiteY128"/>
                      </a:cxn>
                      <a:cxn ang="0">
                        <a:pos x="connsiteX129" y="connsiteY129"/>
                      </a:cxn>
                      <a:cxn ang="0">
                        <a:pos x="connsiteX130" y="connsiteY130"/>
                      </a:cxn>
                      <a:cxn ang="0">
                        <a:pos x="connsiteX131" y="connsiteY131"/>
                      </a:cxn>
                      <a:cxn ang="0">
                        <a:pos x="connsiteX132" y="connsiteY132"/>
                      </a:cxn>
                      <a:cxn ang="0">
                        <a:pos x="connsiteX133" y="connsiteY133"/>
                      </a:cxn>
                      <a:cxn ang="0">
                        <a:pos x="connsiteX134" y="connsiteY134"/>
                      </a:cxn>
                      <a:cxn ang="0">
                        <a:pos x="connsiteX135" y="connsiteY135"/>
                      </a:cxn>
                    </a:cxnLst>
                    <a:rect l="l" t="t" r="r" b="b"/>
                    <a:pathLst>
                      <a:path w="295985" h="292972">
                        <a:moveTo>
                          <a:pt x="295462" y="258001"/>
                        </a:moveTo>
                        <a:cubicBezTo>
                          <a:pt x="294630" y="258555"/>
                          <a:pt x="293522" y="258832"/>
                          <a:pt x="292690" y="259386"/>
                        </a:cubicBezTo>
                        <a:cubicBezTo>
                          <a:pt x="291581" y="259940"/>
                          <a:pt x="291027" y="260772"/>
                          <a:pt x="290195" y="261603"/>
                        </a:cubicBezTo>
                        <a:cubicBezTo>
                          <a:pt x="289086" y="262435"/>
                          <a:pt x="287977" y="262989"/>
                          <a:pt x="286868" y="263820"/>
                        </a:cubicBezTo>
                        <a:cubicBezTo>
                          <a:pt x="282987" y="266037"/>
                          <a:pt x="278274" y="266591"/>
                          <a:pt x="274393" y="269086"/>
                        </a:cubicBezTo>
                        <a:cubicBezTo>
                          <a:pt x="273007" y="269917"/>
                          <a:pt x="272452" y="271302"/>
                          <a:pt x="271620" y="272411"/>
                        </a:cubicBezTo>
                        <a:cubicBezTo>
                          <a:pt x="269679" y="275459"/>
                          <a:pt x="267184" y="278230"/>
                          <a:pt x="263303" y="277953"/>
                        </a:cubicBezTo>
                        <a:cubicBezTo>
                          <a:pt x="259976" y="277953"/>
                          <a:pt x="256649" y="276845"/>
                          <a:pt x="253323" y="277122"/>
                        </a:cubicBezTo>
                        <a:cubicBezTo>
                          <a:pt x="251936" y="277122"/>
                          <a:pt x="250273" y="277122"/>
                          <a:pt x="249164" y="278230"/>
                        </a:cubicBezTo>
                        <a:cubicBezTo>
                          <a:pt x="247778" y="279062"/>
                          <a:pt x="246669" y="280448"/>
                          <a:pt x="245283" y="281279"/>
                        </a:cubicBezTo>
                        <a:cubicBezTo>
                          <a:pt x="244174" y="282110"/>
                          <a:pt x="242788" y="282942"/>
                          <a:pt x="241401" y="283219"/>
                        </a:cubicBezTo>
                        <a:cubicBezTo>
                          <a:pt x="240015" y="283219"/>
                          <a:pt x="238629" y="283219"/>
                          <a:pt x="237520" y="283219"/>
                        </a:cubicBezTo>
                        <a:cubicBezTo>
                          <a:pt x="234748" y="283219"/>
                          <a:pt x="231976" y="282110"/>
                          <a:pt x="229203" y="283219"/>
                        </a:cubicBezTo>
                        <a:cubicBezTo>
                          <a:pt x="226708" y="284327"/>
                          <a:pt x="224491" y="285990"/>
                          <a:pt x="221995" y="287653"/>
                        </a:cubicBezTo>
                        <a:cubicBezTo>
                          <a:pt x="218946" y="289592"/>
                          <a:pt x="216174" y="292918"/>
                          <a:pt x="212292" y="291809"/>
                        </a:cubicBezTo>
                        <a:cubicBezTo>
                          <a:pt x="210906" y="291532"/>
                          <a:pt x="210074" y="290978"/>
                          <a:pt x="209243" y="290147"/>
                        </a:cubicBezTo>
                        <a:cubicBezTo>
                          <a:pt x="207857" y="289038"/>
                          <a:pt x="206193" y="288207"/>
                          <a:pt x="204529" y="287376"/>
                        </a:cubicBezTo>
                        <a:cubicBezTo>
                          <a:pt x="202866" y="286544"/>
                          <a:pt x="199816" y="286267"/>
                          <a:pt x="198708" y="288484"/>
                        </a:cubicBezTo>
                        <a:cubicBezTo>
                          <a:pt x="197321" y="289592"/>
                          <a:pt x="195935" y="290424"/>
                          <a:pt x="194549" y="291532"/>
                        </a:cubicBezTo>
                        <a:cubicBezTo>
                          <a:pt x="193717" y="292364"/>
                          <a:pt x="193163" y="293195"/>
                          <a:pt x="191777" y="292918"/>
                        </a:cubicBezTo>
                        <a:cubicBezTo>
                          <a:pt x="189004" y="292641"/>
                          <a:pt x="186509" y="289592"/>
                          <a:pt x="184846" y="287653"/>
                        </a:cubicBezTo>
                        <a:cubicBezTo>
                          <a:pt x="183737" y="286544"/>
                          <a:pt x="182905" y="285158"/>
                          <a:pt x="181242" y="284327"/>
                        </a:cubicBezTo>
                        <a:cubicBezTo>
                          <a:pt x="180133" y="283773"/>
                          <a:pt x="178747" y="283773"/>
                          <a:pt x="177638" y="284050"/>
                        </a:cubicBezTo>
                        <a:cubicBezTo>
                          <a:pt x="174588" y="284050"/>
                          <a:pt x="172093" y="285436"/>
                          <a:pt x="169598" y="286821"/>
                        </a:cubicBezTo>
                        <a:cubicBezTo>
                          <a:pt x="167380" y="287930"/>
                          <a:pt x="165716" y="288761"/>
                          <a:pt x="163222" y="288484"/>
                        </a:cubicBezTo>
                        <a:cubicBezTo>
                          <a:pt x="161004" y="288484"/>
                          <a:pt x="158786" y="288484"/>
                          <a:pt x="156568" y="287930"/>
                        </a:cubicBezTo>
                        <a:cubicBezTo>
                          <a:pt x="154073" y="287099"/>
                          <a:pt x="151578" y="286821"/>
                          <a:pt x="149082" y="285713"/>
                        </a:cubicBezTo>
                        <a:cubicBezTo>
                          <a:pt x="147419" y="285158"/>
                          <a:pt x="146033" y="284327"/>
                          <a:pt x="144369" y="283496"/>
                        </a:cubicBezTo>
                        <a:cubicBezTo>
                          <a:pt x="142983" y="279062"/>
                          <a:pt x="139934" y="275182"/>
                          <a:pt x="137993" y="270748"/>
                        </a:cubicBezTo>
                        <a:cubicBezTo>
                          <a:pt x="135221" y="265206"/>
                          <a:pt x="135498" y="259940"/>
                          <a:pt x="136052" y="253844"/>
                        </a:cubicBezTo>
                        <a:cubicBezTo>
                          <a:pt x="136330" y="247747"/>
                          <a:pt x="134944" y="242482"/>
                          <a:pt x="129953" y="238879"/>
                        </a:cubicBezTo>
                        <a:cubicBezTo>
                          <a:pt x="128290" y="237771"/>
                          <a:pt x="121082" y="233614"/>
                          <a:pt x="119142" y="236385"/>
                        </a:cubicBezTo>
                        <a:cubicBezTo>
                          <a:pt x="117478" y="235554"/>
                          <a:pt x="115814" y="234722"/>
                          <a:pt x="113874" y="234168"/>
                        </a:cubicBezTo>
                        <a:cubicBezTo>
                          <a:pt x="111933" y="233614"/>
                          <a:pt x="109438" y="232782"/>
                          <a:pt x="107497" y="232782"/>
                        </a:cubicBezTo>
                        <a:cubicBezTo>
                          <a:pt x="105557" y="232782"/>
                          <a:pt x="103616" y="232782"/>
                          <a:pt x="101676" y="232782"/>
                        </a:cubicBezTo>
                        <a:cubicBezTo>
                          <a:pt x="100566" y="232782"/>
                          <a:pt x="99458" y="232228"/>
                          <a:pt x="98349" y="231951"/>
                        </a:cubicBezTo>
                        <a:cubicBezTo>
                          <a:pt x="95577" y="231397"/>
                          <a:pt x="93359" y="230011"/>
                          <a:pt x="90586" y="229457"/>
                        </a:cubicBezTo>
                        <a:cubicBezTo>
                          <a:pt x="87814" y="228903"/>
                          <a:pt x="85042" y="227240"/>
                          <a:pt x="82546" y="225854"/>
                        </a:cubicBezTo>
                        <a:cubicBezTo>
                          <a:pt x="79219" y="223915"/>
                          <a:pt x="76170" y="221420"/>
                          <a:pt x="73120" y="219204"/>
                        </a:cubicBezTo>
                        <a:cubicBezTo>
                          <a:pt x="67576" y="215047"/>
                          <a:pt x="60922" y="212553"/>
                          <a:pt x="54823" y="210336"/>
                        </a:cubicBezTo>
                        <a:cubicBezTo>
                          <a:pt x="52328" y="209504"/>
                          <a:pt x="49556" y="208673"/>
                          <a:pt x="47338" y="207564"/>
                        </a:cubicBezTo>
                        <a:cubicBezTo>
                          <a:pt x="45397" y="206733"/>
                          <a:pt x="43457" y="205625"/>
                          <a:pt x="41793" y="204516"/>
                        </a:cubicBezTo>
                        <a:lnTo>
                          <a:pt x="41793" y="204516"/>
                        </a:lnTo>
                        <a:cubicBezTo>
                          <a:pt x="41793" y="204516"/>
                          <a:pt x="41793" y="204239"/>
                          <a:pt x="41793" y="203962"/>
                        </a:cubicBezTo>
                        <a:cubicBezTo>
                          <a:pt x="41516" y="200359"/>
                          <a:pt x="40407" y="196757"/>
                          <a:pt x="39020" y="193431"/>
                        </a:cubicBezTo>
                        <a:cubicBezTo>
                          <a:pt x="38189" y="191214"/>
                          <a:pt x="36802" y="188997"/>
                          <a:pt x="35971" y="186503"/>
                        </a:cubicBezTo>
                        <a:cubicBezTo>
                          <a:pt x="34585" y="183455"/>
                          <a:pt x="34030" y="180407"/>
                          <a:pt x="33199" y="177081"/>
                        </a:cubicBezTo>
                        <a:cubicBezTo>
                          <a:pt x="32090" y="172647"/>
                          <a:pt x="31258" y="167936"/>
                          <a:pt x="29872" y="163225"/>
                        </a:cubicBezTo>
                        <a:cubicBezTo>
                          <a:pt x="29040" y="160177"/>
                          <a:pt x="27931" y="156851"/>
                          <a:pt x="24882" y="155466"/>
                        </a:cubicBezTo>
                        <a:cubicBezTo>
                          <a:pt x="22110" y="154080"/>
                          <a:pt x="19060" y="154080"/>
                          <a:pt x="16287" y="152971"/>
                        </a:cubicBezTo>
                        <a:cubicBezTo>
                          <a:pt x="13238" y="151863"/>
                          <a:pt x="10465" y="149369"/>
                          <a:pt x="9357" y="146320"/>
                        </a:cubicBezTo>
                        <a:cubicBezTo>
                          <a:pt x="7416" y="141332"/>
                          <a:pt x="9357" y="135790"/>
                          <a:pt x="7970" y="130802"/>
                        </a:cubicBezTo>
                        <a:cubicBezTo>
                          <a:pt x="7139" y="128308"/>
                          <a:pt x="6307" y="126090"/>
                          <a:pt x="6030" y="123597"/>
                        </a:cubicBezTo>
                        <a:cubicBezTo>
                          <a:pt x="6030" y="120825"/>
                          <a:pt x="6307" y="118054"/>
                          <a:pt x="6584" y="115006"/>
                        </a:cubicBezTo>
                        <a:cubicBezTo>
                          <a:pt x="6584" y="112512"/>
                          <a:pt x="6307" y="110572"/>
                          <a:pt x="4921" y="108355"/>
                        </a:cubicBezTo>
                        <a:cubicBezTo>
                          <a:pt x="3534" y="106138"/>
                          <a:pt x="1594" y="104198"/>
                          <a:pt x="762" y="101704"/>
                        </a:cubicBezTo>
                        <a:cubicBezTo>
                          <a:pt x="-347" y="98933"/>
                          <a:pt x="-69" y="95884"/>
                          <a:pt x="485" y="93113"/>
                        </a:cubicBezTo>
                        <a:cubicBezTo>
                          <a:pt x="485" y="92282"/>
                          <a:pt x="762" y="91728"/>
                          <a:pt x="1040" y="90896"/>
                        </a:cubicBezTo>
                        <a:cubicBezTo>
                          <a:pt x="2980" y="90896"/>
                          <a:pt x="5198" y="90896"/>
                          <a:pt x="7139" y="90342"/>
                        </a:cubicBezTo>
                        <a:cubicBezTo>
                          <a:pt x="9911" y="89788"/>
                          <a:pt x="12406" y="88402"/>
                          <a:pt x="14069" y="86185"/>
                        </a:cubicBezTo>
                        <a:cubicBezTo>
                          <a:pt x="16565" y="83137"/>
                          <a:pt x="18505" y="79534"/>
                          <a:pt x="20723" y="76486"/>
                        </a:cubicBezTo>
                        <a:cubicBezTo>
                          <a:pt x="22941" y="73160"/>
                          <a:pt x="25436" y="70112"/>
                          <a:pt x="28209" y="67341"/>
                        </a:cubicBezTo>
                        <a:cubicBezTo>
                          <a:pt x="30149" y="65401"/>
                          <a:pt x="32090" y="64015"/>
                          <a:pt x="33476" y="61798"/>
                        </a:cubicBezTo>
                        <a:cubicBezTo>
                          <a:pt x="35139" y="59304"/>
                          <a:pt x="35971" y="55979"/>
                          <a:pt x="34030" y="53762"/>
                        </a:cubicBezTo>
                        <a:cubicBezTo>
                          <a:pt x="31813" y="51545"/>
                          <a:pt x="28209" y="51545"/>
                          <a:pt x="25991" y="49328"/>
                        </a:cubicBezTo>
                        <a:cubicBezTo>
                          <a:pt x="23496" y="47388"/>
                          <a:pt x="24327" y="44062"/>
                          <a:pt x="25991" y="41568"/>
                        </a:cubicBezTo>
                        <a:cubicBezTo>
                          <a:pt x="27377" y="39352"/>
                          <a:pt x="29595" y="37966"/>
                          <a:pt x="31258" y="36026"/>
                        </a:cubicBezTo>
                        <a:cubicBezTo>
                          <a:pt x="31813" y="35472"/>
                          <a:pt x="32090" y="35195"/>
                          <a:pt x="32367" y="34640"/>
                        </a:cubicBezTo>
                        <a:cubicBezTo>
                          <a:pt x="36248" y="29929"/>
                          <a:pt x="36248" y="23278"/>
                          <a:pt x="35416" y="17736"/>
                        </a:cubicBezTo>
                        <a:cubicBezTo>
                          <a:pt x="34585" y="11639"/>
                          <a:pt x="32367" y="4157"/>
                          <a:pt x="25159" y="4434"/>
                        </a:cubicBezTo>
                        <a:lnTo>
                          <a:pt x="29317" y="0"/>
                        </a:lnTo>
                        <a:lnTo>
                          <a:pt x="62309" y="0"/>
                        </a:lnTo>
                        <a:cubicBezTo>
                          <a:pt x="62309" y="2494"/>
                          <a:pt x="62585" y="4988"/>
                          <a:pt x="62309" y="7482"/>
                        </a:cubicBezTo>
                        <a:cubicBezTo>
                          <a:pt x="61477" y="10531"/>
                          <a:pt x="60645" y="13579"/>
                          <a:pt x="59813" y="16627"/>
                        </a:cubicBezTo>
                        <a:cubicBezTo>
                          <a:pt x="59259" y="19121"/>
                          <a:pt x="58427" y="21893"/>
                          <a:pt x="58150" y="24664"/>
                        </a:cubicBezTo>
                        <a:cubicBezTo>
                          <a:pt x="58150" y="25772"/>
                          <a:pt x="58150" y="26327"/>
                          <a:pt x="58150" y="27435"/>
                        </a:cubicBezTo>
                        <a:cubicBezTo>
                          <a:pt x="58427" y="28544"/>
                          <a:pt x="58150" y="29929"/>
                          <a:pt x="58150" y="31315"/>
                        </a:cubicBezTo>
                        <a:cubicBezTo>
                          <a:pt x="58150" y="31869"/>
                          <a:pt x="58150" y="32423"/>
                          <a:pt x="58150" y="32978"/>
                        </a:cubicBezTo>
                        <a:cubicBezTo>
                          <a:pt x="58150" y="33532"/>
                          <a:pt x="58150" y="33255"/>
                          <a:pt x="58150" y="33255"/>
                        </a:cubicBezTo>
                        <a:cubicBezTo>
                          <a:pt x="58704" y="35472"/>
                          <a:pt x="59259" y="37411"/>
                          <a:pt x="60091" y="39629"/>
                        </a:cubicBezTo>
                        <a:cubicBezTo>
                          <a:pt x="60645" y="41291"/>
                          <a:pt x="60922" y="43231"/>
                          <a:pt x="62031" y="44894"/>
                        </a:cubicBezTo>
                        <a:cubicBezTo>
                          <a:pt x="63417" y="47111"/>
                          <a:pt x="64803" y="44894"/>
                          <a:pt x="65912" y="43785"/>
                        </a:cubicBezTo>
                        <a:cubicBezTo>
                          <a:pt x="67298" y="41846"/>
                          <a:pt x="68684" y="39629"/>
                          <a:pt x="70902" y="38520"/>
                        </a:cubicBezTo>
                        <a:cubicBezTo>
                          <a:pt x="74229" y="36857"/>
                          <a:pt x="79774" y="37689"/>
                          <a:pt x="82546" y="40183"/>
                        </a:cubicBezTo>
                        <a:cubicBezTo>
                          <a:pt x="84487" y="42123"/>
                          <a:pt x="85318" y="45171"/>
                          <a:pt x="85596" y="47665"/>
                        </a:cubicBezTo>
                        <a:cubicBezTo>
                          <a:pt x="85596" y="49328"/>
                          <a:pt x="85873" y="50713"/>
                          <a:pt x="86150" y="52376"/>
                        </a:cubicBezTo>
                        <a:cubicBezTo>
                          <a:pt x="86150" y="52653"/>
                          <a:pt x="86150" y="54593"/>
                          <a:pt x="86150" y="54870"/>
                        </a:cubicBezTo>
                        <a:cubicBezTo>
                          <a:pt x="86150" y="54870"/>
                          <a:pt x="87536" y="49882"/>
                          <a:pt x="87814" y="49328"/>
                        </a:cubicBezTo>
                        <a:cubicBezTo>
                          <a:pt x="88646" y="46280"/>
                          <a:pt x="89754" y="42123"/>
                          <a:pt x="92249" y="40183"/>
                        </a:cubicBezTo>
                        <a:cubicBezTo>
                          <a:pt x="94745" y="38243"/>
                          <a:pt x="98072" y="39629"/>
                          <a:pt x="100566" y="40183"/>
                        </a:cubicBezTo>
                        <a:cubicBezTo>
                          <a:pt x="104171" y="41291"/>
                          <a:pt x="108052" y="41846"/>
                          <a:pt x="111656" y="40183"/>
                        </a:cubicBezTo>
                        <a:cubicBezTo>
                          <a:pt x="114151" y="39074"/>
                          <a:pt x="116924" y="36857"/>
                          <a:pt x="116369" y="33809"/>
                        </a:cubicBezTo>
                        <a:cubicBezTo>
                          <a:pt x="115814" y="30761"/>
                          <a:pt x="112211" y="29375"/>
                          <a:pt x="109715" y="28544"/>
                        </a:cubicBezTo>
                        <a:cubicBezTo>
                          <a:pt x="107497" y="27712"/>
                          <a:pt x="103894" y="27158"/>
                          <a:pt x="102508" y="25218"/>
                        </a:cubicBezTo>
                        <a:cubicBezTo>
                          <a:pt x="101121" y="23555"/>
                          <a:pt x="102784" y="21339"/>
                          <a:pt x="103894" y="20230"/>
                        </a:cubicBezTo>
                        <a:cubicBezTo>
                          <a:pt x="108329" y="15519"/>
                          <a:pt x="114428" y="13025"/>
                          <a:pt x="119418" y="9145"/>
                        </a:cubicBezTo>
                        <a:cubicBezTo>
                          <a:pt x="121359" y="7482"/>
                          <a:pt x="123854" y="5542"/>
                          <a:pt x="124686" y="3049"/>
                        </a:cubicBezTo>
                        <a:cubicBezTo>
                          <a:pt x="124686" y="2494"/>
                          <a:pt x="124686" y="2217"/>
                          <a:pt x="124686" y="1663"/>
                        </a:cubicBezTo>
                        <a:lnTo>
                          <a:pt x="221441" y="55702"/>
                        </a:lnTo>
                        <a:lnTo>
                          <a:pt x="221441" y="68172"/>
                        </a:lnTo>
                        <a:lnTo>
                          <a:pt x="263026" y="98933"/>
                        </a:lnTo>
                        <a:cubicBezTo>
                          <a:pt x="262472" y="99210"/>
                          <a:pt x="262194" y="99764"/>
                          <a:pt x="261640" y="100041"/>
                        </a:cubicBezTo>
                        <a:cubicBezTo>
                          <a:pt x="260254" y="101149"/>
                          <a:pt x="258867" y="102258"/>
                          <a:pt x="258035" y="103921"/>
                        </a:cubicBezTo>
                        <a:cubicBezTo>
                          <a:pt x="257481" y="105306"/>
                          <a:pt x="258035" y="106969"/>
                          <a:pt x="257481" y="108355"/>
                        </a:cubicBezTo>
                        <a:cubicBezTo>
                          <a:pt x="256649" y="111403"/>
                          <a:pt x="254986" y="113897"/>
                          <a:pt x="254154" y="116946"/>
                        </a:cubicBezTo>
                        <a:cubicBezTo>
                          <a:pt x="253323" y="119717"/>
                          <a:pt x="253323" y="123042"/>
                          <a:pt x="253323" y="125813"/>
                        </a:cubicBezTo>
                        <a:cubicBezTo>
                          <a:pt x="253323" y="128031"/>
                          <a:pt x="252768" y="129693"/>
                          <a:pt x="252214" y="131633"/>
                        </a:cubicBezTo>
                        <a:cubicBezTo>
                          <a:pt x="251382" y="134404"/>
                          <a:pt x="249718" y="138561"/>
                          <a:pt x="251105" y="141332"/>
                        </a:cubicBezTo>
                        <a:cubicBezTo>
                          <a:pt x="251659" y="142441"/>
                          <a:pt x="252214" y="143549"/>
                          <a:pt x="253045" y="144381"/>
                        </a:cubicBezTo>
                        <a:cubicBezTo>
                          <a:pt x="253600" y="144935"/>
                          <a:pt x="254431" y="144935"/>
                          <a:pt x="254986" y="145489"/>
                        </a:cubicBezTo>
                        <a:cubicBezTo>
                          <a:pt x="255541" y="146043"/>
                          <a:pt x="255817" y="146598"/>
                          <a:pt x="256372" y="147152"/>
                        </a:cubicBezTo>
                        <a:cubicBezTo>
                          <a:pt x="257204" y="147983"/>
                          <a:pt x="258313" y="149092"/>
                          <a:pt x="259145" y="149923"/>
                        </a:cubicBezTo>
                        <a:cubicBezTo>
                          <a:pt x="261362" y="151863"/>
                          <a:pt x="263303" y="154080"/>
                          <a:pt x="265521" y="156020"/>
                        </a:cubicBezTo>
                        <a:cubicBezTo>
                          <a:pt x="267184" y="157682"/>
                          <a:pt x="269402" y="160177"/>
                          <a:pt x="269125" y="162671"/>
                        </a:cubicBezTo>
                        <a:cubicBezTo>
                          <a:pt x="269125" y="164056"/>
                          <a:pt x="267739" y="164888"/>
                          <a:pt x="266907" y="166273"/>
                        </a:cubicBezTo>
                        <a:cubicBezTo>
                          <a:pt x="266353" y="167382"/>
                          <a:pt x="265798" y="169044"/>
                          <a:pt x="265521" y="170153"/>
                        </a:cubicBezTo>
                        <a:cubicBezTo>
                          <a:pt x="264966" y="172647"/>
                          <a:pt x="265244" y="174864"/>
                          <a:pt x="266630" y="176804"/>
                        </a:cubicBezTo>
                        <a:cubicBezTo>
                          <a:pt x="268571" y="179575"/>
                          <a:pt x="268293" y="181792"/>
                          <a:pt x="268848" y="184840"/>
                        </a:cubicBezTo>
                        <a:cubicBezTo>
                          <a:pt x="268848" y="185949"/>
                          <a:pt x="269679" y="187335"/>
                          <a:pt x="268848" y="188443"/>
                        </a:cubicBezTo>
                        <a:cubicBezTo>
                          <a:pt x="268571" y="188997"/>
                          <a:pt x="267739" y="188997"/>
                          <a:pt x="267184" y="189551"/>
                        </a:cubicBezTo>
                        <a:cubicBezTo>
                          <a:pt x="266353" y="190660"/>
                          <a:pt x="265798" y="192323"/>
                          <a:pt x="265521" y="193708"/>
                        </a:cubicBezTo>
                        <a:cubicBezTo>
                          <a:pt x="264966" y="197034"/>
                          <a:pt x="264966" y="200359"/>
                          <a:pt x="264966" y="203685"/>
                        </a:cubicBezTo>
                        <a:cubicBezTo>
                          <a:pt x="264966" y="205070"/>
                          <a:pt x="264966" y="206733"/>
                          <a:pt x="264966" y="208119"/>
                        </a:cubicBezTo>
                        <a:cubicBezTo>
                          <a:pt x="264966" y="209227"/>
                          <a:pt x="264966" y="210336"/>
                          <a:pt x="264966" y="211721"/>
                        </a:cubicBezTo>
                        <a:cubicBezTo>
                          <a:pt x="264966" y="213107"/>
                          <a:pt x="264412" y="215047"/>
                          <a:pt x="264966" y="216155"/>
                        </a:cubicBezTo>
                        <a:cubicBezTo>
                          <a:pt x="266076" y="218926"/>
                          <a:pt x="270234" y="218372"/>
                          <a:pt x="271620" y="220589"/>
                        </a:cubicBezTo>
                        <a:cubicBezTo>
                          <a:pt x="272729" y="222529"/>
                          <a:pt x="272452" y="226132"/>
                          <a:pt x="272452" y="228348"/>
                        </a:cubicBezTo>
                        <a:cubicBezTo>
                          <a:pt x="272452" y="230566"/>
                          <a:pt x="272729" y="233614"/>
                          <a:pt x="272729" y="236108"/>
                        </a:cubicBezTo>
                        <a:cubicBezTo>
                          <a:pt x="272729" y="238048"/>
                          <a:pt x="273283" y="242205"/>
                          <a:pt x="275224" y="243036"/>
                        </a:cubicBezTo>
                        <a:cubicBezTo>
                          <a:pt x="276610" y="243590"/>
                          <a:pt x="277719" y="243036"/>
                          <a:pt x="278551" y="244699"/>
                        </a:cubicBezTo>
                        <a:cubicBezTo>
                          <a:pt x="279382" y="245807"/>
                          <a:pt x="279106" y="247193"/>
                          <a:pt x="279660" y="248579"/>
                        </a:cubicBezTo>
                        <a:cubicBezTo>
                          <a:pt x="279937" y="249687"/>
                          <a:pt x="280769" y="251350"/>
                          <a:pt x="282155" y="251904"/>
                        </a:cubicBezTo>
                        <a:cubicBezTo>
                          <a:pt x="284096" y="253012"/>
                          <a:pt x="285482" y="250795"/>
                          <a:pt x="286868" y="249687"/>
                        </a:cubicBezTo>
                        <a:cubicBezTo>
                          <a:pt x="289086" y="248024"/>
                          <a:pt x="294630" y="248579"/>
                          <a:pt x="295740" y="251627"/>
                        </a:cubicBezTo>
                        <a:cubicBezTo>
                          <a:pt x="296294" y="253012"/>
                          <a:pt x="295740" y="255230"/>
                          <a:pt x="295740" y="256892"/>
                        </a:cubicBezTo>
                        <a:cubicBezTo>
                          <a:pt x="295740" y="257446"/>
                          <a:pt x="295740" y="257723"/>
                          <a:pt x="295740" y="258001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grpSp>
                <p:nvGrpSpPr>
                  <p:cNvPr id="3831" name="Graphic 248">
                    <a:extLst>
                      <a:ext uri="{FF2B5EF4-FFF2-40B4-BE49-F238E27FC236}">
                        <a16:creationId xmlns:a16="http://schemas.microsoft.com/office/drawing/2014/main" id="{75B435EB-AA25-510D-DDBE-4072D755BD5F}"/>
                      </a:ext>
                    </a:extLst>
                  </p:cNvPr>
                  <p:cNvGrpSpPr/>
                  <p:nvPr/>
                </p:nvGrpSpPr>
                <p:grpSpPr>
                  <a:xfrm>
                    <a:off x="6838433" y="4251527"/>
                    <a:ext cx="21901" cy="85978"/>
                    <a:chOff x="6838433" y="4251527"/>
                    <a:chExt cx="21901" cy="85978"/>
                  </a:xfrm>
                  <a:grpFill/>
                </p:grpSpPr>
                <p:sp>
                  <p:nvSpPr>
                    <p:cNvPr id="3832" name="Freeform 3831">
                      <a:extLst>
                        <a:ext uri="{FF2B5EF4-FFF2-40B4-BE49-F238E27FC236}">
                          <a16:creationId xmlns:a16="http://schemas.microsoft.com/office/drawing/2014/main" id="{3D0FC178-6543-21CD-E84C-8226BC8B460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850661" y="4251527"/>
                      <a:ext cx="6346" cy="16147"/>
                    </a:xfrm>
                    <a:custGeom>
                      <a:avLst/>
                      <a:gdLst>
                        <a:gd name="connsiteX0" fmla="*/ 5238 w 6346"/>
                        <a:gd name="connsiteY0" fmla="*/ 12441 h 16147"/>
                        <a:gd name="connsiteX1" fmla="*/ 3297 w 6346"/>
                        <a:gd name="connsiteY1" fmla="*/ 14935 h 16147"/>
                        <a:gd name="connsiteX2" fmla="*/ 2188 w 6346"/>
                        <a:gd name="connsiteY2" fmla="*/ 16043 h 16147"/>
                        <a:gd name="connsiteX3" fmla="*/ 525 w 6346"/>
                        <a:gd name="connsiteY3" fmla="*/ 15212 h 16147"/>
                        <a:gd name="connsiteX4" fmla="*/ 525 w 6346"/>
                        <a:gd name="connsiteY4" fmla="*/ 11610 h 16147"/>
                        <a:gd name="connsiteX5" fmla="*/ 1080 w 6346"/>
                        <a:gd name="connsiteY5" fmla="*/ 10778 h 16147"/>
                        <a:gd name="connsiteX6" fmla="*/ 1634 w 6346"/>
                        <a:gd name="connsiteY6" fmla="*/ 9947 h 16147"/>
                        <a:gd name="connsiteX7" fmla="*/ 2188 w 6346"/>
                        <a:gd name="connsiteY7" fmla="*/ 9115 h 16147"/>
                        <a:gd name="connsiteX8" fmla="*/ 2188 w 6346"/>
                        <a:gd name="connsiteY8" fmla="*/ 6899 h 16147"/>
                        <a:gd name="connsiteX9" fmla="*/ 1634 w 6346"/>
                        <a:gd name="connsiteY9" fmla="*/ 3573 h 16147"/>
                        <a:gd name="connsiteX10" fmla="*/ 1634 w 6346"/>
                        <a:gd name="connsiteY10" fmla="*/ 525 h 16147"/>
                        <a:gd name="connsiteX11" fmla="*/ 4961 w 6346"/>
                        <a:gd name="connsiteY11" fmla="*/ 525 h 16147"/>
                        <a:gd name="connsiteX12" fmla="*/ 6347 w 6346"/>
                        <a:gd name="connsiteY12" fmla="*/ 2187 h 16147"/>
                        <a:gd name="connsiteX13" fmla="*/ 6347 w 6346"/>
                        <a:gd name="connsiteY13" fmla="*/ 4127 h 16147"/>
                        <a:gd name="connsiteX14" fmla="*/ 6069 w 6346"/>
                        <a:gd name="connsiteY14" fmla="*/ 7453 h 16147"/>
                        <a:gd name="connsiteX15" fmla="*/ 5515 w 6346"/>
                        <a:gd name="connsiteY15" fmla="*/ 10224 h 16147"/>
                        <a:gd name="connsiteX16" fmla="*/ 5515 w 6346"/>
                        <a:gd name="connsiteY16" fmla="*/ 11333 h 16147"/>
                        <a:gd name="connsiteX17" fmla="*/ 5515 w 6346"/>
                        <a:gd name="connsiteY17" fmla="*/ 11887 h 1614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</a:cxnLst>
                      <a:rect l="l" t="t" r="r" b="b"/>
                      <a:pathLst>
                        <a:path w="6346" h="16147">
                          <a:moveTo>
                            <a:pt x="5238" y="12441"/>
                          </a:moveTo>
                          <a:cubicBezTo>
                            <a:pt x="4683" y="13272"/>
                            <a:pt x="3852" y="14381"/>
                            <a:pt x="3297" y="14935"/>
                          </a:cubicBezTo>
                          <a:cubicBezTo>
                            <a:pt x="3020" y="15212"/>
                            <a:pt x="2466" y="15766"/>
                            <a:pt x="2188" y="16043"/>
                          </a:cubicBezTo>
                          <a:cubicBezTo>
                            <a:pt x="1356" y="16321"/>
                            <a:pt x="802" y="16043"/>
                            <a:pt x="525" y="15212"/>
                          </a:cubicBezTo>
                          <a:cubicBezTo>
                            <a:pt x="-307" y="14104"/>
                            <a:pt x="-30" y="12718"/>
                            <a:pt x="525" y="11610"/>
                          </a:cubicBezTo>
                          <a:cubicBezTo>
                            <a:pt x="525" y="11333"/>
                            <a:pt x="802" y="11055"/>
                            <a:pt x="1080" y="10778"/>
                          </a:cubicBezTo>
                          <a:cubicBezTo>
                            <a:pt x="1080" y="10501"/>
                            <a:pt x="1634" y="10224"/>
                            <a:pt x="1634" y="9947"/>
                          </a:cubicBezTo>
                          <a:cubicBezTo>
                            <a:pt x="1634" y="9947"/>
                            <a:pt x="2188" y="9392"/>
                            <a:pt x="2188" y="9115"/>
                          </a:cubicBezTo>
                          <a:cubicBezTo>
                            <a:pt x="2188" y="8561"/>
                            <a:pt x="2188" y="7730"/>
                            <a:pt x="2188" y="6899"/>
                          </a:cubicBezTo>
                          <a:cubicBezTo>
                            <a:pt x="2188" y="5790"/>
                            <a:pt x="1911" y="4682"/>
                            <a:pt x="1634" y="3573"/>
                          </a:cubicBezTo>
                          <a:cubicBezTo>
                            <a:pt x="1634" y="2742"/>
                            <a:pt x="1080" y="1356"/>
                            <a:pt x="1634" y="525"/>
                          </a:cubicBezTo>
                          <a:cubicBezTo>
                            <a:pt x="2188" y="-307"/>
                            <a:pt x="4406" y="-29"/>
                            <a:pt x="4961" y="525"/>
                          </a:cubicBezTo>
                          <a:cubicBezTo>
                            <a:pt x="5515" y="1079"/>
                            <a:pt x="6069" y="1633"/>
                            <a:pt x="6347" y="2187"/>
                          </a:cubicBezTo>
                          <a:cubicBezTo>
                            <a:pt x="6347" y="2742"/>
                            <a:pt x="6347" y="3573"/>
                            <a:pt x="6347" y="4127"/>
                          </a:cubicBezTo>
                          <a:cubicBezTo>
                            <a:pt x="6347" y="5236"/>
                            <a:pt x="6347" y="6344"/>
                            <a:pt x="6069" y="7453"/>
                          </a:cubicBezTo>
                          <a:cubicBezTo>
                            <a:pt x="5793" y="8284"/>
                            <a:pt x="5793" y="9392"/>
                            <a:pt x="5515" y="10224"/>
                          </a:cubicBezTo>
                          <a:cubicBezTo>
                            <a:pt x="5515" y="10501"/>
                            <a:pt x="5515" y="11055"/>
                            <a:pt x="5515" y="11333"/>
                          </a:cubicBezTo>
                          <a:cubicBezTo>
                            <a:pt x="5515" y="11333"/>
                            <a:pt x="5515" y="11887"/>
                            <a:pt x="5515" y="11887"/>
                          </a:cubicBez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833" name="Freeform 3832">
                      <a:extLst>
                        <a:ext uri="{FF2B5EF4-FFF2-40B4-BE49-F238E27FC236}">
                          <a16:creationId xmlns:a16="http://schemas.microsoft.com/office/drawing/2014/main" id="{D817B8F1-B2C5-2386-655C-5B7426D0D77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838433" y="4272884"/>
                      <a:ext cx="11643" cy="21260"/>
                    </a:xfrm>
                    <a:custGeom>
                      <a:avLst/>
                      <a:gdLst>
                        <a:gd name="connsiteX0" fmla="*/ 9149 w 11643"/>
                        <a:gd name="connsiteY0" fmla="*/ 16580 h 21260"/>
                        <a:gd name="connsiteX1" fmla="*/ 10535 w 11643"/>
                        <a:gd name="connsiteY1" fmla="*/ 18519 h 21260"/>
                        <a:gd name="connsiteX2" fmla="*/ 11644 w 11643"/>
                        <a:gd name="connsiteY2" fmla="*/ 19905 h 21260"/>
                        <a:gd name="connsiteX3" fmla="*/ 10258 w 11643"/>
                        <a:gd name="connsiteY3" fmla="*/ 21014 h 21260"/>
                        <a:gd name="connsiteX4" fmla="*/ 8040 w 11643"/>
                        <a:gd name="connsiteY4" fmla="*/ 21014 h 21260"/>
                        <a:gd name="connsiteX5" fmla="*/ 6931 w 11643"/>
                        <a:gd name="connsiteY5" fmla="*/ 20182 h 21260"/>
                        <a:gd name="connsiteX6" fmla="*/ 5822 w 11643"/>
                        <a:gd name="connsiteY6" fmla="*/ 19628 h 21260"/>
                        <a:gd name="connsiteX7" fmla="*/ 3881 w 11643"/>
                        <a:gd name="connsiteY7" fmla="*/ 17965 h 21260"/>
                        <a:gd name="connsiteX8" fmla="*/ 1941 w 11643"/>
                        <a:gd name="connsiteY8" fmla="*/ 16580 h 21260"/>
                        <a:gd name="connsiteX9" fmla="*/ 0 w 11643"/>
                        <a:gd name="connsiteY9" fmla="*/ 12977 h 21260"/>
                        <a:gd name="connsiteX10" fmla="*/ 0 w 11643"/>
                        <a:gd name="connsiteY10" fmla="*/ 9929 h 21260"/>
                        <a:gd name="connsiteX11" fmla="*/ 1109 w 11643"/>
                        <a:gd name="connsiteY11" fmla="*/ 7435 h 21260"/>
                        <a:gd name="connsiteX12" fmla="*/ 2495 w 11643"/>
                        <a:gd name="connsiteY12" fmla="*/ 4109 h 21260"/>
                        <a:gd name="connsiteX13" fmla="*/ 3049 w 11643"/>
                        <a:gd name="connsiteY13" fmla="*/ 2447 h 21260"/>
                        <a:gd name="connsiteX14" fmla="*/ 3604 w 11643"/>
                        <a:gd name="connsiteY14" fmla="*/ 784 h 21260"/>
                        <a:gd name="connsiteX15" fmla="*/ 5267 w 11643"/>
                        <a:gd name="connsiteY15" fmla="*/ 230 h 21260"/>
                        <a:gd name="connsiteX16" fmla="*/ 6377 w 11643"/>
                        <a:gd name="connsiteY16" fmla="*/ 3278 h 21260"/>
                        <a:gd name="connsiteX17" fmla="*/ 7485 w 11643"/>
                        <a:gd name="connsiteY17" fmla="*/ 6881 h 21260"/>
                        <a:gd name="connsiteX18" fmla="*/ 7763 w 11643"/>
                        <a:gd name="connsiteY18" fmla="*/ 12977 h 21260"/>
                        <a:gd name="connsiteX19" fmla="*/ 9149 w 11643"/>
                        <a:gd name="connsiteY19" fmla="*/ 16580 h 2126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</a:cxnLst>
                      <a:rect l="l" t="t" r="r" b="b"/>
                      <a:pathLst>
                        <a:path w="11643" h="21260">
                          <a:moveTo>
                            <a:pt x="9149" y="16580"/>
                          </a:moveTo>
                          <a:cubicBezTo>
                            <a:pt x="9426" y="17134"/>
                            <a:pt x="9980" y="17688"/>
                            <a:pt x="10535" y="18519"/>
                          </a:cubicBezTo>
                          <a:cubicBezTo>
                            <a:pt x="10812" y="19074"/>
                            <a:pt x="11644" y="19351"/>
                            <a:pt x="11644" y="19905"/>
                          </a:cubicBezTo>
                          <a:cubicBezTo>
                            <a:pt x="11644" y="21014"/>
                            <a:pt x="11089" y="20737"/>
                            <a:pt x="10258" y="21014"/>
                          </a:cubicBezTo>
                          <a:cubicBezTo>
                            <a:pt x="9426" y="21014"/>
                            <a:pt x="8871" y="21568"/>
                            <a:pt x="8040" y="21014"/>
                          </a:cubicBezTo>
                          <a:cubicBezTo>
                            <a:pt x="7763" y="21014"/>
                            <a:pt x="7208" y="20460"/>
                            <a:pt x="6931" y="20182"/>
                          </a:cubicBezTo>
                          <a:cubicBezTo>
                            <a:pt x="6653" y="20182"/>
                            <a:pt x="6099" y="19905"/>
                            <a:pt x="5822" y="19628"/>
                          </a:cubicBezTo>
                          <a:cubicBezTo>
                            <a:pt x="5267" y="19074"/>
                            <a:pt x="4713" y="18519"/>
                            <a:pt x="3881" y="17965"/>
                          </a:cubicBezTo>
                          <a:cubicBezTo>
                            <a:pt x="3327" y="17411"/>
                            <a:pt x="2495" y="17134"/>
                            <a:pt x="1941" y="16580"/>
                          </a:cubicBezTo>
                          <a:cubicBezTo>
                            <a:pt x="832" y="15748"/>
                            <a:pt x="0" y="14363"/>
                            <a:pt x="0" y="12977"/>
                          </a:cubicBezTo>
                          <a:cubicBezTo>
                            <a:pt x="0" y="12146"/>
                            <a:pt x="0" y="11037"/>
                            <a:pt x="0" y="9929"/>
                          </a:cubicBezTo>
                          <a:cubicBezTo>
                            <a:pt x="0" y="9098"/>
                            <a:pt x="554" y="8266"/>
                            <a:pt x="1109" y="7435"/>
                          </a:cubicBezTo>
                          <a:cubicBezTo>
                            <a:pt x="1663" y="6326"/>
                            <a:pt x="1941" y="5218"/>
                            <a:pt x="2495" y="4109"/>
                          </a:cubicBezTo>
                          <a:cubicBezTo>
                            <a:pt x="2495" y="3555"/>
                            <a:pt x="2772" y="3001"/>
                            <a:pt x="3049" y="2447"/>
                          </a:cubicBezTo>
                          <a:cubicBezTo>
                            <a:pt x="3049" y="1892"/>
                            <a:pt x="3049" y="1338"/>
                            <a:pt x="3604" y="784"/>
                          </a:cubicBezTo>
                          <a:cubicBezTo>
                            <a:pt x="3881" y="230"/>
                            <a:pt x="4435" y="-325"/>
                            <a:pt x="5267" y="230"/>
                          </a:cubicBezTo>
                          <a:cubicBezTo>
                            <a:pt x="6099" y="784"/>
                            <a:pt x="6099" y="2447"/>
                            <a:pt x="6377" y="3278"/>
                          </a:cubicBezTo>
                          <a:cubicBezTo>
                            <a:pt x="6931" y="4663"/>
                            <a:pt x="7208" y="5495"/>
                            <a:pt x="7485" y="6881"/>
                          </a:cubicBezTo>
                          <a:cubicBezTo>
                            <a:pt x="7763" y="8820"/>
                            <a:pt x="7485" y="10760"/>
                            <a:pt x="7763" y="12977"/>
                          </a:cubicBezTo>
                          <a:cubicBezTo>
                            <a:pt x="7763" y="14363"/>
                            <a:pt x="8594" y="15471"/>
                            <a:pt x="9149" y="16580"/>
                          </a:cubicBez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834" name="Freeform 3833">
                      <a:extLst>
                        <a:ext uri="{FF2B5EF4-FFF2-40B4-BE49-F238E27FC236}">
                          <a16:creationId xmlns:a16="http://schemas.microsoft.com/office/drawing/2014/main" id="{33B88CBD-0224-4951-252F-B7AB8CC31BA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850033" y="4325212"/>
                      <a:ext cx="10301" cy="12293"/>
                    </a:xfrm>
                    <a:custGeom>
                      <a:avLst/>
                      <a:gdLst>
                        <a:gd name="connsiteX0" fmla="*/ 6143 w 10301"/>
                        <a:gd name="connsiteY0" fmla="*/ 11085 h 12293"/>
                        <a:gd name="connsiteX1" fmla="*/ 6143 w 10301"/>
                        <a:gd name="connsiteY1" fmla="*/ 11085 h 12293"/>
                        <a:gd name="connsiteX2" fmla="*/ 3093 w 10301"/>
                        <a:gd name="connsiteY2" fmla="*/ 12193 h 12293"/>
                        <a:gd name="connsiteX3" fmla="*/ 43 w 10301"/>
                        <a:gd name="connsiteY3" fmla="*/ 11085 h 12293"/>
                        <a:gd name="connsiteX4" fmla="*/ 1707 w 10301"/>
                        <a:gd name="connsiteY4" fmla="*/ 8037 h 12293"/>
                        <a:gd name="connsiteX5" fmla="*/ 4480 w 10301"/>
                        <a:gd name="connsiteY5" fmla="*/ 1940 h 12293"/>
                        <a:gd name="connsiteX6" fmla="*/ 5866 w 10301"/>
                        <a:gd name="connsiteY6" fmla="*/ 277 h 12293"/>
                        <a:gd name="connsiteX7" fmla="*/ 7806 w 10301"/>
                        <a:gd name="connsiteY7" fmla="*/ 0 h 12293"/>
                        <a:gd name="connsiteX8" fmla="*/ 10301 w 10301"/>
                        <a:gd name="connsiteY8" fmla="*/ 3048 h 12293"/>
                        <a:gd name="connsiteX9" fmla="*/ 9469 w 10301"/>
                        <a:gd name="connsiteY9" fmla="*/ 4988 h 12293"/>
                        <a:gd name="connsiteX10" fmla="*/ 8083 w 10301"/>
                        <a:gd name="connsiteY10" fmla="*/ 9699 h 12293"/>
                        <a:gd name="connsiteX11" fmla="*/ 7252 w 10301"/>
                        <a:gd name="connsiteY11" fmla="*/ 10808 h 12293"/>
                        <a:gd name="connsiteX12" fmla="*/ 5866 w 10301"/>
                        <a:gd name="connsiteY12" fmla="*/ 11362 h 1229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</a:cxnLst>
                      <a:rect l="l" t="t" r="r" b="b"/>
                      <a:pathLst>
                        <a:path w="10301" h="12293">
                          <a:moveTo>
                            <a:pt x="6143" y="11085"/>
                          </a:moveTo>
                          <a:cubicBezTo>
                            <a:pt x="6143" y="11085"/>
                            <a:pt x="6143" y="11085"/>
                            <a:pt x="6143" y="11085"/>
                          </a:cubicBezTo>
                          <a:cubicBezTo>
                            <a:pt x="5034" y="11362"/>
                            <a:pt x="4202" y="11639"/>
                            <a:pt x="3093" y="12193"/>
                          </a:cubicBezTo>
                          <a:cubicBezTo>
                            <a:pt x="2261" y="12470"/>
                            <a:pt x="321" y="12193"/>
                            <a:pt x="43" y="11085"/>
                          </a:cubicBezTo>
                          <a:cubicBezTo>
                            <a:pt x="-234" y="9699"/>
                            <a:pt x="875" y="8868"/>
                            <a:pt x="1707" y="8037"/>
                          </a:cubicBezTo>
                          <a:cubicBezTo>
                            <a:pt x="3648" y="6374"/>
                            <a:pt x="3648" y="4157"/>
                            <a:pt x="4480" y="1940"/>
                          </a:cubicBezTo>
                          <a:cubicBezTo>
                            <a:pt x="4756" y="1386"/>
                            <a:pt x="5034" y="554"/>
                            <a:pt x="5866" y="277"/>
                          </a:cubicBezTo>
                          <a:cubicBezTo>
                            <a:pt x="6420" y="0"/>
                            <a:pt x="7252" y="0"/>
                            <a:pt x="7806" y="0"/>
                          </a:cubicBezTo>
                          <a:cubicBezTo>
                            <a:pt x="9192" y="0"/>
                            <a:pt x="10301" y="1663"/>
                            <a:pt x="10301" y="3048"/>
                          </a:cubicBezTo>
                          <a:cubicBezTo>
                            <a:pt x="10301" y="3602"/>
                            <a:pt x="9747" y="4434"/>
                            <a:pt x="9469" y="4988"/>
                          </a:cubicBezTo>
                          <a:cubicBezTo>
                            <a:pt x="8915" y="6651"/>
                            <a:pt x="8638" y="8314"/>
                            <a:pt x="8083" y="9699"/>
                          </a:cubicBezTo>
                          <a:cubicBezTo>
                            <a:pt x="8083" y="9976"/>
                            <a:pt x="7806" y="10530"/>
                            <a:pt x="7252" y="10808"/>
                          </a:cubicBezTo>
                          <a:cubicBezTo>
                            <a:pt x="6974" y="10808"/>
                            <a:pt x="6420" y="11085"/>
                            <a:pt x="5866" y="11362"/>
                          </a:cubicBez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</p:grpSp>
            </p:grpSp>
            <p:grpSp>
              <p:nvGrpSpPr>
                <p:cNvPr id="3729" name="Graphic 248">
                  <a:extLst>
                    <a:ext uri="{FF2B5EF4-FFF2-40B4-BE49-F238E27FC236}">
                      <a16:creationId xmlns:a16="http://schemas.microsoft.com/office/drawing/2014/main" id="{D25B4908-D2EF-F803-7070-484A3219D48E}"/>
                    </a:ext>
                  </a:extLst>
                </p:cNvPr>
                <p:cNvGrpSpPr/>
                <p:nvPr/>
              </p:nvGrpSpPr>
              <p:grpSpPr>
                <a:xfrm>
                  <a:off x="6006821" y="4019270"/>
                  <a:ext cx="77535" cy="72605"/>
                  <a:chOff x="6006821" y="4019270"/>
                  <a:chExt cx="77535" cy="72605"/>
                </a:xfrm>
                <a:grpFill/>
              </p:grpSpPr>
              <p:sp>
                <p:nvSpPr>
                  <p:cNvPr id="3828" name="Freeform 3827">
                    <a:extLst>
                      <a:ext uri="{FF2B5EF4-FFF2-40B4-BE49-F238E27FC236}">
                        <a16:creationId xmlns:a16="http://schemas.microsoft.com/office/drawing/2014/main" id="{E5E3C150-73BC-F8A9-1928-F49EE00739E0}"/>
                      </a:ext>
                    </a:extLst>
                  </p:cNvPr>
                  <p:cNvSpPr/>
                  <p:nvPr/>
                </p:nvSpPr>
                <p:spPr>
                  <a:xfrm>
                    <a:off x="6033170" y="4058621"/>
                    <a:ext cx="51186" cy="33254"/>
                  </a:xfrm>
                  <a:custGeom>
                    <a:avLst/>
                    <a:gdLst>
                      <a:gd name="connsiteX0" fmla="*/ 51187 w 51186"/>
                      <a:gd name="connsiteY0" fmla="*/ 32978 h 33254"/>
                      <a:gd name="connsiteX1" fmla="*/ 2671 w 51186"/>
                      <a:gd name="connsiteY1" fmla="*/ 32978 h 33254"/>
                      <a:gd name="connsiteX2" fmla="*/ 1839 w 51186"/>
                      <a:gd name="connsiteY2" fmla="*/ 31869 h 33254"/>
                      <a:gd name="connsiteX3" fmla="*/ 453 w 51186"/>
                      <a:gd name="connsiteY3" fmla="*/ 23555 h 33254"/>
                      <a:gd name="connsiteX4" fmla="*/ 4611 w 51186"/>
                      <a:gd name="connsiteY4" fmla="*/ 17736 h 33254"/>
                      <a:gd name="connsiteX5" fmla="*/ 12651 w 51186"/>
                      <a:gd name="connsiteY5" fmla="*/ 1940 h 33254"/>
                      <a:gd name="connsiteX6" fmla="*/ 12928 w 51186"/>
                      <a:gd name="connsiteY6" fmla="*/ 0 h 33254"/>
                      <a:gd name="connsiteX7" fmla="*/ 50632 w 51186"/>
                      <a:gd name="connsiteY7" fmla="*/ 2494 h 33254"/>
                      <a:gd name="connsiteX8" fmla="*/ 51187 w 51186"/>
                      <a:gd name="connsiteY8" fmla="*/ 33255 h 33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51186" h="33254">
                        <a:moveTo>
                          <a:pt x="51187" y="32978"/>
                        </a:moveTo>
                        <a:lnTo>
                          <a:pt x="2671" y="32978"/>
                        </a:lnTo>
                        <a:cubicBezTo>
                          <a:pt x="2393" y="32423"/>
                          <a:pt x="2116" y="32146"/>
                          <a:pt x="1839" y="31869"/>
                        </a:cubicBezTo>
                        <a:cubicBezTo>
                          <a:pt x="453" y="29375"/>
                          <a:pt x="-656" y="26327"/>
                          <a:pt x="453" y="23555"/>
                        </a:cubicBezTo>
                        <a:cubicBezTo>
                          <a:pt x="1284" y="21339"/>
                          <a:pt x="3225" y="19399"/>
                          <a:pt x="4611" y="17736"/>
                        </a:cubicBezTo>
                        <a:cubicBezTo>
                          <a:pt x="8215" y="13025"/>
                          <a:pt x="11265" y="7760"/>
                          <a:pt x="12651" y="1940"/>
                        </a:cubicBezTo>
                        <a:cubicBezTo>
                          <a:pt x="12651" y="1386"/>
                          <a:pt x="12651" y="554"/>
                          <a:pt x="12928" y="0"/>
                        </a:cubicBezTo>
                        <a:lnTo>
                          <a:pt x="50632" y="2494"/>
                        </a:lnTo>
                        <a:lnTo>
                          <a:pt x="51187" y="33255"/>
                        </a:ln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829" name="Freeform 3828">
                    <a:extLst>
                      <a:ext uri="{FF2B5EF4-FFF2-40B4-BE49-F238E27FC236}">
                        <a16:creationId xmlns:a16="http://schemas.microsoft.com/office/drawing/2014/main" id="{E7165DA4-7E7B-ADB3-6192-2633BA95F271}"/>
                      </a:ext>
                    </a:extLst>
                  </p:cNvPr>
                  <p:cNvSpPr/>
                  <p:nvPr/>
                </p:nvSpPr>
                <p:spPr>
                  <a:xfrm>
                    <a:off x="6006821" y="4019270"/>
                    <a:ext cx="13216" cy="13398"/>
                  </a:xfrm>
                  <a:custGeom>
                    <a:avLst/>
                    <a:gdLst>
                      <a:gd name="connsiteX0" fmla="*/ 13216 w 13216"/>
                      <a:gd name="connsiteY0" fmla="*/ 2217 h 13398"/>
                      <a:gd name="connsiteX1" fmla="*/ 11276 w 13216"/>
                      <a:gd name="connsiteY1" fmla="*/ 0 h 13398"/>
                      <a:gd name="connsiteX2" fmla="*/ 7949 w 13216"/>
                      <a:gd name="connsiteY2" fmla="*/ 832 h 13398"/>
                      <a:gd name="connsiteX3" fmla="*/ 741 w 13216"/>
                      <a:gd name="connsiteY3" fmla="*/ 7205 h 13398"/>
                      <a:gd name="connsiteX4" fmla="*/ 741 w 13216"/>
                      <a:gd name="connsiteY4" fmla="*/ 9699 h 13398"/>
                      <a:gd name="connsiteX5" fmla="*/ 187 w 13216"/>
                      <a:gd name="connsiteY5" fmla="*/ 11916 h 13398"/>
                      <a:gd name="connsiteX6" fmla="*/ 4345 w 13216"/>
                      <a:gd name="connsiteY6" fmla="*/ 13302 h 13398"/>
                      <a:gd name="connsiteX7" fmla="*/ 9335 w 13216"/>
                      <a:gd name="connsiteY7" fmla="*/ 12193 h 13398"/>
                      <a:gd name="connsiteX8" fmla="*/ 12939 w 13216"/>
                      <a:gd name="connsiteY8" fmla="*/ 2217 h 133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3216" h="13398">
                        <a:moveTo>
                          <a:pt x="13216" y="2217"/>
                        </a:moveTo>
                        <a:cubicBezTo>
                          <a:pt x="13216" y="832"/>
                          <a:pt x="12939" y="0"/>
                          <a:pt x="11276" y="0"/>
                        </a:cubicBezTo>
                        <a:cubicBezTo>
                          <a:pt x="9890" y="0"/>
                          <a:pt x="8781" y="0"/>
                          <a:pt x="7949" y="832"/>
                        </a:cubicBezTo>
                        <a:cubicBezTo>
                          <a:pt x="6008" y="3048"/>
                          <a:pt x="741" y="3603"/>
                          <a:pt x="741" y="7205"/>
                        </a:cubicBezTo>
                        <a:cubicBezTo>
                          <a:pt x="741" y="8037"/>
                          <a:pt x="1018" y="8868"/>
                          <a:pt x="741" y="9699"/>
                        </a:cubicBezTo>
                        <a:cubicBezTo>
                          <a:pt x="464" y="10531"/>
                          <a:pt x="-368" y="11085"/>
                          <a:pt x="187" y="11916"/>
                        </a:cubicBezTo>
                        <a:cubicBezTo>
                          <a:pt x="1018" y="13302"/>
                          <a:pt x="2682" y="13579"/>
                          <a:pt x="4345" y="13302"/>
                        </a:cubicBezTo>
                        <a:cubicBezTo>
                          <a:pt x="6008" y="13025"/>
                          <a:pt x="7949" y="13579"/>
                          <a:pt x="9335" y="12193"/>
                        </a:cubicBezTo>
                        <a:cubicBezTo>
                          <a:pt x="12107" y="9976"/>
                          <a:pt x="12662" y="5542"/>
                          <a:pt x="12939" y="2217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3730" name="Graphic 248">
                  <a:extLst>
                    <a:ext uri="{FF2B5EF4-FFF2-40B4-BE49-F238E27FC236}">
                      <a16:creationId xmlns:a16="http://schemas.microsoft.com/office/drawing/2014/main" id="{7879649A-BA32-8BC9-2423-C38D1596C02B}"/>
                    </a:ext>
                  </a:extLst>
                </p:cNvPr>
                <p:cNvGrpSpPr/>
                <p:nvPr/>
              </p:nvGrpSpPr>
              <p:grpSpPr>
                <a:xfrm>
                  <a:off x="5329725" y="3773715"/>
                  <a:ext cx="77647" cy="57112"/>
                  <a:chOff x="5329725" y="3773715"/>
                  <a:chExt cx="77647" cy="57112"/>
                </a:xfrm>
                <a:grpFill/>
              </p:grpSpPr>
              <p:sp>
                <p:nvSpPr>
                  <p:cNvPr id="3822" name="Freeform 3821">
                    <a:extLst>
                      <a:ext uri="{FF2B5EF4-FFF2-40B4-BE49-F238E27FC236}">
                        <a16:creationId xmlns:a16="http://schemas.microsoft.com/office/drawing/2014/main" id="{7A9B3480-2E0D-56BD-3440-1AB460AC060F}"/>
                      </a:ext>
                    </a:extLst>
                  </p:cNvPr>
                  <p:cNvSpPr/>
                  <p:nvPr/>
                </p:nvSpPr>
                <p:spPr>
                  <a:xfrm>
                    <a:off x="5339012" y="3773715"/>
                    <a:ext cx="68360" cy="47135"/>
                  </a:xfrm>
                  <a:custGeom>
                    <a:avLst/>
                    <a:gdLst>
                      <a:gd name="connsiteX0" fmla="*/ 68061 w 68360"/>
                      <a:gd name="connsiteY0" fmla="*/ 25797 h 47135"/>
                      <a:gd name="connsiteX1" fmla="*/ 45882 w 68360"/>
                      <a:gd name="connsiteY1" fmla="*/ 31894 h 47135"/>
                      <a:gd name="connsiteX2" fmla="*/ 34793 w 68360"/>
                      <a:gd name="connsiteY2" fmla="*/ 47136 h 47135"/>
                      <a:gd name="connsiteX3" fmla="*/ 30912 w 68360"/>
                      <a:gd name="connsiteY3" fmla="*/ 45196 h 47135"/>
                      <a:gd name="connsiteX4" fmla="*/ 26476 w 68360"/>
                      <a:gd name="connsiteY4" fmla="*/ 42424 h 47135"/>
                      <a:gd name="connsiteX5" fmla="*/ 19545 w 68360"/>
                      <a:gd name="connsiteY5" fmla="*/ 39099 h 47135"/>
                      <a:gd name="connsiteX6" fmla="*/ 16496 w 68360"/>
                      <a:gd name="connsiteY6" fmla="*/ 36328 h 47135"/>
                      <a:gd name="connsiteX7" fmla="*/ 17050 w 68360"/>
                      <a:gd name="connsiteY7" fmla="*/ 33003 h 47135"/>
                      <a:gd name="connsiteX8" fmla="*/ 27308 w 68360"/>
                      <a:gd name="connsiteY8" fmla="*/ 31617 h 47135"/>
                      <a:gd name="connsiteX9" fmla="*/ 30357 w 68360"/>
                      <a:gd name="connsiteY9" fmla="*/ 26075 h 47135"/>
                      <a:gd name="connsiteX10" fmla="*/ 20654 w 68360"/>
                      <a:gd name="connsiteY10" fmla="*/ 22472 h 47135"/>
                      <a:gd name="connsiteX11" fmla="*/ 10674 w 68360"/>
                      <a:gd name="connsiteY11" fmla="*/ 22195 h 47135"/>
                      <a:gd name="connsiteX12" fmla="*/ 1248 w 68360"/>
                      <a:gd name="connsiteY12" fmla="*/ 21363 h 47135"/>
                      <a:gd name="connsiteX13" fmla="*/ 416 w 68360"/>
                      <a:gd name="connsiteY13" fmla="*/ 14435 h 47135"/>
                      <a:gd name="connsiteX14" fmla="*/ 1525 w 68360"/>
                      <a:gd name="connsiteY14" fmla="*/ 10833 h 47135"/>
                      <a:gd name="connsiteX15" fmla="*/ 5683 w 68360"/>
                      <a:gd name="connsiteY15" fmla="*/ 10555 h 47135"/>
                      <a:gd name="connsiteX16" fmla="*/ 17327 w 68360"/>
                      <a:gd name="connsiteY16" fmla="*/ 6122 h 47135"/>
                      <a:gd name="connsiteX17" fmla="*/ 44496 w 68360"/>
                      <a:gd name="connsiteY17" fmla="*/ 579 h 47135"/>
                      <a:gd name="connsiteX18" fmla="*/ 67784 w 68360"/>
                      <a:gd name="connsiteY18" fmla="*/ 302 h 47135"/>
                      <a:gd name="connsiteX19" fmla="*/ 64457 w 68360"/>
                      <a:gd name="connsiteY19" fmla="*/ 13881 h 47135"/>
                      <a:gd name="connsiteX20" fmla="*/ 67784 w 68360"/>
                      <a:gd name="connsiteY20" fmla="*/ 25797 h 471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68360" h="47135">
                        <a:moveTo>
                          <a:pt x="68061" y="25797"/>
                        </a:moveTo>
                        <a:cubicBezTo>
                          <a:pt x="70833" y="29677"/>
                          <a:pt x="53645" y="31340"/>
                          <a:pt x="45882" y="31894"/>
                        </a:cubicBezTo>
                        <a:cubicBezTo>
                          <a:pt x="39229" y="32448"/>
                          <a:pt x="35625" y="43533"/>
                          <a:pt x="34793" y="47136"/>
                        </a:cubicBezTo>
                        <a:cubicBezTo>
                          <a:pt x="33407" y="46304"/>
                          <a:pt x="32021" y="45750"/>
                          <a:pt x="30912" y="45196"/>
                        </a:cubicBezTo>
                        <a:cubicBezTo>
                          <a:pt x="29525" y="44364"/>
                          <a:pt x="28139" y="43256"/>
                          <a:pt x="26476" y="42424"/>
                        </a:cubicBezTo>
                        <a:cubicBezTo>
                          <a:pt x="24258" y="41039"/>
                          <a:pt x="21763" y="40208"/>
                          <a:pt x="19545" y="39099"/>
                        </a:cubicBezTo>
                        <a:cubicBezTo>
                          <a:pt x="18436" y="38545"/>
                          <a:pt x="17327" y="37436"/>
                          <a:pt x="16496" y="36328"/>
                        </a:cubicBezTo>
                        <a:cubicBezTo>
                          <a:pt x="15109" y="34942"/>
                          <a:pt x="15387" y="34111"/>
                          <a:pt x="17050" y="33003"/>
                        </a:cubicBezTo>
                        <a:cubicBezTo>
                          <a:pt x="20099" y="30785"/>
                          <a:pt x="23981" y="32448"/>
                          <a:pt x="27308" y="31617"/>
                        </a:cubicBezTo>
                        <a:cubicBezTo>
                          <a:pt x="29803" y="31062"/>
                          <a:pt x="31466" y="28568"/>
                          <a:pt x="30357" y="26075"/>
                        </a:cubicBezTo>
                        <a:cubicBezTo>
                          <a:pt x="28416" y="21918"/>
                          <a:pt x="24535" y="22472"/>
                          <a:pt x="20654" y="22472"/>
                        </a:cubicBezTo>
                        <a:cubicBezTo>
                          <a:pt x="17327" y="22472"/>
                          <a:pt x="14000" y="22472"/>
                          <a:pt x="10674" y="22195"/>
                        </a:cubicBezTo>
                        <a:cubicBezTo>
                          <a:pt x="7624" y="22195"/>
                          <a:pt x="4020" y="23303"/>
                          <a:pt x="1248" y="21363"/>
                        </a:cubicBezTo>
                        <a:cubicBezTo>
                          <a:pt x="-693" y="19978"/>
                          <a:pt x="139" y="16652"/>
                          <a:pt x="416" y="14435"/>
                        </a:cubicBezTo>
                        <a:cubicBezTo>
                          <a:pt x="416" y="13327"/>
                          <a:pt x="416" y="11664"/>
                          <a:pt x="1525" y="10833"/>
                        </a:cubicBezTo>
                        <a:cubicBezTo>
                          <a:pt x="2634" y="10278"/>
                          <a:pt x="4574" y="10833"/>
                          <a:pt x="5683" y="10555"/>
                        </a:cubicBezTo>
                        <a:cubicBezTo>
                          <a:pt x="5683" y="10555"/>
                          <a:pt x="10674" y="8616"/>
                          <a:pt x="17327" y="6122"/>
                        </a:cubicBezTo>
                        <a:cubicBezTo>
                          <a:pt x="23981" y="3905"/>
                          <a:pt x="35625" y="1134"/>
                          <a:pt x="44496" y="579"/>
                        </a:cubicBezTo>
                        <a:cubicBezTo>
                          <a:pt x="49764" y="25"/>
                          <a:pt x="59467" y="-252"/>
                          <a:pt x="67784" y="302"/>
                        </a:cubicBezTo>
                        <a:cubicBezTo>
                          <a:pt x="69170" y="8339"/>
                          <a:pt x="67784" y="11664"/>
                          <a:pt x="64457" y="13881"/>
                        </a:cubicBezTo>
                        <a:cubicBezTo>
                          <a:pt x="61130" y="16098"/>
                          <a:pt x="65012" y="22195"/>
                          <a:pt x="67784" y="25797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823" name="Freeform 3822">
                    <a:extLst>
                      <a:ext uri="{FF2B5EF4-FFF2-40B4-BE49-F238E27FC236}">
                        <a16:creationId xmlns:a16="http://schemas.microsoft.com/office/drawing/2014/main" id="{B94AAF0E-7486-F206-1D5E-76DCC9B8419C}"/>
                      </a:ext>
                    </a:extLst>
                  </p:cNvPr>
                  <p:cNvSpPr/>
                  <p:nvPr/>
                </p:nvSpPr>
                <p:spPr>
                  <a:xfrm>
                    <a:off x="5351072" y="3813091"/>
                    <a:ext cx="3326" cy="3879"/>
                  </a:xfrm>
                  <a:custGeom>
                    <a:avLst/>
                    <a:gdLst>
                      <a:gd name="connsiteX0" fmla="*/ 3327 w 3326"/>
                      <a:gd name="connsiteY0" fmla="*/ 1940 h 3879"/>
                      <a:gd name="connsiteX1" fmla="*/ 1663 w 3326"/>
                      <a:gd name="connsiteY1" fmla="*/ 3880 h 3879"/>
                      <a:gd name="connsiteX2" fmla="*/ 0 w 3326"/>
                      <a:gd name="connsiteY2" fmla="*/ 1940 h 3879"/>
                      <a:gd name="connsiteX3" fmla="*/ 1663 w 3326"/>
                      <a:gd name="connsiteY3" fmla="*/ 0 h 3879"/>
                      <a:gd name="connsiteX4" fmla="*/ 3327 w 3326"/>
                      <a:gd name="connsiteY4" fmla="*/ 1940 h 3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26" h="3879">
                        <a:moveTo>
                          <a:pt x="3327" y="1940"/>
                        </a:moveTo>
                        <a:cubicBezTo>
                          <a:pt x="3327" y="3048"/>
                          <a:pt x="2495" y="3880"/>
                          <a:pt x="1663" y="3880"/>
                        </a:cubicBezTo>
                        <a:cubicBezTo>
                          <a:pt x="831" y="3880"/>
                          <a:pt x="0" y="3048"/>
                          <a:pt x="0" y="1940"/>
                        </a:cubicBezTo>
                        <a:cubicBezTo>
                          <a:pt x="0" y="832"/>
                          <a:pt x="831" y="0"/>
                          <a:pt x="1663" y="0"/>
                        </a:cubicBezTo>
                        <a:cubicBezTo>
                          <a:pt x="2495" y="0"/>
                          <a:pt x="3327" y="832"/>
                          <a:pt x="3327" y="1940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824" name="Freeform 3823">
                    <a:extLst>
                      <a:ext uri="{FF2B5EF4-FFF2-40B4-BE49-F238E27FC236}">
                        <a16:creationId xmlns:a16="http://schemas.microsoft.com/office/drawing/2014/main" id="{107792D9-30B5-E39F-6256-B56B49330BB0}"/>
                      </a:ext>
                    </a:extLst>
                  </p:cNvPr>
                  <p:cNvSpPr/>
                  <p:nvPr/>
                </p:nvSpPr>
                <p:spPr>
                  <a:xfrm>
                    <a:off x="5369924" y="3823622"/>
                    <a:ext cx="3881" cy="7205"/>
                  </a:xfrm>
                  <a:custGeom>
                    <a:avLst/>
                    <a:gdLst>
                      <a:gd name="connsiteX0" fmla="*/ 3881 w 3881"/>
                      <a:gd name="connsiteY0" fmla="*/ 3602 h 7205"/>
                      <a:gd name="connsiteX1" fmla="*/ 1941 w 3881"/>
                      <a:gd name="connsiteY1" fmla="*/ 7205 h 7205"/>
                      <a:gd name="connsiteX2" fmla="*/ 0 w 3881"/>
                      <a:gd name="connsiteY2" fmla="*/ 3602 h 7205"/>
                      <a:gd name="connsiteX3" fmla="*/ 1941 w 3881"/>
                      <a:gd name="connsiteY3" fmla="*/ 0 h 7205"/>
                      <a:gd name="connsiteX4" fmla="*/ 3881 w 3881"/>
                      <a:gd name="connsiteY4" fmla="*/ 3602 h 7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81" h="7205">
                        <a:moveTo>
                          <a:pt x="3881" y="3602"/>
                        </a:moveTo>
                        <a:cubicBezTo>
                          <a:pt x="3881" y="5542"/>
                          <a:pt x="3050" y="7205"/>
                          <a:pt x="1941" y="7205"/>
                        </a:cubicBezTo>
                        <a:cubicBezTo>
                          <a:pt x="832" y="7205"/>
                          <a:pt x="0" y="5542"/>
                          <a:pt x="0" y="3602"/>
                        </a:cubicBezTo>
                        <a:cubicBezTo>
                          <a:pt x="0" y="1663"/>
                          <a:pt x="832" y="0"/>
                          <a:pt x="1941" y="0"/>
                        </a:cubicBezTo>
                        <a:cubicBezTo>
                          <a:pt x="3050" y="0"/>
                          <a:pt x="3881" y="1663"/>
                          <a:pt x="3881" y="3602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825" name="Freeform 3824">
                    <a:extLst>
                      <a:ext uri="{FF2B5EF4-FFF2-40B4-BE49-F238E27FC236}">
                        <a16:creationId xmlns:a16="http://schemas.microsoft.com/office/drawing/2014/main" id="{CCCA2096-91C8-A2BD-68A8-170885296939}"/>
                      </a:ext>
                    </a:extLst>
                  </p:cNvPr>
                  <p:cNvSpPr/>
                  <p:nvPr/>
                </p:nvSpPr>
                <p:spPr>
                  <a:xfrm>
                    <a:off x="5343309" y="3805054"/>
                    <a:ext cx="6099" cy="4988"/>
                  </a:xfrm>
                  <a:custGeom>
                    <a:avLst/>
                    <a:gdLst>
                      <a:gd name="connsiteX0" fmla="*/ 6099 w 6099"/>
                      <a:gd name="connsiteY0" fmla="*/ 2494 h 4988"/>
                      <a:gd name="connsiteX1" fmla="*/ 3050 w 6099"/>
                      <a:gd name="connsiteY1" fmla="*/ 4988 h 4988"/>
                      <a:gd name="connsiteX2" fmla="*/ 0 w 6099"/>
                      <a:gd name="connsiteY2" fmla="*/ 2494 h 4988"/>
                      <a:gd name="connsiteX3" fmla="*/ 3050 w 6099"/>
                      <a:gd name="connsiteY3" fmla="*/ 0 h 4988"/>
                      <a:gd name="connsiteX4" fmla="*/ 6099 w 6099"/>
                      <a:gd name="connsiteY4" fmla="*/ 2494 h 49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099" h="4988">
                        <a:moveTo>
                          <a:pt x="6099" y="2494"/>
                        </a:moveTo>
                        <a:cubicBezTo>
                          <a:pt x="6099" y="3880"/>
                          <a:pt x="4713" y="4988"/>
                          <a:pt x="3050" y="4988"/>
                        </a:cubicBezTo>
                        <a:cubicBezTo>
                          <a:pt x="1386" y="4988"/>
                          <a:pt x="0" y="3880"/>
                          <a:pt x="0" y="2494"/>
                        </a:cubicBezTo>
                        <a:cubicBezTo>
                          <a:pt x="0" y="1109"/>
                          <a:pt x="1386" y="0"/>
                          <a:pt x="3050" y="0"/>
                        </a:cubicBezTo>
                        <a:cubicBezTo>
                          <a:pt x="4713" y="0"/>
                          <a:pt x="6099" y="1109"/>
                          <a:pt x="6099" y="2494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826" name="Freeform 3825">
                    <a:extLst>
                      <a:ext uri="{FF2B5EF4-FFF2-40B4-BE49-F238E27FC236}">
                        <a16:creationId xmlns:a16="http://schemas.microsoft.com/office/drawing/2014/main" id="{35BD0A15-D912-F4E5-3E03-6FA5BB4F5440}"/>
                      </a:ext>
                    </a:extLst>
                  </p:cNvPr>
                  <p:cNvSpPr/>
                  <p:nvPr/>
                </p:nvSpPr>
                <p:spPr>
                  <a:xfrm>
                    <a:off x="5329725" y="3805054"/>
                    <a:ext cx="8871" cy="4988"/>
                  </a:xfrm>
                  <a:custGeom>
                    <a:avLst/>
                    <a:gdLst>
                      <a:gd name="connsiteX0" fmla="*/ 8872 w 8871"/>
                      <a:gd name="connsiteY0" fmla="*/ 2494 h 4988"/>
                      <a:gd name="connsiteX1" fmla="*/ 4436 w 8871"/>
                      <a:gd name="connsiteY1" fmla="*/ 4988 h 4988"/>
                      <a:gd name="connsiteX2" fmla="*/ 0 w 8871"/>
                      <a:gd name="connsiteY2" fmla="*/ 2494 h 4988"/>
                      <a:gd name="connsiteX3" fmla="*/ 4436 w 8871"/>
                      <a:gd name="connsiteY3" fmla="*/ 0 h 4988"/>
                      <a:gd name="connsiteX4" fmla="*/ 8872 w 8871"/>
                      <a:gd name="connsiteY4" fmla="*/ 2494 h 49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71" h="4988">
                        <a:moveTo>
                          <a:pt x="8872" y="2494"/>
                        </a:moveTo>
                        <a:cubicBezTo>
                          <a:pt x="8872" y="3880"/>
                          <a:pt x="6931" y="4988"/>
                          <a:pt x="4436" y="4988"/>
                        </a:cubicBezTo>
                        <a:cubicBezTo>
                          <a:pt x="1941" y="4988"/>
                          <a:pt x="0" y="3880"/>
                          <a:pt x="0" y="2494"/>
                        </a:cubicBezTo>
                        <a:cubicBezTo>
                          <a:pt x="0" y="1109"/>
                          <a:pt x="1941" y="0"/>
                          <a:pt x="4436" y="0"/>
                        </a:cubicBezTo>
                        <a:cubicBezTo>
                          <a:pt x="6931" y="0"/>
                          <a:pt x="8872" y="1109"/>
                          <a:pt x="8872" y="2494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827" name="Freeform 3826">
                    <a:extLst>
                      <a:ext uri="{FF2B5EF4-FFF2-40B4-BE49-F238E27FC236}">
                        <a16:creationId xmlns:a16="http://schemas.microsoft.com/office/drawing/2014/main" id="{C7D3E252-4276-C376-7333-BE8E5E5C3C88}"/>
                      </a:ext>
                    </a:extLst>
                  </p:cNvPr>
                  <p:cNvSpPr/>
                  <p:nvPr/>
                </p:nvSpPr>
                <p:spPr>
                  <a:xfrm>
                    <a:off x="5337765" y="3813922"/>
                    <a:ext cx="11089" cy="7205"/>
                  </a:xfrm>
                  <a:custGeom>
                    <a:avLst/>
                    <a:gdLst>
                      <a:gd name="connsiteX0" fmla="*/ 11089 w 11089"/>
                      <a:gd name="connsiteY0" fmla="*/ 3602 h 7205"/>
                      <a:gd name="connsiteX1" fmla="*/ 5545 w 11089"/>
                      <a:gd name="connsiteY1" fmla="*/ 7205 h 7205"/>
                      <a:gd name="connsiteX2" fmla="*/ 0 w 11089"/>
                      <a:gd name="connsiteY2" fmla="*/ 3602 h 7205"/>
                      <a:gd name="connsiteX3" fmla="*/ 5545 w 11089"/>
                      <a:gd name="connsiteY3" fmla="*/ 0 h 7205"/>
                      <a:gd name="connsiteX4" fmla="*/ 11089 w 11089"/>
                      <a:gd name="connsiteY4" fmla="*/ 3602 h 7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089" h="7205">
                        <a:moveTo>
                          <a:pt x="11089" y="3602"/>
                        </a:moveTo>
                        <a:cubicBezTo>
                          <a:pt x="11089" y="5542"/>
                          <a:pt x="8594" y="7205"/>
                          <a:pt x="5545" y="7205"/>
                        </a:cubicBezTo>
                        <a:cubicBezTo>
                          <a:pt x="2495" y="7205"/>
                          <a:pt x="0" y="5542"/>
                          <a:pt x="0" y="3602"/>
                        </a:cubicBezTo>
                        <a:cubicBezTo>
                          <a:pt x="0" y="1663"/>
                          <a:pt x="2495" y="0"/>
                          <a:pt x="5545" y="0"/>
                        </a:cubicBezTo>
                        <a:cubicBezTo>
                          <a:pt x="8594" y="0"/>
                          <a:pt x="11089" y="1663"/>
                          <a:pt x="11089" y="3602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sp>
              <p:nvSpPr>
                <p:cNvPr id="3731" name="Freeform 3730">
                  <a:extLst>
                    <a:ext uri="{FF2B5EF4-FFF2-40B4-BE49-F238E27FC236}">
                      <a16:creationId xmlns:a16="http://schemas.microsoft.com/office/drawing/2014/main" id="{75C6D338-95AF-7638-6350-04BB660600F3}"/>
                    </a:ext>
                  </a:extLst>
                </p:cNvPr>
                <p:cNvSpPr/>
                <p:nvPr/>
              </p:nvSpPr>
              <p:spPr>
                <a:xfrm>
                  <a:off x="6511154" y="4916175"/>
                  <a:ext cx="63932" cy="58529"/>
                </a:xfrm>
                <a:custGeom>
                  <a:avLst/>
                  <a:gdLst>
                    <a:gd name="connsiteX0" fmla="*/ 63629 w 63932"/>
                    <a:gd name="connsiteY0" fmla="*/ 19537 h 58529"/>
                    <a:gd name="connsiteX1" fmla="*/ 60025 w 63932"/>
                    <a:gd name="connsiteY1" fmla="*/ 27573 h 58529"/>
                    <a:gd name="connsiteX2" fmla="*/ 55312 w 63932"/>
                    <a:gd name="connsiteY2" fmla="*/ 36442 h 58529"/>
                    <a:gd name="connsiteX3" fmla="*/ 51153 w 63932"/>
                    <a:gd name="connsiteY3" fmla="*/ 42261 h 58529"/>
                    <a:gd name="connsiteX4" fmla="*/ 43668 w 63932"/>
                    <a:gd name="connsiteY4" fmla="*/ 43924 h 58529"/>
                    <a:gd name="connsiteX5" fmla="*/ 35074 w 63932"/>
                    <a:gd name="connsiteY5" fmla="*/ 45863 h 58529"/>
                    <a:gd name="connsiteX6" fmla="*/ 30361 w 63932"/>
                    <a:gd name="connsiteY6" fmla="*/ 52514 h 58529"/>
                    <a:gd name="connsiteX7" fmla="*/ 25370 w 63932"/>
                    <a:gd name="connsiteY7" fmla="*/ 58057 h 58529"/>
                    <a:gd name="connsiteX8" fmla="*/ 16777 w 63932"/>
                    <a:gd name="connsiteY8" fmla="*/ 55840 h 58529"/>
                    <a:gd name="connsiteX9" fmla="*/ 10123 w 63932"/>
                    <a:gd name="connsiteY9" fmla="*/ 48912 h 58529"/>
                    <a:gd name="connsiteX10" fmla="*/ 4578 w 63932"/>
                    <a:gd name="connsiteY10" fmla="*/ 41984 h 58529"/>
                    <a:gd name="connsiteX11" fmla="*/ 419 w 63932"/>
                    <a:gd name="connsiteY11" fmla="*/ 35887 h 58529"/>
                    <a:gd name="connsiteX12" fmla="*/ 6519 w 63932"/>
                    <a:gd name="connsiteY12" fmla="*/ 22863 h 58529"/>
                    <a:gd name="connsiteX13" fmla="*/ 17331 w 63932"/>
                    <a:gd name="connsiteY13" fmla="*/ 8175 h 58529"/>
                    <a:gd name="connsiteX14" fmla="*/ 36460 w 63932"/>
                    <a:gd name="connsiteY14" fmla="*/ 138 h 58529"/>
                    <a:gd name="connsiteX15" fmla="*/ 51708 w 63932"/>
                    <a:gd name="connsiteY15" fmla="*/ 5681 h 58529"/>
                    <a:gd name="connsiteX16" fmla="*/ 60302 w 63932"/>
                    <a:gd name="connsiteY16" fmla="*/ 12332 h 58529"/>
                    <a:gd name="connsiteX17" fmla="*/ 63906 w 63932"/>
                    <a:gd name="connsiteY17" fmla="*/ 19260 h 58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63932" h="58529">
                      <a:moveTo>
                        <a:pt x="63629" y="19537"/>
                      </a:moveTo>
                      <a:cubicBezTo>
                        <a:pt x="63629" y="22308"/>
                        <a:pt x="61411" y="25079"/>
                        <a:pt x="60025" y="27573"/>
                      </a:cubicBezTo>
                      <a:cubicBezTo>
                        <a:pt x="58362" y="30345"/>
                        <a:pt x="56976" y="33393"/>
                        <a:pt x="55312" y="36442"/>
                      </a:cubicBezTo>
                      <a:cubicBezTo>
                        <a:pt x="54203" y="38658"/>
                        <a:pt x="53371" y="41153"/>
                        <a:pt x="51153" y="42261"/>
                      </a:cubicBezTo>
                      <a:cubicBezTo>
                        <a:pt x="48935" y="43647"/>
                        <a:pt x="46163" y="43647"/>
                        <a:pt x="43668" y="43924"/>
                      </a:cubicBezTo>
                      <a:cubicBezTo>
                        <a:pt x="40618" y="43924"/>
                        <a:pt x="37569" y="44478"/>
                        <a:pt x="35074" y="45863"/>
                      </a:cubicBezTo>
                      <a:cubicBezTo>
                        <a:pt x="32579" y="47249"/>
                        <a:pt x="30915" y="49743"/>
                        <a:pt x="30361" y="52514"/>
                      </a:cubicBezTo>
                      <a:cubicBezTo>
                        <a:pt x="29807" y="55563"/>
                        <a:pt x="28143" y="56671"/>
                        <a:pt x="25370" y="58057"/>
                      </a:cubicBezTo>
                      <a:cubicBezTo>
                        <a:pt x="22598" y="59443"/>
                        <a:pt x="18995" y="57503"/>
                        <a:pt x="16777" y="55840"/>
                      </a:cubicBezTo>
                      <a:cubicBezTo>
                        <a:pt x="14281" y="54177"/>
                        <a:pt x="12064" y="51406"/>
                        <a:pt x="10123" y="48912"/>
                      </a:cubicBezTo>
                      <a:cubicBezTo>
                        <a:pt x="8460" y="46695"/>
                        <a:pt x="6519" y="44201"/>
                        <a:pt x="4578" y="41984"/>
                      </a:cubicBezTo>
                      <a:cubicBezTo>
                        <a:pt x="2915" y="40044"/>
                        <a:pt x="1251" y="38381"/>
                        <a:pt x="419" y="35887"/>
                      </a:cubicBezTo>
                      <a:cubicBezTo>
                        <a:pt x="-1521" y="31176"/>
                        <a:pt x="3747" y="26465"/>
                        <a:pt x="6519" y="22863"/>
                      </a:cubicBezTo>
                      <a:cubicBezTo>
                        <a:pt x="10123" y="18151"/>
                        <a:pt x="12618" y="12332"/>
                        <a:pt x="17331" y="8175"/>
                      </a:cubicBezTo>
                      <a:cubicBezTo>
                        <a:pt x="22321" y="3741"/>
                        <a:pt x="29807" y="970"/>
                        <a:pt x="36460" y="138"/>
                      </a:cubicBezTo>
                      <a:cubicBezTo>
                        <a:pt x="42560" y="-693"/>
                        <a:pt x="46718" y="2355"/>
                        <a:pt x="51708" y="5681"/>
                      </a:cubicBezTo>
                      <a:cubicBezTo>
                        <a:pt x="54758" y="7898"/>
                        <a:pt x="57807" y="9838"/>
                        <a:pt x="60302" y="12332"/>
                      </a:cubicBezTo>
                      <a:cubicBezTo>
                        <a:pt x="62243" y="14272"/>
                        <a:pt x="64183" y="16489"/>
                        <a:pt x="63906" y="1926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732" name="Freeform 3731">
                  <a:extLst>
                    <a:ext uri="{FF2B5EF4-FFF2-40B4-BE49-F238E27FC236}">
                      <a16:creationId xmlns:a16="http://schemas.microsoft.com/office/drawing/2014/main" id="{13BB1B5C-4BBA-D33B-DE78-2F6A91AF7E09}"/>
                    </a:ext>
                  </a:extLst>
                </p:cNvPr>
                <p:cNvSpPr/>
                <p:nvPr/>
              </p:nvSpPr>
              <p:spPr>
                <a:xfrm>
                  <a:off x="6610528" y="4830683"/>
                  <a:ext cx="36890" cy="44339"/>
                </a:xfrm>
                <a:custGeom>
                  <a:avLst/>
                  <a:gdLst>
                    <a:gd name="connsiteX0" fmla="*/ 34396 w 36890"/>
                    <a:gd name="connsiteY0" fmla="*/ 27158 h 44339"/>
                    <a:gd name="connsiteX1" fmla="*/ 34396 w 36890"/>
                    <a:gd name="connsiteY1" fmla="*/ 31592 h 44339"/>
                    <a:gd name="connsiteX2" fmla="*/ 34396 w 36890"/>
                    <a:gd name="connsiteY2" fmla="*/ 33532 h 44339"/>
                    <a:gd name="connsiteX3" fmla="*/ 31346 w 36890"/>
                    <a:gd name="connsiteY3" fmla="*/ 43231 h 44339"/>
                    <a:gd name="connsiteX4" fmla="*/ 26079 w 36890"/>
                    <a:gd name="connsiteY4" fmla="*/ 43785 h 44339"/>
                    <a:gd name="connsiteX5" fmla="*/ 20812 w 36890"/>
                    <a:gd name="connsiteY5" fmla="*/ 44340 h 44339"/>
                    <a:gd name="connsiteX6" fmla="*/ 15821 w 36890"/>
                    <a:gd name="connsiteY6" fmla="*/ 43231 h 44339"/>
                    <a:gd name="connsiteX7" fmla="*/ 12217 w 36890"/>
                    <a:gd name="connsiteY7" fmla="*/ 40183 h 44339"/>
                    <a:gd name="connsiteX8" fmla="*/ 8336 w 36890"/>
                    <a:gd name="connsiteY8" fmla="*/ 36857 h 44339"/>
                    <a:gd name="connsiteX9" fmla="*/ 5009 w 36890"/>
                    <a:gd name="connsiteY9" fmla="*/ 32423 h 44339"/>
                    <a:gd name="connsiteX10" fmla="*/ 19 w 36890"/>
                    <a:gd name="connsiteY10" fmla="*/ 23278 h 44339"/>
                    <a:gd name="connsiteX11" fmla="*/ 8613 w 36890"/>
                    <a:gd name="connsiteY11" fmla="*/ 10530 h 44339"/>
                    <a:gd name="connsiteX12" fmla="*/ 14435 w 36890"/>
                    <a:gd name="connsiteY12" fmla="*/ 4157 h 44339"/>
                    <a:gd name="connsiteX13" fmla="*/ 18039 w 36890"/>
                    <a:gd name="connsiteY13" fmla="*/ 0 h 44339"/>
                    <a:gd name="connsiteX14" fmla="*/ 23307 w 36890"/>
                    <a:gd name="connsiteY14" fmla="*/ 5265 h 44339"/>
                    <a:gd name="connsiteX15" fmla="*/ 29406 w 36890"/>
                    <a:gd name="connsiteY15" fmla="*/ 7205 h 44339"/>
                    <a:gd name="connsiteX16" fmla="*/ 34950 w 36890"/>
                    <a:gd name="connsiteY16" fmla="*/ 9699 h 44339"/>
                    <a:gd name="connsiteX17" fmla="*/ 36614 w 36890"/>
                    <a:gd name="connsiteY17" fmla="*/ 12470 h 44339"/>
                    <a:gd name="connsiteX18" fmla="*/ 36891 w 36890"/>
                    <a:gd name="connsiteY18" fmla="*/ 17458 h 44339"/>
                    <a:gd name="connsiteX19" fmla="*/ 36060 w 36890"/>
                    <a:gd name="connsiteY19" fmla="*/ 21338 h 44339"/>
                    <a:gd name="connsiteX20" fmla="*/ 34396 w 36890"/>
                    <a:gd name="connsiteY20" fmla="*/ 26881 h 443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36890" h="44339">
                      <a:moveTo>
                        <a:pt x="34396" y="27158"/>
                      </a:moveTo>
                      <a:cubicBezTo>
                        <a:pt x="34396" y="28820"/>
                        <a:pt x="34396" y="30206"/>
                        <a:pt x="34396" y="31592"/>
                      </a:cubicBezTo>
                      <a:cubicBezTo>
                        <a:pt x="34396" y="32146"/>
                        <a:pt x="34396" y="32977"/>
                        <a:pt x="34396" y="33532"/>
                      </a:cubicBezTo>
                      <a:cubicBezTo>
                        <a:pt x="34396" y="37134"/>
                        <a:pt x="35228" y="41014"/>
                        <a:pt x="31346" y="43231"/>
                      </a:cubicBezTo>
                      <a:cubicBezTo>
                        <a:pt x="29683" y="44340"/>
                        <a:pt x="27743" y="43785"/>
                        <a:pt x="26079" y="43785"/>
                      </a:cubicBezTo>
                      <a:cubicBezTo>
                        <a:pt x="24139" y="43785"/>
                        <a:pt x="22475" y="44340"/>
                        <a:pt x="20812" y="44340"/>
                      </a:cubicBezTo>
                      <a:cubicBezTo>
                        <a:pt x="19148" y="44340"/>
                        <a:pt x="17208" y="44062"/>
                        <a:pt x="15821" y="43231"/>
                      </a:cubicBezTo>
                      <a:cubicBezTo>
                        <a:pt x="14435" y="42676"/>
                        <a:pt x="13326" y="41291"/>
                        <a:pt x="12217" y="40183"/>
                      </a:cubicBezTo>
                      <a:cubicBezTo>
                        <a:pt x="10831" y="39074"/>
                        <a:pt x="9445" y="38243"/>
                        <a:pt x="8336" y="36857"/>
                      </a:cubicBezTo>
                      <a:cubicBezTo>
                        <a:pt x="7227" y="35471"/>
                        <a:pt x="6118" y="33809"/>
                        <a:pt x="5009" y="32423"/>
                      </a:cubicBezTo>
                      <a:cubicBezTo>
                        <a:pt x="2514" y="29929"/>
                        <a:pt x="-258" y="27158"/>
                        <a:pt x="19" y="23278"/>
                      </a:cubicBezTo>
                      <a:cubicBezTo>
                        <a:pt x="19" y="18290"/>
                        <a:pt x="5564" y="13579"/>
                        <a:pt x="8613" y="10530"/>
                      </a:cubicBezTo>
                      <a:cubicBezTo>
                        <a:pt x="10554" y="8591"/>
                        <a:pt x="12772" y="6651"/>
                        <a:pt x="14435" y="4157"/>
                      </a:cubicBezTo>
                      <a:cubicBezTo>
                        <a:pt x="15267" y="2771"/>
                        <a:pt x="16098" y="0"/>
                        <a:pt x="18039" y="0"/>
                      </a:cubicBezTo>
                      <a:cubicBezTo>
                        <a:pt x="20257" y="0"/>
                        <a:pt x="21643" y="3879"/>
                        <a:pt x="23307" y="5265"/>
                      </a:cubicBezTo>
                      <a:cubicBezTo>
                        <a:pt x="25247" y="6928"/>
                        <a:pt x="27188" y="6651"/>
                        <a:pt x="29406" y="7205"/>
                      </a:cubicBezTo>
                      <a:cubicBezTo>
                        <a:pt x="31346" y="7482"/>
                        <a:pt x="33287" y="8591"/>
                        <a:pt x="34950" y="9699"/>
                      </a:cubicBezTo>
                      <a:cubicBezTo>
                        <a:pt x="36060" y="10530"/>
                        <a:pt x="36614" y="11085"/>
                        <a:pt x="36614" y="12470"/>
                      </a:cubicBezTo>
                      <a:cubicBezTo>
                        <a:pt x="36614" y="14133"/>
                        <a:pt x="36891" y="15796"/>
                        <a:pt x="36891" y="17458"/>
                      </a:cubicBezTo>
                      <a:cubicBezTo>
                        <a:pt x="36891" y="18567"/>
                        <a:pt x="36337" y="19953"/>
                        <a:pt x="36060" y="21338"/>
                      </a:cubicBezTo>
                      <a:cubicBezTo>
                        <a:pt x="35505" y="23278"/>
                        <a:pt x="34674" y="24941"/>
                        <a:pt x="34396" y="26881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733" name="Freeform 3732">
                  <a:extLst>
                    <a:ext uri="{FF2B5EF4-FFF2-40B4-BE49-F238E27FC236}">
                      <a16:creationId xmlns:a16="http://schemas.microsoft.com/office/drawing/2014/main" id="{EFC65142-CE7F-32CE-A4CE-A5B18D68302C}"/>
                    </a:ext>
                  </a:extLst>
                </p:cNvPr>
                <p:cNvSpPr/>
                <p:nvPr/>
              </p:nvSpPr>
              <p:spPr>
                <a:xfrm>
                  <a:off x="6319174" y="4604551"/>
                  <a:ext cx="250065" cy="257834"/>
                </a:xfrm>
                <a:custGeom>
                  <a:avLst/>
                  <a:gdLst>
                    <a:gd name="connsiteX0" fmla="*/ 250065 w 250065"/>
                    <a:gd name="connsiteY0" fmla="*/ 125536 h 257834"/>
                    <a:gd name="connsiteX1" fmla="*/ 245630 w 250065"/>
                    <a:gd name="connsiteY1" fmla="*/ 129970 h 257834"/>
                    <a:gd name="connsiteX2" fmla="*/ 228718 w 250065"/>
                    <a:gd name="connsiteY2" fmla="*/ 136621 h 257834"/>
                    <a:gd name="connsiteX3" fmla="*/ 213193 w 250065"/>
                    <a:gd name="connsiteY3" fmla="*/ 150200 h 257834"/>
                    <a:gd name="connsiteX4" fmla="*/ 193510 w 250065"/>
                    <a:gd name="connsiteY4" fmla="*/ 165996 h 257834"/>
                    <a:gd name="connsiteX5" fmla="*/ 186301 w 250065"/>
                    <a:gd name="connsiteY5" fmla="*/ 181515 h 257834"/>
                    <a:gd name="connsiteX6" fmla="*/ 163568 w 250065"/>
                    <a:gd name="connsiteY6" fmla="*/ 196757 h 257834"/>
                    <a:gd name="connsiteX7" fmla="*/ 153311 w 250065"/>
                    <a:gd name="connsiteY7" fmla="*/ 215601 h 257834"/>
                    <a:gd name="connsiteX8" fmla="*/ 126419 w 250065"/>
                    <a:gd name="connsiteY8" fmla="*/ 229457 h 257834"/>
                    <a:gd name="connsiteX9" fmla="*/ 88992 w 250065"/>
                    <a:gd name="connsiteY9" fmla="*/ 213107 h 257834"/>
                    <a:gd name="connsiteX10" fmla="*/ 74853 w 250065"/>
                    <a:gd name="connsiteY10" fmla="*/ 230289 h 257834"/>
                    <a:gd name="connsiteX11" fmla="*/ 54615 w 250065"/>
                    <a:gd name="connsiteY11" fmla="*/ 251904 h 257834"/>
                    <a:gd name="connsiteX12" fmla="*/ 22179 w 250065"/>
                    <a:gd name="connsiteY12" fmla="*/ 256892 h 257834"/>
                    <a:gd name="connsiteX13" fmla="*/ 18575 w 250065"/>
                    <a:gd name="connsiteY13" fmla="*/ 247747 h 257834"/>
                    <a:gd name="connsiteX14" fmla="*/ 22179 w 250065"/>
                    <a:gd name="connsiteY14" fmla="*/ 230843 h 257834"/>
                    <a:gd name="connsiteX15" fmla="*/ 0 w 250065"/>
                    <a:gd name="connsiteY15" fmla="*/ 197588 h 257834"/>
                    <a:gd name="connsiteX16" fmla="*/ 0 w 250065"/>
                    <a:gd name="connsiteY16" fmla="*/ 118608 h 257834"/>
                    <a:gd name="connsiteX17" fmla="*/ 28278 w 250065"/>
                    <a:gd name="connsiteY17" fmla="*/ 118608 h 257834"/>
                    <a:gd name="connsiteX18" fmla="*/ 28278 w 250065"/>
                    <a:gd name="connsiteY18" fmla="*/ 13856 h 257834"/>
                    <a:gd name="connsiteX19" fmla="*/ 90379 w 250065"/>
                    <a:gd name="connsiteY19" fmla="*/ 9977 h 257834"/>
                    <a:gd name="connsiteX20" fmla="*/ 100913 w 250065"/>
                    <a:gd name="connsiteY20" fmla="*/ 19399 h 257834"/>
                    <a:gd name="connsiteX21" fmla="*/ 122261 w 250065"/>
                    <a:gd name="connsiteY21" fmla="*/ 5820 h 257834"/>
                    <a:gd name="connsiteX22" fmla="*/ 139449 w 250065"/>
                    <a:gd name="connsiteY22" fmla="*/ 0 h 257834"/>
                    <a:gd name="connsiteX23" fmla="*/ 152756 w 250065"/>
                    <a:gd name="connsiteY23" fmla="*/ 17182 h 257834"/>
                    <a:gd name="connsiteX24" fmla="*/ 168281 w 250065"/>
                    <a:gd name="connsiteY24" fmla="*/ 49328 h 257834"/>
                    <a:gd name="connsiteX25" fmla="*/ 192400 w 250065"/>
                    <a:gd name="connsiteY25" fmla="*/ 65678 h 257834"/>
                    <a:gd name="connsiteX26" fmla="*/ 197391 w 250065"/>
                    <a:gd name="connsiteY26" fmla="*/ 75100 h 257834"/>
                    <a:gd name="connsiteX27" fmla="*/ 205431 w 250065"/>
                    <a:gd name="connsiteY27" fmla="*/ 77317 h 257834"/>
                    <a:gd name="connsiteX28" fmla="*/ 216243 w 250065"/>
                    <a:gd name="connsiteY28" fmla="*/ 103367 h 257834"/>
                    <a:gd name="connsiteX29" fmla="*/ 240916 w 250065"/>
                    <a:gd name="connsiteY29" fmla="*/ 112789 h 257834"/>
                    <a:gd name="connsiteX30" fmla="*/ 250065 w 250065"/>
                    <a:gd name="connsiteY30" fmla="*/ 125259 h 2578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250065" h="257834">
                      <a:moveTo>
                        <a:pt x="250065" y="125536"/>
                      </a:moveTo>
                      <a:cubicBezTo>
                        <a:pt x="248679" y="126368"/>
                        <a:pt x="247570" y="127753"/>
                        <a:pt x="245630" y="129970"/>
                      </a:cubicBezTo>
                      <a:cubicBezTo>
                        <a:pt x="240916" y="134959"/>
                        <a:pt x="238144" y="134959"/>
                        <a:pt x="228718" y="136621"/>
                      </a:cubicBezTo>
                      <a:cubicBezTo>
                        <a:pt x="219293" y="138284"/>
                        <a:pt x="219293" y="144103"/>
                        <a:pt x="213193" y="150200"/>
                      </a:cubicBezTo>
                      <a:cubicBezTo>
                        <a:pt x="206817" y="156297"/>
                        <a:pt x="199331" y="162671"/>
                        <a:pt x="193510" y="165996"/>
                      </a:cubicBezTo>
                      <a:cubicBezTo>
                        <a:pt x="187687" y="169322"/>
                        <a:pt x="186856" y="173479"/>
                        <a:pt x="186301" y="181515"/>
                      </a:cubicBezTo>
                      <a:cubicBezTo>
                        <a:pt x="185747" y="189551"/>
                        <a:pt x="169113" y="196479"/>
                        <a:pt x="163568" y="196757"/>
                      </a:cubicBezTo>
                      <a:cubicBezTo>
                        <a:pt x="158301" y="197311"/>
                        <a:pt x="155805" y="203130"/>
                        <a:pt x="153311" y="215601"/>
                      </a:cubicBezTo>
                      <a:cubicBezTo>
                        <a:pt x="150815" y="228071"/>
                        <a:pt x="132518" y="229457"/>
                        <a:pt x="126419" y="229457"/>
                      </a:cubicBezTo>
                      <a:cubicBezTo>
                        <a:pt x="120319" y="229457"/>
                        <a:pt x="98141" y="217541"/>
                        <a:pt x="88992" y="213107"/>
                      </a:cubicBezTo>
                      <a:cubicBezTo>
                        <a:pt x="79566" y="208673"/>
                        <a:pt x="77071" y="222806"/>
                        <a:pt x="74853" y="230289"/>
                      </a:cubicBezTo>
                      <a:cubicBezTo>
                        <a:pt x="72635" y="237771"/>
                        <a:pt x="66814" y="242759"/>
                        <a:pt x="54615" y="251904"/>
                      </a:cubicBezTo>
                      <a:cubicBezTo>
                        <a:pt x="42139" y="261049"/>
                        <a:pt x="26060" y="256892"/>
                        <a:pt x="22179" y="256892"/>
                      </a:cubicBezTo>
                      <a:cubicBezTo>
                        <a:pt x="18575" y="256892"/>
                        <a:pt x="18298" y="251904"/>
                        <a:pt x="18575" y="247747"/>
                      </a:cubicBezTo>
                      <a:cubicBezTo>
                        <a:pt x="18575" y="243867"/>
                        <a:pt x="21070" y="239710"/>
                        <a:pt x="22179" y="230843"/>
                      </a:cubicBezTo>
                      <a:cubicBezTo>
                        <a:pt x="23011" y="223915"/>
                        <a:pt x="6099" y="204516"/>
                        <a:pt x="0" y="197588"/>
                      </a:cubicBezTo>
                      <a:lnTo>
                        <a:pt x="0" y="118608"/>
                      </a:lnTo>
                      <a:lnTo>
                        <a:pt x="28278" y="118608"/>
                      </a:lnTo>
                      <a:lnTo>
                        <a:pt x="28278" y="13856"/>
                      </a:lnTo>
                      <a:cubicBezTo>
                        <a:pt x="28278" y="13856"/>
                        <a:pt x="87606" y="6097"/>
                        <a:pt x="90379" y="9977"/>
                      </a:cubicBezTo>
                      <a:cubicBezTo>
                        <a:pt x="92873" y="13856"/>
                        <a:pt x="95368" y="23833"/>
                        <a:pt x="100913" y="19399"/>
                      </a:cubicBezTo>
                      <a:cubicBezTo>
                        <a:pt x="106458" y="14965"/>
                        <a:pt x="112557" y="7205"/>
                        <a:pt x="122261" y="5820"/>
                      </a:cubicBezTo>
                      <a:cubicBezTo>
                        <a:pt x="130300" y="4711"/>
                        <a:pt x="140835" y="3326"/>
                        <a:pt x="139449" y="0"/>
                      </a:cubicBezTo>
                      <a:cubicBezTo>
                        <a:pt x="140003" y="554"/>
                        <a:pt x="148875" y="11085"/>
                        <a:pt x="152756" y="17182"/>
                      </a:cubicBezTo>
                      <a:cubicBezTo>
                        <a:pt x="156637" y="23555"/>
                        <a:pt x="163846" y="40737"/>
                        <a:pt x="168281" y="49328"/>
                      </a:cubicBezTo>
                      <a:cubicBezTo>
                        <a:pt x="172994" y="57919"/>
                        <a:pt x="187687" y="64570"/>
                        <a:pt x="192400" y="65678"/>
                      </a:cubicBezTo>
                      <a:cubicBezTo>
                        <a:pt x="197391" y="66509"/>
                        <a:pt x="196282" y="69280"/>
                        <a:pt x="197391" y="75100"/>
                      </a:cubicBezTo>
                      <a:cubicBezTo>
                        <a:pt x="198222" y="80920"/>
                        <a:pt x="200717" y="77317"/>
                        <a:pt x="205431" y="77317"/>
                      </a:cubicBezTo>
                      <a:cubicBezTo>
                        <a:pt x="210420" y="77317"/>
                        <a:pt x="212916" y="95607"/>
                        <a:pt x="216243" y="103367"/>
                      </a:cubicBezTo>
                      <a:cubicBezTo>
                        <a:pt x="219569" y="111126"/>
                        <a:pt x="231491" y="111126"/>
                        <a:pt x="240916" y="112789"/>
                      </a:cubicBezTo>
                      <a:cubicBezTo>
                        <a:pt x="250343" y="114451"/>
                        <a:pt x="250065" y="125259"/>
                        <a:pt x="250065" y="125259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734" name="Freeform 3733">
                  <a:extLst>
                    <a:ext uri="{FF2B5EF4-FFF2-40B4-BE49-F238E27FC236}">
                      <a16:creationId xmlns:a16="http://schemas.microsoft.com/office/drawing/2014/main" id="{5655DFA0-3C15-4E37-5B76-B5A1CC409E1C}"/>
                    </a:ext>
                  </a:extLst>
                </p:cNvPr>
                <p:cNvSpPr/>
                <p:nvPr/>
              </p:nvSpPr>
              <p:spPr>
                <a:xfrm>
                  <a:off x="6663635" y="4379251"/>
                  <a:ext cx="86591" cy="207430"/>
                </a:xfrm>
                <a:custGeom>
                  <a:avLst/>
                  <a:gdLst>
                    <a:gd name="connsiteX0" fmla="*/ 84420 w 86591"/>
                    <a:gd name="connsiteY0" fmla="*/ 173755 h 207430"/>
                    <a:gd name="connsiteX1" fmla="*/ 72222 w 86591"/>
                    <a:gd name="connsiteY1" fmla="*/ 182069 h 207430"/>
                    <a:gd name="connsiteX2" fmla="*/ 68340 w 86591"/>
                    <a:gd name="connsiteY2" fmla="*/ 203408 h 207430"/>
                    <a:gd name="connsiteX3" fmla="*/ 61132 w 86591"/>
                    <a:gd name="connsiteY3" fmla="*/ 198419 h 207430"/>
                    <a:gd name="connsiteX4" fmla="*/ 44775 w 86591"/>
                    <a:gd name="connsiteY4" fmla="*/ 180129 h 207430"/>
                    <a:gd name="connsiteX5" fmla="*/ 49489 w 86591"/>
                    <a:gd name="connsiteY5" fmla="*/ 156019 h 207430"/>
                    <a:gd name="connsiteX6" fmla="*/ 44775 w 86591"/>
                    <a:gd name="connsiteY6" fmla="*/ 133296 h 207430"/>
                    <a:gd name="connsiteX7" fmla="*/ 25369 w 86591"/>
                    <a:gd name="connsiteY7" fmla="*/ 133296 h 207430"/>
                    <a:gd name="connsiteX8" fmla="*/ 17607 w 86591"/>
                    <a:gd name="connsiteY8" fmla="*/ 124982 h 207430"/>
                    <a:gd name="connsiteX9" fmla="*/ 9290 w 86591"/>
                    <a:gd name="connsiteY9" fmla="*/ 123042 h 207430"/>
                    <a:gd name="connsiteX10" fmla="*/ 7072 w 86591"/>
                    <a:gd name="connsiteY10" fmla="*/ 122211 h 207430"/>
                    <a:gd name="connsiteX11" fmla="*/ 1249 w 86591"/>
                    <a:gd name="connsiteY11" fmla="*/ 110849 h 207430"/>
                    <a:gd name="connsiteX12" fmla="*/ 4854 w 86591"/>
                    <a:gd name="connsiteY12" fmla="*/ 103366 h 207430"/>
                    <a:gd name="connsiteX13" fmla="*/ 8180 w 86591"/>
                    <a:gd name="connsiteY13" fmla="*/ 88679 h 207430"/>
                    <a:gd name="connsiteX14" fmla="*/ 19547 w 86591"/>
                    <a:gd name="connsiteY14" fmla="*/ 78148 h 207430"/>
                    <a:gd name="connsiteX15" fmla="*/ 17883 w 86591"/>
                    <a:gd name="connsiteY15" fmla="*/ 71220 h 207430"/>
                    <a:gd name="connsiteX16" fmla="*/ 16497 w 86591"/>
                    <a:gd name="connsiteY16" fmla="*/ 43231 h 207430"/>
                    <a:gd name="connsiteX17" fmla="*/ 25092 w 86591"/>
                    <a:gd name="connsiteY17" fmla="*/ 27712 h 207430"/>
                    <a:gd name="connsiteX18" fmla="*/ 18161 w 86591"/>
                    <a:gd name="connsiteY18" fmla="*/ 15519 h 207430"/>
                    <a:gd name="connsiteX19" fmla="*/ 15389 w 86591"/>
                    <a:gd name="connsiteY19" fmla="*/ 0 h 207430"/>
                    <a:gd name="connsiteX20" fmla="*/ 21210 w 86591"/>
                    <a:gd name="connsiteY20" fmla="*/ 0 h 207430"/>
                    <a:gd name="connsiteX21" fmla="*/ 27587 w 86591"/>
                    <a:gd name="connsiteY21" fmla="*/ 1386 h 207430"/>
                    <a:gd name="connsiteX22" fmla="*/ 32855 w 86591"/>
                    <a:gd name="connsiteY22" fmla="*/ 3602 h 207430"/>
                    <a:gd name="connsiteX23" fmla="*/ 32577 w 86591"/>
                    <a:gd name="connsiteY23" fmla="*/ 4434 h 207430"/>
                    <a:gd name="connsiteX24" fmla="*/ 34518 w 86591"/>
                    <a:gd name="connsiteY24" fmla="*/ 10253 h 207430"/>
                    <a:gd name="connsiteX25" fmla="*/ 38399 w 86591"/>
                    <a:gd name="connsiteY25" fmla="*/ 18290 h 207430"/>
                    <a:gd name="connsiteX26" fmla="*/ 38954 w 86591"/>
                    <a:gd name="connsiteY26" fmla="*/ 31038 h 207430"/>
                    <a:gd name="connsiteX27" fmla="*/ 41448 w 86591"/>
                    <a:gd name="connsiteY27" fmla="*/ 41291 h 207430"/>
                    <a:gd name="connsiteX28" fmla="*/ 42280 w 86591"/>
                    <a:gd name="connsiteY28" fmla="*/ 56810 h 207430"/>
                    <a:gd name="connsiteX29" fmla="*/ 36736 w 86591"/>
                    <a:gd name="connsiteY29" fmla="*/ 69280 h 207430"/>
                    <a:gd name="connsiteX30" fmla="*/ 40062 w 86591"/>
                    <a:gd name="connsiteY30" fmla="*/ 80365 h 207430"/>
                    <a:gd name="connsiteX31" fmla="*/ 40617 w 86591"/>
                    <a:gd name="connsiteY31" fmla="*/ 91727 h 207430"/>
                    <a:gd name="connsiteX32" fmla="*/ 43389 w 86591"/>
                    <a:gd name="connsiteY32" fmla="*/ 100595 h 207430"/>
                    <a:gd name="connsiteX33" fmla="*/ 45607 w 86591"/>
                    <a:gd name="connsiteY33" fmla="*/ 104475 h 207430"/>
                    <a:gd name="connsiteX34" fmla="*/ 48657 w 86591"/>
                    <a:gd name="connsiteY34" fmla="*/ 108355 h 207430"/>
                    <a:gd name="connsiteX35" fmla="*/ 50320 w 86591"/>
                    <a:gd name="connsiteY35" fmla="*/ 110849 h 207430"/>
                    <a:gd name="connsiteX36" fmla="*/ 50320 w 86591"/>
                    <a:gd name="connsiteY36" fmla="*/ 111126 h 207430"/>
                    <a:gd name="connsiteX37" fmla="*/ 51706 w 86591"/>
                    <a:gd name="connsiteY37" fmla="*/ 113620 h 207430"/>
                    <a:gd name="connsiteX38" fmla="*/ 53370 w 86591"/>
                    <a:gd name="connsiteY38" fmla="*/ 118054 h 207430"/>
                    <a:gd name="connsiteX39" fmla="*/ 54756 w 86591"/>
                    <a:gd name="connsiteY39" fmla="*/ 127199 h 207430"/>
                    <a:gd name="connsiteX40" fmla="*/ 56696 w 86591"/>
                    <a:gd name="connsiteY40" fmla="*/ 130524 h 207430"/>
                    <a:gd name="connsiteX41" fmla="*/ 58082 w 86591"/>
                    <a:gd name="connsiteY41" fmla="*/ 125259 h 207430"/>
                    <a:gd name="connsiteX42" fmla="*/ 61132 w 86591"/>
                    <a:gd name="connsiteY42" fmla="*/ 125259 h 207430"/>
                    <a:gd name="connsiteX43" fmla="*/ 63627 w 86591"/>
                    <a:gd name="connsiteY43" fmla="*/ 128307 h 207430"/>
                    <a:gd name="connsiteX44" fmla="*/ 68063 w 86591"/>
                    <a:gd name="connsiteY44" fmla="*/ 126922 h 207430"/>
                    <a:gd name="connsiteX45" fmla="*/ 68063 w 86591"/>
                    <a:gd name="connsiteY45" fmla="*/ 123042 h 207430"/>
                    <a:gd name="connsiteX46" fmla="*/ 67509 w 86591"/>
                    <a:gd name="connsiteY46" fmla="*/ 117500 h 207430"/>
                    <a:gd name="connsiteX47" fmla="*/ 67509 w 86591"/>
                    <a:gd name="connsiteY47" fmla="*/ 115837 h 207430"/>
                    <a:gd name="connsiteX48" fmla="*/ 85252 w 86591"/>
                    <a:gd name="connsiteY48" fmla="*/ 173201 h 2074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</a:cxnLst>
                  <a:rect l="l" t="t" r="r" b="b"/>
                  <a:pathLst>
                    <a:path w="86591" h="207430">
                      <a:moveTo>
                        <a:pt x="84420" y="173755"/>
                      </a:moveTo>
                      <a:cubicBezTo>
                        <a:pt x="84420" y="181792"/>
                        <a:pt x="76380" y="179852"/>
                        <a:pt x="72222" y="182069"/>
                      </a:cubicBezTo>
                      <a:cubicBezTo>
                        <a:pt x="67786" y="184286"/>
                        <a:pt x="68617" y="194262"/>
                        <a:pt x="68340" y="203408"/>
                      </a:cubicBezTo>
                      <a:cubicBezTo>
                        <a:pt x="68340" y="212829"/>
                        <a:pt x="61687" y="203408"/>
                        <a:pt x="61132" y="198419"/>
                      </a:cubicBezTo>
                      <a:cubicBezTo>
                        <a:pt x="60300" y="193708"/>
                        <a:pt x="49765" y="186226"/>
                        <a:pt x="44775" y="180129"/>
                      </a:cubicBezTo>
                      <a:cubicBezTo>
                        <a:pt x="39785" y="174032"/>
                        <a:pt x="46439" y="159622"/>
                        <a:pt x="49489" y="156019"/>
                      </a:cubicBezTo>
                      <a:cubicBezTo>
                        <a:pt x="52538" y="152417"/>
                        <a:pt x="48379" y="141886"/>
                        <a:pt x="44775" y="133296"/>
                      </a:cubicBezTo>
                      <a:cubicBezTo>
                        <a:pt x="41172" y="124982"/>
                        <a:pt x="35072" y="134681"/>
                        <a:pt x="25369" y="133296"/>
                      </a:cubicBezTo>
                      <a:cubicBezTo>
                        <a:pt x="15665" y="131910"/>
                        <a:pt x="17607" y="126645"/>
                        <a:pt x="17607" y="124982"/>
                      </a:cubicBezTo>
                      <a:cubicBezTo>
                        <a:pt x="17607" y="123319"/>
                        <a:pt x="13171" y="123042"/>
                        <a:pt x="9290" y="123042"/>
                      </a:cubicBezTo>
                      <a:cubicBezTo>
                        <a:pt x="5408" y="123042"/>
                        <a:pt x="7626" y="122765"/>
                        <a:pt x="7072" y="122211"/>
                      </a:cubicBezTo>
                      <a:cubicBezTo>
                        <a:pt x="4854" y="120271"/>
                        <a:pt x="3467" y="115283"/>
                        <a:pt x="1249" y="110849"/>
                      </a:cubicBezTo>
                      <a:cubicBezTo>
                        <a:pt x="-1800" y="105583"/>
                        <a:pt x="1249" y="105860"/>
                        <a:pt x="4854" y="103366"/>
                      </a:cubicBezTo>
                      <a:cubicBezTo>
                        <a:pt x="8735" y="100872"/>
                        <a:pt x="8180" y="92004"/>
                        <a:pt x="8180" y="88679"/>
                      </a:cubicBezTo>
                      <a:cubicBezTo>
                        <a:pt x="8180" y="85353"/>
                        <a:pt x="15943" y="81197"/>
                        <a:pt x="19547" y="78148"/>
                      </a:cubicBezTo>
                      <a:cubicBezTo>
                        <a:pt x="23428" y="75100"/>
                        <a:pt x="19547" y="73991"/>
                        <a:pt x="17883" y="71220"/>
                      </a:cubicBezTo>
                      <a:cubicBezTo>
                        <a:pt x="16220" y="68449"/>
                        <a:pt x="16497" y="53762"/>
                        <a:pt x="16497" y="43231"/>
                      </a:cubicBezTo>
                      <a:cubicBezTo>
                        <a:pt x="16497" y="32700"/>
                        <a:pt x="19824" y="31315"/>
                        <a:pt x="25092" y="27712"/>
                      </a:cubicBezTo>
                      <a:cubicBezTo>
                        <a:pt x="30359" y="24109"/>
                        <a:pt x="23151" y="19399"/>
                        <a:pt x="18161" y="15519"/>
                      </a:cubicBezTo>
                      <a:cubicBezTo>
                        <a:pt x="13171" y="11916"/>
                        <a:pt x="15389" y="0"/>
                        <a:pt x="15389" y="0"/>
                      </a:cubicBezTo>
                      <a:cubicBezTo>
                        <a:pt x="17329" y="0"/>
                        <a:pt x="19270" y="0"/>
                        <a:pt x="21210" y="0"/>
                      </a:cubicBezTo>
                      <a:cubicBezTo>
                        <a:pt x="23151" y="0"/>
                        <a:pt x="25646" y="831"/>
                        <a:pt x="27587" y="1386"/>
                      </a:cubicBezTo>
                      <a:cubicBezTo>
                        <a:pt x="29250" y="1940"/>
                        <a:pt x="31191" y="2771"/>
                        <a:pt x="32855" y="3602"/>
                      </a:cubicBezTo>
                      <a:cubicBezTo>
                        <a:pt x="32855" y="3602"/>
                        <a:pt x="32855" y="4157"/>
                        <a:pt x="32577" y="4434"/>
                      </a:cubicBezTo>
                      <a:cubicBezTo>
                        <a:pt x="32023" y="6374"/>
                        <a:pt x="33686" y="8868"/>
                        <a:pt x="34518" y="10253"/>
                      </a:cubicBezTo>
                      <a:cubicBezTo>
                        <a:pt x="35904" y="12748"/>
                        <a:pt x="37290" y="15519"/>
                        <a:pt x="38399" y="18290"/>
                      </a:cubicBezTo>
                      <a:cubicBezTo>
                        <a:pt x="40062" y="22724"/>
                        <a:pt x="39785" y="26604"/>
                        <a:pt x="38954" y="31038"/>
                      </a:cubicBezTo>
                      <a:cubicBezTo>
                        <a:pt x="38122" y="34917"/>
                        <a:pt x="40062" y="37966"/>
                        <a:pt x="41448" y="41291"/>
                      </a:cubicBezTo>
                      <a:cubicBezTo>
                        <a:pt x="43666" y="46279"/>
                        <a:pt x="44221" y="51545"/>
                        <a:pt x="42280" y="56810"/>
                      </a:cubicBezTo>
                      <a:cubicBezTo>
                        <a:pt x="40617" y="60967"/>
                        <a:pt x="37013" y="64847"/>
                        <a:pt x="36736" y="69280"/>
                      </a:cubicBezTo>
                      <a:cubicBezTo>
                        <a:pt x="36458" y="73160"/>
                        <a:pt x="38954" y="76763"/>
                        <a:pt x="40062" y="80365"/>
                      </a:cubicBezTo>
                      <a:cubicBezTo>
                        <a:pt x="41172" y="84245"/>
                        <a:pt x="40894" y="87848"/>
                        <a:pt x="40617" y="91727"/>
                      </a:cubicBezTo>
                      <a:cubicBezTo>
                        <a:pt x="40617" y="95053"/>
                        <a:pt x="42003" y="97824"/>
                        <a:pt x="43389" y="100595"/>
                      </a:cubicBezTo>
                      <a:cubicBezTo>
                        <a:pt x="43944" y="101981"/>
                        <a:pt x="44498" y="103366"/>
                        <a:pt x="45607" y="104475"/>
                      </a:cubicBezTo>
                      <a:cubicBezTo>
                        <a:pt x="46716" y="105860"/>
                        <a:pt x="47547" y="107246"/>
                        <a:pt x="48657" y="108355"/>
                      </a:cubicBezTo>
                      <a:cubicBezTo>
                        <a:pt x="48934" y="108909"/>
                        <a:pt x="50320" y="110017"/>
                        <a:pt x="50320" y="110849"/>
                      </a:cubicBezTo>
                      <a:cubicBezTo>
                        <a:pt x="50320" y="111126"/>
                        <a:pt x="50320" y="111403"/>
                        <a:pt x="50320" y="111126"/>
                      </a:cubicBezTo>
                      <a:cubicBezTo>
                        <a:pt x="50597" y="111957"/>
                        <a:pt x="51152" y="112788"/>
                        <a:pt x="51706" y="113620"/>
                      </a:cubicBezTo>
                      <a:cubicBezTo>
                        <a:pt x="52261" y="115283"/>
                        <a:pt x="53092" y="116391"/>
                        <a:pt x="53370" y="118054"/>
                      </a:cubicBezTo>
                      <a:cubicBezTo>
                        <a:pt x="53924" y="121102"/>
                        <a:pt x="53647" y="124150"/>
                        <a:pt x="54756" y="127199"/>
                      </a:cubicBezTo>
                      <a:cubicBezTo>
                        <a:pt x="54756" y="128030"/>
                        <a:pt x="55864" y="130247"/>
                        <a:pt x="56696" y="130524"/>
                      </a:cubicBezTo>
                      <a:cubicBezTo>
                        <a:pt x="58082" y="130524"/>
                        <a:pt x="57806" y="126368"/>
                        <a:pt x="58082" y="125259"/>
                      </a:cubicBezTo>
                      <a:cubicBezTo>
                        <a:pt x="58637" y="123873"/>
                        <a:pt x="60300" y="124150"/>
                        <a:pt x="61132" y="125259"/>
                      </a:cubicBezTo>
                      <a:cubicBezTo>
                        <a:pt x="61964" y="126090"/>
                        <a:pt x="62518" y="127753"/>
                        <a:pt x="63627" y="128307"/>
                      </a:cubicBezTo>
                      <a:cubicBezTo>
                        <a:pt x="65291" y="129139"/>
                        <a:pt x="67509" y="128307"/>
                        <a:pt x="68063" y="126922"/>
                      </a:cubicBezTo>
                      <a:cubicBezTo>
                        <a:pt x="68340" y="125813"/>
                        <a:pt x="68063" y="124428"/>
                        <a:pt x="68063" y="123042"/>
                      </a:cubicBezTo>
                      <a:cubicBezTo>
                        <a:pt x="68063" y="121102"/>
                        <a:pt x="67786" y="119439"/>
                        <a:pt x="67509" y="117500"/>
                      </a:cubicBezTo>
                      <a:cubicBezTo>
                        <a:pt x="67509" y="116945"/>
                        <a:pt x="67509" y="116391"/>
                        <a:pt x="67509" y="115837"/>
                      </a:cubicBezTo>
                      <a:cubicBezTo>
                        <a:pt x="93846" y="137175"/>
                        <a:pt x="85252" y="165165"/>
                        <a:pt x="85252" y="173201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735" name="Freeform 3734">
                  <a:extLst>
                    <a:ext uri="{FF2B5EF4-FFF2-40B4-BE49-F238E27FC236}">
                      <a16:creationId xmlns:a16="http://schemas.microsoft.com/office/drawing/2014/main" id="{82B1B662-97E4-B848-A18C-4B87B811E82F}"/>
                    </a:ext>
                  </a:extLst>
                </p:cNvPr>
                <p:cNvSpPr/>
                <p:nvPr/>
              </p:nvSpPr>
              <p:spPr>
                <a:xfrm>
                  <a:off x="6373512" y="4343502"/>
                  <a:ext cx="316935" cy="269425"/>
                </a:xfrm>
                <a:custGeom>
                  <a:avLst/>
                  <a:gdLst>
                    <a:gd name="connsiteX0" fmla="*/ 315215 w 316935"/>
                    <a:gd name="connsiteY0" fmla="*/ 64015 h 269425"/>
                    <a:gd name="connsiteX1" fmla="*/ 306621 w 316935"/>
                    <a:gd name="connsiteY1" fmla="*/ 79534 h 269425"/>
                    <a:gd name="connsiteX2" fmla="*/ 308007 w 316935"/>
                    <a:gd name="connsiteY2" fmla="*/ 107523 h 269425"/>
                    <a:gd name="connsiteX3" fmla="*/ 309670 w 316935"/>
                    <a:gd name="connsiteY3" fmla="*/ 114451 h 269425"/>
                    <a:gd name="connsiteX4" fmla="*/ 298304 w 316935"/>
                    <a:gd name="connsiteY4" fmla="*/ 124982 h 269425"/>
                    <a:gd name="connsiteX5" fmla="*/ 294977 w 316935"/>
                    <a:gd name="connsiteY5" fmla="*/ 139669 h 269425"/>
                    <a:gd name="connsiteX6" fmla="*/ 291373 w 316935"/>
                    <a:gd name="connsiteY6" fmla="*/ 147152 h 269425"/>
                    <a:gd name="connsiteX7" fmla="*/ 297195 w 316935"/>
                    <a:gd name="connsiteY7" fmla="*/ 158514 h 269425"/>
                    <a:gd name="connsiteX8" fmla="*/ 226777 w 316935"/>
                    <a:gd name="connsiteY8" fmla="*/ 183455 h 269425"/>
                    <a:gd name="connsiteX9" fmla="*/ 226777 w 316935"/>
                    <a:gd name="connsiteY9" fmla="*/ 203408 h 269425"/>
                    <a:gd name="connsiteX10" fmla="*/ 195450 w 316935"/>
                    <a:gd name="connsiteY10" fmla="*/ 207841 h 269425"/>
                    <a:gd name="connsiteX11" fmla="*/ 184638 w 316935"/>
                    <a:gd name="connsiteY11" fmla="*/ 219203 h 269425"/>
                    <a:gd name="connsiteX12" fmla="*/ 181311 w 316935"/>
                    <a:gd name="connsiteY12" fmla="*/ 228903 h 269425"/>
                    <a:gd name="connsiteX13" fmla="*/ 156914 w 316935"/>
                    <a:gd name="connsiteY13" fmla="*/ 241096 h 269425"/>
                    <a:gd name="connsiteX14" fmla="*/ 121428 w 316935"/>
                    <a:gd name="connsiteY14" fmla="*/ 269362 h 269425"/>
                    <a:gd name="connsiteX15" fmla="*/ 84833 w 316935"/>
                    <a:gd name="connsiteY15" fmla="*/ 261326 h 269425"/>
                    <a:gd name="connsiteX16" fmla="*/ 84833 w 316935"/>
                    <a:gd name="connsiteY16" fmla="*/ 261326 h 269425"/>
                    <a:gd name="connsiteX17" fmla="*/ 82061 w 316935"/>
                    <a:gd name="connsiteY17" fmla="*/ 258555 h 269425"/>
                    <a:gd name="connsiteX18" fmla="*/ 42416 w 316935"/>
                    <a:gd name="connsiteY18" fmla="*/ 256061 h 269425"/>
                    <a:gd name="connsiteX19" fmla="*/ 31882 w 316935"/>
                    <a:gd name="connsiteY19" fmla="*/ 252458 h 269425"/>
                    <a:gd name="connsiteX20" fmla="*/ 0 w 316935"/>
                    <a:gd name="connsiteY20" fmla="*/ 215878 h 269425"/>
                    <a:gd name="connsiteX21" fmla="*/ 0 w 316935"/>
                    <a:gd name="connsiteY21" fmla="*/ 129416 h 269425"/>
                    <a:gd name="connsiteX22" fmla="*/ 53229 w 316935"/>
                    <a:gd name="connsiteY22" fmla="*/ 129416 h 269425"/>
                    <a:gd name="connsiteX23" fmla="*/ 53783 w 316935"/>
                    <a:gd name="connsiteY23" fmla="*/ 115283 h 269425"/>
                    <a:gd name="connsiteX24" fmla="*/ 52951 w 316935"/>
                    <a:gd name="connsiteY24" fmla="*/ 74546 h 269425"/>
                    <a:gd name="connsiteX25" fmla="*/ 59605 w 316935"/>
                    <a:gd name="connsiteY25" fmla="*/ 71498 h 269425"/>
                    <a:gd name="connsiteX26" fmla="*/ 65427 w 316935"/>
                    <a:gd name="connsiteY26" fmla="*/ 85631 h 269425"/>
                    <a:gd name="connsiteX27" fmla="*/ 80952 w 316935"/>
                    <a:gd name="connsiteY27" fmla="*/ 83137 h 269425"/>
                    <a:gd name="connsiteX28" fmla="*/ 91487 w 316935"/>
                    <a:gd name="connsiteY28" fmla="*/ 85631 h 269425"/>
                    <a:gd name="connsiteX29" fmla="*/ 97586 w 316935"/>
                    <a:gd name="connsiteY29" fmla="*/ 95607 h 269425"/>
                    <a:gd name="connsiteX30" fmla="*/ 134459 w 316935"/>
                    <a:gd name="connsiteY30" fmla="*/ 99210 h 269425"/>
                    <a:gd name="connsiteX31" fmla="*/ 142498 w 316935"/>
                    <a:gd name="connsiteY31" fmla="*/ 91173 h 269425"/>
                    <a:gd name="connsiteX32" fmla="*/ 155251 w 316935"/>
                    <a:gd name="connsiteY32" fmla="*/ 110017 h 269425"/>
                    <a:gd name="connsiteX33" fmla="*/ 173271 w 316935"/>
                    <a:gd name="connsiteY33" fmla="*/ 115837 h 269425"/>
                    <a:gd name="connsiteX34" fmla="*/ 193509 w 316935"/>
                    <a:gd name="connsiteY34" fmla="*/ 141055 h 269425"/>
                    <a:gd name="connsiteX35" fmla="*/ 209589 w 316935"/>
                    <a:gd name="connsiteY35" fmla="*/ 136621 h 269425"/>
                    <a:gd name="connsiteX36" fmla="*/ 207371 w 316935"/>
                    <a:gd name="connsiteY36" fmla="*/ 107246 h 269425"/>
                    <a:gd name="connsiteX37" fmla="*/ 192123 w 316935"/>
                    <a:gd name="connsiteY37" fmla="*/ 110849 h 269425"/>
                    <a:gd name="connsiteX38" fmla="*/ 172716 w 316935"/>
                    <a:gd name="connsiteY38" fmla="*/ 91173 h 269425"/>
                    <a:gd name="connsiteX39" fmla="*/ 180202 w 316935"/>
                    <a:gd name="connsiteY39" fmla="*/ 60690 h 269425"/>
                    <a:gd name="connsiteX40" fmla="*/ 178261 w 316935"/>
                    <a:gd name="connsiteY40" fmla="*/ 46002 h 269425"/>
                    <a:gd name="connsiteX41" fmla="*/ 178816 w 316935"/>
                    <a:gd name="connsiteY41" fmla="*/ 33532 h 269425"/>
                    <a:gd name="connsiteX42" fmla="*/ 175212 w 316935"/>
                    <a:gd name="connsiteY42" fmla="*/ 21061 h 269425"/>
                    <a:gd name="connsiteX43" fmla="*/ 186578 w 316935"/>
                    <a:gd name="connsiteY43" fmla="*/ 11362 h 269425"/>
                    <a:gd name="connsiteX44" fmla="*/ 191568 w 316935"/>
                    <a:gd name="connsiteY44" fmla="*/ 4711 h 269425"/>
                    <a:gd name="connsiteX45" fmla="*/ 227886 w 316935"/>
                    <a:gd name="connsiteY45" fmla="*/ 0 h 269425"/>
                    <a:gd name="connsiteX46" fmla="*/ 228995 w 316935"/>
                    <a:gd name="connsiteY46" fmla="*/ 4157 h 269425"/>
                    <a:gd name="connsiteX47" fmla="*/ 234540 w 316935"/>
                    <a:gd name="connsiteY47" fmla="*/ 8591 h 269425"/>
                    <a:gd name="connsiteX48" fmla="*/ 239808 w 316935"/>
                    <a:gd name="connsiteY48" fmla="*/ 12470 h 269425"/>
                    <a:gd name="connsiteX49" fmla="*/ 243966 w 316935"/>
                    <a:gd name="connsiteY49" fmla="*/ 14133 h 269425"/>
                    <a:gd name="connsiteX50" fmla="*/ 245352 w 316935"/>
                    <a:gd name="connsiteY50" fmla="*/ 7482 h 269425"/>
                    <a:gd name="connsiteX51" fmla="*/ 250897 w 316935"/>
                    <a:gd name="connsiteY51" fmla="*/ 10531 h 269425"/>
                    <a:gd name="connsiteX52" fmla="*/ 258382 w 316935"/>
                    <a:gd name="connsiteY52" fmla="*/ 13302 h 269425"/>
                    <a:gd name="connsiteX53" fmla="*/ 276679 w 316935"/>
                    <a:gd name="connsiteY53" fmla="*/ 22170 h 269425"/>
                    <a:gd name="connsiteX54" fmla="*/ 286106 w 316935"/>
                    <a:gd name="connsiteY54" fmla="*/ 28821 h 269425"/>
                    <a:gd name="connsiteX55" fmla="*/ 294145 w 316935"/>
                    <a:gd name="connsiteY55" fmla="*/ 32423 h 269425"/>
                    <a:gd name="connsiteX56" fmla="*/ 301908 w 316935"/>
                    <a:gd name="connsiteY56" fmla="*/ 34917 h 269425"/>
                    <a:gd name="connsiteX57" fmla="*/ 305234 w 316935"/>
                    <a:gd name="connsiteY57" fmla="*/ 35749 h 269425"/>
                    <a:gd name="connsiteX58" fmla="*/ 308007 w 316935"/>
                    <a:gd name="connsiteY58" fmla="*/ 51268 h 269425"/>
                    <a:gd name="connsiteX59" fmla="*/ 314938 w 316935"/>
                    <a:gd name="connsiteY59" fmla="*/ 63461 h 2694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</a:cxnLst>
                  <a:rect l="l" t="t" r="r" b="b"/>
                  <a:pathLst>
                    <a:path w="316935" h="269425">
                      <a:moveTo>
                        <a:pt x="315215" y="64015"/>
                      </a:moveTo>
                      <a:cubicBezTo>
                        <a:pt x="309947" y="67895"/>
                        <a:pt x="306621" y="69280"/>
                        <a:pt x="306621" y="79534"/>
                      </a:cubicBezTo>
                      <a:cubicBezTo>
                        <a:pt x="306621" y="89788"/>
                        <a:pt x="306621" y="104752"/>
                        <a:pt x="308007" y="107523"/>
                      </a:cubicBezTo>
                      <a:cubicBezTo>
                        <a:pt x="309670" y="110295"/>
                        <a:pt x="313275" y="111403"/>
                        <a:pt x="309670" y="114451"/>
                      </a:cubicBezTo>
                      <a:cubicBezTo>
                        <a:pt x="306066" y="117500"/>
                        <a:pt x="298304" y="121657"/>
                        <a:pt x="298304" y="124982"/>
                      </a:cubicBezTo>
                      <a:cubicBezTo>
                        <a:pt x="298304" y="128308"/>
                        <a:pt x="298858" y="137175"/>
                        <a:pt x="294977" y="139669"/>
                      </a:cubicBezTo>
                      <a:cubicBezTo>
                        <a:pt x="291373" y="142164"/>
                        <a:pt x="288324" y="141886"/>
                        <a:pt x="291373" y="147152"/>
                      </a:cubicBezTo>
                      <a:cubicBezTo>
                        <a:pt x="293868" y="151308"/>
                        <a:pt x="294977" y="156297"/>
                        <a:pt x="297195" y="158514"/>
                      </a:cubicBezTo>
                      <a:cubicBezTo>
                        <a:pt x="297195" y="158514"/>
                        <a:pt x="234540" y="180406"/>
                        <a:pt x="226777" y="183455"/>
                      </a:cubicBezTo>
                      <a:cubicBezTo>
                        <a:pt x="221232" y="185949"/>
                        <a:pt x="224282" y="195925"/>
                        <a:pt x="226777" y="203408"/>
                      </a:cubicBezTo>
                      <a:cubicBezTo>
                        <a:pt x="226777" y="203408"/>
                        <a:pt x="202381" y="202576"/>
                        <a:pt x="195450" y="207841"/>
                      </a:cubicBezTo>
                      <a:cubicBezTo>
                        <a:pt x="188519" y="213107"/>
                        <a:pt x="184361" y="214769"/>
                        <a:pt x="184638" y="219203"/>
                      </a:cubicBezTo>
                      <a:cubicBezTo>
                        <a:pt x="184638" y="223637"/>
                        <a:pt x="188242" y="228626"/>
                        <a:pt x="181311" y="228903"/>
                      </a:cubicBezTo>
                      <a:cubicBezTo>
                        <a:pt x="174380" y="229457"/>
                        <a:pt x="161627" y="233336"/>
                        <a:pt x="156914" y="241096"/>
                      </a:cubicBezTo>
                      <a:cubicBezTo>
                        <a:pt x="151924" y="248856"/>
                        <a:pt x="135845" y="270748"/>
                        <a:pt x="121428" y="269362"/>
                      </a:cubicBezTo>
                      <a:cubicBezTo>
                        <a:pt x="107289" y="267977"/>
                        <a:pt x="85665" y="261603"/>
                        <a:pt x="84833" y="261326"/>
                      </a:cubicBezTo>
                      <a:lnTo>
                        <a:pt x="84833" y="261326"/>
                      </a:lnTo>
                      <a:cubicBezTo>
                        <a:pt x="84556" y="260495"/>
                        <a:pt x="83725" y="259663"/>
                        <a:pt x="82061" y="258555"/>
                      </a:cubicBezTo>
                      <a:cubicBezTo>
                        <a:pt x="75684" y="254675"/>
                        <a:pt x="55447" y="256892"/>
                        <a:pt x="42416" y="256061"/>
                      </a:cubicBezTo>
                      <a:cubicBezTo>
                        <a:pt x="37149" y="255784"/>
                        <a:pt x="33268" y="254675"/>
                        <a:pt x="31882" y="252458"/>
                      </a:cubicBezTo>
                      <a:cubicBezTo>
                        <a:pt x="26892" y="244976"/>
                        <a:pt x="0" y="226963"/>
                        <a:pt x="0" y="215878"/>
                      </a:cubicBezTo>
                      <a:lnTo>
                        <a:pt x="0" y="129416"/>
                      </a:lnTo>
                      <a:lnTo>
                        <a:pt x="53229" y="129416"/>
                      </a:lnTo>
                      <a:cubicBezTo>
                        <a:pt x="53229" y="129416"/>
                        <a:pt x="53229" y="120271"/>
                        <a:pt x="53783" y="115283"/>
                      </a:cubicBezTo>
                      <a:cubicBezTo>
                        <a:pt x="54337" y="110295"/>
                        <a:pt x="52951" y="74546"/>
                        <a:pt x="52951" y="74546"/>
                      </a:cubicBezTo>
                      <a:cubicBezTo>
                        <a:pt x="52951" y="74546"/>
                        <a:pt x="54892" y="67618"/>
                        <a:pt x="59605" y="71498"/>
                      </a:cubicBezTo>
                      <a:cubicBezTo>
                        <a:pt x="64595" y="75377"/>
                        <a:pt x="60714" y="86739"/>
                        <a:pt x="65427" y="85631"/>
                      </a:cubicBezTo>
                      <a:cubicBezTo>
                        <a:pt x="70140" y="84799"/>
                        <a:pt x="77348" y="85076"/>
                        <a:pt x="80952" y="83137"/>
                      </a:cubicBezTo>
                      <a:cubicBezTo>
                        <a:pt x="84833" y="80919"/>
                        <a:pt x="91210" y="82582"/>
                        <a:pt x="91487" y="85631"/>
                      </a:cubicBezTo>
                      <a:cubicBezTo>
                        <a:pt x="91487" y="88956"/>
                        <a:pt x="93150" y="93667"/>
                        <a:pt x="97586" y="95607"/>
                      </a:cubicBezTo>
                      <a:cubicBezTo>
                        <a:pt x="102022" y="97547"/>
                        <a:pt x="133904" y="104752"/>
                        <a:pt x="134459" y="99210"/>
                      </a:cubicBezTo>
                      <a:cubicBezTo>
                        <a:pt x="135013" y="93667"/>
                        <a:pt x="139448" y="86462"/>
                        <a:pt x="142498" y="91173"/>
                      </a:cubicBezTo>
                      <a:cubicBezTo>
                        <a:pt x="145825" y="96161"/>
                        <a:pt x="146379" y="109186"/>
                        <a:pt x="155251" y="110017"/>
                      </a:cubicBezTo>
                      <a:cubicBezTo>
                        <a:pt x="164399" y="110849"/>
                        <a:pt x="167172" y="109186"/>
                        <a:pt x="173271" y="115837"/>
                      </a:cubicBezTo>
                      <a:cubicBezTo>
                        <a:pt x="179370" y="122488"/>
                        <a:pt x="186578" y="142995"/>
                        <a:pt x="193509" y="141055"/>
                      </a:cubicBezTo>
                      <a:cubicBezTo>
                        <a:pt x="200440" y="138838"/>
                        <a:pt x="209866" y="146875"/>
                        <a:pt x="209589" y="136621"/>
                      </a:cubicBezTo>
                      <a:cubicBezTo>
                        <a:pt x="209589" y="126368"/>
                        <a:pt x="212084" y="102812"/>
                        <a:pt x="207371" y="107246"/>
                      </a:cubicBezTo>
                      <a:cubicBezTo>
                        <a:pt x="202381" y="111680"/>
                        <a:pt x="199054" y="115283"/>
                        <a:pt x="192123" y="110849"/>
                      </a:cubicBezTo>
                      <a:cubicBezTo>
                        <a:pt x="185469" y="106415"/>
                        <a:pt x="172716" y="98378"/>
                        <a:pt x="172716" y="91173"/>
                      </a:cubicBezTo>
                      <a:cubicBezTo>
                        <a:pt x="172716" y="83968"/>
                        <a:pt x="182975" y="68449"/>
                        <a:pt x="180202" y="60690"/>
                      </a:cubicBezTo>
                      <a:cubicBezTo>
                        <a:pt x="177430" y="52653"/>
                        <a:pt x="176044" y="50990"/>
                        <a:pt x="178261" y="46002"/>
                      </a:cubicBezTo>
                      <a:cubicBezTo>
                        <a:pt x="180479" y="41014"/>
                        <a:pt x="181033" y="36857"/>
                        <a:pt x="178816" y="33532"/>
                      </a:cubicBezTo>
                      <a:cubicBezTo>
                        <a:pt x="176598" y="29929"/>
                        <a:pt x="166617" y="28544"/>
                        <a:pt x="175212" y="21061"/>
                      </a:cubicBezTo>
                      <a:cubicBezTo>
                        <a:pt x="184083" y="13856"/>
                        <a:pt x="185747" y="15796"/>
                        <a:pt x="186578" y="11362"/>
                      </a:cubicBezTo>
                      <a:cubicBezTo>
                        <a:pt x="187410" y="6928"/>
                        <a:pt x="182697" y="6374"/>
                        <a:pt x="191568" y="4711"/>
                      </a:cubicBezTo>
                      <a:cubicBezTo>
                        <a:pt x="200163" y="2771"/>
                        <a:pt x="227886" y="0"/>
                        <a:pt x="227886" y="0"/>
                      </a:cubicBezTo>
                      <a:cubicBezTo>
                        <a:pt x="227886" y="1386"/>
                        <a:pt x="227886" y="3048"/>
                        <a:pt x="228995" y="4157"/>
                      </a:cubicBezTo>
                      <a:cubicBezTo>
                        <a:pt x="230381" y="6097"/>
                        <a:pt x="232599" y="7205"/>
                        <a:pt x="234540" y="8591"/>
                      </a:cubicBezTo>
                      <a:cubicBezTo>
                        <a:pt x="236480" y="9699"/>
                        <a:pt x="238144" y="11085"/>
                        <a:pt x="239808" y="12470"/>
                      </a:cubicBezTo>
                      <a:cubicBezTo>
                        <a:pt x="240916" y="13302"/>
                        <a:pt x="242580" y="14965"/>
                        <a:pt x="243966" y="14133"/>
                      </a:cubicBezTo>
                      <a:cubicBezTo>
                        <a:pt x="245629" y="13025"/>
                        <a:pt x="245629" y="9422"/>
                        <a:pt x="245352" y="7482"/>
                      </a:cubicBezTo>
                      <a:cubicBezTo>
                        <a:pt x="247015" y="8591"/>
                        <a:pt x="248956" y="9699"/>
                        <a:pt x="250897" y="10531"/>
                      </a:cubicBezTo>
                      <a:cubicBezTo>
                        <a:pt x="253392" y="11639"/>
                        <a:pt x="255887" y="12470"/>
                        <a:pt x="258382" y="13302"/>
                      </a:cubicBezTo>
                      <a:cubicBezTo>
                        <a:pt x="264759" y="15519"/>
                        <a:pt x="271412" y="18290"/>
                        <a:pt x="276679" y="22170"/>
                      </a:cubicBezTo>
                      <a:cubicBezTo>
                        <a:pt x="279729" y="24387"/>
                        <a:pt x="282779" y="26881"/>
                        <a:pt x="286106" y="28821"/>
                      </a:cubicBezTo>
                      <a:cubicBezTo>
                        <a:pt x="288600" y="30206"/>
                        <a:pt x="291373" y="31869"/>
                        <a:pt x="294145" y="32423"/>
                      </a:cubicBezTo>
                      <a:cubicBezTo>
                        <a:pt x="296917" y="32978"/>
                        <a:pt x="299135" y="34363"/>
                        <a:pt x="301908" y="34917"/>
                      </a:cubicBezTo>
                      <a:cubicBezTo>
                        <a:pt x="303016" y="34917"/>
                        <a:pt x="304126" y="35472"/>
                        <a:pt x="305234" y="35749"/>
                      </a:cubicBezTo>
                      <a:cubicBezTo>
                        <a:pt x="305234" y="35749"/>
                        <a:pt x="302740" y="47665"/>
                        <a:pt x="308007" y="51268"/>
                      </a:cubicBezTo>
                      <a:cubicBezTo>
                        <a:pt x="313275" y="54870"/>
                        <a:pt x="320482" y="59581"/>
                        <a:pt x="314938" y="63461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736" name="Freeform 3735">
                  <a:extLst>
                    <a:ext uri="{FF2B5EF4-FFF2-40B4-BE49-F238E27FC236}">
                      <a16:creationId xmlns:a16="http://schemas.microsoft.com/office/drawing/2014/main" id="{BF25D229-7D95-093D-55C2-F3A9EF98A4A9}"/>
                    </a:ext>
                  </a:extLst>
                </p:cNvPr>
                <p:cNvSpPr/>
                <p:nvPr/>
              </p:nvSpPr>
              <p:spPr>
                <a:xfrm>
                  <a:off x="6562862" y="4182735"/>
                  <a:ext cx="50312" cy="55183"/>
                </a:xfrm>
                <a:custGeom>
                  <a:avLst/>
                  <a:gdLst>
                    <a:gd name="connsiteX0" fmla="*/ 47962 w 50312"/>
                    <a:gd name="connsiteY0" fmla="*/ 26086 h 55183"/>
                    <a:gd name="connsiteX1" fmla="*/ 42694 w 50312"/>
                    <a:gd name="connsiteY1" fmla="*/ 31628 h 55183"/>
                    <a:gd name="connsiteX2" fmla="*/ 35209 w 50312"/>
                    <a:gd name="connsiteY2" fmla="*/ 40773 h 55183"/>
                    <a:gd name="connsiteX3" fmla="*/ 28555 w 50312"/>
                    <a:gd name="connsiteY3" fmla="*/ 50472 h 55183"/>
                    <a:gd name="connsiteX4" fmla="*/ 21624 w 50312"/>
                    <a:gd name="connsiteY4" fmla="*/ 54629 h 55183"/>
                    <a:gd name="connsiteX5" fmla="*/ 15525 w 50312"/>
                    <a:gd name="connsiteY5" fmla="*/ 55183 h 55183"/>
                    <a:gd name="connsiteX6" fmla="*/ 16080 w 50312"/>
                    <a:gd name="connsiteY6" fmla="*/ 50195 h 55183"/>
                    <a:gd name="connsiteX7" fmla="*/ 13585 w 50312"/>
                    <a:gd name="connsiteY7" fmla="*/ 43821 h 55183"/>
                    <a:gd name="connsiteX8" fmla="*/ 10535 w 50312"/>
                    <a:gd name="connsiteY8" fmla="*/ 36893 h 55183"/>
                    <a:gd name="connsiteX9" fmla="*/ 8595 w 50312"/>
                    <a:gd name="connsiteY9" fmla="*/ 35230 h 55183"/>
                    <a:gd name="connsiteX10" fmla="*/ 8040 w 50312"/>
                    <a:gd name="connsiteY10" fmla="*/ 35785 h 55183"/>
                    <a:gd name="connsiteX11" fmla="*/ 0 w 50312"/>
                    <a:gd name="connsiteY11" fmla="*/ 9735 h 55183"/>
                    <a:gd name="connsiteX12" fmla="*/ 23011 w 50312"/>
                    <a:gd name="connsiteY12" fmla="*/ 10844 h 55183"/>
                    <a:gd name="connsiteX13" fmla="*/ 28278 w 50312"/>
                    <a:gd name="connsiteY13" fmla="*/ 3361 h 55183"/>
                    <a:gd name="connsiteX14" fmla="*/ 46299 w 50312"/>
                    <a:gd name="connsiteY14" fmla="*/ 590 h 55183"/>
                    <a:gd name="connsiteX15" fmla="*/ 41031 w 50312"/>
                    <a:gd name="connsiteY15" fmla="*/ 6133 h 55183"/>
                    <a:gd name="connsiteX16" fmla="*/ 41031 w 50312"/>
                    <a:gd name="connsiteY16" fmla="*/ 13892 h 55183"/>
                    <a:gd name="connsiteX17" fmla="*/ 49071 w 50312"/>
                    <a:gd name="connsiteY17" fmla="*/ 18326 h 55183"/>
                    <a:gd name="connsiteX18" fmla="*/ 48516 w 50312"/>
                    <a:gd name="connsiteY18" fmla="*/ 26363 h 551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50312" h="55183">
                      <a:moveTo>
                        <a:pt x="47962" y="26086"/>
                      </a:moveTo>
                      <a:cubicBezTo>
                        <a:pt x="46575" y="28302"/>
                        <a:pt x="44635" y="29965"/>
                        <a:pt x="42694" y="31628"/>
                      </a:cubicBezTo>
                      <a:cubicBezTo>
                        <a:pt x="39922" y="34399"/>
                        <a:pt x="37427" y="37725"/>
                        <a:pt x="35209" y="40773"/>
                      </a:cubicBezTo>
                      <a:cubicBezTo>
                        <a:pt x="32991" y="43821"/>
                        <a:pt x="30773" y="47424"/>
                        <a:pt x="28555" y="50472"/>
                      </a:cubicBezTo>
                      <a:cubicBezTo>
                        <a:pt x="26615" y="52689"/>
                        <a:pt x="24397" y="54075"/>
                        <a:pt x="21624" y="54629"/>
                      </a:cubicBezTo>
                      <a:cubicBezTo>
                        <a:pt x="19684" y="55183"/>
                        <a:pt x="17466" y="54906"/>
                        <a:pt x="15525" y="55183"/>
                      </a:cubicBezTo>
                      <a:cubicBezTo>
                        <a:pt x="15803" y="53521"/>
                        <a:pt x="16080" y="51858"/>
                        <a:pt x="16080" y="50195"/>
                      </a:cubicBezTo>
                      <a:cubicBezTo>
                        <a:pt x="15803" y="47978"/>
                        <a:pt x="14417" y="45761"/>
                        <a:pt x="13585" y="43821"/>
                      </a:cubicBezTo>
                      <a:cubicBezTo>
                        <a:pt x="12476" y="41604"/>
                        <a:pt x="11367" y="39387"/>
                        <a:pt x="10535" y="36893"/>
                      </a:cubicBezTo>
                      <a:cubicBezTo>
                        <a:pt x="10258" y="36062"/>
                        <a:pt x="9703" y="34122"/>
                        <a:pt x="8595" y="35230"/>
                      </a:cubicBezTo>
                      <a:cubicBezTo>
                        <a:pt x="8595" y="35230"/>
                        <a:pt x="8040" y="35508"/>
                        <a:pt x="8040" y="35785"/>
                      </a:cubicBezTo>
                      <a:cubicBezTo>
                        <a:pt x="9426" y="23868"/>
                        <a:pt x="4990" y="17217"/>
                        <a:pt x="0" y="9735"/>
                      </a:cubicBezTo>
                      <a:cubicBezTo>
                        <a:pt x="6931" y="11398"/>
                        <a:pt x="19130" y="10844"/>
                        <a:pt x="23011" y="10844"/>
                      </a:cubicBezTo>
                      <a:cubicBezTo>
                        <a:pt x="26892" y="10844"/>
                        <a:pt x="27447" y="8627"/>
                        <a:pt x="28278" y="3361"/>
                      </a:cubicBezTo>
                      <a:cubicBezTo>
                        <a:pt x="29110" y="-1904"/>
                        <a:pt x="46299" y="590"/>
                        <a:pt x="46299" y="590"/>
                      </a:cubicBezTo>
                      <a:cubicBezTo>
                        <a:pt x="44357" y="2530"/>
                        <a:pt x="42417" y="3916"/>
                        <a:pt x="41031" y="6133"/>
                      </a:cubicBezTo>
                      <a:cubicBezTo>
                        <a:pt x="39368" y="8350"/>
                        <a:pt x="38813" y="11675"/>
                        <a:pt x="41031" y="13892"/>
                      </a:cubicBezTo>
                      <a:cubicBezTo>
                        <a:pt x="43249" y="15832"/>
                        <a:pt x="46853" y="16109"/>
                        <a:pt x="49071" y="18326"/>
                      </a:cubicBezTo>
                      <a:cubicBezTo>
                        <a:pt x="51288" y="20543"/>
                        <a:pt x="50180" y="24146"/>
                        <a:pt x="48516" y="26363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737" name="Freeform 3736">
                  <a:extLst>
                    <a:ext uri="{FF2B5EF4-FFF2-40B4-BE49-F238E27FC236}">
                      <a16:creationId xmlns:a16="http://schemas.microsoft.com/office/drawing/2014/main" id="{4549EBAB-E8F9-5A0D-4779-F5C9304B4D49}"/>
                    </a:ext>
                  </a:extLst>
                </p:cNvPr>
                <p:cNvSpPr/>
                <p:nvPr/>
              </p:nvSpPr>
              <p:spPr>
                <a:xfrm>
                  <a:off x="6559784" y="4152004"/>
                  <a:ext cx="53700" cy="41752"/>
                </a:xfrm>
                <a:custGeom>
                  <a:avLst/>
                  <a:gdLst>
                    <a:gd name="connsiteX0" fmla="*/ 49931 w 53700"/>
                    <a:gd name="connsiteY0" fmla="*/ 29936 h 41752"/>
                    <a:gd name="connsiteX1" fmla="*/ 48822 w 53700"/>
                    <a:gd name="connsiteY1" fmla="*/ 31322 h 41752"/>
                    <a:gd name="connsiteX2" fmla="*/ 30801 w 53700"/>
                    <a:gd name="connsiteY2" fmla="*/ 34093 h 41752"/>
                    <a:gd name="connsiteX3" fmla="*/ 25534 w 53700"/>
                    <a:gd name="connsiteY3" fmla="*/ 41576 h 41752"/>
                    <a:gd name="connsiteX4" fmla="*/ 2524 w 53700"/>
                    <a:gd name="connsiteY4" fmla="*/ 40467 h 41752"/>
                    <a:gd name="connsiteX5" fmla="*/ 1692 w 53700"/>
                    <a:gd name="connsiteY5" fmla="*/ 39082 h 41752"/>
                    <a:gd name="connsiteX6" fmla="*/ 8346 w 53700"/>
                    <a:gd name="connsiteY6" fmla="*/ 26611 h 41752"/>
                    <a:gd name="connsiteX7" fmla="*/ 10564 w 53700"/>
                    <a:gd name="connsiteY7" fmla="*/ 15526 h 41752"/>
                    <a:gd name="connsiteX8" fmla="*/ 20267 w 53700"/>
                    <a:gd name="connsiteY8" fmla="*/ 1947 h 41752"/>
                    <a:gd name="connsiteX9" fmla="*/ 20821 w 53700"/>
                    <a:gd name="connsiteY9" fmla="*/ 2779 h 41752"/>
                    <a:gd name="connsiteX10" fmla="*/ 27752 w 53700"/>
                    <a:gd name="connsiteY10" fmla="*/ 6104 h 41752"/>
                    <a:gd name="connsiteX11" fmla="*/ 35237 w 53700"/>
                    <a:gd name="connsiteY11" fmla="*/ 3887 h 41752"/>
                    <a:gd name="connsiteX12" fmla="*/ 43000 w 53700"/>
                    <a:gd name="connsiteY12" fmla="*/ 7 h 41752"/>
                    <a:gd name="connsiteX13" fmla="*/ 53258 w 53700"/>
                    <a:gd name="connsiteY13" fmla="*/ 13309 h 41752"/>
                    <a:gd name="connsiteX14" fmla="*/ 50208 w 53700"/>
                    <a:gd name="connsiteY14" fmla="*/ 30214 h 417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53700" h="41752">
                      <a:moveTo>
                        <a:pt x="49931" y="29936"/>
                      </a:moveTo>
                      <a:cubicBezTo>
                        <a:pt x="49653" y="30491"/>
                        <a:pt x="49099" y="30768"/>
                        <a:pt x="48822" y="31322"/>
                      </a:cubicBezTo>
                      <a:cubicBezTo>
                        <a:pt x="48822" y="31322"/>
                        <a:pt x="31633" y="28828"/>
                        <a:pt x="30801" y="34093"/>
                      </a:cubicBezTo>
                      <a:cubicBezTo>
                        <a:pt x="29970" y="39359"/>
                        <a:pt x="29970" y="41576"/>
                        <a:pt x="25534" y="41576"/>
                      </a:cubicBezTo>
                      <a:cubicBezTo>
                        <a:pt x="21098" y="41576"/>
                        <a:pt x="9454" y="42407"/>
                        <a:pt x="2524" y="40467"/>
                      </a:cubicBezTo>
                      <a:cubicBezTo>
                        <a:pt x="2524" y="39913"/>
                        <a:pt x="1969" y="39636"/>
                        <a:pt x="1692" y="39082"/>
                      </a:cubicBezTo>
                      <a:cubicBezTo>
                        <a:pt x="-3298" y="31045"/>
                        <a:pt x="3910" y="28551"/>
                        <a:pt x="8346" y="26611"/>
                      </a:cubicBezTo>
                      <a:cubicBezTo>
                        <a:pt x="12781" y="24394"/>
                        <a:pt x="10564" y="21346"/>
                        <a:pt x="10564" y="15526"/>
                      </a:cubicBezTo>
                      <a:cubicBezTo>
                        <a:pt x="10564" y="9707"/>
                        <a:pt x="20267" y="1947"/>
                        <a:pt x="20267" y="1947"/>
                      </a:cubicBezTo>
                      <a:cubicBezTo>
                        <a:pt x="20267" y="2224"/>
                        <a:pt x="20544" y="2502"/>
                        <a:pt x="20821" y="2779"/>
                      </a:cubicBezTo>
                      <a:cubicBezTo>
                        <a:pt x="22208" y="4718"/>
                        <a:pt x="25534" y="5550"/>
                        <a:pt x="27752" y="6104"/>
                      </a:cubicBezTo>
                      <a:cubicBezTo>
                        <a:pt x="30801" y="6658"/>
                        <a:pt x="33019" y="5827"/>
                        <a:pt x="35237" y="3887"/>
                      </a:cubicBezTo>
                      <a:cubicBezTo>
                        <a:pt x="37455" y="1947"/>
                        <a:pt x="39950" y="7"/>
                        <a:pt x="43000" y="7"/>
                      </a:cubicBezTo>
                      <a:cubicBezTo>
                        <a:pt x="50485" y="-270"/>
                        <a:pt x="52703" y="7213"/>
                        <a:pt x="53258" y="13309"/>
                      </a:cubicBezTo>
                      <a:cubicBezTo>
                        <a:pt x="54089" y="18852"/>
                        <a:pt x="54089" y="25503"/>
                        <a:pt x="50208" y="30214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738" name="Freeform 3737">
                  <a:extLst>
                    <a:ext uri="{FF2B5EF4-FFF2-40B4-BE49-F238E27FC236}">
                      <a16:creationId xmlns:a16="http://schemas.microsoft.com/office/drawing/2014/main" id="{B0AE1FD3-77EE-E054-0FAD-623615293709}"/>
                    </a:ext>
                  </a:extLst>
                </p:cNvPr>
                <p:cNvSpPr/>
                <p:nvPr/>
              </p:nvSpPr>
              <p:spPr>
                <a:xfrm>
                  <a:off x="6458622" y="4546585"/>
                  <a:ext cx="214503" cy="189876"/>
                </a:xfrm>
                <a:custGeom>
                  <a:avLst/>
                  <a:gdLst>
                    <a:gd name="connsiteX0" fmla="*/ 207371 w 214503"/>
                    <a:gd name="connsiteY0" fmla="*/ 84847 h 189876"/>
                    <a:gd name="connsiteX1" fmla="*/ 208480 w 214503"/>
                    <a:gd name="connsiteY1" fmla="*/ 91498 h 189876"/>
                    <a:gd name="connsiteX2" fmla="*/ 209034 w 214503"/>
                    <a:gd name="connsiteY2" fmla="*/ 108125 h 189876"/>
                    <a:gd name="connsiteX3" fmla="*/ 213470 w 214503"/>
                    <a:gd name="connsiteY3" fmla="*/ 119487 h 189876"/>
                    <a:gd name="connsiteX4" fmla="*/ 197668 w 214503"/>
                    <a:gd name="connsiteY4" fmla="*/ 141934 h 189876"/>
                    <a:gd name="connsiteX5" fmla="*/ 197668 w 214503"/>
                    <a:gd name="connsiteY5" fmla="*/ 157453 h 189876"/>
                    <a:gd name="connsiteX6" fmla="*/ 164954 w 214503"/>
                    <a:gd name="connsiteY6" fmla="*/ 189876 h 189876"/>
                    <a:gd name="connsiteX7" fmla="*/ 122815 w 214503"/>
                    <a:gd name="connsiteY7" fmla="*/ 183225 h 189876"/>
                    <a:gd name="connsiteX8" fmla="*/ 110616 w 214503"/>
                    <a:gd name="connsiteY8" fmla="*/ 183225 h 189876"/>
                    <a:gd name="connsiteX9" fmla="*/ 101467 w 214503"/>
                    <a:gd name="connsiteY9" fmla="*/ 170755 h 189876"/>
                    <a:gd name="connsiteX10" fmla="*/ 76794 w 214503"/>
                    <a:gd name="connsiteY10" fmla="*/ 161333 h 189876"/>
                    <a:gd name="connsiteX11" fmla="*/ 65982 w 214503"/>
                    <a:gd name="connsiteY11" fmla="*/ 135283 h 189876"/>
                    <a:gd name="connsiteX12" fmla="*/ 57942 w 214503"/>
                    <a:gd name="connsiteY12" fmla="*/ 133066 h 189876"/>
                    <a:gd name="connsiteX13" fmla="*/ 52951 w 214503"/>
                    <a:gd name="connsiteY13" fmla="*/ 123644 h 189876"/>
                    <a:gd name="connsiteX14" fmla="*/ 28832 w 214503"/>
                    <a:gd name="connsiteY14" fmla="*/ 107294 h 189876"/>
                    <a:gd name="connsiteX15" fmla="*/ 13307 w 214503"/>
                    <a:gd name="connsiteY15" fmla="*/ 75148 h 189876"/>
                    <a:gd name="connsiteX16" fmla="*/ 0 w 214503"/>
                    <a:gd name="connsiteY16" fmla="*/ 57966 h 189876"/>
                    <a:gd name="connsiteX17" fmla="*/ 36595 w 214503"/>
                    <a:gd name="connsiteY17" fmla="*/ 66003 h 189876"/>
                    <a:gd name="connsiteX18" fmla="*/ 72081 w 214503"/>
                    <a:gd name="connsiteY18" fmla="*/ 37736 h 189876"/>
                    <a:gd name="connsiteX19" fmla="*/ 96478 w 214503"/>
                    <a:gd name="connsiteY19" fmla="*/ 25543 h 189876"/>
                    <a:gd name="connsiteX20" fmla="*/ 99804 w 214503"/>
                    <a:gd name="connsiteY20" fmla="*/ 15844 h 189876"/>
                    <a:gd name="connsiteX21" fmla="*/ 110616 w 214503"/>
                    <a:gd name="connsiteY21" fmla="*/ 4482 h 189876"/>
                    <a:gd name="connsiteX22" fmla="*/ 141944 w 214503"/>
                    <a:gd name="connsiteY22" fmla="*/ 48 h 189876"/>
                    <a:gd name="connsiteX23" fmla="*/ 143884 w 214503"/>
                    <a:gd name="connsiteY23" fmla="*/ 6144 h 189876"/>
                    <a:gd name="connsiteX24" fmla="*/ 160518 w 214503"/>
                    <a:gd name="connsiteY24" fmla="*/ 10301 h 189876"/>
                    <a:gd name="connsiteX25" fmla="*/ 207648 w 214503"/>
                    <a:gd name="connsiteY25" fmla="*/ 28314 h 189876"/>
                    <a:gd name="connsiteX26" fmla="*/ 213470 w 214503"/>
                    <a:gd name="connsiteY26" fmla="*/ 72931 h 189876"/>
                    <a:gd name="connsiteX27" fmla="*/ 207648 w 214503"/>
                    <a:gd name="connsiteY27" fmla="*/ 84570 h 1898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214503" h="189876">
                      <a:moveTo>
                        <a:pt x="207371" y="84847"/>
                      </a:moveTo>
                      <a:cubicBezTo>
                        <a:pt x="204876" y="88450"/>
                        <a:pt x="206539" y="90390"/>
                        <a:pt x="208480" y="91498"/>
                      </a:cubicBezTo>
                      <a:cubicBezTo>
                        <a:pt x="210420" y="92606"/>
                        <a:pt x="208480" y="102306"/>
                        <a:pt x="209034" y="108125"/>
                      </a:cubicBezTo>
                      <a:cubicBezTo>
                        <a:pt x="209866" y="113945"/>
                        <a:pt x="213470" y="113945"/>
                        <a:pt x="213470" y="119487"/>
                      </a:cubicBezTo>
                      <a:cubicBezTo>
                        <a:pt x="213470" y="125030"/>
                        <a:pt x="201827" y="136669"/>
                        <a:pt x="197668" y="141934"/>
                      </a:cubicBezTo>
                      <a:cubicBezTo>
                        <a:pt x="193232" y="147200"/>
                        <a:pt x="196282" y="151910"/>
                        <a:pt x="197668" y="157453"/>
                      </a:cubicBezTo>
                      <a:cubicBezTo>
                        <a:pt x="199054" y="162995"/>
                        <a:pt x="164954" y="189876"/>
                        <a:pt x="164954" y="189876"/>
                      </a:cubicBezTo>
                      <a:cubicBezTo>
                        <a:pt x="156637" y="185442"/>
                        <a:pt x="133072" y="184888"/>
                        <a:pt x="122815" y="183225"/>
                      </a:cubicBezTo>
                      <a:cubicBezTo>
                        <a:pt x="115607" y="181840"/>
                        <a:pt x="112557" y="182117"/>
                        <a:pt x="110616" y="183225"/>
                      </a:cubicBezTo>
                      <a:cubicBezTo>
                        <a:pt x="110616" y="183225"/>
                        <a:pt x="110894" y="172418"/>
                        <a:pt x="101467" y="170755"/>
                      </a:cubicBezTo>
                      <a:cubicBezTo>
                        <a:pt x="92042" y="169092"/>
                        <a:pt x="80120" y="169092"/>
                        <a:pt x="76794" y="161333"/>
                      </a:cubicBezTo>
                      <a:cubicBezTo>
                        <a:pt x="73467" y="153573"/>
                        <a:pt x="70972" y="135560"/>
                        <a:pt x="65982" y="135283"/>
                      </a:cubicBezTo>
                      <a:cubicBezTo>
                        <a:pt x="60992" y="135283"/>
                        <a:pt x="58774" y="138886"/>
                        <a:pt x="57942" y="133066"/>
                      </a:cubicBezTo>
                      <a:cubicBezTo>
                        <a:pt x="57110" y="127247"/>
                        <a:pt x="57942" y="124753"/>
                        <a:pt x="52951" y="123644"/>
                      </a:cubicBezTo>
                      <a:cubicBezTo>
                        <a:pt x="47962" y="122813"/>
                        <a:pt x="33268" y="115885"/>
                        <a:pt x="28832" y="107294"/>
                      </a:cubicBezTo>
                      <a:cubicBezTo>
                        <a:pt x="24119" y="98703"/>
                        <a:pt x="17188" y="81521"/>
                        <a:pt x="13307" y="75148"/>
                      </a:cubicBezTo>
                      <a:cubicBezTo>
                        <a:pt x="9426" y="69051"/>
                        <a:pt x="554" y="58798"/>
                        <a:pt x="0" y="57966"/>
                      </a:cubicBezTo>
                      <a:cubicBezTo>
                        <a:pt x="554" y="57966"/>
                        <a:pt x="22179" y="64617"/>
                        <a:pt x="36595" y="66003"/>
                      </a:cubicBezTo>
                      <a:cubicBezTo>
                        <a:pt x="51011" y="67388"/>
                        <a:pt x="67091" y="45496"/>
                        <a:pt x="72081" y="37736"/>
                      </a:cubicBezTo>
                      <a:cubicBezTo>
                        <a:pt x="77071" y="29977"/>
                        <a:pt x="89547" y="26097"/>
                        <a:pt x="96478" y="25543"/>
                      </a:cubicBezTo>
                      <a:cubicBezTo>
                        <a:pt x="103408" y="24989"/>
                        <a:pt x="100081" y="20278"/>
                        <a:pt x="99804" y="15844"/>
                      </a:cubicBezTo>
                      <a:cubicBezTo>
                        <a:pt x="99804" y="11410"/>
                        <a:pt x="103685" y="9747"/>
                        <a:pt x="110616" y="4482"/>
                      </a:cubicBezTo>
                      <a:cubicBezTo>
                        <a:pt x="117547" y="-784"/>
                        <a:pt x="141944" y="48"/>
                        <a:pt x="141944" y="48"/>
                      </a:cubicBezTo>
                      <a:cubicBezTo>
                        <a:pt x="142776" y="2542"/>
                        <a:pt x="143330" y="4759"/>
                        <a:pt x="143884" y="6144"/>
                      </a:cubicBezTo>
                      <a:cubicBezTo>
                        <a:pt x="144994" y="11964"/>
                        <a:pt x="153311" y="8639"/>
                        <a:pt x="160518" y="10301"/>
                      </a:cubicBezTo>
                      <a:cubicBezTo>
                        <a:pt x="167727" y="11964"/>
                        <a:pt x="199054" y="26652"/>
                        <a:pt x="207648" y="28314"/>
                      </a:cubicBezTo>
                      <a:cubicBezTo>
                        <a:pt x="216243" y="29977"/>
                        <a:pt x="214856" y="67388"/>
                        <a:pt x="213470" y="72931"/>
                      </a:cubicBezTo>
                      <a:cubicBezTo>
                        <a:pt x="212361" y="78473"/>
                        <a:pt x="209866" y="80967"/>
                        <a:pt x="207648" y="8457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739" name="Freeform 3738">
                  <a:extLst>
                    <a:ext uri="{FF2B5EF4-FFF2-40B4-BE49-F238E27FC236}">
                      <a16:creationId xmlns:a16="http://schemas.microsoft.com/office/drawing/2014/main" id="{DB06B2E7-19A7-751D-07A2-B7FF5D36AE67}"/>
                    </a:ext>
                  </a:extLst>
                </p:cNvPr>
                <p:cNvSpPr/>
                <p:nvPr/>
              </p:nvSpPr>
              <p:spPr>
                <a:xfrm>
                  <a:off x="6170869" y="3822236"/>
                  <a:ext cx="347080" cy="241650"/>
                </a:xfrm>
                <a:custGeom>
                  <a:avLst/>
                  <a:gdLst>
                    <a:gd name="connsiteX0" fmla="*/ 347081 w 347080"/>
                    <a:gd name="connsiteY0" fmla="*/ 157128 h 241650"/>
                    <a:gd name="connsiteX1" fmla="*/ 334883 w 347080"/>
                    <a:gd name="connsiteY1" fmla="*/ 159622 h 241650"/>
                    <a:gd name="connsiteX2" fmla="*/ 322962 w 347080"/>
                    <a:gd name="connsiteY2" fmla="*/ 160731 h 241650"/>
                    <a:gd name="connsiteX3" fmla="*/ 310764 w 347080"/>
                    <a:gd name="connsiteY3" fmla="*/ 157405 h 241650"/>
                    <a:gd name="connsiteX4" fmla="*/ 301337 w 347080"/>
                    <a:gd name="connsiteY4" fmla="*/ 152971 h 241650"/>
                    <a:gd name="connsiteX5" fmla="*/ 292188 w 347080"/>
                    <a:gd name="connsiteY5" fmla="*/ 162116 h 241650"/>
                    <a:gd name="connsiteX6" fmla="*/ 271673 w 347080"/>
                    <a:gd name="connsiteY6" fmla="*/ 160176 h 241650"/>
                    <a:gd name="connsiteX7" fmla="*/ 246168 w 347080"/>
                    <a:gd name="connsiteY7" fmla="*/ 171816 h 241650"/>
                    <a:gd name="connsiteX8" fmla="*/ 229256 w 347080"/>
                    <a:gd name="connsiteY8" fmla="*/ 165719 h 241650"/>
                    <a:gd name="connsiteX9" fmla="*/ 217613 w 347080"/>
                    <a:gd name="connsiteY9" fmla="*/ 180683 h 241650"/>
                    <a:gd name="connsiteX10" fmla="*/ 216227 w 347080"/>
                    <a:gd name="connsiteY10" fmla="*/ 183455 h 241650"/>
                    <a:gd name="connsiteX11" fmla="*/ 154126 w 347080"/>
                    <a:gd name="connsiteY11" fmla="*/ 168490 h 241650"/>
                    <a:gd name="connsiteX12" fmla="*/ 136937 w 347080"/>
                    <a:gd name="connsiteY12" fmla="*/ 158791 h 241650"/>
                    <a:gd name="connsiteX13" fmla="*/ 113372 w 347080"/>
                    <a:gd name="connsiteY13" fmla="*/ 174864 h 241650"/>
                    <a:gd name="connsiteX14" fmla="*/ 110323 w 347080"/>
                    <a:gd name="connsiteY14" fmla="*/ 198419 h 241650"/>
                    <a:gd name="connsiteX15" fmla="*/ 60421 w 347080"/>
                    <a:gd name="connsiteY15" fmla="*/ 200082 h 241650"/>
                    <a:gd name="connsiteX16" fmla="*/ 50440 w 347080"/>
                    <a:gd name="connsiteY16" fmla="*/ 228903 h 241650"/>
                    <a:gd name="connsiteX17" fmla="*/ 44619 w 347080"/>
                    <a:gd name="connsiteY17" fmla="*/ 241650 h 241650"/>
                    <a:gd name="connsiteX18" fmla="*/ 42401 w 347080"/>
                    <a:gd name="connsiteY18" fmla="*/ 228071 h 241650"/>
                    <a:gd name="connsiteX19" fmla="*/ 38797 w 347080"/>
                    <a:gd name="connsiteY19" fmla="*/ 216986 h 241650"/>
                    <a:gd name="connsiteX20" fmla="*/ 16618 w 347080"/>
                    <a:gd name="connsiteY20" fmla="*/ 193154 h 241650"/>
                    <a:gd name="connsiteX21" fmla="*/ 14123 w 347080"/>
                    <a:gd name="connsiteY21" fmla="*/ 179852 h 241650"/>
                    <a:gd name="connsiteX22" fmla="*/ 2756 w 347080"/>
                    <a:gd name="connsiteY22" fmla="*/ 147152 h 241650"/>
                    <a:gd name="connsiteX23" fmla="*/ 2756 w 347080"/>
                    <a:gd name="connsiteY23" fmla="*/ 128862 h 241650"/>
                    <a:gd name="connsiteX24" fmla="*/ 26875 w 347080"/>
                    <a:gd name="connsiteY24" fmla="*/ 92836 h 241650"/>
                    <a:gd name="connsiteX25" fmla="*/ 29925 w 347080"/>
                    <a:gd name="connsiteY25" fmla="*/ 91450 h 241650"/>
                    <a:gd name="connsiteX26" fmla="*/ 49609 w 347080"/>
                    <a:gd name="connsiteY26" fmla="*/ 89233 h 241650"/>
                    <a:gd name="connsiteX27" fmla="*/ 58203 w 347080"/>
                    <a:gd name="connsiteY27" fmla="*/ 85076 h 241650"/>
                    <a:gd name="connsiteX28" fmla="*/ 70956 w 347080"/>
                    <a:gd name="connsiteY28" fmla="*/ 88125 h 241650"/>
                    <a:gd name="connsiteX29" fmla="*/ 81768 w 347080"/>
                    <a:gd name="connsiteY29" fmla="*/ 81751 h 241650"/>
                    <a:gd name="connsiteX30" fmla="*/ 116145 w 347080"/>
                    <a:gd name="connsiteY30" fmla="*/ 74546 h 241650"/>
                    <a:gd name="connsiteX31" fmla="*/ 122521 w 347080"/>
                    <a:gd name="connsiteY31" fmla="*/ 61521 h 241650"/>
                    <a:gd name="connsiteX32" fmla="*/ 126680 w 347080"/>
                    <a:gd name="connsiteY32" fmla="*/ 52653 h 241650"/>
                    <a:gd name="connsiteX33" fmla="*/ 166324 w 347080"/>
                    <a:gd name="connsiteY33" fmla="*/ 42399 h 241650"/>
                    <a:gd name="connsiteX34" fmla="*/ 191553 w 347080"/>
                    <a:gd name="connsiteY34" fmla="*/ 16904 h 241650"/>
                    <a:gd name="connsiteX35" fmla="*/ 227316 w 347080"/>
                    <a:gd name="connsiteY35" fmla="*/ 0 h 241650"/>
                    <a:gd name="connsiteX36" fmla="*/ 227316 w 347080"/>
                    <a:gd name="connsiteY36" fmla="*/ 1940 h 241650"/>
                    <a:gd name="connsiteX37" fmla="*/ 243118 w 347080"/>
                    <a:gd name="connsiteY37" fmla="*/ 23555 h 241650"/>
                    <a:gd name="connsiteX38" fmla="*/ 247277 w 347080"/>
                    <a:gd name="connsiteY38" fmla="*/ 36026 h 241650"/>
                    <a:gd name="connsiteX39" fmla="*/ 247554 w 347080"/>
                    <a:gd name="connsiteY39" fmla="*/ 37966 h 241650"/>
                    <a:gd name="connsiteX40" fmla="*/ 242564 w 347080"/>
                    <a:gd name="connsiteY40" fmla="*/ 47111 h 241650"/>
                    <a:gd name="connsiteX41" fmla="*/ 241732 w 347080"/>
                    <a:gd name="connsiteY41" fmla="*/ 58196 h 241650"/>
                    <a:gd name="connsiteX42" fmla="*/ 258366 w 347080"/>
                    <a:gd name="connsiteY42" fmla="*/ 61798 h 241650"/>
                    <a:gd name="connsiteX43" fmla="*/ 261416 w 347080"/>
                    <a:gd name="connsiteY43" fmla="*/ 71497 h 241650"/>
                    <a:gd name="connsiteX44" fmla="*/ 275832 w 347080"/>
                    <a:gd name="connsiteY44" fmla="*/ 75100 h 241650"/>
                    <a:gd name="connsiteX45" fmla="*/ 290525 w 347080"/>
                    <a:gd name="connsiteY45" fmla="*/ 88956 h 241650"/>
                    <a:gd name="connsiteX46" fmla="*/ 316031 w 347080"/>
                    <a:gd name="connsiteY46" fmla="*/ 111680 h 241650"/>
                    <a:gd name="connsiteX47" fmla="*/ 318803 w 347080"/>
                    <a:gd name="connsiteY47" fmla="*/ 127476 h 241650"/>
                    <a:gd name="connsiteX48" fmla="*/ 341259 w 347080"/>
                    <a:gd name="connsiteY48" fmla="*/ 142441 h 241650"/>
                    <a:gd name="connsiteX49" fmla="*/ 346249 w 347080"/>
                    <a:gd name="connsiteY49" fmla="*/ 156851 h 2416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347080" h="241650">
                      <a:moveTo>
                        <a:pt x="347081" y="157128"/>
                      </a:moveTo>
                      <a:cubicBezTo>
                        <a:pt x="342368" y="155188"/>
                        <a:pt x="336823" y="157128"/>
                        <a:pt x="334883" y="159622"/>
                      </a:cubicBezTo>
                      <a:cubicBezTo>
                        <a:pt x="332111" y="162670"/>
                        <a:pt x="324625" y="162947"/>
                        <a:pt x="322962" y="160731"/>
                      </a:cubicBezTo>
                      <a:cubicBezTo>
                        <a:pt x="321021" y="158514"/>
                        <a:pt x="315199" y="157405"/>
                        <a:pt x="310764" y="157405"/>
                      </a:cubicBezTo>
                      <a:cubicBezTo>
                        <a:pt x="306328" y="157405"/>
                        <a:pt x="305219" y="156851"/>
                        <a:pt x="301337" y="152971"/>
                      </a:cubicBezTo>
                      <a:cubicBezTo>
                        <a:pt x="297456" y="149091"/>
                        <a:pt x="293852" y="156019"/>
                        <a:pt x="292188" y="162116"/>
                      </a:cubicBezTo>
                      <a:cubicBezTo>
                        <a:pt x="290525" y="168213"/>
                        <a:pt x="273891" y="163779"/>
                        <a:pt x="271673" y="160176"/>
                      </a:cubicBezTo>
                      <a:cubicBezTo>
                        <a:pt x="269455" y="156574"/>
                        <a:pt x="253653" y="167382"/>
                        <a:pt x="246168" y="171816"/>
                      </a:cubicBezTo>
                      <a:cubicBezTo>
                        <a:pt x="238405" y="176249"/>
                        <a:pt x="234524" y="169598"/>
                        <a:pt x="229256" y="165719"/>
                      </a:cubicBezTo>
                      <a:cubicBezTo>
                        <a:pt x="223989" y="161839"/>
                        <a:pt x="223157" y="173478"/>
                        <a:pt x="217613" y="180683"/>
                      </a:cubicBezTo>
                      <a:cubicBezTo>
                        <a:pt x="216781" y="181792"/>
                        <a:pt x="216504" y="182623"/>
                        <a:pt x="216227" y="183455"/>
                      </a:cubicBezTo>
                      <a:cubicBezTo>
                        <a:pt x="179632" y="187334"/>
                        <a:pt x="159394" y="174310"/>
                        <a:pt x="154126" y="168490"/>
                      </a:cubicBezTo>
                      <a:cubicBezTo>
                        <a:pt x="148859" y="162393"/>
                        <a:pt x="141928" y="159345"/>
                        <a:pt x="136937" y="158791"/>
                      </a:cubicBezTo>
                      <a:cubicBezTo>
                        <a:pt x="131948" y="157959"/>
                        <a:pt x="118640" y="169598"/>
                        <a:pt x="113372" y="174864"/>
                      </a:cubicBezTo>
                      <a:cubicBezTo>
                        <a:pt x="109491" y="178467"/>
                        <a:pt x="109769" y="189274"/>
                        <a:pt x="110323" y="198419"/>
                      </a:cubicBezTo>
                      <a:cubicBezTo>
                        <a:pt x="110323" y="198419"/>
                        <a:pt x="70401" y="198419"/>
                        <a:pt x="60421" y="200082"/>
                      </a:cubicBezTo>
                      <a:cubicBezTo>
                        <a:pt x="50440" y="201745"/>
                        <a:pt x="54599" y="221420"/>
                        <a:pt x="50440" y="228903"/>
                      </a:cubicBezTo>
                      <a:cubicBezTo>
                        <a:pt x="47946" y="233336"/>
                        <a:pt x="46005" y="237770"/>
                        <a:pt x="44619" y="241650"/>
                      </a:cubicBezTo>
                      <a:cubicBezTo>
                        <a:pt x="44619" y="241650"/>
                        <a:pt x="42955" y="231951"/>
                        <a:pt x="42401" y="228071"/>
                      </a:cubicBezTo>
                      <a:cubicBezTo>
                        <a:pt x="41846" y="224469"/>
                        <a:pt x="45450" y="223083"/>
                        <a:pt x="38797" y="216986"/>
                      </a:cubicBezTo>
                      <a:cubicBezTo>
                        <a:pt x="32143" y="210890"/>
                        <a:pt x="18558" y="198973"/>
                        <a:pt x="16618" y="193154"/>
                      </a:cubicBezTo>
                      <a:cubicBezTo>
                        <a:pt x="14677" y="187334"/>
                        <a:pt x="19390" y="188997"/>
                        <a:pt x="14123" y="179852"/>
                      </a:cubicBezTo>
                      <a:cubicBezTo>
                        <a:pt x="8855" y="170707"/>
                        <a:pt x="4420" y="154911"/>
                        <a:pt x="2756" y="147152"/>
                      </a:cubicBezTo>
                      <a:cubicBezTo>
                        <a:pt x="1093" y="139392"/>
                        <a:pt x="-2511" y="135235"/>
                        <a:pt x="2756" y="128862"/>
                      </a:cubicBezTo>
                      <a:cubicBezTo>
                        <a:pt x="7469" y="123319"/>
                        <a:pt x="19667" y="98932"/>
                        <a:pt x="26875" y="92836"/>
                      </a:cubicBezTo>
                      <a:cubicBezTo>
                        <a:pt x="27984" y="92004"/>
                        <a:pt x="29093" y="91450"/>
                        <a:pt x="29925" y="91450"/>
                      </a:cubicBezTo>
                      <a:cubicBezTo>
                        <a:pt x="36579" y="92281"/>
                        <a:pt x="46837" y="91450"/>
                        <a:pt x="49609" y="89233"/>
                      </a:cubicBezTo>
                      <a:cubicBezTo>
                        <a:pt x="52381" y="86739"/>
                        <a:pt x="56263" y="82860"/>
                        <a:pt x="58203" y="85076"/>
                      </a:cubicBezTo>
                      <a:cubicBezTo>
                        <a:pt x="60421" y="87293"/>
                        <a:pt x="67906" y="93113"/>
                        <a:pt x="70956" y="88125"/>
                      </a:cubicBezTo>
                      <a:cubicBezTo>
                        <a:pt x="74005" y="83137"/>
                        <a:pt x="75115" y="81751"/>
                        <a:pt x="81768" y="81751"/>
                      </a:cubicBezTo>
                      <a:cubicBezTo>
                        <a:pt x="88421" y="81751"/>
                        <a:pt x="111986" y="78980"/>
                        <a:pt x="116145" y="74546"/>
                      </a:cubicBezTo>
                      <a:cubicBezTo>
                        <a:pt x="120303" y="70112"/>
                        <a:pt x="124185" y="64569"/>
                        <a:pt x="122521" y="61521"/>
                      </a:cubicBezTo>
                      <a:cubicBezTo>
                        <a:pt x="120858" y="58473"/>
                        <a:pt x="121689" y="52653"/>
                        <a:pt x="126680" y="52653"/>
                      </a:cubicBezTo>
                      <a:cubicBezTo>
                        <a:pt x="131670" y="52653"/>
                        <a:pt x="149690" y="57641"/>
                        <a:pt x="166324" y="42399"/>
                      </a:cubicBezTo>
                      <a:cubicBezTo>
                        <a:pt x="182958" y="27158"/>
                        <a:pt x="188226" y="22447"/>
                        <a:pt x="191553" y="16904"/>
                      </a:cubicBezTo>
                      <a:cubicBezTo>
                        <a:pt x="194602" y="11916"/>
                        <a:pt x="203751" y="277"/>
                        <a:pt x="227316" y="0"/>
                      </a:cubicBezTo>
                      <a:cubicBezTo>
                        <a:pt x="227316" y="554"/>
                        <a:pt x="227316" y="1386"/>
                        <a:pt x="227316" y="1940"/>
                      </a:cubicBezTo>
                      <a:cubicBezTo>
                        <a:pt x="227593" y="6928"/>
                        <a:pt x="240346" y="19676"/>
                        <a:pt x="243118" y="23555"/>
                      </a:cubicBezTo>
                      <a:cubicBezTo>
                        <a:pt x="245614" y="26881"/>
                        <a:pt x="246445" y="31869"/>
                        <a:pt x="247277" y="36026"/>
                      </a:cubicBezTo>
                      <a:cubicBezTo>
                        <a:pt x="247277" y="36580"/>
                        <a:pt x="247277" y="37411"/>
                        <a:pt x="247554" y="37966"/>
                      </a:cubicBezTo>
                      <a:cubicBezTo>
                        <a:pt x="248386" y="42399"/>
                        <a:pt x="243950" y="45448"/>
                        <a:pt x="242564" y="47111"/>
                      </a:cubicBezTo>
                      <a:cubicBezTo>
                        <a:pt x="241178" y="48773"/>
                        <a:pt x="242009" y="52099"/>
                        <a:pt x="241732" y="58196"/>
                      </a:cubicBezTo>
                      <a:cubicBezTo>
                        <a:pt x="241455" y="64292"/>
                        <a:pt x="255039" y="61798"/>
                        <a:pt x="258366" y="61798"/>
                      </a:cubicBezTo>
                      <a:cubicBezTo>
                        <a:pt x="261693" y="61798"/>
                        <a:pt x="260862" y="66786"/>
                        <a:pt x="261416" y="71497"/>
                      </a:cubicBezTo>
                      <a:cubicBezTo>
                        <a:pt x="261970" y="76209"/>
                        <a:pt x="267792" y="74546"/>
                        <a:pt x="275832" y="75100"/>
                      </a:cubicBezTo>
                      <a:cubicBezTo>
                        <a:pt x="283871" y="75654"/>
                        <a:pt x="287753" y="83414"/>
                        <a:pt x="290525" y="88956"/>
                      </a:cubicBezTo>
                      <a:cubicBezTo>
                        <a:pt x="293298" y="94498"/>
                        <a:pt x="310209" y="108355"/>
                        <a:pt x="316031" y="111680"/>
                      </a:cubicBezTo>
                      <a:cubicBezTo>
                        <a:pt x="321853" y="115006"/>
                        <a:pt x="318249" y="122765"/>
                        <a:pt x="318803" y="127476"/>
                      </a:cubicBezTo>
                      <a:cubicBezTo>
                        <a:pt x="319635" y="132464"/>
                        <a:pt x="334605" y="139392"/>
                        <a:pt x="341259" y="142441"/>
                      </a:cubicBezTo>
                      <a:cubicBezTo>
                        <a:pt x="347913" y="145489"/>
                        <a:pt x="346249" y="156851"/>
                        <a:pt x="346249" y="156851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740" name="Freeform 3739">
                  <a:extLst>
                    <a:ext uri="{FF2B5EF4-FFF2-40B4-BE49-F238E27FC236}">
                      <a16:creationId xmlns:a16="http://schemas.microsoft.com/office/drawing/2014/main" id="{2CCAE0A6-24CF-89DA-D2A2-E6D881BEEEE5}"/>
                    </a:ext>
                  </a:extLst>
                </p:cNvPr>
                <p:cNvSpPr/>
                <p:nvPr/>
              </p:nvSpPr>
              <p:spPr>
                <a:xfrm>
                  <a:off x="5784389" y="3471400"/>
                  <a:ext cx="425940" cy="326726"/>
                </a:xfrm>
                <a:custGeom>
                  <a:avLst/>
                  <a:gdLst>
                    <a:gd name="connsiteX0" fmla="*/ 418069 w 425940"/>
                    <a:gd name="connsiteY0" fmla="*/ 110571 h 326726"/>
                    <a:gd name="connsiteX1" fmla="*/ 414188 w 425940"/>
                    <a:gd name="connsiteY1" fmla="*/ 178189 h 326726"/>
                    <a:gd name="connsiteX2" fmla="*/ 403099 w 425940"/>
                    <a:gd name="connsiteY2" fmla="*/ 195925 h 326726"/>
                    <a:gd name="connsiteX3" fmla="*/ 383138 w 425940"/>
                    <a:gd name="connsiteY3" fmla="*/ 219203 h 326726"/>
                    <a:gd name="connsiteX4" fmla="*/ 359018 w 425940"/>
                    <a:gd name="connsiteY4" fmla="*/ 254398 h 326726"/>
                    <a:gd name="connsiteX5" fmla="*/ 362345 w 425940"/>
                    <a:gd name="connsiteY5" fmla="*/ 275736 h 326726"/>
                    <a:gd name="connsiteX6" fmla="*/ 333790 w 425940"/>
                    <a:gd name="connsiteY6" fmla="*/ 287929 h 326726"/>
                    <a:gd name="connsiteX7" fmla="*/ 315215 w 425940"/>
                    <a:gd name="connsiteY7" fmla="*/ 287929 h 326726"/>
                    <a:gd name="connsiteX8" fmla="*/ 275017 w 425940"/>
                    <a:gd name="connsiteY8" fmla="*/ 286544 h 326726"/>
                    <a:gd name="connsiteX9" fmla="*/ 260323 w 425940"/>
                    <a:gd name="connsiteY9" fmla="*/ 297352 h 326726"/>
                    <a:gd name="connsiteX10" fmla="*/ 214579 w 425940"/>
                    <a:gd name="connsiteY10" fmla="*/ 288484 h 326726"/>
                    <a:gd name="connsiteX11" fmla="*/ 189074 w 425940"/>
                    <a:gd name="connsiteY11" fmla="*/ 292641 h 326726"/>
                    <a:gd name="connsiteX12" fmla="*/ 162182 w 425940"/>
                    <a:gd name="connsiteY12" fmla="*/ 276013 h 326726"/>
                    <a:gd name="connsiteX13" fmla="*/ 111448 w 425940"/>
                    <a:gd name="connsiteY13" fmla="*/ 279062 h 326726"/>
                    <a:gd name="connsiteX14" fmla="*/ 90378 w 425940"/>
                    <a:gd name="connsiteY14" fmla="*/ 326726 h 326726"/>
                    <a:gd name="connsiteX15" fmla="*/ 70695 w 425940"/>
                    <a:gd name="connsiteY15" fmla="*/ 313979 h 326726"/>
                    <a:gd name="connsiteX16" fmla="*/ 55170 w 425940"/>
                    <a:gd name="connsiteY16" fmla="*/ 320076 h 326726"/>
                    <a:gd name="connsiteX17" fmla="*/ 51843 w 425940"/>
                    <a:gd name="connsiteY17" fmla="*/ 312316 h 326726"/>
                    <a:gd name="connsiteX18" fmla="*/ 54615 w 425940"/>
                    <a:gd name="connsiteY18" fmla="*/ 304280 h 326726"/>
                    <a:gd name="connsiteX19" fmla="*/ 41585 w 425940"/>
                    <a:gd name="connsiteY19" fmla="*/ 305665 h 326726"/>
                    <a:gd name="connsiteX20" fmla="*/ 23288 w 425940"/>
                    <a:gd name="connsiteY20" fmla="*/ 294580 h 326726"/>
                    <a:gd name="connsiteX21" fmla="*/ 26892 w 425940"/>
                    <a:gd name="connsiteY21" fmla="*/ 285158 h 326726"/>
                    <a:gd name="connsiteX22" fmla="*/ 12476 w 425940"/>
                    <a:gd name="connsiteY22" fmla="*/ 276844 h 326726"/>
                    <a:gd name="connsiteX23" fmla="*/ 6654 w 425940"/>
                    <a:gd name="connsiteY23" fmla="*/ 268808 h 326726"/>
                    <a:gd name="connsiteX24" fmla="*/ 0 w 425940"/>
                    <a:gd name="connsiteY24" fmla="*/ 248301 h 326726"/>
                    <a:gd name="connsiteX25" fmla="*/ 555 w 425940"/>
                    <a:gd name="connsiteY25" fmla="*/ 244698 h 326726"/>
                    <a:gd name="connsiteX26" fmla="*/ 11644 w 425940"/>
                    <a:gd name="connsiteY26" fmla="*/ 237770 h 326726"/>
                    <a:gd name="connsiteX27" fmla="*/ 24674 w 425940"/>
                    <a:gd name="connsiteY27" fmla="*/ 232505 h 326726"/>
                    <a:gd name="connsiteX28" fmla="*/ 76794 w 425940"/>
                    <a:gd name="connsiteY28" fmla="*/ 229457 h 326726"/>
                    <a:gd name="connsiteX29" fmla="*/ 103963 w 425940"/>
                    <a:gd name="connsiteY29" fmla="*/ 209781 h 326726"/>
                    <a:gd name="connsiteX30" fmla="*/ 108953 w 425940"/>
                    <a:gd name="connsiteY30" fmla="*/ 129693 h 326726"/>
                    <a:gd name="connsiteX31" fmla="*/ 108398 w 425940"/>
                    <a:gd name="connsiteY31" fmla="*/ 125536 h 326726"/>
                    <a:gd name="connsiteX32" fmla="*/ 154420 w 425940"/>
                    <a:gd name="connsiteY32" fmla="*/ 112511 h 326726"/>
                    <a:gd name="connsiteX33" fmla="*/ 213470 w 425940"/>
                    <a:gd name="connsiteY33" fmla="*/ 65401 h 326726"/>
                    <a:gd name="connsiteX34" fmla="*/ 317433 w 425940"/>
                    <a:gd name="connsiteY34" fmla="*/ 0 h 326726"/>
                    <a:gd name="connsiteX35" fmla="*/ 359850 w 425940"/>
                    <a:gd name="connsiteY35" fmla="*/ 9145 h 326726"/>
                    <a:gd name="connsiteX36" fmla="*/ 378979 w 425940"/>
                    <a:gd name="connsiteY36" fmla="*/ 26049 h 326726"/>
                    <a:gd name="connsiteX37" fmla="*/ 399494 w 425940"/>
                    <a:gd name="connsiteY37" fmla="*/ 16350 h 326726"/>
                    <a:gd name="connsiteX38" fmla="*/ 407534 w 425940"/>
                    <a:gd name="connsiteY38" fmla="*/ 59304 h 326726"/>
                    <a:gd name="connsiteX39" fmla="*/ 422505 w 425940"/>
                    <a:gd name="connsiteY39" fmla="*/ 84245 h 326726"/>
                    <a:gd name="connsiteX40" fmla="*/ 417792 w 425940"/>
                    <a:gd name="connsiteY40" fmla="*/ 111126 h 3267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</a:cxnLst>
                  <a:rect l="l" t="t" r="r" b="b"/>
                  <a:pathLst>
                    <a:path w="425940" h="326726">
                      <a:moveTo>
                        <a:pt x="418069" y="110571"/>
                      </a:moveTo>
                      <a:cubicBezTo>
                        <a:pt x="413911" y="122211"/>
                        <a:pt x="413079" y="168490"/>
                        <a:pt x="414188" y="178189"/>
                      </a:cubicBezTo>
                      <a:cubicBezTo>
                        <a:pt x="415297" y="187888"/>
                        <a:pt x="408089" y="190106"/>
                        <a:pt x="403099" y="195925"/>
                      </a:cubicBezTo>
                      <a:cubicBezTo>
                        <a:pt x="397831" y="201745"/>
                        <a:pt x="387296" y="210890"/>
                        <a:pt x="383138" y="219203"/>
                      </a:cubicBezTo>
                      <a:cubicBezTo>
                        <a:pt x="379257" y="227517"/>
                        <a:pt x="364840" y="246361"/>
                        <a:pt x="359018" y="254398"/>
                      </a:cubicBezTo>
                      <a:cubicBezTo>
                        <a:pt x="354860" y="259940"/>
                        <a:pt x="357909" y="269085"/>
                        <a:pt x="362345" y="275736"/>
                      </a:cubicBezTo>
                      <a:cubicBezTo>
                        <a:pt x="341830" y="274073"/>
                        <a:pt x="339058" y="280724"/>
                        <a:pt x="333790" y="287929"/>
                      </a:cubicBezTo>
                      <a:cubicBezTo>
                        <a:pt x="328523" y="294857"/>
                        <a:pt x="320760" y="290146"/>
                        <a:pt x="315215" y="287929"/>
                      </a:cubicBezTo>
                      <a:cubicBezTo>
                        <a:pt x="309671" y="285713"/>
                        <a:pt x="288046" y="285158"/>
                        <a:pt x="275017" y="286544"/>
                      </a:cubicBezTo>
                      <a:cubicBezTo>
                        <a:pt x="261986" y="287929"/>
                        <a:pt x="266422" y="291532"/>
                        <a:pt x="260323" y="297352"/>
                      </a:cubicBezTo>
                      <a:cubicBezTo>
                        <a:pt x="254224" y="302894"/>
                        <a:pt x="226778" y="294026"/>
                        <a:pt x="214579" y="288484"/>
                      </a:cubicBezTo>
                      <a:cubicBezTo>
                        <a:pt x="202381" y="282941"/>
                        <a:pt x="195727" y="290701"/>
                        <a:pt x="189074" y="292641"/>
                      </a:cubicBezTo>
                      <a:cubicBezTo>
                        <a:pt x="182420" y="294857"/>
                        <a:pt x="181866" y="285713"/>
                        <a:pt x="162182" y="276013"/>
                      </a:cubicBezTo>
                      <a:cubicBezTo>
                        <a:pt x="142498" y="266591"/>
                        <a:pt x="123924" y="275182"/>
                        <a:pt x="111448" y="279062"/>
                      </a:cubicBezTo>
                      <a:cubicBezTo>
                        <a:pt x="98973" y="282664"/>
                        <a:pt x="90378" y="326726"/>
                        <a:pt x="90378" y="326726"/>
                      </a:cubicBezTo>
                      <a:cubicBezTo>
                        <a:pt x="87329" y="321461"/>
                        <a:pt x="76794" y="318967"/>
                        <a:pt x="70695" y="313979"/>
                      </a:cubicBezTo>
                      <a:cubicBezTo>
                        <a:pt x="62932" y="307605"/>
                        <a:pt x="55170" y="320076"/>
                        <a:pt x="55170" y="320076"/>
                      </a:cubicBezTo>
                      <a:cubicBezTo>
                        <a:pt x="52674" y="316473"/>
                        <a:pt x="49902" y="315365"/>
                        <a:pt x="51843" y="312316"/>
                      </a:cubicBezTo>
                      <a:cubicBezTo>
                        <a:pt x="54061" y="309268"/>
                        <a:pt x="55170" y="307051"/>
                        <a:pt x="54615" y="304280"/>
                      </a:cubicBezTo>
                      <a:cubicBezTo>
                        <a:pt x="54061" y="301231"/>
                        <a:pt x="44912" y="304280"/>
                        <a:pt x="41585" y="305665"/>
                      </a:cubicBezTo>
                      <a:cubicBezTo>
                        <a:pt x="38258" y="306774"/>
                        <a:pt x="27723" y="297906"/>
                        <a:pt x="23288" y="294580"/>
                      </a:cubicBezTo>
                      <a:cubicBezTo>
                        <a:pt x="18852" y="291255"/>
                        <a:pt x="22456" y="287098"/>
                        <a:pt x="26892" y="285158"/>
                      </a:cubicBezTo>
                      <a:cubicBezTo>
                        <a:pt x="31050" y="282941"/>
                        <a:pt x="18020" y="277122"/>
                        <a:pt x="12476" y="276844"/>
                      </a:cubicBezTo>
                      <a:cubicBezTo>
                        <a:pt x="6931" y="276290"/>
                        <a:pt x="6654" y="271579"/>
                        <a:pt x="6654" y="268808"/>
                      </a:cubicBezTo>
                      <a:cubicBezTo>
                        <a:pt x="6654" y="266037"/>
                        <a:pt x="832" y="255229"/>
                        <a:pt x="0" y="248301"/>
                      </a:cubicBezTo>
                      <a:cubicBezTo>
                        <a:pt x="0" y="246916"/>
                        <a:pt x="0" y="245807"/>
                        <a:pt x="555" y="244698"/>
                      </a:cubicBezTo>
                      <a:cubicBezTo>
                        <a:pt x="2218" y="240265"/>
                        <a:pt x="7486" y="237770"/>
                        <a:pt x="11644" y="237770"/>
                      </a:cubicBezTo>
                      <a:cubicBezTo>
                        <a:pt x="16911" y="237770"/>
                        <a:pt x="21902" y="235276"/>
                        <a:pt x="24674" y="232505"/>
                      </a:cubicBezTo>
                      <a:cubicBezTo>
                        <a:pt x="27446" y="229734"/>
                        <a:pt x="52674" y="228071"/>
                        <a:pt x="76794" y="229457"/>
                      </a:cubicBezTo>
                      <a:cubicBezTo>
                        <a:pt x="100913" y="230842"/>
                        <a:pt x="98141" y="218372"/>
                        <a:pt x="103963" y="209781"/>
                      </a:cubicBezTo>
                      <a:cubicBezTo>
                        <a:pt x="109785" y="201190"/>
                        <a:pt x="108398" y="139669"/>
                        <a:pt x="108953" y="129693"/>
                      </a:cubicBezTo>
                      <a:cubicBezTo>
                        <a:pt x="108953" y="127753"/>
                        <a:pt x="108953" y="126368"/>
                        <a:pt x="108398" y="125536"/>
                      </a:cubicBezTo>
                      <a:cubicBezTo>
                        <a:pt x="117547" y="124150"/>
                        <a:pt x="147489" y="118885"/>
                        <a:pt x="154420" y="112511"/>
                      </a:cubicBezTo>
                      <a:cubicBezTo>
                        <a:pt x="162737" y="105029"/>
                        <a:pt x="187965" y="81474"/>
                        <a:pt x="213470" y="65401"/>
                      </a:cubicBezTo>
                      <a:cubicBezTo>
                        <a:pt x="235649" y="51268"/>
                        <a:pt x="301076" y="10253"/>
                        <a:pt x="317433" y="0"/>
                      </a:cubicBezTo>
                      <a:cubicBezTo>
                        <a:pt x="326027" y="6651"/>
                        <a:pt x="359850" y="9145"/>
                        <a:pt x="359850" y="9145"/>
                      </a:cubicBezTo>
                      <a:lnTo>
                        <a:pt x="378979" y="26049"/>
                      </a:lnTo>
                      <a:lnTo>
                        <a:pt x="399494" y="16350"/>
                      </a:lnTo>
                      <a:cubicBezTo>
                        <a:pt x="399494" y="16350"/>
                        <a:pt x="404485" y="50713"/>
                        <a:pt x="407534" y="59304"/>
                      </a:cubicBezTo>
                      <a:cubicBezTo>
                        <a:pt x="410584" y="67895"/>
                        <a:pt x="414188" y="77317"/>
                        <a:pt x="422505" y="84245"/>
                      </a:cubicBezTo>
                      <a:cubicBezTo>
                        <a:pt x="430822" y="91173"/>
                        <a:pt x="421951" y="99486"/>
                        <a:pt x="417792" y="111126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741" name="Freeform 3740">
                  <a:extLst>
                    <a:ext uri="{FF2B5EF4-FFF2-40B4-BE49-F238E27FC236}">
                      <a16:creationId xmlns:a16="http://schemas.microsoft.com/office/drawing/2014/main" id="{5DA30286-1A18-E833-AF8E-69199A486D8A}"/>
                    </a:ext>
                  </a:extLst>
                </p:cNvPr>
                <p:cNvSpPr/>
                <p:nvPr/>
              </p:nvSpPr>
              <p:spPr>
                <a:xfrm>
                  <a:off x="6142822" y="3473617"/>
                  <a:ext cx="286967" cy="441732"/>
                </a:xfrm>
                <a:custGeom>
                  <a:avLst/>
                  <a:gdLst>
                    <a:gd name="connsiteX0" fmla="*/ 285582 w 286967"/>
                    <a:gd name="connsiteY0" fmla="*/ 214769 h 441732"/>
                    <a:gd name="connsiteX1" fmla="*/ 258413 w 286967"/>
                    <a:gd name="connsiteY1" fmla="*/ 220035 h 441732"/>
                    <a:gd name="connsiteX2" fmla="*/ 251483 w 286967"/>
                    <a:gd name="connsiteY2" fmla="*/ 244422 h 441732"/>
                    <a:gd name="connsiteX3" fmla="*/ 242888 w 286967"/>
                    <a:gd name="connsiteY3" fmla="*/ 248024 h 441732"/>
                    <a:gd name="connsiteX4" fmla="*/ 245383 w 286967"/>
                    <a:gd name="connsiteY4" fmla="*/ 259663 h 441732"/>
                    <a:gd name="connsiteX5" fmla="*/ 236512 w 286967"/>
                    <a:gd name="connsiteY5" fmla="*/ 267423 h 441732"/>
                    <a:gd name="connsiteX6" fmla="*/ 237066 w 286967"/>
                    <a:gd name="connsiteY6" fmla="*/ 281002 h 441732"/>
                    <a:gd name="connsiteX7" fmla="*/ 226808 w 286967"/>
                    <a:gd name="connsiteY7" fmla="*/ 295135 h 441732"/>
                    <a:gd name="connsiteX8" fmla="*/ 236512 w 286967"/>
                    <a:gd name="connsiteY8" fmla="*/ 301509 h 441732"/>
                    <a:gd name="connsiteX9" fmla="*/ 241502 w 286967"/>
                    <a:gd name="connsiteY9" fmla="*/ 310377 h 441732"/>
                    <a:gd name="connsiteX10" fmla="*/ 245660 w 286967"/>
                    <a:gd name="connsiteY10" fmla="*/ 316473 h 441732"/>
                    <a:gd name="connsiteX11" fmla="*/ 247601 w 286967"/>
                    <a:gd name="connsiteY11" fmla="*/ 326173 h 441732"/>
                    <a:gd name="connsiteX12" fmla="*/ 254532 w 286967"/>
                    <a:gd name="connsiteY12" fmla="*/ 337535 h 441732"/>
                    <a:gd name="connsiteX13" fmla="*/ 256472 w 286967"/>
                    <a:gd name="connsiteY13" fmla="*/ 348897 h 441732"/>
                    <a:gd name="connsiteX14" fmla="*/ 220709 w 286967"/>
                    <a:gd name="connsiteY14" fmla="*/ 365801 h 441732"/>
                    <a:gd name="connsiteX15" fmla="*/ 195481 w 286967"/>
                    <a:gd name="connsiteY15" fmla="*/ 391296 h 441732"/>
                    <a:gd name="connsiteX16" fmla="*/ 155837 w 286967"/>
                    <a:gd name="connsiteY16" fmla="*/ 401550 h 441732"/>
                    <a:gd name="connsiteX17" fmla="*/ 151678 w 286967"/>
                    <a:gd name="connsiteY17" fmla="*/ 410417 h 441732"/>
                    <a:gd name="connsiteX18" fmla="*/ 145302 w 286967"/>
                    <a:gd name="connsiteY18" fmla="*/ 423442 h 441732"/>
                    <a:gd name="connsiteX19" fmla="*/ 110924 w 286967"/>
                    <a:gd name="connsiteY19" fmla="*/ 430647 h 441732"/>
                    <a:gd name="connsiteX20" fmla="*/ 100112 w 286967"/>
                    <a:gd name="connsiteY20" fmla="*/ 437021 h 441732"/>
                    <a:gd name="connsiteX21" fmla="*/ 87359 w 286967"/>
                    <a:gd name="connsiteY21" fmla="*/ 433973 h 441732"/>
                    <a:gd name="connsiteX22" fmla="*/ 78766 w 286967"/>
                    <a:gd name="connsiteY22" fmla="*/ 438130 h 441732"/>
                    <a:gd name="connsiteX23" fmla="*/ 59082 w 286967"/>
                    <a:gd name="connsiteY23" fmla="*/ 440347 h 441732"/>
                    <a:gd name="connsiteX24" fmla="*/ 56032 w 286967"/>
                    <a:gd name="connsiteY24" fmla="*/ 441732 h 441732"/>
                    <a:gd name="connsiteX25" fmla="*/ 49933 w 286967"/>
                    <a:gd name="connsiteY25" fmla="*/ 419008 h 441732"/>
                    <a:gd name="connsiteX26" fmla="*/ 16110 w 286967"/>
                    <a:gd name="connsiteY26" fmla="*/ 381597 h 441732"/>
                    <a:gd name="connsiteX27" fmla="*/ 22210 w 286967"/>
                    <a:gd name="connsiteY27" fmla="*/ 374392 h 441732"/>
                    <a:gd name="connsiteX28" fmla="*/ 56032 w 286967"/>
                    <a:gd name="connsiteY28" fmla="*/ 371343 h 441732"/>
                    <a:gd name="connsiteX29" fmla="*/ 43279 w 286967"/>
                    <a:gd name="connsiteY29" fmla="*/ 350559 h 441732"/>
                    <a:gd name="connsiteX30" fmla="*/ 42170 w 286967"/>
                    <a:gd name="connsiteY30" fmla="*/ 321461 h 441732"/>
                    <a:gd name="connsiteX31" fmla="*/ 36349 w 286967"/>
                    <a:gd name="connsiteY31" fmla="*/ 304557 h 441732"/>
                    <a:gd name="connsiteX32" fmla="*/ 31081 w 286967"/>
                    <a:gd name="connsiteY32" fmla="*/ 307605 h 441732"/>
                    <a:gd name="connsiteX33" fmla="*/ 19437 w 286967"/>
                    <a:gd name="connsiteY33" fmla="*/ 305111 h 441732"/>
                    <a:gd name="connsiteX34" fmla="*/ 19992 w 286967"/>
                    <a:gd name="connsiteY34" fmla="*/ 291255 h 441732"/>
                    <a:gd name="connsiteX35" fmla="*/ 11120 w 286967"/>
                    <a:gd name="connsiteY35" fmla="*/ 279616 h 441732"/>
                    <a:gd name="connsiteX36" fmla="*/ 5298 w 286967"/>
                    <a:gd name="connsiteY36" fmla="*/ 272965 h 441732"/>
                    <a:gd name="connsiteX37" fmla="*/ 5298 w 286967"/>
                    <a:gd name="connsiteY37" fmla="*/ 272965 h 441732"/>
                    <a:gd name="connsiteX38" fmla="*/ 1971 w 286967"/>
                    <a:gd name="connsiteY38" fmla="*/ 251627 h 441732"/>
                    <a:gd name="connsiteX39" fmla="*/ 26091 w 286967"/>
                    <a:gd name="connsiteY39" fmla="*/ 216432 h 441732"/>
                    <a:gd name="connsiteX40" fmla="*/ 46052 w 286967"/>
                    <a:gd name="connsiteY40" fmla="*/ 193154 h 441732"/>
                    <a:gd name="connsiteX41" fmla="*/ 57141 w 286967"/>
                    <a:gd name="connsiteY41" fmla="*/ 175418 h 441732"/>
                    <a:gd name="connsiteX42" fmla="*/ 61022 w 286967"/>
                    <a:gd name="connsiteY42" fmla="*/ 107800 h 441732"/>
                    <a:gd name="connsiteX43" fmla="*/ 65735 w 286967"/>
                    <a:gd name="connsiteY43" fmla="*/ 80920 h 441732"/>
                    <a:gd name="connsiteX44" fmla="*/ 50765 w 286967"/>
                    <a:gd name="connsiteY44" fmla="*/ 55979 h 441732"/>
                    <a:gd name="connsiteX45" fmla="*/ 42725 w 286967"/>
                    <a:gd name="connsiteY45" fmla="*/ 13025 h 441732"/>
                    <a:gd name="connsiteX46" fmla="*/ 70171 w 286967"/>
                    <a:gd name="connsiteY46" fmla="*/ 0 h 441732"/>
                    <a:gd name="connsiteX47" fmla="*/ 286968 w 286967"/>
                    <a:gd name="connsiteY47" fmla="*/ 108909 h 441732"/>
                    <a:gd name="connsiteX48" fmla="*/ 286968 w 286967"/>
                    <a:gd name="connsiteY48" fmla="*/ 214215 h 4417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</a:cxnLst>
                  <a:rect l="l" t="t" r="r" b="b"/>
                  <a:pathLst>
                    <a:path w="286967" h="441732">
                      <a:moveTo>
                        <a:pt x="285582" y="214769"/>
                      </a:moveTo>
                      <a:cubicBezTo>
                        <a:pt x="286137" y="221420"/>
                        <a:pt x="265344" y="219203"/>
                        <a:pt x="258413" y="220035"/>
                      </a:cubicBezTo>
                      <a:cubicBezTo>
                        <a:pt x="251483" y="221143"/>
                        <a:pt x="252037" y="236385"/>
                        <a:pt x="251483" y="244422"/>
                      </a:cubicBezTo>
                      <a:cubicBezTo>
                        <a:pt x="250651" y="252181"/>
                        <a:pt x="247047" y="246361"/>
                        <a:pt x="242888" y="248024"/>
                      </a:cubicBezTo>
                      <a:cubicBezTo>
                        <a:pt x="238452" y="249687"/>
                        <a:pt x="242888" y="255507"/>
                        <a:pt x="245383" y="259663"/>
                      </a:cubicBezTo>
                      <a:cubicBezTo>
                        <a:pt x="247878" y="263820"/>
                        <a:pt x="239561" y="264928"/>
                        <a:pt x="236512" y="267423"/>
                      </a:cubicBezTo>
                      <a:cubicBezTo>
                        <a:pt x="233462" y="269917"/>
                        <a:pt x="235403" y="277122"/>
                        <a:pt x="237066" y="281002"/>
                      </a:cubicBezTo>
                      <a:cubicBezTo>
                        <a:pt x="238730" y="284881"/>
                        <a:pt x="232630" y="289315"/>
                        <a:pt x="226808" y="295135"/>
                      </a:cubicBezTo>
                      <a:cubicBezTo>
                        <a:pt x="221264" y="300954"/>
                        <a:pt x="232907" y="300677"/>
                        <a:pt x="236512" y="301509"/>
                      </a:cubicBezTo>
                      <a:cubicBezTo>
                        <a:pt x="240116" y="302340"/>
                        <a:pt x="241502" y="306497"/>
                        <a:pt x="241502" y="310377"/>
                      </a:cubicBezTo>
                      <a:cubicBezTo>
                        <a:pt x="241502" y="314256"/>
                        <a:pt x="243166" y="315642"/>
                        <a:pt x="245660" y="316473"/>
                      </a:cubicBezTo>
                      <a:cubicBezTo>
                        <a:pt x="247878" y="317305"/>
                        <a:pt x="247878" y="320076"/>
                        <a:pt x="247601" y="326173"/>
                      </a:cubicBezTo>
                      <a:cubicBezTo>
                        <a:pt x="247324" y="332546"/>
                        <a:pt x="250651" y="333655"/>
                        <a:pt x="254532" y="337535"/>
                      </a:cubicBezTo>
                      <a:cubicBezTo>
                        <a:pt x="257858" y="340860"/>
                        <a:pt x="256472" y="344740"/>
                        <a:pt x="256472" y="348897"/>
                      </a:cubicBezTo>
                      <a:cubicBezTo>
                        <a:pt x="232907" y="349451"/>
                        <a:pt x="223759" y="360813"/>
                        <a:pt x="220709" y="365801"/>
                      </a:cubicBezTo>
                      <a:cubicBezTo>
                        <a:pt x="217383" y="371066"/>
                        <a:pt x="212115" y="376055"/>
                        <a:pt x="195481" y="391296"/>
                      </a:cubicBezTo>
                      <a:cubicBezTo>
                        <a:pt x="178847" y="406538"/>
                        <a:pt x="160826" y="401550"/>
                        <a:pt x="155837" y="401550"/>
                      </a:cubicBezTo>
                      <a:cubicBezTo>
                        <a:pt x="150846" y="401550"/>
                        <a:pt x="150015" y="407369"/>
                        <a:pt x="151678" y="410417"/>
                      </a:cubicBezTo>
                      <a:cubicBezTo>
                        <a:pt x="153341" y="413466"/>
                        <a:pt x="149460" y="419008"/>
                        <a:pt x="145302" y="423442"/>
                      </a:cubicBezTo>
                      <a:cubicBezTo>
                        <a:pt x="141143" y="427876"/>
                        <a:pt x="117578" y="430647"/>
                        <a:pt x="110924" y="430647"/>
                      </a:cubicBezTo>
                      <a:cubicBezTo>
                        <a:pt x="104271" y="430647"/>
                        <a:pt x="102885" y="432033"/>
                        <a:pt x="100112" y="437021"/>
                      </a:cubicBezTo>
                      <a:cubicBezTo>
                        <a:pt x="97063" y="442009"/>
                        <a:pt x="89301" y="436190"/>
                        <a:pt x="87359" y="433973"/>
                      </a:cubicBezTo>
                      <a:cubicBezTo>
                        <a:pt x="85142" y="431756"/>
                        <a:pt x="81538" y="435636"/>
                        <a:pt x="78766" y="438130"/>
                      </a:cubicBezTo>
                      <a:cubicBezTo>
                        <a:pt x="75993" y="440624"/>
                        <a:pt x="65458" y="441178"/>
                        <a:pt x="59082" y="440347"/>
                      </a:cubicBezTo>
                      <a:cubicBezTo>
                        <a:pt x="58250" y="440347"/>
                        <a:pt x="57141" y="440624"/>
                        <a:pt x="56032" y="441732"/>
                      </a:cubicBezTo>
                      <a:cubicBezTo>
                        <a:pt x="56032" y="441732"/>
                        <a:pt x="57695" y="426768"/>
                        <a:pt x="49933" y="419008"/>
                      </a:cubicBezTo>
                      <a:cubicBezTo>
                        <a:pt x="42170" y="411249"/>
                        <a:pt x="14170" y="387694"/>
                        <a:pt x="16110" y="381597"/>
                      </a:cubicBezTo>
                      <a:cubicBezTo>
                        <a:pt x="18051" y="375223"/>
                        <a:pt x="13338" y="374669"/>
                        <a:pt x="22210" y="374392"/>
                      </a:cubicBezTo>
                      <a:cubicBezTo>
                        <a:pt x="31081" y="374392"/>
                        <a:pt x="62131" y="379380"/>
                        <a:pt x="56032" y="371343"/>
                      </a:cubicBezTo>
                      <a:cubicBezTo>
                        <a:pt x="49933" y="363307"/>
                        <a:pt x="41893" y="359150"/>
                        <a:pt x="43279" y="350559"/>
                      </a:cubicBezTo>
                      <a:cubicBezTo>
                        <a:pt x="44666" y="342246"/>
                        <a:pt x="43834" y="330052"/>
                        <a:pt x="42170" y="321461"/>
                      </a:cubicBezTo>
                      <a:cubicBezTo>
                        <a:pt x="40507" y="312871"/>
                        <a:pt x="40784" y="300400"/>
                        <a:pt x="36349" y="304557"/>
                      </a:cubicBezTo>
                      <a:cubicBezTo>
                        <a:pt x="35240" y="305943"/>
                        <a:pt x="33022" y="306774"/>
                        <a:pt x="31081" y="307605"/>
                      </a:cubicBezTo>
                      <a:cubicBezTo>
                        <a:pt x="25814" y="309545"/>
                        <a:pt x="19160" y="309545"/>
                        <a:pt x="19437" y="305111"/>
                      </a:cubicBezTo>
                      <a:cubicBezTo>
                        <a:pt x="19992" y="299015"/>
                        <a:pt x="17219" y="292087"/>
                        <a:pt x="19992" y="291255"/>
                      </a:cubicBezTo>
                      <a:cubicBezTo>
                        <a:pt x="22764" y="290424"/>
                        <a:pt x="17774" y="284881"/>
                        <a:pt x="11120" y="279616"/>
                      </a:cubicBezTo>
                      <a:cubicBezTo>
                        <a:pt x="9179" y="277953"/>
                        <a:pt x="6962" y="275736"/>
                        <a:pt x="5298" y="272965"/>
                      </a:cubicBezTo>
                      <a:lnTo>
                        <a:pt x="5298" y="272965"/>
                      </a:lnTo>
                      <a:cubicBezTo>
                        <a:pt x="862" y="266314"/>
                        <a:pt x="-2187" y="257446"/>
                        <a:pt x="1971" y="251627"/>
                      </a:cubicBezTo>
                      <a:cubicBezTo>
                        <a:pt x="7793" y="243590"/>
                        <a:pt x="22210" y="224746"/>
                        <a:pt x="26091" y="216432"/>
                      </a:cubicBezTo>
                      <a:cubicBezTo>
                        <a:pt x="29972" y="208118"/>
                        <a:pt x="40784" y="198974"/>
                        <a:pt x="46052" y="193154"/>
                      </a:cubicBezTo>
                      <a:cubicBezTo>
                        <a:pt x="51042" y="187334"/>
                        <a:pt x="58250" y="185118"/>
                        <a:pt x="57141" y="175418"/>
                      </a:cubicBezTo>
                      <a:cubicBezTo>
                        <a:pt x="56032" y="165996"/>
                        <a:pt x="56587" y="119439"/>
                        <a:pt x="61022" y="107800"/>
                      </a:cubicBezTo>
                      <a:cubicBezTo>
                        <a:pt x="65181" y="96161"/>
                        <a:pt x="74052" y="88125"/>
                        <a:pt x="65735" y="80920"/>
                      </a:cubicBezTo>
                      <a:cubicBezTo>
                        <a:pt x="57418" y="73992"/>
                        <a:pt x="53814" y="64570"/>
                        <a:pt x="50765" y="55979"/>
                      </a:cubicBezTo>
                      <a:cubicBezTo>
                        <a:pt x="47715" y="47388"/>
                        <a:pt x="42725" y="13025"/>
                        <a:pt x="42725" y="13025"/>
                      </a:cubicBezTo>
                      <a:lnTo>
                        <a:pt x="70171" y="0"/>
                      </a:lnTo>
                      <a:lnTo>
                        <a:pt x="286968" y="108909"/>
                      </a:lnTo>
                      <a:cubicBezTo>
                        <a:pt x="286968" y="108909"/>
                        <a:pt x="286414" y="207564"/>
                        <a:pt x="286968" y="214215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742" name="Freeform 3741">
                  <a:extLst>
                    <a:ext uri="{FF2B5EF4-FFF2-40B4-BE49-F238E27FC236}">
                      <a16:creationId xmlns:a16="http://schemas.microsoft.com/office/drawing/2014/main" id="{7CA74545-9395-84EF-849C-E79C8B8E46CB}"/>
                    </a:ext>
                  </a:extLst>
                </p:cNvPr>
                <p:cNvSpPr/>
                <p:nvPr/>
              </p:nvSpPr>
              <p:spPr>
                <a:xfrm>
                  <a:off x="5628980" y="3707243"/>
                  <a:ext cx="213333" cy="155945"/>
                </a:xfrm>
                <a:custGeom>
                  <a:avLst/>
                  <a:gdLst>
                    <a:gd name="connsiteX0" fmla="*/ 211133 w 213333"/>
                    <a:gd name="connsiteY0" fmla="*/ 98366 h 155945"/>
                    <a:gd name="connsiteX1" fmla="*/ 182301 w 213333"/>
                    <a:gd name="connsiteY1" fmla="*/ 103631 h 155945"/>
                    <a:gd name="connsiteX2" fmla="*/ 173706 w 213333"/>
                    <a:gd name="connsiteY2" fmla="*/ 116379 h 155945"/>
                    <a:gd name="connsiteX3" fmla="*/ 153191 w 213333"/>
                    <a:gd name="connsiteY3" fmla="*/ 110282 h 155945"/>
                    <a:gd name="connsiteX4" fmla="*/ 149864 w 213333"/>
                    <a:gd name="connsiteY4" fmla="*/ 110836 h 155945"/>
                    <a:gd name="connsiteX5" fmla="*/ 135448 w 213333"/>
                    <a:gd name="connsiteY5" fmla="*/ 114716 h 155945"/>
                    <a:gd name="connsiteX6" fmla="*/ 103289 w 213333"/>
                    <a:gd name="connsiteY6" fmla="*/ 111390 h 155945"/>
                    <a:gd name="connsiteX7" fmla="*/ 71130 w 213333"/>
                    <a:gd name="connsiteY7" fmla="*/ 117764 h 155945"/>
                    <a:gd name="connsiteX8" fmla="*/ 73902 w 213333"/>
                    <a:gd name="connsiteY8" fmla="*/ 155453 h 155945"/>
                    <a:gd name="connsiteX9" fmla="*/ 73348 w 213333"/>
                    <a:gd name="connsiteY9" fmla="*/ 154899 h 155945"/>
                    <a:gd name="connsiteX10" fmla="*/ 43406 w 213333"/>
                    <a:gd name="connsiteY10" fmla="*/ 143259 h 155945"/>
                    <a:gd name="connsiteX11" fmla="*/ 22059 w 213333"/>
                    <a:gd name="connsiteY11" fmla="*/ 147416 h 155945"/>
                    <a:gd name="connsiteX12" fmla="*/ 13188 w 213333"/>
                    <a:gd name="connsiteY12" fmla="*/ 140765 h 155945"/>
                    <a:gd name="connsiteX13" fmla="*/ 5979 w 213333"/>
                    <a:gd name="connsiteY13" fmla="*/ 130235 h 155945"/>
                    <a:gd name="connsiteX14" fmla="*/ 435 w 213333"/>
                    <a:gd name="connsiteY14" fmla="*/ 129126 h 155945"/>
                    <a:gd name="connsiteX15" fmla="*/ 2376 w 213333"/>
                    <a:gd name="connsiteY15" fmla="*/ 113053 h 155945"/>
                    <a:gd name="connsiteX16" fmla="*/ 8475 w 213333"/>
                    <a:gd name="connsiteY16" fmla="*/ 103631 h 155945"/>
                    <a:gd name="connsiteX17" fmla="*/ 8752 w 213333"/>
                    <a:gd name="connsiteY17" fmla="*/ 87835 h 155945"/>
                    <a:gd name="connsiteX18" fmla="*/ 28158 w 213333"/>
                    <a:gd name="connsiteY18" fmla="*/ 79244 h 155945"/>
                    <a:gd name="connsiteX19" fmla="*/ 33980 w 213333"/>
                    <a:gd name="connsiteY19" fmla="*/ 65388 h 155945"/>
                    <a:gd name="connsiteX20" fmla="*/ 42575 w 213333"/>
                    <a:gd name="connsiteY20" fmla="*/ 44327 h 155945"/>
                    <a:gd name="connsiteX21" fmla="*/ 61149 w 213333"/>
                    <a:gd name="connsiteY21" fmla="*/ 49315 h 155945"/>
                    <a:gd name="connsiteX22" fmla="*/ 63922 w 213333"/>
                    <a:gd name="connsiteY22" fmla="*/ 39616 h 155945"/>
                    <a:gd name="connsiteX23" fmla="*/ 72239 w 213333"/>
                    <a:gd name="connsiteY23" fmla="*/ 37676 h 155945"/>
                    <a:gd name="connsiteX24" fmla="*/ 83605 w 213333"/>
                    <a:gd name="connsiteY24" fmla="*/ 23266 h 155945"/>
                    <a:gd name="connsiteX25" fmla="*/ 96912 w 213333"/>
                    <a:gd name="connsiteY25" fmla="*/ 23266 h 155945"/>
                    <a:gd name="connsiteX26" fmla="*/ 104952 w 213333"/>
                    <a:gd name="connsiteY26" fmla="*/ 15506 h 155945"/>
                    <a:gd name="connsiteX27" fmla="*/ 122973 w 213333"/>
                    <a:gd name="connsiteY27" fmla="*/ 8024 h 155945"/>
                    <a:gd name="connsiteX28" fmla="*/ 155963 w 213333"/>
                    <a:gd name="connsiteY28" fmla="*/ 8024 h 155945"/>
                    <a:gd name="connsiteX29" fmla="*/ 155409 w 213333"/>
                    <a:gd name="connsiteY29" fmla="*/ 11626 h 155945"/>
                    <a:gd name="connsiteX30" fmla="*/ 162062 w 213333"/>
                    <a:gd name="connsiteY30" fmla="*/ 32134 h 155945"/>
                    <a:gd name="connsiteX31" fmla="*/ 167884 w 213333"/>
                    <a:gd name="connsiteY31" fmla="*/ 40170 h 155945"/>
                    <a:gd name="connsiteX32" fmla="*/ 182301 w 213333"/>
                    <a:gd name="connsiteY32" fmla="*/ 48484 h 155945"/>
                    <a:gd name="connsiteX33" fmla="*/ 178697 w 213333"/>
                    <a:gd name="connsiteY33" fmla="*/ 57906 h 155945"/>
                    <a:gd name="connsiteX34" fmla="*/ 196994 w 213333"/>
                    <a:gd name="connsiteY34" fmla="*/ 68991 h 155945"/>
                    <a:gd name="connsiteX35" fmla="*/ 210024 w 213333"/>
                    <a:gd name="connsiteY35" fmla="*/ 67605 h 155945"/>
                    <a:gd name="connsiteX36" fmla="*/ 207252 w 213333"/>
                    <a:gd name="connsiteY36" fmla="*/ 75642 h 155945"/>
                    <a:gd name="connsiteX37" fmla="*/ 210578 w 213333"/>
                    <a:gd name="connsiteY37" fmla="*/ 83401 h 155945"/>
                    <a:gd name="connsiteX38" fmla="*/ 211133 w 213333"/>
                    <a:gd name="connsiteY38" fmla="*/ 97811 h 1559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</a:cxnLst>
                  <a:rect l="l" t="t" r="r" b="b"/>
                  <a:pathLst>
                    <a:path w="213333" h="155945">
                      <a:moveTo>
                        <a:pt x="211133" y="98366"/>
                      </a:moveTo>
                      <a:cubicBezTo>
                        <a:pt x="207252" y="100305"/>
                        <a:pt x="184796" y="99474"/>
                        <a:pt x="182301" y="103631"/>
                      </a:cubicBezTo>
                      <a:cubicBezTo>
                        <a:pt x="181192" y="105571"/>
                        <a:pt x="177033" y="110836"/>
                        <a:pt x="173706" y="116379"/>
                      </a:cubicBezTo>
                      <a:cubicBezTo>
                        <a:pt x="173706" y="116379"/>
                        <a:pt x="162617" y="109451"/>
                        <a:pt x="153191" y="110282"/>
                      </a:cubicBezTo>
                      <a:cubicBezTo>
                        <a:pt x="151805" y="110282"/>
                        <a:pt x="150696" y="110282"/>
                        <a:pt x="149864" y="110836"/>
                      </a:cubicBezTo>
                      <a:cubicBezTo>
                        <a:pt x="143210" y="111945"/>
                        <a:pt x="141547" y="114993"/>
                        <a:pt x="135448" y="114716"/>
                      </a:cubicBezTo>
                      <a:cubicBezTo>
                        <a:pt x="128240" y="114716"/>
                        <a:pt x="109665" y="109728"/>
                        <a:pt x="103289" y="111390"/>
                      </a:cubicBezTo>
                      <a:cubicBezTo>
                        <a:pt x="96912" y="113053"/>
                        <a:pt x="68635" y="109174"/>
                        <a:pt x="71130" y="117764"/>
                      </a:cubicBezTo>
                      <a:cubicBezTo>
                        <a:pt x="73625" y="126078"/>
                        <a:pt x="79724" y="160441"/>
                        <a:pt x="73902" y="155453"/>
                      </a:cubicBezTo>
                      <a:cubicBezTo>
                        <a:pt x="73902" y="155453"/>
                        <a:pt x="73625" y="155176"/>
                        <a:pt x="73348" y="154899"/>
                      </a:cubicBezTo>
                      <a:cubicBezTo>
                        <a:pt x="66417" y="147416"/>
                        <a:pt x="56436" y="137163"/>
                        <a:pt x="43406" y="143259"/>
                      </a:cubicBezTo>
                      <a:cubicBezTo>
                        <a:pt x="30653" y="149356"/>
                        <a:pt x="28158" y="151296"/>
                        <a:pt x="22059" y="147416"/>
                      </a:cubicBezTo>
                      <a:cubicBezTo>
                        <a:pt x="15683" y="143814"/>
                        <a:pt x="14019" y="145754"/>
                        <a:pt x="13188" y="140765"/>
                      </a:cubicBezTo>
                      <a:cubicBezTo>
                        <a:pt x="12356" y="135777"/>
                        <a:pt x="13188" y="130789"/>
                        <a:pt x="5979" y="130235"/>
                      </a:cubicBezTo>
                      <a:cubicBezTo>
                        <a:pt x="4039" y="130235"/>
                        <a:pt x="2098" y="129680"/>
                        <a:pt x="435" y="129126"/>
                      </a:cubicBezTo>
                      <a:cubicBezTo>
                        <a:pt x="-120" y="123307"/>
                        <a:pt x="-674" y="114993"/>
                        <a:pt x="2376" y="113053"/>
                      </a:cubicBezTo>
                      <a:cubicBezTo>
                        <a:pt x="7089" y="109451"/>
                        <a:pt x="9861" y="108896"/>
                        <a:pt x="8475" y="103631"/>
                      </a:cubicBezTo>
                      <a:cubicBezTo>
                        <a:pt x="7089" y="98366"/>
                        <a:pt x="3207" y="90052"/>
                        <a:pt x="8752" y="87835"/>
                      </a:cubicBezTo>
                      <a:cubicBezTo>
                        <a:pt x="14574" y="85618"/>
                        <a:pt x="26495" y="85618"/>
                        <a:pt x="28158" y="79244"/>
                      </a:cubicBezTo>
                      <a:cubicBezTo>
                        <a:pt x="29822" y="72593"/>
                        <a:pt x="30099" y="66774"/>
                        <a:pt x="33980" y="65388"/>
                      </a:cubicBezTo>
                      <a:cubicBezTo>
                        <a:pt x="37861" y="63726"/>
                        <a:pt x="38139" y="38230"/>
                        <a:pt x="42575" y="44327"/>
                      </a:cubicBezTo>
                      <a:cubicBezTo>
                        <a:pt x="47010" y="50424"/>
                        <a:pt x="61426" y="56520"/>
                        <a:pt x="61149" y="49315"/>
                      </a:cubicBezTo>
                      <a:cubicBezTo>
                        <a:pt x="61149" y="41833"/>
                        <a:pt x="60595" y="39616"/>
                        <a:pt x="63922" y="39616"/>
                      </a:cubicBezTo>
                      <a:cubicBezTo>
                        <a:pt x="67249" y="39616"/>
                        <a:pt x="69466" y="43496"/>
                        <a:pt x="72239" y="37676"/>
                      </a:cubicBezTo>
                      <a:cubicBezTo>
                        <a:pt x="75011" y="31857"/>
                        <a:pt x="76397" y="22711"/>
                        <a:pt x="83605" y="23266"/>
                      </a:cubicBezTo>
                      <a:cubicBezTo>
                        <a:pt x="90813" y="23820"/>
                        <a:pt x="94694" y="28808"/>
                        <a:pt x="96912" y="23266"/>
                      </a:cubicBezTo>
                      <a:cubicBezTo>
                        <a:pt x="99130" y="17723"/>
                        <a:pt x="94140" y="18832"/>
                        <a:pt x="104952" y="15506"/>
                      </a:cubicBezTo>
                      <a:cubicBezTo>
                        <a:pt x="115765" y="12181"/>
                        <a:pt x="118814" y="13012"/>
                        <a:pt x="122973" y="8024"/>
                      </a:cubicBezTo>
                      <a:cubicBezTo>
                        <a:pt x="126854" y="3036"/>
                        <a:pt x="131567" y="-7218"/>
                        <a:pt x="155963" y="8024"/>
                      </a:cubicBezTo>
                      <a:cubicBezTo>
                        <a:pt x="155686" y="9132"/>
                        <a:pt x="155409" y="10241"/>
                        <a:pt x="155409" y="11626"/>
                      </a:cubicBezTo>
                      <a:cubicBezTo>
                        <a:pt x="156241" y="18555"/>
                        <a:pt x="162062" y="29362"/>
                        <a:pt x="162062" y="32134"/>
                      </a:cubicBezTo>
                      <a:cubicBezTo>
                        <a:pt x="162062" y="34905"/>
                        <a:pt x="162062" y="39616"/>
                        <a:pt x="167884" y="40170"/>
                      </a:cubicBezTo>
                      <a:cubicBezTo>
                        <a:pt x="173429" y="40724"/>
                        <a:pt x="186459" y="46544"/>
                        <a:pt x="182301" y="48484"/>
                      </a:cubicBezTo>
                      <a:cubicBezTo>
                        <a:pt x="178142" y="50701"/>
                        <a:pt x="174261" y="54857"/>
                        <a:pt x="178697" y="57906"/>
                      </a:cubicBezTo>
                      <a:cubicBezTo>
                        <a:pt x="183132" y="61231"/>
                        <a:pt x="193944" y="70099"/>
                        <a:pt x="196994" y="68991"/>
                      </a:cubicBezTo>
                      <a:cubicBezTo>
                        <a:pt x="200321" y="67882"/>
                        <a:pt x="209469" y="64557"/>
                        <a:pt x="210024" y="67605"/>
                      </a:cubicBezTo>
                      <a:cubicBezTo>
                        <a:pt x="210578" y="70654"/>
                        <a:pt x="209192" y="72593"/>
                        <a:pt x="207252" y="75642"/>
                      </a:cubicBezTo>
                      <a:cubicBezTo>
                        <a:pt x="205034" y="78690"/>
                        <a:pt x="208083" y="79798"/>
                        <a:pt x="210578" y="83401"/>
                      </a:cubicBezTo>
                      <a:cubicBezTo>
                        <a:pt x="213074" y="87004"/>
                        <a:pt x="215014" y="95872"/>
                        <a:pt x="211133" y="97811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743" name="Freeform 3742">
                  <a:extLst>
                    <a:ext uri="{FF2B5EF4-FFF2-40B4-BE49-F238E27FC236}">
                      <a16:creationId xmlns:a16="http://schemas.microsoft.com/office/drawing/2014/main" id="{00D2A028-5856-6ED9-6AC2-0803A73402C3}"/>
                    </a:ext>
                  </a:extLst>
                </p:cNvPr>
                <p:cNvSpPr/>
                <p:nvPr/>
              </p:nvSpPr>
              <p:spPr>
                <a:xfrm>
                  <a:off x="5448563" y="3427614"/>
                  <a:ext cx="445055" cy="417055"/>
                </a:xfrm>
                <a:custGeom>
                  <a:avLst/>
                  <a:gdLst>
                    <a:gd name="connsiteX0" fmla="*/ 444778 w 445055"/>
                    <a:gd name="connsiteY0" fmla="*/ 173201 h 417055"/>
                    <a:gd name="connsiteX1" fmla="*/ 439788 w 445055"/>
                    <a:gd name="connsiteY1" fmla="*/ 253289 h 417055"/>
                    <a:gd name="connsiteX2" fmla="*/ 412619 w 445055"/>
                    <a:gd name="connsiteY2" fmla="*/ 272965 h 417055"/>
                    <a:gd name="connsiteX3" fmla="*/ 360499 w 445055"/>
                    <a:gd name="connsiteY3" fmla="*/ 276013 h 417055"/>
                    <a:gd name="connsiteX4" fmla="*/ 347469 w 445055"/>
                    <a:gd name="connsiteY4" fmla="*/ 281279 h 417055"/>
                    <a:gd name="connsiteX5" fmla="*/ 336380 w 445055"/>
                    <a:gd name="connsiteY5" fmla="*/ 288207 h 417055"/>
                    <a:gd name="connsiteX6" fmla="*/ 303389 w 445055"/>
                    <a:gd name="connsiteY6" fmla="*/ 288207 h 417055"/>
                    <a:gd name="connsiteX7" fmla="*/ 285369 w 445055"/>
                    <a:gd name="connsiteY7" fmla="*/ 295689 h 417055"/>
                    <a:gd name="connsiteX8" fmla="*/ 277329 w 445055"/>
                    <a:gd name="connsiteY8" fmla="*/ 303448 h 417055"/>
                    <a:gd name="connsiteX9" fmla="*/ 264022 w 445055"/>
                    <a:gd name="connsiteY9" fmla="*/ 303448 h 417055"/>
                    <a:gd name="connsiteX10" fmla="*/ 252655 w 445055"/>
                    <a:gd name="connsiteY10" fmla="*/ 317859 h 417055"/>
                    <a:gd name="connsiteX11" fmla="*/ 244338 w 445055"/>
                    <a:gd name="connsiteY11" fmla="*/ 319799 h 417055"/>
                    <a:gd name="connsiteX12" fmla="*/ 241566 w 445055"/>
                    <a:gd name="connsiteY12" fmla="*/ 329498 h 417055"/>
                    <a:gd name="connsiteX13" fmla="*/ 222991 w 445055"/>
                    <a:gd name="connsiteY13" fmla="*/ 324510 h 417055"/>
                    <a:gd name="connsiteX14" fmla="*/ 214397 w 445055"/>
                    <a:gd name="connsiteY14" fmla="*/ 345571 h 417055"/>
                    <a:gd name="connsiteX15" fmla="*/ 208575 w 445055"/>
                    <a:gd name="connsiteY15" fmla="*/ 359427 h 417055"/>
                    <a:gd name="connsiteX16" fmla="*/ 189168 w 445055"/>
                    <a:gd name="connsiteY16" fmla="*/ 368018 h 417055"/>
                    <a:gd name="connsiteX17" fmla="*/ 188891 w 445055"/>
                    <a:gd name="connsiteY17" fmla="*/ 383814 h 417055"/>
                    <a:gd name="connsiteX18" fmla="*/ 182792 w 445055"/>
                    <a:gd name="connsiteY18" fmla="*/ 393236 h 417055"/>
                    <a:gd name="connsiteX19" fmla="*/ 180851 w 445055"/>
                    <a:gd name="connsiteY19" fmla="*/ 409309 h 417055"/>
                    <a:gd name="connsiteX20" fmla="*/ 171980 w 445055"/>
                    <a:gd name="connsiteY20" fmla="*/ 409309 h 417055"/>
                    <a:gd name="connsiteX21" fmla="*/ 162000 w 445055"/>
                    <a:gd name="connsiteY21" fmla="*/ 413189 h 417055"/>
                    <a:gd name="connsiteX22" fmla="*/ 158118 w 445055"/>
                    <a:gd name="connsiteY22" fmla="*/ 402104 h 417055"/>
                    <a:gd name="connsiteX23" fmla="*/ 149801 w 445055"/>
                    <a:gd name="connsiteY23" fmla="*/ 405429 h 417055"/>
                    <a:gd name="connsiteX24" fmla="*/ 145920 w 445055"/>
                    <a:gd name="connsiteY24" fmla="*/ 412080 h 417055"/>
                    <a:gd name="connsiteX25" fmla="*/ 136771 w 445055"/>
                    <a:gd name="connsiteY25" fmla="*/ 416514 h 417055"/>
                    <a:gd name="connsiteX26" fmla="*/ 120969 w 445055"/>
                    <a:gd name="connsiteY26" fmla="*/ 409586 h 417055"/>
                    <a:gd name="connsiteX27" fmla="*/ 113206 w 445055"/>
                    <a:gd name="connsiteY27" fmla="*/ 414297 h 417055"/>
                    <a:gd name="connsiteX28" fmla="*/ 112097 w 445055"/>
                    <a:gd name="connsiteY28" fmla="*/ 413189 h 417055"/>
                    <a:gd name="connsiteX29" fmla="*/ 105998 w 445055"/>
                    <a:gd name="connsiteY29" fmla="*/ 403489 h 417055"/>
                    <a:gd name="connsiteX30" fmla="*/ 103503 w 445055"/>
                    <a:gd name="connsiteY30" fmla="*/ 393236 h 417055"/>
                    <a:gd name="connsiteX31" fmla="*/ 99067 w 445055"/>
                    <a:gd name="connsiteY31" fmla="*/ 389079 h 417055"/>
                    <a:gd name="connsiteX32" fmla="*/ 100453 w 445055"/>
                    <a:gd name="connsiteY32" fmla="*/ 380211 h 417055"/>
                    <a:gd name="connsiteX33" fmla="*/ 95186 w 445055"/>
                    <a:gd name="connsiteY33" fmla="*/ 371897 h 417055"/>
                    <a:gd name="connsiteX34" fmla="*/ 88810 w 445055"/>
                    <a:gd name="connsiteY34" fmla="*/ 360813 h 417055"/>
                    <a:gd name="connsiteX35" fmla="*/ 79107 w 445055"/>
                    <a:gd name="connsiteY35" fmla="*/ 353330 h 417055"/>
                    <a:gd name="connsiteX36" fmla="*/ 65799 w 445055"/>
                    <a:gd name="connsiteY36" fmla="*/ 365524 h 417055"/>
                    <a:gd name="connsiteX37" fmla="*/ 51937 w 445055"/>
                    <a:gd name="connsiteY37" fmla="*/ 362753 h 417055"/>
                    <a:gd name="connsiteX38" fmla="*/ 41126 w 445055"/>
                    <a:gd name="connsiteY38" fmla="*/ 368572 h 417055"/>
                    <a:gd name="connsiteX39" fmla="*/ 31700 w 445055"/>
                    <a:gd name="connsiteY39" fmla="*/ 360536 h 417055"/>
                    <a:gd name="connsiteX40" fmla="*/ 20887 w 445055"/>
                    <a:gd name="connsiteY40" fmla="*/ 364138 h 417055"/>
                    <a:gd name="connsiteX41" fmla="*/ 21165 w 445055"/>
                    <a:gd name="connsiteY41" fmla="*/ 356933 h 417055"/>
                    <a:gd name="connsiteX42" fmla="*/ 18115 w 445055"/>
                    <a:gd name="connsiteY42" fmla="*/ 330884 h 417055"/>
                    <a:gd name="connsiteX43" fmla="*/ 4253 w 445055"/>
                    <a:gd name="connsiteY43" fmla="*/ 320076 h 417055"/>
                    <a:gd name="connsiteX44" fmla="*/ 4253 w 445055"/>
                    <a:gd name="connsiteY44" fmla="*/ 308159 h 417055"/>
                    <a:gd name="connsiteX45" fmla="*/ 95 w 445055"/>
                    <a:gd name="connsiteY45" fmla="*/ 300400 h 417055"/>
                    <a:gd name="connsiteX46" fmla="*/ 95 w 445055"/>
                    <a:gd name="connsiteY46" fmla="*/ 291255 h 417055"/>
                    <a:gd name="connsiteX47" fmla="*/ 11184 w 445055"/>
                    <a:gd name="connsiteY47" fmla="*/ 285436 h 417055"/>
                    <a:gd name="connsiteX48" fmla="*/ 19501 w 445055"/>
                    <a:gd name="connsiteY48" fmla="*/ 265760 h 417055"/>
                    <a:gd name="connsiteX49" fmla="*/ 38353 w 445055"/>
                    <a:gd name="connsiteY49" fmla="*/ 275459 h 417055"/>
                    <a:gd name="connsiteX50" fmla="*/ 40017 w 445055"/>
                    <a:gd name="connsiteY50" fmla="*/ 270194 h 417055"/>
                    <a:gd name="connsiteX51" fmla="*/ 75780 w 445055"/>
                    <a:gd name="connsiteY51" fmla="*/ 270194 h 417055"/>
                    <a:gd name="connsiteX52" fmla="*/ 79661 w 445055"/>
                    <a:gd name="connsiteY52" fmla="*/ 267700 h 417055"/>
                    <a:gd name="connsiteX53" fmla="*/ 181960 w 445055"/>
                    <a:gd name="connsiteY53" fmla="*/ 267700 h 417055"/>
                    <a:gd name="connsiteX54" fmla="*/ 181960 w 445055"/>
                    <a:gd name="connsiteY54" fmla="*/ 244144 h 417055"/>
                    <a:gd name="connsiteX55" fmla="*/ 151742 w 445055"/>
                    <a:gd name="connsiteY55" fmla="*/ 0 h 417055"/>
                    <a:gd name="connsiteX56" fmla="*/ 192218 w 445055"/>
                    <a:gd name="connsiteY56" fmla="*/ 0 h 417055"/>
                    <a:gd name="connsiteX57" fmla="*/ 360776 w 445055"/>
                    <a:gd name="connsiteY57" fmla="*/ 110572 h 417055"/>
                    <a:gd name="connsiteX58" fmla="*/ 360776 w 445055"/>
                    <a:gd name="connsiteY58" fmla="*/ 123042 h 417055"/>
                    <a:gd name="connsiteX59" fmla="*/ 375193 w 445055"/>
                    <a:gd name="connsiteY59" fmla="*/ 128862 h 417055"/>
                    <a:gd name="connsiteX60" fmla="*/ 382955 w 445055"/>
                    <a:gd name="connsiteY60" fmla="*/ 135236 h 417055"/>
                    <a:gd name="connsiteX61" fmla="*/ 399589 w 445055"/>
                    <a:gd name="connsiteY61" fmla="*/ 140501 h 417055"/>
                    <a:gd name="connsiteX62" fmla="*/ 417055 w 445055"/>
                    <a:gd name="connsiteY62" fmla="*/ 152140 h 417055"/>
                    <a:gd name="connsiteX63" fmla="*/ 419827 w 445055"/>
                    <a:gd name="connsiteY63" fmla="*/ 168490 h 417055"/>
                    <a:gd name="connsiteX64" fmla="*/ 435075 w 445055"/>
                    <a:gd name="connsiteY64" fmla="*/ 170430 h 417055"/>
                    <a:gd name="connsiteX65" fmla="*/ 444501 w 445055"/>
                    <a:gd name="connsiteY65" fmla="*/ 168767 h 417055"/>
                    <a:gd name="connsiteX66" fmla="*/ 445056 w 445055"/>
                    <a:gd name="connsiteY66" fmla="*/ 172924 h 4170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</a:cxnLst>
                  <a:rect l="l" t="t" r="r" b="b"/>
                  <a:pathLst>
                    <a:path w="445055" h="417055">
                      <a:moveTo>
                        <a:pt x="444778" y="173201"/>
                      </a:moveTo>
                      <a:cubicBezTo>
                        <a:pt x="444224" y="183177"/>
                        <a:pt x="445610" y="244421"/>
                        <a:pt x="439788" y="253289"/>
                      </a:cubicBezTo>
                      <a:cubicBezTo>
                        <a:pt x="433966" y="261880"/>
                        <a:pt x="436739" y="274351"/>
                        <a:pt x="412619" y="272965"/>
                      </a:cubicBezTo>
                      <a:cubicBezTo>
                        <a:pt x="388500" y="271579"/>
                        <a:pt x="363272" y="272965"/>
                        <a:pt x="360499" y="276013"/>
                      </a:cubicBezTo>
                      <a:cubicBezTo>
                        <a:pt x="357727" y="278785"/>
                        <a:pt x="352459" y="281002"/>
                        <a:pt x="347469" y="281279"/>
                      </a:cubicBezTo>
                      <a:cubicBezTo>
                        <a:pt x="343311" y="281279"/>
                        <a:pt x="338043" y="283773"/>
                        <a:pt x="336380" y="288207"/>
                      </a:cubicBezTo>
                      <a:cubicBezTo>
                        <a:pt x="311983" y="272965"/>
                        <a:pt x="307270" y="283218"/>
                        <a:pt x="303389" y="288207"/>
                      </a:cubicBezTo>
                      <a:cubicBezTo>
                        <a:pt x="299508" y="293195"/>
                        <a:pt x="296458" y="292364"/>
                        <a:pt x="285369" y="295689"/>
                      </a:cubicBezTo>
                      <a:cubicBezTo>
                        <a:pt x="274279" y="299015"/>
                        <a:pt x="279269" y="297906"/>
                        <a:pt x="277329" y="303448"/>
                      </a:cubicBezTo>
                      <a:cubicBezTo>
                        <a:pt x="275111" y="308991"/>
                        <a:pt x="271230" y="304003"/>
                        <a:pt x="264022" y="303448"/>
                      </a:cubicBezTo>
                      <a:cubicBezTo>
                        <a:pt x="256814" y="302894"/>
                        <a:pt x="255427" y="312039"/>
                        <a:pt x="252655" y="317859"/>
                      </a:cubicBezTo>
                      <a:cubicBezTo>
                        <a:pt x="249883" y="323678"/>
                        <a:pt x="247388" y="319799"/>
                        <a:pt x="244338" y="319799"/>
                      </a:cubicBezTo>
                      <a:cubicBezTo>
                        <a:pt x="241289" y="319799"/>
                        <a:pt x="241289" y="322015"/>
                        <a:pt x="241566" y="329498"/>
                      </a:cubicBezTo>
                      <a:cubicBezTo>
                        <a:pt x="241566" y="336980"/>
                        <a:pt x="227427" y="330607"/>
                        <a:pt x="222991" y="324510"/>
                      </a:cubicBezTo>
                      <a:cubicBezTo>
                        <a:pt x="218555" y="318413"/>
                        <a:pt x="218278" y="343908"/>
                        <a:pt x="214397" y="345571"/>
                      </a:cubicBezTo>
                      <a:cubicBezTo>
                        <a:pt x="210516" y="347234"/>
                        <a:pt x="210238" y="353053"/>
                        <a:pt x="208575" y="359427"/>
                      </a:cubicBezTo>
                      <a:cubicBezTo>
                        <a:pt x="206911" y="365801"/>
                        <a:pt x="194713" y="365801"/>
                        <a:pt x="189168" y="368018"/>
                      </a:cubicBezTo>
                      <a:cubicBezTo>
                        <a:pt x="183347" y="370235"/>
                        <a:pt x="187505" y="378825"/>
                        <a:pt x="188891" y="383814"/>
                      </a:cubicBezTo>
                      <a:cubicBezTo>
                        <a:pt x="190277" y="388802"/>
                        <a:pt x="187505" y="389633"/>
                        <a:pt x="182792" y="393236"/>
                      </a:cubicBezTo>
                      <a:cubicBezTo>
                        <a:pt x="180020" y="395453"/>
                        <a:pt x="180297" y="403489"/>
                        <a:pt x="180851" y="409309"/>
                      </a:cubicBezTo>
                      <a:cubicBezTo>
                        <a:pt x="176416" y="408201"/>
                        <a:pt x="173089" y="406815"/>
                        <a:pt x="171980" y="409309"/>
                      </a:cubicBezTo>
                      <a:cubicBezTo>
                        <a:pt x="170039" y="412912"/>
                        <a:pt x="162000" y="419008"/>
                        <a:pt x="162000" y="413189"/>
                      </a:cubicBezTo>
                      <a:cubicBezTo>
                        <a:pt x="162000" y="407369"/>
                        <a:pt x="162831" y="399887"/>
                        <a:pt x="158118" y="402104"/>
                      </a:cubicBezTo>
                      <a:cubicBezTo>
                        <a:pt x="153128" y="404321"/>
                        <a:pt x="150356" y="401550"/>
                        <a:pt x="149801" y="405429"/>
                      </a:cubicBezTo>
                      <a:cubicBezTo>
                        <a:pt x="148969" y="409032"/>
                        <a:pt x="148969" y="412080"/>
                        <a:pt x="145920" y="412080"/>
                      </a:cubicBezTo>
                      <a:cubicBezTo>
                        <a:pt x="142870" y="412080"/>
                        <a:pt x="140098" y="419008"/>
                        <a:pt x="136771" y="416514"/>
                      </a:cubicBezTo>
                      <a:cubicBezTo>
                        <a:pt x="133444" y="414020"/>
                        <a:pt x="125959" y="405984"/>
                        <a:pt x="120969" y="409586"/>
                      </a:cubicBezTo>
                      <a:cubicBezTo>
                        <a:pt x="116533" y="412635"/>
                        <a:pt x="115147" y="415406"/>
                        <a:pt x="113206" y="414297"/>
                      </a:cubicBezTo>
                      <a:cubicBezTo>
                        <a:pt x="112929" y="414297"/>
                        <a:pt x="112375" y="413743"/>
                        <a:pt x="112097" y="413189"/>
                      </a:cubicBezTo>
                      <a:cubicBezTo>
                        <a:pt x="109602" y="409863"/>
                        <a:pt x="107107" y="409309"/>
                        <a:pt x="105998" y="403489"/>
                      </a:cubicBezTo>
                      <a:cubicBezTo>
                        <a:pt x="105167" y="397670"/>
                        <a:pt x="107662" y="391573"/>
                        <a:pt x="103503" y="393236"/>
                      </a:cubicBezTo>
                      <a:cubicBezTo>
                        <a:pt x="99345" y="394899"/>
                        <a:pt x="96572" y="393236"/>
                        <a:pt x="99067" y="389079"/>
                      </a:cubicBezTo>
                      <a:cubicBezTo>
                        <a:pt x="101562" y="384645"/>
                        <a:pt x="103780" y="382982"/>
                        <a:pt x="100453" y="380211"/>
                      </a:cubicBezTo>
                      <a:cubicBezTo>
                        <a:pt x="97127" y="377440"/>
                        <a:pt x="96850" y="376609"/>
                        <a:pt x="95186" y="371897"/>
                      </a:cubicBezTo>
                      <a:cubicBezTo>
                        <a:pt x="93523" y="367186"/>
                        <a:pt x="91582" y="363861"/>
                        <a:pt x="88810" y="360813"/>
                      </a:cubicBezTo>
                      <a:cubicBezTo>
                        <a:pt x="85760" y="357764"/>
                        <a:pt x="83542" y="348065"/>
                        <a:pt x="79107" y="353330"/>
                      </a:cubicBezTo>
                      <a:cubicBezTo>
                        <a:pt x="74394" y="358596"/>
                        <a:pt x="69958" y="367741"/>
                        <a:pt x="65799" y="365524"/>
                      </a:cubicBezTo>
                      <a:cubicBezTo>
                        <a:pt x="61641" y="363307"/>
                        <a:pt x="56096" y="359981"/>
                        <a:pt x="51937" y="362753"/>
                      </a:cubicBezTo>
                      <a:cubicBezTo>
                        <a:pt x="48056" y="365524"/>
                        <a:pt x="44729" y="371620"/>
                        <a:pt x="41126" y="368572"/>
                      </a:cubicBezTo>
                      <a:cubicBezTo>
                        <a:pt x="37521" y="365524"/>
                        <a:pt x="35581" y="357764"/>
                        <a:pt x="31700" y="360536"/>
                      </a:cubicBezTo>
                      <a:cubicBezTo>
                        <a:pt x="28095" y="363030"/>
                        <a:pt x="21996" y="367741"/>
                        <a:pt x="20887" y="364138"/>
                      </a:cubicBezTo>
                      <a:cubicBezTo>
                        <a:pt x="20887" y="363030"/>
                        <a:pt x="20887" y="360258"/>
                        <a:pt x="21165" y="356933"/>
                      </a:cubicBezTo>
                      <a:cubicBezTo>
                        <a:pt x="21996" y="348342"/>
                        <a:pt x="23660" y="334763"/>
                        <a:pt x="18115" y="330884"/>
                      </a:cubicBezTo>
                      <a:cubicBezTo>
                        <a:pt x="10352" y="325618"/>
                        <a:pt x="2867" y="325618"/>
                        <a:pt x="4253" y="320076"/>
                      </a:cubicBezTo>
                      <a:cubicBezTo>
                        <a:pt x="5639" y="314810"/>
                        <a:pt x="7026" y="309545"/>
                        <a:pt x="4253" y="308159"/>
                      </a:cubicBezTo>
                      <a:cubicBezTo>
                        <a:pt x="1481" y="306774"/>
                        <a:pt x="-460" y="304280"/>
                        <a:pt x="95" y="300400"/>
                      </a:cubicBezTo>
                      <a:cubicBezTo>
                        <a:pt x="649" y="297629"/>
                        <a:pt x="1481" y="294026"/>
                        <a:pt x="95" y="291255"/>
                      </a:cubicBezTo>
                      <a:cubicBezTo>
                        <a:pt x="927" y="291255"/>
                        <a:pt x="12570" y="295966"/>
                        <a:pt x="11184" y="285436"/>
                      </a:cubicBezTo>
                      <a:cubicBezTo>
                        <a:pt x="9798" y="274628"/>
                        <a:pt x="10075" y="258555"/>
                        <a:pt x="19501" y="265760"/>
                      </a:cubicBezTo>
                      <a:cubicBezTo>
                        <a:pt x="28927" y="273242"/>
                        <a:pt x="37244" y="279062"/>
                        <a:pt x="38353" y="275459"/>
                      </a:cubicBezTo>
                      <a:cubicBezTo>
                        <a:pt x="39739" y="271857"/>
                        <a:pt x="40017" y="270194"/>
                        <a:pt x="40017" y="270194"/>
                      </a:cubicBezTo>
                      <a:lnTo>
                        <a:pt x="75780" y="270194"/>
                      </a:lnTo>
                      <a:cubicBezTo>
                        <a:pt x="75780" y="270471"/>
                        <a:pt x="79661" y="267700"/>
                        <a:pt x="79661" y="267700"/>
                      </a:cubicBezTo>
                      <a:lnTo>
                        <a:pt x="181960" y="267700"/>
                      </a:lnTo>
                      <a:lnTo>
                        <a:pt x="181960" y="244144"/>
                      </a:lnTo>
                      <a:lnTo>
                        <a:pt x="151742" y="0"/>
                      </a:lnTo>
                      <a:lnTo>
                        <a:pt x="192218" y="0"/>
                      </a:lnTo>
                      <a:lnTo>
                        <a:pt x="360776" y="110572"/>
                      </a:lnTo>
                      <a:cubicBezTo>
                        <a:pt x="360776" y="110572"/>
                        <a:pt x="358004" y="122488"/>
                        <a:pt x="360776" y="123042"/>
                      </a:cubicBezTo>
                      <a:cubicBezTo>
                        <a:pt x="363549" y="123319"/>
                        <a:pt x="374361" y="125813"/>
                        <a:pt x="375193" y="128862"/>
                      </a:cubicBezTo>
                      <a:cubicBezTo>
                        <a:pt x="376024" y="131910"/>
                        <a:pt x="379074" y="135236"/>
                        <a:pt x="382955" y="135236"/>
                      </a:cubicBezTo>
                      <a:cubicBezTo>
                        <a:pt x="386836" y="135236"/>
                        <a:pt x="395431" y="136898"/>
                        <a:pt x="399589" y="140501"/>
                      </a:cubicBezTo>
                      <a:cubicBezTo>
                        <a:pt x="403748" y="144103"/>
                        <a:pt x="417332" y="146598"/>
                        <a:pt x="417055" y="152140"/>
                      </a:cubicBezTo>
                      <a:cubicBezTo>
                        <a:pt x="417055" y="157682"/>
                        <a:pt x="414837" y="168767"/>
                        <a:pt x="419827" y="168490"/>
                      </a:cubicBezTo>
                      <a:cubicBezTo>
                        <a:pt x="424817" y="168490"/>
                        <a:pt x="431748" y="172093"/>
                        <a:pt x="435075" y="170430"/>
                      </a:cubicBezTo>
                      <a:cubicBezTo>
                        <a:pt x="437848" y="169044"/>
                        <a:pt x="442838" y="164888"/>
                        <a:pt x="444501" y="168767"/>
                      </a:cubicBezTo>
                      <a:cubicBezTo>
                        <a:pt x="444778" y="169598"/>
                        <a:pt x="445056" y="170984"/>
                        <a:pt x="445056" y="172924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744" name="Freeform 3743">
                  <a:extLst>
                    <a:ext uri="{FF2B5EF4-FFF2-40B4-BE49-F238E27FC236}">
                      <a16:creationId xmlns:a16="http://schemas.microsoft.com/office/drawing/2014/main" id="{67BFDF03-8205-A432-8BE2-4FFFC199E657}"/>
                    </a:ext>
                  </a:extLst>
                </p:cNvPr>
                <p:cNvSpPr/>
                <p:nvPr/>
              </p:nvSpPr>
              <p:spPr>
                <a:xfrm>
                  <a:off x="6670901" y="3715151"/>
                  <a:ext cx="407616" cy="311193"/>
                </a:xfrm>
                <a:custGeom>
                  <a:avLst/>
                  <a:gdLst>
                    <a:gd name="connsiteX0" fmla="*/ 407062 w 407616"/>
                    <a:gd name="connsiteY0" fmla="*/ 186342 h 311193"/>
                    <a:gd name="connsiteX1" fmla="*/ 327496 w 407616"/>
                    <a:gd name="connsiteY1" fmla="*/ 267816 h 311193"/>
                    <a:gd name="connsiteX2" fmla="*/ 287020 w 407616"/>
                    <a:gd name="connsiteY2" fmla="*/ 273081 h 311193"/>
                    <a:gd name="connsiteX3" fmla="*/ 267613 w 407616"/>
                    <a:gd name="connsiteY3" fmla="*/ 287214 h 311193"/>
                    <a:gd name="connsiteX4" fmla="*/ 250148 w 407616"/>
                    <a:gd name="connsiteY4" fmla="*/ 289985 h 311193"/>
                    <a:gd name="connsiteX5" fmla="*/ 242940 w 407616"/>
                    <a:gd name="connsiteY5" fmla="*/ 296359 h 311193"/>
                    <a:gd name="connsiteX6" fmla="*/ 238504 w 407616"/>
                    <a:gd name="connsiteY6" fmla="*/ 298576 h 311193"/>
                    <a:gd name="connsiteX7" fmla="*/ 222425 w 407616"/>
                    <a:gd name="connsiteY7" fmla="*/ 297467 h 311193"/>
                    <a:gd name="connsiteX8" fmla="*/ 210780 w 407616"/>
                    <a:gd name="connsiteY8" fmla="*/ 288877 h 311193"/>
                    <a:gd name="connsiteX9" fmla="*/ 193038 w 407616"/>
                    <a:gd name="connsiteY9" fmla="*/ 296082 h 311193"/>
                    <a:gd name="connsiteX10" fmla="*/ 180562 w 407616"/>
                    <a:gd name="connsiteY10" fmla="*/ 307721 h 311193"/>
                    <a:gd name="connsiteX11" fmla="*/ 170304 w 407616"/>
                    <a:gd name="connsiteY11" fmla="*/ 309938 h 311193"/>
                    <a:gd name="connsiteX12" fmla="*/ 142581 w 407616"/>
                    <a:gd name="connsiteY12" fmla="*/ 307721 h 311193"/>
                    <a:gd name="connsiteX13" fmla="*/ 107927 w 407616"/>
                    <a:gd name="connsiteY13" fmla="*/ 287768 h 311193"/>
                    <a:gd name="connsiteX14" fmla="*/ 89629 w 407616"/>
                    <a:gd name="connsiteY14" fmla="*/ 284443 h 311193"/>
                    <a:gd name="connsiteX15" fmla="*/ 81866 w 407616"/>
                    <a:gd name="connsiteY15" fmla="*/ 279455 h 311193"/>
                    <a:gd name="connsiteX16" fmla="*/ 81312 w 407616"/>
                    <a:gd name="connsiteY16" fmla="*/ 278623 h 311193"/>
                    <a:gd name="connsiteX17" fmla="*/ 75213 w 407616"/>
                    <a:gd name="connsiteY17" fmla="*/ 272249 h 311193"/>
                    <a:gd name="connsiteX18" fmla="*/ 78263 w 407616"/>
                    <a:gd name="connsiteY18" fmla="*/ 262827 h 311193"/>
                    <a:gd name="connsiteX19" fmla="*/ 62183 w 407616"/>
                    <a:gd name="connsiteY19" fmla="*/ 255345 h 311193"/>
                    <a:gd name="connsiteX20" fmla="*/ 52480 w 407616"/>
                    <a:gd name="connsiteY20" fmla="*/ 234284 h 311193"/>
                    <a:gd name="connsiteX21" fmla="*/ 21707 w 407616"/>
                    <a:gd name="connsiteY21" fmla="*/ 199366 h 311193"/>
                    <a:gd name="connsiteX22" fmla="*/ 4518 w 407616"/>
                    <a:gd name="connsiteY22" fmla="*/ 190776 h 311193"/>
                    <a:gd name="connsiteX23" fmla="*/ 5627 w 407616"/>
                    <a:gd name="connsiteY23" fmla="*/ 177196 h 311193"/>
                    <a:gd name="connsiteX24" fmla="*/ 26419 w 407616"/>
                    <a:gd name="connsiteY24" fmla="*/ 174148 h 311193"/>
                    <a:gd name="connsiteX25" fmla="*/ 32519 w 407616"/>
                    <a:gd name="connsiteY25" fmla="*/ 152810 h 311193"/>
                    <a:gd name="connsiteX26" fmla="*/ 30856 w 407616"/>
                    <a:gd name="connsiteY26" fmla="*/ 148376 h 311193"/>
                    <a:gd name="connsiteX27" fmla="*/ 36678 w 407616"/>
                    <a:gd name="connsiteY27" fmla="*/ 129255 h 311193"/>
                    <a:gd name="connsiteX28" fmla="*/ 38895 w 407616"/>
                    <a:gd name="connsiteY28" fmla="*/ 113458 h 311193"/>
                    <a:gd name="connsiteX29" fmla="*/ 55252 w 407616"/>
                    <a:gd name="connsiteY29" fmla="*/ 106253 h 311193"/>
                    <a:gd name="connsiteX30" fmla="*/ 61629 w 407616"/>
                    <a:gd name="connsiteY30" fmla="*/ 78541 h 311193"/>
                    <a:gd name="connsiteX31" fmla="*/ 76045 w 407616"/>
                    <a:gd name="connsiteY31" fmla="*/ 59420 h 311193"/>
                    <a:gd name="connsiteX32" fmla="*/ 88243 w 407616"/>
                    <a:gd name="connsiteY32" fmla="*/ 53600 h 311193"/>
                    <a:gd name="connsiteX33" fmla="*/ 97669 w 407616"/>
                    <a:gd name="connsiteY33" fmla="*/ 16189 h 311193"/>
                    <a:gd name="connsiteX34" fmla="*/ 99332 w 407616"/>
                    <a:gd name="connsiteY34" fmla="*/ 16743 h 311193"/>
                    <a:gd name="connsiteX35" fmla="*/ 112917 w 407616"/>
                    <a:gd name="connsiteY35" fmla="*/ 15912 h 311193"/>
                    <a:gd name="connsiteX36" fmla="*/ 119293 w 407616"/>
                    <a:gd name="connsiteY36" fmla="*/ 13140 h 311193"/>
                    <a:gd name="connsiteX37" fmla="*/ 126501 w 407616"/>
                    <a:gd name="connsiteY37" fmla="*/ 12309 h 311193"/>
                    <a:gd name="connsiteX38" fmla="*/ 138977 w 407616"/>
                    <a:gd name="connsiteY38" fmla="*/ 1779 h 311193"/>
                    <a:gd name="connsiteX39" fmla="*/ 154225 w 407616"/>
                    <a:gd name="connsiteY39" fmla="*/ 11478 h 311193"/>
                    <a:gd name="connsiteX40" fmla="*/ 166700 w 407616"/>
                    <a:gd name="connsiteY40" fmla="*/ 7044 h 311193"/>
                    <a:gd name="connsiteX41" fmla="*/ 174463 w 407616"/>
                    <a:gd name="connsiteY41" fmla="*/ 10646 h 311193"/>
                    <a:gd name="connsiteX42" fmla="*/ 181948 w 407616"/>
                    <a:gd name="connsiteY42" fmla="*/ 6767 h 311193"/>
                    <a:gd name="connsiteX43" fmla="*/ 196919 w 407616"/>
                    <a:gd name="connsiteY43" fmla="*/ 9538 h 311193"/>
                    <a:gd name="connsiteX44" fmla="*/ 207177 w 407616"/>
                    <a:gd name="connsiteY44" fmla="*/ 17297 h 311193"/>
                    <a:gd name="connsiteX45" fmla="*/ 221038 w 407616"/>
                    <a:gd name="connsiteY45" fmla="*/ 25611 h 311193"/>
                    <a:gd name="connsiteX46" fmla="*/ 254861 w 407616"/>
                    <a:gd name="connsiteY46" fmla="*/ 64408 h 311193"/>
                    <a:gd name="connsiteX47" fmla="*/ 252643 w 407616"/>
                    <a:gd name="connsiteY47" fmla="*/ 67733 h 311193"/>
                    <a:gd name="connsiteX48" fmla="*/ 245435 w 407616"/>
                    <a:gd name="connsiteY48" fmla="*/ 79927 h 311193"/>
                    <a:gd name="connsiteX49" fmla="*/ 238227 w 407616"/>
                    <a:gd name="connsiteY49" fmla="*/ 95168 h 311193"/>
                    <a:gd name="connsiteX50" fmla="*/ 241276 w 407616"/>
                    <a:gd name="connsiteY50" fmla="*/ 107362 h 311193"/>
                    <a:gd name="connsiteX51" fmla="*/ 271217 w 407616"/>
                    <a:gd name="connsiteY51" fmla="*/ 104314 h 311193"/>
                    <a:gd name="connsiteX52" fmla="*/ 264564 w 407616"/>
                    <a:gd name="connsiteY52" fmla="*/ 113458 h 311193"/>
                    <a:gd name="connsiteX53" fmla="*/ 283970 w 407616"/>
                    <a:gd name="connsiteY53" fmla="*/ 147822 h 311193"/>
                    <a:gd name="connsiteX54" fmla="*/ 364368 w 407616"/>
                    <a:gd name="connsiteY54" fmla="*/ 183016 h 311193"/>
                    <a:gd name="connsiteX55" fmla="*/ 407617 w 407616"/>
                    <a:gd name="connsiteY55" fmla="*/ 186342 h 3111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</a:cxnLst>
                  <a:rect l="l" t="t" r="r" b="b"/>
                  <a:pathLst>
                    <a:path w="407616" h="311193">
                      <a:moveTo>
                        <a:pt x="407062" y="186342"/>
                      </a:moveTo>
                      <a:cubicBezTo>
                        <a:pt x="407062" y="186342"/>
                        <a:pt x="332763" y="261719"/>
                        <a:pt x="327496" y="267816"/>
                      </a:cubicBezTo>
                      <a:cubicBezTo>
                        <a:pt x="321951" y="273912"/>
                        <a:pt x="292842" y="271418"/>
                        <a:pt x="287020" y="273081"/>
                      </a:cubicBezTo>
                      <a:cubicBezTo>
                        <a:pt x="281198" y="274744"/>
                        <a:pt x="273435" y="283888"/>
                        <a:pt x="267613" y="287214"/>
                      </a:cubicBezTo>
                      <a:cubicBezTo>
                        <a:pt x="261792" y="290539"/>
                        <a:pt x="253752" y="289985"/>
                        <a:pt x="250148" y="289985"/>
                      </a:cubicBezTo>
                      <a:cubicBezTo>
                        <a:pt x="246544" y="289985"/>
                        <a:pt x="245712" y="292202"/>
                        <a:pt x="242940" y="296359"/>
                      </a:cubicBezTo>
                      <a:cubicBezTo>
                        <a:pt x="242108" y="297467"/>
                        <a:pt x="240445" y="298299"/>
                        <a:pt x="238504" y="298576"/>
                      </a:cubicBezTo>
                      <a:cubicBezTo>
                        <a:pt x="233236" y="299407"/>
                        <a:pt x="225197" y="297744"/>
                        <a:pt x="222425" y="297467"/>
                      </a:cubicBezTo>
                      <a:cubicBezTo>
                        <a:pt x="218543" y="297467"/>
                        <a:pt x="215494" y="291371"/>
                        <a:pt x="210780" y="288877"/>
                      </a:cubicBezTo>
                      <a:cubicBezTo>
                        <a:pt x="205791" y="286383"/>
                        <a:pt x="199137" y="294419"/>
                        <a:pt x="193038" y="296082"/>
                      </a:cubicBezTo>
                      <a:cubicBezTo>
                        <a:pt x="186938" y="297744"/>
                        <a:pt x="181948" y="303841"/>
                        <a:pt x="180562" y="307721"/>
                      </a:cubicBezTo>
                      <a:cubicBezTo>
                        <a:pt x="179176" y="311878"/>
                        <a:pt x="173631" y="311878"/>
                        <a:pt x="170304" y="309938"/>
                      </a:cubicBezTo>
                      <a:cubicBezTo>
                        <a:pt x="166700" y="308275"/>
                        <a:pt x="149789" y="308552"/>
                        <a:pt x="142581" y="307721"/>
                      </a:cubicBezTo>
                      <a:cubicBezTo>
                        <a:pt x="135373" y="306890"/>
                        <a:pt x="114858" y="293311"/>
                        <a:pt x="107927" y="287768"/>
                      </a:cubicBezTo>
                      <a:cubicBezTo>
                        <a:pt x="100718" y="282226"/>
                        <a:pt x="94619" y="283888"/>
                        <a:pt x="89629" y="284443"/>
                      </a:cubicBezTo>
                      <a:cubicBezTo>
                        <a:pt x="84639" y="285274"/>
                        <a:pt x="83808" y="282503"/>
                        <a:pt x="81866" y="279455"/>
                      </a:cubicBezTo>
                      <a:cubicBezTo>
                        <a:pt x="81866" y="279177"/>
                        <a:pt x="81590" y="278900"/>
                        <a:pt x="81312" y="278623"/>
                      </a:cubicBezTo>
                      <a:cubicBezTo>
                        <a:pt x="79371" y="276129"/>
                        <a:pt x="77153" y="274744"/>
                        <a:pt x="75213" y="272249"/>
                      </a:cubicBezTo>
                      <a:cubicBezTo>
                        <a:pt x="72995" y="269478"/>
                        <a:pt x="78263" y="266430"/>
                        <a:pt x="78263" y="262827"/>
                      </a:cubicBezTo>
                      <a:cubicBezTo>
                        <a:pt x="78263" y="259225"/>
                        <a:pt x="68560" y="257562"/>
                        <a:pt x="62183" y="255345"/>
                      </a:cubicBezTo>
                      <a:cubicBezTo>
                        <a:pt x="56084" y="253128"/>
                        <a:pt x="53589" y="241766"/>
                        <a:pt x="52480" y="234284"/>
                      </a:cubicBezTo>
                      <a:cubicBezTo>
                        <a:pt x="51371" y="227078"/>
                        <a:pt x="26419" y="204077"/>
                        <a:pt x="21707" y="199366"/>
                      </a:cubicBezTo>
                      <a:cubicBezTo>
                        <a:pt x="16994" y="194655"/>
                        <a:pt x="14499" y="192161"/>
                        <a:pt x="4518" y="190776"/>
                      </a:cubicBezTo>
                      <a:cubicBezTo>
                        <a:pt x="-5462" y="189390"/>
                        <a:pt x="3964" y="181631"/>
                        <a:pt x="5627" y="177196"/>
                      </a:cubicBezTo>
                      <a:cubicBezTo>
                        <a:pt x="7291" y="172763"/>
                        <a:pt x="19212" y="173594"/>
                        <a:pt x="26419" y="174148"/>
                      </a:cubicBezTo>
                      <a:cubicBezTo>
                        <a:pt x="33628" y="174703"/>
                        <a:pt x="32242" y="157521"/>
                        <a:pt x="32519" y="152810"/>
                      </a:cubicBezTo>
                      <a:cubicBezTo>
                        <a:pt x="32519" y="150870"/>
                        <a:pt x="31964" y="149484"/>
                        <a:pt x="30856" y="148376"/>
                      </a:cubicBezTo>
                      <a:cubicBezTo>
                        <a:pt x="30856" y="148376"/>
                        <a:pt x="36678" y="135628"/>
                        <a:pt x="36678" y="129255"/>
                      </a:cubicBezTo>
                      <a:cubicBezTo>
                        <a:pt x="36678" y="122881"/>
                        <a:pt x="34460" y="118170"/>
                        <a:pt x="38895" y="113458"/>
                      </a:cubicBezTo>
                      <a:cubicBezTo>
                        <a:pt x="43331" y="108470"/>
                        <a:pt x="53034" y="120386"/>
                        <a:pt x="55252" y="106253"/>
                      </a:cubicBezTo>
                      <a:cubicBezTo>
                        <a:pt x="57470" y="91843"/>
                        <a:pt x="56915" y="85746"/>
                        <a:pt x="61629" y="78541"/>
                      </a:cubicBezTo>
                      <a:cubicBezTo>
                        <a:pt x="66064" y="71613"/>
                        <a:pt x="71332" y="61083"/>
                        <a:pt x="76045" y="59420"/>
                      </a:cubicBezTo>
                      <a:cubicBezTo>
                        <a:pt x="80758" y="57757"/>
                        <a:pt x="86580" y="59697"/>
                        <a:pt x="88243" y="53600"/>
                      </a:cubicBezTo>
                      <a:cubicBezTo>
                        <a:pt x="89907" y="47504"/>
                        <a:pt x="97392" y="17297"/>
                        <a:pt x="97669" y="16189"/>
                      </a:cubicBezTo>
                      <a:cubicBezTo>
                        <a:pt x="98224" y="16466"/>
                        <a:pt x="98778" y="16743"/>
                        <a:pt x="99332" y="16743"/>
                      </a:cubicBezTo>
                      <a:cubicBezTo>
                        <a:pt x="104323" y="16743"/>
                        <a:pt x="110145" y="18683"/>
                        <a:pt x="112917" y="15912"/>
                      </a:cubicBezTo>
                      <a:cubicBezTo>
                        <a:pt x="115412" y="13140"/>
                        <a:pt x="117076" y="11201"/>
                        <a:pt x="119293" y="13140"/>
                      </a:cubicBezTo>
                      <a:cubicBezTo>
                        <a:pt x="121511" y="15080"/>
                        <a:pt x="124283" y="16743"/>
                        <a:pt x="126501" y="12309"/>
                      </a:cubicBezTo>
                      <a:cubicBezTo>
                        <a:pt x="128719" y="7875"/>
                        <a:pt x="133986" y="-4595"/>
                        <a:pt x="138977" y="1779"/>
                      </a:cubicBezTo>
                      <a:cubicBezTo>
                        <a:pt x="144244" y="8152"/>
                        <a:pt x="149512" y="13972"/>
                        <a:pt x="154225" y="11478"/>
                      </a:cubicBezTo>
                      <a:cubicBezTo>
                        <a:pt x="159215" y="9261"/>
                        <a:pt x="165314" y="3718"/>
                        <a:pt x="166700" y="7044"/>
                      </a:cubicBezTo>
                      <a:cubicBezTo>
                        <a:pt x="168086" y="10369"/>
                        <a:pt x="170859" y="12863"/>
                        <a:pt x="174463" y="10646"/>
                      </a:cubicBezTo>
                      <a:cubicBezTo>
                        <a:pt x="178067" y="8430"/>
                        <a:pt x="180562" y="5658"/>
                        <a:pt x="181948" y="6767"/>
                      </a:cubicBezTo>
                      <a:cubicBezTo>
                        <a:pt x="183334" y="7875"/>
                        <a:pt x="194978" y="5935"/>
                        <a:pt x="196919" y="9538"/>
                      </a:cubicBezTo>
                      <a:cubicBezTo>
                        <a:pt x="198860" y="13140"/>
                        <a:pt x="202463" y="15912"/>
                        <a:pt x="207177" y="17297"/>
                      </a:cubicBezTo>
                      <a:cubicBezTo>
                        <a:pt x="211890" y="18683"/>
                        <a:pt x="217434" y="21177"/>
                        <a:pt x="221038" y="25611"/>
                      </a:cubicBezTo>
                      <a:cubicBezTo>
                        <a:pt x="224642" y="30045"/>
                        <a:pt x="254861" y="64408"/>
                        <a:pt x="254861" y="64408"/>
                      </a:cubicBezTo>
                      <a:cubicBezTo>
                        <a:pt x="254029" y="64685"/>
                        <a:pt x="253197" y="65794"/>
                        <a:pt x="252643" y="67733"/>
                      </a:cubicBezTo>
                      <a:cubicBezTo>
                        <a:pt x="250702" y="75216"/>
                        <a:pt x="248484" y="77156"/>
                        <a:pt x="245435" y="79927"/>
                      </a:cubicBezTo>
                      <a:cubicBezTo>
                        <a:pt x="242385" y="82698"/>
                        <a:pt x="237672" y="89626"/>
                        <a:pt x="238227" y="95168"/>
                      </a:cubicBezTo>
                      <a:cubicBezTo>
                        <a:pt x="238504" y="100711"/>
                        <a:pt x="235177" y="109579"/>
                        <a:pt x="241276" y="107362"/>
                      </a:cubicBezTo>
                      <a:cubicBezTo>
                        <a:pt x="247376" y="105422"/>
                        <a:pt x="270109" y="104314"/>
                        <a:pt x="271217" y="104314"/>
                      </a:cubicBezTo>
                      <a:cubicBezTo>
                        <a:pt x="268999" y="107362"/>
                        <a:pt x="266227" y="110965"/>
                        <a:pt x="264564" y="113458"/>
                      </a:cubicBezTo>
                      <a:cubicBezTo>
                        <a:pt x="260128" y="119832"/>
                        <a:pt x="270941" y="133688"/>
                        <a:pt x="283970" y="147822"/>
                      </a:cubicBezTo>
                      <a:cubicBezTo>
                        <a:pt x="297000" y="161955"/>
                        <a:pt x="345794" y="176365"/>
                        <a:pt x="364368" y="183016"/>
                      </a:cubicBezTo>
                      <a:cubicBezTo>
                        <a:pt x="382943" y="189667"/>
                        <a:pt x="407617" y="186342"/>
                        <a:pt x="407617" y="186342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745" name="Freeform 3744">
                  <a:extLst>
                    <a:ext uri="{FF2B5EF4-FFF2-40B4-BE49-F238E27FC236}">
                      <a16:creationId xmlns:a16="http://schemas.microsoft.com/office/drawing/2014/main" id="{32AE4C76-7D8A-DE12-D830-F60DBEA41143}"/>
                    </a:ext>
                  </a:extLst>
                </p:cNvPr>
                <p:cNvSpPr/>
                <p:nvPr/>
              </p:nvSpPr>
              <p:spPr>
                <a:xfrm>
                  <a:off x="6578936" y="4004582"/>
                  <a:ext cx="148134" cy="153804"/>
                </a:xfrm>
                <a:custGeom>
                  <a:avLst/>
                  <a:gdLst>
                    <a:gd name="connsiteX0" fmla="*/ 119494 w 148134"/>
                    <a:gd name="connsiteY0" fmla="*/ 106969 h 153804"/>
                    <a:gd name="connsiteX1" fmla="*/ 116722 w 148134"/>
                    <a:gd name="connsiteY1" fmla="*/ 114729 h 153804"/>
                    <a:gd name="connsiteX2" fmla="*/ 107573 w 148134"/>
                    <a:gd name="connsiteY2" fmla="*/ 105861 h 153804"/>
                    <a:gd name="connsiteX3" fmla="*/ 92047 w 148134"/>
                    <a:gd name="connsiteY3" fmla="*/ 108355 h 153804"/>
                    <a:gd name="connsiteX4" fmla="*/ 84562 w 148134"/>
                    <a:gd name="connsiteY4" fmla="*/ 108909 h 153804"/>
                    <a:gd name="connsiteX5" fmla="*/ 78186 w 148134"/>
                    <a:gd name="connsiteY5" fmla="*/ 109463 h 153804"/>
                    <a:gd name="connsiteX6" fmla="*/ 70424 w 148134"/>
                    <a:gd name="connsiteY6" fmla="*/ 115283 h 153804"/>
                    <a:gd name="connsiteX7" fmla="*/ 64047 w 148134"/>
                    <a:gd name="connsiteY7" fmla="*/ 121934 h 153804"/>
                    <a:gd name="connsiteX8" fmla="*/ 59889 w 148134"/>
                    <a:gd name="connsiteY8" fmla="*/ 136344 h 153804"/>
                    <a:gd name="connsiteX9" fmla="*/ 60443 w 148134"/>
                    <a:gd name="connsiteY9" fmla="*/ 142995 h 153804"/>
                    <a:gd name="connsiteX10" fmla="*/ 27452 w 148134"/>
                    <a:gd name="connsiteY10" fmla="*/ 142995 h 153804"/>
                    <a:gd name="connsiteX11" fmla="*/ 23294 w 148134"/>
                    <a:gd name="connsiteY11" fmla="*/ 147429 h 153804"/>
                    <a:gd name="connsiteX12" fmla="*/ 15531 w 148134"/>
                    <a:gd name="connsiteY12" fmla="*/ 151309 h 153804"/>
                    <a:gd name="connsiteX13" fmla="*/ 8046 w 148134"/>
                    <a:gd name="connsiteY13" fmla="*/ 153526 h 153804"/>
                    <a:gd name="connsiteX14" fmla="*/ 1115 w 148134"/>
                    <a:gd name="connsiteY14" fmla="*/ 150200 h 153804"/>
                    <a:gd name="connsiteX15" fmla="*/ 560 w 148134"/>
                    <a:gd name="connsiteY15" fmla="*/ 149369 h 153804"/>
                    <a:gd name="connsiteX16" fmla="*/ 560 w 148134"/>
                    <a:gd name="connsiteY16" fmla="*/ 141332 h 153804"/>
                    <a:gd name="connsiteX17" fmla="*/ 2224 w 148134"/>
                    <a:gd name="connsiteY17" fmla="*/ 131633 h 153804"/>
                    <a:gd name="connsiteX18" fmla="*/ 3333 w 148134"/>
                    <a:gd name="connsiteY18" fmla="*/ 124428 h 153804"/>
                    <a:gd name="connsiteX19" fmla="*/ 4719 w 148134"/>
                    <a:gd name="connsiteY19" fmla="*/ 111680 h 153804"/>
                    <a:gd name="connsiteX20" fmla="*/ 5828 w 148134"/>
                    <a:gd name="connsiteY20" fmla="*/ 106969 h 153804"/>
                    <a:gd name="connsiteX21" fmla="*/ 6937 w 148134"/>
                    <a:gd name="connsiteY21" fmla="*/ 100872 h 153804"/>
                    <a:gd name="connsiteX22" fmla="*/ 9432 w 148134"/>
                    <a:gd name="connsiteY22" fmla="*/ 94499 h 153804"/>
                    <a:gd name="connsiteX23" fmla="*/ 17194 w 148134"/>
                    <a:gd name="connsiteY23" fmla="*/ 82860 h 153804"/>
                    <a:gd name="connsiteX24" fmla="*/ 21908 w 148134"/>
                    <a:gd name="connsiteY24" fmla="*/ 80088 h 153804"/>
                    <a:gd name="connsiteX25" fmla="*/ 28284 w 148134"/>
                    <a:gd name="connsiteY25" fmla="*/ 74269 h 153804"/>
                    <a:gd name="connsiteX26" fmla="*/ 34383 w 148134"/>
                    <a:gd name="connsiteY26" fmla="*/ 70112 h 153804"/>
                    <a:gd name="connsiteX27" fmla="*/ 38542 w 148134"/>
                    <a:gd name="connsiteY27" fmla="*/ 68172 h 153804"/>
                    <a:gd name="connsiteX28" fmla="*/ 42977 w 148134"/>
                    <a:gd name="connsiteY28" fmla="*/ 64292 h 153804"/>
                    <a:gd name="connsiteX29" fmla="*/ 46304 w 148134"/>
                    <a:gd name="connsiteY29" fmla="*/ 58196 h 153804"/>
                    <a:gd name="connsiteX30" fmla="*/ 39373 w 148134"/>
                    <a:gd name="connsiteY30" fmla="*/ 54593 h 153804"/>
                    <a:gd name="connsiteX31" fmla="*/ 36878 w 148134"/>
                    <a:gd name="connsiteY31" fmla="*/ 46557 h 153804"/>
                    <a:gd name="connsiteX32" fmla="*/ 31888 w 148134"/>
                    <a:gd name="connsiteY32" fmla="*/ 32701 h 153804"/>
                    <a:gd name="connsiteX33" fmla="*/ 34106 w 148134"/>
                    <a:gd name="connsiteY33" fmla="*/ 22170 h 153804"/>
                    <a:gd name="connsiteX34" fmla="*/ 33828 w 148134"/>
                    <a:gd name="connsiteY34" fmla="*/ 21616 h 153804"/>
                    <a:gd name="connsiteX35" fmla="*/ 41314 w 148134"/>
                    <a:gd name="connsiteY35" fmla="*/ 13025 h 153804"/>
                    <a:gd name="connsiteX36" fmla="*/ 54067 w 148134"/>
                    <a:gd name="connsiteY36" fmla="*/ 15242 h 153804"/>
                    <a:gd name="connsiteX37" fmla="*/ 62107 w 148134"/>
                    <a:gd name="connsiteY37" fmla="*/ 11916 h 153804"/>
                    <a:gd name="connsiteX38" fmla="*/ 73196 w 148134"/>
                    <a:gd name="connsiteY38" fmla="*/ 17459 h 153804"/>
                    <a:gd name="connsiteX39" fmla="*/ 79018 w 148134"/>
                    <a:gd name="connsiteY39" fmla="*/ 12748 h 153804"/>
                    <a:gd name="connsiteX40" fmla="*/ 93989 w 148134"/>
                    <a:gd name="connsiteY40" fmla="*/ 8037 h 153804"/>
                    <a:gd name="connsiteX41" fmla="*/ 110345 w 148134"/>
                    <a:gd name="connsiteY41" fmla="*/ 10254 h 153804"/>
                    <a:gd name="connsiteX42" fmla="*/ 118662 w 148134"/>
                    <a:gd name="connsiteY42" fmla="*/ 0 h 153804"/>
                    <a:gd name="connsiteX43" fmla="*/ 129197 w 148134"/>
                    <a:gd name="connsiteY43" fmla="*/ 14688 h 153804"/>
                    <a:gd name="connsiteX44" fmla="*/ 133910 w 148134"/>
                    <a:gd name="connsiteY44" fmla="*/ 28267 h 153804"/>
                    <a:gd name="connsiteX45" fmla="*/ 141673 w 148134"/>
                    <a:gd name="connsiteY45" fmla="*/ 43508 h 153804"/>
                    <a:gd name="connsiteX46" fmla="*/ 148049 w 148134"/>
                    <a:gd name="connsiteY46" fmla="*/ 63738 h 153804"/>
                    <a:gd name="connsiteX47" fmla="*/ 120048 w 148134"/>
                    <a:gd name="connsiteY47" fmla="*/ 106692 h 1538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</a:cxnLst>
                  <a:rect l="l" t="t" r="r" b="b"/>
                  <a:pathLst>
                    <a:path w="148134" h="153804">
                      <a:moveTo>
                        <a:pt x="119494" y="106969"/>
                      </a:moveTo>
                      <a:cubicBezTo>
                        <a:pt x="118385" y="109186"/>
                        <a:pt x="117276" y="111680"/>
                        <a:pt x="116722" y="114729"/>
                      </a:cubicBezTo>
                      <a:cubicBezTo>
                        <a:pt x="113672" y="111680"/>
                        <a:pt x="111177" y="108078"/>
                        <a:pt x="107573" y="105861"/>
                      </a:cubicBezTo>
                      <a:cubicBezTo>
                        <a:pt x="102306" y="102535"/>
                        <a:pt x="97038" y="106692"/>
                        <a:pt x="92047" y="108355"/>
                      </a:cubicBezTo>
                      <a:cubicBezTo>
                        <a:pt x="89553" y="109186"/>
                        <a:pt x="87335" y="109186"/>
                        <a:pt x="84562" y="108909"/>
                      </a:cubicBezTo>
                      <a:cubicBezTo>
                        <a:pt x="82344" y="108632"/>
                        <a:pt x="80404" y="108632"/>
                        <a:pt x="78186" y="109463"/>
                      </a:cubicBezTo>
                      <a:cubicBezTo>
                        <a:pt x="75413" y="110849"/>
                        <a:pt x="72919" y="113066"/>
                        <a:pt x="70424" y="115283"/>
                      </a:cubicBezTo>
                      <a:cubicBezTo>
                        <a:pt x="68206" y="117500"/>
                        <a:pt x="65988" y="119440"/>
                        <a:pt x="64047" y="121934"/>
                      </a:cubicBezTo>
                      <a:cubicBezTo>
                        <a:pt x="60721" y="126090"/>
                        <a:pt x="60166" y="131356"/>
                        <a:pt x="59889" y="136344"/>
                      </a:cubicBezTo>
                      <a:cubicBezTo>
                        <a:pt x="59889" y="138561"/>
                        <a:pt x="59889" y="140778"/>
                        <a:pt x="60443" y="142995"/>
                      </a:cubicBezTo>
                      <a:lnTo>
                        <a:pt x="27452" y="142995"/>
                      </a:lnTo>
                      <a:lnTo>
                        <a:pt x="23294" y="147429"/>
                      </a:lnTo>
                      <a:cubicBezTo>
                        <a:pt x="20244" y="147429"/>
                        <a:pt x="17749" y="149369"/>
                        <a:pt x="15531" y="151309"/>
                      </a:cubicBezTo>
                      <a:cubicBezTo>
                        <a:pt x="13313" y="153249"/>
                        <a:pt x="11095" y="154357"/>
                        <a:pt x="8046" y="153526"/>
                      </a:cubicBezTo>
                      <a:cubicBezTo>
                        <a:pt x="5828" y="152971"/>
                        <a:pt x="2501" y="152140"/>
                        <a:pt x="1115" y="150200"/>
                      </a:cubicBezTo>
                      <a:cubicBezTo>
                        <a:pt x="1115" y="149923"/>
                        <a:pt x="838" y="149646"/>
                        <a:pt x="560" y="149369"/>
                      </a:cubicBezTo>
                      <a:cubicBezTo>
                        <a:pt x="-548" y="146875"/>
                        <a:pt x="283" y="143549"/>
                        <a:pt x="560" y="141332"/>
                      </a:cubicBezTo>
                      <a:cubicBezTo>
                        <a:pt x="560" y="138007"/>
                        <a:pt x="1392" y="134959"/>
                        <a:pt x="2224" y="131633"/>
                      </a:cubicBezTo>
                      <a:cubicBezTo>
                        <a:pt x="2778" y="129139"/>
                        <a:pt x="3056" y="126922"/>
                        <a:pt x="3333" y="124428"/>
                      </a:cubicBezTo>
                      <a:cubicBezTo>
                        <a:pt x="3888" y="120271"/>
                        <a:pt x="4164" y="115837"/>
                        <a:pt x="4719" y="111680"/>
                      </a:cubicBezTo>
                      <a:cubicBezTo>
                        <a:pt x="4719" y="110018"/>
                        <a:pt x="5551" y="108632"/>
                        <a:pt x="5828" y="106969"/>
                      </a:cubicBezTo>
                      <a:cubicBezTo>
                        <a:pt x="6105" y="104752"/>
                        <a:pt x="6382" y="102812"/>
                        <a:pt x="6937" y="100872"/>
                      </a:cubicBezTo>
                      <a:cubicBezTo>
                        <a:pt x="7491" y="98656"/>
                        <a:pt x="8600" y="96716"/>
                        <a:pt x="9432" y="94499"/>
                      </a:cubicBezTo>
                      <a:cubicBezTo>
                        <a:pt x="11095" y="90065"/>
                        <a:pt x="13591" y="86185"/>
                        <a:pt x="17194" y="82860"/>
                      </a:cubicBezTo>
                      <a:cubicBezTo>
                        <a:pt x="18580" y="81751"/>
                        <a:pt x="20244" y="80920"/>
                        <a:pt x="21908" y="80088"/>
                      </a:cubicBezTo>
                      <a:cubicBezTo>
                        <a:pt x="24403" y="78703"/>
                        <a:pt x="26343" y="76209"/>
                        <a:pt x="28284" y="74269"/>
                      </a:cubicBezTo>
                      <a:cubicBezTo>
                        <a:pt x="30225" y="72606"/>
                        <a:pt x="32165" y="71221"/>
                        <a:pt x="34383" y="70112"/>
                      </a:cubicBezTo>
                      <a:cubicBezTo>
                        <a:pt x="35769" y="69280"/>
                        <a:pt x="37156" y="69003"/>
                        <a:pt x="38542" y="68172"/>
                      </a:cubicBezTo>
                      <a:cubicBezTo>
                        <a:pt x="40205" y="67341"/>
                        <a:pt x="41591" y="65678"/>
                        <a:pt x="42977" y="64292"/>
                      </a:cubicBezTo>
                      <a:cubicBezTo>
                        <a:pt x="44641" y="62630"/>
                        <a:pt x="46581" y="60690"/>
                        <a:pt x="46304" y="58196"/>
                      </a:cubicBezTo>
                      <a:cubicBezTo>
                        <a:pt x="45750" y="54870"/>
                        <a:pt x="41591" y="55424"/>
                        <a:pt x="39373" y="54593"/>
                      </a:cubicBezTo>
                      <a:cubicBezTo>
                        <a:pt x="36324" y="53485"/>
                        <a:pt x="37432" y="49051"/>
                        <a:pt x="36878" y="46557"/>
                      </a:cubicBezTo>
                      <a:cubicBezTo>
                        <a:pt x="35769" y="41846"/>
                        <a:pt x="31888" y="37966"/>
                        <a:pt x="31888" y="32701"/>
                      </a:cubicBezTo>
                      <a:cubicBezTo>
                        <a:pt x="31888" y="28821"/>
                        <a:pt x="36046" y="26050"/>
                        <a:pt x="34106" y="22170"/>
                      </a:cubicBezTo>
                      <a:cubicBezTo>
                        <a:pt x="34106" y="22170"/>
                        <a:pt x="34106" y="21893"/>
                        <a:pt x="33828" y="21616"/>
                      </a:cubicBezTo>
                      <a:cubicBezTo>
                        <a:pt x="33828" y="21616"/>
                        <a:pt x="37156" y="12748"/>
                        <a:pt x="41314" y="13025"/>
                      </a:cubicBezTo>
                      <a:cubicBezTo>
                        <a:pt x="45473" y="13579"/>
                        <a:pt x="48799" y="18290"/>
                        <a:pt x="54067" y="15242"/>
                      </a:cubicBezTo>
                      <a:cubicBezTo>
                        <a:pt x="59334" y="11916"/>
                        <a:pt x="61829" y="9145"/>
                        <a:pt x="62107" y="11916"/>
                      </a:cubicBezTo>
                      <a:cubicBezTo>
                        <a:pt x="62661" y="14688"/>
                        <a:pt x="69592" y="22170"/>
                        <a:pt x="73196" y="17459"/>
                      </a:cubicBezTo>
                      <a:cubicBezTo>
                        <a:pt x="76800" y="12748"/>
                        <a:pt x="74027" y="12748"/>
                        <a:pt x="79018" y="12748"/>
                      </a:cubicBezTo>
                      <a:cubicBezTo>
                        <a:pt x="84008" y="12748"/>
                        <a:pt x="90661" y="5820"/>
                        <a:pt x="93989" y="8037"/>
                      </a:cubicBezTo>
                      <a:cubicBezTo>
                        <a:pt x="97315" y="10254"/>
                        <a:pt x="106741" y="14411"/>
                        <a:pt x="110345" y="10254"/>
                      </a:cubicBezTo>
                      <a:cubicBezTo>
                        <a:pt x="112009" y="8314"/>
                        <a:pt x="115058" y="4157"/>
                        <a:pt x="118662" y="0"/>
                      </a:cubicBezTo>
                      <a:cubicBezTo>
                        <a:pt x="118662" y="0"/>
                        <a:pt x="123375" y="11362"/>
                        <a:pt x="129197" y="14688"/>
                      </a:cubicBezTo>
                      <a:cubicBezTo>
                        <a:pt x="135019" y="18290"/>
                        <a:pt x="133633" y="21062"/>
                        <a:pt x="133910" y="28267"/>
                      </a:cubicBezTo>
                      <a:cubicBezTo>
                        <a:pt x="133910" y="35472"/>
                        <a:pt x="141673" y="38243"/>
                        <a:pt x="141673" y="43508"/>
                      </a:cubicBezTo>
                      <a:cubicBezTo>
                        <a:pt x="141673" y="48774"/>
                        <a:pt x="146108" y="53208"/>
                        <a:pt x="148049" y="63738"/>
                      </a:cubicBezTo>
                      <a:cubicBezTo>
                        <a:pt x="149712" y="74269"/>
                        <a:pt x="126425" y="95607"/>
                        <a:pt x="120048" y="106692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grpSp>
              <p:nvGrpSpPr>
                <p:cNvPr id="3746" name="Graphic 248">
                  <a:extLst>
                    <a:ext uri="{FF2B5EF4-FFF2-40B4-BE49-F238E27FC236}">
                      <a16:creationId xmlns:a16="http://schemas.microsoft.com/office/drawing/2014/main" id="{ECFCA1EC-372E-0DDA-55BD-34DCBB55E5D2}"/>
                    </a:ext>
                  </a:extLst>
                </p:cNvPr>
                <p:cNvGrpSpPr/>
                <p:nvPr/>
              </p:nvGrpSpPr>
              <p:grpSpPr>
                <a:xfrm>
                  <a:off x="6951034" y="4447739"/>
                  <a:ext cx="194851" cy="378199"/>
                  <a:chOff x="6951034" y="4447739"/>
                  <a:chExt cx="194851" cy="378199"/>
                </a:xfrm>
                <a:grpFill/>
              </p:grpSpPr>
              <p:sp>
                <p:nvSpPr>
                  <p:cNvPr id="3820" name="Freeform 3819">
                    <a:extLst>
                      <a:ext uri="{FF2B5EF4-FFF2-40B4-BE49-F238E27FC236}">
                        <a16:creationId xmlns:a16="http://schemas.microsoft.com/office/drawing/2014/main" id="{58EBD6EB-098D-55A8-0EEB-E01F08E56BCD}"/>
                      </a:ext>
                    </a:extLst>
                  </p:cNvPr>
                  <p:cNvSpPr/>
                  <p:nvPr/>
                </p:nvSpPr>
                <p:spPr>
                  <a:xfrm>
                    <a:off x="6951034" y="4447739"/>
                    <a:ext cx="194851" cy="378199"/>
                  </a:xfrm>
                  <a:custGeom>
                    <a:avLst/>
                    <a:gdLst>
                      <a:gd name="connsiteX0" fmla="*/ 142177 w 194851"/>
                      <a:gd name="connsiteY0" fmla="*/ 227756 h 378199"/>
                      <a:gd name="connsiteX1" fmla="*/ 138019 w 194851"/>
                      <a:gd name="connsiteY1" fmla="*/ 241612 h 378199"/>
                      <a:gd name="connsiteX2" fmla="*/ 134138 w 194851"/>
                      <a:gd name="connsiteY2" fmla="*/ 249094 h 378199"/>
                      <a:gd name="connsiteX3" fmla="*/ 131365 w 194851"/>
                      <a:gd name="connsiteY3" fmla="*/ 259070 h 378199"/>
                      <a:gd name="connsiteX4" fmla="*/ 126098 w 194851"/>
                      <a:gd name="connsiteY4" fmla="*/ 286228 h 378199"/>
                      <a:gd name="connsiteX5" fmla="*/ 119444 w 194851"/>
                      <a:gd name="connsiteY5" fmla="*/ 302579 h 378199"/>
                      <a:gd name="connsiteX6" fmla="*/ 104474 w 194851"/>
                      <a:gd name="connsiteY6" fmla="*/ 346641 h 378199"/>
                      <a:gd name="connsiteX7" fmla="*/ 96434 w 194851"/>
                      <a:gd name="connsiteY7" fmla="*/ 362714 h 378199"/>
                      <a:gd name="connsiteX8" fmla="*/ 85899 w 194851"/>
                      <a:gd name="connsiteY8" fmla="*/ 368256 h 378199"/>
                      <a:gd name="connsiteX9" fmla="*/ 72592 w 194851"/>
                      <a:gd name="connsiteY9" fmla="*/ 372690 h 378199"/>
                      <a:gd name="connsiteX10" fmla="*/ 59007 w 194851"/>
                      <a:gd name="connsiteY10" fmla="*/ 377679 h 378199"/>
                      <a:gd name="connsiteX11" fmla="*/ 33224 w 194851"/>
                      <a:gd name="connsiteY11" fmla="*/ 369642 h 378199"/>
                      <a:gd name="connsiteX12" fmla="*/ 12155 w 194851"/>
                      <a:gd name="connsiteY12" fmla="*/ 354400 h 378199"/>
                      <a:gd name="connsiteX13" fmla="*/ 9105 w 194851"/>
                      <a:gd name="connsiteY13" fmla="*/ 331122 h 378199"/>
                      <a:gd name="connsiteX14" fmla="*/ 4946 w 194851"/>
                      <a:gd name="connsiteY14" fmla="*/ 307844 h 378199"/>
                      <a:gd name="connsiteX15" fmla="*/ 234 w 194851"/>
                      <a:gd name="connsiteY15" fmla="*/ 280409 h 378199"/>
                      <a:gd name="connsiteX16" fmla="*/ 3006 w 194851"/>
                      <a:gd name="connsiteY16" fmla="*/ 268769 h 378199"/>
                      <a:gd name="connsiteX17" fmla="*/ 12432 w 194851"/>
                      <a:gd name="connsiteY17" fmla="*/ 249648 h 378199"/>
                      <a:gd name="connsiteX18" fmla="*/ 16868 w 194851"/>
                      <a:gd name="connsiteY18" fmla="*/ 242997 h 378199"/>
                      <a:gd name="connsiteX19" fmla="*/ 21858 w 194851"/>
                      <a:gd name="connsiteY19" fmla="*/ 232744 h 378199"/>
                      <a:gd name="connsiteX20" fmla="*/ 26848 w 194851"/>
                      <a:gd name="connsiteY20" fmla="*/ 224707 h 378199"/>
                      <a:gd name="connsiteX21" fmla="*/ 29621 w 194851"/>
                      <a:gd name="connsiteY21" fmla="*/ 206417 h 378199"/>
                      <a:gd name="connsiteX22" fmla="*/ 27125 w 194851"/>
                      <a:gd name="connsiteY22" fmla="*/ 193947 h 378199"/>
                      <a:gd name="connsiteX23" fmla="*/ 22412 w 194851"/>
                      <a:gd name="connsiteY23" fmla="*/ 185079 h 378199"/>
                      <a:gd name="connsiteX24" fmla="*/ 22135 w 194851"/>
                      <a:gd name="connsiteY24" fmla="*/ 174825 h 378199"/>
                      <a:gd name="connsiteX25" fmla="*/ 20472 w 194851"/>
                      <a:gd name="connsiteY25" fmla="*/ 165403 h 378199"/>
                      <a:gd name="connsiteX26" fmla="*/ 16590 w 194851"/>
                      <a:gd name="connsiteY26" fmla="*/ 157644 h 378199"/>
                      <a:gd name="connsiteX27" fmla="*/ 16036 w 194851"/>
                      <a:gd name="connsiteY27" fmla="*/ 147944 h 378199"/>
                      <a:gd name="connsiteX28" fmla="*/ 21858 w 194851"/>
                      <a:gd name="connsiteY28" fmla="*/ 141016 h 378199"/>
                      <a:gd name="connsiteX29" fmla="*/ 26016 w 194851"/>
                      <a:gd name="connsiteY29" fmla="*/ 131040 h 378199"/>
                      <a:gd name="connsiteX30" fmla="*/ 27679 w 194851"/>
                      <a:gd name="connsiteY30" fmla="*/ 119678 h 378199"/>
                      <a:gd name="connsiteX31" fmla="*/ 31561 w 194851"/>
                      <a:gd name="connsiteY31" fmla="*/ 112750 h 378199"/>
                      <a:gd name="connsiteX32" fmla="*/ 45145 w 194851"/>
                      <a:gd name="connsiteY32" fmla="*/ 114413 h 378199"/>
                      <a:gd name="connsiteX33" fmla="*/ 53462 w 194851"/>
                      <a:gd name="connsiteY33" fmla="*/ 109979 h 378199"/>
                      <a:gd name="connsiteX34" fmla="*/ 60671 w 194851"/>
                      <a:gd name="connsiteY34" fmla="*/ 104991 h 378199"/>
                      <a:gd name="connsiteX35" fmla="*/ 66215 w 194851"/>
                      <a:gd name="connsiteY35" fmla="*/ 104991 h 378199"/>
                      <a:gd name="connsiteX36" fmla="*/ 70374 w 194851"/>
                      <a:gd name="connsiteY36" fmla="*/ 103051 h 378199"/>
                      <a:gd name="connsiteX37" fmla="*/ 80354 w 194851"/>
                      <a:gd name="connsiteY37" fmla="*/ 106099 h 378199"/>
                      <a:gd name="connsiteX38" fmla="*/ 84512 w 194851"/>
                      <a:gd name="connsiteY38" fmla="*/ 100002 h 378199"/>
                      <a:gd name="connsiteX39" fmla="*/ 89780 w 194851"/>
                      <a:gd name="connsiteY39" fmla="*/ 91689 h 378199"/>
                      <a:gd name="connsiteX40" fmla="*/ 96157 w 194851"/>
                      <a:gd name="connsiteY40" fmla="*/ 87809 h 378199"/>
                      <a:gd name="connsiteX41" fmla="*/ 101147 w 194851"/>
                      <a:gd name="connsiteY41" fmla="*/ 93352 h 378199"/>
                      <a:gd name="connsiteX42" fmla="*/ 105305 w 194851"/>
                      <a:gd name="connsiteY42" fmla="*/ 85038 h 378199"/>
                      <a:gd name="connsiteX43" fmla="*/ 109464 w 194851"/>
                      <a:gd name="connsiteY43" fmla="*/ 75616 h 378199"/>
                      <a:gd name="connsiteX44" fmla="*/ 113900 w 194851"/>
                      <a:gd name="connsiteY44" fmla="*/ 73676 h 378199"/>
                      <a:gd name="connsiteX45" fmla="*/ 118336 w 194851"/>
                      <a:gd name="connsiteY45" fmla="*/ 75893 h 378199"/>
                      <a:gd name="connsiteX46" fmla="*/ 125821 w 194851"/>
                      <a:gd name="connsiteY46" fmla="*/ 73122 h 378199"/>
                      <a:gd name="connsiteX47" fmla="*/ 119167 w 194851"/>
                      <a:gd name="connsiteY47" fmla="*/ 67025 h 378199"/>
                      <a:gd name="connsiteX48" fmla="*/ 120830 w 194851"/>
                      <a:gd name="connsiteY48" fmla="*/ 57326 h 378199"/>
                      <a:gd name="connsiteX49" fmla="*/ 125543 w 194851"/>
                      <a:gd name="connsiteY49" fmla="*/ 55109 h 378199"/>
                      <a:gd name="connsiteX50" fmla="*/ 128039 w 194851"/>
                      <a:gd name="connsiteY50" fmla="*/ 49843 h 378199"/>
                      <a:gd name="connsiteX51" fmla="*/ 125266 w 194851"/>
                      <a:gd name="connsiteY51" fmla="*/ 40698 h 378199"/>
                      <a:gd name="connsiteX52" fmla="*/ 132197 w 194851"/>
                      <a:gd name="connsiteY52" fmla="*/ 46241 h 378199"/>
                      <a:gd name="connsiteX53" fmla="*/ 136356 w 194851"/>
                      <a:gd name="connsiteY53" fmla="*/ 41807 h 378199"/>
                      <a:gd name="connsiteX54" fmla="*/ 138573 w 194851"/>
                      <a:gd name="connsiteY54" fmla="*/ 36819 h 378199"/>
                      <a:gd name="connsiteX55" fmla="*/ 145504 w 194851"/>
                      <a:gd name="connsiteY55" fmla="*/ 36819 h 378199"/>
                      <a:gd name="connsiteX56" fmla="*/ 149940 w 194851"/>
                      <a:gd name="connsiteY56" fmla="*/ 17143 h 378199"/>
                      <a:gd name="connsiteX57" fmla="*/ 148554 w 194851"/>
                      <a:gd name="connsiteY57" fmla="*/ 10769 h 378199"/>
                      <a:gd name="connsiteX58" fmla="*/ 154099 w 194851"/>
                      <a:gd name="connsiteY58" fmla="*/ 3010 h 378199"/>
                      <a:gd name="connsiteX59" fmla="*/ 161029 w 194851"/>
                      <a:gd name="connsiteY59" fmla="*/ 516 h 378199"/>
                      <a:gd name="connsiteX60" fmla="*/ 163524 w 194851"/>
                      <a:gd name="connsiteY60" fmla="*/ 8829 h 378199"/>
                      <a:gd name="connsiteX61" fmla="*/ 175723 w 194851"/>
                      <a:gd name="connsiteY61" fmla="*/ 26011 h 378199"/>
                      <a:gd name="connsiteX62" fmla="*/ 181822 w 194851"/>
                      <a:gd name="connsiteY62" fmla="*/ 44301 h 378199"/>
                      <a:gd name="connsiteX63" fmla="*/ 186812 w 194851"/>
                      <a:gd name="connsiteY63" fmla="*/ 64254 h 378199"/>
                      <a:gd name="connsiteX64" fmla="*/ 194852 w 194851"/>
                      <a:gd name="connsiteY64" fmla="*/ 86423 h 378199"/>
                      <a:gd name="connsiteX65" fmla="*/ 190139 w 194851"/>
                      <a:gd name="connsiteY65" fmla="*/ 106099 h 378199"/>
                      <a:gd name="connsiteX66" fmla="*/ 187089 w 194851"/>
                      <a:gd name="connsiteY66" fmla="*/ 104436 h 378199"/>
                      <a:gd name="connsiteX67" fmla="*/ 181544 w 194851"/>
                      <a:gd name="connsiteY67" fmla="*/ 102496 h 378199"/>
                      <a:gd name="connsiteX68" fmla="*/ 178495 w 194851"/>
                      <a:gd name="connsiteY68" fmla="*/ 96954 h 378199"/>
                      <a:gd name="connsiteX69" fmla="*/ 173782 w 194851"/>
                      <a:gd name="connsiteY69" fmla="*/ 92520 h 378199"/>
                      <a:gd name="connsiteX70" fmla="*/ 171287 w 194851"/>
                      <a:gd name="connsiteY70" fmla="*/ 96677 h 378199"/>
                      <a:gd name="connsiteX71" fmla="*/ 171010 w 194851"/>
                      <a:gd name="connsiteY71" fmla="*/ 102219 h 378199"/>
                      <a:gd name="connsiteX72" fmla="*/ 173227 w 194851"/>
                      <a:gd name="connsiteY72" fmla="*/ 108039 h 378199"/>
                      <a:gd name="connsiteX73" fmla="*/ 174891 w 194851"/>
                      <a:gd name="connsiteY73" fmla="*/ 113304 h 378199"/>
                      <a:gd name="connsiteX74" fmla="*/ 173782 w 194851"/>
                      <a:gd name="connsiteY74" fmla="*/ 125775 h 378199"/>
                      <a:gd name="connsiteX75" fmla="*/ 174614 w 194851"/>
                      <a:gd name="connsiteY75" fmla="*/ 131594 h 378199"/>
                      <a:gd name="connsiteX76" fmla="*/ 178772 w 194851"/>
                      <a:gd name="connsiteY76" fmla="*/ 132149 h 378199"/>
                      <a:gd name="connsiteX77" fmla="*/ 170733 w 194851"/>
                      <a:gd name="connsiteY77" fmla="*/ 138799 h 378199"/>
                      <a:gd name="connsiteX78" fmla="*/ 163524 w 194851"/>
                      <a:gd name="connsiteY78" fmla="*/ 148776 h 378199"/>
                      <a:gd name="connsiteX79" fmla="*/ 161307 w 194851"/>
                      <a:gd name="connsiteY79" fmla="*/ 156258 h 378199"/>
                      <a:gd name="connsiteX80" fmla="*/ 161861 w 194851"/>
                      <a:gd name="connsiteY80" fmla="*/ 160969 h 378199"/>
                      <a:gd name="connsiteX81" fmla="*/ 159921 w 194851"/>
                      <a:gd name="connsiteY81" fmla="*/ 174548 h 378199"/>
                      <a:gd name="connsiteX82" fmla="*/ 157980 w 194851"/>
                      <a:gd name="connsiteY82" fmla="*/ 180368 h 378199"/>
                      <a:gd name="connsiteX83" fmla="*/ 153821 w 194851"/>
                      <a:gd name="connsiteY83" fmla="*/ 186741 h 378199"/>
                      <a:gd name="connsiteX84" fmla="*/ 148831 w 194851"/>
                      <a:gd name="connsiteY84" fmla="*/ 201429 h 378199"/>
                      <a:gd name="connsiteX85" fmla="*/ 142455 w 194851"/>
                      <a:gd name="connsiteY85" fmla="*/ 227478 h 3781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</a:cxnLst>
                    <a:rect l="l" t="t" r="r" b="b"/>
                    <a:pathLst>
                      <a:path w="194851" h="378199">
                        <a:moveTo>
                          <a:pt x="142177" y="227756"/>
                        </a:moveTo>
                        <a:cubicBezTo>
                          <a:pt x="139959" y="232190"/>
                          <a:pt x="139682" y="237178"/>
                          <a:pt x="138019" y="241612"/>
                        </a:cubicBezTo>
                        <a:cubicBezTo>
                          <a:pt x="137187" y="244383"/>
                          <a:pt x="135524" y="246600"/>
                          <a:pt x="134138" y="249094"/>
                        </a:cubicBezTo>
                        <a:cubicBezTo>
                          <a:pt x="132474" y="252142"/>
                          <a:pt x="131920" y="255745"/>
                          <a:pt x="131365" y="259070"/>
                        </a:cubicBezTo>
                        <a:cubicBezTo>
                          <a:pt x="130256" y="268215"/>
                          <a:pt x="128870" y="277638"/>
                          <a:pt x="126098" y="286228"/>
                        </a:cubicBezTo>
                        <a:cubicBezTo>
                          <a:pt x="124435" y="291771"/>
                          <a:pt x="121939" y="297036"/>
                          <a:pt x="119444" y="302579"/>
                        </a:cubicBezTo>
                        <a:cubicBezTo>
                          <a:pt x="113068" y="316712"/>
                          <a:pt x="109464" y="331953"/>
                          <a:pt x="104474" y="346641"/>
                        </a:cubicBezTo>
                        <a:cubicBezTo>
                          <a:pt x="102533" y="352183"/>
                          <a:pt x="100592" y="358280"/>
                          <a:pt x="96434" y="362714"/>
                        </a:cubicBezTo>
                        <a:cubicBezTo>
                          <a:pt x="93661" y="365762"/>
                          <a:pt x="89780" y="367148"/>
                          <a:pt x="85899" y="368256"/>
                        </a:cubicBezTo>
                        <a:cubicBezTo>
                          <a:pt x="81463" y="369642"/>
                          <a:pt x="77027" y="371028"/>
                          <a:pt x="72592" y="372690"/>
                        </a:cubicBezTo>
                        <a:cubicBezTo>
                          <a:pt x="68156" y="374630"/>
                          <a:pt x="63720" y="376847"/>
                          <a:pt x="59007" y="377679"/>
                        </a:cubicBezTo>
                        <a:cubicBezTo>
                          <a:pt x="49304" y="379895"/>
                          <a:pt x="40987" y="374630"/>
                          <a:pt x="33224" y="369642"/>
                        </a:cubicBezTo>
                        <a:cubicBezTo>
                          <a:pt x="26293" y="365485"/>
                          <a:pt x="16590" y="361605"/>
                          <a:pt x="12155" y="354400"/>
                        </a:cubicBezTo>
                        <a:cubicBezTo>
                          <a:pt x="7719" y="347472"/>
                          <a:pt x="9105" y="338604"/>
                          <a:pt x="9105" y="331122"/>
                        </a:cubicBezTo>
                        <a:cubicBezTo>
                          <a:pt x="9105" y="323085"/>
                          <a:pt x="7442" y="315603"/>
                          <a:pt x="4946" y="307844"/>
                        </a:cubicBezTo>
                        <a:cubicBezTo>
                          <a:pt x="2174" y="298976"/>
                          <a:pt x="-875" y="289831"/>
                          <a:pt x="234" y="280409"/>
                        </a:cubicBezTo>
                        <a:cubicBezTo>
                          <a:pt x="788" y="276529"/>
                          <a:pt x="1620" y="272372"/>
                          <a:pt x="3006" y="268769"/>
                        </a:cubicBezTo>
                        <a:cubicBezTo>
                          <a:pt x="5501" y="262118"/>
                          <a:pt x="8828" y="255745"/>
                          <a:pt x="12432" y="249648"/>
                        </a:cubicBezTo>
                        <a:cubicBezTo>
                          <a:pt x="13818" y="247154"/>
                          <a:pt x="15759" y="245491"/>
                          <a:pt x="16868" y="242997"/>
                        </a:cubicBezTo>
                        <a:cubicBezTo>
                          <a:pt x="18531" y="239672"/>
                          <a:pt x="19917" y="236069"/>
                          <a:pt x="21858" y="232744"/>
                        </a:cubicBezTo>
                        <a:cubicBezTo>
                          <a:pt x="23521" y="229972"/>
                          <a:pt x="25462" y="227478"/>
                          <a:pt x="26848" y="224707"/>
                        </a:cubicBezTo>
                        <a:cubicBezTo>
                          <a:pt x="30175" y="219165"/>
                          <a:pt x="30452" y="212791"/>
                          <a:pt x="29621" y="206417"/>
                        </a:cubicBezTo>
                        <a:cubicBezTo>
                          <a:pt x="29343" y="202260"/>
                          <a:pt x="28789" y="197826"/>
                          <a:pt x="27125" y="193947"/>
                        </a:cubicBezTo>
                        <a:cubicBezTo>
                          <a:pt x="25739" y="190898"/>
                          <a:pt x="22967" y="188404"/>
                          <a:pt x="22412" y="185079"/>
                        </a:cubicBezTo>
                        <a:cubicBezTo>
                          <a:pt x="21580" y="181753"/>
                          <a:pt x="22412" y="178151"/>
                          <a:pt x="22135" y="174825"/>
                        </a:cubicBezTo>
                        <a:cubicBezTo>
                          <a:pt x="22135" y="171777"/>
                          <a:pt x="21580" y="168452"/>
                          <a:pt x="20472" y="165403"/>
                        </a:cubicBezTo>
                        <a:cubicBezTo>
                          <a:pt x="19640" y="162632"/>
                          <a:pt x="17699" y="160415"/>
                          <a:pt x="16590" y="157644"/>
                        </a:cubicBezTo>
                        <a:cubicBezTo>
                          <a:pt x="15481" y="154595"/>
                          <a:pt x="15204" y="150993"/>
                          <a:pt x="16036" y="147944"/>
                        </a:cubicBezTo>
                        <a:cubicBezTo>
                          <a:pt x="16868" y="144896"/>
                          <a:pt x="19640" y="143233"/>
                          <a:pt x="21858" y="141016"/>
                        </a:cubicBezTo>
                        <a:cubicBezTo>
                          <a:pt x="24907" y="138245"/>
                          <a:pt x="25739" y="135197"/>
                          <a:pt x="26016" y="131040"/>
                        </a:cubicBezTo>
                        <a:cubicBezTo>
                          <a:pt x="26016" y="127160"/>
                          <a:pt x="27125" y="123558"/>
                          <a:pt x="27679" y="119678"/>
                        </a:cubicBezTo>
                        <a:cubicBezTo>
                          <a:pt x="28234" y="116630"/>
                          <a:pt x="27957" y="113304"/>
                          <a:pt x="31561" y="112750"/>
                        </a:cubicBezTo>
                        <a:cubicBezTo>
                          <a:pt x="35996" y="111919"/>
                          <a:pt x="40710" y="113858"/>
                          <a:pt x="45145" y="114413"/>
                        </a:cubicBezTo>
                        <a:cubicBezTo>
                          <a:pt x="49027" y="114967"/>
                          <a:pt x="51522" y="113027"/>
                          <a:pt x="53462" y="109979"/>
                        </a:cubicBezTo>
                        <a:cubicBezTo>
                          <a:pt x="55403" y="106930"/>
                          <a:pt x="56789" y="104713"/>
                          <a:pt x="60671" y="104991"/>
                        </a:cubicBezTo>
                        <a:cubicBezTo>
                          <a:pt x="62611" y="104991"/>
                          <a:pt x="64275" y="105268"/>
                          <a:pt x="66215" y="104991"/>
                        </a:cubicBezTo>
                        <a:cubicBezTo>
                          <a:pt x="67878" y="104713"/>
                          <a:pt x="68988" y="103605"/>
                          <a:pt x="70374" y="103051"/>
                        </a:cubicBezTo>
                        <a:cubicBezTo>
                          <a:pt x="73978" y="101665"/>
                          <a:pt x="77305" y="105268"/>
                          <a:pt x="80354" y="106099"/>
                        </a:cubicBezTo>
                        <a:cubicBezTo>
                          <a:pt x="84790" y="107485"/>
                          <a:pt x="83681" y="102773"/>
                          <a:pt x="84512" y="100002"/>
                        </a:cubicBezTo>
                        <a:cubicBezTo>
                          <a:pt x="85344" y="96954"/>
                          <a:pt x="87840" y="94183"/>
                          <a:pt x="89780" y="91689"/>
                        </a:cubicBezTo>
                        <a:cubicBezTo>
                          <a:pt x="90889" y="90026"/>
                          <a:pt x="93939" y="84760"/>
                          <a:pt x="96157" y="87809"/>
                        </a:cubicBezTo>
                        <a:cubicBezTo>
                          <a:pt x="97543" y="89749"/>
                          <a:pt x="97543" y="93629"/>
                          <a:pt x="101147" y="93352"/>
                        </a:cubicBezTo>
                        <a:cubicBezTo>
                          <a:pt x="104196" y="93074"/>
                          <a:pt x="104751" y="87255"/>
                          <a:pt x="105305" y="85038"/>
                        </a:cubicBezTo>
                        <a:cubicBezTo>
                          <a:pt x="106137" y="81435"/>
                          <a:pt x="106414" y="78387"/>
                          <a:pt x="109464" y="75616"/>
                        </a:cubicBezTo>
                        <a:cubicBezTo>
                          <a:pt x="110573" y="74507"/>
                          <a:pt x="112236" y="73676"/>
                          <a:pt x="113900" y="73676"/>
                        </a:cubicBezTo>
                        <a:cubicBezTo>
                          <a:pt x="115563" y="73676"/>
                          <a:pt x="116672" y="75339"/>
                          <a:pt x="118336" y="75893"/>
                        </a:cubicBezTo>
                        <a:cubicBezTo>
                          <a:pt x="120276" y="76447"/>
                          <a:pt x="125821" y="75616"/>
                          <a:pt x="125821" y="73122"/>
                        </a:cubicBezTo>
                        <a:cubicBezTo>
                          <a:pt x="125821" y="70073"/>
                          <a:pt x="120553" y="69242"/>
                          <a:pt x="119167" y="67025"/>
                        </a:cubicBezTo>
                        <a:cubicBezTo>
                          <a:pt x="117226" y="64254"/>
                          <a:pt x="117226" y="58988"/>
                          <a:pt x="120830" y="57326"/>
                        </a:cubicBezTo>
                        <a:cubicBezTo>
                          <a:pt x="122494" y="56494"/>
                          <a:pt x="124157" y="56494"/>
                          <a:pt x="125543" y="55109"/>
                        </a:cubicBezTo>
                        <a:cubicBezTo>
                          <a:pt x="126929" y="54000"/>
                          <a:pt x="127761" y="51783"/>
                          <a:pt x="128039" y="49843"/>
                        </a:cubicBezTo>
                        <a:cubicBezTo>
                          <a:pt x="128039" y="46518"/>
                          <a:pt x="124989" y="44301"/>
                          <a:pt x="125266" y="40698"/>
                        </a:cubicBezTo>
                        <a:cubicBezTo>
                          <a:pt x="126929" y="42638"/>
                          <a:pt x="129425" y="45963"/>
                          <a:pt x="132197" y="46241"/>
                        </a:cubicBezTo>
                        <a:cubicBezTo>
                          <a:pt x="134970" y="46518"/>
                          <a:pt x="135801" y="43747"/>
                          <a:pt x="136356" y="41807"/>
                        </a:cubicBezTo>
                        <a:cubicBezTo>
                          <a:pt x="136633" y="40144"/>
                          <a:pt x="136356" y="37096"/>
                          <a:pt x="138573" y="36819"/>
                        </a:cubicBezTo>
                        <a:cubicBezTo>
                          <a:pt x="140791" y="36264"/>
                          <a:pt x="143009" y="37927"/>
                          <a:pt x="145504" y="36819"/>
                        </a:cubicBezTo>
                        <a:cubicBezTo>
                          <a:pt x="152435" y="34047"/>
                          <a:pt x="152435" y="22963"/>
                          <a:pt x="149940" y="17143"/>
                        </a:cubicBezTo>
                        <a:cubicBezTo>
                          <a:pt x="149108" y="14926"/>
                          <a:pt x="147999" y="12986"/>
                          <a:pt x="148554" y="10769"/>
                        </a:cubicBezTo>
                        <a:cubicBezTo>
                          <a:pt x="149108" y="7721"/>
                          <a:pt x="151881" y="4950"/>
                          <a:pt x="154099" y="3010"/>
                        </a:cubicBezTo>
                        <a:cubicBezTo>
                          <a:pt x="155485" y="1624"/>
                          <a:pt x="158811" y="-1147"/>
                          <a:pt x="161029" y="516"/>
                        </a:cubicBezTo>
                        <a:cubicBezTo>
                          <a:pt x="162970" y="1901"/>
                          <a:pt x="162970" y="6612"/>
                          <a:pt x="163524" y="8829"/>
                        </a:cubicBezTo>
                        <a:cubicBezTo>
                          <a:pt x="165465" y="16312"/>
                          <a:pt x="171841" y="19914"/>
                          <a:pt x="175723" y="26011"/>
                        </a:cubicBezTo>
                        <a:cubicBezTo>
                          <a:pt x="179050" y="31553"/>
                          <a:pt x="180713" y="37927"/>
                          <a:pt x="181822" y="44301"/>
                        </a:cubicBezTo>
                        <a:cubicBezTo>
                          <a:pt x="182931" y="50952"/>
                          <a:pt x="183486" y="58157"/>
                          <a:pt x="186812" y="64254"/>
                        </a:cubicBezTo>
                        <a:cubicBezTo>
                          <a:pt x="190693" y="70904"/>
                          <a:pt x="194852" y="78664"/>
                          <a:pt x="194852" y="86423"/>
                        </a:cubicBezTo>
                        <a:cubicBezTo>
                          <a:pt x="194852" y="93074"/>
                          <a:pt x="192079" y="99725"/>
                          <a:pt x="190139" y="106099"/>
                        </a:cubicBezTo>
                        <a:cubicBezTo>
                          <a:pt x="190139" y="106099"/>
                          <a:pt x="187367" y="104713"/>
                          <a:pt x="187089" y="104436"/>
                        </a:cubicBezTo>
                        <a:cubicBezTo>
                          <a:pt x="185149" y="103605"/>
                          <a:pt x="183208" y="103051"/>
                          <a:pt x="181544" y="102496"/>
                        </a:cubicBezTo>
                        <a:cubicBezTo>
                          <a:pt x="182099" y="101111"/>
                          <a:pt x="179327" y="98062"/>
                          <a:pt x="178495" y="96954"/>
                        </a:cubicBezTo>
                        <a:cubicBezTo>
                          <a:pt x="177109" y="94737"/>
                          <a:pt x="177109" y="92243"/>
                          <a:pt x="173782" y="92520"/>
                        </a:cubicBezTo>
                        <a:cubicBezTo>
                          <a:pt x="173227" y="93906"/>
                          <a:pt x="171841" y="95291"/>
                          <a:pt x="171287" y="96677"/>
                        </a:cubicBezTo>
                        <a:cubicBezTo>
                          <a:pt x="170733" y="98062"/>
                          <a:pt x="170733" y="100557"/>
                          <a:pt x="171010" y="102219"/>
                        </a:cubicBezTo>
                        <a:cubicBezTo>
                          <a:pt x="171287" y="104159"/>
                          <a:pt x="172673" y="106099"/>
                          <a:pt x="173227" y="108039"/>
                        </a:cubicBezTo>
                        <a:cubicBezTo>
                          <a:pt x="173782" y="109979"/>
                          <a:pt x="174337" y="111642"/>
                          <a:pt x="174891" y="113304"/>
                        </a:cubicBezTo>
                        <a:cubicBezTo>
                          <a:pt x="176277" y="117461"/>
                          <a:pt x="174059" y="121618"/>
                          <a:pt x="173782" y="125775"/>
                        </a:cubicBezTo>
                        <a:cubicBezTo>
                          <a:pt x="173782" y="127437"/>
                          <a:pt x="173782" y="130209"/>
                          <a:pt x="174614" y="131594"/>
                        </a:cubicBezTo>
                        <a:cubicBezTo>
                          <a:pt x="175445" y="132980"/>
                          <a:pt x="177386" y="132703"/>
                          <a:pt x="178772" y="132149"/>
                        </a:cubicBezTo>
                        <a:cubicBezTo>
                          <a:pt x="179604" y="137691"/>
                          <a:pt x="174614" y="137414"/>
                          <a:pt x="170733" y="138799"/>
                        </a:cubicBezTo>
                        <a:cubicBezTo>
                          <a:pt x="166297" y="140462"/>
                          <a:pt x="164910" y="144619"/>
                          <a:pt x="163524" y="148776"/>
                        </a:cubicBezTo>
                        <a:cubicBezTo>
                          <a:pt x="162693" y="150993"/>
                          <a:pt x="161307" y="153764"/>
                          <a:pt x="161307" y="156258"/>
                        </a:cubicBezTo>
                        <a:cubicBezTo>
                          <a:pt x="161307" y="157921"/>
                          <a:pt x="161861" y="159306"/>
                          <a:pt x="161861" y="160969"/>
                        </a:cubicBezTo>
                        <a:cubicBezTo>
                          <a:pt x="161584" y="165403"/>
                          <a:pt x="161029" y="170114"/>
                          <a:pt x="159921" y="174548"/>
                        </a:cubicBezTo>
                        <a:cubicBezTo>
                          <a:pt x="159366" y="176488"/>
                          <a:pt x="159089" y="178705"/>
                          <a:pt x="157980" y="180368"/>
                        </a:cubicBezTo>
                        <a:cubicBezTo>
                          <a:pt x="156593" y="182585"/>
                          <a:pt x="154930" y="184524"/>
                          <a:pt x="153821" y="186741"/>
                        </a:cubicBezTo>
                        <a:cubicBezTo>
                          <a:pt x="151049" y="191730"/>
                          <a:pt x="149940" y="196164"/>
                          <a:pt x="148831" y="201429"/>
                        </a:cubicBezTo>
                        <a:cubicBezTo>
                          <a:pt x="146890" y="210020"/>
                          <a:pt x="146336" y="219442"/>
                          <a:pt x="142455" y="227478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821" name="Freeform 3820">
                    <a:extLst>
                      <a:ext uri="{FF2B5EF4-FFF2-40B4-BE49-F238E27FC236}">
                        <a16:creationId xmlns:a16="http://schemas.microsoft.com/office/drawing/2014/main" id="{9E2F5B36-CE6E-76B1-D31C-5799C7A6B594}"/>
                      </a:ext>
                    </a:extLst>
                  </p:cNvPr>
                  <p:cNvSpPr/>
                  <p:nvPr/>
                </p:nvSpPr>
                <p:spPr>
                  <a:xfrm>
                    <a:off x="7081013" y="4475967"/>
                    <a:ext cx="7762" cy="7205"/>
                  </a:xfrm>
                  <a:custGeom>
                    <a:avLst/>
                    <a:gdLst>
                      <a:gd name="connsiteX0" fmla="*/ 7763 w 7762"/>
                      <a:gd name="connsiteY0" fmla="*/ 3602 h 7205"/>
                      <a:gd name="connsiteX1" fmla="*/ 3881 w 7762"/>
                      <a:gd name="connsiteY1" fmla="*/ 7205 h 7205"/>
                      <a:gd name="connsiteX2" fmla="*/ 0 w 7762"/>
                      <a:gd name="connsiteY2" fmla="*/ 3602 h 7205"/>
                      <a:gd name="connsiteX3" fmla="*/ 3881 w 7762"/>
                      <a:gd name="connsiteY3" fmla="*/ 0 h 7205"/>
                      <a:gd name="connsiteX4" fmla="*/ 7763 w 7762"/>
                      <a:gd name="connsiteY4" fmla="*/ 3602 h 7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62" h="7205">
                        <a:moveTo>
                          <a:pt x="7763" y="3602"/>
                        </a:moveTo>
                        <a:cubicBezTo>
                          <a:pt x="7763" y="5542"/>
                          <a:pt x="6099" y="7205"/>
                          <a:pt x="3881" y="7205"/>
                        </a:cubicBezTo>
                        <a:cubicBezTo>
                          <a:pt x="1663" y="7205"/>
                          <a:pt x="0" y="5542"/>
                          <a:pt x="0" y="3602"/>
                        </a:cubicBezTo>
                        <a:cubicBezTo>
                          <a:pt x="0" y="1663"/>
                          <a:pt x="1663" y="0"/>
                          <a:pt x="3881" y="0"/>
                        </a:cubicBezTo>
                        <a:cubicBezTo>
                          <a:pt x="6099" y="0"/>
                          <a:pt x="7763" y="1663"/>
                          <a:pt x="7763" y="3602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3747" name="Graphic 248">
                  <a:extLst>
                    <a:ext uri="{FF2B5EF4-FFF2-40B4-BE49-F238E27FC236}">
                      <a16:creationId xmlns:a16="http://schemas.microsoft.com/office/drawing/2014/main" id="{B48764E6-26A3-119E-8283-9BF5A8DE9F9A}"/>
                    </a:ext>
                  </a:extLst>
                </p:cNvPr>
                <p:cNvGrpSpPr/>
                <p:nvPr/>
              </p:nvGrpSpPr>
              <p:grpSpPr>
                <a:xfrm>
                  <a:off x="5924947" y="4110720"/>
                  <a:ext cx="39921" cy="64292"/>
                  <a:chOff x="5924947" y="4110720"/>
                  <a:chExt cx="39921" cy="64292"/>
                </a:xfrm>
                <a:grpFill/>
              </p:grpSpPr>
              <p:grpSp>
                <p:nvGrpSpPr>
                  <p:cNvPr id="3806" name="Graphic 248">
                    <a:extLst>
                      <a:ext uri="{FF2B5EF4-FFF2-40B4-BE49-F238E27FC236}">
                        <a16:creationId xmlns:a16="http://schemas.microsoft.com/office/drawing/2014/main" id="{AF878873-20DC-F84D-CB3E-C98F717EECE5}"/>
                      </a:ext>
                    </a:extLst>
                  </p:cNvPr>
                  <p:cNvGrpSpPr/>
                  <p:nvPr/>
                </p:nvGrpSpPr>
                <p:grpSpPr>
                  <a:xfrm>
                    <a:off x="5956829" y="4110720"/>
                    <a:ext cx="8039" cy="12193"/>
                    <a:chOff x="5956829" y="4110720"/>
                    <a:chExt cx="8039" cy="12193"/>
                  </a:xfrm>
                  <a:grpFill/>
                </p:grpSpPr>
                <p:sp>
                  <p:nvSpPr>
                    <p:cNvPr id="3811" name="Freeform 3810">
                      <a:extLst>
                        <a:ext uri="{FF2B5EF4-FFF2-40B4-BE49-F238E27FC236}">
                          <a16:creationId xmlns:a16="http://schemas.microsoft.com/office/drawing/2014/main" id="{994D87A4-23AB-9F6C-B39C-6CD4544D523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56829" y="4112382"/>
                      <a:ext cx="7762" cy="9422"/>
                    </a:xfrm>
                    <a:custGeom>
                      <a:avLst/>
                      <a:gdLst>
                        <a:gd name="connsiteX0" fmla="*/ 554 w 7762"/>
                        <a:gd name="connsiteY0" fmla="*/ 5819 h 9422"/>
                        <a:gd name="connsiteX1" fmla="*/ 554 w 7762"/>
                        <a:gd name="connsiteY1" fmla="*/ 5819 h 9422"/>
                        <a:gd name="connsiteX2" fmla="*/ 554 w 7762"/>
                        <a:gd name="connsiteY2" fmla="*/ 5819 h 9422"/>
                        <a:gd name="connsiteX3" fmla="*/ 554 w 7762"/>
                        <a:gd name="connsiteY3" fmla="*/ 5542 h 9422"/>
                        <a:gd name="connsiteX4" fmla="*/ 554 w 7762"/>
                        <a:gd name="connsiteY4" fmla="*/ 5542 h 9422"/>
                        <a:gd name="connsiteX5" fmla="*/ 554 w 7762"/>
                        <a:gd name="connsiteY5" fmla="*/ 5542 h 9422"/>
                        <a:gd name="connsiteX6" fmla="*/ 277 w 7762"/>
                        <a:gd name="connsiteY6" fmla="*/ 5542 h 9422"/>
                        <a:gd name="connsiteX7" fmla="*/ 277 w 7762"/>
                        <a:gd name="connsiteY7" fmla="*/ 5265 h 9422"/>
                        <a:gd name="connsiteX8" fmla="*/ 0 w 7762"/>
                        <a:gd name="connsiteY8" fmla="*/ 5265 h 9422"/>
                        <a:gd name="connsiteX9" fmla="*/ 0 w 7762"/>
                        <a:gd name="connsiteY9" fmla="*/ 5265 h 9422"/>
                        <a:gd name="connsiteX10" fmla="*/ 277 w 7762"/>
                        <a:gd name="connsiteY10" fmla="*/ 4988 h 9422"/>
                        <a:gd name="connsiteX11" fmla="*/ 277 w 7762"/>
                        <a:gd name="connsiteY11" fmla="*/ 4988 h 9422"/>
                        <a:gd name="connsiteX12" fmla="*/ 554 w 7762"/>
                        <a:gd name="connsiteY12" fmla="*/ 4988 h 9422"/>
                        <a:gd name="connsiteX13" fmla="*/ 831 w 7762"/>
                        <a:gd name="connsiteY13" fmla="*/ 4988 h 9422"/>
                        <a:gd name="connsiteX14" fmla="*/ 831 w 7762"/>
                        <a:gd name="connsiteY14" fmla="*/ 5265 h 9422"/>
                        <a:gd name="connsiteX15" fmla="*/ 831 w 7762"/>
                        <a:gd name="connsiteY15" fmla="*/ 5265 h 9422"/>
                        <a:gd name="connsiteX16" fmla="*/ 1109 w 7762"/>
                        <a:gd name="connsiteY16" fmla="*/ 5265 h 9422"/>
                        <a:gd name="connsiteX17" fmla="*/ 1386 w 7762"/>
                        <a:gd name="connsiteY17" fmla="*/ 5265 h 9422"/>
                        <a:gd name="connsiteX18" fmla="*/ 1663 w 7762"/>
                        <a:gd name="connsiteY18" fmla="*/ 5265 h 9422"/>
                        <a:gd name="connsiteX19" fmla="*/ 1663 w 7762"/>
                        <a:gd name="connsiteY19" fmla="*/ 5265 h 9422"/>
                        <a:gd name="connsiteX20" fmla="*/ 1663 w 7762"/>
                        <a:gd name="connsiteY20" fmla="*/ 5265 h 9422"/>
                        <a:gd name="connsiteX21" fmla="*/ 1663 w 7762"/>
                        <a:gd name="connsiteY21" fmla="*/ 5265 h 9422"/>
                        <a:gd name="connsiteX22" fmla="*/ 1941 w 7762"/>
                        <a:gd name="connsiteY22" fmla="*/ 5265 h 9422"/>
                        <a:gd name="connsiteX23" fmla="*/ 1941 w 7762"/>
                        <a:gd name="connsiteY23" fmla="*/ 4988 h 9422"/>
                        <a:gd name="connsiteX24" fmla="*/ 2218 w 7762"/>
                        <a:gd name="connsiteY24" fmla="*/ 4988 h 9422"/>
                        <a:gd name="connsiteX25" fmla="*/ 2218 w 7762"/>
                        <a:gd name="connsiteY25" fmla="*/ 4988 h 9422"/>
                        <a:gd name="connsiteX26" fmla="*/ 2218 w 7762"/>
                        <a:gd name="connsiteY26" fmla="*/ 4711 h 9422"/>
                        <a:gd name="connsiteX27" fmla="*/ 2218 w 7762"/>
                        <a:gd name="connsiteY27" fmla="*/ 4434 h 9422"/>
                        <a:gd name="connsiteX28" fmla="*/ 2495 w 7762"/>
                        <a:gd name="connsiteY28" fmla="*/ 4434 h 9422"/>
                        <a:gd name="connsiteX29" fmla="*/ 2495 w 7762"/>
                        <a:gd name="connsiteY29" fmla="*/ 4157 h 9422"/>
                        <a:gd name="connsiteX30" fmla="*/ 2495 w 7762"/>
                        <a:gd name="connsiteY30" fmla="*/ 3880 h 9422"/>
                        <a:gd name="connsiteX31" fmla="*/ 2495 w 7762"/>
                        <a:gd name="connsiteY31" fmla="*/ 3880 h 9422"/>
                        <a:gd name="connsiteX32" fmla="*/ 2495 w 7762"/>
                        <a:gd name="connsiteY32" fmla="*/ 3880 h 9422"/>
                        <a:gd name="connsiteX33" fmla="*/ 2495 w 7762"/>
                        <a:gd name="connsiteY33" fmla="*/ 3603 h 9422"/>
                        <a:gd name="connsiteX34" fmla="*/ 2495 w 7762"/>
                        <a:gd name="connsiteY34" fmla="*/ 3603 h 9422"/>
                        <a:gd name="connsiteX35" fmla="*/ 2218 w 7762"/>
                        <a:gd name="connsiteY35" fmla="*/ 3603 h 9422"/>
                        <a:gd name="connsiteX36" fmla="*/ 2218 w 7762"/>
                        <a:gd name="connsiteY36" fmla="*/ 3326 h 9422"/>
                        <a:gd name="connsiteX37" fmla="*/ 2218 w 7762"/>
                        <a:gd name="connsiteY37" fmla="*/ 3326 h 9422"/>
                        <a:gd name="connsiteX38" fmla="*/ 2218 w 7762"/>
                        <a:gd name="connsiteY38" fmla="*/ 3326 h 9422"/>
                        <a:gd name="connsiteX39" fmla="*/ 2218 w 7762"/>
                        <a:gd name="connsiteY39" fmla="*/ 3048 h 9422"/>
                        <a:gd name="connsiteX40" fmla="*/ 2495 w 7762"/>
                        <a:gd name="connsiteY40" fmla="*/ 2771 h 9422"/>
                        <a:gd name="connsiteX41" fmla="*/ 2495 w 7762"/>
                        <a:gd name="connsiteY41" fmla="*/ 2771 h 9422"/>
                        <a:gd name="connsiteX42" fmla="*/ 2772 w 7762"/>
                        <a:gd name="connsiteY42" fmla="*/ 2771 h 9422"/>
                        <a:gd name="connsiteX43" fmla="*/ 2772 w 7762"/>
                        <a:gd name="connsiteY43" fmla="*/ 2494 h 9422"/>
                        <a:gd name="connsiteX44" fmla="*/ 2495 w 7762"/>
                        <a:gd name="connsiteY44" fmla="*/ 2494 h 9422"/>
                        <a:gd name="connsiteX45" fmla="*/ 2495 w 7762"/>
                        <a:gd name="connsiteY45" fmla="*/ 2217 h 9422"/>
                        <a:gd name="connsiteX46" fmla="*/ 2495 w 7762"/>
                        <a:gd name="connsiteY46" fmla="*/ 2217 h 9422"/>
                        <a:gd name="connsiteX47" fmla="*/ 2495 w 7762"/>
                        <a:gd name="connsiteY47" fmla="*/ 2217 h 9422"/>
                        <a:gd name="connsiteX48" fmla="*/ 2218 w 7762"/>
                        <a:gd name="connsiteY48" fmla="*/ 2217 h 9422"/>
                        <a:gd name="connsiteX49" fmla="*/ 2218 w 7762"/>
                        <a:gd name="connsiteY49" fmla="*/ 2217 h 9422"/>
                        <a:gd name="connsiteX50" fmla="*/ 2218 w 7762"/>
                        <a:gd name="connsiteY50" fmla="*/ 2217 h 9422"/>
                        <a:gd name="connsiteX51" fmla="*/ 2495 w 7762"/>
                        <a:gd name="connsiteY51" fmla="*/ 1940 h 9422"/>
                        <a:gd name="connsiteX52" fmla="*/ 2495 w 7762"/>
                        <a:gd name="connsiteY52" fmla="*/ 1940 h 9422"/>
                        <a:gd name="connsiteX53" fmla="*/ 2495 w 7762"/>
                        <a:gd name="connsiteY53" fmla="*/ 1663 h 9422"/>
                        <a:gd name="connsiteX54" fmla="*/ 2495 w 7762"/>
                        <a:gd name="connsiteY54" fmla="*/ 1663 h 9422"/>
                        <a:gd name="connsiteX55" fmla="*/ 2218 w 7762"/>
                        <a:gd name="connsiteY55" fmla="*/ 1386 h 9422"/>
                        <a:gd name="connsiteX56" fmla="*/ 2218 w 7762"/>
                        <a:gd name="connsiteY56" fmla="*/ 1386 h 9422"/>
                        <a:gd name="connsiteX57" fmla="*/ 2495 w 7762"/>
                        <a:gd name="connsiteY57" fmla="*/ 1386 h 9422"/>
                        <a:gd name="connsiteX58" fmla="*/ 2495 w 7762"/>
                        <a:gd name="connsiteY58" fmla="*/ 1109 h 9422"/>
                        <a:gd name="connsiteX59" fmla="*/ 2495 w 7762"/>
                        <a:gd name="connsiteY59" fmla="*/ 1109 h 9422"/>
                        <a:gd name="connsiteX60" fmla="*/ 2495 w 7762"/>
                        <a:gd name="connsiteY60" fmla="*/ 832 h 9422"/>
                        <a:gd name="connsiteX61" fmla="*/ 2495 w 7762"/>
                        <a:gd name="connsiteY61" fmla="*/ 832 h 9422"/>
                        <a:gd name="connsiteX62" fmla="*/ 2495 w 7762"/>
                        <a:gd name="connsiteY62" fmla="*/ 832 h 9422"/>
                        <a:gd name="connsiteX63" fmla="*/ 2495 w 7762"/>
                        <a:gd name="connsiteY63" fmla="*/ 554 h 9422"/>
                        <a:gd name="connsiteX64" fmla="*/ 2772 w 7762"/>
                        <a:gd name="connsiteY64" fmla="*/ 832 h 9422"/>
                        <a:gd name="connsiteX65" fmla="*/ 2772 w 7762"/>
                        <a:gd name="connsiteY65" fmla="*/ 832 h 9422"/>
                        <a:gd name="connsiteX66" fmla="*/ 2772 w 7762"/>
                        <a:gd name="connsiteY66" fmla="*/ 832 h 9422"/>
                        <a:gd name="connsiteX67" fmla="*/ 2772 w 7762"/>
                        <a:gd name="connsiteY67" fmla="*/ 832 h 9422"/>
                        <a:gd name="connsiteX68" fmla="*/ 3050 w 7762"/>
                        <a:gd name="connsiteY68" fmla="*/ 832 h 9422"/>
                        <a:gd name="connsiteX69" fmla="*/ 3604 w 7762"/>
                        <a:gd name="connsiteY69" fmla="*/ 832 h 9422"/>
                        <a:gd name="connsiteX70" fmla="*/ 3604 w 7762"/>
                        <a:gd name="connsiteY70" fmla="*/ 832 h 9422"/>
                        <a:gd name="connsiteX71" fmla="*/ 3604 w 7762"/>
                        <a:gd name="connsiteY71" fmla="*/ 554 h 9422"/>
                        <a:gd name="connsiteX72" fmla="*/ 3881 w 7762"/>
                        <a:gd name="connsiteY72" fmla="*/ 554 h 9422"/>
                        <a:gd name="connsiteX73" fmla="*/ 3881 w 7762"/>
                        <a:gd name="connsiteY73" fmla="*/ 554 h 9422"/>
                        <a:gd name="connsiteX74" fmla="*/ 3881 w 7762"/>
                        <a:gd name="connsiteY74" fmla="*/ 554 h 9422"/>
                        <a:gd name="connsiteX75" fmla="*/ 3881 w 7762"/>
                        <a:gd name="connsiteY75" fmla="*/ 554 h 9422"/>
                        <a:gd name="connsiteX76" fmla="*/ 3881 w 7762"/>
                        <a:gd name="connsiteY76" fmla="*/ 554 h 9422"/>
                        <a:gd name="connsiteX77" fmla="*/ 3881 w 7762"/>
                        <a:gd name="connsiteY77" fmla="*/ 0 h 9422"/>
                        <a:gd name="connsiteX78" fmla="*/ 3881 w 7762"/>
                        <a:gd name="connsiteY78" fmla="*/ 0 h 9422"/>
                        <a:gd name="connsiteX79" fmla="*/ 3881 w 7762"/>
                        <a:gd name="connsiteY79" fmla="*/ 0 h 9422"/>
                        <a:gd name="connsiteX80" fmla="*/ 4159 w 7762"/>
                        <a:gd name="connsiteY80" fmla="*/ 277 h 9422"/>
                        <a:gd name="connsiteX81" fmla="*/ 4159 w 7762"/>
                        <a:gd name="connsiteY81" fmla="*/ 277 h 9422"/>
                        <a:gd name="connsiteX82" fmla="*/ 4159 w 7762"/>
                        <a:gd name="connsiteY82" fmla="*/ 277 h 9422"/>
                        <a:gd name="connsiteX83" fmla="*/ 4159 w 7762"/>
                        <a:gd name="connsiteY83" fmla="*/ 277 h 9422"/>
                        <a:gd name="connsiteX84" fmla="*/ 4436 w 7762"/>
                        <a:gd name="connsiteY84" fmla="*/ 0 h 9422"/>
                        <a:gd name="connsiteX85" fmla="*/ 4436 w 7762"/>
                        <a:gd name="connsiteY85" fmla="*/ 0 h 9422"/>
                        <a:gd name="connsiteX86" fmla="*/ 4436 w 7762"/>
                        <a:gd name="connsiteY86" fmla="*/ 0 h 9422"/>
                        <a:gd name="connsiteX87" fmla="*/ 4436 w 7762"/>
                        <a:gd name="connsiteY87" fmla="*/ 277 h 9422"/>
                        <a:gd name="connsiteX88" fmla="*/ 4713 w 7762"/>
                        <a:gd name="connsiteY88" fmla="*/ 277 h 9422"/>
                        <a:gd name="connsiteX89" fmla="*/ 4713 w 7762"/>
                        <a:gd name="connsiteY89" fmla="*/ 277 h 9422"/>
                        <a:gd name="connsiteX90" fmla="*/ 4713 w 7762"/>
                        <a:gd name="connsiteY90" fmla="*/ 277 h 9422"/>
                        <a:gd name="connsiteX91" fmla="*/ 4990 w 7762"/>
                        <a:gd name="connsiteY91" fmla="*/ 277 h 9422"/>
                        <a:gd name="connsiteX92" fmla="*/ 4990 w 7762"/>
                        <a:gd name="connsiteY92" fmla="*/ 277 h 9422"/>
                        <a:gd name="connsiteX93" fmla="*/ 4990 w 7762"/>
                        <a:gd name="connsiteY93" fmla="*/ 277 h 9422"/>
                        <a:gd name="connsiteX94" fmla="*/ 4990 w 7762"/>
                        <a:gd name="connsiteY94" fmla="*/ 277 h 9422"/>
                        <a:gd name="connsiteX95" fmla="*/ 5267 w 7762"/>
                        <a:gd name="connsiteY95" fmla="*/ 277 h 9422"/>
                        <a:gd name="connsiteX96" fmla="*/ 5267 w 7762"/>
                        <a:gd name="connsiteY96" fmla="*/ 554 h 9422"/>
                        <a:gd name="connsiteX97" fmla="*/ 5545 w 7762"/>
                        <a:gd name="connsiteY97" fmla="*/ 554 h 9422"/>
                        <a:gd name="connsiteX98" fmla="*/ 5545 w 7762"/>
                        <a:gd name="connsiteY98" fmla="*/ 554 h 9422"/>
                        <a:gd name="connsiteX99" fmla="*/ 5545 w 7762"/>
                        <a:gd name="connsiteY99" fmla="*/ 554 h 9422"/>
                        <a:gd name="connsiteX100" fmla="*/ 5822 w 7762"/>
                        <a:gd name="connsiteY100" fmla="*/ 554 h 9422"/>
                        <a:gd name="connsiteX101" fmla="*/ 5822 w 7762"/>
                        <a:gd name="connsiteY101" fmla="*/ 554 h 9422"/>
                        <a:gd name="connsiteX102" fmla="*/ 5822 w 7762"/>
                        <a:gd name="connsiteY102" fmla="*/ 554 h 9422"/>
                        <a:gd name="connsiteX103" fmla="*/ 5822 w 7762"/>
                        <a:gd name="connsiteY103" fmla="*/ 554 h 9422"/>
                        <a:gd name="connsiteX104" fmla="*/ 5822 w 7762"/>
                        <a:gd name="connsiteY104" fmla="*/ 554 h 9422"/>
                        <a:gd name="connsiteX105" fmla="*/ 5822 w 7762"/>
                        <a:gd name="connsiteY105" fmla="*/ 554 h 9422"/>
                        <a:gd name="connsiteX106" fmla="*/ 5822 w 7762"/>
                        <a:gd name="connsiteY106" fmla="*/ 554 h 9422"/>
                        <a:gd name="connsiteX107" fmla="*/ 6099 w 7762"/>
                        <a:gd name="connsiteY107" fmla="*/ 554 h 9422"/>
                        <a:gd name="connsiteX108" fmla="*/ 6099 w 7762"/>
                        <a:gd name="connsiteY108" fmla="*/ 832 h 9422"/>
                        <a:gd name="connsiteX109" fmla="*/ 6376 w 7762"/>
                        <a:gd name="connsiteY109" fmla="*/ 554 h 9422"/>
                        <a:gd name="connsiteX110" fmla="*/ 6376 w 7762"/>
                        <a:gd name="connsiteY110" fmla="*/ 277 h 9422"/>
                        <a:gd name="connsiteX111" fmla="*/ 6376 w 7762"/>
                        <a:gd name="connsiteY111" fmla="*/ 277 h 9422"/>
                        <a:gd name="connsiteX112" fmla="*/ 6653 w 7762"/>
                        <a:gd name="connsiteY112" fmla="*/ 277 h 9422"/>
                        <a:gd name="connsiteX113" fmla="*/ 6653 w 7762"/>
                        <a:gd name="connsiteY113" fmla="*/ 277 h 9422"/>
                        <a:gd name="connsiteX114" fmla="*/ 6653 w 7762"/>
                        <a:gd name="connsiteY114" fmla="*/ 277 h 9422"/>
                        <a:gd name="connsiteX115" fmla="*/ 6653 w 7762"/>
                        <a:gd name="connsiteY115" fmla="*/ 554 h 9422"/>
                        <a:gd name="connsiteX116" fmla="*/ 6931 w 7762"/>
                        <a:gd name="connsiteY116" fmla="*/ 554 h 9422"/>
                        <a:gd name="connsiteX117" fmla="*/ 6931 w 7762"/>
                        <a:gd name="connsiteY117" fmla="*/ 554 h 9422"/>
                        <a:gd name="connsiteX118" fmla="*/ 6931 w 7762"/>
                        <a:gd name="connsiteY118" fmla="*/ 554 h 9422"/>
                        <a:gd name="connsiteX119" fmla="*/ 7208 w 7762"/>
                        <a:gd name="connsiteY119" fmla="*/ 832 h 9422"/>
                        <a:gd name="connsiteX120" fmla="*/ 7485 w 7762"/>
                        <a:gd name="connsiteY120" fmla="*/ 832 h 9422"/>
                        <a:gd name="connsiteX121" fmla="*/ 7485 w 7762"/>
                        <a:gd name="connsiteY121" fmla="*/ 832 h 9422"/>
                        <a:gd name="connsiteX122" fmla="*/ 7762 w 7762"/>
                        <a:gd name="connsiteY122" fmla="*/ 832 h 9422"/>
                        <a:gd name="connsiteX123" fmla="*/ 7762 w 7762"/>
                        <a:gd name="connsiteY123" fmla="*/ 1109 h 9422"/>
                        <a:gd name="connsiteX124" fmla="*/ 7762 w 7762"/>
                        <a:gd name="connsiteY124" fmla="*/ 1109 h 9422"/>
                        <a:gd name="connsiteX125" fmla="*/ 7485 w 7762"/>
                        <a:gd name="connsiteY125" fmla="*/ 1109 h 9422"/>
                        <a:gd name="connsiteX126" fmla="*/ 7485 w 7762"/>
                        <a:gd name="connsiteY126" fmla="*/ 1386 h 9422"/>
                        <a:gd name="connsiteX127" fmla="*/ 7762 w 7762"/>
                        <a:gd name="connsiteY127" fmla="*/ 1386 h 9422"/>
                        <a:gd name="connsiteX128" fmla="*/ 7762 w 7762"/>
                        <a:gd name="connsiteY128" fmla="*/ 1663 h 9422"/>
                        <a:gd name="connsiteX129" fmla="*/ 7485 w 7762"/>
                        <a:gd name="connsiteY129" fmla="*/ 1663 h 9422"/>
                        <a:gd name="connsiteX130" fmla="*/ 7485 w 7762"/>
                        <a:gd name="connsiteY130" fmla="*/ 1386 h 9422"/>
                        <a:gd name="connsiteX131" fmla="*/ 7485 w 7762"/>
                        <a:gd name="connsiteY131" fmla="*/ 1386 h 9422"/>
                        <a:gd name="connsiteX132" fmla="*/ 7485 w 7762"/>
                        <a:gd name="connsiteY132" fmla="*/ 1386 h 9422"/>
                        <a:gd name="connsiteX133" fmla="*/ 7485 w 7762"/>
                        <a:gd name="connsiteY133" fmla="*/ 1386 h 9422"/>
                        <a:gd name="connsiteX134" fmla="*/ 7208 w 7762"/>
                        <a:gd name="connsiteY134" fmla="*/ 1386 h 9422"/>
                        <a:gd name="connsiteX135" fmla="*/ 7208 w 7762"/>
                        <a:gd name="connsiteY135" fmla="*/ 1109 h 9422"/>
                        <a:gd name="connsiteX136" fmla="*/ 6931 w 7762"/>
                        <a:gd name="connsiteY136" fmla="*/ 1109 h 9422"/>
                        <a:gd name="connsiteX137" fmla="*/ 6653 w 7762"/>
                        <a:gd name="connsiteY137" fmla="*/ 1663 h 9422"/>
                        <a:gd name="connsiteX138" fmla="*/ 6653 w 7762"/>
                        <a:gd name="connsiteY138" fmla="*/ 1663 h 9422"/>
                        <a:gd name="connsiteX139" fmla="*/ 6931 w 7762"/>
                        <a:gd name="connsiteY139" fmla="*/ 1663 h 9422"/>
                        <a:gd name="connsiteX140" fmla="*/ 6931 w 7762"/>
                        <a:gd name="connsiteY140" fmla="*/ 1940 h 9422"/>
                        <a:gd name="connsiteX141" fmla="*/ 6931 w 7762"/>
                        <a:gd name="connsiteY141" fmla="*/ 1940 h 9422"/>
                        <a:gd name="connsiteX142" fmla="*/ 6653 w 7762"/>
                        <a:gd name="connsiteY142" fmla="*/ 1940 h 9422"/>
                        <a:gd name="connsiteX143" fmla="*/ 6376 w 7762"/>
                        <a:gd name="connsiteY143" fmla="*/ 1940 h 9422"/>
                        <a:gd name="connsiteX144" fmla="*/ 6376 w 7762"/>
                        <a:gd name="connsiteY144" fmla="*/ 1940 h 9422"/>
                        <a:gd name="connsiteX145" fmla="*/ 6099 w 7762"/>
                        <a:gd name="connsiteY145" fmla="*/ 1940 h 9422"/>
                        <a:gd name="connsiteX146" fmla="*/ 6099 w 7762"/>
                        <a:gd name="connsiteY146" fmla="*/ 2217 h 9422"/>
                        <a:gd name="connsiteX147" fmla="*/ 5822 w 7762"/>
                        <a:gd name="connsiteY147" fmla="*/ 2217 h 9422"/>
                        <a:gd name="connsiteX148" fmla="*/ 5822 w 7762"/>
                        <a:gd name="connsiteY148" fmla="*/ 2494 h 9422"/>
                        <a:gd name="connsiteX149" fmla="*/ 5822 w 7762"/>
                        <a:gd name="connsiteY149" fmla="*/ 2494 h 9422"/>
                        <a:gd name="connsiteX150" fmla="*/ 5545 w 7762"/>
                        <a:gd name="connsiteY150" fmla="*/ 2494 h 9422"/>
                        <a:gd name="connsiteX151" fmla="*/ 5545 w 7762"/>
                        <a:gd name="connsiteY151" fmla="*/ 2494 h 9422"/>
                        <a:gd name="connsiteX152" fmla="*/ 5545 w 7762"/>
                        <a:gd name="connsiteY152" fmla="*/ 2771 h 9422"/>
                        <a:gd name="connsiteX153" fmla="*/ 5545 w 7762"/>
                        <a:gd name="connsiteY153" fmla="*/ 2771 h 9422"/>
                        <a:gd name="connsiteX154" fmla="*/ 5545 w 7762"/>
                        <a:gd name="connsiteY154" fmla="*/ 2771 h 9422"/>
                        <a:gd name="connsiteX155" fmla="*/ 5545 w 7762"/>
                        <a:gd name="connsiteY155" fmla="*/ 2771 h 9422"/>
                        <a:gd name="connsiteX156" fmla="*/ 5545 w 7762"/>
                        <a:gd name="connsiteY156" fmla="*/ 2771 h 9422"/>
                        <a:gd name="connsiteX157" fmla="*/ 5545 w 7762"/>
                        <a:gd name="connsiteY157" fmla="*/ 2771 h 9422"/>
                        <a:gd name="connsiteX158" fmla="*/ 5545 w 7762"/>
                        <a:gd name="connsiteY158" fmla="*/ 2771 h 9422"/>
                        <a:gd name="connsiteX159" fmla="*/ 5545 w 7762"/>
                        <a:gd name="connsiteY159" fmla="*/ 2771 h 9422"/>
                        <a:gd name="connsiteX160" fmla="*/ 5267 w 7762"/>
                        <a:gd name="connsiteY160" fmla="*/ 2771 h 9422"/>
                        <a:gd name="connsiteX161" fmla="*/ 5267 w 7762"/>
                        <a:gd name="connsiteY161" fmla="*/ 3048 h 9422"/>
                        <a:gd name="connsiteX162" fmla="*/ 5267 w 7762"/>
                        <a:gd name="connsiteY162" fmla="*/ 3048 h 9422"/>
                        <a:gd name="connsiteX163" fmla="*/ 5545 w 7762"/>
                        <a:gd name="connsiteY163" fmla="*/ 3048 h 9422"/>
                        <a:gd name="connsiteX164" fmla="*/ 5822 w 7762"/>
                        <a:gd name="connsiteY164" fmla="*/ 2771 h 9422"/>
                        <a:gd name="connsiteX165" fmla="*/ 5822 w 7762"/>
                        <a:gd name="connsiteY165" fmla="*/ 2771 h 9422"/>
                        <a:gd name="connsiteX166" fmla="*/ 5822 w 7762"/>
                        <a:gd name="connsiteY166" fmla="*/ 2771 h 9422"/>
                        <a:gd name="connsiteX167" fmla="*/ 6099 w 7762"/>
                        <a:gd name="connsiteY167" fmla="*/ 2771 h 9422"/>
                        <a:gd name="connsiteX168" fmla="*/ 6376 w 7762"/>
                        <a:gd name="connsiteY168" fmla="*/ 2771 h 9422"/>
                        <a:gd name="connsiteX169" fmla="*/ 6376 w 7762"/>
                        <a:gd name="connsiteY169" fmla="*/ 2771 h 9422"/>
                        <a:gd name="connsiteX170" fmla="*/ 6376 w 7762"/>
                        <a:gd name="connsiteY170" fmla="*/ 2771 h 9422"/>
                        <a:gd name="connsiteX171" fmla="*/ 6376 w 7762"/>
                        <a:gd name="connsiteY171" fmla="*/ 2771 h 9422"/>
                        <a:gd name="connsiteX172" fmla="*/ 6376 w 7762"/>
                        <a:gd name="connsiteY172" fmla="*/ 2771 h 9422"/>
                        <a:gd name="connsiteX173" fmla="*/ 6376 w 7762"/>
                        <a:gd name="connsiteY173" fmla="*/ 2771 h 9422"/>
                        <a:gd name="connsiteX174" fmla="*/ 6376 w 7762"/>
                        <a:gd name="connsiteY174" fmla="*/ 2771 h 9422"/>
                        <a:gd name="connsiteX175" fmla="*/ 6376 w 7762"/>
                        <a:gd name="connsiteY175" fmla="*/ 3048 h 9422"/>
                        <a:gd name="connsiteX176" fmla="*/ 6653 w 7762"/>
                        <a:gd name="connsiteY176" fmla="*/ 3048 h 9422"/>
                        <a:gd name="connsiteX177" fmla="*/ 6653 w 7762"/>
                        <a:gd name="connsiteY177" fmla="*/ 3048 h 9422"/>
                        <a:gd name="connsiteX178" fmla="*/ 6653 w 7762"/>
                        <a:gd name="connsiteY178" fmla="*/ 3048 h 9422"/>
                        <a:gd name="connsiteX179" fmla="*/ 6653 w 7762"/>
                        <a:gd name="connsiteY179" fmla="*/ 3048 h 9422"/>
                        <a:gd name="connsiteX180" fmla="*/ 6931 w 7762"/>
                        <a:gd name="connsiteY180" fmla="*/ 3326 h 9422"/>
                        <a:gd name="connsiteX181" fmla="*/ 6931 w 7762"/>
                        <a:gd name="connsiteY181" fmla="*/ 3048 h 9422"/>
                        <a:gd name="connsiteX182" fmla="*/ 7208 w 7762"/>
                        <a:gd name="connsiteY182" fmla="*/ 3048 h 9422"/>
                        <a:gd name="connsiteX183" fmla="*/ 7208 w 7762"/>
                        <a:gd name="connsiteY183" fmla="*/ 3048 h 9422"/>
                        <a:gd name="connsiteX184" fmla="*/ 7208 w 7762"/>
                        <a:gd name="connsiteY184" fmla="*/ 3326 h 9422"/>
                        <a:gd name="connsiteX185" fmla="*/ 7208 w 7762"/>
                        <a:gd name="connsiteY185" fmla="*/ 3326 h 9422"/>
                        <a:gd name="connsiteX186" fmla="*/ 7208 w 7762"/>
                        <a:gd name="connsiteY186" fmla="*/ 3603 h 9422"/>
                        <a:gd name="connsiteX187" fmla="*/ 7208 w 7762"/>
                        <a:gd name="connsiteY187" fmla="*/ 3603 h 9422"/>
                        <a:gd name="connsiteX188" fmla="*/ 7208 w 7762"/>
                        <a:gd name="connsiteY188" fmla="*/ 3603 h 9422"/>
                        <a:gd name="connsiteX189" fmla="*/ 7485 w 7762"/>
                        <a:gd name="connsiteY189" fmla="*/ 3603 h 9422"/>
                        <a:gd name="connsiteX190" fmla="*/ 7485 w 7762"/>
                        <a:gd name="connsiteY190" fmla="*/ 3326 h 9422"/>
                        <a:gd name="connsiteX191" fmla="*/ 7485 w 7762"/>
                        <a:gd name="connsiteY191" fmla="*/ 3326 h 9422"/>
                        <a:gd name="connsiteX192" fmla="*/ 7485 w 7762"/>
                        <a:gd name="connsiteY192" fmla="*/ 3603 h 9422"/>
                        <a:gd name="connsiteX193" fmla="*/ 7485 w 7762"/>
                        <a:gd name="connsiteY193" fmla="*/ 3603 h 9422"/>
                        <a:gd name="connsiteX194" fmla="*/ 7485 w 7762"/>
                        <a:gd name="connsiteY194" fmla="*/ 3603 h 9422"/>
                        <a:gd name="connsiteX195" fmla="*/ 7485 w 7762"/>
                        <a:gd name="connsiteY195" fmla="*/ 3603 h 9422"/>
                        <a:gd name="connsiteX196" fmla="*/ 7762 w 7762"/>
                        <a:gd name="connsiteY196" fmla="*/ 3603 h 9422"/>
                        <a:gd name="connsiteX197" fmla="*/ 7485 w 7762"/>
                        <a:gd name="connsiteY197" fmla="*/ 3880 h 9422"/>
                        <a:gd name="connsiteX198" fmla="*/ 7762 w 7762"/>
                        <a:gd name="connsiteY198" fmla="*/ 3880 h 9422"/>
                        <a:gd name="connsiteX199" fmla="*/ 7762 w 7762"/>
                        <a:gd name="connsiteY199" fmla="*/ 3880 h 9422"/>
                        <a:gd name="connsiteX200" fmla="*/ 7485 w 7762"/>
                        <a:gd name="connsiteY200" fmla="*/ 4157 h 9422"/>
                        <a:gd name="connsiteX201" fmla="*/ 7485 w 7762"/>
                        <a:gd name="connsiteY201" fmla="*/ 4157 h 9422"/>
                        <a:gd name="connsiteX202" fmla="*/ 7208 w 7762"/>
                        <a:gd name="connsiteY202" fmla="*/ 4434 h 9422"/>
                        <a:gd name="connsiteX203" fmla="*/ 7208 w 7762"/>
                        <a:gd name="connsiteY203" fmla="*/ 4434 h 9422"/>
                        <a:gd name="connsiteX204" fmla="*/ 7208 w 7762"/>
                        <a:gd name="connsiteY204" fmla="*/ 4434 h 9422"/>
                        <a:gd name="connsiteX205" fmla="*/ 6931 w 7762"/>
                        <a:gd name="connsiteY205" fmla="*/ 4434 h 9422"/>
                        <a:gd name="connsiteX206" fmla="*/ 6931 w 7762"/>
                        <a:gd name="connsiteY206" fmla="*/ 4434 h 9422"/>
                        <a:gd name="connsiteX207" fmla="*/ 6931 w 7762"/>
                        <a:gd name="connsiteY207" fmla="*/ 4434 h 9422"/>
                        <a:gd name="connsiteX208" fmla="*/ 6653 w 7762"/>
                        <a:gd name="connsiteY208" fmla="*/ 4434 h 9422"/>
                        <a:gd name="connsiteX209" fmla="*/ 6653 w 7762"/>
                        <a:gd name="connsiteY209" fmla="*/ 4434 h 9422"/>
                        <a:gd name="connsiteX210" fmla="*/ 6653 w 7762"/>
                        <a:gd name="connsiteY210" fmla="*/ 4434 h 9422"/>
                        <a:gd name="connsiteX211" fmla="*/ 6376 w 7762"/>
                        <a:gd name="connsiteY211" fmla="*/ 4434 h 9422"/>
                        <a:gd name="connsiteX212" fmla="*/ 6376 w 7762"/>
                        <a:gd name="connsiteY212" fmla="*/ 4434 h 9422"/>
                        <a:gd name="connsiteX213" fmla="*/ 6376 w 7762"/>
                        <a:gd name="connsiteY213" fmla="*/ 4434 h 9422"/>
                        <a:gd name="connsiteX214" fmla="*/ 6376 w 7762"/>
                        <a:gd name="connsiteY214" fmla="*/ 4711 h 9422"/>
                        <a:gd name="connsiteX215" fmla="*/ 6376 w 7762"/>
                        <a:gd name="connsiteY215" fmla="*/ 4711 h 9422"/>
                        <a:gd name="connsiteX216" fmla="*/ 6376 w 7762"/>
                        <a:gd name="connsiteY216" fmla="*/ 4711 h 9422"/>
                        <a:gd name="connsiteX217" fmla="*/ 6099 w 7762"/>
                        <a:gd name="connsiteY217" fmla="*/ 4711 h 9422"/>
                        <a:gd name="connsiteX218" fmla="*/ 6099 w 7762"/>
                        <a:gd name="connsiteY218" fmla="*/ 4988 h 9422"/>
                        <a:gd name="connsiteX219" fmla="*/ 6099 w 7762"/>
                        <a:gd name="connsiteY219" fmla="*/ 4988 h 9422"/>
                        <a:gd name="connsiteX220" fmla="*/ 5822 w 7762"/>
                        <a:gd name="connsiteY220" fmla="*/ 4988 h 9422"/>
                        <a:gd name="connsiteX221" fmla="*/ 5822 w 7762"/>
                        <a:gd name="connsiteY221" fmla="*/ 4988 h 9422"/>
                        <a:gd name="connsiteX222" fmla="*/ 5822 w 7762"/>
                        <a:gd name="connsiteY222" fmla="*/ 5265 h 9422"/>
                        <a:gd name="connsiteX223" fmla="*/ 5822 w 7762"/>
                        <a:gd name="connsiteY223" fmla="*/ 5265 h 9422"/>
                        <a:gd name="connsiteX224" fmla="*/ 5822 w 7762"/>
                        <a:gd name="connsiteY224" fmla="*/ 4988 h 9422"/>
                        <a:gd name="connsiteX225" fmla="*/ 5545 w 7762"/>
                        <a:gd name="connsiteY225" fmla="*/ 5265 h 9422"/>
                        <a:gd name="connsiteX226" fmla="*/ 5545 w 7762"/>
                        <a:gd name="connsiteY226" fmla="*/ 5265 h 9422"/>
                        <a:gd name="connsiteX227" fmla="*/ 5545 w 7762"/>
                        <a:gd name="connsiteY227" fmla="*/ 5542 h 9422"/>
                        <a:gd name="connsiteX228" fmla="*/ 5545 w 7762"/>
                        <a:gd name="connsiteY228" fmla="*/ 5542 h 9422"/>
                        <a:gd name="connsiteX229" fmla="*/ 5545 w 7762"/>
                        <a:gd name="connsiteY229" fmla="*/ 5819 h 9422"/>
                        <a:gd name="connsiteX230" fmla="*/ 5822 w 7762"/>
                        <a:gd name="connsiteY230" fmla="*/ 5819 h 9422"/>
                        <a:gd name="connsiteX231" fmla="*/ 5822 w 7762"/>
                        <a:gd name="connsiteY231" fmla="*/ 5819 h 9422"/>
                        <a:gd name="connsiteX232" fmla="*/ 5822 w 7762"/>
                        <a:gd name="connsiteY232" fmla="*/ 6097 h 9422"/>
                        <a:gd name="connsiteX233" fmla="*/ 5822 w 7762"/>
                        <a:gd name="connsiteY233" fmla="*/ 6097 h 9422"/>
                        <a:gd name="connsiteX234" fmla="*/ 5822 w 7762"/>
                        <a:gd name="connsiteY234" fmla="*/ 6374 h 9422"/>
                        <a:gd name="connsiteX235" fmla="*/ 5822 w 7762"/>
                        <a:gd name="connsiteY235" fmla="*/ 6374 h 9422"/>
                        <a:gd name="connsiteX236" fmla="*/ 5822 w 7762"/>
                        <a:gd name="connsiteY236" fmla="*/ 6651 h 9422"/>
                        <a:gd name="connsiteX237" fmla="*/ 5822 w 7762"/>
                        <a:gd name="connsiteY237" fmla="*/ 6651 h 9422"/>
                        <a:gd name="connsiteX238" fmla="*/ 5822 w 7762"/>
                        <a:gd name="connsiteY238" fmla="*/ 6651 h 9422"/>
                        <a:gd name="connsiteX239" fmla="*/ 5822 w 7762"/>
                        <a:gd name="connsiteY239" fmla="*/ 6651 h 9422"/>
                        <a:gd name="connsiteX240" fmla="*/ 5822 w 7762"/>
                        <a:gd name="connsiteY240" fmla="*/ 6928 h 9422"/>
                        <a:gd name="connsiteX241" fmla="*/ 5545 w 7762"/>
                        <a:gd name="connsiteY241" fmla="*/ 6928 h 9422"/>
                        <a:gd name="connsiteX242" fmla="*/ 5822 w 7762"/>
                        <a:gd name="connsiteY242" fmla="*/ 6928 h 9422"/>
                        <a:gd name="connsiteX243" fmla="*/ 5822 w 7762"/>
                        <a:gd name="connsiteY243" fmla="*/ 6928 h 9422"/>
                        <a:gd name="connsiteX244" fmla="*/ 5545 w 7762"/>
                        <a:gd name="connsiteY244" fmla="*/ 7205 h 9422"/>
                        <a:gd name="connsiteX245" fmla="*/ 5545 w 7762"/>
                        <a:gd name="connsiteY245" fmla="*/ 7205 h 9422"/>
                        <a:gd name="connsiteX246" fmla="*/ 5545 w 7762"/>
                        <a:gd name="connsiteY246" fmla="*/ 7482 h 9422"/>
                        <a:gd name="connsiteX247" fmla="*/ 5545 w 7762"/>
                        <a:gd name="connsiteY247" fmla="*/ 7482 h 9422"/>
                        <a:gd name="connsiteX248" fmla="*/ 5545 w 7762"/>
                        <a:gd name="connsiteY248" fmla="*/ 7760 h 9422"/>
                        <a:gd name="connsiteX249" fmla="*/ 5545 w 7762"/>
                        <a:gd name="connsiteY249" fmla="*/ 7760 h 9422"/>
                        <a:gd name="connsiteX250" fmla="*/ 5545 w 7762"/>
                        <a:gd name="connsiteY250" fmla="*/ 8037 h 9422"/>
                        <a:gd name="connsiteX251" fmla="*/ 5545 w 7762"/>
                        <a:gd name="connsiteY251" fmla="*/ 8037 h 9422"/>
                        <a:gd name="connsiteX252" fmla="*/ 5545 w 7762"/>
                        <a:gd name="connsiteY252" fmla="*/ 8037 h 9422"/>
                        <a:gd name="connsiteX253" fmla="*/ 5267 w 7762"/>
                        <a:gd name="connsiteY253" fmla="*/ 8037 h 9422"/>
                        <a:gd name="connsiteX254" fmla="*/ 5267 w 7762"/>
                        <a:gd name="connsiteY254" fmla="*/ 7760 h 9422"/>
                        <a:gd name="connsiteX255" fmla="*/ 4990 w 7762"/>
                        <a:gd name="connsiteY255" fmla="*/ 7760 h 9422"/>
                        <a:gd name="connsiteX256" fmla="*/ 4713 w 7762"/>
                        <a:gd name="connsiteY256" fmla="*/ 8037 h 9422"/>
                        <a:gd name="connsiteX257" fmla="*/ 4713 w 7762"/>
                        <a:gd name="connsiteY257" fmla="*/ 8037 h 9422"/>
                        <a:gd name="connsiteX258" fmla="*/ 4436 w 7762"/>
                        <a:gd name="connsiteY258" fmla="*/ 8037 h 9422"/>
                        <a:gd name="connsiteX259" fmla="*/ 4436 w 7762"/>
                        <a:gd name="connsiteY259" fmla="*/ 8314 h 9422"/>
                        <a:gd name="connsiteX260" fmla="*/ 4159 w 7762"/>
                        <a:gd name="connsiteY260" fmla="*/ 8314 h 9422"/>
                        <a:gd name="connsiteX261" fmla="*/ 4159 w 7762"/>
                        <a:gd name="connsiteY261" fmla="*/ 8314 h 9422"/>
                        <a:gd name="connsiteX262" fmla="*/ 4159 w 7762"/>
                        <a:gd name="connsiteY262" fmla="*/ 8591 h 9422"/>
                        <a:gd name="connsiteX263" fmla="*/ 4159 w 7762"/>
                        <a:gd name="connsiteY263" fmla="*/ 8591 h 9422"/>
                        <a:gd name="connsiteX264" fmla="*/ 4436 w 7762"/>
                        <a:gd name="connsiteY264" fmla="*/ 8868 h 9422"/>
                        <a:gd name="connsiteX265" fmla="*/ 4436 w 7762"/>
                        <a:gd name="connsiteY265" fmla="*/ 8868 h 9422"/>
                        <a:gd name="connsiteX266" fmla="*/ 4436 w 7762"/>
                        <a:gd name="connsiteY266" fmla="*/ 9422 h 9422"/>
                        <a:gd name="connsiteX267" fmla="*/ 4159 w 7762"/>
                        <a:gd name="connsiteY267" fmla="*/ 9422 h 9422"/>
                        <a:gd name="connsiteX268" fmla="*/ 4159 w 7762"/>
                        <a:gd name="connsiteY268" fmla="*/ 9422 h 9422"/>
                        <a:gd name="connsiteX269" fmla="*/ 4159 w 7762"/>
                        <a:gd name="connsiteY269" fmla="*/ 9422 h 9422"/>
                        <a:gd name="connsiteX270" fmla="*/ 4159 w 7762"/>
                        <a:gd name="connsiteY270" fmla="*/ 9145 h 9422"/>
                        <a:gd name="connsiteX271" fmla="*/ 4159 w 7762"/>
                        <a:gd name="connsiteY271" fmla="*/ 9145 h 9422"/>
                        <a:gd name="connsiteX272" fmla="*/ 4159 w 7762"/>
                        <a:gd name="connsiteY272" fmla="*/ 9145 h 9422"/>
                        <a:gd name="connsiteX273" fmla="*/ 4159 w 7762"/>
                        <a:gd name="connsiteY273" fmla="*/ 9145 h 9422"/>
                        <a:gd name="connsiteX274" fmla="*/ 4159 w 7762"/>
                        <a:gd name="connsiteY274" fmla="*/ 9145 h 9422"/>
                        <a:gd name="connsiteX275" fmla="*/ 4159 w 7762"/>
                        <a:gd name="connsiteY275" fmla="*/ 8868 h 9422"/>
                        <a:gd name="connsiteX276" fmla="*/ 4159 w 7762"/>
                        <a:gd name="connsiteY276" fmla="*/ 8868 h 9422"/>
                        <a:gd name="connsiteX277" fmla="*/ 4159 w 7762"/>
                        <a:gd name="connsiteY277" fmla="*/ 8868 h 9422"/>
                        <a:gd name="connsiteX278" fmla="*/ 4159 w 7762"/>
                        <a:gd name="connsiteY278" fmla="*/ 8868 h 9422"/>
                        <a:gd name="connsiteX279" fmla="*/ 4159 w 7762"/>
                        <a:gd name="connsiteY279" fmla="*/ 8868 h 9422"/>
                        <a:gd name="connsiteX280" fmla="*/ 4159 w 7762"/>
                        <a:gd name="connsiteY280" fmla="*/ 8591 h 9422"/>
                        <a:gd name="connsiteX281" fmla="*/ 3881 w 7762"/>
                        <a:gd name="connsiteY281" fmla="*/ 8868 h 9422"/>
                        <a:gd name="connsiteX282" fmla="*/ 3881 w 7762"/>
                        <a:gd name="connsiteY282" fmla="*/ 8591 h 9422"/>
                        <a:gd name="connsiteX283" fmla="*/ 3604 w 7762"/>
                        <a:gd name="connsiteY283" fmla="*/ 8591 h 9422"/>
                        <a:gd name="connsiteX284" fmla="*/ 3604 w 7762"/>
                        <a:gd name="connsiteY284" fmla="*/ 8591 h 9422"/>
                        <a:gd name="connsiteX285" fmla="*/ 3604 w 7762"/>
                        <a:gd name="connsiteY285" fmla="*/ 8591 h 9422"/>
                        <a:gd name="connsiteX286" fmla="*/ 3327 w 7762"/>
                        <a:gd name="connsiteY286" fmla="*/ 8868 h 9422"/>
                        <a:gd name="connsiteX287" fmla="*/ 3327 w 7762"/>
                        <a:gd name="connsiteY287" fmla="*/ 8868 h 9422"/>
                        <a:gd name="connsiteX288" fmla="*/ 3050 w 7762"/>
                        <a:gd name="connsiteY288" fmla="*/ 8868 h 9422"/>
                        <a:gd name="connsiteX289" fmla="*/ 3050 w 7762"/>
                        <a:gd name="connsiteY289" fmla="*/ 8591 h 9422"/>
                        <a:gd name="connsiteX290" fmla="*/ 3050 w 7762"/>
                        <a:gd name="connsiteY290" fmla="*/ 8591 h 9422"/>
                        <a:gd name="connsiteX291" fmla="*/ 2772 w 7762"/>
                        <a:gd name="connsiteY291" fmla="*/ 8037 h 9422"/>
                        <a:gd name="connsiteX292" fmla="*/ 2772 w 7762"/>
                        <a:gd name="connsiteY292" fmla="*/ 8037 h 9422"/>
                        <a:gd name="connsiteX293" fmla="*/ 2772 w 7762"/>
                        <a:gd name="connsiteY293" fmla="*/ 8314 h 9422"/>
                        <a:gd name="connsiteX294" fmla="*/ 2495 w 7762"/>
                        <a:gd name="connsiteY294" fmla="*/ 8037 h 9422"/>
                        <a:gd name="connsiteX295" fmla="*/ 2495 w 7762"/>
                        <a:gd name="connsiteY295" fmla="*/ 8314 h 9422"/>
                        <a:gd name="connsiteX296" fmla="*/ 2495 w 7762"/>
                        <a:gd name="connsiteY296" fmla="*/ 8314 h 9422"/>
                        <a:gd name="connsiteX297" fmla="*/ 2495 w 7762"/>
                        <a:gd name="connsiteY297" fmla="*/ 8314 h 9422"/>
                        <a:gd name="connsiteX298" fmla="*/ 2495 w 7762"/>
                        <a:gd name="connsiteY298" fmla="*/ 8314 h 9422"/>
                        <a:gd name="connsiteX299" fmla="*/ 2495 w 7762"/>
                        <a:gd name="connsiteY299" fmla="*/ 8314 h 9422"/>
                        <a:gd name="connsiteX300" fmla="*/ 2495 w 7762"/>
                        <a:gd name="connsiteY300" fmla="*/ 8314 h 9422"/>
                        <a:gd name="connsiteX301" fmla="*/ 2218 w 7762"/>
                        <a:gd name="connsiteY301" fmla="*/ 8314 h 9422"/>
                        <a:gd name="connsiteX302" fmla="*/ 2218 w 7762"/>
                        <a:gd name="connsiteY302" fmla="*/ 8314 h 9422"/>
                        <a:gd name="connsiteX303" fmla="*/ 2218 w 7762"/>
                        <a:gd name="connsiteY303" fmla="*/ 8314 h 9422"/>
                        <a:gd name="connsiteX304" fmla="*/ 1941 w 7762"/>
                        <a:gd name="connsiteY304" fmla="*/ 8037 h 9422"/>
                        <a:gd name="connsiteX305" fmla="*/ 1941 w 7762"/>
                        <a:gd name="connsiteY305" fmla="*/ 7760 h 9422"/>
                        <a:gd name="connsiteX306" fmla="*/ 1941 w 7762"/>
                        <a:gd name="connsiteY306" fmla="*/ 7760 h 9422"/>
                        <a:gd name="connsiteX307" fmla="*/ 1663 w 7762"/>
                        <a:gd name="connsiteY307" fmla="*/ 7760 h 9422"/>
                        <a:gd name="connsiteX308" fmla="*/ 1663 w 7762"/>
                        <a:gd name="connsiteY308" fmla="*/ 7482 h 9422"/>
                        <a:gd name="connsiteX309" fmla="*/ 1663 w 7762"/>
                        <a:gd name="connsiteY309" fmla="*/ 7482 h 9422"/>
                        <a:gd name="connsiteX310" fmla="*/ 1386 w 7762"/>
                        <a:gd name="connsiteY310" fmla="*/ 7760 h 9422"/>
                        <a:gd name="connsiteX311" fmla="*/ 1109 w 7762"/>
                        <a:gd name="connsiteY311" fmla="*/ 7760 h 9422"/>
                        <a:gd name="connsiteX312" fmla="*/ 1109 w 7762"/>
                        <a:gd name="connsiteY312" fmla="*/ 7760 h 9422"/>
                        <a:gd name="connsiteX313" fmla="*/ 1109 w 7762"/>
                        <a:gd name="connsiteY313" fmla="*/ 7760 h 9422"/>
                        <a:gd name="connsiteX314" fmla="*/ 1109 w 7762"/>
                        <a:gd name="connsiteY314" fmla="*/ 7760 h 9422"/>
                        <a:gd name="connsiteX315" fmla="*/ 1109 w 7762"/>
                        <a:gd name="connsiteY315" fmla="*/ 8037 h 9422"/>
                        <a:gd name="connsiteX316" fmla="*/ 1109 w 7762"/>
                        <a:gd name="connsiteY316" fmla="*/ 8037 h 9422"/>
                        <a:gd name="connsiteX317" fmla="*/ 831 w 7762"/>
                        <a:gd name="connsiteY317" fmla="*/ 8037 h 9422"/>
                        <a:gd name="connsiteX318" fmla="*/ 831 w 7762"/>
                        <a:gd name="connsiteY318" fmla="*/ 7760 h 9422"/>
                        <a:gd name="connsiteX319" fmla="*/ 831 w 7762"/>
                        <a:gd name="connsiteY319" fmla="*/ 7760 h 9422"/>
                        <a:gd name="connsiteX320" fmla="*/ 831 w 7762"/>
                        <a:gd name="connsiteY320" fmla="*/ 7760 h 9422"/>
                        <a:gd name="connsiteX321" fmla="*/ 831 w 7762"/>
                        <a:gd name="connsiteY321" fmla="*/ 7760 h 9422"/>
                        <a:gd name="connsiteX322" fmla="*/ 831 w 7762"/>
                        <a:gd name="connsiteY322" fmla="*/ 7760 h 9422"/>
                        <a:gd name="connsiteX323" fmla="*/ 554 w 7762"/>
                        <a:gd name="connsiteY323" fmla="*/ 7482 h 9422"/>
                        <a:gd name="connsiteX324" fmla="*/ 554 w 7762"/>
                        <a:gd name="connsiteY324" fmla="*/ 7482 h 9422"/>
                        <a:gd name="connsiteX325" fmla="*/ 831 w 7762"/>
                        <a:gd name="connsiteY325" fmla="*/ 7482 h 9422"/>
                        <a:gd name="connsiteX326" fmla="*/ 831 w 7762"/>
                        <a:gd name="connsiteY326" fmla="*/ 7482 h 9422"/>
                        <a:gd name="connsiteX327" fmla="*/ 831 w 7762"/>
                        <a:gd name="connsiteY327" fmla="*/ 7482 h 9422"/>
                        <a:gd name="connsiteX328" fmla="*/ 831 w 7762"/>
                        <a:gd name="connsiteY328" fmla="*/ 7205 h 9422"/>
                        <a:gd name="connsiteX329" fmla="*/ 831 w 7762"/>
                        <a:gd name="connsiteY329" fmla="*/ 6928 h 9422"/>
                        <a:gd name="connsiteX330" fmla="*/ 831 w 7762"/>
                        <a:gd name="connsiteY330" fmla="*/ 6928 h 9422"/>
                        <a:gd name="connsiteX331" fmla="*/ 831 w 7762"/>
                        <a:gd name="connsiteY331" fmla="*/ 6651 h 9422"/>
                        <a:gd name="connsiteX332" fmla="*/ 831 w 7762"/>
                        <a:gd name="connsiteY332" fmla="*/ 6651 h 9422"/>
                        <a:gd name="connsiteX333" fmla="*/ 831 w 7762"/>
                        <a:gd name="connsiteY333" fmla="*/ 6651 h 9422"/>
                        <a:gd name="connsiteX334" fmla="*/ 554 w 7762"/>
                        <a:gd name="connsiteY334" fmla="*/ 6374 h 9422"/>
                        <a:gd name="connsiteX335" fmla="*/ 554 w 7762"/>
                        <a:gd name="connsiteY335" fmla="*/ 6374 h 9422"/>
                        <a:gd name="connsiteX336" fmla="*/ 554 w 7762"/>
                        <a:gd name="connsiteY336" fmla="*/ 6097 h 9422"/>
                        <a:gd name="connsiteX337" fmla="*/ 554 w 7762"/>
                        <a:gd name="connsiteY337" fmla="*/ 5819 h 9422"/>
                        <a:gd name="connsiteX338" fmla="*/ 554 w 7762"/>
                        <a:gd name="connsiteY338" fmla="*/ 5819 h 942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  <a:cxn ang="0">
                          <a:pos x="connsiteX48" y="connsiteY48"/>
                        </a:cxn>
                        <a:cxn ang="0">
                          <a:pos x="connsiteX49" y="connsiteY49"/>
                        </a:cxn>
                        <a:cxn ang="0">
                          <a:pos x="connsiteX50" y="connsiteY50"/>
                        </a:cxn>
                        <a:cxn ang="0">
                          <a:pos x="connsiteX51" y="connsiteY51"/>
                        </a:cxn>
                        <a:cxn ang="0">
                          <a:pos x="connsiteX52" y="connsiteY52"/>
                        </a:cxn>
                        <a:cxn ang="0">
                          <a:pos x="connsiteX53" y="connsiteY53"/>
                        </a:cxn>
                        <a:cxn ang="0">
                          <a:pos x="connsiteX54" y="connsiteY54"/>
                        </a:cxn>
                        <a:cxn ang="0">
                          <a:pos x="connsiteX55" y="connsiteY55"/>
                        </a:cxn>
                        <a:cxn ang="0">
                          <a:pos x="connsiteX56" y="connsiteY56"/>
                        </a:cxn>
                        <a:cxn ang="0">
                          <a:pos x="connsiteX57" y="connsiteY57"/>
                        </a:cxn>
                        <a:cxn ang="0">
                          <a:pos x="connsiteX58" y="connsiteY58"/>
                        </a:cxn>
                        <a:cxn ang="0">
                          <a:pos x="connsiteX59" y="connsiteY59"/>
                        </a:cxn>
                        <a:cxn ang="0">
                          <a:pos x="connsiteX60" y="connsiteY60"/>
                        </a:cxn>
                        <a:cxn ang="0">
                          <a:pos x="connsiteX61" y="connsiteY61"/>
                        </a:cxn>
                        <a:cxn ang="0">
                          <a:pos x="connsiteX62" y="connsiteY62"/>
                        </a:cxn>
                        <a:cxn ang="0">
                          <a:pos x="connsiteX63" y="connsiteY63"/>
                        </a:cxn>
                        <a:cxn ang="0">
                          <a:pos x="connsiteX64" y="connsiteY64"/>
                        </a:cxn>
                        <a:cxn ang="0">
                          <a:pos x="connsiteX65" y="connsiteY65"/>
                        </a:cxn>
                        <a:cxn ang="0">
                          <a:pos x="connsiteX66" y="connsiteY66"/>
                        </a:cxn>
                        <a:cxn ang="0">
                          <a:pos x="connsiteX67" y="connsiteY67"/>
                        </a:cxn>
                        <a:cxn ang="0">
                          <a:pos x="connsiteX68" y="connsiteY68"/>
                        </a:cxn>
                        <a:cxn ang="0">
                          <a:pos x="connsiteX69" y="connsiteY69"/>
                        </a:cxn>
                        <a:cxn ang="0">
                          <a:pos x="connsiteX70" y="connsiteY70"/>
                        </a:cxn>
                        <a:cxn ang="0">
                          <a:pos x="connsiteX71" y="connsiteY71"/>
                        </a:cxn>
                        <a:cxn ang="0">
                          <a:pos x="connsiteX72" y="connsiteY72"/>
                        </a:cxn>
                        <a:cxn ang="0">
                          <a:pos x="connsiteX73" y="connsiteY73"/>
                        </a:cxn>
                        <a:cxn ang="0">
                          <a:pos x="connsiteX74" y="connsiteY74"/>
                        </a:cxn>
                        <a:cxn ang="0">
                          <a:pos x="connsiteX75" y="connsiteY75"/>
                        </a:cxn>
                        <a:cxn ang="0">
                          <a:pos x="connsiteX76" y="connsiteY76"/>
                        </a:cxn>
                        <a:cxn ang="0">
                          <a:pos x="connsiteX77" y="connsiteY77"/>
                        </a:cxn>
                        <a:cxn ang="0">
                          <a:pos x="connsiteX78" y="connsiteY78"/>
                        </a:cxn>
                        <a:cxn ang="0">
                          <a:pos x="connsiteX79" y="connsiteY79"/>
                        </a:cxn>
                        <a:cxn ang="0">
                          <a:pos x="connsiteX80" y="connsiteY80"/>
                        </a:cxn>
                        <a:cxn ang="0">
                          <a:pos x="connsiteX81" y="connsiteY81"/>
                        </a:cxn>
                        <a:cxn ang="0">
                          <a:pos x="connsiteX82" y="connsiteY82"/>
                        </a:cxn>
                        <a:cxn ang="0">
                          <a:pos x="connsiteX83" y="connsiteY83"/>
                        </a:cxn>
                        <a:cxn ang="0">
                          <a:pos x="connsiteX84" y="connsiteY84"/>
                        </a:cxn>
                        <a:cxn ang="0">
                          <a:pos x="connsiteX85" y="connsiteY85"/>
                        </a:cxn>
                        <a:cxn ang="0">
                          <a:pos x="connsiteX86" y="connsiteY86"/>
                        </a:cxn>
                        <a:cxn ang="0">
                          <a:pos x="connsiteX87" y="connsiteY87"/>
                        </a:cxn>
                        <a:cxn ang="0">
                          <a:pos x="connsiteX88" y="connsiteY88"/>
                        </a:cxn>
                        <a:cxn ang="0">
                          <a:pos x="connsiteX89" y="connsiteY89"/>
                        </a:cxn>
                        <a:cxn ang="0">
                          <a:pos x="connsiteX90" y="connsiteY90"/>
                        </a:cxn>
                        <a:cxn ang="0">
                          <a:pos x="connsiteX91" y="connsiteY91"/>
                        </a:cxn>
                        <a:cxn ang="0">
                          <a:pos x="connsiteX92" y="connsiteY92"/>
                        </a:cxn>
                        <a:cxn ang="0">
                          <a:pos x="connsiteX93" y="connsiteY93"/>
                        </a:cxn>
                        <a:cxn ang="0">
                          <a:pos x="connsiteX94" y="connsiteY94"/>
                        </a:cxn>
                        <a:cxn ang="0">
                          <a:pos x="connsiteX95" y="connsiteY95"/>
                        </a:cxn>
                        <a:cxn ang="0">
                          <a:pos x="connsiteX96" y="connsiteY96"/>
                        </a:cxn>
                        <a:cxn ang="0">
                          <a:pos x="connsiteX97" y="connsiteY97"/>
                        </a:cxn>
                        <a:cxn ang="0">
                          <a:pos x="connsiteX98" y="connsiteY98"/>
                        </a:cxn>
                        <a:cxn ang="0">
                          <a:pos x="connsiteX99" y="connsiteY99"/>
                        </a:cxn>
                        <a:cxn ang="0">
                          <a:pos x="connsiteX100" y="connsiteY100"/>
                        </a:cxn>
                        <a:cxn ang="0">
                          <a:pos x="connsiteX101" y="connsiteY101"/>
                        </a:cxn>
                        <a:cxn ang="0">
                          <a:pos x="connsiteX102" y="connsiteY102"/>
                        </a:cxn>
                        <a:cxn ang="0">
                          <a:pos x="connsiteX103" y="connsiteY103"/>
                        </a:cxn>
                        <a:cxn ang="0">
                          <a:pos x="connsiteX104" y="connsiteY104"/>
                        </a:cxn>
                        <a:cxn ang="0">
                          <a:pos x="connsiteX105" y="connsiteY105"/>
                        </a:cxn>
                        <a:cxn ang="0">
                          <a:pos x="connsiteX106" y="connsiteY106"/>
                        </a:cxn>
                        <a:cxn ang="0">
                          <a:pos x="connsiteX107" y="connsiteY107"/>
                        </a:cxn>
                        <a:cxn ang="0">
                          <a:pos x="connsiteX108" y="connsiteY108"/>
                        </a:cxn>
                        <a:cxn ang="0">
                          <a:pos x="connsiteX109" y="connsiteY109"/>
                        </a:cxn>
                        <a:cxn ang="0">
                          <a:pos x="connsiteX110" y="connsiteY110"/>
                        </a:cxn>
                        <a:cxn ang="0">
                          <a:pos x="connsiteX111" y="connsiteY111"/>
                        </a:cxn>
                        <a:cxn ang="0">
                          <a:pos x="connsiteX112" y="connsiteY112"/>
                        </a:cxn>
                        <a:cxn ang="0">
                          <a:pos x="connsiteX113" y="connsiteY113"/>
                        </a:cxn>
                        <a:cxn ang="0">
                          <a:pos x="connsiteX114" y="connsiteY114"/>
                        </a:cxn>
                        <a:cxn ang="0">
                          <a:pos x="connsiteX115" y="connsiteY115"/>
                        </a:cxn>
                        <a:cxn ang="0">
                          <a:pos x="connsiteX116" y="connsiteY116"/>
                        </a:cxn>
                        <a:cxn ang="0">
                          <a:pos x="connsiteX117" y="connsiteY117"/>
                        </a:cxn>
                        <a:cxn ang="0">
                          <a:pos x="connsiteX118" y="connsiteY118"/>
                        </a:cxn>
                        <a:cxn ang="0">
                          <a:pos x="connsiteX119" y="connsiteY119"/>
                        </a:cxn>
                        <a:cxn ang="0">
                          <a:pos x="connsiteX120" y="connsiteY120"/>
                        </a:cxn>
                        <a:cxn ang="0">
                          <a:pos x="connsiteX121" y="connsiteY121"/>
                        </a:cxn>
                        <a:cxn ang="0">
                          <a:pos x="connsiteX122" y="connsiteY122"/>
                        </a:cxn>
                        <a:cxn ang="0">
                          <a:pos x="connsiteX123" y="connsiteY123"/>
                        </a:cxn>
                        <a:cxn ang="0">
                          <a:pos x="connsiteX124" y="connsiteY124"/>
                        </a:cxn>
                        <a:cxn ang="0">
                          <a:pos x="connsiteX125" y="connsiteY125"/>
                        </a:cxn>
                        <a:cxn ang="0">
                          <a:pos x="connsiteX126" y="connsiteY126"/>
                        </a:cxn>
                        <a:cxn ang="0">
                          <a:pos x="connsiteX127" y="connsiteY127"/>
                        </a:cxn>
                        <a:cxn ang="0">
                          <a:pos x="connsiteX128" y="connsiteY128"/>
                        </a:cxn>
                        <a:cxn ang="0">
                          <a:pos x="connsiteX129" y="connsiteY129"/>
                        </a:cxn>
                        <a:cxn ang="0">
                          <a:pos x="connsiteX130" y="connsiteY130"/>
                        </a:cxn>
                        <a:cxn ang="0">
                          <a:pos x="connsiteX131" y="connsiteY131"/>
                        </a:cxn>
                        <a:cxn ang="0">
                          <a:pos x="connsiteX132" y="connsiteY132"/>
                        </a:cxn>
                        <a:cxn ang="0">
                          <a:pos x="connsiteX133" y="connsiteY133"/>
                        </a:cxn>
                        <a:cxn ang="0">
                          <a:pos x="connsiteX134" y="connsiteY134"/>
                        </a:cxn>
                        <a:cxn ang="0">
                          <a:pos x="connsiteX135" y="connsiteY135"/>
                        </a:cxn>
                        <a:cxn ang="0">
                          <a:pos x="connsiteX136" y="connsiteY136"/>
                        </a:cxn>
                        <a:cxn ang="0">
                          <a:pos x="connsiteX137" y="connsiteY137"/>
                        </a:cxn>
                        <a:cxn ang="0">
                          <a:pos x="connsiteX138" y="connsiteY138"/>
                        </a:cxn>
                        <a:cxn ang="0">
                          <a:pos x="connsiteX139" y="connsiteY139"/>
                        </a:cxn>
                        <a:cxn ang="0">
                          <a:pos x="connsiteX140" y="connsiteY140"/>
                        </a:cxn>
                        <a:cxn ang="0">
                          <a:pos x="connsiteX141" y="connsiteY141"/>
                        </a:cxn>
                        <a:cxn ang="0">
                          <a:pos x="connsiteX142" y="connsiteY142"/>
                        </a:cxn>
                        <a:cxn ang="0">
                          <a:pos x="connsiteX143" y="connsiteY143"/>
                        </a:cxn>
                        <a:cxn ang="0">
                          <a:pos x="connsiteX144" y="connsiteY144"/>
                        </a:cxn>
                        <a:cxn ang="0">
                          <a:pos x="connsiteX145" y="connsiteY145"/>
                        </a:cxn>
                        <a:cxn ang="0">
                          <a:pos x="connsiteX146" y="connsiteY146"/>
                        </a:cxn>
                        <a:cxn ang="0">
                          <a:pos x="connsiteX147" y="connsiteY147"/>
                        </a:cxn>
                        <a:cxn ang="0">
                          <a:pos x="connsiteX148" y="connsiteY148"/>
                        </a:cxn>
                        <a:cxn ang="0">
                          <a:pos x="connsiteX149" y="connsiteY149"/>
                        </a:cxn>
                        <a:cxn ang="0">
                          <a:pos x="connsiteX150" y="connsiteY150"/>
                        </a:cxn>
                        <a:cxn ang="0">
                          <a:pos x="connsiteX151" y="connsiteY151"/>
                        </a:cxn>
                        <a:cxn ang="0">
                          <a:pos x="connsiteX152" y="connsiteY152"/>
                        </a:cxn>
                        <a:cxn ang="0">
                          <a:pos x="connsiteX153" y="connsiteY153"/>
                        </a:cxn>
                        <a:cxn ang="0">
                          <a:pos x="connsiteX154" y="connsiteY154"/>
                        </a:cxn>
                        <a:cxn ang="0">
                          <a:pos x="connsiteX155" y="connsiteY155"/>
                        </a:cxn>
                        <a:cxn ang="0">
                          <a:pos x="connsiteX156" y="connsiteY156"/>
                        </a:cxn>
                        <a:cxn ang="0">
                          <a:pos x="connsiteX157" y="connsiteY157"/>
                        </a:cxn>
                        <a:cxn ang="0">
                          <a:pos x="connsiteX158" y="connsiteY158"/>
                        </a:cxn>
                        <a:cxn ang="0">
                          <a:pos x="connsiteX159" y="connsiteY159"/>
                        </a:cxn>
                        <a:cxn ang="0">
                          <a:pos x="connsiteX160" y="connsiteY160"/>
                        </a:cxn>
                        <a:cxn ang="0">
                          <a:pos x="connsiteX161" y="connsiteY161"/>
                        </a:cxn>
                        <a:cxn ang="0">
                          <a:pos x="connsiteX162" y="connsiteY162"/>
                        </a:cxn>
                        <a:cxn ang="0">
                          <a:pos x="connsiteX163" y="connsiteY163"/>
                        </a:cxn>
                        <a:cxn ang="0">
                          <a:pos x="connsiteX164" y="connsiteY164"/>
                        </a:cxn>
                        <a:cxn ang="0">
                          <a:pos x="connsiteX165" y="connsiteY165"/>
                        </a:cxn>
                        <a:cxn ang="0">
                          <a:pos x="connsiteX166" y="connsiteY166"/>
                        </a:cxn>
                        <a:cxn ang="0">
                          <a:pos x="connsiteX167" y="connsiteY167"/>
                        </a:cxn>
                        <a:cxn ang="0">
                          <a:pos x="connsiteX168" y="connsiteY168"/>
                        </a:cxn>
                        <a:cxn ang="0">
                          <a:pos x="connsiteX169" y="connsiteY169"/>
                        </a:cxn>
                        <a:cxn ang="0">
                          <a:pos x="connsiteX170" y="connsiteY170"/>
                        </a:cxn>
                        <a:cxn ang="0">
                          <a:pos x="connsiteX171" y="connsiteY171"/>
                        </a:cxn>
                        <a:cxn ang="0">
                          <a:pos x="connsiteX172" y="connsiteY172"/>
                        </a:cxn>
                        <a:cxn ang="0">
                          <a:pos x="connsiteX173" y="connsiteY173"/>
                        </a:cxn>
                        <a:cxn ang="0">
                          <a:pos x="connsiteX174" y="connsiteY174"/>
                        </a:cxn>
                        <a:cxn ang="0">
                          <a:pos x="connsiteX175" y="connsiteY175"/>
                        </a:cxn>
                        <a:cxn ang="0">
                          <a:pos x="connsiteX176" y="connsiteY176"/>
                        </a:cxn>
                        <a:cxn ang="0">
                          <a:pos x="connsiteX177" y="connsiteY177"/>
                        </a:cxn>
                        <a:cxn ang="0">
                          <a:pos x="connsiteX178" y="connsiteY178"/>
                        </a:cxn>
                        <a:cxn ang="0">
                          <a:pos x="connsiteX179" y="connsiteY179"/>
                        </a:cxn>
                        <a:cxn ang="0">
                          <a:pos x="connsiteX180" y="connsiteY180"/>
                        </a:cxn>
                        <a:cxn ang="0">
                          <a:pos x="connsiteX181" y="connsiteY181"/>
                        </a:cxn>
                        <a:cxn ang="0">
                          <a:pos x="connsiteX182" y="connsiteY182"/>
                        </a:cxn>
                        <a:cxn ang="0">
                          <a:pos x="connsiteX183" y="connsiteY183"/>
                        </a:cxn>
                        <a:cxn ang="0">
                          <a:pos x="connsiteX184" y="connsiteY184"/>
                        </a:cxn>
                        <a:cxn ang="0">
                          <a:pos x="connsiteX185" y="connsiteY185"/>
                        </a:cxn>
                        <a:cxn ang="0">
                          <a:pos x="connsiteX186" y="connsiteY186"/>
                        </a:cxn>
                        <a:cxn ang="0">
                          <a:pos x="connsiteX187" y="connsiteY187"/>
                        </a:cxn>
                        <a:cxn ang="0">
                          <a:pos x="connsiteX188" y="connsiteY188"/>
                        </a:cxn>
                        <a:cxn ang="0">
                          <a:pos x="connsiteX189" y="connsiteY189"/>
                        </a:cxn>
                        <a:cxn ang="0">
                          <a:pos x="connsiteX190" y="connsiteY190"/>
                        </a:cxn>
                        <a:cxn ang="0">
                          <a:pos x="connsiteX191" y="connsiteY191"/>
                        </a:cxn>
                        <a:cxn ang="0">
                          <a:pos x="connsiteX192" y="connsiteY192"/>
                        </a:cxn>
                        <a:cxn ang="0">
                          <a:pos x="connsiteX193" y="connsiteY193"/>
                        </a:cxn>
                        <a:cxn ang="0">
                          <a:pos x="connsiteX194" y="connsiteY194"/>
                        </a:cxn>
                        <a:cxn ang="0">
                          <a:pos x="connsiteX195" y="connsiteY195"/>
                        </a:cxn>
                        <a:cxn ang="0">
                          <a:pos x="connsiteX196" y="connsiteY196"/>
                        </a:cxn>
                        <a:cxn ang="0">
                          <a:pos x="connsiteX197" y="connsiteY197"/>
                        </a:cxn>
                        <a:cxn ang="0">
                          <a:pos x="connsiteX198" y="connsiteY198"/>
                        </a:cxn>
                        <a:cxn ang="0">
                          <a:pos x="connsiteX199" y="connsiteY199"/>
                        </a:cxn>
                        <a:cxn ang="0">
                          <a:pos x="connsiteX200" y="connsiteY200"/>
                        </a:cxn>
                        <a:cxn ang="0">
                          <a:pos x="connsiteX201" y="connsiteY201"/>
                        </a:cxn>
                        <a:cxn ang="0">
                          <a:pos x="connsiteX202" y="connsiteY202"/>
                        </a:cxn>
                        <a:cxn ang="0">
                          <a:pos x="connsiteX203" y="connsiteY203"/>
                        </a:cxn>
                        <a:cxn ang="0">
                          <a:pos x="connsiteX204" y="connsiteY204"/>
                        </a:cxn>
                        <a:cxn ang="0">
                          <a:pos x="connsiteX205" y="connsiteY205"/>
                        </a:cxn>
                        <a:cxn ang="0">
                          <a:pos x="connsiteX206" y="connsiteY206"/>
                        </a:cxn>
                        <a:cxn ang="0">
                          <a:pos x="connsiteX207" y="connsiteY207"/>
                        </a:cxn>
                        <a:cxn ang="0">
                          <a:pos x="connsiteX208" y="connsiteY208"/>
                        </a:cxn>
                        <a:cxn ang="0">
                          <a:pos x="connsiteX209" y="connsiteY209"/>
                        </a:cxn>
                        <a:cxn ang="0">
                          <a:pos x="connsiteX210" y="connsiteY210"/>
                        </a:cxn>
                        <a:cxn ang="0">
                          <a:pos x="connsiteX211" y="connsiteY211"/>
                        </a:cxn>
                        <a:cxn ang="0">
                          <a:pos x="connsiteX212" y="connsiteY212"/>
                        </a:cxn>
                        <a:cxn ang="0">
                          <a:pos x="connsiteX213" y="connsiteY213"/>
                        </a:cxn>
                        <a:cxn ang="0">
                          <a:pos x="connsiteX214" y="connsiteY214"/>
                        </a:cxn>
                        <a:cxn ang="0">
                          <a:pos x="connsiteX215" y="connsiteY215"/>
                        </a:cxn>
                        <a:cxn ang="0">
                          <a:pos x="connsiteX216" y="connsiteY216"/>
                        </a:cxn>
                        <a:cxn ang="0">
                          <a:pos x="connsiteX217" y="connsiteY217"/>
                        </a:cxn>
                        <a:cxn ang="0">
                          <a:pos x="connsiteX218" y="connsiteY218"/>
                        </a:cxn>
                        <a:cxn ang="0">
                          <a:pos x="connsiteX219" y="connsiteY219"/>
                        </a:cxn>
                        <a:cxn ang="0">
                          <a:pos x="connsiteX220" y="connsiteY220"/>
                        </a:cxn>
                        <a:cxn ang="0">
                          <a:pos x="connsiteX221" y="connsiteY221"/>
                        </a:cxn>
                        <a:cxn ang="0">
                          <a:pos x="connsiteX222" y="connsiteY222"/>
                        </a:cxn>
                        <a:cxn ang="0">
                          <a:pos x="connsiteX223" y="connsiteY223"/>
                        </a:cxn>
                        <a:cxn ang="0">
                          <a:pos x="connsiteX224" y="connsiteY224"/>
                        </a:cxn>
                        <a:cxn ang="0">
                          <a:pos x="connsiteX225" y="connsiteY225"/>
                        </a:cxn>
                        <a:cxn ang="0">
                          <a:pos x="connsiteX226" y="connsiteY226"/>
                        </a:cxn>
                        <a:cxn ang="0">
                          <a:pos x="connsiteX227" y="connsiteY227"/>
                        </a:cxn>
                        <a:cxn ang="0">
                          <a:pos x="connsiteX228" y="connsiteY228"/>
                        </a:cxn>
                        <a:cxn ang="0">
                          <a:pos x="connsiteX229" y="connsiteY229"/>
                        </a:cxn>
                        <a:cxn ang="0">
                          <a:pos x="connsiteX230" y="connsiteY230"/>
                        </a:cxn>
                        <a:cxn ang="0">
                          <a:pos x="connsiteX231" y="connsiteY231"/>
                        </a:cxn>
                        <a:cxn ang="0">
                          <a:pos x="connsiteX232" y="connsiteY232"/>
                        </a:cxn>
                        <a:cxn ang="0">
                          <a:pos x="connsiteX233" y="connsiteY233"/>
                        </a:cxn>
                        <a:cxn ang="0">
                          <a:pos x="connsiteX234" y="connsiteY234"/>
                        </a:cxn>
                        <a:cxn ang="0">
                          <a:pos x="connsiteX235" y="connsiteY235"/>
                        </a:cxn>
                        <a:cxn ang="0">
                          <a:pos x="connsiteX236" y="connsiteY236"/>
                        </a:cxn>
                        <a:cxn ang="0">
                          <a:pos x="connsiteX237" y="connsiteY237"/>
                        </a:cxn>
                        <a:cxn ang="0">
                          <a:pos x="connsiteX238" y="connsiteY238"/>
                        </a:cxn>
                        <a:cxn ang="0">
                          <a:pos x="connsiteX239" y="connsiteY239"/>
                        </a:cxn>
                        <a:cxn ang="0">
                          <a:pos x="connsiteX240" y="connsiteY240"/>
                        </a:cxn>
                        <a:cxn ang="0">
                          <a:pos x="connsiteX241" y="connsiteY241"/>
                        </a:cxn>
                        <a:cxn ang="0">
                          <a:pos x="connsiteX242" y="connsiteY242"/>
                        </a:cxn>
                        <a:cxn ang="0">
                          <a:pos x="connsiteX243" y="connsiteY243"/>
                        </a:cxn>
                        <a:cxn ang="0">
                          <a:pos x="connsiteX244" y="connsiteY244"/>
                        </a:cxn>
                        <a:cxn ang="0">
                          <a:pos x="connsiteX245" y="connsiteY245"/>
                        </a:cxn>
                        <a:cxn ang="0">
                          <a:pos x="connsiteX246" y="connsiteY246"/>
                        </a:cxn>
                        <a:cxn ang="0">
                          <a:pos x="connsiteX247" y="connsiteY247"/>
                        </a:cxn>
                        <a:cxn ang="0">
                          <a:pos x="connsiteX248" y="connsiteY248"/>
                        </a:cxn>
                        <a:cxn ang="0">
                          <a:pos x="connsiteX249" y="connsiteY249"/>
                        </a:cxn>
                        <a:cxn ang="0">
                          <a:pos x="connsiteX250" y="connsiteY250"/>
                        </a:cxn>
                        <a:cxn ang="0">
                          <a:pos x="connsiteX251" y="connsiteY251"/>
                        </a:cxn>
                        <a:cxn ang="0">
                          <a:pos x="connsiteX252" y="connsiteY252"/>
                        </a:cxn>
                        <a:cxn ang="0">
                          <a:pos x="connsiteX253" y="connsiteY253"/>
                        </a:cxn>
                        <a:cxn ang="0">
                          <a:pos x="connsiteX254" y="connsiteY254"/>
                        </a:cxn>
                        <a:cxn ang="0">
                          <a:pos x="connsiteX255" y="connsiteY255"/>
                        </a:cxn>
                        <a:cxn ang="0">
                          <a:pos x="connsiteX256" y="connsiteY256"/>
                        </a:cxn>
                        <a:cxn ang="0">
                          <a:pos x="connsiteX257" y="connsiteY257"/>
                        </a:cxn>
                        <a:cxn ang="0">
                          <a:pos x="connsiteX258" y="connsiteY258"/>
                        </a:cxn>
                        <a:cxn ang="0">
                          <a:pos x="connsiteX259" y="connsiteY259"/>
                        </a:cxn>
                        <a:cxn ang="0">
                          <a:pos x="connsiteX260" y="connsiteY260"/>
                        </a:cxn>
                        <a:cxn ang="0">
                          <a:pos x="connsiteX261" y="connsiteY261"/>
                        </a:cxn>
                        <a:cxn ang="0">
                          <a:pos x="connsiteX262" y="connsiteY262"/>
                        </a:cxn>
                        <a:cxn ang="0">
                          <a:pos x="connsiteX263" y="connsiteY263"/>
                        </a:cxn>
                        <a:cxn ang="0">
                          <a:pos x="connsiteX264" y="connsiteY264"/>
                        </a:cxn>
                        <a:cxn ang="0">
                          <a:pos x="connsiteX265" y="connsiteY265"/>
                        </a:cxn>
                        <a:cxn ang="0">
                          <a:pos x="connsiteX266" y="connsiteY266"/>
                        </a:cxn>
                        <a:cxn ang="0">
                          <a:pos x="connsiteX267" y="connsiteY267"/>
                        </a:cxn>
                        <a:cxn ang="0">
                          <a:pos x="connsiteX268" y="connsiteY268"/>
                        </a:cxn>
                        <a:cxn ang="0">
                          <a:pos x="connsiteX269" y="connsiteY269"/>
                        </a:cxn>
                        <a:cxn ang="0">
                          <a:pos x="connsiteX270" y="connsiteY270"/>
                        </a:cxn>
                        <a:cxn ang="0">
                          <a:pos x="connsiteX271" y="connsiteY271"/>
                        </a:cxn>
                        <a:cxn ang="0">
                          <a:pos x="connsiteX272" y="connsiteY272"/>
                        </a:cxn>
                        <a:cxn ang="0">
                          <a:pos x="connsiteX273" y="connsiteY273"/>
                        </a:cxn>
                        <a:cxn ang="0">
                          <a:pos x="connsiteX274" y="connsiteY274"/>
                        </a:cxn>
                        <a:cxn ang="0">
                          <a:pos x="connsiteX275" y="connsiteY275"/>
                        </a:cxn>
                        <a:cxn ang="0">
                          <a:pos x="connsiteX276" y="connsiteY276"/>
                        </a:cxn>
                        <a:cxn ang="0">
                          <a:pos x="connsiteX277" y="connsiteY277"/>
                        </a:cxn>
                        <a:cxn ang="0">
                          <a:pos x="connsiteX278" y="connsiteY278"/>
                        </a:cxn>
                        <a:cxn ang="0">
                          <a:pos x="connsiteX279" y="connsiteY279"/>
                        </a:cxn>
                        <a:cxn ang="0">
                          <a:pos x="connsiteX280" y="connsiteY280"/>
                        </a:cxn>
                        <a:cxn ang="0">
                          <a:pos x="connsiteX281" y="connsiteY281"/>
                        </a:cxn>
                        <a:cxn ang="0">
                          <a:pos x="connsiteX282" y="connsiteY282"/>
                        </a:cxn>
                        <a:cxn ang="0">
                          <a:pos x="connsiteX283" y="connsiteY283"/>
                        </a:cxn>
                        <a:cxn ang="0">
                          <a:pos x="connsiteX284" y="connsiteY284"/>
                        </a:cxn>
                        <a:cxn ang="0">
                          <a:pos x="connsiteX285" y="connsiteY285"/>
                        </a:cxn>
                        <a:cxn ang="0">
                          <a:pos x="connsiteX286" y="connsiteY286"/>
                        </a:cxn>
                        <a:cxn ang="0">
                          <a:pos x="connsiteX287" y="connsiteY287"/>
                        </a:cxn>
                        <a:cxn ang="0">
                          <a:pos x="connsiteX288" y="connsiteY288"/>
                        </a:cxn>
                        <a:cxn ang="0">
                          <a:pos x="connsiteX289" y="connsiteY289"/>
                        </a:cxn>
                        <a:cxn ang="0">
                          <a:pos x="connsiteX290" y="connsiteY290"/>
                        </a:cxn>
                        <a:cxn ang="0">
                          <a:pos x="connsiteX291" y="connsiteY291"/>
                        </a:cxn>
                        <a:cxn ang="0">
                          <a:pos x="connsiteX292" y="connsiteY292"/>
                        </a:cxn>
                        <a:cxn ang="0">
                          <a:pos x="connsiteX293" y="connsiteY293"/>
                        </a:cxn>
                        <a:cxn ang="0">
                          <a:pos x="connsiteX294" y="connsiteY294"/>
                        </a:cxn>
                        <a:cxn ang="0">
                          <a:pos x="connsiteX295" y="connsiteY295"/>
                        </a:cxn>
                        <a:cxn ang="0">
                          <a:pos x="connsiteX296" y="connsiteY296"/>
                        </a:cxn>
                        <a:cxn ang="0">
                          <a:pos x="connsiteX297" y="connsiteY297"/>
                        </a:cxn>
                        <a:cxn ang="0">
                          <a:pos x="connsiteX298" y="connsiteY298"/>
                        </a:cxn>
                        <a:cxn ang="0">
                          <a:pos x="connsiteX299" y="connsiteY299"/>
                        </a:cxn>
                        <a:cxn ang="0">
                          <a:pos x="connsiteX300" y="connsiteY300"/>
                        </a:cxn>
                        <a:cxn ang="0">
                          <a:pos x="connsiteX301" y="connsiteY301"/>
                        </a:cxn>
                        <a:cxn ang="0">
                          <a:pos x="connsiteX302" y="connsiteY302"/>
                        </a:cxn>
                        <a:cxn ang="0">
                          <a:pos x="connsiteX303" y="connsiteY303"/>
                        </a:cxn>
                        <a:cxn ang="0">
                          <a:pos x="connsiteX304" y="connsiteY304"/>
                        </a:cxn>
                        <a:cxn ang="0">
                          <a:pos x="connsiteX305" y="connsiteY305"/>
                        </a:cxn>
                        <a:cxn ang="0">
                          <a:pos x="connsiteX306" y="connsiteY306"/>
                        </a:cxn>
                        <a:cxn ang="0">
                          <a:pos x="connsiteX307" y="connsiteY307"/>
                        </a:cxn>
                        <a:cxn ang="0">
                          <a:pos x="connsiteX308" y="connsiteY308"/>
                        </a:cxn>
                        <a:cxn ang="0">
                          <a:pos x="connsiteX309" y="connsiteY309"/>
                        </a:cxn>
                        <a:cxn ang="0">
                          <a:pos x="connsiteX310" y="connsiteY310"/>
                        </a:cxn>
                        <a:cxn ang="0">
                          <a:pos x="connsiteX311" y="connsiteY311"/>
                        </a:cxn>
                        <a:cxn ang="0">
                          <a:pos x="connsiteX312" y="connsiteY312"/>
                        </a:cxn>
                        <a:cxn ang="0">
                          <a:pos x="connsiteX313" y="connsiteY313"/>
                        </a:cxn>
                        <a:cxn ang="0">
                          <a:pos x="connsiteX314" y="connsiteY314"/>
                        </a:cxn>
                        <a:cxn ang="0">
                          <a:pos x="connsiteX315" y="connsiteY315"/>
                        </a:cxn>
                        <a:cxn ang="0">
                          <a:pos x="connsiteX316" y="connsiteY316"/>
                        </a:cxn>
                        <a:cxn ang="0">
                          <a:pos x="connsiteX317" y="connsiteY317"/>
                        </a:cxn>
                        <a:cxn ang="0">
                          <a:pos x="connsiteX318" y="connsiteY318"/>
                        </a:cxn>
                        <a:cxn ang="0">
                          <a:pos x="connsiteX319" y="connsiteY319"/>
                        </a:cxn>
                        <a:cxn ang="0">
                          <a:pos x="connsiteX320" y="connsiteY320"/>
                        </a:cxn>
                        <a:cxn ang="0">
                          <a:pos x="connsiteX321" y="connsiteY321"/>
                        </a:cxn>
                        <a:cxn ang="0">
                          <a:pos x="connsiteX322" y="connsiteY322"/>
                        </a:cxn>
                        <a:cxn ang="0">
                          <a:pos x="connsiteX323" y="connsiteY323"/>
                        </a:cxn>
                        <a:cxn ang="0">
                          <a:pos x="connsiteX324" y="connsiteY324"/>
                        </a:cxn>
                        <a:cxn ang="0">
                          <a:pos x="connsiteX325" y="connsiteY325"/>
                        </a:cxn>
                        <a:cxn ang="0">
                          <a:pos x="connsiteX326" y="connsiteY326"/>
                        </a:cxn>
                        <a:cxn ang="0">
                          <a:pos x="connsiteX327" y="connsiteY327"/>
                        </a:cxn>
                        <a:cxn ang="0">
                          <a:pos x="connsiteX328" y="connsiteY328"/>
                        </a:cxn>
                        <a:cxn ang="0">
                          <a:pos x="connsiteX329" y="connsiteY329"/>
                        </a:cxn>
                        <a:cxn ang="0">
                          <a:pos x="connsiteX330" y="connsiteY330"/>
                        </a:cxn>
                        <a:cxn ang="0">
                          <a:pos x="connsiteX331" y="connsiteY331"/>
                        </a:cxn>
                        <a:cxn ang="0">
                          <a:pos x="connsiteX332" y="connsiteY332"/>
                        </a:cxn>
                        <a:cxn ang="0">
                          <a:pos x="connsiteX333" y="connsiteY333"/>
                        </a:cxn>
                        <a:cxn ang="0">
                          <a:pos x="connsiteX334" y="connsiteY334"/>
                        </a:cxn>
                        <a:cxn ang="0">
                          <a:pos x="connsiteX335" y="connsiteY335"/>
                        </a:cxn>
                        <a:cxn ang="0">
                          <a:pos x="connsiteX336" y="connsiteY336"/>
                        </a:cxn>
                        <a:cxn ang="0">
                          <a:pos x="connsiteX337" y="connsiteY337"/>
                        </a:cxn>
                        <a:cxn ang="0">
                          <a:pos x="connsiteX338" y="connsiteY338"/>
                        </a:cxn>
                      </a:cxnLst>
                      <a:rect l="l" t="t" r="r" b="b"/>
                      <a:pathLst>
                        <a:path w="7762" h="9422">
                          <a:moveTo>
                            <a:pt x="554" y="5819"/>
                          </a:moveTo>
                          <a:lnTo>
                            <a:pt x="554" y="5819"/>
                          </a:lnTo>
                          <a:lnTo>
                            <a:pt x="554" y="5819"/>
                          </a:lnTo>
                          <a:lnTo>
                            <a:pt x="554" y="5542"/>
                          </a:lnTo>
                          <a:lnTo>
                            <a:pt x="554" y="5542"/>
                          </a:lnTo>
                          <a:lnTo>
                            <a:pt x="554" y="5542"/>
                          </a:lnTo>
                          <a:lnTo>
                            <a:pt x="277" y="5542"/>
                          </a:lnTo>
                          <a:lnTo>
                            <a:pt x="277" y="5265"/>
                          </a:lnTo>
                          <a:lnTo>
                            <a:pt x="0" y="5265"/>
                          </a:lnTo>
                          <a:lnTo>
                            <a:pt x="0" y="5265"/>
                          </a:lnTo>
                          <a:lnTo>
                            <a:pt x="277" y="4988"/>
                          </a:lnTo>
                          <a:lnTo>
                            <a:pt x="277" y="4988"/>
                          </a:lnTo>
                          <a:lnTo>
                            <a:pt x="554" y="4988"/>
                          </a:lnTo>
                          <a:lnTo>
                            <a:pt x="831" y="4988"/>
                          </a:lnTo>
                          <a:lnTo>
                            <a:pt x="831" y="5265"/>
                          </a:lnTo>
                          <a:lnTo>
                            <a:pt x="831" y="5265"/>
                          </a:lnTo>
                          <a:lnTo>
                            <a:pt x="1109" y="5265"/>
                          </a:lnTo>
                          <a:lnTo>
                            <a:pt x="1386" y="5265"/>
                          </a:lnTo>
                          <a:lnTo>
                            <a:pt x="1663" y="5265"/>
                          </a:lnTo>
                          <a:lnTo>
                            <a:pt x="1663" y="5265"/>
                          </a:lnTo>
                          <a:lnTo>
                            <a:pt x="1663" y="5265"/>
                          </a:lnTo>
                          <a:lnTo>
                            <a:pt x="1663" y="5265"/>
                          </a:lnTo>
                          <a:lnTo>
                            <a:pt x="1941" y="5265"/>
                          </a:lnTo>
                          <a:lnTo>
                            <a:pt x="1941" y="4988"/>
                          </a:lnTo>
                          <a:lnTo>
                            <a:pt x="2218" y="4988"/>
                          </a:lnTo>
                          <a:lnTo>
                            <a:pt x="2218" y="4988"/>
                          </a:lnTo>
                          <a:lnTo>
                            <a:pt x="2218" y="4711"/>
                          </a:lnTo>
                          <a:lnTo>
                            <a:pt x="2218" y="4434"/>
                          </a:lnTo>
                          <a:lnTo>
                            <a:pt x="2495" y="4434"/>
                          </a:lnTo>
                          <a:lnTo>
                            <a:pt x="2495" y="4157"/>
                          </a:lnTo>
                          <a:lnTo>
                            <a:pt x="2495" y="3880"/>
                          </a:lnTo>
                          <a:lnTo>
                            <a:pt x="2495" y="3880"/>
                          </a:lnTo>
                          <a:lnTo>
                            <a:pt x="2495" y="3880"/>
                          </a:lnTo>
                          <a:lnTo>
                            <a:pt x="2495" y="3603"/>
                          </a:lnTo>
                          <a:lnTo>
                            <a:pt x="2495" y="3603"/>
                          </a:lnTo>
                          <a:lnTo>
                            <a:pt x="2218" y="3603"/>
                          </a:lnTo>
                          <a:lnTo>
                            <a:pt x="2218" y="3326"/>
                          </a:lnTo>
                          <a:lnTo>
                            <a:pt x="2218" y="3326"/>
                          </a:lnTo>
                          <a:lnTo>
                            <a:pt x="2218" y="3326"/>
                          </a:lnTo>
                          <a:lnTo>
                            <a:pt x="2218" y="3048"/>
                          </a:lnTo>
                          <a:lnTo>
                            <a:pt x="2495" y="2771"/>
                          </a:lnTo>
                          <a:lnTo>
                            <a:pt x="2495" y="2771"/>
                          </a:lnTo>
                          <a:lnTo>
                            <a:pt x="2772" y="2771"/>
                          </a:lnTo>
                          <a:lnTo>
                            <a:pt x="2772" y="2494"/>
                          </a:lnTo>
                          <a:lnTo>
                            <a:pt x="2495" y="2494"/>
                          </a:lnTo>
                          <a:lnTo>
                            <a:pt x="2495" y="2217"/>
                          </a:lnTo>
                          <a:lnTo>
                            <a:pt x="2495" y="2217"/>
                          </a:lnTo>
                          <a:lnTo>
                            <a:pt x="2495" y="2217"/>
                          </a:lnTo>
                          <a:lnTo>
                            <a:pt x="2218" y="2217"/>
                          </a:lnTo>
                          <a:lnTo>
                            <a:pt x="2218" y="2217"/>
                          </a:lnTo>
                          <a:lnTo>
                            <a:pt x="2218" y="2217"/>
                          </a:lnTo>
                          <a:lnTo>
                            <a:pt x="2495" y="1940"/>
                          </a:lnTo>
                          <a:lnTo>
                            <a:pt x="2495" y="1940"/>
                          </a:lnTo>
                          <a:lnTo>
                            <a:pt x="2495" y="1663"/>
                          </a:lnTo>
                          <a:lnTo>
                            <a:pt x="2495" y="1663"/>
                          </a:lnTo>
                          <a:lnTo>
                            <a:pt x="2218" y="1386"/>
                          </a:lnTo>
                          <a:lnTo>
                            <a:pt x="2218" y="1386"/>
                          </a:lnTo>
                          <a:lnTo>
                            <a:pt x="2495" y="1386"/>
                          </a:lnTo>
                          <a:lnTo>
                            <a:pt x="2495" y="1109"/>
                          </a:lnTo>
                          <a:lnTo>
                            <a:pt x="2495" y="1109"/>
                          </a:lnTo>
                          <a:lnTo>
                            <a:pt x="2495" y="832"/>
                          </a:lnTo>
                          <a:lnTo>
                            <a:pt x="2495" y="832"/>
                          </a:lnTo>
                          <a:lnTo>
                            <a:pt x="2495" y="832"/>
                          </a:lnTo>
                          <a:lnTo>
                            <a:pt x="2495" y="554"/>
                          </a:lnTo>
                          <a:lnTo>
                            <a:pt x="2772" y="832"/>
                          </a:lnTo>
                          <a:lnTo>
                            <a:pt x="2772" y="832"/>
                          </a:lnTo>
                          <a:lnTo>
                            <a:pt x="2772" y="832"/>
                          </a:lnTo>
                          <a:lnTo>
                            <a:pt x="2772" y="832"/>
                          </a:lnTo>
                          <a:lnTo>
                            <a:pt x="3050" y="832"/>
                          </a:lnTo>
                          <a:lnTo>
                            <a:pt x="3604" y="832"/>
                          </a:lnTo>
                          <a:lnTo>
                            <a:pt x="3604" y="832"/>
                          </a:lnTo>
                          <a:lnTo>
                            <a:pt x="3604" y="554"/>
                          </a:lnTo>
                          <a:lnTo>
                            <a:pt x="3881" y="554"/>
                          </a:lnTo>
                          <a:lnTo>
                            <a:pt x="3881" y="554"/>
                          </a:lnTo>
                          <a:lnTo>
                            <a:pt x="3881" y="554"/>
                          </a:lnTo>
                          <a:lnTo>
                            <a:pt x="3881" y="554"/>
                          </a:lnTo>
                          <a:lnTo>
                            <a:pt x="3881" y="554"/>
                          </a:lnTo>
                          <a:lnTo>
                            <a:pt x="3881" y="0"/>
                          </a:lnTo>
                          <a:lnTo>
                            <a:pt x="3881" y="0"/>
                          </a:lnTo>
                          <a:lnTo>
                            <a:pt x="3881" y="0"/>
                          </a:lnTo>
                          <a:lnTo>
                            <a:pt x="4159" y="277"/>
                          </a:lnTo>
                          <a:lnTo>
                            <a:pt x="4159" y="277"/>
                          </a:lnTo>
                          <a:lnTo>
                            <a:pt x="4159" y="277"/>
                          </a:lnTo>
                          <a:lnTo>
                            <a:pt x="4159" y="277"/>
                          </a:lnTo>
                          <a:lnTo>
                            <a:pt x="4436" y="0"/>
                          </a:lnTo>
                          <a:lnTo>
                            <a:pt x="4436" y="0"/>
                          </a:lnTo>
                          <a:lnTo>
                            <a:pt x="4436" y="0"/>
                          </a:lnTo>
                          <a:lnTo>
                            <a:pt x="4436" y="277"/>
                          </a:lnTo>
                          <a:lnTo>
                            <a:pt x="4713" y="277"/>
                          </a:lnTo>
                          <a:lnTo>
                            <a:pt x="4713" y="277"/>
                          </a:lnTo>
                          <a:lnTo>
                            <a:pt x="4713" y="277"/>
                          </a:lnTo>
                          <a:lnTo>
                            <a:pt x="4990" y="277"/>
                          </a:lnTo>
                          <a:lnTo>
                            <a:pt x="4990" y="277"/>
                          </a:lnTo>
                          <a:lnTo>
                            <a:pt x="4990" y="277"/>
                          </a:lnTo>
                          <a:lnTo>
                            <a:pt x="4990" y="277"/>
                          </a:lnTo>
                          <a:lnTo>
                            <a:pt x="5267" y="277"/>
                          </a:lnTo>
                          <a:lnTo>
                            <a:pt x="5267" y="554"/>
                          </a:lnTo>
                          <a:lnTo>
                            <a:pt x="5545" y="554"/>
                          </a:lnTo>
                          <a:lnTo>
                            <a:pt x="5545" y="554"/>
                          </a:lnTo>
                          <a:lnTo>
                            <a:pt x="5545" y="554"/>
                          </a:lnTo>
                          <a:lnTo>
                            <a:pt x="5822" y="554"/>
                          </a:lnTo>
                          <a:lnTo>
                            <a:pt x="5822" y="554"/>
                          </a:lnTo>
                          <a:lnTo>
                            <a:pt x="5822" y="554"/>
                          </a:lnTo>
                          <a:lnTo>
                            <a:pt x="5822" y="554"/>
                          </a:lnTo>
                          <a:lnTo>
                            <a:pt x="5822" y="554"/>
                          </a:lnTo>
                          <a:lnTo>
                            <a:pt x="5822" y="554"/>
                          </a:lnTo>
                          <a:lnTo>
                            <a:pt x="5822" y="554"/>
                          </a:lnTo>
                          <a:lnTo>
                            <a:pt x="6099" y="554"/>
                          </a:lnTo>
                          <a:lnTo>
                            <a:pt x="6099" y="832"/>
                          </a:lnTo>
                          <a:lnTo>
                            <a:pt x="6376" y="554"/>
                          </a:lnTo>
                          <a:lnTo>
                            <a:pt x="6376" y="277"/>
                          </a:lnTo>
                          <a:lnTo>
                            <a:pt x="6376" y="277"/>
                          </a:lnTo>
                          <a:lnTo>
                            <a:pt x="6653" y="277"/>
                          </a:lnTo>
                          <a:lnTo>
                            <a:pt x="6653" y="277"/>
                          </a:lnTo>
                          <a:lnTo>
                            <a:pt x="6653" y="277"/>
                          </a:lnTo>
                          <a:lnTo>
                            <a:pt x="6653" y="554"/>
                          </a:lnTo>
                          <a:lnTo>
                            <a:pt x="6931" y="554"/>
                          </a:lnTo>
                          <a:lnTo>
                            <a:pt x="6931" y="554"/>
                          </a:lnTo>
                          <a:lnTo>
                            <a:pt x="6931" y="554"/>
                          </a:lnTo>
                          <a:lnTo>
                            <a:pt x="7208" y="832"/>
                          </a:lnTo>
                          <a:lnTo>
                            <a:pt x="7485" y="832"/>
                          </a:lnTo>
                          <a:lnTo>
                            <a:pt x="7485" y="832"/>
                          </a:lnTo>
                          <a:lnTo>
                            <a:pt x="7762" y="832"/>
                          </a:lnTo>
                          <a:lnTo>
                            <a:pt x="7762" y="1109"/>
                          </a:lnTo>
                          <a:lnTo>
                            <a:pt x="7762" y="1109"/>
                          </a:lnTo>
                          <a:lnTo>
                            <a:pt x="7485" y="1109"/>
                          </a:lnTo>
                          <a:lnTo>
                            <a:pt x="7485" y="1386"/>
                          </a:lnTo>
                          <a:lnTo>
                            <a:pt x="7762" y="1386"/>
                          </a:lnTo>
                          <a:lnTo>
                            <a:pt x="7762" y="1663"/>
                          </a:lnTo>
                          <a:lnTo>
                            <a:pt x="7485" y="1663"/>
                          </a:lnTo>
                          <a:lnTo>
                            <a:pt x="7485" y="1386"/>
                          </a:lnTo>
                          <a:lnTo>
                            <a:pt x="7485" y="1386"/>
                          </a:lnTo>
                          <a:lnTo>
                            <a:pt x="7485" y="1386"/>
                          </a:lnTo>
                          <a:lnTo>
                            <a:pt x="7485" y="1386"/>
                          </a:lnTo>
                          <a:lnTo>
                            <a:pt x="7208" y="1386"/>
                          </a:lnTo>
                          <a:lnTo>
                            <a:pt x="7208" y="1109"/>
                          </a:lnTo>
                          <a:lnTo>
                            <a:pt x="6931" y="1109"/>
                          </a:lnTo>
                          <a:lnTo>
                            <a:pt x="6653" y="1663"/>
                          </a:lnTo>
                          <a:lnTo>
                            <a:pt x="6653" y="1663"/>
                          </a:lnTo>
                          <a:lnTo>
                            <a:pt x="6931" y="1663"/>
                          </a:lnTo>
                          <a:lnTo>
                            <a:pt x="6931" y="1940"/>
                          </a:lnTo>
                          <a:lnTo>
                            <a:pt x="6931" y="1940"/>
                          </a:lnTo>
                          <a:lnTo>
                            <a:pt x="6653" y="1940"/>
                          </a:lnTo>
                          <a:lnTo>
                            <a:pt x="6376" y="1940"/>
                          </a:lnTo>
                          <a:lnTo>
                            <a:pt x="6376" y="1940"/>
                          </a:lnTo>
                          <a:lnTo>
                            <a:pt x="6099" y="1940"/>
                          </a:lnTo>
                          <a:lnTo>
                            <a:pt x="6099" y="2217"/>
                          </a:lnTo>
                          <a:lnTo>
                            <a:pt x="5822" y="2217"/>
                          </a:lnTo>
                          <a:lnTo>
                            <a:pt x="5822" y="2494"/>
                          </a:lnTo>
                          <a:lnTo>
                            <a:pt x="5822" y="2494"/>
                          </a:lnTo>
                          <a:lnTo>
                            <a:pt x="5545" y="2494"/>
                          </a:lnTo>
                          <a:lnTo>
                            <a:pt x="5545" y="2494"/>
                          </a:lnTo>
                          <a:lnTo>
                            <a:pt x="5545" y="2771"/>
                          </a:lnTo>
                          <a:lnTo>
                            <a:pt x="5545" y="2771"/>
                          </a:lnTo>
                          <a:lnTo>
                            <a:pt x="5545" y="2771"/>
                          </a:lnTo>
                          <a:lnTo>
                            <a:pt x="5545" y="2771"/>
                          </a:lnTo>
                          <a:lnTo>
                            <a:pt x="5545" y="2771"/>
                          </a:lnTo>
                          <a:lnTo>
                            <a:pt x="5545" y="2771"/>
                          </a:lnTo>
                          <a:lnTo>
                            <a:pt x="5545" y="2771"/>
                          </a:lnTo>
                          <a:lnTo>
                            <a:pt x="5545" y="2771"/>
                          </a:lnTo>
                          <a:lnTo>
                            <a:pt x="5267" y="2771"/>
                          </a:lnTo>
                          <a:lnTo>
                            <a:pt x="5267" y="3048"/>
                          </a:lnTo>
                          <a:lnTo>
                            <a:pt x="5267" y="3048"/>
                          </a:lnTo>
                          <a:lnTo>
                            <a:pt x="5545" y="3048"/>
                          </a:lnTo>
                          <a:lnTo>
                            <a:pt x="5822" y="2771"/>
                          </a:lnTo>
                          <a:lnTo>
                            <a:pt x="5822" y="2771"/>
                          </a:lnTo>
                          <a:lnTo>
                            <a:pt x="5822" y="2771"/>
                          </a:lnTo>
                          <a:lnTo>
                            <a:pt x="6099" y="2771"/>
                          </a:lnTo>
                          <a:lnTo>
                            <a:pt x="6376" y="2771"/>
                          </a:lnTo>
                          <a:lnTo>
                            <a:pt x="6376" y="2771"/>
                          </a:lnTo>
                          <a:lnTo>
                            <a:pt x="6376" y="2771"/>
                          </a:lnTo>
                          <a:lnTo>
                            <a:pt x="6376" y="2771"/>
                          </a:lnTo>
                          <a:lnTo>
                            <a:pt x="6376" y="2771"/>
                          </a:lnTo>
                          <a:lnTo>
                            <a:pt x="6376" y="2771"/>
                          </a:lnTo>
                          <a:lnTo>
                            <a:pt x="6376" y="2771"/>
                          </a:lnTo>
                          <a:lnTo>
                            <a:pt x="6376" y="3048"/>
                          </a:lnTo>
                          <a:lnTo>
                            <a:pt x="6653" y="3048"/>
                          </a:lnTo>
                          <a:lnTo>
                            <a:pt x="6653" y="3048"/>
                          </a:lnTo>
                          <a:lnTo>
                            <a:pt x="6653" y="3048"/>
                          </a:lnTo>
                          <a:lnTo>
                            <a:pt x="6653" y="3048"/>
                          </a:lnTo>
                          <a:lnTo>
                            <a:pt x="6931" y="3326"/>
                          </a:lnTo>
                          <a:lnTo>
                            <a:pt x="6931" y="3048"/>
                          </a:lnTo>
                          <a:lnTo>
                            <a:pt x="7208" y="3048"/>
                          </a:lnTo>
                          <a:lnTo>
                            <a:pt x="7208" y="3048"/>
                          </a:lnTo>
                          <a:lnTo>
                            <a:pt x="7208" y="3326"/>
                          </a:lnTo>
                          <a:lnTo>
                            <a:pt x="7208" y="3326"/>
                          </a:lnTo>
                          <a:lnTo>
                            <a:pt x="7208" y="3603"/>
                          </a:lnTo>
                          <a:lnTo>
                            <a:pt x="7208" y="3603"/>
                          </a:lnTo>
                          <a:lnTo>
                            <a:pt x="7208" y="3603"/>
                          </a:lnTo>
                          <a:lnTo>
                            <a:pt x="7485" y="3603"/>
                          </a:lnTo>
                          <a:lnTo>
                            <a:pt x="7485" y="3326"/>
                          </a:lnTo>
                          <a:lnTo>
                            <a:pt x="7485" y="3326"/>
                          </a:lnTo>
                          <a:lnTo>
                            <a:pt x="7485" y="3603"/>
                          </a:lnTo>
                          <a:lnTo>
                            <a:pt x="7485" y="3603"/>
                          </a:lnTo>
                          <a:lnTo>
                            <a:pt x="7485" y="3603"/>
                          </a:lnTo>
                          <a:lnTo>
                            <a:pt x="7485" y="3603"/>
                          </a:lnTo>
                          <a:lnTo>
                            <a:pt x="7762" y="3603"/>
                          </a:lnTo>
                          <a:lnTo>
                            <a:pt x="7485" y="3880"/>
                          </a:lnTo>
                          <a:lnTo>
                            <a:pt x="7762" y="3880"/>
                          </a:lnTo>
                          <a:lnTo>
                            <a:pt x="7762" y="3880"/>
                          </a:lnTo>
                          <a:lnTo>
                            <a:pt x="7485" y="4157"/>
                          </a:lnTo>
                          <a:lnTo>
                            <a:pt x="7485" y="4157"/>
                          </a:lnTo>
                          <a:lnTo>
                            <a:pt x="7208" y="4434"/>
                          </a:lnTo>
                          <a:lnTo>
                            <a:pt x="7208" y="4434"/>
                          </a:lnTo>
                          <a:lnTo>
                            <a:pt x="7208" y="4434"/>
                          </a:lnTo>
                          <a:lnTo>
                            <a:pt x="6931" y="4434"/>
                          </a:lnTo>
                          <a:lnTo>
                            <a:pt x="6931" y="4434"/>
                          </a:lnTo>
                          <a:lnTo>
                            <a:pt x="6931" y="4434"/>
                          </a:lnTo>
                          <a:lnTo>
                            <a:pt x="6653" y="4434"/>
                          </a:lnTo>
                          <a:lnTo>
                            <a:pt x="6653" y="4434"/>
                          </a:lnTo>
                          <a:lnTo>
                            <a:pt x="6653" y="4434"/>
                          </a:lnTo>
                          <a:lnTo>
                            <a:pt x="6376" y="4434"/>
                          </a:lnTo>
                          <a:lnTo>
                            <a:pt x="6376" y="4434"/>
                          </a:lnTo>
                          <a:lnTo>
                            <a:pt x="6376" y="4434"/>
                          </a:lnTo>
                          <a:lnTo>
                            <a:pt x="6376" y="4711"/>
                          </a:lnTo>
                          <a:lnTo>
                            <a:pt x="6376" y="4711"/>
                          </a:lnTo>
                          <a:lnTo>
                            <a:pt x="6376" y="4711"/>
                          </a:lnTo>
                          <a:lnTo>
                            <a:pt x="6099" y="4711"/>
                          </a:lnTo>
                          <a:lnTo>
                            <a:pt x="6099" y="4988"/>
                          </a:lnTo>
                          <a:lnTo>
                            <a:pt x="6099" y="4988"/>
                          </a:lnTo>
                          <a:lnTo>
                            <a:pt x="5822" y="4988"/>
                          </a:lnTo>
                          <a:lnTo>
                            <a:pt x="5822" y="4988"/>
                          </a:lnTo>
                          <a:lnTo>
                            <a:pt x="5822" y="5265"/>
                          </a:lnTo>
                          <a:lnTo>
                            <a:pt x="5822" y="5265"/>
                          </a:lnTo>
                          <a:lnTo>
                            <a:pt x="5822" y="4988"/>
                          </a:lnTo>
                          <a:lnTo>
                            <a:pt x="5545" y="5265"/>
                          </a:lnTo>
                          <a:lnTo>
                            <a:pt x="5545" y="5265"/>
                          </a:lnTo>
                          <a:lnTo>
                            <a:pt x="5545" y="5542"/>
                          </a:lnTo>
                          <a:lnTo>
                            <a:pt x="5545" y="5542"/>
                          </a:lnTo>
                          <a:lnTo>
                            <a:pt x="5545" y="5819"/>
                          </a:lnTo>
                          <a:lnTo>
                            <a:pt x="5822" y="5819"/>
                          </a:lnTo>
                          <a:lnTo>
                            <a:pt x="5822" y="5819"/>
                          </a:lnTo>
                          <a:lnTo>
                            <a:pt x="5822" y="6097"/>
                          </a:lnTo>
                          <a:lnTo>
                            <a:pt x="5822" y="6097"/>
                          </a:lnTo>
                          <a:lnTo>
                            <a:pt x="5822" y="6374"/>
                          </a:lnTo>
                          <a:lnTo>
                            <a:pt x="5822" y="6374"/>
                          </a:lnTo>
                          <a:lnTo>
                            <a:pt x="5822" y="6651"/>
                          </a:lnTo>
                          <a:lnTo>
                            <a:pt x="5822" y="6651"/>
                          </a:lnTo>
                          <a:lnTo>
                            <a:pt x="5822" y="6651"/>
                          </a:lnTo>
                          <a:lnTo>
                            <a:pt x="5822" y="6651"/>
                          </a:lnTo>
                          <a:lnTo>
                            <a:pt x="5822" y="6928"/>
                          </a:lnTo>
                          <a:lnTo>
                            <a:pt x="5545" y="6928"/>
                          </a:lnTo>
                          <a:lnTo>
                            <a:pt x="5822" y="6928"/>
                          </a:lnTo>
                          <a:lnTo>
                            <a:pt x="5822" y="6928"/>
                          </a:lnTo>
                          <a:lnTo>
                            <a:pt x="5545" y="7205"/>
                          </a:lnTo>
                          <a:lnTo>
                            <a:pt x="5545" y="7205"/>
                          </a:lnTo>
                          <a:lnTo>
                            <a:pt x="5545" y="7482"/>
                          </a:lnTo>
                          <a:lnTo>
                            <a:pt x="5545" y="7482"/>
                          </a:lnTo>
                          <a:lnTo>
                            <a:pt x="5545" y="7760"/>
                          </a:lnTo>
                          <a:lnTo>
                            <a:pt x="5545" y="7760"/>
                          </a:lnTo>
                          <a:lnTo>
                            <a:pt x="5545" y="8037"/>
                          </a:lnTo>
                          <a:lnTo>
                            <a:pt x="5545" y="8037"/>
                          </a:lnTo>
                          <a:lnTo>
                            <a:pt x="5545" y="8037"/>
                          </a:lnTo>
                          <a:lnTo>
                            <a:pt x="5267" y="8037"/>
                          </a:lnTo>
                          <a:lnTo>
                            <a:pt x="5267" y="7760"/>
                          </a:lnTo>
                          <a:lnTo>
                            <a:pt x="4990" y="7760"/>
                          </a:lnTo>
                          <a:lnTo>
                            <a:pt x="4713" y="8037"/>
                          </a:lnTo>
                          <a:lnTo>
                            <a:pt x="4713" y="8037"/>
                          </a:lnTo>
                          <a:lnTo>
                            <a:pt x="4436" y="8037"/>
                          </a:lnTo>
                          <a:lnTo>
                            <a:pt x="4436" y="8314"/>
                          </a:lnTo>
                          <a:lnTo>
                            <a:pt x="4159" y="8314"/>
                          </a:lnTo>
                          <a:lnTo>
                            <a:pt x="4159" y="8314"/>
                          </a:lnTo>
                          <a:lnTo>
                            <a:pt x="4159" y="8591"/>
                          </a:lnTo>
                          <a:lnTo>
                            <a:pt x="4159" y="8591"/>
                          </a:lnTo>
                          <a:lnTo>
                            <a:pt x="4436" y="8868"/>
                          </a:lnTo>
                          <a:lnTo>
                            <a:pt x="4436" y="8868"/>
                          </a:lnTo>
                          <a:lnTo>
                            <a:pt x="4436" y="9422"/>
                          </a:lnTo>
                          <a:lnTo>
                            <a:pt x="4159" y="9422"/>
                          </a:lnTo>
                          <a:lnTo>
                            <a:pt x="4159" y="9422"/>
                          </a:lnTo>
                          <a:lnTo>
                            <a:pt x="4159" y="9422"/>
                          </a:lnTo>
                          <a:lnTo>
                            <a:pt x="4159" y="9145"/>
                          </a:lnTo>
                          <a:lnTo>
                            <a:pt x="4159" y="9145"/>
                          </a:lnTo>
                          <a:lnTo>
                            <a:pt x="4159" y="9145"/>
                          </a:lnTo>
                          <a:lnTo>
                            <a:pt x="4159" y="9145"/>
                          </a:lnTo>
                          <a:lnTo>
                            <a:pt x="4159" y="9145"/>
                          </a:lnTo>
                          <a:lnTo>
                            <a:pt x="4159" y="8868"/>
                          </a:lnTo>
                          <a:lnTo>
                            <a:pt x="4159" y="8868"/>
                          </a:lnTo>
                          <a:lnTo>
                            <a:pt x="4159" y="8868"/>
                          </a:lnTo>
                          <a:lnTo>
                            <a:pt x="4159" y="8868"/>
                          </a:lnTo>
                          <a:lnTo>
                            <a:pt x="4159" y="8868"/>
                          </a:lnTo>
                          <a:lnTo>
                            <a:pt x="4159" y="8591"/>
                          </a:lnTo>
                          <a:lnTo>
                            <a:pt x="3881" y="8868"/>
                          </a:lnTo>
                          <a:lnTo>
                            <a:pt x="3881" y="8591"/>
                          </a:lnTo>
                          <a:lnTo>
                            <a:pt x="3604" y="8591"/>
                          </a:lnTo>
                          <a:lnTo>
                            <a:pt x="3604" y="8591"/>
                          </a:lnTo>
                          <a:lnTo>
                            <a:pt x="3604" y="8591"/>
                          </a:lnTo>
                          <a:lnTo>
                            <a:pt x="3327" y="8868"/>
                          </a:lnTo>
                          <a:lnTo>
                            <a:pt x="3327" y="8868"/>
                          </a:lnTo>
                          <a:lnTo>
                            <a:pt x="3050" y="8868"/>
                          </a:lnTo>
                          <a:lnTo>
                            <a:pt x="3050" y="8591"/>
                          </a:lnTo>
                          <a:lnTo>
                            <a:pt x="3050" y="8591"/>
                          </a:lnTo>
                          <a:lnTo>
                            <a:pt x="2772" y="8037"/>
                          </a:lnTo>
                          <a:lnTo>
                            <a:pt x="2772" y="8037"/>
                          </a:lnTo>
                          <a:lnTo>
                            <a:pt x="2772" y="8314"/>
                          </a:lnTo>
                          <a:lnTo>
                            <a:pt x="2495" y="8037"/>
                          </a:lnTo>
                          <a:lnTo>
                            <a:pt x="2495" y="8314"/>
                          </a:lnTo>
                          <a:lnTo>
                            <a:pt x="2495" y="8314"/>
                          </a:lnTo>
                          <a:lnTo>
                            <a:pt x="2495" y="8314"/>
                          </a:lnTo>
                          <a:lnTo>
                            <a:pt x="2495" y="8314"/>
                          </a:lnTo>
                          <a:lnTo>
                            <a:pt x="2495" y="8314"/>
                          </a:lnTo>
                          <a:lnTo>
                            <a:pt x="2495" y="8314"/>
                          </a:lnTo>
                          <a:lnTo>
                            <a:pt x="2218" y="8314"/>
                          </a:lnTo>
                          <a:lnTo>
                            <a:pt x="2218" y="8314"/>
                          </a:lnTo>
                          <a:lnTo>
                            <a:pt x="2218" y="8314"/>
                          </a:lnTo>
                          <a:lnTo>
                            <a:pt x="1941" y="8037"/>
                          </a:lnTo>
                          <a:lnTo>
                            <a:pt x="1941" y="7760"/>
                          </a:lnTo>
                          <a:lnTo>
                            <a:pt x="1941" y="7760"/>
                          </a:lnTo>
                          <a:lnTo>
                            <a:pt x="1663" y="7760"/>
                          </a:lnTo>
                          <a:lnTo>
                            <a:pt x="1663" y="7482"/>
                          </a:lnTo>
                          <a:lnTo>
                            <a:pt x="1663" y="7482"/>
                          </a:lnTo>
                          <a:lnTo>
                            <a:pt x="1386" y="7760"/>
                          </a:lnTo>
                          <a:lnTo>
                            <a:pt x="1109" y="7760"/>
                          </a:lnTo>
                          <a:lnTo>
                            <a:pt x="1109" y="7760"/>
                          </a:lnTo>
                          <a:lnTo>
                            <a:pt x="1109" y="7760"/>
                          </a:lnTo>
                          <a:lnTo>
                            <a:pt x="1109" y="7760"/>
                          </a:lnTo>
                          <a:lnTo>
                            <a:pt x="1109" y="8037"/>
                          </a:lnTo>
                          <a:lnTo>
                            <a:pt x="1109" y="8037"/>
                          </a:lnTo>
                          <a:lnTo>
                            <a:pt x="831" y="8037"/>
                          </a:lnTo>
                          <a:lnTo>
                            <a:pt x="831" y="7760"/>
                          </a:lnTo>
                          <a:lnTo>
                            <a:pt x="831" y="7760"/>
                          </a:lnTo>
                          <a:lnTo>
                            <a:pt x="831" y="7760"/>
                          </a:lnTo>
                          <a:lnTo>
                            <a:pt x="831" y="7760"/>
                          </a:lnTo>
                          <a:lnTo>
                            <a:pt x="831" y="7760"/>
                          </a:lnTo>
                          <a:lnTo>
                            <a:pt x="554" y="7482"/>
                          </a:lnTo>
                          <a:lnTo>
                            <a:pt x="554" y="7482"/>
                          </a:lnTo>
                          <a:lnTo>
                            <a:pt x="831" y="7482"/>
                          </a:lnTo>
                          <a:lnTo>
                            <a:pt x="831" y="7482"/>
                          </a:lnTo>
                          <a:lnTo>
                            <a:pt x="831" y="7482"/>
                          </a:lnTo>
                          <a:lnTo>
                            <a:pt x="831" y="7205"/>
                          </a:lnTo>
                          <a:lnTo>
                            <a:pt x="831" y="6928"/>
                          </a:lnTo>
                          <a:lnTo>
                            <a:pt x="831" y="6928"/>
                          </a:lnTo>
                          <a:lnTo>
                            <a:pt x="831" y="6651"/>
                          </a:lnTo>
                          <a:lnTo>
                            <a:pt x="831" y="6651"/>
                          </a:lnTo>
                          <a:lnTo>
                            <a:pt x="831" y="6651"/>
                          </a:lnTo>
                          <a:lnTo>
                            <a:pt x="554" y="6374"/>
                          </a:lnTo>
                          <a:lnTo>
                            <a:pt x="554" y="6374"/>
                          </a:lnTo>
                          <a:lnTo>
                            <a:pt x="554" y="6097"/>
                          </a:lnTo>
                          <a:lnTo>
                            <a:pt x="554" y="5819"/>
                          </a:lnTo>
                          <a:lnTo>
                            <a:pt x="554" y="5819"/>
                          </a:ln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812" name="Freeform 3811">
                      <a:extLst>
                        <a:ext uri="{FF2B5EF4-FFF2-40B4-BE49-F238E27FC236}">
                          <a16:creationId xmlns:a16="http://schemas.microsoft.com/office/drawing/2014/main" id="{E32C6954-7E70-3E10-C8E4-E98A5E02D5F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60987" y="4112105"/>
                      <a:ext cx="277" cy="277"/>
                    </a:xfrm>
                    <a:custGeom>
                      <a:avLst/>
                      <a:gdLst>
                        <a:gd name="connsiteX0" fmla="*/ 0 w 277"/>
                        <a:gd name="connsiteY0" fmla="*/ 0 h 277"/>
                        <a:gd name="connsiteX1" fmla="*/ 277 w 277"/>
                        <a:gd name="connsiteY1" fmla="*/ 0 h 277"/>
                        <a:gd name="connsiteX2" fmla="*/ 277 w 277"/>
                        <a:gd name="connsiteY2" fmla="*/ 0 h 277"/>
                        <a:gd name="connsiteX3" fmla="*/ 277 w 277"/>
                        <a:gd name="connsiteY3" fmla="*/ 277 h 277"/>
                        <a:gd name="connsiteX4" fmla="*/ 0 w 277"/>
                        <a:gd name="connsiteY4" fmla="*/ 277 h 277"/>
                        <a:gd name="connsiteX5" fmla="*/ 0 w 277"/>
                        <a:gd name="connsiteY5" fmla="*/ 277 h 277"/>
                        <a:gd name="connsiteX6" fmla="*/ 0 w 277"/>
                        <a:gd name="connsiteY6" fmla="*/ 277 h 277"/>
                        <a:gd name="connsiteX7" fmla="*/ 0 w 277"/>
                        <a:gd name="connsiteY7" fmla="*/ 0 h 277"/>
                        <a:gd name="connsiteX8" fmla="*/ 0 w 277"/>
                        <a:gd name="connsiteY8" fmla="*/ 0 h 27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277" h="277">
                          <a:moveTo>
                            <a:pt x="0" y="0"/>
                          </a:moveTo>
                          <a:lnTo>
                            <a:pt x="277" y="0"/>
                          </a:lnTo>
                          <a:lnTo>
                            <a:pt x="277" y="0"/>
                          </a:lnTo>
                          <a:lnTo>
                            <a:pt x="277" y="277"/>
                          </a:lnTo>
                          <a:lnTo>
                            <a:pt x="0" y="277"/>
                          </a:lnTo>
                          <a:lnTo>
                            <a:pt x="0" y="277"/>
                          </a:lnTo>
                          <a:lnTo>
                            <a:pt x="0" y="277"/>
                          </a:lnTo>
                          <a:lnTo>
                            <a:pt x="0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813" name="Freeform 3812">
                      <a:extLst>
                        <a:ext uri="{FF2B5EF4-FFF2-40B4-BE49-F238E27FC236}">
                          <a16:creationId xmlns:a16="http://schemas.microsoft.com/office/drawing/2014/main" id="{83978A21-FDA0-0334-3BC6-B4F6D99C399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59878" y="4110720"/>
                      <a:ext cx="2772" cy="277"/>
                    </a:xfrm>
                    <a:custGeom>
                      <a:avLst/>
                      <a:gdLst>
                        <a:gd name="connsiteX0" fmla="*/ 0 w 2772"/>
                        <a:gd name="connsiteY0" fmla="*/ 0 h 277"/>
                        <a:gd name="connsiteX1" fmla="*/ 0 w 2772"/>
                        <a:gd name="connsiteY1" fmla="*/ 0 h 277"/>
                        <a:gd name="connsiteX2" fmla="*/ 0 w 2772"/>
                        <a:gd name="connsiteY2" fmla="*/ 0 h 277"/>
                        <a:gd name="connsiteX3" fmla="*/ 0 w 2772"/>
                        <a:gd name="connsiteY3" fmla="*/ 277 h 277"/>
                        <a:gd name="connsiteX4" fmla="*/ 0 w 2772"/>
                        <a:gd name="connsiteY4" fmla="*/ 277 h 277"/>
                        <a:gd name="connsiteX5" fmla="*/ 0 w 2772"/>
                        <a:gd name="connsiteY5" fmla="*/ 0 h 277"/>
                        <a:gd name="connsiteX6" fmla="*/ 0 w 2772"/>
                        <a:gd name="connsiteY6" fmla="*/ 0 h 27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2772" h="277">
                          <a:moveTo>
                            <a:pt x="0" y="0"/>
                          </a:moveTo>
                          <a:lnTo>
                            <a:pt x="0" y="0"/>
                          </a:lnTo>
                          <a:lnTo>
                            <a:pt x="0" y="0"/>
                          </a:lnTo>
                          <a:lnTo>
                            <a:pt x="0" y="277"/>
                          </a:lnTo>
                          <a:lnTo>
                            <a:pt x="0" y="277"/>
                          </a:lnTo>
                          <a:lnTo>
                            <a:pt x="0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814" name="Freeform 3813">
                      <a:extLst>
                        <a:ext uri="{FF2B5EF4-FFF2-40B4-BE49-F238E27FC236}">
                          <a16:creationId xmlns:a16="http://schemas.microsoft.com/office/drawing/2014/main" id="{FC592994-A5D4-0D27-7A3B-CEF89E5EB3C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60155" y="4121251"/>
                      <a:ext cx="2772" cy="277"/>
                    </a:xfrm>
                    <a:custGeom>
                      <a:avLst/>
                      <a:gdLst>
                        <a:gd name="connsiteX0" fmla="*/ 0 w 2772"/>
                        <a:gd name="connsiteY0" fmla="*/ 277 h 277"/>
                        <a:gd name="connsiteX1" fmla="*/ 0 w 2772"/>
                        <a:gd name="connsiteY1" fmla="*/ 0 h 277"/>
                        <a:gd name="connsiteX2" fmla="*/ 0 w 2772"/>
                        <a:gd name="connsiteY2" fmla="*/ 0 h 277"/>
                        <a:gd name="connsiteX3" fmla="*/ 0 w 2772"/>
                        <a:gd name="connsiteY3" fmla="*/ 0 h 277"/>
                        <a:gd name="connsiteX4" fmla="*/ 0 w 2772"/>
                        <a:gd name="connsiteY4" fmla="*/ 277 h 277"/>
                        <a:gd name="connsiteX5" fmla="*/ 0 w 2772"/>
                        <a:gd name="connsiteY5" fmla="*/ 277 h 277"/>
                        <a:gd name="connsiteX6" fmla="*/ 0 w 2772"/>
                        <a:gd name="connsiteY6" fmla="*/ 277 h 277"/>
                        <a:gd name="connsiteX7" fmla="*/ 0 w 2772"/>
                        <a:gd name="connsiteY7" fmla="*/ 277 h 27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2772" h="277">
                          <a:moveTo>
                            <a:pt x="0" y="277"/>
                          </a:moveTo>
                          <a:lnTo>
                            <a:pt x="0" y="0"/>
                          </a:lnTo>
                          <a:lnTo>
                            <a:pt x="0" y="0"/>
                          </a:lnTo>
                          <a:lnTo>
                            <a:pt x="0" y="0"/>
                          </a:lnTo>
                          <a:lnTo>
                            <a:pt x="0" y="277"/>
                          </a:lnTo>
                          <a:lnTo>
                            <a:pt x="0" y="277"/>
                          </a:lnTo>
                          <a:lnTo>
                            <a:pt x="0" y="277"/>
                          </a:lnTo>
                          <a:lnTo>
                            <a:pt x="0" y="277"/>
                          </a:ln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815" name="Freeform 3814">
                      <a:extLst>
                        <a:ext uri="{FF2B5EF4-FFF2-40B4-BE49-F238E27FC236}">
                          <a16:creationId xmlns:a16="http://schemas.microsoft.com/office/drawing/2014/main" id="{21731E25-E0FB-1C3B-2A1C-884C091EB8D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59878" y="4121528"/>
                      <a:ext cx="277" cy="2771"/>
                    </a:xfrm>
                    <a:custGeom>
                      <a:avLst/>
                      <a:gdLst>
                        <a:gd name="connsiteX0" fmla="*/ 277 w 277"/>
                        <a:gd name="connsiteY0" fmla="*/ 0 h 2771"/>
                        <a:gd name="connsiteX1" fmla="*/ 0 w 277"/>
                        <a:gd name="connsiteY1" fmla="*/ 0 h 2771"/>
                        <a:gd name="connsiteX2" fmla="*/ 277 w 277"/>
                        <a:gd name="connsiteY2" fmla="*/ 0 h 2771"/>
                        <a:gd name="connsiteX3" fmla="*/ 277 w 277"/>
                        <a:gd name="connsiteY3" fmla="*/ 0 h 2771"/>
                        <a:gd name="connsiteX4" fmla="*/ 277 w 277"/>
                        <a:gd name="connsiteY4" fmla="*/ 0 h 2771"/>
                        <a:gd name="connsiteX5" fmla="*/ 277 w 277"/>
                        <a:gd name="connsiteY5" fmla="*/ 0 h 2771"/>
                        <a:gd name="connsiteX6" fmla="*/ 277 w 277"/>
                        <a:gd name="connsiteY6" fmla="*/ 0 h 2771"/>
                        <a:gd name="connsiteX7" fmla="*/ 277 w 277"/>
                        <a:gd name="connsiteY7" fmla="*/ 0 h 2771"/>
                        <a:gd name="connsiteX8" fmla="*/ 277 w 277"/>
                        <a:gd name="connsiteY8" fmla="*/ 0 h 277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277" h="2771">
                          <a:moveTo>
                            <a:pt x="277" y="0"/>
                          </a:moveTo>
                          <a:lnTo>
                            <a:pt x="0" y="0"/>
                          </a:lnTo>
                          <a:lnTo>
                            <a:pt x="277" y="0"/>
                          </a:lnTo>
                          <a:lnTo>
                            <a:pt x="277" y="0"/>
                          </a:lnTo>
                          <a:lnTo>
                            <a:pt x="277" y="0"/>
                          </a:lnTo>
                          <a:lnTo>
                            <a:pt x="277" y="0"/>
                          </a:lnTo>
                          <a:lnTo>
                            <a:pt x="277" y="0"/>
                          </a:lnTo>
                          <a:lnTo>
                            <a:pt x="277" y="0"/>
                          </a:lnTo>
                          <a:lnTo>
                            <a:pt x="277" y="0"/>
                          </a:ln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816" name="Freeform 3815">
                      <a:extLst>
                        <a:ext uri="{FF2B5EF4-FFF2-40B4-BE49-F238E27FC236}">
                          <a16:creationId xmlns:a16="http://schemas.microsoft.com/office/drawing/2014/main" id="{CC87C261-8C63-A6E6-27D1-5C79F3D1D6A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62373" y="4122359"/>
                      <a:ext cx="554" cy="277"/>
                    </a:xfrm>
                    <a:custGeom>
                      <a:avLst/>
                      <a:gdLst>
                        <a:gd name="connsiteX0" fmla="*/ 277 w 554"/>
                        <a:gd name="connsiteY0" fmla="*/ 277 h 277"/>
                        <a:gd name="connsiteX1" fmla="*/ 277 w 554"/>
                        <a:gd name="connsiteY1" fmla="*/ 277 h 277"/>
                        <a:gd name="connsiteX2" fmla="*/ 277 w 554"/>
                        <a:gd name="connsiteY2" fmla="*/ 277 h 277"/>
                        <a:gd name="connsiteX3" fmla="*/ 0 w 554"/>
                        <a:gd name="connsiteY3" fmla="*/ 277 h 277"/>
                        <a:gd name="connsiteX4" fmla="*/ 277 w 554"/>
                        <a:gd name="connsiteY4" fmla="*/ 0 h 277"/>
                        <a:gd name="connsiteX5" fmla="*/ 277 w 554"/>
                        <a:gd name="connsiteY5" fmla="*/ 0 h 277"/>
                        <a:gd name="connsiteX6" fmla="*/ 554 w 554"/>
                        <a:gd name="connsiteY6" fmla="*/ 0 h 277"/>
                        <a:gd name="connsiteX7" fmla="*/ 554 w 554"/>
                        <a:gd name="connsiteY7" fmla="*/ 277 h 277"/>
                        <a:gd name="connsiteX8" fmla="*/ 554 w 554"/>
                        <a:gd name="connsiteY8" fmla="*/ 277 h 277"/>
                        <a:gd name="connsiteX9" fmla="*/ 554 w 554"/>
                        <a:gd name="connsiteY9" fmla="*/ 277 h 277"/>
                        <a:gd name="connsiteX10" fmla="*/ 554 w 554"/>
                        <a:gd name="connsiteY10" fmla="*/ 277 h 277"/>
                        <a:gd name="connsiteX11" fmla="*/ 277 w 554"/>
                        <a:gd name="connsiteY11" fmla="*/ 277 h 277"/>
                        <a:gd name="connsiteX12" fmla="*/ 277 w 554"/>
                        <a:gd name="connsiteY12" fmla="*/ 277 h 277"/>
                        <a:gd name="connsiteX13" fmla="*/ 277 w 554"/>
                        <a:gd name="connsiteY13" fmla="*/ 277 h 27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</a:cxnLst>
                      <a:rect l="l" t="t" r="r" b="b"/>
                      <a:pathLst>
                        <a:path w="554" h="277">
                          <a:moveTo>
                            <a:pt x="277" y="277"/>
                          </a:moveTo>
                          <a:lnTo>
                            <a:pt x="277" y="277"/>
                          </a:lnTo>
                          <a:lnTo>
                            <a:pt x="277" y="277"/>
                          </a:lnTo>
                          <a:lnTo>
                            <a:pt x="0" y="277"/>
                          </a:lnTo>
                          <a:lnTo>
                            <a:pt x="277" y="0"/>
                          </a:lnTo>
                          <a:lnTo>
                            <a:pt x="277" y="0"/>
                          </a:lnTo>
                          <a:lnTo>
                            <a:pt x="554" y="0"/>
                          </a:lnTo>
                          <a:lnTo>
                            <a:pt x="554" y="277"/>
                          </a:lnTo>
                          <a:lnTo>
                            <a:pt x="554" y="277"/>
                          </a:lnTo>
                          <a:lnTo>
                            <a:pt x="554" y="277"/>
                          </a:lnTo>
                          <a:lnTo>
                            <a:pt x="554" y="277"/>
                          </a:lnTo>
                          <a:lnTo>
                            <a:pt x="277" y="277"/>
                          </a:lnTo>
                          <a:lnTo>
                            <a:pt x="277" y="277"/>
                          </a:lnTo>
                          <a:lnTo>
                            <a:pt x="277" y="277"/>
                          </a:ln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817" name="Freeform 3816">
                      <a:extLst>
                        <a:ext uri="{FF2B5EF4-FFF2-40B4-BE49-F238E27FC236}">
                          <a16:creationId xmlns:a16="http://schemas.microsoft.com/office/drawing/2014/main" id="{40770160-C4D3-EE5D-29DE-6653DF56CAE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60987" y="4112105"/>
                      <a:ext cx="277" cy="277"/>
                    </a:xfrm>
                    <a:custGeom>
                      <a:avLst/>
                      <a:gdLst>
                        <a:gd name="connsiteX0" fmla="*/ 277 w 277"/>
                        <a:gd name="connsiteY0" fmla="*/ 0 h 277"/>
                        <a:gd name="connsiteX1" fmla="*/ 277 w 277"/>
                        <a:gd name="connsiteY1" fmla="*/ 0 h 277"/>
                        <a:gd name="connsiteX2" fmla="*/ 277 w 277"/>
                        <a:gd name="connsiteY2" fmla="*/ 0 h 277"/>
                        <a:gd name="connsiteX3" fmla="*/ 277 w 277"/>
                        <a:gd name="connsiteY3" fmla="*/ 0 h 277"/>
                        <a:gd name="connsiteX4" fmla="*/ 0 w 277"/>
                        <a:gd name="connsiteY4" fmla="*/ 0 h 277"/>
                        <a:gd name="connsiteX5" fmla="*/ 0 w 277"/>
                        <a:gd name="connsiteY5" fmla="*/ 277 h 277"/>
                        <a:gd name="connsiteX6" fmla="*/ 0 w 277"/>
                        <a:gd name="connsiteY6" fmla="*/ 277 h 277"/>
                        <a:gd name="connsiteX7" fmla="*/ 0 w 277"/>
                        <a:gd name="connsiteY7" fmla="*/ 277 h 277"/>
                        <a:gd name="connsiteX8" fmla="*/ 0 w 277"/>
                        <a:gd name="connsiteY8" fmla="*/ 277 h 277"/>
                        <a:gd name="connsiteX9" fmla="*/ 0 w 277"/>
                        <a:gd name="connsiteY9" fmla="*/ 277 h 277"/>
                        <a:gd name="connsiteX10" fmla="*/ 277 w 277"/>
                        <a:gd name="connsiteY10" fmla="*/ 277 h 277"/>
                        <a:gd name="connsiteX11" fmla="*/ 277 w 277"/>
                        <a:gd name="connsiteY11" fmla="*/ 0 h 277"/>
                        <a:gd name="connsiteX12" fmla="*/ 277 w 277"/>
                        <a:gd name="connsiteY12" fmla="*/ 0 h 27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</a:cxnLst>
                      <a:rect l="l" t="t" r="r" b="b"/>
                      <a:pathLst>
                        <a:path w="277" h="277">
                          <a:moveTo>
                            <a:pt x="277" y="0"/>
                          </a:moveTo>
                          <a:lnTo>
                            <a:pt x="277" y="0"/>
                          </a:lnTo>
                          <a:lnTo>
                            <a:pt x="277" y="0"/>
                          </a:lnTo>
                          <a:lnTo>
                            <a:pt x="277" y="0"/>
                          </a:lnTo>
                          <a:lnTo>
                            <a:pt x="0" y="0"/>
                          </a:lnTo>
                          <a:lnTo>
                            <a:pt x="0" y="277"/>
                          </a:lnTo>
                          <a:lnTo>
                            <a:pt x="0" y="277"/>
                          </a:lnTo>
                          <a:lnTo>
                            <a:pt x="0" y="277"/>
                          </a:lnTo>
                          <a:lnTo>
                            <a:pt x="0" y="277"/>
                          </a:lnTo>
                          <a:lnTo>
                            <a:pt x="0" y="277"/>
                          </a:lnTo>
                          <a:lnTo>
                            <a:pt x="277" y="277"/>
                          </a:lnTo>
                          <a:lnTo>
                            <a:pt x="277" y="0"/>
                          </a:lnTo>
                          <a:lnTo>
                            <a:pt x="277" y="0"/>
                          </a:ln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818" name="Freeform 3817">
                      <a:extLst>
                        <a:ext uri="{FF2B5EF4-FFF2-40B4-BE49-F238E27FC236}">
                          <a16:creationId xmlns:a16="http://schemas.microsoft.com/office/drawing/2014/main" id="{345B0F19-9823-CD8C-EDB9-38B2457BC26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64868" y="4112937"/>
                      <a:ext cx="2772" cy="277"/>
                    </a:xfrm>
                    <a:custGeom>
                      <a:avLst/>
                      <a:gdLst>
                        <a:gd name="connsiteX0" fmla="*/ 0 w 2772"/>
                        <a:gd name="connsiteY0" fmla="*/ 0 h 277"/>
                        <a:gd name="connsiteX1" fmla="*/ 0 w 2772"/>
                        <a:gd name="connsiteY1" fmla="*/ 277 h 277"/>
                        <a:gd name="connsiteX2" fmla="*/ 0 w 2772"/>
                        <a:gd name="connsiteY2" fmla="*/ 0 h 277"/>
                        <a:gd name="connsiteX3" fmla="*/ 0 w 2772"/>
                        <a:gd name="connsiteY3" fmla="*/ 0 h 277"/>
                        <a:gd name="connsiteX4" fmla="*/ 0 w 2772"/>
                        <a:gd name="connsiteY4" fmla="*/ 0 h 277"/>
                        <a:gd name="connsiteX5" fmla="*/ 0 w 2772"/>
                        <a:gd name="connsiteY5" fmla="*/ 0 h 27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2772" h="277">
                          <a:moveTo>
                            <a:pt x="0" y="0"/>
                          </a:moveTo>
                          <a:lnTo>
                            <a:pt x="0" y="277"/>
                          </a:lnTo>
                          <a:lnTo>
                            <a:pt x="0" y="0"/>
                          </a:lnTo>
                          <a:lnTo>
                            <a:pt x="0" y="0"/>
                          </a:lnTo>
                          <a:lnTo>
                            <a:pt x="0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819" name="Freeform 3818">
                      <a:extLst>
                        <a:ext uri="{FF2B5EF4-FFF2-40B4-BE49-F238E27FC236}">
                          <a16:creationId xmlns:a16="http://schemas.microsoft.com/office/drawing/2014/main" id="{86F7B068-9B93-FA46-3495-AC5764AED8C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62650" y="4122913"/>
                      <a:ext cx="2772" cy="2771"/>
                    </a:xfrm>
                    <a:custGeom>
                      <a:avLst/>
                      <a:gdLst>
                        <a:gd name="connsiteX0" fmla="*/ 0 w 2772"/>
                        <a:gd name="connsiteY0" fmla="*/ 0 h 2771"/>
                        <a:gd name="connsiteX1" fmla="*/ 0 w 2772"/>
                        <a:gd name="connsiteY1" fmla="*/ 0 h 2771"/>
                        <a:gd name="connsiteX2" fmla="*/ 0 w 2772"/>
                        <a:gd name="connsiteY2" fmla="*/ 0 h 2771"/>
                        <a:gd name="connsiteX3" fmla="*/ 0 w 2772"/>
                        <a:gd name="connsiteY3" fmla="*/ 0 h 2771"/>
                        <a:gd name="connsiteX4" fmla="*/ 0 w 2772"/>
                        <a:gd name="connsiteY4" fmla="*/ 0 h 2771"/>
                        <a:gd name="connsiteX5" fmla="*/ 0 w 2772"/>
                        <a:gd name="connsiteY5" fmla="*/ 0 h 277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2772" h="2771">
                          <a:moveTo>
                            <a:pt x="0" y="0"/>
                          </a:moveTo>
                          <a:lnTo>
                            <a:pt x="0" y="0"/>
                          </a:lnTo>
                          <a:lnTo>
                            <a:pt x="0" y="0"/>
                          </a:lnTo>
                          <a:lnTo>
                            <a:pt x="0" y="0"/>
                          </a:lnTo>
                          <a:lnTo>
                            <a:pt x="0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</p:grpSp>
              <p:sp>
                <p:nvSpPr>
                  <p:cNvPr id="3807" name="Freeform 3806">
                    <a:extLst>
                      <a:ext uri="{FF2B5EF4-FFF2-40B4-BE49-F238E27FC236}">
                        <a16:creationId xmlns:a16="http://schemas.microsoft.com/office/drawing/2014/main" id="{3384CDF7-954C-B17F-8538-7B3C8C788E31}"/>
                      </a:ext>
                    </a:extLst>
                  </p:cNvPr>
                  <p:cNvSpPr/>
                  <p:nvPr/>
                </p:nvSpPr>
                <p:spPr>
                  <a:xfrm>
                    <a:off x="5939086" y="4151180"/>
                    <a:ext cx="554" cy="277"/>
                  </a:xfrm>
                  <a:custGeom>
                    <a:avLst/>
                    <a:gdLst>
                      <a:gd name="connsiteX0" fmla="*/ 277 w 554"/>
                      <a:gd name="connsiteY0" fmla="*/ 277 h 277"/>
                      <a:gd name="connsiteX1" fmla="*/ 554 w 554"/>
                      <a:gd name="connsiteY1" fmla="*/ 0 h 277"/>
                      <a:gd name="connsiteX2" fmla="*/ 277 w 554"/>
                      <a:gd name="connsiteY2" fmla="*/ 0 h 277"/>
                      <a:gd name="connsiteX3" fmla="*/ 277 w 554"/>
                      <a:gd name="connsiteY3" fmla="*/ 277 h 277"/>
                      <a:gd name="connsiteX4" fmla="*/ 0 w 554"/>
                      <a:gd name="connsiteY4" fmla="*/ 277 h 277"/>
                      <a:gd name="connsiteX5" fmla="*/ 277 w 554"/>
                      <a:gd name="connsiteY5" fmla="*/ 277 h 277"/>
                      <a:gd name="connsiteX6" fmla="*/ 277 w 554"/>
                      <a:gd name="connsiteY6" fmla="*/ 277 h 2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54" h="277">
                        <a:moveTo>
                          <a:pt x="277" y="277"/>
                        </a:moveTo>
                        <a:lnTo>
                          <a:pt x="554" y="0"/>
                        </a:lnTo>
                        <a:lnTo>
                          <a:pt x="277" y="0"/>
                        </a:lnTo>
                        <a:lnTo>
                          <a:pt x="277" y="277"/>
                        </a:lnTo>
                        <a:lnTo>
                          <a:pt x="0" y="277"/>
                        </a:lnTo>
                        <a:lnTo>
                          <a:pt x="277" y="277"/>
                        </a:lnTo>
                        <a:lnTo>
                          <a:pt x="277" y="277"/>
                        </a:ln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grpSp>
                <p:nvGrpSpPr>
                  <p:cNvPr id="3808" name="Graphic 248">
                    <a:extLst>
                      <a:ext uri="{FF2B5EF4-FFF2-40B4-BE49-F238E27FC236}">
                        <a16:creationId xmlns:a16="http://schemas.microsoft.com/office/drawing/2014/main" id="{AB78B777-517E-9147-33F3-97669C14E887}"/>
                      </a:ext>
                    </a:extLst>
                  </p:cNvPr>
                  <p:cNvGrpSpPr/>
                  <p:nvPr/>
                </p:nvGrpSpPr>
                <p:grpSpPr>
                  <a:xfrm>
                    <a:off x="5924947" y="4151180"/>
                    <a:ext cx="17188" cy="23832"/>
                    <a:chOff x="5924947" y="4151180"/>
                    <a:chExt cx="17188" cy="23832"/>
                  </a:xfrm>
                  <a:grpFill/>
                </p:grpSpPr>
                <p:sp>
                  <p:nvSpPr>
                    <p:cNvPr id="3809" name="Freeform 3808">
                      <a:extLst>
                        <a:ext uri="{FF2B5EF4-FFF2-40B4-BE49-F238E27FC236}">
                          <a16:creationId xmlns:a16="http://schemas.microsoft.com/office/drawing/2014/main" id="{08D6CBBF-B419-EA3C-191F-8DF14F49FEC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27719" y="4173904"/>
                      <a:ext cx="1108" cy="1108"/>
                    </a:xfrm>
                    <a:custGeom>
                      <a:avLst/>
                      <a:gdLst>
                        <a:gd name="connsiteX0" fmla="*/ 1109 w 1108"/>
                        <a:gd name="connsiteY0" fmla="*/ 0 h 1108"/>
                        <a:gd name="connsiteX1" fmla="*/ 831 w 1108"/>
                        <a:gd name="connsiteY1" fmla="*/ 277 h 1108"/>
                        <a:gd name="connsiteX2" fmla="*/ 831 w 1108"/>
                        <a:gd name="connsiteY2" fmla="*/ 277 h 1108"/>
                        <a:gd name="connsiteX3" fmla="*/ 831 w 1108"/>
                        <a:gd name="connsiteY3" fmla="*/ 277 h 1108"/>
                        <a:gd name="connsiteX4" fmla="*/ 831 w 1108"/>
                        <a:gd name="connsiteY4" fmla="*/ 277 h 1108"/>
                        <a:gd name="connsiteX5" fmla="*/ 831 w 1108"/>
                        <a:gd name="connsiteY5" fmla="*/ 554 h 1108"/>
                        <a:gd name="connsiteX6" fmla="*/ 1109 w 1108"/>
                        <a:gd name="connsiteY6" fmla="*/ 554 h 1108"/>
                        <a:gd name="connsiteX7" fmla="*/ 831 w 1108"/>
                        <a:gd name="connsiteY7" fmla="*/ 831 h 1108"/>
                        <a:gd name="connsiteX8" fmla="*/ 831 w 1108"/>
                        <a:gd name="connsiteY8" fmla="*/ 831 h 1108"/>
                        <a:gd name="connsiteX9" fmla="*/ 831 w 1108"/>
                        <a:gd name="connsiteY9" fmla="*/ 831 h 1108"/>
                        <a:gd name="connsiteX10" fmla="*/ 831 w 1108"/>
                        <a:gd name="connsiteY10" fmla="*/ 831 h 1108"/>
                        <a:gd name="connsiteX11" fmla="*/ 831 w 1108"/>
                        <a:gd name="connsiteY11" fmla="*/ 1108 h 1108"/>
                        <a:gd name="connsiteX12" fmla="*/ 554 w 1108"/>
                        <a:gd name="connsiteY12" fmla="*/ 1108 h 1108"/>
                        <a:gd name="connsiteX13" fmla="*/ 554 w 1108"/>
                        <a:gd name="connsiteY13" fmla="*/ 1108 h 1108"/>
                        <a:gd name="connsiteX14" fmla="*/ 554 w 1108"/>
                        <a:gd name="connsiteY14" fmla="*/ 1108 h 1108"/>
                        <a:gd name="connsiteX15" fmla="*/ 277 w 1108"/>
                        <a:gd name="connsiteY15" fmla="*/ 1108 h 1108"/>
                        <a:gd name="connsiteX16" fmla="*/ 277 w 1108"/>
                        <a:gd name="connsiteY16" fmla="*/ 1108 h 1108"/>
                        <a:gd name="connsiteX17" fmla="*/ 277 w 1108"/>
                        <a:gd name="connsiteY17" fmla="*/ 1108 h 1108"/>
                        <a:gd name="connsiteX18" fmla="*/ 277 w 1108"/>
                        <a:gd name="connsiteY18" fmla="*/ 831 h 1108"/>
                        <a:gd name="connsiteX19" fmla="*/ 277 w 1108"/>
                        <a:gd name="connsiteY19" fmla="*/ 831 h 1108"/>
                        <a:gd name="connsiteX20" fmla="*/ 277 w 1108"/>
                        <a:gd name="connsiteY20" fmla="*/ 831 h 1108"/>
                        <a:gd name="connsiteX21" fmla="*/ 0 w 1108"/>
                        <a:gd name="connsiteY21" fmla="*/ 831 h 1108"/>
                        <a:gd name="connsiteX22" fmla="*/ 0 w 1108"/>
                        <a:gd name="connsiteY22" fmla="*/ 831 h 1108"/>
                        <a:gd name="connsiteX23" fmla="*/ 0 w 1108"/>
                        <a:gd name="connsiteY23" fmla="*/ 554 h 1108"/>
                        <a:gd name="connsiteX24" fmla="*/ 277 w 1108"/>
                        <a:gd name="connsiteY24" fmla="*/ 554 h 1108"/>
                        <a:gd name="connsiteX25" fmla="*/ 277 w 1108"/>
                        <a:gd name="connsiteY25" fmla="*/ 277 h 1108"/>
                        <a:gd name="connsiteX26" fmla="*/ 277 w 1108"/>
                        <a:gd name="connsiteY26" fmla="*/ 277 h 1108"/>
                        <a:gd name="connsiteX27" fmla="*/ 554 w 1108"/>
                        <a:gd name="connsiteY27" fmla="*/ 277 h 1108"/>
                        <a:gd name="connsiteX28" fmla="*/ 554 w 1108"/>
                        <a:gd name="connsiteY28" fmla="*/ 277 h 1108"/>
                        <a:gd name="connsiteX29" fmla="*/ 831 w 1108"/>
                        <a:gd name="connsiteY29" fmla="*/ 277 h 1108"/>
                        <a:gd name="connsiteX30" fmla="*/ 831 w 1108"/>
                        <a:gd name="connsiteY30" fmla="*/ 277 h 1108"/>
                        <a:gd name="connsiteX31" fmla="*/ 831 w 1108"/>
                        <a:gd name="connsiteY31" fmla="*/ 0 h 1108"/>
                        <a:gd name="connsiteX32" fmla="*/ 1109 w 1108"/>
                        <a:gd name="connsiteY32" fmla="*/ 0 h 1108"/>
                        <a:gd name="connsiteX33" fmla="*/ 1109 w 1108"/>
                        <a:gd name="connsiteY33" fmla="*/ 0 h 110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</a:cxnLst>
                      <a:rect l="l" t="t" r="r" b="b"/>
                      <a:pathLst>
                        <a:path w="1108" h="1108">
                          <a:moveTo>
                            <a:pt x="1109" y="0"/>
                          </a:moveTo>
                          <a:lnTo>
                            <a:pt x="831" y="277"/>
                          </a:lnTo>
                          <a:lnTo>
                            <a:pt x="831" y="277"/>
                          </a:lnTo>
                          <a:lnTo>
                            <a:pt x="831" y="277"/>
                          </a:lnTo>
                          <a:lnTo>
                            <a:pt x="831" y="277"/>
                          </a:lnTo>
                          <a:lnTo>
                            <a:pt x="831" y="554"/>
                          </a:lnTo>
                          <a:lnTo>
                            <a:pt x="1109" y="554"/>
                          </a:lnTo>
                          <a:lnTo>
                            <a:pt x="831" y="831"/>
                          </a:lnTo>
                          <a:lnTo>
                            <a:pt x="831" y="831"/>
                          </a:lnTo>
                          <a:lnTo>
                            <a:pt x="831" y="831"/>
                          </a:lnTo>
                          <a:lnTo>
                            <a:pt x="831" y="831"/>
                          </a:lnTo>
                          <a:lnTo>
                            <a:pt x="831" y="1108"/>
                          </a:lnTo>
                          <a:lnTo>
                            <a:pt x="554" y="1108"/>
                          </a:lnTo>
                          <a:lnTo>
                            <a:pt x="554" y="1108"/>
                          </a:lnTo>
                          <a:lnTo>
                            <a:pt x="554" y="1108"/>
                          </a:lnTo>
                          <a:lnTo>
                            <a:pt x="277" y="1108"/>
                          </a:lnTo>
                          <a:lnTo>
                            <a:pt x="277" y="1108"/>
                          </a:lnTo>
                          <a:lnTo>
                            <a:pt x="277" y="1108"/>
                          </a:lnTo>
                          <a:lnTo>
                            <a:pt x="277" y="831"/>
                          </a:lnTo>
                          <a:lnTo>
                            <a:pt x="277" y="831"/>
                          </a:lnTo>
                          <a:lnTo>
                            <a:pt x="277" y="831"/>
                          </a:lnTo>
                          <a:lnTo>
                            <a:pt x="0" y="831"/>
                          </a:lnTo>
                          <a:lnTo>
                            <a:pt x="0" y="831"/>
                          </a:lnTo>
                          <a:lnTo>
                            <a:pt x="0" y="554"/>
                          </a:lnTo>
                          <a:lnTo>
                            <a:pt x="277" y="554"/>
                          </a:lnTo>
                          <a:lnTo>
                            <a:pt x="277" y="277"/>
                          </a:lnTo>
                          <a:lnTo>
                            <a:pt x="277" y="277"/>
                          </a:lnTo>
                          <a:lnTo>
                            <a:pt x="554" y="277"/>
                          </a:lnTo>
                          <a:lnTo>
                            <a:pt x="554" y="277"/>
                          </a:lnTo>
                          <a:lnTo>
                            <a:pt x="831" y="277"/>
                          </a:lnTo>
                          <a:lnTo>
                            <a:pt x="831" y="277"/>
                          </a:lnTo>
                          <a:lnTo>
                            <a:pt x="831" y="0"/>
                          </a:lnTo>
                          <a:lnTo>
                            <a:pt x="1109" y="0"/>
                          </a:lnTo>
                          <a:lnTo>
                            <a:pt x="1109" y="0"/>
                          </a:ln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810" name="Freeform 3809">
                      <a:extLst>
                        <a:ext uri="{FF2B5EF4-FFF2-40B4-BE49-F238E27FC236}">
                          <a16:creationId xmlns:a16="http://schemas.microsoft.com/office/drawing/2014/main" id="{EDC71164-456C-1B52-21DF-FB0B7C776F9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24947" y="4151180"/>
                      <a:ext cx="17188" cy="21892"/>
                    </a:xfrm>
                    <a:custGeom>
                      <a:avLst/>
                      <a:gdLst>
                        <a:gd name="connsiteX0" fmla="*/ 17188 w 17188"/>
                        <a:gd name="connsiteY0" fmla="*/ 6651 h 21892"/>
                        <a:gd name="connsiteX1" fmla="*/ 16911 w 17188"/>
                        <a:gd name="connsiteY1" fmla="*/ 6928 h 21892"/>
                        <a:gd name="connsiteX2" fmla="*/ 16634 w 17188"/>
                        <a:gd name="connsiteY2" fmla="*/ 6928 h 21892"/>
                        <a:gd name="connsiteX3" fmla="*/ 16634 w 17188"/>
                        <a:gd name="connsiteY3" fmla="*/ 6928 h 21892"/>
                        <a:gd name="connsiteX4" fmla="*/ 16357 w 17188"/>
                        <a:gd name="connsiteY4" fmla="*/ 7205 h 21892"/>
                        <a:gd name="connsiteX5" fmla="*/ 16634 w 17188"/>
                        <a:gd name="connsiteY5" fmla="*/ 7205 h 21892"/>
                        <a:gd name="connsiteX6" fmla="*/ 16357 w 17188"/>
                        <a:gd name="connsiteY6" fmla="*/ 7482 h 21892"/>
                        <a:gd name="connsiteX7" fmla="*/ 16079 w 17188"/>
                        <a:gd name="connsiteY7" fmla="*/ 7760 h 21892"/>
                        <a:gd name="connsiteX8" fmla="*/ 16634 w 17188"/>
                        <a:gd name="connsiteY8" fmla="*/ 8037 h 21892"/>
                        <a:gd name="connsiteX9" fmla="*/ 16357 w 17188"/>
                        <a:gd name="connsiteY9" fmla="*/ 8037 h 21892"/>
                        <a:gd name="connsiteX10" fmla="*/ 16357 w 17188"/>
                        <a:gd name="connsiteY10" fmla="*/ 8314 h 21892"/>
                        <a:gd name="connsiteX11" fmla="*/ 16079 w 17188"/>
                        <a:gd name="connsiteY11" fmla="*/ 8591 h 21892"/>
                        <a:gd name="connsiteX12" fmla="*/ 16079 w 17188"/>
                        <a:gd name="connsiteY12" fmla="*/ 8868 h 21892"/>
                        <a:gd name="connsiteX13" fmla="*/ 16079 w 17188"/>
                        <a:gd name="connsiteY13" fmla="*/ 8868 h 21892"/>
                        <a:gd name="connsiteX14" fmla="*/ 16079 w 17188"/>
                        <a:gd name="connsiteY14" fmla="*/ 9145 h 21892"/>
                        <a:gd name="connsiteX15" fmla="*/ 16079 w 17188"/>
                        <a:gd name="connsiteY15" fmla="*/ 9145 h 21892"/>
                        <a:gd name="connsiteX16" fmla="*/ 16079 w 17188"/>
                        <a:gd name="connsiteY16" fmla="*/ 9145 h 21892"/>
                        <a:gd name="connsiteX17" fmla="*/ 16357 w 17188"/>
                        <a:gd name="connsiteY17" fmla="*/ 9422 h 21892"/>
                        <a:gd name="connsiteX18" fmla="*/ 16357 w 17188"/>
                        <a:gd name="connsiteY18" fmla="*/ 9422 h 21892"/>
                        <a:gd name="connsiteX19" fmla="*/ 16357 w 17188"/>
                        <a:gd name="connsiteY19" fmla="*/ 9699 h 21892"/>
                        <a:gd name="connsiteX20" fmla="*/ 16079 w 17188"/>
                        <a:gd name="connsiteY20" fmla="*/ 9699 h 21892"/>
                        <a:gd name="connsiteX21" fmla="*/ 16079 w 17188"/>
                        <a:gd name="connsiteY21" fmla="*/ 9976 h 21892"/>
                        <a:gd name="connsiteX22" fmla="*/ 16079 w 17188"/>
                        <a:gd name="connsiteY22" fmla="*/ 9976 h 21892"/>
                        <a:gd name="connsiteX23" fmla="*/ 16079 w 17188"/>
                        <a:gd name="connsiteY23" fmla="*/ 10254 h 21892"/>
                        <a:gd name="connsiteX24" fmla="*/ 16079 w 17188"/>
                        <a:gd name="connsiteY24" fmla="*/ 9976 h 21892"/>
                        <a:gd name="connsiteX25" fmla="*/ 15802 w 17188"/>
                        <a:gd name="connsiteY25" fmla="*/ 10254 h 21892"/>
                        <a:gd name="connsiteX26" fmla="*/ 15248 w 17188"/>
                        <a:gd name="connsiteY26" fmla="*/ 10808 h 21892"/>
                        <a:gd name="connsiteX27" fmla="*/ 14970 w 17188"/>
                        <a:gd name="connsiteY27" fmla="*/ 11085 h 21892"/>
                        <a:gd name="connsiteX28" fmla="*/ 15248 w 17188"/>
                        <a:gd name="connsiteY28" fmla="*/ 11085 h 21892"/>
                        <a:gd name="connsiteX29" fmla="*/ 15248 w 17188"/>
                        <a:gd name="connsiteY29" fmla="*/ 11085 h 21892"/>
                        <a:gd name="connsiteX30" fmla="*/ 15248 w 17188"/>
                        <a:gd name="connsiteY30" fmla="*/ 11085 h 21892"/>
                        <a:gd name="connsiteX31" fmla="*/ 14970 w 17188"/>
                        <a:gd name="connsiteY31" fmla="*/ 11085 h 21892"/>
                        <a:gd name="connsiteX32" fmla="*/ 14970 w 17188"/>
                        <a:gd name="connsiteY32" fmla="*/ 11362 h 21892"/>
                        <a:gd name="connsiteX33" fmla="*/ 14970 w 17188"/>
                        <a:gd name="connsiteY33" fmla="*/ 11639 h 21892"/>
                        <a:gd name="connsiteX34" fmla="*/ 14693 w 17188"/>
                        <a:gd name="connsiteY34" fmla="*/ 11639 h 21892"/>
                        <a:gd name="connsiteX35" fmla="*/ 14693 w 17188"/>
                        <a:gd name="connsiteY35" fmla="*/ 11639 h 21892"/>
                        <a:gd name="connsiteX36" fmla="*/ 14416 w 17188"/>
                        <a:gd name="connsiteY36" fmla="*/ 11916 h 21892"/>
                        <a:gd name="connsiteX37" fmla="*/ 14139 w 17188"/>
                        <a:gd name="connsiteY37" fmla="*/ 11916 h 21892"/>
                        <a:gd name="connsiteX38" fmla="*/ 13862 w 17188"/>
                        <a:gd name="connsiteY38" fmla="*/ 11916 h 21892"/>
                        <a:gd name="connsiteX39" fmla="*/ 13862 w 17188"/>
                        <a:gd name="connsiteY39" fmla="*/ 11916 h 21892"/>
                        <a:gd name="connsiteX40" fmla="*/ 13584 w 17188"/>
                        <a:gd name="connsiteY40" fmla="*/ 12193 h 21892"/>
                        <a:gd name="connsiteX41" fmla="*/ 13584 w 17188"/>
                        <a:gd name="connsiteY41" fmla="*/ 12470 h 21892"/>
                        <a:gd name="connsiteX42" fmla="*/ 13584 w 17188"/>
                        <a:gd name="connsiteY42" fmla="*/ 12470 h 21892"/>
                        <a:gd name="connsiteX43" fmla="*/ 13584 w 17188"/>
                        <a:gd name="connsiteY43" fmla="*/ 12748 h 21892"/>
                        <a:gd name="connsiteX44" fmla="*/ 13584 w 17188"/>
                        <a:gd name="connsiteY44" fmla="*/ 12748 h 21892"/>
                        <a:gd name="connsiteX45" fmla="*/ 13584 w 17188"/>
                        <a:gd name="connsiteY45" fmla="*/ 12748 h 21892"/>
                        <a:gd name="connsiteX46" fmla="*/ 13307 w 17188"/>
                        <a:gd name="connsiteY46" fmla="*/ 12748 h 21892"/>
                        <a:gd name="connsiteX47" fmla="*/ 13307 w 17188"/>
                        <a:gd name="connsiteY47" fmla="*/ 13025 h 21892"/>
                        <a:gd name="connsiteX48" fmla="*/ 13030 w 17188"/>
                        <a:gd name="connsiteY48" fmla="*/ 13025 h 21892"/>
                        <a:gd name="connsiteX49" fmla="*/ 13030 w 17188"/>
                        <a:gd name="connsiteY49" fmla="*/ 13025 h 21892"/>
                        <a:gd name="connsiteX50" fmla="*/ 12753 w 17188"/>
                        <a:gd name="connsiteY50" fmla="*/ 13302 h 21892"/>
                        <a:gd name="connsiteX51" fmla="*/ 13030 w 17188"/>
                        <a:gd name="connsiteY51" fmla="*/ 13302 h 21892"/>
                        <a:gd name="connsiteX52" fmla="*/ 13030 w 17188"/>
                        <a:gd name="connsiteY52" fmla="*/ 13579 h 21892"/>
                        <a:gd name="connsiteX53" fmla="*/ 12476 w 17188"/>
                        <a:gd name="connsiteY53" fmla="*/ 13579 h 21892"/>
                        <a:gd name="connsiteX54" fmla="*/ 12476 w 17188"/>
                        <a:gd name="connsiteY54" fmla="*/ 13579 h 21892"/>
                        <a:gd name="connsiteX55" fmla="*/ 12476 w 17188"/>
                        <a:gd name="connsiteY55" fmla="*/ 13856 h 21892"/>
                        <a:gd name="connsiteX56" fmla="*/ 12476 w 17188"/>
                        <a:gd name="connsiteY56" fmla="*/ 14133 h 21892"/>
                        <a:gd name="connsiteX57" fmla="*/ 12476 w 17188"/>
                        <a:gd name="connsiteY57" fmla="*/ 14133 h 21892"/>
                        <a:gd name="connsiteX58" fmla="*/ 12198 w 17188"/>
                        <a:gd name="connsiteY58" fmla="*/ 14133 h 21892"/>
                        <a:gd name="connsiteX59" fmla="*/ 11921 w 17188"/>
                        <a:gd name="connsiteY59" fmla="*/ 14133 h 21892"/>
                        <a:gd name="connsiteX60" fmla="*/ 11921 w 17188"/>
                        <a:gd name="connsiteY60" fmla="*/ 14133 h 21892"/>
                        <a:gd name="connsiteX61" fmla="*/ 12198 w 17188"/>
                        <a:gd name="connsiteY61" fmla="*/ 14411 h 21892"/>
                        <a:gd name="connsiteX62" fmla="*/ 11921 w 17188"/>
                        <a:gd name="connsiteY62" fmla="*/ 14411 h 21892"/>
                        <a:gd name="connsiteX63" fmla="*/ 11921 w 17188"/>
                        <a:gd name="connsiteY63" fmla="*/ 14965 h 21892"/>
                        <a:gd name="connsiteX64" fmla="*/ 11921 w 17188"/>
                        <a:gd name="connsiteY64" fmla="*/ 14965 h 21892"/>
                        <a:gd name="connsiteX65" fmla="*/ 11089 w 17188"/>
                        <a:gd name="connsiteY65" fmla="*/ 15519 h 21892"/>
                        <a:gd name="connsiteX66" fmla="*/ 10812 w 17188"/>
                        <a:gd name="connsiteY66" fmla="*/ 15519 h 21892"/>
                        <a:gd name="connsiteX67" fmla="*/ 11089 w 17188"/>
                        <a:gd name="connsiteY67" fmla="*/ 15519 h 21892"/>
                        <a:gd name="connsiteX68" fmla="*/ 11089 w 17188"/>
                        <a:gd name="connsiteY68" fmla="*/ 15796 h 21892"/>
                        <a:gd name="connsiteX69" fmla="*/ 10535 w 17188"/>
                        <a:gd name="connsiteY69" fmla="*/ 15796 h 21892"/>
                        <a:gd name="connsiteX70" fmla="*/ 10535 w 17188"/>
                        <a:gd name="connsiteY70" fmla="*/ 16073 h 21892"/>
                        <a:gd name="connsiteX71" fmla="*/ 10812 w 17188"/>
                        <a:gd name="connsiteY71" fmla="*/ 16350 h 21892"/>
                        <a:gd name="connsiteX72" fmla="*/ 10812 w 17188"/>
                        <a:gd name="connsiteY72" fmla="*/ 16627 h 21892"/>
                        <a:gd name="connsiteX73" fmla="*/ 10812 w 17188"/>
                        <a:gd name="connsiteY73" fmla="*/ 16627 h 21892"/>
                        <a:gd name="connsiteX74" fmla="*/ 10812 w 17188"/>
                        <a:gd name="connsiteY74" fmla="*/ 16904 h 21892"/>
                        <a:gd name="connsiteX75" fmla="*/ 10812 w 17188"/>
                        <a:gd name="connsiteY75" fmla="*/ 16904 h 21892"/>
                        <a:gd name="connsiteX76" fmla="*/ 10258 w 17188"/>
                        <a:gd name="connsiteY76" fmla="*/ 17182 h 21892"/>
                        <a:gd name="connsiteX77" fmla="*/ 9980 w 17188"/>
                        <a:gd name="connsiteY77" fmla="*/ 17459 h 21892"/>
                        <a:gd name="connsiteX78" fmla="*/ 9980 w 17188"/>
                        <a:gd name="connsiteY78" fmla="*/ 17459 h 21892"/>
                        <a:gd name="connsiteX79" fmla="*/ 9426 w 17188"/>
                        <a:gd name="connsiteY79" fmla="*/ 17459 h 21892"/>
                        <a:gd name="connsiteX80" fmla="*/ 9426 w 17188"/>
                        <a:gd name="connsiteY80" fmla="*/ 17459 h 21892"/>
                        <a:gd name="connsiteX81" fmla="*/ 9149 w 17188"/>
                        <a:gd name="connsiteY81" fmla="*/ 17459 h 21892"/>
                        <a:gd name="connsiteX82" fmla="*/ 9149 w 17188"/>
                        <a:gd name="connsiteY82" fmla="*/ 17736 h 21892"/>
                        <a:gd name="connsiteX83" fmla="*/ 8871 w 17188"/>
                        <a:gd name="connsiteY83" fmla="*/ 17736 h 21892"/>
                        <a:gd name="connsiteX84" fmla="*/ 8594 w 17188"/>
                        <a:gd name="connsiteY84" fmla="*/ 18290 h 21892"/>
                        <a:gd name="connsiteX85" fmla="*/ 8317 w 17188"/>
                        <a:gd name="connsiteY85" fmla="*/ 18290 h 21892"/>
                        <a:gd name="connsiteX86" fmla="*/ 8594 w 17188"/>
                        <a:gd name="connsiteY86" fmla="*/ 18567 h 21892"/>
                        <a:gd name="connsiteX87" fmla="*/ 8040 w 17188"/>
                        <a:gd name="connsiteY87" fmla="*/ 18290 h 21892"/>
                        <a:gd name="connsiteX88" fmla="*/ 7762 w 17188"/>
                        <a:gd name="connsiteY88" fmla="*/ 18567 h 21892"/>
                        <a:gd name="connsiteX89" fmla="*/ 7762 w 17188"/>
                        <a:gd name="connsiteY89" fmla="*/ 18844 h 21892"/>
                        <a:gd name="connsiteX90" fmla="*/ 7208 w 17188"/>
                        <a:gd name="connsiteY90" fmla="*/ 18567 h 21892"/>
                        <a:gd name="connsiteX91" fmla="*/ 7208 w 17188"/>
                        <a:gd name="connsiteY91" fmla="*/ 18844 h 21892"/>
                        <a:gd name="connsiteX92" fmla="*/ 7208 w 17188"/>
                        <a:gd name="connsiteY92" fmla="*/ 18567 h 21892"/>
                        <a:gd name="connsiteX93" fmla="*/ 6931 w 17188"/>
                        <a:gd name="connsiteY93" fmla="*/ 18290 h 21892"/>
                        <a:gd name="connsiteX94" fmla="*/ 6653 w 17188"/>
                        <a:gd name="connsiteY94" fmla="*/ 18290 h 21892"/>
                        <a:gd name="connsiteX95" fmla="*/ 6653 w 17188"/>
                        <a:gd name="connsiteY95" fmla="*/ 18290 h 21892"/>
                        <a:gd name="connsiteX96" fmla="*/ 6099 w 17188"/>
                        <a:gd name="connsiteY96" fmla="*/ 18290 h 21892"/>
                        <a:gd name="connsiteX97" fmla="*/ 6099 w 17188"/>
                        <a:gd name="connsiteY97" fmla="*/ 18567 h 21892"/>
                        <a:gd name="connsiteX98" fmla="*/ 5822 w 17188"/>
                        <a:gd name="connsiteY98" fmla="*/ 18844 h 21892"/>
                        <a:gd name="connsiteX99" fmla="*/ 5822 w 17188"/>
                        <a:gd name="connsiteY99" fmla="*/ 19399 h 21892"/>
                        <a:gd name="connsiteX100" fmla="*/ 5822 w 17188"/>
                        <a:gd name="connsiteY100" fmla="*/ 19399 h 21892"/>
                        <a:gd name="connsiteX101" fmla="*/ 5822 w 17188"/>
                        <a:gd name="connsiteY101" fmla="*/ 19676 h 21892"/>
                        <a:gd name="connsiteX102" fmla="*/ 5822 w 17188"/>
                        <a:gd name="connsiteY102" fmla="*/ 19953 h 21892"/>
                        <a:gd name="connsiteX103" fmla="*/ 5822 w 17188"/>
                        <a:gd name="connsiteY103" fmla="*/ 19953 h 21892"/>
                        <a:gd name="connsiteX104" fmla="*/ 5822 w 17188"/>
                        <a:gd name="connsiteY104" fmla="*/ 20230 h 21892"/>
                        <a:gd name="connsiteX105" fmla="*/ 5545 w 17188"/>
                        <a:gd name="connsiteY105" fmla="*/ 20230 h 21892"/>
                        <a:gd name="connsiteX106" fmla="*/ 5267 w 17188"/>
                        <a:gd name="connsiteY106" fmla="*/ 21061 h 21892"/>
                        <a:gd name="connsiteX107" fmla="*/ 5267 w 17188"/>
                        <a:gd name="connsiteY107" fmla="*/ 21061 h 21892"/>
                        <a:gd name="connsiteX108" fmla="*/ 4990 w 17188"/>
                        <a:gd name="connsiteY108" fmla="*/ 21061 h 21892"/>
                        <a:gd name="connsiteX109" fmla="*/ 4713 w 17188"/>
                        <a:gd name="connsiteY109" fmla="*/ 21061 h 21892"/>
                        <a:gd name="connsiteX110" fmla="*/ 4713 w 17188"/>
                        <a:gd name="connsiteY110" fmla="*/ 20784 h 21892"/>
                        <a:gd name="connsiteX111" fmla="*/ 4436 w 17188"/>
                        <a:gd name="connsiteY111" fmla="*/ 20507 h 21892"/>
                        <a:gd name="connsiteX112" fmla="*/ 4159 w 17188"/>
                        <a:gd name="connsiteY112" fmla="*/ 20507 h 21892"/>
                        <a:gd name="connsiteX113" fmla="*/ 4159 w 17188"/>
                        <a:gd name="connsiteY113" fmla="*/ 20784 h 21892"/>
                        <a:gd name="connsiteX114" fmla="*/ 4159 w 17188"/>
                        <a:gd name="connsiteY114" fmla="*/ 21061 h 21892"/>
                        <a:gd name="connsiteX115" fmla="*/ 4159 w 17188"/>
                        <a:gd name="connsiteY115" fmla="*/ 21339 h 21892"/>
                        <a:gd name="connsiteX116" fmla="*/ 4159 w 17188"/>
                        <a:gd name="connsiteY116" fmla="*/ 21339 h 21892"/>
                        <a:gd name="connsiteX117" fmla="*/ 4159 w 17188"/>
                        <a:gd name="connsiteY117" fmla="*/ 21339 h 21892"/>
                        <a:gd name="connsiteX118" fmla="*/ 3881 w 17188"/>
                        <a:gd name="connsiteY118" fmla="*/ 21616 h 21892"/>
                        <a:gd name="connsiteX119" fmla="*/ 3327 w 17188"/>
                        <a:gd name="connsiteY119" fmla="*/ 21616 h 21892"/>
                        <a:gd name="connsiteX120" fmla="*/ 3050 w 17188"/>
                        <a:gd name="connsiteY120" fmla="*/ 21893 h 21892"/>
                        <a:gd name="connsiteX121" fmla="*/ 2772 w 17188"/>
                        <a:gd name="connsiteY121" fmla="*/ 21616 h 21892"/>
                        <a:gd name="connsiteX122" fmla="*/ 2772 w 17188"/>
                        <a:gd name="connsiteY122" fmla="*/ 21339 h 21892"/>
                        <a:gd name="connsiteX123" fmla="*/ 2772 w 17188"/>
                        <a:gd name="connsiteY123" fmla="*/ 21339 h 21892"/>
                        <a:gd name="connsiteX124" fmla="*/ 2772 w 17188"/>
                        <a:gd name="connsiteY124" fmla="*/ 20784 h 21892"/>
                        <a:gd name="connsiteX125" fmla="*/ 2772 w 17188"/>
                        <a:gd name="connsiteY125" fmla="*/ 20784 h 21892"/>
                        <a:gd name="connsiteX126" fmla="*/ 2772 w 17188"/>
                        <a:gd name="connsiteY126" fmla="*/ 20507 h 21892"/>
                        <a:gd name="connsiteX127" fmla="*/ 2495 w 17188"/>
                        <a:gd name="connsiteY127" fmla="*/ 20230 h 21892"/>
                        <a:gd name="connsiteX128" fmla="*/ 2495 w 17188"/>
                        <a:gd name="connsiteY128" fmla="*/ 19953 h 21892"/>
                        <a:gd name="connsiteX129" fmla="*/ 3050 w 17188"/>
                        <a:gd name="connsiteY129" fmla="*/ 20230 h 21892"/>
                        <a:gd name="connsiteX130" fmla="*/ 3050 w 17188"/>
                        <a:gd name="connsiteY130" fmla="*/ 19953 h 21892"/>
                        <a:gd name="connsiteX131" fmla="*/ 3050 w 17188"/>
                        <a:gd name="connsiteY131" fmla="*/ 19676 h 21892"/>
                        <a:gd name="connsiteX132" fmla="*/ 3050 w 17188"/>
                        <a:gd name="connsiteY132" fmla="*/ 19399 h 21892"/>
                        <a:gd name="connsiteX133" fmla="*/ 3050 w 17188"/>
                        <a:gd name="connsiteY133" fmla="*/ 19121 h 21892"/>
                        <a:gd name="connsiteX134" fmla="*/ 3050 w 17188"/>
                        <a:gd name="connsiteY134" fmla="*/ 19121 h 21892"/>
                        <a:gd name="connsiteX135" fmla="*/ 3050 w 17188"/>
                        <a:gd name="connsiteY135" fmla="*/ 18844 h 21892"/>
                        <a:gd name="connsiteX136" fmla="*/ 3050 w 17188"/>
                        <a:gd name="connsiteY136" fmla="*/ 18844 h 21892"/>
                        <a:gd name="connsiteX137" fmla="*/ 3327 w 17188"/>
                        <a:gd name="connsiteY137" fmla="*/ 18567 h 21892"/>
                        <a:gd name="connsiteX138" fmla="*/ 3050 w 17188"/>
                        <a:gd name="connsiteY138" fmla="*/ 18290 h 21892"/>
                        <a:gd name="connsiteX139" fmla="*/ 3050 w 17188"/>
                        <a:gd name="connsiteY139" fmla="*/ 18290 h 21892"/>
                        <a:gd name="connsiteX140" fmla="*/ 3050 w 17188"/>
                        <a:gd name="connsiteY140" fmla="*/ 18013 h 21892"/>
                        <a:gd name="connsiteX141" fmla="*/ 3050 w 17188"/>
                        <a:gd name="connsiteY141" fmla="*/ 17459 h 21892"/>
                        <a:gd name="connsiteX142" fmla="*/ 2772 w 17188"/>
                        <a:gd name="connsiteY142" fmla="*/ 16904 h 21892"/>
                        <a:gd name="connsiteX143" fmla="*/ 2218 w 17188"/>
                        <a:gd name="connsiteY143" fmla="*/ 17182 h 21892"/>
                        <a:gd name="connsiteX144" fmla="*/ 1941 w 17188"/>
                        <a:gd name="connsiteY144" fmla="*/ 16627 h 21892"/>
                        <a:gd name="connsiteX145" fmla="*/ 1663 w 17188"/>
                        <a:gd name="connsiteY145" fmla="*/ 16904 h 21892"/>
                        <a:gd name="connsiteX146" fmla="*/ 1663 w 17188"/>
                        <a:gd name="connsiteY146" fmla="*/ 16627 h 21892"/>
                        <a:gd name="connsiteX147" fmla="*/ 1941 w 17188"/>
                        <a:gd name="connsiteY147" fmla="*/ 16350 h 21892"/>
                        <a:gd name="connsiteX148" fmla="*/ 1941 w 17188"/>
                        <a:gd name="connsiteY148" fmla="*/ 16350 h 21892"/>
                        <a:gd name="connsiteX149" fmla="*/ 1941 w 17188"/>
                        <a:gd name="connsiteY149" fmla="*/ 16073 h 21892"/>
                        <a:gd name="connsiteX150" fmla="*/ 1941 w 17188"/>
                        <a:gd name="connsiteY150" fmla="*/ 16073 h 21892"/>
                        <a:gd name="connsiteX151" fmla="*/ 1663 w 17188"/>
                        <a:gd name="connsiteY151" fmla="*/ 15796 h 21892"/>
                        <a:gd name="connsiteX152" fmla="*/ 1386 w 17188"/>
                        <a:gd name="connsiteY152" fmla="*/ 15796 h 21892"/>
                        <a:gd name="connsiteX153" fmla="*/ 1386 w 17188"/>
                        <a:gd name="connsiteY153" fmla="*/ 15519 h 21892"/>
                        <a:gd name="connsiteX154" fmla="*/ 1386 w 17188"/>
                        <a:gd name="connsiteY154" fmla="*/ 15519 h 21892"/>
                        <a:gd name="connsiteX155" fmla="*/ 1386 w 17188"/>
                        <a:gd name="connsiteY155" fmla="*/ 15242 h 21892"/>
                        <a:gd name="connsiteX156" fmla="*/ 1386 w 17188"/>
                        <a:gd name="connsiteY156" fmla="*/ 15242 h 21892"/>
                        <a:gd name="connsiteX157" fmla="*/ 1386 w 17188"/>
                        <a:gd name="connsiteY157" fmla="*/ 14965 h 21892"/>
                        <a:gd name="connsiteX158" fmla="*/ 1109 w 17188"/>
                        <a:gd name="connsiteY158" fmla="*/ 14965 h 21892"/>
                        <a:gd name="connsiteX159" fmla="*/ 831 w 17188"/>
                        <a:gd name="connsiteY159" fmla="*/ 14688 h 21892"/>
                        <a:gd name="connsiteX160" fmla="*/ 1109 w 17188"/>
                        <a:gd name="connsiteY160" fmla="*/ 14411 h 21892"/>
                        <a:gd name="connsiteX161" fmla="*/ 1109 w 17188"/>
                        <a:gd name="connsiteY161" fmla="*/ 13302 h 21892"/>
                        <a:gd name="connsiteX162" fmla="*/ 831 w 17188"/>
                        <a:gd name="connsiteY162" fmla="*/ 13025 h 21892"/>
                        <a:gd name="connsiteX163" fmla="*/ 554 w 17188"/>
                        <a:gd name="connsiteY163" fmla="*/ 12193 h 21892"/>
                        <a:gd name="connsiteX164" fmla="*/ 554 w 17188"/>
                        <a:gd name="connsiteY164" fmla="*/ 12193 h 21892"/>
                        <a:gd name="connsiteX165" fmla="*/ 277 w 17188"/>
                        <a:gd name="connsiteY165" fmla="*/ 11916 h 21892"/>
                        <a:gd name="connsiteX166" fmla="*/ 277 w 17188"/>
                        <a:gd name="connsiteY166" fmla="*/ 11916 h 21892"/>
                        <a:gd name="connsiteX167" fmla="*/ 277 w 17188"/>
                        <a:gd name="connsiteY167" fmla="*/ 11639 h 21892"/>
                        <a:gd name="connsiteX168" fmla="*/ 277 w 17188"/>
                        <a:gd name="connsiteY168" fmla="*/ 10808 h 21892"/>
                        <a:gd name="connsiteX169" fmla="*/ 277 w 17188"/>
                        <a:gd name="connsiteY169" fmla="*/ 10531 h 21892"/>
                        <a:gd name="connsiteX170" fmla="*/ 0 w 17188"/>
                        <a:gd name="connsiteY170" fmla="*/ 10254 h 21892"/>
                        <a:gd name="connsiteX171" fmla="*/ 277 w 17188"/>
                        <a:gd name="connsiteY171" fmla="*/ 10254 h 21892"/>
                        <a:gd name="connsiteX172" fmla="*/ 0 w 17188"/>
                        <a:gd name="connsiteY172" fmla="*/ 9976 h 21892"/>
                        <a:gd name="connsiteX173" fmla="*/ 277 w 17188"/>
                        <a:gd name="connsiteY173" fmla="*/ 9976 h 21892"/>
                        <a:gd name="connsiteX174" fmla="*/ 0 w 17188"/>
                        <a:gd name="connsiteY174" fmla="*/ 9422 h 21892"/>
                        <a:gd name="connsiteX175" fmla="*/ 0 w 17188"/>
                        <a:gd name="connsiteY175" fmla="*/ 9422 h 21892"/>
                        <a:gd name="connsiteX176" fmla="*/ 554 w 17188"/>
                        <a:gd name="connsiteY176" fmla="*/ 8037 h 21892"/>
                        <a:gd name="connsiteX177" fmla="*/ 831 w 17188"/>
                        <a:gd name="connsiteY177" fmla="*/ 7760 h 21892"/>
                        <a:gd name="connsiteX178" fmla="*/ 1109 w 17188"/>
                        <a:gd name="connsiteY178" fmla="*/ 7760 h 21892"/>
                        <a:gd name="connsiteX179" fmla="*/ 1663 w 17188"/>
                        <a:gd name="connsiteY179" fmla="*/ 5265 h 21892"/>
                        <a:gd name="connsiteX180" fmla="*/ 2495 w 17188"/>
                        <a:gd name="connsiteY180" fmla="*/ 4988 h 21892"/>
                        <a:gd name="connsiteX181" fmla="*/ 3050 w 17188"/>
                        <a:gd name="connsiteY181" fmla="*/ 4434 h 21892"/>
                        <a:gd name="connsiteX182" fmla="*/ 3604 w 17188"/>
                        <a:gd name="connsiteY182" fmla="*/ 4434 h 21892"/>
                        <a:gd name="connsiteX183" fmla="*/ 3881 w 17188"/>
                        <a:gd name="connsiteY183" fmla="*/ 3603 h 21892"/>
                        <a:gd name="connsiteX184" fmla="*/ 4436 w 17188"/>
                        <a:gd name="connsiteY184" fmla="*/ 3326 h 21892"/>
                        <a:gd name="connsiteX185" fmla="*/ 4713 w 17188"/>
                        <a:gd name="connsiteY185" fmla="*/ 2771 h 21892"/>
                        <a:gd name="connsiteX186" fmla="*/ 5822 w 17188"/>
                        <a:gd name="connsiteY186" fmla="*/ 2771 h 21892"/>
                        <a:gd name="connsiteX187" fmla="*/ 8594 w 17188"/>
                        <a:gd name="connsiteY187" fmla="*/ 554 h 21892"/>
                        <a:gd name="connsiteX188" fmla="*/ 8594 w 17188"/>
                        <a:gd name="connsiteY188" fmla="*/ 277 h 21892"/>
                        <a:gd name="connsiteX189" fmla="*/ 8594 w 17188"/>
                        <a:gd name="connsiteY189" fmla="*/ 277 h 21892"/>
                        <a:gd name="connsiteX190" fmla="*/ 8871 w 17188"/>
                        <a:gd name="connsiteY190" fmla="*/ 277 h 21892"/>
                        <a:gd name="connsiteX191" fmla="*/ 9149 w 17188"/>
                        <a:gd name="connsiteY191" fmla="*/ 277 h 21892"/>
                        <a:gd name="connsiteX192" fmla="*/ 9426 w 17188"/>
                        <a:gd name="connsiteY192" fmla="*/ 0 h 21892"/>
                        <a:gd name="connsiteX193" fmla="*/ 10258 w 17188"/>
                        <a:gd name="connsiteY193" fmla="*/ 277 h 21892"/>
                        <a:gd name="connsiteX194" fmla="*/ 10812 w 17188"/>
                        <a:gd name="connsiteY194" fmla="*/ 0 h 21892"/>
                        <a:gd name="connsiteX195" fmla="*/ 11089 w 17188"/>
                        <a:gd name="connsiteY195" fmla="*/ 0 h 21892"/>
                        <a:gd name="connsiteX196" fmla="*/ 11367 w 17188"/>
                        <a:gd name="connsiteY196" fmla="*/ 0 h 21892"/>
                        <a:gd name="connsiteX197" fmla="*/ 13030 w 17188"/>
                        <a:gd name="connsiteY197" fmla="*/ 554 h 21892"/>
                        <a:gd name="connsiteX198" fmla="*/ 13307 w 17188"/>
                        <a:gd name="connsiteY198" fmla="*/ 1109 h 21892"/>
                        <a:gd name="connsiteX199" fmla="*/ 14139 w 17188"/>
                        <a:gd name="connsiteY199" fmla="*/ 1663 h 21892"/>
                        <a:gd name="connsiteX200" fmla="*/ 14416 w 17188"/>
                        <a:gd name="connsiteY200" fmla="*/ 1663 h 21892"/>
                        <a:gd name="connsiteX201" fmla="*/ 14416 w 17188"/>
                        <a:gd name="connsiteY201" fmla="*/ 1663 h 21892"/>
                        <a:gd name="connsiteX202" fmla="*/ 14693 w 17188"/>
                        <a:gd name="connsiteY202" fmla="*/ 1663 h 21892"/>
                        <a:gd name="connsiteX203" fmla="*/ 14693 w 17188"/>
                        <a:gd name="connsiteY203" fmla="*/ 1940 h 21892"/>
                        <a:gd name="connsiteX204" fmla="*/ 14416 w 17188"/>
                        <a:gd name="connsiteY204" fmla="*/ 2217 h 21892"/>
                        <a:gd name="connsiteX205" fmla="*/ 14416 w 17188"/>
                        <a:gd name="connsiteY205" fmla="*/ 2771 h 21892"/>
                        <a:gd name="connsiteX206" fmla="*/ 14693 w 17188"/>
                        <a:gd name="connsiteY206" fmla="*/ 2771 h 21892"/>
                        <a:gd name="connsiteX207" fmla="*/ 14970 w 17188"/>
                        <a:gd name="connsiteY207" fmla="*/ 2771 h 21892"/>
                        <a:gd name="connsiteX208" fmla="*/ 14970 w 17188"/>
                        <a:gd name="connsiteY208" fmla="*/ 3048 h 21892"/>
                        <a:gd name="connsiteX209" fmla="*/ 14970 w 17188"/>
                        <a:gd name="connsiteY209" fmla="*/ 3603 h 21892"/>
                        <a:gd name="connsiteX210" fmla="*/ 15248 w 17188"/>
                        <a:gd name="connsiteY210" fmla="*/ 3880 h 21892"/>
                        <a:gd name="connsiteX211" fmla="*/ 15248 w 17188"/>
                        <a:gd name="connsiteY211" fmla="*/ 3880 h 21892"/>
                        <a:gd name="connsiteX212" fmla="*/ 15248 w 17188"/>
                        <a:gd name="connsiteY212" fmla="*/ 3603 h 21892"/>
                        <a:gd name="connsiteX213" fmla="*/ 15525 w 17188"/>
                        <a:gd name="connsiteY213" fmla="*/ 3880 h 21892"/>
                        <a:gd name="connsiteX214" fmla="*/ 15525 w 17188"/>
                        <a:gd name="connsiteY214" fmla="*/ 3880 h 21892"/>
                        <a:gd name="connsiteX215" fmla="*/ 15802 w 17188"/>
                        <a:gd name="connsiteY215" fmla="*/ 3603 h 21892"/>
                        <a:gd name="connsiteX216" fmla="*/ 15802 w 17188"/>
                        <a:gd name="connsiteY216" fmla="*/ 3603 h 21892"/>
                        <a:gd name="connsiteX217" fmla="*/ 15802 w 17188"/>
                        <a:gd name="connsiteY217" fmla="*/ 3880 h 21892"/>
                        <a:gd name="connsiteX218" fmla="*/ 15802 w 17188"/>
                        <a:gd name="connsiteY218" fmla="*/ 4157 h 21892"/>
                        <a:gd name="connsiteX219" fmla="*/ 16079 w 17188"/>
                        <a:gd name="connsiteY219" fmla="*/ 4434 h 21892"/>
                        <a:gd name="connsiteX220" fmla="*/ 16079 w 17188"/>
                        <a:gd name="connsiteY220" fmla="*/ 4434 h 21892"/>
                        <a:gd name="connsiteX221" fmla="*/ 15802 w 17188"/>
                        <a:gd name="connsiteY221" fmla="*/ 4988 h 21892"/>
                        <a:gd name="connsiteX222" fmla="*/ 16079 w 17188"/>
                        <a:gd name="connsiteY222" fmla="*/ 5265 h 21892"/>
                        <a:gd name="connsiteX223" fmla="*/ 16357 w 17188"/>
                        <a:gd name="connsiteY223" fmla="*/ 5265 h 21892"/>
                        <a:gd name="connsiteX224" fmla="*/ 16357 w 17188"/>
                        <a:gd name="connsiteY224" fmla="*/ 6097 h 21892"/>
                        <a:gd name="connsiteX225" fmla="*/ 16911 w 17188"/>
                        <a:gd name="connsiteY225" fmla="*/ 6374 h 21892"/>
                        <a:gd name="connsiteX226" fmla="*/ 17188 w 17188"/>
                        <a:gd name="connsiteY226" fmla="*/ 6651 h 21892"/>
                        <a:gd name="connsiteX227" fmla="*/ 17188 w 17188"/>
                        <a:gd name="connsiteY227" fmla="*/ 6651 h 2189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  <a:cxn ang="0">
                          <a:pos x="connsiteX48" y="connsiteY48"/>
                        </a:cxn>
                        <a:cxn ang="0">
                          <a:pos x="connsiteX49" y="connsiteY49"/>
                        </a:cxn>
                        <a:cxn ang="0">
                          <a:pos x="connsiteX50" y="connsiteY50"/>
                        </a:cxn>
                        <a:cxn ang="0">
                          <a:pos x="connsiteX51" y="connsiteY51"/>
                        </a:cxn>
                        <a:cxn ang="0">
                          <a:pos x="connsiteX52" y="connsiteY52"/>
                        </a:cxn>
                        <a:cxn ang="0">
                          <a:pos x="connsiteX53" y="connsiteY53"/>
                        </a:cxn>
                        <a:cxn ang="0">
                          <a:pos x="connsiteX54" y="connsiteY54"/>
                        </a:cxn>
                        <a:cxn ang="0">
                          <a:pos x="connsiteX55" y="connsiteY55"/>
                        </a:cxn>
                        <a:cxn ang="0">
                          <a:pos x="connsiteX56" y="connsiteY56"/>
                        </a:cxn>
                        <a:cxn ang="0">
                          <a:pos x="connsiteX57" y="connsiteY57"/>
                        </a:cxn>
                        <a:cxn ang="0">
                          <a:pos x="connsiteX58" y="connsiteY58"/>
                        </a:cxn>
                        <a:cxn ang="0">
                          <a:pos x="connsiteX59" y="connsiteY59"/>
                        </a:cxn>
                        <a:cxn ang="0">
                          <a:pos x="connsiteX60" y="connsiteY60"/>
                        </a:cxn>
                        <a:cxn ang="0">
                          <a:pos x="connsiteX61" y="connsiteY61"/>
                        </a:cxn>
                        <a:cxn ang="0">
                          <a:pos x="connsiteX62" y="connsiteY62"/>
                        </a:cxn>
                        <a:cxn ang="0">
                          <a:pos x="connsiteX63" y="connsiteY63"/>
                        </a:cxn>
                        <a:cxn ang="0">
                          <a:pos x="connsiteX64" y="connsiteY64"/>
                        </a:cxn>
                        <a:cxn ang="0">
                          <a:pos x="connsiteX65" y="connsiteY65"/>
                        </a:cxn>
                        <a:cxn ang="0">
                          <a:pos x="connsiteX66" y="connsiteY66"/>
                        </a:cxn>
                        <a:cxn ang="0">
                          <a:pos x="connsiteX67" y="connsiteY67"/>
                        </a:cxn>
                        <a:cxn ang="0">
                          <a:pos x="connsiteX68" y="connsiteY68"/>
                        </a:cxn>
                        <a:cxn ang="0">
                          <a:pos x="connsiteX69" y="connsiteY69"/>
                        </a:cxn>
                        <a:cxn ang="0">
                          <a:pos x="connsiteX70" y="connsiteY70"/>
                        </a:cxn>
                        <a:cxn ang="0">
                          <a:pos x="connsiteX71" y="connsiteY71"/>
                        </a:cxn>
                        <a:cxn ang="0">
                          <a:pos x="connsiteX72" y="connsiteY72"/>
                        </a:cxn>
                        <a:cxn ang="0">
                          <a:pos x="connsiteX73" y="connsiteY73"/>
                        </a:cxn>
                        <a:cxn ang="0">
                          <a:pos x="connsiteX74" y="connsiteY74"/>
                        </a:cxn>
                        <a:cxn ang="0">
                          <a:pos x="connsiteX75" y="connsiteY75"/>
                        </a:cxn>
                        <a:cxn ang="0">
                          <a:pos x="connsiteX76" y="connsiteY76"/>
                        </a:cxn>
                        <a:cxn ang="0">
                          <a:pos x="connsiteX77" y="connsiteY77"/>
                        </a:cxn>
                        <a:cxn ang="0">
                          <a:pos x="connsiteX78" y="connsiteY78"/>
                        </a:cxn>
                        <a:cxn ang="0">
                          <a:pos x="connsiteX79" y="connsiteY79"/>
                        </a:cxn>
                        <a:cxn ang="0">
                          <a:pos x="connsiteX80" y="connsiteY80"/>
                        </a:cxn>
                        <a:cxn ang="0">
                          <a:pos x="connsiteX81" y="connsiteY81"/>
                        </a:cxn>
                        <a:cxn ang="0">
                          <a:pos x="connsiteX82" y="connsiteY82"/>
                        </a:cxn>
                        <a:cxn ang="0">
                          <a:pos x="connsiteX83" y="connsiteY83"/>
                        </a:cxn>
                        <a:cxn ang="0">
                          <a:pos x="connsiteX84" y="connsiteY84"/>
                        </a:cxn>
                        <a:cxn ang="0">
                          <a:pos x="connsiteX85" y="connsiteY85"/>
                        </a:cxn>
                        <a:cxn ang="0">
                          <a:pos x="connsiteX86" y="connsiteY86"/>
                        </a:cxn>
                        <a:cxn ang="0">
                          <a:pos x="connsiteX87" y="connsiteY87"/>
                        </a:cxn>
                        <a:cxn ang="0">
                          <a:pos x="connsiteX88" y="connsiteY88"/>
                        </a:cxn>
                        <a:cxn ang="0">
                          <a:pos x="connsiteX89" y="connsiteY89"/>
                        </a:cxn>
                        <a:cxn ang="0">
                          <a:pos x="connsiteX90" y="connsiteY90"/>
                        </a:cxn>
                        <a:cxn ang="0">
                          <a:pos x="connsiteX91" y="connsiteY91"/>
                        </a:cxn>
                        <a:cxn ang="0">
                          <a:pos x="connsiteX92" y="connsiteY92"/>
                        </a:cxn>
                        <a:cxn ang="0">
                          <a:pos x="connsiteX93" y="connsiteY93"/>
                        </a:cxn>
                        <a:cxn ang="0">
                          <a:pos x="connsiteX94" y="connsiteY94"/>
                        </a:cxn>
                        <a:cxn ang="0">
                          <a:pos x="connsiteX95" y="connsiteY95"/>
                        </a:cxn>
                        <a:cxn ang="0">
                          <a:pos x="connsiteX96" y="connsiteY96"/>
                        </a:cxn>
                        <a:cxn ang="0">
                          <a:pos x="connsiteX97" y="connsiteY97"/>
                        </a:cxn>
                        <a:cxn ang="0">
                          <a:pos x="connsiteX98" y="connsiteY98"/>
                        </a:cxn>
                        <a:cxn ang="0">
                          <a:pos x="connsiteX99" y="connsiteY99"/>
                        </a:cxn>
                        <a:cxn ang="0">
                          <a:pos x="connsiteX100" y="connsiteY100"/>
                        </a:cxn>
                        <a:cxn ang="0">
                          <a:pos x="connsiteX101" y="connsiteY101"/>
                        </a:cxn>
                        <a:cxn ang="0">
                          <a:pos x="connsiteX102" y="connsiteY102"/>
                        </a:cxn>
                        <a:cxn ang="0">
                          <a:pos x="connsiteX103" y="connsiteY103"/>
                        </a:cxn>
                        <a:cxn ang="0">
                          <a:pos x="connsiteX104" y="connsiteY104"/>
                        </a:cxn>
                        <a:cxn ang="0">
                          <a:pos x="connsiteX105" y="connsiteY105"/>
                        </a:cxn>
                        <a:cxn ang="0">
                          <a:pos x="connsiteX106" y="connsiteY106"/>
                        </a:cxn>
                        <a:cxn ang="0">
                          <a:pos x="connsiteX107" y="connsiteY107"/>
                        </a:cxn>
                        <a:cxn ang="0">
                          <a:pos x="connsiteX108" y="connsiteY108"/>
                        </a:cxn>
                        <a:cxn ang="0">
                          <a:pos x="connsiteX109" y="connsiteY109"/>
                        </a:cxn>
                        <a:cxn ang="0">
                          <a:pos x="connsiteX110" y="connsiteY110"/>
                        </a:cxn>
                        <a:cxn ang="0">
                          <a:pos x="connsiteX111" y="connsiteY111"/>
                        </a:cxn>
                        <a:cxn ang="0">
                          <a:pos x="connsiteX112" y="connsiteY112"/>
                        </a:cxn>
                        <a:cxn ang="0">
                          <a:pos x="connsiteX113" y="connsiteY113"/>
                        </a:cxn>
                        <a:cxn ang="0">
                          <a:pos x="connsiteX114" y="connsiteY114"/>
                        </a:cxn>
                        <a:cxn ang="0">
                          <a:pos x="connsiteX115" y="connsiteY115"/>
                        </a:cxn>
                        <a:cxn ang="0">
                          <a:pos x="connsiteX116" y="connsiteY116"/>
                        </a:cxn>
                        <a:cxn ang="0">
                          <a:pos x="connsiteX117" y="connsiteY117"/>
                        </a:cxn>
                        <a:cxn ang="0">
                          <a:pos x="connsiteX118" y="connsiteY118"/>
                        </a:cxn>
                        <a:cxn ang="0">
                          <a:pos x="connsiteX119" y="connsiteY119"/>
                        </a:cxn>
                        <a:cxn ang="0">
                          <a:pos x="connsiteX120" y="connsiteY120"/>
                        </a:cxn>
                        <a:cxn ang="0">
                          <a:pos x="connsiteX121" y="connsiteY121"/>
                        </a:cxn>
                        <a:cxn ang="0">
                          <a:pos x="connsiteX122" y="connsiteY122"/>
                        </a:cxn>
                        <a:cxn ang="0">
                          <a:pos x="connsiteX123" y="connsiteY123"/>
                        </a:cxn>
                        <a:cxn ang="0">
                          <a:pos x="connsiteX124" y="connsiteY124"/>
                        </a:cxn>
                        <a:cxn ang="0">
                          <a:pos x="connsiteX125" y="connsiteY125"/>
                        </a:cxn>
                        <a:cxn ang="0">
                          <a:pos x="connsiteX126" y="connsiteY126"/>
                        </a:cxn>
                        <a:cxn ang="0">
                          <a:pos x="connsiteX127" y="connsiteY127"/>
                        </a:cxn>
                        <a:cxn ang="0">
                          <a:pos x="connsiteX128" y="connsiteY128"/>
                        </a:cxn>
                        <a:cxn ang="0">
                          <a:pos x="connsiteX129" y="connsiteY129"/>
                        </a:cxn>
                        <a:cxn ang="0">
                          <a:pos x="connsiteX130" y="connsiteY130"/>
                        </a:cxn>
                        <a:cxn ang="0">
                          <a:pos x="connsiteX131" y="connsiteY131"/>
                        </a:cxn>
                        <a:cxn ang="0">
                          <a:pos x="connsiteX132" y="connsiteY132"/>
                        </a:cxn>
                        <a:cxn ang="0">
                          <a:pos x="connsiteX133" y="connsiteY133"/>
                        </a:cxn>
                        <a:cxn ang="0">
                          <a:pos x="connsiteX134" y="connsiteY134"/>
                        </a:cxn>
                        <a:cxn ang="0">
                          <a:pos x="connsiteX135" y="connsiteY135"/>
                        </a:cxn>
                        <a:cxn ang="0">
                          <a:pos x="connsiteX136" y="connsiteY136"/>
                        </a:cxn>
                        <a:cxn ang="0">
                          <a:pos x="connsiteX137" y="connsiteY137"/>
                        </a:cxn>
                        <a:cxn ang="0">
                          <a:pos x="connsiteX138" y="connsiteY138"/>
                        </a:cxn>
                        <a:cxn ang="0">
                          <a:pos x="connsiteX139" y="connsiteY139"/>
                        </a:cxn>
                        <a:cxn ang="0">
                          <a:pos x="connsiteX140" y="connsiteY140"/>
                        </a:cxn>
                        <a:cxn ang="0">
                          <a:pos x="connsiteX141" y="connsiteY141"/>
                        </a:cxn>
                        <a:cxn ang="0">
                          <a:pos x="connsiteX142" y="connsiteY142"/>
                        </a:cxn>
                        <a:cxn ang="0">
                          <a:pos x="connsiteX143" y="connsiteY143"/>
                        </a:cxn>
                        <a:cxn ang="0">
                          <a:pos x="connsiteX144" y="connsiteY144"/>
                        </a:cxn>
                        <a:cxn ang="0">
                          <a:pos x="connsiteX145" y="connsiteY145"/>
                        </a:cxn>
                        <a:cxn ang="0">
                          <a:pos x="connsiteX146" y="connsiteY146"/>
                        </a:cxn>
                        <a:cxn ang="0">
                          <a:pos x="connsiteX147" y="connsiteY147"/>
                        </a:cxn>
                        <a:cxn ang="0">
                          <a:pos x="connsiteX148" y="connsiteY148"/>
                        </a:cxn>
                        <a:cxn ang="0">
                          <a:pos x="connsiteX149" y="connsiteY149"/>
                        </a:cxn>
                        <a:cxn ang="0">
                          <a:pos x="connsiteX150" y="connsiteY150"/>
                        </a:cxn>
                        <a:cxn ang="0">
                          <a:pos x="connsiteX151" y="connsiteY151"/>
                        </a:cxn>
                        <a:cxn ang="0">
                          <a:pos x="connsiteX152" y="connsiteY152"/>
                        </a:cxn>
                        <a:cxn ang="0">
                          <a:pos x="connsiteX153" y="connsiteY153"/>
                        </a:cxn>
                        <a:cxn ang="0">
                          <a:pos x="connsiteX154" y="connsiteY154"/>
                        </a:cxn>
                        <a:cxn ang="0">
                          <a:pos x="connsiteX155" y="connsiteY155"/>
                        </a:cxn>
                        <a:cxn ang="0">
                          <a:pos x="connsiteX156" y="connsiteY156"/>
                        </a:cxn>
                        <a:cxn ang="0">
                          <a:pos x="connsiteX157" y="connsiteY157"/>
                        </a:cxn>
                        <a:cxn ang="0">
                          <a:pos x="connsiteX158" y="connsiteY158"/>
                        </a:cxn>
                        <a:cxn ang="0">
                          <a:pos x="connsiteX159" y="connsiteY159"/>
                        </a:cxn>
                        <a:cxn ang="0">
                          <a:pos x="connsiteX160" y="connsiteY160"/>
                        </a:cxn>
                        <a:cxn ang="0">
                          <a:pos x="connsiteX161" y="connsiteY161"/>
                        </a:cxn>
                        <a:cxn ang="0">
                          <a:pos x="connsiteX162" y="connsiteY162"/>
                        </a:cxn>
                        <a:cxn ang="0">
                          <a:pos x="connsiteX163" y="connsiteY163"/>
                        </a:cxn>
                        <a:cxn ang="0">
                          <a:pos x="connsiteX164" y="connsiteY164"/>
                        </a:cxn>
                        <a:cxn ang="0">
                          <a:pos x="connsiteX165" y="connsiteY165"/>
                        </a:cxn>
                        <a:cxn ang="0">
                          <a:pos x="connsiteX166" y="connsiteY166"/>
                        </a:cxn>
                        <a:cxn ang="0">
                          <a:pos x="connsiteX167" y="connsiteY167"/>
                        </a:cxn>
                        <a:cxn ang="0">
                          <a:pos x="connsiteX168" y="connsiteY168"/>
                        </a:cxn>
                        <a:cxn ang="0">
                          <a:pos x="connsiteX169" y="connsiteY169"/>
                        </a:cxn>
                        <a:cxn ang="0">
                          <a:pos x="connsiteX170" y="connsiteY170"/>
                        </a:cxn>
                        <a:cxn ang="0">
                          <a:pos x="connsiteX171" y="connsiteY171"/>
                        </a:cxn>
                        <a:cxn ang="0">
                          <a:pos x="connsiteX172" y="connsiteY172"/>
                        </a:cxn>
                        <a:cxn ang="0">
                          <a:pos x="connsiteX173" y="connsiteY173"/>
                        </a:cxn>
                        <a:cxn ang="0">
                          <a:pos x="connsiteX174" y="connsiteY174"/>
                        </a:cxn>
                        <a:cxn ang="0">
                          <a:pos x="connsiteX175" y="connsiteY175"/>
                        </a:cxn>
                        <a:cxn ang="0">
                          <a:pos x="connsiteX176" y="connsiteY176"/>
                        </a:cxn>
                        <a:cxn ang="0">
                          <a:pos x="connsiteX177" y="connsiteY177"/>
                        </a:cxn>
                        <a:cxn ang="0">
                          <a:pos x="connsiteX178" y="connsiteY178"/>
                        </a:cxn>
                        <a:cxn ang="0">
                          <a:pos x="connsiteX179" y="connsiteY179"/>
                        </a:cxn>
                        <a:cxn ang="0">
                          <a:pos x="connsiteX180" y="connsiteY180"/>
                        </a:cxn>
                        <a:cxn ang="0">
                          <a:pos x="connsiteX181" y="connsiteY181"/>
                        </a:cxn>
                        <a:cxn ang="0">
                          <a:pos x="connsiteX182" y="connsiteY182"/>
                        </a:cxn>
                        <a:cxn ang="0">
                          <a:pos x="connsiteX183" y="connsiteY183"/>
                        </a:cxn>
                        <a:cxn ang="0">
                          <a:pos x="connsiteX184" y="connsiteY184"/>
                        </a:cxn>
                        <a:cxn ang="0">
                          <a:pos x="connsiteX185" y="connsiteY185"/>
                        </a:cxn>
                        <a:cxn ang="0">
                          <a:pos x="connsiteX186" y="connsiteY186"/>
                        </a:cxn>
                        <a:cxn ang="0">
                          <a:pos x="connsiteX187" y="connsiteY187"/>
                        </a:cxn>
                        <a:cxn ang="0">
                          <a:pos x="connsiteX188" y="connsiteY188"/>
                        </a:cxn>
                        <a:cxn ang="0">
                          <a:pos x="connsiteX189" y="connsiteY189"/>
                        </a:cxn>
                        <a:cxn ang="0">
                          <a:pos x="connsiteX190" y="connsiteY190"/>
                        </a:cxn>
                        <a:cxn ang="0">
                          <a:pos x="connsiteX191" y="connsiteY191"/>
                        </a:cxn>
                        <a:cxn ang="0">
                          <a:pos x="connsiteX192" y="connsiteY192"/>
                        </a:cxn>
                        <a:cxn ang="0">
                          <a:pos x="connsiteX193" y="connsiteY193"/>
                        </a:cxn>
                        <a:cxn ang="0">
                          <a:pos x="connsiteX194" y="connsiteY194"/>
                        </a:cxn>
                        <a:cxn ang="0">
                          <a:pos x="connsiteX195" y="connsiteY195"/>
                        </a:cxn>
                        <a:cxn ang="0">
                          <a:pos x="connsiteX196" y="connsiteY196"/>
                        </a:cxn>
                        <a:cxn ang="0">
                          <a:pos x="connsiteX197" y="connsiteY197"/>
                        </a:cxn>
                        <a:cxn ang="0">
                          <a:pos x="connsiteX198" y="connsiteY198"/>
                        </a:cxn>
                        <a:cxn ang="0">
                          <a:pos x="connsiteX199" y="connsiteY199"/>
                        </a:cxn>
                        <a:cxn ang="0">
                          <a:pos x="connsiteX200" y="connsiteY200"/>
                        </a:cxn>
                        <a:cxn ang="0">
                          <a:pos x="connsiteX201" y="connsiteY201"/>
                        </a:cxn>
                        <a:cxn ang="0">
                          <a:pos x="connsiteX202" y="connsiteY202"/>
                        </a:cxn>
                        <a:cxn ang="0">
                          <a:pos x="connsiteX203" y="connsiteY203"/>
                        </a:cxn>
                        <a:cxn ang="0">
                          <a:pos x="connsiteX204" y="connsiteY204"/>
                        </a:cxn>
                        <a:cxn ang="0">
                          <a:pos x="connsiteX205" y="connsiteY205"/>
                        </a:cxn>
                        <a:cxn ang="0">
                          <a:pos x="connsiteX206" y="connsiteY206"/>
                        </a:cxn>
                        <a:cxn ang="0">
                          <a:pos x="connsiteX207" y="connsiteY207"/>
                        </a:cxn>
                        <a:cxn ang="0">
                          <a:pos x="connsiteX208" y="connsiteY208"/>
                        </a:cxn>
                        <a:cxn ang="0">
                          <a:pos x="connsiteX209" y="connsiteY209"/>
                        </a:cxn>
                        <a:cxn ang="0">
                          <a:pos x="connsiteX210" y="connsiteY210"/>
                        </a:cxn>
                        <a:cxn ang="0">
                          <a:pos x="connsiteX211" y="connsiteY211"/>
                        </a:cxn>
                        <a:cxn ang="0">
                          <a:pos x="connsiteX212" y="connsiteY212"/>
                        </a:cxn>
                        <a:cxn ang="0">
                          <a:pos x="connsiteX213" y="connsiteY213"/>
                        </a:cxn>
                        <a:cxn ang="0">
                          <a:pos x="connsiteX214" y="connsiteY214"/>
                        </a:cxn>
                        <a:cxn ang="0">
                          <a:pos x="connsiteX215" y="connsiteY215"/>
                        </a:cxn>
                        <a:cxn ang="0">
                          <a:pos x="connsiteX216" y="connsiteY216"/>
                        </a:cxn>
                        <a:cxn ang="0">
                          <a:pos x="connsiteX217" y="connsiteY217"/>
                        </a:cxn>
                        <a:cxn ang="0">
                          <a:pos x="connsiteX218" y="connsiteY218"/>
                        </a:cxn>
                        <a:cxn ang="0">
                          <a:pos x="connsiteX219" y="connsiteY219"/>
                        </a:cxn>
                        <a:cxn ang="0">
                          <a:pos x="connsiteX220" y="connsiteY220"/>
                        </a:cxn>
                        <a:cxn ang="0">
                          <a:pos x="connsiteX221" y="connsiteY221"/>
                        </a:cxn>
                        <a:cxn ang="0">
                          <a:pos x="connsiteX222" y="connsiteY222"/>
                        </a:cxn>
                        <a:cxn ang="0">
                          <a:pos x="connsiteX223" y="connsiteY223"/>
                        </a:cxn>
                        <a:cxn ang="0">
                          <a:pos x="connsiteX224" y="connsiteY224"/>
                        </a:cxn>
                        <a:cxn ang="0">
                          <a:pos x="connsiteX225" y="connsiteY225"/>
                        </a:cxn>
                        <a:cxn ang="0">
                          <a:pos x="connsiteX226" y="connsiteY226"/>
                        </a:cxn>
                        <a:cxn ang="0">
                          <a:pos x="connsiteX227" y="connsiteY227"/>
                        </a:cxn>
                      </a:cxnLst>
                      <a:rect l="l" t="t" r="r" b="b"/>
                      <a:pathLst>
                        <a:path w="17188" h="21892">
                          <a:moveTo>
                            <a:pt x="17188" y="6651"/>
                          </a:moveTo>
                          <a:lnTo>
                            <a:pt x="16911" y="6928"/>
                          </a:lnTo>
                          <a:lnTo>
                            <a:pt x="16634" y="6928"/>
                          </a:lnTo>
                          <a:lnTo>
                            <a:pt x="16634" y="6928"/>
                          </a:lnTo>
                          <a:lnTo>
                            <a:pt x="16357" y="7205"/>
                          </a:lnTo>
                          <a:lnTo>
                            <a:pt x="16634" y="7205"/>
                          </a:lnTo>
                          <a:lnTo>
                            <a:pt x="16357" y="7482"/>
                          </a:lnTo>
                          <a:lnTo>
                            <a:pt x="16079" y="7760"/>
                          </a:lnTo>
                          <a:lnTo>
                            <a:pt x="16634" y="8037"/>
                          </a:lnTo>
                          <a:lnTo>
                            <a:pt x="16357" y="8037"/>
                          </a:lnTo>
                          <a:lnTo>
                            <a:pt x="16357" y="8314"/>
                          </a:lnTo>
                          <a:lnTo>
                            <a:pt x="16079" y="8591"/>
                          </a:lnTo>
                          <a:lnTo>
                            <a:pt x="16079" y="8868"/>
                          </a:lnTo>
                          <a:lnTo>
                            <a:pt x="16079" y="8868"/>
                          </a:lnTo>
                          <a:lnTo>
                            <a:pt x="16079" y="9145"/>
                          </a:lnTo>
                          <a:lnTo>
                            <a:pt x="16079" y="9145"/>
                          </a:lnTo>
                          <a:lnTo>
                            <a:pt x="16079" y="9145"/>
                          </a:lnTo>
                          <a:lnTo>
                            <a:pt x="16357" y="9422"/>
                          </a:lnTo>
                          <a:lnTo>
                            <a:pt x="16357" y="9422"/>
                          </a:lnTo>
                          <a:lnTo>
                            <a:pt x="16357" y="9699"/>
                          </a:lnTo>
                          <a:lnTo>
                            <a:pt x="16079" y="9699"/>
                          </a:lnTo>
                          <a:lnTo>
                            <a:pt x="16079" y="9976"/>
                          </a:lnTo>
                          <a:lnTo>
                            <a:pt x="16079" y="9976"/>
                          </a:lnTo>
                          <a:lnTo>
                            <a:pt x="16079" y="10254"/>
                          </a:lnTo>
                          <a:lnTo>
                            <a:pt x="16079" y="9976"/>
                          </a:lnTo>
                          <a:lnTo>
                            <a:pt x="15802" y="10254"/>
                          </a:lnTo>
                          <a:lnTo>
                            <a:pt x="15248" y="10808"/>
                          </a:lnTo>
                          <a:lnTo>
                            <a:pt x="14970" y="11085"/>
                          </a:lnTo>
                          <a:lnTo>
                            <a:pt x="15248" y="11085"/>
                          </a:lnTo>
                          <a:lnTo>
                            <a:pt x="15248" y="11085"/>
                          </a:lnTo>
                          <a:lnTo>
                            <a:pt x="15248" y="11085"/>
                          </a:lnTo>
                          <a:lnTo>
                            <a:pt x="14970" y="11085"/>
                          </a:lnTo>
                          <a:lnTo>
                            <a:pt x="14970" y="11362"/>
                          </a:lnTo>
                          <a:lnTo>
                            <a:pt x="14970" y="11639"/>
                          </a:lnTo>
                          <a:lnTo>
                            <a:pt x="14693" y="11639"/>
                          </a:lnTo>
                          <a:lnTo>
                            <a:pt x="14693" y="11639"/>
                          </a:lnTo>
                          <a:lnTo>
                            <a:pt x="14416" y="11916"/>
                          </a:lnTo>
                          <a:lnTo>
                            <a:pt x="14139" y="11916"/>
                          </a:lnTo>
                          <a:lnTo>
                            <a:pt x="13862" y="11916"/>
                          </a:lnTo>
                          <a:lnTo>
                            <a:pt x="13862" y="11916"/>
                          </a:lnTo>
                          <a:lnTo>
                            <a:pt x="13584" y="12193"/>
                          </a:lnTo>
                          <a:lnTo>
                            <a:pt x="13584" y="12470"/>
                          </a:lnTo>
                          <a:lnTo>
                            <a:pt x="13584" y="12470"/>
                          </a:lnTo>
                          <a:lnTo>
                            <a:pt x="13584" y="12748"/>
                          </a:lnTo>
                          <a:lnTo>
                            <a:pt x="13584" y="12748"/>
                          </a:lnTo>
                          <a:lnTo>
                            <a:pt x="13584" y="12748"/>
                          </a:lnTo>
                          <a:lnTo>
                            <a:pt x="13307" y="12748"/>
                          </a:lnTo>
                          <a:lnTo>
                            <a:pt x="13307" y="13025"/>
                          </a:lnTo>
                          <a:lnTo>
                            <a:pt x="13030" y="13025"/>
                          </a:lnTo>
                          <a:lnTo>
                            <a:pt x="13030" y="13025"/>
                          </a:lnTo>
                          <a:lnTo>
                            <a:pt x="12753" y="13302"/>
                          </a:lnTo>
                          <a:lnTo>
                            <a:pt x="13030" y="13302"/>
                          </a:lnTo>
                          <a:lnTo>
                            <a:pt x="13030" y="13579"/>
                          </a:lnTo>
                          <a:lnTo>
                            <a:pt x="12476" y="13579"/>
                          </a:lnTo>
                          <a:lnTo>
                            <a:pt x="12476" y="13579"/>
                          </a:lnTo>
                          <a:lnTo>
                            <a:pt x="12476" y="13856"/>
                          </a:lnTo>
                          <a:lnTo>
                            <a:pt x="12476" y="14133"/>
                          </a:lnTo>
                          <a:lnTo>
                            <a:pt x="12476" y="14133"/>
                          </a:lnTo>
                          <a:lnTo>
                            <a:pt x="12198" y="14133"/>
                          </a:lnTo>
                          <a:lnTo>
                            <a:pt x="11921" y="14133"/>
                          </a:lnTo>
                          <a:lnTo>
                            <a:pt x="11921" y="14133"/>
                          </a:lnTo>
                          <a:lnTo>
                            <a:pt x="12198" y="14411"/>
                          </a:lnTo>
                          <a:lnTo>
                            <a:pt x="11921" y="14411"/>
                          </a:lnTo>
                          <a:lnTo>
                            <a:pt x="11921" y="14965"/>
                          </a:lnTo>
                          <a:lnTo>
                            <a:pt x="11921" y="14965"/>
                          </a:lnTo>
                          <a:lnTo>
                            <a:pt x="11089" y="15519"/>
                          </a:lnTo>
                          <a:lnTo>
                            <a:pt x="10812" y="15519"/>
                          </a:lnTo>
                          <a:lnTo>
                            <a:pt x="11089" y="15519"/>
                          </a:lnTo>
                          <a:lnTo>
                            <a:pt x="11089" y="15796"/>
                          </a:lnTo>
                          <a:lnTo>
                            <a:pt x="10535" y="15796"/>
                          </a:lnTo>
                          <a:lnTo>
                            <a:pt x="10535" y="16073"/>
                          </a:lnTo>
                          <a:lnTo>
                            <a:pt x="10812" y="16350"/>
                          </a:lnTo>
                          <a:lnTo>
                            <a:pt x="10812" y="16627"/>
                          </a:lnTo>
                          <a:lnTo>
                            <a:pt x="10812" y="16627"/>
                          </a:lnTo>
                          <a:lnTo>
                            <a:pt x="10812" y="16904"/>
                          </a:lnTo>
                          <a:lnTo>
                            <a:pt x="10812" y="16904"/>
                          </a:lnTo>
                          <a:lnTo>
                            <a:pt x="10258" y="17182"/>
                          </a:lnTo>
                          <a:lnTo>
                            <a:pt x="9980" y="17459"/>
                          </a:lnTo>
                          <a:lnTo>
                            <a:pt x="9980" y="17459"/>
                          </a:lnTo>
                          <a:lnTo>
                            <a:pt x="9426" y="17459"/>
                          </a:lnTo>
                          <a:lnTo>
                            <a:pt x="9426" y="17459"/>
                          </a:lnTo>
                          <a:lnTo>
                            <a:pt x="9149" y="17459"/>
                          </a:lnTo>
                          <a:lnTo>
                            <a:pt x="9149" y="17736"/>
                          </a:lnTo>
                          <a:lnTo>
                            <a:pt x="8871" y="17736"/>
                          </a:lnTo>
                          <a:lnTo>
                            <a:pt x="8594" y="18290"/>
                          </a:lnTo>
                          <a:lnTo>
                            <a:pt x="8317" y="18290"/>
                          </a:lnTo>
                          <a:lnTo>
                            <a:pt x="8594" y="18567"/>
                          </a:lnTo>
                          <a:lnTo>
                            <a:pt x="8040" y="18290"/>
                          </a:lnTo>
                          <a:lnTo>
                            <a:pt x="7762" y="18567"/>
                          </a:lnTo>
                          <a:lnTo>
                            <a:pt x="7762" y="18844"/>
                          </a:lnTo>
                          <a:lnTo>
                            <a:pt x="7208" y="18567"/>
                          </a:lnTo>
                          <a:lnTo>
                            <a:pt x="7208" y="18844"/>
                          </a:lnTo>
                          <a:lnTo>
                            <a:pt x="7208" y="18567"/>
                          </a:lnTo>
                          <a:lnTo>
                            <a:pt x="6931" y="18290"/>
                          </a:lnTo>
                          <a:lnTo>
                            <a:pt x="6653" y="18290"/>
                          </a:lnTo>
                          <a:lnTo>
                            <a:pt x="6653" y="18290"/>
                          </a:lnTo>
                          <a:lnTo>
                            <a:pt x="6099" y="18290"/>
                          </a:lnTo>
                          <a:lnTo>
                            <a:pt x="6099" y="18567"/>
                          </a:lnTo>
                          <a:lnTo>
                            <a:pt x="5822" y="18844"/>
                          </a:lnTo>
                          <a:lnTo>
                            <a:pt x="5822" y="19399"/>
                          </a:lnTo>
                          <a:lnTo>
                            <a:pt x="5822" y="19399"/>
                          </a:lnTo>
                          <a:lnTo>
                            <a:pt x="5822" y="19676"/>
                          </a:lnTo>
                          <a:lnTo>
                            <a:pt x="5822" y="19953"/>
                          </a:lnTo>
                          <a:lnTo>
                            <a:pt x="5822" y="19953"/>
                          </a:lnTo>
                          <a:lnTo>
                            <a:pt x="5822" y="20230"/>
                          </a:lnTo>
                          <a:lnTo>
                            <a:pt x="5545" y="20230"/>
                          </a:lnTo>
                          <a:lnTo>
                            <a:pt x="5267" y="21061"/>
                          </a:lnTo>
                          <a:lnTo>
                            <a:pt x="5267" y="21061"/>
                          </a:lnTo>
                          <a:lnTo>
                            <a:pt x="4990" y="21061"/>
                          </a:lnTo>
                          <a:lnTo>
                            <a:pt x="4713" y="21061"/>
                          </a:lnTo>
                          <a:lnTo>
                            <a:pt x="4713" y="20784"/>
                          </a:lnTo>
                          <a:lnTo>
                            <a:pt x="4436" y="20507"/>
                          </a:lnTo>
                          <a:lnTo>
                            <a:pt x="4159" y="20507"/>
                          </a:lnTo>
                          <a:lnTo>
                            <a:pt x="4159" y="20784"/>
                          </a:lnTo>
                          <a:lnTo>
                            <a:pt x="4159" y="21061"/>
                          </a:lnTo>
                          <a:lnTo>
                            <a:pt x="4159" y="21339"/>
                          </a:lnTo>
                          <a:lnTo>
                            <a:pt x="4159" y="21339"/>
                          </a:lnTo>
                          <a:lnTo>
                            <a:pt x="4159" y="21339"/>
                          </a:lnTo>
                          <a:lnTo>
                            <a:pt x="3881" y="21616"/>
                          </a:lnTo>
                          <a:lnTo>
                            <a:pt x="3327" y="21616"/>
                          </a:lnTo>
                          <a:lnTo>
                            <a:pt x="3050" y="21893"/>
                          </a:lnTo>
                          <a:lnTo>
                            <a:pt x="2772" y="21616"/>
                          </a:lnTo>
                          <a:lnTo>
                            <a:pt x="2772" y="21339"/>
                          </a:lnTo>
                          <a:lnTo>
                            <a:pt x="2772" y="21339"/>
                          </a:lnTo>
                          <a:lnTo>
                            <a:pt x="2772" y="20784"/>
                          </a:lnTo>
                          <a:lnTo>
                            <a:pt x="2772" y="20784"/>
                          </a:lnTo>
                          <a:lnTo>
                            <a:pt x="2772" y="20507"/>
                          </a:lnTo>
                          <a:lnTo>
                            <a:pt x="2495" y="20230"/>
                          </a:lnTo>
                          <a:lnTo>
                            <a:pt x="2495" y="19953"/>
                          </a:lnTo>
                          <a:lnTo>
                            <a:pt x="3050" y="20230"/>
                          </a:lnTo>
                          <a:lnTo>
                            <a:pt x="3050" y="19953"/>
                          </a:lnTo>
                          <a:lnTo>
                            <a:pt x="3050" y="19676"/>
                          </a:lnTo>
                          <a:lnTo>
                            <a:pt x="3050" y="19399"/>
                          </a:lnTo>
                          <a:lnTo>
                            <a:pt x="3050" y="19121"/>
                          </a:lnTo>
                          <a:lnTo>
                            <a:pt x="3050" y="19121"/>
                          </a:lnTo>
                          <a:lnTo>
                            <a:pt x="3050" y="18844"/>
                          </a:lnTo>
                          <a:lnTo>
                            <a:pt x="3050" y="18844"/>
                          </a:lnTo>
                          <a:lnTo>
                            <a:pt x="3327" y="18567"/>
                          </a:lnTo>
                          <a:lnTo>
                            <a:pt x="3050" y="18290"/>
                          </a:lnTo>
                          <a:lnTo>
                            <a:pt x="3050" y="18290"/>
                          </a:lnTo>
                          <a:lnTo>
                            <a:pt x="3050" y="18013"/>
                          </a:lnTo>
                          <a:lnTo>
                            <a:pt x="3050" y="17459"/>
                          </a:lnTo>
                          <a:lnTo>
                            <a:pt x="2772" y="16904"/>
                          </a:lnTo>
                          <a:lnTo>
                            <a:pt x="2218" y="17182"/>
                          </a:lnTo>
                          <a:lnTo>
                            <a:pt x="1941" y="16627"/>
                          </a:lnTo>
                          <a:lnTo>
                            <a:pt x="1663" y="16904"/>
                          </a:lnTo>
                          <a:lnTo>
                            <a:pt x="1663" y="16627"/>
                          </a:lnTo>
                          <a:lnTo>
                            <a:pt x="1941" y="16350"/>
                          </a:lnTo>
                          <a:lnTo>
                            <a:pt x="1941" y="16350"/>
                          </a:lnTo>
                          <a:lnTo>
                            <a:pt x="1941" y="16073"/>
                          </a:lnTo>
                          <a:lnTo>
                            <a:pt x="1941" y="16073"/>
                          </a:lnTo>
                          <a:lnTo>
                            <a:pt x="1663" y="15796"/>
                          </a:lnTo>
                          <a:lnTo>
                            <a:pt x="1386" y="15796"/>
                          </a:lnTo>
                          <a:lnTo>
                            <a:pt x="1386" y="15519"/>
                          </a:lnTo>
                          <a:lnTo>
                            <a:pt x="1386" y="15519"/>
                          </a:lnTo>
                          <a:lnTo>
                            <a:pt x="1386" y="15242"/>
                          </a:lnTo>
                          <a:lnTo>
                            <a:pt x="1386" y="15242"/>
                          </a:lnTo>
                          <a:lnTo>
                            <a:pt x="1386" y="14965"/>
                          </a:lnTo>
                          <a:lnTo>
                            <a:pt x="1109" y="14965"/>
                          </a:lnTo>
                          <a:lnTo>
                            <a:pt x="831" y="14688"/>
                          </a:lnTo>
                          <a:lnTo>
                            <a:pt x="1109" y="14411"/>
                          </a:lnTo>
                          <a:lnTo>
                            <a:pt x="1109" y="13302"/>
                          </a:lnTo>
                          <a:lnTo>
                            <a:pt x="831" y="13025"/>
                          </a:lnTo>
                          <a:lnTo>
                            <a:pt x="554" y="12193"/>
                          </a:lnTo>
                          <a:lnTo>
                            <a:pt x="554" y="12193"/>
                          </a:lnTo>
                          <a:lnTo>
                            <a:pt x="277" y="11916"/>
                          </a:lnTo>
                          <a:lnTo>
                            <a:pt x="277" y="11916"/>
                          </a:lnTo>
                          <a:lnTo>
                            <a:pt x="277" y="11639"/>
                          </a:lnTo>
                          <a:lnTo>
                            <a:pt x="277" y="10808"/>
                          </a:lnTo>
                          <a:lnTo>
                            <a:pt x="277" y="10531"/>
                          </a:lnTo>
                          <a:lnTo>
                            <a:pt x="0" y="10254"/>
                          </a:lnTo>
                          <a:lnTo>
                            <a:pt x="277" y="10254"/>
                          </a:lnTo>
                          <a:lnTo>
                            <a:pt x="0" y="9976"/>
                          </a:lnTo>
                          <a:lnTo>
                            <a:pt x="277" y="9976"/>
                          </a:lnTo>
                          <a:lnTo>
                            <a:pt x="0" y="9422"/>
                          </a:lnTo>
                          <a:lnTo>
                            <a:pt x="0" y="9422"/>
                          </a:lnTo>
                          <a:lnTo>
                            <a:pt x="554" y="8037"/>
                          </a:lnTo>
                          <a:lnTo>
                            <a:pt x="831" y="7760"/>
                          </a:lnTo>
                          <a:lnTo>
                            <a:pt x="1109" y="7760"/>
                          </a:lnTo>
                          <a:lnTo>
                            <a:pt x="1663" y="5265"/>
                          </a:lnTo>
                          <a:lnTo>
                            <a:pt x="2495" y="4988"/>
                          </a:lnTo>
                          <a:lnTo>
                            <a:pt x="3050" y="4434"/>
                          </a:lnTo>
                          <a:lnTo>
                            <a:pt x="3604" y="4434"/>
                          </a:lnTo>
                          <a:lnTo>
                            <a:pt x="3881" y="3603"/>
                          </a:lnTo>
                          <a:lnTo>
                            <a:pt x="4436" y="3326"/>
                          </a:lnTo>
                          <a:lnTo>
                            <a:pt x="4713" y="2771"/>
                          </a:lnTo>
                          <a:lnTo>
                            <a:pt x="5822" y="2771"/>
                          </a:lnTo>
                          <a:lnTo>
                            <a:pt x="8594" y="554"/>
                          </a:lnTo>
                          <a:lnTo>
                            <a:pt x="8594" y="277"/>
                          </a:lnTo>
                          <a:lnTo>
                            <a:pt x="8594" y="277"/>
                          </a:lnTo>
                          <a:lnTo>
                            <a:pt x="8871" y="277"/>
                          </a:lnTo>
                          <a:lnTo>
                            <a:pt x="9149" y="277"/>
                          </a:lnTo>
                          <a:lnTo>
                            <a:pt x="9426" y="0"/>
                          </a:lnTo>
                          <a:lnTo>
                            <a:pt x="10258" y="277"/>
                          </a:lnTo>
                          <a:lnTo>
                            <a:pt x="10812" y="0"/>
                          </a:lnTo>
                          <a:lnTo>
                            <a:pt x="11089" y="0"/>
                          </a:lnTo>
                          <a:lnTo>
                            <a:pt x="11367" y="0"/>
                          </a:lnTo>
                          <a:lnTo>
                            <a:pt x="13030" y="554"/>
                          </a:lnTo>
                          <a:lnTo>
                            <a:pt x="13307" y="1109"/>
                          </a:lnTo>
                          <a:lnTo>
                            <a:pt x="14139" y="1663"/>
                          </a:lnTo>
                          <a:lnTo>
                            <a:pt x="14416" y="1663"/>
                          </a:lnTo>
                          <a:lnTo>
                            <a:pt x="14416" y="1663"/>
                          </a:lnTo>
                          <a:lnTo>
                            <a:pt x="14693" y="1663"/>
                          </a:lnTo>
                          <a:lnTo>
                            <a:pt x="14693" y="1940"/>
                          </a:lnTo>
                          <a:lnTo>
                            <a:pt x="14416" y="2217"/>
                          </a:lnTo>
                          <a:lnTo>
                            <a:pt x="14416" y="2771"/>
                          </a:lnTo>
                          <a:lnTo>
                            <a:pt x="14693" y="2771"/>
                          </a:lnTo>
                          <a:lnTo>
                            <a:pt x="14970" y="2771"/>
                          </a:lnTo>
                          <a:lnTo>
                            <a:pt x="14970" y="3048"/>
                          </a:lnTo>
                          <a:lnTo>
                            <a:pt x="14970" y="3603"/>
                          </a:lnTo>
                          <a:lnTo>
                            <a:pt x="15248" y="3880"/>
                          </a:lnTo>
                          <a:lnTo>
                            <a:pt x="15248" y="3880"/>
                          </a:lnTo>
                          <a:lnTo>
                            <a:pt x="15248" y="3603"/>
                          </a:lnTo>
                          <a:lnTo>
                            <a:pt x="15525" y="3880"/>
                          </a:lnTo>
                          <a:lnTo>
                            <a:pt x="15525" y="3880"/>
                          </a:lnTo>
                          <a:lnTo>
                            <a:pt x="15802" y="3603"/>
                          </a:lnTo>
                          <a:lnTo>
                            <a:pt x="15802" y="3603"/>
                          </a:lnTo>
                          <a:lnTo>
                            <a:pt x="15802" y="3880"/>
                          </a:lnTo>
                          <a:lnTo>
                            <a:pt x="15802" y="4157"/>
                          </a:lnTo>
                          <a:lnTo>
                            <a:pt x="16079" y="4434"/>
                          </a:lnTo>
                          <a:lnTo>
                            <a:pt x="16079" y="4434"/>
                          </a:lnTo>
                          <a:lnTo>
                            <a:pt x="15802" y="4988"/>
                          </a:lnTo>
                          <a:lnTo>
                            <a:pt x="16079" y="5265"/>
                          </a:lnTo>
                          <a:lnTo>
                            <a:pt x="16357" y="5265"/>
                          </a:lnTo>
                          <a:lnTo>
                            <a:pt x="16357" y="6097"/>
                          </a:lnTo>
                          <a:lnTo>
                            <a:pt x="16911" y="6374"/>
                          </a:lnTo>
                          <a:lnTo>
                            <a:pt x="17188" y="6651"/>
                          </a:lnTo>
                          <a:lnTo>
                            <a:pt x="17188" y="6651"/>
                          </a:ln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</p:grpSp>
            </p:grpSp>
            <p:grpSp>
              <p:nvGrpSpPr>
                <p:cNvPr id="3748" name="Graphic 248">
                  <a:extLst>
                    <a:ext uri="{FF2B5EF4-FFF2-40B4-BE49-F238E27FC236}">
                      <a16:creationId xmlns:a16="http://schemas.microsoft.com/office/drawing/2014/main" id="{5FD21E73-2ED5-161D-513E-9F17F0D72A5D}"/>
                    </a:ext>
                  </a:extLst>
                </p:cNvPr>
                <p:cNvGrpSpPr/>
                <p:nvPr/>
              </p:nvGrpSpPr>
              <p:grpSpPr>
                <a:xfrm>
                  <a:off x="5071620" y="3571164"/>
                  <a:ext cx="111448" cy="102535"/>
                  <a:chOff x="5071620" y="3571164"/>
                  <a:chExt cx="111448" cy="102535"/>
                </a:xfrm>
                <a:grpFill/>
              </p:grpSpPr>
              <p:sp>
                <p:nvSpPr>
                  <p:cNvPr id="3784" name="Freeform 3783">
                    <a:extLst>
                      <a:ext uri="{FF2B5EF4-FFF2-40B4-BE49-F238E27FC236}">
                        <a16:creationId xmlns:a16="http://schemas.microsoft.com/office/drawing/2014/main" id="{63BD7E94-676B-570E-567C-F0EAE713283E}"/>
                      </a:ext>
                    </a:extLst>
                  </p:cNvPr>
                  <p:cNvSpPr/>
                  <p:nvPr/>
                </p:nvSpPr>
                <p:spPr>
                  <a:xfrm>
                    <a:off x="5096571" y="3669542"/>
                    <a:ext cx="3326" cy="4156"/>
                  </a:xfrm>
                  <a:custGeom>
                    <a:avLst/>
                    <a:gdLst>
                      <a:gd name="connsiteX0" fmla="*/ 3327 w 3326"/>
                      <a:gd name="connsiteY0" fmla="*/ 2217 h 4156"/>
                      <a:gd name="connsiteX1" fmla="*/ 3050 w 3326"/>
                      <a:gd name="connsiteY1" fmla="*/ 1940 h 4156"/>
                      <a:gd name="connsiteX2" fmla="*/ 3327 w 3326"/>
                      <a:gd name="connsiteY2" fmla="*/ 1940 h 4156"/>
                      <a:gd name="connsiteX3" fmla="*/ 3050 w 3326"/>
                      <a:gd name="connsiteY3" fmla="*/ 1663 h 4156"/>
                      <a:gd name="connsiteX4" fmla="*/ 2772 w 3326"/>
                      <a:gd name="connsiteY4" fmla="*/ 1108 h 4156"/>
                      <a:gd name="connsiteX5" fmla="*/ 2772 w 3326"/>
                      <a:gd name="connsiteY5" fmla="*/ 831 h 4156"/>
                      <a:gd name="connsiteX6" fmla="*/ 3050 w 3326"/>
                      <a:gd name="connsiteY6" fmla="*/ 554 h 4156"/>
                      <a:gd name="connsiteX7" fmla="*/ 3050 w 3326"/>
                      <a:gd name="connsiteY7" fmla="*/ 277 h 4156"/>
                      <a:gd name="connsiteX8" fmla="*/ 2772 w 3326"/>
                      <a:gd name="connsiteY8" fmla="*/ 277 h 4156"/>
                      <a:gd name="connsiteX9" fmla="*/ 2495 w 3326"/>
                      <a:gd name="connsiteY9" fmla="*/ 277 h 4156"/>
                      <a:gd name="connsiteX10" fmla="*/ 2218 w 3326"/>
                      <a:gd name="connsiteY10" fmla="*/ 0 h 4156"/>
                      <a:gd name="connsiteX11" fmla="*/ 1941 w 3326"/>
                      <a:gd name="connsiteY11" fmla="*/ 277 h 4156"/>
                      <a:gd name="connsiteX12" fmla="*/ 1386 w 3326"/>
                      <a:gd name="connsiteY12" fmla="*/ 554 h 4156"/>
                      <a:gd name="connsiteX13" fmla="*/ 832 w 3326"/>
                      <a:gd name="connsiteY13" fmla="*/ 554 h 4156"/>
                      <a:gd name="connsiteX14" fmla="*/ 554 w 3326"/>
                      <a:gd name="connsiteY14" fmla="*/ 554 h 4156"/>
                      <a:gd name="connsiteX15" fmla="*/ 554 w 3326"/>
                      <a:gd name="connsiteY15" fmla="*/ 554 h 4156"/>
                      <a:gd name="connsiteX16" fmla="*/ 554 w 3326"/>
                      <a:gd name="connsiteY16" fmla="*/ 1108 h 4156"/>
                      <a:gd name="connsiteX17" fmla="*/ 554 w 3326"/>
                      <a:gd name="connsiteY17" fmla="*/ 1108 h 4156"/>
                      <a:gd name="connsiteX18" fmla="*/ 554 w 3326"/>
                      <a:gd name="connsiteY18" fmla="*/ 1386 h 4156"/>
                      <a:gd name="connsiteX19" fmla="*/ 554 w 3326"/>
                      <a:gd name="connsiteY19" fmla="*/ 1386 h 4156"/>
                      <a:gd name="connsiteX20" fmla="*/ 0 w 3326"/>
                      <a:gd name="connsiteY20" fmla="*/ 1386 h 4156"/>
                      <a:gd name="connsiteX21" fmla="*/ 0 w 3326"/>
                      <a:gd name="connsiteY21" fmla="*/ 1663 h 4156"/>
                      <a:gd name="connsiteX22" fmla="*/ 0 w 3326"/>
                      <a:gd name="connsiteY22" fmla="*/ 1940 h 4156"/>
                      <a:gd name="connsiteX23" fmla="*/ 0 w 3326"/>
                      <a:gd name="connsiteY23" fmla="*/ 1940 h 4156"/>
                      <a:gd name="connsiteX24" fmla="*/ 0 w 3326"/>
                      <a:gd name="connsiteY24" fmla="*/ 2217 h 4156"/>
                      <a:gd name="connsiteX25" fmla="*/ 0 w 3326"/>
                      <a:gd name="connsiteY25" fmla="*/ 2217 h 4156"/>
                      <a:gd name="connsiteX26" fmla="*/ 0 w 3326"/>
                      <a:gd name="connsiteY26" fmla="*/ 2494 h 4156"/>
                      <a:gd name="connsiteX27" fmla="*/ 0 w 3326"/>
                      <a:gd name="connsiteY27" fmla="*/ 2771 h 4156"/>
                      <a:gd name="connsiteX28" fmla="*/ 0 w 3326"/>
                      <a:gd name="connsiteY28" fmla="*/ 2771 h 4156"/>
                      <a:gd name="connsiteX29" fmla="*/ 277 w 3326"/>
                      <a:gd name="connsiteY29" fmla="*/ 3048 h 4156"/>
                      <a:gd name="connsiteX30" fmla="*/ 277 w 3326"/>
                      <a:gd name="connsiteY30" fmla="*/ 2771 h 4156"/>
                      <a:gd name="connsiteX31" fmla="*/ 832 w 3326"/>
                      <a:gd name="connsiteY31" fmla="*/ 3602 h 4156"/>
                      <a:gd name="connsiteX32" fmla="*/ 1386 w 3326"/>
                      <a:gd name="connsiteY32" fmla="*/ 3879 h 4156"/>
                      <a:gd name="connsiteX33" fmla="*/ 1663 w 3326"/>
                      <a:gd name="connsiteY33" fmla="*/ 3879 h 4156"/>
                      <a:gd name="connsiteX34" fmla="*/ 1941 w 3326"/>
                      <a:gd name="connsiteY34" fmla="*/ 4157 h 4156"/>
                      <a:gd name="connsiteX35" fmla="*/ 1941 w 3326"/>
                      <a:gd name="connsiteY35" fmla="*/ 4157 h 4156"/>
                      <a:gd name="connsiteX36" fmla="*/ 2495 w 3326"/>
                      <a:gd name="connsiteY36" fmla="*/ 3602 h 4156"/>
                      <a:gd name="connsiteX37" fmla="*/ 3050 w 3326"/>
                      <a:gd name="connsiteY37" fmla="*/ 3325 h 4156"/>
                      <a:gd name="connsiteX38" fmla="*/ 3327 w 3326"/>
                      <a:gd name="connsiteY38" fmla="*/ 2494 h 4156"/>
                      <a:gd name="connsiteX39" fmla="*/ 3327 w 3326"/>
                      <a:gd name="connsiteY39" fmla="*/ 2494 h 4156"/>
                      <a:gd name="connsiteX40" fmla="*/ 3327 w 3326"/>
                      <a:gd name="connsiteY40" fmla="*/ 2217 h 4156"/>
                      <a:gd name="connsiteX41" fmla="*/ 3327 w 3326"/>
                      <a:gd name="connsiteY41" fmla="*/ 2217 h 41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</a:cxnLst>
                    <a:rect l="l" t="t" r="r" b="b"/>
                    <a:pathLst>
                      <a:path w="3326" h="4156">
                        <a:moveTo>
                          <a:pt x="3327" y="2217"/>
                        </a:moveTo>
                        <a:lnTo>
                          <a:pt x="3050" y="1940"/>
                        </a:lnTo>
                        <a:lnTo>
                          <a:pt x="3327" y="1940"/>
                        </a:lnTo>
                        <a:lnTo>
                          <a:pt x="3050" y="1663"/>
                        </a:lnTo>
                        <a:lnTo>
                          <a:pt x="2772" y="1108"/>
                        </a:lnTo>
                        <a:lnTo>
                          <a:pt x="2772" y="831"/>
                        </a:lnTo>
                        <a:lnTo>
                          <a:pt x="3050" y="554"/>
                        </a:lnTo>
                        <a:lnTo>
                          <a:pt x="3050" y="277"/>
                        </a:lnTo>
                        <a:lnTo>
                          <a:pt x="2772" y="277"/>
                        </a:lnTo>
                        <a:lnTo>
                          <a:pt x="2495" y="277"/>
                        </a:lnTo>
                        <a:lnTo>
                          <a:pt x="2218" y="0"/>
                        </a:lnTo>
                        <a:lnTo>
                          <a:pt x="1941" y="277"/>
                        </a:lnTo>
                        <a:lnTo>
                          <a:pt x="1386" y="554"/>
                        </a:lnTo>
                        <a:lnTo>
                          <a:pt x="832" y="554"/>
                        </a:lnTo>
                        <a:lnTo>
                          <a:pt x="554" y="554"/>
                        </a:lnTo>
                        <a:lnTo>
                          <a:pt x="554" y="554"/>
                        </a:lnTo>
                        <a:lnTo>
                          <a:pt x="554" y="1108"/>
                        </a:lnTo>
                        <a:lnTo>
                          <a:pt x="554" y="1108"/>
                        </a:lnTo>
                        <a:lnTo>
                          <a:pt x="554" y="1386"/>
                        </a:lnTo>
                        <a:lnTo>
                          <a:pt x="554" y="1386"/>
                        </a:lnTo>
                        <a:lnTo>
                          <a:pt x="0" y="1386"/>
                        </a:lnTo>
                        <a:lnTo>
                          <a:pt x="0" y="1663"/>
                        </a:lnTo>
                        <a:lnTo>
                          <a:pt x="0" y="1940"/>
                        </a:lnTo>
                        <a:lnTo>
                          <a:pt x="0" y="1940"/>
                        </a:lnTo>
                        <a:lnTo>
                          <a:pt x="0" y="2217"/>
                        </a:lnTo>
                        <a:lnTo>
                          <a:pt x="0" y="2217"/>
                        </a:lnTo>
                        <a:lnTo>
                          <a:pt x="0" y="2494"/>
                        </a:lnTo>
                        <a:lnTo>
                          <a:pt x="0" y="2771"/>
                        </a:lnTo>
                        <a:lnTo>
                          <a:pt x="0" y="2771"/>
                        </a:lnTo>
                        <a:lnTo>
                          <a:pt x="277" y="3048"/>
                        </a:lnTo>
                        <a:lnTo>
                          <a:pt x="277" y="2771"/>
                        </a:lnTo>
                        <a:lnTo>
                          <a:pt x="832" y="3602"/>
                        </a:lnTo>
                        <a:lnTo>
                          <a:pt x="1386" y="3879"/>
                        </a:lnTo>
                        <a:lnTo>
                          <a:pt x="1663" y="3879"/>
                        </a:lnTo>
                        <a:lnTo>
                          <a:pt x="1941" y="4157"/>
                        </a:lnTo>
                        <a:lnTo>
                          <a:pt x="1941" y="4157"/>
                        </a:lnTo>
                        <a:lnTo>
                          <a:pt x="2495" y="3602"/>
                        </a:lnTo>
                        <a:lnTo>
                          <a:pt x="3050" y="3325"/>
                        </a:lnTo>
                        <a:lnTo>
                          <a:pt x="3327" y="2494"/>
                        </a:lnTo>
                        <a:lnTo>
                          <a:pt x="3327" y="2494"/>
                        </a:lnTo>
                        <a:lnTo>
                          <a:pt x="3327" y="2217"/>
                        </a:lnTo>
                        <a:lnTo>
                          <a:pt x="3327" y="2217"/>
                        </a:ln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785" name="Freeform 3784">
                    <a:extLst>
                      <a:ext uri="{FF2B5EF4-FFF2-40B4-BE49-F238E27FC236}">
                        <a16:creationId xmlns:a16="http://schemas.microsoft.com/office/drawing/2014/main" id="{7881FB28-52EF-11EB-D744-FA14B26FC70E}"/>
                      </a:ext>
                    </a:extLst>
                  </p:cNvPr>
                  <p:cNvSpPr/>
                  <p:nvPr/>
                </p:nvSpPr>
                <p:spPr>
                  <a:xfrm>
                    <a:off x="5098511" y="3666493"/>
                    <a:ext cx="831" cy="554"/>
                  </a:xfrm>
                  <a:custGeom>
                    <a:avLst/>
                    <a:gdLst>
                      <a:gd name="connsiteX0" fmla="*/ 278 w 831"/>
                      <a:gd name="connsiteY0" fmla="*/ 0 h 554"/>
                      <a:gd name="connsiteX1" fmla="*/ 278 w 831"/>
                      <a:gd name="connsiteY1" fmla="*/ 0 h 554"/>
                      <a:gd name="connsiteX2" fmla="*/ 0 w 831"/>
                      <a:gd name="connsiteY2" fmla="*/ 554 h 554"/>
                      <a:gd name="connsiteX3" fmla="*/ 278 w 831"/>
                      <a:gd name="connsiteY3" fmla="*/ 554 h 554"/>
                      <a:gd name="connsiteX4" fmla="*/ 555 w 831"/>
                      <a:gd name="connsiteY4" fmla="*/ 554 h 554"/>
                      <a:gd name="connsiteX5" fmla="*/ 832 w 831"/>
                      <a:gd name="connsiteY5" fmla="*/ 0 h 554"/>
                      <a:gd name="connsiteX6" fmla="*/ 555 w 831"/>
                      <a:gd name="connsiteY6" fmla="*/ 0 h 554"/>
                      <a:gd name="connsiteX7" fmla="*/ 278 w 831"/>
                      <a:gd name="connsiteY7" fmla="*/ 0 h 554"/>
                      <a:gd name="connsiteX8" fmla="*/ 278 w 831"/>
                      <a:gd name="connsiteY8" fmla="*/ 0 h 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831" h="554">
                        <a:moveTo>
                          <a:pt x="278" y="0"/>
                        </a:moveTo>
                        <a:lnTo>
                          <a:pt x="278" y="0"/>
                        </a:lnTo>
                        <a:lnTo>
                          <a:pt x="0" y="554"/>
                        </a:lnTo>
                        <a:lnTo>
                          <a:pt x="278" y="554"/>
                        </a:lnTo>
                        <a:lnTo>
                          <a:pt x="555" y="554"/>
                        </a:lnTo>
                        <a:lnTo>
                          <a:pt x="832" y="0"/>
                        </a:lnTo>
                        <a:lnTo>
                          <a:pt x="555" y="0"/>
                        </a:lnTo>
                        <a:lnTo>
                          <a:pt x="278" y="0"/>
                        </a:lnTo>
                        <a:lnTo>
                          <a:pt x="278" y="0"/>
                        </a:ln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786" name="Freeform 3785">
                    <a:extLst>
                      <a:ext uri="{FF2B5EF4-FFF2-40B4-BE49-F238E27FC236}">
                        <a16:creationId xmlns:a16="http://schemas.microsoft.com/office/drawing/2014/main" id="{FDE2A781-F0D9-F329-E1DD-C8737FBFAE32}"/>
                      </a:ext>
                    </a:extLst>
                  </p:cNvPr>
                  <p:cNvSpPr/>
                  <p:nvPr/>
                </p:nvSpPr>
                <p:spPr>
                  <a:xfrm>
                    <a:off x="5099897" y="3666493"/>
                    <a:ext cx="554" cy="277"/>
                  </a:xfrm>
                  <a:custGeom>
                    <a:avLst/>
                    <a:gdLst>
                      <a:gd name="connsiteX0" fmla="*/ 278 w 554"/>
                      <a:gd name="connsiteY0" fmla="*/ 0 h 277"/>
                      <a:gd name="connsiteX1" fmla="*/ 0 w 554"/>
                      <a:gd name="connsiteY1" fmla="*/ 277 h 277"/>
                      <a:gd name="connsiteX2" fmla="*/ 0 w 554"/>
                      <a:gd name="connsiteY2" fmla="*/ 277 h 277"/>
                      <a:gd name="connsiteX3" fmla="*/ 555 w 554"/>
                      <a:gd name="connsiteY3" fmla="*/ 277 h 277"/>
                      <a:gd name="connsiteX4" fmla="*/ 555 w 554"/>
                      <a:gd name="connsiteY4" fmla="*/ 0 h 277"/>
                      <a:gd name="connsiteX5" fmla="*/ 278 w 554"/>
                      <a:gd name="connsiteY5" fmla="*/ 0 h 277"/>
                      <a:gd name="connsiteX6" fmla="*/ 278 w 554"/>
                      <a:gd name="connsiteY6" fmla="*/ 0 h 2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54" h="277">
                        <a:moveTo>
                          <a:pt x="278" y="0"/>
                        </a:moveTo>
                        <a:lnTo>
                          <a:pt x="0" y="277"/>
                        </a:lnTo>
                        <a:lnTo>
                          <a:pt x="0" y="277"/>
                        </a:lnTo>
                        <a:lnTo>
                          <a:pt x="555" y="277"/>
                        </a:lnTo>
                        <a:lnTo>
                          <a:pt x="555" y="0"/>
                        </a:lnTo>
                        <a:lnTo>
                          <a:pt x="278" y="0"/>
                        </a:lnTo>
                        <a:lnTo>
                          <a:pt x="278" y="0"/>
                        </a:ln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787" name="Freeform 3786">
                    <a:extLst>
                      <a:ext uri="{FF2B5EF4-FFF2-40B4-BE49-F238E27FC236}">
                        <a16:creationId xmlns:a16="http://schemas.microsoft.com/office/drawing/2014/main" id="{33A3F104-AB58-5FF1-DED3-FEE0E9BCBA7B}"/>
                      </a:ext>
                    </a:extLst>
                  </p:cNvPr>
                  <p:cNvSpPr/>
                  <p:nvPr/>
                </p:nvSpPr>
                <p:spPr>
                  <a:xfrm>
                    <a:off x="5100729" y="3666216"/>
                    <a:ext cx="554" cy="554"/>
                  </a:xfrm>
                  <a:custGeom>
                    <a:avLst/>
                    <a:gdLst>
                      <a:gd name="connsiteX0" fmla="*/ 277 w 554"/>
                      <a:gd name="connsiteY0" fmla="*/ 0 h 554"/>
                      <a:gd name="connsiteX1" fmla="*/ 277 w 554"/>
                      <a:gd name="connsiteY1" fmla="*/ 0 h 554"/>
                      <a:gd name="connsiteX2" fmla="*/ 277 w 554"/>
                      <a:gd name="connsiteY2" fmla="*/ 277 h 554"/>
                      <a:gd name="connsiteX3" fmla="*/ 277 w 554"/>
                      <a:gd name="connsiteY3" fmla="*/ 277 h 554"/>
                      <a:gd name="connsiteX4" fmla="*/ 0 w 554"/>
                      <a:gd name="connsiteY4" fmla="*/ 554 h 554"/>
                      <a:gd name="connsiteX5" fmla="*/ 0 w 554"/>
                      <a:gd name="connsiteY5" fmla="*/ 554 h 554"/>
                      <a:gd name="connsiteX6" fmla="*/ 277 w 554"/>
                      <a:gd name="connsiteY6" fmla="*/ 554 h 554"/>
                      <a:gd name="connsiteX7" fmla="*/ 554 w 554"/>
                      <a:gd name="connsiteY7" fmla="*/ 277 h 554"/>
                      <a:gd name="connsiteX8" fmla="*/ 554 w 554"/>
                      <a:gd name="connsiteY8" fmla="*/ 0 h 554"/>
                      <a:gd name="connsiteX9" fmla="*/ 277 w 554"/>
                      <a:gd name="connsiteY9" fmla="*/ 0 h 554"/>
                      <a:gd name="connsiteX10" fmla="*/ 277 w 554"/>
                      <a:gd name="connsiteY10" fmla="*/ 0 h 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554" h="554">
                        <a:moveTo>
                          <a:pt x="277" y="0"/>
                        </a:moveTo>
                        <a:lnTo>
                          <a:pt x="277" y="0"/>
                        </a:lnTo>
                        <a:lnTo>
                          <a:pt x="277" y="277"/>
                        </a:lnTo>
                        <a:lnTo>
                          <a:pt x="277" y="277"/>
                        </a:lnTo>
                        <a:lnTo>
                          <a:pt x="0" y="554"/>
                        </a:lnTo>
                        <a:lnTo>
                          <a:pt x="0" y="554"/>
                        </a:lnTo>
                        <a:lnTo>
                          <a:pt x="277" y="554"/>
                        </a:lnTo>
                        <a:lnTo>
                          <a:pt x="554" y="277"/>
                        </a:lnTo>
                        <a:lnTo>
                          <a:pt x="554" y="0"/>
                        </a:lnTo>
                        <a:lnTo>
                          <a:pt x="277" y="0"/>
                        </a:lnTo>
                        <a:lnTo>
                          <a:pt x="277" y="0"/>
                        </a:ln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788" name="Freeform 3787">
                    <a:extLst>
                      <a:ext uri="{FF2B5EF4-FFF2-40B4-BE49-F238E27FC236}">
                        <a16:creationId xmlns:a16="http://schemas.microsoft.com/office/drawing/2014/main" id="{62BFE136-3585-B0A5-8FE3-67BE2E71ECC2}"/>
                      </a:ext>
                    </a:extLst>
                  </p:cNvPr>
                  <p:cNvSpPr/>
                  <p:nvPr/>
                </p:nvSpPr>
                <p:spPr>
                  <a:xfrm>
                    <a:off x="5101561" y="3666216"/>
                    <a:ext cx="277" cy="277"/>
                  </a:xfrm>
                  <a:custGeom>
                    <a:avLst/>
                    <a:gdLst>
                      <a:gd name="connsiteX0" fmla="*/ 0 w 277"/>
                      <a:gd name="connsiteY0" fmla="*/ 0 h 277"/>
                      <a:gd name="connsiteX1" fmla="*/ 0 w 277"/>
                      <a:gd name="connsiteY1" fmla="*/ 0 h 277"/>
                      <a:gd name="connsiteX2" fmla="*/ 0 w 277"/>
                      <a:gd name="connsiteY2" fmla="*/ 277 h 277"/>
                      <a:gd name="connsiteX3" fmla="*/ 277 w 277"/>
                      <a:gd name="connsiteY3" fmla="*/ 0 h 277"/>
                      <a:gd name="connsiteX4" fmla="*/ 0 w 277"/>
                      <a:gd name="connsiteY4" fmla="*/ 0 h 277"/>
                      <a:gd name="connsiteX5" fmla="*/ 0 w 277"/>
                      <a:gd name="connsiteY5" fmla="*/ 0 h 2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7" h="277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277"/>
                        </a:lnTo>
                        <a:lnTo>
                          <a:pt x="277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789" name="Freeform 3788">
                    <a:extLst>
                      <a:ext uri="{FF2B5EF4-FFF2-40B4-BE49-F238E27FC236}">
                        <a16:creationId xmlns:a16="http://schemas.microsoft.com/office/drawing/2014/main" id="{CC695E9D-355E-180A-D5BF-2B6CA4C8E2A4}"/>
                      </a:ext>
                    </a:extLst>
                  </p:cNvPr>
                  <p:cNvSpPr/>
                  <p:nvPr/>
                </p:nvSpPr>
                <p:spPr>
                  <a:xfrm>
                    <a:off x="5101561" y="3665939"/>
                    <a:ext cx="2772" cy="277"/>
                  </a:xfrm>
                  <a:custGeom>
                    <a:avLst/>
                    <a:gdLst>
                      <a:gd name="connsiteX0" fmla="*/ 0 w 2772"/>
                      <a:gd name="connsiteY0" fmla="*/ 0 h 277"/>
                      <a:gd name="connsiteX1" fmla="*/ 0 w 2772"/>
                      <a:gd name="connsiteY1" fmla="*/ 277 h 277"/>
                      <a:gd name="connsiteX2" fmla="*/ 0 w 2772"/>
                      <a:gd name="connsiteY2" fmla="*/ 277 h 277"/>
                      <a:gd name="connsiteX3" fmla="*/ 0 w 2772"/>
                      <a:gd name="connsiteY3" fmla="*/ 277 h 277"/>
                      <a:gd name="connsiteX4" fmla="*/ 0 w 2772"/>
                      <a:gd name="connsiteY4" fmla="*/ 0 h 277"/>
                      <a:gd name="connsiteX5" fmla="*/ 0 w 2772"/>
                      <a:gd name="connsiteY5" fmla="*/ 0 h 2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72" h="277">
                        <a:moveTo>
                          <a:pt x="0" y="0"/>
                        </a:moveTo>
                        <a:lnTo>
                          <a:pt x="0" y="277"/>
                        </a:lnTo>
                        <a:lnTo>
                          <a:pt x="0" y="277"/>
                        </a:lnTo>
                        <a:lnTo>
                          <a:pt x="0" y="277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790" name="Freeform 3789">
                    <a:extLst>
                      <a:ext uri="{FF2B5EF4-FFF2-40B4-BE49-F238E27FC236}">
                        <a16:creationId xmlns:a16="http://schemas.microsoft.com/office/drawing/2014/main" id="{FEC9A37E-A8E6-7546-DB90-49DA3FF4B6B2}"/>
                      </a:ext>
                    </a:extLst>
                  </p:cNvPr>
                  <p:cNvSpPr/>
                  <p:nvPr/>
                </p:nvSpPr>
                <p:spPr>
                  <a:xfrm>
                    <a:off x="5106551" y="3663168"/>
                    <a:ext cx="9148" cy="9976"/>
                  </a:xfrm>
                  <a:custGeom>
                    <a:avLst/>
                    <a:gdLst>
                      <a:gd name="connsiteX0" fmla="*/ 9149 w 9148"/>
                      <a:gd name="connsiteY0" fmla="*/ 6097 h 9976"/>
                      <a:gd name="connsiteX1" fmla="*/ 8872 w 9148"/>
                      <a:gd name="connsiteY1" fmla="*/ 4157 h 9976"/>
                      <a:gd name="connsiteX2" fmla="*/ 8872 w 9148"/>
                      <a:gd name="connsiteY2" fmla="*/ 3603 h 9976"/>
                      <a:gd name="connsiteX3" fmla="*/ 9149 w 9148"/>
                      <a:gd name="connsiteY3" fmla="*/ 3603 h 9976"/>
                      <a:gd name="connsiteX4" fmla="*/ 8872 w 9148"/>
                      <a:gd name="connsiteY4" fmla="*/ 2771 h 9976"/>
                      <a:gd name="connsiteX5" fmla="*/ 8872 w 9148"/>
                      <a:gd name="connsiteY5" fmla="*/ 2771 h 9976"/>
                      <a:gd name="connsiteX6" fmla="*/ 8872 w 9148"/>
                      <a:gd name="connsiteY6" fmla="*/ 2494 h 9976"/>
                      <a:gd name="connsiteX7" fmla="*/ 8594 w 9148"/>
                      <a:gd name="connsiteY7" fmla="*/ 2217 h 9976"/>
                      <a:gd name="connsiteX8" fmla="*/ 8594 w 9148"/>
                      <a:gd name="connsiteY8" fmla="*/ 2217 h 9976"/>
                      <a:gd name="connsiteX9" fmla="*/ 8594 w 9148"/>
                      <a:gd name="connsiteY9" fmla="*/ 1940 h 9976"/>
                      <a:gd name="connsiteX10" fmla="*/ 8317 w 9148"/>
                      <a:gd name="connsiteY10" fmla="*/ 1940 h 9976"/>
                      <a:gd name="connsiteX11" fmla="*/ 8317 w 9148"/>
                      <a:gd name="connsiteY11" fmla="*/ 1663 h 9976"/>
                      <a:gd name="connsiteX12" fmla="*/ 8317 w 9148"/>
                      <a:gd name="connsiteY12" fmla="*/ 1386 h 9976"/>
                      <a:gd name="connsiteX13" fmla="*/ 8040 w 9148"/>
                      <a:gd name="connsiteY13" fmla="*/ 1109 h 9976"/>
                      <a:gd name="connsiteX14" fmla="*/ 8040 w 9148"/>
                      <a:gd name="connsiteY14" fmla="*/ 832 h 9976"/>
                      <a:gd name="connsiteX15" fmla="*/ 7763 w 9148"/>
                      <a:gd name="connsiteY15" fmla="*/ 832 h 9976"/>
                      <a:gd name="connsiteX16" fmla="*/ 7486 w 9148"/>
                      <a:gd name="connsiteY16" fmla="*/ 554 h 9976"/>
                      <a:gd name="connsiteX17" fmla="*/ 7486 w 9148"/>
                      <a:gd name="connsiteY17" fmla="*/ 277 h 9976"/>
                      <a:gd name="connsiteX18" fmla="*/ 5545 w 9148"/>
                      <a:gd name="connsiteY18" fmla="*/ 0 h 9976"/>
                      <a:gd name="connsiteX19" fmla="*/ 4436 w 9148"/>
                      <a:gd name="connsiteY19" fmla="*/ 554 h 9976"/>
                      <a:gd name="connsiteX20" fmla="*/ 4436 w 9148"/>
                      <a:gd name="connsiteY20" fmla="*/ 832 h 9976"/>
                      <a:gd name="connsiteX21" fmla="*/ 2772 w 9148"/>
                      <a:gd name="connsiteY21" fmla="*/ 1386 h 9976"/>
                      <a:gd name="connsiteX22" fmla="*/ 1109 w 9148"/>
                      <a:gd name="connsiteY22" fmla="*/ 2771 h 9976"/>
                      <a:gd name="connsiteX23" fmla="*/ 277 w 9148"/>
                      <a:gd name="connsiteY23" fmla="*/ 4988 h 9976"/>
                      <a:gd name="connsiteX24" fmla="*/ 277 w 9148"/>
                      <a:gd name="connsiteY24" fmla="*/ 5265 h 9976"/>
                      <a:gd name="connsiteX25" fmla="*/ 0 w 9148"/>
                      <a:gd name="connsiteY25" fmla="*/ 5542 h 9976"/>
                      <a:gd name="connsiteX26" fmla="*/ 0 w 9148"/>
                      <a:gd name="connsiteY26" fmla="*/ 5542 h 9976"/>
                      <a:gd name="connsiteX27" fmla="*/ 277 w 9148"/>
                      <a:gd name="connsiteY27" fmla="*/ 6928 h 9976"/>
                      <a:gd name="connsiteX28" fmla="*/ 277 w 9148"/>
                      <a:gd name="connsiteY28" fmla="*/ 7205 h 9976"/>
                      <a:gd name="connsiteX29" fmla="*/ 1109 w 9148"/>
                      <a:gd name="connsiteY29" fmla="*/ 7760 h 9976"/>
                      <a:gd name="connsiteX30" fmla="*/ 1663 w 9148"/>
                      <a:gd name="connsiteY30" fmla="*/ 8314 h 9976"/>
                      <a:gd name="connsiteX31" fmla="*/ 3604 w 9148"/>
                      <a:gd name="connsiteY31" fmla="*/ 9976 h 9976"/>
                      <a:gd name="connsiteX32" fmla="*/ 5545 w 9148"/>
                      <a:gd name="connsiteY32" fmla="*/ 9976 h 9976"/>
                      <a:gd name="connsiteX33" fmla="*/ 6931 w 9148"/>
                      <a:gd name="connsiteY33" fmla="*/ 9699 h 9976"/>
                      <a:gd name="connsiteX34" fmla="*/ 9149 w 9148"/>
                      <a:gd name="connsiteY34" fmla="*/ 7205 h 9976"/>
                      <a:gd name="connsiteX35" fmla="*/ 9149 w 9148"/>
                      <a:gd name="connsiteY35" fmla="*/ 6097 h 9976"/>
                      <a:gd name="connsiteX36" fmla="*/ 9149 w 9148"/>
                      <a:gd name="connsiteY36" fmla="*/ 6097 h 9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</a:cxnLst>
                    <a:rect l="l" t="t" r="r" b="b"/>
                    <a:pathLst>
                      <a:path w="9148" h="9976">
                        <a:moveTo>
                          <a:pt x="9149" y="6097"/>
                        </a:moveTo>
                        <a:lnTo>
                          <a:pt x="8872" y="4157"/>
                        </a:lnTo>
                        <a:lnTo>
                          <a:pt x="8872" y="3603"/>
                        </a:lnTo>
                        <a:lnTo>
                          <a:pt x="9149" y="3603"/>
                        </a:lnTo>
                        <a:lnTo>
                          <a:pt x="8872" y="2771"/>
                        </a:lnTo>
                        <a:lnTo>
                          <a:pt x="8872" y="2771"/>
                        </a:lnTo>
                        <a:lnTo>
                          <a:pt x="8872" y="2494"/>
                        </a:lnTo>
                        <a:lnTo>
                          <a:pt x="8594" y="2217"/>
                        </a:lnTo>
                        <a:lnTo>
                          <a:pt x="8594" y="2217"/>
                        </a:lnTo>
                        <a:lnTo>
                          <a:pt x="8594" y="1940"/>
                        </a:lnTo>
                        <a:lnTo>
                          <a:pt x="8317" y="1940"/>
                        </a:lnTo>
                        <a:lnTo>
                          <a:pt x="8317" y="1663"/>
                        </a:lnTo>
                        <a:lnTo>
                          <a:pt x="8317" y="1386"/>
                        </a:lnTo>
                        <a:lnTo>
                          <a:pt x="8040" y="1109"/>
                        </a:lnTo>
                        <a:lnTo>
                          <a:pt x="8040" y="832"/>
                        </a:lnTo>
                        <a:lnTo>
                          <a:pt x="7763" y="832"/>
                        </a:lnTo>
                        <a:lnTo>
                          <a:pt x="7486" y="554"/>
                        </a:lnTo>
                        <a:lnTo>
                          <a:pt x="7486" y="277"/>
                        </a:lnTo>
                        <a:lnTo>
                          <a:pt x="5545" y="0"/>
                        </a:lnTo>
                        <a:lnTo>
                          <a:pt x="4436" y="554"/>
                        </a:lnTo>
                        <a:lnTo>
                          <a:pt x="4436" y="832"/>
                        </a:lnTo>
                        <a:lnTo>
                          <a:pt x="2772" y="1386"/>
                        </a:lnTo>
                        <a:lnTo>
                          <a:pt x="1109" y="2771"/>
                        </a:lnTo>
                        <a:lnTo>
                          <a:pt x="277" y="4988"/>
                        </a:lnTo>
                        <a:lnTo>
                          <a:pt x="277" y="5265"/>
                        </a:lnTo>
                        <a:lnTo>
                          <a:pt x="0" y="5542"/>
                        </a:lnTo>
                        <a:lnTo>
                          <a:pt x="0" y="5542"/>
                        </a:lnTo>
                        <a:lnTo>
                          <a:pt x="277" y="6928"/>
                        </a:lnTo>
                        <a:lnTo>
                          <a:pt x="277" y="7205"/>
                        </a:lnTo>
                        <a:lnTo>
                          <a:pt x="1109" y="7760"/>
                        </a:lnTo>
                        <a:lnTo>
                          <a:pt x="1663" y="8314"/>
                        </a:lnTo>
                        <a:lnTo>
                          <a:pt x="3604" y="9976"/>
                        </a:lnTo>
                        <a:lnTo>
                          <a:pt x="5545" y="9976"/>
                        </a:lnTo>
                        <a:lnTo>
                          <a:pt x="6931" y="9699"/>
                        </a:lnTo>
                        <a:lnTo>
                          <a:pt x="9149" y="7205"/>
                        </a:lnTo>
                        <a:lnTo>
                          <a:pt x="9149" y="6097"/>
                        </a:lnTo>
                        <a:lnTo>
                          <a:pt x="9149" y="6097"/>
                        </a:ln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791" name="Freeform 3790">
                    <a:extLst>
                      <a:ext uri="{FF2B5EF4-FFF2-40B4-BE49-F238E27FC236}">
                        <a16:creationId xmlns:a16="http://schemas.microsoft.com/office/drawing/2014/main" id="{D62457C6-4CF5-021F-43BB-D737C160E919}"/>
                      </a:ext>
                    </a:extLst>
                  </p:cNvPr>
                  <p:cNvSpPr/>
                  <p:nvPr/>
                </p:nvSpPr>
                <p:spPr>
                  <a:xfrm>
                    <a:off x="5136493" y="3650975"/>
                    <a:ext cx="14416" cy="18567"/>
                  </a:xfrm>
                  <a:custGeom>
                    <a:avLst/>
                    <a:gdLst>
                      <a:gd name="connsiteX0" fmla="*/ 14416 w 14416"/>
                      <a:gd name="connsiteY0" fmla="*/ 14688 h 18567"/>
                      <a:gd name="connsiteX1" fmla="*/ 14416 w 14416"/>
                      <a:gd name="connsiteY1" fmla="*/ 14411 h 18567"/>
                      <a:gd name="connsiteX2" fmla="*/ 14139 w 14416"/>
                      <a:gd name="connsiteY2" fmla="*/ 14411 h 18567"/>
                      <a:gd name="connsiteX3" fmla="*/ 14139 w 14416"/>
                      <a:gd name="connsiteY3" fmla="*/ 14411 h 18567"/>
                      <a:gd name="connsiteX4" fmla="*/ 14139 w 14416"/>
                      <a:gd name="connsiteY4" fmla="*/ 14133 h 18567"/>
                      <a:gd name="connsiteX5" fmla="*/ 14139 w 14416"/>
                      <a:gd name="connsiteY5" fmla="*/ 14133 h 18567"/>
                      <a:gd name="connsiteX6" fmla="*/ 14139 w 14416"/>
                      <a:gd name="connsiteY6" fmla="*/ 13856 h 18567"/>
                      <a:gd name="connsiteX7" fmla="*/ 14139 w 14416"/>
                      <a:gd name="connsiteY7" fmla="*/ 13579 h 18567"/>
                      <a:gd name="connsiteX8" fmla="*/ 13862 w 14416"/>
                      <a:gd name="connsiteY8" fmla="*/ 13579 h 18567"/>
                      <a:gd name="connsiteX9" fmla="*/ 13862 w 14416"/>
                      <a:gd name="connsiteY9" fmla="*/ 13302 h 18567"/>
                      <a:gd name="connsiteX10" fmla="*/ 13862 w 14416"/>
                      <a:gd name="connsiteY10" fmla="*/ 13025 h 18567"/>
                      <a:gd name="connsiteX11" fmla="*/ 13585 w 14416"/>
                      <a:gd name="connsiteY11" fmla="*/ 12748 h 18567"/>
                      <a:gd name="connsiteX12" fmla="*/ 13585 w 14416"/>
                      <a:gd name="connsiteY12" fmla="*/ 12748 h 18567"/>
                      <a:gd name="connsiteX13" fmla="*/ 13585 w 14416"/>
                      <a:gd name="connsiteY13" fmla="*/ 12748 h 18567"/>
                      <a:gd name="connsiteX14" fmla="*/ 13307 w 14416"/>
                      <a:gd name="connsiteY14" fmla="*/ 12470 h 18567"/>
                      <a:gd name="connsiteX15" fmla="*/ 13585 w 14416"/>
                      <a:gd name="connsiteY15" fmla="*/ 12193 h 18567"/>
                      <a:gd name="connsiteX16" fmla="*/ 12753 w 14416"/>
                      <a:gd name="connsiteY16" fmla="*/ 11916 h 18567"/>
                      <a:gd name="connsiteX17" fmla="*/ 12753 w 14416"/>
                      <a:gd name="connsiteY17" fmla="*/ 11639 h 18567"/>
                      <a:gd name="connsiteX18" fmla="*/ 12476 w 14416"/>
                      <a:gd name="connsiteY18" fmla="*/ 11639 h 18567"/>
                      <a:gd name="connsiteX19" fmla="*/ 12476 w 14416"/>
                      <a:gd name="connsiteY19" fmla="*/ 11362 h 18567"/>
                      <a:gd name="connsiteX20" fmla="*/ 12198 w 14416"/>
                      <a:gd name="connsiteY20" fmla="*/ 11085 h 18567"/>
                      <a:gd name="connsiteX21" fmla="*/ 12198 w 14416"/>
                      <a:gd name="connsiteY21" fmla="*/ 10808 h 18567"/>
                      <a:gd name="connsiteX22" fmla="*/ 11921 w 14416"/>
                      <a:gd name="connsiteY22" fmla="*/ 10531 h 18567"/>
                      <a:gd name="connsiteX23" fmla="*/ 11367 w 14416"/>
                      <a:gd name="connsiteY23" fmla="*/ 8868 h 18567"/>
                      <a:gd name="connsiteX24" fmla="*/ 10258 w 14416"/>
                      <a:gd name="connsiteY24" fmla="*/ 8868 h 18567"/>
                      <a:gd name="connsiteX25" fmla="*/ 10258 w 14416"/>
                      <a:gd name="connsiteY25" fmla="*/ 8314 h 18567"/>
                      <a:gd name="connsiteX26" fmla="*/ 9703 w 14416"/>
                      <a:gd name="connsiteY26" fmla="*/ 7760 h 18567"/>
                      <a:gd name="connsiteX27" fmla="*/ 9426 w 14416"/>
                      <a:gd name="connsiteY27" fmla="*/ 7760 h 18567"/>
                      <a:gd name="connsiteX28" fmla="*/ 9426 w 14416"/>
                      <a:gd name="connsiteY28" fmla="*/ 8037 h 18567"/>
                      <a:gd name="connsiteX29" fmla="*/ 9149 w 14416"/>
                      <a:gd name="connsiteY29" fmla="*/ 8037 h 18567"/>
                      <a:gd name="connsiteX30" fmla="*/ 8871 w 14416"/>
                      <a:gd name="connsiteY30" fmla="*/ 7760 h 18567"/>
                      <a:gd name="connsiteX31" fmla="*/ 8871 w 14416"/>
                      <a:gd name="connsiteY31" fmla="*/ 7760 h 18567"/>
                      <a:gd name="connsiteX32" fmla="*/ 8317 w 14416"/>
                      <a:gd name="connsiteY32" fmla="*/ 7760 h 18567"/>
                      <a:gd name="connsiteX33" fmla="*/ 8317 w 14416"/>
                      <a:gd name="connsiteY33" fmla="*/ 7205 h 18567"/>
                      <a:gd name="connsiteX34" fmla="*/ 8317 w 14416"/>
                      <a:gd name="connsiteY34" fmla="*/ 7205 h 18567"/>
                      <a:gd name="connsiteX35" fmla="*/ 8317 w 14416"/>
                      <a:gd name="connsiteY35" fmla="*/ 6928 h 18567"/>
                      <a:gd name="connsiteX36" fmla="*/ 7208 w 14416"/>
                      <a:gd name="connsiteY36" fmla="*/ 4988 h 18567"/>
                      <a:gd name="connsiteX37" fmla="*/ 6099 w 14416"/>
                      <a:gd name="connsiteY37" fmla="*/ 4711 h 18567"/>
                      <a:gd name="connsiteX38" fmla="*/ 5822 w 14416"/>
                      <a:gd name="connsiteY38" fmla="*/ 4157 h 18567"/>
                      <a:gd name="connsiteX39" fmla="*/ 5545 w 14416"/>
                      <a:gd name="connsiteY39" fmla="*/ 4157 h 18567"/>
                      <a:gd name="connsiteX40" fmla="*/ 5268 w 14416"/>
                      <a:gd name="connsiteY40" fmla="*/ 3880 h 18567"/>
                      <a:gd name="connsiteX41" fmla="*/ 5268 w 14416"/>
                      <a:gd name="connsiteY41" fmla="*/ 3880 h 18567"/>
                      <a:gd name="connsiteX42" fmla="*/ 4990 w 14416"/>
                      <a:gd name="connsiteY42" fmla="*/ 4157 h 18567"/>
                      <a:gd name="connsiteX43" fmla="*/ 4990 w 14416"/>
                      <a:gd name="connsiteY43" fmla="*/ 3880 h 18567"/>
                      <a:gd name="connsiteX44" fmla="*/ 4990 w 14416"/>
                      <a:gd name="connsiteY44" fmla="*/ 3880 h 18567"/>
                      <a:gd name="connsiteX45" fmla="*/ 4159 w 14416"/>
                      <a:gd name="connsiteY45" fmla="*/ 3603 h 18567"/>
                      <a:gd name="connsiteX46" fmla="*/ 3327 w 14416"/>
                      <a:gd name="connsiteY46" fmla="*/ 2217 h 18567"/>
                      <a:gd name="connsiteX47" fmla="*/ 3604 w 14416"/>
                      <a:gd name="connsiteY47" fmla="*/ 1663 h 18567"/>
                      <a:gd name="connsiteX48" fmla="*/ 3604 w 14416"/>
                      <a:gd name="connsiteY48" fmla="*/ 1386 h 18567"/>
                      <a:gd name="connsiteX49" fmla="*/ 3881 w 14416"/>
                      <a:gd name="connsiteY49" fmla="*/ 1109 h 18567"/>
                      <a:gd name="connsiteX50" fmla="*/ 3881 w 14416"/>
                      <a:gd name="connsiteY50" fmla="*/ 832 h 18567"/>
                      <a:gd name="connsiteX51" fmla="*/ 3327 w 14416"/>
                      <a:gd name="connsiteY51" fmla="*/ 832 h 18567"/>
                      <a:gd name="connsiteX52" fmla="*/ 3050 w 14416"/>
                      <a:gd name="connsiteY52" fmla="*/ 277 h 18567"/>
                      <a:gd name="connsiteX53" fmla="*/ 2495 w 14416"/>
                      <a:gd name="connsiteY53" fmla="*/ 277 h 18567"/>
                      <a:gd name="connsiteX54" fmla="*/ 2495 w 14416"/>
                      <a:gd name="connsiteY54" fmla="*/ 277 h 18567"/>
                      <a:gd name="connsiteX55" fmla="*/ 2495 w 14416"/>
                      <a:gd name="connsiteY55" fmla="*/ 832 h 18567"/>
                      <a:gd name="connsiteX56" fmla="*/ 2218 w 14416"/>
                      <a:gd name="connsiteY56" fmla="*/ 832 h 18567"/>
                      <a:gd name="connsiteX57" fmla="*/ 2218 w 14416"/>
                      <a:gd name="connsiteY57" fmla="*/ 554 h 18567"/>
                      <a:gd name="connsiteX58" fmla="*/ 1941 w 14416"/>
                      <a:gd name="connsiteY58" fmla="*/ 554 h 18567"/>
                      <a:gd name="connsiteX59" fmla="*/ 1386 w 14416"/>
                      <a:gd name="connsiteY59" fmla="*/ 0 h 18567"/>
                      <a:gd name="connsiteX60" fmla="*/ 1386 w 14416"/>
                      <a:gd name="connsiteY60" fmla="*/ 554 h 18567"/>
                      <a:gd name="connsiteX61" fmla="*/ 831 w 14416"/>
                      <a:gd name="connsiteY61" fmla="*/ 277 h 18567"/>
                      <a:gd name="connsiteX62" fmla="*/ 831 w 14416"/>
                      <a:gd name="connsiteY62" fmla="*/ 554 h 18567"/>
                      <a:gd name="connsiteX63" fmla="*/ 554 w 14416"/>
                      <a:gd name="connsiteY63" fmla="*/ 554 h 18567"/>
                      <a:gd name="connsiteX64" fmla="*/ 554 w 14416"/>
                      <a:gd name="connsiteY64" fmla="*/ 832 h 18567"/>
                      <a:gd name="connsiteX65" fmla="*/ 831 w 14416"/>
                      <a:gd name="connsiteY65" fmla="*/ 1109 h 18567"/>
                      <a:gd name="connsiteX66" fmla="*/ 831 w 14416"/>
                      <a:gd name="connsiteY66" fmla="*/ 1386 h 18567"/>
                      <a:gd name="connsiteX67" fmla="*/ 831 w 14416"/>
                      <a:gd name="connsiteY67" fmla="*/ 1386 h 18567"/>
                      <a:gd name="connsiteX68" fmla="*/ 831 w 14416"/>
                      <a:gd name="connsiteY68" fmla="*/ 1663 h 18567"/>
                      <a:gd name="connsiteX69" fmla="*/ 277 w 14416"/>
                      <a:gd name="connsiteY69" fmla="*/ 1663 h 18567"/>
                      <a:gd name="connsiteX70" fmla="*/ 277 w 14416"/>
                      <a:gd name="connsiteY70" fmla="*/ 1940 h 18567"/>
                      <a:gd name="connsiteX71" fmla="*/ 554 w 14416"/>
                      <a:gd name="connsiteY71" fmla="*/ 1940 h 18567"/>
                      <a:gd name="connsiteX72" fmla="*/ 831 w 14416"/>
                      <a:gd name="connsiteY72" fmla="*/ 3326 h 18567"/>
                      <a:gd name="connsiteX73" fmla="*/ 1386 w 14416"/>
                      <a:gd name="connsiteY73" fmla="*/ 3603 h 18567"/>
                      <a:gd name="connsiteX74" fmla="*/ 1386 w 14416"/>
                      <a:gd name="connsiteY74" fmla="*/ 4434 h 18567"/>
                      <a:gd name="connsiteX75" fmla="*/ 831 w 14416"/>
                      <a:gd name="connsiteY75" fmla="*/ 4711 h 18567"/>
                      <a:gd name="connsiteX76" fmla="*/ 1109 w 14416"/>
                      <a:gd name="connsiteY76" fmla="*/ 6097 h 18567"/>
                      <a:gd name="connsiteX77" fmla="*/ 831 w 14416"/>
                      <a:gd name="connsiteY77" fmla="*/ 6097 h 18567"/>
                      <a:gd name="connsiteX78" fmla="*/ 554 w 14416"/>
                      <a:gd name="connsiteY78" fmla="*/ 6374 h 18567"/>
                      <a:gd name="connsiteX79" fmla="*/ 554 w 14416"/>
                      <a:gd name="connsiteY79" fmla="*/ 6651 h 18567"/>
                      <a:gd name="connsiteX80" fmla="*/ 554 w 14416"/>
                      <a:gd name="connsiteY80" fmla="*/ 6928 h 18567"/>
                      <a:gd name="connsiteX81" fmla="*/ 554 w 14416"/>
                      <a:gd name="connsiteY81" fmla="*/ 7760 h 18567"/>
                      <a:gd name="connsiteX82" fmla="*/ 831 w 14416"/>
                      <a:gd name="connsiteY82" fmla="*/ 8037 h 18567"/>
                      <a:gd name="connsiteX83" fmla="*/ 554 w 14416"/>
                      <a:gd name="connsiteY83" fmla="*/ 8314 h 18567"/>
                      <a:gd name="connsiteX84" fmla="*/ 554 w 14416"/>
                      <a:gd name="connsiteY84" fmla="*/ 8314 h 18567"/>
                      <a:gd name="connsiteX85" fmla="*/ 554 w 14416"/>
                      <a:gd name="connsiteY85" fmla="*/ 8591 h 18567"/>
                      <a:gd name="connsiteX86" fmla="*/ 554 w 14416"/>
                      <a:gd name="connsiteY86" fmla="*/ 8868 h 18567"/>
                      <a:gd name="connsiteX87" fmla="*/ 554 w 14416"/>
                      <a:gd name="connsiteY87" fmla="*/ 8868 h 18567"/>
                      <a:gd name="connsiteX88" fmla="*/ 554 w 14416"/>
                      <a:gd name="connsiteY88" fmla="*/ 9145 h 18567"/>
                      <a:gd name="connsiteX89" fmla="*/ 554 w 14416"/>
                      <a:gd name="connsiteY89" fmla="*/ 10254 h 18567"/>
                      <a:gd name="connsiteX90" fmla="*/ 0 w 14416"/>
                      <a:gd name="connsiteY90" fmla="*/ 10531 h 18567"/>
                      <a:gd name="connsiteX91" fmla="*/ 0 w 14416"/>
                      <a:gd name="connsiteY91" fmla="*/ 10531 h 18567"/>
                      <a:gd name="connsiteX92" fmla="*/ 0 w 14416"/>
                      <a:gd name="connsiteY92" fmla="*/ 10808 h 18567"/>
                      <a:gd name="connsiteX93" fmla="*/ 0 w 14416"/>
                      <a:gd name="connsiteY93" fmla="*/ 11085 h 18567"/>
                      <a:gd name="connsiteX94" fmla="*/ 0 w 14416"/>
                      <a:gd name="connsiteY94" fmla="*/ 11085 h 18567"/>
                      <a:gd name="connsiteX95" fmla="*/ 0 w 14416"/>
                      <a:gd name="connsiteY95" fmla="*/ 11362 h 18567"/>
                      <a:gd name="connsiteX96" fmla="*/ 0 w 14416"/>
                      <a:gd name="connsiteY96" fmla="*/ 11639 h 18567"/>
                      <a:gd name="connsiteX97" fmla="*/ 554 w 14416"/>
                      <a:gd name="connsiteY97" fmla="*/ 11916 h 18567"/>
                      <a:gd name="connsiteX98" fmla="*/ 554 w 14416"/>
                      <a:gd name="connsiteY98" fmla="*/ 12193 h 18567"/>
                      <a:gd name="connsiteX99" fmla="*/ 831 w 14416"/>
                      <a:gd name="connsiteY99" fmla="*/ 12748 h 18567"/>
                      <a:gd name="connsiteX100" fmla="*/ 1386 w 14416"/>
                      <a:gd name="connsiteY100" fmla="*/ 13025 h 18567"/>
                      <a:gd name="connsiteX101" fmla="*/ 1386 w 14416"/>
                      <a:gd name="connsiteY101" fmla="*/ 13025 h 18567"/>
                      <a:gd name="connsiteX102" fmla="*/ 1941 w 14416"/>
                      <a:gd name="connsiteY102" fmla="*/ 13025 h 18567"/>
                      <a:gd name="connsiteX103" fmla="*/ 2772 w 14416"/>
                      <a:gd name="connsiteY103" fmla="*/ 14133 h 18567"/>
                      <a:gd name="connsiteX104" fmla="*/ 2218 w 14416"/>
                      <a:gd name="connsiteY104" fmla="*/ 14965 h 18567"/>
                      <a:gd name="connsiteX105" fmla="*/ 2495 w 14416"/>
                      <a:gd name="connsiteY105" fmla="*/ 15519 h 18567"/>
                      <a:gd name="connsiteX106" fmla="*/ 2772 w 14416"/>
                      <a:gd name="connsiteY106" fmla="*/ 15519 h 18567"/>
                      <a:gd name="connsiteX107" fmla="*/ 3604 w 14416"/>
                      <a:gd name="connsiteY107" fmla="*/ 16350 h 18567"/>
                      <a:gd name="connsiteX108" fmla="*/ 3881 w 14416"/>
                      <a:gd name="connsiteY108" fmla="*/ 16350 h 18567"/>
                      <a:gd name="connsiteX109" fmla="*/ 4436 w 14416"/>
                      <a:gd name="connsiteY109" fmla="*/ 16904 h 18567"/>
                      <a:gd name="connsiteX110" fmla="*/ 4713 w 14416"/>
                      <a:gd name="connsiteY110" fmla="*/ 16904 h 18567"/>
                      <a:gd name="connsiteX111" fmla="*/ 6376 w 14416"/>
                      <a:gd name="connsiteY111" fmla="*/ 18290 h 18567"/>
                      <a:gd name="connsiteX112" fmla="*/ 6654 w 14416"/>
                      <a:gd name="connsiteY112" fmla="*/ 18013 h 18567"/>
                      <a:gd name="connsiteX113" fmla="*/ 8317 w 14416"/>
                      <a:gd name="connsiteY113" fmla="*/ 18290 h 18567"/>
                      <a:gd name="connsiteX114" fmla="*/ 8317 w 14416"/>
                      <a:gd name="connsiteY114" fmla="*/ 18290 h 18567"/>
                      <a:gd name="connsiteX115" fmla="*/ 8594 w 14416"/>
                      <a:gd name="connsiteY115" fmla="*/ 18290 h 18567"/>
                      <a:gd name="connsiteX116" fmla="*/ 8871 w 14416"/>
                      <a:gd name="connsiteY116" fmla="*/ 18290 h 18567"/>
                      <a:gd name="connsiteX117" fmla="*/ 9426 w 14416"/>
                      <a:gd name="connsiteY117" fmla="*/ 18567 h 18567"/>
                      <a:gd name="connsiteX118" fmla="*/ 9703 w 14416"/>
                      <a:gd name="connsiteY118" fmla="*/ 18290 h 18567"/>
                      <a:gd name="connsiteX119" fmla="*/ 9980 w 14416"/>
                      <a:gd name="connsiteY119" fmla="*/ 18567 h 18567"/>
                      <a:gd name="connsiteX120" fmla="*/ 11089 w 14416"/>
                      <a:gd name="connsiteY120" fmla="*/ 18567 h 18567"/>
                      <a:gd name="connsiteX121" fmla="*/ 11089 w 14416"/>
                      <a:gd name="connsiteY121" fmla="*/ 18290 h 18567"/>
                      <a:gd name="connsiteX122" fmla="*/ 11367 w 14416"/>
                      <a:gd name="connsiteY122" fmla="*/ 18290 h 18567"/>
                      <a:gd name="connsiteX123" fmla="*/ 11644 w 14416"/>
                      <a:gd name="connsiteY123" fmla="*/ 18290 h 18567"/>
                      <a:gd name="connsiteX124" fmla="*/ 11644 w 14416"/>
                      <a:gd name="connsiteY124" fmla="*/ 18290 h 18567"/>
                      <a:gd name="connsiteX125" fmla="*/ 11644 w 14416"/>
                      <a:gd name="connsiteY125" fmla="*/ 18290 h 18567"/>
                      <a:gd name="connsiteX126" fmla="*/ 11921 w 14416"/>
                      <a:gd name="connsiteY126" fmla="*/ 18013 h 18567"/>
                      <a:gd name="connsiteX127" fmla="*/ 12198 w 14416"/>
                      <a:gd name="connsiteY127" fmla="*/ 18290 h 18567"/>
                      <a:gd name="connsiteX128" fmla="*/ 12198 w 14416"/>
                      <a:gd name="connsiteY128" fmla="*/ 18290 h 18567"/>
                      <a:gd name="connsiteX129" fmla="*/ 12198 w 14416"/>
                      <a:gd name="connsiteY129" fmla="*/ 17736 h 18567"/>
                      <a:gd name="connsiteX130" fmla="*/ 12476 w 14416"/>
                      <a:gd name="connsiteY130" fmla="*/ 17459 h 18567"/>
                      <a:gd name="connsiteX131" fmla="*/ 12476 w 14416"/>
                      <a:gd name="connsiteY131" fmla="*/ 17182 h 18567"/>
                      <a:gd name="connsiteX132" fmla="*/ 12476 w 14416"/>
                      <a:gd name="connsiteY132" fmla="*/ 16904 h 18567"/>
                      <a:gd name="connsiteX133" fmla="*/ 13307 w 14416"/>
                      <a:gd name="connsiteY133" fmla="*/ 16073 h 18567"/>
                      <a:gd name="connsiteX134" fmla="*/ 13030 w 14416"/>
                      <a:gd name="connsiteY134" fmla="*/ 15796 h 18567"/>
                      <a:gd name="connsiteX135" fmla="*/ 13307 w 14416"/>
                      <a:gd name="connsiteY135" fmla="*/ 15242 h 18567"/>
                      <a:gd name="connsiteX136" fmla="*/ 13585 w 14416"/>
                      <a:gd name="connsiteY136" fmla="*/ 15242 h 18567"/>
                      <a:gd name="connsiteX137" fmla="*/ 13585 w 14416"/>
                      <a:gd name="connsiteY137" fmla="*/ 15242 h 18567"/>
                      <a:gd name="connsiteX138" fmla="*/ 13585 w 14416"/>
                      <a:gd name="connsiteY138" fmla="*/ 14965 h 18567"/>
                      <a:gd name="connsiteX139" fmla="*/ 14416 w 14416"/>
                      <a:gd name="connsiteY139" fmla="*/ 14965 h 18567"/>
                      <a:gd name="connsiteX140" fmla="*/ 14416 w 14416"/>
                      <a:gd name="connsiteY140" fmla="*/ 14688 h 18567"/>
                      <a:gd name="connsiteX141" fmla="*/ 14416 w 14416"/>
                      <a:gd name="connsiteY141" fmla="*/ 14688 h 185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  <a:cxn ang="0">
                        <a:pos x="connsiteX98" y="connsiteY98"/>
                      </a:cxn>
                      <a:cxn ang="0">
                        <a:pos x="connsiteX99" y="connsiteY99"/>
                      </a:cxn>
                      <a:cxn ang="0">
                        <a:pos x="connsiteX100" y="connsiteY100"/>
                      </a:cxn>
                      <a:cxn ang="0">
                        <a:pos x="connsiteX101" y="connsiteY101"/>
                      </a:cxn>
                      <a:cxn ang="0">
                        <a:pos x="connsiteX102" y="connsiteY102"/>
                      </a:cxn>
                      <a:cxn ang="0">
                        <a:pos x="connsiteX103" y="connsiteY103"/>
                      </a:cxn>
                      <a:cxn ang="0">
                        <a:pos x="connsiteX104" y="connsiteY104"/>
                      </a:cxn>
                      <a:cxn ang="0">
                        <a:pos x="connsiteX105" y="connsiteY105"/>
                      </a:cxn>
                      <a:cxn ang="0">
                        <a:pos x="connsiteX106" y="connsiteY106"/>
                      </a:cxn>
                      <a:cxn ang="0">
                        <a:pos x="connsiteX107" y="connsiteY107"/>
                      </a:cxn>
                      <a:cxn ang="0">
                        <a:pos x="connsiteX108" y="connsiteY108"/>
                      </a:cxn>
                      <a:cxn ang="0">
                        <a:pos x="connsiteX109" y="connsiteY109"/>
                      </a:cxn>
                      <a:cxn ang="0">
                        <a:pos x="connsiteX110" y="connsiteY110"/>
                      </a:cxn>
                      <a:cxn ang="0">
                        <a:pos x="connsiteX111" y="connsiteY111"/>
                      </a:cxn>
                      <a:cxn ang="0">
                        <a:pos x="connsiteX112" y="connsiteY112"/>
                      </a:cxn>
                      <a:cxn ang="0">
                        <a:pos x="connsiteX113" y="connsiteY113"/>
                      </a:cxn>
                      <a:cxn ang="0">
                        <a:pos x="connsiteX114" y="connsiteY114"/>
                      </a:cxn>
                      <a:cxn ang="0">
                        <a:pos x="connsiteX115" y="connsiteY115"/>
                      </a:cxn>
                      <a:cxn ang="0">
                        <a:pos x="connsiteX116" y="connsiteY116"/>
                      </a:cxn>
                      <a:cxn ang="0">
                        <a:pos x="connsiteX117" y="connsiteY117"/>
                      </a:cxn>
                      <a:cxn ang="0">
                        <a:pos x="connsiteX118" y="connsiteY118"/>
                      </a:cxn>
                      <a:cxn ang="0">
                        <a:pos x="connsiteX119" y="connsiteY119"/>
                      </a:cxn>
                      <a:cxn ang="0">
                        <a:pos x="connsiteX120" y="connsiteY120"/>
                      </a:cxn>
                      <a:cxn ang="0">
                        <a:pos x="connsiteX121" y="connsiteY121"/>
                      </a:cxn>
                      <a:cxn ang="0">
                        <a:pos x="connsiteX122" y="connsiteY122"/>
                      </a:cxn>
                      <a:cxn ang="0">
                        <a:pos x="connsiteX123" y="connsiteY123"/>
                      </a:cxn>
                      <a:cxn ang="0">
                        <a:pos x="connsiteX124" y="connsiteY124"/>
                      </a:cxn>
                      <a:cxn ang="0">
                        <a:pos x="connsiteX125" y="connsiteY125"/>
                      </a:cxn>
                      <a:cxn ang="0">
                        <a:pos x="connsiteX126" y="connsiteY126"/>
                      </a:cxn>
                      <a:cxn ang="0">
                        <a:pos x="connsiteX127" y="connsiteY127"/>
                      </a:cxn>
                      <a:cxn ang="0">
                        <a:pos x="connsiteX128" y="connsiteY128"/>
                      </a:cxn>
                      <a:cxn ang="0">
                        <a:pos x="connsiteX129" y="connsiteY129"/>
                      </a:cxn>
                      <a:cxn ang="0">
                        <a:pos x="connsiteX130" y="connsiteY130"/>
                      </a:cxn>
                      <a:cxn ang="0">
                        <a:pos x="connsiteX131" y="connsiteY131"/>
                      </a:cxn>
                      <a:cxn ang="0">
                        <a:pos x="connsiteX132" y="connsiteY132"/>
                      </a:cxn>
                      <a:cxn ang="0">
                        <a:pos x="connsiteX133" y="connsiteY133"/>
                      </a:cxn>
                      <a:cxn ang="0">
                        <a:pos x="connsiteX134" y="connsiteY134"/>
                      </a:cxn>
                      <a:cxn ang="0">
                        <a:pos x="connsiteX135" y="connsiteY135"/>
                      </a:cxn>
                      <a:cxn ang="0">
                        <a:pos x="connsiteX136" y="connsiteY136"/>
                      </a:cxn>
                      <a:cxn ang="0">
                        <a:pos x="connsiteX137" y="connsiteY137"/>
                      </a:cxn>
                      <a:cxn ang="0">
                        <a:pos x="connsiteX138" y="connsiteY138"/>
                      </a:cxn>
                      <a:cxn ang="0">
                        <a:pos x="connsiteX139" y="connsiteY139"/>
                      </a:cxn>
                      <a:cxn ang="0">
                        <a:pos x="connsiteX140" y="connsiteY140"/>
                      </a:cxn>
                      <a:cxn ang="0">
                        <a:pos x="connsiteX141" y="connsiteY141"/>
                      </a:cxn>
                    </a:cxnLst>
                    <a:rect l="l" t="t" r="r" b="b"/>
                    <a:pathLst>
                      <a:path w="14416" h="18567">
                        <a:moveTo>
                          <a:pt x="14416" y="14688"/>
                        </a:moveTo>
                        <a:lnTo>
                          <a:pt x="14416" y="14411"/>
                        </a:lnTo>
                        <a:lnTo>
                          <a:pt x="14139" y="14411"/>
                        </a:lnTo>
                        <a:lnTo>
                          <a:pt x="14139" y="14411"/>
                        </a:lnTo>
                        <a:lnTo>
                          <a:pt x="14139" y="14133"/>
                        </a:lnTo>
                        <a:lnTo>
                          <a:pt x="14139" y="14133"/>
                        </a:lnTo>
                        <a:lnTo>
                          <a:pt x="14139" y="13856"/>
                        </a:lnTo>
                        <a:lnTo>
                          <a:pt x="14139" y="13579"/>
                        </a:lnTo>
                        <a:lnTo>
                          <a:pt x="13862" y="13579"/>
                        </a:lnTo>
                        <a:lnTo>
                          <a:pt x="13862" y="13302"/>
                        </a:lnTo>
                        <a:lnTo>
                          <a:pt x="13862" y="13025"/>
                        </a:lnTo>
                        <a:lnTo>
                          <a:pt x="13585" y="12748"/>
                        </a:lnTo>
                        <a:lnTo>
                          <a:pt x="13585" y="12748"/>
                        </a:lnTo>
                        <a:lnTo>
                          <a:pt x="13585" y="12748"/>
                        </a:lnTo>
                        <a:lnTo>
                          <a:pt x="13307" y="12470"/>
                        </a:lnTo>
                        <a:lnTo>
                          <a:pt x="13585" y="12193"/>
                        </a:lnTo>
                        <a:lnTo>
                          <a:pt x="12753" y="11916"/>
                        </a:lnTo>
                        <a:lnTo>
                          <a:pt x="12753" y="11639"/>
                        </a:lnTo>
                        <a:lnTo>
                          <a:pt x="12476" y="11639"/>
                        </a:lnTo>
                        <a:lnTo>
                          <a:pt x="12476" y="11362"/>
                        </a:lnTo>
                        <a:lnTo>
                          <a:pt x="12198" y="11085"/>
                        </a:lnTo>
                        <a:lnTo>
                          <a:pt x="12198" y="10808"/>
                        </a:lnTo>
                        <a:lnTo>
                          <a:pt x="11921" y="10531"/>
                        </a:lnTo>
                        <a:lnTo>
                          <a:pt x="11367" y="8868"/>
                        </a:lnTo>
                        <a:lnTo>
                          <a:pt x="10258" y="8868"/>
                        </a:lnTo>
                        <a:lnTo>
                          <a:pt x="10258" y="8314"/>
                        </a:lnTo>
                        <a:lnTo>
                          <a:pt x="9703" y="7760"/>
                        </a:lnTo>
                        <a:lnTo>
                          <a:pt x="9426" y="7760"/>
                        </a:lnTo>
                        <a:lnTo>
                          <a:pt x="9426" y="8037"/>
                        </a:lnTo>
                        <a:lnTo>
                          <a:pt x="9149" y="8037"/>
                        </a:lnTo>
                        <a:lnTo>
                          <a:pt x="8871" y="7760"/>
                        </a:lnTo>
                        <a:lnTo>
                          <a:pt x="8871" y="7760"/>
                        </a:lnTo>
                        <a:lnTo>
                          <a:pt x="8317" y="7760"/>
                        </a:lnTo>
                        <a:lnTo>
                          <a:pt x="8317" y="7205"/>
                        </a:lnTo>
                        <a:lnTo>
                          <a:pt x="8317" y="7205"/>
                        </a:lnTo>
                        <a:lnTo>
                          <a:pt x="8317" y="6928"/>
                        </a:lnTo>
                        <a:lnTo>
                          <a:pt x="7208" y="4988"/>
                        </a:lnTo>
                        <a:lnTo>
                          <a:pt x="6099" y="4711"/>
                        </a:lnTo>
                        <a:lnTo>
                          <a:pt x="5822" y="4157"/>
                        </a:lnTo>
                        <a:lnTo>
                          <a:pt x="5545" y="4157"/>
                        </a:lnTo>
                        <a:lnTo>
                          <a:pt x="5268" y="3880"/>
                        </a:lnTo>
                        <a:lnTo>
                          <a:pt x="5268" y="3880"/>
                        </a:lnTo>
                        <a:lnTo>
                          <a:pt x="4990" y="4157"/>
                        </a:lnTo>
                        <a:lnTo>
                          <a:pt x="4990" y="3880"/>
                        </a:lnTo>
                        <a:lnTo>
                          <a:pt x="4990" y="3880"/>
                        </a:lnTo>
                        <a:lnTo>
                          <a:pt x="4159" y="3603"/>
                        </a:lnTo>
                        <a:lnTo>
                          <a:pt x="3327" y="2217"/>
                        </a:lnTo>
                        <a:lnTo>
                          <a:pt x="3604" y="1663"/>
                        </a:lnTo>
                        <a:lnTo>
                          <a:pt x="3604" y="1386"/>
                        </a:lnTo>
                        <a:lnTo>
                          <a:pt x="3881" y="1109"/>
                        </a:lnTo>
                        <a:lnTo>
                          <a:pt x="3881" y="832"/>
                        </a:lnTo>
                        <a:lnTo>
                          <a:pt x="3327" y="832"/>
                        </a:lnTo>
                        <a:lnTo>
                          <a:pt x="3050" y="277"/>
                        </a:lnTo>
                        <a:lnTo>
                          <a:pt x="2495" y="277"/>
                        </a:lnTo>
                        <a:lnTo>
                          <a:pt x="2495" y="277"/>
                        </a:lnTo>
                        <a:lnTo>
                          <a:pt x="2495" y="832"/>
                        </a:lnTo>
                        <a:lnTo>
                          <a:pt x="2218" y="832"/>
                        </a:lnTo>
                        <a:lnTo>
                          <a:pt x="2218" y="554"/>
                        </a:lnTo>
                        <a:lnTo>
                          <a:pt x="1941" y="554"/>
                        </a:lnTo>
                        <a:lnTo>
                          <a:pt x="1386" y="0"/>
                        </a:lnTo>
                        <a:lnTo>
                          <a:pt x="1386" y="554"/>
                        </a:lnTo>
                        <a:lnTo>
                          <a:pt x="831" y="277"/>
                        </a:lnTo>
                        <a:lnTo>
                          <a:pt x="831" y="554"/>
                        </a:lnTo>
                        <a:lnTo>
                          <a:pt x="554" y="554"/>
                        </a:lnTo>
                        <a:lnTo>
                          <a:pt x="554" y="832"/>
                        </a:lnTo>
                        <a:lnTo>
                          <a:pt x="831" y="1109"/>
                        </a:lnTo>
                        <a:lnTo>
                          <a:pt x="831" y="1386"/>
                        </a:lnTo>
                        <a:lnTo>
                          <a:pt x="831" y="1386"/>
                        </a:lnTo>
                        <a:lnTo>
                          <a:pt x="831" y="1663"/>
                        </a:lnTo>
                        <a:lnTo>
                          <a:pt x="277" y="1663"/>
                        </a:lnTo>
                        <a:lnTo>
                          <a:pt x="277" y="1940"/>
                        </a:lnTo>
                        <a:lnTo>
                          <a:pt x="554" y="1940"/>
                        </a:lnTo>
                        <a:lnTo>
                          <a:pt x="831" y="3326"/>
                        </a:lnTo>
                        <a:lnTo>
                          <a:pt x="1386" y="3603"/>
                        </a:lnTo>
                        <a:lnTo>
                          <a:pt x="1386" y="4434"/>
                        </a:lnTo>
                        <a:lnTo>
                          <a:pt x="831" y="4711"/>
                        </a:lnTo>
                        <a:lnTo>
                          <a:pt x="1109" y="6097"/>
                        </a:lnTo>
                        <a:lnTo>
                          <a:pt x="831" y="6097"/>
                        </a:lnTo>
                        <a:lnTo>
                          <a:pt x="554" y="6374"/>
                        </a:lnTo>
                        <a:lnTo>
                          <a:pt x="554" y="6651"/>
                        </a:lnTo>
                        <a:lnTo>
                          <a:pt x="554" y="6928"/>
                        </a:lnTo>
                        <a:lnTo>
                          <a:pt x="554" y="7760"/>
                        </a:lnTo>
                        <a:lnTo>
                          <a:pt x="831" y="8037"/>
                        </a:lnTo>
                        <a:lnTo>
                          <a:pt x="554" y="8314"/>
                        </a:lnTo>
                        <a:lnTo>
                          <a:pt x="554" y="8314"/>
                        </a:lnTo>
                        <a:lnTo>
                          <a:pt x="554" y="8591"/>
                        </a:lnTo>
                        <a:lnTo>
                          <a:pt x="554" y="8868"/>
                        </a:lnTo>
                        <a:lnTo>
                          <a:pt x="554" y="8868"/>
                        </a:lnTo>
                        <a:lnTo>
                          <a:pt x="554" y="9145"/>
                        </a:lnTo>
                        <a:lnTo>
                          <a:pt x="554" y="10254"/>
                        </a:lnTo>
                        <a:lnTo>
                          <a:pt x="0" y="10531"/>
                        </a:lnTo>
                        <a:lnTo>
                          <a:pt x="0" y="10531"/>
                        </a:lnTo>
                        <a:lnTo>
                          <a:pt x="0" y="10808"/>
                        </a:lnTo>
                        <a:lnTo>
                          <a:pt x="0" y="11085"/>
                        </a:lnTo>
                        <a:lnTo>
                          <a:pt x="0" y="11085"/>
                        </a:lnTo>
                        <a:lnTo>
                          <a:pt x="0" y="11362"/>
                        </a:lnTo>
                        <a:lnTo>
                          <a:pt x="0" y="11639"/>
                        </a:lnTo>
                        <a:lnTo>
                          <a:pt x="554" y="11916"/>
                        </a:lnTo>
                        <a:lnTo>
                          <a:pt x="554" y="12193"/>
                        </a:lnTo>
                        <a:lnTo>
                          <a:pt x="831" y="12748"/>
                        </a:lnTo>
                        <a:lnTo>
                          <a:pt x="1386" y="13025"/>
                        </a:lnTo>
                        <a:lnTo>
                          <a:pt x="1386" y="13025"/>
                        </a:lnTo>
                        <a:lnTo>
                          <a:pt x="1941" y="13025"/>
                        </a:lnTo>
                        <a:lnTo>
                          <a:pt x="2772" y="14133"/>
                        </a:lnTo>
                        <a:lnTo>
                          <a:pt x="2218" y="14965"/>
                        </a:lnTo>
                        <a:lnTo>
                          <a:pt x="2495" y="15519"/>
                        </a:lnTo>
                        <a:lnTo>
                          <a:pt x="2772" y="15519"/>
                        </a:lnTo>
                        <a:lnTo>
                          <a:pt x="3604" y="16350"/>
                        </a:lnTo>
                        <a:lnTo>
                          <a:pt x="3881" y="16350"/>
                        </a:lnTo>
                        <a:lnTo>
                          <a:pt x="4436" y="16904"/>
                        </a:lnTo>
                        <a:lnTo>
                          <a:pt x="4713" y="16904"/>
                        </a:lnTo>
                        <a:lnTo>
                          <a:pt x="6376" y="18290"/>
                        </a:lnTo>
                        <a:lnTo>
                          <a:pt x="6654" y="18013"/>
                        </a:lnTo>
                        <a:lnTo>
                          <a:pt x="8317" y="18290"/>
                        </a:lnTo>
                        <a:lnTo>
                          <a:pt x="8317" y="18290"/>
                        </a:lnTo>
                        <a:lnTo>
                          <a:pt x="8594" y="18290"/>
                        </a:lnTo>
                        <a:lnTo>
                          <a:pt x="8871" y="18290"/>
                        </a:lnTo>
                        <a:lnTo>
                          <a:pt x="9426" y="18567"/>
                        </a:lnTo>
                        <a:lnTo>
                          <a:pt x="9703" y="18290"/>
                        </a:lnTo>
                        <a:lnTo>
                          <a:pt x="9980" y="18567"/>
                        </a:lnTo>
                        <a:lnTo>
                          <a:pt x="11089" y="18567"/>
                        </a:lnTo>
                        <a:lnTo>
                          <a:pt x="11089" y="18290"/>
                        </a:lnTo>
                        <a:lnTo>
                          <a:pt x="11367" y="18290"/>
                        </a:lnTo>
                        <a:lnTo>
                          <a:pt x="11644" y="18290"/>
                        </a:lnTo>
                        <a:lnTo>
                          <a:pt x="11644" y="18290"/>
                        </a:lnTo>
                        <a:lnTo>
                          <a:pt x="11644" y="18290"/>
                        </a:lnTo>
                        <a:lnTo>
                          <a:pt x="11921" y="18013"/>
                        </a:lnTo>
                        <a:lnTo>
                          <a:pt x="12198" y="18290"/>
                        </a:lnTo>
                        <a:lnTo>
                          <a:pt x="12198" y="18290"/>
                        </a:lnTo>
                        <a:lnTo>
                          <a:pt x="12198" y="17736"/>
                        </a:lnTo>
                        <a:lnTo>
                          <a:pt x="12476" y="17459"/>
                        </a:lnTo>
                        <a:lnTo>
                          <a:pt x="12476" y="17182"/>
                        </a:lnTo>
                        <a:lnTo>
                          <a:pt x="12476" y="16904"/>
                        </a:lnTo>
                        <a:lnTo>
                          <a:pt x="13307" y="16073"/>
                        </a:lnTo>
                        <a:lnTo>
                          <a:pt x="13030" y="15796"/>
                        </a:lnTo>
                        <a:lnTo>
                          <a:pt x="13307" y="15242"/>
                        </a:lnTo>
                        <a:lnTo>
                          <a:pt x="13585" y="15242"/>
                        </a:lnTo>
                        <a:lnTo>
                          <a:pt x="13585" y="15242"/>
                        </a:lnTo>
                        <a:lnTo>
                          <a:pt x="13585" y="14965"/>
                        </a:lnTo>
                        <a:lnTo>
                          <a:pt x="14416" y="14965"/>
                        </a:lnTo>
                        <a:lnTo>
                          <a:pt x="14416" y="14688"/>
                        </a:lnTo>
                        <a:lnTo>
                          <a:pt x="14416" y="14688"/>
                        </a:ln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792" name="Freeform 3791">
                    <a:extLst>
                      <a:ext uri="{FF2B5EF4-FFF2-40B4-BE49-F238E27FC236}">
                        <a16:creationId xmlns:a16="http://schemas.microsoft.com/office/drawing/2014/main" id="{681CDEF3-5D4C-C19C-4917-3B978C4F3C31}"/>
                      </a:ext>
                    </a:extLst>
                  </p:cNvPr>
                  <p:cNvSpPr/>
                  <p:nvPr/>
                </p:nvSpPr>
                <p:spPr>
                  <a:xfrm>
                    <a:off x="5158671" y="3651252"/>
                    <a:ext cx="6376" cy="9145"/>
                  </a:xfrm>
                  <a:custGeom>
                    <a:avLst/>
                    <a:gdLst>
                      <a:gd name="connsiteX0" fmla="*/ 6376 w 6376"/>
                      <a:gd name="connsiteY0" fmla="*/ 6097 h 9145"/>
                      <a:gd name="connsiteX1" fmla="*/ 6376 w 6376"/>
                      <a:gd name="connsiteY1" fmla="*/ 6097 h 9145"/>
                      <a:gd name="connsiteX2" fmla="*/ 6099 w 6376"/>
                      <a:gd name="connsiteY2" fmla="*/ 6097 h 9145"/>
                      <a:gd name="connsiteX3" fmla="*/ 6376 w 6376"/>
                      <a:gd name="connsiteY3" fmla="*/ 5820 h 9145"/>
                      <a:gd name="connsiteX4" fmla="*/ 6099 w 6376"/>
                      <a:gd name="connsiteY4" fmla="*/ 4434 h 9145"/>
                      <a:gd name="connsiteX5" fmla="*/ 6099 w 6376"/>
                      <a:gd name="connsiteY5" fmla="*/ 4157 h 9145"/>
                      <a:gd name="connsiteX6" fmla="*/ 6099 w 6376"/>
                      <a:gd name="connsiteY6" fmla="*/ 4157 h 9145"/>
                      <a:gd name="connsiteX7" fmla="*/ 6099 w 6376"/>
                      <a:gd name="connsiteY7" fmla="*/ 3603 h 9145"/>
                      <a:gd name="connsiteX8" fmla="*/ 5822 w 6376"/>
                      <a:gd name="connsiteY8" fmla="*/ 3603 h 9145"/>
                      <a:gd name="connsiteX9" fmla="*/ 6099 w 6376"/>
                      <a:gd name="connsiteY9" fmla="*/ 3326 h 9145"/>
                      <a:gd name="connsiteX10" fmla="*/ 5822 w 6376"/>
                      <a:gd name="connsiteY10" fmla="*/ 3049 h 9145"/>
                      <a:gd name="connsiteX11" fmla="*/ 5822 w 6376"/>
                      <a:gd name="connsiteY11" fmla="*/ 2771 h 9145"/>
                      <a:gd name="connsiteX12" fmla="*/ 5822 w 6376"/>
                      <a:gd name="connsiteY12" fmla="*/ 2771 h 9145"/>
                      <a:gd name="connsiteX13" fmla="*/ 5822 w 6376"/>
                      <a:gd name="connsiteY13" fmla="*/ 2494 h 9145"/>
                      <a:gd name="connsiteX14" fmla="*/ 5545 w 6376"/>
                      <a:gd name="connsiteY14" fmla="*/ 2494 h 9145"/>
                      <a:gd name="connsiteX15" fmla="*/ 5822 w 6376"/>
                      <a:gd name="connsiteY15" fmla="*/ 2217 h 9145"/>
                      <a:gd name="connsiteX16" fmla="*/ 5545 w 6376"/>
                      <a:gd name="connsiteY16" fmla="*/ 1940 h 9145"/>
                      <a:gd name="connsiteX17" fmla="*/ 5545 w 6376"/>
                      <a:gd name="connsiteY17" fmla="*/ 1109 h 9145"/>
                      <a:gd name="connsiteX18" fmla="*/ 5545 w 6376"/>
                      <a:gd name="connsiteY18" fmla="*/ 1386 h 9145"/>
                      <a:gd name="connsiteX19" fmla="*/ 5268 w 6376"/>
                      <a:gd name="connsiteY19" fmla="*/ 1109 h 9145"/>
                      <a:gd name="connsiteX20" fmla="*/ 5268 w 6376"/>
                      <a:gd name="connsiteY20" fmla="*/ 1109 h 9145"/>
                      <a:gd name="connsiteX21" fmla="*/ 4990 w 6376"/>
                      <a:gd name="connsiteY21" fmla="*/ 832 h 9145"/>
                      <a:gd name="connsiteX22" fmla="*/ 4713 w 6376"/>
                      <a:gd name="connsiteY22" fmla="*/ 554 h 9145"/>
                      <a:gd name="connsiteX23" fmla="*/ 4159 w 6376"/>
                      <a:gd name="connsiteY23" fmla="*/ 1109 h 9145"/>
                      <a:gd name="connsiteX24" fmla="*/ 3881 w 6376"/>
                      <a:gd name="connsiteY24" fmla="*/ 1109 h 9145"/>
                      <a:gd name="connsiteX25" fmla="*/ 3604 w 6376"/>
                      <a:gd name="connsiteY25" fmla="*/ 832 h 9145"/>
                      <a:gd name="connsiteX26" fmla="*/ 3327 w 6376"/>
                      <a:gd name="connsiteY26" fmla="*/ 832 h 9145"/>
                      <a:gd name="connsiteX27" fmla="*/ 3327 w 6376"/>
                      <a:gd name="connsiteY27" fmla="*/ 832 h 9145"/>
                      <a:gd name="connsiteX28" fmla="*/ 3327 w 6376"/>
                      <a:gd name="connsiteY28" fmla="*/ 554 h 9145"/>
                      <a:gd name="connsiteX29" fmla="*/ 3327 w 6376"/>
                      <a:gd name="connsiteY29" fmla="*/ 0 h 9145"/>
                      <a:gd name="connsiteX30" fmla="*/ 2772 w 6376"/>
                      <a:gd name="connsiteY30" fmla="*/ 554 h 9145"/>
                      <a:gd name="connsiteX31" fmla="*/ 2772 w 6376"/>
                      <a:gd name="connsiteY31" fmla="*/ 554 h 9145"/>
                      <a:gd name="connsiteX32" fmla="*/ 2495 w 6376"/>
                      <a:gd name="connsiteY32" fmla="*/ 0 h 9145"/>
                      <a:gd name="connsiteX33" fmla="*/ 2218 w 6376"/>
                      <a:gd name="connsiteY33" fmla="*/ 277 h 9145"/>
                      <a:gd name="connsiteX34" fmla="*/ 2218 w 6376"/>
                      <a:gd name="connsiteY34" fmla="*/ 277 h 9145"/>
                      <a:gd name="connsiteX35" fmla="*/ 2495 w 6376"/>
                      <a:gd name="connsiteY35" fmla="*/ 277 h 9145"/>
                      <a:gd name="connsiteX36" fmla="*/ 2218 w 6376"/>
                      <a:gd name="connsiteY36" fmla="*/ 832 h 9145"/>
                      <a:gd name="connsiteX37" fmla="*/ 1663 w 6376"/>
                      <a:gd name="connsiteY37" fmla="*/ 832 h 9145"/>
                      <a:gd name="connsiteX38" fmla="*/ 1663 w 6376"/>
                      <a:gd name="connsiteY38" fmla="*/ 1109 h 9145"/>
                      <a:gd name="connsiteX39" fmla="*/ 1386 w 6376"/>
                      <a:gd name="connsiteY39" fmla="*/ 1940 h 9145"/>
                      <a:gd name="connsiteX40" fmla="*/ 554 w 6376"/>
                      <a:gd name="connsiteY40" fmla="*/ 2217 h 9145"/>
                      <a:gd name="connsiteX41" fmla="*/ 554 w 6376"/>
                      <a:gd name="connsiteY41" fmla="*/ 2494 h 9145"/>
                      <a:gd name="connsiteX42" fmla="*/ 554 w 6376"/>
                      <a:gd name="connsiteY42" fmla="*/ 2494 h 9145"/>
                      <a:gd name="connsiteX43" fmla="*/ 554 w 6376"/>
                      <a:gd name="connsiteY43" fmla="*/ 2771 h 9145"/>
                      <a:gd name="connsiteX44" fmla="*/ 277 w 6376"/>
                      <a:gd name="connsiteY44" fmla="*/ 2771 h 9145"/>
                      <a:gd name="connsiteX45" fmla="*/ 277 w 6376"/>
                      <a:gd name="connsiteY45" fmla="*/ 3326 h 9145"/>
                      <a:gd name="connsiteX46" fmla="*/ 554 w 6376"/>
                      <a:gd name="connsiteY46" fmla="*/ 3326 h 9145"/>
                      <a:gd name="connsiteX47" fmla="*/ 831 w 6376"/>
                      <a:gd name="connsiteY47" fmla="*/ 3603 h 9145"/>
                      <a:gd name="connsiteX48" fmla="*/ 831 w 6376"/>
                      <a:gd name="connsiteY48" fmla="*/ 3880 h 9145"/>
                      <a:gd name="connsiteX49" fmla="*/ 831 w 6376"/>
                      <a:gd name="connsiteY49" fmla="*/ 4157 h 9145"/>
                      <a:gd name="connsiteX50" fmla="*/ 831 w 6376"/>
                      <a:gd name="connsiteY50" fmla="*/ 4434 h 9145"/>
                      <a:gd name="connsiteX51" fmla="*/ 554 w 6376"/>
                      <a:gd name="connsiteY51" fmla="*/ 4711 h 9145"/>
                      <a:gd name="connsiteX52" fmla="*/ 0 w 6376"/>
                      <a:gd name="connsiteY52" fmla="*/ 7205 h 9145"/>
                      <a:gd name="connsiteX53" fmla="*/ 277 w 6376"/>
                      <a:gd name="connsiteY53" fmla="*/ 7482 h 9145"/>
                      <a:gd name="connsiteX54" fmla="*/ 277 w 6376"/>
                      <a:gd name="connsiteY54" fmla="*/ 8037 h 9145"/>
                      <a:gd name="connsiteX55" fmla="*/ 554 w 6376"/>
                      <a:gd name="connsiteY55" fmla="*/ 8037 h 9145"/>
                      <a:gd name="connsiteX56" fmla="*/ 1109 w 6376"/>
                      <a:gd name="connsiteY56" fmla="*/ 8314 h 9145"/>
                      <a:gd name="connsiteX57" fmla="*/ 1386 w 6376"/>
                      <a:gd name="connsiteY57" fmla="*/ 8868 h 9145"/>
                      <a:gd name="connsiteX58" fmla="*/ 1941 w 6376"/>
                      <a:gd name="connsiteY58" fmla="*/ 8868 h 9145"/>
                      <a:gd name="connsiteX59" fmla="*/ 2218 w 6376"/>
                      <a:gd name="connsiteY59" fmla="*/ 9145 h 9145"/>
                      <a:gd name="connsiteX60" fmla="*/ 3327 w 6376"/>
                      <a:gd name="connsiteY60" fmla="*/ 9145 h 9145"/>
                      <a:gd name="connsiteX61" fmla="*/ 6099 w 6376"/>
                      <a:gd name="connsiteY61" fmla="*/ 6928 h 9145"/>
                      <a:gd name="connsiteX62" fmla="*/ 6376 w 6376"/>
                      <a:gd name="connsiteY62" fmla="*/ 6651 h 9145"/>
                      <a:gd name="connsiteX63" fmla="*/ 6376 w 6376"/>
                      <a:gd name="connsiteY63" fmla="*/ 6374 h 9145"/>
                      <a:gd name="connsiteX64" fmla="*/ 6376 w 6376"/>
                      <a:gd name="connsiteY64" fmla="*/ 6374 h 9145"/>
                      <a:gd name="connsiteX65" fmla="*/ 6376 w 6376"/>
                      <a:gd name="connsiteY65" fmla="*/ 6097 h 9145"/>
                      <a:gd name="connsiteX66" fmla="*/ 6376 w 6376"/>
                      <a:gd name="connsiteY66" fmla="*/ 6097 h 91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</a:cxnLst>
                    <a:rect l="l" t="t" r="r" b="b"/>
                    <a:pathLst>
                      <a:path w="6376" h="9145">
                        <a:moveTo>
                          <a:pt x="6376" y="6097"/>
                        </a:moveTo>
                        <a:lnTo>
                          <a:pt x="6376" y="6097"/>
                        </a:lnTo>
                        <a:lnTo>
                          <a:pt x="6099" y="6097"/>
                        </a:lnTo>
                        <a:lnTo>
                          <a:pt x="6376" y="5820"/>
                        </a:lnTo>
                        <a:lnTo>
                          <a:pt x="6099" y="4434"/>
                        </a:lnTo>
                        <a:lnTo>
                          <a:pt x="6099" y="4157"/>
                        </a:lnTo>
                        <a:lnTo>
                          <a:pt x="6099" y="4157"/>
                        </a:lnTo>
                        <a:lnTo>
                          <a:pt x="6099" y="3603"/>
                        </a:lnTo>
                        <a:lnTo>
                          <a:pt x="5822" y="3603"/>
                        </a:lnTo>
                        <a:lnTo>
                          <a:pt x="6099" y="3326"/>
                        </a:lnTo>
                        <a:lnTo>
                          <a:pt x="5822" y="3049"/>
                        </a:lnTo>
                        <a:lnTo>
                          <a:pt x="5822" y="2771"/>
                        </a:lnTo>
                        <a:lnTo>
                          <a:pt x="5822" y="2771"/>
                        </a:lnTo>
                        <a:lnTo>
                          <a:pt x="5822" y="2494"/>
                        </a:lnTo>
                        <a:lnTo>
                          <a:pt x="5545" y="2494"/>
                        </a:lnTo>
                        <a:lnTo>
                          <a:pt x="5822" y="2217"/>
                        </a:lnTo>
                        <a:lnTo>
                          <a:pt x="5545" y="1940"/>
                        </a:lnTo>
                        <a:lnTo>
                          <a:pt x="5545" y="1109"/>
                        </a:lnTo>
                        <a:lnTo>
                          <a:pt x="5545" y="1386"/>
                        </a:lnTo>
                        <a:lnTo>
                          <a:pt x="5268" y="1109"/>
                        </a:lnTo>
                        <a:lnTo>
                          <a:pt x="5268" y="1109"/>
                        </a:lnTo>
                        <a:lnTo>
                          <a:pt x="4990" y="832"/>
                        </a:lnTo>
                        <a:lnTo>
                          <a:pt x="4713" y="554"/>
                        </a:lnTo>
                        <a:lnTo>
                          <a:pt x="4159" y="1109"/>
                        </a:lnTo>
                        <a:lnTo>
                          <a:pt x="3881" y="1109"/>
                        </a:lnTo>
                        <a:lnTo>
                          <a:pt x="3604" y="832"/>
                        </a:lnTo>
                        <a:lnTo>
                          <a:pt x="3327" y="832"/>
                        </a:lnTo>
                        <a:lnTo>
                          <a:pt x="3327" y="832"/>
                        </a:lnTo>
                        <a:lnTo>
                          <a:pt x="3327" y="554"/>
                        </a:lnTo>
                        <a:lnTo>
                          <a:pt x="3327" y="0"/>
                        </a:lnTo>
                        <a:lnTo>
                          <a:pt x="2772" y="554"/>
                        </a:lnTo>
                        <a:lnTo>
                          <a:pt x="2772" y="554"/>
                        </a:lnTo>
                        <a:lnTo>
                          <a:pt x="2495" y="0"/>
                        </a:lnTo>
                        <a:lnTo>
                          <a:pt x="2218" y="277"/>
                        </a:lnTo>
                        <a:lnTo>
                          <a:pt x="2218" y="277"/>
                        </a:lnTo>
                        <a:lnTo>
                          <a:pt x="2495" y="277"/>
                        </a:lnTo>
                        <a:lnTo>
                          <a:pt x="2218" y="832"/>
                        </a:lnTo>
                        <a:lnTo>
                          <a:pt x="1663" y="832"/>
                        </a:lnTo>
                        <a:lnTo>
                          <a:pt x="1663" y="1109"/>
                        </a:lnTo>
                        <a:lnTo>
                          <a:pt x="1386" y="1940"/>
                        </a:lnTo>
                        <a:lnTo>
                          <a:pt x="554" y="2217"/>
                        </a:lnTo>
                        <a:lnTo>
                          <a:pt x="554" y="2494"/>
                        </a:lnTo>
                        <a:lnTo>
                          <a:pt x="554" y="2494"/>
                        </a:lnTo>
                        <a:lnTo>
                          <a:pt x="554" y="2771"/>
                        </a:lnTo>
                        <a:lnTo>
                          <a:pt x="277" y="2771"/>
                        </a:lnTo>
                        <a:lnTo>
                          <a:pt x="277" y="3326"/>
                        </a:lnTo>
                        <a:lnTo>
                          <a:pt x="554" y="3326"/>
                        </a:lnTo>
                        <a:lnTo>
                          <a:pt x="831" y="3603"/>
                        </a:lnTo>
                        <a:lnTo>
                          <a:pt x="831" y="3880"/>
                        </a:lnTo>
                        <a:lnTo>
                          <a:pt x="831" y="4157"/>
                        </a:lnTo>
                        <a:lnTo>
                          <a:pt x="831" y="4434"/>
                        </a:lnTo>
                        <a:lnTo>
                          <a:pt x="554" y="4711"/>
                        </a:lnTo>
                        <a:lnTo>
                          <a:pt x="0" y="7205"/>
                        </a:lnTo>
                        <a:lnTo>
                          <a:pt x="277" y="7482"/>
                        </a:lnTo>
                        <a:lnTo>
                          <a:pt x="277" y="8037"/>
                        </a:lnTo>
                        <a:lnTo>
                          <a:pt x="554" y="8037"/>
                        </a:lnTo>
                        <a:lnTo>
                          <a:pt x="1109" y="8314"/>
                        </a:lnTo>
                        <a:lnTo>
                          <a:pt x="1386" y="8868"/>
                        </a:lnTo>
                        <a:lnTo>
                          <a:pt x="1941" y="8868"/>
                        </a:lnTo>
                        <a:lnTo>
                          <a:pt x="2218" y="9145"/>
                        </a:lnTo>
                        <a:lnTo>
                          <a:pt x="3327" y="9145"/>
                        </a:lnTo>
                        <a:lnTo>
                          <a:pt x="6099" y="6928"/>
                        </a:lnTo>
                        <a:lnTo>
                          <a:pt x="6376" y="6651"/>
                        </a:lnTo>
                        <a:lnTo>
                          <a:pt x="6376" y="6374"/>
                        </a:lnTo>
                        <a:lnTo>
                          <a:pt x="6376" y="6374"/>
                        </a:lnTo>
                        <a:lnTo>
                          <a:pt x="6376" y="6097"/>
                        </a:lnTo>
                        <a:lnTo>
                          <a:pt x="6376" y="6097"/>
                        </a:ln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793" name="Freeform 3792">
                    <a:extLst>
                      <a:ext uri="{FF2B5EF4-FFF2-40B4-BE49-F238E27FC236}">
                        <a16:creationId xmlns:a16="http://schemas.microsoft.com/office/drawing/2014/main" id="{3B7EB750-B933-1645-0B94-88870BF73215}"/>
                      </a:ext>
                    </a:extLst>
                  </p:cNvPr>
                  <p:cNvSpPr/>
                  <p:nvPr/>
                </p:nvSpPr>
                <p:spPr>
                  <a:xfrm>
                    <a:off x="5171424" y="3615226"/>
                    <a:ext cx="554" cy="554"/>
                  </a:xfrm>
                  <a:custGeom>
                    <a:avLst/>
                    <a:gdLst>
                      <a:gd name="connsiteX0" fmla="*/ 0 w 554"/>
                      <a:gd name="connsiteY0" fmla="*/ 0 h 554"/>
                      <a:gd name="connsiteX1" fmla="*/ 0 w 554"/>
                      <a:gd name="connsiteY1" fmla="*/ 0 h 554"/>
                      <a:gd name="connsiteX2" fmla="*/ 277 w 554"/>
                      <a:gd name="connsiteY2" fmla="*/ 277 h 554"/>
                      <a:gd name="connsiteX3" fmla="*/ 554 w 554"/>
                      <a:gd name="connsiteY3" fmla="*/ 554 h 554"/>
                      <a:gd name="connsiteX4" fmla="*/ 554 w 554"/>
                      <a:gd name="connsiteY4" fmla="*/ 277 h 554"/>
                      <a:gd name="connsiteX5" fmla="*/ 0 w 554"/>
                      <a:gd name="connsiteY5" fmla="*/ 0 h 554"/>
                      <a:gd name="connsiteX6" fmla="*/ 0 w 554"/>
                      <a:gd name="connsiteY6" fmla="*/ 0 h 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54" h="554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277" y="277"/>
                        </a:lnTo>
                        <a:lnTo>
                          <a:pt x="554" y="554"/>
                        </a:lnTo>
                        <a:lnTo>
                          <a:pt x="554" y="277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794" name="Freeform 3793">
                    <a:extLst>
                      <a:ext uri="{FF2B5EF4-FFF2-40B4-BE49-F238E27FC236}">
                        <a16:creationId xmlns:a16="http://schemas.microsoft.com/office/drawing/2014/main" id="{CC9A8967-0FB1-1339-51A5-72A3A8FE31E3}"/>
                      </a:ext>
                    </a:extLst>
                  </p:cNvPr>
                  <p:cNvSpPr/>
                  <p:nvPr/>
                </p:nvSpPr>
                <p:spPr>
                  <a:xfrm>
                    <a:off x="5170315" y="3612732"/>
                    <a:ext cx="12198" cy="11361"/>
                  </a:xfrm>
                  <a:custGeom>
                    <a:avLst/>
                    <a:gdLst>
                      <a:gd name="connsiteX0" fmla="*/ 12198 w 12198"/>
                      <a:gd name="connsiteY0" fmla="*/ 6097 h 11361"/>
                      <a:gd name="connsiteX1" fmla="*/ 12198 w 12198"/>
                      <a:gd name="connsiteY1" fmla="*/ 5542 h 11361"/>
                      <a:gd name="connsiteX2" fmla="*/ 11921 w 12198"/>
                      <a:gd name="connsiteY2" fmla="*/ 5265 h 11361"/>
                      <a:gd name="connsiteX3" fmla="*/ 11921 w 12198"/>
                      <a:gd name="connsiteY3" fmla="*/ 5265 h 11361"/>
                      <a:gd name="connsiteX4" fmla="*/ 11921 w 12198"/>
                      <a:gd name="connsiteY4" fmla="*/ 4711 h 11361"/>
                      <a:gd name="connsiteX5" fmla="*/ 12198 w 12198"/>
                      <a:gd name="connsiteY5" fmla="*/ 4434 h 11361"/>
                      <a:gd name="connsiteX6" fmla="*/ 11921 w 12198"/>
                      <a:gd name="connsiteY6" fmla="*/ 3602 h 11361"/>
                      <a:gd name="connsiteX7" fmla="*/ 10812 w 12198"/>
                      <a:gd name="connsiteY7" fmla="*/ 2494 h 11361"/>
                      <a:gd name="connsiteX8" fmla="*/ 10812 w 12198"/>
                      <a:gd name="connsiteY8" fmla="*/ 2494 h 11361"/>
                      <a:gd name="connsiteX9" fmla="*/ 10535 w 12198"/>
                      <a:gd name="connsiteY9" fmla="*/ 2217 h 11361"/>
                      <a:gd name="connsiteX10" fmla="*/ 10535 w 12198"/>
                      <a:gd name="connsiteY10" fmla="*/ 2217 h 11361"/>
                      <a:gd name="connsiteX11" fmla="*/ 10535 w 12198"/>
                      <a:gd name="connsiteY11" fmla="*/ 1940 h 11361"/>
                      <a:gd name="connsiteX12" fmla="*/ 10535 w 12198"/>
                      <a:gd name="connsiteY12" fmla="*/ 1940 h 11361"/>
                      <a:gd name="connsiteX13" fmla="*/ 10535 w 12198"/>
                      <a:gd name="connsiteY13" fmla="*/ 1663 h 11361"/>
                      <a:gd name="connsiteX14" fmla="*/ 10812 w 12198"/>
                      <a:gd name="connsiteY14" fmla="*/ 1663 h 11361"/>
                      <a:gd name="connsiteX15" fmla="*/ 10535 w 12198"/>
                      <a:gd name="connsiteY15" fmla="*/ 1386 h 11361"/>
                      <a:gd name="connsiteX16" fmla="*/ 10258 w 12198"/>
                      <a:gd name="connsiteY16" fmla="*/ 1386 h 11361"/>
                      <a:gd name="connsiteX17" fmla="*/ 9980 w 12198"/>
                      <a:gd name="connsiteY17" fmla="*/ 1386 h 11361"/>
                      <a:gd name="connsiteX18" fmla="*/ 7763 w 12198"/>
                      <a:gd name="connsiteY18" fmla="*/ 554 h 11361"/>
                      <a:gd name="connsiteX19" fmla="*/ 7486 w 12198"/>
                      <a:gd name="connsiteY19" fmla="*/ 554 h 11361"/>
                      <a:gd name="connsiteX20" fmla="*/ 7486 w 12198"/>
                      <a:gd name="connsiteY20" fmla="*/ 554 h 11361"/>
                      <a:gd name="connsiteX21" fmla="*/ 7486 w 12198"/>
                      <a:gd name="connsiteY21" fmla="*/ 554 h 11361"/>
                      <a:gd name="connsiteX22" fmla="*/ 7486 w 12198"/>
                      <a:gd name="connsiteY22" fmla="*/ 277 h 11361"/>
                      <a:gd name="connsiteX23" fmla="*/ 7486 w 12198"/>
                      <a:gd name="connsiteY23" fmla="*/ 0 h 11361"/>
                      <a:gd name="connsiteX24" fmla="*/ 7208 w 12198"/>
                      <a:gd name="connsiteY24" fmla="*/ 0 h 11361"/>
                      <a:gd name="connsiteX25" fmla="*/ 6931 w 12198"/>
                      <a:gd name="connsiteY25" fmla="*/ 554 h 11361"/>
                      <a:gd name="connsiteX26" fmla="*/ 5268 w 12198"/>
                      <a:gd name="connsiteY26" fmla="*/ 1386 h 11361"/>
                      <a:gd name="connsiteX27" fmla="*/ 3327 w 12198"/>
                      <a:gd name="connsiteY27" fmla="*/ 1108 h 11361"/>
                      <a:gd name="connsiteX28" fmla="*/ 3327 w 12198"/>
                      <a:gd name="connsiteY28" fmla="*/ 1108 h 11361"/>
                      <a:gd name="connsiteX29" fmla="*/ 3327 w 12198"/>
                      <a:gd name="connsiteY29" fmla="*/ 1108 h 11361"/>
                      <a:gd name="connsiteX30" fmla="*/ 3050 w 12198"/>
                      <a:gd name="connsiteY30" fmla="*/ 831 h 11361"/>
                      <a:gd name="connsiteX31" fmla="*/ 2772 w 12198"/>
                      <a:gd name="connsiteY31" fmla="*/ 831 h 11361"/>
                      <a:gd name="connsiteX32" fmla="*/ 2495 w 12198"/>
                      <a:gd name="connsiteY32" fmla="*/ 554 h 11361"/>
                      <a:gd name="connsiteX33" fmla="*/ 2218 w 12198"/>
                      <a:gd name="connsiteY33" fmla="*/ 277 h 11361"/>
                      <a:gd name="connsiteX34" fmla="*/ 2218 w 12198"/>
                      <a:gd name="connsiteY34" fmla="*/ 277 h 11361"/>
                      <a:gd name="connsiteX35" fmla="*/ 2218 w 12198"/>
                      <a:gd name="connsiteY35" fmla="*/ 277 h 11361"/>
                      <a:gd name="connsiteX36" fmla="*/ 2218 w 12198"/>
                      <a:gd name="connsiteY36" fmla="*/ 277 h 11361"/>
                      <a:gd name="connsiteX37" fmla="*/ 1663 w 12198"/>
                      <a:gd name="connsiteY37" fmla="*/ 277 h 11361"/>
                      <a:gd name="connsiteX38" fmla="*/ 1663 w 12198"/>
                      <a:gd name="connsiteY38" fmla="*/ 554 h 11361"/>
                      <a:gd name="connsiteX39" fmla="*/ 1941 w 12198"/>
                      <a:gd name="connsiteY39" fmla="*/ 554 h 11361"/>
                      <a:gd name="connsiteX40" fmla="*/ 1941 w 12198"/>
                      <a:gd name="connsiteY40" fmla="*/ 554 h 11361"/>
                      <a:gd name="connsiteX41" fmla="*/ 1941 w 12198"/>
                      <a:gd name="connsiteY41" fmla="*/ 1108 h 11361"/>
                      <a:gd name="connsiteX42" fmla="*/ 1941 w 12198"/>
                      <a:gd name="connsiteY42" fmla="*/ 1108 h 11361"/>
                      <a:gd name="connsiteX43" fmla="*/ 1941 w 12198"/>
                      <a:gd name="connsiteY43" fmla="*/ 1108 h 11361"/>
                      <a:gd name="connsiteX44" fmla="*/ 2218 w 12198"/>
                      <a:gd name="connsiteY44" fmla="*/ 1663 h 11361"/>
                      <a:gd name="connsiteX45" fmla="*/ 1663 w 12198"/>
                      <a:gd name="connsiteY45" fmla="*/ 2217 h 11361"/>
                      <a:gd name="connsiteX46" fmla="*/ 1941 w 12198"/>
                      <a:gd name="connsiteY46" fmla="*/ 2494 h 11361"/>
                      <a:gd name="connsiteX47" fmla="*/ 1941 w 12198"/>
                      <a:gd name="connsiteY47" fmla="*/ 2494 h 11361"/>
                      <a:gd name="connsiteX48" fmla="*/ 2495 w 12198"/>
                      <a:gd name="connsiteY48" fmla="*/ 3879 h 11361"/>
                      <a:gd name="connsiteX49" fmla="*/ 2218 w 12198"/>
                      <a:gd name="connsiteY49" fmla="*/ 4434 h 11361"/>
                      <a:gd name="connsiteX50" fmla="*/ 2218 w 12198"/>
                      <a:gd name="connsiteY50" fmla="*/ 4711 h 11361"/>
                      <a:gd name="connsiteX51" fmla="*/ 1941 w 12198"/>
                      <a:gd name="connsiteY51" fmla="*/ 5265 h 11361"/>
                      <a:gd name="connsiteX52" fmla="*/ 1109 w 12198"/>
                      <a:gd name="connsiteY52" fmla="*/ 5819 h 11361"/>
                      <a:gd name="connsiteX53" fmla="*/ 832 w 12198"/>
                      <a:gd name="connsiteY53" fmla="*/ 5819 h 11361"/>
                      <a:gd name="connsiteX54" fmla="*/ 0 w 12198"/>
                      <a:gd name="connsiteY54" fmla="*/ 6374 h 11361"/>
                      <a:gd name="connsiteX55" fmla="*/ 0 w 12198"/>
                      <a:gd name="connsiteY55" fmla="*/ 6374 h 11361"/>
                      <a:gd name="connsiteX56" fmla="*/ 277 w 12198"/>
                      <a:gd name="connsiteY56" fmla="*/ 6651 h 11361"/>
                      <a:gd name="connsiteX57" fmla="*/ 277 w 12198"/>
                      <a:gd name="connsiteY57" fmla="*/ 6928 h 11361"/>
                      <a:gd name="connsiteX58" fmla="*/ 0 w 12198"/>
                      <a:gd name="connsiteY58" fmla="*/ 7205 h 11361"/>
                      <a:gd name="connsiteX59" fmla="*/ 0 w 12198"/>
                      <a:gd name="connsiteY59" fmla="*/ 7482 h 11361"/>
                      <a:gd name="connsiteX60" fmla="*/ 0 w 12198"/>
                      <a:gd name="connsiteY60" fmla="*/ 8314 h 11361"/>
                      <a:gd name="connsiteX61" fmla="*/ 277 w 12198"/>
                      <a:gd name="connsiteY61" fmla="*/ 9145 h 11361"/>
                      <a:gd name="connsiteX62" fmla="*/ 832 w 12198"/>
                      <a:gd name="connsiteY62" fmla="*/ 9699 h 11361"/>
                      <a:gd name="connsiteX63" fmla="*/ 2772 w 12198"/>
                      <a:gd name="connsiteY63" fmla="*/ 10253 h 11361"/>
                      <a:gd name="connsiteX64" fmla="*/ 3327 w 12198"/>
                      <a:gd name="connsiteY64" fmla="*/ 11085 h 11361"/>
                      <a:gd name="connsiteX65" fmla="*/ 6931 w 12198"/>
                      <a:gd name="connsiteY65" fmla="*/ 11362 h 11361"/>
                      <a:gd name="connsiteX66" fmla="*/ 7486 w 12198"/>
                      <a:gd name="connsiteY66" fmla="*/ 10530 h 11361"/>
                      <a:gd name="connsiteX67" fmla="*/ 11089 w 12198"/>
                      <a:gd name="connsiteY67" fmla="*/ 8314 h 11361"/>
                      <a:gd name="connsiteX68" fmla="*/ 11089 w 12198"/>
                      <a:gd name="connsiteY68" fmla="*/ 8036 h 11361"/>
                      <a:gd name="connsiteX69" fmla="*/ 11367 w 12198"/>
                      <a:gd name="connsiteY69" fmla="*/ 8036 h 11361"/>
                      <a:gd name="connsiteX70" fmla="*/ 11644 w 12198"/>
                      <a:gd name="connsiteY70" fmla="*/ 7759 h 11361"/>
                      <a:gd name="connsiteX71" fmla="*/ 11644 w 12198"/>
                      <a:gd name="connsiteY71" fmla="*/ 7205 h 11361"/>
                      <a:gd name="connsiteX72" fmla="*/ 11921 w 12198"/>
                      <a:gd name="connsiteY72" fmla="*/ 6928 h 11361"/>
                      <a:gd name="connsiteX73" fmla="*/ 12198 w 12198"/>
                      <a:gd name="connsiteY73" fmla="*/ 6651 h 11361"/>
                      <a:gd name="connsiteX74" fmla="*/ 12198 w 12198"/>
                      <a:gd name="connsiteY74" fmla="*/ 6651 h 11361"/>
                      <a:gd name="connsiteX75" fmla="*/ 12198 w 12198"/>
                      <a:gd name="connsiteY75" fmla="*/ 6374 h 11361"/>
                      <a:gd name="connsiteX76" fmla="*/ 12198 w 12198"/>
                      <a:gd name="connsiteY76" fmla="*/ 6097 h 11361"/>
                      <a:gd name="connsiteX77" fmla="*/ 12198 w 12198"/>
                      <a:gd name="connsiteY77" fmla="*/ 6097 h 113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</a:cxnLst>
                    <a:rect l="l" t="t" r="r" b="b"/>
                    <a:pathLst>
                      <a:path w="12198" h="11361">
                        <a:moveTo>
                          <a:pt x="12198" y="6097"/>
                        </a:moveTo>
                        <a:lnTo>
                          <a:pt x="12198" y="5542"/>
                        </a:lnTo>
                        <a:lnTo>
                          <a:pt x="11921" y="5265"/>
                        </a:lnTo>
                        <a:lnTo>
                          <a:pt x="11921" y="5265"/>
                        </a:lnTo>
                        <a:lnTo>
                          <a:pt x="11921" y="4711"/>
                        </a:lnTo>
                        <a:lnTo>
                          <a:pt x="12198" y="4434"/>
                        </a:lnTo>
                        <a:lnTo>
                          <a:pt x="11921" y="3602"/>
                        </a:lnTo>
                        <a:lnTo>
                          <a:pt x="10812" y="2494"/>
                        </a:lnTo>
                        <a:lnTo>
                          <a:pt x="10812" y="2494"/>
                        </a:lnTo>
                        <a:lnTo>
                          <a:pt x="10535" y="2217"/>
                        </a:lnTo>
                        <a:lnTo>
                          <a:pt x="10535" y="2217"/>
                        </a:lnTo>
                        <a:lnTo>
                          <a:pt x="10535" y="1940"/>
                        </a:lnTo>
                        <a:lnTo>
                          <a:pt x="10535" y="1940"/>
                        </a:lnTo>
                        <a:lnTo>
                          <a:pt x="10535" y="1663"/>
                        </a:lnTo>
                        <a:lnTo>
                          <a:pt x="10812" y="1663"/>
                        </a:lnTo>
                        <a:lnTo>
                          <a:pt x="10535" y="1386"/>
                        </a:lnTo>
                        <a:lnTo>
                          <a:pt x="10258" y="1386"/>
                        </a:lnTo>
                        <a:lnTo>
                          <a:pt x="9980" y="1386"/>
                        </a:lnTo>
                        <a:lnTo>
                          <a:pt x="7763" y="554"/>
                        </a:lnTo>
                        <a:lnTo>
                          <a:pt x="7486" y="554"/>
                        </a:lnTo>
                        <a:lnTo>
                          <a:pt x="7486" y="554"/>
                        </a:lnTo>
                        <a:lnTo>
                          <a:pt x="7486" y="554"/>
                        </a:lnTo>
                        <a:lnTo>
                          <a:pt x="7486" y="277"/>
                        </a:lnTo>
                        <a:lnTo>
                          <a:pt x="7486" y="0"/>
                        </a:lnTo>
                        <a:lnTo>
                          <a:pt x="7208" y="0"/>
                        </a:lnTo>
                        <a:lnTo>
                          <a:pt x="6931" y="554"/>
                        </a:lnTo>
                        <a:lnTo>
                          <a:pt x="5268" y="1386"/>
                        </a:lnTo>
                        <a:lnTo>
                          <a:pt x="3327" y="1108"/>
                        </a:lnTo>
                        <a:lnTo>
                          <a:pt x="3327" y="1108"/>
                        </a:lnTo>
                        <a:lnTo>
                          <a:pt x="3327" y="1108"/>
                        </a:lnTo>
                        <a:lnTo>
                          <a:pt x="3050" y="831"/>
                        </a:lnTo>
                        <a:lnTo>
                          <a:pt x="2772" y="831"/>
                        </a:lnTo>
                        <a:lnTo>
                          <a:pt x="2495" y="554"/>
                        </a:lnTo>
                        <a:lnTo>
                          <a:pt x="2218" y="277"/>
                        </a:lnTo>
                        <a:lnTo>
                          <a:pt x="2218" y="277"/>
                        </a:lnTo>
                        <a:lnTo>
                          <a:pt x="2218" y="277"/>
                        </a:lnTo>
                        <a:lnTo>
                          <a:pt x="2218" y="277"/>
                        </a:lnTo>
                        <a:lnTo>
                          <a:pt x="1663" y="277"/>
                        </a:lnTo>
                        <a:lnTo>
                          <a:pt x="1663" y="554"/>
                        </a:lnTo>
                        <a:lnTo>
                          <a:pt x="1941" y="554"/>
                        </a:lnTo>
                        <a:lnTo>
                          <a:pt x="1941" y="554"/>
                        </a:lnTo>
                        <a:lnTo>
                          <a:pt x="1941" y="1108"/>
                        </a:lnTo>
                        <a:lnTo>
                          <a:pt x="1941" y="1108"/>
                        </a:lnTo>
                        <a:lnTo>
                          <a:pt x="1941" y="1108"/>
                        </a:lnTo>
                        <a:lnTo>
                          <a:pt x="2218" y="1663"/>
                        </a:lnTo>
                        <a:lnTo>
                          <a:pt x="1663" y="2217"/>
                        </a:lnTo>
                        <a:lnTo>
                          <a:pt x="1941" y="2494"/>
                        </a:lnTo>
                        <a:lnTo>
                          <a:pt x="1941" y="2494"/>
                        </a:lnTo>
                        <a:lnTo>
                          <a:pt x="2495" y="3879"/>
                        </a:lnTo>
                        <a:lnTo>
                          <a:pt x="2218" y="4434"/>
                        </a:lnTo>
                        <a:lnTo>
                          <a:pt x="2218" y="4711"/>
                        </a:lnTo>
                        <a:lnTo>
                          <a:pt x="1941" y="5265"/>
                        </a:lnTo>
                        <a:lnTo>
                          <a:pt x="1109" y="5819"/>
                        </a:lnTo>
                        <a:lnTo>
                          <a:pt x="832" y="5819"/>
                        </a:lnTo>
                        <a:lnTo>
                          <a:pt x="0" y="6374"/>
                        </a:lnTo>
                        <a:lnTo>
                          <a:pt x="0" y="6374"/>
                        </a:lnTo>
                        <a:lnTo>
                          <a:pt x="277" y="6651"/>
                        </a:lnTo>
                        <a:lnTo>
                          <a:pt x="277" y="6928"/>
                        </a:lnTo>
                        <a:lnTo>
                          <a:pt x="0" y="7205"/>
                        </a:lnTo>
                        <a:lnTo>
                          <a:pt x="0" y="7482"/>
                        </a:lnTo>
                        <a:lnTo>
                          <a:pt x="0" y="8314"/>
                        </a:lnTo>
                        <a:lnTo>
                          <a:pt x="277" y="9145"/>
                        </a:lnTo>
                        <a:lnTo>
                          <a:pt x="832" y="9699"/>
                        </a:lnTo>
                        <a:lnTo>
                          <a:pt x="2772" y="10253"/>
                        </a:lnTo>
                        <a:lnTo>
                          <a:pt x="3327" y="11085"/>
                        </a:lnTo>
                        <a:lnTo>
                          <a:pt x="6931" y="11362"/>
                        </a:lnTo>
                        <a:lnTo>
                          <a:pt x="7486" y="10530"/>
                        </a:lnTo>
                        <a:lnTo>
                          <a:pt x="11089" y="8314"/>
                        </a:lnTo>
                        <a:lnTo>
                          <a:pt x="11089" y="8036"/>
                        </a:lnTo>
                        <a:lnTo>
                          <a:pt x="11367" y="8036"/>
                        </a:lnTo>
                        <a:lnTo>
                          <a:pt x="11644" y="7759"/>
                        </a:lnTo>
                        <a:lnTo>
                          <a:pt x="11644" y="7205"/>
                        </a:lnTo>
                        <a:lnTo>
                          <a:pt x="11921" y="6928"/>
                        </a:lnTo>
                        <a:lnTo>
                          <a:pt x="12198" y="6651"/>
                        </a:lnTo>
                        <a:lnTo>
                          <a:pt x="12198" y="6651"/>
                        </a:lnTo>
                        <a:lnTo>
                          <a:pt x="12198" y="6374"/>
                        </a:lnTo>
                        <a:lnTo>
                          <a:pt x="12198" y="6097"/>
                        </a:lnTo>
                        <a:lnTo>
                          <a:pt x="12198" y="6097"/>
                        </a:ln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795" name="Freeform 3794">
                    <a:extLst>
                      <a:ext uri="{FF2B5EF4-FFF2-40B4-BE49-F238E27FC236}">
                        <a16:creationId xmlns:a16="http://schemas.microsoft.com/office/drawing/2014/main" id="{006661F8-C12A-820A-B6BA-9454271C00E6}"/>
                      </a:ext>
                    </a:extLst>
                  </p:cNvPr>
                  <p:cNvSpPr/>
                  <p:nvPr/>
                </p:nvSpPr>
                <p:spPr>
                  <a:xfrm>
                    <a:off x="5182513" y="3616057"/>
                    <a:ext cx="554" cy="277"/>
                  </a:xfrm>
                  <a:custGeom>
                    <a:avLst/>
                    <a:gdLst>
                      <a:gd name="connsiteX0" fmla="*/ 277 w 554"/>
                      <a:gd name="connsiteY0" fmla="*/ 0 h 277"/>
                      <a:gd name="connsiteX1" fmla="*/ 0 w 554"/>
                      <a:gd name="connsiteY1" fmla="*/ 0 h 277"/>
                      <a:gd name="connsiteX2" fmla="*/ 277 w 554"/>
                      <a:gd name="connsiteY2" fmla="*/ 277 h 277"/>
                      <a:gd name="connsiteX3" fmla="*/ 554 w 554"/>
                      <a:gd name="connsiteY3" fmla="*/ 0 h 277"/>
                      <a:gd name="connsiteX4" fmla="*/ 277 w 554"/>
                      <a:gd name="connsiteY4" fmla="*/ 0 h 277"/>
                      <a:gd name="connsiteX5" fmla="*/ 277 w 554"/>
                      <a:gd name="connsiteY5" fmla="*/ 0 h 2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54" h="277">
                        <a:moveTo>
                          <a:pt x="277" y="0"/>
                        </a:moveTo>
                        <a:lnTo>
                          <a:pt x="0" y="0"/>
                        </a:lnTo>
                        <a:lnTo>
                          <a:pt x="277" y="277"/>
                        </a:lnTo>
                        <a:lnTo>
                          <a:pt x="554" y="0"/>
                        </a:lnTo>
                        <a:lnTo>
                          <a:pt x="277" y="0"/>
                        </a:lnTo>
                        <a:lnTo>
                          <a:pt x="277" y="0"/>
                        </a:ln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796" name="Freeform 3795">
                    <a:extLst>
                      <a:ext uri="{FF2B5EF4-FFF2-40B4-BE49-F238E27FC236}">
                        <a16:creationId xmlns:a16="http://schemas.microsoft.com/office/drawing/2014/main" id="{57A9365D-ADE1-A833-716B-148581F5B69C}"/>
                      </a:ext>
                    </a:extLst>
                  </p:cNvPr>
                  <p:cNvSpPr/>
                  <p:nvPr/>
                </p:nvSpPr>
                <p:spPr>
                  <a:xfrm>
                    <a:off x="5182236" y="3614672"/>
                    <a:ext cx="277" cy="277"/>
                  </a:xfrm>
                  <a:custGeom>
                    <a:avLst/>
                    <a:gdLst>
                      <a:gd name="connsiteX0" fmla="*/ 0 w 277"/>
                      <a:gd name="connsiteY0" fmla="*/ 277 h 277"/>
                      <a:gd name="connsiteX1" fmla="*/ 0 w 277"/>
                      <a:gd name="connsiteY1" fmla="*/ 277 h 277"/>
                      <a:gd name="connsiteX2" fmla="*/ 277 w 277"/>
                      <a:gd name="connsiteY2" fmla="*/ 277 h 277"/>
                      <a:gd name="connsiteX3" fmla="*/ 0 w 277"/>
                      <a:gd name="connsiteY3" fmla="*/ 0 h 277"/>
                      <a:gd name="connsiteX4" fmla="*/ 0 w 277"/>
                      <a:gd name="connsiteY4" fmla="*/ 277 h 277"/>
                      <a:gd name="connsiteX5" fmla="*/ 0 w 277"/>
                      <a:gd name="connsiteY5" fmla="*/ 277 h 2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7" h="277">
                        <a:moveTo>
                          <a:pt x="0" y="277"/>
                        </a:moveTo>
                        <a:lnTo>
                          <a:pt x="0" y="277"/>
                        </a:lnTo>
                        <a:lnTo>
                          <a:pt x="277" y="277"/>
                        </a:lnTo>
                        <a:lnTo>
                          <a:pt x="0" y="0"/>
                        </a:lnTo>
                        <a:lnTo>
                          <a:pt x="0" y="277"/>
                        </a:lnTo>
                        <a:lnTo>
                          <a:pt x="0" y="277"/>
                        </a:ln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797" name="Freeform 3796">
                    <a:extLst>
                      <a:ext uri="{FF2B5EF4-FFF2-40B4-BE49-F238E27FC236}">
                        <a16:creationId xmlns:a16="http://schemas.microsoft.com/office/drawing/2014/main" id="{7CE7FCF5-9EF6-A41B-A339-C441081579EF}"/>
                      </a:ext>
                    </a:extLst>
                  </p:cNvPr>
                  <p:cNvSpPr/>
                  <p:nvPr/>
                </p:nvSpPr>
                <p:spPr>
                  <a:xfrm>
                    <a:off x="5182236" y="3614395"/>
                    <a:ext cx="2772" cy="277"/>
                  </a:xfrm>
                  <a:custGeom>
                    <a:avLst/>
                    <a:gdLst>
                      <a:gd name="connsiteX0" fmla="*/ 0 w 2772"/>
                      <a:gd name="connsiteY0" fmla="*/ 277 h 277"/>
                      <a:gd name="connsiteX1" fmla="*/ 0 w 2772"/>
                      <a:gd name="connsiteY1" fmla="*/ 277 h 277"/>
                      <a:gd name="connsiteX2" fmla="*/ 0 w 2772"/>
                      <a:gd name="connsiteY2" fmla="*/ 0 h 277"/>
                      <a:gd name="connsiteX3" fmla="*/ 0 w 2772"/>
                      <a:gd name="connsiteY3" fmla="*/ 277 h 277"/>
                      <a:gd name="connsiteX4" fmla="*/ 0 w 2772"/>
                      <a:gd name="connsiteY4" fmla="*/ 277 h 277"/>
                      <a:gd name="connsiteX5" fmla="*/ 0 w 2772"/>
                      <a:gd name="connsiteY5" fmla="*/ 277 h 2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72" h="277">
                        <a:moveTo>
                          <a:pt x="0" y="277"/>
                        </a:moveTo>
                        <a:lnTo>
                          <a:pt x="0" y="277"/>
                        </a:lnTo>
                        <a:lnTo>
                          <a:pt x="0" y="0"/>
                        </a:lnTo>
                        <a:lnTo>
                          <a:pt x="0" y="277"/>
                        </a:lnTo>
                        <a:lnTo>
                          <a:pt x="0" y="277"/>
                        </a:lnTo>
                        <a:lnTo>
                          <a:pt x="0" y="277"/>
                        </a:ln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798" name="Freeform 3797">
                    <a:extLst>
                      <a:ext uri="{FF2B5EF4-FFF2-40B4-BE49-F238E27FC236}">
                        <a16:creationId xmlns:a16="http://schemas.microsoft.com/office/drawing/2014/main" id="{447E3A64-5865-FE18-1464-FEDBEA2BF477}"/>
                      </a:ext>
                    </a:extLst>
                  </p:cNvPr>
                  <p:cNvSpPr/>
                  <p:nvPr/>
                </p:nvSpPr>
                <p:spPr>
                  <a:xfrm>
                    <a:off x="5181127" y="3614118"/>
                    <a:ext cx="277" cy="277"/>
                  </a:xfrm>
                  <a:custGeom>
                    <a:avLst/>
                    <a:gdLst>
                      <a:gd name="connsiteX0" fmla="*/ 277 w 277"/>
                      <a:gd name="connsiteY0" fmla="*/ 277 h 277"/>
                      <a:gd name="connsiteX1" fmla="*/ 277 w 277"/>
                      <a:gd name="connsiteY1" fmla="*/ 277 h 277"/>
                      <a:gd name="connsiteX2" fmla="*/ 277 w 277"/>
                      <a:gd name="connsiteY2" fmla="*/ 0 h 277"/>
                      <a:gd name="connsiteX3" fmla="*/ 0 w 277"/>
                      <a:gd name="connsiteY3" fmla="*/ 277 h 277"/>
                      <a:gd name="connsiteX4" fmla="*/ 277 w 277"/>
                      <a:gd name="connsiteY4" fmla="*/ 277 h 277"/>
                      <a:gd name="connsiteX5" fmla="*/ 277 w 277"/>
                      <a:gd name="connsiteY5" fmla="*/ 277 h 2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7" h="277">
                        <a:moveTo>
                          <a:pt x="277" y="277"/>
                        </a:moveTo>
                        <a:lnTo>
                          <a:pt x="277" y="277"/>
                        </a:lnTo>
                        <a:lnTo>
                          <a:pt x="277" y="0"/>
                        </a:lnTo>
                        <a:lnTo>
                          <a:pt x="0" y="277"/>
                        </a:lnTo>
                        <a:lnTo>
                          <a:pt x="277" y="277"/>
                        </a:lnTo>
                        <a:lnTo>
                          <a:pt x="277" y="277"/>
                        </a:ln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799" name="Freeform 3798">
                    <a:extLst>
                      <a:ext uri="{FF2B5EF4-FFF2-40B4-BE49-F238E27FC236}">
                        <a16:creationId xmlns:a16="http://schemas.microsoft.com/office/drawing/2014/main" id="{6E125E3F-59EA-C258-B2DA-8881EF59896E}"/>
                      </a:ext>
                    </a:extLst>
                  </p:cNvPr>
                  <p:cNvSpPr/>
                  <p:nvPr/>
                </p:nvSpPr>
                <p:spPr>
                  <a:xfrm>
                    <a:off x="5169206" y="3586405"/>
                    <a:ext cx="4990" cy="11361"/>
                  </a:xfrm>
                  <a:custGeom>
                    <a:avLst/>
                    <a:gdLst>
                      <a:gd name="connsiteX0" fmla="*/ 1386 w 4990"/>
                      <a:gd name="connsiteY0" fmla="*/ 6374 h 11361"/>
                      <a:gd name="connsiteX1" fmla="*/ 2218 w 4990"/>
                      <a:gd name="connsiteY1" fmla="*/ 7759 h 11361"/>
                      <a:gd name="connsiteX2" fmla="*/ 1941 w 4990"/>
                      <a:gd name="connsiteY2" fmla="*/ 8314 h 11361"/>
                      <a:gd name="connsiteX3" fmla="*/ 1941 w 4990"/>
                      <a:gd name="connsiteY3" fmla="*/ 8868 h 11361"/>
                      <a:gd name="connsiteX4" fmla="*/ 2218 w 4990"/>
                      <a:gd name="connsiteY4" fmla="*/ 9145 h 11361"/>
                      <a:gd name="connsiteX5" fmla="*/ 2772 w 4990"/>
                      <a:gd name="connsiteY5" fmla="*/ 10807 h 11361"/>
                      <a:gd name="connsiteX6" fmla="*/ 3050 w 4990"/>
                      <a:gd name="connsiteY6" fmla="*/ 11362 h 11361"/>
                      <a:gd name="connsiteX7" fmla="*/ 3050 w 4990"/>
                      <a:gd name="connsiteY7" fmla="*/ 11085 h 11361"/>
                      <a:gd name="connsiteX8" fmla="*/ 3327 w 4990"/>
                      <a:gd name="connsiteY8" fmla="*/ 11085 h 11361"/>
                      <a:gd name="connsiteX9" fmla="*/ 3604 w 4990"/>
                      <a:gd name="connsiteY9" fmla="*/ 10807 h 11361"/>
                      <a:gd name="connsiteX10" fmla="*/ 4436 w 4990"/>
                      <a:gd name="connsiteY10" fmla="*/ 11085 h 11361"/>
                      <a:gd name="connsiteX11" fmla="*/ 3881 w 4990"/>
                      <a:gd name="connsiteY11" fmla="*/ 9976 h 11361"/>
                      <a:gd name="connsiteX12" fmla="*/ 3881 w 4990"/>
                      <a:gd name="connsiteY12" fmla="*/ 8868 h 11361"/>
                      <a:gd name="connsiteX13" fmla="*/ 4436 w 4990"/>
                      <a:gd name="connsiteY13" fmla="*/ 8591 h 11361"/>
                      <a:gd name="connsiteX14" fmla="*/ 4436 w 4990"/>
                      <a:gd name="connsiteY14" fmla="*/ 8314 h 11361"/>
                      <a:gd name="connsiteX15" fmla="*/ 4713 w 4990"/>
                      <a:gd name="connsiteY15" fmla="*/ 8036 h 11361"/>
                      <a:gd name="connsiteX16" fmla="*/ 4990 w 4990"/>
                      <a:gd name="connsiteY16" fmla="*/ 7759 h 11361"/>
                      <a:gd name="connsiteX17" fmla="*/ 3881 w 4990"/>
                      <a:gd name="connsiteY17" fmla="*/ 4988 h 11361"/>
                      <a:gd name="connsiteX18" fmla="*/ 3881 w 4990"/>
                      <a:gd name="connsiteY18" fmla="*/ 4711 h 11361"/>
                      <a:gd name="connsiteX19" fmla="*/ 3881 w 4990"/>
                      <a:gd name="connsiteY19" fmla="*/ 4434 h 11361"/>
                      <a:gd name="connsiteX20" fmla="*/ 3881 w 4990"/>
                      <a:gd name="connsiteY20" fmla="*/ 4157 h 11361"/>
                      <a:gd name="connsiteX21" fmla="*/ 4159 w 4990"/>
                      <a:gd name="connsiteY21" fmla="*/ 4157 h 11361"/>
                      <a:gd name="connsiteX22" fmla="*/ 4159 w 4990"/>
                      <a:gd name="connsiteY22" fmla="*/ 4157 h 11361"/>
                      <a:gd name="connsiteX23" fmla="*/ 4436 w 4990"/>
                      <a:gd name="connsiteY23" fmla="*/ 3602 h 11361"/>
                      <a:gd name="connsiteX24" fmla="*/ 4713 w 4990"/>
                      <a:gd name="connsiteY24" fmla="*/ 3602 h 11361"/>
                      <a:gd name="connsiteX25" fmla="*/ 4713 w 4990"/>
                      <a:gd name="connsiteY25" fmla="*/ 3325 h 11361"/>
                      <a:gd name="connsiteX26" fmla="*/ 3881 w 4990"/>
                      <a:gd name="connsiteY26" fmla="*/ 1940 h 11361"/>
                      <a:gd name="connsiteX27" fmla="*/ 4159 w 4990"/>
                      <a:gd name="connsiteY27" fmla="*/ 554 h 11361"/>
                      <a:gd name="connsiteX28" fmla="*/ 3604 w 4990"/>
                      <a:gd name="connsiteY28" fmla="*/ 277 h 11361"/>
                      <a:gd name="connsiteX29" fmla="*/ 3604 w 4990"/>
                      <a:gd name="connsiteY29" fmla="*/ 554 h 11361"/>
                      <a:gd name="connsiteX30" fmla="*/ 3327 w 4990"/>
                      <a:gd name="connsiteY30" fmla="*/ 277 h 11361"/>
                      <a:gd name="connsiteX31" fmla="*/ 3327 w 4990"/>
                      <a:gd name="connsiteY31" fmla="*/ 0 h 11361"/>
                      <a:gd name="connsiteX32" fmla="*/ 2772 w 4990"/>
                      <a:gd name="connsiteY32" fmla="*/ 0 h 11361"/>
                      <a:gd name="connsiteX33" fmla="*/ 2495 w 4990"/>
                      <a:gd name="connsiteY33" fmla="*/ 277 h 11361"/>
                      <a:gd name="connsiteX34" fmla="*/ 1664 w 4990"/>
                      <a:gd name="connsiteY34" fmla="*/ 277 h 11361"/>
                      <a:gd name="connsiteX35" fmla="*/ 1386 w 4990"/>
                      <a:gd name="connsiteY35" fmla="*/ 554 h 11361"/>
                      <a:gd name="connsiteX36" fmla="*/ 278 w 4990"/>
                      <a:gd name="connsiteY36" fmla="*/ 1108 h 11361"/>
                      <a:gd name="connsiteX37" fmla="*/ 0 w 4990"/>
                      <a:gd name="connsiteY37" fmla="*/ 1663 h 11361"/>
                      <a:gd name="connsiteX38" fmla="*/ 0 w 4990"/>
                      <a:gd name="connsiteY38" fmla="*/ 2771 h 11361"/>
                      <a:gd name="connsiteX39" fmla="*/ 278 w 4990"/>
                      <a:gd name="connsiteY39" fmla="*/ 3048 h 11361"/>
                      <a:gd name="connsiteX40" fmla="*/ 0 w 4990"/>
                      <a:gd name="connsiteY40" fmla="*/ 3602 h 11361"/>
                      <a:gd name="connsiteX41" fmla="*/ 278 w 4990"/>
                      <a:gd name="connsiteY41" fmla="*/ 3879 h 11361"/>
                      <a:gd name="connsiteX42" fmla="*/ 555 w 4990"/>
                      <a:gd name="connsiteY42" fmla="*/ 3879 h 11361"/>
                      <a:gd name="connsiteX43" fmla="*/ 555 w 4990"/>
                      <a:gd name="connsiteY43" fmla="*/ 4434 h 11361"/>
                      <a:gd name="connsiteX44" fmla="*/ 278 w 4990"/>
                      <a:gd name="connsiteY44" fmla="*/ 4434 h 11361"/>
                      <a:gd name="connsiteX45" fmla="*/ 278 w 4990"/>
                      <a:gd name="connsiteY45" fmla="*/ 4711 h 11361"/>
                      <a:gd name="connsiteX46" fmla="*/ 278 w 4990"/>
                      <a:gd name="connsiteY46" fmla="*/ 4988 h 11361"/>
                      <a:gd name="connsiteX47" fmla="*/ 555 w 4990"/>
                      <a:gd name="connsiteY47" fmla="*/ 5819 h 11361"/>
                      <a:gd name="connsiteX48" fmla="*/ 278 w 4990"/>
                      <a:gd name="connsiteY48" fmla="*/ 6097 h 11361"/>
                      <a:gd name="connsiteX49" fmla="*/ 0 w 4990"/>
                      <a:gd name="connsiteY49" fmla="*/ 6374 h 11361"/>
                      <a:gd name="connsiteX50" fmla="*/ 278 w 4990"/>
                      <a:gd name="connsiteY50" fmla="*/ 6651 h 11361"/>
                      <a:gd name="connsiteX51" fmla="*/ 1386 w 4990"/>
                      <a:gd name="connsiteY51" fmla="*/ 6374 h 11361"/>
                      <a:gd name="connsiteX52" fmla="*/ 1386 w 4990"/>
                      <a:gd name="connsiteY52" fmla="*/ 6374 h 113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</a:cxnLst>
                    <a:rect l="l" t="t" r="r" b="b"/>
                    <a:pathLst>
                      <a:path w="4990" h="11361">
                        <a:moveTo>
                          <a:pt x="1386" y="6374"/>
                        </a:moveTo>
                        <a:lnTo>
                          <a:pt x="2218" y="7759"/>
                        </a:lnTo>
                        <a:lnTo>
                          <a:pt x="1941" y="8314"/>
                        </a:lnTo>
                        <a:lnTo>
                          <a:pt x="1941" y="8868"/>
                        </a:lnTo>
                        <a:lnTo>
                          <a:pt x="2218" y="9145"/>
                        </a:lnTo>
                        <a:lnTo>
                          <a:pt x="2772" y="10807"/>
                        </a:lnTo>
                        <a:lnTo>
                          <a:pt x="3050" y="11362"/>
                        </a:lnTo>
                        <a:lnTo>
                          <a:pt x="3050" y="11085"/>
                        </a:lnTo>
                        <a:lnTo>
                          <a:pt x="3327" y="11085"/>
                        </a:lnTo>
                        <a:lnTo>
                          <a:pt x="3604" y="10807"/>
                        </a:lnTo>
                        <a:lnTo>
                          <a:pt x="4436" y="11085"/>
                        </a:lnTo>
                        <a:lnTo>
                          <a:pt x="3881" y="9976"/>
                        </a:lnTo>
                        <a:lnTo>
                          <a:pt x="3881" y="8868"/>
                        </a:lnTo>
                        <a:lnTo>
                          <a:pt x="4436" y="8591"/>
                        </a:lnTo>
                        <a:lnTo>
                          <a:pt x="4436" y="8314"/>
                        </a:lnTo>
                        <a:lnTo>
                          <a:pt x="4713" y="8036"/>
                        </a:lnTo>
                        <a:lnTo>
                          <a:pt x="4990" y="7759"/>
                        </a:lnTo>
                        <a:lnTo>
                          <a:pt x="3881" y="4988"/>
                        </a:lnTo>
                        <a:lnTo>
                          <a:pt x="3881" y="4711"/>
                        </a:lnTo>
                        <a:lnTo>
                          <a:pt x="3881" y="4434"/>
                        </a:lnTo>
                        <a:lnTo>
                          <a:pt x="3881" y="4157"/>
                        </a:lnTo>
                        <a:lnTo>
                          <a:pt x="4159" y="4157"/>
                        </a:lnTo>
                        <a:lnTo>
                          <a:pt x="4159" y="4157"/>
                        </a:lnTo>
                        <a:lnTo>
                          <a:pt x="4436" y="3602"/>
                        </a:lnTo>
                        <a:lnTo>
                          <a:pt x="4713" y="3602"/>
                        </a:lnTo>
                        <a:lnTo>
                          <a:pt x="4713" y="3325"/>
                        </a:lnTo>
                        <a:lnTo>
                          <a:pt x="3881" y="1940"/>
                        </a:lnTo>
                        <a:lnTo>
                          <a:pt x="4159" y="554"/>
                        </a:lnTo>
                        <a:lnTo>
                          <a:pt x="3604" y="277"/>
                        </a:lnTo>
                        <a:lnTo>
                          <a:pt x="3604" y="554"/>
                        </a:lnTo>
                        <a:lnTo>
                          <a:pt x="3327" y="277"/>
                        </a:lnTo>
                        <a:lnTo>
                          <a:pt x="3327" y="0"/>
                        </a:lnTo>
                        <a:lnTo>
                          <a:pt x="2772" y="0"/>
                        </a:lnTo>
                        <a:lnTo>
                          <a:pt x="2495" y="277"/>
                        </a:lnTo>
                        <a:lnTo>
                          <a:pt x="1664" y="277"/>
                        </a:lnTo>
                        <a:lnTo>
                          <a:pt x="1386" y="554"/>
                        </a:lnTo>
                        <a:lnTo>
                          <a:pt x="278" y="1108"/>
                        </a:lnTo>
                        <a:lnTo>
                          <a:pt x="0" y="1663"/>
                        </a:lnTo>
                        <a:lnTo>
                          <a:pt x="0" y="2771"/>
                        </a:lnTo>
                        <a:lnTo>
                          <a:pt x="278" y="3048"/>
                        </a:lnTo>
                        <a:lnTo>
                          <a:pt x="0" y="3602"/>
                        </a:lnTo>
                        <a:lnTo>
                          <a:pt x="278" y="3879"/>
                        </a:lnTo>
                        <a:lnTo>
                          <a:pt x="555" y="3879"/>
                        </a:lnTo>
                        <a:lnTo>
                          <a:pt x="555" y="4434"/>
                        </a:lnTo>
                        <a:lnTo>
                          <a:pt x="278" y="4434"/>
                        </a:lnTo>
                        <a:lnTo>
                          <a:pt x="278" y="4711"/>
                        </a:lnTo>
                        <a:lnTo>
                          <a:pt x="278" y="4988"/>
                        </a:lnTo>
                        <a:lnTo>
                          <a:pt x="555" y="5819"/>
                        </a:lnTo>
                        <a:lnTo>
                          <a:pt x="278" y="6097"/>
                        </a:lnTo>
                        <a:lnTo>
                          <a:pt x="0" y="6374"/>
                        </a:lnTo>
                        <a:lnTo>
                          <a:pt x="278" y="6651"/>
                        </a:lnTo>
                        <a:lnTo>
                          <a:pt x="1386" y="6374"/>
                        </a:lnTo>
                        <a:lnTo>
                          <a:pt x="1386" y="6374"/>
                        </a:ln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800" name="Freeform 3799">
                    <a:extLst>
                      <a:ext uri="{FF2B5EF4-FFF2-40B4-BE49-F238E27FC236}">
                        <a16:creationId xmlns:a16="http://schemas.microsoft.com/office/drawing/2014/main" id="{A12F3582-240C-84CB-721A-4B5F1350F735}"/>
                      </a:ext>
                    </a:extLst>
                  </p:cNvPr>
                  <p:cNvSpPr/>
                  <p:nvPr/>
                </p:nvSpPr>
                <p:spPr>
                  <a:xfrm>
                    <a:off x="5109878" y="3593888"/>
                    <a:ext cx="17188" cy="8313"/>
                  </a:xfrm>
                  <a:custGeom>
                    <a:avLst/>
                    <a:gdLst>
                      <a:gd name="connsiteX0" fmla="*/ 16911 w 17188"/>
                      <a:gd name="connsiteY0" fmla="*/ 4157 h 8313"/>
                      <a:gd name="connsiteX1" fmla="*/ 16634 w 17188"/>
                      <a:gd name="connsiteY1" fmla="*/ 3880 h 8313"/>
                      <a:gd name="connsiteX2" fmla="*/ 16079 w 17188"/>
                      <a:gd name="connsiteY2" fmla="*/ 3880 h 8313"/>
                      <a:gd name="connsiteX3" fmla="*/ 16079 w 17188"/>
                      <a:gd name="connsiteY3" fmla="*/ 3603 h 8313"/>
                      <a:gd name="connsiteX4" fmla="*/ 15248 w 17188"/>
                      <a:gd name="connsiteY4" fmla="*/ 3048 h 8313"/>
                      <a:gd name="connsiteX5" fmla="*/ 10812 w 17188"/>
                      <a:gd name="connsiteY5" fmla="*/ 2771 h 8313"/>
                      <a:gd name="connsiteX6" fmla="*/ 10535 w 17188"/>
                      <a:gd name="connsiteY6" fmla="*/ 2494 h 8313"/>
                      <a:gd name="connsiteX7" fmla="*/ 10535 w 17188"/>
                      <a:gd name="connsiteY7" fmla="*/ 1940 h 8313"/>
                      <a:gd name="connsiteX8" fmla="*/ 8317 w 17188"/>
                      <a:gd name="connsiteY8" fmla="*/ 1386 h 8313"/>
                      <a:gd name="connsiteX9" fmla="*/ 5822 w 17188"/>
                      <a:gd name="connsiteY9" fmla="*/ 1663 h 8313"/>
                      <a:gd name="connsiteX10" fmla="*/ 5545 w 17188"/>
                      <a:gd name="connsiteY10" fmla="*/ 1386 h 8313"/>
                      <a:gd name="connsiteX11" fmla="*/ 4990 w 17188"/>
                      <a:gd name="connsiteY11" fmla="*/ 832 h 8313"/>
                      <a:gd name="connsiteX12" fmla="*/ 4713 w 17188"/>
                      <a:gd name="connsiteY12" fmla="*/ 554 h 8313"/>
                      <a:gd name="connsiteX13" fmla="*/ 3881 w 17188"/>
                      <a:gd name="connsiteY13" fmla="*/ 0 h 8313"/>
                      <a:gd name="connsiteX14" fmla="*/ 2495 w 17188"/>
                      <a:gd name="connsiteY14" fmla="*/ 554 h 8313"/>
                      <a:gd name="connsiteX15" fmla="*/ 2218 w 17188"/>
                      <a:gd name="connsiteY15" fmla="*/ 277 h 8313"/>
                      <a:gd name="connsiteX16" fmla="*/ 831 w 17188"/>
                      <a:gd name="connsiteY16" fmla="*/ 832 h 8313"/>
                      <a:gd name="connsiteX17" fmla="*/ 277 w 17188"/>
                      <a:gd name="connsiteY17" fmla="*/ 832 h 8313"/>
                      <a:gd name="connsiteX18" fmla="*/ 0 w 17188"/>
                      <a:gd name="connsiteY18" fmla="*/ 2494 h 8313"/>
                      <a:gd name="connsiteX19" fmla="*/ 1109 w 17188"/>
                      <a:gd name="connsiteY19" fmla="*/ 3603 h 8313"/>
                      <a:gd name="connsiteX20" fmla="*/ 2495 w 17188"/>
                      <a:gd name="connsiteY20" fmla="*/ 4157 h 8313"/>
                      <a:gd name="connsiteX21" fmla="*/ 3050 w 17188"/>
                      <a:gd name="connsiteY21" fmla="*/ 5265 h 8313"/>
                      <a:gd name="connsiteX22" fmla="*/ 3327 w 17188"/>
                      <a:gd name="connsiteY22" fmla="*/ 5542 h 8313"/>
                      <a:gd name="connsiteX23" fmla="*/ 3604 w 17188"/>
                      <a:gd name="connsiteY23" fmla="*/ 6374 h 8313"/>
                      <a:gd name="connsiteX24" fmla="*/ 3881 w 17188"/>
                      <a:gd name="connsiteY24" fmla="*/ 6651 h 8313"/>
                      <a:gd name="connsiteX25" fmla="*/ 4159 w 17188"/>
                      <a:gd name="connsiteY25" fmla="*/ 7760 h 8313"/>
                      <a:gd name="connsiteX26" fmla="*/ 4713 w 17188"/>
                      <a:gd name="connsiteY26" fmla="*/ 8314 h 8313"/>
                      <a:gd name="connsiteX27" fmla="*/ 4990 w 17188"/>
                      <a:gd name="connsiteY27" fmla="*/ 8314 h 8313"/>
                      <a:gd name="connsiteX28" fmla="*/ 6099 w 17188"/>
                      <a:gd name="connsiteY28" fmla="*/ 4711 h 8313"/>
                      <a:gd name="connsiteX29" fmla="*/ 6931 w 17188"/>
                      <a:gd name="connsiteY29" fmla="*/ 4157 h 8313"/>
                      <a:gd name="connsiteX30" fmla="*/ 7762 w 17188"/>
                      <a:gd name="connsiteY30" fmla="*/ 4157 h 8313"/>
                      <a:gd name="connsiteX31" fmla="*/ 8040 w 17188"/>
                      <a:gd name="connsiteY31" fmla="*/ 3880 h 8313"/>
                      <a:gd name="connsiteX32" fmla="*/ 10258 w 17188"/>
                      <a:gd name="connsiteY32" fmla="*/ 3603 h 8313"/>
                      <a:gd name="connsiteX33" fmla="*/ 13307 w 17188"/>
                      <a:gd name="connsiteY33" fmla="*/ 5265 h 8313"/>
                      <a:gd name="connsiteX34" fmla="*/ 13307 w 17188"/>
                      <a:gd name="connsiteY34" fmla="*/ 5265 h 8313"/>
                      <a:gd name="connsiteX35" fmla="*/ 13862 w 17188"/>
                      <a:gd name="connsiteY35" fmla="*/ 5265 h 8313"/>
                      <a:gd name="connsiteX36" fmla="*/ 13862 w 17188"/>
                      <a:gd name="connsiteY36" fmla="*/ 5265 h 8313"/>
                      <a:gd name="connsiteX37" fmla="*/ 14693 w 17188"/>
                      <a:gd name="connsiteY37" fmla="*/ 5542 h 8313"/>
                      <a:gd name="connsiteX38" fmla="*/ 15248 w 17188"/>
                      <a:gd name="connsiteY38" fmla="*/ 4988 h 8313"/>
                      <a:gd name="connsiteX39" fmla="*/ 16079 w 17188"/>
                      <a:gd name="connsiteY39" fmla="*/ 5542 h 8313"/>
                      <a:gd name="connsiteX40" fmla="*/ 16911 w 17188"/>
                      <a:gd name="connsiteY40" fmla="*/ 5265 h 8313"/>
                      <a:gd name="connsiteX41" fmla="*/ 17188 w 17188"/>
                      <a:gd name="connsiteY41" fmla="*/ 4711 h 8313"/>
                      <a:gd name="connsiteX42" fmla="*/ 17188 w 17188"/>
                      <a:gd name="connsiteY42" fmla="*/ 4157 h 8313"/>
                      <a:gd name="connsiteX43" fmla="*/ 16911 w 17188"/>
                      <a:gd name="connsiteY43" fmla="*/ 4157 h 8313"/>
                      <a:gd name="connsiteX44" fmla="*/ 16911 w 17188"/>
                      <a:gd name="connsiteY44" fmla="*/ 4157 h 83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</a:cxnLst>
                    <a:rect l="l" t="t" r="r" b="b"/>
                    <a:pathLst>
                      <a:path w="17188" h="8313">
                        <a:moveTo>
                          <a:pt x="16911" y="4157"/>
                        </a:moveTo>
                        <a:lnTo>
                          <a:pt x="16634" y="3880"/>
                        </a:lnTo>
                        <a:lnTo>
                          <a:pt x="16079" y="3880"/>
                        </a:lnTo>
                        <a:lnTo>
                          <a:pt x="16079" y="3603"/>
                        </a:lnTo>
                        <a:lnTo>
                          <a:pt x="15248" y="3048"/>
                        </a:lnTo>
                        <a:lnTo>
                          <a:pt x="10812" y="2771"/>
                        </a:lnTo>
                        <a:lnTo>
                          <a:pt x="10535" y="2494"/>
                        </a:lnTo>
                        <a:lnTo>
                          <a:pt x="10535" y="1940"/>
                        </a:lnTo>
                        <a:lnTo>
                          <a:pt x="8317" y="1386"/>
                        </a:lnTo>
                        <a:lnTo>
                          <a:pt x="5822" y="1663"/>
                        </a:lnTo>
                        <a:lnTo>
                          <a:pt x="5545" y="1386"/>
                        </a:lnTo>
                        <a:lnTo>
                          <a:pt x="4990" y="832"/>
                        </a:lnTo>
                        <a:lnTo>
                          <a:pt x="4713" y="554"/>
                        </a:lnTo>
                        <a:lnTo>
                          <a:pt x="3881" y="0"/>
                        </a:lnTo>
                        <a:lnTo>
                          <a:pt x="2495" y="554"/>
                        </a:lnTo>
                        <a:lnTo>
                          <a:pt x="2218" y="277"/>
                        </a:lnTo>
                        <a:lnTo>
                          <a:pt x="831" y="832"/>
                        </a:lnTo>
                        <a:lnTo>
                          <a:pt x="277" y="832"/>
                        </a:lnTo>
                        <a:lnTo>
                          <a:pt x="0" y="2494"/>
                        </a:lnTo>
                        <a:lnTo>
                          <a:pt x="1109" y="3603"/>
                        </a:lnTo>
                        <a:lnTo>
                          <a:pt x="2495" y="4157"/>
                        </a:lnTo>
                        <a:lnTo>
                          <a:pt x="3050" y="5265"/>
                        </a:lnTo>
                        <a:lnTo>
                          <a:pt x="3327" y="5542"/>
                        </a:lnTo>
                        <a:lnTo>
                          <a:pt x="3604" y="6374"/>
                        </a:lnTo>
                        <a:lnTo>
                          <a:pt x="3881" y="6651"/>
                        </a:lnTo>
                        <a:lnTo>
                          <a:pt x="4159" y="7760"/>
                        </a:lnTo>
                        <a:lnTo>
                          <a:pt x="4713" y="8314"/>
                        </a:lnTo>
                        <a:lnTo>
                          <a:pt x="4990" y="8314"/>
                        </a:lnTo>
                        <a:lnTo>
                          <a:pt x="6099" y="4711"/>
                        </a:lnTo>
                        <a:lnTo>
                          <a:pt x="6931" y="4157"/>
                        </a:lnTo>
                        <a:lnTo>
                          <a:pt x="7762" y="4157"/>
                        </a:lnTo>
                        <a:lnTo>
                          <a:pt x="8040" y="3880"/>
                        </a:lnTo>
                        <a:lnTo>
                          <a:pt x="10258" y="3603"/>
                        </a:lnTo>
                        <a:lnTo>
                          <a:pt x="13307" y="5265"/>
                        </a:lnTo>
                        <a:lnTo>
                          <a:pt x="13307" y="5265"/>
                        </a:lnTo>
                        <a:lnTo>
                          <a:pt x="13862" y="5265"/>
                        </a:lnTo>
                        <a:lnTo>
                          <a:pt x="13862" y="5265"/>
                        </a:lnTo>
                        <a:lnTo>
                          <a:pt x="14693" y="5542"/>
                        </a:lnTo>
                        <a:lnTo>
                          <a:pt x="15248" y="4988"/>
                        </a:lnTo>
                        <a:lnTo>
                          <a:pt x="16079" y="5542"/>
                        </a:lnTo>
                        <a:lnTo>
                          <a:pt x="16911" y="5265"/>
                        </a:lnTo>
                        <a:lnTo>
                          <a:pt x="17188" y="4711"/>
                        </a:lnTo>
                        <a:lnTo>
                          <a:pt x="17188" y="4157"/>
                        </a:lnTo>
                        <a:lnTo>
                          <a:pt x="16911" y="4157"/>
                        </a:lnTo>
                        <a:lnTo>
                          <a:pt x="16911" y="4157"/>
                        </a:ln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801" name="Freeform 3800">
                    <a:extLst>
                      <a:ext uri="{FF2B5EF4-FFF2-40B4-BE49-F238E27FC236}">
                        <a16:creationId xmlns:a16="http://schemas.microsoft.com/office/drawing/2014/main" id="{4EA87BC9-8D5A-672F-436E-3C11F2F697A4}"/>
                      </a:ext>
                    </a:extLst>
                  </p:cNvPr>
                  <p:cNvSpPr/>
                  <p:nvPr/>
                </p:nvSpPr>
                <p:spPr>
                  <a:xfrm>
                    <a:off x="5102393" y="3596105"/>
                    <a:ext cx="1386" cy="831"/>
                  </a:xfrm>
                  <a:custGeom>
                    <a:avLst/>
                    <a:gdLst>
                      <a:gd name="connsiteX0" fmla="*/ 1109 w 1386"/>
                      <a:gd name="connsiteY0" fmla="*/ 0 h 831"/>
                      <a:gd name="connsiteX1" fmla="*/ 1109 w 1386"/>
                      <a:gd name="connsiteY1" fmla="*/ 0 h 831"/>
                      <a:gd name="connsiteX2" fmla="*/ 832 w 1386"/>
                      <a:gd name="connsiteY2" fmla="*/ 0 h 831"/>
                      <a:gd name="connsiteX3" fmla="*/ 555 w 1386"/>
                      <a:gd name="connsiteY3" fmla="*/ 0 h 831"/>
                      <a:gd name="connsiteX4" fmla="*/ 0 w 1386"/>
                      <a:gd name="connsiteY4" fmla="*/ 277 h 831"/>
                      <a:gd name="connsiteX5" fmla="*/ 277 w 1386"/>
                      <a:gd name="connsiteY5" fmla="*/ 554 h 831"/>
                      <a:gd name="connsiteX6" fmla="*/ 277 w 1386"/>
                      <a:gd name="connsiteY6" fmla="*/ 554 h 831"/>
                      <a:gd name="connsiteX7" fmla="*/ 277 w 1386"/>
                      <a:gd name="connsiteY7" fmla="*/ 831 h 831"/>
                      <a:gd name="connsiteX8" fmla="*/ 1109 w 1386"/>
                      <a:gd name="connsiteY8" fmla="*/ 831 h 831"/>
                      <a:gd name="connsiteX9" fmla="*/ 1386 w 1386"/>
                      <a:gd name="connsiteY9" fmla="*/ 831 h 831"/>
                      <a:gd name="connsiteX10" fmla="*/ 1386 w 1386"/>
                      <a:gd name="connsiteY10" fmla="*/ 554 h 831"/>
                      <a:gd name="connsiteX11" fmla="*/ 1386 w 1386"/>
                      <a:gd name="connsiteY11" fmla="*/ 554 h 831"/>
                      <a:gd name="connsiteX12" fmla="*/ 1386 w 1386"/>
                      <a:gd name="connsiteY12" fmla="*/ 0 h 831"/>
                      <a:gd name="connsiteX13" fmla="*/ 1109 w 1386"/>
                      <a:gd name="connsiteY13" fmla="*/ 0 h 831"/>
                      <a:gd name="connsiteX14" fmla="*/ 1109 w 1386"/>
                      <a:gd name="connsiteY14" fmla="*/ 0 h 8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1386" h="831">
                        <a:moveTo>
                          <a:pt x="1109" y="0"/>
                        </a:moveTo>
                        <a:lnTo>
                          <a:pt x="1109" y="0"/>
                        </a:lnTo>
                        <a:lnTo>
                          <a:pt x="832" y="0"/>
                        </a:lnTo>
                        <a:lnTo>
                          <a:pt x="555" y="0"/>
                        </a:lnTo>
                        <a:lnTo>
                          <a:pt x="0" y="277"/>
                        </a:lnTo>
                        <a:lnTo>
                          <a:pt x="277" y="554"/>
                        </a:lnTo>
                        <a:lnTo>
                          <a:pt x="277" y="554"/>
                        </a:lnTo>
                        <a:lnTo>
                          <a:pt x="277" y="831"/>
                        </a:lnTo>
                        <a:lnTo>
                          <a:pt x="1109" y="831"/>
                        </a:lnTo>
                        <a:lnTo>
                          <a:pt x="1386" y="831"/>
                        </a:lnTo>
                        <a:lnTo>
                          <a:pt x="1386" y="554"/>
                        </a:lnTo>
                        <a:lnTo>
                          <a:pt x="1386" y="554"/>
                        </a:lnTo>
                        <a:lnTo>
                          <a:pt x="1386" y="0"/>
                        </a:lnTo>
                        <a:lnTo>
                          <a:pt x="1109" y="0"/>
                        </a:lnTo>
                        <a:lnTo>
                          <a:pt x="1109" y="0"/>
                        </a:ln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802" name="Freeform 3801">
                    <a:extLst>
                      <a:ext uri="{FF2B5EF4-FFF2-40B4-BE49-F238E27FC236}">
                        <a16:creationId xmlns:a16="http://schemas.microsoft.com/office/drawing/2014/main" id="{4F958851-4D19-37ED-3D9D-B6453F227DDF}"/>
                      </a:ext>
                    </a:extLst>
                  </p:cNvPr>
                  <p:cNvSpPr/>
                  <p:nvPr/>
                </p:nvSpPr>
                <p:spPr>
                  <a:xfrm>
                    <a:off x="5099343" y="3594165"/>
                    <a:ext cx="1109" cy="1108"/>
                  </a:xfrm>
                  <a:custGeom>
                    <a:avLst/>
                    <a:gdLst>
                      <a:gd name="connsiteX0" fmla="*/ 832 w 1109"/>
                      <a:gd name="connsiteY0" fmla="*/ 832 h 1108"/>
                      <a:gd name="connsiteX1" fmla="*/ 554 w 1109"/>
                      <a:gd name="connsiteY1" fmla="*/ 277 h 1108"/>
                      <a:gd name="connsiteX2" fmla="*/ 0 w 1109"/>
                      <a:gd name="connsiteY2" fmla="*/ 0 h 1108"/>
                      <a:gd name="connsiteX3" fmla="*/ 0 w 1109"/>
                      <a:gd name="connsiteY3" fmla="*/ 0 h 1108"/>
                      <a:gd name="connsiteX4" fmla="*/ 0 w 1109"/>
                      <a:gd name="connsiteY4" fmla="*/ 277 h 1108"/>
                      <a:gd name="connsiteX5" fmla="*/ 277 w 1109"/>
                      <a:gd name="connsiteY5" fmla="*/ 832 h 1108"/>
                      <a:gd name="connsiteX6" fmla="*/ 832 w 1109"/>
                      <a:gd name="connsiteY6" fmla="*/ 1109 h 1108"/>
                      <a:gd name="connsiteX7" fmla="*/ 1109 w 1109"/>
                      <a:gd name="connsiteY7" fmla="*/ 1109 h 1108"/>
                      <a:gd name="connsiteX8" fmla="*/ 832 w 1109"/>
                      <a:gd name="connsiteY8" fmla="*/ 832 h 1108"/>
                      <a:gd name="connsiteX9" fmla="*/ 832 w 1109"/>
                      <a:gd name="connsiteY9" fmla="*/ 832 h 11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109" h="1108">
                        <a:moveTo>
                          <a:pt x="832" y="832"/>
                        </a:moveTo>
                        <a:lnTo>
                          <a:pt x="554" y="277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277"/>
                        </a:lnTo>
                        <a:lnTo>
                          <a:pt x="277" y="832"/>
                        </a:lnTo>
                        <a:lnTo>
                          <a:pt x="832" y="1109"/>
                        </a:lnTo>
                        <a:lnTo>
                          <a:pt x="1109" y="1109"/>
                        </a:lnTo>
                        <a:lnTo>
                          <a:pt x="832" y="832"/>
                        </a:lnTo>
                        <a:lnTo>
                          <a:pt x="832" y="832"/>
                        </a:ln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803" name="Freeform 3802">
                    <a:extLst>
                      <a:ext uri="{FF2B5EF4-FFF2-40B4-BE49-F238E27FC236}">
                        <a16:creationId xmlns:a16="http://schemas.microsoft.com/office/drawing/2014/main" id="{C63F5899-893C-BF4B-1C35-224C5EF5984D}"/>
                      </a:ext>
                    </a:extLst>
                  </p:cNvPr>
                  <p:cNvSpPr/>
                  <p:nvPr/>
                </p:nvSpPr>
                <p:spPr>
                  <a:xfrm>
                    <a:off x="5094907" y="3588345"/>
                    <a:ext cx="4435" cy="3048"/>
                  </a:xfrm>
                  <a:custGeom>
                    <a:avLst/>
                    <a:gdLst>
                      <a:gd name="connsiteX0" fmla="*/ 1941 w 4435"/>
                      <a:gd name="connsiteY0" fmla="*/ 2771 h 3048"/>
                      <a:gd name="connsiteX1" fmla="*/ 1941 w 4435"/>
                      <a:gd name="connsiteY1" fmla="*/ 3048 h 3048"/>
                      <a:gd name="connsiteX2" fmla="*/ 3050 w 4435"/>
                      <a:gd name="connsiteY2" fmla="*/ 3048 h 3048"/>
                      <a:gd name="connsiteX3" fmla="*/ 3050 w 4435"/>
                      <a:gd name="connsiteY3" fmla="*/ 3048 h 3048"/>
                      <a:gd name="connsiteX4" fmla="*/ 3604 w 4435"/>
                      <a:gd name="connsiteY4" fmla="*/ 3048 h 3048"/>
                      <a:gd name="connsiteX5" fmla="*/ 3881 w 4435"/>
                      <a:gd name="connsiteY5" fmla="*/ 3048 h 3048"/>
                      <a:gd name="connsiteX6" fmla="*/ 3881 w 4435"/>
                      <a:gd name="connsiteY6" fmla="*/ 3048 h 3048"/>
                      <a:gd name="connsiteX7" fmla="*/ 3881 w 4435"/>
                      <a:gd name="connsiteY7" fmla="*/ 3048 h 3048"/>
                      <a:gd name="connsiteX8" fmla="*/ 4159 w 4435"/>
                      <a:gd name="connsiteY8" fmla="*/ 3048 h 3048"/>
                      <a:gd name="connsiteX9" fmla="*/ 4436 w 4435"/>
                      <a:gd name="connsiteY9" fmla="*/ 2771 h 3048"/>
                      <a:gd name="connsiteX10" fmla="*/ 4159 w 4435"/>
                      <a:gd name="connsiteY10" fmla="*/ 2217 h 3048"/>
                      <a:gd name="connsiteX11" fmla="*/ 3881 w 4435"/>
                      <a:gd name="connsiteY11" fmla="*/ 2217 h 3048"/>
                      <a:gd name="connsiteX12" fmla="*/ 3604 w 4435"/>
                      <a:gd name="connsiteY12" fmla="*/ 2217 h 3048"/>
                      <a:gd name="connsiteX13" fmla="*/ 3327 w 4435"/>
                      <a:gd name="connsiteY13" fmla="*/ 2217 h 3048"/>
                      <a:gd name="connsiteX14" fmla="*/ 3327 w 4435"/>
                      <a:gd name="connsiteY14" fmla="*/ 2217 h 3048"/>
                      <a:gd name="connsiteX15" fmla="*/ 3050 w 4435"/>
                      <a:gd name="connsiteY15" fmla="*/ 2217 h 3048"/>
                      <a:gd name="connsiteX16" fmla="*/ 2772 w 4435"/>
                      <a:gd name="connsiteY16" fmla="*/ 2217 h 3048"/>
                      <a:gd name="connsiteX17" fmla="*/ 1663 w 4435"/>
                      <a:gd name="connsiteY17" fmla="*/ 554 h 3048"/>
                      <a:gd name="connsiteX18" fmla="*/ 1109 w 4435"/>
                      <a:gd name="connsiteY18" fmla="*/ 277 h 3048"/>
                      <a:gd name="connsiteX19" fmla="*/ 831 w 4435"/>
                      <a:gd name="connsiteY19" fmla="*/ 277 h 3048"/>
                      <a:gd name="connsiteX20" fmla="*/ 554 w 4435"/>
                      <a:gd name="connsiteY20" fmla="*/ 0 h 3048"/>
                      <a:gd name="connsiteX21" fmla="*/ 277 w 4435"/>
                      <a:gd name="connsiteY21" fmla="*/ 277 h 3048"/>
                      <a:gd name="connsiteX22" fmla="*/ 0 w 4435"/>
                      <a:gd name="connsiteY22" fmla="*/ 1109 h 3048"/>
                      <a:gd name="connsiteX23" fmla="*/ 277 w 4435"/>
                      <a:gd name="connsiteY23" fmla="*/ 1386 h 3048"/>
                      <a:gd name="connsiteX24" fmla="*/ 0 w 4435"/>
                      <a:gd name="connsiteY24" fmla="*/ 1663 h 3048"/>
                      <a:gd name="connsiteX25" fmla="*/ 277 w 4435"/>
                      <a:gd name="connsiteY25" fmla="*/ 1663 h 3048"/>
                      <a:gd name="connsiteX26" fmla="*/ 1386 w 4435"/>
                      <a:gd name="connsiteY26" fmla="*/ 2217 h 3048"/>
                      <a:gd name="connsiteX27" fmla="*/ 1941 w 4435"/>
                      <a:gd name="connsiteY27" fmla="*/ 2771 h 3048"/>
                      <a:gd name="connsiteX28" fmla="*/ 1941 w 4435"/>
                      <a:gd name="connsiteY28" fmla="*/ 2771 h 30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</a:cxnLst>
                    <a:rect l="l" t="t" r="r" b="b"/>
                    <a:pathLst>
                      <a:path w="4435" h="3048">
                        <a:moveTo>
                          <a:pt x="1941" y="2771"/>
                        </a:moveTo>
                        <a:lnTo>
                          <a:pt x="1941" y="3048"/>
                        </a:lnTo>
                        <a:lnTo>
                          <a:pt x="3050" y="3048"/>
                        </a:lnTo>
                        <a:lnTo>
                          <a:pt x="3050" y="3048"/>
                        </a:lnTo>
                        <a:lnTo>
                          <a:pt x="3604" y="3048"/>
                        </a:lnTo>
                        <a:lnTo>
                          <a:pt x="3881" y="3048"/>
                        </a:lnTo>
                        <a:lnTo>
                          <a:pt x="3881" y="3048"/>
                        </a:lnTo>
                        <a:lnTo>
                          <a:pt x="3881" y="3048"/>
                        </a:lnTo>
                        <a:lnTo>
                          <a:pt x="4159" y="3048"/>
                        </a:lnTo>
                        <a:lnTo>
                          <a:pt x="4436" y="2771"/>
                        </a:lnTo>
                        <a:lnTo>
                          <a:pt x="4159" y="2217"/>
                        </a:lnTo>
                        <a:lnTo>
                          <a:pt x="3881" y="2217"/>
                        </a:lnTo>
                        <a:lnTo>
                          <a:pt x="3604" y="2217"/>
                        </a:lnTo>
                        <a:lnTo>
                          <a:pt x="3327" y="2217"/>
                        </a:lnTo>
                        <a:lnTo>
                          <a:pt x="3327" y="2217"/>
                        </a:lnTo>
                        <a:lnTo>
                          <a:pt x="3050" y="2217"/>
                        </a:lnTo>
                        <a:lnTo>
                          <a:pt x="2772" y="2217"/>
                        </a:lnTo>
                        <a:lnTo>
                          <a:pt x="1663" y="554"/>
                        </a:lnTo>
                        <a:lnTo>
                          <a:pt x="1109" y="277"/>
                        </a:lnTo>
                        <a:lnTo>
                          <a:pt x="831" y="277"/>
                        </a:lnTo>
                        <a:lnTo>
                          <a:pt x="554" y="0"/>
                        </a:lnTo>
                        <a:lnTo>
                          <a:pt x="277" y="277"/>
                        </a:lnTo>
                        <a:lnTo>
                          <a:pt x="0" y="1109"/>
                        </a:lnTo>
                        <a:lnTo>
                          <a:pt x="277" y="1386"/>
                        </a:lnTo>
                        <a:lnTo>
                          <a:pt x="0" y="1663"/>
                        </a:lnTo>
                        <a:lnTo>
                          <a:pt x="277" y="1663"/>
                        </a:lnTo>
                        <a:lnTo>
                          <a:pt x="1386" y="2217"/>
                        </a:lnTo>
                        <a:lnTo>
                          <a:pt x="1941" y="2771"/>
                        </a:lnTo>
                        <a:lnTo>
                          <a:pt x="1941" y="2771"/>
                        </a:ln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804" name="Freeform 3803">
                    <a:extLst>
                      <a:ext uri="{FF2B5EF4-FFF2-40B4-BE49-F238E27FC236}">
                        <a16:creationId xmlns:a16="http://schemas.microsoft.com/office/drawing/2014/main" id="{9FB05E5F-8718-58C5-9D43-6B673B27734F}"/>
                      </a:ext>
                    </a:extLst>
                  </p:cNvPr>
                  <p:cNvSpPr/>
                  <p:nvPr/>
                </p:nvSpPr>
                <p:spPr>
                  <a:xfrm>
                    <a:off x="5082709" y="3583357"/>
                    <a:ext cx="9426" cy="6373"/>
                  </a:xfrm>
                  <a:custGeom>
                    <a:avLst/>
                    <a:gdLst>
                      <a:gd name="connsiteX0" fmla="*/ 9149 w 9426"/>
                      <a:gd name="connsiteY0" fmla="*/ 3049 h 6373"/>
                      <a:gd name="connsiteX1" fmla="*/ 9426 w 9426"/>
                      <a:gd name="connsiteY1" fmla="*/ 2771 h 6373"/>
                      <a:gd name="connsiteX2" fmla="*/ 8871 w 9426"/>
                      <a:gd name="connsiteY2" fmla="*/ 2494 h 6373"/>
                      <a:gd name="connsiteX3" fmla="*/ 8594 w 9426"/>
                      <a:gd name="connsiteY3" fmla="*/ 2494 h 6373"/>
                      <a:gd name="connsiteX4" fmla="*/ 7485 w 9426"/>
                      <a:gd name="connsiteY4" fmla="*/ 2494 h 6373"/>
                      <a:gd name="connsiteX5" fmla="*/ 7208 w 9426"/>
                      <a:gd name="connsiteY5" fmla="*/ 1940 h 6373"/>
                      <a:gd name="connsiteX6" fmla="*/ 7208 w 9426"/>
                      <a:gd name="connsiteY6" fmla="*/ 1109 h 6373"/>
                      <a:gd name="connsiteX7" fmla="*/ 7208 w 9426"/>
                      <a:gd name="connsiteY7" fmla="*/ 1109 h 6373"/>
                      <a:gd name="connsiteX8" fmla="*/ 7208 w 9426"/>
                      <a:gd name="connsiteY8" fmla="*/ 1109 h 6373"/>
                      <a:gd name="connsiteX9" fmla="*/ 7485 w 9426"/>
                      <a:gd name="connsiteY9" fmla="*/ 832 h 6373"/>
                      <a:gd name="connsiteX10" fmla="*/ 7208 w 9426"/>
                      <a:gd name="connsiteY10" fmla="*/ 277 h 6373"/>
                      <a:gd name="connsiteX11" fmla="*/ 6654 w 9426"/>
                      <a:gd name="connsiteY11" fmla="*/ 0 h 6373"/>
                      <a:gd name="connsiteX12" fmla="*/ 6377 w 9426"/>
                      <a:gd name="connsiteY12" fmla="*/ 277 h 6373"/>
                      <a:gd name="connsiteX13" fmla="*/ 6099 w 9426"/>
                      <a:gd name="connsiteY13" fmla="*/ 277 h 6373"/>
                      <a:gd name="connsiteX14" fmla="*/ 6099 w 9426"/>
                      <a:gd name="connsiteY14" fmla="*/ 554 h 6373"/>
                      <a:gd name="connsiteX15" fmla="*/ 5268 w 9426"/>
                      <a:gd name="connsiteY15" fmla="*/ 554 h 6373"/>
                      <a:gd name="connsiteX16" fmla="*/ 4990 w 9426"/>
                      <a:gd name="connsiteY16" fmla="*/ 554 h 6373"/>
                      <a:gd name="connsiteX17" fmla="*/ 4990 w 9426"/>
                      <a:gd name="connsiteY17" fmla="*/ 0 h 6373"/>
                      <a:gd name="connsiteX18" fmla="*/ 4713 w 9426"/>
                      <a:gd name="connsiteY18" fmla="*/ 277 h 6373"/>
                      <a:gd name="connsiteX19" fmla="*/ 4713 w 9426"/>
                      <a:gd name="connsiteY19" fmla="*/ 277 h 6373"/>
                      <a:gd name="connsiteX20" fmla="*/ 3881 w 9426"/>
                      <a:gd name="connsiteY20" fmla="*/ 554 h 6373"/>
                      <a:gd name="connsiteX21" fmla="*/ 3881 w 9426"/>
                      <a:gd name="connsiteY21" fmla="*/ 554 h 6373"/>
                      <a:gd name="connsiteX22" fmla="*/ 3881 w 9426"/>
                      <a:gd name="connsiteY22" fmla="*/ 832 h 6373"/>
                      <a:gd name="connsiteX23" fmla="*/ 3604 w 9426"/>
                      <a:gd name="connsiteY23" fmla="*/ 832 h 6373"/>
                      <a:gd name="connsiteX24" fmla="*/ 3881 w 9426"/>
                      <a:gd name="connsiteY24" fmla="*/ 1386 h 6373"/>
                      <a:gd name="connsiteX25" fmla="*/ 3881 w 9426"/>
                      <a:gd name="connsiteY25" fmla="*/ 1663 h 6373"/>
                      <a:gd name="connsiteX26" fmla="*/ 3604 w 9426"/>
                      <a:gd name="connsiteY26" fmla="*/ 1940 h 6373"/>
                      <a:gd name="connsiteX27" fmla="*/ 3050 w 9426"/>
                      <a:gd name="connsiteY27" fmla="*/ 1940 h 6373"/>
                      <a:gd name="connsiteX28" fmla="*/ 2772 w 9426"/>
                      <a:gd name="connsiteY28" fmla="*/ 1940 h 6373"/>
                      <a:gd name="connsiteX29" fmla="*/ 2495 w 9426"/>
                      <a:gd name="connsiteY29" fmla="*/ 1663 h 6373"/>
                      <a:gd name="connsiteX30" fmla="*/ 1941 w 9426"/>
                      <a:gd name="connsiteY30" fmla="*/ 1663 h 6373"/>
                      <a:gd name="connsiteX31" fmla="*/ 1941 w 9426"/>
                      <a:gd name="connsiteY31" fmla="*/ 1663 h 6373"/>
                      <a:gd name="connsiteX32" fmla="*/ 1663 w 9426"/>
                      <a:gd name="connsiteY32" fmla="*/ 1663 h 6373"/>
                      <a:gd name="connsiteX33" fmla="*/ 1386 w 9426"/>
                      <a:gd name="connsiteY33" fmla="*/ 2494 h 6373"/>
                      <a:gd name="connsiteX34" fmla="*/ 832 w 9426"/>
                      <a:gd name="connsiteY34" fmla="*/ 2494 h 6373"/>
                      <a:gd name="connsiteX35" fmla="*/ 277 w 9426"/>
                      <a:gd name="connsiteY35" fmla="*/ 2771 h 6373"/>
                      <a:gd name="connsiteX36" fmla="*/ 277 w 9426"/>
                      <a:gd name="connsiteY36" fmla="*/ 3326 h 6373"/>
                      <a:gd name="connsiteX37" fmla="*/ 0 w 9426"/>
                      <a:gd name="connsiteY37" fmla="*/ 3326 h 6373"/>
                      <a:gd name="connsiteX38" fmla="*/ 277 w 9426"/>
                      <a:gd name="connsiteY38" fmla="*/ 3603 h 6373"/>
                      <a:gd name="connsiteX39" fmla="*/ 277 w 9426"/>
                      <a:gd name="connsiteY39" fmla="*/ 3880 h 6373"/>
                      <a:gd name="connsiteX40" fmla="*/ 0 w 9426"/>
                      <a:gd name="connsiteY40" fmla="*/ 4157 h 6373"/>
                      <a:gd name="connsiteX41" fmla="*/ 832 w 9426"/>
                      <a:gd name="connsiteY41" fmla="*/ 4157 h 6373"/>
                      <a:gd name="connsiteX42" fmla="*/ 1109 w 9426"/>
                      <a:gd name="connsiteY42" fmla="*/ 4434 h 6373"/>
                      <a:gd name="connsiteX43" fmla="*/ 1109 w 9426"/>
                      <a:gd name="connsiteY43" fmla="*/ 4711 h 6373"/>
                      <a:gd name="connsiteX44" fmla="*/ 1109 w 9426"/>
                      <a:gd name="connsiteY44" fmla="*/ 4711 h 6373"/>
                      <a:gd name="connsiteX45" fmla="*/ 1109 w 9426"/>
                      <a:gd name="connsiteY45" fmla="*/ 4988 h 6373"/>
                      <a:gd name="connsiteX46" fmla="*/ 1386 w 9426"/>
                      <a:gd name="connsiteY46" fmla="*/ 5265 h 6373"/>
                      <a:gd name="connsiteX47" fmla="*/ 1386 w 9426"/>
                      <a:gd name="connsiteY47" fmla="*/ 4988 h 6373"/>
                      <a:gd name="connsiteX48" fmla="*/ 1941 w 9426"/>
                      <a:gd name="connsiteY48" fmla="*/ 5265 h 6373"/>
                      <a:gd name="connsiteX49" fmla="*/ 1941 w 9426"/>
                      <a:gd name="connsiteY49" fmla="*/ 5265 h 6373"/>
                      <a:gd name="connsiteX50" fmla="*/ 2495 w 9426"/>
                      <a:gd name="connsiteY50" fmla="*/ 5265 h 6373"/>
                      <a:gd name="connsiteX51" fmla="*/ 2495 w 9426"/>
                      <a:gd name="connsiteY51" fmla="*/ 5542 h 6373"/>
                      <a:gd name="connsiteX52" fmla="*/ 2772 w 9426"/>
                      <a:gd name="connsiteY52" fmla="*/ 5542 h 6373"/>
                      <a:gd name="connsiteX53" fmla="*/ 4713 w 9426"/>
                      <a:gd name="connsiteY53" fmla="*/ 6374 h 6373"/>
                      <a:gd name="connsiteX54" fmla="*/ 4990 w 9426"/>
                      <a:gd name="connsiteY54" fmla="*/ 6097 h 6373"/>
                      <a:gd name="connsiteX55" fmla="*/ 6931 w 9426"/>
                      <a:gd name="connsiteY55" fmla="*/ 5265 h 6373"/>
                      <a:gd name="connsiteX56" fmla="*/ 7208 w 9426"/>
                      <a:gd name="connsiteY56" fmla="*/ 5265 h 6373"/>
                      <a:gd name="connsiteX57" fmla="*/ 8871 w 9426"/>
                      <a:gd name="connsiteY57" fmla="*/ 4711 h 6373"/>
                      <a:gd name="connsiteX58" fmla="*/ 9149 w 9426"/>
                      <a:gd name="connsiteY58" fmla="*/ 4434 h 6373"/>
                      <a:gd name="connsiteX59" fmla="*/ 9149 w 9426"/>
                      <a:gd name="connsiteY59" fmla="*/ 3603 h 6373"/>
                      <a:gd name="connsiteX60" fmla="*/ 8871 w 9426"/>
                      <a:gd name="connsiteY60" fmla="*/ 3326 h 6373"/>
                      <a:gd name="connsiteX61" fmla="*/ 9149 w 9426"/>
                      <a:gd name="connsiteY61" fmla="*/ 3049 h 6373"/>
                      <a:gd name="connsiteX62" fmla="*/ 9149 w 9426"/>
                      <a:gd name="connsiteY62" fmla="*/ 3049 h 63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</a:cxnLst>
                    <a:rect l="l" t="t" r="r" b="b"/>
                    <a:pathLst>
                      <a:path w="9426" h="6373">
                        <a:moveTo>
                          <a:pt x="9149" y="3049"/>
                        </a:moveTo>
                        <a:lnTo>
                          <a:pt x="9426" y="2771"/>
                        </a:lnTo>
                        <a:lnTo>
                          <a:pt x="8871" y="2494"/>
                        </a:lnTo>
                        <a:lnTo>
                          <a:pt x="8594" y="2494"/>
                        </a:lnTo>
                        <a:lnTo>
                          <a:pt x="7485" y="2494"/>
                        </a:lnTo>
                        <a:lnTo>
                          <a:pt x="7208" y="1940"/>
                        </a:lnTo>
                        <a:lnTo>
                          <a:pt x="7208" y="1109"/>
                        </a:lnTo>
                        <a:lnTo>
                          <a:pt x="7208" y="1109"/>
                        </a:lnTo>
                        <a:lnTo>
                          <a:pt x="7208" y="1109"/>
                        </a:lnTo>
                        <a:lnTo>
                          <a:pt x="7485" y="832"/>
                        </a:lnTo>
                        <a:lnTo>
                          <a:pt x="7208" y="277"/>
                        </a:lnTo>
                        <a:lnTo>
                          <a:pt x="6654" y="0"/>
                        </a:lnTo>
                        <a:lnTo>
                          <a:pt x="6377" y="277"/>
                        </a:lnTo>
                        <a:lnTo>
                          <a:pt x="6099" y="277"/>
                        </a:lnTo>
                        <a:lnTo>
                          <a:pt x="6099" y="554"/>
                        </a:lnTo>
                        <a:lnTo>
                          <a:pt x="5268" y="554"/>
                        </a:lnTo>
                        <a:lnTo>
                          <a:pt x="4990" y="554"/>
                        </a:lnTo>
                        <a:lnTo>
                          <a:pt x="4990" y="0"/>
                        </a:lnTo>
                        <a:lnTo>
                          <a:pt x="4713" y="277"/>
                        </a:lnTo>
                        <a:lnTo>
                          <a:pt x="4713" y="277"/>
                        </a:lnTo>
                        <a:lnTo>
                          <a:pt x="3881" y="554"/>
                        </a:lnTo>
                        <a:lnTo>
                          <a:pt x="3881" y="554"/>
                        </a:lnTo>
                        <a:lnTo>
                          <a:pt x="3881" y="832"/>
                        </a:lnTo>
                        <a:lnTo>
                          <a:pt x="3604" y="832"/>
                        </a:lnTo>
                        <a:lnTo>
                          <a:pt x="3881" y="1386"/>
                        </a:lnTo>
                        <a:lnTo>
                          <a:pt x="3881" y="1663"/>
                        </a:lnTo>
                        <a:lnTo>
                          <a:pt x="3604" y="1940"/>
                        </a:lnTo>
                        <a:lnTo>
                          <a:pt x="3050" y="1940"/>
                        </a:lnTo>
                        <a:lnTo>
                          <a:pt x="2772" y="1940"/>
                        </a:lnTo>
                        <a:lnTo>
                          <a:pt x="2495" y="1663"/>
                        </a:lnTo>
                        <a:lnTo>
                          <a:pt x="1941" y="1663"/>
                        </a:lnTo>
                        <a:lnTo>
                          <a:pt x="1941" y="1663"/>
                        </a:lnTo>
                        <a:lnTo>
                          <a:pt x="1663" y="1663"/>
                        </a:lnTo>
                        <a:lnTo>
                          <a:pt x="1386" y="2494"/>
                        </a:lnTo>
                        <a:lnTo>
                          <a:pt x="832" y="2494"/>
                        </a:lnTo>
                        <a:lnTo>
                          <a:pt x="277" y="2771"/>
                        </a:lnTo>
                        <a:lnTo>
                          <a:pt x="277" y="3326"/>
                        </a:lnTo>
                        <a:lnTo>
                          <a:pt x="0" y="3326"/>
                        </a:lnTo>
                        <a:lnTo>
                          <a:pt x="277" y="3603"/>
                        </a:lnTo>
                        <a:lnTo>
                          <a:pt x="277" y="3880"/>
                        </a:lnTo>
                        <a:lnTo>
                          <a:pt x="0" y="4157"/>
                        </a:lnTo>
                        <a:lnTo>
                          <a:pt x="832" y="4157"/>
                        </a:lnTo>
                        <a:lnTo>
                          <a:pt x="1109" y="4434"/>
                        </a:lnTo>
                        <a:lnTo>
                          <a:pt x="1109" y="4711"/>
                        </a:lnTo>
                        <a:lnTo>
                          <a:pt x="1109" y="4711"/>
                        </a:lnTo>
                        <a:lnTo>
                          <a:pt x="1109" y="4988"/>
                        </a:lnTo>
                        <a:lnTo>
                          <a:pt x="1386" y="5265"/>
                        </a:lnTo>
                        <a:lnTo>
                          <a:pt x="1386" y="4988"/>
                        </a:lnTo>
                        <a:lnTo>
                          <a:pt x="1941" y="5265"/>
                        </a:lnTo>
                        <a:lnTo>
                          <a:pt x="1941" y="5265"/>
                        </a:lnTo>
                        <a:lnTo>
                          <a:pt x="2495" y="5265"/>
                        </a:lnTo>
                        <a:lnTo>
                          <a:pt x="2495" y="5542"/>
                        </a:lnTo>
                        <a:lnTo>
                          <a:pt x="2772" y="5542"/>
                        </a:lnTo>
                        <a:lnTo>
                          <a:pt x="4713" y="6374"/>
                        </a:lnTo>
                        <a:lnTo>
                          <a:pt x="4990" y="6097"/>
                        </a:lnTo>
                        <a:lnTo>
                          <a:pt x="6931" y="5265"/>
                        </a:lnTo>
                        <a:lnTo>
                          <a:pt x="7208" y="5265"/>
                        </a:lnTo>
                        <a:lnTo>
                          <a:pt x="8871" y="4711"/>
                        </a:lnTo>
                        <a:lnTo>
                          <a:pt x="9149" y="4434"/>
                        </a:lnTo>
                        <a:lnTo>
                          <a:pt x="9149" y="3603"/>
                        </a:lnTo>
                        <a:lnTo>
                          <a:pt x="8871" y="3326"/>
                        </a:lnTo>
                        <a:lnTo>
                          <a:pt x="9149" y="3049"/>
                        </a:lnTo>
                        <a:lnTo>
                          <a:pt x="9149" y="3049"/>
                        </a:ln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805" name="Freeform 3804">
                    <a:extLst>
                      <a:ext uri="{FF2B5EF4-FFF2-40B4-BE49-F238E27FC236}">
                        <a16:creationId xmlns:a16="http://schemas.microsoft.com/office/drawing/2014/main" id="{DF96AE19-122A-E7DC-0388-2BF4922AA067}"/>
                      </a:ext>
                    </a:extLst>
                  </p:cNvPr>
                  <p:cNvSpPr/>
                  <p:nvPr/>
                </p:nvSpPr>
                <p:spPr>
                  <a:xfrm>
                    <a:off x="5071620" y="3571164"/>
                    <a:ext cx="16079" cy="12747"/>
                  </a:xfrm>
                  <a:custGeom>
                    <a:avLst/>
                    <a:gdLst>
                      <a:gd name="connsiteX0" fmla="*/ 11089 w 16079"/>
                      <a:gd name="connsiteY0" fmla="*/ 8314 h 12747"/>
                      <a:gd name="connsiteX1" fmla="*/ 14971 w 16079"/>
                      <a:gd name="connsiteY1" fmla="*/ 6374 h 12747"/>
                      <a:gd name="connsiteX2" fmla="*/ 16080 w 16079"/>
                      <a:gd name="connsiteY2" fmla="*/ 4988 h 12747"/>
                      <a:gd name="connsiteX3" fmla="*/ 16080 w 16079"/>
                      <a:gd name="connsiteY3" fmla="*/ 3879 h 12747"/>
                      <a:gd name="connsiteX4" fmla="*/ 15525 w 16079"/>
                      <a:gd name="connsiteY4" fmla="*/ 3879 h 12747"/>
                      <a:gd name="connsiteX5" fmla="*/ 15248 w 16079"/>
                      <a:gd name="connsiteY5" fmla="*/ 3602 h 12747"/>
                      <a:gd name="connsiteX6" fmla="*/ 14971 w 16079"/>
                      <a:gd name="connsiteY6" fmla="*/ 3602 h 12747"/>
                      <a:gd name="connsiteX7" fmla="*/ 14416 w 16079"/>
                      <a:gd name="connsiteY7" fmla="*/ 3048 h 12747"/>
                      <a:gd name="connsiteX8" fmla="*/ 14416 w 16079"/>
                      <a:gd name="connsiteY8" fmla="*/ 2771 h 12747"/>
                      <a:gd name="connsiteX9" fmla="*/ 13862 w 16079"/>
                      <a:gd name="connsiteY9" fmla="*/ 2217 h 12747"/>
                      <a:gd name="connsiteX10" fmla="*/ 13862 w 16079"/>
                      <a:gd name="connsiteY10" fmla="*/ 1386 h 12747"/>
                      <a:gd name="connsiteX11" fmla="*/ 11921 w 16079"/>
                      <a:gd name="connsiteY11" fmla="*/ 831 h 12747"/>
                      <a:gd name="connsiteX12" fmla="*/ 11089 w 16079"/>
                      <a:gd name="connsiteY12" fmla="*/ 277 h 12747"/>
                      <a:gd name="connsiteX13" fmla="*/ 11089 w 16079"/>
                      <a:gd name="connsiteY13" fmla="*/ 0 h 12747"/>
                      <a:gd name="connsiteX14" fmla="*/ 7208 w 16079"/>
                      <a:gd name="connsiteY14" fmla="*/ 1940 h 12747"/>
                      <a:gd name="connsiteX15" fmla="*/ 6654 w 16079"/>
                      <a:gd name="connsiteY15" fmla="*/ 1663 h 12747"/>
                      <a:gd name="connsiteX16" fmla="*/ 6377 w 16079"/>
                      <a:gd name="connsiteY16" fmla="*/ 2217 h 12747"/>
                      <a:gd name="connsiteX17" fmla="*/ 5822 w 16079"/>
                      <a:gd name="connsiteY17" fmla="*/ 2217 h 12747"/>
                      <a:gd name="connsiteX18" fmla="*/ 4436 w 16079"/>
                      <a:gd name="connsiteY18" fmla="*/ 3602 h 12747"/>
                      <a:gd name="connsiteX19" fmla="*/ 4436 w 16079"/>
                      <a:gd name="connsiteY19" fmla="*/ 3325 h 12747"/>
                      <a:gd name="connsiteX20" fmla="*/ 3050 w 16079"/>
                      <a:gd name="connsiteY20" fmla="*/ 4157 h 12747"/>
                      <a:gd name="connsiteX21" fmla="*/ 2495 w 16079"/>
                      <a:gd name="connsiteY21" fmla="*/ 4157 h 12747"/>
                      <a:gd name="connsiteX22" fmla="*/ 554 w 16079"/>
                      <a:gd name="connsiteY22" fmla="*/ 4988 h 12747"/>
                      <a:gd name="connsiteX23" fmla="*/ 554 w 16079"/>
                      <a:gd name="connsiteY23" fmla="*/ 5265 h 12747"/>
                      <a:gd name="connsiteX24" fmla="*/ 832 w 16079"/>
                      <a:gd name="connsiteY24" fmla="*/ 5265 h 12747"/>
                      <a:gd name="connsiteX25" fmla="*/ 0 w 16079"/>
                      <a:gd name="connsiteY25" fmla="*/ 6097 h 12747"/>
                      <a:gd name="connsiteX26" fmla="*/ 0 w 16079"/>
                      <a:gd name="connsiteY26" fmla="*/ 7482 h 12747"/>
                      <a:gd name="connsiteX27" fmla="*/ 1386 w 16079"/>
                      <a:gd name="connsiteY27" fmla="*/ 8591 h 12747"/>
                      <a:gd name="connsiteX28" fmla="*/ 1663 w 16079"/>
                      <a:gd name="connsiteY28" fmla="*/ 9976 h 12747"/>
                      <a:gd name="connsiteX29" fmla="*/ 1663 w 16079"/>
                      <a:gd name="connsiteY29" fmla="*/ 10530 h 12747"/>
                      <a:gd name="connsiteX30" fmla="*/ 1941 w 16079"/>
                      <a:gd name="connsiteY30" fmla="*/ 10530 h 12747"/>
                      <a:gd name="connsiteX31" fmla="*/ 1663 w 16079"/>
                      <a:gd name="connsiteY31" fmla="*/ 11639 h 12747"/>
                      <a:gd name="connsiteX32" fmla="*/ 2495 w 16079"/>
                      <a:gd name="connsiteY32" fmla="*/ 12748 h 12747"/>
                      <a:gd name="connsiteX33" fmla="*/ 4436 w 16079"/>
                      <a:gd name="connsiteY33" fmla="*/ 12193 h 12747"/>
                      <a:gd name="connsiteX34" fmla="*/ 6377 w 16079"/>
                      <a:gd name="connsiteY34" fmla="*/ 12748 h 12747"/>
                      <a:gd name="connsiteX35" fmla="*/ 6377 w 16079"/>
                      <a:gd name="connsiteY35" fmla="*/ 12470 h 12747"/>
                      <a:gd name="connsiteX36" fmla="*/ 6377 w 16079"/>
                      <a:gd name="connsiteY36" fmla="*/ 12193 h 12747"/>
                      <a:gd name="connsiteX37" fmla="*/ 7763 w 16079"/>
                      <a:gd name="connsiteY37" fmla="*/ 11916 h 12747"/>
                      <a:gd name="connsiteX38" fmla="*/ 8040 w 16079"/>
                      <a:gd name="connsiteY38" fmla="*/ 11085 h 12747"/>
                      <a:gd name="connsiteX39" fmla="*/ 11089 w 16079"/>
                      <a:gd name="connsiteY39" fmla="*/ 8314 h 12747"/>
                      <a:gd name="connsiteX40" fmla="*/ 11089 w 16079"/>
                      <a:gd name="connsiteY40" fmla="*/ 8314 h 127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</a:cxnLst>
                    <a:rect l="l" t="t" r="r" b="b"/>
                    <a:pathLst>
                      <a:path w="16079" h="12747">
                        <a:moveTo>
                          <a:pt x="11089" y="8314"/>
                        </a:moveTo>
                        <a:lnTo>
                          <a:pt x="14971" y="6374"/>
                        </a:lnTo>
                        <a:lnTo>
                          <a:pt x="16080" y="4988"/>
                        </a:lnTo>
                        <a:lnTo>
                          <a:pt x="16080" y="3879"/>
                        </a:lnTo>
                        <a:lnTo>
                          <a:pt x="15525" y="3879"/>
                        </a:lnTo>
                        <a:lnTo>
                          <a:pt x="15248" y="3602"/>
                        </a:lnTo>
                        <a:lnTo>
                          <a:pt x="14971" y="3602"/>
                        </a:lnTo>
                        <a:lnTo>
                          <a:pt x="14416" y="3048"/>
                        </a:lnTo>
                        <a:lnTo>
                          <a:pt x="14416" y="2771"/>
                        </a:lnTo>
                        <a:lnTo>
                          <a:pt x="13862" y="2217"/>
                        </a:lnTo>
                        <a:lnTo>
                          <a:pt x="13862" y="1386"/>
                        </a:lnTo>
                        <a:lnTo>
                          <a:pt x="11921" y="831"/>
                        </a:lnTo>
                        <a:lnTo>
                          <a:pt x="11089" y="277"/>
                        </a:lnTo>
                        <a:lnTo>
                          <a:pt x="11089" y="0"/>
                        </a:lnTo>
                        <a:lnTo>
                          <a:pt x="7208" y="1940"/>
                        </a:lnTo>
                        <a:lnTo>
                          <a:pt x="6654" y="1663"/>
                        </a:lnTo>
                        <a:lnTo>
                          <a:pt x="6377" y="2217"/>
                        </a:lnTo>
                        <a:lnTo>
                          <a:pt x="5822" y="2217"/>
                        </a:lnTo>
                        <a:lnTo>
                          <a:pt x="4436" y="3602"/>
                        </a:lnTo>
                        <a:lnTo>
                          <a:pt x="4436" y="3325"/>
                        </a:lnTo>
                        <a:lnTo>
                          <a:pt x="3050" y="4157"/>
                        </a:lnTo>
                        <a:lnTo>
                          <a:pt x="2495" y="4157"/>
                        </a:lnTo>
                        <a:lnTo>
                          <a:pt x="554" y="4988"/>
                        </a:lnTo>
                        <a:lnTo>
                          <a:pt x="554" y="5265"/>
                        </a:lnTo>
                        <a:lnTo>
                          <a:pt x="832" y="5265"/>
                        </a:lnTo>
                        <a:lnTo>
                          <a:pt x="0" y="6097"/>
                        </a:lnTo>
                        <a:lnTo>
                          <a:pt x="0" y="7482"/>
                        </a:lnTo>
                        <a:lnTo>
                          <a:pt x="1386" y="8591"/>
                        </a:lnTo>
                        <a:lnTo>
                          <a:pt x="1663" y="9976"/>
                        </a:lnTo>
                        <a:lnTo>
                          <a:pt x="1663" y="10530"/>
                        </a:lnTo>
                        <a:lnTo>
                          <a:pt x="1941" y="10530"/>
                        </a:lnTo>
                        <a:lnTo>
                          <a:pt x="1663" y="11639"/>
                        </a:lnTo>
                        <a:lnTo>
                          <a:pt x="2495" y="12748"/>
                        </a:lnTo>
                        <a:lnTo>
                          <a:pt x="4436" y="12193"/>
                        </a:lnTo>
                        <a:lnTo>
                          <a:pt x="6377" y="12748"/>
                        </a:lnTo>
                        <a:lnTo>
                          <a:pt x="6377" y="12470"/>
                        </a:lnTo>
                        <a:lnTo>
                          <a:pt x="6377" y="12193"/>
                        </a:lnTo>
                        <a:lnTo>
                          <a:pt x="7763" y="11916"/>
                        </a:lnTo>
                        <a:lnTo>
                          <a:pt x="8040" y="11085"/>
                        </a:lnTo>
                        <a:lnTo>
                          <a:pt x="11089" y="8314"/>
                        </a:lnTo>
                        <a:lnTo>
                          <a:pt x="11089" y="8314"/>
                        </a:ln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sp>
              <p:nvSpPr>
                <p:cNvPr id="3749" name="Freeform 3748">
                  <a:extLst>
                    <a:ext uri="{FF2B5EF4-FFF2-40B4-BE49-F238E27FC236}">
                      <a16:creationId xmlns:a16="http://schemas.microsoft.com/office/drawing/2014/main" id="{9422AF06-E1A5-B5DD-FD19-E24BCC1B27FE}"/>
                    </a:ext>
                  </a:extLst>
                </p:cNvPr>
                <p:cNvSpPr/>
                <p:nvPr/>
              </p:nvSpPr>
              <p:spPr>
                <a:xfrm>
                  <a:off x="7391238" y="4572405"/>
                  <a:ext cx="12753" cy="14964"/>
                </a:xfrm>
                <a:custGeom>
                  <a:avLst/>
                  <a:gdLst>
                    <a:gd name="connsiteX0" fmla="*/ 12753 w 12753"/>
                    <a:gd name="connsiteY0" fmla="*/ 6374 h 14964"/>
                    <a:gd name="connsiteX1" fmla="*/ 11921 w 12753"/>
                    <a:gd name="connsiteY1" fmla="*/ 5542 h 14964"/>
                    <a:gd name="connsiteX2" fmla="*/ 11921 w 12753"/>
                    <a:gd name="connsiteY2" fmla="*/ 4988 h 14964"/>
                    <a:gd name="connsiteX3" fmla="*/ 11921 w 12753"/>
                    <a:gd name="connsiteY3" fmla="*/ 4988 h 14964"/>
                    <a:gd name="connsiteX4" fmla="*/ 11921 w 12753"/>
                    <a:gd name="connsiteY4" fmla="*/ 4988 h 14964"/>
                    <a:gd name="connsiteX5" fmla="*/ 11644 w 12753"/>
                    <a:gd name="connsiteY5" fmla="*/ 4988 h 14964"/>
                    <a:gd name="connsiteX6" fmla="*/ 11644 w 12753"/>
                    <a:gd name="connsiteY6" fmla="*/ 4988 h 14964"/>
                    <a:gd name="connsiteX7" fmla="*/ 11367 w 12753"/>
                    <a:gd name="connsiteY7" fmla="*/ 4988 h 14964"/>
                    <a:gd name="connsiteX8" fmla="*/ 11367 w 12753"/>
                    <a:gd name="connsiteY8" fmla="*/ 4988 h 14964"/>
                    <a:gd name="connsiteX9" fmla="*/ 11367 w 12753"/>
                    <a:gd name="connsiteY9" fmla="*/ 4711 h 14964"/>
                    <a:gd name="connsiteX10" fmla="*/ 11367 w 12753"/>
                    <a:gd name="connsiteY10" fmla="*/ 4711 h 14964"/>
                    <a:gd name="connsiteX11" fmla="*/ 11367 w 12753"/>
                    <a:gd name="connsiteY11" fmla="*/ 4434 h 14964"/>
                    <a:gd name="connsiteX12" fmla="*/ 11367 w 12753"/>
                    <a:gd name="connsiteY12" fmla="*/ 4434 h 14964"/>
                    <a:gd name="connsiteX13" fmla="*/ 11367 w 12753"/>
                    <a:gd name="connsiteY13" fmla="*/ 4434 h 14964"/>
                    <a:gd name="connsiteX14" fmla="*/ 11367 w 12753"/>
                    <a:gd name="connsiteY14" fmla="*/ 4434 h 14964"/>
                    <a:gd name="connsiteX15" fmla="*/ 11644 w 12753"/>
                    <a:gd name="connsiteY15" fmla="*/ 3880 h 14964"/>
                    <a:gd name="connsiteX16" fmla="*/ 11367 w 12753"/>
                    <a:gd name="connsiteY16" fmla="*/ 3326 h 14964"/>
                    <a:gd name="connsiteX17" fmla="*/ 10813 w 12753"/>
                    <a:gd name="connsiteY17" fmla="*/ 3326 h 14964"/>
                    <a:gd name="connsiteX18" fmla="*/ 10813 w 12753"/>
                    <a:gd name="connsiteY18" fmla="*/ 3326 h 14964"/>
                    <a:gd name="connsiteX19" fmla="*/ 10535 w 12753"/>
                    <a:gd name="connsiteY19" fmla="*/ 3326 h 14964"/>
                    <a:gd name="connsiteX20" fmla="*/ 10535 w 12753"/>
                    <a:gd name="connsiteY20" fmla="*/ 3326 h 14964"/>
                    <a:gd name="connsiteX21" fmla="*/ 10535 w 12753"/>
                    <a:gd name="connsiteY21" fmla="*/ 3048 h 14964"/>
                    <a:gd name="connsiteX22" fmla="*/ 10258 w 12753"/>
                    <a:gd name="connsiteY22" fmla="*/ 3048 h 14964"/>
                    <a:gd name="connsiteX23" fmla="*/ 10258 w 12753"/>
                    <a:gd name="connsiteY23" fmla="*/ 2771 h 14964"/>
                    <a:gd name="connsiteX24" fmla="*/ 10258 w 12753"/>
                    <a:gd name="connsiteY24" fmla="*/ 2771 h 14964"/>
                    <a:gd name="connsiteX25" fmla="*/ 10258 w 12753"/>
                    <a:gd name="connsiteY25" fmla="*/ 2494 h 14964"/>
                    <a:gd name="connsiteX26" fmla="*/ 9981 w 12753"/>
                    <a:gd name="connsiteY26" fmla="*/ 2494 h 14964"/>
                    <a:gd name="connsiteX27" fmla="*/ 9703 w 12753"/>
                    <a:gd name="connsiteY27" fmla="*/ 2217 h 14964"/>
                    <a:gd name="connsiteX28" fmla="*/ 9703 w 12753"/>
                    <a:gd name="connsiteY28" fmla="*/ 2217 h 14964"/>
                    <a:gd name="connsiteX29" fmla="*/ 9703 w 12753"/>
                    <a:gd name="connsiteY29" fmla="*/ 1940 h 14964"/>
                    <a:gd name="connsiteX30" fmla="*/ 9703 w 12753"/>
                    <a:gd name="connsiteY30" fmla="*/ 1940 h 14964"/>
                    <a:gd name="connsiteX31" fmla="*/ 9703 w 12753"/>
                    <a:gd name="connsiteY31" fmla="*/ 1940 h 14964"/>
                    <a:gd name="connsiteX32" fmla="*/ 9703 w 12753"/>
                    <a:gd name="connsiteY32" fmla="*/ 1940 h 14964"/>
                    <a:gd name="connsiteX33" fmla="*/ 9703 w 12753"/>
                    <a:gd name="connsiteY33" fmla="*/ 1663 h 14964"/>
                    <a:gd name="connsiteX34" fmla="*/ 9703 w 12753"/>
                    <a:gd name="connsiteY34" fmla="*/ 1663 h 14964"/>
                    <a:gd name="connsiteX35" fmla="*/ 9703 w 12753"/>
                    <a:gd name="connsiteY35" fmla="*/ 1386 h 14964"/>
                    <a:gd name="connsiteX36" fmla="*/ 9703 w 12753"/>
                    <a:gd name="connsiteY36" fmla="*/ 1386 h 14964"/>
                    <a:gd name="connsiteX37" fmla="*/ 9703 w 12753"/>
                    <a:gd name="connsiteY37" fmla="*/ 1109 h 14964"/>
                    <a:gd name="connsiteX38" fmla="*/ 9703 w 12753"/>
                    <a:gd name="connsiteY38" fmla="*/ 1109 h 14964"/>
                    <a:gd name="connsiteX39" fmla="*/ 9703 w 12753"/>
                    <a:gd name="connsiteY39" fmla="*/ 1109 h 14964"/>
                    <a:gd name="connsiteX40" fmla="*/ 9703 w 12753"/>
                    <a:gd name="connsiteY40" fmla="*/ 1109 h 14964"/>
                    <a:gd name="connsiteX41" fmla="*/ 9703 w 12753"/>
                    <a:gd name="connsiteY41" fmla="*/ 832 h 14964"/>
                    <a:gd name="connsiteX42" fmla="*/ 9703 w 12753"/>
                    <a:gd name="connsiteY42" fmla="*/ 832 h 14964"/>
                    <a:gd name="connsiteX43" fmla="*/ 9703 w 12753"/>
                    <a:gd name="connsiteY43" fmla="*/ 832 h 14964"/>
                    <a:gd name="connsiteX44" fmla="*/ 9703 w 12753"/>
                    <a:gd name="connsiteY44" fmla="*/ 554 h 14964"/>
                    <a:gd name="connsiteX45" fmla="*/ 9149 w 12753"/>
                    <a:gd name="connsiteY45" fmla="*/ 554 h 14964"/>
                    <a:gd name="connsiteX46" fmla="*/ 9149 w 12753"/>
                    <a:gd name="connsiteY46" fmla="*/ 554 h 14964"/>
                    <a:gd name="connsiteX47" fmla="*/ 9149 w 12753"/>
                    <a:gd name="connsiteY47" fmla="*/ 554 h 14964"/>
                    <a:gd name="connsiteX48" fmla="*/ 8871 w 12753"/>
                    <a:gd name="connsiteY48" fmla="*/ 277 h 14964"/>
                    <a:gd name="connsiteX49" fmla="*/ 8871 w 12753"/>
                    <a:gd name="connsiteY49" fmla="*/ 554 h 14964"/>
                    <a:gd name="connsiteX50" fmla="*/ 8595 w 12753"/>
                    <a:gd name="connsiteY50" fmla="*/ 554 h 14964"/>
                    <a:gd name="connsiteX51" fmla="*/ 8595 w 12753"/>
                    <a:gd name="connsiteY51" fmla="*/ 277 h 14964"/>
                    <a:gd name="connsiteX52" fmla="*/ 8595 w 12753"/>
                    <a:gd name="connsiteY52" fmla="*/ 277 h 14964"/>
                    <a:gd name="connsiteX53" fmla="*/ 8595 w 12753"/>
                    <a:gd name="connsiteY53" fmla="*/ 277 h 14964"/>
                    <a:gd name="connsiteX54" fmla="*/ 8317 w 12753"/>
                    <a:gd name="connsiteY54" fmla="*/ 277 h 14964"/>
                    <a:gd name="connsiteX55" fmla="*/ 8595 w 12753"/>
                    <a:gd name="connsiteY55" fmla="*/ 0 h 14964"/>
                    <a:gd name="connsiteX56" fmla="*/ 8317 w 12753"/>
                    <a:gd name="connsiteY56" fmla="*/ 0 h 14964"/>
                    <a:gd name="connsiteX57" fmla="*/ 8317 w 12753"/>
                    <a:gd name="connsiteY57" fmla="*/ 0 h 14964"/>
                    <a:gd name="connsiteX58" fmla="*/ 7763 w 12753"/>
                    <a:gd name="connsiteY58" fmla="*/ 0 h 14964"/>
                    <a:gd name="connsiteX59" fmla="*/ 7485 w 12753"/>
                    <a:gd name="connsiteY59" fmla="*/ 0 h 14964"/>
                    <a:gd name="connsiteX60" fmla="*/ 7208 w 12753"/>
                    <a:gd name="connsiteY60" fmla="*/ 0 h 14964"/>
                    <a:gd name="connsiteX61" fmla="*/ 7208 w 12753"/>
                    <a:gd name="connsiteY61" fmla="*/ 277 h 14964"/>
                    <a:gd name="connsiteX62" fmla="*/ 7208 w 12753"/>
                    <a:gd name="connsiteY62" fmla="*/ 277 h 14964"/>
                    <a:gd name="connsiteX63" fmla="*/ 7208 w 12753"/>
                    <a:gd name="connsiteY63" fmla="*/ 277 h 14964"/>
                    <a:gd name="connsiteX64" fmla="*/ 7208 w 12753"/>
                    <a:gd name="connsiteY64" fmla="*/ 277 h 14964"/>
                    <a:gd name="connsiteX65" fmla="*/ 6931 w 12753"/>
                    <a:gd name="connsiteY65" fmla="*/ 554 h 14964"/>
                    <a:gd name="connsiteX66" fmla="*/ 7208 w 12753"/>
                    <a:gd name="connsiteY66" fmla="*/ 832 h 14964"/>
                    <a:gd name="connsiteX67" fmla="*/ 6931 w 12753"/>
                    <a:gd name="connsiteY67" fmla="*/ 832 h 14964"/>
                    <a:gd name="connsiteX68" fmla="*/ 6654 w 12753"/>
                    <a:gd name="connsiteY68" fmla="*/ 832 h 14964"/>
                    <a:gd name="connsiteX69" fmla="*/ 6654 w 12753"/>
                    <a:gd name="connsiteY69" fmla="*/ 832 h 14964"/>
                    <a:gd name="connsiteX70" fmla="*/ 6654 w 12753"/>
                    <a:gd name="connsiteY70" fmla="*/ 554 h 14964"/>
                    <a:gd name="connsiteX71" fmla="*/ 6654 w 12753"/>
                    <a:gd name="connsiteY71" fmla="*/ 554 h 14964"/>
                    <a:gd name="connsiteX72" fmla="*/ 6377 w 12753"/>
                    <a:gd name="connsiteY72" fmla="*/ 554 h 14964"/>
                    <a:gd name="connsiteX73" fmla="*/ 6377 w 12753"/>
                    <a:gd name="connsiteY73" fmla="*/ 277 h 14964"/>
                    <a:gd name="connsiteX74" fmla="*/ 6377 w 12753"/>
                    <a:gd name="connsiteY74" fmla="*/ 554 h 14964"/>
                    <a:gd name="connsiteX75" fmla="*/ 6377 w 12753"/>
                    <a:gd name="connsiteY75" fmla="*/ 554 h 14964"/>
                    <a:gd name="connsiteX76" fmla="*/ 6377 w 12753"/>
                    <a:gd name="connsiteY76" fmla="*/ 832 h 14964"/>
                    <a:gd name="connsiteX77" fmla="*/ 6099 w 12753"/>
                    <a:gd name="connsiteY77" fmla="*/ 1386 h 14964"/>
                    <a:gd name="connsiteX78" fmla="*/ 5545 w 12753"/>
                    <a:gd name="connsiteY78" fmla="*/ 1663 h 14964"/>
                    <a:gd name="connsiteX79" fmla="*/ 5545 w 12753"/>
                    <a:gd name="connsiteY79" fmla="*/ 1940 h 14964"/>
                    <a:gd name="connsiteX80" fmla="*/ 5545 w 12753"/>
                    <a:gd name="connsiteY80" fmla="*/ 2217 h 14964"/>
                    <a:gd name="connsiteX81" fmla="*/ 5268 w 12753"/>
                    <a:gd name="connsiteY81" fmla="*/ 2494 h 14964"/>
                    <a:gd name="connsiteX82" fmla="*/ 5268 w 12753"/>
                    <a:gd name="connsiteY82" fmla="*/ 2771 h 14964"/>
                    <a:gd name="connsiteX83" fmla="*/ 5268 w 12753"/>
                    <a:gd name="connsiteY83" fmla="*/ 2771 h 14964"/>
                    <a:gd name="connsiteX84" fmla="*/ 5268 w 12753"/>
                    <a:gd name="connsiteY84" fmla="*/ 3048 h 14964"/>
                    <a:gd name="connsiteX85" fmla="*/ 5545 w 12753"/>
                    <a:gd name="connsiteY85" fmla="*/ 3326 h 14964"/>
                    <a:gd name="connsiteX86" fmla="*/ 5268 w 12753"/>
                    <a:gd name="connsiteY86" fmla="*/ 3326 h 14964"/>
                    <a:gd name="connsiteX87" fmla="*/ 4990 w 12753"/>
                    <a:gd name="connsiteY87" fmla="*/ 3603 h 14964"/>
                    <a:gd name="connsiteX88" fmla="*/ 4990 w 12753"/>
                    <a:gd name="connsiteY88" fmla="*/ 4157 h 14964"/>
                    <a:gd name="connsiteX89" fmla="*/ 4990 w 12753"/>
                    <a:gd name="connsiteY89" fmla="*/ 4434 h 14964"/>
                    <a:gd name="connsiteX90" fmla="*/ 4990 w 12753"/>
                    <a:gd name="connsiteY90" fmla="*/ 4157 h 14964"/>
                    <a:gd name="connsiteX91" fmla="*/ 4713 w 12753"/>
                    <a:gd name="connsiteY91" fmla="*/ 4434 h 14964"/>
                    <a:gd name="connsiteX92" fmla="*/ 4713 w 12753"/>
                    <a:gd name="connsiteY92" fmla="*/ 4434 h 14964"/>
                    <a:gd name="connsiteX93" fmla="*/ 4713 w 12753"/>
                    <a:gd name="connsiteY93" fmla="*/ 4434 h 14964"/>
                    <a:gd name="connsiteX94" fmla="*/ 4990 w 12753"/>
                    <a:gd name="connsiteY94" fmla="*/ 4711 h 14964"/>
                    <a:gd name="connsiteX95" fmla="*/ 4990 w 12753"/>
                    <a:gd name="connsiteY95" fmla="*/ 4711 h 14964"/>
                    <a:gd name="connsiteX96" fmla="*/ 4713 w 12753"/>
                    <a:gd name="connsiteY96" fmla="*/ 4711 h 14964"/>
                    <a:gd name="connsiteX97" fmla="*/ 4436 w 12753"/>
                    <a:gd name="connsiteY97" fmla="*/ 4988 h 14964"/>
                    <a:gd name="connsiteX98" fmla="*/ 4436 w 12753"/>
                    <a:gd name="connsiteY98" fmla="*/ 4988 h 14964"/>
                    <a:gd name="connsiteX99" fmla="*/ 4159 w 12753"/>
                    <a:gd name="connsiteY99" fmla="*/ 5265 h 14964"/>
                    <a:gd name="connsiteX100" fmla="*/ 4159 w 12753"/>
                    <a:gd name="connsiteY100" fmla="*/ 5265 h 14964"/>
                    <a:gd name="connsiteX101" fmla="*/ 4159 w 12753"/>
                    <a:gd name="connsiteY101" fmla="*/ 4988 h 14964"/>
                    <a:gd name="connsiteX102" fmla="*/ 4159 w 12753"/>
                    <a:gd name="connsiteY102" fmla="*/ 4988 h 14964"/>
                    <a:gd name="connsiteX103" fmla="*/ 3327 w 12753"/>
                    <a:gd name="connsiteY103" fmla="*/ 5265 h 14964"/>
                    <a:gd name="connsiteX104" fmla="*/ 3050 w 12753"/>
                    <a:gd name="connsiteY104" fmla="*/ 5265 h 14964"/>
                    <a:gd name="connsiteX105" fmla="*/ 2218 w 12753"/>
                    <a:gd name="connsiteY105" fmla="*/ 5819 h 14964"/>
                    <a:gd name="connsiteX106" fmla="*/ 2496 w 12753"/>
                    <a:gd name="connsiteY106" fmla="*/ 6097 h 14964"/>
                    <a:gd name="connsiteX107" fmla="*/ 2496 w 12753"/>
                    <a:gd name="connsiteY107" fmla="*/ 6374 h 14964"/>
                    <a:gd name="connsiteX108" fmla="*/ 2218 w 12753"/>
                    <a:gd name="connsiteY108" fmla="*/ 6374 h 14964"/>
                    <a:gd name="connsiteX109" fmla="*/ 1941 w 12753"/>
                    <a:gd name="connsiteY109" fmla="*/ 6651 h 14964"/>
                    <a:gd name="connsiteX110" fmla="*/ 1941 w 12753"/>
                    <a:gd name="connsiteY110" fmla="*/ 6928 h 14964"/>
                    <a:gd name="connsiteX111" fmla="*/ 1941 w 12753"/>
                    <a:gd name="connsiteY111" fmla="*/ 6928 h 14964"/>
                    <a:gd name="connsiteX112" fmla="*/ 1941 w 12753"/>
                    <a:gd name="connsiteY112" fmla="*/ 7482 h 14964"/>
                    <a:gd name="connsiteX113" fmla="*/ 1664 w 12753"/>
                    <a:gd name="connsiteY113" fmla="*/ 7482 h 14964"/>
                    <a:gd name="connsiteX114" fmla="*/ 1664 w 12753"/>
                    <a:gd name="connsiteY114" fmla="*/ 7482 h 14964"/>
                    <a:gd name="connsiteX115" fmla="*/ 1386 w 12753"/>
                    <a:gd name="connsiteY115" fmla="*/ 8037 h 14964"/>
                    <a:gd name="connsiteX116" fmla="*/ 1386 w 12753"/>
                    <a:gd name="connsiteY116" fmla="*/ 9145 h 14964"/>
                    <a:gd name="connsiteX117" fmla="*/ 1664 w 12753"/>
                    <a:gd name="connsiteY117" fmla="*/ 9145 h 14964"/>
                    <a:gd name="connsiteX118" fmla="*/ 1386 w 12753"/>
                    <a:gd name="connsiteY118" fmla="*/ 9422 h 14964"/>
                    <a:gd name="connsiteX119" fmla="*/ 1386 w 12753"/>
                    <a:gd name="connsiteY119" fmla="*/ 10254 h 14964"/>
                    <a:gd name="connsiteX120" fmla="*/ 1386 w 12753"/>
                    <a:gd name="connsiteY120" fmla="*/ 10254 h 14964"/>
                    <a:gd name="connsiteX121" fmla="*/ 1386 w 12753"/>
                    <a:gd name="connsiteY121" fmla="*/ 10254 h 14964"/>
                    <a:gd name="connsiteX122" fmla="*/ 1664 w 12753"/>
                    <a:gd name="connsiteY122" fmla="*/ 10531 h 14964"/>
                    <a:gd name="connsiteX123" fmla="*/ 1664 w 12753"/>
                    <a:gd name="connsiteY123" fmla="*/ 10531 h 14964"/>
                    <a:gd name="connsiteX124" fmla="*/ 1386 w 12753"/>
                    <a:gd name="connsiteY124" fmla="*/ 10531 h 14964"/>
                    <a:gd name="connsiteX125" fmla="*/ 1386 w 12753"/>
                    <a:gd name="connsiteY125" fmla="*/ 10808 h 14964"/>
                    <a:gd name="connsiteX126" fmla="*/ 1386 w 12753"/>
                    <a:gd name="connsiteY126" fmla="*/ 10808 h 14964"/>
                    <a:gd name="connsiteX127" fmla="*/ 1386 w 12753"/>
                    <a:gd name="connsiteY127" fmla="*/ 11085 h 14964"/>
                    <a:gd name="connsiteX128" fmla="*/ 1664 w 12753"/>
                    <a:gd name="connsiteY128" fmla="*/ 11085 h 14964"/>
                    <a:gd name="connsiteX129" fmla="*/ 1664 w 12753"/>
                    <a:gd name="connsiteY129" fmla="*/ 11085 h 14964"/>
                    <a:gd name="connsiteX130" fmla="*/ 1664 w 12753"/>
                    <a:gd name="connsiteY130" fmla="*/ 11362 h 14964"/>
                    <a:gd name="connsiteX131" fmla="*/ 1386 w 12753"/>
                    <a:gd name="connsiteY131" fmla="*/ 11362 h 14964"/>
                    <a:gd name="connsiteX132" fmla="*/ 1386 w 12753"/>
                    <a:gd name="connsiteY132" fmla="*/ 11639 h 14964"/>
                    <a:gd name="connsiteX133" fmla="*/ 832 w 12753"/>
                    <a:gd name="connsiteY133" fmla="*/ 12748 h 14964"/>
                    <a:gd name="connsiteX134" fmla="*/ 278 w 12753"/>
                    <a:gd name="connsiteY134" fmla="*/ 12470 h 14964"/>
                    <a:gd name="connsiteX135" fmla="*/ 278 w 12753"/>
                    <a:gd name="connsiteY135" fmla="*/ 12470 h 14964"/>
                    <a:gd name="connsiteX136" fmla="*/ 278 w 12753"/>
                    <a:gd name="connsiteY136" fmla="*/ 12193 h 14964"/>
                    <a:gd name="connsiteX137" fmla="*/ 0 w 12753"/>
                    <a:gd name="connsiteY137" fmla="*/ 13025 h 14964"/>
                    <a:gd name="connsiteX138" fmla="*/ 0 w 12753"/>
                    <a:gd name="connsiteY138" fmla="*/ 13302 h 14964"/>
                    <a:gd name="connsiteX139" fmla="*/ 278 w 12753"/>
                    <a:gd name="connsiteY139" fmla="*/ 13025 h 14964"/>
                    <a:gd name="connsiteX140" fmla="*/ 278 w 12753"/>
                    <a:gd name="connsiteY140" fmla="*/ 13025 h 14964"/>
                    <a:gd name="connsiteX141" fmla="*/ 554 w 12753"/>
                    <a:gd name="connsiteY141" fmla="*/ 13025 h 14964"/>
                    <a:gd name="connsiteX142" fmla="*/ 1109 w 12753"/>
                    <a:gd name="connsiteY142" fmla="*/ 13579 h 14964"/>
                    <a:gd name="connsiteX143" fmla="*/ 1109 w 12753"/>
                    <a:gd name="connsiteY143" fmla="*/ 13856 h 14964"/>
                    <a:gd name="connsiteX144" fmla="*/ 1386 w 12753"/>
                    <a:gd name="connsiteY144" fmla="*/ 13856 h 14964"/>
                    <a:gd name="connsiteX145" fmla="*/ 1664 w 12753"/>
                    <a:gd name="connsiteY145" fmla="*/ 13856 h 14964"/>
                    <a:gd name="connsiteX146" fmla="*/ 1664 w 12753"/>
                    <a:gd name="connsiteY146" fmla="*/ 13856 h 14964"/>
                    <a:gd name="connsiteX147" fmla="*/ 1664 w 12753"/>
                    <a:gd name="connsiteY147" fmla="*/ 13856 h 14964"/>
                    <a:gd name="connsiteX148" fmla="*/ 1941 w 12753"/>
                    <a:gd name="connsiteY148" fmla="*/ 14133 h 14964"/>
                    <a:gd name="connsiteX149" fmla="*/ 2218 w 12753"/>
                    <a:gd name="connsiteY149" fmla="*/ 14133 h 14964"/>
                    <a:gd name="connsiteX150" fmla="*/ 2218 w 12753"/>
                    <a:gd name="connsiteY150" fmla="*/ 14133 h 14964"/>
                    <a:gd name="connsiteX151" fmla="*/ 3050 w 12753"/>
                    <a:gd name="connsiteY151" fmla="*/ 14411 h 14964"/>
                    <a:gd name="connsiteX152" fmla="*/ 3327 w 12753"/>
                    <a:gd name="connsiteY152" fmla="*/ 14411 h 14964"/>
                    <a:gd name="connsiteX153" fmla="*/ 3604 w 12753"/>
                    <a:gd name="connsiteY153" fmla="*/ 14133 h 14964"/>
                    <a:gd name="connsiteX154" fmla="*/ 3604 w 12753"/>
                    <a:gd name="connsiteY154" fmla="*/ 14133 h 14964"/>
                    <a:gd name="connsiteX155" fmla="*/ 3604 w 12753"/>
                    <a:gd name="connsiteY155" fmla="*/ 14133 h 14964"/>
                    <a:gd name="connsiteX156" fmla="*/ 4159 w 12753"/>
                    <a:gd name="connsiteY156" fmla="*/ 14411 h 14964"/>
                    <a:gd name="connsiteX157" fmla="*/ 4159 w 12753"/>
                    <a:gd name="connsiteY157" fmla="*/ 14688 h 14964"/>
                    <a:gd name="connsiteX158" fmla="*/ 4713 w 12753"/>
                    <a:gd name="connsiteY158" fmla="*/ 14688 h 14964"/>
                    <a:gd name="connsiteX159" fmla="*/ 5268 w 12753"/>
                    <a:gd name="connsiteY159" fmla="*/ 14688 h 14964"/>
                    <a:gd name="connsiteX160" fmla="*/ 5268 w 12753"/>
                    <a:gd name="connsiteY160" fmla="*/ 14688 h 14964"/>
                    <a:gd name="connsiteX161" fmla="*/ 5545 w 12753"/>
                    <a:gd name="connsiteY161" fmla="*/ 14965 h 14964"/>
                    <a:gd name="connsiteX162" fmla="*/ 7208 w 12753"/>
                    <a:gd name="connsiteY162" fmla="*/ 14411 h 14964"/>
                    <a:gd name="connsiteX163" fmla="*/ 7485 w 12753"/>
                    <a:gd name="connsiteY163" fmla="*/ 14133 h 14964"/>
                    <a:gd name="connsiteX164" fmla="*/ 7485 w 12753"/>
                    <a:gd name="connsiteY164" fmla="*/ 14133 h 14964"/>
                    <a:gd name="connsiteX165" fmla="*/ 8040 w 12753"/>
                    <a:gd name="connsiteY165" fmla="*/ 14133 h 14964"/>
                    <a:gd name="connsiteX166" fmla="*/ 8040 w 12753"/>
                    <a:gd name="connsiteY166" fmla="*/ 14133 h 14964"/>
                    <a:gd name="connsiteX167" fmla="*/ 9426 w 12753"/>
                    <a:gd name="connsiteY167" fmla="*/ 13579 h 14964"/>
                    <a:gd name="connsiteX168" fmla="*/ 9981 w 12753"/>
                    <a:gd name="connsiteY168" fmla="*/ 13025 h 14964"/>
                    <a:gd name="connsiteX169" fmla="*/ 9981 w 12753"/>
                    <a:gd name="connsiteY169" fmla="*/ 13025 h 14964"/>
                    <a:gd name="connsiteX170" fmla="*/ 10258 w 12753"/>
                    <a:gd name="connsiteY170" fmla="*/ 12748 h 14964"/>
                    <a:gd name="connsiteX171" fmla="*/ 10258 w 12753"/>
                    <a:gd name="connsiteY171" fmla="*/ 12748 h 14964"/>
                    <a:gd name="connsiteX172" fmla="*/ 9981 w 12753"/>
                    <a:gd name="connsiteY172" fmla="*/ 12470 h 14964"/>
                    <a:gd name="connsiteX173" fmla="*/ 10258 w 12753"/>
                    <a:gd name="connsiteY173" fmla="*/ 12748 h 14964"/>
                    <a:gd name="connsiteX174" fmla="*/ 10535 w 12753"/>
                    <a:gd name="connsiteY174" fmla="*/ 12748 h 14964"/>
                    <a:gd name="connsiteX175" fmla="*/ 10813 w 12753"/>
                    <a:gd name="connsiteY175" fmla="*/ 12470 h 14964"/>
                    <a:gd name="connsiteX176" fmla="*/ 10535 w 12753"/>
                    <a:gd name="connsiteY176" fmla="*/ 11916 h 14964"/>
                    <a:gd name="connsiteX177" fmla="*/ 10535 w 12753"/>
                    <a:gd name="connsiteY177" fmla="*/ 11916 h 14964"/>
                    <a:gd name="connsiteX178" fmla="*/ 10258 w 12753"/>
                    <a:gd name="connsiteY178" fmla="*/ 11639 h 14964"/>
                    <a:gd name="connsiteX179" fmla="*/ 9981 w 12753"/>
                    <a:gd name="connsiteY179" fmla="*/ 11362 h 14964"/>
                    <a:gd name="connsiteX180" fmla="*/ 9981 w 12753"/>
                    <a:gd name="connsiteY180" fmla="*/ 11362 h 14964"/>
                    <a:gd name="connsiteX181" fmla="*/ 10258 w 12753"/>
                    <a:gd name="connsiteY181" fmla="*/ 11085 h 14964"/>
                    <a:gd name="connsiteX182" fmla="*/ 10258 w 12753"/>
                    <a:gd name="connsiteY182" fmla="*/ 10531 h 14964"/>
                    <a:gd name="connsiteX183" fmla="*/ 10258 w 12753"/>
                    <a:gd name="connsiteY183" fmla="*/ 10531 h 14964"/>
                    <a:gd name="connsiteX184" fmla="*/ 10535 w 12753"/>
                    <a:gd name="connsiteY184" fmla="*/ 10808 h 14964"/>
                    <a:gd name="connsiteX185" fmla="*/ 10535 w 12753"/>
                    <a:gd name="connsiteY185" fmla="*/ 10808 h 14964"/>
                    <a:gd name="connsiteX186" fmla="*/ 10813 w 12753"/>
                    <a:gd name="connsiteY186" fmla="*/ 10808 h 14964"/>
                    <a:gd name="connsiteX187" fmla="*/ 10813 w 12753"/>
                    <a:gd name="connsiteY187" fmla="*/ 10808 h 14964"/>
                    <a:gd name="connsiteX188" fmla="*/ 10813 w 12753"/>
                    <a:gd name="connsiteY188" fmla="*/ 10808 h 14964"/>
                    <a:gd name="connsiteX189" fmla="*/ 11367 w 12753"/>
                    <a:gd name="connsiteY189" fmla="*/ 10254 h 14964"/>
                    <a:gd name="connsiteX190" fmla="*/ 11644 w 12753"/>
                    <a:gd name="connsiteY190" fmla="*/ 10254 h 14964"/>
                    <a:gd name="connsiteX191" fmla="*/ 11921 w 12753"/>
                    <a:gd name="connsiteY191" fmla="*/ 9976 h 14964"/>
                    <a:gd name="connsiteX192" fmla="*/ 12199 w 12753"/>
                    <a:gd name="connsiteY192" fmla="*/ 9699 h 14964"/>
                    <a:gd name="connsiteX193" fmla="*/ 11921 w 12753"/>
                    <a:gd name="connsiteY193" fmla="*/ 9699 h 14964"/>
                    <a:gd name="connsiteX194" fmla="*/ 11921 w 12753"/>
                    <a:gd name="connsiteY194" fmla="*/ 9145 h 14964"/>
                    <a:gd name="connsiteX195" fmla="*/ 12199 w 12753"/>
                    <a:gd name="connsiteY195" fmla="*/ 9145 h 14964"/>
                    <a:gd name="connsiteX196" fmla="*/ 12199 w 12753"/>
                    <a:gd name="connsiteY196" fmla="*/ 8868 h 14964"/>
                    <a:gd name="connsiteX197" fmla="*/ 12199 w 12753"/>
                    <a:gd name="connsiteY197" fmla="*/ 8591 h 14964"/>
                    <a:gd name="connsiteX198" fmla="*/ 12199 w 12753"/>
                    <a:gd name="connsiteY198" fmla="*/ 8314 h 14964"/>
                    <a:gd name="connsiteX199" fmla="*/ 12476 w 12753"/>
                    <a:gd name="connsiteY199" fmla="*/ 8591 h 14964"/>
                    <a:gd name="connsiteX200" fmla="*/ 12476 w 12753"/>
                    <a:gd name="connsiteY200" fmla="*/ 8314 h 14964"/>
                    <a:gd name="connsiteX201" fmla="*/ 12476 w 12753"/>
                    <a:gd name="connsiteY201" fmla="*/ 8314 h 14964"/>
                    <a:gd name="connsiteX202" fmla="*/ 12476 w 12753"/>
                    <a:gd name="connsiteY202" fmla="*/ 8037 h 14964"/>
                    <a:gd name="connsiteX203" fmla="*/ 12476 w 12753"/>
                    <a:gd name="connsiteY203" fmla="*/ 8037 h 14964"/>
                    <a:gd name="connsiteX204" fmla="*/ 12753 w 12753"/>
                    <a:gd name="connsiteY204" fmla="*/ 7760 h 14964"/>
                    <a:gd name="connsiteX205" fmla="*/ 12476 w 12753"/>
                    <a:gd name="connsiteY205" fmla="*/ 7482 h 14964"/>
                    <a:gd name="connsiteX206" fmla="*/ 12753 w 12753"/>
                    <a:gd name="connsiteY206" fmla="*/ 7482 h 14964"/>
                    <a:gd name="connsiteX207" fmla="*/ 12753 w 12753"/>
                    <a:gd name="connsiteY207" fmla="*/ 7205 h 14964"/>
                    <a:gd name="connsiteX208" fmla="*/ 12476 w 12753"/>
                    <a:gd name="connsiteY208" fmla="*/ 7205 h 14964"/>
                    <a:gd name="connsiteX209" fmla="*/ 12476 w 12753"/>
                    <a:gd name="connsiteY209" fmla="*/ 7205 h 14964"/>
                    <a:gd name="connsiteX210" fmla="*/ 12476 w 12753"/>
                    <a:gd name="connsiteY210" fmla="*/ 7205 h 14964"/>
                    <a:gd name="connsiteX211" fmla="*/ 12476 w 12753"/>
                    <a:gd name="connsiteY211" fmla="*/ 7205 h 14964"/>
                    <a:gd name="connsiteX212" fmla="*/ 12753 w 12753"/>
                    <a:gd name="connsiteY212" fmla="*/ 6928 h 14964"/>
                    <a:gd name="connsiteX213" fmla="*/ 12753 w 12753"/>
                    <a:gd name="connsiteY213" fmla="*/ 6928 h 14964"/>
                    <a:gd name="connsiteX214" fmla="*/ 12753 w 12753"/>
                    <a:gd name="connsiteY214" fmla="*/ 6374 h 14964"/>
                    <a:gd name="connsiteX215" fmla="*/ 12753 w 12753"/>
                    <a:gd name="connsiteY215" fmla="*/ 6374 h 149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</a:cxnLst>
                  <a:rect l="l" t="t" r="r" b="b"/>
                  <a:pathLst>
                    <a:path w="12753" h="14964">
                      <a:moveTo>
                        <a:pt x="12753" y="6374"/>
                      </a:moveTo>
                      <a:lnTo>
                        <a:pt x="11921" y="5542"/>
                      </a:lnTo>
                      <a:lnTo>
                        <a:pt x="11921" y="4988"/>
                      </a:lnTo>
                      <a:lnTo>
                        <a:pt x="11921" y="4988"/>
                      </a:lnTo>
                      <a:lnTo>
                        <a:pt x="11921" y="4988"/>
                      </a:lnTo>
                      <a:lnTo>
                        <a:pt x="11644" y="4988"/>
                      </a:lnTo>
                      <a:lnTo>
                        <a:pt x="11644" y="4988"/>
                      </a:lnTo>
                      <a:lnTo>
                        <a:pt x="11367" y="4988"/>
                      </a:lnTo>
                      <a:lnTo>
                        <a:pt x="11367" y="4988"/>
                      </a:lnTo>
                      <a:lnTo>
                        <a:pt x="11367" y="4711"/>
                      </a:lnTo>
                      <a:lnTo>
                        <a:pt x="11367" y="4711"/>
                      </a:lnTo>
                      <a:lnTo>
                        <a:pt x="11367" y="4434"/>
                      </a:lnTo>
                      <a:lnTo>
                        <a:pt x="11367" y="4434"/>
                      </a:lnTo>
                      <a:lnTo>
                        <a:pt x="11367" y="4434"/>
                      </a:lnTo>
                      <a:lnTo>
                        <a:pt x="11367" y="4434"/>
                      </a:lnTo>
                      <a:lnTo>
                        <a:pt x="11644" y="3880"/>
                      </a:lnTo>
                      <a:lnTo>
                        <a:pt x="11367" y="3326"/>
                      </a:lnTo>
                      <a:lnTo>
                        <a:pt x="10813" y="3326"/>
                      </a:lnTo>
                      <a:lnTo>
                        <a:pt x="10813" y="3326"/>
                      </a:lnTo>
                      <a:lnTo>
                        <a:pt x="10535" y="3326"/>
                      </a:lnTo>
                      <a:lnTo>
                        <a:pt x="10535" y="3326"/>
                      </a:lnTo>
                      <a:lnTo>
                        <a:pt x="10535" y="3048"/>
                      </a:lnTo>
                      <a:lnTo>
                        <a:pt x="10258" y="3048"/>
                      </a:lnTo>
                      <a:lnTo>
                        <a:pt x="10258" y="2771"/>
                      </a:lnTo>
                      <a:lnTo>
                        <a:pt x="10258" y="2771"/>
                      </a:lnTo>
                      <a:lnTo>
                        <a:pt x="10258" y="2494"/>
                      </a:lnTo>
                      <a:lnTo>
                        <a:pt x="9981" y="2494"/>
                      </a:lnTo>
                      <a:lnTo>
                        <a:pt x="9703" y="2217"/>
                      </a:lnTo>
                      <a:lnTo>
                        <a:pt x="9703" y="2217"/>
                      </a:lnTo>
                      <a:lnTo>
                        <a:pt x="9703" y="1940"/>
                      </a:lnTo>
                      <a:lnTo>
                        <a:pt x="9703" y="1940"/>
                      </a:lnTo>
                      <a:lnTo>
                        <a:pt x="9703" y="1940"/>
                      </a:lnTo>
                      <a:lnTo>
                        <a:pt x="9703" y="1940"/>
                      </a:lnTo>
                      <a:lnTo>
                        <a:pt x="9703" y="1663"/>
                      </a:lnTo>
                      <a:lnTo>
                        <a:pt x="9703" y="1663"/>
                      </a:lnTo>
                      <a:lnTo>
                        <a:pt x="9703" y="1386"/>
                      </a:lnTo>
                      <a:lnTo>
                        <a:pt x="9703" y="1386"/>
                      </a:lnTo>
                      <a:lnTo>
                        <a:pt x="9703" y="1109"/>
                      </a:lnTo>
                      <a:lnTo>
                        <a:pt x="9703" y="1109"/>
                      </a:lnTo>
                      <a:lnTo>
                        <a:pt x="9703" y="1109"/>
                      </a:lnTo>
                      <a:lnTo>
                        <a:pt x="9703" y="1109"/>
                      </a:lnTo>
                      <a:lnTo>
                        <a:pt x="9703" y="832"/>
                      </a:lnTo>
                      <a:lnTo>
                        <a:pt x="9703" y="832"/>
                      </a:lnTo>
                      <a:lnTo>
                        <a:pt x="9703" y="832"/>
                      </a:lnTo>
                      <a:lnTo>
                        <a:pt x="9703" y="554"/>
                      </a:lnTo>
                      <a:lnTo>
                        <a:pt x="9149" y="554"/>
                      </a:lnTo>
                      <a:lnTo>
                        <a:pt x="9149" y="554"/>
                      </a:lnTo>
                      <a:lnTo>
                        <a:pt x="9149" y="554"/>
                      </a:lnTo>
                      <a:lnTo>
                        <a:pt x="8871" y="277"/>
                      </a:lnTo>
                      <a:lnTo>
                        <a:pt x="8871" y="554"/>
                      </a:lnTo>
                      <a:lnTo>
                        <a:pt x="8595" y="554"/>
                      </a:lnTo>
                      <a:lnTo>
                        <a:pt x="8595" y="277"/>
                      </a:lnTo>
                      <a:lnTo>
                        <a:pt x="8595" y="277"/>
                      </a:lnTo>
                      <a:lnTo>
                        <a:pt x="8595" y="277"/>
                      </a:lnTo>
                      <a:lnTo>
                        <a:pt x="8317" y="277"/>
                      </a:lnTo>
                      <a:lnTo>
                        <a:pt x="8595" y="0"/>
                      </a:lnTo>
                      <a:lnTo>
                        <a:pt x="8317" y="0"/>
                      </a:lnTo>
                      <a:lnTo>
                        <a:pt x="8317" y="0"/>
                      </a:lnTo>
                      <a:lnTo>
                        <a:pt x="7763" y="0"/>
                      </a:lnTo>
                      <a:lnTo>
                        <a:pt x="7485" y="0"/>
                      </a:lnTo>
                      <a:lnTo>
                        <a:pt x="7208" y="0"/>
                      </a:lnTo>
                      <a:lnTo>
                        <a:pt x="7208" y="277"/>
                      </a:lnTo>
                      <a:lnTo>
                        <a:pt x="7208" y="277"/>
                      </a:lnTo>
                      <a:lnTo>
                        <a:pt x="7208" y="277"/>
                      </a:lnTo>
                      <a:lnTo>
                        <a:pt x="7208" y="277"/>
                      </a:lnTo>
                      <a:lnTo>
                        <a:pt x="6931" y="554"/>
                      </a:lnTo>
                      <a:lnTo>
                        <a:pt x="7208" y="832"/>
                      </a:lnTo>
                      <a:lnTo>
                        <a:pt x="6931" y="832"/>
                      </a:lnTo>
                      <a:lnTo>
                        <a:pt x="6654" y="832"/>
                      </a:lnTo>
                      <a:lnTo>
                        <a:pt x="6654" y="832"/>
                      </a:lnTo>
                      <a:lnTo>
                        <a:pt x="6654" y="554"/>
                      </a:lnTo>
                      <a:lnTo>
                        <a:pt x="6654" y="554"/>
                      </a:lnTo>
                      <a:lnTo>
                        <a:pt x="6377" y="554"/>
                      </a:lnTo>
                      <a:lnTo>
                        <a:pt x="6377" y="277"/>
                      </a:lnTo>
                      <a:lnTo>
                        <a:pt x="6377" y="554"/>
                      </a:lnTo>
                      <a:lnTo>
                        <a:pt x="6377" y="554"/>
                      </a:lnTo>
                      <a:lnTo>
                        <a:pt x="6377" y="832"/>
                      </a:lnTo>
                      <a:lnTo>
                        <a:pt x="6099" y="1386"/>
                      </a:lnTo>
                      <a:lnTo>
                        <a:pt x="5545" y="1663"/>
                      </a:lnTo>
                      <a:lnTo>
                        <a:pt x="5545" y="1940"/>
                      </a:lnTo>
                      <a:lnTo>
                        <a:pt x="5545" y="2217"/>
                      </a:lnTo>
                      <a:lnTo>
                        <a:pt x="5268" y="2494"/>
                      </a:lnTo>
                      <a:lnTo>
                        <a:pt x="5268" y="2771"/>
                      </a:lnTo>
                      <a:lnTo>
                        <a:pt x="5268" y="2771"/>
                      </a:lnTo>
                      <a:lnTo>
                        <a:pt x="5268" y="3048"/>
                      </a:lnTo>
                      <a:lnTo>
                        <a:pt x="5545" y="3326"/>
                      </a:lnTo>
                      <a:lnTo>
                        <a:pt x="5268" y="3326"/>
                      </a:lnTo>
                      <a:lnTo>
                        <a:pt x="4990" y="3603"/>
                      </a:lnTo>
                      <a:lnTo>
                        <a:pt x="4990" y="4157"/>
                      </a:lnTo>
                      <a:lnTo>
                        <a:pt x="4990" y="4434"/>
                      </a:lnTo>
                      <a:lnTo>
                        <a:pt x="4990" y="4157"/>
                      </a:lnTo>
                      <a:lnTo>
                        <a:pt x="4713" y="4434"/>
                      </a:lnTo>
                      <a:lnTo>
                        <a:pt x="4713" y="4434"/>
                      </a:lnTo>
                      <a:lnTo>
                        <a:pt x="4713" y="4434"/>
                      </a:lnTo>
                      <a:lnTo>
                        <a:pt x="4990" y="4711"/>
                      </a:lnTo>
                      <a:lnTo>
                        <a:pt x="4990" y="4711"/>
                      </a:lnTo>
                      <a:lnTo>
                        <a:pt x="4713" y="4711"/>
                      </a:lnTo>
                      <a:lnTo>
                        <a:pt x="4436" y="4988"/>
                      </a:lnTo>
                      <a:lnTo>
                        <a:pt x="4436" y="4988"/>
                      </a:lnTo>
                      <a:lnTo>
                        <a:pt x="4159" y="5265"/>
                      </a:lnTo>
                      <a:lnTo>
                        <a:pt x="4159" y="5265"/>
                      </a:lnTo>
                      <a:lnTo>
                        <a:pt x="4159" y="4988"/>
                      </a:lnTo>
                      <a:lnTo>
                        <a:pt x="4159" y="4988"/>
                      </a:lnTo>
                      <a:lnTo>
                        <a:pt x="3327" y="5265"/>
                      </a:lnTo>
                      <a:lnTo>
                        <a:pt x="3050" y="5265"/>
                      </a:lnTo>
                      <a:lnTo>
                        <a:pt x="2218" y="5819"/>
                      </a:lnTo>
                      <a:lnTo>
                        <a:pt x="2496" y="6097"/>
                      </a:lnTo>
                      <a:lnTo>
                        <a:pt x="2496" y="6374"/>
                      </a:lnTo>
                      <a:lnTo>
                        <a:pt x="2218" y="6374"/>
                      </a:lnTo>
                      <a:lnTo>
                        <a:pt x="1941" y="6651"/>
                      </a:lnTo>
                      <a:lnTo>
                        <a:pt x="1941" y="6928"/>
                      </a:lnTo>
                      <a:lnTo>
                        <a:pt x="1941" y="6928"/>
                      </a:lnTo>
                      <a:lnTo>
                        <a:pt x="1941" y="7482"/>
                      </a:lnTo>
                      <a:lnTo>
                        <a:pt x="1664" y="7482"/>
                      </a:lnTo>
                      <a:lnTo>
                        <a:pt x="1664" y="7482"/>
                      </a:lnTo>
                      <a:lnTo>
                        <a:pt x="1386" y="8037"/>
                      </a:lnTo>
                      <a:lnTo>
                        <a:pt x="1386" y="9145"/>
                      </a:lnTo>
                      <a:lnTo>
                        <a:pt x="1664" y="9145"/>
                      </a:lnTo>
                      <a:lnTo>
                        <a:pt x="1386" y="9422"/>
                      </a:lnTo>
                      <a:lnTo>
                        <a:pt x="1386" y="10254"/>
                      </a:lnTo>
                      <a:lnTo>
                        <a:pt x="1386" y="10254"/>
                      </a:lnTo>
                      <a:lnTo>
                        <a:pt x="1386" y="10254"/>
                      </a:lnTo>
                      <a:lnTo>
                        <a:pt x="1664" y="10531"/>
                      </a:lnTo>
                      <a:lnTo>
                        <a:pt x="1664" y="10531"/>
                      </a:lnTo>
                      <a:lnTo>
                        <a:pt x="1386" y="10531"/>
                      </a:lnTo>
                      <a:lnTo>
                        <a:pt x="1386" y="10808"/>
                      </a:lnTo>
                      <a:lnTo>
                        <a:pt x="1386" y="10808"/>
                      </a:lnTo>
                      <a:lnTo>
                        <a:pt x="1386" y="11085"/>
                      </a:lnTo>
                      <a:lnTo>
                        <a:pt x="1664" y="11085"/>
                      </a:lnTo>
                      <a:lnTo>
                        <a:pt x="1664" y="11085"/>
                      </a:lnTo>
                      <a:lnTo>
                        <a:pt x="1664" y="11362"/>
                      </a:lnTo>
                      <a:lnTo>
                        <a:pt x="1386" y="11362"/>
                      </a:lnTo>
                      <a:lnTo>
                        <a:pt x="1386" y="11639"/>
                      </a:lnTo>
                      <a:lnTo>
                        <a:pt x="832" y="12748"/>
                      </a:lnTo>
                      <a:lnTo>
                        <a:pt x="278" y="12470"/>
                      </a:lnTo>
                      <a:lnTo>
                        <a:pt x="278" y="12470"/>
                      </a:lnTo>
                      <a:lnTo>
                        <a:pt x="278" y="12193"/>
                      </a:lnTo>
                      <a:lnTo>
                        <a:pt x="0" y="13025"/>
                      </a:lnTo>
                      <a:lnTo>
                        <a:pt x="0" y="13302"/>
                      </a:lnTo>
                      <a:lnTo>
                        <a:pt x="278" y="13025"/>
                      </a:lnTo>
                      <a:lnTo>
                        <a:pt x="278" y="13025"/>
                      </a:lnTo>
                      <a:lnTo>
                        <a:pt x="554" y="13025"/>
                      </a:lnTo>
                      <a:lnTo>
                        <a:pt x="1109" y="13579"/>
                      </a:lnTo>
                      <a:lnTo>
                        <a:pt x="1109" y="13856"/>
                      </a:lnTo>
                      <a:lnTo>
                        <a:pt x="1386" y="13856"/>
                      </a:lnTo>
                      <a:lnTo>
                        <a:pt x="1664" y="13856"/>
                      </a:lnTo>
                      <a:lnTo>
                        <a:pt x="1664" y="13856"/>
                      </a:lnTo>
                      <a:lnTo>
                        <a:pt x="1664" y="13856"/>
                      </a:lnTo>
                      <a:lnTo>
                        <a:pt x="1941" y="14133"/>
                      </a:lnTo>
                      <a:lnTo>
                        <a:pt x="2218" y="14133"/>
                      </a:lnTo>
                      <a:lnTo>
                        <a:pt x="2218" y="14133"/>
                      </a:lnTo>
                      <a:lnTo>
                        <a:pt x="3050" y="14411"/>
                      </a:lnTo>
                      <a:lnTo>
                        <a:pt x="3327" y="14411"/>
                      </a:lnTo>
                      <a:lnTo>
                        <a:pt x="3604" y="14133"/>
                      </a:lnTo>
                      <a:lnTo>
                        <a:pt x="3604" y="14133"/>
                      </a:lnTo>
                      <a:lnTo>
                        <a:pt x="3604" y="14133"/>
                      </a:lnTo>
                      <a:lnTo>
                        <a:pt x="4159" y="14411"/>
                      </a:lnTo>
                      <a:lnTo>
                        <a:pt x="4159" y="14688"/>
                      </a:lnTo>
                      <a:lnTo>
                        <a:pt x="4713" y="14688"/>
                      </a:lnTo>
                      <a:lnTo>
                        <a:pt x="5268" y="14688"/>
                      </a:lnTo>
                      <a:lnTo>
                        <a:pt x="5268" y="14688"/>
                      </a:lnTo>
                      <a:lnTo>
                        <a:pt x="5545" y="14965"/>
                      </a:lnTo>
                      <a:lnTo>
                        <a:pt x="7208" y="14411"/>
                      </a:lnTo>
                      <a:lnTo>
                        <a:pt x="7485" y="14133"/>
                      </a:lnTo>
                      <a:lnTo>
                        <a:pt x="7485" y="14133"/>
                      </a:lnTo>
                      <a:lnTo>
                        <a:pt x="8040" y="14133"/>
                      </a:lnTo>
                      <a:lnTo>
                        <a:pt x="8040" y="14133"/>
                      </a:lnTo>
                      <a:lnTo>
                        <a:pt x="9426" y="13579"/>
                      </a:lnTo>
                      <a:lnTo>
                        <a:pt x="9981" y="13025"/>
                      </a:lnTo>
                      <a:lnTo>
                        <a:pt x="9981" y="13025"/>
                      </a:lnTo>
                      <a:lnTo>
                        <a:pt x="10258" y="12748"/>
                      </a:lnTo>
                      <a:lnTo>
                        <a:pt x="10258" y="12748"/>
                      </a:lnTo>
                      <a:lnTo>
                        <a:pt x="9981" y="12470"/>
                      </a:lnTo>
                      <a:lnTo>
                        <a:pt x="10258" y="12748"/>
                      </a:lnTo>
                      <a:lnTo>
                        <a:pt x="10535" y="12748"/>
                      </a:lnTo>
                      <a:lnTo>
                        <a:pt x="10813" y="12470"/>
                      </a:lnTo>
                      <a:lnTo>
                        <a:pt x="10535" y="11916"/>
                      </a:lnTo>
                      <a:lnTo>
                        <a:pt x="10535" y="11916"/>
                      </a:lnTo>
                      <a:lnTo>
                        <a:pt x="10258" y="11639"/>
                      </a:lnTo>
                      <a:lnTo>
                        <a:pt x="9981" y="11362"/>
                      </a:lnTo>
                      <a:lnTo>
                        <a:pt x="9981" y="11362"/>
                      </a:lnTo>
                      <a:lnTo>
                        <a:pt x="10258" y="11085"/>
                      </a:lnTo>
                      <a:lnTo>
                        <a:pt x="10258" y="10531"/>
                      </a:lnTo>
                      <a:lnTo>
                        <a:pt x="10258" y="10531"/>
                      </a:lnTo>
                      <a:lnTo>
                        <a:pt x="10535" y="10808"/>
                      </a:lnTo>
                      <a:lnTo>
                        <a:pt x="10535" y="10808"/>
                      </a:lnTo>
                      <a:lnTo>
                        <a:pt x="10813" y="10808"/>
                      </a:lnTo>
                      <a:lnTo>
                        <a:pt x="10813" y="10808"/>
                      </a:lnTo>
                      <a:lnTo>
                        <a:pt x="10813" y="10808"/>
                      </a:lnTo>
                      <a:lnTo>
                        <a:pt x="11367" y="10254"/>
                      </a:lnTo>
                      <a:lnTo>
                        <a:pt x="11644" y="10254"/>
                      </a:lnTo>
                      <a:lnTo>
                        <a:pt x="11921" y="9976"/>
                      </a:lnTo>
                      <a:lnTo>
                        <a:pt x="12199" y="9699"/>
                      </a:lnTo>
                      <a:lnTo>
                        <a:pt x="11921" y="9699"/>
                      </a:lnTo>
                      <a:lnTo>
                        <a:pt x="11921" y="9145"/>
                      </a:lnTo>
                      <a:lnTo>
                        <a:pt x="12199" y="9145"/>
                      </a:lnTo>
                      <a:lnTo>
                        <a:pt x="12199" y="8868"/>
                      </a:lnTo>
                      <a:lnTo>
                        <a:pt x="12199" y="8591"/>
                      </a:lnTo>
                      <a:lnTo>
                        <a:pt x="12199" y="8314"/>
                      </a:lnTo>
                      <a:lnTo>
                        <a:pt x="12476" y="8591"/>
                      </a:lnTo>
                      <a:lnTo>
                        <a:pt x="12476" y="8314"/>
                      </a:lnTo>
                      <a:lnTo>
                        <a:pt x="12476" y="8314"/>
                      </a:lnTo>
                      <a:lnTo>
                        <a:pt x="12476" y="8037"/>
                      </a:lnTo>
                      <a:lnTo>
                        <a:pt x="12476" y="8037"/>
                      </a:lnTo>
                      <a:lnTo>
                        <a:pt x="12753" y="7760"/>
                      </a:lnTo>
                      <a:lnTo>
                        <a:pt x="12476" y="7482"/>
                      </a:lnTo>
                      <a:lnTo>
                        <a:pt x="12753" y="7482"/>
                      </a:lnTo>
                      <a:lnTo>
                        <a:pt x="12753" y="7205"/>
                      </a:lnTo>
                      <a:lnTo>
                        <a:pt x="12476" y="7205"/>
                      </a:lnTo>
                      <a:lnTo>
                        <a:pt x="12476" y="7205"/>
                      </a:lnTo>
                      <a:lnTo>
                        <a:pt x="12476" y="7205"/>
                      </a:lnTo>
                      <a:lnTo>
                        <a:pt x="12476" y="7205"/>
                      </a:lnTo>
                      <a:lnTo>
                        <a:pt x="12753" y="6928"/>
                      </a:lnTo>
                      <a:lnTo>
                        <a:pt x="12753" y="6928"/>
                      </a:lnTo>
                      <a:lnTo>
                        <a:pt x="12753" y="6374"/>
                      </a:lnTo>
                      <a:lnTo>
                        <a:pt x="12753" y="6374"/>
                      </a:ln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grpSp>
              <p:nvGrpSpPr>
                <p:cNvPr id="3750" name="Graphic 248">
                  <a:extLst>
                    <a:ext uri="{FF2B5EF4-FFF2-40B4-BE49-F238E27FC236}">
                      <a16:creationId xmlns:a16="http://schemas.microsoft.com/office/drawing/2014/main" id="{E543CD1A-62D5-C837-2E9C-61364F780197}"/>
                    </a:ext>
                  </a:extLst>
                </p:cNvPr>
                <p:cNvGrpSpPr/>
                <p:nvPr/>
              </p:nvGrpSpPr>
              <p:grpSpPr>
                <a:xfrm>
                  <a:off x="6944003" y="4423234"/>
                  <a:ext cx="62834" cy="50207"/>
                  <a:chOff x="6944003" y="4423234"/>
                  <a:chExt cx="62834" cy="50207"/>
                </a:xfrm>
                <a:grpFill/>
              </p:grpSpPr>
              <p:sp>
                <p:nvSpPr>
                  <p:cNvPr id="3777" name="Freeform 3776">
                    <a:extLst>
                      <a:ext uri="{FF2B5EF4-FFF2-40B4-BE49-F238E27FC236}">
                        <a16:creationId xmlns:a16="http://schemas.microsoft.com/office/drawing/2014/main" id="{6870FFD0-5283-C213-C880-B32023F8D4D5}"/>
                      </a:ext>
                    </a:extLst>
                  </p:cNvPr>
                  <p:cNvSpPr/>
                  <p:nvPr/>
                </p:nvSpPr>
                <p:spPr>
                  <a:xfrm>
                    <a:off x="6944003" y="4423234"/>
                    <a:ext cx="8503" cy="17672"/>
                  </a:xfrm>
                  <a:custGeom>
                    <a:avLst/>
                    <a:gdLst>
                      <a:gd name="connsiteX0" fmla="*/ 611 w 8503"/>
                      <a:gd name="connsiteY0" fmla="*/ 12827 h 17672"/>
                      <a:gd name="connsiteX1" fmla="*/ 56 w 8503"/>
                      <a:gd name="connsiteY1" fmla="*/ 10887 h 17672"/>
                      <a:gd name="connsiteX2" fmla="*/ 888 w 8503"/>
                      <a:gd name="connsiteY2" fmla="*/ 8670 h 17672"/>
                      <a:gd name="connsiteX3" fmla="*/ 1166 w 8503"/>
                      <a:gd name="connsiteY3" fmla="*/ 5899 h 17672"/>
                      <a:gd name="connsiteX4" fmla="*/ 1166 w 8503"/>
                      <a:gd name="connsiteY4" fmla="*/ 3682 h 17672"/>
                      <a:gd name="connsiteX5" fmla="*/ 3106 w 8503"/>
                      <a:gd name="connsiteY5" fmla="*/ 79 h 17672"/>
                      <a:gd name="connsiteX6" fmla="*/ 5324 w 8503"/>
                      <a:gd name="connsiteY6" fmla="*/ 3128 h 17672"/>
                      <a:gd name="connsiteX7" fmla="*/ 5324 w 8503"/>
                      <a:gd name="connsiteY7" fmla="*/ 6176 h 17672"/>
                      <a:gd name="connsiteX8" fmla="*/ 5879 w 8503"/>
                      <a:gd name="connsiteY8" fmla="*/ 9779 h 17672"/>
                      <a:gd name="connsiteX9" fmla="*/ 6987 w 8503"/>
                      <a:gd name="connsiteY9" fmla="*/ 12272 h 17672"/>
                      <a:gd name="connsiteX10" fmla="*/ 7265 w 8503"/>
                      <a:gd name="connsiteY10" fmla="*/ 13935 h 17672"/>
                      <a:gd name="connsiteX11" fmla="*/ 8373 w 8503"/>
                      <a:gd name="connsiteY11" fmla="*/ 16707 h 17672"/>
                      <a:gd name="connsiteX12" fmla="*/ 6156 w 8503"/>
                      <a:gd name="connsiteY12" fmla="*/ 17261 h 17672"/>
                      <a:gd name="connsiteX13" fmla="*/ 3661 w 8503"/>
                      <a:gd name="connsiteY13" fmla="*/ 15321 h 17672"/>
                      <a:gd name="connsiteX14" fmla="*/ 1166 w 8503"/>
                      <a:gd name="connsiteY14" fmla="*/ 14490 h 17672"/>
                      <a:gd name="connsiteX15" fmla="*/ 334 w 8503"/>
                      <a:gd name="connsiteY15" fmla="*/ 13381 h 176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503" h="17672">
                        <a:moveTo>
                          <a:pt x="611" y="12827"/>
                        </a:moveTo>
                        <a:cubicBezTo>
                          <a:pt x="611" y="12827"/>
                          <a:pt x="-220" y="11995"/>
                          <a:pt x="56" y="10887"/>
                        </a:cubicBezTo>
                        <a:cubicBezTo>
                          <a:pt x="56" y="9501"/>
                          <a:pt x="1166" y="10333"/>
                          <a:pt x="888" y="8670"/>
                        </a:cubicBezTo>
                        <a:cubicBezTo>
                          <a:pt x="888" y="7007"/>
                          <a:pt x="1443" y="6453"/>
                          <a:pt x="1166" y="5899"/>
                        </a:cubicBezTo>
                        <a:cubicBezTo>
                          <a:pt x="888" y="5344"/>
                          <a:pt x="1720" y="4513"/>
                          <a:pt x="1166" y="3682"/>
                        </a:cubicBezTo>
                        <a:cubicBezTo>
                          <a:pt x="611" y="2851"/>
                          <a:pt x="611" y="633"/>
                          <a:pt x="3106" y="79"/>
                        </a:cubicBezTo>
                        <a:cubicBezTo>
                          <a:pt x="5601" y="-475"/>
                          <a:pt x="5879" y="2019"/>
                          <a:pt x="5324" y="3128"/>
                        </a:cubicBezTo>
                        <a:cubicBezTo>
                          <a:pt x="4770" y="3959"/>
                          <a:pt x="5324" y="5067"/>
                          <a:pt x="5324" y="6176"/>
                        </a:cubicBezTo>
                        <a:cubicBezTo>
                          <a:pt x="5047" y="7284"/>
                          <a:pt x="5324" y="8947"/>
                          <a:pt x="5879" y="9779"/>
                        </a:cubicBezTo>
                        <a:cubicBezTo>
                          <a:pt x="6433" y="10610"/>
                          <a:pt x="6987" y="11164"/>
                          <a:pt x="6987" y="12272"/>
                        </a:cubicBezTo>
                        <a:cubicBezTo>
                          <a:pt x="6987" y="13381"/>
                          <a:pt x="6987" y="13104"/>
                          <a:pt x="7265" y="13935"/>
                        </a:cubicBezTo>
                        <a:cubicBezTo>
                          <a:pt x="7542" y="14767"/>
                          <a:pt x="8928" y="15598"/>
                          <a:pt x="8373" y="16707"/>
                        </a:cubicBezTo>
                        <a:cubicBezTo>
                          <a:pt x="7819" y="17538"/>
                          <a:pt x="7265" y="18092"/>
                          <a:pt x="6156" y="17261"/>
                        </a:cubicBezTo>
                        <a:cubicBezTo>
                          <a:pt x="5047" y="16429"/>
                          <a:pt x="5324" y="15044"/>
                          <a:pt x="3661" y="15321"/>
                        </a:cubicBezTo>
                        <a:cubicBezTo>
                          <a:pt x="2274" y="15321"/>
                          <a:pt x="1443" y="15321"/>
                          <a:pt x="1166" y="14490"/>
                        </a:cubicBezTo>
                        <a:cubicBezTo>
                          <a:pt x="888" y="13658"/>
                          <a:pt x="888" y="13658"/>
                          <a:pt x="334" y="13381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778" name="Freeform 3777">
                    <a:extLst>
                      <a:ext uri="{FF2B5EF4-FFF2-40B4-BE49-F238E27FC236}">
                        <a16:creationId xmlns:a16="http://schemas.microsoft.com/office/drawing/2014/main" id="{2E7D77E0-2F23-2924-0B21-CC6188B00155}"/>
                      </a:ext>
                    </a:extLst>
                  </p:cNvPr>
                  <p:cNvSpPr/>
                  <p:nvPr/>
                </p:nvSpPr>
                <p:spPr>
                  <a:xfrm>
                    <a:off x="6955876" y="4449873"/>
                    <a:ext cx="7312" cy="4477"/>
                  </a:xfrm>
                  <a:custGeom>
                    <a:avLst/>
                    <a:gdLst>
                      <a:gd name="connsiteX0" fmla="*/ 3708 w 7312"/>
                      <a:gd name="connsiteY0" fmla="*/ 3369 h 4477"/>
                      <a:gd name="connsiteX1" fmla="*/ 3154 w 7312"/>
                      <a:gd name="connsiteY1" fmla="*/ 3369 h 4477"/>
                      <a:gd name="connsiteX2" fmla="*/ 2599 w 7312"/>
                      <a:gd name="connsiteY2" fmla="*/ 3369 h 4477"/>
                      <a:gd name="connsiteX3" fmla="*/ 2322 w 7312"/>
                      <a:gd name="connsiteY3" fmla="*/ 3369 h 4477"/>
                      <a:gd name="connsiteX4" fmla="*/ 936 w 7312"/>
                      <a:gd name="connsiteY4" fmla="*/ 3092 h 4477"/>
                      <a:gd name="connsiteX5" fmla="*/ 936 w 7312"/>
                      <a:gd name="connsiteY5" fmla="*/ 1984 h 4477"/>
                      <a:gd name="connsiteX6" fmla="*/ 381 w 7312"/>
                      <a:gd name="connsiteY6" fmla="*/ 1984 h 4477"/>
                      <a:gd name="connsiteX7" fmla="*/ 104 w 7312"/>
                      <a:gd name="connsiteY7" fmla="*/ 1153 h 4477"/>
                      <a:gd name="connsiteX8" fmla="*/ 936 w 7312"/>
                      <a:gd name="connsiteY8" fmla="*/ 44 h 4477"/>
                      <a:gd name="connsiteX9" fmla="*/ 2599 w 7312"/>
                      <a:gd name="connsiteY9" fmla="*/ 598 h 4477"/>
                      <a:gd name="connsiteX10" fmla="*/ 3708 w 7312"/>
                      <a:gd name="connsiteY10" fmla="*/ 1153 h 4477"/>
                      <a:gd name="connsiteX11" fmla="*/ 5372 w 7312"/>
                      <a:gd name="connsiteY11" fmla="*/ 2261 h 4477"/>
                      <a:gd name="connsiteX12" fmla="*/ 7312 w 7312"/>
                      <a:gd name="connsiteY12" fmla="*/ 3646 h 4477"/>
                      <a:gd name="connsiteX13" fmla="*/ 6480 w 7312"/>
                      <a:gd name="connsiteY13" fmla="*/ 4478 h 4477"/>
                      <a:gd name="connsiteX14" fmla="*/ 4817 w 7312"/>
                      <a:gd name="connsiteY14" fmla="*/ 3924 h 4477"/>
                      <a:gd name="connsiteX15" fmla="*/ 3985 w 7312"/>
                      <a:gd name="connsiteY15" fmla="*/ 3924 h 4477"/>
                      <a:gd name="connsiteX16" fmla="*/ 3708 w 7312"/>
                      <a:gd name="connsiteY16" fmla="*/ 3924 h 44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</a:cxnLst>
                    <a:rect l="l" t="t" r="r" b="b"/>
                    <a:pathLst>
                      <a:path w="7312" h="4477">
                        <a:moveTo>
                          <a:pt x="3708" y="3369"/>
                        </a:moveTo>
                        <a:cubicBezTo>
                          <a:pt x="3708" y="3369"/>
                          <a:pt x="3430" y="3924"/>
                          <a:pt x="3154" y="3369"/>
                        </a:cubicBezTo>
                        <a:cubicBezTo>
                          <a:pt x="2876" y="2815"/>
                          <a:pt x="2876" y="2815"/>
                          <a:pt x="2599" y="3369"/>
                        </a:cubicBezTo>
                        <a:cubicBezTo>
                          <a:pt x="2599" y="3646"/>
                          <a:pt x="2599" y="3646"/>
                          <a:pt x="2322" y="3369"/>
                        </a:cubicBezTo>
                        <a:cubicBezTo>
                          <a:pt x="2044" y="3092"/>
                          <a:pt x="658" y="3646"/>
                          <a:pt x="936" y="3092"/>
                        </a:cubicBezTo>
                        <a:cubicBezTo>
                          <a:pt x="1213" y="2538"/>
                          <a:pt x="1213" y="1984"/>
                          <a:pt x="936" y="1984"/>
                        </a:cubicBezTo>
                        <a:cubicBezTo>
                          <a:pt x="658" y="1984"/>
                          <a:pt x="381" y="1984"/>
                          <a:pt x="381" y="1984"/>
                        </a:cubicBezTo>
                        <a:cubicBezTo>
                          <a:pt x="381" y="1707"/>
                          <a:pt x="381" y="1430"/>
                          <a:pt x="104" y="1153"/>
                        </a:cubicBezTo>
                        <a:cubicBezTo>
                          <a:pt x="-173" y="875"/>
                          <a:pt x="104" y="-233"/>
                          <a:pt x="936" y="44"/>
                        </a:cubicBezTo>
                        <a:cubicBezTo>
                          <a:pt x="1767" y="44"/>
                          <a:pt x="1767" y="44"/>
                          <a:pt x="2599" y="598"/>
                        </a:cubicBezTo>
                        <a:cubicBezTo>
                          <a:pt x="3430" y="1153"/>
                          <a:pt x="2599" y="875"/>
                          <a:pt x="3708" y="1153"/>
                        </a:cubicBezTo>
                        <a:cubicBezTo>
                          <a:pt x="4817" y="1153"/>
                          <a:pt x="4540" y="1984"/>
                          <a:pt x="5372" y="2261"/>
                        </a:cubicBezTo>
                        <a:cubicBezTo>
                          <a:pt x="6203" y="2261"/>
                          <a:pt x="7312" y="3092"/>
                          <a:pt x="7312" y="3646"/>
                        </a:cubicBezTo>
                        <a:cubicBezTo>
                          <a:pt x="7312" y="4201"/>
                          <a:pt x="7312" y="4478"/>
                          <a:pt x="6480" y="4478"/>
                        </a:cubicBezTo>
                        <a:cubicBezTo>
                          <a:pt x="5926" y="4478"/>
                          <a:pt x="5648" y="3646"/>
                          <a:pt x="4817" y="3924"/>
                        </a:cubicBezTo>
                        <a:cubicBezTo>
                          <a:pt x="4262" y="3924"/>
                          <a:pt x="3985" y="3924"/>
                          <a:pt x="3985" y="3924"/>
                        </a:cubicBezTo>
                        <a:cubicBezTo>
                          <a:pt x="3985" y="3924"/>
                          <a:pt x="3985" y="3369"/>
                          <a:pt x="3708" y="3924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779" name="Freeform 3778">
                    <a:extLst>
                      <a:ext uri="{FF2B5EF4-FFF2-40B4-BE49-F238E27FC236}">
                        <a16:creationId xmlns:a16="http://schemas.microsoft.com/office/drawing/2014/main" id="{BBE6C9BD-21B8-1E57-5D94-F51B60542D94}"/>
                      </a:ext>
                    </a:extLst>
                  </p:cNvPr>
                  <p:cNvSpPr/>
                  <p:nvPr/>
                </p:nvSpPr>
                <p:spPr>
                  <a:xfrm>
                    <a:off x="6958476" y="4454074"/>
                    <a:ext cx="554" cy="1108"/>
                  </a:xfrm>
                  <a:custGeom>
                    <a:avLst/>
                    <a:gdLst>
                      <a:gd name="connsiteX0" fmla="*/ 554 w 554"/>
                      <a:gd name="connsiteY0" fmla="*/ 554 h 1108"/>
                      <a:gd name="connsiteX1" fmla="*/ 277 w 554"/>
                      <a:gd name="connsiteY1" fmla="*/ 1109 h 1108"/>
                      <a:gd name="connsiteX2" fmla="*/ 0 w 554"/>
                      <a:gd name="connsiteY2" fmla="*/ 554 h 1108"/>
                      <a:gd name="connsiteX3" fmla="*/ 277 w 554"/>
                      <a:gd name="connsiteY3" fmla="*/ 0 h 1108"/>
                      <a:gd name="connsiteX4" fmla="*/ 554 w 554"/>
                      <a:gd name="connsiteY4" fmla="*/ 554 h 11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4" h="1108">
                        <a:moveTo>
                          <a:pt x="554" y="554"/>
                        </a:moveTo>
                        <a:cubicBezTo>
                          <a:pt x="554" y="554"/>
                          <a:pt x="554" y="1109"/>
                          <a:pt x="277" y="1109"/>
                        </a:cubicBezTo>
                        <a:cubicBezTo>
                          <a:pt x="0" y="1109"/>
                          <a:pt x="0" y="1109"/>
                          <a:pt x="0" y="554"/>
                        </a:cubicBezTo>
                        <a:cubicBezTo>
                          <a:pt x="0" y="0"/>
                          <a:pt x="0" y="0"/>
                          <a:pt x="277" y="0"/>
                        </a:cubicBezTo>
                        <a:cubicBezTo>
                          <a:pt x="554" y="0"/>
                          <a:pt x="554" y="0"/>
                          <a:pt x="554" y="554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780" name="Freeform 3779">
                    <a:extLst>
                      <a:ext uri="{FF2B5EF4-FFF2-40B4-BE49-F238E27FC236}">
                        <a16:creationId xmlns:a16="http://schemas.microsoft.com/office/drawing/2014/main" id="{E81A6D50-4A07-D227-19CD-446A703B25EC}"/>
                      </a:ext>
                    </a:extLst>
                  </p:cNvPr>
                  <p:cNvSpPr/>
                  <p:nvPr/>
                </p:nvSpPr>
                <p:spPr>
                  <a:xfrm>
                    <a:off x="6956535" y="4454351"/>
                    <a:ext cx="1108" cy="554"/>
                  </a:xfrm>
                  <a:custGeom>
                    <a:avLst/>
                    <a:gdLst>
                      <a:gd name="connsiteX0" fmla="*/ 1109 w 1108"/>
                      <a:gd name="connsiteY0" fmla="*/ 277 h 554"/>
                      <a:gd name="connsiteX1" fmla="*/ 555 w 1108"/>
                      <a:gd name="connsiteY1" fmla="*/ 554 h 554"/>
                      <a:gd name="connsiteX2" fmla="*/ 0 w 1108"/>
                      <a:gd name="connsiteY2" fmla="*/ 277 h 554"/>
                      <a:gd name="connsiteX3" fmla="*/ 555 w 1108"/>
                      <a:gd name="connsiteY3" fmla="*/ 0 h 554"/>
                      <a:gd name="connsiteX4" fmla="*/ 1109 w 1108"/>
                      <a:gd name="connsiteY4" fmla="*/ 277 h 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08" h="554">
                        <a:moveTo>
                          <a:pt x="1109" y="277"/>
                        </a:moveTo>
                        <a:cubicBezTo>
                          <a:pt x="1109" y="430"/>
                          <a:pt x="861" y="554"/>
                          <a:pt x="555" y="554"/>
                        </a:cubicBezTo>
                        <a:cubicBezTo>
                          <a:pt x="249" y="554"/>
                          <a:pt x="0" y="430"/>
                          <a:pt x="0" y="277"/>
                        </a:cubicBezTo>
                        <a:cubicBezTo>
                          <a:pt x="0" y="124"/>
                          <a:pt x="249" y="0"/>
                          <a:pt x="555" y="0"/>
                        </a:cubicBezTo>
                        <a:cubicBezTo>
                          <a:pt x="861" y="0"/>
                          <a:pt x="1109" y="124"/>
                          <a:pt x="1109" y="277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781" name="Freeform 3780">
                    <a:extLst>
                      <a:ext uri="{FF2B5EF4-FFF2-40B4-BE49-F238E27FC236}">
                        <a16:creationId xmlns:a16="http://schemas.microsoft.com/office/drawing/2014/main" id="{0D3CBCDB-161D-3D93-D61B-EB09A3B602CF}"/>
                      </a:ext>
                    </a:extLst>
                  </p:cNvPr>
                  <p:cNvSpPr/>
                  <p:nvPr/>
                </p:nvSpPr>
                <p:spPr>
                  <a:xfrm>
                    <a:off x="6973342" y="4444266"/>
                    <a:ext cx="9989" cy="9808"/>
                  </a:xfrm>
                  <a:custGeom>
                    <a:avLst/>
                    <a:gdLst>
                      <a:gd name="connsiteX0" fmla="*/ 8699 w 9989"/>
                      <a:gd name="connsiteY0" fmla="*/ 9254 h 9808"/>
                      <a:gd name="connsiteX1" fmla="*/ 8144 w 9989"/>
                      <a:gd name="connsiteY1" fmla="*/ 8146 h 9808"/>
                      <a:gd name="connsiteX2" fmla="*/ 5649 w 9989"/>
                      <a:gd name="connsiteY2" fmla="*/ 6206 h 9808"/>
                      <a:gd name="connsiteX3" fmla="*/ 3708 w 9989"/>
                      <a:gd name="connsiteY3" fmla="*/ 5097 h 9808"/>
                      <a:gd name="connsiteX4" fmla="*/ 936 w 9989"/>
                      <a:gd name="connsiteY4" fmla="*/ 3989 h 9808"/>
                      <a:gd name="connsiteX5" fmla="*/ 104 w 9989"/>
                      <a:gd name="connsiteY5" fmla="*/ 3157 h 9808"/>
                      <a:gd name="connsiteX6" fmla="*/ 2322 w 9989"/>
                      <a:gd name="connsiteY6" fmla="*/ 3711 h 9808"/>
                      <a:gd name="connsiteX7" fmla="*/ 4817 w 9989"/>
                      <a:gd name="connsiteY7" fmla="*/ 3711 h 9808"/>
                      <a:gd name="connsiteX8" fmla="*/ 6481 w 9989"/>
                      <a:gd name="connsiteY8" fmla="*/ 2049 h 9808"/>
                      <a:gd name="connsiteX9" fmla="*/ 6481 w 9989"/>
                      <a:gd name="connsiteY9" fmla="*/ 1218 h 9808"/>
                      <a:gd name="connsiteX10" fmla="*/ 7312 w 9989"/>
                      <a:gd name="connsiteY10" fmla="*/ 386 h 9808"/>
                      <a:gd name="connsiteX11" fmla="*/ 8699 w 9989"/>
                      <a:gd name="connsiteY11" fmla="*/ 663 h 9808"/>
                      <a:gd name="connsiteX12" fmla="*/ 8699 w 9989"/>
                      <a:gd name="connsiteY12" fmla="*/ 2049 h 9808"/>
                      <a:gd name="connsiteX13" fmla="*/ 9253 w 9989"/>
                      <a:gd name="connsiteY13" fmla="*/ 3711 h 9808"/>
                      <a:gd name="connsiteX14" fmla="*/ 9807 w 9989"/>
                      <a:gd name="connsiteY14" fmla="*/ 6206 h 9808"/>
                      <a:gd name="connsiteX15" fmla="*/ 9807 w 9989"/>
                      <a:gd name="connsiteY15" fmla="*/ 7314 h 9808"/>
                      <a:gd name="connsiteX16" fmla="*/ 9530 w 9989"/>
                      <a:gd name="connsiteY16" fmla="*/ 9808 h 9808"/>
                      <a:gd name="connsiteX17" fmla="*/ 8699 w 9989"/>
                      <a:gd name="connsiteY17" fmla="*/ 9531 h 98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989" h="9808">
                        <a:moveTo>
                          <a:pt x="8699" y="9254"/>
                        </a:moveTo>
                        <a:cubicBezTo>
                          <a:pt x="8699" y="9254"/>
                          <a:pt x="8699" y="8700"/>
                          <a:pt x="8144" y="8146"/>
                        </a:cubicBezTo>
                        <a:cubicBezTo>
                          <a:pt x="7589" y="7591"/>
                          <a:pt x="6203" y="6760"/>
                          <a:pt x="5649" y="6206"/>
                        </a:cubicBezTo>
                        <a:cubicBezTo>
                          <a:pt x="5094" y="5651"/>
                          <a:pt x="5094" y="5097"/>
                          <a:pt x="3708" y="5097"/>
                        </a:cubicBezTo>
                        <a:cubicBezTo>
                          <a:pt x="2045" y="5097"/>
                          <a:pt x="1768" y="3989"/>
                          <a:pt x="936" y="3989"/>
                        </a:cubicBezTo>
                        <a:cubicBezTo>
                          <a:pt x="104" y="3989"/>
                          <a:pt x="-173" y="3434"/>
                          <a:pt x="104" y="3157"/>
                        </a:cubicBezTo>
                        <a:cubicBezTo>
                          <a:pt x="382" y="2880"/>
                          <a:pt x="1490" y="3711"/>
                          <a:pt x="2322" y="3711"/>
                        </a:cubicBezTo>
                        <a:cubicBezTo>
                          <a:pt x="3154" y="3711"/>
                          <a:pt x="3708" y="3989"/>
                          <a:pt x="4817" y="3711"/>
                        </a:cubicBezTo>
                        <a:cubicBezTo>
                          <a:pt x="5926" y="3157"/>
                          <a:pt x="6481" y="2326"/>
                          <a:pt x="6481" y="2049"/>
                        </a:cubicBezTo>
                        <a:cubicBezTo>
                          <a:pt x="6481" y="1772"/>
                          <a:pt x="6757" y="2049"/>
                          <a:pt x="6481" y="1218"/>
                        </a:cubicBezTo>
                        <a:cubicBezTo>
                          <a:pt x="6203" y="386"/>
                          <a:pt x="7035" y="663"/>
                          <a:pt x="7312" y="386"/>
                        </a:cubicBezTo>
                        <a:cubicBezTo>
                          <a:pt x="7312" y="109"/>
                          <a:pt x="8699" y="-445"/>
                          <a:pt x="8699" y="663"/>
                        </a:cubicBezTo>
                        <a:cubicBezTo>
                          <a:pt x="8699" y="1772"/>
                          <a:pt x="8699" y="1218"/>
                          <a:pt x="8699" y="2049"/>
                        </a:cubicBezTo>
                        <a:cubicBezTo>
                          <a:pt x="9253" y="2603"/>
                          <a:pt x="8699" y="2880"/>
                          <a:pt x="9253" y="3711"/>
                        </a:cubicBezTo>
                        <a:cubicBezTo>
                          <a:pt x="9530" y="4543"/>
                          <a:pt x="10085" y="5928"/>
                          <a:pt x="9807" y="6206"/>
                        </a:cubicBezTo>
                        <a:cubicBezTo>
                          <a:pt x="9807" y="6206"/>
                          <a:pt x="9530" y="6760"/>
                          <a:pt x="9807" y="7314"/>
                        </a:cubicBezTo>
                        <a:cubicBezTo>
                          <a:pt x="10085" y="7868"/>
                          <a:pt x="10085" y="9808"/>
                          <a:pt x="9530" y="9808"/>
                        </a:cubicBezTo>
                        <a:cubicBezTo>
                          <a:pt x="8975" y="9808"/>
                          <a:pt x="8699" y="9808"/>
                          <a:pt x="8699" y="9531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782" name="Freeform 3781">
                    <a:extLst>
                      <a:ext uri="{FF2B5EF4-FFF2-40B4-BE49-F238E27FC236}">
                        <a16:creationId xmlns:a16="http://schemas.microsoft.com/office/drawing/2014/main" id="{EEE2EF88-59CD-FE03-70BC-753D8D8FA2A9}"/>
                      </a:ext>
                    </a:extLst>
                  </p:cNvPr>
                  <p:cNvSpPr/>
                  <p:nvPr/>
                </p:nvSpPr>
                <p:spPr>
                  <a:xfrm>
                    <a:off x="6998952" y="4463175"/>
                    <a:ext cx="5865" cy="10266"/>
                  </a:xfrm>
                  <a:custGeom>
                    <a:avLst/>
                    <a:gdLst>
                      <a:gd name="connsiteX0" fmla="*/ 3882 w 5865"/>
                      <a:gd name="connsiteY0" fmla="*/ 9743 h 10266"/>
                      <a:gd name="connsiteX1" fmla="*/ 3327 w 5865"/>
                      <a:gd name="connsiteY1" fmla="*/ 9743 h 10266"/>
                      <a:gd name="connsiteX2" fmla="*/ 2496 w 5865"/>
                      <a:gd name="connsiteY2" fmla="*/ 9743 h 10266"/>
                      <a:gd name="connsiteX3" fmla="*/ 1941 w 5865"/>
                      <a:gd name="connsiteY3" fmla="*/ 9466 h 10266"/>
                      <a:gd name="connsiteX4" fmla="*/ 1664 w 5865"/>
                      <a:gd name="connsiteY4" fmla="*/ 9466 h 10266"/>
                      <a:gd name="connsiteX5" fmla="*/ 1386 w 5865"/>
                      <a:gd name="connsiteY5" fmla="*/ 8634 h 10266"/>
                      <a:gd name="connsiteX6" fmla="*/ 1386 w 5865"/>
                      <a:gd name="connsiteY6" fmla="*/ 7526 h 10266"/>
                      <a:gd name="connsiteX7" fmla="*/ 832 w 5865"/>
                      <a:gd name="connsiteY7" fmla="*/ 6417 h 10266"/>
                      <a:gd name="connsiteX8" fmla="*/ 2496 w 5865"/>
                      <a:gd name="connsiteY8" fmla="*/ 7526 h 10266"/>
                      <a:gd name="connsiteX9" fmla="*/ 2496 w 5865"/>
                      <a:gd name="connsiteY9" fmla="*/ 6417 h 10266"/>
                      <a:gd name="connsiteX10" fmla="*/ 1664 w 5865"/>
                      <a:gd name="connsiteY10" fmla="*/ 5032 h 10266"/>
                      <a:gd name="connsiteX11" fmla="*/ 1386 w 5865"/>
                      <a:gd name="connsiteY11" fmla="*/ 3092 h 10266"/>
                      <a:gd name="connsiteX12" fmla="*/ 0 w 5865"/>
                      <a:gd name="connsiteY12" fmla="*/ 1706 h 10266"/>
                      <a:gd name="connsiteX13" fmla="*/ 1386 w 5865"/>
                      <a:gd name="connsiteY13" fmla="*/ 43 h 10266"/>
                      <a:gd name="connsiteX14" fmla="*/ 2772 w 5865"/>
                      <a:gd name="connsiteY14" fmla="*/ 1152 h 10266"/>
                      <a:gd name="connsiteX15" fmla="*/ 3050 w 5865"/>
                      <a:gd name="connsiteY15" fmla="*/ 1706 h 10266"/>
                      <a:gd name="connsiteX16" fmla="*/ 4159 w 5865"/>
                      <a:gd name="connsiteY16" fmla="*/ 1706 h 10266"/>
                      <a:gd name="connsiteX17" fmla="*/ 5822 w 5865"/>
                      <a:gd name="connsiteY17" fmla="*/ 3923 h 10266"/>
                      <a:gd name="connsiteX18" fmla="*/ 4713 w 5865"/>
                      <a:gd name="connsiteY18" fmla="*/ 5586 h 10266"/>
                      <a:gd name="connsiteX19" fmla="*/ 5268 w 5865"/>
                      <a:gd name="connsiteY19" fmla="*/ 6971 h 10266"/>
                      <a:gd name="connsiteX20" fmla="*/ 4713 w 5865"/>
                      <a:gd name="connsiteY20" fmla="*/ 7249 h 10266"/>
                      <a:gd name="connsiteX21" fmla="*/ 4713 w 5865"/>
                      <a:gd name="connsiteY21" fmla="*/ 7803 h 10266"/>
                      <a:gd name="connsiteX22" fmla="*/ 4159 w 5865"/>
                      <a:gd name="connsiteY22" fmla="*/ 9189 h 10266"/>
                      <a:gd name="connsiteX23" fmla="*/ 4990 w 5865"/>
                      <a:gd name="connsiteY23" fmla="*/ 10020 h 10266"/>
                      <a:gd name="connsiteX24" fmla="*/ 3882 w 5865"/>
                      <a:gd name="connsiteY24" fmla="*/ 10020 h 102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</a:cxnLst>
                    <a:rect l="l" t="t" r="r" b="b"/>
                    <a:pathLst>
                      <a:path w="5865" h="10266">
                        <a:moveTo>
                          <a:pt x="3882" y="9743"/>
                        </a:moveTo>
                        <a:cubicBezTo>
                          <a:pt x="3882" y="9743"/>
                          <a:pt x="3604" y="9189"/>
                          <a:pt x="3327" y="9743"/>
                        </a:cubicBezTo>
                        <a:cubicBezTo>
                          <a:pt x="3327" y="10020"/>
                          <a:pt x="2772" y="10297"/>
                          <a:pt x="2496" y="9743"/>
                        </a:cubicBezTo>
                        <a:cubicBezTo>
                          <a:pt x="2218" y="9466"/>
                          <a:pt x="1941" y="8911"/>
                          <a:pt x="1941" y="9466"/>
                        </a:cubicBezTo>
                        <a:cubicBezTo>
                          <a:pt x="1941" y="10020"/>
                          <a:pt x="1941" y="10297"/>
                          <a:pt x="1664" y="9466"/>
                        </a:cubicBezTo>
                        <a:cubicBezTo>
                          <a:pt x="1664" y="8911"/>
                          <a:pt x="1664" y="8634"/>
                          <a:pt x="1386" y="8634"/>
                        </a:cubicBezTo>
                        <a:cubicBezTo>
                          <a:pt x="1109" y="8634"/>
                          <a:pt x="1386" y="8080"/>
                          <a:pt x="1386" y="7526"/>
                        </a:cubicBezTo>
                        <a:cubicBezTo>
                          <a:pt x="1386" y="6971"/>
                          <a:pt x="554" y="6694"/>
                          <a:pt x="832" y="6417"/>
                        </a:cubicBezTo>
                        <a:cubicBezTo>
                          <a:pt x="832" y="5863"/>
                          <a:pt x="1941" y="7526"/>
                          <a:pt x="2496" y="7526"/>
                        </a:cubicBezTo>
                        <a:cubicBezTo>
                          <a:pt x="3050" y="7526"/>
                          <a:pt x="3327" y="6694"/>
                          <a:pt x="2496" y="6417"/>
                        </a:cubicBezTo>
                        <a:cubicBezTo>
                          <a:pt x="1941" y="6140"/>
                          <a:pt x="1109" y="5863"/>
                          <a:pt x="1664" y="5032"/>
                        </a:cubicBezTo>
                        <a:cubicBezTo>
                          <a:pt x="1941" y="4200"/>
                          <a:pt x="2218" y="3369"/>
                          <a:pt x="1386" y="3092"/>
                        </a:cubicBezTo>
                        <a:cubicBezTo>
                          <a:pt x="554" y="2815"/>
                          <a:pt x="0" y="2538"/>
                          <a:pt x="0" y="1706"/>
                        </a:cubicBezTo>
                        <a:cubicBezTo>
                          <a:pt x="0" y="875"/>
                          <a:pt x="1109" y="-234"/>
                          <a:pt x="1386" y="43"/>
                        </a:cubicBezTo>
                        <a:cubicBezTo>
                          <a:pt x="1664" y="321"/>
                          <a:pt x="2772" y="875"/>
                          <a:pt x="2772" y="1152"/>
                        </a:cubicBezTo>
                        <a:cubicBezTo>
                          <a:pt x="2772" y="1429"/>
                          <a:pt x="2772" y="1983"/>
                          <a:pt x="3050" y="1706"/>
                        </a:cubicBezTo>
                        <a:cubicBezTo>
                          <a:pt x="3327" y="1429"/>
                          <a:pt x="3050" y="1152"/>
                          <a:pt x="4159" y="1706"/>
                        </a:cubicBezTo>
                        <a:cubicBezTo>
                          <a:pt x="4990" y="2260"/>
                          <a:pt x="6099" y="3369"/>
                          <a:pt x="5822" y="3923"/>
                        </a:cubicBezTo>
                        <a:cubicBezTo>
                          <a:pt x="5268" y="4478"/>
                          <a:pt x="4436" y="5032"/>
                          <a:pt x="4713" y="5586"/>
                        </a:cubicBezTo>
                        <a:cubicBezTo>
                          <a:pt x="4990" y="6140"/>
                          <a:pt x="6099" y="6694"/>
                          <a:pt x="5268" y="6971"/>
                        </a:cubicBezTo>
                        <a:cubicBezTo>
                          <a:pt x="4436" y="7249"/>
                          <a:pt x="4159" y="6971"/>
                          <a:pt x="4713" y="7249"/>
                        </a:cubicBezTo>
                        <a:cubicBezTo>
                          <a:pt x="5268" y="7249"/>
                          <a:pt x="5545" y="7803"/>
                          <a:pt x="4713" y="7803"/>
                        </a:cubicBezTo>
                        <a:cubicBezTo>
                          <a:pt x="3882" y="7803"/>
                          <a:pt x="3882" y="8634"/>
                          <a:pt x="4159" y="9189"/>
                        </a:cubicBezTo>
                        <a:cubicBezTo>
                          <a:pt x="4436" y="9743"/>
                          <a:pt x="5268" y="9743"/>
                          <a:pt x="4990" y="10020"/>
                        </a:cubicBezTo>
                        <a:cubicBezTo>
                          <a:pt x="4713" y="10020"/>
                          <a:pt x="4159" y="10574"/>
                          <a:pt x="3882" y="10020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783" name="Freeform 3782">
                    <a:extLst>
                      <a:ext uri="{FF2B5EF4-FFF2-40B4-BE49-F238E27FC236}">
                        <a16:creationId xmlns:a16="http://schemas.microsoft.com/office/drawing/2014/main" id="{DD8685A8-87C0-F73D-77FC-B30AC97E1E84}"/>
                      </a:ext>
                    </a:extLst>
                  </p:cNvPr>
                  <p:cNvSpPr/>
                  <p:nvPr/>
                </p:nvSpPr>
                <p:spPr>
                  <a:xfrm>
                    <a:off x="7005675" y="4465604"/>
                    <a:ext cx="1162" cy="2048"/>
                  </a:xfrm>
                  <a:custGeom>
                    <a:avLst/>
                    <a:gdLst>
                      <a:gd name="connsiteX0" fmla="*/ 485 w 1162"/>
                      <a:gd name="connsiteY0" fmla="*/ 1217 h 2048"/>
                      <a:gd name="connsiteX1" fmla="*/ 208 w 1162"/>
                      <a:gd name="connsiteY1" fmla="*/ 2049 h 2048"/>
                      <a:gd name="connsiteX2" fmla="*/ 208 w 1162"/>
                      <a:gd name="connsiteY2" fmla="*/ 663 h 2048"/>
                      <a:gd name="connsiteX3" fmla="*/ 1039 w 1162"/>
                      <a:gd name="connsiteY3" fmla="*/ 109 h 2048"/>
                      <a:gd name="connsiteX4" fmla="*/ 1039 w 1162"/>
                      <a:gd name="connsiteY4" fmla="*/ 1217 h 20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2" h="2048">
                        <a:moveTo>
                          <a:pt x="485" y="1217"/>
                        </a:moveTo>
                        <a:cubicBezTo>
                          <a:pt x="485" y="1217"/>
                          <a:pt x="485" y="2049"/>
                          <a:pt x="208" y="2049"/>
                        </a:cubicBezTo>
                        <a:cubicBezTo>
                          <a:pt x="-69" y="2049"/>
                          <a:pt x="-69" y="1217"/>
                          <a:pt x="208" y="663"/>
                        </a:cubicBezTo>
                        <a:cubicBezTo>
                          <a:pt x="208" y="109"/>
                          <a:pt x="762" y="-168"/>
                          <a:pt x="1039" y="109"/>
                        </a:cubicBezTo>
                        <a:cubicBezTo>
                          <a:pt x="1317" y="109"/>
                          <a:pt x="1039" y="663"/>
                          <a:pt x="1039" y="1217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3751" name="Graphic 248">
                  <a:extLst>
                    <a:ext uri="{FF2B5EF4-FFF2-40B4-BE49-F238E27FC236}">
                      <a16:creationId xmlns:a16="http://schemas.microsoft.com/office/drawing/2014/main" id="{389CA84B-1181-CCED-1ADE-5E5C70B5D478}"/>
                    </a:ext>
                  </a:extLst>
                </p:cNvPr>
                <p:cNvGrpSpPr/>
                <p:nvPr/>
              </p:nvGrpSpPr>
              <p:grpSpPr>
                <a:xfrm>
                  <a:off x="7029725" y="4233208"/>
                  <a:ext cx="285551" cy="173478"/>
                  <a:chOff x="7029725" y="4233208"/>
                  <a:chExt cx="285551" cy="173478"/>
                </a:xfrm>
                <a:grpFill/>
              </p:grpSpPr>
              <p:grpSp>
                <p:nvGrpSpPr>
                  <p:cNvPr id="3753" name="Graphic 248">
                    <a:extLst>
                      <a:ext uri="{FF2B5EF4-FFF2-40B4-BE49-F238E27FC236}">
                        <a16:creationId xmlns:a16="http://schemas.microsoft.com/office/drawing/2014/main" id="{B93F704B-30B9-D846-DF3D-AB3F46C6E89A}"/>
                      </a:ext>
                    </a:extLst>
                  </p:cNvPr>
                  <p:cNvGrpSpPr/>
                  <p:nvPr/>
                </p:nvGrpSpPr>
                <p:grpSpPr>
                  <a:xfrm>
                    <a:off x="7029725" y="4233208"/>
                    <a:ext cx="285551" cy="173478"/>
                    <a:chOff x="7029725" y="4233208"/>
                    <a:chExt cx="285551" cy="173478"/>
                  </a:xfrm>
                  <a:grpFill/>
                </p:grpSpPr>
                <p:sp>
                  <p:nvSpPr>
                    <p:cNvPr id="3767" name="Freeform 3766">
                      <a:extLst>
                        <a:ext uri="{FF2B5EF4-FFF2-40B4-BE49-F238E27FC236}">
                          <a16:creationId xmlns:a16="http://schemas.microsoft.com/office/drawing/2014/main" id="{4953660C-10D0-F864-4F1F-0ABAA3027F6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306959" y="4400035"/>
                      <a:ext cx="8317" cy="6650"/>
                    </a:xfrm>
                    <a:custGeom>
                      <a:avLst/>
                      <a:gdLst>
                        <a:gd name="connsiteX0" fmla="*/ 8317 w 8317"/>
                        <a:gd name="connsiteY0" fmla="*/ 3325 h 6650"/>
                        <a:gd name="connsiteX1" fmla="*/ 4159 w 8317"/>
                        <a:gd name="connsiteY1" fmla="*/ 6651 h 6650"/>
                        <a:gd name="connsiteX2" fmla="*/ 0 w 8317"/>
                        <a:gd name="connsiteY2" fmla="*/ 3325 h 6650"/>
                        <a:gd name="connsiteX3" fmla="*/ 4159 w 8317"/>
                        <a:gd name="connsiteY3" fmla="*/ 0 h 6650"/>
                        <a:gd name="connsiteX4" fmla="*/ 8317 w 8317"/>
                        <a:gd name="connsiteY4" fmla="*/ 3325 h 66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8317" h="6650">
                          <a:moveTo>
                            <a:pt x="8317" y="3325"/>
                          </a:moveTo>
                          <a:cubicBezTo>
                            <a:pt x="8317" y="4988"/>
                            <a:pt x="6377" y="6651"/>
                            <a:pt x="4159" y="6651"/>
                          </a:cubicBezTo>
                          <a:cubicBezTo>
                            <a:pt x="1941" y="6651"/>
                            <a:pt x="0" y="5265"/>
                            <a:pt x="0" y="3325"/>
                          </a:cubicBezTo>
                          <a:cubicBezTo>
                            <a:pt x="0" y="1386"/>
                            <a:pt x="1941" y="0"/>
                            <a:pt x="4159" y="0"/>
                          </a:cubicBezTo>
                          <a:cubicBezTo>
                            <a:pt x="6377" y="0"/>
                            <a:pt x="8317" y="1386"/>
                            <a:pt x="8317" y="3325"/>
                          </a:cubicBez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768" name="Freeform 3767">
                      <a:extLst>
                        <a:ext uri="{FF2B5EF4-FFF2-40B4-BE49-F238E27FC236}">
                          <a16:creationId xmlns:a16="http://schemas.microsoft.com/office/drawing/2014/main" id="{7880C5BC-07D2-76B0-8D26-0C31D870A93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98642" y="4310248"/>
                      <a:ext cx="6653" cy="7759"/>
                    </a:xfrm>
                    <a:custGeom>
                      <a:avLst/>
                      <a:gdLst>
                        <a:gd name="connsiteX0" fmla="*/ 6653 w 6653"/>
                        <a:gd name="connsiteY0" fmla="*/ 3880 h 7759"/>
                        <a:gd name="connsiteX1" fmla="*/ 3327 w 6653"/>
                        <a:gd name="connsiteY1" fmla="*/ 7760 h 7759"/>
                        <a:gd name="connsiteX2" fmla="*/ 0 w 6653"/>
                        <a:gd name="connsiteY2" fmla="*/ 3880 h 7759"/>
                        <a:gd name="connsiteX3" fmla="*/ 3327 w 6653"/>
                        <a:gd name="connsiteY3" fmla="*/ 0 h 7759"/>
                        <a:gd name="connsiteX4" fmla="*/ 6653 w 6653"/>
                        <a:gd name="connsiteY4" fmla="*/ 3880 h 775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6653" h="7759">
                          <a:moveTo>
                            <a:pt x="6653" y="3880"/>
                          </a:moveTo>
                          <a:cubicBezTo>
                            <a:pt x="6653" y="6097"/>
                            <a:pt x="5267" y="7760"/>
                            <a:pt x="3327" y="7760"/>
                          </a:cubicBezTo>
                          <a:cubicBezTo>
                            <a:pt x="1386" y="7760"/>
                            <a:pt x="0" y="6097"/>
                            <a:pt x="0" y="3880"/>
                          </a:cubicBezTo>
                          <a:cubicBezTo>
                            <a:pt x="0" y="1663"/>
                            <a:pt x="1386" y="0"/>
                            <a:pt x="3327" y="0"/>
                          </a:cubicBezTo>
                          <a:cubicBezTo>
                            <a:pt x="5267" y="0"/>
                            <a:pt x="6653" y="1663"/>
                            <a:pt x="6653" y="3880"/>
                          </a:cubicBez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769" name="Freeform 3768">
                      <a:extLst>
                        <a:ext uri="{FF2B5EF4-FFF2-40B4-BE49-F238E27FC236}">
                          <a16:creationId xmlns:a16="http://schemas.microsoft.com/office/drawing/2014/main" id="{AE622ADA-CCA8-901E-4B6E-5AC2AEC5B93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72305" y="4275330"/>
                      <a:ext cx="7207" cy="5542"/>
                    </a:xfrm>
                    <a:custGeom>
                      <a:avLst/>
                      <a:gdLst>
                        <a:gd name="connsiteX0" fmla="*/ 7208 w 7207"/>
                        <a:gd name="connsiteY0" fmla="*/ 2771 h 5542"/>
                        <a:gd name="connsiteX1" fmla="*/ 3604 w 7207"/>
                        <a:gd name="connsiteY1" fmla="*/ 5542 h 5542"/>
                        <a:gd name="connsiteX2" fmla="*/ 0 w 7207"/>
                        <a:gd name="connsiteY2" fmla="*/ 2771 h 5542"/>
                        <a:gd name="connsiteX3" fmla="*/ 3604 w 7207"/>
                        <a:gd name="connsiteY3" fmla="*/ 0 h 5542"/>
                        <a:gd name="connsiteX4" fmla="*/ 7208 w 7207"/>
                        <a:gd name="connsiteY4" fmla="*/ 2771 h 554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7207" h="5542">
                          <a:moveTo>
                            <a:pt x="7208" y="2771"/>
                          </a:moveTo>
                          <a:cubicBezTo>
                            <a:pt x="7208" y="4434"/>
                            <a:pt x="5545" y="5542"/>
                            <a:pt x="3604" y="5542"/>
                          </a:cubicBezTo>
                          <a:cubicBezTo>
                            <a:pt x="1663" y="5542"/>
                            <a:pt x="0" y="4157"/>
                            <a:pt x="0" y="2771"/>
                          </a:cubicBezTo>
                          <a:cubicBezTo>
                            <a:pt x="0" y="1386"/>
                            <a:pt x="1663" y="0"/>
                            <a:pt x="3604" y="0"/>
                          </a:cubicBezTo>
                          <a:cubicBezTo>
                            <a:pt x="5545" y="0"/>
                            <a:pt x="7208" y="1386"/>
                            <a:pt x="7208" y="2771"/>
                          </a:cubicBez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770" name="Freeform 3769">
                      <a:extLst>
                        <a:ext uri="{FF2B5EF4-FFF2-40B4-BE49-F238E27FC236}">
                          <a16:creationId xmlns:a16="http://schemas.microsoft.com/office/drawing/2014/main" id="{BCA165D0-DC5F-9689-54E3-F4EA3F616DC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77018" y="4241799"/>
                      <a:ext cx="5544" cy="6096"/>
                    </a:xfrm>
                    <a:custGeom>
                      <a:avLst/>
                      <a:gdLst>
                        <a:gd name="connsiteX0" fmla="*/ 5545 w 5544"/>
                        <a:gd name="connsiteY0" fmla="*/ 3048 h 6096"/>
                        <a:gd name="connsiteX1" fmla="*/ 2772 w 5544"/>
                        <a:gd name="connsiteY1" fmla="*/ 6097 h 6096"/>
                        <a:gd name="connsiteX2" fmla="*/ 0 w 5544"/>
                        <a:gd name="connsiteY2" fmla="*/ 3048 h 6096"/>
                        <a:gd name="connsiteX3" fmla="*/ 2772 w 5544"/>
                        <a:gd name="connsiteY3" fmla="*/ 0 h 6096"/>
                        <a:gd name="connsiteX4" fmla="*/ 5545 w 5544"/>
                        <a:gd name="connsiteY4" fmla="*/ 3048 h 60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5544" h="6096">
                          <a:moveTo>
                            <a:pt x="5545" y="3048"/>
                          </a:moveTo>
                          <a:cubicBezTo>
                            <a:pt x="5545" y="4711"/>
                            <a:pt x="4159" y="6097"/>
                            <a:pt x="2772" y="6097"/>
                          </a:cubicBezTo>
                          <a:cubicBezTo>
                            <a:pt x="1386" y="6097"/>
                            <a:pt x="0" y="4711"/>
                            <a:pt x="0" y="3048"/>
                          </a:cubicBezTo>
                          <a:cubicBezTo>
                            <a:pt x="0" y="1386"/>
                            <a:pt x="1386" y="0"/>
                            <a:pt x="2772" y="0"/>
                          </a:cubicBezTo>
                          <a:cubicBezTo>
                            <a:pt x="4159" y="0"/>
                            <a:pt x="5545" y="1386"/>
                            <a:pt x="5545" y="3048"/>
                          </a:cubicBez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771" name="Freeform 3770">
                      <a:extLst>
                        <a:ext uri="{FF2B5EF4-FFF2-40B4-BE49-F238E27FC236}">
                          <a16:creationId xmlns:a16="http://schemas.microsoft.com/office/drawing/2014/main" id="{05807779-5E39-F709-32BA-CED4C270762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84780" y="4233208"/>
                      <a:ext cx="4990" cy="7205"/>
                    </a:xfrm>
                    <a:custGeom>
                      <a:avLst/>
                      <a:gdLst>
                        <a:gd name="connsiteX0" fmla="*/ 4990 w 4990"/>
                        <a:gd name="connsiteY0" fmla="*/ 3603 h 7205"/>
                        <a:gd name="connsiteX1" fmla="*/ 2495 w 4990"/>
                        <a:gd name="connsiteY1" fmla="*/ 7205 h 7205"/>
                        <a:gd name="connsiteX2" fmla="*/ 0 w 4990"/>
                        <a:gd name="connsiteY2" fmla="*/ 3603 h 7205"/>
                        <a:gd name="connsiteX3" fmla="*/ 2495 w 4990"/>
                        <a:gd name="connsiteY3" fmla="*/ 0 h 7205"/>
                        <a:gd name="connsiteX4" fmla="*/ 4990 w 4990"/>
                        <a:gd name="connsiteY4" fmla="*/ 3603 h 720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4990" h="7205">
                          <a:moveTo>
                            <a:pt x="4990" y="3603"/>
                          </a:moveTo>
                          <a:cubicBezTo>
                            <a:pt x="4990" y="5542"/>
                            <a:pt x="3881" y="7205"/>
                            <a:pt x="2495" y="7205"/>
                          </a:cubicBezTo>
                          <a:cubicBezTo>
                            <a:pt x="1109" y="7205"/>
                            <a:pt x="0" y="5542"/>
                            <a:pt x="0" y="3603"/>
                          </a:cubicBezTo>
                          <a:cubicBezTo>
                            <a:pt x="0" y="1663"/>
                            <a:pt x="1109" y="0"/>
                            <a:pt x="2495" y="0"/>
                          </a:cubicBezTo>
                          <a:cubicBezTo>
                            <a:pt x="3881" y="0"/>
                            <a:pt x="4990" y="1663"/>
                            <a:pt x="4990" y="3603"/>
                          </a:cubicBez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772" name="Freeform 3771">
                      <a:extLst>
                        <a:ext uri="{FF2B5EF4-FFF2-40B4-BE49-F238E27FC236}">
                          <a16:creationId xmlns:a16="http://schemas.microsoft.com/office/drawing/2014/main" id="{0D682C7A-F329-97A5-D2D5-F7CFB5DC17D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02442" y="4308030"/>
                      <a:ext cx="5544" cy="5819"/>
                    </a:xfrm>
                    <a:custGeom>
                      <a:avLst/>
                      <a:gdLst>
                        <a:gd name="connsiteX0" fmla="*/ 5545 w 5544"/>
                        <a:gd name="connsiteY0" fmla="*/ 3049 h 5819"/>
                        <a:gd name="connsiteX1" fmla="*/ 2772 w 5544"/>
                        <a:gd name="connsiteY1" fmla="*/ 5820 h 5819"/>
                        <a:gd name="connsiteX2" fmla="*/ 0 w 5544"/>
                        <a:gd name="connsiteY2" fmla="*/ 3049 h 5819"/>
                        <a:gd name="connsiteX3" fmla="*/ 2772 w 5544"/>
                        <a:gd name="connsiteY3" fmla="*/ 0 h 5819"/>
                        <a:gd name="connsiteX4" fmla="*/ 5545 w 5544"/>
                        <a:gd name="connsiteY4" fmla="*/ 3049 h 581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5544" h="5819">
                          <a:moveTo>
                            <a:pt x="5545" y="3049"/>
                          </a:moveTo>
                          <a:cubicBezTo>
                            <a:pt x="5545" y="4711"/>
                            <a:pt x="4159" y="5820"/>
                            <a:pt x="2772" y="5820"/>
                          </a:cubicBezTo>
                          <a:cubicBezTo>
                            <a:pt x="1386" y="5820"/>
                            <a:pt x="0" y="4434"/>
                            <a:pt x="0" y="3049"/>
                          </a:cubicBezTo>
                          <a:cubicBezTo>
                            <a:pt x="0" y="1663"/>
                            <a:pt x="1386" y="0"/>
                            <a:pt x="2772" y="0"/>
                          </a:cubicBezTo>
                          <a:cubicBezTo>
                            <a:pt x="4159" y="0"/>
                            <a:pt x="5545" y="1386"/>
                            <a:pt x="5545" y="3049"/>
                          </a:cubicBez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773" name="Freeform 3772">
                      <a:extLst>
                        <a:ext uri="{FF2B5EF4-FFF2-40B4-BE49-F238E27FC236}">
                          <a16:creationId xmlns:a16="http://schemas.microsoft.com/office/drawing/2014/main" id="{614EFE86-EA0E-6561-3A85-DED027BBF0B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159471" y="4392830"/>
                      <a:ext cx="6653" cy="5542"/>
                    </a:xfrm>
                    <a:custGeom>
                      <a:avLst/>
                      <a:gdLst>
                        <a:gd name="connsiteX0" fmla="*/ 6653 w 6653"/>
                        <a:gd name="connsiteY0" fmla="*/ 2771 h 5542"/>
                        <a:gd name="connsiteX1" fmla="*/ 3327 w 6653"/>
                        <a:gd name="connsiteY1" fmla="*/ 5542 h 5542"/>
                        <a:gd name="connsiteX2" fmla="*/ 0 w 6653"/>
                        <a:gd name="connsiteY2" fmla="*/ 2771 h 5542"/>
                        <a:gd name="connsiteX3" fmla="*/ 3327 w 6653"/>
                        <a:gd name="connsiteY3" fmla="*/ 0 h 5542"/>
                        <a:gd name="connsiteX4" fmla="*/ 6653 w 6653"/>
                        <a:gd name="connsiteY4" fmla="*/ 2771 h 554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6653" h="5542">
                          <a:moveTo>
                            <a:pt x="6653" y="2771"/>
                          </a:moveTo>
                          <a:cubicBezTo>
                            <a:pt x="6653" y="4157"/>
                            <a:pt x="5267" y="5542"/>
                            <a:pt x="3327" y="5542"/>
                          </a:cubicBezTo>
                          <a:cubicBezTo>
                            <a:pt x="1386" y="5542"/>
                            <a:pt x="0" y="4434"/>
                            <a:pt x="0" y="2771"/>
                          </a:cubicBezTo>
                          <a:cubicBezTo>
                            <a:pt x="0" y="1108"/>
                            <a:pt x="1386" y="0"/>
                            <a:pt x="3327" y="0"/>
                          </a:cubicBezTo>
                          <a:cubicBezTo>
                            <a:pt x="5267" y="0"/>
                            <a:pt x="6653" y="1108"/>
                            <a:pt x="6653" y="2771"/>
                          </a:cubicBez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774" name="Freeform 3773">
                      <a:extLst>
                        <a:ext uri="{FF2B5EF4-FFF2-40B4-BE49-F238E27FC236}">
                          <a16:creationId xmlns:a16="http://schemas.microsoft.com/office/drawing/2014/main" id="{76EDF84E-1C2E-FE06-DCD6-C3C027B14AE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156698" y="4366503"/>
                      <a:ext cx="6099" cy="7205"/>
                    </a:xfrm>
                    <a:custGeom>
                      <a:avLst/>
                      <a:gdLst>
                        <a:gd name="connsiteX0" fmla="*/ 6099 w 6099"/>
                        <a:gd name="connsiteY0" fmla="*/ 3602 h 7205"/>
                        <a:gd name="connsiteX1" fmla="*/ 3049 w 6099"/>
                        <a:gd name="connsiteY1" fmla="*/ 7205 h 7205"/>
                        <a:gd name="connsiteX2" fmla="*/ 0 w 6099"/>
                        <a:gd name="connsiteY2" fmla="*/ 3602 h 7205"/>
                        <a:gd name="connsiteX3" fmla="*/ 3049 w 6099"/>
                        <a:gd name="connsiteY3" fmla="*/ 0 h 7205"/>
                        <a:gd name="connsiteX4" fmla="*/ 6099 w 6099"/>
                        <a:gd name="connsiteY4" fmla="*/ 3602 h 720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6099" h="7205">
                          <a:moveTo>
                            <a:pt x="6099" y="3602"/>
                          </a:moveTo>
                          <a:cubicBezTo>
                            <a:pt x="6099" y="5542"/>
                            <a:pt x="4713" y="7205"/>
                            <a:pt x="3049" y="7205"/>
                          </a:cubicBezTo>
                          <a:cubicBezTo>
                            <a:pt x="1386" y="7205"/>
                            <a:pt x="0" y="5542"/>
                            <a:pt x="0" y="3602"/>
                          </a:cubicBezTo>
                          <a:cubicBezTo>
                            <a:pt x="0" y="1663"/>
                            <a:pt x="1386" y="0"/>
                            <a:pt x="3049" y="0"/>
                          </a:cubicBezTo>
                          <a:cubicBezTo>
                            <a:pt x="4713" y="0"/>
                            <a:pt x="6099" y="1663"/>
                            <a:pt x="6099" y="3602"/>
                          </a:cubicBez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775" name="Freeform 3774">
                      <a:extLst>
                        <a:ext uri="{FF2B5EF4-FFF2-40B4-BE49-F238E27FC236}">
                          <a16:creationId xmlns:a16="http://schemas.microsoft.com/office/drawing/2014/main" id="{4AA0DE17-E7D2-A970-38B4-3F4F04AFB30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029725" y="4370383"/>
                      <a:ext cx="9425" cy="6096"/>
                    </a:xfrm>
                    <a:custGeom>
                      <a:avLst/>
                      <a:gdLst>
                        <a:gd name="connsiteX0" fmla="*/ 9426 w 9425"/>
                        <a:gd name="connsiteY0" fmla="*/ 3049 h 6096"/>
                        <a:gd name="connsiteX1" fmla="*/ 4713 w 9425"/>
                        <a:gd name="connsiteY1" fmla="*/ 6097 h 6096"/>
                        <a:gd name="connsiteX2" fmla="*/ 0 w 9425"/>
                        <a:gd name="connsiteY2" fmla="*/ 3049 h 6096"/>
                        <a:gd name="connsiteX3" fmla="*/ 4713 w 9425"/>
                        <a:gd name="connsiteY3" fmla="*/ 0 h 6096"/>
                        <a:gd name="connsiteX4" fmla="*/ 9426 w 9425"/>
                        <a:gd name="connsiteY4" fmla="*/ 3049 h 60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9425" h="6096">
                          <a:moveTo>
                            <a:pt x="9426" y="3049"/>
                          </a:moveTo>
                          <a:cubicBezTo>
                            <a:pt x="9426" y="4711"/>
                            <a:pt x="7208" y="6097"/>
                            <a:pt x="4713" y="6097"/>
                          </a:cubicBezTo>
                          <a:cubicBezTo>
                            <a:pt x="2218" y="6097"/>
                            <a:pt x="0" y="4711"/>
                            <a:pt x="0" y="3049"/>
                          </a:cubicBezTo>
                          <a:cubicBezTo>
                            <a:pt x="0" y="1386"/>
                            <a:pt x="2218" y="0"/>
                            <a:pt x="4713" y="0"/>
                          </a:cubicBezTo>
                          <a:cubicBezTo>
                            <a:pt x="7208" y="0"/>
                            <a:pt x="9426" y="1386"/>
                            <a:pt x="9426" y="3049"/>
                          </a:cubicBez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776" name="Freeform 3775">
                      <a:extLst>
                        <a:ext uri="{FF2B5EF4-FFF2-40B4-BE49-F238E27FC236}">
                          <a16:creationId xmlns:a16="http://schemas.microsoft.com/office/drawing/2014/main" id="{691D6591-A380-5A2B-5461-E80FA7E8D06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064656" y="4381745"/>
                      <a:ext cx="4436" cy="3879"/>
                    </a:xfrm>
                    <a:custGeom>
                      <a:avLst/>
                      <a:gdLst>
                        <a:gd name="connsiteX0" fmla="*/ 4436 w 4436"/>
                        <a:gd name="connsiteY0" fmla="*/ 1940 h 3879"/>
                        <a:gd name="connsiteX1" fmla="*/ 2218 w 4436"/>
                        <a:gd name="connsiteY1" fmla="*/ 3879 h 3879"/>
                        <a:gd name="connsiteX2" fmla="*/ 0 w 4436"/>
                        <a:gd name="connsiteY2" fmla="*/ 1940 h 3879"/>
                        <a:gd name="connsiteX3" fmla="*/ 2218 w 4436"/>
                        <a:gd name="connsiteY3" fmla="*/ 0 h 3879"/>
                        <a:gd name="connsiteX4" fmla="*/ 4436 w 4436"/>
                        <a:gd name="connsiteY4" fmla="*/ 1940 h 387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4436" h="3879">
                          <a:moveTo>
                            <a:pt x="4436" y="1940"/>
                          </a:moveTo>
                          <a:cubicBezTo>
                            <a:pt x="4436" y="3048"/>
                            <a:pt x="3327" y="3879"/>
                            <a:pt x="2218" y="3879"/>
                          </a:cubicBezTo>
                          <a:cubicBezTo>
                            <a:pt x="1109" y="3879"/>
                            <a:pt x="0" y="3048"/>
                            <a:pt x="0" y="1940"/>
                          </a:cubicBezTo>
                          <a:cubicBezTo>
                            <a:pt x="0" y="831"/>
                            <a:pt x="1109" y="0"/>
                            <a:pt x="2218" y="0"/>
                          </a:cubicBezTo>
                          <a:cubicBezTo>
                            <a:pt x="3327" y="0"/>
                            <a:pt x="4436" y="831"/>
                            <a:pt x="4436" y="1940"/>
                          </a:cubicBez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</p:grpSp>
              <p:grpSp>
                <p:nvGrpSpPr>
                  <p:cNvPr id="3754" name="Graphic 248">
                    <a:extLst>
                      <a:ext uri="{FF2B5EF4-FFF2-40B4-BE49-F238E27FC236}">
                        <a16:creationId xmlns:a16="http://schemas.microsoft.com/office/drawing/2014/main" id="{01B0B609-9F5B-F0D8-80E7-18188B957832}"/>
                      </a:ext>
                    </a:extLst>
                  </p:cNvPr>
                  <p:cNvGrpSpPr/>
                  <p:nvPr/>
                </p:nvGrpSpPr>
                <p:grpSpPr>
                  <a:xfrm>
                    <a:off x="7212976" y="4257040"/>
                    <a:ext cx="18297" cy="25218"/>
                    <a:chOff x="7212976" y="4257040"/>
                    <a:chExt cx="18297" cy="25218"/>
                  </a:xfrm>
                  <a:grpFill/>
                </p:grpSpPr>
                <p:sp>
                  <p:nvSpPr>
                    <p:cNvPr id="3755" name="Freeform 3754">
                      <a:extLst>
                        <a:ext uri="{FF2B5EF4-FFF2-40B4-BE49-F238E27FC236}">
                          <a16:creationId xmlns:a16="http://schemas.microsoft.com/office/drawing/2014/main" id="{1BFF0CB9-D129-0872-7FEC-41AF6F6BEEA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13531" y="4257040"/>
                      <a:ext cx="17742" cy="25218"/>
                    </a:xfrm>
                    <a:custGeom>
                      <a:avLst/>
                      <a:gdLst>
                        <a:gd name="connsiteX0" fmla="*/ 17743 w 17742"/>
                        <a:gd name="connsiteY0" fmla="*/ 24387 h 25218"/>
                        <a:gd name="connsiteX1" fmla="*/ 17743 w 17742"/>
                        <a:gd name="connsiteY1" fmla="*/ 24109 h 25218"/>
                        <a:gd name="connsiteX2" fmla="*/ 17743 w 17742"/>
                        <a:gd name="connsiteY2" fmla="*/ 24109 h 25218"/>
                        <a:gd name="connsiteX3" fmla="*/ 17465 w 17742"/>
                        <a:gd name="connsiteY3" fmla="*/ 23832 h 25218"/>
                        <a:gd name="connsiteX4" fmla="*/ 17465 w 17742"/>
                        <a:gd name="connsiteY4" fmla="*/ 23832 h 25218"/>
                        <a:gd name="connsiteX5" fmla="*/ 17743 w 17742"/>
                        <a:gd name="connsiteY5" fmla="*/ 23555 h 25218"/>
                        <a:gd name="connsiteX6" fmla="*/ 17188 w 17742"/>
                        <a:gd name="connsiteY6" fmla="*/ 23278 h 25218"/>
                        <a:gd name="connsiteX7" fmla="*/ 16911 w 17742"/>
                        <a:gd name="connsiteY7" fmla="*/ 23278 h 25218"/>
                        <a:gd name="connsiteX8" fmla="*/ 16357 w 17742"/>
                        <a:gd name="connsiteY8" fmla="*/ 23001 h 25218"/>
                        <a:gd name="connsiteX9" fmla="*/ 16357 w 17742"/>
                        <a:gd name="connsiteY9" fmla="*/ 23001 h 25218"/>
                        <a:gd name="connsiteX10" fmla="*/ 16357 w 17742"/>
                        <a:gd name="connsiteY10" fmla="*/ 22724 h 25218"/>
                        <a:gd name="connsiteX11" fmla="*/ 16357 w 17742"/>
                        <a:gd name="connsiteY11" fmla="*/ 21615 h 25218"/>
                        <a:gd name="connsiteX12" fmla="*/ 15525 w 17742"/>
                        <a:gd name="connsiteY12" fmla="*/ 19399 h 25218"/>
                        <a:gd name="connsiteX13" fmla="*/ 15802 w 17742"/>
                        <a:gd name="connsiteY13" fmla="*/ 18290 h 25218"/>
                        <a:gd name="connsiteX14" fmla="*/ 16911 w 17742"/>
                        <a:gd name="connsiteY14" fmla="*/ 17736 h 25218"/>
                        <a:gd name="connsiteX15" fmla="*/ 16911 w 17742"/>
                        <a:gd name="connsiteY15" fmla="*/ 17458 h 25218"/>
                        <a:gd name="connsiteX16" fmla="*/ 16634 w 17742"/>
                        <a:gd name="connsiteY16" fmla="*/ 17458 h 25218"/>
                        <a:gd name="connsiteX17" fmla="*/ 16357 w 17742"/>
                        <a:gd name="connsiteY17" fmla="*/ 17181 h 25218"/>
                        <a:gd name="connsiteX18" fmla="*/ 16634 w 17742"/>
                        <a:gd name="connsiteY18" fmla="*/ 16904 h 25218"/>
                        <a:gd name="connsiteX19" fmla="*/ 16079 w 17742"/>
                        <a:gd name="connsiteY19" fmla="*/ 14964 h 25218"/>
                        <a:gd name="connsiteX20" fmla="*/ 16911 w 17742"/>
                        <a:gd name="connsiteY20" fmla="*/ 12748 h 25218"/>
                        <a:gd name="connsiteX21" fmla="*/ 17465 w 17742"/>
                        <a:gd name="connsiteY21" fmla="*/ 12193 h 25218"/>
                        <a:gd name="connsiteX22" fmla="*/ 17465 w 17742"/>
                        <a:gd name="connsiteY22" fmla="*/ 11639 h 25218"/>
                        <a:gd name="connsiteX23" fmla="*/ 17188 w 17742"/>
                        <a:gd name="connsiteY23" fmla="*/ 11639 h 25218"/>
                        <a:gd name="connsiteX24" fmla="*/ 16911 w 17742"/>
                        <a:gd name="connsiteY24" fmla="*/ 11916 h 25218"/>
                        <a:gd name="connsiteX25" fmla="*/ 14970 w 17742"/>
                        <a:gd name="connsiteY25" fmla="*/ 10530 h 25218"/>
                        <a:gd name="connsiteX26" fmla="*/ 14693 w 17742"/>
                        <a:gd name="connsiteY26" fmla="*/ 10530 h 25218"/>
                        <a:gd name="connsiteX27" fmla="*/ 14693 w 17742"/>
                        <a:gd name="connsiteY27" fmla="*/ 10807 h 25218"/>
                        <a:gd name="connsiteX28" fmla="*/ 14693 w 17742"/>
                        <a:gd name="connsiteY28" fmla="*/ 11085 h 25218"/>
                        <a:gd name="connsiteX29" fmla="*/ 14139 w 17742"/>
                        <a:gd name="connsiteY29" fmla="*/ 10807 h 25218"/>
                        <a:gd name="connsiteX30" fmla="*/ 13862 w 17742"/>
                        <a:gd name="connsiteY30" fmla="*/ 10807 h 25218"/>
                        <a:gd name="connsiteX31" fmla="*/ 13862 w 17742"/>
                        <a:gd name="connsiteY31" fmla="*/ 10807 h 25218"/>
                        <a:gd name="connsiteX32" fmla="*/ 13584 w 17742"/>
                        <a:gd name="connsiteY32" fmla="*/ 10807 h 25218"/>
                        <a:gd name="connsiteX33" fmla="*/ 13584 w 17742"/>
                        <a:gd name="connsiteY33" fmla="*/ 10530 h 25218"/>
                        <a:gd name="connsiteX34" fmla="*/ 13584 w 17742"/>
                        <a:gd name="connsiteY34" fmla="*/ 10530 h 25218"/>
                        <a:gd name="connsiteX35" fmla="*/ 13584 w 17742"/>
                        <a:gd name="connsiteY35" fmla="*/ 10530 h 25218"/>
                        <a:gd name="connsiteX36" fmla="*/ 13307 w 17742"/>
                        <a:gd name="connsiteY36" fmla="*/ 9976 h 25218"/>
                        <a:gd name="connsiteX37" fmla="*/ 13307 w 17742"/>
                        <a:gd name="connsiteY37" fmla="*/ 9976 h 25218"/>
                        <a:gd name="connsiteX38" fmla="*/ 13307 w 17742"/>
                        <a:gd name="connsiteY38" fmla="*/ 9699 h 25218"/>
                        <a:gd name="connsiteX39" fmla="*/ 13030 w 17742"/>
                        <a:gd name="connsiteY39" fmla="*/ 9699 h 25218"/>
                        <a:gd name="connsiteX40" fmla="*/ 12752 w 17742"/>
                        <a:gd name="connsiteY40" fmla="*/ 9699 h 25218"/>
                        <a:gd name="connsiteX41" fmla="*/ 12752 w 17742"/>
                        <a:gd name="connsiteY41" fmla="*/ 9699 h 25218"/>
                        <a:gd name="connsiteX42" fmla="*/ 12752 w 17742"/>
                        <a:gd name="connsiteY42" fmla="*/ 9422 h 25218"/>
                        <a:gd name="connsiteX43" fmla="*/ 12752 w 17742"/>
                        <a:gd name="connsiteY43" fmla="*/ 9422 h 25218"/>
                        <a:gd name="connsiteX44" fmla="*/ 11089 w 17742"/>
                        <a:gd name="connsiteY44" fmla="*/ 8314 h 25218"/>
                        <a:gd name="connsiteX45" fmla="*/ 10812 w 17742"/>
                        <a:gd name="connsiteY45" fmla="*/ 7482 h 25218"/>
                        <a:gd name="connsiteX46" fmla="*/ 10534 w 17742"/>
                        <a:gd name="connsiteY46" fmla="*/ 7205 h 25218"/>
                        <a:gd name="connsiteX47" fmla="*/ 10534 w 17742"/>
                        <a:gd name="connsiteY47" fmla="*/ 7205 h 25218"/>
                        <a:gd name="connsiteX48" fmla="*/ 10258 w 17742"/>
                        <a:gd name="connsiteY48" fmla="*/ 7205 h 25218"/>
                        <a:gd name="connsiteX49" fmla="*/ 10258 w 17742"/>
                        <a:gd name="connsiteY49" fmla="*/ 7205 h 25218"/>
                        <a:gd name="connsiteX50" fmla="*/ 10534 w 17742"/>
                        <a:gd name="connsiteY50" fmla="*/ 6928 h 25218"/>
                        <a:gd name="connsiteX51" fmla="*/ 10258 w 17742"/>
                        <a:gd name="connsiteY51" fmla="*/ 6928 h 25218"/>
                        <a:gd name="connsiteX52" fmla="*/ 9980 w 17742"/>
                        <a:gd name="connsiteY52" fmla="*/ 6651 h 25218"/>
                        <a:gd name="connsiteX53" fmla="*/ 9703 w 17742"/>
                        <a:gd name="connsiteY53" fmla="*/ 6651 h 25218"/>
                        <a:gd name="connsiteX54" fmla="*/ 9426 w 17742"/>
                        <a:gd name="connsiteY54" fmla="*/ 6651 h 25218"/>
                        <a:gd name="connsiteX55" fmla="*/ 9426 w 17742"/>
                        <a:gd name="connsiteY55" fmla="*/ 6651 h 25218"/>
                        <a:gd name="connsiteX56" fmla="*/ 9426 w 17742"/>
                        <a:gd name="connsiteY56" fmla="*/ 6374 h 25218"/>
                        <a:gd name="connsiteX57" fmla="*/ 9703 w 17742"/>
                        <a:gd name="connsiteY57" fmla="*/ 6374 h 25218"/>
                        <a:gd name="connsiteX58" fmla="*/ 9980 w 17742"/>
                        <a:gd name="connsiteY58" fmla="*/ 6097 h 25218"/>
                        <a:gd name="connsiteX59" fmla="*/ 9703 w 17742"/>
                        <a:gd name="connsiteY59" fmla="*/ 6097 h 25218"/>
                        <a:gd name="connsiteX60" fmla="*/ 9703 w 17742"/>
                        <a:gd name="connsiteY60" fmla="*/ 6097 h 25218"/>
                        <a:gd name="connsiteX61" fmla="*/ 9703 w 17742"/>
                        <a:gd name="connsiteY61" fmla="*/ 5819 h 25218"/>
                        <a:gd name="connsiteX62" fmla="*/ 9426 w 17742"/>
                        <a:gd name="connsiteY62" fmla="*/ 5819 h 25218"/>
                        <a:gd name="connsiteX63" fmla="*/ 9426 w 17742"/>
                        <a:gd name="connsiteY63" fmla="*/ 5819 h 25218"/>
                        <a:gd name="connsiteX64" fmla="*/ 9426 w 17742"/>
                        <a:gd name="connsiteY64" fmla="*/ 5819 h 25218"/>
                        <a:gd name="connsiteX65" fmla="*/ 9703 w 17742"/>
                        <a:gd name="connsiteY65" fmla="*/ 4711 h 25218"/>
                        <a:gd name="connsiteX66" fmla="*/ 9703 w 17742"/>
                        <a:gd name="connsiteY66" fmla="*/ 4434 h 25218"/>
                        <a:gd name="connsiteX67" fmla="*/ 9703 w 17742"/>
                        <a:gd name="connsiteY67" fmla="*/ 4434 h 25218"/>
                        <a:gd name="connsiteX68" fmla="*/ 9426 w 17742"/>
                        <a:gd name="connsiteY68" fmla="*/ 3325 h 25218"/>
                        <a:gd name="connsiteX69" fmla="*/ 9426 w 17742"/>
                        <a:gd name="connsiteY69" fmla="*/ 3325 h 25218"/>
                        <a:gd name="connsiteX70" fmla="*/ 9703 w 17742"/>
                        <a:gd name="connsiteY70" fmla="*/ 3048 h 25218"/>
                        <a:gd name="connsiteX71" fmla="*/ 9703 w 17742"/>
                        <a:gd name="connsiteY71" fmla="*/ 2771 h 25218"/>
                        <a:gd name="connsiteX72" fmla="*/ 10258 w 17742"/>
                        <a:gd name="connsiteY72" fmla="*/ 2217 h 25218"/>
                        <a:gd name="connsiteX73" fmla="*/ 9426 w 17742"/>
                        <a:gd name="connsiteY73" fmla="*/ 554 h 25218"/>
                        <a:gd name="connsiteX74" fmla="*/ 9426 w 17742"/>
                        <a:gd name="connsiteY74" fmla="*/ 554 h 25218"/>
                        <a:gd name="connsiteX75" fmla="*/ 9148 w 17742"/>
                        <a:gd name="connsiteY75" fmla="*/ 554 h 25218"/>
                        <a:gd name="connsiteX76" fmla="*/ 8871 w 17742"/>
                        <a:gd name="connsiteY76" fmla="*/ 277 h 25218"/>
                        <a:gd name="connsiteX77" fmla="*/ 8594 w 17742"/>
                        <a:gd name="connsiteY77" fmla="*/ 0 h 25218"/>
                        <a:gd name="connsiteX78" fmla="*/ 8317 w 17742"/>
                        <a:gd name="connsiteY78" fmla="*/ 277 h 25218"/>
                        <a:gd name="connsiteX79" fmla="*/ 7762 w 17742"/>
                        <a:gd name="connsiteY79" fmla="*/ 277 h 25218"/>
                        <a:gd name="connsiteX80" fmla="*/ 7485 w 17742"/>
                        <a:gd name="connsiteY80" fmla="*/ 0 h 25218"/>
                        <a:gd name="connsiteX81" fmla="*/ 7485 w 17742"/>
                        <a:gd name="connsiteY81" fmla="*/ 0 h 25218"/>
                        <a:gd name="connsiteX82" fmla="*/ 7485 w 17742"/>
                        <a:gd name="connsiteY82" fmla="*/ 0 h 25218"/>
                        <a:gd name="connsiteX83" fmla="*/ 6931 w 17742"/>
                        <a:gd name="connsiteY83" fmla="*/ 0 h 25218"/>
                        <a:gd name="connsiteX84" fmla="*/ 6931 w 17742"/>
                        <a:gd name="connsiteY84" fmla="*/ 554 h 25218"/>
                        <a:gd name="connsiteX85" fmla="*/ 6931 w 17742"/>
                        <a:gd name="connsiteY85" fmla="*/ 831 h 25218"/>
                        <a:gd name="connsiteX86" fmla="*/ 6931 w 17742"/>
                        <a:gd name="connsiteY86" fmla="*/ 1940 h 25218"/>
                        <a:gd name="connsiteX87" fmla="*/ 6653 w 17742"/>
                        <a:gd name="connsiteY87" fmla="*/ 1940 h 25218"/>
                        <a:gd name="connsiteX88" fmla="*/ 6931 w 17742"/>
                        <a:gd name="connsiteY88" fmla="*/ 2217 h 25218"/>
                        <a:gd name="connsiteX89" fmla="*/ 6653 w 17742"/>
                        <a:gd name="connsiteY89" fmla="*/ 2217 h 25218"/>
                        <a:gd name="connsiteX90" fmla="*/ 6653 w 17742"/>
                        <a:gd name="connsiteY90" fmla="*/ 2494 h 25218"/>
                        <a:gd name="connsiteX91" fmla="*/ 6931 w 17742"/>
                        <a:gd name="connsiteY91" fmla="*/ 4711 h 25218"/>
                        <a:gd name="connsiteX92" fmla="*/ 6099 w 17742"/>
                        <a:gd name="connsiteY92" fmla="*/ 5542 h 25218"/>
                        <a:gd name="connsiteX93" fmla="*/ 4990 w 17742"/>
                        <a:gd name="connsiteY93" fmla="*/ 5542 h 25218"/>
                        <a:gd name="connsiteX94" fmla="*/ 4159 w 17742"/>
                        <a:gd name="connsiteY94" fmla="*/ 5819 h 25218"/>
                        <a:gd name="connsiteX95" fmla="*/ 3049 w 17742"/>
                        <a:gd name="connsiteY95" fmla="*/ 5819 h 25218"/>
                        <a:gd name="connsiteX96" fmla="*/ 1941 w 17742"/>
                        <a:gd name="connsiteY96" fmla="*/ 6374 h 25218"/>
                        <a:gd name="connsiteX97" fmla="*/ 1941 w 17742"/>
                        <a:gd name="connsiteY97" fmla="*/ 6374 h 25218"/>
                        <a:gd name="connsiteX98" fmla="*/ 1941 w 17742"/>
                        <a:gd name="connsiteY98" fmla="*/ 6374 h 25218"/>
                        <a:gd name="connsiteX99" fmla="*/ 1941 w 17742"/>
                        <a:gd name="connsiteY99" fmla="*/ 6651 h 25218"/>
                        <a:gd name="connsiteX100" fmla="*/ 1941 w 17742"/>
                        <a:gd name="connsiteY100" fmla="*/ 6651 h 25218"/>
                        <a:gd name="connsiteX101" fmla="*/ 1663 w 17742"/>
                        <a:gd name="connsiteY101" fmla="*/ 6651 h 25218"/>
                        <a:gd name="connsiteX102" fmla="*/ 1663 w 17742"/>
                        <a:gd name="connsiteY102" fmla="*/ 6928 h 25218"/>
                        <a:gd name="connsiteX103" fmla="*/ 1386 w 17742"/>
                        <a:gd name="connsiteY103" fmla="*/ 6651 h 25218"/>
                        <a:gd name="connsiteX104" fmla="*/ 1109 w 17742"/>
                        <a:gd name="connsiteY104" fmla="*/ 6928 h 25218"/>
                        <a:gd name="connsiteX105" fmla="*/ 1109 w 17742"/>
                        <a:gd name="connsiteY105" fmla="*/ 6928 h 25218"/>
                        <a:gd name="connsiteX106" fmla="*/ 1109 w 17742"/>
                        <a:gd name="connsiteY106" fmla="*/ 7205 h 25218"/>
                        <a:gd name="connsiteX107" fmla="*/ 831 w 17742"/>
                        <a:gd name="connsiteY107" fmla="*/ 7205 h 25218"/>
                        <a:gd name="connsiteX108" fmla="*/ 831 w 17742"/>
                        <a:gd name="connsiteY108" fmla="*/ 7482 h 25218"/>
                        <a:gd name="connsiteX109" fmla="*/ 831 w 17742"/>
                        <a:gd name="connsiteY109" fmla="*/ 7482 h 25218"/>
                        <a:gd name="connsiteX110" fmla="*/ 1109 w 17742"/>
                        <a:gd name="connsiteY110" fmla="*/ 7482 h 25218"/>
                        <a:gd name="connsiteX111" fmla="*/ 1109 w 17742"/>
                        <a:gd name="connsiteY111" fmla="*/ 7759 h 25218"/>
                        <a:gd name="connsiteX112" fmla="*/ 1386 w 17742"/>
                        <a:gd name="connsiteY112" fmla="*/ 8036 h 25218"/>
                        <a:gd name="connsiteX113" fmla="*/ 1386 w 17742"/>
                        <a:gd name="connsiteY113" fmla="*/ 8314 h 25218"/>
                        <a:gd name="connsiteX114" fmla="*/ 1109 w 17742"/>
                        <a:gd name="connsiteY114" fmla="*/ 8314 h 25218"/>
                        <a:gd name="connsiteX115" fmla="*/ 1109 w 17742"/>
                        <a:gd name="connsiteY115" fmla="*/ 8314 h 25218"/>
                        <a:gd name="connsiteX116" fmla="*/ 831 w 17742"/>
                        <a:gd name="connsiteY116" fmla="*/ 8314 h 25218"/>
                        <a:gd name="connsiteX117" fmla="*/ 277 w 17742"/>
                        <a:gd name="connsiteY117" fmla="*/ 8036 h 25218"/>
                        <a:gd name="connsiteX118" fmla="*/ 277 w 17742"/>
                        <a:gd name="connsiteY118" fmla="*/ 8036 h 25218"/>
                        <a:gd name="connsiteX119" fmla="*/ 0 w 17742"/>
                        <a:gd name="connsiteY119" fmla="*/ 8314 h 25218"/>
                        <a:gd name="connsiteX120" fmla="*/ 0 w 17742"/>
                        <a:gd name="connsiteY120" fmla="*/ 8314 h 25218"/>
                        <a:gd name="connsiteX121" fmla="*/ 1386 w 17742"/>
                        <a:gd name="connsiteY121" fmla="*/ 9145 h 25218"/>
                        <a:gd name="connsiteX122" fmla="*/ 2217 w 17742"/>
                        <a:gd name="connsiteY122" fmla="*/ 8868 h 25218"/>
                        <a:gd name="connsiteX123" fmla="*/ 2217 w 17742"/>
                        <a:gd name="connsiteY123" fmla="*/ 8868 h 25218"/>
                        <a:gd name="connsiteX124" fmla="*/ 2217 w 17742"/>
                        <a:gd name="connsiteY124" fmla="*/ 8868 h 25218"/>
                        <a:gd name="connsiteX125" fmla="*/ 1941 w 17742"/>
                        <a:gd name="connsiteY125" fmla="*/ 8591 h 25218"/>
                        <a:gd name="connsiteX126" fmla="*/ 1941 w 17742"/>
                        <a:gd name="connsiteY126" fmla="*/ 8591 h 25218"/>
                        <a:gd name="connsiteX127" fmla="*/ 3049 w 17742"/>
                        <a:gd name="connsiteY127" fmla="*/ 8868 h 25218"/>
                        <a:gd name="connsiteX128" fmla="*/ 3327 w 17742"/>
                        <a:gd name="connsiteY128" fmla="*/ 9145 h 25218"/>
                        <a:gd name="connsiteX129" fmla="*/ 3327 w 17742"/>
                        <a:gd name="connsiteY129" fmla="*/ 9145 h 25218"/>
                        <a:gd name="connsiteX130" fmla="*/ 3604 w 17742"/>
                        <a:gd name="connsiteY130" fmla="*/ 9422 h 25218"/>
                        <a:gd name="connsiteX131" fmla="*/ 3327 w 17742"/>
                        <a:gd name="connsiteY131" fmla="*/ 9422 h 25218"/>
                        <a:gd name="connsiteX132" fmla="*/ 2772 w 17742"/>
                        <a:gd name="connsiteY132" fmla="*/ 9699 h 25218"/>
                        <a:gd name="connsiteX133" fmla="*/ 2772 w 17742"/>
                        <a:gd name="connsiteY133" fmla="*/ 9699 h 25218"/>
                        <a:gd name="connsiteX134" fmla="*/ 2772 w 17742"/>
                        <a:gd name="connsiteY134" fmla="*/ 9976 h 25218"/>
                        <a:gd name="connsiteX135" fmla="*/ 2772 w 17742"/>
                        <a:gd name="connsiteY135" fmla="*/ 9976 h 25218"/>
                        <a:gd name="connsiteX136" fmla="*/ 3049 w 17742"/>
                        <a:gd name="connsiteY136" fmla="*/ 9976 h 25218"/>
                        <a:gd name="connsiteX137" fmla="*/ 3604 w 17742"/>
                        <a:gd name="connsiteY137" fmla="*/ 10530 h 25218"/>
                        <a:gd name="connsiteX138" fmla="*/ 4159 w 17742"/>
                        <a:gd name="connsiteY138" fmla="*/ 10530 h 25218"/>
                        <a:gd name="connsiteX139" fmla="*/ 3881 w 17742"/>
                        <a:gd name="connsiteY139" fmla="*/ 10253 h 25218"/>
                        <a:gd name="connsiteX140" fmla="*/ 3881 w 17742"/>
                        <a:gd name="connsiteY140" fmla="*/ 10253 h 25218"/>
                        <a:gd name="connsiteX141" fmla="*/ 4435 w 17742"/>
                        <a:gd name="connsiteY141" fmla="*/ 9976 h 25218"/>
                        <a:gd name="connsiteX142" fmla="*/ 5545 w 17742"/>
                        <a:gd name="connsiteY142" fmla="*/ 10807 h 25218"/>
                        <a:gd name="connsiteX143" fmla="*/ 5822 w 17742"/>
                        <a:gd name="connsiteY143" fmla="*/ 11362 h 25218"/>
                        <a:gd name="connsiteX144" fmla="*/ 6376 w 17742"/>
                        <a:gd name="connsiteY144" fmla="*/ 11639 h 25218"/>
                        <a:gd name="connsiteX145" fmla="*/ 6653 w 17742"/>
                        <a:gd name="connsiteY145" fmla="*/ 11639 h 25218"/>
                        <a:gd name="connsiteX146" fmla="*/ 6931 w 17742"/>
                        <a:gd name="connsiteY146" fmla="*/ 11916 h 25218"/>
                        <a:gd name="connsiteX147" fmla="*/ 6931 w 17742"/>
                        <a:gd name="connsiteY147" fmla="*/ 11916 h 25218"/>
                        <a:gd name="connsiteX148" fmla="*/ 7208 w 17742"/>
                        <a:gd name="connsiteY148" fmla="*/ 11916 h 25218"/>
                        <a:gd name="connsiteX149" fmla="*/ 7208 w 17742"/>
                        <a:gd name="connsiteY149" fmla="*/ 11916 h 25218"/>
                        <a:gd name="connsiteX150" fmla="*/ 7762 w 17742"/>
                        <a:gd name="connsiteY150" fmla="*/ 11916 h 25218"/>
                        <a:gd name="connsiteX151" fmla="*/ 7762 w 17742"/>
                        <a:gd name="connsiteY151" fmla="*/ 11916 h 25218"/>
                        <a:gd name="connsiteX152" fmla="*/ 7762 w 17742"/>
                        <a:gd name="connsiteY152" fmla="*/ 11916 h 25218"/>
                        <a:gd name="connsiteX153" fmla="*/ 8317 w 17742"/>
                        <a:gd name="connsiteY153" fmla="*/ 11916 h 25218"/>
                        <a:gd name="connsiteX154" fmla="*/ 8871 w 17742"/>
                        <a:gd name="connsiteY154" fmla="*/ 12193 h 25218"/>
                        <a:gd name="connsiteX155" fmla="*/ 8871 w 17742"/>
                        <a:gd name="connsiteY155" fmla="*/ 12193 h 25218"/>
                        <a:gd name="connsiteX156" fmla="*/ 8594 w 17742"/>
                        <a:gd name="connsiteY156" fmla="*/ 12470 h 25218"/>
                        <a:gd name="connsiteX157" fmla="*/ 8594 w 17742"/>
                        <a:gd name="connsiteY157" fmla="*/ 12470 h 25218"/>
                        <a:gd name="connsiteX158" fmla="*/ 8871 w 17742"/>
                        <a:gd name="connsiteY158" fmla="*/ 12748 h 25218"/>
                        <a:gd name="connsiteX159" fmla="*/ 8871 w 17742"/>
                        <a:gd name="connsiteY159" fmla="*/ 12748 h 25218"/>
                        <a:gd name="connsiteX160" fmla="*/ 8871 w 17742"/>
                        <a:gd name="connsiteY160" fmla="*/ 12470 h 25218"/>
                        <a:gd name="connsiteX161" fmla="*/ 9148 w 17742"/>
                        <a:gd name="connsiteY161" fmla="*/ 12470 h 25218"/>
                        <a:gd name="connsiteX162" fmla="*/ 9148 w 17742"/>
                        <a:gd name="connsiteY162" fmla="*/ 12748 h 25218"/>
                        <a:gd name="connsiteX163" fmla="*/ 9148 w 17742"/>
                        <a:gd name="connsiteY163" fmla="*/ 12748 h 25218"/>
                        <a:gd name="connsiteX164" fmla="*/ 9426 w 17742"/>
                        <a:gd name="connsiteY164" fmla="*/ 13025 h 25218"/>
                        <a:gd name="connsiteX165" fmla="*/ 9426 w 17742"/>
                        <a:gd name="connsiteY165" fmla="*/ 13302 h 25218"/>
                        <a:gd name="connsiteX166" fmla="*/ 9426 w 17742"/>
                        <a:gd name="connsiteY166" fmla="*/ 13579 h 25218"/>
                        <a:gd name="connsiteX167" fmla="*/ 9703 w 17742"/>
                        <a:gd name="connsiteY167" fmla="*/ 13856 h 25218"/>
                        <a:gd name="connsiteX168" fmla="*/ 9703 w 17742"/>
                        <a:gd name="connsiteY168" fmla="*/ 14133 h 25218"/>
                        <a:gd name="connsiteX169" fmla="*/ 9980 w 17742"/>
                        <a:gd name="connsiteY169" fmla="*/ 14133 h 25218"/>
                        <a:gd name="connsiteX170" fmla="*/ 9980 w 17742"/>
                        <a:gd name="connsiteY170" fmla="*/ 14133 h 25218"/>
                        <a:gd name="connsiteX171" fmla="*/ 10258 w 17742"/>
                        <a:gd name="connsiteY171" fmla="*/ 14410 h 25218"/>
                        <a:gd name="connsiteX172" fmla="*/ 10258 w 17742"/>
                        <a:gd name="connsiteY172" fmla="*/ 14410 h 25218"/>
                        <a:gd name="connsiteX173" fmla="*/ 10258 w 17742"/>
                        <a:gd name="connsiteY173" fmla="*/ 14687 h 25218"/>
                        <a:gd name="connsiteX174" fmla="*/ 10534 w 17742"/>
                        <a:gd name="connsiteY174" fmla="*/ 14964 h 25218"/>
                        <a:gd name="connsiteX175" fmla="*/ 10812 w 17742"/>
                        <a:gd name="connsiteY175" fmla="*/ 15242 h 25218"/>
                        <a:gd name="connsiteX176" fmla="*/ 11089 w 17742"/>
                        <a:gd name="connsiteY176" fmla="*/ 14964 h 25218"/>
                        <a:gd name="connsiteX177" fmla="*/ 11089 w 17742"/>
                        <a:gd name="connsiteY177" fmla="*/ 14687 h 25218"/>
                        <a:gd name="connsiteX178" fmla="*/ 11366 w 17742"/>
                        <a:gd name="connsiteY178" fmla="*/ 14687 h 25218"/>
                        <a:gd name="connsiteX179" fmla="*/ 11644 w 17742"/>
                        <a:gd name="connsiteY179" fmla="*/ 14687 h 25218"/>
                        <a:gd name="connsiteX180" fmla="*/ 11921 w 17742"/>
                        <a:gd name="connsiteY180" fmla="*/ 15242 h 25218"/>
                        <a:gd name="connsiteX181" fmla="*/ 11921 w 17742"/>
                        <a:gd name="connsiteY181" fmla="*/ 15796 h 25218"/>
                        <a:gd name="connsiteX182" fmla="*/ 11921 w 17742"/>
                        <a:gd name="connsiteY182" fmla="*/ 15796 h 25218"/>
                        <a:gd name="connsiteX183" fmla="*/ 11644 w 17742"/>
                        <a:gd name="connsiteY183" fmla="*/ 15796 h 25218"/>
                        <a:gd name="connsiteX184" fmla="*/ 11366 w 17742"/>
                        <a:gd name="connsiteY184" fmla="*/ 15796 h 25218"/>
                        <a:gd name="connsiteX185" fmla="*/ 11366 w 17742"/>
                        <a:gd name="connsiteY185" fmla="*/ 15796 h 25218"/>
                        <a:gd name="connsiteX186" fmla="*/ 11366 w 17742"/>
                        <a:gd name="connsiteY186" fmla="*/ 16073 h 25218"/>
                        <a:gd name="connsiteX187" fmla="*/ 11644 w 17742"/>
                        <a:gd name="connsiteY187" fmla="*/ 16073 h 25218"/>
                        <a:gd name="connsiteX188" fmla="*/ 11644 w 17742"/>
                        <a:gd name="connsiteY188" fmla="*/ 16350 h 25218"/>
                        <a:gd name="connsiteX189" fmla="*/ 11644 w 17742"/>
                        <a:gd name="connsiteY189" fmla="*/ 16350 h 25218"/>
                        <a:gd name="connsiteX190" fmla="*/ 11644 w 17742"/>
                        <a:gd name="connsiteY190" fmla="*/ 16627 h 25218"/>
                        <a:gd name="connsiteX191" fmla="*/ 11921 w 17742"/>
                        <a:gd name="connsiteY191" fmla="*/ 16627 h 25218"/>
                        <a:gd name="connsiteX192" fmla="*/ 11921 w 17742"/>
                        <a:gd name="connsiteY192" fmla="*/ 16904 h 25218"/>
                        <a:gd name="connsiteX193" fmla="*/ 12198 w 17742"/>
                        <a:gd name="connsiteY193" fmla="*/ 16904 h 25218"/>
                        <a:gd name="connsiteX194" fmla="*/ 12476 w 17742"/>
                        <a:gd name="connsiteY194" fmla="*/ 17181 h 25218"/>
                        <a:gd name="connsiteX195" fmla="*/ 12752 w 17742"/>
                        <a:gd name="connsiteY195" fmla="*/ 17458 h 25218"/>
                        <a:gd name="connsiteX196" fmla="*/ 12752 w 17742"/>
                        <a:gd name="connsiteY196" fmla="*/ 17736 h 25218"/>
                        <a:gd name="connsiteX197" fmla="*/ 12752 w 17742"/>
                        <a:gd name="connsiteY197" fmla="*/ 18290 h 25218"/>
                        <a:gd name="connsiteX198" fmla="*/ 12752 w 17742"/>
                        <a:gd name="connsiteY198" fmla="*/ 18290 h 25218"/>
                        <a:gd name="connsiteX199" fmla="*/ 12752 w 17742"/>
                        <a:gd name="connsiteY199" fmla="*/ 18290 h 25218"/>
                        <a:gd name="connsiteX200" fmla="*/ 12198 w 17742"/>
                        <a:gd name="connsiteY200" fmla="*/ 18567 h 25218"/>
                        <a:gd name="connsiteX201" fmla="*/ 11921 w 17742"/>
                        <a:gd name="connsiteY201" fmla="*/ 18290 h 25218"/>
                        <a:gd name="connsiteX202" fmla="*/ 11366 w 17742"/>
                        <a:gd name="connsiteY202" fmla="*/ 18567 h 25218"/>
                        <a:gd name="connsiteX203" fmla="*/ 11089 w 17742"/>
                        <a:gd name="connsiteY203" fmla="*/ 18567 h 25218"/>
                        <a:gd name="connsiteX204" fmla="*/ 11089 w 17742"/>
                        <a:gd name="connsiteY204" fmla="*/ 18567 h 25218"/>
                        <a:gd name="connsiteX205" fmla="*/ 11089 w 17742"/>
                        <a:gd name="connsiteY205" fmla="*/ 18567 h 25218"/>
                        <a:gd name="connsiteX206" fmla="*/ 10534 w 17742"/>
                        <a:gd name="connsiteY206" fmla="*/ 18567 h 25218"/>
                        <a:gd name="connsiteX207" fmla="*/ 10258 w 17742"/>
                        <a:gd name="connsiteY207" fmla="*/ 18567 h 25218"/>
                        <a:gd name="connsiteX208" fmla="*/ 10258 w 17742"/>
                        <a:gd name="connsiteY208" fmla="*/ 18844 h 25218"/>
                        <a:gd name="connsiteX209" fmla="*/ 10258 w 17742"/>
                        <a:gd name="connsiteY209" fmla="*/ 18844 h 25218"/>
                        <a:gd name="connsiteX210" fmla="*/ 9980 w 17742"/>
                        <a:gd name="connsiteY210" fmla="*/ 19121 h 25218"/>
                        <a:gd name="connsiteX211" fmla="*/ 9980 w 17742"/>
                        <a:gd name="connsiteY211" fmla="*/ 19399 h 25218"/>
                        <a:gd name="connsiteX212" fmla="*/ 10258 w 17742"/>
                        <a:gd name="connsiteY212" fmla="*/ 19399 h 25218"/>
                        <a:gd name="connsiteX213" fmla="*/ 10258 w 17742"/>
                        <a:gd name="connsiteY213" fmla="*/ 19676 h 25218"/>
                        <a:gd name="connsiteX214" fmla="*/ 10258 w 17742"/>
                        <a:gd name="connsiteY214" fmla="*/ 19676 h 25218"/>
                        <a:gd name="connsiteX215" fmla="*/ 9980 w 17742"/>
                        <a:gd name="connsiteY215" fmla="*/ 19953 h 25218"/>
                        <a:gd name="connsiteX216" fmla="*/ 9703 w 17742"/>
                        <a:gd name="connsiteY216" fmla="*/ 19953 h 25218"/>
                        <a:gd name="connsiteX217" fmla="*/ 9703 w 17742"/>
                        <a:gd name="connsiteY217" fmla="*/ 19953 h 25218"/>
                        <a:gd name="connsiteX218" fmla="*/ 9980 w 17742"/>
                        <a:gd name="connsiteY218" fmla="*/ 19953 h 25218"/>
                        <a:gd name="connsiteX219" fmla="*/ 9980 w 17742"/>
                        <a:gd name="connsiteY219" fmla="*/ 20230 h 25218"/>
                        <a:gd name="connsiteX220" fmla="*/ 10534 w 17742"/>
                        <a:gd name="connsiteY220" fmla="*/ 20784 h 25218"/>
                        <a:gd name="connsiteX221" fmla="*/ 10258 w 17742"/>
                        <a:gd name="connsiteY221" fmla="*/ 20784 h 25218"/>
                        <a:gd name="connsiteX222" fmla="*/ 10258 w 17742"/>
                        <a:gd name="connsiteY222" fmla="*/ 21061 h 25218"/>
                        <a:gd name="connsiteX223" fmla="*/ 10534 w 17742"/>
                        <a:gd name="connsiteY223" fmla="*/ 21061 h 25218"/>
                        <a:gd name="connsiteX224" fmla="*/ 10534 w 17742"/>
                        <a:gd name="connsiteY224" fmla="*/ 21061 h 25218"/>
                        <a:gd name="connsiteX225" fmla="*/ 10534 w 17742"/>
                        <a:gd name="connsiteY225" fmla="*/ 20784 h 25218"/>
                        <a:gd name="connsiteX226" fmla="*/ 10812 w 17742"/>
                        <a:gd name="connsiteY226" fmla="*/ 20784 h 25218"/>
                        <a:gd name="connsiteX227" fmla="*/ 10812 w 17742"/>
                        <a:gd name="connsiteY227" fmla="*/ 20784 h 25218"/>
                        <a:gd name="connsiteX228" fmla="*/ 10812 w 17742"/>
                        <a:gd name="connsiteY228" fmla="*/ 20784 h 25218"/>
                        <a:gd name="connsiteX229" fmla="*/ 10812 w 17742"/>
                        <a:gd name="connsiteY229" fmla="*/ 20507 h 25218"/>
                        <a:gd name="connsiteX230" fmla="*/ 11089 w 17742"/>
                        <a:gd name="connsiteY230" fmla="*/ 20507 h 25218"/>
                        <a:gd name="connsiteX231" fmla="*/ 11089 w 17742"/>
                        <a:gd name="connsiteY231" fmla="*/ 20230 h 25218"/>
                        <a:gd name="connsiteX232" fmla="*/ 11089 w 17742"/>
                        <a:gd name="connsiteY232" fmla="*/ 20230 h 25218"/>
                        <a:gd name="connsiteX233" fmla="*/ 11089 w 17742"/>
                        <a:gd name="connsiteY233" fmla="*/ 20230 h 25218"/>
                        <a:gd name="connsiteX234" fmla="*/ 11644 w 17742"/>
                        <a:gd name="connsiteY234" fmla="*/ 19953 h 25218"/>
                        <a:gd name="connsiteX235" fmla="*/ 11644 w 17742"/>
                        <a:gd name="connsiteY235" fmla="*/ 19953 h 25218"/>
                        <a:gd name="connsiteX236" fmla="*/ 11921 w 17742"/>
                        <a:gd name="connsiteY236" fmla="*/ 19953 h 25218"/>
                        <a:gd name="connsiteX237" fmla="*/ 11921 w 17742"/>
                        <a:gd name="connsiteY237" fmla="*/ 20230 h 25218"/>
                        <a:gd name="connsiteX238" fmla="*/ 12198 w 17742"/>
                        <a:gd name="connsiteY238" fmla="*/ 20230 h 25218"/>
                        <a:gd name="connsiteX239" fmla="*/ 12198 w 17742"/>
                        <a:gd name="connsiteY239" fmla="*/ 20507 h 25218"/>
                        <a:gd name="connsiteX240" fmla="*/ 12198 w 17742"/>
                        <a:gd name="connsiteY240" fmla="*/ 20784 h 25218"/>
                        <a:gd name="connsiteX241" fmla="*/ 11921 w 17742"/>
                        <a:gd name="connsiteY241" fmla="*/ 21061 h 25218"/>
                        <a:gd name="connsiteX242" fmla="*/ 12198 w 17742"/>
                        <a:gd name="connsiteY242" fmla="*/ 21338 h 25218"/>
                        <a:gd name="connsiteX243" fmla="*/ 13307 w 17742"/>
                        <a:gd name="connsiteY243" fmla="*/ 21892 h 25218"/>
                        <a:gd name="connsiteX244" fmla="*/ 13307 w 17742"/>
                        <a:gd name="connsiteY244" fmla="*/ 22170 h 25218"/>
                        <a:gd name="connsiteX245" fmla="*/ 13030 w 17742"/>
                        <a:gd name="connsiteY245" fmla="*/ 22170 h 25218"/>
                        <a:gd name="connsiteX246" fmla="*/ 13030 w 17742"/>
                        <a:gd name="connsiteY246" fmla="*/ 22447 h 25218"/>
                        <a:gd name="connsiteX247" fmla="*/ 13307 w 17742"/>
                        <a:gd name="connsiteY247" fmla="*/ 22724 h 25218"/>
                        <a:gd name="connsiteX248" fmla="*/ 13862 w 17742"/>
                        <a:gd name="connsiteY248" fmla="*/ 22724 h 25218"/>
                        <a:gd name="connsiteX249" fmla="*/ 13862 w 17742"/>
                        <a:gd name="connsiteY249" fmla="*/ 23001 h 25218"/>
                        <a:gd name="connsiteX250" fmla="*/ 13862 w 17742"/>
                        <a:gd name="connsiteY250" fmla="*/ 23278 h 25218"/>
                        <a:gd name="connsiteX251" fmla="*/ 13862 w 17742"/>
                        <a:gd name="connsiteY251" fmla="*/ 23555 h 25218"/>
                        <a:gd name="connsiteX252" fmla="*/ 13862 w 17742"/>
                        <a:gd name="connsiteY252" fmla="*/ 23555 h 25218"/>
                        <a:gd name="connsiteX253" fmla="*/ 13862 w 17742"/>
                        <a:gd name="connsiteY253" fmla="*/ 23555 h 25218"/>
                        <a:gd name="connsiteX254" fmla="*/ 13862 w 17742"/>
                        <a:gd name="connsiteY254" fmla="*/ 23832 h 25218"/>
                        <a:gd name="connsiteX255" fmla="*/ 14139 w 17742"/>
                        <a:gd name="connsiteY255" fmla="*/ 24109 h 25218"/>
                        <a:gd name="connsiteX256" fmla="*/ 14416 w 17742"/>
                        <a:gd name="connsiteY256" fmla="*/ 24109 h 25218"/>
                        <a:gd name="connsiteX257" fmla="*/ 14693 w 17742"/>
                        <a:gd name="connsiteY257" fmla="*/ 24387 h 25218"/>
                        <a:gd name="connsiteX258" fmla="*/ 15248 w 17742"/>
                        <a:gd name="connsiteY258" fmla="*/ 24664 h 25218"/>
                        <a:gd name="connsiteX259" fmla="*/ 15525 w 17742"/>
                        <a:gd name="connsiteY259" fmla="*/ 24664 h 25218"/>
                        <a:gd name="connsiteX260" fmla="*/ 15525 w 17742"/>
                        <a:gd name="connsiteY260" fmla="*/ 24664 h 25218"/>
                        <a:gd name="connsiteX261" fmla="*/ 15525 w 17742"/>
                        <a:gd name="connsiteY261" fmla="*/ 24664 h 25218"/>
                        <a:gd name="connsiteX262" fmla="*/ 15802 w 17742"/>
                        <a:gd name="connsiteY262" fmla="*/ 24941 h 25218"/>
                        <a:gd name="connsiteX263" fmla="*/ 15802 w 17742"/>
                        <a:gd name="connsiteY263" fmla="*/ 25218 h 25218"/>
                        <a:gd name="connsiteX264" fmla="*/ 16079 w 17742"/>
                        <a:gd name="connsiteY264" fmla="*/ 25218 h 25218"/>
                        <a:gd name="connsiteX265" fmla="*/ 15802 w 17742"/>
                        <a:gd name="connsiteY265" fmla="*/ 24941 h 25218"/>
                        <a:gd name="connsiteX266" fmla="*/ 16079 w 17742"/>
                        <a:gd name="connsiteY266" fmla="*/ 24664 h 25218"/>
                        <a:gd name="connsiteX267" fmla="*/ 16357 w 17742"/>
                        <a:gd name="connsiteY267" fmla="*/ 24664 h 25218"/>
                        <a:gd name="connsiteX268" fmla="*/ 16634 w 17742"/>
                        <a:gd name="connsiteY268" fmla="*/ 24664 h 25218"/>
                        <a:gd name="connsiteX269" fmla="*/ 16634 w 17742"/>
                        <a:gd name="connsiteY269" fmla="*/ 24664 h 25218"/>
                        <a:gd name="connsiteX270" fmla="*/ 16911 w 17742"/>
                        <a:gd name="connsiteY270" fmla="*/ 24664 h 25218"/>
                        <a:gd name="connsiteX271" fmla="*/ 17465 w 17742"/>
                        <a:gd name="connsiteY271" fmla="*/ 24941 h 25218"/>
                        <a:gd name="connsiteX272" fmla="*/ 17743 w 17742"/>
                        <a:gd name="connsiteY272" fmla="*/ 24941 h 25218"/>
                        <a:gd name="connsiteX273" fmla="*/ 17743 w 17742"/>
                        <a:gd name="connsiteY273" fmla="*/ 24664 h 25218"/>
                        <a:gd name="connsiteX274" fmla="*/ 17743 w 17742"/>
                        <a:gd name="connsiteY274" fmla="*/ 24387 h 25218"/>
                        <a:gd name="connsiteX275" fmla="*/ 17743 w 17742"/>
                        <a:gd name="connsiteY275" fmla="*/ 24387 h 2521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  <a:cxn ang="0">
                          <a:pos x="connsiteX48" y="connsiteY48"/>
                        </a:cxn>
                        <a:cxn ang="0">
                          <a:pos x="connsiteX49" y="connsiteY49"/>
                        </a:cxn>
                        <a:cxn ang="0">
                          <a:pos x="connsiteX50" y="connsiteY50"/>
                        </a:cxn>
                        <a:cxn ang="0">
                          <a:pos x="connsiteX51" y="connsiteY51"/>
                        </a:cxn>
                        <a:cxn ang="0">
                          <a:pos x="connsiteX52" y="connsiteY52"/>
                        </a:cxn>
                        <a:cxn ang="0">
                          <a:pos x="connsiteX53" y="connsiteY53"/>
                        </a:cxn>
                        <a:cxn ang="0">
                          <a:pos x="connsiteX54" y="connsiteY54"/>
                        </a:cxn>
                        <a:cxn ang="0">
                          <a:pos x="connsiteX55" y="connsiteY55"/>
                        </a:cxn>
                        <a:cxn ang="0">
                          <a:pos x="connsiteX56" y="connsiteY56"/>
                        </a:cxn>
                        <a:cxn ang="0">
                          <a:pos x="connsiteX57" y="connsiteY57"/>
                        </a:cxn>
                        <a:cxn ang="0">
                          <a:pos x="connsiteX58" y="connsiteY58"/>
                        </a:cxn>
                        <a:cxn ang="0">
                          <a:pos x="connsiteX59" y="connsiteY59"/>
                        </a:cxn>
                        <a:cxn ang="0">
                          <a:pos x="connsiteX60" y="connsiteY60"/>
                        </a:cxn>
                        <a:cxn ang="0">
                          <a:pos x="connsiteX61" y="connsiteY61"/>
                        </a:cxn>
                        <a:cxn ang="0">
                          <a:pos x="connsiteX62" y="connsiteY62"/>
                        </a:cxn>
                        <a:cxn ang="0">
                          <a:pos x="connsiteX63" y="connsiteY63"/>
                        </a:cxn>
                        <a:cxn ang="0">
                          <a:pos x="connsiteX64" y="connsiteY64"/>
                        </a:cxn>
                        <a:cxn ang="0">
                          <a:pos x="connsiteX65" y="connsiteY65"/>
                        </a:cxn>
                        <a:cxn ang="0">
                          <a:pos x="connsiteX66" y="connsiteY66"/>
                        </a:cxn>
                        <a:cxn ang="0">
                          <a:pos x="connsiteX67" y="connsiteY67"/>
                        </a:cxn>
                        <a:cxn ang="0">
                          <a:pos x="connsiteX68" y="connsiteY68"/>
                        </a:cxn>
                        <a:cxn ang="0">
                          <a:pos x="connsiteX69" y="connsiteY69"/>
                        </a:cxn>
                        <a:cxn ang="0">
                          <a:pos x="connsiteX70" y="connsiteY70"/>
                        </a:cxn>
                        <a:cxn ang="0">
                          <a:pos x="connsiteX71" y="connsiteY71"/>
                        </a:cxn>
                        <a:cxn ang="0">
                          <a:pos x="connsiteX72" y="connsiteY72"/>
                        </a:cxn>
                        <a:cxn ang="0">
                          <a:pos x="connsiteX73" y="connsiteY73"/>
                        </a:cxn>
                        <a:cxn ang="0">
                          <a:pos x="connsiteX74" y="connsiteY74"/>
                        </a:cxn>
                        <a:cxn ang="0">
                          <a:pos x="connsiteX75" y="connsiteY75"/>
                        </a:cxn>
                        <a:cxn ang="0">
                          <a:pos x="connsiteX76" y="connsiteY76"/>
                        </a:cxn>
                        <a:cxn ang="0">
                          <a:pos x="connsiteX77" y="connsiteY77"/>
                        </a:cxn>
                        <a:cxn ang="0">
                          <a:pos x="connsiteX78" y="connsiteY78"/>
                        </a:cxn>
                        <a:cxn ang="0">
                          <a:pos x="connsiteX79" y="connsiteY79"/>
                        </a:cxn>
                        <a:cxn ang="0">
                          <a:pos x="connsiteX80" y="connsiteY80"/>
                        </a:cxn>
                        <a:cxn ang="0">
                          <a:pos x="connsiteX81" y="connsiteY81"/>
                        </a:cxn>
                        <a:cxn ang="0">
                          <a:pos x="connsiteX82" y="connsiteY82"/>
                        </a:cxn>
                        <a:cxn ang="0">
                          <a:pos x="connsiteX83" y="connsiteY83"/>
                        </a:cxn>
                        <a:cxn ang="0">
                          <a:pos x="connsiteX84" y="connsiteY84"/>
                        </a:cxn>
                        <a:cxn ang="0">
                          <a:pos x="connsiteX85" y="connsiteY85"/>
                        </a:cxn>
                        <a:cxn ang="0">
                          <a:pos x="connsiteX86" y="connsiteY86"/>
                        </a:cxn>
                        <a:cxn ang="0">
                          <a:pos x="connsiteX87" y="connsiteY87"/>
                        </a:cxn>
                        <a:cxn ang="0">
                          <a:pos x="connsiteX88" y="connsiteY88"/>
                        </a:cxn>
                        <a:cxn ang="0">
                          <a:pos x="connsiteX89" y="connsiteY89"/>
                        </a:cxn>
                        <a:cxn ang="0">
                          <a:pos x="connsiteX90" y="connsiteY90"/>
                        </a:cxn>
                        <a:cxn ang="0">
                          <a:pos x="connsiteX91" y="connsiteY91"/>
                        </a:cxn>
                        <a:cxn ang="0">
                          <a:pos x="connsiteX92" y="connsiteY92"/>
                        </a:cxn>
                        <a:cxn ang="0">
                          <a:pos x="connsiteX93" y="connsiteY93"/>
                        </a:cxn>
                        <a:cxn ang="0">
                          <a:pos x="connsiteX94" y="connsiteY94"/>
                        </a:cxn>
                        <a:cxn ang="0">
                          <a:pos x="connsiteX95" y="connsiteY95"/>
                        </a:cxn>
                        <a:cxn ang="0">
                          <a:pos x="connsiteX96" y="connsiteY96"/>
                        </a:cxn>
                        <a:cxn ang="0">
                          <a:pos x="connsiteX97" y="connsiteY97"/>
                        </a:cxn>
                        <a:cxn ang="0">
                          <a:pos x="connsiteX98" y="connsiteY98"/>
                        </a:cxn>
                        <a:cxn ang="0">
                          <a:pos x="connsiteX99" y="connsiteY99"/>
                        </a:cxn>
                        <a:cxn ang="0">
                          <a:pos x="connsiteX100" y="connsiteY100"/>
                        </a:cxn>
                        <a:cxn ang="0">
                          <a:pos x="connsiteX101" y="connsiteY101"/>
                        </a:cxn>
                        <a:cxn ang="0">
                          <a:pos x="connsiteX102" y="connsiteY102"/>
                        </a:cxn>
                        <a:cxn ang="0">
                          <a:pos x="connsiteX103" y="connsiteY103"/>
                        </a:cxn>
                        <a:cxn ang="0">
                          <a:pos x="connsiteX104" y="connsiteY104"/>
                        </a:cxn>
                        <a:cxn ang="0">
                          <a:pos x="connsiteX105" y="connsiteY105"/>
                        </a:cxn>
                        <a:cxn ang="0">
                          <a:pos x="connsiteX106" y="connsiteY106"/>
                        </a:cxn>
                        <a:cxn ang="0">
                          <a:pos x="connsiteX107" y="connsiteY107"/>
                        </a:cxn>
                        <a:cxn ang="0">
                          <a:pos x="connsiteX108" y="connsiteY108"/>
                        </a:cxn>
                        <a:cxn ang="0">
                          <a:pos x="connsiteX109" y="connsiteY109"/>
                        </a:cxn>
                        <a:cxn ang="0">
                          <a:pos x="connsiteX110" y="connsiteY110"/>
                        </a:cxn>
                        <a:cxn ang="0">
                          <a:pos x="connsiteX111" y="connsiteY111"/>
                        </a:cxn>
                        <a:cxn ang="0">
                          <a:pos x="connsiteX112" y="connsiteY112"/>
                        </a:cxn>
                        <a:cxn ang="0">
                          <a:pos x="connsiteX113" y="connsiteY113"/>
                        </a:cxn>
                        <a:cxn ang="0">
                          <a:pos x="connsiteX114" y="connsiteY114"/>
                        </a:cxn>
                        <a:cxn ang="0">
                          <a:pos x="connsiteX115" y="connsiteY115"/>
                        </a:cxn>
                        <a:cxn ang="0">
                          <a:pos x="connsiteX116" y="connsiteY116"/>
                        </a:cxn>
                        <a:cxn ang="0">
                          <a:pos x="connsiteX117" y="connsiteY117"/>
                        </a:cxn>
                        <a:cxn ang="0">
                          <a:pos x="connsiteX118" y="connsiteY118"/>
                        </a:cxn>
                        <a:cxn ang="0">
                          <a:pos x="connsiteX119" y="connsiteY119"/>
                        </a:cxn>
                        <a:cxn ang="0">
                          <a:pos x="connsiteX120" y="connsiteY120"/>
                        </a:cxn>
                        <a:cxn ang="0">
                          <a:pos x="connsiteX121" y="connsiteY121"/>
                        </a:cxn>
                        <a:cxn ang="0">
                          <a:pos x="connsiteX122" y="connsiteY122"/>
                        </a:cxn>
                        <a:cxn ang="0">
                          <a:pos x="connsiteX123" y="connsiteY123"/>
                        </a:cxn>
                        <a:cxn ang="0">
                          <a:pos x="connsiteX124" y="connsiteY124"/>
                        </a:cxn>
                        <a:cxn ang="0">
                          <a:pos x="connsiteX125" y="connsiteY125"/>
                        </a:cxn>
                        <a:cxn ang="0">
                          <a:pos x="connsiteX126" y="connsiteY126"/>
                        </a:cxn>
                        <a:cxn ang="0">
                          <a:pos x="connsiteX127" y="connsiteY127"/>
                        </a:cxn>
                        <a:cxn ang="0">
                          <a:pos x="connsiteX128" y="connsiteY128"/>
                        </a:cxn>
                        <a:cxn ang="0">
                          <a:pos x="connsiteX129" y="connsiteY129"/>
                        </a:cxn>
                        <a:cxn ang="0">
                          <a:pos x="connsiteX130" y="connsiteY130"/>
                        </a:cxn>
                        <a:cxn ang="0">
                          <a:pos x="connsiteX131" y="connsiteY131"/>
                        </a:cxn>
                        <a:cxn ang="0">
                          <a:pos x="connsiteX132" y="connsiteY132"/>
                        </a:cxn>
                        <a:cxn ang="0">
                          <a:pos x="connsiteX133" y="connsiteY133"/>
                        </a:cxn>
                        <a:cxn ang="0">
                          <a:pos x="connsiteX134" y="connsiteY134"/>
                        </a:cxn>
                        <a:cxn ang="0">
                          <a:pos x="connsiteX135" y="connsiteY135"/>
                        </a:cxn>
                        <a:cxn ang="0">
                          <a:pos x="connsiteX136" y="connsiteY136"/>
                        </a:cxn>
                        <a:cxn ang="0">
                          <a:pos x="connsiteX137" y="connsiteY137"/>
                        </a:cxn>
                        <a:cxn ang="0">
                          <a:pos x="connsiteX138" y="connsiteY138"/>
                        </a:cxn>
                        <a:cxn ang="0">
                          <a:pos x="connsiteX139" y="connsiteY139"/>
                        </a:cxn>
                        <a:cxn ang="0">
                          <a:pos x="connsiteX140" y="connsiteY140"/>
                        </a:cxn>
                        <a:cxn ang="0">
                          <a:pos x="connsiteX141" y="connsiteY141"/>
                        </a:cxn>
                        <a:cxn ang="0">
                          <a:pos x="connsiteX142" y="connsiteY142"/>
                        </a:cxn>
                        <a:cxn ang="0">
                          <a:pos x="connsiteX143" y="connsiteY143"/>
                        </a:cxn>
                        <a:cxn ang="0">
                          <a:pos x="connsiteX144" y="connsiteY144"/>
                        </a:cxn>
                        <a:cxn ang="0">
                          <a:pos x="connsiteX145" y="connsiteY145"/>
                        </a:cxn>
                        <a:cxn ang="0">
                          <a:pos x="connsiteX146" y="connsiteY146"/>
                        </a:cxn>
                        <a:cxn ang="0">
                          <a:pos x="connsiteX147" y="connsiteY147"/>
                        </a:cxn>
                        <a:cxn ang="0">
                          <a:pos x="connsiteX148" y="connsiteY148"/>
                        </a:cxn>
                        <a:cxn ang="0">
                          <a:pos x="connsiteX149" y="connsiteY149"/>
                        </a:cxn>
                        <a:cxn ang="0">
                          <a:pos x="connsiteX150" y="connsiteY150"/>
                        </a:cxn>
                        <a:cxn ang="0">
                          <a:pos x="connsiteX151" y="connsiteY151"/>
                        </a:cxn>
                        <a:cxn ang="0">
                          <a:pos x="connsiteX152" y="connsiteY152"/>
                        </a:cxn>
                        <a:cxn ang="0">
                          <a:pos x="connsiteX153" y="connsiteY153"/>
                        </a:cxn>
                        <a:cxn ang="0">
                          <a:pos x="connsiteX154" y="connsiteY154"/>
                        </a:cxn>
                        <a:cxn ang="0">
                          <a:pos x="connsiteX155" y="connsiteY155"/>
                        </a:cxn>
                        <a:cxn ang="0">
                          <a:pos x="connsiteX156" y="connsiteY156"/>
                        </a:cxn>
                        <a:cxn ang="0">
                          <a:pos x="connsiteX157" y="connsiteY157"/>
                        </a:cxn>
                        <a:cxn ang="0">
                          <a:pos x="connsiteX158" y="connsiteY158"/>
                        </a:cxn>
                        <a:cxn ang="0">
                          <a:pos x="connsiteX159" y="connsiteY159"/>
                        </a:cxn>
                        <a:cxn ang="0">
                          <a:pos x="connsiteX160" y="connsiteY160"/>
                        </a:cxn>
                        <a:cxn ang="0">
                          <a:pos x="connsiteX161" y="connsiteY161"/>
                        </a:cxn>
                        <a:cxn ang="0">
                          <a:pos x="connsiteX162" y="connsiteY162"/>
                        </a:cxn>
                        <a:cxn ang="0">
                          <a:pos x="connsiteX163" y="connsiteY163"/>
                        </a:cxn>
                        <a:cxn ang="0">
                          <a:pos x="connsiteX164" y="connsiteY164"/>
                        </a:cxn>
                        <a:cxn ang="0">
                          <a:pos x="connsiteX165" y="connsiteY165"/>
                        </a:cxn>
                        <a:cxn ang="0">
                          <a:pos x="connsiteX166" y="connsiteY166"/>
                        </a:cxn>
                        <a:cxn ang="0">
                          <a:pos x="connsiteX167" y="connsiteY167"/>
                        </a:cxn>
                        <a:cxn ang="0">
                          <a:pos x="connsiteX168" y="connsiteY168"/>
                        </a:cxn>
                        <a:cxn ang="0">
                          <a:pos x="connsiteX169" y="connsiteY169"/>
                        </a:cxn>
                        <a:cxn ang="0">
                          <a:pos x="connsiteX170" y="connsiteY170"/>
                        </a:cxn>
                        <a:cxn ang="0">
                          <a:pos x="connsiteX171" y="connsiteY171"/>
                        </a:cxn>
                        <a:cxn ang="0">
                          <a:pos x="connsiteX172" y="connsiteY172"/>
                        </a:cxn>
                        <a:cxn ang="0">
                          <a:pos x="connsiteX173" y="connsiteY173"/>
                        </a:cxn>
                        <a:cxn ang="0">
                          <a:pos x="connsiteX174" y="connsiteY174"/>
                        </a:cxn>
                        <a:cxn ang="0">
                          <a:pos x="connsiteX175" y="connsiteY175"/>
                        </a:cxn>
                        <a:cxn ang="0">
                          <a:pos x="connsiteX176" y="connsiteY176"/>
                        </a:cxn>
                        <a:cxn ang="0">
                          <a:pos x="connsiteX177" y="connsiteY177"/>
                        </a:cxn>
                        <a:cxn ang="0">
                          <a:pos x="connsiteX178" y="connsiteY178"/>
                        </a:cxn>
                        <a:cxn ang="0">
                          <a:pos x="connsiteX179" y="connsiteY179"/>
                        </a:cxn>
                        <a:cxn ang="0">
                          <a:pos x="connsiteX180" y="connsiteY180"/>
                        </a:cxn>
                        <a:cxn ang="0">
                          <a:pos x="connsiteX181" y="connsiteY181"/>
                        </a:cxn>
                        <a:cxn ang="0">
                          <a:pos x="connsiteX182" y="connsiteY182"/>
                        </a:cxn>
                        <a:cxn ang="0">
                          <a:pos x="connsiteX183" y="connsiteY183"/>
                        </a:cxn>
                        <a:cxn ang="0">
                          <a:pos x="connsiteX184" y="connsiteY184"/>
                        </a:cxn>
                        <a:cxn ang="0">
                          <a:pos x="connsiteX185" y="connsiteY185"/>
                        </a:cxn>
                        <a:cxn ang="0">
                          <a:pos x="connsiteX186" y="connsiteY186"/>
                        </a:cxn>
                        <a:cxn ang="0">
                          <a:pos x="connsiteX187" y="connsiteY187"/>
                        </a:cxn>
                        <a:cxn ang="0">
                          <a:pos x="connsiteX188" y="connsiteY188"/>
                        </a:cxn>
                        <a:cxn ang="0">
                          <a:pos x="connsiteX189" y="connsiteY189"/>
                        </a:cxn>
                        <a:cxn ang="0">
                          <a:pos x="connsiteX190" y="connsiteY190"/>
                        </a:cxn>
                        <a:cxn ang="0">
                          <a:pos x="connsiteX191" y="connsiteY191"/>
                        </a:cxn>
                        <a:cxn ang="0">
                          <a:pos x="connsiteX192" y="connsiteY192"/>
                        </a:cxn>
                        <a:cxn ang="0">
                          <a:pos x="connsiteX193" y="connsiteY193"/>
                        </a:cxn>
                        <a:cxn ang="0">
                          <a:pos x="connsiteX194" y="connsiteY194"/>
                        </a:cxn>
                        <a:cxn ang="0">
                          <a:pos x="connsiteX195" y="connsiteY195"/>
                        </a:cxn>
                        <a:cxn ang="0">
                          <a:pos x="connsiteX196" y="connsiteY196"/>
                        </a:cxn>
                        <a:cxn ang="0">
                          <a:pos x="connsiteX197" y="connsiteY197"/>
                        </a:cxn>
                        <a:cxn ang="0">
                          <a:pos x="connsiteX198" y="connsiteY198"/>
                        </a:cxn>
                        <a:cxn ang="0">
                          <a:pos x="connsiteX199" y="connsiteY199"/>
                        </a:cxn>
                        <a:cxn ang="0">
                          <a:pos x="connsiteX200" y="connsiteY200"/>
                        </a:cxn>
                        <a:cxn ang="0">
                          <a:pos x="connsiteX201" y="connsiteY201"/>
                        </a:cxn>
                        <a:cxn ang="0">
                          <a:pos x="connsiteX202" y="connsiteY202"/>
                        </a:cxn>
                        <a:cxn ang="0">
                          <a:pos x="connsiteX203" y="connsiteY203"/>
                        </a:cxn>
                        <a:cxn ang="0">
                          <a:pos x="connsiteX204" y="connsiteY204"/>
                        </a:cxn>
                        <a:cxn ang="0">
                          <a:pos x="connsiteX205" y="connsiteY205"/>
                        </a:cxn>
                        <a:cxn ang="0">
                          <a:pos x="connsiteX206" y="connsiteY206"/>
                        </a:cxn>
                        <a:cxn ang="0">
                          <a:pos x="connsiteX207" y="connsiteY207"/>
                        </a:cxn>
                        <a:cxn ang="0">
                          <a:pos x="connsiteX208" y="connsiteY208"/>
                        </a:cxn>
                        <a:cxn ang="0">
                          <a:pos x="connsiteX209" y="connsiteY209"/>
                        </a:cxn>
                        <a:cxn ang="0">
                          <a:pos x="connsiteX210" y="connsiteY210"/>
                        </a:cxn>
                        <a:cxn ang="0">
                          <a:pos x="connsiteX211" y="connsiteY211"/>
                        </a:cxn>
                        <a:cxn ang="0">
                          <a:pos x="connsiteX212" y="connsiteY212"/>
                        </a:cxn>
                        <a:cxn ang="0">
                          <a:pos x="connsiteX213" y="connsiteY213"/>
                        </a:cxn>
                        <a:cxn ang="0">
                          <a:pos x="connsiteX214" y="connsiteY214"/>
                        </a:cxn>
                        <a:cxn ang="0">
                          <a:pos x="connsiteX215" y="connsiteY215"/>
                        </a:cxn>
                        <a:cxn ang="0">
                          <a:pos x="connsiteX216" y="connsiteY216"/>
                        </a:cxn>
                        <a:cxn ang="0">
                          <a:pos x="connsiteX217" y="connsiteY217"/>
                        </a:cxn>
                        <a:cxn ang="0">
                          <a:pos x="connsiteX218" y="connsiteY218"/>
                        </a:cxn>
                        <a:cxn ang="0">
                          <a:pos x="connsiteX219" y="connsiteY219"/>
                        </a:cxn>
                        <a:cxn ang="0">
                          <a:pos x="connsiteX220" y="connsiteY220"/>
                        </a:cxn>
                        <a:cxn ang="0">
                          <a:pos x="connsiteX221" y="connsiteY221"/>
                        </a:cxn>
                        <a:cxn ang="0">
                          <a:pos x="connsiteX222" y="connsiteY222"/>
                        </a:cxn>
                        <a:cxn ang="0">
                          <a:pos x="connsiteX223" y="connsiteY223"/>
                        </a:cxn>
                        <a:cxn ang="0">
                          <a:pos x="connsiteX224" y="connsiteY224"/>
                        </a:cxn>
                        <a:cxn ang="0">
                          <a:pos x="connsiteX225" y="connsiteY225"/>
                        </a:cxn>
                        <a:cxn ang="0">
                          <a:pos x="connsiteX226" y="connsiteY226"/>
                        </a:cxn>
                        <a:cxn ang="0">
                          <a:pos x="connsiteX227" y="connsiteY227"/>
                        </a:cxn>
                        <a:cxn ang="0">
                          <a:pos x="connsiteX228" y="connsiteY228"/>
                        </a:cxn>
                        <a:cxn ang="0">
                          <a:pos x="connsiteX229" y="connsiteY229"/>
                        </a:cxn>
                        <a:cxn ang="0">
                          <a:pos x="connsiteX230" y="connsiteY230"/>
                        </a:cxn>
                        <a:cxn ang="0">
                          <a:pos x="connsiteX231" y="connsiteY231"/>
                        </a:cxn>
                        <a:cxn ang="0">
                          <a:pos x="connsiteX232" y="connsiteY232"/>
                        </a:cxn>
                        <a:cxn ang="0">
                          <a:pos x="connsiteX233" y="connsiteY233"/>
                        </a:cxn>
                        <a:cxn ang="0">
                          <a:pos x="connsiteX234" y="connsiteY234"/>
                        </a:cxn>
                        <a:cxn ang="0">
                          <a:pos x="connsiteX235" y="connsiteY235"/>
                        </a:cxn>
                        <a:cxn ang="0">
                          <a:pos x="connsiteX236" y="connsiteY236"/>
                        </a:cxn>
                        <a:cxn ang="0">
                          <a:pos x="connsiteX237" y="connsiteY237"/>
                        </a:cxn>
                        <a:cxn ang="0">
                          <a:pos x="connsiteX238" y="connsiteY238"/>
                        </a:cxn>
                        <a:cxn ang="0">
                          <a:pos x="connsiteX239" y="connsiteY239"/>
                        </a:cxn>
                        <a:cxn ang="0">
                          <a:pos x="connsiteX240" y="connsiteY240"/>
                        </a:cxn>
                        <a:cxn ang="0">
                          <a:pos x="connsiteX241" y="connsiteY241"/>
                        </a:cxn>
                        <a:cxn ang="0">
                          <a:pos x="connsiteX242" y="connsiteY242"/>
                        </a:cxn>
                        <a:cxn ang="0">
                          <a:pos x="connsiteX243" y="connsiteY243"/>
                        </a:cxn>
                        <a:cxn ang="0">
                          <a:pos x="connsiteX244" y="connsiteY244"/>
                        </a:cxn>
                        <a:cxn ang="0">
                          <a:pos x="connsiteX245" y="connsiteY245"/>
                        </a:cxn>
                        <a:cxn ang="0">
                          <a:pos x="connsiteX246" y="connsiteY246"/>
                        </a:cxn>
                        <a:cxn ang="0">
                          <a:pos x="connsiteX247" y="connsiteY247"/>
                        </a:cxn>
                        <a:cxn ang="0">
                          <a:pos x="connsiteX248" y="connsiteY248"/>
                        </a:cxn>
                        <a:cxn ang="0">
                          <a:pos x="connsiteX249" y="connsiteY249"/>
                        </a:cxn>
                        <a:cxn ang="0">
                          <a:pos x="connsiteX250" y="connsiteY250"/>
                        </a:cxn>
                        <a:cxn ang="0">
                          <a:pos x="connsiteX251" y="connsiteY251"/>
                        </a:cxn>
                        <a:cxn ang="0">
                          <a:pos x="connsiteX252" y="connsiteY252"/>
                        </a:cxn>
                        <a:cxn ang="0">
                          <a:pos x="connsiteX253" y="connsiteY253"/>
                        </a:cxn>
                        <a:cxn ang="0">
                          <a:pos x="connsiteX254" y="connsiteY254"/>
                        </a:cxn>
                        <a:cxn ang="0">
                          <a:pos x="connsiteX255" y="connsiteY255"/>
                        </a:cxn>
                        <a:cxn ang="0">
                          <a:pos x="connsiteX256" y="connsiteY256"/>
                        </a:cxn>
                        <a:cxn ang="0">
                          <a:pos x="connsiteX257" y="connsiteY257"/>
                        </a:cxn>
                        <a:cxn ang="0">
                          <a:pos x="connsiteX258" y="connsiteY258"/>
                        </a:cxn>
                        <a:cxn ang="0">
                          <a:pos x="connsiteX259" y="connsiteY259"/>
                        </a:cxn>
                        <a:cxn ang="0">
                          <a:pos x="connsiteX260" y="connsiteY260"/>
                        </a:cxn>
                        <a:cxn ang="0">
                          <a:pos x="connsiteX261" y="connsiteY261"/>
                        </a:cxn>
                        <a:cxn ang="0">
                          <a:pos x="connsiteX262" y="connsiteY262"/>
                        </a:cxn>
                        <a:cxn ang="0">
                          <a:pos x="connsiteX263" y="connsiteY263"/>
                        </a:cxn>
                        <a:cxn ang="0">
                          <a:pos x="connsiteX264" y="connsiteY264"/>
                        </a:cxn>
                        <a:cxn ang="0">
                          <a:pos x="connsiteX265" y="connsiteY265"/>
                        </a:cxn>
                        <a:cxn ang="0">
                          <a:pos x="connsiteX266" y="connsiteY266"/>
                        </a:cxn>
                        <a:cxn ang="0">
                          <a:pos x="connsiteX267" y="connsiteY267"/>
                        </a:cxn>
                        <a:cxn ang="0">
                          <a:pos x="connsiteX268" y="connsiteY268"/>
                        </a:cxn>
                        <a:cxn ang="0">
                          <a:pos x="connsiteX269" y="connsiteY269"/>
                        </a:cxn>
                        <a:cxn ang="0">
                          <a:pos x="connsiteX270" y="connsiteY270"/>
                        </a:cxn>
                        <a:cxn ang="0">
                          <a:pos x="connsiteX271" y="connsiteY271"/>
                        </a:cxn>
                        <a:cxn ang="0">
                          <a:pos x="connsiteX272" y="connsiteY272"/>
                        </a:cxn>
                        <a:cxn ang="0">
                          <a:pos x="connsiteX273" y="connsiteY273"/>
                        </a:cxn>
                        <a:cxn ang="0">
                          <a:pos x="connsiteX274" y="connsiteY274"/>
                        </a:cxn>
                        <a:cxn ang="0">
                          <a:pos x="connsiteX275" y="connsiteY275"/>
                        </a:cxn>
                      </a:cxnLst>
                      <a:rect l="l" t="t" r="r" b="b"/>
                      <a:pathLst>
                        <a:path w="17742" h="25218">
                          <a:moveTo>
                            <a:pt x="17743" y="24387"/>
                          </a:moveTo>
                          <a:lnTo>
                            <a:pt x="17743" y="24109"/>
                          </a:lnTo>
                          <a:lnTo>
                            <a:pt x="17743" y="24109"/>
                          </a:lnTo>
                          <a:lnTo>
                            <a:pt x="17465" y="23832"/>
                          </a:lnTo>
                          <a:lnTo>
                            <a:pt x="17465" y="23832"/>
                          </a:lnTo>
                          <a:lnTo>
                            <a:pt x="17743" y="23555"/>
                          </a:lnTo>
                          <a:lnTo>
                            <a:pt x="17188" y="23278"/>
                          </a:lnTo>
                          <a:lnTo>
                            <a:pt x="16911" y="23278"/>
                          </a:lnTo>
                          <a:lnTo>
                            <a:pt x="16357" y="23001"/>
                          </a:lnTo>
                          <a:lnTo>
                            <a:pt x="16357" y="23001"/>
                          </a:lnTo>
                          <a:lnTo>
                            <a:pt x="16357" y="22724"/>
                          </a:lnTo>
                          <a:lnTo>
                            <a:pt x="16357" y="21615"/>
                          </a:lnTo>
                          <a:lnTo>
                            <a:pt x="15525" y="19399"/>
                          </a:lnTo>
                          <a:lnTo>
                            <a:pt x="15802" y="18290"/>
                          </a:lnTo>
                          <a:lnTo>
                            <a:pt x="16911" y="17736"/>
                          </a:lnTo>
                          <a:lnTo>
                            <a:pt x="16911" y="17458"/>
                          </a:lnTo>
                          <a:lnTo>
                            <a:pt x="16634" y="17458"/>
                          </a:lnTo>
                          <a:lnTo>
                            <a:pt x="16357" y="17181"/>
                          </a:lnTo>
                          <a:lnTo>
                            <a:pt x="16634" y="16904"/>
                          </a:lnTo>
                          <a:lnTo>
                            <a:pt x="16079" y="14964"/>
                          </a:lnTo>
                          <a:lnTo>
                            <a:pt x="16911" y="12748"/>
                          </a:lnTo>
                          <a:lnTo>
                            <a:pt x="17465" y="12193"/>
                          </a:lnTo>
                          <a:lnTo>
                            <a:pt x="17465" y="11639"/>
                          </a:lnTo>
                          <a:lnTo>
                            <a:pt x="17188" y="11639"/>
                          </a:lnTo>
                          <a:lnTo>
                            <a:pt x="16911" y="11916"/>
                          </a:lnTo>
                          <a:lnTo>
                            <a:pt x="14970" y="10530"/>
                          </a:lnTo>
                          <a:lnTo>
                            <a:pt x="14693" y="10530"/>
                          </a:lnTo>
                          <a:lnTo>
                            <a:pt x="14693" y="10807"/>
                          </a:lnTo>
                          <a:lnTo>
                            <a:pt x="14693" y="11085"/>
                          </a:lnTo>
                          <a:lnTo>
                            <a:pt x="14139" y="10807"/>
                          </a:lnTo>
                          <a:lnTo>
                            <a:pt x="13862" y="10807"/>
                          </a:lnTo>
                          <a:lnTo>
                            <a:pt x="13862" y="10807"/>
                          </a:lnTo>
                          <a:lnTo>
                            <a:pt x="13584" y="10807"/>
                          </a:lnTo>
                          <a:lnTo>
                            <a:pt x="13584" y="10530"/>
                          </a:lnTo>
                          <a:lnTo>
                            <a:pt x="13584" y="10530"/>
                          </a:lnTo>
                          <a:lnTo>
                            <a:pt x="13584" y="10530"/>
                          </a:lnTo>
                          <a:lnTo>
                            <a:pt x="13307" y="9976"/>
                          </a:lnTo>
                          <a:lnTo>
                            <a:pt x="13307" y="9976"/>
                          </a:lnTo>
                          <a:lnTo>
                            <a:pt x="13307" y="9699"/>
                          </a:lnTo>
                          <a:lnTo>
                            <a:pt x="13030" y="9699"/>
                          </a:lnTo>
                          <a:lnTo>
                            <a:pt x="12752" y="9699"/>
                          </a:lnTo>
                          <a:lnTo>
                            <a:pt x="12752" y="9699"/>
                          </a:lnTo>
                          <a:lnTo>
                            <a:pt x="12752" y="9422"/>
                          </a:lnTo>
                          <a:lnTo>
                            <a:pt x="12752" y="9422"/>
                          </a:lnTo>
                          <a:lnTo>
                            <a:pt x="11089" y="8314"/>
                          </a:lnTo>
                          <a:lnTo>
                            <a:pt x="10812" y="7482"/>
                          </a:lnTo>
                          <a:lnTo>
                            <a:pt x="10534" y="7205"/>
                          </a:lnTo>
                          <a:lnTo>
                            <a:pt x="10534" y="7205"/>
                          </a:lnTo>
                          <a:lnTo>
                            <a:pt x="10258" y="7205"/>
                          </a:lnTo>
                          <a:lnTo>
                            <a:pt x="10258" y="7205"/>
                          </a:lnTo>
                          <a:lnTo>
                            <a:pt x="10534" y="6928"/>
                          </a:lnTo>
                          <a:lnTo>
                            <a:pt x="10258" y="6928"/>
                          </a:lnTo>
                          <a:lnTo>
                            <a:pt x="9980" y="6651"/>
                          </a:lnTo>
                          <a:lnTo>
                            <a:pt x="9703" y="6651"/>
                          </a:lnTo>
                          <a:lnTo>
                            <a:pt x="9426" y="6651"/>
                          </a:lnTo>
                          <a:lnTo>
                            <a:pt x="9426" y="6651"/>
                          </a:lnTo>
                          <a:lnTo>
                            <a:pt x="9426" y="6374"/>
                          </a:lnTo>
                          <a:lnTo>
                            <a:pt x="9703" y="6374"/>
                          </a:lnTo>
                          <a:lnTo>
                            <a:pt x="9980" y="6097"/>
                          </a:lnTo>
                          <a:lnTo>
                            <a:pt x="9703" y="6097"/>
                          </a:lnTo>
                          <a:lnTo>
                            <a:pt x="9703" y="6097"/>
                          </a:lnTo>
                          <a:lnTo>
                            <a:pt x="9703" y="5819"/>
                          </a:lnTo>
                          <a:lnTo>
                            <a:pt x="9426" y="5819"/>
                          </a:lnTo>
                          <a:lnTo>
                            <a:pt x="9426" y="5819"/>
                          </a:lnTo>
                          <a:lnTo>
                            <a:pt x="9426" y="5819"/>
                          </a:lnTo>
                          <a:lnTo>
                            <a:pt x="9703" y="4711"/>
                          </a:lnTo>
                          <a:lnTo>
                            <a:pt x="9703" y="4434"/>
                          </a:lnTo>
                          <a:lnTo>
                            <a:pt x="9703" y="4434"/>
                          </a:lnTo>
                          <a:lnTo>
                            <a:pt x="9426" y="3325"/>
                          </a:lnTo>
                          <a:lnTo>
                            <a:pt x="9426" y="3325"/>
                          </a:lnTo>
                          <a:lnTo>
                            <a:pt x="9703" y="3048"/>
                          </a:lnTo>
                          <a:lnTo>
                            <a:pt x="9703" y="2771"/>
                          </a:lnTo>
                          <a:lnTo>
                            <a:pt x="10258" y="2217"/>
                          </a:lnTo>
                          <a:lnTo>
                            <a:pt x="9426" y="554"/>
                          </a:lnTo>
                          <a:lnTo>
                            <a:pt x="9426" y="554"/>
                          </a:lnTo>
                          <a:lnTo>
                            <a:pt x="9148" y="554"/>
                          </a:lnTo>
                          <a:lnTo>
                            <a:pt x="8871" y="277"/>
                          </a:lnTo>
                          <a:lnTo>
                            <a:pt x="8594" y="0"/>
                          </a:lnTo>
                          <a:lnTo>
                            <a:pt x="8317" y="277"/>
                          </a:lnTo>
                          <a:lnTo>
                            <a:pt x="7762" y="277"/>
                          </a:lnTo>
                          <a:lnTo>
                            <a:pt x="7485" y="0"/>
                          </a:lnTo>
                          <a:lnTo>
                            <a:pt x="7485" y="0"/>
                          </a:lnTo>
                          <a:lnTo>
                            <a:pt x="7485" y="0"/>
                          </a:lnTo>
                          <a:lnTo>
                            <a:pt x="6931" y="0"/>
                          </a:lnTo>
                          <a:lnTo>
                            <a:pt x="6931" y="554"/>
                          </a:lnTo>
                          <a:lnTo>
                            <a:pt x="6931" y="831"/>
                          </a:lnTo>
                          <a:lnTo>
                            <a:pt x="6931" y="1940"/>
                          </a:lnTo>
                          <a:lnTo>
                            <a:pt x="6653" y="1940"/>
                          </a:lnTo>
                          <a:lnTo>
                            <a:pt x="6931" y="2217"/>
                          </a:lnTo>
                          <a:lnTo>
                            <a:pt x="6653" y="2217"/>
                          </a:lnTo>
                          <a:lnTo>
                            <a:pt x="6653" y="2494"/>
                          </a:lnTo>
                          <a:lnTo>
                            <a:pt x="6931" y="4711"/>
                          </a:lnTo>
                          <a:lnTo>
                            <a:pt x="6099" y="5542"/>
                          </a:lnTo>
                          <a:lnTo>
                            <a:pt x="4990" y="5542"/>
                          </a:lnTo>
                          <a:lnTo>
                            <a:pt x="4159" y="5819"/>
                          </a:lnTo>
                          <a:lnTo>
                            <a:pt x="3049" y="5819"/>
                          </a:lnTo>
                          <a:lnTo>
                            <a:pt x="1941" y="6374"/>
                          </a:lnTo>
                          <a:lnTo>
                            <a:pt x="1941" y="6374"/>
                          </a:lnTo>
                          <a:lnTo>
                            <a:pt x="1941" y="6374"/>
                          </a:lnTo>
                          <a:lnTo>
                            <a:pt x="1941" y="6651"/>
                          </a:lnTo>
                          <a:lnTo>
                            <a:pt x="1941" y="6651"/>
                          </a:lnTo>
                          <a:lnTo>
                            <a:pt x="1663" y="6651"/>
                          </a:lnTo>
                          <a:lnTo>
                            <a:pt x="1663" y="6928"/>
                          </a:lnTo>
                          <a:lnTo>
                            <a:pt x="1386" y="6651"/>
                          </a:lnTo>
                          <a:lnTo>
                            <a:pt x="1109" y="6928"/>
                          </a:lnTo>
                          <a:lnTo>
                            <a:pt x="1109" y="6928"/>
                          </a:lnTo>
                          <a:lnTo>
                            <a:pt x="1109" y="7205"/>
                          </a:lnTo>
                          <a:lnTo>
                            <a:pt x="831" y="7205"/>
                          </a:lnTo>
                          <a:lnTo>
                            <a:pt x="831" y="7482"/>
                          </a:lnTo>
                          <a:lnTo>
                            <a:pt x="831" y="7482"/>
                          </a:lnTo>
                          <a:lnTo>
                            <a:pt x="1109" y="7482"/>
                          </a:lnTo>
                          <a:lnTo>
                            <a:pt x="1109" y="7759"/>
                          </a:lnTo>
                          <a:lnTo>
                            <a:pt x="1386" y="8036"/>
                          </a:lnTo>
                          <a:lnTo>
                            <a:pt x="1386" y="8314"/>
                          </a:lnTo>
                          <a:lnTo>
                            <a:pt x="1109" y="8314"/>
                          </a:lnTo>
                          <a:lnTo>
                            <a:pt x="1109" y="8314"/>
                          </a:lnTo>
                          <a:lnTo>
                            <a:pt x="831" y="8314"/>
                          </a:lnTo>
                          <a:lnTo>
                            <a:pt x="277" y="8036"/>
                          </a:lnTo>
                          <a:lnTo>
                            <a:pt x="277" y="8036"/>
                          </a:lnTo>
                          <a:lnTo>
                            <a:pt x="0" y="8314"/>
                          </a:lnTo>
                          <a:lnTo>
                            <a:pt x="0" y="8314"/>
                          </a:lnTo>
                          <a:lnTo>
                            <a:pt x="1386" y="9145"/>
                          </a:lnTo>
                          <a:lnTo>
                            <a:pt x="2217" y="8868"/>
                          </a:lnTo>
                          <a:lnTo>
                            <a:pt x="2217" y="8868"/>
                          </a:lnTo>
                          <a:lnTo>
                            <a:pt x="2217" y="8868"/>
                          </a:lnTo>
                          <a:lnTo>
                            <a:pt x="1941" y="8591"/>
                          </a:lnTo>
                          <a:lnTo>
                            <a:pt x="1941" y="8591"/>
                          </a:lnTo>
                          <a:lnTo>
                            <a:pt x="3049" y="8868"/>
                          </a:lnTo>
                          <a:lnTo>
                            <a:pt x="3327" y="9145"/>
                          </a:lnTo>
                          <a:lnTo>
                            <a:pt x="3327" y="9145"/>
                          </a:lnTo>
                          <a:lnTo>
                            <a:pt x="3604" y="9422"/>
                          </a:lnTo>
                          <a:lnTo>
                            <a:pt x="3327" y="9422"/>
                          </a:lnTo>
                          <a:lnTo>
                            <a:pt x="2772" y="9699"/>
                          </a:lnTo>
                          <a:lnTo>
                            <a:pt x="2772" y="9699"/>
                          </a:lnTo>
                          <a:lnTo>
                            <a:pt x="2772" y="9976"/>
                          </a:lnTo>
                          <a:lnTo>
                            <a:pt x="2772" y="9976"/>
                          </a:lnTo>
                          <a:lnTo>
                            <a:pt x="3049" y="9976"/>
                          </a:lnTo>
                          <a:lnTo>
                            <a:pt x="3604" y="10530"/>
                          </a:lnTo>
                          <a:lnTo>
                            <a:pt x="4159" y="10530"/>
                          </a:lnTo>
                          <a:lnTo>
                            <a:pt x="3881" y="10253"/>
                          </a:lnTo>
                          <a:lnTo>
                            <a:pt x="3881" y="10253"/>
                          </a:lnTo>
                          <a:lnTo>
                            <a:pt x="4435" y="9976"/>
                          </a:lnTo>
                          <a:lnTo>
                            <a:pt x="5545" y="10807"/>
                          </a:lnTo>
                          <a:lnTo>
                            <a:pt x="5822" y="11362"/>
                          </a:lnTo>
                          <a:lnTo>
                            <a:pt x="6376" y="11639"/>
                          </a:lnTo>
                          <a:lnTo>
                            <a:pt x="6653" y="11639"/>
                          </a:lnTo>
                          <a:lnTo>
                            <a:pt x="6931" y="11916"/>
                          </a:lnTo>
                          <a:lnTo>
                            <a:pt x="6931" y="11916"/>
                          </a:lnTo>
                          <a:lnTo>
                            <a:pt x="7208" y="11916"/>
                          </a:lnTo>
                          <a:lnTo>
                            <a:pt x="7208" y="11916"/>
                          </a:lnTo>
                          <a:lnTo>
                            <a:pt x="7762" y="11916"/>
                          </a:lnTo>
                          <a:lnTo>
                            <a:pt x="7762" y="11916"/>
                          </a:lnTo>
                          <a:lnTo>
                            <a:pt x="7762" y="11916"/>
                          </a:lnTo>
                          <a:lnTo>
                            <a:pt x="8317" y="11916"/>
                          </a:lnTo>
                          <a:lnTo>
                            <a:pt x="8871" y="12193"/>
                          </a:lnTo>
                          <a:lnTo>
                            <a:pt x="8871" y="12193"/>
                          </a:lnTo>
                          <a:lnTo>
                            <a:pt x="8594" y="12470"/>
                          </a:lnTo>
                          <a:lnTo>
                            <a:pt x="8594" y="12470"/>
                          </a:lnTo>
                          <a:lnTo>
                            <a:pt x="8871" y="12748"/>
                          </a:lnTo>
                          <a:lnTo>
                            <a:pt x="8871" y="12748"/>
                          </a:lnTo>
                          <a:lnTo>
                            <a:pt x="8871" y="12470"/>
                          </a:lnTo>
                          <a:lnTo>
                            <a:pt x="9148" y="12470"/>
                          </a:lnTo>
                          <a:lnTo>
                            <a:pt x="9148" y="12748"/>
                          </a:lnTo>
                          <a:lnTo>
                            <a:pt x="9148" y="12748"/>
                          </a:lnTo>
                          <a:lnTo>
                            <a:pt x="9426" y="13025"/>
                          </a:lnTo>
                          <a:lnTo>
                            <a:pt x="9426" y="13302"/>
                          </a:lnTo>
                          <a:lnTo>
                            <a:pt x="9426" y="13579"/>
                          </a:lnTo>
                          <a:lnTo>
                            <a:pt x="9703" y="13856"/>
                          </a:lnTo>
                          <a:lnTo>
                            <a:pt x="9703" y="14133"/>
                          </a:lnTo>
                          <a:lnTo>
                            <a:pt x="9980" y="14133"/>
                          </a:lnTo>
                          <a:lnTo>
                            <a:pt x="9980" y="14133"/>
                          </a:lnTo>
                          <a:lnTo>
                            <a:pt x="10258" y="14410"/>
                          </a:lnTo>
                          <a:lnTo>
                            <a:pt x="10258" y="14410"/>
                          </a:lnTo>
                          <a:lnTo>
                            <a:pt x="10258" y="14687"/>
                          </a:lnTo>
                          <a:lnTo>
                            <a:pt x="10534" y="14964"/>
                          </a:lnTo>
                          <a:lnTo>
                            <a:pt x="10812" y="15242"/>
                          </a:lnTo>
                          <a:lnTo>
                            <a:pt x="11089" y="14964"/>
                          </a:lnTo>
                          <a:lnTo>
                            <a:pt x="11089" y="14687"/>
                          </a:lnTo>
                          <a:lnTo>
                            <a:pt x="11366" y="14687"/>
                          </a:lnTo>
                          <a:lnTo>
                            <a:pt x="11644" y="14687"/>
                          </a:lnTo>
                          <a:lnTo>
                            <a:pt x="11921" y="15242"/>
                          </a:lnTo>
                          <a:lnTo>
                            <a:pt x="11921" y="15796"/>
                          </a:lnTo>
                          <a:lnTo>
                            <a:pt x="11921" y="15796"/>
                          </a:lnTo>
                          <a:lnTo>
                            <a:pt x="11644" y="15796"/>
                          </a:lnTo>
                          <a:lnTo>
                            <a:pt x="11366" y="15796"/>
                          </a:lnTo>
                          <a:lnTo>
                            <a:pt x="11366" y="15796"/>
                          </a:lnTo>
                          <a:lnTo>
                            <a:pt x="11366" y="16073"/>
                          </a:lnTo>
                          <a:lnTo>
                            <a:pt x="11644" y="16073"/>
                          </a:lnTo>
                          <a:lnTo>
                            <a:pt x="11644" y="16350"/>
                          </a:lnTo>
                          <a:lnTo>
                            <a:pt x="11644" y="16350"/>
                          </a:lnTo>
                          <a:lnTo>
                            <a:pt x="11644" y="16627"/>
                          </a:lnTo>
                          <a:lnTo>
                            <a:pt x="11921" y="16627"/>
                          </a:lnTo>
                          <a:lnTo>
                            <a:pt x="11921" y="16904"/>
                          </a:lnTo>
                          <a:lnTo>
                            <a:pt x="12198" y="16904"/>
                          </a:lnTo>
                          <a:lnTo>
                            <a:pt x="12476" y="17181"/>
                          </a:lnTo>
                          <a:lnTo>
                            <a:pt x="12752" y="17458"/>
                          </a:lnTo>
                          <a:lnTo>
                            <a:pt x="12752" y="17736"/>
                          </a:lnTo>
                          <a:lnTo>
                            <a:pt x="12752" y="18290"/>
                          </a:lnTo>
                          <a:lnTo>
                            <a:pt x="12752" y="18290"/>
                          </a:lnTo>
                          <a:lnTo>
                            <a:pt x="12752" y="18290"/>
                          </a:lnTo>
                          <a:lnTo>
                            <a:pt x="12198" y="18567"/>
                          </a:lnTo>
                          <a:lnTo>
                            <a:pt x="11921" y="18290"/>
                          </a:lnTo>
                          <a:lnTo>
                            <a:pt x="11366" y="18567"/>
                          </a:lnTo>
                          <a:lnTo>
                            <a:pt x="11089" y="18567"/>
                          </a:lnTo>
                          <a:lnTo>
                            <a:pt x="11089" y="18567"/>
                          </a:lnTo>
                          <a:lnTo>
                            <a:pt x="11089" y="18567"/>
                          </a:lnTo>
                          <a:lnTo>
                            <a:pt x="10534" y="18567"/>
                          </a:lnTo>
                          <a:lnTo>
                            <a:pt x="10258" y="18567"/>
                          </a:lnTo>
                          <a:lnTo>
                            <a:pt x="10258" y="18844"/>
                          </a:lnTo>
                          <a:lnTo>
                            <a:pt x="10258" y="18844"/>
                          </a:lnTo>
                          <a:lnTo>
                            <a:pt x="9980" y="19121"/>
                          </a:lnTo>
                          <a:lnTo>
                            <a:pt x="9980" y="19399"/>
                          </a:lnTo>
                          <a:lnTo>
                            <a:pt x="10258" y="19399"/>
                          </a:lnTo>
                          <a:lnTo>
                            <a:pt x="10258" y="19676"/>
                          </a:lnTo>
                          <a:lnTo>
                            <a:pt x="10258" y="19676"/>
                          </a:lnTo>
                          <a:lnTo>
                            <a:pt x="9980" y="19953"/>
                          </a:lnTo>
                          <a:lnTo>
                            <a:pt x="9703" y="19953"/>
                          </a:lnTo>
                          <a:lnTo>
                            <a:pt x="9703" y="19953"/>
                          </a:lnTo>
                          <a:lnTo>
                            <a:pt x="9980" y="19953"/>
                          </a:lnTo>
                          <a:lnTo>
                            <a:pt x="9980" y="20230"/>
                          </a:lnTo>
                          <a:lnTo>
                            <a:pt x="10534" y="20784"/>
                          </a:lnTo>
                          <a:lnTo>
                            <a:pt x="10258" y="20784"/>
                          </a:lnTo>
                          <a:lnTo>
                            <a:pt x="10258" y="21061"/>
                          </a:lnTo>
                          <a:lnTo>
                            <a:pt x="10534" y="21061"/>
                          </a:lnTo>
                          <a:lnTo>
                            <a:pt x="10534" y="21061"/>
                          </a:lnTo>
                          <a:lnTo>
                            <a:pt x="10534" y="20784"/>
                          </a:lnTo>
                          <a:lnTo>
                            <a:pt x="10812" y="20784"/>
                          </a:lnTo>
                          <a:lnTo>
                            <a:pt x="10812" y="20784"/>
                          </a:lnTo>
                          <a:lnTo>
                            <a:pt x="10812" y="20784"/>
                          </a:lnTo>
                          <a:lnTo>
                            <a:pt x="10812" y="20507"/>
                          </a:lnTo>
                          <a:lnTo>
                            <a:pt x="11089" y="20507"/>
                          </a:lnTo>
                          <a:lnTo>
                            <a:pt x="11089" y="20230"/>
                          </a:lnTo>
                          <a:lnTo>
                            <a:pt x="11089" y="20230"/>
                          </a:lnTo>
                          <a:lnTo>
                            <a:pt x="11089" y="20230"/>
                          </a:lnTo>
                          <a:lnTo>
                            <a:pt x="11644" y="19953"/>
                          </a:lnTo>
                          <a:lnTo>
                            <a:pt x="11644" y="19953"/>
                          </a:lnTo>
                          <a:lnTo>
                            <a:pt x="11921" y="19953"/>
                          </a:lnTo>
                          <a:lnTo>
                            <a:pt x="11921" y="20230"/>
                          </a:lnTo>
                          <a:lnTo>
                            <a:pt x="12198" y="20230"/>
                          </a:lnTo>
                          <a:lnTo>
                            <a:pt x="12198" y="20507"/>
                          </a:lnTo>
                          <a:lnTo>
                            <a:pt x="12198" y="20784"/>
                          </a:lnTo>
                          <a:lnTo>
                            <a:pt x="11921" y="21061"/>
                          </a:lnTo>
                          <a:lnTo>
                            <a:pt x="12198" y="21338"/>
                          </a:lnTo>
                          <a:lnTo>
                            <a:pt x="13307" y="21892"/>
                          </a:lnTo>
                          <a:lnTo>
                            <a:pt x="13307" y="22170"/>
                          </a:lnTo>
                          <a:lnTo>
                            <a:pt x="13030" y="22170"/>
                          </a:lnTo>
                          <a:lnTo>
                            <a:pt x="13030" y="22447"/>
                          </a:lnTo>
                          <a:lnTo>
                            <a:pt x="13307" y="22724"/>
                          </a:lnTo>
                          <a:lnTo>
                            <a:pt x="13862" y="22724"/>
                          </a:lnTo>
                          <a:lnTo>
                            <a:pt x="13862" y="23001"/>
                          </a:lnTo>
                          <a:lnTo>
                            <a:pt x="13862" y="23278"/>
                          </a:lnTo>
                          <a:lnTo>
                            <a:pt x="13862" y="23555"/>
                          </a:lnTo>
                          <a:lnTo>
                            <a:pt x="13862" y="23555"/>
                          </a:lnTo>
                          <a:lnTo>
                            <a:pt x="13862" y="23555"/>
                          </a:lnTo>
                          <a:lnTo>
                            <a:pt x="13862" y="23832"/>
                          </a:lnTo>
                          <a:lnTo>
                            <a:pt x="14139" y="24109"/>
                          </a:lnTo>
                          <a:lnTo>
                            <a:pt x="14416" y="24109"/>
                          </a:lnTo>
                          <a:lnTo>
                            <a:pt x="14693" y="24387"/>
                          </a:lnTo>
                          <a:lnTo>
                            <a:pt x="15248" y="24664"/>
                          </a:lnTo>
                          <a:lnTo>
                            <a:pt x="15525" y="24664"/>
                          </a:lnTo>
                          <a:lnTo>
                            <a:pt x="15525" y="24664"/>
                          </a:lnTo>
                          <a:lnTo>
                            <a:pt x="15525" y="24664"/>
                          </a:lnTo>
                          <a:lnTo>
                            <a:pt x="15802" y="24941"/>
                          </a:lnTo>
                          <a:lnTo>
                            <a:pt x="15802" y="25218"/>
                          </a:lnTo>
                          <a:lnTo>
                            <a:pt x="16079" y="25218"/>
                          </a:lnTo>
                          <a:lnTo>
                            <a:pt x="15802" y="24941"/>
                          </a:lnTo>
                          <a:lnTo>
                            <a:pt x="16079" y="24664"/>
                          </a:lnTo>
                          <a:lnTo>
                            <a:pt x="16357" y="24664"/>
                          </a:lnTo>
                          <a:lnTo>
                            <a:pt x="16634" y="24664"/>
                          </a:lnTo>
                          <a:lnTo>
                            <a:pt x="16634" y="24664"/>
                          </a:lnTo>
                          <a:lnTo>
                            <a:pt x="16911" y="24664"/>
                          </a:lnTo>
                          <a:lnTo>
                            <a:pt x="17465" y="24941"/>
                          </a:lnTo>
                          <a:lnTo>
                            <a:pt x="17743" y="24941"/>
                          </a:lnTo>
                          <a:lnTo>
                            <a:pt x="17743" y="24664"/>
                          </a:lnTo>
                          <a:lnTo>
                            <a:pt x="17743" y="24387"/>
                          </a:lnTo>
                          <a:lnTo>
                            <a:pt x="17743" y="24387"/>
                          </a:ln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756" name="Freeform 3755">
                      <a:extLst>
                        <a:ext uri="{FF2B5EF4-FFF2-40B4-BE49-F238E27FC236}">
                          <a16:creationId xmlns:a16="http://schemas.microsoft.com/office/drawing/2014/main" id="{4F63EAA2-DA72-0E66-7EEF-D8C78E1E72D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20462" y="4269788"/>
                      <a:ext cx="276" cy="277"/>
                    </a:xfrm>
                    <a:custGeom>
                      <a:avLst/>
                      <a:gdLst>
                        <a:gd name="connsiteX0" fmla="*/ 277 w 276"/>
                        <a:gd name="connsiteY0" fmla="*/ 0 h 277"/>
                        <a:gd name="connsiteX1" fmla="*/ 0 w 276"/>
                        <a:gd name="connsiteY1" fmla="*/ 0 h 277"/>
                        <a:gd name="connsiteX2" fmla="*/ 0 w 276"/>
                        <a:gd name="connsiteY2" fmla="*/ 0 h 277"/>
                        <a:gd name="connsiteX3" fmla="*/ 0 w 276"/>
                        <a:gd name="connsiteY3" fmla="*/ 0 h 277"/>
                        <a:gd name="connsiteX4" fmla="*/ 0 w 276"/>
                        <a:gd name="connsiteY4" fmla="*/ 277 h 277"/>
                        <a:gd name="connsiteX5" fmla="*/ 277 w 276"/>
                        <a:gd name="connsiteY5" fmla="*/ 0 h 277"/>
                        <a:gd name="connsiteX6" fmla="*/ 277 w 276"/>
                        <a:gd name="connsiteY6" fmla="*/ 0 h 277"/>
                        <a:gd name="connsiteX7" fmla="*/ 277 w 276"/>
                        <a:gd name="connsiteY7" fmla="*/ 0 h 277"/>
                        <a:gd name="connsiteX8" fmla="*/ 277 w 276"/>
                        <a:gd name="connsiteY8" fmla="*/ 0 h 27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276" h="277">
                          <a:moveTo>
                            <a:pt x="277" y="0"/>
                          </a:moveTo>
                          <a:lnTo>
                            <a:pt x="0" y="0"/>
                          </a:lnTo>
                          <a:lnTo>
                            <a:pt x="0" y="0"/>
                          </a:lnTo>
                          <a:lnTo>
                            <a:pt x="0" y="0"/>
                          </a:lnTo>
                          <a:lnTo>
                            <a:pt x="0" y="277"/>
                          </a:lnTo>
                          <a:lnTo>
                            <a:pt x="277" y="0"/>
                          </a:lnTo>
                          <a:lnTo>
                            <a:pt x="277" y="0"/>
                          </a:lnTo>
                          <a:lnTo>
                            <a:pt x="277" y="0"/>
                          </a:lnTo>
                          <a:lnTo>
                            <a:pt x="277" y="0"/>
                          </a:ln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757" name="Freeform 3756">
                      <a:extLst>
                        <a:ext uri="{FF2B5EF4-FFF2-40B4-BE49-F238E27FC236}">
                          <a16:creationId xmlns:a16="http://schemas.microsoft.com/office/drawing/2014/main" id="{55001564-0438-FF6F-87E3-8BC89412FE8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16580" y="4268125"/>
                      <a:ext cx="1109" cy="1108"/>
                    </a:xfrm>
                    <a:custGeom>
                      <a:avLst/>
                      <a:gdLst>
                        <a:gd name="connsiteX0" fmla="*/ 1109 w 1109"/>
                        <a:gd name="connsiteY0" fmla="*/ 554 h 1108"/>
                        <a:gd name="connsiteX1" fmla="*/ 1109 w 1109"/>
                        <a:gd name="connsiteY1" fmla="*/ 277 h 1108"/>
                        <a:gd name="connsiteX2" fmla="*/ 832 w 1109"/>
                        <a:gd name="connsiteY2" fmla="*/ 277 h 1108"/>
                        <a:gd name="connsiteX3" fmla="*/ 554 w 1109"/>
                        <a:gd name="connsiteY3" fmla="*/ 0 h 1108"/>
                        <a:gd name="connsiteX4" fmla="*/ 0 w 1109"/>
                        <a:gd name="connsiteY4" fmla="*/ 0 h 1108"/>
                        <a:gd name="connsiteX5" fmla="*/ 0 w 1109"/>
                        <a:gd name="connsiteY5" fmla="*/ 0 h 1108"/>
                        <a:gd name="connsiteX6" fmla="*/ 278 w 1109"/>
                        <a:gd name="connsiteY6" fmla="*/ 277 h 1108"/>
                        <a:gd name="connsiteX7" fmla="*/ 278 w 1109"/>
                        <a:gd name="connsiteY7" fmla="*/ 277 h 1108"/>
                        <a:gd name="connsiteX8" fmla="*/ 832 w 1109"/>
                        <a:gd name="connsiteY8" fmla="*/ 1108 h 1108"/>
                        <a:gd name="connsiteX9" fmla="*/ 832 w 1109"/>
                        <a:gd name="connsiteY9" fmla="*/ 1108 h 1108"/>
                        <a:gd name="connsiteX10" fmla="*/ 1109 w 1109"/>
                        <a:gd name="connsiteY10" fmla="*/ 1108 h 1108"/>
                        <a:gd name="connsiteX11" fmla="*/ 1109 w 1109"/>
                        <a:gd name="connsiteY11" fmla="*/ 831 h 1108"/>
                        <a:gd name="connsiteX12" fmla="*/ 1109 w 1109"/>
                        <a:gd name="connsiteY12" fmla="*/ 554 h 1108"/>
                        <a:gd name="connsiteX13" fmla="*/ 1109 w 1109"/>
                        <a:gd name="connsiteY13" fmla="*/ 554 h 1108"/>
                        <a:gd name="connsiteX14" fmla="*/ 1109 w 1109"/>
                        <a:gd name="connsiteY14" fmla="*/ 554 h 110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</a:cxnLst>
                      <a:rect l="l" t="t" r="r" b="b"/>
                      <a:pathLst>
                        <a:path w="1109" h="1108">
                          <a:moveTo>
                            <a:pt x="1109" y="554"/>
                          </a:moveTo>
                          <a:lnTo>
                            <a:pt x="1109" y="277"/>
                          </a:lnTo>
                          <a:lnTo>
                            <a:pt x="832" y="277"/>
                          </a:lnTo>
                          <a:lnTo>
                            <a:pt x="554" y="0"/>
                          </a:lnTo>
                          <a:lnTo>
                            <a:pt x="0" y="0"/>
                          </a:lnTo>
                          <a:lnTo>
                            <a:pt x="0" y="0"/>
                          </a:lnTo>
                          <a:lnTo>
                            <a:pt x="278" y="277"/>
                          </a:lnTo>
                          <a:lnTo>
                            <a:pt x="278" y="277"/>
                          </a:lnTo>
                          <a:lnTo>
                            <a:pt x="832" y="1108"/>
                          </a:lnTo>
                          <a:lnTo>
                            <a:pt x="832" y="1108"/>
                          </a:lnTo>
                          <a:lnTo>
                            <a:pt x="1109" y="1108"/>
                          </a:lnTo>
                          <a:lnTo>
                            <a:pt x="1109" y="831"/>
                          </a:lnTo>
                          <a:lnTo>
                            <a:pt x="1109" y="554"/>
                          </a:lnTo>
                          <a:lnTo>
                            <a:pt x="1109" y="554"/>
                          </a:lnTo>
                          <a:lnTo>
                            <a:pt x="1109" y="554"/>
                          </a:ln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758" name="Freeform 3757">
                      <a:extLst>
                        <a:ext uri="{FF2B5EF4-FFF2-40B4-BE49-F238E27FC236}">
                          <a16:creationId xmlns:a16="http://schemas.microsoft.com/office/drawing/2014/main" id="{F51CDA68-5606-B7B8-D186-6B2570E1191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12976" y="4267017"/>
                      <a:ext cx="1386" cy="831"/>
                    </a:xfrm>
                    <a:custGeom>
                      <a:avLst/>
                      <a:gdLst>
                        <a:gd name="connsiteX0" fmla="*/ 1109 w 1386"/>
                        <a:gd name="connsiteY0" fmla="*/ 554 h 831"/>
                        <a:gd name="connsiteX1" fmla="*/ 1109 w 1386"/>
                        <a:gd name="connsiteY1" fmla="*/ 554 h 831"/>
                        <a:gd name="connsiteX2" fmla="*/ 1109 w 1386"/>
                        <a:gd name="connsiteY2" fmla="*/ 554 h 831"/>
                        <a:gd name="connsiteX3" fmla="*/ 1109 w 1386"/>
                        <a:gd name="connsiteY3" fmla="*/ 554 h 831"/>
                        <a:gd name="connsiteX4" fmla="*/ 278 w 1386"/>
                        <a:gd name="connsiteY4" fmla="*/ 0 h 831"/>
                        <a:gd name="connsiteX5" fmla="*/ 278 w 1386"/>
                        <a:gd name="connsiteY5" fmla="*/ 0 h 831"/>
                        <a:gd name="connsiteX6" fmla="*/ 0 w 1386"/>
                        <a:gd name="connsiteY6" fmla="*/ 277 h 831"/>
                        <a:gd name="connsiteX7" fmla="*/ 0 w 1386"/>
                        <a:gd name="connsiteY7" fmla="*/ 277 h 831"/>
                        <a:gd name="connsiteX8" fmla="*/ 0 w 1386"/>
                        <a:gd name="connsiteY8" fmla="*/ 277 h 831"/>
                        <a:gd name="connsiteX9" fmla="*/ 0 w 1386"/>
                        <a:gd name="connsiteY9" fmla="*/ 554 h 831"/>
                        <a:gd name="connsiteX10" fmla="*/ 278 w 1386"/>
                        <a:gd name="connsiteY10" fmla="*/ 831 h 831"/>
                        <a:gd name="connsiteX11" fmla="*/ 555 w 1386"/>
                        <a:gd name="connsiteY11" fmla="*/ 831 h 831"/>
                        <a:gd name="connsiteX12" fmla="*/ 555 w 1386"/>
                        <a:gd name="connsiteY12" fmla="*/ 831 h 831"/>
                        <a:gd name="connsiteX13" fmla="*/ 1386 w 1386"/>
                        <a:gd name="connsiteY13" fmla="*/ 831 h 831"/>
                        <a:gd name="connsiteX14" fmla="*/ 1386 w 1386"/>
                        <a:gd name="connsiteY14" fmla="*/ 831 h 831"/>
                        <a:gd name="connsiteX15" fmla="*/ 1109 w 1386"/>
                        <a:gd name="connsiteY15" fmla="*/ 554 h 831"/>
                        <a:gd name="connsiteX16" fmla="*/ 1109 w 1386"/>
                        <a:gd name="connsiteY16" fmla="*/ 554 h 83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</a:cxnLst>
                      <a:rect l="l" t="t" r="r" b="b"/>
                      <a:pathLst>
                        <a:path w="1386" h="831">
                          <a:moveTo>
                            <a:pt x="1109" y="554"/>
                          </a:moveTo>
                          <a:lnTo>
                            <a:pt x="1109" y="554"/>
                          </a:lnTo>
                          <a:lnTo>
                            <a:pt x="1109" y="554"/>
                          </a:lnTo>
                          <a:lnTo>
                            <a:pt x="1109" y="554"/>
                          </a:lnTo>
                          <a:lnTo>
                            <a:pt x="278" y="0"/>
                          </a:lnTo>
                          <a:lnTo>
                            <a:pt x="278" y="0"/>
                          </a:lnTo>
                          <a:lnTo>
                            <a:pt x="0" y="277"/>
                          </a:lnTo>
                          <a:lnTo>
                            <a:pt x="0" y="277"/>
                          </a:lnTo>
                          <a:lnTo>
                            <a:pt x="0" y="277"/>
                          </a:lnTo>
                          <a:lnTo>
                            <a:pt x="0" y="554"/>
                          </a:lnTo>
                          <a:lnTo>
                            <a:pt x="278" y="831"/>
                          </a:lnTo>
                          <a:lnTo>
                            <a:pt x="555" y="831"/>
                          </a:lnTo>
                          <a:lnTo>
                            <a:pt x="555" y="831"/>
                          </a:lnTo>
                          <a:lnTo>
                            <a:pt x="1386" y="831"/>
                          </a:lnTo>
                          <a:lnTo>
                            <a:pt x="1386" y="831"/>
                          </a:lnTo>
                          <a:lnTo>
                            <a:pt x="1109" y="554"/>
                          </a:lnTo>
                          <a:lnTo>
                            <a:pt x="1109" y="554"/>
                          </a:ln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759" name="Freeform 3758">
                      <a:extLst>
                        <a:ext uri="{FF2B5EF4-FFF2-40B4-BE49-F238E27FC236}">
                          <a16:creationId xmlns:a16="http://schemas.microsoft.com/office/drawing/2014/main" id="{9347BF45-6CBB-1023-4AB0-C2D94714592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30996" y="4267848"/>
                      <a:ext cx="2772" cy="277"/>
                    </a:xfrm>
                    <a:custGeom>
                      <a:avLst/>
                      <a:gdLst>
                        <a:gd name="connsiteX0" fmla="*/ 0 w 2772"/>
                        <a:gd name="connsiteY0" fmla="*/ 277 h 277"/>
                        <a:gd name="connsiteX1" fmla="*/ 0 w 2772"/>
                        <a:gd name="connsiteY1" fmla="*/ 277 h 277"/>
                        <a:gd name="connsiteX2" fmla="*/ 0 w 2772"/>
                        <a:gd name="connsiteY2" fmla="*/ 277 h 277"/>
                        <a:gd name="connsiteX3" fmla="*/ 0 w 2772"/>
                        <a:gd name="connsiteY3" fmla="*/ 0 h 277"/>
                        <a:gd name="connsiteX4" fmla="*/ 0 w 2772"/>
                        <a:gd name="connsiteY4" fmla="*/ 0 h 277"/>
                        <a:gd name="connsiteX5" fmla="*/ 0 w 2772"/>
                        <a:gd name="connsiteY5" fmla="*/ 277 h 277"/>
                        <a:gd name="connsiteX6" fmla="*/ 0 w 2772"/>
                        <a:gd name="connsiteY6" fmla="*/ 277 h 277"/>
                        <a:gd name="connsiteX7" fmla="*/ 0 w 2772"/>
                        <a:gd name="connsiteY7" fmla="*/ 277 h 27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2772" h="277">
                          <a:moveTo>
                            <a:pt x="0" y="277"/>
                          </a:moveTo>
                          <a:lnTo>
                            <a:pt x="0" y="277"/>
                          </a:lnTo>
                          <a:lnTo>
                            <a:pt x="0" y="277"/>
                          </a:lnTo>
                          <a:lnTo>
                            <a:pt x="0" y="0"/>
                          </a:lnTo>
                          <a:lnTo>
                            <a:pt x="0" y="0"/>
                          </a:lnTo>
                          <a:lnTo>
                            <a:pt x="0" y="277"/>
                          </a:lnTo>
                          <a:lnTo>
                            <a:pt x="0" y="277"/>
                          </a:lnTo>
                          <a:lnTo>
                            <a:pt x="0" y="277"/>
                          </a:ln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760" name="Freeform 3759">
                      <a:extLst>
                        <a:ext uri="{FF2B5EF4-FFF2-40B4-BE49-F238E27FC236}">
                          <a16:creationId xmlns:a16="http://schemas.microsoft.com/office/drawing/2014/main" id="{AC0893C1-13AB-BC7A-4774-A71CE1164A0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29610" y="4267571"/>
                      <a:ext cx="277" cy="277"/>
                    </a:xfrm>
                    <a:custGeom>
                      <a:avLst/>
                      <a:gdLst>
                        <a:gd name="connsiteX0" fmla="*/ 0 w 277"/>
                        <a:gd name="connsiteY0" fmla="*/ 277 h 277"/>
                        <a:gd name="connsiteX1" fmla="*/ 278 w 277"/>
                        <a:gd name="connsiteY1" fmla="*/ 277 h 277"/>
                        <a:gd name="connsiteX2" fmla="*/ 278 w 277"/>
                        <a:gd name="connsiteY2" fmla="*/ 0 h 277"/>
                        <a:gd name="connsiteX3" fmla="*/ 278 w 277"/>
                        <a:gd name="connsiteY3" fmla="*/ 0 h 277"/>
                        <a:gd name="connsiteX4" fmla="*/ 0 w 277"/>
                        <a:gd name="connsiteY4" fmla="*/ 0 h 277"/>
                        <a:gd name="connsiteX5" fmla="*/ 0 w 277"/>
                        <a:gd name="connsiteY5" fmla="*/ 277 h 277"/>
                        <a:gd name="connsiteX6" fmla="*/ 0 w 277"/>
                        <a:gd name="connsiteY6" fmla="*/ 277 h 277"/>
                        <a:gd name="connsiteX7" fmla="*/ 0 w 277"/>
                        <a:gd name="connsiteY7" fmla="*/ 277 h 27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277" h="277">
                          <a:moveTo>
                            <a:pt x="0" y="277"/>
                          </a:moveTo>
                          <a:lnTo>
                            <a:pt x="278" y="277"/>
                          </a:lnTo>
                          <a:lnTo>
                            <a:pt x="278" y="0"/>
                          </a:lnTo>
                          <a:lnTo>
                            <a:pt x="278" y="0"/>
                          </a:lnTo>
                          <a:lnTo>
                            <a:pt x="0" y="0"/>
                          </a:lnTo>
                          <a:lnTo>
                            <a:pt x="0" y="277"/>
                          </a:lnTo>
                          <a:lnTo>
                            <a:pt x="0" y="277"/>
                          </a:lnTo>
                          <a:lnTo>
                            <a:pt x="0" y="277"/>
                          </a:ln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761" name="Freeform 3760">
                      <a:extLst>
                        <a:ext uri="{FF2B5EF4-FFF2-40B4-BE49-F238E27FC236}">
                          <a16:creationId xmlns:a16="http://schemas.microsoft.com/office/drawing/2014/main" id="{105D1336-BD5F-AD31-0346-91D3212E0B4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27670" y="4263137"/>
                      <a:ext cx="2772" cy="277"/>
                    </a:xfrm>
                    <a:custGeom>
                      <a:avLst/>
                      <a:gdLst>
                        <a:gd name="connsiteX0" fmla="*/ 0 w 2772"/>
                        <a:gd name="connsiteY0" fmla="*/ 277 h 277"/>
                        <a:gd name="connsiteX1" fmla="*/ 0 w 2772"/>
                        <a:gd name="connsiteY1" fmla="*/ 0 h 277"/>
                        <a:gd name="connsiteX2" fmla="*/ 0 w 2772"/>
                        <a:gd name="connsiteY2" fmla="*/ 277 h 277"/>
                        <a:gd name="connsiteX3" fmla="*/ 0 w 2772"/>
                        <a:gd name="connsiteY3" fmla="*/ 277 h 27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2772" h="277">
                          <a:moveTo>
                            <a:pt x="0" y="277"/>
                          </a:moveTo>
                          <a:lnTo>
                            <a:pt x="0" y="0"/>
                          </a:lnTo>
                          <a:lnTo>
                            <a:pt x="0" y="277"/>
                          </a:lnTo>
                          <a:lnTo>
                            <a:pt x="0" y="277"/>
                          </a:ln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762" name="Freeform 3761">
                      <a:extLst>
                        <a:ext uri="{FF2B5EF4-FFF2-40B4-BE49-F238E27FC236}">
                          <a16:creationId xmlns:a16="http://schemas.microsoft.com/office/drawing/2014/main" id="{68E6F9F2-8885-6531-131E-919B1C7697E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27947" y="4262860"/>
                      <a:ext cx="554" cy="277"/>
                    </a:xfrm>
                    <a:custGeom>
                      <a:avLst/>
                      <a:gdLst>
                        <a:gd name="connsiteX0" fmla="*/ 277 w 554"/>
                        <a:gd name="connsiteY0" fmla="*/ 277 h 277"/>
                        <a:gd name="connsiteX1" fmla="*/ 554 w 554"/>
                        <a:gd name="connsiteY1" fmla="*/ 277 h 277"/>
                        <a:gd name="connsiteX2" fmla="*/ 554 w 554"/>
                        <a:gd name="connsiteY2" fmla="*/ 0 h 277"/>
                        <a:gd name="connsiteX3" fmla="*/ 554 w 554"/>
                        <a:gd name="connsiteY3" fmla="*/ 0 h 277"/>
                        <a:gd name="connsiteX4" fmla="*/ 277 w 554"/>
                        <a:gd name="connsiteY4" fmla="*/ 0 h 277"/>
                        <a:gd name="connsiteX5" fmla="*/ 0 w 554"/>
                        <a:gd name="connsiteY5" fmla="*/ 0 h 277"/>
                        <a:gd name="connsiteX6" fmla="*/ 0 w 554"/>
                        <a:gd name="connsiteY6" fmla="*/ 277 h 277"/>
                        <a:gd name="connsiteX7" fmla="*/ 277 w 554"/>
                        <a:gd name="connsiteY7" fmla="*/ 277 h 277"/>
                        <a:gd name="connsiteX8" fmla="*/ 277 w 554"/>
                        <a:gd name="connsiteY8" fmla="*/ 277 h 277"/>
                        <a:gd name="connsiteX9" fmla="*/ 277 w 554"/>
                        <a:gd name="connsiteY9" fmla="*/ 277 h 27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554" h="277">
                          <a:moveTo>
                            <a:pt x="277" y="277"/>
                          </a:moveTo>
                          <a:lnTo>
                            <a:pt x="554" y="277"/>
                          </a:lnTo>
                          <a:lnTo>
                            <a:pt x="554" y="0"/>
                          </a:lnTo>
                          <a:lnTo>
                            <a:pt x="554" y="0"/>
                          </a:lnTo>
                          <a:lnTo>
                            <a:pt x="277" y="0"/>
                          </a:lnTo>
                          <a:lnTo>
                            <a:pt x="0" y="0"/>
                          </a:lnTo>
                          <a:lnTo>
                            <a:pt x="0" y="277"/>
                          </a:lnTo>
                          <a:lnTo>
                            <a:pt x="277" y="277"/>
                          </a:lnTo>
                          <a:lnTo>
                            <a:pt x="277" y="277"/>
                          </a:lnTo>
                          <a:lnTo>
                            <a:pt x="277" y="277"/>
                          </a:ln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763" name="Freeform 3762">
                      <a:extLst>
                        <a:ext uri="{FF2B5EF4-FFF2-40B4-BE49-F238E27FC236}">
                          <a16:creationId xmlns:a16="http://schemas.microsoft.com/office/drawing/2014/main" id="{E466C37C-A62F-2381-827E-EDCE6A5E577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27947" y="4263691"/>
                      <a:ext cx="554" cy="277"/>
                    </a:xfrm>
                    <a:custGeom>
                      <a:avLst/>
                      <a:gdLst>
                        <a:gd name="connsiteX0" fmla="*/ 0 w 554"/>
                        <a:gd name="connsiteY0" fmla="*/ 0 h 277"/>
                        <a:gd name="connsiteX1" fmla="*/ 0 w 554"/>
                        <a:gd name="connsiteY1" fmla="*/ 277 h 277"/>
                        <a:gd name="connsiteX2" fmla="*/ 277 w 554"/>
                        <a:gd name="connsiteY2" fmla="*/ 277 h 277"/>
                        <a:gd name="connsiteX3" fmla="*/ 554 w 554"/>
                        <a:gd name="connsiteY3" fmla="*/ 277 h 277"/>
                        <a:gd name="connsiteX4" fmla="*/ 554 w 554"/>
                        <a:gd name="connsiteY4" fmla="*/ 277 h 277"/>
                        <a:gd name="connsiteX5" fmla="*/ 554 w 554"/>
                        <a:gd name="connsiteY5" fmla="*/ 0 h 277"/>
                        <a:gd name="connsiteX6" fmla="*/ 0 w 554"/>
                        <a:gd name="connsiteY6" fmla="*/ 0 h 277"/>
                        <a:gd name="connsiteX7" fmla="*/ 0 w 554"/>
                        <a:gd name="connsiteY7" fmla="*/ 0 h 27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554" h="277">
                          <a:moveTo>
                            <a:pt x="0" y="0"/>
                          </a:moveTo>
                          <a:lnTo>
                            <a:pt x="0" y="277"/>
                          </a:lnTo>
                          <a:lnTo>
                            <a:pt x="277" y="277"/>
                          </a:lnTo>
                          <a:lnTo>
                            <a:pt x="554" y="277"/>
                          </a:lnTo>
                          <a:lnTo>
                            <a:pt x="554" y="277"/>
                          </a:lnTo>
                          <a:lnTo>
                            <a:pt x="554" y="0"/>
                          </a:lnTo>
                          <a:lnTo>
                            <a:pt x="0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764" name="Freeform 3763">
                      <a:extLst>
                        <a:ext uri="{FF2B5EF4-FFF2-40B4-BE49-F238E27FC236}">
                          <a16:creationId xmlns:a16="http://schemas.microsoft.com/office/drawing/2014/main" id="{89AE994A-4832-6C21-C052-71DAE274C6D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26561" y="4263968"/>
                      <a:ext cx="1386" cy="1108"/>
                    </a:xfrm>
                    <a:custGeom>
                      <a:avLst/>
                      <a:gdLst>
                        <a:gd name="connsiteX0" fmla="*/ 0 w 1386"/>
                        <a:gd name="connsiteY0" fmla="*/ 554 h 1108"/>
                        <a:gd name="connsiteX1" fmla="*/ 277 w 1386"/>
                        <a:gd name="connsiteY1" fmla="*/ 554 h 1108"/>
                        <a:gd name="connsiteX2" fmla="*/ 554 w 1386"/>
                        <a:gd name="connsiteY2" fmla="*/ 831 h 1108"/>
                        <a:gd name="connsiteX3" fmla="*/ 554 w 1386"/>
                        <a:gd name="connsiteY3" fmla="*/ 1108 h 1108"/>
                        <a:gd name="connsiteX4" fmla="*/ 1109 w 1386"/>
                        <a:gd name="connsiteY4" fmla="*/ 1108 h 1108"/>
                        <a:gd name="connsiteX5" fmla="*/ 1386 w 1386"/>
                        <a:gd name="connsiteY5" fmla="*/ 1108 h 1108"/>
                        <a:gd name="connsiteX6" fmla="*/ 1386 w 1386"/>
                        <a:gd name="connsiteY6" fmla="*/ 554 h 1108"/>
                        <a:gd name="connsiteX7" fmla="*/ 1386 w 1386"/>
                        <a:gd name="connsiteY7" fmla="*/ 554 h 1108"/>
                        <a:gd name="connsiteX8" fmla="*/ 1109 w 1386"/>
                        <a:gd name="connsiteY8" fmla="*/ 0 h 1108"/>
                        <a:gd name="connsiteX9" fmla="*/ 554 w 1386"/>
                        <a:gd name="connsiteY9" fmla="*/ 277 h 1108"/>
                        <a:gd name="connsiteX10" fmla="*/ 554 w 1386"/>
                        <a:gd name="connsiteY10" fmla="*/ 0 h 1108"/>
                        <a:gd name="connsiteX11" fmla="*/ 277 w 1386"/>
                        <a:gd name="connsiteY11" fmla="*/ 0 h 1108"/>
                        <a:gd name="connsiteX12" fmla="*/ 0 w 1386"/>
                        <a:gd name="connsiteY12" fmla="*/ 554 h 1108"/>
                        <a:gd name="connsiteX13" fmla="*/ 0 w 1386"/>
                        <a:gd name="connsiteY13" fmla="*/ 554 h 1108"/>
                        <a:gd name="connsiteX14" fmla="*/ 0 w 1386"/>
                        <a:gd name="connsiteY14" fmla="*/ 554 h 110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</a:cxnLst>
                      <a:rect l="l" t="t" r="r" b="b"/>
                      <a:pathLst>
                        <a:path w="1386" h="1108">
                          <a:moveTo>
                            <a:pt x="0" y="554"/>
                          </a:moveTo>
                          <a:lnTo>
                            <a:pt x="277" y="554"/>
                          </a:lnTo>
                          <a:lnTo>
                            <a:pt x="554" y="831"/>
                          </a:lnTo>
                          <a:lnTo>
                            <a:pt x="554" y="1108"/>
                          </a:lnTo>
                          <a:lnTo>
                            <a:pt x="1109" y="1108"/>
                          </a:lnTo>
                          <a:lnTo>
                            <a:pt x="1386" y="1108"/>
                          </a:lnTo>
                          <a:lnTo>
                            <a:pt x="1386" y="554"/>
                          </a:lnTo>
                          <a:lnTo>
                            <a:pt x="1386" y="554"/>
                          </a:lnTo>
                          <a:lnTo>
                            <a:pt x="1109" y="0"/>
                          </a:lnTo>
                          <a:lnTo>
                            <a:pt x="554" y="277"/>
                          </a:lnTo>
                          <a:lnTo>
                            <a:pt x="554" y="0"/>
                          </a:lnTo>
                          <a:lnTo>
                            <a:pt x="277" y="0"/>
                          </a:lnTo>
                          <a:lnTo>
                            <a:pt x="0" y="554"/>
                          </a:lnTo>
                          <a:lnTo>
                            <a:pt x="0" y="554"/>
                          </a:lnTo>
                          <a:lnTo>
                            <a:pt x="0" y="554"/>
                          </a:ln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765" name="Freeform 3764">
                      <a:extLst>
                        <a:ext uri="{FF2B5EF4-FFF2-40B4-BE49-F238E27FC236}">
                          <a16:creationId xmlns:a16="http://schemas.microsoft.com/office/drawing/2014/main" id="{F1E10EB3-DA53-8627-FB6E-37330501648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27670" y="4265077"/>
                      <a:ext cx="277" cy="277"/>
                    </a:xfrm>
                    <a:custGeom>
                      <a:avLst/>
                      <a:gdLst>
                        <a:gd name="connsiteX0" fmla="*/ 278 w 277"/>
                        <a:gd name="connsiteY0" fmla="*/ 0 h 277"/>
                        <a:gd name="connsiteX1" fmla="*/ 278 w 277"/>
                        <a:gd name="connsiteY1" fmla="*/ 0 h 277"/>
                        <a:gd name="connsiteX2" fmla="*/ 0 w 277"/>
                        <a:gd name="connsiteY2" fmla="*/ 0 h 277"/>
                        <a:gd name="connsiteX3" fmla="*/ 0 w 277"/>
                        <a:gd name="connsiteY3" fmla="*/ 0 h 277"/>
                        <a:gd name="connsiteX4" fmla="*/ 0 w 277"/>
                        <a:gd name="connsiteY4" fmla="*/ 277 h 277"/>
                        <a:gd name="connsiteX5" fmla="*/ 278 w 277"/>
                        <a:gd name="connsiteY5" fmla="*/ 277 h 277"/>
                        <a:gd name="connsiteX6" fmla="*/ 278 w 277"/>
                        <a:gd name="connsiteY6" fmla="*/ 277 h 277"/>
                        <a:gd name="connsiteX7" fmla="*/ 278 w 277"/>
                        <a:gd name="connsiteY7" fmla="*/ 0 h 277"/>
                        <a:gd name="connsiteX8" fmla="*/ 278 w 277"/>
                        <a:gd name="connsiteY8" fmla="*/ 0 h 27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277" h="277">
                          <a:moveTo>
                            <a:pt x="278" y="0"/>
                          </a:moveTo>
                          <a:lnTo>
                            <a:pt x="278" y="0"/>
                          </a:lnTo>
                          <a:lnTo>
                            <a:pt x="0" y="0"/>
                          </a:lnTo>
                          <a:lnTo>
                            <a:pt x="0" y="0"/>
                          </a:lnTo>
                          <a:lnTo>
                            <a:pt x="0" y="277"/>
                          </a:lnTo>
                          <a:lnTo>
                            <a:pt x="278" y="277"/>
                          </a:lnTo>
                          <a:lnTo>
                            <a:pt x="278" y="277"/>
                          </a:lnTo>
                          <a:lnTo>
                            <a:pt x="278" y="0"/>
                          </a:lnTo>
                          <a:lnTo>
                            <a:pt x="278" y="0"/>
                          </a:ln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766" name="Freeform 3765">
                      <a:extLst>
                        <a:ext uri="{FF2B5EF4-FFF2-40B4-BE49-F238E27FC236}">
                          <a16:creationId xmlns:a16="http://schemas.microsoft.com/office/drawing/2014/main" id="{E8EB2198-30E9-9338-630C-456816BA64C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26838" y="4260643"/>
                      <a:ext cx="1941" cy="1940"/>
                    </a:xfrm>
                    <a:custGeom>
                      <a:avLst/>
                      <a:gdLst>
                        <a:gd name="connsiteX0" fmla="*/ 0 w 1941"/>
                        <a:gd name="connsiteY0" fmla="*/ 1663 h 1940"/>
                        <a:gd name="connsiteX1" fmla="*/ 278 w 1941"/>
                        <a:gd name="connsiteY1" fmla="*/ 1940 h 1940"/>
                        <a:gd name="connsiteX2" fmla="*/ 832 w 1941"/>
                        <a:gd name="connsiteY2" fmla="*/ 1663 h 1940"/>
                        <a:gd name="connsiteX3" fmla="*/ 1386 w 1941"/>
                        <a:gd name="connsiteY3" fmla="*/ 1386 h 1940"/>
                        <a:gd name="connsiteX4" fmla="*/ 1386 w 1941"/>
                        <a:gd name="connsiteY4" fmla="*/ 1386 h 1940"/>
                        <a:gd name="connsiteX5" fmla="*/ 1386 w 1941"/>
                        <a:gd name="connsiteY5" fmla="*/ 1109 h 1940"/>
                        <a:gd name="connsiteX6" fmla="*/ 1664 w 1941"/>
                        <a:gd name="connsiteY6" fmla="*/ 1109 h 1940"/>
                        <a:gd name="connsiteX7" fmla="*/ 1941 w 1941"/>
                        <a:gd name="connsiteY7" fmla="*/ 832 h 1940"/>
                        <a:gd name="connsiteX8" fmla="*/ 1941 w 1941"/>
                        <a:gd name="connsiteY8" fmla="*/ 832 h 1940"/>
                        <a:gd name="connsiteX9" fmla="*/ 1941 w 1941"/>
                        <a:gd name="connsiteY9" fmla="*/ 554 h 1940"/>
                        <a:gd name="connsiteX10" fmla="*/ 1664 w 1941"/>
                        <a:gd name="connsiteY10" fmla="*/ 277 h 1940"/>
                        <a:gd name="connsiteX11" fmla="*/ 1109 w 1941"/>
                        <a:gd name="connsiteY11" fmla="*/ 277 h 1940"/>
                        <a:gd name="connsiteX12" fmla="*/ 1109 w 1941"/>
                        <a:gd name="connsiteY12" fmla="*/ 277 h 1940"/>
                        <a:gd name="connsiteX13" fmla="*/ 1109 w 1941"/>
                        <a:gd name="connsiteY13" fmla="*/ 0 h 1940"/>
                        <a:gd name="connsiteX14" fmla="*/ 832 w 1941"/>
                        <a:gd name="connsiteY14" fmla="*/ 0 h 1940"/>
                        <a:gd name="connsiteX15" fmla="*/ 832 w 1941"/>
                        <a:gd name="connsiteY15" fmla="*/ 0 h 1940"/>
                        <a:gd name="connsiteX16" fmla="*/ 555 w 1941"/>
                        <a:gd name="connsiteY16" fmla="*/ 277 h 1940"/>
                        <a:gd name="connsiteX17" fmla="*/ 278 w 1941"/>
                        <a:gd name="connsiteY17" fmla="*/ 277 h 1940"/>
                        <a:gd name="connsiteX18" fmla="*/ 278 w 1941"/>
                        <a:gd name="connsiteY18" fmla="*/ 554 h 1940"/>
                        <a:gd name="connsiteX19" fmla="*/ 278 w 1941"/>
                        <a:gd name="connsiteY19" fmla="*/ 832 h 1940"/>
                        <a:gd name="connsiteX20" fmla="*/ 278 w 1941"/>
                        <a:gd name="connsiteY20" fmla="*/ 832 h 1940"/>
                        <a:gd name="connsiteX21" fmla="*/ 278 w 1941"/>
                        <a:gd name="connsiteY21" fmla="*/ 1109 h 1940"/>
                        <a:gd name="connsiteX22" fmla="*/ 0 w 1941"/>
                        <a:gd name="connsiteY22" fmla="*/ 1663 h 1940"/>
                        <a:gd name="connsiteX23" fmla="*/ 0 w 1941"/>
                        <a:gd name="connsiteY23" fmla="*/ 1663 h 1940"/>
                        <a:gd name="connsiteX24" fmla="*/ 0 w 1941"/>
                        <a:gd name="connsiteY24" fmla="*/ 1663 h 19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</a:cxnLst>
                      <a:rect l="l" t="t" r="r" b="b"/>
                      <a:pathLst>
                        <a:path w="1941" h="1940">
                          <a:moveTo>
                            <a:pt x="0" y="1663"/>
                          </a:moveTo>
                          <a:lnTo>
                            <a:pt x="278" y="1940"/>
                          </a:lnTo>
                          <a:lnTo>
                            <a:pt x="832" y="1663"/>
                          </a:lnTo>
                          <a:lnTo>
                            <a:pt x="1386" y="1386"/>
                          </a:lnTo>
                          <a:lnTo>
                            <a:pt x="1386" y="1386"/>
                          </a:lnTo>
                          <a:lnTo>
                            <a:pt x="1386" y="1109"/>
                          </a:lnTo>
                          <a:lnTo>
                            <a:pt x="1664" y="1109"/>
                          </a:lnTo>
                          <a:lnTo>
                            <a:pt x="1941" y="832"/>
                          </a:lnTo>
                          <a:lnTo>
                            <a:pt x="1941" y="832"/>
                          </a:lnTo>
                          <a:lnTo>
                            <a:pt x="1941" y="554"/>
                          </a:lnTo>
                          <a:lnTo>
                            <a:pt x="1664" y="277"/>
                          </a:lnTo>
                          <a:lnTo>
                            <a:pt x="1109" y="277"/>
                          </a:lnTo>
                          <a:lnTo>
                            <a:pt x="1109" y="277"/>
                          </a:lnTo>
                          <a:lnTo>
                            <a:pt x="1109" y="0"/>
                          </a:lnTo>
                          <a:lnTo>
                            <a:pt x="832" y="0"/>
                          </a:lnTo>
                          <a:lnTo>
                            <a:pt x="832" y="0"/>
                          </a:lnTo>
                          <a:lnTo>
                            <a:pt x="555" y="277"/>
                          </a:lnTo>
                          <a:lnTo>
                            <a:pt x="278" y="277"/>
                          </a:lnTo>
                          <a:lnTo>
                            <a:pt x="278" y="554"/>
                          </a:lnTo>
                          <a:lnTo>
                            <a:pt x="278" y="832"/>
                          </a:lnTo>
                          <a:lnTo>
                            <a:pt x="278" y="832"/>
                          </a:lnTo>
                          <a:lnTo>
                            <a:pt x="278" y="1109"/>
                          </a:lnTo>
                          <a:lnTo>
                            <a:pt x="0" y="1663"/>
                          </a:lnTo>
                          <a:lnTo>
                            <a:pt x="0" y="1663"/>
                          </a:lnTo>
                          <a:lnTo>
                            <a:pt x="0" y="1663"/>
                          </a:ln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</p:grpSp>
            </p:grpSp>
            <p:sp>
              <p:nvSpPr>
                <p:cNvPr id="3752" name="Freeform 3751">
                  <a:extLst>
                    <a:ext uri="{FF2B5EF4-FFF2-40B4-BE49-F238E27FC236}">
                      <a16:creationId xmlns:a16="http://schemas.microsoft.com/office/drawing/2014/main" id="{816BD0D8-3DAA-26A6-5F8A-68863D211709}"/>
                    </a:ext>
                  </a:extLst>
                </p:cNvPr>
                <p:cNvSpPr/>
                <p:nvPr/>
              </p:nvSpPr>
              <p:spPr>
                <a:xfrm>
                  <a:off x="6908291" y="3775125"/>
                  <a:ext cx="44214" cy="47736"/>
                </a:xfrm>
                <a:custGeom>
                  <a:avLst/>
                  <a:gdLst>
                    <a:gd name="connsiteX0" fmla="*/ 42144 w 44214"/>
                    <a:gd name="connsiteY0" fmla="*/ 17736 h 47736"/>
                    <a:gd name="connsiteX1" fmla="*/ 33551 w 44214"/>
                    <a:gd name="connsiteY1" fmla="*/ 21893 h 47736"/>
                    <a:gd name="connsiteX2" fmla="*/ 25510 w 44214"/>
                    <a:gd name="connsiteY2" fmla="*/ 29652 h 47736"/>
                    <a:gd name="connsiteX3" fmla="*/ 32719 w 44214"/>
                    <a:gd name="connsiteY3" fmla="*/ 35194 h 47736"/>
                    <a:gd name="connsiteX4" fmla="*/ 39926 w 44214"/>
                    <a:gd name="connsiteY4" fmla="*/ 35749 h 47736"/>
                    <a:gd name="connsiteX5" fmla="*/ 33551 w 44214"/>
                    <a:gd name="connsiteY5" fmla="*/ 44340 h 47736"/>
                    <a:gd name="connsiteX6" fmla="*/ 33551 w 44214"/>
                    <a:gd name="connsiteY6" fmla="*/ 44340 h 47736"/>
                    <a:gd name="connsiteX7" fmla="*/ 3609 w 44214"/>
                    <a:gd name="connsiteY7" fmla="*/ 47388 h 47736"/>
                    <a:gd name="connsiteX8" fmla="*/ 559 w 44214"/>
                    <a:gd name="connsiteY8" fmla="*/ 35194 h 47736"/>
                    <a:gd name="connsiteX9" fmla="*/ 7768 w 44214"/>
                    <a:gd name="connsiteY9" fmla="*/ 19953 h 47736"/>
                    <a:gd name="connsiteX10" fmla="*/ 14975 w 44214"/>
                    <a:gd name="connsiteY10" fmla="*/ 7759 h 47736"/>
                    <a:gd name="connsiteX11" fmla="*/ 17193 w 44214"/>
                    <a:gd name="connsiteY11" fmla="*/ 4434 h 47736"/>
                    <a:gd name="connsiteX12" fmla="*/ 25788 w 44214"/>
                    <a:gd name="connsiteY12" fmla="*/ 7759 h 47736"/>
                    <a:gd name="connsiteX13" fmla="*/ 29946 w 44214"/>
                    <a:gd name="connsiteY13" fmla="*/ 4711 h 47736"/>
                    <a:gd name="connsiteX14" fmla="*/ 36877 w 44214"/>
                    <a:gd name="connsiteY14" fmla="*/ 0 h 47736"/>
                    <a:gd name="connsiteX15" fmla="*/ 42422 w 44214"/>
                    <a:gd name="connsiteY15" fmla="*/ 18013 h 477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44214" h="47736">
                      <a:moveTo>
                        <a:pt x="42144" y="17736"/>
                      </a:moveTo>
                      <a:cubicBezTo>
                        <a:pt x="40204" y="20230"/>
                        <a:pt x="36323" y="20507"/>
                        <a:pt x="33551" y="21893"/>
                      </a:cubicBezTo>
                      <a:cubicBezTo>
                        <a:pt x="30501" y="23278"/>
                        <a:pt x="26342" y="26050"/>
                        <a:pt x="25510" y="29652"/>
                      </a:cubicBezTo>
                      <a:cubicBezTo>
                        <a:pt x="24679" y="33809"/>
                        <a:pt x="29669" y="34640"/>
                        <a:pt x="32719" y="35194"/>
                      </a:cubicBezTo>
                      <a:cubicBezTo>
                        <a:pt x="35214" y="35471"/>
                        <a:pt x="37709" y="35471"/>
                        <a:pt x="39926" y="35749"/>
                      </a:cubicBezTo>
                      <a:cubicBezTo>
                        <a:pt x="39926" y="35749"/>
                        <a:pt x="36877" y="39628"/>
                        <a:pt x="33551" y="44340"/>
                      </a:cubicBezTo>
                      <a:lnTo>
                        <a:pt x="33551" y="44340"/>
                      </a:lnTo>
                      <a:cubicBezTo>
                        <a:pt x="32719" y="44340"/>
                        <a:pt x="9708" y="45171"/>
                        <a:pt x="3609" y="47388"/>
                      </a:cubicBezTo>
                      <a:cubicBezTo>
                        <a:pt x="-2490" y="49605"/>
                        <a:pt x="1114" y="40737"/>
                        <a:pt x="559" y="35194"/>
                      </a:cubicBezTo>
                      <a:cubicBezTo>
                        <a:pt x="282" y="29652"/>
                        <a:pt x="4995" y="22724"/>
                        <a:pt x="7768" y="19953"/>
                      </a:cubicBezTo>
                      <a:cubicBezTo>
                        <a:pt x="10817" y="17181"/>
                        <a:pt x="13035" y="15519"/>
                        <a:pt x="14975" y="7759"/>
                      </a:cubicBezTo>
                      <a:cubicBezTo>
                        <a:pt x="15530" y="5819"/>
                        <a:pt x="16085" y="4711"/>
                        <a:pt x="17193" y="4434"/>
                      </a:cubicBezTo>
                      <a:cubicBezTo>
                        <a:pt x="19689" y="3325"/>
                        <a:pt x="23570" y="7205"/>
                        <a:pt x="25788" y="7759"/>
                      </a:cubicBezTo>
                      <a:cubicBezTo>
                        <a:pt x="28837" y="8314"/>
                        <a:pt x="28560" y="6651"/>
                        <a:pt x="29946" y="4711"/>
                      </a:cubicBezTo>
                      <a:cubicBezTo>
                        <a:pt x="31055" y="2494"/>
                        <a:pt x="36877" y="0"/>
                        <a:pt x="36877" y="0"/>
                      </a:cubicBezTo>
                      <a:cubicBezTo>
                        <a:pt x="41590" y="4434"/>
                        <a:pt x="47135" y="12193"/>
                        <a:pt x="42422" y="18013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2835" name="Graphic 248">
                <a:extLst>
                  <a:ext uri="{FF2B5EF4-FFF2-40B4-BE49-F238E27FC236}">
                    <a16:creationId xmlns:a16="http://schemas.microsoft.com/office/drawing/2014/main" id="{FCB9DB8E-B43E-3209-DD05-3A035C30A529}"/>
                  </a:ext>
                </a:extLst>
              </p:cNvPr>
              <p:cNvGrpSpPr/>
              <p:nvPr/>
            </p:nvGrpSpPr>
            <p:grpSpPr>
              <a:xfrm>
                <a:off x="3139954" y="1041509"/>
                <a:ext cx="1651895" cy="1230251"/>
                <a:chOff x="3802719" y="1040390"/>
                <a:chExt cx="1651895" cy="1230251"/>
              </a:xfrm>
              <a:grpFill/>
            </p:grpSpPr>
            <p:sp>
              <p:nvSpPr>
                <p:cNvPr id="3664" name="Freeform 3663">
                  <a:extLst>
                    <a:ext uri="{FF2B5EF4-FFF2-40B4-BE49-F238E27FC236}">
                      <a16:creationId xmlns:a16="http://schemas.microsoft.com/office/drawing/2014/main" id="{9FDD172D-ED91-1A61-873C-9CBC17DF8BB9}"/>
                    </a:ext>
                  </a:extLst>
                </p:cNvPr>
                <p:cNvSpPr/>
                <p:nvPr/>
              </p:nvSpPr>
              <p:spPr>
                <a:xfrm>
                  <a:off x="3802719" y="1040390"/>
                  <a:ext cx="1651895" cy="1230251"/>
                </a:xfrm>
                <a:custGeom>
                  <a:avLst/>
                  <a:gdLst>
                    <a:gd name="connsiteX0" fmla="*/ 83170 w 1651895"/>
                    <a:gd name="connsiteY0" fmla="*/ 429358 h 1230251"/>
                    <a:gd name="connsiteX1" fmla="*/ 86497 w 1651895"/>
                    <a:gd name="connsiteY1" fmla="*/ 432407 h 1230251"/>
                    <a:gd name="connsiteX2" fmla="*/ 98972 w 1651895"/>
                    <a:gd name="connsiteY2" fmla="*/ 433515 h 1230251"/>
                    <a:gd name="connsiteX3" fmla="*/ 104240 w 1651895"/>
                    <a:gd name="connsiteY3" fmla="*/ 433515 h 1230251"/>
                    <a:gd name="connsiteX4" fmla="*/ 119211 w 1651895"/>
                    <a:gd name="connsiteY4" fmla="*/ 435178 h 1230251"/>
                    <a:gd name="connsiteX5" fmla="*/ 133350 w 1651895"/>
                    <a:gd name="connsiteY5" fmla="*/ 434347 h 1230251"/>
                    <a:gd name="connsiteX6" fmla="*/ 120042 w 1651895"/>
                    <a:gd name="connsiteY6" fmla="*/ 440720 h 1230251"/>
                    <a:gd name="connsiteX7" fmla="*/ 105903 w 1651895"/>
                    <a:gd name="connsiteY7" fmla="*/ 444600 h 1230251"/>
                    <a:gd name="connsiteX8" fmla="*/ 101745 w 1651895"/>
                    <a:gd name="connsiteY8" fmla="*/ 448480 h 1230251"/>
                    <a:gd name="connsiteX9" fmla="*/ 95646 w 1651895"/>
                    <a:gd name="connsiteY9" fmla="*/ 451805 h 1230251"/>
                    <a:gd name="connsiteX10" fmla="*/ 98418 w 1651895"/>
                    <a:gd name="connsiteY10" fmla="*/ 456516 h 1230251"/>
                    <a:gd name="connsiteX11" fmla="*/ 106735 w 1651895"/>
                    <a:gd name="connsiteY11" fmla="*/ 459842 h 1230251"/>
                    <a:gd name="connsiteX12" fmla="*/ 109508 w 1651895"/>
                    <a:gd name="connsiteY12" fmla="*/ 461227 h 1230251"/>
                    <a:gd name="connsiteX13" fmla="*/ 112834 w 1651895"/>
                    <a:gd name="connsiteY13" fmla="*/ 462613 h 1230251"/>
                    <a:gd name="connsiteX14" fmla="*/ 114775 w 1651895"/>
                    <a:gd name="connsiteY14" fmla="*/ 464553 h 1230251"/>
                    <a:gd name="connsiteX15" fmla="*/ 129745 w 1651895"/>
                    <a:gd name="connsiteY15" fmla="*/ 468155 h 1230251"/>
                    <a:gd name="connsiteX16" fmla="*/ 145825 w 1651895"/>
                    <a:gd name="connsiteY16" fmla="*/ 468710 h 1230251"/>
                    <a:gd name="connsiteX17" fmla="*/ 158301 w 1651895"/>
                    <a:gd name="connsiteY17" fmla="*/ 473698 h 1230251"/>
                    <a:gd name="connsiteX18" fmla="*/ 166063 w 1651895"/>
                    <a:gd name="connsiteY18" fmla="*/ 475361 h 1230251"/>
                    <a:gd name="connsiteX19" fmla="*/ 173549 w 1651895"/>
                    <a:gd name="connsiteY19" fmla="*/ 477023 h 1230251"/>
                    <a:gd name="connsiteX20" fmla="*/ 173549 w 1651895"/>
                    <a:gd name="connsiteY20" fmla="*/ 475638 h 1230251"/>
                    <a:gd name="connsiteX21" fmla="*/ 165232 w 1651895"/>
                    <a:gd name="connsiteY21" fmla="*/ 473421 h 1230251"/>
                    <a:gd name="connsiteX22" fmla="*/ 159964 w 1651895"/>
                    <a:gd name="connsiteY22" fmla="*/ 468155 h 1230251"/>
                    <a:gd name="connsiteX23" fmla="*/ 158023 w 1651895"/>
                    <a:gd name="connsiteY23" fmla="*/ 462336 h 1230251"/>
                    <a:gd name="connsiteX24" fmla="*/ 165232 w 1651895"/>
                    <a:gd name="connsiteY24" fmla="*/ 459010 h 1230251"/>
                    <a:gd name="connsiteX25" fmla="*/ 177984 w 1651895"/>
                    <a:gd name="connsiteY25" fmla="*/ 465938 h 1230251"/>
                    <a:gd name="connsiteX26" fmla="*/ 183529 w 1651895"/>
                    <a:gd name="connsiteY26" fmla="*/ 459842 h 1230251"/>
                    <a:gd name="connsiteX27" fmla="*/ 191569 w 1651895"/>
                    <a:gd name="connsiteY27" fmla="*/ 458179 h 1230251"/>
                    <a:gd name="connsiteX28" fmla="*/ 197668 w 1651895"/>
                    <a:gd name="connsiteY28" fmla="*/ 460673 h 1230251"/>
                    <a:gd name="connsiteX29" fmla="*/ 195727 w 1651895"/>
                    <a:gd name="connsiteY29" fmla="*/ 467047 h 1230251"/>
                    <a:gd name="connsiteX30" fmla="*/ 202381 w 1651895"/>
                    <a:gd name="connsiteY30" fmla="*/ 470927 h 1230251"/>
                    <a:gd name="connsiteX31" fmla="*/ 210420 w 1651895"/>
                    <a:gd name="connsiteY31" fmla="*/ 473144 h 1230251"/>
                    <a:gd name="connsiteX32" fmla="*/ 225668 w 1651895"/>
                    <a:gd name="connsiteY32" fmla="*/ 462336 h 1230251"/>
                    <a:gd name="connsiteX33" fmla="*/ 230382 w 1651895"/>
                    <a:gd name="connsiteY33" fmla="*/ 455685 h 1230251"/>
                    <a:gd name="connsiteX34" fmla="*/ 234817 w 1651895"/>
                    <a:gd name="connsiteY34" fmla="*/ 460396 h 1230251"/>
                    <a:gd name="connsiteX35" fmla="*/ 244520 w 1651895"/>
                    <a:gd name="connsiteY35" fmla="*/ 465384 h 1230251"/>
                    <a:gd name="connsiteX36" fmla="*/ 247570 w 1651895"/>
                    <a:gd name="connsiteY36" fmla="*/ 465384 h 1230251"/>
                    <a:gd name="connsiteX37" fmla="*/ 256164 w 1651895"/>
                    <a:gd name="connsiteY37" fmla="*/ 465938 h 1230251"/>
                    <a:gd name="connsiteX38" fmla="*/ 276680 w 1651895"/>
                    <a:gd name="connsiteY38" fmla="*/ 463167 h 1230251"/>
                    <a:gd name="connsiteX39" fmla="*/ 317987 w 1651895"/>
                    <a:gd name="connsiteY39" fmla="*/ 464830 h 1230251"/>
                    <a:gd name="connsiteX40" fmla="*/ 337671 w 1651895"/>
                    <a:gd name="connsiteY40" fmla="*/ 467324 h 1230251"/>
                    <a:gd name="connsiteX41" fmla="*/ 345157 w 1651895"/>
                    <a:gd name="connsiteY41" fmla="*/ 472312 h 1230251"/>
                    <a:gd name="connsiteX42" fmla="*/ 352919 w 1651895"/>
                    <a:gd name="connsiteY42" fmla="*/ 473698 h 1230251"/>
                    <a:gd name="connsiteX43" fmla="*/ 368167 w 1651895"/>
                    <a:gd name="connsiteY43" fmla="*/ 479517 h 1230251"/>
                    <a:gd name="connsiteX44" fmla="*/ 375375 w 1651895"/>
                    <a:gd name="connsiteY44" fmla="*/ 484228 h 1230251"/>
                    <a:gd name="connsiteX45" fmla="*/ 383415 w 1651895"/>
                    <a:gd name="connsiteY45" fmla="*/ 486168 h 1230251"/>
                    <a:gd name="connsiteX46" fmla="*/ 394504 w 1651895"/>
                    <a:gd name="connsiteY46" fmla="*/ 490879 h 1230251"/>
                    <a:gd name="connsiteX47" fmla="*/ 397276 w 1651895"/>
                    <a:gd name="connsiteY47" fmla="*/ 496145 h 1230251"/>
                    <a:gd name="connsiteX48" fmla="*/ 399772 w 1651895"/>
                    <a:gd name="connsiteY48" fmla="*/ 503073 h 1230251"/>
                    <a:gd name="connsiteX49" fmla="*/ 397554 w 1651895"/>
                    <a:gd name="connsiteY49" fmla="*/ 505290 h 1230251"/>
                    <a:gd name="connsiteX50" fmla="*/ 395336 w 1651895"/>
                    <a:gd name="connsiteY50" fmla="*/ 506952 h 1230251"/>
                    <a:gd name="connsiteX51" fmla="*/ 392841 w 1651895"/>
                    <a:gd name="connsiteY51" fmla="*/ 507507 h 1230251"/>
                    <a:gd name="connsiteX52" fmla="*/ 392841 w 1651895"/>
                    <a:gd name="connsiteY52" fmla="*/ 512218 h 1230251"/>
                    <a:gd name="connsiteX53" fmla="*/ 399217 w 1651895"/>
                    <a:gd name="connsiteY53" fmla="*/ 512772 h 1230251"/>
                    <a:gd name="connsiteX54" fmla="*/ 404762 w 1651895"/>
                    <a:gd name="connsiteY54" fmla="*/ 514712 h 1230251"/>
                    <a:gd name="connsiteX55" fmla="*/ 408366 w 1651895"/>
                    <a:gd name="connsiteY55" fmla="*/ 519977 h 1230251"/>
                    <a:gd name="connsiteX56" fmla="*/ 414188 w 1651895"/>
                    <a:gd name="connsiteY56" fmla="*/ 523026 h 1230251"/>
                    <a:gd name="connsiteX57" fmla="*/ 417515 w 1651895"/>
                    <a:gd name="connsiteY57" fmla="*/ 528568 h 1230251"/>
                    <a:gd name="connsiteX58" fmla="*/ 429713 w 1651895"/>
                    <a:gd name="connsiteY58" fmla="*/ 531339 h 1230251"/>
                    <a:gd name="connsiteX59" fmla="*/ 433040 w 1651895"/>
                    <a:gd name="connsiteY59" fmla="*/ 534942 h 1230251"/>
                    <a:gd name="connsiteX60" fmla="*/ 430544 w 1651895"/>
                    <a:gd name="connsiteY60" fmla="*/ 540207 h 1230251"/>
                    <a:gd name="connsiteX61" fmla="*/ 441357 w 1651895"/>
                    <a:gd name="connsiteY61" fmla="*/ 544364 h 1230251"/>
                    <a:gd name="connsiteX62" fmla="*/ 448842 w 1651895"/>
                    <a:gd name="connsiteY62" fmla="*/ 552401 h 1230251"/>
                    <a:gd name="connsiteX63" fmla="*/ 440248 w 1651895"/>
                    <a:gd name="connsiteY63" fmla="*/ 558774 h 1230251"/>
                    <a:gd name="connsiteX64" fmla="*/ 437475 w 1651895"/>
                    <a:gd name="connsiteY64" fmla="*/ 569582 h 1230251"/>
                    <a:gd name="connsiteX65" fmla="*/ 426386 w 1651895"/>
                    <a:gd name="connsiteY65" fmla="*/ 572076 h 1230251"/>
                    <a:gd name="connsiteX66" fmla="*/ 434149 w 1651895"/>
                    <a:gd name="connsiteY66" fmla="*/ 575124 h 1230251"/>
                    <a:gd name="connsiteX67" fmla="*/ 439971 w 1651895"/>
                    <a:gd name="connsiteY67" fmla="*/ 573185 h 1230251"/>
                    <a:gd name="connsiteX68" fmla="*/ 444961 w 1651895"/>
                    <a:gd name="connsiteY68" fmla="*/ 569305 h 1230251"/>
                    <a:gd name="connsiteX69" fmla="*/ 450506 w 1651895"/>
                    <a:gd name="connsiteY69" fmla="*/ 569305 h 1230251"/>
                    <a:gd name="connsiteX70" fmla="*/ 448842 w 1651895"/>
                    <a:gd name="connsiteY70" fmla="*/ 575402 h 1230251"/>
                    <a:gd name="connsiteX71" fmla="*/ 453555 w 1651895"/>
                    <a:gd name="connsiteY71" fmla="*/ 577619 h 1230251"/>
                    <a:gd name="connsiteX72" fmla="*/ 459931 w 1651895"/>
                    <a:gd name="connsiteY72" fmla="*/ 580113 h 1230251"/>
                    <a:gd name="connsiteX73" fmla="*/ 461595 w 1651895"/>
                    <a:gd name="connsiteY73" fmla="*/ 591752 h 1230251"/>
                    <a:gd name="connsiteX74" fmla="*/ 462704 w 1651895"/>
                    <a:gd name="connsiteY74" fmla="*/ 602282 h 1230251"/>
                    <a:gd name="connsiteX75" fmla="*/ 471852 w 1651895"/>
                    <a:gd name="connsiteY75" fmla="*/ 608379 h 1230251"/>
                    <a:gd name="connsiteX76" fmla="*/ 475734 w 1651895"/>
                    <a:gd name="connsiteY76" fmla="*/ 614199 h 1230251"/>
                    <a:gd name="connsiteX77" fmla="*/ 477397 w 1651895"/>
                    <a:gd name="connsiteY77" fmla="*/ 619464 h 1230251"/>
                    <a:gd name="connsiteX78" fmla="*/ 472961 w 1651895"/>
                    <a:gd name="connsiteY78" fmla="*/ 628055 h 1230251"/>
                    <a:gd name="connsiteX79" fmla="*/ 468526 w 1651895"/>
                    <a:gd name="connsiteY79" fmla="*/ 630549 h 1230251"/>
                    <a:gd name="connsiteX80" fmla="*/ 482942 w 1651895"/>
                    <a:gd name="connsiteY80" fmla="*/ 631934 h 1230251"/>
                    <a:gd name="connsiteX81" fmla="*/ 489873 w 1651895"/>
                    <a:gd name="connsiteY81" fmla="*/ 634983 h 1230251"/>
                    <a:gd name="connsiteX82" fmla="*/ 490427 w 1651895"/>
                    <a:gd name="connsiteY82" fmla="*/ 641911 h 1230251"/>
                    <a:gd name="connsiteX83" fmla="*/ 496249 w 1651895"/>
                    <a:gd name="connsiteY83" fmla="*/ 645513 h 1230251"/>
                    <a:gd name="connsiteX84" fmla="*/ 497081 w 1651895"/>
                    <a:gd name="connsiteY84" fmla="*/ 651333 h 1230251"/>
                    <a:gd name="connsiteX85" fmla="*/ 490705 w 1651895"/>
                    <a:gd name="connsiteY85" fmla="*/ 653273 h 1230251"/>
                    <a:gd name="connsiteX86" fmla="*/ 495695 w 1651895"/>
                    <a:gd name="connsiteY86" fmla="*/ 659092 h 1230251"/>
                    <a:gd name="connsiteX87" fmla="*/ 492922 w 1651895"/>
                    <a:gd name="connsiteY87" fmla="*/ 662695 h 1230251"/>
                    <a:gd name="connsiteX88" fmla="*/ 484882 w 1651895"/>
                    <a:gd name="connsiteY88" fmla="*/ 659647 h 1230251"/>
                    <a:gd name="connsiteX89" fmla="*/ 471021 w 1651895"/>
                    <a:gd name="connsiteY89" fmla="*/ 659092 h 1230251"/>
                    <a:gd name="connsiteX90" fmla="*/ 484605 w 1651895"/>
                    <a:gd name="connsiteY90" fmla="*/ 667683 h 1230251"/>
                    <a:gd name="connsiteX91" fmla="*/ 481001 w 1651895"/>
                    <a:gd name="connsiteY91" fmla="*/ 674888 h 1230251"/>
                    <a:gd name="connsiteX92" fmla="*/ 477397 w 1651895"/>
                    <a:gd name="connsiteY92" fmla="*/ 682371 h 1230251"/>
                    <a:gd name="connsiteX93" fmla="*/ 470743 w 1651895"/>
                    <a:gd name="connsiteY93" fmla="*/ 688190 h 1230251"/>
                    <a:gd name="connsiteX94" fmla="*/ 479338 w 1651895"/>
                    <a:gd name="connsiteY94" fmla="*/ 689576 h 1230251"/>
                    <a:gd name="connsiteX95" fmla="*/ 486823 w 1651895"/>
                    <a:gd name="connsiteY95" fmla="*/ 684033 h 1230251"/>
                    <a:gd name="connsiteX96" fmla="*/ 494308 w 1651895"/>
                    <a:gd name="connsiteY96" fmla="*/ 679045 h 1230251"/>
                    <a:gd name="connsiteX97" fmla="*/ 483219 w 1651895"/>
                    <a:gd name="connsiteY97" fmla="*/ 694010 h 1230251"/>
                    <a:gd name="connsiteX98" fmla="*/ 465753 w 1651895"/>
                    <a:gd name="connsiteY98" fmla="*/ 698721 h 1230251"/>
                    <a:gd name="connsiteX99" fmla="*/ 471852 w 1651895"/>
                    <a:gd name="connsiteY99" fmla="*/ 705649 h 1230251"/>
                    <a:gd name="connsiteX100" fmla="*/ 481001 w 1651895"/>
                    <a:gd name="connsiteY100" fmla="*/ 710083 h 1230251"/>
                    <a:gd name="connsiteX101" fmla="*/ 489873 w 1651895"/>
                    <a:gd name="connsiteY101" fmla="*/ 715348 h 1230251"/>
                    <a:gd name="connsiteX102" fmla="*/ 499576 w 1651895"/>
                    <a:gd name="connsiteY102" fmla="*/ 712577 h 1230251"/>
                    <a:gd name="connsiteX103" fmla="*/ 510942 w 1651895"/>
                    <a:gd name="connsiteY103" fmla="*/ 711191 h 1230251"/>
                    <a:gd name="connsiteX104" fmla="*/ 509833 w 1651895"/>
                    <a:gd name="connsiteY104" fmla="*/ 702600 h 1230251"/>
                    <a:gd name="connsiteX105" fmla="*/ 525359 w 1651895"/>
                    <a:gd name="connsiteY105" fmla="*/ 696781 h 1230251"/>
                    <a:gd name="connsiteX106" fmla="*/ 522309 w 1651895"/>
                    <a:gd name="connsiteY106" fmla="*/ 687082 h 1230251"/>
                    <a:gd name="connsiteX107" fmla="*/ 519259 w 1651895"/>
                    <a:gd name="connsiteY107" fmla="*/ 678214 h 1230251"/>
                    <a:gd name="connsiteX108" fmla="*/ 515101 w 1651895"/>
                    <a:gd name="connsiteY108" fmla="*/ 670177 h 1230251"/>
                    <a:gd name="connsiteX109" fmla="*/ 520368 w 1651895"/>
                    <a:gd name="connsiteY109" fmla="*/ 669623 h 1230251"/>
                    <a:gd name="connsiteX110" fmla="*/ 520368 w 1651895"/>
                    <a:gd name="connsiteY110" fmla="*/ 675166 h 1230251"/>
                    <a:gd name="connsiteX111" fmla="*/ 522586 w 1651895"/>
                    <a:gd name="connsiteY111" fmla="*/ 680154 h 1230251"/>
                    <a:gd name="connsiteX112" fmla="*/ 526745 w 1651895"/>
                    <a:gd name="connsiteY112" fmla="*/ 684588 h 1230251"/>
                    <a:gd name="connsiteX113" fmla="*/ 528131 w 1651895"/>
                    <a:gd name="connsiteY113" fmla="*/ 690684 h 1230251"/>
                    <a:gd name="connsiteX114" fmla="*/ 544488 w 1651895"/>
                    <a:gd name="connsiteY114" fmla="*/ 689022 h 1230251"/>
                    <a:gd name="connsiteX115" fmla="*/ 541438 w 1651895"/>
                    <a:gd name="connsiteY115" fmla="*/ 696781 h 1230251"/>
                    <a:gd name="connsiteX116" fmla="*/ 534784 w 1651895"/>
                    <a:gd name="connsiteY116" fmla="*/ 700938 h 1230251"/>
                    <a:gd name="connsiteX117" fmla="*/ 533121 w 1651895"/>
                    <a:gd name="connsiteY117" fmla="*/ 707589 h 1230251"/>
                    <a:gd name="connsiteX118" fmla="*/ 544488 w 1651895"/>
                    <a:gd name="connsiteY118" fmla="*/ 703709 h 1230251"/>
                    <a:gd name="connsiteX119" fmla="*/ 557795 w 1651895"/>
                    <a:gd name="connsiteY119" fmla="*/ 702600 h 1230251"/>
                    <a:gd name="connsiteX120" fmla="*/ 569439 w 1651895"/>
                    <a:gd name="connsiteY120" fmla="*/ 701769 h 1230251"/>
                    <a:gd name="connsiteX121" fmla="*/ 576092 w 1651895"/>
                    <a:gd name="connsiteY121" fmla="*/ 700384 h 1230251"/>
                    <a:gd name="connsiteX122" fmla="*/ 575538 w 1651895"/>
                    <a:gd name="connsiteY122" fmla="*/ 708143 h 1230251"/>
                    <a:gd name="connsiteX123" fmla="*/ 580251 w 1651895"/>
                    <a:gd name="connsiteY123" fmla="*/ 712854 h 1230251"/>
                    <a:gd name="connsiteX124" fmla="*/ 574429 w 1651895"/>
                    <a:gd name="connsiteY124" fmla="*/ 717011 h 1230251"/>
                    <a:gd name="connsiteX125" fmla="*/ 566944 w 1651895"/>
                    <a:gd name="connsiteY125" fmla="*/ 721445 h 1230251"/>
                    <a:gd name="connsiteX126" fmla="*/ 576092 w 1651895"/>
                    <a:gd name="connsiteY126" fmla="*/ 729204 h 1230251"/>
                    <a:gd name="connsiteX127" fmla="*/ 583300 w 1651895"/>
                    <a:gd name="connsiteY127" fmla="*/ 730867 h 1230251"/>
                    <a:gd name="connsiteX128" fmla="*/ 580251 w 1651895"/>
                    <a:gd name="connsiteY128" fmla="*/ 735578 h 1230251"/>
                    <a:gd name="connsiteX129" fmla="*/ 588845 w 1651895"/>
                    <a:gd name="connsiteY129" fmla="*/ 736132 h 1230251"/>
                    <a:gd name="connsiteX130" fmla="*/ 587182 w 1651895"/>
                    <a:gd name="connsiteY130" fmla="*/ 740289 h 1230251"/>
                    <a:gd name="connsiteX131" fmla="*/ 596054 w 1651895"/>
                    <a:gd name="connsiteY131" fmla="*/ 746663 h 1230251"/>
                    <a:gd name="connsiteX132" fmla="*/ 590509 w 1651895"/>
                    <a:gd name="connsiteY132" fmla="*/ 753314 h 1230251"/>
                    <a:gd name="connsiteX133" fmla="*/ 602430 w 1651895"/>
                    <a:gd name="connsiteY133" fmla="*/ 761628 h 1230251"/>
                    <a:gd name="connsiteX134" fmla="*/ 588845 w 1651895"/>
                    <a:gd name="connsiteY134" fmla="*/ 764122 h 1230251"/>
                    <a:gd name="connsiteX135" fmla="*/ 570825 w 1651895"/>
                    <a:gd name="connsiteY135" fmla="*/ 758302 h 1230251"/>
                    <a:gd name="connsiteX136" fmla="*/ 554468 w 1651895"/>
                    <a:gd name="connsiteY136" fmla="*/ 748603 h 1230251"/>
                    <a:gd name="connsiteX137" fmla="*/ 538943 w 1651895"/>
                    <a:gd name="connsiteY137" fmla="*/ 744169 h 1230251"/>
                    <a:gd name="connsiteX138" fmla="*/ 522309 w 1651895"/>
                    <a:gd name="connsiteY138" fmla="*/ 742783 h 1230251"/>
                    <a:gd name="connsiteX139" fmla="*/ 505952 w 1651895"/>
                    <a:gd name="connsiteY139" fmla="*/ 740289 h 1230251"/>
                    <a:gd name="connsiteX140" fmla="*/ 500408 w 1651895"/>
                    <a:gd name="connsiteY140" fmla="*/ 750820 h 1230251"/>
                    <a:gd name="connsiteX141" fmla="*/ 516487 w 1651895"/>
                    <a:gd name="connsiteY141" fmla="*/ 760519 h 1230251"/>
                    <a:gd name="connsiteX142" fmla="*/ 532012 w 1651895"/>
                    <a:gd name="connsiteY142" fmla="*/ 768001 h 1230251"/>
                    <a:gd name="connsiteX143" fmla="*/ 548646 w 1651895"/>
                    <a:gd name="connsiteY143" fmla="*/ 770495 h 1230251"/>
                    <a:gd name="connsiteX144" fmla="*/ 564449 w 1651895"/>
                    <a:gd name="connsiteY144" fmla="*/ 779363 h 1230251"/>
                    <a:gd name="connsiteX145" fmla="*/ 597994 w 1651895"/>
                    <a:gd name="connsiteY145" fmla="*/ 779363 h 1230251"/>
                    <a:gd name="connsiteX146" fmla="*/ 609083 w 1651895"/>
                    <a:gd name="connsiteY146" fmla="*/ 783243 h 1230251"/>
                    <a:gd name="connsiteX147" fmla="*/ 607420 w 1651895"/>
                    <a:gd name="connsiteY147" fmla="*/ 796545 h 1230251"/>
                    <a:gd name="connsiteX148" fmla="*/ 599103 w 1651895"/>
                    <a:gd name="connsiteY148" fmla="*/ 808461 h 1230251"/>
                    <a:gd name="connsiteX149" fmla="*/ 596054 w 1651895"/>
                    <a:gd name="connsiteY149" fmla="*/ 819269 h 1230251"/>
                    <a:gd name="connsiteX150" fmla="*/ 603539 w 1651895"/>
                    <a:gd name="connsiteY150" fmla="*/ 819546 h 1230251"/>
                    <a:gd name="connsiteX151" fmla="*/ 611301 w 1651895"/>
                    <a:gd name="connsiteY151" fmla="*/ 820100 h 1230251"/>
                    <a:gd name="connsiteX152" fmla="*/ 614905 w 1651895"/>
                    <a:gd name="connsiteY152" fmla="*/ 825366 h 1230251"/>
                    <a:gd name="connsiteX153" fmla="*/ 612133 w 1651895"/>
                    <a:gd name="connsiteY153" fmla="*/ 827305 h 1230251"/>
                    <a:gd name="connsiteX154" fmla="*/ 612688 w 1651895"/>
                    <a:gd name="connsiteY154" fmla="*/ 831462 h 1230251"/>
                    <a:gd name="connsiteX155" fmla="*/ 605479 w 1651895"/>
                    <a:gd name="connsiteY155" fmla="*/ 832016 h 1230251"/>
                    <a:gd name="connsiteX156" fmla="*/ 601598 w 1651895"/>
                    <a:gd name="connsiteY156" fmla="*/ 827305 h 1230251"/>
                    <a:gd name="connsiteX157" fmla="*/ 591617 w 1651895"/>
                    <a:gd name="connsiteY157" fmla="*/ 827305 h 1230251"/>
                    <a:gd name="connsiteX158" fmla="*/ 587736 w 1651895"/>
                    <a:gd name="connsiteY158" fmla="*/ 840884 h 1230251"/>
                    <a:gd name="connsiteX159" fmla="*/ 598826 w 1651895"/>
                    <a:gd name="connsiteY159" fmla="*/ 840330 h 1230251"/>
                    <a:gd name="connsiteX160" fmla="*/ 597717 w 1651895"/>
                    <a:gd name="connsiteY160" fmla="*/ 848921 h 1230251"/>
                    <a:gd name="connsiteX161" fmla="*/ 590509 w 1651895"/>
                    <a:gd name="connsiteY161" fmla="*/ 852524 h 1230251"/>
                    <a:gd name="connsiteX162" fmla="*/ 572766 w 1651895"/>
                    <a:gd name="connsiteY162" fmla="*/ 852524 h 1230251"/>
                    <a:gd name="connsiteX163" fmla="*/ 556132 w 1651895"/>
                    <a:gd name="connsiteY163" fmla="*/ 851138 h 1230251"/>
                    <a:gd name="connsiteX164" fmla="*/ 546151 w 1651895"/>
                    <a:gd name="connsiteY164" fmla="*/ 861114 h 1230251"/>
                    <a:gd name="connsiteX165" fmla="*/ 561122 w 1651895"/>
                    <a:gd name="connsiteY165" fmla="*/ 867211 h 1230251"/>
                    <a:gd name="connsiteX166" fmla="*/ 577479 w 1651895"/>
                    <a:gd name="connsiteY166" fmla="*/ 865271 h 1230251"/>
                    <a:gd name="connsiteX167" fmla="*/ 581914 w 1651895"/>
                    <a:gd name="connsiteY167" fmla="*/ 859729 h 1230251"/>
                    <a:gd name="connsiteX168" fmla="*/ 590786 w 1651895"/>
                    <a:gd name="connsiteY168" fmla="*/ 856403 h 1230251"/>
                    <a:gd name="connsiteX169" fmla="*/ 586627 w 1651895"/>
                    <a:gd name="connsiteY169" fmla="*/ 868597 h 1230251"/>
                    <a:gd name="connsiteX170" fmla="*/ 590231 w 1651895"/>
                    <a:gd name="connsiteY170" fmla="*/ 873030 h 1230251"/>
                    <a:gd name="connsiteX171" fmla="*/ 603262 w 1651895"/>
                    <a:gd name="connsiteY171" fmla="*/ 880236 h 1230251"/>
                    <a:gd name="connsiteX172" fmla="*/ 614628 w 1651895"/>
                    <a:gd name="connsiteY172" fmla="*/ 880236 h 1230251"/>
                    <a:gd name="connsiteX173" fmla="*/ 614628 w 1651895"/>
                    <a:gd name="connsiteY173" fmla="*/ 880513 h 1230251"/>
                    <a:gd name="connsiteX174" fmla="*/ 615460 w 1651895"/>
                    <a:gd name="connsiteY174" fmla="*/ 881898 h 1230251"/>
                    <a:gd name="connsiteX175" fmla="*/ 612965 w 1651895"/>
                    <a:gd name="connsiteY175" fmla="*/ 883838 h 1230251"/>
                    <a:gd name="connsiteX176" fmla="*/ 606311 w 1651895"/>
                    <a:gd name="connsiteY176" fmla="*/ 888826 h 1230251"/>
                    <a:gd name="connsiteX177" fmla="*/ 616291 w 1651895"/>
                    <a:gd name="connsiteY177" fmla="*/ 892983 h 1230251"/>
                    <a:gd name="connsiteX178" fmla="*/ 614905 w 1651895"/>
                    <a:gd name="connsiteY178" fmla="*/ 900466 h 1230251"/>
                    <a:gd name="connsiteX179" fmla="*/ 601598 w 1651895"/>
                    <a:gd name="connsiteY179" fmla="*/ 898249 h 1230251"/>
                    <a:gd name="connsiteX180" fmla="*/ 596054 w 1651895"/>
                    <a:gd name="connsiteY180" fmla="*/ 893260 h 1230251"/>
                    <a:gd name="connsiteX181" fmla="*/ 587736 w 1651895"/>
                    <a:gd name="connsiteY181" fmla="*/ 892706 h 1230251"/>
                    <a:gd name="connsiteX182" fmla="*/ 581360 w 1651895"/>
                    <a:gd name="connsiteY182" fmla="*/ 880790 h 1230251"/>
                    <a:gd name="connsiteX183" fmla="*/ 571934 w 1651895"/>
                    <a:gd name="connsiteY183" fmla="*/ 883284 h 1230251"/>
                    <a:gd name="connsiteX184" fmla="*/ 569439 w 1651895"/>
                    <a:gd name="connsiteY184" fmla="*/ 886887 h 1230251"/>
                    <a:gd name="connsiteX185" fmla="*/ 565558 w 1651895"/>
                    <a:gd name="connsiteY185" fmla="*/ 890489 h 1230251"/>
                    <a:gd name="connsiteX186" fmla="*/ 558072 w 1651895"/>
                    <a:gd name="connsiteY186" fmla="*/ 891598 h 1230251"/>
                    <a:gd name="connsiteX187" fmla="*/ 551141 w 1651895"/>
                    <a:gd name="connsiteY187" fmla="*/ 889381 h 1230251"/>
                    <a:gd name="connsiteX188" fmla="*/ 545042 w 1651895"/>
                    <a:gd name="connsiteY188" fmla="*/ 892429 h 1230251"/>
                    <a:gd name="connsiteX189" fmla="*/ 537280 w 1651895"/>
                    <a:gd name="connsiteY189" fmla="*/ 895754 h 1230251"/>
                    <a:gd name="connsiteX190" fmla="*/ 537280 w 1651895"/>
                    <a:gd name="connsiteY190" fmla="*/ 895200 h 1230251"/>
                    <a:gd name="connsiteX191" fmla="*/ 534784 w 1651895"/>
                    <a:gd name="connsiteY191" fmla="*/ 896309 h 1230251"/>
                    <a:gd name="connsiteX192" fmla="*/ 525359 w 1651895"/>
                    <a:gd name="connsiteY192" fmla="*/ 899634 h 1230251"/>
                    <a:gd name="connsiteX193" fmla="*/ 518150 w 1651895"/>
                    <a:gd name="connsiteY193" fmla="*/ 911273 h 1230251"/>
                    <a:gd name="connsiteX194" fmla="*/ 529240 w 1651895"/>
                    <a:gd name="connsiteY194" fmla="*/ 912105 h 1230251"/>
                    <a:gd name="connsiteX195" fmla="*/ 538666 w 1651895"/>
                    <a:gd name="connsiteY195" fmla="*/ 910996 h 1230251"/>
                    <a:gd name="connsiteX196" fmla="*/ 550032 w 1651895"/>
                    <a:gd name="connsiteY196" fmla="*/ 908502 h 1230251"/>
                    <a:gd name="connsiteX197" fmla="*/ 561954 w 1651895"/>
                    <a:gd name="connsiteY197" fmla="*/ 908502 h 1230251"/>
                    <a:gd name="connsiteX198" fmla="*/ 575815 w 1651895"/>
                    <a:gd name="connsiteY198" fmla="*/ 910165 h 1230251"/>
                    <a:gd name="connsiteX199" fmla="*/ 587182 w 1651895"/>
                    <a:gd name="connsiteY199" fmla="*/ 907948 h 1230251"/>
                    <a:gd name="connsiteX200" fmla="*/ 586073 w 1651895"/>
                    <a:gd name="connsiteY200" fmla="*/ 915430 h 1230251"/>
                    <a:gd name="connsiteX201" fmla="*/ 593558 w 1651895"/>
                    <a:gd name="connsiteY201" fmla="*/ 916816 h 1230251"/>
                    <a:gd name="connsiteX202" fmla="*/ 601598 w 1651895"/>
                    <a:gd name="connsiteY202" fmla="*/ 916816 h 1230251"/>
                    <a:gd name="connsiteX203" fmla="*/ 609638 w 1651895"/>
                    <a:gd name="connsiteY203" fmla="*/ 915707 h 1230251"/>
                    <a:gd name="connsiteX204" fmla="*/ 605479 w 1651895"/>
                    <a:gd name="connsiteY204" fmla="*/ 920973 h 1230251"/>
                    <a:gd name="connsiteX205" fmla="*/ 611856 w 1651895"/>
                    <a:gd name="connsiteY205" fmla="*/ 923467 h 1230251"/>
                    <a:gd name="connsiteX206" fmla="*/ 616846 w 1651895"/>
                    <a:gd name="connsiteY206" fmla="*/ 924852 h 1230251"/>
                    <a:gd name="connsiteX207" fmla="*/ 608252 w 1651895"/>
                    <a:gd name="connsiteY207" fmla="*/ 925684 h 1230251"/>
                    <a:gd name="connsiteX208" fmla="*/ 600212 w 1651895"/>
                    <a:gd name="connsiteY208" fmla="*/ 926792 h 1230251"/>
                    <a:gd name="connsiteX209" fmla="*/ 605202 w 1651895"/>
                    <a:gd name="connsiteY209" fmla="*/ 931780 h 1230251"/>
                    <a:gd name="connsiteX210" fmla="*/ 589123 w 1651895"/>
                    <a:gd name="connsiteY210" fmla="*/ 933166 h 1230251"/>
                    <a:gd name="connsiteX211" fmla="*/ 574429 w 1651895"/>
                    <a:gd name="connsiteY211" fmla="*/ 937600 h 1230251"/>
                    <a:gd name="connsiteX212" fmla="*/ 561676 w 1651895"/>
                    <a:gd name="connsiteY212" fmla="*/ 947576 h 1230251"/>
                    <a:gd name="connsiteX213" fmla="*/ 545874 w 1651895"/>
                    <a:gd name="connsiteY213" fmla="*/ 955336 h 1230251"/>
                    <a:gd name="connsiteX214" fmla="*/ 536725 w 1651895"/>
                    <a:gd name="connsiteY214" fmla="*/ 966143 h 1230251"/>
                    <a:gd name="connsiteX215" fmla="*/ 543656 w 1651895"/>
                    <a:gd name="connsiteY215" fmla="*/ 970023 h 1230251"/>
                    <a:gd name="connsiteX216" fmla="*/ 553359 w 1651895"/>
                    <a:gd name="connsiteY216" fmla="*/ 970023 h 1230251"/>
                    <a:gd name="connsiteX217" fmla="*/ 563617 w 1651895"/>
                    <a:gd name="connsiteY217" fmla="*/ 971409 h 1230251"/>
                    <a:gd name="connsiteX218" fmla="*/ 574429 w 1651895"/>
                    <a:gd name="connsiteY218" fmla="*/ 968083 h 1230251"/>
                    <a:gd name="connsiteX219" fmla="*/ 566112 w 1651895"/>
                    <a:gd name="connsiteY219" fmla="*/ 973072 h 1230251"/>
                    <a:gd name="connsiteX220" fmla="*/ 553914 w 1651895"/>
                    <a:gd name="connsiteY220" fmla="*/ 974457 h 1230251"/>
                    <a:gd name="connsiteX221" fmla="*/ 545042 w 1651895"/>
                    <a:gd name="connsiteY221" fmla="*/ 977505 h 1230251"/>
                    <a:gd name="connsiteX222" fmla="*/ 538389 w 1651895"/>
                    <a:gd name="connsiteY222" fmla="*/ 982771 h 1230251"/>
                    <a:gd name="connsiteX223" fmla="*/ 549755 w 1651895"/>
                    <a:gd name="connsiteY223" fmla="*/ 986650 h 1230251"/>
                    <a:gd name="connsiteX224" fmla="*/ 560290 w 1651895"/>
                    <a:gd name="connsiteY224" fmla="*/ 993301 h 1230251"/>
                    <a:gd name="connsiteX225" fmla="*/ 582192 w 1651895"/>
                    <a:gd name="connsiteY225" fmla="*/ 978614 h 1230251"/>
                    <a:gd name="connsiteX226" fmla="*/ 596885 w 1651895"/>
                    <a:gd name="connsiteY226" fmla="*/ 978060 h 1230251"/>
                    <a:gd name="connsiteX227" fmla="*/ 599657 w 1651895"/>
                    <a:gd name="connsiteY227" fmla="*/ 981939 h 1230251"/>
                    <a:gd name="connsiteX228" fmla="*/ 586073 w 1651895"/>
                    <a:gd name="connsiteY228" fmla="*/ 982217 h 1230251"/>
                    <a:gd name="connsiteX229" fmla="*/ 577201 w 1651895"/>
                    <a:gd name="connsiteY229" fmla="*/ 987482 h 1230251"/>
                    <a:gd name="connsiteX230" fmla="*/ 554746 w 1651895"/>
                    <a:gd name="connsiteY230" fmla="*/ 1000506 h 1230251"/>
                    <a:gd name="connsiteX231" fmla="*/ 562231 w 1651895"/>
                    <a:gd name="connsiteY231" fmla="*/ 1005218 h 1230251"/>
                    <a:gd name="connsiteX232" fmla="*/ 561399 w 1651895"/>
                    <a:gd name="connsiteY232" fmla="*/ 1010483 h 1230251"/>
                    <a:gd name="connsiteX233" fmla="*/ 563894 w 1651895"/>
                    <a:gd name="connsiteY233" fmla="*/ 1012423 h 1230251"/>
                    <a:gd name="connsiteX234" fmla="*/ 564726 w 1651895"/>
                    <a:gd name="connsiteY234" fmla="*/ 1015194 h 1230251"/>
                    <a:gd name="connsiteX235" fmla="*/ 575261 w 1651895"/>
                    <a:gd name="connsiteY235" fmla="*/ 1016302 h 1230251"/>
                    <a:gd name="connsiteX236" fmla="*/ 579974 w 1651895"/>
                    <a:gd name="connsiteY236" fmla="*/ 1013531 h 1230251"/>
                    <a:gd name="connsiteX237" fmla="*/ 586073 w 1651895"/>
                    <a:gd name="connsiteY237" fmla="*/ 1012977 h 1230251"/>
                    <a:gd name="connsiteX238" fmla="*/ 578588 w 1651895"/>
                    <a:gd name="connsiteY238" fmla="*/ 1019628 h 1230251"/>
                    <a:gd name="connsiteX239" fmla="*/ 569993 w 1651895"/>
                    <a:gd name="connsiteY239" fmla="*/ 1025725 h 1230251"/>
                    <a:gd name="connsiteX240" fmla="*/ 566666 w 1651895"/>
                    <a:gd name="connsiteY240" fmla="*/ 1034038 h 1230251"/>
                    <a:gd name="connsiteX241" fmla="*/ 566112 w 1651895"/>
                    <a:gd name="connsiteY241" fmla="*/ 1044569 h 1230251"/>
                    <a:gd name="connsiteX242" fmla="*/ 574429 w 1651895"/>
                    <a:gd name="connsiteY242" fmla="*/ 1045955 h 1230251"/>
                    <a:gd name="connsiteX243" fmla="*/ 580806 w 1651895"/>
                    <a:gd name="connsiteY243" fmla="*/ 1034593 h 1230251"/>
                    <a:gd name="connsiteX244" fmla="*/ 587459 w 1651895"/>
                    <a:gd name="connsiteY244" fmla="*/ 1025447 h 1230251"/>
                    <a:gd name="connsiteX245" fmla="*/ 596331 w 1651895"/>
                    <a:gd name="connsiteY245" fmla="*/ 1029604 h 1230251"/>
                    <a:gd name="connsiteX246" fmla="*/ 602707 w 1651895"/>
                    <a:gd name="connsiteY246" fmla="*/ 1023231 h 1230251"/>
                    <a:gd name="connsiteX247" fmla="*/ 597162 w 1651895"/>
                    <a:gd name="connsiteY247" fmla="*/ 1014917 h 1230251"/>
                    <a:gd name="connsiteX248" fmla="*/ 597162 w 1651895"/>
                    <a:gd name="connsiteY248" fmla="*/ 1007712 h 1230251"/>
                    <a:gd name="connsiteX249" fmla="*/ 602707 w 1651895"/>
                    <a:gd name="connsiteY249" fmla="*/ 1014363 h 1230251"/>
                    <a:gd name="connsiteX250" fmla="*/ 607143 w 1651895"/>
                    <a:gd name="connsiteY250" fmla="*/ 1021568 h 1230251"/>
                    <a:gd name="connsiteX251" fmla="*/ 616291 w 1651895"/>
                    <a:gd name="connsiteY251" fmla="*/ 1022676 h 1230251"/>
                    <a:gd name="connsiteX252" fmla="*/ 624608 w 1651895"/>
                    <a:gd name="connsiteY252" fmla="*/ 1022122 h 1230251"/>
                    <a:gd name="connsiteX253" fmla="*/ 624608 w 1651895"/>
                    <a:gd name="connsiteY253" fmla="*/ 1033207 h 1230251"/>
                    <a:gd name="connsiteX254" fmla="*/ 631816 w 1651895"/>
                    <a:gd name="connsiteY254" fmla="*/ 1040412 h 1230251"/>
                    <a:gd name="connsiteX255" fmla="*/ 622668 w 1651895"/>
                    <a:gd name="connsiteY255" fmla="*/ 1040412 h 1230251"/>
                    <a:gd name="connsiteX256" fmla="*/ 611301 w 1651895"/>
                    <a:gd name="connsiteY256" fmla="*/ 1040966 h 1230251"/>
                    <a:gd name="connsiteX257" fmla="*/ 617678 w 1651895"/>
                    <a:gd name="connsiteY257" fmla="*/ 1047063 h 1230251"/>
                    <a:gd name="connsiteX258" fmla="*/ 611579 w 1651895"/>
                    <a:gd name="connsiteY258" fmla="*/ 1050943 h 1230251"/>
                    <a:gd name="connsiteX259" fmla="*/ 606865 w 1651895"/>
                    <a:gd name="connsiteY259" fmla="*/ 1049834 h 1230251"/>
                    <a:gd name="connsiteX260" fmla="*/ 602707 w 1651895"/>
                    <a:gd name="connsiteY260" fmla="*/ 1050666 h 1230251"/>
                    <a:gd name="connsiteX261" fmla="*/ 598826 w 1651895"/>
                    <a:gd name="connsiteY261" fmla="*/ 1046509 h 1230251"/>
                    <a:gd name="connsiteX262" fmla="*/ 601875 w 1651895"/>
                    <a:gd name="connsiteY262" fmla="*/ 1043738 h 1230251"/>
                    <a:gd name="connsiteX263" fmla="*/ 602430 w 1651895"/>
                    <a:gd name="connsiteY263" fmla="*/ 1038749 h 1230251"/>
                    <a:gd name="connsiteX264" fmla="*/ 595499 w 1651895"/>
                    <a:gd name="connsiteY264" fmla="*/ 1041521 h 1230251"/>
                    <a:gd name="connsiteX265" fmla="*/ 593281 w 1651895"/>
                    <a:gd name="connsiteY265" fmla="*/ 1047063 h 1230251"/>
                    <a:gd name="connsiteX266" fmla="*/ 586073 w 1651895"/>
                    <a:gd name="connsiteY266" fmla="*/ 1050666 h 1230251"/>
                    <a:gd name="connsiteX267" fmla="*/ 579697 w 1651895"/>
                    <a:gd name="connsiteY267" fmla="*/ 1056208 h 1230251"/>
                    <a:gd name="connsiteX268" fmla="*/ 579697 w 1651895"/>
                    <a:gd name="connsiteY268" fmla="*/ 1061751 h 1230251"/>
                    <a:gd name="connsiteX269" fmla="*/ 589954 w 1651895"/>
                    <a:gd name="connsiteY269" fmla="*/ 1062305 h 1230251"/>
                    <a:gd name="connsiteX270" fmla="*/ 581914 w 1651895"/>
                    <a:gd name="connsiteY270" fmla="*/ 1068124 h 1230251"/>
                    <a:gd name="connsiteX271" fmla="*/ 582469 w 1651895"/>
                    <a:gd name="connsiteY271" fmla="*/ 1075607 h 1230251"/>
                    <a:gd name="connsiteX272" fmla="*/ 588291 w 1651895"/>
                    <a:gd name="connsiteY272" fmla="*/ 1075607 h 1230251"/>
                    <a:gd name="connsiteX273" fmla="*/ 593004 w 1651895"/>
                    <a:gd name="connsiteY273" fmla="*/ 1072835 h 1230251"/>
                    <a:gd name="connsiteX274" fmla="*/ 602984 w 1651895"/>
                    <a:gd name="connsiteY274" fmla="*/ 1071173 h 1230251"/>
                    <a:gd name="connsiteX275" fmla="*/ 596608 w 1651895"/>
                    <a:gd name="connsiteY275" fmla="*/ 1076715 h 1230251"/>
                    <a:gd name="connsiteX276" fmla="*/ 592449 w 1651895"/>
                    <a:gd name="connsiteY276" fmla="*/ 1081980 h 1230251"/>
                    <a:gd name="connsiteX277" fmla="*/ 597994 w 1651895"/>
                    <a:gd name="connsiteY277" fmla="*/ 1085583 h 1230251"/>
                    <a:gd name="connsiteX278" fmla="*/ 606588 w 1651895"/>
                    <a:gd name="connsiteY278" fmla="*/ 1085583 h 1230251"/>
                    <a:gd name="connsiteX279" fmla="*/ 596331 w 1651895"/>
                    <a:gd name="connsiteY279" fmla="*/ 1093897 h 1230251"/>
                    <a:gd name="connsiteX280" fmla="*/ 612133 w 1651895"/>
                    <a:gd name="connsiteY280" fmla="*/ 1091680 h 1230251"/>
                    <a:gd name="connsiteX281" fmla="*/ 609083 w 1651895"/>
                    <a:gd name="connsiteY281" fmla="*/ 1101102 h 1230251"/>
                    <a:gd name="connsiteX282" fmla="*/ 618509 w 1651895"/>
                    <a:gd name="connsiteY282" fmla="*/ 1099162 h 1230251"/>
                    <a:gd name="connsiteX283" fmla="*/ 622113 w 1651895"/>
                    <a:gd name="connsiteY283" fmla="*/ 1097499 h 1230251"/>
                    <a:gd name="connsiteX284" fmla="*/ 621282 w 1651895"/>
                    <a:gd name="connsiteY284" fmla="*/ 1102488 h 1230251"/>
                    <a:gd name="connsiteX285" fmla="*/ 618232 w 1651895"/>
                    <a:gd name="connsiteY285" fmla="*/ 1107198 h 1230251"/>
                    <a:gd name="connsiteX286" fmla="*/ 617123 w 1651895"/>
                    <a:gd name="connsiteY286" fmla="*/ 1112741 h 1230251"/>
                    <a:gd name="connsiteX287" fmla="*/ 616014 w 1651895"/>
                    <a:gd name="connsiteY287" fmla="*/ 1122163 h 1230251"/>
                    <a:gd name="connsiteX288" fmla="*/ 622945 w 1651895"/>
                    <a:gd name="connsiteY288" fmla="*/ 1127428 h 1230251"/>
                    <a:gd name="connsiteX289" fmla="*/ 633480 w 1651895"/>
                    <a:gd name="connsiteY289" fmla="*/ 1127983 h 1230251"/>
                    <a:gd name="connsiteX290" fmla="*/ 634034 w 1651895"/>
                    <a:gd name="connsiteY290" fmla="*/ 1137682 h 1230251"/>
                    <a:gd name="connsiteX291" fmla="*/ 640688 w 1651895"/>
                    <a:gd name="connsiteY291" fmla="*/ 1140730 h 1230251"/>
                    <a:gd name="connsiteX292" fmla="*/ 649282 w 1651895"/>
                    <a:gd name="connsiteY292" fmla="*/ 1135465 h 1230251"/>
                    <a:gd name="connsiteX293" fmla="*/ 651223 w 1651895"/>
                    <a:gd name="connsiteY293" fmla="*/ 1141562 h 1230251"/>
                    <a:gd name="connsiteX294" fmla="*/ 651500 w 1651895"/>
                    <a:gd name="connsiteY294" fmla="*/ 1147104 h 1230251"/>
                    <a:gd name="connsiteX295" fmla="*/ 640411 w 1651895"/>
                    <a:gd name="connsiteY295" fmla="*/ 1151538 h 1230251"/>
                    <a:gd name="connsiteX296" fmla="*/ 650946 w 1651895"/>
                    <a:gd name="connsiteY296" fmla="*/ 1157080 h 1230251"/>
                    <a:gd name="connsiteX297" fmla="*/ 662590 w 1651895"/>
                    <a:gd name="connsiteY297" fmla="*/ 1160683 h 1230251"/>
                    <a:gd name="connsiteX298" fmla="*/ 650114 w 1651895"/>
                    <a:gd name="connsiteY298" fmla="*/ 1166503 h 1230251"/>
                    <a:gd name="connsiteX299" fmla="*/ 664253 w 1651895"/>
                    <a:gd name="connsiteY299" fmla="*/ 1166503 h 1230251"/>
                    <a:gd name="connsiteX300" fmla="*/ 662312 w 1651895"/>
                    <a:gd name="connsiteY300" fmla="*/ 1172045 h 1230251"/>
                    <a:gd name="connsiteX301" fmla="*/ 665362 w 1651895"/>
                    <a:gd name="connsiteY301" fmla="*/ 1175648 h 1230251"/>
                    <a:gd name="connsiteX302" fmla="*/ 671184 w 1651895"/>
                    <a:gd name="connsiteY302" fmla="*/ 1173708 h 1230251"/>
                    <a:gd name="connsiteX303" fmla="*/ 675897 w 1651895"/>
                    <a:gd name="connsiteY303" fmla="*/ 1171491 h 1230251"/>
                    <a:gd name="connsiteX304" fmla="*/ 675897 w 1651895"/>
                    <a:gd name="connsiteY304" fmla="*/ 1175371 h 1230251"/>
                    <a:gd name="connsiteX305" fmla="*/ 673679 w 1651895"/>
                    <a:gd name="connsiteY305" fmla="*/ 1178419 h 1230251"/>
                    <a:gd name="connsiteX306" fmla="*/ 674788 w 1651895"/>
                    <a:gd name="connsiteY306" fmla="*/ 1181467 h 1230251"/>
                    <a:gd name="connsiteX307" fmla="*/ 678946 w 1651895"/>
                    <a:gd name="connsiteY307" fmla="*/ 1185901 h 1230251"/>
                    <a:gd name="connsiteX308" fmla="*/ 673679 w 1651895"/>
                    <a:gd name="connsiteY308" fmla="*/ 1190335 h 1230251"/>
                    <a:gd name="connsiteX309" fmla="*/ 675620 w 1651895"/>
                    <a:gd name="connsiteY309" fmla="*/ 1195046 h 1230251"/>
                    <a:gd name="connsiteX310" fmla="*/ 680610 w 1651895"/>
                    <a:gd name="connsiteY310" fmla="*/ 1192552 h 1230251"/>
                    <a:gd name="connsiteX311" fmla="*/ 686432 w 1651895"/>
                    <a:gd name="connsiteY311" fmla="*/ 1190889 h 1230251"/>
                    <a:gd name="connsiteX312" fmla="*/ 693085 w 1651895"/>
                    <a:gd name="connsiteY312" fmla="*/ 1190889 h 1230251"/>
                    <a:gd name="connsiteX313" fmla="*/ 695580 w 1651895"/>
                    <a:gd name="connsiteY313" fmla="*/ 1187564 h 1230251"/>
                    <a:gd name="connsiteX314" fmla="*/ 700293 w 1651895"/>
                    <a:gd name="connsiteY314" fmla="*/ 1185624 h 1230251"/>
                    <a:gd name="connsiteX315" fmla="*/ 702789 w 1651895"/>
                    <a:gd name="connsiteY315" fmla="*/ 1187841 h 1230251"/>
                    <a:gd name="connsiteX316" fmla="*/ 704729 w 1651895"/>
                    <a:gd name="connsiteY316" fmla="*/ 1191444 h 1230251"/>
                    <a:gd name="connsiteX317" fmla="*/ 712214 w 1651895"/>
                    <a:gd name="connsiteY317" fmla="*/ 1191721 h 1230251"/>
                    <a:gd name="connsiteX318" fmla="*/ 716650 w 1651895"/>
                    <a:gd name="connsiteY318" fmla="*/ 1185347 h 1230251"/>
                    <a:gd name="connsiteX319" fmla="*/ 724413 w 1651895"/>
                    <a:gd name="connsiteY319" fmla="*/ 1184516 h 1230251"/>
                    <a:gd name="connsiteX320" fmla="*/ 728294 w 1651895"/>
                    <a:gd name="connsiteY320" fmla="*/ 1183130 h 1230251"/>
                    <a:gd name="connsiteX321" fmla="*/ 728571 w 1651895"/>
                    <a:gd name="connsiteY321" fmla="*/ 1178973 h 1230251"/>
                    <a:gd name="connsiteX322" fmla="*/ 729680 w 1651895"/>
                    <a:gd name="connsiteY322" fmla="*/ 1175093 h 1230251"/>
                    <a:gd name="connsiteX323" fmla="*/ 733562 w 1651895"/>
                    <a:gd name="connsiteY323" fmla="*/ 1174539 h 1230251"/>
                    <a:gd name="connsiteX324" fmla="*/ 736888 w 1651895"/>
                    <a:gd name="connsiteY324" fmla="*/ 1172045 h 1230251"/>
                    <a:gd name="connsiteX325" fmla="*/ 740215 w 1651895"/>
                    <a:gd name="connsiteY325" fmla="*/ 1179527 h 1230251"/>
                    <a:gd name="connsiteX326" fmla="*/ 746314 w 1651895"/>
                    <a:gd name="connsiteY326" fmla="*/ 1181190 h 1230251"/>
                    <a:gd name="connsiteX327" fmla="*/ 735225 w 1651895"/>
                    <a:gd name="connsiteY327" fmla="*/ 1191444 h 1230251"/>
                    <a:gd name="connsiteX328" fmla="*/ 733839 w 1651895"/>
                    <a:gd name="connsiteY328" fmla="*/ 1193938 h 1230251"/>
                    <a:gd name="connsiteX329" fmla="*/ 731066 w 1651895"/>
                    <a:gd name="connsiteY329" fmla="*/ 1197817 h 1230251"/>
                    <a:gd name="connsiteX330" fmla="*/ 735779 w 1651895"/>
                    <a:gd name="connsiteY330" fmla="*/ 1198649 h 1230251"/>
                    <a:gd name="connsiteX331" fmla="*/ 741601 w 1651895"/>
                    <a:gd name="connsiteY331" fmla="*/ 1196709 h 1230251"/>
                    <a:gd name="connsiteX332" fmla="*/ 746869 w 1651895"/>
                    <a:gd name="connsiteY332" fmla="*/ 1198926 h 1230251"/>
                    <a:gd name="connsiteX333" fmla="*/ 749364 w 1651895"/>
                    <a:gd name="connsiteY333" fmla="*/ 1203083 h 1230251"/>
                    <a:gd name="connsiteX334" fmla="*/ 754631 w 1651895"/>
                    <a:gd name="connsiteY334" fmla="*/ 1200589 h 1230251"/>
                    <a:gd name="connsiteX335" fmla="*/ 759899 w 1651895"/>
                    <a:gd name="connsiteY335" fmla="*/ 1198649 h 1230251"/>
                    <a:gd name="connsiteX336" fmla="*/ 758235 w 1651895"/>
                    <a:gd name="connsiteY336" fmla="*/ 1202528 h 1230251"/>
                    <a:gd name="connsiteX337" fmla="*/ 754908 w 1651895"/>
                    <a:gd name="connsiteY337" fmla="*/ 1206962 h 1230251"/>
                    <a:gd name="connsiteX338" fmla="*/ 751859 w 1651895"/>
                    <a:gd name="connsiteY338" fmla="*/ 1214999 h 1230251"/>
                    <a:gd name="connsiteX339" fmla="*/ 760730 w 1651895"/>
                    <a:gd name="connsiteY339" fmla="*/ 1208348 h 1230251"/>
                    <a:gd name="connsiteX340" fmla="*/ 768770 w 1651895"/>
                    <a:gd name="connsiteY340" fmla="*/ 1205854 h 1230251"/>
                    <a:gd name="connsiteX341" fmla="*/ 761008 w 1651895"/>
                    <a:gd name="connsiteY341" fmla="*/ 1221927 h 1230251"/>
                    <a:gd name="connsiteX342" fmla="*/ 769602 w 1651895"/>
                    <a:gd name="connsiteY342" fmla="*/ 1224144 h 1230251"/>
                    <a:gd name="connsiteX343" fmla="*/ 778473 w 1651895"/>
                    <a:gd name="connsiteY343" fmla="*/ 1214445 h 1230251"/>
                    <a:gd name="connsiteX344" fmla="*/ 779582 w 1651895"/>
                    <a:gd name="connsiteY344" fmla="*/ 1223867 h 1230251"/>
                    <a:gd name="connsiteX345" fmla="*/ 788177 w 1651895"/>
                    <a:gd name="connsiteY345" fmla="*/ 1230241 h 1230251"/>
                    <a:gd name="connsiteX346" fmla="*/ 793721 w 1651895"/>
                    <a:gd name="connsiteY346" fmla="*/ 1223313 h 1230251"/>
                    <a:gd name="connsiteX347" fmla="*/ 802870 w 1651895"/>
                    <a:gd name="connsiteY347" fmla="*/ 1224698 h 1230251"/>
                    <a:gd name="connsiteX348" fmla="*/ 803424 w 1651895"/>
                    <a:gd name="connsiteY348" fmla="*/ 1214168 h 1230251"/>
                    <a:gd name="connsiteX349" fmla="*/ 798712 w 1651895"/>
                    <a:gd name="connsiteY349" fmla="*/ 1209734 h 1230251"/>
                    <a:gd name="connsiteX350" fmla="*/ 796771 w 1651895"/>
                    <a:gd name="connsiteY350" fmla="*/ 1204191 h 1230251"/>
                    <a:gd name="connsiteX351" fmla="*/ 790395 w 1651895"/>
                    <a:gd name="connsiteY351" fmla="*/ 1201697 h 1230251"/>
                    <a:gd name="connsiteX352" fmla="*/ 782632 w 1651895"/>
                    <a:gd name="connsiteY352" fmla="*/ 1199480 h 1230251"/>
                    <a:gd name="connsiteX353" fmla="*/ 788731 w 1651895"/>
                    <a:gd name="connsiteY353" fmla="*/ 1196709 h 1230251"/>
                    <a:gd name="connsiteX354" fmla="*/ 794276 w 1651895"/>
                    <a:gd name="connsiteY354" fmla="*/ 1200589 h 1230251"/>
                    <a:gd name="connsiteX355" fmla="*/ 804533 w 1651895"/>
                    <a:gd name="connsiteY355" fmla="*/ 1205854 h 1230251"/>
                    <a:gd name="connsiteX356" fmla="*/ 811187 w 1651895"/>
                    <a:gd name="connsiteY356" fmla="*/ 1202251 h 1230251"/>
                    <a:gd name="connsiteX357" fmla="*/ 806474 w 1651895"/>
                    <a:gd name="connsiteY357" fmla="*/ 1195323 h 1230251"/>
                    <a:gd name="connsiteX358" fmla="*/ 799543 w 1651895"/>
                    <a:gd name="connsiteY358" fmla="*/ 1190058 h 1230251"/>
                    <a:gd name="connsiteX359" fmla="*/ 804533 w 1651895"/>
                    <a:gd name="connsiteY359" fmla="*/ 1187287 h 1230251"/>
                    <a:gd name="connsiteX360" fmla="*/ 808138 w 1651895"/>
                    <a:gd name="connsiteY360" fmla="*/ 1189504 h 1230251"/>
                    <a:gd name="connsiteX361" fmla="*/ 812573 w 1651895"/>
                    <a:gd name="connsiteY361" fmla="*/ 1189504 h 1230251"/>
                    <a:gd name="connsiteX362" fmla="*/ 802593 w 1651895"/>
                    <a:gd name="connsiteY362" fmla="*/ 1183130 h 1230251"/>
                    <a:gd name="connsiteX363" fmla="*/ 797603 w 1651895"/>
                    <a:gd name="connsiteY363" fmla="*/ 1178696 h 1230251"/>
                    <a:gd name="connsiteX364" fmla="*/ 804533 w 1651895"/>
                    <a:gd name="connsiteY364" fmla="*/ 1178419 h 1230251"/>
                    <a:gd name="connsiteX365" fmla="*/ 805088 w 1651895"/>
                    <a:gd name="connsiteY365" fmla="*/ 1172045 h 1230251"/>
                    <a:gd name="connsiteX366" fmla="*/ 810632 w 1651895"/>
                    <a:gd name="connsiteY366" fmla="*/ 1174539 h 1230251"/>
                    <a:gd name="connsiteX367" fmla="*/ 815346 w 1651895"/>
                    <a:gd name="connsiteY367" fmla="*/ 1177587 h 1230251"/>
                    <a:gd name="connsiteX368" fmla="*/ 821168 w 1651895"/>
                    <a:gd name="connsiteY368" fmla="*/ 1175093 h 1230251"/>
                    <a:gd name="connsiteX369" fmla="*/ 826158 w 1651895"/>
                    <a:gd name="connsiteY369" fmla="*/ 1171214 h 1230251"/>
                    <a:gd name="connsiteX370" fmla="*/ 818950 w 1651895"/>
                    <a:gd name="connsiteY370" fmla="*/ 1164840 h 1230251"/>
                    <a:gd name="connsiteX371" fmla="*/ 812019 w 1651895"/>
                    <a:gd name="connsiteY371" fmla="*/ 1157912 h 1230251"/>
                    <a:gd name="connsiteX372" fmla="*/ 818672 w 1651895"/>
                    <a:gd name="connsiteY372" fmla="*/ 1159297 h 1230251"/>
                    <a:gd name="connsiteX373" fmla="*/ 825326 w 1651895"/>
                    <a:gd name="connsiteY373" fmla="*/ 1160129 h 1230251"/>
                    <a:gd name="connsiteX374" fmla="*/ 822277 w 1651895"/>
                    <a:gd name="connsiteY374" fmla="*/ 1154586 h 1230251"/>
                    <a:gd name="connsiteX375" fmla="*/ 817841 w 1651895"/>
                    <a:gd name="connsiteY375" fmla="*/ 1152924 h 1230251"/>
                    <a:gd name="connsiteX376" fmla="*/ 820613 w 1651895"/>
                    <a:gd name="connsiteY376" fmla="*/ 1150984 h 1230251"/>
                    <a:gd name="connsiteX377" fmla="*/ 826989 w 1651895"/>
                    <a:gd name="connsiteY377" fmla="*/ 1151538 h 1230251"/>
                    <a:gd name="connsiteX378" fmla="*/ 834197 w 1651895"/>
                    <a:gd name="connsiteY378" fmla="*/ 1147658 h 1230251"/>
                    <a:gd name="connsiteX379" fmla="*/ 832811 w 1651895"/>
                    <a:gd name="connsiteY379" fmla="*/ 1143502 h 1230251"/>
                    <a:gd name="connsiteX380" fmla="*/ 828653 w 1651895"/>
                    <a:gd name="connsiteY380" fmla="*/ 1141562 h 1230251"/>
                    <a:gd name="connsiteX381" fmla="*/ 825603 w 1651895"/>
                    <a:gd name="connsiteY381" fmla="*/ 1138790 h 1230251"/>
                    <a:gd name="connsiteX382" fmla="*/ 827821 w 1651895"/>
                    <a:gd name="connsiteY382" fmla="*/ 1135465 h 1230251"/>
                    <a:gd name="connsiteX383" fmla="*/ 821722 w 1651895"/>
                    <a:gd name="connsiteY383" fmla="*/ 1130477 h 1230251"/>
                    <a:gd name="connsiteX384" fmla="*/ 815900 w 1651895"/>
                    <a:gd name="connsiteY384" fmla="*/ 1125489 h 1230251"/>
                    <a:gd name="connsiteX385" fmla="*/ 821999 w 1651895"/>
                    <a:gd name="connsiteY385" fmla="*/ 1123549 h 1230251"/>
                    <a:gd name="connsiteX386" fmla="*/ 817009 w 1651895"/>
                    <a:gd name="connsiteY386" fmla="*/ 1119669 h 1230251"/>
                    <a:gd name="connsiteX387" fmla="*/ 812019 w 1651895"/>
                    <a:gd name="connsiteY387" fmla="*/ 1117175 h 1230251"/>
                    <a:gd name="connsiteX388" fmla="*/ 809801 w 1651895"/>
                    <a:gd name="connsiteY388" fmla="*/ 1111355 h 1230251"/>
                    <a:gd name="connsiteX389" fmla="*/ 821168 w 1651895"/>
                    <a:gd name="connsiteY389" fmla="*/ 1109970 h 1230251"/>
                    <a:gd name="connsiteX390" fmla="*/ 824217 w 1651895"/>
                    <a:gd name="connsiteY390" fmla="*/ 1102765 h 1230251"/>
                    <a:gd name="connsiteX391" fmla="*/ 829485 w 1651895"/>
                    <a:gd name="connsiteY391" fmla="*/ 1104150 h 1230251"/>
                    <a:gd name="connsiteX392" fmla="*/ 840297 w 1651895"/>
                    <a:gd name="connsiteY392" fmla="*/ 1112187 h 1230251"/>
                    <a:gd name="connsiteX393" fmla="*/ 841960 w 1651895"/>
                    <a:gd name="connsiteY393" fmla="*/ 1101102 h 1230251"/>
                    <a:gd name="connsiteX394" fmla="*/ 835029 w 1651895"/>
                    <a:gd name="connsiteY394" fmla="*/ 1092234 h 1230251"/>
                    <a:gd name="connsiteX395" fmla="*/ 847782 w 1651895"/>
                    <a:gd name="connsiteY395" fmla="*/ 1095282 h 1230251"/>
                    <a:gd name="connsiteX396" fmla="*/ 850000 w 1651895"/>
                    <a:gd name="connsiteY396" fmla="*/ 1090848 h 1230251"/>
                    <a:gd name="connsiteX397" fmla="*/ 844455 w 1651895"/>
                    <a:gd name="connsiteY397" fmla="*/ 1086414 h 1230251"/>
                    <a:gd name="connsiteX398" fmla="*/ 841683 w 1651895"/>
                    <a:gd name="connsiteY398" fmla="*/ 1079209 h 1230251"/>
                    <a:gd name="connsiteX399" fmla="*/ 852495 w 1651895"/>
                    <a:gd name="connsiteY399" fmla="*/ 1082257 h 1230251"/>
                    <a:gd name="connsiteX400" fmla="*/ 861644 w 1651895"/>
                    <a:gd name="connsiteY400" fmla="*/ 1084197 h 1230251"/>
                    <a:gd name="connsiteX401" fmla="*/ 863030 w 1651895"/>
                    <a:gd name="connsiteY401" fmla="*/ 1074221 h 1230251"/>
                    <a:gd name="connsiteX402" fmla="*/ 854436 w 1651895"/>
                    <a:gd name="connsiteY402" fmla="*/ 1068124 h 1230251"/>
                    <a:gd name="connsiteX403" fmla="*/ 864693 w 1651895"/>
                    <a:gd name="connsiteY403" fmla="*/ 1068679 h 1230251"/>
                    <a:gd name="connsiteX404" fmla="*/ 876060 w 1651895"/>
                    <a:gd name="connsiteY404" fmla="*/ 1066739 h 1230251"/>
                    <a:gd name="connsiteX405" fmla="*/ 872179 w 1651895"/>
                    <a:gd name="connsiteY405" fmla="*/ 1060642 h 1230251"/>
                    <a:gd name="connsiteX406" fmla="*/ 872456 w 1651895"/>
                    <a:gd name="connsiteY406" fmla="*/ 1054545 h 1230251"/>
                    <a:gd name="connsiteX407" fmla="*/ 866079 w 1651895"/>
                    <a:gd name="connsiteY407" fmla="*/ 1047340 h 1230251"/>
                    <a:gd name="connsiteX408" fmla="*/ 860535 w 1651895"/>
                    <a:gd name="connsiteY408" fmla="*/ 1049557 h 1230251"/>
                    <a:gd name="connsiteX409" fmla="*/ 854436 w 1651895"/>
                    <a:gd name="connsiteY409" fmla="*/ 1045955 h 1230251"/>
                    <a:gd name="connsiteX410" fmla="*/ 861921 w 1651895"/>
                    <a:gd name="connsiteY410" fmla="*/ 1039581 h 1230251"/>
                    <a:gd name="connsiteX411" fmla="*/ 868574 w 1651895"/>
                    <a:gd name="connsiteY411" fmla="*/ 1042629 h 1230251"/>
                    <a:gd name="connsiteX412" fmla="*/ 874951 w 1651895"/>
                    <a:gd name="connsiteY412" fmla="*/ 1043460 h 1230251"/>
                    <a:gd name="connsiteX413" fmla="*/ 881882 w 1651895"/>
                    <a:gd name="connsiteY413" fmla="*/ 1043460 h 1230251"/>
                    <a:gd name="connsiteX414" fmla="*/ 880496 w 1651895"/>
                    <a:gd name="connsiteY414" fmla="*/ 1039026 h 1230251"/>
                    <a:gd name="connsiteX415" fmla="*/ 876614 w 1651895"/>
                    <a:gd name="connsiteY415" fmla="*/ 1034593 h 1230251"/>
                    <a:gd name="connsiteX416" fmla="*/ 879941 w 1651895"/>
                    <a:gd name="connsiteY416" fmla="*/ 1029050 h 1230251"/>
                    <a:gd name="connsiteX417" fmla="*/ 876614 w 1651895"/>
                    <a:gd name="connsiteY417" fmla="*/ 1024339 h 1230251"/>
                    <a:gd name="connsiteX418" fmla="*/ 873842 w 1651895"/>
                    <a:gd name="connsiteY418" fmla="*/ 1018242 h 1230251"/>
                    <a:gd name="connsiteX419" fmla="*/ 863584 w 1651895"/>
                    <a:gd name="connsiteY419" fmla="*/ 1014363 h 1230251"/>
                    <a:gd name="connsiteX420" fmla="*/ 867465 w 1651895"/>
                    <a:gd name="connsiteY420" fmla="*/ 1008820 h 1230251"/>
                    <a:gd name="connsiteX421" fmla="*/ 877723 w 1651895"/>
                    <a:gd name="connsiteY421" fmla="*/ 1011869 h 1230251"/>
                    <a:gd name="connsiteX422" fmla="*/ 889644 w 1651895"/>
                    <a:gd name="connsiteY422" fmla="*/ 1011869 h 1230251"/>
                    <a:gd name="connsiteX423" fmla="*/ 891585 w 1651895"/>
                    <a:gd name="connsiteY423" fmla="*/ 1007712 h 1230251"/>
                    <a:gd name="connsiteX424" fmla="*/ 893803 w 1651895"/>
                    <a:gd name="connsiteY424" fmla="*/ 1003555 h 1230251"/>
                    <a:gd name="connsiteX425" fmla="*/ 888536 w 1651895"/>
                    <a:gd name="connsiteY425" fmla="*/ 997458 h 1230251"/>
                    <a:gd name="connsiteX426" fmla="*/ 885486 w 1651895"/>
                    <a:gd name="connsiteY426" fmla="*/ 993301 h 1230251"/>
                    <a:gd name="connsiteX427" fmla="*/ 891862 w 1651895"/>
                    <a:gd name="connsiteY427" fmla="*/ 991639 h 1230251"/>
                    <a:gd name="connsiteX428" fmla="*/ 896575 w 1651895"/>
                    <a:gd name="connsiteY428" fmla="*/ 988590 h 1230251"/>
                    <a:gd name="connsiteX429" fmla="*/ 900734 w 1651895"/>
                    <a:gd name="connsiteY429" fmla="*/ 984156 h 1230251"/>
                    <a:gd name="connsiteX430" fmla="*/ 907942 w 1651895"/>
                    <a:gd name="connsiteY430" fmla="*/ 987482 h 1230251"/>
                    <a:gd name="connsiteX431" fmla="*/ 913487 w 1651895"/>
                    <a:gd name="connsiteY431" fmla="*/ 982771 h 1230251"/>
                    <a:gd name="connsiteX432" fmla="*/ 917090 w 1651895"/>
                    <a:gd name="connsiteY432" fmla="*/ 987205 h 1230251"/>
                    <a:gd name="connsiteX433" fmla="*/ 923467 w 1651895"/>
                    <a:gd name="connsiteY433" fmla="*/ 987482 h 1230251"/>
                    <a:gd name="connsiteX434" fmla="*/ 929566 w 1651895"/>
                    <a:gd name="connsiteY434" fmla="*/ 986650 h 1230251"/>
                    <a:gd name="connsiteX435" fmla="*/ 936774 w 1651895"/>
                    <a:gd name="connsiteY435" fmla="*/ 985265 h 1230251"/>
                    <a:gd name="connsiteX436" fmla="*/ 935665 w 1651895"/>
                    <a:gd name="connsiteY436" fmla="*/ 973072 h 1230251"/>
                    <a:gd name="connsiteX437" fmla="*/ 947309 w 1651895"/>
                    <a:gd name="connsiteY437" fmla="*/ 965035 h 1230251"/>
                    <a:gd name="connsiteX438" fmla="*/ 946200 w 1651895"/>
                    <a:gd name="connsiteY438" fmla="*/ 951733 h 1230251"/>
                    <a:gd name="connsiteX439" fmla="*/ 952299 w 1651895"/>
                    <a:gd name="connsiteY439" fmla="*/ 952564 h 1230251"/>
                    <a:gd name="connsiteX440" fmla="*/ 958398 w 1651895"/>
                    <a:gd name="connsiteY440" fmla="*/ 953119 h 1230251"/>
                    <a:gd name="connsiteX441" fmla="*/ 965329 w 1651895"/>
                    <a:gd name="connsiteY441" fmla="*/ 955059 h 1230251"/>
                    <a:gd name="connsiteX442" fmla="*/ 960894 w 1651895"/>
                    <a:gd name="connsiteY442" fmla="*/ 961987 h 1230251"/>
                    <a:gd name="connsiteX443" fmla="*/ 953131 w 1651895"/>
                    <a:gd name="connsiteY443" fmla="*/ 966421 h 1230251"/>
                    <a:gd name="connsiteX444" fmla="*/ 953131 w 1651895"/>
                    <a:gd name="connsiteY444" fmla="*/ 971409 h 1230251"/>
                    <a:gd name="connsiteX445" fmla="*/ 949804 w 1651895"/>
                    <a:gd name="connsiteY445" fmla="*/ 983048 h 1230251"/>
                    <a:gd name="connsiteX446" fmla="*/ 963389 w 1651895"/>
                    <a:gd name="connsiteY446" fmla="*/ 984711 h 1230251"/>
                    <a:gd name="connsiteX447" fmla="*/ 966161 w 1651895"/>
                    <a:gd name="connsiteY447" fmla="*/ 978337 h 1230251"/>
                    <a:gd name="connsiteX448" fmla="*/ 969211 w 1651895"/>
                    <a:gd name="connsiteY448" fmla="*/ 972240 h 1230251"/>
                    <a:gd name="connsiteX449" fmla="*/ 975864 w 1651895"/>
                    <a:gd name="connsiteY449" fmla="*/ 971132 h 1230251"/>
                    <a:gd name="connsiteX450" fmla="*/ 982518 w 1651895"/>
                    <a:gd name="connsiteY450" fmla="*/ 973349 h 1230251"/>
                    <a:gd name="connsiteX451" fmla="*/ 989171 w 1651895"/>
                    <a:gd name="connsiteY451" fmla="*/ 967529 h 1230251"/>
                    <a:gd name="connsiteX452" fmla="*/ 993330 w 1651895"/>
                    <a:gd name="connsiteY452" fmla="*/ 970855 h 1230251"/>
                    <a:gd name="connsiteX453" fmla="*/ 998875 w 1651895"/>
                    <a:gd name="connsiteY453" fmla="*/ 975011 h 1230251"/>
                    <a:gd name="connsiteX454" fmla="*/ 1004142 w 1651895"/>
                    <a:gd name="connsiteY454" fmla="*/ 968637 h 1230251"/>
                    <a:gd name="connsiteX455" fmla="*/ 1009687 w 1651895"/>
                    <a:gd name="connsiteY455" fmla="*/ 964481 h 1230251"/>
                    <a:gd name="connsiteX456" fmla="*/ 1009687 w 1651895"/>
                    <a:gd name="connsiteY456" fmla="*/ 956167 h 1230251"/>
                    <a:gd name="connsiteX457" fmla="*/ 1007746 w 1651895"/>
                    <a:gd name="connsiteY457" fmla="*/ 948131 h 1230251"/>
                    <a:gd name="connsiteX458" fmla="*/ 1011905 w 1651895"/>
                    <a:gd name="connsiteY458" fmla="*/ 948962 h 1230251"/>
                    <a:gd name="connsiteX459" fmla="*/ 1017449 w 1651895"/>
                    <a:gd name="connsiteY459" fmla="*/ 955059 h 1230251"/>
                    <a:gd name="connsiteX460" fmla="*/ 1024103 w 1651895"/>
                    <a:gd name="connsiteY460" fmla="*/ 950902 h 1230251"/>
                    <a:gd name="connsiteX461" fmla="*/ 1028539 w 1651895"/>
                    <a:gd name="connsiteY461" fmla="*/ 956998 h 1230251"/>
                    <a:gd name="connsiteX462" fmla="*/ 1035192 w 1651895"/>
                    <a:gd name="connsiteY462" fmla="*/ 954227 h 1230251"/>
                    <a:gd name="connsiteX463" fmla="*/ 1041569 w 1651895"/>
                    <a:gd name="connsiteY463" fmla="*/ 948685 h 1230251"/>
                    <a:gd name="connsiteX464" fmla="*/ 1044895 w 1651895"/>
                    <a:gd name="connsiteY464" fmla="*/ 942865 h 1230251"/>
                    <a:gd name="connsiteX465" fmla="*/ 1042678 w 1651895"/>
                    <a:gd name="connsiteY465" fmla="*/ 934274 h 1230251"/>
                    <a:gd name="connsiteX466" fmla="*/ 1047113 w 1651895"/>
                    <a:gd name="connsiteY466" fmla="*/ 934274 h 1230251"/>
                    <a:gd name="connsiteX467" fmla="*/ 1050718 w 1651895"/>
                    <a:gd name="connsiteY467" fmla="*/ 936768 h 1230251"/>
                    <a:gd name="connsiteX468" fmla="*/ 1053212 w 1651895"/>
                    <a:gd name="connsiteY468" fmla="*/ 929009 h 1230251"/>
                    <a:gd name="connsiteX469" fmla="*/ 1061529 w 1651895"/>
                    <a:gd name="connsiteY469" fmla="*/ 922358 h 1230251"/>
                    <a:gd name="connsiteX470" fmla="*/ 1068738 w 1651895"/>
                    <a:gd name="connsiteY470" fmla="*/ 904899 h 1230251"/>
                    <a:gd name="connsiteX471" fmla="*/ 1069846 w 1651895"/>
                    <a:gd name="connsiteY471" fmla="*/ 900466 h 1230251"/>
                    <a:gd name="connsiteX472" fmla="*/ 1074560 w 1651895"/>
                    <a:gd name="connsiteY472" fmla="*/ 898526 h 1230251"/>
                    <a:gd name="connsiteX473" fmla="*/ 1078995 w 1651895"/>
                    <a:gd name="connsiteY473" fmla="*/ 890489 h 1230251"/>
                    <a:gd name="connsiteX474" fmla="*/ 1089253 w 1651895"/>
                    <a:gd name="connsiteY474" fmla="*/ 889658 h 1230251"/>
                    <a:gd name="connsiteX475" fmla="*/ 1092580 w 1651895"/>
                    <a:gd name="connsiteY475" fmla="*/ 886332 h 1230251"/>
                    <a:gd name="connsiteX476" fmla="*/ 1099511 w 1651895"/>
                    <a:gd name="connsiteY476" fmla="*/ 884947 h 1230251"/>
                    <a:gd name="connsiteX477" fmla="*/ 1107551 w 1651895"/>
                    <a:gd name="connsiteY477" fmla="*/ 880513 h 1230251"/>
                    <a:gd name="connsiteX478" fmla="*/ 1108105 w 1651895"/>
                    <a:gd name="connsiteY478" fmla="*/ 871645 h 1230251"/>
                    <a:gd name="connsiteX479" fmla="*/ 1097570 w 1651895"/>
                    <a:gd name="connsiteY479" fmla="*/ 869151 h 1230251"/>
                    <a:gd name="connsiteX480" fmla="*/ 1098402 w 1651895"/>
                    <a:gd name="connsiteY480" fmla="*/ 865271 h 1230251"/>
                    <a:gd name="connsiteX481" fmla="*/ 1101174 w 1651895"/>
                    <a:gd name="connsiteY481" fmla="*/ 860837 h 1230251"/>
                    <a:gd name="connsiteX482" fmla="*/ 1093411 w 1651895"/>
                    <a:gd name="connsiteY482" fmla="*/ 855849 h 1230251"/>
                    <a:gd name="connsiteX483" fmla="*/ 1097293 w 1651895"/>
                    <a:gd name="connsiteY483" fmla="*/ 850307 h 1230251"/>
                    <a:gd name="connsiteX484" fmla="*/ 1110600 w 1651895"/>
                    <a:gd name="connsiteY484" fmla="*/ 862500 h 1230251"/>
                    <a:gd name="connsiteX485" fmla="*/ 1118362 w 1651895"/>
                    <a:gd name="connsiteY485" fmla="*/ 865825 h 1230251"/>
                    <a:gd name="connsiteX486" fmla="*/ 1119749 w 1651895"/>
                    <a:gd name="connsiteY486" fmla="*/ 874416 h 1230251"/>
                    <a:gd name="connsiteX487" fmla="*/ 1136106 w 1651895"/>
                    <a:gd name="connsiteY487" fmla="*/ 873585 h 1230251"/>
                    <a:gd name="connsiteX488" fmla="*/ 1141927 w 1651895"/>
                    <a:gd name="connsiteY488" fmla="*/ 867211 h 1230251"/>
                    <a:gd name="connsiteX489" fmla="*/ 1150244 w 1651895"/>
                    <a:gd name="connsiteY489" fmla="*/ 872199 h 1230251"/>
                    <a:gd name="connsiteX490" fmla="*/ 1159393 w 1651895"/>
                    <a:gd name="connsiteY490" fmla="*/ 873308 h 1230251"/>
                    <a:gd name="connsiteX491" fmla="*/ 1161888 w 1651895"/>
                    <a:gd name="connsiteY491" fmla="*/ 863608 h 1230251"/>
                    <a:gd name="connsiteX492" fmla="*/ 1169928 w 1651895"/>
                    <a:gd name="connsiteY492" fmla="*/ 863054 h 1230251"/>
                    <a:gd name="connsiteX493" fmla="*/ 1176582 w 1651895"/>
                    <a:gd name="connsiteY493" fmla="*/ 869705 h 1230251"/>
                    <a:gd name="connsiteX494" fmla="*/ 1182958 w 1651895"/>
                    <a:gd name="connsiteY494" fmla="*/ 863885 h 1230251"/>
                    <a:gd name="connsiteX495" fmla="*/ 1190166 w 1651895"/>
                    <a:gd name="connsiteY495" fmla="*/ 863054 h 1230251"/>
                    <a:gd name="connsiteX496" fmla="*/ 1199315 w 1651895"/>
                    <a:gd name="connsiteY496" fmla="*/ 863054 h 1230251"/>
                    <a:gd name="connsiteX497" fmla="*/ 1207909 w 1651895"/>
                    <a:gd name="connsiteY497" fmla="*/ 855572 h 1230251"/>
                    <a:gd name="connsiteX498" fmla="*/ 1216781 w 1651895"/>
                    <a:gd name="connsiteY498" fmla="*/ 851415 h 1230251"/>
                    <a:gd name="connsiteX499" fmla="*/ 1226484 w 1651895"/>
                    <a:gd name="connsiteY499" fmla="*/ 855572 h 1230251"/>
                    <a:gd name="connsiteX500" fmla="*/ 1232306 w 1651895"/>
                    <a:gd name="connsiteY500" fmla="*/ 854463 h 1230251"/>
                    <a:gd name="connsiteX501" fmla="*/ 1238405 w 1651895"/>
                    <a:gd name="connsiteY501" fmla="*/ 850861 h 1230251"/>
                    <a:gd name="connsiteX502" fmla="*/ 1252544 w 1651895"/>
                    <a:gd name="connsiteY502" fmla="*/ 850307 h 1230251"/>
                    <a:gd name="connsiteX503" fmla="*/ 1259752 w 1651895"/>
                    <a:gd name="connsiteY503" fmla="*/ 846704 h 1230251"/>
                    <a:gd name="connsiteX504" fmla="*/ 1266128 w 1651895"/>
                    <a:gd name="connsiteY504" fmla="*/ 845595 h 1230251"/>
                    <a:gd name="connsiteX505" fmla="*/ 1277495 w 1651895"/>
                    <a:gd name="connsiteY505" fmla="*/ 840607 h 1230251"/>
                    <a:gd name="connsiteX506" fmla="*/ 1286921 w 1651895"/>
                    <a:gd name="connsiteY506" fmla="*/ 827583 h 1230251"/>
                    <a:gd name="connsiteX507" fmla="*/ 1291634 w 1651895"/>
                    <a:gd name="connsiteY507" fmla="*/ 830077 h 1230251"/>
                    <a:gd name="connsiteX508" fmla="*/ 1293020 w 1651895"/>
                    <a:gd name="connsiteY508" fmla="*/ 825643 h 1230251"/>
                    <a:gd name="connsiteX509" fmla="*/ 1295792 w 1651895"/>
                    <a:gd name="connsiteY509" fmla="*/ 822040 h 1230251"/>
                    <a:gd name="connsiteX510" fmla="*/ 1305218 w 1651895"/>
                    <a:gd name="connsiteY510" fmla="*/ 822040 h 1230251"/>
                    <a:gd name="connsiteX511" fmla="*/ 1308823 w 1651895"/>
                    <a:gd name="connsiteY511" fmla="*/ 810124 h 1230251"/>
                    <a:gd name="connsiteX512" fmla="*/ 1313535 w 1651895"/>
                    <a:gd name="connsiteY512" fmla="*/ 814558 h 1230251"/>
                    <a:gd name="connsiteX513" fmla="*/ 1321021 w 1651895"/>
                    <a:gd name="connsiteY513" fmla="*/ 814004 h 1230251"/>
                    <a:gd name="connsiteX514" fmla="*/ 1319080 w 1651895"/>
                    <a:gd name="connsiteY514" fmla="*/ 810401 h 1230251"/>
                    <a:gd name="connsiteX515" fmla="*/ 1318249 w 1651895"/>
                    <a:gd name="connsiteY515" fmla="*/ 804859 h 1230251"/>
                    <a:gd name="connsiteX516" fmla="*/ 1325457 w 1651895"/>
                    <a:gd name="connsiteY516" fmla="*/ 804859 h 1230251"/>
                    <a:gd name="connsiteX517" fmla="*/ 1330169 w 1651895"/>
                    <a:gd name="connsiteY517" fmla="*/ 805413 h 1230251"/>
                    <a:gd name="connsiteX518" fmla="*/ 1332942 w 1651895"/>
                    <a:gd name="connsiteY518" fmla="*/ 799870 h 1230251"/>
                    <a:gd name="connsiteX519" fmla="*/ 1330169 w 1651895"/>
                    <a:gd name="connsiteY519" fmla="*/ 794051 h 1230251"/>
                    <a:gd name="connsiteX520" fmla="*/ 1347081 w 1651895"/>
                    <a:gd name="connsiteY520" fmla="*/ 795991 h 1230251"/>
                    <a:gd name="connsiteX521" fmla="*/ 1356507 w 1651895"/>
                    <a:gd name="connsiteY521" fmla="*/ 787677 h 1230251"/>
                    <a:gd name="connsiteX522" fmla="*/ 1374250 w 1651895"/>
                    <a:gd name="connsiteY522" fmla="*/ 780749 h 1230251"/>
                    <a:gd name="connsiteX523" fmla="*/ 1365101 w 1651895"/>
                    <a:gd name="connsiteY523" fmla="*/ 774375 h 1230251"/>
                    <a:gd name="connsiteX524" fmla="*/ 1345140 w 1651895"/>
                    <a:gd name="connsiteY524" fmla="*/ 777146 h 1230251"/>
                    <a:gd name="connsiteX525" fmla="*/ 1325734 w 1651895"/>
                    <a:gd name="connsiteY525" fmla="*/ 776592 h 1230251"/>
                    <a:gd name="connsiteX526" fmla="*/ 1309100 w 1651895"/>
                    <a:gd name="connsiteY526" fmla="*/ 771327 h 1230251"/>
                    <a:gd name="connsiteX527" fmla="*/ 1294684 w 1651895"/>
                    <a:gd name="connsiteY527" fmla="*/ 764122 h 1230251"/>
                    <a:gd name="connsiteX528" fmla="*/ 1262524 w 1651895"/>
                    <a:gd name="connsiteY528" fmla="*/ 771881 h 1230251"/>
                    <a:gd name="connsiteX529" fmla="*/ 1248385 w 1651895"/>
                    <a:gd name="connsiteY529" fmla="*/ 776869 h 1230251"/>
                    <a:gd name="connsiteX530" fmla="*/ 1233415 w 1651895"/>
                    <a:gd name="connsiteY530" fmla="*/ 783797 h 1230251"/>
                    <a:gd name="connsiteX531" fmla="*/ 1212900 w 1651895"/>
                    <a:gd name="connsiteY531" fmla="*/ 782689 h 1230251"/>
                    <a:gd name="connsiteX532" fmla="*/ 1218167 w 1651895"/>
                    <a:gd name="connsiteY532" fmla="*/ 777978 h 1230251"/>
                    <a:gd name="connsiteX533" fmla="*/ 1234246 w 1651895"/>
                    <a:gd name="connsiteY533" fmla="*/ 772990 h 1230251"/>
                    <a:gd name="connsiteX534" fmla="*/ 1252267 w 1651895"/>
                    <a:gd name="connsiteY534" fmla="*/ 768556 h 1230251"/>
                    <a:gd name="connsiteX535" fmla="*/ 1258643 w 1651895"/>
                    <a:gd name="connsiteY535" fmla="*/ 765230 h 1230251"/>
                    <a:gd name="connsiteX536" fmla="*/ 1254485 w 1651895"/>
                    <a:gd name="connsiteY536" fmla="*/ 761905 h 1230251"/>
                    <a:gd name="connsiteX537" fmla="*/ 1234246 w 1651895"/>
                    <a:gd name="connsiteY537" fmla="*/ 762459 h 1230251"/>
                    <a:gd name="connsiteX538" fmla="*/ 1214563 w 1651895"/>
                    <a:gd name="connsiteY538" fmla="*/ 765784 h 1230251"/>
                    <a:gd name="connsiteX539" fmla="*/ 1206800 w 1651895"/>
                    <a:gd name="connsiteY539" fmla="*/ 763845 h 1230251"/>
                    <a:gd name="connsiteX540" fmla="*/ 1200147 w 1651895"/>
                    <a:gd name="connsiteY540" fmla="*/ 760796 h 1230251"/>
                    <a:gd name="connsiteX541" fmla="*/ 1190443 w 1651895"/>
                    <a:gd name="connsiteY541" fmla="*/ 763013 h 1230251"/>
                    <a:gd name="connsiteX542" fmla="*/ 1202919 w 1651895"/>
                    <a:gd name="connsiteY542" fmla="*/ 758579 h 1230251"/>
                    <a:gd name="connsiteX543" fmla="*/ 1213454 w 1651895"/>
                    <a:gd name="connsiteY543" fmla="*/ 752760 h 1230251"/>
                    <a:gd name="connsiteX544" fmla="*/ 1215117 w 1651895"/>
                    <a:gd name="connsiteY544" fmla="*/ 746663 h 1230251"/>
                    <a:gd name="connsiteX545" fmla="*/ 1217058 w 1651895"/>
                    <a:gd name="connsiteY545" fmla="*/ 741398 h 1230251"/>
                    <a:gd name="connsiteX546" fmla="*/ 1209573 w 1651895"/>
                    <a:gd name="connsiteY546" fmla="*/ 734469 h 1230251"/>
                    <a:gd name="connsiteX547" fmla="*/ 1218167 w 1651895"/>
                    <a:gd name="connsiteY547" fmla="*/ 734747 h 1230251"/>
                    <a:gd name="connsiteX548" fmla="*/ 1221771 w 1651895"/>
                    <a:gd name="connsiteY548" fmla="*/ 729204 h 1230251"/>
                    <a:gd name="connsiteX549" fmla="*/ 1254762 w 1651895"/>
                    <a:gd name="connsiteY549" fmla="*/ 733084 h 1230251"/>
                    <a:gd name="connsiteX550" fmla="*/ 1282485 w 1651895"/>
                    <a:gd name="connsiteY550" fmla="*/ 729204 h 1230251"/>
                    <a:gd name="connsiteX551" fmla="*/ 1284703 w 1651895"/>
                    <a:gd name="connsiteY551" fmla="*/ 717565 h 1230251"/>
                    <a:gd name="connsiteX552" fmla="*/ 1273059 w 1651895"/>
                    <a:gd name="connsiteY552" fmla="*/ 710914 h 1230251"/>
                    <a:gd name="connsiteX553" fmla="*/ 1238959 w 1651895"/>
                    <a:gd name="connsiteY553" fmla="*/ 711468 h 1230251"/>
                    <a:gd name="connsiteX554" fmla="*/ 1225375 w 1651895"/>
                    <a:gd name="connsiteY554" fmla="*/ 707589 h 1230251"/>
                    <a:gd name="connsiteX555" fmla="*/ 1210682 w 1651895"/>
                    <a:gd name="connsiteY555" fmla="*/ 706757 h 1230251"/>
                    <a:gd name="connsiteX556" fmla="*/ 1219276 w 1651895"/>
                    <a:gd name="connsiteY556" fmla="*/ 703709 h 1230251"/>
                    <a:gd name="connsiteX557" fmla="*/ 1227316 w 1651895"/>
                    <a:gd name="connsiteY557" fmla="*/ 702046 h 1230251"/>
                    <a:gd name="connsiteX558" fmla="*/ 1227316 w 1651895"/>
                    <a:gd name="connsiteY558" fmla="*/ 695672 h 1230251"/>
                    <a:gd name="connsiteX559" fmla="*/ 1219276 w 1651895"/>
                    <a:gd name="connsiteY559" fmla="*/ 692901 h 1230251"/>
                    <a:gd name="connsiteX560" fmla="*/ 1207632 w 1651895"/>
                    <a:gd name="connsiteY560" fmla="*/ 686527 h 1230251"/>
                    <a:gd name="connsiteX561" fmla="*/ 1203751 w 1651895"/>
                    <a:gd name="connsiteY561" fmla="*/ 681539 h 1230251"/>
                    <a:gd name="connsiteX562" fmla="*/ 1207909 w 1651895"/>
                    <a:gd name="connsiteY562" fmla="*/ 679322 h 1230251"/>
                    <a:gd name="connsiteX563" fmla="*/ 1214840 w 1651895"/>
                    <a:gd name="connsiteY563" fmla="*/ 684311 h 1230251"/>
                    <a:gd name="connsiteX564" fmla="*/ 1222048 w 1651895"/>
                    <a:gd name="connsiteY564" fmla="*/ 686250 h 1230251"/>
                    <a:gd name="connsiteX565" fmla="*/ 1234801 w 1651895"/>
                    <a:gd name="connsiteY565" fmla="*/ 699552 h 1230251"/>
                    <a:gd name="connsiteX566" fmla="*/ 1251990 w 1651895"/>
                    <a:gd name="connsiteY566" fmla="*/ 702878 h 1230251"/>
                    <a:gd name="connsiteX567" fmla="*/ 1276941 w 1651895"/>
                    <a:gd name="connsiteY567" fmla="*/ 702878 h 1230251"/>
                    <a:gd name="connsiteX568" fmla="*/ 1286644 w 1651895"/>
                    <a:gd name="connsiteY568" fmla="*/ 705649 h 1230251"/>
                    <a:gd name="connsiteX569" fmla="*/ 1291357 w 1651895"/>
                    <a:gd name="connsiteY569" fmla="*/ 711468 h 1230251"/>
                    <a:gd name="connsiteX570" fmla="*/ 1307714 w 1651895"/>
                    <a:gd name="connsiteY570" fmla="*/ 718674 h 1230251"/>
                    <a:gd name="connsiteX571" fmla="*/ 1317140 w 1651895"/>
                    <a:gd name="connsiteY571" fmla="*/ 728373 h 1230251"/>
                    <a:gd name="connsiteX572" fmla="*/ 1321021 w 1651895"/>
                    <a:gd name="connsiteY572" fmla="*/ 742506 h 1230251"/>
                    <a:gd name="connsiteX573" fmla="*/ 1327120 w 1651895"/>
                    <a:gd name="connsiteY573" fmla="*/ 753868 h 1230251"/>
                    <a:gd name="connsiteX574" fmla="*/ 1340427 w 1651895"/>
                    <a:gd name="connsiteY574" fmla="*/ 759410 h 1230251"/>
                    <a:gd name="connsiteX575" fmla="*/ 1355398 w 1651895"/>
                    <a:gd name="connsiteY575" fmla="*/ 760796 h 1230251"/>
                    <a:gd name="connsiteX576" fmla="*/ 1365378 w 1651895"/>
                    <a:gd name="connsiteY576" fmla="*/ 753037 h 1230251"/>
                    <a:gd name="connsiteX577" fmla="*/ 1369259 w 1651895"/>
                    <a:gd name="connsiteY577" fmla="*/ 744446 h 1230251"/>
                    <a:gd name="connsiteX578" fmla="*/ 1371755 w 1651895"/>
                    <a:gd name="connsiteY578" fmla="*/ 747494 h 1230251"/>
                    <a:gd name="connsiteX579" fmla="*/ 1375082 w 1651895"/>
                    <a:gd name="connsiteY579" fmla="*/ 760796 h 1230251"/>
                    <a:gd name="connsiteX580" fmla="*/ 1387557 w 1651895"/>
                    <a:gd name="connsiteY580" fmla="*/ 762459 h 1230251"/>
                    <a:gd name="connsiteX581" fmla="*/ 1392270 w 1651895"/>
                    <a:gd name="connsiteY581" fmla="*/ 756639 h 1230251"/>
                    <a:gd name="connsiteX582" fmla="*/ 1389498 w 1651895"/>
                    <a:gd name="connsiteY582" fmla="*/ 750543 h 1230251"/>
                    <a:gd name="connsiteX583" fmla="*/ 1393379 w 1651895"/>
                    <a:gd name="connsiteY583" fmla="*/ 746940 h 1230251"/>
                    <a:gd name="connsiteX584" fmla="*/ 1388666 w 1651895"/>
                    <a:gd name="connsiteY584" fmla="*/ 741675 h 1230251"/>
                    <a:gd name="connsiteX585" fmla="*/ 1388666 w 1651895"/>
                    <a:gd name="connsiteY585" fmla="*/ 738072 h 1230251"/>
                    <a:gd name="connsiteX586" fmla="*/ 1391716 w 1651895"/>
                    <a:gd name="connsiteY586" fmla="*/ 736132 h 1230251"/>
                    <a:gd name="connsiteX587" fmla="*/ 1377854 w 1651895"/>
                    <a:gd name="connsiteY587" fmla="*/ 729481 h 1230251"/>
                    <a:gd name="connsiteX588" fmla="*/ 1387834 w 1651895"/>
                    <a:gd name="connsiteY588" fmla="*/ 723939 h 1230251"/>
                    <a:gd name="connsiteX589" fmla="*/ 1388666 w 1651895"/>
                    <a:gd name="connsiteY589" fmla="*/ 712300 h 1230251"/>
                    <a:gd name="connsiteX590" fmla="*/ 1377022 w 1651895"/>
                    <a:gd name="connsiteY590" fmla="*/ 708420 h 1230251"/>
                    <a:gd name="connsiteX591" fmla="*/ 1371477 w 1651895"/>
                    <a:gd name="connsiteY591" fmla="*/ 720613 h 1230251"/>
                    <a:gd name="connsiteX592" fmla="*/ 1368428 w 1651895"/>
                    <a:gd name="connsiteY592" fmla="*/ 711468 h 1230251"/>
                    <a:gd name="connsiteX593" fmla="*/ 1372864 w 1651895"/>
                    <a:gd name="connsiteY593" fmla="*/ 703432 h 1230251"/>
                    <a:gd name="connsiteX594" fmla="*/ 1377576 w 1651895"/>
                    <a:gd name="connsiteY594" fmla="*/ 695950 h 1230251"/>
                    <a:gd name="connsiteX595" fmla="*/ 1364547 w 1651895"/>
                    <a:gd name="connsiteY595" fmla="*/ 697058 h 1230251"/>
                    <a:gd name="connsiteX596" fmla="*/ 1351239 w 1651895"/>
                    <a:gd name="connsiteY596" fmla="*/ 703986 h 1230251"/>
                    <a:gd name="connsiteX597" fmla="*/ 1355398 w 1651895"/>
                    <a:gd name="connsiteY597" fmla="*/ 694287 h 1230251"/>
                    <a:gd name="connsiteX598" fmla="*/ 1359834 w 1651895"/>
                    <a:gd name="connsiteY598" fmla="*/ 686805 h 1230251"/>
                    <a:gd name="connsiteX599" fmla="*/ 1349576 w 1651895"/>
                    <a:gd name="connsiteY599" fmla="*/ 684588 h 1230251"/>
                    <a:gd name="connsiteX600" fmla="*/ 1342368 w 1651895"/>
                    <a:gd name="connsiteY600" fmla="*/ 679322 h 1230251"/>
                    <a:gd name="connsiteX601" fmla="*/ 1332942 w 1651895"/>
                    <a:gd name="connsiteY601" fmla="*/ 676828 h 1230251"/>
                    <a:gd name="connsiteX602" fmla="*/ 1326011 w 1651895"/>
                    <a:gd name="connsiteY602" fmla="*/ 671840 h 1230251"/>
                    <a:gd name="connsiteX603" fmla="*/ 1305496 w 1651895"/>
                    <a:gd name="connsiteY603" fmla="*/ 666021 h 1230251"/>
                    <a:gd name="connsiteX604" fmla="*/ 1283871 w 1651895"/>
                    <a:gd name="connsiteY604" fmla="*/ 675997 h 1230251"/>
                    <a:gd name="connsiteX605" fmla="*/ 1286367 w 1651895"/>
                    <a:gd name="connsiteY605" fmla="*/ 668792 h 1230251"/>
                    <a:gd name="connsiteX606" fmla="*/ 1281653 w 1651895"/>
                    <a:gd name="connsiteY606" fmla="*/ 666298 h 1230251"/>
                    <a:gd name="connsiteX607" fmla="*/ 1276941 w 1651895"/>
                    <a:gd name="connsiteY607" fmla="*/ 663526 h 1230251"/>
                    <a:gd name="connsiteX608" fmla="*/ 1307714 w 1651895"/>
                    <a:gd name="connsiteY608" fmla="*/ 654658 h 1230251"/>
                    <a:gd name="connsiteX609" fmla="*/ 1302723 w 1651895"/>
                    <a:gd name="connsiteY609" fmla="*/ 651056 h 1230251"/>
                    <a:gd name="connsiteX610" fmla="*/ 1294684 w 1651895"/>
                    <a:gd name="connsiteY610" fmla="*/ 647176 h 1230251"/>
                    <a:gd name="connsiteX611" fmla="*/ 1281376 w 1651895"/>
                    <a:gd name="connsiteY611" fmla="*/ 644405 h 1230251"/>
                    <a:gd name="connsiteX612" fmla="*/ 1275277 w 1651895"/>
                    <a:gd name="connsiteY612" fmla="*/ 646622 h 1230251"/>
                    <a:gd name="connsiteX613" fmla="*/ 1267237 w 1651895"/>
                    <a:gd name="connsiteY613" fmla="*/ 649116 h 1230251"/>
                    <a:gd name="connsiteX614" fmla="*/ 1258366 w 1651895"/>
                    <a:gd name="connsiteY614" fmla="*/ 652441 h 1230251"/>
                    <a:gd name="connsiteX615" fmla="*/ 1256980 w 1651895"/>
                    <a:gd name="connsiteY615" fmla="*/ 644682 h 1230251"/>
                    <a:gd name="connsiteX616" fmla="*/ 1246445 w 1651895"/>
                    <a:gd name="connsiteY616" fmla="*/ 643019 h 1230251"/>
                    <a:gd name="connsiteX617" fmla="*/ 1238128 w 1651895"/>
                    <a:gd name="connsiteY617" fmla="*/ 641357 h 1230251"/>
                    <a:gd name="connsiteX618" fmla="*/ 1234524 w 1651895"/>
                    <a:gd name="connsiteY618" fmla="*/ 641911 h 1230251"/>
                    <a:gd name="connsiteX619" fmla="*/ 1234246 w 1651895"/>
                    <a:gd name="connsiteY619" fmla="*/ 637477 h 1230251"/>
                    <a:gd name="connsiteX620" fmla="*/ 1231751 w 1651895"/>
                    <a:gd name="connsiteY620" fmla="*/ 628609 h 1230251"/>
                    <a:gd name="connsiteX621" fmla="*/ 1237019 w 1651895"/>
                    <a:gd name="connsiteY621" fmla="*/ 622512 h 1230251"/>
                    <a:gd name="connsiteX622" fmla="*/ 1248663 w 1651895"/>
                    <a:gd name="connsiteY622" fmla="*/ 621958 h 1230251"/>
                    <a:gd name="connsiteX623" fmla="*/ 1255871 w 1651895"/>
                    <a:gd name="connsiteY623" fmla="*/ 616139 h 1230251"/>
                    <a:gd name="connsiteX624" fmla="*/ 1248940 w 1651895"/>
                    <a:gd name="connsiteY624" fmla="*/ 611982 h 1230251"/>
                    <a:gd name="connsiteX625" fmla="*/ 1242009 w 1651895"/>
                    <a:gd name="connsiteY625" fmla="*/ 611982 h 1230251"/>
                    <a:gd name="connsiteX626" fmla="*/ 1233692 w 1651895"/>
                    <a:gd name="connsiteY626" fmla="*/ 609211 h 1230251"/>
                    <a:gd name="connsiteX627" fmla="*/ 1251990 w 1651895"/>
                    <a:gd name="connsiteY627" fmla="*/ 610873 h 1230251"/>
                    <a:gd name="connsiteX628" fmla="*/ 1271673 w 1651895"/>
                    <a:gd name="connsiteY628" fmla="*/ 614753 h 1230251"/>
                    <a:gd name="connsiteX629" fmla="*/ 1292743 w 1651895"/>
                    <a:gd name="connsiteY629" fmla="*/ 608933 h 1230251"/>
                    <a:gd name="connsiteX630" fmla="*/ 1293852 w 1651895"/>
                    <a:gd name="connsiteY630" fmla="*/ 593969 h 1230251"/>
                    <a:gd name="connsiteX631" fmla="*/ 1284980 w 1651895"/>
                    <a:gd name="connsiteY631" fmla="*/ 590089 h 1230251"/>
                    <a:gd name="connsiteX632" fmla="*/ 1280822 w 1651895"/>
                    <a:gd name="connsiteY632" fmla="*/ 582052 h 1230251"/>
                    <a:gd name="connsiteX633" fmla="*/ 1294406 w 1651895"/>
                    <a:gd name="connsiteY633" fmla="*/ 588426 h 1230251"/>
                    <a:gd name="connsiteX634" fmla="*/ 1304664 w 1651895"/>
                    <a:gd name="connsiteY634" fmla="*/ 600065 h 1230251"/>
                    <a:gd name="connsiteX635" fmla="*/ 1323239 w 1651895"/>
                    <a:gd name="connsiteY635" fmla="*/ 595632 h 1230251"/>
                    <a:gd name="connsiteX636" fmla="*/ 1334883 w 1651895"/>
                    <a:gd name="connsiteY636" fmla="*/ 606162 h 1230251"/>
                    <a:gd name="connsiteX637" fmla="*/ 1349021 w 1651895"/>
                    <a:gd name="connsiteY637" fmla="*/ 611982 h 1230251"/>
                    <a:gd name="connsiteX638" fmla="*/ 1376745 w 1651895"/>
                    <a:gd name="connsiteY638" fmla="*/ 620018 h 1230251"/>
                    <a:gd name="connsiteX639" fmla="*/ 1390884 w 1651895"/>
                    <a:gd name="connsiteY639" fmla="*/ 613367 h 1230251"/>
                    <a:gd name="connsiteX640" fmla="*/ 1404745 w 1651895"/>
                    <a:gd name="connsiteY640" fmla="*/ 610596 h 1230251"/>
                    <a:gd name="connsiteX641" fmla="*/ 1419162 w 1651895"/>
                    <a:gd name="connsiteY641" fmla="*/ 609488 h 1230251"/>
                    <a:gd name="connsiteX642" fmla="*/ 1424152 w 1651895"/>
                    <a:gd name="connsiteY642" fmla="*/ 600343 h 1230251"/>
                    <a:gd name="connsiteX643" fmla="*/ 1425538 w 1651895"/>
                    <a:gd name="connsiteY643" fmla="*/ 587041 h 1230251"/>
                    <a:gd name="connsiteX644" fmla="*/ 1416112 w 1651895"/>
                    <a:gd name="connsiteY644" fmla="*/ 582052 h 1230251"/>
                    <a:gd name="connsiteX645" fmla="*/ 1401419 w 1651895"/>
                    <a:gd name="connsiteY645" fmla="*/ 582330 h 1230251"/>
                    <a:gd name="connsiteX646" fmla="*/ 1389220 w 1651895"/>
                    <a:gd name="connsiteY646" fmla="*/ 576510 h 1230251"/>
                    <a:gd name="connsiteX647" fmla="*/ 1386725 w 1651895"/>
                    <a:gd name="connsiteY647" fmla="*/ 597848 h 1230251"/>
                    <a:gd name="connsiteX648" fmla="*/ 1379240 w 1651895"/>
                    <a:gd name="connsiteY648" fmla="*/ 587872 h 1230251"/>
                    <a:gd name="connsiteX649" fmla="*/ 1372309 w 1651895"/>
                    <a:gd name="connsiteY649" fmla="*/ 576510 h 1230251"/>
                    <a:gd name="connsiteX650" fmla="*/ 1368428 w 1651895"/>
                    <a:gd name="connsiteY650" fmla="*/ 571799 h 1230251"/>
                    <a:gd name="connsiteX651" fmla="*/ 1374527 w 1651895"/>
                    <a:gd name="connsiteY651" fmla="*/ 568196 h 1230251"/>
                    <a:gd name="connsiteX652" fmla="*/ 1368428 w 1651895"/>
                    <a:gd name="connsiteY652" fmla="*/ 563208 h 1230251"/>
                    <a:gd name="connsiteX653" fmla="*/ 1376468 w 1651895"/>
                    <a:gd name="connsiteY653" fmla="*/ 560437 h 1230251"/>
                    <a:gd name="connsiteX654" fmla="*/ 1379240 w 1651895"/>
                    <a:gd name="connsiteY654" fmla="*/ 554340 h 1230251"/>
                    <a:gd name="connsiteX655" fmla="*/ 1387002 w 1651895"/>
                    <a:gd name="connsiteY655" fmla="*/ 554063 h 1230251"/>
                    <a:gd name="connsiteX656" fmla="*/ 1399755 w 1651895"/>
                    <a:gd name="connsiteY656" fmla="*/ 557666 h 1230251"/>
                    <a:gd name="connsiteX657" fmla="*/ 1420825 w 1651895"/>
                    <a:gd name="connsiteY657" fmla="*/ 557666 h 1230251"/>
                    <a:gd name="connsiteX658" fmla="*/ 1436073 w 1651895"/>
                    <a:gd name="connsiteY658" fmla="*/ 565148 h 1230251"/>
                    <a:gd name="connsiteX659" fmla="*/ 1454648 w 1651895"/>
                    <a:gd name="connsiteY659" fmla="*/ 565148 h 1230251"/>
                    <a:gd name="connsiteX660" fmla="*/ 1460192 w 1651895"/>
                    <a:gd name="connsiteY660" fmla="*/ 552401 h 1230251"/>
                    <a:gd name="connsiteX661" fmla="*/ 1446885 w 1651895"/>
                    <a:gd name="connsiteY661" fmla="*/ 541316 h 1230251"/>
                    <a:gd name="connsiteX662" fmla="*/ 1430806 w 1651895"/>
                    <a:gd name="connsiteY662" fmla="*/ 546027 h 1230251"/>
                    <a:gd name="connsiteX663" fmla="*/ 1420271 w 1651895"/>
                    <a:gd name="connsiteY663" fmla="*/ 543255 h 1230251"/>
                    <a:gd name="connsiteX664" fmla="*/ 1413340 w 1651895"/>
                    <a:gd name="connsiteY664" fmla="*/ 543255 h 1230251"/>
                    <a:gd name="connsiteX665" fmla="*/ 1412231 w 1651895"/>
                    <a:gd name="connsiteY665" fmla="*/ 535496 h 1230251"/>
                    <a:gd name="connsiteX666" fmla="*/ 1401696 w 1651895"/>
                    <a:gd name="connsiteY666" fmla="*/ 523580 h 1230251"/>
                    <a:gd name="connsiteX667" fmla="*/ 1394210 w 1651895"/>
                    <a:gd name="connsiteY667" fmla="*/ 524965 h 1230251"/>
                    <a:gd name="connsiteX668" fmla="*/ 1387280 w 1651895"/>
                    <a:gd name="connsiteY668" fmla="*/ 525520 h 1230251"/>
                    <a:gd name="connsiteX669" fmla="*/ 1381181 w 1651895"/>
                    <a:gd name="connsiteY669" fmla="*/ 525520 h 1230251"/>
                    <a:gd name="connsiteX670" fmla="*/ 1378131 w 1651895"/>
                    <a:gd name="connsiteY670" fmla="*/ 519423 h 1230251"/>
                    <a:gd name="connsiteX671" fmla="*/ 1399755 w 1651895"/>
                    <a:gd name="connsiteY671" fmla="*/ 520254 h 1230251"/>
                    <a:gd name="connsiteX672" fmla="*/ 1412785 w 1651895"/>
                    <a:gd name="connsiteY672" fmla="*/ 518037 h 1230251"/>
                    <a:gd name="connsiteX673" fmla="*/ 1402805 w 1651895"/>
                    <a:gd name="connsiteY673" fmla="*/ 505844 h 1230251"/>
                    <a:gd name="connsiteX674" fmla="*/ 1389220 w 1651895"/>
                    <a:gd name="connsiteY674" fmla="*/ 499193 h 1230251"/>
                    <a:gd name="connsiteX675" fmla="*/ 1377022 w 1651895"/>
                    <a:gd name="connsiteY675" fmla="*/ 496976 h 1230251"/>
                    <a:gd name="connsiteX676" fmla="*/ 1370646 w 1651895"/>
                    <a:gd name="connsiteY676" fmla="*/ 492265 h 1230251"/>
                    <a:gd name="connsiteX677" fmla="*/ 1377576 w 1651895"/>
                    <a:gd name="connsiteY677" fmla="*/ 487554 h 1230251"/>
                    <a:gd name="connsiteX678" fmla="*/ 1393379 w 1651895"/>
                    <a:gd name="connsiteY678" fmla="*/ 493651 h 1230251"/>
                    <a:gd name="connsiteX679" fmla="*/ 1400587 w 1651895"/>
                    <a:gd name="connsiteY679" fmla="*/ 498362 h 1230251"/>
                    <a:gd name="connsiteX680" fmla="*/ 1405300 w 1651895"/>
                    <a:gd name="connsiteY680" fmla="*/ 502241 h 1230251"/>
                    <a:gd name="connsiteX681" fmla="*/ 1417221 w 1651895"/>
                    <a:gd name="connsiteY681" fmla="*/ 510278 h 1230251"/>
                    <a:gd name="connsiteX682" fmla="*/ 1424429 w 1651895"/>
                    <a:gd name="connsiteY682" fmla="*/ 510278 h 1230251"/>
                    <a:gd name="connsiteX683" fmla="*/ 1428033 w 1651895"/>
                    <a:gd name="connsiteY683" fmla="*/ 508338 h 1230251"/>
                    <a:gd name="connsiteX684" fmla="*/ 1431915 w 1651895"/>
                    <a:gd name="connsiteY684" fmla="*/ 508338 h 1230251"/>
                    <a:gd name="connsiteX685" fmla="*/ 1433023 w 1651895"/>
                    <a:gd name="connsiteY685" fmla="*/ 514435 h 1230251"/>
                    <a:gd name="connsiteX686" fmla="*/ 1437736 w 1651895"/>
                    <a:gd name="connsiteY686" fmla="*/ 518314 h 1230251"/>
                    <a:gd name="connsiteX687" fmla="*/ 1446331 w 1651895"/>
                    <a:gd name="connsiteY687" fmla="*/ 515266 h 1230251"/>
                    <a:gd name="connsiteX688" fmla="*/ 1449935 w 1651895"/>
                    <a:gd name="connsiteY688" fmla="*/ 508892 h 1230251"/>
                    <a:gd name="connsiteX689" fmla="*/ 1448549 w 1651895"/>
                    <a:gd name="connsiteY689" fmla="*/ 505290 h 1230251"/>
                    <a:gd name="connsiteX690" fmla="*/ 1444944 w 1651895"/>
                    <a:gd name="connsiteY690" fmla="*/ 497530 h 1230251"/>
                    <a:gd name="connsiteX691" fmla="*/ 1443004 w 1651895"/>
                    <a:gd name="connsiteY691" fmla="*/ 491157 h 1230251"/>
                    <a:gd name="connsiteX692" fmla="*/ 1447717 w 1651895"/>
                    <a:gd name="connsiteY692" fmla="*/ 490048 h 1230251"/>
                    <a:gd name="connsiteX693" fmla="*/ 1443281 w 1651895"/>
                    <a:gd name="connsiteY693" fmla="*/ 482289 h 1230251"/>
                    <a:gd name="connsiteX694" fmla="*/ 1434687 w 1651895"/>
                    <a:gd name="connsiteY694" fmla="*/ 475638 h 1230251"/>
                    <a:gd name="connsiteX695" fmla="*/ 1437736 w 1651895"/>
                    <a:gd name="connsiteY695" fmla="*/ 468155 h 1230251"/>
                    <a:gd name="connsiteX696" fmla="*/ 1428865 w 1651895"/>
                    <a:gd name="connsiteY696" fmla="*/ 462613 h 1230251"/>
                    <a:gd name="connsiteX697" fmla="*/ 1418330 w 1651895"/>
                    <a:gd name="connsiteY697" fmla="*/ 462059 h 1230251"/>
                    <a:gd name="connsiteX698" fmla="*/ 1413063 w 1651895"/>
                    <a:gd name="connsiteY698" fmla="*/ 463167 h 1230251"/>
                    <a:gd name="connsiteX699" fmla="*/ 1408904 w 1651895"/>
                    <a:gd name="connsiteY699" fmla="*/ 458733 h 1230251"/>
                    <a:gd name="connsiteX700" fmla="*/ 1403914 w 1651895"/>
                    <a:gd name="connsiteY700" fmla="*/ 455685 h 1230251"/>
                    <a:gd name="connsiteX701" fmla="*/ 1393102 w 1651895"/>
                    <a:gd name="connsiteY701" fmla="*/ 459565 h 1230251"/>
                    <a:gd name="connsiteX702" fmla="*/ 1385616 w 1651895"/>
                    <a:gd name="connsiteY702" fmla="*/ 459565 h 1230251"/>
                    <a:gd name="connsiteX703" fmla="*/ 1385616 w 1651895"/>
                    <a:gd name="connsiteY703" fmla="*/ 454576 h 1230251"/>
                    <a:gd name="connsiteX704" fmla="*/ 1385616 w 1651895"/>
                    <a:gd name="connsiteY704" fmla="*/ 447094 h 1230251"/>
                    <a:gd name="connsiteX705" fmla="*/ 1382012 w 1651895"/>
                    <a:gd name="connsiteY705" fmla="*/ 441275 h 1230251"/>
                    <a:gd name="connsiteX706" fmla="*/ 1378408 w 1651895"/>
                    <a:gd name="connsiteY706" fmla="*/ 440166 h 1230251"/>
                    <a:gd name="connsiteX707" fmla="*/ 1375636 w 1651895"/>
                    <a:gd name="connsiteY707" fmla="*/ 442660 h 1230251"/>
                    <a:gd name="connsiteX708" fmla="*/ 1370368 w 1651895"/>
                    <a:gd name="connsiteY708" fmla="*/ 441829 h 1230251"/>
                    <a:gd name="connsiteX709" fmla="*/ 1365101 w 1651895"/>
                    <a:gd name="connsiteY709" fmla="*/ 439612 h 1230251"/>
                    <a:gd name="connsiteX710" fmla="*/ 1362606 w 1651895"/>
                    <a:gd name="connsiteY710" fmla="*/ 434347 h 1230251"/>
                    <a:gd name="connsiteX711" fmla="*/ 1367873 w 1651895"/>
                    <a:gd name="connsiteY711" fmla="*/ 430190 h 1230251"/>
                    <a:gd name="connsiteX712" fmla="*/ 1369537 w 1651895"/>
                    <a:gd name="connsiteY712" fmla="*/ 423539 h 1230251"/>
                    <a:gd name="connsiteX713" fmla="*/ 1375636 w 1651895"/>
                    <a:gd name="connsiteY713" fmla="*/ 422430 h 1230251"/>
                    <a:gd name="connsiteX714" fmla="*/ 1383399 w 1651895"/>
                    <a:gd name="connsiteY714" fmla="*/ 431853 h 1230251"/>
                    <a:gd name="connsiteX715" fmla="*/ 1390329 w 1651895"/>
                    <a:gd name="connsiteY715" fmla="*/ 436841 h 1230251"/>
                    <a:gd name="connsiteX716" fmla="*/ 1398369 w 1651895"/>
                    <a:gd name="connsiteY716" fmla="*/ 434624 h 1230251"/>
                    <a:gd name="connsiteX717" fmla="*/ 1400587 w 1651895"/>
                    <a:gd name="connsiteY717" fmla="*/ 427973 h 1230251"/>
                    <a:gd name="connsiteX718" fmla="*/ 1388943 w 1651895"/>
                    <a:gd name="connsiteY718" fmla="*/ 424093 h 1230251"/>
                    <a:gd name="connsiteX719" fmla="*/ 1406132 w 1651895"/>
                    <a:gd name="connsiteY719" fmla="*/ 422707 h 1230251"/>
                    <a:gd name="connsiteX720" fmla="*/ 1420271 w 1651895"/>
                    <a:gd name="connsiteY720" fmla="*/ 417165 h 1230251"/>
                    <a:gd name="connsiteX721" fmla="*/ 1451043 w 1651895"/>
                    <a:gd name="connsiteY721" fmla="*/ 422153 h 1230251"/>
                    <a:gd name="connsiteX722" fmla="*/ 1466291 w 1651895"/>
                    <a:gd name="connsiteY722" fmla="*/ 426310 h 1230251"/>
                    <a:gd name="connsiteX723" fmla="*/ 1478490 w 1651895"/>
                    <a:gd name="connsiteY723" fmla="*/ 425479 h 1230251"/>
                    <a:gd name="connsiteX724" fmla="*/ 1474054 w 1651895"/>
                    <a:gd name="connsiteY724" fmla="*/ 399152 h 1230251"/>
                    <a:gd name="connsiteX725" fmla="*/ 1457420 w 1651895"/>
                    <a:gd name="connsiteY725" fmla="*/ 401092 h 1230251"/>
                    <a:gd name="connsiteX726" fmla="*/ 1442449 w 1651895"/>
                    <a:gd name="connsiteY726" fmla="*/ 399984 h 1230251"/>
                    <a:gd name="connsiteX727" fmla="*/ 1426924 w 1651895"/>
                    <a:gd name="connsiteY727" fmla="*/ 390561 h 1230251"/>
                    <a:gd name="connsiteX728" fmla="*/ 1419439 w 1651895"/>
                    <a:gd name="connsiteY728" fmla="*/ 377537 h 1230251"/>
                    <a:gd name="connsiteX729" fmla="*/ 1433301 w 1651895"/>
                    <a:gd name="connsiteY729" fmla="*/ 375874 h 1230251"/>
                    <a:gd name="connsiteX730" fmla="*/ 1456034 w 1651895"/>
                    <a:gd name="connsiteY730" fmla="*/ 383079 h 1230251"/>
                    <a:gd name="connsiteX731" fmla="*/ 1457697 w 1651895"/>
                    <a:gd name="connsiteY731" fmla="*/ 376705 h 1230251"/>
                    <a:gd name="connsiteX732" fmla="*/ 1437182 w 1651895"/>
                    <a:gd name="connsiteY732" fmla="*/ 365620 h 1230251"/>
                    <a:gd name="connsiteX733" fmla="*/ 1406686 w 1651895"/>
                    <a:gd name="connsiteY733" fmla="*/ 360632 h 1230251"/>
                    <a:gd name="connsiteX734" fmla="*/ 1391161 w 1651895"/>
                    <a:gd name="connsiteY734" fmla="*/ 381416 h 1230251"/>
                    <a:gd name="connsiteX735" fmla="*/ 1388111 w 1651895"/>
                    <a:gd name="connsiteY735" fmla="*/ 385296 h 1230251"/>
                    <a:gd name="connsiteX736" fmla="*/ 1388666 w 1651895"/>
                    <a:gd name="connsiteY736" fmla="*/ 380031 h 1230251"/>
                    <a:gd name="connsiteX737" fmla="*/ 1384507 w 1651895"/>
                    <a:gd name="connsiteY737" fmla="*/ 378091 h 1230251"/>
                    <a:gd name="connsiteX738" fmla="*/ 1379240 w 1651895"/>
                    <a:gd name="connsiteY738" fmla="*/ 376982 h 1230251"/>
                    <a:gd name="connsiteX739" fmla="*/ 1378131 w 1651895"/>
                    <a:gd name="connsiteY739" fmla="*/ 371163 h 1230251"/>
                    <a:gd name="connsiteX740" fmla="*/ 1382290 w 1651895"/>
                    <a:gd name="connsiteY740" fmla="*/ 366175 h 1230251"/>
                    <a:gd name="connsiteX741" fmla="*/ 1385616 w 1651895"/>
                    <a:gd name="connsiteY741" fmla="*/ 363958 h 1230251"/>
                    <a:gd name="connsiteX742" fmla="*/ 1387834 w 1651895"/>
                    <a:gd name="connsiteY742" fmla="*/ 361186 h 1230251"/>
                    <a:gd name="connsiteX743" fmla="*/ 1391438 w 1651895"/>
                    <a:gd name="connsiteY743" fmla="*/ 357307 h 1230251"/>
                    <a:gd name="connsiteX744" fmla="*/ 1385893 w 1651895"/>
                    <a:gd name="connsiteY744" fmla="*/ 355090 h 1230251"/>
                    <a:gd name="connsiteX745" fmla="*/ 1396428 w 1651895"/>
                    <a:gd name="connsiteY745" fmla="*/ 352041 h 1230251"/>
                    <a:gd name="connsiteX746" fmla="*/ 1398092 w 1651895"/>
                    <a:gd name="connsiteY746" fmla="*/ 339848 h 1230251"/>
                    <a:gd name="connsiteX747" fmla="*/ 1400587 w 1651895"/>
                    <a:gd name="connsiteY747" fmla="*/ 333474 h 1230251"/>
                    <a:gd name="connsiteX748" fmla="*/ 1405577 w 1651895"/>
                    <a:gd name="connsiteY748" fmla="*/ 328763 h 1230251"/>
                    <a:gd name="connsiteX749" fmla="*/ 1405577 w 1651895"/>
                    <a:gd name="connsiteY749" fmla="*/ 321835 h 1230251"/>
                    <a:gd name="connsiteX750" fmla="*/ 1398646 w 1651895"/>
                    <a:gd name="connsiteY750" fmla="*/ 321835 h 1230251"/>
                    <a:gd name="connsiteX751" fmla="*/ 1396151 w 1651895"/>
                    <a:gd name="connsiteY751" fmla="*/ 319341 h 1230251"/>
                    <a:gd name="connsiteX752" fmla="*/ 1403636 w 1651895"/>
                    <a:gd name="connsiteY752" fmla="*/ 314630 h 1230251"/>
                    <a:gd name="connsiteX753" fmla="*/ 1406132 w 1651895"/>
                    <a:gd name="connsiteY753" fmla="*/ 308256 h 1230251"/>
                    <a:gd name="connsiteX754" fmla="*/ 1415281 w 1651895"/>
                    <a:gd name="connsiteY754" fmla="*/ 304654 h 1230251"/>
                    <a:gd name="connsiteX755" fmla="*/ 1425261 w 1651895"/>
                    <a:gd name="connsiteY755" fmla="*/ 303822 h 1230251"/>
                    <a:gd name="connsiteX756" fmla="*/ 1433855 w 1651895"/>
                    <a:gd name="connsiteY756" fmla="*/ 303822 h 1230251"/>
                    <a:gd name="connsiteX757" fmla="*/ 1435241 w 1651895"/>
                    <a:gd name="connsiteY757" fmla="*/ 294677 h 1230251"/>
                    <a:gd name="connsiteX758" fmla="*/ 1439954 w 1651895"/>
                    <a:gd name="connsiteY758" fmla="*/ 293292 h 1230251"/>
                    <a:gd name="connsiteX759" fmla="*/ 1442449 w 1651895"/>
                    <a:gd name="connsiteY759" fmla="*/ 289689 h 1230251"/>
                    <a:gd name="connsiteX760" fmla="*/ 1441618 w 1651895"/>
                    <a:gd name="connsiteY760" fmla="*/ 273893 h 1230251"/>
                    <a:gd name="connsiteX761" fmla="*/ 1448826 w 1651895"/>
                    <a:gd name="connsiteY761" fmla="*/ 260868 h 1230251"/>
                    <a:gd name="connsiteX762" fmla="*/ 1456034 w 1651895"/>
                    <a:gd name="connsiteY762" fmla="*/ 256157 h 1230251"/>
                    <a:gd name="connsiteX763" fmla="*/ 1477104 w 1651895"/>
                    <a:gd name="connsiteY763" fmla="*/ 252277 h 1230251"/>
                    <a:gd name="connsiteX764" fmla="*/ 1487361 w 1651895"/>
                    <a:gd name="connsiteY764" fmla="*/ 252000 h 1230251"/>
                    <a:gd name="connsiteX765" fmla="*/ 1495401 w 1651895"/>
                    <a:gd name="connsiteY765" fmla="*/ 243964 h 1230251"/>
                    <a:gd name="connsiteX766" fmla="*/ 1502609 w 1651895"/>
                    <a:gd name="connsiteY766" fmla="*/ 236759 h 1230251"/>
                    <a:gd name="connsiteX767" fmla="*/ 1494569 w 1651895"/>
                    <a:gd name="connsiteY767" fmla="*/ 236204 h 1230251"/>
                    <a:gd name="connsiteX768" fmla="*/ 1473222 w 1651895"/>
                    <a:gd name="connsiteY768" fmla="*/ 238699 h 1230251"/>
                    <a:gd name="connsiteX769" fmla="*/ 1452430 w 1651895"/>
                    <a:gd name="connsiteY769" fmla="*/ 240361 h 1230251"/>
                    <a:gd name="connsiteX770" fmla="*/ 1433855 w 1651895"/>
                    <a:gd name="connsiteY770" fmla="*/ 243687 h 1230251"/>
                    <a:gd name="connsiteX771" fmla="*/ 1419439 w 1651895"/>
                    <a:gd name="connsiteY771" fmla="*/ 250060 h 1230251"/>
                    <a:gd name="connsiteX772" fmla="*/ 1418607 w 1651895"/>
                    <a:gd name="connsiteY772" fmla="*/ 242024 h 1230251"/>
                    <a:gd name="connsiteX773" fmla="*/ 1422489 w 1651895"/>
                    <a:gd name="connsiteY773" fmla="*/ 232325 h 1230251"/>
                    <a:gd name="connsiteX774" fmla="*/ 1439123 w 1651895"/>
                    <a:gd name="connsiteY774" fmla="*/ 222903 h 1230251"/>
                    <a:gd name="connsiteX775" fmla="*/ 1446885 w 1651895"/>
                    <a:gd name="connsiteY775" fmla="*/ 230939 h 1230251"/>
                    <a:gd name="connsiteX776" fmla="*/ 1452152 w 1651895"/>
                    <a:gd name="connsiteY776" fmla="*/ 231216 h 1230251"/>
                    <a:gd name="connsiteX777" fmla="*/ 1455757 w 1651895"/>
                    <a:gd name="connsiteY777" fmla="*/ 229276 h 1230251"/>
                    <a:gd name="connsiteX778" fmla="*/ 1455479 w 1651895"/>
                    <a:gd name="connsiteY778" fmla="*/ 224565 h 1230251"/>
                    <a:gd name="connsiteX779" fmla="*/ 1468509 w 1651895"/>
                    <a:gd name="connsiteY779" fmla="*/ 222903 h 1230251"/>
                    <a:gd name="connsiteX780" fmla="*/ 1485975 w 1651895"/>
                    <a:gd name="connsiteY780" fmla="*/ 225120 h 1230251"/>
                    <a:gd name="connsiteX781" fmla="*/ 1496787 w 1651895"/>
                    <a:gd name="connsiteY781" fmla="*/ 224288 h 1230251"/>
                    <a:gd name="connsiteX782" fmla="*/ 1517857 w 1651895"/>
                    <a:gd name="connsiteY782" fmla="*/ 222625 h 1230251"/>
                    <a:gd name="connsiteX783" fmla="*/ 1533659 w 1651895"/>
                    <a:gd name="connsiteY783" fmla="*/ 212926 h 1230251"/>
                    <a:gd name="connsiteX784" fmla="*/ 1536709 w 1651895"/>
                    <a:gd name="connsiteY784" fmla="*/ 204613 h 1230251"/>
                    <a:gd name="connsiteX785" fmla="*/ 1525897 w 1651895"/>
                    <a:gd name="connsiteY785" fmla="*/ 202673 h 1230251"/>
                    <a:gd name="connsiteX786" fmla="*/ 1506490 w 1651895"/>
                    <a:gd name="connsiteY786" fmla="*/ 201564 h 1230251"/>
                    <a:gd name="connsiteX787" fmla="*/ 1489302 w 1651895"/>
                    <a:gd name="connsiteY787" fmla="*/ 201564 h 1230251"/>
                    <a:gd name="connsiteX788" fmla="*/ 1482094 w 1651895"/>
                    <a:gd name="connsiteY788" fmla="*/ 203504 h 1230251"/>
                    <a:gd name="connsiteX789" fmla="*/ 1473777 w 1651895"/>
                    <a:gd name="connsiteY789" fmla="*/ 203504 h 1230251"/>
                    <a:gd name="connsiteX790" fmla="*/ 1464905 w 1651895"/>
                    <a:gd name="connsiteY790" fmla="*/ 200179 h 1230251"/>
                    <a:gd name="connsiteX791" fmla="*/ 1454370 w 1651895"/>
                    <a:gd name="connsiteY791" fmla="*/ 198239 h 1230251"/>
                    <a:gd name="connsiteX792" fmla="*/ 1443835 w 1651895"/>
                    <a:gd name="connsiteY792" fmla="*/ 199347 h 1230251"/>
                    <a:gd name="connsiteX793" fmla="*/ 1433578 w 1651895"/>
                    <a:gd name="connsiteY793" fmla="*/ 200456 h 1230251"/>
                    <a:gd name="connsiteX794" fmla="*/ 1417775 w 1651895"/>
                    <a:gd name="connsiteY794" fmla="*/ 203781 h 1230251"/>
                    <a:gd name="connsiteX795" fmla="*/ 1413340 w 1651895"/>
                    <a:gd name="connsiteY795" fmla="*/ 201010 h 1230251"/>
                    <a:gd name="connsiteX796" fmla="*/ 1417498 w 1651895"/>
                    <a:gd name="connsiteY796" fmla="*/ 199624 h 1230251"/>
                    <a:gd name="connsiteX797" fmla="*/ 1426647 w 1651895"/>
                    <a:gd name="connsiteY797" fmla="*/ 198239 h 1230251"/>
                    <a:gd name="connsiteX798" fmla="*/ 1429419 w 1651895"/>
                    <a:gd name="connsiteY798" fmla="*/ 196299 h 1230251"/>
                    <a:gd name="connsiteX799" fmla="*/ 1436350 w 1651895"/>
                    <a:gd name="connsiteY799" fmla="*/ 194359 h 1230251"/>
                    <a:gd name="connsiteX800" fmla="*/ 1445499 w 1651895"/>
                    <a:gd name="connsiteY800" fmla="*/ 194359 h 1230251"/>
                    <a:gd name="connsiteX801" fmla="*/ 1465183 w 1651895"/>
                    <a:gd name="connsiteY801" fmla="*/ 196299 h 1230251"/>
                    <a:gd name="connsiteX802" fmla="*/ 1478213 w 1651895"/>
                    <a:gd name="connsiteY802" fmla="*/ 196299 h 1230251"/>
                    <a:gd name="connsiteX803" fmla="*/ 1490134 w 1651895"/>
                    <a:gd name="connsiteY803" fmla="*/ 189648 h 1230251"/>
                    <a:gd name="connsiteX804" fmla="*/ 1502609 w 1651895"/>
                    <a:gd name="connsiteY804" fmla="*/ 188817 h 1230251"/>
                    <a:gd name="connsiteX805" fmla="*/ 1516748 w 1651895"/>
                    <a:gd name="connsiteY805" fmla="*/ 194082 h 1230251"/>
                    <a:gd name="connsiteX806" fmla="*/ 1540867 w 1651895"/>
                    <a:gd name="connsiteY806" fmla="*/ 189925 h 1230251"/>
                    <a:gd name="connsiteX807" fmla="*/ 1563046 w 1651895"/>
                    <a:gd name="connsiteY807" fmla="*/ 181057 h 1230251"/>
                    <a:gd name="connsiteX808" fmla="*/ 1585502 w 1651895"/>
                    <a:gd name="connsiteY808" fmla="*/ 176900 h 1230251"/>
                    <a:gd name="connsiteX809" fmla="*/ 1591324 w 1651895"/>
                    <a:gd name="connsiteY809" fmla="*/ 167201 h 1230251"/>
                    <a:gd name="connsiteX810" fmla="*/ 1602968 w 1651895"/>
                    <a:gd name="connsiteY810" fmla="*/ 162213 h 1230251"/>
                    <a:gd name="connsiteX811" fmla="*/ 1618216 w 1651895"/>
                    <a:gd name="connsiteY811" fmla="*/ 156670 h 1230251"/>
                    <a:gd name="connsiteX812" fmla="*/ 1634296 w 1651895"/>
                    <a:gd name="connsiteY812" fmla="*/ 149742 h 1230251"/>
                    <a:gd name="connsiteX813" fmla="*/ 1637899 w 1651895"/>
                    <a:gd name="connsiteY813" fmla="*/ 146417 h 1230251"/>
                    <a:gd name="connsiteX814" fmla="*/ 1649266 w 1651895"/>
                    <a:gd name="connsiteY814" fmla="*/ 140597 h 1230251"/>
                    <a:gd name="connsiteX815" fmla="*/ 1642890 w 1651895"/>
                    <a:gd name="connsiteY815" fmla="*/ 132284 h 1230251"/>
                    <a:gd name="connsiteX816" fmla="*/ 1627642 w 1651895"/>
                    <a:gd name="connsiteY816" fmla="*/ 127850 h 1230251"/>
                    <a:gd name="connsiteX817" fmla="*/ 1592710 w 1651895"/>
                    <a:gd name="connsiteY817" fmla="*/ 121199 h 1230251"/>
                    <a:gd name="connsiteX818" fmla="*/ 1563046 w 1651895"/>
                    <a:gd name="connsiteY818" fmla="*/ 112608 h 1230251"/>
                    <a:gd name="connsiteX819" fmla="*/ 1520907 w 1651895"/>
                    <a:gd name="connsiteY819" fmla="*/ 116488 h 1230251"/>
                    <a:gd name="connsiteX820" fmla="*/ 1509540 w 1651895"/>
                    <a:gd name="connsiteY820" fmla="*/ 116488 h 1230251"/>
                    <a:gd name="connsiteX821" fmla="*/ 1503995 w 1651895"/>
                    <a:gd name="connsiteY821" fmla="*/ 120090 h 1230251"/>
                    <a:gd name="connsiteX822" fmla="*/ 1497619 w 1651895"/>
                    <a:gd name="connsiteY822" fmla="*/ 123416 h 1230251"/>
                    <a:gd name="connsiteX823" fmla="*/ 1499282 w 1651895"/>
                    <a:gd name="connsiteY823" fmla="*/ 129790 h 1230251"/>
                    <a:gd name="connsiteX824" fmla="*/ 1492629 w 1651895"/>
                    <a:gd name="connsiteY824" fmla="*/ 132284 h 1230251"/>
                    <a:gd name="connsiteX825" fmla="*/ 1494569 w 1651895"/>
                    <a:gd name="connsiteY825" fmla="*/ 135055 h 1230251"/>
                    <a:gd name="connsiteX826" fmla="*/ 1490411 w 1651895"/>
                    <a:gd name="connsiteY826" fmla="*/ 136718 h 1230251"/>
                    <a:gd name="connsiteX827" fmla="*/ 1485698 w 1651895"/>
                    <a:gd name="connsiteY827" fmla="*/ 142260 h 1230251"/>
                    <a:gd name="connsiteX828" fmla="*/ 1478213 w 1651895"/>
                    <a:gd name="connsiteY828" fmla="*/ 144200 h 1230251"/>
                    <a:gd name="connsiteX829" fmla="*/ 1469341 w 1651895"/>
                    <a:gd name="connsiteY829" fmla="*/ 141983 h 1230251"/>
                    <a:gd name="connsiteX830" fmla="*/ 1464905 w 1651895"/>
                    <a:gd name="connsiteY830" fmla="*/ 141152 h 1230251"/>
                    <a:gd name="connsiteX831" fmla="*/ 1460747 w 1651895"/>
                    <a:gd name="connsiteY831" fmla="*/ 140874 h 1230251"/>
                    <a:gd name="connsiteX832" fmla="*/ 1453261 w 1651895"/>
                    <a:gd name="connsiteY832" fmla="*/ 139212 h 1230251"/>
                    <a:gd name="connsiteX833" fmla="*/ 1445499 w 1651895"/>
                    <a:gd name="connsiteY833" fmla="*/ 140874 h 1230251"/>
                    <a:gd name="connsiteX834" fmla="*/ 1438291 w 1651895"/>
                    <a:gd name="connsiteY834" fmla="*/ 145031 h 1230251"/>
                    <a:gd name="connsiteX835" fmla="*/ 1429419 w 1651895"/>
                    <a:gd name="connsiteY835" fmla="*/ 146971 h 1230251"/>
                    <a:gd name="connsiteX836" fmla="*/ 1433578 w 1651895"/>
                    <a:gd name="connsiteY836" fmla="*/ 131175 h 1230251"/>
                    <a:gd name="connsiteX837" fmla="*/ 1422489 w 1651895"/>
                    <a:gd name="connsiteY837" fmla="*/ 135055 h 1230251"/>
                    <a:gd name="connsiteX838" fmla="*/ 1415003 w 1651895"/>
                    <a:gd name="connsiteY838" fmla="*/ 139766 h 1230251"/>
                    <a:gd name="connsiteX839" fmla="*/ 1408072 w 1651895"/>
                    <a:gd name="connsiteY839" fmla="*/ 142814 h 1230251"/>
                    <a:gd name="connsiteX840" fmla="*/ 1396151 w 1651895"/>
                    <a:gd name="connsiteY840" fmla="*/ 151128 h 1230251"/>
                    <a:gd name="connsiteX841" fmla="*/ 1381181 w 1651895"/>
                    <a:gd name="connsiteY841" fmla="*/ 163044 h 1230251"/>
                    <a:gd name="connsiteX842" fmla="*/ 1355398 w 1651895"/>
                    <a:gd name="connsiteY842" fmla="*/ 176623 h 1230251"/>
                    <a:gd name="connsiteX843" fmla="*/ 1344863 w 1651895"/>
                    <a:gd name="connsiteY843" fmla="*/ 181611 h 1230251"/>
                    <a:gd name="connsiteX844" fmla="*/ 1339318 w 1651895"/>
                    <a:gd name="connsiteY844" fmla="*/ 184106 h 1230251"/>
                    <a:gd name="connsiteX845" fmla="*/ 1333219 w 1651895"/>
                    <a:gd name="connsiteY845" fmla="*/ 188539 h 1230251"/>
                    <a:gd name="connsiteX846" fmla="*/ 1327397 w 1651895"/>
                    <a:gd name="connsiteY846" fmla="*/ 191034 h 1230251"/>
                    <a:gd name="connsiteX847" fmla="*/ 1322130 w 1651895"/>
                    <a:gd name="connsiteY847" fmla="*/ 194636 h 1230251"/>
                    <a:gd name="connsiteX848" fmla="*/ 1316862 w 1651895"/>
                    <a:gd name="connsiteY848" fmla="*/ 196576 h 1230251"/>
                    <a:gd name="connsiteX849" fmla="*/ 1310763 w 1651895"/>
                    <a:gd name="connsiteY849" fmla="*/ 199347 h 1230251"/>
                    <a:gd name="connsiteX850" fmla="*/ 1321021 w 1651895"/>
                    <a:gd name="connsiteY850" fmla="*/ 191588 h 1230251"/>
                    <a:gd name="connsiteX851" fmla="*/ 1329892 w 1651895"/>
                    <a:gd name="connsiteY851" fmla="*/ 181611 h 1230251"/>
                    <a:gd name="connsiteX852" fmla="*/ 1335714 w 1651895"/>
                    <a:gd name="connsiteY852" fmla="*/ 171358 h 1230251"/>
                    <a:gd name="connsiteX853" fmla="*/ 1348744 w 1651895"/>
                    <a:gd name="connsiteY853" fmla="*/ 163598 h 1230251"/>
                    <a:gd name="connsiteX854" fmla="*/ 1357339 w 1651895"/>
                    <a:gd name="connsiteY854" fmla="*/ 153899 h 1230251"/>
                    <a:gd name="connsiteX855" fmla="*/ 1368428 w 1651895"/>
                    <a:gd name="connsiteY855" fmla="*/ 149742 h 1230251"/>
                    <a:gd name="connsiteX856" fmla="*/ 1370646 w 1651895"/>
                    <a:gd name="connsiteY856" fmla="*/ 144754 h 1230251"/>
                    <a:gd name="connsiteX857" fmla="*/ 1378131 w 1651895"/>
                    <a:gd name="connsiteY857" fmla="*/ 134501 h 1230251"/>
                    <a:gd name="connsiteX858" fmla="*/ 1383121 w 1651895"/>
                    <a:gd name="connsiteY858" fmla="*/ 126464 h 1230251"/>
                    <a:gd name="connsiteX859" fmla="*/ 1380626 w 1651895"/>
                    <a:gd name="connsiteY859" fmla="*/ 119813 h 1230251"/>
                    <a:gd name="connsiteX860" fmla="*/ 1377022 w 1651895"/>
                    <a:gd name="connsiteY860" fmla="*/ 110114 h 1230251"/>
                    <a:gd name="connsiteX861" fmla="*/ 1365933 w 1651895"/>
                    <a:gd name="connsiteY861" fmla="*/ 105957 h 1230251"/>
                    <a:gd name="connsiteX862" fmla="*/ 1342368 w 1651895"/>
                    <a:gd name="connsiteY862" fmla="*/ 108174 h 1230251"/>
                    <a:gd name="connsiteX863" fmla="*/ 1330724 w 1651895"/>
                    <a:gd name="connsiteY863" fmla="*/ 109283 h 1230251"/>
                    <a:gd name="connsiteX864" fmla="*/ 1321298 w 1651895"/>
                    <a:gd name="connsiteY864" fmla="*/ 113439 h 1230251"/>
                    <a:gd name="connsiteX865" fmla="*/ 1318249 w 1651895"/>
                    <a:gd name="connsiteY865" fmla="*/ 124247 h 1230251"/>
                    <a:gd name="connsiteX866" fmla="*/ 1310486 w 1651895"/>
                    <a:gd name="connsiteY866" fmla="*/ 130344 h 1230251"/>
                    <a:gd name="connsiteX867" fmla="*/ 1304664 w 1651895"/>
                    <a:gd name="connsiteY867" fmla="*/ 133115 h 1230251"/>
                    <a:gd name="connsiteX868" fmla="*/ 1298010 w 1651895"/>
                    <a:gd name="connsiteY868" fmla="*/ 135055 h 1230251"/>
                    <a:gd name="connsiteX869" fmla="*/ 1283871 w 1651895"/>
                    <a:gd name="connsiteY869" fmla="*/ 138380 h 1230251"/>
                    <a:gd name="connsiteX870" fmla="*/ 1267237 w 1651895"/>
                    <a:gd name="connsiteY870" fmla="*/ 140874 h 1230251"/>
                    <a:gd name="connsiteX871" fmla="*/ 1253376 w 1651895"/>
                    <a:gd name="connsiteY871" fmla="*/ 145308 h 1230251"/>
                    <a:gd name="connsiteX872" fmla="*/ 1246999 w 1651895"/>
                    <a:gd name="connsiteY872" fmla="*/ 146971 h 1230251"/>
                    <a:gd name="connsiteX873" fmla="*/ 1241177 w 1651895"/>
                    <a:gd name="connsiteY873" fmla="*/ 149465 h 1230251"/>
                    <a:gd name="connsiteX874" fmla="*/ 1235910 w 1651895"/>
                    <a:gd name="connsiteY874" fmla="*/ 147525 h 1230251"/>
                    <a:gd name="connsiteX875" fmla="*/ 1234246 w 1651895"/>
                    <a:gd name="connsiteY875" fmla="*/ 145031 h 1230251"/>
                    <a:gd name="connsiteX876" fmla="*/ 1232583 w 1651895"/>
                    <a:gd name="connsiteY876" fmla="*/ 142814 h 1230251"/>
                    <a:gd name="connsiteX877" fmla="*/ 1284426 w 1651895"/>
                    <a:gd name="connsiteY877" fmla="*/ 127850 h 1230251"/>
                    <a:gd name="connsiteX878" fmla="*/ 1292188 w 1651895"/>
                    <a:gd name="connsiteY878" fmla="*/ 117873 h 1230251"/>
                    <a:gd name="connsiteX879" fmla="*/ 1268346 w 1651895"/>
                    <a:gd name="connsiteY879" fmla="*/ 112885 h 1230251"/>
                    <a:gd name="connsiteX880" fmla="*/ 1233969 w 1651895"/>
                    <a:gd name="connsiteY880" fmla="*/ 114548 h 1230251"/>
                    <a:gd name="connsiteX881" fmla="*/ 1199038 w 1651895"/>
                    <a:gd name="connsiteY881" fmla="*/ 115102 h 1230251"/>
                    <a:gd name="connsiteX882" fmla="*/ 1166324 w 1651895"/>
                    <a:gd name="connsiteY882" fmla="*/ 115379 h 1230251"/>
                    <a:gd name="connsiteX883" fmla="*/ 1136383 w 1651895"/>
                    <a:gd name="connsiteY883" fmla="*/ 119536 h 1230251"/>
                    <a:gd name="connsiteX884" fmla="*/ 1082045 w 1651895"/>
                    <a:gd name="connsiteY884" fmla="*/ 131175 h 1230251"/>
                    <a:gd name="connsiteX885" fmla="*/ 1085372 w 1651895"/>
                    <a:gd name="connsiteY885" fmla="*/ 121753 h 1230251"/>
                    <a:gd name="connsiteX886" fmla="*/ 1095907 w 1651895"/>
                    <a:gd name="connsiteY886" fmla="*/ 114271 h 1230251"/>
                    <a:gd name="connsiteX887" fmla="*/ 1111154 w 1651895"/>
                    <a:gd name="connsiteY887" fmla="*/ 110945 h 1230251"/>
                    <a:gd name="connsiteX888" fmla="*/ 1122244 w 1651895"/>
                    <a:gd name="connsiteY888" fmla="*/ 109005 h 1230251"/>
                    <a:gd name="connsiteX889" fmla="*/ 1145254 w 1651895"/>
                    <a:gd name="connsiteY889" fmla="*/ 107066 h 1230251"/>
                    <a:gd name="connsiteX890" fmla="*/ 1156344 w 1651895"/>
                    <a:gd name="connsiteY890" fmla="*/ 104571 h 1230251"/>
                    <a:gd name="connsiteX891" fmla="*/ 1147472 w 1651895"/>
                    <a:gd name="connsiteY891" fmla="*/ 101800 h 1230251"/>
                    <a:gd name="connsiteX892" fmla="*/ 1135551 w 1651895"/>
                    <a:gd name="connsiteY892" fmla="*/ 100138 h 1230251"/>
                    <a:gd name="connsiteX893" fmla="*/ 1122798 w 1651895"/>
                    <a:gd name="connsiteY893" fmla="*/ 100138 h 1230251"/>
                    <a:gd name="connsiteX894" fmla="*/ 1138601 w 1651895"/>
                    <a:gd name="connsiteY894" fmla="*/ 95149 h 1230251"/>
                    <a:gd name="connsiteX895" fmla="*/ 1165492 w 1651895"/>
                    <a:gd name="connsiteY895" fmla="*/ 95426 h 1230251"/>
                    <a:gd name="connsiteX896" fmla="*/ 1176027 w 1651895"/>
                    <a:gd name="connsiteY896" fmla="*/ 96812 h 1230251"/>
                    <a:gd name="connsiteX897" fmla="*/ 1187394 w 1651895"/>
                    <a:gd name="connsiteY897" fmla="*/ 98475 h 1230251"/>
                    <a:gd name="connsiteX898" fmla="*/ 1200147 w 1651895"/>
                    <a:gd name="connsiteY898" fmla="*/ 97366 h 1230251"/>
                    <a:gd name="connsiteX899" fmla="*/ 1207632 w 1651895"/>
                    <a:gd name="connsiteY899" fmla="*/ 96535 h 1230251"/>
                    <a:gd name="connsiteX900" fmla="*/ 1217058 w 1651895"/>
                    <a:gd name="connsiteY900" fmla="*/ 95426 h 1230251"/>
                    <a:gd name="connsiteX901" fmla="*/ 1230088 w 1651895"/>
                    <a:gd name="connsiteY901" fmla="*/ 95426 h 1230251"/>
                    <a:gd name="connsiteX902" fmla="*/ 1235910 w 1651895"/>
                    <a:gd name="connsiteY902" fmla="*/ 95426 h 1230251"/>
                    <a:gd name="connsiteX903" fmla="*/ 1241454 w 1651895"/>
                    <a:gd name="connsiteY903" fmla="*/ 96258 h 1230251"/>
                    <a:gd name="connsiteX904" fmla="*/ 1251158 w 1651895"/>
                    <a:gd name="connsiteY904" fmla="*/ 96812 h 1230251"/>
                    <a:gd name="connsiteX905" fmla="*/ 1256425 w 1651895"/>
                    <a:gd name="connsiteY905" fmla="*/ 96812 h 1230251"/>
                    <a:gd name="connsiteX906" fmla="*/ 1263079 w 1651895"/>
                    <a:gd name="connsiteY906" fmla="*/ 98198 h 1230251"/>
                    <a:gd name="connsiteX907" fmla="*/ 1285258 w 1651895"/>
                    <a:gd name="connsiteY907" fmla="*/ 98198 h 1230251"/>
                    <a:gd name="connsiteX908" fmla="*/ 1303832 w 1651895"/>
                    <a:gd name="connsiteY908" fmla="*/ 96812 h 1230251"/>
                    <a:gd name="connsiteX909" fmla="*/ 1326011 w 1651895"/>
                    <a:gd name="connsiteY909" fmla="*/ 89884 h 1230251"/>
                    <a:gd name="connsiteX910" fmla="*/ 1349853 w 1651895"/>
                    <a:gd name="connsiteY910" fmla="*/ 89607 h 1230251"/>
                    <a:gd name="connsiteX911" fmla="*/ 1367873 w 1651895"/>
                    <a:gd name="connsiteY911" fmla="*/ 84896 h 1230251"/>
                    <a:gd name="connsiteX912" fmla="*/ 1387557 w 1651895"/>
                    <a:gd name="connsiteY912" fmla="*/ 76859 h 1230251"/>
                    <a:gd name="connsiteX913" fmla="*/ 1394488 w 1651895"/>
                    <a:gd name="connsiteY913" fmla="*/ 66606 h 1230251"/>
                    <a:gd name="connsiteX914" fmla="*/ 1377576 w 1651895"/>
                    <a:gd name="connsiteY914" fmla="*/ 58292 h 1230251"/>
                    <a:gd name="connsiteX915" fmla="*/ 1358170 w 1651895"/>
                    <a:gd name="connsiteY915" fmla="*/ 54412 h 1230251"/>
                    <a:gd name="connsiteX916" fmla="*/ 1336823 w 1651895"/>
                    <a:gd name="connsiteY916" fmla="*/ 57461 h 1230251"/>
                    <a:gd name="connsiteX917" fmla="*/ 1331001 w 1651895"/>
                    <a:gd name="connsiteY917" fmla="*/ 56629 h 1230251"/>
                    <a:gd name="connsiteX918" fmla="*/ 1325457 w 1651895"/>
                    <a:gd name="connsiteY918" fmla="*/ 49424 h 1230251"/>
                    <a:gd name="connsiteX919" fmla="*/ 1318803 w 1651895"/>
                    <a:gd name="connsiteY919" fmla="*/ 46930 h 1230251"/>
                    <a:gd name="connsiteX920" fmla="*/ 1305496 w 1651895"/>
                    <a:gd name="connsiteY920" fmla="*/ 50256 h 1230251"/>
                    <a:gd name="connsiteX921" fmla="*/ 1290248 w 1651895"/>
                    <a:gd name="connsiteY921" fmla="*/ 56629 h 1230251"/>
                    <a:gd name="connsiteX922" fmla="*/ 1276941 w 1651895"/>
                    <a:gd name="connsiteY922" fmla="*/ 56629 h 1230251"/>
                    <a:gd name="connsiteX923" fmla="*/ 1301060 w 1651895"/>
                    <a:gd name="connsiteY923" fmla="*/ 43328 h 1230251"/>
                    <a:gd name="connsiteX924" fmla="*/ 1293297 w 1651895"/>
                    <a:gd name="connsiteY924" fmla="*/ 32797 h 1230251"/>
                    <a:gd name="connsiteX925" fmla="*/ 1280267 w 1651895"/>
                    <a:gd name="connsiteY925" fmla="*/ 31966 h 1230251"/>
                    <a:gd name="connsiteX926" fmla="*/ 1240900 w 1651895"/>
                    <a:gd name="connsiteY926" fmla="*/ 36122 h 1230251"/>
                    <a:gd name="connsiteX927" fmla="*/ 1189889 w 1651895"/>
                    <a:gd name="connsiteY927" fmla="*/ 35291 h 1230251"/>
                    <a:gd name="connsiteX928" fmla="*/ 1156344 w 1651895"/>
                    <a:gd name="connsiteY928" fmla="*/ 36400 h 1230251"/>
                    <a:gd name="connsiteX929" fmla="*/ 1144700 w 1651895"/>
                    <a:gd name="connsiteY929" fmla="*/ 38617 h 1230251"/>
                    <a:gd name="connsiteX930" fmla="*/ 1128343 w 1651895"/>
                    <a:gd name="connsiteY930" fmla="*/ 40556 h 1230251"/>
                    <a:gd name="connsiteX931" fmla="*/ 1110045 w 1651895"/>
                    <a:gd name="connsiteY931" fmla="*/ 43882 h 1230251"/>
                    <a:gd name="connsiteX932" fmla="*/ 1086758 w 1651895"/>
                    <a:gd name="connsiteY932" fmla="*/ 45267 h 1230251"/>
                    <a:gd name="connsiteX933" fmla="*/ 1062361 w 1651895"/>
                    <a:gd name="connsiteY933" fmla="*/ 52195 h 1230251"/>
                    <a:gd name="connsiteX934" fmla="*/ 1043232 w 1651895"/>
                    <a:gd name="connsiteY934" fmla="*/ 53858 h 1230251"/>
                    <a:gd name="connsiteX935" fmla="*/ 1024657 w 1651895"/>
                    <a:gd name="connsiteY935" fmla="*/ 53027 h 1230251"/>
                    <a:gd name="connsiteX936" fmla="*/ 1019113 w 1651895"/>
                    <a:gd name="connsiteY936" fmla="*/ 56629 h 1230251"/>
                    <a:gd name="connsiteX937" fmla="*/ 1013291 w 1651895"/>
                    <a:gd name="connsiteY937" fmla="*/ 54135 h 1230251"/>
                    <a:gd name="connsiteX938" fmla="*/ 1010241 w 1651895"/>
                    <a:gd name="connsiteY938" fmla="*/ 46376 h 1230251"/>
                    <a:gd name="connsiteX939" fmla="*/ 1026875 w 1651895"/>
                    <a:gd name="connsiteY939" fmla="*/ 48039 h 1230251"/>
                    <a:gd name="connsiteX940" fmla="*/ 1039351 w 1651895"/>
                    <a:gd name="connsiteY940" fmla="*/ 46653 h 1230251"/>
                    <a:gd name="connsiteX941" fmla="*/ 1049886 w 1651895"/>
                    <a:gd name="connsiteY941" fmla="*/ 44159 h 1230251"/>
                    <a:gd name="connsiteX942" fmla="*/ 1067074 w 1651895"/>
                    <a:gd name="connsiteY942" fmla="*/ 45267 h 1230251"/>
                    <a:gd name="connsiteX943" fmla="*/ 1077609 w 1651895"/>
                    <a:gd name="connsiteY943" fmla="*/ 43605 h 1230251"/>
                    <a:gd name="connsiteX944" fmla="*/ 1079827 w 1651895"/>
                    <a:gd name="connsiteY944" fmla="*/ 40002 h 1230251"/>
                    <a:gd name="connsiteX945" fmla="*/ 1076223 w 1651895"/>
                    <a:gd name="connsiteY945" fmla="*/ 37785 h 1230251"/>
                    <a:gd name="connsiteX946" fmla="*/ 1072896 w 1651895"/>
                    <a:gd name="connsiteY946" fmla="*/ 34737 h 1230251"/>
                    <a:gd name="connsiteX947" fmla="*/ 1072896 w 1651895"/>
                    <a:gd name="connsiteY947" fmla="*/ 33351 h 1230251"/>
                    <a:gd name="connsiteX948" fmla="*/ 1077332 w 1651895"/>
                    <a:gd name="connsiteY948" fmla="*/ 33351 h 1230251"/>
                    <a:gd name="connsiteX949" fmla="*/ 1082600 w 1651895"/>
                    <a:gd name="connsiteY949" fmla="*/ 33351 h 1230251"/>
                    <a:gd name="connsiteX950" fmla="*/ 1085926 w 1651895"/>
                    <a:gd name="connsiteY950" fmla="*/ 33351 h 1230251"/>
                    <a:gd name="connsiteX951" fmla="*/ 1090362 w 1651895"/>
                    <a:gd name="connsiteY951" fmla="*/ 32797 h 1230251"/>
                    <a:gd name="connsiteX952" fmla="*/ 1095907 w 1651895"/>
                    <a:gd name="connsiteY952" fmla="*/ 32797 h 1230251"/>
                    <a:gd name="connsiteX953" fmla="*/ 1112818 w 1651895"/>
                    <a:gd name="connsiteY953" fmla="*/ 35291 h 1230251"/>
                    <a:gd name="connsiteX954" fmla="*/ 1122244 w 1651895"/>
                    <a:gd name="connsiteY954" fmla="*/ 36400 h 1230251"/>
                    <a:gd name="connsiteX955" fmla="*/ 1151631 w 1651895"/>
                    <a:gd name="connsiteY955" fmla="*/ 31688 h 1230251"/>
                    <a:gd name="connsiteX956" fmla="*/ 1182126 w 1651895"/>
                    <a:gd name="connsiteY956" fmla="*/ 29472 h 1230251"/>
                    <a:gd name="connsiteX957" fmla="*/ 1212345 w 1651895"/>
                    <a:gd name="connsiteY957" fmla="*/ 29472 h 1230251"/>
                    <a:gd name="connsiteX958" fmla="*/ 1239237 w 1651895"/>
                    <a:gd name="connsiteY958" fmla="*/ 32243 h 1230251"/>
                    <a:gd name="connsiteX959" fmla="*/ 1263633 w 1651895"/>
                    <a:gd name="connsiteY959" fmla="*/ 29472 h 1230251"/>
                    <a:gd name="connsiteX960" fmla="*/ 1273891 w 1651895"/>
                    <a:gd name="connsiteY960" fmla="*/ 21158 h 1230251"/>
                    <a:gd name="connsiteX961" fmla="*/ 1261416 w 1651895"/>
                    <a:gd name="connsiteY961" fmla="*/ 19772 h 1230251"/>
                    <a:gd name="connsiteX962" fmla="*/ 1246168 w 1651895"/>
                    <a:gd name="connsiteY962" fmla="*/ 18941 h 1230251"/>
                    <a:gd name="connsiteX963" fmla="*/ 1219830 w 1651895"/>
                    <a:gd name="connsiteY963" fmla="*/ 11736 h 1230251"/>
                    <a:gd name="connsiteX964" fmla="*/ 1184621 w 1651895"/>
                    <a:gd name="connsiteY964" fmla="*/ 5639 h 1230251"/>
                    <a:gd name="connsiteX965" fmla="*/ 1156898 w 1651895"/>
                    <a:gd name="connsiteY965" fmla="*/ 3145 h 1230251"/>
                    <a:gd name="connsiteX966" fmla="*/ 1125848 w 1651895"/>
                    <a:gd name="connsiteY966" fmla="*/ 97 h 1230251"/>
                    <a:gd name="connsiteX967" fmla="*/ 1096738 w 1651895"/>
                    <a:gd name="connsiteY967" fmla="*/ 2314 h 1230251"/>
                    <a:gd name="connsiteX968" fmla="*/ 1064302 w 1651895"/>
                    <a:gd name="connsiteY968" fmla="*/ 928 h 1230251"/>
                    <a:gd name="connsiteX969" fmla="*/ 1059589 w 1651895"/>
                    <a:gd name="connsiteY969" fmla="*/ 1759 h 1230251"/>
                    <a:gd name="connsiteX970" fmla="*/ 1055985 w 1651895"/>
                    <a:gd name="connsiteY970" fmla="*/ 10350 h 1230251"/>
                    <a:gd name="connsiteX971" fmla="*/ 1041569 w 1651895"/>
                    <a:gd name="connsiteY971" fmla="*/ 1482 h 1230251"/>
                    <a:gd name="connsiteX972" fmla="*/ 1022162 w 1651895"/>
                    <a:gd name="connsiteY972" fmla="*/ 3976 h 1230251"/>
                    <a:gd name="connsiteX973" fmla="*/ 999152 w 1651895"/>
                    <a:gd name="connsiteY973" fmla="*/ 5639 h 1230251"/>
                    <a:gd name="connsiteX974" fmla="*/ 981132 w 1651895"/>
                    <a:gd name="connsiteY974" fmla="*/ 10073 h 1230251"/>
                    <a:gd name="connsiteX975" fmla="*/ 980577 w 1651895"/>
                    <a:gd name="connsiteY975" fmla="*/ 14784 h 1230251"/>
                    <a:gd name="connsiteX976" fmla="*/ 973646 w 1651895"/>
                    <a:gd name="connsiteY976" fmla="*/ 12013 h 1230251"/>
                    <a:gd name="connsiteX977" fmla="*/ 957012 w 1651895"/>
                    <a:gd name="connsiteY977" fmla="*/ 12013 h 1230251"/>
                    <a:gd name="connsiteX978" fmla="*/ 939269 w 1651895"/>
                    <a:gd name="connsiteY978" fmla="*/ 16170 h 1230251"/>
                    <a:gd name="connsiteX979" fmla="*/ 923467 w 1651895"/>
                    <a:gd name="connsiteY979" fmla="*/ 17278 h 1230251"/>
                    <a:gd name="connsiteX980" fmla="*/ 941764 w 1651895"/>
                    <a:gd name="connsiteY980" fmla="*/ 27809 h 1230251"/>
                    <a:gd name="connsiteX981" fmla="*/ 973646 w 1651895"/>
                    <a:gd name="connsiteY981" fmla="*/ 31688 h 1230251"/>
                    <a:gd name="connsiteX982" fmla="*/ 963666 w 1651895"/>
                    <a:gd name="connsiteY982" fmla="*/ 34737 h 1230251"/>
                    <a:gd name="connsiteX983" fmla="*/ 950081 w 1651895"/>
                    <a:gd name="connsiteY983" fmla="*/ 35845 h 1230251"/>
                    <a:gd name="connsiteX984" fmla="*/ 940378 w 1651895"/>
                    <a:gd name="connsiteY984" fmla="*/ 36400 h 1230251"/>
                    <a:gd name="connsiteX985" fmla="*/ 932893 w 1651895"/>
                    <a:gd name="connsiteY985" fmla="*/ 36400 h 1230251"/>
                    <a:gd name="connsiteX986" fmla="*/ 948972 w 1651895"/>
                    <a:gd name="connsiteY986" fmla="*/ 39448 h 1230251"/>
                    <a:gd name="connsiteX987" fmla="*/ 958121 w 1651895"/>
                    <a:gd name="connsiteY987" fmla="*/ 39725 h 1230251"/>
                    <a:gd name="connsiteX988" fmla="*/ 958398 w 1651895"/>
                    <a:gd name="connsiteY988" fmla="*/ 41388 h 1230251"/>
                    <a:gd name="connsiteX989" fmla="*/ 949804 w 1651895"/>
                    <a:gd name="connsiteY989" fmla="*/ 43050 h 1230251"/>
                    <a:gd name="connsiteX990" fmla="*/ 939546 w 1651895"/>
                    <a:gd name="connsiteY990" fmla="*/ 43050 h 1230251"/>
                    <a:gd name="connsiteX991" fmla="*/ 928735 w 1651895"/>
                    <a:gd name="connsiteY991" fmla="*/ 42773 h 1230251"/>
                    <a:gd name="connsiteX992" fmla="*/ 927903 w 1651895"/>
                    <a:gd name="connsiteY992" fmla="*/ 56352 h 1230251"/>
                    <a:gd name="connsiteX993" fmla="*/ 918477 w 1651895"/>
                    <a:gd name="connsiteY993" fmla="*/ 52195 h 1230251"/>
                    <a:gd name="connsiteX994" fmla="*/ 910991 w 1651895"/>
                    <a:gd name="connsiteY994" fmla="*/ 44436 h 1230251"/>
                    <a:gd name="connsiteX995" fmla="*/ 880219 w 1651895"/>
                    <a:gd name="connsiteY995" fmla="*/ 45267 h 1230251"/>
                    <a:gd name="connsiteX996" fmla="*/ 869684 w 1651895"/>
                    <a:gd name="connsiteY996" fmla="*/ 43328 h 1230251"/>
                    <a:gd name="connsiteX997" fmla="*/ 862198 w 1651895"/>
                    <a:gd name="connsiteY997" fmla="*/ 36954 h 1230251"/>
                    <a:gd name="connsiteX998" fmla="*/ 844455 w 1651895"/>
                    <a:gd name="connsiteY998" fmla="*/ 33905 h 1230251"/>
                    <a:gd name="connsiteX999" fmla="*/ 838633 w 1651895"/>
                    <a:gd name="connsiteY999" fmla="*/ 27532 h 1230251"/>
                    <a:gd name="connsiteX1000" fmla="*/ 829207 w 1651895"/>
                    <a:gd name="connsiteY1000" fmla="*/ 25869 h 1230251"/>
                    <a:gd name="connsiteX1001" fmla="*/ 787622 w 1651895"/>
                    <a:gd name="connsiteY1001" fmla="*/ 27809 h 1230251"/>
                    <a:gd name="connsiteX1002" fmla="*/ 787345 w 1651895"/>
                    <a:gd name="connsiteY1002" fmla="*/ 29194 h 1230251"/>
                    <a:gd name="connsiteX1003" fmla="*/ 800098 w 1651895"/>
                    <a:gd name="connsiteY1003" fmla="*/ 30857 h 1230251"/>
                    <a:gd name="connsiteX1004" fmla="*/ 805088 w 1651895"/>
                    <a:gd name="connsiteY1004" fmla="*/ 35845 h 1230251"/>
                    <a:gd name="connsiteX1005" fmla="*/ 801761 w 1651895"/>
                    <a:gd name="connsiteY1005" fmla="*/ 35845 h 1230251"/>
                    <a:gd name="connsiteX1006" fmla="*/ 798434 w 1651895"/>
                    <a:gd name="connsiteY1006" fmla="*/ 34737 h 1230251"/>
                    <a:gd name="connsiteX1007" fmla="*/ 791504 w 1651895"/>
                    <a:gd name="connsiteY1007" fmla="*/ 33074 h 1230251"/>
                    <a:gd name="connsiteX1008" fmla="*/ 784850 w 1651895"/>
                    <a:gd name="connsiteY1008" fmla="*/ 31688 h 1230251"/>
                    <a:gd name="connsiteX1009" fmla="*/ 768493 w 1651895"/>
                    <a:gd name="connsiteY1009" fmla="*/ 30857 h 1230251"/>
                    <a:gd name="connsiteX1010" fmla="*/ 763780 w 1651895"/>
                    <a:gd name="connsiteY1010" fmla="*/ 31688 h 1230251"/>
                    <a:gd name="connsiteX1011" fmla="*/ 757958 w 1651895"/>
                    <a:gd name="connsiteY1011" fmla="*/ 31411 h 1230251"/>
                    <a:gd name="connsiteX1012" fmla="*/ 746314 w 1651895"/>
                    <a:gd name="connsiteY1012" fmla="*/ 31688 h 1230251"/>
                    <a:gd name="connsiteX1013" fmla="*/ 748255 w 1651895"/>
                    <a:gd name="connsiteY1013" fmla="*/ 35568 h 1230251"/>
                    <a:gd name="connsiteX1014" fmla="*/ 751859 w 1651895"/>
                    <a:gd name="connsiteY1014" fmla="*/ 39171 h 1230251"/>
                    <a:gd name="connsiteX1015" fmla="*/ 758790 w 1651895"/>
                    <a:gd name="connsiteY1015" fmla="*/ 45822 h 1230251"/>
                    <a:gd name="connsiteX1016" fmla="*/ 764612 w 1651895"/>
                    <a:gd name="connsiteY1016" fmla="*/ 48039 h 1230251"/>
                    <a:gd name="connsiteX1017" fmla="*/ 780691 w 1651895"/>
                    <a:gd name="connsiteY1017" fmla="*/ 50256 h 1230251"/>
                    <a:gd name="connsiteX1018" fmla="*/ 869129 w 1651895"/>
                    <a:gd name="connsiteY1018" fmla="*/ 58292 h 1230251"/>
                    <a:gd name="connsiteX1019" fmla="*/ 895189 w 1651895"/>
                    <a:gd name="connsiteY1019" fmla="*/ 70208 h 1230251"/>
                    <a:gd name="connsiteX1020" fmla="*/ 896298 w 1651895"/>
                    <a:gd name="connsiteY1020" fmla="*/ 79076 h 1230251"/>
                    <a:gd name="connsiteX1021" fmla="*/ 884377 w 1651895"/>
                    <a:gd name="connsiteY1021" fmla="*/ 76305 h 1230251"/>
                    <a:gd name="connsiteX1022" fmla="*/ 868020 w 1651895"/>
                    <a:gd name="connsiteY1022" fmla="*/ 64943 h 1230251"/>
                    <a:gd name="connsiteX1023" fmla="*/ 857762 w 1651895"/>
                    <a:gd name="connsiteY1023" fmla="*/ 61341 h 1230251"/>
                    <a:gd name="connsiteX1024" fmla="*/ 852218 w 1651895"/>
                    <a:gd name="connsiteY1024" fmla="*/ 68546 h 1230251"/>
                    <a:gd name="connsiteX1025" fmla="*/ 843623 w 1651895"/>
                    <a:gd name="connsiteY1025" fmla="*/ 71594 h 1230251"/>
                    <a:gd name="connsiteX1026" fmla="*/ 819504 w 1651895"/>
                    <a:gd name="connsiteY1026" fmla="*/ 58015 h 1230251"/>
                    <a:gd name="connsiteX1027" fmla="*/ 800375 w 1651895"/>
                    <a:gd name="connsiteY1027" fmla="*/ 58015 h 1230251"/>
                    <a:gd name="connsiteX1028" fmla="*/ 774870 w 1651895"/>
                    <a:gd name="connsiteY1028" fmla="*/ 57738 h 1230251"/>
                    <a:gd name="connsiteX1029" fmla="*/ 764057 w 1651895"/>
                    <a:gd name="connsiteY1029" fmla="*/ 56907 h 1230251"/>
                    <a:gd name="connsiteX1030" fmla="*/ 757126 w 1651895"/>
                    <a:gd name="connsiteY1030" fmla="*/ 56907 h 1230251"/>
                    <a:gd name="connsiteX1031" fmla="*/ 757126 w 1651895"/>
                    <a:gd name="connsiteY1031" fmla="*/ 63003 h 1230251"/>
                    <a:gd name="connsiteX1032" fmla="*/ 788731 w 1651895"/>
                    <a:gd name="connsiteY1032" fmla="*/ 84064 h 1230251"/>
                    <a:gd name="connsiteX1033" fmla="*/ 810632 w 1651895"/>
                    <a:gd name="connsiteY1033" fmla="*/ 89053 h 1230251"/>
                    <a:gd name="connsiteX1034" fmla="*/ 821722 w 1651895"/>
                    <a:gd name="connsiteY1034" fmla="*/ 93487 h 1230251"/>
                    <a:gd name="connsiteX1035" fmla="*/ 807860 w 1651895"/>
                    <a:gd name="connsiteY1035" fmla="*/ 95149 h 1230251"/>
                    <a:gd name="connsiteX1036" fmla="*/ 781800 w 1651895"/>
                    <a:gd name="connsiteY1036" fmla="*/ 92655 h 1230251"/>
                    <a:gd name="connsiteX1037" fmla="*/ 770434 w 1651895"/>
                    <a:gd name="connsiteY1037" fmla="*/ 95149 h 1230251"/>
                    <a:gd name="connsiteX1038" fmla="*/ 771820 w 1651895"/>
                    <a:gd name="connsiteY1038" fmla="*/ 100969 h 1230251"/>
                    <a:gd name="connsiteX1039" fmla="*/ 774038 w 1651895"/>
                    <a:gd name="connsiteY1039" fmla="*/ 109005 h 1230251"/>
                    <a:gd name="connsiteX1040" fmla="*/ 769602 w 1651895"/>
                    <a:gd name="connsiteY1040" fmla="*/ 122862 h 1230251"/>
                    <a:gd name="connsiteX1041" fmla="*/ 751582 w 1651895"/>
                    <a:gd name="connsiteY1041" fmla="*/ 122307 h 1230251"/>
                    <a:gd name="connsiteX1042" fmla="*/ 734116 w 1651895"/>
                    <a:gd name="connsiteY1042" fmla="*/ 110391 h 1230251"/>
                    <a:gd name="connsiteX1043" fmla="*/ 720531 w 1651895"/>
                    <a:gd name="connsiteY1043" fmla="*/ 100969 h 1230251"/>
                    <a:gd name="connsiteX1044" fmla="*/ 685046 w 1651895"/>
                    <a:gd name="connsiteY1044" fmla="*/ 95426 h 1230251"/>
                    <a:gd name="connsiteX1045" fmla="*/ 675342 w 1651895"/>
                    <a:gd name="connsiteY1045" fmla="*/ 89884 h 1230251"/>
                    <a:gd name="connsiteX1046" fmla="*/ 663144 w 1651895"/>
                    <a:gd name="connsiteY1046" fmla="*/ 84619 h 1230251"/>
                    <a:gd name="connsiteX1047" fmla="*/ 657599 w 1651895"/>
                    <a:gd name="connsiteY1047" fmla="*/ 83510 h 1230251"/>
                    <a:gd name="connsiteX1048" fmla="*/ 642629 w 1651895"/>
                    <a:gd name="connsiteY1048" fmla="*/ 76305 h 1230251"/>
                    <a:gd name="connsiteX1049" fmla="*/ 602430 w 1651895"/>
                    <a:gd name="connsiteY1049" fmla="*/ 74642 h 1230251"/>
                    <a:gd name="connsiteX1050" fmla="*/ 591063 w 1651895"/>
                    <a:gd name="connsiteY1050" fmla="*/ 79353 h 1230251"/>
                    <a:gd name="connsiteX1051" fmla="*/ 601044 w 1651895"/>
                    <a:gd name="connsiteY1051" fmla="*/ 91270 h 1230251"/>
                    <a:gd name="connsiteX1052" fmla="*/ 604371 w 1651895"/>
                    <a:gd name="connsiteY1052" fmla="*/ 97089 h 1230251"/>
                    <a:gd name="connsiteX1053" fmla="*/ 612133 w 1651895"/>
                    <a:gd name="connsiteY1053" fmla="*/ 100969 h 1230251"/>
                    <a:gd name="connsiteX1054" fmla="*/ 620450 w 1651895"/>
                    <a:gd name="connsiteY1054" fmla="*/ 105957 h 1230251"/>
                    <a:gd name="connsiteX1055" fmla="*/ 628767 w 1651895"/>
                    <a:gd name="connsiteY1055" fmla="*/ 109837 h 1230251"/>
                    <a:gd name="connsiteX1056" fmla="*/ 629599 w 1651895"/>
                    <a:gd name="connsiteY1056" fmla="*/ 115102 h 1230251"/>
                    <a:gd name="connsiteX1057" fmla="*/ 616846 w 1651895"/>
                    <a:gd name="connsiteY1057" fmla="*/ 116211 h 1230251"/>
                    <a:gd name="connsiteX1058" fmla="*/ 599380 w 1651895"/>
                    <a:gd name="connsiteY1058" fmla="*/ 111500 h 1230251"/>
                    <a:gd name="connsiteX1059" fmla="*/ 606311 w 1651895"/>
                    <a:gd name="connsiteY1059" fmla="*/ 118151 h 1230251"/>
                    <a:gd name="connsiteX1060" fmla="*/ 611579 w 1651895"/>
                    <a:gd name="connsiteY1060" fmla="*/ 119536 h 1230251"/>
                    <a:gd name="connsiteX1061" fmla="*/ 614905 w 1651895"/>
                    <a:gd name="connsiteY1061" fmla="*/ 121476 h 1230251"/>
                    <a:gd name="connsiteX1062" fmla="*/ 620450 w 1651895"/>
                    <a:gd name="connsiteY1062" fmla="*/ 125633 h 1230251"/>
                    <a:gd name="connsiteX1063" fmla="*/ 623499 w 1651895"/>
                    <a:gd name="connsiteY1063" fmla="*/ 130898 h 1230251"/>
                    <a:gd name="connsiteX1064" fmla="*/ 611856 w 1651895"/>
                    <a:gd name="connsiteY1064" fmla="*/ 128404 h 1230251"/>
                    <a:gd name="connsiteX1065" fmla="*/ 600489 w 1651895"/>
                    <a:gd name="connsiteY1065" fmla="*/ 121199 h 1230251"/>
                    <a:gd name="connsiteX1066" fmla="*/ 589400 w 1651895"/>
                    <a:gd name="connsiteY1066" fmla="*/ 117319 h 1230251"/>
                    <a:gd name="connsiteX1067" fmla="*/ 579419 w 1651895"/>
                    <a:gd name="connsiteY1067" fmla="*/ 113994 h 1230251"/>
                    <a:gd name="connsiteX1068" fmla="*/ 568884 w 1651895"/>
                    <a:gd name="connsiteY1068" fmla="*/ 112608 h 1230251"/>
                    <a:gd name="connsiteX1069" fmla="*/ 557241 w 1651895"/>
                    <a:gd name="connsiteY1069" fmla="*/ 109005 h 1230251"/>
                    <a:gd name="connsiteX1070" fmla="*/ 544211 w 1651895"/>
                    <a:gd name="connsiteY1070" fmla="*/ 107066 h 1230251"/>
                    <a:gd name="connsiteX1071" fmla="*/ 539775 w 1651895"/>
                    <a:gd name="connsiteY1071" fmla="*/ 115379 h 1230251"/>
                    <a:gd name="connsiteX1072" fmla="*/ 536448 w 1651895"/>
                    <a:gd name="connsiteY1072" fmla="*/ 120645 h 1230251"/>
                    <a:gd name="connsiteX1073" fmla="*/ 532012 w 1651895"/>
                    <a:gd name="connsiteY1073" fmla="*/ 124524 h 1230251"/>
                    <a:gd name="connsiteX1074" fmla="*/ 528685 w 1651895"/>
                    <a:gd name="connsiteY1074" fmla="*/ 128958 h 1230251"/>
                    <a:gd name="connsiteX1075" fmla="*/ 526467 w 1651895"/>
                    <a:gd name="connsiteY1075" fmla="*/ 133392 h 1230251"/>
                    <a:gd name="connsiteX1076" fmla="*/ 526467 w 1651895"/>
                    <a:gd name="connsiteY1076" fmla="*/ 138935 h 1230251"/>
                    <a:gd name="connsiteX1077" fmla="*/ 521477 w 1651895"/>
                    <a:gd name="connsiteY1077" fmla="*/ 138935 h 1230251"/>
                    <a:gd name="connsiteX1078" fmla="*/ 517319 w 1651895"/>
                    <a:gd name="connsiteY1078" fmla="*/ 133946 h 1230251"/>
                    <a:gd name="connsiteX1079" fmla="*/ 517873 w 1651895"/>
                    <a:gd name="connsiteY1079" fmla="*/ 127296 h 1230251"/>
                    <a:gd name="connsiteX1080" fmla="*/ 525359 w 1651895"/>
                    <a:gd name="connsiteY1080" fmla="*/ 110668 h 1230251"/>
                    <a:gd name="connsiteX1081" fmla="*/ 514824 w 1651895"/>
                    <a:gd name="connsiteY1081" fmla="*/ 94595 h 1230251"/>
                    <a:gd name="connsiteX1082" fmla="*/ 505675 w 1651895"/>
                    <a:gd name="connsiteY1082" fmla="*/ 89607 h 1230251"/>
                    <a:gd name="connsiteX1083" fmla="*/ 497635 w 1651895"/>
                    <a:gd name="connsiteY1083" fmla="*/ 84896 h 1230251"/>
                    <a:gd name="connsiteX1084" fmla="*/ 478506 w 1651895"/>
                    <a:gd name="connsiteY1084" fmla="*/ 85173 h 1230251"/>
                    <a:gd name="connsiteX1085" fmla="*/ 471021 w 1651895"/>
                    <a:gd name="connsiteY1085" fmla="*/ 90161 h 1230251"/>
                    <a:gd name="connsiteX1086" fmla="*/ 455218 w 1651895"/>
                    <a:gd name="connsiteY1086" fmla="*/ 91547 h 1230251"/>
                    <a:gd name="connsiteX1087" fmla="*/ 437475 w 1651895"/>
                    <a:gd name="connsiteY1087" fmla="*/ 93764 h 1230251"/>
                    <a:gd name="connsiteX1088" fmla="*/ 427772 w 1651895"/>
                    <a:gd name="connsiteY1088" fmla="*/ 96258 h 1230251"/>
                    <a:gd name="connsiteX1089" fmla="*/ 409752 w 1651895"/>
                    <a:gd name="connsiteY1089" fmla="*/ 99583 h 1230251"/>
                    <a:gd name="connsiteX1090" fmla="*/ 390346 w 1651895"/>
                    <a:gd name="connsiteY1090" fmla="*/ 101523 h 1230251"/>
                    <a:gd name="connsiteX1091" fmla="*/ 375929 w 1651895"/>
                    <a:gd name="connsiteY1091" fmla="*/ 104294 h 1230251"/>
                    <a:gd name="connsiteX1092" fmla="*/ 369553 w 1651895"/>
                    <a:gd name="connsiteY1092" fmla="*/ 113162 h 1230251"/>
                    <a:gd name="connsiteX1093" fmla="*/ 384247 w 1651895"/>
                    <a:gd name="connsiteY1093" fmla="*/ 120922 h 1230251"/>
                    <a:gd name="connsiteX1094" fmla="*/ 404207 w 1651895"/>
                    <a:gd name="connsiteY1094" fmla="*/ 126741 h 1230251"/>
                    <a:gd name="connsiteX1095" fmla="*/ 416960 w 1651895"/>
                    <a:gd name="connsiteY1095" fmla="*/ 134224 h 1230251"/>
                    <a:gd name="connsiteX1096" fmla="*/ 431653 w 1651895"/>
                    <a:gd name="connsiteY1096" fmla="*/ 142260 h 1230251"/>
                    <a:gd name="connsiteX1097" fmla="*/ 445515 w 1651895"/>
                    <a:gd name="connsiteY1097" fmla="*/ 151128 h 1230251"/>
                    <a:gd name="connsiteX1098" fmla="*/ 422227 w 1651895"/>
                    <a:gd name="connsiteY1098" fmla="*/ 143646 h 1230251"/>
                    <a:gd name="connsiteX1099" fmla="*/ 414188 w 1651895"/>
                    <a:gd name="connsiteY1099" fmla="*/ 135609 h 1230251"/>
                    <a:gd name="connsiteX1100" fmla="*/ 401990 w 1651895"/>
                    <a:gd name="connsiteY1100" fmla="*/ 132284 h 1230251"/>
                    <a:gd name="connsiteX1101" fmla="*/ 388405 w 1651895"/>
                    <a:gd name="connsiteY1101" fmla="*/ 130067 h 1230251"/>
                    <a:gd name="connsiteX1102" fmla="*/ 381197 w 1651895"/>
                    <a:gd name="connsiteY1102" fmla="*/ 123970 h 1230251"/>
                    <a:gd name="connsiteX1103" fmla="*/ 362068 w 1651895"/>
                    <a:gd name="connsiteY1103" fmla="*/ 115933 h 1230251"/>
                    <a:gd name="connsiteX1104" fmla="*/ 329077 w 1651895"/>
                    <a:gd name="connsiteY1104" fmla="*/ 119259 h 1230251"/>
                    <a:gd name="connsiteX1105" fmla="*/ 311611 w 1651895"/>
                    <a:gd name="connsiteY1105" fmla="*/ 125633 h 1230251"/>
                    <a:gd name="connsiteX1106" fmla="*/ 321314 w 1651895"/>
                    <a:gd name="connsiteY1106" fmla="*/ 133946 h 1230251"/>
                    <a:gd name="connsiteX1107" fmla="*/ 316324 w 1651895"/>
                    <a:gd name="connsiteY1107" fmla="*/ 146694 h 1230251"/>
                    <a:gd name="connsiteX1108" fmla="*/ 317156 w 1651895"/>
                    <a:gd name="connsiteY1108" fmla="*/ 151405 h 1230251"/>
                    <a:gd name="connsiteX1109" fmla="*/ 317156 w 1651895"/>
                    <a:gd name="connsiteY1109" fmla="*/ 156393 h 1230251"/>
                    <a:gd name="connsiteX1110" fmla="*/ 312997 w 1651895"/>
                    <a:gd name="connsiteY1110" fmla="*/ 163876 h 1230251"/>
                    <a:gd name="connsiteX1111" fmla="*/ 305789 w 1651895"/>
                    <a:gd name="connsiteY1111" fmla="*/ 166093 h 1230251"/>
                    <a:gd name="connsiteX1112" fmla="*/ 290818 w 1651895"/>
                    <a:gd name="connsiteY1112" fmla="*/ 158887 h 1230251"/>
                    <a:gd name="connsiteX1113" fmla="*/ 283610 w 1651895"/>
                    <a:gd name="connsiteY1113" fmla="*/ 160273 h 1230251"/>
                    <a:gd name="connsiteX1114" fmla="*/ 274462 w 1651895"/>
                    <a:gd name="connsiteY1114" fmla="*/ 161936 h 1230251"/>
                    <a:gd name="connsiteX1115" fmla="*/ 263095 w 1651895"/>
                    <a:gd name="connsiteY1115" fmla="*/ 163321 h 1230251"/>
                    <a:gd name="connsiteX1116" fmla="*/ 263927 w 1651895"/>
                    <a:gd name="connsiteY1116" fmla="*/ 169695 h 1230251"/>
                    <a:gd name="connsiteX1117" fmla="*/ 267808 w 1651895"/>
                    <a:gd name="connsiteY1117" fmla="*/ 173852 h 1230251"/>
                    <a:gd name="connsiteX1118" fmla="*/ 272244 w 1651895"/>
                    <a:gd name="connsiteY1118" fmla="*/ 180226 h 1230251"/>
                    <a:gd name="connsiteX1119" fmla="*/ 274739 w 1651895"/>
                    <a:gd name="connsiteY1119" fmla="*/ 186600 h 1230251"/>
                    <a:gd name="connsiteX1120" fmla="*/ 266422 w 1651895"/>
                    <a:gd name="connsiteY1120" fmla="*/ 179949 h 1230251"/>
                    <a:gd name="connsiteX1121" fmla="*/ 263650 w 1651895"/>
                    <a:gd name="connsiteY1121" fmla="*/ 175515 h 1230251"/>
                    <a:gd name="connsiteX1122" fmla="*/ 260877 w 1651895"/>
                    <a:gd name="connsiteY1122" fmla="*/ 172743 h 1230251"/>
                    <a:gd name="connsiteX1123" fmla="*/ 258936 w 1651895"/>
                    <a:gd name="connsiteY1123" fmla="*/ 170527 h 1230251"/>
                    <a:gd name="connsiteX1124" fmla="*/ 252560 w 1651895"/>
                    <a:gd name="connsiteY1124" fmla="*/ 170249 h 1230251"/>
                    <a:gd name="connsiteX1125" fmla="*/ 247016 w 1651895"/>
                    <a:gd name="connsiteY1125" fmla="*/ 171912 h 1230251"/>
                    <a:gd name="connsiteX1126" fmla="*/ 237590 w 1651895"/>
                    <a:gd name="connsiteY1126" fmla="*/ 175792 h 1230251"/>
                    <a:gd name="connsiteX1127" fmla="*/ 232599 w 1651895"/>
                    <a:gd name="connsiteY1127" fmla="*/ 177455 h 1230251"/>
                    <a:gd name="connsiteX1128" fmla="*/ 228995 w 1651895"/>
                    <a:gd name="connsiteY1128" fmla="*/ 178286 h 1230251"/>
                    <a:gd name="connsiteX1129" fmla="*/ 229273 w 1651895"/>
                    <a:gd name="connsiteY1129" fmla="*/ 178286 h 1230251"/>
                    <a:gd name="connsiteX1130" fmla="*/ 221233 w 1651895"/>
                    <a:gd name="connsiteY1130" fmla="*/ 180780 h 1230251"/>
                    <a:gd name="connsiteX1131" fmla="*/ 216243 w 1651895"/>
                    <a:gd name="connsiteY1131" fmla="*/ 183551 h 1230251"/>
                    <a:gd name="connsiteX1132" fmla="*/ 200717 w 1651895"/>
                    <a:gd name="connsiteY1132" fmla="*/ 188817 h 1230251"/>
                    <a:gd name="connsiteX1133" fmla="*/ 189074 w 1651895"/>
                    <a:gd name="connsiteY1133" fmla="*/ 193805 h 1230251"/>
                    <a:gd name="connsiteX1134" fmla="*/ 165232 w 1651895"/>
                    <a:gd name="connsiteY1134" fmla="*/ 204613 h 1230251"/>
                    <a:gd name="connsiteX1135" fmla="*/ 151647 w 1651895"/>
                    <a:gd name="connsiteY1135" fmla="*/ 210986 h 1230251"/>
                    <a:gd name="connsiteX1136" fmla="*/ 145548 w 1651895"/>
                    <a:gd name="connsiteY1136" fmla="*/ 218746 h 1230251"/>
                    <a:gd name="connsiteX1137" fmla="*/ 153033 w 1651895"/>
                    <a:gd name="connsiteY1137" fmla="*/ 224842 h 1230251"/>
                    <a:gd name="connsiteX1138" fmla="*/ 160241 w 1651895"/>
                    <a:gd name="connsiteY1138" fmla="*/ 231770 h 1230251"/>
                    <a:gd name="connsiteX1139" fmla="*/ 175212 w 1651895"/>
                    <a:gd name="connsiteY1139" fmla="*/ 227337 h 1230251"/>
                    <a:gd name="connsiteX1140" fmla="*/ 186301 w 1651895"/>
                    <a:gd name="connsiteY1140" fmla="*/ 233710 h 1230251"/>
                    <a:gd name="connsiteX1141" fmla="*/ 200440 w 1651895"/>
                    <a:gd name="connsiteY1141" fmla="*/ 232325 h 1230251"/>
                    <a:gd name="connsiteX1142" fmla="*/ 212361 w 1651895"/>
                    <a:gd name="connsiteY1142" fmla="*/ 232048 h 1230251"/>
                    <a:gd name="connsiteX1143" fmla="*/ 224560 w 1651895"/>
                    <a:gd name="connsiteY1143" fmla="*/ 231216 h 1230251"/>
                    <a:gd name="connsiteX1144" fmla="*/ 235372 w 1651895"/>
                    <a:gd name="connsiteY1144" fmla="*/ 224288 h 1230251"/>
                    <a:gd name="connsiteX1145" fmla="*/ 240085 w 1651895"/>
                    <a:gd name="connsiteY1145" fmla="*/ 230939 h 1230251"/>
                    <a:gd name="connsiteX1146" fmla="*/ 227886 w 1651895"/>
                    <a:gd name="connsiteY1146" fmla="*/ 233987 h 1230251"/>
                    <a:gd name="connsiteX1147" fmla="*/ 215411 w 1651895"/>
                    <a:gd name="connsiteY1147" fmla="*/ 237036 h 1230251"/>
                    <a:gd name="connsiteX1148" fmla="*/ 214302 w 1651895"/>
                    <a:gd name="connsiteY1148" fmla="*/ 247844 h 1230251"/>
                    <a:gd name="connsiteX1149" fmla="*/ 214302 w 1651895"/>
                    <a:gd name="connsiteY1149" fmla="*/ 252000 h 1230251"/>
                    <a:gd name="connsiteX1150" fmla="*/ 216243 w 1651895"/>
                    <a:gd name="connsiteY1150" fmla="*/ 258374 h 1230251"/>
                    <a:gd name="connsiteX1151" fmla="*/ 215134 w 1651895"/>
                    <a:gd name="connsiteY1151" fmla="*/ 261145 h 1230251"/>
                    <a:gd name="connsiteX1152" fmla="*/ 211807 w 1651895"/>
                    <a:gd name="connsiteY1152" fmla="*/ 267796 h 1230251"/>
                    <a:gd name="connsiteX1153" fmla="*/ 207371 w 1651895"/>
                    <a:gd name="connsiteY1153" fmla="*/ 273616 h 1230251"/>
                    <a:gd name="connsiteX1154" fmla="*/ 203212 w 1651895"/>
                    <a:gd name="connsiteY1154" fmla="*/ 277773 h 1230251"/>
                    <a:gd name="connsiteX1155" fmla="*/ 194618 w 1651895"/>
                    <a:gd name="connsiteY1155" fmla="*/ 286363 h 1230251"/>
                    <a:gd name="connsiteX1156" fmla="*/ 182975 w 1651895"/>
                    <a:gd name="connsiteY1156" fmla="*/ 290243 h 1230251"/>
                    <a:gd name="connsiteX1157" fmla="*/ 169667 w 1651895"/>
                    <a:gd name="connsiteY1157" fmla="*/ 289689 h 1230251"/>
                    <a:gd name="connsiteX1158" fmla="*/ 156083 w 1651895"/>
                    <a:gd name="connsiteY1158" fmla="*/ 290243 h 1230251"/>
                    <a:gd name="connsiteX1159" fmla="*/ 142776 w 1651895"/>
                    <a:gd name="connsiteY1159" fmla="*/ 288858 h 1230251"/>
                    <a:gd name="connsiteX1160" fmla="*/ 130023 w 1651895"/>
                    <a:gd name="connsiteY1160" fmla="*/ 291352 h 1230251"/>
                    <a:gd name="connsiteX1161" fmla="*/ 102299 w 1651895"/>
                    <a:gd name="connsiteY1161" fmla="*/ 299388 h 1230251"/>
                    <a:gd name="connsiteX1162" fmla="*/ 108398 w 1651895"/>
                    <a:gd name="connsiteY1162" fmla="*/ 306870 h 1230251"/>
                    <a:gd name="connsiteX1163" fmla="*/ 101745 w 1651895"/>
                    <a:gd name="connsiteY1163" fmla="*/ 308810 h 1230251"/>
                    <a:gd name="connsiteX1164" fmla="*/ 94814 w 1651895"/>
                    <a:gd name="connsiteY1164" fmla="*/ 311582 h 1230251"/>
                    <a:gd name="connsiteX1165" fmla="*/ 80675 w 1651895"/>
                    <a:gd name="connsiteY1165" fmla="*/ 314907 h 1230251"/>
                    <a:gd name="connsiteX1166" fmla="*/ 68200 w 1651895"/>
                    <a:gd name="connsiteY1166" fmla="*/ 317678 h 1230251"/>
                    <a:gd name="connsiteX1167" fmla="*/ 54615 w 1651895"/>
                    <a:gd name="connsiteY1167" fmla="*/ 319618 h 1230251"/>
                    <a:gd name="connsiteX1168" fmla="*/ 42694 w 1651895"/>
                    <a:gd name="connsiteY1168" fmla="*/ 322389 h 1230251"/>
                    <a:gd name="connsiteX1169" fmla="*/ 13584 w 1651895"/>
                    <a:gd name="connsiteY1169" fmla="*/ 323221 h 1230251"/>
                    <a:gd name="connsiteX1170" fmla="*/ 7485 w 1651895"/>
                    <a:gd name="connsiteY1170" fmla="*/ 325992 h 1230251"/>
                    <a:gd name="connsiteX1171" fmla="*/ 7208 w 1651895"/>
                    <a:gd name="connsiteY1171" fmla="*/ 333197 h 1230251"/>
                    <a:gd name="connsiteX1172" fmla="*/ 2495 w 1651895"/>
                    <a:gd name="connsiteY1172" fmla="*/ 338462 h 1230251"/>
                    <a:gd name="connsiteX1173" fmla="*/ 0 w 1651895"/>
                    <a:gd name="connsiteY1173" fmla="*/ 345113 h 1230251"/>
                    <a:gd name="connsiteX1174" fmla="*/ 9703 w 1651895"/>
                    <a:gd name="connsiteY1174" fmla="*/ 346776 h 1230251"/>
                    <a:gd name="connsiteX1175" fmla="*/ 17743 w 1651895"/>
                    <a:gd name="connsiteY1175" fmla="*/ 348993 h 1230251"/>
                    <a:gd name="connsiteX1176" fmla="*/ 32436 w 1651895"/>
                    <a:gd name="connsiteY1176" fmla="*/ 356198 h 1230251"/>
                    <a:gd name="connsiteX1177" fmla="*/ 45189 w 1651895"/>
                    <a:gd name="connsiteY1177" fmla="*/ 363680 h 1230251"/>
                    <a:gd name="connsiteX1178" fmla="*/ 58496 w 1651895"/>
                    <a:gd name="connsiteY1178" fmla="*/ 367283 h 1230251"/>
                    <a:gd name="connsiteX1179" fmla="*/ 67645 w 1651895"/>
                    <a:gd name="connsiteY1179" fmla="*/ 367283 h 1230251"/>
                    <a:gd name="connsiteX1180" fmla="*/ 76794 w 1651895"/>
                    <a:gd name="connsiteY1180" fmla="*/ 366452 h 1230251"/>
                    <a:gd name="connsiteX1181" fmla="*/ 65982 w 1651895"/>
                    <a:gd name="connsiteY1181" fmla="*/ 374488 h 1230251"/>
                    <a:gd name="connsiteX1182" fmla="*/ 89824 w 1651895"/>
                    <a:gd name="connsiteY1182" fmla="*/ 372826 h 1230251"/>
                    <a:gd name="connsiteX1183" fmla="*/ 97309 w 1651895"/>
                    <a:gd name="connsiteY1183" fmla="*/ 383356 h 1230251"/>
                    <a:gd name="connsiteX1184" fmla="*/ 111171 w 1651895"/>
                    <a:gd name="connsiteY1184" fmla="*/ 386682 h 1230251"/>
                    <a:gd name="connsiteX1185" fmla="*/ 123646 w 1651895"/>
                    <a:gd name="connsiteY1185" fmla="*/ 380585 h 1230251"/>
                    <a:gd name="connsiteX1186" fmla="*/ 142221 w 1651895"/>
                    <a:gd name="connsiteY1186" fmla="*/ 383633 h 1230251"/>
                    <a:gd name="connsiteX1187" fmla="*/ 161350 w 1651895"/>
                    <a:gd name="connsiteY1187" fmla="*/ 380585 h 1230251"/>
                    <a:gd name="connsiteX1188" fmla="*/ 181588 w 1651895"/>
                    <a:gd name="connsiteY1188" fmla="*/ 380585 h 1230251"/>
                    <a:gd name="connsiteX1189" fmla="*/ 185747 w 1651895"/>
                    <a:gd name="connsiteY1189" fmla="*/ 383633 h 1230251"/>
                    <a:gd name="connsiteX1190" fmla="*/ 175766 w 1651895"/>
                    <a:gd name="connsiteY1190" fmla="*/ 391670 h 1230251"/>
                    <a:gd name="connsiteX1191" fmla="*/ 175212 w 1651895"/>
                    <a:gd name="connsiteY1191" fmla="*/ 394164 h 1230251"/>
                    <a:gd name="connsiteX1192" fmla="*/ 177152 w 1651895"/>
                    <a:gd name="connsiteY1192" fmla="*/ 396381 h 1230251"/>
                    <a:gd name="connsiteX1193" fmla="*/ 180757 w 1651895"/>
                    <a:gd name="connsiteY1193" fmla="*/ 400261 h 1230251"/>
                    <a:gd name="connsiteX1194" fmla="*/ 174103 w 1651895"/>
                    <a:gd name="connsiteY1194" fmla="*/ 407189 h 1230251"/>
                    <a:gd name="connsiteX1195" fmla="*/ 157746 w 1651895"/>
                    <a:gd name="connsiteY1195" fmla="*/ 406912 h 1230251"/>
                    <a:gd name="connsiteX1196" fmla="*/ 141112 w 1651895"/>
                    <a:gd name="connsiteY1196" fmla="*/ 404140 h 1230251"/>
                    <a:gd name="connsiteX1197" fmla="*/ 121151 w 1651895"/>
                    <a:gd name="connsiteY1197" fmla="*/ 403309 h 1230251"/>
                    <a:gd name="connsiteX1198" fmla="*/ 104794 w 1651895"/>
                    <a:gd name="connsiteY1198" fmla="*/ 400538 h 1230251"/>
                    <a:gd name="connsiteX1199" fmla="*/ 85665 w 1651895"/>
                    <a:gd name="connsiteY1199" fmla="*/ 399984 h 1230251"/>
                    <a:gd name="connsiteX1200" fmla="*/ 64318 w 1651895"/>
                    <a:gd name="connsiteY1200" fmla="*/ 400815 h 1230251"/>
                    <a:gd name="connsiteX1201" fmla="*/ 53783 w 1651895"/>
                    <a:gd name="connsiteY1201" fmla="*/ 403032 h 1230251"/>
                    <a:gd name="connsiteX1202" fmla="*/ 46298 w 1651895"/>
                    <a:gd name="connsiteY1202" fmla="*/ 408020 h 1230251"/>
                    <a:gd name="connsiteX1203" fmla="*/ 46021 w 1651895"/>
                    <a:gd name="connsiteY1203" fmla="*/ 417165 h 1230251"/>
                    <a:gd name="connsiteX1204" fmla="*/ 48793 w 1651895"/>
                    <a:gd name="connsiteY1204" fmla="*/ 417719 h 1230251"/>
                    <a:gd name="connsiteX1205" fmla="*/ 56001 w 1651895"/>
                    <a:gd name="connsiteY1205" fmla="*/ 417719 h 1230251"/>
                    <a:gd name="connsiteX1206" fmla="*/ 62655 w 1651895"/>
                    <a:gd name="connsiteY1206" fmla="*/ 417719 h 1230251"/>
                    <a:gd name="connsiteX1207" fmla="*/ 63486 w 1651895"/>
                    <a:gd name="connsiteY1207" fmla="*/ 420490 h 1230251"/>
                    <a:gd name="connsiteX1208" fmla="*/ 64595 w 1651895"/>
                    <a:gd name="connsiteY1208" fmla="*/ 423816 h 1230251"/>
                    <a:gd name="connsiteX1209" fmla="*/ 73190 w 1651895"/>
                    <a:gd name="connsiteY1209" fmla="*/ 423816 h 1230251"/>
                    <a:gd name="connsiteX1210" fmla="*/ 77071 w 1651895"/>
                    <a:gd name="connsiteY1210" fmla="*/ 421045 h 1230251"/>
                    <a:gd name="connsiteX1211" fmla="*/ 81229 w 1651895"/>
                    <a:gd name="connsiteY1211" fmla="*/ 415502 h 1230251"/>
                    <a:gd name="connsiteX1212" fmla="*/ 84279 w 1651895"/>
                    <a:gd name="connsiteY1212" fmla="*/ 415225 h 1230251"/>
                    <a:gd name="connsiteX1213" fmla="*/ 87051 w 1651895"/>
                    <a:gd name="connsiteY1213" fmla="*/ 415779 h 1230251"/>
                    <a:gd name="connsiteX1214" fmla="*/ 81784 w 1651895"/>
                    <a:gd name="connsiteY1214" fmla="*/ 426033 h 12302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  <a:cxn ang="0">
                      <a:pos x="connsiteX384" y="connsiteY384"/>
                    </a:cxn>
                    <a:cxn ang="0">
                      <a:pos x="connsiteX385" y="connsiteY385"/>
                    </a:cxn>
                    <a:cxn ang="0">
                      <a:pos x="connsiteX386" y="connsiteY386"/>
                    </a:cxn>
                    <a:cxn ang="0">
                      <a:pos x="connsiteX387" y="connsiteY387"/>
                    </a:cxn>
                    <a:cxn ang="0">
                      <a:pos x="connsiteX388" y="connsiteY388"/>
                    </a:cxn>
                    <a:cxn ang="0">
                      <a:pos x="connsiteX389" y="connsiteY389"/>
                    </a:cxn>
                    <a:cxn ang="0">
                      <a:pos x="connsiteX390" y="connsiteY390"/>
                    </a:cxn>
                    <a:cxn ang="0">
                      <a:pos x="connsiteX391" y="connsiteY391"/>
                    </a:cxn>
                    <a:cxn ang="0">
                      <a:pos x="connsiteX392" y="connsiteY392"/>
                    </a:cxn>
                    <a:cxn ang="0">
                      <a:pos x="connsiteX393" y="connsiteY393"/>
                    </a:cxn>
                    <a:cxn ang="0">
                      <a:pos x="connsiteX394" y="connsiteY394"/>
                    </a:cxn>
                    <a:cxn ang="0">
                      <a:pos x="connsiteX395" y="connsiteY395"/>
                    </a:cxn>
                    <a:cxn ang="0">
                      <a:pos x="connsiteX396" y="connsiteY396"/>
                    </a:cxn>
                    <a:cxn ang="0">
                      <a:pos x="connsiteX397" y="connsiteY397"/>
                    </a:cxn>
                    <a:cxn ang="0">
                      <a:pos x="connsiteX398" y="connsiteY398"/>
                    </a:cxn>
                    <a:cxn ang="0">
                      <a:pos x="connsiteX399" y="connsiteY399"/>
                    </a:cxn>
                    <a:cxn ang="0">
                      <a:pos x="connsiteX400" y="connsiteY400"/>
                    </a:cxn>
                    <a:cxn ang="0">
                      <a:pos x="connsiteX401" y="connsiteY401"/>
                    </a:cxn>
                    <a:cxn ang="0">
                      <a:pos x="connsiteX402" y="connsiteY402"/>
                    </a:cxn>
                    <a:cxn ang="0">
                      <a:pos x="connsiteX403" y="connsiteY403"/>
                    </a:cxn>
                    <a:cxn ang="0">
                      <a:pos x="connsiteX404" y="connsiteY404"/>
                    </a:cxn>
                    <a:cxn ang="0">
                      <a:pos x="connsiteX405" y="connsiteY405"/>
                    </a:cxn>
                    <a:cxn ang="0">
                      <a:pos x="connsiteX406" y="connsiteY406"/>
                    </a:cxn>
                    <a:cxn ang="0">
                      <a:pos x="connsiteX407" y="connsiteY407"/>
                    </a:cxn>
                    <a:cxn ang="0">
                      <a:pos x="connsiteX408" y="connsiteY408"/>
                    </a:cxn>
                    <a:cxn ang="0">
                      <a:pos x="connsiteX409" y="connsiteY409"/>
                    </a:cxn>
                    <a:cxn ang="0">
                      <a:pos x="connsiteX410" y="connsiteY410"/>
                    </a:cxn>
                    <a:cxn ang="0">
                      <a:pos x="connsiteX411" y="connsiteY411"/>
                    </a:cxn>
                    <a:cxn ang="0">
                      <a:pos x="connsiteX412" y="connsiteY412"/>
                    </a:cxn>
                    <a:cxn ang="0">
                      <a:pos x="connsiteX413" y="connsiteY413"/>
                    </a:cxn>
                    <a:cxn ang="0">
                      <a:pos x="connsiteX414" y="connsiteY414"/>
                    </a:cxn>
                    <a:cxn ang="0">
                      <a:pos x="connsiteX415" y="connsiteY415"/>
                    </a:cxn>
                    <a:cxn ang="0">
                      <a:pos x="connsiteX416" y="connsiteY416"/>
                    </a:cxn>
                    <a:cxn ang="0">
                      <a:pos x="connsiteX417" y="connsiteY417"/>
                    </a:cxn>
                    <a:cxn ang="0">
                      <a:pos x="connsiteX418" y="connsiteY418"/>
                    </a:cxn>
                    <a:cxn ang="0">
                      <a:pos x="connsiteX419" y="connsiteY419"/>
                    </a:cxn>
                    <a:cxn ang="0">
                      <a:pos x="connsiteX420" y="connsiteY420"/>
                    </a:cxn>
                    <a:cxn ang="0">
                      <a:pos x="connsiteX421" y="connsiteY421"/>
                    </a:cxn>
                    <a:cxn ang="0">
                      <a:pos x="connsiteX422" y="connsiteY422"/>
                    </a:cxn>
                    <a:cxn ang="0">
                      <a:pos x="connsiteX423" y="connsiteY423"/>
                    </a:cxn>
                    <a:cxn ang="0">
                      <a:pos x="connsiteX424" y="connsiteY424"/>
                    </a:cxn>
                    <a:cxn ang="0">
                      <a:pos x="connsiteX425" y="connsiteY425"/>
                    </a:cxn>
                    <a:cxn ang="0">
                      <a:pos x="connsiteX426" y="connsiteY426"/>
                    </a:cxn>
                    <a:cxn ang="0">
                      <a:pos x="connsiteX427" y="connsiteY427"/>
                    </a:cxn>
                    <a:cxn ang="0">
                      <a:pos x="connsiteX428" y="connsiteY428"/>
                    </a:cxn>
                    <a:cxn ang="0">
                      <a:pos x="connsiteX429" y="connsiteY429"/>
                    </a:cxn>
                    <a:cxn ang="0">
                      <a:pos x="connsiteX430" y="connsiteY430"/>
                    </a:cxn>
                    <a:cxn ang="0">
                      <a:pos x="connsiteX431" y="connsiteY431"/>
                    </a:cxn>
                    <a:cxn ang="0">
                      <a:pos x="connsiteX432" y="connsiteY432"/>
                    </a:cxn>
                    <a:cxn ang="0">
                      <a:pos x="connsiteX433" y="connsiteY433"/>
                    </a:cxn>
                    <a:cxn ang="0">
                      <a:pos x="connsiteX434" y="connsiteY434"/>
                    </a:cxn>
                    <a:cxn ang="0">
                      <a:pos x="connsiteX435" y="connsiteY435"/>
                    </a:cxn>
                    <a:cxn ang="0">
                      <a:pos x="connsiteX436" y="connsiteY436"/>
                    </a:cxn>
                    <a:cxn ang="0">
                      <a:pos x="connsiteX437" y="connsiteY437"/>
                    </a:cxn>
                    <a:cxn ang="0">
                      <a:pos x="connsiteX438" y="connsiteY438"/>
                    </a:cxn>
                    <a:cxn ang="0">
                      <a:pos x="connsiteX439" y="connsiteY439"/>
                    </a:cxn>
                    <a:cxn ang="0">
                      <a:pos x="connsiteX440" y="connsiteY440"/>
                    </a:cxn>
                    <a:cxn ang="0">
                      <a:pos x="connsiteX441" y="connsiteY441"/>
                    </a:cxn>
                    <a:cxn ang="0">
                      <a:pos x="connsiteX442" y="connsiteY442"/>
                    </a:cxn>
                    <a:cxn ang="0">
                      <a:pos x="connsiteX443" y="connsiteY443"/>
                    </a:cxn>
                    <a:cxn ang="0">
                      <a:pos x="connsiteX444" y="connsiteY444"/>
                    </a:cxn>
                    <a:cxn ang="0">
                      <a:pos x="connsiteX445" y="connsiteY445"/>
                    </a:cxn>
                    <a:cxn ang="0">
                      <a:pos x="connsiteX446" y="connsiteY446"/>
                    </a:cxn>
                    <a:cxn ang="0">
                      <a:pos x="connsiteX447" y="connsiteY447"/>
                    </a:cxn>
                    <a:cxn ang="0">
                      <a:pos x="connsiteX448" y="connsiteY448"/>
                    </a:cxn>
                    <a:cxn ang="0">
                      <a:pos x="connsiteX449" y="connsiteY449"/>
                    </a:cxn>
                    <a:cxn ang="0">
                      <a:pos x="connsiteX450" y="connsiteY450"/>
                    </a:cxn>
                    <a:cxn ang="0">
                      <a:pos x="connsiteX451" y="connsiteY451"/>
                    </a:cxn>
                    <a:cxn ang="0">
                      <a:pos x="connsiteX452" y="connsiteY452"/>
                    </a:cxn>
                    <a:cxn ang="0">
                      <a:pos x="connsiteX453" y="connsiteY453"/>
                    </a:cxn>
                    <a:cxn ang="0">
                      <a:pos x="connsiteX454" y="connsiteY454"/>
                    </a:cxn>
                    <a:cxn ang="0">
                      <a:pos x="connsiteX455" y="connsiteY455"/>
                    </a:cxn>
                    <a:cxn ang="0">
                      <a:pos x="connsiteX456" y="connsiteY456"/>
                    </a:cxn>
                    <a:cxn ang="0">
                      <a:pos x="connsiteX457" y="connsiteY457"/>
                    </a:cxn>
                    <a:cxn ang="0">
                      <a:pos x="connsiteX458" y="connsiteY458"/>
                    </a:cxn>
                    <a:cxn ang="0">
                      <a:pos x="connsiteX459" y="connsiteY459"/>
                    </a:cxn>
                    <a:cxn ang="0">
                      <a:pos x="connsiteX460" y="connsiteY460"/>
                    </a:cxn>
                    <a:cxn ang="0">
                      <a:pos x="connsiteX461" y="connsiteY461"/>
                    </a:cxn>
                    <a:cxn ang="0">
                      <a:pos x="connsiteX462" y="connsiteY462"/>
                    </a:cxn>
                    <a:cxn ang="0">
                      <a:pos x="connsiteX463" y="connsiteY463"/>
                    </a:cxn>
                    <a:cxn ang="0">
                      <a:pos x="connsiteX464" y="connsiteY464"/>
                    </a:cxn>
                    <a:cxn ang="0">
                      <a:pos x="connsiteX465" y="connsiteY465"/>
                    </a:cxn>
                    <a:cxn ang="0">
                      <a:pos x="connsiteX466" y="connsiteY466"/>
                    </a:cxn>
                    <a:cxn ang="0">
                      <a:pos x="connsiteX467" y="connsiteY467"/>
                    </a:cxn>
                    <a:cxn ang="0">
                      <a:pos x="connsiteX468" y="connsiteY468"/>
                    </a:cxn>
                    <a:cxn ang="0">
                      <a:pos x="connsiteX469" y="connsiteY469"/>
                    </a:cxn>
                    <a:cxn ang="0">
                      <a:pos x="connsiteX470" y="connsiteY470"/>
                    </a:cxn>
                    <a:cxn ang="0">
                      <a:pos x="connsiteX471" y="connsiteY471"/>
                    </a:cxn>
                    <a:cxn ang="0">
                      <a:pos x="connsiteX472" y="connsiteY472"/>
                    </a:cxn>
                    <a:cxn ang="0">
                      <a:pos x="connsiteX473" y="connsiteY473"/>
                    </a:cxn>
                    <a:cxn ang="0">
                      <a:pos x="connsiteX474" y="connsiteY474"/>
                    </a:cxn>
                    <a:cxn ang="0">
                      <a:pos x="connsiteX475" y="connsiteY475"/>
                    </a:cxn>
                    <a:cxn ang="0">
                      <a:pos x="connsiteX476" y="connsiteY476"/>
                    </a:cxn>
                    <a:cxn ang="0">
                      <a:pos x="connsiteX477" y="connsiteY477"/>
                    </a:cxn>
                    <a:cxn ang="0">
                      <a:pos x="connsiteX478" y="connsiteY478"/>
                    </a:cxn>
                    <a:cxn ang="0">
                      <a:pos x="connsiteX479" y="connsiteY479"/>
                    </a:cxn>
                    <a:cxn ang="0">
                      <a:pos x="connsiteX480" y="connsiteY480"/>
                    </a:cxn>
                    <a:cxn ang="0">
                      <a:pos x="connsiteX481" y="connsiteY481"/>
                    </a:cxn>
                    <a:cxn ang="0">
                      <a:pos x="connsiteX482" y="connsiteY482"/>
                    </a:cxn>
                    <a:cxn ang="0">
                      <a:pos x="connsiteX483" y="connsiteY483"/>
                    </a:cxn>
                    <a:cxn ang="0">
                      <a:pos x="connsiteX484" y="connsiteY484"/>
                    </a:cxn>
                    <a:cxn ang="0">
                      <a:pos x="connsiteX485" y="connsiteY485"/>
                    </a:cxn>
                    <a:cxn ang="0">
                      <a:pos x="connsiteX486" y="connsiteY486"/>
                    </a:cxn>
                    <a:cxn ang="0">
                      <a:pos x="connsiteX487" y="connsiteY487"/>
                    </a:cxn>
                    <a:cxn ang="0">
                      <a:pos x="connsiteX488" y="connsiteY488"/>
                    </a:cxn>
                    <a:cxn ang="0">
                      <a:pos x="connsiteX489" y="connsiteY489"/>
                    </a:cxn>
                    <a:cxn ang="0">
                      <a:pos x="connsiteX490" y="connsiteY490"/>
                    </a:cxn>
                    <a:cxn ang="0">
                      <a:pos x="connsiteX491" y="connsiteY491"/>
                    </a:cxn>
                    <a:cxn ang="0">
                      <a:pos x="connsiteX492" y="connsiteY492"/>
                    </a:cxn>
                    <a:cxn ang="0">
                      <a:pos x="connsiteX493" y="connsiteY493"/>
                    </a:cxn>
                    <a:cxn ang="0">
                      <a:pos x="connsiteX494" y="connsiteY494"/>
                    </a:cxn>
                    <a:cxn ang="0">
                      <a:pos x="connsiteX495" y="connsiteY495"/>
                    </a:cxn>
                    <a:cxn ang="0">
                      <a:pos x="connsiteX496" y="connsiteY496"/>
                    </a:cxn>
                    <a:cxn ang="0">
                      <a:pos x="connsiteX497" y="connsiteY497"/>
                    </a:cxn>
                    <a:cxn ang="0">
                      <a:pos x="connsiteX498" y="connsiteY498"/>
                    </a:cxn>
                    <a:cxn ang="0">
                      <a:pos x="connsiteX499" y="connsiteY499"/>
                    </a:cxn>
                    <a:cxn ang="0">
                      <a:pos x="connsiteX500" y="connsiteY500"/>
                    </a:cxn>
                    <a:cxn ang="0">
                      <a:pos x="connsiteX501" y="connsiteY501"/>
                    </a:cxn>
                    <a:cxn ang="0">
                      <a:pos x="connsiteX502" y="connsiteY502"/>
                    </a:cxn>
                    <a:cxn ang="0">
                      <a:pos x="connsiteX503" y="connsiteY503"/>
                    </a:cxn>
                    <a:cxn ang="0">
                      <a:pos x="connsiteX504" y="connsiteY504"/>
                    </a:cxn>
                    <a:cxn ang="0">
                      <a:pos x="connsiteX505" y="connsiteY505"/>
                    </a:cxn>
                    <a:cxn ang="0">
                      <a:pos x="connsiteX506" y="connsiteY506"/>
                    </a:cxn>
                    <a:cxn ang="0">
                      <a:pos x="connsiteX507" y="connsiteY507"/>
                    </a:cxn>
                    <a:cxn ang="0">
                      <a:pos x="connsiteX508" y="connsiteY508"/>
                    </a:cxn>
                    <a:cxn ang="0">
                      <a:pos x="connsiteX509" y="connsiteY509"/>
                    </a:cxn>
                    <a:cxn ang="0">
                      <a:pos x="connsiteX510" y="connsiteY510"/>
                    </a:cxn>
                    <a:cxn ang="0">
                      <a:pos x="connsiteX511" y="connsiteY511"/>
                    </a:cxn>
                    <a:cxn ang="0">
                      <a:pos x="connsiteX512" y="connsiteY512"/>
                    </a:cxn>
                    <a:cxn ang="0">
                      <a:pos x="connsiteX513" y="connsiteY513"/>
                    </a:cxn>
                    <a:cxn ang="0">
                      <a:pos x="connsiteX514" y="connsiteY514"/>
                    </a:cxn>
                    <a:cxn ang="0">
                      <a:pos x="connsiteX515" y="connsiteY515"/>
                    </a:cxn>
                    <a:cxn ang="0">
                      <a:pos x="connsiteX516" y="connsiteY516"/>
                    </a:cxn>
                    <a:cxn ang="0">
                      <a:pos x="connsiteX517" y="connsiteY517"/>
                    </a:cxn>
                    <a:cxn ang="0">
                      <a:pos x="connsiteX518" y="connsiteY518"/>
                    </a:cxn>
                    <a:cxn ang="0">
                      <a:pos x="connsiteX519" y="connsiteY519"/>
                    </a:cxn>
                    <a:cxn ang="0">
                      <a:pos x="connsiteX520" y="connsiteY520"/>
                    </a:cxn>
                    <a:cxn ang="0">
                      <a:pos x="connsiteX521" y="connsiteY521"/>
                    </a:cxn>
                    <a:cxn ang="0">
                      <a:pos x="connsiteX522" y="connsiteY522"/>
                    </a:cxn>
                    <a:cxn ang="0">
                      <a:pos x="connsiteX523" y="connsiteY523"/>
                    </a:cxn>
                    <a:cxn ang="0">
                      <a:pos x="connsiteX524" y="connsiteY524"/>
                    </a:cxn>
                    <a:cxn ang="0">
                      <a:pos x="connsiteX525" y="connsiteY525"/>
                    </a:cxn>
                    <a:cxn ang="0">
                      <a:pos x="connsiteX526" y="connsiteY526"/>
                    </a:cxn>
                    <a:cxn ang="0">
                      <a:pos x="connsiteX527" y="connsiteY527"/>
                    </a:cxn>
                    <a:cxn ang="0">
                      <a:pos x="connsiteX528" y="connsiteY528"/>
                    </a:cxn>
                    <a:cxn ang="0">
                      <a:pos x="connsiteX529" y="connsiteY529"/>
                    </a:cxn>
                    <a:cxn ang="0">
                      <a:pos x="connsiteX530" y="connsiteY530"/>
                    </a:cxn>
                    <a:cxn ang="0">
                      <a:pos x="connsiteX531" y="connsiteY531"/>
                    </a:cxn>
                    <a:cxn ang="0">
                      <a:pos x="connsiteX532" y="connsiteY532"/>
                    </a:cxn>
                    <a:cxn ang="0">
                      <a:pos x="connsiteX533" y="connsiteY533"/>
                    </a:cxn>
                    <a:cxn ang="0">
                      <a:pos x="connsiteX534" y="connsiteY534"/>
                    </a:cxn>
                    <a:cxn ang="0">
                      <a:pos x="connsiteX535" y="connsiteY535"/>
                    </a:cxn>
                    <a:cxn ang="0">
                      <a:pos x="connsiteX536" y="connsiteY536"/>
                    </a:cxn>
                    <a:cxn ang="0">
                      <a:pos x="connsiteX537" y="connsiteY537"/>
                    </a:cxn>
                    <a:cxn ang="0">
                      <a:pos x="connsiteX538" y="connsiteY538"/>
                    </a:cxn>
                    <a:cxn ang="0">
                      <a:pos x="connsiteX539" y="connsiteY539"/>
                    </a:cxn>
                    <a:cxn ang="0">
                      <a:pos x="connsiteX540" y="connsiteY540"/>
                    </a:cxn>
                    <a:cxn ang="0">
                      <a:pos x="connsiteX541" y="connsiteY541"/>
                    </a:cxn>
                    <a:cxn ang="0">
                      <a:pos x="connsiteX542" y="connsiteY542"/>
                    </a:cxn>
                    <a:cxn ang="0">
                      <a:pos x="connsiteX543" y="connsiteY543"/>
                    </a:cxn>
                    <a:cxn ang="0">
                      <a:pos x="connsiteX544" y="connsiteY544"/>
                    </a:cxn>
                    <a:cxn ang="0">
                      <a:pos x="connsiteX545" y="connsiteY545"/>
                    </a:cxn>
                    <a:cxn ang="0">
                      <a:pos x="connsiteX546" y="connsiteY546"/>
                    </a:cxn>
                    <a:cxn ang="0">
                      <a:pos x="connsiteX547" y="connsiteY547"/>
                    </a:cxn>
                    <a:cxn ang="0">
                      <a:pos x="connsiteX548" y="connsiteY548"/>
                    </a:cxn>
                    <a:cxn ang="0">
                      <a:pos x="connsiteX549" y="connsiteY549"/>
                    </a:cxn>
                    <a:cxn ang="0">
                      <a:pos x="connsiteX550" y="connsiteY550"/>
                    </a:cxn>
                    <a:cxn ang="0">
                      <a:pos x="connsiteX551" y="connsiteY551"/>
                    </a:cxn>
                    <a:cxn ang="0">
                      <a:pos x="connsiteX552" y="connsiteY552"/>
                    </a:cxn>
                    <a:cxn ang="0">
                      <a:pos x="connsiteX553" y="connsiteY553"/>
                    </a:cxn>
                    <a:cxn ang="0">
                      <a:pos x="connsiteX554" y="connsiteY554"/>
                    </a:cxn>
                    <a:cxn ang="0">
                      <a:pos x="connsiteX555" y="connsiteY555"/>
                    </a:cxn>
                    <a:cxn ang="0">
                      <a:pos x="connsiteX556" y="connsiteY556"/>
                    </a:cxn>
                    <a:cxn ang="0">
                      <a:pos x="connsiteX557" y="connsiteY557"/>
                    </a:cxn>
                    <a:cxn ang="0">
                      <a:pos x="connsiteX558" y="connsiteY558"/>
                    </a:cxn>
                    <a:cxn ang="0">
                      <a:pos x="connsiteX559" y="connsiteY559"/>
                    </a:cxn>
                    <a:cxn ang="0">
                      <a:pos x="connsiteX560" y="connsiteY560"/>
                    </a:cxn>
                    <a:cxn ang="0">
                      <a:pos x="connsiteX561" y="connsiteY561"/>
                    </a:cxn>
                    <a:cxn ang="0">
                      <a:pos x="connsiteX562" y="connsiteY562"/>
                    </a:cxn>
                    <a:cxn ang="0">
                      <a:pos x="connsiteX563" y="connsiteY563"/>
                    </a:cxn>
                    <a:cxn ang="0">
                      <a:pos x="connsiteX564" y="connsiteY564"/>
                    </a:cxn>
                    <a:cxn ang="0">
                      <a:pos x="connsiteX565" y="connsiteY565"/>
                    </a:cxn>
                    <a:cxn ang="0">
                      <a:pos x="connsiteX566" y="connsiteY566"/>
                    </a:cxn>
                    <a:cxn ang="0">
                      <a:pos x="connsiteX567" y="connsiteY567"/>
                    </a:cxn>
                    <a:cxn ang="0">
                      <a:pos x="connsiteX568" y="connsiteY568"/>
                    </a:cxn>
                    <a:cxn ang="0">
                      <a:pos x="connsiteX569" y="connsiteY569"/>
                    </a:cxn>
                    <a:cxn ang="0">
                      <a:pos x="connsiteX570" y="connsiteY570"/>
                    </a:cxn>
                    <a:cxn ang="0">
                      <a:pos x="connsiteX571" y="connsiteY571"/>
                    </a:cxn>
                    <a:cxn ang="0">
                      <a:pos x="connsiteX572" y="connsiteY572"/>
                    </a:cxn>
                    <a:cxn ang="0">
                      <a:pos x="connsiteX573" y="connsiteY573"/>
                    </a:cxn>
                    <a:cxn ang="0">
                      <a:pos x="connsiteX574" y="connsiteY574"/>
                    </a:cxn>
                    <a:cxn ang="0">
                      <a:pos x="connsiteX575" y="connsiteY575"/>
                    </a:cxn>
                    <a:cxn ang="0">
                      <a:pos x="connsiteX576" y="connsiteY576"/>
                    </a:cxn>
                    <a:cxn ang="0">
                      <a:pos x="connsiteX577" y="connsiteY577"/>
                    </a:cxn>
                    <a:cxn ang="0">
                      <a:pos x="connsiteX578" y="connsiteY578"/>
                    </a:cxn>
                    <a:cxn ang="0">
                      <a:pos x="connsiteX579" y="connsiteY579"/>
                    </a:cxn>
                    <a:cxn ang="0">
                      <a:pos x="connsiteX580" y="connsiteY580"/>
                    </a:cxn>
                    <a:cxn ang="0">
                      <a:pos x="connsiteX581" y="connsiteY581"/>
                    </a:cxn>
                    <a:cxn ang="0">
                      <a:pos x="connsiteX582" y="connsiteY582"/>
                    </a:cxn>
                    <a:cxn ang="0">
                      <a:pos x="connsiteX583" y="connsiteY583"/>
                    </a:cxn>
                    <a:cxn ang="0">
                      <a:pos x="connsiteX584" y="connsiteY584"/>
                    </a:cxn>
                    <a:cxn ang="0">
                      <a:pos x="connsiteX585" y="connsiteY585"/>
                    </a:cxn>
                    <a:cxn ang="0">
                      <a:pos x="connsiteX586" y="connsiteY586"/>
                    </a:cxn>
                    <a:cxn ang="0">
                      <a:pos x="connsiteX587" y="connsiteY587"/>
                    </a:cxn>
                    <a:cxn ang="0">
                      <a:pos x="connsiteX588" y="connsiteY588"/>
                    </a:cxn>
                    <a:cxn ang="0">
                      <a:pos x="connsiteX589" y="connsiteY589"/>
                    </a:cxn>
                    <a:cxn ang="0">
                      <a:pos x="connsiteX590" y="connsiteY590"/>
                    </a:cxn>
                    <a:cxn ang="0">
                      <a:pos x="connsiteX591" y="connsiteY591"/>
                    </a:cxn>
                    <a:cxn ang="0">
                      <a:pos x="connsiteX592" y="connsiteY592"/>
                    </a:cxn>
                    <a:cxn ang="0">
                      <a:pos x="connsiteX593" y="connsiteY593"/>
                    </a:cxn>
                    <a:cxn ang="0">
                      <a:pos x="connsiteX594" y="connsiteY594"/>
                    </a:cxn>
                    <a:cxn ang="0">
                      <a:pos x="connsiteX595" y="connsiteY595"/>
                    </a:cxn>
                    <a:cxn ang="0">
                      <a:pos x="connsiteX596" y="connsiteY596"/>
                    </a:cxn>
                    <a:cxn ang="0">
                      <a:pos x="connsiteX597" y="connsiteY597"/>
                    </a:cxn>
                    <a:cxn ang="0">
                      <a:pos x="connsiteX598" y="connsiteY598"/>
                    </a:cxn>
                    <a:cxn ang="0">
                      <a:pos x="connsiteX599" y="connsiteY599"/>
                    </a:cxn>
                    <a:cxn ang="0">
                      <a:pos x="connsiteX600" y="connsiteY600"/>
                    </a:cxn>
                    <a:cxn ang="0">
                      <a:pos x="connsiteX601" y="connsiteY601"/>
                    </a:cxn>
                    <a:cxn ang="0">
                      <a:pos x="connsiteX602" y="connsiteY602"/>
                    </a:cxn>
                    <a:cxn ang="0">
                      <a:pos x="connsiteX603" y="connsiteY603"/>
                    </a:cxn>
                    <a:cxn ang="0">
                      <a:pos x="connsiteX604" y="connsiteY604"/>
                    </a:cxn>
                    <a:cxn ang="0">
                      <a:pos x="connsiteX605" y="connsiteY605"/>
                    </a:cxn>
                    <a:cxn ang="0">
                      <a:pos x="connsiteX606" y="connsiteY606"/>
                    </a:cxn>
                    <a:cxn ang="0">
                      <a:pos x="connsiteX607" y="connsiteY607"/>
                    </a:cxn>
                    <a:cxn ang="0">
                      <a:pos x="connsiteX608" y="connsiteY608"/>
                    </a:cxn>
                    <a:cxn ang="0">
                      <a:pos x="connsiteX609" y="connsiteY609"/>
                    </a:cxn>
                    <a:cxn ang="0">
                      <a:pos x="connsiteX610" y="connsiteY610"/>
                    </a:cxn>
                    <a:cxn ang="0">
                      <a:pos x="connsiteX611" y="connsiteY611"/>
                    </a:cxn>
                    <a:cxn ang="0">
                      <a:pos x="connsiteX612" y="connsiteY612"/>
                    </a:cxn>
                    <a:cxn ang="0">
                      <a:pos x="connsiteX613" y="connsiteY613"/>
                    </a:cxn>
                    <a:cxn ang="0">
                      <a:pos x="connsiteX614" y="connsiteY614"/>
                    </a:cxn>
                    <a:cxn ang="0">
                      <a:pos x="connsiteX615" y="connsiteY615"/>
                    </a:cxn>
                    <a:cxn ang="0">
                      <a:pos x="connsiteX616" y="connsiteY616"/>
                    </a:cxn>
                    <a:cxn ang="0">
                      <a:pos x="connsiteX617" y="connsiteY617"/>
                    </a:cxn>
                    <a:cxn ang="0">
                      <a:pos x="connsiteX618" y="connsiteY618"/>
                    </a:cxn>
                    <a:cxn ang="0">
                      <a:pos x="connsiteX619" y="connsiteY619"/>
                    </a:cxn>
                    <a:cxn ang="0">
                      <a:pos x="connsiteX620" y="connsiteY620"/>
                    </a:cxn>
                    <a:cxn ang="0">
                      <a:pos x="connsiteX621" y="connsiteY621"/>
                    </a:cxn>
                    <a:cxn ang="0">
                      <a:pos x="connsiteX622" y="connsiteY622"/>
                    </a:cxn>
                    <a:cxn ang="0">
                      <a:pos x="connsiteX623" y="connsiteY623"/>
                    </a:cxn>
                    <a:cxn ang="0">
                      <a:pos x="connsiteX624" y="connsiteY624"/>
                    </a:cxn>
                    <a:cxn ang="0">
                      <a:pos x="connsiteX625" y="connsiteY625"/>
                    </a:cxn>
                    <a:cxn ang="0">
                      <a:pos x="connsiteX626" y="connsiteY626"/>
                    </a:cxn>
                    <a:cxn ang="0">
                      <a:pos x="connsiteX627" y="connsiteY627"/>
                    </a:cxn>
                    <a:cxn ang="0">
                      <a:pos x="connsiteX628" y="connsiteY628"/>
                    </a:cxn>
                    <a:cxn ang="0">
                      <a:pos x="connsiteX629" y="connsiteY629"/>
                    </a:cxn>
                    <a:cxn ang="0">
                      <a:pos x="connsiteX630" y="connsiteY630"/>
                    </a:cxn>
                    <a:cxn ang="0">
                      <a:pos x="connsiteX631" y="connsiteY631"/>
                    </a:cxn>
                    <a:cxn ang="0">
                      <a:pos x="connsiteX632" y="connsiteY632"/>
                    </a:cxn>
                    <a:cxn ang="0">
                      <a:pos x="connsiteX633" y="connsiteY633"/>
                    </a:cxn>
                    <a:cxn ang="0">
                      <a:pos x="connsiteX634" y="connsiteY634"/>
                    </a:cxn>
                    <a:cxn ang="0">
                      <a:pos x="connsiteX635" y="connsiteY635"/>
                    </a:cxn>
                    <a:cxn ang="0">
                      <a:pos x="connsiteX636" y="connsiteY636"/>
                    </a:cxn>
                    <a:cxn ang="0">
                      <a:pos x="connsiteX637" y="connsiteY637"/>
                    </a:cxn>
                    <a:cxn ang="0">
                      <a:pos x="connsiteX638" y="connsiteY638"/>
                    </a:cxn>
                    <a:cxn ang="0">
                      <a:pos x="connsiteX639" y="connsiteY639"/>
                    </a:cxn>
                    <a:cxn ang="0">
                      <a:pos x="connsiteX640" y="connsiteY640"/>
                    </a:cxn>
                    <a:cxn ang="0">
                      <a:pos x="connsiteX641" y="connsiteY641"/>
                    </a:cxn>
                    <a:cxn ang="0">
                      <a:pos x="connsiteX642" y="connsiteY642"/>
                    </a:cxn>
                    <a:cxn ang="0">
                      <a:pos x="connsiteX643" y="connsiteY643"/>
                    </a:cxn>
                    <a:cxn ang="0">
                      <a:pos x="connsiteX644" y="connsiteY644"/>
                    </a:cxn>
                    <a:cxn ang="0">
                      <a:pos x="connsiteX645" y="connsiteY645"/>
                    </a:cxn>
                    <a:cxn ang="0">
                      <a:pos x="connsiteX646" y="connsiteY646"/>
                    </a:cxn>
                    <a:cxn ang="0">
                      <a:pos x="connsiteX647" y="connsiteY647"/>
                    </a:cxn>
                    <a:cxn ang="0">
                      <a:pos x="connsiteX648" y="connsiteY648"/>
                    </a:cxn>
                    <a:cxn ang="0">
                      <a:pos x="connsiteX649" y="connsiteY649"/>
                    </a:cxn>
                    <a:cxn ang="0">
                      <a:pos x="connsiteX650" y="connsiteY650"/>
                    </a:cxn>
                    <a:cxn ang="0">
                      <a:pos x="connsiteX651" y="connsiteY651"/>
                    </a:cxn>
                    <a:cxn ang="0">
                      <a:pos x="connsiteX652" y="connsiteY652"/>
                    </a:cxn>
                    <a:cxn ang="0">
                      <a:pos x="connsiteX653" y="connsiteY653"/>
                    </a:cxn>
                    <a:cxn ang="0">
                      <a:pos x="connsiteX654" y="connsiteY654"/>
                    </a:cxn>
                    <a:cxn ang="0">
                      <a:pos x="connsiteX655" y="connsiteY655"/>
                    </a:cxn>
                    <a:cxn ang="0">
                      <a:pos x="connsiteX656" y="connsiteY656"/>
                    </a:cxn>
                    <a:cxn ang="0">
                      <a:pos x="connsiteX657" y="connsiteY657"/>
                    </a:cxn>
                    <a:cxn ang="0">
                      <a:pos x="connsiteX658" y="connsiteY658"/>
                    </a:cxn>
                    <a:cxn ang="0">
                      <a:pos x="connsiteX659" y="connsiteY659"/>
                    </a:cxn>
                    <a:cxn ang="0">
                      <a:pos x="connsiteX660" y="connsiteY660"/>
                    </a:cxn>
                    <a:cxn ang="0">
                      <a:pos x="connsiteX661" y="connsiteY661"/>
                    </a:cxn>
                    <a:cxn ang="0">
                      <a:pos x="connsiteX662" y="connsiteY662"/>
                    </a:cxn>
                    <a:cxn ang="0">
                      <a:pos x="connsiteX663" y="connsiteY663"/>
                    </a:cxn>
                    <a:cxn ang="0">
                      <a:pos x="connsiteX664" y="connsiteY664"/>
                    </a:cxn>
                    <a:cxn ang="0">
                      <a:pos x="connsiteX665" y="connsiteY665"/>
                    </a:cxn>
                    <a:cxn ang="0">
                      <a:pos x="connsiteX666" y="connsiteY666"/>
                    </a:cxn>
                    <a:cxn ang="0">
                      <a:pos x="connsiteX667" y="connsiteY667"/>
                    </a:cxn>
                    <a:cxn ang="0">
                      <a:pos x="connsiteX668" y="connsiteY668"/>
                    </a:cxn>
                    <a:cxn ang="0">
                      <a:pos x="connsiteX669" y="connsiteY669"/>
                    </a:cxn>
                    <a:cxn ang="0">
                      <a:pos x="connsiteX670" y="connsiteY670"/>
                    </a:cxn>
                    <a:cxn ang="0">
                      <a:pos x="connsiteX671" y="connsiteY671"/>
                    </a:cxn>
                    <a:cxn ang="0">
                      <a:pos x="connsiteX672" y="connsiteY672"/>
                    </a:cxn>
                    <a:cxn ang="0">
                      <a:pos x="connsiteX673" y="connsiteY673"/>
                    </a:cxn>
                    <a:cxn ang="0">
                      <a:pos x="connsiteX674" y="connsiteY674"/>
                    </a:cxn>
                    <a:cxn ang="0">
                      <a:pos x="connsiteX675" y="connsiteY675"/>
                    </a:cxn>
                    <a:cxn ang="0">
                      <a:pos x="connsiteX676" y="connsiteY676"/>
                    </a:cxn>
                    <a:cxn ang="0">
                      <a:pos x="connsiteX677" y="connsiteY677"/>
                    </a:cxn>
                    <a:cxn ang="0">
                      <a:pos x="connsiteX678" y="connsiteY678"/>
                    </a:cxn>
                    <a:cxn ang="0">
                      <a:pos x="connsiteX679" y="connsiteY679"/>
                    </a:cxn>
                    <a:cxn ang="0">
                      <a:pos x="connsiteX680" y="connsiteY680"/>
                    </a:cxn>
                    <a:cxn ang="0">
                      <a:pos x="connsiteX681" y="connsiteY681"/>
                    </a:cxn>
                    <a:cxn ang="0">
                      <a:pos x="connsiteX682" y="connsiteY682"/>
                    </a:cxn>
                    <a:cxn ang="0">
                      <a:pos x="connsiteX683" y="connsiteY683"/>
                    </a:cxn>
                    <a:cxn ang="0">
                      <a:pos x="connsiteX684" y="connsiteY684"/>
                    </a:cxn>
                    <a:cxn ang="0">
                      <a:pos x="connsiteX685" y="connsiteY685"/>
                    </a:cxn>
                    <a:cxn ang="0">
                      <a:pos x="connsiteX686" y="connsiteY686"/>
                    </a:cxn>
                    <a:cxn ang="0">
                      <a:pos x="connsiteX687" y="connsiteY687"/>
                    </a:cxn>
                    <a:cxn ang="0">
                      <a:pos x="connsiteX688" y="connsiteY688"/>
                    </a:cxn>
                    <a:cxn ang="0">
                      <a:pos x="connsiteX689" y="connsiteY689"/>
                    </a:cxn>
                    <a:cxn ang="0">
                      <a:pos x="connsiteX690" y="connsiteY690"/>
                    </a:cxn>
                    <a:cxn ang="0">
                      <a:pos x="connsiteX691" y="connsiteY691"/>
                    </a:cxn>
                    <a:cxn ang="0">
                      <a:pos x="connsiteX692" y="connsiteY692"/>
                    </a:cxn>
                    <a:cxn ang="0">
                      <a:pos x="connsiteX693" y="connsiteY693"/>
                    </a:cxn>
                    <a:cxn ang="0">
                      <a:pos x="connsiteX694" y="connsiteY694"/>
                    </a:cxn>
                    <a:cxn ang="0">
                      <a:pos x="connsiteX695" y="connsiteY695"/>
                    </a:cxn>
                    <a:cxn ang="0">
                      <a:pos x="connsiteX696" y="connsiteY696"/>
                    </a:cxn>
                    <a:cxn ang="0">
                      <a:pos x="connsiteX697" y="connsiteY697"/>
                    </a:cxn>
                    <a:cxn ang="0">
                      <a:pos x="connsiteX698" y="connsiteY698"/>
                    </a:cxn>
                    <a:cxn ang="0">
                      <a:pos x="connsiteX699" y="connsiteY699"/>
                    </a:cxn>
                    <a:cxn ang="0">
                      <a:pos x="connsiteX700" y="connsiteY700"/>
                    </a:cxn>
                    <a:cxn ang="0">
                      <a:pos x="connsiteX701" y="connsiteY701"/>
                    </a:cxn>
                    <a:cxn ang="0">
                      <a:pos x="connsiteX702" y="connsiteY702"/>
                    </a:cxn>
                    <a:cxn ang="0">
                      <a:pos x="connsiteX703" y="connsiteY703"/>
                    </a:cxn>
                    <a:cxn ang="0">
                      <a:pos x="connsiteX704" y="connsiteY704"/>
                    </a:cxn>
                    <a:cxn ang="0">
                      <a:pos x="connsiteX705" y="connsiteY705"/>
                    </a:cxn>
                    <a:cxn ang="0">
                      <a:pos x="connsiteX706" y="connsiteY706"/>
                    </a:cxn>
                    <a:cxn ang="0">
                      <a:pos x="connsiteX707" y="connsiteY707"/>
                    </a:cxn>
                    <a:cxn ang="0">
                      <a:pos x="connsiteX708" y="connsiteY708"/>
                    </a:cxn>
                    <a:cxn ang="0">
                      <a:pos x="connsiteX709" y="connsiteY709"/>
                    </a:cxn>
                    <a:cxn ang="0">
                      <a:pos x="connsiteX710" y="connsiteY710"/>
                    </a:cxn>
                    <a:cxn ang="0">
                      <a:pos x="connsiteX711" y="connsiteY711"/>
                    </a:cxn>
                    <a:cxn ang="0">
                      <a:pos x="connsiteX712" y="connsiteY712"/>
                    </a:cxn>
                    <a:cxn ang="0">
                      <a:pos x="connsiteX713" y="connsiteY713"/>
                    </a:cxn>
                    <a:cxn ang="0">
                      <a:pos x="connsiteX714" y="connsiteY714"/>
                    </a:cxn>
                    <a:cxn ang="0">
                      <a:pos x="connsiteX715" y="connsiteY715"/>
                    </a:cxn>
                    <a:cxn ang="0">
                      <a:pos x="connsiteX716" y="connsiteY716"/>
                    </a:cxn>
                    <a:cxn ang="0">
                      <a:pos x="connsiteX717" y="connsiteY717"/>
                    </a:cxn>
                    <a:cxn ang="0">
                      <a:pos x="connsiteX718" y="connsiteY718"/>
                    </a:cxn>
                    <a:cxn ang="0">
                      <a:pos x="connsiteX719" y="connsiteY719"/>
                    </a:cxn>
                    <a:cxn ang="0">
                      <a:pos x="connsiteX720" y="connsiteY720"/>
                    </a:cxn>
                    <a:cxn ang="0">
                      <a:pos x="connsiteX721" y="connsiteY721"/>
                    </a:cxn>
                    <a:cxn ang="0">
                      <a:pos x="connsiteX722" y="connsiteY722"/>
                    </a:cxn>
                    <a:cxn ang="0">
                      <a:pos x="connsiteX723" y="connsiteY723"/>
                    </a:cxn>
                    <a:cxn ang="0">
                      <a:pos x="connsiteX724" y="connsiteY724"/>
                    </a:cxn>
                    <a:cxn ang="0">
                      <a:pos x="connsiteX725" y="connsiteY725"/>
                    </a:cxn>
                    <a:cxn ang="0">
                      <a:pos x="connsiteX726" y="connsiteY726"/>
                    </a:cxn>
                    <a:cxn ang="0">
                      <a:pos x="connsiteX727" y="connsiteY727"/>
                    </a:cxn>
                    <a:cxn ang="0">
                      <a:pos x="connsiteX728" y="connsiteY728"/>
                    </a:cxn>
                    <a:cxn ang="0">
                      <a:pos x="connsiteX729" y="connsiteY729"/>
                    </a:cxn>
                    <a:cxn ang="0">
                      <a:pos x="connsiteX730" y="connsiteY730"/>
                    </a:cxn>
                    <a:cxn ang="0">
                      <a:pos x="connsiteX731" y="connsiteY731"/>
                    </a:cxn>
                    <a:cxn ang="0">
                      <a:pos x="connsiteX732" y="connsiteY732"/>
                    </a:cxn>
                    <a:cxn ang="0">
                      <a:pos x="connsiteX733" y="connsiteY733"/>
                    </a:cxn>
                    <a:cxn ang="0">
                      <a:pos x="connsiteX734" y="connsiteY734"/>
                    </a:cxn>
                    <a:cxn ang="0">
                      <a:pos x="connsiteX735" y="connsiteY735"/>
                    </a:cxn>
                    <a:cxn ang="0">
                      <a:pos x="connsiteX736" y="connsiteY736"/>
                    </a:cxn>
                    <a:cxn ang="0">
                      <a:pos x="connsiteX737" y="connsiteY737"/>
                    </a:cxn>
                    <a:cxn ang="0">
                      <a:pos x="connsiteX738" y="connsiteY738"/>
                    </a:cxn>
                    <a:cxn ang="0">
                      <a:pos x="connsiteX739" y="connsiteY739"/>
                    </a:cxn>
                    <a:cxn ang="0">
                      <a:pos x="connsiteX740" y="connsiteY740"/>
                    </a:cxn>
                    <a:cxn ang="0">
                      <a:pos x="connsiteX741" y="connsiteY741"/>
                    </a:cxn>
                    <a:cxn ang="0">
                      <a:pos x="connsiteX742" y="connsiteY742"/>
                    </a:cxn>
                    <a:cxn ang="0">
                      <a:pos x="connsiteX743" y="connsiteY743"/>
                    </a:cxn>
                    <a:cxn ang="0">
                      <a:pos x="connsiteX744" y="connsiteY744"/>
                    </a:cxn>
                    <a:cxn ang="0">
                      <a:pos x="connsiteX745" y="connsiteY745"/>
                    </a:cxn>
                    <a:cxn ang="0">
                      <a:pos x="connsiteX746" y="connsiteY746"/>
                    </a:cxn>
                    <a:cxn ang="0">
                      <a:pos x="connsiteX747" y="connsiteY747"/>
                    </a:cxn>
                    <a:cxn ang="0">
                      <a:pos x="connsiteX748" y="connsiteY748"/>
                    </a:cxn>
                    <a:cxn ang="0">
                      <a:pos x="connsiteX749" y="connsiteY749"/>
                    </a:cxn>
                    <a:cxn ang="0">
                      <a:pos x="connsiteX750" y="connsiteY750"/>
                    </a:cxn>
                    <a:cxn ang="0">
                      <a:pos x="connsiteX751" y="connsiteY751"/>
                    </a:cxn>
                    <a:cxn ang="0">
                      <a:pos x="connsiteX752" y="connsiteY752"/>
                    </a:cxn>
                    <a:cxn ang="0">
                      <a:pos x="connsiteX753" y="connsiteY753"/>
                    </a:cxn>
                    <a:cxn ang="0">
                      <a:pos x="connsiteX754" y="connsiteY754"/>
                    </a:cxn>
                    <a:cxn ang="0">
                      <a:pos x="connsiteX755" y="connsiteY755"/>
                    </a:cxn>
                    <a:cxn ang="0">
                      <a:pos x="connsiteX756" y="connsiteY756"/>
                    </a:cxn>
                    <a:cxn ang="0">
                      <a:pos x="connsiteX757" y="connsiteY757"/>
                    </a:cxn>
                    <a:cxn ang="0">
                      <a:pos x="connsiteX758" y="connsiteY758"/>
                    </a:cxn>
                    <a:cxn ang="0">
                      <a:pos x="connsiteX759" y="connsiteY759"/>
                    </a:cxn>
                    <a:cxn ang="0">
                      <a:pos x="connsiteX760" y="connsiteY760"/>
                    </a:cxn>
                    <a:cxn ang="0">
                      <a:pos x="connsiteX761" y="connsiteY761"/>
                    </a:cxn>
                    <a:cxn ang="0">
                      <a:pos x="connsiteX762" y="connsiteY762"/>
                    </a:cxn>
                    <a:cxn ang="0">
                      <a:pos x="connsiteX763" y="connsiteY763"/>
                    </a:cxn>
                    <a:cxn ang="0">
                      <a:pos x="connsiteX764" y="connsiteY764"/>
                    </a:cxn>
                    <a:cxn ang="0">
                      <a:pos x="connsiteX765" y="connsiteY765"/>
                    </a:cxn>
                    <a:cxn ang="0">
                      <a:pos x="connsiteX766" y="connsiteY766"/>
                    </a:cxn>
                    <a:cxn ang="0">
                      <a:pos x="connsiteX767" y="connsiteY767"/>
                    </a:cxn>
                    <a:cxn ang="0">
                      <a:pos x="connsiteX768" y="connsiteY768"/>
                    </a:cxn>
                    <a:cxn ang="0">
                      <a:pos x="connsiteX769" y="connsiteY769"/>
                    </a:cxn>
                    <a:cxn ang="0">
                      <a:pos x="connsiteX770" y="connsiteY770"/>
                    </a:cxn>
                    <a:cxn ang="0">
                      <a:pos x="connsiteX771" y="connsiteY771"/>
                    </a:cxn>
                    <a:cxn ang="0">
                      <a:pos x="connsiteX772" y="connsiteY772"/>
                    </a:cxn>
                    <a:cxn ang="0">
                      <a:pos x="connsiteX773" y="connsiteY773"/>
                    </a:cxn>
                    <a:cxn ang="0">
                      <a:pos x="connsiteX774" y="connsiteY774"/>
                    </a:cxn>
                    <a:cxn ang="0">
                      <a:pos x="connsiteX775" y="connsiteY775"/>
                    </a:cxn>
                    <a:cxn ang="0">
                      <a:pos x="connsiteX776" y="connsiteY776"/>
                    </a:cxn>
                    <a:cxn ang="0">
                      <a:pos x="connsiteX777" y="connsiteY777"/>
                    </a:cxn>
                    <a:cxn ang="0">
                      <a:pos x="connsiteX778" y="connsiteY778"/>
                    </a:cxn>
                    <a:cxn ang="0">
                      <a:pos x="connsiteX779" y="connsiteY779"/>
                    </a:cxn>
                    <a:cxn ang="0">
                      <a:pos x="connsiteX780" y="connsiteY780"/>
                    </a:cxn>
                    <a:cxn ang="0">
                      <a:pos x="connsiteX781" y="connsiteY781"/>
                    </a:cxn>
                    <a:cxn ang="0">
                      <a:pos x="connsiteX782" y="connsiteY782"/>
                    </a:cxn>
                    <a:cxn ang="0">
                      <a:pos x="connsiteX783" y="connsiteY783"/>
                    </a:cxn>
                    <a:cxn ang="0">
                      <a:pos x="connsiteX784" y="connsiteY784"/>
                    </a:cxn>
                    <a:cxn ang="0">
                      <a:pos x="connsiteX785" y="connsiteY785"/>
                    </a:cxn>
                    <a:cxn ang="0">
                      <a:pos x="connsiteX786" y="connsiteY786"/>
                    </a:cxn>
                    <a:cxn ang="0">
                      <a:pos x="connsiteX787" y="connsiteY787"/>
                    </a:cxn>
                    <a:cxn ang="0">
                      <a:pos x="connsiteX788" y="connsiteY788"/>
                    </a:cxn>
                    <a:cxn ang="0">
                      <a:pos x="connsiteX789" y="connsiteY789"/>
                    </a:cxn>
                    <a:cxn ang="0">
                      <a:pos x="connsiteX790" y="connsiteY790"/>
                    </a:cxn>
                    <a:cxn ang="0">
                      <a:pos x="connsiteX791" y="connsiteY791"/>
                    </a:cxn>
                    <a:cxn ang="0">
                      <a:pos x="connsiteX792" y="connsiteY792"/>
                    </a:cxn>
                    <a:cxn ang="0">
                      <a:pos x="connsiteX793" y="connsiteY793"/>
                    </a:cxn>
                    <a:cxn ang="0">
                      <a:pos x="connsiteX794" y="connsiteY794"/>
                    </a:cxn>
                    <a:cxn ang="0">
                      <a:pos x="connsiteX795" y="connsiteY795"/>
                    </a:cxn>
                    <a:cxn ang="0">
                      <a:pos x="connsiteX796" y="connsiteY796"/>
                    </a:cxn>
                    <a:cxn ang="0">
                      <a:pos x="connsiteX797" y="connsiteY797"/>
                    </a:cxn>
                    <a:cxn ang="0">
                      <a:pos x="connsiteX798" y="connsiteY798"/>
                    </a:cxn>
                    <a:cxn ang="0">
                      <a:pos x="connsiteX799" y="connsiteY799"/>
                    </a:cxn>
                    <a:cxn ang="0">
                      <a:pos x="connsiteX800" y="connsiteY800"/>
                    </a:cxn>
                    <a:cxn ang="0">
                      <a:pos x="connsiteX801" y="connsiteY801"/>
                    </a:cxn>
                    <a:cxn ang="0">
                      <a:pos x="connsiteX802" y="connsiteY802"/>
                    </a:cxn>
                    <a:cxn ang="0">
                      <a:pos x="connsiteX803" y="connsiteY803"/>
                    </a:cxn>
                    <a:cxn ang="0">
                      <a:pos x="connsiteX804" y="connsiteY804"/>
                    </a:cxn>
                    <a:cxn ang="0">
                      <a:pos x="connsiteX805" y="connsiteY805"/>
                    </a:cxn>
                    <a:cxn ang="0">
                      <a:pos x="connsiteX806" y="connsiteY806"/>
                    </a:cxn>
                    <a:cxn ang="0">
                      <a:pos x="connsiteX807" y="connsiteY807"/>
                    </a:cxn>
                    <a:cxn ang="0">
                      <a:pos x="connsiteX808" y="connsiteY808"/>
                    </a:cxn>
                    <a:cxn ang="0">
                      <a:pos x="connsiteX809" y="connsiteY809"/>
                    </a:cxn>
                    <a:cxn ang="0">
                      <a:pos x="connsiteX810" y="connsiteY810"/>
                    </a:cxn>
                    <a:cxn ang="0">
                      <a:pos x="connsiteX811" y="connsiteY811"/>
                    </a:cxn>
                    <a:cxn ang="0">
                      <a:pos x="connsiteX812" y="connsiteY812"/>
                    </a:cxn>
                    <a:cxn ang="0">
                      <a:pos x="connsiteX813" y="connsiteY813"/>
                    </a:cxn>
                    <a:cxn ang="0">
                      <a:pos x="connsiteX814" y="connsiteY814"/>
                    </a:cxn>
                    <a:cxn ang="0">
                      <a:pos x="connsiteX815" y="connsiteY815"/>
                    </a:cxn>
                    <a:cxn ang="0">
                      <a:pos x="connsiteX816" y="connsiteY816"/>
                    </a:cxn>
                    <a:cxn ang="0">
                      <a:pos x="connsiteX817" y="connsiteY817"/>
                    </a:cxn>
                    <a:cxn ang="0">
                      <a:pos x="connsiteX818" y="connsiteY818"/>
                    </a:cxn>
                    <a:cxn ang="0">
                      <a:pos x="connsiteX819" y="connsiteY819"/>
                    </a:cxn>
                    <a:cxn ang="0">
                      <a:pos x="connsiteX820" y="connsiteY820"/>
                    </a:cxn>
                    <a:cxn ang="0">
                      <a:pos x="connsiteX821" y="connsiteY821"/>
                    </a:cxn>
                    <a:cxn ang="0">
                      <a:pos x="connsiteX822" y="connsiteY822"/>
                    </a:cxn>
                    <a:cxn ang="0">
                      <a:pos x="connsiteX823" y="connsiteY823"/>
                    </a:cxn>
                    <a:cxn ang="0">
                      <a:pos x="connsiteX824" y="connsiteY824"/>
                    </a:cxn>
                    <a:cxn ang="0">
                      <a:pos x="connsiteX825" y="connsiteY825"/>
                    </a:cxn>
                    <a:cxn ang="0">
                      <a:pos x="connsiteX826" y="connsiteY826"/>
                    </a:cxn>
                    <a:cxn ang="0">
                      <a:pos x="connsiteX827" y="connsiteY827"/>
                    </a:cxn>
                    <a:cxn ang="0">
                      <a:pos x="connsiteX828" y="connsiteY828"/>
                    </a:cxn>
                    <a:cxn ang="0">
                      <a:pos x="connsiteX829" y="connsiteY829"/>
                    </a:cxn>
                    <a:cxn ang="0">
                      <a:pos x="connsiteX830" y="connsiteY830"/>
                    </a:cxn>
                    <a:cxn ang="0">
                      <a:pos x="connsiteX831" y="connsiteY831"/>
                    </a:cxn>
                    <a:cxn ang="0">
                      <a:pos x="connsiteX832" y="connsiteY832"/>
                    </a:cxn>
                    <a:cxn ang="0">
                      <a:pos x="connsiteX833" y="connsiteY833"/>
                    </a:cxn>
                    <a:cxn ang="0">
                      <a:pos x="connsiteX834" y="connsiteY834"/>
                    </a:cxn>
                    <a:cxn ang="0">
                      <a:pos x="connsiteX835" y="connsiteY835"/>
                    </a:cxn>
                    <a:cxn ang="0">
                      <a:pos x="connsiteX836" y="connsiteY836"/>
                    </a:cxn>
                    <a:cxn ang="0">
                      <a:pos x="connsiteX837" y="connsiteY837"/>
                    </a:cxn>
                    <a:cxn ang="0">
                      <a:pos x="connsiteX838" y="connsiteY838"/>
                    </a:cxn>
                    <a:cxn ang="0">
                      <a:pos x="connsiteX839" y="connsiteY839"/>
                    </a:cxn>
                    <a:cxn ang="0">
                      <a:pos x="connsiteX840" y="connsiteY840"/>
                    </a:cxn>
                    <a:cxn ang="0">
                      <a:pos x="connsiteX841" y="connsiteY841"/>
                    </a:cxn>
                    <a:cxn ang="0">
                      <a:pos x="connsiteX842" y="connsiteY842"/>
                    </a:cxn>
                    <a:cxn ang="0">
                      <a:pos x="connsiteX843" y="connsiteY843"/>
                    </a:cxn>
                    <a:cxn ang="0">
                      <a:pos x="connsiteX844" y="connsiteY844"/>
                    </a:cxn>
                    <a:cxn ang="0">
                      <a:pos x="connsiteX845" y="connsiteY845"/>
                    </a:cxn>
                    <a:cxn ang="0">
                      <a:pos x="connsiteX846" y="connsiteY846"/>
                    </a:cxn>
                    <a:cxn ang="0">
                      <a:pos x="connsiteX847" y="connsiteY847"/>
                    </a:cxn>
                    <a:cxn ang="0">
                      <a:pos x="connsiteX848" y="connsiteY848"/>
                    </a:cxn>
                    <a:cxn ang="0">
                      <a:pos x="connsiteX849" y="connsiteY849"/>
                    </a:cxn>
                    <a:cxn ang="0">
                      <a:pos x="connsiteX850" y="connsiteY850"/>
                    </a:cxn>
                    <a:cxn ang="0">
                      <a:pos x="connsiteX851" y="connsiteY851"/>
                    </a:cxn>
                    <a:cxn ang="0">
                      <a:pos x="connsiteX852" y="connsiteY852"/>
                    </a:cxn>
                    <a:cxn ang="0">
                      <a:pos x="connsiteX853" y="connsiteY853"/>
                    </a:cxn>
                    <a:cxn ang="0">
                      <a:pos x="connsiteX854" y="connsiteY854"/>
                    </a:cxn>
                    <a:cxn ang="0">
                      <a:pos x="connsiteX855" y="connsiteY855"/>
                    </a:cxn>
                    <a:cxn ang="0">
                      <a:pos x="connsiteX856" y="connsiteY856"/>
                    </a:cxn>
                    <a:cxn ang="0">
                      <a:pos x="connsiteX857" y="connsiteY857"/>
                    </a:cxn>
                    <a:cxn ang="0">
                      <a:pos x="connsiteX858" y="connsiteY858"/>
                    </a:cxn>
                    <a:cxn ang="0">
                      <a:pos x="connsiteX859" y="connsiteY859"/>
                    </a:cxn>
                    <a:cxn ang="0">
                      <a:pos x="connsiteX860" y="connsiteY860"/>
                    </a:cxn>
                    <a:cxn ang="0">
                      <a:pos x="connsiteX861" y="connsiteY861"/>
                    </a:cxn>
                    <a:cxn ang="0">
                      <a:pos x="connsiteX862" y="connsiteY862"/>
                    </a:cxn>
                    <a:cxn ang="0">
                      <a:pos x="connsiteX863" y="connsiteY863"/>
                    </a:cxn>
                    <a:cxn ang="0">
                      <a:pos x="connsiteX864" y="connsiteY864"/>
                    </a:cxn>
                    <a:cxn ang="0">
                      <a:pos x="connsiteX865" y="connsiteY865"/>
                    </a:cxn>
                    <a:cxn ang="0">
                      <a:pos x="connsiteX866" y="connsiteY866"/>
                    </a:cxn>
                    <a:cxn ang="0">
                      <a:pos x="connsiteX867" y="connsiteY867"/>
                    </a:cxn>
                    <a:cxn ang="0">
                      <a:pos x="connsiteX868" y="connsiteY868"/>
                    </a:cxn>
                    <a:cxn ang="0">
                      <a:pos x="connsiteX869" y="connsiteY869"/>
                    </a:cxn>
                    <a:cxn ang="0">
                      <a:pos x="connsiteX870" y="connsiteY870"/>
                    </a:cxn>
                    <a:cxn ang="0">
                      <a:pos x="connsiteX871" y="connsiteY871"/>
                    </a:cxn>
                    <a:cxn ang="0">
                      <a:pos x="connsiteX872" y="connsiteY872"/>
                    </a:cxn>
                    <a:cxn ang="0">
                      <a:pos x="connsiteX873" y="connsiteY873"/>
                    </a:cxn>
                    <a:cxn ang="0">
                      <a:pos x="connsiteX874" y="connsiteY874"/>
                    </a:cxn>
                    <a:cxn ang="0">
                      <a:pos x="connsiteX875" y="connsiteY875"/>
                    </a:cxn>
                    <a:cxn ang="0">
                      <a:pos x="connsiteX876" y="connsiteY876"/>
                    </a:cxn>
                    <a:cxn ang="0">
                      <a:pos x="connsiteX877" y="connsiteY877"/>
                    </a:cxn>
                    <a:cxn ang="0">
                      <a:pos x="connsiteX878" y="connsiteY878"/>
                    </a:cxn>
                    <a:cxn ang="0">
                      <a:pos x="connsiteX879" y="connsiteY879"/>
                    </a:cxn>
                    <a:cxn ang="0">
                      <a:pos x="connsiteX880" y="connsiteY880"/>
                    </a:cxn>
                    <a:cxn ang="0">
                      <a:pos x="connsiteX881" y="connsiteY881"/>
                    </a:cxn>
                    <a:cxn ang="0">
                      <a:pos x="connsiteX882" y="connsiteY882"/>
                    </a:cxn>
                    <a:cxn ang="0">
                      <a:pos x="connsiteX883" y="connsiteY883"/>
                    </a:cxn>
                    <a:cxn ang="0">
                      <a:pos x="connsiteX884" y="connsiteY884"/>
                    </a:cxn>
                    <a:cxn ang="0">
                      <a:pos x="connsiteX885" y="connsiteY885"/>
                    </a:cxn>
                    <a:cxn ang="0">
                      <a:pos x="connsiteX886" y="connsiteY886"/>
                    </a:cxn>
                    <a:cxn ang="0">
                      <a:pos x="connsiteX887" y="connsiteY887"/>
                    </a:cxn>
                    <a:cxn ang="0">
                      <a:pos x="connsiteX888" y="connsiteY888"/>
                    </a:cxn>
                    <a:cxn ang="0">
                      <a:pos x="connsiteX889" y="connsiteY889"/>
                    </a:cxn>
                    <a:cxn ang="0">
                      <a:pos x="connsiteX890" y="connsiteY890"/>
                    </a:cxn>
                    <a:cxn ang="0">
                      <a:pos x="connsiteX891" y="connsiteY891"/>
                    </a:cxn>
                    <a:cxn ang="0">
                      <a:pos x="connsiteX892" y="connsiteY892"/>
                    </a:cxn>
                    <a:cxn ang="0">
                      <a:pos x="connsiteX893" y="connsiteY893"/>
                    </a:cxn>
                    <a:cxn ang="0">
                      <a:pos x="connsiteX894" y="connsiteY894"/>
                    </a:cxn>
                    <a:cxn ang="0">
                      <a:pos x="connsiteX895" y="connsiteY895"/>
                    </a:cxn>
                    <a:cxn ang="0">
                      <a:pos x="connsiteX896" y="connsiteY896"/>
                    </a:cxn>
                    <a:cxn ang="0">
                      <a:pos x="connsiteX897" y="connsiteY897"/>
                    </a:cxn>
                    <a:cxn ang="0">
                      <a:pos x="connsiteX898" y="connsiteY898"/>
                    </a:cxn>
                    <a:cxn ang="0">
                      <a:pos x="connsiteX899" y="connsiteY899"/>
                    </a:cxn>
                    <a:cxn ang="0">
                      <a:pos x="connsiteX900" y="connsiteY900"/>
                    </a:cxn>
                    <a:cxn ang="0">
                      <a:pos x="connsiteX901" y="connsiteY901"/>
                    </a:cxn>
                    <a:cxn ang="0">
                      <a:pos x="connsiteX902" y="connsiteY902"/>
                    </a:cxn>
                    <a:cxn ang="0">
                      <a:pos x="connsiteX903" y="connsiteY903"/>
                    </a:cxn>
                    <a:cxn ang="0">
                      <a:pos x="connsiteX904" y="connsiteY904"/>
                    </a:cxn>
                    <a:cxn ang="0">
                      <a:pos x="connsiteX905" y="connsiteY905"/>
                    </a:cxn>
                    <a:cxn ang="0">
                      <a:pos x="connsiteX906" y="connsiteY906"/>
                    </a:cxn>
                    <a:cxn ang="0">
                      <a:pos x="connsiteX907" y="connsiteY907"/>
                    </a:cxn>
                    <a:cxn ang="0">
                      <a:pos x="connsiteX908" y="connsiteY908"/>
                    </a:cxn>
                    <a:cxn ang="0">
                      <a:pos x="connsiteX909" y="connsiteY909"/>
                    </a:cxn>
                    <a:cxn ang="0">
                      <a:pos x="connsiteX910" y="connsiteY910"/>
                    </a:cxn>
                    <a:cxn ang="0">
                      <a:pos x="connsiteX911" y="connsiteY911"/>
                    </a:cxn>
                    <a:cxn ang="0">
                      <a:pos x="connsiteX912" y="connsiteY912"/>
                    </a:cxn>
                    <a:cxn ang="0">
                      <a:pos x="connsiteX913" y="connsiteY913"/>
                    </a:cxn>
                    <a:cxn ang="0">
                      <a:pos x="connsiteX914" y="connsiteY914"/>
                    </a:cxn>
                    <a:cxn ang="0">
                      <a:pos x="connsiteX915" y="connsiteY915"/>
                    </a:cxn>
                    <a:cxn ang="0">
                      <a:pos x="connsiteX916" y="connsiteY916"/>
                    </a:cxn>
                    <a:cxn ang="0">
                      <a:pos x="connsiteX917" y="connsiteY917"/>
                    </a:cxn>
                    <a:cxn ang="0">
                      <a:pos x="connsiteX918" y="connsiteY918"/>
                    </a:cxn>
                    <a:cxn ang="0">
                      <a:pos x="connsiteX919" y="connsiteY919"/>
                    </a:cxn>
                    <a:cxn ang="0">
                      <a:pos x="connsiteX920" y="connsiteY920"/>
                    </a:cxn>
                    <a:cxn ang="0">
                      <a:pos x="connsiteX921" y="connsiteY921"/>
                    </a:cxn>
                    <a:cxn ang="0">
                      <a:pos x="connsiteX922" y="connsiteY922"/>
                    </a:cxn>
                    <a:cxn ang="0">
                      <a:pos x="connsiteX923" y="connsiteY923"/>
                    </a:cxn>
                    <a:cxn ang="0">
                      <a:pos x="connsiteX924" y="connsiteY924"/>
                    </a:cxn>
                    <a:cxn ang="0">
                      <a:pos x="connsiteX925" y="connsiteY925"/>
                    </a:cxn>
                    <a:cxn ang="0">
                      <a:pos x="connsiteX926" y="connsiteY926"/>
                    </a:cxn>
                    <a:cxn ang="0">
                      <a:pos x="connsiteX927" y="connsiteY927"/>
                    </a:cxn>
                    <a:cxn ang="0">
                      <a:pos x="connsiteX928" y="connsiteY928"/>
                    </a:cxn>
                    <a:cxn ang="0">
                      <a:pos x="connsiteX929" y="connsiteY929"/>
                    </a:cxn>
                    <a:cxn ang="0">
                      <a:pos x="connsiteX930" y="connsiteY930"/>
                    </a:cxn>
                    <a:cxn ang="0">
                      <a:pos x="connsiteX931" y="connsiteY931"/>
                    </a:cxn>
                    <a:cxn ang="0">
                      <a:pos x="connsiteX932" y="connsiteY932"/>
                    </a:cxn>
                    <a:cxn ang="0">
                      <a:pos x="connsiteX933" y="connsiteY933"/>
                    </a:cxn>
                    <a:cxn ang="0">
                      <a:pos x="connsiteX934" y="connsiteY934"/>
                    </a:cxn>
                    <a:cxn ang="0">
                      <a:pos x="connsiteX935" y="connsiteY935"/>
                    </a:cxn>
                    <a:cxn ang="0">
                      <a:pos x="connsiteX936" y="connsiteY936"/>
                    </a:cxn>
                    <a:cxn ang="0">
                      <a:pos x="connsiteX937" y="connsiteY937"/>
                    </a:cxn>
                    <a:cxn ang="0">
                      <a:pos x="connsiteX938" y="connsiteY938"/>
                    </a:cxn>
                    <a:cxn ang="0">
                      <a:pos x="connsiteX939" y="connsiteY939"/>
                    </a:cxn>
                    <a:cxn ang="0">
                      <a:pos x="connsiteX940" y="connsiteY940"/>
                    </a:cxn>
                    <a:cxn ang="0">
                      <a:pos x="connsiteX941" y="connsiteY941"/>
                    </a:cxn>
                    <a:cxn ang="0">
                      <a:pos x="connsiteX942" y="connsiteY942"/>
                    </a:cxn>
                    <a:cxn ang="0">
                      <a:pos x="connsiteX943" y="connsiteY943"/>
                    </a:cxn>
                    <a:cxn ang="0">
                      <a:pos x="connsiteX944" y="connsiteY944"/>
                    </a:cxn>
                    <a:cxn ang="0">
                      <a:pos x="connsiteX945" y="connsiteY945"/>
                    </a:cxn>
                    <a:cxn ang="0">
                      <a:pos x="connsiteX946" y="connsiteY946"/>
                    </a:cxn>
                    <a:cxn ang="0">
                      <a:pos x="connsiteX947" y="connsiteY947"/>
                    </a:cxn>
                    <a:cxn ang="0">
                      <a:pos x="connsiteX948" y="connsiteY948"/>
                    </a:cxn>
                    <a:cxn ang="0">
                      <a:pos x="connsiteX949" y="connsiteY949"/>
                    </a:cxn>
                    <a:cxn ang="0">
                      <a:pos x="connsiteX950" y="connsiteY950"/>
                    </a:cxn>
                    <a:cxn ang="0">
                      <a:pos x="connsiteX951" y="connsiteY951"/>
                    </a:cxn>
                    <a:cxn ang="0">
                      <a:pos x="connsiteX952" y="connsiteY952"/>
                    </a:cxn>
                    <a:cxn ang="0">
                      <a:pos x="connsiteX953" y="connsiteY953"/>
                    </a:cxn>
                    <a:cxn ang="0">
                      <a:pos x="connsiteX954" y="connsiteY954"/>
                    </a:cxn>
                    <a:cxn ang="0">
                      <a:pos x="connsiteX955" y="connsiteY955"/>
                    </a:cxn>
                    <a:cxn ang="0">
                      <a:pos x="connsiteX956" y="connsiteY956"/>
                    </a:cxn>
                    <a:cxn ang="0">
                      <a:pos x="connsiteX957" y="connsiteY957"/>
                    </a:cxn>
                    <a:cxn ang="0">
                      <a:pos x="connsiteX958" y="connsiteY958"/>
                    </a:cxn>
                    <a:cxn ang="0">
                      <a:pos x="connsiteX959" y="connsiteY959"/>
                    </a:cxn>
                    <a:cxn ang="0">
                      <a:pos x="connsiteX960" y="connsiteY960"/>
                    </a:cxn>
                    <a:cxn ang="0">
                      <a:pos x="connsiteX961" y="connsiteY961"/>
                    </a:cxn>
                    <a:cxn ang="0">
                      <a:pos x="connsiteX962" y="connsiteY962"/>
                    </a:cxn>
                    <a:cxn ang="0">
                      <a:pos x="connsiteX963" y="connsiteY963"/>
                    </a:cxn>
                    <a:cxn ang="0">
                      <a:pos x="connsiteX964" y="connsiteY964"/>
                    </a:cxn>
                    <a:cxn ang="0">
                      <a:pos x="connsiteX965" y="connsiteY965"/>
                    </a:cxn>
                    <a:cxn ang="0">
                      <a:pos x="connsiteX966" y="connsiteY966"/>
                    </a:cxn>
                    <a:cxn ang="0">
                      <a:pos x="connsiteX967" y="connsiteY967"/>
                    </a:cxn>
                    <a:cxn ang="0">
                      <a:pos x="connsiteX968" y="connsiteY968"/>
                    </a:cxn>
                    <a:cxn ang="0">
                      <a:pos x="connsiteX969" y="connsiteY969"/>
                    </a:cxn>
                    <a:cxn ang="0">
                      <a:pos x="connsiteX970" y="connsiteY970"/>
                    </a:cxn>
                    <a:cxn ang="0">
                      <a:pos x="connsiteX971" y="connsiteY971"/>
                    </a:cxn>
                    <a:cxn ang="0">
                      <a:pos x="connsiteX972" y="connsiteY972"/>
                    </a:cxn>
                    <a:cxn ang="0">
                      <a:pos x="connsiteX973" y="connsiteY973"/>
                    </a:cxn>
                    <a:cxn ang="0">
                      <a:pos x="connsiteX974" y="connsiteY974"/>
                    </a:cxn>
                    <a:cxn ang="0">
                      <a:pos x="connsiteX975" y="connsiteY975"/>
                    </a:cxn>
                    <a:cxn ang="0">
                      <a:pos x="connsiteX976" y="connsiteY976"/>
                    </a:cxn>
                    <a:cxn ang="0">
                      <a:pos x="connsiteX977" y="connsiteY977"/>
                    </a:cxn>
                    <a:cxn ang="0">
                      <a:pos x="connsiteX978" y="connsiteY978"/>
                    </a:cxn>
                    <a:cxn ang="0">
                      <a:pos x="connsiteX979" y="connsiteY979"/>
                    </a:cxn>
                    <a:cxn ang="0">
                      <a:pos x="connsiteX980" y="connsiteY980"/>
                    </a:cxn>
                    <a:cxn ang="0">
                      <a:pos x="connsiteX981" y="connsiteY981"/>
                    </a:cxn>
                    <a:cxn ang="0">
                      <a:pos x="connsiteX982" y="connsiteY982"/>
                    </a:cxn>
                    <a:cxn ang="0">
                      <a:pos x="connsiteX983" y="connsiteY983"/>
                    </a:cxn>
                    <a:cxn ang="0">
                      <a:pos x="connsiteX984" y="connsiteY984"/>
                    </a:cxn>
                    <a:cxn ang="0">
                      <a:pos x="connsiteX985" y="connsiteY985"/>
                    </a:cxn>
                    <a:cxn ang="0">
                      <a:pos x="connsiteX986" y="connsiteY986"/>
                    </a:cxn>
                    <a:cxn ang="0">
                      <a:pos x="connsiteX987" y="connsiteY987"/>
                    </a:cxn>
                    <a:cxn ang="0">
                      <a:pos x="connsiteX988" y="connsiteY988"/>
                    </a:cxn>
                    <a:cxn ang="0">
                      <a:pos x="connsiteX989" y="connsiteY989"/>
                    </a:cxn>
                    <a:cxn ang="0">
                      <a:pos x="connsiteX990" y="connsiteY990"/>
                    </a:cxn>
                    <a:cxn ang="0">
                      <a:pos x="connsiteX991" y="connsiteY991"/>
                    </a:cxn>
                    <a:cxn ang="0">
                      <a:pos x="connsiteX992" y="connsiteY992"/>
                    </a:cxn>
                    <a:cxn ang="0">
                      <a:pos x="connsiteX993" y="connsiteY993"/>
                    </a:cxn>
                    <a:cxn ang="0">
                      <a:pos x="connsiteX994" y="connsiteY994"/>
                    </a:cxn>
                    <a:cxn ang="0">
                      <a:pos x="connsiteX995" y="connsiteY995"/>
                    </a:cxn>
                    <a:cxn ang="0">
                      <a:pos x="connsiteX996" y="connsiteY996"/>
                    </a:cxn>
                    <a:cxn ang="0">
                      <a:pos x="connsiteX997" y="connsiteY997"/>
                    </a:cxn>
                    <a:cxn ang="0">
                      <a:pos x="connsiteX998" y="connsiteY998"/>
                    </a:cxn>
                    <a:cxn ang="0">
                      <a:pos x="connsiteX999" y="connsiteY999"/>
                    </a:cxn>
                    <a:cxn ang="0">
                      <a:pos x="connsiteX1000" y="connsiteY1000"/>
                    </a:cxn>
                    <a:cxn ang="0">
                      <a:pos x="connsiteX1001" y="connsiteY1001"/>
                    </a:cxn>
                    <a:cxn ang="0">
                      <a:pos x="connsiteX1002" y="connsiteY1002"/>
                    </a:cxn>
                    <a:cxn ang="0">
                      <a:pos x="connsiteX1003" y="connsiteY1003"/>
                    </a:cxn>
                    <a:cxn ang="0">
                      <a:pos x="connsiteX1004" y="connsiteY1004"/>
                    </a:cxn>
                    <a:cxn ang="0">
                      <a:pos x="connsiteX1005" y="connsiteY1005"/>
                    </a:cxn>
                    <a:cxn ang="0">
                      <a:pos x="connsiteX1006" y="connsiteY1006"/>
                    </a:cxn>
                    <a:cxn ang="0">
                      <a:pos x="connsiteX1007" y="connsiteY1007"/>
                    </a:cxn>
                    <a:cxn ang="0">
                      <a:pos x="connsiteX1008" y="connsiteY1008"/>
                    </a:cxn>
                    <a:cxn ang="0">
                      <a:pos x="connsiteX1009" y="connsiteY1009"/>
                    </a:cxn>
                    <a:cxn ang="0">
                      <a:pos x="connsiteX1010" y="connsiteY1010"/>
                    </a:cxn>
                    <a:cxn ang="0">
                      <a:pos x="connsiteX1011" y="connsiteY1011"/>
                    </a:cxn>
                    <a:cxn ang="0">
                      <a:pos x="connsiteX1012" y="connsiteY1012"/>
                    </a:cxn>
                    <a:cxn ang="0">
                      <a:pos x="connsiteX1013" y="connsiteY1013"/>
                    </a:cxn>
                    <a:cxn ang="0">
                      <a:pos x="connsiteX1014" y="connsiteY1014"/>
                    </a:cxn>
                    <a:cxn ang="0">
                      <a:pos x="connsiteX1015" y="connsiteY1015"/>
                    </a:cxn>
                    <a:cxn ang="0">
                      <a:pos x="connsiteX1016" y="connsiteY1016"/>
                    </a:cxn>
                    <a:cxn ang="0">
                      <a:pos x="connsiteX1017" y="connsiteY1017"/>
                    </a:cxn>
                    <a:cxn ang="0">
                      <a:pos x="connsiteX1018" y="connsiteY1018"/>
                    </a:cxn>
                    <a:cxn ang="0">
                      <a:pos x="connsiteX1019" y="connsiteY1019"/>
                    </a:cxn>
                    <a:cxn ang="0">
                      <a:pos x="connsiteX1020" y="connsiteY1020"/>
                    </a:cxn>
                    <a:cxn ang="0">
                      <a:pos x="connsiteX1021" y="connsiteY1021"/>
                    </a:cxn>
                    <a:cxn ang="0">
                      <a:pos x="connsiteX1022" y="connsiteY1022"/>
                    </a:cxn>
                    <a:cxn ang="0">
                      <a:pos x="connsiteX1023" y="connsiteY1023"/>
                    </a:cxn>
                    <a:cxn ang="0">
                      <a:pos x="connsiteX1024" y="connsiteY1024"/>
                    </a:cxn>
                    <a:cxn ang="0">
                      <a:pos x="connsiteX1025" y="connsiteY1025"/>
                    </a:cxn>
                    <a:cxn ang="0">
                      <a:pos x="connsiteX1026" y="connsiteY1026"/>
                    </a:cxn>
                    <a:cxn ang="0">
                      <a:pos x="connsiteX1027" y="connsiteY1027"/>
                    </a:cxn>
                    <a:cxn ang="0">
                      <a:pos x="connsiteX1028" y="connsiteY1028"/>
                    </a:cxn>
                    <a:cxn ang="0">
                      <a:pos x="connsiteX1029" y="connsiteY1029"/>
                    </a:cxn>
                    <a:cxn ang="0">
                      <a:pos x="connsiteX1030" y="connsiteY1030"/>
                    </a:cxn>
                    <a:cxn ang="0">
                      <a:pos x="connsiteX1031" y="connsiteY1031"/>
                    </a:cxn>
                    <a:cxn ang="0">
                      <a:pos x="connsiteX1032" y="connsiteY1032"/>
                    </a:cxn>
                    <a:cxn ang="0">
                      <a:pos x="connsiteX1033" y="connsiteY1033"/>
                    </a:cxn>
                    <a:cxn ang="0">
                      <a:pos x="connsiteX1034" y="connsiteY1034"/>
                    </a:cxn>
                    <a:cxn ang="0">
                      <a:pos x="connsiteX1035" y="connsiteY1035"/>
                    </a:cxn>
                    <a:cxn ang="0">
                      <a:pos x="connsiteX1036" y="connsiteY1036"/>
                    </a:cxn>
                    <a:cxn ang="0">
                      <a:pos x="connsiteX1037" y="connsiteY1037"/>
                    </a:cxn>
                    <a:cxn ang="0">
                      <a:pos x="connsiteX1038" y="connsiteY1038"/>
                    </a:cxn>
                    <a:cxn ang="0">
                      <a:pos x="connsiteX1039" y="connsiteY1039"/>
                    </a:cxn>
                    <a:cxn ang="0">
                      <a:pos x="connsiteX1040" y="connsiteY1040"/>
                    </a:cxn>
                    <a:cxn ang="0">
                      <a:pos x="connsiteX1041" y="connsiteY1041"/>
                    </a:cxn>
                    <a:cxn ang="0">
                      <a:pos x="connsiteX1042" y="connsiteY1042"/>
                    </a:cxn>
                    <a:cxn ang="0">
                      <a:pos x="connsiteX1043" y="connsiteY1043"/>
                    </a:cxn>
                    <a:cxn ang="0">
                      <a:pos x="connsiteX1044" y="connsiteY1044"/>
                    </a:cxn>
                    <a:cxn ang="0">
                      <a:pos x="connsiteX1045" y="connsiteY1045"/>
                    </a:cxn>
                    <a:cxn ang="0">
                      <a:pos x="connsiteX1046" y="connsiteY1046"/>
                    </a:cxn>
                    <a:cxn ang="0">
                      <a:pos x="connsiteX1047" y="connsiteY1047"/>
                    </a:cxn>
                    <a:cxn ang="0">
                      <a:pos x="connsiteX1048" y="connsiteY1048"/>
                    </a:cxn>
                    <a:cxn ang="0">
                      <a:pos x="connsiteX1049" y="connsiteY1049"/>
                    </a:cxn>
                    <a:cxn ang="0">
                      <a:pos x="connsiteX1050" y="connsiteY1050"/>
                    </a:cxn>
                    <a:cxn ang="0">
                      <a:pos x="connsiteX1051" y="connsiteY1051"/>
                    </a:cxn>
                    <a:cxn ang="0">
                      <a:pos x="connsiteX1052" y="connsiteY1052"/>
                    </a:cxn>
                    <a:cxn ang="0">
                      <a:pos x="connsiteX1053" y="connsiteY1053"/>
                    </a:cxn>
                    <a:cxn ang="0">
                      <a:pos x="connsiteX1054" y="connsiteY1054"/>
                    </a:cxn>
                    <a:cxn ang="0">
                      <a:pos x="connsiteX1055" y="connsiteY1055"/>
                    </a:cxn>
                    <a:cxn ang="0">
                      <a:pos x="connsiteX1056" y="connsiteY1056"/>
                    </a:cxn>
                    <a:cxn ang="0">
                      <a:pos x="connsiteX1057" y="connsiteY1057"/>
                    </a:cxn>
                    <a:cxn ang="0">
                      <a:pos x="connsiteX1058" y="connsiteY1058"/>
                    </a:cxn>
                    <a:cxn ang="0">
                      <a:pos x="connsiteX1059" y="connsiteY1059"/>
                    </a:cxn>
                    <a:cxn ang="0">
                      <a:pos x="connsiteX1060" y="connsiteY1060"/>
                    </a:cxn>
                    <a:cxn ang="0">
                      <a:pos x="connsiteX1061" y="connsiteY1061"/>
                    </a:cxn>
                    <a:cxn ang="0">
                      <a:pos x="connsiteX1062" y="connsiteY1062"/>
                    </a:cxn>
                    <a:cxn ang="0">
                      <a:pos x="connsiteX1063" y="connsiteY1063"/>
                    </a:cxn>
                    <a:cxn ang="0">
                      <a:pos x="connsiteX1064" y="connsiteY1064"/>
                    </a:cxn>
                    <a:cxn ang="0">
                      <a:pos x="connsiteX1065" y="connsiteY1065"/>
                    </a:cxn>
                    <a:cxn ang="0">
                      <a:pos x="connsiteX1066" y="connsiteY1066"/>
                    </a:cxn>
                    <a:cxn ang="0">
                      <a:pos x="connsiteX1067" y="connsiteY1067"/>
                    </a:cxn>
                    <a:cxn ang="0">
                      <a:pos x="connsiteX1068" y="connsiteY1068"/>
                    </a:cxn>
                    <a:cxn ang="0">
                      <a:pos x="connsiteX1069" y="connsiteY1069"/>
                    </a:cxn>
                    <a:cxn ang="0">
                      <a:pos x="connsiteX1070" y="connsiteY1070"/>
                    </a:cxn>
                    <a:cxn ang="0">
                      <a:pos x="connsiteX1071" y="connsiteY1071"/>
                    </a:cxn>
                    <a:cxn ang="0">
                      <a:pos x="connsiteX1072" y="connsiteY1072"/>
                    </a:cxn>
                    <a:cxn ang="0">
                      <a:pos x="connsiteX1073" y="connsiteY1073"/>
                    </a:cxn>
                    <a:cxn ang="0">
                      <a:pos x="connsiteX1074" y="connsiteY1074"/>
                    </a:cxn>
                    <a:cxn ang="0">
                      <a:pos x="connsiteX1075" y="connsiteY1075"/>
                    </a:cxn>
                    <a:cxn ang="0">
                      <a:pos x="connsiteX1076" y="connsiteY1076"/>
                    </a:cxn>
                    <a:cxn ang="0">
                      <a:pos x="connsiteX1077" y="connsiteY1077"/>
                    </a:cxn>
                    <a:cxn ang="0">
                      <a:pos x="connsiteX1078" y="connsiteY1078"/>
                    </a:cxn>
                    <a:cxn ang="0">
                      <a:pos x="connsiteX1079" y="connsiteY1079"/>
                    </a:cxn>
                    <a:cxn ang="0">
                      <a:pos x="connsiteX1080" y="connsiteY1080"/>
                    </a:cxn>
                    <a:cxn ang="0">
                      <a:pos x="connsiteX1081" y="connsiteY1081"/>
                    </a:cxn>
                    <a:cxn ang="0">
                      <a:pos x="connsiteX1082" y="connsiteY1082"/>
                    </a:cxn>
                    <a:cxn ang="0">
                      <a:pos x="connsiteX1083" y="connsiteY1083"/>
                    </a:cxn>
                    <a:cxn ang="0">
                      <a:pos x="connsiteX1084" y="connsiteY1084"/>
                    </a:cxn>
                    <a:cxn ang="0">
                      <a:pos x="connsiteX1085" y="connsiteY1085"/>
                    </a:cxn>
                    <a:cxn ang="0">
                      <a:pos x="connsiteX1086" y="connsiteY1086"/>
                    </a:cxn>
                    <a:cxn ang="0">
                      <a:pos x="connsiteX1087" y="connsiteY1087"/>
                    </a:cxn>
                    <a:cxn ang="0">
                      <a:pos x="connsiteX1088" y="connsiteY1088"/>
                    </a:cxn>
                    <a:cxn ang="0">
                      <a:pos x="connsiteX1089" y="connsiteY1089"/>
                    </a:cxn>
                    <a:cxn ang="0">
                      <a:pos x="connsiteX1090" y="connsiteY1090"/>
                    </a:cxn>
                    <a:cxn ang="0">
                      <a:pos x="connsiteX1091" y="connsiteY1091"/>
                    </a:cxn>
                    <a:cxn ang="0">
                      <a:pos x="connsiteX1092" y="connsiteY1092"/>
                    </a:cxn>
                    <a:cxn ang="0">
                      <a:pos x="connsiteX1093" y="connsiteY1093"/>
                    </a:cxn>
                    <a:cxn ang="0">
                      <a:pos x="connsiteX1094" y="connsiteY1094"/>
                    </a:cxn>
                    <a:cxn ang="0">
                      <a:pos x="connsiteX1095" y="connsiteY1095"/>
                    </a:cxn>
                    <a:cxn ang="0">
                      <a:pos x="connsiteX1096" y="connsiteY1096"/>
                    </a:cxn>
                    <a:cxn ang="0">
                      <a:pos x="connsiteX1097" y="connsiteY1097"/>
                    </a:cxn>
                    <a:cxn ang="0">
                      <a:pos x="connsiteX1098" y="connsiteY1098"/>
                    </a:cxn>
                    <a:cxn ang="0">
                      <a:pos x="connsiteX1099" y="connsiteY1099"/>
                    </a:cxn>
                    <a:cxn ang="0">
                      <a:pos x="connsiteX1100" y="connsiteY1100"/>
                    </a:cxn>
                    <a:cxn ang="0">
                      <a:pos x="connsiteX1101" y="connsiteY1101"/>
                    </a:cxn>
                    <a:cxn ang="0">
                      <a:pos x="connsiteX1102" y="connsiteY1102"/>
                    </a:cxn>
                    <a:cxn ang="0">
                      <a:pos x="connsiteX1103" y="connsiteY1103"/>
                    </a:cxn>
                    <a:cxn ang="0">
                      <a:pos x="connsiteX1104" y="connsiteY1104"/>
                    </a:cxn>
                    <a:cxn ang="0">
                      <a:pos x="connsiteX1105" y="connsiteY1105"/>
                    </a:cxn>
                    <a:cxn ang="0">
                      <a:pos x="connsiteX1106" y="connsiteY1106"/>
                    </a:cxn>
                    <a:cxn ang="0">
                      <a:pos x="connsiteX1107" y="connsiteY1107"/>
                    </a:cxn>
                    <a:cxn ang="0">
                      <a:pos x="connsiteX1108" y="connsiteY1108"/>
                    </a:cxn>
                    <a:cxn ang="0">
                      <a:pos x="connsiteX1109" y="connsiteY1109"/>
                    </a:cxn>
                    <a:cxn ang="0">
                      <a:pos x="connsiteX1110" y="connsiteY1110"/>
                    </a:cxn>
                    <a:cxn ang="0">
                      <a:pos x="connsiteX1111" y="connsiteY1111"/>
                    </a:cxn>
                    <a:cxn ang="0">
                      <a:pos x="connsiteX1112" y="connsiteY1112"/>
                    </a:cxn>
                    <a:cxn ang="0">
                      <a:pos x="connsiteX1113" y="connsiteY1113"/>
                    </a:cxn>
                    <a:cxn ang="0">
                      <a:pos x="connsiteX1114" y="connsiteY1114"/>
                    </a:cxn>
                    <a:cxn ang="0">
                      <a:pos x="connsiteX1115" y="connsiteY1115"/>
                    </a:cxn>
                    <a:cxn ang="0">
                      <a:pos x="connsiteX1116" y="connsiteY1116"/>
                    </a:cxn>
                    <a:cxn ang="0">
                      <a:pos x="connsiteX1117" y="connsiteY1117"/>
                    </a:cxn>
                    <a:cxn ang="0">
                      <a:pos x="connsiteX1118" y="connsiteY1118"/>
                    </a:cxn>
                    <a:cxn ang="0">
                      <a:pos x="connsiteX1119" y="connsiteY1119"/>
                    </a:cxn>
                    <a:cxn ang="0">
                      <a:pos x="connsiteX1120" y="connsiteY1120"/>
                    </a:cxn>
                    <a:cxn ang="0">
                      <a:pos x="connsiteX1121" y="connsiteY1121"/>
                    </a:cxn>
                    <a:cxn ang="0">
                      <a:pos x="connsiteX1122" y="connsiteY1122"/>
                    </a:cxn>
                    <a:cxn ang="0">
                      <a:pos x="connsiteX1123" y="connsiteY1123"/>
                    </a:cxn>
                    <a:cxn ang="0">
                      <a:pos x="connsiteX1124" y="connsiteY1124"/>
                    </a:cxn>
                    <a:cxn ang="0">
                      <a:pos x="connsiteX1125" y="connsiteY1125"/>
                    </a:cxn>
                    <a:cxn ang="0">
                      <a:pos x="connsiteX1126" y="connsiteY1126"/>
                    </a:cxn>
                    <a:cxn ang="0">
                      <a:pos x="connsiteX1127" y="connsiteY1127"/>
                    </a:cxn>
                    <a:cxn ang="0">
                      <a:pos x="connsiteX1128" y="connsiteY1128"/>
                    </a:cxn>
                    <a:cxn ang="0">
                      <a:pos x="connsiteX1129" y="connsiteY1129"/>
                    </a:cxn>
                    <a:cxn ang="0">
                      <a:pos x="connsiteX1130" y="connsiteY1130"/>
                    </a:cxn>
                    <a:cxn ang="0">
                      <a:pos x="connsiteX1131" y="connsiteY1131"/>
                    </a:cxn>
                    <a:cxn ang="0">
                      <a:pos x="connsiteX1132" y="connsiteY1132"/>
                    </a:cxn>
                    <a:cxn ang="0">
                      <a:pos x="connsiteX1133" y="connsiteY1133"/>
                    </a:cxn>
                    <a:cxn ang="0">
                      <a:pos x="connsiteX1134" y="connsiteY1134"/>
                    </a:cxn>
                    <a:cxn ang="0">
                      <a:pos x="connsiteX1135" y="connsiteY1135"/>
                    </a:cxn>
                    <a:cxn ang="0">
                      <a:pos x="connsiteX1136" y="connsiteY1136"/>
                    </a:cxn>
                    <a:cxn ang="0">
                      <a:pos x="connsiteX1137" y="connsiteY1137"/>
                    </a:cxn>
                    <a:cxn ang="0">
                      <a:pos x="connsiteX1138" y="connsiteY1138"/>
                    </a:cxn>
                    <a:cxn ang="0">
                      <a:pos x="connsiteX1139" y="connsiteY1139"/>
                    </a:cxn>
                    <a:cxn ang="0">
                      <a:pos x="connsiteX1140" y="connsiteY1140"/>
                    </a:cxn>
                    <a:cxn ang="0">
                      <a:pos x="connsiteX1141" y="connsiteY1141"/>
                    </a:cxn>
                    <a:cxn ang="0">
                      <a:pos x="connsiteX1142" y="connsiteY1142"/>
                    </a:cxn>
                    <a:cxn ang="0">
                      <a:pos x="connsiteX1143" y="connsiteY1143"/>
                    </a:cxn>
                    <a:cxn ang="0">
                      <a:pos x="connsiteX1144" y="connsiteY1144"/>
                    </a:cxn>
                    <a:cxn ang="0">
                      <a:pos x="connsiteX1145" y="connsiteY1145"/>
                    </a:cxn>
                    <a:cxn ang="0">
                      <a:pos x="connsiteX1146" y="connsiteY1146"/>
                    </a:cxn>
                    <a:cxn ang="0">
                      <a:pos x="connsiteX1147" y="connsiteY1147"/>
                    </a:cxn>
                    <a:cxn ang="0">
                      <a:pos x="connsiteX1148" y="connsiteY1148"/>
                    </a:cxn>
                    <a:cxn ang="0">
                      <a:pos x="connsiteX1149" y="connsiteY1149"/>
                    </a:cxn>
                    <a:cxn ang="0">
                      <a:pos x="connsiteX1150" y="connsiteY1150"/>
                    </a:cxn>
                    <a:cxn ang="0">
                      <a:pos x="connsiteX1151" y="connsiteY1151"/>
                    </a:cxn>
                    <a:cxn ang="0">
                      <a:pos x="connsiteX1152" y="connsiteY1152"/>
                    </a:cxn>
                    <a:cxn ang="0">
                      <a:pos x="connsiteX1153" y="connsiteY1153"/>
                    </a:cxn>
                    <a:cxn ang="0">
                      <a:pos x="connsiteX1154" y="connsiteY1154"/>
                    </a:cxn>
                    <a:cxn ang="0">
                      <a:pos x="connsiteX1155" y="connsiteY1155"/>
                    </a:cxn>
                    <a:cxn ang="0">
                      <a:pos x="connsiteX1156" y="connsiteY1156"/>
                    </a:cxn>
                    <a:cxn ang="0">
                      <a:pos x="connsiteX1157" y="connsiteY1157"/>
                    </a:cxn>
                    <a:cxn ang="0">
                      <a:pos x="connsiteX1158" y="connsiteY1158"/>
                    </a:cxn>
                    <a:cxn ang="0">
                      <a:pos x="connsiteX1159" y="connsiteY1159"/>
                    </a:cxn>
                    <a:cxn ang="0">
                      <a:pos x="connsiteX1160" y="connsiteY1160"/>
                    </a:cxn>
                    <a:cxn ang="0">
                      <a:pos x="connsiteX1161" y="connsiteY1161"/>
                    </a:cxn>
                    <a:cxn ang="0">
                      <a:pos x="connsiteX1162" y="connsiteY1162"/>
                    </a:cxn>
                    <a:cxn ang="0">
                      <a:pos x="connsiteX1163" y="connsiteY1163"/>
                    </a:cxn>
                    <a:cxn ang="0">
                      <a:pos x="connsiteX1164" y="connsiteY1164"/>
                    </a:cxn>
                    <a:cxn ang="0">
                      <a:pos x="connsiteX1165" y="connsiteY1165"/>
                    </a:cxn>
                    <a:cxn ang="0">
                      <a:pos x="connsiteX1166" y="connsiteY1166"/>
                    </a:cxn>
                    <a:cxn ang="0">
                      <a:pos x="connsiteX1167" y="connsiteY1167"/>
                    </a:cxn>
                    <a:cxn ang="0">
                      <a:pos x="connsiteX1168" y="connsiteY1168"/>
                    </a:cxn>
                    <a:cxn ang="0">
                      <a:pos x="connsiteX1169" y="connsiteY1169"/>
                    </a:cxn>
                    <a:cxn ang="0">
                      <a:pos x="connsiteX1170" y="connsiteY1170"/>
                    </a:cxn>
                    <a:cxn ang="0">
                      <a:pos x="connsiteX1171" y="connsiteY1171"/>
                    </a:cxn>
                    <a:cxn ang="0">
                      <a:pos x="connsiteX1172" y="connsiteY1172"/>
                    </a:cxn>
                    <a:cxn ang="0">
                      <a:pos x="connsiteX1173" y="connsiteY1173"/>
                    </a:cxn>
                    <a:cxn ang="0">
                      <a:pos x="connsiteX1174" y="connsiteY1174"/>
                    </a:cxn>
                    <a:cxn ang="0">
                      <a:pos x="connsiteX1175" y="connsiteY1175"/>
                    </a:cxn>
                    <a:cxn ang="0">
                      <a:pos x="connsiteX1176" y="connsiteY1176"/>
                    </a:cxn>
                    <a:cxn ang="0">
                      <a:pos x="connsiteX1177" y="connsiteY1177"/>
                    </a:cxn>
                    <a:cxn ang="0">
                      <a:pos x="connsiteX1178" y="connsiteY1178"/>
                    </a:cxn>
                    <a:cxn ang="0">
                      <a:pos x="connsiteX1179" y="connsiteY1179"/>
                    </a:cxn>
                    <a:cxn ang="0">
                      <a:pos x="connsiteX1180" y="connsiteY1180"/>
                    </a:cxn>
                    <a:cxn ang="0">
                      <a:pos x="connsiteX1181" y="connsiteY1181"/>
                    </a:cxn>
                    <a:cxn ang="0">
                      <a:pos x="connsiteX1182" y="connsiteY1182"/>
                    </a:cxn>
                    <a:cxn ang="0">
                      <a:pos x="connsiteX1183" y="connsiteY1183"/>
                    </a:cxn>
                    <a:cxn ang="0">
                      <a:pos x="connsiteX1184" y="connsiteY1184"/>
                    </a:cxn>
                    <a:cxn ang="0">
                      <a:pos x="connsiteX1185" y="connsiteY1185"/>
                    </a:cxn>
                    <a:cxn ang="0">
                      <a:pos x="connsiteX1186" y="connsiteY1186"/>
                    </a:cxn>
                    <a:cxn ang="0">
                      <a:pos x="connsiteX1187" y="connsiteY1187"/>
                    </a:cxn>
                    <a:cxn ang="0">
                      <a:pos x="connsiteX1188" y="connsiteY1188"/>
                    </a:cxn>
                    <a:cxn ang="0">
                      <a:pos x="connsiteX1189" y="connsiteY1189"/>
                    </a:cxn>
                    <a:cxn ang="0">
                      <a:pos x="connsiteX1190" y="connsiteY1190"/>
                    </a:cxn>
                    <a:cxn ang="0">
                      <a:pos x="connsiteX1191" y="connsiteY1191"/>
                    </a:cxn>
                    <a:cxn ang="0">
                      <a:pos x="connsiteX1192" y="connsiteY1192"/>
                    </a:cxn>
                    <a:cxn ang="0">
                      <a:pos x="connsiteX1193" y="connsiteY1193"/>
                    </a:cxn>
                    <a:cxn ang="0">
                      <a:pos x="connsiteX1194" y="connsiteY1194"/>
                    </a:cxn>
                    <a:cxn ang="0">
                      <a:pos x="connsiteX1195" y="connsiteY1195"/>
                    </a:cxn>
                    <a:cxn ang="0">
                      <a:pos x="connsiteX1196" y="connsiteY1196"/>
                    </a:cxn>
                    <a:cxn ang="0">
                      <a:pos x="connsiteX1197" y="connsiteY1197"/>
                    </a:cxn>
                    <a:cxn ang="0">
                      <a:pos x="connsiteX1198" y="connsiteY1198"/>
                    </a:cxn>
                    <a:cxn ang="0">
                      <a:pos x="connsiteX1199" y="connsiteY1199"/>
                    </a:cxn>
                    <a:cxn ang="0">
                      <a:pos x="connsiteX1200" y="connsiteY1200"/>
                    </a:cxn>
                    <a:cxn ang="0">
                      <a:pos x="connsiteX1201" y="connsiteY1201"/>
                    </a:cxn>
                    <a:cxn ang="0">
                      <a:pos x="connsiteX1202" y="connsiteY1202"/>
                    </a:cxn>
                    <a:cxn ang="0">
                      <a:pos x="connsiteX1203" y="connsiteY1203"/>
                    </a:cxn>
                    <a:cxn ang="0">
                      <a:pos x="connsiteX1204" y="connsiteY1204"/>
                    </a:cxn>
                    <a:cxn ang="0">
                      <a:pos x="connsiteX1205" y="connsiteY1205"/>
                    </a:cxn>
                    <a:cxn ang="0">
                      <a:pos x="connsiteX1206" y="connsiteY1206"/>
                    </a:cxn>
                    <a:cxn ang="0">
                      <a:pos x="connsiteX1207" y="connsiteY1207"/>
                    </a:cxn>
                    <a:cxn ang="0">
                      <a:pos x="connsiteX1208" y="connsiteY1208"/>
                    </a:cxn>
                    <a:cxn ang="0">
                      <a:pos x="connsiteX1209" y="connsiteY1209"/>
                    </a:cxn>
                    <a:cxn ang="0">
                      <a:pos x="connsiteX1210" y="connsiteY1210"/>
                    </a:cxn>
                    <a:cxn ang="0">
                      <a:pos x="connsiteX1211" y="connsiteY1211"/>
                    </a:cxn>
                    <a:cxn ang="0">
                      <a:pos x="connsiteX1212" y="connsiteY1212"/>
                    </a:cxn>
                    <a:cxn ang="0">
                      <a:pos x="connsiteX1213" y="connsiteY1213"/>
                    </a:cxn>
                    <a:cxn ang="0">
                      <a:pos x="connsiteX1214" y="connsiteY1214"/>
                    </a:cxn>
                  </a:cxnLst>
                  <a:rect l="l" t="t" r="r" b="b"/>
                  <a:pathLst>
                    <a:path w="1651895" h="1230251">
                      <a:moveTo>
                        <a:pt x="83170" y="429358"/>
                      </a:moveTo>
                      <a:cubicBezTo>
                        <a:pt x="83447" y="430744"/>
                        <a:pt x="85388" y="431853"/>
                        <a:pt x="86497" y="432407"/>
                      </a:cubicBezTo>
                      <a:cubicBezTo>
                        <a:pt x="90378" y="434069"/>
                        <a:pt x="94814" y="433792"/>
                        <a:pt x="98972" y="433515"/>
                      </a:cubicBezTo>
                      <a:cubicBezTo>
                        <a:pt x="100636" y="433515"/>
                        <a:pt x="102577" y="433515"/>
                        <a:pt x="104240" y="433515"/>
                      </a:cubicBezTo>
                      <a:cubicBezTo>
                        <a:pt x="109508" y="434069"/>
                        <a:pt x="113943" y="435178"/>
                        <a:pt x="119211" y="435178"/>
                      </a:cubicBezTo>
                      <a:cubicBezTo>
                        <a:pt x="123924" y="435178"/>
                        <a:pt x="128359" y="433792"/>
                        <a:pt x="133350" y="434347"/>
                      </a:cubicBezTo>
                      <a:cubicBezTo>
                        <a:pt x="136122" y="440998"/>
                        <a:pt x="123646" y="440720"/>
                        <a:pt x="120042" y="440720"/>
                      </a:cubicBezTo>
                      <a:cubicBezTo>
                        <a:pt x="115052" y="440720"/>
                        <a:pt x="110339" y="441829"/>
                        <a:pt x="105903" y="444600"/>
                      </a:cubicBezTo>
                      <a:cubicBezTo>
                        <a:pt x="104240" y="445709"/>
                        <a:pt x="103131" y="447094"/>
                        <a:pt x="101745" y="448480"/>
                      </a:cubicBezTo>
                      <a:cubicBezTo>
                        <a:pt x="99804" y="450420"/>
                        <a:pt x="97586" y="450143"/>
                        <a:pt x="95646" y="451805"/>
                      </a:cubicBezTo>
                      <a:cubicBezTo>
                        <a:pt x="92042" y="454576"/>
                        <a:pt x="96200" y="455962"/>
                        <a:pt x="98418" y="456516"/>
                      </a:cubicBezTo>
                      <a:cubicBezTo>
                        <a:pt x="101468" y="457348"/>
                        <a:pt x="104240" y="458456"/>
                        <a:pt x="106735" y="459842"/>
                      </a:cubicBezTo>
                      <a:cubicBezTo>
                        <a:pt x="107567" y="460396"/>
                        <a:pt x="108676" y="460673"/>
                        <a:pt x="109508" y="461227"/>
                      </a:cubicBezTo>
                      <a:cubicBezTo>
                        <a:pt x="110616" y="461782"/>
                        <a:pt x="111725" y="461782"/>
                        <a:pt x="112834" y="462613"/>
                      </a:cubicBezTo>
                      <a:cubicBezTo>
                        <a:pt x="113666" y="463167"/>
                        <a:pt x="113943" y="463999"/>
                        <a:pt x="114775" y="464553"/>
                      </a:cubicBezTo>
                      <a:cubicBezTo>
                        <a:pt x="119211" y="468155"/>
                        <a:pt x="124201" y="468155"/>
                        <a:pt x="129745" y="468155"/>
                      </a:cubicBezTo>
                      <a:cubicBezTo>
                        <a:pt x="135013" y="468155"/>
                        <a:pt x="140280" y="468710"/>
                        <a:pt x="145825" y="468710"/>
                      </a:cubicBezTo>
                      <a:cubicBezTo>
                        <a:pt x="150538" y="468710"/>
                        <a:pt x="154142" y="472035"/>
                        <a:pt x="158301" y="473698"/>
                      </a:cubicBezTo>
                      <a:cubicBezTo>
                        <a:pt x="160796" y="474806"/>
                        <a:pt x="163568" y="474529"/>
                        <a:pt x="166063" y="475361"/>
                      </a:cubicBezTo>
                      <a:cubicBezTo>
                        <a:pt x="168558" y="476192"/>
                        <a:pt x="170776" y="477300"/>
                        <a:pt x="173549" y="477023"/>
                      </a:cubicBezTo>
                      <a:cubicBezTo>
                        <a:pt x="173549" y="476746"/>
                        <a:pt x="173549" y="476192"/>
                        <a:pt x="173549" y="475638"/>
                      </a:cubicBezTo>
                      <a:cubicBezTo>
                        <a:pt x="170776" y="475361"/>
                        <a:pt x="167727" y="475083"/>
                        <a:pt x="165232" y="473421"/>
                      </a:cubicBezTo>
                      <a:cubicBezTo>
                        <a:pt x="163291" y="472035"/>
                        <a:pt x="161627" y="469818"/>
                        <a:pt x="159964" y="468155"/>
                      </a:cubicBezTo>
                      <a:cubicBezTo>
                        <a:pt x="158578" y="466493"/>
                        <a:pt x="156637" y="464553"/>
                        <a:pt x="158023" y="462336"/>
                      </a:cubicBezTo>
                      <a:cubicBezTo>
                        <a:pt x="159410" y="460396"/>
                        <a:pt x="163013" y="458733"/>
                        <a:pt x="165232" y="459010"/>
                      </a:cubicBezTo>
                      <a:cubicBezTo>
                        <a:pt x="170499" y="459842"/>
                        <a:pt x="171053" y="470650"/>
                        <a:pt x="177984" y="465938"/>
                      </a:cubicBezTo>
                      <a:cubicBezTo>
                        <a:pt x="180202" y="464276"/>
                        <a:pt x="181311" y="461504"/>
                        <a:pt x="183529" y="459842"/>
                      </a:cubicBezTo>
                      <a:cubicBezTo>
                        <a:pt x="185747" y="458179"/>
                        <a:pt x="189074" y="458179"/>
                        <a:pt x="191569" y="458179"/>
                      </a:cubicBezTo>
                      <a:cubicBezTo>
                        <a:pt x="193509" y="458179"/>
                        <a:pt x="197668" y="458179"/>
                        <a:pt x="197668" y="460673"/>
                      </a:cubicBezTo>
                      <a:cubicBezTo>
                        <a:pt x="197668" y="462890"/>
                        <a:pt x="195173" y="464830"/>
                        <a:pt x="195727" y="467047"/>
                      </a:cubicBezTo>
                      <a:cubicBezTo>
                        <a:pt x="196282" y="469541"/>
                        <a:pt x="200440" y="470095"/>
                        <a:pt x="202381" y="470927"/>
                      </a:cubicBezTo>
                      <a:cubicBezTo>
                        <a:pt x="204876" y="471758"/>
                        <a:pt x="207648" y="473144"/>
                        <a:pt x="210420" y="473144"/>
                      </a:cubicBezTo>
                      <a:cubicBezTo>
                        <a:pt x="216797" y="472867"/>
                        <a:pt x="223174" y="467878"/>
                        <a:pt x="225668" y="462336"/>
                      </a:cubicBezTo>
                      <a:cubicBezTo>
                        <a:pt x="226500" y="460396"/>
                        <a:pt x="227609" y="455962"/>
                        <a:pt x="230382" y="455685"/>
                      </a:cubicBezTo>
                      <a:cubicBezTo>
                        <a:pt x="233154" y="455408"/>
                        <a:pt x="233431" y="458733"/>
                        <a:pt x="234817" y="460396"/>
                      </a:cubicBezTo>
                      <a:cubicBezTo>
                        <a:pt x="237035" y="462613"/>
                        <a:pt x="241471" y="464553"/>
                        <a:pt x="244520" y="465384"/>
                      </a:cubicBezTo>
                      <a:cubicBezTo>
                        <a:pt x="245629" y="465661"/>
                        <a:pt x="246461" y="465384"/>
                        <a:pt x="247570" y="465384"/>
                      </a:cubicBezTo>
                      <a:cubicBezTo>
                        <a:pt x="250897" y="465661"/>
                        <a:pt x="252837" y="467324"/>
                        <a:pt x="256164" y="465938"/>
                      </a:cubicBezTo>
                      <a:cubicBezTo>
                        <a:pt x="262263" y="463444"/>
                        <a:pt x="270026" y="462059"/>
                        <a:pt x="276680" y="463167"/>
                      </a:cubicBezTo>
                      <a:cubicBezTo>
                        <a:pt x="290264" y="465384"/>
                        <a:pt x="304126" y="465107"/>
                        <a:pt x="317987" y="464830"/>
                      </a:cubicBezTo>
                      <a:cubicBezTo>
                        <a:pt x="324364" y="464830"/>
                        <a:pt x="331849" y="463722"/>
                        <a:pt x="337671" y="467324"/>
                      </a:cubicBezTo>
                      <a:cubicBezTo>
                        <a:pt x="340166" y="468987"/>
                        <a:pt x="342661" y="470650"/>
                        <a:pt x="345157" y="472312"/>
                      </a:cubicBezTo>
                      <a:cubicBezTo>
                        <a:pt x="347651" y="473698"/>
                        <a:pt x="350147" y="473421"/>
                        <a:pt x="352919" y="473698"/>
                      </a:cubicBezTo>
                      <a:cubicBezTo>
                        <a:pt x="358741" y="474252"/>
                        <a:pt x="363731" y="475638"/>
                        <a:pt x="368167" y="479517"/>
                      </a:cubicBezTo>
                      <a:cubicBezTo>
                        <a:pt x="370385" y="481457"/>
                        <a:pt x="372602" y="483397"/>
                        <a:pt x="375375" y="484228"/>
                      </a:cubicBezTo>
                      <a:cubicBezTo>
                        <a:pt x="377870" y="485060"/>
                        <a:pt x="380642" y="485060"/>
                        <a:pt x="383415" y="486168"/>
                      </a:cubicBezTo>
                      <a:cubicBezTo>
                        <a:pt x="387019" y="487554"/>
                        <a:pt x="391455" y="488108"/>
                        <a:pt x="394504" y="490879"/>
                      </a:cubicBezTo>
                      <a:cubicBezTo>
                        <a:pt x="396445" y="492542"/>
                        <a:pt x="396722" y="493928"/>
                        <a:pt x="397276" y="496145"/>
                      </a:cubicBezTo>
                      <a:cubicBezTo>
                        <a:pt x="397831" y="498362"/>
                        <a:pt x="400326" y="500856"/>
                        <a:pt x="399772" y="503073"/>
                      </a:cubicBezTo>
                      <a:cubicBezTo>
                        <a:pt x="399772" y="504458"/>
                        <a:pt x="398663" y="504458"/>
                        <a:pt x="397554" y="505290"/>
                      </a:cubicBezTo>
                      <a:cubicBezTo>
                        <a:pt x="396722" y="505844"/>
                        <a:pt x="396167" y="506675"/>
                        <a:pt x="395336" y="506952"/>
                      </a:cubicBezTo>
                      <a:cubicBezTo>
                        <a:pt x="394504" y="507230"/>
                        <a:pt x="393673" y="506952"/>
                        <a:pt x="392841" y="507507"/>
                      </a:cubicBezTo>
                      <a:cubicBezTo>
                        <a:pt x="391177" y="508615"/>
                        <a:pt x="391455" y="511109"/>
                        <a:pt x="392841" y="512218"/>
                      </a:cubicBezTo>
                      <a:cubicBezTo>
                        <a:pt x="394504" y="513326"/>
                        <a:pt x="397554" y="513326"/>
                        <a:pt x="399217" y="512772"/>
                      </a:cubicBezTo>
                      <a:cubicBezTo>
                        <a:pt x="401990" y="512218"/>
                        <a:pt x="403098" y="512218"/>
                        <a:pt x="404762" y="514712"/>
                      </a:cubicBezTo>
                      <a:cubicBezTo>
                        <a:pt x="405871" y="516652"/>
                        <a:pt x="406702" y="518592"/>
                        <a:pt x="408366" y="519977"/>
                      </a:cubicBezTo>
                      <a:cubicBezTo>
                        <a:pt x="410029" y="521363"/>
                        <a:pt x="412524" y="521363"/>
                        <a:pt x="414188" y="523026"/>
                      </a:cubicBezTo>
                      <a:cubicBezTo>
                        <a:pt x="415851" y="524688"/>
                        <a:pt x="416128" y="527182"/>
                        <a:pt x="417515" y="528568"/>
                      </a:cubicBezTo>
                      <a:cubicBezTo>
                        <a:pt x="420841" y="531616"/>
                        <a:pt x="425554" y="530231"/>
                        <a:pt x="429713" y="531339"/>
                      </a:cubicBezTo>
                      <a:cubicBezTo>
                        <a:pt x="431653" y="531893"/>
                        <a:pt x="433040" y="532725"/>
                        <a:pt x="433040" y="534942"/>
                      </a:cubicBezTo>
                      <a:cubicBezTo>
                        <a:pt x="433040" y="537159"/>
                        <a:pt x="430544" y="538267"/>
                        <a:pt x="430544" y="540207"/>
                      </a:cubicBezTo>
                      <a:cubicBezTo>
                        <a:pt x="430544" y="545195"/>
                        <a:pt x="438584" y="543810"/>
                        <a:pt x="441357" y="544364"/>
                      </a:cubicBezTo>
                      <a:cubicBezTo>
                        <a:pt x="445238" y="545195"/>
                        <a:pt x="449674" y="547689"/>
                        <a:pt x="448842" y="552401"/>
                      </a:cubicBezTo>
                      <a:cubicBezTo>
                        <a:pt x="448010" y="557666"/>
                        <a:pt x="440525" y="553232"/>
                        <a:pt x="440248" y="558774"/>
                      </a:cubicBezTo>
                      <a:cubicBezTo>
                        <a:pt x="440248" y="561823"/>
                        <a:pt x="441080" y="568474"/>
                        <a:pt x="437475" y="569582"/>
                      </a:cubicBezTo>
                      <a:cubicBezTo>
                        <a:pt x="433871" y="570691"/>
                        <a:pt x="428604" y="568474"/>
                        <a:pt x="426386" y="572076"/>
                      </a:cubicBezTo>
                      <a:cubicBezTo>
                        <a:pt x="422227" y="578450"/>
                        <a:pt x="430544" y="576510"/>
                        <a:pt x="434149" y="575124"/>
                      </a:cubicBezTo>
                      <a:cubicBezTo>
                        <a:pt x="436089" y="574293"/>
                        <a:pt x="438307" y="574016"/>
                        <a:pt x="439971" y="573185"/>
                      </a:cubicBezTo>
                      <a:cubicBezTo>
                        <a:pt x="441911" y="572353"/>
                        <a:pt x="443297" y="570413"/>
                        <a:pt x="444961" y="569305"/>
                      </a:cubicBezTo>
                      <a:cubicBezTo>
                        <a:pt x="446347" y="568196"/>
                        <a:pt x="449397" y="567088"/>
                        <a:pt x="450506" y="569305"/>
                      </a:cubicBezTo>
                      <a:cubicBezTo>
                        <a:pt x="452169" y="571799"/>
                        <a:pt x="448288" y="573185"/>
                        <a:pt x="448842" y="575402"/>
                      </a:cubicBezTo>
                      <a:cubicBezTo>
                        <a:pt x="449119" y="577064"/>
                        <a:pt x="452446" y="577342"/>
                        <a:pt x="453555" y="577619"/>
                      </a:cubicBezTo>
                      <a:cubicBezTo>
                        <a:pt x="455773" y="578173"/>
                        <a:pt x="457991" y="578727"/>
                        <a:pt x="459931" y="580113"/>
                      </a:cubicBezTo>
                      <a:cubicBezTo>
                        <a:pt x="464922" y="583438"/>
                        <a:pt x="462704" y="587041"/>
                        <a:pt x="461595" y="591752"/>
                      </a:cubicBezTo>
                      <a:cubicBezTo>
                        <a:pt x="460486" y="596463"/>
                        <a:pt x="457159" y="599234"/>
                        <a:pt x="462704" y="602282"/>
                      </a:cubicBezTo>
                      <a:cubicBezTo>
                        <a:pt x="466031" y="603945"/>
                        <a:pt x="469080" y="606162"/>
                        <a:pt x="471852" y="608379"/>
                      </a:cubicBezTo>
                      <a:cubicBezTo>
                        <a:pt x="473793" y="610042"/>
                        <a:pt x="474348" y="612259"/>
                        <a:pt x="475734" y="614199"/>
                      </a:cubicBezTo>
                      <a:cubicBezTo>
                        <a:pt x="477397" y="616139"/>
                        <a:pt x="478229" y="616693"/>
                        <a:pt x="477397" y="619464"/>
                      </a:cubicBezTo>
                      <a:cubicBezTo>
                        <a:pt x="476011" y="623344"/>
                        <a:pt x="478783" y="627778"/>
                        <a:pt x="472961" y="628055"/>
                      </a:cubicBezTo>
                      <a:cubicBezTo>
                        <a:pt x="471021" y="628055"/>
                        <a:pt x="469080" y="628055"/>
                        <a:pt x="468526" y="630549"/>
                      </a:cubicBezTo>
                      <a:cubicBezTo>
                        <a:pt x="473239" y="632489"/>
                        <a:pt x="478229" y="630549"/>
                        <a:pt x="482942" y="631934"/>
                      </a:cubicBezTo>
                      <a:cubicBezTo>
                        <a:pt x="484882" y="632766"/>
                        <a:pt x="488209" y="633320"/>
                        <a:pt x="489873" y="634983"/>
                      </a:cubicBezTo>
                      <a:cubicBezTo>
                        <a:pt x="492091" y="637200"/>
                        <a:pt x="489873" y="639417"/>
                        <a:pt x="490427" y="641911"/>
                      </a:cubicBezTo>
                      <a:cubicBezTo>
                        <a:pt x="490982" y="644128"/>
                        <a:pt x="494586" y="644128"/>
                        <a:pt x="496249" y="645513"/>
                      </a:cubicBezTo>
                      <a:cubicBezTo>
                        <a:pt x="497913" y="646899"/>
                        <a:pt x="499853" y="649947"/>
                        <a:pt x="497081" y="651333"/>
                      </a:cubicBezTo>
                      <a:cubicBezTo>
                        <a:pt x="495140" y="652164"/>
                        <a:pt x="491813" y="650502"/>
                        <a:pt x="490705" y="653273"/>
                      </a:cubicBezTo>
                      <a:cubicBezTo>
                        <a:pt x="489596" y="656321"/>
                        <a:pt x="494308" y="657707"/>
                        <a:pt x="495695" y="659092"/>
                      </a:cubicBezTo>
                      <a:cubicBezTo>
                        <a:pt x="497913" y="661309"/>
                        <a:pt x="495417" y="662695"/>
                        <a:pt x="492922" y="662695"/>
                      </a:cubicBezTo>
                      <a:cubicBezTo>
                        <a:pt x="489873" y="662695"/>
                        <a:pt x="487377" y="660755"/>
                        <a:pt x="484882" y="659647"/>
                      </a:cubicBezTo>
                      <a:cubicBezTo>
                        <a:pt x="481278" y="657707"/>
                        <a:pt x="473516" y="652441"/>
                        <a:pt x="471021" y="659092"/>
                      </a:cubicBezTo>
                      <a:cubicBezTo>
                        <a:pt x="468248" y="667129"/>
                        <a:pt x="482665" y="663249"/>
                        <a:pt x="484605" y="667683"/>
                      </a:cubicBezTo>
                      <a:cubicBezTo>
                        <a:pt x="485714" y="670177"/>
                        <a:pt x="482387" y="672949"/>
                        <a:pt x="481001" y="674888"/>
                      </a:cubicBezTo>
                      <a:cubicBezTo>
                        <a:pt x="479615" y="677105"/>
                        <a:pt x="479338" y="680431"/>
                        <a:pt x="477397" y="682371"/>
                      </a:cubicBezTo>
                      <a:cubicBezTo>
                        <a:pt x="475734" y="684033"/>
                        <a:pt x="469912" y="685142"/>
                        <a:pt x="470743" y="688190"/>
                      </a:cubicBezTo>
                      <a:cubicBezTo>
                        <a:pt x="471575" y="691516"/>
                        <a:pt x="477397" y="690684"/>
                        <a:pt x="479338" y="689576"/>
                      </a:cubicBezTo>
                      <a:cubicBezTo>
                        <a:pt x="482110" y="688190"/>
                        <a:pt x="484882" y="686527"/>
                        <a:pt x="486823" y="684033"/>
                      </a:cubicBezTo>
                      <a:cubicBezTo>
                        <a:pt x="489041" y="681539"/>
                        <a:pt x="490705" y="678768"/>
                        <a:pt x="494308" y="679045"/>
                      </a:cubicBezTo>
                      <a:cubicBezTo>
                        <a:pt x="495417" y="686250"/>
                        <a:pt x="490427" y="692624"/>
                        <a:pt x="483219" y="694010"/>
                      </a:cubicBezTo>
                      <a:cubicBezTo>
                        <a:pt x="478506" y="694841"/>
                        <a:pt x="467140" y="692347"/>
                        <a:pt x="465753" y="698721"/>
                      </a:cubicBezTo>
                      <a:cubicBezTo>
                        <a:pt x="464922" y="702600"/>
                        <a:pt x="468526" y="704818"/>
                        <a:pt x="471852" y="705649"/>
                      </a:cubicBezTo>
                      <a:cubicBezTo>
                        <a:pt x="475734" y="706757"/>
                        <a:pt x="478506" y="706757"/>
                        <a:pt x="481001" y="710083"/>
                      </a:cubicBezTo>
                      <a:cubicBezTo>
                        <a:pt x="483496" y="713131"/>
                        <a:pt x="485714" y="715902"/>
                        <a:pt x="489873" y="715348"/>
                      </a:cubicBezTo>
                      <a:cubicBezTo>
                        <a:pt x="493199" y="715071"/>
                        <a:pt x="496249" y="712854"/>
                        <a:pt x="499576" y="712577"/>
                      </a:cubicBezTo>
                      <a:cubicBezTo>
                        <a:pt x="502625" y="712300"/>
                        <a:pt x="508447" y="713685"/>
                        <a:pt x="510942" y="711191"/>
                      </a:cubicBezTo>
                      <a:cubicBezTo>
                        <a:pt x="513438" y="708697"/>
                        <a:pt x="509833" y="705372"/>
                        <a:pt x="509833" y="702600"/>
                      </a:cubicBezTo>
                      <a:cubicBezTo>
                        <a:pt x="509833" y="696781"/>
                        <a:pt x="522864" y="703432"/>
                        <a:pt x="525359" y="696781"/>
                      </a:cubicBezTo>
                      <a:cubicBezTo>
                        <a:pt x="526745" y="693178"/>
                        <a:pt x="523695" y="689853"/>
                        <a:pt x="522309" y="687082"/>
                      </a:cubicBezTo>
                      <a:cubicBezTo>
                        <a:pt x="520923" y="684311"/>
                        <a:pt x="520646" y="680985"/>
                        <a:pt x="519259" y="678214"/>
                      </a:cubicBezTo>
                      <a:cubicBezTo>
                        <a:pt x="517873" y="675997"/>
                        <a:pt x="513992" y="673226"/>
                        <a:pt x="515101" y="670177"/>
                      </a:cubicBezTo>
                      <a:cubicBezTo>
                        <a:pt x="515933" y="667683"/>
                        <a:pt x="519537" y="666575"/>
                        <a:pt x="520368" y="669623"/>
                      </a:cubicBezTo>
                      <a:cubicBezTo>
                        <a:pt x="520923" y="671286"/>
                        <a:pt x="520091" y="673503"/>
                        <a:pt x="520368" y="675166"/>
                      </a:cubicBezTo>
                      <a:cubicBezTo>
                        <a:pt x="520368" y="677105"/>
                        <a:pt x="521200" y="678491"/>
                        <a:pt x="522586" y="680154"/>
                      </a:cubicBezTo>
                      <a:cubicBezTo>
                        <a:pt x="523973" y="681539"/>
                        <a:pt x="525636" y="682648"/>
                        <a:pt x="526745" y="684588"/>
                      </a:cubicBezTo>
                      <a:cubicBezTo>
                        <a:pt x="527854" y="686527"/>
                        <a:pt x="527854" y="688467"/>
                        <a:pt x="528131" y="690684"/>
                      </a:cubicBezTo>
                      <a:cubicBezTo>
                        <a:pt x="529517" y="700106"/>
                        <a:pt x="539498" y="691239"/>
                        <a:pt x="544488" y="689022"/>
                      </a:cubicBezTo>
                      <a:cubicBezTo>
                        <a:pt x="543933" y="691516"/>
                        <a:pt x="543656" y="695118"/>
                        <a:pt x="541438" y="696781"/>
                      </a:cubicBezTo>
                      <a:cubicBezTo>
                        <a:pt x="539498" y="698444"/>
                        <a:pt x="536725" y="699275"/>
                        <a:pt x="534784" y="700938"/>
                      </a:cubicBezTo>
                      <a:cubicBezTo>
                        <a:pt x="533121" y="702600"/>
                        <a:pt x="531181" y="705372"/>
                        <a:pt x="533121" y="707589"/>
                      </a:cubicBezTo>
                      <a:cubicBezTo>
                        <a:pt x="536448" y="711468"/>
                        <a:pt x="541993" y="705926"/>
                        <a:pt x="544488" y="703709"/>
                      </a:cubicBezTo>
                      <a:cubicBezTo>
                        <a:pt x="548369" y="700384"/>
                        <a:pt x="553359" y="701215"/>
                        <a:pt x="557795" y="702600"/>
                      </a:cubicBezTo>
                      <a:cubicBezTo>
                        <a:pt x="561399" y="703709"/>
                        <a:pt x="565558" y="702600"/>
                        <a:pt x="569439" y="701769"/>
                      </a:cubicBezTo>
                      <a:cubicBezTo>
                        <a:pt x="569993" y="700106"/>
                        <a:pt x="574429" y="700106"/>
                        <a:pt x="576092" y="700384"/>
                      </a:cubicBezTo>
                      <a:cubicBezTo>
                        <a:pt x="576092" y="702600"/>
                        <a:pt x="574152" y="706203"/>
                        <a:pt x="575538" y="708143"/>
                      </a:cubicBezTo>
                      <a:cubicBezTo>
                        <a:pt x="576647" y="710083"/>
                        <a:pt x="581637" y="709529"/>
                        <a:pt x="580251" y="712854"/>
                      </a:cubicBezTo>
                      <a:cubicBezTo>
                        <a:pt x="579697" y="714517"/>
                        <a:pt x="576092" y="716180"/>
                        <a:pt x="574429" y="717011"/>
                      </a:cubicBezTo>
                      <a:cubicBezTo>
                        <a:pt x="571934" y="718396"/>
                        <a:pt x="568884" y="719505"/>
                        <a:pt x="566944" y="721445"/>
                      </a:cubicBezTo>
                      <a:cubicBezTo>
                        <a:pt x="561676" y="726710"/>
                        <a:pt x="572489" y="729204"/>
                        <a:pt x="576092" y="729204"/>
                      </a:cubicBezTo>
                      <a:cubicBezTo>
                        <a:pt x="578033" y="729204"/>
                        <a:pt x="581914" y="728650"/>
                        <a:pt x="583300" y="730867"/>
                      </a:cubicBezTo>
                      <a:cubicBezTo>
                        <a:pt x="584687" y="733361"/>
                        <a:pt x="578310" y="733361"/>
                        <a:pt x="580251" y="735578"/>
                      </a:cubicBezTo>
                      <a:cubicBezTo>
                        <a:pt x="581637" y="737241"/>
                        <a:pt x="586627" y="735578"/>
                        <a:pt x="588845" y="736132"/>
                      </a:cubicBezTo>
                      <a:cubicBezTo>
                        <a:pt x="592449" y="737241"/>
                        <a:pt x="589954" y="740012"/>
                        <a:pt x="587182" y="740289"/>
                      </a:cubicBezTo>
                      <a:cubicBezTo>
                        <a:pt x="589123" y="741398"/>
                        <a:pt x="596608" y="743615"/>
                        <a:pt x="596054" y="746663"/>
                      </a:cubicBezTo>
                      <a:cubicBezTo>
                        <a:pt x="595776" y="749434"/>
                        <a:pt x="589400" y="750265"/>
                        <a:pt x="590509" y="753314"/>
                      </a:cubicBezTo>
                      <a:cubicBezTo>
                        <a:pt x="592172" y="757194"/>
                        <a:pt x="601875" y="756639"/>
                        <a:pt x="602430" y="761628"/>
                      </a:cubicBezTo>
                      <a:cubicBezTo>
                        <a:pt x="602984" y="766893"/>
                        <a:pt x="591340" y="764676"/>
                        <a:pt x="588845" y="764122"/>
                      </a:cubicBezTo>
                      <a:cubicBezTo>
                        <a:pt x="582746" y="762459"/>
                        <a:pt x="576924" y="760242"/>
                        <a:pt x="570825" y="758302"/>
                      </a:cubicBezTo>
                      <a:cubicBezTo>
                        <a:pt x="564172" y="756362"/>
                        <a:pt x="559736" y="752760"/>
                        <a:pt x="554468" y="748603"/>
                      </a:cubicBezTo>
                      <a:cubicBezTo>
                        <a:pt x="549755" y="745000"/>
                        <a:pt x="544488" y="744723"/>
                        <a:pt x="538943" y="744169"/>
                      </a:cubicBezTo>
                      <a:cubicBezTo>
                        <a:pt x="533398" y="743615"/>
                        <a:pt x="527854" y="743337"/>
                        <a:pt x="522309" y="742783"/>
                      </a:cubicBezTo>
                      <a:cubicBezTo>
                        <a:pt x="517042" y="742229"/>
                        <a:pt x="511220" y="740012"/>
                        <a:pt x="505952" y="740289"/>
                      </a:cubicBezTo>
                      <a:cubicBezTo>
                        <a:pt x="500685" y="740566"/>
                        <a:pt x="498467" y="746109"/>
                        <a:pt x="500408" y="750820"/>
                      </a:cubicBezTo>
                      <a:cubicBezTo>
                        <a:pt x="502903" y="756916"/>
                        <a:pt x="510942" y="758302"/>
                        <a:pt x="516487" y="760519"/>
                      </a:cubicBezTo>
                      <a:cubicBezTo>
                        <a:pt x="522032" y="762736"/>
                        <a:pt x="526467" y="766893"/>
                        <a:pt x="532012" y="768001"/>
                      </a:cubicBezTo>
                      <a:cubicBezTo>
                        <a:pt x="537557" y="769387"/>
                        <a:pt x="543379" y="768001"/>
                        <a:pt x="548646" y="770495"/>
                      </a:cubicBezTo>
                      <a:cubicBezTo>
                        <a:pt x="554191" y="773267"/>
                        <a:pt x="558349" y="777423"/>
                        <a:pt x="564449" y="779363"/>
                      </a:cubicBezTo>
                      <a:cubicBezTo>
                        <a:pt x="575538" y="782689"/>
                        <a:pt x="586627" y="779363"/>
                        <a:pt x="597994" y="779363"/>
                      </a:cubicBezTo>
                      <a:cubicBezTo>
                        <a:pt x="601875" y="779363"/>
                        <a:pt x="607143" y="779363"/>
                        <a:pt x="609083" y="783243"/>
                      </a:cubicBezTo>
                      <a:cubicBezTo>
                        <a:pt x="611301" y="787123"/>
                        <a:pt x="610192" y="793219"/>
                        <a:pt x="607420" y="796545"/>
                      </a:cubicBezTo>
                      <a:cubicBezTo>
                        <a:pt x="604093" y="800147"/>
                        <a:pt x="602707" y="804859"/>
                        <a:pt x="599103" y="808461"/>
                      </a:cubicBezTo>
                      <a:cubicBezTo>
                        <a:pt x="596331" y="811232"/>
                        <a:pt x="589677" y="815943"/>
                        <a:pt x="596054" y="819269"/>
                      </a:cubicBezTo>
                      <a:cubicBezTo>
                        <a:pt x="597994" y="820377"/>
                        <a:pt x="601321" y="819546"/>
                        <a:pt x="603539" y="819546"/>
                      </a:cubicBezTo>
                      <a:cubicBezTo>
                        <a:pt x="606311" y="819546"/>
                        <a:pt x="608529" y="819269"/>
                        <a:pt x="611301" y="820100"/>
                      </a:cubicBezTo>
                      <a:cubicBezTo>
                        <a:pt x="613242" y="820932"/>
                        <a:pt x="617123" y="822871"/>
                        <a:pt x="614905" y="825366"/>
                      </a:cubicBezTo>
                      <a:cubicBezTo>
                        <a:pt x="613796" y="826474"/>
                        <a:pt x="612688" y="825920"/>
                        <a:pt x="612133" y="827305"/>
                      </a:cubicBezTo>
                      <a:cubicBezTo>
                        <a:pt x="611856" y="828414"/>
                        <a:pt x="612688" y="830077"/>
                        <a:pt x="612688" y="831462"/>
                      </a:cubicBezTo>
                      <a:cubicBezTo>
                        <a:pt x="610470" y="831462"/>
                        <a:pt x="607697" y="832571"/>
                        <a:pt x="605479" y="832016"/>
                      </a:cubicBezTo>
                      <a:cubicBezTo>
                        <a:pt x="602984" y="831462"/>
                        <a:pt x="602707" y="829245"/>
                        <a:pt x="601598" y="827305"/>
                      </a:cubicBezTo>
                      <a:cubicBezTo>
                        <a:pt x="599380" y="822594"/>
                        <a:pt x="594667" y="823703"/>
                        <a:pt x="591617" y="827305"/>
                      </a:cubicBezTo>
                      <a:cubicBezTo>
                        <a:pt x="588845" y="830354"/>
                        <a:pt x="586627" y="836728"/>
                        <a:pt x="587736" y="840884"/>
                      </a:cubicBezTo>
                      <a:cubicBezTo>
                        <a:pt x="589400" y="846704"/>
                        <a:pt x="595499" y="840607"/>
                        <a:pt x="598826" y="840330"/>
                      </a:cubicBezTo>
                      <a:cubicBezTo>
                        <a:pt x="598826" y="843101"/>
                        <a:pt x="599380" y="846427"/>
                        <a:pt x="597717" y="848921"/>
                      </a:cubicBezTo>
                      <a:cubicBezTo>
                        <a:pt x="596054" y="851138"/>
                        <a:pt x="593004" y="851969"/>
                        <a:pt x="590509" y="852524"/>
                      </a:cubicBezTo>
                      <a:cubicBezTo>
                        <a:pt x="584132" y="854186"/>
                        <a:pt x="578865" y="854740"/>
                        <a:pt x="572766" y="852524"/>
                      </a:cubicBezTo>
                      <a:cubicBezTo>
                        <a:pt x="566944" y="850307"/>
                        <a:pt x="562231" y="849198"/>
                        <a:pt x="556132" y="851138"/>
                      </a:cubicBezTo>
                      <a:cubicBezTo>
                        <a:pt x="551973" y="852524"/>
                        <a:pt x="543656" y="855295"/>
                        <a:pt x="546151" y="861114"/>
                      </a:cubicBezTo>
                      <a:cubicBezTo>
                        <a:pt x="548369" y="866657"/>
                        <a:pt x="556132" y="867211"/>
                        <a:pt x="561122" y="867211"/>
                      </a:cubicBezTo>
                      <a:cubicBezTo>
                        <a:pt x="566112" y="867211"/>
                        <a:pt x="573320" y="868597"/>
                        <a:pt x="577479" y="865271"/>
                      </a:cubicBezTo>
                      <a:cubicBezTo>
                        <a:pt x="579419" y="863885"/>
                        <a:pt x="580251" y="861391"/>
                        <a:pt x="581914" y="859729"/>
                      </a:cubicBezTo>
                      <a:cubicBezTo>
                        <a:pt x="584132" y="857789"/>
                        <a:pt x="587736" y="856126"/>
                        <a:pt x="590786" y="856403"/>
                      </a:cubicBezTo>
                      <a:cubicBezTo>
                        <a:pt x="599103" y="856957"/>
                        <a:pt x="587736" y="865825"/>
                        <a:pt x="586627" y="868597"/>
                      </a:cubicBezTo>
                      <a:cubicBezTo>
                        <a:pt x="585518" y="871368"/>
                        <a:pt x="588014" y="872199"/>
                        <a:pt x="590231" y="873030"/>
                      </a:cubicBezTo>
                      <a:cubicBezTo>
                        <a:pt x="594945" y="874970"/>
                        <a:pt x="598826" y="878019"/>
                        <a:pt x="603262" y="880236"/>
                      </a:cubicBezTo>
                      <a:cubicBezTo>
                        <a:pt x="607420" y="882176"/>
                        <a:pt x="610192" y="881067"/>
                        <a:pt x="614628" y="880236"/>
                      </a:cubicBezTo>
                      <a:cubicBezTo>
                        <a:pt x="614628" y="880236"/>
                        <a:pt x="614628" y="880236"/>
                        <a:pt x="614628" y="880513"/>
                      </a:cubicBezTo>
                      <a:cubicBezTo>
                        <a:pt x="614628" y="879958"/>
                        <a:pt x="615460" y="881344"/>
                        <a:pt x="615460" y="881898"/>
                      </a:cubicBezTo>
                      <a:cubicBezTo>
                        <a:pt x="615460" y="882730"/>
                        <a:pt x="613519" y="883284"/>
                        <a:pt x="612965" y="883838"/>
                      </a:cubicBezTo>
                      <a:cubicBezTo>
                        <a:pt x="610470" y="885224"/>
                        <a:pt x="607697" y="886055"/>
                        <a:pt x="606311" y="888826"/>
                      </a:cubicBezTo>
                      <a:cubicBezTo>
                        <a:pt x="602430" y="895477"/>
                        <a:pt x="614351" y="890489"/>
                        <a:pt x="616291" y="892983"/>
                      </a:cubicBezTo>
                      <a:cubicBezTo>
                        <a:pt x="617955" y="894923"/>
                        <a:pt x="616291" y="898803"/>
                        <a:pt x="614905" y="900466"/>
                      </a:cubicBezTo>
                      <a:cubicBezTo>
                        <a:pt x="611301" y="904622"/>
                        <a:pt x="604648" y="901851"/>
                        <a:pt x="601598" y="898249"/>
                      </a:cubicBezTo>
                      <a:cubicBezTo>
                        <a:pt x="599935" y="896309"/>
                        <a:pt x="598548" y="894369"/>
                        <a:pt x="596054" y="893260"/>
                      </a:cubicBezTo>
                      <a:cubicBezTo>
                        <a:pt x="593281" y="892429"/>
                        <a:pt x="590509" y="892983"/>
                        <a:pt x="587736" y="892706"/>
                      </a:cubicBezTo>
                      <a:cubicBezTo>
                        <a:pt x="580806" y="892152"/>
                        <a:pt x="579697" y="886609"/>
                        <a:pt x="581360" y="880790"/>
                      </a:cubicBezTo>
                      <a:cubicBezTo>
                        <a:pt x="578310" y="879404"/>
                        <a:pt x="574429" y="880790"/>
                        <a:pt x="571934" y="883284"/>
                      </a:cubicBezTo>
                      <a:cubicBezTo>
                        <a:pt x="570825" y="884115"/>
                        <a:pt x="570271" y="885778"/>
                        <a:pt x="569439" y="886887"/>
                      </a:cubicBezTo>
                      <a:cubicBezTo>
                        <a:pt x="568330" y="888826"/>
                        <a:pt x="567221" y="889381"/>
                        <a:pt x="565558" y="890489"/>
                      </a:cubicBezTo>
                      <a:cubicBezTo>
                        <a:pt x="563063" y="891875"/>
                        <a:pt x="560567" y="892152"/>
                        <a:pt x="558072" y="891598"/>
                      </a:cubicBezTo>
                      <a:cubicBezTo>
                        <a:pt x="555855" y="891043"/>
                        <a:pt x="553359" y="889381"/>
                        <a:pt x="551141" y="889381"/>
                      </a:cubicBezTo>
                      <a:cubicBezTo>
                        <a:pt x="548924" y="889381"/>
                        <a:pt x="546706" y="891321"/>
                        <a:pt x="545042" y="892429"/>
                      </a:cubicBezTo>
                      <a:cubicBezTo>
                        <a:pt x="542547" y="893815"/>
                        <a:pt x="540052" y="895200"/>
                        <a:pt x="537280" y="895754"/>
                      </a:cubicBezTo>
                      <a:cubicBezTo>
                        <a:pt x="537280" y="895754"/>
                        <a:pt x="537280" y="895200"/>
                        <a:pt x="537280" y="895200"/>
                      </a:cubicBezTo>
                      <a:cubicBezTo>
                        <a:pt x="536448" y="895200"/>
                        <a:pt x="535616" y="895754"/>
                        <a:pt x="534784" y="896309"/>
                      </a:cubicBezTo>
                      <a:cubicBezTo>
                        <a:pt x="531735" y="897694"/>
                        <a:pt x="528408" y="897971"/>
                        <a:pt x="525359" y="899634"/>
                      </a:cubicBezTo>
                      <a:cubicBezTo>
                        <a:pt x="522586" y="901020"/>
                        <a:pt x="512883" y="909056"/>
                        <a:pt x="518150" y="911273"/>
                      </a:cubicBezTo>
                      <a:cubicBezTo>
                        <a:pt x="521477" y="912659"/>
                        <a:pt x="525913" y="912105"/>
                        <a:pt x="529240" y="912105"/>
                      </a:cubicBezTo>
                      <a:cubicBezTo>
                        <a:pt x="532290" y="912105"/>
                        <a:pt x="535616" y="911827"/>
                        <a:pt x="538666" y="910996"/>
                      </a:cubicBezTo>
                      <a:cubicBezTo>
                        <a:pt x="542547" y="909888"/>
                        <a:pt x="545874" y="908779"/>
                        <a:pt x="550032" y="908502"/>
                      </a:cubicBezTo>
                      <a:cubicBezTo>
                        <a:pt x="553914" y="908502"/>
                        <a:pt x="558072" y="908225"/>
                        <a:pt x="561954" y="908502"/>
                      </a:cubicBezTo>
                      <a:cubicBezTo>
                        <a:pt x="566666" y="908779"/>
                        <a:pt x="571102" y="910442"/>
                        <a:pt x="575815" y="910165"/>
                      </a:cubicBezTo>
                      <a:cubicBezTo>
                        <a:pt x="579697" y="909888"/>
                        <a:pt x="583023" y="907948"/>
                        <a:pt x="587182" y="907948"/>
                      </a:cubicBezTo>
                      <a:cubicBezTo>
                        <a:pt x="587736" y="910719"/>
                        <a:pt x="583578" y="912382"/>
                        <a:pt x="586073" y="915430"/>
                      </a:cubicBezTo>
                      <a:cubicBezTo>
                        <a:pt x="587736" y="917647"/>
                        <a:pt x="591063" y="916539"/>
                        <a:pt x="593558" y="916816"/>
                      </a:cubicBezTo>
                      <a:cubicBezTo>
                        <a:pt x="596054" y="917093"/>
                        <a:pt x="598826" y="917647"/>
                        <a:pt x="601598" y="916816"/>
                      </a:cubicBezTo>
                      <a:cubicBezTo>
                        <a:pt x="604371" y="916262"/>
                        <a:pt x="606865" y="915707"/>
                        <a:pt x="609638" y="915707"/>
                      </a:cubicBezTo>
                      <a:cubicBezTo>
                        <a:pt x="608252" y="916816"/>
                        <a:pt x="605479" y="919033"/>
                        <a:pt x="605479" y="920973"/>
                      </a:cubicBezTo>
                      <a:cubicBezTo>
                        <a:pt x="605479" y="923744"/>
                        <a:pt x="609915" y="923467"/>
                        <a:pt x="611856" y="923467"/>
                      </a:cubicBezTo>
                      <a:cubicBezTo>
                        <a:pt x="612965" y="923467"/>
                        <a:pt x="617955" y="922912"/>
                        <a:pt x="616846" y="924852"/>
                      </a:cubicBezTo>
                      <a:cubicBezTo>
                        <a:pt x="615737" y="926792"/>
                        <a:pt x="609638" y="925961"/>
                        <a:pt x="608252" y="925684"/>
                      </a:cubicBezTo>
                      <a:cubicBezTo>
                        <a:pt x="606588" y="925684"/>
                        <a:pt x="600489" y="924298"/>
                        <a:pt x="600212" y="926792"/>
                      </a:cubicBezTo>
                      <a:cubicBezTo>
                        <a:pt x="599935" y="929286"/>
                        <a:pt x="604648" y="929840"/>
                        <a:pt x="605202" y="931780"/>
                      </a:cubicBezTo>
                      <a:cubicBezTo>
                        <a:pt x="606034" y="934274"/>
                        <a:pt x="591340" y="932889"/>
                        <a:pt x="589123" y="933166"/>
                      </a:cubicBezTo>
                      <a:cubicBezTo>
                        <a:pt x="584132" y="933166"/>
                        <a:pt x="578310" y="934552"/>
                        <a:pt x="574429" y="937600"/>
                      </a:cubicBezTo>
                      <a:cubicBezTo>
                        <a:pt x="569993" y="940648"/>
                        <a:pt x="566389" y="944805"/>
                        <a:pt x="561676" y="947576"/>
                      </a:cubicBezTo>
                      <a:cubicBezTo>
                        <a:pt x="556686" y="950625"/>
                        <a:pt x="550587" y="951733"/>
                        <a:pt x="545874" y="955336"/>
                      </a:cubicBezTo>
                      <a:cubicBezTo>
                        <a:pt x="543102" y="957553"/>
                        <a:pt x="536448" y="962264"/>
                        <a:pt x="536725" y="966143"/>
                      </a:cubicBezTo>
                      <a:cubicBezTo>
                        <a:pt x="536725" y="969469"/>
                        <a:pt x="541161" y="970023"/>
                        <a:pt x="543656" y="970023"/>
                      </a:cubicBezTo>
                      <a:cubicBezTo>
                        <a:pt x="546983" y="970023"/>
                        <a:pt x="550032" y="968915"/>
                        <a:pt x="553359" y="970023"/>
                      </a:cubicBezTo>
                      <a:cubicBezTo>
                        <a:pt x="556963" y="971132"/>
                        <a:pt x="560013" y="972240"/>
                        <a:pt x="563617" y="971409"/>
                      </a:cubicBezTo>
                      <a:cubicBezTo>
                        <a:pt x="567221" y="970577"/>
                        <a:pt x="570825" y="969192"/>
                        <a:pt x="574429" y="968083"/>
                      </a:cubicBezTo>
                      <a:cubicBezTo>
                        <a:pt x="575538" y="971963"/>
                        <a:pt x="568607" y="972794"/>
                        <a:pt x="566112" y="973072"/>
                      </a:cubicBezTo>
                      <a:cubicBezTo>
                        <a:pt x="561954" y="973626"/>
                        <a:pt x="557795" y="973349"/>
                        <a:pt x="553914" y="974457"/>
                      </a:cubicBezTo>
                      <a:cubicBezTo>
                        <a:pt x="550864" y="975288"/>
                        <a:pt x="548092" y="975843"/>
                        <a:pt x="545042" y="977505"/>
                      </a:cubicBezTo>
                      <a:cubicBezTo>
                        <a:pt x="543102" y="978614"/>
                        <a:pt x="538389" y="980277"/>
                        <a:pt x="538389" y="982771"/>
                      </a:cubicBezTo>
                      <a:cubicBezTo>
                        <a:pt x="542824" y="982771"/>
                        <a:pt x="546429" y="983325"/>
                        <a:pt x="549755" y="986650"/>
                      </a:cubicBezTo>
                      <a:cubicBezTo>
                        <a:pt x="552805" y="989699"/>
                        <a:pt x="555577" y="993578"/>
                        <a:pt x="560290" y="993301"/>
                      </a:cubicBezTo>
                      <a:cubicBezTo>
                        <a:pt x="569993" y="992747"/>
                        <a:pt x="573597" y="981385"/>
                        <a:pt x="582192" y="978614"/>
                      </a:cubicBezTo>
                      <a:cubicBezTo>
                        <a:pt x="586627" y="977228"/>
                        <a:pt x="592172" y="977228"/>
                        <a:pt x="596885" y="978060"/>
                      </a:cubicBezTo>
                      <a:cubicBezTo>
                        <a:pt x="599103" y="978614"/>
                        <a:pt x="604093" y="980277"/>
                        <a:pt x="599657" y="981939"/>
                      </a:cubicBezTo>
                      <a:cubicBezTo>
                        <a:pt x="595499" y="983325"/>
                        <a:pt x="590509" y="981939"/>
                        <a:pt x="586073" y="982217"/>
                      </a:cubicBezTo>
                      <a:cubicBezTo>
                        <a:pt x="581914" y="982494"/>
                        <a:pt x="579974" y="984711"/>
                        <a:pt x="577201" y="987482"/>
                      </a:cubicBezTo>
                      <a:cubicBezTo>
                        <a:pt x="570548" y="994133"/>
                        <a:pt x="560013" y="992193"/>
                        <a:pt x="554746" y="1000506"/>
                      </a:cubicBezTo>
                      <a:cubicBezTo>
                        <a:pt x="558904" y="1000506"/>
                        <a:pt x="564172" y="999398"/>
                        <a:pt x="562231" y="1005218"/>
                      </a:cubicBezTo>
                      <a:cubicBezTo>
                        <a:pt x="561676" y="1006603"/>
                        <a:pt x="560567" y="1009097"/>
                        <a:pt x="561399" y="1010483"/>
                      </a:cubicBezTo>
                      <a:cubicBezTo>
                        <a:pt x="561954" y="1011591"/>
                        <a:pt x="563063" y="1011591"/>
                        <a:pt x="563894" y="1012423"/>
                      </a:cubicBezTo>
                      <a:cubicBezTo>
                        <a:pt x="564726" y="1013531"/>
                        <a:pt x="564449" y="1014086"/>
                        <a:pt x="564726" y="1015194"/>
                      </a:cubicBezTo>
                      <a:cubicBezTo>
                        <a:pt x="565835" y="1018519"/>
                        <a:pt x="573043" y="1018519"/>
                        <a:pt x="575261" y="1016302"/>
                      </a:cubicBezTo>
                      <a:cubicBezTo>
                        <a:pt x="577479" y="1014086"/>
                        <a:pt x="576647" y="1012700"/>
                        <a:pt x="579974" y="1013531"/>
                      </a:cubicBezTo>
                      <a:cubicBezTo>
                        <a:pt x="582192" y="1014086"/>
                        <a:pt x="583855" y="1012977"/>
                        <a:pt x="586073" y="1012977"/>
                      </a:cubicBezTo>
                      <a:cubicBezTo>
                        <a:pt x="585241" y="1017134"/>
                        <a:pt x="582192" y="1018242"/>
                        <a:pt x="578588" y="1019628"/>
                      </a:cubicBezTo>
                      <a:cubicBezTo>
                        <a:pt x="574983" y="1020737"/>
                        <a:pt x="572489" y="1022676"/>
                        <a:pt x="569993" y="1025725"/>
                      </a:cubicBezTo>
                      <a:cubicBezTo>
                        <a:pt x="568053" y="1028219"/>
                        <a:pt x="567221" y="1030713"/>
                        <a:pt x="566666" y="1034038"/>
                      </a:cubicBezTo>
                      <a:cubicBezTo>
                        <a:pt x="566112" y="1037364"/>
                        <a:pt x="565003" y="1041243"/>
                        <a:pt x="566112" y="1044569"/>
                      </a:cubicBezTo>
                      <a:cubicBezTo>
                        <a:pt x="567498" y="1048726"/>
                        <a:pt x="571657" y="1048449"/>
                        <a:pt x="574429" y="1045955"/>
                      </a:cubicBezTo>
                      <a:cubicBezTo>
                        <a:pt x="577756" y="1042906"/>
                        <a:pt x="579142" y="1038472"/>
                        <a:pt x="580806" y="1034593"/>
                      </a:cubicBezTo>
                      <a:cubicBezTo>
                        <a:pt x="581914" y="1031544"/>
                        <a:pt x="583855" y="1026279"/>
                        <a:pt x="587459" y="1025447"/>
                      </a:cubicBezTo>
                      <a:cubicBezTo>
                        <a:pt x="590786" y="1024893"/>
                        <a:pt x="593004" y="1029050"/>
                        <a:pt x="596331" y="1029604"/>
                      </a:cubicBezTo>
                      <a:cubicBezTo>
                        <a:pt x="600212" y="1030436"/>
                        <a:pt x="603262" y="1027110"/>
                        <a:pt x="602707" y="1023231"/>
                      </a:cubicBezTo>
                      <a:cubicBezTo>
                        <a:pt x="602153" y="1019628"/>
                        <a:pt x="599657" y="1017411"/>
                        <a:pt x="597162" y="1014917"/>
                      </a:cubicBezTo>
                      <a:cubicBezTo>
                        <a:pt x="595222" y="1012977"/>
                        <a:pt x="593281" y="1009097"/>
                        <a:pt x="597162" y="1007712"/>
                      </a:cubicBezTo>
                      <a:cubicBezTo>
                        <a:pt x="601321" y="1006049"/>
                        <a:pt x="602430" y="1011314"/>
                        <a:pt x="602707" y="1014363"/>
                      </a:cubicBezTo>
                      <a:cubicBezTo>
                        <a:pt x="602984" y="1017965"/>
                        <a:pt x="604371" y="1019351"/>
                        <a:pt x="607143" y="1021568"/>
                      </a:cubicBezTo>
                      <a:cubicBezTo>
                        <a:pt x="610470" y="1024339"/>
                        <a:pt x="612410" y="1024616"/>
                        <a:pt x="616291" y="1022676"/>
                      </a:cubicBezTo>
                      <a:cubicBezTo>
                        <a:pt x="618787" y="1021291"/>
                        <a:pt x="622945" y="1017965"/>
                        <a:pt x="624608" y="1022122"/>
                      </a:cubicBezTo>
                      <a:cubicBezTo>
                        <a:pt x="625995" y="1025725"/>
                        <a:pt x="623777" y="1029604"/>
                        <a:pt x="624608" y="1033207"/>
                      </a:cubicBezTo>
                      <a:cubicBezTo>
                        <a:pt x="625163" y="1037364"/>
                        <a:pt x="631262" y="1037087"/>
                        <a:pt x="631816" y="1040412"/>
                      </a:cubicBezTo>
                      <a:cubicBezTo>
                        <a:pt x="632648" y="1045400"/>
                        <a:pt x="624054" y="1041243"/>
                        <a:pt x="622668" y="1040412"/>
                      </a:cubicBezTo>
                      <a:cubicBezTo>
                        <a:pt x="619064" y="1037641"/>
                        <a:pt x="614628" y="1036532"/>
                        <a:pt x="611301" y="1040966"/>
                      </a:cubicBezTo>
                      <a:cubicBezTo>
                        <a:pt x="608252" y="1045123"/>
                        <a:pt x="614905" y="1046232"/>
                        <a:pt x="617678" y="1047063"/>
                      </a:cubicBezTo>
                      <a:cubicBezTo>
                        <a:pt x="618232" y="1050943"/>
                        <a:pt x="614628" y="1052328"/>
                        <a:pt x="611579" y="1050943"/>
                      </a:cubicBezTo>
                      <a:cubicBezTo>
                        <a:pt x="609915" y="1050111"/>
                        <a:pt x="608806" y="1049557"/>
                        <a:pt x="606865" y="1049834"/>
                      </a:cubicBezTo>
                      <a:cubicBezTo>
                        <a:pt x="605479" y="1050111"/>
                        <a:pt x="604371" y="1050943"/>
                        <a:pt x="602707" y="1050666"/>
                      </a:cubicBezTo>
                      <a:cubicBezTo>
                        <a:pt x="600766" y="1050666"/>
                        <a:pt x="597717" y="1048726"/>
                        <a:pt x="598826" y="1046509"/>
                      </a:cubicBezTo>
                      <a:cubicBezTo>
                        <a:pt x="599380" y="1045400"/>
                        <a:pt x="601321" y="1045123"/>
                        <a:pt x="601875" y="1043738"/>
                      </a:cubicBezTo>
                      <a:cubicBezTo>
                        <a:pt x="602707" y="1042352"/>
                        <a:pt x="602707" y="1040412"/>
                        <a:pt x="602430" y="1038749"/>
                      </a:cubicBezTo>
                      <a:cubicBezTo>
                        <a:pt x="600212" y="1038472"/>
                        <a:pt x="597162" y="1039581"/>
                        <a:pt x="595499" y="1041521"/>
                      </a:cubicBezTo>
                      <a:cubicBezTo>
                        <a:pt x="594113" y="1043183"/>
                        <a:pt x="594667" y="1045400"/>
                        <a:pt x="593281" y="1047063"/>
                      </a:cubicBezTo>
                      <a:cubicBezTo>
                        <a:pt x="591063" y="1049834"/>
                        <a:pt x="589677" y="1050666"/>
                        <a:pt x="586073" y="1050666"/>
                      </a:cubicBezTo>
                      <a:cubicBezTo>
                        <a:pt x="582469" y="1050666"/>
                        <a:pt x="581360" y="1053160"/>
                        <a:pt x="579697" y="1056208"/>
                      </a:cubicBezTo>
                      <a:cubicBezTo>
                        <a:pt x="580806" y="1057871"/>
                        <a:pt x="579142" y="1060088"/>
                        <a:pt x="579697" y="1061751"/>
                      </a:cubicBezTo>
                      <a:cubicBezTo>
                        <a:pt x="583023" y="1062305"/>
                        <a:pt x="586350" y="1061751"/>
                        <a:pt x="589954" y="1062305"/>
                      </a:cubicBezTo>
                      <a:cubicBezTo>
                        <a:pt x="588014" y="1065630"/>
                        <a:pt x="584132" y="1065353"/>
                        <a:pt x="581914" y="1068124"/>
                      </a:cubicBezTo>
                      <a:cubicBezTo>
                        <a:pt x="579974" y="1070618"/>
                        <a:pt x="578033" y="1074775"/>
                        <a:pt x="582469" y="1075607"/>
                      </a:cubicBezTo>
                      <a:cubicBezTo>
                        <a:pt x="584132" y="1075884"/>
                        <a:pt x="586627" y="1076161"/>
                        <a:pt x="588291" y="1075607"/>
                      </a:cubicBezTo>
                      <a:cubicBezTo>
                        <a:pt x="589954" y="1075052"/>
                        <a:pt x="591340" y="1073667"/>
                        <a:pt x="593004" y="1072835"/>
                      </a:cubicBezTo>
                      <a:cubicBezTo>
                        <a:pt x="595776" y="1071450"/>
                        <a:pt x="599935" y="1070618"/>
                        <a:pt x="602984" y="1071173"/>
                      </a:cubicBezTo>
                      <a:cubicBezTo>
                        <a:pt x="602984" y="1075329"/>
                        <a:pt x="599103" y="1074498"/>
                        <a:pt x="596608" y="1076715"/>
                      </a:cubicBezTo>
                      <a:cubicBezTo>
                        <a:pt x="595222" y="1077824"/>
                        <a:pt x="593004" y="1080318"/>
                        <a:pt x="592449" y="1081980"/>
                      </a:cubicBezTo>
                      <a:cubicBezTo>
                        <a:pt x="590786" y="1086137"/>
                        <a:pt x="595222" y="1085583"/>
                        <a:pt x="597994" y="1085583"/>
                      </a:cubicBezTo>
                      <a:cubicBezTo>
                        <a:pt x="600766" y="1085583"/>
                        <a:pt x="603816" y="1085583"/>
                        <a:pt x="606588" y="1085583"/>
                      </a:cubicBezTo>
                      <a:cubicBezTo>
                        <a:pt x="604371" y="1086692"/>
                        <a:pt x="592172" y="1089463"/>
                        <a:pt x="596331" y="1093897"/>
                      </a:cubicBezTo>
                      <a:cubicBezTo>
                        <a:pt x="600766" y="1098608"/>
                        <a:pt x="607420" y="1091403"/>
                        <a:pt x="612133" y="1091680"/>
                      </a:cubicBezTo>
                      <a:cubicBezTo>
                        <a:pt x="610747" y="1094451"/>
                        <a:pt x="606588" y="1098053"/>
                        <a:pt x="609083" y="1101102"/>
                      </a:cubicBezTo>
                      <a:cubicBezTo>
                        <a:pt x="611856" y="1104704"/>
                        <a:pt x="616014" y="1101102"/>
                        <a:pt x="618509" y="1099162"/>
                      </a:cubicBezTo>
                      <a:cubicBezTo>
                        <a:pt x="619341" y="1098608"/>
                        <a:pt x="621005" y="1096945"/>
                        <a:pt x="622113" y="1097499"/>
                      </a:cubicBezTo>
                      <a:cubicBezTo>
                        <a:pt x="623777" y="1098331"/>
                        <a:pt x="622113" y="1101656"/>
                        <a:pt x="621282" y="1102488"/>
                      </a:cubicBezTo>
                      <a:cubicBezTo>
                        <a:pt x="620450" y="1104150"/>
                        <a:pt x="618787" y="1105536"/>
                        <a:pt x="618232" y="1107198"/>
                      </a:cubicBezTo>
                      <a:cubicBezTo>
                        <a:pt x="617678" y="1108861"/>
                        <a:pt x="617678" y="1110801"/>
                        <a:pt x="617123" y="1112741"/>
                      </a:cubicBezTo>
                      <a:cubicBezTo>
                        <a:pt x="616014" y="1116066"/>
                        <a:pt x="614628" y="1118561"/>
                        <a:pt x="616014" y="1122163"/>
                      </a:cubicBezTo>
                      <a:cubicBezTo>
                        <a:pt x="617123" y="1124934"/>
                        <a:pt x="619896" y="1127151"/>
                        <a:pt x="622945" y="1127428"/>
                      </a:cubicBezTo>
                      <a:cubicBezTo>
                        <a:pt x="626272" y="1127706"/>
                        <a:pt x="630153" y="1126874"/>
                        <a:pt x="633480" y="1127983"/>
                      </a:cubicBezTo>
                      <a:cubicBezTo>
                        <a:pt x="638470" y="1129922"/>
                        <a:pt x="635143" y="1134634"/>
                        <a:pt x="634034" y="1137682"/>
                      </a:cubicBezTo>
                      <a:cubicBezTo>
                        <a:pt x="632371" y="1142670"/>
                        <a:pt x="637639" y="1142670"/>
                        <a:pt x="640688" y="1140730"/>
                      </a:cubicBezTo>
                      <a:cubicBezTo>
                        <a:pt x="644015" y="1138790"/>
                        <a:pt x="645124" y="1135742"/>
                        <a:pt x="649282" y="1135465"/>
                      </a:cubicBezTo>
                      <a:cubicBezTo>
                        <a:pt x="648728" y="1138236"/>
                        <a:pt x="649282" y="1139345"/>
                        <a:pt x="651223" y="1141562"/>
                      </a:cubicBezTo>
                      <a:cubicBezTo>
                        <a:pt x="652609" y="1143224"/>
                        <a:pt x="653164" y="1145164"/>
                        <a:pt x="651500" y="1147104"/>
                      </a:cubicBezTo>
                      <a:cubicBezTo>
                        <a:pt x="648728" y="1150152"/>
                        <a:pt x="641797" y="1146550"/>
                        <a:pt x="640411" y="1151538"/>
                      </a:cubicBezTo>
                      <a:cubicBezTo>
                        <a:pt x="639302" y="1156526"/>
                        <a:pt x="648173" y="1155972"/>
                        <a:pt x="650946" y="1157080"/>
                      </a:cubicBezTo>
                      <a:cubicBezTo>
                        <a:pt x="654827" y="1158743"/>
                        <a:pt x="658431" y="1160406"/>
                        <a:pt x="662590" y="1160683"/>
                      </a:cubicBezTo>
                      <a:cubicBezTo>
                        <a:pt x="662035" y="1166503"/>
                        <a:pt x="648450" y="1161237"/>
                        <a:pt x="650114" y="1166503"/>
                      </a:cubicBezTo>
                      <a:cubicBezTo>
                        <a:pt x="652887" y="1174816"/>
                        <a:pt x="659817" y="1165671"/>
                        <a:pt x="664253" y="1166503"/>
                      </a:cubicBezTo>
                      <a:cubicBezTo>
                        <a:pt x="664807" y="1168720"/>
                        <a:pt x="662590" y="1170105"/>
                        <a:pt x="662312" y="1172045"/>
                      </a:cubicBezTo>
                      <a:cubicBezTo>
                        <a:pt x="662312" y="1173985"/>
                        <a:pt x="663421" y="1175093"/>
                        <a:pt x="665362" y="1175648"/>
                      </a:cubicBezTo>
                      <a:cubicBezTo>
                        <a:pt x="667857" y="1176202"/>
                        <a:pt x="669243" y="1175371"/>
                        <a:pt x="671184" y="1173708"/>
                      </a:cubicBezTo>
                      <a:cubicBezTo>
                        <a:pt x="672570" y="1172599"/>
                        <a:pt x="673956" y="1170936"/>
                        <a:pt x="675897" y="1171491"/>
                      </a:cubicBezTo>
                      <a:cubicBezTo>
                        <a:pt x="675897" y="1172599"/>
                        <a:pt x="676174" y="1174262"/>
                        <a:pt x="675897" y="1175371"/>
                      </a:cubicBezTo>
                      <a:cubicBezTo>
                        <a:pt x="675342" y="1176756"/>
                        <a:pt x="674233" y="1177033"/>
                        <a:pt x="673679" y="1178419"/>
                      </a:cubicBezTo>
                      <a:cubicBezTo>
                        <a:pt x="673124" y="1179804"/>
                        <a:pt x="673679" y="1180636"/>
                        <a:pt x="674788" y="1181467"/>
                      </a:cubicBezTo>
                      <a:cubicBezTo>
                        <a:pt x="676451" y="1182576"/>
                        <a:pt x="679778" y="1182853"/>
                        <a:pt x="678946" y="1185901"/>
                      </a:cubicBezTo>
                      <a:cubicBezTo>
                        <a:pt x="678115" y="1188395"/>
                        <a:pt x="675620" y="1188949"/>
                        <a:pt x="673679" y="1190335"/>
                      </a:cubicBezTo>
                      <a:cubicBezTo>
                        <a:pt x="672015" y="1191721"/>
                        <a:pt x="673679" y="1194492"/>
                        <a:pt x="675620" y="1195046"/>
                      </a:cubicBezTo>
                      <a:cubicBezTo>
                        <a:pt x="678115" y="1195877"/>
                        <a:pt x="679224" y="1194215"/>
                        <a:pt x="680610" y="1192552"/>
                      </a:cubicBezTo>
                      <a:cubicBezTo>
                        <a:pt x="681996" y="1190612"/>
                        <a:pt x="684214" y="1190612"/>
                        <a:pt x="686432" y="1190889"/>
                      </a:cubicBezTo>
                      <a:cubicBezTo>
                        <a:pt x="688372" y="1190889"/>
                        <a:pt x="691145" y="1192275"/>
                        <a:pt x="693085" y="1190889"/>
                      </a:cubicBezTo>
                      <a:cubicBezTo>
                        <a:pt x="693917" y="1190335"/>
                        <a:pt x="694749" y="1188395"/>
                        <a:pt x="695580" y="1187564"/>
                      </a:cubicBezTo>
                      <a:cubicBezTo>
                        <a:pt x="696966" y="1186178"/>
                        <a:pt x="698075" y="1185347"/>
                        <a:pt x="700293" y="1185624"/>
                      </a:cubicBezTo>
                      <a:cubicBezTo>
                        <a:pt x="702234" y="1185624"/>
                        <a:pt x="702511" y="1185901"/>
                        <a:pt x="702789" y="1187841"/>
                      </a:cubicBezTo>
                      <a:cubicBezTo>
                        <a:pt x="702789" y="1189781"/>
                        <a:pt x="702789" y="1190058"/>
                        <a:pt x="704729" y="1191444"/>
                      </a:cubicBezTo>
                      <a:cubicBezTo>
                        <a:pt x="707224" y="1193106"/>
                        <a:pt x="709997" y="1193938"/>
                        <a:pt x="712214" y="1191721"/>
                      </a:cubicBezTo>
                      <a:cubicBezTo>
                        <a:pt x="714432" y="1189781"/>
                        <a:pt x="713878" y="1186455"/>
                        <a:pt x="716650" y="1185347"/>
                      </a:cubicBezTo>
                      <a:cubicBezTo>
                        <a:pt x="719145" y="1184238"/>
                        <a:pt x="721640" y="1185070"/>
                        <a:pt x="724413" y="1184516"/>
                      </a:cubicBezTo>
                      <a:cubicBezTo>
                        <a:pt x="725245" y="1184516"/>
                        <a:pt x="727740" y="1183684"/>
                        <a:pt x="728294" y="1183130"/>
                      </a:cubicBezTo>
                      <a:cubicBezTo>
                        <a:pt x="729126" y="1182299"/>
                        <a:pt x="728571" y="1180082"/>
                        <a:pt x="728571" y="1178973"/>
                      </a:cubicBezTo>
                      <a:cubicBezTo>
                        <a:pt x="728571" y="1177587"/>
                        <a:pt x="728571" y="1176202"/>
                        <a:pt x="729680" y="1175093"/>
                      </a:cubicBezTo>
                      <a:cubicBezTo>
                        <a:pt x="730789" y="1174262"/>
                        <a:pt x="732175" y="1174539"/>
                        <a:pt x="733562" y="1174539"/>
                      </a:cubicBezTo>
                      <a:cubicBezTo>
                        <a:pt x="734393" y="1172876"/>
                        <a:pt x="734116" y="1171214"/>
                        <a:pt x="736888" y="1172045"/>
                      </a:cubicBezTo>
                      <a:cubicBezTo>
                        <a:pt x="738829" y="1175093"/>
                        <a:pt x="735779" y="1178419"/>
                        <a:pt x="740215" y="1179527"/>
                      </a:cubicBezTo>
                      <a:cubicBezTo>
                        <a:pt x="742156" y="1180082"/>
                        <a:pt x="746869" y="1177033"/>
                        <a:pt x="746314" y="1181190"/>
                      </a:cubicBezTo>
                      <a:cubicBezTo>
                        <a:pt x="745482" y="1187564"/>
                        <a:pt x="735225" y="1184793"/>
                        <a:pt x="735225" y="1191444"/>
                      </a:cubicBezTo>
                      <a:cubicBezTo>
                        <a:pt x="738274" y="1191998"/>
                        <a:pt x="734948" y="1193660"/>
                        <a:pt x="733839" y="1193938"/>
                      </a:cubicBezTo>
                      <a:cubicBezTo>
                        <a:pt x="732175" y="1194492"/>
                        <a:pt x="730235" y="1195600"/>
                        <a:pt x="731066" y="1197817"/>
                      </a:cubicBezTo>
                      <a:cubicBezTo>
                        <a:pt x="731898" y="1200589"/>
                        <a:pt x="734116" y="1199757"/>
                        <a:pt x="735779" y="1198649"/>
                      </a:cubicBezTo>
                      <a:cubicBezTo>
                        <a:pt x="737720" y="1197263"/>
                        <a:pt x="739106" y="1196432"/>
                        <a:pt x="741601" y="1196709"/>
                      </a:cubicBezTo>
                      <a:cubicBezTo>
                        <a:pt x="743265" y="1196709"/>
                        <a:pt x="746037" y="1197263"/>
                        <a:pt x="746869" y="1198926"/>
                      </a:cubicBezTo>
                      <a:cubicBezTo>
                        <a:pt x="747978" y="1200866"/>
                        <a:pt x="746591" y="1202251"/>
                        <a:pt x="749364" y="1203083"/>
                      </a:cubicBezTo>
                      <a:cubicBezTo>
                        <a:pt x="751859" y="1203914"/>
                        <a:pt x="752691" y="1201974"/>
                        <a:pt x="754631" y="1200589"/>
                      </a:cubicBezTo>
                      <a:cubicBezTo>
                        <a:pt x="756017" y="1199480"/>
                        <a:pt x="757958" y="1198649"/>
                        <a:pt x="759899" y="1198649"/>
                      </a:cubicBezTo>
                      <a:cubicBezTo>
                        <a:pt x="759899" y="1201143"/>
                        <a:pt x="759899" y="1201143"/>
                        <a:pt x="758235" y="1202528"/>
                      </a:cubicBezTo>
                      <a:cubicBezTo>
                        <a:pt x="756849" y="1203637"/>
                        <a:pt x="756017" y="1205300"/>
                        <a:pt x="754908" y="1206962"/>
                      </a:cubicBezTo>
                      <a:cubicBezTo>
                        <a:pt x="753522" y="1208902"/>
                        <a:pt x="751027" y="1212505"/>
                        <a:pt x="751859" y="1214999"/>
                      </a:cubicBezTo>
                      <a:cubicBezTo>
                        <a:pt x="756572" y="1215553"/>
                        <a:pt x="757681" y="1210842"/>
                        <a:pt x="760730" y="1208348"/>
                      </a:cubicBezTo>
                      <a:cubicBezTo>
                        <a:pt x="762948" y="1206408"/>
                        <a:pt x="765721" y="1205577"/>
                        <a:pt x="768770" y="1205854"/>
                      </a:cubicBezTo>
                      <a:cubicBezTo>
                        <a:pt x="766275" y="1210842"/>
                        <a:pt x="761839" y="1216385"/>
                        <a:pt x="761008" y="1221927"/>
                      </a:cubicBezTo>
                      <a:cubicBezTo>
                        <a:pt x="760176" y="1227192"/>
                        <a:pt x="766553" y="1226084"/>
                        <a:pt x="769602" y="1224144"/>
                      </a:cubicBezTo>
                      <a:cubicBezTo>
                        <a:pt x="772929" y="1221927"/>
                        <a:pt x="774592" y="1215553"/>
                        <a:pt x="778473" y="1214445"/>
                      </a:cubicBezTo>
                      <a:cubicBezTo>
                        <a:pt x="783464" y="1213336"/>
                        <a:pt x="779860" y="1221927"/>
                        <a:pt x="779582" y="1223867"/>
                      </a:cubicBezTo>
                      <a:cubicBezTo>
                        <a:pt x="778751" y="1228301"/>
                        <a:pt x="784573" y="1229964"/>
                        <a:pt x="788177" y="1230241"/>
                      </a:cubicBezTo>
                      <a:cubicBezTo>
                        <a:pt x="793444" y="1230518"/>
                        <a:pt x="790949" y="1225530"/>
                        <a:pt x="793721" y="1223313"/>
                      </a:cubicBezTo>
                      <a:cubicBezTo>
                        <a:pt x="796216" y="1221373"/>
                        <a:pt x="799821" y="1226361"/>
                        <a:pt x="802870" y="1224698"/>
                      </a:cubicBezTo>
                      <a:cubicBezTo>
                        <a:pt x="807306" y="1222481"/>
                        <a:pt x="807029" y="1216939"/>
                        <a:pt x="803424" y="1214168"/>
                      </a:cubicBezTo>
                      <a:cubicBezTo>
                        <a:pt x="801761" y="1212782"/>
                        <a:pt x="799821" y="1211951"/>
                        <a:pt x="798712" y="1209734"/>
                      </a:cubicBezTo>
                      <a:cubicBezTo>
                        <a:pt x="797880" y="1208071"/>
                        <a:pt x="798157" y="1205854"/>
                        <a:pt x="796771" y="1204191"/>
                      </a:cubicBezTo>
                      <a:cubicBezTo>
                        <a:pt x="795385" y="1202251"/>
                        <a:pt x="792612" y="1202251"/>
                        <a:pt x="790395" y="1201697"/>
                      </a:cubicBezTo>
                      <a:cubicBezTo>
                        <a:pt x="787622" y="1201143"/>
                        <a:pt x="785127" y="1200589"/>
                        <a:pt x="782632" y="1199480"/>
                      </a:cubicBezTo>
                      <a:cubicBezTo>
                        <a:pt x="783741" y="1197817"/>
                        <a:pt x="786790" y="1196709"/>
                        <a:pt x="788731" y="1196709"/>
                      </a:cubicBezTo>
                      <a:cubicBezTo>
                        <a:pt x="790949" y="1196709"/>
                        <a:pt x="792612" y="1199480"/>
                        <a:pt x="794276" y="1200589"/>
                      </a:cubicBezTo>
                      <a:cubicBezTo>
                        <a:pt x="796494" y="1202251"/>
                        <a:pt x="801484" y="1206685"/>
                        <a:pt x="804533" y="1205854"/>
                      </a:cubicBezTo>
                      <a:cubicBezTo>
                        <a:pt x="805088" y="1201697"/>
                        <a:pt x="808138" y="1202528"/>
                        <a:pt x="811187" y="1202251"/>
                      </a:cubicBezTo>
                      <a:cubicBezTo>
                        <a:pt x="812019" y="1198649"/>
                        <a:pt x="809801" y="1196155"/>
                        <a:pt x="806474" y="1195323"/>
                      </a:cubicBezTo>
                      <a:cubicBezTo>
                        <a:pt x="803424" y="1194492"/>
                        <a:pt x="801484" y="1192829"/>
                        <a:pt x="799543" y="1190058"/>
                      </a:cubicBezTo>
                      <a:cubicBezTo>
                        <a:pt x="797048" y="1186455"/>
                        <a:pt x="802038" y="1185901"/>
                        <a:pt x="804533" y="1187287"/>
                      </a:cubicBezTo>
                      <a:cubicBezTo>
                        <a:pt x="805920" y="1188118"/>
                        <a:pt x="806751" y="1189227"/>
                        <a:pt x="808138" y="1189504"/>
                      </a:cubicBezTo>
                      <a:cubicBezTo>
                        <a:pt x="809524" y="1189781"/>
                        <a:pt x="811187" y="1189504"/>
                        <a:pt x="812573" y="1189504"/>
                      </a:cubicBezTo>
                      <a:cubicBezTo>
                        <a:pt x="813128" y="1183684"/>
                        <a:pt x="806197" y="1183684"/>
                        <a:pt x="802593" y="1183130"/>
                      </a:cubicBezTo>
                      <a:cubicBezTo>
                        <a:pt x="801207" y="1182853"/>
                        <a:pt x="796216" y="1181190"/>
                        <a:pt x="797603" y="1178696"/>
                      </a:cubicBezTo>
                      <a:cubicBezTo>
                        <a:pt x="798434" y="1177033"/>
                        <a:pt x="803147" y="1178142"/>
                        <a:pt x="804533" y="1178419"/>
                      </a:cubicBezTo>
                      <a:cubicBezTo>
                        <a:pt x="804811" y="1176479"/>
                        <a:pt x="803702" y="1173708"/>
                        <a:pt x="805088" y="1172045"/>
                      </a:cubicBezTo>
                      <a:cubicBezTo>
                        <a:pt x="807029" y="1169551"/>
                        <a:pt x="809524" y="1172876"/>
                        <a:pt x="810632" y="1174539"/>
                      </a:cubicBezTo>
                      <a:cubicBezTo>
                        <a:pt x="812019" y="1176479"/>
                        <a:pt x="813128" y="1177310"/>
                        <a:pt x="815346" y="1177587"/>
                      </a:cubicBezTo>
                      <a:cubicBezTo>
                        <a:pt x="818118" y="1177865"/>
                        <a:pt x="818950" y="1176479"/>
                        <a:pt x="821168" y="1175093"/>
                      </a:cubicBezTo>
                      <a:cubicBezTo>
                        <a:pt x="823108" y="1173985"/>
                        <a:pt x="826435" y="1174539"/>
                        <a:pt x="826158" y="1171214"/>
                      </a:cubicBezTo>
                      <a:cubicBezTo>
                        <a:pt x="825880" y="1167888"/>
                        <a:pt x="821999" y="1165671"/>
                        <a:pt x="818950" y="1164840"/>
                      </a:cubicBezTo>
                      <a:cubicBezTo>
                        <a:pt x="816732" y="1164008"/>
                        <a:pt x="808415" y="1162069"/>
                        <a:pt x="812019" y="1157912"/>
                      </a:cubicBezTo>
                      <a:cubicBezTo>
                        <a:pt x="813960" y="1155695"/>
                        <a:pt x="817009" y="1157912"/>
                        <a:pt x="818672" y="1159297"/>
                      </a:cubicBezTo>
                      <a:cubicBezTo>
                        <a:pt x="820890" y="1160683"/>
                        <a:pt x="822831" y="1160406"/>
                        <a:pt x="825326" y="1160129"/>
                      </a:cubicBezTo>
                      <a:cubicBezTo>
                        <a:pt x="825880" y="1157635"/>
                        <a:pt x="824217" y="1155972"/>
                        <a:pt x="822277" y="1154586"/>
                      </a:cubicBezTo>
                      <a:cubicBezTo>
                        <a:pt x="821168" y="1153755"/>
                        <a:pt x="818950" y="1154032"/>
                        <a:pt x="817841" y="1152924"/>
                      </a:cubicBezTo>
                      <a:cubicBezTo>
                        <a:pt x="816177" y="1151261"/>
                        <a:pt x="819227" y="1150984"/>
                        <a:pt x="820613" y="1150984"/>
                      </a:cubicBezTo>
                      <a:cubicBezTo>
                        <a:pt x="822831" y="1150984"/>
                        <a:pt x="824772" y="1151815"/>
                        <a:pt x="826989" y="1151538"/>
                      </a:cubicBezTo>
                      <a:cubicBezTo>
                        <a:pt x="829485" y="1151261"/>
                        <a:pt x="832257" y="1149044"/>
                        <a:pt x="834197" y="1147658"/>
                      </a:cubicBezTo>
                      <a:cubicBezTo>
                        <a:pt x="833089" y="1146550"/>
                        <a:pt x="834197" y="1144887"/>
                        <a:pt x="832811" y="1143502"/>
                      </a:cubicBezTo>
                      <a:cubicBezTo>
                        <a:pt x="831980" y="1142393"/>
                        <a:pt x="830039" y="1142116"/>
                        <a:pt x="828653" y="1141562"/>
                      </a:cubicBezTo>
                      <a:cubicBezTo>
                        <a:pt x="827544" y="1141285"/>
                        <a:pt x="825603" y="1140453"/>
                        <a:pt x="825603" y="1138790"/>
                      </a:cubicBezTo>
                      <a:cubicBezTo>
                        <a:pt x="825603" y="1137405"/>
                        <a:pt x="827544" y="1136573"/>
                        <a:pt x="827821" y="1135465"/>
                      </a:cubicBezTo>
                      <a:cubicBezTo>
                        <a:pt x="828376" y="1132971"/>
                        <a:pt x="823663" y="1131031"/>
                        <a:pt x="821722" y="1130477"/>
                      </a:cubicBezTo>
                      <a:cubicBezTo>
                        <a:pt x="818950" y="1129645"/>
                        <a:pt x="815346" y="1129368"/>
                        <a:pt x="815900" y="1125489"/>
                      </a:cubicBezTo>
                      <a:cubicBezTo>
                        <a:pt x="817563" y="1125489"/>
                        <a:pt x="821722" y="1125489"/>
                        <a:pt x="821999" y="1123549"/>
                      </a:cubicBezTo>
                      <a:cubicBezTo>
                        <a:pt x="822277" y="1121609"/>
                        <a:pt x="818395" y="1119946"/>
                        <a:pt x="817009" y="1119669"/>
                      </a:cubicBezTo>
                      <a:cubicBezTo>
                        <a:pt x="814514" y="1119115"/>
                        <a:pt x="813682" y="1119669"/>
                        <a:pt x="812019" y="1117175"/>
                      </a:cubicBezTo>
                      <a:cubicBezTo>
                        <a:pt x="810910" y="1115512"/>
                        <a:pt x="809246" y="1113295"/>
                        <a:pt x="809801" y="1111355"/>
                      </a:cubicBezTo>
                      <a:cubicBezTo>
                        <a:pt x="812850" y="1111078"/>
                        <a:pt x="819227" y="1113018"/>
                        <a:pt x="821168" y="1109970"/>
                      </a:cubicBezTo>
                      <a:cubicBezTo>
                        <a:pt x="822554" y="1107753"/>
                        <a:pt x="822277" y="1104704"/>
                        <a:pt x="824217" y="1102765"/>
                      </a:cubicBezTo>
                      <a:cubicBezTo>
                        <a:pt x="826158" y="1100548"/>
                        <a:pt x="828098" y="1102210"/>
                        <a:pt x="829485" y="1104150"/>
                      </a:cubicBezTo>
                      <a:cubicBezTo>
                        <a:pt x="832257" y="1108030"/>
                        <a:pt x="834475" y="1113018"/>
                        <a:pt x="840297" y="1112187"/>
                      </a:cubicBezTo>
                      <a:cubicBezTo>
                        <a:pt x="845564" y="1111355"/>
                        <a:pt x="844732" y="1104150"/>
                        <a:pt x="841960" y="1101102"/>
                      </a:cubicBezTo>
                      <a:cubicBezTo>
                        <a:pt x="840297" y="1099162"/>
                        <a:pt x="831148" y="1095559"/>
                        <a:pt x="835029" y="1092234"/>
                      </a:cubicBezTo>
                      <a:cubicBezTo>
                        <a:pt x="839188" y="1088631"/>
                        <a:pt x="843623" y="1096391"/>
                        <a:pt x="847782" y="1095282"/>
                      </a:cubicBezTo>
                      <a:cubicBezTo>
                        <a:pt x="850000" y="1094728"/>
                        <a:pt x="850831" y="1092788"/>
                        <a:pt x="850000" y="1090848"/>
                      </a:cubicBezTo>
                      <a:cubicBezTo>
                        <a:pt x="849168" y="1088631"/>
                        <a:pt x="846396" y="1087523"/>
                        <a:pt x="844455" y="1086414"/>
                      </a:cubicBezTo>
                      <a:cubicBezTo>
                        <a:pt x="841683" y="1084752"/>
                        <a:pt x="836415" y="1081426"/>
                        <a:pt x="841683" y="1079209"/>
                      </a:cubicBezTo>
                      <a:cubicBezTo>
                        <a:pt x="845841" y="1077547"/>
                        <a:pt x="849445" y="1080041"/>
                        <a:pt x="852495" y="1082257"/>
                      </a:cubicBezTo>
                      <a:cubicBezTo>
                        <a:pt x="854990" y="1084197"/>
                        <a:pt x="859426" y="1087523"/>
                        <a:pt x="861644" y="1084197"/>
                      </a:cubicBezTo>
                      <a:cubicBezTo>
                        <a:pt x="863584" y="1081149"/>
                        <a:pt x="866079" y="1076992"/>
                        <a:pt x="863030" y="1074221"/>
                      </a:cubicBezTo>
                      <a:cubicBezTo>
                        <a:pt x="861366" y="1072835"/>
                        <a:pt x="853881" y="1070896"/>
                        <a:pt x="854436" y="1068124"/>
                      </a:cubicBezTo>
                      <a:cubicBezTo>
                        <a:pt x="855267" y="1063967"/>
                        <a:pt x="862753" y="1067847"/>
                        <a:pt x="864693" y="1068679"/>
                      </a:cubicBezTo>
                      <a:cubicBezTo>
                        <a:pt x="867188" y="1069787"/>
                        <a:pt x="876337" y="1071173"/>
                        <a:pt x="876060" y="1066739"/>
                      </a:cubicBezTo>
                      <a:cubicBezTo>
                        <a:pt x="876060" y="1064522"/>
                        <a:pt x="873010" y="1062582"/>
                        <a:pt x="872179" y="1060642"/>
                      </a:cubicBezTo>
                      <a:cubicBezTo>
                        <a:pt x="871070" y="1058425"/>
                        <a:pt x="871624" y="1056762"/>
                        <a:pt x="872456" y="1054545"/>
                      </a:cubicBezTo>
                      <a:cubicBezTo>
                        <a:pt x="873842" y="1050666"/>
                        <a:pt x="870793" y="1045677"/>
                        <a:pt x="866079" y="1047340"/>
                      </a:cubicBezTo>
                      <a:cubicBezTo>
                        <a:pt x="864139" y="1048171"/>
                        <a:pt x="862753" y="1049557"/>
                        <a:pt x="860535" y="1049557"/>
                      </a:cubicBezTo>
                      <a:cubicBezTo>
                        <a:pt x="858317" y="1049557"/>
                        <a:pt x="855822" y="1047340"/>
                        <a:pt x="854436" y="1045955"/>
                      </a:cubicBezTo>
                      <a:cubicBezTo>
                        <a:pt x="850000" y="1041243"/>
                        <a:pt x="858040" y="1038195"/>
                        <a:pt x="861921" y="1039581"/>
                      </a:cubicBezTo>
                      <a:cubicBezTo>
                        <a:pt x="864139" y="1040412"/>
                        <a:pt x="866357" y="1041798"/>
                        <a:pt x="868574" y="1042629"/>
                      </a:cubicBezTo>
                      <a:cubicBezTo>
                        <a:pt x="870793" y="1043183"/>
                        <a:pt x="872733" y="1043183"/>
                        <a:pt x="874951" y="1043460"/>
                      </a:cubicBezTo>
                      <a:cubicBezTo>
                        <a:pt x="876892" y="1043460"/>
                        <a:pt x="879941" y="1044569"/>
                        <a:pt x="881882" y="1043460"/>
                      </a:cubicBezTo>
                      <a:cubicBezTo>
                        <a:pt x="884654" y="1042352"/>
                        <a:pt x="881882" y="1040412"/>
                        <a:pt x="880496" y="1039026"/>
                      </a:cubicBezTo>
                      <a:cubicBezTo>
                        <a:pt x="879110" y="1037641"/>
                        <a:pt x="876892" y="1036532"/>
                        <a:pt x="876614" y="1034593"/>
                      </a:cubicBezTo>
                      <a:cubicBezTo>
                        <a:pt x="880773" y="1034593"/>
                        <a:pt x="882991" y="1032376"/>
                        <a:pt x="879941" y="1029050"/>
                      </a:cubicBezTo>
                      <a:cubicBezTo>
                        <a:pt x="878555" y="1027387"/>
                        <a:pt x="877446" y="1026279"/>
                        <a:pt x="876614" y="1024339"/>
                      </a:cubicBezTo>
                      <a:cubicBezTo>
                        <a:pt x="875783" y="1022399"/>
                        <a:pt x="875505" y="1019628"/>
                        <a:pt x="873842" y="1018242"/>
                      </a:cubicBezTo>
                      <a:cubicBezTo>
                        <a:pt x="871070" y="1016025"/>
                        <a:pt x="866634" y="1016580"/>
                        <a:pt x="863584" y="1014363"/>
                      </a:cubicBezTo>
                      <a:cubicBezTo>
                        <a:pt x="859426" y="1011314"/>
                        <a:pt x="864416" y="1008820"/>
                        <a:pt x="867465" y="1008820"/>
                      </a:cubicBezTo>
                      <a:cubicBezTo>
                        <a:pt x="871070" y="1008820"/>
                        <a:pt x="874119" y="1011037"/>
                        <a:pt x="877723" y="1011869"/>
                      </a:cubicBezTo>
                      <a:cubicBezTo>
                        <a:pt x="880773" y="1012423"/>
                        <a:pt x="886595" y="1012977"/>
                        <a:pt x="889644" y="1011869"/>
                      </a:cubicBezTo>
                      <a:cubicBezTo>
                        <a:pt x="891862" y="1011037"/>
                        <a:pt x="891308" y="1009652"/>
                        <a:pt x="891585" y="1007712"/>
                      </a:cubicBezTo>
                      <a:cubicBezTo>
                        <a:pt x="891585" y="1005495"/>
                        <a:pt x="892694" y="1005495"/>
                        <a:pt x="893803" y="1003555"/>
                      </a:cubicBezTo>
                      <a:cubicBezTo>
                        <a:pt x="895744" y="1000229"/>
                        <a:pt x="890476" y="998844"/>
                        <a:pt x="888536" y="997458"/>
                      </a:cubicBezTo>
                      <a:cubicBezTo>
                        <a:pt x="887149" y="996627"/>
                        <a:pt x="884654" y="995241"/>
                        <a:pt x="885486" y="993301"/>
                      </a:cubicBezTo>
                      <a:cubicBezTo>
                        <a:pt x="886318" y="991084"/>
                        <a:pt x="889922" y="991639"/>
                        <a:pt x="891862" y="991639"/>
                      </a:cubicBezTo>
                      <a:cubicBezTo>
                        <a:pt x="894635" y="991639"/>
                        <a:pt x="895466" y="991084"/>
                        <a:pt x="896575" y="988590"/>
                      </a:cubicBezTo>
                      <a:cubicBezTo>
                        <a:pt x="897407" y="986650"/>
                        <a:pt x="898239" y="984433"/>
                        <a:pt x="900734" y="984156"/>
                      </a:cubicBezTo>
                      <a:cubicBezTo>
                        <a:pt x="903783" y="983879"/>
                        <a:pt x="904338" y="988590"/>
                        <a:pt x="907942" y="987482"/>
                      </a:cubicBezTo>
                      <a:cubicBezTo>
                        <a:pt x="910160" y="986928"/>
                        <a:pt x="911269" y="983048"/>
                        <a:pt x="913487" y="982771"/>
                      </a:cubicBezTo>
                      <a:cubicBezTo>
                        <a:pt x="915427" y="982771"/>
                        <a:pt x="915981" y="986096"/>
                        <a:pt x="917090" y="987205"/>
                      </a:cubicBezTo>
                      <a:cubicBezTo>
                        <a:pt x="919031" y="989422"/>
                        <a:pt x="920972" y="988590"/>
                        <a:pt x="923467" y="987482"/>
                      </a:cubicBezTo>
                      <a:cubicBezTo>
                        <a:pt x="925685" y="986650"/>
                        <a:pt x="927071" y="986096"/>
                        <a:pt x="929566" y="986650"/>
                      </a:cubicBezTo>
                      <a:cubicBezTo>
                        <a:pt x="932061" y="987205"/>
                        <a:pt x="934556" y="987482"/>
                        <a:pt x="936774" y="985265"/>
                      </a:cubicBezTo>
                      <a:cubicBezTo>
                        <a:pt x="941210" y="980831"/>
                        <a:pt x="934279" y="977783"/>
                        <a:pt x="935665" y="973072"/>
                      </a:cubicBezTo>
                      <a:cubicBezTo>
                        <a:pt x="937329" y="966698"/>
                        <a:pt x="945369" y="971409"/>
                        <a:pt x="947309" y="965035"/>
                      </a:cubicBezTo>
                      <a:cubicBezTo>
                        <a:pt x="948418" y="961987"/>
                        <a:pt x="941764" y="953673"/>
                        <a:pt x="946200" y="951733"/>
                      </a:cubicBezTo>
                      <a:cubicBezTo>
                        <a:pt x="947863" y="951179"/>
                        <a:pt x="950636" y="952564"/>
                        <a:pt x="952299" y="952564"/>
                      </a:cubicBezTo>
                      <a:cubicBezTo>
                        <a:pt x="954517" y="952564"/>
                        <a:pt x="956458" y="952564"/>
                        <a:pt x="958398" y="953119"/>
                      </a:cubicBezTo>
                      <a:cubicBezTo>
                        <a:pt x="960062" y="953396"/>
                        <a:pt x="964497" y="953396"/>
                        <a:pt x="965329" y="955059"/>
                      </a:cubicBezTo>
                      <a:cubicBezTo>
                        <a:pt x="966161" y="957276"/>
                        <a:pt x="962280" y="960878"/>
                        <a:pt x="960894" y="961987"/>
                      </a:cubicBezTo>
                      <a:cubicBezTo>
                        <a:pt x="958676" y="963927"/>
                        <a:pt x="955626" y="964481"/>
                        <a:pt x="953131" y="966421"/>
                      </a:cubicBezTo>
                      <a:cubicBezTo>
                        <a:pt x="950636" y="968637"/>
                        <a:pt x="952299" y="969192"/>
                        <a:pt x="953131" y="971409"/>
                      </a:cubicBezTo>
                      <a:cubicBezTo>
                        <a:pt x="954794" y="976120"/>
                        <a:pt x="944537" y="976951"/>
                        <a:pt x="949804" y="983048"/>
                      </a:cubicBezTo>
                      <a:cubicBezTo>
                        <a:pt x="953131" y="986928"/>
                        <a:pt x="958953" y="987205"/>
                        <a:pt x="963389" y="984711"/>
                      </a:cubicBezTo>
                      <a:cubicBezTo>
                        <a:pt x="965884" y="983325"/>
                        <a:pt x="965884" y="980831"/>
                        <a:pt x="966161" y="978337"/>
                      </a:cubicBezTo>
                      <a:cubicBezTo>
                        <a:pt x="966161" y="975566"/>
                        <a:pt x="966993" y="973903"/>
                        <a:pt x="969211" y="972240"/>
                      </a:cubicBezTo>
                      <a:cubicBezTo>
                        <a:pt x="971428" y="970300"/>
                        <a:pt x="973369" y="969192"/>
                        <a:pt x="975864" y="971132"/>
                      </a:cubicBezTo>
                      <a:cubicBezTo>
                        <a:pt x="978082" y="972517"/>
                        <a:pt x="979745" y="975288"/>
                        <a:pt x="982518" y="973349"/>
                      </a:cubicBezTo>
                      <a:cubicBezTo>
                        <a:pt x="985013" y="971686"/>
                        <a:pt x="985845" y="968360"/>
                        <a:pt x="989171" y="967529"/>
                      </a:cubicBezTo>
                      <a:cubicBezTo>
                        <a:pt x="991944" y="966698"/>
                        <a:pt x="992776" y="968637"/>
                        <a:pt x="993330" y="970855"/>
                      </a:cubicBezTo>
                      <a:cubicBezTo>
                        <a:pt x="994162" y="973626"/>
                        <a:pt x="995548" y="975843"/>
                        <a:pt x="998875" y="975011"/>
                      </a:cubicBezTo>
                      <a:cubicBezTo>
                        <a:pt x="1002202" y="974180"/>
                        <a:pt x="1002479" y="971132"/>
                        <a:pt x="1004142" y="968637"/>
                      </a:cubicBezTo>
                      <a:cubicBezTo>
                        <a:pt x="1005528" y="966698"/>
                        <a:pt x="1008301" y="966421"/>
                        <a:pt x="1009687" y="964481"/>
                      </a:cubicBezTo>
                      <a:cubicBezTo>
                        <a:pt x="1011627" y="961987"/>
                        <a:pt x="1010519" y="958661"/>
                        <a:pt x="1009687" y="956167"/>
                      </a:cubicBezTo>
                      <a:cubicBezTo>
                        <a:pt x="1008855" y="953673"/>
                        <a:pt x="1007469" y="950625"/>
                        <a:pt x="1007746" y="948131"/>
                      </a:cubicBezTo>
                      <a:cubicBezTo>
                        <a:pt x="1008301" y="944528"/>
                        <a:pt x="1010796" y="947022"/>
                        <a:pt x="1011905" y="948962"/>
                      </a:cubicBezTo>
                      <a:cubicBezTo>
                        <a:pt x="1013291" y="950902"/>
                        <a:pt x="1014400" y="955890"/>
                        <a:pt x="1017449" y="955059"/>
                      </a:cubicBezTo>
                      <a:cubicBezTo>
                        <a:pt x="1019667" y="954504"/>
                        <a:pt x="1021608" y="950347"/>
                        <a:pt x="1024103" y="950902"/>
                      </a:cubicBezTo>
                      <a:cubicBezTo>
                        <a:pt x="1026044" y="951179"/>
                        <a:pt x="1026875" y="955613"/>
                        <a:pt x="1028539" y="956998"/>
                      </a:cubicBezTo>
                      <a:cubicBezTo>
                        <a:pt x="1031311" y="959215"/>
                        <a:pt x="1033529" y="956444"/>
                        <a:pt x="1035192" y="954227"/>
                      </a:cubicBezTo>
                      <a:cubicBezTo>
                        <a:pt x="1037133" y="951456"/>
                        <a:pt x="1038242" y="950070"/>
                        <a:pt x="1041569" y="948685"/>
                      </a:cubicBezTo>
                      <a:cubicBezTo>
                        <a:pt x="1044341" y="947576"/>
                        <a:pt x="1045173" y="945914"/>
                        <a:pt x="1044895" y="942865"/>
                      </a:cubicBezTo>
                      <a:cubicBezTo>
                        <a:pt x="1044895" y="939817"/>
                        <a:pt x="1043787" y="937046"/>
                        <a:pt x="1042678" y="934274"/>
                      </a:cubicBezTo>
                      <a:cubicBezTo>
                        <a:pt x="1043509" y="934274"/>
                        <a:pt x="1046282" y="933720"/>
                        <a:pt x="1047113" y="934274"/>
                      </a:cubicBezTo>
                      <a:cubicBezTo>
                        <a:pt x="1048222" y="934829"/>
                        <a:pt x="1048777" y="937323"/>
                        <a:pt x="1050718" y="936768"/>
                      </a:cubicBezTo>
                      <a:cubicBezTo>
                        <a:pt x="1053212" y="935937"/>
                        <a:pt x="1052935" y="930949"/>
                        <a:pt x="1053212" y="929009"/>
                      </a:cubicBezTo>
                      <a:cubicBezTo>
                        <a:pt x="1054044" y="925407"/>
                        <a:pt x="1058203" y="924021"/>
                        <a:pt x="1061529" y="922358"/>
                      </a:cubicBezTo>
                      <a:cubicBezTo>
                        <a:pt x="1067074" y="922358"/>
                        <a:pt x="1067906" y="908779"/>
                        <a:pt x="1068738" y="904899"/>
                      </a:cubicBezTo>
                      <a:cubicBezTo>
                        <a:pt x="1069015" y="903514"/>
                        <a:pt x="1068738" y="901574"/>
                        <a:pt x="1069846" y="900466"/>
                      </a:cubicBezTo>
                      <a:cubicBezTo>
                        <a:pt x="1070955" y="899080"/>
                        <a:pt x="1073173" y="899634"/>
                        <a:pt x="1074560" y="898526"/>
                      </a:cubicBezTo>
                      <a:cubicBezTo>
                        <a:pt x="1077609" y="896309"/>
                        <a:pt x="1074560" y="891875"/>
                        <a:pt x="1078995" y="890489"/>
                      </a:cubicBezTo>
                      <a:cubicBezTo>
                        <a:pt x="1082322" y="889381"/>
                        <a:pt x="1086203" y="891043"/>
                        <a:pt x="1089253" y="889658"/>
                      </a:cubicBezTo>
                      <a:cubicBezTo>
                        <a:pt x="1090639" y="888826"/>
                        <a:pt x="1091194" y="887441"/>
                        <a:pt x="1092580" y="886332"/>
                      </a:cubicBezTo>
                      <a:cubicBezTo>
                        <a:pt x="1094520" y="884947"/>
                        <a:pt x="1097293" y="884947"/>
                        <a:pt x="1099511" y="884947"/>
                      </a:cubicBezTo>
                      <a:cubicBezTo>
                        <a:pt x="1103392" y="884670"/>
                        <a:pt x="1105333" y="883561"/>
                        <a:pt x="1107551" y="880513"/>
                      </a:cubicBezTo>
                      <a:cubicBezTo>
                        <a:pt x="1109491" y="878019"/>
                        <a:pt x="1110045" y="874139"/>
                        <a:pt x="1108105" y="871645"/>
                      </a:cubicBezTo>
                      <a:cubicBezTo>
                        <a:pt x="1105055" y="867488"/>
                        <a:pt x="1101174" y="871091"/>
                        <a:pt x="1097570" y="869151"/>
                      </a:cubicBezTo>
                      <a:cubicBezTo>
                        <a:pt x="1094798" y="867765"/>
                        <a:pt x="1096461" y="866102"/>
                        <a:pt x="1098402" y="865271"/>
                      </a:cubicBezTo>
                      <a:cubicBezTo>
                        <a:pt x="1100620" y="864163"/>
                        <a:pt x="1101728" y="863608"/>
                        <a:pt x="1101174" y="860837"/>
                      </a:cubicBezTo>
                      <a:cubicBezTo>
                        <a:pt x="1098679" y="859174"/>
                        <a:pt x="1095075" y="858066"/>
                        <a:pt x="1093411" y="855849"/>
                      </a:cubicBezTo>
                      <a:cubicBezTo>
                        <a:pt x="1091194" y="853078"/>
                        <a:pt x="1093966" y="850307"/>
                        <a:pt x="1097293" y="850307"/>
                      </a:cubicBezTo>
                      <a:cubicBezTo>
                        <a:pt x="1103946" y="850307"/>
                        <a:pt x="1106164" y="859174"/>
                        <a:pt x="1110600" y="862500"/>
                      </a:cubicBezTo>
                      <a:cubicBezTo>
                        <a:pt x="1112818" y="864163"/>
                        <a:pt x="1116699" y="863608"/>
                        <a:pt x="1118362" y="865825"/>
                      </a:cubicBezTo>
                      <a:cubicBezTo>
                        <a:pt x="1120303" y="868042"/>
                        <a:pt x="1118362" y="871922"/>
                        <a:pt x="1119749" y="874416"/>
                      </a:cubicBezTo>
                      <a:cubicBezTo>
                        <a:pt x="1122798" y="879681"/>
                        <a:pt x="1132779" y="877464"/>
                        <a:pt x="1136106" y="873585"/>
                      </a:cubicBezTo>
                      <a:cubicBezTo>
                        <a:pt x="1137769" y="871368"/>
                        <a:pt x="1138878" y="867488"/>
                        <a:pt x="1141927" y="867211"/>
                      </a:cubicBezTo>
                      <a:cubicBezTo>
                        <a:pt x="1145254" y="866934"/>
                        <a:pt x="1148027" y="870536"/>
                        <a:pt x="1150244" y="872199"/>
                      </a:cubicBezTo>
                      <a:cubicBezTo>
                        <a:pt x="1152740" y="874139"/>
                        <a:pt x="1156898" y="876079"/>
                        <a:pt x="1159393" y="873308"/>
                      </a:cubicBezTo>
                      <a:cubicBezTo>
                        <a:pt x="1161888" y="870536"/>
                        <a:pt x="1159948" y="866380"/>
                        <a:pt x="1161888" y="863608"/>
                      </a:cubicBezTo>
                      <a:cubicBezTo>
                        <a:pt x="1163552" y="861114"/>
                        <a:pt x="1167710" y="861391"/>
                        <a:pt x="1169928" y="863054"/>
                      </a:cubicBezTo>
                      <a:cubicBezTo>
                        <a:pt x="1172423" y="864717"/>
                        <a:pt x="1173532" y="868874"/>
                        <a:pt x="1176582" y="869705"/>
                      </a:cubicBezTo>
                      <a:cubicBezTo>
                        <a:pt x="1179909" y="870536"/>
                        <a:pt x="1181295" y="865825"/>
                        <a:pt x="1182958" y="863885"/>
                      </a:cubicBezTo>
                      <a:cubicBezTo>
                        <a:pt x="1185176" y="860837"/>
                        <a:pt x="1187117" y="861114"/>
                        <a:pt x="1190166" y="863054"/>
                      </a:cubicBezTo>
                      <a:cubicBezTo>
                        <a:pt x="1193493" y="865271"/>
                        <a:pt x="1195711" y="865271"/>
                        <a:pt x="1199315" y="863054"/>
                      </a:cubicBezTo>
                      <a:cubicBezTo>
                        <a:pt x="1202642" y="861114"/>
                        <a:pt x="1205137" y="858066"/>
                        <a:pt x="1207909" y="855572"/>
                      </a:cubicBezTo>
                      <a:cubicBezTo>
                        <a:pt x="1210127" y="853632"/>
                        <a:pt x="1213731" y="851138"/>
                        <a:pt x="1216781" y="851415"/>
                      </a:cubicBezTo>
                      <a:cubicBezTo>
                        <a:pt x="1219830" y="851692"/>
                        <a:pt x="1223711" y="854463"/>
                        <a:pt x="1226484" y="855572"/>
                      </a:cubicBezTo>
                      <a:cubicBezTo>
                        <a:pt x="1228147" y="854740"/>
                        <a:pt x="1230365" y="855018"/>
                        <a:pt x="1232306" y="854463"/>
                      </a:cubicBezTo>
                      <a:cubicBezTo>
                        <a:pt x="1234801" y="853632"/>
                        <a:pt x="1235910" y="851692"/>
                        <a:pt x="1238405" y="850861"/>
                      </a:cubicBezTo>
                      <a:cubicBezTo>
                        <a:pt x="1242841" y="848921"/>
                        <a:pt x="1248108" y="850861"/>
                        <a:pt x="1252544" y="850307"/>
                      </a:cubicBezTo>
                      <a:cubicBezTo>
                        <a:pt x="1255316" y="850029"/>
                        <a:pt x="1257257" y="847812"/>
                        <a:pt x="1259752" y="846704"/>
                      </a:cubicBezTo>
                      <a:cubicBezTo>
                        <a:pt x="1261970" y="845595"/>
                        <a:pt x="1263910" y="845595"/>
                        <a:pt x="1266128" y="845595"/>
                      </a:cubicBezTo>
                      <a:cubicBezTo>
                        <a:pt x="1270287" y="845595"/>
                        <a:pt x="1276386" y="846150"/>
                        <a:pt x="1277495" y="840607"/>
                      </a:cubicBezTo>
                      <a:cubicBezTo>
                        <a:pt x="1278604" y="835342"/>
                        <a:pt x="1281376" y="830077"/>
                        <a:pt x="1286921" y="827583"/>
                      </a:cubicBezTo>
                      <a:cubicBezTo>
                        <a:pt x="1288584" y="829522"/>
                        <a:pt x="1288584" y="830631"/>
                        <a:pt x="1291634" y="830077"/>
                      </a:cubicBezTo>
                      <a:cubicBezTo>
                        <a:pt x="1291634" y="828691"/>
                        <a:pt x="1292466" y="827028"/>
                        <a:pt x="1293020" y="825643"/>
                      </a:cubicBezTo>
                      <a:cubicBezTo>
                        <a:pt x="1293575" y="824257"/>
                        <a:pt x="1294129" y="822594"/>
                        <a:pt x="1295792" y="822040"/>
                      </a:cubicBezTo>
                      <a:cubicBezTo>
                        <a:pt x="1298565" y="821209"/>
                        <a:pt x="1302446" y="822040"/>
                        <a:pt x="1305218" y="822040"/>
                      </a:cubicBezTo>
                      <a:cubicBezTo>
                        <a:pt x="1305218" y="819269"/>
                        <a:pt x="1303832" y="809570"/>
                        <a:pt x="1308823" y="810124"/>
                      </a:cubicBezTo>
                      <a:cubicBezTo>
                        <a:pt x="1310763" y="810124"/>
                        <a:pt x="1311595" y="813726"/>
                        <a:pt x="1313535" y="814558"/>
                      </a:cubicBezTo>
                      <a:cubicBezTo>
                        <a:pt x="1315753" y="815666"/>
                        <a:pt x="1318803" y="815112"/>
                        <a:pt x="1321021" y="814004"/>
                      </a:cubicBezTo>
                      <a:cubicBezTo>
                        <a:pt x="1321575" y="812341"/>
                        <a:pt x="1319912" y="811510"/>
                        <a:pt x="1319080" y="810401"/>
                      </a:cubicBezTo>
                      <a:cubicBezTo>
                        <a:pt x="1317971" y="808738"/>
                        <a:pt x="1317971" y="806798"/>
                        <a:pt x="1318249" y="804859"/>
                      </a:cubicBezTo>
                      <a:cubicBezTo>
                        <a:pt x="1320466" y="804859"/>
                        <a:pt x="1323239" y="804304"/>
                        <a:pt x="1325457" y="804859"/>
                      </a:cubicBezTo>
                      <a:cubicBezTo>
                        <a:pt x="1327397" y="805413"/>
                        <a:pt x="1328229" y="806244"/>
                        <a:pt x="1330169" y="805413"/>
                      </a:cubicBezTo>
                      <a:cubicBezTo>
                        <a:pt x="1332387" y="804304"/>
                        <a:pt x="1333774" y="802364"/>
                        <a:pt x="1332942" y="799870"/>
                      </a:cubicBezTo>
                      <a:cubicBezTo>
                        <a:pt x="1332110" y="797653"/>
                        <a:pt x="1330169" y="796822"/>
                        <a:pt x="1330169" y="794051"/>
                      </a:cubicBezTo>
                      <a:cubicBezTo>
                        <a:pt x="1335160" y="794882"/>
                        <a:pt x="1342091" y="797376"/>
                        <a:pt x="1347081" y="795991"/>
                      </a:cubicBezTo>
                      <a:cubicBezTo>
                        <a:pt x="1351517" y="794882"/>
                        <a:pt x="1352903" y="789617"/>
                        <a:pt x="1356507" y="787677"/>
                      </a:cubicBezTo>
                      <a:cubicBezTo>
                        <a:pt x="1362051" y="784629"/>
                        <a:pt x="1369537" y="785460"/>
                        <a:pt x="1374250" y="780749"/>
                      </a:cubicBezTo>
                      <a:cubicBezTo>
                        <a:pt x="1380349" y="774652"/>
                        <a:pt x="1368705" y="774098"/>
                        <a:pt x="1365101" y="774375"/>
                      </a:cubicBezTo>
                      <a:cubicBezTo>
                        <a:pt x="1358448" y="775206"/>
                        <a:pt x="1351794" y="777146"/>
                        <a:pt x="1345140" y="777146"/>
                      </a:cubicBezTo>
                      <a:cubicBezTo>
                        <a:pt x="1338764" y="777146"/>
                        <a:pt x="1332110" y="777146"/>
                        <a:pt x="1325734" y="776592"/>
                      </a:cubicBezTo>
                      <a:cubicBezTo>
                        <a:pt x="1319912" y="776038"/>
                        <a:pt x="1314367" y="774098"/>
                        <a:pt x="1309100" y="771327"/>
                      </a:cubicBezTo>
                      <a:cubicBezTo>
                        <a:pt x="1304387" y="768833"/>
                        <a:pt x="1299951" y="764953"/>
                        <a:pt x="1294684" y="764122"/>
                      </a:cubicBezTo>
                      <a:cubicBezTo>
                        <a:pt x="1283594" y="762182"/>
                        <a:pt x="1272505" y="767724"/>
                        <a:pt x="1262524" y="771881"/>
                      </a:cubicBezTo>
                      <a:cubicBezTo>
                        <a:pt x="1257811" y="773821"/>
                        <a:pt x="1253099" y="774652"/>
                        <a:pt x="1248385" y="776869"/>
                      </a:cubicBezTo>
                      <a:cubicBezTo>
                        <a:pt x="1243395" y="779363"/>
                        <a:pt x="1238959" y="782412"/>
                        <a:pt x="1233415" y="783797"/>
                      </a:cubicBezTo>
                      <a:cubicBezTo>
                        <a:pt x="1227038" y="785183"/>
                        <a:pt x="1218999" y="785183"/>
                        <a:pt x="1212900" y="782689"/>
                      </a:cubicBezTo>
                      <a:cubicBezTo>
                        <a:pt x="1205969" y="779918"/>
                        <a:pt x="1215394" y="778255"/>
                        <a:pt x="1218167" y="777978"/>
                      </a:cubicBezTo>
                      <a:cubicBezTo>
                        <a:pt x="1224266" y="777423"/>
                        <a:pt x="1228979" y="776315"/>
                        <a:pt x="1234246" y="772990"/>
                      </a:cubicBezTo>
                      <a:cubicBezTo>
                        <a:pt x="1239791" y="769664"/>
                        <a:pt x="1245890" y="769941"/>
                        <a:pt x="1252267" y="768556"/>
                      </a:cubicBezTo>
                      <a:cubicBezTo>
                        <a:pt x="1253930" y="768278"/>
                        <a:pt x="1258089" y="767447"/>
                        <a:pt x="1258643" y="765230"/>
                      </a:cubicBezTo>
                      <a:cubicBezTo>
                        <a:pt x="1259198" y="763013"/>
                        <a:pt x="1256148" y="762182"/>
                        <a:pt x="1254485" y="761905"/>
                      </a:cubicBezTo>
                      <a:cubicBezTo>
                        <a:pt x="1248108" y="760519"/>
                        <a:pt x="1240623" y="761905"/>
                        <a:pt x="1234246" y="762459"/>
                      </a:cubicBezTo>
                      <a:cubicBezTo>
                        <a:pt x="1227593" y="763013"/>
                        <a:pt x="1221217" y="765507"/>
                        <a:pt x="1214563" y="765784"/>
                      </a:cubicBezTo>
                      <a:cubicBezTo>
                        <a:pt x="1211791" y="765784"/>
                        <a:pt x="1209295" y="765507"/>
                        <a:pt x="1206800" y="763845"/>
                      </a:cubicBezTo>
                      <a:cubicBezTo>
                        <a:pt x="1204583" y="762459"/>
                        <a:pt x="1202642" y="761073"/>
                        <a:pt x="1200147" y="760796"/>
                      </a:cubicBezTo>
                      <a:cubicBezTo>
                        <a:pt x="1196820" y="760796"/>
                        <a:pt x="1193493" y="761905"/>
                        <a:pt x="1190443" y="763013"/>
                      </a:cubicBezTo>
                      <a:cubicBezTo>
                        <a:pt x="1190998" y="758302"/>
                        <a:pt x="1199869" y="759133"/>
                        <a:pt x="1202919" y="758579"/>
                      </a:cubicBezTo>
                      <a:cubicBezTo>
                        <a:pt x="1206800" y="758025"/>
                        <a:pt x="1211236" y="756085"/>
                        <a:pt x="1213454" y="752760"/>
                      </a:cubicBezTo>
                      <a:cubicBezTo>
                        <a:pt x="1214563" y="750820"/>
                        <a:pt x="1214840" y="748880"/>
                        <a:pt x="1215117" y="746663"/>
                      </a:cubicBezTo>
                      <a:cubicBezTo>
                        <a:pt x="1215117" y="744446"/>
                        <a:pt x="1215949" y="743337"/>
                        <a:pt x="1217058" y="741398"/>
                      </a:cubicBezTo>
                      <a:cubicBezTo>
                        <a:pt x="1219830" y="736132"/>
                        <a:pt x="1212068" y="737518"/>
                        <a:pt x="1209573" y="734469"/>
                      </a:cubicBezTo>
                      <a:cubicBezTo>
                        <a:pt x="1212622" y="733915"/>
                        <a:pt x="1215394" y="735024"/>
                        <a:pt x="1218167" y="734747"/>
                      </a:cubicBezTo>
                      <a:cubicBezTo>
                        <a:pt x="1222048" y="734469"/>
                        <a:pt x="1221494" y="731975"/>
                        <a:pt x="1221771" y="729204"/>
                      </a:cubicBezTo>
                      <a:cubicBezTo>
                        <a:pt x="1232028" y="734192"/>
                        <a:pt x="1243395" y="732807"/>
                        <a:pt x="1254762" y="733084"/>
                      </a:cubicBezTo>
                      <a:cubicBezTo>
                        <a:pt x="1263079" y="733084"/>
                        <a:pt x="1276386" y="737241"/>
                        <a:pt x="1282485" y="729204"/>
                      </a:cubicBezTo>
                      <a:cubicBezTo>
                        <a:pt x="1284980" y="726156"/>
                        <a:pt x="1286089" y="721445"/>
                        <a:pt x="1284703" y="717565"/>
                      </a:cubicBezTo>
                      <a:cubicBezTo>
                        <a:pt x="1283040" y="712854"/>
                        <a:pt x="1277772" y="711468"/>
                        <a:pt x="1273059" y="710914"/>
                      </a:cubicBezTo>
                      <a:cubicBezTo>
                        <a:pt x="1261693" y="709806"/>
                        <a:pt x="1250326" y="713963"/>
                        <a:pt x="1238959" y="711468"/>
                      </a:cubicBezTo>
                      <a:cubicBezTo>
                        <a:pt x="1234246" y="710637"/>
                        <a:pt x="1230088" y="708697"/>
                        <a:pt x="1225375" y="707589"/>
                      </a:cubicBezTo>
                      <a:cubicBezTo>
                        <a:pt x="1220385" y="706480"/>
                        <a:pt x="1215672" y="706480"/>
                        <a:pt x="1210682" y="706757"/>
                      </a:cubicBezTo>
                      <a:cubicBezTo>
                        <a:pt x="1213454" y="705095"/>
                        <a:pt x="1216226" y="703986"/>
                        <a:pt x="1219276" y="703709"/>
                      </a:cubicBezTo>
                      <a:cubicBezTo>
                        <a:pt x="1221771" y="703709"/>
                        <a:pt x="1225375" y="703709"/>
                        <a:pt x="1227316" y="702046"/>
                      </a:cubicBezTo>
                      <a:cubicBezTo>
                        <a:pt x="1229256" y="700384"/>
                        <a:pt x="1229256" y="697612"/>
                        <a:pt x="1227316" y="695672"/>
                      </a:cubicBezTo>
                      <a:cubicBezTo>
                        <a:pt x="1225375" y="693455"/>
                        <a:pt x="1222048" y="693178"/>
                        <a:pt x="1219276" y="692901"/>
                      </a:cubicBezTo>
                      <a:cubicBezTo>
                        <a:pt x="1214008" y="692624"/>
                        <a:pt x="1211513" y="689576"/>
                        <a:pt x="1207632" y="686527"/>
                      </a:cubicBezTo>
                      <a:cubicBezTo>
                        <a:pt x="1206246" y="685419"/>
                        <a:pt x="1203751" y="683756"/>
                        <a:pt x="1203751" y="681539"/>
                      </a:cubicBezTo>
                      <a:cubicBezTo>
                        <a:pt x="1203751" y="679322"/>
                        <a:pt x="1205969" y="678768"/>
                        <a:pt x="1207909" y="679322"/>
                      </a:cubicBezTo>
                      <a:cubicBezTo>
                        <a:pt x="1210682" y="680154"/>
                        <a:pt x="1212622" y="682648"/>
                        <a:pt x="1214840" y="684311"/>
                      </a:cubicBezTo>
                      <a:cubicBezTo>
                        <a:pt x="1217335" y="685973"/>
                        <a:pt x="1219276" y="686250"/>
                        <a:pt x="1222048" y="686250"/>
                      </a:cubicBezTo>
                      <a:cubicBezTo>
                        <a:pt x="1230642" y="686250"/>
                        <a:pt x="1230642" y="693733"/>
                        <a:pt x="1234801" y="699552"/>
                      </a:cubicBezTo>
                      <a:cubicBezTo>
                        <a:pt x="1238405" y="704818"/>
                        <a:pt x="1246722" y="702046"/>
                        <a:pt x="1251990" y="702878"/>
                      </a:cubicBezTo>
                      <a:cubicBezTo>
                        <a:pt x="1260307" y="704263"/>
                        <a:pt x="1268346" y="702878"/>
                        <a:pt x="1276941" y="702878"/>
                      </a:cubicBezTo>
                      <a:cubicBezTo>
                        <a:pt x="1280267" y="702878"/>
                        <a:pt x="1284149" y="703155"/>
                        <a:pt x="1286644" y="705649"/>
                      </a:cubicBezTo>
                      <a:cubicBezTo>
                        <a:pt x="1288584" y="707312"/>
                        <a:pt x="1289693" y="709806"/>
                        <a:pt x="1291357" y="711468"/>
                      </a:cubicBezTo>
                      <a:cubicBezTo>
                        <a:pt x="1295792" y="716457"/>
                        <a:pt x="1301615" y="717565"/>
                        <a:pt x="1307714" y="718674"/>
                      </a:cubicBezTo>
                      <a:cubicBezTo>
                        <a:pt x="1312981" y="719505"/>
                        <a:pt x="1314922" y="724216"/>
                        <a:pt x="1317140" y="728373"/>
                      </a:cubicBezTo>
                      <a:cubicBezTo>
                        <a:pt x="1319635" y="733084"/>
                        <a:pt x="1321021" y="736964"/>
                        <a:pt x="1321021" y="742506"/>
                      </a:cubicBezTo>
                      <a:cubicBezTo>
                        <a:pt x="1321021" y="748049"/>
                        <a:pt x="1322130" y="750820"/>
                        <a:pt x="1327120" y="753868"/>
                      </a:cubicBezTo>
                      <a:cubicBezTo>
                        <a:pt x="1331278" y="756362"/>
                        <a:pt x="1335714" y="758025"/>
                        <a:pt x="1340427" y="759410"/>
                      </a:cubicBezTo>
                      <a:cubicBezTo>
                        <a:pt x="1345417" y="760796"/>
                        <a:pt x="1350130" y="762459"/>
                        <a:pt x="1355398" y="760796"/>
                      </a:cubicBezTo>
                      <a:cubicBezTo>
                        <a:pt x="1360388" y="759410"/>
                        <a:pt x="1363715" y="758302"/>
                        <a:pt x="1365378" y="753037"/>
                      </a:cubicBezTo>
                      <a:cubicBezTo>
                        <a:pt x="1366210" y="750543"/>
                        <a:pt x="1367042" y="746109"/>
                        <a:pt x="1369259" y="744446"/>
                      </a:cubicBezTo>
                      <a:cubicBezTo>
                        <a:pt x="1371477" y="742506"/>
                        <a:pt x="1371755" y="745554"/>
                        <a:pt x="1371755" y="747494"/>
                      </a:cubicBezTo>
                      <a:cubicBezTo>
                        <a:pt x="1371755" y="751928"/>
                        <a:pt x="1368705" y="759965"/>
                        <a:pt x="1375082" y="760796"/>
                      </a:cubicBezTo>
                      <a:cubicBezTo>
                        <a:pt x="1379240" y="761350"/>
                        <a:pt x="1383399" y="764122"/>
                        <a:pt x="1387557" y="762459"/>
                      </a:cubicBezTo>
                      <a:cubicBezTo>
                        <a:pt x="1390052" y="761628"/>
                        <a:pt x="1392270" y="759688"/>
                        <a:pt x="1392270" y="756639"/>
                      </a:cubicBezTo>
                      <a:cubicBezTo>
                        <a:pt x="1392270" y="754422"/>
                        <a:pt x="1389498" y="752760"/>
                        <a:pt x="1389498" y="750543"/>
                      </a:cubicBezTo>
                      <a:cubicBezTo>
                        <a:pt x="1389498" y="748326"/>
                        <a:pt x="1391716" y="747771"/>
                        <a:pt x="1393379" y="746940"/>
                      </a:cubicBezTo>
                      <a:cubicBezTo>
                        <a:pt x="1393933" y="745000"/>
                        <a:pt x="1389498" y="743337"/>
                        <a:pt x="1388666" y="741675"/>
                      </a:cubicBezTo>
                      <a:cubicBezTo>
                        <a:pt x="1388111" y="740843"/>
                        <a:pt x="1387834" y="738904"/>
                        <a:pt x="1388666" y="738072"/>
                      </a:cubicBezTo>
                      <a:cubicBezTo>
                        <a:pt x="1389220" y="737241"/>
                        <a:pt x="1390884" y="737241"/>
                        <a:pt x="1391716" y="736132"/>
                      </a:cubicBezTo>
                      <a:cubicBezTo>
                        <a:pt x="1389220" y="734469"/>
                        <a:pt x="1377299" y="733638"/>
                        <a:pt x="1377854" y="729481"/>
                      </a:cubicBezTo>
                      <a:cubicBezTo>
                        <a:pt x="1381735" y="728650"/>
                        <a:pt x="1386725" y="728373"/>
                        <a:pt x="1387834" y="723939"/>
                      </a:cubicBezTo>
                      <a:cubicBezTo>
                        <a:pt x="1388666" y="720613"/>
                        <a:pt x="1390607" y="715348"/>
                        <a:pt x="1388666" y="712300"/>
                      </a:cubicBezTo>
                      <a:cubicBezTo>
                        <a:pt x="1386448" y="708974"/>
                        <a:pt x="1380903" y="706757"/>
                        <a:pt x="1377022" y="708420"/>
                      </a:cubicBezTo>
                      <a:cubicBezTo>
                        <a:pt x="1372864" y="710360"/>
                        <a:pt x="1372586" y="716457"/>
                        <a:pt x="1371477" y="720613"/>
                      </a:cubicBezTo>
                      <a:cubicBezTo>
                        <a:pt x="1367319" y="719228"/>
                        <a:pt x="1370368" y="714517"/>
                        <a:pt x="1368428" y="711468"/>
                      </a:cubicBezTo>
                      <a:cubicBezTo>
                        <a:pt x="1365656" y="707312"/>
                        <a:pt x="1368705" y="705095"/>
                        <a:pt x="1372864" y="703432"/>
                      </a:cubicBezTo>
                      <a:cubicBezTo>
                        <a:pt x="1375636" y="702323"/>
                        <a:pt x="1383121" y="698721"/>
                        <a:pt x="1377576" y="695950"/>
                      </a:cubicBezTo>
                      <a:cubicBezTo>
                        <a:pt x="1372864" y="693455"/>
                        <a:pt x="1368982" y="694841"/>
                        <a:pt x="1364547" y="697058"/>
                      </a:cubicBezTo>
                      <a:cubicBezTo>
                        <a:pt x="1360111" y="699275"/>
                        <a:pt x="1356507" y="704818"/>
                        <a:pt x="1351239" y="703986"/>
                      </a:cubicBezTo>
                      <a:cubicBezTo>
                        <a:pt x="1350962" y="699829"/>
                        <a:pt x="1352071" y="697058"/>
                        <a:pt x="1355398" y="694287"/>
                      </a:cubicBezTo>
                      <a:cubicBezTo>
                        <a:pt x="1357339" y="692624"/>
                        <a:pt x="1362329" y="689853"/>
                        <a:pt x="1359834" y="686805"/>
                      </a:cubicBezTo>
                      <a:cubicBezTo>
                        <a:pt x="1357616" y="684311"/>
                        <a:pt x="1352348" y="685142"/>
                        <a:pt x="1349576" y="684588"/>
                      </a:cubicBezTo>
                      <a:cubicBezTo>
                        <a:pt x="1346249" y="684033"/>
                        <a:pt x="1344863" y="681539"/>
                        <a:pt x="1342368" y="679322"/>
                      </a:cubicBezTo>
                      <a:cubicBezTo>
                        <a:pt x="1339595" y="676828"/>
                        <a:pt x="1336546" y="677105"/>
                        <a:pt x="1332942" y="676828"/>
                      </a:cubicBezTo>
                      <a:cubicBezTo>
                        <a:pt x="1329338" y="676274"/>
                        <a:pt x="1327952" y="674334"/>
                        <a:pt x="1326011" y="671840"/>
                      </a:cubicBezTo>
                      <a:cubicBezTo>
                        <a:pt x="1321298" y="665466"/>
                        <a:pt x="1312704" y="665466"/>
                        <a:pt x="1305496" y="666021"/>
                      </a:cubicBezTo>
                      <a:cubicBezTo>
                        <a:pt x="1297733" y="666852"/>
                        <a:pt x="1290525" y="672117"/>
                        <a:pt x="1283871" y="675997"/>
                      </a:cubicBezTo>
                      <a:cubicBezTo>
                        <a:pt x="1283317" y="673226"/>
                        <a:pt x="1287198" y="671286"/>
                        <a:pt x="1286367" y="668792"/>
                      </a:cubicBezTo>
                      <a:cubicBezTo>
                        <a:pt x="1285812" y="667406"/>
                        <a:pt x="1283040" y="666852"/>
                        <a:pt x="1281653" y="666298"/>
                      </a:cubicBezTo>
                      <a:cubicBezTo>
                        <a:pt x="1279990" y="665466"/>
                        <a:pt x="1278327" y="664635"/>
                        <a:pt x="1276941" y="663526"/>
                      </a:cubicBezTo>
                      <a:cubicBezTo>
                        <a:pt x="1281376" y="662972"/>
                        <a:pt x="1312426" y="663526"/>
                        <a:pt x="1307714" y="654658"/>
                      </a:cubicBezTo>
                      <a:cubicBezTo>
                        <a:pt x="1306882" y="652719"/>
                        <a:pt x="1304387" y="651887"/>
                        <a:pt x="1302723" y="651056"/>
                      </a:cubicBezTo>
                      <a:cubicBezTo>
                        <a:pt x="1299951" y="649947"/>
                        <a:pt x="1297456" y="648562"/>
                        <a:pt x="1294684" y="647176"/>
                      </a:cubicBezTo>
                      <a:cubicBezTo>
                        <a:pt x="1290525" y="644959"/>
                        <a:pt x="1285812" y="643019"/>
                        <a:pt x="1281376" y="644405"/>
                      </a:cubicBezTo>
                      <a:cubicBezTo>
                        <a:pt x="1279436" y="644959"/>
                        <a:pt x="1277495" y="646068"/>
                        <a:pt x="1275277" y="646622"/>
                      </a:cubicBezTo>
                      <a:cubicBezTo>
                        <a:pt x="1272505" y="647453"/>
                        <a:pt x="1269733" y="648285"/>
                        <a:pt x="1267237" y="649116"/>
                      </a:cubicBezTo>
                      <a:cubicBezTo>
                        <a:pt x="1266406" y="650779"/>
                        <a:pt x="1260307" y="652996"/>
                        <a:pt x="1258366" y="652441"/>
                      </a:cubicBezTo>
                      <a:cubicBezTo>
                        <a:pt x="1258920" y="649393"/>
                        <a:pt x="1260029" y="646345"/>
                        <a:pt x="1256980" y="644682"/>
                      </a:cubicBezTo>
                      <a:cubicBezTo>
                        <a:pt x="1253930" y="643019"/>
                        <a:pt x="1249772" y="643296"/>
                        <a:pt x="1246445" y="643019"/>
                      </a:cubicBezTo>
                      <a:cubicBezTo>
                        <a:pt x="1243673" y="643019"/>
                        <a:pt x="1240900" y="641080"/>
                        <a:pt x="1238128" y="641357"/>
                      </a:cubicBezTo>
                      <a:cubicBezTo>
                        <a:pt x="1237019" y="641357"/>
                        <a:pt x="1235355" y="642465"/>
                        <a:pt x="1234524" y="641911"/>
                      </a:cubicBezTo>
                      <a:cubicBezTo>
                        <a:pt x="1233137" y="641080"/>
                        <a:pt x="1233969" y="638862"/>
                        <a:pt x="1234246" y="637477"/>
                      </a:cubicBezTo>
                      <a:cubicBezTo>
                        <a:pt x="1234801" y="633874"/>
                        <a:pt x="1233415" y="631934"/>
                        <a:pt x="1231751" y="628609"/>
                      </a:cubicBezTo>
                      <a:cubicBezTo>
                        <a:pt x="1229811" y="624729"/>
                        <a:pt x="1233415" y="623067"/>
                        <a:pt x="1237019" y="622512"/>
                      </a:cubicBezTo>
                      <a:cubicBezTo>
                        <a:pt x="1240900" y="621681"/>
                        <a:pt x="1244782" y="622512"/>
                        <a:pt x="1248663" y="621958"/>
                      </a:cubicBezTo>
                      <a:cubicBezTo>
                        <a:pt x="1250881" y="621404"/>
                        <a:pt x="1256980" y="618910"/>
                        <a:pt x="1255871" y="616139"/>
                      </a:cubicBezTo>
                      <a:cubicBezTo>
                        <a:pt x="1255039" y="613921"/>
                        <a:pt x="1251158" y="612536"/>
                        <a:pt x="1248940" y="611982"/>
                      </a:cubicBezTo>
                      <a:cubicBezTo>
                        <a:pt x="1246722" y="611705"/>
                        <a:pt x="1244504" y="611982"/>
                        <a:pt x="1242009" y="611982"/>
                      </a:cubicBezTo>
                      <a:cubicBezTo>
                        <a:pt x="1239514" y="611982"/>
                        <a:pt x="1234246" y="612259"/>
                        <a:pt x="1233692" y="609211"/>
                      </a:cubicBezTo>
                      <a:cubicBezTo>
                        <a:pt x="1240345" y="607271"/>
                        <a:pt x="1245613" y="608102"/>
                        <a:pt x="1251990" y="610873"/>
                      </a:cubicBezTo>
                      <a:cubicBezTo>
                        <a:pt x="1258366" y="613644"/>
                        <a:pt x="1264742" y="614199"/>
                        <a:pt x="1271673" y="614753"/>
                      </a:cubicBezTo>
                      <a:cubicBezTo>
                        <a:pt x="1279990" y="615307"/>
                        <a:pt x="1286644" y="615030"/>
                        <a:pt x="1292743" y="608933"/>
                      </a:cubicBezTo>
                      <a:cubicBezTo>
                        <a:pt x="1297178" y="604499"/>
                        <a:pt x="1301892" y="597294"/>
                        <a:pt x="1293852" y="593969"/>
                      </a:cubicBezTo>
                      <a:cubicBezTo>
                        <a:pt x="1290802" y="592860"/>
                        <a:pt x="1287475" y="592306"/>
                        <a:pt x="1284980" y="590089"/>
                      </a:cubicBezTo>
                      <a:cubicBezTo>
                        <a:pt x="1282762" y="588149"/>
                        <a:pt x="1281653" y="584824"/>
                        <a:pt x="1280822" y="582052"/>
                      </a:cubicBezTo>
                      <a:cubicBezTo>
                        <a:pt x="1285812" y="583161"/>
                        <a:pt x="1290525" y="584824"/>
                        <a:pt x="1294406" y="588426"/>
                      </a:cubicBezTo>
                      <a:cubicBezTo>
                        <a:pt x="1298010" y="592029"/>
                        <a:pt x="1300506" y="597017"/>
                        <a:pt x="1304664" y="600065"/>
                      </a:cubicBezTo>
                      <a:cubicBezTo>
                        <a:pt x="1311872" y="605331"/>
                        <a:pt x="1316031" y="591475"/>
                        <a:pt x="1323239" y="595632"/>
                      </a:cubicBezTo>
                      <a:cubicBezTo>
                        <a:pt x="1327674" y="598403"/>
                        <a:pt x="1330724" y="603114"/>
                        <a:pt x="1334883" y="606162"/>
                      </a:cubicBezTo>
                      <a:cubicBezTo>
                        <a:pt x="1339041" y="609211"/>
                        <a:pt x="1344031" y="610596"/>
                        <a:pt x="1349021" y="611982"/>
                      </a:cubicBezTo>
                      <a:cubicBezTo>
                        <a:pt x="1358725" y="615030"/>
                        <a:pt x="1365656" y="622512"/>
                        <a:pt x="1376745" y="620018"/>
                      </a:cubicBezTo>
                      <a:cubicBezTo>
                        <a:pt x="1382012" y="618910"/>
                        <a:pt x="1386171" y="615861"/>
                        <a:pt x="1390884" y="613367"/>
                      </a:cubicBezTo>
                      <a:cubicBezTo>
                        <a:pt x="1395319" y="611150"/>
                        <a:pt x="1399755" y="610596"/>
                        <a:pt x="1404745" y="610596"/>
                      </a:cubicBezTo>
                      <a:cubicBezTo>
                        <a:pt x="1409181" y="610596"/>
                        <a:pt x="1415003" y="611427"/>
                        <a:pt x="1419162" y="609488"/>
                      </a:cubicBezTo>
                      <a:cubicBezTo>
                        <a:pt x="1422489" y="607825"/>
                        <a:pt x="1423320" y="603668"/>
                        <a:pt x="1424152" y="600343"/>
                      </a:cubicBezTo>
                      <a:cubicBezTo>
                        <a:pt x="1424984" y="596186"/>
                        <a:pt x="1426647" y="591198"/>
                        <a:pt x="1425538" y="587041"/>
                      </a:cubicBezTo>
                      <a:cubicBezTo>
                        <a:pt x="1424429" y="582607"/>
                        <a:pt x="1420271" y="581775"/>
                        <a:pt x="1416112" y="582052"/>
                      </a:cubicBezTo>
                      <a:cubicBezTo>
                        <a:pt x="1411122" y="582330"/>
                        <a:pt x="1406409" y="583715"/>
                        <a:pt x="1401419" y="582330"/>
                      </a:cubicBezTo>
                      <a:cubicBezTo>
                        <a:pt x="1397260" y="581221"/>
                        <a:pt x="1393379" y="577064"/>
                        <a:pt x="1389220" y="576510"/>
                      </a:cubicBezTo>
                      <a:cubicBezTo>
                        <a:pt x="1381181" y="575679"/>
                        <a:pt x="1390884" y="597571"/>
                        <a:pt x="1386725" y="597848"/>
                      </a:cubicBezTo>
                      <a:cubicBezTo>
                        <a:pt x="1384230" y="597848"/>
                        <a:pt x="1380349" y="589535"/>
                        <a:pt x="1379240" y="587872"/>
                      </a:cubicBezTo>
                      <a:cubicBezTo>
                        <a:pt x="1377022" y="583992"/>
                        <a:pt x="1375082" y="580113"/>
                        <a:pt x="1372309" y="576510"/>
                      </a:cubicBezTo>
                      <a:cubicBezTo>
                        <a:pt x="1371200" y="574847"/>
                        <a:pt x="1369814" y="573462"/>
                        <a:pt x="1368428" y="571799"/>
                      </a:cubicBezTo>
                      <a:cubicBezTo>
                        <a:pt x="1370091" y="571245"/>
                        <a:pt x="1377576" y="571522"/>
                        <a:pt x="1374527" y="568196"/>
                      </a:cubicBezTo>
                      <a:cubicBezTo>
                        <a:pt x="1372586" y="566257"/>
                        <a:pt x="1367873" y="567088"/>
                        <a:pt x="1368428" y="563208"/>
                      </a:cubicBezTo>
                      <a:cubicBezTo>
                        <a:pt x="1371200" y="562931"/>
                        <a:pt x="1374527" y="562654"/>
                        <a:pt x="1376468" y="560437"/>
                      </a:cubicBezTo>
                      <a:cubicBezTo>
                        <a:pt x="1378131" y="558774"/>
                        <a:pt x="1377854" y="556003"/>
                        <a:pt x="1379240" y="554340"/>
                      </a:cubicBezTo>
                      <a:cubicBezTo>
                        <a:pt x="1381181" y="552123"/>
                        <a:pt x="1384507" y="553232"/>
                        <a:pt x="1387002" y="554063"/>
                      </a:cubicBezTo>
                      <a:cubicBezTo>
                        <a:pt x="1391161" y="555172"/>
                        <a:pt x="1395319" y="557111"/>
                        <a:pt x="1399755" y="557666"/>
                      </a:cubicBezTo>
                      <a:cubicBezTo>
                        <a:pt x="1406964" y="558497"/>
                        <a:pt x="1414172" y="554618"/>
                        <a:pt x="1420825" y="557666"/>
                      </a:cubicBezTo>
                      <a:cubicBezTo>
                        <a:pt x="1426370" y="560437"/>
                        <a:pt x="1429697" y="564871"/>
                        <a:pt x="1436073" y="565148"/>
                      </a:cubicBezTo>
                      <a:cubicBezTo>
                        <a:pt x="1442172" y="565425"/>
                        <a:pt x="1448826" y="567088"/>
                        <a:pt x="1454648" y="565148"/>
                      </a:cubicBezTo>
                      <a:cubicBezTo>
                        <a:pt x="1460469" y="563208"/>
                        <a:pt x="1464351" y="557943"/>
                        <a:pt x="1460192" y="552401"/>
                      </a:cubicBezTo>
                      <a:cubicBezTo>
                        <a:pt x="1457420" y="548798"/>
                        <a:pt x="1451875" y="541038"/>
                        <a:pt x="1446885" y="541316"/>
                      </a:cubicBezTo>
                      <a:cubicBezTo>
                        <a:pt x="1440786" y="541870"/>
                        <a:pt x="1437736" y="548244"/>
                        <a:pt x="1430806" y="546027"/>
                      </a:cubicBezTo>
                      <a:cubicBezTo>
                        <a:pt x="1427201" y="544918"/>
                        <a:pt x="1424152" y="543533"/>
                        <a:pt x="1420271" y="543255"/>
                      </a:cubicBezTo>
                      <a:cubicBezTo>
                        <a:pt x="1418053" y="543255"/>
                        <a:pt x="1415558" y="544364"/>
                        <a:pt x="1413340" y="543255"/>
                      </a:cubicBezTo>
                      <a:cubicBezTo>
                        <a:pt x="1410290" y="541870"/>
                        <a:pt x="1412231" y="537990"/>
                        <a:pt x="1412231" y="535496"/>
                      </a:cubicBezTo>
                      <a:cubicBezTo>
                        <a:pt x="1412231" y="530508"/>
                        <a:pt x="1405300" y="526351"/>
                        <a:pt x="1401696" y="523580"/>
                      </a:cubicBezTo>
                      <a:cubicBezTo>
                        <a:pt x="1399755" y="524965"/>
                        <a:pt x="1396706" y="524965"/>
                        <a:pt x="1394210" y="524965"/>
                      </a:cubicBezTo>
                      <a:cubicBezTo>
                        <a:pt x="1391993" y="524965"/>
                        <a:pt x="1389498" y="525242"/>
                        <a:pt x="1387280" y="525520"/>
                      </a:cubicBezTo>
                      <a:cubicBezTo>
                        <a:pt x="1385616" y="525520"/>
                        <a:pt x="1382567" y="526628"/>
                        <a:pt x="1381181" y="525520"/>
                      </a:cubicBezTo>
                      <a:cubicBezTo>
                        <a:pt x="1379517" y="524688"/>
                        <a:pt x="1378131" y="521086"/>
                        <a:pt x="1378131" y="519423"/>
                      </a:cubicBezTo>
                      <a:cubicBezTo>
                        <a:pt x="1385339" y="519423"/>
                        <a:pt x="1392547" y="519423"/>
                        <a:pt x="1399755" y="520254"/>
                      </a:cubicBezTo>
                      <a:cubicBezTo>
                        <a:pt x="1403636" y="520809"/>
                        <a:pt x="1410845" y="523026"/>
                        <a:pt x="1412785" y="518037"/>
                      </a:cubicBezTo>
                      <a:cubicBezTo>
                        <a:pt x="1415281" y="512218"/>
                        <a:pt x="1406686" y="507784"/>
                        <a:pt x="1402805" y="505844"/>
                      </a:cubicBezTo>
                      <a:cubicBezTo>
                        <a:pt x="1398369" y="503350"/>
                        <a:pt x="1394210" y="500579"/>
                        <a:pt x="1389220" y="499193"/>
                      </a:cubicBezTo>
                      <a:cubicBezTo>
                        <a:pt x="1385339" y="498085"/>
                        <a:pt x="1381181" y="497808"/>
                        <a:pt x="1377022" y="496976"/>
                      </a:cubicBezTo>
                      <a:cubicBezTo>
                        <a:pt x="1374527" y="496422"/>
                        <a:pt x="1370646" y="495313"/>
                        <a:pt x="1370646" y="492265"/>
                      </a:cubicBezTo>
                      <a:cubicBezTo>
                        <a:pt x="1370646" y="488940"/>
                        <a:pt x="1375082" y="487554"/>
                        <a:pt x="1377576" y="487554"/>
                      </a:cubicBezTo>
                      <a:cubicBezTo>
                        <a:pt x="1383676" y="487554"/>
                        <a:pt x="1388111" y="491157"/>
                        <a:pt x="1393379" y="493651"/>
                      </a:cubicBezTo>
                      <a:cubicBezTo>
                        <a:pt x="1396151" y="495036"/>
                        <a:pt x="1398369" y="496145"/>
                        <a:pt x="1400587" y="498362"/>
                      </a:cubicBezTo>
                      <a:cubicBezTo>
                        <a:pt x="1402250" y="499747"/>
                        <a:pt x="1403914" y="500856"/>
                        <a:pt x="1405300" y="502241"/>
                      </a:cubicBezTo>
                      <a:cubicBezTo>
                        <a:pt x="1408904" y="505567"/>
                        <a:pt x="1412508" y="508615"/>
                        <a:pt x="1417221" y="510278"/>
                      </a:cubicBezTo>
                      <a:cubicBezTo>
                        <a:pt x="1419439" y="511109"/>
                        <a:pt x="1422489" y="511664"/>
                        <a:pt x="1424429" y="510278"/>
                      </a:cubicBezTo>
                      <a:cubicBezTo>
                        <a:pt x="1425815" y="509169"/>
                        <a:pt x="1426092" y="508338"/>
                        <a:pt x="1428033" y="508338"/>
                      </a:cubicBezTo>
                      <a:cubicBezTo>
                        <a:pt x="1429419" y="508338"/>
                        <a:pt x="1430806" y="508338"/>
                        <a:pt x="1431915" y="508338"/>
                      </a:cubicBezTo>
                      <a:cubicBezTo>
                        <a:pt x="1431915" y="508338"/>
                        <a:pt x="1432746" y="513881"/>
                        <a:pt x="1433023" y="514435"/>
                      </a:cubicBezTo>
                      <a:cubicBezTo>
                        <a:pt x="1433855" y="516375"/>
                        <a:pt x="1435518" y="517483"/>
                        <a:pt x="1437736" y="518314"/>
                      </a:cubicBezTo>
                      <a:cubicBezTo>
                        <a:pt x="1441063" y="519423"/>
                        <a:pt x="1444113" y="517760"/>
                        <a:pt x="1446331" y="515266"/>
                      </a:cubicBezTo>
                      <a:cubicBezTo>
                        <a:pt x="1447717" y="513603"/>
                        <a:pt x="1450489" y="511386"/>
                        <a:pt x="1449935" y="508892"/>
                      </a:cubicBezTo>
                      <a:cubicBezTo>
                        <a:pt x="1449935" y="507784"/>
                        <a:pt x="1449103" y="506398"/>
                        <a:pt x="1448549" y="505290"/>
                      </a:cubicBezTo>
                      <a:cubicBezTo>
                        <a:pt x="1447162" y="502796"/>
                        <a:pt x="1446053" y="500024"/>
                        <a:pt x="1444944" y="497530"/>
                      </a:cubicBezTo>
                      <a:cubicBezTo>
                        <a:pt x="1444390" y="495868"/>
                        <a:pt x="1441895" y="492819"/>
                        <a:pt x="1443004" y="491157"/>
                      </a:cubicBezTo>
                      <a:cubicBezTo>
                        <a:pt x="1444113" y="489494"/>
                        <a:pt x="1446608" y="491434"/>
                        <a:pt x="1447717" y="490048"/>
                      </a:cubicBezTo>
                      <a:cubicBezTo>
                        <a:pt x="1450212" y="487000"/>
                        <a:pt x="1445499" y="483397"/>
                        <a:pt x="1443281" y="482289"/>
                      </a:cubicBezTo>
                      <a:cubicBezTo>
                        <a:pt x="1439677" y="480626"/>
                        <a:pt x="1436905" y="478686"/>
                        <a:pt x="1434687" y="475638"/>
                      </a:cubicBezTo>
                      <a:cubicBezTo>
                        <a:pt x="1432192" y="472035"/>
                        <a:pt x="1437182" y="471481"/>
                        <a:pt x="1437736" y="468155"/>
                      </a:cubicBezTo>
                      <a:cubicBezTo>
                        <a:pt x="1438568" y="463167"/>
                        <a:pt x="1431915" y="463722"/>
                        <a:pt x="1428865" y="462613"/>
                      </a:cubicBezTo>
                      <a:cubicBezTo>
                        <a:pt x="1425815" y="461504"/>
                        <a:pt x="1421380" y="459842"/>
                        <a:pt x="1418330" y="462059"/>
                      </a:cubicBezTo>
                      <a:cubicBezTo>
                        <a:pt x="1416389" y="463444"/>
                        <a:pt x="1415281" y="464276"/>
                        <a:pt x="1413063" y="463167"/>
                      </a:cubicBezTo>
                      <a:cubicBezTo>
                        <a:pt x="1411676" y="462336"/>
                        <a:pt x="1410290" y="459842"/>
                        <a:pt x="1408904" y="458733"/>
                      </a:cubicBezTo>
                      <a:cubicBezTo>
                        <a:pt x="1407518" y="457348"/>
                        <a:pt x="1405854" y="456239"/>
                        <a:pt x="1403914" y="455685"/>
                      </a:cubicBezTo>
                      <a:cubicBezTo>
                        <a:pt x="1400033" y="455131"/>
                        <a:pt x="1396706" y="458179"/>
                        <a:pt x="1393102" y="459565"/>
                      </a:cubicBezTo>
                      <a:cubicBezTo>
                        <a:pt x="1391161" y="460396"/>
                        <a:pt x="1387002" y="461782"/>
                        <a:pt x="1385616" y="459565"/>
                      </a:cubicBezTo>
                      <a:cubicBezTo>
                        <a:pt x="1384785" y="458179"/>
                        <a:pt x="1385616" y="455962"/>
                        <a:pt x="1385616" y="454576"/>
                      </a:cubicBezTo>
                      <a:cubicBezTo>
                        <a:pt x="1385616" y="452082"/>
                        <a:pt x="1385616" y="449588"/>
                        <a:pt x="1385616" y="447094"/>
                      </a:cubicBezTo>
                      <a:cubicBezTo>
                        <a:pt x="1385339" y="444877"/>
                        <a:pt x="1383953" y="442383"/>
                        <a:pt x="1382012" y="441275"/>
                      </a:cubicBezTo>
                      <a:cubicBezTo>
                        <a:pt x="1381181" y="440720"/>
                        <a:pt x="1379517" y="440166"/>
                        <a:pt x="1378408" y="440166"/>
                      </a:cubicBezTo>
                      <a:cubicBezTo>
                        <a:pt x="1376190" y="440166"/>
                        <a:pt x="1376745" y="440998"/>
                        <a:pt x="1375636" y="442660"/>
                      </a:cubicBezTo>
                      <a:cubicBezTo>
                        <a:pt x="1373973" y="445431"/>
                        <a:pt x="1372309" y="443214"/>
                        <a:pt x="1370368" y="441829"/>
                      </a:cubicBezTo>
                      <a:cubicBezTo>
                        <a:pt x="1368705" y="440998"/>
                        <a:pt x="1366765" y="440720"/>
                        <a:pt x="1365101" y="439612"/>
                      </a:cubicBezTo>
                      <a:cubicBezTo>
                        <a:pt x="1362883" y="438503"/>
                        <a:pt x="1362051" y="436841"/>
                        <a:pt x="1362606" y="434347"/>
                      </a:cubicBezTo>
                      <a:cubicBezTo>
                        <a:pt x="1363160" y="431575"/>
                        <a:pt x="1365933" y="431575"/>
                        <a:pt x="1367873" y="430190"/>
                      </a:cubicBezTo>
                      <a:cubicBezTo>
                        <a:pt x="1370368" y="428250"/>
                        <a:pt x="1369259" y="426310"/>
                        <a:pt x="1369537" y="423539"/>
                      </a:cubicBezTo>
                      <a:cubicBezTo>
                        <a:pt x="1370091" y="419936"/>
                        <a:pt x="1373418" y="420768"/>
                        <a:pt x="1375636" y="422430"/>
                      </a:cubicBezTo>
                      <a:cubicBezTo>
                        <a:pt x="1378685" y="424924"/>
                        <a:pt x="1380626" y="428804"/>
                        <a:pt x="1383399" y="431853"/>
                      </a:cubicBezTo>
                      <a:cubicBezTo>
                        <a:pt x="1385062" y="434069"/>
                        <a:pt x="1387557" y="436563"/>
                        <a:pt x="1390329" y="436841"/>
                      </a:cubicBezTo>
                      <a:cubicBezTo>
                        <a:pt x="1392824" y="437118"/>
                        <a:pt x="1396151" y="435732"/>
                        <a:pt x="1398369" y="434624"/>
                      </a:cubicBezTo>
                      <a:cubicBezTo>
                        <a:pt x="1401141" y="433238"/>
                        <a:pt x="1403636" y="430744"/>
                        <a:pt x="1400587" y="427973"/>
                      </a:cubicBezTo>
                      <a:cubicBezTo>
                        <a:pt x="1397537" y="425479"/>
                        <a:pt x="1392824" y="424924"/>
                        <a:pt x="1388943" y="424093"/>
                      </a:cubicBezTo>
                      <a:cubicBezTo>
                        <a:pt x="1394765" y="424093"/>
                        <a:pt x="1400587" y="424370"/>
                        <a:pt x="1406132" y="422707"/>
                      </a:cubicBezTo>
                      <a:cubicBezTo>
                        <a:pt x="1410845" y="421045"/>
                        <a:pt x="1415281" y="418273"/>
                        <a:pt x="1420271" y="417165"/>
                      </a:cubicBezTo>
                      <a:cubicBezTo>
                        <a:pt x="1430806" y="414394"/>
                        <a:pt x="1441063" y="419105"/>
                        <a:pt x="1451043" y="422153"/>
                      </a:cubicBezTo>
                      <a:cubicBezTo>
                        <a:pt x="1456034" y="423539"/>
                        <a:pt x="1461301" y="424924"/>
                        <a:pt x="1466291" y="426310"/>
                      </a:cubicBezTo>
                      <a:cubicBezTo>
                        <a:pt x="1470173" y="427141"/>
                        <a:pt x="1475163" y="428527"/>
                        <a:pt x="1478490" y="425479"/>
                      </a:cubicBezTo>
                      <a:cubicBezTo>
                        <a:pt x="1485143" y="419382"/>
                        <a:pt x="1483757" y="401646"/>
                        <a:pt x="1474054" y="399152"/>
                      </a:cubicBezTo>
                      <a:cubicBezTo>
                        <a:pt x="1468787" y="397766"/>
                        <a:pt x="1462688" y="399984"/>
                        <a:pt x="1457420" y="401092"/>
                      </a:cubicBezTo>
                      <a:cubicBezTo>
                        <a:pt x="1452152" y="401923"/>
                        <a:pt x="1447440" y="401923"/>
                        <a:pt x="1442449" y="399984"/>
                      </a:cubicBezTo>
                      <a:cubicBezTo>
                        <a:pt x="1436905" y="397766"/>
                        <a:pt x="1431637" y="394441"/>
                        <a:pt x="1426924" y="390561"/>
                      </a:cubicBezTo>
                      <a:cubicBezTo>
                        <a:pt x="1423875" y="387790"/>
                        <a:pt x="1418053" y="382525"/>
                        <a:pt x="1419439" y="377537"/>
                      </a:cubicBezTo>
                      <a:cubicBezTo>
                        <a:pt x="1421102" y="372271"/>
                        <a:pt x="1429697" y="374765"/>
                        <a:pt x="1433301" y="375874"/>
                      </a:cubicBezTo>
                      <a:cubicBezTo>
                        <a:pt x="1440786" y="378091"/>
                        <a:pt x="1448271" y="381971"/>
                        <a:pt x="1456034" y="383079"/>
                      </a:cubicBezTo>
                      <a:cubicBezTo>
                        <a:pt x="1462133" y="383910"/>
                        <a:pt x="1461301" y="380031"/>
                        <a:pt x="1457697" y="376705"/>
                      </a:cubicBezTo>
                      <a:cubicBezTo>
                        <a:pt x="1452152" y="371440"/>
                        <a:pt x="1444390" y="368114"/>
                        <a:pt x="1437182" y="365620"/>
                      </a:cubicBezTo>
                      <a:cubicBezTo>
                        <a:pt x="1428310" y="362572"/>
                        <a:pt x="1416112" y="358138"/>
                        <a:pt x="1406686" y="360632"/>
                      </a:cubicBezTo>
                      <a:cubicBezTo>
                        <a:pt x="1395874" y="363403"/>
                        <a:pt x="1396151" y="373657"/>
                        <a:pt x="1391161" y="381416"/>
                      </a:cubicBezTo>
                      <a:cubicBezTo>
                        <a:pt x="1390329" y="382802"/>
                        <a:pt x="1389220" y="383910"/>
                        <a:pt x="1388111" y="385296"/>
                      </a:cubicBezTo>
                      <a:cubicBezTo>
                        <a:pt x="1388111" y="383356"/>
                        <a:pt x="1388666" y="381693"/>
                        <a:pt x="1388666" y="380031"/>
                      </a:cubicBezTo>
                      <a:cubicBezTo>
                        <a:pt x="1388389" y="377814"/>
                        <a:pt x="1386171" y="378091"/>
                        <a:pt x="1384507" y="378091"/>
                      </a:cubicBezTo>
                      <a:cubicBezTo>
                        <a:pt x="1382567" y="378091"/>
                        <a:pt x="1380626" y="378645"/>
                        <a:pt x="1379240" y="376982"/>
                      </a:cubicBezTo>
                      <a:cubicBezTo>
                        <a:pt x="1378131" y="375597"/>
                        <a:pt x="1377576" y="372826"/>
                        <a:pt x="1378131" y="371163"/>
                      </a:cubicBezTo>
                      <a:cubicBezTo>
                        <a:pt x="1378685" y="369223"/>
                        <a:pt x="1380903" y="367560"/>
                        <a:pt x="1382290" y="366175"/>
                      </a:cubicBezTo>
                      <a:cubicBezTo>
                        <a:pt x="1383399" y="365343"/>
                        <a:pt x="1384785" y="365066"/>
                        <a:pt x="1385616" y="363958"/>
                      </a:cubicBezTo>
                      <a:cubicBezTo>
                        <a:pt x="1386448" y="363126"/>
                        <a:pt x="1387002" y="362018"/>
                        <a:pt x="1387834" y="361186"/>
                      </a:cubicBezTo>
                      <a:cubicBezTo>
                        <a:pt x="1388666" y="360355"/>
                        <a:pt x="1391161" y="358415"/>
                        <a:pt x="1391438" y="357307"/>
                      </a:cubicBezTo>
                      <a:cubicBezTo>
                        <a:pt x="1391993" y="355090"/>
                        <a:pt x="1387557" y="354813"/>
                        <a:pt x="1385893" y="355090"/>
                      </a:cubicBezTo>
                      <a:cubicBezTo>
                        <a:pt x="1385616" y="353150"/>
                        <a:pt x="1394765" y="353150"/>
                        <a:pt x="1396428" y="352041"/>
                      </a:cubicBezTo>
                      <a:cubicBezTo>
                        <a:pt x="1398369" y="350933"/>
                        <a:pt x="1397815" y="342065"/>
                        <a:pt x="1398092" y="339848"/>
                      </a:cubicBezTo>
                      <a:cubicBezTo>
                        <a:pt x="1398924" y="337631"/>
                        <a:pt x="1399201" y="335414"/>
                        <a:pt x="1400587" y="333474"/>
                      </a:cubicBezTo>
                      <a:cubicBezTo>
                        <a:pt x="1402250" y="331534"/>
                        <a:pt x="1404745" y="331257"/>
                        <a:pt x="1405577" y="328763"/>
                      </a:cubicBezTo>
                      <a:cubicBezTo>
                        <a:pt x="1406409" y="327100"/>
                        <a:pt x="1406964" y="323498"/>
                        <a:pt x="1405577" y="321835"/>
                      </a:cubicBezTo>
                      <a:cubicBezTo>
                        <a:pt x="1403636" y="319618"/>
                        <a:pt x="1400587" y="321281"/>
                        <a:pt x="1398646" y="321835"/>
                      </a:cubicBezTo>
                      <a:cubicBezTo>
                        <a:pt x="1396706" y="322389"/>
                        <a:pt x="1394765" y="321835"/>
                        <a:pt x="1396151" y="319341"/>
                      </a:cubicBezTo>
                      <a:cubicBezTo>
                        <a:pt x="1397537" y="316570"/>
                        <a:pt x="1401141" y="316293"/>
                        <a:pt x="1403636" y="314630"/>
                      </a:cubicBezTo>
                      <a:cubicBezTo>
                        <a:pt x="1406409" y="312690"/>
                        <a:pt x="1405300" y="310750"/>
                        <a:pt x="1406132" y="308256"/>
                      </a:cubicBezTo>
                      <a:cubicBezTo>
                        <a:pt x="1406964" y="305485"/>
                        <a:pt x="1412785" y="305208"/>
                        <a:pt x="1415281" y="304654"/>
                      </a:cubicBezTo>
                      <a:cubicBezTo>
                        <a:pt x="1419162" y="303545"/>
                        <a:pt x="1421657" y="303268"/>
                        <a:pt x="1425261" y="303822"/>
                      </a:cubicBezTo>
                      <a:cubicBezTo>
                        <a:pt x="1428033" y="304376"/>
                        <a:pt x="1431083" y="303822"/>
                        <a:pt x="1433855" y="303822"/>
                      </a:cubicBezTo>
                      <a:cubicBezTo>
                        <a:pt x="1434409" y="300774"/>
                        <a:pt x="1432746" y="296894"/>
                        <a:pt x="1435241" y="294677"/>
                      </a:cubicBezTo>
                      <a:cubicBezTo>
                        <a:pt x="1436905" y="293292"/>
                        <a:pt x="1437736" y="293569"/>
                        <a:pt x="1439954" y="293292"/>
                      </a:cubicBezTo>
                      <a:cubicBezTo>
                        <a:pt x="1441895" y="293292"/>
                        <a:pt x="1442172" y="291629"/>
                        <a:pt x="1442449" y="289689"/>
                      </a:cubicBezTo>
                      <a:cubicBezTo>
                        <a:pt x="1443004" y="284424"/>
                        <a:pt x="1439677" y="278881"/>
                        <a:pt x="1441618" y="273893"/>
                      </a:cubicBezTo>
                      <a:cubicBezTo>
                        <a:pt x="1443281" y="269459"/>
                        <a:pt x="1444944" y="264194"/>
                        <a:pt x="1448826" y="260868"/>
                      </a:cubicBezTo>
                      <a:cubicBezTo>
                        <a:pt x="1451043" y="258928"/>
                        <a:pt x="1453816" y="257543"/>
                        <a:pt x="1456034" y="256157"/>
                      </a:cubicBezTo>
                      <a:cubicBezTo>
                        <a:pt x="1462688" y="251446"/>
                        <a:pt x="1469341" y="252000"/>
                        <a:pt x="1477104" y="252277"/>
                      </a:cubicBezTo>
                      <a:cubicBezTo>
                        <a:pt x="1480431" y="252277"/>
                        <a:pt x="1484312" y="253109"/>
                        <a:pt x="1487361" y="252000"/>
                      </a:cubicBezTo>
                      <a:cubicBezTo>
                        <a:pt x="1490965" y="250615"/>
                        <a:pt x="1492906" y="246735"/>
                        <a:pt x="1495401" y="243964"/>
                      </a:cubicBezTo>
                      <a:cubicBezTo>
                        <a:pt x="1496233" y="242855"/>
                        <a:pt x="1502886" y="238144"/>
                        <a:pt x="1502609" y="236759"/>
                      </a:cubicBezTo>
                      <a:cubicBezTo>
                        <a:pt x="1502332" y="234819"/>
                        <a:pt x="1495678" y="235927"/>
                        <a:pt x="1494569" y="236204"/>
                      </a:cubicBezTo>
                      <a:cubicBezTo>
                        <a:pt x="1487361" y="237036"/>
                        <a:pt x="1480153" y="237867"/>
                        <a:pt x="1473222" y="238699"/>
                      </a:cubicBezTo>
                      <a:cubicBezTo>
                        <a:pt x="1466291" y="239530"/>
                        <a:pt x="1459360" y="239530"/>
                        <a:pt x="1452430" y="240361"/>
                      </a:cubicBezTo>
                      <a:cubicBezTo>
                        <a:pt x="1446608" y="241193"/>
                        <a:pt x="1439123" y="240915"/>
                        <a:pt x="1433855" y="243687"/>
                      </a:cubicBezTo>
                      <a:cubicBezTo>
                        <a:pt x="1428865" y="246458"/>
                        <a:pt x="1426370" y="255603"/>
                        <a:pt x="1419439" y="250060"/>
                      </a:cubicBezTo>
                      <a:cubicBezTo>
                        <a:pt x="1416389" y="247566"/>
                        <a:pt x="1416389" y="245072"/>
                        <a:pt x="1418607" y="242024"/>
                      </a:cubicBezTo>
                      <a:cubicBezTo>
                        <a:pt x="1421102" y="238699"/>
                        <a:pt x="1421934" y="236204"/>
                        <a:pt x="1422489" y="232325"/>
                      </a:cubicBezTo>
                      <a:cubicBezTo>
                        <a:pt x="1423598" y="224011"/>
                        <a:pt x="1433301" y="226505"/>
                        <a:pt x="1439123" y="222903"/>
                      </a:cubicBezTo>
                      <a:cubicBezTo>
                        <a:pt x="1439123" y="227337"/>
                        <a:pt x="1442726" y="229831"/>
                        <a:pt x="1446885" y="230939"/>
                      </a:cubicBezTo>
                      <a:cubicBezTo>
                        <a:pt x="1448549" y="231216"/>
                        <a:pt x="1450489" y="231770"/>
                        <a:pt x="1452152" y="231216"/>
                      </a:cubicBezTo>
                      <a:cubicBezTo>
                        <a:pt x="1453539" y="230939"/>
                        <a:pt x="1454370" y="229553"/>
                        <a:pt x="1455757" y="229276"/>
                      </a:cubicBezTo>
                      <a:cubicBezTo>
                        <a:pt x="1456034" y="227614"/>
                        <a:pt x="1454648" y="226228"/>
                        <a:pt x="1455479" y="224565"/>
                      </a:cubicBezTo>
                      <a:cubicBezTo>
                        <a:pt x="1457143" y="220408"/>
                        <a:pt x="1465183" y="221794"/>
                        <a:pt x="1468509" y="222903"/>
                      </a:cubicBezTo>
                      <a:cubicBezTo>
                        <a:pt x="1474054" y="225120"/>
                        <a:pt x="1479876" y="225120"/>
                        <a:pt x="1485975" y="225120"/>
                      </a:cubicBezTo>
                      <a:cubicBezTo>
                        <a:pt x="1489579" y="225120"/>
                        <a:pt x="1492906" y="224288"/>
                        <a:pt x="1496787" y="224288"/>
                      </a:cubicBezTo>
                      <a:cubicBezTo>
                        <a:pt x="1503995" y="224288"/>
                        <a:pt x="1510649" y="224288"/>
                        <a:pt x="1517857" y="222625"/>
                      </a:cubicBezTo>
                      <a:cubicBezTo>
                        <a:pt x="1523679" y="221240"/>
                        <a:pt x="1529501" y="217637"/>
                        <a:pt x="1533659" y="212926"/>
                      </a:cubicBezTo>
                      <a:cubicBezTo>
                        <a:pt x="1535600" y="210709"/>
                        <a:pt x="1539481" y="207384"/>
                        <a:pt x="1536709" y="204613"/>
                      </a:cubicBezTo>
                      <a:cubicBezTo>
                        <a:pt x="1534491" y="202118"/>
                        <a:pt x="1528947" y="202673"/>
                        <a:pt x="1525897" y="202673"/>
                      </a:cubicBezTo>
                      <a:cubicBezTo>
                        <a:pt x="1519243" y="202673"/>
                        <a:pt x="1512867" y="202396"/>
                        <a:pt x="1506490" y="201564"/>
                      </a:cubicBezTo>
                      <a:cubicBezTo>
                        <a:pt x="1501223" y="201010"/>
                        <a:pt x="1494569" y="200456"/>
                        <a:pt x="1489302" y="201564"/>
                      </a:cubicBezTo>
                      <a:cubicBezTo>
                        <a:pt x="1486807" y="202118"/>
                        <a:pt x="1484312" y="202673"/>
                        <a:pt x="1482094" y="203504"/>
                      </a:cubicBezTo>
                      <a:cubicBezTo>
                        <a:pt x="1479876" y="204058"/>
                        <a:pt x="1475995" y="204335"/>
                        <a:pt x="1473777" y="203504"/>
                      </a:cubicBezTo>
                      <a:cubicBezTo>
                        <a:pt x="1470727" y="202396"/>
                        <a:pt x="1467955" y="201010"/>
                        <a:pt x="1464905" y="200179"/>
                      </a:cubicBezTo>
                      <a:cubicBezTo>
                        <a:pt x="1461578" y="199347"/>
                        <a:pt x="1457697" y="198516"/>
                        <a:pt x="1454370" y="198239"/>
                      </a:cubicBezTo>
                      <a:cubicBezTo>
                        <a:pt x="1450766" y="197962"/>
                        <a:pt x="1447440" y="198793"/>
                        <a:pt x="1443835" y="199347"/>
                      </a:cubicBezTo>
                      <a:cubicBezTo>
                        <a:pt x="1440232" y="199901"/>
                        <a:pt x="1437182" y="200456"/>
                        <a:pt x="1433578" y="200456"/>
                      </a:cubicBezTo>
                      <a:cubicBezTo>
                        <a:pt x="1428033" y="200456"/>
                        <a:pt x="1423043" y="204890"/>
                        <a:pt x="1417775" y="203781"/>
                      </a:cubicBezTo>
                      <a:cubicBezTo>
                        <a:pt x="1416667" y="203781"/>
                        <a:pt x="1413340" y="202673"/>
                        <a:pt x="1413340" y="201010"/>
                      </a:cubicBezTo>
                      <a:cubicBezTo>
                        <a:pt x="1413340" y="199070"/>
                        <a:pt x="1416389" y="199624"/>
                        <a:pt x="1417498" y="199624"/>
                      </a:cubicBezTo>
                      <a:cubicBezTo>
                        <a:pt x="1420825" y="199901"/>
                        <a:pt x="1423598" y="199624"/>
                        <a:pt x="1426647" y="198239"/>
                      </a:cubicBezTo>
                      <a:cubicBezTo>
                        <a:pt x="1427479" y="197684"/>
                        <a:pt x="1428588" y="196853"/>
                        <a:pt x="1429419" y="196299"/>
                      </a:cubicBezTo>
                      <a:cubicBezTo>
                        <a:pt x="1431637" y="194636"/>
                        <a:pt x="1433578" y="194082"/>
                        <a:pt x="1436350" y="194359"/>
                      </a:cubicBezTo>
                      <a:cubicBezTo>
                        <a:pt x="1439400" y="194913"/>
                        <a:pt x="1442449" y="194359"/>
                        <a:pt x="1445499" y="194359"/>
                      </a:cubicBezTo>
                      <a:cubicBezTo>
                        <a:pt x="1452152" y="194359"/>
                        <a:pt x="1458806" y="194913"/>
                        <a:pt x="1465183" y="196299"/>
                      </a:cubicBezTo>
                      <a:cubicBezTo>
                        <a:pt x="1469618" y="197407"/>
                        <a:pt x="1474054" y="198793"/>
                        <a:pt x="1478213" y="196299"/>
                      </a:cubicBezTo>
                      <a:cubicBezTo>
                        <a:pt x="1482371" y="194082"/>
                        <a:pt x="1485421" y="191034"/>
                        <a:pt x="1490134" y="189648"/>
                      </a:cubicBezTo>
                      <a:cubicBezTo>
                        <a:pt x="1494015" y="188539"/>
                        <a:pt x="1498451" y="187708"/>
                        <a:pt x="1502609" y="188817"/>
                      </a:cubicBezTo>
                      <a:cubicBezTo>
                        <a:pt x="1507322" y="190202"/>
                        <a:pt x="1511758" y="192973"/>
                        <a:pt x="1516748" y="194082"/>
                      </a:cubicBezTo>
                      <a:cubicBezTo>
                        <a:pt x="1525065" y="195745"/>
                        <a:pt x="1533659" y="194359"/>
                        <a:pt x="1540867" y="189925"/>
                      </a:cubicBezTo>
                      <a:cubicBezTo>
                        <a:pt x="1547244" y="186045"/>
                        <a:pt x="1555284" y="181334"/>
                        <a:pt x="1563046" y="181057"/>
                      </a:cubicBezTo>
                      <a:cubicBezTo>
                        <a:pt x="1569977" y="180780"/>
                        <a:pt x="1581898" y="184660"/>
                        <a:pt x="1585502" y="176900"/>
                      </a:cubicBezTo>
                      <a:cubicBezTo>
                        <a:pt x="1587166" y="173298"/>
                        <a:pt x="1587166" y="169141"/>
                        <a:pt x="1591324" y="167201"/>
                      </a:cubicBezTo>
                      <a:cubicBezTo>
                        <a:pt x="1595205" y="165538"/>
                        <a:pt x="1599364" y="164430"/>
                        <a:pt x="1602968" y="162213"/>
                      </a:cubicBezTo>
                      <a:cubicBezTo>
                        <a:pt x="1607958" y="159442"/>
                        <a:pt x="1613503" y="159719"/>
                        <a:pt x="1618216" y="156670"/>
                      </a:cubicBezTo>
                      <a:cubicBezTo>
                        <a:pt x="1623206" y="153345"/>
                        <a:pt x="1629582" y="153345"/>
                        <a:pt x="1634296" y="149742"/>
                      </a:cubicBezTo>
                      <a:cubicBezTo>
                        <a:pt x="1635682" y="148634"/>
                        <a:pt x="1636513" y="147525"/>
                        <a:pt x="1637899" y="146417"/>
                      </a:cubicBezTo>
                      <a:cubicBezTo>
                        <a:pt x="1641504" y="143923"/>
                        <a:pt x="1645385" y="142537"/>
                        <a:pt x="1649266" y="140597"/>
                      </a:cubicBezTo>
                      <a:cubicBezTo>
                        <a:pt x="1656751" y="136718"/>
                        <a:pt x="1646216" y="133392"/>
                        <a:pt x="1642890" y="132284"/>
                      </a:cubicBezTo>
                      <a:cubicBezTo>
                        <a:pt x="1637899" y="130344"/>
                        <a:pt x="1633187" y="128958"/>
                        <a:pt x="1627642" y="127850"/>
                      </a:cubicBezTo>
                      <a:cubicBezTo>
                        <a:pt x="1615998" y="125633"/>
                        <a:pt x="1604077" y="123970"/>
                        <a:pt x="1592710" y="121199"/>
                      </a:cubicBezTo>
                      <a:cubicBezTo>
                        <a:pt x="1582730" y="118982"/>
                        <a:pt x="1573304" y="113717"/>
                        <a:pt x="1563046" y="112608"/>
                      </a:cubicBezTo>
                      <a:cubicBezTo>
                        <a:pt x="1548630" y="111222"/>
                        <a:pt x="1535323" y="118428"/>
                        <a:pt x="1520907" y="116488"/>
                      </a:cubicBezTo>
                      <a:cubicBezTo>
                        <a:pt x="1517302" y="115933"/>
                        <a:pt x="1513144" y="115379"/>
                        <a:pt x="1509540" y="116488"/>
                      </a:cubicBezTo>
                      <a:cubicBezTo>
                        <a:pt x="1507322" y="117319"/>
                        <a:pt x="1505936" y="118705"/>
                        <a:pt x="1503995" y="120090"/>
                      </a:cubicBezTo>
                      <a:cubicBezTo>
                        <a:pt x="1502055" y="121476"/>
                        <a:pt x="1499559" y="122030"/>
                        <a:pt x="1497619" y="123416"/>
                      </a:cubicBezTo>
                      <a:cubicBezTo>
                        <a:pt x="1494015" y="125910"/>
                        <a:pt x="1500114" y="127018"/>
                        <a:pt x="1499282" y="129790"/>
                      </a:cubicBezTo>
                      <a:cubicBezTo>
                        <a:pt x="1497619" y="130344"/>
                        <a:pt x="1491520" y="129512"/>
                        <a:pt x="1492629" y="132284"/>
                      </a:cubicBezTo>
                      <a:cubicBezTo>
                        <a:pt x="1493183" y="133669"/>
                        <a:pt x="1495678" y="133392"/>
                        <a:pt x="1494569" y="135055"/>
                      </a:cubicBezTo>
                      <a:cubicBezTo>
                        <a:pt x="1494015" y="136163"/>
                        <a:pt x="1491520" y="135886"/>
                        <a:pt x="1490411" y="136718"/>
                      </a:cubicBezTo>
                      <a:cubicBezTo>
                        <a:pt x="1488193" y="137826"/>
                        <a:pt x="1487361" y="140874"/>
                        <a:pt x="1485698" y="142260"/>
                      </a:cubicBezTo>
                      <a:cubicBezTo>
                        <a:pt x="1483757" y="143923"/>
                        <a:pt x="1480431" y="144477"/>
                        <a:pt x="1478213" y="144200"/>
                      </a:cubicBezTo>
                      <a:cubicBezTo>
                        <a:pt x="1475163" y="143646"/>
                        <a:pt x="1472391" y="142537"/>
                        <a:pt x="1469341" y="141983"/>
                      </a:cubicBezTo>
                      <a:cubicBezTo>
                        <a:pt x="1467955" y="141983"/>
                        <a:pt x="1466291" y="141429"/>
                        <a:pt x="1464905" y="141152"/>
                      </a:cubicBezTo>
                      <a:cubicBezTo>
                        <a:pt x="1463519" y="141152"/>
                        <a:pt x="1462133" y="141152"/>
                        <a:pt x="1460747" y="140874"/>
                      </a:cubicBezTo>
                      <a:cubicBezTo>
                        <a:pt x="1458252" y="140043"/>
                        <a:pt x="1456311" y="138658"/>
                        <a:pt x="1453261" y="139212"/>
                      </a:cubicBezTo>
                      <a:cubicBezTo>
                        <a:pt x="1450766" y="139489"/>
                        <a:pt x="1448271" y="140320"/>
                        <a:pt x="1445499" y="140874"/>
                      </a:cubicBezTo>
                      <a:cubicBezTo>
                        <a:pt x="1442449" y="141429"/>
                        <a:pt x="1440786" y="143646"/>
                        <a:pt x="1438291" y="145031"/>
                      </a:cubicBezTo>
                      <a:cubicBezTo>
                        <a:pt x="1435518" y="146694"/>
                        <a:pt x="1432746" y="146971"/>
                        <a:pt x="1429419" y="146971"/>
                      </a:cubicBezTo>
                      <a:cubicBezTo>
                        <a:pt x="1428588" y="140874"/>
                        <a:pt x="1434132" y="136718"/>
                        <a:pt x="1433578" y="131175"/>
                      </a:cubicBezTo>
                      <a:cubicBezTo>
                        <a:pt x="1429142" y="129790"/>
                        <a:pt x="1425815" y="132561"/>
                        <a:pt x="1422489" y="135055"/>
                      </a:cubicBezTo>
                      <a:cubicBezTo>
                        <a:pt x="1419993" y="136718"/>
                        <a:pt x="1417498" y="138658"/>
                        <a:pt x="1415003" y="139766"/>
                      </a:cubicBezTo>
                      <a:cubicBezTo>
                        <a:pt x="1412785" y="140874"/>
                        <a:pt x="1410290" y="141429"/>
                        <a:pt x="1408072" y="142814"/>
                      </a:cubicBezTo>
                      <a:cubicBezTo>
                        <a:pt x="1403914" y="145308"/>
                        <a:pt x="1400310" y="148357"/>
                        <a:pt x="1396151" y="151128"/>
                      </a:cubicBezTo>
                      <a:cubicBezTo>
                        <a:pt x="1390884" y="154731"/>
                        <a:pt x="1386448" y="159442"/>
                        <a:pt x="1381181" y="163044"/>
                      </a:cubicBezTo>
                      <a:cubicBezTo>
                        <a:pt x="1373141" y="168864"/>
                        <a:pt x="1364547" y="172743"/>
                        <a:pt x="1355398" y="176623"/>
                      </a:cubicBezTo>
                      <a:cubicBezTo>
                        <a:pt x="1351794" y="178286"/>
                        <a:pt x="1348190" y="179672"/>
                        <a:pt x="1344863" y="181611"/>
                      </a:cubicBezTo>
                      <a:cubicBezTo>
                        <a:pt x="1343200" y="182720"/>
                        <a:pt x="1340982" y="182997"/>
                        <a:pt x="1339318" y="184106"/>
                      </a:cubicBezTo>
                      <a:cubicBezTo>
                        <a:pt x="1337100" y="185491"/>
                        <a:pt x="1335437" y="187431"/>
                        <a:pt x="1333219" y="188539"/>
                      </a:cubicBezTo>
                      <a:cubicBezTo>
                        <a:pt x="1331278" y="189371"/>
                        <a:pt x="1329338" y="190202"/>
                        <a:pt x="1327397" y="191034"/>
                      </a:cubicBezTo>
                      <a:cubicBezTo>
                        <a:pt x="1325457" y="191865"/>
                        <a:pt x="1324070" y="193805"/>
                        <a:pt x="1322130" y="194636"/>
                      </a:cubicBezTo>
                      <a:cubicBezTo>
                        <a:pt x="1320466" y="195190"/>
                        <a:pt x="1318526" y="195745"/>
                        <a:pt x="1316862" y="196576"/>
                      </a:cubicBezTo>
                      <a:cubicBezTo>
                        <a:pt x="1314922" y="197684"/>
                        <a:pt x="1313535" y="199901"/>
                        <a:pt x="1310763" y="199347"/>
                      </a:cubicBezTo>
                      <a:cubicBezTo>
                        <a:pt x="1313535" y="194913"/>
                        <a:pt x="1316308" y="193528"/>
                        <a:pt x="1321021" y="191588"/>
                      </a:cubicBezTo>
                      <a:cubicBezTo>
                        <a:pt x="1325457" y="189648"/>
                        <a:pt x="1329060" y="186877"/>
                        <a:pt x="1329892" y="181611"/>
                      </a:cubicBezTo>
                      <a:cubicBezTo>
                        <a:pt x="1330447" y="176900"/>
                        <a:pt x="1331833" y="174406"/>
                        <a:pt x="1335714" y="171358"/>
                      </a:cubicBezTo>
                      <a:cubicBezTo>
                        <a:pt x="1339873" y="168310"/>
                        <a:pt x="1344863" y="166647"/>
                        <a:pt x="1348744" y="163598"/>
                      </a:cubicBezTo>
                      <a:cubicBezTo>
                        <a:pt x="1352071" y="161104"/>
                        <a:pt x="1353734" y="156116"/>
                        <a:pt x="1357339" y="153899"/>
                      </a:cubicBezTo>
                      <a:cubicBezTo>
                        <a:pt x="1360665" y="151959"/>
                        <a:pt x="1365656" y="153345"/>
                        <a:pt x="1368428" y="149742"/>
                      </a:cubicBezTo>
                      <a:cubicBezTo>
                        <a:pt x="1369537" y="148357"/>
                        <a:pt x="1369814" y="146417"/>
                        <a:pt x="1370646" y="144754"/>
                      </a:cubicBezTo>
                      <a:cubicBezTo>
                        <a:pt x="1372586" y="141152"/>
                        <a:pt x="1375636" y="137549"/>
                        <a:pt x="1378131" y="134501"/>
                      </a:cubicBezTo>
                      <a:cubicBezTo>
                        <a:pt x="1380072" y="132284"/>
                        <a:pt x="1383121" y="129512"/>
                        <a:pt x="1383121" y="126464"/>
                      </a:cubicBezTo>
                      <a:cubicBezTo>
                        <a:pt x="1383121" y="123970"/>
                        <a:pt x="1381458" y="122030"/>
                        <a:pt x="1380626" y="119813"/>
                      </a:cubicBezTo>
                      <a:cubicBezTo>
                        <a:pt x="1379517" y="116765"/>
                        <a:pt x="1379240" y="112885"/>
                        <a:pt x="1377022" y="110114"/>
                      </a:cubicBezTo>
                      <a:cubicBezTo>
                        <a:pt x="1374527" y="107343"/>
                        <a:pt x="1369259" y="106511"/>
                        <a:pt x="1365933" y="105957"/>
                      </a:cubicBezTo>
                      <a:cubicBezTo>
                        <a:pt x="1357616" y="104294"/>
                        <a:pt x="1350685" y="106511"/>
                        <a:pt x="1342368" y="108174"/>
                      </a:cubicBezTo>
                      <a:cubicBezTo>
                        <a:pt x="1338209" y="109005"/>
                        <a:pt x="1334883" y="109005"/>
                        <a:pt x="1330724" y="109283"/>
                      </a:cubicBezTo>
                      <a:cubicBezTo>
                        <a:pt x="1326843" y="109283"/>
                        <a:pt x="1323239" y="109560"/>
                        <a:pt x="1321298" y="113439"/>
                      </a:cubicBezTo>
                      <a:cubicBezTo>
                        <a:pt x="1319635" y="116765"/>
                        <a:pt x="1319080" y="120645"/>
                        <a:pt x="1318249" y="124247"/>
                      </a:cubicBezTo>
                      <a:cubicBezTo>
                        <a:pt x="1317417" y="128958"/>
                        <a:pt x="1314644" y="129235"/>
                        <a:pt x="1310486" y="130344"/>
                      </a:cubicBezTo>
                      <a:cubicBezTo>
                        <a:pt x="1308268" y="130898"/>
                        <a:pt x="1306605" y="132284"/>
                        <a:pt x="1304664" y="133115"/>
                      </a:cubicBezTo>
                      <a:cubicBezTo>
                        <a:pt x="1302446" y="133946"/>
                        <a:pt x="1300228" y="134501"/>
                        <a:pt x="1298010" y="135055"/>
                      </a:cubicBezTo>
                      <a:cubicBezTo>
                        <a:pt x="1293297" y="136441"/>
                        <a:pt x="1288861" y="137826"/>
                        <a:pt x="1283871" y="138380"/>
                      </a:cubicBezTo>
                      <a:cubicBezTo>
                        <a:pt x="1278327" y="138935"/>
                        <a:pt x="1272782" y="139489"/>
                        <a:pt x="1267237" y="140874"/>
                      </a:cubicBezTo>
                      <a:cubicBezTo>
                        <a:pt x="1262247" y="141983"/>
                        <a:pt x="1258089" y="143923"/>
                        <a:pt x="1253376" y="145308"/>
                      </a:cubicBezTo>
                      <a:cubicBezTo>
                        <a:pt x="1251435" y="145863"/>
                        <a:pt x="1248940" y="146417"/>
                        <a:pt x="1246999" y="146971"/>
                      </a:cubicBezTo>
                      <a:cubicBezTo>
                        <a:pt x="1245059" y="147803"/>
                        <a:pt x="1243118" y="148911"/>
                        <a:pt x="1241177" y="149465"/>
                      </a:cubicBezTo>
                      <a:cubicBezTo>
                        <a:pt x="1238405" y="150297"/>
                        <a:pt x="1237019" y="150297"/>
                        <a:pt x="1235910" y="147525"/>
                      </a:cubicBezTo>
                      <a:cubicBezTo>
                        <a:pt x="1235633" y="146417"/>
                        <a:pt x="1235355" y="145863"/>
                        <a:pt x="1234246" y="145031"/>
                      </a:cubicBezTo>
                      <a:cubicBezTo>
                        <a:pt x="1233415" y="144200"/>
                        <a:pt x="1231751" y="144754"/>
                        <a:pt x="1232583" y="142814"/>
                      </a:cubicBezTo>
                      <a:cubicBezTo>
                        <a:pt x="1249217" y="135886"/>
                        <a:pt x="1267515" y="134224"/>
                        <a:pt x="1284426" y="127850"/>
                      </a:cubicBezTo>
                      <a:cubicBezTo>
                        <a:pt x="1287753" y="126464"/>
                        <a:pt x="1297456" y="122584"/>
                        <a:pt x="1292188" y="117873"/>
                      </a:cubicBezTo>
                      <a:cubicBezTo>
                        <a:pt x="1286644" y="112608"/>
                        <a:pt x="1275277" y="112885"/>
                        <a:pt x="1268346" y="112885"/>
                      </a:cubicBezTo>
                      <a:cubicBezTo>
                        <a:pt x="1256980" y="112885"/>
                        <a:pt x="1245336" y="113717"/>
                        <a:pt x="1233969" y="114548"/>
                      </a:cubicBezTo>
                      <a:cubicBezTo>
                        <a:pt x="1222325" y="115379"/>
                        <a:pt x="1210682" y="115379"/>
                        <a:pt x="1199038" y="115102"/>
                      </a:cubicBezTo>
                      <a:cubicBezTo>
                        <a:pt x="1188226" y="115102"/>
                        <a:pt x="1177136" y="114548"/>
                        <a:pt x="1166324" y="115379"/>
                      </a:cubicBezTo>
                      <a:cubicBezTo>
                        <a:pt x="1156344" y="116211"/>
                        <a:pt x="1146363" y="117873"/>
                        <a:pt x="1136383" y="119536"/>
                      </a:cubicBezTo>
                      <a:cubicBezTo>
                        <a:pt x="1118085" y="122862"/>
                        <a:pt x="1099788" y="125910"/>
                        <a:pt x="1082045" y="131175"/>
                      </a:cubicBezTo>
                      <a:cubicBezTo>
                        <a:pt x="1082877" y="128127"/>
                        <a:pt x="1083708" y="124524"/>
                        <a:pt x="1085372" y="121753"/>
                      </a:cubicBezTo>
                      <a:cubicBezTo>
                        <a:pt x="1087590" y="118151"/>
                        <a:pt x="1091748" y="115933"/>
                        <a:pt x="1095907" y="114271"/>
                      </a:cubicBezTo>
                      <a:cubicBezTo>
                        <a:pt x="1100897" y="112608"/>
                        <a:pt x="1106164" y="112054"/>
                        <a:pt x="1111154" y="110945"/>
                      </a:cubicBezTo>
                      <a:cubicBezTo>
                        <a:pt x="1114759" y="110391"/>
                        <a:pt x="1118640" y="109283"/>
                        <a:pt x="1122244" y="109005"/>
                      </a:cubicBezTo>
                      <a:cubicBezTo>
                        <a:pt x="1130006" y="108451"/>
                        <a:pt x="1137492" y="107620"/>
                        <a:pt x="1145254" y="107066"/>
                      </a:cubicBezTo>
                      <a:cubicBezTo>
                        <a:pt x="1147195" y="107066"/>
                        <a:pt x="1155789" y="107066"/>
                        <a:pt x="1156344" y="104571"/>
                      </a:cubicBezTo>
                      <a:cubicBezTo>
                        <a:pt x="1157175" y="102077"/>
                        <a:pt x="1148858" y="102077"/>
                        <a:pt x="1147472" y="101800"/>
                      </a:cubicBezTo>
                      <a:cubicBezTo>
                        <a:pt x="1143591" y="101246"/>
                        <a:pt x="1139433" y="100415"/>
                        <a:pt x="1135551" y="100138"/>
                      </a:cubicBezTo>
                      <a:cubicBezTo>
                        <a:pt x="1131393" y="99860"/>
                        <a:pt x="1126957" y="100138"/>
                        <a:pt x="1122798" y="100138"/>
                      </a:cubicBezTo>
                      <a:cubicBezTo>
                        <a:pt x="1119471" y="95149"/>
                        <a:pt x="1136106" y="95149"/>
                        <a:pt x="1138601" y="95149"/>
                      </a:cubicBezTo>
                      <a:cubicBezTo>
                        <a:pt x="1147472" y="95149"/>
                        <a:pt x="1156621" y="94595"/>
                        <a:pt x="1165492" y="95426"/>
                      </a:cubicBezTo>
                      <a:cubicBezTo>
                        <a:pt x="1169096" y="95981"/>
                        <a:pt x="1172701" y="95704"/>
                        <a:pt x="1176027" y="96812"/>
                      </a:cubicBezTo>
                      <a:cubicBezTo>
                        <a:pt x="1179909" y="97921"/>
                        <a:pt x="1183512" y="98475"/>
                        <a:pt x="1187394" y="98475"/>
                      </a:cubicBezTo>
                      <a:cubicBezTo>
                        <a:pt x="1191830" y="98475"/>
                        <a:pt x="1195988" y="98475"/>
                        <a:pt x="1200147" y="97366"/>
                      </a:cubicBezTo>
                      <a:cubicBezTo>
                        <a:pt x="1202919" y="96812"/>
                        <a:pt x="1205137" y="96535"/>
                        <a:pt x="1207632" y="96535"/>
                      </a:cubicBezTo>
                      <a:cubicBezTo>
                        <a:pt x="1210959" y="96535"/>
                        <a:pt x="1214008" y="95426"/>
                        <a:pt x="1217058" y="95426"/>
                      </a:cubicBezTo>
                      <a:cubicBezTo>
                        <a:pt x="1221494" y="95426"/>
                        <a:pt x="1225652" y="95426"/>
                        <a:pt x="1230088" y="95426"/>
                      </a:cubicBezTo>
                      <a:cubicBezTo>
                        <a:pt x="1232028" y="95426"/>
                        <a:pt x="1233969" y="95426"/>
                        <a:pt x="1235910" y="95426"/>
                      </a:cubicBezTo>
                      <a:cubicBezTo>
                        <a:pt x="1237851" y="95426"/>
                        <a:pt x="1239514" y="95981"/>
                        <a:pt x="1241454" y="96258"/>
                      </a:cubicBezTo>
                      <a:cubicBezTo>
                        <a:pt x="1244504" y="96812"/>
                        <a:pt x="1247831" y="96812"/>
                        <a:pt x="1251158" y="96812"/>
                      </a:cubicBezTo>
                      <a:cubicBezTo>
                        <a:pt x="1252821" y="96812"/>
                        <a:pt x="1254762" y="96812"/>
                        <a:pt x="1256425" y="96812"/>
                      </a:cubicBezTo>
                      <a:cubicBezTo>
                        <a:pt x="1258920" y="96812"/>
                        <a:pt x="1260861" y="97921"/>
                        <a:pt x="1263079" y="98198"/>
                      </a:cubicBezTo>
                      <a:cubicBezTo>
                        <a:pt x="1270564" y="99029"/>
                        <a:pt x="1277772" y="98198"/>
                        <a:pt x="1285258" y="98198"/>
                      </a:cubicBezTo>
                      <a:cubicBezTo>
                        <a:pt x="1291634" y="98198"/>
                        <a:pt x="1297456" y="96812"/>
                        <a:pt x="1303832" y="96812"/>
                      </a:cubicBezTo>
                      <a:cubicBezTo>
                        <a:pt x="1311040" y="93210"/>
                        <a:pt x="1317971" y="90438"/>
                        <a:pt x="1326011" y="89884"/>
                      </a:cubicBezTo>
                      <a:cubicBezTo>
                        <a:pt x="1334051" y="89330"/>
                        <a:pt x="1341813" y="89884"/>
                        <a:pt x="1349853" y="89607"/>
                      </a:cubicBezTo>
                      <a:cubicBezTo>
                        <a:pt x="1356230" y="89053"/>
                        <a:pt x="1362051" y="87113"/>
                        <a:pt x="1367873" y="84896"/>
                      </a:cubicBezTo>
                      <a:cubicBezTo>
                        <a:pt x="1374527" y="82402"/>
                        <a:pt x="1381181" y="80185"/>
                        <a:pt x="1387557" y="76859"/>
                      </a:cubicBezTo>
                      <a:cubicBezTo>
                        <a:pt x="1390884" y="75197"/>
                        <a:pt x="1398092" y="71317"/>
                        <a:pt x="1394488" y="66606"/>
                      </a:cubicBezTo>
                      <a:cubicBezTo>
                        <a:pt x="1391161" y="61895"/>
                        <a:pt x="1382844" y="59955"/>
                        <a:pt x="1377576" y="58292"/>
                      </a:cubicBezTo>
                      <a:cubicBezTo>
                        <a:pt x="1371200" y="56075"/>
                        <a:pt x="1364824" y="54135"/>
                        <a:pt x="1358170" y="54412"/>
                      </a:cubicBezTo>
                      <a:cubicBezTo>
                        <a:pt x="1350962" y="54412"/>
                        <a:pt x="1343754" y="56075"/>
                        <a:pt x="1336823" y="57461"/>
                      </a:cubicBezTo>
                      <a:cubicBezTo>
                        <a:pt x="1334605" y="57738"/>
                        <a:pt x="1332942" y="58015"/>
                        <a:pt x="1331001" y="56629"/>
                      </a:cubicBezTo>
                      <a:cubicBezTo>
                        <a:pt x="1328229" y="54690"/>
                        <a:pt x="1327674" y="51641"/>
                        <a:pt x="1325457" y="49424"/>
                      </a:cubicBezTo>
                      <a:cubicBezTo>
                        <a:pt x="1323793" y="47762"/>
                        <a:pt x="1321021" y="47207"/>
                        <a:pt x="1318803" y="46930"/>
                      </a:cubicBezTo>
                      <a:cubicBezTo>
                        <a:pt x="1313813" y="46653"/>
                        <a:pt x="1309932" y="48316"/>
                        <a:pt x="1305496" y="50256"/>
                      </a:cubicBezTo>
                      <a:cubicBezTo>
                        <a:pt x="1300228" y="52473"/>
                        <a:pt x="1296347" y="55798"/>
                        <a:pt x="1290248" y="56629"/>
                      </a:cubicBezTo>
                      <a:cubicBezTo>
                        <a:pt x="1286644" y="56907"/>
                        <a:pt x="1279990" y="58569"/>
                        <a:pt x="1276941" y="56629"/>
                      </a:cubicBezTo>
                      <a:cubicBezTo>
                        <a:pt x="1283871" y="55521"/>
                        <a:pt x="1302723" y="54412"/>
                        <a:pt x="1301060" y="43328"/>
                      </a:cubicBezTo>
                      <a:cubicBezTo>
                        <a:pt x="1300506" y="39171"/>
                        <a:pt x="1296901" y="35014"/>
                        <a:pt x="1293297" y="32797"/>
                      </a:cubicBezTo>
                      <a:cubicBezTo>
                        <a:pt x="1289139" y="30580"/>
                        <a:pt x="1284703" y="31134"/>
                        <a:pt x="1280267" y="31966"/>
                      </a:cubicBezTo>
                      <a:cubicBezTo>
                        <a:pt x="1267237" y="34183"/>
                        <a:pt x="1254207" y="35845"/>
                        <a:pt x="1240900" y="36122"/>
                      </a:cubicBezTo>
                      <a:cubicBezTo>
                        <a:pt x="1223989" y="36122"/>
                        <a:pt x="1206800" y="35014"/>
                        <a:pt x="1189889" y="35291"/>
                      </a:cubicBezTo>
                      <a:cubicBezTo>
                        <a:pt x="1178800" y="35291"/>
                        <a:pt x="1167710" y="35291"/>
                        <a:pt x="1156344" y="36400"/>
                      </a:cubicBezTo>
                      <a:cubicBezTo>
                        <a:pt x="1152185" y="36677"/>
                        <a:pt x="1148858" y="38339"/>
                        <a:pt x="1144700" y="38617"/>
                      </a:cubicBezTo>
                      <a:cubicBezTo>
                        <a:pt x="1139155" y="39171"/>
                        <a:pt x="1133888" y="39725"/>
                        <a:pt x="1128343" y="40556"/>
                      </a:cubicBezTo>
                      <a:cubicBezTo>
                        <a:pt x="1122244" y="41388"/>
                        <a:pt x="1116145" y="42496"/>
                        <a:pt x="1110045" y="43882"/>
                      </a:cubicBezTo>
                      <a:cubicBezTo>
                        <a:pt x="1102283" y="45545"/>
                        <a:pt x="1094520" y="45267"/>
                        <a:pt x="1086758" y="45267"/>
                      </a:cubicBezTo>
                      <a:cubicBezTo>
                        <a:pt x="1077609" y="45267"/>
                        <a:pt x="1070124" y="47484"/>
                        <a:pt x="1062361" y="52195"/>
                      </a:cubicBezTo>
                      <a:cubicBezTo>
                        <a:pt x="1055985" y="55798"/>
                        <a:pt x="1050163" y="54690"/>
                        <a:pt x="1043232" y="53858"/>
                      </a:cubicBezTo>
                      <a:cubicBezTo>
                        <a:pt x="1037133" y="53027"/>
                        <a:pt x="1030479" y="50810"/>
                        <a:pt x="1024657" y="53027"/>
                      </a:cubicBezTo>
                      <a:cubicBezTo>
                        <a:pt x="1022439" y="53858"/>
                        <a:pt x="1021053" y="55521"/>
                        <a:pt x="1019113" y="56629"/>
                      </a:cubicBezTo>
                      <a:cubicBezTo>
                        <a:pt x="1015786" y="58292"/>
                        <a:pt x="1014954" y="56629"/>
                        <a:pt x="1013291" y="54135"/>
                      </a:cubicBezTo>
                      <a:cubicBezTo>
                        <a:pt x="1012182" y="52473"/>
                        <a:pt x="1009687" y="48316"/>
                        <a:pt x="1010241" y="46376"/>
                      </a:cubicBezTo>
                      <a:cubicBezTo>
                        <a:pt x="1015786" y="44990"/>
                        <a:pt x="1021330" y="48039"/>
                        <a:pt x="1026875" y="48039"/>
                      </a:cubicBezTo>
                      <a:cubicBezTo>
                        <a:pt x="1031034" y="48039"/>
                        <a:pt x="1036301" y="50256"/>
                        <a:pt x="1039351" y="46653"/>
                      </a:cubicBezTo>
                      <a:cubicBezTo>
                        <a:pt x="1042123" y="43605"/>
                        <a:pt x="1045727" y="44159"/>
                        <a:pt x="1049886" y="44159"/>
                      </a:cubicBezTo>
                      <a:cubicBezTo>
                        <a:pt x="1055708" y="44159"/>
                        <a:pt x="1061252" y="44990"/>
                        <a:pt x="1067074" y="45267"/>
                      </a:cubicBezTo>
                      <a:cubicBezTo>
                        <a:pt x="1070401" y="45267"/>
                        <a:pt x="1074837" y="45822"/>
                        <a:pt x="1077609" y="43605"/>
                      </a:cubicBezTo>
                      <a:cubicBezTo>
                        <a:pt x="1078441" y="43050"/>
                        <a:pt x="1079827" y="41111"/>
                        <a:pt x="1079827" y="40002"/>
                      </a:cubicBezTo>
                      <a:cubicBezTo>
                        <a:pt x="1079550" y="38617"/>
                        <a:pt x="1077332" y="38339"/>
                        <a:pt x="1076223" y="37785"/>
                      </a:cubicBezTo>
                      <a:cubicBezTo>
                        <a:pt x="1074837" y="37231"/>
                        <a:pt x="1073728" y="35568"/>
                        <a:pt x="1072896" y="34737"/>
                      </a:cubicBezTo>
                      <a:cubicBezTo>
                        <a:pt x="1072896" y="34183"/>
                        <a:pt x="1072896" y="33905"/>
                        <a:pt x="1072896" y="33351"/>
                      </a:cubicBezTo>
                      <a:cubicBezTo>
                        <a:pt x="1074282" y="33351"/>
                        <a:pt x="1075946" y="33351"/>
                        <a:pt x="1077332" y="33351"/>
                      </a:cubicBezTo>
                      <a:cubicBezTo>
                        <a:pt x="1078995" y="33351"/>
                        <a:pt x="1080936" y="33351"/>
                        <a:pt x="1082600" y="33351"/>
                      </a:cubicBezTo>
                      <a:cubicBezTo>
                        <a:pt x="1083708" y="33351"/>
                        <a:pt x="1084817" y="33351"/>
                        <a:pt x="1085926" y="33351"/>
                      </a:cubicBezTo>
                      <a:cubicBezTo>
                        <a:pt x="1087590" y="33351"/>
                        <a:pt x="1088976" y="32797"/>
                        <a:pt x="1090362" y="32797"/>
                      </a:cubicBezTo>
                      <a:cubicBezTo>
                        <a:pt x="1092303" y="32797"/>
                        <a:pt x="1093966" y="32797"/>
                        <a:pt x="1095907" y="32797"/>
                      </a:cubicBezTo>
                      <a:cubicBezTo>
                        <a:pt x="1101451" y="33074"/>
                        <a:pt x="1107273" y="34183"/>
                        <a:pt x="1112818" y="35291"/>
                      </a:cubicBezTo>
                      <a:cubicBezTo>
                        <a:pt x="1115868" y="35845"/>
                        <a:pt x="1119194" y="36122"/>
                        <a:pt x="1122244" y="36400"/>
                      </a:cubicBezTo>
                      <a:cubicBezTo>
                        <a:pt x="1132502" y="36954"/>
                        <a:pt x="1141650" y="33905"/>
                        <a:pt x="1151631" y="31688"/>
                      </a:cubicBezTo>
                      <a:cubicBezTo>
                        <a:pt x="1161611" y="29472"/>
                        <a:pt x="1171869" y="29194"/>
                        <a:pt x="1182126" y="29472"/>
                      </a:cubicBezTo>
                      <a:cubicBezTo>
                        <a:pt x="1192107" y="29472"/>
                        <a:pt x="1202087" y="29194"/>
                        <a:pt x="1212345" y="29472"/>
                      </a:cubicBezTo>
                      <a:cubicBezTo>
                        <a:pt x="1221494" y="29472"/>
                        <a:pt x="1230088" y="30857"/>
                        <a:pt x="1239237" y="32243"/>
                      </a:cubicBezTo>
                      <a:cubicBezTo>
                        <a:pt x="1247554" y="33351"/>
                        <a:pt x="1255593" y="31966"/>
                        <a:pt x="1263633" y="29472"/>
                      </a:cubicBezTo>
                      <a:cubicBezTo>
                        <a:pt x="1265574" y="28917"/>
                        <a:pt x="1280822" y="23929"/>
                        <a:pt x="1273891" y="21158"/>
                      </a:cubicBezTo>
                      <a:cubicBezTo>
                        <a:pt x="1270010" y="19772"/>
                        <a:pt x="1265297" y="20049"/>
                        <a:pt x="1261416" y="19772"/>
                      </a:cubicBezTo>
                      <a:cubicBezTo>
                        <a:pt x="1256425" y="19772"/>
                        <a:pt x="1251158" y="19495"/>
                        <a:pt x="1246168" y="18941"/>
                      </a:cubicBezTo>
                      <a:cubicBezTo>
                        <a:pt x="1237019" y="17832"/>
                        <a:pt x="1228425" y="14507"/>
                        <a:pt x="1219830" y="11736"/>
                      </a:cubicBezTo>
                      <a:cubicBezTo>
                        <a:pt x="1208464" y="8133"/>
                        <a:pt x="1196543" y="6470"/>
                        <a:pt x="1184621" y="5639"/>
                      </a:cubicBezTo>
                      <a:cubicBezTo>
                        <a:pt x="1175195" y="5085"/>
                        <a:pt x="1166047" y="4808"/>
                        <a:pt x="1156898" y="3145"/>
                      </a:cubicBezTo>
                      <a:cubicBezTo>
                        <a:pt x="1146641" y="1482"/>
                        <a:pt x="1136383" y="-458"/>
                        <a:pt x="1125848" y="97"/>
                      </a:cubicBezTo>
                      <a:cubicBezTo>
                        <a:pt x="1116145" y="374"/>
                        <a:pt x="1106442" y="2314"/>
                        <a:pt x="1096738" y="2314"/>
                      </a:cubicBezTo>
                      <a:cubicBezTo>
                        <a:pt x="1085926" y="2314"/>
                        <a:pt x="1075114" y="928"/>
                        <a:pt x="1064302" y="928"/>
                      </a:cubicBezTo>
                      <a:cubicBezTo>
                        <a:pt x="1062638" y="928"/>
                        <a:pt x="1060975" y="928"/>
                        <a:pt x="1059589" y="1759"/>
                      </a:cubicBezTo>
                      <a:cubicBezTo>
                        <a:pt x="1055985" y="3976"/>
                        <a:pt x="1056262" y="6470"/>
                        <a:pt x="1055985" y="10350"/>
                      </a:cubicBezTo>
                      <a:cubicBezTo>
                        <a:pt x="1051272" y="7302"/>
                        <a:pt x="1046836" y="3422"/>
                        <a:pt x="1041569" y="1482"/>
                      </a:cubicBezTo>
                      <a:cubicBezTo>
                        <a:pt x="1034915" y="-1012"/>
                        <a:pt x="1028261" y="928"/>
                        <a:pt x="1022162" y="3976"/>
                      </a:cubicBezTo>
                      <a:cubicBezTo>
                        <a:pt x="1014400" y="7856"/>
                        <a:pt x="1007469" y="6747"/>
                        <a:pt x="999152" y="5639"/>
                      </a:cubicBezTo>
                      <a:cubicBezTo>
                        <a:pt x="994162" y="4808"/>
                        <a:pt x="981409" y="2036"/>
                        <a:pt x="981132" y="10073"/>
                      </a:cubicBezTo>
                      <a:cubicBezTo>
                        <a:pt x="981132" y="11181"/>
                        <a:pt x="981963" y="13953"/>
                        <a:pt x="980577" y="14784"/>
                      </a:cubicBezTo>
                      <a:cubicBezTo>
                        <a:pt x="978914" y="15615"/>
                        <a:pt x="974755" y="12567"/>
                        <a:pt x="973646" y="12013"/>
                      </a:cubicBezTo>
                      <a:cubicBezTo>
                        <a:pt x="967270" y="8687"/>
                        <a:pt x="962557" y="6470"/>
                        <a:pt x="957012" y="12013"/>
                      </a:cubicBezTo>
                      <a:cubicBezTo>
                        <a:pt x="951468" y="17555"/>
                        <a:pt x="946755" y="18941"/>
                        <a:pt x="939269" y="16170"/>
                      </a:cubicBezTo>
                      <a:cubicBezTo>
                        <a:pt x="934834" y="14507"/>
                        <a:pt x="925685" y="10350"/>
                        <a:pt x="923467" y="17278"/>
                      </a:cubicBezTo>
                      <a:cubicBezTo>
                        <a:pt x="920140" y="26700"/>
                        <a:pt x="936497" y="27809"/>
                        <a:pt x="941764" y="27809"/>
                      </a:cubicBezTo>
                      <a:cubicBezTo>
                        <a:pt x="952854" y="28086"/>
                        <a:pt x="963111" y="28640"/>
                        <a:pt x="973646" y="31688"/>
                      </a:cubicBezTo>
                      <a:cubicBezTo>
                        <a:pt x="973369" y="33628"/>
                        <a:pt x="965606" y="34460"/>
                        <a:pt x="963666" y="34737"/>
                      </a:cubicBezTo>
                      <a:cubicBezTo>
                        <a:pt x="959230" y="35568"/>
                        <a:pt x="954517" y="35568"/>
                        <a:pt x="950081" y="35845"/>
                      </a:cubicBezTo>
                      <a:cubicBezTo>
                        <a:pt x="946755" y="35845"/>
                        <a:pt x="943705" y="36400"/>
                        <a:pt x="940378" y="36400"/>
                      </a:cubicBezTo>
                      <a:cubicBezTo>
                        <a:pt x="937883" y="36400"/>
                        <a:pt x="935111" y="36122"/>
                        <a:pt x="932893" y="36400"/>
                      </a:cubicBezTo>
                      <a:cubicBezTo>
                        <a:pt x="937883" y="39171"/>
                        <a:pt x="943428" y="39171"/>
                        <a:pt x="948972" y="39448"/>
                      </a:cubicBezTo>
                      <a:cubicBezTo>
                        <a:pt x="951745" y="39448"/>
                        <a:pt x="955072" y="39171"/>
                        <a:pt x="958121" y="39725"/>
                      </a:cubicBezTo>
                      <a:cubicBezTo>
                        <a:pt x="960062" y="40279"/>
                        <a:pt x="960339" y="40279"/>
                        <a:pt x="958398" y="41388"/>
                      </a:cubicBezTo>
                      <a:cubicBezTo>
                        <a:pt x="956180" y="42773"/>
                        <a:pt x="952299" y="42773"/>
                        <a:pt x="949804" y="43050"/>
                      </a:cubicBezTo>
                      <a:cubicBezTo>
                        <a:pt x="946477" y="43328"/>
                        <a:pt x="942873" y="43605"/>
                        <a:pt x="939546" y="43050"/>
                      </a:cubicBezTo>
                      <a:cubicBezTo>
                        <a:pt x="935943" y="43050"/>
                        <a:pt x="932061" y="41665"/>
                        <a:pt x="928735" y="42773"/>
                      </a:cubicBezTo>
                      <a:cubicBezTo>
                        <a:pt x="919586" y="45267"/>
                        <a:pt x="934279" y="53304"/>
                        <a:pt x="927903" y="56352"/>
                      </a:cubicBezTo>
                      <a:cubicBezTo>
                        <a:pt x="924298" y="58015"/>
                        <a:pt x="920140" y="54967"/>
                        <a:pt x="918477" y="52195"/>
                      </a:cubicBezTo>
                      <a:cubicBezTo>
                        <a:pt x="916259" y="48593"/>
                        <a:pt x="915150" y="45822"/>
                        <a:pt x="910991" y="44436"/>
                      </a:cubicBezTo>
                      <a:cubicBezTo>
                        <a:pt x="901288" y="41111"/>
                        <a:pt x="890199" y="44436"/>
                        <a:pt x="880219" y="45267"/>
                      </a:cubicBezTo>
                      <a:cubicBezTo>
                        <a:pt x="876614" y="45545"/>
                        <a:pt x="873010" y="45545"/>
                        <a:pt x="869684" y="43328"/>
                      </a:cubicBezTo>
                      <a:cubicBezTo>
                        <a:pt x="866911" y="41388"/>
                        <a:pt x="864971" y="38617"/>
                        <a:pt x="862198" y="36954"/>
                      </a:cubicBezTo>
                      <a:cubicBezTo>
                        <a:pt x="856654" y="33905"/>
                        <a:pt x="848614" y="39448"/>
                        <a:pt x="844455" y="33905"/>
                      </a:cubicBezTo>
                      <a:cubicBezTo>
                        <a:pt x="842514" y="31411"/>
                        <a:pt x="841683" y="28917"/>
                        <a:pt x="838633" y="27532"/>
                      </a:cubicBezTo>
                      <a:cubicBezTo>
                        <a:pt x="835861" y="26423"/>
                        <a:pt x="832257" y="26146"/>
                        <a:pt x="829207" y="25869"/>
                      </a:cubicBezTo>
                      <a:cubicBezTo>
                        <a:pt x="815623" y="23652"/>
                        <a:pt x="800098" y="20049"/>
                        <a:pt x="787622" y="27809"/>
                      </a:cubicBezTo>
                      <a:cubicBezTo>
                        <a:pt x="787622" y="28086"/>
                        <a:pt x="787345" y="28917"/>
                        <a:pt x="787345" y="29194"/>
                      </a:cubicBezTo>
                      <a:cubicBezTo>
                        <a:pt x="791226" y="31411"/>
                        <a:pt x="795939" y="30303"/>
                        <a:pt x="800098" y="30857"/>
                      </a:cubicBezTo>
                      <a:cubicBezTo>
                        <a:pt x="803702" y="30857"/>
                        <a:pt x="805642" y="31966"/>
                        <a:pt x="805088" y="35845"/>
                      </a:cubicBezTo>
                      <a:cubicBezTo>
                        <a:pt x="803979" y="35845"/>
                        <a:pt x="802870" y="35845"/>
                        <a:pt x="801761" y="35845"/>
                      </a:cubicBezTo>
                      <a:cubicBezTo>
                        <a:pt x="800652" y="35845"/>
                        <a:pt x="799543" y="35014"/>
                        <a:pt x="798434" y="34737"/>
                      </a:cubicBezTo>
                      <a:cubicBezTo>
                        <a:pt x="796216" y="34183"/>
                        <a:pt x="793721" y="33905"/>
                        <a:pt x="791504" y="33074"/>
                      </a:cubicBezTo>
                      <a:cubicBezTo>
                        <a:pt x="789286" y="32243"/>
                        <a:pt x="787068" y="31688"/>
                        <a:pt x="784850" y="31688"/>
                      </a:cubicBezTo>
                      <a:cubicBezTo>
                        <a:pt x="779305" y="31688"/>
                        <a:pt x="774038" y="30303"/>
                        <a:pt x="768493" y="30857"/>
                      </a:cubicBezTo>
                      <a:cubicBezTo>
                        <a:pt x="766830" y="30857"/>
                        <a:pt x="765444" y="31688"/>
                        <a:pt x="763780" y="31688"/>
                      </a:cubicBezTo>
                      <a:cubicBezTo>
                        <a:pt x="761839" y="31688"/>
                        <a:pt x="759899" y="31688"/>
                        <a:pt x="757958" y="31411"/>
                      </a:cubicBezTo>
                      <a:cubicBezTo>
                        <a:pt x="754077" y="31411"/>
                        <a:pt x="750196" y="30857"/>
                        <a:pt x="746314" y="31688"/>
                      </a:cubicBezTo>
                      <a:cubicBezTo>
                        <a:pt x="746314" y="33905"/>
                        <a:pt x="746591" y="34460"/>
                        <a:pt x="748255" y="35568"/>
                      </a:cubicBezTo>
                      <a:cubicBezTo>
                        <a:pt x="749087" y="36122"/>
                        <a:pt x="752136" y="38617"/>
                        <a:pt x="751859" y="39171"/>
                      </a:cubicBezTo>
                      <a:cubicBezTo>
                        <a:pt x="754077" y="41388"/>
                        <a:pt x="756295" y="43605"/>
                        <a:pt x="758790" y="45822"/>
                      </a:cubicBezTo>
                      <a:cubicBezTo>
                        <a:pt x="760453" y="47207"/>
                        <a:pt x="762671" y="47484"/>
                        <a:pt x="764612" y="48039"/>
                      </a:cubicBezTo>
                      <a:cubicBezTo>
                        <a:pt x="769879" y="49701"/>
                        <a:pt x="775424" y="49979"/>
                        <a:pt x="780691" y="50256"/>
                      </a:cubicBezTo>
                      <a:cubicBezTo>
                        <a:pt x="810078" y="53027"/>
                        <a:pt x="839742" y="56075"/>
                        <a:pt x="869129" y="58292"/>
                      </a:cubicBezTo>
                      <a:cubicBezTo>
                        <a:pt x="879110" y="59124"/>
                        <a:pt x="889367" y="61341"/>
                        <a:pt x="895189" y="70208"/>
                      </a:cubicBezTo>
                      <a:cubicBezTo>
                        <a:pt x="896575" y="72425"/>
                        <a:pt x="898793" y="76859"/>
                        <a:pt x="896298" y="79076"/>
                      </a:cubicBezTo>
                      <a:cubicBezTo>
                        <a:pt x="893248" y="81570"/>
                        <a:pt x="887149" y="77968"/>
                        <a:pt x="884377" y="76305"/>
                      </a:cubicBezTo>
                      <a:cubicBezTo>
                        <a:pt x="878555" y="72980"/>
                        <a:pt x="873288" y="68823"/>
                        <a:pt x="868020" y="64943"/>
                      </a:cubicBezTo>
                      <a:cubicBezTo>
                        <a:pt x="865525" y="63280"/>
                        <a:pt x="861089" y="59678"/>
                        <a:pt x="857762" y="61341"/>
                      </a:cubicBezTo>
                      <a:cubicBezTo>
                        <a:pt x="855267" y="62726"/>
                        <a:pt x="853881" y="66329"/>
                        <a:pt x="852218" y="68546"/>
                      </a:cubicBezTo>
                      <a:cubicBezTo>
                        <a:pt x="850000" y="71317"/>
                        <a:pt x="846950" y="72702"/>
                        <a:pt x="843623" y="71594"/>
                      </a:cubicBezTo>
                      <a:cubicBezTo>
                        <a:pt x="834475" y="69377"/>
                        <a:pt x="828930" y="59955"/>
                        <a:pt x="819504" y="58015"/>
                      </a:cubicBezTo>
                      <a:cubicBezTo>
                        <a:pt x="813405" y="56907"/>
                        <a:pt x="806751" y="57461"/>
                        <a:pt x="800375" y="58015"/>
                      </a:cubicBezTo>
                      <a:cubicBezTo>
                        <a:pt x="791781" y="58292"/>
                        <a:pt x="783464" y="58292"/>
                        <a:pt x="774870" y="57738"/>
                      </a:cubicBezTo>
                      <a:cubicBezTo>
                        <a:pt x="771265" y="57738"/>
                        <a:pt x="767661" y="57184"/>
                        <a:pt x="764057" y="56907"/>
                      </a:cubicBezTo>
                      <a:cubicBezTo>
                        <a:pt x="761839" y="56907"/>
                        <a:pt x="759344" y="56352"/>
                        <a:pt x="757126" y="56907"/>
                      </a:cubicBezTo>
                      <a:cubicBezTo>
                        <a:pt x="753522" y="57738"/>
                        <a:pt x="755740" y="61063"/>
                        <a:pt x="757126" y="63003"/>
                      </a:cubicBezTo>
                      <a:cubicBezTo>
                        <a:pt x="765166" y="73257"/>
                        <a:pt x="776533" y="80462"/>
                        <a:pt x="788731" y="84064"/>
                      </a:cubicBezTo>
                      <a:cubicBezTo>
                        <a:pt x="795939" y="86282"/>
                        <a:pt x="803424" y="87390"/>
                        <a:pt x="810632" y="89053"/>
                      </a:cubicBezTo>
                      <a:cubicBezTo>
                        <a:pt x="812019" y="89330"/>
                        <a:pt x="822277" y="90993"/>
                        <a:pt x="821722" y="93487"/>
                      </a:cubicBezTo>
                      <a:cubicBezTo>
                        <a:pt x="821445" y="96258"/>
                        <a:pt x="809524" y="95149"/>
                        <a:pt x="807860" y="95149"/>
                      </a:cubicBezTo>
                      <a:cubicBezTo>
                        <a:pt x="798989" y="94872"/>
                        <a:pt x="790395" y="93487"/>
                        <a:pt x="781800" y="92655"/>
                      </a:cubicBezTo>
                      <a:cubicBezTo>
                        <a:pt x="779028" y="92655"/>
                        <a:pt x="770988" y="90715"/>
                        <a:pt x="770434" y="95149"/>
                      </a:cubicBezTo>
                      <a:cubicBezTo>
                        <a:pt x="770434" y="97089"/>
                        <a:pt x="771265" y="99306"/>
                        <a:pt x="771820" y="100969"/>
                      </a:cubicBezTo>
                      <a:cubicBezTo>
                        <a:pt x="772652" y="103740"/>
                        <a:pt x="773483" y="106234"/>
                        <a:pt x="774038" y="109005"/>
                      </a:cubicBezTo>
                      <a:cubicBezTo>
                        <a:pt x="774870" y="113994"/>
                        <a:pt x="774592" y="119813"/>
                        <a:pt x="769602" y="122862"/>
                      </a:cubicBezTo>
                      <a:cubicBezTo>
                        <a:pt x="764335" y="126187"/>
                        <a:pt x="757126" y="124524"/>
                        <a:pt x="751582" y="122307"/>
                      </a:cubicBezTo>
                      <a:cubicBezTo>
                        <a:pt x="744928" y="119536"/>
                        <a:pt x="739383" y="115102"/>
                        <a:pt x="734116" y="110391"/>
                      </a:cubicBezTo>
                      <a:cubicBezTo>
                        <a:pt x="729957" y="106789"/>
                        <a:pt x="725799" y="103186"/>
                        <a:pt x="720531" y="100969"/>
                      </a:cubicBezTo>
                      <a:cubicBezTo>
                        <a:pt x="709165" y="96812"/>
                        <a:pt x="696412" y="99029"/>
                        <a:pt x="685046" y="95426"/>
                      </a:cubicBezTo>
                      <a:cubicBezTo>
                        <a:pt x="681441" y="94318"/>
                        <a:pt x="678392" y="92378"/>
                        <a:pt x="675342" y="89884"/>
                      </a:cubicBezTo>
                      <a:cubicBezTo>
                        <a:pt x="672293" y="87390"/>
                        <a:pt x="667025" y="85727"/>
                        <a:pt x="663144" y="84619"/>
                      </a:cubicBezTo>
                      <a:cubicBezTo>
                        <a:pt x="661481" y="84064"/>
                        <a:pt x="659540" y="84064"/>
                        <a:pt x="657599" y="83510"/>
                      </a:cubicBezTo>
                      <a:cubicBezTo>
                        <a:pt x="652332" y="82125"/>
                        <a:pt x="647342" y="79076"/>
                        <a:pt x="642629" y="76305"/>
                      </a:cubicBezTo>
                      <a:cubicBezTo>
                        <a:pt x="630153" y="69377"/>
                        <a:pt x="615460" y="72980"/>
                        <a:pt x="602430" y="74642"/>
                      </a:cubicBezTo>
                      <a:cubicBezTo>
                        <a:pt x="599103" y="74919"/>
                        <a:pt x="589400" y="73534"/>
                        <a:pt x="591063" y="79353"/>
                      </a:cubicBezTo>
                      <a:cubicBezTo>
                        <a:pt x="592449" y="84619"/>
                        <a:pt x="598826" y="86559"/>
                        <a:pt x="601044" y="91270"/>
                      </a:cubicBezTo>
                      <a:cubicBezTo>
                        <a:pt x="602153" y="93487"/>
                        <a:pt x="602707" y="95426"/>
                        <a:pt x="604371" y="97089"/>
                      </a:cubicBezTo>
                      <a:cubicBezTo>
                        <a:pt x="606588" y="99029"/>
                        <a:pt x="609361" y="99860"/>
                        <a:pt x="612133" y="100969"/>
                      </a:cubicBezTo>
                      <a:cubicBezTo>
                        <a:pt x="614905" y="102355"/>
                        <a:pt x="617678" y="104294"/>
                        <a:pt x="620450" y="105957"/>
                      </a:cubicBezTo>
                      <a:cubicBezTo>
                        <a:pt x="623222" y="107620"/>
                        <a:pt x="625995" y="108451"/>
                        <a:pt x="628767" y="109837"/>
                      </a:cubicBezTo>
                      <a:cubicBezTo>
                        <a:pt x="631262" y="111222"/>
                        <a:pt x="632371" y="113162"/>
                        <a:pt x="629599" y="115102"/>
                      </a:cubicBezTo>
                      <a:cubicBezTo>
                        <a:pt x="625995" y="117319"/>
                        <a:pt x="620727" y="117042"/>
                        <a:pt x="616846" y="116211"/>
                      </a:cubicBezTo>
                      <a:cubicBezTo>
                        <a:pt x="611024" y="115102"/>
                        <a:pt x="605202" y="112885"/>
                        <a:pt x="599380" y="111500"/>
                      </a:cubicBezTo>
                      <a:cubicBezTo>
                        <a:pt x="599103" y="115656"/>
                        <a:pt x="602984" y="117042"/>
                        <a:pt x="606311" y="118151"/>
                      </a:cubicBezTo>
                      <a:cubicBezTo>
                        <a:pt x="607974" y="118705"/>
                        <a:pt x="609915" y="118705"/>
                        <a:pt x="611579" y="119536"/>
                      </a:cubicBezTo>
                      <a:cubicBezTo>
                        <a:pt x="612688" y="120090"/>
                        <a:pt x="613796" y="120922"/>
                        <a:pt x="614905" y="121476"/>
                      </a:cubicBezTo>
                      <a:cubicBezTo>
                        <a:pt x="617123" y="122862"/>
                        <a:pt x="619064" y="123693"/>
                        <a:pt x="620450" y="125633"/>
                      </a:cubicBezTo>
                      <a:cubicBezTo>
                        <a:pt x="621836" y="127296"/>
                        <a:pt x="623777" y="128404"/>
                        <a:pt x="623499" y="130898"/>
                      </a:cubicBezTo>
                      <a:cubicBezTo>
                        <a:pt x="619341" y="130898"/>
                        <a:pt x="615460" y="130621"/>
                        <a:pt x="611856" y="128404"/>
                      </a:cubicBezTo>
                      <a:cubicBezTo>
                        <a:pt x="607974" y="126187"/>
                        <a:pt x="604648" y="123139"/>
                        <a:pt x="600489" y="121199"/>
                      </a:cubicBezTo>
                      <a:cubicBezTo>
                        <a:pt x="596885" y="119536"/>
                        <a:pt x="593004" y="118705"/>
                        <a:pt x="589400" y="117319"/>
                      </a:cubicBezTo>
                      <a:cubicBezTo>
                        <a:pt x="586073" y="116211"/>
                        <a:pt x="583023" y="114548"/>
                        <a:pt x="579419" y="113994"/>
                      </a:cubicBezTo>
                      <a:cubicBezTo>
                        <a:pt x="575815" y="113439"/>
                        <a:pt x="572489" y="113162"/>
                        <a:pt x="568884" y="112608"/>
                      </a:cubicBezTo>
                      <a:cubicBezTo>
                        <a:pt x="565003" y="111777"/>
                        <a:pt x="561122" y="110114"/>
                        <a:pt x="557241" y="109005"/>
                      </a:cubicBezTo>
                      <a:cubicBezTo>
                        <a:pt x="553082" y="107620"/>
                        <a:pt x="548646" y="106789"/>
                        <a:pt x="544211" y="107066"/>
                      </a:cubicBezTo>
                      <a:cubicBezTo>
                        <a:pt x="539775" y="107343"/>
                        <a:pt x="540329" y="112054"/>
                        <a:pt x="539775" y="115379"/>
                      </a:cubicBezTo>
                      <a:cubicBezTo>
                        <a:pt x="538666" y="117042"/>
                        <a:pt x="537834" y="118982"/>
                        <a:pt x="536448" y="120645"/>
                      </a:cubicBezTo>
                      <a:cubicBezTo>
                        <a:pt x="535339" y="122307"/>
                        <a:pt x="533676" y="123139"/>
                        <a:pt x="532012" y="124524"/>
                      </a:cubicBezTo>
                      <a:cubicBezTo>
                        <a:pt x="530626" y="125910"/>
                        <a:pt x="529794" y="127296"/>
                        <a:pt x="528685" y="128958"/>
                      </a:cubicBezTo>
                      <a:cubicBezTo>
                        <a:pt x="527854" y="130344"/>
                        <a:pt x="526745" y="131729"/>
                        <a:pt x="526467" y="133392"/>
                      </a:cubicBezTo>
                      <a:cubicBezTo>
                        <a:pt x="526190" y="135055"/>
                        <a:pt x="527022" y="137272"/>
                        <a:pt x="526467" y="138935"/>
                      </a:cubicBezTo>
                      <a:cubicBezTo>
                        <a:pt x="525359" y="140874"/>
                        <a:pt x="523141" y="140043"/>
                        <a:pt x="521477" y="138935"/>
                      </a:cubicBezTo>
                      <a:cubicBezTo>
                        <a:pt x="519814" y="137826"/>
                        <a:pt x="518150" y="135886"/>
                        <a:pt x="517319" y="133946"/>
                      </a:cubicBezTo>
                      <a:cubicBezTo>
                        <a:pt x="516487" y="132007"/>
                        <a:pt x="517319" y="129512"/>
                        <a:pt x="517873" y="127296"/>
                      </a:cubicBezTo>
                      <a:cubicBezTo>
                        <a:pt x="520646" y="122030"/>
                        <a:pt x="524527" y="116488"/>
                        <a:pt x="525359" y="110668"/>
                      </a:cubicBezTo>
                      <a:cubicBezTo>
                        <a:pt x="526190" y="102909"/>
                        <a:pt x="521477" y="97921"/>
                        <a:pt x="514824" y="94595"/>
                      </a:cubicBezTo>
                      <a:cubicBezTo>
                        <a:pt x="511774" y="92932"/>
                        <a:pt x="508725" y="91547"/>
                        <a:pt x="505675" y="89607"/>
                      </a:cubicBezTo>
                      <a:cubicBezTo>
                        <a:pt x="503180" y="87944"/>
                        <a:pt x="500685" y="86004"/>
                        <a:pt x="497635" y="84896"/>
                      </a:cubicBezTo>
                      <a:cubicBezTo>
                        <a:pt x="492091" y="82679"/>
                        <a:pt x="484051" y="82679"/>
                        <a:pt x="478506" y="85173"/>
                      </a:cubicBezTo>
                      <a:cubicBezTo>
                        <a:pt x="475734" y="86282"/>
                        <a:pt x="473793" y="88776"/>
                        <a:pt x="471021" y="90161"/>
                      </a:cubicBezTo>
                      <a:cubicBezTo>
                        <a:pt x="465753" y="92655"/>
                        <a:pt x="460486" y="90993"/>
                        <a:pt x="455218" y="91547"/>
                      </a:cubicBezTo>
                      <a:cubicBezTo>
                        <a:pt x="449397" y="92101"/>
                        <a:pt x="443297" y="92655"/>
                        <a:pt x="437475" y="93764"/>
                      </a:cubicBezTo>
                      <a:cubicBezTo>
                        <a:pt x="434149" y="94318"/>
                        <a:pt x="430822" y="95149"/>
                        <a:pt x="427772" y="96258"/>
                      </a:cubicBezTo>
                      <a:cubicBezTo>
                        <a:pt x="421950" y="98198"/>
                        <a:pt x="416128" y="99583"/>
                        <a:pt x="409752" y="99583"/>
                      </a:cubicBezTo>
                      <a:cubicBezTo>
                        <a:pt x="403098" y="99583"/>
                        <a:pt x="396999" y="100138"/>
                        <a:pt x="390346" y="101523"/>
                      </a:cubicBezTo>
                      <a:cubicBezTo>
                        <a:pt x="385633" y="102355"/>
                        <a:pt x="380642" y="103186"/>
                        <a:pt x="375929" y="104294"/>
                      </a:cubicBezTo>
                      <a:cubicBezTo>
                        <a:pt x="371771" y="105403"/>
                        <a:pt x="364285" y="108451"/>
                        <a:pt x="369553" y="113162"/>
                      </a:cubicBezTo>
                      <a:cubicBezTo>
                        <a:pt x="373434" y="116765"/>
                        <a:pt x="379256" y="119536"/>
                        <a:pt x="384247" y="120922"/>
                      </a:cubicBezTo>
                      <a:cubicBezTo>
                        <a:pt x="390900" y="123139"/>
                        <a:pt x="397831" y="123970"/>
                        <a:pt x="404207" y="126741"/>
                      </a:cubicBezTo>
                      <a:cubicBezTo>
                        <a:pt x="408920" y="128681"/>
                        <a:pt x="412524" y="132007"/>
                        <a:pt x="416960" y="134224"/>
                      </a:cubicBezTo>
                      <a:cubicBezTo>
                        <a:pt x="422227" y="136718"/>
                        <a:pt x="427218" y="138658"/>
                        <a:pt x="431653" y="142260"/>
                      </a:cubicBezTo>
                      <a:cubicBezTo>
                        <a:pt x="436089" y="145586"/>
                        <a:pt x="440248" y="149188"/>
                        <a:pt x="445515" y="151128"/>
                      </a:cubicBezTo>
                      <a:cubicBezTo>
                        <a:pt x="436644" y="150851"/>
                        <a:pt x="428604" y="150574"/>
                        <a:pt x="422227" y="143646"/>
                      </a:cubicBezTo>
                      <a:cubicBezTo>
                        <a:pt x="419732" y="140874"/>
                        <a:pt x="417515" y="137549"/>
                        <a:pt x="414188" y="135609"/>
                      </a:cubicBezTo>
                      <a:cubicBezTo>
                        <a:pt x="410584" y="133115"/>
                        <a:pt x="406148" y="132561"/>
                        <a:pt x="401990" y="132284"/>
                      </a:cubicBezTo>
                      <a:cubicBezTo>
                        <a:pt x="397554" y="132007"/>
                        <a:pt x="392564" y="132007"/>
                        <a:pt x="388405" y="130067"/>
                      </a:cubicBezTo>
                      <a:cubicBezTo>
                        <a:pt x="385356" y="128681"/>
                        <a:pt x="383692" y="126187"/>
                        <a:pt x="381197" y="123970"/>
                      </a:cubicBezTo>
                      <a:cubicBezTo>
                        <a:pt x="376207" y="119536"/>
                        <a:pt x="368721" y="116488"/>
                        <a:pt x="362068" y="115933"/>
                      </a:cubicBezTo>
                      <a:cubicBezTo>
                        <a:pt x="350978" y="114825"/>
                        <a:pt x="340166" y="118428"/>
                        <a:pt x="329077" y="119259"/>
                      </a:cubicBezTo>
                      <a:cubicBezTo>
                        <a:pt x="325750" y="119259"/>
                        <a:pt x="308561" y="119259"/>
                        <a:pt x="311611" y="125633"/>
                      </a:cubicBezTo>
                      <a:cubicBezTo>
                        <a:pt x="313275" y="129512"/>
                        <a:pt x="318542" y="131175"/>
                        <a:pt x="321314" y="133946"/>
                      </a:cubicBezTo>
                      <a:cubicBezTo>
                        <a:pt x="325473" y="138380"/>
                        <a:pt x="317156" y="142260"/>
                        <a:pt x="316324" y="146694"/>
                      </a:cubicBezTo>
                      <a:cubicBezTo>
                        <a:pt x="316324" y="148080"/>
                        <a:pt x="317156" y="150020"/>
                        <a:pt x="317156" y="151405"/>
                      </a:cubicBezTo>
                      <a:cubicBezTo>
                        <a:pt x="317156" y="153068"/>
                        <a:pt x="317156" y="154731"/>
                        <a:pt x="317156" y="156393"/>
                      </a:cubicBezTo>
                      <a:cubicBezTo>
                        <a:pt x="316601" y="159165"/>
                        <a:pt x="315215" y="161936"/>
                        <a:pt x="312997" y="163876"/>
                      </a:cubicBezTo>
                      <a:cubicBezTo>
                        <a:pt x="310502" y="166370"/>
                        <a:pt x="308007" y="166647"/>
                        <a:pt x="305789" y="166093"/>
                      </a:cubicBezTo>
                      <a:cubicBezTo>
                        <a:pt x="300522" y="164707"/>
                        <a:pt x="296641" y="159442"/>
                        <a:pt x="290818" y="158887"/>
                      </a:cubicBezTo>
                      <a:cubicBezTo>
                        <a:pt x="288324" y="158887"/>
                        <a:pt x="285828" y="159719"/>
                        <a:pt x="283610" y="160273"/>
                      </a:cubicBezTo>
                      <a:cubicBezTo>
                        <a:pt x="280561" y="161104"/>
                        <a:pt x="277511" y="161936"/>
                        <a:pt x="274462" y="161936"/>
                      </a:cubicBezTo>
                      <a:cubicBezTo>
                        <a:pt x="270581" y="161936"/>
                        <a:pt x="266699" y="161381"/>
                        <a:pt x="263095" y="163321"/>
                      </a:cubicBezTo>
                      <a:cubicBezTo>
                        <a:pt x="262818" y="165261"/>
                        <a:pt x="263095" y="167755"/>
                        <a:pt x="263927" y="169695"/>
                      </a:cubicBezTo>
                      <a:cubicBezTo>
                        <a:pt x="264759" y="171358"/>
                        <a:pt x="266699" y="172466"/>
                        <a:pt x="267808" y="173852"/>
                      </a:cubicBezTo>
                      <a:cubicBezTo>
                        <a:pt x="269194" y="176069"/>
                        <a:pt x="270581" y="178286"/>
                        <a:pt x="272244" y="180226"/>
                      </a:cubicBezTo>
                      <a:cubicBezTo>
                        <a:pt x="273907" y="182166"/>
                        <a:pt x="275293" y="183828"/>
                        <a:pt x="274739" y="186600"/>
                      </a:cubicBezTo>
                      <a:cubicBezTo>
                        <a:pt x="271967" y="184937"/>
                        <a:pt x="268640" y="182720"/>
                        <a:pt x="266422" y="179949"/>
                      </a:cubicBezTo>
                      <a:cubicBezTo>
                        <a:pt x="265313" y="178563"/>
                        <a:pt x="264759" y="176900"/>
                        <a:pt x="263650" y="175515"/>
                      </a:cubicBezTo>
                      <a:cubicBezTo>
                        <a:pt x="262818" y="174406"/>
                        <a:pt x="261986" y="173575"/>
                        <a:pt x="260877" y="172743"/>
                      </a:cubicBezTo>
                      <a:cubicBezTo>
                        <a:pt x="260045" y="172189"/>
                        <a:pt x="259768" y="171081"/>
                        <a:pt x="258936" y="170527"/>
                      </a:cubicBezTo>
                      <a:cubicBezTo>
                        <a:pt x="257550" y="169695"/>
                        <a:pt x="253946" y="169972"/>
                        <a:pt x="252560" y="170249"/>
                      </a:cubicBezTo>
                      <a:cubicBezTo>
                        <a:pt x="250897" y="170249"/>
                        <a:pt x="248679" y="171358"/>
                        <a:pt x="247016" y="171912"/>
                      </a:cubicBezTo>
                      <a:cubicBezTo>
                        <a:pt x="243689" y="173021"/>
                        <a:pt x="240916" y="174961"/>
                        <a:pt x="237590" y="175792"/>
                      </a:cubicBezTo>
                      <a:cubicBezTo>
                        <a:pt x="235926" y="176069"/>
                        <a:pt x="234263" y="176900"/>
                        <a:pt x="232599" y="177455"/>
                      </a:cubicBezTo>
                      <a:cubicBezTo>
                        <a:pt x="231491" y="177732"/>
                        <a:pt x="230382" y="178286"/>
                        <a:pt x="228995" y="178286"/>
                      </a:cubicBezTo>
                      <a:cubicBezTo>
                        <a:pt x="228995" y="178286"/>
                        <a:pt x="230104" y="178009"/>
                        <a:pt x="229273" y="178286"/>
                      </a:cubicBezTo>
                      <a:cubicBezTo>
                        <a:pt x="226500" y="178840"/>
                        <a:pt x="224005" y="179949"/>
                        <a:pt x="221233" y="180780"/>
                      </a:cubicBezTo>
                      <a:cubicBezTo>
                        <a:pt x="219292" y="181334"/>
                        <a:pt x="218183" y="182720"/>
                        <a:pt x="216243" y="183551"/>
                      </a:cubicBezTo>
                      <a:cubicBezTo>
                        <a:pt x="211252" y="185491"/>
                        <a:pt x="205708" y="187154"/>
                        <a:pt x="200717" y="188817"/>
                      </a:cubicBezTo>
                      <a:cubicBezTo>
                        <a:pt x="196836" y="190202"/>
                        <a:pt x="192955" y="192419"/>
                        <a:pt x="189074" y="193805"/>
                      </a:cubicBezTo>
                      <a:cubicBezTo>
                        <a:pt x="181034" y="197130"/>
                        <a:pt x="173549" y="201564"/>
                        <a:pt x="165232" y="204613"/>
                      </a:cubicBezTo>
                      <a:cubicBezTo>
                        <a:pt x="160518" y="206275"/>
                        <a:pt x="156083" y="208492"/>
                        <a:pt x="151647" y="210986"/>
                      </a:cubicBezTo>
                      <a:cubicBezTo>
                        <a:pt x="148875" y="212372"/>
                        <a:pt x="143607" y="214866"/>
                        <a:pt x="145548" y="218746"/>
                      </a:cubicBezTo>
                      <a:cubicBezTo>
                        <a:pt x="146934" y="221517"/>
                        <a:pt x="150538" y="222903"/>
                        <a:pt x="153033" y="224842"/>
                      </a:cubicBezTo>
                      <a:cubicBezTo>
                        <a:pt x="155528" y="226782"/>
                        <a:pt x="157192" y="230662"/>
                        <a:pt x="160241" y="231770"/>
                      </a:cubicBezTo>
                      <a:cubicBezTo>
                        <a:pt x="165509" y="233433"/>
                        <a:pt x="170499" y="228445"/>
                        <a:pt x="175212" y="227337"/>
                      </a:cubicBezTo>
                      <a:cubicBezTo>
                        <a:pt x="180479" y="226228"/>
                        <a:pt x="182420" y="231216"/>
                        <a:pt x="186301" y="233710"/>
                      </a:cubicBezTo>
                      <a:cubicBezTo>
                        <a:pt x="191014" y="236482"/>
                        <a:pt x="195727" y="233710"/>
                        <a:pt x="200440" y="232325"/>
                      </a:cubicBezTo>
                      <a:cubicBezTo>
                        <a:pt x="204599" y="231216"/>
                        <a:pt x="208203" y="231493"/>
                        <a:pt x="212361" y="232048"/>
                      </a:cubicBezTo>
                      <a:cubicBezTo>
                        <a:pt x="216520" y="232602"/>
                        <a:pt x="220678" y="233156"/>
                        <a:pt x="224560" y="231216"/>
                      </a:cubicBezTo>
                      <a:cubicBezTo>
                        <a:pt x="228164" y="229276"/>
                        <a:pt x="230936" y="224565"/>
                        <a:pt x="235372" y="224288"/>
                      </a:cubicBezTo>
                      <a:cubicBezTo>
                        <a:pt x="238699" y="224011"/>
                        <a:pt x="242302" y="227614"/>
                        <a:pt x="240085" y="230939"/>
                      </a:cubicBezTo>
                      <a:cubicBezTo>
                        <a:pt x="237590" y="234265"/>
                        <a:pt x="231491" y="233710"/>
                        <a:pt x="227886" y="233987"/>
                      </a:cubicBezTo>
                      <a:cubicBezTo>
                        <a:pt x="224005" y="233987"/>
                        <a:pt x="218460" y="234265"/>
                        <a:pt x="215411" y="237036"/>
                      </a:cubicBezTo>
                      <a:cubicBezTo>
                        <a:pt x="212084" y="240084"/>
                        <a:pt x="214302" y="243964"/>
                        <a:pt x="214302" y="247844"/>
                      </a:cubicBezTo>
                      <a:cubicBezTo>
                        <a:pt x="214302" y="249229"/>
                        <a:pt x="214025" y="250615"/>
                        <a:pt x="214302" y="252000"/>
                      </a:cubicBezTo>
                      <a:cubicBezTo>
                        <a:pt x="214579" y="254217"/>
                        <a:pt x="215965" y="256157"/>
                        <a:pt x="216243" y="258374"/>
                      </a:cubicBezTo>
                      <a:cubicBezTo>
                        <a:pt x="216243" y="260037"/>
                        <a:pt x="215965" y="260037"/>
                        <a:pt x="215134" y="261145"/>
                      </a:cubicBezTo>
                      <a:cubicBezTo>
                        <a:pt x="213747" y="263362"/>
                        <a:pt x="213470" y="265856"/>
                        <a:pt x="211807" y="267796"/>
                      </a:cubicBezTo>
                      <a:cubicBezTo>
                        <a:pt x="210143" y="269736"/>
                        <a:pt x="208757" y="271676"/>
                        <a:pt x="207371" y="273616"/>
                      </a:cubicBezTo>
                      <a:cubicBezTo>
                        <a:pt x="206262" y="275279"/>
                        <a:pt x="204321" y="276387"/>
                        <a:pt x="203212" y="277773"/>
                      </a:cubicBezTo>
                      <a:cubicBezTo>
                        <a:pt x="200440" y="280821"/>
                        <a:pt x="197391" y="283592"/>
                        <a:pt x="194618" y="286363"/>
                      </a:cubicBezTo>
                      <a:cubicBezTo>
                        <a:pt x="191569" y="289689"/>
                        <a:pt x="187410" y="290520"/>
                        <a:pt x="182975" y="290243"/>
                      </a:cubicBezTo>
                      <a:cubicBezTo>
                        <a:pt x="178539" y="290243"/>
                        <a:pt x="174103" y="289412"/>
                        <a:pt x="169667" y="289689"/>
                      </a:cubicBezTo>
                      <a:cubicBezTo>
                        <a:pt x="165232" y="289689"/>
                        <a:pt x="160518" y="290520"/>
                        <a:pt x="156083" y="290243"/>
                      </a:cubicBezTo>
                      <a:cubicBezTo>
                        <a:pt x="151647" y="290243"/>
                        <a:pt x="147211" y="288858"/>
                        <a:pt x="142776" y="288858"/>
                      </a:cubicBezTo>
                      <a:cubicBezTo>
                        <a:pt x="138894" y="288858"/>
                        <a:pt x="133904" y="290243"/>
                        <a:pt x="130023" y="291352"/>
                      </a:cubicBezTo>
                      <a:cubicBezTo>
                        <a:pt x="120874" y="294677"/>
                        <a:pt x="111448" y="296063"/>
                        <a:pt x="102299" y="299388"/>
                      </a:cubicBezTo>
                      <a:cubicBezTo>
                        <a:pt x="105349" y="300220"/>
                        <a:pt x="114220" y="302437"/>
                        <a:pt x="108398" y="306870"/>
                      </a:cubicBezTo>
                      <a:cubicBezTo>
                        <a:pt x="106458" y="308256"/>
                        <a:pt x="103963" y="308256"/>
                        <a:pt x="101745" y="308810"/>
                      </a:cubicBezTo>
                      <a:cubicBezTo>
                        <a:pt x="99250" y="309365"/>
                        <a:pt x="97032" y="310750"/>
                        <a:pt x="94814" y="311582"/>
                      </a:cubicBezTo>
                      <a:cubicBezTo>
                        <a:pt x="90101" y="313521"/>
                        <a:pt x="85665" y="314076"/>
                        <a:pt x="80675" y="314907"/>
                      </a:cubicBezTo>
                      <a:cubicBezTo>
                        <a:pt x="76517" y="315461"/>
                        <a:pt x="72358" y="316847"/>
                        <a:pt x="68200" y="317678"/>
                      </a:cubicBezTo>
                      <a:cubicBezTo>
                        <a:pt x="63764" y="318787"/>
                        <a:pt x="59328" y="318232"/>
                        <a:pt x="54615" y="319618"/>
                      </a:cubicBezTo>
                      <a:cubicBezTo>
                        <a:pt x="50734" y="320727"/>
                        <a:pt x="46852" y="321558"/>
                        <a:pt x="42694" y="322389"/>
                      </a:cubicBezTo>
                      <a:cubicBezTo>
                        <a:pt x="33268" y="324606"/>
                        <a:pt x="23287" y="322944"/>
                        <a:pt x="13584" y="323221"/>
                      </a:cubicBezTo>
                      <a:cubicBezTo>
                        <a:pt x="11089" y="323221"/>
                        <a:pt x="8594" y="323221"/>
                        <a:pt x="7485" y="325992"/>
                      </a:cubicBezTo>
                      <a:cubicBezTo>
                        <a:pt x="6653" y="328209"/>
                        <a:pt x="7762" y="330980"/>
                        <a:pt x="7208" y="333197"/>
                      </a:cubicBezTo>
                      <a:cubicBezTo>
                        <a:pt x="6376" y="335414"/>
                        <a:pt x="4159" y="336800"/>
                        <a:pt x="2495" y="338462"/>
                      </a:cubicBezTo>
                      <a:cubicBezTo>
                        <a:pt x="554" y="340402"/>
                        <a:pt x="277" y="342619"/>
                        <a:pt x="0" y="345113"/>
                      </a:cubicBezTo>
                      <a:cubicBezTo>
                        <a:pt x="3050" y="346499"/>
                        <a:pt x="6653" y="346222"/>
                        <a:pt x="9703" y="346776"/>
                      </a:cubicBezTo>
                      <a:cubicBezTo>
                        <a:pt x="12476" y="347330"/>
                        <a:pt x="15525" y="347885"/>
                        <a:pt x="17743" y="348993"/>
                      </a:cubicBezTo>
                      <a:cubicBezTo>
                        <a:pt x="22733" y="351210"/>
                        <a:pt x="27446" y="354258"/>
                        <a:pt x="32436" y="356198"/>
                      </a:cubicBezTo>
                      <a:cubicBezTo>
                        <a:pt x="36595" y="357861"/>
                        <a:pt x="42417" y="360078"/>
                        <a:pt x="45189" y="363680"/>
                      </a:cubicBezTo>
                      <a:cubicBezTo>
                        <a:pt x="48793" y="368392"/>
                        <a:pt x="53229" y="367283"/>
                        <a:pt x="58496" y="367283"/>
                      </a:cubicBezTo>
                      <a:cubicBezTo>
                        <a:pt x="61546" y="367283"/>
                        <a:pt x="64595" y="367283"/>
                        <a:pt x="67645" y="367283"/>
                      </a:cubicBezTo>
                      <a:cubicBezTo>
                        <a:pt x="70972" y="367283"/>
                        <a:pt x="73744" y="366452"/>
                        <a:pt x="76794" y="366452"/>
                      </a:cubicBezTo>
                      <a:cubicBezTo>
                        <a:pt x="74853" y="367006"/>
                        <a:pt x="58219" y="371440"/>
                        <a:pt x="65982" y="374488"/>
                      </a:cubicBezTo>
                      <a:cubicBezTo>
                        <a:pt x="73467" y="377537"/>
                        <a:pt x="82061" y="373934"/>
                        <a:pt x="89824" y="372826"/>
                      </a:cubicBezTo>
                      <a:cubicBezTo>
                        <a:pt x="95923" y="371994"/>
                        <a:pt x="95368" y="379199"/>
                        <a:pt x="97309" y="383356"/>
                      </a:cubicBezTo>
                      <a:cubicBezTo>
                        <a:pt x="100081" y="389730"/>
                        <a:pt x="105626" y="390838"/>
                        <a:pt x="111171" y="386682"/>
                      </a:cubicBezTo>
                      <a:cubicBezTo>
                        <a:pt x="115329" y="383356"/>
                        <a:pt x="117825" y="379199"/>
                        <a:pt x="123646" y="380585"/>
                      </a:cubicBezTo>
                      <a:cubicBezTo>
                        <a:pt x="130023" y="382248"/>
                        <a:pt x="135567" y="384465"/>
                        <a:pt x="142221" y="383633"/>
                      </a:cubicBezTo>
                      <a:cubicBezTo>
                        <a:pt x="148597" y="382802"/>
                        <a:pt x="154974" y="380862"/>
                        <a:pt x="161350" y="380585"/>
                      </a:cubicBezTo>
                      <a:cubicBezTo>
                        <a:pt x="167727" y="380585"/>
                        <a:pt x="175489" y="378368"/>
                        <a:pt x="181588" y="380585"/>
                      </a:cubicBezTo>
                      <a:cubicBezTo>
                        <a:pt x="182975" y="381139"/>
                        <a:pt x="185469" y="381971"/>
                        <a:pt x="185747" y="383633"/>
                      </a:cubicBezTo>
                      <a:cubicBezTo>
                        <a:pt x="186578" y="388344"/>
                        <a:pt x="177430" y="388621"/>
                        <a:pt x="175766" y="391670"/>
                      </a:cubicBezTo>
                      <a:cubicBezTo>
                        <a:pt x="175212" y="392501"/>
                        <a:pt x="174935" y="393055"/>
                        <a:pt x="175212" y="394164"/>
                      </a:cubicBezTo>
                      <a:cubicBezTo>
                        <a:pt x="175212" y="395827"/>
                        <a:pt x="175766" y="395549"/>
                        <a:pt x="177152" y="396381"/>
                      </a:cubicBezTo>
                      <a:cubicBezTo>
                        <a:pt x="178539" y="397212"/>
                        <a:pt x="180202" y="398598"/>
                        <a:pt x="180757" y="400261"/>
                      </a:cubicBezTo>
                      <a:cubicBezTo>
                        <a:pt x="182143" y="404972"/>
                        <a:pt x="177984" y="406634"/>
                        <a:pt x="174103" y="407189"/>
                      </a:cubicBezTo>
                      <a:cubicBezTo>
                        <a:pt x="168835" y="407743"/>
                        <a:pt x="163013" y="407189"/>
                        <a:pt x="157746" y="406912"/>
                      </a:cubicBezTo>
                      <a:cubicBezTo>
                        <a:pt x="152201" y="406634"/>
                        <a:pt x="146657" y="404972"/>
                        <a:pt x="141112" y="404140"/>
                      </a:cubicBezTo>
                      <a:cubicBezTo>
                        <a:pt x="134459" y="403309"/>
                        <a:pt x="127805" y="403863"/>
                        <a:pt x="121151" y="403309"/>
                      </a:cubicBezTo>
                      <a:cubicBezTo>
                        <a:pt x="115607" y="402755"/>
                        <a:pt x="110339" y="401092"/>
                        <a:pt x="104794" y="400538"/>
                      </a:cubicBezTo>
                      <a:cubicBezTo>
                        <a:pt x="98418" y="399706"/>
                        <a:pt x="92042" y="399984"/>
                        <a:pt x="85665" y="399984"/>
                      </a:cubicBezTo>
                      <a:cubicBezTo>
                        <a:pt x="78457" y="399984"/>
                        <a:pt x="71526" y="399706"/>
                        <a:pt x="64318" y="400815"/>
                      </a:cubicBezTo>
                      <a:cubicBezTo>
                        <a:pt x="60714" y="401369"/>
                        <a:pt x="57387" y="401923"/>
                        <a:pt x="53783" y="403032"/>
                      </a:cubicBezTo>
                      <a:cubicBezTo>
                        <a:pt x="51011" y="403863"/>
                        <a:pt x="47130" y="404972"/>
                        <a:pt x="46298" y="408020"/>
                      </a:cubicBezTo>
                      <a:cubicBezTo>
                        <a:pt x="45744" y="409960"/>
                        <a:pt x="44635" y="415502"/>
                        <a:pt x="46021" y="417165"/>
                      </a:cubicBezTo>
                      <a:cubicBezTo>
                        <a:pt x="46575" y="417996"/>
                        <a:pt x="47684" y="417719"/>
                        <a:pt x="48793" y="417719"/>
                      </a:cubicBezTo>
                      <a:cubicBezTo>
                        <a:pt x="51288" y="417719"/>
                        <a:pt x="53783" y="417719"/>
                        <a:pt x="56001" y="417719"/>
                      </a:cubicBezTo>
                      <a:cubicBezTo>
                        <a:pt x="57387" y="417719"/>
                        <a:pt x="61546" y="416888"/>
                        <a:pt x="62655" y="417719"/>
                      </a:cubicBezTo>
                      <a:cubicBezTo>
                        <a:pt x="63209" y="418273"/>
                        <a:pt x="63209" y="419936"/>
                        <a:pt x="63486" y="420490"/>
                      </a:cubicBezTo>
                      <a:cubicBezTo>
                        <a:pt x="63764" y="421599"/>
                        <a:pt x="64318" y="422707"/>
                        <a:pt x="64595" y="423816"/>
                      </a:cubicBezTo>
                      <a:cubicBezTo>
                        <a:pt x="65150" y="425479"/>
                        <a:pt x="72081" y="424093"/>
                        <a:pt x="73190" y="423816"/>
                      </a:cubicBezTo>
                      <a:cubicBezTo>
                        <a:pt x="75130" y="423262"/>
                        <a:pt x="76239" y="422707"/>
                        <a:pt x="77071" y="421045"/>
                      </a:cubicBezTo>
                      <a:cubicBezTo>
                        <a:pt x="78180" y="418828"/>
                        <a:pt x="79012" y="416888"/>
                        <a:pt x="81229" y="415502"/>
                      </a:cubicBezTo>
                      <a:cubicBezTo>
                        <a:pt x="82061" y="414948"/>
                        <a:pt x="83170" y="415225"/>
                        <a:pt x="84279" y="415225"/>
                      </a:cubicBezTo>
                      <a:cubicBezTo>
                        <a:pt x="85111" y="415225"/>
                        <a:pt x="86497" y="414948"/>
                        <a:pt x="87051" y="415779"/>
                      </a:cubicBezTo>
                      <a:cubicBezTo>
                        <a:pt x="88437" y="419105"/>
                        <a:pt x="80952" y="421876"/>
                        <a:pt x="81784" y="426033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665" name="Freeform 3664">
                  <a:extLst>
                    <a:ext uri="{FF2B5EF4-FFF2-40B4-BE49-F238E27FC236}">
                      <a16:creationId xmlns:a16="http://schemas.microsoft.com/office/drawing/2014/main" id="{9B624ADC-FC74-4283-0A0A-BBD8979BB90F}"/>
                    </a:ext>
                  </a:extLst>
                </p:cNvPr>
                <p:cNvSpPr/>
                <p:nvPr/>
              </p:nvSpPr>
              <p:spPr>
                <a:xfrm>
                  <a:off x="5039026" y="1662111"/>
                  <a:ext cx="58747" cy="24069"/>
                </a:xfrm>
                <a:custGeom>
                  <a:avLst/>
                  <a:gdLst>
                    <a:gd name="connsiteX0" fmla="*/ 28713 w 58747"/>
                    <a:gd name="connsiteY0" fmla="*/ 24070 h 24069"/>
                    <a:gd name="connsiteX1" fmla="*/ 25386 w 58747"/>
                    <a:gd name="connsiteY1" fmla="*/ 19081 h 24069"/>
                    <a:gd name="connsiteX2" fmla="*/ 14574 w 58747"/>
                    <a:gd name="connsiteY2" fmla="*/ 17973 h 24069"/>
                    <a:gd name="connsiteX3" fmla="*/ 9861 w 58747"/>
                    <a:gd name="connsiteY3" fmla="*/ 17419 h 24069"/>
                    <a:gd name="connsiteX4" fmla="*/ 4316 w 58747"/>
                    <a:gd name="connsiteY4" fmla="*/ 17973 h 24069"/>
                    <a:gd name="connsiteX5" fmla="*/ 158 w 58747"/>
                    <a:gd name="connsiteY5" fmla="*/ 10768 h 24069"/>
                    <a:gd name="connsiteX6" fmla="*/ 7366 w 58747"/>
                    <a:gd name="connsiteY6" fmla="*/ 4117 h 24069"/>
                    <a:gd name="connsiteX7" fmla="*/ 14019 w 58747"/>
                    <a:gd name="connsiteY7" fmla="*/ 3563 h 24069"/>
                    <a:gd name="connsiteX8" fmla="*/ 19564 w 58747"/>
                    <a:gd name="connsiteY8" fmla="*/ 1069 h 24069"/>
                    <a:gd name="connsiteX9" fmla="*/ 34257 w 58747"/>
                    <a:gd name="connsiteY9" fmla="*/ 2177 h 24069"/>
                    <a:gd name="connsiteX10" fmla="*/ 50337 w 58747"/>
                    <a:gd name="connsiteY10" fmla="*/ 3840 h 24069"/>
                    <a:gd name="connsiteX11" fmla="*/ 56991 w 58747"/>
                    <a:gd name="connsiteY11" fmla="*/ 4671 h 24069"/>
                    <a:gd name="connsiteX12" fmla="*/ 58654 w 58747"/>
                    <a:gd name="connsiteY12" fmla="*/ 10214 h 24069"/>
                    <a:gd name="connsiteX13" fmla="*/ 52832 w 58747"/>
                    <a:gd name="connsiteY13" fmla="*/ 16033 h 24069"/>
                    <a:gd name="connsiteX14" fmla="*/ 42297 w 58747"/>
                    <a:gd name="connsiteY14" fmla="*/ 18804 h 24069"/>
                    <a:gd name="connsiteX15" fmla="*/ 42297 w 58747"/>
                    <a:gd name="connsiteY15" fmla="*/ 18804 h 24069"/>
                    <a:gd name="connsiteX16" fmla="*/ 38416 w 58747"/>
                    <a:gd name="connsiteY16" fmla="*/ 19913 h 24069"/>
                    <a:gd name="connsiteX17" fmla="*/ 33148 w 58747"/>
                    <a:gd name="connsiteY17" fmla="*/ 21853 h 24069"/>
                    <a:gd name="connsiteX18" fmla="*/ 28713 w 58747"/>
                    <a:gd name="connsiteY18" fmla="*/ 23516 h 240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58747" h="24069">
                      <a:moveTo>
                        <a:pt x="28713" y="24070"/>
                      </a:moveTo>
                      <a:cubicBezTo>
                        <a:pt x="26772" y="23516"/>
                        <a:pt x="26495" y="20744"/>
                        <a:pt x="25386" y="19081"/>
                      </a:cubicBezTo>
                      <a:cubicBezTo>
                        <a:pt x="22891" y="15756"/>
                        <a:pt x="18178" y="18804"/>
                        <a:pt x="14574" y="17973"/>
                      </a:cubicBezTo>
                      <a:cubicBezTo>
                        <a:pt x="12910" y="17696"/>
                        <a:pt x="11524" y="17142"/>
                        <a:pt x="9861" y="17419"/>
                      </a:cubicBezTo>
                      <a:cubicBezTo>
                        <a:pt x="8197" y="17419"/>
                        <a:pt x="6257" y="18250"/>
                        <a:pt x="4316" y="17973"/>
                      </a:cubicBezTo>
                      <a:cubicBezTo>
                        <a:pt x="1544" y="17696"/>
                        <a:pt x="712" y="12985"/>
                        <a:pt x="158" y="10768"/>
                      </a:cubicBezTo>
                      <a:cubicBezTo>
                        <a:pt x="-951" y="6334"/>
                        <a:pt x="4039" y="4671"/>
                        <a:pt x="7366" y="4117"/>
                      </a:cubicBezTo>
                      <a:cubicBezTo>
                        <a:pt x="9583" y="4117"/>
                        <a:pt x="11801" y="4117"/>
                        <a:pt x="14019" y="3563"/>
                      </a:cubicBezTo>
                      <a:cubicBezTo>
                        <a:pt x="15960" y="3008"/>
                        <a:pt x="17900" y="1900"/>
                        <a:pt x="19564" y="1069"/>
                      </a:cubicBezTo>
                      <a:cubicBezTo>
                        <a:pt x="24554" y="-1148"/>
                        <a:pt x="29267" y="514"/>
                        <a:pt x="34257" y="2177"/>
                      </a:cubicBezTo>
                      <a:cubicBezTo>
                        <a:pt x="39525" y="3840"/>
                        <a:pt x="44792" y="4117"/>
                        <a:pt x="50337" y="3840"/>
                      </a:cubicBezTo>
                      <a:cubicBezTo>
                        <a:pt x="52555" y="3840"/>
                        <a:pt x="55327" y="3285"/>
                        <a:pt x="56991" y="4671"/>
                      </a:cubicBezTo>
                      <a:cubicBezTo>
                        <a:pt x="58654" y="6057"/>
                        <a:pt x="58931" y="8274"/>
                        <a:pt x="58654" y="10214"/>
                      </a:cubicBezTo>
                      <a:cubicBezTo>
                        <a:pt x="58377" y="12985"/>
                        <a:pt x="55604" y="15756"/>
                        <a:pt x="52832" y="16033"/>
                      </a:cubicBezTo>
                      <a:cubicBezTo>
                        <a:pt x="49228" y="16310"/>
                        <a:pt x="45624" y="17696"/>
                        <a:pt x="42297" y="18804"/>
                      </a:cubicBezTo>
                      <a:cubicBezTo>
                        <a:pt x="42297" y="18804"/>
                        <a:pt x="42297" y="18804"/>
                        <a:pt x="42297" y="18804"/>
                      </a:cubicBezTo>
                      <a:cubicBezTo>
                        <a:pt x="40911" y="19359"/>
                        <a:pt x="39802" y="19636"/>
                        <a:pt x="38416" y="19913"/>
                      </a:cubicBezTo>
                      <a:cubicBezTo>
                        <a:pt x="36475" y="20190"/>
                        <a:pt x="34534" y="20467"/>
                        <a:pt x="33148" y="21853"/>
                      </a:cubicBezTo>
                      <a:cubicBezTo>
                        <a:pt x="32040" y="22961"/>
                        <a:pt x="30653" y="24347"/>
                        <a:pt x="28713" y="23516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666" name="Freeform 3665">
                  <a:extLst>
                    <a:ext uri="{FF2B5EF4-FFF2-40B4-BE49-F238E27FC236}">
                      <a16:creationId xmlns:a16="http://schemas.microsoft.com/office/drawing/2014/main" id="{C3C5D789-6CE8-6F1B-79BC-87BDC87B4A7C}"/>
                    </a:ext>
                  </a:extLst>
                </p:cNvPr>
                <p:cNvSpPr/>
                <p:nvPr/>
              </p:nvSpPr>
              <p:spPr>
                <a:xfrm>
                  <a:off x="5099023" y="1649601"/>
                  <a:ext cx="49536" cy="13301"/>
                </a:xfrm>
                <a:custGeom>
                  <a:avLst/>
                  <a:gdLst>
                    <a:gd name="connsiteX0" fmla="*/ 2815 w 49536"/>
                    <a:gd name="connsiteY0" fmla="*/ 8036 h 13301"/>
                    <a:gd name="connsiteX1" fmla="*/ 320 w 49536"/>
                    <a:gd name="connsiteY1" fmla="*/ 6928 h 13301"/>
                    <a:gd name="connsiteX2" fmla="*/ 320 w 49536"/>
                    <a:gd name="connsiteY2" fmla="*/ 3603 h 13301"/>
                    <a:gd name="connsiteX3" fmla="*/ 8360 w 49536"/>
                    <a:gd name="connsiteY3" fmla="*/ 554 h 13301"/>
                    <a:gd name="connsiteX4" fmla="*/ 13350 w 49536"/>
                    <a:gd name="connsiteY4" fmla="*/ 0 h 13301"/>
                    <a:gd name="connsiteX5" fmla="*/ 20558 w 49536"/>
                    <a:gd name="connsiteY5" fmla="*/ 277 h 13301"/>
                    <a:gd name="connsiteX6" fmla="*/ 24994 w 49536"/>
                    <a:gd name="connsiteY6" fmla="*/ 1108 h 13301"/>
                    <a:gd name="connsiteX7" fmla="*/ 29984 w 49536"/>
                    <a:gd name="connsiteY7" fmla="*/ 4157 h 13301"/>
                    <a:gd name="connsiteX8" fmla="*/ 33311 w 49536"/>
                    <a:gd name="connsiteY8" fmla="*/ 5819 h 13301"/>
                    <a:gd name="connsiteX9" fmla="*/ 37747 w 49536"/>
                    <a:gd name="connsiteY9" fmla="*/ 6928 h 13301"/>
                    <a:gd name="connsiteX10" fmla="*/ 45787 w 49536"/>
                    <a:gd name="connsiteY10" fmla="*/ 9145 h 13301"/>
                    <a:gd name="connsiteX11" fmla="*/ 49390 w 49536"/>
                    <a:gd name="connsiteY11" fmla="*/ 11085 h 13301"/>
                    <a:gd name="connsiteX12" fmla="*/ 47450 w 49536"/>
                    <a:gd name="connsiteY12" fmla="*/ 13302 h 13301"/>
                    <a:gd name="connsiteX13" fmla="*/ 41905 w 49536"/>
                    <a:gd name="connsiteY13" fmla="*/ 13302 h 13301"/>
                    <a:gd name="connsiteX14" fmla="*/ 37469 w 49536"/>
                    <a:gd name="connsiteY14" fmla="*/ 13302 h 13301"/>
                    <a:gd name="connsiteX15" fmla="*/ 29430 w 49536"/>
                    <a:gd name="connsiteY15" fmla="*/ 12748 h 13301"/>
                    <a:gd name="connsiteX16" fmla="*/ 23053 w 49536"/>
                    <a:gd name="connsiteY16" fmla="*/ 12748 h 13301"/>
                    <a:gd name="connsiteX17" fmla="*/ 12241 w 49536"/>
                    <a:gd name="connsiteY17" fmla="*/ 9422 h 13301"/>
                    <a:gd name="connsiteX18" fmla="*/ 2815 w 49536"/>
                    <a:gd name="connsiteY18" fmla="*/ 8314 h 133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49536" h="13301">
                      <a:moveTo>
                        <a:pt x="2815" y="8036"/>
                      </a:moveTo>
                      <a:cubicBezTo>
                        <a:pt x="1706" y="8036"/>
                        <a:pt x="874" y="8036"/>
                        <a:pt x="320" y="6928"/>
                      </a:cubicBezTo>
                      <a:cubicBezTo>
                        <a:pt x="43" y="6374"/>
                        <a:pt x="-234" y="4157"/>
                        <a:pt x="320" y="3603"/>
                      </a:cubicBezTo>
                      <a:cubicBezTo>
                        <a:pt x="1152" y="554"/>
                        <a:pt x="5865" y="831"/>
                        <a:pt x="8360" y="554"/>
                      </a:cubicBezTo>
                      <a:cubicBezTo>
                        <a:pt x="10023" y="554"/>
                        <a:pt x="11687" y="0"/>
                        <a:pt x="13350" y="0"/>
                      </a:cubicBezTo>
                      <a:cubicBezTo>
                        <a:pt x="15845" y="0"/>
                        <a:pt x="18063" y="0"/>
                        <a:pt x="20558" y="277"/>
                      </a:cubicBezTo>
                      <a:cubicBezTo>
                        <a:pt x="21944" y="277"/>
                        <a:pt x="23608" y="277"/>
                        <a:pt x="24994" y="1108"/>
                      </a:cubicBezTo>
                      <a:cubicBezTo>
                        <a:pt x="26934" y="1940"/>
                        <a:pt x="28321" y="3325"/>
                        <a:pt x="29984" y="4157"/>
                      </a:cubicBezTo>
                      <a:cubicBezTo>
                        <a:pt x="31093" y="4711"/>
                        <a:pt x="32202" y="5265"/>
                        <a:pt x="33311" y="5819"/>
                      </a:cubicBezTo>
                      <a:cubicBezTo>
                        <a:pt x="34697" y="6374"/>
                        <a:pt x="36360" y="6374"/>
                        <a:pt x="37747" y="6928"/>
                      </a:cubicBezTo>
                      <a:cubicBezTo>
                        <a:pt x="40519" y="7759"/>
                        <a:pt x="43014" y="8591"/>
                        <a:pt x="45787" y="9145"/>
                      </a:cubicBezTo>
                      <a:cubicBezTo>
                        <a:pt x="46896" y="9145"/>
                        <a:pt x="48836" y="9699"/>
                        <a:pt x="49390" y="11085"/>
                      </a:cubicBezTo>
                      <a:cubicBezTo>
                        <a:pt x="49945" y="12748"/>
                        <a:pt x="48836" y="13025"/>
                        <a:pt x="47450" y="13302"/>
                      </a:cubicBezTo>
                      <a:cubicBezTo>
                        <a:pt x="45509" y="13302"/>
                        <a:pt x="43846" y="13302"/>
                        <a:pt x="41905" y="13302"/>
                      </a:cubicBezTo>
                      <a:cubicBezTo>
                        <a:pt x="40242" y="13302"/>
                        <a:pt x="38856" y="13302"/>
                        <a:pt x="37469" y="13302"/>
                      </a:cubicBezTo>
                      <a:cubicBezTo>
                        <a:pt x="34697" y="13302"/>
                        <a:pt x="31925" y="12748"/>
                        <a:pt x="29430" y="12748"/>
                      </a:cubicBezTo>
                      <a:cubicBezTo>
                        <a:pt x="27212" y="12748"/>
                        <a:pt x="25271" y="12748"/>
                        <a:pt x="23053" y="12748"/>
                      </a:cubicBezTo>
                      <a:cubicBezTo>
                        <a:pt x="19449" y="12193"/>
                        <a:pt x="15845" y="10531"/>
                        <a:pt x="12241" y="9422"/>
                      </a:cubicBezTo>
                      <a:cubicBezTo>
                        <a:pt x="9191" y="8591"/>
                        <a:pt x="5865" y="8314"/>
                        <a:pt x="2815" y="8314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667" name="Freeform 3666">
                  <a:extLst>
                    <a:ext uri="{FF2B5EF4-FFF2-40B4-BE49-F238E27FC236}">
                      <a16:creationId xmlns:a16="http://schemas.microsoft.com/office/drawing/2014/main" id="{D4D6D6C3-A6CE-3A84-5C63-5A4CA94946F6}"/>
                    </a:ext>
                  </a:extLst>
                </p:cNvPr>
                <p:cNvSpPr/>
                <p:nvPr/>
              </p:nvSpPr>
              <p:spPr>
                <a:xfrm>
                  <a:off x="5114868" y="1669914"/>
                  <a:ext cx="69953" cy="22722"/>
                </a:xfrm>
                <a:custGeom>
                  <a:avLst/>
                  <a:gdLst>
                    <a:gd name="connsiteX0" fmla="*/ 35486 w 69953"/>
                    <a:gd name="connsiteY0" fmla="*/ 9892 h 22722"/>
                    <a:gd name="connsiteX1" fmla="*/ 30496 w 69953"/>
                    <a:gd name="connsiteY1" fmla="*/ 9061 h 22722"/>
                    <a:gd name="connsiteX2" fmla="*/ 21070 w 69953"/>
                    <a:gd name="connsiteY2" fmla="*/ 9892 h 22722"/>
                    <a:gd name="connsiteX3" fmla="*/ 14139 w 69953"/>
                    <a:gd name="connsiteY3" fmla="*/ 11001 h 22722"/>
                    <a:gd name="connsiteX4" fmla="*/ 9426 w 69953"/>
                    <a:gd name="connsiteY4" fmla="*/ 8784 h 22722"/>
                    <a:gd name="connsiteX5" fmla="*/ 3881 w 69953"/>
                    <a:gd name="connsiteY5" fmla="*/ 7675 h 22722"/>
                    <a:gd name="connsiteX6" fmla="*/ 0 w 69953"/>
                    <a:gd name="connsiteY6" fmla="*/ 6013 h 22722"/>
                    <a:gd name="connsiteX7" fmla="*/ 6377 w 69953"/>
                    <a:gd name="connsiteY7" fmla="*/ 2410 h 22722"/>
                    <a:gd name="connsiteX8" fmla="*/ 16634 w 69953"/>
                    <a:gd name="connsiteY8" fmla="*/ 1856 h 22722"/>
                    <a:gd name="connsiteX9" fmla="*/ 33268 w 69953"/>
                    <a:gd name="connsiteY9" fmla="*/ 193 h 22722"/>
                    <a:gd name="connsiteX10" fmla="*/ 48516 w 69953"/>
                    <a:gd name="connsiteY10" fmla="*/ 2964 h 22722"/>
                    <a:gd name="connsiteX11" fmla="*/ 52952 w 69953"/>
                    <a:gd name="connsiteY11" fmla="*/ 5459 h 22722"/>
                    <a:gd name="connsiteX12" fmla="*/ 59883 w 69953"/>
                    <a:gd name="connsiteY12" fmla="*/ 5459 h 22722"/>
                    <a:gd name="connsiteX13" fmla="*/ 69863 w 69953"/>
                    <a:gd name="connsiteY13" fmla="*/ 7675 h 22722"/>
                    <a:gd name="connsiteX14" fmla="*/ 65982 w 69953"/>
                    <a:gd name="connsiteY14" fmla="*/ 12387 h 22722"/>
                    <a:gd name="connsiteX15" fmla="*/ 67922 w 69953"/>
                    <a:gd name="connsiteY15" fmla="*/ 17652 h 22722"/>
                    <a:gd name="connsiteX16" fmla="*/ 67922 w 69953"/>
                    <a:gd name="connsiteY16" fmla="*/ 22363 h 22722"/>
                    <a:gd name="connsiteX17" fmla="*/ 61823 w 69953"/>
                    <a:gd name="connsiteY17" fmla="*/ 22086 h 22722"/>
                    <a:gd name="connsiteX18" fmla="*/ 53506 w 69953"/>
                    <a:gd name="connsiteY18" fmla="*/ 20977 h 22722"/>
                    <a:gd name="connsiteX19" fmla="*/ 52952 w 69953"/>
                    <a:gd name="connsiteY19" fmla="*/ 20423 h 22722"/>
                    <a:gd name="connsiteX20" fmla="*/ 49902 w 69953"/>
                    <a:gd name="connsiteY20" fmla="*/ 19037 h 22722"/>
                    <a:gd name="connsiteX21" fmla="*/ 45744 w 69953"/>
                    <a:gd name="connsiteY21" fmla="*/ 17929 h 22722"/>
                    <a:gd name="connsiteX22" fmla="*/ 43248 w 69953"/>
                    <a:gd name="connsiteY22" fmla="*/ 15712 h 22722"/>
                    <a:gd name="connsiteX23" fmla="*/ 35209 w 69953"/>
                    <a:gd name="connsiteY23" fmla="*/ 10724 h 227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69953" h="22722">
                      <a:moveTo>
                        <a:pt x="35486" y="9892"/>
                      </a:moveTo>
                      <a:cubicBezTo>
                        <a:pt x="33823" y="9061"/>
                        <a:pt x="32437" y="8507"/>
                        <a:pt x="30496" y="9061"/>
                      </a:cubicBezTo>
                      <a:cubicBezTo>
                        <a:pt x="27169" y="10170"/>
                        <a:pt x="24397" y="9338"/>
                        <a:pt x="21070" y="9892"/>
                      </a:cubicBezTo>
                      <a:cubicBezTo>
                        <a:pt x="18575" y="10170"/>
                        <a:pt x="16634" y="11832"/>
                        <a:pt x="14139" y="11001"/>
                      </a:cubicBezTo>
                      <a:cubicBezTo>
                        <a:pt x="12476" y="10447"/>
                        <a:pt x="11089" y="9338"/>
                        <a:pt x="9426" y="8784"/>
                      </a:cubicBezTo>
                      <a:cubicBezTo>
                        <a:pt x="7763" y="8230"/>
                        <a:pt x="5822" y="7398"/>
                        <a:pt x="3881" y="7675"/>
                      </a:cubicBezTo>
                      <a:cubicBezTo>
                        <a:pt x="2495" y="7675"/>
                        <a:pt x="0" y="7675"/>
                        <a:pt x="0" y="6013"/>
                      </a:cubicBezTo>
                      <a:cubicBezTo>
                        <a:pt x="0" y="3519"/>
                        <a:pt x="4713" y="2687"/>
                        <a:pt x="6377" y="2410"/>
                      </a:cubicBezTo>
                      <a:cubicBezTo>
                        <a:pt x="9703" y="1856"/>
                        <a:pt x="13307" y="1856"/>
                        <a:pt x="16634" y="1856"/>
                      </a:cubicBezTo>
                      <a:cubicBezTo>
                        <a:pt x="22179" y="1856"/>
                        <a:pt x="27723" y="747"/>
                        <a:pt x="33268" y="193"/>
                      </a:cubicBezTo>
                      <a:cubicBezTo>
                        <a:pt x="38258" y="-361"/>
                        <a:pt x="44080" y="193"/>
                        <a:pt x="48516" y="2964"/>
                      </a:cubicBezTo>
                      <a:cubicBezTo>
                        <a:pt x="49902" y="4073"/>
                        <a:pt x="51288" y="5181"/>
                        <a:pt x="52952" y="5459"/>
                      </a:cubicBezTo>
                      <a:cubicBezTo>
                        <a:pt x="55170" y="5459"/>
                        <a:pt x="57388" y="5181"/>
                        <a:pt x="59883" y="5459"/>
                      </a:cubicBezTo>
                      <a:cubicBezTo>
                        <a:pt x="61546" y="5459"/>
                        <a:pt x="70972" y="4627"/>
                        <a:pt x="69863" y="7675"/>
                      </a:cubicBezTo>
                      <a:cubicBezTo>
                        <a:pt x="69309" y="9615"/>
                        <a:pt x="65982" y="9615"/>
                        <a:pt x="65982" y="12387"/>
                      </a:cubicBezTo>
                      <a:cubicBezTo>
                        <a:pt x="65982" y="14049"/>
                        <a:pt x="67368" y="15989"/>
                        <a:pt x="67922" y="17652"/>
                      </a:cubicBezTo>
                      <a:cubicBezTo>
                        <a:pt x="68477" y="19037"/>
                        <a:pt x="70140" y="21255"/>
                        <a:pt x="67922" y="22363"/>
                      </a:cubicBezTo>
                      <a:cubicBezTo>
                        <a:pt x="65982" y="23194"/>
                        <a:pt x="63764" y="22363"/>
                        <a:pt x="61823" y="22086"/>
                      </a:cubicBezTo>
                      <a:cubicBezTo>
                        <a:pt x="59051" y="21532"/>
                        <a:pt x="56279" y="21532"/>
                        <a:pt x="53506" y="20977"/>
                      </a:cubicBezTo>
                      <a:cubicBezTo>
                        <a:pt x="53506" y="20700"/>
                        <a:pt x="53506" y="20423"/>
                        <a:pt x="52952" y="20423"/>
                      </a:cubicBezTo>
                      <a:cubicBezTo>
                        <a:pt x="52120" y="19869"/>
                        <a:pt x="51011" y="19315"/>
                        <a:pt x="49902" y="19037"/>
                      </a:cubicBezTo>
                      <a:cubicBezTo>
                        <a:pt x="48516" y="18483"/>
                        <a:pt x="46853" y="18483"/>
                        <a:pt x="45744" y="17929"/>
                      </a:cubicBezTo>
                      <a:cubicBezTo>
                        <a:pt x="44912" y="17375"/>
                        <a:pt x="44080" y="16266"/>
                        <a:pt x="43248" y="15712"/>
                      </a:cubicBezTo>
                      <a:cubicBezTo>
                        <a:pt x="40476" y="14049"/>
                        <a:pt x="37981" y="12109"/>
                        <a:pt x="35209" y="10724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668" name="Freeform 3667">
                  <a:extLst>
                    <a:ext uri="{FF2B5EF4-FFF2-40B4-BE49-F238E27FC236}">
                      <a16:creationId xmlns:a16="http://schemas.microsoft.com/office/drawing/2014/main" id="{8968F371-4662-DC10-B766-24D89BA4AF1C}"/>
                    </a:ext>
                  </a:extLst>
                </p:cNvPr>
                <p:cNvSpPr/>
                <p:nvPr/>
              </p:nvSpPr>
              <p:spPr>
                <a:xfrm>
                  <a:off x="5115259" y="1682083"/>
                  <a:ext cx="67809" cy="36570"/>
                </a:xfrm>
                <a:custGeom>
                  <a:avLst/>
                  <a:gdLst>
                    <a:gd name="connsiteX0" fmla="*/ 42581 w 67809"/>
                    <a:gd name="connsiteY0" fmla="*/ 10194 h 36570"/>
                    <a:gd name="connsiteX1" fmla="*/ 38422 w 67809"/>
                    <a:gd name="connsiteY1" fmla="*/ 5761 h 36570"/>
                    <a:gd name="connsiteX2" fmla="*/ 37313 w 67809"/>
                    <a:gd name="connsiteY2" fmla="*/ 2989 h 36570"/>
                    <a:gd name="connsiteX3" fmla="*/ 32601 w 67809"/>
                    <a:gd name="connsiteY3" fmla="*/ 1049 h 36570"/>
                    <a:gd name="connsiteX4" fmla="*/ 17630 w 67809"/>
                    <a:gd name="connsiteY4" fmla="*/ 1049 h 36570"/>
                    <a:gd name="connsiteX5" fmla="*/ 12085 w 67809"/>
                    <a:gd name="connsiteY5" fmla="*/ 2158 h 36570"/>
                    <a:gd name="connsiteX6" fmla="*/ 5709 w 67809"/>
                    <a:gd name="connsiteY6" fmla="*/ 1326 h 36570"/>
                    <a:gd name="connsiteX7" fmla="*/ 2937 w 67809"/>
                    <a:gd name="connsiteY7" fmla="*/ 11303 h 36570"/>
                    <a:gd name="connsiteX8" fmla="*/ 10699 w 67809"/>
                    <a:gd name="connsiteY8" fmla="*/ 14351 h 36570"/>
                    <a:gd name="connsiteX9" fmla="*/ 15412 w 67809"/>
                    <a:gd name="connsiteY9" fmla="*/ 20171 h 36570"/>
                    <a:gd name="connsiteX10" fmla="*/ 34264 w 67809"/>
                    <a:gd name="connsiteY10" fmla="*/ 23219 h 36570"/>
                    <a:gd name="connsiteX11" fmla="*/ 46462 w 67809"/>
                    <a:gd name="connsiteY11" fmla="*/ 32918 h 36570"/>
                    <a:gd name="connsiteX12" fmla="*/ 57274 w 67809"/>
                    <a:gd name="connsiteY12" fmla="*/ 36521 h 36570"/>
                    <a:gd name="connsiteX13" fmla="*/ 63928 w 67809"/>
                    <a:gd name="connsiteY13" fmla="*/ 34027 h 36570"/>
                    <a:gd name="connsiteX14" fmla="*/ 62819 w 67809"/>
                    <a:gd name="connsiteY14" fmla="*/ 27930 h 36570"/>
                    <a:gd name="connsiteX15" fmla="*/ 47294 w 67809"/>
                    <a:gd name="connsiteY15" fmla="*/ 20448 h 36570"/>
                    <a:gd name="connsiteX16" fmla="*/ 65314 w 67809"/>
                    <a:gd name="connsiteY16" fmla="*/ 19894 h 36570"/>
                    <a:gd name="connsiteX17" fmla="*/ 67809 w 67809"/>
                    <a:gd name="connsiteY17" fmla="*/ 18508 h 36570"/>
                    <a:gd name="connsiteX18" fmla="*/ 66423 w 67809"/>
                    <a:gd name="connsiteY18" fmla="*/ 16291 h 36570"/>
                    <a:gd name="connsiteX19" fmla="*/ 63651 w 67809"/>
                    <a:gd name="connsiteY19" fmla="*/ 16014 h 36570"/>
                    <a:gd name="connsiteX20" fmla="*/ 58938 w 67809"/>
                    <a:gd name="connsiteY20" fmla="*/ 14628 h 36570"/>
                    <a:gd name="connsiteX21" fmla="*/ 56720 w 67809"/>
                    <a:gd name="connsiteY21" fmla="*/ 14074 h 36570"/>
                    <a:gd name="connsiteX22" fmla="*/ 53116 w 67809"/>
                    <a:gd name="connsiteY22" fmla="*/ 13243 h 36570"/>
                    <a:gd name="connsiteX23" fmla="*/ 49235 w 67809"/>
                    <a:gd name="connsiteY23" fmla="*/ 12689 h 36570"/>
                    <a:gd name="connsiteX24" fmla="*/ 42581 w 67809"/>
                    <a:gd name="connsiteY24" fmla="*/ 9917 h 365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67809" h="36570">
                      <a:moveTo>
                        <a:pt x="42581" y="10194"/>
                      </a:moveTo>
                      <a:cubicBezTo>
                        <a:pt x="40918" y="9086"/>
                        <a:pt x="38977" y="7700"/>
                        <a:pt x="38422" y="5761"/>
                      </a:cubicBezTo>
                      <a:cubicBezTo>
                        <a:pt x="38145" y="4652"/>
                        <a:pt x="38145" y="3821"/>
                        <a:pt x="37313" y="2989"/>
                      </a:cubicBezTo>
                      <a:cubicBezTo>
                        <a:pt x="36205" y="1881"/>
                        <a:pt x="34264" y="1326"/>
                        <a:pt x="32601" y="1049"/>
                      </a:cubicBezTo>
                      <a:cubicBezTo>
                        <a:pt x="27610" y="-59"/>
                        <a:pt x="22343" y="-613"/>
                        <a:pt x="17630" y="1049"/>
                      </a:cubicBezTo>
                      <a:cubicBezTo>
                        <a:pt x="15689" y="1881"/>
                        <a:pt x="14026" y="2435"/>
                        <a:pt x="12085" y="2158"/>
                      </a:cubicBezTo>
                      <a:cubicBezTo>
                        <a:pt x="9868" y="2158"/>
                        <a:pt x="7927" y="1604"/>
                        <a:pt x="5709" y="1326"/>
                      </a:cubicBezTo>
                      <a:cubicBezTo>
                        <a:pt x="-390" y="772"/>
                        <a:pt x="-2054" y="7977"/>
                        <a:pt x="2937" y="11303"/>
                      </a:cubicBezTo>
                      <a:cubicBezTo>
                        <a:pt x="5431" y="12966"/>
                        <a:pt x="8481" y="12689"/>
                        <a:pt x="10699" y="14351"/>
                      </a:cubicBezTo>
                      <a:cubicBezTo>
                        <a:pt x="12640" y="16014"/>
                        <a:pt x="13471" y="18508"/>
                        <a:pt x="15412" y="20171"/>
                      </a:cubicBezTo>
                      <a:cubicBezTo>
                        <a:pt x="20402" y="24605"/>
                        <a:pt x="28442" y="22111"/>
                        <a:pt x="34264" y="23219"/>
                      </a:cubicBezTo>
                      <a:cubicBezTo>
                        <a:pt x="39254" y="24328"/>
                        <a:pt x="42581" y="29593"/>
                        <a:pt x="46462" y="32918"/>
                      </a:cubicBezTo>
                      <a:cubicBezTo>
                        <a:pt x="49789" y="35967"/>
                        <a:pt x="52839" y="36798"/>
                        <a:pt x="57274" y="36521"/>
                      </a:cubicBezTo>
                      <a:cubicBezTo>
                        <a:pt x="59770" y="36521"/>
                        <a:pt x="61987" y="35967"/>
                        <a:pt x="63928" y="34027"/>
                      </a:cubicBezTo>
                      <a:cubicBezTo>
                        <a:pt x="65869" y="31810"/>
                        <a:pt x="65592" y="29316"/>
                        <a:pt x="62819" y="27930"/>
                      </a:cubicBezTo>
                      <a:cubicBezTo>
                        <a:pt x="57552" y="25436"/>
                        <a:pt x="50066" y="26822"/>
                        <a:pt x="47294" y="20448"/>
                      </a:cubicBezTo>
                      <a:cubicBezTo>
                        <a:pt x="53116" y="19894"/>
                        <a:pt x="59492" y="19617"/>
                        <a:pt x="65314" y="19894"/>
                      </a:cubicBezTo>
                      <a:cubicBezTo>
                        <a:pt x="66423" y="19894"/>
                        <a:pt x="67532" y="19894"/>
                        <a:pt x="67809" y="18508"/>
                      </a:cubicBezTo>
                      <a:cubicBezTo>
                        <a:pt x="67809" y="17400"/>
                        <a:pt x="67255" y="16568"/>
                        <a:pt x="66423" y="16291"/>
                      </a:cubicBezTo>
                      <a:cubicBezTo>
                        <a:pt x="65592" y="16291"/>
                        <a:pt x="64482" y="16291"/>
                        <a:pt x="63651" y="16014"/>
                      </a:cubicBezTo>
                      <a:cubicBezTo>
                        <a:pt x="61987" y="15737"/>
                        <a:pt x="60601" y="14905"/>
                        <a:pt x="58938" y="14628"/>
                      </a:cubicBezTo>
                      <a:cubicBezTo>
                        <a:pt x="58106" y="14628"/>
                        <a:pt x="57274" y="14628"/>
                        <a:pt x="56720" y="14074"/>
                      </a:cubicBezTo>
                      <a:cubicBezTo>
                        <a:pt x="55611" y="13797"/>
                        <a:pt x="54502" y="13243"/>
                        <a:pt x="53116" y="13243"/>
                      </a:cubicBezTo>
                      <a:cubicBezTo>
                        <a:pt x="51730" y="13243"/>
                        <a:pt x="50621" y="13243"/>
                        <a:pt x="49235" y="12689"/>
                      </a:cubicBezTo>
                      <a:cubicBezTo>
                        <a:pt x="46739" y="12134"/>
                        <a:pt x="44799" y="11303"/>
                        <a:pt x="42581" y="9917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669" name="Freeform 3668">
                  <a:extLst>
                    <a:ext uri="{FF2B5EF4-FFF2-40B4-BE49-F238E27FC236}">
                      <a16:creationId xmlns:a16="http://schemas.microsoft.com/office/drawing/2014/main" id="{F7F801F7-200D-9738-0243-3CEA10E9EC27}"/>
                    </a:ext>
                  </a:extLst>
                </p:cNvPr>
                <p:cNvSpPr/>
                <p:nvPr/>
              </p:nvSpPr>
              <p:spPr>
                <a:xfrm>
                  <a:off x="5197207" y="1663734"/>
                  <a:ext cx="10274" cy="6258"/>
                </a:xfrm>
                <a:custGeom>
                  <a:avLst/>
                  <a:gdLst>
                    <a:gd name="connsiteX0" fmla="*/ 1109 w 10274"/>
                    <a:gd name="connsiteY0" fmla="*/ 4988 h 6258"/>
                    <a:gd name="connsiteX1" fmla="*/ 1109 w 10274"/>
                    <a:gd name="connsiteY1" fmla="*/ 4711 h 6258"/>
                    <a:gd name="connsiteX2" fmla="*/ 0 w 10274"/>
                    <a:gd name="connsiteY2" fmla="*/ 3603 h 6258"/>
                    <a:gd name="connsiteX3" fmla="*/ 0 w 10274"/>
                    <a:gd name="connsiteY3" fmla="*/ 1386 h 6258"/>
                    <a:gd name="connsiteX4" fmla="*/ 4436 w 10274"/>
                    <a:gd name="connsiteY4" fmla="*/ 0 h 6258"/>
                    <a:gd name="connsiteX5" fmla="*/ 8871 w 10274"/>
                    <a:gd name="connsiteY5" fmla="*/ 1663 h 6258"/>
                    <a:gd name="connsiteX6" fmla="*/ 9980 w 10274"/>
                    <a:gd name="connsiteY6" fmla="*/ 5819 h 6258"/>
                    <a:gd name="connsiteX7" fmla="*/ 5545 w 10274"/>
                    <a:gd name="connsiteY7" fmla="*/ 5819 h 6258"/>
                    <a:gd name="connsiteX8" fmla="*/ 3327 w 10274"/>
                    <a:gd name="connsiteY8" fmla="*/ 5265 h 6258"/>
                    <a:gd name="connsiteX9" fmla="*/ 831 w 10274"/>
                    <a:gd name="connsiteY9" fmla="*/ 4711 h 62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0274" h="6258">
                      <a:moveTo>
                        <a:pt x="1109" y="4988"/>
                      </a:moveTo>
                      <a:cubicBezTo>
                        <a:pt x="1663" y="5265"/>
                        <a:pt x="1109" y="4988"/>
                        <a:pt x="1109" y="4711"/>
                      </a:cubicBezTo>
                      <a:cubicBezTo>
                        <a:pt x="1109" y="4434"/>
                        <a:pt x="277" y="4157"/>
                        <a:pt x="0" y="3603"/>
                      </a:cubicBezTo>
                      <a:cubicBezTo>
                        <a:pt x="0" y="3325"/>
                        <a:pt x="0" y="1663"/>
                        <a:pt x="0" y="1386"/>
                      </a:cubicBezTo>
                      <a:cubicBezTo>
                        <a:pt x="554" y="277"/>
                        <a:pt x="3327" y="0"/>
                        <a:pt x="4436" y="0"/>
                      </a:cubicBezTo>
                      <a:cubicBezTo>
                        <a:pt x="5545" y="0"/>
                        <a:pt x="7762" y="554"/>
                        <a:pt x="8871" y="1663"/>
                      </a:cubicBezTo>
                      <a:cubicBezTo>
                        <a:pt x="9703" y="2494"/>
                        <a:pt x="10812" y="4988"/>
                        <a:pt x="9980" y="5819"/>
                      </a:cubicBezTo>
                      <a:cubicBezTo>
                        <a:pt x="8871" y="6651"/>
                        <a:pt x="6931" y="6097"/>
                        <a:pt x="5545" y="5819"/>
                      </a:cubicBezTo>
                      <a:cubicBezTo>
                        <a:pt x="4713" y="5819"/>
                        <a:pt x="4159" y="5542"/>
                        <a:pt x="3327" y="5265"/>
                      </a:cubicBezTo>
                      <a:cubicBezTo>
                        <a:pt x="2495" y="5265"/>
                        <a:pt x="1663" y="5265"/>
                        <a:pt x="831" y="4711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670" name="Freeform 3669">
                  <a:extLst>
                    <a:ext uri="{FF2B5EF4-FFF2-40B4-BE49-F238E27FC236}">
                      <a16:creationId xmlns:a16="http://schemas.microsoft.com/office/drawing/2014/main" id="{2D56B155-7235-91E7-03A6-8497AA7652F6}"/>
                    </a:ext>
                  </a:extLst>
                </p:cNvPr>
                <p:cNvSpPr/>
                <p:nvPr/>
              </p:nvSpPr>
              <p:spPr>
                <a:xfrm>
                  <a:off x="5015539" y="1775759"/>
                  <a:ext cx="76893" cy="25618"/>
                </a:xfrm>
                <a:custGeom>
                  <a:avLst/>
                  <a:gdLst>
                    <a:gd name="connsiteX0" fmla="*/ 37783 w 76893"/>
                    <a:gd name="connsiteY0" fmla="*/ 22933 h 25618"/>
                    <a:gd name="connsiteX1" fmla="*/ 30852 w 76893"/>
                    <a:gd name="connsiteY1" fmla="*/ 22933 h 25618"/>
                    <a:gd name="connsiteX2" fmla="*/ 21426 w 76893"/>
                    <a:gd name="connsiteY2" fmla="*/ 22933 h 25618"/>
                    <a:gd name="connsiteX3" fmla="*/ 14772 w 76893"/>
                    <a:gd name="connsiteY3" fmla="*/ 24596 h 25618"/>
                    <a:gd name="connsiteX4" fmla="*/ 8951 w 76893"/>
                    <a:gd name="connsiteY4" fmla="*/ 25150 h 25618"/>
                    <a:gd name="connsiteX5" fmla="*/ 2020 w 76893"/>
                    <a:gd name="connsiteY5" fmla="*/ 25427 h 25618"/>
                    <a:gd name="connsiteX6" fmla="*/ 634 w 76893"/>
                    <a:gd name="connsiteY6" fmla="*/ 21271 h 25618"/>
                    <a:gd name="connsiteX7" fmla="*/ 8951 w 76893"/>
                    <a:gd name="connsiteY7" fmla="*/ 14620 h 25618"/>
                    <a:gd name="connsiteX8" fmla="*/ 16991 w 76893"/>
                    <a:gd name="connsiteY8" fmla="*/ 9632 h 25618"/>
                    <a:gd name="connsiteX9" fmla="*/ 23921 w 76893"/>
                    <a:gd name="connsiteY9" fmla="*/ 5198 h 25618"/>
                    <a:gd name="connsiteX10" fmla="*/ 43051 w 76893"/>
                    <a:gd name="connsiteY10" fmla="*/ 2426 h 25618"/>
                    <a:gd name="connsiteX11" fmla="*/ 57467 w 76893"/>
                    <a:gd name="connsiteY11" fmla="*/ 1318 h 25618"/>
                    <a:gd name="connsiteX12" fmla="*/ 66061 w 76893"/>
                    <a:gd name="connsiteY12" fmla="*/ 209 h 25618"/>
                    <a:gd name="connsiteX13" fmla="*/ 72437 w 76893"/>
                    <a:gd name="connsiteY13" fmla="*/ 1318 h 25618"/>
                    <a:gd name="connsiteX14" fmla="*/ 75210 w 76893"/>
                    <a:gd name="connsiteY14" fmla="*/ 14897 h 25618"/>
                    <a:gd name="connsiteX15" fmla="*/ 68833 w 76893"/>
                    <a:gd name="connsiteY15" fmla="*/ 20439 h 25618"/>
                    <a:gd name="connsiteX16" fmla="*/ 61625 w 76893"/>
                    <a:gd name="connsiteY16" fmla="*/ 23488 h 25618"/>
                    <a:gd name="connsiteX17" fmla="*/ 51645 w 76893"/>
                    <a:gd name="connsiteY17" fmla="*/ 20162 h 25618"/>
                    <a:gd name="connsiteX18" fmla="*/ 44159 w 76893"/>
                    <a:gd name="connsiteY18" fmla="*/ 22656 h 25618"/>
                    <a:gd name="connsiteX19" fmla="*/ 37506 w 76893"/>
                    <a:gd name="connsiteY19" fmla="*/ 22933 h 256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76893" h="25618">
                      <a:moveTo>
                        <a:pt x="37783" y="22933"/>
                      </a:moveTo>
                      <a:cubicBezTo>
                        <a:pt x="35565" y="22933"/>
                        <a:pt x="33347" y="22933"/>
                        <a:pt x="30852" y="22933"/>
                      </a:cubicBezTo>
                      <a:cubicBezTo>
                        <a:pt x="27803" y="22656"/>
                        <a:pt x="24753" y="22379"/>
                        <a:pt x="21426" y="22933"/>
                      </a:cubicBezTo>
                      <a:cubicBezTo>
                        <a:pt x="19208" y="23211"/>
                        <a:pt x="16991" y="24042"/>
                        <a:pt x="14772" y="24596"/>
                      </a:cubicBezTo>
                      <a:cubicBezTo>
                        <a:pt x="12832" y="25150"/>
                        <a:pt x="10891" y="24873"/>
                        <a:pt x="8951" y="25150"/>
                      </a:cubicBezTo>
                      <a:cubicBezTo>
                        <a:pt x="6733" y="25150"/>
                        <a:pt x="4238" y="25982"/>
                        <a:pt x="2020" y="25427"/>
                      </a:cubicBezTo>
                      <a:cubicBezTo>
                        <a:pt x="-198" y="24873"/>
                        <a:pt x="-475" y="23211"/>
                        <a:pt x="634" y="21271"/>
                      </a:cubicBezTo>
                      <a:cubicBezTo>
                        <a:pt x="2574" y="18222"/>
                        <a:pt x="5901" y="16282"/>
                        <a:pt x="8951" y="14620"/>
                      </a:cubicBezTo>
                      <a:cubicBezTo>
                        <a:pt x="11723" y="12957"/>
                        <a:pt x="14495" y="11571"/>
                        <a:pt x="16991" y="9632"/>
                      </a:cubicBezTo>
                      <a:cubicBezTo>
                        <a:pt x="19208" y="7969"/>
                        <a:pt x="21149" y="6306"/>
                        <a:pt x="23921" y="5198"/>
                      </a:cubicBezTo>
                      <a:cubicBezTo>
                        <a:pt x="30020" y="2981"/>
                        <a:pt x="36674" y="2981"/>
                        <a:pt x="43051" y="2426"/>
                      </a:cubicBezTo>
                      <a:cubicBezTo>
                        <a:pt x="47763" y="2149"/>
                        <a:pt x="52754" y="1595"/>
                        <a:pt x="57467" y="1318"/>
                      </a:cubicBezTo>
                      <a:cubicBezTo>
                        <a:pt x="60239" y="1318"/>
                        <a:pt x="63288" y="487"/>
                        <a:pt x="66061" y="209"/>
                      </a:cubicBezTo>
                      <a:cubicBezTo>
                        <a:pt x="68279" y="-68"/>
                        <a:pt x="70497" y="-345"/>
                        <a:pt x="72437" y="1318"/>
                      </a:cubicBezTo>
                      <a:cubicBezTo>
                        <a:pt x="76041" y="4366"/>
                        <a:pt x="78814" y="11017"/>
                        <a:pt x="75210" y="14897"/>
                      </a:cubicBezTo>
                      <a:cubicBezTo>
                        <a:pt x="73269" y="16837"/>
                        <a:pt x="71051" y="18499"/>
                        <a:pt x="68833" y="20439"/>
                      </a:cubicBezTo>
                      <a:cubicBezTo>
                        <a:pt x="67170" y="21825"/>
                        <a:pt x="63843" y="24596"/>
                        <a:pt x="61625" y="23488"/>
                      </a:cubicBezTo>
                      <a:cubicBezTo>
                        <a:pt x="58298" y="22102"/>
                        <a:pt x="55249" y="19885"/>
                        <a:pt x="51645" y="20162"/>
                      </a:cubicBezTo>
                      <a:cubicBezTo>
                        <a:pt x="48872" y="20162"/>
                        <a:pt x="46932" y="22379"/>
                        <a:pt x="44159" y="22656"/>
                      </a:cubicBezTo>
                      <a:cubicBezTo>
                        <a:pt x="41942" y="22656"/>
                        <a:pt x="39724" y="22656"/>
                        <a:pt x="37506" y="22933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671" name="Freeform 3670">
                  <a:extLst>
                    <a:ext uri="{FF2B5EF4-FFF2-40B4-BE49-F238E27FC236}">
                      <a16:creationId xmlns:a16="http://schemas.microsoft.com/office/drawing/2014/main" id="{C4B5882D-C1F3-17CA-D150-E44C72D9C1E2}"/>
                    </a:ext>
                  </a:extLst>
                </p:cNvPr>
                <p:cNvSpPr/>
                <p:nvPr/>
              </p:nvSpPr>
              <p:spPr>
                <a:xfrm>
                  <a:off x="5187525" y="1602796"/>
                  <a:ext cx="41116" cy="14340"/>
                </a:xfrm>
                <a:custGeom>
                  <a:avLst/>
                  <a:gdLst>
                    <a:gd name="connsiteX0" fmla="*/ 1642 w 41116"/>
                    <a:gd name="connsiteY0" fmla="*/ 9670 h 14340"/>
                    <a:gd name="connsiteX1" fmla="*/ 1920 w 41116"/>
                    <a:gd name="connsiteY1" fmla="*/ 4128 h 14340"/>
                    <a:gd name="connsiteX2" fmla="*/ 9128 w 41116"/>
                    <a:gd name="connsiteY2" fmla="*/ 802 h 14340"/>
                    <a:gd name="connsiteX3" fmla="*/ 17168 w 41116"/>
                    <a:gd name="connsiteY3" fmla="*/ 248 h 14340"/>
                    <a:gd name="connsiteX4" fmla="*/ 25485 w 41116"/>
                    <a:gd name="connsiteY4" fmla="*/ 248 h 14340"/>
                    <a:gd name="connsiteX5" fmla="*/ 33524 w 41116"/>
                    <a:gd name="connsiteY5" fmla="*/ 3019 h 14340"/>
                    <a:gd name="connsiteX6" fmla="*/ 37683 w 41116"/>
                    <a:gd name="connsiteY6" fmla="*/ 5790 h 14340"/>
                    <a:gd name="connsiteX7" fmla="*/ 41010 w 41116"/>
                    <a:gd name="connsiteY7" fmla="*/ 8284 h 14340"/>
                    <a:gd name="connsiteX8" fmla="*/ 28534 w 41116"/>
                    <a:gd name="connsiteY8" fmla="*/ 10779 h 14340"/>
                    <a:gd name="connsiteX9" fmla="*/ 20217 w 41116"/>
                    <a:gd name="connsiteY9" fmla="*/ 12718 h 14340"/>
                    <a:gd name="connsiteX10" fmla="*/ 13009 w 41116"/>
                    <a:gd name="connsiteY10" fmla="*/ 13827 h 14340"/>
                    <a:gd name="connsiteX11" fmla="*/ 7464 w 41116"/>
                    <a:gd name="connsiteY11" fmla="*/ 10779 h 14340"/>
                    <a:gd name="connsiteX12" fmla="*/ 1088 w 41116"/>
                    <a:gd name="connsiteY12" fmla="*/ 9670 h 143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41116" h="14340">
                      <a:moveTo>
                        <a:pt x="1642" y="9670"/>
                      </a:moveTo>
                      <a:cubicBezTo>
                        <a:pt x="-853" y="8007"/>
                        <a:pt x="-298" y="5513"/>
                        <a:pt x="1920" y="4128"/>
                      </a:cubicBezTo>
                      <a:cubicBezTo>
                        <a:pt x="4138" y="2742"/>
                        <a:pt x="6910" y="1633"/>
                        <a:pt x="9128" y="802"/>
                      </a:cubicBezTo>
                      <a:cubicBezTo>
                        <a:pt x="11900" y="-306"/>
                        <a:pt x="14395" y="-29"/>
                        <a:pt x="17168" y="248"/>
                      </a:cubicBezTo>
                      <a:cubicBezTo>
                        <a:pt x="19940" y="248"/>
                        <a:pt x="22712" y="-29"/>
                        <a:pt x="25485" y="248"/>
                      </a:cubicBezTo>
                      <a:cubicBezTo>
                        <a:pt x="28257" y="802"/>
                        <a:pt x="31029" y="1633"/>
                        <a:pt x="33524" y="3019"/>
                      </a:cubicBezTo>
                      <a:cubicBezTo>
                        <a:pt x="34911" y="3851"/>
                        <a:pt x="36297" y="4959"/>
                        <a:pt x="37683" y="5790"/>
                      </a:cubicBezTo>
                      <a:cubicBezTo>
                        <a:pt x="38514" y="6345"/>
                        <a:pt x="40732" y="7176"/>
                        <a:pt x="41010" y="8284"/>
                      </a:cubicBezTo>
                      <a:cubicBezTo>
                        <a:pt x="42396" y="11333"/>
                        <a:pt x="29920" y="11056"/>
                        <a:pt x="28534" y="10779"/>
                      </a:cubicBezTo>
                      <a:cubicBezTo>
                        <a:pt x="25485" y="10779"/>
                        <a:pt x="22989" y="11333"/>
                        <a:pt x="20217" y="12718"/>
                      </a:cubicBezTo>
                      <a:cubicBezTo>
                        <a:pt x="17999" y="14104"/>
                        <a:pt x="15504" y="14935"/>
                        <a:pt x="13009" y="13827"/>
                      </a:cubicBezTo>
                      <a:cubicBezTo>
                        <a:pt x="11069" y="12718"/>
                        <a:pt x="9960" y="11056"/>
                        <a:pt x="7464" y="10779"/>
                      </a:cubicBezTo>
                      <a:cubicBezTo>
                        <a:pt x="5524" y="10501"/>
                        <a:pt x="3029" y="10779"/>
                        <a:pt x="1088" y="967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672" name="Freeform 3671">
                  <a:extLst>
                    <a:ext uri="{FF2B5EF4-FFF2-40B4-BE49-F238E27FC236}">
                      <a16:creationId xmlns:a16="http://schemas.microsoft.com/office/drawing/2014/main" id="{9940A245-DA5A-F864-1817-8F2C89B07073}"/>
                    </a:ext>
                  </a:extLst>
                </p:cNvPr>
                <p:cNvSpPr/>
                <p:nvPr/>
              </p:nvSpPr>
              <p:spPr>
                <a:xfrm>
                  <a:off x="5267130" y="1544987"/>
                  <a:ext cx="41260" cy="27533"/>
                </a:xfrm>
                <a:custGeom>
                  <a:avLst/>
                  <a:gdLst>
                    <a:gd name="connsiteX0" fmla="*/ 4376 w 41260"/>
                    <a:gd name="connsiteY0" fmla="*/ 3187 h 27533"/>
                    <a:gd name="connsiteX1" fmla="*/ 12970 w 41260"/>
                    <a:gd name="connsiteY1" fmla="*/ 1801 h 27533"/>
                    <a:gd name="connsiteX2" fmla="*/ 17683 w 41260"/>
                    <a:gd name="connsiteY2" fmla="*/ 3187 h 27533"/>
                    <a:gd name="connsiteX3" fmla="*/ 21564 w 41260"/>
                    <a:gd name="connsiteY3" fmla="*/ 970 h 27533"/>
                    <a:gd name="connsiteX4" fmla="*/ 26000 w 41260"/>
                    <a:gd name="connsiteY4" fmla="*/ 7621 h 27533"/>
                    <a:gd name="connsiteX5" fmla="*/ 24614 w 41260"/>
                    <a:gd name="connsiteY5" fmla="*/ 17597 h 27533"/>
                    <a:gd name="connsiteX6" fmla="*/ 40971 w 41260"/>
                    <a:gd name="connsiteY6" fmla="*/ 19814 h 27533"/>
                    <a:gd name="connsiteX7" fmla="*/ 35426 w 41260"/>
                    <a:gd name="connsiteY7" fmla="*/ 27297 h 27533"/>
                    <a:gd name="connsiteX8" fmla="*/ 27941 w 41260"/>
                    <a:gd name="connsiteY8" fmla="*/ 27020 h 27533"/>
                    <a:gd name="connsiteX9" fmla="*/ 23505 w 41260"/>
                    <a:gd name="connsiteY9" fmla="*/ 26742 h 27533"/>
                    <a:gd name="connsiteX10" fmla="*/ 14079 w 41260"/>
                    <a:gd name="connsiteY10" fmla="*/ 23694 h 27533"/>
                    <a:gd name="connsiteX11" fmla="*/ 4930 w 41260"/>
                    <a:gd name="connsiteY11" fmla="*/ 22863 h 27533"/>
                    <a:gd name="connsiteX12" fmla="*/ 1326 w 41260"/>
                    <a:gd name="connsiteY12" fmla="*/ 11224 h 27533"/>
                    <a:gd name="connsiteX13" fmla="*/ 4653 w 41260"/>
                    <a:gd name="connsiteY13" fmla="*/ 3741 h 275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41260" h="27533">
                      <a:moveTo>
                        <a:pt x="4376" y="3187"/>
                      </a:moveTo>
                      <a:cubicBezTo>
                        <a:pt x="6039" y="-1524"/>
                        <a:pt x="9089" y="-139"/>
                        <a:pt x="12970" y="1801"/>
                      </a:cubicBezTo>
                      <a:cubicBezTo>
                        <a:pt x="14356" y="2633"/>
                        <a:pt x="16020" y="3741"/>
                        <a:pt x="17683" y="3187"/>
                      </a:cubicBezTo>
                      <a:cubicBezTo>
                        <a:pt x="19069" y="2633"/>
                        <a:pt x="20178" y="1247"/>
                        <a:pt x="21564" y="970"/>
                      </a:cubicBezTo>
                      <a:cubicBezTo>
                        <a:pt x="26000" y="-693"/>
                        <a:pt x="27109" y="4295"/>
                        <a:pt x="26000" y="7621"/>
                      </a:cubicBezTo>
                      <a:cubicBezTo>
                        <a:pt x="24891" y="10669"/>
                        <a:pt x="21842" y="14549"/>
                        <a:pt x="24614" y="17597"/>
                      </a:cubicBezTo>
                      <a:cubicBezTo>
                        <a:pt x="28773" y="22308"/>
                        <a:pt x="38753" y="13718"/>
                        <a:pt x="40971" y="19814"/>
                      </a:cubicBezTo>
                      <a:cubicBezTo>
                        <a:pt x="42357" y="23417"/>
                        <a:pt x="38476" y="26465"/>
                        <a:pt x="35426" y="27297"/>
                      </a:cubicBezTo>
                      <a:cubicBezTo>
                        <a:pt x="32931" y="27851"/>
                        <a:pt x="30436" y="27297"/>
                        <a:pt x="27941" y="27020"/>
                      </a:cubicBezTo>
                      <a:cubicBezTo>
                        <a:pt x="26555" y="27020"/>
                        <a:pt x="24891" y="27020"/>
                        <a:pt x="23505" y="26742"/>
                      </a:cubicBezTo>
                      <a:cubicBezTo>
                        <a:pt x="20455" y="26188"/>
                        <a:pt x="17406" y="24525"/>
                        <a:pt x="14079" y="23694"/>
                      </a:cubicBezTo>
                      <a:cubicBezTo>
                        <a:pt x="11029" y="22863"/>
                        <a:pt x="7980" y="23417"/>
                        <a:pt x="4930" y="22863"/>
                      </a:cubicBezTo>
                      <a:cubicBezTo>
                        <a:pt x="-1169" y="21754"/>
                        <a:pt x="-614" y="15935"/>
                        <a:pt x="1326" y="11224"/>
                      </a:cubicBezTo>
                      <a:cubicBezTo>
                        <a:pt x="2435" y="8729"/>
                        <a:pt x="3544" y="6235"/>
                        <a:pt x="4653" y="3741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673" name="Freeform 3672">
                  <a:extLst>
                    <a:ext uri="{FF2B5EF4-FFF2-40B4-BE49-F238E27FC236}">
                      <a16:creationId xmlns:a16="http://schemas.microsoft.com/office/drawing/2014/main" id="{B1394F8F-8E1C-53D3-08D1-741AF32B92FD}"/>
                    </a:ext>
                  </a:extLst>
                </p:cNvPr>
                <p:cNvSpPr/>
                <p:nvPr/>
              </p:nvSpPr>
              <p:spPr>
                <a:xfrm>
                  <a:off x="5220699" y="1562335"/>
                  <a:ext cx="24045" cy="20503"/>
                </a:xfrm>
                <a:custGeom>
                  <a:avLst/>
                  <a:gdLst>
                    <a:gd name="connsiteX0" fmla="*/ 5340 w 24045"/>
                    <a:gd name="connsiteY0" fmla="*/ 19094 h 20503"/>
                    <a:gd name="connsiteX1" fmla="*/ 3122 w 24045"/>
                    <a:gd name="connsiteY1" fmla="*/ 14660 h 20503"/>
                    <a:gd name="connsiteX2" fmla="*/ 904 w 24045"/>
                    <a:gd name="connsiteY2" fmla="*/ 4683 h 20503"/>
                    <a:gd name="connsiteX3" fmla="*/ 5340 w 24045"/>
                    <a:gd name="connsiteY3" fmla="*/ 1912 h 20503"/>
                    <a:gd name="connsiteX4" fmla="*/ 10330 w 24045"/>
                    <a:gd name="connsiteY4" fmla="*/ 527 h 20503"/>
                    <a:gd name="connsiteX5" fmla="*/ 13657 w 24045"/>
                    <a:gd name="connsiteY5" fmla="*/ 6901 h 20503"/>
                    <a:gd name="connsiteX6" fmla="*/ 18924 w 24045"/>
                    <a:gd name="connsiteY6" fmla="*/ 9117 h 20503"/>
                    <a:gd name="connsiteX7" fmla="*/ 23915 w 24045"/>
                    <a:gd name="connsiteY7" fmla="*/ 11889 h 20503"/>
                    <a:gd name="connsiteX8" fmla="*/ 19202 w 24045"/>
                    <a:gd name="connsiteY8" fmla="*/ 17431 h 20503"/>
                    <a:gd name="connsiteX9" fmla="*/ 11994 w 24045"/>
                    <a:gd name="connsiteY9" fmla="*/ 20479 h 20503"/>
                    <a:gd name="connsiteX10" fmla="*/ 9221 w 24045"/>
                    <a:gd name="connsiteY10" fmla="*/ 19925 h 20503"/>
                    <a:gd name="connsiteX11" fmla="*/ 5063 w 24045"/>
                    <a:gd name="connsiteY11" fmla="*/ 19371 h 205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4045" h="20503">
                      <a:moveTo>
                        <a:pt x="5340" y="19094"/>
                      </a:moveTo>
                      <a:cubicBezTo>
                        <a:pt x="3677" y="18262"/>
                        <a:pt x="3399" y="16323"/>
                        <a:pt x="3122" y="14660"/>
                      </a:cubicBezTo>
                      <a:cubicBezTo>
                        <a:pt x="2568" y="11889"/>
                        <a:pt x="-1868" y="7455"/>
                        <a:pt x="904" y="4683"/>
                      </a:cubicBezTo>
                      <a:cubicBezTo>
                        <a:pt x="2013" y="3575"/>
                        <a:pt x="3954" y="3021"/>
                        <a:pt x="5340" y="1912"/>
                      </a:cubicBezTo>
                      <a:cubicBezTo>
                        <a:pt x="6726" y="804"/>
                        <a:pt x="8390" y="-859"/>
                        <a:pt x="10330" y="527"/>
                      </a:cubicBezTo>
                      <a:cubicBezTo>
                        <a:pt x="12548" y="1912"/>
                        <a:pt x="12548" y="4961"/>
                        <a:pt x="13657" y="6901"/>
                      </a:cubicBezTo>
                      <a:cubicBezTo>
                        <a:pt x="15043" y="8840"/>
                        <a:pt x="16984" y="8840"/>
                        <a:pt x="18924" y="9117"/>
                      </a:cubicBezTo>
                      <a:cubicBezTo>
                        <a:pt x="20865" y="9117"/>
                        <a:pt x="23360" y="9395"/>
                        <a:pt x="23915" y="11889"/>
                      </a:cubicBezTo>
                      <a:cubicBezTo>
                        <a:pt x="24746" y="14937"/>
                        <a:pt x="21420" y="16045"/>
                        <a:pt x="19202" y="17431"/>
                      </a:cubicBezTo>
                      <a:cubicBezTo>
                        <a:pt x="16984" y="18539"/>
                        <a:pt x="14489" y="20757"/>
                        <a:pt x="11994" y="20479"/>
                      </a:cubicBezTo>
                      <a:cubicBezTo>
                        <a:pt x="11162" y="20479"/>
                        <a:pt x="10330" y="19925"/>
                        <a:pt x="9221" y="19925"/>
                      </a:cubicBezTo>
                      <a:cubicBezTo>
                        <a:pt x="7835" y="19925"/>
                        <a:pt x="6449" y="19925"/>
                        <a:pt x="5063" y="19371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674" name="Freeform 3673">
                  <a:extLst>
                    <a:ext uri="{FF2B5EF4-FFF2-40B4-BE49-F238E27FC236}">
                      <a16:creationId xmlns:a16="http://schemas.microsoft.com/office/drawing/2014/main" id="{2709BA28-E798-46FA-7FCB-5D337F56F286}"/>
                    </a:ext>
                  </a:extLst>
                </p:cNvPr>
                <p:cNvSpPr/>
                <p:nvPr/>
              </p:nvSpPr>
              <p:spPr>
                <a:xfrm>
                  <a:off x="5244762" y="1342567"/>
                  <a:ext cx="14333" cy="12508"/>
                </a:xfrm>
                <a:custGeom>
                  <a:avLst/>
                  <a:gdLst>
                    <a:gd name="connsiteX0" fmla="*/ 4565 w 14333"/>
                    <a:gd name="connsiteY0" fmla="*/ 11345 h 12508"/>
                    <a:gd name="connsiteX1" fmla="*/ 1238 w 14333"/>
                    <a:gd name="connsiteY1" fmla="*/ 5802 h 12508"/>
                    <a:gd name="connsiteX2" fmla="*/ 5951 w 14333"/>
                    <a:gd name="connsiteY2" fmla="*/ 3862 h 12508"/>
                    <a:gd name="connsiteX3" fmla="*/ 9832 w 14333"/>
                    <a:gd name="connsiteY3" fmla="*/ 1091 h 12508"/>
                    <a:gd name="connsiteX4" fmla="*/ 13991 w 14333"/>
                    <a:gd name="connsiteY4" fmla="*/ 10791 h 12508"/>
                    <a:gd name="connsiteX5" fmla="*/ 10110 w 14333"/>
                    <a:gd name="connsiteY5" fmla="*/ 12453 h 12508"/>
                    <a:gd name="connsiteX6" fmla="*/ 4842 w 14333"/>
                    <a:gd name="connsiteY6" fmla="*/ 11345 h 125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4333" h="12508">
                      <a:moveTo>
                        <a:pt x="4565" y="11345"/>
                      </a:moveTo>
                      <a:cubicBezTo>
                        <a:pt x="2070" y="10513"/>
                        <a:pt x="-2089" y="8574"/>
                        <a:pt x="1238" y="5802"/>
                      </a:cubicBezTo>
                      <a:cubicBezTo>
                        <a:pt x="2624" y="4694"/>
                        <a:pt x="4288" y="4417"/>
                        <a:pt x="5951" y="3862"/>
                      </a:cubicBezTo>
                      <a:cubicBezTo>
                        <a:pt x="7614" y="3308"/>
                        <a:pt x="8723" y="2200"/>
                        <a:pt x="9832" y="1091"/>
                      </a:cubicBezTo>
                      <a:cubicBezTo>
                        <a:pt x="15654" y="-3620"/>
                        <a:pt x="14268" y="8296"/>
                        <a:pt x="13991" y="10791"/>
                      </a:cubicBezTo>
                      <a:cubicBezTo>
                        <a:pt x="12328" y="10513"/>
                        <a:pt x="11219" y="12176"/>
                        <a:pt x="10110" y="12453"/>
                      </a:cubicBezTo>
                      <a:cubicBezTo>
                        <a:pt x="8446" y="12730"/>
                        <a:pt x="6228" y="11899"/>
                        <a:pt x="4842" y="11345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675" name="Freeform 3674">
                  <a:extLst>
                    <a:ext uri="{FF2B5EF4-FFF2-40B4-BE49-F238E27FC236}">
                      <a16:creationId xmlns:a16="http://schemas.microsoft.com/office/drawing/2014/main" id="{5CE8A662-E550-4AA9-BF0B-10964156BDA6}"/>
                    </a:ext>
                  </a:extLst>
                </p:cNvPr>
                <p:cNvSpPr/>
                <p:nvPr/>
              </p:nvSpPr>
              <p:spPr>
                <a:xfrm>
                  <a:off x="5273615" y="1355154"/>
                  <a:ext cx="12029" cy="8545"/>
                </a:xfrm>
                <a:custGeom>
                  <a:avLst/>
                  <a:gdLst>
                    <a:gd name="connsiteX0" fmla="*/ 3990 w 12029"/>
                    <a:gd name="connsiteY0" fmla="*/ 975 h 8545"/>
                    <a:gd name="connsiteX1" fmla="*/ 12029 w 12029"/>
                    <a:gd name="connsiteY1" fmla="*/ 2637 h 8545"/>
                    <a:gd name="connsiteX2" fmla="*/ 3158 w 12029"/>
                    <a:gd name="connsiteY2" fmla="*/ 8457 h 8545"/>
                    <a:gd name="connsiteX3" fmla="*/ 108 w 12029"/>
                    <a:gd name="connsiteY3" fmla="*/ 6240 h 8545"/>
                    <a:gd name="connsiteX4" fmla="*/ 4267 w 12029"/>
                    <a:gd name="connsiteY4" fmla="*/ 975 h 85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029" h="8545">
                      <a:moveTo>
                        <a:pt x="3990" y="975"/>
                      </a:moveTo>
                      <a:cubicBezTo>
                        <a:pt x="5930" y="-411"/>
                        <a:pt x="11752" y="-688"/>
                        <a:pt x="12029" y="2637"/>
                      </a:cubicBezTo>
                      <a:cubicBezTo>
                        <a:pt x="12029" y="5686"/>
                        <a:pt x="5376" y="7903"/>
                        <a:pt x="3158" y="8457"/>
                      </a:cubicBezTo>
                      <a:cubicBezTo>
                        <a:pt x="1217" y="8734"/>
                        <a:pt x="-447" y="8457"/>
                        <a:pt x="108" y="6240"/>
                      </a:cubicBezTo>
                      <a:cubicBezTo>
                        <a:pt x="385" y="4300"/>
                        <a:pt x="2603" y="2360"/>
                        <a:pt x="4267" y="975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676" name="Freeform 3675">
                  <a:extLst>
                    <a:ext uri="{FF2B5EF4-FFF2-40B4-BE49-F238E27FC236}">
                      <a16:creationId xmlns:a16="http://schemas.microsoft.com/office/drawing/2014/main" id="{317FC12C-63E6-2A79-D01A-54CC9BDE9CBE}"/>
                    </a:ext>
                  </a:extLst>
                </p:cNvPr>
                <p:cNvSpPr/>
                <p:nvPr/>
              </p:nvSpPr>
              <p:spPr>
                <a:xfrm>
                  <a:off x="5289114" y="1326887"/>
                  <a:ext cx="12684" cy="13919"/>
                </a:xfrm>
                <a:custGeom>
                  <a:avLst/>
                  <a:gdLst>
                    <a:gd name="connsiteX0" fmla="*/ 1521 w 12684"/>
                    <a:gd name="connsiteY0" fmla="*/ 5131 h 13919"/>
                    <a:gd name="connsiteX1" fmla="*/ 6789 w 12684"/>
                    <a:gd name="connsiteY1" fmla="*/ 420 h 13919"/>
                    <a:gd name="connsiteX2" fmla="*/ 12610 w 12684"/>
                    <a:gd name="connsiteY2" fmla="*/ 5409 h 13919"/>
                    <a:gd name="connsiteX3" fmla="*/ 4016 w 12684"/>
                    <a:gd name="connsiteY3" fmla="*/ 13445 h 13919"/>
                    <a:gd name="connsiteX4" fmla="*/ 1521 w 12684"/>
                    <a:gd name="connsiteY4" fmla="*/ 5409 h 139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684" h="13919">
                      <a:moveTo>
                        <a:pt x="1521" y="5131"/>
                      </a:moveTo>
                      <a:cubicBezTo>
                        <a:pt x="2907" y="3469"/>
                        <a:pt x="4848" y="1252"/>
                        <a:pt x="6789" y="420"/>
                      </a:cubicBezTo>
                      <a:cubicBezTo>
                        <a:pt x="10392" y="-1242"/>
                        <a:pt x="12056" y="2360"/>
                        <a:pt x="12610" y="5409"/>
                      </a:cubicBezTo>
                      <a:cubicBezTo>
                        <a:pt x="13442" y="9843"/>
                        <a:pt x="7066" y="12059"/>
                        <a:pt x="4016" y="13445"/>
                      </a:cubicBezTo>
                      <a:cubicBezTo>
                        <a:pt x="-974" y="15939"/>
                        <a:pt x="-697" y="7903"/>
                        <a:pt x="1521" y="5409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677" name="Freeform 3676">
                  <a:extLst>
                    <a:ext uri="{FF2B5EF4-FFF2-40B4-BE49-F238E27FC236}">
                      <a16:creationId xmlns:a16="http://schemas.microsoft.com/office/drawing/2014/main" id="{1A0079AB-F87F-4830-0A4D-F867622FD116}"/>
                    </a:ext>
                  </a:extLst>
                </p:cNvPr>
                <p:cNvSpPr/>
                <p:nvPr/>
              </p:nvSpPr>
              <p:spPr>
                <a:xfrm>
                  <a:off x="4507974" y="1083019"/>
                  <a:ext cx="50789" cy="10398"/>
                </a:xfrm>
                <a:custGeom>
                  <a:avLst/>
                  <a:gdLst>
                    <a:gd name="connsiteX0" fmla="*/ 34129 w 50789"/>
                    <a:gd name="connsiteY0" fmla="*/ 1530 h 10398"/>
                    <a:gd name="connsiteX1" fmla="*/ 47159 w 50789"/>
                    <a:gd name="connsiteY1" fmla="*/ 5687 h 10398"/>
                    <a:gd name="connsiteX2" fmla="*/ 50763 w 50789"/>
                    <a:gd name="connsiteY2" fmla="*/ 7627 h 10398"/>
                    <a:gd name="connsiteX3" fmla="*/ 48268 w 50789"/>
                    <a:gd name="connsiteY3" fmla="*/ 10398 h 10398"/>
                    <a:gd name="connsiteX4" fmla="*/ 33574 w 50789"/>
                    <a:gd name="connsiteY4" fmla="*/ 8458 h 10398"/>
                    <a:gd name="connsiteX5" fmla="*/ 18049 w 50789"/>
                    <a:gd name="connsiteY5" fmla="*/ 7350 h 10398"/>
                    <a:gd name="connsiteX6" fmla="*/ 8900 w 50789"/>
                    <a:gd name="connsiteY6" fmla="*/ 7350 h 10398"/>
                    <a:gd name="connsiteX7" fmla="*/ 306 w 50789"/>
                    <a:gd name="connsiteY7" fmla="*/ 6519 h 10398"/>
                    <a:gd name="connsiteX8" fmla="*/ 16386 w 50789"/>
                    <a:gd name="connsiteY8" fmla="*/ 145 h 10398"/>
                    <a:gd name="connsiteX9" fmla="*/ 34129 w 50789"/>
                    <a:gd name="connsiteY9" fmla="*/ 1253 h 103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0789" h="10398">
                      <a:moveTo>
                        <a:pt x="34129" y="1530"/>
                      </a:moveTo>
                      <a:cubicBezTo>
                        <a:pt x="38564" y="2639"/>
                        <a:pt x="43000" y="4302"/>
                        <a:pt x="47159" y="5687"/>
                      </a:cubicBezTo>
                      <a:cubicBezTo>
                        <a:pt x="47990" y="5964"/>
                        <a:pt x="50486" y="6519"/>
                        <a:pt x="50763" y="7627"/>
                      </a:cubicBezTo>
                      <a:cubicBezTo>
                        <a:pt x="51040" y="9013"/>
                        <a:pt x="49099" y="9844"/>
                        <a:pt x="48268" y="10398"/>
                      </a:cubicBezTo>
                      <a:cubicBezTo>
                        <a:pt x="43278" y="10398"/>
                        <a:pt x="38564" y="9013"/>
                        <a:pt x="33574" y="8458"/>
                      </a:cubicBezTo>
                      <a:cubicBezTo>
                        <a:pt x="28307" y="7904"/>
                        <a:pt x="23316" y="7350"/>
                        <a:pt x="18049" y="7350"/>
                      </a:cubicBezTo>
                      <a:cubicBezTo>
                        <a:pt x="14999" y="7350"/>
                        <a:pt x="11950" y="7350"/>
                        <a:pt x="8900" y="7350"/>
                      </a:cubicBezTo>
                      <a:cubicBezTo>
                        <a:pt x="7237" y="7350"/>
                        <a:pt x="1692" y="8458"/>
                        <a:pt x="306" y="6519"/>
                      </a:cubicBezTo>
                      <a:cubicBezTo>
                        <a:pt x="-2466" y="2639"/>
                        <a:pt x="14445" y="422"/>
                        <a:pt x="16386" y="145"/>
                      </a:cubicBezTo>
                      <a:cubicBezTo>
                        <a:pt x="22485" y="-132"/>
                        <a:pt x="28307" y="-132"/>
                        <a:pt x="34129" y="1253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678" name="Freeform 3677">
                  <a:extLst>
                    <a:ext uri="{FF2B5EF4-FFF2-40B4-BE49-F238E27FC236}">
                      <a16:creationId xmlns:a16="http://schemas.microsoft.com/office/drawing/2014/main" id="{C4E47FE5-4CB7-B8FE-9822-3BC9F5BCB464}"/>
                    </a:ext>
                  </a:extLst>
                </p:cNvPr>
                <p:cNvSpPr/>
                <p:nvPr/>
              </p:nvSpPr>
              <p:spPr>
                <a:xfrm>
                  <a:off x="4491368" y="1104379"/>
                  <a:ext cx="81090" cy="44607"/>
                </a:xfrm>
                <a:custGeom>
                  <a:avLst/>
                  <a:gdLst>
                    <a:gd name="connsiteX0" fmla="*/ 32159 w 81090"/>
                    <a:gd name="connsiteY0" fmla="*/ 23679 h 44607"/>
                    <a:gd name="connsiteX1" fmla="*/ 14416 w 81090"/>
                    <a:gd name="connsiteY1" fmla="*/ 14811 h 44607"/>
                    <a:gd name="connsiteX2" fmla="*/ 6377 w 81090"/>
                    <a:gd name="connsiteY2" fmla="*/ 10377 h 44607"/>
                    <a:gd name="connsiteX3" fmla="*/ 0 w 81090"/>
                    <a:gd name="connsiteY3" fmla="*/ 4834 h 44607"/>
                    <a:gd name="connsiteX4" fmla="*/ 20515 w 81090"/>
                    <a:gd name="connsiteY4" fmla="*/ 1786 h 44607"/>
                    <a:gd name="connsiteX5" fmla="*/ 32714 w 81090"/>
                    <a:gd name="connsiteY5" fmla="*/ 123 h 44607"/>
                    <a:gd name="connsiteX6" fmla="*/ 39090 w 81090"/>
                    <a:gd name="connsiteY6" fmla="*/ 123 h 44607"/>
                    <a:gd name="connsiteX7" fmla="*/ 44357 w 81090"/>
                    <a:gd name="connsiteY7" fmla="*/ 2617 h 44607"/>
                    <a:gd name="connsiteX8" fmla="*/ 55170 w 81090"/>
                    <a:gd name="connsiteY8" fmla="*/ 8714 h 44607"/>
                    <a:gd name="connsiteX9" fmla="*/ 62932 w 81090"/>
                    <a:gd name="connsiteY9" fmla="*/ 11762 h 44607"/>
                    <a:gd name="connsiteX10" fmla="*/ 69031 w 81090"/>
                    <a:gd name="connsiteY10" fmla="*/ 15919 h 44607"/>
                    <a:gd name="connsiteX11" fmla="*/ 80675 w 81090"/>
                    <a:gd name="connsiteY11" fmla="*/ 23679 h 44607"/>
                    <a:gd name="connsiteX12" fmla="*/ 72636 w 81090"/>
                    <a:gd name="connsiteY12" fmla="*/ 28390 h 44607"/>
                    <a:gd name="connsiteX13" fmla="*/ 70140 w 81090"/>
                    <a:gd name="connsiteY13" fmla="*/ 31715 h 44607"/>
                    <a:gd name="connsiteX14" fmla="*/ 71527 w 81090"/>
                    <a:gd name="connsiteY14" fmla="*/ 43908 h 44607"/>
                    <a:gd name="connsiteX15" fmla="*/ 56556 w 81090"/>
                    <a:gd name="connsiteY15" fmla="*/ 38089 h 44607"/>
                    <a:gd name="connsiteX16" fmla="*/ 45466 w 81090"/>
                    <a:gd name="connsiteY16" fmla="*/ 29498 h 44607"/>
                    <a:gd name="connsiteX17" fmla="*/ 32714 w 81090"/>
                    <a:gd name="connsiteY17" fmla="*/ 23124 h 446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81090" h="44607">
                      <a:moveTo>
                        <a:pt x="32159" y="23679"/>
                      </a:moveTo>
                      <a:cubicBezTo>
                        <a:pt x="25783" y="21462"/>
                        <a:pt x="19961" y="18690"/>
                        <a:pt x="14416" y="14811"/>
                      </a:cubicBezTo>
                      <a:cubicBezTo>
                        <a:pt x="11921" y="13148"/>
                        <a:pt x="9149" y="11762"/>
                        <a:pt x="6377" y="10377"/>
                      </a:cubicBezTo>
                      <a:cubicBezTo>
                        <a:pt x="4436" y="9268"/>
                        <a:pt x="0" y="7328"/>
                        <a:pt x="0" y="4834"/>
                      </a:cubicBezTo>
                      <a:cubicBezTo>
                        <a:pt x="0" y="-1262"/>
                        <a:pt x="16912" y="2617"/>
                        <a:pt x="20515" y="1786"/>
                      </a:cubicBezTo>
                      <a:cubicBezTo>
                        <a:pt x="24674" y="677"/>
                        <a:pt x="28278" y="400"/>
                        <a:pt x="32714" y="123"/>
                      </a:cubicBezTo>
                      <a:cubicBezTo>
                        <a:pt x="34654" y="123"/>
                        <a:pt x="37149" y="-154"/>
                        <a:pt x="39090" y="123"/>
                      </a:cubicBezTo>
                      <a:cubicBezTo>
                        <a:pt x="41031" y="123"/>
                        <a:pt x="42694" y="1786"/>
                        <a:pt x="44357" y="2617"/>
                      </a:cubicBezTo>
                      <a:cubicBezTo>
                        <a:pt x="47962" y="4834"/>
                        <a:pt x="51011" y="7605"/>
                        <a:pt x="55170" y="8714"/>
                      </a:cubicBezTo>
                      <a:cubicBezTo>
                        <a:pt x="57942" y="9545"/>
                        <a:pt x="60437" y="10377"/>
                        <a:pt x="62932" y="11762"/>
                      </a:cubicBezTo>
                      <a:cubicBezTo>
                        <a:pt x="65150" y="13148"/>
                        <a:pt x="66814" y="14811"/>
                        <a:pt x="69031" y="15919"/>
                      </a:cubicBezTo>
                      <a:cubicBezTo>
                        <a:pt x="71527" y="17305"/>
                        <a:pt x="83448" y="18967"/>
                        <a:pt x="80675" y="23679"/>
                      </a:cubicBezTo>
                      <a:cubicBezTo>
                        <a:pt x="79289" y="26173"/>
                        <a:pt x="75408" y="27558"/>
                        <a:pt x="72636" y="28390"/>
                      </a:cubicBezTo>
                      <a:cubicBezTo>
                        <a:pt x="70695" y="29221"/>
                        <a:pt x="68754" y="29498"/>
                        <a:pt x="70140" y="31715"/>
                      </a:cubicBezTo>
                      <a:cubicBezTo>
                        <a:pt x="72636" y="35872"/>
                        <a:pt x="78735" y="40860"/>
                        <a:pt x="71527" y="43908"/>
                      </a:cubicBezTo>
                      <a:cubicBezTo>
                        <a:pt x="65982" y="46402"/>
                        <a:pt x="60714" y="41691"/>
                        <a:pt x="56556" y="38089"/>
                      </a:cubicBezTo>
                      <a:cubicBezTo>
                        <a:pt x="52952" y="35040"/>
                        <a:pt x="49348" y="31992"/>
                        <a:pt x="45466" y="29498"/>
                      </a:cubicBezTo>
                      <a:cubicBezTo>
                        <a:pt x="41308" y="27004"/>
                        <a:pt x="37149" y="24787"/>
                        <a:pt x="32714" y="23124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679" name="Freeform 3678">
                  <a:extLst>
                    <a:ext uri="{FF2B5EF4-FFF2-40B4-BE49-F238E27FC236}">
                      <a16:creationId xmlns:a16="http://schemas.microsoft.com/office/drawing/2014/main" id="{3E9897CF-93F3-B97C-468A-CB8AD10D40AA}"/>
                    </a:ext>
                  </a:extLst>
                </p:cNvPr>
                <p:cNvSpPr/>
                <p:nvPr/>
              </p:nvSpPr>
              <p:spPr>
                <a:xfrm>
                  <a:off x="4335151" y="1129490"/>
                  <a:ext cx="55295" cy="23785"/>
                </a:xfrm>
                <a:custGeom>
                  <a:avLst/>
                  <a:gdLst>
                    <a:gd name="connsiteX0" fmla="*/ 20650 w 55295"/>
                    <a:gd name="connsiteY0" fmla="*/ 19352 h 23785"/>
                    <a:gd name="connsiteX1" fmla="*/ 9006 w 55295"/>
                    <a:gd name="connsiteY1" fmla="*/ 14918 h 23785"/>
                    <a:gd name="connsiteX2" fmla="*/ 689 w 55295"/>
                    <a:gd name="connsiteY2" fmla="*/ 9929 h 23785"/>
                    <a:gd name="connsiteX3" fmla="*/ 3739 w 55295"/>
                    <a:gd name="connsiteY3" fmla="*/ 507 h 23785"/>
                    <a:gd name="connsiteX4" fmla="*/ 16769 w 55295"/>
                    <a:gd name="connsiteY4" fmla="*/ 3833 h 23785"/>
                    <a:gd name="connsiteX5" fmla="*/ 28413 w 55295"/>
                    <a:gd name="connsiteY5" fmla="*/ 9929 h 23785"/>
                    <a:gd name="connsiteX6" fmla="*/ 41443 w 55295"/>
                    <a:gd name="connsiteY6" fmla="*/ 13809 h 23785"/>
                    <a:gd name="connsiteX7" fmla="*/ 46987 w 55295"/>
                    <a:gd name="connsiteY7" fmla="*/ 16857 h 23785"/>
                    <a:gd name="connsiteX8" fmla="*/ 53364 w 55295"/>
                    <a:gd name="connsiteY8" fmla="*/ 18797 h 23785"/>
                    <a:gd name="connsiteX9" fmla="*/ 54473 w 55295"/>
                    <a:gd name="connsiteY9" fmla="*/ 22400 h 23785"/>
                    <a:gd name="connsiteX10" fmla="*/ 50314 w 55295"/>
                    <a:gd name="connsiteY10" fmla="*/ 22954 h 23785"/>
                    <a:gd name="connsiteX11" fmla="*/ 41997 w 55295"/>
                    <a:gd name="connsiteY11" fmla="*/ 23785 h 23785"/>
                    <a:gd name="connsiteX12" fmla="*/ 33957 w 55295"/>
                    <a:gd name="connsiteY12" fmla="*/ 23231 h 23785"/>
                    <a:gd name="connsiteX13" fmla="*/ 28135 w 55295"/>
                    <a:gd name="connsiteY13" fmla="*/ 21846 h 23785"/>
                    <a:gd name="connsiteX14" fmla="*/ 20650 w 55295"/>
                    <a:gd name="connsiteY14" fmla="*/ 19629 h 237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55295" h="23785">
                      <a:moveTo>
                        <a:pt x="20650" y="19352"/>
                      </a:moveTo>
                      <a:cubicBezTo>
                        <a:pt x="16769" y="17135"/>
                        <a:pt x="13165" y="15749"/>
                        <a:pt x="9006" y="14918"/>
                      </a:cubicBezTo>
                      <a:cubicBezTo>
                        <a:pt x="5402" y="14363"/>
                        <a:pt x="2075" y="13532"/>
                        <a:pt x="689" y="9929"/>
                      </a:cubicBezTo>
                      <a:cubicBezTo>
                        <a:pt x="-697" y="6604"/>
                        <a:pt x="-142" y="1893"/>
                        <a:pt x="3739" y="507"/>
                      </a:cubicBezTo>
                      <a:cubicBezTo>
                        <a:pt x="8175" y="-1156"/>
                        <a:pt x="13165" y="1616"/>
                        <a:pt x="16769" y="3833"/>
                      </a:cubicBezTo>
                      <a:cubicBezTo>
                        <a:pt x="20650" y="6050"/>
                        <a:pt x="24254" y="7990"/>
                        <a:pt x="28413" y="9929"/>
                      </a:cubicBezTo>
                      <a:cubicBezTo>
                        <a:pt x="32571" y="11869"/>
                        <a:pt x="37284" y="12146"/>
                        <a:pt x="41443" y="13809"/>
                      </a:cubicBezTo>
                      <a:cubicBezTo>
                        <a:pt x="43383" y="14640"/>
                        <a:pt x="45047" y="16026"/>
                        <a:pt x="46987" y="16857"/>
                      </a:cubicBezTo>
                      <a:cubicBezTo>
                        <a:pt x="48928" y="17966"/>
                        <a:pt x="51423" y="17966"/>
                        <a:pt x="53364" y="18797"/>
                      </a:cubicBezTo>
                      <a:cubicBezTo>
                        <a:pt x="55027" y="19629"/>
                        <a:pt x="56136" y="21014"/>
                        <a:pt x="54473" y="22400"/>
                      </a:cubicBezTo>
                      <a:cubicBezTo>
                        <a:pt x="53086" y="23508"/>
                        <a:pt x="51700" y="22954"/>
                        <a:pt x="50314" y="22954"/>
                      </a:cubicBezTo>
                      <a:cubicBezTo>
                        <a:pt x="47542" y="22954"/>
                        <a:pt x="44769" y="23508"/>
                        <a:pt x="41997" y="23785"/>
                      </a:cubicBezTo>
                      <a:cubicBezTo>
                        <a:pt x="39225" y="23785"/>
                        <a:pt x="36730" y="23508"/>
                        <a:pt x="33957" y="23231"/>
                      </a:cubicBezTo>
                      <a:cubicBezTo>
                        <a:pt x="32017" y="23231"/>
                        <a:pt x="30076" y="22400"/>
                        <a:pt x="28135" y="21846"/>
                      </a:cubicBezTo>
                      <a:cubicBezTo>
                        <a:pt x="25640" y="21291"/>
                        <a:pt x="22868" y="21014"/>
                        <a:pt x="20650" y="19629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680" name="Freeform 3679">
                  <a:extLst>
                    <a:ext uri="{FF2B5EF4-FFF2-40B4-BE49-F238E27FC236}">
                      <a16:creationId xmlns:a16="http://schemas.microsoft.com/office/drawing/2014/main" id="{4B59D385-9534-7939-17ED-2C6A5A991CD6}"/>
                    </a:ext>
                  </a:extLst>
                </p:cNvPr>
                <p:cNvSpPr/>
                <p:nvPr/>
              </p:nvSpPr>
              <p:spPr>
                <a:xfrm>
                  <a:off x="4317523" y="1759318"/>
                  <a:ext cx="15130" cy="15910"/>
                </a:xfrm>
                <a:custGeom>
                  <a:avLst/>
                  <a:gdLst>
                    <a:gd name="connsiteX0" fmla="*/ 5287 w 15130"/>
                    <a:gd name="connsiteY0" fmla="*/ 3902 h 15910"/>
                    <a:gd name="connsiteX1" fmla="*/ 6951 w 15130"/>
                    <a:gd name="connsiteY1" fmla="*/ 1131 h 15910"/>
                    <a:gd name="connsiteX2" fmla="*/ 10000 w 15130"/>
                    <a:gd name="connsiteY2" fmla="*/ 23 h 15910"/>
                    <a:gd name="connsiteX3" fmla="*/ 11386 w 15130"/>
                    <a:gd name="connsiteY3" fmla="*/ 3071 h 15910"/>
                    <a:gd name="connsiteX4" fmla="*/ 12495 w 15130"/>
                    <a:gd name="connsiteY4" fmla="*/ 6119 h 15910"/>
                    <a:gd name="connsiteX5" fmla="*/ 14713 w 15130"/>
                    <a:gd name="connsiteY5" fmla="*/ 8891 h 15910"/>
                    <a:gd name="connsiteX6" fmla="*/ 7783 w 15130"/>
                    <a:gd name="connsiteY6" fmla="*/ 14710 h 15910"/>
                    <a:gd name="connsiteX7" fmla="*/ 1960 w 15130"/>
                    <a:gd name="connsiteY7" fmla="*/ 9999 h 15910"/>
                    <a:gd name="connsiteX8" fmla="*/ 574 w 15130"/>
                    <a:gd name="connsiteY8" fmla="*/ 6674 h 15910"/>
                    <a:gd name="connsiteX9" fmla="*/ 5287 w 15130"/>
                    <a:gd name="connsiteY9" fmla="*/ 3625 h 159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130" h="15910">
                      <a:moveTo>
                        <a:pt x="5287" y="3902"/>
                      </a:moveTo>
                      <a:cubicBezTo>
                        <a:pt x="6674" y="3071"/>
                        <a:pt x="6396" y="2240"/>
                        <a:pt x="6951" y="1131"/>
                      </a:cubicBezTo>
                      <a:cubicBezTo>
                        <a:pt x="7505" y="-254"/>
                        <a:pt x="8614" y="23"/>
                        <a:pt x="10000" y="23"/>
                      </a:cubicBezTo>
                      <a:cubicBezTo>
                        <a:pt x="10000" y="1131"/>
                        <a:pt x="11109" y="1962"/>
                        <a:pt x="11386" y="3071"/>
                      </a:cubicBezTo>
                      <a:cubicBezTo>
                        <a:pt x="11664" y="4456"/>
                        <a:pt x="11386" y="5011"/>
                        <a:pt x="12495" y="6119"/>
                      </a:cubicBezTo>
                      <a:cubicBezTo>
                        <a:pt x="13327" y="6951"/>
                        <a:pt x="14159" y="7782"/>
                        <a:pt x="14713" y="8891"/>
                      </a:cubicBezTo>
                      <a:cubicBezTo>
                        <a:pt x="16654" y="13047"/>
                        <a:pt x="11386" y="18313"/>
                        <a:pt x="7783" y="14710"/>
                      </a:cubicBezTo>
                      <a:cubicBezTo>
                        <a:pt x="5842" y="12770"/>
                        <a:pt x="4178" y="11385"/>
                        <a:pt x="1960" y="9999"/>
                      </a:cubicBezTo>
                      <a:cubicBezTo>
                        <a:pt x="574" y="9168"/>
                        <a:pt x="-812" y="8336"/>
                        <a:pt x="574" y="6674"/>
                      </a:cubicBezTo>
                      <a:cubicBezTo>
                        <a:pt x="1683" y="5288"/>
                        <a:pt x="3624" y="4734"/>
                        <a:pt x="5287" y="3625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681" name="Freeform 3680">
                  <a:extLst>
                    <a:ext uri="{FF2B5EF4-FFF2-40B4-BE49-F238E27FC236}">
                      <a16:creationId xmlns:a16="http://schemas.microsoft.com/office/drawing/2014/main" id="{CA124455-ECF5-B3DB-AFFA-70E73BD54E4D}"/>
                    </a:ext>
                  </a:extLst>
                </p:cNvPr>
                <p:cNvSpPr/>
                <p:nvPr/>
              </p:nvSpPr>
              <p:spPr>
                <a:xfrm>
                  <a:off x="4339167" y="1756508"/>
                  <a:ext cx="19406" cy="10592"/>
                </a:xfrm>
                <a:custGeom>
                  <a:avLst/>
                  <a:gdLst>
                    <a:gd name="connsiteX0" fmla="*/ 0 w 19406"/>
                    <a:gd name="connsiteY0" fmla="*/ 3664 h 10592"/>
                    <a:gd name="connsiteX1" fmla="*/ 831 w 19406"/>
                    <a:gd name="connsiteY1" fmla="*/ 1725 h 10592"/>
                    <a:gd name="connsiteX2" fmla="*/ 14416 w 19406"/>
                    <a:gd name="connsiteY2" fmla="*/ 2279 h 10592"/>
                    <a:gd name="connsiteX3" fmla="*/ 17188 w 19406"/>
                    <a:gd name="connsiteY3" fmla="*/ 3664 h 10592"/>
                    <a:gd name="connsiteX4" fmla="*/ 19406 w 19406"/>
                    <a:gd name="connsiteY4" fmla="*/ 6713 h 10592"/>
                    <a:gd name="connsiteX5" fmla="*/ 14416 w 19406"/>
                    <a:gd name="connsiteY5" fmla="*/ 10592 h 10592"/>
                    <a:gd name="connsiteX6" fmla="*/ 6099 w 19406"/>
                    <a:gd name="connsiteY6" fmla="*/ 8930 h 10592"/>
                    <a:gd name="connsiteX7" fmla="*/ 0 w 19406"/>
                    <a:gd name="connsiteY7" fmla="*/ 3942 h 105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9406" h="10592">
                      <a:moveTo>
                        <a:pt x="0" y="3664"/>
                      </a:moveTo>
                      <a:cubicBezTo>
                        <a:pt x="0" y="3110"/>
                        <a:pt x="0" y="2279"/>
                        <a:pt x="831" y="1725"/>
                      </a:cubicBezTo>
                      <a:cubicBezTo>
                        <a:pt x="3881" y="-1601"/>
                        <a:pt x="10812" y="616"/>
                        <a:pt x="14416" y="2279"/>
                      </a:cubicBezTo>
                      <a:cubicBezTo>
                        <a:pt x="15525" y="2833"/>
                        <a:pt x="16357" y="2833"/>
                        <a:pt x="17188" y="3664"/>
                      </a:cubicBezTo>
                      <a:cubicBezTo>
                        <a:pt x="18020" y="4496"/>
                        <a:pt x="18575" y="5881"/>
                        <a:pt x="19406" y="6713"/>
                      </a:cubicBezTo>
                      <a:cubicBezTo>
                        <a:pt x="18297" y="8375"/>
                        <a:pt x="16911" y="10592"/>
                        <a:pt x="14416" y="10592"/>
                      </a:cubicBezTo>
                      <a:cubicBezTo>
                        <a:pt x="11644" y="10592"/>
                        <a:pt x="8594" y="9761"/>
                        <a:pt x="6099" y="8930"/>
                      </a:cubicBezTo>
                      <a:cubicBezTo>
                        <a:pt x="4159" y="8375"/>
                        <a:pt x="0" y="6436"/>
                        <a:pt x="0" y="3942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682" name="Freeform 3681">
                  <a:extLst>
                    <a:ext uri="{FF2B5EF4-FFF2-40B4-BE49-F238E27FC236}">
                      <a16:creationId xmlns:a16="http://schemas.microsoft.com/office/drawing/2014/main" id="{8E23BB68-84AB-228F-79A7-9DC89E2A0DA0}"/>
                    </a:ext>
                  </a:extLst>
                </p:cNvPr>
                <p:cNvSpPr/>
                <p:nvPr/>
              </p:nvSpPr>
              <p:spPr>
                <a:xfrm>
                  <a:off x="4387406" y="1824983"/>
                  <a:ext cx="17507" cy="20978"/>
                </a:xfrm>
                <a:custGeom>
                  <a:avLst/>
                  <a:gdLst>
                    <a:gd name="connsiteX0" fmla="*/ 11921 w 17507"/>
                    <a:gd name="connsiteY0" fmla="*/ 36 h 20978"/>
                    <a:gd name="connsiteX1" fmla="*/ 17466 w 17507"/>
                    <a:gd name="connsiteY1" fmla="*/ 5856 h 20978"/>
                    <a:gd name="connsiteX2" fmla="*/ 14416 w 17507"/>
                    <a:gd name="connsiteY2" fmla="*/ 14169 h 20978"/>
                    <a:gd name="connsiteX3" fmla="*/ 4990 w 17507"/>
                    <a:gd name="connsiteY3" fmla="*/ 20820 h 20978"/>
                    <a:gd name="connsiteX4" fmla="*/ 0 w 17507"/>
                    <a:gd name="connsiteY4" fmla="*/ 12507 h 20978"/>
                    <a:gd name="connsiteX5" fmla="*/ 4159 w 17507"/>
                    <a:gd name="connsiteY5" fmla="*/ 4470 h 20978"/>
                    <a:gd name="connsiteX6" fmla="*/ 11644 w 17507"/>
                    <a:gd name="connsiteY6" fmla="*/ 313 h 209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7507" h="20978">
                      <a:moveTo>
                        <a:pt x="11921" y="36"/>
                      </a:moveTo>
                      <a:cubicBezTo>
                        <a:pt x="15248" y="867"/>
                        <a:pt x="17189" y="2253"/>
                        <a:pt x="17466" y="5856"/>
                      </a:cubicBezTo>
                      <a:cubicBezTo>
                        <a:pt x="17743" y="8904"/>
                        <a:pt x="16634" y="11952"/>
                        <a:pt x="14416" y="14169"/>
                      </a:cubicBezTo>
                      <a:cubicBezTo>
                        <a:pt x="11921" y="16940"/>
                        <a:pt x="9426" y="21929"/>
                        <a:pt x="4990" y="20820"/>
                      </a:cubicBezTo>
                      <a:cubicBezTo>
                        <a:pt x="832" y="19712"/>
                        <a:pt x="0" y="16109"/>
                        <a:pt x="0" y="12507"/>
                      </a:cubicBezTo>
                      <a:cubicBezTo>
                        <a:pt x="0" y="8627"/>
                        <a:pt x="2495" y="7518"/>
                        <a:pt x="4159" y="4470"/>
                      </a:cubicBezTo>
                      <a:cubicBezTo>
                        <a:pt x="5822" y="1144"/>
                        <a:pt x="7486" y="-795"/>
                        <a:pt x="11644" y="313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683" name="Freeform 3682">
                  <a:extLst>
                    <a:ext uri="{FF2B5EF4-FFF2-40B4-BE49-F238E27FC236}">
                      <a16:creationId xmlns:a16="http://schemas.microsoft.com/office/drawing/2014/main" id="{AC776A44-3A40-864D-7775-7780B5DDFACC}"/>
                    </a:ext>
                  </a:extLst>
                </p:cNvPr>
                <p:cNvSpPr/>
                <p:nvPr/>
              </p:nvSpPr>
              <p:spPr>
                <a:xfrm>
                  <a:off x="4293063" y="1808792"/>
                  <a:ext cx="78507" cy="51636"/>
                </a:xfrm>
                <a:custGeom>
                  <a:avLst/>
                  <a:gdLst>
                    <a:gd name="connsiteX0" fmla="*/ 30302 w 78507"/>
                    <a:gd name="connsiteY0" fmla="*/ 50867 h 51636"/>
                    <a:gd name="connsiteX1" fmla="*/ 25866 w 78507"/>
                    <a:gd name="connsiteY1" fmla="*/ 48373 h 51636"/>
                    <a:gd name="connsiteX2" fmla="*/ 21430 w 78507"/>
                    <a:gd name="connsiteY2" fmla="*/ 46710 h 51636"/>
                    <a:gd name="connsiteX3" fmla="*/ 23925 w 78507"/>
                    <a:gd name="connsiteY3" fmla="*/ 41999 h 51636"/>
                    <a:gd name="connsiteX4" fmla="*/ 30302 w 78507"/>
                    <a:gd name="connsiteY4" fmla="*/ 42276 h 51636"/>
                    <a:gd name="connsiteX5" fmla="*/ 35015 w 78507"/>
                    <a:gd name="connsiteY5" fmla="*/ 41445 h 51636"/>
                    <a:gd name="connsiteX6" fmla="*/ 28084 w 78507"/>
                    <a:gd name="connsiteY6" fmla="*/ 39505 h 51636"/>
                    <a:gd name="connsiteX7" fmla="*/ 21707 w 78507"/>
                    <a:gd name="connsiteY7" fmla="*/ 36457 h 51636"/>
                    <a:gd name="connsiteX8" fmla="*/ 15608 w 78507"/>
                    <a:gd name="connsiteY8" fmla="*/ 35071 h 51636"/>
                    <a:gd name="connsiteX9" fmla="*/ 8400 w 78507"/>
                    <a:gd name="connsiteY9" fmla="*/ 35071 h 51636"/>
                    <a:gd name="connsiteX10" fmla="*/ 2301 w 78507"/>
                    <a:gd name="connsiteY10" fmla="*/ 33963 h 51636"/>
                    <a:gd name="connsiteX11" fmla="*/ 1192 w 78507"/>
                    <a:gd name="connsiteY11" fmla="*/ 29252 h 51636"/>
                    <a:gd name="connsiteX12" fmla="*/ 8955 w 78507"/>
                    <a:gd name="connsiteY12" fmla="*/ 27312 h 51636"/>
                    <a:gd name="connsiteX13" fmla="*/ 4519 w 78507"/>
                    <a:gd name="connsiteY13" fmla="*/ 24540 h 51636"/>
                    <a:gd name="connsiteX14" fmla="*/ 4242 w 78507"/>
                    <a:gd name="connsiteY14" fmla="*/ 19275 h 51636"/>
                    <a:gd name="connsiteX15" fmla="*/ 15608 w 78507"/>
                    <a:gd name="connsiteY15" fmla="*/ 20384 h 51636"/>
                    <a:gd name="connsiteX16" fmla="*/ 15608 w 78507"/>
                    <a:gd name="connsiteY16" fmla="*/ 18444 h 51636"/>
                    <a:gd name="connsiteX17" fmla="*/ 3410 w 78507"/>
                    <a:gd name="connsiteY17" fmla="*/ 13178 h 51636"/>
                    <a:gd name="connsiteX18" fmla="*/ 2578 w 78507"/>
                    <a:gd name="connsiteY18" fmla="*/ 2925 h 51636"/>
                    <a:gd name="connsiteX19" fmla="*/ 16163 w 78507"/>
                    <a:gd name="connsiteY19" fmla="*/ 154 h 51636"/>
                    <a:gd name="connsiteX20" fmla="*/ 31134 w 78507"/>
                    <a:gd name="connsiteY20" fmla="*/ 1816 h 51636"/>
                    <a:gd name="connsiteX21" fmla="*/ 53867 w 78507"/>
                    <a:gd name="connsiteY21" fmla="*/ 14841 h 51636"/>
                    <a:gd name="connsiteX22" fmla="*/ 65511 w 78507"/>
                    <a:gd name="connsiteY22" fmla="*/ 20384 h 51636"/>
                    <a:gd name="connsiteX23" fmla="*/ 75491 w 78507"/>
                    <a:gd name="connsiteY23" fmla="*/ 23986 h 51636"/>
                    <a:gd name="connsiteX24" fmla="*/ 78263 w 78507"/>
                    <a:gd name="connsiteY24" fmla="*/ 34517 h 51636"/>
                    <a:gd name="connsiteX25" fmla="*/ 73828 w 78507"/>
                    <a:gd name="connsiteY25" fmla="*/ 39505 h 51636"/>
                    <a:gd name="connsiteX26" fmla="*/ 67174 w 78507"/>
                    <a:gd name="connsiteY26" fmla="*/ 41722 h 51636"/>
                    <a:gd name="connsiteX27" fmla="*/ 49985 w 78507"/>
                    <a:gd name="connsiteY27" fmla="*/ 46156 h 51636"/>
                    <a:gd name="connsiteX28" fmla="*/ 43332 w 78507"/>
                    <a:gd name="connsiteY28" fmla="*/ 46710 h 51636"/>
                    <a:gd name="connsiteX29" fmla="*/ 38064 w 78507"/>
                    <a:gd name="connsiteY29" fmla="*/ 50036 h 51636"/>
                    <a:gd name="connsiteX30" fmla="*/ 30024 w 78507"/>
                    <a:gd name="connsiteY30" fmla="*/ 50867 h 516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78507" h="51636">
                      <a:moveTo>
                        <a:pt x="30302" y="50867"/>
                      </a:moveTo>
                      <a:cubicBezTo>
                        <a:pt x="28915" y="50036"/>
                        <a:pt x="27529" y="49204"/>
                        <a:pt x="25866" y="48373"/>
                      </a:cubicBezTo>
                      <a:cubicBezTo>
                        <a:pt x="24480" y="47819"/>
                        <a:pt x="22816" y="47542"/>
                        <a:pt x="21430" y="46710"/>
                      </a:cubicBezTo>
                      <a:cubicBezTo>
                        <a:pt x="16995" y="44770"/>
                        <a:pt x="20321" y="41999"/>
                        <a:pt x="23925" y="41999"/>
                      </a:cubicBezTo>
                      <a:cubicBezTo>
                        <a:pt x="26143" y="41999"/>
                        <a:pt x="28084" y="41999"/>
                        <a:pt x="30302" y="42276"/>
                      </a:cubicBezTo>
                      <a:cubicBezTo>
                        <a:pt x="31688" y="42276"/>
                        <a:pt x="34183" y="42830"/>
                        <a:pt x="35015" y="41445"/>
                      </a:cubicBezTo>
                      <a:cubicBezTo>
                        <a:pt x="32797" y="40336"/>
                        <a:pt x="30302" y="40059"/>
                        <a:pt x="28084" y="39505"/>
                      </a:cubicBezTo>
                      <a:cubicBezTo>
                        <a:pt x="25589" y="38951"/>
                        <a:pt x="23648" y="37842"/>
                        <a:pt x="21707" y="36457"/>
                      </a:cubicBezTo>
                      <a:cubicBezTo>
                        <a:pt x="19767" y="35071"/>
                        <a:pt x="18103" y="34794"/>
                        <a:pt x="15608" y="35071"/>
                      </a:cubicBezTo>
                      <a:cubicBezTo>
                        <a:pt x="13113" y="35071"/>
                        <a:pt x="10895" y="35071"/>
                        <a:pt x="8400" y="35071"/>
                      </a:cubicBezTo>
                      <a:cubicBezTo>
                        <a:pt x="6182" y="35071"/>
                        <a:pt x="4242" y="35071"/>
                        <a:pt x="2301" y="33963"/>
                      </a:cubicBezTo>
                      <a:cubicBezTo>
                        <a:pt x="638" y="32854"/>
                        <a:pt x="-1303" y="30637"/>
                        <a:pt x="1192" y="29252"/>
                      </a:cubicBezTo>
                      <a:cubicBezTo>
                        <a:pt x="3133" y="28420"/>
                        <a:pt x="7846" y="29252"/>
                        <a:pt x="8955" y="27312"/>
                      </a:cubicBezTo>
                      <a:cubicBezTo>
                        <a:pt x="10064" y="25372"/>
                        <a:pt x="5628" y="25095"/>
                        <a:pt x="4519" y="24540"/>
                      </a:cubicBezTo>
                      <a:cubicBezTo>
                        <a:pt x="1192" y="23432"/>
                        <a:pt x="361" y="20384"/>
                        <a:pt x="4242" y="19275"/>
                      </a:cubicBezTo>
                      <a:cubicBezTo>
                        <a:pt x="7846" y="18167"/>
                        <a:pt x="12004" y="19275"/>
                        <a:pt x="15608" y="20384"/>
                      </a:cubicBezTo>
                      <a:cubicBezTo>
                        <a:pt x="15608" y="19829"/>
                        <a:pt x="15608" y="18998"/>
                        <a:pt x="15608" y="18444"/>
                      </a:cubicBezTo>
                      <a:cubicBezTo>
                        <a:pt x="11172" y="17612"/>
                        <a:pt x="6460" y="16781"/>
                        <a:pt x="3410" y="13178"/>
                      </a:cubicBezTo>
                      <a:cubicBezTo>
                        <a:pt x="1192" y="10407"/>
                        <a:pt x="-194" y="5696"/>
                        <a:pt x="2578" y="2925"/>
                      </a:cubicBezTo>
                      <a:cubicBezTo>
                        <a:pt x="5905" y="-401"/>
                        <a:pt x="12004" y="-123"/>
                        <a:pt x="16163" y="154"/>
                      </a:cubicBezTo>
                      <a:cubicBezTo>
                        <a:pt x="21153" y="154"/>
                        <a:pt x="26143" y="431"/>
                        <a:pt x="31134" y="1816"/>
                      </a:cubicBezTo>
                      <a:cubicBezTo>
                        <a:pt x="39728" y="4033"/>
                        <a:pt x="46659" y="10407"/>
                        <a:pt x="53867" y="14841"/>
                      </a:cubicBezTo>
                      <a:cubicBezTo>
                        <a:pt x="57471" y="17058"/>
                        <a:pt x="61352" y="19552"/>
                        <a:pt x="65511" y="20384"/>
                      </a:cubicBezTo>
                      <a:cubicBezTo>
                        <a:pt x="69114" y="21215"/>
                        <a:pt x="72996" y="21215"/>
                        <a:pt x="75491" y="23986"/>
                      </a:cubicBezTo>
                      <a:cubicBezTo>
                        <a:pt x="77709" y="26480"/>
                        <a:pt x="79095" y="31191"/>
                        <a:pt x="78263" y="34517"/>
                      </a:cubicBezTo>
                      <a:cubicBezTo>
                        <a:pt x="77709" y="36734"/>
                        <a:pt x="75768" y="38397"/>
                        <a:pt x="73828" y="39505"/>
                      </a:cubicBezTo>
                      <a:cubicBezTo>
                        <a:pt x="71610" y="40891"/>
                        <a:pt x="69392" y="40891"/>
                        <a:pt x="67174" y="41722"/>
                      </a:cubicBezTo>
                      <a:cubicBezTo>
                        <a:pt x="61629" y="43939"/>
                        <a:pt x="56085" y="46710"/>
                        <a:pt x="49985" y="46156"/>
                      </a:cubicBezTo>
                      <a:cubicBezTo>
                        <a:pt x="47768" y="46156"/>
                        <a:pt x="45550" y="45325"/>
                        <a:pt x="43332" y="46710"/>
                      </a:cubicBezTo>
                      <a:cubicBezTo>
                        <a:pt x="41668" y="47819"/>
                        <a:pt x="40282" y="49204"/>
                        <a:pt x="38064" y="50036"/>
                      </a:cubicBezTo>
                      <a:cubicBezTo>
                        <a:pt x="35292" y="51144"/>
                        <a:pt x="32797" y="52530"/>
                        <a:pt x="30024" y="50867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684" name="Freeform 3683">
                  <a:extLst>
                    <a:ext uri="{FF2B5EF4-FFF2-40B4-BE49-F238E27FC236}">
                      <a16:creationId xmlns:a16="http://schemas.microsoft.com/office/drawing/2014/main" id="{47D73F1D-CD47-C500-59B9-3929528EE42E}"/>
                    </a:ext>
                  </a:extLst>
                </p:cNvPr>
                <p:cNvSpPr/>
                <p:nvPr/>
              </p:nvSpPr>
              <p:spPr>
                <a:xfrm>
                  <a:off x="4288737" y="1797474"/>
                  <a:ext cx="9113" cy="8189"/>
                </a:xfrm>
                <a:custGeom>
                  <a:avLst/>
                  <a:gdLst>
                    <a:gd name="connsiteX0" fmla="*/ 528 w 9113"/>
                    <a:gd name="connsiteY0" fmla="*/ 2604 h 8189"/>
                    <a:gd name="connsiteX1" fmla="*/ 1637 w 9113"/>
                    <a:gd name="connsiteY1" fmla="*/ 109 h 8189"/>
                    <a:gd name="connsiteX2" fmla="*/ 6627 w 9113"/>
                    <a:gd name="connsiteY2" fmla="*/ 3435 h 8189"/>
                    <a:gd name="connsiteX3" fmla="*/ 8568 w 9113"/>
                    <a:gd name="connsiteY3" fmla="*/ 4266 h 8189"/>
                    <a:gd name="connsiteX4" fmla="*/ 7736 w 9113"/>
                    <a:gd name="connsiteY4" fmla="*/ 8146 h 8189"/>
                    <a:gd name="connsiteX5" fmla="*/ 3023 w 9113"/>
                    <a:gd name="connsiteY5" fmla="*/ 6760 h 8189"/>
                    <a:gd name="connsiteX6" fmla="*/ 805 w 9113"/>
                    <a:gd name="connsiteY6" fmla="*/ 2604 h 81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113" h="8189">
                      <a:moveTo>
                        <a:pt x="528" y="2604"/>
                      </a:moveTo>
                      <a:cubicBezTo>
                        <a:pt x="-304" y="1218"/>
                        <a:pt x="-304" y="-445"/>
                        <a:pt x="1637" y="109"/>
                      </a:cubicBezTo>
                      <a:cubicBezTo>
                        <a:pt x="3300" y="664"/>
                        <a:pt x="4964" y="2604"/>
                        <a:pt x="6627" y="3435"/>
                      </a:cubicBezTo>
                      <a:cubicBezTo>
                        <a:pt x="7459" y="3712"/>
                        <a:pt x="8013" y="3435"/>
                        <a:pt x="8568" y="4266"/>
                      </a:cubicBezTo>
                      <a:cubicBezTo>
                        <a:pt x="9399" y="5375"/>
                        <a:pt x="9399" y="7592"/>
                        <a:pt x="7736" y="8146"/>
                      </a:cubicBezTo>
                      <a:cubicBezTo>
                        <a:pt x="6073" y="8423"/>
                        <a:pt x="4409" y="7315"/>
                        <a:pt x="3023" y="6760"/>
                      </a:cubicBezTo>
                      <a:cubicBezTo>
                        <a:pt x="805" y="5652"/>
                        <a:pt x="1914" y="4543"/>
                        <a:pt x="805" y="2604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685" name="Freeform 3684">
                  <a:extLst>
                    <a:ext uri="{FF2B5EF4-FFF2-40B4-BE49-F238E27FC236}">
                      <a16:creationId xmlns:a16="http://schemas.microsoft.com/office/drawing/2014/main" id="{45056D5A-F355-B4B0-2C2C-C722B640F6C6}"/>
                    </a:ext>
                  </a:extLst>
                </p:cNvPr>
                <p:cNvSpPr/>
                <p:nvPr/>
              </p:nvSpPr>
              <p:spPr>
                <a:xfrm>
                  <a:off x="4343963" y="1746054"/>
                  <a:ext cx="28966" cy="9376"/>
                </a:xfrm>
                <a:custGeom>
                  <a:avLst/>
                  <a:gdLst>
                    <a:gd name="connsiteX0" fmla="*/ 5461 w 28966"/>
                    <a:gd name="connsiteY0" fmla="*/ 7468 h 9376"/>
                    <a:gd name="connsiteX1" fmla="*/ 1026 w 28966"/>
                    <a:gd name="connsiteY1" fmla="*/ 6636 h 9376"/>
                    <a:gd name="connsiteX2" fmla="*/ 1303 w 28966"/>
                    <a:gd name="connsiteY2" fmla="*/ 3034 h 9376"/>
                    <a:gd name="connsiteX3" fmla="*/ 17105 w 28966"/>
                    <a:gd name="connsiteY3" fmla="*/ 1094 h 9376"/>
                    <a:gd name="connsiteX4" fmla="*/ 25700 w 28966"/>
                    <a:gd name="connsiteY4" fmla="*/ 262 h 9376"/>
                    <a:gd name="connsiteX5" fmla="*/ 27363 w 28966"/>
                    <a:gd name="connsiteY5" fmla="*/ 6359 h 9376"/>
                    <a:gd name="connsiteX6" fmla="*/ 15719 w 28966"/>
                    <a:gd name="connsiteY6" fmla="*/ 9130 h 9376"/>
                    <a:gd name="connsiteX7" fmla="*/ 10729 w 28966"/>
                    <a:gd name="connsiteY7" fmla="*/ 9130 h 9376"/>
                    <a:gd name="connsiteX8" fmla="*/ 5184 w 28966"/>
                    <a:gd name="connsiteY8" fmla="*/ 7468 h 93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8966" h="9376">
                      <a:moveTo>
                        <a:pt x="5461" y="7468"/>
                      </a:moveTo>
                      <a:cubicBezTo>
                        <a:pt x="4075" y="7468"/>
                        <a:pt x="2135" y="7468"/>
                        <a:pt x="1026" y="6636"/>
                      </a:cubicBezTo>
                      <a:cubicBezTo>
                        <a:pt x="-638" y="5528"/>
                        <a:pt x="-83" y="4142"/>
                        <a:pt x="1303" y="3034"/>
                      </a:cubicBezTo>
                      <a:cubicBezTo>
                        <a:pt x="5739" y="-15"/>
                        <a:pt x="12115" y="1648"/>
                        <a:pt x="17105" y="1094"/>
                      </a:cubicBezTo>
                      <a:cubicBezTo>
                        <a:pt x="19878" y="817"/>
                        <a:pt x="23205" y="-569"/>
                        <a:pt x="25700" y="262"/>
                      </a:cubicBezTo>
                      <a:cubicBezTo>
                        <a:pt x="28195" y="1094"/>
                        <a:pt x="30690" y="4973"/>
                        <a:pt x="27363" y="6359"/>
                      </a:cubicBezTo>
                      <a:cubicBezTo>
                        <a:pt x="23482" y="8022"/>
                        <a:pt x="19878" y="8853"/>
                        <a:pt x="15719" y="9130"/>
                      </a:cubicBezTo>
                      <a:cubicBezTo>
                        <a:pt x="14056" y="9130"/>
                        <a:pt x="12670" y="9685"/>
                        <a:pt x="10729" y="9130"/>
                      </a:cubicBezTo>
                      <a:cubicBezTo>
                        <a:pt x="8788" y="8576"/>
                        <a:pt x="7125" y="7745"/>
                        <a:pt x="5184" y="7468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686" name="Freeform 3685">
                  <a:extLst>
                    <a:ext uri="{FF2B5EF4-FFF2-40B4-BE49-F238E27FC236}">
                      <a16:creationId xmlns:a16="http://schemas.microsoft.com/office/drawing/2014/main" id="{C7F57D5E-3A6E-E7CC-D4B2-A89B8B503974}"/>
                    </a:ext>
                  </a:extLst>
                </p:cNvPr>
                <p:cNvSpPr/>
                <p:nvPr/>
              </p:nvSpPr>
              <p:spPr>
                <a:xfrm>
                  <a:off x="4327810" y="1913149"/>
                  <a:ext cx="34432" cy="20916"/>
                </a:xfrm>
                <a:custGeom>
                  <a:avLst/>
                  <a:gdLst>
                    <a:gd name="connsiteX0" fmla="*/ 2486 w 34432"/>
                    <a:gd name="connsiteY0" fmla="*/ 17730 h 20916"/>
                    <a:gd name="connsiteX1" fmla="*/ 1377 w 34432"/>
                    <a:gd name="connsiteY1" fmla="*/ 15790 h 20916"/>
                    <a:gd name="connsiteX2" fmla="*/ 268 w 34432"/>
                    <a:gd name="connsiteY2" fmla="*/ 10802 h 20916"/>
                    <a:gd name="connsiteX3" fmla="*/ 4704 w 34432"/>
                    <a:gd name="connsiteY3" fmla="*/ 9970 h 20916"/>
                    <a:gd name="connsiteX4" fmla="*/ 8862 w 34432"/>
                    <a:gd name="connsiteY4" fmla="*/ 9139 h 20916"/>
                    <a:gd name="connsiteX5" fmla="*/ 11080 w 34432"/>
                    <a:gd name="connsiteY5" fmla="*/ 5259 h 20916"/>
                    <a:gd name="connsiteX6" fmla="*/ 8862 w 34432"/>
                    <a:gd name="connsiteY6" fmla="*/ 548 h 20916"/>
                    <a:gd name="connsiteX7" fmla="*/ 18288 w 34432"/>
                    <a:gd name="connsiteY7" fmla="*/ 3042 h 20916"/>
                    <a:gd name="connsiteX8" fmla="*/ 28546 w 34432"/>
                    <a:gd name="connsiteY8" fmla="*/ 6368 h 20916"/>
                    <a:gd name="connsiteX9" fmla="*/ 32704 w 34432"/>
                    <a:gd name="connsiteY9" fmla="*/ 12742 h 20916"/>
                    <a:gd name="connsiteX10" fmla="*/ 26328 w 34432"/>
                    <a:gd name="connsiteY10" fmla="*/ 11910 h 20916"/>
                    <a:gd name="connsiteX11" fmla="*/ 22447 w 34432"/>
                    <a:gd name="connsiteY11" fmla="*/ 13296 h 20916"/>
                    <a:gd name="connsiteX12" fmla="*/ 9971 w 34432"/>
                    <a:gd name="connsiteY12" fmla="*/ 18561 h 20916"/>
                    <a:gd name="connsiteX13" fmla="*/ 4704 w 34432"/>
                    <a:gd name="connsiteY13" fmla="*/ 20778 h 20916"/>
                    <a:gd name="connsiteX14" fmla="*/ 1931 w 34432"/>
                    <a:gd name="connsiteY14" fmla="*/ 20224 h 20916"/>
                    <a:gd name="connsiteX15" fmla="*/ 2486 w 34432"/>
                    <a:gd name="connsiteY15" fmla="*/ 17730 h 209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4432" h="20916">
                      <a:moveTo>
                        <a:pt x="2486" y="17730"/>
                      </a:moveTo>
                      <a:cubicBezTo>
                        <a:pt x="2486" y="16621"/>
                        <a:pt x="1931" y="16344"/>
                        <a:pt x="1377" y="15790"/>
                      </a:cubicBezTo>
                      <a:cubicBezTo>
                        <a:pt x="-10" y="14404"/>
                        <a:pt x="-287" y="12742"/>
                        <a:pt x="268" y="10802"/>
                      </a:cubicBezTo>
                      <a:cubicBezTo>
                        <a:pt x="1654" y="10248"/>
                        <a:pt x="3040" y="9970"/>
                        <a:pt x="4704" y="9970"/>
                      </a:cubicBezTo>
                      <a:cubicBezTo>
                        <a:pt x="6644" y="9970"/>
                        <a:pt x="7476" y="10802"/>
                        <a:pt x="8862" y="9139"/>
                      </a:cubicBezTo>
                      <a:cubicBezTo>
                        <a:pt x="9694" y="8031"/>
                        <a:pt x="11080" y="6645"/>
                        <a:pt x="11080" y="5259"/>
                      </a:cubicBezTo>
                      <a:cubicBezTo>
                        <a:pt x="11080" y="3320"/>
                        <a:pt x="8307" y="2488"/>
                        <a:pt x="8862" y="548"/>
                      </a:cubicBezTo>
                      <a:cubicBezTo>
                        <a:pt x="12466" y="-1114"/>
                        <a:pt x="15238" y="1380"/>
                        <a:pt x="18288" y="3042"/>
                      </a:cubicBezTo>
                      <a:cubicBezTo>
                        <a:pt x="21615" y="4705"/>
                        <a:pt x="25219" y="5537"/>
                        <a:pt x="28546" y="6368"/>
                      </a:cubicBezTo>
                      <a:cubicBezTo>
                        <a:pt x="30486" y="6922"/>
                        <a:pt x="37695" y="11356"/>
                        <a:pt x="32704" y="12742"/>
                      </a:cubicBezTo>
                      <a:cubicBezTo>
                        <a:pt x="30486" y="13296"/>
                        <a:pt x="28546" y="12188"/>
                        <a:pt x="26328" y="11910"/>
                      </a:cubicBezTo>
                      <a:cubicBezTo>
                        <a:pt x="24664" y="11910"/>
                        <a:pt x="23833" y="12465"/>
                        <a:pt x="22447" y="13296"/>
                      </a:cubicBezTo>
                      <a:cubicBezTo>
                        <a:pt x="18288" y="15236"/>
                        <a:pt x="14130" y="16344"/>
                        <a:pt x="9971" y="18561"/>
                      </a:cubicBezTo>
                      <a:cubicBezTo>
                        <a:pt x="8307" y="19393"/>
                        <a:pt x="6367" y="20224"/>
                        <a:pt x="4704" y="20778"/>
                      </a:cubicBezTo>
                      <a:cubicBezTo>
                        <a:pt x="3872" y="20778"/>
                        <a:pt x="2208" y="21333"/>
                        <a:pt x="1931" y="20224"/>
                      </a:cubicBezTo>
                      <a:cubicBezTo>
                        <a:pt x="1654" y="19393"/>
                        <a:pt x="2486" y="18561"/>
                        <a:pt x="2486" y="1773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687" name="Freeform 3686">
                  <a:extLst>
                    <a:ext uri="{FF2B5EF4-FFF2-40B4-BE49-F238E27FC236}">
                      <a16:creationId xmlns:a16="http://schemas.microsoft.com/office/drawing/2014/main" id="{60D9776D-3680-E808-2E3A-B3A7C1E0E444}"/>
                    </a:ext>
                  </a:extLst>
                </p:cNvPr>
                <p:cNvSpPr/>
                <p:nvPr/>
              </p:nvSpPr>
              <p:spPr>
                <a:xfrm>
                  <a:off x="4354323" y="1911481"/>
                  <a:ext cx="31419" cy="9699"/>
                </a:xfrm>
                <a:custGeom>
                  <a:avLst/>
                  <a:gdLst>
                    <a:gd name="connsiteX0" fmla="*/ 1478 w 31419"/>
                    <a:gd name="connsiteY0" fmla="*/ 277 h 9699"/>
                    <a:gd name="connsiteX1" fmla="*/ 9240 w 31419"/>
                    <a:gd name="connsiteY1" fmla="*/ 1108 h 9699"/>
                    <a:gd name="connsiteX2" fmla="*/ 15062 w 31419"/>
                    <a:gd name="connsiteY2" fmla="*/ 1108 h 9699"/>
                    <a:gd name="connsiteX3" fmla="*/ 20884 w 31419"/>
                    <a:gd name="connsiteY3" fmla="*/ 1663 h 9699"/>
                    <a:gd name="connsiteX4" fmla="*/ 31419 w 31419"/>
                    <a:gd name="connsiteY4" fmla="*/ 2771 h 9699"/>
                    <a:gd name="connsiteX5" fmla="*/ 23379 w 31419"/>
                    <a:gd name="connsiteY5" fmla="*/ 3880 h 9699"/>
                    <a:gd name="connsiteX6" fmla="*/ 21993 w 31419"/>
                    <a:gd name="connsiteY6" fmla="*/ 5265 h 9699"/>
                    <a:gd name="connsiteX7" fmla="*/ 14508 w 31419"/>
                    <a:gd name="connsiteY7" fmla="*/ 9699 h 9699"/>
                    <a:gd name="connsiteX8" fmla="*/ 10627 w 31419"/>
                    <a:gd name="connsiteY8" fmla="*/ 7482 h 9699"/>
                    <a:gd name="connsiteX9" fmla="*/ 4250 w 31419"/>
                    <a:gd name="connsiteY9" fmla="*/ 3048 h 9699"/>
                    <a:gd name="connsiteX10" fmla="*/ 1478 w 31419"/>
                    <a:gd name="connsiteY10" fmla="*/ 0 h 96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1419" h="9699">
                      <a:moveTo>
                        <a:pt x="1478" y="277"/>
                      </a:moveTo>
                      <a:cubicBezTo>
                        <a:pt x="3973" y="-277"/>
                        <a:pt x="6745" y="277"/>
                        <a:pt x="9240" y="1108"/>
                      </a:cubicBezTo>
                      <a:cubicBezTo>
                        <a:pt x="11181" y="1663"/>
                        <a:pt x="13122" y="1108"/>
                        <a:pt x="15062" y="1108"/>
                      </a:cubicBezTo>
                      <a:cubicBezTo>
                        <a:pt x="17003" y="1108"/>
                        <a:pt x="18944" y="1663"/>
                        <a:pt x="20884" y="1663"/>
                      </a:cubicBezTo>
                      <a:cubicBezTo>
                        <a:pt x="24488" y="1940"/>
                        <a:pt x="27815" y="2217"/>
                        <a:pt x="31419" y="2771"/>
                      </a:cubicBezTo>
                      <a:cubicBezTo>
                        <a:pt x="29479" y="4988"/>
                        <a:pt x="25874" y="2771"/>
                        <a:pt x="23379" y="3880"/>
                      </a:cubicBezTo>
                      <a:cubicBezTo>
                        <a:pt x="23102" y="3880"/>
                        <a:pt x="22271" y="4711"/>
                        <a:pt x="21993" y="5265"/>
                      </a:cubicBezTo>
                      <a:cubicBezTo>
                        <a:pt x="20330" y="6651"/>
                        <a:pt x="16726" y="9422"/>
                        <a:pt x="14508" y="9699"/>
                      </a:cubicBezTo>
                      <a:cubicBezTo>
                        <a:pt x="13122" y="9699"/>
                        <a:pt x="11736" y="8314"/>
                        <a:pt x="10627" y="7482"/>
                      </a:cubicBezTo>
                      <a:cubicBezTo>
                        <a:pt x="8686" y="5819"/>
                        <a:pt x="6745" y="3880"/>
                        <a:pt x="4250" y="3048"/>
                      </a:cubicBezTo>
                      <a:cubicBezTo>
                        <a:pt x="3141" y="2771"/>
                        <a:pt x="-2680" y="831"/>
                        <a:pt x="1478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688" name="Freeform 3687">
                  <a:extLst>
                    <a:ext uri="{FF2B5EF4-FFF2-40B4-BE49-F238E27FC236}">
                      <a16:creationId xmlns:a16="http://schemas.microsoft.com/office/drawing/2014/main" id="{BFD4717C-4D02-5901-B063-F0CD20C129CF}"/>
                    </a:ext>
                  </a:extLst>
                </p:cNvPr>
                <p:cNvSpPr/>
                <p:nvPr/>
              </p:nvSpPr>
              <p:spPr>
                <a:xfrm>
                  <a:off x="4393038" y="1920833"/>
                  <a:ext cx="12734" cy="9695"/>
                </a:xfrm>
                <a:custGeom>
                  <a:avLst/>
                  <a:gdLst>
                    <a:gd name="connsiteX0" fmla="*/ 5734 w 12734"/>
                    <a:gd name="connsiteY0" fmla="*/ 624 h 9695"/>
                    <a:gd name="connsiteX1" fmla="*/ 8506 w 12734"/>
                    <a:gd name="connsiteY1" fmla="*/ 2286 h 9695"/>
                    <a:gd name="connsiteX2" fmla="*/ 12110 w 12734"/>
                    <a:gd name="connsiteY2" fmla="*/ 3395 h 9695"/>
                    <a:gd name="connsiteX3" fmla="*/ 12110 w 12734"/>
                    <a:gd name="connsiteY3" fmla="*/ 6166 h 9695"/>
                    <a:gd name="connsiteX4" fmla="*/ 5734 w 12734"/>
                    <a:gd name="connsiteY4" fmla="*/ 9491 h 9695"/>
                    <a:gd name="connsiteX5" fmla="*/ 1298 w 12734"/>
                    <a:gd name="connsiteY5" fmla="*/ 7552 h 9695"/>
                    <a:gd name="connsiteX6" fmla="*/ 467 w 12734"/>
                    <a:gd name="connsiteY6" fmla="*/ 1178 h 9695"/>
                    <a:gd name="connsiteX7" fmla="*/ 5457 w 12734"/>
                    <a:gd name="connsiteY7" fmla="*/ 901 h 96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2734" h="9695">
                      <a:moveTo>
                        <a:pt x="5734" y="624"/>
                      </a:moveTo>
                      <a:cubicBezTo>
                        <a:pt x="6566" y="1178"/>
                        <a:pt x="7120" y="2286"/>
                        <a:pt x="8506" y="2286"/>
                      </a:cubicBezTo>
                      <a:cubicBezTo>
                        <a:pt x="9893" y="2286"/>
                        <a:pt x="11001" y="2009"/>
                        <a:pt x="12110" y="3395"/>
                      </a:cubicBezTo>
                      <a:cubicBezTo>
                        <a:pt x="12942" y="4226"/>
                        <a:pt x="12942" y="5335"/>
                        <a:pt x="12110" y="6166"/>
                      </a:cubicBezTo>
                      <a:cubicBezTo>
                        <a:pt x="10724" y="7552"/>
                        <a:pt x="7675" y="8937"/>
                        <a:pt x="5734" y="9491"/>
                      </a:cubicBezTo>
                      <a:cubicBezTo>
                        <a:pt x="3516" y="10046"/>
                        <a:pt x="2407" y="9491"/>
                        <a:pt x="1298" y="7552"/>
                      </a:cubicBezTo>
                      <a:cubicBezTo>
                        <a:pt x="467" y="5889"/>
                        <a:pt x="-642" y="3118"/>
                        <a:pt x="467" y="1178"/>
                      </a:cubicBezTo>
                      <a:cubicBezTo>
                        <a:pt x="1576" y="-485"/>
                        <a:pt x="4070" y="-208"/>
                        <a:pt x="5457" y="901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689" name="Freeform 3688">
                  <a:extLst>
                    <a:ext uri="{FF2B5EF4-FFF2-40B4-BE49-F238E27FC236}">
                      <a16:creationId xmlns:a16="http://schemas.microsoft.com/office/drawing/2014/main" id="{0D0BD2CE-D709-94AC-67D1-A813BD9F782F}"/>
                    </a:ext>
                  </a:extLst>
                </p:cNvPr>
                <p:cNvSpPr/>
                <p:nvPr/>
              </p:nvSpPr>
              <p:spPr>
                <a:xfrm>
                  <a:off x="4333263" y="1900457"/>
                  <a:ext cx="11187" cy="7420"/>
                </a:xfrm>
                <a:custGeom>
                  <a:avLst/>
                  <a:gdLst>
                    <a:gd name="connsiteX0" fmla="*/ 359 w 11187"/>
                    <a:gd name="connsiteY0" fmla="*/ 5758 h 7420"/>
                    <a:gd name="connsiteX1" fmla="*/ 2577 w 11187"/>
                    <a:gd name="connsiteY1" fmla="*/ 770 h 7420"/>
                    <a:gd name="connsiteX2" fmla="*/ 8121 w 11187"/>
                    <a:gd name="connsiteY2" fmla="*/ 1601 h 7420"/>
                    <a:gd name="connsiteX3" fmla="*/ 10894 w 11187"/>
                    <a:gd name="connsiteY3" fmla="*/ 2987 h 7420"/>
                    <a:gd name="connsiteX4" fmla="*/ 6735 w 11187"/>
                    <a:gd name="connsiteY4" fmla="*/ 7421 h 7420"/>
                    <a:gd name="connsiteX5" fmla="*/ 3409 w 11187"/>
                    <a:gd name="connsiteY5" fmla="*/ 6867 h 7420"/>
                    <a:gd name="connsiteX6" fmla="*/ 359 w 11187"/>
                    <a:gd name="connsiteY6" fmla="*/ 5758 h 74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1187" h="7420">
                      <a:moveTo>
                        <a:pt x="359" y="5758"/>
                      </a:moveTo>
                      <a:cubicBezTo>
                        <a:pt x="-750" y="3818"/>
                        <a:pt x="913" y="1878"/>
                        <a:pt x="2577" y="770"/>
                      </a:cubicBezTo>
                      <a:cubicBezTo>
                        <a:pt x="5072" y="-893"/>
                        <a:pt x="5904" y="493"/>
                        <a:pt x="8121" y="1601"/>
                      </a:cubicBezTo>
                      <a:cubicBezTo>
                        <a:pt x="8953" y="2155"/>
                        <a:pt x="10339" y="2155"/>
                        <a:pt x="10894" y="2987"/>
                      </a:cubicBezTo>
                      <a:cubicBezTo>
                        <a:pt x="12280" y="4927"/>
                        <a:pt x="8399" y="7144"/>
                        <a:pt x="6735" y="7421"/>
                      </a:cubicBezTo>
                      <a:cubicBezTo>
                        <a:pt x="5626" y="7421"/>
                        <a:pt x="4518" y="6867"/>
                        <a:pt x="3409" y="6867"/>
                      </a:cubicBezTo>
                      <a:cubicBezTo>
                        <a:pt x="2300" y="6867"/>
                        <a:pt x="1191" y="6867"/>
                        <a:pt x="359" y="5758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690" name="Freeform 3689">
                  <a:extLst>
                    <a:ext uri="{FF2B5EF4-FFF2-40B4-BE49-F238E27FC236}">
                      <a16:creationId xmlns:a16="http://schemas.microsoft.com/office/drawing/2014/main" id="{23A40060-34AD-F0B5-C0A5-3DB865330559}"/>
                    </a:ext>
                  </a:extLst>
                </p:cNvPr>
                <p:cNvSpPr/>
                <p:nvPr/>
              </p:nvSpPr>
              <p:spPr>
                <a:xfrm>
                  <a:off x="4321444" y="1951759"/>
                  <a:ext cx="83126" cy="49354"/>
                </a:xfrm>
                <a:custGeom>
                  <a:avLst/>
                  <a:gdLst>
                    <a:gd name="connsiteX0" fmla="*/ 26040 w 83126"/>
                    <a:gd name="connsiteY0" fmla="*/ 2675 h 49354"/>
                    <a:gd name="connsiteX1" fmla="*/ 16337 w 83126"/>
                    <a:gd name="connsiteY1" fmla="*/ 4892 h 49354"/>
                    <a:gd name="connsiteX2" fmla="*/ 5802 w 83126"/>
                    <a:gd name="connsiteY2" fmla="*/ 6000 h 49354"/>
                    <a:gd name="connsiteX3" fmla="*/ 534 w 83126"/>
                    <a:gd name="connsiteY3" fmla="*/ 6832 h 49354"/>
                    <a:gd name="connsiteX4" fmla="*/ 1089 w 83126"/>
                    <a:gd name="connsiteY4" fmla="*/ 10989 h 49354"/>
                    <a:gd name="connsiteX5" fmla="*/ 12733 w 83126"/>
                    <a:gd name="connsiteY5" fmla="*/ 13206 h 49354"/>
                    <a:gd name="connsiteX6" fmla="*/ 19664 w 83126"/>
                    <a:gd name="connsiteY6" fmla="*/ 15146 h 49354"/>
                    <a:gd name="connsiteX7" fmla="*/ 27704 w 83126"/>
                    <a:gd name="connsiteY7" fmla="*/ 15700 h 49354"/>
                    <a:gd name="connsiteX8" fmla="*/ 32139 w 83126"/>
                    <a:gd name="connsiteY8" fmla="*/ 13206 h 49354"/>
                    <a:gd name="connsiteX9" fmla="*/ 37961 w 83126"/>
                    <a:gd name="connsiteY9" fmla="*/ 13206 h 49354"/>
                    <a:gd name="connsiteX10" fmla="*/ 37684 w 83126"/>
                    <a:gd name="connsiteY10" fmla="*/ 17917 h 49354"/>
                    <a:gd name="connsiteX11" fmla="*/ 29921 w 83126"/>
                    <a:gd name="connsiteY11" fmla="*/ 19857 h 49354"/>
                    <a:gd name="connsiteX12" fmla="*/ 23822 w 83126"/>
                    <a:gd name="connsiteY12" fmla="*/ 21796 h 49354"/>
                    <a:gd name="connsiteX13" fmla="*/ 18278 w 83126"/>
                    <a:gd name="connsiteY13" fmla="*/ 24568 h 49354"/>
                    <a:gd name="connsiteX14" fmla="*/ 18278 w 83126"/>
                    <a:gd name="connsiteY14" fmla="*/ 30110 h 49354"/>
                    <a:gd name="connsiteX15" fmla="*/ 27149 w 83126"/>
                    <a:gd name="connsiteY15" fmla="*/ 30664 h 49354"/>
                    <a:gd name="connsiteX16" fmla="*/ 13287 w 83126"/>
                    <a:gd name="connsiteY16" fmla="*/ 33990 h 49354"/>
                    <a:gd name="connsiteX17" fmla="*/ 4693 w 83126"/>
                    <a:gd name="connsiteY17" fmla="*/ 41195 h 49354"/>
                    <a:gd name="connsiteX18" fmla="*/ 7743 w 83126"/>
                    <a:gd name="connsiteY18" fmla="*/ 49232 h 49354"/>
                    <a:gd name="connsiteX19" fmla="*/ 18278 w 83126"/>
                    <a:gd name="connsiteY19" fmla="*/ 44521 h 49354"/>
                    <a:gd name="connsiteX20" fmla="*/ 27704 w 83126"/>
                    <a:gd name="connsiteY20" fmla="*/ 37870 h 49354"/>
                    <a:gd name="connsiteX21" fmla="*/ 37961 w 83126"/>
                    <a:gd name="connsiteY21" fmla="*/ 34544 h 49354"/>
                    <a:gd name="connsiteX22" fmla="*/ 55150 w 83126"/>
                    <a:gd name="connsiteY22" fmla="*/ 23182 h 49354"/>
                    <a:gd name="connsiteX23" fmla="*/ 65962 w 83126"/>
                    <a:gd name="connsiteY23" fmla="*/ 18194 h 49354"/>
                    <a:gd name="connsiteX24" fmla="*/ 77606 w 83126"/>
                    <a:gd name="connsiteY24" fmla="*/ 16808 h 49354"/>
                    <a:gd name="connsiteX25" fmla="*/ 78992 w 83126"/>
                    <a:gd name="connsiteY25" fmla="*/ 12651 h 49354"/>
                    <a:gd name="connsiteX26" fmla="*/ 82873 w 83126"/>
                    <a:gd name="connsiteY26" fmla="*/ 10435 h 49354"/>
                    <a:gd name="connsiteX27" fmla="*/ 78437 w 83126"/>
                    <a:gd name="connsiteY27" fmla="*/ 9049 h 49354"/>
                    <a:gd name="connsiteX28" fmla="*/ 71784 w 83126"/>
                    <a:gd name="connsiteY28" fmla="*/ 10712 h 49354"/>
                    <a:gd name="connsiteX29" fmla="*/ 62358 w 83126"/>
                    <a:gd name="connsiteY29" fmla="*/ 7109 h 49354"/>
                    <a:gd name="connsiteX30" fmla="*/ 60140 w 83126"/>
                    <a:gd name="connsiteY30" fmla="*/ 2952 h 49354"/>
                    <a:gd name="connsiteX31" fmla="*/ 54595 w 83126"/>
                    <a:gd name="connsiteY31" fmla="*/ 2398 h 49354"/>
                    <a:gd name="connsiteX32" fmla="*/ 46833 w 83126"/>
                    <a:gd name="connsiteY32" fmla="*/ 458 h 49354"/>
                    <a:gd name="connsiteX33" fmla="*/ 38238 w 83126"/>
                    <a:gd name="connsiteY33" fmla="*/ 181 h 49354"/>
                    <a:gd name="connsiteX34" fmla="*/ 32416 w 83126"/>
                    <a:gd name="connsiteY34" fmla="*/ 1012 h 49354"/>
                    <a:gd name="connsiteX35" fmla="*/ 25763 w 83126"/>
                    <a:gd name="connsiteY35" fmla="*/ 2398 h 493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</a:cxnLst>
                  <a:rect l="l" t="t" r="r" b="b"/>
                  <a:pathLst>
                    <a:path w="83126" h="49354">
                      <a:moveTo>
                        <a:pt x="26040" y="2675"/>
                      </a:moveTo>
                      <a:cubicBezTo>
                        <a:pt x="22713" y="3507"/>
                        <a:pt x="19664" y="4061"/>
                        <a:pt x="16337" y="4892"/>
                      </a:cubicBezTo>
                      <a:cubicBezTo>
                        <a:pt x="12733" y="5723"/>
                        <a:pt x="9406" y="5446"/>
                        <a:pt x="5802" y="6000"/>
                      </a:cubicBezTo>
                      <a:cubicBezTo>
                        <a:pt x="4416" y="6000"/>
                        <a:pt x="1643" y="6000"/>
                        <a:pt x="534" y="6832"/>
                      </a:cubicBezTo>
                      <a:cubicBezTo>
                        <a:pt x="-575" y="7940"/>
                        <a:pt x="257" y="10157"/>
                        <a:pt x="1089" y="10989"/>
                      </a:cubicBezTo>
                      <a:cubicBezTo>
                        <a:pt x="3862" y="14037"/>
                        <a:pt x="9129" y="12929"/>
                        <a:pt x="12733" y="13206"/>
                      </a:cubicBezTo>
                      <a:cubicBezTo>
                        <a:pt x="15228" y="13206"/>
                        <a:pt x="17446" y="14591"/>
                        <a:pt x="19664" y="15146"/>
                      </a:cubicBezTo>
                      <a:cubicBezTo>
                        <a:pt x="21882" y="15700"/>
                        <a:pt x="25208" y="16808"/>
                        <a:pt x="27704" y="15700"/>
                      </a:cubicBezTo>
                      <a:cubicBezTo>
                        <a:pt x="29367" y="14868"/>
                        <a:pt x="30199" y="13760"/>
                        <a:pt x="32139" y="13206"/>
                      </a:cubicBezTo>
                      <a:cubicBezTo>
                        <a:pt x="33803" y="12929"/>
                        <a:pt x="36298" y="12374"/>
                        <a:pt x="37961" y="13206"/>
                      </a:cubicBezTo>
                      <a:cubicBezTo>
                        <a:pt x="39902" y="14314"/>
                        <a:pt x="39347" y="16808"/>
                        <a:pt x="37684" y="17917"/>
                      </a:cubicBezTo>
                      <a:cubicBezTo>
                        <a:pt x="35466" y="19580"/>
                        <a:pt x="32416" y="19302"/>
                        <a:pt x="29921" y="19857"/>
                      </a:cubicBezTo>
                      <a:cubicBezTo>
                        <a:pt x="27704" y="20134"/>
                        <a:pt x="25486" y="20688"/>
                        <a:pt x="23822" y="21796"/>
                      </a:cubicBezTo>
                      <a:cubicBezTo>
                        <a:pt x="22159" y="22905"/>
                        <a:pt x="19941" y="23459"/>
                        <a:pt x="18278" y="24568"/>
                      </a:cubicBezTo>
                      <a:cubicBezTo>
                        <a:pt x="16614" y="25676"/>
                        <a:pt x="16337" y="28725"/>
                        <a:pt x="18278" y="30110"/>
                      </a:cubicBezTo>
                      <a:cubicBezTo>
                        <a:pt x="20496" y="31496"/>
                        <a:pt x="24654" y="30664"/>
                        <a:pt x="27149" y="30664"/>
                      </a:cubicBezTo>
                      <a:cubicBezTo>
                        <a:pt x="22713" y="31773"/>
                        <a:pt x="18000" y="32604"/>
                        <a:pt x="13287" y="33990"/>
                      </a:cubicBezTo>
                      <a:cubicBezTo>
                        <a:pt x="9406" y="35098"/>
                        <a:pt x="5802" y="37038"/>
                        <a:pt x="4693" y="41195"/>
                      </a:cubicBezTo>
                      <a:cubicBezTo>
                        <a:pt x="3862" y="43966"/>
                        <a:pt x="4139" y="48400"/>
                        <a:pt x="7743" y="49232"/>
                      </a:cubicBezTo>
                      <a:cubicBezTo>
                        <a:pt x="11347" y="50063"/>
                        <a:pt x="15505" y="46460"/>
                        <a:pt x="18278" y="44521"/>
                      </a:cubicBezTo>
                      <a:cubicBezTo>
                        <a:pt x="21327" y="42304"/>
                        <a:pt x="24099" y="39532"/>
                        <a:pt x="27704" y="37870"/>
                      </a:cubicBezTo>
                      <a:cubicBezTo>
                        <a:pt x="31030" y="36484"/>
                        <a:pt x="34634" y="35930"/>
                        <a:pt x="37961" y="34544"/>
                      </a:cubicBezTo>
                      <a:cubicBezTo>
                        <a:pt x="44338" y="32050"/>
                        <a:pt x="49605" y="27062"/>
                        <a:pt x="55150" y="23182"/>
                      </a:cubicBezTo>
                      <a:cubicBezTo>
                        <a:pt x="58477" y="20965"/>
                        <a:pt x="62081" y="19025"/>
                        <a:pt x="65962" y="18194"/>
                      </a:cubicBezTo>
                      <a:cubicBezTo>
                        <a:pt x="69843" y="17363"/>
                        <a:pt x="73724" y="17363"/>
                        <a:pt x="77606" y="16808"/>
                      </a:cubicBezTo>
                      <a:cubicBezTo>
                        <a:pt x="77606" y="15423"/>
                        <a:pt x="78160" y="13483"/>
                        <a:pt x="78992" y="12651"/>
                      </a:cubicBezTo>
                      <a:cubicBezTo>
                        <a:pt x="80101" y="11543"/>
                        <a:pt x="82041" y="11820"/>
                        <a:pt x="82873" y="10435"/>
                      </a:cubicBezTo>
                      <a:cubicBezTo>
                        <a:pt x="84259" y="7940"/>
                        <a:pt x="79546" y="8772"/>
                        <a:pt x="78437" y="9049"/>
                      </a:cubicBezTo>
                      <a:cubicBezTo>
                        <a:pt x="76220" y="9603"/>
                        <a:pt x="74279" y="10989"/>
                        <a:pt x="71784" y="10712"/>
                      </a:cubicBezTo>
                      <a:cubicBezTo>
                        <a:pt x="68457" y="10712"/>
                        <a:pt x="63467" y="11266"/>
                        <a:pt x="62358" y="7109"/>
                      </a:cubicBezTo>
                      <a:cubicBezTo>
                        <a:pt x="61803" y="5446"/>
                        <a:pt x="62081" y="3784"/>
                        <a:pt x="60140" y="2952"/>
                      </a:cubicBezTo>
                      <a:cubicBezTo>
                        <a:pt x="58477" y="2121"/>
                        <a:pt x="56536" y="2398"/>
                        <a:pt x="54595" y="2398"/>
                      </a:cubicBezTo>
                      <a:cubicBezTo>
                        <a:pt x="51823" y="2398"/>
                        <a:pt x="49328" y="1567"/>
                        <a:pt x="46833" y="458"/>
                      </a:cubicBezTo>
                      <a:cubicBezTo>
                        <a:pt x="44338" y="-373"/>
                        <a:pt x="40733" y="181"/>
                        <a:pt x="38238" y="181"/>
                      </a:cubicBezTo>
                      <a:cubicBezTo>
                        <a:pt x="35743" y="181"/>
                        <a:pt x="34357" y="181"/>
                        <a:pt x="32416" y="1012"/>
                      </a:cubicBezTo>
                      <a:cubicBezTo>
                        <a:pt x="30199" y="1844"/>
                        <a:pt x="27981" y="1844"/>
                        <a:pt x="25763" y="2398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691" name="Freeform 3690">
                  <a:extLst>
                    <a:ext uri="{FF2B5EF4-FFF2-40B4-BE49-F238E27FC236}">
                      <a16:creationId xmlns:a16="http://schemas.microsoft.com/office/drawing/2014/main" id="{8E24723A-FCDC-F235-8506-95D49036A0D7}"/>
                    </a:ext>
                  </a:extLst>
                </p:cNvPr>
                <p:cNvSpPr/>
                <p:nvPr/>
              </p:nvSpPr>
              <p:spPr>
                <a:xfrm>
                  <a:off x="4410070" y="2066370"/>
                  <a:ext cx="9998" cy="9997"/>
                </a:xfrm>
                <a:custGeom>
                  <a:avLst/>
                  <a:gdLst>
                    <a:gd name="connsiteX0" fmla="*/ 347 w 9998"/>
                    <a:gd name="connsiteY0" fmla="*/ 9721 h 9997"/>
                    <a:gd name="connsiteX1" fmla="*/ 347 w 9998"/>
                    <a:gd name="connsiteY1" fmla="*/ 3624 h 9997"/>
                    <a:gd name="connsiteX2" fmla="*/ 1733 w 9998"/>
                    <a:gd name="connsiteY2" fmla="*/ 21 h 9997"/>
                    <a:gd name="connsiteX3" fmla="*/ 4228 w 9998"/>
                    <a:gd name="connsiteY3" fmla="*/ 1684 h 9997"/>
                    <a:gd name="connsiteX4" fmla="*/ 7000 w 9998"/>
                    <a:gd name="connsiteY4" fmla="*/ 1407 h 9997"/>
                    <a:gd name="connsiteX5" fmla="*/ 8386 w 9998"/>
                    <a:gd name="connsiteY5" fmla="*/ 8612 h 9997"/>
                    <a:gd name="connsiteX6" fmla="*/ 4505 w 9998"/>
                    <a:gd name="connsiteY6" fmla="*/ 9166 h 9997"/>
                    <a:gd name="connsiteX7" fmla="*/ 347 w 9998"/>
                    <a:gd name="connsiteY7" fmla="*/ 9998 h 99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9998" h="9997">
                      <a:moveTo>
                        <a:pt x="347" y="9721"/>
                      </a:moveTo>
                      <a:cubicBezTo>
                        <a:pt x="347" y="7781"/>
                        <a:pt x="347" y="5564"/>
                        <a:pt x="347" y="3624"/>
                      </a:cubicBezTo>
                      <a:cubicBezTo>
                        <a:pt x="347" y="2238"/>
                        <a:pt x="-1040" y="-256"/>
                        <a:pt x="1733" y="21"/>
                      </a:cubicBezTo>
                      <a:cubicBezTo>
                        <a:pt x="2842" y="21"/>
                        <a:pt x="3396" y="1407"/>
                        <a:pt x="4228" y="1684"/>
                      </a:cubicBezTo>
                      <a:cubicBezTo>
                        <a:pt x="5337" y="1961"/>
                        <a:pt x="5891" y="1407"/>
                        <a:pt x="7000" y="1407"/>
                      </a:cubicBezTo>
                      <a:cubicBezTo>
                        <a:pt x="11990" y="853"/>
                        <a:pt x="9495" y="6118"/>
                        <a:pt x="8386" y="8612"/>
                      </a:cubicBezTo>
                      <a:cubicBezTo>
                        <a:pt x="8109" y="9443"/>
                        <a:pt x="5059" y="9166"/>
                        <a:pt x="4505" y="9166"/>
                      </a:cubicBezTo>
                      <a:cubicBezTo>
                        <a:pt x="3119" y="9166"/>
                        <a:pt x="1733" y="9998"/>
                        <a:pt x="347" y="9998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692" name="Freeform 3691">
                  <a:extLst>
                    <a:ext uri="{FF2B5EF4-FFF2-40B4-BE49-F238E27FC236}">
                      <a16:creationId xmlns:a16="http://schemas.microsoft.com/office/drawing/2014/main" id="{D07CE8A3-22DC-F842-1FA3-2EB94DB1D877}"/>
                    </a:ext>
                  </a:extLst>
                </p:cNvPr>
                <p:cNvSpPr/>
                <p:nvPr/>
              </p:nvSpPr>
              <p:spPr>
                <a:xfrm>
                  <a:off x="4522555" y="2217700"/>
                  <a:ext cx="19709" cy="15317"/>
                </a:xfrm>
                <a:custGeom>
                  <a:avLst/>
                  <a:gdLst>
                    <a:gd name="connsiteX0" fmla="*/ 4023 w 19709"/>
                    <a:gd name="connsiteY0" fmla="*/ 10531 h 15317"/>
                    <a:gd name="connsiteX1" fmla="*/ 7072 w 19709"/>
                    <a:gd name="connsiteY1" fmla="*/ 9699 h 15317"/>
                    <a:gd name="connsiteX2" fmla="*/ 8736 w 19709"/>
                    <a:gd name="connsiteY2" fmla="*/ 8314 h 15317"/>
                    <a:gd name="connsiteX3" fmla="*/ 10676 w 19709"/>
                    <a:gd name="connsiteY3" fmla="*/ 6374 h 15317"/>
                    <a:gd name="connsiteX4" fmla="*/ 11785 w 19709"/>
                    <a:gd name="connsiteY4" fmla="*/ 4434 h 15317"/>
                    <a:gd name="connsiteX5" fmla="*/ 14280 w 19709"/>
                    <a:gd name="connsiteY5" fmla="*/ 0 h 15317"/>
                    <a:gd name="connsiteX6" fmla="*/ 16776 w 19709"/>
                    <a:gd name="connsiteY6" fmla="*/ 3048 h 15317"/>
                    <a:gd name="connsiteX7" fmla="*/ 19271 w 19709"/>
                    <a:gd name="connsiteY7" fmla="*/ 3048 h 15317"/>
                    <a:gd name="connsiteX8" fmla="*/ 19271 w 19709"/>
                    <a:gd name="connsiteY8" fmla="*/ 4988 h 15317"/>
                    <a:gd name="connsiteX9" fmla="*/ 13726 w 19709"/>
                    <a:gd name="connsiteY9" fmla="*/ 8591 h 15317"/>
                    <a:gd name="connsiteX10" fmla="*/ 12063 w 19709"/>
                    <a:gd name="connsiteY10" fmla="*/ 11639 h 15317"/>
                    <a:gd name="connsiteX11" fmla="*/ 10399 w 19709"/>
                    <a:gd name="connsiteY11" fmla="*/ 14133 h 15317"/>
                    <a:gd name="connsiteX12" fmla="*/ 5686 w 19709"/>
                    <a:gd name="connsiteY12" fmla="*/ 14687 h 15317"/>
                    <a:gd name="connsiteX13" fmla="*/ 2082 w 19709"/>
                    <a:gd name="connsiteY13" fmla="*/ 15242 h 15317"/>
                    <a:gd name="connsiteX14" fmla="*/ 1528 w 19709"/>
                    <a:gd name="connsiteY14" fmla="*/ 10531 h 15317"/>
                    <a:gd name="connsiteX15" fmla="*/ 4577 w 19709"/>
                    <a:gd name="connsiteY15" fmla="*/ 9976 h 153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9709" h="15317">
                      <a:moveTo>
                        <a:pt x="4023" y="10531"/>
                      </a:moveTo>
                      <a:cubicBezTo>
                        <a:pt x="5132" y="10531"/>
                        <a:pt x="6240" y="10253"/>
                        <a:pt x="7072" y="9699"/>
                      </a:cubicBezTo>
                      <a:cubicBezTo>
                        <a:pt x="7627" y="9422"/>
                        <a:pt x="8181" y="8868"/>
                        <a:pt x="8736" y="8314"/>
                      </a:cubicBezTo>
                      <a:cubicBezTo>
                        <a:pt x="9567" y="7759"/>
                        <a:pt x="10122" y="7205"/>
                        <a:pt x="10676" y="6374"/>
                      </a:cubicBezTo>
                      <a:cubicBezTo>
                        <a:pt x="11231" y="5819"/>
                        <a:pt x="11508" y="5265"/>
                        <a:pt x="11785" y="4434"/>
                      </a:cubicBezTo>
                      <a:cubicBezTo>
                        <a:pt x="12063" y="3325"/>
                        <a:pt x="12617" y="0"/>
                        <a:pt x="14280" y="0"/>
                      </a:cubicBezTo>
                      <a:cubicBezTo>
                        <a:pt x="14003" y="1663"/>
                        <a:pt x="14835" y="3325"/>
                        <a:pt x="16776" y="3048"/>
                      </a:cubicBezTo>
                      <a:cubicBezTo>
                        <a:pt x="17607" y="3048"/>
                        <a:pt x="18439" y="2771"/>
                        <a:pt x="19271" y="3048"/>
                      </a:cubicBezTo>
                      <a:cubicBezTo>
                        <a:pt x="20102" y="3603"/>
                        <a:pt x="19548" y="4434"/>
                        <a:pt x="19271" y="4988"/>
                      </a:cubicBezTo>
                      <a:cubicBezTo>
                        <a:pt x="17607" y="6651"/>
                        <a:pt x="15389" y="7205"/>
                        <a:pt x="13726" y="8591"/>
                      </a:cubicBezTo>
                      <a:cubicBezTo>
                        <a:pt x="12617" y="9422"/>
                        <a:pt x="12340" y="10253"/>
                        <a:pt x="12063" y="11639"/>
                      </a:cubicBezTo>
                      <a:cubicBezTo>
                        <a:pt x="12063" y="12748"/>
                        <a:pt x="11785" y="14133"/>
                        <a:pt x="10399" y="14133"/>
                      </a:cubicBezTo>
                      <a:cubicBezTo>
                        <a:pt x="8736" y="14133"/>
                        <a:pt x="7072" y="14133"/>
                        <a:pt x="5686" y="14687"/>
                      </a:cubicBezTo>
                      <a:cubicBezTo>
                        <a:pt x="4577" y="14964"/>
                        <a:pt x="3468" y="15519"/>
                        <a:pt x="2082" y="15242"/>
                      </a:cubicBezTo>
                      <a:cubicBezTo>
                        <a:pt x="-136" y="14410"/>
                        <a:pt x="-968" y="11362"/>
                        <a:pt x="1528" y="10531"/>
                      </a:cubicBezTo>
                      <a:cubicBezTo>
                        <a:pt x="2637" y="10253"/>
                        <a:pt x="3746" y="10253"/>
                        <a:pt x="4577" y="9976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693" name="Freeform 3692">
                  <a:extLst>
                    <a:ext uri="{FF2B5EF4-FFF2-40B4-BE49-F238E27FC236}">
                      <a16:creationId xmlns:a16="http://schemas.microsoft.com/office/drawing/2014/main" id="{34ECEA9E-EBBB-A1A1-CBAC-315E07374452}"/>
                    </a:ext>
                  </a:extLst>
                </p:cNvPr>
                <p:cNvSpPr/>
                <p:nvPr/>
              </p:nvSpPr>
              <p:spPr>
                <a:xfrm>
                  <a:off x="4608596" y="2218417"/>
                  <a:ext cx="15056" cy="8982"/>
                </a:xfrm>
                <a:custGeom>
                  <a:avLst/>
                  <a:gdLst>
                    <a:gd name="connsiteX0" fmla="*/ 5310 w 15056"/>
                    <a:gd name="connsiteY0" fmla="*/ 4826 h 8982"/>
                    <a:gd name="connsiteX1" fmla="*/ 3092 w 15056"/>
                    <a:gd name="connsiteY1" fmla="*/ 3717 h 8982"/>
                    <a:gd name="connsiteX2" fmla="*/ 320 w 15056"/>
                    <a:gd name="connsiteY2" fmla="*/ 2886 h 8982"/>
                    <a:gd name="connsiteX3" fmla="*/ 320 w 15056"/>
                    <a:gd name="connsiteY3" fmla="*/ 392 h 8982"/>
                    <a:gd name="connsiteX4" fmla="*/ 2815 w 15056"/>
                    <a:gd name="connsiteY4" fmla="*/ 115 h 8982"/>
                    <a:gd name="connsiteX5" fmla="*/ 5865 w 15056"/>
                    <a:gd name="connsiteY5" fmla="*/ 2609 h 8982"/>
                    <a:gd name="connsiteX6" fmla="*/ 12796 w 15056"/>
                    <a:gd name="connsiteY6" fmla="*/ 3440 h 8982"/>
                    <a:gd name="connsiteX7" fmla="*/ 14736 w 15056"/>
                    <a:gd name="connsiteY7" fmla="*/ 3994 h 8982"/>
                    <a:gd name="connsiteX8" fmla="*/ 14736 w 15056"/>
                    <a:gd name="connsiteY8" fmla="*/ 6489 h 8982"/>
                    <a:gd name="connsiteX9" fmla="*/ 13073 w 15056"/>
                    <a:gd name="connsiteY9" fmla="*/ 7597 h 8982"/>
                    <a:gd name="connsiteX10" fmla="*/ 10300 w 15056"/>
                    <a:gd name="connsiteY10" fmla="*/ 8983 h 8982"/>
                    <a:gd name="connsiteX11" fmla="*/ 4756 w 15056"/>
                    <a:gd name="connsiteY11" fmla="*/ 5380 h 89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5056" h="8982">
                      <a:moveTo>
                        <a:pt x="5310" y="4826"/>
                      </a:moveTo>
                      <a:cubicBezTo>
                        <a:pt x="4479" y="4549"/>
                        <a:pt x="3924" y="3994"/>
                        <a:pt x="3092" y="3717"/>
                      </a:cubicBezTo>
                      <a:cubicBezTo>
                        <a:pt x="2261" y="3440"/>
                        <a:pt x="875" y="3440"/>
                        <a:pt x="320" y="2886"/>
                      </a:cubicBezTo>
                      <a:cubicBezTo>
                        <a:pt x="-234" y="2332"/>
                        <a:pt x="43" y="669"/>
                        <a:pt x="320" y="392"/>
                      </a:cubicBezTo>
                      <a:cubicBezTo>
                        <a:pt x="875" y="115"/>
                        <a:pt x="2261" y="-162"/>
                        <a:pt x="2815" y="115"/>
                      </a:cubicBezTo>
                      <a:cubicBezTo>
                        <a:pt x="3924" y="115"/>
                        <a:pt x="4756" y="2055"/>
                        <a:pt x="5865" y="2609"/>
                      </a:cubicBezTo>
                      <a:cubicBezTo>
                        <a:pt x="7806" y="3994"/>
                        <a:pt x="10578" y="3440"/>
                        <a:pt x="12796" y="3440"/>
                      </a:cubicBezTo>
                      <a:cubicBezTo>
                        <a:pt x="13627" y="3440"/>
                        <a:pt x="14182" y="3440"/>
                        <a:pt x="14736" y="3994"/>
                      </a:cubicBezTo>
                      <a:cubicBezTo>
                        <a:pt x="15014" y="4549"/>
                        <a:pt x="15291" y="5657"/>
                        <a:pt x="14736" y="6489"/>
                      </a:cubicBezTo>
                      <a:cubicBezTo>
                        <a:pt x="14459" y="7043"/>
                        <a:pt x="13627" y="7320"/>
                        <a:pt x="13073" y="7597"/>
                      </a:cubicBezTo>
                      <a:cubicBezTo>
                        <a:pt x="12241" y="8151"/>
                        <a:pt x="11132" y="8706"/>
                        <a:pt x="10300" y="8983"/>
                      </a:cubicBezTo>
                      <a:cubicBezTo>
                        <a:pt x="8637" y="7320"/>
                        <a:pt x="6974" y="6212"/>
                        <a:pt x="4756" y="538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694" name="Freeform 3693">
                  <a:extLst>
                    <a:ext uri="{FF2B5EF4-FFF2-40B4-BE49-F238E27FC236}">
                      <a16:creationId xmlns:a16="http://schemas.microsoft.com/office/drawing/2014/main" id="{F0C386FB-F2AB-8872-29FC-65522D919541}"/>
                    </a:ext>
                  </a:extLst>
                </p:cNvPr>
                <p:cNvSpPr/>
                <p:nvPr/>
              </p:nvSpPr>
              <p:spPr>
                <a:xfrm>
                  <a:off x="4622741" y="2151873"/>
                  <a:ext cx="15093" cy="18716"/>
                </a:xfrm>
                <a:custGeom>
                  <a:avLst/>
                  <a:gdLst>
                    <a:gd name="connsiteX0" fmla="*/ 5581 w 15093"/>
                    <a:gd name="connsiteY0" fmla="*/ 8740 h 18716"/>
                    <a:gd name="connsiteX1" fmla="*/ 2808 w 15093"/>
                    <a:gd name="connsiteY1" fmla="*/ 6246 h 18716"/>
                    <a:gd name="connsiteX2" fmla="*/ 36 w 15093"/>
                    <a:gd name="connsiteY2" fmla="*/ 4583 h 18716"/>
                    <a:gd name="connsiteX3" fmla="*/ 1977 w 15093"/>
                    <a:gd name="connsiteY3" fmla="*/ 1535 h 18716"/>
                    <a:gd name="connsiteX4" fmla="*/ 5858 w 15093"/>
                    <a:gd name="connsiteY4" fmla="*/ 149 h 18716"/>
                    <a:gd name="connsiteX5" fmla="*/ 8076 w 15093"/>
                    <a:gd name="connsiteY5" fmla="*/ 4306 h 18716"/>
                    <a:gd name="connsiteX6" fmla="*/ 11403 w 15093"/>
                    <a:gd name="connsiteY6" fmla="*/ 7354 h 18716"/>
                    <a:gd name="connsiteX7" fmla="*/ 15007 w 15093"/>
                    <a:gd name="connsiteY7" fmla="*/ 12342 h 18716"/>
                    <a:gd name="connsiteX8" fmla="*/ 13898 w 15093"/>
                    <a:gd name="connsiteY8" fmla="*/ 14560 h 18716"/>
                    <a:gd name="connsiteX9" fmla="*/ 12789 w 15093"/>
                    <a:gd name="connsiteY9" fmla="*/ 17885 h 18716"/>
                    <a:gd name="connsiteX10" fmla="*/ 10016 w 15093"/>
                    <a:gd name="connsiteY10" fmla="*/ 18716 h 18716"/>
                    <a:gd name="connsiteX11" fmla="*/ 8353 w 15093"/>
                    <a:gd name="connsiteY11" fmla="*/ 17608 h 18716"/>
                    <a:gd name="connsiteX12" fmla="*/ 5304 w 15093"/>
                    <a:gd name="connsiteY12" fmla="*/ 16222 h 18716"/>
                    <a:gd name="connsiteX13" fmla="*/ 5858 w 15093"/>
                    <a:gd name="connsiteY13" fmla="*/ 9017 h 187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5093" h="18716">
                      <a:moveTo>
                        <a:pt x="5581" y="8740"/>
                      </a:moveTo>
                      <a:cubicBezTo>
                        <a:pt x="5026" y="7632"/>
                        <a:pt x="3917" y="6800"/>
                        <a:pt x="2808" y="6246"/>
                      </a:cubicBezTo>
                      <a:cubicBezTo>
                        <a:pt x="1977" y="5969"/>
                        <a:pt x="313" y="5414"/>
                        <a:pt x="36" y="4583"/>
                      </a:cubicBezTo>
                      <a:cubicBezTo>
                        <a:pt x="-241" y="3475"/>
                        <a:pt x="1145" y="2089"/>
                        <a:pt x="1977" y="1535"/>
                      </a:cubicBezTo>
                      <a:cubicBezTo>
                        <a:pt x="2808" y="703"/>
                        <a:pt x="4472" y="-405"/>
                        <a:pt x="5858" y="149"/>
                      </a:cubicBezTo>
                      <a:cubicBezTo>
                        <a:pt x="7244" y="981"/>
                        <a:pt x="7522" y="3197"/>
                        <a:pt x="8076" y="4306"/>
                      </a:cubicBezTo>
                      <a:cubicBezTo>
                        <a:pt x="8908" y="5692"/>
                        <a:pt x="9739" y="6800"/>
                        <a:pt x="11403" y="7354"/>
                      </a:cubicBezTo>
                      <a:cubicBezTo>
                        <a:pt x="13343" y="8186"/>
                        <a:pt x="15561" y="9848"/>
                        <a:pt x="15007" y="12342"/>
                      </a:cubicBezTo>
                      <a:cubicBezTo>
                        <a:pt x="15007" y="13174"/>
                        <a:pt x="14175" y="13728"/>
                        <a:pt x="13898" y="14560"/>
                      </a:cubicBezTo>
                      <a:cubicBezTo>
                        <a:pt x="13343" y="15668"/>
                        <a:pt x="13343" y="17054"/>
                        <a:pt x="12789" y="17885"/>
                      </a:cubicBezTo>
                      <a:cubicBezTo>
                        <a:pt x="12234" y="18439"/>
                        <a:pt x="10848" y="18716"/>
                        <a:pt x="10016" y="18716"/>
                      </a:cubicBezTo>
                      <a:cubicBezTo>
                        <a:pt x="9185" y="18716"/>
                        <a:pt x="8908" y="18162"/>
                        <a:pt x="8353" y="17608"/>
                      </a:cubicBezTo>
                      <a:cubicBezTo>
                        <a:pt x="7522" y="17054"/>
                        <a:pt x="6413" y="16499"/>
                        <a:pt x="5304" y="16222"/>
                      </a:cubicBezTo>
                      <a:cubicBezTo>
                        <a:pt x="6690" y="14005"/>
                        <a:pt x="7244" y="11511"/>
                        <a:pt x="5858" y="9017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695" name="Freeform 3694">
                  <a:extLst>
                    <a:ext uri="{FF2B5EF4-FFF2-40B4-BE49-F238E27FC236}">
                      <a16:creationId xmlns:a16="http://schemas.microsoft.com/office/drawing/2014/main" id="{5ACD0D53-0F19-C9CB-3370-7879966CE439}"/>
                    </a:ext>
                  </a:extLst>
                </p:cNvPr>
                <p:cNvSpPr/>
                <p:nvPr/>
              </p:nvSpPr>
              <p:spPr>
                <a:xfrm>
                  <a:off x="4771844" y="2027690"/>
                  <a:ext cx="7705" cy="4704"/>
                </a:xfrm>
                <a:custGeom>
                  <a:avLst/>
                  <a:gdLst>
                    <a:gd name="connsiteX0" fmla="*/ 640 w 7705"/>
                    <a:gd name="connsiteY0" fmla="*/ 3230 h 4704"/>
                    <a:gd name="connsiteX1" fmla="*/ 640 w 7705"/>
                    <a:gd name="connsiteY1" fmla="*/ 1013 h 4704"/>
                    <a:gd name="connsiteX2" fmla="*/ 3413 w 7705"/>
                    <a:gd name="connsiteY2" fmla="*/ 182 h 4704"/>
                    <a:gd name="connsiteX3" fmla="*/ 6740 w 7705"/>
                    <a:gd name="connsiteY3" fmla="*/ 459 h 4704"/>
                    <a:gd name="connsiteX4" fmla="*/ 7294 w 7705"/>
                    <a:gd name="connsiteY4" fmla="*/ 2676 h 4704"/>
                    <a:gd name="connsiteX5" fmla="*/ 1472 w 7705"/>
                    <a:gd name="connsiteY5" fmla="*/ 4339 h 4704"/>
                    <a:gd name="connsiteX6" fmla="*/ 640 w 7705"/>
                    <a:gd name="connsiteY6" fmla="*/ 3507 h 47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705" h="4704">
                      <a:moveTo>
                        <a:pt x="640" y="3230"/>
                      </a:moveTo>
                      <a:cubicBezTo>
                        <a:pt x="86" y="2399"/>
                        <a:pt x="-469" y="1568"/>
                        <a:pt x="640" y="1013"/>
                      </a:cubicBezTo>
                      <a:cubicBezTo>
                        <a:pt x="1195" y="459"/>
                        <a:pt x="2581" y="182"/>
                        <a:pt x="3413" y="182"/>
                      </a:cubicBezTo>
                      <a:cubicBezTo>
                        <a:pt x="4522" y="-95"/>
                        <a:pt x="5908" y="-95"/>
                        <a:pt x="6740" y="459"/>
                      </a:cubicBezTo>
                      <a:cubicBezTo>
                        <a:pt x="7571" y="1013"/>
                        <a:pt x="8126" y="1845"/>
                        <a:pt x="7294" y="2676"/>
                      </a:cubicBezTo>
                      <a:cubicBezTo>
                        <a:pt x="6185" y="3785"/>
                        <a:pt x="3135" y="5447"/>
                        <a:pt x="1472" y="4339"/>
                      </a:cubicBezTo>
                      <a:cubicBezTo>
                        <a:pt x="1472" y="4339"/>
                        <a:pt x="917" y="3785"/>
                        <a:pt x="640" y="3507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sp>
            <p:nvSpPr>
              <p:cNvPr id="2836" name="Freeform 2835">
                <a:extLst>
                  <a:ext uri="{FF2B5EF4-FFF2-40B4-BE49-F238E27FC236}">
                    <a16:creationId xmlns:a16="http://schemas.microsoft.com/office/drawing/2014/main" id="{C3283822-4D1C-FF63-4D4B-09290D58F85D}"/>
                  </a:ext>
                </a:extLst>
              </p:cNvPr>
              <p:cNvSpPr/>
              <p:nvPr/>
            </p:nvSpPr>
            <p:spPr>
              <a:xfrm>
                <a:off x="2699706" y="3606038"/>
                <a:ext cx="31573" cy="80696"/>
              </a:xfrm>
              <a:custGeom>
                <a:avLst/>
                <a:gdLst>
                  <a:gd name="connsiteX0" fmla="*/ 28832 w 31573"/>
                  <a:gd name="connsiteY0" fmla="*/ 25272 h 80696"/>
                  <a:gd name="connsiteX1" fmla="*/ 28832 w 31573"/>
                  <a:gd name="connsiteY1" fmla="*/ 48273 h 80696"/>
                  <a:gd name="connsiteX2" fmla="*/ 20238 w 31573"/>
                  <a:gd name="connsiteY2" fmla="*/ 68503 h 80696"/>
                  <a:gd name="connsiteX3" fmla="*/ 14416 w 31573"/>
                  <a:gd name="connsiteY3" fmla="*/ 80696 h 80696"/>
                  <a:gd name="connsiteX4" fmla="*/ 0 w 31573"/>
                  <a:gd name="connsiteY4" fmla="*/ 80696 h 80696"/>
                  <a:gd name="connsiteX5" fmla="*/ 0 w 31573"/>
                  <a:gd name="connsiteY5" fmla="*/ 28875 h 80696"/>
                  <a:gd name="connsiteX6" fmla="*/ 8872 w 31573"/>
                  <a:gd name="connsiteY6" fmla="*/ 24995 h 80696"/>
                  <a:gd name="connsiteX7" fmla="*/ 19129 w 31573"/>
                  <a:gd name="connsiteY7" fmla="*/ 12524 h 80696"/>
                  <a:gd name="connsiteX8" fmla="*/ 29387 w 31573"/>
                  <a:gd name="connsiteY8" fmla="*/ 1439 h 80696"/>
                  <a:gd name="connsiteX9" fmla="*/ 30496 w 31573"/>
                  <a:gd name="connsiteY9" fmla="*/ 10585 h 80696"/>
                  <a:gd name="connsiteX10" fmla="*/ 27169 w 31573"/>
                  <a:gd name="connsiteY10" fmla="*/ 18621 h 80696"/>
                  <a:gd name="connsiteX11" fmla="*/ 28832 w 31573"/>
                  <a:gd name="connsiteY11" fmla="*/ 25826 h 806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1573" h="80696">
                    <a:moveTo>
                      <a:pt x="28832" y="25272"/>
                    </a:moveTo>
                    <a:cubicBezTo>
                      <a:pt x="31328" y="32754"/>
                      <a:pt x="30496" y="40514"/>
                      <a:pt x="28832" y="48273"/>
                    </a:cubicBezTo>
                    <a:cubicBezTo>
                      <a:pt x="27446" y="55755"/>
                      <a:pt x="24397" y="62129"/>
                      <a:pt x="20238" y="68503"/>
                    </a:cubicBezTo>
                    <a:cubicBezTo>
                      <a:pt x="18575" y="70997"/>
                      <a:pt x="13030" y="77094"/>
                      <a:pt x="14416" y="80696"/>
                    </a:cubicBezTo>
                    <a:lnTo>
                      <a:pt x="0" y="80696"/>
                    </a:lnTo>
                    <a:lnTo>
                      <a:pt x="0" y="28875"/>
                    </a:lnTo>
                    <a:cubicBezTo>
                      <a:pt x="0" y="28875"/>
                      <a:pt x="4436" y="25272"/>
                      <a:pt x="8872" y="24995"/>
                    </a:cubicBezTo>
                    <a:cubicBezTo>
                      <a:pt x="13307" y="24995"/>
                      <a:pt x="16634" y="15850"/>
                      <a:pt x="19129" y="12524"/>
                    </a:cubicBezTo>
                    <a:cubicBezTo>
                      <a:pt x="21624" y="8922"/>
                      <a:pt x="25228" y="7536"/>
                      <a:pt x="29387" y="1439"/>
                    </a:cubicBezTo>
                    <a:cubicBezTo>
                      <a:pt x="33545" y="-4657"/>
                      <a:pt x="30496" y="10585"/>
                      <a:pt x="30496" y="10585"/>
                    </a:cubicBezTo>
                    <a:cubicBezTo>
                      <a:pt x="29110" y="13078"/>
                      <a:pt x="27446" y="15573"/>
                      <a:pt x="27169" y="18621"/>
                    </a:cubicBezTo>
                    <a:cubicBezTo>
                      <a:pt x="27169" y="21115"/>
                      <a:pt x="28001" y="23332"/>
                      <a:pt x="28832" y="25826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37" name="Freeform 2836">
                <a:extLst>
                  <a:ext uri="{FF2B5EF4-FFF2-40B4-BE49-F238E27FC236}">
                    <a16:creationId xmlns:a16="http://schemas.microsoft.com/office/drawing/2014/main" id="{07D85E9B-69A9-4C93-E902-87DB58F74CBD}"/>
                  </a:ext>
                </a:extLst>
              </p:cNvPr>
              <p:cNvSpPr/>
              <p:nvPr/>
            </p:nvSpPr>
            <p:spPr>
              <a:xfrm>
                <a:off x="2607942" y="3634358"/>
                <a:ext cx="120319" cy="111957"/>
              </a:xfrm>
              <a:custGeom>
                <a:avLst/>
                <a:gdLst>
                  <a:gd name="connsiteX0" fmla="*/ 93428 w 120319"/>
                  <a:gd name="connsiteY0" fmla="*/ 77317 h 111957"/>
                  <a:gd name="connsiteX1" fmla="*/ 92042 w 120319"/>
                  <a:gd name="connsiteY1" fmla="*/ 90065 h 111957"/>
                  <a:gd name="connsiteX2" fmla="*/ 92042 w 120319"/>
                  <a:gd name="connsiteY2" fmla="*/ 92005 h 111957"/>
                  <a:gd name="connsiteX3" fmla="*/ 81507 w 120319"/>
                  <a:gd name="connsiteY3" fmla="*/ 99764 h 111957"/>
                  <a:gd name="connsiteX4" fmla="*/ 74853 w 120319"/>
                  <a:gd name="connsiteY4" fmla="*/ 103644 h 111957"/>
                  <a:gd name="connsiteX5" fmla="*/ 68754 w 120319"/>
                  <a:gd name="connsiteY5" fmla="*/ 111957 h 111957"/>
                  <a:gd name="connsiteX6" fmla="*/ 54615 w 120319"/>
                  <a:gd name="connsiteY6" fmla="*/ 108078 h 111957"/>
                  <a:gd name="connsiteX7" fmla="*/ 47961 w 120319"/>
                  <a:gd name="connsiteY7" fmla="*/ 108078 h 111957"/>
                  <a:gd name="connsiteX8" fmla="*/ 39090 w 120319"/>
                  <a:gd name="connsiteY8" fmla="*/ 104752 h 111957"/>
                  <a:gd name="connsiteX9" fmla="*/ 27169 w 120319"/>
                  <a:gd name="connsiteY9" fmla="*/ 101981 h 111957"/>
                  <a:gd name="connsiteX10" fmla="*/ 16911 w 120319"/>
                  <a:gd name="connsiteY10" fmla="*/ 96993 h 111957"/>
                  <a:gd name="connsiteX11" fmla="*/ 9149 w 120319"/>
                  <a:gd name="connsiteY11" fmla="*/ 90065 h 111957"/>
                  <a:gd name="connsiteX12" fmla="*/ 0 w 120319"/>
                  <a:gd name="connsiteY12" fmla="*/ 77872 h 111957"/>
                  <a:gd name="connsiteX13" fmla="*/ 23010 w 120319"/>
                  <a:gd name="connsiteY13" fmla="*/ 48774 h 111957"/>
                  <a:gd name="connsiteX14" fmla="*/ 60437 w 120319"/>
                  <a:gd name="connsiteY14" fmla="*/ 46834 h 111957"/>
                  <a:gd name="connsiteX15" fmla="*/ 59605 w 120319"/>
                  <a:gd name="connsiteY15" fmla="*/ 38243 h 111957"/>
                  <a:gd name="connsiteX16" fmla="*/ 34100 w 120319"/>
                  <a:gd name="connsiteY16" fmla="*/ 14965 h 111957"/>
                  <a:gd name="connsiteX17" fmla="*/ 42694 w 120319"/>
                  <a:gd name="connsiteY17" fmla="*/ 14965 h 111957"/>
                  <a:gd name="connsiteX18" fmla="*/ 44912 w 120319"/>
                  <a:gd name="connsiteY18" fmla="*/ 0 h 111957"/>
                  <a:gd name="connsiteX19" fmla="*/ 91764 w 120319"/>
                  <a:gd name="connsiteY19" fmla="*/ 0 h 111957"/>
                  <a:gd name="connsiteX20" fmla="*/ 91764 w 120319"/>
                  <a:gd name="connsiteY20" fmla="*/ 51822 h 111957"/>
                  <a:gd name="connsiteX21" fmla="*/ 106181 w 120319"/>
                  <a:gd name="connsiteY21" fmla="*/ 51822 h 111957"/>
                  <a:gd name="connsiteX22" fmla="*/ 108121 w 120319"/>
                  <a:gd name="connsiteY22" fmla="*/ 53762 h 111957"/>
                  <a:gd name="connsiteX23" fmla="*/ 117270 w 120319"/>
                  <a:gd name="connsiteY23" fmla="*/ 56256 h 111957"/>
                  <a:gd name="connsiteX24" fmla="*/ 120320 w 120319"/>
                  <a:gd name="connsiteY24" fmla="*/ 56810 h 111957"/>
                  <a:gd name="connsiteX25" fmla="*/ 98695 w 120319"/>
                  <a:gd name="connsiteY25" fmla="*/ 70666 h 111957"/>
                  <a:gd name="connsiteX26" fmla="*/ 93428 w 120319"/>
                  <a:gd name="connsiteY26" fmla="*/ 77040 h 1119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120319" h="111957">
                    <a:moveTo>
                      <a:pt x="93428" y="77317"/>
                    </a:moveTo>
                    <a:cubicBezTo>
                      <a:pt x="94537" y="80088"/>
                      <a:pt x="93428" y="85354"/>
                      <a:pt x="92042" y="90065"/>
                    </a:cubicBezTo>
                    <a:cubicBezTo>
                      <a:pt x="92042" y="90619"/>
                      <a:pt x="92042" y="91173"/>
                      <a:pt x="92042" y="92005"/>
                    </a:cubicBezTo>
                    <a:cubicBezTo>
                      <a:pt x="88160" y="92005"/>
                      <a:pt x="83447" y="94221"/>
                      <a:pt x="81507" y="99764"/>
                    </a:cubicBezTo>
                    <a:cubicBezTo>
                      <a:pt x="79566" y="105306"/>
                      <a:pt x="78734" y="101704"/>
                      <a:pt x="74853" y="103644"/>
                    </a:cubicBezTo>
                    <a:cubicBezTo>
                      <a:pt x="70972" y="105584"/>
                      <a:pt x="68754" y="111957"/>
                      <a:pt x="68754" y="111957"/>
                    </a:cubicBezTo>
                    <a:cubicBezTo>
                      <a:pt x="64318" y="109463"/>
                      <a:pt x="59605" y="107246"/>
                      <a:pt x="54615" y="108078"/>
                    </a:cubicBezTo>
                    <a:cubicBezTo>
                      <a:pt x="52397" y="108355"/>
                      <a:pt x="50456" y="108632"/>
                      <a:pt x="47961" y="108078"/>
                    </a:cubicBezTo>
                    <a:cubicBezTo>
                      <a:pt x="44635" y="107523"/>
                      <a:pt x="42139" y="105584"/>
                      <a:pt x="39090" y="104752"/>
                    </a:cubicBezTo>
                    <a:cubicBezTo>
                      <a:pt x="35209" y="103644"/>
                      <a:pt x="31050" y="102812"/>
                      <a:pt x="27169" y="101981"/>
                    </a:cubicBezTo>
                    <a:cubicBezTo>
                      <a:pt x="22733" y="101149"/>
                      <a:pt x="19961" y="100041"/>
                      <a:pt x="16911" y="96993"/>
                    </a:cubicBezTo>
                    <a:cubicBezTo>
                      <a:pt x="14416" y="94499"/>
                      <a:pt x="11644" y="92282"/>
                      <a:pt x="9149" y="90065"/>
                    </a:cubicBezTo>
                    <a:cubicBezTo>
                      <a:pt x="5267" y="86739"/>
                      <a:pt x="3050" y="82028"/>
                      <a:pt x="0" y="77872"/>
                    </a:cubicBezTo>
                    <a:cubicBezTo>
                      <a:pt x="0" y="77872"/>
                      <a:pt x="17188" y="48774"/>
                      <a:pt x="23010" y="48774"/>
                    </a:cubicBezTo>
                    <a:cubicBezTo>
                      <a:pt x="28832" y="48774"/>
                      <a:pt x="59328" y="50990"/>
                      <a:pt x="60437" y="46834"/>
                    </a:cubicBezTo>
                    <a:cubicBezTo>
                      <a:pt x="61269" y="42677"/>
                      <a:pt x="62655" y="40183"/>
                      <a:pt x="59605" y="38243"/>
                    </a:cubicBezTo>
                    <a:cubicBezTo>
                      <a:pt x="56279" y="36026"/>
                      <a:pt x="30496" y="15242"/>
                      <a:pt x="34100" y="14965"/>
                    </a:cubicBezTo>
                    <a:cubicBezTo>
                      <a:pt x="37704" y="14965"/>
                      <a:pt x="42694" y="14965"/>
                      <a:pt x="42694" y="14965"/>
                    </a:cubicBezTo>
                    <a:lnTo>
                      <a:pt x="44912" y="0"/>
                    </a:lnTo>
                    <a:lnTo>
                      <a:pt x="91764" y="0"/>
                    </a:lnTo>
                    <a:lnTo>
                      <a:pt x="91764" y="51822"/>
                    </a:lnTo>
                    <a:lnTo>
                      <a:pt x="106181" y="51822"/>
                    </a:lnTo>
                    <a:cubicBezTo>
                      <a:pt x="106458" y="52653"/>
                      <a:pt x="107012" y="53208"/>
                      <a:pt x="108121" y="53762"/>
                    </a:cubicBezTo>
                    <a:cubicBezTo>
                      <a:pt x="110894" y="55147"/>
                      <a:pt x="114220" y="55424"/>
                      <a:pt x="117270" y="56256"/>
                    </a:cubicBezTo>
                    <a:cubicBezTo>
                      <a:pt x="118379" y="56256"/>
                      <a:pt x="119211" y="56533"/>
                      <a:pt x="120320" y="56810"/>
                    </a:cubicBezTo>
                    <a:cubicBezTo>
                      <a:pt x="120320" y="56810"/>
                      <a:pt x="105349" y="67064"/>
                      <a:pt x="98695" y="70666"/>
                    </a:cubicBezTo>
                    <a:cubicBezTo>
                      <a:pt x="92042" y="74546"/>
                      <a:pt x="92319" y="74269"/>
                      <a:pt x="93428" y="77040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38" name="Freeform 2837">
                <a:extLst>
                  <a:ext uri="{FF2B5EF4-FFF2-40B4-BE49-F238E27FC236}">
                    <a16:creationId xmlns:a16="http://schemas.microsoft.com/office/drawing/2014/main" id="{6EBB7C4B-8D0A-23F0-42F9-DC9E1C9CE432}"/>
                  </a:ext>
                </a:extLst>
              </p:cNvPr>
              <p:cNvSpPr/>
              <p:nvPr/>
            </p:nvSpPr>
            <p:spPr>
              <a:xfrm>
                <a:off x="2676418" y="3726639"/>
                <a:ext cx="65718" cy="35839"/>
              </a:xfrm>
              <a:custGeom>
                <a:avLst/>
                <a:gdLst>
                  <a:gd name="connsiteX0" fmla="*/ 64319 w 65718"/>
                  <a:gd name="connsiteY0" fmla="*/ 26604 h 35839"/>
                  <a:gd name="connsiteX1" fmla="*/ 60437 w 65718"/>
                  <a:gd name="connsiteY1" fmla="*/ 27158 h 35839"/>
                  <a:gd name="connsiteX2" fmla="*/ 54893 w 65718"/>
                  <a:gd name="connsiteY2" fmla="*/ 33255 h 35839"/>
                  <a:gd name="connsiteX3" fmla="*/ 37704 w 65718"/>
                  <a:gd name="connsiteY3" fmla="*/ 34640 h 35839"/>
                  <a:gd name="connsiteX4" fmla="*/ 30496 w 65718"/>
                  <a:gd name="connsiteY4" fmla="*/ 32701 h 35839"/>
                  <a:gd name="connsiteX5" fmla="*/ 25506 w 65718"/>
                  <a:gd name="connsiteY5" fmla="*/ 28266 h 35839"/>
                  <a:gd name="connsiteX6" fmla="*/ 23011 w 65718"/>
                  <a:gd name="connsiteY6" fmla="*/ 26327 h 35839"/>
                  <a:gd name="connsiteX7" fmla="*/ 19129 w 65718"/>
                  <a:gd name="connsiteY7" fmla="*/ 26327 h 35839"/>
                  <a:gd name="connsiteX8" fmla="*/ 11921 w 65718"/>
                  <a:gd name="connsiteY8" fmla="*/ 26327 h 35839"/>
                  <a:gd name="connsiteX9" fmla="*/ 4436 w 65718"/>
                  <a:gd name="connsiteY9" fmla="*/ 23555 h 35839"/>
                  <a:gd name="connsiteX10" fmla="*/ 1386 w 65718"/>
                  <a:gd name="connsiteY10" fmla="*/ 20784 h 35839"/>
                  <a:gd name="connsiteX11" fmla="*/ 0 w 65718"/>
                  <a:gd name="connsiteY11" fmla="*/ 19953 h 35839"/>
                  <a:gd name="connsiteX12" fmla="*/ 6099 w 65718"/>
                  <a:gd name="connsiteY12" fmla="*/ 11639 h 35839"/>
                  <a:gd name="connsiteX13" fmla="*/ 12753 w 65718"/>
                  <a:gd name="connsiteY13" fmla="*/ 7760 h 35839"/>
                  <a:gd name="connsiteX14" fmla="*/ 23288 w 65718"/>
                  <a:gd name="connsiteY14" fmla="*/ 0 h 35839"/>
                  <a:gd name="connsiteX15" fmla="*/ 39922 w 65718"/>
                  <a:gd name="connsiteY15" fmla="*/ 14133 h 35839"/>
                  <a:gd name="connsiteX16" fmla="*/ 62378 w 65718"/>
                  <a:gd name="connsiteY16" fmla="*/ 15242 h 35839"/>
                  <a:gd name="connsiteX17" fmla="*/ 64041 w 65718"/>
                  <a:gd name="connsiteY17" fmla="*/ 26604 h 358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65718" h="35839">
                    <a:moveTo>
                      <a:pt x="64319" y="26604"/>
                    </a:moveTo>
                    <a:cubicBezTo>
                      <a:pt x="62932" y="26604"/>
                      <a:pt x="61823" y="26604"/>
                      <a:pt x="60437" y="27158"/>
                    </a:cubicBezTo>
                    <a:cubicBezTo>
                      <a:pt x="57942" y="28266"/>
                      <a:pt x="56833" y="31315"/>
                      <a:pt x="54893" y="33255"/>
                    </a:cubicBezTo>
                    <a:cubicBezTo>
                      <a:pt x="49902" y="37689"/>
                      <a:pt x="43803" y="35194"/>
                      <a:pt x="37704" y="34640"/>
                    </a:cubicBezTo>
                    <a:cubicBezTo>
                      <a:pt x="35209" y="34363"/>
                      <a:pt x="32436" y="34640"/>
                      <a:pt x="30496" y="32701"/>
                    </a:cubicBezTo>
                    <a:cubicBezTo>
                      <a:pt x="28832" y="31315"/>
                      <a:pt x="27169" y="29375"/>
                      <a:pt x="25506" y="28266"/>
                    </a:cubicBezTo>
                    <a:cubicBezTo>
                      <a:pt x="24674" y="27712"/>
                      <a:pt x="23842" y="26604"/>
                      <a:pt x="23011" y="26327"/>
                    </a:cubicBezTo>
                    <a:cubicBezTo>
                      <a:pt x="21902" y="26050"/>
                      <a:pt x="20238" y="26327"/>
                      <a:pt x="19129" y="26327"/>
                    </a:cubicBezTo>
                    <a:cubicBezTo>
                      <a:pt x="16634" y="26327"/>
                      <a:pt x="14416" y="26327"/>
                      <a:pt x="11921" y="26327"/>
                    </a:cubicBezTo>
                    <a:cubicBezTo>
                      <a:pt x="9426" y="26327"/>
                      <a:pt x="6377" y="25218"/>
                      <a:pt x="4436" y="23555"/>
                    </a:cubicBezTo>
                    <a:cubicBezTo>
                      <a:pt x="3327" y="22447"/>
                      <a:pt x="2772" y="21616"/>
                      <a:pt x="1386" y="20784"/>
                    </a:cubicBezTo>
                    <a:cubicBezTo>
                      <a:pt x="832" y="20784"/>
                      <a:pt x="555" y="20230"/>
                      <a:pt x="0" y="19953"/>
                    </a:cubicBezTo>
                    <a:cubicBezTo>
                      <a:pt x="0" y="19953"/>
                      <a:pt x="1941" y="13579"/>
                      <a:pt x="6099" y="11639"/>
                    </a:cubicBezTo>
                    <a:cubicBezTo>
                      <a:pt x="9981" y="9699"/>
                      <a:pt x="11089" y="13302"/>
                      <a:pt x="12753" y="7760"/>
                    </a:cubicBezTo>
                    <a:cubicBezTo>
                      <a:pt x="14694" y="2217"/>
                      <a:pt x="19406" y="277"/>
                      <a:pt x="23288" y="0"/>
                    </a:cubicBezTo>
                    <a:cubicBezTo>
                      <a:pt x="24951" y="4711"/>
                      <a:pt x="36040" y="10808"/>
                      <a:pt x="39922" y="14133"/>
                    </a:cubicBezTo>
                    <a:cubicBezTo>
                      <a:pt x="44357" y="17736"/>
                      <a:pt x="56002" y="14965"/>
                      <a:pt x="62378" y="15242"/>
                    </a:cubicBezTo>
                    <a:cubicBezTo>
                      <a:pt x="68754" y="15796"/>
                      <a:pt x="64041" y="26604"/>
                      <a:pt x="64041" y="26604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39" name="Freeform 2838">
                <a:extLst>
                  <a:ext uri="{FF2B5EF4-FFF2-40B4-BE49-F238E27FC236}">
                    <a16:creationId xmlns:a16="http://schemas.microsoft.com/office/drawing/2014/main" id="{566F9533-5838-12C0-FFF3-A0DC6F397781}"/>
                  </a:ext>
                </a:extLst>
              </p:cNvPr>
              <p:cNvSpPr/>
              <p:nvPr/>
            </p:nvSpPr>
            <p:spPr>
              <a:xfrm>
                <a:off x="2744885" y="3715555"/>
                <a:ext cx="118112" cy="113963"/>
              </a:xfrm>
              <a:custGeom>
                <a:avLst/>
                <a:gdLst>
                  <a:gd name="connsiteX0" fmla="*/ 114785 w 118112"/>
                  <a:gd name="connsiteY0" fmla="*/ 28821 h 113963"/>
                  <a:gd name="connsiteX1" fmla="*/ 110904 w 118112"/>
                  <a:gd name="connsiteY1" fmla="*/ 37134 h 113963"/>
                  <a:gd name="connsiteX2" fmla="*/ 108409 w 118112"/>
                  <a:gd name="connsiteY2" fmla="*/ 45448 h 113963"/>
                  <a:gd name="connsiteX3" fmla="*/ 108409 w 118112"/>
                  <a:gd name="connsiteY3" fmla="*/ 51545 h 113963"/>
                  <a:gd name="connsiteX4" fmla="*/ 108409 w 118112"/>
                  <a:gd name="connsiteY4" fmla="*/ 59858 h 113963"/>
                  <a:gd name="connsiteX5" fmla="*/ 107300 w 118112"/>
                  <a:gd name="connsiteY5" fmla="*/ 65124 h 113963"/>
                  <a:gd name="connsiteX6" fmla="*/ 103696 w 118112"/>
                  <a:gd name="connsiteY6" fmla="*/ 80088 h 113963"/>
                  <a:gd name="connsiteX7" fmla="*/ 105360 w 118112"/>
                  <a:gd name="connsiteY7" fmla="*/ 90896 h 113963"/>
                  <a:gd name="connsiteX8" fmla="*/ 103973 w 118112"/>
                  <a:gd name="connsiteY8" fmla="*/ 102258 h 113963"/>
                  <a:gd name="connsiteX9" fmla="*/ 107854 w 118112"/>
                  <a:gd name="connsiteY9" fmla="*/ 113066 h 113963"/>
                  <a:gd name="connsiteX10" fmla="*/ 89280 w 118112"/>
                  <a:gd name="connsiteY10" fmla="*/ 112234 h 113963"/>
                  <a:gd name="connsiteX11" fmla="*/ 72091 w 118112"/>
                  <a:gd name="connsiteY11" fmla="*/ 106138 h 113963"/>
                  <a:gd name="connsiteX12" fmla="*/ 69873 w 118112"/>
                  <a:gd name="connsiteY12" fmla="*/ 94776 h 113963"/>
                  <a:gd name="connsiteX13" fmla="*/ 56844 w 118112"/>
                  <a:gd name="connsiteY13" fmla="*/ 85076 h 113963"/>
                  <a:gd name="connsiteX14" fmla="*/ 46863 w 118112"/>
                  <a:gd name="connsiteY14" fmla="*/ 76486 h 113963"/>
                  <a:gd name="connsiteX15" fmla="*/ 44645 w 118112"/>
                  <a:gd name="connsiteY15" fmla="*/ 86739 h 113963"/>
                  <a:gd name="connsiteX16" fmla="*/ 49635 w 118112"/>
                  <a:gd name="connsiteY16" fmla="*/ 92282 h 113963"/>
                  <a:gd name="connsiteX17" fmla="*/ 50467 w 118112"/>
                  <a:gd name="connsiteY17" fmla="*/ 99210 h 113963"/>
                  <a:gd name="connsiteX18" fmla="*/ 41318 w 118112"/>
                  <a:gd name="connsiteY18" fmla="*/ 94498 h 113963"/>
                  <a:gd name="connsiteX19" fmla="*/ 36051 w 118112"/>
                  <a:gd name="connsiteY19" fmla="*/ 91173 h 113963"/>
                  <a:gd name="connsiteX20" fmla="*/ 31061 w 118112"/>
                  <a:gd name="connsiteY20" fmla="*/ 87570 h 113963"/>
                  <a:gd name="connsiteX21" fmla="*/ 31892 w 118112"/>
                  <a:gd name="connsiteY21" fmla="*/ 87848 h 113963"/>
                  <a:gd name="connsiteX22" fmla="*/ 28565 w 118112"/>
                  <a:gd name="connsiteY22" fmla="*/ 83691 h 113963"/>
                  <a:gd name="connsiteX23" fmla="*/ 18862 w 118112"/>
                  <a:gd name="connsiteY23" fmla="*/ 78148 h 113963"/>
                  <a:gd name="connsiteX24" fmla="*/ 8882 w 118112"/>
                  <a:gd name="connsiteY24" fmla="*/ 65401 h 113963"/>
                  <a:gd name="connsiteX25" fmla="*/ 11 w 118112"/>
                  <a:gd name="connsiteY25" fmla="*/ 54316 h 113963"/>
                  <a:gd name="connsiteX26" fmla="*/ 20526 w 118112"/>
                  <a:gd name="connsiteY26" fmla="*/ 46557 h 113963"/>
                  <a:gd name="connsiteX27" fmla="*/ 24962 w 118112"/>
                  <a:gd name="connsiteY27" fmla="*/ 31315 h 113963"/>
                  <a:gd name="connsiteX28" fmla="*/ 36605 w 118112"/>
                  <a:gd name="connsiteY28" fmla="*/ 29375 h 113963"/>
                  <a:gd name="connsiteX29" fmla="*/ 44645 w 118112"/>
                  <a:gd name="connsiteY29" fmla="*/ 24387 h 113963"/>
                  <a:gd name="connsiteX30" fmla="*/ 53517 w 118112"/>
                  <a:gd name="connsiteY30" fmla="*/ 27989 h 113963"/>
                  <a:gd name="connsiteX31" fmla="*/ 74864 w 118112"/>
                  <a:gd name="connsiteY31" fmla="*/ 3603 h 113963"/>
                  <a:gd name="connsiteX32" fmla="*/ 89280 w 118112"/>
                  <a:gd name="connsiteY32" fmla="*/ 6928 h 113963"/>
                  <a:gd name="connsiteX33" fmla="*/ 103142 w 118112"/>
                  <a:gd name="connsiteY33" fmla="*/ 3325 h 113963"/>
                  <a:gd name="connsiteX34" fmla="*/ 113122 w 118112"/>
                  <a:gd name="connsiteY34" fmla="*/ 0 h 113963"/>
                  <a:gd name="connsiteX35" fmla="*/ 115340 w 118112"/>
                  <a:gd name="connsiteY35" fmla="*/ 3048 h 113963"/>
                  <a:gd name="connsiteX36" fmla="*/ 118112 w 118112"/>
                  <a:gd name="connsiteY36" fmla="*/ 11085 h 113963"/>
                  <a:gd name="connsiteX37" fmla="*/ 114231 w 118112"/>
                  <a:gd name="connsiteY37" fmla="*/ 29652 h 113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118112" h="113963">
                    <a:moveTo>
                      <a:pt x="114785" y="28821"/>
                    </a:moveTo>
                    <a:cubicBezTo>
                      <a:pt x="113399" y="31592"/>
                      <a:pt x="112290" y="34363"/>
                      <a:pt x="110904" y="37134"/>
                    </a:cubicBezTo>
                    <a:cubicBezTo>
                      <a:pt x="109518" y="39906"/>
                      <a:pt x="108686" y="42122"/>
                      <a:pt x="108409" y="45448"/>
                    </a:cubicBezTo>
                    <a:cubicBezTo>
                      <a:pt x="108409" y="47388"/>
                      <a:pt x="108409" y="49605"/>
                      <a:pt x="108409" y="51545"/>
                    </a:cubicBezTo>
                    <a:cubicBezTo>
                      <a:pt x="108409" y="53485"/>
                      <a:pt x="108132" y="57087"/>
                      <a:pt x="108409" y="59858"/>
                    </a:cubicBezTo>
                    <a:cubicBezTo>
                      <a:pt x="108409" y="61798"/>
                      <a:pt x="108409" y="63184"/>
                      <a:pt x="107300" y="65124"/>
                    </a:cubicBezTo>
                    <a:cubicBezTo>
                      <a:pt x="105082" y="69558"/>
                      <a:pt x="103419" y="75100"/>
                      <a:pt x="103696" y="80088"/>
                    </a:cubicBezTo>
                    <a:cubicBezTo>
                      <a:pt x="103973" y="83691"/>
                      <a:pt x="105360" y="87293"/>
                      <a:pt x="105360" y="90896"/>
                    </a:cubicBezTo>
                    <a:cubicBezTo>
                      <a:pt x="105360" y="94776"/>
                      <a:pt x="104251" y="98378"/>
                      <a:pt x="103973" y="102258"/>
                    </a:cubicBezTo>
                    <a:cubicBezTo>
                      <a:pt x="103973" y="106138"/>
                      <a:pt x="105637" y="109740"/>
                      <a:pt x="107854" y="113066"/>
                    </a:cubicBezTo>
                    <a:cubicBezTo>
                      <a:pt x="107854" y="113066"/>
                      <a:pt x="93438" y="115560"/>
                      <a:pt x="89280" y="112234"/>
                    </a:cubicBezTo>
                    <a:cubicBezTo>
                      <a:pt x="85121" y="108909"/>
                      <a:pt x="80686" y="105583"/>
                      <a:pt x="72091" y="106138"/>
                    </a:cubicBezTo>
                    <a:cubicBezTo>
                      <a:pt x="74032" y="102535"/>
                      <a:pt x="72923" y="97270"/>
                      <a:pt x="69873" y="94776"/>
                    </a:cubicBezTo>
                    <a:cubicBezTo>
                      <a:pt x="65438" y="91173"/>
                      <a:pt x="59616" y="90619"/>
                      <a:pt x="56844" y="85076"/>
                    </a:cubicBezTo>
                    <a:cubicBezTo>
                      <a:pt x="54903" y="81197"/>
                      <a:pt x="52408" y="75654"/>
                      <a:pt x="46863" y="76486"/>
                    </a:cubicBezTo>
                    <a:cubicBezTo>
                      <a:pt x="41873" y="77317"/>
                      <a:pt x="42150" y="83414"/>
                      <a:pt x="44645" y="86739"/>
                    </a:cubicBezTo>
                    <a:cubicBezTo>
                      <a:pt x="46031" y="88679"/>
                      <a:pt x="48249" y="90342"/>
                      <a:pt x="49635" y="92282"/>
                    </a:cubicBezTo>
                    <a:cubicBezTo>
                      <a:pt x="50744" y="93944"/>
                      <a:pt x="51853" y="97270"/>
                      <a:pt x="50467" y="99210"/>
                    </a:cubicBezTo>
                    <a:cubicBezTo>
                      <a:pt x="48527" y="101704"/>
                      <a:pt x="43259" y="95607"/>
                      <a:pt x="41318" y="94498"/>
                    </a:cubicBezTo>
                    <a:cubicBezTo>
                      <a:pt x="39378" y="93390"/>
                      <a:pt x="37714" y="92282"/>
                      <a:pt x="36051" y="91173"/>
                    </a:cubicBezTo>
                    <a:cubicBezTo>
                      <a:pt x="34665" y="90065"/>
                      <a:pt x="32170" y="88956"/>
                      <a:pt x="31061" y="87570"/>
                    </a:cubicBezTo>
                    <a:cubicBezTo>
                      <a:pt x="31061" y="87293"/>
                      <a:pt x="31615" y="87570"/>
                      <a:pt x="31892" y="87848"/>
                    </a:cubicBezTo>
                    <a:cubicBezTo>
                      <a:pt x="30783" y="86462"/>
                      <a:pt x="29674" y="85354"/>
                      <a:pt x="28565" y="83691"/>
                    </a:cubicBezTo>
                    <a:cubicBezTo>
                      <a:pt x="26348" y="80642"/>
                      <a:pt x="21912" y="80088"/>
                      <a:pt x="18862" y="78148"/>
                    </a:cubicBezTo>
                    <a:cubicBezTo>
                      <a:pt x="14149" y="75377"/>
                      <a:pt x="13040" y="69003"/>
                      <a:pt x="8882" y="65401"/>
                    </a:cubicBezTo>
                    <a:cubicBezTo>
                      <a:pt x="5001" y="62075"/>
                      <a:pt x="-267" y="60135"/>
                      <a:pt x="11" y="54316"/>
                    </a:cubicBezTo>
                    <a:cubicBezTo>
                      <a:pt x="11" y="54316"/>
                      <a:pt x="18585" y="52099"/>
                      <a:pt x="20526" y="46557"/>
                    </a:cubicBezTo>
                    <a:cubicBezTo>
                      <a:pt x="22466" y="41014"/>
                      <a:pt x="16367" y="32146"/>
                      <a:pt x="24962" y="31315"/>
                    </a:cubicBezTo>
                    <a:cubicBezTo>
                      <a:pt x="33556" y="30483"/>
                      <a:pt x="32447" y="32701"/>
                      <a:pt x="36605" y="29375"/>
                    </a:cubicBezTo>
                    <a:cubicBezTo>
                      <a:pt x="40764" y="26050"/>
                      <a:pt x="41873" y="21061"/>
                      <a:pt x="44645" y="24387"/>
                    </a:cubicBezTo>
                    <a:cubicBezTo>
                      <a:pt x="47695" y="27989"/>
                      <a:pt x="48527" y="33532"/>
                      <a:pt x="53517" y="27989"/>
                    </a:cubicBezTo>
                    <a:cubicBezTo>
                      <a:pt x="58507" y="22447"/>
                      <a:pt x="69042" y="832"/>
                      <a:pt x="74864" y="3603"/>
                    </a:cubicBezTo>
                    <a:cubicBezTo>
                      <a:pt x="80686" y="6374"/>
                      <a:pt x="85121" y="10253"/>
                      <a:pt x="89280" y="6928"/>
                    </a:cubicBezTo>
                    <a:cubicBezTo>
                      <a:pt x="93438" y="3603"/>
                      <a:pt x="95379" y="4711"/>
                      <a:pt x="103142" y="3325"/>
                    </a:cubicBezTo>
                    <a:cubicBezTo>
                      <a:pt x="110904" y="1940"/>
                      <a:pt x="113122" y="0"/>
                      <a:pt x="113122" y="0"/>
                    </a:cubicBezTo>
                    <a:cubicBezTo>
                      <a:pt x="113954" y="1109"/>
                      <a:pt x="114785" y="1940"/>
                      <a:pt x="115340" y="3048"/>
                    </a:cubicBezTo>
                    <a:cubicBezTo>
                      <a:pt x="117280" y="5542"/>
                      <a:pt x="117835" y="8037"/>
                      <a:pt x="118112" y="11085"/>
                    </a:cubicBezTo>
                    <a:cubicBezTo>
                      <a:pt x="118112" y="17736"/>
                      <a:pt x="117558" y="23555"/>
                      <a:pt x="114231" y="29652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40" name="Freeform 2839">
                <a:extLst>
                  <a:ext uri="{FF2B5EF4-FFF2-40B4-BE49-F238E27FC236}">
                    <a16:creationId xmlns:a16="http://schemas.microsoft.com/office/drawing/2014/main" id="{065FFE1B-187D-C596-46DC-1CEF154A4B71}"/>
                  </a:ext>
                </a:extLst>
              </p:cNvPr>
              <p:cNvSpPr/>
              <p:nvPr/>
            </p:nvSpPr>
            <p:spPr>
              <a:xfrm>
                <a:off x="2790573" y="3816710"/>
                <a:ext cx="89334" cy="85070"/>
              </a:xfrm>
              <a:custGeom>
                <a:avLst/>
                <a:gdLst>
                  <a:gd name="connsiteX0" fmla="*/ 80464 w 89334"/>
                  <a:gd name="connsiteY0" fmla="*/ 48768 h 85070"/>
                  <a:gd name="connsiteX1" fmla="*/ 84067 w 89334"/>
                  <a:gd name="connsiteY1" fmla="*/ 64009 h 85070"/>
                  <a:gd name="connsiteX2" fmla="*/ 79077 w 89334"/>
                  <a:gd name="connsiteY2" fmla="*/ 85071 h 85070"/>
                  <a:gd name="connsiteX3" fmla="*/ 77968 w 89334"/>
                  <a:gd name="connsiteY3" fmla="*/ 85071 h 85070"/>
                  <a:gd name="connsiteX4" fmla="*/ 74364 w 89334"/>
                  <a:gd name="connsiteY4" fmla="*/ 77865 h 85070"/>
                  <a:gd name="connsiteX5" fmla="*/ 73255 w 89334"/>
                  <a:gd name="connsiteY5" fmla="*/ 68998 h 85070"/>
                  <a:gd name="connsiteX6" fmla="*/ 67711 w 89334"/>
                  <a:gd name="connsiteY6" fmla="*/ 72877 h 85070"/>
                  <a:gd name="connsiteX7" fmla="*/ 61334 w 89334"/>
                  <a:gd name="connsiteY7" fmla="*/ 73432 h 85070"/>
                  <a:gd name="connsiteX8" fmla="*/ 59948 w 89334"/>
                  <a:gd name="connsiteY8" fmla="*/ 65672 h 85070"/>
                  <a:gd name="connsiteX9" fmla="*/ 58285 w 89334"/>
                  <a:gd name="connsiteY9" fmla="*/ 55696 h 85070"/>
                  <a:gd name="connsiteX10" fmla="*/ 52740 w 89334"/>
                  <a:gd name="connsiteY10" fmla="*/ 51262 h 85070"/>
                  <a:gd name="connsiteX11" fmla="*/ 48859 w 89334"/>
                  <a:gd name="connsiteY11" fmla="*/ 48214 h 85070"/>
                  <a:gd name="connsiteX12" fmla="*/ 43314 w 89334"/>
                  <a:gd name="connsiteY12" fmla="*/ 46273 h 85070"/>
                  <a:gd name="connsiteX13" fmla="*/ 38324 w 89334"/>
                  <a:gd name="connsiteY13" fmla="*/ 41840 h 85070"/>
                  <a:gd name="connsiteX14" fmla="*/ 31116 w 89334"/>
                  <a:gd name="connsiteY14" fmla="*/ 34635 h 85070"/>
                  <a:gd name="connsiteX15" fmla="*/ 22799 w 89334"/>
                  <a:gd name="connsiteY15" fmla="*/ 28538 h 85070"/>
                  <a:gd name="connsiteX16" fmla="*/ 18640 w 89334"/>
                  <a:gd name="connsiteY16" fmla="*/ 32972 h 85070"/>
                  <a:gd name="connsiteX17" fmla="*/ 25017 w 89334"/>
                  <a:gd name="connsiteY17" fmla="*/ 37960 h 85070"/>
                  <a:gd name="connsiteX18" fmla="*/ 25294 w 89334"/>
                  <a:gd name="connsiteY18" fmla="*/ 44888 h 85070"/>
                  <a:gd name="connsiteX19" fmla="*/ 11432 w 89334"/>
                  <a:gd name="connsiteY19" fmla="*/ 37683 h 85070"/>
                  <a:gd name="connsiteX20" fmla="*/ 3115 w 89334"/>
                  <a:gd name="connsiteY20" fmla="*/ 29646 h 85070"/>
                  <a:gd name="connsiteX21" fmla="*/ 3392 w 89334"/>
                  <a:gd name="connsiteY21" fmla="*/ 29646 h 85070"/>
                  <a:gd name="connsiteX22" fmla="*/ 897 w 89334"/>
                  <a:gd name="connsiteY22" fmla="*/ 18284 h 85070"/>
                  <a:gd name="connsiteX23" fmla="*/ 3947 w 89334"/>
                  <a:gd name="connsiteY23" fmla="*/ 13296 h 85070"/>
                  <a:gd name="connsiteX24" fmla="*/ 3670 w 89334"/>
                  <a:gd name="connsiteY24" fmla="*/ 6645 h 85070"/>
                  <a:gd name="connsiteX25" fmla="*/ 11987 w 89334"/>
                  <a:gd name="connsiteY25" fmla="*/ 1380 h 85070"/>
                  <a:gd name="connsiteX26" fmla="*/ 25294 w 89334"/>
                  <a:gd name="connsiteY26" fmla="*/ 5537 h 85070"/>
                  <a:gd name="connsiteX27" fmla="*/ 25848 w 89334"/>
                  <a:gd name="connsiteY27" fmla="*/ 4705 h 85070"/>
                  <a:gd name="connsiteX28" fmla="*/ 43037 w 89334"/>
                  <a:gd name="connsiteY28" fmla="*/ 10802 h 85070"/>
                  <a:gd name="connsiteX29" fmla="*/ 61612 w 89334"/>
                  <a:gd name="connsiteY29" fmla="*/ 11633 h 85070"/>
                  <a:gd name="connsiteX30" fmla="*/ 62721 w 89334"/>
                  <a:gd name="connsiteY30" fmla="*/ 13573 h 85070"/>
                  <a:gd name="connsiteX31" fmla="*/ 74087 w 89334"/>
                  <a:gd name="connsiteY31" fmla="*/ 27706 h 85070"/>
                  <a:gd name="connsiteX32" fmla="*/ 83236 w 89334"/>
                  <a:gd name="connsiteY32" fmla="*/ 40177 h 85070"/>
                  <a:gd name="connsiteX33" fmla="*/ 89335 w 89334"/>
                  <a:gd name="connsiteY33" fmla="*/ 42948 h 85070"/>
                  <a:gd name="connsiteX34" fmla="*/ 79909 w 89334"/>
                  <a:gd name="connsiteY34" fmla="*/ 48768 h 850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89334" h="85070">
                    <a:moveTo>
                      <a:pt x="80464" y="48768"/>
                    </a:moveTo>
                    <a:cubicBezTo>
                      <a:pt x="80464" y="53202"/>
                      <a:pt x="85454" y="59298"/>
                      <a:pt x="84067" y="64009"/>
                    </a:cubicBezTo>
                    <a:cubicBezTo>
                      <a:pt x="82681" y="68721"/>
                      <a:pt x="76582" y="79251"/>
                      <a:pt x="79077" y="85071"/>
                    </a:cubicBezTo>
                    <a:cubicBezTo>
                      <a:pt x="78800" y="85071"/>
                      <a:pt x="78246" y="85071"/>
                      <a:pt x="77968" y="85071"/>
                    </a:cubicBezTo>
                    <a:cubicBezTo>
                      <a:pt x="74919" y="85071"/>
                      <a:pt x="74364" y="80083"/>
                      <a:pt x="74364" y="77865"/>
                    </a:cubicBezTo>
                    <a:cubicBezTo>
                      <a:pt x="74364" y="75094"/>
                      <a:pt x="75750" y="71492"/>
                      <a:pt x="73255" y="68998"/>
                    </a:cubicBezTo>
                    <a:cubicBezTo>
                      <a:pt x="70206" y="65949"/>
                      <a:pt x="68820" y="70937"/>
                      <a:pt x="67711" y="72877"/>
                    </a:cubicBezTo>
                    <a:cubicBezTo>
                      <a:pt x="66324" y="75371"/>
                      <a:pt x="63275" y="75094"/>
                      <a:pt x="61334" y="73432"/>
                    </a:cubicBezTo>
                    <a:cubicBezTo>
                      <a:pt x="58839" y="71492"/>
                      <a:pt x="59116" y="68443"/>
                      <a:pt x="59948" y="65672"/>
                    </a:cubicBezTo>
                    <a:cubicBezTo>
                      <a:pt x="61057" y="62070"/>
                      <a:pt x="61057" y="58467"/>
                      <a:pt x="58285" y="55696"/>
                    </a:cubicBezTo>
                    <a:cubicBezTo>
                      <a:pt x="56621" y="54033"/>
                      <a:pt x="54681" y="52647"/>
                      <a:pt x="52740" y="51262"/>
                    </a:cubicBezTo>
                    <a:cubicBezTo>
                      <a:pt x="51354" y="50153"/>
                      <a:pt x="50245" y="48768"/>
                      <a:pt x="48859" y="48214"/>
                    </a:cubicBezTo>
                    <a:cubicBezTo>
                      <a:pt x="46918" y="47105"/>
                      <a:pt x="45255" y="47659"/>
                      <a:pt x="43314" y="46273"/>
                    </a:cubicBezTo>
                    <a:cubicBezTo>
                      <a:pt x="41373" y="44888"/>
                      <a:pt x="39710" y="43502"/>
                      <a:pt x="38324" y="41840"/>
                    </a:cubicBezTo>
                    <a:cubicBezTo>
                      <a:pt x="36106" y="39068"/>
                      <a:pt x="33334" y="37406"/>
                      <a:pt x="31116" y="34635"/>
                    </a:cubicBezTo>
                    <a:cubicBezTo>
                      <a:pt x="28621" y="31863"/>
                      <a:pt x="26680" y="29646"/>
                      <a:pt x="22799" y="28538"/>
                    </a:cubicBezTo>
                    <a:cubicBezTo>
                      <a:pt x="19472" y="27706"/>
                      <a:pt x="15868" y="29369"/>
                      <a:pt x="18640" y="32972"/>
                    </a:cubicBezTo>
                    <a:cubicBezTo>
                      <a:pt x="20304" y="34912"/>
                      <a:pt x="23353" y="36020"/>
                      <a:pt x="25017" y="37960"/>
                    </a:cubicBezTo>
                    <a:cubicBezTo>
                      <a:pt x="26680" y="39900"/>
                      <a:pt x="28066" y="42948"/>
                      <a:pt x="25294" y="44888"/>
                    </a:cubicBezTo>
                    <a:cubicBezTo>
                      <a:pt x="20581" y="48214"/>
                      <a:pt x="14205" y="40731"/>
                      <a:pt x="11432" y="37683"/>
                    </a:cubicBezTo>
                    <a:cubicBezTo>
                      <a:pt x="8660" y="34912"/>
                      <a:pt x="5888" y="32140"/>
                      <a:pt x="3115" y="29646"/>
                    </a:cubicBezTo>
                    <a:cubicBezTo>
                      <a:pt x="3115" y="29646"/>
                      <a:pt x="3115" y="29646"/>
                      <a:pt x="3392" y="29646"/>
                    </a:cubicBezTo>
                    <a:cubicBezTo>
                      <a:pt x="1729" y="26044"/>
                      <a:pt x="-1598" y="22441"/>
                      <a:pt x="897" y="18284"/>
                    </a:cubicBezTo>
                    <a:cubicBezTo>
                      <a:pt x="2006" y="16622"/>
                      <a:pt x="3392" y="15236"/>
                      <a:pt x="3947" y="13296"/>
                    </a:cubicBezTo>
                    <a:cubicBezTo>
                      <a:pt x="4501" y="11079"/>
                      <a:pt x="3947" y="8862"/>
                      <a:pt x="3670" y="6645"/>
                    </a:cubicBezTo>
                    <a:cubicBezTo>
                      <a:pt x="3392" y="1103"/>
                      <a:pt x="6997" y="-1945"/>
                      <a:pt x="11987" y="1380"/>
                    </a:cubicBezTo>
                    <a:cubicBezTo>
                      <a:pt x="15036" y="3320"/>
                      <a:pt x="22244" y="10525"/>
                      <a:pt x="25294" y="5537"/>
                    </a:cubicBezTo>
                    <a:cubicBezTo>
                      <a:pt x="25294" y="5537"/>
                      <a:pt x="25571" y="4983"/>
                      <a:pt x="25848" y="4705"/>
                    </a:cubicBezTo>
                    <a:cubicBezTo>
                      <a:pt x="34442" y="4151"/>
                      <a:pt x="38878" y="7476"/>
                      <a:pt x="43037" y="10802"/>
                    </a:cubicBezTo>
                    <a:cubicBezTo>
                      <a:pt x="47196" y="14127"/>
                      <a:pt x="61612" y="11633"/>
                      <a:pt x="61612" y="11633"/>
                    </a:cubicBezTo>
                    <a:cubicBezTo>
                      <a:pt x="62166" y="12188"/>
                      <a:pt x="62443" y="12742"/>
                      <a:pt x="62721" y="13573"/>
                    </a:cubicBezTo>
                    <a:cubicBezTo>
                      <a:pt x="66324" y="18561"/>
                      <a:pt x="70483" y="22996"/>
                      <a:pt x="74087" y="27706"/>
                    </a:cubicBezTo>
                    <a:cubicBezTo>
                      <a:pt x="77137" y="31863"/>
                      <a:pt x="79355" y="36852"/>
                      <a:pt x="83236" y="40177"/>
                    </a:cubicBezTo>
                    <a:cubicBezTo>
                      <a:pt x="85176" y="41840"/>
                      <a:pt x="87117" y="42394"/>
                      <a:pt x="89335" y="42948"/>
                    </a:cubicBezTo>
                    <a:cubicBezTo>
                      <a:pt x="88781" y="42948"/>
                      <a:pt x="79909" y="44611"/>
                      <a:pt x="79909" y="48768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grpSp>
            <p:nvGrpSpPr>
              <p:cNvPr id="2841" name="Graphic 248">
                <a:extLst>
                  <a:ext uri="{FF2B5EF4-FFF2-40B4-BE49-F238E27FC236}">
                    <a16:creationId xmlns:a16="http://schemas.microsoft.com/office/drawing/2014/main" id="{7D19D191-DDB9-EF5B-7908-6CBF658B27BC}"/>
                  </a:ext>
                </a:extLst>
              </p:cNvPr>
              <p:cNvGrpSpPr/>
              <p:nvPr/>
            </p:nvGrpSpPr>
            <p:grpSpPr>
              <a:xfrm>
                <a:off x="2816395" y="3482564"/>
                <a:ext cx="287495" cy="95792"/>
                <a:chOff x="3479160" y="3481445"/>
                <a:chExt cx="287495" cy="95792"/>
              </a:xfrm>
              <a:grpFill/>
            </p:grpSpPr>
            <p:sp>
              <p:nvSpPr>
                <p:cNvPr id="3657" name="Freeform 3656">
                  <a:extLst>
                    <a:ext uri="{FF2B5EF4-FFF2-40B4-BE49-F238E27FC236}">
                      <a16:creationId xmlns:a16="http://schemas.microsoft.com/office/drawing/2014/main" id="{A9E4B250-9242-F577-E9D1-0BB01A3CCFC7}"/>
                    </a:ext>
                  </a:extLst>
                </p:cNvPr>
                <p:cNvSpPr/>
                <p:nvPr/>
              </p:nvSpPr>
              <p:spPr>
                <a:xfrm>
                  <a:off x="3493241" y="3481445"/>
                  <a:ext cx="273413" cy="95792"/>
                </a:xfrm>
                <a:custGeom>
                  <a:avLst/>
                  <a:gdLst>
                    <a:gd name="connsiteX0" fmla="*/ 18104 w 273413"/>
                    <a:gd name="connsiteY0" fmla="*/ 29306 h 95792"/>
                    <a:gd name="connsiteX1" fmla="*/ 11728 w 273413"/>
                    <a:gd name="connsiteY1" fmla="*/ 30691 h 95792"/>
                    <a:gd name="connsiteX2" fmla="*/ 7847 w 273413"/>
                    <a:gd name="connsiteY2" fmla="*/ 35402 h 95792"/>
                    <a:gd name="connsiteX3" fmla="*/ 84 w 273413"/>
                    <a:gd name="connsiteY3" fmla="*/ 31245 h 95792"/>
                    <a:gd name="connsiteX4" fmla="*/ 1193 w 273413"/>
                    <a:gd name="connsiteY4" fmla="*/ 27088 h 95792"/>
                    <a:gd name="connsiteX5" fmla="*/ 2302 w 273413"/>
                    <a:gd name="connsiteY5" fmla="*/ 23486 h 95792"/>
                    <a:gd name="connsiteX6" fmla="*/ 6460 w 273413"/>
                    <a:gd name="connsiteY6" fmla="*/ 17944 h 95792"/>
                    <a:gd name="connsiteX7" fmla="*/ 16718 w 273413"/>
                    <a:gd name="connsiteY7" fmla="*/ 15172 h 95792"/>
                    <a:gd name="connsiteX8" fmla="*/ 26976 w 273413"/>
                    <a:gd name="connsiteY8" fmla="*/ 9907 h 95792"/>
                    <a:gd name="connsiteX9" fmla="*/ 67452 w 273413"/>
                    <a:gd name="connsiteY9" fmla="*/ 485 h 95792"/>
                    <a:gd name="connsiteX10" fmla="*/ 92126 w 273413"/>
                    <a:gd name="connsiteY10" fmla="*/ 762 h 95792"/>
                    <a:gd name="connsiteX11" fmla="*/ 115691 w 273413"/>
                    <a:gd name="connsiteY11" fmla="*/ 8244 h 95792"/>
                    <a:gd name="connsiteX12" fmla="*/ 151454 w 273413"/>
                    <a:gd name="connsiteY12" fmla="*/ 24595 h 95792"/>
                    <a:gd name="connsiteX13" fmla="*/ 160880 w 273413"/>
                    <a:gd name="connsiteY13" fmla="*/ 28751 h 95792"/>
                    <a:gd name="connsiteX14" fmla="*/ 168088 w 273413"/>
                    <a:gd name="connsiteY14" fmla="*/ 30968 h 95792"/>
                    <a:gd name="connsiteX15" fmla="*/ 170583 w 273413"/>
                    <a:gd name="connsiteY15" fmla="*/ 26257 h 95792"/>
                    <a:gd name="connsiteX16" fmla="*/ 169751 w 273413"/>
                    <a:gd name="connsiteY16" fmla="*/ 23486 h 95792"/>
                    <a:gd name="connsiteX17" fmla="*/ 171969 w 273413"/>
                    <a:gd name="connsiteY17" fmla="*/ 24317 h 95792"/>
                    <a:gd name="connsiteX18" fmla="*/ 186108 w 273413"/>
                    <a:gd name="connsiteY18" fmla="*/ 36511 h 95792"/>
                    <a:gd name="connsiteX19" fmla="*/ 189712 w 273413"/>
                    <a:gd name="connsiteY19" fmla="*/ 39836 h 95792"/>
                    <a:gd name="connsiteX20" fmla="*/ 192485 w 273413"/>
                    <a:gd name="connsiteY20" fmla="*/ 41222 h 95792"/>
                    <a:gd name="connsiteX21" fmla="*/ 200247 w 273413"/>
                    <a:gd name="connsiteY21" fmla="*/ 47596 h 95792"/>
                    <a:gd name="connsiteX22" fmla="*/ 229357 w 273413"/>
                    <a:gd name="connsiteY22" fmla="*/ 58680 h 95792"/>
                    <a:gd name="connsiteX23" fmla="*/ 251258 w 273413"/>
                    <a:gd name="connsiteY23" fmla="*/ 70597 h 95792"/>
                    <a:gd name="connsiteX24" fmla="*/ 263179 w 273413"/>
                    <a:gd name="connsiteY24" fmla="*/ 74754 h 95792"/>
                    <a:gd name="connsiteX25" fmla="*/ 272328 w 273413"/>
                    <a:gd name="connsiteY25" fmla="*/ 80296 h 95792"/>
                    <a:gd name="connsiteX26" fmla="*/ 259298 w 273413"/>
                    <a:gd name="connsiteY26" fmla="*/ 92490 h 95792"/>
                    <a:gd name="connsiteX27" fmla="*/ 245159 w 273413"/>
                    <a:gd name="connsiteY27" fmla="*/ 92767 h 95792"/>
                    <a:gd name="connsiteX28" fmla="*/ 233515 w 273413"/>
                    <a:gd name="connsiteY28" fmla="*/ 90827 h 95792"/>
                    <a:gd name="connsiteX29" fmla="*/ 201911 w 273413"/>
                    <a:gd name="connsiteY29" fmla="*/ 94152 h 95792"/>
                    <a:gd name="connsiteX30" fmla="*/ 187217 w 273413"/>
                    <a:gd name="connsiteY30" fmla="*/ 95261 h 95792"/>
                    <a:gd name="connsiteX31" fmla="*/ 186663 w 273413"/>
                    <a:gd name="connsiteY31" fmla="*/ 88333 h 95792"/>
                    <a:gd name="connsiteX32" fmla="*/ 193594 w 273413"/>
                    <a:gd name="connsiteY32" fmla="*/ 77248 h 95792"/>
                    <a:gd name="connsiteX33" fmla="*/ 190267 w 273413"/>
                    <a:gd name="connsiteY33" fmla="*/ 71151 h 95792"/>
                    <a:gd name="connsiteX34" fmla="*/ 174742 w 273413"/>
                    <a:gd name="connsiteY34" fmla="*/ 68380 h 95792"/>
                    <a:gd name="connsiteX35" fmla="*/ 161157 w 273413"/>
                    <a:gd name="connsiteY35" fmla="*/ 59235 h 95792"/>
                    <a:gd name="connsiteX36" fmla="*/ 152840 w 273413"/>
                    <a:gd name="connsiteY36" fmla="*/ 46764 h 95792"/>
                    <a:gd name="connsiteX37" fmla="*/ 138979 w 273413"/>
                    <a:gd name="connsiteY37" fmla="*/ 43439 h 95792"/>
                    <a:gd name="connsiteX38" fmla="*/ 130384 w 273413"/>
                    <a:gd name="connsiteY38" fmla="*/ 44270 h 95792"/>
                    <a:gd name="connsiteX39" fmla="*/ 120958 w 273413"/>
                    <a:gd name="connsiteY39" fmla="*/ 40668 h 95792"/>
                    <a:gd name="connsiteX40" fmla="*/ 116245 w 273413"/>
                    <a:gd name="connsiteY40" fmla="*/ 37619 h 95792"/>
                    <a:gd name="connsiteX41" fmla="*/ 112641 w 273413"/>
                    <a:gd name="connsiteY41" fmla="*/ 34294 h 95792"/>
                    <a:gd name="connsiteX42" fmla="*/ 109037 w 273413"/>
                    <a:gd name="connsiteY42" fmla="*/ 33739 h 95792"/>
                    <a:gd name="connsiteX43" fmla="*/ 105988 w 273413"/>
                    <a:gd name="connsiteY43" fmla="*/ 32354 h 95792"/>
                    <a:gd name="connsiteX44" fmla="*/ 100720 w 273413"/>
                    <a:gd name="connsiteY44" fmla="*/ 31245 h 95792"/>
                    <a:gd name="connsiteX45" fmla="*/ 93789 w 273413"/>
                    <a:gd name="connsiteY45" fmla="*/ 31245 h 95792"/>
                    <a:gd name="connsiteX46" fmla="*/ 89631 w 273413"/>
                    <a:gd name="connsiteY46" fmla="*/ 30414 h 95792"/>
                    <a:gd name="connsiteX47" fmla="*/ 89631 w 273413"/>
                    <a:gd name="connsiteY47" fmla="*/ 28474 h 95792"/>
                    <a:gd name="connsiteX48" fmla="*/ 87967 w 273413"/>
                    <a:gd name="connsiteY48" fmla="*/ 26257 h 95792"/>
                    <a:gd name="connsiteX49" fmla="*/ 80759 w 273413"/>
                    <a:gd name="connsiteY49" fmla="*/ 26257 h 95792"/>
                    <a:gd name="connsiteX50" fmla="*/ 68284 w 273413"/>
                    <a:gd name="connsiteY50" fmla="*/ 26257 h 95792"/>
                    <a:gd name="connsiteX51" fmla="*/ 64125 w 273413"/>
                    <a:gd name="connsiteY51" fmla="*/ 23209 h 95792"/>
                    <a:gd name="connsiteX52" fmla="*/ 69393 w 273413"/>
                    <a:gd name="connsiteY52" fmla="*/ 20992 h 95792"/>
                    <a:gd name="connsiteX53" fmla="*/ 73551 w 273413"/>
                    <a:gd name="connsiteY53" fmla="*/ 18775 h 95792"/>
                    <a:gd name="connsiteX54" fmla="*/ 73551 w 273413"/>
                    <a:gd name="connsiteY54" fmla="*/ 16558 h 95792"/>
                    <a:gd name="connsiteX55" fmla="*/ 70502 w 273413"/>
                    <a:gd name="connsiteY55" fmla="*/ 14618 h 95792"/>
                    <a:gd name="connsiteX56" fmla="*/ 58858 w 273413"/>
                    <a:gd name="connsiteY56" fmla="*/ 13510 h 95792"/>
                    <a:gd name="connsiteX57" fmla="*/ 48877 w 273413"/>
                    <a:gd name="connsiteY57" fmla="*/ 14341 h 95792"/>
                    <a:gd name="connsiteX58" fmla="*/ 40006 w 273413"/>
                    <a:gd name="connsiteY58" fmla="*/ 18498 h 95792"/>
                    <a:gd name="connsiteX59" fmla="*/ 29194 w 273413"/>
                    <a:gd name="connsiteY59" fmla="*/ 27088 h 95792"/>
                    <a:gd name="connsiteX60" fmla="*/ 18104 w 273413"/>
                    <a:gd name="connsiteY60" fmla="*/ 29029 h 957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</a:cxnLst>
                  <a:rect l="l" t="t" r="r" b="b"/>
                  <a:pathLst>
                    <a:path w="273413" h="95792">
                      <a:moveTo>
                        <a:pt x="18104" y="29306"/>
                      </a:moveTo>
                      <a:cubicBezTo>
                        <a:pt x="15609" y="29029"/>
                        <a:pt x="13391" y="28474"/>
                        <a:pt x="11728" y="30691"/>
                      </a:cubicBezTo>
                      <a:cubicBezTo>
                        <a:pt x="10342" y="32354"/>
                        <a:pt x="9787" y="34294"/>
                        <a:pt x="7847" y="35402"/>
                      </a:cubicBezTo>
                      <a:cubicBezTo>
                        <a:pt x="4797" y="37342"/>
                        <a:pt x="-748" y="35402"/>
                        <a:pt x="84" y="31245"/>
                      </a:cubicBezTo>
                      <a:cubicBezTo>
                        <a:pt x="84" y="29860"/>
                        <a:pt x="916" y="28474"/>
                        <a:pt x="1193" y="27088"/>
                      </a:cubicBezTo>
                      <a:cubicBezTo>
                        <a:pt x="1470" y="25980"/>
                        <a:pt x="1748" y="24595"/>
                        <a:pt x="2302" y="23486"/>
                      </a:cubicBezTo>
                      <a:cubicBezTo>
                        <a:pt x="3411" y="21546"/>
                        <a:pt x="4520" y="19329"/>
                        <a:pt x="6460" y="17944"/>
                      </a:cubicBezTo>
                      <a:cubicBezTo>
                        <a:pt x="9510" y="15727"/>
                        <a:pt x="13391" y="16004"/>
                        <a:pt x="16718" y="15172"/>
                      </a:cubicBezTo>
                      <a:cubicBezTo>
                        <a:pt x="20599" y="14341"/>
                        <a:pt x="23649" y="12401"/>
                        <a:pt x="26976" y="9907"/>
                      </a:cubicBezTo>
                      <a:cubicBezTo>
                        <a:pt x="38620" y="1870"/>
                        <a:pt x="53867" y="1316"/>
                        <a:pt x="67452" y="485"/>
                      </a:cubicBezTo>
                      <a:cubicBezTo>
                        <a:pt x="75769" y="-69"/>
                        <a:pt x="84086" y="-346"/>
                        <a:pt x="92126" y="762"/>
                      </a:cubicBezTo>
                      <a:cubicBezTo>
                        <a:pt x="100443" y="2148"/>
                        <a:pt x="108205" y="4919"/>
                        <a:pt x="115691" y="8244"/>
                      </a:cubicBezTo>
                      <a:cubicBezTo>
                        <a:pt x="127612" y="13510"/>
                        <a:pt x="139533" y="19052"/>
                        <a:pt x="151454" y="24595"/>
                      </a:cubicBezTo>
                      <a:cubicBezTo>
                        <a:pt x="154504" y="25980"/>
                        <a:pt x="157553" y="27643"/>
                        <a:pt x="160880" y="28751"/>
                      </a:cubicBezTo>
                      <a:cubicBezTo>
                        <a:pt x="163098" y="29583"/>
                        <a:pt x="165593" y="30691"/>
                        <a:pt x="168088" y="30968"/>
                      </a:cubicBezTo>
                      <a:cubicBezTo>
                        <a:pt x="171415" y="31245"/>
                        <a:pt x="171415" y="28751"/>
                        <a:pt x="170583" y="26257"/>
                      </a:cubicBezTo>
                      <a:cubicBezTo>
                        <a:pt x="170583" y="25703"/>
                        <a:pt x="169474" y="24040"/>
                        <a:pt x="169751" y="23486"/>
                      </a:cubicBezTo>
                      <a:cubicBezTo>
                        <a:pt x="170306" y="22932"/>
                        <a:pt x="171415" y="24040"/>
                        <a:pt x="171969" y="24317"/>
                      </a:cubicBezTo>
                      <a:cubicBezTo>
                        <a:pt x="176960" y="27920"/>
                        <a:pt x="181672" y="32354"/>
                        <a:pt x="186108" y="36511"/>
                      </a:cubicBezTo>
                      <a:cubicBezTo>
                        <a:pt x="187217" y="37619"/>
                        <a:pt x="188326" y="38728"/>
                        <a:pt x="189712" y="39836"/>
                      </a:cubicBezTo>
                      <a:cubicBezTo>
                        <a:pt x="190544" y="40390"/>
                        <a:pt x="191653" y="40668"/>
                        <a:pt x="192485" y="41222"/>
                      </a:cubicBezTo>
                      <a:cubicBezTo>
                        <a:pt x="195257" y="42885"/>
                        <a:pt x="197752" y="45379"/>
                        <a:pt x="200247" y="47596"/>
                      </a:cubicBezTo>
                      <a:cubicBezTo>
                        <a:pt x="210228" y="50644"/>
                        <a:pt x="220208" y="53970"/>
                        <a:pt x="229357" y="58680"/>
                      </a:cubicBezTo>
                      <a:cubicBezTo>
                        <a:pt x="236842" y="62560"/>
                        <a:pt x="243496" y="67549"/>
                        <a:pt x="251258" y="70597"/>
                      </a:cubicBezTo>
                      <a:cubicBezTo>
                        <a:pt x="255139" y="72259"/>
                        <a:pt x="259298" y="73368"/>
                        <a:pt x="263179" y="74754"/>
                      </a:cubicBezTo>
                      <a:cubicBezTo>
                        <a:pt x="266229" y="75862"/>
                        <a:pt x="270387" y="77248"/>
                        <a:pt x="272328" y="80296"/>
                      </a:cubicBezTo>
                      <a:cubicBezTo>
                        <a:pt x="277318" y="87224"/>
                        <a:pt x="263734" y="91658"/>
                        <a:pt x="259298" y="92490"/>
                      </a:cubicBezTo>
                      <a:cubicBezTo>
                        <a:pt x="254585" y="93321"/>
                        <a:pt x="249872" y="93321"/>
                        <a:pt x="245159" y="92767"/>
                      </a:cubicBezTo>
                      <a:cubicBezTo>
                        <a:pt x="241278" y="92212"/>
                        <a:pt x="237397" y="91381"/>
                        <a:pt x="233515" y="90827"/>
                      </a:cubicBezTo>
                      <a:cubicBezTo>
                        <a:pt x="222980" y="89441"/>
                        <a:pt x="212446" y="92212"/>
                        <a:pt x="201911" y="94152"/>
                      </a:cubicBezTo>
                      <a:cubicBezTo>
                        <a:pt x="197475" y="94983"/>
                        <a:pt x="191653" y="96646"/>
                        <a:pt x="187217" y="95261"/>
                      </a:cubicBezTo>
                      <a:cubicBezTo>
                        <a:pt x="183613" y="94152"/>
                        <a:pt x="185277" y="90827"/>
                        <a:pt x="186663" y="88333"/>
                      </a:cubicBezTo>
                      <a:cubicBezTo>
                        <a:pt x="188881" y="84453"/>
                        <a:pt x="191930" y="81405"/>
                        <a:pt x="193594" y="77248"/>
                      </a:cubicBezTo>
                      <a:cubicBezTo>
                        <a:pt x="194980" y="73922"/>
                        <a:pt x="193594" y="71982"/>
                        <a:pt x="190267" y="71151"/>
                      </a:cubicBezTo>
                      <a:cubicBezTo>
                        <a:pt x="184999" y="69765"/>
                        <a:pt x="179732" y="69765"/>
                        <a:pt x="174742" y="68380"/>
                      </a:cubicBezTo>
                      <a:cubicBezTo>
                        <a:pt x="169197" y="66717"/>
                        <a:pt x="164484" y="63946"/>
                        <a:pt x="161157" y="59235"/>
                      </a:cubicBezTo>
                      <a:cubicBezTo>
                        <a:pt x="158107" y="55355"/>
                        <a:pt x="156444" y="50090"/>
                        <a:pt x="152840" y="46764"/>
                      </a:cubicBezTo>
                      <a:cubicBezTo>
                        <a:pt x="149236" y="42885"/>
                        <a:pt x="143969" y="42608"/>
                        <a:pt x="138979" y="43439"/>
                      </a:cubicBezTo>
                      <a:cubicBezTo>
                        <a:pt x="135929" y="43716"/>
                        <a:pt x="133156" y="45379"/>
                        <a:pt x="130384" y="44270"/>
                      </a:cubicBezTo>
                      <a:cubicBezTo>
                        <a:pt x="127057" y="43162"/>
                        <a:pt x="124008" y="42053"/>
                        <a:pt x="120958" y="40668"/>
                      </a:cubicBezTo>
                      <a:cubicBezTo>
                        <a:pt x="119295" y="39836"/>
                        <a:pt x="117631" y="38728"/>
                        <a:pt x="116245" y="37619"/>
                      </a:cubicBezTo>
                      <a:cubicBezTo>
                        <a:pt x="115136" y="36511"/>
                        <a:pt x="114027" y="34848"/>
                        <a:pt x="112641" y="34294"/>
                      </a:cubicBezTo>
                      <a:cubicBezTo>
                        <a:pt x="111532" y="33739"/>
                        <a:pt x="110146" y="34017"/>
                        <a:pt x="109037" y="33739"/>
                      </a:cubicBezTo>
                      <a:cubicBezTo>
                        <a:pt x="107928" y="33462"/>
                        <a:pt x="107097" y="32631"/>
                        <a:pt x="105988" y="32354"/>
                      </a:cubicBezTo>
                      <a:cubicBezTo>
                        <a:pt x="104324" y="31800"/>
                        <a:pt x="102383" y="31523"/>
                        <a:pt x="100720" y="31245"/>
                      </a:cubicBezTo>
                      <a:cubicBezTo>
                        <a:pt x="98502" y="31245"/>
                        <a:pt x="96007" y="31245"/>
                        <a:pt x="93789" y="31245"/>
                      </a:cubicBezTo>
                      <a:cubicBezTo>
                        <a:pt x="92680" y="31245"/>
                        <a:pt x="89908" y="31800"/>
                        <a:pt x="89631" y="30414"/>
                      </a:cubicBezTo>
                      <a:cubicBezTo>
                        <a:pt x="89631" y="29860"/>
                        <a:pt x="89631" y="29029"/>
                        <a:pt x="89631" y="28474"/>
                      </a:cubicBezTo>
                      <a:cubicBezTo>
                        <a:pt x="89354" y="27643"/>
                        <a:pt x="88799" y="26811"/>
                        <a:pt x="87967" y="26257"/>
                      </a:cubicBezTo>
                      <a:cubicBezTo>
                        <a:pt x="85749" y="25149"/>
                        <a:pt x="82977" y="25703"/>
                        <a:pt x="80759" y="26257"/>
                      </a:cubicBezTo>
                      <a:cubicBezTo>
                        <a:pt x="76601" y="27088"/>
                        <a:pt x="72442" y="28197"/>
                        <a:pt x="68284" y="26257"/>
                      </a:cubicBezTo>
                      <a:cubicBezTo>
                        <a:pt x="67175" y="25703"/>
                        <a:pt x="64125" y="24872"/>
                        <a:pt x="64125" y="23209"/>
                      </a:cubicBezTo>
                      <a:cubicBezTo>
                        <a:pt x="64125" y="20992"/>
                        <a:pt x="67729" y="20992"/>
                        <a:pt x="69393" y="20992"/>
                      </a:cubicBezTo>
                      <a:cubicBezTo>
                        <a:pt x="71611" y="20992"/>
                        <a:pt x="72997" y="20992"/>
                        <a:pt x="73551" y="18775"/>
                      </a:cubicBezTo>
                      <a:cubicBezTo>
                        <a:pt x="73551" y="18221"/>
                        <a:pt x="74106" y="17112"/>
                        <a:pt x="73551" y="16558"/>
                      </a:cubicBezTo>
                      <a:cubicBezTo>
                        <a:pt x="72997" y="15449"/>
                        <a:pt x="71333" y="14895"/>
                        <a:pt x="70502" y="14618"/>
                      </a:cubicBezTo>
                      <a:cubicBezTo>
                        <a:pt x="66620" y="13232"/>
                        <a:pt x="62739" y="12955"/>
                        <a:pt x="58858" y="13510"/>
                      </a:cubicBezTo>
                      <a:cubicBezTo>
                        <a:pt x="55531" y="14064"/>
                        <a:pt x="52204" y="13510"/>
                        <a:pt x="48877" y="14341"/>
                      </a:cubicBezTo>
                      <a:cubicBezTo>
                        <a:pt x="45550" y="14895"/>
                        <a:pt x="42778" y="16558"/>
                        <a:pt x="40006" y="18498"/>
                      </a:cubicBezTo>
                      <a:cubicBezTo>
                        <a:pt x="36124" y="20992"/>
                        <a:pt x="33352" y="24872"/>
                        <a:pt x="29194" y="27088"/>
                      </a:cubicBezTo>
                      <a:cubicBezTo>
                        <a:pt x="25590" y="29029"/>
                        <a:pt x="21986" y="29583"/>
                        <a:pt x="18104" y="29029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658" name="Freeform 3657">
                  <a:extLst>
                    <a:ext uri="{FF2B5EF4-FFF2-40B4-BE49-F238E27FC236}">
                      <a16:creationId xmlns:a16="http://schemas.microsoft.com/office/drawing/2014/main" id="{9A48C94D-AC99-A6A8-D143-FB34ACAC1A5A}"/>
                    </a:ext>
                  </a:extLst>
                </p:cNvPr>
                <p:cNvSpPr/>
                <p:nvPr/>
              </p:nvSpPr>
              <p:spPr>
                <a:xfrm>
                  <a:off x="3479160" y="3515702"/>
                  <a:ext cx="13905" cy="6965"/>
                </a:xfrm>
                <a:custGeom>
                  <a:avLst/>
                  <a:gdLst>
                    <a:gd name="connsiteX0" fmla="*/ 7235 w 13905"/>
                    <a:gd name="connsiteY0" fmla="*/ 868 h 6965"/>
                    <a:gd name="connsiteX1" fmla="*/ 9730 w 13905"/>
                    <a:gd name="connsiteY1" fmla="*/ 1145 h 6965"/>
                    <a:gd name="connsiteX2" fmla="*/ 13611 w 13905"/>
                    <a:gd name="connsiteY2" fmla="*/ 5579 h 6965"/>
                    <a:gd name="connsiteX3" fmla="*/ 7512 w 13905"/>
                    <a:gd name="connsiteY3" fmla="*/ 6965 h 6965"/>
                    <a:gd name="connsiteX4" fmla="*/ 3076 w 13905"/>
                    <a:gd name="connsiteY4" fmla="*/ 6411 h 6965"/>
                    <a:gd name="connsiteX5" fmla="*/ 27 w 13905"/>
                    <a:gd name="connsiteY5" fmla="*/ 1700 h 6965"/>
                    <a:gd name="connsiteX6" fmla="*/ 6958 w 13905"/>
                    <a:gd name="connsiteY6" fmla="*/ 591 h 69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3905" h="6965">
                      <a:moveTo>
                        <a:pt x="7235" y="868"/>
                      </a:moveTo>
                      <a:cubicBezTo>
                        <a:pt x="8067" y="868"/>
                        <a:pt x="8898" y="868"/>
                        <a:pt x="9730" y="1145"/>
                      </a:cubicBezTo>
                      <a:cubicBezTo>
                        <a:pt x="11116" y="1700"/>
                        <a:pt x="14997" y="3639"/>
                        <a:pt x="13611" y="5579"/>
                      </a:cubicBezTo>
                      <a:cubicBezTo>
                        <a:pt x="12502" y="7242"/>
                        <a:pt x="8898" y="6688"/>
                        <a:pt x="7512" y="6965"/>
                      </a:cubicBezTo>
                      <a:cubicBezTo>
                        <a:pt x="6126" y="6965"/>
                        <a:pt x="4462" y="6965"/>
                        <a:pt x="3076" y="6411"/>
                      </a:cubicBezTo>
                      <a:cubicBezTo>
                        <a:pt x="1690" y="5579"/>
                        <a:pt x="-250" y="3362"/>
                        <a:pt x="27" y="1700"/>
                      </a:cubicBezTo>
                      <a:cubicBezTo>
                        <a:pt x="859" y="-1072"/>
                        <a:pt x="5294" y="314"/>
                        <a:pt x="6958" y="591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659" name="Freeform 3658">
                  <a:extLst>
                    <a:ext uri="{FF2B5EF4-FFF2-40B4-BE49-F238E27FC236}">
                      <a16:creationId xmlns:a16="http://schemas.microsoft.com/office/drawing/2014/main" id="{8417A07F-B715-4FE7-4AD4-50365434C032}"/>
                    </a:ext>
                  </a:extLst>
                </p:cNvPr>
                <p:cNvSpPr/>
                <p:nvPr/>
              </p:nvSpPr>
              <p:spPr>
                <a:xfrm>
                  <a:off x="3526871" y="3516435"/>
                  <a:ext cx="17465" cy="15099"/>
                </a:xfrm>
                <a:custGeom>
                  <a:avLst/>
                  <a:gdLst>
                    <a:gd name="connsiteX0" fmla="*/ 1663 w 17465"/>
                    <a:gd name="connsiteY0" fmla="*/ 13714 h 15099"/>
                    <a:gd name="connsiteX1" fmla="*/ 0 w 17465"/>
                    <a:gd name="connsiteY1" fmla="*/ 8172 h 15099"/>
                    <a:gd name="connsiteX2" fmla="*/ 4436 w 17465"/>
                    <a:gd name="connsiteY2" fmla="*/ 2075 h 15099"/>
                    <a:gd name="connsiteX3" fmla="*/ 11367 w 17465"/>
                    <a:gd name="connsiteY3" fmla="*/ 967 h 15099"/>
                    <a:gd name="connsiteX4" fmla="*/ 14139 w 17465"/>
                    <a:gd name="connsiteY4" fmla="*/ 3738 h 15099"/>
                    <a:gd name="connsiteX5" fmla="*/ 16357 w 17465"/>
                    <a:gd name="connsiteY5" fmla="*/ 5955 h 15099"/>
                    <a:gd name="connsiteX6" fmla="*/ 17466 w 17465"/>
                    <a:gd name="connsiteY6" fmla="*/ 9557 h 15099"/>
                    <a:gd name="connsiteX7" fmla="*/ 14693 w 17465"/>
                    <a:gd name="connsiteY7" fmla="*/ 12606 h 15099"/>
                    <a:gd name="connsiteX8" fmla="*/ 8317 w 17465"/>
                    <a:gd name="connsiteY8" fmla="*/ 15100 h 15099"/>
                    <a:gd name="connsiteX9" fmla="*/ 5822 w 17465"/>
                    <a:gd name="connsiteY9" fmla="*/ 14268 h 15099"/>
                    <a:gd name="connsiteX10" fmla="*/ 1941 w 17465"/>
                    <a:gd name="connsiteY10" fmla="*/ 13714 h 150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7465" h="15099">
                      <a:moveTo>
                        <a:pt x="1663" y="13714"/>
                      </a:moveTo>
                      <a:cubicBezTo>
                        <a:pt x="1109" y="12052"/>
                        <a:pt x="0" y="9835"/>
                        <a:pt x="0" y="8172"/>
                      </a:cubicBezTo>
                      <a:cubicBezTo>
                        <a:pt x="0" y="5401"/>
                        <a:pt x="3050" y="4015"/>
                        <a:pt x="4436" y="2075"/>
                      </a:cubicBezTo>
                      <a:cubicBezTo>
                        <a:pt x="6099" y="-142"/>
                        <a:pt x="8871" y="-696"/>
                        <a:pt x="11367" y="967"/>
                      </a:cubicBezTo>
                      <a:cubicBezTo>
                        <a:pt x="12476" y="1798"/>
                        <a:pt x="13307" y="2906"/>
                        <a:pt x="14139" y="3738"/>
                      </a:cubicBezTo>
                      <a:cubicBezTo>
                        <a:pt x="14970" y="4292"/>
                        <a:pt x="15802" y="4847"/>
                        <a:pt x="16357" y="5955"/>
                      </a:cubicBezTo>
                      <a:cubicBezTo>
                        <a:pt x="16911" y="7063"/>
                        <a:pt x="17466" y="8449"/>
                        <a:pt x="17466" y="9557"/>
                      </a:cubicBezTo>
                      <a:cubicBezTo>
                        <a:pt x="17466" y="11497"/>
                        <a:pt x="16079" y="12052"/>
                        <a:pt x="14693" y="12606"/>
                      </a:cubicBezTo>
                      <a:cubicBezTo>
                        <a:pt x="12476" y="13437"/>
                        <a:pt x="10535" y="14546"/>
                        <a:pt x="8317" y="15100"/>
                      </a:cubicBezTo>
                      <a:cubicBezTo>
                        <a:pt x="7762" y="14268"/>
                        <a:pt x="6653" y="14268"/>
                        <a:pt x="5822" y="14268"/>
                      </a:cubicBezTo>
                      <a:cubicBezTo>
                        <a:pt x="5267" y="14268"/>
                        <a:pt x="1941" y="14268"/>
                        <a:pt x="1941" y="13714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660" name="Freeform 3659">
                  <a:extLst>
                    <a:ext uri="{FF2B5EF4-FFF2-40B4-BE49-F238E27FC236}">
                      <a16:creationId xmlns:a16="http://schemas.microsoft.com/office/drawing/2014/main" id="{084E4217-2D86-08DB-9A4F-02A1F1C450EF}"/>
                    </a:ext>
                  </a:extLst>
                </p:cNvPr>
                <p:cNvSpPr/>
                <p:nvPr/>
              </p:nvSpPr>
              <p:spPr>
                <a:xfrm>
                  <a:off x="3570244" y="3520400"/>
                  <a:ext cx="6337" cy="7833"/>
                </a:xfrm>
                <a:custGeom>
                  <a:avLst/>
                  <a:gdLst>
                    <a:gd name="connsiteX0" fmla="*/ 2925 w 6337"/>
                    <a:gd name="connsiteY0" fmla="*/ 1159 h 7833"/>
                    <a:gd name="connsiteX1" fmla="*/ 5697 w 6337"/>
                    <a:gd name="connsiteY1" fmla="*/ 604 h 7833"/>
                    <a:gd name="connsiteX2" fmla="*/ 5697 w 6337"/>
                    <a:gd name="connsiteY2" fmla="*/ 5038 h 7833"/>
                    <a:gd name="connsiteX3" fmla="*/ 3756 w 6337"/>
                    <a:gd name="connsiteY3" fmla="*/ 7809 h 7833"/>
                    <a:gd name="connsiteX4" fmla="*/ 152 w 6337"/>
                    <a:gd name="connsiteY4" fmla="*/ 3930 h 7833"/>
                    <a:gd name="connsiteX5" fmla="*/ 1816 w 6337"/>
                    <a:gd name="connsiteY5" fmla="*/ 2544 h 7833"/>
                    <a:gd name="connsiteX6" fmla="*/ 2925 w 6337"/>
                    <a:gd name="connsiteY6" fmla="*/ 604 h 78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337" h="7833">
                      <a:moveTo>
                        <a:pt x="2925" y="1159"/>
                      </a:moveTo>
                      <a:cubicBezTo>
                        <a:pt x="3479" y="50"/>
                        <a:pt x="4865" y="-504"/>
                        <a:pt x="5697" y="604"/>
                      </a:cubicBezTo>
                      <a:cubicBezTo>
                        <a:pt x="6806" y="1990"/>
                        <a:pt x="6251" y="3653"/>
                        <a:pt x="5697" y="5038"/>
                      </a:cubicBezTo>
                      <a:cubicBezTo>
                        <a:pt x="5420" y="5869"/>
                        <a:pt x="4865" y="7532"/>
                        <a:pt x="3756" y="7809"/>
                      </a:cubicBezTo>
                      <a:cubicBezTo>
                        <a:pt x="2093" y="8087"/>
                        <a:pt x="-680" y="5869"/>
                        <a:pt x="152" y="3930"/>
                      </a:cubicBezTo>
                      <a:cubicBezTo>
                        <a:pt x="429" y="3375"/>
                        <a:pt x="1261" y="3098"/>
                        <a:pt x="1816" y="2544"/>
                      </a:cubicBezTo>
                      <a:cubicBezTo>
                        <a:pt x="2370" y="1990"/>
                        <a:pt x="2647" y="1436"/>
                        <a:pt x="2925" y="604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661" name="Freeform 3660">
                  <a:extLst>
                    <a:ext uri="{FF2B5EF4-FFF2-40B4-BE49-F238E27FC236}">
                      <a16:creationId xmlns:a16="http://schemas.microsoft.com/office/drawing/2014/main" id="{EEF7F1BA-6796-1C6F-0756-AAC13893C166}"/>
                    </a:ext>
                  </a:extLst>
                </p:cNvPr>
                <p:cNvSpPr/>
                <p:nvPr/>
              </p:nvSpPr>
              <p:spPr>
                <a:xfrm>
                  <a:off x="3629114" y="3538172"/>
                  <a:ext cx="9703" cy="9206"/>
                </a:xfrm>
                <a:custGeom>
                  <a:avLst/>
                  <a:gdLst>
                    <a:gd name="connsiteX0" fmla="*/ 1997 w 9703"/>
                    <a:gd name="connsiteY0" fmla="*/ 3894 h 9206"/>
                    <a:gd name="connsiteX1" fmla="*/ 1997 w 9703"/>
                    <a:gd name="connsiteY1" fmla="*/ 3894 h 9206"/>
                    <a:gd name="connsiteX2" fmla="*/ 888 w 9703"/>
                    <a:gd name="connsiteY2" fmla="*/ 2785 h 9206"/>
                    <a:gd name="connsiteX3" fmla="*/ 56 w 9703"/>
                    <a:gd name="connsiteY3" fmla="*/ 568 h 9206"/>
                    <a:gd name="connsiteX4" fmla="*/ 5600 w 9703"/>
                    <a:gd name="connsiteY4" fmla="*/ 2785 h 9206"/>
                    <a:gd name="connsiteX5" fmla="*/ 9482 w 9703"/>
                    <a:gd name="connsiteY5" fmla="*/ 8328 h 9206"/>
                    <a:gd name="connsiteX6" fmla="*/ 5600 w 9703"/>
                    <a:gd name="connsiteY6" fmla="*/ 8328 h 9206"/>
                    <a:gd name="connsiteX7" fmla="*/ 3660 w 9703"/>
                    <a:gd name="connsiteY7" fmla="*/ 6942 h 9206"/>
                    <a:gd name="connsiteX8" fmla="*/ 2274 w 9703"/>
                    <a:gd name="connsiteY8" fmla="*/ 4725 h 92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703" h="9206">
                      <a:moveTo>
                        <a:pt x="1997" y="3894"/>
                      </a:moveTo>
                      <a:cubicBezTo>
                        <a:pt x="2551" y="4725"/>
                        <a:pt x="1997" y="3894"/>
                        <a:pt x="1997" y="3894"/>
                      </a:cubicBezTo>
                      <a:cubicBezTo>
                        <a:pt x="1719" y="3340"/>
                        <a:pt x="1442" y="3063"/>
                        <a:pt x="888" y="2785"/>
                      </a:cubicBezTo>
                      <a:cubicBezTo>
                        <a:pt x="610" y="2508"/>
                        <a:pt x="-221" y="1123"/>
                        <a:pt x="56" y="568"/>
                      </a:cubicBezTo>
                      <a:cubicBezTo>
                        <a:pt x="610" y="-1371"/>
                        <a:pt x="4769" y="2231"/>
                        <a:pt x="5600" y="2785"/>
                      </a:cubicBezTo>
                      <a:cubicBezTo>
                        <a:pt x="7264" y="3617"/>
                        <a:pt x="10591" y="6388"/>
                        <a:pt x="9482" y="8328"/>
                      </a:cubicBezTo>
                      <a:cubicBezTo>
                        <a:pt x="8650" y="9991"/>
                        <a:pt x="6709" y="8882"/>
                        <a:pt x="5600" y="8328"/>
                      </a:cubicBezTo>
                      <a:cubicBezTo>
                        <a:pt x="5046" y="7773"/>
                        <a:pt x="4214" y="7496"/>
                        <a:pt x="3660" y="6942"/>
                      </a:cubicBezTo>
                      <a:cubicBezTo>
                        <a:pt x="3106" y="6388"/>
                        <a:pt x="2828" y="5280"/>
                        <a:pt x="2274" y="4725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662" name="Freeform 3661">
                  <a:extLst>
                    <a:ext uri="{FF2B5EF4-FFF2-40B4-BE49-F238E27FC236}">
                      <a16:creationId xmlns:a16="http://schemas.microsoft.com/office/drawing/2014/main" id="{62DAE979-A058-0CFF-5FD1-20FFD489ED80}"/>
                    </a:ext>
                  </a:extLst>
                </p:cNvPr>
                <p:cNvSpPr/>
                <p:nvPr/>
              </p:nvSpPr>
              <p:spPr>
                <a:xfrm>
                  <a:off x="3651626" y="3554259"/>
                  <a:ext cx="7595" cy="3820"/>
                </a:xfrm>
                <a:custGeom>
                  <a:avLst/>
                  <a:gdLst>
                    <a:gd name="connsiteX0" fmla="*/ 0 w 7595"/>
                    <a:gd name="connsiteY0" fmla="*/ 2494 h 3820"/>
                    <a:gd name="connsiteX1" fmla="*/ 831 w 7595"/>
                    <a:gd name="connsiteY1" fmla="*/ 277 h 3820"/>
                    <a:gd name="connsiteX2" fmla="*/ 3881 w 7595"/>
                    <a:gd name="connsiteY2" fmla="*/ 0 h 3820"/>
                    <a:gd name="connsiteX3" fmla="*/ 7485 w 7595"/>
                    <a:gd name="connsiteY3" fmla="*/ 1386 h 3820"/>
                    <a:gd name="connsiteX4" fmla="*/ 5267 w 7595"/>
                    <a:gd name="connsiteY4" fmla="*/ 3603 h 3820"/>
                    <a:gd name="connsiteX5" fmla="*/ 0 w 7595"/>
                    <a:gd name="connsiteY5" fmla="*/ 2494 h 38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595" h="3820">
                      <a:moveTo>
                        <a:pt x="0" y="2494"/>
                      </a:moveTo>
                      <a:cubicBezTo>
                        <a:pt x="554" y="1940"/>
                        <a:pt x="0" y="832"/>
                        <a:pt x="831" y="277"/>
                      </a:cubicBezTo>
                      <a:cubicBezTo>
                        <a:pt x="1663" y="0"/>
                        <a:pt x="3050" y="0"/>
                        <a:pt x="3881" y="0"/>
                      </a:cubicBezTo>
                      <a:cubicBezTo>
                        <a:pt x="5267" y="0"/>
                        <a:pt x="6653" y="0"/>
                        <a:pt x="7485" y="1386"/>
                      </a:cubicBezTo>
                      <a:cubicBezTo>
                        <a:pt x="8040" y="2771"/>
                        <a:pt x="6376" y="3326"/>
                        <a:pt x="5267" y="3603"/>
                      </a:cubicBezTo>
                      <a:cubicBezTo>
                        <a:pt x="3327" y="4157"/>
                        <a:pt x="1941" y="3603"/>
                        <a:pt x="0" y="2494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663" name="Freeform 3662">
                  <a:extLst>
                    <a:ext uri="{FF2B5EF4-FFF2-40B4-BE49-F238E27FC236}">
                      <a16:creationId xmlns:a16="http://schemas.microsoft.com/office/drawing/2014/main" id="{8B59F8B2-9820-07C6-E035-62F9795EB288}"/>
                    </a:ext>
                  </a:extLst>
                </p:cNvPr>
                <p:cNvSpPr/>
                <p:nvPr/>
              </p:nvSpPr>
              <p:spPr>
                <a:xfrm>
                  <a:off x="3645834" y="3496826"/>
                  <a:ext cx="15667" cy="7318"/>
                </a:xfrm>
                <a:custGeom>
                  <a:avLst/>
                  <a:gdLst>
                    <a:gd name="connsiteX0" fmla="*/ 525 w 15667"/>
                    <a:gd name="connsiteY0" fmla="*/ 3395 h 7318"/>
                    <a:gd name="connsiteX1" fmla="*/ 525 w 15667"/>
                    <a:gd name="connsiteY1" fmla="*/ 346 h 7318"/>
                    <a:gd name="connsiteX2" fmla="*/ 4129 w 15667"/>
                    <a:gd name="connsiteY2" fmla="*/ 69 h 7318"/>
                    <a:gd name="connsiteX3" fmla="*/ 7456 w 15667"/>
                    <a:gd name="connsiteY3" fmla="*/ 1455 h 7318"/>
                    <a:gd name="connsiteX4" fmla="*/ 14387 w 15667"/>
                    <a:gd name="connsiteY4" fmla="*/ 3949 h 7318"/>
                    <a:gd name="connsiteX5" fmla="*/ 14941 w 15667"/>
                    <a:gd name="connsiteY5" fmla="*/ 6720 h 7318"/>
                    <a:gd name="connsiteX6" fmla="*/ 9951 w 15667"/>
                    <a:gd name="connsiteY6" fmla="*/ 7274 h 7318"/>
                    <a:gd name="connsiteX7" fmla="*/ 4961 w 15667"/>
                    <a:gd name="connsiteY7" fmla="*/ 6720 h 7318"/>
                    <a:gd name="connsiteX8" fmla="*/ 1079 w 15667"/>
                    <a:gd name="connsiteY8" fmla="*/ 3395 h 73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5667" h="7318">
                      <a:moveTo>
                        <a:pt x="525" y="3395"/>
                      </a:moveTo>
                      <a:cubicBezTo>
                        <a:pt x="-30" y="2563"/>
                        <a:pt x="-307" y="901"/>
                        <a:pt x="525" y="346"/>
                      </a:cubicBezTo>
                      <a:cubicBezTo>
                        <a:pt x="1079" y="-208"/>
                        <a:pt x="3297" y="69"/>
                        <a:pt x="4129" y="69"/>
                      </a:cubicBezTo>
                      <a:cubicBezTo>
                        <a:pt x="5238" y="69"/>
                        <a:pt x="6347" y="901"/>
                        <a:pt x="7456" y="1455"/>
                      </a:cubicBezTo>
                      <a:cubicBezTo>
                        <a:pt x="9674" y="2563"/>
                        <a:pt x="12169" y="2563"/>
                        <a:pt x="14387" y="3949"/>
                      </a:cubicBezTo>
                      <a:cubicBezTo>
                        <a:pt x="15496" y="4780"/>
                        <a:pt x="16327" y="5889"/>
                        <a:pt x="14941" y="6720"/>
                      </a:cubicBezTo>
                      <a:cubicBezTo>
                        <a:pt x="13555" y="7551"/>
                        <a:pt x="11614" y="7274"/>
                        <a:pt x="9951" y="7274"/>
                      </a:cubicBezTo>
                      <a:cubicBezTo>
                        <a:pt x="8287" y="7274"/>
                        <a:pt x="6347" y="7274"/>
                        <a:pt x="4961" y="6720"/>
                      </a:cubicBezTo>
                      <a:cubicBezTo>
                        <a:pt x="3575" y="5889"/>
                        <a:pt x="1911" y="5058"/>
                        <a:pt x="1079" y="3395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sp>
            <p:nvSpPr>
              <p:cNvPr id="2842" name="Freeform 2841">
                <a:extLst>
                  <a:ext uri="{FF2B5EF4-FFF2-40B4-BE49-F238E27FC236}">
                    <a16:creationId xmlns:a16="http://schemas.microsoft.com/office/drawing/2014/main" id="{A113D961-6D7E-4217-F4C6-134B4A6C98F4}"/>
                  </a:ext>
                </a:extLst>
              </p:cNvPr>
              <p:cNvSpPr/>
              <p:nvPr/>
            </p:nvSpPr>
            <p:spPr>
              <a:xfrm>
                <a:off x="3169028" y="3574256"/>
                <a:ext cx="96010" cy="64868"/>
              </a:xfrm>
              <a:custGeom>
                <a:avLst/>
                <a:gdLst>
                  <a:gd name="connsiteX0" fmla="*/ 92632 w 96010"/>
                  <a:gd name="connsiteY0" fmla="*/ 45138 h 64868"/>
                  <a:gd name="connsiteX1" fmla="*/ 82651 w 96010"/>
                  <a:gd name="connsiteY1" fmla="*/ 46246 h 64868"/>
                  <a:gd name="connsiteX2" fmla="*/ 64908 w 96010"/>
                  <a:gd name="connsiteY2" fmla="*/ 42089 h 64868"/>
                  <a:gd name="connsiteX3" fmla="*/ 50215 w 96010"/>
                  <a:gd name="connsiteY3" fmla="*/ 45692 h 64868"/>
                  <a:gd name="connsiteX4" fmla="*/ 45502 w 96010"/>
                  <a:gd name="connsiteY4" fmla="*/ 48463 h 64868"/>
                  <a:gd name="connsiteX5" fmla="*/ 39403 w 96010"/>
                  <a:gd name="connsiteY5" fmla="*/ 47909 h 64868"/>
                  <a:gd name="connsiteX6" fmla="*/ 24709 w 96010"/>
                  <a:gd name="connsiteY6" fmla="*/ 46800 h 64868"/>
                  <a:gd name="connsiteX7" fmla="*/ 16115 w 96010"/>
                  <a:gd name="connsiteY7" fmla="*/ 63150 h 64868"/>
                  <a:gd name="connsiteX8" fmla="*/ 5303 w 96010"/>
                  <a:gd name="connsiteY8" fmla="*/ 57885 h 64868"/>
                  <a:gd name="connsiteX9" fmla="*/ 4194 w 96010"/>
                  <a:gd name="connsiteY9" fmla="*/ 56777 h 64868"/>
                  <a:gd name="connsiteX10" fmla="*/ 4194 w 96010"/>
                  <a:gd name="connsiteY10" fmla="*/ 56777 h 64868"/>
                  <a:gd name="connsiteX11" fmla="*/ 867 w 96010"/>
                  <a:gd name="connsiteY11" fmla="*/ 38487 h 64868"/>
                  <a:gd name="connsiteX12" fmla="*/ 5303 w 96010"/>
                  <a:gd name="connsiteY12" fmla="*/ 31281 h 64868"/>
                  <a:gd name="connsiteX13" fmla="*/ 2253 w 96010"/>
                  <a:gd name="connsiteY13" fmla="*/ 26293 h 64868"/>
                  <a:gd name="connsiteX14" fmla="*/ 6135 w 96010"/>
                  <a:gd name="connsiteY14" fmla="*/ 21305 h 64868"/>
                  <a:gd name="connsiteX15" fmla="*/ 3362 w 96010"/>
                  <a:gd name="connsiteY15" fmla="*/ 4955 h 64868"/>
                  <a:gd name="connsiteX16" fmla="*/ 11402 w 96010"/>
                  <a:gd name="connsiteY16" fmla="*/ 2184 h 64868"/>
                  <a:gd name="connsiteX17" fmla="*/ 33026 w 96010"/>
                  <a:gd name="connsiteY17" fmla="*/ 2184 h 64868"/>
                  <a:gd name="connsiteX18" fmla="*/ 48274 w 96010"/>
                  <a:gd name="connsiteY18" fmla="*/ 8834 h 64868"/>
                  <a:gd name="connsiteX19" fmla="*/ 54374 w 96010"/>
                  <a:gd name="connsiteY19" fmla="*/ 11051 h 64868"/>
                  <a:gd name="connsiteX20" fmla="*/ 60195 w 96010"/>
                  <a:gd name="connsiteY20" fmla="*/ 17148 h 64868"/>
                  <a:gd name="connsiteX21" fmla="*/ 75720 w 96010"/>
                  <a:gd name="connsiteY21" fmla="*/ 28787 h 64868"/>
                  <a:gd name="connsiteX22" fmla="*/ 86533 w 96010"/>
                  <a:gd name="connsiteY22" fmla="*/ 28787 h 64868"/>
                  <a:gd name="connsiteX23" fmla="*/ 94295 w 96010"/>
                  <a:gd name="connsiteY23" fmla="*/ 31004 h 64868"/>
                  <a:gd name="connsiteX24" fmla="*/ 92354 w 96010"/>
                  <a:gd name="connsiteY24" fmla="*/ 44860 h 64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96010" h="64868">
                    <a:moveTo>
                      <a:pt x="92632" y="45138"/>
                    </a:moveTo>
                    <a:cubicBezTo>
                      <a:pt x="89582" y="48740"/>
                      <a:pt x="86533" y="47909"/>
                      <a:pt x="82651" y="46246"/>
                    </a:cubicBezTo>
                    <a:cubicBezTo>
                      <a:pt x="77107" y="44029"/>
                      <a:pt x="71008" y="42366"/>
                      <a:pt x="64908" y="42089"/>
                    </a:cubicBezTo>
                    <a:cubicBezTo>
                      <a:pt x="59641" y="41812"/>
                      <a:pt x="54651" y="42643"/>
                      <a:pt x="50215" y="45692"/>
                    </a:cubicBezTo>
                    <a:cubicBezTo>
                      <a:pt x="48829" y="46800"/>
                      <a:pt x="47443" y="47909"/>
                      <a:pt x="45502" y="48463"/>
                    </a:cubicBezTo>
                    <a:cubicBezTo>
                      <a:pt x="43561" y="49017"/>
                      <a:pt x="41343" y="48463"/>
                      <a:pt x="39403" y="47909"/>
                    </a:cubicBezTo>
                    <a:cubicBezTo>
                      <a:pt x="34690" y="46523"/>
                      <a:pt x="29145" y="43198"/>
                      <a:pt x="24709" y="46800"/>
                    </a:cubicBezTo>
                    <a:cubicBezTo>
                      <a:pt x="19719" y="50680"/>
                      <a:pt x="19165" y="57885"/>
                      <a:pt x="16115" y="63150"/>
                    </a:cubicBezTo>
                    <a:cubicBezTo>
                      <a:pt x="12788" y="68416"/>
                      <a:pt x="7521" y="60102"/>
                      <a:pt x="5303" y="57885"/>
                    </a:cubicBezTo>
                    <a:cubicBezTo>
                      <a:pt x="5026" y="57608"/>
                      <a:pt x="4471" y="57054"/>
                      <a:pt x="4194" y="56777"/>
                    </a:cubicBezTo>
                    <a:lnTo>
                      <a:pt x="4194" y="56777"/>
                    </a:lnTo>
                    <a:cubicBezTo>
                      <a:pt x="4194" y="55945"/>
                      <a:pt x="3362" y="41535"/>
                      <a:pt x="867" y="38487"/>
                    </a:cubicBezTo>
                    <a:cubicBezTo>
                      <a:pt x="-1628" y="35438"/>
                      <a:pt x="1699" y="34330"/>
                      <a:pt x="5303" y="31281"/>
                    </a:cubicBezTo>
                    <a:cubicBezTo>
                      <a:pt x="8907" y="28233"/>
                      <a:pt x="4194" y="28510"/>
                      <a:pt x="2253" y="26293"/>
                    </a:cubicBezTo>
                    <a:cubicBezTo>
                      <a:pt x="590" y="24076"/>
                      <a:pt x="3917" y="22136"/>
                      <a:pt x="6135" y="21305"/>
                    </a:cubicBezTo>
                    <a:cubicBezTo>
                      <a:pt x="8353" y="20474"/>
                      <a:pt x="3362" y="4955"/>
                      <a:pt x="3362" y="4955"/>
                    </a:cubicBezTo>
                    <a:cubicBezTo>
                      <a:pt x="6135" y="4123"/>
                      <a:pt x="8630" y="3015"/>
                      <a:pt x="11402" y="2184"/>
                    </a:cubicBezTo>
                    <a:cubicBezTo>
                      <a:pt x="18610" y="-588"/>
                      <a:pt x="25818" y="-865"/>
                      <a:pt x="33026" y="2184"/>
                    </a:cubicBezTo>
                    <a:cubicBezTo>
                      <a:pt x="38294" y="4400"/>
                      <a:pt x="42729" y="7449"/>
                      <a:pt x="48274" y="8834"/>
                    </a:cubicBezTo>
                    <a:cubicBezTo>
                      <a:pt x="50492" y="9389"/>
                      <a:pt x="52710" y="9943"/>
                      <a:pt x="54374" y="11051"/>
                    </a:cubicBezTo>
                    <a:cubicBezTo>
                      <a:pt x="56869" y="12714"/>
                      <a:pt x="58532" y="14931"/>
                      <a:pt x="60195" y="17148"/>
                    </a:cubicBezTo>
                    <a:cubicBezTo>
                      <a:pt x="64354" y="22690"/>
                      <a:pt x="68512" y="27956"/>
                      <a:pt x="75720" y="28787"/>
                    </a:cubicBezTo>
                    <a:cubicBezTo>
                      <a:pt x="79325" y="29341"/>
                      <a:pt x="82928" y="28787"/>
                      <a:pt x="86533" y="28787"/>
                    </a:cubicBezTo>
                    <a:cubicBezTo>
                      <a:pt x="89028" y="28787"/>
                      <a:pt x="92354" y="28787"/>
                      <a:pt x="94295" y="31004"/>
                    </a:cubicBezTo>
                    <a:cubicBezTo>
                      <a:pt x="97899" y="34607"/>
                      <a:pt x="95127" y="41535"/>
                      <a:pt x="92354" y="44860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43" name="Freeform 2842">
                <a:extLst>
                  <a:ext uri="{FF2B5EF4-FFF2-40B4-BE49-F238E27FC236}">
                    <a16:creationId xmlns:a16="http://schemas.microsoft.com/office/drawing/2014/main" id="{40F19B1A-4AE0-42BE-5668-2D3B0FF29770}"/>
                  </a:ext>
                </a:extLst>
              </p:cNvPr>
              <p:cNvSpPr/>
              <p:nvPr/>
            </p:nvSpPr>
            <p:spPr>
              <a:xfrm>
                <a:off x="3101010" y="3574982"/>
                <a:ext cx="75377" cy="56327"/>
              </a:xfrm>
              <a:custGeom>
                <a:avLst/>
                <a:gdLst>
                  <a:gd name="connsiteX0" fmla="*/ 73598 w 75377"/>
                  <a:gd name="connsiteY0" fmla="*/ 30832 h 56327"/>
                  <a:gd name="connsiteX1" fmla="*/ 69162 w 75377"/>
                  <a:gd name="connsiteY1" fmla="*/ 38038 h 56327"/>
                  <a:gd name="connsiteX2" fmla="*/ 72489 w 75377"/>
                  <a:gd name="connsiteY2" fmla="*/ 56327 h 56327"/>
                  <a:gd name="connsiteX3" fmla="*/ 57518 w 75377"/>
                  <a:gd name="connsiteY3" fmla="*/ 48014 h 56327"/>
                  <a:gd name="connsiteX4" fmla="*/ 49201 w 75377"/>
                  <a:gd name="connsiteY4" fmla="*/ 49122 h 56327"/>
                  <a:gd name="connsiteX5" fmla="*/ 40052 w 75377"/>
                  <a:gd name="connsiteY5" fmla="*/ 49122 h 56327"/>
                  <a:gd name="connsiteX6" fmla="*/ 28132 w 75377"/>
                  <a:gd name="connsiteY6" fmla="*/ 47460 h 56327"/>
                  <a:gd name="connsiteX7" fmla="*/ 23973 w 75377"/>
                  <a:gd name="connsiteY7" fmla="*/ 47737 h 56327"/>
                  <a:gd name="connsiteX8" fmla="*/ 20369 w 75377"/>
                  <a:gd name="connsiteY8" fmla="*/ 52171 h 56327"/>
                  <a:gd name="connsiteX9" fmla="*/ 17319 w 75377"/>
                  <a:gd name="connsiteY9" fmla="*/ 54388 h 56327"/>
                  <a:gd name="connsiteX10" fmla="*/ 14824 w 75377"/>
                  <a:gd name="connsiteY10" fmla="*/ 53556 h 56327"/>
                  <a:gd name="connsiteX11" fmla="*/ 12052 w 75377"/>
                  <a:gd name="connsiteY11" fmla="*/ 51617 h 56327"/>
                  <a:gd name="connsiteX12" fmla="*/ 8725 w 75377"/>
                  <a:gd name="connsiteY12" fmla="*/ 47183 h 56327"/>
                  <a:gd name="connsiteX13" fmla="*/ 6507 w 75377"/>
                  <a:gd name="connsiteY13" fmla="*/ 45797 h 56327"/>
                  <a:gd name="connsiteX14" fmla="*/ 5121 w 75377"/>
                  <a:gd name="connsiteY14" fmla="*/ 44966 h 56327"/>
                  <a:gd name="connsiteX15" fmla="*/ 4567 w 75377"/>
                  <a:gd name="connsiteY15" fmla="*/ 44966 h 56327"/>
                  <a:gd name="connsiteX16" fmla="*/ 131 w 75377"/>
                  <a:gd name="connsiteY16" fmla="*/ 39423 h 56327"/>
                  <a:gd name="connsiteX17" fmla="*/ 5398 w 75377"/>
                  <a:gd name="connsiteY17" fmla="*/ 36375 h 56327"/>
                  <a:gd name="connsiteX18" fmla="*/ 12052 w 75377"/>
                  <a:gd name="connsiteY18" fmla="*/ 34435 h 56327"/>
                  <a:gd name="connsiteX19" fmla="*/ 27577 w 75377"/>
                  <a:gd name="connsiteY19" fmla="*/ 36375 h 56327"/>
                  <a:gd name="connsiteX20" fmla="*/ 35062 w 75377"/>
                  <a:gd name="connsiteY20" fmla="*/ 38038 h 56327"/>
                  <a:gd name="connsiteX21" fmla="*/ 38666 w 75377"/>
                  <a:gd name="connsiteY21" fmla="*/ 38315 h 56327"/>
                  <a:gd name="connsiteX22" fmla="*/ 45597 w 75377"/>
                  <a:gd name="connsiteY22" fmla="*/ 36652 h 56327"/>
                  <a:gd name="connsiteX23" fmla="*/ 53360 w 75377"/>
                  <a:gd name="connsiteY23" fmla="*/ 36929 h 56327"/>
                  <a:gd name="connsiteX24" fmla="*/ 55578 w 75377"/>
                  <a:gd name="connsiteY24" fmla="*/ 33881 h 56327"/>
                  <a:gd name="connsiteX25" fmla="*/ 50587 w 75377"/>
                  <a:gd name="connsiteY25" fmla="*/ 31109 h 56327"/>
                  <a:gd name="connsiteX26" fmla="*/ 48092 w 75377"/>
                  <a:gd name="connsiteY26" fmla="*/ 29170 h 56327"/>
                  <a:gd name="connsiteX27" fmla="*/ 45320 w 75377"/>
                  <a:gd name="connsiteY27" fmla="*/ 24181 h 56327"/>
                  <a:gd name="connsiteX28" fmla="*/ 41993 w 75377"/>
                  <a:gd name="connsiteY28" fmla="*/ 18639 h 56327"/>
                  <a:gd name="connsiteX29" fmla="*/ 35617 w 75377"/>
                  <a:gd name="connsiteY29" fmla="*/ 8940 h 56327"/>
                  <a:gd name="connsiteX30" fmla="*/ 33953 w 75377"/>
                  <a:gd name="connsiteY30" fmla="*/ 2843 h 56327"/>
                  <a:gd name="connsiteX31" fmla="*/ 39775 w 75377"/>
                  <a:gd name="connsiteY31" fmla="*/ 72 h 56327"/>
                  <a:gd name="connsiteX32" fmla="*/ 61677 w 75377"/>
                  <a:gd name="connsiteY32" fmla="*/ 4229 h 56327"/>
                  <a:gd name="connsiteX33" fmla="*/ 70548 w 75377"/>
                  <a:gd name="connsiteY33" fmla="*/ 4783 h 56327"/>
                  <a:gd name="connsiteX34" fmla="*/ 71934 w 75377"/>
                  <a:gd name="connsiteY34" fmla="*/ 4506 h 56327"/>
                  <a:gd name="connsiteX35" fmla="*/ 74707 w 75377"/>
                  <a:gd name="connsiteY35" fmla="*/ 20856 h 56327"/>
                  <a:gd name="connsiteX36" fmla="*/ 70826 w 75377"/>
                  <a:gd name="connsiteY36" fmla="*/ 25844 h 56327"/>
                  <a:gd name="connsiteX37" fmla="*/ 73875 w 75377"/>
                  <a:gd name="connsiteY37" fmla="*/ 30832 h 56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75377" h="56327">
                    <a:moveTo>
                      <a:pt x="73598" y="30832"/>
                    </a:moveTo>
                    <a:cubicBezTo>
                      <a:pt x="69994" y="33881"/>
                      <a:pt x="66667" y="34712"/>
                      <a:pt x="69162" y="38038"/>
                    </a:cubicBezTo>
                    <a:cubicBezTo>
                      <a:pt x="71657" y="41086"/>
                      <a:pt x="72489" y="55496"/>
                      <a:pt x="72489" y="56327"/>
                    </a:cubicBezTo>
                    <a:cubicBezTo>
                      <a:pt x="68331" y="51894"/>
                      <a:pt x="63617" y="47737"/>
                      <a:pt x="57518" y="48014"/>
                    </a:cubicBezTo>
                    <a:cubicBezTo>
                      <a:pt x="54746" y="48014"/>
                      <a:pt x="51974" y="48845"/>
                      <a:pt x="49201" y="49122"/>
                    </a:cubicBezTo>
                    <a:cubicBezTo>
                      <a:pt x="46152" y="49399"/>
                      <a:pt x="43102" y="49122"/>
                      <a:pt x="40052" y="49122"/>
                    </a:cubicBezTo>
                    <a:cubicBezTo>
                      <a:pt x="35894" y="48568"/>
                      <a:pt x="32013" y="47460"/>
                      <a:pt x="28132" y="47460"/>
                    </a:cubicBezTo>
                    <a:cubicBezTo>
                      <a:pt x="26745" y="47460"/>
                      <a:pt x="25082" y="46905"/>
                      <a:pt x="23973" y="47737"/>
                    </a:cubicBezTo>
                    <a:cubicBezTo>
                      <a:pt x="22587" y="48845"/>
                      <a:pt x="21755" y="50785"/>
                      <a:pt x="20369" y="52171"/>
                    </a:cubicBezTo>
                    <a:cubicBezTo>
                      <a:pt x="19537" y="53002"/>
                      <a:pt x="18706" y="54665"/>
                      <a:pt x="17319" y="54388"/>
                    </a:cubicBezTo>
                    <a:cubicBezTo>
                      <a:pt x="16488" y="54388"/>
                      <a:pt x="15379" y="53833"/>
                      <a:pt x="14824" y="53556"/>
                    </a:cubicBezTo>
                    <a:cubicBezTo>
                      <a:pt x="13715" y="53279"/>
                      <a:pt x="12884" y="52448"/>
                      <a:pt x="12052" y="51617"/>
                    </a:cubicBezTo>
                    <a:cubicBezTo>
                      <a:pt x="10666" y="50231"/>
                      <a:pt x="10111" y="48291"/>
                      <a:pt x="8725" y="47183"/>
                    </a:cubicBezTo>
                    <a:cubicBezTo>
                      <a:pt x="7893" y="46628"/>
                      <a:pt x="7339" y="46351"/>
                      <a:pt x="6507" y="45797"/>
                    </a:cubicBezTo>
                    <a:cubicBezTo>
                      <a:pt x="5953" y="45797"/>
                      <a:pt x="5676" y="45243"/>
                      <a:pt x="5121" y="44966"/>
                    </a:cubicBezTo>
                    <a:lnTo>
                      <a:pt x="4567" y="44966"/>
                    </a:lnTo>
                    <a:cubicBezTo>
                      <a:pt x="2626" y="43303"/>
                      <a:pt x="-701" y="42194"/>
                      <a:pt x="131" y="39423"/>
                    </a:cubicBezTo>
                    <a:cubicBezTo>
                      <a:pt x="685" y="36929"/>
                      <a:pt x="3458" y="37206"/>
                      <a:pt x="5398" y="36375"/>
                    </a:cubicBezTo>
                    <a:cubicBezTo>
                      <a:pt x="7616" y="35543"/>
                      <a:pt x="9834" y="34712"/>
                      <a:pt x="12052" y="34435"/>
                    </a:cubicBezTo>
                    <a:cubicBezTo>
                      <a:pt x="17597" y="34158"/>
                      <a:pt x="22587" y="34435"/>
                      <a:pt x="27577" y="36375"/>
                    </a:cubicBezTo>
                    <a:cubicBezTo>
                      <a:pt x="30072" y="37206"/>
                      <a:pt x="32290" y="37760"/>
                      <a:pt x="35062" y="38038"/>
                    </a:cubicBezTo>
                    <a:cubicBezTo>
                      <a:pt x="36171" y="38038"/>
                      <a:pt x="37558" y="38592"/>
                      <a:pt x="38666" y="38315"/>
                    </a:cubicBezTo>
                    <a:cubicBezTo>
                      <a:pt x="41161" y="38315"/>
                      <a:pt x="43379" y="36375"/>
                      <a:pt x="45597" y="36652"/>
                    </a:cubicBezTo>
                    <a:cubicBezTo>
                      <a:pt x="48092" y="36652"/>
                      <a:pt x="50865" y="37206"/>
                      <a:pt x="53360" y="36929"/>
                    </a:cubicBezTo>
                    <a:cubicBezTo>
                      <a:pt x="55023" y="36929"/>
                      <a:pt x="55855" y="35543"/>
                      <a:pt x="55578" y="33881"/>
                    </a:cubicBezTo>
                    <a:cubicBezTo>
                      <a:pt x="55578" y="31664"/>
                      <a:pt x="52251" y="31109"/>
                      <a:pt x="50587" y="31109"/>
                    </a:cubicBezTo>
                    <a:cubicBezTo>
                      <a:pt x="49201" y="31109"/>
                      <a:pt x="48647" y="30555"/>
                      <a:pt x="48092" y="29170"/>
                    </a:cubicBezTo>
                    <a:cubicBezTo>
                      <a:pt x="47261" y="27507"/>
                      <a:pt x="46152" y="25844"/>
                      <a:pt x="45320" y="24181"/>
                    </a:cubicBezTo>
                    <a:cubicBezTo>
                      <a:pt x="44211" y="22242"/>
                      <a:pt x="43102" y="20579"/>
                      <a:pt x="41993" y="18639"/>
                    </a:cubicBezTo>
                    <a:cubicBezTo>
                      <a:pt x="40052" y="15314"/>
                      <a:pt x="37558" y="12265"/>
                      <a:pt x="35617" y="8940"/>
                    </a:cubicBezTo>
                    <a:cubicBezTo>
                      <a:pt x="34508" y="7277"/>
                      <a:pt x="33122" y="4783"/>
                      <a:pt x="33953" y="2843"/>
                    </a:cubicBezTo>
                    <a:cubicBezTo>
                      <a:pt x="34785" y="626"/>
                      <a:pt x="37835" y="349"/>
                      <a:pt x="39775" y="72"/>
                    </a:cubicBezTo>
                    <a:cubicBezTo>
                      <a:pt x="47261" y="-483"/>
                      <a:pt x="54469" y="2289"/>
                      <a:pt x="61677" y="4229"/>
                    </a:cubicBezTo>
                    <a:cubicBezTo>
                      <a:pt x="64726" y="5060"/>
                      <a:pt x="67499" y="5337"/>
                      <a:pt x="70548" y="4783"/>
                    </a:cubicBezTo>
                    <a:cubicBezTo>
                      <a:pt x="71103" y="4783"/>
                      <a:pt x="71380" y="4783"/>
                      <a:pt x="71934" y="4506"/>
                    </a:cubicBezTo>
                    <a:cubicBezTo>
                      <a:pt x="71934" y="4506"/>
                      <a:pt x="77202" y="20302"/>
                      <a:pt x="74707" y="20856"/>
                    </a:cubicBezTo>
                    <a:cubicBezTo>
                      <a:pt x="72489" y="21687"/>
                      <a:pt x="69162" y="23350"/>
                      <a:pt x="70826" y="25844"/>
                    </a:cubicBezTo>
                    <a:cubicBezTo>
                      <a:pt x="72489" y="28061"/>
                      <a:pt x="77479" y="27784"/>
                      <a:pt x="73875" y="30832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grpSp>
            <p:nvGrpSpPr>
              <p:cNvPr id="2844" name="Graphic 248">
                <a:extLst>
                  <a:ext uri="{FF2B5EF4-FFF2-40B4-BE49-F238E27FC236}">
                    <a16:creationId xmlns:a16="http://schemas.microsoft.com/office/drawing/2014/main" id="{E4DCB4CB-8672-C9DC-47B6-A2035B29AA93}"/>
                  </a:ext>
                </a:extLst>
              </p:cNvPr>
              <p:cNvGrpSpPr/>
              <p:nvPr/>
            </p:nvGrpSpPr>
            <p:grpSpPr>
              <a:xfrm>
                <a:off x="2868503" y="3859381"/>
                <a:ext cx="157558" cy="64649"/>
                <a:chOff x="3531268" y="3858262"/>
                <a:chExt cx="157558" cy="64649"/>
              </a:xfrm>
              <a:grpFill/>
            </p:grpSpPr>
            <p:sp>
              <p:nvSpPr>
                <p:cNvPr id="3654" name="Freeform 3653">
                  <a:extLst>
                    <a:ext uri="{FF2B5EF4-FFF2-40B4-BE49-F238E27FC236}">
                      <a16:creationId xmlns:a16="http://schemas.microsoft.com/office/drawing/2014/main" id="{9F08DF58-9E59-8DF3-4F5A-1FCE3F4D9ECF}"/>
                    </a:ext>
                  </a:extLst>
                </p:cNvPr>
                <p:cNvSpPr/>
                <p:nvPr/>
              </p:nvSpPr>
              <p:spPr>
                <a:xfrm>
                  <a:off x="3531268" y="3858262"/>
                  <a:ext cx="157558" cy="64649"/>
                </a:xfrm>
                <a:custGeom>
                  <a:avLst/>
                  <a:gdLst>
                    <a:gd name="connsiteX0" fmla="*/ 154735 w 157558"/>
                    <a:gd name="connsiteY0" fmla="*/ 49882 h 64649"/>
                    <a:gd name="connsiteX1" fmla="*/ 135606 w 157558"/>
                    <a:gd name="connsiteY1" fmla="*/ 64292 h 64649"/>
                    <a:gd name="connsiteX2" fmla="*/ 133665 w 157558"/>
                    <a:gd name="connsiteY2" fmla="*/ 62629 h 64649"/>
                    <a:gd name="connsiteX3" fmla="*/ 127844 w 157558"/>
                    <a:gd name="connsiteY3" fmla="*/ 52376 h 64649"/>
                    <a:gd name="connsiteX4" fmla="*/ 125903 w 157558"/>
                    <a:gd name="connsiteY4" fmla="*/ 42122 h 64649"/>
                    <a:gd name="connsiteX5" fmla="*/ 127289 w 157558"/>
                    <a:gd name="connsiteY5" fmla="*/ 38797 h 64649"/>
                    <a:gd name="connsiteX6" fmla="*/ 131170 w 157558"/>
                    <a:gd name="connsiteY6" fmla="*/ 37689 h 64649"/>
                    <a:gd name="connsiteX7" fmla="*/ 134774 w 157558"/>
                    <a:gd name="connsiteY7" fmla="*/ 37134 h 64649"/>
                    <a:gd name="connsiteX8" fmla="*/ 133111 w 157558"/>
                    <a:gd name="connsiteY8" fmla="*/ 33255 h 64649"/>
                    <a:gd name="connsiteX9" fmla="*/ 127566 w 157558"/>
                    <a:gd name="connsiteY9" fmla="*/ 29652 h 64649"/>
                    <a:gd name="connsiteX10" fmla="*/ 123408 w 157558"/>
                    <a:gd name="connsiteY10" fmla="*/ 28543 h 64649"/>
                    <a:gd name="connsiteX11" fmla="*/ 115091 w 157558"/>
                    <a:gd name="connsiteY11" fmla="*/ 21893 h 64649"/>
                    <a:gd name="connsiteX12" fmla="*/ 105110 w 157558"/>
                    <a:gd name="connsiteY12" fmla="*/ 17458 h 64649"/>
                    <a:gd name="connsiteX13" fmla="*/ 91803 w 157558"/>
                    <a:gd name="connsiteY13" fmla="*/ 18013 h 64649"/>
                    <a:gd name="connsiteX14" fmla="*/ 84872 w 157558"/>
                    <a:gd name="connsiteY14" fmla="*/ 25772 h 64649"/>
                    <a:gd name="connsiteX15" fmla="*/ 83209 w 157558"/>
                    <a:gd name="connsiteY15" fmla="*/ 31038 h 64649"/>
                    <a:gd name="connsiteX16" fmla="*/ 78219 w 157558"/>
                    <a:gd name="connsiteY16" fmla="*/ 33255 h 64649"/>
                    <a:gd name="connsiteX17" fmla="*/ 72951 w 157558"/>
                    <a:gd name="connsiteY17" fmla="*/ 35194 h 64649"/>
                    <a:gd name="connsiteX18" fmla="*/ 68238 w 157558"/>
                    <a:gd name="connsiteY18" fmla="*/ 37411 h 64649"/>
                    <a:gd name="connsiteX19" fmla="*/ 65743 w 157558"/>
                    <a:gd name="connsiteY19" fmla="*/ 41568 h 64649"/>
                    <a:gd name="connsiteX20" fmla="*/ 68515 w 157558"/>
                    <a:gd name="connsiteY20" fmla="*/ 46556 h 64649"/>
                    <a:gd name="connsiteX21" fmla="*/ 78773 w 157558"/>
                    <a:gd name="connsiteY21" fmla="*/ 53762 h 64649"/>
                    <a:gd name="connsiteX22" fmla="*/ 75169 w 157558"/>
                    <a:gd name="connsiteY22" fmla="*/ 62352 h 64649"/>
                    <a:gd name="connsiteX23" fmla="*/ 69624 w 157558"/>
                    <a:gd name="connsiteY23" fmla="*/ 62352 h 64649"/>
                    <a:gd name="connsiteX24" fmla="*/ 65743 w 157558"/>
                    <a:gd name="connsiteY24" fmla="*/ 64015 h 64649"/>
                    <a:gd name="connsiteX25" fmla="*/ 57426 w 157558"/>
                    <a:gd name="connsiteY25" fmla="*/ 63184 h 64649"/>
                    <a:gd name="connsiteX26" fmla="*/ 52436 w 157558"/>
                    <a:gd name="connsiteY26" fmla="*/ 54039 h 64649"/>
                    <a:gd name="connsiteX27" fmla="*/ 46891 w 157558"/>
                    <a:gd name="connsiteY27" fmla="*/ 46002 h 64649"/>
                    <a:gd name="connsiteX28" fmla="*/ 40515 w 157558"/>
                    <a:gd name="connsiteY28" fmla="*/ 53762 h 64649"/>
                    <a:gd name="connsiteX29" fmla="*/ 36079 w 157558"/>
                    <a:gd name="connsiteY29" fmla="*/ 46002 h 64649"/>
                    <a:gd name="connsiteX30" fmla="*/ 28871 w 157558"/>
                    <a:gd name="connsiteY30" fmla="*/ 36303 h 64649"/>
                    <a:gd name="connsiteX31" fmla="*/ 21663 w 157558"/>
                    <a:gd name="connsiteY31" fmla="*/ 36857 h 64649"/>
                    <a:gd name="connsiteX32" fmla="*/ 13900 w 157558"/>
                    <a:gd name="connsiteY32" fmla="*/ 35749 h 64649"/>
                    <a:gd name="connsiteX33" fmla="*/ 5583 w 157558"/>
                    <a:gd name="connsiteY33" fmla="*/ 37966 h 64649"/>
                    <a:gd name="connsiteX34" fmla="*/ 593 w 157558"/>
                    <a:gd name="connsiteY34" fmla="*/ 42122 h 64649"/>
                    <a:gd name="connsiteX35" fmla="*/ 5583 w 157558"/>
                    <a:gd name="connsiteY35" fmla="*/ 21061 h 64649"/>
                    <a:gd name="connsiteX36" fmla="*/ 1979 w 157558"/>
                    <a:gd name="connsiteY36" fmla="*/ 5819 h 64649"/>
                    <a:gd name="connsiteX37" fmla="*/ 11405 w 157558"/>
                    <a:gd name="connsiteY37" fmla="*/ 0 h 64649"/>
                    <a:gd name="connsiteX38" fmla="*/ 11405 w 157558"/>
                    <a:gd name="connsiteY38" fmla="*/ 0 h 64649"/>
                    <a:gd name="connsiteX39" fmla="*/ 17504 w 157558"/>
                    <a:gd name="connsiteY39" fmla="*/ 2217 h 64649"/>
                    <a:gd name="connsiteX40" fmla="*/ 24158 w 157558"/>
                    <a:gd name="connsiteY40" fmla="*/ 14410 h 64649"/>
                    <a:gd name="connsiteX41" fmla="*/ 34693 w 157558"/>
                    <a:gd name="connsiteY41" fmla="*/ 19676 h 64649"/>
                    <a:gd name="connsiteX42" fmla="*/ 51881 w 157558"/>
                    <a:gd name="connsiteY42" fmla="*/ 24387 h 64649"/>
                    <a:gd name="connsiteX43" fmla="*/ 68238 w 157558"/>
                    <a:gd name="connsiteY43" fmla="*/ 18844 h 64649"/>
                    <a:gd name="connsiteX44" fmla="*/ 81823 w 157558"/>
                    <a:gd name="connsiteY44" fmla="*/ 9699 h 64649"/>
                    <a:gd name="connsiteX45" fmla="*/ 102892 w 157558"/>
                    <a:gd name="connsiteY45" fmla="*/ 4157 h 64649"/>
                    <a:gd name="connsiteX46" fmla="*/ 120081 w 157558"/>
                    <a:gd name="connsiteY46" fmla="*/ 7482 h 64649"/>
                    <a:gd name="connsiteX47" fmla="*/ 149190 w 157558"/>
                    <a:gd name="connsiteY47" fmla="*/ 20230 h 64649"/>
                    <a:gd name="connsiteX48" fmla="*/ 157507 w 157558"/>
                    <a:gd name="connsiteY48" fmla="*/ 31869 h 64649"/>
                    <a:gd name="connsiteX49" fmla="*/ 154458 w 157558"/>
                    <a:gd name="connsiteY49" fmla="*/ 37689 h 64649"/>
                    <a:gd name="connsiteX50" fmla="*/ 154181 w 157558"/>
                    <a:gd name="connsiteY50" fmla="*/ 50159 h 646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</a:cxnLst>
                  <a:rect l="l" t="t" r="r" b="b"/>
                  <a:pathLst>
                    <a:path w="157558" h="64649">
                      <a:moveTo>
                        <a:pt x="154735" y="49882"/>
                      </a:moveTo>
                      <a:cubicBezTo>
                        <a:pt x="148082" y="53484"/>
                        <a:pt x="135606" y="64292"/>
                        <a:pt x="135606" y="64292"/>
                      </a:cubicBezTo>
                      <a:cubicBezTo>
                        <a:pt x="135052" y="63738"/>
                        <a:pt x="134497" y="63184"/>
                        <a:pt x="133665" y="62629"/>
                      </a:cubicBezTo>
                      <a:cubicBezTo>
                        <a:pt x="130339" y="59858"/>
                        <a:pt x="129230" y="56533"/>
                        <a:pt x="127844" y="52376"/>
                      </a:cubicBezTo>
                      <a:cubicBezTo>
                        <a:pt x="126735" y="48773"/>
                        <a:pt x="126180" y="45725"/>
                        <a:pt x="125903" y="42122"/>
                      </a:cubicBezTo>
                      <a:cubicBezTo>
                        <a:pt x="125903" y="40183"/>
                        <a:pt x="125903" y="39351"/>
                        <a:pt x="127289" y="38797"/>
                      </a:cubicBezTo>
                      <a:cubicBezTo>
                        <a:pt x="128398" y="38243"/>
                        <a:pt x="129784" y="37689"/>
                        <a:pt x="131170" y="37689"/>
                      </a:cubicBezTo>
                      <a:cubicBezTo>
                        <a:pt x="132556" y="37689"/>
                        <a:pt x="133943" y="38797"/>
                        <a:pt x="134774" y="37134"/>
                      </a:cubicBezTo>
                      <a:cubicBezTo>
                        <a:pt x="135606" y="35471"/>
                        <a:pt x="134774" y="34086"/>
                        <a:pt x="133111" y="33255"/>
                      </a:cubicBezTo>
                      <a:cubicBezTo>
                        <a:pt x="131170" y="32146"/>
                        <a:pt x="129507" y="31038"/>
                        <a:pt x="127566" y="29652"/>
                      </a:cubicBezTo>
                      <a:cubicBezTo>
                        <a:pt x="126180" y="28543"/>
                        <a:pt x="125071" y="28821"/>
                        <a:pt x="123408" y="28543"/>
                      </a:cubicBezTo>
                      <a:cubicBezTo>
                        <a:pt x="119527" y="28266"/>
                        <a:pt x="117586" y="24387"/>
                        <a:pt x="115091" y="21893"/>
                      </a:cubicBezTo>
                      <a:cubicBezTo>
                        <a:pt x="112318" y="19121"/>
                        <a:pt x="108991" y="18013"/>
                        <a:pt x="105110" y="17458"/>
                      </a:cubicBezTo>
                      <a:cubicBezTo>
                        <a:pt x="100952" y="16904"/>
                        <a:pt x="95962" y="16904"/>
                        <a:pt x="91803" y="18013"/>
                      </a:cubicBezTo>
                      <a:cubicBezTo>
                        <a:pt x="87645" y="19399"/>
                        <a:pt x="85427" y="21615"/>
                        <a:pt x="84872" y="25772"/>
                      </a:cubicBezTo>
                      <a:cubicBezTo>
                        <a:pt x="84872" y="27712"/>
                        <a:pt x="84595" y="29652"/>
                        <a:pt x="83209" y="31038"/>
                      </a:cubicBezTo>
                      <a:cubicBezTo>
                        <a:pt x="81823" y="32423"/>
                        <a:pt x="79882" y="32700"/>
                        <a:pt x="78219" y="33255"/>
                      </a:cubicBezTo>
                      <a:cubicBezTo>
                        <a:pt x="76555" y="33809"/>
                        <a:pt x="74892" y="34640"/>
                        <a:pt x="72951" y="35194"/>
                      </a:cubicBezTo>
                      <a:cubicBezTo>
                        <a:pt x="71288" y="35749"/>
                        <a:pt x="69624" y="35749"/>
                        <a:pt x="68238" y="37411"/>
                      </a:cubicBezTo>
                      <a:cubicBezTo>
                        <a:pt x="67406" y="38520"/>
                        <a:pt x="66298" y="40183"/>
                        <a:pt x="65743" y="41568"/>
                      </a:cubicBezTo>
                      <a:cubicBezTo>
                        <a:pt x="64912" y="43785"/>
                        <a:pt x="66852" y="45448"/>
                        <a:pt x="68515" y="46556"/>
                      </a:cubicBezTo>
                      <a:cubicBezTo>
                        <a:pt x="71842" y="49050"/>
                        <a:pt x="76278" y="50436"/>
                        <a:pt x="78773" y="53762"/>
                      </a:cubicBezTo>
                      <a:cubicBezTo>
                        <a:pt x="80991" y="56810"/>
                        <a:pt x="78773" y="61798"/>
                        <a:pt x="75169" y="62352"/>
                      </a:cubicBezTo>
                      <a:cubicBezTo>
                        <a:pt x="73229" y="62629"/>
                        <a:pt x="71565" y="62352"/>
                        <a:pt x="69624" y="62352"/>
                      </a:cubicBezTo>
                      <a:cubicBezTo>
                        <a:pt x="68238" y="62629"/>
                        <a:pt x="67129" y="63738"/>
                        <a:pt x="65743" y="64015"/>
                      </a:cubicBezTo>
                      <a:cubicBezTo>
                        <a:pt x="63248" y="64847"/>
                        <a:pt x="59644" y="65124"/>
                        <a:pt x="57426" y="63184"/>
                      </a:cubicBezTo>
                      <a:cubicBezTo>
                        <a:pt x="54376" y="60690"/>
                        <a:pt x="52990" y="57919"/>
                        <a:pt x="52436" y="54039"/>
                      </a:cubicBezTo>
                      <a:cubicBezTo>
                        <a:pt x="52436" y="51822"/>
                        <a:pt x="51604" y="43231"/>
                        <a:pt x="46891" y="46002"/>
                      </a:cubicBezTo>
                      <a:cubicBezTo>
                        <a:pt x="43841" y="47942"/>
                        <a:pt x="45782" y="54316"/>
                        <a:pt x="40515" y="53762"/>
                      </a:cubicBezTo>
                      <a:cubicBezTo>
                        <a:pt x="37465" y="53484"/>
                        <a:pt x="36356" y="48496"/>
                        <a:pt x="36079" y="46002"/>
                      </a:cubicBezTo>
                      <a:cubicBezTo>
                        <a:pt x="35247" y="42122"/>
                        <a:pt x="33030" y="37134"/>
                        <a:pt x="28871" y="36303"/>
                      </a:cubicBezTo>
                      <a:cubicBezTo>
                        <a:pt x="26376" y="35749"/>
                        <a:pt x="24158" y="36303"/>
                        <a:pt x="21663" y="36857"/>
                      </a:cubicBezTo>
                      <a:cubicBezTo>
                        <a:pt x="18613" y="37411"/>
                        <a:pt x="16673" y="36303"/>
                        <a:pt x="13900" y="35749"/>
                      </a:cubicBezTo>
                      <a:cubicBezTo>
                        <a:pt x="11128" y="35194"/>
                        <a:pt x="7801" y="36303"/>
                        <a:pt x="5583" y="37966"/>
                      </a:cubicBezTo>
                      <a:cubicBezTo>
                        <a:pt x="4197" y="39074"/>
                        <a:pt x="2534" y="41568"/>
                        <a:pt x="593" y="42122"/>
                      </a:cubicBezTo>
                      <a:cubicBezTo>
                        <a:pt x="-1902" y="36303"/>
                        <a:pt x="4197" y="25772"/>
                        <a:pt x="5583" y="21061"/>
                      </a:cubicBezTo>
                      <a:cubicBezTo>
                        <a:pt x="6970" y="16350"/>
                        <a:pt x="1979" y="10253"/>
                        <a:pt x="1979" y="5819"/>
                      </a:cubicBezTo>
                      <a:cubicBezTo>
                        <a:pt x="1979" y="1386"/>
                        <a:pt x="10851" y="0"/>
                        <a:pt x="11405" y="0"/>
                      </a:cubicBezTo>
                      <a:lnTo>
                        <a:pt x="11405" y="0"/>
                      </a:lnTo>
                      <a:cubicBezTo>
                        <a:pt x="13346" y="554"/>
                        <a:pt x="15564" y="1109"/>
                        <a:pt x="17504" y="2217"/>
                      </a:cubicBezTo>
                      <a:cubicBezTo>
                        <a:pt x="21663" y="4711"/>
                        <a:pt x="22217" y="10253"/>
                        <a:pt x="24158" y="14410"/>
                      </a:cubicBezTo>
                      <a:cubicBezTo>
                        <a:pt x="26376" y="19121"/>
                        <a:pt x="29980" y="19399"/>
                        <a:pt x="34693" y="19676"/>
                      </a:cubicBezTo>
                      <a:cubicBezTo>
                        <a:pt x="40792" y="19953"/>
                        <a:pt x="46059" y="23001"/>
                        <a:pt x="51881" y="24387"/>
                      </a:cubicBezTo>
                      <a:cubicBezTo>
                        <a:pt x="58535" y="26050"/>
                        <a:pt x="63525" y="23278"/>
                        <a:pt x="68238" y="18844"/>
                      </a:cubicBezTo>
                      <a:cubicBezTo>
                        <a:pt x="72397" y="14687"/>
                        <a:pt x="76001" y="11362"/>
                        <a:pt x="81823" y="9699"/>
                      </a:cubicBezTo>
                      <a:cubicBezTo>
                        <a:pt x="88754" y="7759"/>
                        <a:pt x="95962" y="5542"/>
                        <a:pt x="102892" y="4157"/>
                      </a:cubicBezTo>
                      <a:cubicBezTo>
                        <a:pt x="109269" y="3048"/>
                        <a:pt x="114536" y="4157"/>
                        <a:pt x="120081" y="7482"/>
                      </a:cubicBezTo>
                      <a:cubicBezTo>
                        <a:pt x="129507" y="12748"/>
                        <a:pt x="140596" y="13302"/>
                        <a:pt x="149190" y="20230"/>
                      </a:cubicBezTo>
                      <a:cubicBezTo>
                        <a:pt x="153072" y="23278"/>
                        <a:pt x="155290" y="27435"/>
                        <a:pt x="157507" y="31869"/>
                      </a:cubicBezTo>
                      <a:cubicBezTo>
                        <a:pt x="157507" y="31869"/>
                        <a:pt x="153072" y="30483"/>
                        <a:pt x="154458" y="37689"/>
                      </a:cubicBezTo>
                      <a:cubicBezTo>
                        <a:pt x="155844" y="44894"/>
                        <a:pt x="160834" y="46279"/>
                        <a:pt x="154181" y="50159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655" name="Freeform 3654">
                  <a:extLst>
                    <a:ext uri="{FF2B5EF4-FFF2-40B4-BE49-F238E27FC236}">
                      <a16:creationId xmlns:a16="http://schemas.microsoft.com/office/drawing/2014/main" id="{1DAD0B9F-1DF8-C37C-221C-99AFA69C7727}"/>
                    </a:ext>
                  </a:extLst>
                </p:cNvPr>
                <p:cNvSpPr/>
                <p:nvPr/>
              </p:nvSpPr>
              <p:spPr>
                <a:xfrm>
                  <a:off x="3562837" y="3911812"/>
                  <a:ext cx="7282" cy="11018"/>
                </a:xfrm>
                <a:custGeom>
                  <a:avLst/>
                  <a:gdLst>
                    <a:gd name="connsiteX0" fmla="*/ 352 w 7282"/>
                    <a:gd name="connsiteY0" fmla="*/ 6585 h 11018"/>
                    <a:gd name="connsiteX1" fmla="*/ 906 w 7282"/>
                    <a:gd name="connsiteY1" fmla="*/ 2705 h 11018"/>
                    <a:gd name="connsiteX2" fmla="*/ 3956 w 7282"/>
                    <a:gd name="connsiteY2" fmla="*/ 488 h 11018"/>
                    <a:gd name="connsiteX3" fmla="*/ 5619 w 7282"/>
                    <a:gd name="connsiteY3" fmla="*/ 5754 h 11018"/>
                    <a:gd name="connsiteX4" fmla="*/ 7283 w 7282"/>
                    <a:gd name="connsiteY4" fmla="*/ 9079 h 11018"/>
                    <a:gd name="connsiteX5" fmla="*/ 6728 w 7282"/>
                    <a:gd name="connsiteY5" fmla="*/ 10465 h 11018"/>
                    <a:gd name="connsiteX6" fmla="*/ 4233 w 7282"/>
                    <a:gd name="connsiteY6" fmla="*/ 11019 h 11018"/>
                    <a:gd name="connsiteX7" fmla="*/ 3401 w 7282"/>
                    <a:gd name="connsiteY7" fmla="*/ 9911 h 11018"/>
                    <a:gd name="connsiteX8" fmla="*/ 352 w 7282"/>
                    <a:gd name="connsiteY8" fmla="*/ 7139 h 110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282" h="11018">
                      <a:moveTo>
                        <a:pt x="352" y="6585"/>
                      </a:moveTo>
                      <a:cubicBezTo>
                        <a:pt x="-480" y="5199"/>
                        <a:pt x="352" y="3814"/>
                        <a:pt x="906" y="2705"/>
                      </a:cubicBezTo>
                      <a:cubicBezTo>
                        <a:pt x="1461" y="1874"/>
                        <a:pt x="2847" y="-1174"/>
                        <a:pt x="3956" y="488"/>
                      </a:cubicBezTo>
                      <a:cubicBezTo>
                        <a:pt x="5065" y="1874"/>
                        <a:pt x="4788" y="4091"/>
                        <a:pt x="5619" y="5754"/>
                      </a:cubicBezTo>
                      <a:cubicBezTo>
                        <a:pt x="6174" y="6862"/>
                        <a:pt x="7006" y="7694"/>
                        <a:pt x="7283" y="9079"/>
                      </a:cubicBezTo>
                      <a:cubicBezTo>
                        <a:pt x="7283" y="9911"/>
                        <a:pt x="7283" y="10188"/>
                        <a:pt x="6728" y="10465"/>
                      </a:cubicBezTo>
                      <a:cubicBezTo>
                        <a:pt x="6174" y="10465"/>
                        <a:pt x="4788" y="11019"/>
                        <a:pt x="4233" y="11019"/>
                      </a:cubicBezTo>
                      <a:cubicBezTo>
                        <a:pt x="3679" y="11019"/>
                        <a:pt x="3679" y="10465"/>
                        <a:pt x="3401" y="9911"/>
                      </a:cubicBezTo>
                      <a:cubicBezTo>
                        <a:pt x="2847" y="8525"/>
                        <a:pt x="1183" y="8248"/>
                        <a:pt x="352" y="7139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656" name="Freeform 3655">
                  <a:extLst>
                    <a:ext uri="{FF2B5EF4-FFF2-40B4-BE49-F238E27FC236}">
                      <a16:creationId xmlns:a16="http://schemas.microsoft.com/office/drawing/2014/main" id="{F9070D8C-0641-797F-E9FC-6B383F75D2C0}"/>
                    </a:ext>
                  </a:extLst>
                </p:cNvPr>
                <p:cNvSpPr/>
                <p:nvPr/>
              </p:nvSpPr>
              <p:spPr>
                <a:xfrm>
                  <a:off x="3636656" y="3889534"/>
                  <a:ext cx="9426" cy="8910"/>
                </a:xfrm>
                <a:custGeom>
                  <a:avLst/>
                  <a:gdLst>
                    <a:gd name="connsiteX0" fmla="*/ 831 w 9426"/>
                    <a:gd name="connsiteY0" fmla="*/ 3645 h 8910"/>
                    <a:gd name="connsiteX1" fmla="*/ 2218 w 9426"/>
                    <a:gd name="connsiteY1" fmla="*/ 3091 h 8910"/>
                    <a:gd name="connsiteX2" fmla="*/ 3050 w 9426"/>
                    <a:gd name="connsiteY2" fmla="*/ 1706 h 8910"/>
                    <a:gd name="connsiteX3" fmla="*/ 5822 w 9426"/>
                    <a:gd name="connsiteY3" fmla="*/ 320 h 8910"/>
                    <a:gd name="connsiteX4" fmla="*/ 8594 w 9426"/>
                    <a:gd name="connsiteY4" fmla="*/ 320 h 8910"/>
                    <a:gd name="connsiteX5" fmla="*/ 9426 w 9426"/>
                    <a:gd name="connsiteY5" fmla="*/ 2814 h 8910"/>
                    <a:gd name="connsiteX6" fmla="*/ 9149 w 9426"/>
                    <a:gd name="connsiteY6" fmla="*/ 4200 h 8910"/>
                    <a:gd name="connsiteX7" fmla="*/ 8871 w 9426"/>
                    <a:gd name="connsiteY7" fmla="*/ 6971 h 8910"/>
                    <a:gd name="connsiteX8" fmla="*/ 6099 w 9426"/>
                    <a:gd name="connsiteY8" fmla="*/ 8911 h 8910"/>
                    <a:gd name="connsiteX9" fmla="*/ 3604 w 9426"/>
                    <a:gd name="connsiteY9" fmla="*/ 8079 h 8910"/>
                    <a:gd name="connsiteX10" fmla="*/ 831 w 9426"/>
                    <a:gd name="connsiteY10" fmla="*/ 8079 h 8910"/>
                    <a:gd name="connsiteX11" fmla="*/ 0 w 9426"/>
                    <a:gd name="connsiteY11" fmla="*/ 6140 h 8910"/>
                    <a:gd name="connsiteX12" fmla="*/ 1109 w 9426"/>
                    <a:gd name="connsiteY12" fmla="*/ 4200 h 89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9426" h="8910">
                      <a:moveTo>
                        <a:pt x="831" y="3645"/>
                      </a:moveTo>
                      <a:cubicBezTo>
                        <a:pt x="1386" y="3645"/>
                        <a:pt x="1663" y="3368"/>
                        <a:pt x="2218" y="3091"/>
                      </a:cubicBezTo>
                      <a:cubicBezTo>
                        <a:pt x="2772" y="2814"/>
                        <a:pt x="2772" y="2260"/>
                        <a:pt x="3050" y="1706"/>
                      </a:cubicBezTo>
                      <a:cubicBezTo>
                        <a:pt x="3604" y="874"/>
                        <a:pt x="4990" y="597"/>
                        <a:pt x="5822" y="320"/>
                      </a:cubicBezTo>
                      <a:cubicBezTo>
                        <a:pt x="6654" y="43"/>
                        <a:pt x="8040" y="-234"/>
                        <a:pt x="8594" y="320"/>
                      </a:cubicBezTo>
                      <a:cubicBezTo>
                        <a:pt x="9426" y="597"/>
                        <a:pt x="9426" y="1983"/>
                        <a:pt x="9426" y="2814"/>
                      </a:cubicBezTo>
                      <a:cubicBezTo>
                        <a:pt x="9426" y="3368"/>
                        <a:pt x="9426" y="3645"/>
                        <a:pt x="9149" y="4200"/>
                      </a:cubicBezTo>
                      <a:cubicBezTo>
                        <a:pt x="9149" y="5031"/>
                        <a:pt x="9426" y="6417"/>
                        <a:pt x="8871" y="6971"/>
                      </a:cubicBezTo>
                      <a:cubicBezTo>
                        <a:pt x="8040" y="7802"/>
                        <a:pt x="7208" y="8634"/>
                        <a:pt x="6099" y="8911"/>
                      </a:cubicBezTo>
                      <a:cubicBezTo>
                        <a:pt x="5268" y="8911"/>
                        <a:pt x="4436" y="8356"/>
                        <a:pt x="3604" y="8079"/>
                      </a:cubicBezTo>
                      <a:cubicBezTo>
                        <a:pt x="2772" y="8079"/>
                        <a:pt x="1663" y="8356"/>
                        <a:pt x="831" y="8079"/>
                      </a:cubicBezTo>
                      <a:cubicBezTo>
                        <a:pt x="277" y="7802"/>
                        <a:pt x="0" y="6694"/>
                        <a:pt x="0" y="6140"/>
                      </a:cubicBezTo>
                      <a:cubicBezTo>
                        <a:pt x="0" y="5308"/>
                        <a:pt x="0" y="4477"/>
                        <a:pt x="1109" y="420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2845" name="Graphic 248">
                <a:extLst>
                  <a:ext uri="{FF2B5EF4-FFF2-40B4-BE49-F238E27FC236}">
                    <a16:creationId xmlns:a16="http://schemas.microsoft.com/office/drawing/2014/main" id="{7F7DEB61-7B0C-1DF6-B8A1-7B47E20AC1C8}"/>
                  </a:ext>
                </a:extLst>
              </p:cNvPr>
              <p:cNvGrpSpPr/>
              <p:nvPr/>
            </p:nvGrpSpPr>
            <p:grpSpPr>
              <a:xfrm>
                <a:off x="1300782" y="1076750"/>
                <a:ext cx="2389204" cy="1838286"/>
                <a:chOff x="1963547" y="1075631"/>
                <a:chExt cx="2389204" cy="1838286"/>
              </a:xfrm>
              <a:grpFill/>
            </p:grpSpPr>
            <p:sp>
              <p:nvSpPr>
                <p:cNvPr id="3537" name="Freeform 3536">
                  <a:extLst>
                    <a:ext uri="{FF2B5EF4-FFF2-40B4-BE49-F238E27FC236}">
                      <a16:creationId xmlns:a16="http://schemas.microsoft.com/office/drawing/2014/main" id="{52CAAA6F-CFBF-E702-934E-71BD0DF5AC3C}"/>
                    </a:ext>
                  </a:extLst>
                </p:cNvPr>
                <p:cNvSpPr/>
                <p:nvPr/>
              </p:nvSpPr>
              <p:spPr>
                <a:xfrm>
                  <a:off x="1963547" y="1728759"/>
                  <a:ext cx="2306600" cy="1185158"/>
                </a:xfrm>
                <a:custGeom>
                  <a:avLst/>
                  <a:gdLst>
                    <a:gd name="connsiteX0" fmla="*/ 2302153 w 2306600"/>
                    <a:gd name="connsiteY0" fmla="*/ 830910 h 1185158"/>
                    <a:gd name="connsiteX1" fmla="*/ 2296331 w 2306600"/>
                    <a:gd name="connsiteY1" fmla="*/ 825645 h 1185158"/>
                    <a:gd name="connsiteX2" fmla="*/ 2297994 w 2306600"/>
                    <a:gd name="connsiteY2" fmla="*/ 822319 h 1185158"/>
                    <a:gd name="connsiteX3" fmla="*/ 2300489 w 2306600"/>
                    <a:gd name="connsiteY3" fmla="*/ 817608 h 1185158"/>
                    <a:gd name="connsiteX4" fmla="*/ 2298826 w 2306600"/>
                    <a:gd name="connsiteY4" fmla="*/ 806800 h 1185158"/>
                    <a:gd name="connsiteX5" fmla="*/ 2303262 w 2306600"/>
                    <a:gd name="connsiteY5" fmla="*/ 798487 h 1185158"/>
                    <a:gd name="connsiteX6" fmla="*/ 2294667 w 2306600"/>
                    <a:gd name="connsiteY6" fmla="*/ 790173 h 1185158"/>
                    <a:gd name="connsiteX7" fmla="*/ 2288291 w 2306600"/>
                    <a:gd name="connsiteY7" fmla="*/ 780474 h 1185158"/>
                    <a:gd name="connsiteX8" fmla="*/ 2276093 w 2306600"/>
                    <a:gd name="connsiteY8" fmla="*/ 779088 h 1185158"/>
                    <a:gd name="connsiteX9" fmla="*/ 2269716 w 2306600"/>
                    <a:gd name="connsiteY9" fmla="*/ 782968 h 1185158"/>
                    <a:gd name="connsiteX10" fmla="*/ 2263894 w 2306600"/>
                    <a:gd name="connsiteY10" fmla="*/ 785185 h 1185158"/>
                    <a:gd name="connsiteX11" fmla="*/ 2266390 w 2306600"/>
                    <a:gd name="connsiteY11" fmla="*/ 772160 h 1185158"/>
                    <a:gd name="connsiteX12" fmla="*/ 2256409 w 2306600"/>
                    <a:gd name="connsiteY12" fmla="*/ 764401 h 1185158"/>
                    <a:gd name="connsiteX13" fmla="*/ 2246429 w 2306600"/>
                    <a:gd name="connsiteY13" fmla="*/ 762461 h 1185158"/>
                    <a:gd name="connsiteX14" fmla="*/ 2234508 w 2306600"/>
                    <a:gd name="connsiteY14" fmla="*/ 764678 h 1185158"/>
                    <a:gd name="connsiteX15" fmla="*/ 2219537 w 2306600"/>
                    <a:gd name="connsiteY15" fmla="*/ 768558 h 1185158"/>
                    <a:gd name="connsiteX16" fmla="*/ 2211497 w 2306600"/>
                    <a:gd name="connsiteY16" fmla="*/ 777426 h 1185158"/>
                    <a:gd name="connsiteX17" fmla="*/ 2202626 w 2306600"/>
                    <a:gd name="connsiteY17" fmla="*/ 782414 h 1185158"/>
                    <a:gd name="connsiteX18" fmla="*/ 2194309 w 2306600"/>
                    <a:gd name="connsiteY18" fmla="*/ 787956 h 1185158"/>
                    <a:gd name="connsiteX19" fmla="*/ 2186823 w 2306600"/>
                    <a:gd name="connsiteY19" fmla="*/ 794330 h 1185158"/>
                    <a:gd name="connsiteX20" fmla="*/ 2177952 w 2306600"/>
                    <a:gd name="connsiteY20" fmla="*/ 793222 h 1185158"/>
                    <a:gd name="connsiteX21" fmla="*/ 2171853 w 2306600"/>
                    <a:gd name="connsiteY21" fmla="*/ 782968 h 1185158"/>
                    <a:gd name="connsiteX22" fmla="*/ 2175734 w 2306600"/>
                    <a:gd name="connsiteY22" fmla="*/ 781305 h 1185158"/>
                    <a:gd name="connsiteX23" fmla="*/ 2179615 w 2306600"/>
                    <a:gd name="connsiteY23" fmla="*/ 785462 h 1185158"/>
                    <a:gd name="connsiteX24" fmla="*/ 2182110 w 2306600"/>
                    <a:gd name="connsiteY24" fmla="*/ 791836 h 1185158"/>
                    <a:gd name="connsiteX25" fmla="*/ 2187101 w 2306600"/>
                    <a:gd name="connsiteY25" fmla="*/ 783522 h 1185158"/>
                    <a:gd name="connsiteX26" fmla="*/ 2189873 w 2306600"/>
                    <a:gd name="connsiteY26" fmla="*/ 778534 h 1185158"/>
                    <a:gd name="connsiteX27" fmla="*/ 2195140 w 2306600"/>
                    <a:gd name="connsiteY27" fmla="*/ 776594 h 1185158"/>
                    <a:gd name="connsiteX28" fmla="*/ 2207061 w 2306600"/>
                    <a:gd name="connsiteY28" fmla="*/ 773269 h 1185158"/>
                    <a:gd name="connsiteX29" fmla="*/ 2211774 w 2306600"/>
                    <a:gd name="connsiteY29" fmla="*/ 770498 h 1185158"/>
                    <a:gd name="connsiteX30" fmla="*/ 2208725 w 2306600"/>
                    <a:gd name="connsiteY30" fmla="*/ 767172 h 1185158"/>
                    <a:gd name="connsiteX31" fmla="*/ 2225636 w 2306600"/>
                    <a:gd name="connsiteY31" fmla="*/ 761630 h 1185158"/>
                    <a:gd name="connsiteX32" fmla="*/ 2234230 w 2306600"/>
                    <a:gd name="connsiteY32" fmla="*/ 759136 h 1185158"/>
                    <a:gd name="connsiteX33" fmla="*/ 2241993 w 2306600"/>
                    <a:gd name="connsiteY33" fmla="*/ 753593 h 1185158"/>
                    <a:gd name="connsiteX34" fmla="*/ 2251696 w 2306600"/>
                    <a:gd name="connsiteY34" fmla="*/ 753593 h 1185158"/>
                    <a:gd name="connsiteX35" fmla="*/ 2260290 w 2306600"/>
                    <a:gd name="connsiteY35" fmla="*/ 751653 h 1185158"/>
                    <a:gd name="connsiteX36" fmla="*/ 2257518 w 2306600"/>
                    <a:gd name="connsiteY36" fmla="*/ 746942 h 1185158"/>
                    <a:gd name="connsiteX37" fmla="*/ 2250865 w 2306600"/>
                    <a:gd name="connsiteY37" fmla="*/ 742508 h 1185158"/>
                    <a:gd name="connsiteX38" fmla="*/ 2247538 w 2306600"/>
                    <a:gd name="connsiteY38" fmla="*/ 735303 h 1185158"/>
                    <a:gd name="connsiteX39" fmla="*/ 2238666 w 2306600"/>
                    <a:gd name="connsiteY39" fmla="*/ 736134 h 1185158"/>
                    <a:gd name="connsiteX40" fmla="*/ 2227577 w 2306600"/>
                    <a:gd name="connsiteY40" fmla="*/ 741677 h 1185158"/>
                    <a:gd name="connsiteX41" fmla="*/ 2223141 w 2306600"/>
                    <a:gd name="connsiteY41" fmla="*/ 737797 h 1185158"/>
                    <a:gd name="connsiteX42" fmla="*/ 2215378 w 2306600"/>
                    <a:gd name="connsiteY42" fmla="*/ 724772 h 1185158"/>
                    <a:gd name="connsiteX43" fmla="*/ 2204566 w 2306600"/>
                    <a:gd name="connsiteY43" fmla="*/ 733640 h 1185158"/>
                    <a:gd name="connsiteX44" fmla="*/ 2195418 w 2306600"/>
                    <a:gd name="connsiteY44" fmla="*/ 739737 h 1185158"/>
                    <a:gd name="connsiteX45" fmla="*/ 2195418 w 2306600"/>
                    <a:gd name="connsiteY45" fmla="*/ 730592 h 1185158"/>
                    <a:gd name="connsiteX46" fmla="*/ 2195140 w 2306600"/>
                    <a:gd name="connsiteY46" fmla="*/ 722833 h 1185158"/>
                    <a:gd name="connsiteX47" fmla="*/ 2186269 w 2306600"/>
                    <a:gd name="connsiteY47" fmla="*/ 725327 h 1185158"/>
                    <a:gd name="connsiteX48" fmla="*/ 2175734 w 2306600"/>
                    <a:gd name="connsiteY48" fmla="*/ 728375 h 1185158"/>
                    <a:gd name="connsiteX49" fmla="*/ 2179338 w 2306600"/>
                    <a:gd name="connsiteY49" fmla="*/ 720616 h 1185158"/>
                    <a:gd name="connsiteX50" fmla="*/ 2183219 w 2306600"/>
                    <a:gd name="connsiteY50" fmla="*/ 713965 h 1185158"/>
                    <a:gd name="connsiteX51" fmla="*/ 2177120 w 2306600"/>
                    <a:gd name="connsiteY51" fmla="*/ 709808 h 1185158"/>
                    <a:gd name="connsiteX52" fmla="*/ 2178229 w 2306600"/>
                    <a:gd name="connsiteY52" fmla="*/ 702603 h 1185158"/>
                    <a:gd name="connsiteX53" fmla="*/ 2172130 w 2306600"/>
                    <a:gd name="connsiteY53" fmla="*/ 703157 h 1185158"/>
                    <a:gd name="connsiteX54" fmla="*/ 2165476 w 2306600"/>
                    <a:gd name="connsiteY54" fmla="*/ 703434 h 1185158"/>
                    <a:gd name="connsiteX55" fmla="*/ 2161041 w 2306600"/>
                    <a:gd name="connsiteY55" fmla="*/ 698723 h 1185158"/>
                    <a:gd name="connsiteX56" fmla="*/ 2155773 w 2306600"/>
                    <a:gd name="connsiteY56" fmla="*/ 696783 h 1185158"/>
                    <a:gd name="connsiteX57" fmla="*/ 2152169 w 2306600"/>
                    <a:gd name="connsiteY57" fmla="*/ 692626 h 1185158"/>
                    <a:gd name="connsiteX58" fmla="*/ 2152169 w 2306600"/>
                    <a:gd name="connsiteY58" fmla="*/ 687638 h 1185158"/>
                    <a:gd name="connsiteX59" fmla="*/ 2142189 w 2306600"/>
                    <a:gd name="connsiteY59" fmla="*/ 686252 h 1185158"/>
                    <a:gd name="connsiteX60" fmla="*/ 2138862 w 2306600"/>
                    <a:gd name="connsiteY60" fmla="*/ 683481 h 1185158"/>
                    <a:gd name="connsiteX61" fmla="*/ 2141634 w 2306600"/>
                    <a:gd name="connsiteY61" fmla="*/ 679324 h 1185158"/>
                    <a:gd name="connsiteX62" fmla="*/ 2134981 w 2306600"/>
                    <a:gd name="connsiteY62" fmla="*/ 678493 h 1185158"/>
                    <a:gd name="connsiteX63" fmla="*/ 2136644 w 2306600"/>
                    <a:gd name="connsiteY63" fmla="*/ 674613 h 1185158"/>
                    <a:gd name="connsiteX64" fmla="*/ 2133317 w 2306600"/>
                    <a:gd name="connsiteY64" fmla="*/ 672396 h 1185158"/>
                    <a:gd name="connsiteX65" fmla="*/ 2128604 w 2306600"/>
                    <a:gd name="connsiteY65" fmla="*/ 667962 h 1185158"/>
                    <a:gd name="connsiteX66" fmla="*/ 2129159 w 2306600"/>
                    <a:gd name="connsiteY66" fmla="*/ 663529 h 1185158"/>
                    <a:gd name="connsiteX67" fmla="*/ 2133317 w 2306600"/>
                    <a:gd name="connsiteY67" fmla="*/ 665191 h 1185158"/>
                    <a:gd name="connsiteX68" fmla="*/ 2143020 w 2306600"/>
                    <a:gd name="connsiteY68" fmla="*/ 665191 h 1185158"/>
                    <a:gd name="connsiteX69" fmla="*/ 2145516 w 2306600"/>
                    <a:gd name="connsiteY69" fmla="*/ 662420 h 1185158"/>
                    <a:gd name="connsiteX70" fmla="*/ 2152724 w 2306600"/>
                    <a:gd name="connsiteY70" fmla="*/ 656046 h 1185158"/>
                    <a:gd name="connsiteX71" fmla="*/ 2150228 w 2306600"/>
                    <a:gd name="connsiteY71" fmla="*/ 649395 h 1185158"/>
                    <a:gd name="connsiteX72" fmla="*/ 2144684 w 2306600"/>
                    <a:gd name="connsiteY72" fmla="*/ 648287 h 1185158"/>
                    <a:gd name="connsiteX73" fmla="*/ 2139416 w 2306600"/>
                    <a:gd name="connsiteY73" fmla="*/ 647455 h 1185158"/>
                    <a:gd name="connsiteX74" fmla="*/ 2137753 w 2306600"/>
                    <a:gd name="connsiteY74" fmla="*/ 638588 h 1185158"/>
                    <a:gd name="connsiteX75" fmla="*/ 2128327 w 2306600"/>
                    <a:gd name="connsiteY75" fmla="*/ 637756 h 1185158"/>
                    <a:gd name="connsiteX76" fmla="*/ 2133594 w 2306600"/>
                    <a:gd name="connsiteY76" fmla="*/ 630274 h 1185158"/>
                    <a:gd name="connsiteX77" fmla="*/ 2128327 w 2306600"/>
                    <a:gd name="connsiteY77" fmla="*/ 622514 h 1185158"/>
                    <a:gd name="connsiteX78" fmla="*/ 2121396 w 2306600"/>
                    <a:gd name="connsiteY78" fmla="*/ 616695 h 1185158"/>
                    <a:gd name="connsiteX79" fmla="*/ 2117515 w 2306600"/>
                    <a:gd name="connsiteY79" fmla="*/ 609767 h 1185158"/>
                    <a:gd name="connsiteX80" fmla="*/ 2111693 w 2306600"/>
                    <a:gd name="connsiteY80" fmla="*/ 613647 h 1185158"/>
                    <a:gd name="connsiteX81" fmla="*/ 2103930 w 2306600"/>
                    <a:gd name="connsiteY81" fmla="*/ 617249 h 1185158"/>
                    <a:gd name="connsiteX82" fmla="*/ 2110029 w 2306600"/>
                    <a:gd name="connsiteY82" fmla="*/ 608936 h 1185158"/>
                    <a:gd name="connsiteX83" fmla="*/ 2117237 w 2306600"/>
                    <a:gd name="connsiteY83" fmla="*/ 598405 h 1185158"/>
                    <a:gd name="connsiteX84" fmla="*/ 2112802 w 2306600"/>
                    <a:gd name="connsiteY84" fmla="*/ 599236 h 1185158"/>
                    <a:gd name="connsiteX85" fmla="*/ 2107811 w 2306600"/>
                    <a:gd name="connsiteY85" fmla="*/ 600622 h 1185158"/>
                    <a:gd name="connsiteX86" fmla="*/ 2095613 w 2306600"/>
                    <a:gd name="connsiteY86" fmla="*/ 605887 h 1185158"/>
                    <a:gd name="connsiteX87" fmla="*/ 2106425 w 2306600"/>
                    <a:gd name="connsiteY87" fmla="*/ 595634 h 1185158"/>
                    <a:gd name="connsiteX88" fmla="*/ 2111138 w 2306600"/>
                    <a:gd name="connsiteY88" fmla="*/ 585380 h 1185158"/>
                    <a:gd name="connsiteX89" fmla="*/ 2101990 w 2306600"/>
                    <a:gd name="connsiteY89" fmla="*/ 581500 h 1185158"/>
                    <a:gd name="connsiteX90" fmla="*/ 2097831 w 2306600"/>
                    <a:gd name="connsiteY90" fmla="*/ 573464 h 1185158"/>
                    <a:gd name="connsiteX91" fmla="*/ 2092841 w 2306600"/>
                    <a:gd name="connsiteY91" fmla="*/ 576235 h 1185158"/>
                    <a:gd name="connsiteX92" fmla="*/ 2087296 w 2306600"/>
                    <a:gd name="connsiteY92" fmla="*/ 576789 h 1185158"/>
                    <a:gd name="connsiteX93" fmla="*/ 2090069 w 2306600"/>
                    <a:gd name="connsiteY93" fmla="*/ 573464 h 1185158"/>
                    <a:gd name="connsiteX94" fmla="*/ 2093673 w 2306600"/>
                    <a:gd name="connsiteY94" fmla="*/ 569584 h 1185158"/>
                    <a:gd name="connsiteX95" fmla="*/ 2090623 w 2306600"/>
                    <a:gd name="connsiteY95" fmla="*/ 563210 h 1185158"/>
                    <a:gd name="connsiteX96" fmla="*/ 2086742 w 2306600"/>
                    <a:gd name="connsiteY96" fmla="*/ 561271 h 1185158"/>
                    <a:gd name="connsiteX97" fmla="*/ 2083138 w 2306600"/>
                    <a:gd name="connsiteY97" fmla="*/ 559608 h 1185158"/>
                    <a:gd name="connsiteX98" fmla="*/ 2085078 w 2306600"/>
                    <a:gd name="connsiteY98" fmla="*/ 552680 h 1185158"/>
                    <a:gd name="connsiteX99" fmla="*/ 2079534 w 2306600"/>
                    <a:gd name="connsiteY99" fmla="*/ 548523 h 1185158"/>
                    <a:gd name="connsiteX100" fmla="*/ 2077870 w 2306600"/>
                    <a:gd name="connsiteY100" fmla="*/ 542426 h 1185158"/>
                    <a:gd name="connsiteX101" fmla="*/ 2067058 w 2306600"/>
                    <a:gd name="connsiteY101" fmla="*/ 534113 h 1185158"/>
                    <a:gd name="connsiteX102" fmla="*/ 2068444 w 2306600"/>
                    <a:gd name="connsiteY102" fmla="*/ 522196 h 1185158"/>
                    <a:gd name="connsiteX103" fmla="*/ 2060959 w 2306600"/>
                    <a:gd name="connsiteY103" fmla="*/ 519979 h 1185158"/>
                    <a:gd name="connsiteX104" fmla="*/ 2057909 w 2306600"/>
                    <a:gd name="connsiteY104" fmla="*/ 528016 h 1185158"/>
                    <a:gd name="connsiteX105" fmla="*/ 2052087 w 2306600"/>
                    <a:gd name="connsiteY105" fmla="*/ 533835 h 1185158"/>
                    <a:gd name="connsiteX106" fmla="*/ 2051533 w 2306600"/>
                    <a:gd name="connsiteY106" fmla="*/ 543535 h 1185158"/>
                    <a:gd name="connsiteX107" fmla="*/ 2043770 w 2306600"/>
                    <a:gd name="connsiteY107" fmla="*/ 546860 h 1185158"/>
                    <a:gd name="connsiteX108" fmla="*/ 2045434 w 2306600"/>
                    <a:gd name="connsiteY108" fmla="*/ 554065 h 1185158"/>
                    <a:gd name="connsiteX109" fmla="*/ 2051533 w 2306600"/>
                    <a:gd name="connsiteY109" fmla="*/ 555451 h 1185158"/>
                    <a:gd name="connsiteX110" fmla="*/ 2052919 w 2306600"/>
                    <a:gd name="connsiteY110" fmla="*/ 560162 h 1185158"/>
                    <a:gd name="connsiteX111" fmla="*/ 2047097 w 2306600"/>
                    <a:gd name="connsiteY111" fmla="*/ 559885 h 1185158"/>
                    <a:gd name="connsiteX112" fmla="*/ 2041830 w 2306600"/>
                    <a:gd name="connsiteY112" fmla="*/ 568476 h 1185158"/>
                    <a:gd name="connsiteX113" fmla="*/ 2035176 w 2306600"/>
                    <a:gd name="connsiteY113" fmla="*/ 569307 h 1185158"/>
                    <a:gd name="connsiteX114" fmla="*/ 2035453 w 2306600"/>
                    <a:gd name="connsiteY114" fmla="*/ 574850 h 1185158"/>
                    <a:gd name="connsiteX115" fmla="*/ 2042939 w 2306600"/>
                    <a:gd name="connsiteY115" fmla="*/ 576789 h 1185158"/>
                    <a:gd name="connsiteX116" fmla="*/ 2038503 w 2306600"/>
                    <a:gd name="connsiteY116" fmla="*/ 579006 h 1185158"/>
                    <a:gd name="connsiteX117" fmla="*/ 2032127 w 2306600"/>
                    <a:gd name="connsiteY117" fmla="*/ 579283 h 1185158"/>
                    <a:gd name="connsiteX118" fmla="*/ 2031572 w 2306600"/>
                    <a:gd name="connsiteY118" fmla="*/ 585380 h 1185158"/>
                    <a:gd name="connsiteX119" fmla="*/ 2034344 w 2306600"/>
                    <a:gd name="connsiteY119" fmla="*/ 591477 h 1185158"/>
                    <a:gd name="connsiteX120" fmla="*/ 2030463 w 2306600"/>
                    <a:gd name="connsiteY120" fmla="*/ 598682 h 1185158"/>
                    <a:gd name="connsiteX121" fmla="*/ 2027691 w 2306600"/>
                    <a:gd name="connsiteY121" fmla="*/ 593417 h 1185158"/>
                    <a:gd name="connsiteX122" fmla="*/ 2025473 w 2306600"/>
                    <a:gd name="connsiteY122" fmla="*/ 588983 h 1185158"/>
                    <a:gd name="connsiteX123" fmla="*/ 2020483 w 2306600"/>
                    <a:gd name="connsiteY123" fmla="*/ 586211 h 1185158"/>
                    <a:gd name="connsiteX124" fmla="*/ 2015770 w 2306600"/>
                    <a:gd name="connsiteY124" fmla="*/ 583995 h 1185158"/>
                    <a:gd name="connsiteX125" fmla="*/ 2012166 w 2306600"/>
                    <a:gd name="connsiteY125" fmla="*/ 594802 h 1185158"/>
                    <a:gd name="connsiteX126" fmla="*/ 2006067 w 2306600"/>
                    <a:gd name="connsiteY126" fmla="*/ 600622 h 1185158"/>
                    <a:gd name="connsiteX127" fmla="*/ 2001354 w 2306600"/>
                    <a:gd name="connsiteY127" fmla="*/ 601453 h 1185158"/>
                    <a:gd name="connsiteX128" fmla="*/ 1988601 w 2306600"/>
                    <a:gd name="connsiteY128" fmla="*/ 608658 h 1185158"/>
                    <a:gd name="connsiteX129" fmla="*/ 1984165 w 2306600"/>
                    <a:gd name="connsiteY129" fmla="*/ 615032 h 1185158"/>
                    <a:gd name="connsiteX130" fmla="*/ 1983888 w 2306600"/>
                    <a:gd name="connsiteY130" fmla="*/ 609490 h 1185158"/>
                    <a:gd name="connsiteX131" fmla="*/ 1983334 w 2306600"/>
                    <a:gd name="connsiteY131" fmla="*/ 603393 h 1185158"/>
                    <a:gd name="connsiteX132" fmla="*/ 1977234 w 2306600"/>
                    <a:gd name="connsiteY132" fmla="*/ 606719 h 1185158"/>
                    <a:gd name="connsiteX133" fmla="*/ 1978066 w 2306600"/>
                    <a:gd name="connsiteY133" fmla="*/ 598959 h 1185158"/>
                    <a:gd name="connsiteX134" fmla="*/ 1972244 w 2306600"/>
                    <a:gd name="connsiteY134" fmla="*/ 600345 h 1185158"/>
                    <a:gd name="connsiteX135" fmla="*/ 1963927 w 2306600"/>
                    <a:gd name="connsiteY135" fmla="*/ 611707 h 1185158"/>
                    <a:gd name="connsiteX136" fmla="*/ 1954224 w 2306600"/>
                    <a:gd name="connsiteY136" fmla="*/ 617803 h 1185158"/>
                    <a:gd name="connsiteX137" fmla="*/ 1953115 w 2306600"/>
                    <a:gd name="connsiteY137" fmla="*/ 618358 h 1185158"/>
                    <a:gd name="connsiteX138" fmla="*/ 1945907 w 2306600"/>
                    <a:gd name="connsiteY138" fmla="*/ 623623 h 1185158"/>
                    <a:gd name="connsiteX139" fmla="*/ 1943689 w 2306600"/>
                    <a:gd name="connsiteY139" fmla="*/ 625286 h 1185158"/>
                    <a:gd name="connsiteX140" fmla="*/ 1939253 w 2306600"/>
                    <a:gd name="connsiteY140" fmla="*/ 625286 h 1185158"/>
                    <a:gd name="connsiteX141" fmla="*/ 1960046 w 2306600"/>
                    <a:gd name="connsiteY141" fmla="*/ 607827 h 1185158"/>
                    <a:gd name="connsiteX142" fmla="*/ 1966699 w 2306600"/>
                    <a:gd name="connsiteY142" fmla="*/ 600068 h 1185158"/>
                    <a:gd name="connsiteX143" fmla="*/ 1966699 w 2306600"/>
                    <a:gd name="connsiteY143" fmla="*/ 588706 h 1185158"/>
                    <a:gd name="connsiteX144" fmla="*/ 1959491 w 2306600"/>
                    <a:gd name="connsiteY144" fmla="*/ 583717 h 1185158"/>
                    <a:gd name="connsiteX145" fmla="*/ 1945907 w 2306600"/>
                    <a:gd name="connsiteY145" fmla="*/ 580946 h 1185158"/>
                    <a:gd name="connsiteX146" fmla="*/ 1933709 w 2306600"/>
                    <a:gd name="connsiteY146" fmla="*/ 584549 h 1185158"/>
                    <a:gd name="connsiteX147" fmla="*/ 1930659 w 2306600"/>
                    <a:gd name="connsiteY147" fmla="*/ 589537 h 1185158"/>
                    <a:gd name="connsiteX148" fmla="*/ 1925391 w 2306600"/>
                    <a:gd name="connsiteY148" fmla="*/ 592308 h 1185158"/>
                    <a:gd name="connsiteX149" fmla="*/ 1919292 w 2306600"/>
                    <a:gd name="connsiteY149" fmla="*/ 590645 h 1185158"/>
                    <a:gd name="connsiteX150" fmla="*/ 1916797 w 2306600"/>
                    <a:gd name="connsiteY150" fmla="*/ 588983 h 1185158"/>
                    <a:gd name="connsiteX151" fmla="*/ 1912361 w 2306600"/>
                    <a:gd name="connsiteY151" fmla="*/ 586211 h 1185158"/>
                    <a:gd name="connsiteX152" fmla="*/ 1920956 w 2306600"/>
                    <a:gd name="connsiteY152" fmla="*/ 582055 h 1185158"/>
                    <a:gd name="connsiteX153" fmla="*/ 1924560 w 2306600"/>
                    <a:gd name="connsiteY153" fmla="*/ 575127 h 1185158"/>
                    <a:gd name="connsiteX154" fmla="*/ 1925669 w 2306600"/>
                    <a:gd name="connsiteY154" fmla="*/ 581500 h 1185158"/>
                    <a:gd name="connsiteX155" fmla="*/ 1931768 w 2306600"/>
                    <a:gd name="connsiteY155" fmla="*/ 575127 h 1185158"/>
                    <a:gd name="connsiteX156" fmla="*/ 1936481 w 2306600"/>
                    <a:gd name="connsiteY156" fmla="*/ 568476 h 1185158"/>
                    <a:gd name="connsiteX157" fmla="*/ 1937312 w 2306600"/>
                    <a:gd name="connsiteY157" fmla="*/ 564596 h 1185158"/>
                    <a:gd name="connsiteX158" fmla="*/ 1926223 w 2306600"/>
                    <a:gd name="connsiteY158" fmla="*/ 559331 h 1185158"/>
                    <a:gd name="connsiteX159" fmla="*/ 1932045 w 2306600"/>
                    <a:gd name="connsiteY159" fmla="*/ 547414 h 1185158"/>
                    <a:gd name="connsiteX160" fmla="*/ 1915688 w 2306600"/>
                    <a:gd name="connsiteY160" fmla="*/ 543535 h 1185158"/>
                    <a:gd name="connsiteX161" fmla="*/ 1906817 w 2306600"/>
                    <a:gd name="connsiteY161" fmla="*/ 540763 h 1185158"/>
                    <a:gd name="connsiteX162" fmla="*/ 1910975 w 2306600"/>
                    <a:gd name="connsiteY162" fmla="*/ 537715 h 1185158"/>
                    <a:gd name="connsiteX163" fmla="*/ 1924837 w 2306600"/>
                    <a:gd name="connsiteY163" fmla="*/ 535775 h 1185158"/>
                    <a:gd name="connsiteX164" fmla="*/ 1927055 w 2306600"/>
                    <a:gd name="connsiteY164" fmla="*/ 524968 h 1185158"/>
                    <a:gd name="connsiteX165" fmla="*/ 1922342 w 2306600"/>
                    <a:gd name="connsiteY165" fmla="*/ 521088 h 1185158"/>
                    <a:gd name="connsiteX166" fmla="*/ 1923173 w 2306600"/>
                    <a:gd name="connsiteY166" fmla="*/ 515545 h 1185158"/>
                    <a:gd name="connsiteX167" fmla="*/ 1929827 w 2306600"/>
                    <a:gd name="connsiteY167" fmla="*/ 508894 h 1185158"/>
                    <a:gd name="connsiteX168" fmla="*/ 1935372 w 2306600"/>
                    <a:gd name="connsiteY168" fmla="*/ 503352 h 1185158"/>
                    <a:gd name="connsiteX169" fmla="*/ 1931213 w 2306600"/>
                    <a:gd name="connsiteY169" fmla="*/ 496978 h 1185158"/>
                    <a:gd name="connsiteX170" fmla="*/ 1925391 w 2306600"/>
                    <a:gd name="connsiteY170" fmla="*/ 501135 h 1185158"/>
                    <a:gd name="connsiteX171" fmla="*/ 1922619 w 2306600"/>
                    <a:gd name="connsiteY171" fmla="*/ 496701 h 1185158"/>
                    <a:gd name="connsiteX172" fmla="*/ 1921510 w 2306600"/>
                    <a:gd name="connsiteY172" fmla="*/ 490604 h 1185158"/>
                    <a:gd name="connsiteX173" fmla="*/ 1914579 w 2306600"/>
                    <a:gd name="connsiteY173" fmla="*/ 489773 h 1185158"/>
                    <a:gd name="connsiteX174" fmla="*/ 1898777 w 2306600"/>
                    <a:gd name="connsiteY174" fmla="*/ 490050 h 1185158"/>
                    <a:gd name="connsiteX175" fmla="*/ 1888242 w 2306600"/>
                    <a:gd name="connsiteY175" fmla="*/ 486725 h 1185158"/>
                    <a:gd name="connsiteX176" fmla="*/ 1874935 w 2306600"/>
                    <a:gd name="connsiteY176" fmla="*/ 480351 h 1185158"/>
                    <a:gd name="connsiteX177" fmla="*/ 1874935 w 2306600"/>
                    <a:gd name="connsiteY177" fmla="*/ 473977 h 1185158"/>
                    <a:gd name="connsiteX178" fmla="*/ 1876044 w 2306600"/>
                    <a:gd name="connsiteY178" fmla="*/ 468158 h 1185158"/>
                    <a:gd name="connsiteX179" fmla="*/ 1863845 w 2306600"/>
                    <a:gd name="connsiteY179" fmla="*/ 470097 h 1185158"/>
                    <a:gd name="connsiteX180" fmla="*/ 1858578 w 2306600"/>
                    <a:gd name="connsiteY180" fmla="*/ 465386 h 1185158"/>
                    <a:gd name="connsiteX181" fmla="*/ 1857746 w 2306600"/>
                    <a:gd name="connsiteY181" fmla="*/ 458181 h 1185158"/>
                    <a:gd name="connsiteX182" fmla="*/ 1853033 w 2306600"/>
                    <a:gd name="connsiteY182" fmla="*/ 455687 h 1185158"/>
                    <a:gd name="connsiteX183" fmla="*/ 1850815 w 2306600"/>
                    <a:gd name="connsiteY183" fmla="*/ 452362 h 1185158"/>
                    <a:gd name="connsiteX184" fmla="*/ 1845548 w 2306600"/>
                    <a:gd name="connsiteY184" fmla="*/ 446265 h 1185158"/>
                    <a:gd name="connsiteX185" fmla="*/ 1833072 w 2306600"/>
                    <a:gd name="connsiteY185" fmla="*/ 440722 h 1185158"/>
                    <a:gd name="connsiteX186" fmla="*/ 1825033 w 2306600"/>
                    <a:gd name="connsiteY186" fmla="*/ 435734 h 1185158"/>
                    <a:gd name="connsiteX187" fmla="*/ 1815884 w 2306600"/>
                    <a:gd name="connsiteY187" fmla="*/ 436011 h 1185158"/>
                    <a:gd name="connsiteX188" fmla="*/ 1800359 w 2306600"/>
                    <a:gd name="connsiteY188" fmla="*/ 442385 h 1185158"/>
                    <a:gd name="connsiteX189" fmla="*/ 1788715 w 2306600"/>
                    <a:gd name="connsiteY189" fmla="*/ 445988 h 1185158"/>
                    <a:gd name="connsiteX190" fmla="*/ 1772636 w 2306600"/>
                    <a:gd name="connsiteY190" fmla="*/ 441554 h 1185158"/>
                    <a:gd name="connsiteX191" fmla="*/ 1760714 w 2306600"/>
                    <a:gd name="connsiteY191" fmla="*/ 441000 h 1185158"/>
                    <a:gd name="connsiteX192" fmla="*/ 1756001 w 2306600"/>
                    <a:gd name="connsiteY192" fmla="*/ 436011 h 1185158"/>
                    <a:gd name="connsiteX193" fmla="*/ 1747130 w 2306600"/>
                    <a:gd name="connsiteY193" fmla="*/ 434626 h 1185158"/>
                    <a:gd name="connsiteX194" fmla="*/ 1735763 w 2306600"/>
                    <a:gd name="connsiteY194" fmla="*/ 432963 h 1185158"/>
                    <a:gd name="connsiteX195" fmla="*/ 1726060 w 2306600"/>
                    <a:gd name="connsiteY195" fmla="*/ 429083 h 1185158"/>
                    <a:gd name="connsiteX196" fmla="*/ 1709980 w 2306600"/>
                    <a:gd name="connsiteY196" fmla="*/ 432686 h 1185158"/>
                    <a:gd name="connsiteX197" fmla="*/ 1702218 w 2306600"/>
                    <a:gd name="connsiteY197" fmla="*/ 442939 h 1185158"/>
                    <a:gd name="connsiteX198" fmla="*/ 1703604 w 2306600"/>
                    <a:gd name="connsiteY198" fmla="*/ 454856 h 1185158"/>
                    <a:gd name="connsiteX199" fmla="*/ 1707208 w 2306600"/>
                    <a:gd name="connsiteY199" fmla="*/ 460952 h 1185158"/>
                    <a:gd name="connsiteX200" fmla="*/ 1709149 w 2306600"/>
                    <a:gd name="connsiteY200" fmla="*/ 464001 h 1185158"/>
                    <a:gd name="connsiteX201" fmla="*/ 1709980 w 2306600"/>
                    <a:gd name="connsiteY201" fmla="*/ 465386 h 1185158"/>
                    <a:gd name="connsiteX202" fmla="*/ 1710812 w 2306600"/>
                    <a:gd name="connsiteY202" fmla="*/ 466218 h 1185158"/>
                    <a:gd name="connsiteX203" fmla="*/ 1713307 w 2306600"/>
                    <a:gd name="connsiteY203" fmla="*/ 469820 h 1185158"/>
                    <a:gd name="connsiteX204" fmla="*/ 1714139 w 2306600"/>
                    <a:gd name="connsiteY204" fmla="*/ 472592 h 1185158"/>
                    <a:gd name="connsiteX205" fmla="*/ 1713030 w 2306600"/>
                    <a:gd name="connsiteY205" fmla="*/ 475917 h 1185158"/>
                    <a:gd name="connsiteX206" fmla="*/ 1710535 w 2306600"/>
                    <a:gd name="connsiteY206" fmla="*/ 479520 h 1185158"/>
                    <a:gd name="connsiteX207" fmla="*/ 1709703 w 2306600"/>
                    <a:gd name="connsiteY207" fmla="*/ 485062 h 1185158"/>
                    <a:gd name="connsiteX208" fmla="*/ 1708872 w 2306600"/>
                    <a:gd name="connsiteY208" fmla="*/ 490881 h 1185158"/>
                    <a:gd name="connsiteX209" fmla="*/ 1706376 w 2306600"/>
                    <a:gd name="connsiteY209" fmla="*/ 494207 h 1185158"/>
                    <a:gd name="connsiteX210" fmla="*/ 1701386 w 2306600"/>
                    <a:gd name="connsiteY210" fmla="*/ 498087 h 1185158"/>
                    <a:gd name="connsiteX211" fmla="*/ 1700277 w 2306600"/>
                    <a:gd name="connsiteY211" fmla="*/ 499749 h 1185158"/>
                    <a:gd name="connsiteX212" fmla="*/ 1700277 w 2306600"/>
                    <a:gd name="connsiteY212" fmla="*/ 500581 h 1185158"/>
                    <a:gd name="connsiteX213" fmla="*/ 1700277 w 2306600"/>
                    <a:gd name="connsiteY213" fmla="*/ 500581 h 1185158"/>
                    <a:gd name="connsiteX214" fmla="*/ 1700832 w 2306600"/>
                    <a:gd name="connsiteY214" fmla="*/ 501135 h 1185158"/>
                    <a:gd name="connsiteX215" fmla="*/ 1702218 w 2306600"/>
                    <a:gd name="connsiteY215" fmla="*/ 501966 h 1185158"/>
                    <a:gd name="connsiteX216" fmla="*/ 1703881 w 2306600"/>
                    <a:gd name="connsiteY216" fmla="*/ 501412 h 1185158"/>
                    <a:gd name="connsiteX217" fmla="*/ 1707763 w 2306600"/>
                    <a:gd name="connsiteY217" fmla="*/ 500858 h 1185158"/>
                    <a:gd name="connsiteX218" fmla="*/ 1713030 w 2306600"/>
                    <a:gd name="connsiteY218" fmla="*/ 500858 h 1185158"/>
                    <a:gd name="connsiteX219" fmla="*/ 1715803 w 2306600"/>
                    <a:gd name="connsiteY219" fmla="*/ 502244 h 1185158"/>
                    <a:gd name="connsiteX220" fmla="*/ 1712198 w 2306600"/>
                    <a:gd name="connsiteY220" fmla="*/ 505292 h 1185158"/>
                    <a:gd name="connsiteX221" fmla="*/ 1710535 w 2306600"/>
                    <a:gd name="connsiteY221" fmla="*/ 508340 h 1185158"/>
                    <a:gd name="connsiteX222" fmla="*/ 1715803 w 2306600"/>
                    <a:gd name="connsiteY222" fmla="*/ 509449 h 1185158"/>
                    <a:gd name="connsiteX223" fmla="*/ 1717466 w 2306600"/>
                    <a:gd name="connsiteY223" fmla="*/ 511943 h 1185158"/>
                    <a:gd name="connsiteX224" fmla="*/ 1713030 w 2306600"/>
                    <a:gd name="connsiteY224" fmla="*/ 515268 h 1185158"/>
                    <a:gd name="connsiteX225" fmla="*/ 1709703 w 2306600"/>
                    <a:gd name="connsiteY225" fmla="*/ 519702 h 1185158"/>
                    <a:gd name="connsiteX226" fmla="*/ 1711921 w 2306600"/>
                    <a:gd name="connsiteY226" fmla="*/ 525245 h 1185158"/>
                    <a:gd name="connsiteX227" fmla="*/ 1713862 w 2306600"/>
                    <a:gd name="connsiteY227" fmla="*/ 527739 h 1185158"/>
                    <a:gd name="connsiteX228" fmla="*/ 1717466 w 2306600"/>
                    <a:gd name="connsiteY228" fmla="*/ 538824 h 1185158"/>
                    <a:gd name="connsiteX229" fmla="*/ 1715525 w 2306600"/>
                    <a:gd name="connsiteY229" fmla="*/ 544643 h 1185158"/>
                    <a:gd name="connsiteX230" fmla="*/ 1714694 w 2306600"/>
                    <a:gd name="connsiteY230" fmla="*/ 550740 h 1185158"/>
                    <a:gd name="connsiteX231" fmla="*/ 1709149 w 2306600"/>
                    <a:gd name="connsiteY231" fmla="*/ 550740 h 1185158"/>
                    <a:gd name="connsiteX232" fmla="*/ 1706931 w 2306600"/>
                    <a:gd name="connsiteY232" fmla="*/ 555451 h 1185158"/>
                    <a:gd name="connsiteX233" fmla="*/ 1705267 w 2306600"/>
                    <a:gd name="connsiteY233" fmla="*/ 561271 h 1185158"/>
                    <a:gd name="connsiteX234" fmla="*/ 1700832 w 2306600"/>
                    <a:gd name="connsiteY234" fmla="*/ 565427 h 1185158"/>
                    <a:gd name="connsiteX235" fmla="*/ 1696396 w 2306600"/>
                    <a:gd name="connsiteY235" fmla="*/ 570970 h 1185158"/>
                    <a:gd name="connsiteX236" fmla="*/ 1690851 w 2306600"/>
                    <a:gd name="connsiteY236" fmla="*/ 575404 h 1185158"/>
                    <a:gd name="connsiteX237" fmla="*/ 1689465 w 2306600"/>
                    <a:gd name="connsiteY237" fmla="*/ 588151 h 1185158"/>
                    <a:gd name="connsiteX238" fmla="*/ 1695841 w 2306600"/>
                    <a:gd name="connsiteY238" fmla="*/ 593694 h 1185158"/>
                    <a:gd name="connsiteX239" fmla="*/ 1704158 w 2306600"/>
                    <a:gd name="connsiteY239" fmla="*/ 598128 h 1185158"/>
                    <a:gd name="connsiteX240" fmla="*/ 1721347 w 2306600"/>
                    <a:gd name="connsiteY240" fmla="*/ 608936 h 1185158"/>
                    <a:gd name="connsiteX241" fmla="*/ 1741308 w 2306600"/>
                    <a:gd name="connsiteY241" fmla="*/ 638588 h 1185158"/>
                    <a:gd name="connsiteX242" fmla="*/ 1741862 w 2306600"/>
                    <a:gd name="connsiteY242" fmla="*/ 678493 h 1185158"/>
                    <a:gd name="connsiteX243" fmla="*/ 1718852 w 2306600"/>
                    <a:gd name="connsiteY243" fmla="*/ 714796 h 1185158"/>
                    <a:gd name="connsiteX244" fmla="*/ 1704990 w 2306600"/>
                    <a:gd name="connsiteY244" fmla="*/ 723941 h 1185158"/>
                    <a:gd name="connsiteX245" fmla="*/ 1678653 w 2306600"/>
                    <a:gd name="connsiteY245" fmla="*/ 734472 h 1185158"/>
                    <a:gd name="connsiteX246" fmla="*/ 1671999 w 2306600"/>
                    <a:gd name="connsiteY246" fmla="*/ 736134 h 1185158"/>
                    <a:gd name="connsiteX247" fmla="*/ 1667564 w 2306600"/>
                    <a:gd name="connsiteY247" fmla="*/ 736134 h 1185158"/>
                    <a:gd name="connsiteX248" fmla="*/ 1659801 w 2306600"/>
                    <a:gd name="connsiteY248" fmla="*/ 742508 h 1185158"/>
                    <a:gd name="connsiteX249" fmla="*/ 1666178 w 2306600"/>
                    <a:gd name="connsiteY249" fmla="*/ 754979 h 1185158"/>
                    <a:gd name="connsiteX250" fmla="*/ 1671445 w 2306600"/>
                    <a:gd name="connsiteY250" fmla="*/ 761353 h 1185158"/>
                    <a:gd name="connsiteX251" fmla="*/ 1674217 w 2306600"/>
                    <a:gd name="connsiteY251" fmla="*/ 767726 h 1185158"/>
                    <a:gd name="connsiteX252" fmla="*/ 1674772 w 2306600"/>
                    <a:gd name="connsiteY252" fmla="*/ 775763 h 1185158"/>
                    <a:gd name="connsiteX253" fmla="*/ 1673940 w 2306600"/>
                    <a:gd name="connsiteY253" fmla="*/ 781859 h 1185158"/>
                    <a:gd name="connsiteX254" fmla="*/ 1677267 w 2306600"/>
                    <a:gd name="connsiteY254" fmla="*/ 788233 h 1185158"/>
                    <a:gd name="connsiteX255" fmla="*/ 1677267 w 2306600"/>
                    <a:gd name="connsiteY255" fmla="*/ 795993 h 1185158"/>
                    <a:gd name="connsiteX256" fmla="*/ 1680594 w 2306600"/>
                    <a:gd name="connsiteY256" fmla="*/ 802367 h 1185158"/>
                    <a:gd name="connsiteX257" fmla="*/ 1681148 w 2306600"/>
                    <a:gd name="connsiteY257" fmla="*/ 808186 h 1185158"/>
                    <a:gd name="connsiteX258" fmla="*/ 1683089 w 2306600"/>
                    <a:gd name="connsiteY258" fmla="*/ 814283 h 1185158"/>
                    <a:gd name="connsiteX259" fmla="*/ 1689742 w 2306600"/>
                    <a:gd name="connsiteY259" fmla="*/ 822874 h 1185158"/>
                    <a:gd name="connsiteX260" fmla="*/ 1688911 w 2306600"/>
                    <a:gd name="connsiteY260" fmla="*/ 835067 h 1185158"/>
                    <a:gd name="connsiteX261" fmla="*/ 1677544 w 2306600"/>
                    <a:gd name="connsiteY261" fmla="*/ 843381 h 1185158"/>
                    <a:gd name="connsiteX262" fmla="*/ 1681148 w 2306600"/>
                    <a:gd name="connsiteY262" fmla="*/ 850863 h 1185158"/>
                    <a:gd name="connsiteX263" fmla="*/ 1685584 w 2306600"/>
                    <a:gd name="connsiteY263" fmla="*/ 857791 h 1185158"/>
                    <a:gd name="connsiteX264" fmla="*/ 1681980 w 2306600"/>
                    <a:gd name="connsiteY264" fmla="*/ 862502 h 1185158"/>
                    <a:gd name="connsiteX265" fmla="*/ 1678930 w 2306600"/>
                    <a:gd name="connsiteY265" fmla="*/ 868044 h 1185158"/>
                    <a:gd name="connsiteX266" fmla="*/ 1673663 w 2306600"/>
                    <a:gd name="connsiteY266" fmla="*/ 862779 h 1185158"/>
                    <a:gd name="connsiteX267" fmla="*/ 1668950 w 2306600"/>
                    <a:gd name="connsiteY267" fmla="*/ 855297 h 1185158"/>
                    <a:gd name="connsiteX268" fmla="*/ 1662296 w 2306600"/>
                    <a:gd name="connsiteY268" fmla="*/ 858622 h 1185158"/>
                    <a:gd name="connsiteX269" fmla="*/ 1660078 w 2306600"/>
                    <a:gd name="connsiteY269" fmla="*/ 863888 h 1185158"/>
                    <a:gd name="connsiteX270" fmla="*/ 1660910 w 2306600"/>
                    <a:gd name="connsiteY270" fmla="*/ 871370 h 1185158"/>
                    <a:gd name="connsiteX271" fmla="*/ 1664237 w 2306600"/>
                    <a:gd name="connsiteY271" fmla="*/ 882178 h 1185158"/>
                    <a:gd name="connsiteX272" fmla="*/ 1660356 w 2306600"/>
                    <a:gd name="connsiteY272" fmla="*/ 877467 h 1185158"/>
                    <a:gd name="connsiteX273" fmla="*/ 1653425 w 2306600"/>
                    <a:gd name="connsiteY273" fmla="*/ 872756 h 1185158"/>
                    <a:gd name="connsiteX274" fmla="*/ 1636236 w 2306600"/>
                    <a:gd name="connsiteY274" fmla="*/ 871370 h 1185158"/>
                    <a:gd name="connsiteX275" fmla="*/ 1629305 w 2306600"/>
                    <a:gd name="connsiteY275" fmla="*/ 873864 h 1185158"/>
                    <a:gd name="connsiteX276" fmla="*/ 1629860 w 2306600"/>
                    <a:gd name="connsiteY276" fmla="*/ 869430 h 1185158"/>
                    <a:gd name="connsiteX277" fmla="*/ 1634850 w 2306600"/>
                    <a:gd name="connsiteY277" fmla="*/ 865273 h 1185158"/>
                    <a:gd name="connsiteX278" fmla="*/ 1632909 w 2306600"/>
                    <a:gd name="connsiteY278" fmla="*/ 860285 h 1185158"/>
                    <a:gd name="connsiteX279" fmla="*/ 1628474 w 2306600"/>
                    <a:gd name="connsiteY279" fmla="*/ 856405 h 1185158"/>
                    <a:gd name="connsiteX280" fmla="*/ 1624315 w 2306600"/>
                    <a:gd name="connsiteY280" fmla="*/ 848369 h 1185158"/>
                    <a:gd name="connsiteX281" fmla="*/ 1613780 w 2306600"/>
                    <a:gd name="connsiteY281" fmla="*/ 837007 h 1185158"/>
                    <a:gd name="connsiteX282" fmla="*/ 1605740 w 2306600"/>
                    <a:gd name="connsiteY282" fmla="*/ 833959 h 1185158"/>
                    <a:gd name="connsiteX283" fmla="*/ 1603800 w 2306600"/>
                    <a:gd name="connsiteY283" fmla="*/ 830079 h 1185158"/>
                    <a:gd name="connsiteX284" fmla="*/ 1605463 w 2306600"/>
                    <a:gd name="connsiteY284" fmla="*/ 824536 h 1185158"/>
                    <a:gd name="connsiteX285" fmla="*/ 1598809 w 2306600"/>
                    <a:gd name="connsiteY285" fmla="*/ 819271 h 1185158"/>
                    <a:gd name="connsiteX286" fmla="*/ 1586889 w 2306600"/>
                    <a:gd name="connsiteY286" fmla="*/ 805138 h 1185158"/>
                    <a:gd name="connsiteX287" fmla="*/ 1591047 w 2306600"/>
                    <a:gd name="connsiteY287" fmla="*/ 791282 h 1185158"/>
                    <a:gd name="connsiteX288" fmla="*/ 1591879 w 2306600"/>
                    <a:gd name="connsiteY288" fmla="*/ 780474 h 1185158"/>
                    <a:gd name="connsiteX289" fmla="*/ 1587720 w 2306600"/>
                    <a:gd name="connsiteY289" fmla="*/ 770220 h 1185158"/>
                    <a:gd name="connsiteX290" fmla="*/ 1585780 w 2306600"/>
                    <a:gd name="connsiteY290" fmla="*/ 749990 h 1185158"/>
                    <a:gd name="connsiteX291" fmla="*/ 1589661 w 2306600"/>
                    <a:gd name="connsiteY291" fmla="*/ 735857 h 1185158"/>
                    <a:gd name="connsiteX292" fmla="*/ 1581898 w 2306600"/>
                    <a:gd name="connsiteY292" fmla="*/ 728375 h 1185158"/>
                    <a:gd name="connsiteX293" fmla="*/ 1570532 w 2306600"/>
                    <a:gd name="connsiteY293" fmla="*/ 722001 h 1185158"/>
                    <a:gd name="connsiteX294" fmla="*/ 1556393 w 2306600"/>
                    <a:gd name="connsiteY294" fmla="*/ 719230 h 1185158"/>
                    <a:gd name="connsiteX295" fmla="*/ 1541699 w 2306600"/>
                    <a:gd name="connsiteY295" fmla="*/ 720616 h 1185158"/>
                    <a:gd name="connsiteX296" fmla="*/ 1528669 w 2306600"/>
                    <a:gd name="connsiteY296" fmla="*/ 721170 h 1185158"/>
                    <a:gd name="connsiteX297" fmla="*/ 1514253 w 2306600"/>
                    <a:gd name="connsiteY297" fmla="*/ 722278 h 1185158"/>
                    <a:gd name="connsiteX298" fmla="*/ 1503164 w 2306600"/>
                    <a:gd name="connsiteY298" fmla="*/ 731978 h 1185158"/>
                    <a:gd name="connsiteX299" fmla="*/ 1503164 w 2306600"/>
                    <a:gd name="connsiteY299" fmla="*/ 727544 h 1185158"/>
                    <a:gd name="connsiteX300" fmla="*/ 1504273 w 2306600"/>
                    <a:gd name="connsiteY300" fmla="*/ 725604 h 1185158"/>
                    <a:gd name="connsiteX301" fmla="*/ 1506491 w 2306600"/>
                    <a:gd name="connsiteY301" fmla="*/ 714519 h 1185158"/>
                    <a:gd name="connsiteX302" fmla="*/ 1502332 w 2306600"/>
                    <a:gd name="connsiteY302" fmla="*/ 711471 h 1185158"/>
                    <a:gd name="connsiteX303" fmla="*/ 1495401 w 2306600"/>
                    <a:gd name="connsiteY303" fmla="*/ 707868 h 1185158"/>
                    <a:gd name="connsiteX304" fmla="*/ 1475163 w 2306600"/>
                    <a:gd name="connsiteY304" fmla="*/ 699554 h 1185158"/>
                    <a:gd name="connsiteX305" fmla="*/ 1455757 w 2306600"/>
                    <a:gd name="connsiteY305" fmla="*/ 697337 h 1185158"/>
                    <a:gd name="connsiteX306" fmla="*/ 1443558 w 2306600"/>
                    <a:gd name="connsiteY306" fmla="*/ 691795 h 1185158"/>
                    <a:gd name="connsiteX307" fmla="*/ 1439400 w 2306600"/>
                    <a:gd name="connsiteY307" fmla="*/ 685144 h 1185158"/>
                    <a:gd name="connsiteX308" fmla="*/ 1433024 w 2306600"/>
                    <a:gd name="connsiteY308" fmla="*/ 675722 h 1185158"/>
                    <a:gd name="connsiteX309" fmla="*/ 1427479 w 2306600"/>
                    <a:gd name="connsiteY309" fmla="*/ 670179 h 1185158"/>
                    <a:gd name="connsiteX310" fmla="*/ 1419162 w 2306600"/>
                    <a:gd name="connsiteY310" fmla="*/ 667408 h 1185158"/>
                    <a:gd name="connsiteX311" fmla="*/ 1402805 w 2306600"/>
                    <a:gd name="connsiteY311" fmla="*/ 660203 h 1185158"/>
                    <a:gd name="connsiteX312" fmla="*/ 1385894 w 2306600"/>
                    <a:gd name="connsiteY312" fmla="*/ 655769 h 1185158"/>
                    <a:gd name="connsiteX313" fmla="*/ 1365378 w 2306600"/>
                    <a:gd name="connsiteY313" fmla="*/ 646070 h 1185158"/>
                    <a:gd name="connsiteX314" fmla="*/ 1357339 w 2306600"/>
                    <a:gd name="connsiteY314" fmla="*/ 644407 h 1185158"/>
                    <a:gd name="connsiteX315" fmla="*/ 1351239 w 2306600"/>
                    <a:gd name="connsiteY315" fmla="*/ 645516 h 1185158"/>
                    <a:gd name="connsiteX316" fmla="*/ 1334883 w 2306600"/>
                    <a:gd name="connsiteY316" fmla="*/ 650781 h 1185158"/>
                    <a:gd name="connsiteX317" fmla="*/ 1317417 w 2306600"/>
                    <a:gd name="connsiteY317" fmla="*/ 654938 h 1185158"/>
                    <a:gd name="connsiteX318" fmla="*/ 1307714 w 2306600"/>
                    <a:gd name="connsiteY318" fmla="*/ 654938 h 1185158"/>
                    <a:gd name="connsiteX319" fmla="*/ 1311040 w 2306600"/>
                    <a:gd name="connsiteY319" fmla="*/ 648564 h 1185158"/>
                    <a:gd name="connsiteX320" fmla="*/ 1312704 w 2306600"/>
                    <a:gd name="connsiteY320" fmla="*/ 642744 h 1185158"/>
                    <a:gd name="connsiteX321" fmla="*/ 1309932 w 2306600"/>
                    <a:gd name="connsiteY321" fmla="*/ 629997 h 1185158"/>
                    <a:gd name="connsiteX322" fmla="*/ 1304110 w 2306600"/>
                    <a:gd name="connsiteY322" fmla="*/ 618358 h 1185158"/>
                    <a:gd name="connsiteX323" fmla="*/ 1304110 w 2306600"/>
                    <a:gd name="connsiteY323" fmla="*/ 614478 h 1185158"/>
                    <a:gd name="connsiteX324" fmla="*/ 1300783 w 2306600"/>
                    <a:gd name="connsiteY324" fmla="*/ 603670 h 1185158"/>
                    <a:gd name="connsiteX325" fmla="*/ 1298010 w 2306600"/>
                    <a:gd name="connsiteY325" fmla="*/ 594525 h 1185158"/>
                    <a:gd name="connsiteX326" fmla="*/ 1285258 w 2306600"/>
                    <a:gd name="connsiteY326" fmla="*/ 587320 h 1185158"/>
                    <a:gd name="connsiteX327" fmla="*/ 1273059 w 2306600"/>
                    <a:gd name="connsiteY327" fmla="*/ 588706 h 1185158"/>
                    <a:gd name="connsiteX328" fmla="*/ 1257257 w 2306600"/>
                    <a:gd name="connsiteY328" fmla="*/ 583717 h 1185158"/>
                    <a:gd name="connsiteX329" fmla="*/ 1250326 w 2306600"/>
                    <a:gd name="connsiteY329" fmla="*/ 574850 h 1185158"/>
                    <a:gd name="connsiteX330" fmla="*/ 1253930 w 2306600"/>
                    <a:gd name="connsiteY330" fmla="*/ 562933 h 1185158"/>
                    <a:gd name="connsiteX331" fmla="*/ 1247831 w 2306600"/>
                    <a:gd name="connsiteY331" fmla="*/ 549077 h 1185158"/>
                    <a:gd name="connsiteX332" fmla="*/ 1250603 w 2306600"/>
                    <a:gd name="connsiteY332" fmla="*/ 537715 h 1185158"/>
                    <a:gd name="connsiteX333" fmla="*/ 1249772 w 2306600"/>
                    <a:gd name="connsiteY333" fmla="*/ 526630 h 1185158"/>
                    <a:gd name="connsiteX334" fmla="*/ 1251712 w 2306600"/>
                    <a:gd name="connsiteY334" fmla="*/ 515822 h 1185158"/>
                    <a:gd name="connsiteX335" fmla="*/ 1259752 w 2306600"/>
                    <a:gd name="connsiteY335" fmla="*/ 503075 h 1185158"/>
                    <a:gd name="connsiteX336" fmla="*/ 1269178 w 2306600"/>
                    <a:gd name="connsiteY336" fmla="*/ 493376 h 1185158"/>
                    <a:gd name="connsiteX337" fmla="*/ 1270287 w 2306600"/>
                    <a:gd name="connsiteY337" fmla="*/ 482014 h 1185158"/>
                    <a:gd name="connsiteX338" fmla="*/ 1274168 w 2306600"/>
                    <a:gd name="connsiteY338" fmla="*/ 472592 h 1185158"/>
                    <a:gd name="connsiteX339" fmla="*/ 1286367 w 2306600"/>
                    <a:gd name="connsiteY339" fmla="*/ 465109 h 1185158"/>
                    <a:gd name="connsiteX340" fmla="*/ 1288307 w 2306600"/>
                    <a:gd name="connsiteY340" fmla="*/ 456796 h 1185158"/>
                    <a:gd name="connsiteX341" fmla="*/ 1294129 w 2306600"/>
                    <a:gd name="connsiteY341" fmla="*/ 449590 h 1185158"/>
                    <a:gd name="connsiteX342" fmla="*/ 1295793 w 2306600"/>
                    <a:gd name="connsiteY342" fmla="*/ 444602 h 1185158"/>
                    <a:gd name="connsiteX343" fmla="*/ 1296624 w 2306600"/>
                    <a:gd name="connsiteY343" fmla="*/ 441000 h 1185158"/>
                    <a:gd name="connsiteX344" fmla="*/ 1303278 w 2306600"/>
                    <a:gd name="connsiteY344" fmla="*/ 439891 h 1185158"/>
                    <a:gd name="connsiteX345" fmla="*/ 1309654 w 2306600"/>
                    <a:gd name="connsiteY345" fmla="*/ 434072 h 1185158"/>
                    <a:gd name="connsiteX346" fmla="*/ 1327397 w 2306600"/>
                    <a:gd name="connsiteY346" fmla="*/ 431578 h 1185158"/>
                    <a:gd name="connsiteX347" fmla="*/ 1321021 w 2306600"/>
                    <a:gd name="connsiteY347" fmla="*/ 427421 h 1185158"/>
                    <a:gd name="connsiteX348" fmla="*/ 1312704 w 2306600"/>
                    <a:gd name="connsiteY348" fmla="*/ 424649 h 1185158"/>
                    <a:gd name="connsiteX349" fmla="*/ 1318249 w 2306600"/>
                    <a:gd name="connsiteY349" fmla="*/ 419384 h 1185158"/>
                    <a:gd name="connsiteX350" fmla="*/ 1329061 w 2306600"/>
                    <a:gd name="connsiteY350" fmla="*/ 420215 h 1185158"/>
                    <a:gd name="connsiteX351" fmla="*/ 1338487 w 2306600"/>
                    <a:gd name="connsiteY351" fmla="*/ 422710 h 1185158"/>
                    <a:gd name="connsiteX352" fmla="*/ 1345140 w 2306600"/>
                    <a:gd name="connsiteY352" fmla="*/ 417998 h 1185158"/>
                    <a:gd name="connsiteX353" fmla="*/ 1349299 w 2306600"/>
                    <a:gd name="connsiteY353" fmla="*/ 414673 h 1185158"/>
                    <a:gd name="connsiteX354" fmla="*/ 1354289 w 2306600"/>
                    <a:gd name="connsiteY354" fmla="*/ 413842 h 1185158"/>
                    <a:gd name="connsiteX355" fmla="*/ 1362883 w 2306600"/>
                    <a:gd name="connsiteY355" fmla="*/ 408022 h 1185158"/>
                    <a:gd name="connsiteX356" fmla="*/ 1359834 w 2306600"/>
                    <a:gd name="connsiteY356" fmla="*/ 399708 h 1185158"/>
                    <a:gd name="connsiteX357" fmla="*/ 1352903 w 2306600"/>
                    <a:gd name="connsiteY357" fmla="*/ 393612 h 1185158"/>
                    <a:gd name="connsiteX358" fmla="*/ 1345418 w 2306600"/>
                    <a:gd name="connsiteY358" fmla="*/ 392780 h 1185158"/>
                    <a:gd name="connsiteX359" fmla="*/ 1341259 w 2306600"/>
                    <a:gd name="connsiteY359" fmla="*/ 390564 h 1185158"/>
                    <a:gd name="connsiteX360" fmla="*/ 1337655 w 2306600"/>
                    <a:gd name="connsiteY360" fmla="*/ 386407 h 1185158"/>
                    <a:gd name="connsiteX361" fmla="*/ 1328506 w 2306600"/>
                    <a:gd name="connsiteY361" fmla="*/ 386961 h 1185158"/>
                    <a:gd name="connsiteX362" fmla="*/ 1315753 w 2306600"/>
                    <a:gd name="connsiteY362" fmla="*/ 392226 h 1185158"/>
                    <a:gd name="connsiteX363" fmla="*/ 1313813 w 2306600"/>
                    <a:gd name="connsiteY363" fmla="*/ 386961 h 1185158"/>
                    <a:gd name="connsiteX364" fmla="*/ 1315476 w 2306600"/>
                    <a:gd name="connsiteY364" fmla="*/ 383081 h 1185158"/>
                    <a:gd name="connsiteX365" fmla="*/ 1307436 w 2306600"/>
                    <a:gd name="connsiteY365" fmla="*/ 379756 h 1185158"/>
                    <a:gd name="connsiteX366" fmla="*/ 1297733 w 2306600"/>
                    <a:gd name="connsiteY366" fmla="*/ 375876 h 1185158"/>
                    <a:gd name="connsiteX367" fmla="*/ 1293575 w 2306600"/>
                    <a:gd name="connsiteY367" fmla="*/ 376153 h 1185158"/>
                    <a:gd name="connsiteX368" fmla="*/ 1289139 w 2306600"/>
                    <a:gd name="connsiteY368" fmla="*/ 374768 h 1185158"/>
                    <a:gd name="connsiteX369" fmla="*/ 1278881 w 2306600"/>
                    <a:gd name="connsiteY369" fmla="*/ 369779 h 1185158"/>
                    <a:gd name="connsiteX370" fmla="*/ 1274723 w 2306600"/>
                    <a:gd name="connsiteY370" fmla="*/ 365068 h 1185158"/>
                    <a:gd name="connsiteX371" fmla="*/ 1277218 w 2306600"/>
                    <a:gd name="connsiteY371" fmla="*/ 363128 h 1185158"/>
                    <a:gd name="connsiteX372" fmla="*/ 1279436 w 2306600"/>
                    <a:gd name="connsiteY372" fmla="*/ 363683 h 1185158"/>
                    <a:gd name="connsiteX373" fmla="*/ 1279713 w 2306600"/>
                    <a:gd name="connsiteY373" fmla="*/ 363405 h 1185158"/>
                    <a:gd name="connsiteX374" fmla="*/ 1283317 w 2306600"/>
                    <a:gd name="connsiteY374" fmla="*/ 366177 h 1185158"/>
                    <a:gd name="connsiteX375" fmla="*/ 1292743 w 2306600"/>
                    <a:gd name="connsiteY375" fmla="*/ 372551 h 1185158"/>
                    <a:gd name="connsiteX376" fmla="*/ 1301060 w 2306600"/>
                    <a:gd name="connsiteY376" fmla="*/ 375599 h 1185158"/>
                    <a:gd name="connsiteX377" fmla="*/ 1311872 w 2306600"/>
                    <a:gd name="connsiteY377" fmla="*/ 378093 h 1185158"/>
                    <a:gd name="connsiteX378" fmla="*/ 1326566 w 2306600"/>
                    <a:gd name="connsiteY378" fmla="*/ 377816 h 1185158"/>
                    <a:gd name="connsiteX379" fmla="*/ 1335714 w 2306600"/>
                    <a:gd name="connsiteY379" fmla="*/ 379201 h 1185158"/>
                    <a:gd name="connsiteX380" fmla="*/ 1346249 w 2306600"/>
                    <a:gd name="connsiteY380" fmla="*/ 384190 h 1185158"/>
                    <a:gd name="connsiteX381" fmla="*/ 1364547 w 2306600"/>
                    <a:gd name="connsiteY381" fmla="*/ 383913 h 1185158"/>
                    <a:gd name="connsiteX382" fmla="*/ 1377022 w 2306600"/>
                    <a:gd name="connsiteY382" fmla="*/ 378370 h 1185158"/>
                    <a:gd name="connsiteX383" fmla="*/ 1373973 w 2306600"/>
                    <a:gd name="connsiteY383" fmla="*/ 369779 h 1185158"/>
                    <a:gd name="connsiteX384" fmla="*/ 1380072 w 2306600"/>
                    <a:gd name="connsiteY384" fmla="*/ 367285 h 1185158"/>
                    <a:gd name="connsiteX385" fmla="*/ 1382013 w 2306600"/>
                    <a:gd name="connsiteY385" fmla="*/ 362020 h 1185158"/>
                    <a:gd name="connsiteX386" fmla="*/ 1391438 w 2306600"/>
                    <a:gd name="connsiteY386" fmla="*/ 367008 h 1185158"/>
                    <a:gd name="connsiteX387" fmla="*/ 1396151 w 2306600"/>
                    <a:gd name="connsiteY387" fmla="*/ 370888 h 1185158"/>
                    <a:gd name="connsiteX388" fmla="*/ 1402251 w 2306600"/>
                    <a:gd name="connsiteY388" fmla="*/ 371165 h 1185158"/>
                    <a:gd name="connsiteX389" fmla="*/ 1410290 w 2306600"/>
                    <a:gd name="connsiteY389" fmla="*/ 370611 h 1185158"/>
                    <a:gd name="connsiteX390" fmla="*/ 1418885 w 2306600"/>
                    <a:gd name="connsiteY390" fmla="*/ 367008 h 1185158"/>
                    <a:gd name="connsiteX391" fmla="*/ 1430528 w 2306600"/>
                    <a:gd name="connsiteY391" fmla="*/ 362297 h 1185158"/>
                    <a:gd name="connsiteX392" fmla="*/ 1436350 w 2306600"/>
                    <a:gd name="connsiteY392" fmla="*/ 357586 h 1185158"/>
                    <a:gd name="connsiteX393" fmla="*/ 1439677 w 2306600"/>
                    <a:gd name="connsiteY393" fmla="*/ 352321 h 1185158"/>
                    <a:gd name="connsiteX394" fmla="*/ 1445776 w 2306600"/>
                    <a:gd name="connsiteY394" fmla="*/ 339296 h 1185158"/>
                    <a:gd name="connsiteX395" fmla="*/ 1459638 w 2306600"/>
                    <a:gd name="connsiteY395" fmla="*/ 323777 h 1185158"/>
                    <a:gd name="connsiteX396" fmla="*/ 1461856 w 2306600"/>
                    <a:gd name="connsiteY396" fmla="*/ 317958 h 1185158"/>
                    <a:gd name="connsiteX397" fmla="*/ 1456311 w 2306600"/>
                    <a:gd name="connsiteY397" fmla="*/ 314909 h 1185158"/>
                    <a:gd name="connsiteX398" fmla="*/ 1438846 w 2306600"/>
                    <a:gd name="connsiteY398" fmla="*/ 313801 h 1185158"/>
                    <a:gd name="connsiteX399" fmla="*/ 1422489 w 2306600"/>
                    <a:gd name="connsiteY399" fmla="*/ 312969 h 1185158"/>
                    <a:gd name="connsiteX400" fmla="*/ 1404191 w 2306600"/>
                    <a:gd name="connsiteY400" fmla="*/ 309367 h 1185158"/>
                    <a:gd name="connsiteX401" fmla="*/ 1378408 w 2306600"/>
                    <a:gd name="connsiteY401" fmla="*/ 290800 h 1185158"/>
                    <a:gd name="connsiteX402" fmla="*/ 1344031 w 2306600"/>
                    <a:gd name="connsiteY402" fmla="*/ 285811 h 1185158"/>
                    <a:gd name="connsiteX403" fmla="*/ 1356507 w 2306600"/>
                    <a:gd name="connsiteY403" fmla="*/ 286089 h 1185158"/>
                    <a:gd name="connsiteX404" fmla="*/ 1371200 w 2306600"/>
                    <a:gd name="connsiteY404" fmla="*/ 286089 h 1185158"/>
                    <a:gd name="connsiteX405" fmla="*/ 1385617 w 2306600"/>
                    <a:gd name="connsiteY405" fmla="*/ 287751 h 1185158"/>
                    <a:gd name="connsiteX406" fmla="*/ 1391161 w 2306600"/>
                    <a:gd name="connsiteY406" fmla="*/ 288583 h 1185158"/>
                    <a:gd name="connsiteX407" fmla="*/ 1394488 w 2306600"/>
                    <a:gd name="connsiteY407" fmla="*/ 289137 h 1185158"/>
                    <a:gd name="connsiteX408" fmla="*/ 1398092 w 2306600"/>
                    <a:gd name="connsiteY408" fmla="*/ 290522 h 1185158"/>
                    <a:gd name="connsiteX409" fmla="*/ 1398092 w 2306600"/>
                    <a:gd name="connsiteY409" fmla="*/ 290522 h 1185158"/>
                    <a:gd name="connsiteX410" fmla="*/ 1408904 w 2306600"/>
                    <a:gd name="connsiteY410" fmla="*/ 292739 h 1185158"/>
                    <a:gd name="connsiteX411" fmla="*/ 1416944 w 2306600"/>
                    <a:gd name="connsiteY411" fmla="*/ 296065 h 1185158"/>
                    <a:gd name="connsiteX412" fmla="*/ 1429142 w 2306600"/>
                    <a:gd name="connsiteY412" fmla="*/ 302439 h 1185158"/>
                    <a:gd name="connsiteX413" fmla="*/ 1436350 w 2306600"/>
                    <a:gd name="connsiteY413" fmla="*/ 309090 h 1185158"/>
                    <a:gd name="connsiteX414" fmla="*/ 1446885 w 2306600"/>
                    <a:gd name="connsiteY414" fmla="*/ 309367 h 1185158"/>
                    <a:gd name="connsiteX415" fmla="*/ 1461301 w 2306600"/>
                    <a:gd name="connsiteY415" fmla="*/ 302439 h 1185158"/>
                    <a:gd name="connsiteX416" fmla="*/ 1472391 w 2306600"/>
                    <a:gd name="connsiteY416" fmla="*/ 290800 h 1185158"/>
                    <a:gd name="connsiteX417" fmla="*/ 1484034 w 2306600"/>
                    <a:gd name="connsiteY417" fmla="*/ 281932 h 1185158"/>
                    <a:gd name="connsiteX418" fmla="*/ 1489857 w 2306600"/>
                    <a:gd name="connsiteY418" fmla="*/ 272509 h 1185158"/>
                    <a:gd name="connsiteX419" fmla="*/ 1479322 w 2306600"/>
                    <a:gd name="connsiteY419" fmla="*/ 267798 h 1185158"/>
                    <a:gd name="connsiteX420" fmla="*/ 1469341 w 2306600"/>
                    <a:gd name="connsiteY420" fmla="*/ 263919 h 1185158"/>
                    <a:gd name="connsiteX421" fmla="*/ 1476549 w 2306600"/>
                    <a:gd name="connsiteY421" fmla="*/ 256436 h 1185158"/>
                    <a:gd name="connsiteX422" fmla="*/ 1503441 w 2306600"/>
                    <a:gd name="connsiteY422" fmla="*/ 258376 h 1185158"/>
                    <a:gd name="connsiteX423" fmla="*/ 1508708 w 2306600"/>
                    <a:gd name="connsiteY423" fmla="*/ 266136 h 1185158"/>
                    <a:gd name="connsiteX424" fmla="*/ 1521739 w 2306600"/>
                    <a:gd name="connsiteY424" fmla="*/ 268907 h 1185158"/>
                    <a:gd name="connsiteX425" fmla="*/ 1525897 w 2306600"/>
                    <a:gd name="connsiteY425" fmla="*/ 267798 h 1185158"/>
                    <a:gd name="connsiteX426" fmla="*/ 1528392 w 2306600"/>
                    <a:gd name="connsiteY426" fmla="*/ 265859 h 1185158"/>
                    <a:gd name="connsiteX427" fmla="*/ 1539759 w 2306600"/>
                    <a:gd name="connsiteY427" fmla="*/ 268907 h 1185158"/>
                    <a:gd name="connsiteX428" fmla="*/ 1546967 w 2306600"/>
                    <a:gd name="connsiteY428" fmla="*/ 265027 h 1185158"/>
                    <a:gd name="connsiteX429" fmla="*/ 1537818 w 2306600"/>
                    <a:gd name="connsiteY429" fmla="*/ 256436 h 1185158"/>
                    <a:gd name="connsiteX430" fmla="*/ 1527560 w 2306600"/>
                    <a:gd name="connsiteY430" fmla="*/ 248400 h 1185158"/>
                    <a:gd name="connsiteX431" fmla="*/ 1514530 w 2306600"/>
                    <a:gd name="connsiteY431" fmla="*/ 243135 h 1185158"/>
                    <a:gd name="connsiteX432" fmla="*/ 1518689 w 2306600"/>
                    <a:gd name="connsiteY432" fmla="*/ 238146 h 1185158"/>
                    <a:gd name="connsiteX433" fmla="*/ 1519798 w 2306600"/>
                    <a:gd name="connsiteY433" fmla="*/ 235098 h 1185158"/>
                    <a:gd name="connsiteX434" fmla="*/ 1525342 w 2306600"/>
                    <a:gd name="connsiteY434" fmla="*/ 239532 h 1185158"/>
                    <a:gd name="connsiteX435" fmla="*/ 1531719 w 2306600"/>
                    <a:gd name="connsiteY435" fmla="*/ 244243 h 1185158"/>
                    <a:gd name="connsiteX436" fmla="*/ 1537818 w 2306600"/>
                    <a:gd name="connsiteY436" fmla="*/ 245075 h 1185158"/>
                    <a:gd name="connsiteX437" fmla="*/ 1543085 w 2306600"/>
                    <a:gd name="connsiteY437" fmla="*/ 245075 h 1185158"/>
                    <a:gd name="connsiteX438" fmla="*/ 1543917 w 2306600"/>
                    <a:gd name="connsiteY438" fmla="*/ 252557 h 1185158"/>
                    <a:gd name="connsiteX439" fmla="*/ 1548630 w 2306600"/>
                    <a:gd name="connsiteY439" fmla="*/ 257268 h 1185158"/>
                    <a:gd name="connsiteX440" fmla="*/ 1554452 w 2306600"/>
                    <a:gd name="connsiteY440" fmla="*/ 261148 h 1185158"/>
                    <a:gd name="connsiteX441" fmla="*/ 1558333 w 2306600"/>
                    <a:gd name="connsiteY441" fmla="*/ 265581 h 1185158"/>
                    <a:gd name="connsiteX442" fmla="*/ 1569423 w 2306600"/>
                    <a:gd name="connsiteY442" fmla="*/ 258376 h 1185158"/>
                    <a:gd name="connsiteX443" fmla="*/ 1577185 w 2306600"/>
                    <a:gd name="connsiteY443" fmla="*/ 253665 h 1185158"/>
                    <a:gd name="connsiteX444" fmla="*/ 1583007 w 2306600"/>
                    <a:gd name="connsiteY444" fmla="*/ 248954 h 1185158"/>
                    <a:gd name="connsiteX445" fmla="*/ 1589106 w 2306600"/>
                    <a:gd name="connsiteY445" fmla="*/ 246737 h 1185158"/>
                    <a:gd name="connsiteX446" fmla="*/ 1594928 w 2306600"/>
                    <a:gd name="connsiteY446" fmla="*/ 241472 h 1185158"/>
                    <a:gd name="connsiteX447" fmla="*/ 1601582 w 2306600"/>
                    <a:gd name="connsiteY447" fmla="*/ 238978 h 1185158"/>
                    <a:gd name="connsiteX448" fmla="*/ 1606849 w 2306600"/>
                    <a:gd name="connsiteY448" fmla="*/ 237038 h 1185158"/>
                    <a:gd name="connsiteX449" fmla="*/ 1609067 w 2306600"/>
                    <a:gd name="connsiteY449" fmla="*/ 229556 h 1185158"/>
                    <a:gd name="connsiteX450" fmla="*/ 1612948 w 2306600"/>
                    <a:gd name="connsiteY450" fmla="*/ 223459 h 1185158"/>
                    <a:gd name="connsiteX451" fmla="*/ 1615166 w 2306600"/>
                    <a:gd name="connsiteY451" fmla="*/ 216808 h 1185158"/>
                    <a:gd name="connsiteX452" fmla="*/ 1612117 w 2306600"/>
                    <a:gd name="connsiteY452" fmla="*/ 209880 h 1185158"/>
                    <a:gd name="connsiteX453" fmla="*/ 1601028 w 2306600"/>
                    <a:gd name="connsiteY453" fmla="*/ 199349 h 1185158"/>
                    <a:gd name="connsiteX454" fmla="*/ 1593819 w 2306600"/>
                    <a:gd name="connsiteY454" fmla="*/ 192698 h 1185158"/>
                    <a:gd name="connsiteX455" fmla="*/ 1595206 w 2306600"/>
                    <a:gd name="connsiteY455" fmla="*/ 184108 h 1185158"/>
                    <a:gd name="connsiteX456" fmla="*/ 1585780 w 2306600"/>
                    <a:gd name="connsiteY456" fmla="*/ 181336 h 1185158"/>
                    <a:gd name="connsiteX457" fmla="*/ 1585225 w 2306600"/>
                    <a:gd name="connsiteY457" fmla="*/ 176902 h 1185158"/>
                    <a:gd name="connsiteX458" fmla="*/ 1581898 w 2306600"/>
                    <a:gd name="connsiteY458" fmla="*/ 173577 h 1185158"/>
                    <a:gd name="connsiteX459" fmla="*/ 1577463 w 2306600"/>
                    <a:gd name="connsiteY459" fmla="*/ 167203 h 1185158"/>
                    <a:gd name="connsiteX460" fmla="*/ 1587166 w 2306600"/>
                    <a:gd name="connsiteY460" fmla="*/ 165818 h 1185158"/>
                    <a:gd name="connsiteX461" fmla="*/ 1597146 w 2306600"/>
                    <a:gd name="connsiteY461" fmla="*/ 165818 h 1185158"/>
                    <a:gd name="connsiteX462" fmla="*/ 1605186 w 2306600"/>
                    <a:gd name="connsiteY462" fmla="*/ 164155 h 1185158"/>
                    <a:gd name="connsiteX463" fmla="*/ 1614335 w 2306600"/>
                    <a:gd name="connsiteY463" fmla="*/ 159998 h 1185158"/>
                    <a:gd name="connsiteX464" fmla="*/ 1611285 w 2306600"/>
                    <a:gd name="connsiteY464" fmla="*/ 152793 h 1185158"/>
                    <a:gd name="connsiteX465" fmla="*/ 1617384 w 2306600"/>
                    <a:gd name="connsiteY465" fmla="*/ 135057 h 1185158"/>
                    <a:gd name="connsiteX466" fmla="*/ 1609345 w 2306600"/>
                    <a:gd name="connsiteY466" fmla="*/ 131177 h 1185158"/>
                    <a:gd name="connsiteX467" fmla="*/ 1599364 w 2306600"/>
                    <a:gd name="connsiteY467" fmla="*/ 131177 h 1185158"/>
                    <a:gd name="connsiteX468" fmla="*/ 1590770 w 2306600"/>
                    <a:gd name="connsiteY468" fmla="*/ 127575 h 1185158"/>
                    <a:gd name="connsiteX469" fmla="*/ 1584948 w 2306600"/>
                    <a:gd name="connsiteY469" fmla="*/ 120647 h 1185158"/>
                    <a:gd name="connsiteX470" fmla="*/ 1576354 w 2306600"/>
                    <a:gd name="connsiteY470" fmla="*/ 120647 h 1185158"/>
                    <a:gd name="connsiteX471" fmla="*/ 1565819 w 2306600"/>
                    <a:gd name="connsiteY471" fmla="*/ 117044 h 1185158"/>
                    <a:gd name="connsiteX472" fmla="*/ 1577463 w 2306600"/>
                    <a:gd name="connsiteY472" fmla="*/ 115381 h 1185158"/>
                    <a:gd name="connsiteX473" fmla="*/ 1584116 w 2306600"/>
                    <a:gd name="connsiteY473" fmla="*/ 110670 h 1185158"/>
                    <a:gd name="connsiteX474" fmla="*/ 1574967 w 2306600"/>
                    <a:gd name="connsiteY474" fmla="*/ 108453 h 1185158"/>
                    <a:gd name="connsiteX475" fmla="*/ 1563878 w 2306600"/>
                    <a:gd name="connsiteY475" fmla="*/ 108453 h 1185158"/>
                    <a:gd name="connsiteX476" fmla="*/ 1552512 w 2306600"/>
                    <a:gd name="connsiteY476" fmla="*/ 107622 h 1185158"/>
                    <a:gd name="connsiteX477" fmla="*/ 1541422 w 2306600"/>
                    <a:gd name="connsiteY477" fmla="*/ 106236 h 1185158"/>
                    <a:gd name="connsiteX478" fmla="*/ 1532273 w 2306600"/>
                    <a:gd name="connsiteY478" fmla="*/ 104019 h 1185158"/>
                    <a:gd name="connsiteX479" fmla="*/ 1522847 w 2306600"/>
                    <a:gd name="connsiteY479" fmla="*/ 105959 h 1185158"/>
                    <a:gd name="connsiteX480" fmla="*/ 1518134 w 2306600"/>
                    <a:gd name="connsiteY480" fmla="*/ 104296 h 1185158"/>
                    <a:gd name="connsiteX481" fmla="*/ 1511481 w 2306600"/>
                    <a:gd name="connsiteY481" fmla="*/ 102911 h 1185158"/>
                    <a:gd name="connsiteX482" fmla="*/ 1500114 w 2306600"/>
                    <a:gd name="connsiteY482" fmla="*/ 106514 h 1185158"/>
                    <a:gd name="connsiteX483" fmla="*/ 1502887 w 2306600"/>
                    <a:gd name="connsiteY483" fmla="*/ 120647 h 1185158"/>
                    <a:gd name="connsiteX484" fmla="*/ 1501500 w 2306600"/>
                    <a:gd name="connsiteY484" fmla="*/ 128683 h 1185158"/>
                    <a:gd name="connsiteX485" fmla="*/ 1508431 w 2306600"/>
                    <a:gd name="connsiteY485" fmla="*/ 132563 h 1185158"/>
                    <a:gd name="connsiteX486" fmla="*/ 1521184 w 2306600"/>
                    <a:gd name="connsiteY486" fmla="*/ 141985 h 1185158"/>
                    <a:gd name="connsiteX487" fmla="*/ 1516471 w 2306600"/>
                    <a:gd name="connsiteY487" fmla="*/ 143925 h 1185158"/>
                    <a:gd name="connsiteX488" fmla="*/ 1512035 w 2306600"/>
                    <a:gd name="connsiteY488" fmla="*/ 145311 h 1185158"/>
                    <a:gd name="connsiteX489" fmla="*/ 1518966 w 2306600"/>
                    <a:gd name="connsiteY489" fmla="*/ 150576 h 1185158"/>
                    <a:gd name="connsiteX490" fmla="*/ 1517580 w 2306600"/>
                    <a:gd name="connsiteY490" fmla="*/ 157227 h 1185158"/>
                    <a:gd name="connsiteX491" fmla="*/ 1513144 w 2306600"/>
                    <a:gd name="connsiteY491" fmla="*/ 157781 h 1185158"/>
                    <a:gd name="connsiteX492" fmla="*/ 1504273 w 2306600"/>
                    <a:gd name="connsiteY492" fmla="*/ 156673 h 1185158"/>
                    <a:gd name="connsiteX493" fmla="*/ 1497896 w 2306600"/>
                    <a:gd name="connsiteY493" fmla="*/ 157504 h 1185158"/>
                    <a:gd name="connsiteX494" fmla="*/ 1495124 w 2306600"/>
                    <a:gd name="connsiteY494" fmla="*/ 164986 h 1185158"/>
                    <a:gd name="connsiteX495" fmla="*/ 1492352 w 2306600"/>
                    <a:gd name="connsiteY495" fmla="*/ 184108 h 1185158"/>
                    <a:gd name="connsiteX496" fmla="*/ 1484589 w 2306600"/>
                    <a:gd name="connsiteY496" fmla="*/ 191867 h 1185158"/>
                    <a:gd name="connsiteX497" fmla="*/ 1478213 w 2306600"/>
                    <a:gd name="connsiteY497" fmla="*/ 198518 h 1185158"/>
                    <a:gd name="connsiteX498" fmla="*/ 1476826 w 2306600"/>
                    <a:gd name="connsiteY498" fmla="*/ 218194 h 1185158"/>
                    <a:gd name="connsiteX499" fmla="*/ 1465460 w 2306600"/>
                    <a:gd name="connsiteY499" fmla="*/ 216808 h 1185158"/>
                    <a:gd name="connsiteX500" fmla="*/ 1461301 w 2306600"/>
                    <a:gd name="connsiteY500" fmla="*/ 223459 h 1185158"/>
                    <a:gd name="connsiteX501" fmla="*/ 1456311 w 2306600"/>
                    <a:gd name="connsiteY501" fmla="*/ 229556 h 1185158"/>
                    <a:gd name="connsiteX502" fmla="*/ 1451044 w 2306600"/>
                    <a:gd name="connsiteY502" fmla="*/ 224013 h 1185158"/>
                    <a:gd name="connsiteX503" fmla="*/ 1444945 w 2306600"/>
                    <a:gd name="connsiteY503" fmla="*/ 215699 h 1185158"/>
                    <a:gd name="connsiteX504" fmla="*/ 1428865 w 2306600"/>
                    <a:gd name="connsiteY504" fmla="*/ 202398 h 1185158"/>
                    <a:gd name="connsiteX505" fmla="*/ 1423320 w 2306600"/>
                    <a:gd name="connsiteY505" fmla="*/ 185493 h 1185158"/>
                    <a:gd name="connsiteX506" fmla="*/ 1426093 w 2306600"/>
                    <a:gd name="connsiteY506" fmla="*/ 176071 h 1185158"/>
                    <a:gd name="connsiteX507" fmla="*/ 1431637 w 2306600"/>
                    <a:gd name="connsiteY507" fmla="*/ 176902 h 1185158"/>
                    <a:gd name="connsiteX508" fmla="*/ 1438291 w 2306600"/>
                    <a:gd name="connsiteY508" fmla="*/ 164432 h 1185158"/>
                    <a:gd name="connsiteX509" fmla="*/ 1433855 w 2306600"/>
                    <a:gd name="connsiteY509" fmla="*/ 158890 h 1185158"/>
                    <a:gd name="connsiteX510" fmla="*/ 1428865 w 2306600"/>
                    <a:gd name="connsiteY510" fmla="*/ 154733 h 1185158"/>
                    <a:gd name="connsiteX511" fmla="*/ 1420548 w 2306600"/>
                    <a:gd name="connsiteY511" fmla="*/ 144479 h 1185158"/>
                    <a:gd name="connsiteX512" fmla="*/ 1416389 w 2306600"/>
                    <a:gd name="connsiteY512" fmla="*/ 137551 h 1185158"/>
                    <a:gd name="connsiteX513" fmla="*/ 1400864 w 2306600"/>
                    <a:gd name="connsiteY513" fmla="*/ 133117 h 1185158"/>
                    <a:gd name="connsiteX514" fmla="*/ 1388943 w 2306600"/>
                    <a:gd name="connsiteY514" fmla="*/ 146696 h 1185158"/>
                    <a:gd name="connsiteX515" fmla="*/ 1388389 w 2306600"/>
                    <a:gd name="connsiteY515" fmla="*/ 161938 h 1185158"/>
                    <a:gd name="connsiteX516" fmla="*/ 1383399 w 2306600"/>
                    <a:gd name="connsiteY516" fmla="*/ 167203 h 1185158"/>
                    <a:gd name="connsiteX517" fmla="*/ 1380349 w 2306600"/>
                    <a:gd name="connsiteY517" fmla="*/ 172469 h 1185158"/>
                    <a:gd name="connsiteX518" fmla="*/ 1377022 w 2306600"/>
                    <a:gd name="connsiteY518" fmla="*/ 175794 h 1185158"/>
                    <a:gd name="connsiteX519" fmla="*/ 1368428 w 2306600"/>
                    <a:gd name="connsiteY519" fmla="*/ 173023 h 1185158"/>
                    <a:gd name="connsiteX520" fmla="*/ 1364824 w 2306600"/>
                    <a:gd name="connsiteY520" fmla="*/ 167757 h 1185158"/>
                    <a:gd name="connsiteX521" fmla="*/ 1370646 w 2306600"/>
                    <a:gd name="connsiteY521" fmla="*/ 158612 h 1185158"/>
                    <a:gd name="connsiteX522" fmla="*/ 1363715 w 2306600"/>
                    <a:gd name="connsiteY522" fmla="*/ 140045 h 1185158"/>
                    <a:gd name="connsiteX523" fmla="*/ 1356230 w 2306600"/>
                    <a:gd name="connsiteY523" fmla="*/ 135334 h 1185158"/>
                    <a:gd name="connsiteX524" fmla="*/ 1347081 w 2306600"/>
                    <a:gd name="connsiteY524" fmla="*/ 133117 h 1185158"/>
                    <a:gd name="connsiteX525" fmla="*/ 1355398 w 2306600"/>
                    <a:gd name="connsiteY525" fmla="*/ 126189 h 1185158"/>
                    <a:gd name="connsiteX526" fmla="*/ 1363715 w 2306600"/>
                    <a:gd name="connsiteY526" fmla="*/ 121201 h 1185158"/>
                    <a:gd name="connsiteX527" fmla="*/ 1361220 w 2306600"/>
                    <a:gd name="connsiteY527" fmla="*/ 116490 h 1185158"/>
                    <a:gd name="connsiteX528" fmla="*/ 1345695 w 2306600"/>
                    <a:gd name="connsiteY528" fmla="*/ 113996 h 1185158"/>
                    <a:gd name="connsiteX529" fmla="*/ 1340982 w 2306600"/>
                    <a:gd name="connsiteY529" fmla="*/ 109008 h 1185158"/>
                    <a:gd name="connsiteX530" fmla="*/ 1334883 w 2306600"/>
                    <a:gd name="connsiteY530" fmla="*/ 111225 h 1185158"/>
                    <a:gd name="connsiteX531" fmla="*/ 1328229 w 2306600"/>
                    <a:gd name="connsiteY531" fmla="*/ 115104 h 1185158"/>
                    <a:gd name="connsiteX532" fmla="*/ 1321575 w 2306600"/>
                    <a:gd name="connsiteY532" fmla="*/ 113996 h 1185158"/>
                    <a:gd name="connsiteX533" fmla="*/ 1311872 w 2306600"/>
                    <a:gd name="connsiteY533" fmla="*/ 112610 h 1185158"/>
                    <a:gd name="connsiteX534" fmla="*/ 1304664 w 2306600"/>
                    <a:gd name="connsiteY534" fmla="*/ 111502 h 1185158"/>
                    <a:gd name="connsiteX535" fmla="*/ 1317417 w 2306600"/>
                    <a:gd name="connsiteY535" fmla="*/ 100140 h 1185158"/>
                    <a:gd name="connsiteX536" fmla="*/ 1324625 w 2306600"/>
                    <a:gd name="connsiteY536" fmla="*/ 93489 h 1185158"/>
                    <a:gd name="connsiteX537" fmla="*/ 1317140 w 2306600"/>
                    <a:gd name="connsiteY537" fmla="*/ 89609 h 1185158"/>
                    <a:gd name="connsiteX538" fmla="*/ 1311040 w 2306600"/>
                    <a:gd name="connsiteY538" fmla="*/ 87392 h 1185158"/>
                    <a:gd name="connsiteX539" fmla="*/ 1315199 w 2306600"/>
                    <a:gd name="connsiteY539" fmla="*/ 85729 h 1185158"/>
                    <a:gd name="connsiteX540" fmla="*/ 1320744 w 2306600"/>
                    <a:gd name="connsiteY540" fmla="*/ 84621 h 1185158"/>
                    <a:gd name="connsiteX541" fmla="*/ 1328229 w 2306600"/>
                    <a:gd name="connsiteY541" fmla="*/ 85452 h 1185158"/>
                    <a:gd name="connsiteX542" fmla="*/ 1335714 w 2306600"/>
                    <a:gd name="connsiteY542" fmla="*/ 84344 h 1185158"/>
                    <a:gd name="connsiteX543" fmla="*/ 1333219 w 2306600"/>
                    <a:gd name="connsiteY543" fmla="*/ 80464 h 1185158"/>
                    <a:gd name="connsiteX544" fmla="*/ 1325734 w 2306600"/>
                    <a:gd name="connsiteY544" fmla="*/ 75199 h 1185158"/>
                    <a:gd name="connsiteX545" fmla="*/ 1320466 w 2306600"/>
                    <a:gd name="connsiteY545" fmla="*/ 63837 h 1185158"/>
                    <a:gd name="connsiteX546" fmla="*/ 1307714 w 2306600"/>
                    <a:gd name="connsiteY546" fmla="*/ 60234 h 1185158"/>
                    <a:gd name="connsiteX547" fmla="*/ 1301615 w 2306600"/>
                    <a:gd name="connsiteY547" fmla="*/ 50535 h 1185158"/>
                    <a:gd name="connsiteX548" fmla="*/ 1299119 w 2306600"/>
                    <a:gd name="connsiteY548" fmla="*/ 37233 h 1185158"/>
                    <a:gd name="connsiteX549" fmla="*/ 1294961 w 2306600"/>
                    <a:gd name="connsiteY549" fmla="*/ 22823 h 1185158"/>
                    <a:gd name="connsiteX550" fmla="*/ 1283317 w 2306600"/>
                    <a:gd name="connsiteY550" fmla="*/ 17003 h 1185158"/>
                    <a:gd name="connsiteX551" fmla="*/ 1278327 w 2306600"/>
                    <a:gd name="connsiteY551" fmla="*/ 6195 h 1185158"/>
                    <a:gd name="connsiteX552" fmla="*/ 1264465 w 2306600"/>
                    <a:gd name="connsiteY552" fmla="*/ 5641 h 1185158"/>
                    <a:gd name="connsiteX553" fmla="*/ 1253930 w 2306600"/>
                    <a:gd name="connsiteY553" fmla="*/ 376 h 1185158"/>
                    <a:gd name="connsiteX554" fmla="*/ 1242841 w 2306600"/>
                    <a:gd name="connsiteY554" fmla="*/ 3978 h 1185158"/>
                    <a:gd name="connsiteX555" fmla="*/ 1231197 w 2306600"/>
                    <a:gd name="connsiteY555" fmla="*/ 10352 h 1185158"/>
                    <a:gd name="connsiteX556" fmla="*/ 1218999 w 2306600"/>
                    <a:gd name="connsiteY556" fmla="*/ 16172 h 1185158"/>
                    <a:gd name="connsiteX557" fmla="*/ 1225375 w 2306600"/>
                    <a:gd name="connsiteY557" fmla="*/ 19774 h 1185158"/>
                    <a:gd name="connsiteX558" fmla="*/ 1232029 w 2306600"/>
                    <a:gd name="connsiteY558" fmla="*/ 23931 h 1185158"/>
                    <a:gd name="connsiteX559" fmla="*/ 1224821 w 2306600"/>
                    <a:gd name="connsiteY559" fmla="*/ 28642 h 1185158"/>
                    <a:gd name="connsiteX560" fmla="*/ 1211236 w 2306600"/>
                    <a:gd name="connsiteY560" fmla="*/ 27534 h 1185158"/>
                    <a:gd name="connsiteX561" fmla="*/ 1205137 w 2306600"/>
                    <a:gd name="connsiteY561" fmla="*/ 34462 h 1185158"/>
                    <a:gd name="connsiteX562" fmla="*/ 1203751 w 2306600"/>
                    <a:gd name="connsiteY562" fmla="*/ 48872 h 1185158"/>
                    <a:gd name="connsiteX563" fmla="*/ 1207078 w 2306600"/>
                    <a:gd name="connsiteY563" fmla="*/ 59957 h 1185158"/>
                    <a:gd name="connsiteX564" fmla="*/ 1221494 w 2306600"/>
                    <a:gd name="connsiteY564" fmla="*/ 57186 h 1185158"/>
                    <a:gd name="connsiteX565" fmla="*/ 1204860 w 2306600"/>
                    <a:gd name="connsiteY565" fmla="*/ 80741 h 1185158"/>
                    <a:gd name="connsiteX566" fmla="*/ 1212068 w 2306600"/>
                    <a:gd name="connsiteY566" fmla="*/ 95429 h 1185158"/>
                    <a:gd name="connsiteX567" fmla="*/ 1227316 w 2306600"/>
                    <a:gd name="connsiteY567" fmla="*/ 105682 h 1185158"/>
                    <a:gd name="connsiteX568" fmla="*/ 1236742 w 2306600"/>
                    <a:gd name="connsiteY568" fmla="*/ 108453 h 1185158"/>
                    <a:gd name="connsiteX569" fmla="*/ 1246722 w 2306600"/>
                    <a:gd name="connsiteY569" fmla="*/ 110947 h 1185158"/>
                    <a:gd name="connsiteX570" fmla="*/ 1259475 w 2306600"/>
                    <a:gd name="connsiteY570" fmla="*/ 112610 h 1185158"/>
                    <a:gd name="connsiteX571" fmla="*/ 1264465 w 2306600"/>
                    <a:gd name="connsiteY571" fmla="*/ 119815 h 1185158"/>
                    <a:gd name="connsiteX572" fmla="*/ 1274723 w 2306600"/>
                    <a:gd name="connsiteY572" fmla="*/ 119815 h 1185158"/>
                    <a:gd name="connsiteX573" fmla="*/ 1285535 w 2306600"/>
                    <a:gd name="connsiteY573" fmla="*/ 126466 h 1185158"/>
                    <a:gd name="connsiteX574" fmla="*/ 1271673 w 2306600"/>
                    <a:gd name="connsiteY574" fmla="*/ 128683 h 1185158"/>
                    <a:gd name="connsiteX575" fmla="*/ 1263079 w 2306600"/>
                    <a:gd name="connsiteY575" fmla="*/ 136165 h 1185158"/>
                    <a:gd name="connsiteX576" fmla="*/ 1261138 w 2306600"/>
                    <a:gd name="connsiteY576" fmla="*/ 141154 h 1185158"/>
                    <a:gd name="connsiteX577" fmla="*/ 1257257 w 2306600"/>
                    <a:gd name="connsiteY577" fmla="*/ 145588 h 1185158"/>
                    <a:gd name="connsiteX578" fmla="*/ 1256148 w 2306600"/>
                    <a:gd name="connsiteY578" fmla="*/ 155841 h 1185158"/>
                    <a:gd name="connsiteX579" fmla="*/ 1268346 w 2306600"/>
                    <a:gd name="connsiteY579" fmla="*/ 152516 h 1185158"/>
                    <a:gd name="connsiteX580" fmla="*/ 1269455 w 2306600"/>
                    <a:gd name="connsiteY580" fmla="*/ 145588 h 1185158"/>
                    <a:gd name="connsiteX581" fmla="*/ 1275000 w 2306600"/>
                    <a:gd name="connsiteY581" fmla="*/ 142539 h 1185158"/>
                    <a:gd name="connsiteX582" fmla="*/ 1277218 w 2306600"/>
                    <a:gd name="connsiteY582" fmla="*/ 154733 h 1185158"/>
                    <a:gd name="connsiteX583" fmla="*/ 1286644 w 2306600"/>
                    <a:gd name="connsiteY583" fmla="*/ 160275 h 1185158"/>
                    <a:gd name="connsiteX584" fmla="*/ 1267237 w 2306600"/>
                    <a:gd name="connsiteY584" fmla="*/ 173854 h 1185158"/>
                    <a:gd name="connsiteX585" fmla="*/ 1258089 w 2306600"/>
                    <a:gd name="connsiteY585" fmla="*/ 181059 h 1185158"/>
                    <a:gd name="connsiteX586" fmla="*/ 1248940 w 2306600"/>
                    <a:gd name="connsiteY586" fmla="*/ 186325 h 1185158"/>
                    <a:gd name="connsiteX587" fmla="*/ 1238405 w 2306600"/>
                    <a:gd name="connsiteY587" fmla="*/ 183276 h 1185158"/>
                    <a:gd name="connsiteX588" fmla="*/ 1231197 w 2306600"/>
                    <a:gd name="connsiteY588" fmla="*/ 191036 h 1185158"/>
                    <a:gd name="connsiteX589" fmla="*/ 1225375 w 2306600"/>
                    <a:gd name="connsiteY589" fmla="*/ 196024 h 1185158"/>
                    <a:gd name="connsiteX590" fmla="*/ 1223435 w 2306600"/>
                    <a:gd name="connsiteY590" fmla="*/ 200458 h 1185158"/>
                    <a:gd name="connsiteX591" fmla="*/ 1230920 w 2306600"/>
                    <a:gd name="connsiteY591" fmla="*/ 205446 h 1185158"/>
                    <a:gd name="connsiteX592" fmla="*/ 1234247 w 2306600"/>
                    <a:gd name="connsiteY592" fmla="*/ 207386 h 1185158"/>
                    <a:gd name="connsiteX593" fmla="*/ 1236187 w 2306600"/>
                    <a:gd name="connsiteY593" fmla="*/ 210988 h 1185158"/>
                    <a:gd name="connsiteX594" fmla="*/ 1238128 w 2306600"/>
                    <a:gd name="connsiteY594" fmla="*/ 214314 h 1185158"/>
                    <a:gd name="connsiteX595" fmla="*/ 1237851 w 2306600"/>
                    <a:gd name="connsiteY595" fmla="*/ 218471 h 1185158"/>
                    <a:gd name="connsiteX596" fmla="*/ 1237851 w 2306600"/>
                    <a:gd name="connsiteY596" fmla="*/ 224013 h 1185158"/>
                    <a:gd name="connsiteX597" fmla="*/ 1235633 w 2306600"/>
                    <a:gd name="connsiteY597" fmla="*/ 235929 h 1185158"/>
                    <a:gd name="connsiteX598" fmla="*/ 1233415 w 2306600"/>
                    <a:gd name="connsiteY598" fmla="*/ 231218 h 1185158"/>
                    <a:gd name="connsiteX599" fmla="*/ 1227039 w 2306600"/>
                    <a:gd name="connsiteY599" fmla="*/ 228170 h 1185158"/>
                    <a:gd name="connsiteX600" fmla="*/ 1227870 w 2306600"/>
                    <a:gd name="connsiteY600" fmla="*/ 224013 h 1185158"/>
                    <a:gd name="connsiteX601" fmla="*/ 1229811 w 2306600"/>
                    <a:gd name="connsiteY601" fmla="*/ 219856 h 1185158"/>
                    <a:gd name="connsiteX602" fmla="*/ 1221217 w 2306600"/>
                    <a:gd name="connsiteY602" fmla="*/ 222905 h 1185158"/>
                    <a:gd name="connsiteX603" fmla="*/ 1212345 w 2306600"/>
                    <a:gd name="connsiteY603" fmla="*/ 223736 h 1185158"/>
                    <a:gd name="connsiteX604" fmla="*/ 1210682 w 2306600"/>
                    <a:gd name="connsiteY604" fmla="*/ 215145 h 1185158"/>
                    <a:gd name="connsiteX605" fmla="*/ 1204860 w 2306600"/>
                    <a:gd name="connsiteY605" fmla="*/ 211543 h 1185158"/>
                    <a:gd name="connsiteX606" fmla="*/ 1213177 w 2306600"/>
                    <a:gd name="connsiteY606" fmla="*/ 202675 h 1185158"/>
                    <a:gd name="connsiteX607" fmla="*/ 1212068 w 2306600"/>
                    <a:gd name="connsiteY607" fmla="*/ 193253 h 1185158"/>
                    <a:gd name="connsiteX608" fmla="*/ 1217890 w 2306600"/>
                    <a:gd name="connsiteY608" fmla="*/ 179119 h 1185158"/>
                    <a:gd name="connsiteX609" fmla="*/ 1208741 w 2306600"/>
                    <a:gd name="connsiteY609" fmla="*/ 185493 h 1185158"/>
                    <a:gd name="connsiteX610" fmla="*/ 1198206 w 2306600"/>
                    <a:gd name="connsiteY610" fmla="*/ 188542 h 1185158"/>
                    <a:gd name="connsiteX611" fmla="*/ 1199592 w 2306600"/>
                    <a:gd name="connsiteY611" fmla="*/ 179951 h 1185158"/>
                    <a:gd name="connsiteX612" fmla="*/ 1194602 w 2306600"/>
                    <a:gd name="connsiteY612" fmla="*/ 174685 h 1185158"/>
                    <a:gd name="connsiteX613" fmla="*/ 1189335 w 2306600"/>
                    <a:gd name="connsiteY613" fmla="*/ 172469 h 1185158"/>
                    <a:gd name="connsiteX614" fmla="*/ 1187949 w 2306600"/>
                    <a:gd name="connsiteY614" fmla="*/ 165541 h 1185158"/>
                    <a:gd name="connsiteX615" fmla="*/ 1178523 w 2306600"/>
                    <a:gd name="connsiteY615" fmla="*/ 166372 h 1185158"/>
                    <a:gd name="connsiteX616" fmla="*/ 1170206 w 2306600"/>
                    <a:gd name="connsiteY616" fmla="*/ 167203 h 1185158"/>
                    <a:gd name="connsiteX617" fmla="*/ 1159671 w 2306600"/>
                    <a:gd name="connsiteY617" fmla="*/ 171914 h 1185158"/>
                    <a:gd name="connsiteX618" fmla="*/ 1148027 w 2306600"/>
                    <a:gd name="connsiteY618" fmla="*/ 175240 h 1185158"/>
                    <a:gd name="connsiteX619" fmla="*/ 1150522 w 2306600"/>
                    <a:gd name="connsiteY619" fmla="*/ 182999 h 1185158"/>
                    <a:gd name="connsiteX620" fmla="*/ 1159948 w 2306600"/>
                    <a:gd name="connsiteY620" fmla="*/ 191036 h 1185158"/>
                    <a:gd name="connsiteX621" fmla="*/ 1169651 w 2306600"/>
                    <a:gd name="connsiteY621" fmla="*/ 188542 h 1185158"/>
                    <a:gd name="connsiteX622" fmla="*/ 1178800 w 2306600"/>
                    <a:gd name="connsiteY622" fmla="*/ 193530 h 1185158"/>
                    <a:gd name="connsiteX623" fmla="*/ 1184899 w 2306600"/>
                    <a:gd name="connsiteY623" fmla="*/ 201843 h 1185158"/>
                    <a:gd name="connsiteX624" fmla="*/ 1175473 w 2306600"/>
                    <a:gd name="connsiteY624" fmla="*/ 204060 h 1185158"/>
                    <a:gd name="connsiteX625" fmla="*/ 1163829 w 2306600"/>
                    <a:gd name="connsiteY625" fmla="*/ 201566 h 1185158"/>
                    <a:gd name="connsiteX626" fmla="*/ 1153571 w 2306600"/>
                    <a:gd name="connsiteY626" fmla="*/ 191313 h 1185158"/>
                    <a:gd name="connsiteX627" fmla="*/ 1144423 w 2306600"/>
                    <a:gd name="connsiteY627" fmla="*/ 187987 h 1185158"/>
                    <a:gd name="connsiteX628" fmla="*/ 1142759 w 2306600"/>
                    <a:gd name="connsiteY628" fmla="*/ 199349 h 1185158"/>
                    <a:gd name="connsiteX629" fmla="*/ 1131670 w 2306600"/>
                    <a:gd name="connsiteY629" fmla="*/ 201566 h 1185158"/>
                    <a:gd name="connsiteX630" fmla="*/ 1117254 w 2306600"/>
                    <a:gd name="connsiteY630" fmla="*/ 198241 h 1185158"/>
                    <a:gd name="connsiteX631" fmla="*/ 1085926 w 2306600"/>
                    <a:gd name="connsiteY631" fmla="*/ 198795 h 1185158"/>
                    <a:gd name="connsiteX632" fmla="*/ 1070678 w 2306600"/>
                    <a:gd name="connsiteY632" fmla="*/ 202398 h 1185158"/>
                    <a:gd name="connsiteX633" fmla="*/ 1054876 w 2306600"/>
                    <a:gd name="connsiteY633" fmla="*/ 202398 h 1185158"/>
                    <a:gd name="connsiteX634" fmla="*/ 1043787 w 2306600"/>
                    <a:gd name="connsiteY634" fmla="*/ 201289 h 1185158"/>
                    <a:gd name="connsiteX635" fmla="*/ 1032420 w 2306600"/>
                    <a:gd name="connsiteY635" fmla="*/ 196024 h 1185158"/>
                    <a:gd name="connsiteX636" fmla="*/ 1018558 w 2306600"/>
                    <a:gd name="connsiteY636" fmla="*/ 187156 h 1185158"/>
                    <a:gd name="connsiteX637" fmla="*/ 1001370 w 2306600"/>
                    <a:gd name="connsiteY637" fmla="*/ 187987 h 1185158"/>
                    <a:gd name="connsiteX638" fmla="*/ 985845 w 2306600"/>
                    <a:gd name="connsiteY638" fmla="*/ 185770 h 1185158"/>
                    <a:gd name="connsiteX639" fmla="*/ 978359 w 2306600"/>
                    <a:gd name="connsiteY639" fmla="*/ 176348 h 1185158"/>
                    <a:gd name="connsiteX640" fmla="*/ 971706 w 2306600"/>
                    <a:gd name="connsiteY640" fmla="*/ 175517 h 1185158"/>
                    <a:gd name="connsiteX641" fmla="*/ 965884 w 2306600"/>
                    <a:gd name="connsiteY641" fmla="*/ 171360 h 1185158"/>
                    <a:gd name="connsiteX642" fmla="*/ 962280 w 2306600"/>
                    <a:gd name="connsiteY642" fmla="*/ 166372 h 1185158"/>
                    <a:gd name="connsiteX643" fmla="*/ 957012 w 2306600"/>
                    <a:gd name="connsiteY643" fmla="*/ 166372 h 1185158"/>
                    <a:gd name="connsiteX644" fmla="*/ 940378 w 2306600"/>
                    <a:gd name="connsiteY644" fmla="*/ 172469 h 1185158"/>
                    <a:gd name="connsiteX645" fmla="*/ 934556 w 2306600"/>
                    <a:gd name="connsiteY645" fmla="*/ 176902 h 1185158"/>
                    <a:gd name="connsiteX646" fmla="*/ 928180 w 2306600"/>
                    <a:gd name="connsiteY646" fmla="*/ 179119 h 1185158"/>
                    <a:gd name="connsiteX647" fmla="*/ 915427 w 2306600"/>
                    <a:gd name="connsiteY647" fmla="*/ 181336 h 1185158"/>
                    <a:gd name="connsiteX648" fmla="*/ 908219 w 2306600"/>
                    <a:gd name="connsiteY648" fmla="*/ 187433 h 1185158"/>
                    <a:gd name="connsiteX649" fmla="*/ 902397 w 2306600"/>
                    <a:gd name="connsiteY649" fmla="*/ 193530 h 1185158"/>
                    <a:gd name="connsiteX650" fmla="*/ 896575 w 2306600"/>
                    <a:gd name="connsiteY650" fmla="*/ 201566 h 1185158"/>
                    <a:gd name="connsiteX651" fmla="*/ 898793 w 2306600"/>
                    <a:gd name="connsiteY651" fmla="*/ 205446 h 1185158"/>
                    <a:gd name="connsiteX652" fmla="*/ 899348 w 2306600"/>
                    <a:gd name="connsiteY652" fmla="*/ 209603 h 1185158"/>
                    <a:gd name="connsiteX653" fmla="*/ 903229 w 2306600"/>
                    <a:gd name="connsiteY653" fmla="*/ 213483 h 1185158"/>
                    <a:gd name="connsiteX654" fmla="*/ 907665 w 2306600"/>
                    <a:gd name="connsiteY654" fmla="*/ 218748 h 1185158"/>
                    <a:gd name="connsiteX655" fmla="*/ 909605 w 2306600"/>
                    <a:gd name="connsiteY655" fmla="*/ 224290 h 1185158"/>
                    <a:gd name="connsiteX656" fmla="*/ 910160 w 2306600"/>
                    <a:gd name="connsiteY656" fmla="*/ 229001 h 1185158"/>
                    <a:gd name="connsiteX657" fmla="*/ 914873 w 2306600"/>
                    <a:gd name="connsiteY657" fmla="*/ 240086 h 1185158"/>
                    <a:gd name="connsiteX658" fmla="*/ 911546 w 2306600"/>
                    <a:gd name="connsiteY658" fmla="*/ 241472 h 1185158"/>
                    <a:gd name="connsiteX659" fmla="*/ 903784 w 2306600"/>
                    <a:gd name="connsiteY659" fmla="*/ 235929 h 1185158"/>
                    <a:gd name="connsiteX660" fmla="*/ 897684 w 2306600"/>
                    <a:gd name="connsiteY660" fmla="*/ 243135 h 1185158"/>
                    <a:gd name="connsiteX661" fmla="*/ 903506 w 2306600"/>
                    <a:gd name="connsiteY661" fmla="*/ 251725 h 1185158"/>
                    <a:gd name="connsiteX662" fmla="*/ 907110 w 2306600"/>
                    <a:gd name="connsiteY662" fmla="*/ 257545 h 1185158"/>
                    <a:gd name="connsiteX663" fmla="*/ 906833 w 2306600"/>
                    <a:gd name="connsiteY663" fmla="*/ 259208 h 1185158"/>
                    <a:gd name="connsiteX664" fmla="*/ 900457 w 2306600"/>
                    <a:gd name="connsiteY664" fmla="*/ 253942 h 1185158"/>
                    <a:gd name="connsiteX665" fmla="*/ 893803 w 2306600"/>
                    <a:gd name="connsiteY665" fmla="*/ 246737 h 1185158"/>
                    <a:gd name="connsiteX666" fmla="*/ 884931 w 2306600"/>
                    <a:gd name="connsiteY666" fmla="*/ 239809 h 1185158"/>
                    <a:gd name="connsiteX667" fmla="*/ 881327 w 2306600"/>
                    <a:gd name="connsiteY667" fmla="*/ 235652 h 1185158"/>
                    <a:gd name="connsiteX668" fmla="*/ 881327 w 2306600"/>
                    <a:gd name="connsiteY668" fmla="*/ 230387 h 1185158"/>
                    <a:gd name="connsiteX669" fmla="*/ 890199 w 2306600"/>
                    <a:gd name="connsiteY669" fmla="*/ 233158 h 1185158"/>
                    <a:gd name="connsiteX670" fmla="*/ 893248 w 2306600"/>
                    <a:gd name="connsiteY670" fmla="*/ 230110 h 1185158"/>
                    <a:gd name="connsiteX671" fmla="*/ 890476 w 2306600"/>
                    <a:gd name="connsiteY671" fmla="*/ 225953 h 1185158"/>
                    <a:gd name="connsiteX672" fmla="*/ 885209 w 2306600"/>
                    <a:gd name="connsiteY672" fmla="*/ 223182 h 1185158"/>
                    <a:gd name="connsiteX673" fmla="*/ 883823 w 2306600"/>
                    <a:gd name="connsiteY673" fmla="*/ 216254 h 1185158"/>
                    <a:gd name="connsiteX674" fmla="*/ 880219 w 2306600"/>
                    <a:gd name="connsiteY674" fmla="*/ 209049 h 1185158"/>
                    <a:gd name="connsiteX675" fmla="*/ 876060 w 2306600"/>
                    <a:gd name="connsiteY675" fmla="*/ 210157 h 1185158"/>
                    <a:gd name="connsiteX676" fmla="*/ 876060 w 2306600"/>
                    <a:gd name="connsiteY676" fmla="*/ 218194 h 1185158"/>
                    <a:gd name="connsiteX677" fmla="*/ 871070 w 2306600"/>
                    <a:gd name="connsiteY677" fmla="*/ 220134 h 1185158"/>
                    <a:gd name="connsiteX678" fmla="*/ 870515 w 2306600"/>
                    <a:gd name="connsiteY678" fmla="*/ 212097 h 1185158"/>
                    <a:gd name="connsiteX679" fmla="*/ 870515 w 2306600"/>
                    <a:gd name="connsiteY679" fmla="*/ 204615 h 1185158"/>
                    <a:gd name="connsiteX680" fmla="*/ 861921 w 2306600"/>
                    <a:gd name="connsiteY680" fmla="*/ 204615 h 1185158"/>
                    <a:gd name="connsiteX681" fmla="*/ 851941 w 2306600"/>
                    <a:gd name="connsiteY681" fmla="*/ 201843 h 1185158"/>
                    <a:gd name="connsiteX682" fmla="*/ 843346 w 2306600"/>
                    <a:gd name="connsiteY682" fmla="*/ 197132 h 1185158"/>
                    <a:gd name="connsiteX683" fmla="*/ 834752 w 2306600"/>
                    <a:gd name="connsiteY683" fmla="*/ 197687 h 1185158"/>
                    <a:gd name="connsiteX684" fmla="*/ 817286 w 2306600"/>
                    <a:gd name="connsiteY684" fmla="*/ 198795 h 1185158"/>
                    <a:gd name="connsiteX685" fmla="*/ 787068 w 2306600"/>
                    <a:gd name="connsiteY685" fmla="*/ 202952 h 1185158"/>
                    <a:gd name="connsiteX686" fmla="*/ 755740 w 2306600"/>
                    <a:gd name="connsiteY686" fmla="*/ 202952 h 1185158"/>
                    <a:gd name="connsiteX687" fmla="*/ 742710 w 2306600"/>
                    <a:gd name="connsiteY687" fmla="*/ 201843 h 1185158"/>
                    <a:gd name="connsiteX688" fmla="*/ 729680 w 2306600"/>
                    <a:gd name="connsiteY688" fmla="*/ 198795 h 1185158"/>
                    <a:gd name="connsiteX689" fmla="*/ 716650 w 2306600"/>
                    <a:gd name="connsiteY689" fmla="*/ 198795 h 1185158"/>
                    <a:gd name="connsiteX690" fmla="*/ 705007 w 2306600"/>
                    <a:gd name="connsiteY690" fmla="*/ 196578 h 1185158"/>
                    <a:gd name="connsiteX691" fmla="*/ 694749 w 2306600"/>
                    <a:gd name="connsiteY691" fmla="*/ 193530 h 1185158"/>
                    <a:gd name="connsiteX692" fmla="*/ 696690 w 2306600"/>
                    <a:gd name="connsiteY692" fmla="*/ 186325 h 1185158"/>
                    <a:gd name="connsiteX693" fmla="*/ 704452 w 2306600"/>
                    <a:gd name="connsiteY693" fmla="*/ 182722 h 1185158"/>
                    <a:gd name="connsiteX694" fmla="*/ 709720 w 2306600"/>
                    <a:gd name="connsiteY694" fmla="*/ 177457 h 1185158"/>
                    <a:gd name="connsiteX695" fmla="*/ 728571 w 2306600"/>
                    <a:gd name="connsiteY695" fmla="*/ 175794 h 1185158"/>
                    <a:gd name="connsiteX696" fmla="*/ 730512 w 2306600"/>
                    <a:gd name="connsiteY696" fmla="*/ 164432 h 1185158"/>
                    <a:gd name="connsiteX697" fmla="*/ 713324 w 2306600"/>
                    <a:gd name="connsiteY697" fmla="*/ 152516 h 1185158"/>
                    <a:gd name="connsiteX698" fmla="*/ 689759 w 2306600"/>
                    <a:gd name="connsiteY698" fmla="*/ 142539 h 1185158"/>
                    <a:gd name="connsiteX699" fmla="*/ 680056 w 2306600"/>
                    <a:gd name="connsiteY699" fmla="*/ 141985 h 1185158"/>
                    <a:gd name="connsiteX700" fmla="*/ 672847 w 2306600"/>
                    <a:gd name="connsiteY700" fmla="*/ 144202 h 1185158"/>
                    <a:gd name="connsiteX701" fmla="*/ 667025 w 2306600"/>
                    <a:gd name="connsiteY701" fmla="*/ 149467 h 1185158"/>
                    <a:gd name="connsiteX702" fmla="*/ 659263 w 2306600"/>
                    <a:gd name="connsiteY702" fmla="*/ 148082 h 1185158"/>
                    <a:gd name="connsiteX703" fmla="*/ 650669 w 2306600"/>
                    <a:gd name="connsiteY703" fmla="*/ 146142 h 1185158"/>
                    <a:gd name="connsiteX704" fmla="*/ 641520 w 2306600"/>
                    <a:gd name="connsiteY704" fmla="*/ 143648 h 1185158"/>
                    <a:gd name="connsiteX705" fmla="*/ 619064 w 2306600"/>
                    <a:gd name="connsiteY705" fmla="*/ 138383 h 1185158"/>
                    <a:gd name="connsiteX706" fmla="*/ 600489 w 2306600"/>
                    <a:gd name="connsiteY706" fmla="*/ 128683 h 1185158"/>
                    <a:gd name="connsiteX707" fmla="*/ 589123 w 2306600"/>
                    <a:gd name="connsiteY707" fmla="*/ 126466 h 1185158"/>
                    <a:gd name="connsiteX708" fmla="*/ 581083 w 2306600"/>
                    <a:gd name="connsiteY708" fmla="*/ 127020 h 1185158"/>
                    <a:gd name="connsiteX709" fmla="*/ 571657 w 2306600"/>
                    <a:gd name="connsiteY709" fmla="*/ 125358 h 1185158"/>
                    <a:gd name="connsiteX710" fmla="*/ 564449 w 2306600"/>
                    <a:gd name="connsiteY710" fmla="*/ 122032 h 1185158"/>
                    <a:gd name="connsiteX711" fmla="*/ 556409 w 2306600"/>
                    <a:gd name="connsiteY711" fmla="*/ 119815 h 1185158"/>
                    <a:gd name="connsiteX712" fmla="*/ 542547 w 2306600"/>
                    <a:gd name="connsiteY712" fmla="*/ 114827 h 1185158"/>
                    <a:gd name="connsiteX713" fmla="*/ 533953 w 2306600"/>
                    <a:gd name="connsiteY713" fmla="*/ 110393 h 1185158"/>
                    <a:gd name="connsiteX714" fmla="*/ 526745 w 2306600"/>
                    <a:gd name="connsiteY714" fmla="*/ 105959 h 1185158"/>
                    <a:gd name="connsiteX715" fmla="*/ 502071 w 2306600"/>
                    <a:gd name="connsiteY715" fmla="*/ 101248 h 1185158"/>
                    <a:gd name="connsiteX716" fmla="*/ 483219 w 2306600"/>
                    <a:gd name="connsiteY716" fmla="*/ 107345 h 1185158"/>
                    <a:gd name="connsiteX717" fmla="*/ 481001 w 2306600"/>
                    <a:gd name="connsiteY717" fmla="*/ 115381 h 1185158"/>
                    <a:gd name="connsiteX718" fmla="*/ 469080 w 2306600"/>
                    <a:gd name="connsiteY718" fmla="*/ 120092 h 1185158"/>
                    <a:gd name="connsiteX719" fmla="*/ 459931 w 2306600"/>
                    <a:gd name="connsiteY719" fmla="*/ 122309 h 1185158"/>
                    <a:gd name="connsiteX720" fmla="*/ 453832 w 2306600"/>
                    <a:gd name="connsiteY720" fmla="*/ 124249 h 1185158"/>
                    <a:gd name="connsiteX721" fmla="*/ 448565 w 2306600"/>
                    <a:gd name="connsiteY721" fmla="*/ 124804 h 1185158"/>
                    <a:gd name="connsiteX722" fmla="*/ 453832 w 2306600"/>
                    <a:gd name="connsiteY722" fmla="*/ 117044 h 1185158"/>
                    <a:gd name="connsiteX723" fmla="*/ 456327 w 2306600"/>
                    <a:gd name="connsiteY723" fmla="*/ 110116 h 1185158"/>
                    <a:gd name="connsiteX724" fmla="*/ 446624 w 2306600"/>
                    <a:gd name="connsiteY724" fmla="*/ 109285 h 1185158"/>
                    <a:gd name="connsiteX725" fmla="*/ 446070 w 2306600"/>
                    <a:gd name="connsiteY725" fmla="*/ 100971 h 1185158"/>
                    <a:gd name="connsiteX726" fmla="*/ 444406 w 2306600"/>
                    <a:gd name="connsiteY726" fmla="*/ 86284 h 1185158"/>
                    <a:gd name="connsiteX727" fmla="*/ 437198 w 2306600"/>
                    <a:gd name="connsiteY727" fmla="*/ 90718 h 1185158"/>
                    <a:gd name="connsiteX728" fmla="*/ 429713 w 2306600"/>
                    <a:gd name="connsiteY728" fmla="*/ 94597 h 1185158"/>
                    <a:gd name="connsiteX729" fmla="*/ 428604 w 2306600"/>
                    <a:gd name="connsiteY729" fmla="*/ 101802 h 1185158"/>
                    <a:gd name="connsiteX730" fmla="*/ 429159 w 2306600"/>
                    <a:gd name="connsiteY730" fmla="*/ 107345 h 1185158"/>
                    <a:gd name="connsiteX731" fmla="*/ 422782 w 2306600"/>
                    <a:gd name="connsiteY731" fmla="*/ 110947 h 1185158"/>
                    <a:gd name="connsiteX732" fmla="*/ 425832 w 2306600"/>
                    <a:gd name="connsiteY732" fmla="*/ 113442 h 1185158"/>
                    <a:gd name="connsiteX733" fmla="*/ 428604 w 2306600"/>
                    <a:gd name="connsiteY733" fmla="*/ 116767 h 1185158"/>
                    <a:gd name="connsiteX734" fmla="*/ 423614 w 2306600"/>
                    <a:gd name="connsiteY734" fmla="*/ 125912 h 1185158"/>
                    <a:gd name="connsiteX735" fmla="*/ 415574 w 2306600"/>
                    <a:gd name="connsiteY735" fmla="*/ 125912 h 1185158"/>
                    <a:gd name="connsiteX736" fmla="*/ 396168 w 2306600"/>
                    <a:gd name="connsiteY736" fmla="*/ 113442 h 1185158"/>
                    <a:gd name="connsiteX737" fmla="*/ 388128 w 2306600"/>
                    <a:gd name="connsiteY737" fmla="*/ 107068 h 1185158"/>
                    <a:gd name="connsiteX738" fmla="*/ 384801 w 2306600"/>
                    <a:gd name="connsiteY738" fmla="*/ 97923 h 1185158"/>
                    <a:gd name="connsiteX739" fmla="*/ 375098 w 2306600"/>
                    <a:gd name="connsiteY739" fmla="*/ 83235 h 1185158"/>
                    <a:gd name="connsiteX740" fmla="*/ 356523 w 2306600"/>
                    <a:gd name="connsiteY740" fmla="*/ 65499 h 1185158"/>
                    <a:gd name="connsiteX741" fmla="*/ 348761 w 2306600"/>
                    <a:gd name="connsiteY741" fmla="*/ 68825 h 1185158"/>
                    <a:gd name="connsiteX742" fmla="*/ 350978 w 2306600"/>
                    <a:gd name="connsiteY742" fmla="*/ 76584 h 1185158"/>
                    <a:gd name="connsiteX743" fmla="*/ 360127 w 2306600"/>
                    <a:gd name="connsiteY743" fmla="*/ 81850 h 1185158"/>
                    <a:gd name="connsiteX744" fmla="*/ 356523 w 2306600"/>
                    <a:gd name="connsiteY744" fmla="*/ 86561 h 1185158"/>
                    <a:gd name="connsiteX745" fmla="*/ 347652 w 2306600"/>
                    <a:gd name="connsiteY745" fmla="*/ 89055 h 1185158"/>
                    <a:gd name="connsiteX746" fmla="*/ 340444 w 2306600"/>
                    <a:gd name="connsiteY746" fmla="*/ 97646 h 1185158"/>
                    <a:gd name="connsiteX747" fmla="*/ 322146 w 2306600"/>
                    <a:gd name="connsiteY747" fmla="*/ 111779 h 1185158"/>
                    <a:gd name="connsiteX748" fmla="*/ 319928 w 2306600"/>
                    <a:gd name="connsiteY748" fmla="*/ 105959 h 1185158"/>
                    <a:gd name="connsiteX749" fmla="*/ 326859 w 2306600"/>
                    <a:gd name="connsiteY749" fmla="*/ 97091 h 1185158"/>
                    <a:gd name="connsiteX750" fmla="*/ 317710 w 2306600"/>
                    <a:gd name="connsiteY750" fmla="*/ 100140 h 1185158"/>
                    <a:gd name="connsiteX751" fmla="*/ 298304 w 2306600"/>
                    <a:gd name="connsiteY751" fmla="*/ 104019 h 1185158"/>
                    <a:gd name="connsiteX752" fmla="*/ 281670 w 2306600"/>
                    <a:gd name="connsiteY752" fmla="*/ 117321 h 1185158"/>
                    <a:gd name="connsiteX753" fmla="*/ 275848 w 2306600"/>
                    <a:gd name="connsiteY753" fmla="*/ 128406 h 1185158"/>
                    <a:gd name="connsiteX754" fmla="*/ 272521 w 2306600"/>
                    <a:gd name="connsiteY754" fmla="*/ 132840 h 1185158"/>
                    <a:gd name="connsiteX755" fmla="*/ 268917 w 2306600"/>
                    <a:gd name="connsiteY755" fmla="*/ 128129 h 1185158"/>
                    <a:gd name="connsiteX756" fmla="*/ 262264 w 2306600"/>
                    <a:gd name="connsiteY756" fmla="*/ 121478 h 1185158"/>
                    <a:gd name="connsiteX757" fmla="*/ 248125 w 2306600"/>
                    <a:gd name="connsiteY757" fmla="*/ 125912 h 1185158"/>
                    <a:gd name="connsiteX758" fmla="*/ 231213 w 2306600"/>
                    <a:gd name="connsiteY758" fmla="*/ 136997 h 1185158"/>
                    <a:gd name="connsiteX759" fmla="*/ 225391 w 2306600"/>
                    <a:gd name="connsiteY759" fmla="*/ 141154 h 1185158"/>
                    <a:gd name="connsiteX760" fmla="*/ 227332 w 2306600"/>
                    <a:gd name="connsiteY760" fmla="*/ 145588 h 1185158"/>
                    <a:gd name="connsiteX761" fmla="*/ 230382 w 2306600"/>
                    <a:gd name="connsiteY761" fmla="*/ 149745 h 1185158"/>
                    <a:gd name="connsiteX762" fmla="*/ 225669 w 2306600"/>
                    <a:gd name="connsiteY762" fmla="*/ 153070 h 1185158"/>
                    <a:gd name="connsiteX763" fmla="*/ 208203 w 2306600"/>
                    <a:gd name="connsiteY763" fmla="*/ 153070 h 1185158"/>
                    <a:gd name="connsiteX764" fmla="*/ 209866 w 2306600"/>
                    <a:gd name="connsiteY764" fmla="*/ 141154 h 1185158"/>
                    <a:gd name="connsiteX765" fmla="*/ 226223 w 2306600"/>
                    <a:gd name="connsiteY765" fmla="*/ 133117 h 1185158"/>
                    <a:gd name="connsiteX766" fmla="*/ 238699 w 2306600"/>
                    <a:gd name="connsiteY766" fmla="*/ 125358 h 1185158"/>
                    <a:gd name="connsiteX767" fmla="*/ 251451 w 2306600"/>
                    <a:gd name="connsiteY767" fmla="*/ 114827 h 1185158"/>
                    <a:gd name="connsiteX768" fmla="*/ 267531 w 2306600"/>
                    <a:gd name="connsiteY768" fmla="*/ 115659 h 1185158"/>
                    <a:gd name="connsiteX769" fmla="*/ 282224 w 2306600"/>
                    <a:gd name="connsiteY769" fmla="*/ 108731 h 1185158"/>
                    <a:gd name="connsiteX770" fmla="*/ 287492 w 2306600"/>
                    <a:gd name="connsiteY770" fmla="*/ 104296 h 1185158"/>
                    <a:gd name="connsiteX771" fmla="*/ 295809 w 2306600"/>
                    <a:gd name="connsiteY771" fmla="*/ 101525 h 1185158"/>
                    <a:gd name="connsiteX772" fmla="*/ 310780 w 2306600"/>
                    <a:gd name="connsiteY772" fmla="*/ 87392 h 1185158"/>
                    <a:gd name="connsiteX773" fmla="*/ 300522 w 2306600"/>
                    <a:gd name="connsiteY773" fmla="*/ 84067 h 1185158"/>
                    <a:gd name="connsiteX774" fmla="*/ 292759 w 2306600"/>
                    <a:gd name="connsiteY774" fmla="*/ 87392 h 1185158"/>
                    <a:gd name="connsiteX775" fmla="*/ 283888 w 2306600"/>
                    <a:gd name="connsiteY775" fmla="*/ 87392 h 1185158"/>
                    <a:gd name="connsiteX776" fmla="*/ 275571 w 2306600"/>
                    <a:gd name="connsiteY776" fmla="*/ 88223 h 1185158"/>
                    <a:gd name="connsiteX777" fmla="*/ 270303 w 2306600"/>
                    <a:gd name="connsiteY777" fmla="*/ 94043 h 1185158"/>
                    <a:gd name="connsiteX778" fmla="*/ 270303 w 2306600"/>
                    <a:gd name="connsiteY778" fmla="*/ 94320 h 1185158"/>
                    <a:gd name="connsiteX779" fmla="*/ 265313 w 2306600"/>
                    <a:gd name="connsiteY779" fmla="*/ 99586 h 1185158"/>
                    <a:gd name="connsiteX780" fmla="*/ 258105 w 2306600"/>
                    <a:gd name="connsiteY780" fmla="*/ 99308 h 1185158"/>
                    <a:gd name="connsiteX781" fmla="*/ 251174 w 2306600"/>
                    <a:gd name="connsiteY781" fmla="*/ 97923 h 1185158"/>
                    <a:gd name="connsiteX782" fmla="*/ 245907 w 2306600"/>
                    <a:gd name="connsiteY782" fmla="*/ 103465 h 1185158"/>
                    <a:gd name="connsiteX783" fmla="*/ 240362 w 2306600"/>
                    <a:gd name="connsiteY783" fmla="*/ 107068 h 1185158"/>
                    <a:gd name="connsiteX784" fmla="*/ 227055 w 2306600"/>
                    <a:gd name="connsiteY784" fmla="*/ 107068 h 1185158"/>
                    <a:gd name="connsiteX785" fmla="*/ 219847 w 2306600"/>
                    <a:gd name="connsiteY785" fmla="*/ 108731 h 1185158"/>
                    <a:gd name="connsiteX786" fmla="*/ 209312 w 2306600"/>
                    <a:gd name="connsiteY786" fmla="*/ 115104 h 1185158"/>
                    <a:gd name="connsiteX787" fmla="*/ 201549 w 2306600"/>
                    <a:gd name="connsiteY787" fmla="*/ 122587 h 1185158"/>
                    <a:gd name="connsiteX788" fmla="*/ 197114 w 2306600"/>
                    <a:gd name="connsiteY788" fmla="*/ 128406 h 1185158"/>
                    <a:gd name="connsiteX789" fmla="*/ 183252 w 2306600"/>
                    <a:gd name="connsiteY789" fmla="*/ 135611 h 1185158"/>
                    <a:gd name="connsiteX790" fmla="*/ 180479 w 2306600"/>
                    <a:gd name="connsiteY790" fmla="*/ 141985 h 1185158"/>
                    <a:gd name="connsiteX791" fmla="*/ 183806 w 2306600"/>
                    <a:gd name="connsiteY791" fmla="*/ 150022 h 1185158"/>
                    <a:gd name="connsiteX792" fmla="*/ 180479 w 2306600"/>
                    <a:gd name="connsiteY792" fmla="*/ 155841 h 1185158"/>
                    <a:gd name="connsiteX793" fmla="*/ 174103 w 2306600"/>
                    <a:gd name="connsiteY793" fmla="*/ 152516 h 1185158"/>
                    <a:gd name="connsiteX794" fmla="*/ 163568 w 2306600"/>
                    <a:gd name="connsiteY794" fmla="*/ 146419 h 1185158"/>
                    <a:gd name="connsiteX795" fmla="*/ 158024 w 2306600"/>
                    <a:gd name="connsiteY795" fmla="*/ 149190 h 1185158"/>
                    <a:gd name="connsiteX796" fmla="*/ 158024 w 2306600"/>
                    <a:gd name="connsiteY796" fmla="*/ 155287 h 1185158"/>
                    <a:gd name="connsiteX797" fmla="*/ 153033 w 2306600"/>
                    <a:gd name="connsiteY797" fmla="*/ 155287 h 1185158"/>
                    <a:gd name="connsiteX798" fmla="*/ 148320 w 2306600"/>
                    <a:gd name="connsiteY798" fmla="*/ 154456 h 1185158"/>
                    <a:gd name="connsiteX799" fmla="*/ 143330 w 2306600"/>
                    <a:gd name="connsiteY799" fmla="*/ 151961 h 1185158"/>
                    <a:gd name="connsiteX800" fmla="*/ 138894 w 2306600"/>
                    <a:gd name="connsiteY800" fmla="*/ 148636 h 1185158"/>
                    <a:gd name="connsiteX801" fmla="*/ 127528 w 2306600"/>
                    <a:gd name="connsiteY801" fmla="*/ 147250 h 1185158"/>
                    <a:gd name="connsiteX802" fmla="*/ 117547 w 2306600"/>
                    <a:gd name="connsiteY802" fmla="*/ 145588 h 1185158"/>
                    <a:gd name="connsiteX803" fmla="*/ 108676 w 2306600"/>
                    <a:gd name="connsiteY803" fmla="*/ 138660 h 1185158"/>
                    <a:gd name="connsiteX804" fmla="*/ 74021 w 2306600"/>
                    <a:gd name="connsiteY804" fmla="*/ 130623 h 1185158"/>
                    <a:gd name="connsiteX805" fmla="*/ 64041 w 2306600"/>
                    <a:gd name="connsiteY805" fmla="*/ 125912 h 1185158"/>
                    <a:gd name="connsiteX806" fmla="*/ 59605 w 2306600"/>
                    <a:gd name="connsiteY806" fmla="*/ 123695 h 1185158"/>
                    <a:gd name="connsiteX807" fmla="*/ 54338 w 2306600"/>
                    <a:gd name="connsiteY807" fmla="*/ 120647 h 1185158"/>
                    <a:gd name="connsiteX808" fmla="*/ 51843 w 2306600"/>
                    <a:gd name="connsiteY808" fmla="*/ 118984 h 1185158"/>
                    <a:gd name="connsiteX809" fmla="*/ 41862 w 2306600"/>
                    <a:gd name="connsiteY809" fmla="*/ 118153 h 1185158"/>
                    <a:gd name="connsiteX810" fmla="*/ 29110 w 2306600"/>
                    <a:gd name="connsiteY810" fmla="*/ 116767 h 1185158"/>
                    <a:gd name="connsiteX811" fmla="*/ 20515 w 2306600"/>
                    <a:gd name="connsiteY811" fmla="*/ 116213 h 1185158"/>
                    <a:gd name="connsiteX812" fmla="*/ 11921 w 2306600"/>
                    <a:gd name="connsiteY812" fmla="*/ 113442 h 1185158"/>
                    <a:gd name="connsiteX813" fmla="*/ 0 w 2306600"/>
                    <a:gd name="connsiteY813" fmla="*/ 110393 h 1185158"/>
                    <a:gd name="connsiteX814" fmla="*/ 0 w 2306600"/>
                    <a:gd name="connsiteY814" fmla="*/ 525522 h 1185158"/>
                    <a:gd name="connsiteX815" fmla="*/ 25783 w 2306600"/>
                    <a:gd name="connsiteY815" fmla="*/ 525522 h 1185158"/>
                    <a:gd name="connsiteX816" fmla="*/ 48516 w 2306600"/>
                    <a:gd name="connsiteY816" fmla="*/ 519148 h 1185158"/>
                    <a:gd name="connsiteX817" fmla="*/ 55447 w 2306600"/>
                    <a:gd name="connsiteY817" fmla="*/ 533004 h 1185158"/>
                    <a:gd name="connsiteX818" fmla="*/ 85943 w 2306600"/>
                    <a:gd name="connsiteY818" fmla="*/ 559885 h 1185158"/>
                    <a:gd name="connsiteX819" fmla="*/ 94814 w 2306600"/>
                    <a:gd name="connsiteY819" fmla="*/ 573464 h 1185158"/>
                    <a:gd name="connsiteX820" fmla="*/ 115052 w 2306600"/>
                    <a:gd name="connsiteY820" fmla="*/ 569030 h 1185158"/>
                    <a:gd name="connsiteX821" fmla="*/ 124478 w 2306600"/>
                    <a:gd name="connsiteY821" fmla="*/ 555728 h 1185158"/>
                    <a:gd name="connsiteX822" fmla="*/ 141944 w 2306600"/>
                    <a:gd name="connsiteY822" fmla="*/ 543812 h 1185158"/>
                    <a:gd name="connsiteX823" fmla="*/ 181034 w 2306600"/>
                    <a:gd name="connsiteY823" fmla="*/ 577067 h 1185158"/>
                    <a:gd name="connsiteX824" fmla="*/ 206262 w 2306600"/>
                    <a:gd name="connsiteY824" fmla="*/ 598959 h 1185158"/>
                    <a:gd name="connsiteX825" fmla="*/ 235095 w 2306600"/>
                    <a:gd name="connsiteY825" fmla="*/ 638310 h 1185158"/>
                    <a:gd name="connsiteX826" fmla="*/ 245075 w 2306600"/>
                    <a:gd name="connsiteY826" fmla="*/ 663806 h 1185158"/>
                    <a:gd name="connsiteX827" fmla="*/ 293314 w 2306600"/>
                    <a:gd name="connsiteY827" fmla="*/ 686252 h 1185158"/>
                    <a:gd name="connsiteX828" fmla="*/ 296363 w 2306600"/>
                    <a:gd name="connsiteY828" fmla="*/ 704543 h 1185158"/>
                    <a:gd name="connsiteX829" fmla="*/ 299136 w 2306600"/>
                    <a:gd name="connsiteY829" fmla="*/ 720339 h 1185158"/>
                    <a:gd name="connsiteX830" fmla="*/ 299967 w 2306600"/>
                    <a:gd name="connsiteY830" fmla="*/ 714242 h 1185158"/>
                    <a:gd name="connsiteX831" fmla="*/ 301076 w 2306600"/>
                    <a:gd name="connsiteY831" fmla="*/ 706482 h 1185158"/>
                    <a:gd name="connsiteX832" fmla="*/ 309948 w 2306600"/>
                    <a:gd name="connsiteY832" fmla="*/ 711471 h 1185158"/>
                    <a:gd name="connsiteX833" fmla="*/ 301908 w 2306600"/>
                    <a:gd name="connsiteY833" fmla="*/ 722555 h 1185158"/>
                    <a:gd name="connsiteX834" fmla="*/ 300522 w 2306600"/>
                    <a:gd name="connsiteY834" fmla="*/ 727544 h 1185158"/>
                    <a:gd name="connsiteX835" fmla="*/ 306067 w 2306600"/>
                    <a:gd name="connsiteY835" fmla="*/ 732255 h 1185158"/>
                    <a:gd name="connsiteX836" fmla="*/ 294700 w 2306600"/>
                    <a:gd name="connsiteY836" fmla="*/ 738074 h 1185158"/>
                    <a:gd name="connsiteX837" fmla="*/ 294977 w 2306600"/>
                    <a:gd name="connsiteY837" fmla="*/ 743617 h 1185158"/>
                    <a:gd name="connsiteX838" fmla="*/ 294977 w 2306600"/>
                    <a:gd name="connsiteY838" fmla="*/ 749159 h 1185158"/>
                    <a:gd name="connsiteX839" fmla="*/ 291928 w 2306600"/>
                    <a:gd name="connsiteY839" fmla="*/ 755810 h 1185158"/>
                    <a:gd name="connsiteX840" fmla="*/ 297195 w 2306600"/>
                    <a:gd name="connsiteY840" fmla="*/ 760244 h 1185158"/>
                    <a:gd name="connsiteX841" fmla="*/ 303849 w 2306600"/>
                    <a:gd name="connsiteY841" fmla="*/ 758027 h 1185158"/>
                    <a:gd name="connsiteX842" fmla="*/ 312443 w 2306600"/>
                    <a:gd name="connsiteY842" fmla="*/ 759690 h 1185158"/>
                    <a:gd name="connsiteX843" fmla="*/ 303849 w 2306600"/>
                    <a:gd name="connsiteY843" fmla="*/ 762738 h 1185158"/>
                    <a:gd name="connsiteX844" fmla="*/ 301908 w 2306600"/>
                    <a:gd name="connsiteY844" fmla="*/ 768281 h 1185158"/>
                    <a:gd name="connsiteX845" fmla="*/ 296086 w 2306600"/>
                    <a:gd name="connsiteY845" fmla="*/ 773269 h 1185158"/>
                    <a:gd name="connsiteX846" fmla="*/ 302463 w 2306600"/>
                    <a:gd name="connsiteY846" fmla="*/ 777703 h 1185158"/>
                    <a:gd name="connsiteX847" fmla="*/ 307730 w 2306600"/>
                    <a:gd name="connsiteY847" fmla="*/ 779643 h 1185158"/>
                    <a:gd name="connsiteX848" fmla="*/ 310225 w 2306600"/>
                    <a:gd name="connsiteY848" fmla="*/ 786571 h 1185158"/>
                    <a:gd name="connsiteX849" fmla="*/ 316879 w 2306600"/>
                    <a:gd name="connsiteY849" fmla="*/ 786016 h 1185158"/>
                    <a:gd name="connsiteX850" fmla="*/ 320760 w 2306600"/>
                    <a:gd name="connsiteY850" fmla="*/ 780474 h 1185158"/>
                    <a:gd name="connsiteX851" fmla="*/ 326305 w 2306600"/>
                    <a:gd name="connsiteY851" fmla="*/ 775763 h 1185158"/>
                    <a:gd name="connsiteX852" fmla="*/ 329631 w 2306600"/>
                    <a:gd name="connsiteY852" fmla="*/ 769666 h 1185158"/>
                    <a:gd name="connsiteX853" fmla="*/ 336840 w 2306600"/>
                    <a:gd name="connsiteY853" fmla="*/ 768835 h 1185158"/>
                    <a:gd name="connsiteX854" fmla="*/ 331295 w 2306600"/>
                    <a:gd name="connsiteY854" fmla="*/ 780197 h 1185158"/>
                    <a:gd name="connsiteX855" fmla="*/ 341275 w 2306600"/>
                    <a:gd name="connsiteY855" fmla="*/ 784908 h 1185158"/>
                    <a:gd name="connsiteX856" fmla="*/ 347374 w 2306600"/>
                    <a:gd name="connsiteY856" fmla="*/ 786294 h 1185158"/>
                    <a:gd name="connsiteX857" fmla="*/ 343216 w 2306600"/>
                    <a:gd name="connsiteY857" fmla="*/ 789065 h 1185158"/>
                    <a:gd name="connsiteX858" fmla="*/ 336840 w 2306600"/>
                    <a:gd name="connsiteY858" fmla="*/ 790727 h 1185158"/>
                    <a:gd name="connsiteX859" fmla="*/ 331849 w 2306600"/>
                    <a:gd name="connsiteY859" fmla="*/ 790173 h 1185158"/>
                    <a:gd name="connsiteX860" fmla="*/ 328800 w 2306600"/>
                    <a:gd name="connsiteY860" fmla="*/ 798764 h 1185158"/>
                    <a:gd name="connsiteX861" fmla="*/ 336285 w 2306600"/>
                    <a:gd name="connsiteY861" fmla="*/ 800427 h 1185158"/>
                    <a:gd name="connsiteX862" fmla="*/ 339335 w 2306600"/>
                    <a:gd name="connsiteY862" fmla="*/ 806800 h 1185158"/>
                    <a:gd name="connsiteX863" fmla="*/ 339057 w 2306600"/>
                    <a:gd name="connsiteY863" fmla="*/ 815114 h 1185158"/>
                    <a:gd name="connsiteX864" fmla="*/ 349592 w 2306600"/>
                    <a:gd name="connsiteY864" fmla="*/ 813174 h 1185158"/>
                    <a:gd name="connsiteX865" fmla="*/ 350424 w 2306600"/>
                    <a:gd name="connsiteY865" fmla="*/ 824259 h 1185158"/>
                    <a:gd name="connsiteX866" fmla="*/ 354305 w 2306600"/>
                    <a:gd name="connsiteY866" fmla="*/ 828416 h 1185158"/>
                    <a:gd name="connsiteX867" fmla="*/ 357078 w 2306600"/>
                    <a:gd name="connsiteY867" fmla="*/ 834513 h 1185158"/>
                    <a:gd name="connsiteX868" fmla="*/ 363731 w 2306600"/>
                    <a:gd name="connsiteY868" fmla="*/ 828693 h 1185158"/>
                    <a:gd name="connsiteX869" fmla="*/ 371494 w 2306600"/>
                    <a:gd name="connsiteY869" fmla="*/ 823705 h 1185158"/>
                    <a:gd name="connsiteX870" fmla="*/ 375098 w 2306600"/>
                    <a:gd name="connsiteY870" fmla="*/ 814283 h 1185158"/>
                    <a:gd name="connsiteX871" fmla="*/ 379811 w 2306600"/>
                    <a:gd name="connsiteY871" fmla="*/ 812897 h 1185158"/>
                    <a:gd name="connsiteX872" fmla="*/ 374543 w 2306600"/>
                    <a:gd name="connsiteY872" fmla="*/ 827308 h 1185158"/>
                    <a:gd name="connsiteX873" fmla="*/ 385910 w 2306600"/>
                    <a:gd name="connsiteY873" fmla="*/ 830633 h 1185158"/>
                    <a:gd name="connsiteX874" fmla="*/ 382306 w 2306600"/>
                    <a:gd name="connsiteY874" fmla="*/ 833404 h 1185158"/>
                    <a:gd name="connsiteX875" fmla="*/ 385910 w 2306600"/>
                    <a:gd name="connsiteY875" fmla="*/ 837838 h 1185158"/>
                    <a:gd name="connsiteX876" fmla="*/ 385910 w 2306600"/>
                    <a:gd name="connsiteY876" fmla="*/ 841441 h 1185158"/>
                    <a:gd name="connsiteX877" fmla="*/ 377316 w 2306600"/>
                    <a:gd name="connsiteY877" fmla="*/ 834790 h 1185158"/>
                    <a:gd name="connsiteX878" fmla="*/ 368999 w 2306600"/>
                    <a:gd name="connsiteY878" fmla="*/ 833681 h 1185158"/>
                    <a:gd name="connsiteX879" fmla="*/ 362900 w 2306600"/>
                    <a:gd name="connsiteY879" fmla="*/ 840887 h 1185158"/>
                    <a:gd name="connsiteX880" fmla="*/ 354860 w 2306600"/>
                    <a:gd name="connsiteY880" fmla="*/ 845875 h 1185158"/>
                    <a:gd name="connsiteX881" fmla="*/ 361236 w 2306600"/>
                    <a:gd name="connsiteY881" fmla="*/ 853634 h 1185158"/>
                    <a:gd name="connsiteX882" fmla="*/ 367613 w 2306600"/>
                    <a:gd name="connsiteY882" fmla="*/ 849477 h 1185158"/>
                    <a:gd name="connsiteX883" fmla="*/ 372048 w 2306600"/>
                    <a:gd name="connsiteY883" fmla="*/ 850586 h 1185158"/>
                    <a:gd name="connsiteX884" fmla="*/ 386742 w 2306600"/>
                    <a:gd name="connsiteY884" fmla="*/ 851140 h 1185158"/>
                    <a:gd name="connsiteX885" fmla="*/ 381197 w 2306600"/>
                    <a:gd name="connsiteY885" fmla="*/ 856405 h 1185158"/>
                    <a:gd name="connsiteX886" fmla="*/ 368444 w 2306600"/>
                    <a:gd name="connsiteY886" fmla="*/ 856405 h 1185158"/>
                    <a:gd name="connsiteX887" fmla="*/ 364286 w 2306600"/>
                    <a:gd name="connsiteY887" fmla="*/ 862502 h 1185158"/>
                    <a:gd name="connsiteX888" fmla="*/ 371217 w 2306600"/>
                    <a:gd name="connsiteY888" fmla="*/ 863610 h 1185158"/>
                    <a:gd name="connsiteX889" fmla="*/ 369553 w 2306600"/>
                    <a:gd name="connsiteY889" fmla="*/ 866936 h 1185158"/>
                    <a:gd name="connsiteX890" fmla="*/ 368999 w 2306600"/>
                    <a:gd name="connsiteY890" fmla="*/ 866382 h 1185158"/>
                    <a:gd name="connsiteX891" fmla="*/ 366226 w 2306600"/>
                    <a:gd name="connsiteY891" fmla="*/ 871093 h 1185158"/>
                    <a:gd name="connsiteX892" fmla="*/ 369553 w 2306600"/>
                    <a:gd name="connsiteY892" fmla="*/ 873033 h 1185158"/>
                    <a:gd name="connsiteX893" fmla="*/ 373157 w 2306600"/>
                    <a:gd name="connsiteY893" fmla="*/ 874418 h 1185158"/>
                    <a:gd name="connsiteX894" fmla="*/ 375375 w 2306600"/>
                    <a:gd name="connsiteY894" fmla="*/ 877467 h 1185158"/>
                    <a:gd name="connsiteX895" fmla="*/ 381197 w 2306600"/>
                    <a:gd name="connsiteY895" fmla="*/ 875527 h 1185158"/>
                    <a:gd name="connsiteX896" fmla="*/ 385633 w 2306600"/>
                    <a:gd name="connsiteY896" fmla="*/ 869430 h 1185158"/>
                    <a:gd name="connsiteX897" fmla="*/ 386187 w 2306600"/>
                    <a:gd name="connsiteY897" fmla="*/ 875250 h 1185158"/>
                    <a:gd name="connsiteX898" fmla="*/ 392009 w 2306600"/>
                    <a:gd name="connsiteY898" fmla="*/ 874695 h 1185158"/>
                    <a:gd name="connsiteX899" fmla="*/ 394781 w 2306600"/>
                    <a:gd name="connsiteY899" fmla="*/ 873033 h 1185158"/>
                    <a:gd name="connsiteX900" fmla="*/ 397277 w 2306600"/>
                    <a:gd name="connsiteY900" fmla="*/ 874141 h 1185158"/>
                    <a:gd name="connsiteX901" fmla="*/ 399772 w 2306600"/>
                    <a:gd name="connsiteY901" fmla="*/ 880515 h 1185158"/>
                    <a:gd name="connsiteX902" fmla="*/ 405594 w 2306600"/>
                    <a:gd name="connsiteY902" fmla="*/ 886334 h 1185158"/>
                    <a:gd name="connsiteX903" fmla="*/ 412525 w 2306600"/>
                    <a:gd name="connsiteY903" fmla="*/ 880792 h 1185158"/>
                    <a:gd name="connsiteX904" fmla="*/ 413911 w 2306600"/>
                    <a:gd name="connsiteY904" fmla="*/ 876081 h 1185158"/>
                    <a:gd name="connsiteX905" fmla="*/ 417238 w 2306600"/>
                    <a:gd name="connsiteY905" fmla="*/ 875527 h 1185158"/>
                    <a:gd name="connsiteX906" fmla="*/ 417792 w 2306600"/>
                    <a:gd name="connsiteY906" fmla="*/ 879129 h 1185158"/>
                    <a:gd name="connsiteX907" fmla="*/ 417792 w 2306600"/>
                    <a:gd name="connsiteY907" fmla="*/ 887443 h 1185158"/>
                    <a:gd name="connsiteX908" fmla="*/ 421950 w 2306600"/>
                    <a:gd name="connsiteY908" fmla="*/ 891877 h 1185158"/>
                    <a:gd name="connsiteX909" fmla="*/ 427772 w 2306600"/>
                    <a:gd name="connsiteY909" fmla="*/ 894648 h 1185158"/>
                    <a:gd name="connsiteX910" fmla="*/ 432485 w 2306600"/>
                    <a:gd name="connsiteY910" fmla="*/ 890214 h 1185158"/>
                    <a:gd name="connsiteX911" fmla="*/ 434426 w 2306600"/>
                    <a:gd name="connsiteY911" fmla="*/ 882732 h 1185158"/>
                    <a:gd name="connsiteX912" fmla="*/ 437198 w 2306600"/>
                    <a:gd name="connsiteY912" fmla="*/ 887997 h 1185158"/>
                    <a:gd name="connsiteX913" fmla="*/ 435258 w 2306600"/>
                    <a:gd name="connsiteY913" fmla="*/ 894925 h 1185158"/>
                    <a:gd name="connsiteX914" fmla="*/ 438307 w 2306600"/>
                    <a:gd name="connsiteY914" fmla="*/ 899082 h 1185158"/>
                    <a:gd name="connsiteX915" fmla="*/ 444684 w 2306600"/>
                    <a:gd name="connsiteY915" fmla="*/ 897974 h 1185158"/>
                    <a:gd name="connsiteX916" fmla="*/ 444684 w 2306600"/>
                    <a:gd name="connsiteY916" fmla="*/ 902407 h 1185158"/>
                    <a:gd name="connsiteX917" fmla="*/ 444684 w 2306600"/>
                    <a:gd name="connsiteY917" fmla="*/ 909613 h 1185158"/>
                    <a:gd name="connsiteX918" fmla="*/ 456605 w 2306600"/>
                    <a:gd name="connsiteY918" fmla="*/ 918481 h 1185158"/>
                    <a:gd name="connsiteX919" fmla="*/ 459100 w 2306600"/>
                    <a:gd name="connsiteY919" fmla="*/ 909058 h 1185158"/>
                    <a:gd name="connsiteX920" fmla="*/ 463536 w 2306600"/>
                    <a:gd name="connsiteY920" fmla="*/ 903793 h 1185158"/>
                    <a:gd name="connsiteX921" fmla="*/ 461872 w 2306600"/>
                    <a:gd name="connsiteY921" fmla="*/ 910444 h 1185158"/>
                    <a:gd name="connsiteX922" fmla="*/ 462981 w 2306600"/>
                    <a:gd name="connsiteY922" fmla="*/ 917372 h 1185158"/>
                    <a:gd name="connsiteX923" fmla="*/ 468249 w 2306600"/>
                    <a:gd name="connsiteY923" fmla="*/ 918758 h 1185158"/>
                    <a:gd name="connsiteX924" fmla="*/ 467140 w 2306600"/>
                    <a:gd name="connsiteY924" fmla="*/ 930120 h 1185158"/>
                    <a:gd name="connsiteX925" fmla="*/ 472407 w 2306600"/>
                    <a:gd name="connsiteY925" fmla="*/ 929288 h 1185158"/>
                    <a:gd name="connsiteX926" fmla="*/ 475734 w 2306600"/>
                    <a:gd name="connsiteY926" fmla="*/ 926794 h 1185158"/>
                    <a:gd name="connsiteX927" fmla="*/ 477675 w 2306600"/>
                    <a:gd name="connsiteY927" fmla="*/ 925132 h 1185158"/>
                    <a:gd name="connsiteX928" fmla="*/ 478783 w 2306600"/>
                    <a:gd name="connsiteY928" fmla="*/ 927348 h 1185158"/>
                    <a:gd name="connsiteX929" fmla="*/ 482665 w 2306600"/>
                    <a:gd name="connsiteY929" fmla="*/ 932614 h 1185158"/>
                    <a:gd name="connsiteX930" fmla="*/ 485992 w 2306600"/>
                    <a:gd name="connsiteY930" fmla="*/ 933999 h 1185158"/>
                    <a:gd name="connsiteX931" fmla="*/ 488209 w 2306600"/>
                    <a:gd name="connsiteY931" fmla="*/ 934554 h 1185158"/>
                    <a:gd name="connsiteX932" fmla="*/ 487378 w 2306600"/>
                    <a:gd name="connsiteY932" fmla="*/ 937048 h 1185158"/>
                    <a:gd name="connsiteX933" fmla="*/ 490150 w 2306600"/>
                    <a:gd name="connsiteY933" fmla="*/ 947024 h 1185158"/>
                    <a:gd name="connsiteX934" fmla="*/ 490982 w 2306600"/>
                    <a:gd name="connsiteY934" fmla="*/ 947856 h 1185158"/>
                    <a:gd name="connsiteX935" fmla="*/ 1239791 w 2306600"/>
                    <a:gd name="connsiteY935" fmla="*/ 947856 h 1185158"/>
                    <a:gd name="connsiteX936" fmla="*/ 1244227 w 2306600"/>
                    <a:gd name="connsiteY936" fmla="*/ 934554 h 1185158"/>
                    <a:gd name="connsiteX937" fmla="*/ 1252544 w 2306600"/>
                    <a:gd name="connsiteY937" fmla="*/ 938156 h 1185158"/>
                    <a:gd name="connsiteX938" fmla="*/ 1264188 w 2306600"/>
                    <a:gd name="connsiteY938" fmla="*/ 958940 h 1185158"/>
                    <a:gd name="connsiteX939" fmla="*/ 1284426 w 2306600"/>
                    <a:gd name="connsiteY939" fmla="*/ 963929 h 1185158"/>
                    <a:gd name="connsiteX940" fmla="*/ 1308545 w 2306600"/>
                    <a:gd name="connsiteY940" fmla="*/ 962266 h 1185158"/>
                    <a:gd name="connsiteX941" fmla="*/ 1318803 w 2306600"/>
                    <a:gd name="connsiteY941" fmla="*/ 973351 h 1185158"/>
                    <a:gd name="connsiteX942" fmla="*/ 1329615 w 2306600"/>
                    <a:gd name="connsiteY942" fmla="*/ 970857 h 1185158"/>
                    <a:gd name="connsiteX943" fmla="*/ 1342091 w 2306600"/>
                    <a:gd name="connsiteY943" fmla="*/ 979170 h 1185158"/>
                    <a:gd name="connsiteX944" fmla="*/ 1358725 w 2306600"/>
                    <a:gd name="connsiteY944" fmla="*/ 975568 h 1185158"/>
                    <a:gd name="connsiteX945" fmla="*/ 1368151 w 2306600"/>
                    <a:gd name="connsiteY945" fmla="*/ 979725 h 1185158"/>
                    <a:gd name="connsiteX946" fmla="*/ 1391993 w 2306600"/>
                    <a:gd name="connsiteY946" fmla="*/ 982496 h 1185158"/>
                    <a:gd name="connsiteX947" fmla="*/ 1391993 w 2306600"/>
                    <a:gd name="connsiteY947" fmla="*/ 982496 h 1185158"/>
                    <a:gd name="connsiteX948" fmla="*/ 1395874 w 2306600"/>
                    <a:gd name="connsiteY948" fmla="*/ 978893 h 1185158"/>
                    <a:gd name="connsiteX949" fmla="*/ 1405855 w 2306600"/>
                    <a:gd name="connsiteY949" fmla="*/ 966977 h 1185158"/>
                    <a:gd name="connsiteX950" fmla="*/ 1415281 w 2306600"/>
                    <a:gd name="connsiteY950" fmla="*/ 963097 h 1185158"/>
                    <a:gd name="connsiteX951" fmla="*/ 1423320 w 2306600"/>
                    <a:gd name="connsiteY951" fmla="*/ 953121 h 1185158"/>
                    <a:gd name="connsiteX952" fmla="*/ 1435796 w 2306600"/>
                    <a:gd name="connsiteY952" fmla="*/ 948133 h 1185158"/>
                    <a:gd name="connsiteX953" fmla="*/ 1451321 w 2306600"/>
                    <a:gd name="connsiteY953" fmla="*/ 952844 h 1185158"/>
                    <a:gd name="connsiteX954" fmla="*/ 1482926 w 2306600"/>
                    <a:gd name="connsiteY954" fmla="*/ 964483 h 1185158"/>
                    <a:gd name="connsiteX955" fmla="*/ 1489025 w 2306600"/>
                    <a:gd name="connsiteY955" fmla="*/ 977508 h 1185158"/>
                    <a:gd name="connsiteX956" fmla="*/ 1503441 w 2306600"/>
                    <a:gd name="connsiteY956" fmla="*/ 982496 h 1185158"/>
                    <a:gd name="connsiteX957" fmla="*/ 1517025 w 2306600"/>
                    <a:gd name="connsiteY957" fmla="*/ 983881 h 1185158"/>
                    <a:gd name="connsiteX958" fmla="*/ 1519243 w 2306600"/>
                    <a:gd name="connsiteY958" fmla="*/ 994689 h 1185158"/>
                    <a:gd name="connsiteX959" fmla="*/ 1522293 w 2306600"/>
                    <a:gd name="connsiteY959" fmla="*/ 1000232 h 1185158"/>
                    <a:gd name="connsiteX960" fmla="*/ 1526729 w 2306600"/>
                    <a:gd name="connsiteY960" fmla="*/ 1006605 h 1185158"/>
                    <a:gd name="connsiteX961" fmla="*/ 1527838 w 2306600"/>
                    <a:gd name="connsiteY961" fmla="*/ 1016305 h 1185158"/>
                    <a:gd name="connsiteX962" fmla="*/ 1529224 w 2306600"/>
                    <a:gd name="connsiteY962" fmla="*/ 1022124 h 1185158"/>
                    <a:gd name="connsiteX963" fmla="*/ 1538927 w 2306600"/>
                    <a:gd name="connsiteY963" fmla="*/ 1033763 h 1185158"/>
                    <a:gd name="connsiteX964" fmla="*/ 1555284 w 2306600"/>
                    <a:gd name="connsiteY964" fmla="*/ 1040414 h 1185158"/>
                    <a:gd name="connsiteX965" fmla="*/ 1573027 w 2306600"/>
                    <a:gd name="connsiteY965" fmla="*/ 1044571 h 1185158"/>
                    <a:gd name="connsiteX966" fmla="*/ 1584948 w 2306600"/>
                    <a:gd name="connsiteY966" fmla="*/ 1045957 h 1185158"/>
                    <a:gd name="connsiteX967" fmla="*/ 1599364 w 2306600"/>
                    <a:gd name="connsiteY967" fmla="*/ 1044017 h 1185158"/>
                    <a:gd name="connsiteX968" fmla="*/ 1610454 w 2306600"/>
                    <a:gd name="connsiteY968" fmla="*/ 1049005 h 1185158"/>
                    <a:gd name="connsiteX969" fmla="*/ 1623206 w 2306600"/>
                    <a:gd name="connsiteY969" fmla="*/ 1053162 h 1185158"/>
                    <a:gd name="connsiteX970" fmla="*/ 1646771 w 2306600"/>
                    <a:gd name="connsiteY970" fmla="*/ 1065078 h 1185158"/>
                    <a:gd name="connsiteX971" fmla="*/ 1650375 w 2306600"/>
                    <a:gd name="connsiteY971" fmla="*/ 1074777 h 1185158"/>
                    <a:gd name="connsiteX972" fmla="*/ 1656474 w 2306600"/>
                    <a:gd name="connsiteY972" fmla="*/ 1087525 h 1185158"/>
                    <a:gd name="connsiteX973" fmla="*/ 1655920 w 2306600"/>
                    <a:gd name="connsiteY973" fmla="*/ 1092790 h 1185158"/>
                    <a:gd name="connsiteX974" fmla="*/ 1650652 w 2306600"/>
                    <a:gd name="connsiteY974" fmla="*/ 1095839 h 1185158"/>
                    <a:gd name="connsiteX975" fmla="*/ 1644830 w 2306600"/>
                    <a:gd name="connsiteY975" fmla="*/ 1099996 h 1185158"/>
                    <a:gd name="connsiteX976" fmla="*/ 1631800 w 2306600"/>
                    <a:gd name="connsiteY976" fmla="*/ 1093345 h 1185158"/>
                    <a:gd name="connsiteX977" fmla="*/ 1620711 w 2306600"/>
                    <a:gd name="connsiteY977" fmla="*/ 1091682 h 1185158"/>
                    <a:gd name="connsiteX978" fmla="*/ 1614057 w 2306600"/>
                    <a:gd name="connsiteY978" fmla="*/ 1101658 h 1185158"/>
                    <a:gd name="connsiteX979" fmla="*/ 1607127 w 2306600"/>
                    <a:gd name="connsiteY979" fmla="*/ 1109972 h 1185158"/>
                    <a:gd name="connsiteX980" fmla="*/ 1604077 w 2306600"/>
                    <a:gd name="connsiteY980" fmla="*/ 1119671 h 1185158"/>
                    <a:gd name="connsiteX981" fmla="*/ 1602691 w 2306600"/>
                    <a:gd name="connsiteY981" fmla="*/ 1130756 h 1185158"/>
                    <a:gd name="connsiteX982" fmla="*/ 1596037 w 2306600"/>
                    <a:gd name="connsiteY982" fmla="*/ 1138516 h 1185158"/>
                    <a:gd name="connsiteX983" fmla="*/ 1581621 w 2306600"/>
                    <a:gd name="connsiteY983" fmla="*/ 1150432 h 1185158"/>
                    <a:gd name="connsiteX984" fmla="*/ 1575245 w 2306600"/>
                    <a:gd name="connsiteY984" fmla="*/ 1165119 h 1185158"/>
                    <a:gd name="connsiteX985" fmla="*/ 1582730 w 2306600"/>
                    <a:gd name="connsiteY985" fmla="*/ 1169276 h 1185158"/>
                    <a:gd name="connsiteX986" fmla="*/ 1577740 w 2306600"/>
                    <a:gd name="connsiteY986" fmla="*/ 1173156 h 1185158"/>
                    <a:gd name="connsiteX987" fmla="*/ 1567205 w 2306600"/>
                    <a:gd name="connsiteY987" fmla="*/ 1181469 h 1185158"/>
                    <a:gd name="connsiteX988" fmla="*/ 1575799 w 2306600"/>
                    <a:gd name="connsiteY988" fmla="*/ 1184795 h 1185158"/>
                    <a:gd name="connsiteX989" fmla="*/ 1588275 w 2306600"/>
                    <a:gd name="connsiteY989" fmla="*/ 1184241 h 1185158"/>
                    <a:gd name="connsiteX990" fmla="*/ 1603800 w 2306600"/>
                    <a:gd name="connsiteY990" fmla="*/ 1167613 h 1185158"/>
                    <a:gd name="connsiteX991" fmla="*/ 1624592 w 2306600"/>
                    <a:gd name="connsiteY991" fmla="*/ 1161794 h 1185158"/>
                    <a:gd name="connsiteX992" fmla="*/ 1643444 w 2306600"/>
                    <a:gd name="connsiteY992" fmla="*/ 1160685 h 1185158"/>
                    <a:gd name="connsiteX993" fmla="*/ 1652039 w 2306600"/>
                    <a:gd name="connsiteY993" fmla="*/ 1157637 h 1185158"/>
                    <a:gd name="connsiteX994" fmla="*/ 1660633 w 2306600"/>
                    <a:gd name="connsiteY994" fmla="*/ 1156806 h 1185158"/>
                    <a:gd name="connsiteX995" fmla="*/ 1675881 w 2306600"/>
                    <a:gd name="connsiteY995" fmla="*/ 1150432 h 1185158"/>
                    <a:gd name="connsiteX996" fmla="*/ 1673663 w 2306600"/>
                    <a:gd name="connsiteY996" fmla="*/ 1142672 h 1185158"/>
                    <a:gd name="connsiteX997" fmla="*/ 1663405 w 2306600"/>
                    <a:gd name="connsiteY997" fmla="*/ 1141287 h 1185158"/>
                    <a:gd name="connsiteX998" fmla="*/ 1662573 w 2306600"/>
                    <a:gd name="connsiteY998" fmla="*/ 1133804 h 1185158"/>
                    <a:gd name="connsiteX999" fmla="*/ 1674495 w 2306600"/>
                    <a:gd name="connsiteY999" fmla="*/ 1125491 h 1185158"/>
                    <a:gd name="connsiteX1000" fmla="*/ 1699723 w 2306600"/>
                    <a:gd name="connsiteY1000" fmla="*/ 1119117 h 1185158"/>
                    <a:gd name="connsiteX1001" fmla="*/ 1704990 w 2306600"/>
                    <a:gd name="connsiteY1001" fmla="*/ 1117731 h 1185158"/>
                    <a:gd name="connsiteX1002" fmla="*/ 1709980 w 2306600"/>
                    <a:gd name="connsiteY1002" fmla="*/ 1116069 h 1185158"/>
                    <a:gd name="connsiteX1003" fmla="*/ 1721070 w 2306600"/>
                    <a:gd name="connsiteY1003" fmla="*/ 1116900 h 1185158"/>
                    <a:gd name="connsiteX1004" fmla="*/ 1725228 w 2306600"/>
                    <a:gd name="connsiteY1004" fmla="*/ 1120780 h 1185158"/>
                    <a:gd name="connsiteX1005" fmla="*/ 1731882 w 2306600"/>
                    <a:gd name="connsiteY1005" fmla="*/ 1122442 h 1185158"/>
                    <a:gd name="connsiteX1006" fmla="*/ 1735209 w 2306600"/>
                    <a:gd name="connsiteY1006" fmla="*/ 1114960 h 1185158"/>
                    <a:gd name="connsiteX1007" fmla="*/ 1742140 w 2306600"/>
                    <a:gd name="connsiteY1007" fmla="*/ 1113297 h 1185158"/>
                    <a:gd name="connsiteX1008" fmla="*/ 1749071 w 2306600"/>
                    <a:gd name="connsiteY1008" fmla="*/ 1108032 h 1185158"/>
                    <a:gd name="connsiteX1009" fmla="*/ 1756279 w 2306600"/>
                    <a:gd name="connsiteY1009" fmla="*/ 1107201 h 1185158"/>
                    <a:gd name="connsiteX1010" fmla="*/ 1787883 w 2306600"/>
                    <a:gd name="connsiteY1010" fmla="*/ 1085031 h 1185158"/>
                    <a:gd name="connsiteX1011" fmla="*/ 1881866 w 2306600"/>
                    <a:gd name="connsiteY1011" fmla="*/ 1084754 h 1185158"/>
                    <a:gd name="connsiteX1012" fmla="*/ 1884915 w 2306600"/>
                    <a:gd name="connsiteY1012" fmla="*/ 1074223 h 1185158"/>
                    <a:gd name="connsiteX1013" fmla="*/ 1905985 w 2306600"/>
                    <a:gd name="connsiteY1013" fmla="*/ 1070066 h 1185158"/>
                    <a:gd name="connsiteX1014" fmla="*/ 1915134 w 2306600"/>
                    <a:gd name="connsiteY1014" fmla="*/ 1046234 h 1185158"/>
                    <a:gd name="connsiteX1015" fmla="*/ 1944243 w 2306600"/>
                    <a:gd name="connsiteY1015" fmla="*/ 1001340 h 1185158"/>
                    <a:gd name="connsiteX1016" fmla="*/ 1951729 w 2306600"/>
                    <a:gd name="connsiteY1016" fmla="*/ 1010208 h 1185158"/>
                    <a:gd name="connsiteX1017" fmla="*/ 1971967 w 2306600"/>
                    <a:gd name="connsiteY1017" fmla="*/ 1005497 h 1185158"/>
                    <a:gd name="connsiteX1018" fmla="*/ 1982779 w 2306600"/>
                    <a:gd name="connsiteY1018" fmla="*/ 1017413 h 1185158"/>
                    <a:gd name="connsiteX1019" fmla="*/ 1984720 w 2306600"/>
                    <a:gd name="connsiteY1019" fmla="*/ 1062030 h 1185158"/>
                    <a:gd name="connsiteX1020" fmla="*/ 1992759 w 2306600"/>
                    <a:gd name="connsiteY1020" fmla="*/ 1064801 h 1185158"/>
                    <a:gd name="connsiteX1021" fmla="*/ 1993591 w 2306600"/>
                    <a:gd name="connsiteY1021" fmla="*/ 1076994 h 1185158"/>
                    <a:gd name="connsiteX1022" fmla="*/ 2003571 w 2306600"/>
                    <a:gd name="connsiteY1022" fmla="*/ 1084200 h 1185158"/>
                    <a:gd name="connsiteX1023" fmla="*/ 2003571 w 2306600"/>
                    <a:gd name="connsiteY1023" fmla="*/ 1083645 h 1185158"/>
                    <a:gd name="connsiteX1024" fmla="*/ 2008839 w 2306600"/>
                    <a:gd name="connsiteY1024" fmla="*/ 1082537 h 1185158"/>
                    <a:gd name="connsiteX1025" fmla="*/ 2014938 w 2306600"/>
                    <a:gd name="connsiteY1025" fmla="*/ 1081983 h 1185158"/>
                    <a:gd name="connsiteX1026" fmla="*/ 2021037 w 2306600"/>
                    <a:gd name="connsiteY1026" fmla="*/ 1078657 h 1185158"/>
                    <a:gd name="connsiteX1027" fmla="*/ 2026305 w 2306600"/>
                    <a:gd name="connsiteY1027" fmla="*/ 1072006 h 1185158"/>
                    <a:gd name="connsiteX1028" fmla="*/ 2029909 w 2306600"/>
                    <a:gd name="connsiteY1028" fmla="*/ 1073669 h 1185158"/>
                    <a:gd name="connsiteX1029" fmla="*/ 2033513 w 2306600"/>
                    <a:gd name="connsiteY1029" fmla="*/ 1077272 h 1185158"/>
                    <a:gd name="connsiteX1030" fmla="*/ 2046266 w 2306600"/>
                    <a:gd name="connsiteY1030" fmla="*/ 1069512 h 1185158"/>
                    <a:gd name="connsiteX1031" fmla="*/ 2051533 w 2306600"/>
                    <a:gd name="connsiteY1031" fmla="*/ 1065078 h 1185158"/>
                    <a:gd name="connsiteX1032" fmla="*/ 2057909 w 2306600"/>
                    <a:gd name="connsiteY1032" fmla="*/ 1061476 h 1185158"/>
                    <a:gd name="connsiteX1033" fmla="*/ 2062345 w 2306600"/>
                    <a:gd name="connsiteY1033" fmla="*/ 1056210 h 1185158"/>
                    <a:gd name="connsiteX1034" fmla="*/ 2067058 w 2306600"/>
                    <a:gd name="connsiteY1034" fmla="*/ 1053716 h 1185158"/>
                    <a:gd name="connsiteX1035" fmla="*/ 2070108 w 2306600"/>
                    <a:gd name="connsiteY1035" fmla="*/ 1057873 h 1185158"/>
                    <a:gd name="connsiteX1036" fmla="*/ 2075652 w 2306600"/>
                    <a:gd name="connsiteY1036" fmla="*/ 1058427 h 1185158"/>
                    <a:gd name="connsiteX1037" fmla="*/ 2077870 w 2306600"/>
                    <a:gd name="connsiteY1037" fmla="*/ 1062584 h 1185158"/>
                    <a:gd name="connsiteX1038" fmla="*/ 2073157 w 2306600"/>
                    <a:gd name="connsiteY1038" fmla="*/ 1065632 h 1185158"/>
                    <a:gd name="connsiteX1039" fmla="*/ 2070385 w 2306600"/>
                    <a:gd name="connsiteY1039" fmla="*/ 1074777 h 1185158"/>
                    <a:gd name="connsiteX1040" fmla="*/ 2075929 w 2306600"/>
                    <a:gd name="connsiteY1040" fmla="*/ 1075055 h 1185158"/>
                    <a:gd name="connsiteX1041" fmla="*/ 2082306 w 2306600"/>
                    <a:gd name="connsiteY1041" fmla="*/ 1074223 h 1185158"/>
                    <a:gd name="connsiteX1042" fmla="*/ 2098940 w 2306600"/>
                    <a:gd name="connsiteY1042" fmla="*/ 1071175 h 1185158"/>
                    <a:gd name="connsiteX1043" fmla="*/ 2082583 w 2306600"/>
                    <a:gd name="connsiteY1043" fmla="*/ 1080043 h 1185158"/>
                    <a:gd name="connsiteX1044" fmla="*/ 2066781 w 2306600"/>
                    <a:gd name="connsiteY1044" fmla="*/ 1075332 h 1185158"/>
                    <a:gd name="connsiteX1045" fmla="*/ 2049315 w 2306600"/>
                    <a:gd name="connsiteY1045" fmla="*/ 1086417 h 1185158"/>
                    <a:gd name="connsiteX1046" fmla="*/ 2028522 w 2306600"/>
                    <a:gd name="connsiteY1046" fmla="*/ 1103044 h 1185158"/>
                    <a:gd name="connsiteX1047" fmla="*/ 2024087 w 2306600"/>
                    <a:gd name="connsiteY1047" fmla="*/ 1115514 h 1185158"/>
                    <a:gd name="connsiteX1048" fmla="*/ 2034344 w 2306600"/>
                    <a:gd name="connsiteY1048" fmla="*/ 1129647 h 1185158"/>
                    <a:gd name="connsiteX1049" fmla="*/ 2048206 w 2306600"/>
                    <a:gd name="connsiteY1049" fmla="*/ 1132142 h 1185158"/>
                    <a:gd name="connsiteX1050" fmla="*/ 2062622 w 2306600"/>
                    <a:gd name="connsiteY1050" fmla="*/ 1124659 h 1185158"/>
                    <a:gd name="connsiteX1051" fmla="*/ 2070108 w 2306600"/>
                    <a:gd name="connsiteY1051" fmla="*/ 1110803 h 1185158"/>
                    <a:gd name="connsiteX1052" fmla="*/ 2080088 w 2306600"/>
                    <a:gd name="connsiteY1052" fmla="*/ 1099441 h 1185158"/>
                    <a:gd name="connsiteX1053" fmla="*/ 2093950 w 2306600"/>
                    <a:gd name="connsiteY1053" fmla="*/ 1099441 h 1185158"/>
                    <a:gd name="connsiteX1054" fmla="*/ 2127495 w 2306600"/>
                    <a:gd name="connsiteY1054" fmla="*/ 1087802 h 1185158"/>
                    <a:gd name="connsiteX1055" fmla="*/ 2161318 w 2306600"/>
                    <a:gd name="connsiteY1055" fmla="*/ 1076440 h 1185158"/>
                    <a:gd name="connsiteX1056" fmla="*/ 2143852 w 2306600"/>
                    <a:gd name="connsiteY1056" fmla="*/ 1061753 h 1185158"/>
                    <a:gd name="connsiteX1057" fmla="*/ 2132208 w 2306600"/>
                    <a:gd name="connsiteY1057" fmla="*/ 1060644 h 1185158"/>
                    <a:gd name="connsiteX1058" fmla="*/ 2115851 w 2306600"/>
                    <a:gd name="connsiteY1058" fmla="*/ 1062584 h 1185158"/>
                    <a:gd name="connsiteX1059" fmla="*/ 2101990 w 2306600"/>
                    <a:gd name="connsiteY1059" fmla="*/ 1057042 h 1185158"/>
                    <a:gd name="connsiteX1060" fmla="*/ 2087296 w 2306600"/>
                    <a:gd name="connsiteY1060" fmla="*/ 1049836 h 1185158"/>
                    <a:gd name="connsiteX1061" fmla="*/ 2071217 w 2306600"/>
                    <a:gd name="connsiteY1061" fmla="*/ 1040691 h 1185158"/>
                    <a:gd name="connsiteX1062" fmla="*/ 2062622 w 2306600"/>
                    <a:gd name="connsiteY1062" fmla="*/ 1024618 h 1185158"/>
                    <a:gd name="connsiteX1063" fmla="*/ 2058464 w 2306600"/>
                    <a:gd name="connsiteY1063" fmla="*/ 1019630 h 1185158"/>
                    <a:gd name="connsiteX1064" fmla="*/ 2055137 w 2306600"/>
                    <a:gd name="connsiteY1064" fmla="*/ 1016027 h 1185158"/>
                    <a:gd name="connsiteX1065" fmla="*/ 2059295 w 2306600"/>
                    <a:gd name="connsiteY1065" fmla="*/ 1001340 h 1185158"/>
                    <a:gd name="connsiteX1066" fmla="*/ 2063454 w 2306600"/>
                    <a:gd name="connsiteY1066" fmla="*/ 989147 h 1185158"/>
                    <a:gd name="connsiteX1067" fmla="*/ 2057078 w 2306600"/>
                    <a:gd name="connsiteY1067" fmla="*/ 991364 h 1185158"/>
                    <a:gd name="connsiteX1068" fmla="*/ 2046543 w 2306600"/>
                    <a:gd name="connsiteY1068" fmla="*/ 994135 h 1185158"/>
                    <a:gd name="connsiteX1069" fmla="*/ 2030463 w 2306600"/>
                    <a:gd name="connsiteY1069" fmla="*/ 986376 h 1185158"/>
                    <a:gd name="connsiteX1070" fmla="*/ 2034067 w 2306600"/>
                    <a:gd name="connsiteY1070" fmla="*/ 980002 h 1185158"/>
                    <a:gd name="connsiteX1071" fmla="*/ 2048761 w 2306600"/>
                    <a:gd name="connsiteY1071" fmla="*/ 984436 h 1185158"/>
                    <a:gd name="connsiteX1072" fmla="*/ 2063454 w 2306600"/>
                    <a:gd name="connsiteY1072" fmla="*/ 975845 h 1185158"/>
                    <a:gd name="connsiteX1073" fmla="*/ 2075375 w 2306600"/>
                    <a:gd name="connsiteY1073" fmla="*/ 963097 h 1185158"/>
                    <a:gd name="connsiteX1074" fmla="*/ 2073435 w 2306600"/>
                    <a:gd name="connsiteY1074" fmla="*/ 950627 h 1185158"/>
                    <a:gd name="connsiteX1075" fmla="*/ 2039612 w 2306600"/>
                    <a:gd name="connsiteY1075" fmla="*/ 939819 h 1185158"/>
                    <a:gd name="connsiteX1076" fmla="*/ 1996086 w 2306600"/>
                    <a:gd name="connsiteY1076" fmla="*/ 949795 h 1185158"/>
                    <a:gd name="connsiteX1077" fmla="*/ 1975571 w 2306600"/>
                    <a:gd name="connsiteY1077" fmla="*/ 959772 h 1185158"/>
                    <a:gd name="connsiteX1078" fmla="*/ 1956442 w 2306600"/>
                    <a:gd name="connsiteY1078" fmla="*/ 969194 h 1185158"/>
                    <a:gd name="connsiteX1079" fmla="*/ 1941194 w 2306600"/>
                    <a:gd name="connsiteY1079" fmla="*/ 981941 h 1185158"/>
                    <a:gd name="connsiteX1080" fmla="*/ 1934540 w 2306600"/>
                    <a:gd name="connsiteY1080" fmla="*/ 989147 h 1185158"/>
                    <a:gd name="connsiteX1081" fmla="*/ 1922896 w 2306600"/>
                    <a:gd name="connsiteY1081" fmla="*/ 1001894 h 1185158"/>
                    <a:gd name="connsiteX1082" fmla="*/ 1919015 w 2306600"/>
                    <a:gd name="connsiteY1082" fmla="*/ 1005497 h 1185158"/>
                    <a:gd name="connsiteX1083" fmla="*/ 1914856 w 2306600"/>
                    <a:gd name="connsiteY1083" fmla="*/ 1011871 h 1185158"/>
                    <a:gd name="connsiteX1084" fmla="*/ 1902658 w 2306600"/>
                    <a:gd name="connsiteY1084" fmla="*/ 1021293 h 1185158"/>
                    <a:gd name="connsiteX1085" fmla="*/ 1894064 w 2306600"/>
                    <a:gd name="connsiteY1085" fmla="*/ 1024341 h 1185158"/>
                    <a:gd name="connsiteX1086" fmla="*/ 1886856 w 2306600"/>
                    <a:gd name="connsiteY1086" fmla="*/ 1025727 h 1185158"/>
                    <a:gd name="connsiteX1087" fmla="*/ 1891569 w 2306600"/>
                    <a:gd name="connsiteY1087" fmla="*/ 1021016 h 1185158"/>
                    <a:gd name="connsiteX1088" fmla="*/ 1897945 w 2306600"/>
                    <a:gd name="connsiteY1088" fmla="*/ 1016859 h 1185158"/>
                    <a:gd name="connsiteX1089" fmla="*/ 1903767 w 2306600"/>
                    <a:gd name="connsiteY1089" fmla="*/ 1011871 h 1185158"/>
                    <a:gd name="connsiteX1090" fmla="*/ 1909312 w 2306600"/>
                    <a:gd name="connsiteY1090" fmla="*/ 1005497 h 1185158"/>
                    <a:gd name="connsiteX1091" fmla="*/ 1915688 w 2306600"/>
                    <a:gd name="connsiteY1091" fmla="*/ 997460 h 1185158"/>
                    <a:gd name="connsiteX1092" fmla="*/ 1925114 w 2306600"/>
                    <a:gd name="connsiteY1092" fmla="*/ 990255 h 1185158"/>
                    <a:gd name="connsiteX1093" fmla="*/ 1927055 w 2306600"/>
                    <a:gd name="connsiteY1093" fmla="*/ 981110 h 1185158"/>
                    <a:gd name="connsiteX1094" fmla="*/ 1916243 w 2306600"/>
                    <a:gd name="connsiteY1094" fmla="*/ 976953 h 1185158"/>
                    <a:gd name="connsiteX1095" fmla="*/ 1906262 w 2306600"/>
                    <a:gd name="connsiteY1095" fmla="*/ 974182 h 1185158"/>
                    <a:gd name="connsiteX1096" fmla="*/ 1896836 w 2306600"/>
                    <a:gd name="connsiteY1096" fmla="*/ 969194 h 1185158"/>
                    <a:gd name="connsiteX1097" fmla="*/ 1901272 w 2306600"/>
                    <a:gd name="connsiteY1097" fmla="*/ 969194 h 1185158"/>
                    <a:gd name="connsiteX1098" fmla="*/ 1906539 w 2306600"/>
                    <a:gd name="connsiteY1098" fmla="*/ 969748 h 1185158"/>
                    <a:gd name="connsiteX1099" fmla="*/ 1915411 w 2306600"/>
                    <a:gd name="connsiteY1099" fmla="*/ 973628 h 1185158"/>
                    <a:gd name="connsiteX1100" fmla="*/ 1926778 w 2306600"/>
                    <a:gd name="connsiteY1100" fmla="*/ 975845 h 1185158"/>
                    <a:gd name="connsiteX1101" fmla="*/ 1936204 w 2306600"/>
                    <a:gd name="connsiteY1101" fmla="*/ 969748 h 1185158"/>
                    <a:gd name="connsiteX1102" fmla="*/ 1944521 w 2306600"/>
                    <a:gd name="connsiteY1102" fmla="*/ 961157 h 1185158"/>
                    <a:gd name="connsiteX1103" fmla="*/ 1953946 w 2306600"/>
                    <a:gd name="connsiteY1103" fmla="*/ 953121 h 1185158"/>
                    <a:gd name="connsiteX1104" fmla="*/ 1964759 w 2306600"/>
                    <a:gd name="connsiteY1104" fmla="*/ 943144 h 1185158"/>
                    <a:gd name="connsiteX1105" fmla="*/ 1973353 w 2306600"/>
                    <a:gd name="connsiteY1105" fmla="*/ 938156 h 1185158"/>
                    <a:gd name="connsiteX1106" fmla="*/ 1980284 w 2306600"/>
                    <a:gd name="connsiteY1106" fmla="*/ 935939 h 1185158"/>
                    <a:gd name="connsiteX1107" fmla="*/ 1984442 w 2306600"/>
                    <a:gd name="connsiteY1107" fmla="*/ 935108 h 1185158"/>
                    <a:gd name="connsiteX1108" fmla="*/ 1990264 w 2306600"/>
                    <a:gd name="connsiteY1108" fmla="*/ 932614 h 1185158"/>
                    <a:gd name="connsiteX1109" fmla="*/ 1996363 w 2306600"/>
                    <a:gd name="connsiteY1109" fmla="*/ 928734 h 1185158"/>
                    <a:gd name="connsiteX1110" fmla="*/ 1998304 w 2306600"/>
                    <a:gd name="connsiteY1110" fmla="*/ 920698 h 1185158"/>
                    <a:gd name="connsiteX1111" fmla="*/ 2003294 w 2306600"/>
                    <a:gd name="connsiteY1111" fmla="*/ 913492 h 1185158"/>
                    <a:gd name="connsiteX1112" fmla="*/ 2012443 w 2306600"/>
                    <a:gd name="connsiteY1112" fmla="*/ 905733 h 1185158"/>
                    <a:gd name="connsiteX1113" fmla="*/ 2021314 w 2306600"/>
                    <a:gd name="connsiteY1113" fmla="*/ 902962 h 1185158"/>
                    <a:gd name="connsiteX1114" fmla="*/ 2029077 w 2306600"/>
                    <a:gd name="connsiteY1114" fmla="*/ 904902 h 1185158"/>
                    <a:gd name="connsiteX1115" fmla="*/ 2037948 w 2306600"/>
                    <a:gd name="connsiteY1115" fmla="*/ 904625 h 1185158"/>
                    <a:gd name="connsiteX1116" fmla="*/ 2043493 w 2306600"/>
                    <a:gd name="connsiteY1116" fmla="*/ 903516 h 1185158"/>
                    <a:gd name="connsiteX1117" fmla="*/ 2049315 w 2306600"/>
                    <a:gd name="connsiteY1117" fmla="*/ 903516 h 1185158"/>
                    <a:gd name="connsiteX1118" fmla="*/ 2060959 w 2306600"/>
                    <a:gd name="connsiteY1118" fmla="*/ 903793 h 1185158"/>
                    <a:gd name="connsiteX1119" fmla="*/ 2065949 w 2306600"/>
                    <a:gd name="connsiteY1119" fmla="*/ 904070 h 1185158"/>
                    <a:gd name="connsiteX1120" fmla="*/ 2070662 w 2306600"/>
                    <a:gd name="connsiteY1120" fmla="*/ 904902 h 1185158"/>
                    <a:gd name="connsiteX1121" fmla="*/ 2073712 w 2306600"/>
                    <a:gd name="connsiteY1121" fmla="*/ 905179 h 1185158"/>
                    <a:gd name="connsiteX1122" fmla="*/ 2077038 w 2306600"/>
                    <a:gd name="connsiteY1122" fmla="*/ 904902 h 1185158"/>
                    <a:gd name="connsiteX1123" fmla="*/ 2078425 w 2306600"/>
                    <a:gd name="connsiteY1123" fmla="*/ 904902 h 1185158"/>
                    <a:gd name="connsiteX1124" fmla="*/ 2078147 w 2306600"/>
                    <a:gd name="connsiteY1124" fmla="*/ 905456 h 1185158"/>
                    <a:gd name="connsiteX1125" fmla="*/ 2082029 w 2306600"/>
                    <a:gd name="connsiteY1125" fmla="*/ 904625 h 1185158"/>
                    <a:gd name="connsiteX1126" fmla="*/ 2092286 w 2306600"/>
                    <a:gd name="connsiteY1126" fmla="*/ 901853 h 1185158"/>
                    <a:gd name="connsiteX1127" fmla="*/ 2102267 w 2306600"/>
                    <a:gd name="connsiteY1127" fmla="*/ 901022 h 1185158"/>
                    <a:gd name="connsiteX1128" fmla="*/ 2122228 w 2306600"/>
                    <a:gd name="connsiteY1128" fmla="*/ 900468 h 1185158"/>
                    <a:gd name="connsiteX1129" fmla="*/ 2139693 w 2306600"/>
                    <a:gd name="connsiteY1129" fmla="*/ 904347 h 1185158"/>
                    <a:gd name="connsiteX1130" fmla="*/ 2171298 w 2306600"/>
                    <a:gd name="connsiteY1130" fmla="*/ 907396 h 1185158"/>
                    <a:gd name="connsiteX1131" fmla="*/ 2187101 w 2306600"/>
                    <a:gd name="connsiteY1131" fmla="*/ 904902 h 1185158"/>
                    <a:gd name="connsiteX1132" fmla="*/ 2199299 w 2306600"/>
                    <a:gd name="connsiteY1132" fmla="*/ 897142 h 1185158"/>
                    <a:gd name="connsiteX1133" fmla="*/ 2220923 w 2306600"/>
                    <a:gd name="connsiteY1133" fmla="*/ 878298 h 1185158"/>
                    <a:gd name="connsiteX1134" fmla="*/ 2229517 w 2306600"/>
                    <a:gd name="connsiteY1134" fmla="*/ 869984 h 1185158"/>
                    <a:gd name="connsiteX1135" fmla="*/ 2242270 w 2306600"/>
                    <a:gd name="connsiteY1135" fmla="*/ 864165 h 1185158"/>
                    <a:gd name="connsiteX1136" fmla="*/ 2256132 w 2306600"/>
                    <a:gd name="connsiteY1136" fmla="*/ 859731 h 1185158"/>
                    <a:gd name="connsiteX1137" fmla="*/ 2267221 w 2306600"/>
                    <a:gd name="connsiteY1137" fmla="*/ 860285 h 1185158"/>
                    <a:gd name="connsiteX1138" fmla="*/ 2290786 w 2306600"/>
                    <a:gd name="connsiteY1138" fmla="*/ 849200 h 1185158"/>
                    <a:gd name="connsiteX1139" fmla="*/ 2305202 w 2306600"/>
                    <a:gd name="connsiteY1139" fmla="*/ 830079 h 1185158"/>
                    <a:gd name="connsiteX1140" fmla="*/ 616292 w 2306600"/>
                    <a:gd name="connsiteY1140" fmla="*/ 284703 h 1185158"/>
                    <a:gd name="connsiteX1141" fmla="*/ 624054 w 2306600"/>
                    <a:gd name="connsiteY1141" fmla="*/ 286643 h 1185158"/>
                    <a:gd name="connsiteX1142" fmla="*/ 626272 w 2306600"/>
                    <a:gd name="connsiteY1142" fmla="*/ 288028 h 1185158"/>
                    <a:gd name="connsiteX1143" fmla="*/ 624054 w 2306600"/>
                    <a:gd name="connsiteY1143" fmla="*/ 289968 h 1185158"/>
                    <a:gd name="connsiteX1144" fmla="*/ 613519 w 2306600"/>
                    <a:gd name="connsiteY1144" fmla="*/ 293571 h 1185158"/>
                    <a:gd name="connsiteX1145" fmla="*/ 606588 w 2306600"/>
                    <a:gd name="connsiteY1145" fmla="*/ 296619 h 1185158"/>
                    <a:gd name="connsiteX1146" fmla="*/ 600489 w 2306600"/>
                    <a:gd name="connsiteY1146" fmla="*/ 295234 h 1185158"/>
                    <a:gd name="connsiteX1147" fmla="*/ 591063 w 2306600"/>
                    <a:gd name="connsiteY1147" fmla="*/ 289691 h 1185158"/>
                    <a:gd name="connsiteX1148" fmla="*/ 578588 w 2306600"/>
                    <a:gd name="connsiteY1148" fmla="*/ 290800 h 1185158"/>
                    <a:gd name="connsiteX1149" fmla="*/ 568885 w 2306600"/>
                    <a:gd name="connsiteY1149" fmla="*/ 293294 h 1185158"/>
                    <a:gd name="connsiteX1150" fmla="*/ 568330 w 2306600"/>
                    <a:gd name="connsiteY1150" fmla="*/ 298559 h 1185158"/>
                    <a:gd name="connsiteX1151" fmla="*/ 577202 w 2306600"/>
                    <a:gd name="connsiteY1151" fmla="*/ 306873 h 1185158"/>
                    <a:gd name="connsiteX1152" fmla="*/ 578033 w 2306600"/>
                    <a:gd name="connsiteY1152" fmla="*/ 309367 h 1185158"/>
                    <a:gd name="connsiteX1153" fmla="*/ 573875 w 2306600"/>
                    <a:gd name="connsiteY1153" fmla="*/ 311029 h 1185158"/>
                    <a:gd name="connsiteX1154" fmla="*/ 561122 w 2306600"/>
                    <a:gd name="connsiteY1154" fmla="*/ 313246 h 1185158"/>
                    <a:gd name="connsiteX1155" fmla="*/ 555023 w 2306600"/>
                    <a:gd name="connsiteY1155" fmla="*/ 316849 h 1185158"/>
                    <a:gd name="connsiteX1156" fmla="*/ 546983 w 2306600"/>
                    <a:gd name="connsiteY1156" fmla="*/ 323777 h 1185158"/>
                    <a:gd name="connsiteX1157" fmla="*/ 539498 w 2306600"/>
                    <a:gd name="connsiteY1157" fmla="*/ 330428 h 1185158"/>
                    <a:gd name="connsiteX1158" fmla="*/ 532012 w 2306600"/>
                    <a:gd name="connsiteY1158" fmla="*/ 334308 h 1185158"/>
                    <a:gd name="connsiteX1159" fmla="*/ 526468 w 2306600"/>
                    <a:gd name="connsiteY1159" fmla="*/ 332645 h 1185158"/>
                    <a:gd name="connsiteX1160" fmla="*/ 529240 w 2306600"/>
                    <a:gd name="connsiteY1160" fmla="*/ 327380 h 1185158"/>
                    <a:gd name="connsiteX1161" fmla="*/ 535894 w 2306600"/>
                    <a:gd name="connsiteY1161" fmla="*/ 323777 h 1185158"/>
                    <a:gd name="connsiteX1162" fmla="*/ 549478 w 2306600"/>
                    <a:gd name="connsiteY1162" fmla="*/ 312969 h 1185158"/>
                    <a:gd name="connsiteX1163" fmla="*/ 556132 w 2306600"/>
                    <a:gd name="connsiteY1163" fmla="*/ 302162 h 1185158"/>
                    <a:gd name="connsiteX1164" fmla="*/ 544765 w 2306600"/>
                    <a:gd name="connsiteY1164" fmla="*/ 298282 h 1185158"/>
                    <a:gd name="connsiteX1165" fmla="*/ 538112 w 2306600"/>
                    <a:gd name="connsiteY1165" fmla="*/ 301885 h 1185158"/>
                    <a:gd name="connsiteX1166" fmla="*/ 530626 w 2306600"/>
                    <a:gd name="connsiteY1166" fmla="*/ 306041 h 1185158"/>
                    <a:gd name="connsiteX1167" fmla="*/ 525082 w 2306600"/>
                    <a:gd name="connsiteY1167" fmla="*/ 309090 h 1185158"/>
                    <a:gd name="connsiteX1168" fmla="*/ 523141 w 2306600"/>
                    <a:gd name="connsiteY1168" fmla="*/ 314078 h 1185158"/>
                    <a:gd name="connsiteX1169" fmla="*/ 515933 w 2306600"/>
                    <a:gd name="connsiteY1169" fmla="*/ 320174 h 1185158"/>
                    <a:gd name="connsiteX1170" fmla="*/ 509002 w 2306600"/>
                    <a:gd name="connsiteY1170" fmla="*/ 324886 h 1185158"/>
                    <a:gd name="connsiteX1171" fmla="*/ 497358 w 2306600"/>
                    <a:gd name="connsiteY1171" fmla="*/ 324331 h 1185158"/>
                    <a:gd name="connsiteX1172" fmla="*/ 488487 w 2306600"/>
                    <a:gd name="connsiteY1172" fmla="*/ 323223 h 1185158"/>
                    <a:gd name="connsiteX1173" fmla="*/ 478783 w 2306600"/>
                    <a:gd name="connsiteY1173" fmla="*/ 321006 h 1185158"/>
                    <a:gd name="connsiteX1174" fmla="*/ 476288 w 2306600"/>
                    <a:gd name="connsiteY1174" fmla="*/ 317126 h 1185158"/>
                    <a:gd name="connsiteX1175" fmla="*/ 488209 w 2306600"/>
                    <a:gd name="connsiteY1175" fmla="*/ 315186 h 1185158"/>
                    <a:gd name="connsiteX1176" fmla="*/ 491536 w 2306600"/>
                    <a:gd name="connsiteY1176" fmla="*/ 313523 h 1185158"/>
                    <a:gd name="connsiteX1177" fmla="*/ 490982 w 2306600"/>
                    <a:gd name="connsiteY1177" fmla="*/ 310475 h 1185158"/>
                    <a:gd name="connsiteX1178" fmla="*/ 492091 w 2306600"/>
                    <a:gd name="connsiteY1178" fmla="*/ 302716 h 1185158"/>
                    <a:gd name="connsiteX1179" fmla="*/ 502903 w 2306600"/>
                    <a:gd name="connsiteY1179" fmla="*/ 296342 h 1185158"/>
                    <a:gd name="connsiteX1180" fmla="*/ 495417 w 2306600"/>
                    <a:gd name="connsiteY1180" fmla="*/ 284980 h 1185158"/>
                    <a:gd name="connsiteX1181" fmla="*/ 502903 w 2306600"/>
                    <a:gd name="connsiteY1181" fmla="*/ 281932 h 1185158"/>
                    <a:gd name="connsiteX1182" fmla="*/ 514269 w 2306600"/>
                    <a:gd name="connsiteY1182" fmla="*/ 281932 h 1185158"/>
                    <a:gd name="connsiteX1183" fmla="*/ 532567 w 2306600"/>
                    <a:gd name="connsiteY1183" fmla="*/ 278052 h 1185158"/>
                    <a:gd name="connsiteX1184" fmla="*/ 525636 w 2306600"/>
                    <a:gd name="connsiteY1184" fmla="*/ 270570 h 1185158"/>
                    <a:gd name="connsiteX1185" fmla="*/ 515933 w 2306600"/>
                    <a:gd name="connsiteY1185" fmla="*/ 267244 h 1185158"/>
                    <a:gd name="connsiteX1186" fmla="*/ 499022 w 2306600"/>
                    <a:gd name="connsiteY1186" fmla="*/ 268076 h 1185158"/>
                    <a:gd name="connsiteX1187" fmla="*/ 491813 w 2306600"/>
                    <a:gd name="connsiteY1187" fmla="*/ 268907 h 1185158"/>
                    <a:gd name="connsiteX1188" fmla="*/ 484051 w 2306600"/>
                    <a:gd name="connsiteY1188" fmla="*/ 271955 h 1185158"/>
                    <a:gd name="connsiteX1189" fmla="*/ 474902 w 2306600"/>
                    <a:gd name="connsiteY1189" fmla="*/ 273895 h 1185158"/>
                    <a:gd name="connsiteX1190" fmla="*/ 459931 w 2306600"/>
                    <a:gd name="connsiteY1190" fmla="*/ 273341 h 1185158"/>
                    <a:gd name="connsiteX1191" fmla="*/ 448565 w 2306600"/>
                    <a:gd name="connsiteY1191" fmla="*/ 273895 h 1185158"/>
                    <a:gd name="connsiteX1192" fmla="*/ 430267 w 2306600"/>
                    <a:gd name="connsiteY1192" fmla="*/ 275558 h 1185158"/>
                    <a:gd name="connsiteX1193" fmla="*/ 434980 w 2306600"/>
                    <a:gd name="connsiteY1193" fmla="*/ 266690 h 1185158"/>
                    <a:gd name="connsiteX1194" fmla="*/ 456605 w 2306600"/>
                    <a:gd name="connsiteY1194" fmla="*/ 265581 h 1185158"/>
                    <a:gd name="connsiteX1195" fmla="*/ 476843 w 2306600"/>
                    <a:gd name="connsiteY1195" fmla="*/ 259485 h 1185158"/>
                    <a:gd name="connsiteX1196" fmla="*/ 493477 w 2306600"/>
                    <a:gd name="connsiteY1196" fmla="*/ 254774 h 1185158"/>
                    <a:gd name="connsiteX1197" fmla="*/ 510388 w 2306600"/>
                    <a:gd name="connsiteY1197" fmla="*/ 252834 h 1185158"/>
                    <a:gd name="connsiteX1198" fmla="*/ 527854 w 2306600"/>
                    <a:gd name="connsiteY1198" fmla="*/ 244797 h 1185158"/>
                    <a:gd name="connsiteX1199" fmla="*/ 544211 w 2306600"/>
                    <a:gd name="connsiteY1199" fmla="*/ 237315 h 1185158"/>
                    <a:gd name="connsiteX1200" fmla="*/ 560845 w 2306600"/>
                    <a:gd name="connsiteY1200" fmla="*/ 235375 h 1185158"/>
                    <a:gd name="connsiteX1201" fmla="*/ 589677 w 2306600"/>
                    <a:gd name="connsiteY1201" fmla="*/ 239809 h 1185158"/>
                    <a:gd name="connsiteX1202" fmla="*/ 583855 w 2306600"/>
                    <a:gd name="connsiteY1202" fmla="*/ 243135 h 1185158"/>
                    <a:gd name="connsiteX1203" fmla="*/ 571380 w 2306600"/>
                    <a:gd name="connsiteY1203" fmla="*/ 247014 h 1185158"/>
                    <a:gd name="connsiteX1204" fmla="*/ 557795 w 2306600"/>
                    <a:gd name="connsiteY1204" fmla="*/ 256991 h 1185158"/>
                    <a:gd name="connsiteX1205" fmla="*/ 563063 w 2306600"/>
                    <a:gd name="connsiteY1205" fmla="*/ 261425 h 1185158"/>
                    <a:gd name="connsiteX1206" fmla="*/ 570825 w 2306600"/>
                    <a:gd name="connsiteY1206" fmla="*/ 263919 h 1185158"/>
                    <a:gd name="connsiteX1207" fmla="*/ 586350 w 2306600"/>
                    <a:gd name="connsiteY1207" fmla="*/ 265304 h 1185158"/>
                    <a:gd name="connsiteX1208" fmla="*/ 592727 w 2306600"/>
                    <a:gd name="connsiteY1208" fmla="*/ 265581 h 1185158"/>
                    <a:gd name="connsiteX1209" fmla="*/ 599658 w 2306600"/>
                    <a:gd name="connsiteY1209" fmla="*/ 265027 h 1185158"/>
                    <a:gd name="connsiteX1210" fmla="*/ 607420 w 2306600"/>
                    <a:gd name="connsiteY1210" fmla="*/ 263087 h 1185158"/>
                    <a:gd name="connsiteX1211" fmla="*/ 612133 w 2306600"/>
                    <a:gd name="connsiteY1211" fmla="*/ 258099 h 1185158"/>
                    <a:gd name="connsiteX1212" fmla="*/ 616292 w 2306600"/>
                    <a:gd name="connsiteY1212" fmla="*/ 254774 h 1185158"/>
                    <a:gd name="connsiteX1213" fmla="*/ 625718 w 2306600"/>
                    <a:gd name="connsiteY1213" fmla="*/ 251448 h 1185158"/>
                    <a:gd name="connsiteX1214" fmla="*/ 629044 w 2306600"/>
                    <a:gd name="connsiteY1214" fmla="*/ 253942 h 1185158"/>
                    <a:gd name="connsiteX1215" fmla="*/ 627104 w 2306600"/>
                    <a:gd name="connsiteY1215" fmla="*/ 257545 h 1185158"/>
                    <a:gd name="connsiteX1216" fmla="*/ 625995 w 2306600"/>
                    <a:gd name="connsiteY1216" fmla="*/ 260316 h 1185158"/>
                    <a:gd name="connsiteX1217" fmla="*/ 631540 w 2306600"/>
                    <a:gd name="connsiteY1217" fmla="*/ 262256 h 1185158"/>
                    <a:gd name="connsiteX1218" fmla="*/ 633480 w 2306600"/>
                    <a:gd name="connsiteY1218" fmla="*/ 268907 h 1185158"/>
                    <a:gd name="connsiteX1219" fmla="*/ 627658 w 2306600"/>
                    <a:gd name="connsiteY1219" fmla="*/ 275558 h 1185158"/>
                    <a:gd name="connsiteX1220" fmla="*/ 620450 w 2306600"/>
                    <a:gd name="connsiteY1220" fmla="*/ 278883 h 1185158"/>
                    <a:gd name="connsiteX1221" fmla="*/ 615737 w 2306600"/>
                    <a:gd name="connsiteY1221" fmla="*/ 283872 h 1185158"/>
                    <a:gd name="connsiteX1222" fmla="*/ 859703 w 2306600"/>
                    <a:gd name="connsiteY1222" fmla="*/ 427143 h 1185158"/>
                    <a:gd name="connsiteX1223" fmla="*/ 850832 w 2306600"/>
                    <a:gd name="connsiteY1223" fmla="*/ 423264 h 1185158"/>
                    <a:gd name="connsiteX1224" fmla="*/ 838356 w 2306600"/>
                    <a:gd name="connsiteY1224" fmla="*/ 419107 h 1185158"/>
                    <a:gd name="connsiteX1225" fmla="*/ 832257 w 2306600"/>
                    <a:gd name="connsiteY1225" fmla="*/ 423264 h 1185158"/>
                    <a:gd name="connsiteX1226" fmla="*/ 838911 w 2306600"/>
                    <a:gd name="connsiteY1226" fmla="*/ 428806 h 1185158"/>
                    <a:gd name="connsiteX1227" fmla="*/ 839465 w 2306600"/>
                    <a:gd name="connsiteY1227" fmla="*/ 429915 h 1185158"/>
                    <a:gd name="connsiteX1228" fmla="*/ 837802 w 2306600"/>
                    <a:gd name="connsiteY1228" fmla="*/ 429915 h 1185158"/>
                    <a:gd name="connsiteX1229" fmla="*/ 834752 w 2306600"/>
                    <a:gd name="connsiteY1229" fmla="*/ 429915 h 1185158"/>
                    <a:gd name="connsiteX1230" fmla="*/ 827544 w 2306600"/>
                    <a:gd name="connsiteY1230" fmla="*/ 429361 h 1185158"/>
                    <a:gd name="connsiteX1231" fmla="*/ 822277 w 2306600"/>
                    <a:gd name="connsiteY1231" fmla="*/ 429361 h 1185158"/>
                    <a:gd name="connsiteX1232" fmla="*/ 825326 w 2306600"/>
                    <a:gd name="connsiteY1232" fmla="*/ 433794 h 1185158"/>
                    <a:gd name="connsiteX1233" fmla="*/ 827544 w 2306600"/>
                    <a:gd name="connsiteY1233" fmla="*/ 437120 h 1185158"/>
                    <a:gd name="connsiteX1234" fmla="*/ 825049 w 2306600"/>
                    <a:gd name="connsiteY1234" fmla="*/ 439060 h 1185158"/>
                    <a:gd name="connsiteX1235" fmla="*/ 809247 w 2306600"/>
                    <a:gd name="connsiteY1235" fmla="*/ 438506 h 1185158"/>
                    <a:gd name="connsiteX1236" fmla="*/ 798989 w 2306600"/>
                    <a:gd name="connsiteY1236" fmla="*/ 441831 h 1185158"/>
                    <a:gd name="connsiteX1237" fmla="*/ 797048 w 2306600"/>
                    <a:gd name="connsiteY1237" fmla="*/ 447096 h 1185158"/>
                    <a:gd name="connsiteX1238" fmla="*/ 794276 w 2306600"/>
                    <a:gd name="connsiteY1238" fmla="*/ 453747 h 1185158"/>
                    <a:gd name="connsiteX1239" fmla="*/ 784018 w 2306600"/>
                    <a:gd name="connsiteY1239" fmla="*/ 465386 h 1185158"/>
                    <a:gd name="connsiteX1240" fmla="*/ 772374 w 2306600"/>
                    <a:gd name="connsiteY1240" fmla="*/ 473146 h 1185158"/>
                    <a:gd name="connsiteX1241" fmla="*/ 758513 w 2306600"/>
                    <a:gd name="connsiteY1241" fmla="*/ 476194 h 1185158"/>
                    <a:gd name="connsiteX1242" fmla="*/ 752136 w 2306600"/>
                    <a:gd name="connsiteY1242" fmla="*/ 475917 h 1185158"/>
                    <a:gd name="connsiteX1243" fmla="*/ 747146 w 2306600"/>
                    <a:gd name="connsiteY1243" fmla="*/ 476194 h 1185158"/>
                    <a:gd name="connsiteX1244" fmla="*/ 742156 w 2306600"/>
                    <a:gd name="connsiteY1244" fmla="*/ 478688 h 1185158"/>
                    <a:gd name="connsiteX1245" fmla="*/ 737997 w 2306600"/>
                    <a:gd name="connsiteY1245" fmla="*/ 482291 h 1185158"/>
                    <a:gd name="connsiteX1246" fmla="*/ 736611 w 2306600"/>
                    <a:gd name="connsiteY1246" fmla="*/ 485339 h 1185158"/>
                    <a:gd name="connsiteX1247" fmla="*/ 736611 w 2306600"/>
                    <a:gd name="connsiteY1247" fmla="*/ 487279 h 1185158"/>
                    <a:gd name="connsiteX1248" fmla="*/ 736611 w 2306600"/>
                    <a:gd name="connsiteY1248" fmla="*/ 488387 h 1185158"/>
                    <a:gd name="connsiteX1249" fmla="*/ 736611 w 2306600"/>
                    <a:gd name="connsiteY1249" fmla="*/ 488387 h 1185158"/>
                    <a:gd name="connsiteX1250" fmla="*/ 737443 w 2306600"/>
                    <a:gd name="connsiteY1250" fmla="*/ 492544 h 1185158"/>
                    <a:gd name="connsiteX1251" fmla="*/ 734671 w 2306600"/>
                    <a:gd name="connsiteY1251" fmla="*/ 494207 h 1185158"/>
                    <a:gd name="connsiteX1252" fmla="*/ 726631 w 2306600"/>
                    <a:gd name="connsiteY1252" fmla="*/ 495316 h 1185158"/>
                    <a:gd name="connsiteX1253" fmla="*/ 717482 w 2306600"/>
                    <a:gd name="connsiteY1253" fmla="*/ 495870 h 1185158"/>
                    <a:gd name="connsiteX1254" fmla="*/ 709720 w 2306600"/>
                    <a:gd name="connsiteY1254" fmla="*/ 496701 h 1185158"/>
                    <a:gd name="connsiteX1255" fmla="*/ 696135 w 2306600"/>
                    <a:gd name="connsiteY1255" fmla="*/ 498087 h 1185158"/>
                    <a:gd name="connsiteX1256" fmla="*/ 690313 w 2306600"/>
                    <a:gd name="connsiteY1256" fmla="*/ 500304 h 1185158"/>
                    <a:gd name="connsiteX1257" fmla="*/ 684491 w 2306600"/>
                    <a:gd name="connsiteY1257" fmla="*/ 501135 h 1185158"/>
                    <a:gd name="connsiteX1258" fmla="*/ 679778 w 2306600"/>
                    <a:gd name="connsiteY1258" fmla="*/ 501135 h 1185158"/>
                    <a:gd name="connsiteX1259" fmla="*/ 674233 w 2306600"/>
                    <a:gd name="connsiteY1259" fmla="*/ 500581 h 1185158"/>
                    <a:gd name="connsiteX1260" fmla="*/ 672016 w 2306600"/>
                    <a:gd name="connsiteY1260" fmla="*/ 500027 h 1185158"/>
                    <a:gd name="connsiteX1261" fmla="*/ 670629 w 2306600"/>
                    <a:gd name="connsiteY1261" fmla="*/ 498641 h 1185158"/>
                    <a:gd name="connsiteX1262" fmla="*/ 667857 w 2306600"/>
                    <a:gd name="connsiteY1262" fmla="*/ 496424 h 1185158"/>
                    <a:gd name="connsiteX1263" fmla="*/ 662312 w 2306600"/>
                    <a:gd name="connsiteY1263" fmla="*/ 495038 h 1185158"/>
                    <a:gd name="connsiteX1264" fmla="*/ 658154 w 2306600"/>
                    <a:gd name="connsiteY1264" fmla="*/ 494484 h 1185158"/>
                    <a:gd name="connsiteX1265" fmla="*/ 654550 w 2306600"/>
                    <a:gd name="connsiteY1265" fmla="*/ 493930 h 1185158"/>
                    <a:gd name="connsiteX1266" fmla="*/ 644570 w 2306600"/>
                    <a:gd name="connsiteY1266" fmla="*/ 493099 h 1185158"/>
                    <a:gd name="connsiteX1267" fmla="*/ 640688 w 2306600"/>
                    <a:gd name="connsiteY1267" fmla="*/ 491159 h 1185158"/>
                    <a:gd name="connsiteX1268" fmla="*/ 637084 w 2306600"/>
                    <a:gd name="connsiteY1268" fmla="*/ 488665 h 1185158"/>
                    <a:gd name="connsiteX1269" fmla="*/ 631817 w 2306600"/>
                    <a:gd name="connsiteY1269" fmla="*/ 486171 h 1185158"/>
                    <a:gd name="connsiteX1270" fmla="*/ 633757 w 2306600"/>
                    <a:gd name="connsiteY1270" fmla="*/ 483399 h 1185158"/>
                    <a:gd name="connsiteX1271" fmla="*/ 642074 w 2306600"/>
                    <a:gd name="connsiteY1271" fmla="*/ 482845 h 1185158"/>
                    <a:gd name="connsiteX1272" fmla="*/ 655936 w 2306600"/>
                    <a:gd name="connsiteY1272" fmla="*/ 485893 h 1185158"/>
                    <a:gd name="connsiteX1273" fmla="*/ 662035 w 2306600"/>
                    <a:gd name="connsiteY1273" fmla="*/ 484231 h 1185158"/>
                    <a:gd name="connsiteX1274" fmla="*/ 670352 w 2306600"/>
                    <a:gd name="connsiteY1274" fmla="*/ 484508 h 1185158"/>
                    <a:gd name="connsiteX1275" fmla="*/ 678669 w 2306600"/>
                    <a:gd name="connsiteY1275" fmla="*/ 485339 h 1185158"/>
                    <a:gd name="connsiteX1276" fmla="*/ 681996 w 2306600"/>
                    <a:gd name="connsiteY1276" fmla="*/ 481182 h 1185158"/>
                    <a:gd name="connsiteX1277" fmla="*/ 685877 w 2306600"/>
                    <a:gd name="connsiteY1277" fmla="*/ 466495 h 1185158"/>
                    <a:gd name="connsiteX1278" fmla="*/ 693363 w 2306600"/>
                    <a:gd name="connsiteY1278" fmla="*/ 464001 h 1185158"/>
                    <a:gd name="connsiteX1279" fmla="*/ 703620 w 2306600"/>
                    <a:gd name="connsiteY1279" fmla="*/ 463724 h 1185158"/>
                    <a:gd name="connsiteX1280" fmla="*/ 711106 w 2306600"/>
                    <a:gd name="connsiteY1280" fmla="*/ 461230 h 1185158"/>
                    <a:gd name="connsiteX1281" fmla="*/ 710828 w 2306600"/>
                    <a:gd name="connsiteY1281" fmla="*/ 456518 h 1185158"/>
                    <a:gd name="connsiteX1282" fmla="*/ 702511 w 2306600"/>
                    <a:gd name="connsiteY1282" fmla="*/ 450699 h 1185158"/>
                    <a:gd name="connsiteX1283" fmla="*/ 696135 w 2306600"/>
                    <a:gd name="connsiteY1283" fmla="*/ 440722 h 1185158"/>
                    <a:gd name="connsiteX1284" fmla="*/ 693640 w 2306600"/>
                    <a:gd name="connsiteY1284" fmla="*/ 436011 h 1185158"/>
                    <a:gd name="connsiteX1285" fmla="*/ 689204 w 2306600"/>
                    <a:gd name="connsiteY1285" fmla="*/ 434072 h 1185158"/>
                    <a:gd name="connsiteX1286" fmla="*/ 679778 w 2306600"/>
                    <a:gd name="connsiteY1286" fmla="*/ 431300 h 1185158"/>
                    <a:gd name="connsiteX1287" fmla="*/ 679501 w 2306600"/>
                    <a:gd name="connsiteY1287" fmla="*/ 422710 h 1185158"/>
                    <a:gd name="connsiteX1288" fmla="*/ 685877 w 2306600"/>
                    <a:gd name="connsiteY1288" fmla="*/ 423541 h 1185158"/>
                    <a:gd name="connsiteX1289" fmla="*/ 693086 w 2306600"/>
                    <a:gd name="connsiteY1289" fmla="*/ 426866 h 1185158"/>
                    <a:gd name="connsiteX1290" fmla="*/ 706670 w 2306600"/>
                    <a:gd name="connsiteY1290" fmla="*/ 435457 h 1185158"/>
                    <a:gd name="connsiteX1291" fmla="*/ 712769 w 2306600"/>
                    <a:gd name="connsiteY1291" fmla="*/ 437951 h 1185158"/>
                    <a:gd name="connsiteX1292" fmla="*/ 719423 w 2306600"/>
                    <a:gd name="connsiteY1292" fmla="*/ 436843 h 1185158"/>
                    <a:gd name="connsiteX1293" fmla="*/ 726076 w 2306600"/>
                    <a:gd name="connsiteY1293" fmla="*/ 436843 h 1185158"/>
                    <a:gd name="connsiteX1294" fmla="*/ 731066 w 2306600"/>
                    <a:gd name="connsiteY1294" fmla="*/ 442108 h 1185158"/>
                    <a:gd name="connsiteX1295" fmla="*/ 735225 w 2306600"/>
                    <a:gd name="connsiteY1295" fmla="*/ 448205 h 1185158"/>
                    <a:gd name="connsiteX1296" fmla="*/ 740493 w 2306600"/>
                    <a:gd name="connsiteY1296" fmla="*/ 451530 h 1185158"/>
                    <a:gd name="connsiteX1297" fmla="*/ 754077 w 2306600"/>
                    <a:gd name="connsiteY1297" fmla="*/ 454856 h 1185158"/>
                    <a:gd name="connsiteX1298" fmla="*/ 763780 w 2306600"/>
                    <a:gd name="connsiteY1298" fmla="*/ 452084 h 1185158"/>
                    <a:gd name="connsiteX1299" fmla="*/ 763780 w 2306600"/>
                    <a:gd name="connsiteY1299" fmla="*/ 452084 h 1185158"/>
                    <a:gd name="connsiteX1300" fmla="*/ 763780 w 2306600"/>
                    <a:gd name="connsiteY1300" fmla="*/ 452084 h 1185158"/>
                    <a:gd name="connsiteX1301" fmla="*/ 765166 w 2306600"/>
                    <a:gd name="connsiteY1301" fmla="*/ 452084 h 1185158"/>
                    <a:gd name="connsiteX1302" fmla="*/ 768493 w 2306600"/>
                    <a:gd name="connsiteY1302" fmla="*/ 451530 h 1185158"/>
                    <a:gd name="connsiteX1303" fmla="*/ 772097 w 2306600"/>
                    <a:gd name="connsiteY1303" fmla="*/ 450699 h 1185158"/>
                    <a:gd name="connsiteX1304" fmla="*/ 776256 w 2306600"/>
                    <a:gd name="connsiteY1304" fmla="*/ 449313 h 1185158"/>
                    <a:gd name="connsiteX1305" fmla="*/ 780691 w 2306600"/>
                    <a:gd name="connsiteY1305" fmla="*/ 446542 h 1185158"/>
                    <a:gd name="connsiteX1306" fmla="*/ 785127 w 2306600"/>
                    <a:gd name="connsiteY1306" fmla="*/ 442662 h 1185158"/>
                    <a:gd name="connsiteX1307" fmla="*/ 789563 w 2306600"/>
                    <a:gd name="connsiteY1307" fmla="*/ 438783 h 1185158"/>
                    <a:gd name="connsiteX1308" fmla="*/ 795939 w 2306600"/>
                    <a:gd name="connsiteY1308" fmla="*/ 433240 h 1185158"/>
                    <a:gd name="connsiteX1309" fmla="*/ 798712 w 2306600"/>
                    <a:gd name="connsiteY1309" fmla="*/ 430469 h 1185158"/>
                    <a:gd name="connsiteX1310" fmla="*/ 803147 w 2306600"/>
                    <a:gd name="connsiteY1310" fmla="*/ 424372 h 1185158"/>
                    <a:gd name="connsiteX1311" fmla="*/ 809801 w 2306600"/>
                    <a:gd name="connsiteY1311" fmla="*/ 419107 h 1185158"/>
                    <a:gd name="connsiteX1312" fmla="*/ 814237 w 2306600"/>
                    <a:gd name="connsiteY1312" fmla="*/ 416613 h 1185158"/>
                    <a:gd name="connsiteX1313" fmla="*/ 830039 w 2306600"/>
                    <a:gd name="connsiteY1313" fmla="*/ 414396 h 1185158"/>
                    <a:gd name="connsiteX1314" fmla="*/ 842792 w 2306600"/>
                    <a:gd name="connsiteY1314" fmla="*/ 415504 h 1185158"/>
                    <a:gd name="connsiteX1315" fmla="*/ 855822 w 2306600"/>
                    <a:gd name="connsiteY1315" fmla="*/ 416059 h 1185158"/>
                    <a:gd name="connsiteX1316" fmla="*/ 864139 w 2306600"/>
                    <a:gd name="connsiteY1316" fmla="*/ 421601 h 1185158"/>
                    <a:gd name="connsiteX1317" fmla="*/ 860535 w 2306600"/>
                    <a:gd name="connsiteY1317" fmla="*/ 427421 h 1185158"/>
                    <a:gd name="connsiteX1318" fmla="*/ 1208741 w 2306600"/>
                    <a:gd name="connsiteY1318" fmla="*/ 886889 h 1185158"/>
                    <a:gd name="connsiteX1319" fmla="*/ 1202087 w 2306600"/>
                    <a:gd name="connsiteY1319" fmla="*/ 889937 h 1185158"/>
                    <a:gd name="connsiteX1320" fmla="*/ 1199315 w 2306600"/>
                    <a:gd name="connsiteY1320" fmla="*/ 897142 h 1185158"/>
                    <a:gd name="connsiteX1321" fmla="*/ 1192384 w 2306600"/>
                    <a:gd name="connsiteY1321" fmla="*/ 896865 h 1185158"/>
                    <a:gd name="connsiteX1322" fmla="*/ 1187671 w 2306600"/>
                    <a:gd name="connsiteY1322" fmla="*/ 890491 h 1185158"/>
                    <a:gd name="connsiteX1323" fmla="*/ 1188226 w 2306600"/>
                    <a:gd name="connsiteY1323" fmla="*/ 884672 h 1185158"/>
                    <a:gd name="connsiteX1324" fmla="*/ 1188226 w 2306600"/>
                    <a:gd name="connsiteY1324" fmla="*/ 878852 h 1185158"/>
                    <a:gd name="connsiteX1325" fmla="*/ 1194325 w 2306600"/>
                    <a:gd name="connsiteY1325" fmla="*/ 869430 h 1185158"/>
                    <a:gd name="connsiteX1326" fmla="*/ 1195434 w 2306600"/>
                    <a:gd name="connsiteY1326" fmla="*/ 866936 h 1185158"/>
                    <a:gd name="connsiteX1327" fmla="*/ 1193216 w 2306600"/>
                    <a:gd name="connsiteY1327" fmla="*/ 864719 h 1185158"/>
                    <a:gd name="connsiteX1328" fmla="*/ 1192939 w 2306600"/>
                    <a:gd name="connsiteY1328" fmla="*/ 857237 h 1185158"/>
                    <a:gd name="connsiteX1329" fmla="*/ 1186562 w 2306600"/>
                    <a:gd name="connsiteY1329" fmla="*/ 856960 h 1185158"/>
                    <a:gd name="connsiteX1330" fmla="*/ 1183513 w 2306600"/>
                    <a:gd name="connsiteY1330" fmla="*/ 861948 h 1185158"/>
                    <a:gd name="connsiteX1331" fmla="*/ 1181849 w 2306600"/>
                    <a:gd name="connsiteY1331" fmla="*/ 862779 h 1185158"/>
                    <a:gd name="connsiteX1332" fmla="*/ 1181849 w 2306600"/>
                    <a:gd name="connsiteY1332" fmla="*/ 858068 h 1185158"/>
                    <a:gd name="connsiteX1333" fmla="*/ 1181849 w 2306600"/>
                    <a:gd name="connsiteY1333" fmla="*/ 853080 h 1185158"/>
                    <a:gd name="connsiteX1334" fmla="*/ 1181572 w 2306600"/>
                    <a:gd name="connsiteY1334" fmla="*/ 848092 h 1185158"/>
                    <a:gd name="connsiteX1335" fmla="*/ 1180463 w 2306600"/>
                    <a:gd name="connsiteY1335" fmla="*/ 843381 h 1185158"/>
                    <a:gd name="connsiteX1336" fmla="*/ 1175473 w 2306600"/>
                    <a:gd name="connsiteY1336" fmla="*/ 844212 h 1185158"/>
                    <a:gd name="connsiteX1337" fmla="*/ 1170760 w 2306600"/>
                    <a:gd name="connsiteY1337" fmla="*/ 838115 h 1185158"/>
                    <a:gd name="connsiteX1338" fmla="*/ 1169651 w 2306600"/>
                    <a:gd name="connsiteY1338" fmla="*/ 841441 h 1185158"/>
                    <a:gd name="connsiteX1339" fmla="*/ 1169097 w 2306600"/>
                    <a:gd name="connsiteY1339" fmla="*/ 846152 h 1185158"/>
                    <a:gd name="connsiteX1340" fmla="*/ 1167433 w 2306600"/>
                    <a:gd name="connsiteY1340" fmla="*/ 848369 h 1185158"/>
                    <a:gd name="connsiteX1341" fmla="*/ 1162720 w 2306600"/>
                    <a:gd name="connsiteY1341" fmla="*/ 845320 h 1185158"/>
                    <a:gd name="connsiteX1342" fmla="*/ 1158007 w 2306600"/>
                    <a:gd name="connsiteY1342" fmla="*/ 840332 h 1185158"/>
                    <a:gd name="connsiteX1343" fmla="*/ 1156621 w 2306600"/>
                    <a:gd name="connsiteY1343" fmla="*/ 838669 h 1185158"/>
                    <a:gd name="connsiteX1344" fmla="*/ 1153571 w 2306600"/>
                    <a:gd name="connsiteY1344" fmla="*/ 836175 h 1185158"/>
                    <a:gd name="connsiteX1345" fmla="*/ 1151631 w 2306600"/>
                    <a:gd name="connsiteY1345" fmla="*/ 834790 h 1185158"/>
                    <a:gd name="connsiteX1346" fmla="*/ 1150522 w 2306600"/>
                    <a:gd name="connsiteY1346" fmla="*/ 833127 h 1185158"/>
                    <a:gd name="connsiteX1347" fmla="*/ 1145809 w 2306600"/>
                    <a:gd name="connsiteY1347" fmla="*/ 824536 h 1185158"/>
                    <a:gd name="connsiteX1348" fmla="*/ 1143868 w 2306600"/>
                    <a:gd name="connsiteY1348" fmla="*/ 821211 h 1185158"/>
                    <a:gd name="connsiteX1349" fmla="*/ 1143591 w 2306600"/>
                    <a:gd name="connsiteY1349" fmla="*/ 815391 h 1185158"/>
                    <a:gd name="connsiteX1350" fmla="*/ 1143591 w 2306600"/>
                    <a:gd name="connsiteY1350" fmla="*/ 808463 h 1185158"/>
                    <a:gd name="connsiteX1351" fmla="*/ 1141373 w 2306600"/>
                    <a:gd name="connsiteY1351" fmla="*/ 804306 h 1185158"/>
                    <a:gd name="connsiteX1352" fmla="*/ 1135828 w 2306600"/>
                    <a:gd name="connsiteY1352" fmla="*/ 802921 h 1185158"/>
                    <a:gd name="connsiteX1353" fmla="*/ 1131116 w 2306600"/>
                    <a:gd name="connsiteY1353" fmla="*/ 801535 h 1185158"/>
                    <a:gd name="connsiteX1354" fmla="*/ 1128620 w 2306600"/>
                    <a:gd name="connsiteY1354" fmla="*/ 798487 h 1185158"/>
                    <a:gd name="connsiteX1355" fmla="*/ 1129452 w 2306600"/>
                    <a:gd name="connsiteY1355" fmla="*/ 792667 h 1185158"/>
                    <a:gd name="connsiteX1356" fmla="*/ 1132779 w 2306600"/>
                    <a:gd name="connsiteY1356" fmla="*/ 786294 h 1185158"/>
                    <a:gd name="connsiteX1357" fmla="*/ 1134997 w 2306600"/>
                    <a:gd name="connsiteY1357" fmla="*/ 778257 h 1185158"/>
                    <a:gd name="connsiteX1358" fmla="*/ 1138324 w 2306600"/>
                    <a:gd name="connsiteY1358" fmla="*/ 772437 h 1185158"/>
                    <a:gd name="connsiteX1359" fmla="*/ 1146641 w 2306600"/>
                    <a:gd name="connsiteY1359" fmla="*/ 772437 h 1185158"/>
                    <a:gd name="connsiteX1360" fmla="*/ 1153017 w 2306600"/>
                    <a:gd name="connsiteY1360" fmla="*/ 771606 h 1185158"/>
                    <a:gd name="connsiteX1361" fmla="*/ 1153849 w 2306600"/>
                    <a:gd name="connsiteY1361" fmla="*/ 768558 h 1185158"/>
                    <a:gd name="connsiteX1362" fmla="*/ 1154403 w 2306600"/>
                    <a:gd name="connsiteY1362" fmla="*/ 763569 h 1185158"/>
                    <a:gd name="connsiteX1363" fmla="*/ 1159393 w 2306600"/>
                    <a:gd name="connsiteY1363" fmla="*/ 753593 h 1185158"/>
                    <a:gd name="connsiteX1364" fmla="*/ 1162166 w 2306600"/>
                    <a:gd name="connsiteY1364" fmla="*/ 752485 h 1185158"/>
                    <a:gd name="connsiteX1365" fmla="*/ 1162720 w 2306600"/>
                    <a:gd name="connsiteY1365" fmla="*/ 754702 h 1185158"/>
                    <a:gd name="connsiteX1366" fmla="*/ 1160225 w 2306600"/>
                    <a:gd name="connsiteY1366" fmla="*/ 763292 h 1185158"/>
                    <a:gd name="connsiteX1367" fmla="*/ 1163552 w 2306600"/>
                    <a:gd name="connsiteY1367" fmla="*/ 767172 h 1185158"/>
                    <a:gd name="connsiteX1368" fmla="*/ 1167156 w 2306600"/>
                    <a:gd name="connsiteY1368" fmla="*/ 772437 h 1185158"/>
                    <a:gd name="connsiteX1369" fmla="*/ 1168542 w 2306600"/>
                    <a:gd name="connsiteY1369" fmla="*/ 782691 h 1185158"/>
                    <a:gd name="connsiteX1370" fmla="*/ 1176859 w 2306600"/>
                    <a:gd name="connsiteY1370" fmla="*/ 789619 h 1185158"/>
                    <a:gd name="connsiteX1371" fmla="*/ 1180463 w 2306600"/>
                    <a:gd name="connsiteY1371" fmla="*/ 798210 h 1185158"/>
                    <a:gd name="connsiteX1372" fmla="*/ 1179077 w 2306600"/>
                    <a:gd name="connsiteY1372" fmla="*/ 809295 h 1185158"/>
                    <a:gd name="connsiteX1373" fmla="*/ 1184344 w 2306600"/>
                    <a:gd name="connsiteY1373" fmla="*/ 817054 h 1185158"/>
                    <a:gd name="connsiteX1374" fmla="*/ 1187394 w 2306600"/>
                    <a:gd name="connsiteY1374" fmla="*/ 828139 h 1185158"/>
                    <a:gd name="connsiteX1375" fmla="*/ 1189057 w 2306600"/>
                    <a:gd name="connsiteY1375" fmla="*/ 837007 h 1185158"/>
                    <a:gd name="connsiteX1376" fmla="*/ 1193493 w 2306600"/>
                    <a:gd name="connsiteY1376" fmla="*/ 845320 h 1185158"/>
                    <a:gd name="connsiteX1377" fmla="*/ 1196543 w 2306600"/>
                    <a:gd name="connsiteY1377" fmla="*/ 850309 h 1185158"/>
                    <a:gd name="connsiteX1378" fmla="*/ 1199038 w 2306600"/>
                    <a:gd name="connsiteY1378" fmla="*/ 854188 h 1185158"/>
                    <a:gd name="connsiteX1379" fmla="*/ 1205414 w 2306600"/>
                    <a:gd name="connsiteY1379" fmla="*/ 861948 h 1185158"/>
                    <a:gd name="connsiteX1380" fmla="*/ 1208741 w 2306600"/>
                    <a:gd name="connsiteY1380" fmla="*/ 870538 h 1185158"/>
                    <a:gd name="connsiteX1381" fmla="*/ 1207632 w 2306600"/>
                    <a:gd name="connsiteY1381" fmla="*/ 874418 h 1185158"/>
                    <a:gd name="connsiteX1382" fmla="*/ 1206523 w 2306600"/>
                    <a:gd name="connsiteY1382" fmla="*/ 877467 h 1185158"/>
                    <a:gd name="connsiteX1383" fmla="*/ 1207909 w 2306600"/>
                    <a:gd name="connsiteY1383" fmla="*/ 882178 h 1185158"/>
                    <a:gd name="connsiteX1384" fmla="*/ 1208741 w 2306600"/>
                    <a:gd name="connsiteY1384" fmla="*/ 887166 h 11851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  <a:cxn ang="0">
                      <a:pos x="connsiteX384" y="connsiteY384"/>
                    </a:cxn>
                    <a:cxn ang="0">
                      <a:pos x="connsiteX385" y="connsiteY385"/>
                    </a:cxn>
                    <a:cxn ang="0">
                      <a:pos x="connsiteX386" y="connsiteY386"/>
                    </a:cxn>
                    <a:cxn ang="0">
                      <a:pos x="connsiteX387" y="connsiteY387"/>
                    </a:cxn>
                    <a:cxn ang="0">
                      <a:pos x="connsiteX388" y="connsiteY388"/>
                    </a:cxn>
                    <a:cxn ang="0">
                      <a:pos x="connsiteX389" y="connsiteY389"/>
                    </a:cxn>
                    <a:cxn ang="0">
                      <a:pos x="connsiteX390" y="connsiteY390"/>
                    </a:cxn>
                    <a:cxn ang="0">
                      <a:pos x="connsiteX391" y="connsiteY391"/>
                    </a:cxn>
                    <a:cxn ang="0">
                      <a:pos x="connsiteX392" y="connsiteY392"/>
                    </a:cxn>
                    <a:cxn ang="0">
                      <a:pos x="connsiteX393" y="connsiteY393"/>
                    </a:cxn>
                    <a:cxn ang="0">
                      <a:pos x="connsiteX394" y="connsiteY394"/>
                    </a:cxn>
                    <a:cxn ang="0">
                      <a:pos x="connsiteX395" y="connsiteY395"/>
                    </a:cxn>
                    <a:cxn ang="0">
                      <a:pos x="connsiteX396" y="connsiteY396"/>
                    </a:cxn>
                    <a:cxn ang="0">
                      <a:pos x="connsiteX397" y="connsiteY397"/>
                    </a:cxn>
                    <a:cxn ang="0">
                      <a:pos x="connsiteX398" y="connsiteY398"/>
                    </a:cxn>
                    <a:cxn ang="0">
                      <a:pos x="connsiteX399" y="connsiteY399"/>
                    </a:cxn>
                    <a:cxn ang="0">
                      <a:pos x="connsiteX400" y="connsiteY400"/>
                    </a:cxn>
                    <a:cxn ang="0">
                      <a:pos x="connsiteX401" y="connsiteY401"/>
                    </a:cxn>
                    <a:cxn ang="0">
                      <a:pos x="connsiteX402" y="connsiteY402"/>
                    </a:cxn>
                    <a:cxn ang="0">
                      <a:pos x="connsiteX403" y="connsiteY403"/>
                    </a:cxn>
                    <a:cxn ang="0">
                      <a:pos x="connsiteX404" y="connsiteY404"/>
                    </a:cxn>
                    <a:cxn ang="0">
                      <a:pos x="connsiteX405" y="connsiteY405"/>
                    </a:cxn>
                    <a:cxn ang="0">
                      <a:pos x="connsiteX406" y="connsiteY406"/>
                    </a:cxn>
                    <a:cxn ang="0">
                      <a:pos x="connsiteX407" y="connsiteY407"/>
                    </a:cxn>
                    <a:cxn ang="0">
                      <a:pos x="connsiteX408" y="connsiteY408"/>
                    </a:cxn>
                    <a:cxn ang="0">
                      <a:pos x="connsiteX409" y="connsiteY409"/>
                    </a:cxn>
                    <a:cxn ang="0">
                      <a:pos x="connsiteX410" y="connsiteY410"/>
                    </a:cxn>
                    <a:cxn ang="0">
                      <a:pos x="connsiteX411" y="connsiteY411"/>
                    </a:cxn>
                    <a:cxn ang="0">
                      <a:pos x="connsiteX412" y="connsiteY412"/>
                    </a:cxn>
                    <a:cxn ang="0">
                      <a:pos x="connsiteX413" y="connsiteY413"/>
                    </a:cxn>
                    <a:cxn ang="0">
                      <a:pos x="connsiteX414" y="connsiteY414"/>
                    </a:cxn>
                    <a:cxn ang="0">
                      <a:pos x="connsiteX415" y="connsiteY415"/>
                    </a:cxn>
                    <a:cxn ang="0">
                      <a:pos x="connsiteX416" y="connsiteY416"/>
                    </a:cxn>
                    <a:cxn ang="0">
                      <a:pos x="connsiteX417" y="connsiteY417"/>
                    </a:cxn>
                    <a:cxn ang="0">
                      <a:pos x="connsiteX418" y="connsiteY418"/>
                    </a:cxn>
                    <a:cxn ang="0">
                      <a:pos x="connsiteX419" y="connsiteY419"/>
                    </a:cxn>
                    <a:cxn ang="0">
                      <a:pos x="connsiteX420" y="connsiteY420"/>
                    </a:cxn>
                    <a:cxn ang="0">
                      <a:pos x="connsiteX421" y="connsiteY421"/>
                    </a:cxn>
                    <a:cxn ang="0">
                      <a:pos x="connsiteX422" y="connsiteY422"/>
                    </a:cxn>
                    <a:cxn ang="0">
                      <a:pos x="connsiteX423" y="connsiteY423"/>
                    </a:cxn>
                    <a:cxn ang="0">
                      <a:pos x="connsiteX424" y="connsiteY424"/>
                    </a:cxn>
                    <a:cxn ang="0">
                      <a:pos x="connsiteX425" y="connsiteY425"/>
                    </a:cxn>
                    <a:cxn ang="0">
                      <a:pos x="connsiteX426" y="connsiteY426"/>
                    </a:cxn>
                    <a:cxn ang="0">
                      <a:pos x="connsiteX427" y="connsiteY427"/>
                    </a:cxn>
                    <a:cxn ang="0">
                      <a:pos x="connsiteX428" y="connsiteY428"/>
                    </a:cxn>
                    <a:cxn ang="0">
                      <a:pos x="connsiteX429" y="connsiteY429"/>
                    </a:cxn>
                    <a:cxn ang="0">
                      <a:pos x="connsiteX430" y="connsiteY430"/>
                    </a:cxn>
                    <a:cxn ang="0">
                      <a:pos x="connsiteX431" y="connsiteY431"/>
                    </a:cxn>
                    <a:cxn ang="0">
                      <a:pos x="connsiteX432" y="connsiteY432"/>
                    </a:cxn>
                    <a:cxn ang="0">
                      <a:pos x="connsiteX433" y="connsiteY433"/>
                    </a:cxn>
                    <a:cxn ang="0">
                      <a:pos x="connsiteX434" y="connsiteY434"/>
                    </a:cxn>
                    <a:cxn ang="0">
                      <a:pos x="connsiteX435" y="connsiteY435"/>
                    </a:cxn>
                    <a:cxn ang="0">
                      <a:pos x="connsiteX436" y="connsiteY436"/>
                    </a:cxn>
                    <a:cxn ang="0">
                      <a:pos x="connsiteX437" y="connsiteY437"/>
                    </a:cxn>
                    <a:cxn ang="0">
                      <a:pos x="connsiteX438" y="connsiteY438"/>
                    </a:cxn>
                    <a:cxn ang="0">
                      <a:pos x="connsiteX439" y="connsiteY439"/>
                    </a:cxn>
                    <a:cxn ang="0">
                      <a:pos x="connsiteX440" y="connsiteY440"/>
                    </a:cxn>
                    <a:cxn ang="0">
                      <a:pos x="connsiteX441" y="connsiteY441"/>
                    </a:cxn>
                    <a:cxn ang="0">
                      <a:pos x="connsiteX442" y="connsiteY442"/>
                    </a:cxn>
                    <a:cxn ang="0">
                      <a:pos x="connsiteX443" y="connsiteY443"/>
                    </a:cxn>
                    <a:cxn ang="0">
                      <a:pos x="connsiteX444" y="connsiteY444"/>
                    </a:cxn>
                    <a:cxn ang="0">
                      <a:pos x="connsiteX445" y="connsiteY445"/>
                    </a:cxn>
                    <a:cxn ang="0">
                      <a:pos x="connsiteX446" y="connsiteY446"/>
                    </a:cxn>
                    <a:cxn ang="0">
                      <a:pos x="connsiteX447" y="connsiteY447"/>
                    </a:cxn>
                    <a:cxn ang="0">
                      <a:pos x="connsiteX448" y="connsiteY448"/>
                    </a:cxn>
                    <a:cxn ang="0">
                      <a:pos x="connsiteX449" y="connsiteY449"/>
                    </a:cxn>
                    <a:cxn ang="0">
                      <a:pos x="connsiteX450" y="connsiteY450"/>
                    </a:cxn>
                    <a:cxn ang="0">
                      <a:pos x="connsiteX451" y="connsiteY451"/>
                    </a:cxn>
                    <a:cxn ang="0">
                      <a:pos x="connsiteX452" y="connsiteY452"/>
                    </a:cxn>
                    <a:cxn ang="0">
                      <a:pos x="connsiteX453" y="connsiteY453"/>
                    </a:cxn>
                    <a:cxn ang="0">
                      <a:pos x="connsiteX454" y="connsiteY454"/>
                    </a:cxn>
                    <a:cxn ang="0">
                      <a:pos x="connsiteX455" y="connsiteY455"/>
                    </a:cxn>
                    <a:cxn ang="0">
                      <a:pos x="connsiteX456" y="connsiteY456"/>
                    </a:cxn>
                    <a:cxn ang="0">
                      <a:pos x="connsiteX457" y="connsiteY457"/>
                    </a:cxn>
                    <a:cxn ang="0">
                      <a:pos x="connsiteX458" y="connsiteY458"/>
                    </a:cxn>
                    <a:cxn ang="0">
                      <a:pos x="connsiteX459" y="connsiteY459"/>
                    </a:cxn>
                    <a:cxn ang="0">
                      <a:pos x="connsiteX460" y="connsiteY460"/>
                    </a:cxn>
                    <a:cxn ang="0">
                      <a:pos x="connsiteX461" y="connsiteY461"/>
                    </a:cxn>
                    <a:cxn ang="0">
                      <a:pos x="connsiteX462" y="connsiteY462"/>
                    </a:cxn>
                    <a:cxn ang="0">
                      <a:pos x="connsiteX463" y="connsiteY463"/>
                    </a:cxn>
                    <a:cxn ang="0">
                      <a:pos x="connsiteX464" y="connsiteY464"/>
                    </a:cxn>
                    <a:cxn ang="0">
                      <a:pos x="connsiteX465" y="connsiteY465"/>
                    </a:cxn>
                    <a:cxn ang="0">
                      <a:pos x="connsiteX466" y="connsiteY466"/>
                    </a:cxn>
                    <a:cxn ang="0">
                      <a:pos x="connsiteX467" y="connsiteY467"/>
                    </a:cxn>
                    <a:cxn ang="0">
                      <a:pos x="connsiteX468" y="connsiteY468"/>
                    </a:cxn>
                    <a:cxn ang="0">
                      <a:pos x="connsiteX469" y="connsiteY469"/>
                    </a:cxn>
                    <a:cxn ang="0">
                      <a:pos x="connsiteX470" y="connsiteY470"/>
                    </a:cxn>
                    <a:cxn ang="0">
                      <a:pos x="connsiteX471" y="connsiteY471"/>
                    </a:cxn>
                    <a:cxn ang="0">
                      <a:pos x="connsiteX472" y="connsiteY472"/>
                    </a:cxn>
                    <a:cxn ang="0">
                      <a:pos x="connsiteX473" y="connsiteY473"/>
                    </a:cxn>
                    <a:cxn ang="0">
                      <a:pos x="connsiteX474" y="connsiteY474"/>
                    </a:cxn>
                    <a:cxn ang="0">
                      <a:pos x="connsiteX475" y="connsiteY475"/>
                    </a:cxn>
                    <a:cxn ang="0">
                      <a:pos x="connsiteX476" y="connsiteY476"/>
                    </a:cxn>
                    <a:cxn ang="0">
                      <a:pos x="connsiteX477" y="connsiteY477"/>
                    </a:cxn>
                    <a:cxn ang="0">
                      <a:pos x="connsiteX478" y="connsiteY478"/>
                    </a:cxn>
                    <a:cxn ang="0">
                      <a:pos x="connsiteX479" y="connsiteY479"/>
                    </a:cxn>
                    <a:cxn ang="0">
                      <a:pos x="connsiteX480" y="connsiteY480"/>
                    </a:cxn>
                    <a:cxn ang="0">
                      <a:pos x="connsiteX481" y="connsiteY481"/>
                    </a:cxn>
                    <a:cxn ang="0">
                      <a:pos x="connsiteX482" y="connsiteY482"/>
                    </a:cxn>
                    <a:cxn ang="0">
                      <a:pos x="connsiteX483" y="connsiteY483"/>
                    </a:cxn>
                    <a:cxn ang="0">
                      <a:pos x="connsiteX484" y="connsiteY484"/>
                    </a:cxn>
                    <a:cxn ang="0">
                      <a:pos x="connsiteX485" y="connsiteY485"/>
                    </a:cxn>
                    <a:cxn ang="0">
                      <a:pos x="connsiteX486" y="connsiteY486"/>
                    </a:cxn>
                    <a:cxn ang="0">
                      <a:pos x="connsiteX487" y="connsiteY487"/>
                    </a:cxn>
                    <a:cxn ang="0">
                      <a:pos x="connsiteX488" y="connsiteY488"/>
                    </a:cxn>
                    <a:cxn ang="0">
                      <a:pos x="connsiteX489" y="connsiteY489"/>
                    </a:cxn>
                    <a:cxn ang="0">
                      <a:pos x="connsiteX490" y="connsiteY490"/>
                    </a:cxn>
                    <a:cxn ang="0">
                      <a:pos x="connsiteX491" y="connsiteY491"/>
                    </a:cxn>
                    <a:cxn ang="0">
                      <a:pos x="connsiteX492" y="connsiteY492"/>
                    </a:cxn>
                    <a:cxn ang="0">
                      <a:pos x="connsiteX493" y="connsiteY493"/>
                    </a:cxn>
                    <a:cxn ang="0">
                      <a:pos x="connsiteX494" y="connsiteY494"/>
                    </a:cxn>
                    <a:cxn ang="0">
                      <a:pos x="connsiteX495" y="connsiteY495"/>
                    </a:cxn>
                    <a:cxn ang="0">
                      <a:pos x="connsiteX496" y="connsiteY496"/>
                    </a:cxn>
                    <a:cxn ang="0">
                      <a:pos x="connsiteX497" y="connsiteY497"/>
                    </a:cxn>
                    <a:cxn ang="0">
                      <a:pos x="connsiteX498" y="connsiteY498"/>
                    </a:cxn>
                    <a:cxn ang="0">
                      <a:pos x="connsiteX499" y="connsiteY499"/>
                    </a:cxn>
                    <a:cxn ang="0">
                      <a:pos x="connsiteX500" y="connsiteY500"/>
                    </a:cxn>
                    <a:cxn ang="0">
                      <a:pos x="connsiteX501" y="connsiteY501"/>
                    </a:cxn>
                    <a:cxn ang="0">
                      <a:pos x="connsiteX502" y="connsiteY502"/>
                    </a:cxn>
                    <a:cxn ang="0">
                      <a:pos x="connsiteX503" y="connsiteY503"/>
                    </a:cxn>
                    <a:cxn ang="0">
                      <a:pos x="connsiteX504" y="connsiteY504"/>
                    </a:cxn>
                    <a:cxn ang="0">
                      <a:pos x="connsiteX505" y="connsiteY505"/>
                    </a:cxn>
                    <a:cxn ang="0">
                      <a:pos x="connsiteX506" y="connsiteY506"/>
                    </a:cxn>
                    <a:cxn ang="0">
                      <a:pos x="connsiteX507" y="connsiteY507"/>
                    </a:cxn>
                    <a:cxn ang="0">
                      <a:pos x="connsiteX508" y="connsiteY508"/>
                    </a:cxn>
                    <a:cxn ang="0">
                      <a:pos x="connsiteX509" y="connsiteY509"/>
                    </a:cxn>
                    <a:cxn ang="0">
                      <a:pos x="connsiteX510" y="connsiteY510"/>
                    </a:cxn>
                    <a:cxn ang="0">
                      <a:pos x="connsiteX511" y="connsiteY511"/>
                    </a:cxn>
                    <a:cxn ang="0">
                      <a:pos x="connsiteX512" y="connsiteY512"/>
                    </a:cxn>
                    <a:cxn ang="0">
                      <a:pos x="connsiteX513" y="connsiteY513"/>
                    </a:cxn>
                    <a:cxn ang="0">
                      <a:pos x="connsiteX514" y="connsiteY514"/>
                    </a:cxn>
                    <a:cxn ang="0">
                      <a:pos x="connsiteX515" y="connsiteY515"/>
                    </a:cxn>
                    <a:cxn ang="0">
                      <a:pos x="connsiteX516" y="connsiteY516"/>
                    </a:cxn>
                    <a:cxn ang="0">
                      <a:pos x="connsiteX517" y="connsiteY517"/>
                    </a:cxn>
                    <a:cxn ang="0">
                      <a:pos x="connsiteX518" y="connsiteY518"/>
                    </a:cxn>
                    <a:cxn ang="0">
                      <a:pos x="connsiteX519" y="connsiteY519"/>
                    </a:cxn>
                    <a:cxn ang="0">
                      <a:pos x="connsiteX520" y="connsiteY520"/>
                    </a:cxn>
                    <a:cxn ang="0">
                      <a:pos x="connsiteX521" y="connsiteY521"/>
                    </a:cxn>
                    <a:cxn ang="0">
                      <a:pos x="connsiteX522" y="connsiteY522"/>
                    </a:cxn>
                    <a:cxn ang="0">
                      <a:pos x="connsiteX523" y="connsiteY523"/>
                    </a:cxn>
                    <a:cxn ang="0">
                      <a:pos x="connsiteX524" y="connsiteY524"/>
                    </a:cxn>
                    <a:cxn ang="0">
                      <a:pos x="connsiteX525" y="connsiteY525"/>
                    </a:cxn>
                    <a:cxn ang="0">
                      <a:pos x="connsiteX526" y="connsiteY526"/>
                    </a:cxn>
                    <a:cxn ang="0">
                      <a:pos x="connsiteX527" y="connsiteY527"/>
                    </a:cxn>
                    <a:cxn ang="0">
                      <a:pos x="connsiteX528" y="connsiteY528"/>
                    </a:cxn>
                    <a:cxn ang="0">
                      <a:pos x="connsiteX529" y="connsiteY529"/>
                    </a:cxn>
                    <a:cxn ang="0">
                      <a:pos x="connsiteX530" y="connsiteY530"/>
                    </a:cxn>
                    <a:cxn ang="0">
                      <a:pos x="connsiteX531" y="connsiteY531"/>
                    </a:cxn>
                    <a:cxn ang="0">
                      <a:pos x="connsiteX532" y="connsiteY532"/>
                    </a:cxn>
                    <a:cxn ang="0">
                      <a:pos x="connsiteX533" y="connsiteY533"/>
                    </a:cxn>
                    <a:cxn ang="0">
                      <a:pos x="connsiteX534" y="connsiteY534"/>
                    </a:cxn>
                    <a:cxn ang="0">
                      <a:pos x="connsiteX535" y="connsiteY535"/>
                    </a:cxn>
                    <a:cxn ang="0">
                      <a:pos x="connsiteX536" y="connsiteY536"/>
                    </a:cxn>
                    <a:cxn ang="0">
                      <a:pos x="connsiteX537" y="connsiteY537"/>
                    </a:cxn>
                    <a:cxn ang="0">
                      <a:pos x="connsiteX538" y="connsiteY538"/>
                    </a:cxn>
                    <a:cxn ang="0">
                      <a:pos x="connsiteX539" y="connsiteY539"/>
                    </a:cxn>
                    <a:cxn ang="0">
                      <a:pos x="connsiteX540" y="connsiteY540"/>
                    </a:cxn>
                    <a:cxn ang="0">
                      <a:pos x="connsiteX541" y="connsiteY541"/>
                    </a:cxn>
                    <a:cxn ang="0">
                      <a:pos x="connsiteX542" y="connsiteY542"/>
                    </a:cxn>
                    <a:cxn ang="0">
                      <a:pos x="connsiteX543" y="connsiteY543"/>
                    </a:cxn>
                    <a:cxn ang="0">
                      <a:pos x="connsiteX544" y="connsiteY544"/>
                    </a:cxn>
                    <a:cxn ang="0">
                      <a:pos x="connsiteX545" y="connsiteY545"/>
                    </a:cxn>
                    <a:cxn ang="0">
                      <a:pos x="connsiteX546" y="connsiteY546"/>
                    </a:cxn>
                    <a:cxn ang="0">
                      <a:pos x="connsiteX547" y="connsiteY547"/>
                    </a:cxn>
                    <a:cxn ang="0">
                      <a:pos x="connsiteX548" y="connsiteY548"/>
                    </a:cxn>
                    <a:cxn ang="0">
                      <a:pos x="connsiteX549" y="connsiteY549"/>
                    </a:cxn>
                    <a:cxn ang="0">
                      <a:pos x="connsiteX550" y="connsiteY550"/>
                    </a:cxn>
                    <a:cxn ang="0">
                      <a:pos x="connsiteX551" y="connsiteY551"/>
                    </a:cxn>
                    <a:cxn ang="0">
                      <a:pos x="connsiteX552" y="connsiteY552"/>
                    </a:cxn>
                    <a:cxn ang="0">
                      <a:pos x="connsiteX553" y="connsiteY553"/>
                    </a:cxn>
                    <a:cxn ang="0">
                      <a:pos x="connsiteX554" y="connsiteY554"/>
                    </a:cxn>
                    <a:cxn ang="0">
                      <a:pos x="connsiteX555" y="connsiteY555"/>
                    </a:cxn>
                    <a:cxn ang="0">
                      <a:pos x="connsiteX556" y="connsiteY556"/>
                    </a:cxn>
                    <a:cxn ang="0">
                      <a:pos x="connsiteX557" y="connsiteY557"/>
                    </a:cxn>
                    <a:cxn ang="0">
                      <a:pos x="connsiteX558" y="connsiteY558"/>
                    </a:cxn>
                    <a:cxn ang="0">
                      <a:pos x="connsiteX559" y="connsiteY559"/>
                    </a:cxn>
                    <a:cxn ang="0">
                      <a:pos x="connsiteX560" y="connsiteY560"/>
                    </a:cxn>
                    <a:cxn ang="0">
                      <a:pos x="connsiteX561" y="connsiteY561"/>
                    </a:cxn>
                    <a:cxn ang="0">
                      <a:pos x="connsiteX562" y="connsiteY562"/>
                    </a:cxn>
                    <a:cxn ang="0">
                      <a:pos x="connsiteX563" y="connsiteY563"/>
                    </a:cxn>
                    <a:cxn ang="0">
                      <a:pos x="connsiteX564" y="connsiteY564"/>
                    </a:cxn>
                    <a:cxn ang="0">
                      <a:pos x="connsiteX565" y="connsiteY565"/>
                    </a:cxn>
                    <a:cxn ang="0">
                      <a:pos x="connsiteX566" y="connsiteY566"/>
                    </a:cxn>
                    <a:cxn ang="0">
                      <a:pos x="connsiteX567" y="connsiteY567"/>
                    </a:cxn>
                    <a:cxn ang="0">
                      <a:pos x="connsiteX568" y="connsiteY568"/>
                    </a:cxn>
                    <a:cxn ang="0">
                      <a:pos x="connsiteX569" y="connsiteY569"/>
                    </a:cxn>
                    <a:cxn ang="0">
                      <a:pos x="connsiteX570" y="connsiteY570"/>
                    </a:cxn>
                    <a:cxn ang="0">
                      <a:pos x="connsiteX571" y="connsiteY571"/>
                    </a:cxn>
                    <a:cxn ang="0">
                      <a:pos x="connsiteX572" y="connsiteY572"/>
                    </a:cxn>
                    <a:cxn ang="0">
                      <a:pos x="connsiteX573" y="connsiteY573"/>
                    </a:cxn>
                    <a:cxn ang="0">
                      <a:pos x="connsiteX574" y="connsiteY574"/>
                    </a:cxn>
                    <a:cxn ang="0">
                      <a:pos x="connsiteX575" y="connsiteY575"/>
                    </a:cxn>
                    <a:cxn ang="0">
                      <a:pos x="connsiteX576" y="connsiteY576"/>
                    </a:cxn>
                    <a:cxn ang="0">
                      <a:pos x="connsiteX577" y="connsiteY577"/>
                    </a:cxn>
                    <a:cxn ang="0">
                      <a:pos x="connsiteX578" y="connsiteY578"/>
                    </a:cxn>
                    <a:cxn ang="0">
                      <a:pos x="connsiteX579" y="connsiteY579"/>
                    </a:cxn>
                    <a:cxn ang="0">
                      <a:pos x="connsiteX580" y="connsiteY580"/>
                    </a:cxn>
                    <a:cxn ang="0">
                      <a:pos x="connsiteX581" y="connsiteY581"/>
                    </a:cxn>
                    <a:cxn ang="0">
                      <a:pos x="connsiteX582" y="connsiteY582"/>
                    </a:cxn>
                    <a:cxn ang="0">
                      <a:pos x="connsiteX583" y="connsiteY583"/>
                    </a:cxn>
                    <a:cxn ang="0">
                      <a:pos x="connsiteX584" y="connsiteY584"/>
                    </a:cxn>
                    <a:cxn ang="0">
                      <a:pos x="connsiteX585" y="connsiteY585"/>
                    </a:cxn>
                    <a:cxn ang="0">
                      <a:pos x="connsiteX586" y="connsiteY586"/>
                    </a:cxn>
                    <a:cxn ang="0">
                      <a:pos x="connsiteX587" y="connsiteY587"/>
                    </a:cxn>
                    <a:cxn ang="0">
                      <a:pos x="connsiteX588" y="connsiteY588"/>
                    </a:cxn>
                    <a:cxn ang="0">
                      <a:pos x="connsiteX589" y="connsiteY589"/>
                    </a:cxn>
                    <a:cxn ang="0">
                      <a:pos x="connsiteX590" y="connsiteY590"/>
                    </a:cxn>
                    <a:cxn ang="0">
                      <a:pos x="connsiteX591" y="connsiteY591"/>
                    </a:cxn>
                    <a:cxn ang="0">
                      <a:pos x="connsiteX592" y="connsiteY592"/>
                    </a:cxn>
                    <a:cxn ang="0">
                      <a:pos x="connsiteX593" y="connsiteY593"/>
                    </a:cxn>
                    <a:cxn ang="0">
                      <a:pos x="connsiteX594" y="connsiteY594"/>
                    </a:cxn>
                    <a:cxn ang="0">
                      <a:pos x="connsiteX595" y="connsiteY595"/>
                    </a:cxn>
                    <a:cxn ang="0">
                      <a:pos x="connsiteX596" y="connsiteY596"/>
                    </a:cxn>
                    <a:cxn ang="0">
                      <a:pos x="connsiteX597" y="connsiteY597"/>
                    </a:cxn>
                    <a:cxn ang="0">
                      <a:pos x="connsiteX598" y="connsiteY598"/>
                    </a:cxn>
                    <a:cxn ang="0">
                      <a:pos x="connsiteX599" y="connsiteY599"/>
                    </a:cxn>
                    <a:cxn ang="0">
                      <a:pos x="connsiteX600" y="connsiteY600"/>
                    </a:cxn>
                    <a:cxn ang="0">
                      <a:pos x="connsiteX601" y="connsiteY601"/>
                    </a:cxn>
                    <a:cxn ang="0">
                      <a:pos x="connsiteX602" y="connsiteY602"/>
                    </a:cxn>
                    <a:cxn ang="0">
                      <a:pos x="connsiteX603" y="connsiteY603"/>
                    </a:cxn>
                    <a:cxn ang="0">
                      <a:pos x="connsiteX604" y="connsiteY604"/>
                    </a:cxn>
                    <a:cxn ang="0">
                      <a:pos x="connsiteX605" y="connsiteY605"/>
                    </a:cxn>
                    <a:cxn ang="0">
                      <a:pos x="connsiteX606" y="connsiteY606"/>
                    </a:cxn>
                    <a:cxn ang="0">
                      <a:pos x="connsiteX607" y="connsiteY607"/>
                    </a:cxn>
                    <a:cxn ang="0">
                      <a:pos x="connsiteX608" y="connsiteY608"/>
                    </a:cxn>
                    <a:cxn ang="0">
                      <a:pos x="connsiteX609" y="connsiteY609"/>
                    </a:cxn>
                    <a:cxn ang="0">
                      <a:pos x="connsiteX610" y="connsiteY610"/>
                    </a:cxn>
                    <a:cxn ang="0">
                      <a:pos x="connsiteX611" y="connsiteY611"/>
                    </a:cxn>
                    <a:cxn ang="0">
                      <a:pos x="connsiteX612" y="connsiteY612"/>
                    </a:cxn>
                    <a:cxn ang="0">
                      <a:pos x="connsiteX613" y="connsiteY613"/>
                    </a:cxn>
                    <a:cxn ang="0">
                      <a:pos x="connsiteX614" y="connsiteY614"/>
                    </a:cxn>
                    <a:cxn ang="0">
                      <a:pos x="connsiteX615" y="connsiteY615"/>
                    </a:cxn>
                    <a:cxn ang="0">
                      <a:pos x="connsiteX616" y="connsiteY616"/>
                    </a:cxn>
                    <a:cxn ang="0">
                      <a:pos x="connsiteX617" y="connsiteY617"/>
                    </a:cxn>
                    <a:cxn ang="0">
                      <a:pos x="connsiteX618" y="connsiteY618"/>
                    </a:cxn>
                    <a:cxn ang="0">
                      <a:pos x="connsiteX619" y="connsiteY619"/>
                    </a:cxn>
                    <a:cxn ang="0">
                      <a:pos x="connsiteX620" y="connsiteY620"/>
                    </a:cxn>
                    <a:cxn ang="0">
                      <a:pos x="connsiteX621" y="connsiteY621"/>
                    </a:cxn>
                    <a:cxn ang="0">
                      <a:pos x="connsiteX622" y="connsiteY622"/>
                    </a:cxn>
                    <a:cxn ang="0">
                      <a:pos x="connsiteX623" y="connsiteY623"/>
                    </a:cxn>
                    <a:cxn ang="0">
                      <a:pos x="connsiteX624" y="connsiteY624"/>
                    </a:cxn>
                    <a:cxn ang="0">
                      <a:pos x="connsiteX625" y="connsiteY625"/>
                    </a:cxn>
                    <a:cxn ang="0">
                      <a:pos x="connsiteX626" y="connsiteY626"/>
                    </a:cxn>
                    <a:cxn ang="0">
                      <a:pos x="connsiteX627" y="connsiteY627"/>
                    </a:cxn>
                    <a:cxn ang="0">
                      <a:pos x="connsiteX628" y="connsiteY628"/>
                    </a:cxn>
                    <a:cxn ang="0">
                      <a:pos x="connsiteX629" y="connsiteY629"/>
                    </a:cxn>
                    <a:cxn ang="0">
                      <a:pos x="connsiteX630" y="connsiteY630"/>
                    </a:cxn>
                    <a:cxn ang="0">
                      <a:pos x="connsiteX631" y="connsiteY631"/>
                    </a:cxn>
                    <a:cxn ang="0">
                      <a:pos x="connsiteX632" y="connsiteY632"/>
                    </a:cxn>
                    <a:cxn ang="0">
                      <a:pos x="connsiteX633" y="connsiteY633"/>
                    </a:cxn>
                    <a:cxn ang="0">
                      <a:pos x="connsiteX634" y="connsiteY634"/>
                    </a:cxn>
                    <a:cxn ang="0">
                      <a:pos x="connsiteX635" y="connsiteY635"/>
                    </a:cxn>
                    <a:cxn ang="0">
                      <a:pos x="connsiteX636" y="connsiteY636"/>
                    </a:cxn>
                    <a:cxn ang="0">
                      <a:pos x="connsiteX637" y="connsiteY637"/>
                    </a:cxn>
                    <a:cxn ang="0">
                      <a:pos x="connsiteX638" y="connsiteY638"/>
                    </a:cxn>
                    <a:cxn ang="0">
                      <a:pos x="connsiteX639" y="connsiteY639"/>
                    </a:cxn>
                    <a:cxn ang="0">
                      <a:pos x="connsiteX640" y="connsiteY640"/>
                    </a:cxn>
                    <a:cxn ang="0">
                      <a:pos x="connsiteX641" y="connsiteY641"/>
                    </a:cxn>
                    <a:cxn ang="0">
                      <a:pos x="connsiteX642" y="connsiteY642"/>
                    </a:cxn>
                    <a:cxn ang="0">
                      <a:pos x="connsiteX643" y="connsiteY643"/>
                    </a:cxn>
                    <a:cxn ang="0">
                      <a:pos x="connsiteX644" y="connsiteY644"/>
                    </a:cxn>
                    <a:cxn ang="0">
                      <a:pos x="connsiteX645" y="connsiteY645"/>
                    </a:cxn>
                    <a:cxn ang="0">
                      <a:pos x="connsiteX646" y="connsiteY646"/>
                    </a:cxn>
                    <a:cxn ang="0">
                      <a:pos x="connsiteX647" y="connsiteY647"/>
                    </a:cxn>
                    <a:cxn ang="0">
                      <a:pos x="connsiteX648" y="connsiteY648"/>
                    </a:cxn>
                    <a:cxn ang="0">
                      <a:pos x="connsiteX649" y="connsiteY649"/>
                    </a:cxn>
                    <a:cxn ang="0">
                      <a:pos x="connsiteX650" y="connsiteY650"/>
                    </a:cxn>
                    <a:cxn ang="0">
                      <a:pos x="connsiteX651" y="connsiteY651"/>
                    </a:cxn>
                    <a:cxn ang="0">
                      <a:pos x="connsiteX652" y="connsiteY652"/>
                    </a:cxn>
                    <a:cxn ang="0">
                      <a:pos x="connsiteX653" y="connsiteY653"/>
                    </a:cxn>
                    <a:cxn ang="0">
                      <a:pos x="connsiteX654" y="connsiteY654"/>
                    </a:cxn>
                    <a:cxn ang="0">
                      <a:pos x="connsiteX655" y="connsiteY655"/>
                    </a:cxn>
                    <a:cxn ang="0">
                      <a:pos x="connsiteX656" y="connsiteY656"/>
                    </a:cxn>
                    <a:cxn ang="0">
                      <a:pos x="connsiteX657" y="connsiteY657"/>
                    </a:cxn>
                    <a:cxn ang="0">
                      <a:pos x="connsiteX658" y="connsiteY658"/>
                    </a:cxn>
                    <a:cxn ang="0">
                      <a:pos x="connsiteX659" y="connsiteY659"/>
                    </a:cxn>
                    <a:cxn ang="0">
                      <a:pos x="connsiteX660" y="connsiteY660"/>
                    </a:cxn>
                    <a:cxn ang="0">
                      <a:pos x="connsiteX661" y="connsiteY661"/>
                    </a:cxn>
                    <a:cxn ang="0">
                      <a:pos x="connsiteX662" y="connsiteY662"/>
                    </a:cxn>
                    <a:cxn ang="0">
                      <a:pos x="connsiteX663" y="connsiteY663"/>
                    </a:cxn>
                    <a:cxn ang="0">
                      <a:pos x="connsiteX664" y="connsiteY664"/>
                    </a:cxn>
                    <a:cxn ang="0">
                      <a:pos x="connsiteX665" y="connsiteY665"/>
                    </a:cxn>
                    <a:cxn ang="0">
                      <a:pos x="connsiteX666" y="connsiteY666"/>
                    </a:cxn>
                    <a:cxn ang="0">
                      <a:pos x="connsiteX667" y="connsiteY667"/>
                    </a:cxn>
                    <a:cxn ang="0">
                      <a:pos x="connsiteX668" y="connsiteY668"/>
                    </a:cxn>
                    <a:cxn ang="0">
                      <a:pos x="connsiteX669" y="connsiteY669"/>
                    </a:cxn>
                    <a:cxn ang="0">
                      <a:pos x="connsiteX670" y="connsiteY670"/>
                    </a:cxn>
                    <a:cxn ang="0">
                      <a:pos x="connsiteX671" y="connsiteY671"/>
                    </a:cxn>
                    <a:cxn ang="0">
                      <a:pos x="connsiteX672" y="connsiteY672"/>
                    </a:cxn>
                    <a:cxn ang="0">
                      <a:pos x="connsiteX673" y="connsiteY673"/>
                    </a:cxn>
                    <a:cxn ang="0">
                      <a:pos x="connsiteX674" y="connsiteY674"/>
                    </a:cxn>
                    <a:cxn ang="0">
                      <a:pos x="connsiteX675" y="connsiteY675"/>
                    </a:cxn>
                    <a:cxn ang="0">
                      <a:pos x="connsiteX676" y="connsiteY676"/>
                    </a:cxn>
                    <a:cxn ang="0">
                      <a:pos x="connsiteX677" y="connsiteY677"/>
                    </a:cxn>
                    <a:cxn ang="0">
                      <a:pos x="connsiteX678" y="connsiteY678"/>
                    </a:cxn>
                    <a:cxn ang="0">
                      <a:pos x="connsiteX679" y="connsiteY679"/>
                    </a:cxn>
                    <a:cxn ang="0">
                      <a:pos x="connsiteX680" y="connsiteY680"/>
                    </a:cxn>
                    <a:cxn ang="0">
                      <a:pos x="connsiteX681" y="connsiteY681"/>
                    </a:cxn>
                    <a:cxn ang="0">
                      <a:pos x="connsiteX682" y="connsiteY682"/>
                    </a:cxn>
                    <a:cxn ang="0">
                      <a:pos x="connsiteX683" y="connsiteY683"/>
                    </a:cxn>
                    <a:cxn ang="0">
                      <a:pos x="connsiteX684" y="connsiteY684"/>
                    </a:cxn>
                    <a:cxn ang="0">
                      <a:pos x="connsiteX685" y="connsiteY685"/>
                    </a:cxn>
                    <a:cxn ang="0">
                      <a:pos x="connsiteX686" y="connsiteY686"/>
                    </a:cxn>
                    <a:cxn ang="0">
                      <a:pos x="connsiteX687" y="connsiteY687"/>
                    </a:cxn>
                    <a:cxn ang="0">
                      <a:pos x="connsiteX688" y="connsiteY688"/>
                    </a:cxn>
                    <a:cxn ang="0">
                      <a:pos x="connsiteX689" y="connsiteY689"/>
                    </a:cxn>
                    <a:cxn ang="0">
                      <a:pos x="connsiteX690" y="connsiteY690"/>
                    </a:cxn>
                    <a:cxn ang="0">
                      <a:pos x="connsiteX691" y="connsiteY691"/>
                    </a:cxn>
                    <a:cxn ang="0">
                      <a:pos x="connsiteX692" y="connsiteY692"/>
                    </a:cxn>
                    <a:cxn ang="0">
                      <a:pos x="connsiteX693" y="connsiteY693"/>
                    </a:cxn>
                    <a:cxn ang="0">
                      <a:pos x="connsiteX694" y="connsiteY694"/>
                    </a:cxn>
                    <a:cxn ang="0">
                      <a:pos x="connsiteX695" y="connsiteY695"/>
                    </a:cxn>
                    <a:cxn ang="0">
                      <a:pos x="connsiteX696" y="connsiteY696"/>
                    </a:cxn>
                    <a:cxn ang="0">
                      <a:pos x="connsiteX697" y="connsiteY697"/>
                    </a:cxn>
                    <a:cxn ang="0">
                      <a:pos x="connsiteX698" y="connsiteY698"/>
                    </a:cxn>
                    <a:cxn ang="0">
                      <a:pos x="connsiteX699" y="connsiteY699"/>
                    </a:cxn>
                    <a:cxn ang="0">
                      <a:pos x="connsiteX700" y="connsiteY700"/>
                    </a:cxn>
                    <a:cxn ang="0">
                      <a:pos x="connsiteX701" y="connsiteY701"/>
                    </a:cxn>
                    <a:cxn ang="0">
                      <a:pos x="connsiteX702" y="connsiteY702"/>
                    </a:cxn>
                    <a:cxn ang="0">
                      <a:pos x="connsiteX703" y="connsiteY703"/>
                    </a:cxn>
                    <a:cxn ang="0">
                      <a:pos x="connsiteX704" y="connsiteY704"/>
                    </a:cxn>
                    <a:cxn ang="0">
                      <a:pos x="connsiteX705" y="connsiteY705"/>
                    </a:cxn>
                    <a:cxn ang="0">
                      <a:pos x="connsiteX706" y="connsiteY706"/>
                    </a:cxn>
                    <a:cxn ang="0">
                      <a:pos x="connsiteX707" y="connsiteY707"/>
                    </a:cxn>
                    <a:cxn ang="0">
                      <a:pos x="connsiteX708" y="connsiteY708"/>
                    </a:cxn>
                    <a:cxn ang="0">
                      <a:pos x="connsiteX709" y="connsiteY709"/>
                    </a:cxn>
                    <a:cxn ang="0">
                      <a:pos x="connsiteX710" y="connsiteY710"/>
                    </a:cxn>
                    <a:cxn ang="0">
                      <a:pos x="connsiteX711" y="connsiteY711"/>
                    </a:cxn>
                    <a:cxn ang="0">
                      <a:pos x="connsiteX712" y="connsiteY712"/>
                    </a:cxn>
                    <a:cxn ang="0">
                      <a:pos x="connsiteX713" y="connsiteY713"/>
                    </a:cxn>
                    <a:cxn ang="0">
                      <a:pos x="connsiteX714" y="connsiteY714"/>
                    </a:cxn>
                    <a:cxn ang="0">
                      <a:pos x="connsiteX715" y="connsiteY715"/>
                    </a:cxn>
                    <a:cxn ang="0">
                      <a:pos x="connsiteX716" y="connsiteY716"/>
                    </a:cxn>
                    <a:cxn ang="0">
                      <a:pos x="connsiteX717" y="connsiteY717"/>
                    </a:cxn>
                    <a:cxn ang="0">
                      <a:pos x="connsiteX718" y="connsiteY718"/>
                    </a:cxn>
                    <a:cxn ang="0">
                      <a:pos x="connsiteX719" y="connsiteY719"/>
                    </a:cxn>
                    <a:cxn ang="0">
                      <a:pos x="connsiteX720" y="connsiteY720"/>
                    </a:cxn>
                    <a:cxn ang="0">
                      <a:pos x="connsiteX721" y="connsiteY721"/>
                    </a:cxn>
                    <a:cxn ang="0">
                      <a:pos x="connsiteX722" y="connsiteY722"/>
                    </a:cxn>
                    <a:cxn ang="0">
                      <a:pos x="connsiteX723" y="connsiteY723"/>
                    </a:cxn>
                    <a:cxn ang="0">
                      <a:pos x="connsiteX724" y="connsiteY724"/>
                    </a:cxn>
                    <a:cxn ang="0">
                      <a:pos x="connsiteX725" y="connsiteY725"/>
                    </a:cxn>
                    <a:cxn ang="0">
                      <a:pos x="connsiteX726" y="connsiteY726"/>
                    </a:cxn>
                    <a:cxn ang="0">
                      <a:pos x="connsiteX727" y="connsiteY727"/>
                    </a:cxn>
                    <a:cxn ang="0">
                      <a:pos x="connsiteX728" y="connsiteY728"/>
                    </a:cxn>
                    <a:cxn ang="0">
                      <a:pos x="connsiteX729" y="connsiteY729"/>
                    </a:cxn>
                    <a:cxn ang="0">
                      <a:pos x="connsiteX730" y="connsiteY730"/>
                    </a:cxn>
                    <a:cxn ang="0">
                      <a:pos x="connsiteX731" y="connsiteY731"/>
                    </a:cxn>
                    <a:cxn ang="0">
                      <a:pos x="connsiteX732" y="connsiteY732"/>
                    </a:cxn>
                    <a:cxn ang="0">
                      <a:pos x="connsiteX733" y="connsiteY733"/>
                    </a:cxn>
                    <a:cxn ang="0">
                      <a:pos x="connsiteX734" y="connsiteY734"/>
                    </a:cxn>
                    <a:cxn ang="0">
                      <a:pos x="connsiteX735" y="connsiteY735"/>
                    </a:cxn>
                    <a:cxn ang="0">
                      <a:pos x="connsiteX736" y="connsiteY736"/>
                    </a:cxn>
                    <a:cxn ang="0">
                      <a:pos x="connsiteX737" y="connsiteY737"/>
                    </a:cxn>
                    <a:cxn ang="0">
                      <a:pos x="connsiteX738" y="connsiteY738"/>
                    </a:cxn>
                    <a:cxn ang="0">
                      <a:pos x="connsiteX739" y="connsiteY739"/>
                    </a:cxn>
                    <a:cxn ang="0">
                      <a:pos x="connsiteX740" y="connsiteY740"/>
                    </a:cxn>
                    <a:cxn ang="0">
                      <a:pos x="connsiteX741" y="connsiteY741"/>
                    </a:cxn>
                    <a:cxn ang="0">
                      <a:pos x="connsiteX742" y="connsiteY742"/>
                    </a:cxn>
                    <a:cxn ang="0">
                      <a:pos x="connsiteX743" y="connsiteY743"/>
                    </a:cxn>
                    <a:cxn ang="0">
                      <a:pos x="connsiteX744" y="connsiteY744"/>
                    </a:cxn>
                    <a:cxn ang="0">
                      <a:pos x="connsiteX745" y="connsiteY745"/>
                    </a:cxn>
                    <a:cxn ang="0">
                      <a:pos x="connsiteX746" y="connsiteY746"/>
                    </a:cxn>
                    <a:cxn ang="0">
                      <a:pos x="connsiteX747" y="connsiteY747"/>
                    </a:cxn>
                    <a:cxn ang="0">
                      <a:pos x="connsiteX748" y="connsiteY748"/>
                    </a:cxn>
                    <a:cxn ang="0">
                      <a:pos x="connsiteX749" y="connsiteY749"/>
                    </a:cxn>
                    <a:cxn ang="0">
                      <a:pos x="connsiteX750" y="connsiteY750"/>
                    </a:cxn>
                    <a:cxn ang="0">
                      <a:pos x="connsiteX751" y="connsiteY751"/>
                    </a:cxn>
                    <a:cxn ang="0">
                      <a:pos x="connsiteX752" y="connsiteY752"/>
                    </a:cxn>
                    <a:cxn ang="0">
                      <a:pos x="connsiteX753" y="connsiteY753"/>
                    </a:cxn>
                    <a:cxn ang="0">
                      <a:pos x="connsiteX754" y="connsiteY754"/>
                    </a:cxn>
                    <a:cxn ang="0">
                      <a:pos x="connsiteX755" y="connsiteY755"/>
                    </a:cxn>
                    <a:cxn ang="0">
                      <a:pos x="connsiteX756" y="connsiteY756"/>
                    </a:cxn>
                    <a:cxn ang="0">
                      <a:pos x="connsiteX757" y="connsiteY757"/>
                    </a:cxn>
                    <a:cxn ang="0">
                      <a:pos x="connsiteX758" y="connsiteY758"/>
                    </a:cxn>
                    <a:cxn ang="0">
                      <a:pos x="connsiteX759" y="connsiteY759"/>
                    </a:cxn>
                    <a:cxn ang="0">
                      <a:pos x="connsiteX760" y="connsiteY760"/>
                    </a:cxn>
                    <a:cxn ang="0">
                      <a:pos x="connsiteX761" y="connsiteY761"/>
                    </a:cxn>
                    <a:cxn ang="0">
                      <a:pos x="connsiteX762" y="connsiteY762"/>
                    </a:cxn>
                    <a:cxn ang="0">
                      <a:pos x="connsiteX763" y="connsiteY763"/>
                    </a:cxn>
                    <a:cxn ang="0">
                      <a:pos x="connsiteX764" y="connsiteY764"/>
                    </a:cxn>
                    <a:cxn ang="0">
                      <a:pos x="connsiteX765" y="connsiteY765"/>
                    </a:cxn>
                    <a:cxn ang="0">
                      <a:pos x="connsiteX766" y="connsiteY766"/>
                    </a:cxn>
                    <a:cxn ang="0">
                      <a:pos x="connsiteX767" y="connsiteY767"/>
                    </a:cxn>
                    <a:cxn ang="0">
                      <a:pos x="connsiteX768" y="connsiteY768"/>
                    </a:cxn>
                    <a:cxn ang="0">
                      <a:pos x="connsiteX769" y="connsiteY769"/>
                    </a:cxn>
                    <a:cxn ang="0">
                      <a:pos x="connsiteX770" y="connsiteY770"/>
                    </a:cxn>
                    <a:cxn ang="0">
                      <a:pos x="connsiteX771" y="connsiteY771"/>
                    </a:cxn>
                    <a:cxn ang="0">
                      <a:pos x="connsiteX772" y="connsiteY772"/>
                    </a:cxn>
                    <a:cxn ang="0">
                      <a:pos x="connsiteX773" y="connsiteY773"/>
                    </a:cxn>
                    <a:cxn ang="0">
                      <a:pos x="connsiteX774" y="connsiteY774"/>
                    </a:cxn>
                    <a:cxn ang="0">
                      <a:pos x="connsiteX775" y="connsiteY775"/>
                    </a:cxn>
                    <a:cxn ang="0">
                      <a:pos x="connsiteX776" y="connsiteY776"/>
                    </a:cxn>
                    <a:cxn ang="0">
                      <a:pos x="connsiteX777" y="connsiteY777"/>
                    </a:cxn>
                    <a:cxn ang="0">
                      <a:pos x="connsiteX778" y="connsiteY778"/>
                    </a:cxn>
                    <a:cxn ang="0">
                      <a:pos x="connsiteX779" y="connsiteY779"/>
                    </a:cxn>
                    <a:cxn ang="0">
                      <a:pos x="connsiteX780" y="connsiteY780"/>
                    </a:cxn>
                    <a:cxn ang="0">
                      <a:pos x="connsiteX781" y="connsiteY781"/>
                    </a:cxn>
                    <a:cxn ang="0">
                      <a:pos x="connsiteX782" y="connsiteY782"/>
                    </a:cxn>
                    <a:cxn ang="0">
                      <a:pos x="connsiteX783" y="connsiteY783"/>
                    </a:cxn>
                    <a:cxn ang="0">
                      <a:pos x="connsiteX784" y="connsiteY784"/>
                    </a:cxn>
                    <a:cxn ang="0">
                      <a:pos x="connsiteX785" y="connsiteY785"/>
                    </a:cxn>
                    <a:cxn ang="0">
                      <a:pos x="connsiteX786" y="connsiteY786"/>
                    </a:cxn>
                    <a:cxn ang="0">
                      <a:pos x="connsiteX787" y="connsiteY787"/>
                    </a:cxn>
                    <a:cxn ang="0">
                      <a:pos x="connsiteX788" y="connsiteY788"/>
                    </a:cxn>
                    <a:cxn ang="0">
                      <a:pos x="connsiteX789" y="connsiteY789"/>
                    </a:cxn>
                    <a:cxn ang="0">
                      <a:pos x="connsiteX790" y="connsiteY790"/>
                    </a:cxn>
                    <a:cxn ang="0">
                      <a:pos x="connsiteX791" y="connsiteY791"/>
                    </a:cxn>
                    <a:cxn ang="0">
                      <a:pos x="connsiteX792" y="connsiteY792"/>
                    </a:cxn>
                    <a:cxn ang="0">
                      <a:pos x="connsiteX793" y="connsiteY793"/>
                    </a:cxn>
                    <a:cxn ang="0">
                      <a:pos x="connsiteX794" y="connsiteY794"/>
                    </a:cxn>
                    <a:cxn ang="0">
                      <a:pos x="connsiteX795" y="connsiteY795"/>
                    </a:cxn>
                    <a:cxn ang="0">
                      <a:pos x="connsiteX796" y="connsiteY796"/>
                    </a:cxn>
                    <a:cxn ang="0">
                      <a:pos x="connsiteX797" y="connsiteY797"/>
                    </a:cxn>
                    <a:cxn ang="0">
                      <a:pos x="connsiteX798" y="connsiteY798"/>
                    </a:cxn>
                    <a:cxn ang="0">
                      <a:pos x="connsiteX799" y="connsiteY799"/>
                    </a:cxn>
                    <a:cxn ang="0">
                      <a:pos x="connsiteX800" y="connsiteY800"/>
                    </a:cxn>
                    <a:cxn ang="0">
                      <a:pos x="connsiteX801" y="connsiteY801"/>
                    </a:cxn>
                    <a:cxn ang="0">
                      <a:pos x="connsiteX802" y="connsiteY802"/>
                    </a:cxn>
                    <a:cxn ang="0">
                      <a:pos x="connsiteX803" y="connsiteY803"/>
                    </a:cxn>
                    <a:cxn ang="0">
                      <a:pos x="connsiteX804" y="connsiteY804"/>
                    </a:cxn>
                    <a:cxn ang="0">
                      <a:pos x="connsiteX805" y="connsiteY805"/>
                    </a:cxn>
                    <a:cxn ang="0">
                      <a:pos x="connsiteX806" y="connsiteY806"/>
                    </a:cxn>
                    <a:cxn ang="0">
                      <a:pos x="connsiteX807" y="connsiteY807"/>
                    </a:cxn>
                    <a:cxn ang="0">
                      <a:pos x="connsiteX808" y="connsiteY808"/>
                    </a:cxn>
                    <a:cxn ang="0">
                      <a:pos x="connsiteX809" y="connsiteY809"/>
                    </a:cxn>
                    <a:cxn ang="0">
                      <a:pos x="connsiteX810" y="connsiteY810"/>
                    </a:cxn>
                    <a:cxn ang="0">
                      <a:pos x="connsiteX811" y="connsiteY811"/>
                    </a:cxn>
                    <a:cxn ang="0">
                      <a:pos x="connsiteX812" y="connsiteY812"/>
                    </a:cxn>
                    <a:cxn ang="0">
                      <a:pos x="connsiteX813" y="connsiteY813"/>
                    </a:cxn>
                    <a:cxn ang="0">
                      <a:pos x="connsiteX814" y="connsiteY814"/>
                    </a:cxn>
                    <a:cxn ang="0">
                      <a:pos x="connsiteX815" y="connsiteY815"/>
                    </a:cxn>
                    <a:cxn ang="0">
                      <a:pos x="connsiteX816" y="connsiteY816"/>
                    </a:cxn>
                    <a:cxn ang="0">
                      <a:pos x="connsiteX817" y="connsiteY817"/>
                    </a:cxn>
                    <a:cxn ang="0">
                      <a:pos x="connsiteX818" y="connsiteY818"/>
                    </a:cxn>
                    <a:cxn ang="0">
                      <a:pos x="connsiteX819" y="connsiteY819"/>
                    </a:cxn>
                    <a:cxn ang="0">
                      <a:pos x="connsiteX820" y="connsiteY820"/>
                    </a:cxn>
                    <a:cxn ang="0">
                      <a:pos x="connsiteX821" y="connsiteY821"/>
                    </a:cxn>
                    <a:cxn ang="0">
                      <a:pos x="connsiteX822" y="connsiteY822"/>
                    </a:cxn>
                    <a:cxn ang="0">
                      <a:pos x="connsiteX823" y="connsiteY823"/>
                    </a:cxn>
                    <a:cxn ang="0">
                      <a:pos x="connsiteX824" y="connsiteY824"/>
                    </a:cxn>
                    <a:cxn ang="0">
                      <a:pos x="connsiteX825" y="connsiteY825"/>
                    </a:cxn>
                    <a:cxn ang="0">
                      <a:pos x="connsiteX826" y="connsiteY826"/>
                    </a:cxn>
                    <a:cxn ang="0">
                      <a:pos x="connsiteX827" y="connsiteY827"/>
                    </a:cxn>
                    <a:cxn ang="0">
                      <a:pos x="connsiteX828" y="connsiteY828"/>
                    </a:cxn>
                    <a:cxn ang="0">
                      <a:pos x="connsiteX829" y="connsiteY829"/>
                    </a:cxn>
                    <a:cxn ang="0">
                      <a:pos x="connsiteX830" y="connsiteY830"/>
                    </a:cxn>
                    <a:cxn ang="0">
                      <a:pos x="connsiteX831" y="connsiteY831"/>
                    </a:cxn>
                    <a:cxn ang="0">
                      <a:pos x="connsiteX832" y="connsiteY832"/>
                    </a:cxn>
                    <a:cxn ang="0">
                      <a:pos x="connsiteX833" y="connsiteY833"/>
                    </a:cxn>
                    <a:cxn ang="0">
                      <a:pos x="connsiteX834" y="connsiteY834"/>
                    </a:cxn>
                    <a:cxn ang="0">
                      <a:pos x="connsiteX835" y="connsiteY835"/>
                    </a:cxn>
                    <a:cxn ang="0">
                      <a:pos x="connsiteX836" y="connsiteY836"/>
                    </a:cxn>
                    <a:cxn ang="0">
                      <a:pos x="connsiteX837" y="connsiteY837"/>
                    </a:cxn>
                    <a:cxn ang="0">
                      <a:pos x="connsiteX838" y="connsiteY838"/>
                    </a:cxn>
                    <a:cxn ang="0">
                      <a:pos x="connsiteX839" y="connsiteY839"/>
                    </a:cxn>
                    <a:cxn ang="0">
                      <a:pos x="connsiteX840" y="connsiteY840"/>
                    </a:cxn>
                    <a:cxn ang="0">
                      <a:pos x="connsiteX841" y="connsiteY841"/>
                    </a:cxn>
                    <a:cxn ang="0">
                      <a:pos x="connsiteX842" y="connsiteY842"/>
                    </a:cxn>
                    <a:cxn ang="0">
                      <a:pos x="connsiteX843" y="connsiteY843"/>
                    </a:cxn>
                    <a:cxn ang="0">
                      <a:pos x="connsiteX844" y="connsiteY844"/>
                    </a:cxn>
                    <a:cxn ang="0">
                      <a:pos x="connsiteX845" y="connsiteY845"/>
                    </a:cxn>
                    <a:cxn ang="0">
                      <a:pos x="connsiteX846" y="connsiteY846"/>
                    </a:cxn>
                    <a:cxn ang="0">
                      <a:pos x="connsiteX847" y="connsiteY847"/>
                    </a:cxn>
                    <a:cxn ang="0">
                      <a:pos x="connsiteX848" y="connsiteY848"/>
                    </a:cxn>
                    <a:cxn ang="0">
                      <a:pos x="connsiteX849" y="connsiteY849"/>
                    </a:cxn>
                    <a:cxn ang="0">
                      <a:pos x="connsiteX850" y="connsiteY850"/>
                    </a:cxn>
                    <a:cxn ang="0">
                      <a:pos x="connsiteX851" y="connsiteY851"/>
                    </a:cxn>
                    <a:cxn ang="0">
                      <a:pos x="connsiteX852" y="connsiteY852"/>
                    </a:cxn>
                    <a:cxn ang="0">
                      <a:pos x="connsiteX853" y="connsiteY853"/>
                    </a:cxn>
                    <a:cxn ang="0">
                      <a:pos x="connsiteX854" y="connsiteY854"/>
                    </a:cxn>
                    <a:cxn ang="0">
                      <a:pos x="connsiteX855" y="connsiteY855"/>
                    </a:cxn>
                    <a:cxn ang="0">
                      <a:pos x="connsiteX856" y="connsiteY856"/>
                    </a:cxn>
                    <a:cxn ang="0">
                      <a:pos x="connsiteX857" y="connsiteY857"/>
                    </a:cxn>
                    <a:cxn ang="0">
                      <a:pos x="connsiteX858" y="connsiteY858"/>
                    </a:cxn>
                    <a:cxn ang="0">
                      <a:pos x="connsiteX859" y="connsiteY859"/>
                    </a:cxn>
                    <a:cxn ang="0">
                      <a:pos x="connsiteX860" y="connsiteY860"/>
                    </a:cxn>
                    <a:cxn ang="0">
                      <a:pos x="connsiteX861" y="connsiteY861"/>
                    </a:cxn>
                    <a:cxn ang="0">
                      <a:pos x="connsiteX862" y="connsiteY862"/>
                    </a:cxn>
                    <a:cxn ang="0">
                      <a:pos x="connsiteX863" y="connsiteY863"/>
                    </a:cxn>
                    <a:cxn ang="0">
                      <a:pos x="connsiteX864" y="connsiteY864"/>
                    </a:cxn>
                    <a:cxn ang="0">
                      <a:pos x="connsiteX865" y="connsiteY865"/>
                    </a:cxn>
                    <a:cxn ang="0">
                      <a:pos x="connsiteX866" y="connsiteY866"/>
                    </a:cxn>
                    <a:cxn ang="0">
                      <a:pos x="connsiteX867" y="connsiteY867"/>
                    </a:cxn>
                    <a:cxn ang="0">
                      <a:pos x="connsiteX868" y="connsiteY868"/>
                    </a:cxn>
                    <a:cxn ang="0">
                      <a:pos x="connsiteX869" y="connsiteY869"/>
                    </a:cxn>
                    <a:cxn ang="0">
                      <a:pos x="connsiteX870" y="connsiteY870"/>
                    </a:cxn>
                    <a:cxn ang="0">
                      <a:pos x="connsiteX871" y="connsiteY871"/>
                    </a:cxn>
                    <a:cxn ang="0">
                      <a:pos x="connsiteX872" y="connsiteY872"/>
                    </a:cxn>
                    <a:cxn ang="0">
                      <a:pos x="connsiteX873" y="connsiteY873"/>
                    </a:cxn>
                    <a:cxn ang="0">
                      <a:pos x="connsiteX874" y="connsiteY874"/>
                    </a:cxn>
                    <a:cxn ang="0">
                      <a:pos x="connsiteX875" y="connsiteY875"/>
                    </a:cxn>
                    <a:cxn ang="0">
                      <a:pos x="connsiteX876" y="connsiteY876"/>
                    </a:cxn>
                    <a:cxn ang="0">
                      <a:pos x="connsiteX877" y="connsiteY877"/>
                    </a:cxn>
                    <a:cxn ang="0">
                      <a:pos x="connsiteX878" y="connsiteY878"/>
                    </a:cxn>
                    <a:cxn ang="0">
                      <a:pos x="connsiteX879" y="connsiteY879"/>
                    </a:cxn>
                    <a:cxn ang="0">
                      <a:pos x="connsiteX880" y="connsiteY880"/>
                    </a:cxn>
                    <a:cxn ang="0">
                      <a:pos x="connsiteX881" y="connsiteY881"/>
                    </a:cxn>
                    <a:cxn ang="0">
                      <a:pos x="connsiteX882" y="connsiteY882"/>
                    </a:cxn>
                    <a:cxn ang="0">
                      <a:pos x="connsiteX883" y="connsiteY883"/>
                    </a:cxn>
                    <a:cxn ang="0">
                      <a:pos x="connsiteX884" y="connsiteY884"/>
                    </a:cxn>
                    <a:cxn ang="0">
                      <a:pos x="connsiteX885" y="connsiteY885"/>
                    </a:cxn>
                    <a:cxn ang="0">
                      <a:pos x="connsiteX886" y="connsiteY886"/>
                    </a:cxn>
                    <a:cxn ang="0">
                      <a:pos x="connsiteX887" y="connsiteY887"/>
                    </a:cxn>
                    <a:cxn ang="0">
                      <a:pos x="connsiteX888" y="connsiteY888"/>
                    </a:cxn>
                    <a:cxn ang="0">
                      <a:pos x="connsiteX889" y="connsiteY889"/>
                    </a:cxn>
                    <a:cxn ang="0">
                      <a:pos x="connsiteX890" y="connsiteY890"/>
                    </a:cxn>
                    <a:cxn ang="0">
                      <a:pos x="connsiteX891" y="connsiteY891"/>
                    </a:cxn>
                    <a:cxn ang="0">
                      <a:pos x="connsiteX892" y="connsiteY892"/>
                    </a:cxn>
                    <a:cxn ang="0">
                      <a:pos x="connsiteX893" y="connsiteY893"/>
                    </a:cxn>
                    <a:cxn ang="0">
                      <a:pos x="connsiteX894" y="connsiteY894"/>
                    </a:cxn>
                    <a:cxn ang="0">
                      <a:pos x="connsiteX895" y="connsiteY895"/>
                    </a:cxn>
                    <a:cxn ang="0">
                      <a:pos x="connsiteX896" y="connsiteY896"/>
                    </a:cxn>
                    <a:cxn ang="0">
                      <a:pos x="connsiteX897" y="connsiteY897"/>
                    </a:cxn>
                    <a:cxn ang="0">
                      <a:pos x="connsiteX898" y="connsiteY898"/>
                    </a:cxn>
                    <a:cxn ang="0">
                      <a:pos x="connsiteX899" y="connsiteY899"/>
                    </a:cxn>
                    <a:cxn ang="0">
                      <a:pos x="connsiteX900" y="connsiteY900"/>
                    </a:cxn>
                    <a:cxn ang="0">
                      <a:pos x="connsiteX901" y="connsiteY901"/>
                    </a:cxn>
                    <a:cxn ang="0">
                      <a:pos x="connsiteX902" y="connsiteY902"/>
                    </a:cxn>
                    <a:cxn ang="0">
                      <a:pos x="connsiteX903" y="connsiteY903"/>
                    </a:cxn>
                    <a:cxn ang="0">
                      <a:pos x="connsiteX904" y="connsiteY904"/>
                    </a:cxn>
                    <a:cxn ang="0">
                      <a:pos x="connsiteX905" y="connsiteY905"/>
                    </a:cxn>
                    <a:cxn ang="0">
                      <a:pos x="connsiteX906" y="connsiteY906"/>
                    </a:cxn>
                    <a:cxn ang="0">
                      <a:pos x="connsiteX907" y="connsiteY907"/>
                    </a:cxn>
                    <a:cxn ang="0">
                      <a:pos x="connsiteX908" y="connsiteY908"/>
                    </a:cxn>
                    <a:cxn ang="0">
                      <a:pos x="connsiteX909" y="connsiteY909"/>
                    </a:cxn>
                    <a:cxn ang="0">
                      <a:pos x="connsiteX910" y="connsiteY910"/>
                    </a:cxn>
                    <a:cxn ang="0">
                      <a:pos x="connsiteX911" y="connsiteY911"/>
                    </a:cxn>
                    <a:cxn ang="0">
                      <a:pos x="connsiteX912" y="connsiteY912"/>
                    </a:cxn>
                    <a:cxn ang="0">
                      <a:pos x="connsiteX913" y="connsiteY913"/>
                    </a:cxn>
                    <a:cxn ang="0">
                      <a:pos x="connsiteX914" y="connsiteY914"/>
                    </a:cxn>
                    <a:cxn ang="0">
                      <a:pos x="connsiteX915" y="connsiteY915"/>
                    </a:cxn>
                    <a:cxn ang="0">
                      <a:pos x="connsiteX916" y="connsiteY916"/>
                    </a:cxn>
                    <a:cxn ang="0">
                      <a:pos x="connsiteX917" y="connsiteY917"/>
                    </a:cxn>
                    <a:cxn ang="0">
                      <a:pos x="connsiteX918" y="connsiteY918"/>
                    </a:cxn>
                    <a:cxn ang="0">
                      <a:pos x="connsiteX919" y="connsiteY919"/>
                    </a:cxn>
                    <a:cxn ang="0">
                      <a:pos x="connsiteX920" y="connsiteY920"/>
                    </a:cxn>
                    <a:cxn ang="0">
                      <a:pos x="connsiteX921" y="connsiteY921"/>
                    </a:cxn>
                    <a:cxn ang="0">
                      <a:pos x="connsiteX922" y="connsiteY922"/>
                    </a:cxn>
                    <a:cxn ang="0">
                      <a:pos x="connsiteX923" y="connsiteY923"/>
                    </a:cxn>
                    <a:cxn ang="0">
                      <a:pos x="connsiteX924" y="connsiteY924"/>
                    </a:cxn>
                    <a:cxn ang="0">
                      <a:pos x="connsiteX925" y="connsiteY925"/>
                    </a:cxn>
                    <a:cxn ang="0">
                      <a:pos x="connsiteX926" y="connsiteY926"/>
                    </a:cxn>
                    <a:cxn ang="0">
                      <a:pos x="connsiteX927" y="connsiteY927"/>
                    </a:cxn>
                    <a:cxn ang="0">
                      <a:pos x="connsiteX928" y="connsiteY928"/>
                    </a:cxn>
                    <a:cxn ang="0">
                      <a:pos x="connsiteX929" y="connsiteY929"/>
                    </a:cxn>
                    <a:cxn ang="0">
                      <a:pos x="connsiteX930" y="connsiteY930"/>
                    </a:cxn>
                    <a:cxn ang="0">
                      <a:pos x="connsiteX931" y="connsiteY931"/>
                    </a:cxn>
                    <a:cxn ang="0">
                      <a:pos x="connsiteX932" y="connsiteY932"/>
                    </a:cxn>
                    <a:cxn ang="0">
                      <a:pos x="connsiteX933" y="connsiteY933"/>
                    </a:cxn>
                    <a:cxn ang="0">
                      <a:pos x="connsiteX934" y="connsiteY934"/>
                    </a:cxn>
                    <a:cxn ang="0">
                      <a:pos x="connsiteX935" y="connsiteY935"/>
                    </a:cxn>
                    <a:cxn ang="0">
                      <a:pos x="connsiteX936" y="connsiteY936"/>
                    </a:cxn>
                    <a:cxn ang="0">
                      <a:pos x="connsiteX937" y="connsiteY937"/>
                    </a:cxn>
                    <a:cxn ang="0">
                      <a:pos x="connsiteX938" y="connsiteY938"/>
                    </a:cxn>
                    <a:cxn ang="0">
                      <a:pos x="connsiteX939" y="connsiteY939"/>
                    </a:cxn>
                    <a:cxn ang="0">
                      <a:pos x="connsiteX940" y="connsiteY940"/>
                    </a:cxn>
                    <a:cxn ang="0">
                      <a:pos x="connsiteX941" y="connsiteY941"/>
                    </a:cxn>
                    <a:cxn ang="0">
                      <a:pos x="connsiteX942" y="connsiteY942"/>
                    </a:cxn>
                    <a:cxn ang="0">
                      <a:pos x="connsiteX943" y="connsiteY943"/>
                    </a:cxn>
                    <a:cxn ang="0">
                      <a:pos x="connsiteX944" y="connsiteY944"/>
                    </a:cxn>
                    <a:cxn ang="0">
                      <a:pos x="connsiteX945" y="connsiteY945"/>
                    </a:cxn>
                    <a:cxn ang="0">
                      <a:pos x="connsiteX946" y="connsiteY946"/>
                    </a:cxn>
                    <a:cxn ang="0">
                      <a:pos x="connsiteX947" y="connsiteY947"/>
                    </a:cxn>
                    <a:cxn ang="0">
                      <a:pos x="connsiteX948" y="connsiteY948"/>
                    </a:cxn>
                    <a:cxn ang="0">
                      <a:pos x="connsiteX949" y="connsiteY949"/>
                    </a:cxn>
                    <a:cxn ang="0">
                      <a:pos x="connsiteX950" y="connsiteY950"/>
                    </a:cxn>
                    <a:cxn ang="0">
                      <a:pos x="connsiteX951" y="connsiteY951"/>
                    </a:cxn>
                    <a:cxn ang="0">
                      <a:pos x="connsiteX952" y="connsiteY952"/>
                    </a:cxn>
                    <a:cxn ang="0">
                      <a:pos x="connsiteX953" y="connsiteY953"/>
                    </a:cxn>
                    <a:cxn ang="0">
                      <a:pos x="connsiteX954" y="connsiteY954"/>
                    </a:cxn>
                    <a:cxn ang="0">
                      <a:pos x="connsiteX955" y="connsiteY955"/>
                    </a:cxn>
                    <a:cxn ang="0">
                      <a:pos x="connsiteX956" y="connsiteY956"/>
                    </a:cxn>
                    <a:cxn ang="0">
                      <a:pos x="connsiteX957" y="connsiteY957"/>
                    </a:cxn>
                    <a:cxn ang="0">
                      <a:pos x="connsiteX958" y="connsiteY958"/>
                    </a:cxn>
                    <a:cxn ang="0">
                      <a:pos x="connsiteX959" y="connsiteY959"/>
                    </a:cxn>
                    <a:cxn ang="0">
                      <a:pos x="connsiteX960" y="connsiteY960"/>
                    </a:cxn>
                    <a:cxn ang="0">
                      <a:pos x="connsiteX961" y="connsiteY961"/>
                    </a:cxn>
                    <a:cxn ang="0">
                      <a:pos x="connsiteX962" y="connsiteY962"/>
                    </a:cxn>
                    <a:cxn ang="0">
                      <a:pos x="connsiteX963" y="connsiteY963"/>
                    </a:cxn>
                    <a:cxn ang="0">
                      <a:pos x="connsiteX964" y="connsiteY964"/>
                    </a:cxn>
                    <a:cxn ang="0">
                      <a:pos x="connsiteX965" y="connsiteY965"/>
                    </a:cxn>
                    <a:cxn ang="0">
                      <a:pos x="connsiteX966" y="connsiteY966"/>
                    </a:cxn>
                    <a:cxn ang="0">
                      <a:pos x="connsiteX967" y="connsiteY967"/>
                    </a:cxn>
                    <a:cxn ang="0">
                      <a:pos x="connsiteX968" y="connsiteY968"/>
                    </a:cxn>
                    <a:cxn ang="0">
                      <a:pos x="connsiteX969" y="connsiteY969"/>
                    </a:cxn>
                    <a:cxn ang="0">
                      <a:pos x="connsiteX970" y="connsiteY970"/>
                    </a:cxn>
                    <a:cxn ang="0">
                      <a:pos x="connsiteX971" y="connsiteY971"/>
                    </a:cxn>
                    <a:cxn ang="0">
                      <a:pos x="connsiteX972" y="connsiteY972"/>
                    </a:cxn>
                    <a:cxn ang="0">
                      <a:pos x="connsiteX973" y="connsiteY973"/>
                    </a:cxn>
                    <a:cxn ang="0">
                      <a:pos x="connsiteX974" y="connsiteY974"/>
                    </a:cxn>
                    <a:cxn ang="0">
                      <a:pos x="connsiteX975" y="connsiteY975"/>
                    </a:cxn>
                    <a:cxn ang="0">
                      <a:pos x="connsiteX976" y="connsiteY976"/>
                    </a:cxn>
                    <a:cxn ang="0">
                      <a:pos x="connsiteX977" y="connsiteY977"/>
                    </a:cxn>
                    <a:cxn ang="0">
                      <a:pos x="connsiteX978" y="connsiteY978"/>
                    </a:cxn>
                    <a:cxn ang="0">
                      <a:pos x="connsiteX979" y="connsiteY979"/>
                    </a:cxn>
                    <a:cxn ang="0">
                      <a:pos x="connsiteX980" y="connsiteY980"/>
                    </a:cxn>
                    <a:cxn ang="0">
                      <a:pos x="connsiteX981" y="connsiteY981"/>
                    </a:cxn>
                    <a:cxn ang="0">
                      <a:pos x="connsiteX982" y="connsiteY982"/>
                    </a:cxn>
                    <a:cxn ang="0">
                      <a:pos x="connsiteX983" y="connsiteY983"/>
                    </a:cxn>
                    <a:cxn ang="0">
                      <a:pos x="connsiteX984" y="connsiteY984"/>
                    </a:cxn>
                    <a:cxn ang="0">
                      <a:pos x="connsiteX985" y="connsiteY985"/>
                    </a:cxn>
                    <a:cxn ang="0">
                      <a:pos x="connsiteX986" y="connsiteY986"/>
                    </a:cxn>
                    <a:cxn ang="0">
                      <a:pos x="connsiteX987" y="connsiteY987"/>
                    </a:cxn>
                    <a:cxn ang="0">
                      <a:pos x="connsiteX988" y="connsiteY988"/>
                    </a:cxn>
                    <a:cxn ang="0">
                      <a:pos x="connsiteX989" y="connsiteY989"/>
                    </a:cxn>
                    <a:cxn ang="0">
                      <a:pos x="connsiteX990" y="connsiteY990"/>
                    </a:cxn>
                    <a:cxn ang="0">
                      <a:pos x="connsiteX991" y="connsiteY991"/>
                    </a:cxn>
                    <a:cxn ang="0">
                      <a:pos x="connsiteX992" y="connsiteY992"/>
                    </a:cxn>
                    <a:cxn ang="0">
                      <a:pos x="connsiteX993" y="connsiteY993"/>
                    </a:cxn>
                    <a:cxn ang="0">
                      <a:pos x="connsiteX994" y="connsiteY994"/>
                    </a:cxn>
                    <a:cxn ang="0">
                      <a:pos x="connsiteX995" y="connsiteY995"/>
                    </a:cxn>
                    <a:cxn ang="0">
                      <a:pos x="connsiteX996" y="connsiteY996"/>
                    </a:cxn>
                    <a:cxn ang="0">
                      <a:pos x="connsiteX997" y="connsiteY997"/>
                    </a:cxn>
                    <a:cxn ang="0">
                      <a:pos x="connsiteX998" y="connsiteY998"/>
                    </a:cxn>
                    <a:cxn ang="0">
                      <a:pos x="connsiteX999" y="connsiteY999"/>
                    </a:cxn>
                    <a:cxn ang="0">
                      <a:pos x="connsiteX1000" y="connsiteY1000"/>
                    </a:cxn>
                    <a:cxn ang="0">
                      <a:pos x="connsiteX1001" y="connsiteY1001"/>
                    </a:cxn>
                    <a:cxn ang="0">
                      <a:pos x="connsiteX1002" y="connsiteY1002"/>
                    </a:cxn>
                    <a:cxn ang="0">
                      <a:pos x="connsiteX1003" y="connsiteY1003"/>
                    </a:cxn>
                    <a:cxn ang="0">
                      <a:pos x="connsiteX1004" y="connsiteY1004"/>
                    </a:cxn>
                    <a:cxn ang="0">
                      <a:pos x="connsiteX1005" y="connsiteY1005"/>
                    </a:cxn>
                    <a:cxn ang="0">
                      <a:pos x="connsiteX1006" y="connsiteY1006"/>
                    </a:cxn>
                    <a:cxn ang="0">
                      <a:pos x="connsiteX1007" y="connsiteY1007"/>
                    </a:cxn>
                    <a:cxn ang="0">
                      <a:pos x="connsiteX1008" y="connsiteY1008"/>
                    </a:cxn>
                    <a:cxn ang="0">
                      <a:pos x="connsiteX1009" y="connsiteY1009"/>
                    </a:cxn>
                    <a:cxn ang="0">
                      <a:pos x="connsiteX1010" y="connsiteY1010"/>
                    </a:cxn>
                    <a:cxn ang="0">
                      <a:pos x="connsiteX1011" y="connsiteY1011"/>
                    </a:cxn>
                    <a:cxn ang="0">
                      <a:pos x="connsiteX1012" y="connsiteY1012"/>
                    </a:cxn>
                    <a:cxn ang="0">
                      <a:pos x="connsiteX1013" y="connsiteY1013"/>
                    </a:cxn>
                    <a:cxn ang="0">
                      <a:pos x="connsiteX1014" y="connsiteY1014"/>
                    </a:cxn>
                    <a:cxn ang="0">
                      <a:pos x="connsiteX1015" y="connsiteY1015"/>
                    </a:cxn>
                    <a:cxn ang="0">
                      <a:pos x="connsiteX1016" y="connsiteY1016"/>
                    </a:cxn>
                    <a:cxn ang="0">
                      <a:pos x="connsiteX1017" y="connsiteY1017"/>
                    </a:cxn>
                    <a:cxn ang="0">
                      <a:pos x="connsiteX1018" y="connsiteY1018"/>
                    </a:cxn>
                    <a:cxn ang="0">
                      <a:pos x="connsiteX1019" y="connsiteY1019"/>
                    </a:cxn>
                    <a:cxn ang="0">
                      <a:pos x="connsiteX1020" y="connsiteY1020"/>
                    </a:cxn>
                    <a:cxn ang="0">
                      <a:pos x="connsiteX1021" y="connsiteY1021"/>
                    </a:cxn>
                    <a:cxn ang="0">
                      <a:pos x="connsiteX1022" y="connsiteY1022"/>
                    </a:cxn>
                    <a:cxn ang="0">
                      <a:pos x="connsiteX1023" y="connsiteY1023"/>
                    </a:cxn>
                    <a:cxn ang="0">
                      <a:pos x="connsiteX1024" y="connsiteY1024"/>
                    </a:cxn>
                    <a:cxn ang="0">
                      <a:pos x="connsiteX1025" y="connsiteY1025"/>
                    </a:cxn>
                    <a:cxn ang="0">
                      <a:pos x="connsiteX1026" y="connsiteY1026"/>
                    </a:cxn>
                    <a:cxn ang="0">
                      <a:pos x="connsiteX1027" y="connsiteY1027"/>
                    </a:cxn>
                    <a:cxn ang="0">
                      <a:pos x="connsiteX1028" y="connsiteY1028"/>
                    </a:cxn>
                    <a:cxn ang="0">
                      <a:pos x="connsiteX1029" y="connsiteY1029"/>
                    </a:cxn>
                    <a:cxn ang="0">
                      <a:pos x="connsiteX1030" y="connsiteY1030"/>
                    </a:cxn>
                    <a:cxn ang="0">
                      <a:pos x="connsiteX1031" y="connsiteY1031"/>
                    </a:cxn>
                    <a:cxn ang="0">
                      <a:pos x="connsiteX1032" y="connsiteY1032"/>
                    </a:cxn>
                    <a:cxn ang="0">
                      <a:pos x="connsiteX1033" y="connsiteY1033"/>
                    </a:cxn>
                    <a:cxn ang="0">
                      <a:pos x="connsiteX1034" y="connsiteY1034"/>
                    </a:cxn>
                    <a:cxn ang="0">
                      <a:pos x="connsiteX1035" y="connsiteY1035"/>
                    </a:cxn>
                    <a:cxn ang="0">
                      <a:pos x="connsiteX1036" y="connsiteY1036"/>
                    </a:cxn>
                    <a:cxn ang="0">
                      <a:pos x="connsiteX1037" y="connsiteY1037"/>
                    </a:cxn>
                    <a:cxn ang="0">
                      <a:pos x="connsiteX1038" y="connsiteY1038"/>
                    </a:cxn>
                    <a:cxn ang="0">
                      <a:pos x="connsiteX1039" y="connsiteY1039"/>
                    </a:cxn>
                    <a:cxn ang="0">
                      <a:pos x="connsiteX1040" y="connsiteY1040"/>
                    </a:cxn>
                    <a:cxn ang="0">
                      <a:pos x="connsiteX1041" y="connsiteY1041"/>
                    </a:cxn>
                    <a:cxn ang="0">
                      <a:pos x="connsiteX1042" y="connsiteY1042"/>
                    </a:cxn>
                    <a:cxn ang="0">
                      <a:pos x="connsiteX1043" y="connsiteY1043"/>
                    </a:cxn>
                    <a:cxn ang="0">
                      <a:pos x="connsiteX1044" y="connsiteY1044"/>
                    </a:cxn>
                    <a:cxn ang="0">
                      <a:pos x="connsiteX1045" y="connsiteY1045"/>
                    </a:cxn>
                    <a:cxn ang="0">
                      <a:pos x="connsiteX1046" y="connsiteY1046"/>
                    </a:cxn>
                    <a:cxn ang="0">
                      <a:pos x="connsiteX1047" y="connsiteY1047"/>
                    </a:cxn>
                    <a:cxn ang="0">
                      <a:pos x="connsiteX1048" y="connsiteY1048"/>
                    </a:cxn>
                    <a:cxn ang="0">
                      <a:pos x="connsiteX1049" y="connsiteY1049"/>
                    </a:cxn>
                    <a:cxn ang="0">
                      <a:pos x="connsiteX1050" y="connsiteY1050"/>
                    </a:cxn>
                    <a:cxn ang="0">
                      <a:pos x="connsiteX1051" y="connsiteY1051"/>
                    </a:cxn>
                    <a:cxn ang="0">
                      <a:pos x="connsiteX1052" y="connsiteY1052"/>
                    </a:cxn>
                    <a:cxn ang="0">
                      <a:pos x="connsiteX1053" y="connsiteY1053"/>
                    </a:cxn>
                    <a:cxn ang="0">
                      <a:pos x="connsiteX1054" y="connsiteY1054"/>
                    </a:cxn>
                    <a:cxn ang="0">
                      <a:pos x="connsiteX1055" y="connsiteY1055"/>
                    </a:cxn>
                    <a:cxn ang="0">
                      <a:pos x="connsiteX1056" y="connsiteY1056"/>
                    </a:cxn>
                    <a:cxn ang="0">
                      <a:pos x="connsiteX1057" y="connsiteY1057"/>
                    </a:cxn>
                    <a:cxn ang="0">
                      <a:pos x="connsiteX1058" y="connsiteY1058"/>
                    </a:cxn>
                    <a:cxn ang="0">
                      <a:pos x="connsiteX1059" y="connsiteY1059"/>
                    </a:cxn>
                    <a:cxn ang="0">
                      <a:pos x="connsiteX1060" y="connsiteY1060"/>
                    </a:cxn>
                    <a:cxn ang="0">
                      <a:pos x="connsiteX1061" y="connsiteY1061"/>
                    </a:cxn>
                    <a:cxn ang="0">
                      <a:pos x="connsiteX1062" y="connsiteY1062"/>
                    </a:cxn>
                    <a:cxn ang="0">
                      <a:pos x="connsiteX1063" y="connsiteY1063"/>
                    </a:cxn>
                    <a:cxn ang="0">
                      <a:pos x="connsiteX1064" y="connsiteY1064"/>
                    </a:cxn>
                    <a:cxn ang="0">
                      <a:pos x="connsiteX1065" y="connsiteY1065"/>
                    </a:cxn>
                    <a:cxn ang="0">
                      <a:pos x="connsiteX1066" y="connsiteY1066"/>
                    </a:cxn>
                    <a:cxn ang="0">
                      <a:pos x="connsiteX1067" y="connsiteY1067"/>
                    </a:cxn>
                    <a:cxn ang="0">
                      <a:pos x="connsiteX1068" y="connsiteY1068"/>
                    </a:cxn>
                    <a:cxn ang="0">
                      <a:pos x="connsiteX1069" y="connsiteY1069"/>
                    </a:cxn>
                    <a:cxn ang="0">
                      <a:pos x="connsiteX1070" y="connsiteY1070"/>
                    </a:cxn>
                    <a:cxn ang="0">
                      <a:pos x="connsiteX1071" y="connsiteY1071"/>
                    </a:cxn>
                    <a:cxn ang="0">
                      <a:pos x="connsiteX1072" y="connsiteY1072"/>
                    </a:cxn>
                    <a:cxn ang="0">
                      <a:pos x="connsiteX1073" y="connsiteY1073"/>
                    </a:cxn>
                    <a:cxn ang="0">
                      <a:pos x="connsiteX1074" y="connsiteY1074"/>
                    </a:cxn>
                    <a:cxn ang="0">
                      <a:pos x="connsiteX1075" y="connsiteY1075"/>
                    </a:cxn>
                    <a:cxn ang="0">
                      <a:pos x="connsiteX1076" y="connsiteY1076"/>
                    </a:cxn>
                    <a:cxn ang="0">
                      <a:pos x="connsiteX1077" y="connsiteY1077"/>
                    </a:cxn>
                    <a:cxn ang="0">
                      <a:pos x="connsiteX1078" y="connsiteY1078"/>
                    </a:cxn>
                    <a:cxn ang="0">
                      <a:pos x="connsiteX1079" y="connsiteY1079"/>
                    </a:cxn>
                    <a:cxn ang="0">
                      <a:pos x="connsiteX1080" y="connsiteY1080"/>
                    </a:cxn>
                    <a:cxn ang="0">
                      <a:pos x="connsiteX1081" y="connsiteY1081"/>
                    </a:cxn>
                    <a:cxn ang="0">
                      <a:pos x="connsiteX1082" y="connsiteY1082"/>
                    </a:cxn>
                    <a:cxn ang="0">
                      <a:pos x="connsiteX1083" y="connsiteY1083"/>
                    </a:cxn>
                    <a:cxn ang="0">
                      <a:pos x="connsiteX1084" y="connsiteY1084"/>
                    </a:cxn>
                    <a:cxn ang="0">
                      <a:pos x="connsiteX1085" y="connsiteY1085"/>
                    </a:cxn>
                    <a:cxn ang="0">
                      <a:pos x="connsiteX1086" y="connsiteY1086"/>
                    </a:cxn>
                    <a:cxn ang="0">
                      <a:pos x="connsiteX1087" y="connsiteY1087"/>
                    </a:cxn>
                    <a:cxn ang="0">
                      <a:pos x="connsiteX1088" y="connsiteY1088"/>
                    </a:cxn>
                    <a:cxn ang="0">
                      <a:pos x="connsiteX1089" y="connsiteY1089"/>
                    </a:cxn>
                    <a:cxn ang="0">
                      <a:pos x="connsiteX1090" y="connsiteY1090"/>
                    </a:cxn>
                    <a:cxn ang="0">
                      <a:pos x="connsiteX1091" y="connsiteY1091"/>
                    </a:cxn>
                    <a:cxn ang="0">
                      <a:pos x="connsiteX1092" y="connsiteY1092"/>
                    </a:cxn>
                    <a:cxn ang="0">
                      <a:pos x="connsiteX1093" y="connsiteY1093"/>
                    </a:cxn>
                    <a:cxn ang="0">
                      <a:pos x="connsiteX1094" y="connsiteY1094"/>
                    </a:cxn>
                    <a:cxn ang="0">
                      <a:pos x="connsiteX1095" y="connsiteY1095"/>
                    </a:cxn>
                    <a:cxn ang="0">
                      <a:pos x="connsiteX1096" y="connsiteY1096"/>
                    </a:cxn>
                    <a:cxn ang="0">
                      <a:pos x="connsiteX1097" y="connsiteY1097"/>
                    </a:cxn>
                    <a:cxn ang="0">
                      <a:pos x="connsiteX1098" y="connsiteY1098"/>
                    </a:cxn>
                    <a:cxn ang="0">
                      <a:pos x="connsiteX1099" y="connsiteY1099"/>
                    </a:cxn>
                    <a:cxn ang="0">
                      <a:pos x="connsiteX1100" y="connsiteY1100"/>
                    </a:cxn>
                    <a:cxn ang="0">
                      <a:pos x="connsiteX1101" y="connsiteY1101"/>
                    </a:cxn>
                    <a:cxn ang="0">
                      <a:pos x="connsiteX1102" y="connsiteY1102"/>
                    </a:cxn>
                    <a:cxn ang="0">
                      <a:pos x="connsiteX1103" y="connsiteY1103"/>
                    </a:cxn>
                    <a:cxn ang="0">
                      <a:pos x="connsiteX1104" y="connsiteY1104"/>
                    </a:cxn>
                    <a:cxn ang="0">
                      <a:pos x="connsiteX1105" y="connsiteY1105"/>
                    </a:cxn>
                    <a:cxn ang="0">
                      <a:pos x="connsiteX1106" y="connsiteY1106"/>
                    </a:cxn>
                    <a:cxn ang="0">
                      <a:pos x="connsiteX1107" y="connsiteY1107"/>
                    </a:cxn>
                    <a:cxn ang="0">
                      <a:pos x="connsiteX1108" y="connsiteY1108"/>
                    </a:cxn>
                    <a:cxn ang="0">
                      <a:pos x="connsiteX1109" y="connsiteY1109"/>
                    </a:cxn>
                    <a:cxn ang="0">
                      <a:pos x="connsiteX1110" y="connsiteY1110"/>
                    </a:cxn>
                    <a:cxn ang="0">
                      <a:pos x="connsiteX1111" y="connsiteY1111"/>
                    </a:cxn>
                    <a:cxn ang="0">
                      <a:pos x="connsiteX1112" y="connsiteY1112"/>
                    </a:cxn>
                    <a:cxn ang="0">
                      <a:pos x="connsiteX1113" y="connsiteY1113"/>
                    </a:cxn>
                    <a:cxn ang="0">
                      <a:pos x="connsiteX1114" y="connsiteY1114"/>
                    </a:cxn>
                    <a:cxn ang="0">
                      <a:pos x="connsiteX1115" y="connsiteY1115"/>
                    </a:cxn>
                    <a:cxn ang="0">
                      <a:pos x="connsiteX1116" y="connsiteY1116"/>
                    </a:cxn>
                    <a:cxn ang="0">
                      <a:pos x="connsiteX1117" y="connsiteY1117"/>
                    </a:cxn>
                    <a:cxn ang="0">
                      <a:pos x="connsiteX1118" y="connsiteY1118"/>
                    </a:cxn>
                    <a:cxn ang="0">
                      <a:pos x="connsiteX1119" y="connsiteY1119"/>
                    </a:cxn>
                    <a:cxn ang="0">
                      <a:pos x="connsiteX1120" y="connsiteY1120"/>
                    </a:cxn>
                    <a:cxn ang="0">
                      <a:pos x="connsiteX1121" y="connsiteY1121"/>
                    </a:cxn>
                    <a:cxn ang="0">
                      <a:pos x="connsiteX1122" y="connsiteY1122"/>
                    </a:cxn>
                    <a:cxn ang="0">
                      <a:pos x="connsiteX1123" y="connsiteY1123"/>
                    </a:cxn>
                    <a:cxn ang="0">
                      <a:pos x="connsiteX1124" y="connsiteY1124"/>
                    </a:cxn>
                    <a:cxn ang="0">
                      <a:pos x="connsiteX1125" y="connsiteY1125"/>
                    </a:cxn>
                    <a:cxn ang="0">
                      <a:pos x="connsiteX1126" y="connsiteY1126"/>
                    </a:cxn>
                    <a:cxn ang="0">
                      <a:pos x="connsiteX1127" y="connsiteY1127"/>
                    </a:cxn>
                    <a:cxn ang="0">
                      <a:pos x="connsiteX1128" y="connsiteY1128"/>
                    </a:cxn>
                    <a:cxn ang="0">
                      <a:pos x="connsiteX1129" y="connsiteY1129"/>
                    </a:cxn>
                    <a:cxn ang="0">
                      <a:pos x="connsiteX1130" y="connsiteY1130"/>
                    </a:cxn>
                    <a:cxn ang="0">
                      <a:pos x="connsiteX1131" y="connsiteY1131"/>
                    </a:cxn>
                    <a:cxn ang="0">
                      <a:pos x="connsiteX1132" y="connsiteY1132"/>
                    </a:cxn>
                    <a:cxn ang="0">
                      <a:pos x="connsiteX1133" y="connsiteY1133"/>
                    </a:cxn>
                    <a:cxn ang="0">
                      <a:pos x="connsiteX1134" y="connsiteY1134"/>
                    </a:cxn>
                    <a:cxn ang="0">
                      <a:pos x="connsiteX1135" y="connsiteY1135"/>
                    </a:cxn>
                    <a:cxn ang="0">
                      <a:pos x="connsiteX1136" y="connsiteY1136"/>
                    </a:cxn>
                    <a:cxn ang="0">
                      <a:pos x="connsiteX1137" y="connsiteY1137"/>
                    </a:cxn>
                    <a:cxn ang="0">
                      <a:pos x="connsiteX1138" y="connsiteY1138"/>
                    </a:cxn>
                    <a:cxn ang="0">
                      <a:pos x="connsiteX1139" y="connsiteY1139"/>
                    </a:cxn>
                    <a:cxn ang="0">
                      <a:pos x="connsiteX1140" y="connsiteY1140"/>
                    </a:cxn>
                    <a:cxn ang="0">
                      <a:pos x="connsiteX1141" y="connsiteY1141"/>
                    </a:cxn>
                    <a:cxn ang="0">
                      <a:pos x="connsiteX1142" y="connsiteY1142"/>
                    </a:cxn>
                    <a:cxn ang="0">
                      <a:pos x="connsiteX1143" y="connsiteY1143"/>
                    </a:cxn>
                    <a:cxn ang="0">
                      <a:pos x="connsiteX1144" y="connsiteY1144"/>
                    </a:cxn>
                    <a:cxn ang="0">
                      <a:pos x="connsiteX1145" y="connsiteY1145"/>
                    </a:cxn>
                    <a:cxn ang="0">
                      <a:pos x="connsiteX1146" y="connsiteY1146"/>
                    </a:cxn>
                    <a:cxn ang="0">
                      <a:pos x="connsiteX1147" y="connsiteY1147"/>
                    </a:cxn>
                    <a:cxn ang="0">
                      <a:pos x="connsiteX1148" y="connsiteY1148"/>
                    </a:cxn>
                    <a:cxn ang="0">
                      <a:pos x="connsiteX1149" y="connsiteY1149"/>
                    </a:cxn>
                    <a:cxn ang="0">
                      <a:pos x="connsiteX1150" y="connsiteY1150"/>
                    </a:cxn>
                    <a:cxn ang="0">
                      <a:pos x="connsiteX1151" y="connsiteY1151"/>
                    </a:cxn>
                    <a:cxn ang="0">
                      <a:pos x="connsiteX1152" y="connsiteY1152"/>
                    </a:cxn>
                    <a:cxn ang="0">
                      <a:pos x="connsiteX1153" y="connsiteY1153"/>
                    </a:cxn>
                    <a:cxn ang="0">
                      <a:pos x="connsiteX1154" y="connsiteY1154"/>
                    </a:cxn>
                    <a:cxn ang="0">
                      <a:pos x="connsiteX1155" y="connsiteY1155"/>
                    </a:cxn>
                    <a:cxn ang="0">
                      <a:pos x="connsiteX1156" y="connsiteY1156"/>
                    </a:cxn>
                    <a:cxn ang="0">
                      <a:pos x="connsiteX1157" y="connsiteY1157"/>
                    </a:cxn>
                    <a:cxn ang="0">
                      <a:pos x="connsiteX1158" y="connsiteY1158"/>
                    </a:cxn>
                    <a:cxn ang="0">
                      <a:pos x="connsiteX1159" y="connsiteY1159"/>
                    </a:cxn>
                    <a:cxn ang="0">
                      <a:pos x="connsiteX1160" y="connsiteY1160"/>
                    </a:cxn>
                    <a:cxn ang="0">
                      <a:pos x="connsiteX1161" y="connsiteY1161"/>
                    </a:cxn>
                    <a:cxn ang="0">
                      <a:pos x="connsiteX1162" y="connsiteY1162"/>
                    </a:cxn>
                    <a:cxn ang="0">
                      <a:pos x="connsiteX1163" y="connsiteY1163"/>
                    </a:cxn>
                    <a:cxn ang="0">
                      <a:pos x="connsiteX1164" y="connsiteY1164"/>
                    </a:cxn>
                    <a:cxn ang="0">
                      <a:pos x="connsiteX1165" y="connsiteY1165"/>
                    </a:cxn>
                    <a:cxn ang="0">
                      <a:pos x="connsiteX1166" y="connsiteY1166"/>
                    </a:cxn>
                    <a:cxn ang="0">
                      <a:pos x="connsiteX1167" y="connsiteY1167"/>
                    </a:cxn>
                    <a:cxn ang="0">
                      <a:pos x="connsiteX1168" y="connsiteY1168"/>
                    </a:cxn>
                    <a:cxn ang="0">
                      <a:pos x="connsiteX1169" y="connsiteY1169"/>
                    </a:cxn>
                    <a:cxn ang="0">
                      <a:pos x="connsiteX1170" y="connsiteY1170"/>
                    </a:cxn>
                    <a:cxn ang="0">
                      <a:pos x="connsiteX1171" y="connsiteY1171"/>
                    </a:cxn>
                    <a:cxn ang="0">
                      <a:pos x="connsiteX1172" y="connsiteY1172"/>
                    </a:cxn>
                    <a:cxn ang="0">
                      <a:pos x="connsiteX1173" y="connsiteY1173"/>
                    </a:cxn>
                    <a:cxn ang="0">
                      <a:pos x="connsiteX1174" y="connsiteY1174"/>
                    </a:cxn>
                    <a:cxn ang="0">
                      <a:pos x="connsiteX1175" y="connsiteY1175"/>
                    </a:cxn>
                    <a:cxn ang="0">
                      <a:pos x="connsiteX1176" y="connsiteY1176"/>
                    </a:cxn>
                    <a:cxn ang="0">
                      <a:pos x="connsiteX1177" y="connsiteY1177"/>
                    </a:cxn>
                    <a:cxn ang="0">
                      <a:pos x="connsiteX1178" y="connsiteY1178"/>
                    </a:cxn>
                    <a:cxn ang="0">
                      <a:pos x="connsiteX1179" y="connsiteY1179"/>
                    </a:cxn>
                    <a:cxn ang="0">
                      <a:pos x="connsiteX1180" y="connsiteY1180"/>
                    </a:cxn>
                    <a:cxn ang="0">
                      <a:pos x="connsiteX1181" y="connsiteY1181"/>
                    </a:cxn>
                    <a:cxn ang="0">
                      <a:pos x="connsiteX1182" y="connsiteY1182"/>
                    </a:cxn>
                    <a:cxn ang="0">
                      <a:pos x="connsiteX1183" y="connsiteY1183"/>
                    </a:cxn>
                    <a:cxn ang="0">
                      <a:pos x="connsiteX1184" y="connsiteY1184"/>
                    </a:cxn>
                    <a:cxn ang="0">
                      <a:pos x="connsiteX1185" y="connsiteY1185"/>
                    </a:cxn>
                    <a:cxn ang="0">
                      <a:pos x="connsiteX1186" y="connsiteY1186"/>
                    </a:cxn>
                    <a:cxn ang="0">
                      <a:pos x="connsiteX1187" y="connsiteY1187"/>
                    </a:cxn>
                    <a:cxn ang="0">
                      <a:pos x="connsiteX1188" y="connsiteY1188"/>
                    </a:cxn>
                    <a:cxn ang="0">
                      <a:pos x="connsiteX1189" y="connsiteY1189"/>
                    </a:cxn>
                    <a:cxn ang="0">
                      <a:pos x="connsiteX1190" y="connsiteY1190"/>
                    </a:cxn>
                    <a:cxn ang="0">
                      <a:pos x="connsiteX1191" y="connsiteY1191"/>
                    </a:cxn>
                    <a:cxn ang="0">
                      <a:pos x="connsiteX1192" y="connsiteY1192"/>
                    </a:cxn>
                    <a:cxn ang="0">
                      <a:pos x="connsiteX1193" y="connsiteY1193"/>
                    </a:cxn>
                    <a:cxn ang="0">
                      <a:pos x="connsiteX1194" y="connsiteY1194"/>
                    </a:cxn>
                    <a:cxn ang="0">
                      <a:pos x="connsiteX1195" y="connsiteY1195"/>
                    </a:cxn>
                    <a:cxn ang="0">
                      <a:pos x="connsiteX1196" y="connsiteY1196"/>
                    </a:cxn>
                    <a:cxn ang="0">
                      <a:pos x="connsiteX1197" y="connsiteY1197"/>
                    </a:cxn>
                    <a:cxn ang="0">
                      <a:pos x="connsiteX1198" y="connsiteY1198"/>
                    </a:cxn>
                    <a:cxn ang="0">
                      <a:pos x="connsiteX1199" y="connsiteY1199"/>
                    </a:cxn>
                    <a:cxn ang="0">
                      <a:pos x="connsiteX1200" y="connsiteY1200"/>
                    </a:cxn>
                    <a:cxn ang="0">
                      <a:pos x="connsiteX1201" y="connsiteY1201"/>
                    </a:cxn>
                    <a:cxn ang="0">
                      <a:pos x="connsiteX1202" y="connsiteY1202"/>
                    </a:cxn>
                    <a:cxn ang="0">
                      <a:pos x="connsiteX1203" y="connsiteY1203"/>
                    </a:cxn>
                    <a:cxn ang="0">
                      <a:pos x="connsiteX1204" y="connsiteY1204"/>
                    </a:cxn>
                    <a:cxn ang="0">
                      <a:pos x="connsiteX1205" y="connsiteY1205"/>
                    </a:cxn>
                    <a:cxn ang="0">
                      <a:pos x="connsiteX1206" y="connsiteY1206"/>
                    </a:cxn>
                    <a:cxn ang="0">
                      <a:pos x="connsiteX1207" y="connsiteY1207"/>
                    </a:cxn>
                    <a:cxn ang="0">
                      <a:pos x="connsiteX1208" y="connsiteY1208"/>
                    </a:cxn>
                    <a:cxn ang="0">
                      <a:pos x="connsiteX1209" y="connsiteY1209"/>
                    </a:cxn>
                    <a:cxn ang="0">
                      <a:pos x="connsiteX1210" y="connsiteY1210"/>
                    </a:cxn>
                    <a:cxn ang="0">
                      <a:pos x="connsiteX1211" y="connsiteY1211"/>
                    </a:cxn>
                    <a:cxn ang="0">
                      <a:pos x="connsiteX1212" y="connsiteY1212"/>
                    </a:cxn>
                    <a:cxn ang="0">
                      <a:pos x="connsiteX1213" y="connsiteY1213"/>
                    </a:cxn>
                    <a:cxn ang="0">
                      <a:pos x="connsiteX1214" y="connsiteY1214"/>
                    </a:cxn>
                    <a:cxn ang="0">
                      <a:pos x="connsiteX1215" y="connsiteY1215"/>
                    </a:cxn>
                    <a:cxn ang="0">
                      <a:pos x="connsiteX1216" y="connsiteY1216"/>
                    </a:cxn>
                    <a:cxn ang="0">
                      <a:pos x="connsiteX1217" y="connsiteY1217"/>
                    </a:cxn>
                    <a:cxn ang="0">
                      <a:pos x="connsiteX1218" y="connsiteY1218"/>
                    </a:cxn>
                    <a:cxn ang="0">
                      <a:pos x="connsiteX1219" y="connsiteY1219"/>
                    </a:cxn>
                    <a:cxn ang="0">
                      <a:pos x="connsiteX1220" y="connsiteY1220"/>
                    </a:cxn>
                    <a:cxn ang="0">
                      <a:pos x="connsiteX1221" y="connsiteY1221"/>
                    </a:cxn>
                    <a:cxn ang="0">
                      <a:pos x="connsiteX1222" y="connsiteY1222"/>
                    </a:cxn>
                    <a:cxn ang="0">
                      <a:pos x="connsiteX1223" y="connsiteY1223"/>
                    </a:cxn>
                    <a:cxn ang="0">
                      <a:pos x="connsiteX1224" y="connsiteY1224"/>
                    </a:cxn>
                    <a:cxn ang="0">
                      <a:pos x="connsiteX1225" y="connsiteY1225"/>
                    </a:cxn>
                    <a:cxn ang="0">
                      <a:pos x="connsiteX1226" y="connsiteY1226"/>
                    </a:cxn>
                    <a:cxn ang="0">
                      <a:pos x="connsiteX1227" y="connsiteY1227"/>
                    </a:cxn>
                    <a:cxn ang="0">
                      <a:pos x="connsiteX1228" y="connsiteY1228"/>
                    </a:cxn>
                    <a:cxn ang="0">
                      <a:pos x="connsiteX1229" y="connsiteY1229"/>
                    </a:cxn>
                    <a:cxn ang="0">
                      <a:pos x="connsiteX1230" y="connsiteY1230"/>
                    </a:cxn>
                    <a:cxn ang="0">
                      <a:pos x="connsiteX1231" y="connsiteY1231"/>
                    </a:cxn>
                    <a:cxn ang="0">
                      <a:pos x="connsiteX1232" y="connsiteY1232"/>
                    </a:cxn>
                    <a:cxn ang="0">
                      <a:pos x="connsiteX1233" y="connsiteY1233"/>
                    </a:cxn>
                    <a:cxn ang="0">
                      <a:pos x="connsiteX1234" y="connsiteY1234"/>
                    </a:cxn>
                    <a:cxn ang="0">
                      <a:pos x="connsiteX1235" y="connsiteY1235"/>
                    </a:cxn>
                    <a:cxn ang="0">
                      <a:pos x="connsiteX1236" y="connsiteY1236"/>
                    </a:cxn>
                    <a:cxn ang="0">
                      <a:pos x="connsiteX1237" y="connsiteY1237"/>
                    </a:cxn>
                    <a:cxn ang="0">
                      <a:pos x="connsiteX1238" y="connsiteY1238"/>
                    </a:cxn>
                    <a:cxn ang="0">
                      <a:pos x="connsiteX1239" y="connsiteY1239"/>
                    </a:cxn>
                    <a:cxn ang="0">
                      <a:pos x="connsiteX1240" y="connsiteY1240"/>
                    </a:cxn>
                    <a:cxn ang="0">
                      <a:pos x="connsiteX1241" y="connsiteY1241"/>
                    </a:cxn>
                    <a:cxn ang="0">
                      <a:pos x="connsiteX1242" y="connsiteY1242"/>
                    </a:cxn>
                    <a:cxn ang="0">
                      <a:pos x="connsiteX1243" y="connsiteY1243"/>
                    </a:cxn>
                    <a:cxn ang="0">
                      <a:pos x="connsiteX1244" y="connsiteY1244"/>
                    </a:cxn>
                    <a:cxn ang="0">
                      <a:pos x="connsiteX1245" y="connsiteY1245"/>
                    </a:cxn>
                    <a:cxn ang="0">
                      <a:pos x="connsiteX1246" y="connsiteY1246"/>
                    </a:cxn>
                    <a:cxn ang="0">
                      <a:pos x="connsiteX1247" y="connsiteY1247"/>
                    </a:cxn>
                    <a:cxn ang="0">
                      <a:pos x="connsiteX1248" y="connsiteY1248"/>
                    </a:cxn>
                    <a:cxn ang="0">
                      <a:pos x="connsiteX1249" y="connsiteY1249"/>
                    </a:cxn>
                    <a:cxn ang="0">
                      <a:pos x="connsiteX1250" y="connsiteY1250"/>
                    </a:cxn>
                    <a:cxn ang="0">
                      <a:pos x="connsiteX1251" y="connsiteY1251"/>
                    </a:cxn>
                    <a:cxn ang="0">
                      <a:pos x="connsiteX1252" y="connsiteY1252"/>
                    </a:cxn>
                    <a:cxn ang="0">
                      <a:pos x="connsiteX1253" y="connsiteY1253"/>
                    </a:cxn>
                    <a:cxn ang="0">
                      <a:pos x="connsiteX1254" y="connsiteY1254"/>
                    </a:cxn>
                    <a:cxn ang="0">
                      <a:pos x="connsiteX1255" y="connsiteY1255"/>
                    </a:cxn>
                    <a:cxn ang="0">
                      <a:pos x="connsiteX1256" y="connsiteY1256"/>
                    </a:cxn>
                    <a:cxn ang="0">
                      <a:pos x="connsiteX1257" y="connsiteY1257"/>
                    </a:cxn>
                    <a:cxn ang="0">
                      <a:pos x="connsiteX1258" y="connsiteY1258"/>
                    </a:cxn>
                    <a:cxn ang="0">
                      <a:pos x="connsiteX1259" y="connsiteY1259"/>
                    </a:cxn>
                    <a:cxn ang="0">
                      <a:pos x="connsiteX1260" y="connsiteY1260"/>
                    </a:cxn>
                    <a:cxn ang="0">
                      <a:pos x="connsiteX1261" y="connsiteY1261"/>
                    </a:cxn>
                    <a:cxn ang="0">
                      <a:pos x="connsiteX1262" y="connsiteY1262"/>
                    </a:cxn>
                    <a:cxn ang="0">
                      <a:pos x="connsiteX1263" y="connsiteY1263"/>
                    </a:cxn>
                    <a:cxn ang="0">
                      <a:pos x="connsiteX1264" y="connsiteY1264"/>
                    </a:cxn>
                    <a:cxn ang="0">
                      <a:pos x="connsiteX1265" y="connsiteY1265"/>
                    </a:cxn>
                    <a:cxn ang="0">
                      <a:pos x="connsiteX1266" y="connsiteY1266"/>
                    </a:cxn>
                    <a:cxn ang="0">
                      <a:pos x="connsiteX1267" y="connsiteY1267"/>
                    </a:cxn>
                    <a:cxn ang="0">
                      <a:pos x="connsiteX1268" y="connsiteY1268"/>
                    </a:cxn>
                    <a:cxn ang="0">
                      <a:pos x="connsiteX1269" y="connsiteY1269"/>
                    </a:cxn>
                    <a:cxn ang="0">
                      <a:pos x="connsiteX1270" y="connsiteY1270"/>
                    </a:cxn>
                    <a:cxn ang="0">
                      <a:pos x="connsiteX1271" y="connsiteY1271"/>
                    </a:cxn>
                    <a:cxn ang="0">
                      <a:pos x="connsiteX1272" y="connsiteY1272"/>
                    </a:cxn>
                    <a:cxn ang="0">
                      <a:pos x="connsiteX1273" y="connsiteY1273"/>
                    </a:cxn>
                    <a:cxn ang="0">
                      <a:pos x="connsiteX1274" y="connsiteY1274"/>
                    </a:cxn>
                    <a:cxn ang="0">
                      <a:pos x="connsiteX1275" y="connsiteY1275"/>
                    </a:cxn>
                    <a:cxn ang="0">
                      <a:pos x="connsiteX1276" y="connsiteY1276"/>
                    </a:cxn>
                    <a:cxn ang="0">
                      <a:pos x="connsiteX1277" y="connsiteY1277"/>
                    </a:cxn>
                    <a:cxn ang="0">
                      <a:pos x="connsiteX1278" y="connsiteY1278"/>
                    </a:cxn>
                    <a:cxn ang="0">
                      <a:pos x="connsiteX1279" y="connsiteY1279"/>
                    </a:cxn>
                    <a:cxn ang="0">
                      <a:pos x="connsiteX1280" y="connsiteY1280"/>
                    </a:cxn>
                    <a:cxn ang="0">
                      <a:pos x="connsiteX1281" y="connsiteY1281"/>
                    </a:cxn>
                    <a:cxn ang="0">
                      <a:pos x="connsiteX1282" y="connsiteY1282"/>
                    </a:cxn>
                    <a:cxn ang="0">
                      <a:pos x="connsiteX1283" y="connsiteY1283"/>
                    </a:cxn>
                    <a:cxn ang="0">
                      <a:pos x="connsiteX1284" y="connsiteY1284"/>
                    </a:cxn>
                    <a:cxn ang="0">
                      <a:pos x="connsiteX1285" y="connsiteY1285"/>
                    </a:cxn>
                    <a:cxn ang="0">
                      <a:pos x="connsiteX1286" y="connsiteY1286"/>
                    </a:cxn>
                    <a:cxn ang="0">
                      <a:pos x="connsiteX1287" y="connsiteY1287"/>
                    </a:cxn>
                    <a:cxn ang="0">
                      <a:pos x="connsiteX1288" y="connsiteY1288"/>
                    </a:cxn>
                    <a:cxn ang="0">
                      <a:pos x="connsiteX1289" y="connsiteY1289"/>
                    </a:cxn>
                    <a:cxn ang="0">
                      <a:pos x="connsiteX1290" y="connsiteY1290"/>
                    </a:cxn>
                    <a:cxn ang="0">
                      <a:pos x="connsiteX1291" y="connsiteY1291"/>
                    </a:cxn>
                    <a:cxn ang="0">
                      <a:pos x="connsiteX1292" y="connsiteY1292"/>
                    </a:cxn>
                    <a:cxn ang="0">
                      <a:pos x="connsiteX1293" y="connsiteY1293"/>
                    </a:cxn>
                    <a:cxn ang="0">
                      <a:pos x="connsiteX1294" y="connsiteY1294"/>
                    </a:cxn>
                    <a:cxn ang="0">
                      <a:pos x="connsiteX1295" y="connsiteY1295"/>
                    </a:cxn>
                    <a:cxn ang="0">
                      <a:pos x="connsiteX1296" y="connsiteY1296"/>
                    </a:cxn>
                    <a:cxn ang="0">
                      <a:pos x="connsiteX1297" y="connsiteY1297"/>
                    </a:cxn>
                    <a:cxn ang="0">
                      <a:pos x="connsiteX1298" y="connsiteY1298"/>
                    </a:cxn>
                    <a:cxn ang="0">
                      <a:pos x="connsiteX1299" y="connsiteY1299"/>
                    </a:cxn>
                    <a:cxn ang="0">
                      <a:pos x="connsiteX1300" y="connsiteY1300"/>
                    </a:cxn>
                    <a:cxn ang="0">
                      <a:pos x="connsiteX1301" y="connsiteY1301"/>
                    </a:cxn>
                    <a:cxn ang="0">
                      <a:pos x="connsiteX1302" y="connsiteY1302"/>
                    </a:cxn>
                    <a:cxn ang="0">
                      <a:pos x="connsiteX1303" y="connsiteY1303"/>
                    </a:cxn>
                    <a:cxn ang="0">
                      <a:pos x="connsiteX1304" y="connsiteY1304"/>
                    </a:cxn>
                    <a:cxn ang="0">
                      <a:pos x="connsiteX1305" y="connsiteY1305"/>
                    </a:cxn>
                    <a:cxn ang="0">
                      <a:pos x="connsiteX1306" y="connsiteY1306"/>
                    </a:cxn>
                    <a:cxn ang="0">
                      <a:pos x="connsiteX1307" y="connsiteY1307"/>
                    </a:cxn>
                    <a:cxn ang="0">
                      <a:pos x="connsiteX1308" y="connsiteY1308"/>
                    </a:cxn>
                    <a:cxn ang="0">
                      <a:pos x="connsiteX1309" y="connsiteY1309"/>
                    </a:cxn>
                    <a:cxn ang="0">
                      <a:pos x="connsiteX1310" y="connsiteY1310"/>
                    </a:cxn>
                    <a:cxn ang="0">
                      <a:pos x="connsiteX1311" y="connsiteY1311"/>
                    </a:cxn>
                    <a:cxn ang="0">
                      <a:pos x="connsiteX1312" y="connsiteY1312"/>
                    </a:cxn>
                    <a:cxn ang="0">
                      <a:pos x="connsiteX1313" y="connsiteY1313"/>
                    </a:cxn>
                    <a:cxn ang="0">
                      <a:pos x="connsiteX1314" y="connsiteY1314"/>
                    </a:cxn>
                    <a:cxn ang="0">
                      <a:pos x="connsiteX1315" y="connsiteY1315"/>
                    </a:cxn>
                    <a:cxn ang="0">
                      <a:pos x="connsiteX1316" y="connsiteY1316"/>
                    </a:cxn>
                    <a:cxn ang="0">
                      <a:pos x="connsiteX1317" y="connsiteY1317"/>
                    </a:cxn>
                    <a:cxn ang="0">
                      <a:pos x="connsiteX1318" y="connsiteY1318"/>
                    </a:cxn>
                    <a:cxn ang="0">
                      <a:pos x="connsiteX1319" y="connsiteY1319"/>
                    </a:cxn>
                    <a:cxn ang="0">
                      <a:pos x="connsiteX1320" y="connsiteY1320"/>
                    </a:cxn>
                    <a:cxn ang="0">
                      <a:pos x="connsiteX1321" y="connsiteY1321"/>
                    </a:cxn>
                    <a:cxn ang="0">
                      <a:pos x="connsiteX1322" y="connsiteY1322"/>
                    </a:cxn>
                    <a:cxn ang="0">
                      <a:pos x="connsiteX1323" y="connsiteY1323"/>
                    </a:cxn>
                    <a:cxn ang="0">
                      <a:pos x="connsiteX1324" y="connsiteY1324"/>
                    </a:cxn>
                    <a:cxn ang="0">
                      <a:pos x="connsiteX1325" y="connsiteY1325"/>
                    </a:cxn>
                    <a:cxn ang="0">
                      <a:pos x="connsiteX1326" y="connsiteY1326"/>
                    </a:cxn>
                    <a:cxn ang="0">
                      <a:pos x="connsiteX1327" y="connsiteY1327"/>
                    </a:cxn>
                    <a:cxn ang="0">
                      <a:pos x="connsiteX1328" y="connsiteY1328"/>
                    </a:cxn>
                    <a:cxn ang="0">
                      <a:pos x="connsiteX1329" y="connsiteY1329"/>
                    </a:cxn>
                    <a:cxn ang="0">
                      <a:pos x="connsiteX1330" y="connsiteY1330"/>
                    </a:cxn>
                    <a:cxn ang="0">
                      <a:pos x="connsiteX1331" y="connsiteY1331"/>
                    </a:cxn>
                    <a:cxn ang="0">
                      <a:pos x="connsiteX1332" y="connsiteY1332"/>
                    </a:cxn>
                    <a:cxn ang="0">
                      <a:pos x="connsiteX1333" y="connsiteY1333"/>
                    </a:cxn>
                    <a:cxn ang="0">
                      <a:pos x="connsiteX1334" y="connsiteY1334"/>
                    </a:cxn>
                    <a:cxn ang="0">
                      <a:pos x="connsiteX1335" y="connsiteY1335"/>
                    </a:cxn>
                    <a:cxn ang="0">
                      <a:pos x="connsiteX1336" y="connsiteY1336"/>
                    </a:cxn>
                    <a:cxn ang="0">
                      <a:pos x="connsiteX1337" y="connsiteY1337"/>
                    </a:cxn>
                    <a:cxn ang="0">
                      <a:pos x="connsiteX1338" y="connsiteY1338"/>
                    </a:cxn>
                    <a:cxn ang="0">
                      <a:pos x="connsiteX1339" y="connsiteY1339"/>
                    </a:cxn>
                    <a:cxn ang="0">
                      <a:pos x="connsiteX1340" y="connsiteY1340"/>
                    </a:cxn>
                    <a:cxn ang="0">
                      <a:pos x="connsiteX1341" y="connsiteY1341"/>
                    </a:cxn>
                    <a:cxn ang="0">
                      <a:pos x="connsiteX1342" y="connsiteY1342"/>
                    </a:cxn>
                    <a:cxn ang="0">
                      <a:pos x="connsiteX1343" y="connsiteY1343"/>
                    </a:cxn>
                    <a:cxn ang="0">
                      <a:pos x="connsiteX1344" y="connsiteY1344"/>
                    </a:cxn>
                    <a:cxn ang="0">
                      <a:pos x="connsiteX1345" y="connsiteY1345"/>
                    </a:cxn>
                    <a:cxn ang="0">
                      <a:pos x="connsiteX1346" y="connsiteY1346"/>
                    </a:cxn>
                    <a:cxn ang="0">
                      <a:pos x="connsiteX1347" y="connsiteY1347"/>
                    </a:cxn>
                    <a:cxn ang="0">
                      <a:pos x="connsiteX1348" y="connsiteY1348"/>
                    </a:cxn>
                    <a:cxn ang="0">
                      <a:pos x="connsiteX1349" y="connsiteY1349"/>
                    </a:cxn>
                    <a:cxn ang="0">
                      <a:pos x="connsiteX1350" y="connsiteY1350"/>
                    </a:cxn>
                    <a:cxn ang="0">
                      <a:pos x="connsiteX1351" y="connsiteY1351"/>
                    </a:cxn>
                    <a:cxn ang="0">
                      <a:pos x="connsiteX1352" y="connsiteY1352"/>
                    </a:cxn>
                    <a:cxn ang="0">
                      <a:pos x="connsiteX1353" y="connsiteY1353"/>
                    </a:cxn>
                    <a:cxn ang="0">
                      <a:pos x="connsiteX1354" y="connsiteY1354"/>
                    </a:cxn>
                    <a:cxn ang="0">
                      <a:pos x="connsiteX1355" y="connsiteY1355"/>
                    </a:cxn>
                    <a:cxn ang="0">
                      <a:pos x="connsiteX1356" y="connsiteY1356"/>
                    </a:cxn>
                    <a:cxn ang="0">
                      <a:pos x="connsiteX1357" y="connsiteY1357"/>
                    </a:cxn>
                    <a:cxn ang="0">
                      <a:pos x="connsiteX1358" y="connsiteY1358"/>
                    </a:cxn>
                    <a:cxn ang="0">
                      <a:pos x="connsiteX1359" y="connsiteY1359"/>
                    </a:cxn>
                    <a:cxn ang="0">
                      <a:pos x="connsiteX1360" y="connsiteY1360"/>
                    </a:cxn>
                    <a:cxn ang="0">
                      <a:pos x="connsiteX1361" y="connsiteY1361"/>
                    </a:cxn>
                    <a:cxn ang="0">
                      <a:pos x="connsiteX1362" y="connsiteY1362"/>
                    </a:cxn>
                    <a:cxn ang="0">
                      <a:pos x="connsiteX1363" y="connsiteY1363"/>
                    </a:cxn>
                    <a:cxn ang="0">
                      <a:pos x="connsiteX1364" y="connsiteY1364"/>
                    </a:cxn>
                    <a:cxn ang="0">
                      <a:pos x="connsiteX1365" y="connsiteY1365"/>
                    </a:cxn>
                    <a:cxn ang="0">
                      <a:pos x="connsiteX1366" y="connsiteY1366"/>
                    </a:cxn>
                    <a:cxn ang="0">
                      <a:pos x="connsiteX1367" y="connsiteY1367"/>
                    </a:cxn>
                    <a:cxn ang="0">
                      <a:pos x="connsiteX1368" y="connsiteY1368"/>
                    </a:cxn>
                    <a:cxn ang="0">
                      <a:pos x="connsiteX1369" y="connsiteY1369"/>
                    </a:cxn>
                    <a:cxn ang="0">
                      <a:pos x="connsiteX1370" y="connsiteY1370"/>
                    </a:cxn>
                    <a:cxn ang="0">
                      <a:pos x="connsiteX1371" y="connsiteY1371"/>
                    </a:cxn>
                    <a:cxn ang="0">
                      <a:pos x="connsiteX1372" y="connsiteY1372"/>
                    </a:cxn>
                    <a:cxn ang="0">
                      <a:pos x="connsiteX1373" y="connsiteY1373"/>
                    </a:cxn>
                    <a:cxn ang="0">
                      <a:pos x="connsiteX1374" y="connsiteY1374"/>
                    </a:cxn>
                    <a:cxn ang="0">
                      <a:pos x="connsiteX1375" y="connsiteY1375"/>
                    </a:cxn>
                    <a:cxn ang="0">
                      <a:pos x="connsiteX1376" y="connsiteY1376"/>
                    </a:cxn>
                    <a:cxn ang="0">
                      <a:pos x="connsiteX1377" y="connsiteY1377"/>
                    </a:cxn>
                    <a:cxn ang="0">
                      <a:pos x="connsiteX1378" y="connsiteY1378"/>
                    </a:cxn>
                    <a:cxn ang="0">
                      <a:pos x="connsiteX1379" y="connsiteY1379"/>
                    </a:cxn>
                    <a:cxn ang="0">
                      <a:pos x="connsiteX1380" y="connsiteY1380"/>
                    </a:cxn>
                    <a:cxn ang="0">
                      <a:pos x="connsiteX1381" y="connsiteY1381"/>
                    </a:cxn>
                    <a:cxn ang="0">
                      <a:pos x="connsiteX1382" y="connsiteY1382"/>
                    </a:cxn>
                    <a:cxn ang="0">
                      <a:pos x="connsiteX1383" y="connsiteY1383"/>
                    </a:cxn>
                    <a:cxn ang="0">
                      <a:pos x="connsiteX1384" y="connsiteY1384"/>
                    </a:cxn>
                  </a:cxnLst>
                  <a:rect l="l" t="t" r="r" b="b"/>
                  <a:pathLst>
                    <a:path w="2306600" h="1185158">
                      <a:moveTo>
                        <a:pt x="2302153" y="830910"/>
                      </a:moveTo>
                      <a:cubicBezTo>
                        <a:pt x="2300767" y="829247"/>
                        <a:pt x="2296331" y="827862"/>
                        <a:pt x="2296331" y="825645"/>
                      </a:cubicBezTo>
                      <a:cubicBezTo>
                        <a:pt x="2296331" y="824536"/>
                        <a:pt x="2297440" y="823151"/>
                        <a:pt x="2297994" y="822319"/>
                      </a:cubicBezTo>
                      <a:cubicBezTo>
                        <a:pt x="2299103" y="820934"/>
                        <a:pt x="2300212" y="819271"/>
                        <a:pt x="2300489" y="817608"/>
                      </a:cubicBezTo>
                      <a:cubicBezTo>
                        <a:pt x="2301598" y="813728"/>
                        <a:pt x="2299658" y="810403"/>
                        <a:pt x="2298826" y="806800"/>
                      </a:cubicBezTo>
                      <a:cubicBezTo>
                        <a:pt x="2297994" y="802921"/>
                        <a:pt x="2300489" y="800704"/>
                        <a:pt x="2303262" y="798487"/>
                      </a:cubicBezTo>
                      <a:cubicBezTo>
                        <a:pt x="2302153" y="793499"/>
                        <a:pt x="2298549" y="792667"/>
                        <a:pt x="2294667" y="790173"/>
                      </a:cubicBezTo>
                      <a:cubicBezTo>
                        <a:pt x="2291063" y="787956"/>
                        <a:pt x="2290232" y="783522"/>
                        <a:pt x="2288291" y="780474"/>
                      </a:cubicBezTo>
                      <a:cubicBezTo>
                        <a:pt x="2285796" y="776594"/>
                        <a:pt x="2279697" y="777980"/>
                        <a:pt x="2276093" y="779088"/>
                      </a:cubicBezTo>
                      <a:cubicBezTo>
                        <a:pt x="2273320" y="779920"/>
                        <a:pt x="2271657" y="780751"/>
                        <a:pt x="2269716" y="782968"/>
                      </a:cubicBezTo>
                      <a:cubicBezTo>
                        <a:pt x="2268053" y="784631"/>
                        <a:pt x="2266390" y="785739"/>
                        <a:pt x="2263894" y="785185"/>
                      </a:cubicBezTo>
                      <a:cubicBezTo>
                        <a:pt x="2265003" y="781305"/>
                        <a:pt x="2267499" y="776317"/>
                        <a:pt x="2266390" y="772160"/>
                      </a:cubicBezTo>
                      <a:cubicBezTo>
                        <a:pt x="2265281" y="768003"/>
                        <a:pt x="2259736" y="766064"/>
                        <a:pt x="2256409" y="764401"/>
                      </a:cubicBezTo>
                      <a:cubicBezTo>
                        <a:pt x="2253082" y="762738"/>
                        <a:pt x="2250310" y="761630"/>
                        <a:pt x="2246429" y="762461"/>
                      </a:cubicBezTo>
                      <a:cubicBezTo>
                        <a:pt x="2242270" y="763292"/>
                        <a:pt x="2238389" y="764124"/>
                        <a:pt x="2234508" y="764678"/>
                      </a:cubicBezTo>
                      <a:cubicBezTo>
                        <a:pt x="2229240" y="765232"/>
                        <a:pt x="2223973" y="765786"/>
                        <a:pt x="2219537" y="768558"/>
                      </a:cubicBezTo>
                      <a:cubicBezTo>
                        <a:pt x="2215933" y="770775"/>
                        <a:pt x="2214547" y="774654"/>
                        <a:pt x="2211497" y="777426"/>
                      </a:cubicBezTo>
                      <a:cubicBezTo>
                        <a:pt x="2209002" y="779920"/>
                        <a:pt x="2205952" y="781028"/>
                        <a:pt x="2202626" y="782414"/>
                      </a:cubicBezTo>
                      <a:cubicBezTo>
                        <a:pt x="2199576" y="783799"/>
                        <a:pt x="2196804" y="785739"/>
                        <a:pt x="2194309" y="787956"/>
                      </a:cubicBezTo>
                      <a:cubicBezTo>
                        <a:pt x="2191814" y="790173"/>
                        <a:pt x="2189596" y="792944"/>
                        <a:pt x="2186823" y="794330"/>
                      </a:cubicBezTo>
                      <a:cubicBezTo>
                        <a:pt x="2184328" y="795439"/>
                        <a:pt x="2180170" y="794607"/>
                        <a:pt x="2177952" y="793222"/>
                      </a:cubicBezTo>
                      <a:cubicBezTo>
                        <a:pt x="2175457" y="791559"/>
                        <a:pt x="2171021" y="786571"/>
                        <a:pt x="2171853" y="782968"/>
                      </a:cubicBezTo>
                      <a:cubicBezTo>
                        <a:pt x="2172407" y="781305"/>
                        <a:pt x="2174348" y="780751"/>
                        <a:pt x="2175734" y="781305"/>
                      </a:cubicBezTo>
                      <a:cubicBezTo>
                        <a:pt x="2177952" y="781859"/>
                        <a:pt x="2178784" y="783522"/>
                        <a:pt x="2179615" y="785462"/>
                      </a:cubicBezTo>
                      <a:cubicBezTo>
                        <a:pt x="2180447" y="787125"/>
                        <a:pt x="2180447" y="791005"/>
                        <a:pt x="2182110" y="791836"/>
                      </a:cubicBezTo>
                      <a:cubicBezTo>
                        <a:pt x="2185160" y="793222"/>
                        <a:pt x="2186823" y="785462"/>
                        <a:pt x="2187101" y="783522"/>
                      </a:cubicBezTo>
                      <a:cubicBezTo>
                        <a:pt x="2187378" y="781582"/>
                        <a:pt x="2187932" y="779920"/>
                        <a:pt x="2189873" y="778534"/>
                      </a:cubicBezTo>
                      <a:cubicBezTo>
                        <a:pt x="2191259" y="777426"/>
                        <a:pt x="2193477" y="777149"/>
                        <a:pt x="2195140" y="776594"/>
                      </a:cubicBezTo>
                      <a:cubicBezTo>
                        <a:pt x="2199299" y="775209"/>
                        <a:pt x="2202903" y="774100"/>
                        <a:pt x="2207061" y="773269"/>
                      </a:cubicBezTo>
                      <a:cubicBezTo>
                        <a:pt x="2208448" y="772992"/>
                        <a:pt x="2211497" y="772160"/>
                        <a:pt x="2211774" y="770498"/>
                      </a:cubicBezTo>
                      <a:cubicBezTo>
                        <a:pt x="2212052" y="768835"/>
                        <a:pt x="2210111" y="767726"/>
                        <a:pt x="2208725" y="767172"/>
                      </a:cubicBezTo>
                      <a:cubicBezTo>
                        <a:pt x="2214547" y="765786"/>
                        <a:pt x="2219537" y="762461"/>
                        <a:pt x="2225636" y="761630"/>
                      </a:cubicBezTo>
                      <a:cubicBezTo>
                        <a:pt x="2228686" y="761353"/>
                        <a:pt x="2231735" y="760798"/>
                        <a:pt x="2234230" y="759136"/>
                      </a:cubicBezTo>
                      <a:cubicBezTo>
                        <a:pt x="2237003" y="757473"/>
                        <a:pt x="2238943" y="754702"/>
                        <a:pt x="2241993" y="753593"/>
                      </a:cubicBezTo>
                      <a:cubicBezTo>
                        <a:pt x="2245042" y="752762"/>
                        <a:pt x="2248647" y="753593"/>
                        <a:pt x="2251696" y="753593"/>
                      </a:cubicBezTo>
                      <a:cubicBezTo>
                        <a:pt x="2254191" y="753593"/>
                        <a:pt x="2258627" y="753870"/>
                        <a:pt x="2260290" y="751653"/>
                      </a:cubicBezTo>
                      <a:cubicBezTo>
                        <a:pt x="2261676" y="749436"/>
                        <a:pt x="2259182" y="748051"/>
                        <a:pt x="2257518" y="746942"/>
                      </a:cubicBezTo>
                      <a:cubicBezTo>
                        <a:pt x="2255023" y="745557"/>
                        <a:pt x="2252528" y="745002"/>
                        <a:pt x="2250865" y="742508"/>
                      </a:cubicBezTo>
                      <a:cubicBezTo>
                        <a:pt x="2249478" y="740291"/>
                        <a:pt x="2249201" y="737243"/>
                        <a:pt x="2247538" y="735303"/>
                      </a:cubicBezTo>
                      <a:cubicBezTo>
                        <a:pt x="2245042" y="732809"/>
                        <a:pt x="2241161" y="734749"/>
                        <a:pt x="2238666" y="736134"/>
                      </a:cubicBezTo>
                      <a:cubicBezTo>
                        <a:pt x="2235062" y="737797"/>
                        <a:pt x="2231458" y="740845"/>
                        <a:pt x="2227577" y="741677"/>
                      </a:cubicBezTo>
                      <a:cubicBezTo>
                        <a:pt x="2224804" y="742231"/>
                        <a:pt x="2223695" y="740291"/>
                        <a:pt x="2223141" y="737797"/>
                      </a:cubicBezTo>
                      <a:cubicBezTo>
                        <a:pt x="2222309" y="733917"/>
                        <a:pt x="2221755" y="722555"/>
                        <a:pt x="2215378" y="724772"/>
                      </a:cubicBezTo>
                      <a:cubicBezTo>
                        <a:pt x="2211220" y="726158"/>
                        <a:pt x="2207616" y="730592"/>
                        <a:pt x="2204566" y="733640"/>
                      </a:cubicBezTo>
                      <a:cubicBezTo>
                        <a:pt x="2203180" y="735026"/>
                        <a:pt x="2197913" y="741123"/>
                        <a:pt x="2195418" y="739737"/>
                      </a:cubicBezTo>
                      <a:cubicBezTo>
                        <a:pt x="2193200" y="738629"/>
                        <a:pt x="2195418" y="732255"/>
                        <a:pt x="2195418" y="730592"/>
                      </a:cubicBezTo>
                      <a:cubicBezTo>
                        <a:pt x="2195695" y="728652"/>
                        <a:pt x="2197358" y="723941"/>
                        <a:pt x="2195140" y="722833"/>
                      </a:cubicBezTo>
                      <a:cubicBezTo>
                        <a:pt x="2192923" y="721724"/>
                        <a:pt x="2188487" y="724495"/>
                        <a:pt x="2186269" y="725327"/>
                      </a:cubicBezTo>
                      <a:cubicBezTo>
                        <a:pt x="2182942" y="726712"/>
                        <a:pt x="2179338" y="727544"/>
                        <a:pt x="2175734" y="728375"/>
                      </a:cubicBezTo>
                      <a:cubicBezTo>
                        <a:pt x="2175179" y="725604"/>
                        <a:pt x="2177397" y="722555"/>
                        <a:pt x="2179338" y="720616"/>
                      </a:cubicBezTo>
                      <a:cubicBezTo>
                        <a:pt x="2181278" y="718953"/>
                        <a:pt x="2185437" y="716459"/>
                        <a:pt x="2183219" y="713965"/>
                      </a:cubicBezTo>
                      <a:cubicBezTo>
                        <a:pt x="2181556" y="712025"/>
                        <a:pt x="2178506" y="712302"/>
                        <a:pt x="2177120" y="709808"/>
                      </a:cubicBezTo>
                      <a:cubicBezTo>
                        <a:pt x="2175734" y="707037"/>
                        <a:pt x="2178784" y="705097"/>
                        <a:pt x="2178229" y="702603"/>
                      </a:cubicBezTo>
                      <a:cubicBezTo>
                        <a:pt x="2176288" y="702603"/>
                        <a:pt x="2174348" y="702603"/>
                        <a:pt x="2172130" y="703157"/>
                      </a:cubicBezTo>
                      <a:cubicBezTo>
                        <a:pt x="2169912" y="703434"/>
                        <a:pt x="2167694" y="704265"/>
                        <a:pt x="2165476" y="703434"/>
                      </a:cubicBezTo>
                      <a:cubicBezTo>
                        <a:pt x="2163258" y="702603"/>
                        <a:pt x="2162704" y="700386"/>
                        <a:pt x="2161041" y="698723"/>
                      </a:cubicBezTo>
                      <a:cubicBezTo>
                        <a:pt x="2159654" y="697060"/>
                        <a:pt x="2157714" y="697615"/>
                        <a:pt x="2155773" y="696783"/>
                      </a:cubicBezTo>
                      <a:cubicBezTo>
                        <a:pt x="2153833" y="696229"/>
                        <a:pt x="2152446" y="694566"/>
                        <a:pt x="2152169" y="692626"/>
                      </a:cubicBezTo>
                      <a:cubicBezTo>
                        <a:pt x="2151892" y="690964"/>
                        <a:pt x="2152724" y="689024"/>
                        <a:pt x="2152169" y="687638"/>
                      </a:cubicBezTo>
                      <a:cubicBezTo>
                        <a:pt x="2150783" y="684590"/>
                        <a:pt x="2144684" y="686530"/>
                        <a:pt x="2142189" y="686252"/>
                      </a:cubicBezTo>
                      <a:cubicBezTo>
                        <a:pt x="2140525" y="686252"/>
                        <a:pt x="2137753" y="685421"/>
                        <a:pt x="2138862" y="683481"/>
                      </a:cubicBezTo>
                      <a:cubicBezTo>
                        <a:pt x="2139416" y="682373"/>
                        <a:pt x="2142743" y="680710"/>
                        <a:pt x="2141634" y="679324"/>
                      </a:cubicBezTo>
                      <a:cubicBezTo>
                        <a:pt x="2140525" y="677939"/>
                        <a:pt x="2136367" y="680156"/>
                        <a:pt x="2134981" y="678493"/>
                      </a:cubicBezTo>
                      <a:cubicBezTo>
                        <a:pt x="2134149" y="677107"/>
                        <a:pt x="2136644" y="675999"/>
                        <a:pt x="2136644" y="674613"/>
                      </a:cubicBezTo>
                      <a:cubicBezTo>
                        <a:pt x="2136644" y="672951"/>
                        <a:pt x="2134426" y="672951"/>
                        <a:pt x="2133317" y="672396"/>
                      </a:cubicBezTo>
                      <a:cubicBezTo>
                        <a:pt x="2131376" y="671565"/>
                        <a:pt x="2129436" y="669902"/>
                        <a:pt x="2128604" y="667962"/>
                      </a:cubicBezTo>
                      <a:cubicBezTo>
                        <a:pt x="2127773" y="666577"/>
                        <a:pt x="2127218" y="664083"/>
                        <a:pt x="2129159" y="663529"/>
                      </a:cubicBezTo>
                      <a:cubicBezTo>
                        <a:pt x="2130545" y="663251"/>
                        <a:pt x="2132208" y="664637"/>
                        <a:pt x="2133317" y="665191"/>
                      </a:cubicBezTo>
                      <a:cubicBezTo>
                        <a:pt x="2136644" y="666854"/>
                        <a:pt x="2139971" y="667962"/>
                        <a:pt x="2143020" y="665191"/>
                      </a:cubicBezTo>
                      <a:cubicBezTo>
                        <a:pt x="2143852" y="664360"/>
                        <a:pt x="2144684" y="663251"/>
                        <a:pt x="2145516" y="662420"/>
                      </a:cubicBezTo>
                      <a:cubicBezTo>
                        <a:pt x="2147733" y="660203"/>
                        <a:pt x="2150506" y="658263"/>
                        <a:pt x="2152724" y="656046"/>
                      </a:cubicBezTo>
                      <a:cubicBezTo>
                        <a:pt x="2154387" y="654106"/>
                        <a:pt x="2151892" y="651058"/>
                        <a:pt x="2150228" y="649395"/>
                      </a:cubicBezTo>
                      <a:cubicBezTo>
                        <a:pt x="2148565" y="648010"/>
                        <a:pt x="2146902" y="648010"/>
                        <a:pt x="2144684" y="648287"/>
                      </a:cubicBezTo>
                      <a:cubicBezTo>
                        <a:pt x="2143020" y="648287"/>
                        <a:pt x="2140525" y="649118"/>
                        <a:pt x="2139416" y="647455"/>
                      </a:cubicBezTo>
                      <a:cubicBezTo>
                        <a:pt x="2137476" y="644961"/>
                        <a:pt x="2142189" y="639142"/>
                        <a:pt x="2137753" y="638588"/>
                      </a:cubicBezTo>
                      <a:cubicBezTo>
                        <a:pt x="2134981" y="638310"/>
                        <a:pt x="2129713" y="641359"/>
                        <a:pt x="2128327" y="637756"/>
                      </a:cubicBezTo>
                      <a:cubicBezTo>
                        <a:pt x="2127218" y="634154"/>
                        <a:pt x="2132763" y="633045"/>
                        <a:pt x="2133594" y="630274"/>
                      </a:cubicBezTo>
                      <a:cubicBezTo>
                        <a:pt x="2134426" y="626948"/>
                        <a:pt x="2130822" y="623623"/>
                        <a:pt x="2128327" y="622514"/>
                      </a:cubicBezTo>
                      <a:cubicBezTo>
                        <a:pt x="2125000" y="621129"/>
                        <a:pt x="2121396" y="621129"/>
                        <a:pt x="2121396" y="616695"/>
                      </a:cubicBezTo>
                      <a:cubicBezTo>
                        <a:pt x="2121396" y="613924"/>
                        <a:pt x="2121951" y="608381"/>
                        <a:pt x="2117515" y="609767"/>
                      </a:cubicBezTo>
                      <a:cubicBezTo>
                        <a:pt x="2115297" y="610321"/>
                        <a:pt x="2113634" y="612261"/>
                        <a:pt x="2111693" y="613647"/>
                      </a:cubicBezTo>
                      <a:cubicBezTo>
                        <a:pt x="2109198" y="615309"/>
                        <a:pt x="2106703" y="616418"/>
                        <a:pt x="2103930" y="617249"/>
                      </a:cubicBezTo>
                      <a:cubicBezTo>
                        <a:pt x="2104762" y="613369"/>
                        <a:pt x="2106980" y="611430"/>
                        <a:pt x="2110029" y="608936"/>
                      </a:cubicBezTo>
                      <a:cubicBezTo>
                        <a:pt x="2111416" y="607827"/>
                        <a:pt x="2120287" y="600345"/>
                        <a:pt x="2117237" y="598405"/>
                      </a:cubicBezTo>
                      <a:cubicBezTo>
                        <a:pt x="2116406" y="597851"/>
                        <a:pt x="2113911" y="598959"/>
                        <a:pt x="2112802" y="599236"/>
                      </a:cubicBezTo>
                      <a:cubicBezTo>
                        <a:pt x="2111138" y="599513"/>
                        <a:pt x="2109475" y="599791"/>
                        <a:pt x="2107811" y="600622"/>
                      </a:cubicBezTo>
                      <a:cubicBezTo>
                        <a:pt x="2103653" y="602285"/>
                        <a:pt x="2100049" y="604779"/>
                        <a:pt x="2095613" y="605887"/>
                      </a:cubicBezTo>
                      <a:cubicBezTo>
                        <a:pt x="2097000" y="599791"/>
                        <a:pt x="2101712" y="598682"/>
                        <a:pt x="2106425" y="595634"/>
                      </a:cubicBezTo>
                      <a:cubicBezTo>
                        <a:pt x="2108920" y="593971"/>
                        <a:pt x="2115020" y="588706"/>
                        <a:pt x="2111138" y="585380"/>
                      </a:cubicBezTo>
                      <a:cubicBezTo>
                        <a:pt x="2108643" y="583163"/>
                        <a:pt x="2102821" y="585657"/>
                        <a:pt x="2101990" y="581500"/>
                      </a:cubicBezTo>
                      <a:cubicBezTo>
                        <a:pt x="2101435" y="578729"/>
                        <a:pt x="2103099" y="572078"/>
                        <a:pt x="2097831" y="573464"/>
                      </a:cubicBezTo>
                      <a:cubicBezTo>
                        <a:pt x="2095891" y="574018"/>
                        <a:pt x="2094504" y="575404"/>
                        <a:pt x="2092841" y="576235"/>
                      </a:cubicBezTo>
                      <a:cubicBezTo>
                        <a:pt x="2090900" y="577067"/>
                        <a:pt x="2089237" y="577067"/>
                        <a:pt x="2087296" y="576789"/>
                      </a:cubicBezTo>
                      <a:cubicBezTo>
                        <a:pt x="2087296" y="575404"/>
                        <a:pt x="2089237" y="574572"/>
                        <a:pt x="2090069" y="573464"/>
                      </a:cubicBezTo>
                      <a:cubicBezTo>
                        <a:pt x="2091177" y="572078"/>
                        <a:pt x="2092841" y="570970"/>
                        <a:pt x="2093673" y="569584"/>
                      </a:cubicBezTo>
                      <a:cubicBezTo>
                        <a:pt x="2095613" y="566813"/>
                        <a:pt x="2092841" y="564319"/>
                        <a:pt x="2090623" y="563210"/>
                      </a:cubicBezTo>
                      <a:cubicBezTo>
                        <a:pt x="2089237" y="562656"/>
                        <a:pt x="2088128" y="561825"/>
                        <a:pt x="2086742" y="561271"/>
                      </a:cubicBezTo>
                      <a:cubicBezTo>
                        <a:pt x="2085633" y="560716"/>
                        <a:pt x="2083692" y="560716"/>
                        <a:pt x="2083138" y="559608"/>
                      </a:cubicBezTo>
                      <a:cubicBezTo>
                        <a:pt x="2081474" y="557114"/>
                        <a:pt x="2083692" y="554620"/>
                        <a:pt x="2085078" y="552680"/>
                      </a:cubicBezTo>
                      <a:cubicBezTo>
                        <a:pt x="2083415" y="551294"/>
                        <a:pt x="2080920" y="550186"/>
                        <a:pt x="2079534" y="548523"/>
                      </a:cubicBezTo>
                      <a:cubicBezTo>
                        <a:pt x="2078147" y="546860"/>
                        <a:pt x="2077870" y="544643"/>
                        <a:pt x="2077870" y="542426"/>
                      </a:cubicBezTo>
                      <a:cubicBezTo>
                        <a:pt x="2077870" y="536884"/>
                        <a:pt x="2071217" y="536053"/>
                        <a:pt x="2067058" y="534113"/>
                      </a:cubicBezTo>
                      <a:cubicBezTo>
                        <a:pt x="2067058" y="530233"/>
                        <a:pt x="2069276" y="526076"/>
                        <a:pt x="2068444" y="522196"/>
                      </a:cubicBezTo>
                      <a:cubicBezTo>
                        <a:pt x="2067612" y="518594"/>
                        <a:pt x="2063454" y="518871"/>
                        <a:pt x="2060959" y="519979"/>
                      </a:cubicBezTo>
                      <a:cubicBezTo>
                        <a:pt x="2057632" y="521642"/>
                        <a:pt x="2058741" y="524968"/>
                        <a:pt x="2057909" y="528016"/>
                      </a:cubicBezTo>
                      <a:cubicBezTo>
                        <a:pt x="2057078" y="531064"/>
                        <a:pt x="2053474" y="531064"/>
                        <a:pt x="2052087" y="533835"/>
                      </a:cubicBezTo>
                      <a:cubicBezTo>
                        <a:pt x="2050978" y="536607"/>
                        <a:pt x="2051810" y="540486"/>
                        <a:pt x="2051533" y="543535"/>
                      </a:cubicBezTo>
                      <a:cubicBezTo>
                        <a:pt x="2048206" y="543812"/>
                        <a:pt x="2045434" y="542981"/>
                        <a:pt x="2043770" y="546860"/>
                      </a:cubicBezTo>
                      <a:cubicBezTo>
                        <a:pt x="2042939" y="549077"/>
                        <a:pt x="2042939" y="552957"/>
                        <a:pt x="2045434" y="554065"/>
                      </a:cubicBezTo>
                      <a:cubicBezTo>
                        <a:pt x="2047375" y="554897"/>
                        <a:pt x="2049870" y="554065"/>
                        <a:pt x="2051533" y="555451"/>
                      </a:cubicBezTo>
                      <a:cubicBezTo>
                        <a:pt x="2052642" y="556282"/>
                        <a:pt x="2054305" y="559054"/>
                        <a:pt x="2052919" y="560162"/>
                      </a:cubicBezTo>
                      <a:cubicBezTo>
                        <a:pt x="2051533" y="561271"/>
                        <a:pt x="2048761" y="559331"/>
                        <a:pt x="2047097" y="559885"/>
                      </a:cubicBezTo>
                      <a:cubicBezTo>
                        <a:pt x="2042107" y="560993"/>
                        <a:pt x="2045711" y="567367"/>
                        <a:pt x="2041830" y="568476"/>
                      </a:cubicBezTo>
                      <a:cubicBezTo>
                        <a:pt x="2039612" y="569030"/>
                        <a:pt x="2036839" y="567644"/>
                        <a:pt x="2035176" y="569307"/>
                      </a:cubicBezTo>
                      <a:cubicBezTo>
                        <a:pt x="2033790" y="570693"/>
                        <a:pt x="2033790" y="573741"/>
                        <a:pt x="2035453" y="574850"/>
                      </a:cubicBezTo>
                      <a:cubicBezTo>
                        <a:pt x="2037394" y="575958"/>
                        <a:pt x="2041553" y="574572"/>
                        <a:pt x="2042939" y="576789"/>
                      </a:cubicBezTo>
                      <a:cubicBezTo>
                        <a:pt x="2044325" y="579006"/>
                        <a:pt x="2039889" y="579006"/>
                        <a:pt x="2038503" y="579006"/>
                      </a:cubicBezTo>
                      <a:cubicBezTo>
                        <a:pt x="2036285" y="579006"/>
                        <a:pt x="2034067" y="577898"/>
                        <a:pt x="2032127" y="579283"/>
                      </a:cubicBezTo>
                      <a:cubicBezTo>
                        <a:pt x="2030186" y="580946"/>
                        <a:pt x="2030463" y="583440"/>
                        <a:pt x="2031572" y="585380"/>
                      </a:cubicBezTo>
                      <a:cubicBezTo>
                        <a:pt x="2032681" y="587597"/>
                        <a:pt x="2034344" y="588983"/>
                        <a:pt x="2034344" y="591477"/>
                      </a:cubicBezTo>
                      <a:cubicBezTo>
                        <a:pt x="2034344" y="593694"/>
                        <a:pt x="2033513" y="598682"/>
                        <a:pt x="2030463" y="598682"/>
                      </a:cubicBezTo>
                      <a:cubicBezTo>
                        <a:pt x="2027691" y="598682"/>
                        <a:pt x="2027691" y="595356"/>
                        <a:pt x="2027691" y="593417"/>
                      </a:cubicBezTo>
                      <a:cubicBezTo>
                        <a:pt x="2027691" y="591200"/>
                        <a:pt x="2027691" y="590091"/>
                        <a:pt x="2025473" y="588983"/>
                      </a:cubicBezTo>
                      <a:cubicBezTo>
                        <a:pt x="2023810" y="587874"/>
                        <a:pt x="2022146" y="587320"/>
                        <a:pt x="2020483" y="586211"/>
                      </a:cubicBezTo>
                      <a:cubicBezTo>
                        <a:pt x="2019096" y="585380"/>
                        <a:pt x="2017433" y="583440"/>
                        <a:pt x="2015770" y="583995"/>
                      </a:cubicBezTo>
                      <a:cubicBezTo>
                        <a:pt x="2012443" y="585103"/>
                        <a:pt x="2012443" y="592031"/>
                        <a:pt x="2012166" y="594802"/>
                      </a:cubicBezTo>
                      <a:cubicBezTo>
                        <a:pt x="2010225" y="596742"/>
                        <a:pt x="2008285" y="599513"/>
                        <a:pt x="2006067" y="600622"/>
                      </a:cubicBezTo>
                      <a:cubicBezTo>
                        <a:pt x="2004680" y="601453"/>
                        <a:pt x="2003017" y="601176"/>
                        <a:pt x="2001354" y="601453"/>
                      </a:cubicBezTo>
                      <a:cubicBezTo>
                        <a:pt x="1996641" y="602007"/>
                        <a:pt x="1991096" y="604224"/>
                        <a:pt x="1988601" y="608658"/>
                      </a:cubicBezTo>
                      <a:cubicBezTo>
                        <a:pt x="1988046" y="609767"/>
                        <a:pt x="1986383" y="615864"/>
                        <a:pt x="1984165" y="615032"/>
                      </a:cubicBezTo>
                      <a:cubicBezTo>
                        <a:pt x="1982779" y="614478"/>
                        <a:pt x="1983611" y="610598"/>
                        <a:pt x="1983888" y="609490"/>
                      </a:cubicBezTo>
                      <a:cubicBezTo>
                        <a:pt x="1984165" y="608104"/>
                        <a:pt x="1986660" y="603393"/>
                        <a:pt x="1983334" y="603393"/>
                      </a:cubicBezTo>
                      <a:cubicBezTo>
                        <a:pt x="1981115" y="603393"/>
                        <a:pt x="1979729" y="606719"/>
                        <a:pt x="1977234" y="606719"/>
                      </a:cubicBezTo>
                      <a:cubicBezTo>
                        <a:pt x="1976957" y="604501"/>
                        <a:pt x="1979452" y="600899"/>
                        <a:pt x="1978066" y="598959"/>
                      </a:cubicBezTo>
                      <a:cubicBezTo>
                        <a:pt x="1976680" y="597019"/>
                        <a:pt x="1973353" y="599513"/>
                        <a:pt x="1972244" y="600345"/>
                      </a:cubicBezTo>
                      <a:cubicBezTo>
                        <a:pt x="1968640" y="603393"/>
                        <a:pt x="1966977" y="608381"/>
                        <a:pt x="1963927" y="611707"/>
                      </a:cubicBezTo>
                      <a:cubicBezTo>
                        <a:pt x="1961432" y="614478"/>
                        <a:pt x="1957828" y="616418"/>
                        <a:pt x="1954224" y="617803"/>
                      </a:cubicBezTo>
                      <a:cubicBezTo>
                        <a:pt x="1954501" y="617249"/>
                        <a:pt x="1954224" y="617803"/>
                        <a:pt x="1953115" y="618358"/>
                      </a:cubicBezTo>
                      <a:cubicBezTo>
                        <a:pt x="1950620" y="620020"/>
                        <a:pt x="1947847" y="621406"/>
                        <a:pt x="1945907" y="623623"/>
                      </a:cubicBezTo>
                      <a:cubicBezTo>
                        <a:pt x="1945352" y="624454"/>
                        <a:pt x="1944798" y="625009"/>
                        <a:pt x="1943689" y="625286"/>
                      </a:cubicBezTo>
                      <a:cubicBezTo>
                        <a:pt x="1943135" y="625286"/>
                        <a:pt x="1938976" y="625840"/>
                        <a:pt x="1939253" y="625286"/>
                      </a:cubicBezTo>
                      <a:cubicBezTo>
                        <a:pt x="1944521" y="617803"/>
                        <a:pt x="1953115" y="613647"/>
                        <a:pt x="1960046" y="607827"/>
                      </a:cubicBezTo>
                      <a:cubicBezTo>
                        <a:pt x="1962818" y="605610"/>
                        <a:pt x="1965590" y="603393"/>
                        <a:pt x="1966699" y="600068"/>
                      </a:cubicBezTo>
                      <a:cubicBezTo>
                        <a:pt x="1968086" y="596465"/>
                        <a:pt x="1967808" y="592031"/>
                        <a:pt x="1966699" y="588706"/>
                      </a:cubicBezTo>
                      <a:cubicBezTo>
                        <a:pt x="1965313" y="585103"/>
                        <a:pt x="1963095" y="584272"/>
                        <a:pt x="1959491" y="583717"/>
                      </a:cubicBezTo>
                      <a:cubicBezTo>
                        <a:pt x="1954778" y="583163"/>
                        <a:pt x="1950343" y="582055"/>
                        <a:pt x="1945907" y="580946"/>
                      </a:cubicBezTo>
                      <a:cubicBezTo>
                        <a:pt x="1940917" y="579561"/>
                        <a:pt x="1937035" y="580115"/>
                        <a:pt x="1933709" y="584549"/>
                      </a:cubicBezTo>
                      <a:cubicBezTo>
                        <a:pt x="1932600" y="586211"/>
                        <a:pt x="1931768" y="587874"/>
                        <a:pt x="1930659" y="589537"/>
                      </a:cubicBezTo>
                      <a:cubicBezTo>
                        <a:pt x="1929550" y="591200"/>
                        <a:pt x="1927332" y="592031"/>
                        <a:pt x="1925391" y="592308"/>
                      </a:cubicBezTo>
                      <a:cubicBezTo>
                        <a:pt x="1924282" y="591200"/>
                        <a:pt x="1920956" y="591200"/>
                        <a:pt x="1919292" y="590645"/>
                      </a:cubicBezTo>
                      <a:cubicBezTo>
                        <a:pt x="1918183" y="590368"/>
                        <a:pt x="1917629" y="589537"/>
                        <a:pt x="1916797" y="588983"/>
                      </a:cubicBezTo>
                      <a:cubicBezTo>
                        <a:pt x="1915134" y="587874"/>
                        <a:pt x="1912916" y="588428"/>
                        <a:pt x="1912361" y="586211"/>
                      </a:cubicBezTo>
                      <a:cubicBezTo>
                        <a:pt x="1910698" y="581500"/>
                        <a:pt x="1918183" y="582055"/>
                        <a:pt x="1920956" y="582055"/>
                      </a:cubicBezTo>
                      <a:cubicBezTo>
                        <a:pt x="1921510" y="580669"/>
                        <a:pt x="1921787" y="574018"/>
                        <a:pt x="1924560" y="575127"/>
                      </a:cubicBezTo>
                      <a:cubicBezTo>
                        <a:pt x="1924560" y="576789"/>
                        <a:pt x="1924560" y="580115"/>
                        <a:pt x="1925669" y="581500"/>
                      </a:cubicBezTo>
                      <a:cubicBezTo>
                        <a:pt x="1928164" y="584272"/>
                        <a:pt x="1930936" y="576512"/>
                        <a:pt x="1931768" y="575127"/>
                      </a:cubicBezTo>
                      <a:cubicBezTo>
                        <a:pt x="1933154" y="572632"/>
                        <a:pt x="1934818" y="570693"/>
                        <a:pt x="1936481" y="568476"/>
                      </a:cubicBezTo>
                      <a:cubicBezTo>
                        <a:pt x="1937312" y="567367"/>
                        <a:pt x="1938976" y="565704"/>
                        <a:pt x="1937312" y="564596"/>
                      </a:cubicBezTo>
                      <a:cubicBezTo>
                        <a:pt x="1934818" y="562933"/>
                        <a:pt x="1924560" y="565150"/>
                        <a:pt x="1926223" y="559331"/>
                      </a:cubicBezTo>
                      <a:cubicBezTo>
                        <a:pt x="1927609" y="555174"/>
                        <a:pt x="1935095" y="552680"/>
                        <a:pt x="1932045" y="547414"/>
                      </a:cubicBezTo>
                      <a:cubicBezTo>
                        <a:pt x="1928441" y="541318"/>
                        <a:pt x="1921233" y="543535"/>
                        <a:pt x="1915688" y="543535"/>
                      </a:cubicBezTo>
                      <a:cubicBezTo>
                        <a:pt x="1913193" y="543535"/>
                        <a:pt x="1908480" y="543535"/>
                        <a:pt x="1906817" y="540763"/>
                      </a:cubicBezTo>
                      <a:cubicBezTo>
                        <a:pt x="1905430" y="538269"/>
                        <a:pt x="1909312" y="537992"/>
                        <a:pt x="1910975" y="537715"/>
                      </a:cubicBezTo>
                      <a:cubicBezTo>
                        <a:pt x="1915688" y="537715"/>
                        <a:pt x="1921787" y="540486"/>
                        <a:pt x="1924837" y="535775"/>
                      </a:cubicBezTo>
                      <a:cubicBezTo>
                        <a:pt x="1927055" y="532450"/>
                        <a:pt x="1930382" y="528570"/>
                        <a:pt x="1927055" y="524968"/>
                      </a:cubicBezTo>
                      <a:cubicBezTo>
                        <a:pt x="1925669" y="523582"/>
                        <a:pt x="1923451" y="522751"/>
                        <a:pt x="1922342" y="521088"/>
                      </a:cubicBezTo>
                      <a:cubicBezTo>
                        <a:pt x="1921233" y="519148"/>
                        <a:pt x="1922342" y="517208"/>
                        <a:pt x="1923173" y="515545"/>
                      </a:cubicBezTo>
                      <a:cubicBezTo>
                        <a:pt x="1924837" y="512774"/>
                        <a:pt x="1927332" y="510834"/>
                        <a:pt x="1929827" y="508894"/>
                      </a:cubicBezTo>
                      <a:cubicBezTo>
                        <a:pt x="1932045" y="507232"/>
                        <a:pt x="1934263" y="505846"/>
                        <a:pt x="1935372" y="503352"/>
                      </a:cubicBezTo>
                      <a:cubicBezTo>
                        <a:pt x="1936758" y="500027"/>
                        <a:pt x="1935649" y="492821"/>
                        <a:pt x="1931213" y="496978"/>
                      </a:cubicBezTo>
                      <a:cubicBezTo>
                        <a:pt x="1929827" y="498364"/>
                        <a:pt x="1927887" y="501135"/>
                        <a:pt x="1925391" y="501135"/>
                      </a:cubicBezTo>
                      <a:cubicBezTo>
                        <a:pt x="1922896" y="501135"/>
                        <a:pt x="1922619" y="498641"/>
                        <a:pt x="1922619" y="496701"/>
                      </a:cubicBezTo>
                      <a:cubicBezTo>
                        <a:pt x="1922619" y="494761"/>
                        <a:pt x="1922896" y="491990"/>
                        <a:pt x="1921510" y="490604"/>
                      </a:cubicBezTo>
                      <a:cubicBezTo>
                        <a:pt x="1919847" y="488942"/>
                        <a:pt x="1916520" y="489496"/>
                        <a:pt x="1914579" y="489773"/>
                      </a:cubicBezTo>
                      <a:cubicBezTo>
                        <a:pt x="1909312" y="490327"/>
                        <a:pt x="1904044" y="491713"/>
                        <a:pt x="1898777" y="490050"/>
                      </a:cubicBezTo>
                      <a:cubicBezTo>
                        <a:pt x="1895173" y="488942"/>
                        <a:pt x="1891846" y="487833"/>
                        <a:pt x="1888242" y="486725"/>
                      </a:cubicBezTo>
                      <a:cubicBezTo>
                        <a:pt x="1884084" y="485339"/>
                        <a:pt x="1877430" y="484231"/>
                        <a:pt x="1874935" y="480351"/>
                      </a:cubicBezTo>
                      <a:cubicBezTo>
                        <a:pt x="1873548" y="478411"/>
                        <a:pt x="1874103" y="475917"/>
                        <a:pt x="1874935" y="473977"/>
                      </a:cubicBezTo>
                      <a:cubicBezTo>
                        <a:pt x="1875489" y="472314"/>
                        <a:pt x="1877153" y="469820"/>
                        <a:pt x="1876044" y="468158"/>
                      </a:cubicBezTo>
                      <a:cubicBezTo>
                        <a:pt x="1873548" y="464001"/>
                        <a:pt x="1866618" y="468989"/>
                        <a:pt x="1863845" y="470097"/>
                      </a:cubicBezTo>
                      <a:cubicBezTo>
                        <a:pt x="1860519" y="471483"/>
                        <a:pt x="1859132" y="468158"/>
                        <a:pt x="1858578" y="465386"/>
                      </a:cubicBezTo>
                      <a:cubicBezTo>
                        <a:pt x="1858023" y="462892"/>
                        <a:pt x="1859964" y="459844"/>
                        <a:pt x="1857746" y="458181"/>
                      </a:cubicBezTo>
                      <a:cubicBezTo>
                        <a:pt x="1856360" y="457073"/>
                        <a:pt x="1854420" y="456796"/>
                        <a:pt x="1853033" y="455687"/>
                      </a:cubicBezTo>
                      <a:cubicBezTo>
                        <a:pt x="1851924" y="454856"/>
                        <a:pt x="1851370" y="453747"/>
                        <a:pt x="1850815" y="452362"/>
                      </a:cubicBezTo>
                      <a:cubicBezTo>
                        <a:pt x="1849429" y="449867"/>
                        <a:pt x="1848320" y="447373"/>
                        <a:pt x="1845548" y="446265"/>
                      </a:cubicBezTo>
                      <a:cubicBezTo>
                        <a:pt x="1841389" y="444325"/>
                        <a:pt x="1836954" y="443494"/>
                        <a:pt x="1833072" y="440722"/>
                      </a:cubicBezTo>
                      <a:cubicBezTo>
                        <a:pt x="1830577" y="438783"/>
                        <a:pt x="1828082" y="436843"/>
                        <a:pt x="1825033" y="435734"/>
                      </a:cubicBezTo>
                      <a:cubicBezTo>
                        <a:pt x="1821983" y="434626"/>
                        <a:pt x="1818934" y="435180"/>
                        <a:pt x="1815884" y="436011"/>
                      </a:cubicBezTo>
                      <a:cubicBezTo>
                        <a:pt x="1810616" y="437397"/>
                        <a:pt x="1805072" y="439614"/>
                        <a:pt x="1800359" y="442385"/>
                      </a:cubicBezTo>
                      <a:cubicBezTo>
                        <a:pt x="1796478" y="444602"/>
                        <a:pt x="1793428" y="447373"/>
                        <a:pt x="1788715" y="445988"/>
                      </a:cubicBezTo>
                      <a:cubicBezTo>
                        <a:pt x="1783170" y="444325"/>
                        <a:pt x="1778735" y="440445"/>
                        <a:pt x="1772636" y="441554"/>
                      </a:cubicBezTo>
                      <a:cubicBezTo>
                        <a:pt x="1768200" y="442385"/>
                        <a:pt x="1764319" y="445434"/>
                        <a:pt x="1760714" y="441000"/>
                      </a:cubicBezTo>
                      <a:cubicBezTo>
                        <a:pt x="1759328" y="439337"/>
                        <a:pt x="1757942" y="437120"/>
                        <a:pt x="1756001" y="436011"/>
                      </a:cubicBezTo>
                      <a:cubicBezTo>
                        <a:pt x="1753229" y="434626"/>
                        <a:pt x="1750179" y="434626"/>
                        <a:pt x="1747130" y="434626"/>
                      </a:cubicBezTo>
                      <a:cubicBezTo>
                        <a:pt x="1743248" y="434626"/>
                        <a:pt x="1739367" y="434072"/>
                        <a:pt x="1735763" y="432963"/>
                      </a:cubicBezTo>
                      <a:cubicBezTo>
                        <a:pt x="1732437" y="431855"/>
                        <a:pt x="1729387" y="430192"/>
                        <a:pt x="1726060" y="429083"/>
                      </a:cubicBezTo>
                      <a:cubicBezTo>
                        <a:pt x="1720238" y="426866"/>
                        <a:pt x="1714971" y="429638"/>
                        <a:pt x="1709980" y="432686"/>
                      </a:cubicBezTo>
                      <a:cubicBezTo>
                        <a:pt x="1705822" y="435180"/>
                        <a:pt x="1702495" y="437674"/>
                        <a:pt x="1702218" y="442939"/>
                      </a:cubicBezTo>
                      <a:cubicBezTo>
                        <a:pt x="1702218" y="446819"/>
                        <a:pt x="1702218" y="451253"/>
                        <a:pt x="1703604" y="454856"/>
                      </a:cubicBezTo>
                      <a:cubicBezTo>
                        <a:pt x="1704713" y="457073"/>
                        <a:pt x="1706099" y="459012"/>
                        <a:pt x="1707208" y="460952"/>
                      </a:cubicBezTo>
                      <a:cubicBezTo>
                        <a:pt x="1707763" y="462061"/>
                        <a:pt x="1708594" y="463169"/>
                        <a:pt x="1709149" y="464001"/>
                      </a:cubicBezTo>
                      <a:cubicBezTo>
                        <a:pt x="1709149" y="464555"/>
                        <a:pt x="1709703" y="464832"/>
                        <a:pt x="1709980" y="465386"/>
                      </a:cubicBezTo>
                      <a:cubicBezTo>
                        <a:pt x="1709980" y="465386"/>
                        <a:pt x="1710535" y="465941"/>
                        <a:pt x="1710812" y="466218"/>
                      </a:cubicBezTo>
                      <a:cubicBezTo>
                        <a:pt x="1711644" y="467326"/>
                        <a:pt x="1712753" y="468435"/>
                        <a:pt x="1713307" y="469820"/>
                      </a:cubicBezTo>
                      <a:cubicBezTo>
                        <a:pt x="1713862" y="470652"/>
                        <a:pt x="1714139" y="471483"/>
                        <a:pt x="1714139" y="472592"/>
                      </a:cubicBezTo>
                      <a:cubicBezTo>
                        <a:pt x="1714139" y="473700"/>
                        <a:pt x="1713585" y="475086"/>
                        <a:pt x="1713030" y="475917"/>
                      </a:cubicBezTo>
                      <a:cubicBezTo>
                        <a:pt x="1712198" y="477303"/>
                        <a:pt x="1711089" y="478134"/>
                        <a:pt x="1710535" y="479520"/>
                      </a:cubicBezTo>
                      <a:cubicBezTo>
                        <a:pt x="1709703" y="481182"/>
                        <a:pt x="1709703" y="483122"/>
                        <a:pt x="1709703" y="485062"/>
                      </a:cubicBezTo>
                      <a:cubicBezTo>
                        <a:pt x="1709703" y="487002"/>
                        <a:pt x="1709426" y="488942"/>
                        <a:pt x="1708872" y="490881"/>
                      </a:cubicBezTo>
                      <a:cubicBezTo>
                        <a:pt x="1708594" y="492544"/>
                        <a:pt x="1707763" y="493376"/>
                        <a:pt x="1706376" y="494207"/>
                      </a:cubicBezTo>
                      <a:cubicBezTo>
                        <a:pt x="1704436" y="495316"/>
                        <a:pt x="1702772" y="496424"/>
                        <a:pt x="1701386" y="498087"/>
                      </a:cubicBezTo>
                      <a:cubicBezTo>
                        <a:pt x="1701109" y="498641"/>
                        <a:pt x="1700555" y="499195"/>
                        <a:pt x="1700277" y="499749"/>
                      </a:cubicBezTo>
                      <a:cubicBezTo>
                        <a:pt x="1700277" y="499749"/>
                        <a:pt x="1700277" y="500304"/>
                        <a:pt x="1700277" y="500581"/>
                      </a:cubicBezTo>
                      <a:cubicBezTo>
                        <a:pt x="1700277" y="500581"/>
                        <a:pt x="1700277" y="500581"/>
                        <a:pt x="1700277" y="500581"/>
                      </a:cubicBezTo>
                      <a:cubicBezTo>
                        <a:pt x="1700277" y="500581"/>
                        <a:pt x="1700832" y="501135"/>
                        <a:pt x="1700832" y="501135"/>
                      </a:cubicBezTo>
                      <a:cubicBezTo>
                        <a:pt x="1701109" y="501412"/>
                        <a:pt x="1701663" y="501966"/>
                        <a:pt x="1702218" y="501966"/>
                      </a:cubicBezTo>
                      <a:cubicBezTo>
                        <a:pt x="1702772" y="501966"/>
                        <a:pt x="1703327" y="501412"/>
                        <a:pt x="1703881" y="501412"/>
                      </a:cubicBezTo>
                      <a:cubicBezTo>
                        <a:pt x="1705267" y="501135"/>
                        <a:pt x="1706376" y="500858"/>
                        <a:pt x="1707763" y="500858"/>
                      </a:cubicBezTo>
                      <a:cubicBezTo>
                        <a:pt x="1709703" y="500858"/>
                        <a:pt x="1711089" y="500858"/>
                        <a:pt x="1713030" y="500858"/>
                      </a:cubicBezTo>
                      <a:cubicBezTo>
                        <a:pt x="1713862" y="500858"/>
                        <a:pt x="1716357" y="500581"/>
                        <a:pt x="1715803" y="502244"/>
                      </a:cubicBezTo>
                      <a:cubicBezTo>
                        <a:pt x="1715248" y="503906"/>
                        <a:pt x="1713307" y="504461"/>
                        <a:pt x="1712198" y="505292"/>
                      </a:cubicBezTo>
                      <a:cubicBezTo>
                        <a:pt x="1711089" y="505846"/>
                        <a:pt x="1709149" y="507232"/>
                        <a:pt x="1710535" y="508340"/>
                      </a:cubicBezTo>
                      <a:cubicBezTo>
                        <a:pt x="1711644" y="509726"/>
                        <a:pt x="1714139" y="509172"/>
                        <a:pt x="1715803" y="509449"/>
                      </a:cubicBezTo>
                      <a:cubicBezTo>
                        <a:pt x="1717189" y="509449"/>
                        <a:pt x="1718297" y="510557"/>
                        <a:pt x="1717466" y="511943"/>
                      </a:cubicBezTo>
                      <a:cubicBezTo>
                        <a:pt x="1716634" y="513606"/>
                        <a:pt x="1714416" y="514437"/>
                        <a:pt x="1713030" y="515268"/>
                      </a:cubicBezTo>
                      <a:cubicBezTo>
                        <a:pt x="1711367" y="516377"/>
                        <a:pt x="1709703" y="517485"/>
                        <a:pt x="1709703" y="519702"/>
                      </a:cubicBezTo>
                      <a:cubicBezTo>
                        <a:pt x="1709703" y="521642"/>
                        <a:pt x="1710812" y="523582"/>
                        <a:pt x="1711921" y="525245"/>
                      </a:cubicBezTo>
                      <a:cubicBezTo>
                        <a:pt x="1712476" y="526076"/>
                        <a:pt x="1713307" y="526907"/>
                        <a:pt x="1713862" y="527739"/>
                      </a:cubicBezTo>
                      <a:cubicBezTo>
                        <a:pt x="1717189" y="531064"/>
                        <a:pt x="1721070" y="533835"/>
                        <a:pt x="1717466" y="538824"/>
                      </a:cubicBezTo>
                      <a:cubicBezTo>
                        <a:pt x="1716080" y="540763"/>
                        <a:pt x="1715248" y="542149"/>
                        <a:pt x="1715525" y="544643"/>
                      </a:cubicBezTo>
                      <a:cubicBezTo>
                        <a:pt x="1715525" y="546306"/>
                        <a:pt x="1716357" y="549631"/>
                        <a:pt x="1714694" y="550740"/>
                      </a:cubicBezTo>
                      <a:cubicBezTo>
                        <a:pt x="1713030" y="551848"/>
                        <a:pt x="1710812" y="550186"/>
                        <a:pt x="1709149" y="550740"/>
                      </a:cubicBezTo>
                      <a:cubicBezTo>
                        <a:pt x="1706931" y="551017"/>
                        <a:pt x="1707208" y="553788"/>
                        <a:pt x="1706931" y="555451"/>
                      </a:cubicBezTo>
                      <a:cubicBezTo>
                        <a:pt x="1706931" y="557668"/>
                        <a:pt x="1706931" y="559608"/>
                        <a:pt x="1705267" y="561271"/>
                      </a:cubicBezTo>
                      <a:cubicBezTo>
                        <a:pt x="1703881" y="562656"/>
                        <a:pt x="1702218" y="563765"/>
                        <a:pt x="1700832" y="565427"/>
                      </a:cubicBezTo>
                      <a:cubicBezTo>
                        <a:pt x="1699446" y="567367"/>
                        <a:pt x="1698059" y="569307"/>
                        <a:pt x="1696396" y="570970"/>
                      </a:cubicBezTo>
                      <a:cubicBezTo>
                        <a:pt x="1694732" y="572632"/>
                        <a:pt x="1692515" y="573741"/>
                        <a:pt x="1690851" y="575404"/>
                      </a:cubicBezTo>
                      <a:cubicBezTo>
                        <a:pt x="1687802" y="579006"/>
                        <a:pt x="1688633" y="583717"/>
                        <a:pt x="1689465" y="588151"/>
                      </a:cubicBezTo>
                      <a:cubicBezTo>
                        <a:pt x="1691406" y="590091"/>
                        <a:pt x="1693069" y="592585"/>
                        <a:pt x="1695841" y="593694"/>
                      </a:cubicBezTo>
                      <a:cubicBezTo>
                        <a:pt x="1698614" y="594802"/>
                        <a:pt x="1701386" y="596742"/>
                        <a:pt x="1704158" y="598128"/>
                      </a:cubicBezTo>
                      <a:cubicBezTo>
                        <a:pt x="1709980" y="601453"/>
                        <a:pt x="1715803" y="605056"/>
                        <a:pt x="1721347" y="608936"/>
                      </a:cubicBezTo>
                      <a:cubicBezTo>
                        <a:pt x="1731328" y="616418"/>
                        <a:pt x="1738536" y="626394"/>
                        <a:pt x="1741308" y="638588"/>
                      </a:cubicBezTo>
                      <a:cubicBezTo>
                        <a:pt x="1744357" y="651335"/>
                        <a:pt x="1744635" y="665746"/>
                        <a:pt x="1741862" y="678493"/>
                      </a:cubicBezTo>
                      <a:cubicBezTo>
                        <a:pt x="1738813" y="692903"/>
                        <a:pt x="1730219" y="705374"/>
                        <a:pt x="1718852" y="714796"/>
                      </a:cubicBezTo>
                      <a:cubicBezTo>
                        <a:pt x="1714694" y="718121"/>
                        <a:pt x="1709980" y="721170"/>
                        <a:pt x="1704990" y="723941"/>
                      </a:cubicBezTo>
                      <a:cubicBezTo>
                        <a:pt x="1696673" y="728375"/>
                        <a:pt x="1687524" y="731146"/>
                        <a:pt x="1678653" y="734472"/>
                      </a:cubicBezTo>
                      <a:cubicBezTo>
                        <a:pt x="1676435" y="735303"/>
                        <a:pt x="1674217" y="736134"/>
                        <a:pt x="1671999" y="736134"/>
                      </a:cubicBezTo>
                      <a:cubicBezTo>
                        <a:pt x="1670613" y="736134"/>
                        <a:pt x="1668950" y="736134"/>
                        <a:pt x="1667564" y="736134"/>
                      </a:cubicBezTo>
                      <a:cubicBezTo>
                        <a:pt x="1664237" y="736689"/>
                        <a:pt x="1659247" y="738351"/>
                        <a:pt x="1659801" y="742508"/>
                      </a:cubicBezTo>
                      <a:cubicBezTo>
                        <a:pt x="1660356" y="746665"/>
                        <a:pt x="1664237" y="751099"/>
                        <a:pt x="1666178" y="754979"/>
                      </a:cubicBezTo>
                      <a:cubicBezTo>
                        <a:pt x="1667564" y="757473"/>
                        <a:pt x="1669504" y="759413"/>
                        <a:pt x="1671445" y="761353"/>
                      </a:cubicBezTo>
                      <a:cubicBezTo>
                        <a:pt x="1673386" y="763292"/>
                        <a:pt x="1674495" y="764955"/>
                        <a:pt x="1674217" y="767726"/>
                      </a:cubicBezTo>
                      <a:cubicBezTo>
                        <a:pt x="1673663" y="770775"/>
                        <a:pt x="1673663" y="772992"/>
                        <a:pt x="1674772" y="775763"/>
                      </a:cubicBezTo>
                      <a:cubicBezTo>
                        <a:pt x="1675604" y="778257"/>
                        <a:pt x="1675881" y="779920"/>
                        <a:pt x="1673940" y="781859"/>
                      </a:cubicBezTo>
                      <a:cubicBezTo>
                        <a:pt x="1673663" y="785185"/>
                        <a:pt x="1675604" y="786016"/>
                        <a:pt x="1677267" y="788233"/>
                      </a:cubicBezTo>
                      <a:cubicBezTo>
                        <a:pt x="1679207" y="791005"/>
                        <a:pt x="1677267" y="793222"/>
                        <a:pt x="1677267" y="795993"/>
                      </a:cubicBezTo>
                      <a:cubicBezTo>
                        <a:pt x="1677267" y="798487"/>
                        <a:pt x="1679762" y="799872"/>
                        <a:pt x="1680594" y="802367"/>
                      </a:cubicBezTo>
                      <a:cubicBezTo>
                        <a:pt x="1681148" y="804306"/>
                        <a:pt x="1680594" y="806246"/>
                        <a:pt x="1681148" y="808186"/>
                      </a:cubicBezTo>
                      <a:cubicBezTo>
                        <a:pt x="1681703" y="810403"/>
                        <a:pt x="1682257" y="812343"/>
                        <a:pt x="1683089" y="814283"/>
                      </a:cubicBezTo>
                      <a:cubicBezTo>
                        <a:pt x="1684752" y="817608"/>
                        <a:pt x="1687802" y="819825"/>
                        <a:pt x="1689742" y="822874"/>
                      </a:cubicBezTo>
                      <a:cubicBezTo>
                        <a:pt x="1691960" y="826476"/>
                        <a:pt x="1692238" y="832019"/>
                        <a:pt x="1688911" y="835067"/>
                      </a:cubicBezTo>
                      <a:cubicBezTo>
                        <a:pt x="1686138" y="837838"/>
                        <a:pt x="1677267" y="838115"/>
                        <a:pt x="1677544" y="843381"/>
                      </a:cubicBezTo>
                      <a:cubicBezTo>
                        <a:pt x="1677544" y="845875"/>
                        <a:pt x="1679485" y="848923"/>
                        <a:pt x="1681148" y="850863"/>
                      </a:cubicBezTo>
                      <a:cubicBezTo>
                        <a:pt x="1683089" y="853080"/>
                        <a:pt x="1685307" y="854743"/>
                        <a:pt x="1685584" y="857791"/>
                      </a:cubicBezTo>
                      <a:cubicBezTo>
                        <a:pt x="1685861" y="861116"/>
                        <a:pt x="1683921" y="860839"/>
                        <a:pt x="1681980" y="862502"/>
                      </a:cubicBezTo>
                      <a:cubicBezTo>
                        <a:pt x="1680316" y="863888"/>
                        <a:pt x="1681148" y="867213"/>
                        <a:pt x="1678930" y="868044"/>
                      </a:cubicBezTo>
                      <a:cubicBezTo>
                        <a:pt x="1676435" y="869153"/>
                        <a:pt x="1674495" y="864442"/>
                        <a:pt x="1673663" y="862779"/>
                      </a:cubicBezTo>
                      <a:cubicBezTo>
                        <a:pt x="1672554" y="860285"/>
                        <a:pt x="1671722" y="856405"/>
                        <a:pt x="1668950" y="855297"/>
                      </a:cubicBezTo>
                      <a:cubicBezTo>
                        <a:pt x="1666178" y="854188"/>
                        <a:pt x="1663960" y="856682"/>
                        <a:pt x="1662296" y="858622"/>
                      </a:cubicBezTo>
                      <a:cubicBezTo>
                        <a:pt x="1660633" y="860285"/>
                        <a:pt x="1660078" y="861393"/>
                        <a:pt x="1660078" y="863888"/>
                      </a:cubicBezTo>
                      <a:cubicBezTo>
                        <a:pt x="1660078" y="866382"/>
                        <a:pt x="1660078" y="868876"/>
                        <a:pt x="1660910" y="871370"/>
                      </a:cubicBezTo>
                      <a:cubicBezTo>
                        <a:pt x="1662573" y="874973"/>
                        <a:pt x="1663682" y="878298"/>
                        <a:pt x="1664237" y="882178"/>
                      </a:cubicBezTo>
                      <a:cubicBezTo>
                        <a:pt x="1662851" y="880792"/>
                        <a:pt x="1661742" y="879129"/>
                        <a:pt x="1660356" y="877467"/>
                      </a:cubicBezTo>
                      <a:cubicBezTo>
                        <a:pt x="1658692" y="875250"/>
                        <a:pt x="1655920" y="873864"/>
                        <a:pt x="1653425" y="872756"/>
                      </a:cubicBezTo>
                      <a:cubicBezTo>
                        <a:pt x="1647880" y="869984"/>
                        <a:pt x="1641781" y="868044"/>
                        <a:pt x="1636236" y="871370"/>
                      </a:cubicBezTo>
                      <a:cubicBezTo>
                        <a:pt x="1634296" y="872478"/>
                        <a:pt x="1631523" y="874973"/>
                        <a:pt x="1629305" y="873864"/>
                      </a:cubicBezTo>
                      <a:cubicBezTo>
                        <a:pt x="1627088" y="872756"/>
                        <a:pt x="1628196" y="870538"/>
                        <a:pt x="1629860" y="869430"/>
                      </a:cubicBezTo>
                      <a:cubicBezTo>
                        <a:pt x="1631523" y="868044"/>
                        <a:pt x="1634018" y="867490"/>
                        <a:pt x="1634850" y="865273"/>
                      </a:cubicBezTo>
                      <a:cubicBezTo>
                        <a:pt x="1635405" y="863333"/>
                        <a:pt x="1634296" y="861393"/>
                        <a:pt x="1632909" y="860285"/>
                      </a:cubicBezTo>
                      <a:cubicBezTo>
                        <a:pt x="1631246" y="858899"/>
                        <a:pt x="1629860" y="858068"/>
                        <a:pt x="1628474" y="856405"/>
                      </a:cubicBezTo>
                      <a:cubicBezTo>
                        <a:pt x="1626810" y="853911"/>
                        <a:pt x="1625701" y="851140"/>
                        <a:pt x="1624315" y="848369"/>
                      </a:cubicBezTo>
                      <a:cubicBezTo>
                        <a:pt x="1621820" y="844212"/>
                        <a:pt x="1617662" y="840055"/>
                        <a:pt x="1613780" y="837007"/>
                      </a:cubicBezTo>
                      <a:cubicBezTo>
                        <a:pt x="1611285" y="835067"/>
                        <a:pt x="1608513" y="834790"/>
                        <a:pt x="1605740" y="833959"/>
                      </a:cubicBezTo>
                      <a:cubicBezTo>
                        <a:pt x="1603523" y="833127"/>
                        <a:pt x="1601859" y="832296"/>
                        <a:pt x="1603800" y="830079"/>
                      </a:cubicBezTo>
                      <a:cubicBezTo>
                        <a:pt x="1605186" y="828139"/>
                        <a:pt x="1607127" y="827030"/>
                        <a:pt x="1605463" y="824536"/>
                      </a:cubicBezTo>
                      <a:cubicBezTo>
                        <a:pt x="1604077" y="822042"/>
                        <a:pt x="1601305" y="820657"/>
                        <a:pt x="1598809" y="819271"/>
                      </a:cubicBezTo>
                      <a:cubicBezTo>
                        <a:pt x="1593265" y="816223"/>
                        <a:pt x="1586889" y="812066"/>
                        <a:pt x="1586889" y="805138"/>
                      </a:cubicBezTo>
                      <a:cubicBezTo>
                        <a:pt x="1586889" y="800427"/>
                        <a:pt x="1589383" y="795716"/>
                        <a:pt x="1591047" y="791282"/>
                      </a:cubicBezTo>
                      <a:cubicBezTo>
                        <a:pt x="1591324" y="787956"/>
                        <a:pt x="1592156" y="783799"/>
                        <a:pt x="1591879" y="780474"/>
                      </a:cubicBezTo>
                      <a:cubicBezTo>
                        <a:pt x="1591879" y="777149"/>
                        <a:pt x="1589106" y="773269"/>
                        <a:pt x="1587720" y="770220"/>
                      </a:cubicBezTo>
                      <a:cubicBezTo>
                        <a:pt x="1584948" y="763847"/>
                        <a:pt x="1583284" y="756918"/>
                        <a:pt x="1585780" y="749990"/>
                      </a:cubicBezTo>
                      <a:cubicBezTo>
                        <a:pt x="1587443" y="745280"/>
                        <a:pt x="1590215" y="741123"/>
                        <a:pt x="1589661" y="735857"/>
                      </a:cubicBezTo>
                      <a:cubicBezTo>
                        <a:pt x="1589106" y="730869"/>
                        <a:pt x="1586611" y="728652"/>
                        <a:pt x="1581898" y="728375"/>
                      </a:cubicBezTo>
                      <a:cubicBezTo>
                        <a:pt x="1576631" y="728098"/>
                        <a:pt x="1574136" y="725604"/>
                        <a:pt x="1570532" y="722001"/>
                      </a:cubicBezTo>
                      <a:cubicBezTo>
                        <a:pt x="1566096" y="717844"/>
                        <a:pt x="1561938" y="718121"/>
                        <a:pt x="1556393" y="719230"/>
                      </a:cubicBezTo>
                      <a:cubicBezTo>
                        <a:pt x="1551403" y="720339"/>
                        <a:pt x="1546690" y="720061"/>
                        <a:pt x="1541699" y="720616"/>
                      </a:cubicBezTo>
                      <a:cubicBezTo>
                        <a:pt x="1537264" y="720893"/>
                        <a:pt x="1533105" y="722001"/>
                        <a:pt x="1528669" y="721170"/>
                      </a:cubicBezTo>
                      <a:cubicBezTo>
                        <a:pt x="1523679" y="720339"/>
                        <a:pt x="1518412" y="718399"/>
                        <a:pt x="1514253" y="722278"/>
                      </a:cubicBezTo>
                      <a:cubicBezTo>
                        <a:pt x="1510372" y="725604"/>
                        <a:pt x="1507599" y="729206"/>
                        <a:pt x="1503164" y="731978"/>
                      </a:cubicBezTo>
                      <a:cubicBezTo>
                        <a:pt x="1503164" y="730592"/>
                        <a:pt x="1503164" y="728652"/>
                        <a:pt x="1503164" y="727544"/>
                      </a:cubicBezTo>
                      <a:cubicBezTo>
                        <a:pt x="1503164" y="726989"/>
                        <a:pt x="1503996" y="726158"/>
                        <a:pt x="1504273" y="725604"/>
                      </a:cubicBezTo>
                      <a:cubicBezTo>
                        <a:pt x="1505659" y="723387"/>
                        <a:pt x="1507599" y="717290"/>
                        <a:pt x="1506491" y="714519"/>
                      </a:cubicBezTo>
                      <a:cubicBezTo>
                        <a:pt x="1505936" y="712856"/>
                        <a:pt x="1503718" y="712025"/>
                        <a:pt x="1502332" y="711471"/>
                      </a:cubicBezTo>
                      <a:cubicBezTo>
                        <a:pt x="1500114" y="710362"/>
                        <a:pt x="1497619" y="708976"/>
                        <a:pt x="1495401" y="707868"/>
                      </a:cubicBezTo>
                      <a:cubicBezTo>
                        <a:pt x="1489025" y="704543"/>
                        <a:pt x="1482094" y="701494"/>
                        <a:pt x="1475163" y="699554"/>
                      </a:cubicBezTo>
                      <a:cubicBezTo>
                        <a:pt x="1468787" y="697892"/>
                        <a:pt x="1462410" y="698446"/>
                        <a:pt x="1455757" y="697337"/>
                      </a:cubicBezTo>
                      <a:cubicBezTo>
                        <a:pt x="1451044" y="696783"/>
                        <a:pt x="1446608" y="695120"/>
                        <a:pt x="1443558" y="691795"/>
                      </a:cubicBezTo>
                      <a:cubicBezTo>
                        <a:pt x="1441895" y="689855"/>
                        <a:pt x="1440786" y="687361"/>
                        <a:pt x="1439400" y="685144"/>
                      </a:cubicBezTo>
                      <a:cubicBezTo>
                        <a:pt x="1437459" y="681819"/>
                        <a:pt x="1435241" y="678770"/>
                        <a:pt x="1433024" y="675722"/>
                      </a:cubicBezTo>
                      <a:cubicBezTo>
                        <a:pt x="1431360" y="673782"/>
                        <a:pt x="1429697" y="671288"/>
                        <a:pt x="1427479" y="670179"/>
                      </a:cubicBezTo>
                      <a:cubicBezTo>
                        <a:pt x="1424984" y="669071"/>
                        <a:pt x="1421934" y="668517"/>
                        <a:pt x="1419162" y="667408"/>
                      </a:cubicBezTo>
                      <a:cubicBezTo>
                        <a:pt x="1413617" y="665191"/>
                        <a:pt x="1408350" y="662420"/>
                        <a:pt x="1402805" y="660203"/>
                      </a:cubicBezTo>
                      <a:cubicBezTo>
                        <a:pt x="1397260" y="657986"/>
                        <a:pt x="1391438" y="657986"/>
                        <a:pt x="1385894" y="655769"/>
                      </a:cubicBezTo>
                      <a:cubicBezTo>
                        <a:pt x="1378963" y="652998"/>
                        <a:pt x="1372309" y="649118"/>
                        <a:pt x="1365378" y="646070"/>
                      </a:cubicBezTo>
                      <a:cubicBezTo>
                        <a:pt x="1362883" y="644961"/>
                        <a:pt x="1360111" y="644130"/>
                        <a:pt x="1357339" y="644407"/>
                      </a:cubicBezTo>
                      <a:cubicBezTo>
                        <a:pt x="1355398" y="644407"/>
                        <a:pt x="1353457" y="645238"/>
                        <a:pt x="1351239" y="645516"/>
                      </a:cubicBezTo>
                      <a:cubicBezTo>
                        <a:pt x="1345418" y="646347"/>
                        <a:pt x="1340427" y="649395"/>
                        <a:pt x="1334883" y="650781"/>
                      </a:cubicBezTo>
                      <a:cubicBezTo>
                        <a:pt x="1329061" y="652166"/>
                        <a:pt x="1323239" y="653275"/>
                        <a:pt x="1317417" y="654938"/>
                      </a:cubicBezTo>
                      <a:cubicBezTo>
                        <a:pt x="1314922" y="655492"/>
                        <a:pt x="1307714" y="660480"/>
                        <a:pt x="1307714" y="654938"/>
                      </a:cubicBezTo>
                      <a:cubicBezTo>
                        <a:pt x="1307714" y="652444"/>
                        <a:pt x="1309654" y="650504"/>
                        <a:pt x="1311040" y="648564"/>
                      </a:cubicBezTo>
                      <a:cubicBezTo>
                        <a:pt x="1312149" y="646624"/>
                        <a:pt x="1312704" y="644961"/>
                        <a:pt x="1312704" y="642744"/>
                      </a:cubicBezTo>
                      <a:cubicBezTo>
                        <a:pt x="1312704" y="638310"/>
                        <a:pt x="1311872" y="634154"/>
                        <a:pt x="1309932" y="629997"/>
                      </a:cubicBezTo>
                      <a:cubicBezTo>
                        <a:pt x="1308268" y="626117"/>
                        <a:pt x="1304941" y="622792"/>
                        <a:pt x="1304110" y="618358"/>
                      </a:cubicBezTo>
                      <a:cubicBezTo>
                        <a:pt x="1303832" y="616972"/>
                        <a:pt x="1304110" y="615864"/>
                        <a:pt x="1304110" y="614478"/>
                      </a:cubicBezTo>
                      <a:cubicBezTo>
                        <a:pt x="1303832" y="610598"/>
                        <a:pt x="1302169" y="607273"/>
                        <a:pt x="1300783" y="603670"/>
                      </a:cubicBezTo>
                      <a:cubicBezTo>
                        <a:pt x="1299397" y="600622"/>
                        <a:pt x="1299397" y="597573"/>
                        <a:pt x="1298010" y="594525"/>
                      </a:cubicBezTo>
                      <a:cubicBezTo>
                        <a:pt x="1295515" y="589537"/>
                        <a:pt x="1290525" y="587320"/>
                        <a:pt x="1285258" y="587320"/>
                      </a:cubicBezTo>
                      <a:cubicBezTo>
                        <a:pt x="1281099" y="587320"/>
                        <a:pt x="1277218" y="588706"/>
                        <a:pt x="1273059" y="588706"/>
                      </a:cubicBezTo>
                      <a:cubicBezTo>
                        <a:pt x="1267515" y="588706"/>
                        <a:pt x="1261970" y="585934"/>
                        <a:pt x="1257257" y="583717"/>
                      </a:cubicBezTo>
                      <a:cubicBezTo>
                        <a:pt x="1253930" y="582055"/>
                        <a:pt x="1248386" y="579283"/>
                        <a:pt x="1250326" y="574850"/>
                      </a:cubicBezTo>
                      <a:cubicBezTo>
                        <a:pt x="1251990" y="570693"/>
                        <a:pt x="1254762" y="567922"/>
                        <a:pt x="1253930" y="562933"/>
                      </a:cubicBezTo>
                      <a:cubicBezTo>
                        <a:pt x="1252821" y="557945"/>
                        <a:pt x="1248940" y="554065"/>
                        <a:pt x="1247831" y="549077"/>
                      </a:cubicBezTo>
                      <a:cubicBezTo>
                        <a:pt x="1246999" y="544920"/>
                        <a:pt x="1249494" y="541595"/>
                        <a:pt x="1250603" y="537715"/>
                      </a:cubicBezTo>
                      <a:cubicBezTo>
                        <a:pt x="1251990" y="533835"/>
                        <a:pt x="1250603" y="530510"/>
                        <a:pt x="1249772" y="526630"/>
                      </a:cubicBezTo>
                      <a:cubicBezTo>
                        <a:pt x="1248663" y="522751"/>
                        <a:pt x="1249772" y="519425"/>
                        <a:pt x="1251712" y="515822"/>
                      </a:cubicBezTo>
                      <a:cubicBezTo>
                        <a:pt x="1254207" y="511389"/>
                        <a:pt x="1256703" y="506955"/>
                        <a:pt x="1259752" y="503075"/>
                      </a:cubicBezTo>
                      <a:cubicBezTo>
                        <a:pt x="1262524" y="499472"/>
                        <a:pt x="1266406" y="496701"/>
                        <a:pt x="1269178" y="493376"/>
                      </a:cubicBezTo>
                      <a:cubicBezTo>
                        <a:pt x="1271951" y="489773"/>
                        <a:pt x="1271396" y="486171"/>
                        <a:pt x="1270287" y="482014"/>
                      </a:cubicBezTo>
                      <a:cubicBezTo>
                        <a:pt x="1269178" y="477580"/>
                        <a:pt x="1270287" y="474808"/>
                        <a:pt x="1274168" y="472592"/>
                      </a:cubicBezTo>
                      <a:cubicBezTo>
                        <a:pt x="1278327" y="470375"/>
                        <a:pt x="1283872" y="468989"/>
                        <a:pt x="1286367" y="465109"/>
                      </a:cubicBezTo>
                      <a:cubicBezTo>
                        <a:pt x="1288030" y="462338"/>
                        <a:pt x="1286921" y="459567"/>
                        <a:pt x="1288307" y="456796"/>
                      </a:cubicBezTo>
                      <a:cubicBezTo>
                        <a:pt x="1289416" y="454024"/>
                        <a:pt x="1292466" y="452362"/>
                        <a:pt x="1294129" y="449590"/>
                      </a:cubicBezTo>
                      <a:cubicBezTo>
                        <a:pt x="1294961" y="447928"/>
                        <a:pt x="1295238" y="446265"/>
                        <a:pt x="1295793" y="444602"/>
                      </a:cubicBezTo>
                      <a:cubicBezTo>
                        <a:pt x="1295793" y="443494"/>
                        <a:pt x="1295793" y="441831"/>
                        <a:pt x="1296624" y="441000"/>
                      </a:cubicBezTo>
                      <a:cubicBezTo>
                        <a:pt x="1298010" y="439337"/>
                        <a:pt x="1301337" y="440445"/>
                        <a:pt x="1303278" y="439891"/>
                      </a:cubicBezTo>
                      <a:cubicBezTo>
                        <a:pt x="1306327" y="439060"/>
                        <a:pt x="1307436" y="436011"/>
                        <a:pt x="1309654" y="434072"/>
                      </a:cubicBezTo>
                      <a:cubicBezTo>
                        <a:pt x="1314367" y="430192"/>
                        <a:pt x="1321853" y="431300"/>
                        <a:pt x="1327397" y="431578"/>
                      </a:cubicBezTo>
                      <a:cubicBezTo>
                        <a:pt x="1325734" y="429361"/>
                        <a:pt x="1323793" y="427975"/>
                        <a:pt x="1321021" y="427421"/>
                      </a:cubicBezTo>
                      <a:cubicBezTo>
                        <a:pt x="1318249" y="426589"/>
                        <a:pt x="1314922" y="426589"/>
                        <a:pt x="1312704" y="424649"/>
                      </a:cubicBezTo>
                      <a:cubicBezTo>
                        <a:pt x="1308268" y="420493"/>
                        <a:pt x="1315753" y="419661"/>
                        <a:pt x="1318249" y="419384"/>
                      </a:cubicBezTo>
                      <a:cubicBezTo>
                        <a:pt x="1322130" y="418830"/>
                        <a:pt x="1325457" y="419661"/>
                        <a:pt x="1329061" y="420215"/>
                      </a:cubicBezTo>
                      <a:cubicBezTo>
                        <a:pt x="1332388" y="420493"/>
                        <a:pt x="1335437" y="423541"/>
                        <a:pt x="1338487" y="422710"/>
                      </a:cubicBezTo>
                      <a:cubicBezTo>
                        <a:pt x="1340705" y="422155"/>
                        <a:pt x="1343477" y="419661"/>
                        <a:pt x="1345140" y="417998"/>
                      </a:cubicBezTo>
                      <a:cubicBezTo>
                        <a:pt x="1346249" y="416613"/>
                        <a:pt x="1347358" y="415227"/>
                        <a:pt x="1349299" y="414673"/>
                      </a:cubicBezTo>
                      <a:cubicBezTo>
                        <a:pt x="1350962" y="414119"/>
                        <a:pt x="1352626" y="414396"/>
                        <a:pt x="1354289" y="413842"/>
                      </a:cubicBezTo>
                      <a:cubicBezTo>
                        <a:pt x="1356784" y="413287"/>
                        <a:pt x="1361774" y="410516"/>
                        <a:pt x="1362883" y="408022"/>
                      </a:cubicBezTo>
                      <a:cubicBezTo>
                        <a:pt x="1364547" y="404697"/>
                        <a:pt x="1361497" y="402202"/>
                        <a:pt x="1359834" y="399708"/>
                      </a:cubicBezTo>
                      <a:cubicBezTo>
                        <a:pt x="1357893" y="396937"/>
                        <a:pt x="1356230" y="394443"/>
                        <a:pt x="1352903" y="393612"/>
                      </a:cubicBezTo>
                      <a:cubicBezTo>
                        <a:pt x="1350408" y="392780"/>
                        <a:pt x="1347913" y="393335"/>
                        <a:pt x="1345418" y="392780"/>
                      </a:cubicBezTo>
                      <a:cubicBezTo>
                        <a:pt x="1343754" y="392503"/>
                        <a:pt x="1342368" y="391672"/>
                        <a:pt x="1341259" y="390564"/>
                      </a:cubicBezTo>
                      <a:cubicBezTo>
                        <a:pt x="1340150" y="389178"/>
                        <a:pt x="1339318" y="387515"/>
                        <a:pt x="1337655" y="386407"/>
                      </a:cubicBezTo>
                      <a:cubicBezTo>
                        <a:pt x="1335437" y="385021"/>
                        <a:pt x="1331001" y="386129"/>
                        <a:pt x="1328506" y="386961"/>
                      </a:cubicBezTo>
                      <a:cubicBezTo>
                        <a:pt x="1324625" y="388346"/>
                        <a:pt x="1320189" y="394443"/>
                        <a:pt x="1315753" y="392226"/>
                      </a:cubicBezTo>
                      <a:cubicBezTo>
                        <a:pt x="1313813" y="391395"/>
                        <a:pt x="1313536" y="388901"/>
                        <a:pt x="1313813" y="386961"/>
                      </a:cubicBezTo>
                      <a:cubicBezTo>
                        <a:pt x="1313813" y="385575"/>
                        <a:pt x="1315476" y="384467"/>
                        <a:pt x="1315476" y="383081"/>
                      </a:cubicBezTo>
                      <a:cubicBezTo>
                        <a:pt x="1315476" y="380310"/>
                        <a:pt x="1309377" y="380587"/>
                        <a:pt x="1307436" y="379756"/>
                      </a:cubicBezTo>
                      <a:cubicBezTo>
                        <a:pt x="1304387" y="378647"/>
                        <a:pt x="1301337" y="376430"/>
                        <a:pt x="1297733" y="375876"/>
                      </a:cubicBezTo>
                      <a:cubicBezTo>
                        <a:pt x="1296347" y="375876"/>
                        <a:pt x="1294961" y="376153"/>
                        <a:pt x="1293575" y="376153"/>
                      </a:cubicBezTo>
                      <a:cubicBezTo>
                        <a:pt x="1292189" y="376153"/>
                        <a:pt x="1290525" y="375322"/>
                        <a:pt x="1289139" y="374768"/>
                      </a:cubicBezTo>
                      <a:cubicBezTo>
                        <a:pt x="1285535" y="373382"/>
                        <a:pt x="1282208" y="371442"/>
                        <a:pt x="1278881" y="369779"/>
                      </a:cubicBezTo>
                      <a:cubicBezTo>
                        <a:pt x="1276941" y="368948"/>
                        <a:pt x="1275277" y="367562"/>
                        <a:pt x="1274723" y="365068"/>
                      </a:cubicBezTo>
                      <a:cubicBezTo>
                        <a:pt x="1274168" y="362851"/>
                        <a:pt x="1275277" y="362574"/>
                        <a:pt x="1277218" y="363128"/>
                      </a:cubicBezTo>
                      <a:cubicBezTo>
                        <a:pt x="1278050" y="363128"/>
                        <a:pt x="1278881" y="363405"/>
                        <a:pt x="1279436" y="363683"/>
                      </a:cubicBezTo>
                      <a:cubicBezTo>
                        <a:pt x="1279436" y="363683"/>
                        <a:pt x="1279436" y="363405"/>
                        <a:pt x="1279713" y="363405"/>
                      </a:cubicBezTo>
                      <a:cubicBezTo>
                        <a:pt x="1281099" y="363683"/>
                        <a:pt x="1282485" y="365345"/>
                        <a:pt x="1283317" y="366177"/>
                      </a:cubicBezTo>
                      <a:cubicBezTo>
                        <a:pt x="1286089" y="368117"/>
                        <a:pt x="1289416" y="371996"/>
                        <a:pt x="1292743" y="372551"/>
                      </a:cubicBezTo>
                      <a:cubicBezTo>
                        <a:pt x="1296070" y="373105"/>
                        <a:pt x="1298288" y="373382"/>
                        <a:pt x="1301060" y="375599"/>
                      </a:cubicBezTo>
                      <a:cubicBezTo>
                        <a:pt x="1304110" y="378093"/>
                        <a:pt x="1307991" y="378093"/>
                        <a:pt x="1311872" y="378093"/>
                      </a:cubicBezTo>
                      <a:cubicBezTo>
                        <a:pt x="1316862" y="378093"/>
                        <a:pt x="1321575" y="377816"/>
                        <a:pt x="1326566" y="377816"/>
                      </a:cubicBezTo>
                      <a:cubicBezTo>
                        <a:pt x="1329892" y="377816"/>
                        <a:pt x="1332942" y="377262"/>
                        <a:pt x="1335714" y="379201"/>
                      </a:cubicBezTo>
                      <a:cubicBezTo>
                        <a:pt x="1339318" y="381418"/>
                        <a:pt x="1342091" y="383358"/>
                        <a:pt x="1346249" y="384190"/>
                      </a:cubicBezTo>
                      <a:cubicBezTo>
                        <a:pt x="1352348" y="385298"/>
                        <a:pt x="1358448" y="385021"/>
                        <a:pt x="1364547" y="383913"/>
                      </a:cubicBezTo>
                      <a:cubicBezTo>
                        <a:pt x="1368151" y="383358"/>
                        <a:pt x="1375082" y="381973"/>
                        <a:pt x="1377022" y="378370"/>
                      </a:cubicBezTo>
                      <a:cubicBezTo>
                        <a:pt x="1378963" y="374490"/>
                        <a:pt x="1374250" y="373105"/>
                        <a:pt x="1373973" y="369779"/>
                      </a:cubicBezTo>
                      <a:cubicBezTo>
                        <a:pt x="1375636" y="368948"/>
                        <a:pt x="1378686" y="368948"/>
                        <a:pt x="1380072" y="367285"/>
                      </a:cubicBezTo>
                      <a:cubicBezTo>
                        <a:pt x="1381458" y="365623"/>
                        <a:pt x="1379517" y="363128"/>
                        <a:pt x="1382013" y="362020"/>
                      </a:cubicBezTo>
                      <a:cubicBezTo>
                        <a:pt x="1386725" y="359803"/>
                        <a:pt x="1388666" y="363960"/>
                        <a:pt x="1391438" y="367008"/>
                      </a:cubicBezTo>
                      <a:cubicBezTo>
                        <a:pt x="1392825" y="368671"/>
                        <a:pt x="1394211" y="370333"/>
                        <a:pt x="1396151" y="370888"/>
                      </a:cubicBezTo>
                      <a:cubicBezTo>
                        <a:pt x="1398092" y="371442"/>
                        <a:pt x="1400310" y="371165"/>
                        <a:pt x="1402251" y="371165"/>
                      </a:cubicBezTo>
                      <a:cubicBezTo>
                        <a:pt x="1405023" y="371165"/>
                        <a:pt x="1407518" y="371165"/>
                        <a:pt x="1410290" y="370611"/>
                      </a:cubicBezTo>
                      <a:cubicBezTo>
                        <a:pt x="1413340" y="369779"/>
                        <a:pt x="1416112" y="368394"/>
                        <a:pt x="1418885" y="367008"/>
                      </a:cubicBezTo>
                      <a:cubicBezTo>
                        <a:pt x="1422211" y="365345"/>
                        <a:pt x="1426647" y="362020"/>
                        <a:pt x="1430528" y="362297"/>
                      </a:cubicBezTo>
                      <a:cubicBezTo>
                        <a:pt x="1432469" y="360911"/>
                        <a:pt x="1434410" y="359249"/>
                        <a:pt x="1436350" y="357586"/>
                      </a:cubicBezTo>
                      <a:cubicBezTo>
                        <a:pt x="1438291" y="356200"/>
                        <a:pt x="1438846" y="354538"/>
                        <a:pt x="1439677" y="352321"/>
                      </a:cubicBezTo>
                      <a:cubicBezTo>
                        <a:pt x="1441618" y="347887"/>
                        <a:pt x="1443558" y="343453"/>
                        <a:pt x="1445776" y="339296"/>
                      </a:cubicBezTo>
                      <a:cubicBezTo>
                        <a:pt x="1449103" y="333199"/>
                        <a:pt x="1455202" y="329319"/>
                        <a:pt x="1459638" y="323777"/>
                      </a:cubicBezTo>
                      <a:cubicBezTo>
                        <a:pt x="1460747" y="322114"/>
                        <a:pt x="1462688" y="319897"/>
                        <a:pt x="1461856" y="317958"/>
                      </a:cubicBezTo>
                      <a:cubicBezTo>
                        <a:pt x="1461024" y="316018"/>
                        <a:pt x="1458252" y="315186"/>
                        <a:pt x="1456311" y="314909"/>
                      </a:cubicBezTo>
                      <a:cubicBezTo>
                        <a:pt x="1450489" y="313801"/>
                        <a:pt x="1444667" y="314078"/>
                        <a:pt x="1438846" y="313801"/>
                      </a:cubicBezTo>
                      <a:cubicBezTo>
                        <a:pt x="1433301" y="313801"/>
                        <a:pt x="1428033" y="313246"/>
                        <a:pt x="1422489" y="312969"/>
                      </a:cubicBezTo>
                      <a:cubicBezTo>
                        <a:pt x="1416389" y="312969"/>
                        <a:pt x="1410013" y="312415"/>
                        <a:pt x="1404191" y="309367"/>
                      </a:cubicBezTo>
                      <a:cubicBezTo>
                        <a:pt x="1394765" y="304379"/>
                        <a:pt x="1390052" y="291908"/>
                        <a:pt x="1378408" y="290800"/>
                      </a:cubicBezTo>
                      <a:cubicBezTo>
                        <a:pt x="1367042" y="289691"/>
                        <a:pt x="1353180" y="294679"/>
                        <a:pt x="1344031" y="285811"/>
                      </a:cubicBezTo>
                      <a:cubicBezTo>
                        <a:pt x="1348190" y="285257"/>
                        <a:pt x="1352348" y="286089"/>
                        <a:pt x="1356507" y="286089"/>
                      </a:cubicBezTo>
                      <a:lnTo>
                        <a:pt x="1371200" y="286089"/>
                      </a:lnTo>
                      <a:cubicBezTo>
                        <a:pt x="1376190" y="286089"/>
                        <a:pt x="1380904" y="286643"/>
                        <a:pt x="1385617" y="287751"/>
                      </a:cubicBezTo>
                      <a:cubicBezTo>
                        <a:pt x="1387557" y="288305"/>
                        <a:pt x="1389221" y="288305"/>
                        <a:pt x="1391161" y="288583"/>
                      </a:cubicBezTo>
                      <a:cubicBezTo>
                        <a:pt x="1392270" y="288583"/>
                        <a:pt x="1393379" y="288583"/>
                        <a:pt x="1394488" y="289137"/>
                      </a:cubicBezTo>
                      <a:cubicBezTo>
                        <a:pt x="1395874" y="289414"/>
                        <a:pt x="1396706" y="290245"/>
                        <a:pt x="1398092" y="290522"/>
                      </a:cubicBezTo>
                      <a:cubicBezTo>
                        <a:pt x="1398092" y="290522"/>
                        <a:pt x="1398092" y="290522"/>
                        <a:pt x="1398092" y="290522"/>
                      </a:cubicBezTo>
                      <a:cubicBezTo>
                        <a:pt x="1401696" y="291354"/>
                        <a:pt x="1405300" y="291908"/>
                        <a:pt x="1408904" y="292739"/>
                      </a:cubicBezTo>
                      <a:cubicBezTo>
                        <a:pt x="1411676" y="293294"/>
                        <a:pt x="1414172" y="294956"/>
                        <a:pt x="1416944" y="296065"/>
                      </a:cubicBezTo>
                      <a:cubicBezTo>
                        <a:pt x="1421102" y="298005"/>
                        <a:pt x="1425538" y="299667"/>
                        <a:pt x="1429142" y="302439"/>
                      </a:cubicBezTo>
                      <a:cubicBezTo>
                        <a:pt x="1431637" y="304656"/>
                        <a:pt x="1433578" y="307427"/>
                        <a:pt x="1436350" y="309090"/>
                      </a:cubicBezTo>
                      <a:cubicBezTo>
                        <a:pt x="1439677" y="311029"/>
                        <a:pt x="1443281" y="310752"/>
                        <a:pt x="1446885" y="309367"/>
                      </a:cubicBezTo>
                      <a:cubicBezTo>
                        <a:pt x="1451875" y="307704"/>
                        <a:pt x="1456866" y="305210"/>
                        <a:pt x="1461301" y="302439"/>
                      </a:cubicBezTo>
                      <a:cubicBezTo>
                        <a:pt x="1466014" y="299390"/>
                        <a:pt x="1469064" y="295511"/>
                        <a:pt x="1472391" y="290800"/>
                      </a:cubicBezTo>
                      <a:cubicBezTo>
                        <a:pt x="1475440" y="286643"/>
                        <a:pt x="1479322" y="284426"/>
                        <a:pt x="1484034" y="281932"/>
                      </a:cubicBezTo>
                      <a:cubicBezTo>
                        <a:pt x="1487361" y="279992"/>
                        <a:pt x="1491520" y="276944"/>
                        <a:pt x="1489857" y="272509"/>
                      </a:cubicBezTo>
                      <a:cubicBezTo>
                        <a:pt x="1488193" y="268353"/>
                        <a:pt x="1483203" y="267798"/>
                        <a:pt x="1479322" y="267798"/>
                      </a:cubicBezTo>
                      <a:cubicBezTo>
                        <a:pt x="1476272" y="267798"/>
                        <a:pt x="1469896" y="267798"/>
                        <a:pt x="1469341" y="263919"/>
                      </a:cubicBezTo>
                      <a:cubicBezTo>
                        <a:pt x="1468787" y="260039"/>
                        <a:pt x="1473500" y="257545"/>
                        <a:pt x="1476549" y="256436"/>
                      </a:cubicBezTo>
                      <a:cubicBezTo>
                        <a:pt x="1484312" y="253942"/>
                        <a:pt x="1497065" y="252003"/>
                        <a:pt x="1503441" y="258376"/>
                      </a:cubicBezTo>
                      <a:cubicBezTo>
                        <a:pt x="1505659" y="260593"/>
                        <a:pt x="1505936" y="264473"/>
                        <a:pt x="1508708" y="266136"/>
                      </a:cubicBezTo>
                      <a:cubicBezTo>
                        <a:pt x="1512035" y="268353"/>
                        <a:pt x="1517857" y="268907"/>
                        <a:pt x="1521739" y="268907"/>
                      </a:cubicBezTo>
                      <a:cubicBezTo>
                        <a:pt x="1523125" y="268907"/>
                        <a:pt x="1524788" y="268907"/>
                        <a:pt x="1525897" y="267798"/>
                      </a:cubicBezTo>
                      <a:cubicBezTo>
                        <a:pt x="1526729" y="267244"/>
                        <a:pt x="1527283" y="266136"/>
                        <a:pt x="1528392" y="265859"/>
                      </a:cubicBezTo>
                      <a:cubicBezTo>
                        <a:pt x="1531996" y="264473"/>
                        <a:pt x="1536709" y="267798"/>
                        <a:pt x="1539759" y="268907"/>
                      </a:cubicBezTo>
                      <a:cubicBezTo>
                        <a:pt x="1543363" y="270015"/>
                        <a:pt x="1547521" y="270015"/>
                        <a:pt x="1546967" y="265027"/>
                      </a:cubicBezTo>
                      <a:cubicBezTo>
                        <a:pt x="1546412" y="260316"/>
                        <a:pt x="1541699" y="258099"/>
                        <a:pt x="1537818" y="256436"/>
                      </a:cubicBezTo>
                      <a:cubicBezTo>
                        <a:pt x="1533382" y="254497"/>
                        <a:pt x="1530887" y="252003"/>
                        <a:pt x="1527560" y="248400"/>
                      </a:cubicBezTo>
                      <a:cubicBezTo>
                        <a:pt x="1524233" y="244243"/>
                        <a:pt x="1519798" y="243412"/>
                        <a:pt x="1514530" y="243135"/>
                      </a:cubicBezTo>
                      <a:cubicBezTo>
                        <a:pt x="1517025" y="242303"/>
                        <a:pt x="1518689" y="240918"/>
                        <a:pt x="1518689" y="238146"/>
                      </a:cubicBezTo>
                      <a:cubicBezTo>
                        <a:pt x="1518689" y="236761"/>
                        <a:pt x="1517857" y="234544"/>
                        <a:pt x="1519798" y="235098"/>
                      </a:cubicBezTo>
                      <a:cubicBezTo>
                        <a:pt x="1521739" y="235652"/>
                        <a:pt x="1523956" y="238424"/>
                        <a:pt x="1525342" y="239532"/>
                      </a:cubicBezTo>
                      <a:cubicBezTo>
                        <a:pt x="1527560" y="241195"/>
                        <a:pt x="1529501" y="242857"/>
                        <a:pt x="1531719" y="244243"/>
                      </a:cubicBezTo>
                      <a:cubicBezTo>
                        <a:pt x="1533659" y="245629"/>
                        <a:pt x="1535600" y="245906"/>
                        <a:pt x="1537818" y="245075"/>
                      </a:cubicBezTo>
                      <a:cubicBezTo>
                        <a:pt x="1539481" y="244520"/>
                        <a:pt x="1541699" y="243412"/>
                        <a:pt x="1543085" y="245075"/>
                      </a:cubicBezTo>
                      <a:cubicBezTo>
                        <a:pt x="1544472" y="247014"/>
                        <a:pt x="1543640" y="250340"/>
                        <a:pt x="1543917" y="252557"/>
                      </a:cubicBezTo>
                      <a:cubicBezTo>
                        <a:pt x="1544195" y="255328"/>
                        <a:pt x="1546135" y="256436"/>
                        <a:pt x="1548630" y="257268"/>
                      </a:cubicBezTo>
                      <a:cubicBezTo>
                        <a:pt x="1551125" y="258099"/>
                        <a:pt x="1553066" y="258931"/>
                        <a:pt x="1554452" y="261148"/>
                      </a:cubicBezTo>
                      <a:cubicBezTo>
                        <a:pt x="1555561" y="262810"/>
                        <a:pt x="1556115" y="265027"/>
                        <a:pt x="1558333" y="265581"/>
                      </a:cubicBezTo>
                      <a:cubicBezTo>
                        <a:pt x="1563046" y="266413"/>
                        <a:pt x="1565819" y="260316"/>
                        <a:pt x="1569423" y="258376"/>
                      </a:cubicBezTo>
                      <a:cubicBezTo>
                        <a:pt x="1571918" y="256713"/>
                        <a:pt x="1574690" y="255605"/>
                        <a:pt x="1577185" y="253665"/>
                      </a:cubicBezTo>
                      <a:cubicBezTo>
                        <a:pt x="1579126" y="252280"/>
                        <a:pt x="1580789" y="250063"/>
                        <a:pt x="1583007" y="248954"/>
                      </a:cubicBezTo>
                      <a:cubicBezTo>
                        <a:pt x="1584948" y="247846"/>
                        <a:pt x="1587166" y="247846"/>
                        <a:pt x="1589106" y="246737"/>
                      </a:cubicBezTo>
                      <a:cubicBezTo>
                        <a:pt x="1591601" y="245352"/>
                        <a:pt x="1592988" y="243135"/>
                        <a:pt x="1594928" y="241472"/>
                      </a:cubicBezTo>
                      <a:cubicBezTo>
                        <a:pt x="1596869" y="239809"/>
                        <a:pt x="1598809" y="238978"/>
                        <a:pt x="1601582" y="238978"/>
                      </a:cubicBezTo>
                      <a:cubicBezTo>
                        <a:pt x="1603523" y="238978"/>
                        <a:pt x="1605740" y="238978"/>
                        <a:pt x="1606849" y="237038"/>
                      </a:cubicBezTo>
                      <a:cubicBezTo>
                        <a:pt x="1608236" y="234821"/>
                        <a:pt x="1608236" y="231773"/>
                        <a:pt x="1609067" y="229556"/>
                      </a:cubicBezTo>
                      <a:cubicBezTo>
                        <a:pt x="1609899" y="227339"/>
                        <a:pt x="1611285" y="225122"/>
                        <a:pt x="1612948" y="223459"/>
                      </a:cubicBezTo>
                      <a:cubicBezTo>
                        <a:pt x="1613503" y="221242"/>
                        <a:pt x="1615166" y="219025"/>
                        <a:pt x="1615166" y="216808"/>
                      </a:cubicBezTo>
                      <a:cubicBezTo>
                        <a:pt x="1615166" y="214591"/>
                        <a:pt x="1613226" y="211820"/>
                        <a:pt x="1612117" y="209880"/>
                      </a:cubicBezTo>
                      <a:cubicBezTo>
                        <a:pt x="1609622" y="205446"/>
                        <a:pt x="1605740" y="201289"/>
                        <a:pt x="1601028" y="199349"/>
                      </a:cubicBezTo>
                      <a:cubicBezTo>
                        <a:pt x="1597978" y="197964"/>
                        <a:pt x="1591047" y="197132"/>
                        <a:pt x="1593819" y="192698"/>
                      </a:cubicBezTo>
                      <a:cubicBezTo>
                        <a:pt x="1595206" y="190204"/>
                        <a:pt x="1600750" y="185216"/>
                        <a:pt x="1595206" y="184108"/>
                      </a:cubicBezTo>
                      <a:cubicBezTo>
                        <a:pt x="1592433" y="183553"/>
                        <a:pt x="1586889" y="184662"/>
                        <a:pt x="1585780" y="181336"/>
                      </a:cubicBezTo>
                      <a:cubicBezTo>
                        <a:pt x="1585225" y="179951"/>
                        <a:pt x="1585780" y="178565"/>
                        <a:pt x="1585225" y="176902"/>
                      </a:cubicBezTo>
                      <a:cubicBezTo>
                        <a:pt x="1584671" y="175517"/>
                        <a:pt x="1583284" y="174408"/>
                        <a:pt x="1581898" y="173577"/>
                      </a:cubicBezTo>
                      <a:cubicBezTo>
                        <a:pt x="1579680" y="172191"/>
                        <a:pt x="1574690" y="170529"/>
                        <a:pt x="1577463" y="167203"/>
                      </a:cubicBezTo>
                      <a:cubicBezTo>
                        <a:pt x="1579958" y="164432"/>
                        <a:pt x="1584116" y="164986"/>
                        <a:pt x="1587166" y="165818"/>
                      </a:cubicBezTo>
                      <a:cubicBezTo>
                        <a:pt x="1590770" y="166649"/>
                        <a:pt x="1593542" y="166926"/>
                        <a:pt x="1597146" y="165818"/>
                      </a:cubicBezTo>
                      <a:cubicBezTo>
                        <a:pt x="1599919" y="164709"/>
                        <a:pt x="1602414" y="164155"/>
                        <a:pt x="1605186" y="164155"/>
                      </a:cubicBezTo>
                      <a:cubicBezTo>
                        <a:pt x="1608513" y="164155"/>
                        <a:pt x="1612394" y="163046"/>
                        <a:pt x="1614335" y="159998"/>
                      </a:cubicBezTo>
                      <a:cubicBezTo>
                        <a:pt x="1616275" y="156950"/>
                        <a:pt x="1613503" y="154733"/>
                        <a:pt x="1611285" y="152793"/>
                      </a:cubicBezTo>
                      <a:cubicBezTo>
                        <a:pt x="1604631" y="146696"/>
                        <a:pt x="1619879" y="141431"/>
                        <a:pt x="1617384" y="135057"/>
                      </a:cubicBezTo>
                      <a:cubicBezTo>
                        <a:pt x="1616275" y="132286"/>
                        <a:pt x="1611840" y="131455"/>
                        <a:pt x="1609345" y="131177"/>
                      </a:cubicBezTo>
                      <a:cubicBezTo>
                        <a:pt x="1606018" y="130623"/>
                        <a:pt x="1602691" y="131177"/>
                        <a:pt x="1599364" y="131177"/>
                      </a:cubicBezTo>
                      <a:cubicBezTo>
                        <a:pt x="1596037" y="131177"/>
                        <a:pt x="1592988" y="130346"/>
                        <a:pt x="1590770" y="127575"/>
                      </a:cubicBezTo>
                      <a:cubicBezTo>
                        <a:pt x="1588829" y="125081"/>
                        <a:pt x="1587720" y="122032"/>
                        <a:pt x="1584948" y="120647"/>
                      </a:cubicBezTo>
                      <a:cubicBezTo>
                        <a:pt x="1582175" y="119261"/>
                        <a:pt x="1579126" y="120370"/>
                        <a:pt x="1576354" y="120647"/>
                      </a:cubicBezTo>
                      <a:cubicBezTo>
                        <a:pt x="1572472" y="121201"/>
                        <a:pt x="1569146" y="119261"/>
                        <a:pt x="1565819" y="117044"/>
                      </a:cubicBezTo>
                      <a:cubicBezTo>
                        <a:pt x="1569700" y="115936"/>
                        <a:pt x="1573304" y="115381"/>
                        <a:pt x="1577463" y="115381"/>
                      </a:cubicBezTo>
                      <a:cubicBezTo>
                        <a:pt x="1580235" y="115381"/>
                        <a:pt x="1586057" y="114827"/>
                        <a:pt x="1584116" y="110670"/>
                      </a:cubicBezTo>
                      <a:cubicBezTo>
                        <a:pt x="1582453" y="107345"/>
                        <a:pt x="1577740" y="108453"/>
                        <a:pt x="1574967" y="108453"/>
                      </a:cubicBezTo>
                      <a:cubicBezTo>
                        <a:pt x="1571086" y="108453"/>
                        <a:pt x="1567482" y="108453"/>
                        <a:pt x="1563878" y="108453"/>
                      </a:cubicBezTo>
                      <a:cubicBezTo>
                        <a:pt x="1559997" y="108453"/>
                        <a:pt x="1556393" y="107899"/>
                        <a:pt x="1552512" y="107622"/>
                      </a:cubicBezTo>
                      <a:cubicBezTo>
                        <a:pt x="1548630" y="107345"/>
                        <a:pt x="1545026" y="107068"/>
                        <a:pt x="1541422" y="106236"/>
                      </a:cubicBezTo>
                      <a:cubicBezTo>
                        <a:pt x="1538373" y="105682"/>
                        <a:pt x="1535323" y="104296"/>
                        <a:pt x="1532273" y="104019"/>
                      </a:cubicBezTo>
                      <a:cubicBezTo>
                        <a:pt x="1528947" y="104019"/>
                        <a:pt x="1526174" y="106236"/>
                        <a:pt x="1522847" y="105959"/>
                      </a:cubicBezTo>
                      <a:cubicBezTo>
                        <a:pt x="1521184" y="105959"/>
                        <a:pt x="1519521" y="104851"/>
                        <a:pt x="1518134" y="104296"/>
                      </a:cubicBezTo>
                      <a:cubicBezTo>
                        <a:pt x="1515916" y="103465"/>
                        <a:pt x="1513699" y="102911"/>
                        <a:pt x="1511481" y="102911"/>
                      </a:cubicBezTo>
                      <a:cubicBezTo>
                        <a:pt x="1508154" y="102911"/>
                        <a:pt x="1502055" y="103188"/>
                        <a:pt x="1500114" y="106514"/>
                      </a:cubicBezTo>
                      <a:cubicBezTo>
                        <a:pt x="1497342" y="111502"/>
                        <a:pt x="1504827" y="115659"/>
                        <a:pt x="1502887" y="120647"/>
                      </a:cubicBezTo>
                      <a:cubicBezTo>
                        <a:pt x="1501778" y="123418"/>
                        <a:pt x="1500114" y="125635"/>
                        <a:pt x="1501500" y="128683"/>
                      </a:cubicBezTo>
                      <a:cubicBezTo>
                        <a:pt x="1502887" y="131455"/>
                        <a:pt x="1505382" y="132009"/>
                        <a:pt x="1508431" y="132563"/>
                      </a:cubicBezTo>
                      <a:cubicBezTo>
                        <a:pt x="1511481" y="133117"/>
                        <a:pt x="1525897" y="136720"/>
                        <a:pt x="1521184" y="141985"/>
                      </a:cubicBezTo>
                      <a:cubicBezTo>
                        <a:pt x="1520075" y="143371"/>
                        <a:pt x="1518134" y="143648"/>
                        <a:pt x="1516471" y="143925"/>
                      </a:cubicBezTo>
                      <a:cubicBezTo>
                        <a:pt x="1515362" y="143925"/>
                        <a:pt x="1512867" y="143925"/>
                        <a:pt x="1512035" y="145311"/>
                      </a:cubicBezTo>
                      <a:cubicBezTo>
                        <a:pt x="1510372" y="147805"/>
                        <a:pt x="1517580" y="149745"/>
                        <a:pt x="1518966" y="150576"/>
                      </a:cubicBezTo>
                      <a:cubicBezTo>
                        <a:pt x="1521461" y="152516"/>
                        <a:pt x="1519798" y="155564"/>
                        <a:pt x="1517580" y="157227"/>
                      </a:cubicBezTo>
                      <a:cubicBezTo>
                        <a:pt x="1516194" y="158058"/>
                        <a:pt x="1514808" y="157781"/>
                        <a:pt x="1513144" y="157781"/>
                      </a:cubicBezTo>
                      <a:cubicBezTo>
                        <a:pt x="1510095" y="157504"/>
                        <a:pt x="1507322" y="156950"/>
                        <a:pt x="1504273" y="156673"/>
                      </a:cubicBezTo>
                      <a:cubicBezTo>
                        <a:pt x="1502055" y="156396"/>
                        <a:pt x="1499837" y="155841"/>
                        <a:pt x="1497896" y="157504"/>
                      </a:cubicBezTo>
                      <a:cubicBezTo>
                        <a:pt x="1495679" y="159167"/>
                        <a:pt x="1495124" y="162492"/>
                        <a:pt x="1495124" y="164986"/>
                      </a:cubicBezTo>
                      <a:cubicBezTo>
                        <a:pt x="1494847" y="171914"/>
                        <a:pt x="1496510" y="178288"/>
                        <a:pt x="1492352" y="184108"/>
                      </a:cubicBezTo>
                      <a:cubicBezTo>
                        <a:pt x="1490134" y="187156"/>
                        <a:pt x="1487361" y="189650"/>
                        <a:pt x="1484589" y="191867"/>
                      </a:cubicBezTo>
                      <a:cubicBezTo>
                        <a:pt x="1482371" y="193807"/>
                        <a:pt x="1479322" y="195747"/>
                        <a:pt x="1478213" y="198518"/>
                      </a:cubicBezTo>
                      <a:cubicBezTo>
                        <a:pt x="1475440" y="204615"/>
                        <a:pt x="1479876" y="212097"/>
                        <a:pt x="1476826" y="218194"/>
                      </a:cubicBezTo>
                      <a:cubicBezTo>
                        <a:pt x="1473777" y="224290"/>
                        <a:pt x="1469064" y="215977"/>
                        <a:pt x="1465460" y="216808"/>
                      </a:cubicBezTo>
                      <a:cubicBezTo>
                        <a:pt x="1463242" y="217362"/>
                        <a:pt x="1462133" y="221519"/>
                        <a:pt x="1461301" y="223459"/>
                      </a:cubicBezTo>
                      <a:cubicBezTo>
                        <a:pt x="1460470" y="225399"/>
                        <a:pt x="1459083" y="229556"/>
                        <a:pt x="1456311" y="229556"/>
                      </a:cubicBezTo>
                      <a:cubicBezTo>
                        <a:pt x="1453816" y="229556"/>
                        <a:pt x="1451875" y="225676"/>
                        <a:pt x="1451044" y="224013"/>
                      </a:cubicBezTo>
                      <a:cubicBezTo>
                        <a:pt x="1449380" y="220965"/>
                        <a:pt x="1447440" y="218194"/>
                        <a:pt x="1444945" y="215699"/>
                      </a:cubicBezTo>
                      <a:cubicBezTo>
                        <a:pt x="1439955" y="210711"/>
                        <a:pt x="1433855" y="207386"/>
                        <a:pt x="1428865" y="202398"/>
                      </a:cubicBezTo>
                      <a:cubicBezTo>
                        <a:pt x="1424152" y="197687"/>
                        <a:pt x="1422766" y="192421"/>
                        <a:pt x="1423320" y="185493"/>
                      </a:cubicBezTo>
                      <a:cubicBezTo>
                        <a:pt x="1423320" y="182722"/>
                        <a:pt x="1423875" y="178011"/>
                        <a:pt x="1426093" y="176071"/>
                      </a:cubicBezTo>
                      <a:cubicBezTo>
                        <a:pt x="1427756" y="174408"/>
                        <a:pt x="1429974" y="175794"/>
                        <a:pt x="1431637" y="176902"/>
                      </a:cubicBezTo>
                      <a:cubicBezTo>
                        <a:pt x="1437737" y="177457"/>
                        <a:pt x="1438291" y="168589"/>
                        <a:pt x="1438291" y="164432"/>
                      </a:cubicBezTo>
                      <a:cubicBezTo>
                        <a:pt x="1438291" y="161384"/>
                        <a:pt x="1436073" y="160552"/>
                        <a:pt x="1433855" y="158890"/>
                      </a:cubicBezTo>
                      <a:cubicBezTo>
                        <a:pt x="1432469" y="157781"/>
                        <a:pt x="1430528" y="154733"/>
                        <a:pt x="1428865" y="154733"/>
                      </a:cubicBezTo>
                      <a:cubicBezTo>
                        <a:pt x="1426093" y="151407"/>
                        <a:pt x="1423320" y="147805"/>
                        <a:pt x="1420548" y="144479"/>
                      </a:cubicBezTo>
                      <a:cubicBezTo>
                        <a:pt x="1418885" y="142262"/>
                        <a:pt x="1418053" y="139768"/>
                        <a:pt x="1416389" y="137551"/>
                      </a:cubicBezTo>
                      <a:cubicBezTo>
                        <a:pt x="1413063" y="132840"/>
                        <a:pt x="1406409" y="132009"/>
                        <a:pt x="1400864" y="133117"/>
                      </a:cubicBezTo>
                      <a:cubicBezTo>
                        <a:pt x="1394488" y="134503"/>
                        <a:pt x="1389498" y="140322"/>
                        <a:pt x="1388943" y="146696"/>
                      </a:cubicBezTo>
                      <a:cubicBezTo>
                        <a:pt x="1388389" y="151961"/>
                        <a:pt x="1391438" y="156950"/>
                        <a:pt x="1388389" y="161938"/>
                      </a:cubicBezTo>
                      <a:cubicBezTo>
                        <a:pt x="1387003" y="164155"/>
                        <a:pt x="1385062" y="165263"/>
                        <a:pt x="1383399" y="167203"/>
                      </a:cubicBezTo>
                      <a:cubicBezTo>
                        <a:pt x="1381735" y="168866"/>
                        <a:pt x="1381181" y="170529"/>
                        <a:pt x="1380349" y="172469"/>
                      </a:cubicBezTo>
                      <a:cubicBezTo>
                        <a:pt x="1379795" y="174131"/>
                        <a:pt x="1378963" y="175794"/>
                        <a:pt x="1377022" y="175794"/>
                      </a:cubicBezTo>
                      <a:cubicBezTo>
                        <a:pt x="1374250" y="175794"/>
                        <a:pt x="1370646" y="174408"/>
                        <a:pt x="1368428" y="173023"/>
                      </a:cubicBezTo>
                      <a:cubicBezTo>
                        <a:pt x="1366210" y="171914"/>
                        <a:pt x="1363715" y="170529"/>
                        <a:pt x="1364824" y="167757"/>
                      </a:cubicBezTo>
                      <a:cubicBezTo>
                        <a:pt x="1366210" y="164432"/>
                        <a:pt x="1369260" y="161938"/>
                        <a:pt x="1370646" y="158612"/>
                      </a:cubicBezTo>
                      <a:cubicBezTo>
                        <a:pt x="1373695" y="151407"/>
                        <a:pt x="1368428" y="145033"/>
                        <a:pt x="1363715" y="140045"/>
                      </a:cubicBezTo>
                      <a:cubicBezTo>
                        <a:pt x="1361497" y="137828"/>
                        <a:pt x="1359279" y="136165"/>
                        <a:pt x="1356230" y="135334"/>
                      </a:cubicBezTo>
                      <a:cubicBezTo>
                        <a:pt x="1353457" y="134503"/>
                        <a:pt x="1349853" y="134503"/>
                        <a:pt x="1347081" y="133117"/>
                      </a:cubicBezTo>
                      <a:cubicBezTo>
                        <a:pt x="1340705" y="129792"/>
                        <a:pt x="1353735" y="126743"/>
                        <a:pt x="1355398" y="126189"/>
                      </a:cubicBezTo>
                      <a:cubicBezTo>
                        <a:pt x="1358448" y="125358"/>
                        <a:pt x="1362052" y="123972"/>
                        <a:pt x="1363715" y="121201"/>
                      </a:cubicBezTo>
                      <a:cubicBezTo>
                        <a:pt x="1365101" y="118707"/>
                        <a:pt x="1363715" y="117044"/>
                        <a:pt x="1361220" y="116490"/>
                      </a:cubicBezTo>
                      <a:cubicBezTo>
                        <a:pt x="1355398" y="115381"/>
                        <a:pt x="1349853" y="119538"/>
                        <a:pt x="1345695" y="113996"/>
                      </a:cubicBezTo>
                      <a:cubicBezTo>
                        <a:pt x="1344309" y="112333"/>
                        <a:pt x="1343200" y="109839"/>
                        <a:pt x="1340982" y="109008"/>
                      </a:cubicBezTo>
                      <a:cubicBezTo>
                        <a:pt x="1338764" y="108176"/>
                        <a:pt x="1336546" y="109839"/>
                        <a:pt x="1334883" y="111225"/>
                      </a:cubicBezTo>
                      <a:cubicBezTo>
                        <a:pt x="1332942" y="112610"/>
                        <a:pt x="1330724" y="114550"/>
                        <a:pt x="1328229" y="115104"/>
                      </a:cubicBezTo>
                      <a:cubicBezTo>
                        <a:pt x="1326011" y="115659"/>
                        <a:pt x="1323793" y="114550"/>
                        <a:pt x="1321575" y="113996"/>
                      </a:cubicBezTo>
                      <a:cubicBezTo>
                        <a:pt x="1318526" y="113164"/>
                        <a:pt x="1315199" y="112610"/>
                        <a:pt x="1311872" y="112610"/>
                      </a:cubicBezTo>
                      <a:cubicBezTo>
                        <a:pt x="1310209" y="112610"/>
                        <a:pt x="1305773" y="113442"/>
                        <a:pt x="1304664" y="111502"/>
                      </a:cubicBezTo>
                      <a:cubicBezTo>
                        <a:pt x="1302446" y="107622"/>
                        <a:pt x="1315199" y="101525"/>
                        <a:pt x="1317417" y="100140"/>
                      </a:cubicBezTo>
                      <a:cubicBezTo>
                        <a:pt x="1319635" y="98754"/>
                        <a:pt x="1324348" y="96537"/>
                        <a:pt x="1324625" y="93489"/>
                      </a:cubicBezTo>
                      <a:cubicBezTo>
                        <a:pt x="1324625" y="90163"/>
                        <a:pt x="1319357" y="89886"/>
                        <a:pt x="1317140" y="89609"/>
                      </a:cubicBezTo>
                      <a:cubicBezTo>
                        <a:pt x="1316031" y="89609"/>
                        <a:pt x="1310209" y="89609"/>
                        <a:pt x="1311040" y="87392"/>
                      </a:cubicBezTo>
                      <a:cubicBezTo>
                        <a:pt x="1311595" y="86561"/>
                        <a:pt x="1314367" y="85729"/>
                        <a:pt x="1315199" y="85729"/>
                      </a:cubicBezTo>
                      <a:cubicBezTo>
                        <a:pt x="1317140" y="85175"/>
                        <a:pt x="1318803" y="84898"/>
                        <a:pt x="1320744" y="84621"/>
                      </a:cubicBezTo>
                      <a:cubicBezTo>
                        <a:pt x="1323516" y="84344"/>
                        <a:pt x="1325734" y="84898"/>
                        <a:pt x="1328229" y="85452"/>
                      </a:cubicBezTo>
                      <a:cubicBezTo>
                        <a:pt x="1330724" y="86006"/>
                        <a:pt x="1333219" y="85175"/>
                        <a:pt x="1335714" y="84344"/>
                      </a:cubicBezTo>
                      <a:cubicBezTo>
                        <a:pt x="1335160" y="82958"/>
                        <a:pt x="1334328" y="81573"/>
                        <a:pt x="1333219" y="80464"/>
                      </a:cubicBezTo>
                      <a:cubicBezTo>
                        <a:pt x="1331001" y="78247"/>
                        <a:pt x="1327397" y="77970"/>
                        <a:pt x="1325734" y="75199"/>
                      </a:cubicBezTo>
                      <a:cubicBezTo>
                        <a:pt x="1323516" y="71596"/>
                        <a:pt x="1324070" y="66608"/>
                        <a:pt x="1320466" y="63837"/>
                      </a:cubicBezTo>
                      <a:cubicBezTo>
                        <a:pt x="1316862" y="60788"/>
                        <a:pt x="1311872" y="62174"/>
                        <a:pt x="1307714" y="60234"/>
                      </a:cubicBezTo>
                      <a:cubicBezTo>
                        <a:pt x="1303832" y="58571"/>
                        <a:pt x="1303001" y="53860"/>
                        <a:pt x="1301615" y="50535"/>
                      </a:cubicBezTo>
                      <a:cubicBezTo>
                        <a:pt x="1299951" y="46101"/>
                        <a:pt x="1298842" y="41944"/>
                        <a:pt x="1299119" y="37233"/>
                      </a:cubicBezTo>
                      <a:cubicBezTo>
                        <a:pt x="1299119" y="31968"/>
                        <a:pt x="1299674" y="26148"/>
                        <a:pt x="1294961" y="22823"/>
                      </a:cubicBezTo>
                      <a:cubicBezTo>
                        <a:pt x="1291634" y="20606"/>
                        <a:pt x="1285535" y="20606"/>
                        <a:pt x="1283317" y="17003"/>
                      </a:cubicBezTo>
                      <a:cubicBezTo>
                        <a:pt x="1281099" y="13401"/>
                        <a:pt x="1282485" y="8689"/>
                        <a:pt x="1278327" y="6195"/>
                      </a:cubicBezTo>
                      <a:cubicBezTo>
                        <a:pt x="1273891" y="3978"/>
                        <a:pt x="1268901" y="6195"/>
                        <a:pt x="1264465" y="5641"/>
                      </a:cubicBezTo>
                      <a:cubicBezTo>
                        <a:pt x="1260584" y="5087"/>
                        <a:pt x="1257811" y="1484"/>
                        <a:pt x="1253930" y="376"/>
                      </a:cubicBezTo>
                      <a:cubicBezTo>
                        <a:pt x="1249494" y="-733"/>
                        <a:pt x="1245613" y="653"/>
                        <a:pt x="1242841" y="3978"/>
                      </a:cubicBezTo>
                      <a:cubicBezTo>
                        <a:pt x="1239514" y="7858"/>
                        <a:pt x="1235910" y="9244"/>
                        <a:pt x="1231197" y="10352"/>
                      </a:cubicBezTo>
                      <a:cubicBezTo>
                        <a:pt x="1229256" y="10907"/>
                        <a:pt x="1217058" y="13123"/>
                        <a:pt x="1218999" y="16172"/>
                      </a:cubicBezTo>
                      <a:cubicBezTo>
                        <a:pt x="1220108" y="17835"/>
                        <a:pt x="1223712" y="18943"/>
                        <a:pt x="1225375" y="19774"/>
                      </a:cubicBezTo>
                      <a:cubicBezTo>
                        <a:pt x="1227593" y="20883"/>
                        <a:pt x="1230365" y="21991"/>
                        <a:pt x="1232029" y="23931"/>
                      </a:cubicBezTo>
                      <a:cubicBezTo>
                        <a:pt x="1235078" y="28088"/>
                        <a:pt x="1227316" y="28919"/>
                        <a:pt x="1224821" y="28642"/>
                      </a:cubicBezTo>
                      <a:cubicBezTo>
                        <a:pt x="1220385" y="28642"/>
                        <a:pt x="1215672" y="26702"/>
                        <a:pt x="1211236" y="27534"/>
                      </a:cubicBezTo>
                      <a:cubicBezTo>
                        <a:pt x="1207355" y="28088"/>
                        <a:pt x="1205691" y="30859"/>
                        <a:pt x="1205137" y="34462"/>
                      </a:cubicBezTo>
                      <a:cubicBezTo>
                        <a:pt x="1204583" y="39173"/>
                        <a:pt x="1204305" y="44161"/>
                        <a:pt x="1203751" y="48872"/>
                      </a:cubicBezTo>
                      <a:cubicBezTo>
                        <a:pt x="1203196" y="52752"/>
                        <a:pt x="1202365" y="58294"/>
                        <a:pt x="1207078" y="59957"/>
                      </a:cubicBezTo>
                      <a:cubicBezTo>
                        <a:pt x="1211791" y="61343"/>
                        <a:pt x="1217335" y="58849"/>
                        <a:pt x="1221494" y="57186"/>
                      </a:cubicBezTo>
                      <a:cubicBezTo>
                        <a:pt x="1214008" y="62728"/>
                        <a:pt x="1205137" y="70765"/>
                        <a:pt x="1204860" y="80741"/>
                      </a:cubicBezTo>
                      <a:cubicBezTo>
                        <a:pt x="1204860" y="87115"/>
                        <a:pt x="1208741" y="90440"/>
                        <a:pt x="1212068" y="95429"/>
                      </a:cubicBezTo>
                      <a:cubicBezTo>
                        <a:pt x="1215949" y="101248"/>
                        <a:pt x="1220385" y="104574"/>
                        <a:pt x="1227316" y="105682"/>
                      </a:cubicBezTo>
                      <a:cubicBezTo>
                        <a:pt x="1230920" y="106236"/>
                        <a:pt x="1233692" y="106514"/>
                        <a:pt x="1236742" y="108453"/>
                      </a:cubicBezTo>
                      <a:cubicBezTo>
                        <a:pt x="1240069" y="110393"/>
                        <a:pt x="1242841" y="112056"/>
                        <a:pt x="1246722" y="110947"/>
                      </a:cubicBezTo>
                      <a:cubicBezTo>
                        <a:pt x="1251435" y="109562"/>
                        <a:pt x="1256980" y="106236"/>
                        <a:pt x="1259475" y="112610"/>
                      </a:cubicBezTo>
                      <a:cubicBezTo>
                        <a:pt x="1260584" y="115659"/>
                        <a:pt x="1260861" y="118707"/>
                        <a:pt x="1264465" y="119815"/>
                      </a:cubicBezTo>
                      <a:cubicBezTo>
                        <a:pt x="1267792" y="120647"/>
                        <a:pt x="1271396" y="119815"/>
                        <a:pt x="1274723" y="119815"/>
                      </a:cubicBezTo>
                      <a:cubicBezTo>
                        <a:pt x="1278604" y="119815"/>
                        <a:pt x="1290525" y="119538"/>
                        <a:pt x="1285535" y="126466"/>
                      </a:cubicBezTo>
                      <a:cubicBezTo>
                        <a:pt x="1282208" y="131177"/>
                        <a:pt x="1276664" y="128683"/>
                        <a:pt x="1271673" y="128683"/>
                      </a:cubicBezTo>
                      <a:cubicBezTo>
                        <a:pt x="1267515" y="128683"/>
                        <a:pt x="1264465" y="132563"/>
                        <a:pt x="1263079" y="136165"/>
                      </a:cubicBezTo>
                      <a:cubicBezTo>
                        <a:pt x="1262524" y="137828"/>
                        <a:pt x="1262247" y="139768"/>
                        <a:pt x="1261138" y="141154"/>
                      </a:cubicBezTo>
                      <a:cubicBezTo>
                        <a:pt x="1260307" y="142816"/>
                        <a:pt x="1258643" y="144202"/>
                        <a:pt x="1257257" y="145588"/>
                      </a:cubicBezTo>
                      <a:cubicBezTo>
                        <a:pt x="1255039" y="147805"/>
                        <a:pt x="1252267" y="153624"/>
                        <a:pt x="1256148" y="155841"/>
                      </a:cubicBezTo>
                      <a:cubicBezTo>
                        <a:pt x="1259752" y="158058"/>
                        <a:pt x="1266683" y="156118"/>
                        <a:pt x="1268346" y="152516"/>
                      </a:cubicBezTo>
                      <a:cubicBezTo>
                        <a:pt x="1269455" y="150299"/>
                        <a:pt x="1268901" y="147805"/>
                        <a:pt x="1269455" y="145588"/>
                      </a:cubicBezTo>
                      <a:cubicBezTo>
                        <a:pt x="1270287" y="143371"/>
                        <a:pt x="1272782" y="142262"/>
                        <a:pt x="1275000" y="142539"/>
                      </a:cubicBezTo>
                      <a:cubicBezTo>
                        <a:pt x="1282208" y="143094"/>
                        <a:pt x="1276386" y="150853"/>
                        <a:pt x="1277218" y="154733"/>
                      </a:cubicBezTo>
                      <a:cubicBezTo>
                        <a:pt x="1278050" y="158612"/>
                        <a:pt x="1283317" y="159998"/>
                        <a:pt x="1286644" y="160275"/>
                      </a:cubicBezTo>
                      <a:cubicBezTo>
                        <a:pt x="1281099" y="166372"/>
                        <a:pt x="1273614" y="169143"/>
                        <a:pt x="1267237" y="173854"/>
                      </a:cubicBezTo>
                      <a:cubicBezTo>
                        <a:pt x="1264188" y="176348"/>
                        <a:pt x="1260584" y="178011"/>
                        <a:pt x="1258089" y="181059"/>
                      </a:cubicBezTo>
                      <a:cubicBezTo>
                        <a:pt x="1255594" y="184108"/>
                        <a:pt x="1253653" y="187433"/>
                        <a:pt x="1248940" y="186325"/>
                      </a:cubicBezTo>
                      <a:cubicBezTo>
                        <a:pt x="1245613" y="185493"/>
                        <a:pt x="1242009" y="181614"/>
                        <a:pt x="1238405" y="183276"/>
                      </a:cubicBezTo>
                      <a:cubicBezTo>
                        <a:pt x="1235356" y="184662"/>
                        <a:pt x="1233415" y="188542"/>
                        <a:pt x="1231197" y="191036"/>
                      </a:cubicBezTo>
                      <a:cubicBezTo>
                        <a:pt x="1229534" y="192975"/>
                        <a:pt x="1227593" y="194361"/>
                        <a:pt x="1225375" y="196024"/>
                      </a:cubicBezTo>
                      <a:cubicBezTo>
                        <a:pt x="1223989" y="197132"/>
                        <a:pt x="1222603" y="198518"/>
                        <a:pt x="1223435" y="200458"/>
                      </a:cubicBezTo>
                      <a:cubicBezTo>
                        <a:pt x="1224543" y="202952"/>
                        <a:pt x="1228702" y="204338"/>
                        <a:pt x="1230920" y="205446"/>
                      </a:cubicBezTo>
                      <a:cubicBezTo>
                        <a:pt x="1232029" y="206000"/>
                        <a:pt x="1233138" y="206555"/>
                        <a:pt x="1234247" y="207386"/>
                      </a:cubicBezTo>
                      <a:cubicBezTo>
                        <a:pt x="1235078" y="208494"/>
                        <a:pt x="1235633" y="209880"/>
                        <a:pt x="1236187" y="210988"/>
                      </a:cubicBezTo>
                      <a:cubicBezTo>
                        <a:pt x="1236742" y="212097"/>
                        <a:pt x="1237851" y="212928"/>
                        <a:pt x="1238128" y="214314"/>
                      </a:cubicBezTo>
                      <a:cubicBezTo>
                        <a:pt x="1238405" y="215699"/>
                        <a:pt x="1238128" y="217085"/>
                        <a:pt x="1237851" y="218471"/>
                      </a:cubicBezTo>
                      <a:cubicBezTo>
                        <a:pt x="1237573" y="220411"/>
                        <a:pt x="1237851" y="222073"/>
                        <a:pt x="1237851" y="224013"/>
                      </a:cubicBezTo>
                      <a:cubicBezTo>
                        <a:pt x="1238405" y="226784"/>
                        <a:pt x="1239514" y="235098"/>
                        <a:pt x="1235633" y="235929"/>
                      </a:cubicBezTo>
                      <a:cubicBezTo>
                        <a:pt x="1233138" y="236484"/>
                        <a:pt x="1233969" y="232604"/>
                        <a:pt x="1233415" y="231218"/>
                      </a:cubicBezTo>
                      <a:cubicBezTo>
                        <a:pt x="1232306" y="228170"/>
                        <a:pt x="1229534" y="228170"/>
                        <a:pt x="1227039" y="228170"/>
                      </a:cubicBezTo>
                      <a:cubicBezTo>
                        <a:pt x="1227039" y="226784"/>
                        <a:pt x="1227039" y="225399"/>
                        <a:pt x="1227870" y="224013"/>
                      </a:cubicBezTo>
                      <a:cubicBezTo>
                        <a:pt x="1228702" y="222350"/>
                        <a:pt x="1230088" y="221796"/>
                        <a:pt x="1229811" y="219856"/>
                      </a:cubicBezTo>
                      <a:cubicBezTo>
                        <a:pt x="1227039" y="219856"/>
                        <a:pt x="1223435" y="221242"/>
                        <a:pt x="1221217" y="222905"/>
                      </a:cubicBezTo>
                      <a:cubicBezTo>
                        <a:pt x="1218999" y="224567"/>
                        <a:pt x="1214840" y="226507"/>
                        <a:pt x="1212345" y="223736"/>
                      </a:cubicBezTo>
                      <a:cubicBezTo>
                        <a:pt x="1210682" y="221519"/>
                        <a:pt x="1210959" y="217916"/>
                        <a:pt x="1210682" y="215145"/>
                      </a:cubicBezTo>
                      <a:cubicBezTo>
                        <a:pt x="1210404" y="212097"/>
                        <a:pt x="1207355" y="212097"/>
                        <a:pt x="1204860" y="211543"/>
                      </a:cubicBezTo>
                      <a:cubicBezTo>
                        <a:pt x="1205414" y="206277"/>
                        <a:pt x="1209850" y="206000"/>
                        <a:pt x="1213177" y="202675"/>
                      </a:cubicBezTo>
                      <a:cubicBezTo>
                        <a:pt x="1216781" y="199072"/>
                        <a:pt x="1211791" y="197132"/>
                        <a:pt x="1212068" y="193253"/>
                      </a:cubicBezTo>
                      <a:cubicBezTo>
                        <a:pt x="1212068" y="189373"/>
                        <a:pt x="1220939" y="182722"/>
                        <a:pt x="1217890" y="179119"/>
                      </a:cubicBezTo>
                      <a:cubicBezTo>
                        <a:pt x="1215395" y="175794"/>
                        <a:pt x="1210404" y="184385"/>
                        <a:pt x="1208741" y="185493"/>
                      </a:cubicBezTo>
                      <a:cubicBezTo>
                        <a:pt x="1205969" y="187710"/>
                        <a:pt x="1201256" y="187710"/>
                        <a:pt x="1198206" y="188542"/>
                      </a:cubicBezTo>
                      <a:cubicBezTo>
                        <a:pt x="1197929" y="185493"/>
                        <a:pt x="1199870" y="182999"/>
                        <a:pt x="1199592" y="179951"/>
                      </a:cubicBezTo>
                      <a:cubicBezTo>
                        <a:pt x="1199592" y="176902"/>
                        <a:pt x="1197652" y="174685"/>
                        <a:pt x="1194602" y="174685"/>
                      </a:cubicBezTo>
                      <a:cubicBezTo>
                        <a:pt x="1192661" y="174685"/>
                        <a:pt x="1189889" y="174685"/>
                        <a:pt x="1189335" y="172469"/>
                      </a:cubicBezTo>
                      <a:cubicBezTo>
                        <a:pt x="1188780" y="169974"/>
                        <a:pt x="1189335" y="167757"/>
                        <a:pt x="1187949" y="165541"/>
                      </a:cubicBezTo>
                      <a:cubicBezTo>
                        <a:pt x="1184899" y="165541"/>
                        <a:pt x="1181572" y="166095"/>
                        <a:pt x="1178523" y="166372"/>
                      </a:cubicBezTo>
                      <a:cubicBezTo>
                        <a:pt x="1175750" y="166372"/>
                        <a:pt x="1172978" y="166372"/>
                        <a:pt x="1170206" y="167203"/>
                      </a:cubicBezTo>
                      <a:cubicBezTo>
                        <a:pt x="1166324" y="168312"/>
                        <a:pt x="1163552" y="171083"/>
                        <a:pt x="1159671" y="171914"/>
                      </a:cubicBezTo>
                      <a:cubicBezTo>
                        <a:pt x="1156067" y="172469"/>
                        <a:pt x="1150245" y="171914"/>
                        <a:pt x="1148027" y="175240"/>
                      </a:cubicBezTo>
                      <a:cubicBezTo>
                        <a:pt x="1146086" y="178011"/>
                        <a:pt x="1148581" y="181059"/>
                        <a:pt x="1150522" y="182999"/>
                      </a:cubicBezTo>
                      <a:cubicBezTo>
                        <a:pt x="1153294" y="185770"/>
                        <a:pt x="1156344" y="189650"/>
                        <a:pt x="1159948" y="191036"/>
                      </a:cubicBezTo>
                      <a:cubicBezTo>
                        <a:pt x="1163552" y="192421"/>
                        <a:pt x="1166047" y="189096"/>
                        <a:pt x="1169651" y="188542"/>
                      </a:cubicBezTo>
                      <a:cubicBezTo>
                        <a:pt x="1173532" y="187987"/>
                        <a:pt x="1176582" y="190759"/>
                        <a:pt x="1178800" y="193530"/>
                      </a:cubicBezTo>
                      <a:cubicBezTo>
                        <a:pt x="1180740" y="195747"/>
                        <a:pt x="1184344" y="198795"/>
                        <a:pt x="1184899" y="201843"/>
                      </a:cubicBezTo>
                      <a:cubicBezTo>
                        <a:pt x="1185453" y="206555"/>
                        <a:pt x="1177691" y="204615"/>
                        <a:pt x="1175473" y="204060"/>
                      </a:cubicBezTo>
                      <a:cubicBezTo>
                        <a:pt x="1171592" y="203229"/>
                        <a:pt x="1167433" y="202952"/>
                        <a:pt x="1163829" y="201566"/>
                      </a:cubicBezTo>
                      <a:cubicBezTo>
                        <a:pt x="1159116" y="199626"/>
                        <a:pt x="1156344" y="195193"/>
                        <a:pt x="1153571" y="191313"/>
                      </a:cubicBezTo>
                      <a:cubicBezTo>
                        <a:pt x="1151631" y="188542"/>
                        <a:pt x="1147750" y="184385"/>
                        <a:pt x="1144423" y="187987"/>
                      </a:cubicBezTo>
                      <a:cubicBezTo>
                        <a:pt x="1141373" y="191313"/>
                        <a:pt x="1144145" y="195747"/>
                        <a:pt x="1142759" y="199349"/>
                      </a:cubicBezTo>
                      <a:cubicBezTo>
                        <a:pt x="1141373" y="202952"/>
                        <a:pt x="1134442" y="201843"/>
                        <a:pt x="1131670" y="201566"/>
                      </a:cubicBezTo>
                      <a:cubicBezTo>
                        <a:pt x="1126680" y="201012"/>
                        <a:pt x="1121967" y="199349"/>
                        <a:pt x="1117254" y="198241"/>
                      </a:cubicBezTo>
                      <a:cubicBezTo>
                        <a:pt x="1106996" y="195470"/>
                        <a:pt x="1096184" y="196024"/>
                        <a:pt x="1085926" y="198795"/>
                      </a:cubicBezTo>
                      <a:cubicBezTo>
                        <a:pt x="1080659" y="200181"/>
                        <a:pt x="1075946" y="202121"/>
                        <a:pt x="1070678" y="202398"/>
                      </a:cubicBezTo>
                      <a:cubicBezTo>
                        <a:pt x="1065411" y="202398"/>
                        <a:pt x="1060421" y="202121"/>
                        <a:pt x="1054876" y="202398"/>
                      </a:cubicBezTo>
                      <a:cubicBezTo>
                        <a:pt x="1050995" y="202398"/>
                        <a:pt x="1047391" y="202952"/>
                        <a:pt x="1043787" y="201289"/>
                      </a:cubicBezTo>
                      <a:cubicBezTo>
                        <a:pt x="1039905" y="199349"/>
                        <a:pt x="1036024" y="198518"/>
                        <a:pt x="1032420" y="196024"/>
                      </a:cubicBezTo>
                      <a:cubicBezTo>
                        <a:pt x="1027984" y="192698"/>
                        <a:pt x="1024380" y="188265"/>
                        <a:pt x="1018558" y="187156"/>
                      </a:cubicBezTo>
                      <a:cubicBezTo>
                        <a:pt x="1013014" y="186047"/>
                        <a:pt x="1006915" y="187156"/>
                        <a:pt x="1001370" y="187987"/>
                      </a:cubicBezTo>
                      <a:cubicBezTo>
                        <a:pt x="996102" y="189096"/>
                        <a:pt x="990280" y="190204"/>
                        <a:pt x="985845" y="185770"/>
                      </a:cubicBezTo>
                      <a:cubicBezTo>
                        <a:pt x="983072" y="182999"/>
                        <a:pt x="982518" y="177457"/>
                        <a:pt x="978359" y="176348"/>
                      </a:cubicBezTo>
                      <a:cubicBezTo>
                        <a:pt x="976142" y="175794"/>
                        <a:pt x="973924" y="176071"/>
                        <a:pt x="971706" y="175517"/>
                      </a:cubicBezTo>
                      <a:cubicBezTo>
                        <a:pt x="969211" y="174963"/>
                        <a:pt x="967270" y="173300"/>
                        <a:pt x="965884" y="171360"/>
                      </a:cubicBezTo>
                      <a:cubicBezTo>
                        <a:pt x="964775" y="169974"/>
                        <a:pt x="963943" y="167480"/>
                        <a:pt x="962280" y="166372"/>
                      </a:cubicBezTo>
                      <a:cubicBezTo>
                        <a:pt x="960617" y="165263"/>
                        <a:pt x="958953" y="165818"/>
                        <a:pt x="957012" y="166372"/>
                      </a:cubicBezTo>
                      <a:cubicBezTo>
                        <a:pt x="951191" y="167757"/>
                        <a:pt x="945091" y="168866"/>
                        <a:pt x="940378" y="172469"/>
                      </a:cubicBezTo>
                      <a:cubicBezTo>
                        <a:pt x="938438" y="173854"/>
                        <a:pt x="936774" y="175794"/>
                        <a:pt x="934556" y="176902"/>
                      </a:cubicBezTo>
                      <a:cubicBezTo>
                        <a:pt x="932616" y="178011"/>
                        <a:pt x="930398" y="178565"/>
                        <a:pt x="928180" y="179119"/>
                      </a:cubicBezTo>
                      <a:cubicBezTo>
                        <a:pt x="924022" y="179951"/>
                        <a:pt x="919863" y="181336"/>
                        <a:pt x="915427" y="181336"/>
                      </a:cubicBezTo>
                      <a:cubicBezTo>
                        <a:pt x="912932" y="183276"/>
                        <a:pt x="910437" y="185216"/>
                        <a:pt x="908219" y="187433"/>
                      </a:cubicBezTo>
                      <a:cubicBezTo>
                        <a:pt x="906001" y="189373"/>
                        <a:pt x="904338" y="191590"/>
                        <a:pt x="902397" y="193530"/>
                      </a:cubicBezTo>
                      <a:cubicBezTo>
                        <a:pt x="900179" y="195470"/>
                        <a:pt x="893526" y="198241"/>
                        <a:pt x="896575" y="201566"/>
                      </a:cubicBezTo>
                      <a:cubicBezTo>
                        <a:pt x="897684" y="202952"/>
                        <a:pt x="898793" y="203506"/>
                        <a:pt x="898793" y="205446"/>
                      </a:cubicBezTo>
                      <a:cubicBezTo>
                        <a:pt x="898793" y="207109"/>
                        <a:pt x="898239" y="208217"/>
                        <a:pt x="899348" y="209603"/>
                      </a:cubicBezTo>
                      <a:cubicBezTo>
                        <a:pt x="900457" y="210988"/>
                        <a:pt x="902120" y="211820"/>
                        <a:pt x="903229" y="213483"/>
                      </a:cubicBezTo>
                      <a:cubicBezTo>
                        <a:pt x="904615" y="215422"/>
                        <a:pt x="906279" y="217085"/>
                        <a:pt x="907665" y="218748"/>
                      </a:cubicBezTo>
                      <a:cubicBezTo>
                        <a:pt x="909051" y="220411"/>
                        <a:pt x="909883" y="222073"/>
                        <a:pt x="909605" y="224290"/>
                      </a:cubicBezTo>
                      <a:cubicBezTo>
                        <a:pt x="909605" y="226230"/>
                        <a:pt x="909605" y="227339"/>
                        <a:pt x="910160" y="229001"/>
                      </a:cubicBezTo>
                      <a:cubicBezTo>
                        <a:pt x="911546" y="232050"/>
                        <a:pt x="915427" y="236484"/>
                        <a:pt x="914873" y="240086"/>
                      </a:cubicBezTo>
                      <a:cubicBezTo>
                        <a:pt x="914596" y="242303"/>
                        <a:pt x="912932" y="242857"/>
                        <a:pt x="911546" y="241472"/>
                      </a:cubicBezTo>
                      <a:cubicBezTo>
                        <a:pt x="909051" y="239532"/>
                        <a:pt x="907388" y="237038"/>
                        <a:pt x="903784" y="235929"/>
                      </a:cubicBezTo>
                      <a:cubicBezTo>
                        <a:pt x="899071" y="234544"/>
                        <a:pt x="894912" y="238701"/>
                        <a:pt x="897684" y="243135"/>
                      </a:cubicBezTo>
                      <a:cubicBezTo>
                        <a:pt x="899348" y="245906"/>
                        <a:pt x="901566" y="248677"/>
                        <a:pt x="903506" y="251725"/>
                      </a:cubicBezTo>
                      <a:cubicBezTo>
                        <a:pt x="904615" y="253665"/>
                        <a:pt x="906001" y="255605"/>
                        <a:pt x="907110" y="257545"/>
                      </a:cubicBezTo>
                      <a:cubicBezTo>
                        <a:pt x="907665" y="258653"/>
                        <a:pt x="908219" y="259762"/>
                        <a:pt x="906833" y="259208"/>
                      </a:cubicBezTo>
                      <a:cubicBezTo>
                        <a:pt x="904615" y="258653"/>
                        <a:pt x="901843" y="255605"/>
                        <a:pt x="900457" y="253942"/>
                      </a:cubicBezTo>
                      <a:cubicBezTo>
                        <a:pt x="898239" y="251725"/>
                        <a:pt x="895744" y="249231"/>
                        <a:pt x="893803" y="246737"/>
                      </a:cubicBezTo>
                      <a:cubicBezTo>
                        <a:pt x="891585" y="243689"/>
                        <a:pt x="887981" y="242026"/>
                        <a:pt x="884931" y="239809"/>
                      </a:cubicBezTo>
                      <a:cubicBezTo>
                        <a:pt x="883545" y="238701"/>
                        <a:pt x="881882" y="237592"/>
                        <a:pt x="881327" y="235652"/>
                      </a:cubicBezTo>
                      <a:cubicBezTo>
                        <a:pt x="880773" y="234267"/>
                        <a:pt x="879941" y="231495"/>
                        <a:pt x="881327" y="230387"/>
                      </a:cubicBezTo>
                      <a:cubicBezTo>
                        <a:pt x="883545" y="228170"/>
                        <a:pt x="887704" y="233158"/>
                        <a:pt x="890199" y="233158"/>
                      </a:cubicBezTo>
                      <a:cubicBezTo>
                        <a:pt x="891862" y="233158"/>
                        <a:pt x="893248" y="231773"/>
                        <a:pt x="893248" y="230110"/>
                      </a:cubicBezTo>
                      <a:cubicBezTo>
                        <a:pt x="893248" y="228170"/>
                        <a:pt x="891862" y="226784"/>
                        <a:pt x="890476" y="225953"/>
                      </a:cubicBezTo>
                      <a:cubicBezTo>
                        <a:pt x="888813" y="224844"/>
                        <a:pt x="886595" y="224567"/>
                        <a:pt x="885209" y="223182"/>
                      </a:cubicBezTo>
                      <a:cubicBezTo>
                        <a:pt x="883545" y="221519"/>
                        <a:pt x="883823" y="218471"/>
                        <a:pt x="883823" y="216254"/>
                      </a:cubicBezTo>
                      <a:cubicBezTo>
                        <a:pt x="883545" y="213483"/>
                        <a:pt x="882991" y="210434"/>
                        <a:pt x="880219" y="209049"/>
                      </a:cubicBezTo>
                      <a:cubicBezTo>
                        <a:pt x="878555" y="208217"/>
                        <a:pt x="876614" y="208217"/>
                        <a:pt x="876060" y="210157"/>
                      </a:cubicBezTo>
                      <a:cubicBezTo>
                        <a:pt x="875506" y="212928"/>
                        <a:pt x="877169" y="215422"/>
                        <a:pt x="876060" y="218194"/>
                      </a:cubicBezTo>
                      <a:cubicBezTo>
                        <a:pt x="875228" y="220134"/>
                        <a:pt x="873010" y="222628"/>
                        <a:pt x="871070" y="220134"/>
                      </a:cubicBezTo>
                      <a:cubicBezTo>
                        <a:pt x="869406" y="217916"/>
                        <a:pt x="870238" y="214591"/>
                        <a:pt x="870515" y="212097"/>
                      </a:cubicBezTo>
                      <a:cubicBezTo>
                        <a:pt x="870515" y="209603"/>
                        <a:pt x="870515" y="207109"/>
                        <a:pt x="870515" y="204615"/>
                      </a:cubicBezTo>
                      <a:cubicBezTo>
                        <a:pt x="867466" y="204060"/>
                        <a:pt x="864693" y="204615"/>
                        <a:pt x="861921" y="204615"/>
                      </a:cubicBezTo>
                      <a:cubicBezTo>
                        <a:pt x="858040" y="204892"/>
                        <a:pt x="854990" y="204338"/>
                        <a:pt x="851941" y="201843"/>
                      </a:cubicBezTo>
                      <a:cubicBezTo>
                        <a:pt x="849446" y="199626"/>
                        <a:pt x="846673" y="197410"/>
                        <a:pt x="843346" y="197132"/>
                      </a:cubicBezTo>
                      <a:cubicBezTo>
                        <a:pt x="840574" y="197132"/>
                        <a:pt x="837524" y="197687"/>
                        <a:pt x="834752" y="197687"/>
                      </a:cubicBezTo>
                      <a:cubicBezTo>
                        <a:pt x="828930" y="197687"/>
                        <a:pt x="823108" y="197687"/>
                        <a:pt x="817286" y="198795"/>
                      </a:cubicBezTo>
                      <a:cubicBezTo>
                        <a:pt x="807306" y="200458"/>
                        <a:pt x="797048" y="201843"/>
                        <a:pt x="787068" y="202952"/>
                      </a:cubicBezTo>
                      <a:cubicBezTo>
                        <a:pt x="776810" y="204060"/>
                        <a:pt x="765998" y="203229"/>
                        <a:pt x="755740" y="202952"/>
                      </a:cubicBezTo>
                      <a:cubicBezTo>
                        <a:pt x="751305" y="202952"/>
                        <a:pt x="747146" y="202675"/>
                        <a:pt x="742710" y="201843"/>
                      </a:cubicBezTo>
                      <a:cubicBezTo>
                        <a:pt x="738275" y="201012"/>
                        <a:pt x="734116" y="199349"/>
                        <a:pt x="729680" y="198795"/>
                      </a:cubicBezTo>
                      <a:cubicBezTo>
                        <a:pt x="725245" y="198241"/>
                        <a:pt x="721086" y="198795"/>
                        <a:pt x="716650" y="198795"/>
                      </a:cubicBezTo>
                      <a:cubicBezTo>
                        <a:pt x="712769" y="198795"/>
                        <a:pt x="708888" y="197410"/>
                        <a:pt x="705007" y="196578"/>
                      </a:cubicBezTo>
                      <a:cubicBezTo>
                        <a:pt x="701957" y="196024"/>
                        <a:pt x="696967" y="196024"/>
                        <a:pt x="694749" y="193530"/>
                      </a:cubicBezTo>
                      <a:cubicBezTo>
                        <a:pt x="692808" y="191036"/>
                        <a:pt x="694749" y="187987"/>
                        <a:pt x="696690" y="186325"/>
                      </a:cubicBezTo>
                      <a:cubicBezTo>
                        <a:pt x="699185" y="184662"/>
                        <a:pt x="702234" y="184662"/>
                        <a:pt x="704452" y="182722"/>
                      </a:cubicBezTo>
                      <a:cubicBezTo>
                        <a:pt x="706393" y="180782"/>
                        <a:pt x="706947" y="178842"/>
                        <a:pt x="709720" y="177457"/>
                      </a:cubicBezTo>
                      <a:cubicBezTo>
                        <a:pt x="715819" y="174685"/>
                        <a:pt x="722195" y="175517"/>
                        <a:pt x="728571" y="175794"/>
                      </a:cubicBezTo>
                      <a:cubicBezTo>
                        <a:pt x="736057" y="175794"/>
                        <a:pt x="734671" y="168034"/>
                        <a:pt x="730512" y="164432"/>
                      </a:cubicBezTo>
                      <a:cubicBezTo>
                        <a:pt x="725522" y="159721"/>
                        <a:pt x="719423" y="155841"/>
                        <a:pt x="713324" y="152516"/>
                      </a:cubicBezTo>
                      <a:cubicBezTo>
                        <a:pt x="705838" y="148359"/>
                        <a:pt x="698630" y="143371"/>
                        <a:pt x="689759" y="142539"/>
                      </a:cubicBezTo>
                      <a:cubicBezTo>
                        <a:pt x="686432" y="142262"/>
                        <a:pt x="683105" y="142262"/>
                        <a:pt x="680056" y="141985"/>
                      </a:cubicBezTo>
                      <a:cubicBezTo>
                        <a:pt x="677283" y="141985"/>
                        <a:pt x="674511" y="141431"/>
                        <a:pt x="672847" y="144202"/>
                      </a:cubicBezTo>
                      <a:cubicBezTo>
                        <a:pt x="671184" y="146696"/>
                        <a:pt x="670075" y="148913"/>
                        <a:pt x="667025" y="149467"/>
                      </a:cubicBezTo>
                      <a:cubicBezTo>
                        <a:pt x="664253" y="150022"/>
                        <a:pt x="661758" y="148913"/>
                        <a:pt x="659263" y="148082"/>
                      </a:cubicBezTo>
                      <a:cubicBezTo>
                        <a:pt x="656491" y="147250"/>
                        <a:pt x="653718" y="146973"/>
                        <a:pt x="650669" y="146142"/>
                      </a:cubicBezTo>
                      <a:cubicBezTo>
                        <a:pt x="647619" y="145311"/>
                        <a:pt x="644570" y="144202"/>
                        <a:pt x="641520" y="143648"/>
                      </a:cubicBezTo>
                      <a:cubicBezTo>
                        <a:pt x="633757" y="141985"/>
                        <a:pt x="626272" y="141985"/>
                        <a:pt x="619064" y="138383"/>
                      </a:cubicBezTo>
                      <a:cubicBezTo>
                        <a:pt x="612965" y="135057"/>
                        <a:pt x="607420" y="130900"/>
                        <a:pt x="600489" y="128683"/>
                      </a:cubicBezTo>
                      <a:cubicBezTo>
                        <a:pt x="596885" y="127575"/>
                        <a:pt x="593004" y="126743"/>
                        <a:pt x="589123" y="126466"/>
                      </a:cubicBezTo>
                      <a:cubicBezTo>
                        <a:pt x="586350" y="126466"/>
                        <a:pt x="583855" y="127020"/>
                        <a:pt x="581083" y="127020"/>
                      </a:cubicBezTo>
                      <a:cubicBezTo>
                        <a:pt x="578033" y="127020"/>
                        <a:pt x="574429" y="126743"/>
                        <a:pt x="571657" y="125358"/>
                      </a:cubicBezTo>
                      <a:cubicBezTo>
                        <a:pt x="569162" y="124249"/>
                        <a:pt x="566944" y="122864"/>
                        <a:pt x="564449" y="122032"/>
                      </a:cubicBezTo>
                      <a:cubicBezTo>
                        <a:pt x="561676" y="121201"/>
                        <a:pt x="559181" y="120647"/>
                        <a:pt x="556409" y="119815"/>
                      </a:cubicBezTo>
                      <a:cubicBezTo>
                        <a:pt x="551696" y="118153"/>
                        <a:pt x="546983" y="116490"/>
                        <a:pt x="542547" y="114827"/>
                      </a:cubicBezTo>
                      <a:cubicBezTo>
                        <a:pt x="539498" y="113719"/>
                        <a:pt x="536725" y="112333"/>
                        <a:pt x="533953" y="110393"/>
                      </a:cubicBezTo>
                      <a:cubicBezTo>
                        <a:pt x="531735" y="108453"/>
                        <a:pt x="529517" y="107068"/>
                        <a:pt x="526745" y="105959"/>
                      </a:cubicBezTo>
                      <a:cubicBezTo>
                        <a:pt x="518982" y="103188"/>
                        <a:pt x="510388" y="102634"/>
                        <a:pt x="502071" y="101248"/>
                      </a:cubicBezTo>
                      <a:cubicBezTo>
                        <a:pt x="495972" y="100140"/>
                        <a:pt x="485437" y="99863"/>
                        <a:pt x="483219" y="107345"/>
                      </a:cubicBezTo>
                      <a:cubicBezTo>
                        <a:pt x="482388" y="110116"/>
                        <a:pt x="483219" y="112887"/>
                        <a:pt x="481001" y="115381"/>
                      </a:cubicBezTo>
                      <a:cubicBezTo>
                        <a:pt x="478229" y="118430"/>
                        <a:pt x="473239" y="119261"/>
                        <a:pt x="469080" y="120092"/>
                      </a:cubicBezTo>
                      <a:cubicBezTo>
                        <a:pt x="466031" y="120647"/>
                        <a:pt x="462981" y="121201"/>
                        <a:pt x="459931" y="122309"/>
                      </a:cubicBezTo>
                      <a:cubicBezTo>
                        <a:pt x="457991" y="123141"/>
                        <a:pt x="456050" y="123695"/>
                        <a:pt x="453832" y="124249"/>
                      </a:cubicBezTo>
                      <a:cubicBezTo>
                        <a:pt x="452446" y="124526"/>
                        <a:pt x="449951" y="125358"/>
                        <a:pt x="448565" y="124804"/>
                      </a:cubicBezTo>
                      <a:cubicBezTo>
                        <a:pt x="445515" y="123418"/>
                        <a:pt x="452446" y="118153"/>
                        <a:pt x="453832" y="117044"/>
                      </a:cubicBezTo>
                      <a:cubicBezTo>
                        <a:pt x="455218" y="115659"/>
                        <a:pt x="461040" y="110947"/>
                        <a:pt x="456327" y="110116"/>
                      </a:cubicBezTo>
                      <a:cubicBezTo>
                        <a:pt x="453555" y="109562"/>
                        <a:pt x="449119" y="111502"/>
                        <a:pt x="446624" y="109285"/>
                      </a:cubicBezTo>
                      <a:cubicBezTo>
                        <a:pt x="444406" y="107622"/>
                        <a:pt x="445515" y="103188"/>
                        <a:pt x="446070" y="100971"/>
                      </a:cubicBezTo>
                      <a:cubicBezTo>
                        <a:pt x="447179" y="96814"/>
                        <a:pt x="453278" y="86561"/>
                        <a:pt x="444406" y="86284"/>
                      </a:cubicBezTo>
                      <a:cubicBezTo>
                        <a:pt x="441080" y="86284"/>
                        <a:pt x="439416" y="88501"/>
                        <a:pt x="437198" y="90718"/>
                      </a:cubicBezTo>
                      <a:cubicBezTo>
                        <a:pt x="434980" y="92935"/>
                        <a:pt x="432208" y="93212"/>
                        <a:pt x="429713" y="94597"/>
                      </a:cubicBezTo>
                      <a:cubicBezTo>
                        <a:pt x="426663" y="96260"/>
                        <a:pt x="426663" y="99031"/>
                        <a:pt x="428604" y="101802"/>
                      </a:cubicBezTo>
                      <a:cubicBezTo>
                        <a:pt x="429990" y="104019"/>
                        <a:pt x="432208" y="105959"/>
                        <a:pt x="429159" y="107345"/>
                      </a:cubicBezTo>
                      <a:cubicBezTo>
                        <a:pt x="427772" y="107899"/>
                        <a:pt x="422505" y="108731"/>
                        <a:pt x="422782" y="110947"/>
                      </a:cubicBezTo>
                      <a:cubicBezTo>
                        <a:pt x="422782" y="111779"/>
                        <a:pt x="425000" y="112887"/>
                        <a:pt x="425832" y="113442"/>
                      </a:cubicBezTo>
                      <a:cubicBezTo>
                        <a:pt x="426941" y="114273"/>
                        <a:pt x="428327" y="115381"/>
                        <a:pt x="428604" y="116767"/>
                      </a:cubicBezTo>
                      <a:cubicBezTo>
                        <a:pt x="429713" y="120370"/>
                        <a:pt x="426109" y="124249"/>
                        <a:pt x="423614" y="125912"/>
                      </a:cubicBezTo>
                      <a:cubicBezTo>
                        <a:pt x="420842" y="127852"/>
                        <a:pt x="418346" y="128129"/>
                        <a:pt x="415574" y="125912"/>
                      </a:cubicBezTo>
                      <a:cubicBezTo>
                        <a:pt x="409198" y="121755"/>
                        <a:pt x="402821" y="117321"/>
                        <a:pt x="396168" y="113442"/>
                      </a:cubicBezTo>
                      <a:cubicBezTo>
                        <a:pt x="393118" y="111779"/>
                        <a:pt x="390068" y="109839"/>
                        <a:pt x="388128" y="107068"/>
                      </a:cubicBezTo>
                      <a:cubicBezTo>
                        <a:pt x="386187" y="104296"/>
                        <a:pt x="385633" y="100971"/>
                        <a:pt x="384801" y="97923"/>
                      </a:cubicBezTo>
                      <a:cubicBezTo>
                        <a:pt x="383138" y="91826"/>
                        <a:pt x="379256" y="87946"/>
                        <a:pt x="375098" y="83235"/>
                      </a:cubicBezTo>
                      <a:cubicBezTo>
                        <a:pt x="369276" y="77139"/>
                        <a:pt x="365117" y="68271"/>
                        <a:pt x="356523" y="65499"/>
                      </a:cubicBezTo>
                      <a:cubicBezTo>
                        <a:pt x="353196" y="64391"/>
                        <a:pt x="349592" y="64668"/>
                        <a:pt x="348761" y="68825"/>
                      </a:cubicBezTo>
                      <a:cubicBezTo>
                        <a:pt x="348206" y="71596"/>
                        <a:pt x="348761" y="74645"/>
                        <a:pt x="350978" y="76584"/>
                      </a:cubicBezTo>
                      <a:cubicBezTo>
                        <a:pt x="353751" y="78801"/>
                        <a:pt x="357355" y="79355"/>
                        <a:pt x="360127" y="81850"/>
                      </a:cubicBezTo>
                      <a:cubicBezTo>
                        <a:pt x="363177" y="84621"/>
                        <a:pt x="359296" y="86284"/>
                        <a:pt x="356523" y="86561"/>
                      </a:cubicBezTo>
                      <a:cubicBezTo>
                        <a:pt x="353751" y="87115"/>
                        <a:pt x="349869" y="86561"/>
                        <a:pt x="347652" y="89055"/>
                      </a:cubicBezTo>
                      <a:cubicBezTo>
                        <a:pt x="344879" y="91549"/>
                        <a:pt x="342939" y="94874"/>
                        <a:pt x="340444" y="97646"/>
                      </a:cubicBezTo>
                      <a:cubicBezTo>
                        <a:pt x="334899" y="103188"/>
                        <a:pt x="331018" y="111502"/>
                        <a:pt x="322146" y="111779"/>
                      </a:cubicBezTo>
                      <a:cubicBezTo>
                        <a:pt x="317433" y="111779"/>
                        <a:pt x="317433" y="109008"/>
                        <a:pt x="319928" y="105959"/>
                      </a:cubicBezTo>
                      <a:cubicBezTo>
                        <a:pt x="322423" y="102911"/>
                        <a:pt x="325196" y="100417"/>
                        <a:pt x="326859" y="97091"/>
                      </a:cubicBezTo>
                      <a:cubicBezTo>
                        <a:pt x="323810" y="98200"/>
                        <a:pt x="320760" y="99308"/>
                        <a:pt x="317710" y="100140"/>
                      </a:cubicBezTo>
                      <a:cubicBezTo>
                        <a:pt x="311334" y="102080"/>
                        <a:pt x="304680" y="102357"/>
                        <a:pt x="298304" y="104019"/>
                      </a:cubicBezTo>
                      <a:cubicBezTo>
                        <a:pt x="290541" y="105682"/>
                        <a:pt x="285551" y="110947"/>
                        <a:pt x="281670" y="117321"/>
                      </a:cubicBezTo>
                      <a:cubicBezTo>
                        <a:pt x="279452" y="120924"/>
                        <a:pt x="277789" y="124804"/>
                        <a:pt x="275848" y="128406"/>
                      </a:cubicBezTo>
                      <a:cubicBezTo>
                        <a:pt x="275294" y="129515"/>
                        <a:pt x="274185" y="133117"/>
                        <a:pt x="272521" y="132840"/>
                      </a:cubicBezTo>
                      <a:cubicBezTo>
                        <a:pt x="271135" y="132840"/>
                        <a:pt x="269472" y="129237"/>
                        <a:pt x="268917" y="128129"/>
                      </a:cubicBezTo>
                      <a:cubicBezTo>
                        <a:pt x="267254" y="125635"/>
                        <a:pt x="265036" y="123141"/>
                        <a:pt x="262264" y="121478"/>
                      </a:cubicBezTo>
                      <a:cubicBezTo>
                        <a:pt x="256442" y="118430"/>
                        <a:pt x="252006" y="121755"/>
                        <a:pt x="248125" y="125912"/>
                      </a:cubicBezTo>
                      <a:cubicBezTo>
                        <a:pt x="243134" y="130900"/>
                        <a:pt x="237590" y="133949"/>
                        <a:pt x="231213" y="136997"/>
                      </a:cubicBezTo>
                      <a:cubicBezTo>
                        <a:pt x="229273" y="137828"/>
                        <a:pt x="226223" y="139214"/>
                        <a:pt x="225391" y="141154"/>
                      </a:cubicBezTo>
                      <a:cubicBezTo>
                        <a:pt x="224837" y="142816"/>
                        <a:pt x="226223" y="144479"/>
                        <a:pt x="227332" y="145588"/>
                      </a:cubicBezTo>
                      <a:cubicBezTo>
                        <a:pt x="228441" y="146696"/>
                        <a:pt x="230382" y="148082"/>
                        <a:pt x="230382" y="149745"/>
                      </a:cubicBezTo>
                      <a:cubicBezTo>
                        <a:pt x="230382" y="151684"/>
                        <a:pt x="227055" y="152516"/>
                        <a:pt x="225669" y="153070"/>
                      </a:cubicBezTo>
                      <a:cubicBezTo>
                        <a:pt x="220956" y="154456"/>
                        <a:pt x="212361" y="156396"/>
                        <a:pt x="208203" y="153070"/>
                      </a:cubicBezTo>
                      <a:cubicBezTo>
                        <a:pt x="204599" y="150022"/>
                        <a:pt x="207371" y="144202"/>
                        <a:pt x="209866" y="141154"/>
                      </a:cubicBezTo>
                      <a:cubicBezTo>
                        <a:pt x="214025" y="136165"/>
                        <a:pt x="220401" y="134780"/>
                        <a:pt x="226223" y="133117"/>
                      </a:cubicBezTo>
                      <a:cubicBezTo>
                        <a:pt x="231768" y="131732"/>
                        <a:pt x="235095" y="129792"/>
                        <a:pt x="238699" y="125358"/>
                      </a:cubicBezTo>
                      <a:cubicBezTo>
                        <a:pt x="242025" y="120924"/>
                        <a:pt x="245630" y="116213"/>
                        <a:pt x="251451" y="114827"/>
                      </a:cubicBezTo>
                      <a:cubicBezTo>
                        <a:pt x="256719" y="113442"/>
                        <a:pt x="261986" y="115659"/>
                        <a:pt x="267531" y="115659"/>
                      </a:cubicBezTo>
                      <a:cubicBezTo>
                        <a:pt x="273630" y="115659"/>
                        <a:pt x="278343" y="112887"/>
                        <a:pt x="282224" y="108731"/>
                      </a:cubicBezTo>
                      <a:cubicBezTo>
                        <a:pt x="283888" y="107068"/>
                        <a:pt x="285274" y="105405"/>
                        <a:pt x="287492" y="104296"/>
                      </a:cubicBezTo>
                      <a:cubicBezTo>
                        <a:pt x="289987" y="102911"/>
                        <a:pt x="293036" y="102357"/>
                        <a:pt x="295809" y="101525"/>
                      </a:cubicBezTo>
                      <a:cubicBezTo>
                        <a:pt x="302185" y="99308"/>
                        <a:pt x="310502" y="94874"/>
                        <a:pt x="310780" y="87392"/>
                      </a:cubicBezTo>
                      <a:cubicBezTo>
                        <a:pt x="310780" y="80741"/>
                        <a:pt x="304680" y="81850"/>
                        <a:pt x="300522" y="84067"/>
                      </a:cubicBezTo>
                      <a:cubicBezTo>
                        <a:pt x="298027" y="85452"/>
                        <a:pt x="295532" y="86838"/>
                        <a:pt x="292759" y="87392"/>
                      </a:cubicBezTo>
                      <a:cubicBezTo>
                        <a:pt x="289710" y="87946"/>
                        <a:pt x="286660" y="87392"/>
                        <a:pt x="283888" y="87392"/>
                      </a:cubicBezTo>
                      <a:cubicBezTo>
                        <a:pt x="281115" y="87392"/>
                        <a:pt x="278066" y="87115"/>
                        <a:pt x="275571" y="88223"/>
                      </a:cubicBezTo>
                      <a:cubicBezTo>
                        <a:pt x="273076" y="89332"/>
                        <a:pt x="271690" y="91826"/>
                        <a:pt x="270303" y="94043"/>
                      </a:cubicBezTo>
                      <a:cubicBezTo>
                        <a:pt x="270303" y="94043"/>
                        <a:pt x="270303" y="94043"/>
                        <a:pt x="270303" y="94320"/>
                      </a:cubicBezTo>
                      <a:cubicBezTo>
                        <a:pt x="268917" y="96260"/>
                        <a:pt x="267254" y="98754"/>
                        <a:pt x="265313" y="99586"/>
                      </a:cubicBezTo>
                      <a:cubicBezTo>
                        <a:pt x="263095" y="100417"/>
                        <a:pt x="260323" y="100417"/>
                        <a:pt x="258105" y="99308"/>
                      </a:cubicBezTo>
                      <a:cubicBezTo>
                        <a:pt x="255887" y="98200"/>
                        <a:pt x="253669" y="97091"/>
                        <a:pt x="251174" y="97923"/>
                      </a:cubicBezTo>
                      <a:cubicBezTo>
                        <a:pt x="248679" y="98754"/>
                        <a:pt x="247293" y="101248"/>
                        <a:pt x="245907" y="103465"/>
                      </a:cubicBezTo>
                      <a:cubicBezTo>
                        <a:pt x="244520" y="105405"/>
                        <a:pt x="242857" y="106236"/>
                        <a:pt x="240362" y="107068"/>
                      </a:cubicBezTo>
                      <a:cubicBezTo>
                        <a:pt x="235649" y="108176"/>
                        <a:pt x="231491" y="107622"/>
                        <a:pt x="227055" y="107068"/>
                      </a:cubicBezTo>
                      <a:cubicBezTo>
                        <a:pt x="224282" y="106514"/>
                        <a:pt x="222342" y="107068"/>
                        <a:pt x="219847" y="108731"/>
                      </a:cubicBezTo>
                      <a:cubicBezTo>
                        <a:pt x="216243" y="110670"/>
                        <a:pt x="212639" y="112887"/>
                        <a:pt x="209312" y="115104"/>
                      </a:cubicBezTo>
                      <a:cubicBezTo>
                        <a:pt x="206262" y="117044"/>
                        <a:pt x="203490" y="119538"/>
                        <a:pt x="201549" y="122587"/>
                      </a:cubicBezTo>
                      <a:cubicBezTo>
                        <a:pt x="200163" y="124526"/>
                        <a:pt x="199054" y="126743"/>
                        <a:pt x="197114" y="128406"/>
                      </a:cubicBezTo>
                      <a:cubicBezTo>
                        <a:pt x="192955" y="131732"/>
                        <a:pt x="187133" y="132009"/>
                        <a:pt x="183252" y="135611"/>
                      </a:cubicBezTo>
                      <a:cubicBezTo>
                        <a:pt x="181588" y="137274"/>
                        <a:pt x="180479" y="139491"/>
                        <a:pt x="180479" y="141985"/>
                      </a:cubicBezTo>
                      <a:cubicBezTo>
                        <a:pt x="180479" y="145033"/>
                        <a:pt x="182697" y="147250"/>
                        <a:pt x="183806" y="150022"/>
                      </a:cubicBezTo>
                      <a:cubicBezTo>
                        <a:pt x="184638" y="152793"/>
                        <a:pt x="183806" y="155564"/>
                        <a:pt x="180479" y="155841"/>
                      </a:cubicBezTo>
                      <a:cubicBezTo>
                        <a:pt x="177707" y="155841"/>
                        <a:pt x="175766" y="154178"/>
                        <a:pt x="174103" y="152516"/>
                      </a:cubicBezTo>
                      <a:cubicBezTo>
                        <a:pt x="170776" y="149190"/>
                        <a:pt x="168281" y="146142"/>
                        <a:pt x="163568" y="146419"/>
                      </a:cubicBezTo>
                      <a:cubicBezTo>
                        <a:pt x="161350" y="146419"/>
                        <a:pt x="158578" y="146419"/>
                        <a:pt x="158024" y="149190"/>
                      </a:cubicBezTo>
                      <a:cubicBezTo>
                        <a:pt x="157469" y="151130"/>
                        <a:pt x="158024" y="153347"/>
                        <a:pt x="158024" y="155287"/>
                      </a:cubicBezTo>
                      <a:cubicBezTo>
                        <a:pt x="156360" y="155287"/>
                        <a:pt x="154697" y="155287"/>
                        <a:pt x="153033" y="155287"/>
                      </a:cubicBezTo>
                      <a:cubicBezTo>
                        <a:pt x="151647" y="155287"/>
                        <a:pt x="149707" y="155010"/>
                        <a:pt x="148320" y="154456"/>
                      </a:cubicBezTo>
                      <a:cubicBezTo>
                        <a:pt x="146102" y="153901"/>
                        <a:pt x="144994" y="153624"/>
                        <a:pt x="143330" y="151961"/>
                      </a:cubicBezTo>
                      <a:cubicBezTo>
                        <a:pt x="141944" y="150853"/>
                        <a:pt x="140558" y="149467"/>
                        <a:pt x="138894" y="148636"/>
                      </a:cubicBezTo>
                      <a:cubicBezTo>
                        <a:pt x="135568" y="146696"/>
                        <a:pt x="131132" y="148082"/>
                        <a:pt x="127528" y="147250"/>
                      </a:cubicBezTo>
                      <a:cubicBezTo>
                        <a:pt x="125864" y="146973"/>
                        <a:pt x="118102" y="143371"/>
                        <a:pt x="117547" y="145588"/>
                      </a:cubicBezTo>
                      <a:cubicBezTo>
                        <a:pt x="114498" y="143371"/>
                        <a:pt x="111725" y="140877"/>
                        <a:pt x="108676" y="138660"/>
                      </a:cubicBezTo>
                      <a:cubicBezTo>
                        <a:pt x="98418" y="130900"/>
                        <a:pt x="85388" y="135334"/>
                        <a:pt x="74021" y="130623"/>
                      </a:cubicBezTo>
                      <a:cubicBezTo>
                        <a:pt x="70417" y="129237"/>
                        <a:pt x="67645" y="126743"/>
                        <a:pt x="64041" y="125912"/>
                      </a:cubicBezTo>
                      <a:cubicBezTo>
                        <a:pt x="62378" y="125358"/>
                        <a:pt x="60992" y="124804"/>
                        <a:pt x="59605" y="123695"/>
                      </a:cubicBezTo>
                      <a:cubicBezTo>
                        <a:pt x="57942" y="122309"/>
                        <a:pt x="56279" y="121755"/>
                        <a:pt x="54338" y="120647"/>
                      </a:cubicBezTo>
                      <a:cubicBezTo>
                        <a:pt x="53506" y="120092"/>
                        <a:pt x="52675" y="119538"/>
                        <a:pt x="51843" y="118984"/>
                      </a:cubicBezTo>
                      <a:cubicBezTo>
                        <a:pt x="48793" y="117598"/>
                        <a:pt x="44912" y="118153"/>
                        <a:pt x="41862" y="118153"/>
                      </a:cubicBezTo>
                      <a:cubicBezTo>
                        <a:pt x="37427" y="118153"/>
                        <a:pt x="33545" y="117044"/>
                        <a:pt x="29110" y="116767"/>
                      </a:cubicBezTo>
                      <a:cubicBezTo>
                        <a:pt x="26060" y="116767"/>
                        <a:pt x="23288" y="116767"/>
                        <a:pt x="20515" y="116213"/>
                      </a:cubicBezTo>
                      <a:cubicBezTo>
                        <a:pt x="17466" y="115659"/>
                        <a:pt x="14693" y="114550"/>
                        <a:pt x="11921" y="113442"/>
                      </a:cubicBezTo>
                      <a:cubicBezTo>
                        <a:pt x="8040" y="112056"/>
                        <a:pt x="3881" y="111225"/>
                        <a:pt x="0" y="110393"/>
                      </a:cubicBezTo>
                      <a:lnTo>
                        <a:pt x="0" y="525522"/>
                      </a:lnTo>
                      <a:cubicBezTo>
                        <a:pt x="0" y="525522"/>
                        <a:pt x="14693" y="525245"/>
                        <a:pt x="25783" y="525522"/>
                      </a:cubicBezTo>
                      <a:cubicBezTo>
                        <a:pt x="36872" y="525799"/>
                        <a:pt x="42971" y="521088"/>
                        <a:pt x="48516" y="519148"/>
                      </a:cubicBezTo>
                      <a:cubicBezTo>
                        <a:pt x="54061" y="517485"/>
                        <a:pt x="51011" y="525522"/>
                        <a:pt x="55447" y="533004"/>
                      </a:cubicBezTo>
                      <a:cubicBezTo>
                        <a:pt x="59883" y="540763"/>
                        <a:pt x="75962" y="553511"/>
                        <a:pt x="85943" y="559885"/>
                      </a:cubicBezTo>
                      <a:cubicBezTo>
                        <a:pt x="95646" y="566259"/>
                        <a:pt x="91487" y="565427"/>
                        <a:pt x="94814" y="573464"/>
                      </a:cubicBezTo>
                      <a:cubicBezTo>
                        <a:pt x="97864" y="581500"/>
                        <a:pt x="108399" y="569030"/>
                        <a:pt x="115052" y="569030"/>
                      </a:cubicBezTo>
                      <a:cubicBezTo>
                        <a:pt x="121706" y="569030"/>
                        <a:pt x="121983" y="562102"/>
                        <a:pt x="124478" y="555728"/>
                      </a:cubicBezTo>
                      <a:cubicBezTo>
                        <a:pt x="126696" y="549354"/>
                        <a:pt x="134736" y="546860"/>
                        <a:pt x="141944" y="543812"/>
                      </a:cubicBezTo>
                      <a:cubicBezTo>
                        <a:pt x="149152" y="540763"/>
                        <a:pt x="175212" y="570416"/>
                        <a:pt x="181034" y="577067"/>
                      </a:cubicBezTo>
                      <a:cubicBezTo>
                        <a:pt x="186856" y="583717"/>
                        <a:pt x="199331" y="592862"/>
                        <a:pt x="206262" y="598959"/>
                      </a:cubicBezTo>
                      <a:cubicBezTo>
                        <a:pt x="213193" y="605333"/>
                        <a:pt x="229273" y="630828"/>
                        <a:pt x="235095" y="638310"/>
                      </a:cubicBezTo>
                      <a:cubicBezTo>
                        <a:pt x="240916" y="646070"/>
                        <a:pt x="238976" y="656601"/>
                        <a:pt x="245075" y="663806"/>
                      </a:cubicBezTo>
                      <a:cubicBezTo>
                        <a:pt x="250897" y="671011"/>
                        <a:pt x="287492" y="684867"/>
                        <a:pt x="293314" y="686252"/>
                      </a:cubicBezTo>
                      <a:cubicBezTo>
                        <a:pt x="299136" y="687361"/>
                        <a:pt x="293314" y="700386"/>
                        <a:pt x="296363" y="704543"/>
                      </a:cubicBezTo>
                      <a:cubicBezTo>
                        <a:pt x="299413" y="708699"/>
                        <a:pt x="299136" y="720339"/>
                        <a:pt x="299136" y="720339"/>
                      </a:cubicBezTo>
                      <a:cubicBezTo>
                        <a:pt x="299690" y="718399"/>
                        <a:pt x="299690" y="716459"/>
                        <a:pt x="299967" y="714242"/>
                      </a:cubicBezTo>
                      <a:cubicBezTo>
                        <a:pt x="299967" y="712025"/>
                        <a:pt x="299967" y="708422"/>
                        <a:pt x="301076" y="706482"/>
                      </a:cubicBezTo>
                      <a:cubicBezTo>
                        <a:pt x="303572" y="703157"/>
                        <a:pt x="309116" y="708976"/>
                        <a:pt x="309948" y="711471"/>
                      </a:cubicBezTo>
                      <a:cubicBezTo>
                        <a:pt x="311889" y="717290"/>
                        <a:pt x="306067" y="720061"/>
                        <a:pt x="301908" y="722555"/>
                      </a:cubicBezTo>
                      <a:cubicBezTo>
                        <a:pt x="299690" y="723941"/>
                        <a:pt x="298027" y="725604"/>
                        <a:pt x="300522" y="727544"/>
                      </a:cubicBezTo>
                      <a:cubicBezTo>
                        <a:pt x="301908" y="728652"/>
                        <a:pt x="306067" y="730038"/>
                        <a:pt x="306067" y="732255"/>
                      </a:cubicBezTo>
                      <a:cubicBezTo>
                        <a:pt x="306067" y="735857"/>
                        <a:pt x="296918" y="735303"/>
                        <a:pt x="294700" y="738074"/>
                      </a:cubicBezTo>
                      <a:cubicBezTo>
                        <a:pt x="293314" y="740014"/>
                        <a:pt x="293868" y="741677"/>
                        <a:pt x="294977" y="743617"/>
                      </a:cubicBezTo>
                      <a:cubicBezTo>
                        <a:pt x="296363" y="745834"/>
                        <a:pt x="296641" y="746942"/>
                        <a:pt x="294977" y="749159"/>
                      </a:cubicBezTo>
                      <a:cubicBezTo>
                        <a:pt x="293591" y="751099"/>
                        <a:pt x="291096" y="753039"/>
                        <a:pt x="291928" y="755810"/>
                      </a:cubicBezTo>
                      <a:cubicBezTo>
                        <a:pt x="292482" y="757750"/>
                        <a:pt x="295254" y="759967"/>
                        <a:pt x="297195" y="760244"/>
                      </a:cubicBezTo>
                      <a:cubicBezTo>
                        <a:pt x="299413" y="760521"/>
                        <a:pt x="301631" y="758581"/>
                        <a:pt x="303849" y="758027"/>
                      </a:cubicBezTo>
                      <a:cubicBezTo>
                        <a:pt x="305235" y="757750"/>
                        <a:pt x="312443" y="756918"/>
                        <a:pt x="312443" y="759690"/>
                      </a:cubicBezTo>
                      <a:cubicBezTo>
                        <a:pt x="312443" y="761907"/>
                        <a:pt x="305235" y="762184"/>
                        <a:pt x="303849" y="762738"/>
                      </a:cubicBezTo>
                      <a:cubicBezTo>
                        <a:pt x="300522" y="763847"/>
                        <a:pt x="301631" y="765509"/>
                        <a:pt x="301908" y="768281"/>
                      </a:cubicBezTo>
                      <a:cubicBezTo>
                        <a:pt x="301908" y="772437"/>
                        <a:pt x="292205" y="766341"/>
                        <a:pt x="296086" y="773269"/>
                      </a:cubicBezTo>
                      <a:cubicBezTo>
                        <a:pt x="297472" y="775763"/>
                        <a:pt x="299690" y="777426"/>
                        <a:pt x="302463" y="777703"/>
                      </a:cubicBezTo>
                      <a:cubicBezTo>
                        <a:pt x="304680" y="777703"/>
                        <a:pt x="306621" y="777426"/>
                        <a:pt x="307730" y="779643"/>
                      </a:cubicBezTo>
                      <a:cubicBezTo>
                        <a:pt x="308839" y="781859"/>
                        <a:pt x="308007" y="784908"/>
                        <a:pt x="310225" y="786571"/>
                      </a:cubicBezTo>
                      <a:cubicBezTo>
                        <a:pt x="312166" y="788233"/>
                        <a:pt x="315215" y="787679"/>
                        <a:pt x="316879" y="786016"/>
                      </a:cubicBezTo>
                      <a:cubicBezTo>
                        <a:pt x="318542" y="784354"/>
                        <a:pt x="319097" y="782137"/>
                        <a:pt x="320760" y="780474"/>
                      </a:cubicBezTo>
                      <a:cubicBezTo>
                        <a:pt x="322423" y="778811"/>
                        <a:pt x="324918" y="777703"/>
                        <a:pt x="326305" y="775763"/>
                      </a:cubicBezTo>
                      <a:cubicBezTo>
                        <a:pt x="327691" y="773823"/>
                        <a:pt x="327968" y="771329"/>
                        <a:pt x="329631" y="769666"/>
                      </a:cubicBezTo>
                      <a:cubicBezTo>
                        <a:pt x="331295" y="768003"/>
                        <a:pt x="334899" y="766895"/>
                        <a:pt x="336840" y="768835"/>
                      </a:cubicBezTo>
                      <a:cubicBezTo>
                        <a:pt x="341275" y="772992"/>
                        <a:pt x="331295" y="776594"/>
                        <a:pt x="331295" y="780197"/>
                      </a:cubicBezTo>
                      <a:cubicBezTo>
                        <a:pt x="331295" y="786016"/>
                        <a:pt x="337671" y="785185"/>
                        <a:pt x="341275" y="784908"/>
                      </a:cubicBezTo>
                      <a:cubicBezTo>
                        <a:pt x="342384" y="784908"/>
                        <a:pt x="347097" y="784354"/>
                        <a:pt x="347374" y="786294"/>
                      </a:cubicBezTo>
                      <a:cubicBezTo>
                        <a:pt x="347374" y="787956"/>
                        <a:pt x="344325" y="788510"/>
                        <a:pt x="343216" y="789065"/>
                      </a:cubicBezTo>
                      <a:cubicBezTo>
                        <a:pt x="341275" y="789896"/>
                        <a:pt x="339057" y="790727"/>
                        <a:pt x="336840" y="790727"/>
                      </a:cubicBezTo>
                      <a:cubicBezTo>
                        <a:pt x="335176" y="790727"/>
                        <a:pt x="333513" y="789896"/>
                        <a:pt x="331849" y="790173"/>
                      </a:cubicBezTo>
                      <a:cubicBezTo>
                        <a:pt x="327968" y="790727"/>
                        <a:pt x="322701" y="796824"/>
                        <a:pt x="328800" y="798764"/>
                      </a:cubicBezTo>
                      <a:cubicBezTo>
                        <a:pt x="331295" y="799595"/>
                        <a:pt x="334344" y="798487"/>
                        <a:pt x="336285" y="800427"/>
                      </a:cubicBezTo>
                      <a:cubicBezTo>
                        <a:pt x="337671" y="801812"/>
                        <a:pt x="339057" y="804583"/>
                        <a:pt x="339335" y="806800"/>
                      </a:cubicBezTo>
                      <a:cubicBezTo>
                        <a:pt x="339612" y="809572"/>
                        <a:pt x="337948" y="812620"/>
                        <a:pt x="339057" y="815114"/>
                      </a:cubicBezTo>
                      <a:cubicBezTo>
                        <a:pt x="340998" y="820102"/>
                        <a:pt x="349315" y="807355"/>
                        <a:pt x="349592" y="813174"/>
                      </a:cubicBezTo>
                      <a:cubicBezTo>
                        <a:pt x="349592" y="816223"/>
                        <a:pt x="342661" y="825645"/>
                        <a:pt x="350424" y="824259"/>
                      </a:cubicBezTo>
                      <a:cubicBezTo>
                        <a:pt x="353751" y="823705"/>
                        <a:pt x="354028" y="825091"/>
                        <a:pt x="354305" y="828416"/>
                      </a:cubicBezTo>
                      <a:cubicBezTo>
                        <a:pt x="354305" y="830079"/>
                        <a:pt x="354028" y="835898"/>
                        <a:pt x="357078" y="834513"/>
                      </a:cubicBezTo>
                      <a:cubicBezTo>
                        <a:pt x="359573" y="833404"/>
                        <a:pt x="361513" y="830356"/>
                        <a:pt x="363731" y="828693"/>
                      </a:cubicBezTo>
                      <a:cubicBezTo>
                        <a:pt x="366226" y="827030"/>
                        <a:pt x="369276" y="825922"/>
                        <a:pt x="371494" y="823705"/>
                      </a:cubicBezTo>
                      <a:cubicBezTo>
                        <a:pt x="374266" y="821211"/>
                        <a:pt x="373989" y="817608"/>
                        <a:pt x="375098" y="814283"/>
                      </a:cubicBezTo>
                      <a:cubicBezTo>
                        <a:pt x="375652" y="811512"/>
                        <a:pt x="378147" y="810126"/>
                        <a:pt x="379811" y="812897"/>
                      </a:cubicBezTo>
                      <a:cubicBezTo>
                        <a:pt x="383138" y="818440"/>
                        <a:pt x="370108" y="822874"/>
                        <a:pt x="374543" y="827308"/>
                      </a:cubicBezTo>
                      <a:cubicBezTo>
                        <a:pt x="378425" y="831187"/>
                        <a:pt x="385356" y="822596"/>
                        <a:pt x="385910" y="830633"/>
                      </a:cubicBezTo>
                      <a:cubicBezTo>
                        <a:pt x="384247" y="831187"/>
                        <a:pt x="380643" y="830633"/>
                        <a:pt x="382306" y="833404"/>
                      </a:cubicBezTo>
                      <a:cubicBezTo>
                        <a:pt x="383415" y="834790"/>
                        <a:pt x="385078" y="836175"/>
                        <a:pt x="385910" y="837838"/>
                      </a:cubicBezTo>
                      <a:cubicBezTo>
                        <a:pt x="386464" y="839224"/>
                        <a:pt x="385910" y="840055"/>
                        <a:pt x="385910" y="841441"/>
                      </a:cubicBezTo>
                      <a:cubicBezTo>
                        <a:pt x="382306" y="840055"/>
                        <a:pt x="380088" y="837561"/>
                        <a:pt x="377316" y="834790"/>
                      </a:cubicBezTo>
                      <a:cubicBezTo>
                        <a:pt x="374821" y="832296"/>
                        <a:pt x="371771" y="830356"/>
                        <a:pt x="368999" y="833681"/>
                      </a:cubicBezTo>
                      <a:cubicBezTo>
                        <a:pt x="366781" y="836175"/>
                        <a:pt x="365672" y="838947"/>
                        <a:pt x="362900" y="840887"/>
                      </a:cubicBezTo>
                      <a:cubicBezTo>
                        <a:pt x="360405" y="842549"/>
                        <a:pt x="356800" y="843381"/>
                        <a:pt x="354860" y="845875"/>
                      </a:cubicBezTo>
                      <a:cubicBezTo>
                        <a:pt x="352088" y="849477"/>
                        <a:pt x="357355" y="854743"/>
                        <a:pt x="361236" y="853634"/>
                      </a:cubicBezTo>
                      <a:cubicBezTo>
                        <a:pt x="363731" y="853080"/>
                        <a:pt x="365395" y="850586"/>
                        <a:pt x="367613" y="849477"/>
                      </a:cubicBezTo>
                      <a:cubicBezTo>
                        <a:pt x="369830" y="848369"/>
                        <a:pt x="370662" y="849200"/>
                        <a:pt x="372048" y="850586"/>
                      </a:cubicBezTo>
                      <a:cubicBezTo>
                        <a:pt x="375652" y="854465"/>
                        <a:pt x="382306" y="851417"/>
                        <a:pt x="386742" y="851140"/>
                      </a:cubicBezTo>
                      <a:cubicBezTo>
                        <a:pt x="387296" y="854743"/>
                        <a:pt x="384801" y="856682"/>
                        <a:pt x="381197" y="856405"/>
                      </a:cubicBezTo>
                      <a:cubicBezTo>
                        <a:pt x="376761" y="855851"/>
                        <a:pt x="372880" y="854743"/>
                        <a:pt x="368444" y="856405"/>
                      </a:cubicBezTo>
                      <a:cubicBezTo>
                        <a:pt x="366226" y="857237"/>
                        <a:pt x="358464" y="860839"/>
                        <a:pt x="364286" y="862502"/>
                      </a:cubicBezTo>
                      <a:cubicBezTo>
                        <a:pt x="365949" y="863056"/>
                        <a:pt x="370108" y="862225"/>
                        <a:pt x="371217" y="863610"/>
                      </a:cubicBezTo>
                      <a:cubicBezTo>
                        <a:pt x="372326" y="864719"/>
                        <a:pt x="370939" y="866659"/>
                        <a:pt x="369553" y="866936"/>
                      </a:cubicBezTo>
                      <a:cubicBezTo>
                        <a:pt x="369553" y="866936"/>
                        <a:pt x="368999" y="866936"/>
                        <a:pt x="368999" y="866382"/>
                      </a:cubicBezTo>
                      <a:cubicBezTo>
                        <a:pt x="368167" y="867490"/>
                        <a:pt x="366226" y="869707"/>
                        <a:pt x="366226" y="871093"/>
                      </a:cubicBezTo>
                      <a:cubicBezTo>
                        <a:pt x="366226" y="872478"/>
                        <a:pt x="368167" y="872756"/>
                        <a:pt x="369553" y="873033"/>
                      </a:cubicBezTo>
                      <a:cubicBezTo>
                        <a:pt x="370939" y="873033"/>
                        <a:pt x="372326" y="873587"/>
                        <a:pt x="373157" y="874418"/>
                      </a:cubicBezTo>
                      <a:cubicBezTo>
                        <a:pt x="374266" y="875250"/>
                        <a:pt x="374543" y="876635"/>
                        <a:pt x="375375" y="877467"/>
                      </a:cubicBezTo>
                      <a:cubicBezTo>
                        <a:pt x="377039" y="879684"/>
                        <a:pt x="379811" y="877467"/>
                        <a:pt x="381197" y="875527"/>
                      </a:cubicBezTo>
                      <a:cubicBezTo>
                        <a:pt x="382860" y="873587"/>
                        <a:pt x="382029" y="869153"/>
                        <a:pt x="385633" y="869430"/>
                      </a:cubicBezTo>
                      <a:cubicBezTo>
                        <a:pt x="385633" y="871093"/>
                        <a:pt x="385078" y="873864"/>
                        <a:pt x="386187" y="875250"/>
                      </a:cubicBezTo>
                      <a:cubicBezTo>
                        <a:pt x="387573" y="877189"/>
                        <a:pt x="390346" y="876081"/>
                        <a:pt x="392009" y="874695"/>
                      </a:cubicBezTo>
                      <a:cubicBezTo>
                        <a:pt x="393118" y="873864"/>
                        <a:pt x="393118" y="873033"/>
                        <a:pt x="394781" y="873033"/>
                      </a:cubicBezTo>
                      <a:cubicBezTo>
                        <a:pt x="396168" y="873033"/>
                        <a:pt x="396445" y="873033"/>
                        <a:pt x="397277" y="874141"/>
                      </a:cubicBezTo>
                      <a:cubicBezTo>
                        <a:pt x="398108" y="874973"/>
                        <a:pt x="401158" y="879406"/>
                        <a:pt x="399772" y="880515"/>
                      </a:cubicBezTo>
                      <a:cubicBezTo>
                        <a:pt x="400881" y="883009"/>
                        <a:pt x="402267" y="886612"/>
                        <a:pt x="405594" y="886334"/>
                      </a:cubicBezTo>
                      <a:cubicBezTo>
                        <a:pt x="408643" y="886057"/>
                        <a:pt x="411970" y="884118"/>
                        <a:pt x="412525" y="880792"/>
                      </a:cubicBezTo>
                      <a:cubicBezTo>
                        <a:pt x="412802" y="879406"/>
                        <a:pt x="412525" y="877467"/>
                        <a:pt x="413911" y="876081"/>
                      </a:cubicBezTo>
                      <a:cubicBezTo>
                        <a:pt x="414742" y="875250"/>
                        <a:pt x="416129" y="874695"/>
                        <a:pt x="417238" y="875527"/>
                      </a:cubicBezTo>
                      <a:cubicBezTo>
                        <a:pt x="418346" y="876358"/>
                        <a:pt x="417792" y="878021"/>
                        <a:pt x="417792" y="879129"/>
                      </a:cubicBezTo>
                      <a:cubicBezTo>
                        <a:pt x="417238" y="881901"/>
                        <a:pt x="416683" y="884672"/>
                        <a:pt x="417792" y="887443"/>
                      </a:cubicBezTo>
                      <a:cubicBezTo>
                        <a:pt x="418346" y="889660"/>
                        <a:pt x="420287" y="890491"/>
                        <a:pt x="421950" y="891877"/>
                      </a:cubicBezTo>
                      <a:cubicBezTo>
                        <a:pt x="423614" y="893262"/>
                        <a:pt x="425277" y="895202"/>
                        <a:pt x="427772" y="894648"/>
                      </a:cubicBezTo>
                      <a:cubicBezTo>
                        <a:pt x="429713" y="894094"/>
                        <a:pt x="431931" y="892154"/>
                        <a:pt x="432485" y="890214"/>
                      </a:cubicBezTo>
                      <a:cubicBezTo>
                        <a:pt x="433317" y="887997"/>
                        <a:pt x="432485" y="884118"/>
                        <a:pt x="434426" y="882732"/>
                      </a:cubicBezTo>
                      <a:cubicBezTo>
                        <a:pt x="437198" y="880515"/>
                        <a:pt x="437476" y="886612"/>
                        <a:pt x="437198" y="887997"/>
                      </a:cubicBezTo>
                      <a:cubicBezTo>
                        <a:pt x="436644" y="890491"/>
                        <a:pt x="435258" y="892154"/>
                        <a:pt x="435258" y="894925"/>
                      </a:cubicBezTo>
                      <a:cubicBezTo>
                        <a:pt x="435258" y="897419"/>
                        <a:pt x="435535" y="899082"/>
                        <a:pt x="438307" y="899082"/>
                      </a:cubicBezTo>
                      <a:cubicBezTo>
                        <a:pt x="440248" y="899082"/>
                        <a:pt x="442743" y="897419"/>
                        <a:pt x="444684" y="897974"/>
                      </a:cubicBezTo>
                      <a:cubicBezTo>
                        <a:pt x="447179" y="898528"/>
                        <a:pt x="444961" y="901022"/>
                        <a:pt x="444684" y="902407"/>
                      </a:cubicBezTo>
                      <a:cubicBezTo>
                        <a:pt x="443852" y="904347"/>
                        <a:pt x="444684" y="907396"/>
                        <a:pt x="444684" y="909613"/>
                      </a:cubicBezTo>
                      <a:cubicBezTo>
                        <a:pt x="444961" y="915432"/>
                        <a:pt x="450506" y="920698"/>
                        <a:pt x="456605" y="918481"/>
                      </a:cubicBezTo>
                      <a:cubicBezTo>
                        <a:pt x="460209" y="917095"/>
                        <a:pt x="458823" y="912107"/>
                        <a:pt x="459100" y="909058"/>
                      </a:cubicBezTo>
                      <a:cubicBezTo>
                        <a:pt x="459100" y="907119"/>
                        <a:pt x="460486" y="901299"/>
                        <a:pt x="463536" y="903793"/>
                      </a:cubicBezTo>
                      <a:cubicBezTo>
                        <a:pt x="466031" y="906010"/>
                        <a:pt x="462704" y="908504"/>
                        <a:pt x="461872" y="910444"/>
                      </a:cubicBezTo>
                      <a:cubicBezTo>
                        <a:pt x="460763" y="912661"/>
                        <a:pt x="462149" y="915155"/>
                        <a:pt x="462981" y="917372"/>
                      </a:cubicBezTo>
                      <a:cubicBezTo>
                        <a:pt x="464645" y="917372"/>
                        <a:pt x="467140" y="917372"/>
                        <a:pt x="468249" y="918758"/>
                      </a:cubicBezTo>
                      <a:cubicBezTo>
                        <a:pt x="471021" y="921806"/>
                        <a:pt x="464645" y="927071"/>
                        <a:pt x="467140" y="930120"/>
                      </a:cubicBezTo>
                      <a:cubicBezTo>
                        <a:pt x="468526" y="931783"/>
                        <a:pt x="471298" y="930120"/>
                        <a:pt x="472407" y="929288"/>
                      </a:cubicBezTo>
                      <a:cubicBezTo>
                        <a:pt x="473516" y="928457"/>
                        <a:pt x="474625" y="927626"/>
                        <a:pt x="475734" y="926794"/>
                      </a:cubicBezTo>
                      <a:cubicBezTo>
                        <a:pt x="476288" y="926517"/>
                        <a:pt x="477120" y="925409"/>
                        <a:pt x="477675" y="925132"/>
                      </a:cubicBezTo>
                      <a:cubicBezTo>
                        <a:pt x="478783" y="925132"/>
                        <a:pt x="478506" y="926240"/>
                        <a:pt x="478783" y="927348"/>
                      </a:cubicBezTo>
                      <a:cubicBezTo>
                        <a:pt x="479338" y="929566"/>
                        <a:pt x="480447" y="931505"/>
                        <a:pt x="482665" y="932614"/>
                      </a:cubicBezTo>
                      <a:cubicBezTo>
                        <a:pt x="483774" y="933168"/>
                        <a:pt x="484883" y="933722"/>
                        <a:pt x="485992" y="933999"/>
                      </a:cubicBezTo>
                      <a:cubicBezTo>
                        <a:pt x="486546" y="933999"/>
                        <a:pt x="487655" y="933999"/>
                        <a:pt x="488209" y="934554"/>
                      </a:cubicBezTo>
                      <a:cubicBezTo>
                        <a:pt x="489041" y="935385"/>
                        <a:pt x="488209" y="935939"/>
                        <a:pt x="487378" y="937048"/>
                      </a:cubicBezTo>
                      <a:cubicBezTo>
                        <a:pt x="484605" y="941205"/>
                        <a:pt x="486823" y="944253"/>
                        <a:pt x="490150" y="947024"/>
                      </a:cubicBezTo>
                      <a:cubicBezTo>
                        <a:pt x="490427" y="947024"/>
                        <a:pt x="490705" y="947578"/>
                        <a:pt x="490982" y="947856"/>
                      </a:cubicBezTo>
                      <a:lnTo>
                        <a:pt x="1239791" y="947856"/>
                      </a:lnTo>
                      <a:cubicBezTo>
                        <a:pt x="1239791" y="947856"/>
                        <a:pt x="1240069" y="933999"/>
                        <a:pt x="1244227" y="934554"/>
                      </a:cubicBezTo>
                      <a:cubicBezTo>
                        <a:pt x="1248386" y="935108"/>
                        <a:pt x="1250603" y="932891"/>
                        <a:pt x="1252544" y="938156"/>
                      </a:cubicBezTo>
                      <a:cubicBezTo>
                        <a:pt x="1254485" y="943422"/>
                        <a:pt x="1256980" y="957278"/>
                        <a:pt x="1264188" y="958940"/>
                      </a:cubicBezTo>
                      <a:cubicBezTo>
                        <a:pt x="1271396" y="960603"/>
                        <a:pt x="1277495" y="966977"/>
                        <a:pt x="1284426" y="963929"/>
                      </a:cubicBezTo>
                      <a:cubicBezTo>
                        <a:pt x="1291357" y="960603"/>
                        <a:pt x="1304387" y="955615"/>
                        <a:pt x="1308545" y="962266"/>
                      </a:cubicBezTo>
                      <a:cubicBezTo>
                        <a:pt x="1312704" y="968917"/>
                        <a:pt x="1315753" y="976122"/>
                        <a:pt x="1318803" y="973351"/>
                      </a:cubicBezTo>
                      <a:cubicBezTo>
                        <a:pt x="1321853" y="970857"/>
                        <a:pt x="1326843" y="965591"/>
                        <a:pt x="1329615" y="970857"/>
                      </a:cubicBezTo>
                      <a:cubicBezTo>
                        <a:pt x="1332665" y="976122"/>
                        <a:pt x="1336823" y="980833"/>
                        <a:pt x="1342091" y="979170"/>
                      </a:cubicBezTo>
                      <a:cubicBezTo>
                        <a:pt x="1347358" y="977230"/>
                        <a:pt x="1354289" y="969748"/>
                        <a:pt x="1358725" y="975568"/>
                      </a:cubicBezTo>
                      <a:cubicBezTo>
                        <a:pt x="1363160" y="981110"/>
                        <a:pt x="1356507" y="979447"/>
                        <a:pt x="1368151" y="979725"/>
                      </a:cubicBezTo>
                      <a:cubicBezTo>
                        <a:pt x="1375636" y="979725"/>
                        <a:pt x="1384508" y="981941"/>
                        <a:pt x="1391993" y="982496"/>
                      </a:cubicBezTo>
                      <a:lnTo>
                        <a:pt x="1391993" y="982496"/>
                      </a:lnTo>
                      <a:cubicBezTo>
                        <a:pt x="1393379" y="981664"/>
                        <a:pt x="1394488" y="980556"/>
                        <a:pt x="1395874" y="978893"/>
                      </a:cubicBezTo>
                      <a:cubicBezTo>
                        <a:pt x="1399201" y="974736"/>
                        <a:pt x="1401696" y="970025"/>
                        <a:pt x="1405855" y="966977"/>
                      </a:cubicBezTo>
                      <a:cubicBezTo>
                        <a:pt x="1408904" y="965037"/>
                        <a:pt x="1412231" y="965037"/>
                        <a:pt x="1415281" y="963097"/>
                      </a:cubicBezTo>
                      <a:cubicBezTo>
                        <a:pt x="1418885" y="960880"/>
                        <a:pt x="1420825" y="956169"/>
                        <a:pt x="1423320" y="953121"/>
                      </a:cubicBezTo>
                      <a:cubicBezTo>
                        <a:pt x="1426647" y="949518"/>
                        <a:pt x="1430806" y="946747"/>
                        <a:pt x="1435796" y="948133"/>
                      </a:cubicBezTo>
                      <a:cubicBezTo>
                        <a:pt x="1441063" y="949518"/>
                        <a:pt x="1445776" y="952012"/>
                        <a:pt x="1451321" y="952844"/>
                      </a:cubicBezTo>
                      <a:cubicBezTo>
                        <a:pt x="1463242" y="954229"/>
                        <a:pt x="1476272" y="952012"/>
                        <a:pt x="1482926" y="964483"/>
                      </a:cubicBezTo>
                      <a:cubicBezTo>
                        <a:pt x="1485143" y="968640"/>
                        <a:pt x="1485975" y="973905"/>
                        <a:pt x="1489025" y="977508"/>
                      </a:cubicBezTo>
                      <a:cubicBezTo>
                        <a:pt x="1492629" y="981941"/>
                        <a:pt x="1498174" y="982496"/>
                        <a:pt x="1503441" y="982496"/>
                      </a:cubicBezTo>
                      <a:cubicBezTo>
                        <a:pt x="1507045" y="982496"/>
                        <a:pt x="1514253" y="980833"/>
                        <a:pt x="1517025" y="983881"/>
                      </a:cubicBezTo>
                      <a:cubicBezTo>
                        <a:pt x="1519243" y="986376"/>
                        <a:pt x="1518412" y="991364"/>
                        <a:pt x="1519243" y="994689"/>
                      </a:cubicBezTo>
                      <a:cubicBezTo>
                        <a:pt x="1519798" y="997183"/>
                        <a:pt x="1520352" y="998569"/>
                        <a:pt x="1522293" y="1000232"/>
                      </a:cubicBezTo>
                      <a:cubicBezTo>
                        <a:pt x="1524788" y="1002449"/>
                        <a:pt x="1526451" y="1003557"/>
                        <a:pt x="1526729" y="1006605"/>
                      </a:cubicBezTo>
                      <a:cubicBezTo>
                        <a:pt x="1527006" y="1009931"/>
                        <a:pt x="1527560" y="1012979"/>
                        <a:pt x="1527838" y="1016305"/>
                      </a:cubicBezTo>
                      <a:cubicBezTo>
                        <a:pt x="1527838" y="1018245"/>
                        <a:pt x="1528115" y="1020462"/>
                        <a:pt x="1529224" y="1022124"/>
                      </a:cubicBezTo>
                      <a:cubicBezTo>
                        <a:pt x="1531719" y="1026281"/>
                        <a:pt x="1534768" y="1031269"/>
                        <a:pt x="1538927" y="1033763"/>
                      </a:cubicBezTo>
                      <a:cubicBezTo>
                        <a:pt x="1543363" y="1036812"/>
                        <a:pt x="1549739" y="1040137"/>
                        <a:pt x="1555284" y="1040414"/>
                      </a:cubicBezTo>
                      <a:cubicBezTo>
                        <a:pt x="1561383" y="1040414"/>
                        <a:pt x="1567205" y="1043463"/>
                        <a:pt x="1573027" y="1044571"/>
                      </a:cubicBezTo>
                      <a:cubicBezTo>
                        <a:pt x="1576908" y="1045402"/>
                        <a:pt x="1580789" y="1045957"/>
                        <a:pt x="1584948" y="1045957"/>
                      </a:cubicBezTo>
                      <a:cubicBezTo>
                        <a:pt x="1589938" y="1045957"/>
                        <a:pt x="1594651" y="1043740"/>
                        <a:pt x="1599364" y="1044017"/>
                      </a:cubicBezTo>
                      <a:cubicBezTo>
                        <a:pt x="1603523" y="1044017"/>
                        <a:pt x="1607127" y="1047065"/>
                        <a:pt x="1610454" y="1049005"/>
                      </a:cubicBezTo>
                      <a:cubicBezTo>
                        <a:pt x="1614612" y="1051499"/>
                        <a:pt x="1618771" y="1052608"/>
                        <a:pt x="1623206" y="1053162"/>
                      </a:cubicBezTo>
                      <a:cubicBezTo>
                        <a:pt x="1632078" y="1054270"/>
                        <a:pt x="1642335" y="1056210"/>
                        <a:pt x="1646771" y="1065078"/>
                      </a:cubicBezTo>
                      <a:cubicBezTo>
                        <a:pt x="1648434" y="1068127"/>
                        <a:pt x="1648989" y="1071729"/>
                        <a:pt x="1650375" y="1074777"/>
                      </a:cubicBezTo>
                      <a:cubicBezTo>
                        <a:pt x="1652316" y="1078934"/>
                        <a:pt x="1654811" y="1083091"/>
                        <a:pt x="1656474" y="1087525"/>
                      </a:cubicBezTo>
                      <a:cubicBezTo>
                        <a:pt x="1657306" y="1089465"/>
                        <a:pt x="1658415" y="1091682"/>
                        <a:pt x="1655920" y="1092790"/>
                      </a:cubicBezTo>
                      <a:cubicBezTo>
                        <a:pt x="1653702" y="1093622"/>
                        <a:pt x="1652316" y="1093899"/>
                        <a:pt x="1650652" y="1095839"/>
                      </a:cubicBezTo>
                      <a:cubicBezTo>
                        <a:pt x="1648989" y="1098056"/>
                        <a:pt x="1647880" y="1100273"/>
                        <a:pt x="1644830" y="1099996"/>
                      </a:cubicBezTo>
                      <a:cubicBezTo>
                        <a:pt x="1640117" y="1099718"/>
                        <a:pt x="1635682" y="1095561"/>
                        <a:pt x="1631800" y="1093345"/>
                      </a:cubicBezTo>
                      <a:cubicBezTo>
                        <a:pt x="1628474" y="1091405"/>
                        <a:pt x="1624038" y="1088911"/>
                        <a:pt x="1620711" y="1091682"/>
                      </a:cubicBezTo>
                      <a:cubicBezTo>
                        <a:pt x="1617662" y="1094176"/>
                        <a:pt x="1616275" y="1098333"/>
                        <a:pt x="1614057" y="1101658"/>
                      </a:cubicBezTo>
                      <a:cubicBezTo>
                        <a:pt x="1611840" y="1104706"/>
                        <a:pt x="1609067" y="1106924"/>
                        <a:pt x="1607127" y="1109972"/>
                      </a:cubicBezTo>
                      <a:cubicBezTo>
                        <a:pt x="1604909" y="1113020"/>
                        <a:pt x="1604354" y="1116346"/>
                        <a:pt x="1604077" y="1119671"/>
                      </a:cubicBezTo>
                      <a:cubicBezTo>
                        <a:pt x="1604077" y="1123551"/>
                        <a:pt x="1604077" y="1127431"/>
                        <a:pt x="1602691" y="1130756"/>
                      </a:cubicBezTo>
                      <a:cubicBezTo>
                        <a:pt x="1601582" y="1134081"/>
                        <a:pt x="1599087" y="1136575"/>
                        <a:pt x="1596037" y="1138516"/>
                      </a:cubicBezTo>
                      <a:cubicBezTo>
                        <a:pt x="1591047" y="1142118"/>
                        <a:pt x="1585502" y="1145444"/>
                        <a:pt x="1581621" y="1150432"/>
                      </a:cubicBezTo>
                      <a:cubicBezTo>
                        <a:pt x="1578572" y="1154311"/>
                        <a:pt x="1574690" y="1159854"/>
                        <a:pt x="1575245" y="1165119"/>
                      </a:cubicBezTo>
                      <a:cubicBezTo>
                        <a:pt x="1577185" y="1165673"/>
                        <a:pt x="1582175" y="1166782"/>
                        <a:pt x="1582730" y="1169276"/>
                      </a:cubicBezTo>
                      <a:cubicBezTo>
                        <a:pt x="1583284" y="1171770"/>
                        <a:pt x="1579403" y="1172601"/>
                        <a:pt x="1577740" y="1173156"/>
                      </a:cubicBezTo>
                      <a:cubicBezTo>
                        <a:pt x="1574690" y="1173987"/>
                        <a:pt x="1563046" y="1175650"/>
                        <a:pt x="1567205" y="1181469"/>
                      </a:cubicBezTo>
                      <a:cubicBezTo>
                        <a:pt x="1568868" y="1183963"/>
                        <a:pt x="1573027" y="1184518"/>
                        <a:pt x="1575799" y="1184795"/>
                      </a:cubicBezTo>
                      <a:cubicBezTo>
                        <a:pt x="1579680" y="1185349"/>
                        <a:pt x="1584116" y="1185349"/>
                        <a:pt x="1588275" y="1184241"/>
                      </a:cubicBezTo>
                      <a:cubicBezTo>
                        <a:pt x="1596592" y="1182024"/>
                        <a:pt x="1597978" y="1172601"/>
                        <a:pt x="1603800" y="1167613"/>
                      </a:cubicBezTo>
                      <a:cubicBezTo>
                        <a:pt x="1609067" y="1163179"/>
                        <a:pt x="1617939" y="1162348"/>
                        <a:pt x="1624592" y="1161794"/>
                      </a:cubicBezTo>
                      <a:cubicBezTo>
                        <a:pt x="1630969" y="1161239"/>
                        <a:pt x="1637345" y="1162902"/>
                        <a:pt x="1643444" y="1160685"/>
                      </a:cubicBezTo>
                      <a:cubicBezTo>
                        <a:pt x="1646216" y="1159577"/>
                        <a:pt x="1648989" y="1158191"/>
                        <a:pt x="1652039" y="1157637"/>
                      </a:cubicBezTo>
                      <a:cubicBezTo>
                        <a:pt x="1654811" y="1157083"/>
                        <a:pt x="1657861" y="1157083"/>
                        <a:pt x="1660633" y="1156806"/>
                      </a:cubicBezTo>
                      <a:cubicBezTo>
                        <a:pt x="1665900" y="1156806"/>
                        <a:pt x="1673108" y="1155697"/>
                        <a:pt x="1675881" y="1150432"/>
                      </a:cubicBezTo>
                      <a:cubicBezTo>
                        <a:pt x="1677267" y="1147383"/>
                        <a:pt x="1676435" y="1144335"/>
                        <a:pt x="1673663" y="1142672"/>
                      </a:cubicBezTo>
                      <a:cubicBezTo>
                        <a:pt x="1670336" y="1141009"/>
                        <a:pt x="1666732" y="1141564"/>
                        <a:pt x="1663405" y="1141287"/>
                      </a:cubicBezTo>
                      <a:cubicBezTo>
                        <a:pt x="1658138" y="1140732"/>
                        <a:pt x="1660910" y="1136575"/>
                        <a:pt x="1662573" y="1133804"/>
                      </a:cubicBezTo>
                      <a:cubicBezTo>
                        <a:pt x="1664791" y="1129647"/>
                        <a:pt x="1670613" y="1127708"/>
                        <a:pt x="1674495" y="1125491"/>
                      </a:cubicBezTo>
                      <a:cubicBezTo>
                        <a:pt x="1682812" y="1122996"/>
                        <a:pt x="1691129" y="1119948"/>
                        <a:pt x="1699723" y="1119117"/>
                      </a:cubicBezTo>
                      <a:cubicBezTo>
                        <a:pt x="1701941" y="1119117"/>
                        <a:pt x="1702772" y="1118840"/>
                        <a:pt x="1704990" y="1117731"/>
                      </a:cubicBezTo>
                      <a:cubicBezTo>
                        <a:pt x="1706654" y="1116900"/>
                        <a:pt x="1708317" y="1116346"/>
                        <a:pt x="1709980" y="1116069"/>
                      </a:cubicBezTo>
                      <a:cubicBezTo>
                        <a:pt x="1713585" y="1115514"/>
                        <a:pt x="1717466" y="1115514"/>
                        <a:pt x="1721070" y="1116900"/>
                      </a:cubicBezTo>
                      <a:cubicBezTo>
                        <a:pt x="1723288" y="1117731"/>
                        <a:pt x="1723842" y="1119117"/>
                        <a:pt x="1725228" y="1120780"/>
                      </a:cubicBezTo>
                      <a:cubicBezTo>
                        <a:pt x="1726892" y="1122719"/>
                        <a:pt x="1729387" y="1122442"/>
                        <a:pt x="1731882" y="1122442"/>
                      </a:cubicBezTo>
                      <a:cubicBezTo>
                        <a:pt x="1732159" y="1120225"/>
                        <a:pt x="1733823" y="1116623"/>
                        <a:pt x="1735209" y="1114960"/>
                      </a:cubicBezTo>
                      <a:cubicBezTo>
                        <a:pt x="1736872" y="1113020"/>
                        <a:pt x="1739645" y="1113852"/>
                        <a:pt x="1742140" y="1113297"/>
                      </a:cubicBezTo>
                      <a:cubicBezTo>
                        <a:pt x="1744912" y="1112743"/>
                        <a:pt x="1746853" y="1109695"/>
                        <a:pt x="1749071" y="1108032"/>
                      </a:cubicBezTo>
                      <a:cubicBezTo>
                        <a:pt x="1751288" y="1106369"/>
                        <a:pt x="1753783" y="1106646"/>
                        <a:pt x="1756279" y="1107201"/>
                      </a:cubicBezTo>
                      <a:cubicBezTo>
                        <a:pt x="1763210" y="1101104"/>
                        <a:pt x="1780398" y="1085862"/>
                        <a:pt x="1787883" y="1085031"/>
                      </a:cubicBezTo>
                      <a:cubicBezTo>
                        <a:pt x="1797309" y="1083922"/>
                        <a:pt x="1881866" y="1084754"/>
                        <a:pt x="1881866" y="1084754"/>
                      </a:cubicBezTo>
                      <a:cubicBezTo>
                        <a:pt x="1881866" y="1084754"/>
                        <a:pt x="1881866" y="1074500"/>
                        <a:pt x="1884915" y="1074223"/>
                      </a:cubicBezTo>
                      <a:cubicBezTo>
                        <a:pt x="1887965" y="1073946"/>
                        <a:pt x="1901272" y="1077272"/>
                        <a:pt x="1905985" y="1070066"/>
                      </a:cubicBezTo>
                      <a:cubicBezTo>
                        <a:pt x="1910421" y="1062861"/>
                        <a:pt x="1912916" y="1053439"/>
                        <a:pt x="1915134" y="1046234"/>
                      </a:cubicBezTo>
                      <a:cubicBezTo>
                        <a:pt x="1917352" y="1039029"/>
                        <a:pt x="1940917" y="999954"/>
                        <a:pt x="1944243" y="1001340"/>
                      </a:cubicBezTo>
                      <a:cubicBezTo>
                        <a:pt x="1947570" y="1002726"/>
                        <a:pt x="1943412" y="1012425"/>
                        <a:pt x="1951729" y="1010208"/>
                      </a:cubicBezTo>
                      <a:cubicBezTo>
                        <a:pt x="1960323" y="1007991"/>
                        <a:pt x="1970026" y="1003003"/>
                        <a:pt x="1971967" y="1005497"/>
                      </a:cubicBezTo>
                      <a:cubicBezTo>
                        <a:pt x="1973907" y="1007991"/>
                        <a:pt x="1982224" y="1009377"/>
                        <a:pt x="1982779" y="1017413"/>
                      </a:cubicBezTo>
                      <a:cubicBezTo>
                        <a:pt x="1983334" y="1025173"/>
                        <a:pt x="1980838" y="1062861"/>
                        <a:pt x="1984720" y="1062030"/>
                      </a:cubicBezTo>
                      <a:cubicBezTo>
                        <a:pt x="1988601" y="1061476"/>
                        <a:pt x="1993314" y="1058427"/>
                        <a:pt x="1992759" y="1064801"/>
                      </a:cubicBezTo>
                      <a:cubicBezTo>
                        <a:pt x="1992205" y="1071175"/>
                        <a:pt x="1988324" y="1076440"/>
                        <a:pt x="1993591" y="1076994"/>
                      </a:cubicBezTo>
                      <a:cubicBezTo>
                        <a:pt x="1999136" y="1077272"/>
                        <a:pt x="2003571" y="1084200"/>
                        <a:pt x="2003571" y="1084200"/>
                      </a:cubicBezTo>
                      <a:cubicBezTo>
                        <a:pt x="2003571" y="1084200"/>
                        <a:pt x="2003571" y="1083922"/>
                        <a:pt x="2003571" y="1083645"/>
                      </a:cubicBezTo>
                      <a:cubicBezTo>
                        <a:pt x="2004680" y="1081983"/>
                        <a:pt x="2007176" y="1082260"/>
                        <a:pt x="2008839" y="1082537"/>
                      </a:cubicBezTo>
                      <a:cubicBezTo>
                        <a:pt x="2011057" y="1082537"/>
                        <a:pt x="2012720" y="1082537"/>
                        <a:pt x="2014938" y="1081983"/>
                      </a:cubicBezTo>
                      <a:cubicBezTo>
                        <a:pt x="2017156" y="1081428"/>
                        <a:pt x="2019374" y="1080320"/>
                        <a:pt x="2021037" y="1078657"/>
                      </a:cubicBezTo>
                      <a:cubicBezTo>
                        <a:pt x="2022978" y="1076717"/>
                        <a:pt x="2024087" y="1073669"/>
                        <a:pt x="2026305" y="1072006"/>
                      </a:cubicBezTo>
                      <a:cubicBezTo>
                        <a:pt x="2028245" y="1070343"/>
                        <a:pt x="2029354" y="1071729"/>
                        <a:pt x="2029909" y="1073669"/>
                      </a:cubicBezTo>
                      <a:cubicBezTo>
                        <a:pt x="2030463" y="1075609"/>
                        <a:pt x="2030740" y="1077549"/>
                        <a:pt x="2033513" y="1077272"/>
                      </a:cubicBezTo>
                      <a:cubicBezTo>
                        <a:pt x="2038226" y="1076994"/>
                        <a:pt x="2042939" y="1072560"/>
                        <a:pt x="2046266" y="1069512"/>
                      </a:cubicBezTo>
                      <a:cubicBezTo>
                        <a:pt x="2047929" y="1068127"/>
                        <a:pt x="2049592" y="1066464"/>
                        <a:pt x="2051533" y="1065078"/>
                      </a:cubicBezTo>
                      <a:cubicBezTo>
                        <a:pt x="2053474" y="1063692"/>
                        <a:pt x="2055969" y="1062861"/>
                        <a:pt x="2057909" y="1061476"/>
                      </a:cubicBezTo>
                      <a:cubicBezTo>
                        <a:pt x="2060127" y="1060090"/>
                        <a:pt x="2060959" y="1058427"/>
                        <a:pt x="2062345" y="1056210"/>
                      </a:cubicBezTo>
                      <a:cubicBezTo>
                        <a:pt x="2063454" y="1054547"/>
                        <a:pt x="2064840" y="1052885"/>
                        <a:pt x="2067058" y="1053716"/>
                      </a:cubicBezTo>
                      <a:cubicBezTo>
                        <a:pt x="2068721" y="1054547"/>
                        <a:pt x="2068721" y="1056764"/>
                        <a:pt x="2070108" y="1057873"/>
                      </a:cubicBezTo>
                      <a:cubicBezTo>
                        <a:pt x="2071494" y="1058981"/>
                        <a:pt x="2073989" y="1057873"/>
                        <a:pt x="2075652" y="1058427"/>
                      </a:cubicBezTo>
                      <a:cubicBezTo>
                        <a:pt x="2077593" y="1058981"/>
                        <a:pt x="2078979" y="1060644"/>
                        <a:pt x="2077870" y="1062584"/>
                      </a:cubicBezTo>
                      <a:cubicBezTo>
                        <a:pt x="2076761" y="1064524"/>
                        <a:pt x="2074821" y="1064801"/>
                        <a:pt x="2073157" y="1065632"/>
                      </a:cubicBezTo>
                      <a:cubicBezTo>
                        <a:pt x="2070108" y="1066741"/>
                        <a:pt x="2066504" y="1072283"/>
                        <a:pt x="2070385" y="1074777"/>
                      </a:cubicBezTo>
                      <a:cubicBezTo>
                        <a:pt x="2072048" y="1075886"/>
                        <a:pt x="2074266" y="1075332"/>
                        <a:pt x="2075929" y="1075055"/>
                      </a:cubicBezTo>
                      <a:cubicBezTo>
                        <a:pt x="2078147" y="1074777"/>
                        <a:pt x="2080365" y="1074777"/>
                        <a:pt x="2082306" y="1074223"/>
                      </a:cubicBezTo>
                      <a:cubicBezTo>
                        <a:pt x="2088128" y="1073392"/>
                        <a:pt x="2093118" y="1070898"/>
                        <a:pt x="2098940" y="1071175"/>
                      </a:cubicBezTo>
                      <a:cubicBezTo>
                        <a:pt x="2094504" y="1075609"/>
                        <a:pt x="2089514" y="1080597"/>
                        <a:pt x="2082583" y="1080043"/>
                      </a:cubicBezTo>
                      <a:cubicBezTo>
                        <a:pt x="2077038" y="1079488"/>
                        <a:pt x="2072326" y="1075332"/>
                        <a:pt x="2066781" y="1075332"/>
                      </a:cubicBezTo>
                      <a:cubicBezTo>
                        <a:pt x="2059850" y="1075332"/>
                        <a:pt x="2054028" y="1082260"/>
                        <a:pt x="2049315" y="1086417"/>
                      </a:cubicBezTo>
                      <a:cubicBezTo>
                        <a:pt x="2042661" y="1092236"/>
                        <a:pt x="2035453" y="1097501"/>
                        <a:pt x="2028522" y="1103044"/>
                      </a:cubicBezTo>
                      <a:cubicBezTo>
                        <a:pt x="2024087" y="1106369"/>
                        <a:pt x="2021869" y="1109972"/>
                        <a:pt x="2024087" y="1115514"/>
                      </a:cubicBezTo>
                      <a:cubicBezTo>
                        <a:pt x="2026027" y="1120780"/>
                        <a:pt x="2029909" y="1126045"/>
                        <a:pt x="2034344" y="1129647"/>
                      </a:cubicBezTo>
                      <a:cubicBezTo>
                        <a:pt x="2038503" y="1132973"/>
                        <a:pt x="2043216" y="1133250"/>
                        <a:pt x="2048206" y="1132142"/>
                      </a:cubicBezTo>
                      <a:cubicBezTo>
                        <a:pt x="2053474" y="1130756"/>
                        <a:pt x="2058741" y="1128539"/>
                        <a:pt x="2062622" y="1124659"/>
                      </a:cubicBezTo>
                      <a:cubicBezTo>
                        <a:pt x="2066504" y="1120780"/>
                        <a:pt x="2067890" y="1115791"/>
                        <a:pt x="2070108" y="1110803"/>
                      </a:cubicBezTo>
                      <a:cubicBezTo>
                        <a:pt x="2072048" y="1106092"/>
                        <a:pt x="2074821" y="1101381"/>
                        <a:pt x="2080088" y="1099441"/>
                      </a:cubicBezTo>
                      <a:cubicBezTo>
                        <a:pt x="2084524" y="1097778"/>
                        <a:pt x="2089237" y="1099164"/>
                        <a:pt x="2093950" y="1099441"/>
                      </a:cubicBezTo>
                      <a:cubicBezTo>
                        <a:pt x="2106148" y="1100550"/>
                        <a:pt x="2116406" y="1091682"/>
                        <a:pt x="2127495" y="1087802"/>
                      </a:cubicBezTo>
                      <a:cubicBezTo>
                        <a:pt x="2138307" y="1083922"/>
                        <a:pt x="2152446" y="1084754"/>
                        <a:pt x="2161318" y="1076440"/>
                      </a:cubicBezTo>
                      <a:cubicBezTo>
                        <a:pt x="2170467" y="1067849"/>
                        <a:pt x="2148842" y="1063138"/>
                        <a:pt x="2143852" y="1061753"/>
                      </a:cubicBezTo>
                      <a:cubicBezTo>
                        <a:pt x="2139971" y="1060644"/>
                        <a:pt x="2136367" y="1060090"/>
                        <a:pt x="2132208" y="1060644"/>
                      </a:cubicBezTo>
                      <a:cubicBezTo>
                        <a:pt x="2126663" y="1061198"/>
                        <a:pt x="2121396" y="1062861"/>
                        <a:pt x="2115851" y="1062584"/>
                      </a:cubicBezTo>
                      <a:cubicBezTo>
                        <a:pt x="2110584" y="1062584"/>
                        <a:pt x="2106425" y="1060090"/>
                        <a:pt x="2101990" y="1057042"/>
                      </a:cubicBezTo>
                      <a:cubicBezTo>
                        <a:pt x="2097277" y="1053716"/>
                        <a:pt x="2092563" y="1051499"/>
                        <a:pt x="2087296" y="1049836"/>
                      </a:cubicBezTo>
                      <a:cubicBezTo>
                        <a:pt x="2081197" y="1047896"/>
                        <a:pt x="2075375" y="1045680"/>
                        <a:pt x="2071217" y="1040691"/>
                      </a:cubicBezTo>
                      <a:cubicBezTo>
                        <a:pt x="2067335" y="1035980"/>
                        <a:pt x="2065949" y="1029884"/>
                        <a:pt x="2062622" y="1024618"/>
                      </a:cubicBezTo>
                      <a:cubicBezTo>
                        <a:pt x="2061513" y="1022678"/>
                        <a:pt x="2060127" y="1021016"/>
                        <a:pt x="2058464" y="1019630"/>
                      </a:cubicBezTo>
                      <a:cubicBezTo>
                        <a:pt x="2057355" y="1018522"/>
                        <a:pt x="2055969" y="1017413"/>
                        <a:pt x="2055137" y="1016027"/>
                      </a:cubicBezTo>
                      <a:cubicBezTo>
                        <a:pt x="2053196" y="1011594"/>
                        <a:pt x="2057355" y="1004943"/>
                        <a:pt x="2059295" y="1001340"/>
                      </a:cubicBezTo>
                      <a:cubicBezTo>
                        <a:pt x="2060127" y="999954"/>
                        <a:pt x="2066226" y="989978"/>
                        <a:pt x="2063454" y="989147"/>
                      </a:cubicBezTo>
                      <a:cubicBezTo>
                        <a:pt x="2061791" y="988592"/>
                        <a:pt x="2058464" y="990809"/>
                        <a:pt x="2057078" y="991364"/>
                      </a:cubicBezTo>
                      <a:cubicBezTo>
                        <a:pt x="2053751" y="992749"/>
                        <a:pt x="2050147" y="993858"/>
                        <a:pt x="2046543" y="994135"/>
                      </a:cubicBezTo>
                      <a:cubicBezTo>
                        <a:pt x="2040167" y="994689"/>
                        <a:pt x="2033236" y="992472"/>
                        <a:pt x="2030463" y="986376"/>
                      </a:cubicBezTo>
                      <a:cubicBezTo>
                        <a:pt x="2028800" y="982773"/>
                        <a:pt x="2029631" y="978616"/>
                        <a:pt x="2034067" y="980002"/>
                      </a:cubicBezTo>
                      <a:cubicBezTo>
                        <a:pt x="2039058" y="981387"/>
                        <a:pt x="2043216" y="984713"/>
                        <a:pt x="2048761" y="984436"/>
                      </a:cubicBezTo>
                      <a:cubicBezTo>
                        <a:pt x="2054583" y="984436"/>
                        <a:pt x="2059295" y="979725"/>
                        <a:pt x="2063454" y="975845"/>
                      </a:cubicBezTo>
                      <a:cubicBezTo>
                        <a:pt x="2067335" y="971965"/>
                        <a:pt x="2072326" y="967808"/>
                        <a:pt x="2075375" y="963097"/>
                      </a:cubicBezTo>
                      <a:cubicBezTo>
                        <a:pt x="2078147" y="958663"/>
                        <a:pt x="2076761" y="954229"/>
                        <a:pt x="2073435" y="950627"/>
                      </a:cubicBezTo>
                      <a:cubicBezTo>
                        <a:pt x="2064840" y="940927"/>
                        <a:pt x="2052087" y="938156"/>
                        <a:pt x="2039612" y="939819"/>
                      </a:cubicBezTo>
                      <a:cubicBezTo>
                        <a:pt x="2024919" y="941759"/>
                        <a:pt x="2009948" y="943976"/>
                        <a:pt x="1996086" y="949795"/>
                      </a:cubicBezTo>
                      <a:cubicBezTo>
                        <a:pt x="1989155" y="952844"/>
                        <a:pt x="1982224" y="956446"/>
                        <a:pt x="1975571" y="959772"/>
                      </a:cubicBezTo>
                      <a:cubicBezTo>
                        <a:pt x="1969194" y="962820"/>
                        <a:pt x="1962541" y="965591"/>
                        <a:pt x="1956442" y="969194"/>
                      </a:cubicBezTo>
                      <a:cubicBezTo>
                        <a:pt x="1950620" y="972519"/>
                        <a:pt x="1945629" y="976953"/>
                        <a:pt x="1941194" y="981941"/>
                      </a:cubicBezTo>
                      <a:cubicBezTo>
                        <a:pt x="1938976" y="984436"/>
                        <a:pt x="1936758" y="986653"/>
                        <a:pt x="1934540" y="989147"/>
                      </a:cubicBezTo>
                      <a:cubicBezTo>
                        <a:pt x="1930659" y="993304"/>
                        <a:pt x="1926778" y="997737"/>
                        <a:pt x="1922896" y="1001894"/>
                      </a:cubicBezTo>
                      <a:cubicBezTo>
                        <a:pt x="1921787" y="1003280"/>
                        <a:pt x="1920124" y="1004111"/>
                        <a:pt x="1919015" y="1005497"/>
                      </a:cubicBezTo>
                      <a:cubicBezTo>
                        <a:pt x="1917352" y="1007437"/>
                        <a:pt x="1916243" y="1009931"/>
                        <a:pt x="1914856" y="1011871"/>
                      </a:cubicBezTo>
                      <a:cubicBezTo>
                        <a:pt x="1911807" y="1015750"/>
                        <a:pt x="1907094" y="1019353"/>
                        <a:pt x="1902658" y="1021293"/>
                      </a:cubicBezTo>
                      <a:cubicBezTo>
                        <a:pt x="1899886" y="1022678"/>
                        <a:pt x="1896836" y="1022955"/>
                        <a:pt x="1894064" y="1024341"/>
                      </a:cubicBezTo>
                      <a:cubicBezTo>
                        <a:pt x="1891569" y="1025450"/>
                        <a:pt x="1889628" y="1026281"/>
                        <a:pt x="1886856" y="1025727"/>
                      </a:cubicBezTo>
                      <a:cubicBezTo>
                        <a:pt x="1886302" y="1023510"/>
                        <a:pt x="1890183" y="1021847"/>
                        <a:pt x="1891569" y="1021016"/>
                      </a:cubicBezTo>
                      <a:cubicBezTo>
                        <a:pt x="1893787" y="1019630"/>
                        <a:pt x="1896005" y="1018245"/>
                        <a:pt x="1897945" y="1016859"/>
                      </a:cubicBezTo>
                      <a:cubicBezTo>
                        <a:pt x="1900163" y="1015473"/>
                        <a:pt x="1902104" y="1013811"/>
                        <a:pt x="1903767" y="1011871"/>
                      </a:cubicBezTo>
                      <a:cubicBezTo>
                        <a:pt x="1905430" y="1010208"/>
                        <a:pt x="1907094" y="1006328"/>
                        <a:pt x="1909312" y="1005497"/>
                      </a:cubicBezTo>
                      <a:cubicBezTo>
                        <a:pt x="1910698" y="1002449"/>
                        <a:pt x="1912639" y="999123"/>
                        <a:pt x="1915688" y="997460"/>
                      </a:cubicBezTo>
                      <a:cubicBezTo>
                        <a:pt x="1919015" y="995243"/>
                        <a:pt x="1922342" y="993026"/>
                        <a:pt x="1925114" y="990255"/>
                      </a:cubicBezTo>
                      <a:cubicBezTo>
                        <a:pt x="1927887" y="987761"/>
                        <a:pt x="1929827" y="984436"/>
                        <a:pt x="1927055" y="981110"/>
                      </a:cubicBezTo>
                      <a:cubicBezTo>
                        <a:pt x="1924560" y="978062"/>
                        <a:pt x="1920124" y="977508"/>
                        <a:pt x="1916243" y="976953"/>
                      </a:cubicBezTo>
                      <a:cubicBezTo>
                        <a:pt x="1912639" y="976399"/>
                        <a:pt x="1909312" y="976122"/>
                        <a:pt x="1906262" y="974182"/>
                      </a:cubicBezTo>
                      <a:cubicBezTo>
                        <a:pt x="1903213" y="972242"/>
                        <a:pt x="1900163" y="970580"/>
                        <a:pt x="1896836" y="969194"/>
                      </a:cubicBezTo>
                      <a:cubicBezTo>
                        <a:pt x="1898222" y="969194"/>
                        <a:pt x="1899886" y="969194"/>
                        <a:pt x="1901272" y="969194"/>
                      </a:cubicBezTo>
                      <a:cubicBezTo>
                        <a:pt x="1902936" y="969194"/>
                        <a:pt x="1904876" y="969471"/>
                        <a:pt x="1906539" y="969748"/>
                      </a:cubicBezTo>
                      <a:cubicBezTo>
                        <a:pt x="1909866" y="970580"/>
                        <a:pt x="1912361" y="972242"/>
                        <a:pt x="1915411" y="973628"/>
                      </a:cubicBezTo>
                      <a:cubicBezTo>
                        <a:pt x="1918738" y="975291"/>
                        <a:pt x="1923173" y="977508"/>
                        <a:pt x="1926778" y="975845"/>
                      </a:cubicBezTo>
                      <a:cubicBezTo>
                        <a:pt x="1929827" y="974736"/>
                        <a:pt x="1933709" y="971965"/>
                        <a:pt x="1936204" y="969748"/>
                      </a:cubicBezTo>
                      <a:cubicBezTo>
                        <a:pt x="1939253" y="967254"/>
                        <a:pt x="1941194" y="963652"/>
                        <a:pt x="1944521" y="961157"/>
                      </a:cubicBezTo>
                      <a:cubicBezTo>
                        <a:pt x="1947570" y="958663"/>
                        <a:pt x="1950897" y="955892"/>
                        <a:pt x="1953946" y="953121"/>
                      </a:cubicBezTo>
                      <a:cubicBezTo>
                        <a:pt x="1957551" y="949795"/>
                        <a:pt x="1961155" y="946470"/>
                        <a:pt x="1964759" y="943144"/>
                      </a:cubicBezTo>
                      <a:cubicBezTo>
                        <a:pt x="1967254" y="940927"/>
                        <a:pt x="1970303" y="938988"/>
                        <a:pt x="1973353" y="938156"/>
                      </a:cubicBezTo>
                      <a:cubicBezTo>
                        <a:pt x="1975848" y="937602"/>
                        <a:pt x="1978066" y="936771"/>
                        <a:pt x="1980284" y="935939"/>
                      </a:cubicBezTo>
                      <a:cubicBezTo>
                        <a:pt x="1981670" y="935662"/>
                        <a:pt x="1983056" y="935385"/>
                        <a:pt x="1984442" y="935108"/>
                      </a:cubicBezTo>
                      <a:cubicBezTo>
                        <a:pt x="1986383" y="934554"/>
                        <a:pt x="1988324" y="933722"/>
                        <a:pt x="1990264" y="932614"/>
                      </a:cubicBezTo>
                      <a:cubicBezTo>
                        <a:pt x="1992205" y="931505"/>
                        <a:pt x="1994977" y="930397"/>
                        <a:pt x="1996363" y="928734"/>
                      </a:cubicBezTo>
                      <a:cubicBezTo>
                        <a:pt x="1997750" y="926517"/>
                        <a:pt x="1998027" y="923192"/>
                        <a:pt x="1998304" y="920698"/>
                      </a:cubicBezTo>
                      <a:cubicBezTo>
                        <a:pt x="1998304" y="917926"/>
                        <a:pt x="2001076" y="915155"/>
                        <a:pt x="2003294" y="913492"/>
                      </a:cubicBezTo>
                      <a:cubicBezTo>
                        <a:pt x="2006067" y="910721"/>
                        <a:pt x="2009393" y="908504"/>
                        <a:pt x="2012443" y="905733"/>
                      </a:cubicBezTo>
                      <a:cubicBezTo>
                        <a:pt x="2014938" y="903516"/>
                        <a:pt x="2017988" y="902685"/>
                        <a:pt x="2021314" y="902962"/>
                      </a:cubicBezTo>
                      <a:cubicBezTo>
                        <a:pt x="2024087" y="902962"/>
                        <a:pt x="2026305" y="904902"/>
                        <a:pt x="2029077" y="904902"/>
                      </a:cubicBezTo>
                      <a:cubicBezTo>
                        <a:pt x="2031849" y="904902"/>
                        <a:pt x="2034899" y="904902"/>
                        <a:pt x="2037948" y="904625"/>
                      </a:cubicBezTo>
                      <a:cubicBezTo>
                        <a:pt x="2039889" y="904625"/>
                        <a:pt x="2041830" y="903793"/>
                        <a:pt x="2043493" y="903516"/>
                      </a:cubicBezTo>
                      <a:cubicBezTo>
                        <a:pt x="2045434" y="903239"/>
                        <a:pt x="2047375" y="903516"/>
                        <a:pt x="2049315" y="903516"/>
                      </a:cubicBezTo>
                      <a:cubicBezTo>
                        <a:pt x="2053196" y="903516"/>
                        <a:pt x="2057078" y="903516"/>
                        <a:pt x="2060959" y="903793"/>
                      </a:cubicBezTo>
                      <a:cubicBezTo>
                        <a:pt x="2062622" y="903793"/>
                        <a:pt x="2064286" y="903793"/>
                        <a:pt x="2065949" y="904070"/>
                      </a:cubicBezTo>
                      <a:cubicBezTo>
                        <a:pt x="2067335" y="904347"/>
                        <a:pt x="2068999" y="904902"/>
                        <a:pt x="2070662" y="904902"/>
                      </a:cubicBezTo>
                      <a:cubicBezTo>
                        <a:pt x="2071771" y="904902"/>
                        <a:pt x="2072880" y="904902"/>
                        <a:pt x="2073712" y="905179"/>
                      </a:cubicBezTo>
                      <a:cubicBezTo>
                        <a:pt x="2074821" y="905179"/>
                        <a:pt x="2075929" y="905179"/>
                        <a:pt x="2077038" y="904902"/>
                      </a:cubicBezTo>
                      <a:cubicBezTo>
                        <a:pt x="2077593" y="904902"/>
                        <a:pt x="2077870" y="904902"/>
                        <a:pt x="2078425" y="904902"/>
                      </a:cubicBezTo>
                      <a:cubicBezTo>
                        <a:pt x="2078425" y="904902"/>
                        <a:pt x="2078147" y="905456"/>
                        <a:pt x="2078147" y="905456"/>
                      </a:cubicBezTo>
                      <a:cubicBezTo>
                        <a:pt x="2079256" y="905456"/>
                        <a:pt x="2080920" y="904902"/>
                        <a:pt x="2082029" y="904625"/>
                      </a:cubicBezTo>
                      <a:cubicBezTo>
                        <a:pt x="2085355" y="903793"/>
                        <a:pt x="2088960" y="901853"/>
                        <a:pt x="2092286" y="901853"/>
                      </a:cubicBezTo>
                      <a:cubicBezTo>
                        <a:pt x="2095613" y="901853"/>
                        <a:pt x="2098940" y="901576"/>
                        <a:pt x="2102267" y="901022"/>
                      </a:cubicBezTo>
                      <a:cubicBezTo>
                        <a:pt x="2108920" y="900191"/>
                        <a:pt x="2115574" y="899636"/>
                        <a:pt x="2122228" y="900468"/>
                      </a:cubicBezTo>
                      <a:cubicBezTo>
                        <a:pt x="2128050" y="901022"/>
                        <a:pt x="2133872" y="902962"/>
                        <a:pt x="2139693" y="904347"/>
                      </a:cubicBezTo>
                      <a:cubicBezTo>
                        <a:pt x="2150228" y="907119"/>
                        <a:pt x="2160209" y="907950"/>
                        <a:pt x="2171298" y="907396"/>
                      </a:cubicBezTo>
                      <a:cubicBezTo>
                        <a:pt x="2176566" y="907396"/>
                        <a:pt x="2182110" y="906842"/>
                        <a:pt x="2187101" y="904902"/>
                      </a:cubicBezTo>
                      <a:cubicBezTo>
                        <a:pt x="2191814" y="903239"/>
                        <a:pt x="2195418" y="900191"/>
                        <a:pt x="2199299" y="897142"/>
                      </a:cubicBezTo>
                      <a:cubicBezTo>
                        <a:pt x="2206784" y="891046"/>
                        <a:pt x="2214547" y="885780"/>
                        <a:pt x="2220923" y="878298"/>
                      </a:cubicBezTo>
                      <a:cubicBezTo>
                        <a:pt x="2223418" y="875250"/>
                        <a:pt x="2226191" y="872201"/>
                        <a:pt x="2229517" y="869984"/>
                      </a:cubicBezTo>
                      <a:cubicBezTo>
                        <a:pt x="2233399" y="867490"/>
                        <a:pt x="2237834" y="865828"/>
                        <a:pt x="2242270" y="864165"/>
                      </a:cubicBezTo>
                      <a:cubicBezTo>
                        <a:pt x="2246706" y="862225"/>
                        <a:pt x="2251419" y="860285"/>
                        <a:pt x="2256132" y="859731"/>
                      </a:cubicBezTo>
                      <a:cubicBezTo>
                        <a:pt x="2260013" y="859454"/>
                        <a:pt x="2263617" y="860285"/>
                        <a:pt x="2267221" y="860285"/>
                      </a:cubicBezTo>
                      <a:cubicBezTo>
                        <a:pt x="2276093" y="860285"/>
                        <a:pt x="2283578" y="853911"/>
                        <a:pt x="2290786" y="849200"/>
                      </a:cubicBezTo>
                      <a:cubicBezTo>
                        <a:pt x="2295776" y="846152"/>
                        <a:pt x="2311301" y="837838"/>
                        <a:pt x="2305202" y="830079"/>
                      </a:cubicBezTo>
                      <a:close/>
                      <a:moveTo>
                        <a:pt x="616292" y="284703"/>
                      </a:moveTo>
                      <a:cubicBezTo>
                        <a:pt x="617400" y="286643"/>
                        <a:pt x="622391" y="286366"/>
                        <a:pt x="624054" y="286643"/>
                      </a:cubicBezTo>
                      <a:cubicBezTo>
                        <a:pt x="624609" y="286643"/>
                        <a:pt x="626272" y="286920"/>
                        <a:pt x="626272" y="288028"/>
                      </a:cubicBezTo>
                      <a:cubicBezTo>
                        <a:pt x="626272" y="288860"/>
                        <a:pt x="624609" y="289691"/>
                        <a:pt x="624054" y="289968"/>
                      </a:cubicBezTo>
                      <a:cubicBezTo>
                        <a:pt x="620727" y="291631"/>
                        <a:pt x="617123" y="292462"/>
                        <a:pt x="613519" y="293571"/>
                      </a:cubicBezTo>
                      <a:cubicBezTo>
                        <a:pt x="611024" y="294402"/>
                        <a:pt x="608806" y="295511"/>
                        <a:pt x="606588" y="296619"/>
                      </a:cubicBezTo>
                      <a:cubicBezTo>
                        <a:pt x="604371" y="297450"/>
                        <a:pt x="602430" y="296619"/>
                        <a:pt x="600489" y="295234"/>
                      </a:cubicBezTo>
                      <a:cubicBezTo>
                        <a:pt x="597440" y="293017"/>
                        <a:pt x="594667" y="290522"/>
                        <a:pt x="591063" y="289691"/>
                      </a:cubicBezTo>
                      <a:cubicBezTo>
                        <a:pt x="586905" y="288583"/>
                        <a:pt x="582469" y="289691"/>
                        <a:pt x="578588" y="290800"/>
                      </a:cubicBezTo>
                      <a:cubicBezTo>
                        <a:pt x="575538" y="291631"/>
                        <a:pt x="571934" y="292185"/>
                        <a:pt x="568885" y="293294"/>
                      </a:cubicBezTo>
                      <a:cubicBezTo>
                        <a:pt x="566112" y="294402"/>
                        <a:pt x="566944" y="296619"/>
                        <a:pt x="568330" y="298559"/>
                      </a:cubicBezTo>
                      <a:cubicBezTo>
                        <a:pt x="570825" y="301885"/>
                        <a:pt x="574429" y="303824"/>
                        <a:pt x="577202" y="306873"/>
                      </a:cubicBezTo>
                      <a:cubicBezTo>
                        <a:pt x="577756" y="307427"/>
                        <a:pt x="578865" y="308535"/>
                        <a:pt x="578033" y="309367"/>
                      </a:cubicBezTo>
                      <a:cubicBezTo>
                        <a:pt x="577202" y="310475"/>
                        <a:pt x="574984" y="310752"/>
                        <a:pt x="573875" y="311029"/>
                      </a:cubicBezTo>
                      <a:cubicBezTo>
                        <a:pt x="569716" y="311861"/>
                        <a:pt x="565280" y="312138"/>
                        <a:pt x="561122" y="313246"/>
                      </a:cubicBezTo>
                      <a:cubicBezTo>
                        <a:pt x="558627" y="313801"/>
                        <a:pt x="556963" y="315186"/>
                        <a:pt x="555023" y="316849"/>
                      </a:cubicBezTo>
                      <a:cubicBezTo>
                        <a:pt x="552250" y="319343"/>
                        <a:pt x="549755" y="321560"/>
                        <a:pt x="546983" y="323777"/>
                      </a:cubicBezTo>
                      <a:cubicBezTo>
                        <a:pt x="544488" y="325994"/>
                        <a:pt x="542270" y="328488"/>
                        <a:pt x="539498" y="330428"/>
                      </a:cubicBezTo>
                      <a:cubicBezTo>
                        <a:pt x="537280" y="332368"/>
                        <a:pt x="534785" y="333754"/>
                        <a:pt x="532012" y="334308"/>
                      </a:cubicBezTo>
                      <a:cubicBezTo>
                        <a:pt x="530349" y="334585"/>
                        <a:pt x="527022" y="334862"/>
                        <a:pt x="526468" y="332645"/>
                      </a:cubicBezTo>
                      <a:cubicBezTo>
                        <a:pt x="525913" y="330705"/>
                        <a:pt x="527854" y="328488"/>
                        <a:pt x="529240" y="327380"/>
                      </a:cubicBezTo>
                      <a:cubicBezTo>
                        <a:pt x="531181" y="325717"/>
                        <a:pt x="533676" y="324886"/>
                        <a:pt x="535894" y="323777"/>
                      </a:cubicBezTo>
                      <a:cubicBezTo>
                        <a:pt x="541161" y="321006"/>
                        <a:pt x="544765" y="316295"/>
                        <a:pt x="549478" y="312969"/>
                      </a:cubicBezTo>
                      <a:cubicBezTo>
                        <a:pt x="552528" y="310752"/>
                        <a:pt x="559459" y="306595"/>
                        <a:pt x="556132" y="302162"/>
                      </a:cubicBezTo>
                      <a:cubicBezTo>
                        <a:pt x="553914" y="299113"/>
                        <a:pt x="548092" y="297450"/>
                        <a:pt x="544765" y="298282"/>
                      </a:cubicBezTo>
                      <a:cubicBezTo>
                        <a:pt x="542270" y="298836"/>
                        <a:pt x="540052" y="300499"/>
                        <a:pt x="538112" y="301885"/>
                      </a:cubicBezTo>
                      <a:cubicBezTo>
                        <a:pt x="535616" y="303547"/>
                        <a:pt x="533399" y="304933"/>
                        <a:pt x="530626" y="306041"/>
                      </a:cubicBezTo>
                      <a:cubicBezTo>
                        <a:pt x="528686" y="306873"/>
                        <a:pt x="526745" y="307704"/>
                        <a:pt x="525082" y="309090"/>
                      </a:cubicBezTo>
                      <a:cubicBezTo>
                        <a:pt x="523418" y="310752"/>
                        <a:pt x="523695" y="311861"/>
                        <a:pt x="523141" y="314078"/>
                      </a:cubicBezTo>
                      <a:cubicBezTo>
                        <a:pt x="520369" y="316018"/>
                        <a:pt x="518151" y="317680"/>
                        <a:pt x="515933" y="320174"/>
                      </a:cubicBezTo>
                      <a:cubicBezTo>
                        <a:pt x="513992" y="322391"/>
                        <a:pt x="512051" y="324331"/>
                        <a:pt x="509002" y="324886"/>
                      </a:cubicBezTo>
                      <a:cubicBezTo>
                        <a:pt x="505121" y="325717"/>
                        <a:pt x="501239" y="324886"/>
                        <a:pt x="497358" y="324331"/>
                      </a:cubicBezTo>
                      <a:cubicBezTo>
                        <a:pt x="494309" y="324054"/>
                        <a:pt x="491536" y="323500"/>
                        <a:pt x="488487" y="323223"/>
                      </a:cubicBezTo>
                      <a:cubicBezTo>
                        <a:pt x="485160" y="322946"/>
                        <a:pt x="481833" y="322114"/>
                        <a:pt x="478783" y="321006"/>
                      </a:cubicBezTo>
                      <a:cubicBezTo>
                        <a:pt x="477397" y="320452"/>
                        <a:pt x="472962" y="318512"/>
                        <a:pt x="476288" y="317126"/>
                      </a:cubicBezTo>
                      <a:cubicBezTo>
                        <a:pt x="479892" y="315463"/>
                        <a:pt x="484605" y="316018"/>
                        <a:pt x="488209" y="315186"/>
                      </a:cubicBezTo>
                      <a:cubicBezTo>
                        <a:pt x="489318" y="315186"/>
                        <a:pt x="490982" y="314632"/>
                        <a:pt x="491536" y="313523"/>
                      </a:cubicBezTo>
                      <a:cubicBezTo>
                        <a:pt x="491813" y="312692"/>
                        <a:pt x="491536" y="311307"/>
                        <a:pt x="490982" y="310475"/>
                      </a:cubicBezTo>
                      <a:cubicBezTo>
                        <a:pt x="489596" y="307427"/>
                        <a:pt x="489318" y="305210"/>
                        <a:pt x="492091" y="302716"/>
                      </a:cubicBezTo>
                      <a:cubicBezTo>
                        <a:pt x="495140" y="299945"/>
                        <a:pt x="499576" y="299113"/>
                        <a:pt x="502903" y="296342"/>
                      </a:cubicBezTo>
                      <a:cubicBezTo>
                        <a:pt x="508447" y="291354"/>
                        <a:pt x="494031" y="289137"/>
                        <a:pt x="495417" y="284980"/>
                      </a:cubicBezTo>
                      <a:cubicBezTo>
                        <a:pt x="496249" y="282763"/>
                        <a:pt x="501239" y="282209"/>
                        <a:pt x="502903" y="281932"/>
                      </a:cubicBezTo>
                      <a:cubicBezTo>
                        <a:pt x="506784" y="281377"/>
                        <a:pt x="510388" y="281932"/>
                        <a:pt x="514269" y="281932"/>
                      </a:cubicBezTo>
                      <a:cubicBezTo>
                        <a:pt x="517596" y="282209"/>
                        <a:pt x="533953" y="285257"/>
                        <a:pt x="532567" y="278052"/>
                      </a:cubicBezTo>
                      <a:cubicBezTo>
                        <a:pt x="532012" y="274726"/>
                        <a:pt x="528131" y="272232"/>
                        <a:pt x="525636" y="270570"/>
                      </a:cubicBezTo>
                      <a:cubicBezTo>
                        <a:pt x="522587" y="268907"/>
                        <a:pt x="519260" y="267521"/>
                        <a:pt x="515933" y="267244"/>
                      </a:cubicBezTo>
                      <a:cubicBezTo>
                        <a:pt x="510388" y="266690"/>
                        <a:pt x="504566" y="267798"/>
                        <a:pt x="499022" y="268076"/>
                      </a:cubicBezTo>
                      <a:cubicBezTo>
                        <a:pt x="496526" y="268076"/>
                        <a:pt x="494309" y="268076"/>
                        <a:pt x="491813" y="268907"/>
                      </a:cubicBezTo>
                      <a:cubicBezTo>
                        <a:pt x="489318" y="270015"/>
                        <a:pt x="486546" y="270847"/>
                        <a:pt x="484051" y="271955"/>
                      </a:cubicBezTo>
                      <a:cubicBezTo>
                        <a:pt x="481001" y="273064"/>
                        <a:pt x="478229" y="273618"/>
                        <a:pt x="474902" y="273895"/>
                      </a:cubicBezTo>
                      <a:cubicBezTo>
                        <a:pt x="469912" y="273895"/>
                        <a:pt x="464922" y="273895"/>
                        <a:pt x="459931" y="273341"/>
                      </a:cubicBezTo>
                      <a:cubicBezTo>
                        <a:pt x="456050" y="273064"/>
                        <a:pt x="452169" y="272509"/>
                        <a:pt x="448565" y="273895"/>
                      </a:cubicBezTo>
                      <a:cubicBezTo>
                        <a:pt x="443297" y="276112"/>
                        <a:pt x="433872" y="284980"/>
                        <a:pt x="430267" y="275558"/>
                      </a:cubicBezTo>
                      <a:cubicBezTo>
                        <a:pt x="428604" y="271401"/>
                        <a:pt x="430822" y="267798"/>
                        <a:pt x="434980" y="266690"/>
                      </a:cubicBezTo>
                      <a:cubicBezTo>
                        <a:pt x="441911" y="265027"/>
                        <a:pt x="449674" y="266413"/>
                        <a:pt x="456605" y="265581"/>
                      </a:cubicBezTo>
                      <a:cubicBezTo>
                        <a:pt x="463813" y="265027"/>
                        <a:pt x="470189" y="262533"/>
                        <a:pt x="476843" y="259485"/>
                      </a:cubicBezTo>
                      <a:cubicBezTo>
                        <a:pt x="482110" y="256991"/>
                        <a:pt x="487378" y="255051"/>
                        <a:pt x="493477" y="254774"/>
                      </a:cubicBezTo>
                      <a:cubicBezTo>
                        <a:pt x="499299" y="254220"/>
                        <a:pt x="504843" y="254497"/>
                        <a:pt x="510388" y="252834"/>
                      </a:cubicBezTo>
                      <a:cubicBezTo>
                        <a:pt x="516487" y="251171"/>
                        <a:pt x="522309" y="248123"/>
                        <a:pt x="527854" y="244797"/>
                      </a:cubicBezTo>
                      <a:cubicBezTo>
                        <a:pt x="533121" y="241749"/>
                        <a:pt x="538389" y="238978"/>
                        <a:pt x="544211" y="237315"/>
                      </a:cubicBezTo>
                      <a:cubicBezTo>
                        <a:pt x="549478" y="235929"/>
                        <a:pt x="555300" y="235375"/>
                        <a:pt x="560845" y="235375"/>
                      </a:cubicBezTo>
                      <a:cubicBezTo>
                        <a:pt x="563894" y="235375"/>
                        <a:pt x="590786" y="235375"/>
                        <a:pt x="589677" y="239809"/>
                      </a:cubicBezTo>
                      <a:cubicBezTo>
                        <a:pt x="589123" y="241472"/>
                        <a:pt x="585241" y="242580"/>
                        <a:pt x="583855" y="243135"/>
                      </a:cubicBezTo>
                      <a:cubicBezTo>
                        <a:pt x="579697" y="244520"/>
                        <a:pt x="575538" y="245906"/>
                        <a:pt x="571380" y="247014"/>
                      </a:cubicBezTo>
                      <a:cubicBezTo>
                        <a:pt x="568053" y="248123"/>
                        <a:pt x="555577" y="251448"/>
                        <a:pt x="557795" y="256991"/>
                      </a:cubicBezTo>
                      <a:cubicBezTo>
                        <a:pt x="558627" y="259208"/>
                        <a:pt x="561122" y="260316"/>
                        <a:pt x="563063" y="261425"/>
                      </a:cubicBezTo>
                      <a:cubicBezTo>
                        <a:pt x="565558" y="262533"/>
                        <a:pt x="568330" y="263364"/>
                        <a:pt x="570825" y="263919"/>
                      </a:cubicBezTo>
                      <a:cubicBezTo>
                        <a:pt x="575815" y="265027"/>
                        <a:pt x="581083" y="265027"/>
                        <a:pt x="586350" y="265304"/>
                      </a:cubicBezTo>
                      <a:cubicBezTo>
                        <a:pt x="588568" y="265304"/>
                        <a:pt x="590509" y="265859"/>
                        <a:pt x="592727" y="265581"/>
                      </a:cubicBezTo>
                      <a:cubicBezTo>
                        <a:pt x="594945" y="265581"/>
                        <a:pt x="597440" y="265304"/>
                        <a:pt x="599658" y="265027"/>
                      </a:cubicBezTo>
                      <a:cubicBezTo>
                        <a:pt x="602153" y="264750"/>
                        <a:pt x="604925" y="264196"/>
                        <a:pt x="607420" y="263087"/>
                      </a:cubicBezTo>
                      <a:cubicBezTo>
                        <a:pt x="609915" y="261979"/>
                        <a:pt x="611024" y="260593"/>
                        <a:pt x="612133" y="258099"/>
                      </a:cubicBezTo>
                      <a:cubicBezTo>
                        <a:pt x="612965" y="256159"/>
                        <a:pt x="614628" y="255605"/>
                        <a:pt x="616292" y="254774"/>
                      </a:cubicBezTo>
                      <a:cubicBezTo>
                        <a:pt x="619341" y="253388"/>
                        <a:pt x="622668" y="252280"/>
                        <a:pt x="625718" y="251448"/>
                      </a:cubicBezTo>
                      <a:cubicBezTo>
                        <a:pt x="627936" y="250894"/>
                        <a:pt x="629876" y="251448"/>
                        <a:pt x="629044" y="253942"/>
                      </a:cubicBezTo>
                      <a:cubicBezTo>
                        <a:pt x="628490" y="255328"/>
                        <a:pt x="627658" y="256436"/>
                        <a:pt x="627104" y="257545"/>
                      </a:cubicBezTo>
                      <a:cubicBezTo>
                        <a:pt x="626827" y="258376"/>
                        <a:pt x="625718" y="259485"/>
                        <a:pt x="625995" y="260316"/>
                      </a:cubicBezTo>
                      <a:cubicBezTo>
                        <a:pt x="626272" y="261979"/>
                        <a:pt x="630431" y="261702"/>
                        <a:pt x="631540" y="262256"/>
                      </a:cubicBezTo>
                      <a:cubicBezTo>
                        <a:pt x="634589" y="263364"/>
                        <a:pt x="634589" y="266136"/>
                        <a:pt x="633480" y="268907"/>
                      </a:cubicBezTo>
                      <a:cubicBezTo>
                        <a:pt x="632371" y="271678"/>
                        <a:pt x="630153" y="274172"/>
                        <a:pt x="627658" y="275558"/>
                      </a:cubicBezTo>
                      <a:cubicBezTo>
                        <a:pt x="625440" y="276944"/>
                        <a:pt x="622668" y="277775"/>
                        <a:pt x="620450" y="278883"/>
                      </a:cubicBezTo>
                      <a:cubicBezTo>
                        <a:pt x="619341" y="279715"/>
                        <a:pt x="614905" y="281932"/>
                        <a:pt x="615737" y="283872"/>
                      </a:cubicBezTo>
                      <a:close/>
                      <a:moveTo>
                        <a:pt x="859703" y="427143"/>
                      </a:moveTo>
                      <a:cubicBezTo>
                        <a:pt x="856376" y="427698"/>
                        <a:pt x="853327" y="424927"/>
                        <a:pt x="850832" y="423264"/>
                      </a:cubicBezTo>
                      <a:cubicBezTo>
                        <a:pt x="846951" y="421047"/>
                        <a:pt x="842792" y="419107"/>
                        <a:pt x="838356" y="419107"/>
                      </a:cubicBezTo>
                      <a:cubicBezTo>
                        <a:pt x="836138" y="419107"/>
                        <a:pt x="831148" y="419938"/>
                        <a:pt x="832257" y="423264"/>
                      </a:cubicBezTo>
                      <a:cubicBezTo>
                        <a:pt x="833089" y="426035"/>
                        <a:pt x="836693" y="427421"/>
                        <a:pt x="838911" y="428806"/>
                      </a:cubicBezTo>
                      <a:cubicBezTo>
                        <a:pt x="839465" y="429083"/>
                        <a:pt x="840297" y="429361"/>
                        <a:pt x="839465" y="429915"/>
                      </a:cubicBezTo>
                      <a:cubicBezTo>
                        <a:pt x="839188" y="429915"/>
                        <a:pt x="838356" y="429915"/>
                        <a:pt x="837802" y="429915"/>
                      </a:cubicBezTo>
                      <a:cubicBezTo>
                        <a:pt x="836693" y="429915"/>
                        <a:pt x="835861" y="429915"/>
                        <a:pt x="834752" y="429915"/>
                      </a:cubicBezTo>
                      <a:cubicBezTo>
                        <a:pt x="832257" y="429915"/>
                        <a:pt x="830039" y="429361"/>
                        <a:pt x="827544" y="429361"/>
                      </a:cubicBezTo>
                      <a:cubicBezTo>
                        <a:pt x="825881" y="429361"/>
                        <a:pt x="823940" y="428806"/>
                        <a:pt x="822277" y="429361"/>
                      </a:cubicBezTo>
                      <a:cubicBezTo>
                        <a:pt x="820059" y="429915"/>
                        <a:pt x="824494" y="432963"/>
                        <a:pt x="825326" y="433794"/>
                      </a:cubicBezTo>
                      <a:cubicBezTo>
                        <a:pt x="826158" y="434626"/>
                        <a:pt x="827544" y="435734"/>
                        <a:pt x="827544" y="437120"/>
                      </a:cubicBezTo>
                      <a:cubicBezTo>
                        <a:pt x="827544" y="438506"/>
                        <a:pt x="826158" y="438783"/>
                        <a:pt x="825049" y="439060"/>
                      </a:cubicBezTo>
                      <a:cubicBezTo>
                        <a:pt x="820059" y="440168"/>
                        <a:pt x="814237" y="439060"/>
                        <a:pt x="809247" y="438506"/>
                      </a:cubicBezTo>
                      <a:cubicBezTo>
                        <a:pt x="805365" y="438506"/>
                        <a:pt x="800930" y="438506"/>
                        <a:pt x="798989" y="441831"/>
                      </a:cubicBezTo>
                      <a:cubicBezTo>
                        <a:pt x="798157" y="443494"/>
                        <a:pt x="797603" y="445434"/>
                        <a:pt x="797048" y="447096"/>
                      </a:cubicBezTo>
                      <a:cubicBezTo>
                        <a:pt x="796217" y="449313"/>
                        <a:pt x="795385" y="451530"/>
                        <a:pt x="794276" y="453747"/>
                      </a:cubicBezTo>
                      <a:cubicBezTo>
                        <a:pt x="791781" y="458181"/>
                        <a:pt x="788177" y="462061"/>
                        <a:pt x="784018" y="465386"/>
                      </a:cubicBezTo>
                      <a:cubicBezTo>
                        <a:pt x="780414" y="468435"/>
                        <a:pt x="776533" y="471206"/>
                        <a:pt x="772374" y="473146"/>
                      </a:cubicBezTo>
                      <a:cubicBezTo>
                        <a:pt x="767939" y="475363"/>
                        <a:pt x="763226" y="475917"/>
                        <a:pt x="758513" y="476194"/>
                      </a:cubicBezTo>
                      <a:cubicBezTo>
                        <a:pt x="756295" y="476194"/>
                        <a:pt x="754077" y="476194"/>
                        <a:pt x="752136" y="475917"/>
                      </a:cubicBezTo>
                      <a:cubicBezTo>
                        <a:pt x="750750" y="475640"/>
                        <a:pt x="748532" y="475640"/>
                        <a:pt x="747146" y="476194"/>
                      </a:cubicBezTo>
                      <a:cubicBezTo>
                        <a:pt x="745483" y="477025"/>
                        <a:pt x="743819" y="478134"/>
                        <a:pt x="742156" y="478688"/>
                      </a:cubicBezTo>
                      <a:cubicBezTo>
                        <a:pt x="740493" y="479520"/>
                        <a:pt x="739106" y="480905"/>
                        <a:pt x="737997" y="482291"/>
                      </a:cubicBezTo>
                      <a:cubicBezTo>
                        <a:pt x="737166" y="483122"/>
                        <a:pt x="736611" y="484231"/>
                        <a:pt x="736611" y="485339"/>
                      </a:cubicBezTo>
                      <a:cubicBezTo>
                        <a:pt x="736611" y="486171"/>
                        <a:pt x="736611" y="486725"/>
                        <a:pt x="736611" y="487279"/>
                      </a:cubicBezTo>
                      <a:cubicBezTo>
                        <a:pt x="736611" y="487556"/>
                        <a:pt x="736611" y="488110"/>
                        <a:pt x="736611" y="488387"/>
                      </a:cubicBezTo>
                      <a:cubicBezTo>
                        <a:pt x="736611" y="488387"/>
                        <a:pt x="736611" y="488110"/>
                        <a:pt x="736611" y="488387"/>
                      </a:cubicBezTo>
                      <a:cubicBezTo>
                        <a:pt x="736611" y="489773"/>
                        <a:pt x="737720" y="491159"/>
                        <a:pt x="737443" y="492544"/>
                      </a:cubicBezTo>
                      <a:cubicBezTo>
                        <a:pt x="737443" y="493653"/>
                        <a:pt x="735780" y="493930"/>
                        <a:pt x="734671" y="494207"/>
                      </a:cubicBezTo>
                      <a:cubicBezTo>
                        <a:pt x="732176" y="495038"/>
                        <a:pt x="729403" y="495038"/>
                        <a:pt x="726631" y="495316"/>
                      </a:cubicBezTo>
                      <a:cubicBezTo>
                        <a:pt x="723581" y="495316"/>
                        <a:pt x="720532" y="495593"/>
                        <a:pt x="717482" y="495870"/>
                      </a:cubicBezTo>
                      <a:cubicBezTo>
                        <a:pt x="714987" y="495870"/>
                        <a:pt x="712215" y="496424"/>
                        <a:pt x="709720" y="496701"/>
                      </a:cubicBezTo>
                      <a:cubicBezTo>
                        <a:pt x="705007" y="497255"/>
                        <a:pt x="700571" y="497532"/>
                        <a:pt x="696135" y="498087"/>
                      </a:cubicBezTo>
                      <a:cubicBezTo>
                        <a:pt x="693917" y="498364"/>
                        <a:pt x="692254" y="499749"/>
                        <a:pt x="690313" y="500304"/>
                      </a:cubicBezTo>
                      <a:cubicBezTo>
                        <a:pt x="688373" y="500858"/>
                        <a:pt x="686432" y="501412"/>
                        <a:pt x="684491" y="501135"/>
                      </a:cubicBezTo>
                      <a:cubicBezTo>
                        <a:pt x="682828" y="501135"/>
                        <a:pt x="681164" y="501412"/>
                        <a:pt x="679778" y="501135"/>
                      </a:cubicBezTo>
                      <a:cubicBezTo>
                        <a:pt x="677838" y="500858"/>
                        <a:pt x="676174" y="500858"/>
                        <a:pt x="674233" y="500581"/>
                      </a:cubicBezTo>
                      <a:cubicBezTo>
                        <a:pt x="673402" y="500581"/>
                        <a:pt x="672570" y="500581"/>
                        <a:pt x="672016" y="500027"/>
                      </a:cubicBezTo>
                      <a:cubicBezTo>
                        <a:pt x="671461" y="499749"/>
                        <a:pt x="671184" y="499195"/>
                        <a:pt x="670629" y="498641"/>
                      </a:cubicBezTo>
                      <a:cubicBezTo>
                        <a:pt x="669798" y="497810"/>
                        <a:pt x="668689" y="496978"/>
                        <a:pt x="667857" y="496424"/>
                      </a:cubicBezTo>
                      <a:cubicBezTo>
                        <a:pt x="666194" y="495593"/>
                        <a:pt x="663976" y="495593"/>
                        <a:pt x="662312" y="495038"/>
                      </a:cubicBezTo>
                      <a:cubicBezTo>
                        <a:pt x="660926" y="494761"/>
                        <a:pt x="659540" y="495038"/>
                        <a:pt x="658154" y="494484"/>
                      </a:cubicBezTo>
                      <a:cubicBezTo>
                        <a:pt x="656768" y="494207"/>
                        <a:pt x="655936" y="493930"/>
                        <a:pt x="654550" y="493930"/>
                      </a:cubicBezTo>
                      <a:cubicBezTo>
                        <a:pt x="651223" y="493930"/>
                        <a:pt x="647896" y="493930"/>
                        <a:pt x="644570" y="493099"/>
                      </a:cubicBezTo>
                      <a:cubicBezTo>
                        <a:pt x="642906" y="492821"/>
                        <a:pt x="641520" y="492544"/>
                        <a:pt x="640688" y="491159"/>
                      </a:cubicBezTo>
                      <a:cubicBezTo>
                        <a:pt x="639857" y="490050"/>
                        <a:pt x="638470" y="489219"/>
                        <a:pt x="637084" y="488665"/>
                      </a:cubicBezTo>
                      <a:cubicBezTo>
                        <a:pt x="635421" y="487833"/>
                        <a:pt x="632926" y="487556"/>
                        <a:pt x="631817" y="486171"/>
                      </a:cubicBezTo>
                      <a:cubicBezTo>
                        <a:pt x="630708" y="484785"/>
                        <a:pt x="632648" y="483953"/>
                        <a:pt x="633757" y="483399"/>
                      </a:cubicBezTo>
                      <a:cubicBezTo>
                        <a:pt x="636253" y="482568"/>
                        <a:pt x="639302" y="482291"/>
                        <a:pt x="642074" y="482845"/>
                      </a:cubicBezTo>
                      <a:cubicBezTo>
                        <a:pt x="646787" y="483399"/>
                        <a:pt x="651223" y="486725"/>
                        <a:pt x="655936" y="485893"/>
                      </a:cubicBezTo>
                      <a:cubicBezTo>
                        <a:pt x="658154" y="485616"/>
                        <a:pt x="660095" y="484785"/>
                        <a:pt x="662035" y="484231"/>
                      </a:cubicBezTo>
                      <a:cubicBezTo>
                        <a:pt x="664808" y="483676"/>
                        <a:pt x="667580" y="484231"/>
                        <a:pt x="670352" y="484508"/>
                      </a:cubicBezTo>
                      <a:cubicBezTo>
                        <a:pt x="673125" y="485062"/>
                        <a:pt x="675897" y="485893"/>
                        <a:pt x="678669" y="485339"/>
                      </a:cubicBezTo>
                      <a:cubicBezTo>
                        <a:pt x="680887" y="484785"/>
                        <a:pt x="681719" y="483122"/>
                        <a:pt x="681996" y="481182"/>
                      </a:cubicBezTo>
                      <a:cubicBezTo>
                        <a:pt x="682828" y="476194"/>
                        <a:pt x="681442" y="470097"/>
                        <a:pt x="685877" y="466495"/>
                      </a:cubicBezTo>
                      <a:cubicBezTo>
                        <a:pt x="687818" y="464832"/>
                        <a:pt x="690590" y="464278"/>
                        <a:pt x="693363" y="464001"/>
                      </a:cubicBezTo>
                      <a:cubicBezTo>
                        <a:pt x="696690" y="464001"/>
                        <a:pt x="700016" y="464001"/>
                        <a:pt x="703620" y="463724"/>
                      </a:cubicBezTo>
                      <a:cubicBezTo>
                        <a:pt x="705838" y="463724"/>
                        <a:pt x="709165" y="463169"/>
                        <a:pt x="711106" y="461230"/>
                      </a:cubicBezTo>
                      <a:cubicBezTo>
                        <a:pt x="712492" y="459844"/>
                        <a:pt x="711937" y="457904"/>
                        <a:pt x="710828" y="456518"/>
                      </a:cubicBezTo>
                      <a:cubicBezTo>
                        <a:pt x="708611" y="453470"/>
                        <a:pt x="705284" y="452639"/>
                        <a:pt x="702511" y="450699"/>
                      </a:cubicBezTo>
                      <a:cubicBezTo>
                        <a:pt x="699185" y="448205"/>
                        <a:pt x="697244" y="444602"/>
                        <a:pt x="696135" y="440722"/>
                      </a:cubicBezTo>
                      <a:cubicBezTo>
                        <a:pt x="695581" y="439060"/>
                        <a:pt x="695026" y="437397"/>
                        <a:pt x="693640" y="436011"/>
                      </a:cubicBezTo>
                      <a:cubicBezTo>
                        <a:pt x="692531" y="434903"/>
                        <a:pt x="690868" y="434349"/>
                        <a:pt x="689204" y="434072"/>
                      </a:cubicBezTo>
                      <a:cubicBezTo>
                        <a:pt x="685877" y="433517"/>
                        <a:pt x="682273" y="434072"/>
                        <a:pt x="679778" y="431300"/>
                      </a:cubicBezTo>
                      <a:cubicBezTo>
                        <a:pt x="678115" y="429361"/>
                        <a:pt x="675620" y="423818"/>
                        <a:pt x="679501" y="422710"/>
                      </a:cubicBezTo>
                      <a:cubicBezTo>
                        <a:pt x="681442" y="422155"/>
                        <a:pt x="683937" y="422710"/>
                        <a:pt x="685877" y="423541"/>
                      </a:cubicBezTo>
                      <a:cubicBezTo>
                        <a:pt x="688373" y="424372"/>
                        <a:pt x="690868" y="425758"/>
                        <a:pt x="693086" y="426866"/>
                      </a:cubicBezTo>
                      <a:cubicBezTo>
                        <a:pt x="697798" y="429361"/>
                        <a:pt x="701957" y="432409"/>
                        <a:pt x="706670" y="435457"/>
                      </a:cubicBezTo>
                      <a:cubicBezTo>
                        <a:pt x="708611" y="436566"/>
                        <a:pt x="710551" y="437674"/>
                        <a:pt x="712769" y="437951"/>
                      </a:cubicBezTo>
                      <a:cubicBezTo>
                        <a:pt x="714987" y="437951"/>
                        <a:pt x="717205" y="437397"/>
                        <a:pt x="719423" y="436843"/>
                      </a:cubicBezTo>
                      <a:cubicBezTo>
                        <a:pt x="721641" y="436289"/>
                        <a:pt x="723858" y="436011"/>
                        <a:pt x="726076" y="436843"/>
                      </a:cubicBezTo>
                      <a:cubicBezTo>
                        <a:pt x="728294" y="437951"/>
                        <a:pt x="729680" y="439891"/>
                        <a:pt x="731066" y="442108"/>
                      </a:cubicBezTo>
                      <a:cubicBezTo>
                        <a:pt x="732453" y="444325"/>
                        <a:pt x="733562" y="446542"/>
                        <a:pt x="735225" y="448205"/>
                      </a:cubicBezTo>
                      <a:cubicBezTo>
                        <a:pt x="736611" y="449867"/>
                        <a:pt x="738552" y="450699"/>
                        <a:pt x="740493" y="451530"/>
                      </a:cubicBezTo>
                      <a:cubicBezTo>
                        <a:pt x="744651" y="453193"/>
                        <a:pt x="749641" y="454856"/>
                        <a:pt x="754077" y="454856"/>
                      </a:cubicBezTo>
                      <a:cubicBezTo>
                        <a:pt x="757681" y="454856"/>
                        <a:pt x="760453" y="452916"/>
                        <a:pt x="763780" y="452084"/>
                      </a:cubicBezTo>
                      <a:cubicBezTo>
                        <a:pt x="763780" y="452084"/>
                        <a:pt x="763780" y="452084"/>
                        <a:pt x="763780" y="452084"/>
                      </a:cubicBezTo>
                      <a:cubicBezTo>
                        <a:pt x="763780" y="452084"/>
                        <a:pt x="763780" y="452084"/>
                        <a:pt x="763780" y="452084"/>
                      </a:cubicBezTo>
                      <a:cubicBezTo>
                        <a:pt x="764335" y="452084"/>
                        <a:pt x="764612" y="452084"/>
                        <a:pt x="765166" y="452084"/>
                      </a:cubicBezTo>
                      <a:cubicBezTo>
                        <a:pt x="766275" y="452084"/>
                        <a:pt x="767384" y="451807"/>
                        <a:pt x="768493" y="451530"/>
                      </a:cubicBezTo>
                      <a:cubicBezTo>
                        <a:pt x="769602" y="451530"/>
                        <a:pt x="770988" y="450976"/>
                        <a:pt x="772097" y="450699"/>
                      </a:cubicBezTo>
                      <a:cubicBezTo>
                        <a:pt x="773483" y="450422"/>
                        <a:pt x="774870" y="449867"/>
                        <a:pt x="776256" y="449313"/>
                      </a:cubicBezTo>
                      <a:cubicBezTo>
                        <a:pt x="777919" y="448759"/>
                        <a:pt x="779305" y="447373"/>
                        <a:pt x="780691" y="446542"/>
                      </a:cubicBezTo>
                      <a:cubicBezTo>
                        <a:pt x="782355" y="445434"/>
                        <a:pt x="783741" y="444325"/>
                        <a:pt x="785127" y="442662"/>
                      </a:cubicBezTo>
                      <a:cubicBezTo>
                        <a:pt x="786513" y="441277"/>
                        <a:pt x="788454" y="440445"/>
                        <a:pt x="789563" y="438783"/>
                      </a:cubicBezTo>
                      <a:cubicBezTo>
                        <a:pt x="791504" y="436566"/>
                        <a:pt x="793722" y="434903"/>
                        <a:pt x="795939" y="433240"/>
                      </a:cubicBezTo>
                      <a:cubicBezTo>
                        <a:pt x="797048" y="432409"/>
                        <a:pt x="797880" y="431578"/>
                        <a:pt x="798712" y="430469"/>
                      </a:cubicBezTo>
                      <a:cubicBezTo>
                        <a:pt x="800375" y="428529"/>
                        <a:pt x="800930" y="425481"/>
                        <a:pt x="803147" y="424372"/>
                      </a:cubicBezTo>
                      <a:cubicBezTo>
                        <a:pt x="805643" y="422987"/>
                        <a:pt x="807583" y="420770"/>
                        <a:pt x="809801" y="419107"/>
                      </a:cubicBezTo>
                      <a:cubicBezTo>
                        <a:pt x="811187" y="418276"/>
                        <a:pt x="812573" y="417167"/>
                        <a:pt x="814237" y="416613"/>
                      </a:cubicBezTo>
                      <a:cubicBezTo>
                        <a:pt x="819227" y="414396"/>
                        <a:pt x="824772" y="413842"/>
                        <a:pt x="830039" y="414396"/>
                      </a:cubicBezTo>
                      <a:cubicBezTo>
                        <a:pt x="834475" y="414673"/>
                        <a:pt x="838633" y="415504"/>
                        <a:pt x="842792" y="415504"/>
                      </a:cubicBezTo>
                      <a:cubicBezTo>
                        <a:pt x="847228" y="415504"/>
                        <a:pt x="851663" y="415227"/>
                        <a:pt x="855822" y="416059"/>
                      </a:cubicBezTo>
                      <a:cubicBezTo>
                        <a:pt x="859149" y="416613"/>
                        <a:pt x="863307" y="417998"/>
                        <a:pt x="864139" y="421601"/>
                      </a:cubicBezTo>
                      <a:cubicBezTo>
                        <a:pt x="864693" y="424095"/>
                        <a:pt x="863307" y="426866"/>
                        <a:pt x="860535" y="427421"/>
                      </a:cubicBezTo>
                      <a:close/>
                      <a:moveTo>
                        <a:pt x="1208741" y="886889"/>
                      </a:moveTo>
                      <a:cubicBezTo>
                        <a:pt x="1207632" y="889383"/>
                        <a:pt x="1203474" y="887720"/>
                        <a:pt x="1202087" y="889937"/>
                      </a:cubicBezTo>
                      <a:cubicBezTo>
                        <a:pt x="1200424" y="892154"/>
                        <a:pt x="1202087" y="895479"/>
                        <a:pt x="1199315" y="897142"/>
                      </a:cubicBezTo>
                      <a:cubicBezTo>
                        <a:pt x="1197374" y="898528"/>
                        <a:pt x="1194602" y="897697"/>
                        <a:pt x="1192384" y="896865"/>
                      </a:cubicBezTo>
                      <a:cubicBezTo>
                        <a:pt x="1189612" y="895757"/>
                        <a:pt x="1187671" y="893817"/>
                        <a:pt x="1187671" y="890491"/>
                      </a:cubicBezTo>
                      <a:cubicBezTo>
                        <a:pt x="1187671" y="888551"/>
                        <a:pt x="1187949" y="886612"/>
                        <a:pt x="1188226" y="884672"/>
                      </a:cubicBezTo>
                      <a:cubicBezTo>
                        <a:pt x="1188226" y="882732"/>
                        <a:pt x="1188226" y="880792"/>
                        <a:pt x="1188226" y="878852"/>
                      </a:cubicBezTo>
                      <a:cubicBezTo>
                        <a:pt x="1188503" y="874418"/>
                        <a:pt x="1191275" y="872201"/>
                        <a:pt x="1194325" y="869430"/>
                      </a:cubicBezTo>
                      <a:cubicBezTo>
                        <a:pt x="1195157" y="868876"/>
                        <a:pt x="1195988" y="868044"/>
                        <a:pt x="1195434" y="866936"/>
                      </a:cubicBezTo>
                      <a:cubicBezTo>
                        <a:pt x="1194879" y="866105"/>
                        <a:pt x="1193770" y="865550"/>
                        <a:pt x="1193216" y="864719"/>
                      </a:cubicBezTo>
                      <a:cubicBezTo>
                        <a:pt x="1191830" y="862502"/>
                        <a:pt x="1193770" y="859731"/>
                        <a:pt x="1192939" y="857237"/>
                      </a:cubicBezTo>
                      <a:cubicBezTo>
                        <a:pt x="1191553" y="853911"/>
                        <a:pt x="1188226" y="854743"/>
                        <a:pt x="1186562" y="856960"/>
                      </a:cubicBezTo>
                      <a:cubicBezTo>
                        <a:pt x="1185453" y="858345"/>
                        <a:pt x="1184622" y="860285"/>
                        <a:pt x="1183513" y="861948"/>
                      </a:cubicBezTo>
                      <a:cubicBezTo>
                        <a:pt x="1183236" y="862502"/>
                        <a:pt x="1182404" y="863888"/>
                        <a:pt x="1181849" y="862779"/>
                      </a:cubicBezTo>
                      <a:cubicBezTo>
                        <a:pt x="1181295" y="861671"/>
                        <a:pt x="1181849" y="859454"/>
                        <a:pt x="1181849" y="858068"/>
                      </a:cubicBezTo>
                      <a:cubicBezTo>
                        <a:pt x="1181849" y="856405"/>
                        <a:pt x="1181849" y="854743"/>
                        <a:pt x="1181849" y="853080"/>
                      </a:cubicBezTo>
                      <a:cubicBezTo>
                        <a:pt x="1181849" y="851417"/>
                        <a:pt x="1181849" y="849754"/>
                        <a:pt x="1181572" y="848092"/>
                      </a:cubicBezTo>
                      <a:cubicBezTo>
                        <a:pt x="1181572" y="846429"/>
                        <a:pt x="1181572" y="844489"/>
                        <a:pt x="1180463" y="843381"/>
                      </a:cubicBezTo>
                      <a:cubicBezTo>
                        <a:pt x="1178800" y="840887"/>
                        <a:pt x="1177136" y="845043"/>
                        <a:pt x="1175473" y="844212"/>
                      </a:cubicBezTo>
                      <a:cubicBezTo>
                        <a:pt x="1174087" y="843381"/>
                        <a:pt x="1172978" y="836453"/>
                        <a:pt x="1170760" y="838115"/>
                      </a:cubicBezTo>
                      <a:cubicBezTo>
                        <a:pt x="1169928" y="838669"/>
                        <a:pt x="1169651" y="840609"/>
                        <a:pt x="1169651" y="841441"/>
                      </a:cubicBezTo>
                      <a:cubicBezTo>
                        <a:pt x="1169651" y="843104"/>
                        <a:pt x="1169651" y="844489"/>
                        <a:pt x="1169097" y="846152"/>
                      </a:cubicBezTo>
                      <a:cubicBezTo>
                        <a:pt x="1169097" y="847260"/>
                        <a:pt x="1169097" y="848923"/>
                        <a:pt x="1167433" y="848369"/>
                      </a:cubicBezTo>
                      <a:cubicBezTo>
                        <a:pt x="1165770" y="847537"/>
                        <a:pt x="1164384" y="846152"/>
                        <a:pt x="1162720" y="845320"/>
                      </a:cubicBezTo>
                      <a:cubicBezTo>
                        <a:pt x="1160780" y="843935"/>
                        <a:pt x="1159393" y="842272"/>
                        <a:pt x="1158007" y="840332"/>
                      </a:cubicBezTo>
                      <a:cubicBezTo>
                        <a:pt x="1157730" y="839778"/>
                        <a:pt x="1157175" y="839224"/>
                        <a:pt x="1156621" y="838669"/>
                      </a:cubicBezTo>
                      <a:cubicBezTo>
                        <a:pt x="1155789" y="837838"/>
                        <a:pt x="1154680" y="836730"/>
                        <a:pt x="1153571" y="836175"/>
                      </a:cubicBezTo>
                      <a:cubicBezTo>
                        <a:pt x="1152740" y="835898"/>
                        <a:pt x="1152185" y="835621"/>
                        <a:pt x="1151631" y="834790"/>
                      </a:cubicBezTo>
                      <a:cubicBezTo>
                        <a:pt x="1151354" y="834236"/>
                        <a:pt x="1151076" y="833681"/>
                        <a:pt x="1150522" y="833127"/>
                      </a:cubicBezTo>
                      <a:cubicBezTo>
                        <a:pt x="1148581" y="830356"/>
                        <a:pt x="1147195" y="827585"/>
                        <a:pt x="1145809" y="824536"/>
                      </a:cubicBezTo>
                      <a:cubicBezTo>
                        <a:pt x="1145254" y="823428"/>
                        <a:pt x="1144423" y="822319"/>
                        <a:pt x="1143868" y="821211"/>
                      </a:cubicBezTo>
                      <a:cubicBezTo>
                        <a:pt x="1143037" y="819271"/>
                        <a:pt x="1143868" y="817331"/>
                        <a:pt x="1143591" y="815391"/>
                      </a:cubicBezTo>
                      <a:cubicBezTo>
                        <a:pt x="1143591" y="813174"/>
                        <a:pt x="1144145" y="810680"/>
                        <a:pt x="1143591" y="808463"/>
                      </a:cubicBezTo>
                      <a:cubicBezTo>
                        <a:pt x="1143591" y="807078"/>
                        <a:pt x="1142482" y="804861"/>
                        <a:pt x="1141373" y="804306"/>
                      </a:cubicBezTo>
                      <a:cubicBezTo>
                        <a:pt x="1139710" y="803475"/>
                        <a:pt x="1137769" y="803198"/>
                        <a:pt x="1135828" y="802921"/>
                      </a:cubicBezTo>
                      <a:cubicBezTo>
                        <a:pt x="1133888" y="802921"/>
                        <a:pt x="1132779" y="802644"/>
                        <a:pt x="1131116" y="801535"/>
                      </a:cubicBezTo>
                      <a:cubicBezTo>
                        <a:pt x="1130007" y="800704"/>
                        <a:pt x="1129175" y="799872"/>
                        <a:pt x="1128620" y="798487"/>
                      </a:cubicBezTo>
                      <a:cubicBezTo>
                        <a:pt x="1127789" y="796547"/>
                        <a:pt x="1128620" y="794607"/>
                        <a:pt x="1129452" y="792667"/>
                      </a:cubicBezTo>
                      <a:cubicBezTo>
                        <a:pt x="1130561" y="790450"/>
                        <a:pt x="1131947" y="788510"/>
                        <a:pt x="1132779" y="786294"/>
                      </a:cubicBezTo>
                      <a:cubicBezTo>
                        <a:pt x="1133888" y="783799"/>
                        <a:pt x="1134442" y="781028"/>
                        <a:pt x="1134997" y="778257"/>
                      </a:cubicBezTo>
                      <a:cubicBezTo>
                        <a:pt x="1135551" y="776040"/>
                        <a:pt x="1136106" y="773546"/>
                        <a:pt x="1138324" y="772437"/>
                      </a:cubicBezTo>
                      <a:cubicBezTo>
                        <a:pt x="1140819" y="771329"/>
                        <a:pt x="1144145" y="772160"/>
                        <a:pt x="1146641" y="772437"/>
                      </a:cubicBezTo>
                      <a:cubicBezTo>
                        <a:pt x="1148581" y="772437"/>
                        <a:pt x="1151908" y="773546"/>
                        <a:pt x="1153017" y="771606"/>
                      </a:cubicBezTo>
                      <a:cubicBezTo>
                        <a:pt x="1153571" y="770775"/>
                        <a:pt x="1153571" y="769389"/>
                        <a:pt x="1153849" y="768558"/>
                      </a:cubicBezTo>
                      <a:cubicBezTo>
                        <a:pt x="1153849" y="766895"/>
                        <a:pt x="1153849" y="765232"/>
                        <a:pt x="1154403" y="763569"/>
                      </a:cubicBezTo>
                      <a:cubicBezTo>
                        <a:pt x="1155235" y="759967"/>
                        <a:pt x="1156621" y="756087"/>
                        <a:pt x="1159393" y="753593"/>
                      </a:cubicBezTo>
                      <a:cubicBezTo>
                        <a:pt x="1159948" y="753039"/>
                        <a:pt x="1161057" y="752208"/>
                        <a:pt x="1162166" y="752485"/>
                      </a:cubicBezTo>
                      <a:cubicBezTo>
                        <a:pt x="1162998" y="752762"/>
                        <a:pt x="1162998" y="754147"/>
                        <a:pt x="1162720" y="754702"/>
                      </a:cubicBezTo>
                      <a:cubicBezTo>
                        <a:pt x="1162443" y="757750"/>
                        <a:pt x="1160502" y="760521"/>
                        <a:pt x="1160225" y="763292"/>
                      </a:cubicBezTo>
                      <a:cubicBezTo>
                        <a:pt x="1160225" y="765786"/>
                        <a:pt x="1161611" y="766341"/>
                        <a:pt x="1163552" y="767172"/>
                      </a:cubicBezTo>
                      <a:cubicBezTo>
                        <a:pt x="1166047" y="768281"/>
                        <a:pt x="1166879" y="769943"/>
                        <a:pt x="1167156" y="772437"/>
                      </a:cubicBezTo>
                      <a:cubicBezTo>
                        <a:pt x="1167156" y="775763"/>
                        <a:pt x="1167156" y="779365"/>
                        <a:pt x="1168542" y="782691"/>
                      </a:cubicBezTo>
                      <a:cubicBezTo>
                        <a:pt x="1170206" y="786016"/>
                        <a:pt x="1173810" y="787402"/>
                        <a:pt x="1176859" y="789619"/>
                      </a:cubicBezTo>
                      <a:cubicBezTo>
                        <a:pt x="1179909" y="791836"/>
                        <a:pt x="1180740" y="794607"/>
                        <a:pt x="1180463" y="798210"/>
                      </a:cubicBezTo>
                      <a:cubicBezTo>
                        <a:pt x="1179909" y="801812"/>
                        <a:pt x="1178245" y="805415"/>
                        <a:pt x="1179077" y="809295"/>
                      </a:cubicBezTo>
                      <a:cubicBezTo>
                        <a:pt x="1179632" y="812620"/>
                        <a:pt x="1182404" y="814560"/>
                        <a:pt x="1184344" y="817054"/>
                      </a:cubicBezTo>
                      <a:cubicBezTo>
                        <a:pt x="1186840" y="820379"/>
                        <a:pt x="1187117" y="824259"/>
                        <a:pt x="1187394" y="828139"/>
                      </a:cubicBezTo>
                      <a:cubicBezTo>
                        <a:pt x="1187394" y="831187"/>
                        <a:pt x="1187949" y="834236"/>
                        <a:pt x="1189057" y="837007"/>
                      </a:cubicBezTo>
                      <a:cubicBezTo>
                        <a:pt x="1190166" y="840055"/>
                        <a:pt x="1191830" y="842826"/>
                        <a:pt x="1193493" y="845320"/>
                      </a:cubicBezTo>
                      <a:cubicBezTo>
                        <a:pt x="1194602" y="846983"/>
                        <a:pt x="1195434" y="848646"/>
                        <a:pt x="1196543" y="850309"/>
                      </a:cubicBezTo>
                      <a:cubicBezTo>
                        <a:pt x="1197374" y="851694"/>
                        <a:pt x="1198206" y="853080"/>
                        <a:pt x="1199038" y="854188"/>
                      </a:cubicBezTo>
                      <a:cubicBezTo>
                        <a:pt x="1200978" y="856960"/>
                        <a:pt x="1203474" y="859177"/>
                        <a:pt x="1205414" y="861948"/>
                      </a:cubicBezTo>
                      <a:cubicBezTo>
                        <a:pt x="1207355" y="864442"/>
                        <a:pt x="1209018" y="867213"/>
                        <a:pt x="1208741" y="870538"/>
                      </a:cubicBezTo>
                      <a:cubicBezTo>
                        <a:pt x="1208741" y="871924"/>
                        <a:pt x="1208464" y="873033"/>
                        <a:pt x="1207632" y="874418"/>
                      </a:cubicBezTo>
                      <a:cubicBezTo>
                        <a:pt x="1207078" y="875527"/>
                        <a:pt x="1206523" y="876358"/>
                        <a:pt x="1206523" y="877467"/>
                      </a:cubicBezTo>
                      <a:cubicBezTo>
                        <a:pt x="1206523" y="879129"/>
                        <a:pt x="1207355" y="880792"/>
                        <a:pt x="1207909" y="882178"/>
                      </a:cubicBezTo>
                      <a:cubicBezTo>
                        <a:pt x="1208464" y="883563"/>
                        <a:pt x="1209295" y="885503"/>
                        <a:pt x="1208741" y="887166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538" name="Freeform 3537">
                  <a:extLst>
                    <a:ext uri="{FF2B5EF4-FFF2-40B4-BE49-F238E27FC236}">
                      <a16:creationId xmlns:a16="http://schemas.microsoft.com/office/drawing/2014/main" id="{12590A47-AD57-F04E-2A86-BEA13D368C5C}"/>
                    </a:ext>
                  </a:extLst>
                </p:cNvPr>
                <p:cNvSpPr/>
                <p:nvPr/>
              </p:nvSpPr>
              <p:spPr>
                <a:xfrm>
                  <a:off x="4036384" y="2745136"/>
                  <a:ext cx="12796" cy="17687"/>
                </a:xfrm>
                <a:custGeom>
                  <a:avLst/>
                  <a:gdLst>
                    <a:gd name="connsiteX0" fmla="*/ 1430 w 12796"/>
                    <a:gd name="connsiteY0" fmla="*/ 12120 h 17687"/>
                    <a:gd name="connsiteX1" fmla="*/ 44 w 12796"/>
                    <a:gd name="connsiteY1" fmla="*/ 9349 h 17687"/>
                    <a:gd name="connsiteX2" fmla="*/ 2539 w 12796"/>
                    <a:gd name="connsiteY2" fmla="*/ 4361 h 17687"/>
                    <a:gd name="connsiteX3" fmla="*/ 6697 w 12796"/>
                    <a:gd name="connsiteY3" fmla="*/ 758 h 17687"/>
                    <a:gd name="connsiteX4" fmla="*/ 10302 w 12796"/>
                    <a:gd name="connsiteY4" fmla="*/ 758 h 17687"/>
                    <a:gd name="connsiteX5" fmla="*/ 10302 w 12796"/>
                    <a:gd name="connsiteY5" fmla="*/ 2698 h 17687"/>
                    <a:gd name="connsiteX6" fmla="*/ 8638 w 12796"/>
                    <a:gd name="connsiteY6" fmla="*/ 5746 h 17687"/>
                    <a:gd name="connsiteX7" fmla="*/ 7252 w 12796"/>
                    <a:gd name="connsiteY7" fmla="*/ 11289 h 17687"/>
                    <a:gd name="connsiteX8" fmla="*/ 11410 w 12796"/>
                    <a:gd name="connsiteY8" fmla="*/ 13506 h 17687"/>
                    <a:gd name="connsiteX9" fmla="*/ 12796 w 12796"/>
                    <a:gd name="connsiteY9" fmla="*/ 14891 h 17687"/>
                    <a:gd name="connsiteX10" fmla="*/ 11688 w 12796"/>
                    <a:gd name="connsiteY10" fmla="*/ 17109 h 17687"/>
                    <a:gd name="connsiteX11" fmla="*/ 8915 w 12796"/>
                    <a:gd name="connsiteY11" fmla="*/ 17386 h 17687"/>
                    <a:gd name="connsiteX12" fmla="*/ 6420 w 12796"/>
                    <a:gd name="connsiteY12" fmla="*/ 16000 h 17687"/>
                    <a:gd name="connsiteX13" fmla="*/ 3925 w 12796"/>
                    <a:gd name="connsiteY13" fmla="*/ 15169 h 17687"/>
                    <a:gd name="connsiteX14" fmla="*/ 1430 w 12796"/>
                    <a:gd name="connsiteY14" fmla="*/ 12674 h 176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2796" h="17687">
                      <a:moveTo>
                        <a:pt x="1430" y="12120"/>
                      </a:moveTo>
                      <a:cubicBezTo>
                        <a:pt x="876" y="11012"/>
                        <a:pt x="-233" y="10458"/>
                        <a:pt x="44" y="9349"/>
                      </a:cubicBezTo>
                      <a:cubicBezTo>
                        <a:pt x="44" y="7409"/>
                        <a:pt x="1430" y="5746"/>
                        <a:pt x="2539" y="4361"/>
                      </a:cubicBezTo>
                      <a:cubicBezTo>
                        <a:pt x="3648" y="2975"/>
                        <a:pt x="5034" y="1590"/>
                        <a:pt x="6697" y="758"/>
                      </a:cubicBezTo>
                      <a:cubicBezTo>
                        <a:pt x="7529" y="204"/>
                        <a:pt x="9470" y="-627"/>
                        <a:pt x="10302" y="758"/>
                      </a:cubicBezTo>
                      <a:cubicBezTo>
                        <a:pt x="10579" y="1313"/>
                        <a:pt x="10302" y="2144"/>
                        <a:pt x="10302" y="2698"/>
                      </a:cubicBezTo>
                      <a:cubicBezTo>
                        <a:pt x="9747" y="3807"/>
                        <a:pt x="9193" y="4638"/>
                        <a:pt x="8638" y="5746"/>
                      </a:cubicBezTo>
                      <a:cubicBezTo>
                        <a:pt x="8084" y="7132"/>
                        <a:pt x="6420" y="9626"/>
                        <a:pt x="7252" y="11289"/>
                      </a:cubicBezTo>
                      <a:cubicBezTo>
                        <a:pt x="8084" y="12397"/>
                        <a:pt x="10302" y="12674"/>
                        <a:pt x="11410" y="13506"/>
                      </a:cubicBezTo>
                      <a:cubicBezTo>
                        <a:pt x="11965" y="13783"/>
                        <a:pt x="12796" y="14337"/>
                        <a:pt x="12796" y="14891"/>
                      </a:cubicBezTo>
                      <a:cubicBezTo>
                        <a:pt x="12796" y="15723"/>
                        <a:pt x="12242" y="16554"/>
                        <a:pt x="11688" y="17109"/>
                      </a:cubicBezTo>
                      <a:cubicBezTo>
                        <a:pt x="10856" y="17663"/>
                        <a:pt x="10024" y="17940"/>
                        <a:pt x="8915" y="17386"/>
                      </a:cubicBezTo>
                      <a:cubicBezTo>
                        <a:pt x="8084" y="16831"/>
                        <a:pt x="7252" y="16277"/>
                        <a:pt x="6420" y="16000"/>
                      </a:cubicBezTo>
                      <a:cubicBezTo>
                        <a:pt x="5588" y="15723"/>
                        <a:pt x="4757" y="15446"/>
                        <a:pt x="3925" y="15169"/>
                      </a:cubicBezTo>
                      <a:cubicBezTo>
                        <a:pt x="2539" y="14614"/>
                        <a:pt x="2262" y="13783"/>
                        <a:pt x="1430" y="12674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539" name="Freeform 3538">
                  <a:extLst>
                    <a:ext uri="{FF2B5EF4-FFF2-40B4-BE49-F238E27FC236}">
                      <a16:creationId xmlns:a16="http://schemas.microsoft.com/office/drawing/2014/main" id="{FA33E2E4-414E-6E37-514D-CC16CC7DF2BA}"/>
                    </a:ext>
                  </a:extLst>
                </p:cNvPr>
                <p:cNvSpPr/>
                <p:nvPr/>
              </p:nvSpPr>
              <p:spPr>
                <a:xfrm>
                  <a:off x="4053325" y="2761540"/>
                  <a:ext cx="45828" cy="20120"/>
                </a:xfrm>
                <a:custGeom>
                  <a:avLst/>
                  <a:gdLst>
                    <a:gd name="connsiteX0" fmla="*/ 6113 w 45828"/>
                    <a:gd name="connsiteY0" fmla="*/ 10127 h 20120"/>
                    <a:gd name="connsiteX1" fmla="*/ 4450 w 45828"/>
                    <a:gd name="connsiteY1" fmla="*/ 8742 h 20120"/>
                    <a:gd name="connsiteX2" fmla="*/ 1677 w 45828"/>
                    <a:gd name="connsiteY2" fmla="*/ 8465 h 20120"/>
                    <a:gd name="connsiteX3" fmla="*/ 14 w 45828"/>
                    <a:gd name="connsiteY3" fmla="*/ 5139 h 20120"/>
                    <a:gd name="connsiteX4" fmla="*/ 568 w 45828"/>
                    <a:gd name="connsiteY4" fmla="*/ 3199 h 20120"/>
                    <a:gd name="connsiteX5" fmla="*/ 3064 w 45828"/>
                    <a:gd name="connsiteY5" fmla="*/ 2091 h 20120"/>
                    <a:gd name="connsiteX6" fmla="*/ 13044 w 45828"/>
                    <a:gd name="connsiteY6" fmla="*/ 2091 h 20120"/>
                    <a:gd name="connsiteX7" fmla="*/ 16648 w 45828"/>
                    <a:gd name="connsiteY7" fmla="*/ 2922 h 20120"/>
                    <a:gd name="connsiteX8" fmla="*/ 20529 w 45828"/>
                    <a:gd name="connsiteY8" fmla="*/ 2922 h 20120"/>
                    <a:gd name="connsiteX9" fmla="*/ 33836 w 45828"/>
                    <a:gd name="connsiteY9" fmla="*/ 1814 h 20120"/>
                    <a:gd name="connsiteX10" fmla="*/ 39658 w 45828"/>
                    <a:gd name="connsiteY10" fmla="*/ 1259 h 20120"/>
                    <a:gd name="connsiteX11" fmla="*/ 44371 w 45828"/>
                    <a:gd name="connsiteY11" fmla="*/ 151 h 20120"/>
                    <a:gd name="connsiteX12" fmla="*/ 45757 w 45828"/>
                    <a:gd name="connsiteY12" fmla="*/ 3199 h 20120"/>
                    <a:gd name="connsiteX13" fmla="*/ 41599 w 45828"/>
                    <a:gd name="connsiteY13" fmla="*/ 6525 h 20120"/>
                    <a:gd name="connsiteX14" fmla="*/ 34945 w 45828"/>
                    <a:gd name="connsiteY14" fmla="*/ 9573 h 20120"/>
                    <a:gd name="connsiteX15" fmla="*/ 33005 w 45828"/>
                    <a:gd name="connsiteY15" fmla="*/ 14284 h 20120"/>
                    <a:gd name="connsiteX16" fmla="*/ 27183 w 45828"/>
                    <a:gd name="connsiteY16" fmla="*/ 20104 h 20120"/>
                    <a:gd name="connsiteX17" fmla="*/ 18866 w 45828"/>
                    <a:gd name="connsiteY17" fmla="*/ 15670 h 20120"/>
                    <a:gd name="connsiteX18" fmla="*/ 18589 w 45828"/>
                    <a:gd name="connsiteY18" fmla="*/ 11513 h 20120"/>
                    <a:gd name="connsiteX19" fmla="*/ 17757 w 45828"/>
                    <a:gd name="connsiteY19" fmla="*/ 9850 h 20120"/>
                    <a:gd name="connsiteX20" fmla="*/ 15539 w 45828"/>
                    <a:gd name="connsiteY20" fmla="*/ 9850 h 20120"/>
                    <a:gd name="connsiteX21" fmla="*/ 10272 w 45828"/>
                    <a:gd name="connsiteY21" fmla="*/ 11790 h 20120"/>
                    <a:gd name="connsiteX22" fmla="*/ 6113 w 45828"/>
                    <a:gd name="connsiteY22" fmla="*/ 10959 h 201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45828" h="20120">
                      <a:moveTo>
                        <a:pt x="6113" y="10127"/>
                      </a:moveTo>
                      <a:cubicBezTo>
                        <a:pt x="5558" y="9573"/>
                        <a:pt x="5281" y="9019"/>
                        <a:pt x="4450" y="8742"/>
                      </a:cubicBezTo>
                      <a:cubicBezTo>
                        <a:pt x="3618" y="8465"/>
                        <a:pt x="2509" y="8742"/>
                        <a:pt x="1677" y="8465"/>
                      </a:cubicBezTo>
                      <a:cubicBezTo>
                        <a:pt x="-263" y="8187"/>
                        <a:pt x="14" y="6802"/>
                        <a:pt x="14" y="5139"/>
                      </a:cubicBezTo>
                      <a:cubicBezTo>
                        <a:pt x="14" y="4585"/>
                        <a:pt x="14" y="3754"/>
                        <a:pt x="568" y="3199"/>
                      </a:cubicBezTo>
                      <a:cubicBezTo>
                        <a:pt x="1123" y="2368"/>
                        <a:pt x="2232" y="2091"/>
                        <a:pt x="3064" y="2091"/>
                      </a:cubicBezTo>
                      <a:cubicBezTo>
                        <a:pt x="6390" y="1259"/>
                        <a:pt x="9717" y="1259"/>
                        <a:pt x="13044" y="2091"/>
                      </a:cubicBezTo>
                      <a:cubicBezTo>
                        <a:pt x="14153" y="2091"/>
                        <a:pt x="15262" y="2645"/>
                        <a:pt x="16648" y="2922"/>
                      </a:cubicBezTo>
                      <a:cubicBezTo>
                        <a:pt x="18034" y="2922"/>
                        <a:pt x="19143" y="2922"/>
                        <a:pt x="20529" y="2922"/>
                      </a:cubicBezTo>
                      <a:cubicBezTo>
                        <a:pt x="24965" y="2922"/>
                        <a:pt x="29401" y="2091"/>
                        <a:pt x="33836" y="1814"/>
                      </a:cubicBezTo>
                      <a:cubicBezTo>
                        <a:pt x="35777" y="1814"/>
                        <a:pt x="37718" y="1814"/>
                        <a:pt x="39658" y="1259"/>
                      </a:cubicBezTo>
                      <a:cubicBezTo>
                        <a:pt x="41044" y="705"/>
                        <a:pt x="42708" y="-403"/>
                        <a:pt x="44371" y="151"/>
                      </a:cubicBezTo>
                      <a:cubicBezTo>
                        <a:pt x="45480" y="428"/>
                        <a:pt x="46035" y="2091"/>
                        <a:pt x="45757" y="3199"/>
                      </a:cubicBezTo>
                      <a:cubicBezTo>
                        <a:pt x="45203" y="4862"/>
                        <a:pt x="43262" y="5694"/>
                        <a:pt x="41599" y="6525"/>
                      </a:cubicBezTo>
                      <a:cubicBezTo>
                        <a:pt x="39381" y="7356"/>
                        <a:pt x="36886" y="7910"/>
                        <a:pt x="34945" y="9573"/>
                      </a:cubicBezTo>
                      <a:cubicBezTo>
                        <a:pt x="33559" y="10959"/>
                        <a:pt x="33282" y="12622"/>
                        <a:pt x="33005" y="14284"/>
                      </a:cubicBezTo>
                      <a:cubicBezTo>
                        <a:pt x="32450" y="17055"/>
                        <a:pt x="30787" y="20381"/>
                        <a:pt x="27183" y="20104"/>
                      </a:cubicBezTo>
                      <a:cubicBezTo>
                        <a:pt x="24410" y="19827"/>
                        <a:pt x="20252" y="18164"/>
                        <a:pt x="18866" y="15670"/>
                      </a:cubicBezTo>
                      <a:cubicBezTo>
                        <a:pt x="18311" y="14284"/>
                        <a:pt x="18589" y="12899"/>
                        <a:pt x="18589" y="11513"/>
                      </a:cubicBezTo>
                      <a:cubicBezTo>
                        <a:pt x="18589" y="10959"/>
                        <a:pt x="18589" y="10127"/>
                        <a:pt x="17757" y="9850"/>
                      </a:cubicBezTo>
                      <a:cubicBezTo>
                        <a:pt x="17202" y="9573"/>
                        <a:pt x="16093" y="9850"/>
                        <a:pt x="15539" y="9850"/>
                      </a:cubicBezTo>
                      <a:cubicBezTo>
                        <a:pt x="13875" y="9850"/>
                        <a:pt x="11935" y="10959"/>
                        <a:pt x="10272" y="11790"/>
                      </a:cubicBezTo>
                      <a:cubicBezTo>
                        <a:pt x="8885" y="12344"/>
                        <a:pt x="6945" y="12067"/>
                        <a:pt x="6113" y="10959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540" name="Freeform 3539">
                  <a:extLst>
                    <a:ext uri="{FF2B5EF4-FFF2-40B4-BE49-F238E27FC236}">
                      <a16:creationId xmlns:a16="http://schemas.microsoft.com/office/drawing/2014/main" id="{9E2096D0-5D86-1A0B-1FF3-1EB0E2B717D0}"/>
                    </a:ext>
                  </a:extLst>
                </p:cNvPr>
                <p:cNvSpPr/>
                <p:nvPr/>
              </p:nvSpPr>
              <p:spPr>
                <a:xfrm>
                  <a:off x="4100095" y="2721508"/>
                  <a:ext cx="17888" cy="18447"/>
                </a:xfrm>
                <a:custGeom>
                  <a:avLst/>
                  <a:gdLst>
                    <a:gd name="connsiteX0" fmla="*/ 7582 w 17888"/>
                    <a:gd name="connsiteY0" fmla="*/ 11639 h 18447"/>
                    <a:gd name="connsiteX1" fmla="*/ 7305 w 17888"/>
                    <a:gd name="connsiteY1" fmla="*/ 13302 h 18447"/>
                    <a:gd name="connsiteX2" fmla="*/ 5364 w 17888"/>
                    <a:gd name="connsiteY2" fmla="*/ 18013 h 18447"/>
                    <a:gd name="connsiteX3" fmla="*/ 97 w 17888"/>
                    <a:gd name="connsiteY3" fmla="*/ 15796 h 18447"/>
                    <a:gd name="connsiteX4" fmla="*/ 1483 w 17888"/>
                    <a:gd name="connsiteY4" fmla="*/ 9976 h 18447"/>
                    <a:gd name="connsiteX5" fmla="*/ 3146 w 17888"/>
                    <a:gd name="connsiteY5" fmla="*/ 7759 h 18447"/>
                    <a:gd name="connsiteX6" fmla="*/ 5087 w 17888"/>
                    <a:gd name="connsiteY6" fmla="*/ 5819 h 18447"/>
                    <a:gd name="connsiteX7" fmla="*/ 7859 w 17888"/>
                    <a:gd name="connsiteY7" fmla="*/ 3603 h 18447"/>
                    <a:gd name="connsiteX8" fmla="*/ 9800 w 17888"/>
                    <a:gd name="connsiteY8" fmla="*/ 2217 h 18447"/>
                    <a:gd name="connsiteX9" fmla="*/ 13958 w 17888"/>
                    <a:gd name="connsiteY9" fmla="*/ 0 h 18447"/>
                    <a:gd name="connsiteX10" fmla="*/ 17562 w 17888"/>
                    <a:gd name="connsiteY10" fmla="*/ 1940 h 18447"/>
                    <a:gd name="connsiteX11" fmla="*/ 15899 w 17888"/>
                    <a:gd name="connsiteY11" fmla="*/ 5265 h 18447"/>
                    <a:gd name="connsiteX12" fmla="*/ 12849 w 17888"/>
                    <a:gd name="connsiteY12" fmla="*/ 5819 h 18447"/>
                    <a:gd name="connsiteX13" fmla="*/ 10632 w 17888"/>
                    <a:gd name="connsiteY13" fmla="*/ 6374 h 18447"/>
                    <a:gd name="connsiteX14" fmla="*/ 9523 w 17888"/>
                    <a:gd name="connsiteY14" fmla="*/ 7482 h 18447"/>
                    <a:gd name="connsiteX15" fmla="*/ 8691 w 17888"/>
                    <a:gd name="connsiteY15" fmla="*/ 8591 h 18447"/>
                    <a:gd name="connsiteX16" fmla="*/ 7305 w 17888"/>
                    <a:gd name="connsiteY16" fmla="*/ 11085 h 184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7888" h="18447">
                      <a:moveTo>
                        <a:pt x="7582" y="11639"/>
                      </a:moveTo>
                      <a:cubicBezTo>
                        <a:pt x="7582" y="12193"/>
                        <a:pt x="7305" y="12748"/>
                        <a:pt x="7305" y="13302"/>
                      </a:cubicBezTo>
                      <a:cubicBezTo>
                        <a:pt x="7305" y="14687"/>
                        <a:pt x="6750" y="17182"/>
                        <a:pt x="5364" y="18013"/>
                      </a:cubicBezTo>
                      <a:cubicBezTo>
                        <a:pt x="3424" y="19121"/>
                        <a:pt x="651" y="18013"/>
                        <a:pt x="97" y="15796"/>
                      </a:cubicBezTo>
                      <a:cubicBezTo>
                        <a:pt x="-181" y="13579"/>
                        <a:pt x="97" y="11639"/>
                        <a:pt x="1483" y="9976"/>
                      </a:cubicBezTo>
                      <a:cubicBezTo>
                        <a:pt x="2037" y="9145"/>
                        <a:pt x="2592" y="8314"/>
                        <a:pt x="3146" y="7759"/>
                      </a:cubicBezTo>
                      <a:cubicBezTo>
                        <a:pt x="3701" y="6928"/>
                        <a:pt x="4532" y="6651"/>
                        <a:pt x="5087" y="5819"/>
                      </a:cubicBezTo>
                      <a:cubicBezTo>
                        <a:pt x="5918" y="4988"/>
                        <a:pt x="6750" y="4157"/>
                        <a:pt x="7859" y="3603"/>
                      </a:cubicBezTo>
                      <a:cubicBezTo>
                        <a:pt x="8691" y="3325"/>
                        <a:pt x="9245" y="2771"/>
                        <a:pt x="9800" y="2217"/>
                      </a:cubicBezTo>
                      <a:cubicBezTo>
                        <a:pt x="10909" y="1108"/>
                        <a:pt x="12295" y="0"/>
                        <a:pt x="13958" y="0"/>
                      </a:cubicBezTo>
                      <a:cubicBezTo>
                        <a:pt x="15344" y="0"/>
                        <a:pt x="17008" y="554"/>
                        <a:pt x="17562" y="1940"/>
                      </a:cubicBezTo>
                      <a:cubicBezTo>
                        <a:pt x="18394" y="3325"/>
                        <a:pt x="17562" y="4988"/>
                        <a:pt x="15899" y="5265"/>
                      </a:cubicBezTo>
                      <a:cubicBezTo>
                        <a:pt x="14790" y="5542"/>
                        <a:pt x="13681" y="5542"/>
                        <a:pt x="12849" y="5819"/>
                      </a:cubicBezTo>
                      <a:cubicBezTo>
                        <a:pt x="12018" y="5819"/>
                        <a:pt x="11186" y="6097"/>
                        <a:pt x="10632" y="6374"/>
                      </a:cubicBezTo>
                      <a:cubicBezTo>
                        <a:pt x="10077" y="6374"/>
                        <a:pt x="9800" y="6928"/>
                        <a:pt x="9523" y="7482"/>
                      </a:cubicBezTo>
                      <a:cubicBezTo>
                        <a:pt x="9523" y="8036"/>
                        <a:pt x="8968" y="8314"/>
                        <a:pt x="8691" y="8591"/>
                      </a:cubicBezTo>
                      <a:cubicBezTo>
                        <a:pt x="8136" y="9145"/>
                        <a:pt x="7582" y="10254"/>
                        <a:pt x="7305" y="11085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541" name="Freeform 3540">
                  <a:extLst>
                    <a:ext uri="{FF2B5EF4-FFF2-40B4-BE49-F238E27FC236}">
                      <a16:creationId xmlns:a16="http://schemas.microsoft.com/office/drawing/2014/main" id="{3732A89C-DEC6-5EAD-5101-677CF1CFF38D}"/>
                    </a:ext>
                  </a:extLst>
                </p:cNvPr>
                <p:cNvSpPr/>
                <p:nvPr/>
              </p:nvSpPr>
              <p:spPr>
                <a:xfrm>
                  <a:off x="4114707" y="2745195"/>
                  <a:ext cx="31306" cy="46701"/>
                </a:xfrm>
                <a:custGeom>
                  <a:avLst/>
                  <a:gdLst>
                    <a:gd name="connsiteX0" fmla="*/ 11267 w 31306"/>
                    <a:gd name="connsiteY0" fmla="*/ 39219 h 46701"/>
                    <a:gd name="connsiteX1" fmla="*/ 10712 w 31306"/>
                    <a:gd name="connsiteY1" fmla="*/ 42545 h 46701"/>
                    <a:gd name="connsiteX2" fmla="*/ 6277 w 31306"/>
                    <a:gd name="connsiteY2" fmla="*/ 46701 h 46701"/>
                    <a:gd name="connsiteX3" fmla="*/ 178 w 31306"/>
                    <a:gd name="connsiteY3" fmla="*/ 32845 h 46701"/>
                    <a:gd name="connsiteX4" fmla="*/ 4891 w 31306"/>
                    <a:gd name="connsiteY4" fmla="*/ 22869 h 46701"/>
                    <a:gd name="connsiteX5" fmla="*/ 14317 w 31306"/>
                    <a:gd name="connsiteY5" fmla="*/ 11230 h 46701"/>
                    <a:gd name="connsiteX6" fmla="*/ 20416 w 31306"/>
                    <a:gd name="connsiteY6" fmla="*/ 1808 h 46701"/>
                    <a:gd name="connsiteX7" fmla="*/ 29010 w 31306"/>
                    <a:gd name="connsiteY7" fmla="*/ 1531 h 46701"/>
                    <a:gd name="connsiteX8" fmla="*/ 30396 w 31306"/>
                    <a:gd name="connsiteY8" fmla="*/ 10399 h 46701"/>
                    <a:gd name="connsiteX9" fmla="*/ 26238 w 31306"/>
                    <a:gd name="connsiteY9" fmla="*/ 18712 h 46701"/>
                    <a:gd name="connsiteX10" fmla="*/ 25683 w 31306"/>
                    <a:gd name="connsiteY10" fmla="*/ 21206 h 46701"/>
                    <a:gd name="connsiteX11" fmla="*/ 24852 w 31306"/>
                    <a:gd name="connsiteY11" fmla="*/ 24532 h 46701"/>
                    <a:gd name="connsiteX12" fmla="*/ 22356 w 31306"/>
                    <a:gd name="connsiteY12" fmla="*/ 29243 h 46701"/>
                    <a:gd name="connsiteX13" fmla="*/ 20138 w 31306"/>
                    <a:gd name="connsiteY13" fmla="*/ 32014 h 46701"/>
                    <a:gd name="connsiteX14" fmla="*/ 17921 w 31306"/>
                    <a:gd name="connsiteY14" fmla="*/ 34231 h 46701"/>
                    <a:gd name="connsiteX15" fmla="*/ 15980 w 31306"/>
                    <a:gd name="connsiteY15" fmla="*/ 35062 h 46701"/>
                    <a:gd name="connsiteX16" fmla="*/ 14317 w 31306"/>
                    <a:gd name="connsiteY16" fmla="*/ 35617 h 46701"/>
                    <a:gd name="connsiteX17" fmla="*/ 13208 w 31306"/>
                    <a:gd name="connsiteY17" fmla="*/ 36171 h 46701"/>
                    <a:gd name="connsiteX18" fmla="*/ 11544 w 31306"/>
                    <a:gd name="connsiteY18" fmla="*/ 39219 h 467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31306" h="46701">
                      <a:moveTo>
                        <a:pt x="11267" y="39219"/>
                      </a:moveTo>
                      <a:cubicBezTo>
                        <a:pt x="10990" y="40328"/>
                        <a:pt x="10712" y="41436"/>
                        <a:pt x="10712" y="42545"/>
                      </a:cubicBezTo>
                      <a:cubicBezTo>
                        <a:pt x="10435" y="45039"/>
                        <a:pt x="9049" y="46701"/>
                        <a:pt x="6277" y="46701"/>
                      </a:cubicBezTo>
                      <a:cubicBezTo>
                        <a:pt x="-931" y="46701"/>
                        <a:pt x="-99" y="37556"/>
                        <a:pt x="178" y="32845"/>
                      </a:cubicBezTo>
                      <a:cubicBezTo>
                        <a:pt x="455" y="28966"/>
                        <a:pt x="2395" y="25917"/>
                        <a:pt x="4891" y="22869"/>
                      </a:cubicBezTo>
                      <a:cubicBezTo>
                        <a:pt x="7940" y="18989"/>
                        <a:pt x="11544" y="15387"/>
                        <a:pt x="14317" y="11230"/>
                      </a:cubicBezTo>
                      <a:cubicBezTo>
                        <a:pt x="16257" y="8182"/>
                        <a:pt x="17366" y="4302"/>
                        <a:pt x="20416" y="1808"/>
                      </a:cubicBezTo>
                      <a:cubicBezTo>
                        <a:pt x="22911" y="-409"/>
                        <a:pt x="26238" y="-686"/>
                        <a:pt x="29010" y="1531"/>
                      </a:cubicBezTo>
                      <a:cubicBezTo>
                        <a:pt x="31782" y="3748"/>
                        <a:pt x="31782" y="7350"/>
                        <a:pt x="30396" y="10399"/>
                      </a:cubicBezTo>
                      <a:cubicBezTo>
                        <a:pt x="29287" y="13170"/>
                        <a:pt x="27069" y="15664"/>
                        <a:pt x="26238" y="18712"/>
                      </a:cubicBezTo>
                      <a:cubicBezTo>
                        <a:pt x="25960" y="19544"/>
                        <a:pt x="25683" y="20375"/>
                        <a:pt x="25683" y="21206"/>
                      </a:cubicBezTo>
                      <a:cubicBezTo>
                        <a:pt x="25683" y="22315"/>
                        <a:pt x="25129" y="23423"/>
                        <a:pt x="24852" y="24532"/>
                      </a:cubicBezTo>
                      <a:cubicBezTo>
                        <a:pt x="24297" y="26195"/>
                        <a:pt x="23465" y="27857"/>
                        <a:pt x="22356" y="29243"/>
                      </a:cubicBezTo>
                      <a:cubicBezTo>
                        <a:pt x="21525" y="30351"/>
                        <a:pt x="20693" y="31183"/>
                        <a:pt x="20138" y="32014"/>
                      </a:cubicBezTo>
                      <a:cubicBezTo>
                        <a:pt x="19584" y="32845"/>
                        <a:pt x="18752" y="33677"/>
                        <a:pt x="17921" y="34231"/>
                      </a:cubicBezTo>
                      <a:cubicBezTo>
                        <a:pt x="17366" y="34785"/>
                        <a:pt x="16535" y="35062"/>
                        <a:pt x="15980" y="35062"/>
                      </a:cubicBezTo>
                      <a:cubicBezTo>
                        <a:pt x="15426" y="35062"/>
                        <a:pt x="14871" y="35617"/>
                        <a:pt x="14317" y="35617"/>
                      </a:cubicBezTo>
                      <a:cubicBezTo>
                        <a:pt x="14039" y="35617"/>
                        <a:pt x="13485" y="35617"/>
                        <a:pt x="13208" y="36171"/>
                      </a:cubicBezTo>
                      <a:cubicBezTo>
                        <a:pt x="12376" y="36725"/>
                        <a:pt x="12099" y="38388"/>
                        <a:pt x="11544" y="39219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542" name="Freeform 3541">
                  <a:extLst>
                    <a:ext uri="{FF2B5EF4-FFF2-40B4-BE49-F238E27FC236}">
                      <a16:creationId xmlns:a16="http://schemas.microsoft.com/office/drawing/2014/main" id="{51479C46-EFF2-DC2B-5395-E6373D2B1618}"/>
                    </a:ext>
                  </a:extLst>
                </p:cNvPr>
                <p:cNvSpPr/>
                <p:nvPr/>
              </p:nvSpPr>
              <p:spPr>
                <a:xfrm>
                  <a:off x="4133024" y="2769640"/>
                  <a:ext cx="26772" cy="23538"/>
                </a:xfrm>
                <a:custGeom>
                  <a:avLst/>
                  <a:gdLst>
                    <a:gd name="connsiteX0" fmla="*/ 7643 w 26772"/>
                    <a:gd name="connsiteY0" fmla="*/ 21702 h 23538"/>
                    <a:gd name="connsiteX1" fmla="*/ 2653 w 26772"/>
                    <a:gd name="connsiteY1" fmla="*/ 23365 h 23538"/>
                    <a:gd name="connsiteX2" fmla="*/ 435 w 26772"/>
                    <a:gd name="connsiteY2" fmla="*/ 18654 h 23538"/>
                    <a:gd name="connsiteX3" fmla="*/ 6257 w 26772"/>
                    <a:gd name="connsiteY3" fmla="*/ 13112 h 23538"/>
                    <a:gd name="connsiteX4" fmla="*/ 9029 w 26772"/>
                    <a:gd name="connsiteY4" fmla="*/ 7015 h 23538"/>
                    <a:gd name="connsiteX5" fmla="*/ 12079 w 26772"/>
                    <a:gd name="connsiteY5" fmla="*/ 918 h 23538"/>
                    <a:gd name="connsiteX6" fmla="*/ 17346 w 26772"/>
                    <a:gd name="connsiteY6" fmla="*/ 364 h 23538"/>
                    <a:gd name="connsiteX7" fmla="*/ 23446 w 26772"/>
                    <a:gd name="connsiteY7" fmla="*/ 2858 h 23538"/>
                    <a:gd name="connsiteX8" fmla="*/ 26772 w 26772"/>
                    <a:gd name="connsiteY8" fmla="*/ 7292 h 23538"/>
                    <a:gd name="connsiteX9" fmla="*/ 25109 w 26772"/>
                    <a:gd name="connsiteY9" fmla="*/ 13389 h 23538"/>
                    <a:gd name="connsiteX10" fmla="*/ 20950 w 26772"/>
                    <a:gd name="connsiteY10" fmla="*/ 15606 h 23538"/>
                    <a:gd name="connsiteX11" fmla="*/ 16238 w 26772"/>
                    <a:gd name="connsiteY11" fmla="*/ 16991 h 23538"/>
                    <a:gd name="connsiteX12" fmla="*/ 13465 w 26772"/>
                    <a:gd name="connsiteY12" fmla="*/ 18100 h 23538"/>
                    <a:gd name="connsiteX13" fmla="*/ 12079 w 26772"/>
                    <a:gd name="connsiteY13" fmla="*/ 18931 h 23538"/>
                    <a:gd name="connsiteX14" fmla="*/ 10138 w 26772"/>
                    <a:gd name="connsiteY14" fmla="*/ 20317 h 23538"/>
                    <a:gd name="connsiteX15" fmla="*/ 7643 w 26772"/>
                    <a:gd name="connsiteY15" fmla="*/ 21980 h 235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26772" h="23538">
                      <a:moveTo>
                        <a:pt x="7643" y="21702"/>
                      </a:moveTo>
                      <a:cubicBezTo>
                        <a:pt x="6257" y="23088"/>
                        <a:pt x="4594" y="23919"/>
                        <a:pt x="2653" y="23365"/>
                      </a:cubicBezTo>
                      <a:cubicBezTo>
                        <a:pt x="435" y="22811"/>
                        <a:pt x="-674" y="20871"/>
                        <a:pt x="435" y="18654"/>
                      </a:cubicBezTo>
                      <a:cubicBezTo>
                        <a:pt x="1544" y="16160"/>
                        <a:pt x="4316" y="14774"/>
                        <a:pt x="6257" y="13112"/>
                      </a:cubicBezTo>
                      <a:cubicBezTo>
                        <a:pt x="8198" y="11449"/>
                        <a:pt x="8475" y="9232"/>
                        <a:pt x="9029" y="7015"/>
                      </a:cubicBezTo>
                      <a:cubicBezTo>
                        <a:pt x="9584" y="4798"/>
                        <a:pt x="10415" y="2304"/>
                        <a:pt x="12079" y="918"/>
                      </a:cubicBezTo>
                      <a:cubicBezTo>
                        <a:pt x="13742" y="-190"/>
                        <a:pt x="15683" y="-190"/>
                        <a:pt x="17346" y="364"/>
                      </a:cubicBezTo>
                      <a:cubicBezTo>
                        <a:pt x="19287" y="918"/>
                        <a:pt x="21505" y="1750"/>
                        <a:pt x="23446" y="2858"/>
                      </a:cubicBezTo>
                      <a:cubicBezTo>
                        <a:pt x="25109" y="3967"/>
                        <a:pt x="26495" y="5352"/>
                        <a:pt x="26772" y="7292"/>
                      </a:cubicBezTo>
                      <a:cubicBezTo>
                        <a:pt x="26772" y="9509"/>
                        <a:pt x="26772" y="12003"/>
                        <a:pt x="25109" y="13389"/>
                      </a:cubicBezTo>
                      <a:cubicBezTo>
                        <a:pt x="24000" y="14497"/>
                        <a:pt x="22337" y="15052"/>
                        <a:pt x="20950" y="15606"/>
                      </a:cubicBezTo>
                      <a:cubicBezTo>
                        <a:pt x="19287" y="15883"/>
                        <a:pt x="17901" y="16437"/>
                        <a:pt x="16238" y="16991"/>
                      </a:cubicBezTo>
                      <a:cubicBezTo>
                        <a:pt x="15406" y="17268"/>
                        <a:pt x="14297" y="17546"/>
                        <a:pt x="13465" y="18100"/>
                      </a:cubicBezTo>
                      <a:cubicBezTo>
                        <a:pt x="12911" y="18100"/>
                        <a:pt x="12356" y="18654"/>
                        <a:pt x="12079" y="18931"/>
                      </a:cubicBezTo>
                      <a:cubicBezTo>
                        <a:pt x="11524" y="19485"/>
                        <a:pt x="10693" y="19763"/>
                        <a:pt x="10138" y="20317"/>
                      </a:cubicBezTo>
                      <a:cubicBezTo>
                        <a:pt x="9307" y="20871"/>
                        <a:pt x="8475" y="21148"/>
                        <a:pt x="7643" y="2198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543" name="Freeform 3542">
                  <a:extLst>
                    <a:ext uri="{FF2B5EF4-FFF2-40B4-BE49-F238E27FC236}">
                      <a16:creationId xmlns:a16="http://schemas.microsoft.com/office/drawing/2014/main" id="{B0FB6A05-887B-E092-5961-2E3CBAEA6C0C}"/>
                    </a:ext>
                  </a:extLst>
                </p:cNvPr>
                <p:cNvSpPr/>
                <p:nvPr/>
              </p:nvSpPr>
              <p:spPr>
                <a:xfrm>
                  <a:off x="4036890" y="2646562"/>
                  <a:ext cx="70232" cy="28433"/>
                </a:xfrm>
                <a:custGeom>
                  <a:avLst/>
                  <a:gdLst>
                    <a:gd name="connsiteX0" fmla="*/ 23380 w 70232"/>
                    <a:gd name="connsiteY0" fmla="*/ 15642 h 28433"/>
                    <a:gd name="connsiteX1" fmla="*/ 22271 w 70232"/>
                    <a:gd name="connsiteY1" fmla="*/ 15088 h 28433"/>
                    <a:gd name="connsiteX2" fmla="*/ 18667 w 70232"/>
                    <a:gd name="connsiteY2" fmla="*/ 12871 h 28433"/>
                    <a:gd name="connsiteX3" fmla="*/ 9241 w 70232"/>
                    <a:gd name="connsiteY3" fmla="*/ 5666 h 28433"/>
                    <a:gd name="connsiteX4" fmla="*/ 4251 w 70232"/>
                    <a:gd name="connsiteY4" fmla="*/ 3726 h 28433"/>
                    <a:gd name="connsiteX5" fmla="*/ 369 w 70232"/>
                    <a:gd name="connsiteY5" fmla="*/ 1786 h 28433"/>
                    <a:gd name="connsiteX6" fmla="*/ 1755 w 70232"/>
                    <a:gd name="connsiteY6" fmla="*/ 123 h 28433"/>
                    <a:gd name="connsiteX7" fmla="*/ 10073 w 70232"/>
                    <a:gd name="connsiteY7" fmla="*/ 123 h 28433"/>
                    <a:gd name="connsiteX8" fmla="*/ 19221 w 70232"/>
                    <a:gd name="connsiteY8" fmla="*/ 123 h 28433"/>
                    <a:gd name="connsiteX9" fmla="*/ 26984 w 70232"/>
                    <a:gd name="connsiteY9" fmla="*/ 677 h 28433"/>
                    <a:gd name="connsiteX10" fmla="*/ 35578 w 70232"/>
                    <a:gd name="connsiteY10" fmla="*/ 3449 h 28433"/>
                    <a:gd name="connsiteX11" fmla="*/ 44172 w 70232"/>
                    <a:gd name="connsiteY11" fmla="*/ 6774 h 28433"/>
                    <a:gd name="connsiteX12" fmla="*/ 51935 w 70232"/>
                    <a:gd name="connsiteY12" fmla="*/ 10100 h 28433"/>
                    <a:gd name="connsiteX13" fmla="*/ 58311 w 70232"/>
                    <a:gd name="connsiteY13" fmla="*/ 13979 h 28433"/>
                    <a:gd name="connsiteX14" fmla="*/ 63579 w 70232"/>
                    <a:gd name="connsiteY14" fmla="*/ 17582 h 28433"/>
                    <a:gd name="connsiteX15" fmla="*/ 68015 w 70232"/>
                    <a:gd name="connsiteY15" fmla="*/ 20630 h 28433"/>
                    <a:gd name="connsiteX16" fmla="*/ 70232 w 70232"/>
                    <a:gd name="connsiteY16" fmla="*/ 24510 h 28433"/>
                    <a:gd name="connsiteX17" fmla="*/ 68292 w 70232"/>
                    <a:gd name="connsiteY17" fmla="*/ 27835 h 28433"/>
                    <a:gd name="connsiteX18" fmla="*/ 62192 w 70232"/>
                    <a:gd name="connsiteY18" fmla="*/ 28390 h 28433"/>
                    <a:gd name="connsiteX19" fmla="*/ 53321 w 70232"/>
                    <a:gd name="connsiteY19" fmla="*/ 27558 h 28433"/>
                    <a:gd name="connsiteX20" fmla="*/ 51103 w 70232"/>
                    <a:gd name="connsiteY20" fmla="*/ 27558 h 28433"/>
                    <a:gd name="connsiteX21" fmla="*/ 48885 w 70232"/>
                    <a:gd name="connsiteY21" fmla="*/ 27004 h 28433"/>
                    <a:gd name="connsiteX22" fmla="*/ 44727 w 70232"/>
                    <a:gd name="connsiteY22" fmla="*/ 25618 h 28433"/>
                    <a:gd name="connsiteX23" fmla="*/ 41400 w 70232"/>
                    <a:gd name="connsiteY23" fmla="*/ 24510 h 28433"/>
                    <a:gd name="connsiteX24" fmla="*/ 39459 w 70232"/>
                    <a:gd name="connsiteY24" fmla="*/ 23956 h 28433"/>
                    <a:gd name="connsiteX25" fmla="*/ 38073 w 70232"/>
                    <a:gd name="connsiteY25" fmla="*/ 23679 h 28433"/>
                    <a:gd name="connsiteX26" fmla="*/ 34746 w 70232"/>
                    <a:gd name="connsiteY26" fmla="*/ 21462 h 28433"/>
                    <a:gd name="connsiteX27" fmla="*/ 31697 w 70232"/>
                    <a:gd name="connsiteY27" fmla="*/ 18967 h 28433"/>
                    <a:gd name="connsiteX28" fmla="*/ 26984 w 70232"/>
                    <a:gd name="connsiteY28" fmla="*/ 17582 h 28433"/>
                    <a:gd name="connsiteX29" fmla="*/ 22825 w 70232"/>
                    <a:gd name="connsiteY29" fmla="*/ 15642 h 284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</a:cxnLst>
                  <a:rect l="l" t="t" r="r" b="b"/>
                  <a:pathLst>
                    <a:path w="70232" h="28433">
                      <a:moveTo>
                        <a:pt x="23380" y="15642"/>
                      </a:moveTo>
                      <a:cubicBezTo>
                        <a:pt x="23102" y="15642"/>
                        <a:pt x="22548" y="15365"/>
                        <a:pt x="22271" y="15088"/>
                      </a:cubicBezTo>
                      <a:cubicBezTo>
                        <a:pt x="21162" y="14534"/>
                        <a:pt x="19776" y="13702"/>
                        <a:pt x="18667" y="12871"/>
                      </a:cubicBezTo>
                      <a:cubicBezTo>
                        <a:pt x="15340" y="10377"/>
                        <a:pt x="12568" y="7606"/>
                        <a:pt x="9241" y="5666"/>
                      </a:cubicBezTo>
                      <a:cubicBezTo>
                        <a:pt x="7577" y="4834"/>
                        <a:pt x="5914" y="4280"/>
                        <a:pt x="4251" y="3726"/>
                      </a:cubicBezTo>
                      <a:cubicBezTo>
                        <a:pt x="2864" y="3171"/>
                        <a:pt x="1201" y="2894"/>
                        <a:pt x="369" y="1786"/>
                      </a:cubicBezTo>
                      <a:cubicBezTo>
                        <a:pt x="-740" y="677"/>
                        <a:pt x="924" y="400"/>
                        <a:pt x="1755" y="123"/>
                      </a:cubicBezTo>
                      <a:cubicBezTo>
                        <a:pt x="4528" y="-154"/>
                        <a:pt x="7300" y="123"/>
                        <a:pt x="10073" y="123"/>
                      </a:cubicBezTo>
                      <a:cubicBezTo>
                        <a:pt x="13122" y="123"/>
                        <a:pt x="16172" y="123"/>
                        <a:pt x="19221" y="123"/>
                      </a:cubicBezTo>
                      <a:cubicBezTo>
                        <a:pt x="21993" y="123"/>
                        <a:pt x="24489" y="123"/>
                        <a:pt x="26984" y="677"/>
                      </a:cubicBezTo>
                      <a:cubicBezTo>
                        <a:pt x="30033" y="1232"/>
                        <a:pt x="32806" y="2340"/>
                        <a:pt x="35578" y="3449"/>
                      </a:cubicBezTo>
                      <a:cubicBezTo>
                        <a:pt x="38350" y="4557"/>
                        <a:pt x="41400" y="5666"/>
                        <a:pt x="44172" y="6774"/>
                      </a:cubicBezTo>
                      <a:cubicBezTo>
                        <a:pt x="46667" y="7883"/>
                        <a:pt x="49440" y="8714"/>
                        <a:pt x="51935" y="10100"/>
                      </a:cubicBezTo>
                      <a:cubicBezTo>
                        <a:pt x="54153" y="11208"/>
                        <a:pt x="56370" y="12594"/>
                        <a:pt x="58311" y="13979"/>
                      </a:cubicBezTo>
                      <a:cubicBezTo>
                        <a:pt x="59975" y="15088"/>
                        <a:pt x="61915" y="16473"/>
                        <a:pt x="63579" y="17582"/>
                      </a:cubicBezTo>
                      <a:cubicBezTo>
                        <a:pt x="64965" y="18413"/>
                        <a:pt x="66628" y="19245"/>
                        <a:pt x="68015" y="20630"/>
                      </a:cubicBezTo>
                      <a:cubicBezTo>
                        <a:pt x="69123" y="21739"/>
                        <a:pt x="70232" y="23124"/>
                        <a:pt x="70232" y="24510"/>
                      </a:cubicBezTo>
                      <a:cubicBezTo>
                        <a:pt x="70232" y="25896"/>
                        <a:pt x="69678" y="27281"/>
                        <a:pt x="68292" y="27835"/>
                      </a:cubicBezTo>
                      <a:cubicBezTo>
                        <a:pt x="66351" y="28667"/>
                        <a:pt x="64133" y="28390"/>
                        <a:pt x="62192" y="28390"/>
                      </a:cubicBezTo>
                      <a:cubicBezTo>
                        <a:pt x="59143" y="28390"/>
                        <a:pt x="56370" y="27835"/>
                        <a:pt x="53321" y="27558"/>
                      </a:cubicBezTo>
                      <a:cubicBezTo>
                        <a:pt x="52489" y="27558"/>
                        <a:pt x="51935" y="27558"/>
                        <a:pt x="51103" y="27558"/>
                      </a:cubicBezTo>
                      <a:cubicBezTo>
                        <a:pt x="50271" y="27558"/>
                        <a:pt x="49717" y="27004"/>
                        <a:pt x="48885" y="27004"/>
                      </a:cubicBezTo>
                      <a:cubicBezTo>
                        <a:pt x="47499" y="26450"/>
                        <a:pt x="46113" y="26173"/>
                        <a:pt x="44727" y="25618"/>
                      </a:cubicBezTo>
                      <a:cubicBezTo>
                        <a:pt x="43618" y="25341"/>
                        <a:pt x="42509" y="25064"/>
                        <a:pt x="41400" y="24510"/>
                      </a:cubicBezTo>
                      <a:cubicBezTo>
                        <a:pt x="40845" y="24510"/>
                        <a:pt x="40014" y="23956"/>
                        <a:pt x="39459" y="23956"/>
                      </a:cubicBezTo>
                      <a:cubicBezTo>
                        <a:pt x="38905" y="23956"/>
                        <a:pt x="38627" y="23956"/>
                        <a:pt x="38073" y="23679"/>
                      </a:cubicBezTo>
                      <a:cubicBezTo>
                        <a:pt x="36964" y="23124"/>
                        <a:pt x="35578" y="22293"/>
                        <a:pt x="34746" y="21462"/>
                      </a:cubicBezTo>
                      <a:cubicBezTo>
                        <a:pt x="33637" y="20630"/>
                        <a:pt x="32806" y="19799"/>
                        <a:pt x="31697" y="18967"/>
                      </a:cubicBezTo>
                      <a:cubicBezTo>
                        <a:pt x="30310" y="18136"/>
                        <a:pt x="28370" y="18136"/>
                        <a:pt x="26984" y="17582"/>
                      </a:cubicBezTo>
                      <a:cubicBezTo>
                        <a:pt x="25598" y="17028"/>
                        <a:pt x="24211" y="16473"/>
                        <a:pt x="22825" y="15642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grpSp>
              <p:nvGrpSpPr>
                <p:cNvPr id="3544" name="Graphic 248">
                  <a:extLst>
                    <a:ext uri="{FF2B5EF4-FFF2-40B4-BE49-F238E27FC236}">
                      <a16:creationId xmlns:a16="http://schemas.microsoft.com/office/drawing/2014/main" id="{0DF70414-6A22-F6FC-EF4C-56572656B692}"/>
                    </a:ext>
                  </a:extLst>
                </p:cNvPr>
                <p:cNvGrpSpPr/>
                <p:nvPr/>
              </p:nvGrpSpPr>
              <p:grpSpPr>
                <a:xfrm>
                  <a:off x="4172669" y="2584148"/>
                  <a:ext cx="180082" cy="173741"/>
                  <a:chOff x="4172669" y="2584148"/>
                  <a:chExt cx="180082" cy="173741"/>
                </a:xfrm>
                <a:grpFill/>
              </p:grpSpPr>
              <p:sp>
                <p:nvSpPr>
                  <p:cNvPr id="3645" name="Freeform 3644">
                    <a:extLst>
                      <a:ext uri="{FF2B5EF4-FFF2-40B4-BE49-F238E27FC236}">
                        <a16:creationId xmlns:a16="http://schemas.microsoft.com/office/drawing/2014/main" id="{39DEE679-A7C1-2E33-8E1C-B7F6A9825E9D}"/>
                      </a:ext>
                    </a:extLst>
                  </p:cNvPr>
                  <p:cNvSpPr/>
                  <p:nvPr/>
                </p:nvSpPr>
                <p:spPr>
                  <a:xfrm>
                    <a:off x="4311617" y="2706932"/>
                    <a:ext cx="41134" cy="50957"/>
                  </a:xfrm>
                  <a:custGeom>
                    <a:avLst/>
                    <a:gdLst>
                      <a:gd name="connsiteX0" fmla="*/ 16461 w 41134"/>
                      <a:gd name="connsiteY0" fmla="*/ 20673 h 50957"/>
                      <a:gd name="connsiteX1" fmla="*/ 13134 w 41134"/>
                      <a:gd name="connsiteY1" fmla="*/ 18179 h 50957"/>
                      <a:gd name="connsiteX2" fmla="*/ 9252 w 41134"/>
                      <a:gd name="connsiteY2" fmla="*/ 22613 h 50957"/>
                      <a:gd name="connsiteX3" fmla="*/ 6758 w 41134"/>
                      <a:gd name="connsiteY3" fmla="*/ 28155 h 50957"/>
                      <a:gd name="connsiteX4" fmla="*/ 3153 w 41134"/>
                      <a:gd name="connsiteY4" fmla="*/ 33143 h 50957"/>
                      <a:gd name="connsiteX5" fmla="*/ 104 w 41134"/>
                      <a:gd name="connsiteY5" fmla="*/ 37854 h 50957"/>
                      <a:gd name="connsiteX6" fmla="*/ 935 w 41134"/>
                      <a:gd name="connsiteY6" fmla="*/ 43120 h 50957"/>
                      <a:gd name="connsiteX7" fmla="*/ 6758 w 41134"/>
                      <a:gd name="connsiteY7" fmla="*/ 41180 h 50957"/>
                      <a:gd name="connsiteX8" fmla="*/ 10639 w 41134"/>
                      <a:gd name="connsiteY8" fmla="*/ 37300 h 50957"/>
                      <a:gd name="connsiteX9" fmla="*/ 13688 w 41134"/>
                      <a:gd name="connsiteY9" fmla="*/ 35083 h 50957"/>
                      <a:gd name="connsiteX10" fmla="*/ 14797 w 41134"/>
                      <a:gd name="connsiteY10" fmla="*/ 38963 h 50957"/>
                      <a:gd name="connsiteX11" fmla="*/ 13688 w 41134"/>
                      <a:gd name="connsiteY11" fmla="*/ 47276 h 50957"/>
                      <a:gd name="connsiteX12" fmla="*/ 16461 w 41134"/>
                      <a:gd name="connsiteY12" fmla="*/ 50879 h 50957"/>
                      <a:gd name="connsiteX13" fmla="*/ 21728 w 41134"/>
                      <a:gd name="connsiteY13" fmla="*/ 47554 h 50957"/>
                      <a:gd name="connsiteX14" fmla="*/ 25332 w 41134"/>
                      <a:gd name="connsiteY14" fmla="*/ 48662 h 50957"/>
                      <a:gd name="connsiteX15" fmla="*/ 29214 w 41134"/>
                      <a:gd name="connsiteY15" fmla="*/ 50048 h 50957"/>
                      <a:gd name="connsiteX16" fmla="*/ 33926 w 41134"/>
                      <a:gd name="connsiteY16" fmla="*/ 44782 h 50957"/>
                      <a:gd name="connsiteX17" fmla="*/ 35313 w 41134"/>
                      <a:gd name="connsiteY17" fmla="*/ 38131 h 50957"/>
                      <a:gd name="connsiteX18" fmla="*/ 35313 w 41134"/>
                      <a:gd name="connsiteY18" fmla="*/ 31480 h 50957"/>
                      <a:gd name="connsiteX19" fmla="*/ 41134 w 41134"/>
                      <a:gd name="connsiteY19" fmla="*/ 22336 h 50957"/>
                      <a:gd name="connsiteX20" fmla="*/ 41134 w 41134"/>
                      <a:gd name="connsiteY20" fmla="*/ 19841 h 50957"/>
                      <a:gd name="connsiteX21" fmla="*/ 38640 w 41134"/>
                      <a:gd name="connsiteY21" fmla="*/ 19287 h 50957"/>
                      <a:gd name="connsiteX22" fmla="*/ 37253 w 41134"/>
                      <a:gd name="connsiteY22" fmla="*/ 17347 h 50957"/>
                      <a:gd name="connsiteX23" fmla="*/ 35867 w 41134"/>
                      <a:gd name="connsiteY23" fmla="*/ 15685 h 50957"/>
                      <a:gd name="connsiteX24" fmla="*/ 33372 w 41134"/>
                      <a:gd name="connsiteY24" fmla="*/ 16793 h 50957"/>
                      <a:gd name="connsiteX25" fmla="*/ 30323 w 41134"/>
                      <a:gd name="connsiteY25" fmla="*/ 19841 h 50957"/>
                      <a:gd name="connsiteX26" fmla="*/ 27827 w 41134"/>
                      <a:gd name="connsiteY26" fmla="*/ 21227 h 50957"/>
                      <a:gd name="connsiteX27" fmla="*/ 26441 w 41134"/>
                      <a:gd name="connsiteY27" fmla="*/ 15962 h 50957"/>
                      <a:gd name="connsiteX28" fmla="*/ 29491 w 41134"/>
                      <a:gd name="connsiteY28" fmla="*/ 10142 h 50957"/>
                      <a:gd name="connsiteX29" fmla="*/ 32263 w 41134"/>
                      <a:gd name="connsiteY29" fmla="*/ 5708 h 50957"/>
                      <a:gd name="connsiteX30" fmla="*/ 34481 w 41134"/>
                      <a:gd name="connsiteY30" fmla="*/ 720 h 50957"/>
                      <a:gd name="connsiteX31" fmla="*/ 29214 w 41134"/>
                      <a:gd name="connsiteY31" fmla="*/ 1274 h 50957"/>
                      <a:gd name="connsiteX32" fmla="*/ 22560 w 41134"/>
                      <a:gd name="connsiteY32" fmla="*/ 4600 h 50957"/>
                      <a:gd name="connsiteX33" fmla="*/ 20619 w 41134"/>
                      <a:gd name="connsiteY33" fmla="*/ 8202 h 50957"/>
                      <a:gd name="connsiteX34" fmla="*/ 19510 w 41134"/>
                      <a:gd name="connsiteY34" fmla="*/ 13191 h 50957"/>
                      <a:gd name="connsiteX35" fmla="*/ 17847 w 41134"/>
                      <a:gd name="connsiteY35" fmla="*/ 17070 h 50957"/>
                      <a:gd name="connsiteX36" fmla="*/ 15629 w 41134"/>
                      <a:gd name="connsiteY36" fmla="*/ 19841 h 509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</a:cxnLst>
                    <a:rect l="l" t="t" r="r" b="b"/>
                    <a:pathLst>
                      <a:path w="41134" h="50957">
                        <a:moveTo>
                          <a:pt x="16461" y="20673"/>
                        </a:moveTo>
                        <a:cubicBezTo>
                          <a:pt x="15075" y="20673"/>
                          <a:pt x="14520" y="18179"/>
                          <a:pt x="13134" y="18179"/>
                        </a:cubicBezTo>
                        <a:cubicBezTo>
                          <a:pt x="11193" y="18179"/>
                          <a:pt x="9807" y="21227"/>
                          <a:pt x="9252" y="22613"/>
                        </a:cubicBezTo>
                        <a:cubicBezTo>
                          <a:pt x="8421" y="24552"/>
                          <a:pt x="7866" y="26492"/>
                          <a:pt x="6758" y="28155"/>
                        </a:cubicBezTo>
                        <a:cubicBezTo>
                          <a:pt x="5926" y="29818"/>
                          <a:pt x="4540" y="31480"/>
                          <a:pt x="3153" y="33143"/>
                        </a:cubicBezTo>
                        <a:cubicBezTo>
                          <a:pt x="2044" y="34529"/>
                          <a:pt x="658" y="36192"/>
                          <a:pt x="104" y="37854"/>
                        </a:cubicBezTo>
                        <a:cubicBezTo>
                          <a:pt x="-173" y="39517"/>
                          <a:pt x="104" y="41734"/>
                          <a:pt x="935" y="43120"/>
                        </a:cubicBezTo>
                        <a:cubicBezTo>
                          <a:pt x="2599" y="45060"/>
                          <a:pt x="5371" y="42565"/>
                          <a:pt x="6758" y="41180"/>
                        </a:cubicBezTo>
                        <a:cubicBezTo>
                          <a:pt x="8144" y="40071"/>
                          <a:pt x="9252" y="38686"/>
                          <a:pt x="10639" y="37300"/>
                        </a:cubicBezTo>
                        <a:cubicBezTo>
                          <a:pt x="11470" y="36469"/>
                          <a:pt x="12579" y="35360"/>
                          <a:pt x="13688" y="35083"/>
                        </a:cubicBezTo>
                        <a:cubicBezTo>
                          <a:pt x="15629" y="34252"/>
                          <a:pt x="15075" y="38131"/>
                          <a:pt x="14797" y="38963"/>
                        </a:cubicBezTo>
                        <a:cubicBezTo>
                          <a:pt x="14243" y="41734"/>
                          <a:pt x="13688" y="44505"/>
                          <a:pt x="13688" y="47276"/>
                        </a:cubicBezTo>
                        <a:cubicBezTo>
                          <a:pt x="13688" y="48939"/>
                          <a:pt x="14520" y="51433"/>
                          <a:pt x="16461" y="50879"/>
                        </a:cubicBezTo>
                        <a:cubicBezTo>
                          <a:pt x="18401" y="50602"/>
                          <a:pt x="20065" y="48662"/>
                          <a:pt x="21728" y="47554"/>
                        </a:cubicBezTo>
                        <a:cubicBezTo>
                          <a:pt x="23392" y="46722"/>
                          <a:pt x="24223" y="47554"/>
                          <a:pt x="25332" y="48662"/>
                        </a:cubicBezTo>
                        <a:cubicBezTo>
                          <a:pt x="26441" y="50048"/>
                          <a:pt x="27550" y="50879"/>
                          <a:pt x="29214" y="50048"/>
                        </a:cubicBezTo>
                        <a:cubicBezTo>
                          <a:pt x="31154" y="48939"/>
                          <a:pt x="32817" y="46722"/>
                          <a:pt x="33926" y="44782"/>
                        </a:cubicBezTo>
                        <a:cubicBezTo>
                          <a:pt x="35035" y="42843"/>
                          <a:pt x="35590" y="40625"/>
                          <a:pt x="35313" y="38131"/>
                        </a:cubicBezTo>
                        <a:cubicBezTo>
                          <a:pt x="35313" y="35915"/>
                          <a:pt x="35035" y="33697"/>
                          <a:pt x="35313" y="31480"/>
                        </a:cubicBezTo>
                        <a:cubicBezTo>
                          <a:pt x="36422" y="27878"/>
                          <a:pt x="40580" y="26215"/>
                          <a:pt x="41134" y="22336"/>
                        </a:cubicBezTo>
                        <a:cubicBezTo>
                          <a:pt x="41134" y="21504"/>
                          <a:pt x="41134" y="20673"/>
                          <a:pt x="41134" y="19841"/>
                        </a:cubicBezTo>
                        <a:cubicBezTo>
                          <a:pt x="40303" y="19841"/>
                          <a:pt x="39471" y="19841"/>
                          <a:pt x="38640" y="19287"/>
                        </a:cubicBezTo>
                        <a:cubicBezTo>
                          <a:pt x="38085" y="18733"/>
                          <a:pt x="37531" y="18179"/>
                          <a:pt x="37253" y="17347"/>
                        </a:cubicBezTo>
                        <a:cubicBezTo>
                          <a:pt x="36976" y="16793"/>
                          <a:pt x="36699" y="15962"/>
                          <a:pt x="35867" y="15685"/>
                        </a:cubicBezTo>
                        <a:cubicBezTo>
                          <a:pt x="35035" y="15685"/>
                          <a:pt x="33926" y="16239"/>
                          <a:pt x="33372" y="16793"/>
                        </a:cubicBezTo>
                        <a:cubicBezTo>
                          <a:pt x="32263" y="17902"/>
                          <a:pt x="31431" y="19010"/>
                          <a:pt x="30323" y="19841"/>
                        </a:cubicBezTo>
                        <a:cubicBezTo>
                          <a:pt x="29768" y="20396"/>
                          <a:pt x="28659" y="21504"/>
                          <a:pt x="27827" y="21227"/>
                        </a:cubicBezTo>
                        <a:cubicBezTo>
                          <a:pt x="25887" y="20950"/>
                          <a:pt x="25887" y="17347"/>
                          <a:pt x="26441" y="15962"/>
                        </a:cubicBezTo>
                        <a:cubicBezTo>
                          <a:pt x="26996" y="13745"/>
                          <a:pt x="28382" y="12082"/>
                          <a:pt x="29491" y="10142"/>
                        </a:cubicBezTo>
                        <a:cubicBezTo>
                          <a:pt x="30323" y="8479"/>
                          <a:pt x="31154" y="7094"/>
                          <a:pt x="32263" y="5708"/>
                        </a:cubicBezTo>
                        <a:cubicBezTo>
                          <a:pt x="33095" y="4600"/>
                          <a:pt x="35035" y="2383"/>
                          <a:pt x="34481" y="720"/>
                        </a:cubicBezTo>
                        <a:cubicBezTo>
                          <a:pt x="33649" y="-943"/>
                          <a:pt x="30323" y="720"/>
                          <a:pt x="29214" y="1274"/>
                        </a:cubicBezTo>
                        <a:cubicBezTo>
                          <a:pt x="26996" y="2106"/>
                          <a:pt x="24500" y="2660"/>
                          <a:pt x="22560" y="4600"/>
                        </a:cubicBezTo>
                        <a:cubicBezTo>
                          <a:pt x="21451" y="5708"/>
                          <a:pt x="20619" y="6817"/>
                          <a:pt x="20619" y="8202"/>
                        </a:cubicBezTo>
                        <a:cubicBezTo>
                          <a:pt x="20619" y="9865"/>
                          <a:pt x="19787" y="11528"/>
                          <a:pt x="19510" y="13191"/>
                        </a:cubicBezTo>
                        <a:cubicBezTo>
                          <a:pt x="19233" y="14576"/>
                          <a:pt x="18678" y="15962"/>
                          <a:pt x="17847" y="17070"/>
                        </a:cubicBezTo>
                        <a:cubicBezTo>
                          <a:pt x="17015" y="17902"/>
                          <a:pt x="17015" y="19564"/>
                          <a:pt x="15629" y="19841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646" name="Freeform 3645">
                    <a:extLst>
                      <a:ext uri="{FF2B5EF4-FFF2-40B4-BE49-F238E27FC236}">
                        <a16:creationId xmlns:a16="http://schemas.microsoft.com/office/drawing/2014/main" id="{06B39C6E-652E-055E-524F-7A628CBD967E}"/>
                      </a:ext>
                    </a:extLst>
                  </p:cNvPr>
                  <p:cNvSpPr/>
                  <p:nvPr/>
                </p:nvSpPr>
                <p:spPr>
                  <a:xfrm>
                    <a:off x="4172669" y="2584856"/>
                    <a:ext cx="171840" cy="164016"/>
                  </a:xfrm>
                  <a:custGeom>
                    <a:avLst/>
                    <a:gdLst>
                      <a:gd name="connsiteX0" fmla="*/ 108834 w 171840"/>
                      <a:gd name="connsiteY0" fmla="*/ 134989 h 164016"/>
                      <a:gd name="connsiteX1" fmla="*/ 111329 w 171840"/>
                      <a:gd name="connsiteY1" fmla="*/ 137206 h 164016"/>
                      <a:gd name="connsiteX2" fmla="*/ 119091 w 171840"/>
                      <a:gd name="connsiteY2" fmla="*/ 133603 h 164016"/>
                      <a:gd name="connsiteX3" fmla="*/ 121586 w 171840"/>
                      <a:gd name="connsiteY3" fmla="*/ 135266 h 164016"/>
                      <a:gd name="connsiteX4" fmla="*/ 123804 w 171840"/>
                      <a:gd name="connsiteY4" fmla="*/ 137483 h 164016"/>
                      <a:gd name="connsiteX5" fmla="*/ 117151 w 171840"/>
                      <a:gd name="connsiteY5" fmla="*/ 141917 h 164016"/>
                      <a:gd name="connsiteX6" fmla="*/ 112992 w 171840"/>
                      <a:gd name="connsiteY6" fmla="*/ 143303 h 164016"/>
                      <a:gd name="connsiteX7" fmla="*/ 109388 w 171840"/>
                      <a:gd name="connsiteY7" fmla="*/ 146074 h 164016"/>
                      <a:gd name="connsiteX8" fmla="*/ 102735 w 171840"/>
                      <a:gd name="connsiteY8" fmla="*/ 151893 h 164016"/>
                      <a:gd name="connsiteX9" fmla="*/ 95804 w 171840"/>
                      <a:gd name="connsiteY9" fmla="*/ 157990 h 164016"/>
                      <a:gd name="connsiteX10" fmla="*/ 93863 w 171840"/>
                      <a:gd name="connsiteY10" fmla="*/ 162701 h 164016"/>
                      <a:gd name="connsiteX11" fmla="*/ 104121 w 171840"/>
                      <a:gd name="connsiteY11" fmla="*/ 163533 h 164016"/>
                      <a:gd name="connsiteX12" fmla="*/ 113824 w 171840"/>
                      <a:gd name="connsiteY12" fmla="*/ 161593 h 164016"/>
                      <a:gd name="connsiteX13" fmla="*/ 119369 w 171840"/>
                      <a:gd name="connsiteY13" fmla="*/ 151893 h 164016"/>
                      <a:gd name="connsiteX14" fmla="*/ 124636 w 171840"/>
                      <a:gd name="connsiteY14" fmla="*/ 145520 h 164016"/>
                      <a:gd name="connsiteX15" fmla="*/ 133508 w 171840"/>
                      <a:gd name="connsiteY15" fmla="*/ 144965 h 164016"/>
                      <a:gd name="connsiteX16" fmla="*/ 135448 w 171840"/>
                      <a:gd name="connsiteY16" fmla="*/ 138869 h 164016"/>
                      <a:gd name="connsiteX17" fmla="*/ 140993 w 171840"/>
                      <a:gd name="connsiteY17" fmla="*/ 130555 h 164016"/>
                      <a:gd name="connsiteX18" fmla="*/ 144320 w 171840"/>
                      <a:gd name="connsiteY18" fmla="*/ 137760 h 164016"/>
                      <a:gd name="connsiteX19" fmla="*/ 150973 w 171840"/>
                      <a:gd name="connsiteY19" fmla="*/ 133049 h 164016"/>
                      <a:gd name="connsiteX20" fmla="*/ 152359 w 171840"/>
                      <a:gd name="connsiteY20" fmla="*/ 128892 h 164016"/>
                      <a:gd name="connsiteX21" fmla="*/ 155409 w 171840"/>
                      <a:gd name="connsiteY21" fmla="*/ 124458 h 164016"/>
                      <a:gd name="connsiteX22" fmla="*/ 149033 w 171840"/>
                      <a:gd name="connsiteY22" fmla="*/ 122241 h 164016"/>
                      <a:gd name="connsiteX23" fmla="*/ 153191 w 171840"/>
                      <a:gd name="connsiteY23" fmla="*/ 120024 h 164016"/>
                      <a:gd name="connsiteX24" fmla="*/ 155686 w 171840"/>
                      <a:gd name="connsiteY24" fmla="*/ 119747 h 164016"/>
                      <a:gd name="connsiteX25" fmla="*/ 161231 w 171840"/>
                      <a:gd name="connsiteY25" fmla="*/ 117530 h 164016"/>
                      <a:gd name="connsiteX26" fmla="*/ 170934 w 171840"/>
                      <a:gd name="connsiteY26" fmla="*/ 105614 h 164016"/>
                      <a:gd name="connsiteX27" fmla="*/ 162340 w 171840"/>
                      <a:gd name="connsiteY27" fmla="*/ 106723 h 164016"/>
                      <a:gd name="connsiteX28" fmla="*/ 153468 w 171840"/>
                      <a:gd name="connsiteY28" fmla="*/ 111988 h 164016"/>
                      <a:gd name="connsiteX29" fmla="*/ 143488 w 171840"/>
                      <a:gd name="connsiteY29" fmla="*/ 111988 h 164016"/>
                      <a:gd name="connsiteX30" fmla="*/ 150419 w 171840"/>
                      <a:gd name="connsiteY30" fmla="*/ 107277 h 164016"/>
                      <a:gd name="connsiteX31" fmla="*/ 152914 w 171840"/>
                      <a:gd name="connsiteY31" fmla="*/ 104783 h 164016"/>
                      <a:gd name="connsiteX32" fmla="*/ 150142 w 171840"/>
                      <a:gd name="connsiteY32" fmla="*/ 102843 h 164016"/>
                      <a:gd name="connsiteX33" fmla="*/ 144874 w 171840"/>
                      <a:gd name="connsiteY33" fmla="*/ 99795 h 164016"/>
                      <a:gd name="connsiteX34" fmla="*/ 149864 w 171840"/>
                      <a:gd name="connsiteY34" fmla="*/ 94529 h 164016"/>
                      <a:gd name="connsiteX35" fmla="*/ 156795 w 171840"/>
                      <a:gd name="connsiteY35" fmla="*/ 89541 h 164016"/>
                      <a:gd name="connsiteX36" fmla="*/ 156795 w 171840"/>
                      <a:gd name="connsiteY36" fmla="*/ 82613 h 164016"/>
                      <a:gd name="connsiteX37" fmla="*/ 150419 w 171840"/>
                      <a:gd name="connsiteY37" fmla="*/ 78456 h 164016"/>
                      <a:gd name="connsiteX38" fmla="*/ 143765 w 171840"/>
                      <a:gd name="connsiteY38" fmla="*/ 76793 h 164016"/>
                      <a:gd name="connsiteX39" fmla="*/ 137389 w 171840"/>
                      <a:gd name="connsiteY39" fmla="*/ 80119 h 164016"/>
                      <a:gd name="connsiteX40" fmla="*/ 132121 w 171840"/>
                      <a:gd name="connsiteY40" fmla="*/ 83167 h 164016"/>
                      <a:gd name="connsiteX41" fmla="*/ 128794 w 171840"/>
                      <a:gd name="connsiteY41" fmla="*/ 75962 h 164016"/>
                      <a:gd name="connsiteX42" fmla="*/ 121586 w 171840"/>
                      <a:gd name="connsiteY42" fmla="*/ 80119 h 164016"/>
                      <a:gd name="connsiteX43" fmla="*/ 114656 w 171840"/>
                      <a:gd name="connsiteY43" fmla="*/ 85661 h 164016"/>
                      <a:gd name="connsiteX44" fmla="*/ 108002 w 171840"/>
                      <a:gd name="connsiteY44" fmla="*/ 87324 h 164016"/>
                      <a:gd name="connsiteX45" fmla="*/ 109943 w 171840"/>
                      <a:gd name="connsiteY45" fmla="*/ 82059 h 164016"/>
                      <a:gd name="connsiteX46" fmla="*/ 111883 w 171840"/>
                      <a:gd name="connsiteY46" fmla="*/ 77348 h 164016"/>
                      <a:gd name="connsiteX47" fmla="*/ 103566 w 171840"/>
                      <a:gd name="connsiteY47" fmla="*/ 76239 h 164016"/>
                      <a:gd name="connsiteX48" fmla="*/ 94418 w 171840"/>
                      <a:gd name="connsiteY48" fmla="*/ 78179 h 164016"/>
                      <a:gd name="connsiteX49" fmla="*/ 88873 w 171840"/>
                      <a:gd name="connsiteY49" fmla="*/ 72082 h 164016"/>
                      <a:gd name="connsiteX50" fmla="*/ 96635 w 171840"/>
                      <a:gd name="connsiteY50" fmla="*/ 64877 h 164016"/>
                      <a:gd name="connsiteX51" fmla="*/ 97467 w 171840"/>
                      <a:gd name="connsiteY51" fmla="*/ 58503 h 164016"/>
                      <a:gd name="connsiteX52" fmla="*/ 86655 w 171840"/>
                      <a:gd name="connsiteY52" fmla="*/ 56009 h 164016"/>
                      <a:gd name="connsiteX53" fmla="*/ 79724 w 171840"/>
                      <a:gd name="connsiteY53" fmla="*/ 57118 h 164016"/>
                      <a:gd name="connsiteX54" fmla="*/ 72793 w 171840"/>
                      <a:gd name="connsiteY54" fmla="*/ 70142 h 164016"/>
                      <a:gd name="connsiteX55" fmla="*/ 68912 w 171840"/>
                      <a:gd name="connsiteY55" fmla="*/ 72359 h 164016"/>
                      <a:gd name="connsiteX56" fmla="*/ 66417 w 171840"/>
                      <a:gd name="connsiteY56" fmla="*/ 68757 h 164016"/>
                      <a:gd name="connsiteX57" fmla="*/ 69189 w 171840"/>
                      <a:gd name="connsiteY57" fmla="*/ 58780 h 164016"/>
                      <a:gd name="connsiteX58" fmla="*/ 75288 w 171840"/>
                      <a:gd name="connsiteY58" fmla="*/ 47696 h 164016"/>
                      <a:gd name="connsiteX59" fmla="*/ 83605 w 171840"/>
                      <a:gd name="connsiteY59" fmla="*/ 35779 h 164016"/>
                      <a:gd name="connsiteX60" fmla="*/ 88318 w 171840"/>
                      <a:gd name="connsiteY60" fmla="*/ 28574 h 164016"/>
                      <a:gd name="connsiteX61" fmla="*/ 93031 w 171840"/>
                      <a:gd name="connsiteY61" fmla="*/ 21646 h 164016"/>
                      <a:gd name="connsiteX62" fmla="*/ 96081 w 171840"/>
                      <a:gd name="connsiteY62" fmla="*/ 14441 h 164016"/>
                      <a:gd name="connsiteX63" fmla="*/ 94695 w 171840"/>
                      <a:gd name="connsiteY63" fmla="*/ 13333 h 164016"/>
                      <a:gd name="connsiteX64" fmla="*/ 93031 w 171840"/>
                      <a:gd name="connsiteY64" fmla="*/ 12501 h 164016"/>
                      <a:gd name="connsiteX65" fmla="*/ 90813 w 171840"/>
                      <a:gd name="connsiteY65" fmla="*/ 11393 h 164016"/>
                      <a:gd name="connsiteX66" fmla="*/ 93309 w 171840"/>
                      <a:gd name="connsiteY66" fmla="*/ 3633 h 164016"/>
                      <a:gd name="connsiteX67" fmla="*/ 80556 w 171840"/>
                      <a:gd name="connsiteY67" fmla="*/ 3633 h 164016"/>
                      <a:gd name="connsiteX68" fmla="*/ 68635 w 171840"/>
                      <a:gd name="connsiteY68" fmla="*/ 15272 h 164016"/>
                      <a:gd name="connsiteX69" fmla="*/ 63367 w 171840"/>
                      <a:gd name="connsiteY69" fmla="*/ 22755 h 164016"/>
                      <a:gd name="connsiteX70" fmla="*/ 60041 w 171840"/>
                      <a:gd name="connsiteY70" fmla="*/ 28574 h 164016"/>
                      <a:gd name="connsiteX71" fmla="*/ 54219 w 171840"/>
                      <a:gd name="connsiteY71" fmla="*/ 33839 h 164016"/>
                      <a:gd name="connsiteX72" fmla="*/ 49228 w 171840"/>
                      <a:gd name="connsiteY72" fmla="*/ 43262 h 164016"/>
                      <a:gd name="connsiteX73" fmla="*/ 45070 w 171840"/>
                      <a:gd name="connsiteY73" fmla="*/ 53238 h 164016"/>
                      <a:gd name="connsiteX74" fmla="*/ 42575 w 171840"/>
                      <a:gd name="connsiteY74" fmla="*/ 59889 h 164016"/>
                      <a:gd name="connsiteX75" fmla="*/ 37585 w 171840"/>
                      <a:gd name="connsiteY75" fmla="*/ 66540 h 164016"/>
                      <a:gd name="connsiteX76" fmla="*/ 33149 w 171840"/>
                      <a:gd name="connsiteY76" fmla="*/ 73745 h 164016"/>
                      <a:gd name="connsiteX77" fmla="*/ 31485 w 171840"/>
                      <a:gd name="connsiteY77" fmla="*/ 80673 h 164016"/>
                      <a:gd name="connsiteX78" fmla="*/ 37030 w 171840"/>
                      <a:gd name="connsiteY78" fmla="*/ 83721 h 164016"/>
                      <a:gd name="connsiteX79" fmla="*/ 38971 w 171840"/>
                      <a:gd name="connsiteY79" fmla="*/ 84553 h 164016"/>
                      <a:gd name="connsiteX80" fmla="*/ 37307 w 171840"/>
                      <a:gd name="connsiteY80" fmla="*/ 86493 h 164016"/>
                      <a:gd name="connsiteX81" fmla="*/ 36753 w 171840"/>
                      <a:gd name="connsiteY81" fmla="*/ 89541 h 164016"/>
                      <a:gd name="connsiteX82" fmla="*/ 36753 w 171840"/>
                      <a:gd name="connsiteY82" fmla="*/ 92035 h 164016"/>
                      <a:gd name="connsiteX83" fmla="*/ 28713 w 171840"/>
                      <a:gd name="connsiteY83" fmla="*/ 92589 h 164016"/>
                      <a:gd name="connsiteX84" fmla="*/ 22059 w 171840"/>
                      <a:gd name="connsiteY84" fmla="*/ 91481 h 164016"/>
                      <a:gd name="connsiteX85" fmla="*/ 19287 w 171840"/>
                      <a:gd name="connsiteY85" fmla="*/ 97577 h 164016"/>
                      <a:gd name="connsiteX86" fmla="*/ 19287 w 171840"/>
                      <a:gd name="connsiteY86" fmla="*/ 101734 h 164016"/>
                      <a:gd name="connsiteX87" fmla="*/ 17624 w 171840"/>
                      <a:gd name="connsiteY87" fmla="*/ 105891 h 164016"/>
                      <a:gd name="connsiteX88" fmla="*/ 24554 w 171840"/>
                      <a:gd name="connsiteY88" fmla="*/ 108662 h 164016"/>
                      <a:gd name="connsiteX89" fmla="*/ 18733 w 171840"/>
                      <a:gd name="connsiteY89" fmla="*/ 114759 h 164016"/>
                      <a:gd name="connsiteX90" fmla="*/ 1544 w 171840"/>
                      <a:gd name="connsiteY90" fmla="*/ 130278 h 164016"/>
                      <a:gd name="connsiteX91" fmla="*/ 712 w 171840"/>
                      <a:gd name="connsiteY91" fmla="*/ 136652 h 164016"/>
                      <a:gd name="connsiteX92" fmla="*/ 6811 w 171840"/>
                      <a:gd name="connsiteY92" fmla="*/ 140531 h 164016"/>
                      <a:gd name="connsiteX93" fmla="*/ 15683 w 171840"/>
                      <a:gd name="connsiteY93" fmla="*/ 141086 h 164016"/>
                      <a:gd name="connsiteX94" fmla="*/ 24832 w 171840"/>
                      <a:gd name="connsiteY94" fmla="*/ 137206 h 164016"/>
                      <a:gd name="connsiteX95" fmla="*/ 31762 w 171840"/>
                      <a:gd name="connsiteY95" fmla="*/ 136652 h 164016"/>
                      <a:gd name="connsiteX96" fmla="*/ 38693 w 171840"/>
                      <a:gd name="connsiteY96" fmla="*/ 138314 h 164016"/>
                      <a:gd name="connsiteX97" fmla="*/ 48396 w 171840"/>
                      <a:gd name="connsiteY97" fmla="*/ 137206 h 164016"/>
                      <a:gd name="connsiteX98" fmla="*/ 56714 w 171840"/>
                      <a:gd name="connsiteY98" fmla="*/ 140531 h 164016"/>
                      <a:gd name="connsiteX99" fmla="*/ 66694 w 171840"/>
                      <a:gd name="connsiteY99" fmla="*/ 140531 h 164016"/>
                      <a:gd name="connsiteX100" fmla="*/ 75011 w 171840"/>
                      <a:gd name="connsiteY100" fmla="*/ 140809 h 164016"/>
                      <a:gd name="connsiteX101" fmla="*/ 83605 w 171840"/>
                      <a:gd name="connsiteY101" fmla="*/ 139423 h 164016"/>
                      <a:gd name="connsiteX102" fmla="*/ 88041 w 171840"/>
                      <a:gd name="connsiteY102" fmla="*/ 133326 h 164016"/>
                      <a:gd name="connsiteX103" fmla="*/ 93309 w 171840"/>
                      <a:gd name="connsiteY103" fmla="*/ 130001 h 164016"/>
                      <a:gd name="connsiteX104" fmla="*/ 96912 w 171840"/>
                      <a:gd name="connsiteY104" fmla="*/ 130001 h 164016"/>
                      <a:gd name="connsiteX105" fmla="*/ 96358 w 171840"/>
                      <a:gd name="connsiteY105" fmla="*/ 134158 h 164016"/>
                      <a:gd name="connsiteX106" fmla="*/ 97190 w 171840"/>
                      <a:gd name="connsiteY106" fmla="*/ 136097 h 164016"/>
                      <a:gd name="connsiteX107" fmla="*/ 98021 w 171840"/>
                      <a:gd name="connsiteY107" fmla="*/ 138592 h 164016"/>
                      <a:gd name="connsiteX108" fmla="*/ 98853 w 171840"/>
                      <a:gd name="connsiteY108" fmla="*/ 141086 h 164016"/>
                      <a:gd name="connsiteX109" fmla="*/ 100517 w 171840"/>
                      <a:gd name="connsiteY109" fmla="*/ 141363 h 164016"/>
                      <a:gd name="connsiteX110" fmla="*/ 103566 w 171840"/>
                      <a:gd name="connsiteY110" fmla="*/ 140809 h 164016"/>
                      <a:gd name="connsiteX111" fmla="*/ 106893 w 171840"/>
                      <a:gd name="connsiteY111" fmla="*/ 137483 h 164016"/>
                      <a:gd name="connsiteX112" fmla="*/ 109111 w 171840"/>
                      <a:gd name="connsiteY112" fmla="*/ 134712 h 1640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  <a:cxn ang="0">
                        <a:pos x="connsiteX98" y="connsiteY98"/>
                      </a:cxn>
                      <a:cxn ang="0">
                        <a:pos x="connsiteX99" y="connsiteY99"/>
                      </a:cxn>
                      <a:cxn ang="0">
                        <a:pos x="connsiteX100" y="connsiteY100"/>
                      </a:cxn>
                      <a:cxn ang="0">
                        <a:pos x="connsiteX101" y="connsiteY101"/>
                      </a:cxn>
                      <a:cxn ang="0">
                        <a:pos x="connsiteX102" y="connsiteY102"/>
                      </a:cxn>
                      <a:cxn ang="0">
                        <a:pos x="connsiteX103" y="connsiteY103"/>
                      </a:cxn>
                      <a:cxn ang="0">
                        <a:pos x="connsiteX104" y="connsiteY104"/>
                      </a:cxn>
                      <a:cxn ang="0">
                        <a:pos x="connsiteX105" y="connsiteY105"/>
                      </a:cxn>
                      <a:cxn ang="0">
                        <a:pos x="connsiteX106" y="connsiteY106"/>
                      </a:cxn>
                      <a:cxn ang="0">
                        <a:pos x="connsiteX107" y="connsiteY107"/>
                      </a:cxn>
                      <a:cxn ang="0">
                        <a:pos x="connsiteX108" y="connsiteY108"/>
                      </a:cxn>
                      <a:cxn ang="0">
                        <a:pos x="connsiteX109" y="connsiteY109"/>
                      </a:cxn>
                      <a:cxn ang="0">
                        <a:pos x="connsiteX110" y="connsiteY110"/>
                      </a:cxn>
                      <a:cxn ang="0">
                        <a:pos x="connsiteX111" y="connsiteY111"/>
                      </a:cxn>
                      <a:cxn ang="0">
                        <a:pos x="connsiteX112" y="connsiteY112"/>
                      </a:cxn>
                    </a:cxnLst>
                    <a:rect l="l" t="t" r="r" b="b"/>
                    <a:pathLst>
                      <a:path w="171840" h="164016">
                        <a:moveTo>
                          <a:pt x="108834" y="134989"/>
                        </a:moveTo>
                        <a:cubicBezTo>
                          <a:pt x="110220" y="134435"/>
                          <a:pt x="110774" y="136375"/>
                          <a:pt x="111329" y="137206"/>
                        </a:cubicBezTo>
                        <a:cubicBezTo>
                          <a:pt x="114101" y="140254"/>
                          <a:pt x="116596" y="134158"/>
                          <a:pt x="119091" y="133603"/>
                        </a:cubicBezTo>
                        <a:cubicBezTo>
                          <a:pt x="120200" y="133603"/>
                          <a:pt x="121032" y="134712"/>
                          <a:pt x="121586" y="135266"/>
                        </a:cubicBezTo>
                        <a:cubicBezTo>
                          <a:pt x="122141" y="135820"/>
                          <a:pt x="123527" y="136929"/>
                          <a:pt x="123804" y="137483"/>
                        </a:cubicBezTo>
                        <a:cubicBezTo>
                          <a:pt x="124359" y="139423"/>
                          <a:pt x="118537" y="141363"/>
                          <a:pt x="117151" y="141917"/>
                        </a:cubicBezTo>
                        <a:cubicBezTo>
                          <a:pt x="115765" y="142471"/>
                          <a:pt x="114378" y="142471"/>
                          <a:pt x="112992" y="143303"/>
                        </a:cubicBezTo>
                        <a:cubicBezTo>
                          <a:pt x="111606" y="143857"/>
                          <a:pt x="110497" y="144965"/>
                          <a:pt x="109388" y="146074"/>
                        </a:cubicBezTo>
                        <a:cubicBezTo>
                          <a:pt x="107170" y="148291"/>
                          <a:pt x="104952" y="149954"/>
                          <a:pt x="102735" y="151893"/>
                        </a:cubicBezTo>
                        <a:cubicBezTo>
                          <a:pt x="100239" y="153833"/>
                          <a:pt x="98576" y="156327"/>
                          <a:pt x="95804" y="157990"/>
                        </a:cubicBezTo>
                        <a:cubicBezTo>
                          <a:pt x="94418" y="158821"/>
                          <a:pt x="90536" y="161315"/>
                          <a:pt x="93863" y="162701"/>
                        </a:cubicBezTo>
                        <a:cubicBezTo>
                          <a:pt x="96912" y="164087"/>
                          <a:pt x="100794" y="162701"/>
                          <a:pt x="104121" y="163533"/>
                        </a:cubicBezTo>
                        <a:cubicBezTo>
                          <a:pt x="107725" y="164364"/>
                          <a:pt x="110774" y="164364"/>
                          <a:pt x="113824" y="161593"/>
                        </a:cubicBezTo>
                        <a:cubicBezTo>
                          <a:pt x="116596" y="159099"/>
                          <a:pt x="117983" y="155219"/>
                          <a:pt x="119369" y="151893"/>
                        </a:cubicBezTo>
                        <a:cubicBezTo>
                          <a:pt x="120477" y="149122"/>
                          <a:pt x="121864" y="146628"/>
                          <a:pt x="124636" y="145520"/>
                        </a:cubicBezTo>
                        <a:cubicBezTo>
                          <a:pt x="127408" y="144688"/>
                          <a:pt x="130458" y="145797"/>
                          <a:pt x="133508" y="144965"/>
                        </a:cubicBezTo>
                        <a:cubicBezTo>
                          <a:pt x="136557" y="143857"/>
                          <a:pt x="136003" y="141363"/>
                          <a:pt x="135448" y="138869"/>
                        </a:cubicBezTo>
                        <a:cubicBezTo>
                          <a:pt x="134894" y="135820"/>
                          <a:pt x="137666" y="130832"/>
                          <a:pt x="140993" y="130555"/>
                        </a:cubicBezTo>
                        <a:cubicBezTo>
                          <a:pt x="144042" y="130001"/>
                          <a:pt x="142102" y="136652"/>
                          <a:pt x="144320" y="137760"/>
                        </a:cubicBezTo>
                        <a:cubicBezTo>
                          <a:pt x="147092" y="139423"/>
                          <a:pt x="150419" y="135266"/>
                          <a:pt x="150973" y="133049"/>
                        </a:cubicBezTo>
                        <a:cubicBezTo>
                          <a:pt x="151251" y="131386"/>
                          <a:pt x="151528" y="130278"/>
                          <a:pt x="152359" y="128892"/>
                        </a:cubicBezTo>
                        <a:cubicBezTo>
                          <a:pt x="153191" y="127507"/>
                          <a:pt x="154854" y="126121"/>
                          <a:pt x="155409" y="124458"/>
                        </a:cubicBezTo>
                        <a:cubicBezTo>
                          <a:pt x="155963" y="122241"/>
                          <a:pt x="149864" y="123904"/>
                          <a:pt x="149033" y="122241"/>
                        </a:cubicBezTo>
                        <a:cubicBezTo>
                          <a:pt x="147924" y="120579"/>
                          <a:pt x="152359" y="120024"/>
                          <a:pt x="153191" y="120024"/>
                        </a:cubicBezTo>
                        <a:cubicBezTo>
                          <a:pt x="154023" y="120024"/>
                          <a:pt x="154854" y="120024"/>
                          <a:pt x="155686" y="119747"/>
                        </a:cubicBezTo>
                        <a:cubicBezTo>
                          <a:pt x="157627" y="119193"/>
                          <a:pt x="159568" y="118085"/>
                          <a:pt x="161231" y="117530"/>
                        </a:cubicBezTo>
                        <a:cubicBezTo>
                          <a:pt x="163726" y="115868"/>
                          <a:pt x="175093" y="109217"/>
                          <a:pt x="170934" y="105614"/>
                        </a:cubicBezTo>
                        <a:cubicBezTo>
                          <a:pt x="168716" y="103674"/>
                          <a:pt x="164558" y="105337"/>
                          <a:pt x="162340" y="106723"/>
                        </a:cubicBezTo>
                        <a:cubicBezTo>
                          <a:pt x="159290" y="108662"/>
                          <a:pt x="156795" y="110879"/>
                          <a:pt x="153468" y="111988"/>
                        </a:cubicBezTo>
                        <a:cubicBezTo>
                          <a:pt x="150142" y="112819"/>
                          <a:pt x="146815" y="112542"/>
                          <a:pt x="143488" y="111988"/>
                        </a:cubicBezTo>
                        <a:cubicBezTo>
                          <a:pt x="144320" y="108940"/>
                          <a:pt x="147924" y="108385"/>
                          <a:pt x="150419" y="107277"/>
                        </a:cubicBezTo>
                        <a:cubicBezTo>
                          <a:pt x="151251" y="106723"/>
                          <a:pt x="153191" y="105891"/>
                          <a:pt x="152914" y="104783"/>
                        </a:cubicBezTo>
                        <a:cubicBezTo>
                          <a:pt x="152914" y="103674"/>
                          <a:pt x="151251" y="103120"/>
                          <a:pt x="150142" y="102843"/>
                        </a:cubicBezTo>
                        <a:cubicBezTo>
                          <a:pt x="148201" y="102289"/>
                          <a:pt x="145428" y="102012"/>
                          <a:pt x="144874" y="99795"/>
                        </a:cubicBezTo>
                        <a:cubicBezTo>
                          <a:pt x="144320" y="96746"/>
                          <a:pt x="147646" y="95361"/>
                          <a:pt x="149864" y="94529"/>
                        </a:cubicBezTo>
                        <a:cubicBezTo>
                          <a:pt x="152637" y="93421"/>
                          <a:pt x="155409" y="92589"/>
                          <a:pt x="156795" y="89541"/>
                        </a:cubicBezTo>
                        <a:cubicBezTo>
                          <a:pt x="157904" y="87324"/>
                          <a:pt x="158181" y="84830"/>
                          <a:pt x="156795" y="82613"/>
                        </a:cubicBezTo>
                        <a:cubicBezTo>
                          <a:pt x="155132" y="80673"/>
                          <a:pt x="152914" y="79287"/>
                          <a:pt x="150419" y="78456"/>
                        </a:cubicBezTo>
                        <a:cubicBezTo>
                          <a:pt x="148201" y="77625"/>
                          <a:pt x="145983" y="76793"/>
                          <a:pt x="143765" y="76793"/>
                        </a:cubicBezTo>
                        <a:cubicBezTo>
                          <a:pt x="140993" y="76793"/>
                          <a:pt x="139607" y="78733"/>
                          <a:pt x="137389" y="80119"/>
                        </a:cubicBezTo>
                        <a:cubicBezTo>
                          <a:pt x="135448" y="81227"/>
                          <a:pt x="133508" y="81782"/>
                          <a:pt x="132121" y="83167"/>
                        </a:cubicBezTo>
                        <a:cubicBezTo>
                          <a:pt x="132121" y="80950"/>
                          <a:pt x="132676" y="74576"/>
                          <a:pt x="128794" y="75962"/>
                        </a:cubicBezTo>
                        <a:cubicBezTo>
                          <a:pt x="126300" y="76793"/>
                          <a:pt x="124082" y="78733"/>
                          <a:pt x="121586" y="80119"/>
                        </a:cubicBezTo>
                        <a:cubicBezTo>
                          <a:pt x="118814" y="81504"/>
                          <a:pt x="116874" y="83721"/>
                          <a:pt x="114656" y="85661"/>
                        </a:cubicBezTo>
                        <a:cubicBezTo>
                          <a:pt x="113547" y="86493"/>
                          <a:pt x="107725" y="91204"/>
                          <a:pt x="108002" y="87324"/>
                        </a:cubicBezTo>
                        <a:cubicBezTo>
                          <a:pt x="108002" y="85384"/>
                          <a:pt x="109388" y="83444"/>
                          <a:pt x="109943" y="82059"/>
                        </a:cubicBezTo>
                        <a:cubicBezTo>
                          <a:pt x="110497" y="80673"/>
                          <a:pt x="111883" y="78733"/>
                          <a:pt x="111883" y="77348"/>
                        </a:cubicBezTo>
                        <a:cubicBezTo>
                          <a:pt x="111883" y="74299"/>
                          <a:pt x="105507" y="75962"/>
                          <a:pt x="103566" y="76239"/>
                        </a:cubicBezTo>
                        <a:cubicBezTo>
                          <a:pt x="100794" y="76793"/>
                          <a:pt x="97190" y="78733"/>
                          <a:pt x="94418" y="78179"/>
                        </a:cubicBezTo>
                        <a:cubicBezTo>
                          <a:pt x="91922" y="77625"/>
                          <a:pt x="88873" y="74854"/>
                          <a:pt x="88873" y="72082"/>
                        </a:cubicBezTo>
                        <a:cubicBezTo>
                          <a:pt x="88873" y="68203"/>
                          <a:pt x="94140" y="66540"/>
                          <a:pt x="96635" y="64877"/>
                        </a:cubicBezTo>
                        <a:cubicBezTo>
                          <a:pt x="99408" y="63214"/>
                          <a:pt x="101071" y="60443"/>
                          <a:pt x="97467" y="58503"/>
                        </a:cubicBezTo>
                        <a:cubicBezTo>
                          <a:pt x="94140" y="56841"/>
                          <a:pt x="90259" y="56841"/>
                          <a:pt x="86655" y="56009"/>
                        </a:cubicBezTo>
                        <a:cubicBezTo>
                          <a:pt x="83883" y="55455"/>
                          <a:pt x="81665" y="54624"/>
                          <a:pt x="79724" y="57118"/>
                        </a:cubicBezTo>
                        <a:cubicBezTo>
                          <a:pt x="76675" y="60998"/>
                          <a:pt x="75843" y="66263"/>
                          <a:pt x="72793" y="70142"/>
                        </a:cubicBezTo>
                        <a:cubicBezTo>
                          <a:pt x="71961" y="71251"/>
                          <a:pt x="70575" y="72914"/>
                          <a:pt x="68912" y="72359"/>
                        </a:cubicBezTo>
                        <a:cubicBezTo>
                          <a:pt x="67526" y="71805"/>
                          <a:pt x="66694" y="70142"/>
                          <a:pt x="66417" y="68757"/>
                        </a:cubicBezTo>
                        <a:cubicBezTo>
                          <a:pt x="65585" y="65154"/>
                          <a:pt x="67249" y="61829"/>
                          <a:pt x="69189" y="58780"/>
                        </a:cubicBezTo>
                        <a:cubicBezTo>
                          <a:pt x="71407" y="55178"/>
                          <a:pt x="73348" y="51298"/>
                          <a:pt x="75288" y="47696"/>
                        </a:cubicBezTo>
                        <a:cubicBezTo>
                          <a:pt x="77784" y="43262"/>
                          <a:pt x="80556" y="39659"/>
                          <a:pt x="83605" y="35779"/>
                        </a:cubicBezTo>
                        <a:cubicBezTo>
                          <a:pt x="85269" y="33562"/>
                          <a:pt x="86932" y="31068"/>
                          <a:pt x="88318" y="28574"/>
                        </a:cubicBezTo>
                        <a:cubicBezTo>
                          <a:pt x="89704" y="26357"/>
                          <a:pt x="91645" y="24140"/>
                          <a:pt x="93031" y="21646"/>
                        </a:cubicBezTo>
                        <a:cubicBezTo>
                          <a:pt x="94418" y="19429"/>
                          <a:pt x="95249" y="17212"/>
                          <a:pt x="96081" y="14441"/>
                        </a:cubicBezTo>
                        <a:cubicBezTo>
                          <a:pt x="95526" y="14441"/>
                          <a:pt x="95249" y="13610"/>
                          <a:pt x="94695" y="13333"/>
                        </a:cubicBezTo>
                        <a:cubicBezTo>
                          <a:pt x="94140" y="13055"/>
                          <a:pt x="93586" y="12778"/>
                          <a:pt x="93031" y="12501"/>
                        </a:cubicBezTo>
                        <a:cubicBezTo>
                          <a:pt x="92200" y="12224"/>
                          <a:pt x="91091" y="11947"/>
                          <a:pt x="90813" y="11393"/>
                        </a:cubicBezTo>
                        <a:cubicBezTo>
                          <a:pt x="89982" y="8898"/>
                          <a:pt x="92477" y="5850"/>
                          <a:pt x="93309" y="3633"/>
                        </a:cubicBezTo>
                        <a:cubicBezTo>
                          <a:pt x="93031" y="-3295"/>
                          <a:pt x="83883" y="1416"/>
                          <a:pt x="80556" y="3633"/>
                        </a:cubicBezTo>
                        <a:cubicBezTo>
                          <a:pt x="75566" y="6682"/>
                          <a:pt x="72239" y="11116"/>
                          <a:pt x="68635" y="15272"/>
                        </a:cubicBezTo>
                        <a:cubicBezTo>
                          <a:pt x="66694" y="17489"/>
                          <a:pt x="64753" y="19983"/>
                          <a:pt x="63367" y="22755"/>
                        </a:cubicBezTo>
                        <a:cubicBezTo>
                          <a:pt x="62258" y="24694"/>
                          <a:pt x="61427" y="26911"/>
                          <a:pt x="60041" y="28574"/>
                        </a:cubicBezTo>
                        <a:cubicBezTo>
                          <a:pt x="58377" y="30514"/>
                          <a:pt x="56159" y="32177"/>
                          <a:pt x="54219" y="33839"/>
                        </a:cubicBezTo>
                        <a:cubicBezTo>
                          <a:pt x="51723" y="36611"/>
                          <a:pt x="50337" y="39659"/>
                          <a:pt x="49228" y="43262"/>
                        </a:cubicBezTo>
                        <a:cubicBezTo>
                          <a:pt x="48119" y="46864"/>
                          <a:pt x="46733" y="49913"/>
                          <a:pt x="45070" y="53238"/>
                        </a:cubicBezTo>
                        <a:cubicBezTo>
                          <a:pt x="43961" y="55455"/>
                          <a:pt x="43684" y="57672"/>
                          <a:pt x="42575" y="59889"/>
                        </a:cubicBezTo>
                        <a:cubicBezTo>
                          <a:pt x="41188" y="62383"/>
                          <a:pt x="39248" y="64323"/>
                          <a:pt x="37585" y="66540"/>
                        </a:cubicBezTo>
                        <a:cubicBezTo>
                          <a:pt x="35921" y="68757"/>
                          <a:pt x="34535" y="71251"/>
                          <a:pt x="33149" y="73745"/>
                        </a:cubicBezTo>
                        <a:cubicBezTo>
                          <a:pt x="32040" y="75685"/>
                          <a:pt x="31208" y="78456"/>
                          <a:pt x="31485" y="80673"/>
                        </a:cubicBezTo>
                        <a:cubicBezTo>
                          <a:pt x="31485" y="83444"/>
                          <a:pt x="34812" y="83444"/>
                          <a:pt x="37030" y="83721"/>
                        </a:cubicBezTo>
                        <a:cubicBezTo>
                          <a:pt x="37585" y="83721"/>
                          <a:pt x="38971" y="83721"/>
                          <a:pt x="38971" y="84553"/>
                        </a:cubicBezTo>
                        <a:cubicBezTo>
                          <a:pt x="38971" y="85107"/>
                          <a:pt x="37585" y="85938"/>
                          <a:pt x="37307" y="86493"/>
                        </a:cubicBezTo>
                        <a:cubicBezTo>
                          <a:pt x="36753" y="87324"/>
                          <a:pt x="36753" y="88432"/>
                          <a:pt x="36753" y="89541"/>
                        </a:cubicBezTo>
                        <a:cubicBezTo>
                          <a:pt x="36753" y="90372"/>
                          <a:pt x="37307" y="91204"/>
                          <a:pt x="36753" y="92035"/>
                        </a:cubicBezTo>
                        <a:cubicBezTo>
                          <a:pt x="35367" y="93975"/>
                          <a:pt x="30376" y="93144"/>
                          <a:pt x="28713" y="92589"/>
                        </a:cubicBezTo>
                        <a:cubicBezTo>
                          <a:pt x="26495" y="92035"/>
                          <a:pt x="24277" y="90927"/>
                          <a:pt x="22059" y="91481"/>
                        </a:cubicBezTo>
                        <a:cubicBezTo>
                          <a:pt x="18733" y="92312"/>
                          <a:pt x="19010" y="94806"/>
                          <a:pt x="19287" y="97577"/>
                        </a:cubicBezTo>
                        <a:cubicBezTo>
                          <a:pt x="19287" y="98963"/>
                          <a:pt x="19287" y="100626"/>
                          <a:pt x="19287" y="101734"/>
                        </a:cubicBezTo>
                        <a:cubicBezTo>
                          <a:pt x="19010" y="103120"/>
                          <a:pt x="17901" y="104506"/>
                          <a:pt x="17624" y="105891"/>
                        </a:cubicBezTo>
                        <a:cubicBezTo>
                          <a:pt x="19564" y="105891"/>
                          <a:pt x="24277" y="105891"/>
                          <a:pt x="24554" y="108662"/>
                        </a:cubicBezTo>
                        <a:cubicBezTo>
                          <a:pt x="24832" y="111156"/>
                          <a:pt x="20396" y="113651"/>
                          <a:pt x="18733" y="114759"/>
                        </a:cubicBezTo>
                        <a:cubicBezTo>
                          <a:pt x="12079" y="119193"/>
                          <a:pt x="6257" y="123904"/>
                          <a:pt x="1544" y="130278"/>
                        </a:cubicBezTo>
                        <a:cubicBezTo>
                          <a:pt x="158" y="132218"/>
                          <a:pt x="-674" y="134435"/>
                          <a:pt x="712" y="136652"/>
                        </a:cubicBezTo>
                        <a:cubicBezTo>
                          <a:pt x="2099" y="138592"/>
                          <a:pt x="4594" y="139977"/>
                          <a:pt x="6811" y="140531"/>
                        </a:cubicBezTo>
                        <a:cubicBezTo>
                          <a:pt x="9584" y="141086"/>
                          <a:pt x="12911" y="141363"/>
                          <a:pt x="15683" y="141086"/>
                        </a:cubicBezTo>
                        <a:cubicBezTo>
                          <a:pt x="19287" y="140809"/>
                          <a:pt x="21782" y="138869"/>
                          <a:pt x="24832" y="137206"/>
                        </a:cubicBezTo>
                        <a:cubicBezTo>
                          <a:pt x="27050" y="135820"/>
                          <a:pt x="29268" y="134989"/>
                          <a:pt x="31762" y="136652"/>
                        </a:cubicBezTo>
                        <a:cubicBezTo>
                          <a:pt x="33980" y="138314"/>
                          <a:pt x="35644" y="138869"/>
                          <a:pt x="38693" y="138314"/>
                        </a:cubicBezTo>
                        <a:cubicBezTo>
                          <a:pt x="42020" y="137760"/>
                          <a:pt x="45070" y="136375"/>
                          <a:pt x="48396" y="137206"/>
                        </a:cubicBezTo>
                        <a:cubicBezTo>
                          <a:pt x="51169" y="137760"/>
                          <a:pt x="53664" y="139977"/>
                          <a:pt x="56714" y="140531"/>
                        </a:cubicBezTo>
                        <a:cubicBezTo>
                          <a:pt x="60041" y="141363"/>
                          <a:pt x="63367" y="141086"/>
                          <a:pt x="66694" y="140531"/>
                        </a:cubicBezTo>
                        <a:cubicBezTo>
                          <a:pt x="69744" y="139977"/>
                          <a:pt x="71961" y="140254"/>
                          <a:pt x="75011" y="140809"/>
                        </a:cubicBezTo>
                        <a:cubicBezTo>
                          <a:pt x="78061" y="141363"/>
                          <a:pt x="81387" y="141917"/>
                          <a:pt x="83605" y="139423"/>
                        </a:cubicBezTo>
                        <a:cubicBezTo>
                          <a:pt x="85269" y="137483"/>
                          <a:pt x="86101" y="134989"/>
                          <a:pt x="88041" y="133326"/>
                        </a:cubicBezTo>
                        <a:cubicBezTo>
                          <a:pt x="89704" y="131941"/>
                          <a:pt x="91368" y="130555"/>
                          <a:pt x="93309" y="130001"/>
                        </a:cubicBezTo>
                        <a:cubicBezTo>
                          <a:pt x="94140" y="129724"/>
                          <a:pt x="96081" y="129169"/>
                          <a:pt x="96912" y="130001"/>
                        </a:cubicBezTo>
                        <a:cubicBezTo>
                          <a:pt x="97744" y="131386"/>
                          <a:pt x="96358" y="132772"/>
                          <a:pt x="96358" y="134158"/>
                        </a:cubicBezTo>
                        <a:cubicBezTo>
                          <a:pt x="96358" y="134989"/>
                          <a:pt x="96912" y="135543"/>
                          <a:pt x="97190" y="136097"/>
                        </a:cubicBezTo>
                        <a:cubicBezTo>
                          <a:pt x="97467" y="136929"/>
                          <a:pt x="97744" y="137760"/>
                          <a:pt x="98021" y="138592"/>
                        </a:cubicBezTo>
                        <a:cubicBezTo>
                          <a:pt x="98021" y="139423"/>
                          <a:pt x="98299" y="140531"/>
                          <a:pt x="98853" y="141086"/>
                        </a:cubicBezTo>
                        <a:cubicBezTo>
                          <a:pt x="99408" y="141640"/>
                          <a:pt x="99685" y="141640"/>
                          <a:pt x="100517" y="141363"/>
                        </a:cubicBezTo>
                        <a:cubicBezTo>
                          <a:pt x="101626" y="141363"/>
                          <a:pt x="102457" y="141363"/>
                          <a:pt x="103566" y="140809"/>
                        </a:cubicBezTo>
                        <a:cubicBezTo>
                          <a:pt x="104952" y="139977"/>
                          <a:pt x="106061" y="138592"/>
                          <a:pt x="106893" y="137483"/>
                        </a:cubicBezTo>
                        <a:cubicBezTo>
                          <a:pt x="107447" y="136652"/>
                          <a:pt x="108002" y="134989"/>
                          <a:pt x="109111" y="134712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647" name="Freeform 3646">
                    <a:extLst>
                      <a:ext uri="{FF2B5EF4-FFF2-40B4-BE49-F238E27FC236}">
                        <a16:creationId xmlns:a16="http://schemas.microsoft.com/office/drawing/2014/main" id="{D8947517-86E5-4DCD-98FA-6CDB09A20CCE}"/>
                      </a:ext>
                    </a:extLst>
                  </p:cNvPr>
                  <p:cNvSpPr/>
                  <p:nvPr/>
                </p:nvSpPr>
                <p:spPr>
                  <a:xfrm>
                    <a:off x="4261017" y="2722894"/>
                    <a:ext cx="8187" cy="6743"/>
                  </a:xfrm>
                  <a:custGeom>
                    <a:avLst/>
                    <a:gdLst>
                      <a:gd name="connsiteX0" fmla="*/ 525 w 8187"/>
                      <a:gd name="connsiteY0" fmla="*/ 6374 h 6743"/>
                      <a:gd name="connsiteX1" fmla="*/ 525 w 8187"/>
                      <a:gd name="connsiteY1" fmla="*/ 2494 h 6743"/>
                      <a:gd name="connsiteX2" fmla="*/ 4406 w 8187"/>
                      <a:gd name="connsiteY2" fmla="*/ 0 h 6743"/>
                      <a:gd name="connsiteX3" fmla="*/ 6070 w 8187"/>
                      <a:gd name="connsiteY3" fmla="*/ 831 h 6743"/>
                      <a:gd name="connsiteX4" fmla="*/ 7456 w 8187"/>
                      <a:gd name="connsiteY4" fmla="*/ 2217 h 6743"/>
                      <a:gd name="connsiteX5" fmla="*/ 7456 w 8187"/>
                      <a:gd name="connsiteY5" fmla="*/ 5542 h 6743"/>
                      <a:gd name="connsiteX6" fmla="*/ 4129 w 8187"/>
                      <a:gd name="connsiteY6" fmla="*/ 6374 h 6743"/>
                      <a:gd name="connsiteX7" fmla="*/ 525 w 8187"/>
                      <a:gd name="connsiteY7" fmla="*/ 6374 h 67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8187" h="6743">
                        <a:moveTo>
                          <a:pt x="525" y="6374"/>
                        </a:moveTo>
                        <a:cubicBezTo>
                          <a:pt x="-30" y="5265"/>
                          <a:pt x="-307" y="3325"/>
                          <a:pt x="525" y="2494"/>
                        </a:cubicBezTo>
                        <a:cubicBezTo>
                          <a:pt x="1357" y="1386"/>
                          <a:pt x="2743" y="0"/>
                          <a:pt x="4406" y="0"/>
                        </a:cubicBezTo>
                        <a:cubicBezTo>
                          <a:pt x="5515" y="0"/>
                          <a:pt x="5515" y="0"/>
                          <a:pt x="6070" y="831"/>
                        </a:cubicBezTo>
                        <a:cubicBezTo>
                          <a:pt x="6624" y="1386"/>
                          <a:pt x="7178" y="1663"/>
                          <a:pt x="7456" y="2217"/>
                        </a:cubicBezTo>
                        <a:cubicBezTo>
                          <a:pt x="8287" y="3048"/>
                          <a:pt x="8565" y="4711"/>
                          <a:pt x="7456" y="5542"/>
                        </a:cubicBezTo>
                        <a:cubicBezTo>
                          <a:pt x="6624" y="6374"/>
                          <a:pt x="5238" y="6374"/>
                          <a:pt x="4129" y="6374"/>
                        </a:cubicBezTo>
                        <a:cubicBezTo>
                          <a:pt x="3575" y="6374"/>
                          <a:pt x="802" y="7205"/>
                          <a:pt x="525" y="6374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648" name="Freeform 3647">
                    <a:extLst>
                      <a:ext uri="{FF2B5EF4-FFF2-40B4-BE49-F238E27FC236}">
                        <a16:creationId xmlns:a16="http://schemas.microsoft.com/office/drawing/2014/main" id="{83E88477-64EC-E708-CD04-20E71954B484}"/>
                      </a:ext>
                    </a:extLst>
                  </p:cNvPr>
                  <p:cNvSpPr/>
                  <p:nvPr/>
                </p:nvSpPr>
                <p:spPr>
                  <a:xfrm>
                    <a:off x="4173104" y="2683762"/>
                    <a:ext cx="12783" cy="11214"/>
                  </a:xfrm>
                  <a:custGeom>
                    <a:avLst/>
                    <a:gdLst>
                      <a:gd name="connsiteX0" fmla="*/ 3327 w 12783"/>
                      <a:gd name="connsiteY0" fmla="*/ 10588 h 11214"/>
                      <a:gd name="connsiteX1" fmla="*/ 1663 w 12783"/>
                      <a:gd name="connsiteY1" fmla="*/ 10034 h 11214"/>
                      <a:gd name="connsiteX2" fmla="*/ 0 w 12783"/>
                      <a:gd name="connsiteY2" fmla="*/ 9757 h 11214"/>
                      <a:gd name="connsiteX3" fmla="*/ 5268 w 12783"/>
                      <a:gd name="connsiteY3" fmla="*/ 4769 h 11214"/>
                      <a:gd name="connsiteX4" fmla="*/ 9980 w 12783"/>
                      <a:gd name="connsiteY4" fmla="*/ 57 h 11214"/>
                      <a:gd name="connsiteX5" fmla="*/ 11921 w 12783"/>
                      <a:gd name="connsiteY5" fmla="*/ 4492 h 11214"/>
                      <a:gd name="connsiteX6" fmla="*/ 11921 w 12783"/>
                      <a:gd name="connsiteY6" fmla="*/ 10034 h 11214"/>
                      <a:gd name="connsiteX7" fmla="*/ 6099 w 12783"/>
                      <a:gd name="connsiteY7" fmla="*/ 11142 h 11214"/>
                      <a:gd name="connsiteX8" fmla="*/ 3327 w 12783"/>
                      <a:gd name="connsiteY8" fmla="*/ 10865 h 112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2783" h="11214">
                        <a:moveTo>
                          <a:pt x="3327" y="10588"/>
                        </a:moveTo>
                        <a:cubicBezTo>
                          <a:pt x="3050" y="10588"/>
                          <a:pt x="2218" y="10311"/>
                          <a:pt x="1663" y="10034"/>
                        </a:cubicBezTo>
                        <a:cubicBezTo>
                          <a:pt x="1109" y="10034"/>
                          <a:pt x="831" y="9757"/>
                          <a:pt x="0" y="9757"/>
                        </a:cubicBezTo>
                        <a:cubicBezTo>
                          <a:pt x="0" y="7263"/>
                          <a:pt x="3604" y="6154"/>
                          <a:pt x="5268" y="4769"/>
                        </a:cubicBezTo>
                        <a:cubicBezTo>
                          <a:pt x="6654" y="3383"/>
                          <a:pt x="8040" y="612"/>
                          <a:pt x="9980" y="57"/>
                        </a:cubicBezTo>
                        <a:cubicBezTo>
                          <a:pt x="12753" y="-497"/>
                          <a:pt x="11921" y="3106"/>
                          <a:pt x="11921" y="4492"/>
                        </a:cubicBezTo>
                        <a:cubicBezTo>
                          <a:pt x="11921" y="6154"/>
                          <a:pt x="13862" y="8648"/>
                          <a:pt x="11921" y="10034"/>
                        </a:cubicBezTo>
                        <a:cubicBezTo>
                          <a:pt x="10812" y="10865"/>
                          <a:pt x="7485" y="11420"/>
                          <a:pt x="6099" y="11142"/>
                        </a:cubicBezTo>
                        <a:cubicBezTo>
                          <a:pt x="4990" y="11142"/>
                          <a:pt x="4159" y="10865"/>
                          <a:pt x="3327" y="10865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649" name="Freeform 3648">
                    <a:extLst>
                      <a:ext uri="{FF2B5EF4-FFF2-40B4-BE49-F238E27FC236}">
                        <a16:creationId xmlns:a16="http://schemas.microsoft.com/office/drawing/2014/main" id="{6C6F0A97-6782-9C8F-B39F-5CD477B25C00}"/>
                      </a:ext>
                    </a:extLst>
                  </p:cNvPr>
                  <p:cNvSpPr/>
                  <p:nvPr/>
                </p:nvSpPr>
                <p:spPr>
                  <a:xfrm>
                    <a:off x="4306939" y="2649702"/>
                    <a:ext cx="11747" cy="6440"/>
                  </a:xfrm>
                  <a:custGeom>
                    <a:avLst/>
                    <a:gdLst>
                      <a:gd name="connsiteX0" fmla="*/ 624 w 11747"/>
                      <a:gd name="connsiteY0" fmla="*/ 1416 h 6440"/>
                      <a:gd name="connsiteX1" fmla="*/ 5614 w 11747"/>
                      <a:gd name="connsiteY1" fmla="*/ 31 h 6440"/>
                      <a:gd name="connsiteX2" fmla="*/ 10881 w 11747"/>
                      <a:gd name="connsiteY2" fmla="*/ 862 h 6440"/>
                      <a:gd name="connsiteX3" fmla="*/ 10050 w 11747"/>
                      <a:gd name="connsiteY3" fmla="*/ 4742 h 6440"/>
                      <a:gd name="connsiteX4" fmla="*/ 4228 w 11747"/>
                      <a:gd name="connsiteY4" fmla="*/ 6405 h 6440"/>
                      <a:gd name="connsiteX5" fmla="*/ 2287 w 11747"/>
                      <a:gd name="connsiteY5" fmla="*/ 5573 h 6440"/>
                      <a:gd name="connsiteX6" fmla="*/ 624 w 11747"/>
                      <a:gd name="connsiteY6" fmla="*/ 4742 h 6440"/>
                      <a:gd name="connsiteX7" fmla="*/ 624 w 11747"/>
                      <a:gd name="connsiteY7" fmla="*/ 1139 h 6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1747" h="6440">
                        <a:moveTo>
                          <a:pt x="624" y="1416"/>
                        </a:moveTo>
                        <a:cubicBezTo>
                          <a:pt x="1733" y="308"/>
                          <a:pt x="3951" y="31"/>
                          <a:pt x="5614" y="31"/>
                        </a:cubicBezTo>
                        <a:cubicBezTo>
                          <a:pt x="7278" y="31"/>
                          <a:pt x="9772" y="-246"/>
                          <a:pt x="10881" y="862"/>
                        </a:cubicBezTo>
                        <a:cubicBezTo>
                          <a:pt x="12268" y="2248"/>
                          <a:pt x="11990" y="4465"/>
                          <a:pt x="10050" y="4742"/>
                        </a:cubicBezTo>
                        <a:cubicBezTo>
                          <a:pt x="8109" y="5296"/>
                          <a:pt x="6446" y="6682"/>
                          <a:pt x="4228" y="6405"/>
                        </a:cubicBezTo>
                        <a:cubicBezTo>
                          <a:pt x="3396" y="6405"/>
                          <a:pt x="2842" y="5850"/>
                          <a:pt x="2287" y="5573"/>
                        </a:cubicBezTo>
                        <a:cubicBezTo>
                          <a:pt x="1733" y="5296"/>
                          <a:pt x="901" y="5296"/>
                          <a:pt x="624" y="4742"/>
                        </a:cubicBezTo>
                        <a:cubicBezTo>
                          <a:pt x="-208" y="3911"/>
                          <a:pt x="-208" y="1971"/>
                          <a:pt x="624" y="1139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650" name="Freeform 3649">
                    <a:extLst>
                      <a:ext uri="{FF2B5EF4-FFF2-40B4-BE49-F238E27FC236}">
                        <a16:creationId xmlns:a16="http://schemas.microsoft.com/office/drawing/2014/main" id="{3BE52093-E524-116B-297C-864470A5BEA7}"/>
                      </a:ext>
                    </a:extLst>
                  </p:cNvPr>
                  <p:cNvSpPr/>
                  <p:nvPr/>
                </p:nvSpPr>
                <p:spPr>
                  <a:xfrm>
                    <a:off x="4292374" y="2653128"/>
                    <a:ext cx="8300" cy="6703"/>
                  </a:xfrm>
                  <a:custGeom>
                    <a:avLst/>
                    <a:gdLst>
                      <a:gd name="connsiteX0" fmla="*/ 8258 w 8300"/>
                      <a:gd name="connsiteY0" fmla="*/ 1039 h 6703"/>
                      <a:gd name="connsiteX1" fmla="*/ 1050 w 8300"/>
                      <a:gd name="connsiteY1" fmla="*/ 6305 h 6703"/>
                      <a:gd name="connsiteX2" fmla="*/ 1050 w 8300"/>
                      <a:gd name="connsiteY2" fmla="*/ 1871 h 6703"/>
                      <a:gd name="connsiteX3" fmla="*/ 4654 w 8300"/>
                      <a:gd name="connsiteY3" fmla="*/ 208 h 6703"/>
                      <a:gd name="connsiteX4" fmla="*/ 8258 w 8300"/>
                      <a:gd name="connsiteY4" fmla="*/ 1039 h 6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00" h="6703">
                        <a:moveTo>
                          <a:pt x="8258" y="1039"/>
                        </a:moveTo>
                        <a:cubicBezTo>
                          <a:pt x="8812" y="4088"/>
                          <a:pt x="3822" y="7967"/>
                          <a:pt x="1050" y="6305"/>
                        </a:cubicBezTo>
                        <a:cubicBezTo>
                          <a:pt x="-614" y="5473"/>
                          <a:pt x="-59" y="3256"/>
                          <a:pt x="1050" y="1871"/>
                        </a:cubicBezTo>
                        <a:cubicBezTo>
                          <a:pt x="1881" y="762"/>
                          <a:pt x="3268" y="485"/>
                          <a:pt x="4654" y="208"/>
                        </a:cubicBezTo>
                        <a:cubicBezTo>
                          <a:pt x="5763" y="208"/>
                          <a:pt x="7981" y="-624"/>
                          <a:pt x="8258" y="1039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651" name="Freeform 3650">
                    <a:extLst>
                      <a:ext uri="{FF2B5EF4-FFF2-40B4-BE49-F238E27FC236}">
                        <a16:creationId xmlns:a16="http://schemas.microsoft.com/office/drawing/2014/main" id="{D2EB6334-CE89-C384-3943-82080600C6A9}"/>
                      </a:ext>
                    </a:extLst>
                  </p:cNvPr>
                  <p:cNvSpPr/>
                  <p:nvPr/>
                </p:nvSpPr>
                <p:spPr>
                  <a:xfrm>
                    <a:off x="4274017" y="2641240"/>
                    <a:ext cx="4892" cy="4336"/>
                  </a:xfrm>
                  <a:custGeom>
                    <a:avLst/>
                    <a:gdLst>
                      <a:gd name="connsiteX0" fmla="*/ 3604 w 4892"/>
                      <a:gd name="connsiteY0" fmla="*/ 179 h 4336"/>
                      <a:gd name="connsiteX1" fmla="*/ 4713 w 4892"/>
                      <a:gd name="connsiteY1" fmla="*/ 2396 h 4336"/>
                      <a:gd name="connsiteX2" fmla="*/ 1386 w 4892"/>
                      <a:gd name="connsiteY2" fmla="*/ 4336 h 4336"/>
                      <a:gd name="connsiteX3" fmla="*/ 0 w 4892"/>
                      <a:gd name="connsiteY3" fmla="*/ 1288 h 4336"/>
                      <a:gd name="connsiteX4" fmla="*/ 3604 w 4892"/>
                      <a:gd name="connsiteY4" fmla="*/ 179 h 43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92" h="4336">
                        <a:moveTo>
                          <a:pt x="3604" y="179"/>
                        </a:moveTo>
                        <a:cubicBezTo>
                          <a:pt x="4436" y="179"/>
                          <a:pt x="5267" y="1565"/>
                          <a:pt x="4713" y="2396"/>
                        </a:cubicBezTo>
                        <a:cubicBezTo>
                          <a:pt x="4159" y="3505"/>
                          <a:pt x="2495" y="4059"/>
                          <a:pt x="1386" y="4336"/>
                        </a:cubicBezTo>
                        <a:cubicBezTo>
                          <a:pt x="1109" y="3228"/>
                          <a:pt x="554" y="2396"/>
                          <a:pt x="0" y="1288"/>
                        </a:cubicBezTo>
                        <a:cubicBezTo>
                          <a:pt x="831" y="457"/>
                          <a:pt x="2218" y="-375"/>
                          <a:pt x="3604" y="179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652" name="Freeform 3651">
                    <a:extLst>
                      <a:ext uri="{FF2B5EF4-FFF2-40B4-BE49-F238E27FC236}">
                        <a16:creationId xmlns:a16="http://schemas.microsoft.com/office/drawing/2014/main" id="{578C1F09-2340-6C2D-F03E-629D6FD00711}"/>
                      </a:ext>
                    </a:extLst>
                  </p:cNvPr>
                  <p:cNvSpPr/>
                  <p:nvPr/>
                </p:nvSpPr>
                <p:spPr>
                  <a:xfrm>
                    <a:off x="4269581" y="2612599"/>
                    <a:ext cx="7840" cy="3879"/>
                  </a:xfrm>
                  <a:custGeom>
                    <a:avLst/>
                    <a:gdLst>
                      <a:gd name="connsiteX0" fmla="*/ 832 w 7840"/>
                      <a:gd name="connsiteY0" fmla="*/ 1663 h 3879"/>
                      <a:gd name="connsiteX1" fmla="*/ 4713 w 7840"/>
                      <a:gd name="connsiteY1" fmla="*/ 0 h 3879"/>
                      <a:gd name="connsiteX2" fmla="*/ 7486 w 7840"/>
                      <a:gd name="connsiteY2" fmla="*/ 2217 h 3879"/>
                      <a:gd name="connsiteX3" fmla="*/ 1664 w 7840"/>
                      <a:gd name="connsiteY3" fmla="*/ 3880 h 3879"/>
                      <a:gd name="connsiteX4" fmla="*/ 0 w 7840"/>
                      <a:gd name="connsiteY4" fmla="*/ 3325 h 3879"/>
                      <a:gd name="connsiteX5" fmla="*/ 555 w 7840"/>
                      <a:gd name="connsiteY5" fmla="*/ 1663 h 3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840" h="3879">
                        <a:moveTo>
                          <a:pt x="832" y="1663"/>
                        </a:moveTo>
                        <a:cubicBezTo>
                          <a:pt x="1941" y="554"/>
                          <a:pt x="3050" y="0"/>
                          <a:pt x="4713" y="0"/>
                        </a:cubicBezTo>
                        <a:cubicBezTo>
                          <a:pt x="5822" y="0"/>
                          <a:pt x="8872" y="277"/>
                          <a:pt x="7486" y="2217"/>
                        </a:cubicBezTo>
                        <a:cubicBezTo>
                          <a:pt x="6654" y="3325"/>
                          <a:pt x="3050" y="3880"/>
                          <a:pt x="1664" y="3880"/>
                        </a:cubicBezTo>
                        <a:cubicBezTo>
                          <a:pt x="832" y="3880"/>
                          <a:pt x="278" y="3880"/>
                          <a:pt x="0" y="3325"/>
                        </a:cubicBezTo>
                        <a:cubicBezTo>
                          <a:pt x="0" y="2771"/>
                          <a:pt x="0" y="2217"/>
                          <a:pt x="555" y="1663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653" name="Freeform 3652">
                    <a:extLst>
                      <a:ext uri="{FF2B5EF4-FFF2-40B4-BE49-F238E27FC236}">
                        <a16:creationId xmlns:a16="http://schemas.microsoft.com/office/drawing/2014/main" id="{AC02C92F-0F39-3D94-23DF-A40816310E3B}"/>
                      </a:ext>
                    </a:extLst>
                  </p:cNvPr>
                  <p:cNvSpPr/>
                  <p:nvPr/>
                </p:nvSpPr>
                <p:spPr>
                  <a:xfrm>
                    <a:off x="4266847" y="2584148"/>
                    <a:ext cx="12257" cy="12389"/>
                  </a:xfrm>
                  <a:custGeom>
                    <a:avLst/>
                    <a:gdLst>
                      <a:gd name="connsiteX0" fmla="*/ 2457 w 12257"/>
                      <a:gd name="connsiteY0" fmla="*/ 10715 h 12389"/>
                      <a:gd name="connsiteX1" fmla="*/ 516 w 12257"/>
                      <a:gd name="connsiteY1" fmla="*/ 6835 h 12389"/>
                      <a:gd name="connsiteX2" fmla="*/ 2180 w 12257"/>
                      <a:gd name="connsiteY2" fmla="*/ 3787 h 12389"/>
                      <a:gd name="connsiteX3" fmla="*/ 2734 w 12257"/>
                      <a:gd name="connsiteY3" fmla="*/ 1015 h 12389"/>
                      <a:gd name="connsiteX4" fmla="*/ 8279 w 12257"/>
                      <a:gd name="connsiteY4" fmla="*/ 738 h 12389"/>
                      <a:gd name="connsiteX5" fmla="*/ 11606 w 12257"/>
                      <a:gd name="connsiteY5" fmla="*/ 4618 h 12389"/>
                      <a:gd name="connsiteX6" fmla="*/ 8002 w 12257"/>
                      <a:gd name="connsiteY6" fmla="*/ 10992 h 12389"/>
                      <a:gd name="connsiteX7" fmla="*/ 2180 w 12257"/>
                      <a:gd name="connsiteY7" fmla="*/ 10992 h 12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2257" h="12389">
                        <a:moveTo>
                          <a:pt x="2457" y="10715"/>
                        </a:moveTo>
                        <a:cubicBezTo>
                          <a:pt x="794" y="9606"/>
                          <a:pt x="-870" y="9052"/>
                          <a:pt x="516" y="6835"/>
                        </a:cubicBezTo>
                        <a:cubicBezTo>
                          <a:pt x="1071" y="5727"/>
                          <a:pt x="1903" y="4895"/>
                          <a:pt x="2180" y="3787"/>
                        </a:cubicBezTo>
                        <a:cubicBezTo>
                          <a:pt x="2180" y="2955"/>
                          <a:pt x="2180" y="1847"/>
                          <a:pt x="2734" y="1015"/>
                        </a:cubicBezTo>
                        <a:cubicBezTo>
                          <a:pt x="3843" y="-924"/>
                          <a:pt x="6615" y="461"/>
                          <a:pt x="8279" y="738"/>
                        </a:cubicBezTo>
                        <a:cubicBezTo>
                          <a:pt x="10774" y="1015"/>
                          <a:pt x="13546" y="1570"/>
                          <a:pt x="11606" y="4618"/>
                        </a:cubicBezTo>
                        <a:cubicBezTo>
                          <a:pt x="10220" y="6558"/>
                          <a:pt x="9665" y="9052"/>
                          <a:pt x="8002" y="10992"/>
                        </a:cubicBezTo>
                        <a:cubicBezTo>
                          <a:pt x="6061" y="13486"/>
                          <a:pt x="4120" y="12100"/>
                          <a:pt x="2180" y="10992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sp>
              <p:nvSpPr>
                <p:cNvPr id="3545" name="Freeform 3544">
                  <a:extLst>
                    <a:ext uri="{FF2B5EF4-FFF2-40B4-BE49-F238E27FC236}">
                      <a16:creationId xmlns:a16="http://schemas.microsoft.com/office/drawing/2014/main" id="{897A4E6B-1006-D86A-9EB0-A6CFA739936D}"/>
                    </a:ext>
                  </a:extLst>
                </p:cNvPr>
                <p:cNvSpPr/>
                <p:nvPr/>
              </p:nvSpPr>
              <p:spPr>
                <a:xfrm>
                  <a:off x="3559706" y="2525860"/>
                  <a:ext cx="31760" cy="17568"/>
                </a:xfrm>
                <a:custGeom>
                  <a:avLst/>
                  <a:gdLst>
                    <a:gd name="connsiteX0" fmla="*/ 6532 w 31760"/>
                    <a:gd name="connsiteY0" fmla="*/ 6928 h 17568"/>
                    <a:gd name="connsiteX1" fmla="*/ 3205 w 31760"/>
                    <a:gd name="connsiteY1" fmla="*/ 6097 h 17568"/>
                    <a:gd name="connsiteX2" fmla="*/ 433 w 31760"/>
                    <a:gd name="connsiteY2" fmla="*/ 2771 h 17568"/>
                    <a:gd name="connsiteX3" fmla="*/ 6255 w 31760"/>
                    <a:gd name="connsiteY3" fmla="*/ 832 h 17568"/>
                    <a:gd name="connsiteX4" fmla="*/ 15681 w 31760"/>
                    <a:gd name="connsiteY4" fmla="*/ 0 h 17568"/>
                    <a:gd name="connsiteX5" fmla="*/ 24829 w 31760"/>
                    <a:gd name="connsiteY5" fmla="*/ 832 h 17568"/>
                    <a:gd name="connsiteX6" fmla="*/ 28988 w 31760"/>
                    <a:gd name="connsiteY6" fmla="*/ 5542 h 17568"/>
                    <a:gd name="connsiteX7" fmla="*/ 31760 w 31760"/>
                    <a:gd name="connsiteY7" fmla="*/ 11362 h 17568"/>
                    <a:gd name="connsiteX8" fmla="*/ 31760 w 31760"/>
                    <a:gd name="connsiteY8" fmla="*/ 14965 h 17568"/>
                    <a:gd name="connsiteX9" fmla="*/ 30651 w 31760"/>
                    <a:gd name="connsiteY9" fmla="*/ 17459 h 17568"/>
                    <a:gd name="connsiteX10" fmla="*/ 23998 w 31760"/>
                    <a:gd name="connsiteY10" fmla="*/ 14965 h 17568"/>
                    <a:gd name="connsiteX11" fmla="*/ 17067 w 31760"/>
                    <a:gd name="connsiteY11" fmla="*/ 9699 h 17568"/>
                    <a:gd name="connsiteX12" fmla="*/ 11799 w 31760"/>
                    <a:gd name="connsiteY12" fmla="*/ 8037 h 17568"/>
                    <a:gd name="connsiteX13" fmla="*/ 9581 w 31760"/>
                    <a:gd name="connsiteY13" fmla="*/ 7205 h 17568"/>
                    <a:gd name="connsiteX14" fmla="*/ 6532 w 31760"/>
                    <a:gd name="connsiteY14" fmla="*/ 6651 h 175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1760" h="17568">
                      <a:moveTo>
                        <a:pt x="6532" y="6928"/>
                      </a:moveTo>
                      <a:cubicBezTo>
                        <a:pt x="5423" y="6928"/>
                        <a:pt x="4314" y="6374"/>
                        <a:pt x="3205" y="6097"/>
                      </a:cubicBezTo>
                      <a:cubicBezTo>
                        <a:pt x="1264" y="6097"/>
                        <a:pt x="-953" y="5265"/>
                        <a:pt x="433" y="2771"/>
                      </a:cubicBezTo>
                      <a:cubicBezTo>
                        <a:pt x="1542" y="1109"/>
                        <a:pt x="4314" y="1109"/>
                        <a:pt x="6255" y="832"/>
                      </a:cubicBezTo>
                      <a:cubicBezTo>
                        <a:pt x="9304" y="832"/>
                        <a:pt x="12354" y="0"/>
                        <a:pt x="15681" y="0"/>
                      </a:cubicBezTo>
                      <a:cubicBezTo>
                        <a:pt x="18730" y="0"/>
                        <a:pt x="21780" y="277"/>
                        <a:pt x="24829" y="832"/>
                      </a:cubicBezTo>
                      <a:cubicBezTo>
                        <a:pt x="27325" y="1109"/>
                        <a:pt x="28434" y="3325"/>
                        <a:pt x="28988" y="5542"/>
                      </a:cubicBezTo>
                      <a:cubicBezTo>
                        <a:pt x="29543" y="7760"/>
                        <a:pt x="31483" y="9422"/>
                        <a:pt x="31760" y="11362"/>
                      </a:cubicBezTo>
                      <a:cubicBezTo>
                        <a:pt x="31760" y="12470"/>
                        <a:pt x="31760" y="13856"/>
                        <a:pt x="31760" y="14965"/>
                      </a:cubicBezTo>
                      <a:cubicBezTo>
                        <a:pt x="31760" y="16073"/>
                        <a:pt x="31760" y="16905"/>
                        <a:pt x="30651" y="17459"/>
                      </a:cubicBezTo>
                      <a:cubicBezTo>
                        <a:pt x="28434" y="18013"/>
                        <a:pt x="25661" y="16350"/>
                        <a:pt x="23998" y="14965"/>
                      </a:cubicBezTo>
                      <a:cubicBezTo>
                        <a:pt x="21780" y="13025"/>
                        <a:pt x="19562" y="11085"/>
                        <a:pt x="17067" y="9699"/>
                      </a:cubicBezTo>
                      <a:cubicBezTo>
                        <a:pt x="15403" y="8868"/>
                        <a:pt x="13463" y="8314"/>
                        <a:pt x="11799" y="8037"/>
                      </a:cubicBezTo>
                      <a:cubicBezTo>
                        <a:pt x="10968" y="8037"/>
                        <a:pt x="10413" y="7482"/>
                        <a:pt x="9581" y="7205"/>
                      </a:cubicBezTo>
                      <a:cubicBezTo>
                        <a:pt x="8472" y="6651"/>
                        <a:pt x="7641" y="6651"/>
                        <a:pt x="6532" y="6651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546" name="Freeform 3545">
                  <a:extLst>
                    <a:ext uri="{FF2B5EF4-FFF2-40B4-BE49-F238E27FC236}">
                      <a16:creationId xmlns:a16="http://schemas.microsoft.com/office/drawing/2014/main" id="{DCC05DC4-B7BB-F752-EF16-DCE7702C6801}"/>
                    </a:ext>
                  </a:extLst>
                </p:cNvPr>
                <p:cNvSpPr/>
                <p:nvPr/>
              </p:nvSpPr>
              <p:spPr>
                <a:xfrm>
                  <a:off x="3621228" y="2565488"/>
                  <a:ext cx="10227" cy="6821"/>
                </a:xfrm>
                <a:custGeom>
                  <a:avLst/>
                  <a:gdLst>
                    <a:gd name="connsiteX0" fmla="*/ 734 w 10227"/>
                    <a:gd name="connsiteY0" fmla="*/ 3048 h 6821"/>
                    <a:gd name="connsiteX1" fmla="*/ 3230 w 10227"/>
                    <a:gd name="connsiteY1" fmla="*/ 2217 h 6821"/>
                    <a:gd name="connsiteX2" fmla="*/ 5170 w 10227"/>
                    <a:gd name="connsiteY2" fmla="*/ 831 h 6821"/>
                    <a:gd name="connsiteX3" fmla="*/ 9051 w 10227"/>
                    <a:gd name="connsiteY3" fmla="*/ 831 h 6821"/>
                    <a:gd name="connsiteX4" fmla="*/ 9883 w 10227"/>
                    <a:gd name="connsiteY4" fmla="*/ 4711 h 6821"/>
                    <a:gd name="connsiteX5" fmla="*/ 3230 w 10227"/>
                    <a:gd name="connsiteY5" fmla="*/ 6651 h 6821"/>
                    <a:gd name="connsiteX6" fmla="*/ 457 w 10227"/>
                    <a:gd name="connsiteY6" fmla="*/ 3048 h 68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0227" h="6821">
                      <a:moveTo>
                        <a:pt x="734" y="3048"/>
                      </a:moveTo>
                      <a:cubicBezTo>
                        <a:pt x="1289" y="2494"/>
                        <a:pt x="2675" y="2494"/>
                        <a:pt x="3230" y="2217"/>
                      </a:cubicBezTo>
                      <a:cubicBezTo>
                        <a:pt x="4061" y="1940"/>
                        <a:pt x="4616" y="1663"/>
                        <a:pt x="5170" y="831"/>
                      </a:cubicBezTo>
                      <a:cubicBezTo>
                        <a:pt x="6279" y="-277"/>
                        <a:pt x="7942" y="-277"/>
                        <a:pt x="9051" y="831"/>
                      </a:cubicBezTo>
                      <a:cubicBezTo>
                        <a:pt x="9883" y="1663"/>
                        <a:pt x="10715" y="3325"/>
                        <a:pt x="9883" y="4711"/>
                      </a:cubicBezTo>
                      <a:cubicBezTo>
                        <a:pt x="8774" y="6374"/>
                        <a:pt x="4893" y="7205"/>
                        <a:pt x="3230" y="6651"/>
                      </a:cubicBezTo>
                      <a:cubicBezTo>
                        <a:pt x="2121" y="6374"/>
                        <a:pt x="-1206" y="4434"/>
                        <a:pt x="457" y="3048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547" name="Freeform 3546">
                  <a:extLst>
                    <a:ext uri="{FF2B5EF4-FFF2-40B4-BE49-F238E27FC236}">
                      <a16:creationId xmlns:a16="http://schemas.microsoft.com/office/drawing/2014/main" id="{8D91A1DD-4157-A0EE-42D2-E5E9BB5961D5}"/>
                    </a:ext>
                  </a:extLst>
                </p:cNvPr>
                <p:cNvSpPr/>
                <p:nvPr/>
              </p:nvSpPr>
              <p:spPr>
                <a:xfrm>
                  <a:off x="3613965" y="2399492"/>
                  <a:ext cx="35169" cy="29394"/>
                </a:xfrm>
                <a:custGeom>
                  <a:avLst/>
                  <a:gdLst>
                    <a:gd name="connsiteX0" fmla="*/ 17700 w 35169"/>
                    <a:gd name="connsiteY0" fmla="*/ 21893 h 29394"/>
                    <a:gd name="connsiteX1" fmla="*/ 14651 w 35169"/>
                    <a:gd name="connsiteY1" fmla="*/ 24110 h 29394"/>
                    <a:gd name="connsiteX2" fmla="*/ 4670 w 35169"/>
                    <a:gd name="connsiteY2" fmla="*/ 29375 h 29394"/>
                    <a:gd name="connsiteX3" fmla="*/ 234 w 35169"/>
                    <a:gd name="connsiteY3" fmla="*/ 24941 h 29394"/>
                    <a:gd name="connsiteX4" fmla="*/ 6611 w 35169"/>
                    <a:gd name="connsiteY4" fmla="*/ 17736 h 29394"/>
                    <a:gd name="connsiteX5" fmla="*/ 13542 w 35169"/>
                    <a:gd name="connsiteY5" fmla="*/ 11362 h 29394"/>
                    <a:gd name="connsiteX6" fmla="*/ 16314 w 35169"/>
                    <a:gd name="connsiteY6" fmla="*/ 2771 h 29394"/>
                    <a:gd name="connsiteX7" fmla="*/ 18809 w 35169"/>
                    <a:gd name="connsiteY7" fmla="*/ 0 h 29394"/>
                    <a:gd name="connsiteX8" fmla="*/ 22136 w 35169"/>
                    <a:gd name="connsiteY8" fmla="*/ 2494 h 29394"/>
                    <a:gd name="connsiteX9" fmla="*/ 28789 w 35169"/>
                    <a:gd name="connsiteY9" fmla="*/ 6097 h 29394"/>
                    <a:gd name="connsiteX10" fmla="*/ 32671 w 35169"/>
                    <a:gd name="connsiteY10" fmla="*/ 4157 h 29394"/>
                    <a:gd name="connsiteX11" fmla="*/ 34057 w 35169"/>
                    <a:gd name="connsiteY11" fmla="*/ 12193 h 29394"/>
                    <a:gd name="connsiteX12" fmla="*/ 30730 w 35169"/>
                    <a:gd name="connsiteY12" fmla="*/ 14410 h 29394"/>
                    <a:gd name="connsiteX13" fmla="*/ 26572 w 35169"/>
                    <a:gd name="connsiteY13" fmla="*/ 17459 h 29394"/>
                    <a:gd name="connsiteX14" fmla="*/ 23245 w 35169"/>
                    <a:gd name="connsiteY14" fmla="*/ 20230 h 29394"/>
                    <a:gd name="connsiteX15" fmla="*/ 18809 w 35169"/>
                    <a:gd name="connsiteY15" fmla="*/ 26050 h 29394"/>
                    <a:gd name="connsiteX16" fmla="*/ 17977 w 35169"/>
                    <a:gd name="connsiteY16" fmla="*/ 21893 h 293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35169" h="29394">
                      <a:moveTo>
                        <a:pt x="17700" y="21893"/>
                      </a:moveTo>
                      <a:cubicBezTo>
                        <a:pt x="16591" y="21338"/>
                        <a:pt x="15205" y="23555"/>
                        <a:pt x="14651" y="24110"/>
                      </a:cubicBezTo>
                      <a:cubicBezTo>
                        <a:pt x="11878" y="26881"/>
                        <a:pt x="8829" y="29652"/>
                        <a:pt x="4670" y="29375"/>
                      </a:cubicBezTo>
                      <a:cubicBezTo>
                        <a:pt x="2175" y="29098"/>
                        <a:pt x="-875" y="27989"/>
                        <a:pt x="234" y="24941"/>
                      </a:cubicBezTo>
                      <a:cubicBezTo>
                        <a:pt x="1066" y="21893"/>
                        <a:pt x="4115" y="19399"/>
                        <a:pt x="6611" y="17736"/>
                      </a:cubicBezTo>
                      <a:cubicBezTo>
                        <a:pt x="9106" y="15796"/>
                        <a:pt x="11878" y="14133"/>
                        <a:pt x="13542" y="11362"/>
                      </a:cubicBezTo>
                      <a:cubicBezTo>
                        <a:pt x="15205" y="8868"/>
                        <a:pt x="15205" y="5542"/>
                        <a:pt x="16314" y="2771"/>
                      </a:cubicBezTo>
                      <a:cubicBezTo>
                        <a:pt x="16869" y="1663"/>
                        <a:pt x="17423" y="0"/>
                        <a:pt x="18809" y="0"/>
                      </a:cubicBezTo>
                      <a:cubicBezTo>
                        <a:pt x="20195" y="0"/>
                        <a:pt x="21304" y="1386"/>
                        <a:pt x="22136" y="2494"/>
                      </a:cubicBezTo>
                      <a:cubicBezTo>
                        <a:pt x="23799" y="4988"/>
                        <a:pt x="25463" y="8314"/>
                        <a:pt x="28789" y="6097"/>
                      </a:cubicBezTo>
                      <a:cubicBezTo>
                        <a:pt x="29898" y="5542"/>
                        <a:pt x="31285" y="4157"/>
                        <a:pt x="32671" y="4157"/>
                      </a:cubicBezTo>
                      <a:cubicBezTo>
                        <a:pt x="35720" y="4434"/>
                        <a:pt x="35720" y="10531"/>
                        <a:pt x="34057" y="12193"/>
                      </a:cubicBezTo>
                      <a:cubicBezTo>
                        <a:pt x="33225" y="13025"/>
                        <a:pt x="31839" y="13579"/>
                        <a:pt x="30730" y="14410"/>
                      </a:cubicBezTo>
                      <a:cubicBezTo>
                        <a:pt x="29344" y="15519"/>
                        <a:pt x="27958" y="16627"/>
                        <a:pt x="26572" y="17459"/>
                      </a:cubicBezTo>
                      <a:cubicBezTo>
                        <a:pt x="25186" y="18290"/>
                        <a:pt x="24077" y="18844"/>
                        <a:pt x="23245" y="20230"/>
                      </a:cubicBezTo>
                      <a:cubicBezTo>
                        <a:pt x="22413" y="22170"/>
                        <a:pt x="22136" y="26604"/>
                        <a:pt x="18809" y="26050"/>
                      </a:cubicBezTo>
                      <a:cubicBezTo>
                        <a:pt x="18809" y="24941"/>
                        <a:pt x="19363" y="22447"/>
                        <a:pt x="17977" y="21893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548" name="Freeform 3547">
                  <a:extLst>
                    <a:ext uri="{FF2B5EF4-FFF2-40B4-BE49-F238E27FC236}">
                      <a16:creationId xmlns:a16="http://schemas.microsoft.com/office/drawing/2014/main" id="{2E602017-2D7F-672E-ED7C-2AC0F8881393}"/>
                    </a:ext>
                  </a:extLst>
                </p:cNvPr>
                <p:cNvSpPr/>
                <p:nvPr/>
              </p:nvSpPr>
              <p:spPr>
                <a:xfrm>
                  <a:off x="3610583" y="2398920"/>
                  <a:ext cx="16924" cy="13874"/>
                </a:xfrm>
                <a:custGeom>
                  <a:avLst/>
                  <a:gdLst>
                    <a:gd name="connsiteX0" fmla="*/ 844 w 16924"/>
                    <a:gd name="connsiteY0" fmla="*/ 13874 h 13874"/>
                    <a:gd name="connsiteX1" fmla="*/ 844 w 16924"/>
                    <a:gd name="connsiteY1" fmla="*/ 11103 h 13874"/>
                    <a:gd name="connsiteX2" fmla="*/ 10270 w 16924"/>
                    <a:gd name="connsiteY2" fmla="*/ 3898 h 13874"/>
                    <a:gd name="connsiteX3" fmla="*/ 16647 w 16924"/>
                    <a:gd name="connsiteY3" fmla="*/ 1127 h 13874"/>
                    <a:gd name="connsiteX4" fmla="*/ 11934 w 16924"/>
                    <a:gd name="connsiteY4" fmla="*/ 7500 h 13874"/>
                    <a:gd name="connsiteX5" fmla="*/ 6389 w 16924"/>
                    <a:gd name="connsiteY5" fmla="*/ 11934 h 13874"/>
                    <a:gd name="connsiteX6" fmla="*/ 4171 w 16924"/>
                    <a:gd name="connsiteY6" fmla="*/ 12766 h 13874"/>
                    <a:gd name="connsiteX7" fmla="*/ 1122 w 16924"/>
                    <a:gd name="connsiteY7" fmla="*/ 13597 h 138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6924" h="13874">
                      <a:moveTo>
                        <a:pt x="844" y="13874"/>
                      </a:moveTo>
                      <a:cubicBezTo>
                        <a:pt x="-542" y="13597"/>
                        <a:pt x="13" y="12211"/>
                        <a:pt x="844" y="11103"/>
                      </a:cubicBezTo>
                      <a:cubicBezTo>
                        <a:pt x="3062" y="7777"/>
                        <a:pt x="7221" y="6392"/>
                        <a:pt x="10270" y="3898"/>
                      </a:cubicBezTo>
                      <a:cubicBezTo>
                        <a:pt x="11656" y="2789"/>
                        <a:pt x="15260" y="-2199"/>
                        <a:pt x="16647" y="1127"/>
                      </a:cubicBezTo>
                      <a:cubicBezTo>
                        <a:pt x="18033" y="4452"/>
                        <a:pt x="13874" y="5838"/>
                        <a:pt x="11934" y="7500"/>
                      </a:cubicBezTo>
                      <a:cubicBezTo>
                        <a:pt x="10270" y="8886"/>
                        <a:pt x="8607" y="10826"/>
                        <a:pt x="6389" y="11934"/>
                      </a:cubicBezTo>
                      <a:cubicBezTo>
                        <a:pt x="5557" y="12211"/>
                        <a:pt x="5003" y="12488"/>
                        <a:pt x="4171" y="12766"/>
                      </a:cubicBezTo>
                      <a:cubicBezTo>
                        <a:pt x="3339" y="13320"/>
                        <a:pt x="2231" y="13874"/>
                        <a:pt x="1122" y="13597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549" name="Freeform 3548">
                  <a:extLst>
                    <a:ext uri="{FF2B5EF4-FFF2-40B4-BE49-F238E27FC236}">
                      <a16:creationId xmlns:a16="http://schemas.microsoft.com/office/drawing/2014/main" id="{9E911E53-7367-03B8-76BE-1D938339ED0E}"/>
                    </a:ext>
                  </a:extLst>
                </p:cNvPr>
                <p:cNvSpPr/>
                <p:nvPr/>
              </p:nvSpPr>
              <p:spPr>
                <a:xfrm>
                  <a:off x="3649131" y="2229894"/>
                  <a:ext cx="11255" cy="5665"/>
                </a:xfrm>
                <a:custGeom>
                  <a:avLst/>
                  <a:gdLst>
                    <a:gd name="connsiteX0" fmla="*/ 3881 w 11255"/>
                    <a:gd name="connsiteY0" fmla="*/ 1386 h 5665"/>
                    <a:gd name="connsiteX1" fmla="*/ 6099 w 11255"/>
                    <a:gd name="connsiteY1" fmla="*/ 831 h 5665"/>
                    <a:gd name="connsiteX2" fmla="*/ 8040 w 11255"/>
                    <a:gd name="connsiteY2" fmla="*/ 0 h 5665"/>
                    <a:gd name="connsiteX3" fmla="*/ 10535 w 11255"/>
                    <a:gd name="connsiteY3" fmla="*/ 277 h 5665"/>
                    <a:gd name="connsiteX4" fmla="*/ 11089 w 11255"/>
                    <a:gd name="connsiteY4" fmla="*/ 2771 h 5665"/>
                    <a:gd name="connsiteX5" fmla="*/ 6931 w 11255"/>
                    <a:gd name="connsiteY5" fmla="*/ 4988 h 5665"/>
                    <a:gd name="connsiteX6" fmla="*/ 3604 w 11255"/>
                    <a:gd name="connsiteY6" fmla="*/ 5542 h 5665"/>
                    <a:gd name="connsiteX7" fmla="*/ 1386 w 11255"/>
                    <a:gd name="connsiteY7" fmla="*/ 5542 h 5665"/>
                    <a:gd name="connsiteX8" fmla="*/ 0 w 11255"/>
                    <a:gd name="connsiteY8" fmla="*/ 4157 h 5665"/>
                    <a:gd name="connsiteX9" fmla="*/ 1386 w 11255"/>
                    <a:gd name="connsiteY9" fmla="*/ 2217 h 5665"/>
                    <a:gd name="connsiteX10" fmla="*/ 3881 w 11255"/>
                    <a:gd name="connsiteY10" fmla="*/ 1109 h 56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1255" h="5665">
                      <a:moveTo>
                        <a:pt x="3881" y="1386"/>
                      </a:moveTo>
                      <a:cubicBezTo>
                        <a:pt x="4713" y="1386"/>
                        <a:pt x="5268" y="1109"/>
                        <a:pt x="6099" y="831"/>
                      </a:cubicBezTo>
                      <a:cubicBezTo>
                        <a:pt x="6654" y="831"/>
                        <a:pt x="7485" y="277"/>
                        <a:pt x="8040" y="0"/>
                      </a:cubicBezTo>
                      <a:cubicBezTo>
                        <a:pt x="8871" y="0"/>
                        <a:pt x="9703" y="0"/>
                        <a:pt x="10535" y="277"/>
                      </a:cubicBezTo>
                      <a:cubicBezTo>
                        <a:pt x="11367" y="831"/>
                        <a:pt x="11367" y="1940"/>
                        <a:pt x="11089" y="2771"/>
                      </a:cubicBezTo>
                      <a:cubicBezTo>
                        <a:pt x="10535" y="4434"/>
                        <a:pt x="8317" y="4434"/>
                        <a:pt x="6931" y="4988"/>
                      </a:cubicBezTo>
                      <a:cubicBezTo>
                        <a:pt x="5822" y="4988"/>
                        <a:pt x="4713" y="5265"/>
                        <a:pt x="3604" y="5542"/>
                      </a:cubicBezTo>
                      <a:cubicBezTo>
                        <a:pt x="2772" y="5542"/>
                        <a:pt x="2218" y="5820"/>
                        <a:pt x="1386" y="5542"/>
                      </a:cubicBezTo>
                      <a:cubicBezTo>
                        <a:pt x="554" y="5542"/>
                        <a:pt x="0" y="4988"/>
                        <a:pt x="0" y="4157"/>
                      </a:cubicBezTo>
                      <a:cubicBezTo>
                        <a:pt x="0" y="3325"/>
                        <a:pt x="831" y="2494"/>
                        <a:pt x="1386" y="2217"/>
                      </a:cubicBezTo>
                      <a:cubicBezTo>
                        <a:pt x="2218" y="1663"/>
                        <a:pt x="3050" y="1386"/>
                        <a:pt x="3881" y="1109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550" name="Freeform 3549">
                  <a:extLst>
                    <a:ext uri="{FF2B5EF4-FFF2-40B4-BE49-F238E27FC236}">
                      <a16:creationId xmlns:a16="http://schemas.microsoft.com/office/drawing/2014/main" id="{79731CD3-8D98-0C18-7CAD-22C91A679025}"/>
                    </a:ext>
                  </a:extLst>
                </p:cNvPr>
                <p:cNvSpPr/>
                <p:nvPr/>
              </p:nvSpPr>
              <p:spPr>
                <a:xfrm>
                  <a:off x="3605113" y="2164687"/>
                  <a:ext cx="29135" cy="35378"/>
                </a:xfrm>
                <a:custGeom>
                  <a:avLst/>
                  <a:gdLst>
                    <a:gd name="connsiteX0" fmla="*/ 4651 w 29135"/>
                    <a:gd name="connsiteY0" fmla="*/ 5348 h 35378"/>
                    <a:gd name="connsiteX1" fmla="*/ 11028 w 29135"/>
                    <a:gd name="connsiteY1" fmla="*/ 360 h 35378"/>
                    <a:gd name="connsiteX2" fmla="*/ 19622 w 29135"/>
                    <a:gd name="connsiteY2" fmla="*/ 637 h 35378"/>
                    <a:gd name="connsiteX3" fmla="*/ 25998 w 29135"/>
                    <a:gd name="connsiteY3" fmla="*/ 5348 h 35378"/>
                    <a:gd name="connsiteX4" fmla="*/ 29048 w 29135"/>
                    <a:gd name="connsiteY4" fmla="*/ 12276 h 35378"/>
                    <a:gd name="connsiteX5" fmla="*/ 23780 w 29135"/>
                    <a:gd name="connsiteY5" fmla="*/ 20590 h 35378"/>
                    <a:gd name="connsiteX6" fmla="*/ 19899 w 29135"/>
                    <a:gd name="connsiteY6" fmla="*/ 27795 h 35378"/>
                    <a:gd name="connsiteX7" fmla="*/ 15186 w 29135"/>
                    <a:gd name="connsiteY7" fmla="*/ 34446 h 35378"/>
                    <a:gd name="connsiteX8" fmla="*/ 8810 w 29135"/>
                    <a:gd name="connsiteY8" fmla="*/ 32783 h 35378"/>
                    <a:gd name="connsiteX9" fmla="*/ 3265 w 29135"/>
                    <a:gd name="connsiteY9" fmla="*/ 28904 h 35378"/>
                    <a:gd name="connsiteX10" fmla="*/ 1602 w 29135"/>
                    <a:gd name="connsiteY10" fmla="*/ 26409 h 35378"/>
                    <a:gd name="connsiteX11" fmla="*/ 493 w 29135"/>
                    <a:gd name="connsiteY11" fmla="*/ 22807 h 35378"/>
                    <a:gd name="connsiteX12" fmla="*/ 493 w 29135"/>
                    <a:gd name="connsiteY12" fmla="*/ 22807 h 35378"/>
                    <a:gd name="connsiteX13" fmla="*/ 493 w 29135"/>
                    <a:gd name="connsiteY13" fmla="*/ 21976 h 35378"/>
                    <a:gd name="connsiteX14" fmla="*/ 493 w 29135"/>
                    <a:gd name="connsiteY14" fmla="*/ 15047 h 35378"/>
                    <a:gd name="connsiteX15" fmla="*/ 2434 w 29135"/>
                    <a:gd name="connsiteY15" fmla="*/ 8674 h 35378"/>
                    <a:gd name="connsiteX16" fmla="*/ 4651 w 29135"/>
                    <a:gd name="connsiteY16" fmla="*/ 5071 h 353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29135" h="35378">
                      <a:moveTo>
                        <a:pt x="4651" y="5348"/>
                      </a:moveTo>
                      <a:cubicBezTo>
                        <a:pt x="6315" y="3408"/>
                        <a:pt x="8533" y="1191"/>
                        <a:pt x="11028" y="360"/>
                      </a:cubicBezTo>
                      <a:cubicBezTo>
                        <a:pt x="13523" y="-471"/>
                        <a:pt x="16850" y="360"/>
                        <a:pt x="19622" y="637"/>
                      </a:cubicBezTo>
                      <a:cubicBezTo>
                        <a:pt x="22671" y="914"/>
                        <a:pt x="24335" y="2854"/>
                        <a:pt x="25998" y="5348"/>
                      </a:cubicBezTo>
                      <a:cubicBezTo>
                        <a:pt x="27385" y="7288"/>
                        <a:pt x="29602" y="9505"/>
                        <a:pt x="29048" y="12276"/>
                      </a:cubicBezTo>
                      <a:cubicBezTo>
                        <a:pt x="28494" y="15602"/>
                        <a:pt x="25444" y="18096"/>
                        <a:pt x="23780" y="20590"/>
                      </a:cubicBezTo>
                      <a:cubicBezTo>
                        <a:pt x="22117" y="22807"/>
                        <a:pt x="21285" y="25578"/>
                        <a:pt x="19899" y="27795"/>
                      </a:cubicBezTo>
                      <a:cubicBezTo>
                        <a:pt x="18513" y="30012"/>
                        <a:pt x="16850" y="32506"/>
                        <a:pt x="15186" y="34446"/>
                      </a:cubicBezTo>
                      <a:cubicBezTo>
                        <a:pt x="12968" y="36663"/>
                        <a:pt x="10751" y="34446"/>
                        <a:pt x="8810" y="32783"/>
                      </a:cubicBezTo>
                      <a:cubicBezTo>
                        <a:pt x="7146" y="31398"/>
                        <a:pt x="5206" y="30012"/>
                        <a:pt x="3265" y="28904"/>
                      </a:cubicBezTo>
                      <a:cubicBezTo>
                        <a:pt x="2156" y="28072"/>
                        <a:pt x="2156" y="27518"/>
                        <a:pt x="1602" y="26409"/>
                      </a:cubicBezTo>
                      <a:cubicBezTo>
                        <a:pt x="1325" y="25301"/>
                        <a:pt x="770" y="23915"/>
                        <a:pt x="493" y="22807"/>
                      </a:cubicBezTo>
                      <a:cubicBezTo>
                        <a:pt x="493" y="22807"/>
                        <a:pt x="493" y="22807"/>
                        <a:pt x="493" y="22807"/>
                      </a:cubicBezTo>
                      <a:cubicBezTo>
                        <a:pt x="493" y="22530"/>
                        <a:pt x="493" y="22253"/>
                        <a:pt x="493" y="21976"/>
                      </a:cubicBezTo>
                      <a:cubicBezTo>
                        <a:pt x="493" y="19759"/>
                        <a:pt x="-616" y="17264"/>
                        <a:pt x="493" y="15047"/>
                      </a:cubicBezTo>
                      <a:cubicBezTo>
                        <a:pt x="1325" y="12831"/>
                        <a:pt x="1879" y="10891"/>
                        <a:pt x="2434" y="8674"/>
                      </a:cubicBezTo>
                      <a:cubicBezTo>
                        <a:pt x="2988" y="7288"/>
                        <a:pt x="3543" y="6180"/>
                        <a:pt x="4651" y="5071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551" name="Freeform 3550">
                  <a:extLst>
                    <a:ext uri="{FF2B5EF4-FFF2-40B4-BE49-F238E27FC236}">
                      <a16:creationId xmlns:a16="http://schemas.microsoft.com/office/drawing/2014/main" id="{6DD3D0F7-272B-8204-C0FC-4C1F8D343877}"/>
                    </a:ext>
                  </a:extLst>
                </p:cNvPr>
                <p:cNvSpPr/>
                <p:nvPr/>
              </p:nvSpPr>
              <p:spPr>
                <a:xfrm>
                  <a:off x="3508851" y="2139829"/>
                  <a:ext cx="52189" cy="37234"/>
                </a:xfrm>
                <a:custGeom>
                  <a:avLst/>
                  <a:gdLst>
                    <a:gd name="connsiteX0" fmla="*/ 35763 w 52189"/>
                    <a:gd name="connsiteY0" fmla="*/ 24110 h 37234"/>
                    <a:gd name="connsiteX1" fmla="*/ 41862 w 52189"/>
                    <a:gd name="connsiteY1" fmla="*/ 19953 h 37234"/>
                    <a:gd name="connsiteX2" fmla="*/ 46852 w 52189"/>
                    <a:gd name="connsiteY2" fmla="*/ 14410 h 37234"/>
                    <a:gd name="connsiteX3" fmla="*/ 51565 w 52189"/>
                    <a:gd name="connsiteY3" fmla="*/ 8314 h 37234"/>
                    <a:gd name="connsiteX4" fmla="*/ 51565 w 52189"/>
                    <a:gd name="connsiteY4" fmla="*/ 2494 h 37234"/>
                    <a:gd name="connsiteX5" fmla="*/ 46575 w 52189"/>
                    <a:gd name="connsiteY5" fmla="*/ 0 h 37234"/>
                    <a:gd name="connsiteX6" fmla="*/ 41030 w 52189"/>
                    <a:gd name="connsiteY6" fmla="*/ 277 h 37234"/>
                    <a:gd name="connsiteX7" fmla="*/ 34654 w 52189"/>
                    <a:gd name="connsiteY7" fmla="*/ 4157 h 37234"/>
                    <a:gd name="connsiteX8" fmla="*/ 27446 w 52189"/>
                    <a:gd name="connsiteY8" fmla="*/ 6651 h 37234"/>
                    <a:gd name="connsiteX9" fmla="*/ 21070 w 52189"/>
                    <a:gd name="connsiteY9" fmla="*/ 7205 h 37234"/>
                    <a:gd name="connsiteX10" fmla="*/ 18020 w 52189"/>
                    <a:gd name="connsiteY10" fmla="*/ 3880 h 37234"/>
                    <a:gd name="connsiteX11" fmla="*/ 12476 w 52189"/>
                    <a:gd name="connsiteY11" fmla="*/ 6374 h 37234"/>
                    <a:gd name="connsiteX12" fmla="*/ 7762 w 52189"/>
                    <a:gd name="connsiteY12" fmla="*/ 10531 h 37234"/>
                    <a:gd name="connsiteX13" fmla="*/ 4990 w 52189"/>
                    <a:gd name="connsiteY13" fmla="*/ 16073 h 37234"/>
                    <a:gd name="connsiteX14" fmla="*/ 554 w 52189"/>
                    <a:gd name="connsiteY14" fmla="*/ 21338 h 37234"/>
                    <a:gd name="connsiteX15" fmla="*/ 0 w 52189"/>
                    <a:gd name="connsiteY15" fmla="*/ 26327 h 37234"/>
                    <a:gd name="connsiteX16" fmla="*/ 1663 w 52189"/>
                    <a:gd name="connsiteY16" fmla="*/ 31869 h 37234"/>
                    <a:gd name="connsiteX17" fmla="*/ 3604 w 52189"/>
                    <a:gd name="connsiteY17" fmla="*/ 34640 h 37234"/>
                    <a:gd name="connsiteX18" fmla="*/ 5267 w 52189"/>
                    <a:gd name="connsiteY18" fmla="*/ 36857 h 37234"/>
                    <a:gd name="connsiteX19" fmla="*/ 11367 w 52189"/>
                    <a:gd name="connsiteY19" fmla="*/ 36026 h 37234"/>
                    <a:gd name="connsiteX20" fmla="*/ 18575 w 52189"/>
                    <a:gd name="connsiteY20" fmla="*/ 35472 h 37234"/>
                    <a:gd name="connsiteX21" fmla="*/ 24951 w 52189"/>
                    <a:gd name="connsiteY21" fmla="*/ 34086 h 37234"/>
                    <a:gd name="connsiteX22" fmla="*/ 26892 w 52189"/>
                    <a:gd name="connsiteY22" fmla="*/ 33255 h 37234"/>
                    <a:gd name="connsiteX23" fmla="*/ 28001 w 52189"/>
                    <a:gd name="connsiteY23" fmla="*/ 31869 h 37234"/>
                    <a:gd name="connsiteX24" fmla="*/ 31604 w 52189"/>
                    <a:gd name="connsiteY24" fmla="*/ 27989 h 37234"/>
                    <a:gd name="connsiteX25" fmla="*/ 35763 w 52189"/>
                    <a:gd name="connsiteY25" fmla="*/ 24664 h 372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</a:cxnLst>
                  <a:rect l="l" t="t" r="r" b="b"/>
                  <a:pathLst>
                    <a:path w="52189" h="37234">
                      <a:moveTo>
                        <a:pt x="35763" y="24110"/>
                      </a:moveTo>
                      <a:cubicBezTo>
                        <a:pt x="38258" y="23001"/>
                        <a:pt x="39921" y="21893"/>
                        <a:pt x="41862" y="19953"/>
                      </a:cubicBezTo>
                      <a:cubicBezTo>
                        <a:pt x="43803" y="18290"/>
                        <a:pt x="45189" y="16350"/>
                        <a:pt x="46852" y="14410"/>
                      </a:cubicBezTo>
                      <a:cubicBezTo>
                        <a:pt x="48516" y="12470"/>
                        <a:pt x="50456" y="10531"/>
                        <a:pt x="51565" y="8314"/>
                      </a:cubicBezTo>
                      <a:cubicBezTo>
                        <a:pt x="52397" y="6374"/>
                        <a:pt x="52397" y="4434"/>
                        <a:pt x="51565" y="2494"/>
                      </a:cubicBezTo>
                      <a:cubicBezTo>
                        <a:pt x="50456" y="554"/>
                        <a:pt x="48516" y="0"/>
                        <a:pt x="46575" y="0"/>
                      </a:cubicBezTo>
                      <a:cubicBezTo>
                        <a:pt x="44635" y="0"/>
                        <a:pt x="42694" y="0"/>
                        <a:pt x="41030" y="277"/>
                      </a:cubicBezTo>
                      <a:cubicBezTo>
                        <a:pt x="38535" y="1109"/>
                        <a:pt x="36872" y="2771"/>
                        <a:pt x="34654" y="4157"/>
                      </a:cubicBezTo>
                      <a:cubicBezTo>
                        <a:pt x="32436" y="5542"/>
                        <a:pt x="29941" y="6097"/>
                        <a:pt x="27446" y="6651"/>
                      </a:cubicBezTo>
                      <a:cubicBezTo>
                        <a:pt x="25783" y="6928"/>
                        <a:pt x="22733" y="8037"/>
                        <a:pt x="21070" y="7205"/>
                      </a:cubicBezTo>
                      <a:cubicBezTo>
                        <a:pt x="19684" y="6374"/>
                        <a:pt x="19406" y="4434"/>
                        <a:pt x="18020" y="3880"/>
                      </a:cubicBezTo>
                      <a:cubicBezTo>
                        <a:pt x="16357" y="3325"/>
                        <a:pt x="13862" y="5542"/>
                        <a:pt x="12476" y="6374"/>
                      </a:cubicBezTo>
                      <a:cubicBezTo>
                        <a:pt x="10812" y="7482"/>
                        <a:pt x="8594" y="8591"/>
                        <a:pt x="7762" y="10531"/>
                      </a:cubicBezTo>
                      <a:cubicBezTo>
                        <a:pt x="6931" y="12470"/>
                        <a:pt x="6653" y="14410"/>
                        <a:pt x="4990" y="16073"/>
                      </a:cubicBezTo>
                      <a:cubicBezTo>
                        <a:pt x="3604" y="17736"/>
                        <a:pt x="1386" y="19121"/>
                        <a:pt x="554" y="21338"/>
                      </a:cubicBezTo>
                      <a:cubicBezTo>
                        <a:pt x="0" y="23001"/>
                        <a:pt x="0" y="24664"/>
                        <a:pt x="0" y="26327"/>
                      </a:cubicBezTo>
                      <a:cubicBezTo>
                        <a:pt x="0" y="28544"/>
                        <a:pt x="554" y="30206"/>
                        <a:pt x="1663" y="31869"/>
                      </a:cubicBezTo>
                      <a:cubicBezTo>
                        <a:pt x="2218" y="32700"/>
                        <a:pt x="3050" y="33809"/>
                        <a:pt x="3604" y="34640"/>
                      </a:cubicBezTo>
                      <a:cubicBezTo>
                        <a:pt x="4159" y="35472"/>
                        <a:pt x="4713" y="36303"/>
                        <a:pt x="5267" y="36857"/>
                      </a:cubicBezTo>
                      <a:cubicBezTo>
                        <a:pt x="6931" y="37966"/>
                        <a:pt x="9703" y="36303"/>
                        <a:pt x="11367" y="36026"/>
                      </a:cubicBezTo>
                      <a:cubicBezTo>
                        <a:pt x="13584" y="35472"/>
                        <a:pt x="16357" y="35472"/>
                        <a:pt x="18575" y="35472"/>
                      </a:cubicBezTo>
                      <a:cubicBezTo>
                        <a:pt x="20793" y="35472"/>
                        <a:pt x="22733" y="34640"/>
                        <a:pt x="24951" y="34086"/>
                      </a:cubicBezTo>
                      <a:cubicBezTo>
                        <a:pt x="25505" y="34086"/>
                        <a:pt x="26337" y="33532"/>
                        <a:pt x="26892" y="33255"/>
                      </a:cubicBezTo>
                      <a:cubicBezTo>
                        <a:pt x="27446" y="32978"/>
                        <a:pt x="27446" y="32146"/>
                        <a:pt x="28001" y="31869"/>
                      </a:cubicBezTo>
                      <a:cubicBezTo>
                        <a:pt x="29110" y="30483"/>
                        <a:pt x="30496" y="29375"/>
                        <a:pt x="31604" y="27989"/>
                      </a:cubicBezTo>
                      <a:cubicBezTo>
                        <a:pt x="32436" y="26604"/>
                        <a:pt x="34377" y="25218"/>
                        <a:pt x="35763" y="24664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552" name="Freeform 3551">
                  <a:extLst>
                    <a:ext uri="{FF2B5EF4-FFF2-40B4-BE49-F238E27FC236}">
                      <a16:creationId xmlns:a16="http://schemas.microsoft.com/office/drawing/2014/main" id="{015E8DE4-F329-8D1B-F530-3C7A646C4F31}"/>
                    </a:ext>
                  </a:extLst>
                </p:cNvPr>
                <p:cNvSpPr/>
                <p:nvPr/>
              </p:nvSpPr>
              <p:spPr>
                <a:xfrm>
                  <a:off x="3653266" y="2117966"/>
                  <a:ext cx="27470" cy="17151"/>
                </a:xfrm>
                <a:custGeom>
                  <a:avLst/>
                  <a:gdLst>
                    <a:gd name="connsiteX0" fmla="*/ 13054 w 27470"/>
                    <a:gd name="connsiteY0" fmla="*/ 15489 h 17151"/>
                    <a:gd name="connsiteX1" fmla="*/ 8064 w 27470"/>
                    <a:gd name="connsiteY1" fmla="*/ 11055 h 17151"/>
                    <a:gd name="connsiteX2" fmla="*/ 3073 w 27470"/>
                    <a:gd name="connsiteY2" fmla="*/ 7453 h 17151"/>
                    <a:gd name="connsiteX3" fmla="*/ 24 w 27470"/>
                    <a:gd name="connsiteY3" fmla="*/ 4681 h 17151"/>
                    <a:gd name="connsiteX4" fmla="*/ 5014 w 27470"/>
                    <a:gd name="connsiteY4" fmla="*/ 525 h 17151"/>
                    <a:gd name="connsiteX5" fmla="*/ 11113 w 27470"/>
                    <a:gd name="connsiteY5" fmla="*/ 525 h 17151"/>
                    <a:gd name="connsiteX6" fmla="*/ 23866 w 27470"/>
                    <a:gd name="connsiteY6" fmla="*/ 4404 h 17151"/>
                    <a:gd name="connsiteX7" fmla="*/ 27470 w 27470"/>
                    <a:gd name="connsiteY7" fmla="*/ 9947 h 17151"/>
                    <a:gd name="connsiteX8" fmla="*/ 26915 w 27470"/>
                    <a:gd name="connsiteY8" fmla="*/ 13549 h 17151"/>
                    <a:gd name="connsiteX9" fmla="*/ 24975 w 27470"/>
                    <a:gd name="connsiteY9" fmla="*/ 14658 h 17151"/>
                    <a:gd name="connsiteX10" fmla="*/ 18875 w 27470"/>
                    <a:gd name="connsiteY10" fmla="*/ 17152 h 17151"/>
                    <a:gd name="connsiteX11" fmla="*/ 16658 w 27470"/>
                    <a:gd name="connsiteY11" fmla="*/ 16875 h 17151"/>
                    <a:gd name="connsiteX12" fmla="*/ 13331 w 27470"/>
                    <a:gd name="connsiteY12" fmla="*/ 15766 h 171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27470" h="17151">
                      <a:moveTo>
                        <a:pt x="13054" y="15489"/>
                      </a:moveTo>
                      <a:cubicBezTo>
                        <a:pt x="11113" y="14381"/>
                        <a:pt x="9450" y="12718"/>
                        <a:pt x="8064" y="11055"/>
                      </a:cubicBezTo>
                      <a:cubicBezTo>
                        <a:pt x="6677" y="9393"/>
                        <a:pt x="5014" y="8284"/>
                        <a:pt x="3073" y="7453"/>
                      </a:cubicBezTo>
                      <a:cubicBezTo>
                        <a:pt x="1964" y="6899"/>
                        <a:pt x="-253" y="6344"/>
                        <a:pt x="24" y="4681"/>
                      </a:cubicBezTo>
                      <a:cubicBezTo>
                        <a:pt x="578" y="2742"/>
                        <a:pt x="3350" y="1356"/>
                        <a:pt x="5014" y="525"/>
                      </a:cubicBezTo>
                      <a:cubicBezTo>
                        <a:pt x="6955" y="-307"/>
                        <a:pt x="8895" y="-29"/>
                        <a:pt x="11113" y="525"/>
                      </a:cubicBezTo>
                      <a:cubicBezTo>
                        <a:pt x="15272" y="1356"/>
                        <a:pt x="20539" y="1079"/>
                        <a:pt x="23866" y="4404"/>
                      </a:cubicBezTo>
                      <a:cubicBezTo>
                        <a:pt x="25252" y="5790"/>
                        <a:pt x="26915" y="7730"/>
                        <a:pt x="27470" y="9947"/>
                      </a:cubicBezTo>
                      <a:cubicBezTo>
                        <a:pt x="27470" y="11055"/>
                        <a:pt x="27470" y="12718"/>
                        <a:pt x="26915" y="13549"/>
                      </a:cubicBezTo>
                      <a:cubicBezTo>
                        <a:pt x="26361" y="14104"/>
                        <a:pt x="25529" y="14381"/>
                        <a:pt x="24975" y="14658"/>
                      </a:cubicBezTo>
                      <a:cubicBezTo>
                        <a:pt x="23034" y="15489"/>
                        <a:pt x="21093" y="16875"/>
                        <a:pt x="18875" y="17152"/>
                      </a:cubicBezTo>
                      <a:cubicBezTo>
                        <a:pt x="18044" y="17152"/>
                        <a:pt x="17489" y="17152"/>
                        <a:pt x="16658" y="16875"/>
                      </a:cubicBezTo>
                      <a:cubicBezTo>
                        <a:pt x="15549" y="16598"/>
                        <a:pt x="14440" y="16321"/>
                        <a:pt x="13331" y="15766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553" name="Freeform 3552">
                  <a:extLst>
                    <a:ext uri="{FF2B5EF4-FFF2-40B4-BE49-F238E27FC236}">
                      <a16:creationId xmlns:a16="http://schemas.microsoft.com/office/drawing/2014/main" id="{FDACFB34-EF7F-2AF5-1758-88FD80E759C2}"/>
                    </a:ext>
                  </a:extLst>
                </p:cNvPr>
                <p:cNvSpPr/>
                <p:nvPr/>
              </p:nvSpPr>
              <p:spPr>
                <a:xfrm>
                  <a:off x="3681541" y="2110331"/>
                  <a:ext cx="25060" cy="14256"/>
                </a:xfrm>
                <a:custGeom>
                  <a:avLst/>
                  <a:gdLst>
                    <a:gd name="connsiteX0" fmla="*/ 2799 w 25060"/>
                    <a:gd name="connsiteY0" fmla="*/ 5111 h 14256"/>
                    <a:gd name="connsiteX1" fmla="*/ 27 w 25060"/>
                    <a:gd name="connsiteY1" fmla="*/ 1786 h 14256"/>
                    <a:gd name="connsiteX2" fmla="*/ 2245 w 25060"/>
                    <a:gd name="connsiteY2" fmla="*/ 123 h 14256"/>
                    <a:gd name="connsiteX3" fmla="*/ 5849 w 25060"/>
                    <a:gd name="connsiteY3" fmla="*/ 123 h 14256"/>
                    <a:gd name="connsiteX4" fmla="*/ 8344 w 25060"/>
                    <a:gd name="connsiteY4" fmla="*/ 677 h 14256"/>
                    <a:gd name="connsiteX5" fmla="*/ 10285 w 25060"/>
                    <a:gd name="connsiteY5" fmla="*/ 1786 h 14256"/>
                    <a:gd name="connsiteX6" fmla="*/ 13057 w 25060"/>
                    <a:gd name="connsiteY6" fmla="*/ 3726 h 14256"/>
                    <a:gd name="connsiteX7" fmla="*/ 15552 w 25060"/>
                    <a:gd name="connsiteY7" fmla="*/ 5943 h 14256"/>
                    <a:gd name="connsiteX8" fmla="*/ 23315 w 25060"/>
                    <a:gd name="connsiteY8" fmla="*/ 8714 h 14256"/>
                    <a:gd name="connsiteX9" fmla="*/ 24424 w 25060"/>
                    <a:gd name="connsiteY9" fmla="*/ 11208 h 14256"/>
                    <a:gd name="connsiteX10" fmla="*/ 21374 w 25060"/>
                    <a:gd name="connsiteY10" fmla="*/ 13425 h 14256"/>
                    <a:gd name="connsiteX11" fmla="*/ 15829 w 25060"/>
                    <a:gd name="connsiteY11" fmla="*/ 14256 h 14256"/>
                    <a:gd name="connsiteX12" fmla="*/ 10839 w 25060"/>
                    <a:gd name="connsiteY12" fmla="*/ 12594 h 14256"/>
                    <a:gd name="connsiteX13" fmla="*/ 6126 w 25060"/>
                    <a:gd name="connsiteY13" fmla="*/ 8160 h 14256"/>
                    <a:gd name="connsiteX14" fmla="*/ 2799 w 25060"/>
                    <a:gd name="connsiteY14" fmla="*/ 5111 h 142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25060" h="14256">
                      <a:moveTo>
                        <a:pt x="2799" y="5111"/>
                      </a:moveTo>
                      <a:cubicBezTo>
                        <a:pt x="1690" y="4280"/>
                        <a:pt x="-250" y="3726"/>
                        <a:pt x="27" y="1786"/>
                      </a:cubicBezTo>
                      <a:cubicBezTo>
                        <a:pt x="27" y="955"/>
                        <a:pt x="1413" y="400"/>
                        <a:pt x="2245" y="123"/>
                      </a:cubicBezTo>
                      <a:cubicBezTo>
                        <a:pt x="3354" y="-154"/>
                        <a:pt x="4740" y="123"/>
                        <a:pt x="5849" y="123"/>
                      </a:cubicBezTo>
                      <a:cubicBezTo>
                        <a:pt x="6958" y="123"/>
                        <a:pt x="7512" y="123"/>
                        <a:pt x="8344" y="677"/>
                      </a:cubicBezTo>
                      <a:cubicBezTo>
                        <a:pt x="8898" y="955"/>
                        <a:pt x="9730" y="1509"/>
                        <a:pt x="10285" y="1786"/>
                      </a:cubicBezTo>
                      <a:cubicBezTo>
                        <a:pt x="11116" y="2617"/>
                        <a:pt x="12225" y="3171"/>
                        <a:pt x="13057" y="3726"/>
                      </a:cubicBezTo>
                      <a:cubicBezTo>
                        <a:pt x="13888" y="4557"/>
                        <a:pt x="14720" y="5111"/>
                        <a:pt x="15552" y="5943"/>
                      </a:cubicBezTo>
                      <a:cubicBezTo>
                        <a:pt x="17770" y="7606"/>
                        <a:pt x="20542" y="8160"/>
                        <a:pt x="23315" y="8714"/>
                      </a:cubicBezTo>
                      <a:cubicBezTo>
                        <a:pt x="24701" y="8991"/>
                        <a:pt x="25810" y="10100"/>
                        <a:pt x="24424" y="11208"/>
                      </a:cubicBezTo>
                      <a:cubicBezTo>
                        <a:pt x="23592" y="12039"/>
                        <a:pt x="22483" y="13148"/>
                        <a:pt x="21374" y="13425"/>
                      </a:cubicBezTo>
                      <a:cubicBezTo>
                        <a:pt x="19710" y="13979"/>
                        <a:pt x="17770" y="13979"/>
                        <a:pt x="15829" y="14256"/>
                      </a:cubicBezTo>
                      <a:cubicBezTo>
                        <a:pt x="14443" y="13148"/>
                        <a:pt x="12225" y="13425"/>
                        <a:pt x="10839" y="12594"/>
                      </a:cubicBezTo>
                      <a:cubicBezTo>
                        <a:pt x="8898" y="11485"/>
                        <a:pt x="7512" y="9545"/>
                        <a:pt x="6126" y="8160"/>
                      </a:cubicBezTo>
                      <a:cubicBezTo>
                        <a:pt x="5017" y="7051"/>
                        <a:pt x="3908" y="6220"/>
                        <a:pt x="2799" y="5111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554" name="Freeform 3553">
                  <a:extLst>
                    <a:ext uri="{FF2B5EF4-FFF2-40B4-BE49-F238E27FC236}">
                      <a16:creationId xmlns:a16="http://schemas.microsoft.com/office/drawing/2014/main" id="{9FC97BE0-67A7-0E90-119A-D4FCC404EE98}"/>
                    </a:ext>
                  </a:extLst>
                </p:cNvPr>
                <p:cNvSpPr/>
                <p:nvPr/>
              </p:nvSpPr>
              <p:spPr>
                <a:xfrm>
                  <a:off x="3664656" y="2096035"/>
                  <a:ext cx="14970" cy="5173"/>
                </a:xfrm>
                <a:custGeom>
                  <a:avLst/>
                  <a:gdLst>
                    <a:gd name="connsiteX0" fmla="*/ 1386 w 14970"/>
                    <a:gd name="connsiteY0" fmla="*/ 3889 h 5173"/>
                    <a:gd name="connsiteX1" fmla="*/ 0 w 14970"/>
                    <a:gd name="connsiteY1" fmla="*/ 2226 h 5173"/>
                    <a:gd name="connsiteX2" fmla="*/ 5822 w 14970"/>
                    <a:gd name="connsiteY2" fmla="*/ 9 h 5173"/>
                    <a:gd name="connsiteX3" fmla="*/ 9980 w 14970"/>
                    <a:gd name="connsiteY3" fmla="*/ 9 h 5173"/>
                    <a:gd name="connsiteX4" fmla="*/ 13307 w 14970"/>
                    <a:gd name="connsiteY4" fmla="*/ 9 h 5173"/>
                    <a:gd name="connsiteX5" fmla="*/ 14971 w 14970"/>
                    <a:gd name="connsiteY5" fmla="*/ 1672 h 5173"/>
                    <a:gd name="connsiteX6" fmla="*/ 13030 w 14970"/>
                    <a:gd name="connsiteY6" fmla="*/ 3612 h 5173"/>
                    <a:gd name="connsiteX7" fmla="*/ 6377 w 14970"/>
                    <a:gd name="connsiteY7" fmla="*/ 4997 h 5173"/>
                    <a:gd name="connsiteX8" fmla="*/ 4436 w 14970"/>
                    <a:gd name="connsiteY8" fmla="*/ 4443 h 5173"/>
                    <a:gd name="connsiteX9" fmla="*/ 1109 w 14970"/>
                    <a:gd name="connsiteY9" fmla="*/ 3889 h 51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4970" h="5173">
                      <a:moveTo>
                        <a:pt x="1386" y="3889"/>
                      </a:moveTo>
                      <a:cubicBezTo>
                        <a:pt x="554" y="3889"/>
                        <a:pt x="0" y="3335"/>
                        <a:pt x="0" y="2226"/>
                      </a:cubicBezTo>
                      <a:cubicBezTo>
                        <a:pt x="0" y="-268"/>
                        <a:pt x="4436" y="9"/>
                        <a:pt x="5822" y="9"/>
                      </a:cubicBezTo>
                      <a:cubicBezTo>
                        <a:pt x="7208" y="9"/>
                        <a:pt x="8594" y="9"/>
                        <a:pt x="9980" y="9"/>
                      </a:cubicBezTo>
                      <a:cubicBezTo>
                        <a:pt x="11089" y="9"/>
                        <a:pt x="12198" y="9"/>
                        <a:pt x="13307" y="9"/>
                      </a:cubicBezTo>
                      <a:cubicBezTo>
                        <a:pt x="13862" y="9"/>
                        <a:pt x="14971" y="1118"/>
                        <a:pt x="14971" y="1672"/>
                      </a:cubicBezTo>
                      <a:cubicBezTo>
                        <a:pt x="14971" y="2503"/>
                        <a:pt x="13862" y="3057"/>
                        <a:pt x="13030" y="3612"/>
                      </a:cubicBezTo>
                      <a:cubicBezTo>
                        <a:pt x="11089" y="4720"/>
                        <a:pt x="8871" y="5552"/>
                        <a:pt x="6377" y="4997"/>
                      </a:cubicBezTo>
                      <a:cubicBezTo>
                        <a:pt x="5822" y="4997"/>
                        <a:pt x="4990" y="4720"/>
                        <a:pt x="4436" y="4443"/>
                      </a:cubicBezTo>
                      <a:cubicBezTo>
                        <a:pt x="3327" y="4443"/>
                        <a:pt x="2218" y="4443"/>
                        <a:pt x="1109" y="3889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555" name="Freeform 3554">
                  <a:extLst>
                    <a:ext uri="{FF2B5EF4-FFF2-40B4-BE49-F238E27FC236}">
                      <a16:creationId xmlns:a16="http://schemas.microsoft.com/office/drawing/2014/main" id="{9E7456E4-F020-D9E2-169D-B2CDBE7FCFD6}"/>
                    </a:ext>
                  </a:extLst>
                </p:cNvPr>
                <p:cNvSpPr/>
                <p:nvPr/>
              </p:nvSpPr>
              <p:spPr>
                <a:xfrm>
                  <a:off x="3418772" y="2014952"/>
                  <a:ext cx="187430" cy="118043"/>
                </a:xfrm>
                <a:custGeom>
                  <a:avLst/>
                  <a:gdLst>
                    <a:gd name="connsiteX0" fmla="*/ 25483 w 187430"/>
                    <a:gd name="connsiteY0" fmla="*/ 49223 h 118043"/>
                    <a:gd name="connsiteX1" fmla="*/ 28532 w 187430"/>
                    <a:gd name="connsiteY1" fmla="*/ 38415 h 118043"/>
                    <a:gd name="connsiteX2" fmla="*/ 30750 w 187430"/>
                    <a:gd name="connsiteY2" fmla="*/ 10980 h 118043"/>
                    <a:gd name="connsiteX3" fmla="*/ 37958 w 187430"/>
                    <a:gd name="connsiteY3" fmla="*/ 1558 h 118043"/>
                    <a:gd name="connsiteX4" fmla="*/ 48771 w 187430"/>
                    <a:gd name="connsiteY4" fmla="*/ 1004 h 118043"/>
                    <a:gd name="connsiteX5" fmla="*/ 53206 w 187430"/>
                    <a:gd name="connsiteY5" fmla="*/ 8209 h 118043"/>
                    <a:gd name="connsiteX6" fmla="*/ 52097 w 187430"/>
                    <a:gd name="connsiteY6" fmla="*/ 14860 h 118043"/>
                    <a:gd name="connsiteX7" fmla="*/ 57088 w 187430"/>
                    <a:gd name="connsiteY7" fmla="*/ 23451 h 118043"/>
                    <a:gd name="connsiteX8" fmla="*/ 64850 w 187430"/>
                    <a:gd name="connsiteY8" fmla="*/ 23451 h 118043"/>
                    <a:gd name="connsiteX9" fmla="*/ 73722 w 187430"/>
                    <a:gd name="connsiteY9" fmla="*/ 21511 h 118043"/>
                    <a:gd name="connsiteX10" fmla="*/ 83979 w 187430"/>
                    <a:gd name="connsiteY10" fmla="*/ 29270 h 118043"/>
                    <a:gd name="connsiteX11" fmla="*/ 98118 w 187430"/>
                    <a:gd name="connsiteY11" fmla="*/ 32873 h 118043"/>
                    <a:gd name="connsiteX12" fmla="*/ 111980 w 187430"/>
                    <a:gd name="connsiteY12" fmla="*/ 37861 h 118043"/>
                    <a:gd name="connsiteX13" fmla="*/ 133881 w 187430"/>
                    <a:gd name="connsiteY13" fmla="*/ 51440 h 118043"/>
                    <a:gd name="connsiteX14" fmla="*/ 141644 w 187430"/>
                    <a:gd name="connsiteY14" fmla="*/ 60031 h 118043"/>
                    <a:gd name="connsiteX15" fmla="*/ 146634 w 187430"/>
                    <a:gd name="connsiteY15" fmla="*/ 68899 h 118043"/>
                    <a:gd name="connsiteX16" fmla="*/ 145248 w 187430"/>
                    <a:gd name="connsiteY16" fmla="*/ 77490 h 118043"/>
                    <a:gd name="connsiteX17" fmla="*/ 144971 w 187430"/>
                    <a:gd name="connsiteY17" fmla="*/ 80815 h 118043"/>
                    <a:gd name="connsiteX18" fmla="*/ 148020 w 187430"/>
                    <a:gd name="connsiteY18" fmla="*/ 80261 h 118043"/>
                    <a:gd name="connsiteX19" fmla="*/ 150793 w 187430"/>
                    <a:gd name="connsiteY19" fmla="*/ 78598 h 118043"/>
                    <a:gd name="connsiteX20" fmla="*/ 156892 w 187430"/>
                    <a:gd name="connsiteY20" fmla="*/ 78044 h 118043"/>
                    <a:gd name="connsiteX21" fmla="*/ 164100 w 187430"/>
                    <a:gd name="connsiteY21" fmla="*/ 77767 h 118043"/>
                    <a:gd name="connsiteX22" fmla="*/ 169368 w 187430"/>
                    <a:gd name="connsiteY22" fmla="*/ 79430 h 118043"/>
                    <a:gd name="connsiteX23" fmla="*/ 175467 w 187430"/>
                    <a:gd name="connsiteY23" fmla="*/ 85526 h 118043"/>
                    <a:gd name="connsiteX24" fmla="*/ 181011 w 187430"/>
                    <a:gd name="connsiteY24" fmla="*/ 90791 h 118043"/>
                    <a:gd name="connsiteX25" fmla="*/ 185170 w 187430"/>
                    <a:gd name="connsiteY25" fmla="*/ 92177 h 118043"/>
                    <a:gd name="connsiteX26" fmla="*/ 187388 w 187430"/>
                    <a:gd name="connsiteY26" fmla="*/ 93563 h 118043"/>
                    <a:gd name="connsiteX27" fmla="*/ 181843 w 187430"/>
                    <a:gd name="connsiteY27" fmla="*/ 96611 h 118043"/>
                    <a:gd name="connsiteX28" fmla="*/ 173803 w 187430"/>
                    <a:gd name="connsiteY28" fmla="*/ 99105 h 118043"/>
                    <a:gd name="connsiteX29" fmla="*/ 168536 w 187430"/>
                    <a:gd name="connsiteY29" fmla="*/ 103816 h 118043"/>
                    <a:gd name="connsiteX30" fmla="*/ 163823 w 187430"/>
                    <a:gd name="connsiteY30" fmla="*/ 104648 h 118043"/>
                    <a:gd name="connsiteX31" fmla="*/ 155506 w 187430"/>
                    <a:gd name="connsiteY31" fmla="*/ 101045 h 118043"/>
                    <a:gd name="connsiteX32" fmla="*/ 138317 w 187430"/>
                    <a:gd name="connsiteY32" fmla="*/ 95225 h 118043"/>
                    <a:gd name="connsiteX33" fmla="*/ 130832 w 187430"/>
                    <a:gd name="connsiteY33" fmla="*/ 94117 h 118043"/>
                    <a:gd name="connsiteX34" fmla="*/ 125010 w 187430"/>
                    <a:gd name="connsiteY34" fmla="*/ 92177 h 118043"/>
                    <a:gd name="connsiteX35" fmla="*/ 126673 w 187430"/>
                    <a:gd name="connsiteY35" fmla="*/ 84972 h 118043"/>
                    <a:gd name="connsiteX36" fmla="*/ 120574 w 187430"/>
                    <a:gd name="connsiteY36" fmla="*/ 83586 h 118043"/>
                    <a:gd name="connsiteX37" fmla="*/ 111980 w 187430"/>
                    <a:gd name="connsiteY37" fmla="*/ 79984 h 118043"/>
                    <a:gd name="connsiteX38" fmla="*/ 110039 w 187430"/>
                    <a:gd name="connsiteY38" fmla="*/ 76381 h 118043"/>
                    <a:gd name="connsiteX39" fmla="*/ 102554 w 187430"/>
                    <a:gd name="connsiteY39" fmla="*/ 77212 h 118043"/>
                    <a:gd name="connsiteX40" fmla="*/ 95623 w 187430"/>
                    <a:gd name="connsiteY40" fmla="*/ 81646 h 118043"/>
                    <a:gd name="connsiteX41" fmla="*/ 93682 w 187430"/>
                    <a:gd name="connsiteY41" fmla="*/ 92454 h 118043"/>
                    <a:gd name="connsiteX42" fmla="*/ 80098 w 187430"/>
                    <a:gd name="connsiteY42" fmla="*/ 96334 h 118043"/>
                    <a:gd name="connsiteX43" fmla="*/ 75385 w 187430"/>
                    <a:gd name="connsiteY43" fmla="*/ 97997 h 118043"/>
                    <a:gd name="connsiteX44" fmla="*/ 72890 w 187430"/>
                    <a:gd name="connsiteY44" fmla="*/ 102431 h 118043"/>
                    <a:gd name="connsiteX45" fmla="*/ 52375 w 187430"/>
                    <a:gd name="connsiteY45" fmla="*/ 117949 h 118043"/>
                    <a:gd name="connsiteX46" fmla="*/ 42949 w 187430"/>
                    <a:gd name="connsiteY46" fmla="*/ 103262 h 118043"/>
                    <a:gd name="connsiteX47" fmla="*/ 38790 w 187430"/>
                    <a:gd name="connsiteY47" fmla="*/ 93008 h 118043"/>
                    <a:gd name="connsiteX48" fmla="*/ 27701 w 187430"/>
                    <a:gd name="connsiteY48" fmla="*/ 93840 h 118043"/>
                    <a:gd name="connsiteX49" fmla="*/ 23542 w 187430"/>
                    <a:gd name="connsiteY49" fmla="*/ 94671 h 118043"/>
                    <a:gd name="connsiteX50" fmla="*/ 19384 w 187430"/>
                    <a:gd name="connsiteY50" fmla="*/ 94671 h 118043"/>
                    <a:gd name="connsiteX51" fmla="*/ 12453 w 187430"/>
                    <a:gd name="connsiteY51" fmla="*/ 95503 h 118043"/>
                    <a:gd name="connsiteX52" fmla="*/ 9681 w 187430"/>
                    <a:gd name="connsiteY52" fmla="*/ 95503 h 118043"/>
                    <a:gd name="connsiteX53" fmla="*/ 3581 w 187430"/>
                    <a:gd name="connsiteY53" fmla="*/ 96334 h 118043"/>
                    <a:gd name="connsiteX54" fmla="*/ 255 w 187430"/>
                    <a:gd name="connsiteY54" fmla="*/ 93563 h 118043"/>
                    <a:gd name="connsiteX55" fmla="*/ 5522 w 187430"/>
                    <a:gd name="connsiteY55" fmla="*/ 88297 h 118043"/>
                    <a:gd name="connsiteX56" fmla="*/ 12453 w 187430"/>
                    <a:gd name="connsiteY56" fmla="*/ 84140 h 118043"/>
                    <a:gd name="connsiteX57" fmla="*/ 20215 w 187430"/>
                    <a:gd name="connsiteY57" fmla="*/ 80815 h 118043"/>
                    <a:gd name="connsiteX58" fmla="*/ 24929 w 187430"/>
                    <a:gd name="connsiteY58" fmla="*/ 77212 h 118043"/>
                    <a:gd name="connsiteX59" fmla="*/ 23265 w 187430"/>
                    <a:gd name="connsiteY59" fmla="*/ 71116 h 118043"/>
                    <a:gd name="connsiteX60" fmla="*/ 21047 w 187430"/>
                    <a:gd name="connsiteY60" fmla="*/ 65296 h 118043"/>
                    <a:gd name="connsiteX61" fmla="*/ 19938 w 187430"/>
                    <a:gd name="connsiteY61" fmla="*/ 62802 h 118043"/>
                    <a:gd name="connsiteX62" fmla="*/ 20215 w 187430"/>
                    <a:gd name="connsiteY62" fmla="*/ 58922 h 118043"/>
                    <a:gd name="connsiteX63" fmla="*/ 21602 w 187430"/>
                    <a:gd name="connsiteY63" fmla="*/ 56705 h 118043"/>
                    <a:gd name="connsiteX64" fmla="*/ 24651 w 187430"/>
                    <a:gd name="connsiteY64" fmla="*/ 48669 h 1180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</a:cxnLst>
                  <a:rect l="l" t="t" r="r" b="b"/>
                  <a:pathLst>
                    <a:path w="187430" h="118043">
                      <a:moveTo>
                        <a:pt x="25483" y="49223"/>
                      </a:moveTo>
                      <a:cubicBezTo>
                        <a:pt x="26869" y="45621"/>
                        <a:pt x="27978" y="42295"/>
                        <a:pt x="28532" y="38415"/>
                      </a:cubicBezTo>
                      <a:cubicBezTo>
                        <a:pt x="29641" y="29270"/>
                        <a:pt x="27701" y="19848"/>
                        <a:pt x="30750" y="10980"/>
                      </a:cubicBezTo>
                      <a:cubicBezTo>
                        <a:pt x="32137" y="7101"/>
                        <a:pt x="34354" y="3498"/>
                        <a:pt x="37958" y="1558"/>
                      </a:cubicBezTo>
                      <a:cubicBezTo>
                        <a:pt x="41285" y="-104"/>
                        <a:pt x="45444" y="-659"/>
                        <a:pt x="48771" y="1004"/>
                      </a:cubicBezTo>
                      <a:cubicBezTo>
                        <a:pt x="51543" y="2389"/>
                        <a:pt x="53484" y="4884"/>
                        <a:pt x="53206" y="8209"/>
                      </a:cubicBezTo>
                      <a:cubicBezTo>
                        <a:pt x="53206" y="10426"/>
                        <a:pt x="51820" y="12366"/>
                        <a:pt x="52097" y="14860"/>
                      </a:cubicBezTo>
                      <a:cubicBezTo>
                        <a:pt x="52652" y="17908"/>
                        <a:pt x="54870" y="21234"/>
                        <a:pt x="57088" y="23451"/>
                      </a:cubicBezTo>
                      <a:cubicBezTo>
                        <a:pt x="59583" y="25945"/>
                        <a:pt x="62078" y="25668"/>
                        <a:pt x="64850" y="23451"/>
                      </a:cubicBezTo>
                      <a:cubicBezTo>
                        <a:pt x="67622" y="21511"/>
                        <a:pt x="70395" y="19848"/>
                        <a:pt x="73722" y="21511"/>
                      </a:cubicBezTo>
                      <a:cubicBezTo>
                        <a:pt x="77603" y="23451"/>
                        <a:pt x="80098" y="27330"/>
                        <a:pt x="83979" y="29270"/>
                      </a:cubicBezTo>
                      <a:cubicBezTo>
                        <a:pt x="88415" y="31487"/>
                        <a:pt x="93405" y="32042"/>
                        <a:pt x="98118" y="32873"/>
                      </a:cubicBezTo>
                      <a:cubicBezTo>
                        <a:pt x="103108" y="33981"/>
                        <a:pt x="107544" y="35644"/>
                        <a:pt x="111980" y="37861"/>
                      </a:cubicBezTo>
                      <a:cubicBezTo>
                        <a:pt x="119465" y="41741"/>
                        <a:pt x="127228" y="46175"/>
                        <a:pt x="133881" y="51440"/>
                      </a:cubicBezTo>
                      <a:cubicBezTo>
                        <a:pt x="136931" y="53934"/>
                        <a:pt x="139426" y="56705"/>
                        <a:pt x="141644" y="60031"/>
                      </a:cubicBezTo>
                      <a:cubicBezTo>
                        <a:pt x="143585" y="62802"/>
                        <a:pt x="145803" y="65850"/>
                        <a:pt x="146634" y="68899"/>
                      </a:cubicBezTo>
                      <a:cubicBezTo>
                        <a:pt x="147466" y="71947"/>
                        <a:pt x="146357" y="74718"/>
                        <a:pt x="145248" y="77490"/>
                      </a:cubicBezTo>
                      <a:cubicBezTo>
                        <a:pt x="144971" y="78321"/>
                        <a:pt x="143862" y="79984"/>
                        <a:pt x="144971" y="80815"/>
                      </a:cubicBezTo>
                      <a:cubicBezTo>
                        <a:pt x="145803" y="81646"/>
                        <a:pt x="147466" y="80815"/>
                        <a:pt x="148020" y="80261"/>
                      </a:cubicBezTo>
                      <a:cubicBezTo>
                        <a:pt x="148852" y="79430"/>
                        <a:pt x="149406" y="78875"/>
                        <a:pt x="150793" y="78598"/>
                      </a:cubicBezTo>
                      <a:cubicBezTo>
                        <a:pt x="152733" y="78044"/>
                        <a:pt x="154951" y="78044"/>
                        <a:pt x="156892" y="78044"/>
                      </a:cubicBezTo>
                      <a:cubicBezTo>
                        <a:pt x="159387" y="78044"/>
                        <a:pt x="161605" y="77767"/>
                        <a:pt x="164100" y="77767"/>
                      </a:cubicBezTo>
                      <a:cubicBezTo>
                        <a:pt x="166041" y="77767"/>
                        <a:pt x="167704" y="78598"/>
                        <a:pt x="169368" y="79430"/>
                      </a:cubicBezTo>
                      <a:cubicBezTo>
                        <a:pt x="171863" y="81092"/>
                        <a:pt x="174080" y="83032"/>
                        <a:pt x="175467" y="85526"/>
                      </a:cubicBezTo>
                      <a:cubicBezTo>
                        <a:pt x="176853" y="88020"/>
                        <a:pt x="178239" y="89960"/>
                        <a:pt x="181011" y="90791"/>
                      </a:cubicBezTo>
                      <a:cubicBezTo>
                        <a:pt x="182397" y="91346"/>
                        <a:pt x="183784" y="91623"/>
                        <a:pt x="185170" y="92177"/>
                      </a:cubicBezTo>
                      <a:cubicBezTo>
                        <a:pt x="185724" y="92177"/>
                        <a:pt x="187388" y="92731"/>
                        <a:pt x="187388" y="93563"/>
                      </a:cubicBezTo>
                      <a:cubicBezTo>
                        <a:pt x="187942" y="95503"/>
                        <a:pt x="182952" y="96334"/>
                        <a:pt x="181843" y="96611"/>
                      </a:cubicBezTo>
                      <a:cubicBezTo>
                        <a:pt x="179071" y="97165"/>
                        <a:pt x="176298" y="97442"/>
                        <a:pt x="173803" y="99105"/>
                      </a:cubicBezTo>
                      <a:cubicBezTo>
                        <a:pt x="171585" y="100214"/>
                        <a:pt x="170199" y="102153"/>
                        <a:pt x="168536" y="103816"/>
                      </a:cubicBezTo>
                      <a:cubicBezTo>
                        <a:pt x="167150" y="105202"/>
                        <a:pt x="165486" y="105202"/>
                        <a:pt x="163823" y="104648"/>
                      </a:cubicBezTo>
                      <a:cubicBezTo>
                        <a:pt x="161051" y="103816"/>
                        <a:pt x="158278" y="102431"/>
                        <a:pt x="155506" y="101045"/>
                      </a:cubicBezTo>
                      <a:cubicBezTo>
                        <a:pt x="149961" y="98274"/>
                        <a:pt x="143862" y="97442"/>
                        <a:pt x="138317" y="95225"/>
                      </a:cubicBezTo>
                      <a:cubicBezTo>
                        <a:pt x="135822" y="94394"/>
                        <a:pt x="133604" y="94117"/>
                        <a:pt x="130832" y="94117"/>
                      </a:cubicBezTo>
                      <a:cubicBezTo>
                        <a:pt x="129169" y="94117"/>
                        <a:pt x="125287" y="94671"/>
                        <a:pt x="125010" y="92177"/>
                      </a:cubicBezTo>
                      <a:cubicBezTo>
                        <a:pt x="125010" y="89683"/>
                        <a:pt x="127228" y="87466"/>
                        <a:pt x="126673" y="84972"/>
                      </a:cubicBezTo>
                      <a:cubicBezTo>
                        <a:pt x="126119" y="82478"/>
                        <a:pt x="122238" y="83309"/>
                        <a:pt x="120574" y="83586"/>
                      </a:cubicBezTo>
                      <a:cubicBezTo>
                        <a:pt x="117802" y="83863"/>
                        <a:pt x="111148" y="84972"/>
                        <a:pt x="111980" y="79984"/>
                      </a:cubicBezTo>
                      <a:cubicBezTo>
                        <a:pt x="112257" y="78044"/>
                        <a:pt x="111980" y="77212"/>
                        <a:pt x="110039" y="76381"/>
                      </a:cubicBezTo>
                      <a:cubicBezTo>
                        <a:pt x="107821" y="75550"/>
                        <a:pt x="104772" y="76381"/>
                        <a:pt x="102554" y="77212"/>
                      </a:cubicBezTo>
                      <a:cubicBezTo>
                        <a:pt x="99782" y="78044"/>
                        <a:pt x="96732" y="78875"/>
                        <a:pt x="95623" y="81646"/>
                      </a:cubicBezTo>
                      <a:cubicBezTo>
                        <a:pt x="94237" y="84972"/>
                        <a:pt x="95900" y="89406"/>
                        <a:pt x="93682" y="92454"/>
                      </a:cubicBezTo>
                      <a:cubicBezTo>
                        <a:pt x="90910" y="96057"/>
                        <a:pt x="84256" y="95780"/>
                        <a:pt x="80098" y="96334"/>
                      </a:cubicBezTo>
                      <a:cubicBezTo>
                        <a:pt x="78435" y="96334"/>
                        <a:pt x="76494" y="96888"/>
                        <a:pt x="75385" y="97997"/>
                      </a:cubicBezTo>
                      <a:cubicBezTo>
                        <a:pt x="74276" y="99105"/>
                        <a:pt x="73722" y="101045"/>
                        <a:pt x="72890" y="102431"/>
                      </a:cubicBezTo>
                      <a:cubicBezTo>
                        <a:pt x="69286" y="110190"/>
                        <a:pt x="62078" y="119058"/>
                        <a:pt x="52375" y="117949"/>
                      </a:cubicBezTo>
                      <a:cubicBezTo>
                        <a:pt x="45444" y="117118"/>
                        <a:pt x="42671" y="109359"/>
                        <a:pt x="42949" y="103262"/>
                      </a:cubicBezTo>
                      <a:cubicBezTo>
                        <a:pt x="42949" y="99105"/>
                        <a:pt x="43503" y="94394"/>
                        <a:pt x="38790" y="93008"/>
                      </a:cubicBezTo>
                      <a:cubicBezTo>
                        <a:pt x="35186" y="91900"/>
                        <a:pt x="31305" y="92731"/>
                        <a:pt x="27701" y="93840"/>
                      </a:cubicBezTo>
                      <a:cubicBezTo>
                        <a:pt x="26315" y="94394"/>
                        <a:pt x="25206" y="94671"/>
                        <a:pt x="23542" y="94671"/>
                      </a:cubicBezTo>
                      <a:cubicBezTo>
                        <a:pt x="22156" y="94671"/>
                        <a:pt x="20770" y="94671"/>
                        <a:pt x="19384" y="94671"/>
                      </a:cubicBezTo>
                      <a:cubicBezTo>
                        <a:pt x="17166" y="94948"/>
                        <a:pt x="14948" y="95503"/>
                        <a:pt x="12453" y="95503"/>
                      </a:cubicBezTo>
                      <a:cubicBezTo>
                        <a:pt x="11344" y="95503"/>
                        <a:pt x="10512" y="95503"/>
                        <a:pt x="9681" y="95503"/>
                      </a:cubicBezTo>
                      <a:cubicBezTo>
                        <a:pt x="7740" y="95503"/>
                        <a:pt x="5799" y="96057"/>
                        <a:pt x="3581" y="96334"/>
                      </a:cubicBezTo>
                      <a:cubicBezTo>
                        <a:pt x="1918" y="96334"/>
                        <a:pt x="-854" y="96057"/>
                        <a:pt x="255" y="93563"/>
                      </a:cubicBezTo>
                      <a:cubicBezTo>
                        <a:pt x="1364" y="91346"/>
                        <a:pt x="3304" y="89406"/>
                        <a:pt x="5522" y="88297"/>
                      </a:cubicBezTo>
                      <a:cubicBezTo>
                        <a:pt x="7740" y="86912"/>
                        <a:pt x="9958" y="85249"/>
                        <a:pt x="12453" y="84140"/>
                      </a:cubicBezTo>
                      <a:cubicBezTo>
                        <a:pt x="15225" y="83032"/>
                        <a:pt x="17720" y="81924"/>
                        <a:pt x="20215" y="80815"/>
                      </a:cubicBezTo>
                      <a:cubicBezTo>
                        <a:pt x="22156" y="79984"/>
                        <a:pt x="24374" y="79430"/>
                        <a:pt x="24929" y="77212"/>
                      </a:cubicBezTo>
                      <a:cubicBezTo>
                        <a:pt x="25483" y="74995"/>
                        <a:pt x="24374" y="73056"/>
                        <a:pt x="23265" y="71116"/>
                      </a:cubicBezTo>
                      <a:cubicBezTo>
                        <a:pt x="22156" y="69176"/>
                        <a:pt x="21879" y="67236"/>
                        <a:pt x="21047" y="65296"/>
                      </a:cubicBezTo>
                      <a:cubicBezTo>
                        <a:pt x="20770" y="64465"/>
                        <a:pt x="20215" y="63634"/>
                        <a:pt x="19938" y="62802"/>
                      </a:cubicBezTo>
                      <a:cubicBezTo>
                        <a:pt x="19938" y="61694"/>
                        <a:pt x="19938" y="60031"/>
                        <a:pt x="20215" y="58922"/>
                      </a:cubicBezTo>
                      <a:cubicBezTo>
                        <a:pt x="20493" y="58091"/>
                        <a:pt x="21047" y="57537"/>
                        <a:pt x="21602" y="56705"/>
                      </a:cubicBezTo>
                      <a:cubicBezTo>
                        <a:pt x="22711" y="54211"/>
                        <a:pt x="23542" y="51440"/>
                        <a:pt x="24651" y="48669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556" name="Freeform 3555">
                  <a:extLst>
                    <a:ext uri="{FF2B5EF4-FFF2-40B4-BE49-F238E27FC236}">
                      <a16:creationId xmlns:a16="http://schemas.microsoft.com/office/drawing/2014/main" id="{74990128-78A7-3263-044B-B71B3D3FABAA}"/>
                    </a:ext>
                  </a:extLst>
                </p:cNvPr>
                <p:cNvSpPr/>
                <p:nvPr/>
              </p:nvSpPr>
              <p:spPr>
                <a:xfrm>
                  <a:off x="3473555" y="2008196"/>
                  <a:ext cx="13883" cy="21061"/>
                </a:xfrm>
                <a:custGeom>
                  <a:avLst/>
                  <a:gdLst>
                    <a:gd name="connsiteX0" fmla="*/ 11453 w 13883"/>
                    <a:gd name="connsiteY0" fmla="*/ 9976 h 21061"/>
                    <a:gd name="connsiteX1" fmla="*/ 13671 w 13883"/>
                    <a:gd name="connsiteY1" fmla="*/ 14687 h 21061"/>
                    <a:gd name="connsiteX2" fmla="*/ 12285 w 13883"/>
                    <a:gd name="connsiteY2" fmla="*/ 19121 h 21061"/>
                    <a:gd name="connsiteX3" fmla="*/ 9790 w 13883"/>
                    <a:gd name="connsiteY3" fmla="*/ 20230 h 21061"/>
                    <a:gd name="connsiteX4" fmla="*/ 7849 w 13883"/>
                    <a:gd name="connsiteY4" fmla="*/ 21061 h 21061"/>
                    <a:gd name="connsiteX5" fmla="*/ 4800 w 13883"/>
                    <a:gd name="connsiteY5" fmla="*/ 17736 h 21061"/>
                    <a:gd name="connsiteX6" fmla="*/ 3414 w 13883"/>
                    <a:gd name="connsiteY6" fmla="*/ 16627 h 21061"/>
                    <a:gd name="connsiteX7" fmla="*/ 2859 w 13883"/>
                    <a:gd name="connsiteY7" fmla="*/ 14410 h 21061"/>
                    <a:gd name="connsiteX8" fmla="*/ 1750 w 13883"/>
                    <a:gd name="connsiteY8" fmla="*/ 8868 h 21061"/>
                    <a:gd name="connsiteX9" fmla="*/ 87 w 13883"/>
                    <a:gd name="connsiteY9" fmla="*/ 4988 h 21061"/>
                    <a:gd name="connsiteX10" fmla="*/ 2582 w 13883"/>
                    <a:gd name="connsiteY10" fmla="*/ 0 h 21061"/>
                    <a:gd name="connsiteX11" fmla="*/ 4800 w 13883"/>
                    <a:gd name="connsiteY11" fmla="*/ 1386 h 21061"/>
                    <a:gd name="connsiteX12" fmla="*/ 6740 w 13883"/>
                    <a:gd name="connsiteY12" fmla="*/ 3325 h 21061"/>
                    <a:gd name="connsiteX13" fmla="*/ 7849 w 13883"/>
                    <a:gd name="connsiteY13" fmla="*/ 5542 h 21061"/>
                    <a:gd name="connsiteX14" fmla="*/ 11453 w 13883"/>
                    <a:gd name="connsiteY14" fmla="*/ 10254 h 210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3883" h="21061">
                      <a:moveTo>
                        <a:pt x="11453" y="9976"/>
                      </a:moveTo>
                      <a:cubicBezTo>
                        <a:pt x="12285" y="11362"/>
                        <a:pt x="13394" y="13025"/>
                        <a:pt x="13671" y="14687"/>
                      </a:cubicBezTo>
                      <a:cubicBezTo>
                        <a:pt x="14225" y="16350"/>
                        <a:pt x="13671" y="18290"/>
                        <a:pt x="12285" y="19121"/>
                      </a:cubicBezTo>
                      <a:cubicBezTo>
                        <a:pt x="11453" y="19676"/>
                        <a:pt x="10622" y="19676"/>
                        <a:pt x="9790" y="20230"/>
                      </a:cubicBezTo>
                      <a:cubicBezTo>
                        <a:pt x="9235" y="20507"/>
                        <a:pt x="8681" y="21061"/>
                        <a:pt x="7849" y="21061"/>
                      </a:cubicBezTo>
                      <a:cubicBezTo>
                        <a:pt x="6186" y="21061"/>
                        <a:pt x="5908" y="18567"/>
                        <a:pt x="4800" y="17736"/>
                      </a:cubicBezTo>
                      <a:cubicBezTo>
                        <a:pt x="4522" y="17182"/>
                        <a:pt x="3691" y="17182"/>
                        <a:pt x="3414" y="16627"/>
                      </a:cubicBezTo>
                      <a:cubicBezTo>
                        <a:pt x="2859" y="16073"/>
                        <a:pt x="2859" y="15242"/>
                        <a:pt x="2859" y="14410"/>
                      </a:cubicBezTo>
                      <a:cubicBezTo>
                        <a:pt x="2859" y="12470"/>
                        <a:pt x="2859" y="10808"/>
                        <a:pt x="1750" y="8868"/>
                      </a:cubicBezTo>
                      <a:cubicBezTo>
                        <a:pt x="1196" y="7482"/>
                        <a:pt x="364" y="6651"/>
                        <a:pt x="87" y="4988"/>
                      </a:cubicBezTo>
                      <a:cubicBezTo>
                        <a:pt x="-191" y="3048"/>
                        <a:pt x="87" y="277"/>
                        <a:pt x="2582" y="0"/>
                      </a:cubicBezTo>
                      <a:cubicBezTo>
                        <a:pt x="3691" y="0"/>
                        <a:pt x="3968" y="554"/>
                        <a:pt x="4800" y="1386"/>
                      </a:cubicBezTo>
                      <a:cubicBezTo>
                        <a:pt x="5354" y="1940"/>
                        <a:pt x="6186" y="2494"/>
                        <a:pt x="6740" y="3325"/>
                      </a:cubicBezTo>
                      <a:cubicBezTo>
                        <a:pt x="7295" y="4157"/>
                        <a:pt x="7295" y="4988"/>
                        <a:pt x="7849" y="5542"/>
                      </a:cubicBezTo>
                      <a:cubicBezTo>
                        <a:pt x="8958" y="7205"/>
                        <a:pt x="10344" y="8314"/>
                        <a:pt x="11453" y="10254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557" name="Freeform 3556">
                  <a:extLst>
                    <a:ext uri="{FF2B5EF4-FFF2-40B4-BE49-F238E27FC236}">
                      <a16:creationId xmlns:a16="http://schemas.microsoft.com/office/drawing/2014/main" id="{5AC9BFBA-F8BF-45DE-EDA5-84FE9E19E8F9}"/>
                    </a:ext>
                  </a:extLst>
                </p:cNvPr>
                <p:cNvSpPr/>
                <p:nvPr/>
              </p:nvSpPr>
              <p:spPr>
                <a:xfrm>
                  <a:off x="3492735" y="2002556"/>
                  <a:ext cx="28980" cy="24743"/>
                </a:xfrm>
                <a:custGeom>
                  <a:avLst/>
                  <a:gdLst>
                    <a:gd name="connsiteX0" fmla="*/ 5304 w 28980"/>
                    <a:gd name="connsiteY0" fmla="*/ 8689 h 24743"/>
                    <a:gd name="connsiteX1" fmla="*/ 1977 w 28980"/>
                    <a:gd name="connsiteY1" fmla="*/ 5086 h 24743"/>
                    <a:gd name="connsiteX2" fmla="*/ 36 w 28980"/>
                    <a:gd name="connsiteY2" fmla="*/ 2038 h 24743"/>
                    <a:gd name="connsiteX3" fmla="*/ 6413 w 28980"/>
                    <a:gd name="connsiteY3" fmla="*/ 375 h 24743"/>
                    <a:gd name="connsiteX4" fmla="*/ 13343 w 28980"/>
                    <a:gd name="connsiteY4" fmla="*/ 5918 h 24743"/>
                    <a:gd name="connsiteX5" fmla="*/ 19442 w 28980"/>
                    <a:gd name="connsiteY5" fmla="*/ 10906 h 24743"/>
                    <a:gd name="connsiteX6" fmla="*/ 24155 w 28980"/>
                    <a:gd name="connsiteY6" fmla="*/ 17280 h 24743"/>
                    <a:gd name="connsiteX7" fmla="*/ 27205 w 28980"/>
                    <a:gd name="connsiteY7" fmla="*/ 20605 h 24743"/>
                    <a:gd name="connsiteX8" fmla="*/ 28868 w 28980"/>
                    <a:gd name="connsiteY8" fmla="*/ 24208 h 24743"/>
                    <a:gd name="connsiteX9" fmla="*/ 22215 w 28980"/>
                    <a:gd name="connsiteY9" fmla="*/ 22268 h 24743"/>
                    <a:gd name="connsiteX10" fmla="*/ 18056 w 28980"/>
                    <a:gd name="connsiteY10" fmla="*/ 24485 h 24743"/>
                    <a:gd name="connsiteX11" fmla="*/ 15284 w 28980"/>
                    <a:gd name="connsiteY11" fmla="*/ 21159 h 24743"/>
                    <a:gd name="connsiteX12" fmla="*/ 12789 w 28980"/>
                    <a:gd name="connsiteY12" fmla="*/ 18665 h 24743"/>
                    <a:gd name="connsiteX13" fmla="*/ 6690 w 28980"/>
                    <a:gd name="connsiteY13" fmla="*/ 13954 h 24743"/>
                    <a:gd name="connsiteX14" fmla="*/ 5026 w 28980"/>
                    <a:gd name="connsiteY14" fmla="*/ 9243 h 247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28980" h="24743">
                      <a:moveTo>
                        <a:pt x="5304" y="8689"/>
                      </a:moveTo>
                      <a:cubicBezTo>
                        <a:pt x="4472" y="7303"/>
                        <a:pt x="3086" y="6195"/>
                        <a:pt x="1977" y="5086"/>
                      </a:cubicBezTo>
                      <a:cubicBezTo>
                        <a:pt x="1145" y="4255"/>
                        <a:pt x="-241" y="3146"/>
                        <a:pt x="36" y="2038"/>
                      </a:cubicBezTo>
                      <a:cubicBezTo>
                        <a:pt x="36" y="-456"/>
                        <a:pt x="4749" y="-179"/>
                        <a:pt x="6413" y="375"/>
                      </a:cubicBezTo>
                      <a:cubicBezTo>
                        <a:pt x="9185" y="1206"/>
                        <a:pt x="11125" y="3978"/>
                        <a:pt x="13343" y="5918"/>
                      </a:cubicBezTo>
                      <a:cubicBezTo>
                        <a:pt x="15561" y="7580"/>
                        <a:pt x="17779" y="8689"/>
                        <a:pt x="19442" y="10906"/>
                      </a:cubicBezTo>
                      <a:cubicBezTo>
                        <a:pt x="21106" y="13123"/>
                        <a:pt x="22215" y="15340"/>
                        <a:pt x="24155" y="17280"/>
                      </a:cubicBezTo>
                      <a:cubicBezTo>
                        <a:pt x="25264" y="18388"/>
                        <a:pt x="26373" y="19496"/>
                        <a:pt x="27205" y="20605"/>
                      </a:cubicBezTo>
                      <a:cubicBezTo>
                        <a:pt x="27759" y="21159"/>
                        <a:pt x="29423" y="23099"/>
                        <a:pt x="28868" y="24208"/>
                      </a:cubicBezTo>
                      <a:cubicBezTo>
                        <a:pt x="28314" y="25593"/>
                        <a:pt x="23601" y="21713"/>
                        <a:pt x="22215" y="22268"/>
                      </a:cubicBezTo>
                      <a:cubicBezTo>
                        <a:pt x="20551" y="22822"/>
                        <a:pt x="20274" y="25593"/>
                        <a:pt x="18056" y="24485"/>
                      </a:cubicBezTo>
                      <a:cubicBezTo>
                        <a:pt x="16947" y="23931"/>
                        <a:pt x="16116" y="21991"/>
                        <a:pt x="15284" y="21159"/>
                      </a:cubicBezTo>
                      <a:cubicBezTo>
                        <a:pt x="14730" y="20051"/>
                        <a:pt x="13898" y="19219"/>
                        <a:pt x="12789" y="18665"/>
                      </a:cubicBezTo>
                      <a:cubicBezTo>
                        <a:pt x="10294" y="17557"/>
                        <a:pt x="7521" y="17002"/>
                        <a:pt x="6690" y="13954"/>
                      </a:cubicBezTo>
                      <a:cubicBezTo>
                        <a:pt x="6135" y="12291"/>
                        <a:pt x="6135" y="10629"/>
                        <a:pt x="5026" y="9243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558" name="Freeform 3557">
                  <a:extLst>
                    <a:ext uri="{FF2B5EF4-FFF2-40B4-BE49-F238E27FC236}">
                      <a16:creationId xmlns:a16="http://schemas.microsoft.com/office/drawing/2014/main" id="{C5794691-17BB-F61E-F3F8-CB36BA403C87}"/>
                    </a:ext>
                  </a:extLst>
                </p:cNvPr>
                <p:cNvSpPr/>
                <p:nvPr/>
              </p:nvSpPr>
              <p:spPr>
                <a:xfrm>
                  <a:off x="3424364" y="1904553"/>
                  <a:ext cx="16010" cy="23959"/>
                </a:xfrm>
                <a:custGeom>
                  <a:avLst/>
                  <a:gdLst>
                    <a:gd name="connsiteX0" fmla="*/ 15456 w 16010"/>
                    <a:gd name="connsiteY0" fmla="*/ 15796 h 23959"/>
                    <a:gd name="connsiteX1" fmla="*/ 11297 w 16010"/>
                    <a:gd name="connsiteY1" fmla="*/ 22170 h 23959"/>
                    <a:gd name="connsiteX2" fmla="*/ 7139 w 16010"/>
                    <a:gd name="connsiteY2" fmla="*/ 23832 h 23959"/>
                    <a:gd name="connsiteX3" fmla="*/ 2148 w 16010"/>
                    <a:gd name="connsiteY3" fmla="*/ 17736 h 23959"/>
                    <a:gd name="connsiteX4" fmla="*/ 1039 w 16010"/>
                    <a:gd name="connsiteY4" fmla="*/ 15242 h 23959"/>
                    <a:gd name="connsiteX5" fmla="*/ 1871 w 16010"/>
                    <a:gd name="connsiteY5" fmla="*/ 10808 h 23959"/>
                    <a:gd name="connsiteX6" fmla="*/ 208 w 16010"/>
                    <a:gd name="connsiteY6" fmla="*/ 9145 h 23959"/>
                    <a:gd name="connsiteX7" fmla="*/ 208 w 16010"/>
                    <a:gd name="connsiteY7" fmla="*/ 6928 h 23959"/>
                    <a:gd name="connsiteX8" fmla="*/ 1871 w 16010"/>
                    <a:gd name="connsiteY8" fmla="*/ 4711 h 23959"/>
                    <a:gd name="connsiteX9" fmla="*/ 8802 w 16010"/>
                    <a:gd name="connsiteY9" fmla="*/ 0 h 23959"/>
                    <a:gd name="connsiteX10" fmla="*/ 16010 w 16010"/>
                    <a:gd name="connsiteY10" fmla="*/ 6928 h 23959"/>
                    <a:gd name="connsiteX11" fmla="*/ 15456 w 16010"/>
                    <a:gd name="connsiteY11" fmla="*/ 14687 h 23959"/>
                    <a:gd name="connsiteX12" fmla="*/ 15456 w 16010"/>
                    <a:gd name="connsiteY12" fmla="*/ 15519 h 239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6010" h="23959">
                      <a:moveTo>
                        <a:pt x="15456" y="15796"/>
                      </a:moveTo>
                      <a:cubicBezTo>
                        <a:pt x="14624" y="18013"/>
                        <a:pt x="13238" y="20507"/>
                        <a:pt x="11297" y="22170"/>
                      </a:cubicBezTo>
                      <a:cubicBezTo>
                        <a:pt x="10188" y="23001"/>
                        <a:pt x="8525" y="24387"/>
                        <a:pt x="7139" y="23832"/>
                      </a:cubicBezTo>
                      <a:cubicBezTo>
                        <a:pt x="4921" y="23001"/>
                        <a:pt x="3812" y="19399"/>
                        <a:pt x="2148" y="17736"/>
                      </a:cubicBezTo>
                      <a:cubicBezTo>
                        <a:pt x="1594" y="16904"/>
                        <a:pt x="762" y="16350"/>
                        <a:pt x="1039" y="15242"/>
                      </a:cubicBezTo>
                      <a:cubicBezTo>
                        <a:pt x="1039" y="13856"/>
                        <a:pt x="2703" y="12470"/>
                        <a:pt x="1871" y="10808"/>
                      </a:cubicBezTo>
                      <a:cubicBezTo>
                        <a:pt x="1594" y="9976"/>
                        <a:pt x="762" y="9976"/>
                        <a:pt x="208" y="9145"/>
                      </a:cubicBezTo>
                      <a:cubicBezTo>
                        <a:pt x="-69" y="8591"/>
                        <a:pt x="-69" y="7759"/>
                        <a:pt x="208" y="6928"/>
                      </a:cubicBezTo>
                      <a:cubicBezTo>
                        <a:pt x="762" y="6097"/>
                        <a:pt x="1594" y="5542"/>
                        <a:pt x="1871" y="4711"/>
                      </a:cubicBezTo>
                      <a:cubicBezTo>
                        <a:pt x="3257" y="2494"/>
                        <a:pt x="5753" y="0"/>
                        <a:pt x="8802" y="0"/>
                      </a:cubicBezTo>
                      <a:cubicBezTo>
                        <a:pt x="12683" y="0"/>
                        <a:pt x="15733" y="3325"/>
                        <a:pt x="16010" y="6928"/>
                      </a:cubicBezTo>
                      <a:cubicBezTo>
                        <a:pt x="16010" y="9422"/>
                        <a:pt x="16010" y="12193"/>
                        <a:pt x="15456" y="14687"/>
                      </a:cubicBezTo>
                      <a:cubicBezTo>
                        <a:pt x="15456" y="14964"/>
                        <a:pt x="15456" y="15242"/>
                        <a:pt x="15456" y="15519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559" name="Freeform 3558">
                  <a:extLst>
                    <a:ext uri="{FF2B5EF4-FFF2-40B4-BE49-F238E27FC236}">
                      <a16:creationId xmlns:a16="http://schemas.microsoft.com/office/drawing/2014/main" id="{F3CDF39C-797B-EB1E-2E95-F839F6D3000D}"/>
                    </a:ext>
                  </a:extLst>
                </p:cNvPr>
                <p:cNvSpPr/>
                <p:nvPr/>
              </p:nvSpPr>
              <p:spPr>
                <a:xfrm>
                  <a:off x="2369696" y="1591405"/>
                  <a:ext cx="286125" cy="176311"/>
                </a:xfrm>
                <a:custGeom>
                  <a:avLst/>
                  <a:gdLst>
                    <a:gd name="connsiteX0" fmla="*/ 21624 w 286125"/>
                    <a:gd name="connsiteY0" fmla="*/ 91450 h 176311"/>
                    <a:gd name="connsiteX1" fmla="*/ 25783 w 286125"/>
                    <a:gd name="connsiteY1" fmla="*/ 87848 h 176311"/>
                    <a:gd name="connsiteX2" fmla="*/ 37427 w 286125"/>
                    <a:gd name="connsiteY2" fmla="*/ 82305 h 176311"/>
                    <a:gd name="connsiteX3" fmla="*/ 34100 w 286125"/>
                    <a:gd name="connsiteY3" fmla="*/ 76763 h 176311"/>
                    <a:gd name="connsiteX4" fmla="*/ 31050 w 286125"/>
                    <a:gd name="connsiteY4" fmla="*/ 72883 h 176311"/>
                    <a:gd name="connsiteX5" fmla="*/ 35486 w 286125"/>
                    <a:gd name="connsiteY5" fmla="*/ 67618 h 176311"/>
                    <a:gd name="connsiteX6" fmla="*/ 42139 w 286125"/>
                    <a:gd name="connsiteY6" fmla="*/ 60690 h 176311"/>
                    <a:gd name="connsiteX7" fmla="*/ 47130 w 286125"/>
                    <a:gd name="connsiteY7" fmla="*/ 50713 h 176311"/>
                    <a:gd name="connsiteX8" fmla="*/ 52397 w 286125"/>
                    <a:gd name="connsiteY8" fmla="*/ 45448 h 176311"/>
                    <a:gd name="connsiteX9" fmla="*/ 55170 w 286125"/>
                    <a:gd name="connsiteY9" fmla="*/ 40737 h 176311"/>
                    <a:gd name="connsiteX10" fmla="*/ 51288 w 286125"/>
                    <a:gd name="connsiteY10" fmla="*/ 37689 h 176311"/>
                    <a:gd name="connsiteX11" fmla="*/ 46575 w 286125"/>
                    <a:gd name="connsiteY11" fmla="*/ 34086 h 176311"/>
                    <a:gd name="connsiteX12" fmla="*/ 44635 w 286125"/>
                    <a:gd name="connsiteY12" fmla="*/ 27989 h 176311"/>
                    <a:gd name="connsiteX13" fmla="*/ 42139 w 286125"/>
                    <a:gd name="connsiteY13" fmla="*/ 20784 h 176311"/>
                    <a:gd name="connsiteX14" fmla="*/ 37981 w 286125"/>
                    <a:gd name="connsiteY14" fmla="*/ 15242 h 176311"/>
                    <a:gd name="connsiteX15" fmla="*/ 37149 w 286125"/>
                    <a:gd name="connsiteY15" fmla="*/ 11916 h 176311"/>
                    <a:gd name="connsiteX16" fmla="*/ 44080 w 286125"/>
                    <a:gd name="connsiteY16" fmla="*/ 9422 h 176311"/>
                    <a:gd name="connsiteX17" fmla="*/ 55447 w 286125"/>
                    <a:gd name="connsiteY17" fmla="*/ 6928 h 176311"/>
                    <a:gd name="connsiteX18" fmla="*/ 77071 w 286125"/>
                    <a:gd name="connsiteY18" fmla="*/ 3880 h 176311"/>
                    <a:gd name="connsiteX19" fmla="*/ 98972 w 286125"/>
                    <a:gd name="connsiteY19" fmla="*/ 1108 h 176311"/>
                    <a:gd name="connsiteX20" fmla="*/ 119211 w 286125"/>
                    <a:gd name="connsiteY20" fmla="*/ 0 h 176311"/>
                    <a:gd name="connsiteX21" fmla="*/ 128637 w 286125"/>
                    <a:gd name="connsiteY21" fmla="*/ 1108 h 176311"/>
                    <a:gd name="connsiteX22" fmla="*/ 135290 w 286125"/>
                    <a:gd name="connsiteY22" fmla="*/ 6097 h 176311"/>
                    <a:gd name="connsiteX23" fmla="*/ 141667 w 286125"/>
                    <a:gd name="connsiteY23" fmla="*/ 11085 h 176311"/>
                    <a:gd name="connsiteX24" fmla="*/ 151647 w 286125"/>
                    <a:gd name="connsiteY24" fmla="*/ 11916 h 176311"/>
                    <a:gd name="connsiteX25" fmla="*/ 167172 w 286125"/>
                    <a:gd name="connsiteY25" fmla="*/ 18290 h 176311"/>
                    <a:gd name="connsiteX26" fmla="*/ 168004 w 286125"/>
                    <a:gd name="connsiteY26" fmla="*/ 20784 h 176311"/>
                    <a:gd name="connsiteX27" fmla="*/ 169667 w 286125"/>
                    <a:gd name="connsiteY27" fmla="*/ 19676 h 176311"/>
                    <a:gd name="connsiteX28" fmla="*/ 172717 w 286125"/>
                    <a:gd name="connsiteY28" fmla="*/ 18290 h 176311"/>
                    <a:gd name="connsiteX29" fmla="*/ 181034 w 286125"/>
                    <a:gd name="connsiteY29" fmla="*/ 19676 h 176311"/>
                    <a:gd name="connsiteX30" fmla="*/ 186579 w 286125"/>
                    <a:gd name="connsiteY30" fmla="*/ 25495 h 176311"/>
                    <a:gd name="connsiteX31" fmla="*/ 189905 w 286125"/>
                    <a:gd name="connsiteY31" fmla="*/ 24664 h 176311"/>
                    <a:gd name="connsiteX32" fmla="*/ 197945 w 286125"/>
                    <a:gd name="connsiteY32" fmla="*/ 16904 h 176311"/>
                    <a:gd name="connsiteX33" fmla="*/ 220124 w 286125"/>
                    <a:gd name="connsiteY33" fmla="*/ 15796 h 176311"/>
                    <a:gd name="connsiteX34" fmla="*/ 225669 w 286125"/>
                    <a:gd name="connsiteY34" fmla="*/ 17736 h 176311"/>
                    <a:gd name="connsiteX35" fmla="*/ 230104 w 286125"/>
                    <a:gd name="connsiteY35" fmla="*/ 18844 h 176311"/>
                    <a:gd name="connsiteX36" fmla="*/ 239530 w 286125"/>
                    <a:gd name="connsiteY36" fmla="*/ 25218 h 176311"/>
                    <a:gd name="connsiteX37" fmla="*/ 251174 w 286125"/>
                    <a:gd name="connsiteY37" fmla="*/ 32146 h 176311"/>
                    <a:gd name="connsiteX38" fmla="*/ 260877 w 286125"/>
                    <a:gd name="connsiteY38" fmla="*/ 35749 h 176311"/>
                    <a:gd name="connsiteX39" fmla="*/ 282779 w 286125"/>
                    <a:gd name="connsiteY39" fmla="*/ 48219 h 176311"/>
                    <a:gd name="connsiteX40" fmla="*/ 285828 w 286125"/>
                    <a:gd name="connsiteY40" fmla="*/ 55424 h 176311"/>
                    <a:gd name="connsiteX41" fmla="*/ 278898 w 286125"/>
                    <a:gd name="connsiteY41" fmla="*/ 61521 h 176311"/>
                    <a:gd name="connsiteX42" fmla="*/ 266699 w 286125"/>
                    <a:gd name="connsiteY42" fmla="*/ 63738 h 176311"/>
                    <a:gd name="connsiteX43" fmla="*/ 253392 w 286125"/>
                    <a:gd name="connsiteY43" fmla="*/ 70112 h 176311"/>
                    <a:gd name="connsiteX44" fmla="*/ 236481 w 286125"/>
                    <a:gd name="connsiteY44" fmla="*/ 76209 h 176311"/>
                    <a:gd name="connsiteX45" fmla="*/ 220956 w 286125"/>
                    <a:gd name="connsiteY45" fmla="*/ 83691 h 176311"/>
                    <a:gd name="connsiteX46" fmla="*/ 204321 w 286125"/>
                    <a:gd name="connsiteY46" fmla="*/ 90065 h 176311"/>
                    <a:gd name="connsiteX47" fmla="*/ 191014 w 286125"/>
                    <a:gd name="connsiteY47" fmla="*/ 96438 h 176311"/>
                    <a:gd name="connsiteX48" fmla="*/ 180479 w 286125"/>
                    <a:gd name="connsiteY48" fmla="*/ 105029 h 176311"/>
                    <a:gd name="connsiteX49" fmla="*/ 174935 w 286125"/>
                    <a:gd name="connsiteY49" fmla="*/ 117223 h 176311"/>
                    <a:gd name="connsiteX50" fmla="*/ 165509 w 286125"/>
                    <a:gd name="connsiteY50" fmla="*/ 120825 h 176311"/>
                    <a:gd name="connsiteX51" fmla="*/ 156637 w 286125"/>
                    <a:gd name="connsiteY51" fmla="*/ 122211 h 176311"/>
                    <a:gd name="connsiteX52" fmla="*/ 154974 w 286125"/>
                    <a:gd name="connsiteY52" fmla="*/ 126922 h 176311"/>
                    <a:gd name="connsiteX53" fmla="*/ 153588 w 286125"/>
                    <a:gd name="connsiteY53" fmla="*/ 133296 h 176311"/>
                    <a:gd name="connsiteX54" fmla="*/ 150538 w 286125"/>
                    <a:gd name="connsiteY54" fmla="*/ 144103 h 176311"/>
                    <a:gd name="connsiteX55" fmla="*/ 147211 w 286125"/>
                    <a:gd name="connsiteY55" fmla="*/ 154634 h 176311"/>
                    <a:gd name="connsiteX56" fmla="*/ 138894 w 286125"/>
                    <a:gd name="connsiteY56" fmla="*/ 157405 h 176311"/>
                    <a:gd name="connsiteX57" fmla="*/ 134736 w 286125"/>
                    <a:gd name="connsiteY57" fmla="*/ 158237 h 176311"/>
                    <a:gd name="connsiteX58" fmla="*/ 131686 w 286125"/>
                    <a:gd name="connsiteY58" fmla="*/ 160176 h 176311"/>
                    <a:gd name="connsiteX59" fmla="*/ 125587 w 286125"/>
                    <a:gd name="connsiteY59" fmla="*/ 162670 h 176311"/>
                    <a:gd name="connsiteX60" fmla="*/ 115607 w 286125"/>
                    <a:gd name="connsiteY60" fmla="*/ 162116 h 176311"/>
                    <a:gd name="connsiteX61" fmla="*/ 108121 w 286125"/>
                    <a:gd name="connsiteY61" fmla="*/ 163502 h 176311"/>
                    <a:gd name="connsiteX62" fmla="*/ 97864 w 286125"/>
                    <a:gd name="connsiteY62" fmla="*/ 171538 h 176311"/>
                    <a:gd name="connsiteX63" fmla="*/ 86497 w 286125"/>
                    <a:gd name="connsiteY63" fmla="*/ 175418 h 176311"/>
                    <a:gd name="connsiteX64" fmla="*/ 70140 w 286125"/>
                    <a:gd name="connsiteY64" fmla="*/ 170984 h 176311"/>
                    <a:gd name="connsiteX65" fmla="*/ 65150 w 286125"/>
                    <a:gd name="connsiteY65" fmla="*/ 161562 h 176311"/>
                    <a:gd name="connsiteX66" fmla="*/ 55724 w 286125"/>
                    <a:gd name="connsiteY66" fmla="*/ 152140 h 176311"/>
                    <a:gd name="connsiteX67" fmla="*/ 41862 w 286125"/>
                    <a:gd name="connsiteY67" fmla="*/ 144935 h 176311"/>
                    <a:gd name="connsiteX68" fmla="*/ 22456 w 286125"/>
                    <a:gd name="connsiteY68" fmla="*/ 136621 h 176311"/>
                    <a:gd name="connsiteX69" fmla="*/ 16357 w 286125"/>
                    <a:gd name="connsiteY69" fmla="*/ 134958 h 176311"/>
                    <a:gd name="connsiteX70" fmla="*/ 15525 w 286125"/>
                    <a:gd name="connsiteY70" fmla="*/ 134681 h 176311"/>
                    <a:gd name="connsiteX71" fmla="*/ 8594 w 286125"/>
                    <a:gd name="connsiteY71" fmla="*/ 133296 h 176311"/>
                    <a:gd name="connsiteX72" fmla="*/ 0 w 286125"/>
                    <a:gd name="connsiteY72" fmla="*/ 134404 h 176311"/>
                    <a:gd name="connsiteX73" fmla="*/ 1386 w 286125"/>
                    <a:gd name="connsiteY73" fmla="*/ 131356 h 176311"/>
                    <a:gd name="connsiteX74" fmla="*/ 5822 w 286125"/>
                    <a:gd name="connsiteY74" fmla="*/ 127199 h 176311"/>
                    <a:gd name="connsiteX75" fmla="*/ 11089 w 286125"/>
                    <a:gd name="connsiteY75" fmla="*/ 118885 h 176311"/>
                    <a:gd name="connsiteX76" fmla="*/ 16080 w 286125"/>
                    <a:gd name="connsiteY76" fmla="*/ 112788 h 176311"/>
                    <a:gd name="connsiteX77" fmla="*/ 19961 w 286125"/>
                    <a:gd name="connsiteY77" fmla="*/ 105860 h 176311"/>
                    <a:gd name="connsiteX78" fmla="*/ 23565 w 286125"/>
                    <a:gd name="connsiteY78" fmla="*/ 97824 h 176311"/>
                    <a:gd name="connsiteX79" fmla="*/ 21901 w 286125"/>
                    <a:gd name="connsiteY79" fmla="*/ 90896 h 176311"/>
                    <a:gd name="connsiteX80" fmla="*/ 21901 w 286125"/>
                    <a:gd name="connsiteY80" fmla="*/ 90342 h 1763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</a:cxnLst>
                  <a:rect l="l" t="t" r="r" b="b"/>
                  <a:pathLst>
                    <a:path w="286125" h="176311">
                      <a:moveTo>
                        <a:pt x="21624" y="91450"/>
                      </a:moveTo>
                      <a:cubicBezTo>
                        <a:pt x="21624" y="89233"/>
                        <a:pt x="23842" y="88125"/>
                        <a:pt x="25783" y="87848"/>
                      </a:cubicBezTo>
                      <a:cubicBezTo>
                        <a:pt x="29387" y="87570"/>
                        <a:pt x="37427" y="87848"/>
                        <a:pt x="37427" y="82305"/>
                      </a:cubicBezTo>
                      <a:cubicBezTo>
                        <a:pt x="37427" y="80088"/>
                        <a:pt x="35763" y="78148"/>
                        <a:pt x="34100" y="76763"/>
                      </a:cubicBezTo>
                      <a:cubicBezTo>
                        <a:pt x="32991" y="75654"/>
                        <a:pt x="31050" y="74546"/>
                        <a:pt x="31050" y="72883"/>
                      </a:cubicBezTo>
                      <a:cubicBezTo>
                        <a:pt x="31050" y="70666"/>
                        <a:pt x="34100" y="69003"/>
                        <a:pt x="35486" y="67618"/>
                      </a:cubicBezTo>
                      <a:cubicBezTo>
                        <a:pt x="37704" y="65401"/>
                        <a:pt x="40199" y="63461"/>
                        <a:pt x="42139" y="60690"/>
                      </a:cubicBezTo>
                      <a:cubicBezTo>
                        <a:pt x="44357" y="57641"/>
                        <a:pt x="44635" y="53762"/>
                        <a:pt x="47130" y="50713"/>
                      </a:cubicBezTo>
                      <a:cubicBezTo>
                        <a:pt x="48793" y="48773"/>
                        <a:pt x="50734" y="47111"/>
                        <a:pt x="52397" y="45448"/>
                      </a:cubicBezTo>
                      <a:cubicBezTo>
                        <a:pt x="53506" y="44340"/>
                        <a:pt x="55447" y="42400"/>
                        <a:pt x="55170" y="40737"/>
                      </a:cubicBezTo>
                      <a:cubicBezTo>
                        <a:pt x="54892" y="39074"/>
                        <a:pt x="52674" y="38520"/>
                        <a:pt x="51288" y="37689"/>
                      </a:cubicBezTo>
                      <a:cubicBezTo>
                        <a:pt x="49348" y="36857"/>
                        <a:pt x="47684" y="35749"/>
                        <a:pt x="46575" y="34086"/>
                      </a:cubicBezTo>
                      <a:cubicBezTo>
                        <a:pt x="45466" y="32146"/>
                        <a:pt x="44912" y="29929"/>
                        <a:pt x="44635" y="27989"/>
                      </a:cubicBezTo>
                      <a:cubicBezTo>
                        <a:pt x="44080" y="25495"/>
                        <a:pt x="43526" y="23001"/>
                        <a:pt x="42139" y="20784"/>
                      </a:cubicBezTo>
                      <a:cubicBezTo>
                        <a:pt x="41031" y="18844"/>
                        <a:pt x="39367" y="17181"/>
                        <a:pt x="37981" y="15242"/>
                      </a:cubicBezTo>
                      <a:cubicBezTo>
                        <a:pt x="37149" y="14410"/>
                        <a:pt x="36040" y="13025"/>
                        <a:pt x="37149" y="11916"/>
                      </a:cubicBezTo>
                      <a:cubicBezTo>
                        <a:pt x="38535" y="10253"/>
                        <a:pt x="41862" y="9976"/>
                        <a:pt x="44080" y="9422"/>
                      </a:cubicBezTo>
                      <a:cubicBezTo>
                        <a:pt x="47961" y="8591"/>
                        <a:pt x="51565" y="7759"/>
                        <a:pt x="55447" y="6928"/>
                      </a:cubicBezTo>
                      <a:cubicBezTo>
                        <a:pt x="62655" y="5542"/>
                        <a:pt x="69863" y="4711"/>
                        <a:pt x="77071" y="3880"/>
                      </a:cubicBezTo>
                      <a:cubicBezTo>
                        <a:pt x="84279" y="2771"/>
                        <a:pt x="91764" y="1663"/>
                        <a:pt x="98972" y="1108"/>
                      </a:cubicBezTo>
                      <a:cubicBezTo>
                        <a:pt x="105626" y="554"/>
                        <a:pt x="112280" y="277"/>
                        <a:pt x="119211" y="0"/>
                      </a:cubicBezTo>
                      <a:cubicBezTo>
                        <a:pt x="122260" y="0"/>
                        <a:pt x="125587" y="0"/>
                        <a:pt x="128637" y="1108"/>
                      </a:cubicBezTo>
                      <a:cubicBezTo>
                        <a:pt x="131409" y="2217"/>
                        <a:pt x="133350" y="4157"/>
                        <a:pt x="135290" y="6097"/>
                      </a:cubicBezTo>
                      <a:cubicBezTo>
                        <a:pt x="137231" y="8036"/>
                        <a:pt x="138894" y="10253"/>
                        <a:pt x="141667" y="11085"/>
                      </a:cubicBezTo>
                      <a:cubicBezTo>
                        <a:pt x="144716" y="12193"/>
                        <a:pt x="148320" y="11916"/>
                        <a:pt x="151647" y="11916"/>
                      </a:cubicBezTo>
                      <a:cubicBezTo>
                        <a:pt x="157192" y="11916"/>
                        <a:pt x="165232" y="11916"/>
                        <a:pt x="167172" y="18290"/>
                      </a:cubicBezTo>
                      <a:cubicBezTo>
                        <a:pt x="167172" y="18844"/>
                        <a:pt x="167172" y="20784"/>
                        <a:pt x="168004" y="20784"/>
                      </a:cubicBezTo>
                      <a:cubicBezTo>
                        <a:pt x="168281" y="20784"/>
                        <a:pt x="169390" y="19953"/>
                        <a:pt x="169667" y="19676"/>
                      </a:cubicBezTo>
                      <a:cubicBezTo>
                        <a:pt x="170499" y="19121"/>
                        <a:pt x="171608" y="18567"/>
                        <a:pt x="172717" y="18290"/>
                      </a:cubicBezTo>
                      <a:cubicBezTo>
                        <a:pt x="175489" y="17459"/>
                        <a:pt x="178539" y="18290"/>
                        <a:pt x="181034" y="19676"/>
                      </a:cubicBezTo>
                      <a:cubicBezTo>
                        <a:pt x="183529" y="21338"/>
                        <a:pt x="184915" y="23555"/>
                        <a:pt x="186579" y="25495"/>
                      </a:cubicBezTo>
                      <a:cubicBezTo>
                        <a:pt x="187965" y="27158"/>
                        <a:pt x="188796" y="26049"/>
                        <a:pt x="189905" y="24664"/>
                      </a:cubicBezTo>
                      <a:cubicBezTo>
                        <a:pt x="192123" y="21615"/>
                        <a:pt x="194618" y="18844"/>
                        <a:pt x="197945" y="16904"/>
                      </a:cubicBezTo>
                      <a:cubicBezTo>
                        <a:pt x="204599" y="13025"/>
                        <a:pt x="213193" y="13579"/>
                        <a:pt x="220124" y="15796"/>
                      </a:cubicBezTo>
                      <a:cubicBezTo>
                        <a:pt x="222065" y="16350"/>
                        <a:pt x="224005" y="17181"/>
                        <a:pt x="225669" y="17736"/>
                      </a:cubicBezTo>
                      <a:cubicBezTo>
                        <a:pt x="227055" y="18013"/>
                        <a:pt x="228718" y="18290"/>
                        <a:pt x="230104" y="18844"/>
                      </a:cubicBezTo>
                      <a:cubicBezTo>
                        <a:pt x="233431" y="20230"/>
                        <a:pt x="236481" y="23278"/>
                        <a:pt x="239530" y="25218"/>
                      </a:cubicBezTo>
                      <a:cubicBezTo>
                        <a:pt x="243134" y="27712"/>
                        <a:pt x="247016" y="30483"/>
                        <a:pt x="251174" y="32146"/>
                      </a:cubicBezTo>
                      <a:cubicBezTo>
                        <a:pt x="254501" y="33532"/>
                        <a:pt x="257828" y="34363"/>
                        <a:pt x="260877" y="35749"/>
                      </a:cubicBezTo>
                      <a:cubicBezTo>
                        <a:pt x="268363" y="39074"/>
                        <a:pt x="276680" y="42400"/>
                        <a:pt x="282779" y="48219"/>
                      </a:cubicBezTo>
                      <a:cubicBezTo>
                        <a:pt x="284719" y="50159"/>
                        <a:pt x="286937" y="52653"/>
                        <a:pt x="285828" y="55424"/>
                      </a:cubicBezTo>
                      <a:cubicBezTo>
                        <a:pt x="284719" y="58473"/>
                        <a:pt x="281947" y="60413"/>
                        <a:pt x="278898" y="61521"/>
                      </a:cubicBezTo>
                      <a:cubicBezTo>
                        <a:pt x="275016" y="62907"/>
                        <a:pt x="270581" y="62629"/>
                        <a:pt x="266699" y="63738"/>
                      </a:cubicBezTo>
                      <a:cubicBezTo>
                        <a:pt x="261986" y="65124"/>
                        <a:pt x="257828" y="68172"/>
                        <a:pt x="253392" y="70112"/>
                      </a:cubicBezTo>
                      <a:cubicBezTo>
                        <a:pt x="247847" y="72606"/>
                        <a:pt x="242025" y="73991"/>
                        <a:pt x="236481" y="76209"/>
                      </a:cubicBezTo>
                      <a:cubicBezTo>
                        <a:pt x="231213" y="78425"/>
                        <a:pt x="226223" y="81474"/>
                        <a:pt x="220956" y="83691"/>
                      </a:cubicBezTo>
                      <a:cubicBezTo>
                        <a:pt x="215411" y="85908"/>
                        <a:pt x="209589" y="87570"/>
                        <a:pt x="204321" y="90065"/>
                      </a:cubicBezTo>
                      <a:cubicBezTo>
                        <a:pt x="199886" y="92004"/>
                        <a:pt x="195450" y="94221"/>
                        <a:pt x="191014" y="96438"/>
                      </a:cubicBezTo>
                      <a:cubicBezTo>
                        <a:pt x="186579" y="98378"/>
                        <a:pt x="182975" y="100872"/>
                        <a:pt x="180479" y="105029"/>
                      </a:cubicBezTo>
                      <a:cubicBezTo>
                        <a:pt x="178262" y="108909"/>
                        <a:pt x="177430" y="113620"/>
                        <a:pt x="174935" y="117223"/>
                      </a:cubicBezTo>
                      <a:cubicBezTo>
                        <a:pt x="172717" y="120271"/>
                        <a:pt x="169113" y="120825"/>
                        <a:pt x="165509" y="120825"/>
                      </a:cubicBezTo>
                      <a:cubicBezTo>
                        <a:pt x="162736" y="120825"/>
                        <a:pt x="158578" y="119717"/>
                        <a:pt x="156637" y="122211"/>
                      </a:cubicBezTo>
                      <a:cubicBezTo>
                        <a:pt x="155528" y="123596"/>
                        <a:pt x="155251" y="125259"/>
                        <a:pt x="154974" y="126922"/>
                      </a:cubicBezTo>
                      <a:cubicBezTo>
                        <a:pt x="154419" y="129139"/>
                        <a:pt x="154142" y="131079"/>
                        <a:pt x="153588" y="133296"/>
                      </a:cubicBezTo>
                      <a:cubicBezTo>
                        <a:pt x="152479" y="136898"/>
                        <a:pt x="151093" y="140501"/>
                        <a:pt x="150538" y="144103"/>
                      </a:cubicBezTo>
                      <a:cubicBezTo>
                        <a:pt x="149984" y="147706"/>
                        <a:pt x="150538" y="151863"/>
                        <a:pt x="147211" y="154634"/>
                      </a:cubicBezTo>
                      <a:cubicBezTo>
                        <a:pt x="144993" y="156574"/>
                        <a:pt x="141667" y="157128"/>
                        <a:pt x="138894" y="157405"/>
                      </a:cubicBezTo>
                      <a:cubicBezTo>
                        <a:pt x="137508" y="157405"/>
                        <a:pt x="136122" y="157682"/>
                        <a:pt x="134736" y="158237"/>
                      </a:cubicBezTo>
                      <a:cubicBezTo>
                        <a:pt x="133627" y="158791"/>
                        <a:pt x="132795" y="159622"/>
                        <a:pt x="131686" y="160176"/>
                      </a:cubicBezTo>
                      <a:cubicBezTo>
                        <a:pt x="129746" y="161008"/>
                        <a:pt x="127528" y="161839"/>
                        <a:pt x="125587" y="162670"/>
                      </a:cubicBezTo>
                      <a:cubicBezTo>
                        <a:pt x="122260" y="162948"/>
                        <a:pt x="118933" y="162948"/>
                        <a:pt x="115607" y="162116"/>
                      </a:cubicBezTo>
                      <a:cubicBezTo>
                        <a:pt x="112557" y="161285"/>
                        <a:pt x="110616" y="161008"/>
                        <a:pt x="108121" y="163502"/>
                      </a:cubicBezTo>
                      <a:cubicBezTo>
                        <a:pt x="104794" y="166550"/>
                        <a:pt x="102022" y="169598"/>
                        <a:pt x="97864" y="171538"/>
                      </a:cubicBezTo>
                      <a:cubicBezTo>
                        <a:pt x="94260" y="173201"/>
                        <a:pt x="90101" y="174310"/>
                        <a:pt x="86497" y="175418"/>
                      </a:cubicBezTo>
                      <a:cubicBezTo>
                        <a:pt x="80675" y="177358"/>
                        <a:pt x="74021" y="176249"/>
                        <a:pt x="70140" y="170984"/>
                      </a:cubicBezTo>
                      <a:cubicBezTo>
                        <a:pt x="67922" y="168213"/>
                        <a:pt x="66813" y="164610"/>
                        <a:pt x="65150" y="161562"/>
                      </a:cubicBezTo>
                      <a:cubicBezTo>
                        <a:pt x="62932" y="157682"/>
                        <a:pt x="59605" y="154634"/>
                        <a:pt x="55724" y="152140"/>
                      </a:cubicBezTo>
                      <a:cubicBezTo>
                        <a:pt x="51288" y="149092"/>
                        <a:pt x="46575" y="147429"/>
                        <a:pt x="41862" y="144935"/>
                      </a:cubicBezTo>
                      <a:cubicBezTo>
                        <a:pt x="35486" y="141609"/>
                        <a:pt x="28832" y="139115"/>
                        <a:pt x="22456" y="136621"/>
                      </a:cubicBezTo>
                      <a:cubicBezTo>
                        <a:pt x="20515" y="135790"/>
                        <a:pt x="18297" y="135513"/>
                        <a:pt x="16357" y="134958"/>
                      </a:cubicBezTo>
                      <a:cubicBezTo>
                        <a:pt x="15525" y="134958"/>
                        <a:pt x="15248" y="134958"/>
                        <a:pt x="15525" y="134681"/>
                      </a:cubicBezTo>
                      <a:cubicBezTo>
                        <a:pt x="13030" y="134127"/>
                        <a:pt x="10812" y="133850"/>
                        <a:pt x="8594" y="133296"/>
                      </a:cubicBezTo>
                      <a:cubicBezTo>
                        <a:pt x="5822" y="132741"/>
                        <a:pt x="3050" y="134958"/>
                        <a:pt x="0" y="134404"/>
                      </a:cubicBezTo>
                      <a:cubicBezTo>
                        <a:pt x="0" y="133019"/>
                        <a:pt x="277" y="132187"/>
                        <a:pt x="1386" y="131356"/>
                      </a:cubicBezTo>
                      <a:cubicBezTo>
                        <a:pt x="3050" y="129970"/>
                        <a:pt x="4159" y="128584"/>
                        <a:pt x="5822" y="127199"/>
                      </a:cubicBezTo>
                      <a:cubicBezTo>
                        <a:pt x="8317" y="124982"/>
                        <a:pt x="9426" y="121656"/>
                        <a:pt x="11089" y="118885"/>
                      </a:cubicBezTo>
                      <a:cubicBezTo>
                        <a:pt x="12476" y="116668"/>
                        <a:pt x="14416" y="115006"/>
                        <a:pt x="16080" y="112788"/>
                      </a:cubicBezTo>
                      <a:cubicBezTo>
                        <a:pt x="17743" y="110572"/>
                        <a:pt x="18852" y="108355"/>
                        <a:pt x="19961" y="105860"/>
                      </a:cubicBezTo>
                      <a:cubicBezTo>
                        <a:pt x="21070" y="103089"/>
                        <a:pt x="23288" y="100872"/>
                        <a:pt x="23565" y="97824"/>
                      </a:cubicBezTo>
                      <a:cubicBezTo>
                        <a:pt x="23842" y="95330"/>
                        <a:pt x="22456" y="93113"/>
                        <a:pt x="21901" y="90896"/>
                      </a:cubicBezTo>
                      <a:cubicBezTo>
                        <a:pt x="21901" y="90896"/>
                        <a:pt x="21901" y="90619"/>
                        <a:pt x="21901" y="90342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560" name="Freeform 3559">
                  <a:extLst>
                    <a:ext uri="{FF2B5EF4-FFF2-40B4-BE49-F238E27FC236}">
                      <a16:creationId xmlns:a16="http://schemas.microsoft.com/office/drawing/2014/main" id="{2F132A0E-3272-43F7-7624-E9EF1A175F94}"/>
                    </a:ext>
                  </a:extLst>
                </p:cNvPr>
                <p:cNvSpPr/>
                <p:nvPr/>
              </p:nvSpPr>
              <p:spPr>
                <a:xfrm>
                  <a:off x="2554107" y="1653137"/>
                  <a:ext cx="492928" cy="242695"/>
                </a:xfrm>
                <a:custGeom>
                  <a:avLst/>
                  <a:gdLst>
                    <a:gd name="connsiteX0" fmla="*/ 281065 w 492928"/>
                    <a:gd name="connsiteY0" fmla="*/ 226198 h 242695"/>
                    <a:gd name="connsiteX1" fmla="*/ 272747 w 492928"/>
                    <a:gd name="connsiteY1" fmla="*/ 230632 h 242695"/>
                    <a:gd name="connsiteX2" fmla="*/ 264708 w 492928"/>
                    <a:gd name="connsiteY2" fmla="*/ 233126 h 242695"/>
                    <a:gd name="connsiteX3" fmla="*/ 259440 w 492928"/>
                    <a:gd name="connsiteY3" fmla="*/ 235620 h 242695"/>
                    <a:gd name="connsiteX4" fmla="*/ 252509 w 492928"/>
                    <a:gd name="connsiteY4" fmla="*/ 237006 h 242695"/>
                    <a:gd name="connsiteX5" fmla="*/ 243638 w 492928"/>
                    <a:gd name="connsiteY5" fmla="*/ 236451 h 242695"/>
                    <a:gd name="connsiteX6" fmla="*/ 234766 w 492928"/>
                    <a:gd name="connsiteY6" fmla="*/ 236174 h 242695"/>
                    <a:gd name="connsiteX7" fmla="*/ 230331 w 492928"/>
                    <a:gd name="connsiteY7" fmla="*/ 237006 h 242695"/>
                    <a:gd name="connsiteX8" fmla="*/ 226449 w 492928"/>
                    <a:gd name="connsiteY8" fmla="*/ 237837 h 242695"/>
                    <a:gd name="connsiteX9" fmla="*/ 223123 w 492928"/>
                    <a:gd name="connsiteY9" fmla="*/ 242548 h 242695"/>
                    <a:gd name="connsiteX10" fmla="*/ 216469 w 492928"/>
                    <a:gd name="connsiteY10" fmla="*/ 240885 h 242695"/>
                    <a:gd name="connsiteX11" fmla="*/ 213697 w 492928"/>
                    <a:gd name="connsiteY11" fmla="*/ 238946 h 242695"/>
                    <a:gd name="connsiteX12" fmla="*/ 211201 w 492928"/>
                    <a:gd name="connsiteY12" fmla="*/ 238946 h 242695"/>
                    <a:gd name="connsiteX13" fmla="*/ 204271 w 492928"/>
                    <a:gd name="connsiteY13" fmla="*/ 240331 h 242695"/>
                    <a:gd name="connsiteX14" fmla="*/ 195399 w 492928"/>
                    <a:gd name="connsiteY14" fmla="*/ 240331 h 242695"/>
                    <a:gd name="connsiteX15" fmla="*/ 189300 w 492928"/>
                    <a:gd name="connsiteY15" fmla="*/ 240885 h 242695"/>
                    <a:gd name="connsiteX16" fmla="*/ 172666 w 492928"/>
                    <a:gd name="connsiteY16" fmla="*/ 240054 h 242695"/>
                    <a:gd name="connsiteX17" fmla="*/ 159913 w 492928"/>
                    <a:gd name="connsiteY17" fmla="*/ 234789 h 242695"/>
                    <a:gd name="connsiteX18" fmla="*/ 152705 w 492928"/>
                    <a:gd name="connsiteY18" fmla="*/ 225090 h 242695"/>
                    <a:gd name="connsiteX19" fmla="*/ 140784 w 492928"/>
                    <a:gd name="connsiteY19" fmla="*/ 205968 h 242695"/>
                    <a:gd name="connsiteX20" fmla="*/ 125259 w 492928"/>
                    <a:gd name="connsiteY20" fmla="*/ 203751 h 242695"/>
                    <a:gd name="connsiteX21" fmla="*/ 103357 w 492928"/>
                    <a:gd name="connsiteY21" fmla="*/ 204305 h 242695"/>
                    <a:gd name="connsiteX22" fmla="*/ 62604 w 492928"/>
                    <a:gd name="connsiteY22" fmla="*/ 193775 h 242695"/>
                    <a:gd name="connsiteX23" fmla="*/ 50960 w 492928"/>
                    <a:gd name="connsiteY23" fmla="*/ 171882 h 242695"/>
                    <a:gd name="connsiteX24" fmla="*/ 63436 w 492928"/>
                    <a:gd name="connsiteY24" fmla="*/ 162737 h 242695"/>
                    <a:gd name="connsiteX25" fmla="*/ 137180 w 492928"/>
                    <a:gd name="connsiteY25" fmla="*/ 155255 h 242695"/>
                    <a:gd name="connsiteX26" fmla="*/ 175438 w 492928"/>
                    <a:gd name="connsiteY26" fmla="*/ 160243 h 242695"/>
                    <a:gd name="connsiteX27" fmla="*/ 181815 w 492928"/>
                    <a:gd name="connsiteY27" fmla="*/ 159689 h 242695"/>
                    <a:gd name="connsiteX28" fmla="*/ 187359 w 492928"/>
                    <a:gd name="connsiteY28" fmla="*/ 156086 h 242695"/>
                    <a:gd name="connsiteX29" fmla="*/ 187359 w 492928"/>
                    <a:gd name="connsiteY29" fmla="*/ 156086 h 242695"/>
                    <a:gd name="connsiteX30" fmla="*/ 196231 w 492928"/>
                    <a:gd name="connsiteY30" fmla="*/ 153038 h 242695"/>
                    <a:gd name="connsiteX31" fmla="*/ 185973 w 492928"/>
                    <a:gd name="connsiteY31" fmla="*/ 148327 h 242695"/>
                    <a:gd name="connsiteX32" fmla="*/ 177379 w 492928"/>
                    <a:gd name="connsiteY32" fmla="*/ 146664 h 242695"/>
                    <a:gd name="connsiteX33" fmla="*/ 173221 w 492928"/>
                    <a:gd name="connsiteY33" fmla="*/ 146110 h 242695"/>
                    <a:gd name="connsiteX34" fmla="*/ 166012 w 492928"/>
                    <a:gd name="connsiteY34" fmla="*/ 143061 h 242695"/>
                    <a:gd name="connsiteX35" fmla="*/ 159913 w 492928"/>
                    <a:gd name="connsiteY35" fmla="*/ 141399 h 242695"/>
                    <a:gd name="connsiteX36" fmla="*/ 153260 w 492928"/>
                    <a:gd name="connsiteY36" fmla="*/ 138905 h 242695"/>
                    <a:gd name="connsiteX37" fmla="*/ 147160 w 492928"/>
                    <a:gd name="connsiteY37" fmla="*/ 137242 h 242695"/>
                    <a:gd name="connsiteX38" fmla="*/ 140507 w 492928"/>
                    <a:gd name="connsiteY38" fmla="*/ 135579 h 242695"/>
                    <a:gd name="connsiteX39" fmla="*/ 135794 w 492928"/>
                    <a:gd name="connsiteY39" fmla="*/ 135579 h 242695"/>
                    <a:gd name="connsiteX40" fmla="*/ 129695 w 492928"/>
                    <a:gd name="connsiteY40" fmla="*/ 135579 h 242695"/>
                    <a:gd name="connsiteX41" fmla="*/ 119714 w 492928"/>
                    <a:gd name="connsiteY41" fmla="*/ 137519 h 242695"/>
                    <a:gd name="connsiteX42" fmla="*/ 108902 w 492928"/>
                    <a:gd name="connsiteY42" fmla="*/ 138073 h 242695"/>
                    <a:gd name="connsiteX43" fmla="*/ 101140 w 492928"/>
                    <a:gd name="connsiteY43" fmla="*/ 139459 h 242695"/>
                    <a:gd name="connsiteX44" fmla="*/ 97813 w 492928"/>
                    <a:gd name="connsiteY44" fmla="*/ 140013 h 242695"/>
                    <a:gd name="connsiteX45" fmla="*/ 97258 w 492928"/>
                    <a:gd name="connsiteY45" fmla="*/ 140567 h 242695"/>
                    <a:gd name="connsiteX46" fmla="*/ 95040 w 492928"/>
                    <a:gd name="connsiteY46" fmla="*/ 140844 h 242695"/>
                    <a:gd name="connsiteX47" fmla="*/ 78129 w 492928"/>
                    <a:gd name="connsiteY47" fmla="*/ 138905 h 242695"/>
                    <a:gd name="connsiteX48" fmla="*/ 67872 w 492928"/>
                    <a:gd name="connsiteY48" fmla="*/ 137519 h 242695"/>
                    <a:gd name="connsiteX49" fmla="*/ 55673 w 492928"/>
                    <a:gd name="connsiteY49" fmla="*/ 141121 h 242695"/>
                    <a:gd name="connsiteX50" fmla="*/ 44029 w 492928"/>
                    <a:gd name="connsiteY50" fmla="*/ 140013 h 242695"/>
                    <a:gd name="connsiteX51" fmla="*/ 25732 w 492928"/>
                    <a:gd name="connsiteY51" fmla="*/ 128097 h 242695"/>
                    <a:gd name="connsiteX52" fmla="*/ 20742 w 492928"/>
                    <a:gd name="connsiteY52" fmla="*/ 120892 h 242695"/>
                    <a:gd name="connsiteX53" fmla="*/ 26009 w 492928"/>
                    <a:gd name="connsiteY53" fmla="*/ 117012 h 242695"/>
                    <a:gd name="connsiteX54" fmla="*/ 36544 w 492928"/>
                    <a:gd name="connsiteY54" fmla="*/ 113409 h 242695"/>
                    <a:gd name="connsiteX55" fmla="*/ 48742 w 492928"/>
                    <a:gd name="connsiteY55" fmla="*/ 107590 h 242695"/>
                    <a:gd name="connsiteX56" fmla="*/ 75080 w 492928"/>
                    <a:gd name="connsiteY56" fmla="*/ 100385 h 242695"/>
                    <a:gd name="connsiteX57" fmla="*/ 81733 w 492928"/>
                    <a:gd name="connsiteY57" fmla="*/ 97059 h 242695"/>
                    <a:gd name="connsiteX58" fmla="*/ 78406 w 492928"/>
                    <a:gd name="connsiteY58" fmla="*/ 97059 h 242695"/>
                    <a:gd name="connsiteX59" fmla="*/ 72307 w 492928"/>
                    <a:gd name="connsiteY59" fmla="*/ 98168 h 242695"/>
                    <a:gd name="connsiteX60" fmla="*/ 60663 w 492928"/>
                    <a:gd name="connsiteY60" fmla="*/ 99830 h 242695"/>
                    <a:gd name="connsiteX61" fmla="*/ 50128 w 492928"/>
                    <a:gd name="connsiteY61" fmla="*/ 99276 h 242695"/>
                    <a:gd name="connsiteX62" fmla="*/ 42643 w 492928"/>
                    <a:gd name="connsiteY62" fmla="*/ 98999 h 242695"/>
                    <a:gd name="connsiteX63" fmla="*/ 35158 w 492928"/>
                    <a:gd name="connsiteY63" fmla="*/ 100662 h 242695"/>
                    <a:gd name="connsiteX64" fmla="*/ 24900 w 492928"/>
                    <a:gd name="connsiteY64" fmla="*/ 101216 h 242695"/>
                    <a:gd name="connsiteX65" fmla="*/ 24346 w 492928"/>
                    <a:gd name="connsiteY65" fmla="*/ 96505 h 242695"/>
                    <a:gd name="connsiteX66" fmla="*/ 26841 w 492928"/>
                    <a:gd name="connsiteY66" fmla="*/ 92902 h 242695"/>
                    <a:gd name="connsiteX67" fmla="*/ 29059 w 492928"/>
                    <a:gd name="connsiteY67" fmla="*/ 90962 h 242695"/>
                    <a:gd name="connsiteX68" fmla="*/ 33217 w 492928"/>
                    <a:gd name="connsiteY68" fmla="*/ 85420 h 242695"/>
                    <a:gd name="connsiteX69" fmla="*/ 21573 w 492928"/>
                    <a:gd name="connsiteY69" fmla="*/ 89577 h 242695"/>
                    <a:gd name="connsiteX70" fmla="*/ 14920 w 492928"/>
                    <a:gd name="connsiteY70" fmla="*/ 87637 h 242695"/>
                    <a:gd name="connsiteX71" fmla="*/ 781 w 492928"/>
                    <a:gd name="connsiteY71" fmla="*/ 86529 h 242695"/>
                    <a:gd name="connsiteX72" fmla="*/ 1335 w 492928"/>
                    <a:gd name="connsiteY72" fmla="*/ 76829 h 242695"/>
                    <a:gd name="connsiteX73" fmla="*/ 6603 w 492928"/>
                    <a:gd name="connsiteY73" fmla="*/ 68516 h 242695"/>
                    <a:gd name="connsiteX74" fmla="*/ 14920 w 492928"/>
                    <a:gd name="connsiteY74" fmla="*/ 62142 h 242695"/>
                    <a:gd name="connsiteX75" fmla="*/ 20187 w 492928"/>
                    <a:gd name="connsiteY75" fmla="*/ 58262 h 242695"/>
                    <a:gd name="connsiteX76" fmla="*/ 23514 w 492928"/>
                    <a:gd name="connsiteY76" fmla="*/ 55214 h 242695"/>
                    <a:gd name="connsiteX77" fmla="*/ 19910 w 492928"/>
                    <a:gd name="connsiteY77" fmla="*/ 51057 h 242695"/>
                    <a:gd name="connsiteX78" fmla="*/ 17138 w 492928"/>
                    <a:gd name="connsiteY78" fmla="*/ 44683 h 242695"/>
                    <a:gd name="connsiteX79" fmla="*/ 26564 w 492928"/>
                    <a:gd name="connsiteY79" fmla="*/ 36924 h 242695"/>
                    <a:gd name="connsiteX80" fmla="*/ 38485 w 492928"/>
                    <a:gd name="connsiteY80" fmla="*/ 29719 h 242695"/>
                    <a:gd name="connsiteX81" fmla="*/ 54287 w 492928"/>
                    <a:gd name="connsiteY81" fmla="*/ 22236 h 242695"/>
                    <a:gd name="connsiteX82" fmla="*/ 72584 w 492928"/>
                    <a:gd name="connsiteY82" fmla="*/ 17248 h 242695"/>
                    <a:gd name="connsiteX83" fmla="*/ 101971 w 492928"/>
                    <a:gd name="connsiteY83" fmla="*/ 5609 h 242695"/>
                    <a:gd name="connsiteX84" fmla="*/ 113061 w 492928"/>
                    <a:gd name="connsiteY84" fmla="*/ 621 h 242695"/>
                    <a:gd name="connsiteX85" fmla="*/ 123318 w 492928"/>
                    <a:gd name="connsiteY85" fmla="*/ 898 h 242695"/>
                    <a:gd name="connsiteX86" fmla="*/ 134408 w 492928"/>
                    <a:gd name="connsiteY86" fmla="*/ 6440 h 242695"/>
                    <a:gd name="connsiteX87" fmla="*/ 138289 w 492928"/>
                    <a:gd name="connsiteY87" fmla="*/ 14754 h 242695"/>
                    <a:gd name="connsiteX88" fmla="*/ 137734 w 492928"/>
                    <a:gd name="connsiteY88" fmla="*/ 24453 h 242695"/>
                    <a:gd name="connsiteX89" fmla="*/ 132744 w 492928"/>
                    <a:gd name="connsiteY89" fmla="*/ 31381 h 242695"/>
                    <a:gd name="connsiteX90" fmla="*/ 125813 w 492928"/>
                    <a:gd name="connsiteY90" fmla="*/ 36924 h 242695"/>
                    <a:gd name="connsiteX91" fmla="*/ 130804 w 492928"/>
                    <a:gd name="connsiteY91" fmla="*/ 38864 h 242695"/>
                    <a:gd name="connsiteX92" fmla="*/ 142725 w 492928"/>
                    <a:gd name="connsiteY92" fmla="*/ 37478 h 242695"/>
                    <a:gd name="connsiteX93" fmla="*/ 148824 w 492928"/>
                    <a:gd name="connsiteY93" fmla="*/ 37478 h 242695"/>
                    <a:gd name="connsiteX94" fmla="*/ 150210 w 492928"/>
                    <a:gd name="connsiteY94" fmla="*/ 34984 h 242695"/>
                    <a:gd name="connsiteX95" fmla="*/ 152151 w 492928"/>
                    <a:gd name="connsiteY95" fmla="*/ 29996 h 242695"/>
                    <a:gd name="connsiteX96" fmla="*/ 160190 w 492928"/>
                    <a:gd name="connsiteY96" fmla="*/ 20573 h 242695"/>
                    <a:gd name="connsiteX97" fmla="*/ 181260 w 492928"/>
                    <a:gd name="connsiteY97" fmla="*/ 25007 h 242695"/>
                    <a:gd name="connsiteX98" fmla="*/ 193181 w 492928"/>
                    <a:gd name="connsiteY98" fmla="*/ 31936 h 242695"/>
                    <a:gd name="connsiteX99" fmla="*/ 203162 w 492928"/>
                    <a:gd name="connsiteY99" fmla="*/ 36092 h 242695"/>
                    <a:gd name="connsiteX100" fmla="*/ 205657 w 492928"/>
                    <a:gd name="connsiteY100" fmla="*/ 48840 h 242695"/>
                    <a:gd name="connsiteX101" fmla="*/ 196231 w 492928"/>
                    <a:gd name="connsiteY101" fmla="*/ 54660 h 242695"/>
                    <a:gd name="connsiteX102" fmla="*/ 196785 w 492928"/>
                    <a:gd name="connsiteY102" fmla="*/ 60202 h 242695"/>
                    <a:gd name="connsiteX103" fmla="*/ 210647 w 492928"/>
                    <a:gd name="connsiteY103" fmla="*/ 54937 h 242695"/>
                    <a:gd name="connsiteX104" fmla="*/ 216192 w 492928"/>
                    <a:gd name="connsiteY104" fmla="*/ 54105 h 242695"/>
                    <a:gd name="connsiteX105" fmla="*/ 222014 w 492928"/>
                    <a:gd name="connsiteY105" fmla="*/ 43852 h 242695"/>
                    <a:gd name="connsiteX106" fmla="*/ 226172 w 492928"/>
                    <a:gd name="connsiteY106" fmla="*/ 41635 h 242695"/>
                    <a:gd name="connsiteX107" fmla="*/ 229499 w 492928"/>
                    <a:gd name="connsiteY107" fmla="*/ 42743 h 242695"/>
                    <a:gd name="connsiteX108" fmla="*/ 240866 w 492928"/>
                    <a:gd name="connsiteY108" fmla="*/ 46346 h 242695"/>
                    <a:gd name="connsiteX109" fmla="*/ 248351 w 492928"/>
                    <a:gd name="connsiteY109" fmla="*/ 48286 h 242695"/>
                    <a:gd name="connsiteX110" fmla="*/ 249737 w 492928"/>
                    <a:gd name="connsiteY110" fmla="*/ 40803 h 242695"/>
                    <a:gd name="connsiteX111" fmla="*/ 241697 w 492928"/>
                    <a:gd name="connsiteY111" fmla="*/ 33875 h 242695"/>
                    <a:gd name="connsiteX112" fmla="*/ 231440 w 492928"/>
                    <a:gd name="connsiteY112" fmla="*/ 26393 h 242695"/>
                    <a:gd name="connsiteX113" fmla="*/ 230054 w 492928"/>
                    <a:gd name="connsiteY113" fmla="*/ 20851 h 242695"/>
                    <a:gd name="connsiteX114" fmla="*/ 238648 w 492928"/>
                    <a:gd name="connsiteY114" fmla="*/ 20019 h 242695"/>
                    <a:gd name="connsiteX115" fmla="*/ 250292 w 492928"/>
                    <a:gd name="connsiteY115" fmla="*/ 21682 h 242695"/>
                    <a:gd name="connsiteX116" fmla="*/ 255836 w 492928"/>
                    <a:gd name="connsiteY116" fmla="*/ 26670 h 242695"/>
                    <a:gd name="connsiteX117" fmla="*/ 261381 w 492928"/>
                    <a:gd name="connsiteY117" fmla="*/ 32490 h 242695"/>
                    <a:gd name="connsiteX118" fmla="*/ 269143 w 492928"/>
                    <a:gd name="connsiteY118" fmla="*/ 32767 h 242695"/>
                    <a:gd name="connsiteX119" fmla="*/ 279124 w 492928"/>
                    <a:gd name="connsiteY119" fmla="*/ 40803 h 242695"/>
                    <a:gd name="connsiteX120" fmla="*/ 284391 w 492928"/>
                    <a:gd name="connsiteY120" fmla="*/ 44683 h 242695"/>
                    <a:gd name="connsiteX121" fmla="*/ 286055 w 492928"/>
                    <a:gd name="connsiteY121" fmla="*/ 55768 h 242695"/>
                    <a:gd name="connsiteX122" fmla="*/ 288273 w 492928"/>
                    <a:gd name="connsiteY122" fmla="*/ 63250 h 242695"/>
                    <a:gd name="connsiteX123" fmla="*/ 293263 w 492928"/>
                    <a:gd name="connsiteY123" fmla="*/ 68793 h 242695"/>
                    <a:gd name="connsiteX124" fmla="*/ 297421 w 492928"/>
                    <a:gd name="connsiteY124" fmla="*/ 85143 h 242695"/>
                    <a:gd name="connsiteX125" fmla="*/ 302412 w 492928"/>
                    <a:gd name="connsiteY125" fmla="*/ 89300 h 242695"/>
                    <a:gd name="connsiteX126" fmla="*/ 307125 w 492928"/>
                    <a:gd name="connsiteY126" fmla="*/ 87637 h 242695"/>
                    <a:gd name="connsiteX127" fmla="*/ 314333 w 492928"/>
                    <a:gd name="connsiteY127" fmla="*/ 85420 h 242695"/>
                    <a:gd name="connsiteX128" fmla="*/ 319877 w 492928"/>
                    <a:gd name="connsiteY128" fmla="*/ 82649 h 242695"/>
                    <a:gd name="connsiteX129" fmla="*/ 313501 w 492928"/>
                    <a:gd name="connsiteY129" fmla="*/ 69347 h 242695"/>
                    <a:gd name="connsiteX130" fmla="*/ 307125 w 492928"/>
                    <a:gd name="connsiteY130" fmla="*/ 64359 h 242695"/>
                    <a:gd name="connsiteX131" fmla="*/ 306016 w 492928"/>
                    <a:gd name="connsiteY131" fmla="*/ 57154 h 242695"/>
                    <a:gd name="connsiteX132" fmla="*/ 304629 w 492928"/>
                    <a:gd name="connsiteY132" fmla="*/ 49117 h 242695"/>
                    <a:gd name="connsiteX133" fmla="*/ 301580 w 492928"/>
                    <a:gd name="connsiteY133" fmla="*/ 41635 h 242695"/>
                    <a:gd name="connsiteX134" fmla="*/ 298530 w 492928"/>
                    <a:gd name="connsiteY134" fmla="*/ 28887 h 242695"/>
                    <a:gd name="connsiteX135" fmla="*/ 294095 w 492928"/>
                    <a:gd name="connsiteY135" fmla="*/ 16140 h 242695"/>
                    <a:gd name="connsiteX136" fmla="*/ 298808 w 492928"/>
                    <a:gd name="connsiteY136" fmla="*/ 6440 h 242695"/>
                    <a:gd name="connsiteX137" fmla="*/ 303243 w 492928"/>
                    <a:gd name="connsiteY137" fmla="*/ 2006 h 242695"/>
                    <a:gd name="connsiteX138" fmla="*/ 311006 w 492928"/>
                    <a:gd name="connsiteY138" fmla="*/ 3115 h 242695"/>
                    <a:gd name="connsiteX139" fmla="*/ 314333 w 492928"/>
                    <a:gd name="connsiteY139" fmla="*/ 4500 h 242695"/>
                    <a:gd name="connsiteX140" fmla="*/ 316828 w 492928"/>
                    <a:gd name="connsiteY140" fmla="*/ 6440 h 242695"/>
                    <a:gd name="connsiteX141" fmla="*/ 322650 w 492928"/>
                    <a:gd name="connsiteY141" fmla="*/ 10874 h 242695"/>
                    <a:gd name="connsiteX142" fmla="*/ 325145 w 492928"/>
                    <a:gd name="connsiteY142" fmla="*/ 11151 h 242695"/>
                    <a:gd name="connsiteX143" fmla="*/ 326531 w 492928"/>
                    <a:gd name="connsiteY143" fmla="*/ 10043 h 242695"/>
                    <a:gd name="connsiteX144" fmla="*/ 329303 w 492928"/>
                    <a:gd name="connsiteY144" fmla="*/ 9489 h 242695"/>
                    <a:gd name="connsiteX145" fmla="*/ 331521 w 492928"/>
                    <a:gd name="connsiteY145" fmla="*/ 8380 h 242695"/>
                    <a:gd name="connsiteX146" fmla="*/ 335125 w 492928"/>
                    <a:gd name="connsiteY146" fmla="*/ 8380 h 242695"/>
                    <a:gd name="connsiteX147" fmla="*/ 338729 w 492928"/>
                    <a:gd name="connsiteY147" fmla="*/ 8380 h 242695"/>
                    <a:gd name="connsiteX148" fmla="*/ 340670 w 492928"/>
                    <a:gd name="connsiteY148" fmla="*/ 8380 h 242695"/>
                    <a:gd name="connsiteX149" fmla="*/ 345106 w 492928"/>
                    <a:gd name="connsiteY149" fmla="*/ 11983 h 242695"/>
                    <a:gd name="connsiteX150" fmla="*/ 348155 w 492928"/>
                    <a:gd name="connsiteY150" fmla="*/ 16971 h 242695"/>
                    <a:gd name="connsiteX151" fmla="*/ 354254 w 492928"/>
                    <a:gd name="connsiteY151" fmla="*/ 19188 h 242695"/>
                    <a:gd name="connsiteX152" fmla="*/ 361740 w 492928"/>
                    <a:gd name="connsiteY152" fmla="*/ 20851 h 242695"/>
                    <a:gd name="connsiteX153" fmla="*/ 370057 w 492928"/>
                    <a:gd name="connsiteY153" fmla="*/ 31658 h 242695"/>
                    <a:gd name="connsiteX154" fmla="*/ 374770 w 492928"/>
                    <a:gd name="connsiteY154" fmla="*/ 45792 h 242695"/>
                    <a:gd name="connsiteX155" fmla="*/ 379760 w 492928"/>
                    <a:gd name="connsiteY155" fmla="*/ 59925 h 242695"/>
                    <a:gd name="connsiteX156" fmla="*/ 380592 w 492928"/>
                    <a:gd name="connsiteY156" fmla="*/ 64636 h 242695"/>
                    <a:gd name="connsiteX157" fmla="*/ 382809 w 492928"/>
                    <a:gd name="connsiteY157" fmla="*/ 69624 h 242695"/>
                    <a:gd name="connsiteX158" fmla="*/ 385859 w 492928"/>
                    <a:gd name="connsiteY158" fmla="*/ 75444 h 242695"/>
                    <a:gd name="connsiteX159" fmla="*/ 388354 w 492928"/>
                    <a:gd name="connsiteY159" fmla="*/ 80432 h 242695"/>
                    <a:gd name="connsiteX160" fmla="*/ 392236 w 492928"/>
                    <a:gd name="connsiteY160" fmla="*/ 86251 h 242695"/>
                    <a:gd name="connsiteX161" fmla="*/ 396948 w 492928"/>
                    <a:gd name="connsiteY161" fmla="*/ 92625 h 242695"/>
                    <a:gd name="connsiteX162" fmla="*/ 401107 w 492928"/>
                    <a:gd name="connsiteY162" fmla="*/ 99276 h 242695"/>
                    <a:gd name="connsiteX163" fmla="*/ 399998 w 492928"/>
                    <a:gd name="connsiteY163" fmla="*/ 107867 h 242695"/>
                    <a:gd name="connsiteX164" fmla="*/ 396117 w 492928"/>
                    <a:gd name="connsiteY164" fmla="*/ 116458 h 242695"/>
                    <a:gd name="connsiteX165" fmla="*/ 396671 w 492928"/>
                    <a:gd name="connsiteY165" fmla="*/ 120337 h 242695"/>
                    <a:gd name="connsiteX166" fmla="*/ 400275 w 492928"/>
                    <a:gd name="connsiteY166" fmla="*/ 122554 h 242695"/>
                    <a:gd name="connsiteX167" fmla="*/ 406652 w 492928"/>
                    <a:gd name="connsiteY167" fmla="*/ 128651 h 242695"/>
                    <a:gd name="connsiteX168" fmla="*/ 409978 w 492928"/>
                    <a:gd name="connsiteY168" fmla="*/ 131422 h 242695"/>
                    <a:gd name="connsiteX169" fmla="*/ 413860 w 492928"/>
                    <a:gd name="connsiteY169" fmla="*/ 135579 h 242695"/>
                    <a:gd name="connsiteX170" fmla="*/ 421899 w 492928"/>
                    <a:gd name="connsiteY170" fmla="*/ 141676 h 242695"/>
                    <a:gd name="connsiteX171" fmla="*/ 426890 w 492928"/>
                    <a:gd name="connsiteY171" fmla="*/ 143061 h 242695"/>
                    <a:gd name="connsiteX172" fmla="*/ 431603 w 492928"/>
                    <a:gd name="connsiteY172" fmla="*/ 143893 h 242695"/>
                    <a:gd name="connsiteX173" fmla="*/ 434929 w 492928"/>
                    <a:gd name="connsiteY173" fmla="*/ 141399 h 242695"/>
                    <a:gd name="connsiteX174" fmla="*/ 439088 w 492928"/>
                    <a:gd name="connsiteY174" fmla="*/ 140290 h 242695"/>
                    <a:gd name="connsiteX175" fmla="*/ 447128 w 492928"/>
                    <a:gd name="connsiteY175" fmla="*/ 145278 h 242695"/>
                    <a:gd name="connsiteX176" fmla="*/ 453227 w 492928"/>
                    <a:gd name="connsiteY176" fmla="*/ 149435 h 242695"/>
                    <a:gd name="connsiteX177" fmla="*/ 457108 w 492928"/>
                    <a:gd name="connsiteY177" fmla="*/ 154146 h 242695"/>
                    <a:gd name="connsiteX178" fmla="*/ 462930 w 492928"/>
                    <a:gd name="connsiteY178" fmla="*/ 158580 h 242695"/>
                    <a:gd name="connsiteX179" fmla="*/ 471802 w 492928"/>
                    <a:gd name="connsiteY179" fmla="*/ 156363 h 242695"/>
                    <a:gd name="connsiteX180" fmla="*/ 476515 w 492928"/>
                    <a:gd name="connsiteY180" fmla="*/ 159966 h 242695"/>
                    <a:gd name="connsiteX181" fmla="*/ 481782 w 492928"/>
                    <a:gd name="connsiteY181" fmla="*/ 163845 h 242695"/>
                    <a:gd name="connsiteX182" fmla="*/ 489822 w 492928"/>
                    <a:gd name="connsiteY182" fmla="*/ 163845 h 242695"/>
                    <a:gd name="connsiteX183" fmla="*/ 492317 w 492928"/>
                    <a:gd name="connsiteY183" fmla="*/ 169942 h 242695"/>
                    <a:gd name="connsiteX184" fmla="*/ 492871 w 492928"/>
                    <a:gd name="connsiteY184" fmla="*/ 178810 h 242695"/>
                    <a:gd name="connsiteX185" fmla="*/ 489822 w 492928"/>
                    <a:gd name="connsiteY185" fmla="*/ 185461 h 242695"/>
                    <a:gd name="connsiteX186" fmla="*/ 484277 w 492928"/>
                    <a:gd name="connsiteY186" fmla="*/ 183244 h 242695"/>
                    <a:gd name="connsiteX187" fmla="*/ 480396 w 492928"/>
                    <a:gd name="connsiteY187" fmla="*/ 175762 h 242695"/>
                    <a:gd name="connsiteX188" fmla="*/ 474574 w 492928"/>
                    <a:gd name="connsiteY188" fmla="*/ 181027 h 242695"/>
                    <a:gd name="connsiteX189" fmla="*/ 469584 w 492928"/>
                    <a:gd name="connsiteY189" fmla="*/ 185738 h 242695"/>
                    <a:gd name="connsiteX190" fmla="*/ 467366 w 492928"/>
                    <a:gd name="connsiteY190" fmla="*/ 182690 h 242695"/>
                    <a:gd name="connsiteX191" fmla="*/ 464316 w 492928"/>
                    <a:gd name="connsiteY191" fmla="*/ 178533 h 242695"/>
                    <a:gd name="connsiteX192" fmla="*/ 457386 w 492928"/>
                    <a:gd name="connsiteY192" fmla="*/ 176593 h 242695"/>
                    <a:gd name="connsiteX193" fmla="*/ 452118 w 492928"/>
                    <a:gd name="connsiteY193" fmla="*/ 182967 h 242695"/>
                    <a:gd name="connsiteX194" fmla="*/ 446019 w 492928"/>
                    <a:gd name="connsiteY194" fmla="*/ 191003 h 242695"/>
                    <a:gd name="connsiteX195" fmla="*/ 440197 w 492928"/>
                    <a:gd name="connsiteY195" fmla="*/ 192389 h 242695"/>
                    <a:gd name="connsiteX196" fmla="*/ 431880 w 492928"/>
                    <a:gd name="connsiteY196" fmla="*/ 186847 h 242695"/>
                    <a:gd name="connsiteX197" fmla="*/ 425781 w 492928"/>
                    <a:gd name="connsiteY197" fmla="*/ 187401 h 242695"/>
                    <a:gd name="connsiteX198" fmla="*/ 429385 w 492928"/>
                    <a:gd name="connsiteY198" fmla="*/ 193775 h 242695"/>
                    <a:gd name="connsiteX199" fmla="*/ 432989 w 492928"/>
                    <a:gd name="connsiteY199" fmla="*/ 202088 h 242695"/>
                    <a:gd name="connsiteX200" fmla="*/ 436593 w 492928"/>
                    <a:gd name="connsiteY200" fmla="*/ 207631 h 242695"/>
                    <a:gd name="connsiteX201" fmla="*/ 446019 w 492928"/>
                    <a:gd name="connsiteY201" fmla="*/ 201257 h 242695"/>
                    <a:gd name="connsiteX202" fmla="*/ 456554 w 492928"/>
                    <a:gd name="connsiteY202" fmla="*/ 194883 h 242695"/>
                    <a:gd name="connsiteX203" fmla="*/ 461821 w 492928"/>
                    <a:gd name="connsiteY203" fmla="*/ 199040 h 242695"/>
                    <a:gd name="connsiteX204" fmla="*/ 461267 w 492928"/>
                    <a:gd name="connsiteY204" fmla="*/ 204582 h 242695"/>
                    <a:gd name="connsiteX205" fmla="*/ 466534 w 492928"/>
                    <a:gd name="connsiteY205" fmla="*/ 209848 h 242695"/>
                    <a:gd name="connsiteX206" fmla="*/ 470138 w 492928"/>
                    <a:gd name="connsiteY206" fmla="*/ 215944 h 242695"/>
                    <a:gd name="connsiteX207" fmla="*/ 465980 w 492928"/>
                    <a:gd name="connsiteY207" fmla="*/ 218716 h 242695"/>
                    <a:gd name="connsiteX208" fmla="*/ 459603 w 492928"/>
                    <a:gd name="connsiteY208" fmla="*/ 221210 h 242695"/>
                    <a:gd name="connsiteX209" fmla="*/ 449900 w 492928"/>
                    <a:gd name="connsiteY209" fmla="*/ 226198 h 242695"/>
                    <a:gd name="connsiteX210" fmla="*/ 440752 w 492928"/>
                    <a:gd name="connsiteY210" fmla="*/ 227861 h 242695"/>
                    <a:gd name="connsiteX211" fmla="*/ 417741 w 492928"/>
                    <a:gd name="connsiteY211" fmla="*/ 225644 h 242695"/>
                    <a:gd name="connsiteX212" fmla="*/ 401107 w 492928"/>
                    <a:gd name="connsiteY212" fmla="*/ 222595 h 242695"/>
                    <a:gd name="connsiteX213" fmla="*/ 390295 w 492928"/>
                    <a:gd name="connsiteY213" fmla="*/ 220933 h 242695"/>
                    <a:gd name="connsiteX214" fmla="*/ 386691 w 492928"/>
                    <a:gd name="connsiteY214" fmla="*/ 222318 h 242695"/>
                    <a:gd name="connsiteX215" fmla="*/ 380869 w 492928"/>
                    <a:gd name="connsiteY215" fmla="*/ 223704 h 242695"/>
                    <a:gd name="connsiteX216" fmla="*/ 378374 w 492928"/>
                    <a:gd name="connsiteY216" fmla="*/ 221210 h 242695"/>
                    <a:gd name="connsiteX217" fmla="*/ 383087 w 492928"/>
                    <a:gd name="connsiteY217" fmla="*/ 215944 h 242695"/>
                    <a:gd name="connsiteX218" fmla="*/ 376433 w 492928"/>
                    <a:gd name="connsiteY218" fmla="*/ 214005 h 242695"/>
                    <a:gd name="connsiteX219" fmla="*/ 365344 w 492928"/>
                    <a:gd name="connsiteY219" fmla="*/ 213727 h 242695"/>
                    <a:gd name="connsiteX220" fmla="*/ 357858 w 492928"/>
                    <a:gd name="connsiteY220" fmla="*/ 211233 h 242695"/>
                    <a:gd name="connsiteX221" fmla="*/ 348710 w 492928"/>
                    <a:gd name="connsiteY221" fmla="*/ 210402 h 242695"/>
                    <a:gd name="connsiteX222" fmla="*/ 344828 w 492928"/>
                    <a:gd name="connsiteY222" fmla="*/ 209016 h 242695"/>
                    <a:gd name="connsiteX223" fmla="*/ 347046 w 492928"/>
                    <a:gd name="connsiteY223" fmla="*/ 203751 h 242695"/>
                    <a:gd name="connsiteX224" fmla="*/ 340115 w 492928"/>
                    <a:gd name="connsiteY224" fmla="*/ 195437 h 242695"/>
                    <a:gd name="connsiteX225" fmla="*/ 329026 w 492928"/>
                    <a:gd name="connsiteY225" fmla="*/ 207354 h 242695"/>
                    <a:gd name="connsiteX226" fmla="*/ 314333 w 492928"/>
                    <a:gd name="connsiteY226" fmla="*/ 220101 h 242695"/>
                    <a:gd name="connsiteX227" fmla="*/ 297421 w 492928"/>
                    <a:gd name="connsiteY227" fmla="*/ 220933 h 242695"/>
                    <a:gd name="connsiteX228" fmla="*/ 281896 w 492928"/>
                    <a:gd name="connsiteY228" fmla="*/ 227029 h 2426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</a:cxnLst>
                  <a:rect l="l" t="t" r="r" b="b"/>
                  <a:pathLst>
                    <a:path w="492928" h="242695">
                      <a:moveTo>
                        <a:pt x="281065" y="226198"/>
                      </a:moveTo>
                      <a:cubicBezTo>
                        <a:pt x="278570" y="228138"/>
                        <a:pt x="275520" y="229523"/>
                        <a:pt x="272747" y="230632"/>
                      </a:cubicBezTo>
                      <a:cubicBezTo>
                        <a:pt x="270252" y="231740"/>
                        <a:pt x="267480" y="232295"/>
                        <a:pt x="264708" y="233126"/>
                      </a:cubicBezTo>
                      <a:cubicBezTo>
                        <a:pt x="262490" y="233680"/>
                        <a:pt x="261104" y="234512"/>
                        <a:pt x="259440" y="235620"/>
                      </a:cubicBezTo>
                      <a:cubicBezTo>
                        <a:pt x="257500" y="237006"/>
                        <a:pt x="254727" y="237006"/>
                        <a:pt x="252509" y="237006"/>
                      </a:cubicBezTo>
                      <a:cubicBezTo>
                        <a:pt x="249460" y="237006"/>
                        <a:pt x="246410" y="237006"/>
                        <a:pt x="243638" y="236451"/>
                      </a:cubicBezTo>
                      <a:cubicBezTo>
                        <a:pt x="240866" y="236174"/>
                        <a:pt x="237816" y="235897"/>
                        <a:pt x="234766" y="236174"/>
                      </a:cubicBezTo>
                      <a:cubicBezTo>
                        <a:pt x="233380" y="236174"/>
                        <a:pt x="231994" y="236729"/>
                        <a:pt x="230331" y="237006"/>
                      </a:cubicBezTo>
                      <a:cubicBezTo>
                        <a:pt x="229222" y="237006"/>
                        <a:pt x="227558" y="237006"/>
                        <a:pt x="226449" y="237837"/>
                      </a:cubicBezTo>
                      <a:cubicBezTo>
                        <a:pt x="224786" y="239223"/>
                        <a:pt x="225895" y="241994"/>
                        <a:pt x="223123" y="242548"/>
                      </a:cubicBezTo>
                      <a:cubicBezTo>
                        <a:pt x="220905" y="243102"/>
                        <a:pt x="218132" y="241994"/>
                        <a:pt x="216469" y="240885"/>
                      </a:cubicBezTo>
                      <a:cubicBezTo>
                        <a:pt x="215637" y="240331"/>
                        <a:pt x="214528" y="239223"/>
                        <a:pt x="213697" y="238946"/>
                      </a:cubicBezTo>
                      <a:cubicBezTo>
                        <a:pt x="212865" y="238668"/>
                        <a:pt x="212033" y="238946"/>
                        <a:pt x="211201" y="238946"/>
                      </a:cubicBezTo>
                      <a:cubicBezTo>
                        <a:pt x="208984" y="239223"/>
                        <a:pt x="206489" y="240054"/>
                        <a:pt x="204271" y="240331"/>
                      </a:cubicBezTo>
                      <a:cubicBezTo>
                        <a:pt x="201221" y="240885"/>
                        <a:pt x="198449" y="240331"/>
                        <a:pt x="195399" y="240331"/>
                      </a:cubicBezTo>
                      <a:cubicBezTo>
                        <a:pt x="193459" y="240331"/>
                        <a:pt x="191518" y="240885"/>
                        <a:pt x="189300" y="240885"/>
                      </a:cubicBezTo>
                      <a:cubicBezTo>
                        <a:pt x="183755" y="240885"/>
                        <a:pt x="178211" y="240885"/>
                        <a:pt x="172666" y="240054"/>
                      </a:cubicBezTo>
                      <a:cubicBezTo>
                        <a:pt x="168230" y="238946"/>
                        <a:pt x="163517" y="237560"/>
                        <a:pt x="159913" y="234789"/>
                      </a:cubicBezTo>
                      <a:cubicBezTo>
                        <a:pt x="156586" y="232295"/>
                        <a:pt x="154368" y="228969"/>
                        <a:pt x="152705" y="225090"/>
                      </a:cubicBezTo>
                      <a:cubicBezTo>
                        <a:pt x="149656" y="218161"/>
                        <a:pt x="148547" y="209294"/>
                        <a:pt x="140784" y="205968"/>
                      </a:cubicBezTo>
                      <a:cubicBezTo>
                        <a:pt x="136071" y="203751"/>
                        <a:pt x="130526" y="203751"/>
                        <a:pt x="125259" y="203751"/>
                      </a:cubicBezTo>
                      <a:cubicBezTo>
                        <a:pt x="118051" y="203751"/>
                        <a:pt x="110565" y="204305"/>
                        <a:pt x="103357" y="204305"/>
                      </a:cubicBezTo>
                      <a:cubicBezTo>
                        <a:pt x="89496" y="204305"/>
                        <a:pt x="74248" y="202643"/>
                        <a:pt x="62604" y="193775"/>
                      </a:cubicBezTo>
                      <a:cubicBezTo>
                        <a:pt x="56228" y="188786"/>
                        <a:pt x="49851" y="180473"/>
                        <a:pt x="50960" y="171882"/>
                      </a:cubicBezTo>
                      <a:cubicBezTo>
                        <a:pt x="51792" y="165508"/>
                        <a:pt x="58168" y="163845"/>
                        <a:pt x="63436" y="162737"/>
                      </a:cubicBezTo>
                      <a:cubicBezTo>
                        <a:pt x="87555" y="157472"/>
                        <a:pt x="112229" y="152761"/>
                        <a:pt x="137180" y="155255"/>
                      </a:cubicBezTo>
                      <a:cubicBezTo>
                        <a:pt x="149933" y="156640"/>
                        <a:pt x="162408" y="159966"/>
                        <a:pt x="175438" y="160243"/>
                      </a:cubicBezTo>
                      <a:cubicBezTo>
                        <a:pt x="177379" y="160243"/>
                        <a:pt x="180151" y="160520"/>
                        <a:pt x="181815" y="159689"/>
                      </a:cubicBezTo>
                      <a:cubicBezTo>
                        <a:pt x="183755" y="158857"/>
                        <a:pt x="185696" y="157195"/>
                        <a:pt x="187359" y="156086"/>
                      </a:cubicBezTo>
                      <a:cubicBezTo>
                        <a:pt x="187637" y="156086"/>
                        <a:pt x="187637" y="156086"/>
                        <a:pt x="187359" y="156086"/>
                      </a:cubicBezTo>
                      <a:cubicBezTo>
                        <a:pt x="188468" y="155255"/>
                        <a:pt x="198172" y="155809"/>
                        <a:pt x="196231" y="153038"/>
                      </a:cubicBezTo>
                      <a:cubicBezTo>
                        <a:pt x="194290" y="150267"/>
                        <a:pt x="189023" y="149158"/>
                        <a:pt x="185973" y="148327"/>
                      </a:cubicBezTo>
                      <a:cubicBezTo>
                        <a:pt x="183201" y="147495"/>
                        <a:pt x="180429" y="146941"/>
                        <a:pt x="177379" y="146664"/>
                      </a:cubicBezTo>
                      <a:cubicBezTo>
                        <a:pt x="175993" y="146664"/>
                        <a:pt x="174329" y="146664"/>
                        <a:pt x="173221" y="146110"/>
                      </a:cubicBezTo>
                      <a:cubicBezTo>
                        <a:pt x="170725" y="145278"/>
                        <a:pt x="168508" y="143893"/>
                        <a:pt x="166012" y="143061"/>
                      </a:cubicBezTo>
                      <a:cubicBezTo>
                        <a:pt x="164072" y="142507"/>
                        <a:pt x="161854" y="142230"/>
                        <a:pt x="159913" y="141399"/>
                      </a:cubicBezTo>
                      <a:cubicBezTo>
                        <a:pt x="157695" y="140567"/>
                        <a:pt x="155477" y="139736"/>
                        <a:pt x="153260" y="138905"/>
                      </a:cubicBezTo>
                      <a:cubicBezTo>
                        <a:pt x="151319" y="138073"/>
                        <a:pt x="149101" y="137796"/>
                        <a:pt x="147160" y="137242"/>
                      </a:cubicBezTo>
                      <a:cubicBezTo>
                        <a:pt x="144943" y="136688"/>
                        <a:pt x="142725" y="135856"/>
                        <a:pt x="140507" y="135579"/>
                      </a:cubicBezTo>
                      <a:cubicBezTo>
                        <a:pt x="138843" y="135579"/>
                        <a:pt x="137457" y="135579"/>
                        <a:pt x="135794" y="135579"/>
                      </a:cubicBezTo>
                      <a:cubicBezTo>
                        <a:pt x="133853" y="135579"/>
                        <a:pt x="131635" y="135579"/>
                        <a:pt x="129695" y="135579"/>
                      </a:cubicBezTo>
                      <a:cubicBezTo>
                        <a:pt x="126368" y="136133"/>
                        <a:pt x="123041" y="137242"/>
                        <a:pt x="119714" y="137519"/>
                      </a:cubicBezTo>
                      <a:cubicBezTo>
                        <a:pt x="116110" y="138073"/>
                        <a:pt x="112506" y="136688"/>
                        <a:pt x="108902" y="138073"/>
                      </a:cubicBezTo>
                      <a:cubicBezTo>
                        <a:pt x="106407" y="138905"/>
                        <a:pt x="103635" y="138905"/>
                        <a:pt x="101140" y="139459"/>
                      </a:cubicBezTo>
                      <a:cubicBezTo>
                        <a:pt x="100031" y="139459"/>
                        <a:pt x="98644" y="139459"/>
                        <a:pt x="97813" y="140013"/>
                      </a:cubicBezTo>
                      <a:cubicBezTo>
                        <a:pt x="97813" y="140013"/>
                        <a:pt x="97258" y="140567"/>
                        <a:pt x="97258" y="140567"/>
                      </a:cubicBezTo>
                      <a:cubicBezTo>
                        <a:pt x="96427" y="140567"/>
                        <a:pt x="95872" y="140844"/>
                        <a:pt x="95040" y="140844"/>
                      </a:cubicBezTo>
                      <a:cubicBezTo>
                        <a:pt x="89218" y="141399"/>
                        <a:pt x="83674" y="141953"/>
                        <a:pt x="78129" y="138905"/>
                      </a:cubicBezTo>
                      <a:cubicBezTo>
                        <a:pt x="74802" y="137242"/>
                        <a:pt x="71476" y="136965"/>
                        <a:pt x="67872" y="137519"/>
                      </a:cubicBezTo>
                      <a:cubicBezTo>
                        <a:pt x="63713" y="138350"/>
                        <a:pt x="59832" y="140290"/>
                        <a:pt x="55673" y="141121"/>
                      </a:cubicBezTo>
                      <a:cubicBezTo>
                        <a:pt x="51792" y="141953"/>
                        <a:pt x="47911" y="141121"/>
                        <a:pt x="44029" y="140013"/>
                      </a:cubicBezTo>
                      <a:cubicBezTo>
                        <a:pt x="36821" y="137519"/>
                        <a:pt x="30999" y="133362"/>
                        <a:pt x="25732" y="128097"/>
                      </a:cubicBezTo>
                      <a:cubicBezTo>
                        <a:pt x="24068" y="126434"/>
                        <a:pt x="20742" y="123663"/>
                        <a:pt x="20742" y="120892"/>
                      </a:cubicBezTo>
                      <a:cubicBezTo>
                        <a:pt x="20742" y="118398"/>
                        <a:pt x="24346" y="117566"/>
                        <a:pt x="26009" y="117012"/>
                      </a:cubicBezTo>
                      <a:cubicBezTo>
                        <a:pt x="29613" y="115903"/>
                        <a:pt x="33217" y="114795"/>
                        <a:pt x="36544" y="113409"/>
                      </a:cubicBezTo>
                      <a:cubicBezTo>
                        <a:pt x="40702" y="111470"/>
                        <a:pt x="44584" y="109530"/>
                        <a:pt x="48742" y="107590"/>
                      </a:cubicBezTo>
                      <a:cubicBezTo>
                        <a:pt x="57336" y="103987"/>
                        <a:pt x="66485" y="103156"/>
                        <a:pt x="75080" y="100385"/>
                      </a:cubicBezTo>
                      <a:cubicBezTo>
                        <a:pt x="75634" y="100385"/>
                        <a:pt x="82565" y="97891"/>
                        <a:pt x="81733" y="97059"/>
                      </a:cubicBezTo>
                      <a:cubicBezTo>
                        <a:pt x="81456" y="96505"/>
                        <a:pt x="78684" y="97059"/>
                        <a:pt x="78406" y="97059"/>
                      </a:cubicBezTo>
                      <a:cubicBezTo>
                        <a:pt x="76466" y="97336"/>
                        <a:pt x="74248" y="97891"/>
                        <a:pt x="72307" y="98168"/>
                      </a:cubicBezTo>
                      <a:cubicBezTo>
                        <a:pt x="68426" y="98999"/>
                        <a:pt x="64545" y="99553"/>
                        <a:pt x="60663" y="99830"/>
                      </a:cubicBezTo>
                      <a:cubicBezTo>
                        <a:pt x="57059" y="99830"/>
                        <a:pt x="53732" y="99830"/>
                        <a:pt x="50128" y="99276"/>
                      </a:cubicBezTo>
                      <a:cubicBezTo>
                        <a:pt x="47633" y="99276"/>
                        <a:pt x="45138" y="98722"/>
                        <a:pt x="42643" y="98999"/>
                      </a:cubicBezTo>
                      <a:cubicBezTo>
                        <a:pt x="40148" y="98999"/>
                        <a:pt x="37653" y="100107"/>
                        <a:pt x="35158" y="100662"/>
                      </a:cubicBezTo>
                      <a:cubicBezTo>
                        <a:pt x="32108" y="101216"/>
                        <a:pt x="27950" y="102324"/>
                        <a:pt x="24900" y="101216"/>
                      </a:cubicBezTo>
                      <a:cubicBezTo>
                        <a:pt x="22682" y="100385"/>
                        <a:pt x="23237" y="97891"/>
                        <a:pt x="24346" y="96505"/>
                      </a:cubicBezTo>
                      <a:cubicBezTo>
                        <a:pt x="25177" y="96505"/>
                        <a:pt x="26286" y="93734"/>
                        <a:pt x="26841" y="92902"/>
                      </a:cubicBezTo>
                      <a:cubicBezTo>
                        <a:pt x="27395" y="92071"/>
                        <a:pt x="28227" y="91517"/>
                        <a:pt x="29059" y="90962"/>
                      </a:cubicBezTo>
                      <a:cubicBezTo>
                        <a:pt x="30445" y="90131"/>
                        <a:pt x="34049" y="87360"/>
                        <a:pt x="33217" y="85420"/>
                      </a:cubicBezTo>
                      <a:cubicBezTo>
                        <a:pt x="29336" y="86806"/>
                        <a:pt x="26009" y="89577"/>
                        <a:pt x="21573" y="89577"/>
                      </a:cubicBezTo>
                      <a:cubicBezTo>
                        <a:pt x="19078" y="89577"/>
                        <a:pt x="17138" y="88468"/>
                        <a:pt x="14920" y="87637"/>
                      </a:cubicBezTo>
                      <a:cubicBezTo>
                        <a:pt x="10761" y="85974"/>
                        <a:pt x="3553" y="90962"/>
                        <a:pt x="781" y="86529"/>
                      </a:cubicBezTo>
                      <a:cubicBezTo>
                        <a:pt x="-883" y="83757"/>
                        <a:pt x="503" y="79601"/>
                        <a:pt x="1335" y="76829"/>
                      </a:cubicBezTo>
                      <a:cubicBezTo>
                        <a:pt x="2444" y="73781"/>
                        <a:pt x="4108" y="71010"/>
                        <a:pt x="6603" y="68516"/>
                      </a:cubicBezTo>
                      <a:cubicBezTo>
                        <a:pt x="9098" y="66021"/>
                        <a:pt x="12147" y="64082"/>
                        <a:pt x="14920" y="62142"/>
                      </a:cubicBezTo>
                      <a:cubicBezTo>
                        <a:pt x="16583" y="61033"/>
                        <a:pt x="18524" y="59648"/>
                        <a:pt x="20187" y="58262"/>
                      </a:cubicBezTo>
                      <a:cubicBezTo>
                        <a:pt x="21296" y="57431"/>
                        <a:pt x="22682" y="56322"/>
                        <a:pt x="23514" y="55214"/>
                      </a:cubicBezTo>
                      <a:cubicBezTo>
                        <a:pt x="24623" y="52997"/>
                        <a:pt x="21573" y="51888"/>
                        <a:pt x="19910" y="51057"/>
                      </a:cubicBezTo>
                      <a:cubicBezTo>
                        <a:pt x="17415" y="49671"/>
                        <a:pt x="15751" y="47454"/>
                        <a:pt x="17138" y="44683"/>
                      </a:cubicBezTo>
                      <a:cubicBezTo>
                        <a:pt x="19078" y="41081"/>
                        <a:pt x="23237" y="38864"/>
                        <a:pt x="26564" y="36924"/>
                      </a:cubicBezTo>
                      <a:cubicBezTo>
                        <a:pt x="30445" y="34430"/>
                        <a:pt x="34326" y="32213"/>
                        <a:pt x="38485" y="29719"/>
                      </a:cubicBezTo>
                      <a:cubicBezTo>
                        <a:pt x="43475" y="26670"/>
                        <a:pt x="48742" y="24176"/>
                        <a:pt x="54287" y="22236"/>
                      </a:cubicBezTo>
                      <a:cubicBezTo>
                        <a:pt x="60109" y="20296"/>
                        <a:pt x="66485" y="18911"/>
                        <a:pt x="72584" y="17248"/>
                      </a:cubicBezTo>
                      <a:cubicBezTo>
                        <a:pt x="82842" y="14754"/>
                        <a:pt x="92268" y="10043"/>
                        <a:pt x="101971" y="5609"/>
                      </a:cubicBezTo>
                      <a:cubicBezTo>
                        <a:pt x="105575" y="3946"/>
                        <a:pt x="109179" y="2006"/>
                        <a:pt x="113061" y="621"/>
                      </a:cubicBezTo>
                      <a:cubicBezTo>
                        <a:pt x="116388" y="-488"/>
                        <a:pt x="119992" y="67"/>
                        <a:pt x="123318" y="898"/>
                      </a:cubicBezTo>
                      <a:cubicBezTo>
                        <a:pt x="127200" y="2006"/>
                        <a:pt x="131358" y="3669"/>
                        <a:pt x="134408" y="6440"/>
                      </a:cubicBezTo>
                      <a:cubicBezTo>
                        <a:pt x="136903" y="8657"/>
                        <a:pt x="138012" y="11428"/>
                        <a:pt x="138289" y="14754"/>
                      </a:cubicBezTo>
                      <a:cubicBezTo>
                        <a:pt x="138289" y="17802"/>
                        <a:pt x="138289" y="21405"/>
                        <a:pt x="137734" y="24453"/>
                      </a:cubicBezTo>
                      <a:cubicBezTo>
                        <a:pt x="137180" y="27501"/>
                        <a:pt x="135239" y="29719"/>
                        <a:pt x="132744" y="31381"/>
                      </a:cubicBezTo>
                      <a:cubicBezTo>
                        <a:pt x="130804" y="32767"/>
                        <a:pt x="126922" y="34430"/>
                        <a:pt x="125813" y="36924"/>
                      </a:cubicBezTo>
                      <a:cubicBezTo>
                        <a:pt x="124705" y="39418"/>
                        <a:pt x="129695" y="38864"/>
                        <a:pt x="130804" y="38864"/>
                      </a:cubicBezTo>
                      <a:cubicBezTo>
                        <a:pt x="134685" y="38586"/>
                        <a:pt x="138843" y="37478"/>
                        <a:pt x="142725" y="37478"/>
                      </a:cubicBezTo>
                      <a:cubicBezTo>
                        <a:pt x="144388" y="37478"/>
                        <a:pt x="147438" y="38309"/>
                        <a:pt x="148824" y="37478"/>
                      </a:cubicBezTo>
                      <a:cubicBezTo>
                        <a:pt x="149656" y="36924"/>
                        <a:pt x="149933" y="35815"/>
                        <a:pt x="150210" y="34984"/>
                      </a:cubicBezTo>
                      <a:cubicBezTo>
                        <a:pt x="150764" y="33321"/>
                        <a:pt x="151596" y="31658"/>
                        <a:pt x="152151" y="29996"/>
                      </a:cubicBezTo>
                      <a:cubicBezTo>
                        <a:pt x="153814" y="26116"/>
                        <a:pt x="156309" y="22513"/>
                        <a:pt x="160190" y="20573"/>
                      </a:cubicBezTo>
                      <a:cubicBezTo>
                        <a:pt x="167121" y="16971"/>
                        <a:pt x="175161" y="21405"/>
                        <a:pt x="181260" y="25007"/>
                      </a:cubicBezTo>
                      <a:cubicBezTo>
                        <a:pt x="185142" y="27501"/>
                        <a:pt x="189023" y="29996"/>
                        <a:pt x="193181" y="31936"/>
                      </a:cubicBezTo>
                      <a:cubicBezTo>
                        <a:pt x="196508" y="33598"/>
                        <a:pt x="199835" y="34707"/>
                        <a:pt x="203162" y="36092"/>
                      </a:cubicBezTo>
                      <a:cubicBezTo>
                        <a:pt x="208984" y="38309"/>
                        <a:pt x="211201" y="44960"/>
                        <a:pt x="205657" y="48840"/>
                      </a:cubicBezTo>
                      <a:cubicBezTo>
                        <a:pt x="202607" y="51057"/>
                        <a:pt x="198726" y="51888"/>
                        <a:pt x="196231" y="54660"/>
                      </a:cubicBezTo>
                      <a:cubicBezTo>
                        <a:pt x="194567" y="56322"/>
                        <a:pt x="194013" y="59370"/>
                        <a:pt x="196785" y="60202"/>
                      </a:cubicBezTo>
                      <a:cubicBezTo>
                        <a:pt x="202330" y="62142"/>
                        <a:pt x="205380" y="53274"/>
                        <a:pt x="210647" y="54937"/>
                      </a:cubicBezTo>
                      <a:cubicBezTo>
                        <a:pt x="212865" y="55768"/>
                        <a:pt x="214528" y="56322"/>
                        <a:pt x="216192" y="54105"/>
                      </a:cubicBezTo>
                      <a:cubicBezTo>
                        <a:pt x="218687" y="51057"/>
                        <a:pt x="219518" y="46623"/>
                        <a:pt x="222014" y="43852"/>
                      </a:cubicBezTo>
                      <a:cubicBezTo>
                        <a:pt x="223123" y="42743"/>
                        <a:pt x="224509" y="41912"/>
                        <a:pt x="226172" y="41635"/>
                      </a:cubicBezTo>
                      <a:cubicBezTo>
                        <a:pt x="227558" y="41635"/>
                        <a:pt x="228390" y="42189"/>
                        <a:pt x="229499" y="42743"/>
                      </a:cubicBezTo>
                      <a:cubicBezTo>
                        <a:pt x="232826" y="44406"/>
                        <a:pt x="237262" y="45237"/>
                        <a:pt x="240866" y="46346"/>
                      </a:cubicBezTo>
                      <a:cubicBezTo>
                        <a:pt x="243361" y="47177"/>
                        <a:pt x="245856" y="48009"/>
                        <a:pt x="248351" y="48286"/>
                      </a:cubicBezTo>
                      <a:cubicBezTo>
                        <a:pt x="251955" y="48286"/>
                        <a:pt x="250292" y="42743"/>
                        <a:pt x="249737" y="40803"/>
                      </a:cubicBezTo>
                      <a:cubicBezTo>
                        <a:pt x="248351" y="37201"/>
                        <a:pt x="244747" y="35815"/>
                        <a:pt x="241697" y="33875"/>
                      </a:cubicBezTo>
                      <a:cubicBezTo>
                        <a:pt x="238093" y="31658"/>
                        <a:pt x="233935" y="29719"/>
                        <a:pt x="231440" y="26393"/>
                      </a:cubicBezTo>
                      <a:cubicBezTo>
                        <a:pt x="230331" y="25007"/>
                        <a:pt x="228667" y="22513"/>
                        <a:pt x="230054" y="20851"/>
                      </a:cubicBezTo>
                      <a:cubicBezTo>
                        <a:pt x="231717" y="18911"/>
                        <a:pt x="236430" y="19742"/>
                        <a:pt x="238648" y="20019"/>
                      </a:cubicBezTo>
                      <a:cubicBezTo>
                        <a:pt x="242529" y="20296"/>
                        <a:pt x="246410" y="20573"/>
                        <a:pt x="250292" y="21682"/>
                      </a:cubicBezTo>
                      <a:cubicBezTo>
                        <a:pt x="253064" y="22513"/>
                        <a:pt x="254450" y="24176"/>
                        <a:pt x="255836" y="26670"/>
                      </a:cubicBezTo>
                      <a:cubicBezTo>
                        <a:pt x="257222" y="29164"/>
                        <a:pt x="258609" y="31658"/>
                        <a:pt x="261381" y="32490"/>
                      </a:cubicBezTo>
                      <a:cubicBezTo>
                        <a:pt x="263876" y="33321"/>
                        <a:pt x="266648" y="32490"/>
                        <a:pt x="269143" y="32767"/>
                      </a:cubicBezTo>
                      <a:cubicBezTo>
                        <a:pt x="273856" y="33321"/>
                        <a:pt x="274965" y="39141"/>
                        <a:pt x="279124" y="40803"/>
                      </a:cubicBezTo>
                      <a:cubicBezTo>
                        <a:pt x="281342" y="41635"/>
                        <a:pt x="283282" y="42466"/>
                        <a:pt x="284391" y="44683"/>
                      </a:cubicBezTo>
                      <a:cubicBezTo>
                        <a:pt x="286055" y="48009"/>
                        <a:pt x="285778" y="52165"/>
                        <a:pt x="286055" y="55768"/>
                      </a:cubicBezTo>
                      <a:cubicBezTo>
                        <a:pt x="286055" y="58539"/>
                        <a:pt x="286332" y="61310"/>
                        <a:pt x="288273" y="63250"/>
                      </a:cubicBezTo>
                      <a:cubicBezTo>
                        <a:pt x="289936" y="65190"/>
                        <a:pt x="292154" y="66299"/>
                        <a:pt x="293263" y="68793"/>
                      </a:cubicBezTo>
                      <a:cubicBezTo>
                        <a:pt x="295758" y="74058"/>
                        <a:pt x="294095" y="80155"/>
                        <a:pt x="297421" y="85143"/>
                      </a:cubicBezTo>
                      <a:cubicBezTo>
                        <a:pt x="298530" y="86806"/>
                        <a:pt x="300194" y="88746"/>
                        <a:pt x="302412" y="89300"/>
                      </a:cubicBezTo>
                      <a:cubicBezTo>
                        <a:pt x="304075" y="89577"/>
                        <a:pt x="305738" y="88468"/>
                        <a:pt x="307125" y="87637"/>
                      </a:cubicBezTo>
                      <a:cubicBezTo>
                        <a:pt x="309342" y="86529"/>
                        <a:pt x="311838" y="85974"/>
                        <a:pt x="314333" y="85420"/>
                      </a:cubicBezTo>
                      <a:cubicBezTo>
                        <a:pt x="316550" y="85143"/>
                        <a:pt x="318768" y="84866"/>
                        <a:pt x="319877" y="82649"/>
                      </a:cubicBezTo>
                      <a:cubicBezTo>
                        <a:pt x="322650" y="77383"/>
                        <a:pt x="317659" y="71841"/>
                        <a:pt x="313501" y="69347"/>
                      </a:cubicBezTo>
                      <a:cubicBezTo>
                        <a:pt x="311283" y="67961"/>
                        <a:pt x="308511" y="66576"/>
                        <a:pt x="307125" y="64359"/>
                      </a:cubicBezTo>
                      <a:cubicBezTo>
                        <a:pt x="305738" y="62142"/>
                        <a:pt x="306016" y="59648"/>
                        <a:pt x="306016" y="57154"/>
                      </a:cubicBezTo>
                      <a:cubicBezTo>
                        <a:pt x="306016" y="54382"/>
                        <a:pt x="305738" y="51888"/>
                        <a:pt x="304629" y="49117"/>
                      </a:cubicBezTo>
                      <a:cubicBezTo>
                        <a:pt x="303798" y="46623"/>
                        <a:pt x="302412" y="44406"/>
                        <a:pt x="301580" y="41635"/>
                      </a:cubicBezTo>
                      <a:cubicBezTo>
                        <a:pt x="300471" y="37201"/>
                        <a:pt x="300748" y="33044"/>
                        <a:pt x="298530" y="28887"/>
                      </a:cubicBezTo>
                      <a:cubicBezTo>
                        <a:pt x="296312" y="24730"/>
                        <a:pt x="293817" y="21128"/>
                        <a:pt x="294095" y="16140"/>
                      </a:cubicBezTo>
                      <a:cubicBezTo>
                        <a:pt x="294095" y="12537"/>
                        <a:pt x="296867" y="9489"/>
                        <a:pt x="298808" y="6440"/>
                      </a:cubicBezTo>
                      <a:cubicBezTo>
                        <a:pt x="299916" y="4500"/>
                        <a:pt x="301303" y="2561"/>
                        <a:pt x="303243" y="2006"/>
                      </a:cubicBezTo>
                      <a:cubicBezTo>
                        <a:pt x="305738" y="1175"/>
                        <a:pt x="308511" y="2006"/>
                        <a:pt x="311006" y="3115"/>
                      </a:cubicBezTo>
                      <a:cubicBezTo>
                        <a:pt x="312115" y="3392"/>
                        <a:pt x="313224" y="3946"/>
                        <a:pt x="314333" y="4500"/>
                      </a:cubicBezTo>
                      <a:cubicBezTo>
                        <a:pt x="315164" y="5055"/>
                        <a:pt x="315996" y="5609"/>
                        <a:pt x="316828" y="6440"/>
                      </a:cubicBezTo>
                      <a:cubicBezTo>
                        <a:pt x="318768" y="8103"/>
                        <a:pt x="320432" y="9489"/>
                        <a:pt x="322650" y="10874"/>
                      </a:cubicBezTo>
                      <a:cubicBezTo>
                        <a:pt x="323481" y="11428"/>
                        <a:pt x="324313" y="11983"/>
                        <a:pt x="325145" y="11151"/>
                      </a:cubicBezTo>
                      <a:cubicBezTo>
                        <a:pt x="325699" y="10597"/>
                        <a:pt x="325699" y="10320"/>
                        <a:pt x="326531" y="10043"/>
                      </a:cubicBezTo>
                      <a:cubicBezTo>
                        <a:pt x="327363" y="9766"/>
                        <a:pt x="328472" y="10043"/>
                        <a:pt x="329303" y="9489"/>
                      </a:cubicBezTo>
                      <a:cubicBezTo>
                        <a:pt x="330135" y="9212"/>
                        <a:pt x="330690" y="8657"/>
                        <a:pt x="331521" y="8380"/>
                      </a:cubicBezTo>
                      <a:cubicBezTo>
                        <a:pt x="332630" y="7826"/>
                        <a:pt x="334016" y="8103"/>
                        <a:pt x="335125" y="8380"/>
                      </a:cubicBezTo>
                      <a:cubicBezTo>
                        <a:pt x="336234" y="8380"/>
                        <a:pt x="337343" y="8657"/>
                        <a:pt x="338729" y="8380"/>
                      </a:cubicBezTo>
                      <a:cubicBezTo>
                        <a:pt x="339284" y="8380"/>
                        <a:pt x="340115" y="8103"/>
                        <a:pt x="340670" y="8380"/>
                      </a:cubicBezTo>
                      <a:cubicBezTo>
                        <a:pt x="342333" y="8657"/>
                        <a:pt x="343997" y="10597"/>
                        <a:pt x="345106" y="11983"/>
                      </a:cubicBezTo>
                      <a:cubicBezTo>
                        <a:pt x="346215" y="13368"/>
                        <a:pt x="346769" y="15308"/>
                        <a:pt x="348155" y="16971"/>
                      </a:cubicBezTo>
                      <a:cubicBezTo>
                        <a:pt x="349819" y="18911"/>
                        <a:pt x="351759" y="18911"/>
                        <a:pt x="354254" y="19188"/>
                      </a:cubicBezTo>
                      <a:cubicBezTo>
                        <a:pt x="356749" y="19188"/>
                        <a:pt x="359245" y="20019"/>
                        <a:pt x="361740" y="20851"/>
                      </a:cubicBezTo>
                      <a:cubicBezTo>
                        <a:pt x="366730" y="22791"/>
                        <a:pt x="368671" y="26670"/>
                        <a:pt x="370057" y="31658"/>
                      </a:cubicBezTo>
                      <a:cubicBezTo>
                        <a:pt x="371166" y="36647"/>
                        <a:pt x="372829" y="41081"/>
                        <a:pt x="374770" y="45792"/>
                      </a:cubicBezTo>
                      <a:cubicBezTo>
                        <a:pt x="376710" y="50503"/>
                        <a:pt x="378374" y="55214"/>
                        <a:pt x="379760" y="59925"/>
                      </a:cubicBezTo>
                      <a:cubicBezTo>
                        <a:pt x="380037" y="61588"/>
                        <a:pt x="380037" y="62973"/>
                        <a:pt x="380592" y="64636"/>
                      </a:cubicBezTo>
                      <a:cubicBezTo>
                        <a:pt x="381146" y="66299"/>
                        <a:pt x="381978" y="67961"/>
                        <a:pt x="382809" y="69624"/>
                      </a:cubicBezTo>
                      <a:cubicBezTo>
                        <a:pt x="383918" y="71564"/>
                        <a:pt x="384750" y="73504"/>
                        <a:pt x="385859" y="75444"/>
                      </a:cubicBezTo>
                      <a:cubicBezTo>
                        <a:pt x="386691" y="77106"/>
                        <a:pt x="387245" y="79046"/>
                        <a:pt x="388354" y="80432"/>
                      </a:cubicBezTo>
                      <a:cubicBezTo>
                        <a:pt x="389463" y="82372"/>
                        <a:pt x="391127" y="84311"/>
                        <a:pt x="392236" y="86251"/>
                      </a:cubicBezTo>
                      <a:cubicBezTo>
                        <a:pt x="393622" y="88468"/>
                        <a:pt x="395008" y="90962"/>
                        <a:pt x="396948" y="92625"/>
                      </a:cubicBezTo>
                      <a:cubicBezTo>
                        <a:pt x="399166" y="94565"/>
                        <a:pt x="401384" y="95951"/>
                        <a:pt x="401107" y="99276"/>
                      </a:cubicBezTo>
                      <a:cubicBezTo>
                        <a:pt x="401107" y="102324"/>
                        <a:pt x="401107" y="105096"/>
                        <a:pt x="399998" y="107867"/>
                      </a:cubicBezTo>
                      <a:cubicBezTo>
                        <a:pt x="398612" y="110638"/>
                        <a:pt x="396671" y="113132"/>
                        <a:pt x="396117" y="116458"/>
                      </a:cubicBezTo>
                      <a:cubicBezTo>
                        <a:pt x="396117" y="117843"/>
                        <a:pt x="395840" y="119229"/>
                        <a:pt x="396671" y="120337"/>
                      </a:cubicBezTo>
                      <a:cubicBezTo>
                        <a:pt x="397503" y="121446"/>
                        <a:pt x="399166" y="121723"/>
                        <a:pt x="400275" y="122554"/>
                      </a:cubicBezTo>
                      <a:cubicBezTo>
                        <a:pt x="402770" y="124217"/>
                        <a:pt x="404434" y="126711"/>
                        <a:pt x="406652" y="128651"/>
                      </a:cubicBezTo>
                      <a:cubicBezTo>
                        <a:pt x="407761" y="129760"/>
                        <a:pt x="408870" y="130591"/>
                        <a:pt x="409978" y="131422"/>
                      </a:cubicBezTo>
                      <a:cubicBezTo>
                        <a:pt x="411365" y="132808"/>
                        <a:pt x="412474" y="134193"/>
                        <a:pt x="413860" y="135579"/>
                      </a:cubicBezTo>
                      <a:cubicBezTo>
                        <a:pt x="416355" y="138073"/>
                        <a:pt x="418573" y="140290"/>
                        <a:pt x="421899" y="141676"/>
                      </a:cubicBezTo>
                      <a:cubicBezTo>
                        <a:pt x="423563" y="142507"/>
                        <a:pt x="425226" y="142784"/>
                        <a:pt x="426890" y="143061"/>
                      </a:cubicBezTo>
                      <a:cubicBezTo>
                        <a:pt x="428276" y="143061"/>
                        <a:pt x="430216" y="143893"/>
                        <a:pt x="431603" y="143893"/>
                      </a:cubicBezTo>
                      <a:cubicBezTo>
                        <a:pt x="433266" y="143893"/>
                        <a:pt x="433821" y="142230"/>
                        <a:pt x="434929" y="141399"/>
                      </a:cubicBezTo>
                      <a:cubicBezTo>
                        <a:pt x="436038" y="140567"/>
                        <a:pt x="437702" y="140290"/>
                        <a:pt x="439088" y="140290"/>
                      </a:cubicBezTo>
                      <a:cubicBezTo>
                        <a:pt x="442415" y="140290"/>
                        <a:pt x="444633" y="143616"/>
                        <a:pt x="447128" y="145278"/>
                      </a:cubicBezTo>
                      <a:cubicBezTo>
                        <a:pt x="449346" y="146664"/>
                        <a:pt x="451286" y="147495"/>
                        <a:pt x="453227" y="149435"/>
                      </a:cubicBezTo>
                      <a:cubicBezTo>
                        <a:pt x="454613" y="150821"/>
                        <a:pt x="455999" y="152484"/>
                        <a:pt x="457108" y="154146"/>
                      </a:cubicBezTo>
                      <a:cubicBezTo>
                        <a:pt x="458494" y="156363"/>
                        <a:pt x="459881" y="158580"/>
                        <a:pt x="462930" y="158580"/>
                      </a:cubicBezTo>
                      <a:cubicBezTo>
                        <a:pt x="465980" y="158580"/>
                        <a:pt x="468752" y="156640"/>
                        <a:pt x="471802" y="156363"/>
                      </a:cubicBezTo>
                      <a:cubicBezTo>
                        <a:pt x="474574" y="156363"/>
                        <a:pt x="475406" y="157749"/>
                        <a:pt x="476515" y="159966"/>
                      </a:cubicBezTo>
                      <a:cubicBezTo>
                        <a:pt x="477624" y="162460"/>
                        <a:pt x="479010" y="163845"/>
                        <a:pt x="481782" y="163845"/>
                      </a:cubicBezTo>
                      <a:cubicBezTo>
                        <a:pt x="484277" y="163845"/>
                        <a:pt x="487327" y="162737"/>
                        <a:pt x="489822" y="163845"/>
                      </a:cubicBezTo>
                      <a:cubicBezTo>
                        <a:pt x="492040" y="164677"/>
                        <a:pt x="492040" y="168002"/>
                        <a:pt x="492317" y="169942"/>
                      </a:cubicBezTo>
                      <a:cubicBezTo>
                        <a:pt x="492317" y="172990"/>
                        <a:pt x="493149" y="175762"/>
                        <a:pt x="492871" y="178810"/>
                      </a:cubicBezTo>
                      <a:cubicBezTo>
                        <a:pt x="492871" y="181304"/>
                        <a:pt x="492040" y="184075"/>
                        <a:pt x="489822" y="185461"/>
                      </a:cubicBezTo>
                      <a:cubicBezTo>
                        <a:pt x="487327" y="187124"/>
                        <a:pt x="485386" y="185461"/>
                        <a:pt x="484277" y="183244"/>
                      </a:cubicBezTo>
                      <a:cubicBezTo>
                        <a:pt x="483168" y="181304"/>
                        <a:pt x="482614" y="176593"/>
                        <a:pt x="480396" y="175762"/>
                      </a:cubicBezTo>
                      <a:cubicBezTo>
                        <a:pt x="477901" y="174653"/>
                        <a:pt x="475406" y="179641"/>
                        <a:pt x="474574" y="181027"/>
                      </a:cubicBezTo>
                      <a:cubicBezTo>
                        <a:pt x="473742" y="182413"/>
                        <a:pt x="471802" y="186847"/>
                        <a:pt x="469584" y="185738"/>
                      </a:cubicBezTo>
                      <a:cubicBezTo>
                        <a:pt x="468475" y="185184"/>
                        <a:pt x="467920" y="183521"/>
                        <a:pt x="467366" y="182690"/>
                      </a:cubicBezTo>
                      <a:cubicBezTo>
                        <a:pt x="466534" y="181304"/>
                        <a:pt x="465425" y="179641"/>
                        <a:pt x="464316" y="178533"/>
                      </a:cubicBezTo>
                      <a:cubicBezTo>
                        <a:pt x="462376" y="176593"/>
                        <a:pt x="459881" y="175208"/>
                        <a:pt x="457386" y="176593"/>
                      </a:cubicBezTo>
                      <a:cubicBezTo>
                        <a:pt x="454890" y="177979"/>
                        <a:pt x="453504" y="180750"/>
                        <a:pt x="452118" y="182967"/>
                      </a:cubicBezTo>
                      <a:cubicBezTo>
                        <a:pt x="450177" y="185738"/>
                        <a:pt x="448237" y="188509"/>
                        <a:pt x="446019" y="191003"/>
                      </a:cubicBezTo>
                      <a:cubicBezTo>
                        <a:pt x="444356" y="192666"/>
                        <a:pt x="442415" y="193775"/>
                        <a:pt x="440197" y="192389"/>
                      </a:cubicBezTo>
                      <a:cubicBezTo>
                        <a:pt x="437425" y="190726"/>
                        <a:pt x="434929" y="188232"/>
                        <a:pt x="431880" y="186847"/>
                      </a:cubicBezTo>
                      <a:cubicBezTo>
                        <a:pt x="430494" y="186292"/>
                        <a:pt x="426335" y="184630"/>
                        <a:pt x="425781" y="187401"/>
                      </a:cubicBezTo>
                      <a:cubicBezTo>
                        <a:pt x="425226" y="189618"/>
                        <a:pt x="428276" y="192389"/>
                        <a:pt x="429385" y="193775"/>
                      </a:cubicBezTo>
                      <a:cubicBezTo>
                        <a:pt x="431325" y="196269"/>
                        <a:pt x="432157" y="199040"/>
                        <a:pt x="432989" y="202088"/>
                      </a:cubicBezTo>
                      <a:cubicBezTo>
                        <a:pt x="433543" y="204028"/>
                        <a:pt x="433821" y="207631"/>
                        <a:pt x="436593" y="207631"/>
                      </a:cubicBezTo>
                      <a:cubicBezTo>
                        <a:pt x="440197" y="207631"/>
                        <a:pt x="443524" y="203474"/>
                        <a:pt x="446019" y="201257"/>
                      </a:cubicBezTo>
                      <a:cubicBezTo>
                        <a:pt x="448791" y="198763"/>
                        <a:pt x="452395" y="195160"/>
                        <a:pt x="456554" y="194883"/>
                      </a:cubicBezTo>
                      <a:cubicBezTo>
                        <a:pt x="459049" y="194883"/>
                        <a:pt x="461544" y="196546"/>
                        <a:pt x="461821" y="199040"/>
                      </a:cubicBezTo>
                      <a:cubicBezTo>
                        <a:pt x="462098" y="200980"/>
                        <a:pt x="460990" y="202920"/>
                        <a:pt x="461267" y="204582"/>
                      </a:cubicBezTo>
                      <a:cubicBezTo>
                        <a:pt x="461544" y="207077"/>
                        <a:pt x="464871" y="208462"/>
                        <a:pt x="466534" y="209848"/>
                      </a:cubicBezTo>
                      <a:cubicBezTo>
                        <a:pt x="468198" y="210956"/>
                        <a:pt x="472079" y="213450"/>
                        <a:pt x="470138" y="215944"/>
                      </a:cubicBezTo>
                      <a:cubicBezTo>
                        <a:pt x="469307" y="217330"/>
                        <a:pt x="467366" y="217884"/>
                        <a:pt x="465980" y="218716"/>
                      </a:cubicBezTo>
                      <a:cubicBezTo>
                        <a:pt x="463762" y="219547"/>
                        <a:pt x="461821" y="220378"/>
                        <a:pt x="459603" y="221210"/>
                      </a:cubicBezTo>
                      <a:cubicBezTo>
                        <a:pt x="456277" y="222595"/>
                        <a:pt x="452950" y="224258"/>
                        <a:pt x="449900" y="226198"/>
                      </a:cubicBezTo>
                      <a:cubicBezTo>
                        <a:pt x="447128" y="227861"/>
                        <a:pt x="444078" y="228138"/>
                        <a:pt x="440752" y="227861"/>
                      </a:cubicBezTo>
                      <a:cubicBezTo>
                        <a:pt x="432989" y="227584"/>
                        <a:pt x="425504" y="226198"/>
                        <a:pt x="417741" y="225644"/>
                      </a:cubicBezTo>
                      <a:cubicBezTo>
                        <a:pt x="411919" y="225367"/>
                        <a:pt x="406652" y="224258"/>
                        <a:pt x="401107" y="222595"/>
                      </a:cubicBezTo>
                      <a:cubicBezTo>
                        <a:pt x="398057" y="221764"/>
                        <a:pt x="393622" y="220378"/>
                        <a:pt x="390295" y="220933"/>
                      </a:cubicBezTo>
                      <a:cubicBezTo>
                        <a:pt x="389186" y="220933"/>
                        <a:pt x="388077" y="221764"/>
                        <a:pt x="386691" y="222318"/>
                      </a:cubicBezTo>
                      <a:cubicBezTo>
                        <a:pt x="384750" y="222872"/>
                        <a:pt x="382809" y="223150"/>
                        <a:pt x="380869" y="223704"/>
                      </a:cubicBezTo>
                      <a:cubicBezTo>
                        <a:pt x="379483" y="223704"/>
                        <a:pt x="376988" y="223150"/>
                        <a:pt x="378374" y="221210"/>
                      </a:cubicBezTo>
                      <a:cubicBezTo>
                        <a:pt x="379483" y="219547"/>
                        <a:pt x="382809" y="217884"/>
                        <a:pt x="383087" y="215944"/>
                      </a:cubicBezTo>
                      <a:cubicBezTo>
                        <a:pt x="383087" y="213450"/>
                        <a:pt x="377819" y="214005"/>
                        <a:pt x="376433" y="214005"/>
                      </a:cubicBezTo>
                      <a:cubicBezTo>
                        <a:pt x="372829" y="214005"/>
                        <a:pt x="368948" y="214282"/>
                        <a:pt x="365344" y="213727"/>
                      </a:cubicBezTo>
                      <a:cubicBezTo>
                        <a:pt x="362849" y="213173"/>
                        <a:pt x="360354" y="211788"/>
                        <a:pt x="357858" y="211233"/>
                      </a:cubicBezTo>
                      <a:cubicBezTo>
                        <a:pt x="354809" y="210402"/>
                        <a:pt x="351759" y="210402"/>
                        <a:pt x="348710" y="210402"/>
                      </a:cubicBezTo>
                      <a:cubicBezTo>
                        <a:pt x="347601" y="210402"/>
                        <a:pt x="344828" y="210679"/>
                        <a:pt x="344828" y="209016"/>
                      </a:cubicBezTo>
                      <a:cubicBezTo>
                        <a:pt x="344828" y="207354"/>
                        <a:pt x="346492" y="205414"/>
                        <a:pt x="347046" y="203751"/>
                      </a:cubicBezTo>
                      <a:cubicBezTo>
                        <a:pt x="348432" y="199040"/>
                        <a:pt x="345106" y="195160"/>
                        <a:pt x="340115" y="195437"/>
                      </a:cubicBezTo>
                      <a:cubicBezTo>
                        <a:pt x="334294" y="195714"/>
                        <a:pt x="331521" y="202920"/>
                        <a:pt x="329026" y="207354"/>
                      </a:cubicBezTo>
                      <a:cubicBezTo>
                        <a:pt x="325699" y="213450"/>
                        <a:pt x="321263" y="218439"/>
                        <a:pt x="314333" y="220101"/>
                      </a:cubicBezTo>
                      <a:cubicBezTo>
                        <a:pt x="308788" y="221487"/>
                        <a:pt x="302966" y="220655"/>
                        <a:pt x="297421" y="220933"/>
                      </a:cubicBezTo>
                      <a:cubicBezTo>
                        <a:pt x="291322" y="220933"/>
                        <a:pt x="286609" y="223704"/>
                        <a:pt x="281896" y="227029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561" name="Freeform 3560">
                  <a:extLst>
                    <a:ext uri="{FF2B5EF4-FFF2-40B4-BE49-F238E27FC236}">
                      <a16:creationId xmlns:a16="http://schemas.microsoft.com/office/drawing/2014/main" id="{D7312DD8-1BC9-4EEA-FF39-79E7D5A4F007}"/>
                    </a:ext>
                  </a:extLst>
                </p:cNvPr>
                <p:cNvSpPr/>
                <p:nvPr/>
              </p:nvSpPr>
              <p:spPr>
                <a:xfrm>
                  <a:off x="2851251" y="1932696"/>
                  <a:ext cx="6729" cy="15687"/>
                </a:xfrm>
                <a:custGeom>
                  <a:avLst/>
                  <a:gdLst>
                    <a:gd name="connsiteX0" fmla="*/ 0 w 6729"/>
                    <a:gd name="connsiteY0" fmla="*/ 12870 h 15687"/>
                    <a:gd name="connsiteX1" fmla="*/ 0 w 6729"/>
                    <a:gd name="connsiteY1" fmla="*/ 4834 h 15687"/>
                    <a:gd name="connsiteX2" fmla="*/ 3050 w 6729"/>
                    <a:gd name="connsiteY2" fmla="*/ 122 h 15687"/>
                    <a:gd name="connsiteX3" fmla="*/ 4713 w 6729"/>
                    <a:gd name="connsiteY3" fmla="*/ 5388 h 15687"/>
                    <a:gd name="connsiteX4" fmla="*/ 6099 w 6729"/>
                    <a:gd name="connsiteY4" fmla="*/ 9545 h 15687"/>
                    <a:gd name="connsiteX5" fmla="*/ 6654 w 6729"/>
                    <a:gd name="connsiteY5" fmla="*/ 12593 h 15687"/>
                    <a:gd name="connsiteX6" fmla="*/ 1386 w 6729"/>
                    <a:gd name="connsiteY6" fmla="*/ 15364 h 15687"/>
                    <a:gd name="connsiteX7" fmla="*/ 0 w 6729"/>
                    <a:gd name="connsiteY7" fmla="*/ 12316 h 156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729" h="15687">
                      <a:moveTo>
                        <a:pt x="0" y="12870"/>
                      </a:moveTo>
                      <a:cubicBezTo>
                        <a:pt x="0" y="10376"/>
                        <a:pt x="0" y="7605"/>
                        <a:pt x="0" y="4834"/>
                      </a:cubicBezTo>
                      <a:cubicBezTo>
                        <a:pt x="0" y="2894"/>
                        <a:pt x="0" y="-709"/>
                        <a:pt x="3050" y="122"/>
                      </a:cubicBezTo>
                      <a:cubicBezTo>
                        <a:pt x="5545" y="954"/>
                        <a:pt x="4159" y="3448"/>
                        <a:pt x="4713" y="5388"/>
                      </a:cubicBezTo>
                      <a:cubicBezTo>
                        <a:pt x="4990" y="6773"/>
                        <a:pt x="5545" y="8159"/>
                        <a:pt x="6099" y="9545"/>
                      </a:cubicBezTo>
                      <a:cubicBezTo>
                        <a:pt x="6377" y="10653"/>
                        <a:pt x="6931" y="11485"/>
                        <a:pt x="6654" y="12593"/>
                      </a:cubicBezTo>
                      <a:cubicBezTo>
                        <a:pt x="6377" y="14533"/>
                        <a:pt x="3327" y="16473"/>
                        <a:pt x="1386" y="15364"/>
                      </a:cubicBezTo>
                      <a:cubicBezTo>
                        <a:pt x="555" y="14810"/>
                        <a:pt x="0" y="13424"/>
                        <a:pt x="0" y="12316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562" name="Freeform 3561">
                  <a:extLst>
                    <a:ext uri="{FF2B5EF4-FFF2-40B4-BE49-F238E27FC236}">
                      <a16:creationId xmlns:a16="http://schemas.microsoft.com/office/drawing/2014/main" id="{E8E82490-45E5-7B8E-F892-320D0B52FB57}"/>
                    </a:ext>
                  </a:extLst>
                </p:cNvPr>
                <p:cNvSpPr/>
                <p:nvPr/>
              </p:nvSpPr>
              <p:spPr>
                <a:xfrm>
                  <a:off x="2837112" y="1874831"/>
                  <a:ext cx="86599" cy="34401"/>
                </a:xfrm>
                <a:custGeom>
                  <a:avLst/>
                  <a:gdLst>
                    <a:gd name="connsiteX0" fmla="*/ 37149 w 86599"/>
                    <a:gd name="connsiteY0" fmla="*/ 31107 h 34401"/>
                    <a:gd name="connsiteX1" fmla="*/ 31605 w 86599"/>
                    <a:gd name="connsiteY1" fmla="*/ 28890 h 34401"/>
                    <a:gd name="connsiteX2" fmla="*/ 27169 w 86599"/>
                    <a:gd name="connsiteY2" fmla="*/ 26950 h 34401"/>
                    <a:gd name="connsiteX3" fmla="*/ 24951 w 86599"/>
                    <a:gd name="connsiteY3" fmla="*/ 28059 h 34401"/>
                    <a:gd name="connsiteX4" fmla="*/ 24397 w 86599"/>
                    <a:gd name="connsiteY4" fmla="*/ 31661 h 34401"/>
                    <a:gd name="connsiteX5" fmla="*/ 23010 w 86599"/>
                    <a:gd name="connsiteY5" fmla="*/ 34155 h 34401"/>
                    <a:gd name="connsiteX6" fmla="*/ 17466 w 86599"/>
                    <a:gd name="connsiteY6" fmla="*/ 34155 h 34401"/>
                    <a:gd name="connsiteX7" fmla="*/ 11367 w 86599"/>
                    <a:gd name="connsiteY7" fmla="*/ 34155 h 34401"/>
                    <a:gd name="connsiteX8" fmla="*/ 8317 w 86599"/>
                    <a:gd name="connsiteY8" fmla="*/ 33878 h 34401"/>
                    <a:gd name="connsiteX9" fmla="*/ 6931 w 86599"/>
                    <a:gd name="connsiteY9" fmla="*/ 31938 h 34401"/>
                    <a:gd name="connsiteX10" fmla="*/ 3881 w 86599"/>
                    <a:gd name="connsiteY10" fmla="*/ 30276 h 34401"/>
                    <a:gd name="connsiteX11" fmla="*/ 554 w 86599"/>
                    <a:gd name="connsiteY11" fmla="*/ 29444 h 34401"/>
                    <a:gd name="connsiteX12" fmla="*/ 277 w 86599"/>
                    <a:gd name="connsiteY12" fmla="*/ 26950 h 34401"/>
                    <a:gd name="connsiteX13" fmla="*/ 7208 w 86599"/>
                    <a:gd name="connsiteY13" fmla="*/ 15588 h 34401"/>
                    <a:gd name="connsiteX14" fmla="*/ 21624 w 86599"/>
                    <a:gd name="connsiteY14" fmla="*/ 10877 h 34401"/>
                    <a:gd name="connsiteX15" fmla="*/ 34654 w 86599"/>
                    <a:gd name="connsiteY15" fmla="*/ 7552 h 34401"/>
                    <a:gd name="connsiteX16" fmla="*/ 47961 w 86599"/>
                    <a:gd name="connsiteY16" fmla="*/ 4226 h 34401"/>
                    <a:gd name="connsiteX17" fmla="*/ 59328 w 86599"/>
                    <a:gd name="connsiteY17" fmla="*/ 624 h 34401"/>
                    <a:gd name="connsiteX18" fmla="*/ 70695 w 86599"/>
                    <a:gd name="connsiteY18" fmla="*/ 624 h 34401"/>
                    <a:gd name="connsiteX19" fmla="*/ 79843 w 86599"/>
                    <a:gd name="connsiteY19" fmla="*/ 5335 h 34401"/>
                    <a:gd name="connsiteX20" fmla="*/ 86497 w 86599"/>
                    <a:gd name="connsiteY20" fmla="*/ 12540 h 34401"/>
                    <a:gd name="connsiteX21" fmla="*/ 80398 w 86599"/>
                    <a:gd name="connsiteY21" fmla="*/ 16419 h 34401"/>
                    <a:gd name="connsiteX22" fmla="*/ 69309 w 86599"/>
                    <a:gd name="connsiteY22" fmla="*/ 16419 h 34401"/>
                    <a:gd name="connsiteX23" fmla="*/ 61823 w 86599"/>
                    <a:gd name="connsiteY23" fmla="*/ 22516 h 34401"/>
                    <a:gd name="connsiteX24" fmla="*/ 53783 w 86599"/>
                    <a:gd name="connsiteY24" fmla="*/ 26119 h 34401"/>
                    <a:gd name="connsiteX25" fmla="*/ 44912 w 86599"/>
                    <a:gd name="connsiteY25" fmla="*/ 26119 h 34401"/>
                    <a:gd name="connsiteX26" fmla="*/ 37981 w 86599"/>
                    <a:gd name="connsiteY26" fmla="*/ 30830 h 344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</a:cxnLst>
                  <a:rect l="l" t="t" r="r" b="b"/>
                  <a:pathLst>
                    <a:path w="86599" h="34401">
                      <a:moveTo>
                        <a:pt x="37149" y="31107"/>
                      </a:moveTo>
                      <a:cubicBezTo>
                        <a:pt x="35209" y="31384"/>
                        <a:pt x="33268" y="29721"/>
                        <a:pt x="31605" y="28890"/>
                      </a:cubicBezTo>
                      <a:cubicBezTo>
                        <a:pt x="30219" y="28059"/>
                        <a:pt x="28555" y="27504"/>
                        <a:pt x="27169" y="26950"/>
                      </a:cubicBezTo>
                      <a:cubicBezTo>
                        <a:pt x="26060" y="26673"/>
                        <a:pt x="25506" y="26950"/>
                        <a:pt x="24951" y="28059"/>
                      </a:cubicBezTo>
                      <a:cubicBezTo>
                        <a:pt x="24397" y="29167"/>
                        <a:pt x="24397" y="30276"/>
                        <a:pt x="24397" y="31661"/>
                      </a:cubicBezTo>
                      <a:cubicBezTo>
                        <a:pt x="24397" y="33047"/>
                        <a:pt x="24397" y="33878"/>
                        <a:pt x="23010" y="34155"/>
                      </a:cubicBezTo>
                      <a:cubicBezTo>
                        <a:pt x="21347" y="34710"/>
                        <a:pt x="19129" y="34155"/>
                        <a:pt x="17466" y="34155"/>
                      </a:cubicBezTo>
                      <a:cubicBezTo>
                        <a:pt x="15525" y="34155"/>
                        <a:pt x="13585" y="34155"/>
                        <a:pt x="11367" y="34155"/>
                      </a:cubicBezTo>
                      <a:cubicBezTo>
                        <a:pt x="10535" y="34155"/>
                        <a:pt x="9149" y="34155"/>
                        <a:pt x="8317" y="33878"/>
                      </a:cubicBezTo>
                      <a:cubicBezTo>
                        <a:pt x="7763" y="33324"/>
                        <a:pt x="7485" y="32493"/>
                        <a:pt x="6931" y="31938"/>
                      </a:cubicBezTo>
                      <a:cubicBezTo>
                        <a:pt x="6099" y="31107"/>
                        <a:pt x="4990" y="30553"/>
                        <a:pt x="3881" y="30276"/>
                      </a:cubicBezTo>
                      <a:cubicBezTo>
                        <a:pt x="2772" y="29998"/>
                        <a:pt x="1386" y="30276"/>
                        <a:pt x="554" y="29444"/>
                      </a:cubicBezTo>
                      <a:cubicBezTo>
                        <a:pt x="-277" y="28890"/>
                        <a:pt x="0" y="27782"/>
                        <a:pt x="277" y="26950"/>
                      </a:cubicBezTo>
                      <a:cubicBezTo>
                        <a:pt x="1663" y="23070"/>
                        <a:pt x="4158" y="18359"/>
                        <a:pt x="7208" y="15588"/>
                      </a:cubicBezTo>
                      <a:cubicBezTo>
                        <a:pt x="11089" y="12263"/>
                        <a:pt x="16634" y="11709"/>
                        <a:pt x="21624" y="10877"/>
                      </a:cubicBezTo>
                      <a:cubicBezTo>
                        <a:pt x="26060" y="10046"/>
                        <a:pt x="30219" y="8660"/>
                        <a:pt x="34654" y="7552"/>
                      </a:cubicBezTo>
                      <a:cubicBezTo>
                        <a:pt x="39090" y="6443"/>
                        <a:pt x="43526" y="5335"/>
                        <a:pt x="47961" y="4226"/>
                      </a:cubicBezTo>
                      <a:cubicBezTo>
                        <a:pt x="51843" y="3118"/>
                        <a:pt x="55447" y="1455"/>
                        <a:pt x="59328" y="624"/>
                      </a:cubicBezTo>
                      <a:cubicBezTo>
                        <a:pt x="62932" y="-208"/>
                        <a:pt x="66813" y="-208"/>
                        <a:pt x="70695" y="624"/>
                      </a:cubicBezTo>
                      <a:cubicBezTo>
                        <a:pt x="74022" y="1455"/>
                        <a:pt x="77071" y="3395"/>
                        <a:pt x="79843" y="5335"/>
                      </a:cubicBezTo>
                      <a:cubicBezTo>
                        <a:pt x="82339" y="6997"/>
                        <a:pt x="85665" y="9491"/>
                        <a:pt x="86497" y="12540"/>
                      </a:cubicBezTo>
                      <a:cubicBezTo>
                        <a:pt x="87329" y="16419"/>
                        <a:pt x="82893" y="16697"/>
                        <a:pt x="80398" y="16419"/>
                      </a:cubicBezTo>
                      <a:cubicBezTo>
                        <a:pt x="76794" y="15865"/>
                        <a:pt x="72913" y="14757"/>
                        <a:pt x="69309" y="16419"/>
                      </a:cubicBezTo>
                      <a:cubicBezTo>
                        <a:pt x="66259" y="17805"/>
                        <a:pt x="64041" y="20299"/>
                        <a:pt x="61823" y="22516"/>
                      </a:cubicBezTo>
                      <a:cubicBezTo>
                        <a:pt x="59605" y="24456"/>
                        <a:pt x="56833" y="26119"/>
                        <a:pt x="53783" y="26119"/>
                      </a:cubicBezTo>
                      <a:cubicBezTo>
                        <a:pt x="50734" y="26119"/>
                        <a:pt x="47684" y="25010"/>
                        <a:pt x="44912" y="26119"/>
                      </a:cubicBezTo>
                      <a:cubicBezTo>
                        <a:pt x="42417" y="27227"/>
                        <a:pt x="40753" y="30276"/>
                        <a:pt x="37981" y="3083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563" name="Freeform 3562">
                  <a:extLst>
                    <a:ext uri="{FF2B5EF4-FFF2-40B4-BE49-F238E27FC236}">
                      <a16:creationId xmlns:a16="http://schemas.microsoft.com/office/drawing/2014/main" id="{717B935C-01B2-242E-ADDF-1AAC459BF9D9}"/>
                    </a:ext>
                  </a:extLst>
                </p:cNvPr>
                <p:cNvSpPr/>
                <p:nvPr/>
              </p:nvSpPr>
              <p:spPr>
                <a:xfrm>
                  <a:off x="2934932" y="1888382"/>
                  <a:ext cx="17963" cy="12567"/>
                </a:xfrm>
                <a:custGeom>
                  <a:avLst/>
                  <a:gdLst>
                    <a:gd name="connsiteX0" fmla="*/ 44 w 17963"/>
                    <a:gd name="connsiteY0" fmla="*/ 1760 h 12567"/>
                    <a:gd name="connsiteX1" fmla="*/ 2539 w 17963"/>
                    <a:gd name="connsiteY1" fmla="*/ 97 h 12567"/>
                    <a:gd name="connsiteX2" fmla="*/ 10856 w 17963"/>
                    <a:gd name="connsiteY2" fmla="*/ 2868 h 12567"/>
                    <a:gd name="connsiteX3" fmla="*/ 17232 w 17963"/>
                    <a:gd name="connsiteY3" fmla="*/ 6471 h 12567"/>
                    <a:gd name="connsiteX4" fmla="*/ 17232 w 17963"/>
                    <a:gd name="connsiteY4" fmla="*/ 11182 h 12567"/>
                    <a:gd name="connsiteX5" fmla="*/ 14737 w 17963"/>
                    <a:gd name="connsiteY5" fmla="*/ 12567 h 12567"/>
                    <a:gd name="connsiteX6" fmla="*/ 11965 w 17963"/>
                    <a:gd name="connsiteY6" fmla="*/ 11182 h 12567"/>
                    <a:gd name="connsiteX7" fmla="*/ 5311 w 17963"/>
                    <a:gd name="connsiteY7" fmla="*/ 8411 h 12567"/>
                    <a:gd name="connsiteX8" fmla="*/ 1430 w 17963"/>
                    <a:gd name="connsiteY8" fmla="*/ 5639 h 12567"/>
                    <a:gd name="connsiteX9" fmla="*/ 44 w 17963"/>
                    <a:gd name="connsiteY9" fmla="*/ 1760 h 125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7963" h="12567">
                      <a:moveTo>
                        <a:pt x="44" y="1760"/>
                      </a:moveTo>
                      <a:cubicBezTo>
                        <a:pt x="44" y="651"/>
                        <a:pt x="1707" y="97"/>
                        <a:pt x="2539" y="97"/>
                      </a:cubicBezTo>
                      <a:cubicBezTo>
                        <a:pt x="5866" y="-457"/>
                        <a:pt x="8084" y="1483"/>
                        <a:pt x="10856" y="2868"/>
                      </a:cubicBezTo>
                      <a:cubicBezTo>
                        <a:pt x="13074" y="3977"/>
                        <a:pt x="15846" y="3977"/>
                        <a:pt x="17232" y="6471"/>
                      </a:cubicBezTo>
                      <a:cubicBezTo>
                        <a:pt x="18064" y="7857"/>
                        <a:pt x="18341" y="9796"/>
                        <a:pt x="17232" y="11182"/>
                      </a:cubicBezTo>
                      <a:cubicBezTo>
                        <a:pt x="16678" y="11736"/>
                        <a:pt x="15569" y="12567"/>
                        <a:pt x="14737" y="12567"/>
                      </a:cubicBezTo>
                      <a:cubicBezTo>
                        <a:pt x="13905" y="12567"/>
                        <a:pt x="12797" y="11459"/>
                        <a:pt x="11965" y="11182"/>
                      </a:cubicBezTo>
                      <a:cubicBezTo>
                        <a:pt x="9747" y="10074"/>
                        <a:pt x="7529" y="8965"/>
                        <a:pt x="5311" y="8411"/>
                      </a:cubicBezTo>
                      <a:cubicBezTo>
                        <a:pt x="3371" y="7857"/>
                        <a:pt x="2539" y="7025"/>
                        <a:pt x="1430" y="5639"/>
                      </a:cubicBezTo>
                      <a:cubicBezTo>
                        <a:pt x="875" y="4808"/>
                        <a:pt x="-233" y="3145"/>
                        <a:pt x="44" y="176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564" name="Freeform 3563">
                  <a:extLst>
                    <a:ext uri="{FF2B5EF4-FFF2-40B4-BE49-F238E27FC236}">
                      <a16:creationId xmlns:a16="http://schemas.microsoft.com/office/drawing/2014/main" id="{E557746B-0F5A-70ED-07EC-A3534EDCA3C5}"/>
                    </a:ext>
                  </a:extLst>
                </p:cNvPr>
                <p:cNvSpPr/>
                <p:nvPr/>
              </p:nvSpPr>
              <p:spPr>
                <a:xfrm>
                  <a:off x="3008614" y="1877710"/>
                  <a:ext cx="17571" cy="14372"/>
                </a:xfrm>
                <a:custGeom>
                  <a:avLst/>
                  <a:gdLst>
                    <a:gd name="connsiteX0" fmla="*/ 2878 w 17571"/>
                    <a:gd name="connsiteY0" fmla="*/ 12155 h 14372"/>
                    <a:gd name="connsiteX1" fmla="*/ 383 w 17571"/>
                    <a:gd name="connsiteY1" fmla="*/ 10492 h 14372"/>
                    <a:gd name="connsiteX2" fmla="*/ 5096 w 17571"/>
                    <a:gd name="connsiteY2" fmla="*/ 3287 h 14372"/>
                    <a:gd name="connsiteX3" fmla="*/ 13690 w 17571"/>
                    <a:gd name="connsiteY3" fmla="*/ 239 h 14372"/>
                    <a:gd name="connsiteX4" fmla="*/ 15908 w 17571"/>
                    <a:gd name="connsiteY4" fmla="*/ 2733 h 14372"/>
                    <a:gd name="connsiteX5" fmla="*/ 17572 w 17571"/>
                    <a:gd name="connsiteY5" fmla="*/ 5504 h 14372"/>
                    <a:gd name="connsiteX6" fmla="*/ 15908 w 17571"/>
                    <a:gd name="connsiteY6" fmla="*/ 9107 h 14372"/>
                    <a:gd name="connsiteX7" fmla="*/ 14799 w 17571"/>
                    <a:gd name="connsiteY7" fmla="*/ 12155 h 14372"/>
                    <a:gd name="connsiteX8" fmla="*/ 12027 w 17571"/>
                    <a:gd name="connsiteY8" fmla="*/ 14372 h 14372"/>
                    <a:gd name="connsiteX9" fmla="*/ 8977 w 17571"/>
                    <a:gd name="connsiteY9" fmla="*/ 14372 h 14372"/>
                    <a:gd name="connsiteX10" fmla="*/ 6482 w 17571"/>
                    <a:gd name="connsiteY10" fmla="*/ 14372 h 14372"/>
                    <a:gd name="connsiteX11" fmla="*/ 2878 w 17571"/>
                    <a:gd name="connsiteY11" fmla="*/ 12709 h 143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7571" h="14372">
                      <a:moveTo>
                        <a:pt x="2878" y="12155"/>
                      </a:moveTo>
                      <a:cubicBezTo>
                        <a:pt x="2046" y="11878"/>
                        <a:pt x="938" y="11324"/>
                        <a:pt x="383" y="10492"/>
                      </a:cubicBezTo>
                      <a:cubicBezTo>
                        <a:pt x="-1280" y="7444"/>
                        <a:pt x="2878" y="4396"/>
                        <a:pt x="5096" y="3287"/>
                      </a:cubicBezTo>
                      <a:cubicBezTo>
                        <a:pt x="7314" y="2179"/>
                        <a:pt x="10918" y="-870"/>
                        <a:pt x="13690" y="239"/>
                      </a:cubicBezTo>
                      <a:cubicBezTo>
                        <a:pt x="14799" y="516"/>
                        <a:pt x="15354" y="1902"/>
                        <a:pt x="15908" y="2733"/>
                      </a:cubicBezTo>
                      <a:cubicBezTo>
                        <a:pt x="16463" y="3564"/>
                        <a:pt x="17572" y="4396"/>
                        <a:pt x="17572" y="5504"/>
                      </a:cubicBezTo>
                      <a:cubicBezTo>
                        <a:pt x="17572" y="6890"/>
                        <a:pt x="16463" y="7998"/>
                        <a:pt x="15908" y="9107"/>
                      </a:cubicBezTo>
                      <a:cubicBezTo>
                        <a:pt x="15354" y="9938"/>
                        <a:pt x="15354" y="11324"/>
                        <a:pt x="14799" y="12155"/>
                      </a:cubicBezTo>
                      <a:cubicBezTo>
                        <a:pt x="14245" y="12986"/>
                        <a:pt x="13136" y="14372"/>
                        <a:pt x="12027" y="14372"/>
                      </a:cubicBezTo>
                      <a:cubicBezTo>
                        <a:pt x="10918" y="14372"/>
                        <a:pt x="9809" y="14372"/>
                        <a:pt x="8977" y="14372"/>
                      </a:cubicBezTo>
                      <a:cubicBezTo>
                        <a:pt x="8146" y="14372"/>
                        <a:pt x="7314" y="14372"/>
                        <a:pt x="6482" y="14372"/>
                      </a:cubicBezTo>
                      <a:cubicBezTo>
                        <a:pt x="5096" y="13818"/>
                        <a:pt x="3987" y="13264"/>
                        <a:pt x="2878" y="12709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565" name="Freeform 3564">
                  <a:extLst>
                    <a:ext uri="{FF2B5EF4-FFF2-40B4-BE49-F238E27FC236}">
                      <a16:creationId xmlns:a16="http://schemas.microsoft.com/office/drawing/2014/main" id="{E1650CF0-1A35-6255-65B8-1ED052422897}"/>
                    </a:ext>
                  </a:extLst>
                </p:cNvPr>
                <p:cNvSpPr/>
                <p:nvPr/>
              </p:nvSpPr>
              <p:spPr>
                <a:xfrm>
                  <a:off x="3053108" y="1869458"/>
                  <a:ext cx="12721" cy="15141"/>
                </a:xfrm>
                <a:custGeom>
                  <a:avLst/>
                  <a:gdLst>
                    <a:gd name="connsiteX0" fmla="*/ 1910 w 12721"/>
                    <a:gd name="connsiteY0" fmla="*/ 13479 h 15141"/>
                    <a:gd name="connsiteX1" fmla="*/ 246 w 12721"/>
                    <a:gd name="connsiteY1" fmla="*/ 10153 h 15141"/>
                    <a:gd name="connsiteX2" fmla="*/ 246 w 12721"/>
                    <a:gd name="connsiteY2" fmla="*/ 5719 h 15141"/>
                    <a:gd name="connsiteX3" fmla="*/ 1633 w 12721"/>
                    <a:gd name="connsiteY3" fmla="*/ 2394 h 15141"/>
                    <a:gd name="connsiteX4" fmla="*/ 4959 w 12721"/>
                    <a:gd name="connsiteY4" fmla="*/ 454 h 15141"/>
                    <a:gd name="connsiteX5" fmla="*/ 10781 w 12721"/>
                    <a:gd name="connsiteY5" fmla="*/ 1008 h 15141"/>
                    <a:gd name="connsiteX6" fmla="*/ 11890 w 12721"/>
                    <a:gd name="connsiteY6" fmla="*/ 3779 h 15141"/>
                    <a:gd name="connsiteX7" fmla="*/ 12722 w 12721"/>
                    <a:gd name="connsiteY7" fmla="*/ 6273 h 15141"/>
                    <a:gd name="connsiteX8" fmla="*/ 11890 w 12721"/>
                    <a:gd name="connsiteY8" fmla="*/ 11816 h 15141"/>
                    <a:gd name="connsiteX9" fmla="*/ 10227 w 12721"/>
                    <a:gd name="connsiteY9" fmla="*/ 14587 h 15141"/>
                    <a:gd name="connsiteX10" fmla="*/ 6623 w 12721"/>
                    <a:gd name="connsiteY10" fmla="*/ 15141 h 15141"/>
                    <a:gd name="connsiteX11" fmla="*/ 1910 w 12721"/>
                    <a:gd name="connsiteY11" fmla="*/ 13479 h 151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2721" h="15141">
                      <a:moveTo>
                        <a:pt x="1910" y="13479"/>
                      </a:moveTo>
                      <a:cubicBezTo>
                        <a:pt x="1078" y="12647"/>
                        <a:pt x="524" y="11262"/>
                        <a:pt x="246" y="10153"/>
                      </a:cubicBezTo>
                      <a:cubicBezTo>
                        <a:pt x="-308" y="8490"/>
                        <a:pt x="246" y="7105"/>
                        <a:pt x="246" y="5719"/>
                      </a:cubicBezTo>
                      <a:cubicBezTo>
                        <a:pt x="524" y="4334"/>
                        <a:pt x="524" y="3502"/>
                        <a:pt x="1633" y="2394"/>
                      </a:cubicBezTo>
                      <a:cubicBezTo>
                        <a:pt x="2742" y="1285"/>
                        <a:pt x="3573" y="731"/>
                        <a:pt x="4959" y="454"/>
                      </a:cubicBezTo>
                      <a:cubicBezTo>
                        <a:pt x="6623" y="177"/>
                        <a:pt x="9672" y="-655"/>
                        <a:pt x="10781" y="1008"/>
                      </a:cubicBezTo>
                      <a:cubicBezTo>
                        <a:pt x="11336" y="1840"/>
                        <a:pt x="11613" y="2948"/>
                        <a:pt x="11890" y="3779"/>
                      </a:cubicBezTo>
                      <a:cubicBezTo>
                        <a:pt x="12167" y="4611"/>
                        <a:pt x="12722" y="5165"/>
                        <a:pt x="12722" y="6273"/>
                      </a:cubicBezTo>
                      <a:cubicBezTo>
                        <a:pt x="12722" y="8213"/>
                        <a:pt x="12167" y="10153"/>
                        <a:pt x="11890" y="11816"/>
                      </a:cubicBezTo>
                      <a:cubicBezTo>
                        <a:pt x="11890" y="12924"/>
                        <a:pt x="11336" y="14033"/>
                        <a:pt x="10227" y="14587"/>
                      </a:cubicBezTo>
                      <a:cubicBezTo>
                        <a:pt x="9118" y="15141"/>
                        <a:pt x="7732" y="15141"/>
                        <a:pt x="6623" y="15141"/>
                      </a:cubicBezTo>
                      <a:cubicBezTo>
                        <a:pt x="5237" y="15141"/>
                        <a:pt x="3019" y="14310"/>
                        <a:pt x="1910" y="13479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566" name="Freeform 3565">
                  <a:extLst>
                    <a:ext uri="{FF2B5EF4-FFF2-40B4-BE49-F238E27FC236}">
                      <a16:creationId xmlns:a16="http://schemas.microsoft.com/office/drawing/2014/main" id="{78E173B8-3F91-5329-D4F3-A290684B6BBE}"/>
                    </a:ext>
                  </a:extLst>
                </p:cNvPr>
                <p:cNvSpPr/>
                <p:nvPr/>
              </p:nvSpPr>
              <p:spPr>
                <a:xfrm>
                  <a:off x="3066939" y="1863135"/>
                  <a:ext cx="5544" cy="9418"/>
                </a:xfrm>
                <a:custGeom>
                  <a:avLst/>
                  <a:gdLst>
                    <a:gd name="connsiteX0" fmla="*/ 1663 w 5544"/>
                    <a:gd name="connsiteY0" fmla="*/ 8163 h 9418"/>
                    <a:gd name="connsiteX1" fmla="*/ 0 w 5544"/>
                    <a:gd name="connsiteY1" fmla="*/ 4006 h 9418"/>
                    <a:gd name="connsiteX2" fmla="*/ 1109 w 5544"/>
                    <a:gd name="connsiteY2" fmla="*/ 126 h 9418"/>
                    <a:gd name="connsiteX3" fmla="*/ 4159 w 5544"/>
                    <a:gd name="connsiteY3" fmla="*/ 2066 h 9418"/>
                    <a:gd name="connsiteX4" fmla="*/ 5545 w 5544"/>
                    <a:gd name="connsiteY4" fmla="*/ 6500 h 9418"/>
                    <a:gd name="connsiteX5" fmla="*/ 3881 w 5544"/>
                    <a:gd name="connsiteY5" fmla="*/ 9271 h 9418"/>
                    <a:gd name="connsiteX6" fmla="*/ 1663 w 5544"/>
                    <a:gd name="connsiteY6" fmla="*/ 7609 h 94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544" h="9418">
                      <a:moveTo>
                        <a:pt x="1663" y="8163"/>
                      </a:moveTo>
                      <a:cubicBezTo>
                        <a:pt x="1109" y="6777"/>
                        <a:pt x="0" y="5946"/>
                        <a:pt x="0" y="4006"/>
                      </a:cubicBezTo>
                      <a:cubicBezTo>
                        <a:pt x="0" y="2897"/>
                        <a:pt x="0" y="680"/>
                        <a:pt x="1109" y="126"/>
                      </a:cubicBezTo>
                      <a:cubicBezTo>
                        <a:pt x="2495" y="-428"/>
                        <a:pt x="3881" y="958"/>
                        <a:pt x="4159" y="2066"/>
                      </a:cubicBezTo>
                      <a:cubicBezTo>
                        <a:pt x="4436" y="3729"/>
                        <a:pt x="4990" y="5114"/>
                        <a:pt x="5545" y="6500"/>
                      </a:cubicBezTo>
                      <a:cubicBezTo>
                        <a:pt x="4713" y="7331"/>
                        <a:pt x="5545" y="8994"/>
                        <a:pt x="3881" y="9271"/>
                      </a:cubicBezTo>
                      <a:cubicBezTo>
                        <a:pt x="2495" y="9825"/>
                        <a:pt x="1941" y="8717"/>
                        <a:pt x="1663" y="7609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567" name="Freeform 3566">
                  <a:extLst>
                    <a:ext uri="{FF2B5EF4-FFF2-40B4-BE49-F238E27FC236}">
                      <a16:creationId xmlns:a16="http://schemas.microsoft.com/office/drawing/2014/main" id="{519C89CF-E2D2-E188-4370-C4B76E806DEE}"/>
                    </a:ext>
                  </a:extLst>
                </p:cNvPr>
                <p:cNvSpPr/>
                <p:nvPr/>
              </p:nvSpPr>
              <p:spPr>
                <a:xfrm>
                  <a:off x="3084890" y="1829075"/>
                  <a:ext cx="114867" cy="68495"/>
                </a:xfrm>
                <a:custGeom>
                  <a:avLst/>
                  <a:gdLst>
                    <a:gd name="connsiteX0" fmla="*/ 50803 w 114867"/>
                    <a:gd name="connsiteY0" fmla="*/ 61344 h 68495"/>
                    <a:gd name="connsiteX1" fmla="*/ 41100 w 114867"/>
                    <a:gd name="connsiteY1" fmla="*/ 58019 h 68495"/>
                    <a:gd name="connsiteX2" fmla="*/ 34446 w 114867"/>
                    <a:gd name="connsiteY2" fmla="*/ 53031 h 68495"/>
                    <a:gd name="connsiteX3" fmla="*/ 33615 w 114867"/>
                    <a:gd name="connsiteY3" fmla="*/ 51091 h 68495"/>
                    <a:gd name="connsiteX4" fmla="*/ 29733 w 114867"/>
                    <a:gd name="connsiteY4" fmla="*/ 50814 h 68495"/>
                    <a:gd name="connsiteX5" fmla="*/ 26407 w 114867"/>
                    <a:gd name="connsiteY5" fmla="*/ 53031 h 68495"/>
                    <a:gd name="connsiteX6" fmla="*/ 22248 w 114867"/>
                    <a:gd name="connsiteY6" fmla="*/ 53862 h 68495"/>
                    <a:gd name="connsiteX7" fmla="*/ 17812 w 114867"/>
                    <a:gd name="connsiteY7" fmla="*/ 50814 h 68495"/>
                    <a:gd name="connsiteX8" fmla="*/ 14208 w 114867"/>
                    <a:gd name="connsiteY8" fmla="*/ 46934 h 68495"/>
                    <a:gd name="connsiteX9" fmla="*/ 9495 w 114867"/>
                    <a:gd name="connsiteY9" fmla="*/ 47488 h 68495"/>
                    <a:gd name="connsiteX10" fmla="*/ 4505 w 114867"/>
                    <a:gd name="connsiteY10" fmla="*/ 49428 h 68495"/>
                    <a:gd name="connsiteX11" fmla="*/ 624 w 114867"/>
                    <a:gd name="connsiteY11" fmla="*/ 44994 h 68495"/>
                    <a:gd name="connsiteX12" fmla="*/ 624 w 114867"/>
                    <a:gd name="connsiteY12" fmla="*/ 37235 h 68495"/>
                    <a:gd name="connsiteX13" fmla="*/ 6446 w 114867"/>
                    <a:gd name="connsiteY13" fmla="*/ 33355 h 68495"/>
                    <a:gd name="connsiteX14" fmla="*/ 22248 w 114867"/>
                    <a:gd name="connsiteY14" fmla="*/ 31415 h 68495"/>
                    <a:gd name="connsiteX15" fmla="*/ 26961 w 114867"/>
                    <a:gd name="connsiteY15" fmla="*/ 22824 h 68495"/>
                    <a:gd name="connsiteX16" fmla="*/ 29733 w 114867"/>
                    <a:gd name="connsiteY16" fmla="*/ 10354 h 68495"/>
                    <a:gd name="connsiteX17" fmla="*/ 41100 w 114867"/>
                    <a:gd name="connsiteY17" fmla="*/ 377 h 68495"/>
                    <a:gd name="connsiteX18" fmla="*/ 54130 w 114867"/>
                    <a:gd name="connsiteY18" fmla="*/ 6474 h 68495"/>
                    <a:gd name="connsiteX19" fmla="*/ 62170 w 114867"/>
                    <a:gd name="connsiteY19" fmla="*/ 12848 h 68495"/>
                    <a:gd name="connsiteX20" fmla="*/ 71318 w 114867"/>
                    <a:gd name="connsiteY20" fmla="*/ 16173 h 68495"/>
                    <a:gd name="connsiteX21" fmla="*/ 79358 w 114867"/>
                    <a:gd name="connsiteY21" fmla="*/ 18668 h 68495"/>
                    <a:gd name="connsiteX22" fmla="*/ 84626 w 114867"/>
                    <a:gd name="connsiteY22" fmla="*/ 25041 h 68495"/>
                    <a:gd name="connsiteX23" fmla="*/ 87953 w 114867"/>
                    <a:gd name="connsiteY23" fmla="*/ 32801 h 68495"/>
                    <a:gd name="connsiteX24" fmla="*/ 91002 w 114867"/>
                    <a:gd name="connsiteY24" fmla="*/ 35849 h 68495"/>
                    <a:gd name="connsiteX25" fmla="*/ 94052 w 114867"/>
                    <a:gd name="connsiteY25" fmla="*/ 36403 h 68495"/>
                    <a:gd name="connsiteX26" fmla="*/ 96824 w 114867"/>
                    <a:gd name="connsiteY26" fmla="*/ 40837 h 68495"/>
                    <a:gd name="connsiteX27" fmla="*/ 107082 w 114867"/>
                    <a:gd name="connsiteY27" fmla="*/ 48597 h 68495"/>
                    <a:gd name="connsiteX28" fmla="*/ 114567 w 114867"/>
                    <a:gd name="connsiteY28" fmla="*/ 49428 h 68495"/>
                    <a:gd name="connsiteX29" fmla="*/ 109577 w 114867"/>
                    <a:gd name="connsiteY29" fmla="*/ 54416 h 68495"/>
                    <a:gd name="connsiteX30" fmla="*/ 101537 w 114867"/>
                    <a:gd name="connsiteY30" fmla="*/ 57742 h 68495"/>
                    <a:gd name="connsiteX31" fmla="*/ 94329 w 114867"/>
                    <a:gd name="connsiteY31" fmla="*/ 60513 h 68495"/>
                    <a:gd name="connsiteX32" fmla="*/ 88507 w 114867"/>
                    <a:gd name="connsiteY32" fmla="*/ 64947 h 68495"/>
                    <a:gd name="connsiteX33" fmla="*/ 82685 w 114867"/>
                    <a:gd name="connsiteY33" fmla="*/ 68272 h 68495"/>
                    <a:gd name="connsiteX34" fmla="*/ 76031 w 114867"/>
                    <a:gd name="connsiteY34" fmla="*/ 67441 h 68495"/>
                    <a:gd name="connsiteX35" fmla="*/ 63556 w 114867"/>
                    <a:gd name="connsiteY35" fmla="*/ 63284 h 68495"/>
                    <a:gd name="connsiteX36" fmla="*/ 50526 w 114867"/>
                    <a:gd name="connsiteY36" fmla="*/ 61899 h 684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114867" h="68495">
                      <a:moveTo>
                        <a:pt x="50803" y="61344"/>
                      </a:moveTo>
                      <a:cubicBezTo>
                        <a:pt x="47476" y="60513"/>
                        <a:pt x="44427" y="59127"/>
                        <a:pt x="41100" y="58019"/>
                      </a:cubicBezTo>
                      <a:cubicBezTo>
                        <a:pt x="38605" y="56910"/>
                        <a:pt x="35555" y="55802"/>
                        <a:pt x="34446" y="53031"/>
                      </a:cubicBezTo>
                      <a:cubicBezTo>
                        <a:pt x="34169" y="52476"/>
                        <a:pt x="34169" y="51645"/>
                        <a:pt x="33615" y="51091"/>
                      </a:cubicBezTo>
                      <a:cubicBezTo>
                        <a:pt x="32783" y="49705"/>
                        <a:pt x="31120" y="50259"/>
                        <a:pt x="29733" y="50814"/>
                      </a:cubicBezTo>
                      <a:cubicBezTo>
                        <a:pt x="28347" y="51368"/>
                        <a:pt x="27516" y="52199"/>
                        <a:pt x="26407" y="53031"/>
                      </a:cubicBezTo>
                      <a:cubicBezTo>
                        <a:pt x="25020" y="54139"/>
                        <a:pt x="23634" y="53585"/>
                        <a:pt x="22248" y="53862"/>
                      </a:cubicBezTo>
                      <a:cubicBezTo>
                        <a:pt x="20862" y="53031"/>
                        <a:pt x="19198" y="51922"/>
                        <a:pt x="17812" y="50814"/>
                      </a:cubicBezTo>
                      <a:cubicBezTo>
                        <a:pt x="16426" y="49705"/>
                        <a:pt x="15872" y="48042"/>
                        <a:pt x="14208" y="46934"/>
                      </a:cubicBezTo>
                      <a:cubicBezTo>
                        <a:pt x="12545" y="45826"/>
                        <a:pt x="10881" y="46380"/>
                        <a:pt x="9495" y="47488"/>
                      </a:cubicBezTo>
                      <a:cubicBezTo>
                        <a:pt x="8109" y="48320"/>
                        <a:pt x="6446" y="49705"/>
                        <a:pt x="4505" y="49428"/>
                      </a:cubicBezTo>
                      <a:cubicBezTo>
                        <a:pt x="2287" y="49151"/>
                        <a:pt x="1178" y="46934"/>
                        <a:pt x="624" y="44994"/>
                      </a:cubicBezTo>
                      <a:cubicBezTo>
                        <a:pt x="-208" y="42500"/>
                        <a:pt x="-208" y="39452"/>
                        <a:pt x="624" y="37235"/>
                      </a:cubicBezTo>
                      <a:cubicBezTo>
                        <a:pt x="1733" y="35018"/>
                        <a:pt x="3951" y="33909"/>
                        <a:pt x="6446" y="33355"/>
                      </a:cubicBezTo>
                      <a:cubicBezTo>
                        <a:pt x="11713" y="32524"/>
                        <a:pt x="17258" y="33909"/>
                        <a:pt x="22248" y="31415"/>
                      </a:cubicBezTo>
                      <a:cubicBezTo>
                        <a:pt x="25575" y="29475"/>
                        <a:pt x="26684" y="26427"/>
                        <a:pt x="26961" y="22824"/>
                      </a:cubicBezTo>
                      <a:cubicBezTo>
                        <a:pt x="27238" y="18390"/>
                        <a:pt x="27793" y="14234"/>
                        <a:pt x="29733" y="10354"/>
                      </a:cubicBezTo>
                      <a:cubicBezTo>
                        <a:pt x="31951" y="5920"/>
                        <a:pt x="36110" y="1763"/>
                        <a:pt x="41100" y="377"/>
                      </a:cubicBezTo>
                      <a:cubicBezTo>
                        <a:pt x="46645" y="-1285"/>
                        <a:pt x="50526" y="2872"/>
                        <a:pt x="54130" y="6474"/>
                      </a:cubicBezTo>
                      <a:cubicBezTo>
                        <a:pt x="56625" y="8968"/>
                        <a:pt x="59120" y="11185"/>
                        <a:pt x="62170" y="12848"/>
                      </a:cubicBezTo>
                      <a:cubicBezTo>
                        <a:pt x="64942" y="14511"/>
                        <a:pt x="67992" y="15342"/>
                        <a:pt x="71318" y="16173"/>
                      </a:cubicBezTo>
                      <a:cubicBezTo>
                        <a:pt x="74091" y="16728"/>
                        <a:pt x="76863" y="17005"/>
                        <a:pt x="79358" y="18668"/>
                      </a:cubicBezTo>
                      <a:cubicBezTo>
                        <a:pt x="81854" y="20053"/>
                        <a:pt x="83240" y="22547"/>
                        <a:pt x="84626" y="25041"/>
                      </a:cubicBezTo>
                      <a:cubicBezTo>
                        <a:pt x="85735" y="27535"/>
                        <a:pt x="86566" y="30307"/>
                        <a:pt x="87953" y="32801"/>
                      </a:cubicBezTo>
                      <a:cubicBezTo>
                        <a:pt x="88784" y="34186"/>
                        <a:pt x="89616" y="35572"/>
                        <a:pt x="91002" y="35849"/>
                      </a:cubicBezTo>
                      <a:cubicBezTo>
                        <a:pt x="92111" y="35849"/>
                        <a:pt x="93220" y="35849"/>
                        <a:pt x="94052" y="36403"/>
                      </a:cubicBezTo>
                      <a:cubicBezTo>
                        <a:pt x="95438" y="37235"/>
                        <a:pt x="96270" y="39175"/>
                        <a:pt x="96824" y="40837"/>
                      </a:cubicBezTo>
                      <a:cubicBezTo>
                        <a:pt x="99042" y="45271"/>
                        <a:pt x="101537" y="49428"/>
                        <a:pt x="107082" y="48597"/>
                      </a:cubicBezTo>
                      <a:cubicBezTo>
                        <a:pt x="108468" y="48597"/>
                        <a:pt x="116508" y="45548"/>
                        <a:pt x="114567" y="49428"/>
                      </a:cubicBezTo>
                      <a:cubicBezTo>
                        <a:pt x="113735" y="51368"/>
                        <a:pt x="111517" y="53031"/>
                        <a:pt x="109577" y="54416"/>
                      </a:cubicBezTo>
                      <a:cubicBezTo>
                        <a:pt x="107082" y="56079"/>
                        <a:pt x="104309" y="56910"/>
                        <a:pt x="101537" y="57742"/>
                      </a:cubicBezTo>
                      <a:cubicBezTo>
                        <a:pt x="99042" y="58573"/>
                        <a:pt x="96547" y="59127"/>
                        <a:pt x="94329" y="60513"/>
                      </a:cubicBezTo>
                      <a:cubicBezTo>
                        <a:pt x="92111" y="61621"/>
                        <a:pt x="90448" y="63284"/>
                        <a:pt x="88507" y="64947"/>
                      </a:cubicBezTo>
                      <a:cubicBezTo>
                        <a:pt x="86844" y="66332"/>
                        <a:pt x="84903" y="67718"/>
                        <a:pt x="82685" y="68272"/>
                      </a:cubicBezTo>
                      <a:cubicBezTo>
                        <a:pt x="80467" y="68827"/>
                        <a:pt x="78249" y="68272"/>
                        <a:pt x="76031" y="67441"/>
                      </a:cubicBezTo>
                      <a:cubicBezTo>
                        <a:pt x="71873" y="65778"/>
                        <a:pt x="67992" y="63561"/>
                        <a:pt x="63556" y="63284"/>
                      </a:cubicBezTo>
                      <a:cubicBezTo>
                        <a:pt x="59120" y="63284"/>
                        <a:pt x="54962" y="63284"/>
                        <a:pt x="50526" y="61899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568" name="Freeform 3567">
                  <a:extLst>
                    <a:ext uri="{FF2B5EF4-FFF2-40B4-BE49-F238E27FC236}">
                      <a16:creationId xmlns:a16="http://schemas.microsoft.com/office/drawing/2014/main" id="{83E590F1-9DF0-0DC8-E472-81FF795135CF}"/>
                    </a:ext>
                  </a:extLst>
                </p:cNvPr>
                <p:cNvSpPr/>
                <p:nvPr/>
              </p:nvSpPr>
              <p:spPr>
                <a:xfrm>
                  <a:off x="3181895" y="1840820"/>
                  <a:ext cx="14311" cy="15451"/>
                </a:xfrm>
                <a:custGeom>
                  <a:avLst/>
                  <a:gdLst>
                    <a:gd name="connsiteX0" fmla="*/ 4255 w 14311"/>
                    <a:gd name="connsiteY0" fmla="*/ 13019 h 15451"/>
                    <a:gd name="connsiteX1" fmla="*/ 4255 w 14311"/>
                    <a:gd name="connsiteY1" fmla="*/ 11910 h 15451"/>
                    <a:gd name="connsiteX2" fmla="*/ 4255 w 14311"/>
                    <a:gd name="connsiteY2" fmla="*/ 8862 h 15451"/>
                    <a:gd name="connsiteX3" fmla="*/ 1483 w 14311"/>
                    <a:gd name="connsiteY3" fmla="*/ 8862 h 15451"/>
                    <a:gd name="connsiteX4" fmla="*/ 97 w 14311"/>
                    <a:gd name="connsiteY4" fmla="*/ 6922 h 15451"/>
                    <a:gd name="connsiteX5" fmla="*/ 928 w 14311"/>
                    <a:gd name="connsiteY5" fmla="*/ 4982 h 15451"/>
                    <a:gd name="connsiteX6" fmla="*/ 928 w 14311"/>
                    <a:gd name="connsiteY6" fmla="*/ 3042 h 15451"/>
                    <a:gd name="connsiteX7" fmla="*/ 7582 w 14311"/>
                    <a:gd name="connsiteY7" fmla="*/ 548 h 15451"/>
                    <a:gd name="connsiteX8" fmla="*/ 8968 w 14311"/>
                    <a:gd name="connsiteY8" fmla="*/ 1934 h 15451"/>
                    <a:gd name="connsiteX9" fmla="*/ 12018 w 14311"/>
                    <a:gd name="connsiteY9" fmla="*/ 2765 h 15451"/>
                    <a:gd name="connsiteX10" fmla="*/ 14236 w 14311"/>
                    <a:gd name="connsiteY10" fmla="*/ 3874 h 15451"/>
                    <a:gd name="connsiteX11" fmla="*/ 13681 w 14311"/>
                    <a:gd name="connsiteY11" fmla="*/ 7199 h 15451"/>
                    <a:gd name="connsiteX12" fmla="*/ 10909 w 14311"/>
                    <a:gd name="connsiteY12" fmla="*/ 13573 h 15451"/>
                    <a:gd name="connsiteX13" fmla="*/ 4809 w 14311"/>
                    <a:gd name="connsiteY13" fmla="*/ 14127 h 15451"/>
                    <a:gd name="connsiteX14" fmla="*/ 3978 w 14311"/>
                    <a:gd name="connsiteY14" fmla="*/ 12465 h 154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4311" h="15451">
                      <a:moveTo>
                        <a:pt x="4255" y="13019"/>
                      </a:moveTo>
                      <a:cubicBezTo>
                        <a:pt x="4255" y="12742"/>
                        <a:pt x="4255" y="12187"/>
                        <a:pt x="4255" y="11910"/>
                      </a:cubicBezTo>
                      <a:cubicBezTo>
                        <a:pt x="4255" y="10802"/>
                        <a:pt x="4809" y="9971"/>
                        <a:pt x="4255" y="8862"/>
                      </a:cubicBezTo>
                      <a:cubicBezTo>
                        <a:pt x="3701" y="7476"/>
                        <a:pt x="2314" y="8862"/>
                        <a:pt x="1483" y="8862"/>
                      </a:cubicBezTo>
                      <a:cubicBezTo>
                        <a:pt x="97" y="9416"/>
                        <a:pt x="-181" y="8031"/>
                        <a:pt x="97" y="6922"/>
                      </a:cubicBezTo>
                      <a:cubicBezTo>
                        <a:pt x="97" y="6091"/>
                        <a:pt x="651" y="5537"/>
                        <a:pt x="928" y="4982"/>
                      </a:cubicBezTo>
                      <a:cubicBezTo>
                        <a:pt x="928" y="4428"/>
                        <a:pt x="928" y="3597"/>
                        <a:pt x="928" y="3042"/>
                      </a:cubicBezTo>
                      <a:cubicBezTo>
                        <a:pt x="1760" y="1380"/>
                        <a:pt x="5918" y="-1114"/>
                        <a:pt x="7582" y="548"/>
                      </a:cubicBezTo>
                      <a:cubicBezTo>
                        <a:pt x="8136" y="1103"/>
                        <a:pt x="8414" y="1657"/>
                        <a:pt x="8968" y="1934"/>
                      </a:cubicBezTo>
                      <a:cubicBezTo>
                        <a:pt x="9800" y="2488"/>
                        <a:pt x="11186" y="2488"/>
                        <a:pt x="12018" y="2765"/>
                      </a:cubicBezTo>
                      <a:cubicBezTo>
                        <a:pt x="12849" y="2765"/>
                        <a:pt x="13958" y="3042"/>
                        <a:pt x="14236" y="3874"/>
                      </a:cubicBezTo>
                      <a:cubicBezTo>
                        <a:pt x="14513" y="4982"/>
                        <a:pt x="13958" y="6368"/>
                        <a:pt x="13681" y="7199"/>
                      </a:cubicBezTo>
                      <a:cubicBezTo>
                        <a:pt x="12849" y="9416"/>
                        <a:pt x="12572" y="11910"/>
                        <a:pt x="10909" y="13573"/>
                      </a:cubicBezTo>
                      <a:cubicBezTo>
                        <a:pt x="8968" y="15513"/>
                        <a:pt x="6750" y="16344"/>
                        <a:pt x="4809" y="14127"/>
                      </a:cubicBezTo>
                      <a:cubicBezTo>
                        <a:pt x="4532" y="13573"/>
                        <a:pt x="4255" y="13019"/>
                        <a:pt x="3978" y="12465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569" name="Freeform 3568">
                  <a:extLst>
                    <a:ext uri="{FF2B5EF4-FFF2-40B4-BE49-F238E27FC236}">
                      <a16:creationId xmlns:a16="http://schemas.microsoft.com/office/drawing/2014/main" id="{6021C81A-C90E-B295-CB4B-58DB4849ABFE}"/>
                    </a:ext>
                  </a:extLst>
                </p:cNvPr>
                <p:cNvSpPr/>
                <p:nvPr/>
              </p:nvSpPr>
              <p:spPr>
                <a:xfrm>
                  <a:off x="3051692" y="1787884"/>
                  <a:ext cx="14454" cy="14964"/>
                </a:xfrm>
                <a:custGeom>
                  <a:avLst/>
                  <a:gdLst>
                    <a:gd name="connsiteX0" fmla="*/ 13030 w 14454"/>
                    <a:gd name="connsiteY0" fmla="*/ 14133 h 14964"/>
                    <a:gd name="connsiteX1" fmla="*/ 10812 w 14454"/>
                    <a:gd name="connsiteY1" fmla="*/ 14965 h 14964"/>
                    <a:gd name="connsiteX2" fmla="*/ 7763 w 14454"/>
                    <a:gd name="connsiteY2" fmla="*/ 13025 h 14964"/>
                    <a:gd name="connsiteX3" fmla="*/ 5545 w 14454"/>
                    <a:gd name="connsiteY3" fmla="*/ 12748 h 14964"/>
                    <a:gd name="connsiteX4" fmla="*/ 2495 w 14454"/>
                    <a:gd name="connsiteY4" fmla="*/ 10808 h 14964"/>
                    <a:gd name="connsiteX5" fmla="*/ 2495 w 14454"/>
                    <a:gd name="connsiteY5" fmla="*/ 6928 h 14964"/>
                    <a:gd name="connsiteX6" fmla="*/ 0 w 14454"/>
                    <a:gd name="connsiteY6" fmla="*/ 4434 h 14964"/>
                    <a:gd name="connsiteX7" fmla="*/ 2495 w 14454"/>
                    <a:gd name="connsiteY7" fmla="*/ 831 h 14964"/>
                    <a:gd name="connsiteX8" fmla="*/ 4436 w 14454"/>
                    <a:gd name="connsiteY8" fmla="*/ 0 h 14964"/>
                    <a:gd name="connsiteX9" fmla="*/ 6654 w 14454"/>
                    <a:gd name="connsiteY9" fmla="*/ 0 h 14964"/>
                    <a:gd name="connsiteX10" fmla="*/ 8594 w 14454"/>
                    <a:gd name="connsiteY10" fmla="*/ 1663 h 14964"/>
                    <a:gd name="connsiteX11" fmla="*/ 11367 w 14454"/>
                    <a:gd name="connsiteY11" fmla="*/ 2494 h 14964"/>
                    <a:gd name="connsiteX12" fmla="*/ 13862 w 14454"/>
                    <a:gd name="connsiteY12" fmla="*/ 3880 h 14964"/>
                    <a:gd name="connsiteX13" fmla="*/ 14139 w 14454"/>
                    <a:gd name="connsiteY13" fmla="*/ 6928 h 14964"/>
                    <a:gd name="connsiteX14" fmla="*/ 13307 w 14454"/>
                    <a:gd name="connsiteY14" fmla="*/ 13302 h 14964"/>
                    <a:gd name="connsiteX15" fmla="*/ 12476 w 14454"/>
                    <a:gd name="connsiteY15" fmla="*/ 14133 h 149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4454" h="14964">
                      <a:moveTo>
                        <a:pt x="13030" y="14133"/>
                      </a:moveTo>
                      <a:cubicBezTo>
                        <a:pt x="12476" y="14687"/>
                        <a:pt x="11644" y="14965"/>
                        <a:pt x="10812" y="14965"/>
                      </a:cubicBezTo>
                      <a:cubicBezTo>
                        <a:pt x="9426" y="14965"/>
                        <a:pt x="8871" y="13856"/>
                        <a:pt x="7763" y="13025"/>
                      </a:cubicBezTo>
                      <a:cubicBezTo>
                        <a:pt x="6931" y="12748"/>
                        <a:pt x="6376" y="12748"/>
                        <a:pt x="5545" y="12748"/>
                      </a:cubicBezTo>
                      <a:cubicBezTo>
                        <a:pt x="4436" y="12748"/>
                        <a:pt x="2218" y="12470"/>
                        <a:pt x="2495" y="10808"/>
                      </a:cubicBezTo>
                      <a:cubicBezTo>
                        <a:pt x="2495" y="9422"/>
                        <a:pt x="3881" y="8037"/>
                        <a:pt x="2495" y="6928"/>
                      </a:cubicBezTo>
                      <a:cubicBezTo>
                        <a:pt x="1663" y="6097"/>
                        <a:pt x="0" y="6097"/>
                        <a:pt x="0" y="4434"/>
                      </a:cubicBezTo>
                      <a:cubicBezTo>
                        <a:pt x="0" y="3048"/>
                        <a:pt x="1663" y="1663"/>
                        <a:pt x="2495" y="831"/>
                      </a:cubicBezTo>
                      <a:cubicBezTo>
                        <a:pt x="3050" y="554"/>
                        <a:pt x="3881" y="277"/>
                        <a:pt x="4436" y="0"/>
                      </a:cubicBezTo>
                      <a:cubicBezTo>
                        <a:pt x="4990" y="0"/>
                        <a:pt x="6099" y="0"/>
                        <a:pt x="6654" y="0"/>
                      </a:cubicBezTo>
                      <a:cubicBezTo>
                        <a:pt x="7485" y="0"/>
                        <a:pt x="7763" y="1386"/>
                        <a:pt x="8594" y="1663"/>
                      </a:cubicBezTo>
                      <a:cubicBezTo>
                        <a:pt x="9426" y="2217"/>
                        <a:pt x="10535" y="2217"/>
                        <a:pt x="11367" y="2494"/>
                      </a:cubicBezTo>
                      <a:cubicBezTo>
                        <a:pt x="12198" y="2494"/>
                        <a:pt x="13307" y="3048"/>
                        <a:pt x="13862" y="3880"/>
                      </a:cubicBezTo>
                      <a:cubicBezTo>
                        <a:pt x="14416" y="4711"/>
                        <a:pt x="13862" y="5820"/>
                        <a:pt x="14139" y="6928"/>
                      </a:cubicBezTo>
                      <a:cubicBezTo>
                        <a:pt x="14416" y="9145"/>
                        <a:pt x="14971" y="11639"/>
                        <a:pt x="13307" y="13302"/>
                      </a:cubicBezTo>
                      <a:cubicBezTo>
                        <a:pt x="13307" y="13579"/>
                        <a:pt x="12753" y="13856"/>
                        <a:pt x="12476" y="14133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570" name="Freeform 3569">
                  <a:extLst>
                    <a:ext uri="{FF2B5EF4-FFF2-40B4-BE49-F238E27FC236}">
                      <a16:creationId xmlns:a16="http://schemas.microsoft.com/office/drawing/2014/main" id="{BEF1F039-08D6-E691-FFE4-EEEE520DAC7E}"/>
                    </a:ext>
                  </a:extLst>
                </p:cNvPr>
                <p:cNvSpPr/>
                <p:nvPr/>
              </p:nvSpPr>
              <p:spPr>
                <a:xfrm>
                  <a:off x="2851569" y="1638627"/>
                  <a:ext cx="14376" cy="5498"/>
                </a:xfrm>
                <a:custGeom>
                  <a:avLst/>
                  <a:gdLst>
                    <a:gd name="connsiteX0" fmla="*/ 237 w 14376"/>
                    <a:gd name="connsiteY0" fmla="*/ 1828 h 5498"/>
                    <a:gd name="connsiteX1" fmla="*/ 5782 w 14376"/>
                    <a:gd name="connsiteY1" fmla="*/ 166 h 5498"/>
                    <a:gd name="connsiteX2" fmla="*/ 11881 w 14376"/>
                    <a:gd name="connsiteY2" fmla="*/ 720 h 5498"/>
                    <a:gd name="connsiteX3" fmla="*/ 14376 w 14376"/>
                    <a:gd name="connsiteY3" fmla="*/ 2937 h 5498"/>
                    <a:gd name="connsiteX4" fmla="*/ 12158 w 14376"/>
                    <a:gd name="connsiteY4" fmla="*/ 4323 h 5498"/>
                    <a:gd name="connsiteX5" fmla="*/ 3841 w 14376"/>
                    <a:gd name="connsiteY5" fmla="*/ 5154 h 5498"/>
                    <a:gd name="connsiteX6" fmla="*/ 237 w 14376"/>
                    <a:gd name="connsiteY6" fmla="*/ 1828 h 54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4376" h="5498">
                      <a:moveTo>
                        <a:pt x="237" y="1828"/>
                      </a:moveTo>
                      <a:cubicBezTo>
                        <a:pt x="1069" y="166"/>
                        <a:pt x="4118" y="166"/>
                        <a:pt x="5782" y="166"/>
                      </a:cubicBezTo>
                      <a:cubicBezTo>
                        <a:pt x="8000" y="-111"/>
                        <a:pt x="9663" y="-111"/>
                        <a:pt x="11881" y="720"/>
                      </a:cubicBezTo>
                      <a:cubicBezTo>
                        <a:pt x="12713" y="997"/>
                        <a:pt x="14376" y="1828"/>
                        <a:pt x="14376" y="2937"/>
                      </a:cubicBezTo>
                      <a:cubicBezTo>
                        <a:pt x="14376" y="4045"/>
                        <a:pt x="12990" y="4045"/>
                        <a:pt x="12158" y="4323"/>
                      </a:cubicBezTo>
                      <a:cubicBezTo>
                        <a:pt x="9663" y="5154"/>
                        <a:pt x="6613" y="5985"/>
                        <a:pt x="3841" y="5154"/>
                      </a:cubicBezTo>
                      <a:cubicBezTo>
                        <a:pt x="2178" y="4600"/>
                        <a:pt x="-872" y="4323"/>
                        <a:pt x="237" y="1828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571" name="Freeform 3570">
                  <a:extLst>
                    <a:ext uri="{FF2B5EF4-FFF2-40B4-BE49-F238E27FC236}">
                      <a16:creationId xmlns:a16="http://schemas.microsoft.com/office/drawing/2014/main" id="{BD916114-A772-9E7E-1AB1-9D86F43A4886}"/>
                    </a:ext>
                  </a:extLst>
                </p:cNvPr>
                <p:cNvSpPr/>
                <p:nvPr/>
              </p:nvSpPr>
              <p:spPr>
                <a:xfrm>
                  <a:off x="2883013" y="1632237"/>
                  <a:ext cx="64160" cy="43488"/>
                </a:xfrm>
                <a:custGeom>
                  <a:avLst/>
                  <a:gdLst>
                    <a:gd name="connsiteX0" fmla="*/ 12873 w 64160"/>
                    <a:gd name="connsiteY0" fmla="*/ 20412 h 43488"/>
                    <a:gd name="connsiteX1" fmla="*/ 674 w 64160"/>
                    <a:gd name="connsiteY1" fmla="*/ 15701 h 43488"/>
                    <a:gd name="connsiteX2" fmla="*/ 6496 w 64160"/>
                    <a:gd name="connsiteY2" fmla="*/ 5170 h 43488"/>
                    <a:gd name="connsiteX3" fmla="*/ 25903 w 64160"/>
                    <a:gd name="connsiteY3" fmla="*/ 182 h 43488"/>
                    <a:gd name="connsiteX4" fmla="*/ 43091 w 64160"/>
                    <a:gd name="connsiteY4" fmla="*/ 459 h 43488"/>
                    <a:gd name="connsiteX5" fmla="*/ 64161 w 64160"/>
                    <a:gd name="connsiteY5" fmla="*/ 17918 h 43488"/>
                    <a:gd name="connsiteX6" fmla="*/ 59448 w 64160"/>
                    <a:gd name="connsiteY6" fmla="*/ 30388 h 43488"/>
                    <a:gd name="connsiteX7" fmla="*/ 55012 w 64160"/>
                    <a:gd name="connsiteY7" fmla="*/ 35931 h 43488"/>
                    <a:gd name="connsiteX8" fmla="*/ 50576 w 64160"/>
                    <a:gd name="connsiteY8" fmla="*/ 40365 h 43488"/>
                    <a:gd name="connsiteX9" fmla="*/ 45863 w 64160"/>
                    <a:gd name="connsiteY9" fmla="*/ 43413 h 43488"/>
                    <a:gd name="connsiteX10" fmla="*/ 42259 w 64160"/>
                    <a:gd name="connsiteY10" fmla="*/ 42859 h 43488"/>
                    <a:gd name="connsiteX11" fmla="*/ 36992 w 64160"/>
                    <a:gd name="connsiteY11" fmla="*/ 41473 h 43488"/>
                    <a:gd name="connsiteX12" fmla="*/ 28675 w 64160"/>
                    <a:gd name="connsiteY12" fmla="*/ 37316 h 43488"/>
                    <a:gd name="connsiteX13" fmla="*/ 22576 w 64160"/>
                    <a:gd name="connsiteY13" fmla="*/ 30111 h 43488"/>
                    <a:gd name="connsiteX14" fmla="*/ 17863 w 64160"/>
                    <a:gd name="connsiteY14" fmla="*/ 24846 h 43488"/>
                    <a:gd name="connsiteX15" fmla="*/ 15645 w 64160"/>
                    <a:gd name="connsiteY15" fmla="*/ 22629 h 43488"/>
                    <a:gd name="connsiteX16" fmla="*/ 12595 w 64160"/>
                    <a:gd name="connsiteY16" fmla="*/ 20135 h 434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64160" h="43488">
                      <a:moveTo>
                        <a:pt x="12873" y="20412"/>
                      </a:moveTo>
                      <a:cubicBezTo>
                        <a:pt x="8991" y="19858"/>
                        <a:pt x="2892" y="19581"/>
                        <a:pt x="674" y="15701"/>
                      </a:cubicBezTo>
                      <a:cubicBezTo>
                        <a:pt x="-1821" y="11544"/>
                        <a:pt x="3169" y="7110"/>
                        <a:pt x="6496" y="5170"/>
                      </a:cubicBezTo>
                      <a:cubicBezTo>
                        <a:pt x="12318" y="1845"/>
                        <a:pt x="19249" y="736"/>
                        <a:pt x="25903" y="182"/>
                      </a:cubicBezTo>
                      <a:cubicBezTo>
                        <a:pt x="31725" y="-95"/>
                        <a:pt x="37546" y="-95"/>
                        <a:pt x="43091" y="459"/>
                      </a:cubicBezTo>
                      <a:cubicBezTo>
                        <a:pt x="51963" y="1568"/>
                        <a:pt x="63606" y="7387"/>
                        <a:pt x="64161" y="17918"/>
                      </a:cubicBezTo>
                      <a:cubicBezTo>
                        <a:pt x="64161" y="22352"/>
                        <a:pt x="61943" y="26786"/>
                        <a:pt x="59448" y="30388"/>
                      </a:cubicBezTo>
                      <a:cubicBezTo>
                        <a:pt x="58062" y="32328"/>
                        <a:pt x="56676" y="34268"/>
                        <a:pt x="55012" y="35931"/>
                      </a:cubicBezTo>
                      <a:cubicBezTo>
                        <a:pt x="53626" y="37594"/>
                        <a:pt x="52240" y="38979"/>
                        <a:pt x="50576" y="40365"/>
                      </a:cubicBezTo>
                      <a:cubicBezTo>
                        <a:pt x="49190" y="41473"/>
                        <a:pt x="47527" y="43136"/>
                        <a:pt x="45863" y="43413"/>
                      </a:cubicBezTo>
                      <a:cubicBezTo>
                        <a:pt x="44755" y="43690"/>
                        <a:pt x="43368" y="43136"/>
                        <a:pt x="42259" y="42859"/>
                      </a:cubicBezTo>
                      <a:cubicBezTo>
                        <a:pt x="40596" y="42582"/>
                        <a:pt x="38378" y="42582"/>
                        <a:pt x="36992" y="41473"/>
                      </a:cubicBezTo>
                      <a:cubicBezTo>
                        <a:pt x="34497" y="39811"/>
                        <a:pt x="31447" y="38702"/>
                        <a:pt x="28675" y="37316"/>
                      </a:cubicBezTo>
                      <a:cubicBezTo>
                        <a:pt x="25903" y="35931"/>
                        <a:pt x="24517" y="32328"/>
                        <a:pt x="22576" y="30111"/>
                      </a:cubicBezTo>
                      <a:cubicBezTo>
                        <a:pt x="20912" y="28449"/>
                        <a:pt x="19249" y="26786"/>
                        <a:pt x="17863" y="24846"/>
                      </a:cubicBezTo>
                      <a:cubicBezTo>
                        <a:pt x="17308" y="24015"/>
                        <a:pt x="16477" y="23460"/>
                        <a:pt x="15645" y="22629"/>
                      </a:cubicBezTo>
                      <a:cubicBezTo>
                        <a:pt x="14813" y="22075"/>
                        <a:pt x="13427" y="20412"/>
                        <a:pt x="12595" y="20135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572" name="Freeform 3571">
                  <a:extLst>
                    <a:ext uri="{FF2B5EF4-FFF2-40B4-BE49-F238E27FC236}">
                      <a16:creationId xmlns:a16="http://schemas.microsoft.com/office/drawing/2014/main" id="{2813229B-6ACF-76DE-75FE-FDA975725E65}"/>
                    </a:ext>
                  </a:extLst>
                </p:cNvPr>
                <p:cNvSpPr/>
                <p:nvPr/>
              </p:nvSpPr>
              <p:spPr>
                <a:xfrm>
                  <a:off x="2999548" y="1628124"/>
                  <a:ext cx="169909" cy="132157"/>
                </a:xfrm>
                <a:custGeom>
                  <a:avLst/>
                  <a:gdLst>
                    <a:gd name="connsiteX0" fmla="*/ 17489 w 169909"/>
                    <a:gd name="connsiteY0" fmla="*/ 40044 h 132157"/>
                    <a:gd name="connsiteX1" fmla="*/ 23588 w 169909"/>
                    <a:gd name="connsiteY1" fmla="*/ 42815 h 132157"/>
                    <a:gd name="connsiteX2" fmla="*/ 28024 w 169909"/>
                    <a:gd name="connsiteY2" fmla="*/ 47526 h 132157"/>
                    <a:gd name="connsiteX3" fmla="*/ 32460 w 169909"/>
                    <a:gd name="connsiteY3" fmla="*/ 51406 h 132157"/>
                    <a:gd name="connsiteX4" fmla="*/ 36619 w 169909"/>
                    <a:gd name="connsiteY4" fmla="*/ 55009 h 132157"/>
                    <a:gd name="connsiteX5" fmla="*/ 45213 w 169909"/>
                    <a:gd name="connsiteY5" fmla="*/ 56949 h 132157"/>
                    <a:gd name="connsiteX6" fmla="*/ 50203 w 169909"/>
                    <a:gd name="connsiteY6" fmla="*/ 56671 h 132157"/>
                    <a:gd name="connsiteX7" fmla="*/ 55193 w 169909"/>
                    <a:gd name="connsiteY7" fmla="*/ 57780 h 132157"/>
                    <a:gd name="connsiteX8" fmla="*/ 59906 w 169909"/>
                    <a:gd name="connsiteY8" fmla="*/ 56671 h 132157"/>
                    <a:gd name="connsiteX9" fmla="*/ 61570 w 169909"/>
                    <a:gd name="connsiteY9" fmla="*/ 52792 h 132157"/>
                    <a:gd name="connsiteX10" fmla="*/ 63233 w 169909"/>
                    <a:gd name="connsiteY10" fmla="*/ 52237 h 132157"/>
                    <a:gd name="connsiteX11" fmla="*/ 63787 w 169909"/>
                    <a:gd name="connsiteY11" fmla="*/ 50298 h 132157"/>
                    <a:gd name="connsiteX12" fmla="*/ 63233 w 169909"/>
                    <a:gd name="connsiteY12" fmla="*/ 45309 h 132157"/>
                    <a:gd name="connsiteX13" fmla="*/ 66005 w 169909"/>
                    <a:gd name="connsiteY13" fmla="*/ 47526 h 132157"/>
                    <a:gd name="connsiteX14" fmla="*/ 67669 w 169909"/>
                    <a:gd name="connsiteY14" fmla="*/ 44755 h 132157"/>
                    <a:gd name="connsiteX15" fmla="*/ 64619 w 169909"/>
                    <a:gd name="connsiteY15" fmla="*/ 36442 h 132157"/>
                    <a:gd name="connsiteX16" fmla="*/ 57411 w 169909"/>
                    <a:gd name="connsiteY16" fmla="*/ 35887 h 132157"/>
                    <a:gd name="connsiteX17" fmla="*/ 47431 w 169909"/>
                    <a:gd name="connsiteY17" fmla="*/ 31730 h 132157"/>
                    <a:gd name="connsiteX18" fmla="*/ 37450 w 169909"/>
                    <a:gd name="connsiteY18" fmla="*/ 27574 h 132157"/>
                    <a:gd name="connsiteX19" fmla="*/ 32460 w 169909"/>
                    <a:gd name="connsiteY19" fmla="*/ 22585 h 132157"/>
                    <a:gd name="connsiteX20" fmla="*/ 38005 w 169909"/>
                    <a:gd name="connsiteY20" fmla="*/ 16489 h 132157"/>
                    <a:gd name="connsiteX21" fmla="*/ 48540 w 169909"/>
                    <a:gd name="connsiteY21" fmla="*/ 17597 h 132157"/>
                    <a:gd name="connsiteX22" fmla="*/ 59075 w 169909"/>
                    <a:gd name="connsiteY22" fmla="*/ 25911 h 132157"/>
                    <a:gd name="connsiteX23" fmla="*/ 66560 w 169909"/>
                    <a:gd name="connsiteY23" fmla="*/ 33393 h 132157"/>
                    <a:gd name="connsiteX24" fmla="*/ 70718 w 169909"/>
                    <a:gd name="connsiteY24" fmla="*/ 34779 h 132157"/>
                    <a:gd name="connsiteX25" fmla="*/ 75431 w 169909"/>
                    <a:gd name="connsiteY25" fmla="*/ 35056 h 132157"/>
                    <a:gd name="connsiteX26" fmla="*/ 72382 w 169909"/>
                    <a:gd name="connsiteY26" fmla="*/ 32839 h 132157"/>
                    <a:gd name="connsiteX27" fmla="*/ 69609 w 169909"/>
                    <a:gd name="connsiteY27" fmla="*/ 30622 h 132157"/>
                    <a:gd name="connsiteX28" fmla="*/ 66560 w 169909"/>
                    <a:gd name="connsiteY28" fmla="*/ 28682 h 132157"/>
                    <a:gd name="connsiteX29" fmla="*/ 62679 w 169909"/>
                    <a:gd name="connsiteY29" fmla="*/ 23971 h 132157"/>
                    <a:gd name="connsiteX30" fmla="*/ 57411 w 169909"/>
                    <a:gd name="connsiteY30" fmla="*/ 18429 h 132157"/>
                    <a:gd name="connsiteX31" fmla="*/ 49371 w 169909"/>
                    <a:gd name="connsiteY31" fmla="*/ 13440 h 132157"/>
                    <a:gd name="connsiteX32" fmla="*/ 45490 w 169909"/>
                    <a:gd name="connsiteY32" fmla="*/ 5127 h 132157"/>
                    <a:gd name="connsiteX33" fmla="*/ 57134 w 169909"/>
                    <a:gd name="connsiteY33" fmla="*/ 3464 h 132157"/>
                    <a:gd name="connsiteX34" fmla="*/ 66560 w 169909"/>
                    <a:gd name="connsiteY34" fmla="*/ 5127 h 132157"/>
                    <a:gd name="connsiteX35" fmla="*/ 69887 w 169909"/>
                    <a:gd name="connsiteY35" fmla="*/ 3187 h 132157"/>
                    <a:gd name="connsiteX36" fmla="*/ 75431 w 169909"/>
                    <a:gd name="connsiteY36" fmla="*/ 693 h 132157"/>
                    <a:gd name="connsiteX37" fmla="*/ 82917 w 169909"/>
                    <a:gd name="connsiteY37" fmla="*/ 970 h 132157"/>
                    <a:gd name="connsiteX38" fmla="*/ 89848 w 169909"/>
                    <a:gd name="connsiteY38" fmla="*/ 7621 h 132157"/>
                    <a:gd name="connsiteX39" fmla="*/ 96224 w 169909"/>
                    <a:gd name="connsiteY39" fmla="*/ 9561 h 132157"/>
                    <a:gd name="connsiteX40" fmla="*/ 105095 w 169909"/>
                    <a:gd name="connsiteY40" fmla="*/ 7344 h 132157"/>
                    <a:gd name="connsiteX41" fmla="*/ 116462 w 169909"/>
                    <a:gd name="connsiteY41" fmla="*/ 5404 h 132157"/>
                    <a:gd name="connsiteX42" fmla="*/ 127274 w 169909"/>
                    <a:gd name="connsiteY42" fmla="*/ 2078 h 132157"/>
                    <a:gd name="connsiteX43" fmla="*/ 146126 w 169909"/>
                    <a:gd name="connsiteY43" fmla="*/ 1524 h 132157"/>
                    <a:gd name="connsiteX44" fmla="*/ 153057 w 169909"/>
                    <a:gd name="connsiteY44" fmla="*/ 7067 h 132157"/>
                    <a:gd name="connsiteX45" fmla="*/ 149176 w 169909"/>
                    <a:gd name="connsiteY45" fmla="*/ 16212 h 132157"/>
                    <a:gd name="connsiteX46" fmla="*/ 140304 w 169909"/>
                    <a:gd name="connsiteY46" fmla="*/ 19260 h 132157"/>
                    <a:gd name="connsiteX47" fmla="*/ 141136 w 169909"/>
                    <a:gd name="connsiteY47" fmla="*/ 20923 h 132157"/>
                    <a:gd name="connsiteX48" fmla="*/ 142522 w 169909"/>
                    <a:gd name="connsiteY48" fmla="*/ 27019 h 132157"/>
                    <a:gd name="connsiteX49" fmla="*/ 133373 w 169909"/>
                    <a:gd name="connsiteY49" fmla="*/ 30068 h 132157"/>
                    <a:gd name="connsiteX50" fmla="*/ 123116 w 169909"/>
                    <a:gd name="connsiteY50" fmla="*/ 35610 h 132157"/>
                    <a:gd name="connsiteX51" fmla="*/ 116739 w 169909"/>
                    <a:gd name="connsiteY51" fmla="*/ 45864 h 132157"/>
                    <a:gd name="connsiteX52" fmla="*/ 117294 w 169909"/>
                    <a:gd name="connsiteY52" fmla="*/ 48635 h 132157"/>
                    <a:gd name="connsiteX53" fmla="*/ 128937 w 169909"/>
                    <a:gd name="connsiteY53" fmla="*/ 45864 h 132157"/>
                    <a:gd name="connsiteX54" fmla="*/ 140304 w 169909"/>
                    <a:gd name="connsiteY54" fmla="*/ 46695 h 132157"/>
                    <a:gd name="connsiteX55" fmla="*/ 145017 w 169909"/>
                    <a:gd name="connsiteY55" fmla="*/ 53900 h 132157"/>
                    <a:gd name="connsiteX56" fmla="*/ 156107 w 169909"/>
                    <a:gd name="connsiteY56" fmla="*/ 64708 h 132157"/>
                    <a:gd name="connsiteX57" fmla="*/ 162483 w 169909"/>
                    <a:gd name="connsiteY57" fmla="*/ 60274 h 132157"/>
                    <a:gd name="connsiteX58" fmla="*/ 168859 w 169909"/>
                    <a:gd name="connsiteY58" fmla="*/ 66925 h 132157"/>
                    <a:gd name="connsiteX59" fmla="*/ 168859 w 169909"/>
                    <a:gd name="connsiteY59" fmla="*/ 77456 h 132157"/>
                    <a:gd name="connsiteX60" fmla="*/ 163592 w 169909"/>
                    <a:gd name="connsiteY60" fmla="*/ 81612 h 132157"/>
                    <a:gd name="connsiteX61" fmla="*/ 162483 w 169909"/>
                    <a:gd name="connsiteY61" fmla="*/ 85492 h 132157"/>
                    <a:gd name="connsiteX62" fmla="*/ 165810 w 169909"/>
                    <a:gd name="connsiteY62" fmla="*/ 92974 h 132157"/>
                    <a:gd name="connsiteX63" fmla="*/ 166087 w 169909"/>
                    <a:gd name="connsiteY63" fmla="*/ 100180 h 132157"/>
                    <a:gd name="connsiteX64" fmla="*/ 160265 w 169909"/>
                    <a:gd name="connsiteY64" fmla="*/ 104614 h 132157"/>
                    <a:gd name="connsiteX65" fmla="*/ 144185 w 169909"/>
                    <a:gd name="connsiteY65" fmla="*/ 111542 h 132157"/>
                    <a:gd name="connsiteX66" fmla="*/ 135591 w 169909"/>
                    <a:gd name="connsiteY66" fmla="*/ 114867 h 132157"/>
                    <a:gd name="connsiteX67" fmla="*/ 126165 w 169909"/>
                    <a:gd name="connsiteY67" fmla="*/ 117638 h 132157"/>
                    <a:gd name="connsiteX68" fmla="*/ 118680 w 169909"/>
                    <a:gd name="connsiteY68" fmla="*/ 107108 h 132157"/>
                    <a:gd name="connsiteX69" fmla="*/ 116185 w 169909"/>
                    <a:gd name="connsiteY69" fmla="*/ 107662 h 132157"/>
                    <a:gd name="connsiteX70" fmla="*/ 118125 w 169909"/>
                    <a:gd name="connsiteY70" fmla="*/ 114313 h 132157"/>
                    <a:gd name="connsiteX71" fmla="*/ 120898 w 169909"/>
                    <a:gd name="connsiteY71" fmla="*/ 121795 h 132157"/>
                    <a:gd name="connsiteX72" fmla="*/ 113135 w 169909"/>
                    <a:gd name="connsiteY72" fmla="*/ 130109 h 132157"/>
                    <a:gd name="connsiteX73" fmla="*/ 108699 w 169909"/>
                    <a:gd name="connsiteY73" fmla="*/ 132049 h 132157"/>
                    <a:gd name="connsiteX74" fmla="*/ 103432 w 169909"/>
                    <a:gd name="connsiteY74" fmla="*/ 131494 h 132157"/>
                    <a:gd name="connsiteX75" fmla="*/ 95115 w 169909"/>
                    <a:gd name="connsiteY75" fmla="*/ 129277 h 132157"/>
                    <a:gd name="connsiteX76" fmla="*/ 92065 w 169909"/>
                    <a:gd name="connsiteY76" fmla="*/ 127892 h 132157"/>
                    <a:gd name="connsiteX77" fmla="*/ 89016 w 169909"/>
                    <a:gd name="connsiteY77" fmla="*/ 123735 h 132157"/>
                    <a:gd name="connsiteX78" fmla="*/ 87075 w 169909"/>
                    <a:gd name="connsiteY78" fmla="*/ 119855 h 132157"/>
                    <a:gd name="connsiteX79" fmla="*/ 84857 w 169909"/>
                    <a:gd name="connsiteY79" fmla="*/ 116253 h 132157"/>
                    <a:gd name="connsiteX80" fmla="*/ 82640 w 169909"/>
                    <a:gd name="connsiteY80" fmla="*/ 112373 h 132157"/>
                    <a:gd name="connsiteX81" fmla="*/ 78758 w 169909"/>
                    <a:gd name="connsiteY81" fmla="*/ 108216 h 132157"/>
                    <a:gd name="connsiteX82" fmla="*/ 64896 w 169909"/>
                    <a:gd name="connsiteY82" fmla="*/ 97686 h 132157"/>
                    <a:gd name="connsiteX83" fmla="*/ 61292 w 169909"/>
                    <a:gd name="connsiteY83" fmla="*/ 92420 h 132157"/>
                    <a:gd name="connsiteX84" fmla="*/ 56579 w 169909"/>
                    <a:gd name="connsiteY84" fmla="*/ 88263 h 132157"/>
                    <a:gd name="connsiteX85" fmla="*/ 48540 w 169909"/>
                    <a:gd name="connsiteY85" fmla="*/ 87709 h 132157"/>
                    <a:gd name="connsiteX86" fmla="*/ 42441 w 169909"/>
                    <a:gd name="connsiteY86" fmla="*/ 86878 h 132157"/>
                    <a:gd name="connsiteX87" fmla="*/ 38005 w 169909"/>
                    <a:gd name="connsiteY87" fmla="*/ 82444 h 132157"/>
                    <a:gd name="connsiteX88" fmla="*/ 32183 w 169909"/>
                    <a:gd name="connsiteY88" fmla="*/ 85492 h 132157"/>
                    <a:gd name="connsiteX89" fmla="*/ 25529 w 169909"/>
                    <a:gd name="connsiteY89" fmla="*/ 83552 h 132157"/>
                    <a:gd name="connsiteX90" fmla="*/ 20816 w 169909"/>
                    <a:gd name="connsiteY90" fmla="*/ 79395 h 132157"/>
                    <a:gd name="connsiteX91" fmla="*/ 17212 w 169909"/>
                    <a:gd name="connsiteY91" fmla="*/ 73576 h 132157"/>
                    <a:gd name="connsiteX92" fmla="*/ 11113 w 169909"/>
                    <a:gd name="connsiteY92" fmla="*/ 69696 h 132157"/>
                    <a:gd name="connsiteX93" fmla="*/ 5568 w 169909"/>
                    <a:gd name="connsiteY93" fmla="*/ 65539 h 132157"/>
                    <a:gd name="connsiteX94" fmla="*/ 2796 w 169909"/>
                    <a:gd name="connsiteY94" fmla="*/ 63877 h 132157"/>
                    <a:gd name="connsiteX95" fmla="*/ 1133 w 169909"/>
                    <a:gd name="connsiteY95" fmla="*/ 60828 h 132157"/>
                    <a:gd name="connsiteX96" fmla="*/ 24 w 169909"/>
                    <a:gd name="connsiteY96" fmla="*/ 54732 h 132157"/>
                    <a:gd name="connsiteX97" fmla="*/ 3905 w 169909"/>
                    <a:gd name="connsiteY97" fmla="*/ 45864 h 132157"/>
                    <a:gd name="connsiteX98" fmla="*/ 6677 w 169909"/>
                    <a:gd name="connsiteY98" fmla="*/ 43924 h 132157"/>
                    <a:gd name="connsiteX99" fmla="*/ 11390 w 169909"/>
                    <a:gd name="connsiteY99" fmla="*/ 41430 h 132157"/>
                    <a:gd name="connsiteX100" fmla="*/ 17489 w 169909"/>
                    <a:gd name="connsiteY100" fmla="*/ 41153 h 1321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</a:cxnLst>
                  <a:rect l="l" t="t" r="r" b="b"/>
                  <a:pathLst>
                    <a:path w="169909" h="132157">
                      <a:moveTo>
                        <a:pt x="17489" y="40044"/>
                      </a:moveTo>
                      <a:cubicBezTo>
                        <a:pt x="19430" y="40321"/>
                        <a:pt x="22202" y="41707"/>
                        <a:pt x="23588" y="42815"/>
                      </a:cubicBezTo>
                      <a:cubicBezTo>
                        <a:pt x="25252" y="44201"/>
                        <a:pt x="26638" y="45864"/>
                        <a:pt x="28024" y="47526"/>
                      </a:cubicBezTo>
                      <a:cubicBezTo>
                        <a:pt x="29411" y="48912"/>
                        <a:pt x="31074" y="50021"/>
                        <a:pt x="32460" y="51406"/>
                      </a:cubicBezTo>
                      <a:cubicBezTo>
                        <a:pt x="33846" y="52792"/>
                        <a:pt x="35232" y="53900"/>
                        <a:pt x="36619" y="55009"/>
                      </a:cubicBezTo>
                      <a:cubicBezTo>
                        <a:pt x="38836" y="56671"/>
                        <a:pt x="42441" y="57503"/>
                        <a:pt x="45213" y="56949"/>
                      </a:cubicBezTo>
                      <a:cubicBezTo>
                        <a:pt x="46876" y="56671"/>
                        <a:pt x="48540" y="56394"/>
                        <a:pt x="50203" y="56671"/>
                      </a:cubicBezTo>
                      <a:cubicBezTo>
                        <a:pt x="51866" y="56671"/>
                        <a:pt x="53530" y="57780"/>
                        <a:pt x="55193" y="57780"/>
                      </a:cubicBezTo>
                      <a:cubicBezTo>
                        <a:pt x="57134" y="57780"/>
                        <a:pt x="58520" y="57780"/>
                        <a:pt x="59906" y="56671"/>
                      </a:cubicBezTo>
                      <a:cubicBezTo>
                        <a:pt x="61015" y="55563"/>
                        <a:pt x="60461" y="53900"/>
                        <a:pt x="61570" y="52792"/>
                      </a:cubicBezTo>
                      <a:cubicBezTo>
                        <a:pt x="62124" y="52237"/>
                        <a:pt x="62679" y="52792"/>
                        <a:pt x="63233" y="52237"/>
                      </a:cubicBezTo>
                      <a:cubicBezTo>
                        <a:pt x="63787" y="51683"/>
                        <a:pt x="63787" y="50852"/>
                        <a:pt x="63787" y="50298"/>
                      </a:cubicBezTo>
                      <a:cubicBezTo>
                        <a:pt x="63787" y="48635"/>
                        <a:pt x="62956" y="47249"/>
                        <a:pt x="63233" y="45309"/>
                      </a:cubicBezTo>
                      <a:cubicBezTo>
                        <a:pt x="63787" y="46141"/>
                        <a:pt x="64896" y="47526"/>
                        <a:pt x="66005" y="47526"/>
                      </a:cubicBezTo>
                      <a:cubicBezTo>
                        <a:pt x="67114" y="47526"/>
                        <a:pt x="67669" y="45864"/>
                        <a:pt x="67669" y="44755"/>
                      </a:cubicBezTo>
                      <a:cubicBezTo>
                        <a:pt x="67946" y="41984"/>
                        <a:pt x="67669" y="37550"/>
                        <a:pt x="64619" y="36442"/>
                      </a:cubicBezTo>
                      <a:cubicBezTo>
                        <a:pt x="62401" y="35610"/>
                        <a:pt x="59629" y="36442"/>
                        <a:pt x="57411" y="35887"/>
                      </a:cubicBezTo>
                      <a:cubicBezTo>
                        <a:pt x="54084" y="34779"/>
                        <a:pt x="50758" y="32839"/>
                        <a:pt x="47431" y="31730"/>
                      </a:cubicBezTo>
                      <a:cubicBezTo>
                        <a:pt x="44104" y="30345"/>
                        <a:pt x="40777" y="29236"/>
                        <a:pt x="37450" y="27574"/>
                      </a:cubicBezTo>
                      <a:cubicBezTo>
                        <a:pt x="35510" y="26465"/>
                        <a:pt x="32737" y="25080"/>
                        <a:pt x="32460" y="22585"/>
                      </a:cubicBezTo>
                      <a:cubicBezTo>
                        <a:pt x="32460" y="19537"/>
                        <a:pt x="35510" y="17320"/>
                        <a:pt x="38005" y="16489"/>
                      </a:cubicBezTo>
                      <a:cubicBezTo>
                        <a:pt x="41609" y="15103"/>
                        <a:pt x="45213" y="15935"/>
                        <a:pt x="48540" y="17597"/>
                      </a:cubicBezTo>
                      <a:cubicBezTo>
                        <a:pt x="52421" y="19537"/>
                        <a:pt x="56302" y="22308"/>
                        <a:pt x="59075" y="25911"/>
                      </a:cubicBezTo>
                      <a:cubicBezTo>
                        <a:pt x="61292" y="28682"/>
                        <a:pt x="63510" y="31176"/>
                        <a:pt x="66560" y="33393"/>
                      </a:cubicBezTo>
                      <a:cubicBezTo>
                        <a:pt x="67669" y="34225"/>
                        <a:pt x="69332" y="34502"/>
                        <a:pt x="70718" y="34779"/>
                      </a:cubicBezTo>
                      <a:cubicBezTo>
                        <a:pt x="72104" y="35056"/>
                        <a:pt x="73768" y="35333"/>
                        <a:pt x="75431" y="35056"/>
                      </a:cubicBezTo>
                      <a:cubicBezTo>
                        <a:pt x="75154" y="33948"/>
                        <a:pt x="73213" y="33393"/>
                        <a:pt x="72382" y="32839"/>
                      </a:cubicBezTo>
                      <a:cubicBezTo>
                        <a:pt x="71550" y="32008"/>
                        <a:pt x="70441" y="31176"/>
                        <a:pt x="69609" y="30622"/>
                      </a:cubicBezTo>
                      <a:cubicBezTo>
                        <a:pt x="68500" y="29791"/>
                        <a:pt x="67669" y="29236"/>
                        <a:pt x="66560" y="28682"/>
                      </a:cubicBezTo>
                      <a:cubicBezTo>
                        <a:pt x="64619" y="27574"/>
                        <a:pt x="64065" y="25634"/>
                        <a:pt x="62679" y="23971"/>
                      </a:cubicBezTo>
                      <a:cubicBezTo>
                        <a:pt x="61292" y="21754"/>
                        <a:pt x="59352" y="20091"/>
                        <a:pt x="57411" y="18429"/>
                      </a:cubicBezTo>
                      <a:cubicBezTo>
                        <a:pt x="54916" y="16489"/>
                        <a:pt x="52144" y="15103"/>
                        <a:pt x="49371" y="13440"/>
                      </a:cubicBezTo>
                      <a:cubicBezTo>
                        <a:pt x="46322" y="11778"/>
                        <a:pt x="42995" y="8729"/>
                        <a:pt x="45490" y="5127"/>
                      </a:cubicBezTo>
                      <a:cubicBezTo>
                        <a:pt x="48262" y="1524"/>
                        <a:pt x="53530" y="1801"/>
                        <a:pt x="57134" y="3464"/>
                      </a:cubicBezTo>
                      <a:cubicBezTo>
                        <a:pt x="59906" y="4572"/>
                        <a:pt x="63510" y="6789"/>
                        <a:pt x="66560" y="5127"/>
                      </a:cubicBezTo>
                      <a:cubicBezTo>
                        <a:pt x="67669" y="4572"/>
                        <a:pt x="68500" y="3741"/>
                        <a:pt x="69887" y="3187"/>
                      </a:cubicBezTo>
                      <a:cubicBezTo>
                        <a:pt x="71827" y="2356"/>
                        <a:pt x="73768" y="1524"/>
                        <a:pt x="75431" y="693"/>
                      </a:cubicBezTo>
                      <a:cubicBezTo>
                        <a:pt x="78204" y="-139"/>
                        <a:pt x="80422" y="-416"/>
                        <a:pt x="82917" y="970"/>
                      </a:cubicBezTo>
                      <a:cubicBezTo>
                        <a:pt x="85689" y="2633"/>
                        <a:pt x="87630" y="5404"/>
                        <a:pt x="89848" y="7621"/>
                      </a:cubicBezTo>
                      <a:cubicBezTo>
                        <a:pt x="91788" y="9284"/>
                        <a:pt x="93452" y="10115"/>
                        <a:pt x="96224" y="9561"/>
                      </a:cubicBezTo>
                      <a:cubicBezTo>
                        <a:pt x="99274" y="8729"/>
                        <a:pt x="102046" y="7898"/>
                        <a:pt x="105095" y="7344"/>
                      </a:cubicBezTo>
                      <a:cubicBezTo>
                        <a:pt x="108977" y="6789"/>
                        <a:pt x="112858" y="6235"/>
                        <a:pt x="116462" y="5404"/>
                      </a:cubicBezTo>
                      <a:cubicBezTo>
                        <a:pt x="120066" y="4572"/>
                        <a:pt x="123670" y="3187"/>
                        <a:pt x="127274" y="2078"/>
                      </a:cubicBezTo>
                      <a:cubicBezTo>
                        <a:pt x="133373" y="139"/>
                        <a:pt x="140027" y="-139"/>
                        <a:pt x="146126" y="1524"/>
                      </a:cubicBezTo>
                      <a:cubicBezTo>
                        <a:pt x="149176" y="2356"/>
                        <a:pt x="151948" y="4018"/>
                        <a:pt x="153057" y="7067"/>
                      </a:cubicBezTo>
                      <a:cubicBezTo>
                        <a:pt x="154166" y="10669"/>
                        <a:pt x="151948" y="14272"/>
                        <a:pt x="149176" y="16212"/>
                      </a:cubicBezTo>
                      <a:cubicBezTo>
                        <a:pt x="146681" y="18152"/>
                        <a:pt x="143631" y="19260"/>
                        <a:pt x="140304" y="19260"/>
                      </a:cubicBezTo>
                      <a:cubicBezTo>
                        <a:pt x="138364" y="19260"/>
                        <a:pt x="140304" y="20091"/>
                        <a:pt x="141136" y="20923"/>
                      </a:cubicBezTo>
                      <a:cubicBezTo>
                        <a:pt x="142522" y="22585"/>
                        <a:pt x="143908" y="25080"/>
                        <a:pt x="142522" y="27019"/>
                      </a:cubicBezTo>
                      <a:cubicBezTo>
                        <a:pt x="140581" y="29513"/>
                        <a:pt x="136146" y="29513"/>
                        <a:pt x="133373" y="30068"/>
                      </a:cubicBezTo>
                      <a:cubicBezTo>
                        <a:pt x="129215" y="30899"/>
                        <a:pt x="125888" y="32285"/>
                        <a:pt x="123116" y="35610"/>
                      </a:cubicBezTo>
                      <a:cubicBezTo>
                        <a:pt x="120620" y="38658"/>
                        <a:pt x="118680" y="42261"/>
                        <a:pt x="116739" y="45864"/>
                      </a:cubicBezTo>
                      <a:cubicBezTo>
                        <a:pt x="115908" y="47526"/>
                        <a:pt x="114799" y="49189"/>
                        <a:pt x="117294" y="48635"/>
                      </a:cubicBezTo>
                      <a:cubicBezTo>
                        <a:pt x="121175" y="47526"/>
                        <a:pt x="125056" y="46418"/>
                        <a:pt x="128937" y="45864"/>
                      </a:cubicBezTo>
                      <a:cubicBezTo>
                        <a:pt x="132542" y="45309"/>
                        <a:pt x="136977" y="45032"/>
                        <a:pt x="140304" y="46695"/>
                      </a:cubicBezTo>
                      <a:cubicBezTo>
                        <a:pt x="143077" y="48081"/>
                        <a:pt x="143908" y="51406"/>
                        <a:pt x="145017" y="53900"/>
                      </a:cubicBezTo>
                      <a:cubicBezTo>
                        <a:pt x="146403" y="57780"/>
                        <a:pt x="150285" y="69419"/>
                        <a:pt x="156107" y="64708"/>
                      </a:cubicBezTo>
                      <a:cubicBezTo>
                        <a:pt x="158047" y="63045"/>
                        <a:pt x="159711" y="60551"/>
                        <a:pt x="162483" y="60274"/>
                      </a:cubicBezTo>
                      <a:cubicBezTo>
                        <a:pt x="165810" y="60274"/>
                        <a:pt x="167750" y="64154"/>
                        <a:pt x="168859" y="66925"/>
                      </a:cubicBezTo>
                      <a:cubicBezTo>
                        <a:pt x="169968" y="70250"/>
                        <a:pt x="170523" y="74407"/>
                        <a:pt x="168859" y="77456"/>
                      </a:cubicBezTo>
                      <a:cubicBezTo>
                        <a:pt x="167750" y="79673"/>
                        <a:pt x="165532" y="80504"/>
                        <a:pt x="163592" y="81612"/>
                      </a:cubicBezTo>
                      <a:cubicBezTo>
                        <a:pt x="161928" y="82721"/>
                        <a:pt x="161928" y="83829"/>
                        <a:pt x="162483" y="85492"/>
                      </a:cubicBezTo>
                      <a:cubicBezTo>
                        <a:pt x="163315" y="87986"/>
                        <a:pt x="164978" y="90480"/>
                        <a:pt x="165810" y="92974"/>
                      </a:cubicBezTo>
                      <a:cubicBezTo>
                        <a:pt x="166641" y="95191"/>
                        <a:pt x="167196" y="97963"/>
                        <a:pt x="166087" y="100180"/>
                      </a:cubicBezTo>
                      <a:cubicBezTo>
                        <a:pt x="164978" y="102396"/>
                        <a:pt x="162483" y="103505"/>
                        <a:pt x="160265" y="104614"/>
                      </a:cubicBezTo>
                      <a:cubicBezTo>
                        <a:pt x="154998" y="107108"/>
                        <a:pt x="149730" y="109325"/>
                        <a:pt x="144185" y="111542"/>
                      </a:cubicBezTo>
                      <a:cubicBezTo>
                        <a:pt x="141413" y="112650"/>
                        <a:pt x="138364" y="113759"/>
                        <a:pt x="135591" y="114867"/>
                      </a:cubicBezTo>
                      <a:cubicBezTo>
                        <a:pt x="132542" y="115976"/>
                        <a:pt x="129492" y="117361"/>
                        <a:pt x="126165" y="117638"/>
                      </a:cubicBezTo>
                      <a:cubicBezTo>
                        <a:pt x="120343" y="118192"/>
                        <a:pt x="121175" y="110710"/>
                        <a:pt x="118680" y="107108"/>
                      </a:cubicBezTo>
                      <a:cubicBezTo>
                        <a:pt x="117848" y="105722"/>
                        <a:pt x="116462" y="105999"/>
                        <a:pt x="116185" y="107662"/>
                      </a:cubicBezTo>
                      <a:cubicBezTo>
                        <a:pt x="115630" y="109879"/>
                        <a:pt x="117016" y="112373"/>
                        <a:pt x="118125" y="114313"/>
                      </a:cubicBezTo>
                      <a:cubicBezTo>
                        <a:pt x="119234" y="116530"/>
                        <a:pt x="120898" y="119024"/>
                        <a:pt x="120898" y="121795"/>
                      </a:cubicBezTo>
                      <a:cubicBezTo>
                        <a:pt x="120898" y="126229"/>
                        <a:pt x="116739" y="128446"/>
                        <a:pt x="113135" y="130109"/>
                      </a:cubicBezTo>
                      <a:cubicBezTo>
                        <a:pt x="111749" y="130940"/>
                        <a:pt x="110363" y="131772"/>
                        <a:pt x="108699" y="132049"/>
                      </a:cubicBezTo>
                      <a:cubicBezTo>
                        <a:pt x="107036" y="132326"/>
                        <a:pt x="105095" y="132049"/>
                        <a:pt x="103432" y="131494"/>
                      </a:cubicBezTo>
                      <a:cubicBezTo>
                        <a:pt x="100660" y="130663"/>
                        <a:pt x="97887" y="129832"/>
                        <a:pt x="95115" y="129277"/>
                      </a:cubicBezTo>
                      <a:cubicBezTo>
                        <a:pt x="94006" y="129000"/>
                        <a:pt x="92897" y="128723"/>
                        <a:pt x="92065" y="127892"/>
                      </a:cubicBezTo>
                      <a:cubicBezTo>
                        <a:pt x="91234" y="126506"/>
                        <a:pt x="90125" y="125121"/>
                        <a:pt x="89016" y="123735"/>
                      </a:cubicBezTo>
                      <a:cubicBezTo>
                        <a:pt x="88184" y="122627"/>
                        <a:pt x="87630" y="121241"/>
                        <a:pt x="87075" y="119855"/>
                      </a:cubicBezTo>
                      <a:cubicBezTo>
                        <a:pt x="86521" y="118470"/>
                        <a:pt x="85412" y="117361"/>
                        <a:pt x="84857" y="116253"/>
                      </a:cubicBezTo>
                      <a:cubicBezTo>
                        <a:pt x="84026" y="114867"/>
                        <a:pt x="83471" y="113481"/>
                        <a:pt x="82640" y="112373"/>
                      </a:cubicBezTo>
                      <a:cubicBezTo>
                        <a:pt x="81531" y="110987"/>
                        <a:pt x="80144" y="109602"/>
                        <a:pt x="78758" y="108216"/>
                      </a:cubicBezTo>
                      <a:cubicBezTo>
                        <a:pt x="74600" y="104059"/>
                        <a:pt x="69055" y="101565"/>
                        <a:pt x="64896" y="97686"/>
                      </a:cubicBezTo>
                      <a:cubicBezTo>
                        <a:pt x="63233" y="96023"/>
                        <a:pt x="62124" y="94637"/>
                        <a:pt x="61292" y="92420"/>
                      </a:cubicBezTo>
                      <a:cubicBezTo>
                        <a:pt x="60183" y="90203"/>
                        <a:pt x="59075" y="89095"/>
                        <a:pt x="56579" y="88263"/>
                      </a:cubicBezTo>
                      <a:cubicBezTo>
                        <a:pt x="54084" y="87432"/>
                        <a:pt x="51035" y="87432"/>
                        <a:pt x="48540" y="87709"/>
                      </a:cubicBezTo>
                      <a:cubicBezTo>
                        <a:pt x="46322" y="87709"/>
                        <a:pt x="43827" y="89095"/>
                        <a:pt x="42441" y="86878"/>
                      </a:cubicBezTo>
                      <a:cubicBezTo>
                        <a:pt x="41054" y="84938"/>
                        <a:pt x="41054" y="81612"/>
                        <a:pt x="38005" y="82444"/>
                      </a:cubicBezTo>
                      <a:cubicBezTo>
                        <a:pt x="35787" y="82998"/>
                        <a:pt x="34401" y="84938"/>
                        <a:pt x="32183" y="85492"/>
                      </a:cubicBezTo>
                      <a:cubicBezTo>
                        <a:pt x="29965" y="86046"/>
                        <a:pt x="27747" y="84661"/>
                        <a:pt x="25529" y="83552"/>
                      </a:cubicBezTo>
                      <a:cubicBezTo>
                        <a:pt x="23311" y="82444"/>
                        <a:pt x="22202" y="81335"/>
                        <a:pt x="20816" y="79395"/>
                      </a:cubicBezTo>
                      <a:cubicBezTo>
                        <a:pt x="19430" y="77456"/>
                        <a:pt x="18876" y="75239"/>
                        <a:pt x="17212" y="73576"/>
                      </a:cubicBezTo>
                      <a:cubicBezTo>
                        <a:pt x="15271" y="71913"/>
                        <a:pt x="13054" y="71082"/>
                        <a:pt x="11113" y="69696"/>
                      </a:cubicBezTo>
                      <a:cubicBezTo>
                        <a:pt x="9172" y="68311"/>
                        <a:pt x="7509" y="66648"/>
                        <a:pt x="5568" y="65539"/>
                      </a:cubicBezTo>
                      <a:cubicBezTo>
                        <a:pt x="4737" y="64985"/>
                        <a:pt x="3628" y="64708"/>
                        <a:pt x="2796" y="63877"/>
                      </a:cubicBezTo>
                      <a:cubicBezTo>
                        <a:pt x="1964" y="63045"/>
                        <a:pt x="1410" y="61937"/>
                        <a:pt x="1133" y="60828"/>
                      </a:cubicBezTo>
                      <a:cubicBezTo>
                        <a:pt x="301" y="58611"/>
                        <a:pt x="301" y="56949"/>
                        <a:pt x="24" y="54732"/>
                      </a:cubicBezTo>
                      <a:cubicBezTo>
                        <a:pt x="-254" y="51960"/>
                        <a:pt x="1964" y="47804"/>
                        <a:pt x="3905" y="45864"/>
                      </a:cubicBezTo>
                      <a:cubicBezTo>
                        <a:pt x="4737" y="45032"/>
                        <a:pt x="5846" y="44478"/>
                        <a:pt x="6677" y="43924"/>
                      </a:cubicBezTo>
                      <a:cubicBezTo>
                        <a:pt x="8063" y="43093"/>
                        <a:pt x="9727" y="41984"/>
                        <a:pt x="11390" y="41430"/>
                      </a:cubicBezTo>
                      <a:cubicBezTo>
                        <a:pt x="13331" y="40876"/>
                        <a:pt x="15549" y="40876"/>
                        <a:pt x="17489" y="41153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573" name="Freeform 3572">
                  <a:extLst>
                    <a:ext uri="{FF2B5EF4-FFF2-40B4-BE49-F238E27FC236}">
                      <a16:creationId xmlns:a16="http://schemas.microsoft.com/office/drawing/2014/main" id="{355C0975-EDAE-C1C7-6BA4-D6E58EFF6114}"/>
                    </a:ext>
                  </a:extLst>
                </p:cNvPr>
                <p:cNvSpPr/>
                <p:nvPr/>
              </p:nvSpPr>
              <p:spPr>
                <a:xfrm>
                  <a:off x="3089082" y="1614406"/>
                  <a:ext cx="43803" cy="16433"/>
                </a:xfrm>
                <a:custGeom>
                  <a:avLst/>
                  <a:gdLst>
                    <a:gd name="connsiteX0" fmla="*/ 19720 w 43803"/>
                    <a:gd name="connsiteY0" fmla="*/ 13856 h 16433"/>
                    <a:gd name="connsiteX1" fmla="*/ 15838 w 43803"/>
                    <a:gd name="connsiteY1" fmla="*/ 14964 h 16433"/>
                    <a:gd name="connsiteX2" fmla="*/ 14175 w 43803"/>
                    <a:gd name="connsiteY2" fmla="*/ 14410 h 16433"/>
                    <a:gd name="connsiteX3" fmla="*/ 10571 w 43803"/>
                    <a:gd name="connsiteY3" fmla="*/ 15242 h 16433"/>
                    <a:gd name="connsiteX4" fmla="*/ 4195 w 43803"/>
                    <a:gd name="connsiteY4" fmla="*/ 15519 h 16433"/>
                    <a:gd name="connsiteX5" fmla="*/ 3363 w 43803"/>
                    <a:gd name="connsiteY5" fmla="*/ 14133 h 16433"/>
                    <a:gd name="connsiteX6" fmla="*/ 1700 w 43803"/>
                    <a:gd name="connsiteY6" fmla="*/ 13579 h 16433"/>
                    <a:gd name="connsiteX7" fmla="*/ 36 w 43803"/>
                    <a:gd name="connsiteY7" fmla="*/ 11362 h 16433"/>
                    <a:gd name="connsiteX8" fmla="*/ 4195 w 43803"/>
                    <a:gd name="connsiteY8" fmla="*/ 9976 h 16433"/>
                    <a:gd name="connsiteX9" fmla="*/ 8353 w 43803"/>
                    <a:gd name="connsiteY9" fmla="*/ 9422 h 16433"/>
                    <a:gd name="connsiteX10" fmla="*/ 18611 w 43803"/>
                    <a:gd name="connsiteY10" fmla="*/ 6651 h 16433"/>
                    <a:gd name="connsiteX11" fmla="*/ 23047 w 43803"/>
                    <a:gd name="connsiteY11" fmla="*/ 5819 h 16433"/>
                    <a:gd name="connsiteX12" fmla="*/ 26928 w 43803"/>
                    <a:gd name="connsiteY12" fmla="*/ 3880 h 16433"/>
                    <a:gd name="connsiteX13" fmla="*/ 31641 w 43803"/>
                    <a:gd name="connsiteY13" fmla="*/ 3880 h 16433"/>
                    <a:gd name="connsiteX14" fmla="*/ 34968 w 43803"/>
                    <a:gd name="connsiteY14" fmla="*/ 3048 h 16433"/>
                    <a:gd name="connsiteX15" fmla="*/ 37463 w 43803"/>
                    <a:gd name="connsiteY15" fmla="*/ 1940 h 16433"/>
                    <a:gd name="connsiteX16" fmla="*/ 40512 w 43803"/>
                    <a:gd name="connsiteY16" fmla="*/ 0 h 16433"/>
                    <a:gd name="connsiteX17" fmla="*/ 43562 w 43803"/>
                    <a:gd name="connsiteY17" fmla="*/ 1386 h 16433"/>
                    <a:gd name="connsiteX18" fmla="*/ 40512 w 43803"/>
                    <a:gd name="connsiteY18" fmla="*/ 8036 h 16433"/>
                    <a:gd name="connsiteX19" fmla="*/ 37740 w 43803"/>
                    <a:gd name="connsiteY19" fmla="*/ 8868 h 16433"/>
                    <a:gd name="connsiteX20" fmla="*/ 33859 w 43803"/>
                    <a:gd name="connsiteY20" fmla="*/ 9976 h 16433"/>
                    <a:gd name="connsiteX21" fmla="*/ 28037 w 43803"/>
                    <a:gd name="connsiteY21" fmla="*/ 11916 h 16433"/>
                    <a:gd name="connsiteX22" fmla="*/ 19720 w 43803"/>
                    <a:gd name="connsiteY22" fmla="*/ 13856 h 164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43803" h="16433">
                      <a:moveTo>
                        <a:pt x="19720" y="13856"/>
                      </a:moveTo>
                      <a:cubicBezTo>
                        <a:pt x="18888" y="14133"/>
                        <a:pt x="16670" y="15242"/>
                        <a:pt x="15838" y="14964"/>
                      </a:cubicBezTo>
                      <a:cubicBezTo>
                        <a:pt x="15007" y="14964"/>
                        <a:pt x="15284" y="14133"/>
                        <a:pt x="14175" y="14410"/>
                      </a:cubicBezTo>
                      <a:cubicBezTo>
                        <a:pt x="12789" y="14410"/>
                        <a:pt x="11680" y="14964"/>
                        <a:pt x="10571" y="15242"/>
                      </a:cubicBezTo>
                      <a:cubicBezTo>
                        <a:pt x="8630" y="15796"/>
                        <a:pt x="5858" y="17459"/>
                        <a:pt x="4195" y="15519"/>
                      </a:cubicBezTo>
                      <a:cubicBezTo>
                        <a:pt x="3917" y="14964"/>
                        <a:pt x="3917" y="14410"/>
                        <a:pt x="3363" y="14133"/>
                      </a:cubicBezTo>
                      <a:cubicBezTo>
                        <a:pt x="2809" y="13579"/>
                        <a:pt x="2254" y="13856"/>
                        <a:pt x="1700" y="13579"/>
                      </a:cubicBezTo>
                      <a:cubicBezTo>
                        <a:pt x="1145" y="13302"/>
                        <a:pt x="-241" y="12193"/>
                        <a:pt x="36" y="11362"/>
                      </a:cubicBezTo>
                      <a:cubicBezTo>
                        <a:pt x="313" y="9976"/>
                        <a:pt x="3086" y="9976"/>
                        <a:pt x="4195" y="9976"/>
                      </a:cubicBezTo>
                      <a:cubicBezTo>
                        <a:pt x="5581" y="9976"/>
                        <a:pt x="6967" y="9699"/>
                        <a:pt x="8353" y="9422"/>
                      </a:cubicBezTo>
                      <a:cubicBezTo>
                        <a:pt x="11957" y="8868"/>
                        <a:pt x="15284" y="7482"/>
                        <a:pt x="18611" y="6651"/>
                      </a:cubicBezTo>
                      <a:cubicBezTo>
                        <a:pt x="19997" y="6374"/>
                        <a:pt x="21661" y="6374"/>
                        <a:pt x="23047" y="5819"/>
                      </a:cubicBezTo>
                      <a:cubicBezTo>
                        <a:pt x="24433" y="5265"/>
                        <a:pt x="25542" y="4157"/>
                        <a:pt x="26928" y="3880"/>
                      </a:cubicBezTo>
                      <a:cubicBezTo>
                        <a:pt x="28314" y="3603"/>
                        <a:pt x="30255" y="4157"/>
                        <a:pt x="31641" y="3880"/>
                      </a:cubicBezTo>
                      <a:cubicBezTo>
                        <a:pt x="32750" y="3880"/>
                        <a:pt x="33859" y="3325"/>
                        <a:pt x="34968" y="3048"/>
                      </a:cubicBezTo>
                      <a:cubicBezTo>
                        <a:pt x="36077" y="3048"/>
                        <a:pt x="36631" y="2771"/>
                        <a:pt x="37463" y="1940"/>
                      </a:cubicBezTo>
                      <a:cubicBezTo>
                        <a:pt x="38295" y="831"/>
                        <a:pt x="39126" y="277"/>
                        <a:pt x="40512" y="0"/>
                      </a:cubicBezTo>
                      <a:cubicBezTo>
                        <a:pt x="42176" y="0"/>
                        <a:pt x="43008" y="0"/>
                        <a:pt x="43562" y="1386"/>
                      </a:cubicBezTo>
                      <a:cubicBezTo>
                        <a:pt x="44394" y="4434"/>
                        <a:pt x="43008" y="6374"/>
                        <a:pt x="40512" y="8036"/>
                      </a:cubicBezTo>
                      <a:cubicBezTo>
                        <a:pt x="39681" y="8591"/>
                        <a:pt x="38849" y="8591"/>
                        <a:pt x="37740" y="8868"/>
                      </a:cubicBezTo>
                      <a:cubicBezTo>
                        <a:pt x="36354" y="8868"/>
                        <a:pt x="34968" y="9422"/>
                        <a:pt x="33859" y="9976"/>
                      </a:cubicBezTo>
                      <a:cubicBezTo>
                        <a:pt x="31918" y="10808"/>
                        <a:pt x="30255" y="11362"/>
                        <a:pt x="28037" y="11916"/>
                      </a:cubicBezTo>
                      <a:cubicBezTo>
                        <a:pt x="25265" y="12470"/>
                        <a:pt x="22492" y="13025"/>
                        <a:pt x="19720" y="13856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574" name="Freeform 3573">
                  <a:extLst>
                    <a:ext uri="{FF2B5EF4-FFF2-40B4-BE49-F238E27FC236}">
                      <a16:creationId xmlns:a16="http://schemas.microsoft.com/office/drawing/2014/main" id="{85AF0E99-EBEC-61DA-4D1E-235269135514}"/>
                    </a:ext>
                  </a:extLst>
                </p:cNvPr>
                <p:cNvSpPr/>
                <p:nvPr/>
              </p:nvSpPr>
              <p:spPr>
                <a:xfrm>
                  <a:off x="3149724" y="1662235"/>
                  <a:ext cx="15356" cy="15614"/>
                </a:xfrm>
                <a:custGeom>
                  <a:avLst/>
                  <a:gdLst>
                    <a:gd name="connsiteX0" fmla="*/ 10921 w 15356"/>
                    <a:gd name="connsiteY0" fmla="*/ 15355 h 15614"/>
                    <a:gd name="connsiteX1" fmla="*/ 5653 w 15356"/>
                    <a:gd name="connsiteY1" fmla="*/ 13969 h 15614"/>
                    <a:gd name="connsiteX2" fmla="*/ 663 w 15356"/>
                    <a:gd name="connsiteY2" fmla="*/ 9258 h 15614"/>
                    <a:gd name="connsiteX3" fmla="*/ 109 w 15356"/>
                    <a:gd name="connsiteY3" fmla="*/ 5933 h 15614"/>
                    <a:gd name="connsiteX4" fmla="*/ 2604 w 15356"/>
                    <a:gd name="connsiteY4" fmla="*/ 2884 h 15614"/>
                    <a:gd name="connsiteX5" fmla="*/ 9535 w 15356"/>
                    <a:gd name="connsiteY5" fmla="*/ 390 h 15614"/>
                    <a:gd name="connsiteX6" fmla="*/ 13693 w 15356"/>
                    <a:gd name="connsiteY6" fmla="*/ 5101 h 15614"/>
                    <a:gd name="connsiteX7" fmla="*/ 15357 w 15356"/>
                    <a:gd name="connsiteY7" fmla="*/ 8150 h 15614"/>
                    <a:gd name="connsiteX8" fmla="*/ 14802 w 15356"/>
                    <a:gd name="connsiteY8" fmla="*/ 13138 h 15614"/>
                    <a:gd name="connsiteX9" fmla="*/ 11198 w 15356"/>
                    <a:gd name="connsiteY9" fmla="*/ 15355 h 15614"/>
                    <a:gd name="connsiteX10" fmla="*/ 10921 w 15356"/>
                    <a:gd name="connsiteY10" fmla="*/ 15355 h 156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5356" h="15614">
                      <a:moveTo>
                        <a:pt x="10921" y="15355"/>
                      </a:moveTo>
                      <a:cubicBezTo>
                        <a:pt x="8980" y="15909"/>
                        <a:pt x="6762" y="15632"/>
                        <a:pt x="5653" y="13969"/>
                      </a:cubicBezTo>
                      <a:cubicBezTo>
                        <a:pt x="4267" y="12306"/>
                        <a:pt x="1495" y="11198"/>
                        <a:pt x="663" y="9258"/>
                      </a:cubicBezTo>
                      <a:cubicBezTo>
                        <a:pt x="109" y="8427"/>
                        <a:pt x="-168" y="6764"/>
                        <a:pt x="109" y="5933"/>
                      </a:cubicBezTo>
                      <a:cubicBezTo>
                        <a:pt x="386" y="4547"/>
                        <a:pt x="1772" y="3716"/>
                        <a:pt x="2604" y="2884"/>
                      </a:cubicBezTo>
                      <a:cubicBezTo>
                        <a:pt x="4822" y="667"/>
                        <a:pt x="6485" y="-718"/>
                        <a:pt x="9535" y="390"/>
                      </a:cubicBezTo>
                      <a:cubicBezTo>
                        <a:pt x="12030" y="1222"/>
                        <a:pt x="12584" y="2884"/>
                        <a:pt x="13693" y="5101"/>
                      </a:cubicBezTo>
                      <a:cubicBezTo>
                        <a:pt x="14248" y="6210"/>
                        <a:pt x="15079" y="7041"/>
                        <a:pt x="15357" y="8150"/>
                      </a:cubicBezTo>
                      <a:cubicBezTo>
                        <a:pt x="15357" y="9812"/>
                        <a:pt x="15357" y="11475"/>
                        <a:pt x="14802" y="13138"/>
                      </a:cubicBezTo>
                      <a:cubicBezTo>
                        <a:pt x="13416" y="13692"/>
                        <a:pt x="12584" y="14800"/>
                        <a:pt x="11198" y="15355"/>
                      </a:cubicBezTo>
                      <a:cubicBezTo>
                        <a:pt x="11198" y="15355"/>
                        <a:pt x="11198" y="15355"/>
                        <a:pt x="10921" y="15355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575" name="Freeform 3574">
                  <a:extLst>
                    <a:ext uri="{FF2B5EF4-FFF2-40B4-BE49-F238E27FC236}">
                      <a16:creationId xmlns:a16="http://schemas.microsoft.com/office/drawing/2014/main" id="{4509FC77-E3F4-7CF6-6A41-0FA778E333F8}"/>
                    </a:ext>
                  </a:extLst>
                </p:cNvPr>
                <p:cNvSpPr/>
                <p:nvPr/>
              </p:nvSpPr>
              <p:spPr>
                <a:xfrm>
                  <a:off x="3188368" y="1616514"/>
                  <a:ext cx="145447" cy="111511"/>
                </a:xfrm>
                <a:custGeom>
                  <a:avLst/>
                  <a:gdLst>
                    <a:gd name="connsiteX0" fmla="*/ 2772 w 145447"/>
                    <a:gd name="connsiteY0" fmla="*/ 64401 h 111511"/>
                    <a:gd name="connsiteX1" fmla="*/ 2772 w 145447"/>
                    <a:gd name="connsiteY1" fmla="*/ 56642 h 111511"/>
                    <a:gd name="connsiteX2" fmla="*/ 2772 w 145447"/>
                    <a:gd name="connsiteY2" fmla="*/ 44725 h 111511"/>
                    <a:gd name="connsiteX3" fmla="*/ 0 w 145447"/>
                    <a:gd name="connsiteY3" fmla="*/ 29206 h 111511"/>
                    <a:gd name="connsiteX4" fmla="*/ 6931 w 145447"/>
                    <a:gd name="connsiteY4" fmla="*/ 22278 h 111511"/>
                    <a:gd name="connsiteX5" fmla="*/ 21624 w 145447"/>
                    <a:gd name="connsiteY5" fmla="*/ 23941 h 111511"/>
                    <a:gd name="connsiteX6" fmla="*/ 24674 w 145447"/>
                    <a:gd name="connsiteY6" fmla="*/ 22278 h 111511"/>
                    <a:gd name="connsiteX7" fmla="*/ 21901 w 145447"/>
                    <a:gd name="connsiteY7" fmla="*/ 18122 h 111511"/>
                    <a:gd name="connsiteX8" fmla="*/ 13862 w 145447"/>
                    <a:gd name="connsiteY8" fmla="*/ 16182 h 111511"/>
                    <a:gd name="connsiteX9" fmla="*/ 10535 w 145447"/>
                    <a:gd name="connsiteY9" fmla="*/ 3157 h 111511"/>
                    <a:gd name="connsiteX10" fmla="*/ 15802 w 145447"/>
                    <a:gd name="connsiteY10" fmla="*/ 663 h 111511"/>
                    <a:gd name="connsiteX11" fmla="*/ 26060 w 145447"/>
                    <a:gd name="connsiteY11" fmla="*/ 109 h 111511"/>
                    <a:gd name="connsiteX12" fmla="*/ 39922 w 145447"/>
                    <a:gd name="connsiteY12" fmla="*/ 1217 h 111511"/>
                    <a:gd name="connsiteX13" fmla="*/ 58496 w 145447"/>
                    <a:gd name="connsiteY13" fmla="*/ 663 h 111511"/>
                    <a:gd name="connsiteX14" fmla="*/ 74022 w 145447"/>
                    <a:gd name="connsiteY14" fmla="*/ 663 h 111511"/>
                    <a:gd name="connsiteX15" fmla="*/ 89824 w 145447"/>
                    <a:gd name="connsiteY15" fmla="*/ 4266 h 111511"/>
                    <a:gd name="connsiteX16" fmla="*/ 102022 w 145447"/>
                    <a:gd name="connsiteY16" fmla="*/ 5928 h 111511"/>
                    <a:gd name="connsiteX17" fmla="*/ 110894 w 145447"/>
                    <a:gd name="connsiteY17" fmla="*/ 4820 h 111511"/>
                    <a:gd name="connsiteX18" fmla="*/ 122815 w 145447"/>
                    <a:gd name="connsiteY18" fmla="*/ 6205 h 111511"/>
                    <a:gd name="connsiteX19" fmla="*/ 137231 w 145447"/>
                    <a:gd name="connsiteY19" fmla="*/ 8422 h 111511"/>
                    <a:gd name="connsiteX20" fmla="*/ 142776 w 145447"/>
                    <a:gd name="connsiteY20" fmla="*/ 8977 h 111511"/>
                    <a:gd name="connsiteX21" fmla="*/ 145271 w 145447"/>
                    <a:gd name="connsiteY21" fmla="*/ 10085 h 111511"/>
                    <a:gd name="connsiteX22" fmla="*/ 140835 w 145447"/>
                    <a:gd name="connsiteY22" fmla="*/ 17567 h 111511"/>
                    <a:gd name="connsiteX23" fmla="*/ 120042 w 145447"/>
                    <a:gd name="connsiteY23" fmla="*/ 40291 h 111511"/>
                    <a:gd name="connsiteX24" fmla="*/ 115052 w 145447"/>
                    <a:gd name="connsiteY24" fmla="*/ 45557 h 111511"/>
                    <a:gd name="connsiteX25" fmla="*/ 110062 w 145447"/>
                    <a:gd name="connsiteY25" fmla="*/ 53316 h 111511"/>
                    <a:gd name="connsiteX26" fmla="*/ 93151 w 145447"/>
                    <a:gd name="connsiteY26" fmla="*/ 70220 h 111511"/>
                    <a:gd name="connsiteX27" fmla="*/ 72358 w 145447"/>
                    <a:gd name="connsiteY27" fmla="*/ 68835 h 111511"/>
                    <a:gd name="connsiteX28" fmla="*/ 42694 w 145447"/>
                    <a:gd name="connsiteY28" fmla="*/ 67449 h 111511"/>
                    <a:gd name="connsiteX29" fmla="*/ 38813 w 145447"/>
                    <a:gd name="connsiteY29" fmla="*/ 70775 h 111511"/>
                    <a:gd name="connsiteX30" fmla="*/ 43526 w 145447"/>
                    <a:gd name="connsiteY30" fmla="*/ 73269 h 111511"/>
                    <a:gd name="connsiteX31" fmla="*/ 50179 w 145447"/>
                    <a:gd name="connsiteY31" fmla="*/ 76317 h 111511"/>
                    <a:gd name="connsiteX32" fmla="*/ 57665 w 145447"/>
                    <a:gd name="connsiteY32" fmla="*/ 84077 h 111511"/>
                    <a:gd name="connsiteX33" fmla="*/ 50734 w 145447"/>
                    <a:gd name="connsiteY33" fmla="*/ 93776 h 111511"/>
                    <a:gd name="connsiteX34" fmla="*/ 41585 w 145447"/>
                    <a:gd name="connsiteY34" fmla="*/ 103198 h 111511"/>
                    <a:gd name="connsiteX35" fmla="*/ 34931 w 145447"/>
                    <a:gd name="connsiteY35" fmla="*/ 109572 h 111511"/>
                    <a:gd name="connsiteX36" fmla="*/ 24674 w 145447"/>
                    <a:gd name="connsiteY36" fmla="*/ 111512 h 111511"/>
                    <a:gd name="connsiteX37" fmla="*/ 15525 w 145447"/>
                    <a:gd name="connsiteY37" fmla="*/ 109849 h 111511"/>
                    <a:gd name="connsiteX38" fmla="*/ 16080 w 145447"/>
                    <a:gd name="connsiteY38" fmla="*/ 105415 h 111511"/>
                    <a:gd name="connsiteX39" fmla="*/ 17743 w 145447"/>
                    <a:gd name="connsiteY39" fmla="*/ 99596 h 111511"/>
                    <a:gd name="connsiteX40" fmla="*/ 14416 w 145447"/>
                    <a:gd name="connsiteY40" fmla="*/ 93776 h 111511"/>
                    <a:gd name="connsiteX41" fmla="*/ 11921 w 145447"/>
                    <a:gd name="connsiteY41" fmla="*/ 87402 h 111511"/>
                    <a:gd name="connsiteX42" fmla="*/ 6376 w 145447"/>
                    <a:gd name="connsiteY42" fmla="*/ 74377 h 111511"/>
                    <a:gd name="connsiteX43" fmla="*/ 2218 w 145447"/>
                    <a:gd name="connsiteY43" fmla="*/ 65509 h 1115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</a:cxnLst>
                  <a:rect l="l" t="t" r="r" b="b"/>
                  <a:pathLst>
                    <a:path w="145447" h="111511">
                      <a:moveTo>
                        <a:pt x="2772" y="64401"/>
                      </a:moveTo>
                      <a:cubicBezTo>
                        <a:pt x="1941" y="61630"/>
                        <a:pt x="2495" y="59413"/>
                        <a:pt x="2772" y="56642"/>
                      </a:cubicBezTo>
                      <a:cubicBezTo>
                        <a:pt x="3604" y="52762"/>
                        <a:pt x="3604" y="48605"/>
                        <a:pt x="2772" y="44725"/>
                      </a:cubicBezTo>
                      <a:cubicBezTo>
                        <a:pt x="1941" y="39460"/>
                        <a:pt x="0" y="34472"/>
                        <a:pt x="0" y="29206"/>
                      </a:cubicBezTo>
                      <a:cubicBezTo>
                        <a:pt x="0" y="24773"/>
                        <a:pt x="2772" y="22555"/>
                        <a:pt x="6931" y="22278"/>
                      </a:cubicBezTo>
                      <a:cubicBezTo>
                        <a:pt x="11921" y="22278"/>
                        <a:pt x="16634" y="23664"/>
                        <a:pt x="21624" y="23941"/>
                      </a:cubicBezTo>
                      <a:cubicBezTo>
                        <a:pt x="23010" y="23941"/>
                        <a:pt x="24674" y="23941"/>
                        <a:pt x="24674" y="22278"/>
                      </a:cubicBezTo>
                      <a:cubicBezTo>
                        <a:pt x="24674" y="20893"/>
                        <a:pt x="23010" y="18953"/>
                        <a:pt x="21901" y="18122"/>
                      </a:cubicBezTo>
                      <a:cubicBezTo>
                        <a:pt x="19684" y="16736"/>
                        <a:pt x="16357" y="17013"/>
                        <a:pt x="13862" y="16182"/>
                      </a:cubicBezTo>
                      <a:cubicBezTo>
                        <a:pt x="8872" y="14519"/>
                        <a:pt x="7485" y="7037"/>
                        <a:pt x="10535" y="3157"/>
                      </a:cubicBezTo>
                      <a:cubicBezTo>
                        <a:pt x="11921" y="1494"/>
                        <a:pt x="13862" y="940"/>
                        <a:pt x="15802" y="663"/>
                      </a:cubicBezTo>
                      <a:cubicBezTo>
                        <a:pt x="19129" y="109"/>
                        <a:pt x="22733" y="-168"/>
                        <a:pt x="26060" y="109"/>
                      </a:cubicBezTo>
                      <a:cubicBezTo>
                        <a:pt x="30773" y="109"/>
                        <a:pt x="35209" y="940"/>
                        <a:pt x="39922" y="1217"/>
                      </a:cubicBezTo>
                      <a:cubicBezTo>
                        <a:pt x="46021" y="1494"/>
                        <a:pt x="52120" y="1217"/>
                        <a:pt x="58496" y="663"/>
                      </a:cubicBezTo>
                      <a:cubicBezTo>
                        <a:pt x="63764" y="109"/>
                        <a:pt x="68754" y="-168"/>
                        <a:pt x="74022" y="663"/>
                      </a:cubicBezTo>
                      <a:cubicBezTo>
                        <a:pt x="79289" y="1217"/>
                        <a:pt x="84556" y="2880"/>
                        <a:pt x="89824" y="4266"/>
                      </a:cubicBezTo>
                      <a:cubicBezTo>
                        <a:pt x="93705" y="5374"/>
                        <a:pt x="97864" y="6205"/>
                        <a:pt x="102022" y="5928"/>
                      </a:cubicBezTo>
                      <a:cubicBezTo>
                        <a:pt x="105072" y="5928"/>
                        <a:pt x="107844" y="4820"/>
                        <a:pt x="110894" y="4820"/>
                      </a:cubicBezTo>
                      <a:cubicBezTo>
                        <a:pt x="114775" y="4820"/>
                        <a:pt x="118933" y="5374"/>
                        <a:pt x="122815" y="6205"/>
                      </a:cubicBezTo>
                      <a:cubicBezTo>
                        <a:pt x="127528" y="7037"/>
                        <a:pt x="132518" y="7868"/>
                        <a:pt x="137231" y="8422"/>
                      </a:cubicBezTo>
                      <a:cubicBezTo>
                        <a:pt x="139172" y="8422"/>
                        <a:pt x="140835" y="8699"/>
                        <a:pt x="142776" y="8977"/>
                      </a:cubicBezTo>
                      <a:cubicBezTo>
                        <a:pt x="143607" y="8977"/>
                        <a:pt x="144993" y="9254"/>
                        <a:pt x="145271" y="10085"/>
                      </a:cubicBezTo>
                      <a:cubicBezTo>
                        <a:pt x="146380" y="12302"/>
                        <a:pt x="141944" y="16182"/>
                        <a:pt x="140835" y="17567"/>
                      </a:cubicBezTo>
                      <a:cubicBezTo>
                        <a:pt x="134181" y="25327"/>
                        <a:pt x="127250" y="33086"/>
                        <a:pt x="120042" y="40291"/>
                      </a:cubicBezTo>
                      <a:cubicBezTo>
                        <a:pt x="118379" y="41954"/>
                        <a:pt x="116716" y="43617"/>
                        <a:pt x="115052" y="45557"/>
                      </a:cubicBezTo>
                      <a:cubicBezTo>
                        <a:pt x="113112" y="48051"/>
                        <a:pt x="111725" y="50822"/>
                        <a:pt x="110062" y="53316"/>
                      </a:cubicBezTo>
                      <a:cubicBezTo>
                        <a:pt x="105903" y="60244"/>
                        <a:pt x="101190" y="67726"/>
                        <a:pt x="93151" y="70220"/>
                      </a:cubicBezTo>
                      <a:cubicBezTo>
                        <a:pt x="86220" y="72437"/>
                        <a:pt x="79289" y="70220"/>
                        <a:pt x="72358" y="68835"/>
                      </a:cubicBezTo>
                      <a:cubicBezTo>
                        <a:pt x="62932" y="66618"/>
                        <a:pt x="52397" y="65787"/>
                        <a:pt x="42694" y="67449"/>
                      </a:cubicBezTo>
                      <a:cubicBezTo>
                        <a:pt x="41308" y="67449"/>
                        <a:pt x="36040" y="68558"/>
                        <a:pt x="38813" y="70775"/>
                      </a:cubicBezTo>
                      <a:cubicBezTo>
                        <a:pt x="40199" y="71883"/>
                        <a:pt x="41862" y="72715"/>
                        <a:pt x="43526" y="73269"/>
                      </a:cubicBezTo>
                      <a:cubicBezTo>
                        <a:pt x="45744" y="74377"/>
                        <a:pt x="47961" y="75209"/>
                        <a:pt x="50179" y="76317"/>
                      </a:cubicBezTo>
                      <a:cubicBezTo>
                        <a:pt x="53229" y="77703"/>
                        <a:pt x="57665" y="80197"/>
                        <a:pt x="57665" y="84077"/>
                      </a:cubicBezTo>
                      <a:cubicBezTo>
                        <a:pt x="57665" y="87956"/>
                        <a:pt x="53506" y="91282"/>
                        <a:pt x="50734" y="93776"/>
                      </a:cubicBezTo>
                      <a:cubicBezTo>
                        <a:pt x="47407" y="96824"/>
                        <a:pt x="44357" y="99873"/>
                        <a:pt x="41585" y="103198"/>
                      </a:cubicBezTo>
                      <a:cubicBezTo>
                        <a:pt x="39644" y="105415"/>
                        <a:pt x="37704" y="108186"/>
                        <a:pt x="34931" y="109572"/>
                      </a:cubicBezTo>
                      <a:cubicBezTo>
                        <a:pt x="31882" y="111234"/>
                        <a:pt x="28001" y="111512"/>
                        <a:pt x="24674" y="111512"/>
                      </a:cubicBezTo>
                      <a:cubicBezTo>
                        <a:pt x="21901" y="111512"/>
                        <a:pt x="17743" y="111512"/>
                        <a:pt x="15525" y="109849"/>
                      </a:cubicBezTo>
                      <a:cubicBezTo>
                        <a:pt x="13584" y="108463"/>
                        <a:pt x="15525" y="106524"/>
                        <a:pt x="16080" y="105415"/>
                      </a:cubicBezTo>
                      <a:cubicBezTo>
                        <a:pt x="17466" y="103752"/>
                        <a:pt x="18297" y="101812"/>
                        <a:pt x="17743" y="99596"/>
                      </a:cubicBezTo>
                      <a:cubicBezTo>
                        <a:pt x="17466" y="97378"/>
                        <a:pt x="15802" y="95716"/>
                        <a:pt x="14416" y="93776"/>
                      </a:cubicBezTo>
                      <a:cubicBezTo>
                        <a:pt x="13307" y="91836"/>
                        <a:pt x="12753" y="89342"/>
                        <a:pt x="11921" y="87402"/>
                      </a:cubicBezTo>
                      <a:cubicBezTo>
                        <a:pt x="10258" y="82968"/>
                        <a:pt x="8317" y="78534"/>
                        <a:pt x="6376" y="74377"/>
                      </a:cubicBezTo>
                      <a:cubicBezTo>
                        <a:pt x="4990" y="71329"/>
                        <a:pt x="3327" y="68558"/>
                        <a:pt x="2218" y="65509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576" name="Freeform 3575">
                  <a:extLst>
                    <a:ext uri="{FF2B5EF4-FFF2-40B4-BE49-F238E27FC236}">
                      <a16:creationId xmlns:a16="http://schemas.microsoft.com/office/drawing/2014/main" id="{D8C41E14-3ACE-0D79-07D7-AE8F1D2DDDFB}"/>
                    </a:ext>
                  </a:extLst>
                </p:cNvPr>
                <p:cNvSpPr/>
                <p:nvPr/>
              </p:nvSpPr>
              <p:spPr>
                <a:xfrm>
                  <a:off x="2445910" y="1424133"/>
                  <a:ext cx="205876" cy="99654"/>
                </a:xfrm>
                <a:custGeom>
                  <a:avLst/>
                  <a:gdLst>
                    <a:gd name="connsiteX0" fmla="*/ 73215 w 205876"/>
                    <a:gd name="connsiteY0" fmla="*/ 39796 h 99654"/>
                    <a:gd name="connsiteX1" fmla="*/ 79869 w 205876"/>
                    <a:gd name="connsiteY1" fmla="*/ 35639 h 99654"/>
                    <a:gd name="connsiteX2" fmla="*/ 89849 w 205876"/>
                    <a:gd name="connsiteY2" fmla="*/ 28988 h 99654"/>
                    <a:gd name="connsiteX3" fmla="*/ 98166 w 205876"/>
                    <a:gd name="connsiteY3" fmla="*/ 23169 h 99654"/>
                    <a:gd name="connsiteX4" fmla="*/ 104820 w 205876"/>
                    <a:gd name="connsiteY4" fmla="*/ 16241 h 99654"/>
                    <a:gd name="connsiteX5" fmla="*/ 115909 w 205876"/>
                    <a:gd name="connsiteY5" fmla="*/ 11530 h 99654"/>
                    <a:gd name="connsiteX6" fmla="*/ 130048 w 205876"/>
                    <a:gd name="connsiteY6" fmla="*/ 10698 h 99654"/>
                    <a:gd name="connsiteX7" fmla="*/ 141137 w 205876"/>
                    <a:gd name="connsiteY7" fmla="*/ 10421 h 99654"/>
                    <a:gd name="connsiteX8" fmla="*/ 164425 w 205876"/>
                    <a:gd name="connsiteY8" fmla="*/ 15132 h 99654"/>
                    <a:gd name="connsiteX9" fmla="*/ 166643 w 205876"/>
                    <a:gd name="connsiteY9" fmla="*/ 999 h 99654"/>
                    <a:gd name="connsiteX10" fmla="*/ 177732 w 205876"/>
                    <a:gd name="connsiteY10" fmla="*/ 999 h 99654"/>
                    <a:gd name="connsiteX11" fmla="*/ 188267 w 205876"/>
                    <a:gd name="connsiteY11" fmla="*/ 4324 h 99654"/>
                    <a:gd name="connsiteX12" fmla="*/ 205179 w 205876"/>
                    <a:gd name="connsiteY12" fmla="*/ 14855 h 99654"/>
                    <a:gd name="connsiteX13" fmla="*/ 192980 w 205876"/>
                    <a:gd name="connsiteY13" fmla="*/ 18735 h 99654"/>
                    <a:gd name="connsiteX14" fmla="*/ 183277 w 205876"/>
                    <a:gd name="connsiteY14" fmla="*/ 24000 h 99654"/>
                    <a:gd name="connsiteX15" fmla="*/ 189376 w 205876"/>
                    <a:gd name="connsiteY15" fmla="*/ 30374 h 99654"/>
                    <a:gd name="connsiteX16" fmla="*/ 193535 w 205876"/>
                    <a:gd name="connsiteY16" fmla="*/ 34254 h 99654"/>
                    <a:gd name="connsiteX17" fmla="*/ 187436 w 205876"/>
                    <a:gd name="connsiteY17" fmla="*/ 37579 h 99654"/>
                    <a:gd name="connsiteX18" fmla="*/ 188822 w 205876"/>
                    <a:gd name="connsiteY18" fmla="*/ 43399 h 99654"/>
                    <a:gd name="connsiteX19" fmla="*/ 191594 w 205876"/>
                    <a:gd name="connsiteY19" fmla="*/ 48387 h 99654"/>
                    <a:gd name="connsiteX20" fmla="*/ 184109 w 205876"/>
                    <a:gd name="connsiteY20" fmla="*/ 59472 h 99654"/>
                    <a:gd name="connsiteX21" fmla="*/ 172742 w 205876"/>
                    <a:gd name="connsiteY21" fmla="*/ 68340 h 99654"/>
                    <a:gd name="connsiteX22" fmla="*/ 160821 w 205876"/>
                    <a:gd name="connsiteY22" fmla="*/ 71111 h 99654"/>
                    <a:gd name="connsiteX23" fmla="*/ 146682 w 205876"/>
                    <a:gd name="connsiteY23" fmla="*/ 71111 h 99654"/>
                    <a:gd name="connsiteX24" fmla="*/ 136979 w 205876"/>
                    <a:gd name="connsiteY24" fmla="*/ 66400 h 99654"/>
                    <a:gd name="connsiteX25" fmla="*/ 138642 w 205876"/>
                    <a:gd name="connsiteY25" fmla="*/ 62243 h 99654"/>
                    <a:gd name="connsiteX26" fmla="*/ 139751 w 205876"/>
                    <a:gd name="connsiteY26" fmla="*/ 56978 h 99654"/>
                    <a:gd name="connsiteX27" fmla="*/ 139751 w 205876"/>
                    <a:gd name="connsiteY27" fmla="*/ 51158 h 99654"/>
                    <a:gd name="connsiteX28" fmla="*/ 142801 w 205876"/>
                    <a:gd name="connsiteY28" fmla="*/ 46170 h 99654"/>
                    <a:gd name="connsiteX29" fmla="*/ 136147 w 205876"/>
                    <a:gd name="connsiteY29" fmla="*/ 42013 h 99654"/>
                    <a:gd name="connsiteX30" fmla="*/ 130603 w 205876"/>
                    <a:gd name="connsiteY30" fmla="*/ 49772 h 99654"/>
                    <a:gd name="connsiteX31" fmla="*/ 126444 w 205876"/>
                    <a:gd name="connsiteY31" fmla="*/ 60580 h 99654"/>
                    <a:gd name="connsiteX32" fmla="*/ 115632 w 205876"/>
                    <a:gd name="connsiteY32" fmla="*/ 61134 h 99654"/>
                    <a:gd name="connsiteX33" fmla="*/ 120068 w 205876"/>
                    <a:gd name="connsiteY33" fmla="*/ 71388 h 99654"/>
                    <a:gd name="connsiteX34" fmla="*/ 116741 w 205876"/>
                    <a:gd name="connsiteY34" fmla="*/ 75268 h 99654"/>
                    <a:gd name="connsiteX35" fmla="*/ 113691 w 205876"/>
                    <a:gd name="connsiteY35" fmla="*/ 78870 h 99654"/>
                    <a:gd name="connsiteX36" fmla="*/ 104820 w 205876"/>
                    <a:gd name="connsiteY36" fmla="*/ 81087 h 99654"/>
                    <a:gd name="connsiteX37" fmla="*/ 99552 w 205876"/>
                    <a:gd name="connsiteY37" fmla="*/ 72774 h 99654"/>
                    <a:gd name="connsiteX38" fmla="*/ 92344 w 205876"/>
                    <a:gd name="connsiteY38" fmla="*/ 75268 h 99654"/>
                    <a:gd name="connsiteX39" fmla="*/ 96780 w 205876"/>
                    <a:gd name="connsiteY39" fmla="*/ 84690 h 99654"/>
                    <a:gd name="connsiteX40" fmla="*/ 90681 w 205876"/>
                    <a:gd name="connsiteY40" fmla="*/ 93835 h 99654"/>
                    <a:gd name="connsiteX41" fmla="*/ 84027 w 205876"/>
                    <a:gd name="connsiteY41" fmla="*/ 95775 h 99654"/>
                    <a:gd name="connsiteX42" fmla="*/ 79591 w 205876"/>
                    <a:gd name="connsiteY42" fmla="*/ 98269 h 99654"/>
                    <a:gd name="connsiteX43" fmla="*/ 74324 w 205876"/>
                    <a:gd name="connsiteY43" fmla="*/ 99654 h 99654"/>
                    <a:gd name="connsiteX44" fmla="*/ 73215 w 205876"/>
                    <a:gd name="connsiteY44" fmla="*/ 88015 h 99654"/>
                    <a:gd name="connsiteX45" fmla="*/ 67393 w 205876"/>
                    <a:gd name="connsiteY45" fmla="*/ 83858 h 99654"/>
                    <a:gd name="connsiteX46" fmla="*/ 60462 w 205876"/>
                    <a:gd name="connsiteY46" fmla="*/ 81087 h 99654"/>
                    <a:gd name="connsiteX47" fmla="*/ 53531 w 205876"/>
                    <a:gd name="connsiteY47" fmla="*/ 93835 h 99654"/>
                    <a:gd name="connsiteX48" fmla="*/ 45492 w 205876"/>
                    <a:gd name="connsiteY48" fmla="*/ 94666 h 99654"/>
                    <a:gd name="connsiteX49" fmla="*/ 37175 w 205876"/>
                    <a:gd name="connsiteY49" fmla="*/ 94666 h 99654"/>
                    <a:gd name="connsiteX50" fmla="*/ 20263 w 205876"/>
                    <a:gd name="connsiteY50" fmla="*/ 93558 h 99654"/>
                    <a:gd name="connsiteX51" fmla="*/ 14719 w 205876"/>
                    <a:gd name="connsiteY51" fmla="*/ 90232 h 99654"/>
                    <a:gd name="connsiteX52" fmla="*/ 16105 w 205876"/>
                    <a:gd name="connsiteY52" fmla="*/ 85798 h 99654"/>
                    <a:gd name="connsiteX53" fmla="*/ 8065 w 205876"/>
                    <a:gd name="connsiteY53" fmla="*/ 83581 h 99654"/>
                    <a:gd name="connsiteX54" fmla="*/ 6402 w 205876"/>
                    <a:gd name="connsiteY54" fmla="*/ 84413 h 99654"/>
                    <a:gd name="connsiteX55" fmla="*/ 2798 w 205876"/>
                    <a:gd name="connsiteY55" fmla="*/ 85244 h 99654"/>
                    <a:gd name="connsiteX56" fmla="*/ 1689 w 205876"/>
                    <a:gd name="connsiteY56" fmla="*/ 81641 h 99654"/>
                    <a:gd name="connsiteX57" fmla="*/ 8065 w 205876"/>
                    <a:gd name="connsiteY57" fmla="*/ 78039 h 99654"/>
                    <a:gd name="connsiteX58" fmla="*/ 11115 w 205876"/>
                    <a:gd name="connsiteY58" fmla="*/ 75545 h 99654"/>
                    <a:gd name="connsiteX59" fmla="*/ 13055 w 205876"/>
                    <a:gd name="connsiteY59" fmla="*/ 72496 h 99654"/>
                    <a:gd name="connsiteX60" fmla="*/ 18877 w 205876"/>
                    <a:gd name="connsiteY60" fmla="*/ 68062 h 99654"/>
                    <a:gd name="connsiteX61" fmla="*/ 22204 w 205876"/>
                    <a:gd name="connsiteY61" fmla="*/ 66677 h 99654"/>
                    <a:gd name="connsiteX62" fmla="*/ 26363 w 205876"/>
                    <a:gd name="connsiteY62" fmla="*/ 65014 h 99654"/>
                    <a:gd name="connsiteX63" fmla="*/ 43274 w 205876"/>
                    <a:gd name="connsiteY63" fmla="*/ 62243 h 99654"/>
                    <a:gd name="connsiteX64" fmla="*/ 49650 w 205876"/>
                    <a:gd name="connsiteY64" fmla="*/ 53929 h 99654"/>
                    <a:gd name="connsiteX65" fmla="*/ 59076 w 205876"/>
                    <a:gd name="connsiteY65" fmla="*/ 47555 h 99654"/>
                    <a:gd name="connsiteX66" fmla="*/ 72383 w 205876"/>
                    <a:gd name="connsiteY66" fmla="*/ 40627 h 996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</a:cxnLst>
                  <a:rect l="l" t="t" r="r" b="b"/>
                  <a:pathLst>
                    <a:path w="205876" h="99654">
                      <a:moveTo>
                        <a:pt x="73215" y="39796"/>
                      </a:moveTo>
                      <a:cubicBezTo>
                        <a:pt x="75156" y="37856"/>
                        <a:pt x="77374" y="36748"/>
                        <a:pt x="79869" y="35639"/>
                      </a:cubicBezTo>
                      <a:cubicBezTo>
                        <a:pt x="83473" y="33976"/>
                        <a:pt x="86800" y="32037"/>
                        <a:pt x="89849" y="28988"/>
                      </a:cubicBezTo>
                      <a:cubicBezTo>
                        <a:pt x="92344" y="26494"/>
                        <a:pt x="95117" y="25109"/>
                        <a:pt x="98166" y="23169"/>
                      </a:cubicBezTo>
                      <a:cubicBezTo>
                        <a:pt x="101216" y="21229"/>
                        <a:pt x="102879" y="19012"/>
                        <a:pt x="104820" y="16241"/>
                      </a:cubicBezTo>
                      <a:cubicBezTo>
                        <a:pt x="107592" y="12915"/>
                        <a:pt x="112028" y="11807"/>
                        <a:pt x="115909" y="11530"/>
                      </a:cubicBezTo>
                      <a:cubicBezTo>
                        <a:pt x="120622" y="10975"/>
                        <a:pt x="125335" y="10975"/>
                        <a:pt x="130048" y="10698"/>
                      </a:cubicBezTo>
                      <a:cubicBezTo>
                        <a:pt x="133652" y="10421"/>
                        <a:pt x="137533" y="9867"/>
                        <a:pt x="141137" y="10421"/>
                      </a:cubicBezTo>
                      <a:cubicBezTo>
                        <a:pt x="149177" y="11530"/>
                        <a:pt x="156108" y="16241"/>
                        <a:pt x="164425" y="15132"/>
                      </a:cubicBezTo>
                      <a:cubicBezTo>
                        <a:pt x="174405" y="13747"/>
                        <a:pt x="161653" y="4602"/>
                        <a:pt x="166643" y="999"/>
                      </a:cubicBezTo>
                      <a:cubicBezTo>
                        <a:pt x="169415" y="-941"/>
                        <a:pt x="174960" y="445"/>
                        <a:pt x="177732" y="999"/>
                      </a:cubicBezTo>
                      <a:cubicBezTo>
                        <a:pt x="181336" y="1830"/>
                        <a:pt x="184663" y="3216"/>
                        <a:pt x="188267" y="4324"/>
                      </a:cubicBezTo>
                      <a:cubicBezTo>
                        <a:pt x="191594" y="5433"/>
                        <a:pt x="209614" y="8481"/>
                        <a:pt x="205179" y="14855"/>
                      </a:cubicBezTo>
                      <a:cubicBezTo>
                        <a:pt x="202961" y="18180"/>
                        <a:pt x="196584" y="18180"/>
                        <a:pt x="192980" y="18735"/>
                      </a:cubicBezTo>
                      <a:cubicBezTo>
                        <a:pt x="189653" y="19289"/>
                        <a:pt x="184109" y="19843"/>
                        <a:pt x="183277" y="24000"/>
                      </a:cubicBezTo>
                      <a:cubicBezTo>
                        <a:pt x="182445" y="27603"/>
                        <a:pt x="186604" y="29265"/>
                        <a:pt x="189376" y="30374"/>
                      </a:cubicBezTo>
                      <a:cubicBezTo>
                        <a:pt x="191317" y="30928"/>
                        <a:pt x="196584" y="31760"/>
                        <a:pt x="193535" y="34254"/>
                      </a:cubicBezTo>
                      <a:cubicBezTo>
                        <a:pt x="191871" y="35639"/>
                        <a:pt x="189653" y="36471"/>
                        <a:pt x="187436" y="37579"/>
                      </a:cubicBezTo>
                      <a:cubicBezTo>
                        <a:pt x="187436" y="39519"/>
                        <a:pt x="187713" y="41459"/>
                        <a:pt x="188822" y="43399"/>
                      </a:cubicBezTo>
                      <a:cubicBezTo>
                        <a:pt x="189653" y="45061"/>
                        <a:pt x="191040" y="46724"/>
                        <a:pt x="191594" y="48387"/>
                      </a:cubicBezTo>
                      <a:cubicBezTo>
                        <a:pt x="192703" y="53098"/>
                        <a:pt x="187158" y="56978"/>
                        <a:pt x="184109" y="59472"/>
                      </a:cubicBezTo>
                      <a:cubicBezTo>
                        <a:pt x="180505" y="62520"/>
                        <a:pt x="176901" y="65845"/>
                        <a:pt x="172742" y="68340"/>
                      </a:cubicBezTo>
                      <a:cubicBezTo>
                        <a:pt x="169138" y="70557"/>
                        <a:pt x="164980" y="70557"/>
                        <a:pt x="160821" y="71111"/>
                      </a:cubicBezTo>
                      <a:cubicBezTo>
                        <a:pt x="156108" y="71665"/>
                        <a:pt x="151395" y="72219"/>
                        <a:pt x="146682" y="71111"/>
                      </a:cubicBezTo>
                      <a:cubicBezTo>
                        <a:pt x="144464" y="70557"/>
                        <a:pt x="137533" y="69171"/>
                        <a:pt x="136979" y="66400"/>
                      </a:cubicBezTo>
                      <a:cubicBezTo>
                        <a:pt x="136702" y="65014"/>
                        <a:pt x="138088" y="63351"/>
                        <a:pt x="138642" y="62243"/>
                      </a:cubicBezTo>
                      <a:cubicBezTo>
                        <a:pt x="139474" y="60580"/>
                        <a:pt x="140029" y="58917"/>
                        <a:pt x="139751" y="56978"/>
                      </a:cubicBezTo>
                      <a:cubicBezTo>
                        <a:pt x="139751" y="55038"/>
                        <a:pt x="139197" y="53098"/>
                        <a:pt x="139751" y="51158"/>
                      </a:cubicBezTo>
                      <a:cubicBezTo>
                        <a:pt x="140306" y="49218"/>
                        <a:pt x="141692" y="47833"/>
                        <a:pt x="142801" y="46170"/>
                      </a:cubicBezTo>
                      <a:cubicBezTo>
                        <a:pt x="145019" y="42567"/>
                        <a:pt x="138642" y="41736"/>
                        <a:pt x="136147" y="42013"/>
                      </a:cubicBezTo>
                      <a:cubicBezTo>
                        <a:pt x="131712" y="42567"/>
                        <a:pt x="130880" y="45893"/>
                        <a:pt x="130603" y="49772"/>
                      </a:cubicBezTo>
                      <a:cubicBezTo>
                        <a:pt x="130603" y="53098"/>
                        <a:pt x="130603" y="58917"/>
                        <a:pt x="126444" y="60580"/>
                      </a:cubicBezTo>
                      <a:cubicBezTo>
                        <a:pt x="123949" y="61412"/>
                        <a:pt x="116741" y="58640"/>
                        <a:pt x="115632" y="61134"/>
                      </a:cubicBezTo>
                      <a:cubicBezTo>
                        <a:pt x="114246" y="64183"/>
                        <a:pt x="120899" y="67785"/>
                        <a:pt x="120068" y="71388"/>
                      </a:cubicBezTo>
                      <a:cubicBezTo>
                        <a:pt x="119790" y="73051"/>
                        <a:pt x="118127" y="74159"/>
                        <a:pt x="116741" y="75268"/>
                      </a:cubicBezTo>
                      <a:cubicBezTo>
                        <a:pt x="115355" y="76376"/>
                        <a:pt x="114523" y="77485"/>
                        <a:pt x="113691" y="78870"/>
                      </a:cubicBezTo>
                      <a:cubicBezTo>
                        <a:pt x="111751" y="81919"/>
                        <a:pt x="108147" y="83581"/>
                        <a:pt x="104820" y="81087"/>
                      </a:cubicBezTo>
                      <a:cubicBezTo>
                        <a:pt x="102047" y="78870"/>
                        <a:pt x="102325" y="74990"/>
                        <a:pt x="99552" y="72774"/>
                      </a:cubicBezTo>
                      <a:cubicBezTo>
                        <a:pt x="96780" y="70557"/>
                        <a:pt x="91235" y="70280"/>
                        <a:pt x="92344" y="75268"/>
                      </a:cubicBezTo>
                      <a:cubicBezTo>
                        <a:pt x="93176" y="78870"/>
                        <a:pt x="96780" y="80810"/>
                        <a:pt x="96780" y="84690"/>
                      </a:cubicBezTo>
                      <a:cubicBezTo>
                        <a:pt x="96780" y="89124"/>
                        <a:pt x="95117" y="92726"/>
                        <a:pt x="90681" y="93835"/>
                      </a:cubicBezTo>
                      <a:cubicBezTo>
                        <a:pt x="88463" y="94389"/>
                        <a:pt x="86245" y="94666"/>
                        <a:pt x="84027" y="95775"/>
                      </a:cubicBezTo>
                      <a:cubicBezTo>
                        <a:pt x="82364" y="96329"/>
                        <a:pt x="81255" y="97437"/>
                        <a:pt x="79591" y="98269"/>
                      </a:cubicBezTo>
                      <a:cubicBezTo>
                        <a:pt x="77928" y="99100"/>
                        <a:pt x="75987" y="99377"/>
                        <a:pt x="74324" y="99654"/>
                      </a:cubicBezTo>
                      <a:cubicBezTo>
                        <a:pt x="72938" y="96052"/>
                        <a:pt x="73770" y="91618"/>
                        <a:pt x="73215" y="88015"/>
                      </a:cubicBezTo>
                      <a:cubicBezTo>
                        <a:pt x="70443" y="87461"/>
                        <a:pt x="68779" y="86353"/>
                        <a:pt x="67393" y="83858"/>
                      </a:cubicBezTo>
                      <a:cubicBezTo>
                        <a:pt x="66007" y="80810"/>
                        <a:pt x="63789" y="80533"/>
                        <a:pt x="60462" y="81087"/>
                      </a:cubicBezTo>
                      <a:cubicBezTo>
                        <a:pt x="52977" y="82196"/>
                        <a:pt x="59076" y="90509"/>
                        <a:pt x="53531" y="93835"/>
                      </a:cubicBezTo>
                      <a:cubicBezTo>
                        <a:pt x="51314" y="95220"/>
                        <a:pt x="47987" y="94389"/>
                        <a:pt x="45492" y="94666"/>
                      </a:cubicBezTo>
                      <a:cubicBezTo>
                        <a:pt x="42719" y="94666"/>
                        <a:pt x="39947" y="94666"/>
                        <a:pt x="37175" y="94666"/>
                      </a:cubicBezTo>
                      <a:cubicBezTo>
                        <a:pt x="31353" y="94666"/>
                        <a:pt x="26085" y="94112"/>
                        <a:pt x="20263" y="93558"/>
                      </a:cubicBezTo>
                      <a:cubicBezTo>
                        <a:pt x="17768" y="93558"/>
                        <a:pt x="13887" y="94112"/>
                        <a:pt x="14719" y="90232"/>
                      </a:cubicBezTo>
                      <a:cubicBezTo>
                        <a:pt x="14996" y="88847"/>
                        <a:pt x="16105" y="87184"/>
                        <a:pt x="16105" y="85798"/>
                      </a:cubicBezTo>
                      <a:cubicBezTo>
                        <a:pt x="15827" y="82750"/>
                        <a:pt x="10560" y="83304"/>
                        <a:pt x="8065" y="83581"/>
                      </a:cubicBezTo>
                      <a:cubicBezTo>
                        <a:pt x="7233" y="83581"/>
                        <a:pt x="6956" y="84136"/>
                        <a:pt x="6402" y="84413"/>
                      </a:cubicBezTo>
                      <a:cubicBezTo>
                        <a:pt x="5293" y="84967"/>
                        <a:pt x="4184" y="85244"/>
                        <a:pt x="2798" y="85244"/>
                      </a:cubicBezTo>
                      <a:cubicBezTo>
                        <a:pt x="-252" y="85798"/>
                        <a:pt x="-1084" y="83304"/>
                        <a:pt x="1689" y="81641"/>
                      </a:cubicBezTo>
                      <a:cubicBezTo>
                        <a:pt x="3629" y="80256"/>
                        <a:pt x="6124" y="79425"/>
                        <a:pt x="8065" y="78039"/>
                      </a:cubicBezTo>
                      <a:cubicBezTo>
                        <a:pt x="9174" y="77208"/>
                        <a:pt x="10283" y="76653"/>
                        <a:pt x="11115" y="75545"/>
                      </a:cubicBezTo>
                      <a:cubicBezTo>
                        <a:pt x="11946" y="74436"/>
                        <a:pt x="12223" y="73328"/>
                        <a:pt x="13055" y="72496"/>
                      </a:cubicBezTo>
                      <a:cubicBezTo>
                        <a:pt x="14719" y="70557"/>
                        <a:pt x="16659" y="69171"/>
                        <a:pt x="18877" y="68062"/>
                      </a:cubicBezTo>
                      <a:cubicBezTo>
                        <a:pt x="19986" y="67508"/>
                        <a:pt x="21095" y="67231"/>
                        <a:pt x="22204" y="66677"/>
                      </a:cubicBezTo>
                      <a:cubicBezTo>
                        <a:pt x="23590" y="66123"/>
                        <a:pt x="24699" y="65014"/>
                        <a:pt x="26363" y="65014"/>
                      </a:cubicBezTo>
                      <a:cubicBezTo>
                        <a:pt x="31907" y="64183"/>
                        <a:pt x="39392" y="67508"/>
                        <a:pt x="43274" y="62243"/>
                      </a:cubicBezTo>
                      <a:cubicBezTo>
                        <a:pt x="45492" y="59472"/>
                        <a:pt x="48264" y="56978"/>
                        <a:pt x="49650" y="53929"/>
                      </a:cubicBezTo>
                      <a:cubicBezTo>
                        <a:pt x="51591" y="50049"/>
                        <a:pt x="54918" y="48110"/>
                        <a:pt x="59076" y="47555"/>
                      </a:cubicBezTo>
                      <a:cubicBezTo>
                        <a:pt x="63789" y="47001"/>
                        <a:pt x="68779" y="43953"/>
                        <a:pt x="72383" y="40627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577" name="Freeform 3576">
                  <a:extLst>
                    <a:ext uri="{FF2B5EF4-FFF2-40B4-BE49-F238E27FC236}">
                      <a16:creationId xmlns:a16="http://schemas.microsoft.com/office/drawing/2014/main" id="{D6322796-B3EE-929F-BABE-514C2A8E4EAA}"/>
                    </a:ext>
                  </a:extLst>
                </p:cNvPr>
                <p:cNvSpPr/>
                <p:nvPr/>
              </p:nvSpPr>
              <p:spPr>
                <a:xfrm>
                  <a:off x="2547403" y="1506327"/>
                  <a:ext cx="49954" cy="35378"/>
                </a:xfrm>
                <a:custGeom>
                  <a:avLst/>
                  <a:gdLst>
                    <a:gd name="connsiteX0" fmla="*/ 25783 w 49954"/>
                    <a:gd name="connsiteY0" fmla="*/ 30762 h 35378"/>
                    <a:gd name="connsiteX1" fmla="*/ 22456 w 49954"/>
                    <a:gd name="connsiteY1" fmla="*/ 34364 h 35378"/>
                    <a:gd name="connsiteX2" fmla="*/ 17466 w 49954"/>
                    <a:gd name="connsiteY2" fmla="*/ 35196 h 35378"/>
                    <a:gd name="connsiteX3" fmla="*/ 15802 w 49954"/>
                    <a:gd name="connsiteY3" fmla="*/ 33810 h 35378"/>
                    <a:gd name="connsiteX4" fmla="*/ 13585 w 49954"/>
                    <a:gd name="connsiteY4" fmla="*/ 32701 h 35378"/>
                    <a:gd name="connsiteX5" fmla="*/ 8594 w 49954"/>
                    <a:gd name="connsiteY5" fmla="*/ 31593 h 35378"/>
                    <a:gd name="connsiteX6" fmla="*/ 3604 w 49954"/>
                    <a:gd name="connsiteY6" fmla="*/ 30207 h 35378"/>
                    <a:gd name="connsiteX7" fmla="*/ 0 w 49954"/>
                    <a:gd name="connsiteY7" fmla="*/ 27713 h 35378"/>
                    <a:gd name="connsiteX8" fmla="*/ 4713 w 49954"/>
                    <a:gd name="connsiteY8" fmla="*/ 23833 h 35378"/>
                    <a:gd name="connsiteX9" fmla="*/ 10258 w 49954"/>
                    <a:gd name="connsiteY9" fmla="*/ 21062 h 35378"/>
                    <a:gd name="connsiteX10" fmla="*/ 14693 w 49954"/>
                    <a:gd name="connsiteY10" fmla="*/ 16351 h 35378"/>
                    <a:gd name="connsiteX11" fmla="*/ 20238 w 49954"/>
                    <a:gd name="connsiteY11" fmla="*/ 11640 h 35378"/>
                    <a:gd name="connsiteX12" fmla="*/ 29110 w 49954"/>
                    <a:gd name="connsiteY12" fmla="*/ 6375 h 35378"/>
                    <a:gd name="connsiteX13" fmla="*/ 33545 w 49954"/>
                    <a:gd name="connsiteY13" fmla="*/ 4158 h 35378"/>
                    <a:gd name="connsiteX14" fmla="*/ 37981 w 49954"/>
                    <a:gd name="connsiteY14" fmla="*/ 1387 h 35378"/>
                    <a:gd name="connsiteX15" fmla="*/ 49348 w 49954"/>
                    <a:gd name="connsiteY15" fmla="*/ 2218 h 35378"/>
                    <a:gd name="connsiteX16" fmla="*/ 43248 w 49954"/>
                    <a:gd name="connsiteY16" fmla="*/ 12194 h 35378"/>
                    <a:gd name="connsiteX17" fmla="*/ 31605 w 49954"/>
                    <a:gd name="connsiteY17" fmla="*/ 24388 h 35378"/>
                    <a:gd name="connsiteX18" fmla="*/ 25228 w 49954"/>
                    <a:gd name="connsiteY18" fmla="*/ 30484 h 353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49954" h="35378">
                      <a:moveTo>
                        <a:pt x="25783" y="30762"/>
                      </a:moveTo>
                      <a:cubicBezTo>
                        <a:pt x="24674" y="31870"/>
                        <a:pt x="23565" y="33533"/>
                        <a:pt x="22456" y="34364"/>
                      </a:cubicBezTo>
                      <a:cubicBezTo>
                        <a:pt x="21347" y="34918"/>
                        <a:pt x="18575" y="35750"/>
                        <a:pt x="17466" y="35196"/>
                      </a:cubicBezTo>
                      <a:cubicBezTo>
                        <a:pt x="16911" y="35196"/>
                        <a:pt x="16357" y="34087"/>
                        <a:pt x="15802" y="33810"/>
                      </a:cubicBezTo>
                      <a:cubicBezTo>
                        <a:pt x="15248" y="33533"/>
                        <a:pt x="14416" y="32978"/>
                        <a:pt x="13585" y="32701"/>
                      </a:cubicBezTo>
                      <a:cubicBezTo>
                        <a:pt x="11921" y="31870"/>
                        <a:pt x="10258" y="31870"/>
                        <a:pt x="8594" y="31593"/>
                      </a:cubicBezTo>
                      <a:cubicBezTo>
                        <a:pt x="6931" y="31316"/>
                        <a:pt x="5268" y="30762"/>
                        <a:pt x="3604" y="30207"/>
                      </a:cubicBezTo>
                      <a:cubicBezTo>
                        <a:pt x="2218" y="29930"/>
                        <a:pt x="0" y="29653"/>
                        <a:pt x="0" y="27713"/>
                      </a:cubicBezTo>
                      <a:cubicBezTo>
                        <a:pt x="0" y="25496"/>
                        <a:pt x="3327" y="24942"/>
                        <a:pt x="4713" y="23833"/>
                      </a:cubicBezTo>
                      <a:cubicBezTo>
                        <a:pt x="6654" y="22725"/>
                        <a:pt x="8594" y="22448"/>
                        <a:pt x="10258" y="21062"/>
                      </a:cubicBezTo>
                      <a:cubicBezTo>
                        <a:pt x="11921" y="19677"/>
                        <a:pt x="13307" y="18014"/>
                        <a:pt x="14693" y="16351"/>
                      </a:cubicBezTo>
                      <a:cubicBezTo>
                        <a:pt x="16357" y="14688"/>
                        <a:pt x="18297" y="13026"/>
                        <a:pt x="20238" y="11640"/>
                      </a:cubicBezTo>
                      <a:cubicBezTo>
                        <a:pt x="23010" y="9700"/>
                        <a:pt x="25783" y="7206"/>
                        <a:pt x="29110" y="6375"/>
                      </a:cubicBezTo>
                      <a:cubicBezTo>
                        <a:pt x="31050" y="5821"/>
                        <a:pt x="32159" y="5543"/>
                        <a:pt x="33545" y="4158"/>
                      </a:cubicBezTo>
                      <a:cubicBezTo>
                        <a:pt x="34931" y="2772"/>
                        <a:pt x="36040" y="1941"/>
                        <a:pt x="37981" y="1387"/>
                      </a:cubicBezTo>
                      <a:cubicBezTo>
                        <a:pt x="41031" y="555"/>
                        <a:pt x="47407" y="-1662"/>
                        <a:pt x="49348" y="2218"/>
                      </a:cubicBezTo>
                      <a:cubicBezTo>
                        <a:pt x="51843" y="7206"/>
                        <a:pt x="46021" y="9423"/>
                        <a:pt x="43248" y="12194"/>
                      </a:cubicBezTo>
                      <a:cubicBezTo>
                        <a:pt x="39367" y="16351"/>
                        <a:pt x="35763" y="20508"/>
                        <a:pt x="31605" y="24388"/>
                      </a:cubicBezTo>
                      <a:cubicBezTo>
                        <a:pt x="29387" y="26328"/>
                        <a:pt x="27446" y="28268"/>
                        <a:pt x="25228" y="30484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578" name="Freeform 3577">
                  <a:extLst>
                    <a:ext uri="{FF2B5EF4-FFF2-40B4-BE49-F238E27FC236}">
                      <a16:creationId xmlns:a16="http://schemas.microsoft.com/office/drawing/2014/main" id="{469713C7-9904-D5B7-D92A-45E199261C67}"/>
                    </a:ext>
                  </a:extLst>
                </p:cNvPr>
                <p:cNvSpPr/>
                <p:nvPr/>
              </p:nvSpPr>
              <p:spPr>
                <a:xfrm>
                  <a:off x="2664471" y="1393817"/>
                  <a:ext cx="37630" cy="22015"/>
                </a:xfrm>
                <a:custGeom>
                  <a:avLst/>
                  <a:gdLst>
                    <a:gd name="connsiteX0" fmla="*/ 2696 w 37630"/>
                    <a:gd name="connsiteY0" fmla="*/ 11085 h 22015"/>
                    <a:gd name="connsiteX1" fmla="*/ 756 w 37630"/>
                    <a:gd name="connsiteY1" fmla="*/ 6374 h 22015"/>
                    <a:gd name="connsiteX2" fmla="*/ 9350 w 37630"/>
                    <a:gd name="connsiteY2" fmla="*/ 3880 h 22015"/>
                    <a:gd name="connsiteX3" fmla="*/ 12677 w 37630"/>
                    <a:gd name="connsiteY3" fmla="*/ 2494 h 22015"/>
                    <a:gd name="connsiteX4" fmla="*/ 15172 w 37630"/>
                    <a:gd name="connsiteY4" fmla="*/ 554 h 22015"/>
                    <a:gd name="connsiteX5" fmla="*/ 19330 w 37630"/>
                    <a:gd name="connsiteY5" fmla="*/ 0 h 22015"/>
                    <a:gd name="connsiteX6" fmla="*/ 24043 w 37630"/>
                    <a:gd name="connsiteY6" fmla="*/ 1940 h 22015"/>
                    <a:gd name="connsiteX7" fmla="*/ 29588 w 37630"/>
                    <a:gd name="connsiteY7" fmla="*/ 6651 h 22015"/>
                    <a:gd name="connsiteX8" fmla="*/ 34855 w 37630"/>
                    <a:gd name="connsiteY8" fmla="*/ 12193 h 22015"/>
                    <a:gd name="connsiteX9" fmla="*/ 36519 w 37630"/>
                    <a:gd name="connsiteY9" fmla="*/ 17736 h 22015"/>
                    <a:gd name="connsiteX10" fmla="*/ 28756 w 37630"/>
                    <a:gd name="connsiteY10" fmla="*/ 21893 h 22015"/>
                    <a:gd name="connsiteX11" fmla="*/ 24043 w 37630"/>
                    <a:gd name="connsiteY11" fmla="*/ 21893 h 22015"/>
                    <a:gd name="connsiteX12" fmla="*/ 17667 w 37630"/>
                    <a:gd name="connsiteY12" fmla="*/ 20784 h 22015"/>
                    <a:gd name="connsiteX13" fmla="*/ 11568 w 37630"/>
                    <a:gd name="connsiteY13" fmla="*/ 18567 h 22015"/>
                    <a:gd name="connsiteX14" fmla="*/ 6300 w 37630"/>
                    <a:gd name="connsiteY14" fmla="*/ 15796 h 22015"/>
                    <a:gd name="connsiteX15" fmla="*/ 2419 w 37630"/>
                    <a:gd name="connsiteY15" fmla="*/ 11639 h 220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630" h="22015">
                      <a:moveTo>
                        <a:pt x="2696" y="11085"/>
                      </a:moveTo>
                      <a:cubicBezTo>
                        <a:pt x="1033" y="9699"/>
                        <a:pt x="-1185" y="8591"/>
                        <a:pt x="756" y="6374"/>
                      </a:cubicBezTo>
                      <a:cubicBezTo>
                        <a:pt x="2419" y="4157"/>
                        <a:pt x="6577" y="4434"/>
                        <a:pt x="9350" y="3880"/>
                      </a:cubicBezTo>
                      <a:cubicBezTo>
                        <a:pt x="10736" y="3880"/>
                        <a:pt x="11568" y="3048"/>
                        <a:pt x="12677" y="2494"/>
                      </a:cubicBezTo>
                      <a:cubicBezTo>
                        <a:pt x="13786" y="1940"/>
                        <a:pt x="14340" y="1108"/>
                        <a:pt x="15172" y="554"/>
                      </a:cubicBezTo>
                      <a:cubicBezTo>
                        <a:pt x="16281" y="0"/>
                        <a:pt x="18221" y="277"/>
                        <a:pt x="19330" y="0"/>
                      </a:cubicBezTo>
                      <a:cubicBezTo>
                        <a:pt x="21548" y="0"/>
                        <a:pt x="22657" y="554"/>
                        <a:pt x="24043" y="1940"/>
                      </a:cubicBezTo>
                      <a:cubicBezTo>
                        <a:pt x="25984" y="3603"/>
                        <a:pt x="27925" y="4988"/>
                        <a:pt x="29588" y="6651"/>
                      </a:cubicBezTo>
                      <a:cubicBezTo>
                        <a:pt x="31529" y="8314"/>
                        <a:pt x="32638" y="10808"/>
                        <a:pt x="34855" y="12193"/>
                      </a:cubicBezTo>
                      <a:cubicBezTo>
                        <a:pt x="37351" y="13579"/>
                        <a:pt x="38737" y="14965"/>
                        <a:pt x="36519" y="17736"/>
                      </a:cubicBezTo>
                      <a:cubicBezTo>
                        <a:pt x="34855" y="19676"/>
                        <a:pt x="30974" y="20784"/>
                        <a:pt x="28756" y="21893"/>
                      </a:cubicBezTo>
                      <a:cubicBezTo>
                        <a:pt x="28479" y="22170"/>
                        <a:pt x="25152" y="21893"/>
                        <a:pt x="24043" y="21893"/>
                      </a:cubicBezTo>
                      <a:cubicBezTo>
                        <a:pt x="21825" y="21893"/>
                        <a:pt x="19608" y="21338"/>
                        <a:pt x="17667" y="20784"/>
                      </a:cubicBezTo>
                      <a:cubicBezTo>
                        <a:pt x="15449" y="20230"/>
                        <a:pt x="13508" y="19121"/>
                        <a:pt x="11568" y="18567"/>
                      </a:cubicBezTo>
                      <a:cubicBezTo>
                        <a:pt x="9904" y="18013"/>
                        <a:pt x="7964" y="16904"/>
                        <a:pt x="6300" y="15796"/>
                      </a:cubicBezTo>
                      <a:cubicBezTo>
                        <a:pt x="4637" y="14687"/>
                        <a:pt x="3805" y="12748"/>
                        <a:pt x="2419" y="11639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579" name="Freeform 3578">
                  <a:extLst>
                    <a:ext uri="{FF2B5EF4-FFF2-40B4-BE49-F238E27FC236}">
                      <a16:creationId xmlns:a16="http://schemas.microsoft.com/office/drawing/2014/main" id="{F0D09E99-EAAA-559B-EE34-A3C9C1E89A5E}"/>
                    </a:ext>
                  </a:extLst>
                </p:cNvPr>
                <p:cNvSpPr/>
                <p:nvPr/>
              </p:nvSpPr>
              <p:spPr>
                <a:xfrm>
                  <a:off x="2668288" y="1461712"/>
                  <a:ext cx="37723" cy="13730"/>
                </a:xfrm>
                <a:custGeom>
                  <a:avLst/>
                  <a:gdLst>
                    <a:gd name="connsiteX0" fmla="*/ 17177 w 37723"/>
                    <a:gd name="connsiteY0" fmla="*/ 11085 h 13730"/>
                    <a:gd name="connsiteX1" fmla="*/ 11078 w 37723"/>
                    <a:gd name="connsiteY1" fmla="*/ 9976 h 13730"/>
                    <a:gd name="connsiteX2" fmla="*/ 5533 w 37723"/>
                    <a:gd name="connsiteY2" fmla="*/ 8591 h 13730"/>
                    <a:gd name="connsiteX3" fmla="*/ 266 w 37723"/>
                    <a:gd name="connsiteY3" fmla="*/ 7759 h 13730"/>
                    <a:gd name="connsiteX4" fmla="*/ 5256 w 37723"/>
                    <a:gd name="connsiteY4" fmla="*/ 2217 h 13730"/>
                    <a:gd name="connsiteX5" fmla="*/ 18563 w 37723"/>
                    <a:gd name="connsiteY5" fmla="*/ 554 h 13730"/>
                    <a:gd name="connsiteX6" fmla="*/ 30762 w 37723"/>
                    <a:gd name="connsiteY6" fmla="*/ 1108 h 13730"/>
                    <a:gd name="connsiteX7" fmla="*/ 36861 w 37723"/>
                    <a:gd name="connsiteY7" fmla="*/ 9699 h 13730"/>
                    <a:gd name="connsiteX8" fmla="*/ 33257 w 37723"/>
                    <a:gd name="connsiteY8" fmla="*/ 11639 h 13730"/>
                    <a:gd name="connsiteX9" fmla="*/ 30762 w 37723"/>
                    <a:gd name="connsiteY9" fmla="*/ 13579 h 13730"/>
                    <a:gd name="connsiteX10" fmla="*/ 23553 w 37723"/>
                    <a:gd name="connsiteY10" fmla="*/ 12470 h 13730"/>
                    <a:gd name="connsiteX11" fmla="*/ 16900 w 37723"/>
                    <a:gd name="connsiteY11" fmla="*/ 11085 h 137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37723" h="13730">
                      <a:moveTo>
                        <a:pt x="17177" y="11085"/>
                      </a:moveTo>
                      <a:cubicBezTo>
                        <a:pt x="15236" y="10808"/>
                        <a:pt x="13019" y="10253"/>
                        <a:pt x="11078" y="9976"/>
                      </a:cubicBezTo>
                      <a:cubicBezTo>
                        <a:pt x="9137" y="9699"/>
                        <a:pt x="7474" y="9145"/>
                        <a:pt x="5533" y="8591"/>
                      </a:cubicBezTo>
                      <a:cubicBezTo>
                        <a:pt x="4979" y="8591"/>
                        <a:pt x="266" y="8037"/>
                        <a:pt x="266" y="7759"/>
                      </a:cubicBezTo>
                      <a:cubicBezTo>
                        <a:pt x="-843" y="3880"/>
                        <a:pt x="1652" y="2494"/>
                        <a:pt x="5256" y="2217"/>
                      </a:cubicBezTo>
                      <a:cubicBezTo>
                        <a:pt x="9692" y="1663"/>
                        <a:pt x="14128" y="1108"/>
                        <a:pt x="18563" y="554"/>
                      </a:cubicBezTo>
                      <a:cubicBezTo>
                        <a:pt x="22445" y="0"/>
                        <a:pt x="26880" y="-554"/>
                        <a:pt x="30762" y="1108"/>
                      </a:cubicBezTo>
                      <a:cubicBezTo>
                        <a:pt x="32979" y="2217"/>
                        <a:pt x="40187" y="6651"/>
                        <a:pt x="36861" y="9699"/>
                      </a:cubicBezTo>
                      <a:cubicBezTo>
                        <a:pt x="35752" y="10808"/>
                        <a:pt x="34366" y="10808"/>
                        <a:pt x="33257" y="11639"/>
                      </a:cubicBezTo>
                      <a:cubicBezTo>
                        <a:pt x="32425" y="12193"/>
                        <a:pt x="31870" y="13025"/>
                        <a:pt x="30762" y="13579"/>
                      </a:cubicBezTo>
                      <a:cubicBezTo>
                        <a:pt x="28544" y="14133"/>
                        <a:pt x="25771" y="13025"/>
                        <a:pt x="23553" y="12470"/>
                      </a:cubicBezTo>
                      <a:cubicBezTo>
                        <a:pt x="21336" y="11916"/>
                        <a:pt x="19118" y="11639"/>
                        <a:pt x="16900" y="11085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580" name="Freeform 3579">
                  <a:extLst>
                    <a:ext uri="{FF2B5EF4-FFF2-40B4-BE49-F238E27FC236}">
                      <a16:creationId xmlns:a16="http://schemas.microsoft.com/office/drawing/2014/main" id="{8FB42230-8652-4835-D079-3B144973EE67}"/>
                    </a:ext>
                  </a:extLst>
                </p:cNvPr>
                <p:cNvSpPr/>
                <p:nvPr/>
              </p:nvSpPr>
              <p:spPr>
                <a:xfrm>
                  <a:off x="2711516" y="1389295"/>
                  <a:ext cx="97308" cy="48620"/>
                </a:xfrm>
                <a:custGeom>
                  <a:avLst/>
                  <a:gdLst>
                    <a:gd name="connsiteX0" fmla="*/ 841 w 97308"/>
                    <a:gd name="connsiteY0" fmla="*/ 28355 h 48620"/>
                    <a:gd name="connsiteX1" fmla="*/ 1672 w 97308"/>
                    <a:gd name="connsiteY1" fmla="*/ 18933 h 48620"/>
                    <a:gd name="connsiteX2" fmla="*/ 14425 w 97308"/>
                    <a:gd name="connsiteY2" fmla="*/ 13667 h 48620"/>
                    <a:gd name="connsiteX3" fmla="*/ 33831 w 97308"/>
                    <a:gd name="connsiteY3" fmla="*/ 10619 h 48620"/>
                    <a:gd name="connsiteX4" fmla="*/ 47970 w 97308"/>
                    <a:gd name="connsiteY4" fmla="*/ 7571 h 48620"/>
                    <a:gd name="connsiteX5" fmla="*/ 72367 w 97308"/>
                    <a:gd name="connsiteY5" fmla="*/ 3968 h 48620"/>
                    <a:gd name="connsiteX6" fmla="*/ 93991 w 97308"/>
                    <a:gd name="connsiteY6" fmla="*/ 2028 h 48620"/>
                    <a:gd name="connsiteX7" fmla="*/ 96763 w 97308"/>
                    <a:gd name="connsiteY7" fmla="*/ 8679 h 48620"/>
                    <a:gd name="connsiteX8" fmla="*/ 84842 w 97308"/>
                    <a:gd name="connsiteY8" fmla="*/ 13667 h 48620"/>
                    <a:gd name="connsiteX9" fmla="*/ 76803 w 97308"/>
                    <a:gd name="connsiteY9" fmla="*/ 15607 h 48620"/>
                    <a:gd name="connsiteX10" fmla="*/ 71535 w 97308"/>
                    <a:gd name="connsiteY10" fmla="*/ 17824 h 48620"/>
                    <a:gd name="connsiteX11" fmla="*/ 75417 w 97308"/>
                    <a:gd name="connsiteY11" fmla="*/ 21704 h 48620"/>
                    <a:gd name="connsiteX12" fmla="*/ 86506 w 97308"/>
                    <a:gd name="connsiteY12" fmla="*/ 26692 h 48620"/>
                    <a:gd name="connsiteX13" fmla="*/ 85397 w 97308"/>
                    <a:gd name="connsiteY13" fmla="*/ 35837 h 48620"/>
                    <a:gd name="connsiteX14" fmla="*/ 61000 w 97308"/>
                    <a:gd name="connsiteY14" fmla="*/ 44982 h 48620"/>
                    <a:gd name="connsiteX15" fmla="*/ 35218 w 97308"/>
                    <a:gd name="connsiteY15" fmla="*/ 48308 h 48620"/>
                    <a:gd name="connsiteX16" fmla="*/ 18584 w 97308"/>
                    <a:gd name="connsiteY16" fmla="*/ 41657 h 48620"/>
                    <a:gd name="connsiteX17" fmla="*/ 5276 w 97308"/>
                    <a:gd name="connsiteY17" fmla="*/ 35837 h 48620"/>
                    <a:gd name="connsiteX18" fmla="*/ 286 w 97308"/>
                    <a:gd name="connsiteY18" fmla="*/ 28632 h 486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97308" h="48620">
                      <a:moveTo>
                        <a:pt x="841" y="28355"/>
                      </a:moveTo>
                      <a:cubicBezTo>
                        <a:pt x="-268" y="25307"/>
                        <a:pt x="-546" y="21704"/>
                        <a:pt x="1672" y="18933"/>
                      </a:cubicBezTo>
                      <a:cubicBezTo>
                        <a:pt x="4722" y="15330"/>
                        <a:pt x="10267" y="14499"/>
                        <a:pt x="14425" y="13667"/>
                      </a:cubicBezTo>
                      <a:cubicBezTo>
                        <a:pt x="20801" y="12559"/>
                        <a:pt x="27455" y="12005"/>
                        <a:pt x="33831" y="10619"/>
                      </a:cubicBezTo>
                      <a:cubicBezTo>
                        <a:pt x="38544" y="9788"/>
                        <a:pt x="43257" y="8402"/>
                        <a:pt x="47970" y="7571"/>
                      </a:cubicBezTo>
                      <a:cubicBezTo>
                        <a:pt x="56010" y="5908"/>
                        <a:pt x="64327" y="6462"/>
                        <a:pt x="72367" y="3968"/>
                      </a:cubicBezTo>
                      <a:cubicBezTo>
                        <a:pt x="79298" y="2028"/>
                        <a:pt x="87060" y="-2683"/>
                        <a:pt x="93991" y="2028"/>
                      </a:cubicBezTo>
                      <a:cubicBezTo>
                        <a:pt x="95932" y="3414"/>
                        <a:pt x="98427" y="6185"/>
                        <a:pt x="96763" y="8679"/>
                      </a:cubicBezTo>
                      <a:cubicBezTo>
                        <a:pt x="94546" y="12005"/>
                        <a:pt x="88446" y="12836"/>
                        <a:pt x="84842" y="13667"/>
                      </a:cubicBezTo>
                      <a:cubicBezTo>
                        <a:pt x="82070" y="14222"/>
                        <a:pt x="79298" y="15053"/>
                        <a:pt x="76803" y="15607"/>
                      </a:cubicBezTo>
                      <a:cubicBezTo>
                        <a:pt x="75139" y="16162"/>
                        <a:pt x="72921" y="16439"/>
                        <a:pt x="71535" y="17824"/>
                      </a:cubicBezTo>
                      <a:cubicBezTo>
                        <a:pt x="69040" y="20041"/>
                        <a:pt x="74030" y="21150"/>
                        <a:pt x="75417" y="21704"/>
                      </a:cubicBezTo>
                      <a:cubicBezTo>
                        <a:pt x="79021" y="22813"/>
                        <a:pt x="84011" y="23644"/>
                        <a:pt x="86506" y="26692"/>
                      </a:cubicBezTo>
                      <a:cubicBezTo>
                        <a:pt x="89278" y="29463"/>
                        <a:pt x="87615" y="33343"/>
                        <a:pt x="85397" y="35837"/>
                      </a:cubicBezTo>
                      <a:cubicBezTo>
                        <a:pt x="79298" y="43319"/>
                        <a:pt x="69872" y="43874"/>
                        <a:pt x="61000" y="44982"/>
                      </a:cubicBezTo>
                      <a:cubicBezTo>
                        <a:pt x="52406" y="46091"/>
                        <a:pt x="44089" y="49693"/>
                        <a:pt x="35218" y="48308"/>
                      </a:cubicBezTo>
                      <a:cubicBezTo>
                        <a:pt x="29118" y="47476"/>
                        <a:pt x="24405" y="42765"/>
                        <a:pt x="18584" y="41657"/>
                      </a:cubicBezTo>
                      <a:cubicBezTo>
                        <a:pt x="13593" y="40825"/>
                        <a:pt x="9158" y="39163"/>
                        <a:pt x="5276" y="35837"/>
                      </a:cubicBezTo>
                      <a:cubicBezTo>
                        <a:pt x="3058" y="33897"/>
                        <a:pt x="1395" y="31403"/>
                        <a:pt x="286" y="28632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581" name="Freeform 3580">
                  <a:extLst>
                    <a:ext uri="{FF2B5EF4-FFF2-40B4-BE49-F238E27FC236}">
                      <a16:creationId xmlns:a16="http://schemas.microsoft.com/office/drawing/2014/main" id="{196AA131-5D1C-6790-A3AE-2CDFA03D25B9}"/>
                    </a:ext>
                  </a:extLst>
                </p:cNvPr>
                <p:cNvSpPr/>
                <p:nvPr/>
              </p:nvSpPr>
              <p:spPr>
                <a:xfrm>
                  <a:off x="2712432" y="1355172"/>
                  <a:ext cx="108068" cy="28289"/>
                </a:xfrm>
                <a:custGeom>
                  <a:avLst/>
                  <a:gdLst>
                    <a:gd name="connsiteX0" fmla="*/ 34302 w 108068"/>
                    <a:gd name="connsiteY0" fmla="*/ 22295 h 28289"/>
                    <a:gd name="connsiteX1" fmla="*/ 30975 w 108068"/>
                    <a:gd name="connsiteY1" fmla="*/ 22849 h 28289"/>
                    <a:gd name="connsiteX2" fmla="*/ 25153 w 108068"/>
                    <a:gd name="connsiteY2" fmla="*/ 23681 h 28289"/>
                    <a:gd name="connsiteX3" fmla="*/ 9351 w 108068"/>
                    <a:gd name="connsiteY3" fmla="*/ 27837 h 28289"/>
                    <a:gd name="connsiteX4" fmla="*/ 479 w 108068"/>
                    <a:gd name="connsiteY4" fmla="*/ 26175 h 28289"/>
                    <a:gd name="connsiteX5" fmla="*/ 3806 w 108068"/>
                    <a:gd name="connsiteY5" fmla="*/ 18692 h 28289"/>
                    <a:gd name="connsiteX6" fmla="*/ 32638 w 108068"/>
                    <a:gd name="connsiteY6" fmla="*/ 10379 h 28289"/>
                    <a:gd name="connsiteX7" fmla="*/ 55371 w 108068"/>
                    <a:gd name="connsiteY7" fmla="*/ 2342 h 28289"/>
                    <a:gd name="connsiteX8" fmla="*/ 77273 w 108068"/>
                    <a:gd name="connsiteY8" fmla="*/ 125 h 28289"/>
                    <a:gd name="connsiteX9" fmla="*/ 95293 w 108068"/>
                    <a:gd name="connsiteY9" fmla="*/ 5945 h 28289"/>
                    <a:gd name="connsiteX10" fmla="*/ 108046 w 108068"/>
                    <a:gd name="connsiteY10" fmla="*/ 17861 h 28289"/>
                    <a:gd name="connsiteX11" fmla="*/ 93075 w 108068"/>
                    <a:gd name="connsiteY11" fmla="*/ 25343 h 28289"/>
                    <a:gd name="connsiteX12" fmla="*/ 70897 w 108068"/>
                    <a:gd name="connsiteY12" fmla="*/ 25343 h 28289"/>
                    <a:gd name="connsiteX13" fmla="*/ 60362 w 108068"/>
                    <a:gd name="connsiteY13" fmla="*/ 23126 h 28289"/>
                    <a:gd name="connsiteX14" fmla="*/ 51767 w 108068"/>
                    <a:gd name="connsiteY14" fmla="*/ 25066 h 28289"/>
                    <a:gd name="connsiteX15" fmla="*/ 46223 w 108068"/>
                    <a:gd name="connsiteY15" fmla="*/ 27006 h 28289"/>
                    <a:gd name="connsiteX16" fmla="*/ 39569 w 108068"/>
                    <a:gd name="connsiteY16" fmla="*/ 23958 h 28289"/>
                    <a:gd name="connsiteX17" fmla="*/ 34579 w 108068"/>
                    <a:gd name="connsiteY17" fmla="*/ 22849 h 282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08068" h="28289">
                      <a:moveTo>
                        <a:pt x="34302" y="22295"/>
                      </a:moveTo>
                      <a:cubicBezTo>
                        <a:pt x="33193" y="22295"/>
                        <a:pt x="32084" y="22295"/>
                        <a:pt x="30975" y="22849"/>
                      </a:cubicBezTo>
                      <a:cubicBezTo>
                        <a:pt x="29034" y="23403"/>
                        <a:pt x="27371" y="23403"/>
                        <a:pt x="25153" y="23681"/>
                      </a:cubicBezTo>
                      <a:cubicBezTo>
                        <a:pt x="19608" y="23958"/>
                        <a:pt x="14618" y="26729"/>
                        <a:pt x="9351" y="27837"/>
                      </a:cubicBezTo>
                      <a:cubicBezTo>
                        <a:pt x="6578" y="28392"/>
                        <a:pt x="2142" y="28946"/>
                        <a:pt x="479" y="26175"/>
                      </a:cubicBezTo>
                      <a:cubicBezTo>
                        <a:pt x="-1184" y="23403"/>
                        <a:pt x="1865" y="20078"/>
                        <a:pt x="3806" y="18692"/>
                      </a:cubicBezTo>
                      <a:cubicBezTo>
                        <a:pt x="11846" y="12873"/>
                        <a:pt x="23212" y="13150"/>
                        <a:pt x="32638" y="10379"/>
                      </a:cubicBezTo>
                      <a:cubicBezTo>
                        <a:pt x="40401" y="8162"/>
                        <a:pt x="47332" y="4005"/>
                        <a:pt x="55371" y="2342"/>
                      </a:cubicBezTo>
                      <a:cubicBezTo>
                        <a:pt x="62302" y="956"/>
                        <a:pt x="70065" y="-429"/>
                        <a:pt x="77273" y="125"/>
                      </a:cubicBezTo>
                      <a:cubicBezTo>
                        <a:pt x="83649" y="679"/>
                        <a:pt x="89471" y="3728"/>
                        <a:pt x="95293" y="5945"/>
                      </a:cubicBezTo>
                      <a:cubicBezTo>
                        <a:pt x="101115" y="7885"/>
                        <a:pt x="107491" y="11210"/>
                        <a:pt x="108046" y="17861"/>
                      </a:cubicBezTo>
                      <a:cubicBezTo>
                        <a:pt x="108600" y="26175"/>
                        <a:pt x="98897" y="25620"/>
                        <a:pt x="93075" y="25343"/>
                      </a:cubicBezTo>
                      <a:cubicBezTo>
                        <a:pt x="85590" y="24789"/>
                        <a:pt x="78105" y="26175"/>
                        <a:pt x="70897" y="25343"/>
                      </a:cubicBezTo>
                      <a:cubicBezTo>
                        <a:pt x="67292" y="24789"/>
                        <a:pt x="63966" y="23403"/>
                        <a:pt x="60362" y="23126"/>
                      </a:cubicBezTo>
                      <a:cubicBezTo>
                        <a:pt x="57312" y="22849"/>
                        <a:pt x="54540" y="23681"/>
                        <a:pt x="51767" y="25066"/>
                      </a:cubicBezTo>
                      <a:cubicBezTo>
                        <a:pt x="50104" y="25897"/>
                        <a:pt x="48163" y="27006"/>
                        <a:pt x="46223" y="27006"/>
                      </a:cubicBezTo>
                      <a:cubicBezTo>
                        <a:pt x="43728" y="27006"/>
                        <a:pt x="41787" y="25066"/>
                        <a:pt x="39569" y="23958"/>
                      </a:cubicBezTo>
                      <a:cubicBezTo>
                        <a:pt x="37906" y="23126"/>
                        <a:pt x="36242" y="22849"/>
                        <a:pt x="34579" y="22849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582" name="Freeform 3581">
                  <a:extLst>
                    <a:ext uri="{FF2B5EF4-FFF2-40B4-BE49-F238E27FC236}">
                      <a16:creationId xmlns:a16="http://schemas.microsoft.com/office/drawing/2014/main" id="{36E81E46-953B-664A-00CF-E8DBC630E0D8}"/>
                    </a:ext>
                  </a:extLst>
                </p:cNvPr>
                <p:cNvSpPr/>
                <p:nvPr/>
              </p:nvSpPr>
              <p:spPr>
                <a:xfrm>
                  <a:off x="2593643" y="1465274"/>
                  <a:ext cx="331571" cy="138107"/>
                </a:xfrm>
                <a:custGeom>
                  <a:avLst/>
                  <a:gdLst>
                    <a:gd name="connsiteX0" fmla="*/ 21682 w 331571"/>
                    <a:gd name="connsiteY0" fmla="*/ 76803 h 138107"/>
                    <a:gd name="connsiteX1" fmla="*/ 26672 w 331571"/>
                    <a:gd name="connsiteY1" fmla="*/ 76249 h 138107"/>
                    <a:gd name="connsiteX2" fmla="*/ 38593 w 331571"/>
                    <a:gd name="connsiteY2" fmla="*/ 74032 h 138107"/>
                    <a:gd name="connsiteX3" fmla="*/ 61326 w 331571"/>
                    <a:gd name="connsiteY3" fmla="*/ 71261 h 138107"/>
                    <a:gd name="connsiteX4" fmla="*/ 66871 w 331571"/>
                    <a:gd name="connsiteY4" fmla="*/ 68490 h 138107"/>
                    <a:gd name="connsiteX5" fmla="*/ 70198 w 331571"/>
                    <a:gd name="connsiteY5" fmla="*/ 65441 h 138107"/>
                    <a:gd name="connsiteX6" fmla="*/ 58831 w 331571"/>
                    <a:gd name="connsiteY6" fmla="*/ 67658 h 138107"/>
                    <a:gd name="connsiteX7" fmla="*/ 53009 w 331571"/>
                    <a:gd name="connsiteY7" fmla="*/ 69044 h 138107"/>
                    <a:gd name="connsiteX8" fmla="*/ 45801 w 331571"/>
                    <a:gd name="connsiteY8" fmla="*/ 69321 h 138107"/>
                    <a:gd name="connsiteX9" fmla="*/ 32771 w 331571"/>
                    <a:gd name="connsiteY9" fmla="*/ 70430 h 138107"/>
                    <a:gd name="connsiteX10" fmla="*/ 27226 w 331571"/>
                    <a:gd name="connsiteY10" fmla="*/ 71261 h 138107"/>
                    <a:gd name="connsiteX11" fmla="*/ 21959 w 331571"/>
                    <a:gd name="connsiteY11" fmla="*/ 71815 h 138107"/>
                    <a:gd name="connsiteX12" fmla="*/ 16414 w 331571"/>
                    <a:gd name="connsiteY12" fmla="*/ 71815 h 138107"/>
                    <a:gd name="connsiteX13" fmla="*/ 12256 w 331571"/>
                    <a:gd name="connsiteY13" fmla="*/ 70430 h 138107"/>
                    <a:gd name="connsiteX14" fmla="*/ 18078 w 331571"/>
                    <a:gd name="connsiteY14" fmla="*/ 62116 h 138107"/>
                    <a:gd name="connsiteX15" fmla="*/ 23068 w 331571"/>
                    <a:gd name="connsiteY15" fmla="*/ 60176 h 138107"/>
                    <a:gd name="connsiteX16" fmla="*/ 29721 w 331571"/>
                    <a:gd name="connsiteY16" fmla="*/ 57682 h 138107"/>
                    <a:gd name="connsiteX17" fmla="*/ 36375 w 331571"/>
                    <a:gd name="connsiteY17" fmla="*/ 57682 h 138107"/>
                    <a:gd name="connsiteX18" fmla="*/ 44969 w 331571"/>
                    <a:gd name="connsiteY18" fmla="*/ 57682 h 138107"/>
                    <a:gd name="connsiteX19" fmla="*/ 59108 w 331571"/>
                    <a:gd name="connsiteY19" fmla="*/ 56851 h 138107"/>
                    <a:gd name="connsiteX20" fmla="*/ 66594 w 331571"/>
                    <a:gd name="connsiteY20" fmla="*/ 54634 h 138107"/>
                    <a:gd name="connsiteX21" fmla="*/ 72138 w 331571"/>
                    <a:gd name="connsiteY21" fmla="*/ 51585 h 138107"/>
                    <a:gd name="connsiteX22" fmla="*/ 46078 w 331571"/>
                    <a:gd name="connsiteY22" fmla="*/ 52694 h 138107"/>
                    <a:gd name="connsiteX23" fmla="*/ 26949 w 331571"/>
                    <a:gd name="connsiteY23" fmla="*/ 50200 h 138107"/>
                    <a:gd name="connsiteX24" fmla="*/ 32494 w 331571"/>
                    <a:gd name="connsiteY24" fmla="*/ 37729 h 138107"/>
                    <a:gd name="connsiteX25" fmla="*/ 54950 w 331571"/>
                    <a:gd name="connsiteY25" fmla="*/ 35512 h 138107"/>
                    <a:gd name="connsiteX26" fmla="*/ 76851 w 331571"/>
                    <a:gd name="connsiteY26" fmla="*/ 36621 h 138107"/>
                    <a:gd name="connsiteX27" fmla="*/ 56336 w 331571"/>
                    <a:gd name="connsiteY27" fmla="*/ 32187 h 138107"/>
                    <a:gd name="connsiteX28" fmla="*/ 49128 w 331571"/>
                    <a:gd name="connsiteY28" fmla="*/ 29138 h 138107"/>
                    <a:gd name="connsiteX29" fmla="*/ 57168 w 331571"/>
                    <a:gd name="connsiteY29" fmla="*/ 23042 h 138107"/>
                    <a:gd name="connsiteX30" fmla="*/ 81841 w 331571"/>
                    <a:gd name="connsiteY30" fmla="*/ 19993 h 138107"/>
                    <a:gd name="connsiteX31" fmla="*/ 96812 w 331571"/>
                    <a:gd name="connsiteY31" fmla="*/ 31355 h 138107"/>
                    <a:gd name="connsiteX32" fmla="*/ 114278 w 331571"/>
                    <a:gd name="connsiteY32" fmla="*/ 34958 h 138107"/>
                    <a:gd name="connsiteX33" fmla="*/ 123704 w 331571"/>
                    <a:gd name="connsiteY33" fmla="*/ 33295 h 138107"/>
                    <a:gd name="connsiteX34" fmla="*/ 132021 w 331571"/>
                    <a:gd name="connsiteY34" fmla="*/ 37452 h 138107"/>
                    <a:gd name="connsiteX35" fmla="*/ 142001 w 331571"/>
                    <a:gd name="connsiteY35" fmla="*/ 43826 h 138107"/>
                    <a:gd name="connsiteX36" fmla="*/ 148932 w 331571"/>
                    <a:gd name="connsiteY36" fmla="*/ 50200 h 138107"/>
                    <a:gd name="connsiteX37" fmla="*/ 150318 w 331571"/>
                    <a:gd name="connsiteY37" fmla="*/ 57128 h 138107"/>
                    <a:gd name="connsiteX38" fmla="*/ 156417 w 331571"/>
                    <a:gd name="connsiteY38" fmla="*/ 58236 h 138107"/>
                    <a:gd name="connsiteX39" fmla="*/ 166121 w 331571"/>
                    <a:gd name="connsiteY39" fmla="*/ 58236 h 138107"/>
                    <a:gd name="connsiteX40" fmla="*/ 168339 w 331571"/>
                    <a:gd name="connsiteY40" fmla="*/ 67104 h 138107"/>
                    <a:gd name="connsiteX41" fmla="*/ 178042 w 331571"/>
                    <a:gd name="connsiteY41" fmla="*/ 73201 h 138107"/>
                    <a:gd name="connsiteX42" fmla="*/ 183864 w 331571"/>
                    <a:gd name="connsiteY42" fmla="*/ 72092 h 138107"/>
                    <a:gd name="connsiteX43" fmla="*/ 193567 w 331571"/>
                    <a:gd name="connsiteY43" fmla="*/ 72092 h 138107"/>
                    <a:gd name="connsiteX44" fmla="*/ 204656 w 331571"/>
                    <a:gd name="connsiteY44" fmla="*/ 72646 h 138107"/>
                    <a:gd name="connsiteX45" fmla="*/ 223785 w 331571"/>
                    <a:gd name="connsiteY45" fmla="*/ 74864 h 138107"/>
                    <a:gd name="connsiteX46" fmla="*/ 237370 w 331571"/>
                    <a:gd name="connsiteY46" fmla="*/ 71538 h 138107"/>
                    <a:gd name="connsiteX47" fmla="*/ 228776 w 331571"/>
                    <a:gd name="connsiteY47" fmla="*/ 62670 h 138107"/>
                    <a:gd name="connsiteX48" fmla="*/ 218795 w 331571"/>
                    <a:gd name="connsiteY48" fmla="*/ 58790 h 138107"/>
                    <a:gd name="connsiteX49" fmla="*/ 212142 w 331571"/>
                    <a:gd name="connsiteY49" fmla="*/ 55465 h 138107"/>
                    <a:gd name="connsiteX50" fmla="*/ 216023 w 331571"/>
                    <a:gd name="connsiteY50" fmla="*/ 48260 h 138107"/>
                    <a:gd name="connsiteX51" fmla="*/ 202438 w 331571"/>
                    <a:gd name="connsiteY51" fmla="*/ 32741 h 138107"/>
                    <a:gd name="connsiteX52" fmla="*/ 200775 w 331571"/>
                    <a:gd name="connsiteY52" fmla="*/ 25536 h 138107"/>
                    <a:gd name="connsiteX53" fmla="*/ 215191 w 331571"/>
                    <a:gd name="connsiteY53" fmla="*/ 11403 h 138107"/>
                    <a:gd name="connsiteX54" fmla="*/ 244578 w 331571"/>
                    <a:gd name="connsiteY54" fmla="*/ 4475 h 138107"/>
                    <a:gd name="connsiteX55" fmla="*/ 249014 w 331571"/>
                    <a:gd name="connsiteY55" fmla="*/ 18885 h 138107"/>
                    <a:gd name="connsiteX56" fmla="*/ 254281 w 331571"/>
                    <a:gd name="connsiteY56" fmla="*/ 33572 h 138107"/>
                    <a:gd name="connsiteX57" fmla="*/ 275905 w 331571"/>
                    <a:gd name="connsiteY57" fmla="*/ 52971 h 138107"/>
                    <a:gd name="connsiteX58" fmla="*/ 288935 w 331571"/>
                    <a:gd name="connsiteY58" fmla="*/ 62393 h 138107"/>
                    <a:gd name="connsiteX59" fmla="*/ 295034 w 331571"/>
                    <a:gd name="connsiteY59" fmla="*/ 60453 h 138107"/>
                    <a:gd name="connsiteX60" fmla="*/ 296143 w 331571"/>
                    <a:gd name="connsiteY60" fmla="*/ 46597 h 138107"/>
                    <a:gd name="connsiteX61" fmla="*/ 311946 w 331571"/>
                    <a:gd name="connsiteY61" fmla="*/ 43549 h 138107"/>
                    <a:gd name="connsiteX62" fmla="*/ 329966 w 331571"/>
                    <a:gd name="connsiteY62" fmla="*/ 56296 h 138107"/>
                    <a:gd name="connsiteX63" fmla="*/ 328857 w 331571"/>
                    <a:gd name="connsiteY63" fmla="*/ 69044 h 138107"/>
                    <a:gd name="connsiteX64" fmla="*/ 321649 w 331571"/>
                    <a:gd name="connsiteY64" fmla="*/ 82900 h 138107"/>
                    <a:gd name="connsiteX65" fmla="*/ 314995 w 331571"/>
                    <a:gd name="connsiteY65" fmla="*/ 98142 h 138107"/>
                    <a:gd name="connsiteX66" fmla="*/ 281173 w 331571"/>
                    <a:gd name="connsiteY66" fmla="*/ 100082 h 138107"/>
                    <a:gd name="connsiteX67" fmla="*/ 265371 w 331571"/>
                    <a:gd name="connsiteY67" fmla="*/ 103407 h 138107"/>
                    <a:gd name="connsiteX68" fmla="*/ 249291 w 331571"/>
                    <a:gd name="connsiteY68" fmla="*/ 104238 h 138107"/>
                    <a:gd name="connsiteX69" fmla="*/ 230993 w 331571"/>
                    <a:gd name="connsiteY69" fmla="*/ 102853 h 138107"/>
                    <a:gd name="connsiteX70" fmla="*/ 209924 w 331571"/>
                    <a:gd name="connsiteY70" fmla="*/ 110335 h 138107"/>
                    <a:gd name="connsiteX71" fmla="*/ 186081 w 331571"/>
                    <a:gd name="connsiteY71" fmla="*/ 121143 h 138107"/>
                    <a:gd name="connsiteX72" fmla="*/ 160022 w 331571"/>
                    <a:gd name="connsiteY72" fmla="*/ 128902 h 138107"/>
                    <a:gd name="connsiteX73" fmla="*/ 135070 w 331571"/>
                    <a:gd name="connsiteY73" fmla="*/ 136107 h 138107"/>
                    <a:gd name="connsiteX74" fmla="*/ 113446 w 331571"/>
                    <a:gd name="connsiteY74" fmla="*/ 137216 h 138107"/>
                    <a:gd name="connsiteX75" fmla="*/ 92099 w 331571"/>
                    <a:gd name="connsiteY75" fmla="*/ 119480 h 138107"/>
                    <a:gd name="connsiteX76" fmla="*/ 98198 w 331571"/>
                    <a:gd name="connsiteY76" fmla="*/ 116709 h 138107"/>
                    <a:gd name="connsiteX77" fmla="*/ 107901 w 331571"/>
                    <a:gd name="connsiteY77" fmla="*/ 113938 h 138107"/>
                    <a:gd name="connsiteX78" fmla="*/ 128971 w 331571"/>
                    <a:gd name="connsiteY78" fmla="*/ 107841 h 138107"/>
                    <a:gd name="connsiteX79" fmla="*/ 147546 w 331571"/>
                    <a:gd name="connsiteY79" fmla="*/ 105070 h 138107"/>
                    <a:gd name="connsiteX80" fmla="*/ 163626 w 331571"/>
                    <a:gd name="connsiteY80" fmla="*/ 101744 h 138107"/>
                    <a:gd name="connsiteX81" fmla="*/ 173606 w 331571"/>
                    <a:gd name="connsiteY81" fmla="*/ 90382 h 138107"/>
                    <a:gd name="connsiteX82" fmla="*/ 160299 w 331571"/>
                    <a:gd name="connsiteY82" fmla="*/ 94262 h 138107"/>
                    <a:gd name="connsiteX83" fmla="*/ 149764 w 331571"/>
                    <a:gd name="connsiteY83" fmla="*/ 96202 h 138107"/>
                    <a:gd name="connsiteX84" fmla="*/ 141724 w 331571"/>
                    <a:gd name="connsiteY84" fmla="*/ 93708 h 138107"/>
                    <a:gd name="connsiteX85" fmla="*/ 136734 w 331571"/>
                    <a:gd name="connsiteY85" fmla="*/ 88997 h 138107"/>
                    <a:gd name="connsiteX86" fmla="*/ 130635 w 331571"/>
                    <a:gd name="connsiteY86" fmla="*/ 94262 h 138107"/>
                    <a:gd name="connsiteX87" fmla="*/ 121763 w 331571"/>
                    <a:gd name="connsiteY87" fmla="*/ 98696 h 138107"/>
                    <a:gd name="connsiteX88" fmla="*/ 110951 w 331571"/>
                    <a:gd name="connsiteY88" fmla="*/ 99250 h 138107"/>
                    <a:gd name="connsiteX89" fmla="*/ 103189 w 331571"/>
                    <a:gd name="connsiteY89" fmla="*/ 98142 h 138107"/>
                    <a:gd name="connsiteX90" fmla="*/ 105406 w 331571"/>
                    <a:gd name="connsiteY90" fmla="*/ 89828 h 138107"/>
                    <a:gd name="connsiteX91" fmla="*/ 108733 w 331571"/>
                    <a:gd name="connsiteY91" fmla="*/ 81237 h 138107"/>
                    <a:gd name="connsiteX92" fmla="*/ 101802 w 331571"/>
                    <a:gd name="connsiteY92" fmla="*/ 81792 h 138107"/>
                    <a:gd name="connsiteX93" fmla="*/ 97089 w 331571"/>
                    <a:gd name="connsiteY93" fmla="*/ 84009 h 138107"/>
                    <a:gd name="connsiteX94" fmla="*/ 93208 w 331571"/>
                    <a:gd name="connsiteY94" fmla="*/ 89828 h 138107"/>
                    <a:gd name="connsiteX95" fmla="*/ 87109 w 331571"/>
                    <a:gd name="connsiteY95" fmla="*/ 88165 h 138107"/>
                    <a:gd name="connsiteX96" fmla="*/ 86555 w 331571"/>
                    <a:gd name="connsiteY96" fmla="*/ 94262 h 138107"/>
                    <a:gd name="connsiteX97" fmla="*/ 84614 w 331571"/>
                    <a:gd name="connsiteY97" fmla="*/ 100359 h 138107"/>
                    <a:gd name="connsiteX98" fmla="*/ 69366 w 331571"/>
                    <a:gd name="connsiteY98" fmla="*/ 104238 h 138107"/>
                    <a:gd name="connsiteX99" fmla="*/ 65762 w 331571"/>
                    <a:gd name="connsiteY99" fmla="*/ 97310 h 138107"/>
                    <a:gd name="connsiteX100" fmla="*/ 60494 w 331571"/>
                    <a:gd name="connsiteY100" fmla="*/ 95093 h 138107"/>
                    <a:gd name="connsiteX101" fmla="*/ 56613 w 331571"/>
                    <a:gd name="connsiteY101" fmla="*/ 102299 h 138107"/>
                    <a:gd name="connsiteX102" fmla="*/ 47742 w 331571"/>
                    <a:gd name="connsiteY102" fmla="*/ 103961 h 138107"/>
                    <a:gd name="connsiteX103" fmla="*/ 39979 w 331571"/>
                    <a:gd name="connsiteY103" fmla="*/ 101467 h 138107"/>
                    <a:gd name="connsiteX104" fmla="*/ 36375 w 331571"/>
                    <a:gd name="connsiteY104" fmla="*/ 95093 h 138107"/>
                    <a:gd name="connsiteX105" fmla="*/ 15582 w 331571"/>
                    <a:gd name="connsiteY105" fmla="*/ 95371 h 138107"/>
                    <a:gd name="connsiteX106" fmla="*/ 6434 w 331571"/>
                    <a:gd name="connsiteY106" fmla="*/ 93985 h 138107"/>
                    <a:gd name="connsiteX107" fmla="*/ 57 w 331571"/>
                    <a:gd name="connsiteY107" fmla="*/ 87334 h 138107"/>
                    <a:gd name="connsiteX108" fmla="*/ 4770 w 331571"/>
                    <a:gd name="connsiteY108" fmla="*/ 82346 h 138107"/>
                    <a:gd name="connsiteX109" fmla="*/ 11424 w 331571"/>
                    <a:gd name="connsiteY109" fmla="*/ 79020 h 138107"/>
                    <a:gd name="connsiteX110" fmla="*/ 21127 w 331571"/>
                    <a:gd name="connsiteY110" fmla="*/ 77081 h 1381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</a:cxnLst>
                  <a:rect l="l" t="t" r="r" b="b"/>
                  <a:pathLst>
                    <a:path w="331571" h="138107">
                      <a:moveTo>
                        <a:pt x="21682" y="76803"/>
                      </a:moveTo>
                      <a:cubicBezTo>
                        <a:pt x="23345" y="76249"/>
                        <a:pt x="25008" y="76526"/>
                        <a:pt x="26672" y="76249"/>
                      </a:cubicBezTo>
                      <a:cubicBezTo>
                        <a:pt x="30830" y="75418"/>
                        <a:pt x="34434" y="74032"/>
                        <a:pt x="38593" y="74032"/>
                      </a:cubicBezTo>
                      <a:cubicBezTo>
                        <a:pt x="46356" y="73755"/>
                        <a:pt x="54118" y="74586"/>
                        <a:pt x="61326" y="71261"/>
                      </a:cubicBezTo>
                      <a:cubicBezTo>
                        <a:pt x="63267" y="70430"/>
                        <a:pt x="65207" y="69598"/>
                        <a:pt x="66871" y="68490"/>
                      </a:cubicBezTo>
                      <a:cubicBezTo>
                        <a:pt x="67702" y="67936"/>
                        <a:pt x="70475" y="66550"/>
                        <a:pt x="70198" y="65441"/>
                      </a:cubicBezTo>
                      <a:cubicBezTo>
                        <a:pt x="66594" y="64610"/>
                        <a:pt x="62435" y="67104"/>
                        <a:pt x="58831" y="67658"/>
                      </a:cubicBezTo>
                      <a:cubicBezTo>
                        <a:pt x="56890" y="67936"/>
                        <a:pt x="54950" y="68767"/>
                        <a:pt x="53009" y="69044"/>
                      </a:cubicBezTo>
                      <a:cubicBezTo>
                        <a:pt x="50791" y="69321"/>
                        <a:pt x="48019" y="69321"/>
                        <a:pt x="45801" y="69321"/>
                      </a:cubicBezTo>
                      <a:cubicBezTo>
                        <a:pt x="41365" y="69321"/>
                        <a:pt x="37207" y="70430"/>
                        <a:pt x="32771" y="70430"/>
                      </a:cubicBezTo>
                      <a:cubicBezTo>
                        <a:pt x="30830" y="70430"/>
                        <a:pt x="29167" y="70430"/>
                        <a:pt x="27226" y="71261"/>
                      </a:cubicBezTo>
                      <a:cubicBezTo>
                        <a:pt x="25286" y="71815"/>
                        <a:pt x="23899" y="71815"/>
                        <a:pt x="21959" y="71815"/>
                      </a:cubicBezTo>
                      <a:cubicBezTo>
                        <a:pt x="20295" y="71815"/>
                        <a:pt x="18355" y="71815"/>
                        <a:pt x="16414" y="71815"/>
                      </a:cubicBezTo>
                      <a:cubicBezTo>
                        <a:pt x="14751" y="71815"/>
                        <a:pt x="13642" y="70707"/>
                        <a:pt x="12256" y="70430"/>
                      </a:cubicBezTo>
                      <a:cubicBezTo>
                        <a:pt x="12256" y="68213"/>
                        <a:pt x="16137" y="63501"/>
                        <a:pt x="18078" y="62116"/>
                      </a:cubicBezTo>
                      <a:cubicBezTo>
                        <a:pt x="19464" y="61007"/>
                        <a:pt x="21404" y="60730"/>
                        <a:pt x="23068" y="60176"/>
                      </a:cubicBezTo>
                      <a:cubicBezTo>
                        <a:pt x="25286" y="59345"/>
                        <a:pt x="27503" y="58236"/>
                        <a:pt x="29721" y="57682"/>
                      </a:cubicBezTo>
                      <a:cubicBezTo>
                        <a:pt x="31939" y="57128"/>
                        <a:pt x="34434" y="57682"/>
                        <a:pt x="36375" y="57682"/>
                      </a:cubicBezTo>
                      <a:cubicBezTo>
                        <a:pt x="39147" y="57682"/>
                        <a:pt x="42197" y="57682"/>
                        <a:pt x="44969" y="57682"/>
                      </a:cubicBezTo>
                      <a:cubicBezTo>
                        <a:pt x="49682" y="58236"/>
                        <a:pt x="54395" y="57682"/>
                        <a:pt x="59108" y="56851"/>
                      </a:cubicBezTo>
                      <a:cubicBezTo>
                        <a:pt x="61881" y="56573"/>
                        <a:pt x="64098" y="55465"/>
                        <a:pt x="66594" y="54634"/>
                      </a:cubicBezTo>
                      <a:cubicBezTo>
                        <a:pt x="68257" y="53802"/>
                        <a:pt x="71029" y="53248"/>
                        <a:pt x="72138" y="51585"/>
                      </a:cubicBezTo>
                      <a:cubicBezTo>
                        <a:pt x="63267" y="51031"/>
                        <a:pt x="54673" y="51585"/>
                        <a:pt x="46078" y="52694"/>
                      </a:cubicBezTo>
                      <a:cubicBezTo>
                        <a:pt x="40256" y="53525"/>
                        <a:pt x="31662" y="55188"/>
                        <a:pt x="26949" y="50200"/>
                      </a:cubicBezTo>
                      <a:cubicBezTo>
                        <a:pt x="21959" y="45212"/>
                        <a:pt x="27781" y="39669"/>
                        <a:pt x="32494" y="37729"/>
                      </a:cubicBezTo>
                      <a:cubicBezTo>
                        <a:pt x="39425" y="34958"/>
                        <a:pt x="47464" y="35235"/>
                        <a:pt x="54950" y="35512"/>
                      </a:cubicBezTo>
                      <a:cubicBezTo>
                        <a:pt x="62158" y="35789"/>
                        <a:pt x="69366" y="36067"/>
                        <a:pt x="76851" y="36621"/>
                      </a:cubicBezTo>
                      <a:cubicBezTo>
                        <a:pt x="71861" y="30801"/>
                        <a:pt x="63267" y="32741"/>
                        <a:pt x="56336" y="32187"/>
                      </a:cubicBezTo>
                      <a:cubicBezTo>
                        <a:pt x="54395" y="32187"/>
                        <a:pt x="49128" y="32187"/>
                        <a:pt x="49128" y="29138"/>
                      </a:cubicBezTo>
                      <a:cubicBezTo>
                        <a:pt x="49128" y="26090"/>
                        <a:pt x="54950" y="24150"/>
                        <a:pt x="57168" y="23042"/>
                      </a:cubicBezTo>
                      <a:cubicBezTo>
                        <a:pt x="64376" y="19993"/>
                        <a:pt x="74079" y="17776"/>
                        <a:pt x="81841" y="19993"/>
                      </a:cubicBezTo>
                      <a:cubicBezTo>
                        <a:pt x="89604" y="22210"/>
                        <a:pt x="92099" y="27199"/>
                        <a:pt x="96812" y="31355"/>
                      </a:cubicBezTo>
                      <a:cubicBezTo>
                        <a:pt x="102357" y="36344"/>
                        <a:pt x="107347" y="36898"/>
                        <a:pt x="114278" y="34958"/>
                      </a:cubicBezTo>
                      <a:cubicBezTo>
                        <a:pt x="117327" y="34127"/>
                        <a:pt x="120654" y="32741"/>
                        <a:pt x="123704" y="33295"/>
                      </a:cubicBezTo>
                      <a:cubicBezTo>
                        <a:pt x="127031" y="33572"/>
                        <a:pt x="129526" y="35789"/>
                        <a:pt x="132021" y="37452"/>
                      </a:cubicBezTo>
                      <a:cubicBezTo>
                        <a:pt x="135348" y="39669"/>
                        <a:pt x="138675" y="41886"/>
                        <a:pt x="142001" y="43826"/>
                      </a:cubicBezTo>
                      <a:cubicBezTo>
                        <a:pt x="144774" y="45489"/>
                        <a:pt x="147546" y="47151"/>
                        <a:pt x="148932" y="50200"/>
                      </a:cubicBezTo>
                      <a:cubicBezTo>
                        <a:pt x="149764" y="52417"/>
                        <a:pt x="149209" y="55188"/>
                        <a:pt x="150318" y="57128"/>
                      </a:cubicBezTo>
                      <a:cubicBezTo>
                        <a:pt x="151427" y="59345"/>
                        <a:pt x="154200" y="58790"/>
                        <a:pt x="156417" y="58236"/>
                      </a:cubicBezTo>
                      <a:cubicBezTo>
                        <a:pt x="159190" y="57682"/>
                        <a:pt x="163626" y="56296"/>
                        <a:pt x="166121" y="58236"/>
                      </a:cubicBezTo>
                      <a:cubicBezTo>
                        <a:pt x="168339" y="60176"/>
                        <a:pt x="167784" y="64333"/>
                        <a:pt x="168339" y="67104"/>
                      </a:cubicBezTo>
                      <a:cubicBezTo>
                        <a:pt x="169447" y="71538"/>
                        <a:pt x="173883" y="73201"/>
                        <a:pt x="178042" y="73201"/>
                      </a:cubicBezTo>
                      <a:cubicBezTo>
                        <a:pt x="179982" y="73201"/>
                        <a:pt x="181923" y="72369"/>
                        <a:pt x="183864" y="72092"/>
                      </a:cubicBezTo>
                      <a:cubicBezTo>
                        <a:pt x="187190" y="71815"/>
                        <a:pt x="190240" y="72092"/>
                        <a:pt x="193567" y="72092"/>
                      </a:cubicBezTo>
                      <a:cubicBezTo>
                        <a:pt x="197171" y="72092"/>
                        <a:pt x="201052" y="72092"/>
                        <a:pt x="204656" y="72646"/>
                      </a:cubicBezTo>
                      <a:cubicBezTo>
                        <a:pt x="211033" y="73201"/>
                        <a:pt x="217409" y="74586"/>
                        <a:pt x="223785" y="74864"/>
                      </a:cubicBezTo>
                      <a:cubicBezTo>
                        <a:pt x="227389" y="74864"/>
                        <a:pt x="235152" y="75418"/>
                        <a:pt x="237370" y="71538"/>
                      </a:cubicBezTo>
                      <a:cubicBezTo>
                        <a:pt x="239865" y="67381"/>
                        <a:pt x="231548" y="63779"/>
                        <a:pt x="228776" y="62670"/>
                      </a:cubicBezTo>
                      <a:cubicBezTo>
                        <a:pt x="225449" y="61285"/>
                        <a:pt x="222122" y="59899"/>
                        <a:pt x="218795" y="58790"/>
                      </a:cubicBezTo>
                      <a:cubicBezTo>
                        <a:pt x="216577" y="57959"/>
                        <a:pt x="213805" y="57128"/>
                        <a:pt x="212142" y="55465"/>
                      </a:cubicBezTo>
                      <a:cubicBezTo>
                        <a:pt x="209369" y="52971"/>
                        <a:pt x="214082" y="49923"/>
                        <a:pt x="216023" y="48260"/>
                      </a:cubicBezTo>
                      <a:cubicBezTo>
                        <a:pt x="225449" y="39115"/>
                        <a:pt x="208815" y="35235"/>
                        <a:pt x="202438" y="32741"/>
                      </a:cubicBezTo>
                      <a:cubicBezTo>
                        <a:pt x="198557" y="31078"/>
                        <a:pt x="198003" y="28861"/>
                        <a:pt x="200775" y="25536"/>
                      </a:cubicBezTo>
                      <a:cubicBezTo>
                        <a:pt x="204933" y="20271"/>
                        <a:pt x="210201" y="15836"/>
                        <a:pt x="215191" y="11403"/>
                      </a:cubicBezTo>
                      <a:cubicBezTo>
                        <a:pt x="222122" y="5029"/>
                        <a:pt x="236261" y="-6333"/>
                        <a:pt x="244578" y="4475"/>
                      </a:cubicBezTo>
                      <a:cubicBezTo>
                        <a:pt x="247628" y="8631"/>
                        <a:pt x="248182" y="13897"/>
                        <a:pt x="249014" y="18885"/>
                      </a:cubicBezTo>
                      <a:cubicBezTo>
                        <a:pt x="249845" y="24150"/>
                        <a:pt x="251232" y="29138"/>
                        <a:pt x="254281" y="33572"/>
                      </a:cubicBezTo>
                      <a:cubicBezTo>
                        <a:pt x="259549" y="41332"/>
                        <a:pt x="268697" y="46874"/>
                        <a:pt x="275905" y="52971"/>
                      </a:cubicBezTo>
                      <a:cubicBezTo>
                        <a:pt x="280064" y="56296"/>
                        <a:pt x="284222" y="59899"/>
                        <a:pt x="288935" y="62393"/>
                      </a:cubicBezTo>
                      <a:cubicBezTo>
                        <a:pt x="291985" y="64056"/>
                        <a:pt x="294757" y="64610"/>
                        <a:pt x="295034" y="60453"/>
                      </a:cubicBezTo>
                      <a:cubicBezTo>
                        <a:pt x="295034" y="55742"/>
                        <a:pt x="293648" y="50754"/>
                        <a:pt x="296143" y="46597"/>
                      </a:cubicBezTo>
                      <a:cubicBezTo>
                        <a:pt x="299193" y="41055"/>
                        <a:pt x="306956" y="41886"/>
                        <a:pt x="311946" y="43549"/>
                      </a:cubicBezTo>
                      <a:cubicBezTo>
                        <a:pt x="318599" y="45766"/>
                        <a:pt x="326085" y="49923"/>
                        <a:pt x="329966" y="56296"/>
                      </a:cubicBezTo>
                      <a:cubicBezTo>
                        <a:pt x="332738" y="60730"/>
                        <a:pt x="331629" y="64887"/>
                        <a:pt x="328857" y="69044"/>
                      </a:cubicBezTo>
                      <a:cubicBezTo>
                        <a:pt x="326085" y="73478"/>
                        <a:pt x="323590" y="77635"/>
                        <a:pt x="321649" y="82900"/>
                      </a:cubicBezTo>
                      <a:cubicBezTo>
                        <a:pt x="319986" y="88165"/>
                        <a:pt x="318877" y="93985"/>
                        <a:pt x="314995" y="98142"/>
                      </a:cubicBezTo>
                      <a:cubicBezTo>
                        <a:pt x="306678" y="107010"/>
                        <a:pt x="291430" y="99805"/>
                        <a:pt x="281173" y="100082"/>
                      </a:cubicBezTo>
                      <a:cubicBezTo>
                        <a:pt x="275628" y="100082"/>
                        <a:pt x="270638" y="102022"/>
                        <a:pt x="265371" y="103407"/>
                      </a:cubicBezTo>
                      <a:cubicBezTo>
                        <a:pt x="260103" y="104793"/>
                        <a:pt x="254836" y="104793"/>
                        <a:pt x="249291" y="104238"/>
                      </a:cubicBezTo>
                      <a:cubicBezTo>
                        <a:pt x="243192" y="103407"/>
                        <a:pt x="237093" y="102022"/>
                        <a:pt x="230993" y="102853"/>
                      </a:cubicBezTo>
                      <a:cubicBezTo>
                        <a:pt x="223508" y="103684"/>
                        <a:pt x="216577" y="107010"/>
                        <a:pt x="209924" y="110335"/>
                      </a:cubicBezTo>
                      <a:cubicBezTo>
                        <a:pt x="202161" y="114215"/>
                        <a:pt x="194399" y="118095"/>
                        <a:pt x="186081" y="121143"/>
                      </a:cubicBezTo>
                      <a:cubicBezTo>
                        <a:pt x="177487" y="124191"/>
                        <a:pt x="168616" y="126408"/>
                        <a:pt x="160022" y="128902"/>
                      </a:cubicBezTo>
                      <a:cubicBezTo>
                        <a:pt x="151705" y="131119"/>
                        <a:pt x="143388" y="134168"/>
                        <a:pt x="135070" y="136107"/>
                      </a:cubicBezTo>
                      <a:cubicBezTo>
                        <a:pt x="127862" y="138047"/>
                        <a:pt x="120654" y="138879"/>
                        <a:pt x="113446" y="137216"/>
                      </a:cubicBezTo>
                      <a:cubicBezTo>
                        <a:pt x="109842" y="136385"/>
                        <a:pt x="84891" y="125854"/>
                        <a:pt x="92099" y="119480"/>
                      </a:cubicBezTo>
                      <a:cubicBezTo>
                        <a:pt x="93763" y="118095"/>
                        <a:pt x="96258" y="117263"/>
                        <a:pt x="98198" y="116709"/>
                      </a:cubicBezTo>
                      <a:cubicBezTo>
                        <a:pt x="101525" y="115600"/>
                        <a:pt x="104575" y="114769"/>
                        <a:pt x="107901" y="113938"/>
                      </a:cubicBezTo>
                      <a:cubicBezTo>
                        <a:pt x="115110" y="111998"/>
                        <a:pt x="122040" y="109781"/>
                        <a:pt x="128971" y="107841"/>
                      </a:cubicBezTo>
                      <a:cubicBezTo>
                        <a:pt x="135070" y="106178"/>
                        <a:pt x="141170" y="105347"/>
                        <a:pt x="147546" y="105070"/>
                      </a:cubicBezTo>
                      <a:cubicBezTo>
                        <a:pt x="153091" y="104793"/>
                        <a:pt x="158635" y="104515"/>
                        <a:pt x="163626" y="101744"/>
                      </a:cubicBezTo>
                      <a:cubicBezTo>
                        <a:pt x="168061" y="99250"/>
                        <a:pt x="170834" y="94816"/>
                        <a:pt x="173606" y="90382"/>
                      </a:cubicBezTo>
                      <a:cubicBezTo>
                        <a:pt x="168893" y="89551"/>
                        <a:pt x="164457" y="91768"/>
                        <a:pt x="160299" y="94262"/>
                      </a:cubicBezTo>
                      <a:cubicBezTo>
                        <a:pt x="156972" y="96202"/>
                        <a:pt x="153645" y="96479"/>
                        <a:pt x="149764" y="96202"/>
                      </a:cubicBezTo>
                      <a:cubicBezTo>
                        <a:pt x="146992" y="96202"/>
                        <a:pt x="143942" y="95371"/>
                        <a:pt x="141724" y="93708"/>
                      </a:cubicBezTo>
                      <a:cubicBezTo>
                        <a:pt x="139783" y="92045"/>
                        <a:pt x="139229" y="89551"/>
                        <a:pt x="136734" y="88997"/>
                      </a:cubicBezTo>
                      <a:cubicBezTo>
                        <a:pt x="132575" y="88165"/>
                        <a:pt x="132298" y="91491"/>
                        <a:pt x="130635" y="94262"/>
                      </a:cubicBezTo>
                      <a:cubicBezTo>
                        <a:pt x="128971" y="97587"/>
                        <a:pt x="125090" y="98142"/>
                        <a:pt x="121763" y="98696"/>
                      </a:cubicBezTo>
                      <a:cubicBezTo>
                        <a:pt x="118159" y="99527"/>
                        <a:pt x="114555" y="99250"/>
                        <a:pt x="110951" y="99250"/>
                      </a:cubicBezTo>
                      <a:cubicBezTo>
                        <a:pt x="108456" y="99250"/>
                        <a:pt x="104852" y="100359"/>
                        <a:pt x="103189" y="98142"/>
                      </a:cubicBezTo>
                      <a:cubicBezTo>
                        <a:pt x="101248" y="95648"/>
                        <a:pt x="104020" y="91768"/>
                        <a:pt x="105406" y="89828"/>
                      </a:cubicBezTo>
                      <a:cubicBezTo>
                        <a:pt x="107347" y="87057"/>
                        <a:pt x="109288" y="85117"/>
                        <a:pt x="108733" y="81237"/>
                      </a:cubicBezTo>
                      <a:cubicBezTo>
                        <a:pt x="106238" y="81792"/>
                        <a:pt x="104297" y="82069"/>
                        <a:pt x="101802" y="81792"/>
                      </a:cubicBezTo>
                      <a:cubicBezTo>
                        <a:pt x="99307" y="81792"/>
                        <a:pt x="98198" y="81792"/>
                        <a:pt x="97089" y="84009"/>
                      </a:cubicBezTo>
                      <a:cubicBezTo>
                        <a:pt x="96258" y="85948"/>
                        <a:pt x="95703" y="89551"/>
                        <a:pt x="93208" y="89828"/>
                      </a:cubicBezTo>
                      <a:cubicBezTo>
                        <a:pt x="91267" y="90105"/>
                        <a:pt x="89050" y="87334"/>
                        <a:pt x="87109" y="88165"/>
                      </a:cubicBezTo>
                      <a:cubicBezTo>
                        <a:pt x="85168" y="88997"/>
                        <a:pt x="86277" y="92877"/>
                        <a:pt x="86555" y="94262"/>
                      </a:cubicBezTo>
                      <a:cubicBezTo>
                        <a:pt x="86832" y="97033"/>
                        <a:pt x="86555" y="98696"/>
                        <a:pt x="84614" y="100359"/>
                      </a:cubicBezTo>
                      <a:cubicBezTo>
                        <a:pt x="80455" y="103961"/>
                        <a:pt x="74633" y="107287"/>
                        <a:pt x="69366" y="104238"/>
                      </a:cubicBezTo>
                      <a:cubicBezTo>
                        <a:pt x="66594" y="102576"/>
                        <a:pt x="66594" y="100082"/>
                        <a:pt x="65762" y="97310"/>
                      </a:cubicBezTo>
                      <a:cubicBezTo>
                        <a:pt x="64930" y="94816"/>
                        <a:pt x="62990" y="93154"/>
                        <a:pt x="60494" y="95093"/>
                      </a:cubicBezTo>
                      <a:cubicBezTo>
                        <a:pt x="58277" y="97033"/>
                        <a:pt x="58554" y="100359"/>
                        <a:pt x="56613" y="102299"/>
                      </a:cubicBezTo>
                      <a:cubicBezTo>
                        <a:pt x="54673" y="104515"/>
                        <a:pt x="50514" y="104238"/>
                        <a:pt x="47742" y="103961"/>
                      </a:cubicBezTo>
                      <a:cubicBezTo>
                        <a:pt x="44969" y="103961"/>
                        <a:pt x="41920" y="103684"/>
                        <a:pt x="39979" y="101467"/>
                      </a:cubicBezTo>
                      <a:cubicBezTo>
                        <a:pt x="38316" y="99527"/>
                        <a:pt x="38316" y="96756"/>
                        <a:pt x="36375" y="95093"/>
                      </a:cubicBezTo>
                      <a:cubicBezTo>
                        <a:pt x="31108" y="90937"/>
                        <a:pt x="21682" y="95093"/>
                        <a:pt x="15582" y="95371"/>
                      </a:cubicBezTo>
                      <a:cubicBezTo>
                        <a:pt x="12533" y="95371"/>
                        <a:pt x="9206" y="95371"/>
                        <a:pt x="6434" y="93985"/>
                      </a:cubicBezTo>
                      <a:cubicBezTo>
                        <a:pt x="4216" y="92599"/>
                        <a:pt x="335" y="90105"/>
                        <a:pt x="57" y="87334"/>
                      </a:cubicBezTo>
                      <a:cubicBezTo>
                        <a:pt x="-497" y="84840"/>
                        <a:pt x="3107" y="83454"/>
                        <a:pt x="4770" y="82346"/>
                      </a:cubicBezTo>
                      <a:cubicBezTo>
                        <a:pt x="6988" y="80960"/>
                        <a:pt x="8929" y="79297"/>
                        <a:pt x="11424" y="79020"/>
                      </a:cubicBezTo>
                      <a:cubicBezTo>
                        <a:pt x="14751" y="78743"/>
                        <a:pt x="18078" y="77912"/>
                        <a:pt x="21127" y="77081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583" name="Freeform 3582">
                  <a:extLst>
                    <a:ext uri="{FF2B5EF4-FFF2-40B4-BE49-F238E27FC236}">
                      <a16:creationId xmlns:a16="http://schemas.microsoft.com/office/drawing/2014/main" id="{C93B04CB-4372-A533-4585-EB05EF4A3594}"/>
                    </a:ext>
                  </a:extLst>
                </p:cNvPr>
                <p:cNvSpPr/>
                <p:nvPr/>
              </p:nvSpPr>
              <p:spPr>
                <a:xfrm>
                  <a:off x="2908091" y="1413169"/>
                  <a:ext cx="43314" cy="37256"/>
                </a:xfrm>
                <a:custGeom>
                  <a:avLst/>
                  <a:gdLst>
                    <a:gd name="connsiteX0" fmla="*/ 7756 w 43314"/>
                    <a:gd name="connsiteY0" fmla="*/ 19168 h 37256"/>
                    <a:gd name="connsiteX1" fmla="*/ 1657 w 43314"/>
                    <a:gd name="connsiteY1" fmla="*/ 8083 h 37256"/>
                    <a:gd name="connsiteX2" fmla="*/ 1379 w 43314"/>
                    <a:gd name="connsiteY2" fmla="*/ 878 h 37256"/>
                    <a:gd name="connsiteX3" fmla="*/ 12192 w 43314"/>
                    <a:gd name="connsiteY3" fmla="*/ 878 h 37256"/>
                    <a:gd name="connsiteX4" fmla="*/ 21340 w 43314"/>
                    <a:gd name="connsiteY4" fmla="*/ 6975 h 37256"/>
                    <a:gd name="connsiteX5" fmla="*/ 26608 w 43314"/>
                    <a:gd name="connsiteY5" fmla="*/ 15011 h 37256"/>
                    <a:gd name="connsiteX6" fmla="*/ 34925 w 43314"/>
                    <a:gd name="connsiteY6" fmla="*/ 21108 h 37256"/>
                    <a:gd name="connsiteX7" fmla="*/ 42687 w 43314"/>
                    <a:gd name="connsiteY7" fmla="*/ 27205 h 37256"/>
                    <a:gd name="connsiteX8" fmla="*/ 39638 w 43314"/>
                    <a:gd name="connsiteY8" fmla="*/ 36627 h 37256"/>
                    <a:gd name="connsiteX9" fmla="*/ 12469 w 43314"/>
                    <a:gd name="connsiteY9" fmla="*/ 26928 h 37256"/>
                    <a:gd name="connsiteX10" fmla="*/ 7756 w 43314"/>
                    <a:gd name="connsiteY10" fmla="*/ 19445 h 372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3314" h="37256">
                      <a:moveTo>
                        <a:pt x="7756" y="19168"/>
                      </a:moveTo>
                      <a:cubicBezTo>
                        <a:pt x="6092" y="15011"/>
                        <a:pt x="4152" y="11686"/>
                        <a:pt x="1657" y="8083"/>
                      </a:cubicBezTo>
                      <a:cubicBezTo>
                        <a:pt x="271" y="6143"/>
                        <a:pt x="-1116" y="2541"/>
                        <a:pt x="1379" y="878"/>
                      </a:cubicBezTo>
                      <a:cubicBezTo>
                        <a:pt x="3875" y="-785"/>
                        <a:pt x="9142" y="324"/>
                        <a:pt x="12192" y="878"/>
                      </a:cubicBezTo>
                      <a:cubicBezTo>
                        <a:pt x="15796" y="1432"/>
                        <a:pt x="19123" y="4204"/>
                        <a:pt x="21340" y="6975"/>
                      </a:cubicBezTo>
                      <a:cubicBezTo>
                        <a:pt x="23281" y="9469"/>
                        <a:pt x="24390" y="12517"/>
                        <a:pt x="26608" y="15011"/>
                      </a:cubicBezTo>
                      <a:cubicBezTo>
                        <a:pt x="29103" y="17506"/>
                        <a:pt x="31598" y="19723"/>
                        <a:pt x="34925" y="21108"/>
                      </a:cubicBezTo>
                      <a:cubicBezTo>
                        <a:pt x="38252" y="22494"/>
                        <a:pt x="41301" y="23325"/>
                        <a:pt x="42687" y="27205"/>
                      </a:cubicBezTo>
                      <a:cubicBezTo>
                        <a:pt x="43796" y="30530"/>
                        <a:pt x="43796" y="35796"/>
                        <a:pt x="39638" y="36627"/>
                      </a:cubicBezTo>
                      <a:cubicBezTo>
                        <a:pt x="29935" y="39121"/>
                        <a:pt x="19123" y="33856"/>
                        <a:pt x="12469" y="26928"/>
                      </a:cubicBezTo>
                      <a:cubicBezTo>
                        <a:pt x="10528" y="24711"/>
                        <a:pt x="8865" y="22217"/>
                        <a:pt x="7756" y="19445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584" name="Freeform 3583">
                  <a:extLst>
                    <a:ext uri="{FF2B5EF4-FFF2-40B4-BE49-F238E27FC236}">
                      <a16:creationId xmlns:a16="http://schemas.microsoft.com/office/drawing/2014/main" id="{BC467030-AC5D-7F47-2ACC-ED6BCC8C187D}"/>
                    </a:ext>
                  </a:extLst>
                </p:cNvPr>
                <p:cNvSpPr/>
                <p:nvPr/>
              </p:nvSpPr>
              <p:spPr>
                <a:xfrm>
                  <a:off x="2919344" y="1316631"/>
                  <a:ext cx="178108" cy="92199"/>
                </a:xfrm>
                <a:custGeom>
                  <a:avLst/>
                  <a:gdLst>
                    <a:gd name="connsiteX0" fmla="*/ 39197 w 178108"/>
                    <a:gd name="connsiteY0" fmla="*/ 70535 h 92199"/>
                    <a:gd name="connsiteX1" fmla="*/ 33098 w 178108"/>
                    <a:gd name="connsiteY1" fmla="*/ 69149 h 92199"/>
                    <a:gd name="connsiteX2" fmla="*/ 33098 w 178108"/>
                    <a:gd name="connsiteY2" fmla="*/ 69149 h 92199"/>
                    <a:gd name="connsiteX3" fmla="*/ 28385 w 178108"/>
                    <a:gd name="connsiteY3" fmla="*/ 67209 h 92199"/>
                    <a:gd name="connsiteX4" fmla="*/ 23395 w 178108"/>
                    <a:gd name="connsiteY4" fmla="*/ 64438 h 92199"/>
                    <a:gd name="connsiteX5" fmla="*/ 20622 w 178108"/>
                    <a:gd name="connsiteY5" fmla="*/ 60558 h 92199"/>
                    <a:gd name="connsiteX6" fmla="*/ 17850 w 178108"/>
                    <a:gd name="connsiteY6" fmla="*/ 53630 h 92199"/>
                    <a:gd name="connsiteX7" fmla="*/ 33098 w 178108"/>
                    <a:gd name="connsiteY7" fmla="*/ 50305 h 92199"/>
                    <a:gd name="connsiteX8" fmla="*/ 53059 w 178108"/>
                    <a:gd name="connsiteY8" fmla="*/ 53907 h 92199"/>
                    <a:gd name="connsiteX9" fmla="*/ 57495 w 178108"/>
                    <a:gd name="connsiteY9" fmla="*/ 53076 h 92199"/>
                    <a:gd name="connsiteX10" fmla="*/ 56108 w 178108"/>
                    <a:gd name="connsiteY10" fmla="*/ 49196 h 92199"/>
                    <a:gd name="connsiteX11" fmla="*/ 46405 w 178108"/>
                    <a:gd name="connsiteY11" fmla="*/ 48365 h 92199"/>
                    <a:gd name="connsiteX12" fmla="*/ 46405 w 178108"/>
                    <a:gd name="connsiteY12" fmla="*/ 46702 h 92199"/>
                    <a:gd name="connsiteX13" fmla="*/ 56940 w 178108"/>
                    <a:gd name="connsiteY13" fmla="*/ 38943 h 92199"/>
                    <a:gd name="connsiteX14" fmla="*/ 44464 w 178108"/>
                    <a:gd name="connsiteY14" fmla="*/ 38666 h 92199"/>
                    <a:gd name="connsiteX15" fmla="*/ 44464 w 178108"/>
                    <a:gd name="connsiteY15" fmla="*/ 27027 h 92199"/>
                    <a:gd name="connsiteX16" fmla="*/ 31434 w 178108"/>
                    <a:gd name="connsiteY16" fmla="*/ 24533 h 92199"/>
                    <a:gd name="connsiteX17" fmla="*/ 19236 w 178108"/>
                    <a:gd name="connsiteY17" fmla="*/ 35617 h 92199"/>
                    <a:gd name="connsiteX18" fmla="*/ 20345 w 178108"/>
                    <a:gd name="connsiteY18" fmla="*/ 22593 h 92199"/>
                    <a:gd name="connsiteX19" fmla="*/ 8424 w 178108"/>
                    <a:gd name="connsiteY19" fmla="*/ 22038 h 92199"/>
                    <a:gd name="connsiteX20" fmla="*/ 7592 w 178108"/>
                    <a:gd name="connsiteY20" fmla="*/ 3748 h 92199"/>
                    <a:gd name="connsiteX21" fmla="*/ 21731 w 178108"/>
                    <a:gd name="connsiteY21" fmla="*/ 2086 h 92199"/>
                    <a:gd name="connsiteX22" fmla="*/ 39474 w 178108"/>
                    <a:gd name="connsiteY22" fmla="*/ 146 h 92199"/>
                    <a:gd name="connsiteX23" fmla="*/ 62762 w 178108"/>
                    <a:gd name="connsiteY23" fmla="*/ 4857 h 92199"/>
                    <a:gd name="connsiteX24" fmla="*/ 72742 w 178108"/>
                    <a:gd name="connsiteY24" fmla="*/ 11785 h 92199"/>
                    <a:gd name="connsiteX25" fmla="*/ 81337 w 178108"/>
                    <a:gd name="connsiteY25" fmla="*/ 24533 h 92199"/>
                    <a:gd name="connsiteX26" fmla="*/ 93258 w 178108"/>
                    <a:gd name="connsiteY26" fmla="*/ 22038 h 92199"/>
                    <a:gd name="connsiteX27" fmla="*/ 106842 w 178108"/>
                    <a:gd name="connsiteY27" fmla="*/ 16773 h 92199"/>
                    <a:gd name="connsiteX28" fmla="*/ 115991 w 178108"/>
                    <a:gd name="connsiteY28" fmla="*/ 22315 h 92199"/>
                    <a:gd name="connsiteX29" fmla="*/ 120427 w 178108"/>
                    <a:gd name="connsiteY29" fmla="*/ 26749 h 92199"/>
                    <a:gd name="connsiteX30" fmla="*/ 121813 w 178108"/>
                    <a:gd name="connsiteY30" fmla="*/ 33123 h 92199"/>
                    <a:gd name="connsiteX31" fmla="*/ 128744 w 178108"/>
                    <a:gd name="connsiteY31" fmla="*/ 37834 h 92199"/>
                    <a:gd name="connsiteX32" fmla="*/ 138447 w 178108"/>
                    <a:gd name="connsiteY32" fmla="*/ 33400 h 92199"/>
                    <a:gd name="connsiteX33" fmla="*/ 158130 w 178108"/>
                    <a:gd name="connsiteY33" fmla="*/ 43654 h 92199"/>
                    <a:gd name="connsiteX34" fmla="*/ 157576 w 178108"/>
                    <a:gd name="connsiteY34" fmla="*/ 60004 h 92199"/>
                    <a:gd name="connsiteX35" fmla="*/ 161457 w 178108"/>
                    <a:gd name="connsiteY35" fmla="*/ 66101 h 92199"/>
                    <a:gd name="connsiteX36" fmla="*/ 172547 w 178108"/>
                    <a:gd name="connsiteY36" fmla="*/ 72197 h 92199"/>
                    <a:gd name="connsiteX37" fmla="*/ 178091 w 178108"/>
                    <a:gd name="connsiteY37" fmla="*/ 80511 h 92199"/>
                    <a:gd name="connsiteX38" fmla="*/ 172269 w 178108"/>
                    <a:gd name="connsiteY38" fmla="*/ 87993 h 92199"/>
                    <a:gd name="connsiteX39" fmla="*/ 150091 w 178108"/>
                    <a:gd name="connsiteY39" fmla="*/ 92150 h 92199"/>
                    <a:gd name="connsiteX40" fmla="*/ 128744 w 178108"/>
                    <a:gd name="connsiteY40" fmla="*/ 81065 h 92199"/>
                    <a:gd name="connsiteX41" fmla="*/ 110169 w 178108"/>
                    <a:gd name="connsiteY41" fmla="*/ 66378 h 92199"/>
                    <a:gd name="connsiteX42" fmla="*/ 88267 w 178108"/>
                    <a:gd name="connsiteY42" fmla="*/ 69426 h 92199"/>
                    <a:gd name="connsiteX43" fmla="*/ 69693 w 178108"/>
                    <a:gd name="connsiteY43" fmla="*/ 61944 h 92199"/>
                    <a:gd name="connsiteX44" fmla="*/ 51395 w 178108"/>
                    <a:gd name="connsiteY44" fmla="*/ 64161 h 92199"/>
                    <a:gd name="connsiteX45" fmla="*/ 41138 w 178108"/>
                    <a:gd name="connsiteY45" fmla="*/ 69703 h 92199"/>
                    <a:gd name="connsiteX46" fmla="*/ 38920 w 178108"/>
                    <a:gd name="connsiteY46" fmla="*/ 69703 h 921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</a:cxnLst>
                  <a:rect l="l" t="t" r="r" b="b"/>
                  <a:pathLst>
                    <a:path w="178108" h="92199">
                      <a:moveTo>
                        <a:pt x="39197" y="70535"/>
                      </a:moveTo>
                      <a:cubicBezTo>
                        <a:pt x="36979" y="70535"/>
                        <a:pt x="35038" y="69980"/>
                        <a:pt x="33098" y="69149"/>
                      </a:cubicBezTo>
                      <a:cubicBezTo>
                        <a:pt x="33098" y="69149"/>
                        <a:pt x="33098" y="69149"/>
                        <a:pt x="33098" y="69149"/>
                      </a:cubicBezTo>
                      <a:cubicBezTo>
                        <a:pt x="31712" y="68041"/>
                        <a:pt x="29771" y="67764"/>
                        <a:pt x="28385" y="67209"/>
                      </a:cubicBezTo>
                      <a:cubicBezTo>
                        <a:pt x="26721" y="66655"/>
                        <a:pt x="24504" y="65824"/>
                        <a:pt x="23395" y="64438"/>
                      </a:cubicBezTo>
                      <a:cubicBezTo>
                        <a:pt x="22286" y="63330"/>
                        <a:pt x="21454" y="61944"/>
                        <a:pt x="20622" y="60558"/>
                      </a:cubicBezTo>
                      <a:cubicBezTo>
                        <a:pt x="19236" y="58618"/>
                        <a:pt x="17573" y="56124"/>
                        <a:pt x="17850" y="53630"/>
                      </a:cubicBezTo>
                      <a:cubicBezTo>
                        <a:pt x="18682" y="45317"/>
                        <a:pt x="28108" y="48919"/>
                        <a:pt x="33098" y="50305"/>
                      </a:cubicBezTo>
                      <a:cubicBezTo>
                        <a:pt x="39474" y="52245"/>
                        <a:pt x="46405" y="53630"/>
                        <a:pt x="53059" y="53907"/>
                      </a:cubicBezTo>
                      <a:cubicBezTo>
                        <a:pt x="54168" y="53907"/>
                        <a:pt x="56663" y="53907"/>
                        <a:pt x="57495" y="53076"/>
                      </a:cubicBezTo>
                      <a:cubicBezTo>
                        <a:pt x="58881" y="51690"/>
                        <a:pt x="57495" y="49751"/>
                        <a:pt x="56108" y="49196"/>
                      </a:cubicBezTo>
                      <a:cubicBezTo>
                        <a:pt x="53059" y="47811"/>
                        <a:pt x="49455" y="49196"/>
                        <a:pt x="46405" y="48365"/>
                      </a:cubicBezTo>
                      <a:cubicBezTo>
                        <a:pt x="46405" y="47811"/>
                        <a:pt x="46405" y="47256"/>
                        <a:pt x="46405" y="46702"/>
                      </a:cubicBezTo>
                      <a:cubicBezTo>
                        <a:pt x="50009" y="44762"/>
                        <a:pt x="56940" y="44208"/>
                        <a:pt x="56940" y="38943"/>
                      </a:cubicBezTo>
                      <a:cubicBezTo>
                        <a:pt x="56940" y="32569"/>
                        <a:pt x="47791" y="39220"/>
                        <a:pt x="44464" y="38666"/>
                      </a:cubicBezTo>
                      <a:cubicBezTo>
                        <a:pt x="38920" y="37280"/>
                        <a:pt x="45573" y="30352"/>
                        <a:pt x="44464" y="27027"/>
                      </a:cubicBezTo>
                      <a:cubicBezTo>
                        <a:pt x="42801" y="21761"/>
                        <a:pt x="35316" y="22038"/>
                        <a:pt x="31434" y="24533"/>
                      </a:cubicBezTo>
                      <a:cubicBezTo>
                        <a:pt x="26721" y="27858"/>
                        <a:pt x="25613" y="34786"/>
                        <a:pt x="19236" y="35617"/>
                      </a:cubicBezTo>
                      <a:cubicBezTo>
                        <a:pt x="20068" y="32569"/>
                        <a:pt x="23395" y="25364"/>
                        <a:pt x="20345" y="22593"/>
                      </a:cubicBezTo>
                      <a:cubicBezTo>
                        <a:pt x="17573" y="20099"/>
                        <a:pt x="11474" y="22593"/>
                        <a:pt x="8424" y="22038"/>
                      </a:cubicBezTo>
                      <a:cubicBezTo>
                        <a:pt x="-2665" y="21207"/>
                        <a:pt x="-2665" y="6242"/>
                        <a:pt x="7592" y="3748"/>
                      </a:cubicBezTo>
                      <a:cubicBezTo>
                        <a:pt x="12305" y="2640"/>
                        <a:pt x="17018" y="3194"/>
                        <a:pt x="21731" y="2086"/>
                      </a:cubicBezTo>
                      <a:cubicBezTo>
                        <a:pt x="27830" y="700"/>
                        <a:pt x="33375" y="-408"/>
                        <a:pt x="39474" y="146"/>
                      </a:cubicBezTo>
                      <a:cubicBezTo>
                        <a:pt x="47237" y="700"/>
                        <a:pt x="55276" y="2640"/>
                        <a:pt x="62762" y="4857"/>
                      </a:cubicBezTo>
                      <a:cubicBezTo>
                        <a:pt x="67475" y="5965"/>
                        <a:pt x="70524" y="7351"/>
                        <a:pt x="72742" y="11785"/>
                      </a:cubicBezTo>
                      <a:cubicBezTo>
                        <a:pt x="74960" y="16219"/>
                        <a:pt x="76624" y="21761"/>
                        <a:pt x="81337" y="24533"/>
                      </a:cubicBezTo>
                      <a:cubicBezTo>
                        <a:pt x="85772" y="27304"/>
                        <a:pt x="89654" y="24533"/>
                        <a:pt x="93258" y="22038"/>
                      </a:cubicBezTo>
                      <a:cubicBezTo>
                        <a:pt x="97139" y="19267"/>
                        <a:pt x="101852" y="16773"/>
                        <a:pt x="106842" y="16773"/>
                      </a:cubicBezTo>
                      <a:cubicBezTo>
                        <a:pt x="110723" y="16773"/>
                        <a:pt x="113219" y="20376"/>
                        <a:pt x="115991" y="22315"/>
                      </a:cubicBezTo>
                      <a:cubicBezTo>
                        <a:pt x="117654" y="23424"/>
                        <a:pt x="119595" y="24810"/>
                        <a:pt x="120427" y="26749"/>
                      </a:cubicBezTo>
                      <a:cubicBezTo>
                        <a:pt x="121536" y="28689"/>
                        <a:pt x="121536" y="30906"/>
                        <a:pt x="121813" y="33123"/>
                      </a:cubicBezTo>
                      <a:cubicBezTo>
                        <a:pt x="122367" y="36449"/>
                        <a:pt x="125694" y="37557"/>
                        <a:pt x="128744" y="37834"/>
                      </a:cubicBezTo>
                      <a:cubicBezTo>
                        <a:pt x="132348" y="38389"/>
                        <a:pt x="135674" y="35063"/>
                        <a:pt x="138447" y="33400"/>
                      </a:cubicBezTo>
                      <a:cubicBezTo>
                        <a:pt x="144823" y="36172"/>
                        <a:pt x="153140" y="38666"/>
                        <a:pt x="158130" y="43654"/>
                      </a:cubicBezTo>
                      <a:cubicBezTo>
                        <a:pt x="163398" y="49196"/>
                        <a:pt x="158130" y="54185"/>
                        <a:pt x="157576" y="60004"/>
                      </a:cubicBezTo>
                      <a:cubicBezTo>
                        <a:pt x="157021" y="63052"/>
                        <a:pt x="159239" y="64715"/>
                        <a:pt x="161457" y="66101"/>
                      </a:cubicBezTo>
                      <a:cubicBezTo>
                        <a:pt x="165061" y="68318"/>
                        <a:pt x="169220" y="69703"/>
                        <a:pt x="172547" y="72197"/>
                      </a:cubicBezTo>
                      <a:cubicBezTo>
                        <a:pt x="175319" y="74137"/>
                        <a:pt x="178369" y="76909"/>
                        <a:pt x="178091" y="80511"/>
                      </a:cubicBezTo>
                      <a:cubicBezTo>
                        <a:pt x="178091" y="83837"/>
                        <a:pt x="175042" y="86331"/>
                        <a:pt x="172269" y="87993"/>
                      </a:cubicBezTo>
                      <a:cubicBezTo>
                        <a:pt x="165893" y="91596"/>
                        <a:pt x="157299" y="92427"/>
                        <a:pt x="150091" y="92150"/>
                      </a:cubicBezTo>
                      <a:cubicBezTo>
                        <a:pt x="140942" y="92150"/>
                        <a:pt x="134288" y="87993"/>
                        <a:pt x="128744" y="81065"/>
                      </a:cubicBezTo>
                      <a:cubicBezTo>
                        <a:pt x="123753" y="74969"/>
                        <a:pt x="119318" y="66101"/>
                        <a:pt x="110169" y="66378"/>
                      </a:cubicBezTo>
                      <a:cubicBezTo>
                        <a:pt x="102684" y="66378"/>
                        <a:pt x="95753" y="71089"/>
                        <a:pt x="88267" y="69426"/>
                      </a:cubicBezTo>
                      <a:cubicBezTo>
                        <a:pt x="81614" y="68041"/>
                        <a:pt x="76346" y="63330"/>
                        <a:pt x="69693" y="61944"/>
                      </a:cubicBezTo>
                      <a:cubicBezTo>
                        <a:pt x="63594" y="60835"/>
                        <a:pt x="56940" y="61944"/>
                        <a:pt x="51395" y="64161"/>
                      </a:cubicBezTo>
                      <a:cubicBezTo>
                        <a:pt x="48068" y="65824"/>
                        <a:pt x="45019" y="68872"/>
                        <a:pt x="41138" y="69703"/>
                      </a:cubicBezTo>
                      <a:cubicBezTo>
                        <a:pt x="40306" y="69703"/>
                        <a:pt x="39751" y="69703"/>
                        <a:pt x="38920" y="69703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585" name="Freeform 3584">
                  <a:extLst>
                    <a:ext uri="{FF2B5EF4-FFF2-40B4-BE49-F238E27FC236}">
                      <a16:creationId xmlns:a16="http://schemas.microsoft.com/office/drawing/2014/main" id="{DE609AA0-8DF7-F825-9447-268E059A1DAB}"/>
                    </a:ext>
                  </a:extLst>
                </p:cNvPr>
                <p:cNvSpPr/>
                <p:nvPr/>
              </p:nvSpPr>
              <p:spPr>
                <a:xfrm>
                  <a:off x="3002621" y="1404448"/>
                  <a:ext cx="41920" cy="12924"/>
                </a:xfrm>
                <a:custGeom>
                  <a:avLst/>
                  <a:gdLst>
                    <a:gd name="connsiteX0" fmla="*/ 11644 w 41920"/>
                    <a:gd name="connsiteY0" fmla="*/ 12647 h 12924"/>
                    <a:gd name="connsiteX1" fmla="*/ 4436 w 41920"/>
                    <a:gd name="connsiteY1" fmla="*/ 12370 h 12924"/>
                    <a:gd name="connsiteX2" fmla="*/ 0 w 41920"/>
                    <a:gd name="connsiteY2" fmla="*/ 7659 h 12924"/>
                    <a:gd name="connsiteX3" fmla="*/ 1663 w 41920"/>
                    <a:gd name="connsiteY3" fmla="*/ 4611 h 12924"/>
                    <a:gd name="connsiteX4" fmla="*/ 6376 w 41920"/>
                    <a:gd name="connsiteY4" fmla="*/ 2671 h 12924"/>
                    <a:gd name="connsiteX5" fmla="*/ 13862 w 41920"/>
                    <a:gd name="connsiteY5" fmla="*/ 2117 h 12924"/>
                    <a:gd name="connsiteX6" fmla="*/ 21070 w 41920"/>
                    <a:gd name="connsiteY6" fmla="*/ 454 h 12924"/>
                    <a:gd name="connsiteX7" fmla="*/ 28001 w 41920"/>
                    <a:gd name="connsiteY7" fmla="*/ 1008 h 12924"/>
                    <a:gd name="connsiteX8" fmla="*/ 34377 w 41920"/>
                    <a:gd name="connsiteY8" fmla="*/ 4057 h 12924"/>
                    <a:gd name="connsiteX9" fmla="*/ 41862 w 41920"/>
                    <a:gd name="connsiteY9" fmla="*/ 9599 h 12924"/>
                    <a:gd name="connsiteX10" fmla="*/ 32991 w 41920"/>
                    <a:gd name="connsiteY10" fmla="*/ 11539 h 12924"/>
                    <a:gd name="connsiteX11" fmla="*/ 20793 w 41920"/>
                    <a:gd name="connsiteY11" fmla="*/ 11816 h 12924"/>
                    <a:gd name="connsiteX12" fmla="*/ 17466 w 41920"/>
                    <a:gd name="connsiteY12" fmla="*/ 12925 h 12924"/>
                    <a:gd name="connsiteX13" fmla="*/ 11921 w 41920"/>
                    <a:gd name="connsiteY13" fmla="*/ 12925 h 129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41920" h="12924">
                      <a:moveTo>
                        <a:pt x="11644" y="12647"/>
                      </a:moveTo>
                      <a:cubicBezTo>
                        <a:pt x="9149" y="12925"/>
                        <a:pt x="6654" y="12925"/>
                        <a:pt x="4436" y="12370"/>
                      </a:cubicBezTo>
                      <a:cubicBezTo>
                        <a:pt x="1941" y="11539"/>
                        <a:pt x="0" y="10153"/>
                        <a:pt x="0" y="7659"/>
                      </a:cubicBezTo>
                      <a:cubicBezTo>
                        <a:pt x="0" y="5997"/>
                        <a:pt x="277" y="5719"/>
                        <a:pt x="1663" y="4611"/>
                      </a:cubicBezTo>
                      <a:cubicBezTo>
                        <a:pt x="3050" y="3502"/>
                        <a:pt x="4713" y="2948"/>
                        <a:pt x="6376" y="2671"/>
                      </a:cubicBezTo>
                      <a:cubicBezTo>
                        <a:pt x="8872" y="1840"/>
                        <a:pt x="11367" y="2117"/>
                        <a:pt x="13862" y="2117"/>
                      </a:cubicBezTo>
                      <a:cubicBezTo>
                        <a:pt x="16357" y="2117"/>
                        <a:pt x="18575" y="1008"/>
                        <a:pt x="21070" y="454"/>
                      </a:cubicBezTo>
                      <a:cubicBezTo>
                        <a:pt x="23565" y="-100"/>
                        <a:pt x="25783" y="-377"/>
                        <a:pt x="28001" y="1008"/>
                      </a:cubicBezTo>
                      <a:cubicBezTo>
                        <a:pt x="30218" y="2394"/>
                        <a:pt x="31882" y="3225"/>
                        <a:pt x="34377" y="4057"/>
                      </a:cubicBezTo>
                      <a:cubicBezTo>
                        <a:pt x="36595" y="4888"/>
                        <a:pt x="41031" y="6828"/>
                        <a:pt x="41862" y="9599"/>
                      </a:cubicBezTo>
                      <a:cubicBezTo>
                        <a:pt x="42694" y="12647"/>
                        <a:pt x="34377" y="11539"/>
                        <a:pt x="32991" y="11539"/>
                      </a:cubicBezTo>
                      <a:cubicBezTo>
                        <a:pt x="29110" y="11539"/>
                        <a:pt x="24397" y="10708"/>
                        <a:pt x="20793" y="11816"/>
                      </a:cubicBezTo>
                      <a:cubicBezTo>
                        <a:pt x="19684" y="12093"/>
                        <a:pt x="18575" y="12647"/>
                        <a:pt x="17466" y="12925"/>
                      </a:cubicBezTo>
                      <a:cubicBezTo>
                        <a:pt x="15525" y="12925"/>
                        <a:pt x="13862" y="12925"/>
                        <a:pt x="11921" y="12925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586" name="Freeform 3585">
                  <a:extLst>
                    <a:ext uri="{FF2B5EF4-FFF2-40B4-BE49-F238E27FC236}">
                      <a16:creationId xmlns:a16="http://schemas.microsoft.com/office/drawing/2014/main" id="{5F7D7083-A98D-4146-610E-0960139F5F48}"/>
                    </a:ext>
                  </a:extLst>
                </p:cNvPr>
                <p:cNvSpPr/>
                <p:nvPr/>
              </p:nvSpPr>
              <p:spPr>
                <a:xfrm>
                  <a:off x="2947553" y="1473905"/>
                  <a:ext cx="41483" cy="23579"/>
                </a:xfrm>
                <a:custGeom>
                  <a:avLst/>
                  <a:gdLst>
                    <a:gd name="connsiteX0" fmla="*/ 9602 w 41483"/>
                    <a:gd name="connsiteY0" fmla="*/ 0 h 23579"/>
                    <a:gd name="connsiteX1" fmla="*/ 5998 w 41483"/>
                    <a:gd name="connsiteY1" fmla="*/ 1109 h 23579"/>
                    <a:gd name="connsiteX2" fmla="*/ 1285 w 41483"/>
                    <a:gd name="connsiteY2" fmla="*/ 2771 h 23579"/>
                    <a:gd name="connsiteX3" fmla="*/ 1007 w 41483"/>
                    <a:gd name="connsiteY3" fmla="*/ 9422 h 23579"/>
                    <a:gd name="connsiteX4" fmla="*/ 4611 w 41483"/>
                    <a:gd name="connsiteY4" fmla="*/ 13025 h 23579"/>
                    <a:gd name="connsiteX5" fmla="*/ 6552 w 41483"/>
                    <a:gd name="connsiteY5" fmla="*/ 17182 h 23579"/>
                    <a:gd name="connsiteX6" fmla="*/ 12097 w 41483"/>
                    <a:gd name="connsiteY6" fmla="*/ 23555 h 23579"/>
                    <a:gd name="connsiteX7" fmla="*/ 20414 w 41483"/>
                    <a:gd name="connsiteY7" fmla="*/ 21061 h 23579"/>
                    <a:gd name="connsiteX8" fmla="*/ 29285 w 41483"/>
                    <a:gd name="connsiteY8" fmla="*/ 21061 h 23579"/>
                    <a:gd name="connsiteX9" fmla="*/ 38711 w 41483"/>
                    <a:gd name="connsiteY9" fmla="*/ 19676 h 23579"/>
                    <a:gd name="connsiteX10" fmla="*/ 41483 w 41483"/>
                    <a:gd name="connsiteY10" fmla="*/ 16904 h 23579"/>
                    <a:gd name="connsiteX11" fmla="*/ 39266 w 41483"/>
                    <a:gd name="connsiteY11" fmla="*/ 13856 h 23579"/>
                    <a:gd name="connsiteX12" fmla="*/ 28453 w 41483"/>
                    <a:gd name="connsiteY12" fmla="*/ 3603 h 23579"/>
                    <a:gd name="connsiteX13" fmla="*/ 21800 w 41483"/>
                    <a:gd name="connsiteY13" fmla="*/ 2494 h 23579"/>
                    <a:gd name="connsiteX14" fmla="*/ 12651 w 41483"/>
                    <a:gd name="connsiteY14" fmla="*/ 0 h 23579"/>
                    <a:gd name="connsiteX15" fmla="*/ 9602 w 41483"/>
                    <a:gd name="connsiteY15" fmla="*/ 554 h 235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41483" h="23579">
                      <a:moveTo>
                        <a:pt x="9602" y="0"/>
                      </a:moveTo>
                      <a:cubicBezTo>
                        <a:pt x="8493" y="277"/>
                        <a:pt x="7107" y="831"/>
                        <a:pt x="5998" y="1109"/>
                      </a:cubicBezTo>
                      <a:cubicBezTo>
                        <a:pt x="4334" y="1109"/>
                        <a:pt x="2671" y="1109"/>
                        <a:pt x="1285" y="2771"/>
                      </a:cubicBezTo>
                      <a:cubicBezTo>
                        <a:pt x="-379" y="4711"/>
                        <a:pt x="-379" y="7482"/>
                        <a:pt x="1007" y="9422"/>
                      </a:cubicBezTo>
                      <a:cubicBezTo>
                        <a:pt x="1839" y="10808"/>
                        <a:pt x="3502" y="11639"/>
                        <a:pt x="4611" y="13025"/>
                      </a:cubicBezTo>
                      <a:cubicBezTo>
                        <a:pt x="5720" y="14410"/>
                        <a:pt x="5998" y="15519"/>
                        <a:pt x="6552" y="17182"/>
                      </a:cubicBezTo>
                      <a:cubicBezTo>
                        <a:pt x="7384" y="19676"/>
                        <a:pt x="9324" y="23001"/>
                        <a:pt x="12097" y="23555"/>
                      </a:cubicBezTo>
                      <a:cubicBezTo>
                        <a:pt x="14869" y="23832"/>
                        <a:pt x="17919" y="21615"/>
                        <a:pt x="20414" y="21061"/>
                      </a:cubicBezTo>
                      <a:cubicBezTo>
                        <a:pt x="23463" y="20230"/>
                        <a:pt x="26236" y="20507"/>
                        <a:pt x="29285" y="21061"/>
                      </a:cubicBezTo>
                      <a:cubicBezTo>
                        <a:pt x="32335" y="21338"/>
                        <a:pt x="35939" y="21061"/>
                        <a:pt x="38711" y="19676"/>
                      </a:cubicBezTo>
                      <a:cubicBezTo>
                        <a:pt x="39820" y="19121"/>
                        <a:pt x="41483" y="18290"/>
                        <a:pt x="41483" y="16904"/>
                      </a:cubicBezTo>
                      <a:cubicBezTo>
                        <a:pt x="41483" y="15796"/>
                        <a:pt x="39820" y="14687"/>
                        <a:pt x="39266" y="13856"/>
                      </a:cubicBezTo>
                      <a:cubicBezTo>
                        <a:pt x="36216" y="9699"/>
                        <a:pt x="33166" y="5819"/>
                        <a:pt x="28453" y="3603"/>
                      </a:cubicBezTo>
                      <a:cubicBezTo>
                        <a:pt x="26236" y="2494"/>
                        <a:pt x="24018" y="2771"/>
                        <a:pt x="21800" y="2494"/>
                      </a:cubicBezTo>
                      <a:cubicBezTo>
                        <a:pt x="18750" y="2217"/>
                        <a:pt x="15978" y="0"/>
                        <a:pt x="12651" y="0"/>
                      </a:cubicBezTo>
                      <a:cubicBezTo>
                        <a:pt x="11542" y="0"/>
                        <a:pt x="10433" y="277"/>
                        <a:pt x="9602" y="554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587" name="Freeform 3586">
                  <a:extLst>
                    <a:ext uri="{FF2B5EF4-FFF2-40B4-BE49-F238E27FC236}">
                      <a16:creationId xmlns:a16="http://schemas.microsoft.com/office/drawing/2014/main" id="{28703CB5-0085-E9A7-D39A-ED48AD66B1E5}"/>
                    </a:ext>
                  </a:extLst>
                </p:cNvPr>
                <p:cNvSpPr/>
                <p:nvPr/>
              </p:nvSpPr>
              <p:spPr>
                <a:xfrm>
                  <a:off x="2952961" y="1493804"/>
                  <a:ext cx="45298" cy="19465"/>
                </a:xfrm>
                <a:custGeom>
                  <a:avLst/>
                  <a:gdLst>
                    <a:gd name="connsiteX0" fmla="*/ 36 w 45298"/>
                    <a:gd name="connsiteY0" fmla="*/ 11416 h 19465"/>
                    <a:gd name="connsiteX1" fmla="*/ 8075 w 45298"/>
                    <a:gd name="connsiteY1" fmla="*/ 14742 h 19465"/>
                    <a:gd name="connsiteX2" fmla="*/ 18056 w 45298"/>
                    <a:gd name="connsiteY2" fmla="*/ 18622 h 19465"/>
                    <a:gd name="connsiteX3" fmla="*/ 25541 w 45298"/>
                    <a:gd name="connsiteY3" fmla="*/ 18622 h 19465"/>
                    <a:gd name="connsiteX4" fmla="*/ 31917 w 45298"/>
                    <a:gd name="connsiteY4" fmla="*/ 13910 h 19465"/>
                    <a:gd name="connsiteX5" fmla="*/ 41343 w 45298"/>
                    <a:gd name="connsiteY5" fmla="*/ 13079 h 19465"/>
                    <a:gd name="connsiteX6" fmla="*/ 44670 w 45298"/>
                    <a:gd name="connsiteY6" fmla="*/ 3657 h 19465"/>
                    <a:gd name="connsiteX7" fmla="*/ 39403 w 45298"/>
                    <a:gd name="connsiteY7" fmla="*/ 1994 h 19465"/>
                    <a:gd name="connsiteX8" fmla="*/ 32195 w 45298"/>
                    <a:gd name="connsiteY8" fmla="*/ 54 h 19465"/>
                    <a:gd name="connsiteX9" fmla="*/ 22214 w 45298"/>
                    <a:gd name="connsiteY9" fmla="*/ 1440 h 19465"/>
                    <a:gd name="connsiteX10" fmla="*/ 3640 w 45298"/>
                    <a:gd name="connsiteY10" fmla="*/ 7259 h 19465"/>
                    <a:gd name="connsiteX11" fmla="*/ 313 w 45298"/>
                    <a:gd name="connsiteY11" fmla="*/ 11416 h 194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45298" h="19465">
                      <a:moveTo>
                        <a:pt x="36" y="11416"/>
                      </a:moveTo>
                      <a:cubicBezTo>
                        <a:pt x="1422" y="13356"/>
                        <a:pt x="5858" y="13910"/>
                        <a:pt x="8075" y="14742"/>
                      </a:cubicBezTo>
                      <a:cubicBezTo>
                        <a:pt x="11679" y="15850"/>
                        <a:pt x="14729" y="17236"/>
                        <a:pt x="18056" y="18622"/>
                      </a:cubicBezTo>
                      <a:cubicBezTo>
                        <a:pt x="20551" y="19453"/>
                        <a:pt x="23046" y="20007"/>
                        <a:pt x="25541" y="18622"/>
                      </a:cubicBezTo>
                      <a:cubicBezTo>
                        <a:pt x="27759" y="17236"/>
                        <a:pt x="29422" y="15019"/>
                        <a:pt x="31917" y="13910"/>
                      </a:cubicBezTo>
                      <a:cubicBezTo>
                        <a:pt x="34967" y="12525"/>
                        <a:pt x="38017" y="13633"/>
                        <a:pt x="41343" y="13079"/>
                      </a:cubicBezTo>
                      <a:cubicBezTo>
                        <a:pt x="46334" y="12248"/>
                        <a:pt x="45502" y="7259"/>
                        <a:pt x="44670" y="3657"/>
                      </a:cubicBezTo>
                      <a:cubicBezTo>
                        <a:pt x="43284" y="3934"/>
                        <a:pt x="40789" y="2271"/>
                        <a:pt x="39403" y="1994"/>
                      </a:cubicBezTo>
                      <a:cubicBezTo>
                        <a:pt x="36908" y="1163"/>
                        <a:pt x="34690" y="331"/>
                        <a:pt x="32195" y="54"/>
                      </a:cubicBezTo>
                      <a:cubicBezTo>
                        <a:pt x="28868" y="-223"/>
                        <a:pt x="25541" y="609"/>
                        <a:pt x="22214" y="1440"/>
                      </a:cubicBezTo>
                      <a:cubicBezTo>
                        <a:pt x="15838" y="2826"/>
                        <a:pt x="9184" y="4211"/>
                        <a:pt x="3640" y="7259"/>
                      </a:cubicBezTo>
                      <a:cubicBezTo>
                        <a:pt x="2531" y="7814"/>
                        <a:pt x="-1073" y="9476"/>
                        <a:pt x="313" y="11416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588" name="Freeform 3587">
                  <a:extLst>
                    <a:ext uri="{FF2B5EF4-FFF2-40B4-BE49-F238E27FC236}">
                      <a16:creationId xmlns:a16="http://schemas.microsoft.com/office/drawing/2014/main" id="{CD0705B4-7C2F-6D3F-BB69-84E788830C7F}"/>
                    </a:ext>
                  </a:extLst>
                </p:cNvPr>
                <p:cNvSpPr/>
                <p:nvPr/>
              </p:nvSpPr>
              <p:spPr>
                <a:xfrm>
                  <a:off x="2939244" y="1543993"/>
                  <a:ext cx="31772" cy="22804"/>
                </a:xfrm>
                <a:custGeom>
                  <a:avLst/>
                  <a:gdLst>
                    <a:gd name="connsiteX0" fmla="*/ 31772 w 31772"/>
                    <a:gd name="connsiteY0" fmla="*/ 12494 h 22804"/>
                    <a:gd name="connsiteX1" fmla="*/ 26228 w 31772"/>
                    <a:gd name="connsiteY1" fmla="*/ 17205 h 22804"/>
                    <a:gd name="connsiteX2" fmla="*/ 13475 w 31772"/>
                    <a:gd name="connsiteY2" fmla="*/ 22748 h 22804"/>
                    <a:gd name="connsiteX3" fmla="*/ 1276 w 31772"/>
                    <a:gd name="connsiteY3" fmla="*/ 15265 h 22804"/>
                    <a:gd name="connsiteX4" fmla="*/ 7376 w 31772"/>
                    <a:gd name="connsiteY4" fmla="*/ 3349 h 22804"/>
                    <a:gd name="connsiteX5" fmla="*/ 17356 w 31772"/>
                    <a:gd name="connsiteY5" fmla="*/ 24 h 22804"/>
                    <a:gd name="connsiteX6" fmla="*/ 26505 w 31772"/>
                    <a:gd name="connsiteY6" fmla="*/ 3626 h 22804"/>
                    <a:gd name="connsiteX7" fmla="*/ 29832 w 31772"/>
                    <a:gd name="connsiteY7" fmla="*/ 6675 h 22804"/>
                    <a:gd name="connsiteX8" fmla="*/ 31495 w 31772"/>
                    <a:gd name="connsiteY8" fmla="*/ 12494 h 228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1772" h="22804">
                      <a:moveTo>
                        <a:pt x="31772" y="12494"/>
                      </a:moveTo>
                      <a:cubicBezTo>
                        <a:pt x="30941" y="14711"/>
                        <a:pt x="28168" y="16097"/>
                        <a:pt x="26228" y="17205"/>
                      </a:cubicBezTo>
                      <a:cubicBezTo>
                        <a:pt x="22069" y="19699"/>
                        <a:pt x="18465" y="23302"/>
                        <a:pt x="13475" y="22748"/>
                      </a:cubicBezTo>
                      <a:cubicBezTo>
                        <a:pt x="8762" y="22471"/>
                        <a:pt x="4049" y="18868"/>
                        <a:pt x="1276" y="15265"/>
                      </a:cubicBezTo>
                      <a:cubicBezTo>
                        <a:pt x="-2605" y="10000"/>
                        <a:pt x="3217" y="5843"/>
                        <a:pt x="7376" y="3349"/>
                      </a:cubicBezTo>
                      <a:cubicBezTo>
                        <a:pt x="10425" y="1409"/>
                        <a:pt x="13752" y="578"/>
                        <a:pt x="17356" y="24"/>
                      </a:cubicBezTo>
                      <a:cubicBezTo>
                        <a:pt x="20960" y="-253"/>
                        <a:pt x="23455" y="1964"/>
                        <a:pt x="26505" y="3626"/>
                      </a:cubicBezTo>
                      <a:cubicBezTo>
                        <a:pt x="28168" y="4458"/>
                        <a:pt x="28723" y="5012"/>
                        <a:pt x="29832" y="6675"/>
                      </a:cubicBezTo>
                      <a:cubicBezTo>
                        <a:pt x="30941" y="8337"/>
                        <a:pt x="32327" y="10277"/>
                        <a:pt x="31495" y="12494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589" name="Freeform 3588">
                  <a:extLst>
                    <a:ext uri="{FF2B5EF4-FFF2-40B4-BE49-F238E27FC236}">
                      <a16:creationId xmlns:a16="http://schemas.microsoft.com/office/drawing/2014/main" id="{5B9E2A2E-3AE8-1974-5160-924095A4C4AF}"/>
                    </a:ext>
                  </a:extLst>
                </p:cNvPr>
                <p:cNvSpPr/>
                <p:nvPr/>
              </p:nvSpPr>
              <p:spPr>
                <a:xfrm>
                  <a:off x="2980997" y="1475337"/>
                  <a:ext cx="161112" cy="95269"/>
                </a:xfrm>
                <a:custGeom>
                  <a:avLst/>
                  <a:gdLst>
                    <a:gd name="connsiteX0" fmla="*/ 103408 w 161112"/>
                    <a:gd name="connsiteY0" fmla="*/ 55933 h 95269"/>
                    <a:gd name="connsiteX1" fmla="*/ 82893 w 161112"/>
                    <a:gd name="connsiteY1" fmla="*/ 57041 h 95269"/>
                    <a:gd name="connsiteX2" fmla="*/ 76517 w 161112"/>
                    <a:gd name="connsiteY2" fmla="*/ 58981 h 95269"/>
                    <a:gd name="connsiteX3" fmla="*/ 69586 w 161112"/>
                    <a:gd name="connsiteY3" fmla="*/ 59535 h 95269"/>
                    <a:gd name="connsiteX4" fmla="*/ 62655 w 161112"/>
                    <a:gd name="connsiteY4" fmla="*/ 59812 h 95269"/>
                    <a:gd name="connsiteX5" fmla="*/ 58219 w 161112"/>
                    <a:gd name="connsiteY5" fmla="*/ 59258 h 95269"/>
                    <a:gd name="connsiteX6" fmla="*/ 51011 w 161112"/>
                    <a:gd name="connsiteY6" fmla="*/ 60367 h 95269"/>
                    <a:gd name="connsiteX7" fmla="*/ 46852 w 161112"/>
                    <a:gd name="connsiteY7" fmla="*/ 60921 h 95269"/>
                    <a:gd name="connsiteX8" fmla="*/ 34931 w 161112"/>
                    <a:gd name="connsiteY8" fmla="*/ 63692 h 95269"/>
                    <a:gd name="connsiteX9" fmla="*/ 23010 w 161112"/>
                    <a:gd name="connsiteY9" fmla="*/ 65355 h 95269"/>
                    <a:gd name="connsiteX10" fmla="*/ 14139 w 161112"/>
                    <a:gd name="connsiteY10" fmla="*/ 63138 h 95269"/>
                    <a:gd name="connsiteX11" fmla="*/ 15525 w 161112"/>
                    <a:gd name="connsiteY11" fmla="*/ 58150 h 95269"/>
                    <a:gd name="connsiteX12" fmla="*/ 23010 w 161112"/>
                    <a:gd name="connsiteY12" fmla="*/ 54270 h 95269"/>
                    <a:gd name="connsiteX13" fmla="*/ 29941 w 161112"/>
                    <a:gd name="connsiteY13" fmla="*/ 52053 h 95269"/>
                    <a:gd name="connsiteX14" fmla="*/ 26337 w 161112"/>
                    <a:gd name="connsiteY14" fmla="*/ 45125 h 95269"/>
                    <a:gd name="connsiteX15" fmla="*/ 17466 w 161112"/>
                    <a:gd name="connsiteY15" fmla="*/ 43185 h 95269"/>
                    <a:gd name="connsiteX16" fmla="*/ 0 w 161112"/>
                    <a:gd name="connsiteY16" fmla="*/ 50390 h 95269"/>
                    <a:gd name="connsiteX17" fmla="*/ 9149 w 161112"/>
                    <a:gd name="connsiteY17" fmla="*/ 41245 h 95269"/>
                    <a:gd name="connsiteX18" fmla="*/ 26614 w 161112"/>
                    <a:gd name="connsiteY18" fmla="*/ 40968 h 95269"/>
                    <a:gd name="connsiteX19" fmla="*/ 37981 w 161112"/>
                    <a:gd name="connsiteY19" fmla="*/ 43739 h 95269"/>
                    <a:gd name="connsiteX20" fmla="*/ 51288 w 161112"/>
                    <a:gd name="connsiteY20" fmla="*/ 48727 h 95269"/>
                    <a:gd name="connsiteX21" fmla="*/ 55447 w 161112"/>
                    <a:gd name="connsiteY21" fmla="*/ 49836 h 95269"/>
                    <a:gd name="connsiteX22" fmla="*/ 53506 w 161112"/>
                    <a:gd name="connsiteY22" fmla="*/ 48450 h 95269"/>
                    <a:gd name="connsiteX23" fmla="*/ 50456 w 161112"/>
                    <a:gd name="connsiteY23" fmla="*/ 41522 h 95269"/>
                    <a:gd name="connsiteX24" fmla="*/ 46298 w 161112"/>
                    <a:gd name="connsiteY24" fmla="*/ 36257 h 95269"/>
                    <a:gd name="connsiteX25" fmla="*/ 42417 w 161112"/>
                    <a:gd name="connsiteY25" fmla="*/ 30160 h 95269"/>
                    <a:gd name="connsiteX26" fmla="*/ 44912 w 161112"/>
                    <a:gd name="connsiteY26" fmla="*/ 23786 h 95269"/>
                    <a:gd name="connsiteX27" fmla="*/ 32436 w 161112"/>
                    <a:gd name="connsiteY27" fmla="*/ 20738 h 95269"/>
                    <a:gd name="connsiteX28" fmla="*/ 41308 w 161112"/>
                    <a:gd name="connsiteY28" fmla="*/ 11870 h 95269"/>
                    <a:gd name="connsiteX29" fmla="*/ 53506 w 161112"/>
                    <a:gd name="connsiteY29" fmla="*/ 15750 h 95269"/>
                    <a:gd name="connsiteX30" fmla="*/ 62655 w 161112"/>
                    <a:gd name="connsiteY30" fmla="*/ 25172 h 95269"/>
                    <a:gd name="connsiteX31" fmla="*/ 74021 w 161112"/>
                    <a:gd name="connsiteY31" fmla="*/ 30437 h 95269"/>
                    <a:gd name="connsiteX32" fmla="*/ 80952 w 161112"/>
                    <a:gd name="connsiteY32" fmla="*/ 35148 h 95269"/>
                    <a:gd name="connsiteX33" fmla="*/ 86497 w 161112"/>
                    <a:gd name="connsiteY33" fmla="*/ 39582 h 95269"/>
                    <a:gd name="connsiteX34" fmla="*/ 92873 w 161112"/>
                    <a:gd name="connsiteY34" fmla="*/ 42631 h 95269"/>
                    <a:gd name="connsiteX35" fmla="*/ 99804 w 161112"/>
                    <a:gd name="connsiteY35" fmla="*/ 41522 h 95269"/>
                    <a:gd name="connsiteX36" fmla="*/ 97309 w 161112"/>
                    <a:gd name="connsiteY36" fmla="*/ 37920 h 95269"/>
                    <a:gd name="connsiteX37" fmla="*/ 91764 w 161112"/>
                    <a:gd name="connsiteY37" fmla="*/ 34871 h 95269"/>
                    <a:gd name="connsiteX38" fmla="*/ 94537 w 161112"/>
                    <a:gd name="connsiteY38" fmla="*/ 32932 h 95269"/>
                    <a:gd name="connsiteX39" fmla="*/ 97309 w 161112"/>
                    <a:gd name="connsiteY39" fmla="*/ 30992 h 95269"/>
                    <a:gd name="connsiteX40" fmla="*/ 102577 w 161112"/>
                    <a:gd name="connsiteY40" fmla="*/ 27389 h 95269"/>
                    <a:gd name="connsiteX41" fmla="*/ 93982 w 161112"/>
                    <a:gd name="connsiteY41" fmla="*/ 25726 h 95269"/>
                    <a:gd name="connsiteX42" fmla="*/ 81230 w 161112"/>
                    <a:gd name="connsiteY42" fmla="*/ 24064 h 95269"/>
                    <a:gd name="connsiteX43" fmla="*/ 82616 w 161112"/>
                    <a:gd name="connsiteY43" fmla="*/ 20184 h 95269"/>
                    <a:gd name="connsiteX44" fmla="*/ 85943 w 161112"/>
                    <a:gd name="connsiteY44" fmla="*/ 16858 h 95269"/>
                    <a:gd name="connsiteX45" fmla="*/ 71526 w 161112"/>
                    <a:gd name="connsiteY45" fmla="*/ 13533 h 95269"/>
                    <a:gd name="connsiteX46" fmla="*/ 65704 w 161112"/>
                    <a:gd name="connsiteY46" fmla="*/ 9376 h 95269"/>
                    <a:gd name="connsiteX47" fmla="*/ 78457 w 161112"/>
                    <a:gd name="connsiteY47" fmla="*/ 785 h 95269"/>
                    <a:gd name="connsiteX48" fmla="*/ 93705 w 161112"/>
                    <a:gd name="connsiteY48" fmla="*/ 1617 h 95269"/>
                    <a:gd name="connsiteX49" fmla="*/ 103963 w 161112"/>
                    <a:gd name="connsiteY49" fmla="*/ 5496 h 95269"/>
                    <a:gd name="connsiteX50" fmla="*/ 113943 w 161112"/>
                    <a:gd name="connsiteY50" fmla="*/ 12702 h 95269"/>
                    <a:gd name="connsiteX51" fmla="*/ 126973 w 161112"/>
                    <a:gd name="connsiteY51" fmla="*/ 1063 h 95269"/>
                    <a:gd name="connsiteX52" fmla="*/ 137785 w 161112"/>
                    <a:gd name="connsiteY52" fmla="*/ 4111 h 95269"/>
                    <a:gd name="connsiteX53" fmla="*/ 147488 w 161112"/>
                    <a:gd name="connsiteY53" fmla="*/ 9099 h 95269"/>
                    <a:gd name="connsiteX54" fmla="*/ 154974 w 161112"/>
                    <a:gd name="connsiteY54" fmla="*/ 26835 h 95269"/>
                    <a:gd name="connsiteX55" fmla="*/ 155528 w 161112"/>
                    <a:gd name="connsiteY55" fmla="*/ 38474 h 95269"/>
                    <a:gd name="connsiteX56" fmla="*/ 154697 w 161112"/>
                    <a:gd name="connsiteY56" fmla="*/ 50667 h 95269"/>
                    <a:gd name="connsiteX57" fmla="*/ 161073 w 161112"/>
                    <a:gd name="connsiteY57" fmla="*/ 58704 h 95269"/>
                    <a:gd name="connsiteX58" fmla="*/ 158578 w 161112"/>
                    <a:gd name="connsiteY58" fmla="*/ 67572 h 95269"/>
                    <a:gd name="connsiteX59" fmla="*/ 154142 w 161112"/>
                    <a:gd name="connsiteY59" fmla="*/ 65632 h 95269"/>
                    <a:gd name="connsiteX60" fmla="*/ 148043 w 161112"/>
                    <a:gd name="connsiteY60" fmla="*/ 64523 h 95269"/>
                    <a:gd name="connsiteX61" fmla="*/ 145825 w 161112"/>
                    <a:gd name="connsiteY61" fmla="*/ 76994 h 95269"/>
                    <a:gd name="connsiteX62" fmla="*/ 143884 w 161112"/>
                    <a:gd name="connsiteY62" fmla="*/ 83091 h 95269"/>
                    <a:gd name="connsiteX63" fmla="*/ 138617 w 161112"/>
                    <a:gd name="connsiteY63" fmla="*/ 95007 h 95269"/>
                    <a:gd name="connsiteX64" fmla="*/ 123092 w 161112"/>
                    <a:gd name="connsiteY64" fmla="*/ 87247 h 95269"/>
                    <a:gd name="connsiteX65" fmla="*/ 109230 w 161112"/>
                    <a:gd name="connsiteY65" fmla="*/ 89742 h 95269"/>
                    <a:gd name="connsiteX66" fmla="*/ 95091 w 161112"/>
                    <a:gd name="connsiteY66" fmla="*/ 92790 h 95269"/>
                    <a:gd name="connsiteX67" fmla="*/ 85665 w 161112"/>
                    <a:gd name="connsiteY67" fmla="*/ 90019 h 95269"/>
                    <a:gd name="connsiteX68" fmla="*/ 77626 w 161112"/>
                    <a:gd name="connsiteY68" fmla="*/ 85862 h 95269"/>
                    <a:gd name="connsiteX69" fmla="*/ 85388 w 161112"/>
                    <a:gd name="connsiteY69" fmla="*/ 79211 h 95269"/>
                    <a:gd name="connsiteX70" fmla="*/ 83170 w 161112"/>
                    <a:gd name="connsiteY70" fmla="*/ 76717 h 95269"/>
                    <a:gd name="connsiteX71" fmla="*/ 74853 w 161112"/>
                    <a:gd name="connsiteY71" fmla="*/ 73114 h 95269"/>
                    <a:gd name="connsiteX72" fmla="*/ 75130 w 161112"/>
                    <a:gd name="connsiteY72" fmla="*/ 69789 h 95269"/>
                    <a:gd name="connsiteX73" fmla="*/ 84279 w 161112"/>
                    <a:gd name="connsiteY73" fmla="*/ 66463 h 95269"/>
                    <a:gd name="connsiteX74" fmla="*/ 100913 w 161112"/>
                    <a:gd name="connsiteY74" fmla="*/ 58427 h 95269"/>
                    <a:gd name="connsiteX75" fmla="*/ 119765 w 161112"/>
                    <a:gd name="connsiteY75" fmla="*/ 53993 h 95269"/>
                    <a:gd name="connsiteX76" fmla="*/ 103963 w 161112"/>
                    <a:gd name="connsiteY76" fmla="*/ 55655 h 952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</a:cxnLst>
                  <a:rect l="l" t="t" r="r" b="b"/>
                  <a:pathLst>
                    <a:path w="161112" h="95269">
                      <a:moveTo>
                        <a:pt x="103408" y="55933"/>
                      </a:moveTo>
                      <a:cubicBezTo>
                        <a:pt x="96477" y="57595"/>
                        <a:pt x="89547" y="54270"/>
                        <a:pt x="82893" y="57041"/>
                      </a:cubicBezTo>
                      <a:cubicBezTo>
                        <a:pt x="80675" y="58150"/>
                        <a:pt x="79012" y="58427"/>
                        <a:pt x="76517" y="58981"/>
                      </a:cubicBezTo>
                      <a:cubicBezTo>
                        <a:pt x="74299" y="59258"/>
                        <a:pt x="71804" y="59535"/>
                        <a:pt x="69586" y="59535"/>
                      </a:cubicBezTo>
                      <a:cubicBezTo>
                        <a:pt x="67368" y="59535"/>
                        <a:pt x="64873" y="60089"/>
                        <a:pt x="62655" y="59812"/>
                      </a:cubicBezTo>
                      <a:cubicBezTo>
                        <a:pt x="61269" y="59812"/>
                        <a:pt x="59883" y="59258"/>
                        <a:pt x="58219" y="59258"/>
                      </a:cubicBezTo>
                      <a:cubicBezTo>
                        <a:pt x="55724" y="59258"/>
                        <a:pt x="53229" y="59812"/>
                        <a:pt x="51011" y="60367"/>
                      </a:cubicBezTo>
                      <a:cubicBezTo>
                        <a:pt x="49625" y="60644"/>
                        <a:pt x="48239" y="60644"/>
                        <a:pt x="46852" y="60921"/>
                      </a:cubicBezTo>
                      <a:cubicBezTo>
                        <a:pt x="42694" y="61475"/>
                        <a:pt x="38535" y="61752"/>
                        <a:pt x="34931" y="63692"/>
                      </a:cubicBezTo>
                      <a:cubicBezTo>
                        <a:pt x="31327" y="65355"/>
                        <a:pt x="26892" y="65078"/>
                        <a:pt x="23010" y="65355"/>
                      </a:cubicBezTo>
                      <a:cubicBezTo>
                        <a:pt x="20238" y="65355"/>
                        <a:pt x="16080" y="65355"/>
                        <a:pt x="14139" y="63138"/>
                      </a:cubicBezTo>
                      <a:cubicBezTo>
                        <a:pt x="12753" y="61475"/>
                        <a:pt x="14139" y="59258"/>
                        <a:pt x="15525" y="58150"/>
                      </a:cubicBezTo>
                      <a:cubicBezTo>
                        <a:pt x="17466" y="56487"/>
                        <a:pt x="20793" y="54824"/>
                        <a:pt x="23010" y="54270"/>
                      </a:cubicBezTo>
                      <a:cubicBezTo>
                        <a:pt x="24674" y="53716"/>
                        <a:pt x="28832" y="54270"/>
                        <a:pt x="29941" y="52053"/>
                      </a:cubicBezTo>
                      <a:cubicBezTo>
                        <a:pt x="31050" y="49559"/>
                        <a:pt x="28001" y="46510"/>
                        <a:pt x="26337" y="45125"/>
                      </a:cubicBezTo>
                      <a:cubicBezTo>
                        <a:pt x="23842" y="43185"/>
                        <a:pt x="20515" y="43185"/>
                        <a:pt x="17466" y="43185"/>
                      </a:cubicBezTo>
                      <a:cubicBezTo>
                        <a:pt x="11089" y="43185"/>
                        <a:pt x="6376" y="51222"/>
                        <a:pt x="0" y="50390"/>
                      </a:cubicBezTo>
                      <a:cubicBezTo>
                        <a:pt x="2218" y="46510"/>
                        <a:pt x="4713" y="42908"/>
                        <a:pt x="9149" y="41245"/>
                      </a:cubicBezTo>
                      <a:cubicBezTo>
                        <a:pt x="14693" y="39305"/>
                        <a:pt x="21070" y="40137"/>
                        <a:pt x="26614" y="40968"/>
                      </a:cubicBezTo>
                      <a:cubicBezTo>
                        <a:pt x="30496" y="41522"/>
                        <a:pt x="34377" y="42077"/>
                        <a:pt x="37981" y="43739"/>
                      </a:cubicBezTo>
                      <a:cubicBezTo>
                        <a:pt x="42417" y="45679"/>
                        <a:pt x="46852" y="47342"/>
                        <a:pt x="51288" y="48727"/>
                      </a:cubicBezTo>
                      <a:cubicBezTo>
                        <a:pt x="51565" y="48727"/>
                        <a:pt x="55170" y="50113"/>
                        <a:pt x="55447" y="49836"/>
                      </a:cubicBezTo>
                      <a:cubicBezTo>
                        <a:pt x="55447" y="49836"/>
                        <a:pt x="53506" y="48727"/>
                        <a:pt x="53506" y="48450"/>
                      </a:cubicBezTo>
                      <a:cubicBezTo>
                        <a:pt x="50734" y="46510"/>
                        <a:pt x="49625" y="44848"/>
                        <a:pt x="50456" y="41522"/>
                      </a:cubicBezTo>
                      <a:cubicBezTo>
                        <a:pt x="51565" y="37920"/>
                        <a:pt x="49348" y="37365"/>
                        <a:pt x="46298" y="36257"/>
                      </a:cubicBezTo>
                      <a:cubicBezTo>
                        <a:pt x="42971" y="35148"/>
                        <a:pt x="39090" y="34040"/>
                        <a:pt x="42417" y="30160"/>
                      </a:cubicBezTo>
                      <a:cubicBezTo>
                        <a:pt x="43803" y="28498"/>
                        <a:pt x="49070" y="24895"/>
                        <a:pt x="44912" y="23786"/>
                      </a:cubicBezTo>
                      <a:cubicBezTo>
                        <a:pt x="41862" y="23232"/>
                        <a:pt x="34100" y="24618"/>
                        <a:pt x="32436" y="20738"/>
                      </a:cubicBezTo>
                      <a:cubicBezTo>
                        <a:pt x="30773" y="16581"/>
                        <a:pt x="38258" y="12424"/>
                        <a:pt x="41308" y="11870"/>
                      </a:cubicBezTo>
                      <a:cubicBezTo>
                        <a:pt x="46021" y="10762"/>
                        <a:pt x="49902" y="12702"/>
                        <a:pt x="53506" y="15750"/>
                      </a:cubicBezTo>
                      <a:cubicBezTo>
                        <a:pt x="56833" y="18798"/>
                        <a:pt x="59605" y="22124"/>
                        <a:pt x="62655" y="25172"/>
                      </a:cubicBezTo>
                      <a:cubicBezTo>
                        <a:pt x="65427" y="27943"/>
                        <a:pt x="70417" y="28498"/>
                        <a:pt x="74021" y="30437"/>
                      </a:cubicBezTo>
                      <a:cubicBezTo>
                        <a:pt x="76517" y="31823"/>
                        <a:pt x="78734" y="33209"/>
                        <a:pt x="80952" y="35148"/>
                      </a:cubicBezTo>
                      <a:cubicBezTo>
                        <a:pt x="82893" y="36811"/>
                        <a:pt x="84279" y="38197"/>
                        <a:pt x="86497" y="39582"/>
                      </a:cubicBezTo>
                      <a:cubicBezTo>
                        <a:pt x="88160" y="40691"/>
                        <a:pt x="90655" y="42354"/>
                        <a:pt x="92873" y="42631"/>
                      </a:cubicBezTo>
                      <a:cubicBezTo>
                        <a:pt x="95091" y="42631"/>
                        <a:pt x="97864" y="42631"/>
                        <a:pt x="99804" y="41522"/>
                      </a:cubicBezTo>
                      <a:cubicBezTo>
                        <a:pt x="103131" y="40137"/>
                        <a:pt x="99804" y="37920"/>
                        <a:pt x="97309" y="37920"/>
                      </a:cubicBezTo>
                      <a:cubicBezTo>
                        <a:pt x="95923" y="37920"/>
                        <a:pt x="91210" y="37365"/>
                        <a:pt x="91764" y="34871"/>
                      </a:cubicBezTo>
                      <a:cubicBezTo>
                        <a:pt x="91764" y="33763"/>
                        <a:pt x="93705" y="33763"/>
                        <a:pt x="94537" y="32932"/>
                      </a:cubicBezTo>
                      <a:cubicBezTo>
                        <a:pt x="95646" y="32100"/>
                        <a:pt x="95646" y="31269"/>
                        <a:pt x="97309" y="30992"/>
                      </a:cubicBezTo>
                      <a:cubicBezTo>
                        <a:pt x="99250" y="30714"/>
                        <a:pt x="104794" y="30992"/>
                        <a:pt x="102577" y="27389"/>
                      </a:cubicBezTo>
                      <a:cubicBezTo>
                        <a:pt x="101190" y="24618"/>
                        <a:pt x="96200" y="26004"/>
                        <a:pt x="93982" y="25726"/>
                      </a:cubicBezTo>
                      <a:cubicBezTo>
                        <a:pt x="89824" y="24895"/>
                        <a:pt x="85388" y="24895"/>
                        <a:pt x="81230" y="24064"/>
                      </a:cubicBezTo>
                      <a:cubicBezTo>
                        <a:pt x="76794" y="22955"/>
                        <a:pt x="79843" y="21015"/>
                        <a:pt x="82616" y="20184"/>
                      </a:cubicBezTo>
                      <a:cubicBezTo>
                        <a:pt x="84279" y="19630"/>
                        <a:pt x="89547" y="18521"/>
                        <a:pt x="85943" y="16858"/>
                      </a:cubicBezTo>
                      <a:cubicBezTo>
                        <a:pt x="81507" y="14919"/>
                        <a:pt x="76239" y="14364"/>
                        <a:pt x="71526" y="13533"/>
                      </a:cubicBezTo>
                      <a:cubicBezTo>
                        <a:pt x="69309" y="12979"/>
                        <a:pt x="64318" y="12702"/>
                        <a:pt x="65704" y="9376"/>
                      </a:cubicBezTo>
                      <a:cubicBezTo>
                        <a:pt x="67368" y="4942"/>
                        <a:pt x="74299" y="2171"/>
                        <a:pt x="78457" y="785"/>
                      </a:cubicBezTo>
                      <a:cubicBezTo>
                        <a:pt x="83725" y="-600"/>
                        <a:pt x="88715" y="-46"/>
                        <a:pt x="93705" y="1617"/>
                      </a:cubicBezTo>
                      <a:cubicBezTo>
                        <a:pt x="97032" y="3002"/>
                        <a:pt x="100636" y="4111"/>
                        <a:pt x="103963" y="5496"/>
                      </a:cubicBezTo>
                      <a:cubicBezTo>
                        <a:pt x="107844" y="7436"/>
                        <a:pt x="110339" y="10485"/>
                        <a:pt x="113943" y="12702"/>
                      </a:cubicBezTo>
                      <a:cubicBezTo>
                        <a:pt x="121706" y="17967"/>
                        <a:pt x="121706" y="3279"/>
                        <a:pt x="126973" y="1063"/>
                      </a:cubicBezTo>
                      <a:cubicBezTo>
                        <a:pt x="130577" y="-323"/>
                        <a:pt x="134736" y="2448"/>
                        <a:pt x="137785" y="4111"/>
                      </a:cubicBezTo>
                      <a:cubicBezTo>
                        <a:pt x="140835" y="6051"/>
                        <a:pt x="144162" y="7159"/>
                        <a:pt x="147488" y="9099"/>
                      </a:cubicBezTo>
                      <a:cubicBezTo>
                        <a:pt x="154419" y="12979"/>
                        <a:pt x="151647" y="21015"/>
                        <a:pt x="154974" y="26835"/>
                      </a:cubicBezTo>
                      <a:cubicBezTo>
                        <a:pt x="157192" y="30714"/>
                        <a:pt x="156637" y="34317"/>
                        <a:pt x="155528" y="38474"/>
                      </a:cubicBezTo>
                      <a:cubicBezTo>
                        <a:pt x="154419" y="42077"/>
                        <a:pt x="151647" y="47342"/>
                        <a:pt x="154697" y="50667"/>
                      </a:cubicBezTo>
                      <a:cubicBezTo>
                        <a:pt x="157469" y="53438"/>
                        <a:pt x="160518" y="54270"/>
                        <a:pt x="161073" y="58704"/>
                      </a:cubicBezTo>
                      <a:cubicBezTo>
                        <a:pt x="161073" y="60644"/>
                        <a:pt x="161627" y="67295"/>
                        <a:pt x="158578" y="67572"/>
                      </a:cubicBezTo>
                      <a:cubicBezTo>
                        <a:pt x="157192" y="67572"/>
                        <a:pt x="155251" y="66186"/>
                        <a:pt x="154142" y="65632"/>
                      </a:cubicBezTo>
                      <a:cubicBezTo>
                        <a:pt x="152201" y="64801"/>
                        <a:pt x="149984" y="63969"/>
                        <a:pt x="148043" y="64523"/>
                      </a:cubicBezTo>
                      <a:cubicBezTo>
                        <a:pt x="143053" y="66186"/>
                        <a:pt x="144993" y="73391"/>
                        <a:pt x="145825" y="76994"/>
                      </a:cubicBezTo>
                      <a:cubicBezTo>
                        <a:pt x="146657" y="79765"/>
                        <a:pt x="147766" y="82813"/>
                        <a:pt x="143884" y="83091"/>
                      </a:cubicBezTo>
                      <a:cubicBezTo>
                        <a:pt x="143884" y="87247"/>
                        <a:pt x="143330" y="93621"/>
                        <a:pt x="138617" y="95007"/>
                      </a:cubicBezTo>
                      <a:cubicBezTo>
                        <a:pt x="132795" y="96670"/>
                        <a:pt x="127250" y="90019"/>
                        <a:pt x="123092" y="87247"/>
                      </a:cubicBezTo>
                      <a:cubicBezTo>
                        <a:pt x="117825" y="83922"/>
                        <a:pt x="113943" y="86693"/>
                        <a:pt x="109230" y="89742"/>
                      </a:cubicBezTo>
                      <a:cubicBezTo>
                        <a:pt x="104517" y="92790"/>
                        <a:pt x="100359" y="93898"/>
                        <a:pt x="95091" y="92790"/>
                      </a:cubicBezTo>
                      <a:cubicBezTo>
                        <a:pt x="91764" y="92236"/>
                        <a:pt x="88715" y="91127"/>
                        <a:pt x="85665" y="90019"/>
                      </a:cubicBezTo>
                      <a:cubicBezTo>
                        <a:pt x="83170" y="89187"/>
                        <a:pt x="79289" y="88079"/>
                        <a:pt x="77626" y="85862"/>
                      </a:cubicBezTo>
                      <a:cubicBezTo>
                        <a:pt x="74021" y="81428"/>
                        <a:pt x="83725" y="80874"/>
                        <a:pt x="85388" y="79211"/>
                      </a:cubicBezTo>
                      <a:cubicBezTo>
                        <a:pt x="86774" y="77825"/>
                        <a:pt x="84556" y="77271"/>
                        <a:pt x="83170" y="76717"/>
                      </a:cubicBezTo>
                      <a:cubicBezTo>
                        <a:pt x="80398" y="75608"/>
                        <a:pt x="77348" y="74777"/>
                        <a:pt x="74853" y="73114"/>
                      </a:cubicBezTo>
                      <a:cubicBezTo>
                        <a:pt x="72913" y="71729"/>
                        <a:pt x="73190" y="70620"/>
                        <a:pt x="75130" y="69789"/>
                      </a:cubicBezTo>
                      <a:cubicBezTo>
                        <a:pt x="77903" y="68403"/>
                        <a:pt x="81230" y="67572"/>
                        <a:pt x="84279" y="66463"/>
                      </a:cubicBezTo>
                      <a:cubicBezTo>
                        <a:pt x="90101" y="64246"/>
                        <a:pt x="94537" y="59535"/>
                        <a:pt x="100913" y="58427"/>
                      </a:cubicBezTo>
                      <a:cubicBezTo>
                        <a:pt x="107289" y="57318"/>
                        <a:pt x="113943" y="57595"/>
                        <a:pt x="119765" y="53993"/>
                      </a:cubicBezTo>
                      <a:cubicBezTo>
                        <a:pt x="114775" y="51499"/>
                        <a:pt x="108676" y="54547"/>
                        <a:pt x="103963" y="55655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590" name="Freeform 3589">
                  <a:extLst>
                    <a:ext uri="{FF2B5EF4-FFF2-40B4-BE49-F238E27FC236}">
                      <a16:creationId xmlns:a16="http://schemas.microsoft.com/office/drawing/2014/main" id="{B8D9E213-0C6E-D804-22A2-50C5C8A2F9B0}"/>
                    </a:ext>
                  </a:extLst>
                </p:cNvPr>
                <p:cNvSpPr/>
                <p:nvPr/>
              </p:nvSpPr>
              <p:spPr>
                <a:xfrm>
                  <a:off x="3026697" y="1466510"/>
                  <a:ext cx="35035" cy="13285"/>
                </a:xfrm>
                <a:custGeom>
                  <a:avLst/>
                  <a:gdLst>
                    <a:gd name="connsiteX0" fmla="*/ 14459 w 35035"/>
                    <a:gd name="connsiteY0" fmla="*/ 8504 h 13285"/>
                    <a:gd name="connsiteX1" fmla="*/ 8637 w 35035"/>
                    <a:gd name="connsiteY1" fmla="*/ 11830 h 13285"/>
                    <a:gd name="connsiteX2" fmla="*/ 1984 w 35035"/>
                    <a:gd name="connsiteY2" fmla="*/ 13215 h 13285"/>
                    <a:gd name="connsiteX3" fmla="*/ 43 w 35035"/>
                    <a:gd name="connsiteY3" fmla="*/ 11275 h 13285"/>
                    <a:gd name="connsiteX4" fmla="*/ 1984 w 35035"/>
                    <a:gd name="connsiteY4" fmla="*/ 8504 h 13285"/>
                    <a:gd name="connsiteX5" fmla="*/ 7806 w 35035"/>
                    <a:gd name="connsiteY5" fmla="*/ 4901 h 13285"/>
                    <a:gd name="connsiteX6" fmla="*/ 13905 w 35035"/>
                    <a:gd name="connsiteY6" fmla="*/ 2407 h 13285"/>
                    <a:gd name="connsiteX7" fmla="*/ 20004 w 35035"/>
                    <a:gd name="connsiteY7" fmla="*/ 745 h 13285"/>
                    <a:gd name="connsiteX8" fmla="*/ 26380 w 35035"/>
                    <a:gd name="connsiteY8" fmla="*/ 468 h 13285"/>
                    <a:gd name="connsiteX9" fmla="*/ 33588 w 35035"/>
                    <a:gd name="connsiteY9" fmla="*/ 191 h 13285"/>
                    <a:gd name="connsiteX10" fmla="*/ 34697 w 35035"/>
                    <a:gd name="connsiteY10" fmla="*/ 2685 h 13285"/>
                    <a:gd name="connsiteX11" fmla="*/ 30816 w 35035"/>
                    <a:gd name="connsiteY11" fmla="*/ 4624 h 13285"/>
                    <a:gd name="connsiteX12" fmla="*/ 21667 w 35035"/>
                    <a:gd name="connsiteY12" fmla="*/ 7950 h 13285"/>
                    <a:gd name="connsiteX13" fmla="*/ 18895 w 35035"/>
                    <a:gd name="connsiteY13" fmla="*/ 7673 h 13285"/>
                    <a:gd name="connsiteX14" fmla="*/ 14459 w 35035"/>
                    <a:gd name="connsiteY14" fmla="*/ 8504 h 132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5035" h="13285">
                      <a:moveTo>
                        <a:pt x="14459" y="8504"/>
                      </a:moveTo>
                      <a:cubicBezTo>
                        <a:pt x="12241" y="9058"/>
                        <a:pt x="10578" y="10444"/>
                        <a:pt x="8637" y="11830"/>
                      </a:cubicBezTo>
                      <a:cubicBezTo>
                        <a:pt x="6974" y="12938"/>
                        <a:pt x="3924" y="13492"/>
                        <a:pt x="1984" y="13215"/>
                      </a:cubicBezTo>
                      <a:cubicBezTo>
                        <a:pt x="875" y="13215"/>
                        <a:pt x="320" y="12384"/>
                        <a:pt x="43" y="11275"/>
                      </a:cubicBezTo>
                      <a:cubicBezTo>
                        <a:pt x="-234" y="9613"/>
                        <a:pt x="875" y="9336"/>
                        <a:pt x="1984" y="8504"/>
                      </a:cubicBezTo>
                      <a:cubicBezTo>
                        <a:pt x="4202" y="7396"/>
                        <a:pt x="5865" y="6287"/>
                        <a:pt x="7806" y="4901"/>
                      </a:cubicBezTo>
                      <a:cubicBezTo>
                        <a:pt x="9469" y="3793"/>
                        <a:pt x="11964" y="2962"/>
                        <a:pt x="13905" y="2407"/>
                      </a:cubicBezTo>
                      <a:cubicBezTo>
                        <a:pt x="15845" y="1853"/>
                        <a:pt x="17786" y="1022"/>
                        <a:pt x="20004" y="745"/>
                      </a:cubicBezTo>
                      <a:cubicBezTo>
                        <a:pt x="22222" y="745"/>
                        <a:pt x="24162" y="745"/>
                        <a:pt x="26380" y="468"/>
                      </a:cubicBezTo>
                      <a:cubicBezTo>
                        <a:pt x="28598" y="468"/>
                        <a:pt x="31371" y="-364"/>
                        <a:pt x="33588" y="191"/>
                      </a:cubicBezTo>
                      <a:cubicBezTo>
                        <a:pt x="34697" y="468"/>
                        <a:pt x="35529" y="1576"/>
                        <a:pt x="34697" y="2685"/>
                      </a:cubicBezTo>
                      <a:cubicBezTo>
                        <a:pt x="34143" y="3516"/>
                        <a:pt x="31648" y="4070"/>
                        <a:pt x="30816" y="4624"/>
                      </a:cubicBezTo>
                      <a:cubicBezTo>
                        <a:pt x="28044" y="6010"/>
                        <a:pt x="24717" y="7673"/>
                        <a:pt x="21667" y="7950"/>
                      </a:cubicBezTo>
                      <a:cubicBezTo>
                        <a:pt x="20558" y="7950"/>
                        <a:pt x="19727" y="7673"/>
                        <a:pt x="18895" y="7673"/>
                      </a:cubicBezTo>
                      <a:cubicBezTo>
                        <a:pt x="17509" y="7673"/>
                        <a:pt x="15845" y="8227"/>
                        <a:pt x="14459" y="8504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591" name="Freeform 3590">
                  <a:extLst>
                    <a:ext uri="{FF2B5EF4-FFF2-40B4-BE49-F238E27FC236}">
                      <a16:creationId xmlns:a16="http://schemas.microsoft.com/office/drawing/2014/main" id="{7EFFE129-3358-6961-EBF0-02CA9004BD8C}"/>
                    </a:ext>
                  </a:extLst>
                </p:cNvPr>
                <p:cNvSpPr/>
                <p:nvPr/>
              </p:nvSpPr>
              <p:spPr>
                <a:xfrm>
                  <a:off x="3156452" y="1455572"/>
                  <a:ext cx="98642" cy="44792"/>
                </a:xfrm>
                <a:custGeom>
                  <a:avLst/>
                  <a:gdLst>
                    <a:gd name="connsiteX0" fmla="*/ 25817 w 98642"/>
                    <a:gd name="connsiteY0" fmla="*/ 33852 h 44792"/>
                    <a:gd name="connsiteX1" fmla="*/ 28312 w 98642"/>
                    <a:gd name="connsiteY1" fmla="*/ 26092 h 44792"/>
                    <a:gd name="connsiteX2" fmla="*/ 22768 w 98642"/>
                    <a:gd name="connsiteY2" fmla="*/ 23598 h 44792"/>
                    <a:gd name="connsiteX3" fmla="*/ 13619 w 98642"/>
                    <a:gd name="connsiteY3" fmla="*/ 19719 h 44792"/>
                    <a:gd name="connsiteX4" fmla="*/ 1421 w 98642"/>
                    <a:gd name="connsiteY4" fmla="*/ 14176 h 44792"/>
                    <a:gd name="connsiteX5" fmla="*/ 589 w 98642"/>
                    <a:gd name="connsiteY5" fmla="*/ 13622 h 44792"/>
                    <a:gd name="connsiteX6" fmla="*/ 7243 w 98642"/>
                    <a:gd name="connsiteY6" fmla="*/ 13622 h 44792"/>
                    <a:gd name="connsiteX7" fmla="*/ 12510 w 98642"/>
                    <a:gd name="connsiteY7" fmla="*/ 11682 h 44792"/>
                    <a:gd name="connsiteX8" fmla="*/ 8906 w 98642"/>
                    <a:gd name="connsiteY8" fmla="*/ 8079 h 44792"/>
                    <a:gd name="connsiteX9" fmla="*/ 3361 w 98642"/>
                    <a:gd name="connsiteY9" fmla="*/ 2260 h 44792"/>
                    <a:gd name="connsiteX10" fmla="*/ 18886 w 98642"/>
                    <a:gd name="connsiteY10" fmla="*/ 320 h 44792"/>
                    <a:gd name="connsiteX11" fmla="*/ 31085 w 98642"/>
                    <a:gd name="connsiteY11" fmla="*/ 320 h 44792"/>
                    <a:gd name="connsiteX12" fmla="*/ 49382 w 98642"/>
                    <a:gd name="connsiteY12" fmla="*/ 1429 h 44792"/>
                    <a:gd name="connsiteX13" fmla="*/ 62412 w 98642"/>
                    <a:gd name="connsiteY13" fmla="*/ 4754 h 44792"/>
                    <a:gd name="connsiteX14" fmla="*/ 75719 w 98642"/>
                    <a:gd name="connsiteY14" fmla="*/ 8079 h 44792"/>
                    <a:gd name="connsiteX15" fmla="*/ 86809 w 98642"/>
                    <a:gd name="connsiteY15" fmla="*/ 9465 h 44792"/>
                    <a:gd name="connsiteX16" fmla="*/ 97898 w 98642"/>
                    <a:gd name="connsiteY16" fmla="*/ 16393 h 44792"/>
                    <a:gd name="connsiteX17" fmla="*/ 95403 w 98642"/>
                    <a:gd name="connsiteY17" fmla="*/ 27201 h 44792"/>
                    <a:gd name="connsiteX18" fmla="*/ 80432 w 98642"/>
                    <a:gd name="connsiteY18" fmla="*/ 41057 h 44792"/>
                    <a:gd name="connsiteX19" fmla="*/ 70452 w 98642"/>
                    <a:gd name="connsiteY19" fmla="*/ 41057 h 44792"/>
                    <a:gd name="connsiteX20" fmla="*/ 63244 w 98642"/>
                    <a:gd name="connsiteY20" fmla="*/ 39948 h 44792"/>
                    <a:gd name="connsiteX21" fmla="*/ 52155 w 98642"/>
                    <a:gd name="connsiteY21" fmla="*/ 44659 h 44792"/>
                    <a:gd name="connsiteX22" fmla="*/ 44947 w 98642"/>
                    <a:gd name="connsiteY22" fmla="*/ 36900 h 44792"/>
                    <a:gd name="connsiteX23" fmla="*/ 26372 w 98642"/>
                    <a:gd name="connsiteY23" fmla="*/ 33852 h 447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98642" h="44792">
                      <a:moveTo>
                        <a:pt x="25817" y="33852"/>
                      </a:moveTo>
                      <a:cubicBezTo>
                        <a:pt x="22768" y="31635"/>
                        <a:pt x="27203" y="28032"/>
                        <a:pt x="28312" y="26092"/>
                      </a:cubicBezTo>
                      <a:cubicBezTo>
                        <a:pt x="30253" y="23044"/>
                        <a:pt x="24431" y="23598"/>
                        <a:pt x="22768" y="23598"/>
                      </a:cubicBezTo>
                      <a:cubicBezTo>
                        <a:pt x="18886" y="23321"/>
                        <a:pt x="16669" y="22213"/>
                        <a:pt x="13619" y="19719"/>
                      </a:cubicBezTo>
                      <a:cubicBezTo>
                        <a:pt x="10015" y="16947"/>
                        <a:pt x="5856" y="15285"/>
                        <a:pt x="1421" y="14176"/>
                      </a:cubicBezTo>
                      <a:cubicBezTo>
                        <a:pt x="589" y="14176"/>
                        <a:pt x="-797" y="14176"/>
                        <a:pt x="589" y="13622"/>
                      </a:cubicBezTo>
                      <a:cubicBezTo>
                        <a:pt x="2807" y="13345"/>
                        <a:pt x="5025" y="13622"/>
                        <a:pt x="7243" y="13622"/>
                      </a:cubicBezTo>
                      <a:cubicBezTo>
                        <a:pt x="8629" y="13622"/>
                        <a:pt x="11956" y="13345"/>
                        <a:pt x="12510" y="11682"/>
                      </a:cubicBezTo>
                      <a:cubicBezTo>
                        <a:pt x="13065" y="10019"/>
                        <a:pt x="10015" y="8634"/>
                        <a:pt x="8906" y="8079"/>
                      </a:cubicBezTo>
                      <a:cubicBezTo>
                        <a:pt x="7520" y="7248"/>
                        <a:pt x="-1074" y="3923"/>
                        <a:pt x="3361" y="2260"/>
                      </a:cubicBezTo>
                      <a:cubicBezTo>
                        <a:pt x="8074" y="597"/>
                        <a:pt x="13896" y="874"/>
                        <a:pt x="18886" y="320"/>
                      </a:cubicBezTo>
                      <a:cubicBezTo>
                        <a:pt x="23045" y="-234"/>
                        <a:pt x="26926" y="43"/>
                        <a:pt x="31085" y="320"/>
                      </a:cubicBezTo>
                      <a:cubicBezTo>
                        <a:pt x="37184" y="597"/>
                        <a:pt x="43283" y="874"/>
                        <a:pt x="49382" y="1429"/>
                      </a:cubicBezTo>
                      <a:cubicBezTo>
                        <a:pt x="53818" y="1983"/>
                        <a:pt x="57976" y="3368"/>
                        <a:pt x="62412" y="4754"/>
                      </a:cubicBezTo>
                      <a:cubicBezTo>
                        <a:pt x="66571" y="6139"/>
                        <a:pt x="71006" y="7525"/>
                        <a:pt x="75719" y="8079"/>
                      </a:cubicBezTo>
                      <a:cubicBezTo>
                        <a:pt x="79601" y="8357"/>
                        <a:pt x="83205" y="8357"/>
                        <a:pt x="86809" y="9465"/>
                      </a:cubicBezTo>
                      <a:cubicBezTo>
                        <a:pt x="90967" y="10574"/>
                        <a:pt x="95958" y="12513"/>
                        <a:pt x="97898" y="16393"/>
                      </a:cubicBezTo>
                      <a:cubicBezTo>
                        <a:pt x="99839" y="20273"/>
                        <a:pt x="97621" y="24152"/>
                        <a:pt x="95403" y="27201"/>
                      </a:cubicBezTo>
                      <a:cubicBezTo>
                        <a:pt x="91522" y="32189"/>
                        <a:pt x="86532" y="38840"/>
                        <a:pt x="80432" y="41057"/>
                      </a:cubicBezTo>
                      <a:cubicBezTo>
                        <a:pt x="77106" y="42165"/>
                        <a:pt x="73779" y="42165"/>
                        <a:pt x="70452" y="41057"/>
                      </a:cubicBezTo>
                      <a:cubicBezTo>
                        <a:pt x="67957" y="40503"/>
                        <a:pt x="65739" y="39394"/>
                        <a:pt x="63244" y="39948"/>
                      </a:cubicBezTo>
                      <a:cubicBezTo>
                        <a:pt x="59363" y="40780"/>
                        <a:pt x="56036" y="43828"/>
                        <a:pt x="52155" y="44659"/>
                      </a:cubicBezTo>
                      <a:cubicBezTo>
                        <a:pt x="47442" y="45768"/>
                        <a:pt x="47442" y="39671"/>
                        <a:pt x="44947" y="36900"/>
                      </a:cubicBezTo>
                      <a:cubicBezTo>
                        <a:pt x="40511" y="31635"/>
                        <a:pt x="31639" y="38008"/>
                        <a:pt x="26372" y="33852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592" name="Freeform 3591">
                  <a:extLst>
                    <a:ext uri="{FF2B5EF4-FFF2-40B4-BE49-F238E27FC236}">
                      <a16:creationId xmlns:a16="http://schemas.microsoft.com/office/drawing/2014/main" id="{A0E6FD94-8CD6-A6EA-7BA7-B84ED50C5570}"/>
                    </a:ext>
                  </a:extLst>
                </p:cNvPr>
                <p:cNvSpPr/>
                <p:nvPr/>
              </p:nvSpPr>
              <p:spPr>
                <a:xfrm>
                  <a:off x="3248653" y="1474597"/>
                  <a:ext cx="377284" cy="123672"/>
                </a:xfrm>
                <a:custGeom>
                  <a:avLst/>
                  <a:gdLst>
                    <a:gd name="connsiteX0" fmla="*/ 37578 w 377284"/>
                    <a:gd name="connsiteY0" fmla="*/ 60275 h 123672"/>
                    <a:gd name="connsiteX1" fmla="*/ 33974 w 377284"/>
                    <a:gd name="connsiteY1" fmla="*/ 53347 h 123672"/>
                    <a:gd name="connsiteX2" fmla="*/ 32865 w 377284"/>
                    <a:gd name="connsiteY2" fmla="*/ 46419 h 123672"/>
                    <a:gd name="connsiteX3" fmla="*/ 22885 w 377284"/>
                    <a:gd name="connsiteY3" fmla="*/ 36997 h 123672"/>
                    <a:gd name="connsiteX4" fmla="*/ 20667 w 377284"/>
                    <a:gd name="connsiteY4" fmla="*/ 29792 h 123672"/>
                    <a:gd name="connsiteX5" fmla="*/ 15954 w 377284"/>
                    <a:gd name="connsiteY5" fmla="*/ 22309 h 123672"/>
                    <a:gd name="connsiteX6" fmla="*/ 7637 w 377284"/>
                    <a:gd name="connsiteY6" fmla="*/ 18707 h 123672"/>
                    <a:gd name="connsiteX7" fmla="*/ 1261 w 377284"/>
                    <a:gd name="connsiteY7" fmla="*/ 16767 h 123672"/>
                    <a:gd name="connsiteX8" fmla="*/ 5419 w 377284"/>
                    <a:gd name="connsiteY8" fmla="*/ 8176 h 123672"/>
                    <a:gd name="connsiteX9" fmla="*/ 19558 w 377284"/>
                    <a:gd name="connsiteY9" fmla="*/ 6236 h 123672"/>
                    <a:gd name="connsiteX10" fmla="*/ 35360 w 377284"/>
                    <a:gd name="connsiteY10" fmla="*/ 4851 h 123672"/>
                    <a:gd name="connsiteX11" fmla="*/ 52826 w 377284"/>
                    <a:gd name="connsiteY11" fmla="*/ 140 h 123672"/>
                    <a:gd name="connsiteX12" fmla="*/ 69183 w 377284"/>
                    <a:gd name="connsiteY12" fmla="*/ 7622 h 123672"/>
                    <a:gd name="connsiteX13" fmla="*/ 60034 w 377284"/>
                    <a:gd name="connsiteY13" fmla="*/ 12610 h 123672"/>
                    <a:gd name="connsiteX14" fmla="*/ 91084 w 377284"/>
                    <a:gd name="connsiteY14" fmla="*/ 18984 h 123672"/>
                    <a:gd name="connsiteX15" fmla="*/ 102451 w 377284"/>
                    <a:gd name="connsiteY15" fmla="*/ 20369 h 123672"/>
                    <a:gd name="connsiteX16" fmla="*/ 109105 w 377284"/>
                    <a:gd name="connsiteY16" fmla="*/ 27298 h 123672"/>
                    <a:gd name="connsiteX17" fmla="*/ 93857 w 377284"/>
                    <a:gd name="connsiteY17" fmla="*/ 27852 h 123672"/>
                    <a:gd name="connsiteX18" fmla="*/ 79718 w 377284"/>
                    <a:gd name="connsiteY18" fmla="*/ 27575 h 123672"/>
                    <a:gd name="connsiteX19" fmla="*/ 67520 w 377284"/>
                    <a:gd name="connsiteY19" fmla="*/ 27575 h 123672"/>
                    <a:gd name="connsiteX20" fmla="*/ 59757 w 377284"/>
                    <a:gd name="connsiteY20" fmla="*/ 25635 h 123672"/>
                    <a:gd name="connsiteX21" fmla="*/ 52826 w 377284"/>
                    <a:gd name="connsiteY21" fmla="*/ 25635 h 123672"/>
                    <a:gd name="connsiteX22" fmla="*/ 63638 w 377284"/>
                    <a:gd name="connsiteY22" fmla="*/ 33671 h 123672"/>
                    <a:gd name="connsiteX23" fmla="*/ 79718 w 377284"/>
                    <a:gd name="connsiteY23" fmla="*/ 33949 h 123672"/>
                    <a:gd name="connsiteX24" fmla="*/ 66133 w 377284"/>
                    <a:gd name="connsiteY24" fmla="*/ 38382 h 123672"/>
                    <a:gd name="connsiteX25" fmla="*/ 65302 w 377284"/>
                    <a:gd name="connsiteY25" fmla="*/ 47250 h 123672"/>
                    <a:gd name="connsiteX26" fmla="*/ 72233 w 377284"/>
                    <a:gd name="connsiteY26" fmla="*/ 43925 h 123672"/>
                    <a:gd name="connsiteX27" fmla="*/ 79718 w 377284"/>
                    <a:gd name="connsiteY27" fmla="*/ 40600 h 123672"/>
                    <a:gd name="connsiteX28" fmla="*/ 88589 w 377284"/>
                    <a:gd name="connsiteY28" fmla="*/ 40600 h 123672"/>
                    <a:gd name="connsiteX29" fmla="*/ 93580 w 377284"/>
                    <a:gd name="connsiteY29" fmla="*/ 36720 h 123672"/>
                    <a:gd name="connsiteX30" fmla="*/ 99124 w 377284"/>
                    <a:gd name="connsiteY30" fmla="*/ 46142 h 123672"/>
                    <a:gd name="connsiteX31" fmla="*/ 110214 w 377284"/>
                    <a:gd name="connsiteY31" fmla="*/ 53901 h 123672"/>
                    <a:gd name="connsiteX32" fmla="*/ 106055 w 377284"/>
                    <a:gd name="connsiteY32" fmla="*/ 59444 h 123672"/>
                    <a:gd name="connsiteX33" fmla="*/ 105223 w 377284"/>
                    <a:gd name="connsiteY33" fmla="*/ 63878 h 123672"/>
                    <a:gd name="connsiteX34" fmla="*/ 112709 w 377284"/>
                    <a:gd name="connsiteY34" fmla="*/ 64986 h 123672"/>
                    <a:gd name="connsiteX35" fmla="*/ 119362 w 377284"/>
                    <a:gd name="connsiteY35" fmla="*/ 64155 h 123672"/>
                    <a:gd name="connsiteX36" fmla="*/ 124907 w 377284"/>
                    <a:gd name="connsiteY36" fmla="*/ 58612 h 123672"/>
                    <a:gd name="connsiteX37" fmla="*/ 132670 w 377284"/>
                    <a:gd name="connsiteY37" fmla="*/ 61661 h 123672"/>
                    <a:gd name="connsiteX38" fmla="*/ 139600 w 377284"/>
                    <a:gd name="connsiteY38" fmla="*/ 68312 h 123672"/>
                    <a:gd name="connsiteX39" fmla="*/ 143482 w 377284"/>
                    <a:gd name="connsiteY39" fmla="*/ 62769 h 123672"/>
                    <a:gd name="connsiteX40" fmla="*/ 149858 w 377284"/>
                    <a:gd name="connsiteY40" fmla="*/ 62215 h 123672"/>
                    <a:gd name="connsiteX41" fmla="*/ 153462 w 377284"/>
                    <a:gd name="connsiteY41" fmla="*/ 66095 h 123672"/>
                    <a:gd name="connsiteX42" fmla="*/ 157898 w 377284"/>
                    <a:gd name="connsiteY42" fmla="*/ 69143 h 123672"/>
                    <a:gd name="connsiteX43" fmla="*/ 160947 w 377284"/>
                    <a:gd name="connsiteY43" fmla="*/ 66095 h 123672"/>
                    <a:gd name="connsiteX44" fmla="*/ 163443 w 377284"/>
                    <a:gd name="connsiteY44" fmla="*/ 61938 h 123672"/>
                    <a:gd name="connsiteX45" fmla="*/ 168710 w 377284"/>
                    <a:gd name="connsiteY45" fmla="*/ 61661 h 123672"/>
                    <a:gd name="connsiteX46" fmla="*/ 173977 w 377284"/>
                    <a:gd name="connsiteY46" fmla="*/ 64155 h 123672"/>
                    <a:gd name="connsiteX47" fmla="*/ 178968 w 377284"/>
                    <a:gd name="connsiteY47" fmla="*/ 67203 h 123672"/>
                    <a:gd name="connsiteX48" fmla="*/ 182572 w 377284"/>
                    <a:gd name="connsiteY48" fmla="*/ 71914 h 123672"/>
                    <a:gd name="connsiteX49" fmla="*/ 191443 w 377284"/>
                    <a:gd name="connsiteY49" fmla="*/ 71360 h 123672"/>
                    <a:gd name="connsiteX50" fmla="*/ 200592 w 377284"/>
                    <a:gd name="connsiteY50" fmla="*/ 70529 h 123672"/>
                    <a:gd name="connsiteX51" fmla="*/ 203919 w 377284"/>
                    <a:gd name="connsiteY51" fmla="*/ 72469 h 123672"/>
                    <a:gd name="connsiteX52" fmla="*/ 208632 w 377284"/>
                    <a:gd name="connsiteY52" fmla="*/ 74131 h 123672"/>
                    <a:gd name="connsiteX53" fmla="*/ 205582 w 377284"/>
                    <a:gd name="connsiteY53" fmla="*/ 69143 h 123672"/>
                    <a:gd name="connsiteX54" fmla="*/ 200869 w 377284"/>
                    <a:gd name="connsiteY54" fmla="*/ 65818 h 123672"/>
                    <a:gd name="connsiteX55" fmla="*/ 216394 w 377284"/>
                    <a:gd name="connsiteY55" fmla="*/ 61938 h 123672"/>
                    <a:gd name="connsiteX56" fmla="*/ 223325 w 377284"/>
                    <a:gd name="connsiteY56" fmla="*/ 61938 h 123672"/>
                    <a:gd name="connsiteX57" fmla="*/ 229147 w 377284"/>
                    <a:gd name="connsiteY57" fmla="*/ 58335 h 123672"/>
                    <a:gd name="connsiteX58" fmla="*/ 236910 w 377284"/>
                    <a:gd name="connsiteY58" fmla="*/ 59167 h 123672"/>
                    <a:gd name="connsiteX59" fmla="*/ 242732 w 377284"/>
                    <a:gd name="connsiteY59" fmla="*/ 56395 h 123672"/>
                    <a:gd name="connsiteX60" fmla="*/ 249108 w 377284"/>
                    <a:gd name="connsiteY60" fmla="*/ 53624 h 123672"/>
                    <a:gd name="connsiteX61" fmla="*/ 254375 w 377284"/>
                    <a:gd name="connsiteY61" fmla="*/ 48359 h 123672"/>
                    <a:gd name="connsiteX62" fmla="*/ 262692 w 377284"/>
                    <a:gd name="connsiteY62" fmla="*/ 48359 h 123672"/>
                    <a:gd name="connsiteX63" fmla="*/ 271841 w 377284"/>
                    <a:gd name="connsiteY63" fmla="*/ 52516 h 123672"/>
                    <a:gd name="connsiteX64" fmla="*/ 279049 w 377284"/>
                    <a:gd name="connsiteY64" fmla="*/ 53347 h 123672"/>
                    <a:gd name="connsiteX65" fmla="*/ 286812 w 377284"/>
                    <a:gd name="connsiteY65" fmla="*/ 50022 h 123672"/>
                    <a:gd name="connsiteX66" fmla="*/ 294297 w 377284"/>
                    <a:gd name="connsiteY66" fmla="*/ 50299 h 123672"/>
                    <a:gd name="connsiteX67" fmla="*/ 304000 w 377284"/>
                    <a:gd name="connsiteY67" fmla="*/ 48082 h 123672"/>
                    <a:gd name="connsiteX68" fmla="*/ 315644 w 377284"/>
                    <a:gd name="connsiteY68" fmla="*/ 48082 h 123672"/>
                    <a:gd name="connsiteX69" fmla="*/ 325625 w 377284"/>
                    <a:gd name="connsiteY69" fmla="*/ 50022 h 123672"/>
                    <a:gd name="connsiteX70" fmla="*/ 331446 w 377284"/>
                    <a:gd name="connsiteY70" fmla="*/ 54456 h 123672"/>
                    <a:gd name="connsiteX71" fmla="*/ 336991 w 377284"/>
                    <a:gd name="connsiteY71" fmla="*/ 60552 h 123672"/>
                    <a:gd name="connsiteX72" fmla="*/ 347526 w 377284"/>
                    <a:gd name="connsiteY72" fmla="*/ 59444 h 123672"/>
                    <a:gd name="connsiteX73" fmla="*/ 359447 w 377284"/>
                    <a:gd name="connsiteY73" fmla="*/ 61661 h 123672"/>
                    <a:gd name="connsiteX74" fmla="*/ 360002 w 377284"/>
                    <a:gd name="connsiteY74" fmla="*/ 68866 h 123672"/>
                    <a:gd name="connsiteX75" fmla="*/ 369982 w 377284"/>
                    <a:gd name="connsiteY75" fmla="*/ 69420 h 123672"/>
                    <a:gd name="connsiteX76" fmla="*/ 377190 w 377284"/>
                    <a:gd name="connsiteY76" fmla="*/ 74963 h 123672"/>
                    <a:gd name="connsiteX77" fmla="*/ 373032 w 377284"/>
                    <a:gd name="connsiteY77" fmla="*/ 84385 h 123672"/>
                    <a:gd name="connsiteX78" fmla="*/ 361942 w 377284"/>
                    <a:gd name="connsiteY78" fmla="*/ 87710 h 123672"/>
                    <a:gd name="connsiteX79" fmla="*/ 353625 w 377284"/>
                    <a:gd name="connsiteY79" fmla="*/ 89927 h 123672"/>
                    <a:gd name="connsiteX80" fmla="*/ 355843 w 377284"/>
                    <a:gd name="connsiteY80" fmla="*/ 97132 h 123672"/>
                    <a:gd name="connsiteX81" fmla="*/ 360556 w 377284"/>
                    <a:gd name="connsiteY81" fmla="*/ 106000 h 123672"/>
                    <a:gd name="connsiteX82" fmla="*/ 349744 w 377284"/>
                    <a:gd name="connsiteY82" fmla="*/ 118194 h 123672"/>
                    <a:gd name="connsiteX83" fmla="*/ 327565 w 377284"/>
                    <a:gd name="connsiteY83" fmla="*/ 122073 h 123672"/>
                    <a:gd name="connsiteX84" fmla="*/ 305386 w 377284"/>
                    <a:gd name="connsiteY84" fmla="*/ 121519 h 123672"/>
                    <a:gd name="connsiteX85" fmla="*/ 295683 w 377284"/>
                    <a:gd name="connsiteY85" fmla="*/ 117639 h 123672"/>
                    <a:gd name="connsiteX86" fmla="*/ 287366 w 377284"/>
                    <a:gd name="connsiteY86" fmla="*/ 115145 h 123672"/>
                    <a:gd name="connsiteX87" fmla="*/ 280158 w 377284"/>
                    <a:gd name="connsiteY87" fmla="*/ 106000 h 123672"/>
                    <a:gd name="connsiteX88" fmla="*/ 277109 w 377284"/>
                    <a:gd name="connsiteY88" fmla="*/ 101012 h 123672"/>
                    <a:gd name="connsiteX89" fmla="*/ 270455 w 377284"/>
                    <a:gd name="connsiteY89" fmla="*/ 102952 h 123672"/>
                    <a:gd name="connsiteX90" fmla="*/ 269346 w 377284"/>
                    <a:gd name="connsiteY90" fmla="*/ 110711 h 123672"/>
                    <a:gd name="connsiteX91" fmla="*/ 267128 w 377284"/>
                    <a:gd name="connsiteY91" fmla="*/ 117362 h 123672"/>
                    <a:gd name="connsiteX92" fmla="*/ 250771 w 377284"/>
                    <a:gd name="connsiteY92" fmla="*/ 118194 h 123672"/>
                    <a:gd name="connsiteX93" fmla="*/ 243009 w 377284"/>
                    <a:gd name="connsiteY93" fmla="*/ 120133 h 123672"/>
                    <a:gd name="connsiteX94" fmla="*/ 234137 w 377284"/>
                    <a:gd name="connsiteY94" fmla="*/ 120688 h 123672"/>
                    <a:gd name="connsiteX95" fmla="*/ 230533 w 377284"/>
                    <a:gd name="connsiteY95" fmla="*/ 119856 h 123672"/>
                    <a:gd name="connsiteX96" fmla="*/ 228038 w 377284"/>
                    <a:gd name="connsiteY96" fmla="*/ 117639 h 123672"/>
                    <a:gd name="connsiteX97" fmla="*/ 223048 w 377284"/>
                    <a:gd name="connsiteY97" fmla="*/ 119856 h 123672"/>
                    <a:gd name="connsiteX98" fmla="*/ 215840 w 377284"/>
                    <a:gd name="connsiteY98" fmla="*/ 118748 h 123672"/>
                    <a:gd name="connsiteX99" fmla="*/ 211959 w 377284"/>
                    <a:gd name="connsiteY99" fmla="*/ 115145 h 123672"/>
                    <a:gd name="connsiteX100" fmla="*/ 207523 w 377284"/>
                    <a:gd name="connsiteY100" fmla="*/ 121796 h 123672"/>
                    <a:gd name="connsiteX101" fmla="*/ 201978 w 377284"/>
                    <a:gd name="connsiteY101" fmla="*/ 117085 h 123672"/>
                    <a:gd name="connsiteX102" fmla="*/ 199483 w 377284"/>
                    <a:gd name="connsiteY102" fmla="*/ 115422 h 123672"/>
                    <a:gd name="connsiteX103" fmla="*/ 196156 w 377284"/>
                    <a:gd name="connsiteY103" fmla="*/ 117362 h 123672"/>
                    <a:gd name="connsiteX104" fmla="*/ 193107 w 377284"/>
                    <a:gd name="connsiteY104" fmla="*/ 117085 h 123672"/>
                    <a:gd name="connsiteX105" fmla="*/ 190057 w 377284"/>
                    <a:gd name="connsiteY105" fmla="*/ 118748 h 123672"/>
                    <a:gd name="connsiteX106" fmla="*/ 184235 w 377284"/>
                    <a:gd name="connsiteY106" fmla="*/ 118748 h 123672"/>
                    <a:gd name="connsiteX107" fmla="*/ 180631 w 377284"/>
                    <a:gd name="connsiteY107" fmla="*/ 121519 h 123672"/>
                    <a:gd name="connsiteX108" fmla="*/ 178413 w 377284"/>
                    <a:gd name="connsiteY108" fmla="*/ 123459 h 123672"/>
                    <a:gd name="connsiteX109" fmla="*/ 173700 w 377284"/>
                    <a:gd name="connsiteY109" fmla="*/ 121796 h 123672"/>
                    <a:gd name="connsiteX110" fmla="*/ 169264 w 377284"/>
                    <a:gd name="connsiteY110" fmla="*/ 121519 h 123672"/>
                    <a:gd name="connsiteX111" fmla="*/ 165938 w 377284"/>
                    <a:gd name="connsiteY111" fmla="*/ 123182 h 123672"/>
                    <a:gd name="connsiteX112" fmla="*/ 162334 w 377284"/>
                    <a:gd name="connsiteY112" fmla="*/ 121519 h 123672"/>
                    <a:gd name="connsiteX113" fmla="*/ 158729 w 377284"/>
                    <a:gd name="connsiteY113" fmla="*/ 122628 h 123672"/>
                    <a:gd name="connsiteX114" fmla="*/ 154848 w 377284"/>
                    <a:gd name="connsiteY114" fmla="*/ 122350 h 123672"/>
                    <a:gd name="connsiteX115" fmla="*/ 146531 w 377284"/>
                    <a:gd name="connsiteY115" fmla="*/ 120411 h 123672"/>
                    <a:gd name="connsiteX116" fmla="*/ 140432 w 377284"/>
                    <a:gd name="connsiteY116" fmla="*/ 120411 h 123672"/>
                    <a:gd name="connsiteX117" fmla="*/ 134610 w 377284"/>
                    <a:gd name="connsiteY117" fmla="*/ 119856 h 123672"/>
                    <a:gd name="connsiteX118" fmla="*/ 135996 w 377284"/>
                    <a:gd name="connsiteY118" fmla="*/ 110157 h 123672"/>
                    <a:gd name="connsiteX119" fmla="*/ 132115 w 377284"/>
                    <a:gd name="connsiteY119" fmla="*/ 103229 h 123672"/>
                    <a:gd name="connsiteX120" fmla="*/ 124353 w 377284"/>
                    <a:gd name="connsiteY120" fmla="*/ 110711 h 123672"/>
                    <a:gd name="connsiteX121" fmla="*/ 116867 w 377284"/>
                    <a:gd name="connsiteY121" fmla="*/ 107663 h 123672"/>
                    <a:gd name="connsiteX122" fmla="*/ 115204 w 377284"/>
                    <a:gd name="connsiteY122" fmla="*/ 113760 h 123672"/>
                    <a:gd name="connsiteX123" fmla="*/ 111322 w 377284"/>
                    <a:gd name="connsiteY123" fmla="*/ 117916 h 123672"/>
                    <a:gd name="connsiteX124" fmla="*/ 100510 w 377284"/>
                    <a:gd name="connsiteY124" fmla="*/ 121519 h 123672"/>
                    <a:gd name="connsiteX125" fmla="*/ 88589 w 377284"/>
                    <a:gd name="connsiteY125" fmla="*/ 117639 h 123672"/>
                    <a:gd name="connsiteX126" fmla="*/ 75282 w 377284"/>
                    <a:gd name="connsiteY126" fmla="*/ 114868 h 123672"/>
                    <a:gd name="connsiteX127" fmla="*/ 71955 w 377284"/>
                    <a:gd name="connsiteY127" fmla="*/ 102952 h 123672"/>
                    <a:gd name="connsiteX128" fmla="*/ 68074 w 377284"/>
                    <a:gd name="connsiteY128" fmla="*/ 106277 h 123672"/>
                    <a:gd name="connsiteX129" fmla="*/ 62806 w 377284"/>
                    <a:gd name="connsiteY129" fmla="*/ 109880 h 123672"/>
                    <a:gd name="connsiteX130" fmla="*/ 59757 w 377284"/>
                    <a:gd name="connsiteY130" fmla="*/ 112651 h 123672"/>
                    <a:gd name="connsiteX131" fmla="*/ 55321 w 377284"/>
                    <a:gd name="connsiteY131" fmla="*/ 113205 h 123672"/>
                    <a:gd name="connsiteX132" fmla="*/ 45895 w 377284"/>
                    <a:gd name="connsiteY132" fmla="*/ 110434 h 123672"/>
                    <a:gd name="connsiteX133" fmla="*/ 36469 w 377284"/>
                    <a:gd name="connsiteY133" fmla="*/ 102952 h 123672"/>
                    <a:gd name="connsiteX134" fmla="*/ 32588 w 377284"/>
                    <a:gd name="connsiteY134" fmla="*/ 91590 h 123672"/>
                    <a:gd name="connsiteX135" fmla="*/ 28152 w 377284"/>
                    <a:gd name="connsiteY135" fmla="*/ 87710 h 123672"/>
                    <a:gd name="connsiteX136" fmla="*/ 28152 w 377284"/>
                    <a:gd name="connsiteY136" fmla="*/ 80782 h 123672"/>
                    <a:gd name="connsiteX137" fmla="*/ 29538 w 377284"/>
                    <a:gd name="connsiteY137" fmla="*/ 73577 h 123672"/>
                    <a:gd name="connsiteX138" fmla="*/ 33974 w 377284"/>
                    <a:gd name="connsiteY138" fmla="*/ 67480 h 123672"/>
                    <a:gd name="connsiteX139" fmla="*/ 37855 w 377284"/>
                    <a:gd name="connsiteY139" fmla="*/ 61938 h 1236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</a:cxnLst>
                  <a:rect l="l" t="t" r="r" b="b"/>
                  <a:pathLst>
                    <a:path w="377284" h="123672">
                      <a:moveTo>
                        <a:pt x="37578" y="60275"/>
                      </a:moveTo>
                      <a:cubicBezTo>
                        <a:pt x="35915" y="58058"/>
                        <a:pt x="34529" y="55841"/>
                        <a:pt x="33974" y="53347"/>
                      </a:cubicBezTo>
                      <a:cubicBezTo>
                        <a:pt x="33420" y="51130"/>
                        <a:pt x="33974" y="48636"/>
                        <a:pt x="32865" y="46419"/>
                      </a:cubicBezTo>
                      <a:cubicBezTo>
                        <a:pt x="31202" y="41708"/>
                        <a:pt x="25380" y="41154"/>
                        <a:pt x="22885" y="36997"/>
                      </a:cubicBezTo>
                      <a:cubicBezTo>
                        <a:pt x="21499" y="34780"/>
                        <a:pt x="21221" y="32286"/>
                        <a:pt x="20667" y="29792"/>
                      </a:cubicBezTo>
                      <a:cubicBezTo>
                        <a:pt x="19835" y="26743"/>
                        <a:pt x="18449" y="24249"/>
                        <a:pt x="15954" y="22309"/>
                      </a:cubicBezTo>
                      <a:cubicBezTo>
                        <a:pt x="13459" y="20369"/>
                        <a:pt x="10687" y="19261"/>
                        <a:pt x="7637" y="18707"/>
                      </a:cubicBezTo>
                      <a:cubicBezTo>
                        <a:pt x="5696" y="18153"/>
                        <a:pt x="2924" y="18153"/>
                        <a:pt x="1261" y="16767"/>
                      </a:cubicBezTo>
                      <a:cubicBezTo>
                        <a:pt x="-2344" y="13719"/>
                        <a:pt x="2647" y="9285"/>
                        <a:pt x="5419" y="8176"/>
                      </a:cubicBezTo>
                      <a:cubicBezTo>
                        <a:pt x="9855" y="5959"/>
                        <a:pt x="14845" y="5959"/>
                        <a:pt x="19558" y="6236"/>
                      </a:cubicBezTo>
                      <a:cubicBezTo>
                        <a:pt x="25103" y="6236"/>
                        <a:pt x="30370" y="7068"/>
                        <a:pt x="35360" y="4851"/>
                      </a:cubicBezTo>
                      <a:cubicBezTo>
                        <a:pt x="41182" y="2357"/>
                        <a:pt x="46172" y="-692"/>
                        <a:pt x="52826" y="140"/>
                      </a:cubicBezTo>
                      <a:cubicBezTo>
                        <a:pt x="58371" y="694"/>
                        <a:pt x="65579" y="3188"/>
                        <a:pt x="69183" y="7622"/>
                      </a:cubicBezTo>
                      <a:cubicBezTo>
                        <a:pt x="74450" y="13719"/>
                        <a:pt x="63361" y="12887"/>
                        <a:pt x="60034" y="12610"/>
                      </a:cubicBezTo>
                      <a:cubicBezTo>
                        <a:pt x="70292" y="15659"/>
                        <a:pt x="80550" y="18153"/>
                        <a:pt x="91084" y="18984"/>
                      </a:cubicBezTo>
                      <a:cubicBezTo>
                        <a:pt x="94966" y="19261"/>
                        <a:pt x="98570" y="18984"/>
                        <a:pt x="102451" y="20369"/>
                      </a:cubicBezTo>
                      <a:cubicBezTo>
                        <a:pt x="104392" y="20924"/>
                        <a:pt x="112709" y="24249"/>
                        <a:pt x="109105" y="27298"/>
                      </a:cubicBezTo>
                      <a:cubicBezTo>
                        <a:pt x="105501" y="30069"/>
                        <a:pt x="98015" y="28406"/>
                        <a:pt x="93857" y="27852"/>
                      </a:cubicBezTo>
                      <a:cubicBezTo>
                        <a:pt x="89144" y="27020"/>
                        <a:pt x="84431" y="27020"/>
                        <a:pt x="79718" y="27575"/>
                      </a:cubicBezTo>
                      <a:cubicBezTo>
                        <a:pt x="75559" y="28129"/>
                        <a:pt x="71678" y="28683"/>
                        <a:pt x="67520" y="27575"/>
                      </a:cubicBezTo>
                      <a:cubicBezTo>
                        <a:pt x="65025" y="26743"/>
                        <a:pt x="62252" y="25912"/>
                        <a:pt x="59757" y="25635"/>
                      </a:cubicBezTo>
                      <a:cubicBezTo>
                        <a:pt x="58094" y="25358"/>
                        <a:pt x="54489" y="24526"/>
                        <a:pt x="52826" y="25635"/>
                      </a:cubicBezTo>
                      <a:cubicBezTo>
                        <a:pt x="48945" y="28960"/>
                        <a:pt x="61698" y="33394"/>
                        <a:pt x="63638" y="33671"/>
                      </a:cubicBezTo>
                      <a:cubicBezTo>
                        <a:pt x="68906" y="34503"/>
                        <a:pt x="74450" y="33671"/>
                        <a:pt x="79718" y="33949"/>
                      </a:cubicBezTo>
                      <a:cubicBezTo>
                        <a:pt x="77223" y="39768"/>
                        <a:pt x="70292" y="36165"/>
                        <a:pt x="66133" y="38382"/>
                      </a:cubicBezTo>
                      <a:cubicBezTo>
                        <a:pt x="63361" y="40045"/>
                        <a:pt x="59202" y="47805"/>
                        <a:pt x="65302" y="47250"/>
                      </a:cubicBezTo>
                      <a:cubicBezTo>
                        <a:pt x="67797" y="47250"/>
                        <a:pt x="70292" y="45310"/>
                        <a:pt x="72233" y="43925"/>
                      </a:cubicBezTo>
                      <a:cubicBezTo>
                        <a:pt x="74728" y="42539"/>
                        <a:pt x="76946" y="41154"/>
                        <a:pt x="79718" y="40600"/>
                      </a:cubicBezTo>
                      <a:cubicBezTo>
                        <a:pt x="82767" y="40045"/>
                        <a:pt x="85540" y="40600"/>
                        <a:pt x="88589" y="40600"/>
                      </a:cubicBezTo>
                      <a:cubicBezTo>
                        <a:pt x="91084" y="40322"/>
                        <a:pt x="91639" y="38105"/>
                        <a:pt x="93580" y="36720"/>
                      </a:cubicBezTo>
                      <a:cubicBezTo>
                        <a:pt x="98293" y="32840"/>
                        <a:pt x="97461" y="44479"/>
                        <a:pt x="99124" y="46142"/>
                      </a:cubicBezTo>
                      <a:cubicBezTo>
                        <a:pt x="102174" y="49467"/>
                        <a:pt x="110491" y="47250"/>
                        <a:pt x="110214" y="53901"/>
                      </a:cubicBezTo>
                      <a:cubicBezTo>
                        <a:pt x="110214" y="56673"/>
                        <a:pt x="107996" y="58058"/>
                        <a:pt x="106055" y="59444"/>
                      </a:cubicBezTo>
                      <a:cubicBezTo>
                        <a:pt x="104392" y="60829"/>
                        <a:pt x="103005" y="62492"/>
                        <a:pt x="105223" y="63878"/>
                      </a:cubicBezTo>
                      <a:cubicBezTo>
                        <a:pt x="107441" y="65263"/>
                        <a:pt x="110214" y="64986"/>
                        <a:pt x="112709" y="64986"/>
                      </a:cubicBezTo>
                      <a:cubicBezTo>
                        <a:pt x="114927" y="64986"/>
                        <a:pt x="117422" y="64986"/>
                        <a:pt x="119362" y="64155"/>
                      </a:cubicBezTo>
                      <a:cubicBezTo>
                        <a:pt x="121858" y="63046"/>
                        <a:pt x="122689" y="59998"/>
                        <a:pt x="124907" y="58612"/>
                      </a:cubicBezTo>
                      <a:cubicBezTo>
                        <a:pt x="127679" y="57227"/>
                        <a:pt x="130729" y="59721"/>
                        <a:pt x="132670" y="61661"/>
                      </a:cubicBezTo>
                      <a:cubicBezTo>
                        <a:pt x="134610" y="64155"/>
                        <a:pt x="136274" y="67757"/>
                        <a:pt x="139600" y="68312"/>
                      </a:cubicBezTo>
                      <a:cubicBezTo>
                        <a:pt x="143204" y="68866"/>
                        <a:pt x="143759" y="65540"/>
                        <a:pt x="143482" y="62769"/>
                      </a:cubicBezTo>
                      <a:cubicBezTo>
                        <a:pt x="145145" y="61938"/>
                        <a:pt x="147918" y="62215"/>
                        <a:pt x="149858" y="62215"/>
                      </a:cubicBezTo>
                      <a:cubicBezTo>
                        <a:pt x="152630" y="62215"/>
                        <a:pt x="152353" y="64155"/>
                        <a:pt x="153462" y="66095"/>
                      </a:cubicBezTo>
                      <a:cubicBezTo>
                        <a:pt x="154294" y="67480"/>
                        <a:pt x="156235" y="68866"/>
                        <a:pt x="157898" y="69143"/>
                      </a:cubicBezTo>
                      <a:cubicBezTo>
                        <a:pt x="160116" y="69420"/>
                        <a:pt x="160670" y="68034"/>
                        <a:pt x="160947" y="66095"/>
                      </a:cubicBezTo>
                      <a:cubicBezTo>
                        <a:pt x="160947" y="63878"/>
                        <a:pt x="161502" y="63046"/>
                        <a:pt x="163443" y="61938"/>
                      </a:cubicBezTo>
                      <a:cubicBezTo>
                        <a:pt x="165106" y="61106"/>
                        <a:pt x="166769" y="61106"/>
                        <a:pt x="168710" y="61661"/>
                      </a:cubicBezTo>
                      <a:cubicBezTo>
                        <a:pt x="170651" y="61938"/>
                        <a:pt x="172314" y="63046"/>
                        <a:pt x="173977" y="64155"/>
                      </a:cubicBezTo>
                      <a:cubicBezTo>
                        <a:pt x="175641" y="65263"/>
                        <a:pt x="177304" y="66095"/>
                        <a:pt x="178968" y="67203"/>
                      </a:cubicBezTo>
                      <a:cubicBezTo>
                        <a:pt x="180631" y="68589"/>
                        <a:pt x="181463" y="70251"/>
                        <a:pt x="182572" y="71914"/>
                      </a:cubicBezTo>
                      <a:cubicBezTo>
                        <a:pt x="185067" y="75517"/>
                        <a:pt x="188394" y="73023"/>
                        <a:pt x="191443" y="71360"/>
                      </a:cubicBezTo>
                      <a:cubicBezTo>
                        <a:pt x="193107" y="70529"/>
                        <a:pt x="198097" y="69974"/>
                        <a:pt x="200592" y="70529"/>
                      </a:cubicBezTo>
                      <a:cubicBezTo>
                        <a:pt x="201701" y="70806"/>
                        <a:pt x="203087" y="71914"/>
                        <a:pt x="203919" y="72469"/>
                      </a:cubicBezTo>
                      <a:cubicBezTo>
                        <a:pt x="205582" y="73300"/>
                        <a:pt x="206968" y="73577"/>
                        <a:pt x="208632" y="74131"/>
                      </a:cubicBezTo>
                      <a:cubicBezTo>
                        <a:pt x="208909" y="71360"/>
                        <a:pt x="208077" y="70251"/>
                        <a:pt x="205582" y="69143"/>
                      </a:cubicBezTo>
                      <a:cubicBezTo>
                        <a:pt x="204196" y="68312"/>
                        <a:pt x="200592" y="68312"/>
                        <a:pt x="200869" y="65818"/>
                      </a:cubicBezTo>
                      <a:cubicBezTo>
                        <a:pt x="205028" y="62769"/>
                        <a:pt x="211404" y="61106"/>
                        <a:pt x="216394" y="61938"/>
                      </a:cubicBezTo>
                      <a:cubicBezTo>
                        <a:pt x="218612" y="62492"/>
                        <a:pt x="221385" y="63601"/>
                        <a:pt x="223325" y="61938"/>
                      </a:cubicBezTo>
                      <a:cubicBezTo>
                        <a:pt x="225266" y="60275"/>
                        <a:pt x="226375" y="58890"/>
                        <a:pt x="229147" y="58335"/>
                      </a:cubicBezTo>
                      <a:cubicBezTo>
                        <a:pt x="231919" y="57781"/>
                        <a:pt x="234415" y="58335"/>
                        <a:pt x="236910" y="59167"/>
                      </a:cubicBezTo>
                      <a:cubicBezTo>
                        <a:pt x="239959" y="59721"/>
                        <a:pt x="241068" y="59167"/>
                        <a:pt x="242732" y="56395"/>
                      </a:cubicBezTo>
                      <a:cubicBezTo>
                        <a:pt x="244395" y="53624"/>
                        <a:pt x="246336" y="54178"/>
                        <a:pt x="249108" y="53624"/>
                      </a:cubicBezTo>
                      <a:cubicBezTo>
                        <a:pt x="252158" y="53070"/>
                        <a:pt x="252435" y="50299"/>
                        <a:pt x="254375" y="48359"/>
                      </a:cubicBezTo>
                      <a:cubicBezTo>
                        <a:pt x="256870" y="46142"/>
                        <a:pt x="259920" y="47250"/>
                        <a:pt x="262692" y="48359"/>
                      </a:cubicBezTo>
                      <a:cubicBezTo>
                        <a:pt x="265742" y="49745"/>
                        <a:pt x="268792" y="51130"/>
                        <a:pt x="271841" y="52516"/>
                      </a:cubicBezTo>
                      <a:cubicBezTo>
                        <a:pt x="274336" y="53901"/>
                        <a:pt x="276277" y="54456"/>
                        <a:pt x="279049" y="53347"/>
                      </a:cubicBezTo>
                      <a:cubicBezTo>
                        <a:pt x="281544" y="52239"/>
                        <a:pt x="284040" y="50022"/>
                        <a:pt x="286812" y="50022"/>
                      </a:cubicBezTo>
                      <a:cubicBezTo>
                        <a:pt x="289307" y="50022"/>
                        <a:pt x="291525" y="51130"/>
                        <a:pt x="294297" y="50299"/>
                      </a:cubicBezTo>
                      <a:cubicBezTo>
                        <a:pt x="297624" y="49467"/>
                        <a:pt x="300396" y="48082"/>
                        <a:pt x="304000" y="48082"/>
                      </a:cubicBezTo>
                      <a:cubicBezTo>
                        <a:pt x="307882" y="48082"/>
                        <a:pt x="311763" y="47528"/>
                        <a:pt x="315644" y="48082"/>
                      </a:cubicBezTo>
                      <a:cubicBezTo>
                        <a:pt x="318971" y="48082"/>
                        <a:pt x="322298" y="49467"/>
                        <a:pt x="325625" y="50022"/>
                      </a:cubicBezTo>
                      <a:cubicBezTo>
                        <a:pt x="328951" y="50576"/>
                        <a:pt x="330615" y="50853"/>
                        <a:pt x="331446" y="54456"/>
                      </a:cubicBezTo>
                      <a:cubicBezTo>
                        <a:pt x="332278" y="57781"/>
                        <a:pt x="333110" y="60275"/>
                        <a:pt x="336991" y="60552"/>
                      </a:cubicBezTo>
                      <a:cubicBezTo>
                        <a:pt x="340595" y="60552"/>
                        <a:pt x="343922" y="59444"/>
                        <a:pt x="347526" y="59444"/>
                      </a:cubicBezTo>
                      <a:cubicBezTo>
                        <a:pt x="351685" y="59444"/>
                        <a:pt x="355566" y="59998"/>
                        <a:pt x="359447" y="61661"/>
                      </a:cubicBezTo>
                      <a:cubicBezTo>
                        <a:pt x="358893" y="63878"/>
                        <a:pt x="357784" y="67480"/>
                        <a:pt x="360002" y="68866"/>
                      </a:cubicBezTo>
                      <a:cubicBezTo>
                        <a:pt x="362497" y="70529"/>
                        <a:pt x="366933" y="69143"/>
                        <a:pt x="369982" y="69420"/>
                      </a:cubicBezTo>
                      <a:cubicBezTo>
                        <a:pt x="373309" y="69697"/>
                        <a:pt x="376358" y="71360"/>
                        <a:pt x="377190" y="74963"/>
                      </a:cubicBezTo>
                      <a:cubicBezTo>
                        <a:pt x="377744" y="78565"/>
                        <a:pt x="375804" y="82168"/>
                        <a:pt x="373032" y="84385"/>
                      </a:cubicBezTo>
                      <a:cubicBezTo>
                        <a:pt x="369982" y="86879"/>
                        <a:pt x="365824" y="87433"/>
                        <a:pt x="361942" y="87710"/>
                      </a:cubicBezTo>
                      <a:cubicBezTo>
                        <a:pt x="359447" y="87710"/>
                        <a:pt x="355011" y="87710"/>
                        <a:pt x="353625" y="89927"/>
                      </a:cubicBezTo>
                      <a:cubicBezTo>
                        <a:pt x="352239" y="92144"/>
                        <a:pt x="354457" y="95470"/>
                        <a:pt x="355843" y="97132"/>
                      </a:cubicBezTo>
                      <a:cubicBezTo>
                        <a:pt x="357784" y="99904"/>
                        <a:pt x="360002" y="102675"/>
                        <a:pt x="360556" y="106000"/>
                      </a:cubicBezTo>
                      <a:cubicBezTo>
                        <a:pt x="361388" y="112097"/>
                        <a:pt x="354734" y="116531"/>
                        <a:pt x="349744" y="118194"/>
                      </a:cubicBezTo>
                      <a:cubicBezTo>
                        <a:pt x="342813" y="120411"/>
                        <a:pt x="334773" y="120688"/>
                        <a:pt x="327565" y="122073"/>
                      </a:cubicBezTo>
                      <a:cubicBezTo>
                        <a:pt x="319803" y="123736"/>
                        <a:pt x="312872" y="124844"/>
                        <a:pt x="305386" y="121519"/>
                      </a:cubicBezTo>
                      <a:cubicBezTo>
                        <a:pt x="302060" y="120133"/>
                        <a:pt x="299010" y="118748"/>
                        <a:pt x="295683" y="117639"/>
                      </a:cubicBezTo>
                      <a:cubicBezTo>
                        <a:pt x="292911" y="116808"/>
                        <a:pt x="289861" y="116254"/>
                        <a:pt x="287366" y="115145"/>
                      </a:cubicBezTo>
                      <a:cubicBezTo>
                        <a:pt x="283762" y="113205"/>
                        <a:pt x="282099" y="109603"/>
                        <a:pt x="280158" y="106000"/>
                      </a:cubicBezTo>
                      <a:cubicBezTo>
                        <a:pt x="279326" y="104615"/>
                        <a:pt x="278495" y="101843"/>
                        <a:pt x="277109" y="101012"/>
                      </a:cubicBezTo>
                      <a:cubicBezTo>
                        <a:pt x="275445" y="99904"/>
                        <a:pt x="272118" y="102120"/>
                        <a:pt x="270455" y="102952"/>
                      </a:cubicBezTo>
                      <a:cubicBezTo>
                        <a:pt x="269623" y="105446"/>
                        <a:pt x="269623" y="107940"/>
                        <a:pt x="269346" y="110711"/>
                      </a:cubicBezTo>
                      <a:cubicBezTo>
                        <a:pt x="269346" y="113205"/>
                        <a:pt x="270178" y="116254"/>
                        <a:pt x="267128" y="117362"/>
                      </a:cubicBezTo>
                      <a:cubicBezTo>
                        <a:pt x="262138" y="119302"/>
                        <a:pt x="256039" y="118194"/>
                        <a:pt x="250771" y="118194"/>
                      </a:cubicBezTo>
                      <a:cubicBezTo>
                        <a:pt x="247999" y="118194"/>
                        <a:pt x="245781" y="119856"/>
                        <a:pt x="243009" y="120133"/>
                      </a:cubicBezTo>
                      <a:cubicBezTo>
                        <a:pt x="239959" y="120411"/>
                        <a:pt x="237187" y="120965"/>
                        <a:pt x="234137" y="120688"/>
                      </a:cubicBezTo>
                      <a:cubicBezTo>
                        <a:pt x="233028" y="120688"/>
                        <a:pt x="231642" y="120411"/>
                        <a:pt x="230533" y="119856"/>
                      </a:cubicBezTo>
                      <a:cubicBezTo>
                        <a:pt x="229424" y="119302"/>
                        <a:pt x="228870" y="118194"/>
                        <a:pt x="228038" y="117639"/>
                      </a:cubicBezTo>
                      <a:cubicBezTo>
                        <a:pt x="225266" y="115699"/>
                        <a:pt x="224711" y="118471"/>
                        <a:pt x="223048" y="119856"/>
                      </a:cubicBezTo>
                      <a:cubicBezTo>
                        <a:pt x="221385" y="120965"/>
                        <a:pt x="216949" y="120411"/>
                        <a:pt x="215840" y="118748"/>
                      </a:cubicBezTo>
                      <a:cubicBezTo>
                        <a:pt x="214731" y="117362"/>
                        <a:pt x="213899" y="110434"/>
                        <a:pt x="211959" y="115145"/>
                      </a:cubicBezTo>
                      <a:cubicBezTo>
                        <a:pt x="211127" y="117362"/>
                        <a:pt x="211127" y="122073"/>
                        <a:pt x="207523" y="121796"/>
                      </a:cubicBezTo>
                      <a:cubicBezTo>
                        <a:pt x="205028" y="121796"/>
                        <a:pt x="203642" y="118471"/>
                        <a:pt x="201978" y="117085"/>
                      </a:cubicBezTo>
                      <a:cubicBezTo>
                        <a:pt x="201146" y="116254"/>
                        <a:pt x="200592" y="115422"/>
                        <a:pt x="199483" y="115422"/>
                      </a:cubicBezTo>
                      <a:cubicBezTo>
                        <a:pt x="198097" y="115422"/>
                        <a:pt x="197265" y="116808"/>
                        <a:pt x="196156" y="117362"/>
                      </a:cubicBezTo>
                      <a:cubicBezTo>
                        <a:pt x="195047" y="117916"/>
                        <a:pt x="194216" y="117362"/>
                        <a:pt x="193107" y="117085"/>
                      </a:cubicBezTo>
                      <a:cubicBezTo>
                        <a:pt x="191720" y="117085"/>
                        <a:pt x="190889" y="117639"/>
                        <a:pt x="190057" y="118748"/>
                      </a:cubicBezTo>
                      <a:cubicBezTo>
                        <a:pt x="188117" y="120965"/>
                        <a:pt x="186453" y="120411"/>
                        <a:pt x="184235" y="118748"/>
                      </a:cubicBezTo>
                      <a:cubicBezTo>
                        <a:pt x="181463" y="116531"/>
                        <a:pt x="180908" y="118748"/>
                        <a:pt x="180631" y="121519"/>
                      </a:cubicBezTo>
                      <a:cubicBezTo>
                        <a:pt x="180631" y="123182"/>
                        <a:pt x="180354" y="124013"/>
                        <a:pt x="178413" y="123459"/>
                      </a:cubicBezTo>
                      <a:cubicBezTo>
                        <a:pt x="176750" y="122905"/>
                        <a:pt x="175364" y="122073"/>
                        <a:pt x="173700" y="121796"/>
                      </a:cubicBezTo>
                      <a:cubicBezTo>
                        <a:pt x="172314" y="121796"/>
                        <a:pt x="170651" y="121242"/>
                        <a:pt x="169264" y="121519"/>
                      </a:cubicBezTo>
                      <a:cubicBezTo>
                        <a:pt x="167878" y="121519"/>
                        <a:pt x="167046" y="123182"/>
                        <a:pt x="165938" y="123182"/>
                      </a:cubicBezTo>
                      <a:cubicBezTo>
                        <a:pt x="164552" y="123182"/>
                        <a:pt x="163720" y="121519"/>
                        <a:pt x="162334" y="121519"/>
                      </a:cubicBezTo>
                      <a:cubicBezTo>
                        <a:pt x="160947" y="121519"/>
                        <a:pt x="160116" y="122628"/>
                        <a:pt x="158729" y="122628"/>
                      </a:cubicBezTo>
                      <a:cubicBezTo>
                        <a:pt x="157621" y="122628"/>
                        <a:pt x="155957" y="122628"/>
                        <a:pt x="154848" y="122350"/>
                      </a:cubicBezTo>
                      <a:cubicBezTo>
                        <a:pt x="152076" y="122350"/>
                        <a:pt x="149026" y="121519"/>
                        <a:pt x="146531" y="120411"/>
                      </a:cubicBezTo>
                      <a:cubicBezTo>
                        <a:pt x="144591" y="120411"/>
                        <a:pt x="142373" y="120411"/>
                        <a:pt x="140432" y="120411"/>
                      </a:cubicBezTo>
                      <a:cubicBezTo>
                        <a:pt x="138492" y="120411"/>
                        <a:pt x="135996" y="120965"/>
                        <a:pt x="134610" y="119856"/>
                      </a:cubicBezTo>
                      <a:cubicBezTo>
                        <a:pt x="131561" y="117639"/>
                        <a:pt x="134610" y="112651"/>
                        <a:pt x="135996" y="110157"/>
                      </a:cubicBezTo>
                      <a:cubicBezTo>
                        <a:pt x="137383" y="107109"/>
                        <a:pt x="137105" y="102120"/>
                        <a:pt x="132115" y="103229"/>
                      </a:cubicBezTo>
                      <a:cubicBezTo>
                        <a:pt x="128511" y="104060"/>
                        <a:pt x="128511" y="110157"/>
                        <a:pt x="124353" y="110711"/>
                      </a:cubicBezTo>
                      <a:cubicBezTo>
                        <a:pt x="121580" y="110711"/>
                        <a:pt x="118531" y="102952"/>
                        <a:pt x="116867" y="107663"/>
                      </a:cubicBezTo>
                      <a:cubicBezTo>
                        <a:pt x="116035" y="109603"/>
                        <a:pt x="116313" y="111820"/>
                        <a:pt x="115204" y="113760"/>
                      </a:cubicBezTo>
                      <a:cubicBezTo>
                        <a:pt x="114372" y="115422"/>
                        <a:pt x="112709" y="116531"/>
                        <a:pt x="111322" y="117916"/>
                      </a:cubicBezTo>
                      <a:cubicBezTo>
                        <a:pt x="107996" y="120688"/>
                        <a:pt x="104946" y="121519"/>
                        <a:pt x="100510" y="121519"/>
                      </a:cubicBezTo>
                      <a:cubicBezTo>
                        <a:pt x="96075" y="121519"/>
                        <a:pt x="92748" y="118748"/>
                        <a:pt x="88589" y="117639"/>
                      </a:cubicBezTo>
                      <a:cubicBezTo>
                        <a:pt x="84154" y="116531"/>
                        <a:pt x="79441" y="117362"/>
                        <a:pt x="75282" y="114868"/>
                      </a:cubicBezTo>
                      <a:cubicBezTo>
                        <a:pt x="70292" y="112097"/>
                        <a:pt x="71124" y="107940"/>
                        <a:pt x="71955" y="102952"/>
                      </a:cubicBezTo>
                      <a:cubicBezTo>
                        <a:pt x="70015" y="102398"/>
                        <a:pt x="69183" y="105169"/>
                        <a:pt x="68074" y="106277"/>
                      </a:cubicBezTo>
                      <a:cubicBezTo>
                        <a:pt x="66688" y="108217"/>
                        <a:pt x="64747" y="108771"/>
                        <a:pt x="62806" y="109880"/>
                      </a:cubicBezTo>
                      <a:cubicBezTo>
                        <a:pt x="61420" y="110711"/>
                        <a:pt x="60866" y="111543"/>
                        <a:pt x="59757" y="112651"/>
                      </a:cubicBezTo>
                      <a:cubicBezTo>
                        <a:pt x="58371" y="113760"/>
                        <a:pt x="56985" y="113483"/>
                        <a:pt x="55321" y="113205"/>
                      </a:cubicBezTo>
                      <a:cubicBezTo>
                        <a:pt x="51994" y="112651"/>
                        <a:pt x="48945" y="111820"/>
                        <a:pt x="45895" y="110434"/>
                      </a:cubicBezTo>
                      <a:cubicBezTo>
                        <a:pt x="42014" y="109048"/>
                        <a:pt x="37855" y="107109"/>
                        <a:pt x="36469" y="102952"/>
                      </a:cubicBezTo>
                      <a:cubicBezTo>
                        <a:pt x="35083" y="98795"/>
                        <a:pt x="37024" y="94361"/>
                        <a:pt x="32588" y="91590"/>
                      </a:cubicBezTo>
                      <a:cubicBezTo>
                        <a:pt x="30925" y="90481"/>
                        <a:pt x="28984" y="89650"/>
                        <a:pt x="28152" y="87710"/>
                      </a:cubicBezTo>
                      <a:cubicBezTo>
                        <a:pt x="27321" y="85493"/>
                        <a:pt x="27598" y="82999"/>
                        <a:pt x="28152" y="80782"/>
                      </a:cubicBezTo>
                      <a:cubicBezTo>
                        <a:pt x="28152" y="78288"/>
                        <a:pt x="28707" y="75794"/>
                        <a:pt x="29538" y="73577"/>
                      </a:cubicBezTo>
                      <a:cubicBezTo>
                        <a:pt x="30370" y="71360"/>
                        <a:pt x="32034" y="69143"/>
                        <a:pt x="33974" y="67480"/>
                      </a:cubicBezTo>
                      <a:cubicBezTo>
                        <a:pt x="34529" y="66926"/>
                        <a:pt x="38410" y="62769"/>
                        <a:pt x="37855" y="61938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593" name="Freeform 3592">
                  <a:extLst>
                    <a:ext uri="{FF2B5EF4-FFF2-40B4-BE49-F238E27FC236}">
                      <a16:creationId xmlns:a16="http://schemas.microsoft.com/office/drawing/2014/main" id="{8EC00C8A-22A6-6006-7B74-52C256141476}"/>
                    </a:ext>
                  </a:extLst>
                </p:cNvPr>
                <p:cNvSpPr/>
                <p:nvPr/>
              </p:nvSpPr>
              <p:spPr>
                <a:xfrm>
                  <a:off x="3326893" y="1465661"/>
                  <a:ext cx="22703" cy="20652"/>
                </a:xfrm>
                <a:custGeom>
                  <a:avLst/>
                  <a:gdLst>
                    <a:gd name="connsiteX0" fmla="*/ 22271 w 22703"/>
                    <a:gd name="connsiteY0" fmla="*/ 19052 h 20652"/>
                    <a:gd name="connsiteX1" fmla="*/ 11736 w 22703"/>
                    <a:gd name="connsiteY1" fmla="*/ 19052 h 20652"/>
                    <a:gd name="connsiteX2" fmla="*/ 6469 w 22703"/>
                    <a:gd name="connsiteY2" fmla="*/ 10461 h 20652"/>
                    <a:gd name="connsiteX3" fmla="*/ 93 w 22703"/>
                    <a:gd name="connsiteY3" fmla="*/ 2979 h 20652"/>
                    <a:gd name="connsiteX4" fmla="*/ 9796 w 22703"/>
                    <a:gd name="connsiteY4" fmla="*/ 208 h 20652"/>
                    <a:gd name="connsiteX5" fmla="*/ 19776 w 22703"/>
                    <a:gd name="connsiteY5" fmla="*/ 1039 h 20652"/>
                    <a:gd name="connsiteX6" fmla="*/ 21994 w 22703"/>
                    <a:gd name="connsiteY6" fmla="*/ 12401 h 20652"/>
                    <a:gd name="connsiteX7" fmla="*/ 21994 w 22703"/>
                    <a:gd name="connsiteY7" fmla="*/ 16004 h 20652"/>
                    <a:gd name="connsiteX8" fmla="*/ 22548 w 22703"/>
                    <a:gd name="connsiteY8" fmla="*/ 18498 h 206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2703" h="20652">
                      <a:moveTo>
                        <a:pt x="22271" y="19052"/>
                      </a:moveTo>
                      <a:cubicBezTo>
                        <a:pt x="18944" y="20438"/>
                        <a:pt x="14786" y="21823"/>
                        <a:pt x="11736" y="19052"/>
                      </a:cubicBezTo>
                      <a:cubicBezTo>
                        <a:pt x="8964" y="16835"/>
                        <a:pt x="8964" y="12956"/>
                        <a:pt x="6469" y="10461"/>
                      </a:cubicBezTo>
                      <a:cubicBezTo>
                        <a:pt x="4251" y="8521"/>
                        <a:pt x="-739" y="6859"/>
                        <a:pt x="93" y="2979"/>
                      </a:cubicBezTo>
                      <a:cubicBezTo>
                        <a:pt x="924" y="-901"/>
                        <a:pt x="7023" y="208"/>
                        <a:pt x="9796" y="208"/>
                      </a:cubicBezTo>
                      <a:cubicBezTo>
                        <a:pt x="12568" y="208"/>
                        <a:pt x="17281" y="-624"/>
                        <a:pt x="19776" y="1039"/>
                      </a:cubicBezTo>
                      <a:cubicBezTo>
                        <a:pt x="23103" y="3256"/>
                        <a:pt x="22271" y="9076"/>
                        <a:pt x="21994" y="12401"/>
                      </a:cubicBezTo>
                      <a:cubicBezTo>
                        <a:pt x="21994" y="13510"/>
                        <a:pt x="21440" y="14895"/>
                        <a:pt x="21994" y="16004"/>
                      </a:cubicBezTo>
                      <a:cubicBezTo>
                        <a:pt x="21994" y="16281"/>
                        <a:pt x="23103" y="18221"/>
                        <a:pt x="22548" y="18498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594" name="Freeform 3593">
                  <a:extLst>
                    <a:ext uri="{FF2B5EF4-FFF2-40B4-BE49-F238E27FC236}">
                      <a16:creationId xmlns:a16="http://schemas.microsoft.com/office/drawing/2014/main" id="{44886AD8-3298-04C7-7B54-ACD63A4CAE93}"/>
                    </a:ext>
                  </a:extLst>
                </p:cNvPr>
                <p:cNvSpPr/>
                <p:nvPr/>
              </p:nvSpPr>
              <p:spPr>
                <a:xfrm>
                  <a:off x="3311663" y="1416608"/>
                  <a:ext cx="38753" cy="27090"/>
                </a:xfrm>
                <a:custGeom>
                  <a:avLst/>
                  <a:gdLst>
                    <a:gd name="connsiteX0" fmla="*/ 23084 w 38753"/>
                    <a:gd name="connsiteY0" fmla="*/ 27091 h 27090"/>
                    <a:gd name="connsiteX1" fmla="*/ 5341 w 38753"/>
                    <a:gd name="connsiteY1" fmla="*/ 22380 h 27090"/>
                    <a:gd name="connsiteX2" fmla="*/ 628 w 38753"/>
                    <a:gd name="connsiteY2" fmla="*/ 5752 h 27090"/>
                    <a:gd name="connsiteX3" fmla="*/ 15599 w 38753"/>
                    <a:gd name="connsiteY3" fmla="*/ 487 h 27090"/>
                    <a:gd name="connsiteX4" fmla="*/ 25302 w 38753"/>
                    <a:gd name="connsiteY4" fmla="*/ 3535 h 27090"/>
                    <a:gd name="connsiteX5" fmla="*/ 31401 w 38753"/>
                    <a:gd name="connsiteY5" fmla="*/ 9355 h 27090"/>
                    <a:gd name="connsiteX6" fmla="*/ 38609 w 38753"/>
                    <a:gd name="connsiteY6" fmla="*/ 20440 h 27090"/>
                    <a:gd name="connsiteX7" fmla="*/ 32233 w 38753"/>
                    <a:gd name="connsiteY7" fmla="*/ 25428 h 27090"/>
                    <a:gd name="connsiteX8" fmla="*/ 23084 w 38753"/>
                    <a:gd name="connsiteY8" fmla="*/ 27091 h 270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8753" h="27090">
                      <a:moveTo>
                        <a:pt x="23084" y="27091"/>
                      </a:moveTo>
                      <a:cubicBezTo>
                        <a:pt x="17539" y="26259"/>
                        <a:pt x="10054" y="25982"/>
                        <a:pt x="5341" y="22380"/>
                      </a:cubicBezTo>
                      <a:cubicBezTo>
                        <a:pt x="628" y="18777"/>
                        <a:pt x="-1035" y="11017"/>
                        <a:pt x="628" y="5752"/>
                      </a:cubicBezTo>
                      <a:cubicBezTo>
                        <a:pt x="2569" y="-899"/>
                        <a:pt x="10054" y="-344"/>
                        <a:pt x="15599" y="487"/>
                      </a:cubicBezTo>
                      <a:cubicBezTo>
                        <a:pt x="18926" y="1041"/>
                        <a:pt x="22252" y="1872"/>
                        <a:pt x="25302" y="3535"/>
                      </a:cubicBezTo>
                      <a:cubicBezTo>
                        <a:pt x="27797" y="4921"/>
                        <a:pt x="29460" y="7138"/>
                        <a:pt x="31401" y="9355"/>
                      </a:cubicBezTo>
                      <a:cubicBezTo>
                        <a:pt x="34173" y="12403"/>
                        <a:pt x="39718" y="15452"/>
                        <a:pt x="38609" y="20440"/>
                      </a:cubicBezTo>
                      <a:cubicBezTo>
                        <a:pt x="38055" y="23211"/>
                        <a:pt x="34728" y="24597"/>
                        <a:pt x="32233" y="25428"/>
                      </a:cubicBezTo>
                      <a:cubicBezTo>
                        <a:pt x="28906" y="26813"/>
                        <a:pt x="26688" y="26813"/>
                        <a:pt x="23084" y="27091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595" name="Freeform 3594">
                  <a:extLst>
                    <a:ext uri="{FF2B5EF4-FFF2-40B4-BE49-F238E27FC236}">
                      <a16:creationId xmlns:a16="http://schemas.microsoft.com/office/drawing/2014/main" id="{AE9E83CA-AABC-1BD4-1A57-72233501438A}"/>
                    </a:ext>
                  </a:extLst>
                </p:cNvPr>
                <p:cNvSpPr/>
                <p:nvPr/>
              </p:nvSpPr>
              <p:spPr>
                <a:xfrm>
                  <a:off x="3162764" y="1533142"/>
                  <a:ext cx="85378" cy="54273"/>
                </a:xfrm>
                <a:custGeom>
                  <a:avLst/>
                  <a:gdLst>
                    <a:gd name="connsiteX0" fmla="*/ 31981 w 85378"/>
                    <a:gd name="connsiteY0" fmla="*/ 44407 h 54273"/>
                    <a:gd name="connsiteX1" fmla="*/ 24495 w 85378"/>
                    <a:gd name="connsiteY1" fmla="*/ 45792 h 54273"/>
                    <a:gd name="connsiteX2" fmla="*/ 16456 w 85378"/>
                    <a:gd name="connsiteY2" fmla="*/ 38587 h 54273"/>
                    <a:gd name="connsiteX3" fmla="*/ 8416 w 85378"/>
                    <a:gd name="connsiteY3" fmla="*/ 37756 h 54273"/>
                    <a:gd name="connsiteX4" fmla="*/ 376 w 85378"/>
                    <a:gd name="connsiteY4" fmla="*/ 33045 h 54273"/>
                    <a:gd name="connsiteX5" fmla="*/ 3426 w 85378"/>
                    <a:gd name="connsiteY5" fmla="*/ 23345 h 54273"/>
                    <a:gd name="connsiteX6" fmla="*/ 10911 w 85378"/>
                    <a:gd name="connsiteY6" fmla="*/ 14200 h 54273"/>
                    <a:gd name="connsiteX7" fmla="*/ 19505 w 85378"/>
                    <a:gd name="connsiteY7" fmla="*/ 10598 h 54273"/>
                    <a:gd name="connsiteX8" fmla="*/ 27822 w 85378"/>
                    <a:gd name="connsiteY8" fmla="*/ 5887 h 54273"/>
                    <a:gd name="connsiteX9" fmla="*/ 37802 w 85378"/>
                    <a:gd name="connsiteY9" fmla="*/ 3393 h 54273"/>
                    <a:gd name="connsiteX10" fmla="*/ 48615 w 85378"/>
                    <a:gd name="connsiteY10" fmla="*/ 1176 h 54273"/>
                    <a:gd name="connsiteX11" fmla="*/ 56932 w 85378"/>
                    <a:gd name="connsiteY11" fmla="*/ 344 h 54273"/>
                    <a:gd name="connsiteX12" fmla="*/ 73011 w 85378"/>
                    <a:gd name="connsiteY12" fmla="*/ 12538 h 54273"/>
                    <a:gd name="connsiteX13" fmla="*/ 80497 w 85378"/>
                    <a:gd name="connsiteY13" fmla="*/ 18080 h 54273"/>
                    <a:gd name="connsiteX14" fmla="*/ 81328 w 85378"/>
                    <a:gd name="connsiteY14" fmla="*/ 25840 h 54273"/>
                    <a:gd name="connsiteX15" fmla="*/ 83269 w 85378"/>
                    <a:gd name="connsiteY15" fmla="*/ 33322 h 54273"/>
                    <a:gd name="connsiteX16" fmla="*/ 84932 w 85378"/>
                    <a:gd name="connsiteY16" fmla="*/ 41358 h 54273"/>
                    <a:gd name="connsiteX17" fmla="*/ 73289 w 85378"/>
                    <a:gd name="connsiteY17" fmla="*/ 53275 h 54273"/>
                    <a:gd name="connsiteX18" fmla="*/ 58041 w 85378"/>
                    <a:gd name="connsiteY18" fmla="*/ 53275 h 54273"/>
                    <a:gd name="connsiteX19" fmla="*/ 53328 w 85378"/>
                    <a:gd name="connsiteY19" fmla="*/ 52720 h 54273"/>
                    <a:gd name="connsiteX20" fmla="*/ 46120 w 85378"/>
                    <a:gd name="connsiteY20" fmla="*/ 52166 h 54273"/>
                    <a:gd name="connsiteX21" fmla="*/ 41407 w 85378"/>
                    <a:gd name="connsiteY21" fmla="*/ 49395 h 54273"/>
                    <a:gd name="connsiteX22" fmla="*/ 31426 w 85378"/>
                    <a:gd name="connsiteY22" fmla="*/ 43853 h 542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85378" h="54273">
                      <a:moveTo>
                        <a:pt x="31981" y="44407"/>
                      </a:moveTo>
                      <a:cubicBezTo>
                        <a:pt x="29208" y="44684"/>
                        <a:pt x="27545" y="47455"/>
                        <a:pt x="24495" y="45792"/>
                      </a:cubicBezTo>
                      <a:cubicBezTo>
                        <a:pt x="21168" y="44130"/>
                        <a:pt x="19505" y="40527"/>
                        <a:pt x="16456" y="38587"/>
                      </a:cubicBezTo>
                      <a:cubicBezTo>
                        <a:pt x="13960" y="36924"/>
                        <a:pt x="11188" y="38033"/>
                        <a:pt x="8416" y="37756"/>
                      </a:cubicBezTo>
                      <a:cubicBezTo>
                        <a:pt x="5366" y="37756"/>
                        <a:pt x="1485" y="36370"/>
                        <a:pt x="376" y="33045"/>
                      </a:cubicBezTo>
                      <a:cubicBezTo>
                        <a:pt x="-1010" y="29719"/>
                        <a:pt x="1762" y="26117"/>
                        <a:pt x="3426" y="23345"/>
                      </a:cubicBezTo>
                      <a:cubicBezTo>
                        <a:pt x="5643" y="20020"/>
                        <a:pt x="7861" y="16695"/>
                        <a:pt x="10911" y="14200"/>
                      </a:cubicBezTo>
                      <a:cubicBezTo>
                        <a:pt x="13406" y="12261"/>
                        <a:pt x="16456" y="11706"/>
                        <a:pt x="19505" y="10598"/>
                      </a:cubicBezTo>
                      <a:cubicBezTo>
                        <a:pt x="22555" y="9489"/>
                        <a:pt x="25050" y="7549"/>
                        <a:pt x="27822" y="5887"/>
                      </a:cubicBezTo>
                      <a:cubicBezTo>
                        <a:pt x="30872" y="3947"/>
                        <a:pt x="34198" y="3670"/>
                        <a:pt x="37802" y="3393"/>
                      </a:cubicBezTo>
                      <a:cubicBezTo>
                        <a:pt x="41407" y="3116"/>
                        <a:pt x="45011" y="2561"/>
                        <a:pt x="48615" y="1176"/>
                      </a:cubicBezTo>
                      <a:cubicBezTo>
                        <a:pt x="51387" y="344"/>
                        <a:pt x="53882" y="-487"/>
                        <a:pt x="56932" y="344"/>
                      </a:cubicBezTo>
                      <a:cubicBezTo>
                        <a:pt x="63585" y="2561"/>
                        <a:pt x="67467" y="8935"/>
                        <a:pt x="73011" y="12538"/>
                      </a:cubicBezTo>
                      <a:cubicBezTo>
                        <a:pt x="75506" y="14200"/>
                        <a:pt x="78556" y="15586"/>
                        <a:pt x="80497" y="18080"/>
                      </a:cubicBezTo>
                      <a:cubicBezTo>
                        <a:pt x="82437" y="20574"/>
                        <a:pt x="81883" y="23068"/>
                        <a:pt x="81328" y="25840"/>
                      </a:cubicBezTo>
                      <a:cubicBezTo>
                        <a:pt x="80774" y="28888"/>
                        <a:pt x="81328" y="30828"/>
                        <a:pt x="83269" y="33322"/>
                      </a:cubicBezTo>
                      <a:cubicBezTo>
                        <a:pt x="84932" y="35816"/>
                        <a:pt x="86041" y="38310"/>
                        <a:pt x="84932" y="41358"/>
                      </a:cubicBezTo>
                      <a:cubicBezTo>
                        <a:pt x="82992" y="46901"/>
                        <a:pt x="78556" y="51058"/>
                        <a:pt x="73289" y="53275"/>
                      </a:cubicBezTo>
                      <a:cubicBezTo>
                        <a:pt x="68576" y="55214"/>
                        <a:pt x="62754" y="53829"/>
                        <a:pt x="58041" y="53275"/>
                      </a:cubicBezTo>
                      <a:cubicBezTo>
                        <a:pt x="56377" y="53275"/>
                        <a:pt x="54991" y="52720"/>
                        <a:pt x="53328" y="52720"/>
                      </a:cubicBezTo>
                      <a:cubicBezTo>
                        <a:pt x="50833" y="52720"/>
                        <a:pt x="48615" y="52720"/>
                        <a:pt x="46120" y="52166"/>
                      </a:cubicBezTo>
                      <a:cubicBezTo>
                        <a:pt x="43625" y="51889"/>
                        <a:pt x="43070" y="51058"/>
                        <a:pt x="41407" y="49395"/>
                      </a:cubicBezTo>
                      <a:cubicBezTo>
                        <a:pt x="38912" y="46901"/>
                        <a:pt x="35307" y="43298"/>
                        <a:pt x="31426" y="43853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596" name="Freeform 3595">
                  <a:extLst>
                    <a:ext uri="{FF2B5EF4-FFF2-40B4-BE49-F238E27FC236}">
                      <a16:creationId xmlns:a16="http://schemas.microsoft.com/office/drawing/2014/main" id="{52A8A250-680B-2A5B-11A9-196590C6C340}"/>
                    </a:ext>
                  </a:extLst>
                </p:cNvPr>
                <p:cNvSpPr/>
                <p:nvPr/>
              </p:nvSpPr>
              <p:spPr>
                <a:xfrm>
                  <a:off x="3172828" y="1410895"/>
                  <a:ext cx="82034" cy="23174"/>
                </a:xfrm>
                <a:custGeom>
                  <a:avLst/>
                  <a:gdLst>
                    <a:gd name="connsiteX0" fmla="*/ 23857 w 82034"/>
                    <a:gd name="connsiteY0" fmla="*/ 20888 h 23174"/>
                    <a:gd name="connsiteX1" fmla="*/ 14986 w 82034"/>
                    <a:gd name="connsiteY1" fmla="*/ 19502 h 23174"/>
                    <a:gd name="connsiteX2" fmla="*/ 7223 w 82034"/>
                    <a:gd name="connsiteY2" fmla="*/ 18948 h 23174"/>
                    <a:gd name="connsiteX3" fmla="*/ 3897 w 82034"/>
                    <a:gd name="connsiteY3" fmla="*/ 14514 h 23174"/>
                    <a:gd name="connsiteX4" fmla="*/ 15 w 82034"/>
                    <a:gd name="connsiteY4" fmla="*/ 8972 h 23174"/>
                    <a:gd name="connsiteX5" fmla="*/ 5006 w 82034"/>
                    <a:gd name="connsiteY5" fmla="*/ 2321 h 23174"/>
                    <a:gd name="connsiteX6" fmla="*/ 11659 w 82034"/>
                    <a:gd name="connsiteY6" fmla="*/ 935 h 23174"/>
                    <a:gd name="connsiteX7" fmla="*/ 19422 w 82034"/>
                    <a:gd name="connsiteY7" fmla="*/ 104 h 23174"/>
                    <a:gd name="connsiteX8" fmla="*/ 27184 w 82034"/>
                    <a:gd name="connsiteY8" fmla="*/ 3707 h 23174"/>
                    <a:gd name="connsiteX9" fmla="*/ 34115 w 82034"/>
                    <a:gd name="connsiteY9" fmla="*/ 2875 h 23174"/>
                    <a:gd name="connsiteX10" fmla="*/ 49363 w 82034"/>
                    <a:gd name="connsiteY10" fmla="*/ 1490 h 23174"/>
                    <a:gd name="connsiteX11" fmla="*/ 55739 w 82034"/>
                    <a:gd name="connsiteY11" fmla="*/ 5092 h 23174"/>
                    <a:gd name="connsiteX12" fmla="*/ 63502 w 82034"/>
                    <a:gd name="connsiteY12" fmla="*/ 4815 h 23174"/>
                    <a:gd name="connsiteX13" fmla="*/ 69601 w 82034"/>
                    <a:gd name="connsiteY13" fmla="*/ 2321 h 23174"/>
                    <a:gd name="connsiteX14" fmla="*/ 77641 w 82034"/>
                    <a:gd name="connsiteY14" fmla="*/ 2321 h 23174"/>
                    <a:gd name="connsiteX15" fmla="*/ 81799 w 82034"/>
                    <a:gd name="connsiteY15" fmla="*/ 6478 h 23174"/>
                    <a:gd name="connsiteX16" fmla="*/ 77086 w 82034"/>
                    <a:gd name="connsiteY16" fmla="*/ 13960 h 23174"/>
                    <a:gd name="connsiteX17" fmla="*/ 72096 w 82034"/>
                    <a:gd name="connsiteY17" fmla="*/ 20888 h 23174"/>
                    <a:gd name="connsiteX18" fmla="*/ 58789 w 82034"/>
                    <a:gd name="connsiteY18" fmla="*/ 22551 h 23174"/>
                    <a:gd name="connsiteX19" fmla="*/ 46313 w 82034"/>
                    <a:gd name="connsiteY19" fmla="*/ 21997 h 23174"/>
                    <a:gd name="connsiteX20" fmla="*/ 33561 w 82034"/>
                    <a:gd name="connsiteY20" fmla="*/ 20057 h 23174"/>
                    <a:gd name="connsiteX21" fmla="*/ 24689 w 82034"/>
                    <a:gd name="connsiteY21" fmla="*/ 20611 h 231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82034" h="23174">
                      <a:moveTo>
                        <a:pt x="23857" y="20888"/>
                      </a:moveTo>
                      <a:cubicBezTo>
                        <a:pt x="21362" y="21442"/>
                        <a:pt x="17758" y="20057"/>
                        <a:pt x="14986" y="19502"/>
                      </a:cubicBezTo>
                      <a:cubicBezTo>
                        <a:pt x="12214" y="18948"/>
                        <a:pt x="9718" y="18948"/>
                        <a:pt x="7223" y="18948"/>
                      </a:cubicBezTo>
                      <a:cubicBezTo>
                        <a:pt x="4174" y="18948"/>
                        <a:pt x="4451" y="16731"/>
                        <a:pt x="3897" y="14514"/>
                      </a:cubicBezTo>
                      <a:cubicBezTo>
                        <a:pt x="3342" y="12020"/>
                        <a:pt x="-262" y="11466"/>
                        <a:pt x="15" y="8972"/>
                      </a:cubicBezTo>
                      <a:cubicBezTo>
                        <a:pt x="15" y="6201"/>
                        <a:pt x="2510" y="3152"/>
                        <a:pt x="5006" y="2321"/>
                      </a:cubicBezTo>
                      <a:cubicBezTo>
                        <a:pt x="7223" y="1490"/>
                        <a:pt x="9441" y="1767"/>
                        <a:pt x="11659" y="935"/>
                      </a:cubicBezTo>
                      <a:cubicBezTo>
                        <a:pt x="14154" y="104"/>
                        <a:pt x="16927" y="-173"/>
                        <a:pt x="19422" y="104"/>
                      </a:cubicBezTo>
                      <a:cubicBezTo>
                        <a:pt x="22194" y="658"/>
                        <a:pt x="24412" y="2875"/>
                        <a:pt x="27184" y="3707"/>
                      </a:cubicBezTo>
                      <a:cubicBezTo>
                        <a:pt x="29679" y="4538"/>
                        <a:pt x="31897" y="4261"/>
                        <a:pt x="34115" y="2875"/>
                      </a:cubicBezTo>
                      <a:cubicBezTo>
                        <a:pt x="37719" y="658"/>
                        <a:pt x="45759" y="-1005"/>
                        <a:pt x="49363" y="1490"/>
                      </a:cubicBezTo>
                      <a:cubicBezTo>
                        <a:pt x="51581" y="3152"/>
                        <a:pt x="52690" y="4815"/>
                        <a:pt x="55739" y="5092"/>
                      </a:cubicBezTo>
                      <a:cubicBezTo>
                        <a:pt x="58234" y="5092"/>
                        <a:pt x="61007" y="5092"/>
                        <a:pt x="63502" y="4815"/>
                      </a:cubicBezTo>
                      <a:cubicBezTo>
                        <a:pt x="65720" y="4538"/>
                        <a:pt x="67383" y="3152"/>
                        <a:pt x="69601" y="2321"/>
                      </a:cubicBezTo>
                      <a:cubicBezTo>
                        <a:pt x="72373" y="1490"/>
                        <a:pt x="74868" y="1490"/>
                        <a:pt x="77641" y="2321"/>
                      </a:cubicBezTo>
                      <a:cubicBezTo>
                        <a:pt x="79859" y="3152"/>
                        <a:pt x="82908" y="3707"/>
                        <a:pt x="81799" y="6478"/>
                      </a:cubicBezTo>
                      <a:cubicBezTo>
                        <a:pt x="80690" y="8972"/>
                        <a:pt x="78473" y="11743"/>
                        <a:pt x="77086" y="13960"/>
                      </a:cubicBezTo>
                      <a:cubicBezTo>
                        <a:pt x="75423" y="16454"/>
                        <a:pt x="74037" y="18948"/>
                        <a:pt x="72096" y="20888"/>
                      </a:cubicBezTo>
                      <a:cubicBezTo>
                        <a:pt x="68769" y="24491"/>
                        <a:pt x="62947" y="22828"/>
                        <a:pt x="58789" y="22551"/>
                      </a:cubicBezTo>
                      <a:cubicBezTo>
                        <a:pt x="54630" y="22274"/>
                        <a:pt x="50472" y="21997"/>
                        <a:pt x="46313" y="21997"/>
                      </a:cubicBezTo>
                      <a:cubicBezTo>
                        <a:pt x="41878" y="21997"/>
                        <a:pt x="37719" y="20888"/>
                        <a:pt x="33561" y="20057"/>
                      </a:cubicBezTo>
                      <a:cubicBezTo>
                        <a:pt x="30511" y="19225"/>
                        <a:pt x="27739" y="20057"/>
                        <a:pt x="24689" y="20611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597" name="Freeform 3596">
                  <a:extLst>
                    <a:ext uri="{FF2B5EF4-FFF2-40B4-BE49-F238E27FC236}">
                      <a16:creationId xmlns:a16="http://schemas.microsoft.com/office/drawing/2014/main" id="{16CF0ABF-C9E2-32C7-1A13-368995FCF503}"/>
                    </a:ext>
                  </a:extLst>
                </p:cNvPr>
                <p:cNvSpPr/>
                <p:nvPr/>
              </p:nvSpPr>
              <p:spPr>
                <a:xfrm>
                  <a:off x="3117511" y="1347712"/>
                  <a:ext cx="94880" cy="64021"/>
                </a:xfrm>
                <a:custGeom>
                  <a:avLst/>
                  <a:gdLst>
                    <a:gd name="connsiteX0" fmla="*/ 57272 w 94880"/>
                    <a:gd name="connsiteY0" fmla="*/ 60238 h 64021"/>
                    <a:gd name="connsiteX1" fmla="*/ 47015 w 94880"/>
                    <a:gd name="connsiteY1" fmla="*/ 63286 h 64021"/>
                    <a:gd name="connsiteX2" fmla="*/ 39529 w 94880"/>
                    <a:gd name="connsiteY2" fmla="*/ 63841 h 64021"/>
                    <a:gd name="connsiteX3" fmla="*/ 32598 w 94880"/>
                    <a:gd name="connsiteY3" fmla="*/ 63563 h 64021"/>
                    <a:gd name="connsiteX4" fmla="*/ 26776 w 94880"/>
                    <a:gd name="connsiteY4" fmla="*/ 53310 h 64021"/>
                    <a:gd name="connsiteX5" fmla="*/ 16242 w 94880"/>
                    <a:gd name="connsiteY5" fmla="*/ 46936 h 64021"/>
                    <a:gd name="connsiteX6" fmla="*/ 32321 w 94880"/>
                    <a:gd name="connsiteY6" fmla="*/ 45550 h 64021"/>
                    <a:gd name="connsiteX7" fmla="*/ 26776 w 94880"/>
                    <a:gd name="connsiteY7" fmla="*/ 38622 h 64021"/>
                    <a:gd name="connsiteX8" fmla="*/ 16242 w 94880"/>
                    <a:gd name="connsiteY8" fmla="*/ 36683 h 64021"/>
                    <a:gd name="connsiteX9" fmla="*/ 8479 w 94880"/>
                    <a:gd name="connsiteY9" fmla="*/ 34466 h 64021"/>
                    <a:gd name="connsiteX10" fmla="*/ 5152 w 94880"/>
                    <a:gd name="connsiteY10" fmla="*/ 30309 h 64021"/>
                    <a:gd name="connsiteX11" fmla="*/ 162 w 94880"/>
                    <a:gd name="connsiteY11" fmla="*/ 23935 h 64021"/>
                    <a:gd name="connsiteX12" fmla="*/ 717 w 94880"/>
                    <a:gd name="connsiteY12" fmla="*/ 21164 h 64021"/>
                    <a:gd name="connsiteX13" fmla="*/ 3489 w 94880"/>
                    <a:gd name="connsiteY13" fmla="*/ 19778 h 64021"/>
                    <a:gd name="connsiteX14" fmla="*/ 439 w 94880"/>
                    <a:gd name="connsiteY14" fmla="*/ 13127 h 64021"/>
                    <a:gd name="connsiteX15" fmla="*/ 439 w 94880"/>
                    <a:gd name="connsiteY15" fmla="*/ 7862 h 64021"/>
                    <a:gd name="connsiteX16" fmla="*/ 7647 w 94880"/>
                    <a:gd name="connsiteY16" fmla="*/ 102 h 64021"/>
                    <a:gd name="connsiteX17" fmla="*/ 30935 w 94880"/>
                    <a:gd name="connsiteY17" fmla="*/ 5922 h 64021"/>
                    <a:gd name="connsiteX18" fmla="*/ 52837 w 94880"/>
                    <a:gd name="connsiteY18" fmla="*/ 12296 h 64021"/>
                    <a:gd name="connsiteX19" fmla="*/ 60322 w 94880"/>
                    <a:gd name="connsiteY19" fmla="*/ 18947 h 64021"/>
                    <a:gd name="connsiteX20" fmla="*/ 75570 w 94880"/>
                    <a:gd name="connsiteY20" fmla="*/ 23104 h 64021"/>
                    <a:gd name="connsiteX21" fmla="*/ 82778 w 94880"/>
                    <a:gd name="connsiteY21" fmla="*/ 23935 h 64021"/>
                    <a:gd name="connsiteX22" fmla="*/ 87491 w 94880"/>
                    <a:gd name="connsiteY22" fmla="*/ 24489 h 64021"/>
                    <a:gd name="connsiteX23" fmla="*/ 92481 w 94880"/>
                    <a:gd name="connsiteY23" fmla="*/ 27260 h 64021"/>
                    <a:gd name="connsiteX24" fmla="*/ 91649 w 94880"/>
                    <a:gd name="connsiteY24" fmla="*/ 33911 h 64021"/>
                    <a:gd name="connsiteX25" fmla="*/ 88600 w 94880"/>
                    <a:gd name="connsiteY25" fmla="*/ 42502 h 64021"/>
                    <a:gd name="connsiteX26" fmla="*/ 94699 w 94880"/>
                    <a:gd name="connsiteY26" fmla="*/ 46659 h 64021"/>
                    <a:gd name="connsiteX27" fmla="*/ 91927 w 94880"/>
                    <a:gd name="connsiteY27" fmla="*/ 51647 h 64021"/>
                    <a:gd name="connsiteX28" fmla="*/ 87491 w 94880"/>
                    <a:gd name="connsiteY28" fmla="*/ 54973 h 64021"/>
                    <a:gd name="connsiteX29" fmla="*/ 72797 w 94880"/>
                    <a:gd name="connsiteY29" fmla="*/ 56635 h 64021"/>
                    <a:gd name="connsiteX30" fmla="*/ 67807 w 94880"/>
                    <a:gd name="connsiteY30" fmla="*/ 57190 h 64021"/>
                    <a:gd name="connsiteX31" fmla="*/ 63371 w 94880"/>
                    <a:gd name="connsiteY31" fmla="*/ 58298 h 64021"/>
                    <a:gd name="connsiteX32" fmla="*/ 57827 w 94880"/>
                    <a:gd name="connsiteY32" fmla="*/ 59961 h 640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</a:cxnLst>
                  <a:rect l="l" t="t" r="r" b="b"/>
                  <a:pathLst>
                    <a:path w="94880" h="64021">
                      <a:moveTo>
                        <a:pt x="57272" y="60238"/>
                      </a:moveTo>
                      <a:cubicBezTo>
                        <a:pt x="53668" y="60792"/>
                        <a:pt x="50619" y="62732"/>
                        <a:pt x="47015" y="63286"/>
                      </a:cubicBezTo>
                      <a:cubicBezTo>
                        <a:pt x="44520" y="63841"/>
                        <a:pt x="42024" y="63841"/>
                        <a:pt x="39529" y="63841"/>
                      </a:cubicBezTo>
                      <a:cubicBezTo>
                        <a:pt x="37589" y="63841"/>
                        <a:pt x="34539" y="64395"/>
                        <a:pt x="32598" y="63563"/>
                      </a:cubicBezTo>
                      <a:cubicBezTo>
                        <a:pt x="28994" y="61624"/>
                        <a:pt x="30658" y="55527"/>
                        <a:pt x="26776" y="53310"/>
                      </a:cubicBezTo>
                      <a:cubicBezTo>
                        <a:pt x="24559" y="51924"/>
                        <a:pt x="14855" y="51370"/>
                        <a:pt x="16242" y="46936"/>
                      </a:cubicBezTo>
                      <a:cubicBezTo>
                        <a:pt x="17351" y="43056"/>
                        <a:pt x="29272" y="45828"/>
                        <a:pt x="32321" y="45550"/>
                      </a:cubicBezTo>
                      <a:cubicBezTo>
                        <a:pt x="30935" y="42779"/>
                        <a:pt x="29549" y="40008"/>
                        <a:pt x="26776" y="38622"/>
                      </a:cubicBezTo>
                      <a:cubicBezTo>
                        <a:pt x="23727" y="36960"/>
                        <a:pt x="19568" y="36960"/>
                        <a:pt x="16242" y="36683"/>
                      </a:cubicBezTo>
                      <a:cubicBezTo>
                        <a:pt x="13746" y="36683"/>
                        <a:pt x="10697" y="36405"/>
                        <a:pt x="8479" y="34466"/>
                      </a:cubicBezTo>
                      <a:cubicBezTo>
                        <a:pt x="7093" y="33357"/>
                        <a:pt x="6261" y="31694"/>
                        <a:pt x="5152" y="30309"/>
                      </a:cubicBezTo>
                      <a:cubicBezTo>
                        <a:pt x="3212" y="28369"/>
                        <a:pt x="717" y="26706"/>
                        <a:pt x="162" y="23935"/>
                      </a:cubicBezTo>
                      <a:cubicBezTo>
                        <a:pt x="162" y="22827"/>
                        <a:pt x="162" y="21995"/>
                        <a:pt x="717" y="21164"/>
                      </a:cubicBezTo>
                      <a:cubicBezTo>
                        <a:pt x="994" y="20609"/>
                        <a:pt x="3212" y="20055"/>
                        <a:pt x="3489" y="19778"/>
                      </a:cubicBezTo>
                      <a:cubicBezTo>
                        <a:pt x="4321" y="17561"/>
                        <a:pt x="1271" y="14790"/>
                        <a:pt x="439" y="13127"/>
                      </a:cubicBezTo>
                      <a:cubicBezTo>
                        <a:pt x="-392" y="11464"/>
                        <a:pt x="162" y="9525"/>
                        <a:pt x="439" y="7862"/>
                      </a:cubicBezTo>
                      <a:cubicBezTo>
                        <a:pt x="717" y="3428"/>
                        <a:pt x="3212" y="657"/>
                        <a:pt x="7647" y="102"/>
                      </a:cubicBezTo>
                      <a:cubicBezTo>
                        <a:pt x="15687" y="-729"/>
                        <a:pt x="23450" y="3705"/>
                        <a:pt x="30935" y="5922"/>
                      </a:cubicBezTo>
                      <a:cubicBezTo>
                        <a:pt x="38143" y="8139"/>
                        <a:pt x="46460" y="8139"/>
                        <a:pt x="52837" y="12296"/>
                      </a:cubicBezTo>
                      <a:cubicBezTo>
                        <a:pt x="55609" y="14236"/>
                        <a:pt x="57827" y="16730"/>
                        <a:pt x="60322" y="18947"/>
                      </a:cubicBezTo>
                      <a:cubicBezTo>
                        <a:pt x="64758" y="22549"/>
                        <a:pt x="70025" y="23381"/>
                        <a:pt x="75570" y="23104"/>
                      </a:cubicBezTo>
                      <a:cubicBezTo>
                        <a:pt x="78065" y="23104"/>
                        <a:pt x="80283" y="23104"/>
                        <a:pt x="82778" y="23935"/>
                      </a:cubicBezTo>
                      <a:cubicBezTo>
                        <a:pt x="84441" y="24212"/>
                        <a:pt x="86105" y="23935"/>
                        <a:pt x="87491" y="24489"/>
                      </a:cubicBezTo>
                      <a:cubicBezTo>
                        <a:pt x="89154" y="24766"/>
                        <a:pt x="91649" y="25598"/>
                        <a:pt x="92481" y="27260"/>
                      </a:cubicBezTo>
                      <a:cubicBezTo>
                        <a:pt x="93313" y="28923"/>
                        <a:pt x="92204" y="32249"/>
                        <a:pt x="91649" y="33911"/>
                      </a:cubicBezTo>
                      <a:cubicBezTo>
                        <a:pt x="90540" y="36683"/>
                        <a:pt x="87213" y="39454"/>
                        <a:pt x="88600" y="42502"/>
                      </a:cubicBezTo>
                      <a:cubicBezTo>
                        <a:pt x="89709" y="44719"/>
                        <a:pt x="93867" y="44442"/>
                        <a:pt x="94699" y="46659"/>
                      </a:cubicBezTo>
                      <a:cubicBezTo>
                        <a:pt x="95531" y="48876"/>
                        <a:pt x="93313" y="50539"/>
                        <a:pt x="91927" y="51647"/>
                      </a:cubicBezTo>
                      <a:cubicBezTo>
                        <a:pt x="90540" y="52756"/>
                        <a:pt x="89154" y="53864"/>
                        <a:pt x="87491" y="54973"/>
                      </a:cubicBezTo>
                      <a:cubicBezTo>
                        <a:pt x="83609" y="57744"/>
                        <a:pt x="77233" y="56635"/>
                        <a:pt x="72797" y="56635"/>
                      </a:cubicBezTo>
                      <a:cubicBezTo>
                        <a:pt x="70857" y="56635"/>
                        <a:pt x="69471" y="56635"/>
                        <a:pt x="67807" y="57190"/>
                      </a:cubicBezTo>
                      <a:cubicBezTo>
                        <a:pt x="66421" y="57744"/>
                        <a:pt x="64758" y="57744"/>
                        <a:pt x="63371" y="58298"/>
                      </a:cubicBezTo>
                      <a:cubicBezTo>
                        <a:pt x="61708" y="59129"/>
                        <a:pt x="59767" y="59407"/>
                        <a:pt x="57827" y="59961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598" name="Freeform 3597">
                  <a:extLst>
                    <a:ext uri="{FF2B5EF4-FFF2-40B4-BE49-F238E27FC236}">
                      <a16:creationId xmlns:a16="http://schemas.microsoft.com/office/drawing/2014/main" id="{A447AF2A-B45A-8A3B-FBBF-8C57B0EF152D}"/>
                    </a:ext>
                  </a:extLst>
                </p:cNvPr>
                <p:cNvSpPr/>
                <p:nvPr/>
              </p:nvSpPr>
              <p:spPr>
                <a:xfrm>
                  <a:off x="3160362" y="1191922"/>
                  <a:ext cx="319386" cy="199253"/>
                </a:xfrm>
                <a:custGeom>
                  <a:avLst/>
                  <a:gdLst>
                    <a:gd name="connsiteX0" fmla="*/ 8877 w 319386"/>
                    <a:gd name="connsiteY0" fmla="*/ 63611 h 199253"/>
                    <a:gd name="connsiteX1" fmla="*/ 17471 w 319386"/>
                    <a:gd name="connsiteY1" fmla="*/ 62225 h 199253"/>
                    <a:gd name="connsiteX2" fmla="*/ 23016 w 319386"/>
                    <a:gd name="connsiteY2" fmla="*/ 59731 h 199253"/>
                    <a:gd name="connsiteX3" fmla="*/ 20243 w 319386"/>
                    <a:gd name="connsiteY3" fmla="*/ 54743 h 199253"/>
                    <a:gd name="connsiteX4" fmla="*/ 24125 w 319386"/>
                    <a:gd name="connsiteY4" fmla="*/ 49201 h 199253"/>
                    <a:gd name="connsiteX5" fmla="*/ 28838 w 319386"/>
                    <a:gd name="connsiteY5" fmla="*/ 48646 h 199253"/>
                    <a:gd name="connsiteX6" fmla="*/ 34105 w 319386"/>
                    <a:gd name="connsiteY6" fmla="*/ 47815 h 199253"/>
                    <a:gd name="connsiteX7" fmla="*/ 44085 w 319386"/>
                    <a:gd name="connsiteY7" fmla="*/ 46707 h 199253"/>
                    <a:gd name="connsiteX8" fmla="*/ 54898 w 319386"/>
                    <a:gd name="connsiteY8" fmla="*/ 44767 h 199253"/>
                    <a:gd name="connsiteX9" fmla="*/ 62106 w 319386"/>
                    <a:gd name="connsiteY9" fmla="*/ 43658 h 199253"/>
                    <a:gd name="connsiteX10" fmla="*/ 62106 w 319386"/>
                    <a:gd name="connsiteY10" fmla="*/ 41718 h 199253"/>
                    <a:gd name="connsiteX11" fmla="*/ 47412 w 319386"/>
                    <a:gd name="connsiteY11" fmla="*/ 40333 h 199253"/>
                    <a:gd name="connsiteX12" fmla="*/ 39095 w 319386"/>
                    <a:gd name="connsiteY12" fmla="*/ 38116 h 199253"/>
                    <a:gd name="connsiteX13" fmla="*/ 32442 w 319386"/>
                    <a:gd name="connsiteY13" fmla="*/ 33959 h 199253"/>
                    <a:gd name="connsiteX14" fmla="*/ 38264 w 319386"/>
                    <a:gd name="connsiteY14" fmla="*/ 25368 h 199253"/>
                    <a:gd name="connsiteX15" fmla="*/ 49353 w 319386"/>
                    <a:gd name="connsiteY15" fmla="*/ 20103 h 199253"/>
                    <a:gd name="connsiteX16" fmla="*/ 57393 w 319386"/>
                    <a:gd name="connsiteY16" fmla="*/ 19826 h 199253"/>
                    <a:gd name="connsiteX17" fmla="*/ 67650 w 319386"/>
                    <a:gd name="connsiteY17" fmla="*/ 18717 h 199253"/>
                    <a:gd name="connsiteX18" fmla="*/ 78185 w 319386"/>
                    <a:gd name="connsiteY18" fmla="*/ 17609 h 199253"/>
                    <a:gd name="connsiteX19" fmla="*/ 88443 w 319386"/>
                    <a:gd name="connsiteY19" fmla="*/ 18163 h 199253"/>
                    <a:gd name="connsiteX20" fmla="*/ 93433 w 319386"/>
                    <a:gd name="connsiteY20" fmla="*/ 14838 h 199253"/>
                    <a:gd name="connsiteX21" fmla="*/ 88443 w 319386"/>
                    <a:gd name="connsiteY21" fmla="*/ 11512 h 199253"/>
                    <a:gd name="connsiteX22" fmla="*/ 79849 w 319386"/>
                    <a:gd name="connsiteY22" fmla="*/ 12621 h 199253"/>
                    <a:gd name="connsiteX23" fmla="*/ 71532 w 319386"/>
                    <a:gd name="connsiteY23" fmla="*/ 12066 h 199253"/>
                    <a:gd name="connsiteX24" fmla="*/ 63769 w 319386"/>
                    <a:gd name="connsiteY24" fmla="*/ 9018 h 199253"/>
                    <a:gd name="connsiteX25" fmla="*/ 65987 w 319386"/>
                    <a:gd name="connsiteY25" fmla="*/ 3198 h 199253"/>
                    <a:gd name="connsiteX26" fmla="*/ 85948 w 319386"/>
                    <a:gd name="connsiteY26" fmla="*/ 427 h 199253"/>
                    <a:gd name="connsiteX27" fmla="*/ 104245 w 319386"/>
                    <a:gd name="connsiteY27" fmla="*/ 3753 h 199253"/>
                    <a:gd name="connsiteX28" fmla="*/ 109790 w 319386"/>
                    <a:gd name="connsiteY28" fmla="*/ 6524 h 199253"/>
                    <a:gd name="connsiteX29" fmla="*/ 118939 w 319386"/>
                    <a:gd name="connsiteY29" fmla="*/ 9018 h 199253"/>
                    <a:gd name="connsiteX30" fmla="*/ 128642 w 319386"/>
                    <a:gd name="connsiteY30" fmla="*/ 13452 h 199253"/>
                    <a:gd name="connsiteX31" fmla="*/ 137513 w 319386"/>
                    <a:gd name="connsiteY31" fmla="*/ 21766 h 199253"/>
                    <a:gd name="connsiteX32" fmla="*/ 143613 w 319386"/>
                    <a:gd name="connsiteY32" fmla="*/ 32019 h 199253"/>
                    <a:gd name="connsiteX33" fmla="*/ 159692 w 319386"/>
                    <a:gd name="connsiteY33" fmla="*/ 45875 h 199253"/>
                    <a:gd name="connsiteX34" fmla="*/ 166346 w 319386"/>
                    <a:gd name="connsiteY34" fmla="*/ 49478 h 199253"/>
                    <a:gd name="connsiteX35" fmla="*/ 175217 w 319386"/>
                    <a:gd name="connsiteY35" fmla="*/ 51141 h 199253"/>
                    <a:gd name="connsiteX36" fmla="*/ 182425 w 319386"/>
                    <a:gd name="connsiteY36" fmla="*/ 52803 h 199253"/>
                    <a:gd name="connsiteX37" fmla="*/ 187970 w 319386"/>
                    <a:gd name="connsiteY37" fmla="*/ 57237 h 199253"/>
                    <a:gd name="connsiteX38" fmla="*/ 201832 w 319386"/>
                    <a:gd name="connsiteY38" fmla="*/ 53357 h 199253"/>
                    <a:gd name="connsiteX39" fmla="*/ 206545 w 319386"/>
                    <a:gd name="connsiteY39" fmla="*/ 59454 h 199253"/>
                    <a:gd name="connsiteX40" fmla="*/ 204604 w 319386"/>
                    <a:gd name="connsiteY40" fmla="*/ 67491 h 199253"/>
                    <a:gd name="connsiteX41" fmla="*/ 204604 w 319386"/>
                    <a:gd name="connsiteY41" fmla="*/ 73587 h 199253"/>
                    <a:gd name="connsiteX42" fmla="*/ 210980 w 319386"/>
                    <a:gd name="connsiteY42" fmla="*/ 76913 h 199253"/>
                    <a:gd name="connsiteX43" fmla="*/ 220129 w 319386"/>
                    <a:gd name="connsiteY43" fmla="*/ 78298 h 199253"/>
                    <a:gd name="connsiteX44" fmla="*/ 226506 w 319386"/>
                    <a:gd name="connsiteY44" fmla="*/ 75804 h 199253"/>
                    <a:gd name="connsiteX45" fmla="*/ 223733 w 319386"/>
                    <a:gd name="connsiteY45" fmla="*/ 70539 h 199253"/>
                    <a:gd name="connsiteX46" fmla="*/ 220961 w 319386"/>
                    <a:gd name="connsiteY46" fmla="*/ 63334 h 199253"/>
                    <a:gd name="connsiteX47" fmla="*/ 226783 w 319386"/>
                    <a:gd name="connsiteY47" fmla="*/ 57237 h 199253"/>
                    <a:gd name="connsiteX48" fmla="*/ 234545 w 319386"/>
                    <a:gd name="connsiteY48" fmla="*/ 58623 h 199253"/>
                    <a:gd name="connsiteX49" fmla="*/ 240090 w 319386"/>
                    <a:gd name="connsiteY49" fmla="*/ 61117 h 199253"/>
                    <a:gd name="connsiteX50" fmla="*/ 244803 w 319386"/>
                    <a:gd name="connsiteY50" fmla="*/ 68599 h 199253"/>
                    <a:gd name="connsiteX51" fmla="*/ 236486 w 319386"/>
                    <a:gd name="connsiteY51" fmla="*/ 80793 h 199253"/>
                    <a:gd name="connsiteX52" fmla="*/ 244526 w 319386"/>
                    <a:gd name="connsiteY52" fmla="*/ 83287 h 199253"/>
                    <a:gd name="connsiteX53" fmla="*/ 252843 w 319386"/>
                    <a:gd name="connsiteY53" fmla="*/ 82732 h 199253"/>
                    <a:gd name="connsiteX54" fmla="*/ 257833 w 319386"/>
                    <a:gd name="connsiteY54" fmla="*/ 85504 h 199253"/>
                    <a:gd name="connsiteX55" fmla="*/ 255061 w 319386"/>
                    <a:gd name="connsiteY55" fmla="*/ 91877 h 199253"/>
                    <a:gd name="connsiteX56" fmla="*/ 252565 w 319386"/>
                    <a:gd name="connsiteY56" fmla="*/ 97420 h 199253"/>
                    <a:gd name="connsiteX57" fmla="*/ 255892 w 319386"/>
                    <a:gd name="connsiteY57" fmla="*/ 98805 h 199253"/>
                    <a:gd name="connsiteX58" fmla="*/ 259496 w 319386"/>
                    <a:gd name="connsiteY58" fmla="*/ 99083 h 199253"/>
                    <a:gd name="connsiteX59" fmla="*/ 259774 w 319386"/>
                    <a:gd name="connsiteY59" fmla="*/ 100191 h 199253"/>
                    <a:gd name="connsiteX60" fmla="*/ 257001 w 319386"/>
                    <a:gd name="connsiteY60" fmla="*/ 104902 h 199253"/>
                    <a:gd name="connsiteX61" fmla="*/ 254229 w 319386"/>
                    <a:gd name="connsiteY61" fmla="*/ 111276 h 199253"/>
                    <a:gd name="connsiteX62" fmla="*/ 254229 w 319386"/>
                    <a:gd name="connsiteY62" fmla="*/ 115433 h 199253"/>
                    <a:gd name="connsiteX63" fmla="*/ 260051 w 319386"/>
                    <a:gd name="connsiteY63" fmla="*/ 112107 h 199253"/>
                    <a:gd name="connsiteX64" fmla="*/ 266705 w 319386"/>
                    <a:gd name="connsiteY64" fmla="*/ 114879 h 199253"/>
                    <a:gd name="connsiteX65" fmla="*/ 270863 w 319386"/>
                    <a:gd name="connsiteY65" fmla="*/ 111830 h 199253"/>
                    <a:gd name="connsiteX66" fmla="*/ 275853 w 319386"/>
                    <a:gd name="connsiteY66" fmla="*/ 106288 h 199253"/>
                    <a:gd name="connsiteX67" fmla="*/ 285002 w 319386"/>
                    <a:gd name="connsiteY67" fmla="*/ 109059 h 199253"/>
                    <a:gd name="connsiteX68" fmla="*/ 289438 w 319386"/>
                    <a:gd name="connsiteY68" fmla="*/ 118204 h 199253"/>
                    <a:gd name="connsiteX69" fmla="*/ 293873 w 319386"/>
                    <a:gd name="connsiteY69" fmla="*/ 123469 h 199253"/>
                    <a:gd name="connsiteX70" fmla="*/ 296369 w 319386"/>
                    <a:gd name="connsiteY70" fmla="*/ 115156 h 199253"/>
                    <a:gd name="connsiteX71" fmla="*/ 303299 w 319386"/>
                    <a:gd name="connsiteY71" fmla="*/ 117373 h 199253"/>
                    <a:gd name="connsiteX72" fmla="*/ 311894 w 319386"/>
                    <a:gd name="connsiteY72" fmla="*/ 122638 h 199253"/>
                    <a:gd name="connsiteX73" fmla="*/ 312171 w 319386"/>
                    <a:gd name="connsiteY73" fmla="*/ 123192 h 199253"/>
                    <a:gd name="connsiteX74" fmla="*/ 315775 w 319386"/>
                    <a:gd name="connsiteY74" fmla="*/ 126518 h 199253"/>
                    <a:gd name="connsiteX75" fmla="*/ 317993 w 319386"/>
                    <a:gd name="connsiteY75" fmla="*/ 128735 h 199253"/>
                    <a:gd name="connsiteX76" fmla="*/ 319379 w 319386"/>
                    <a:gd name="connsiteY76" fmla="*/ 131229 h 199253"/>
                    <a:gd name="connsiteX77" fmla="*/ 309676 w 319386"/>
                    <a:gd name="connsiteY77" fmla="*/ 133723 h 199253"/>
                    <a:gd name="connsiteX78" fmla="*/ 300250 w 319386"/>
                    <a:gd name="connsiteY78" fmla="*/ 136217 h 199253"/>
                    <a:gd name="connsiteX79" fmla="*/ 296091 w 319386"/>
                    <a:gd name="connsiteY79" fmla="*/ 137048 h 199253"/>
                    <a:gd name="connsiteX80" fmla="*/ 290824 w 319386"/>
                    <a:gd name="connsiteY80" fmla="*/ 138157 h 199253"/>
                    <a:gd name="connsiteX81" fmla="*/ 286111 w 319386"/>
                    <a:gd name="connsiteY81" fmla="*/ 138711 h 199253"/>
                    <a:gd name="connsiteX82" fmla="*/ 281398 w 319386"/>
                    <a:gd name="connsiteY82" fmla="*/ 140651 h 199253"/>
                    <a:gd name="connsiteX83" fmla="*/ 274744 w 319386"/>
                    <a:gd name="connsiteY83" fmla="*/ 144808 h 199253"/>
                    <a:gd name="connsiteX84" fmla="*/ 270031 w 319386"/>
                    <a:gd name="connsiteY84" fmla="*/ 147579 h 199253"/>
                    <a:gd name="connsiteX85" fmla="*/ 265873 w 319386"/>
                    <a:gd name="connsiteY85" fmla="*/ 148687 h 199253"/>
                    <a:gd name="connsiteX86" fmla="*/ 262269 w 319386"/>
                    <a:gd name="connsiteY86" fmla="*/ 152013 h 199253"/>
                    <a:gd name="connsiteX87" fmla="*/ 254506 w 319386"/>
                    <a:gd name="connsiteY87" fmla="*/ 160049 h 199253"/>
                    <a:gd name="connsiteX88" fmla="*/ 248684 w 319386"/>
                    <a:gd name="connsiteY88" fmla="*/ 165592 h 199253"/>
                    <a:gd name="connsiteX89" fmla="*/ 244526 w 319386"/>
                    <a:gd name="connsiteY89" fmla="*/ 163098 h 199253"/>
                    <a:gd name="connsiteX90" fmla="*/ 242031 w 319386"/>
                    <a:gd name="connsiteY90" fmla="*/ 154230 h 199253"/>
                    <a:gd name="connsiteX91" fmla="*/ 243417 w 319386"/>
                    <a:gd name="connsiteY91" fmla="*/ 147856 h 199253"/>
                    <a:gd name="connsiteX92" fmla="*/ 243417 w 319386"/>
                    <a:gd name="connsiteY92" fmla="*/ 143145 h 199253"/>
                    <a:gd name="connsiteX93" fmla="*/ 237595 w 319386"/>
                    <a:gd name="connsiteY93" fmla="*/ 145085 h 199253"/>
                    <a:gd name="connsiteX94" fmla="*/ 231219 w 319386"/>
                    <a:gd name="connsiteY94" fmla="*/ 156447 h 199253"/>
                    <a:gd name="connsiteX95" fmla="*/ 231219 w 319386"/>
                    <a:gd name="connsiteY95" fmla="*/ 162544 h 199253"/>
                    <a:gd name="connsiteX96" fmla="*/ 235377 w 319386"/>
                    <a:gd name="connsiteY96" fmla="*/ 167809 h 199253"/>
                    <a:gd name="connsiteX97" fmla="*/ 234545 w 319386"/>
                    <a:gd name="connsiteY97" fmla="*/ 178062 h 199253"/>
                    <a:gd name="connsiteX98" fmla="*/ 228446 w 319386"/>
                    <a:gd name="connsiteY98" fmla="*/ 177231 h 199253"/>
                    <a:gd name="connsiteX99" fmla="*/ 225397 w 319386"/>
                    <a:gd name="connsiteY99" fmla="*/ 171411 h 199253"/>
                    <a:gd name="connsiteX100" fmla="*/ 219297 w 319386"/>
                    <a:gd name="connsiteY100" fmla="*/ 167809 h 199253"/>
                    <a:gd name="connsiteX101" fmla="*/ 216802 w 319386"/>
                    <a:gd name="connsiteY101" fmla="*/ 174183 h 199253"/>
                    <a:gd name="connsiteX102" fmla="*/ 222624 w 319386"/>
                    <a:gd name="connsiteY102" fmla="*/ 183051 h 199253"/>
                    <a:gd name="connsiteX103" fmla="*/ 214862 w 319386"/>
                    <a:gd name="connsiteY103" fmla="*/ 191918 h 199253"/>
                    <a:gd name="connsiteX104" fmla="*/ 207654 w 319386"/>
                    <a:gd name="connsiteY104" fmla="*/ 193858 h 199253"/>
                    <a:gd name="connsiteX105" fmla="*/ 197950 w 319386"/>
                    <a:gd name="connsiteY105" fmla="*/ 185545 h 199253"/>
                    <a:gd name="connsiteX106" fmla="*/ 191297 w 319386"/>
                    <a:gd name="connsiteY106" fmla="*/ 181111 h 199253"/>
                    <a:gd name="connsiteX107" fmla="*/ 186307 w 319386"/>
                    <a:gd name="connsiteY107" fmla="*/ 176122 h 199253"/>
                    <a:gd name="connsiteX108" fmla="*/ 181316 w 319386"/>
                    <a:gd name="connsiteY108" fmla="*/ 170857 h 199253"/>
                    <a:gd name="connsiteX109" fmla="*/ 179376 w 319386"/>
                    <a:gd name="connsiteY109" fmla="*/ 173351 h 199253"/>
                    <a:gd name="connsiteX110" fmla="*/ 189356 w 319386"/>
                    <a:gd name="connsiteY110" fmla="*/ 186653 h 199253"/>
                    <a:gd name="connsiteX111" fmla="*/ 196287 w 319386"/>
                    <a:gd name="connsiteY111" fmla="*/ 195244 h 199253"/>
                    <a:gd name="connsiteX112" fmla="*/ 194624 w 319386"/>
                    <a:gd name="connsiteY112" fmla="*/ 198569 h 199253"/>
                    <a:gd name="connsiteX113" fmla="*/ 187693 w 319386"/>
                    <a:gd name="connsiteY113" fmla="*/ 198015 h 199253"/>
                    <a:gd name="connsiteX114" fmla="*/ 180207 w 319386"/>
                    <a:gd name="connsiteY114" fmla="*/ 191918 h 199253"/>
                    <a:gd name="connsiteX115" fmla="*/ 177158 w 319386"/>
                    <a:gd name="connsiteY115" fmla="*/ 187762 h 199253"/>
                    <a:gd name="connsiteX116" fmla="*/ 175217 w 319386"/>
                    <a:gd name="connsiteY116" fmla="*/ 184436 h 199253"/>
                    <a:gd name="connsiteX117" fmla="*/ 167455 w 319386"/>
                    <a:gd name="connsiteY117" fmla="*/ 186930 h 199253"/>
                    <a:gd name="connsiteX118" fmla="*/ 171890 w 319386"/>
                    <a:gd name="connsiteY118" fmla="*/ 194967 h 199253"/>
                    <a:gd name="connsiteX119" fmla="*/ 163573 w 319386"/>
                    <a:gd name="connsiteY119" fmla="*/ 197738 h 199253"/>
                    <a:gd name="connsiteX120" fmla="*/ 156088 w 319386"/>
                    <a:gd name="connsiteY120" fmla="*/ 196075 h 199253"/>
                    <a:gd name="connsiteX121" fmla="*/ 148325 w 319386"/>
                    <a:gd name="connsiteY121" fmla="*/ 195244 h 199253"/>
                    <a:gd name="connsiteX122" fmla="*/ 135573 w 319386"/>
                    <a:gd name="connsiteY122" fmla="*/ 194413 h 199253"/>
                    <a:gd name="connsiteX123" fmla="*/ 113117 w 319386"/>
                    <a:gd name="connsiteY123" fmla="*/ 184159 h 199253"/>
                    <a:gd name="connsiteX124" fmla="*/ 108681 w 319386"/>
                    <a:gd name="connsiteY124" fmla="*/ 178894 h 199253"/>
                    <a:gd name="connsiteX125" fmla="*/ 113394 w 319386"/>
                    <a:gd name="connsiteY125" fmla="*/ 178339 h 199253"/>
                    <a:gd name="connsiteX126" fmla="*/ 122820 w 319386"/>
                    <a:gd name="connsiteY126" fmla="*/ 179448 h 199253"/>
                    <a:gd name="connsiteX127" fmla="*/ 136682 w 319386"/>
                    <a:gd name="connsiteY127" fmla="*/ 177785 h 199253"/>
                    <a:gd name="connsiteX128" fmla="*/ 132523 w 319386"/>
                    <a:gd name="connsiteY128" fmla="*/ 175014 h 199253"/>
                    <a:gd name="connsiteX129" fmla="*/ 122543 w 319386"/>
                    <a:gd name="connsiteY129" fmla="*/ 172520 h 199253"/>
                    <a:gd name="connsiteX130" fmla="*/ 105354 w 319386"/>
                    <a:gd name="connsiteY130" fmla="*/ 169194 h 199253"/>
                    <a:gd name="connsiteX131" fmla="*/ 95651 w 319386"/>
                    <a:gd name="connsiteY131" fmla="*/ 169749 h 199253"/>
                    <a:gd name="connsiteX132" fmla="*/ 88720 w 319386"/>
                    <a:gd name="connsiteY132" fmla="*/ 166146 h 199253"/>
                    <a:gd name="connsiteX133" fmla="*/ 92047 w 319386"/>
                    <a:gd name="connsiteY133" fmla="*/ 163652 h 199253"/>
                    <a:gd name="connsiteX134" fmla="*/ 95374 w 319386"/>
                    <a:gd name="connsiteY134" fmla="*/ 161989 h 199253"/>
                    <a:gd name="connsiteX135" fmla="*/ 76522 w 319386"/>
                    <a:gd name="connsiteY135" fmla="*/ 154784 h 199253"/>
                    <a:gd name="connsiteX136" fmla="*/ 72363 w 319386"/>
                    <a:gd name="connsiteY136" fmla="*/ 148133 h 199253"/>
                    <a:gd name="connsiteX137" fmla="*/ 77631 w 319386"/>
                    <a:gd name="connsiteY137" fmla="*/ 144808 h 199253"/>
                    <a:gd name="connsiteX138" fmla="*/ 87334 w 319386"/>
                    <a:gd name="connsiteY138" fmla="*/ 141482 h 199253"/>
                    <a:gd name="connsiteX139" fmla="*/ 105354 w 319386"/>
                    <a:gd name="connsiteY139" fmla="*/ 136494 h 199253"/>
                    <a:gd name="connsiteX140" fmla="*/ 118939 w 319386"/>
                    <a:gd name="connsiteY140" fmla="*/ 139542 h 199253"/>
                    <a:gd name="connsiteX141" fmla="*/ 133078 w 319386"/>
                    <a:gd name="connsiteY141" fmla="*/ 138434 h 199253"/>
                    <a:gd name="connsiteX142" fmla="*/ 148048 w 319386"/>
                    <a:gd name="connsiteY142" fmla="*/ 136771 h 199253"/>
                    <a:gd name="connsiteX143" fmla="*/ 161078 w 319386"/>
                    <a:gd name="connsiteY143" fmla="*/ 135108 h 199253"/>
                    <a:gd name="connsiteX144" fmla="*/ 163573 w 319386"/>
                    <a:gd name="connsiteY144" fmla="*/ 134554 h 199253"/>
                    <a:gd name="connsiteX145" fmla="*/ 159138 w 319386"/>
                    <a:gd name="connsiteY145" fmla="*/ 133169 h 199253"/>
                    <a:gd name="connsiteX146" fmla="*/ 142226 w 319386"/>
                    <a:gd name="connsiteY146" fmla="*/ 133446 h 199253"/>
                    <a:gd name="connsiteX147" fmla="*/ 122820 w 319386"/>
                    <a:gd name="connsiteY147" fmla="*/ 134831 h 199253"/>
                    <a:gd name="connsiteX148" fmla="*/ 114780 w 319386"/>
                    <a:gd name="connsiteY148" fmla="*/ 133446 h 199253"/>
                    <a:gd name="connsiteX149" fmla="*/ 114503 w 319386"/>
                    <a:gd name="connsiteY149" fmla="*/ 131506 h 199253"/>
                    <a:gd name="connsiteX150" fmla="*/ 121157 w 319386"/>
                    <a:gd name="connsiteY150" fmla="*/ 129012 h 199253"/>
                    <a:gd name="connsiteX151" fmla="*/ 130860 w 319386"/>
                    <a:gd name="connsiteY151" fmla="*/ 127626 h 199253"/>
                    <a:gd name="connsiteX152" fmla="*/ 149434 w 319386"/>
                    <a:gd name="connsiteY152" fmla="*/ 128735 h 199253"/>
                    <a:gd name="connsiteX153" fmla="*/ 152484 w 319386"/>
                    <a:gd name="connsiteY153" fmla="*/ 126795 h 199253"/>
                    <a:gd name="connsiteX154" fmla="*/ 147217 w 319386"/>
                    <a:gd name="connsiteY154" fmla="*/ 124301 h 199253"/>
                    <a:gd name="connsiteX155" fmla="*/ 126147 w 319386"/>
                    <a:gd name="connsiteY155" fmla="*/ 126518 h 199253"/>
                    <a:gd name="connsiteX156" fmla="*/ 118939 w 319386"/>
                    <a:gd name="connsiteY156" fmla="*/ 125963 h 199253"/>
                    <a:gd name="connsiteX157" fmla="*/ 114226 w 319386"/>
                    <a:gd name="connsiteY157" fmla="*/ 122915 h 199253"/>
                    <a:gd name="connsiteX158" fmla="*/ 105077 w 319386"/>
                    <a:gd name="connsiteY158" fmla="*/ 120144 h 199253"/>
                    <a:gd name="connsiteX159" fmla="*/ 96205 w 319386"/>
                    <a:gd name="connsiteY159" fmla="*/ 120975 h 199253"/>
                    <a:gd name="connsiteX160" fmla="*/ 90106 w 319386"/>
                    <a:gd name="connsiteY160" fmla="*/ 124301 h 199253"/>
                    <a:gd name="connsiteX161" fmla="*/ 83175 w 319386"/>
                    <a:gd name="connsiteY161" fmla="*/ 126518 h 199253"/>
                    <a:gd name="connsiteX162" fmla="*/ 73750 w 319386"/>
                    <a:gd name="connsiteY162" fmla="*/ 130120 h 199253"/>
                    <a:gd name="connsiteX163" fmla="*/ 67373 w 319386"/>
                    <a:gd name="connsiteY163" fmla="*/ 126518 h 199253"/>
                    <a:gd name="connsiteX164" fmla="*/ 62937 w 319386"/>
                    <a:gd name="connsiteY164" fmla="*/ 123469 h 199253"/>
                    <a:gd name="connsiteX165" fmla="*/ 57670 w 319386"/>
                    <a:gd name="connsiteY165" fmla="*/ 126241 h 199253"/>
                    <a:gd name="connsiteX166" fmla="*/ 48244 w 319386"/>
                    <a:gd name="connsiteY166" fmla="*/ 130120 h 199253"/>
                    <a:gd name="connsiteX167" fmla="*/ 40481 w 319386"/>
                    <a:gd name="connsiteY167" fmla="*/ 128735 h 199253"/>
                    <a:gd name="connsiteX168" fmla="*/ 31333 w 319386"/>
                    <a:gd name="connsiteY168" fmla="*/ 123469 h 199253"/>
                    <a:gd name="connsiteX169" fmla="*/ 28560 w 319386"/>
                    <a:gd name="connsiteY169" fmla="*/ 118204 h 199253"/>
                    <a:gd name="connsiteX170" fmla="*/ 31055 w 319386"/>
                    <a:gd name="connsiteY170" fmla="*/ 114047 h 199253"/>
                    <a:gd name="connsiteX171" fmla="*/ 33273 w 319386"/>
                    <a:gd name="connsiteY171" fmla="*/ 112662 h 199253"/>
                    <a:gd name="connsiteX172" fmla="*/ 42699 w 319386"/>
                    <a:gd name="connsiteY172" fmla="*/ 111553 h 199253"/>
                    <a:gd name="connsiteX173" fmla="*/ 50739 w 319386"/>
                    <a:gd name="connsiteY173" fmla="*/ 110999 h 199253"/>
                    <a:gd name="connsiteX174" fmla="*/ 56006 w 319386"/>
                    <a:gd name="connsiteY174" fmla="*/ 107673 h 199253"/>
                    <a:gd name="connsiteX175" fmla="*/ 51293 w 319386"/>
                    <a:gd name="connsiteY175" fmla="*/ 105456 h 199253"/>
                    <a:gd name="connsiteX176" fmla="*/ 41868 w 319386"/>
                    <a:gd name="connsiteY176" fmla="*/ 106011 h 199253"/>
                    <a:gd name="connsiteX177" fmla="*/ 30778 w 319386"/>
                    <a:gd name="connsiteY177" fmla="*/ 106565 h 199253"/>
                    <a:gd name="connsiteX178" fmla="*/ 22461 w 319386"/>
                    <a:gd name="connsiteY178" fmla="*/ 106565 h 199253"/>
                    <a:gd name="connsiteX179" fmla="*/ 16085 w 319386"/>
                    <a:gd name="connsiteY179" fmla="*/ 104902 h 199253"/>
                    <a:gd name="connsiteX180" fmla="*/ 11095 w 319386"/>
                    <a:gd name="connsiteY180" fmla="*/ 102131 h 199253"/>
                    <a:gd name="connsiteX181" fmla="*/ 8600 w 319386"/>
                    <a:gd name="connsiteY181" fmla="*/ 99637 h 199253"/>
                    <a:gd name="connsiteX182" fmla="*/ 4164 w 319386"/>
                    <a:gd name="connsiteY182" fmla="*/ 96589 h 199253"/>
                    <a:gd name="connsiteX183" fmla="*/ 1946 w 319386"/>
                    <a:gd name="connsiteY183" fmla="*/ 89660 h 199253"/>
                    <a:gd name="connsiteX184" fmla="*/ 282 w 319386"/>
                    <a:gd name="connsiteY184" fmla="*/ 82732 h 199253"/>
                    <a:gd name="connsiteX185" fmla="*/ 3887 w 319386"/>
                    <a:gd name="connsiteY185" fmla="*/ 80793 h 199253"/>
                    <a:gd name="connsiteX186" fmla="*/ 10540 w 319386"/>
                    <a:gd name="connsiteY186" fmla="*/ 79407 h 199253"/>
                    <a:gd name="connsiteX187" fmla="*/ 23293 w 319386"/>
                    <a:gd name="connsiteY187" fmla="*/ 81070 h 199253"/>
                    <a:gd name="connsiteX188" fmla="*/ 32164 w 319386"/>
                    <a:gd name="connsiteY188" fmla="*/ 82455 h 199253"/>
                    <a:gd name="connsiteX189" fmla="*/ 42976 w 319386"/>
                    <a:gd name="connsiteY189" fmla="*/ 83564 h 199253"/>
                    <a:gd name="connsiteX190" fmla="*/ 51293 w 319386"/>
                    <a:gd name="connsiteY190" fmla="*/ 85227 h 199253"/>
                    <a:gd name="connsiteX191" fmla="*/ 59056 w 319386"/>
                    <a:gd name="connsiteY191" fmla="*/ 87166 h 199253"/>
                    <a:gd name="connsiteX192" fmla="*/ 57393 w 319386"/>
                    <a:gd name="connsiteY192" fmla="*/ 81347 h 199253"/>
                    <a:gd name="connsiteX193" fmla="*/ 56561 w 319386"/>
                    <a:gd name="connsiteY193" fmla="*/ 79130 h 199253"/>
                    <a:gd name="connsiteX194" fmla="*/ 60165 w 319386"/>
                    <a:gd name="connsiteY194" fmla="*/ 77467 h 199253"/>
                    <a:gd name="connsiteX195" fmla="*/ 62660 w 319386"/>
                    <a:gd name="connsiteY195" fmla="*/ 72479 h 199253"/>
                    <a:gd name="connsiteX196" fmla="*/ 54620 w 319386"/>
                    <a:gd name="connsiteY196" fmla="*/ 72479 h 199253"/>
                    <a:gd name="connsiteX197" fmla="*/ 41036 w 319386"/>
                    <a:gd name="connsiteY197" fmla="*/ 75804 h 199253"/>
                    <a:gd name="connsiteX198" fmla="*/ 32996 w 319386"/>
                    <a:gd name="connsiteY198" fmla="*/ 74142 h 199253"/>
                    <a:gd name="connsiteX199" fmla="*/ 24402 w 319386"/>
                    <a:gd name="connsiteY199" fmla="*/ 73864 h 199253"/>
                    <a:gd name="connsiteX200" fmla="*/ 16362 w 319386"/>
                    <a:gd name="connsiteY200" fmla="*/ 73310 h 199253"/>
                    <a:gd name="connsiteX201" fmla="*/ 9431 w 319386"/>
                    <a:gd name="connsiteY201" fmla="*/ 70262 h 199253"/>
                    <a:gd name="connsiteX202" fmla="*/ 5273 w 319386"/>
                    <a:gd name="connsiteY202" fmla="*/ 63888 h 199253"/>
                    <a:gd name="connsiteX203" fmla="*/ 10540 w 319386"/>
                    <a:gd name="connsiteY203" fmla="*/ 61671 h 1992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</a:cxnLst>
                  <a:rect l="l" t="t" r="r" b="b"/>
                  <a:pathLst>
                    <a:path w="319386" h="199253">
                      <a:moveTo>
                        <a:pt x="8877" y="63611"/>
                      </a:moveTo>
                      <a:cubicBezTo>
                        <a:pt x="11649" y="63057"/>
                        <a:pt x="14421" y="62780"/>
                        <a:pt x="17471" y="62225"/>
                      </a:cubicBezTo>
                      <a:cubicBezTo>
                        <a:pt x="19134" y="62225"/>
                        <a:pt x="22738" y="62225"/>
                        <a:pt x="23016" y="59731"/>
                      </a:cubicBezTo>
                      <a:cubicBezTo>
                        <a:pt x="23293" y="57514"/>
                        <a:pt x="20798" y="56683"/>
                        <a:pt x="20243" y="54743"/>
                      </a:cubicBezTo>
                      <a:cubicBezTo>
                        <a:pt x="19689" y="52249"/>
                        <a:pt x="21907" y="49755"/>
                        <a:pt x="24125" y="49201"/>
                      </a:cubicBezTo>
                      <a:cubicBezTo>
                        <a:pt x="25511" y="48646"/>
                        <a:pt x="27174" y="48924"/>
                        <a:pt x="28838" y="48646"/>
                      </a:cubicBezTo>
                      <a:cubicBezTo>
                        <a:pt x="30778" y="48646"/>
                        <a:pt x="32442" y="48092"/>
                        <a:pt x="34105" y="47815"/>
                      </a:cubicBezTo>
                      <a:cubicBezTo>
                        <a:pt x="37432" y="46984"/>
                        <a:pt x="40759" y="46984"/>
                        <a:pt x="44085" y="46707"/>
                      </a:cubicBezTo>
                      <a:cubicBezTo>
                        <a:pt x="47689" y="46707"/>
                        <a:pt x="51293" y="45598"/>
                        <a:pt x="54898" y="44767"/>
                      </a:cubicBezTo>
                      <a:cubicBezTo>
                        <a:pt x="57393" y="44213"/>
                        <a:pt x="59888" y="43935"/>
                        <a:pt x="62106" y="43658"/>
                      </a:cubicBezTo>
                      <a:cubicBezTo>
                        <a:pt x="62106" y="43104"/>
                        <a:pt x="62106" y="42273"/>
                        <a:pt x="62106" y="41718"/>
                      </a:cubicBezTo>
                      <a:cubicBezTo>
                        <a:pt x="57393" y="40333"/>
                        <a:pt x="52402" y="41164"/>
                        <a:pt x="47412" y="40333"/>
                      </a:cubicBezTo>
                      <a:cubicBezTo>
                        <a:pt x="44640" y="39779"/>
                        <a:pt x="41868" y="38947"/>
                        <a:pt x="39095" y="38116"/>
                      </a:cubicBezTo>
                      <a:cubicBezTo>
                        <a:pt x="36877" y="37562"/>
                        <a:pt x="32996" y="36730"/>
                        <a:pt x="32442" y="33959"/>
                      </a:cubicBezTo>
                      <a:cubicBezTo>
                        <a:pt x="31610" y="30633"/>
                        <a:pt x="36046" y="27308"/>
                        <a:pt x="38264" y="25368"/>
                      </a:cubicBezTo>
                      <a:cubicBezTo>
                        <a:pt x="41590" y="22874"/>
                        <a:pt x="45472" y="20934"/>
                        <a:pt x="49353" y="20103"/>
                      </a:cubicBezTo>
                      <a:cubicBezTo>
                        <a:pt x="52125" y="19549"/>
                        <a:pt x="54898" y="20103"/>
                        <a:pt x="57393" y="19826"/>
                      </a:cubicBezTo>
                      <a:cubicBezTo>
                        <a:pt x="60720" y="19826"/>
                        <a:pt x="64324" y="19272"/>
                        <a:pt x="67650" y="18717"/>
                      </a:cubicBezTo>
                      <a:cubicBezTo>
                        <a:pt x="71254" y="18163"/>
                        <a:pt x="74581" y="17609"/>
                        <a:pt x="78185" y="17609"/>
                      </a:cubicBezTo>
                      <a:cubicBezTo>
                        <a:pt x="81512" y="17609"/>
                        <a:pt x="85116" y="18163"/>
                        <a:pt x="88443" y="18163"/>
                      </a:cubicBezTo>
                      <a:cubicBezTo>
                        <a:pt x="90384" y="18163"/>
                        <a:pt x="93433" y="17332"/>
                        <a:pt x="93433" y="14838"/>
                      </a:cubicBezTo>
                      <a:cubicBezTo>
                        <a:pt x="93433" y="12343"/>
                        <a:pt x="90384" y="11789"/>
                        <a:pt x="88443" y="11512"/>
                      </a:cubicBezTo>
                      <a:cubicBezTo>
                        <a:pt x="85393" y="11512"/>
                        <a:pt x="82621" y="12343"/>
                        <a:pt x="79849" y="12621"/>
                      </a:cubicBezTo>
                      <a:cubicBezTo>
                        <a:pt x="77076" y="12898"/>
                        <a:pt x="74304" y="12621"/>
                        <a:pt x="71532" y="12066"/>
                      </a:cubicBezTo>
                      <a:cubicBezTo>
                        <a:pt x="69037" y="11512"/>
                        <a:pt x="65710" y="10958"/>
                        <a:pt x="63769" y="9018"/>
                      </a:cubicBezTo>
                      <a:cubicBezTo>
                        <a:pt x="61551" y="6801"/>
                        <a:pt x="63769" y="4307"/>
                        <a:pt x="65987" y="3198"/>
                      </a:cubicBezTo>
                      <a:cubicBezTo>
                        <a:pt x="72363" y="-404"/>
                        <a:pt x="79294" y="1813"/>
                        <a:pt x="85948" y="427"/>
                      </a:cubicBezTo>
                      <a:cubicBezTo>
                        <a:pt x="92047" y="-958"/>
                        <a:pt x="98978" y="1259"/>
                        <a:pt x="104245" y="3753"/>
                      </a:cubicBezTo>
                      <a:cubicBezTo>
                        <a:pt x="106186" y="4584"/>
                        <a:pt x="107849" y="5970"/>
                        <a:pt x="109790" y="6524"/>
                      </a:cubicBezTo>
                      <a:cubicBezTo>
                        <a:pt x="112840" y="7632"/>
                        <a:pt x="115889" y="8187"/>
                        <a:pt x="118939" y="9018"/>
                      </a:cubicBezTo>
                      <a:cubicBezTo>
                        <a:pt x="122266" y="10126"/>
                        <a:pt x="125592" y="11512"/>
                        <a:pt x="128642" y="13452"/>
                      </a:cubicBezTo>
                      <a:cubicBezTo>
                        <a:pt x="132246" y="15669"/>
                        <a:pt x="135296" y="18440"/>
                        <a:pt x="137513" y="21766"/>
                      </a:cubicBezTo>
                      <a:cubicBezTo>
                        <a:pt x="139731" y="25091"/>
                        <a:pt x="141395" y="28694"/>
                        <a:pt x="143613" y="32019"/>
                      </a:cubicBezTo>
                      <a:cubicBezTo>
                        <a:pt x="147494" y="38116"/>
                        <a:pt x="153593" y="42550"/>
                        <a:pt x="159692" y="45875"/>
                      </a:cubicBezTo>
                      <a:cubicBezTo>
                        <a:pt x="161910" y="46984"/>
                        <a:pt x="164128" y="48369"/>
                        <a:pt x="166346" y="49478"/>
                      </a:cubicBezTo>
                      <a:cubicBezTo>
                        <a:pt x="169118" y="50863"/>
                        <a:pt x="172168" y="51141"/>
                        <a:pt x="175217" y="51141"/>
                      </a:cubicBezTo>
                      <a:cubicBezTo>
                        <a:pt x="177712" y="51141"/>
                        <a:pt x="180207" y="51141"/>
                        <a:pt x="182425" y="52803"/>
                      </a:cubicBezTo>
                      <a:cubicBezTo>
                        <a:pt x="184089" y="54466"/>
                        <a:pt x="185475" y="56683"/>
                        <a:pt x="187970" y="57237"/>
                      </a:cubicBezTo>
                      <a:cubicBezTo>
                        <a:pt x="192960" y="58069"/>
                        <a:pt x="196841" y="51141"/>
                        <a:pt x="201832" y="53357"/>
                      </a:cubicBezTo>
                      <a:cubicBezTo>
                        <a:pt x="204050" y="54466"/>
                        <a:pt x="205990" y="56683"/>
                        <a:pt x="206545" y="59454"/>
                      </a:cubicBezTo>
                      <a:cubicBezTo>
                        <a:pt x="207099" y="62225"/>
                        <a:pt x="205713" y="64997"/>
                        <a:pt x="204604" y="67491"/>
                      </a:cubicBezTo>
                      <a:cubicBezTo>
                        <a:pt x="203772" y="69431"/>
                        <a:pt x="203218" y="71648"/>
                        <a:pt x="204604" y="73587"/>
                      </a:cubicBezTo>
                      <a:cubicBezTo>
                        <a:pt x="206267" y="75527"/>
                        <a:pt x="208763" y="76359"/>
                        <a:pt x="210980" y="76913"/>
                      </a:cubicBezTo>
                      <a:cubicBezTo>
                        <a:pt x="214030" y="77744"/>
                        <a:pt x="217080" y="78298"/>
                        <a:pt x="220129" y="78298"/>
                      </a:cubicBezTo>
                      <a:cubicBezTo>
                        <a:pt x="222070" y="78298"/>
                        <a:pt x="225674" y="78298"/>
                        <a:pt x="226506" y="75804"/>
                      </a:cubicBezTo>
                      <a:cubicBezTo>
                        <a:pt x="227060" y="73587"/>
                        <a:pt x="224842" y="71925"/>
                        <a:pt x="223733" y="70539"/>
                      </a:cubicBezTo>
                      <a:cubicBezTo>
                        <a:pt x="221793" y="68599"/>
                        <a:pt x="220406" y="66105"/>
                        <a:pt x="220961" y="63334"/>
                      </a:cubicBezTo>
                      <a:cubicBezTo>
                        <a:pt x="221515" y="60286"/>
                        <a:pt x="223733" y="57791"/>
                        <a:pt x="226783" y="57237"/>
                      </a:cubicBezTo>
                      <a:cubicBezTo>
                        <a:pt x="229555" y="56960"/>
                        <a:pt x="232050" y="58069"/>
                        <a:pt x="234545" y="58623"/>
                      </a:cubicBezTo>
                      <a:cubicBezTo>
                        <a:pt x="236486" y="59177"/>
                        <a:pt x="238427" y="59731"/>
                        <a:pt x="240090" y="61117"/>
                      </a:cubicBezTo>
                      <a:cubicBezTo>
                        <a:pt x="242308" y="62780"/>
                        <a:pt x="244526" y="65551"/>
                        <a:pt x="244803" y="68599"/>
                      </a:cubicBezTo>
                      <a:cubicBezTo>
                        <a:pt x="245357" y="73864"/>
                        <a:pt x="233991" y="75804"/>
                        <a:pt x="236486" y="80793"/>
                      </a:cubicBezTo>
                      <a:cubicBezTo>
                        <a:pt x="237872" y="83287"/>
                        <a:pt x="242031" y="83564"/>
                        <a:pt x="244526" y="83287"/>
                      </a:cubicBezTo>
                      <a:cubicBezTo>
                        <a:pt x="247298" y="83287"/>
                        <a:pt x="250071" y="82455"/>
                        <a:pt x="252843" y="82732"/>
                      </a:cubicBezTo>
                      <a:cubicBezTo>
                        <a:pt x="254783" y="82732"/>
                        <a:pt x="257001" y="83841"/>
                        <a:pt x="257833" y="85504"/>
                      </a:cubicBezTo>
                      <a:cubicBezTo>
                        <a:pt x="258942" y="87998"/>
                        <a:pt x="256724" y="90215"/>
                        <a:pt x="255061" y="91877"/>
                      </a:cubicBezTo>
                      <a:cubicBezTo>
                        <a:pt x="253952" y="92986"/>
                        <a:pt x="250625" y="95480"/>
                        <a:pt x="252565" y="97420"/>
                      </a:cubicBezTo>
                      <a:cubicBezTo>
                        <a:pt x="253397" y="98251"/>
                        <a:pt x="254783" y="98528"/>
                        <a:pt x="255892" y="98805"/>
                      </a:cubicBezTo>
                      <a:cubicBezTo>
                        <a:pt x="257001" y="98805"/>
                        <a:pt x="258665" y="98805"/>
                        <a:pt x="259496" y="99083"/>
                      </a:cubicBezTo>
                      <a:cubicBezTo>
                        <a:pt x="260328" y="99360"/>
                        <a:pt x="260051" y="99360"/>
                        <a:pt x="259774" y="100191"/>
                      </a:cubicBezTo>
                      <a:cubicBezTo>
                        <a:pt x="258942" y="101854"/>
                        <a:pt x="257833" y="103239"/>
                        <a:pt x="257001" y="104902"/>
                      </a:cubicBezTo>
                      <a:cubicBezTo>
                        <a:pt x="255892" y="106842"/>
                        <a:pt x="255061" y="109059"/>
                        <a:pt x="254229" y="111276"/>
                      </a:cubicBezTo>
                      <a:cubicBezTo>
                        <a:pt x="254229" y="112107"/>
                        <a:pt x="253120" y="114879"/>
                        <a:pt x="254229" y="115433"/>
                      </a:cubicBezTo>
                      <a:cubicBezTo>
                        <a:pt x="255338" y="116541"/>
                        <a:pt x="258942" y="112662"/>
                        <a:pt x="260051" y="112107"/>
                      </a:cubicBezTo>
                      <a:cubicBezTo>
                        <a:pt x="262823" y="110999"/>
                        <a:pt x="264764" y="113493"/>
                        <a:pt x="266705" y="114879"/>
                      </a:cubicBezTo>
                      <a:cubicBezTo>
                        <a:pt x="269199" y="116541"/>
                        <a:pt x="270031" y="113770"/>
                        <a:pt x="270863" y="111830"/>
                      </a:cubicBezTo>
                      <a:cubicBezTo>
                        <a:pt x="271695" y="109059"/>
                        <a:pt x="272804" y="106565"/>
                        <a:pt x="275853" y="106288"/>
                      </a:cubicBezTo>
                      <a:cubicBezTo>
                        <a:pt x="278903" y="106288"/>
                        <a:pt x="282784" y="107119"/>
                        <a:pt x="285002" y="109059"/>
                      </a:cubicBezTo>
                      <a:cubicBezTo>
                        <a:pt x="287774" y="111276"/>
                        <a:pt x="288329" y="115156"/>
                        <a:pt x="289438" y="118204"/>
                      </a:cubicBezTo>
                      <a:cubicBezTo>
                        <a:pt x="290270" y="120698"/>
                        <a:pt x="291378" y="122361"/>
                        <a:pt x="293873" y="123469"/>
                      </a:cubicBezTo>
                      <a:cubicBezTo>
                        <a:pt x="294151" y="121529"/>
                        <a:pt x="293873" y="115987"/>
                        <a:pt x="296369" y="115156"/>
                      </a:cubicBezTo>
                      <a:cubicBezTo>
                        <a:pt x="299418" y="114047"/>
                        <a:pt x="301081" y="115156"/>
                        <a:pt x="303299" y="117373"/>
                      </a:cubicBezTo>
                      <a:cubicBezTo>
                        <a:pt x="305795" y="119590"/>
                        <a:pt x="309121" y="120698"/>
                        <a:pt x="311894" y="122638"/>
                      </a:cubicBezTo>
                      <a:cubicBezTo>
                        <a:pt x="311062" y="122084"/>
                        <a:pt x="311894" y="122915"/>
                        <a:pt x="312171" y="123192"/>
                      </a:cubicBezTo>
                      <a:cubicBezTo>
                        <a:pt x="313280" y="124301"/>
                        <a:pt x="314389" y="125409"/>
                        <a:pt x="315775" y="126518"/>
                      </a:cubicBezTo>
                      <a:cubicBezTo>
                        <a:pt x="316607" y="127072"/>
                        <a:pt x="317438" y="127903"/>
                        <a:pt x="317993" y="128735"/>
                      </a:cubicBezTo>
                      <a:cubicBezTo>
                        <a:pt x="318270" y="129289"/>
                        <a:pt x="319379" y="130674"/>
                        <a:pt x="319379" y="131229"/>
                      </a:cubicBezTo>
                      <a:cubicBezTo>
                        <a:pt x="319656" y="134554"/>
                        <a:pt x="311616" y="133446"/>
                        <a:pt x="309676" y="133723"/>
                      </a:cubicBezTo>
                      <a:cubicBezTo>
                        <a:pt x="306349" y="133723"/>
                        <a:pt x="303299" y="135386"/>
                        <a:pt x="300250" y="136217"/>
                      </a:cubicBezTo>
                      <a:cubicBezTo>
                        <a:pt x="298864" y="136494"/>
                        <a:pt x="297478" y="137048"/>
                        <a:pt x="296091" y="137048"/>
                      </a:cubicBezTo>
                      <a:cubicBezTo>
                        <a:pt x="294151" y="137048"/>
                        <a:pt x="292487" y="137880"/>
                        <a:pt x="290824" y="138157"/>
                      </a:cubicBezTo>
                      <a:cubicBezTo>
                        <a:pt x="289161" y="138434"/>
                        <a:pt x="287497" y="138157"/>
                        <a:pt x="286111" y="138711"/>
                      </a:cubicBezTo>
                      <a:cubicBezTo>
                        <a:pt x="284447" y="138988"/>
                        <a:pt x="283061" y="139820"/>
                        <a:pt x="281398" y="140651"/>
                      </a:cubicBezTo>
                      <a:cubicBezTo>
                        <a:pt x="278903" y="141759"/>
                        <a:pt x="276685" y="143145"/>
                        <a:pt x="274744" y="144808"/>
                      </a:cubicBezTo>
                      <a:cubicBezTo>
                        <a:pt x="273358" y="146193"/>
                        <a:pt x="271972" y="147302"/>
                        <a:pt x="270031" y="147579"/>
                      </a:cubicBezTo>
                      <a:cubicBezTo>
                        <a:pt x="268645" y="147579"/>
                        <a:pt x="267259" y="147856"/>
                        <a:pt x="265873" y="148687"/>
                      </a:cubicBezTo>
                      <a:cubicBezTo>
                        <a:pt x="264487" y="149519"/>
                        <a:pt x="263378" y="150904"/>
                        <a:pt x="262269" y="152013"/>
                      </a:cubicBezTo>
                      <a:cubicBezTo>
                        <a:pt x="259496" y="154507"/>
                        <a:pt x="257001" y="157555"/>
                        <a:pt x="254506" y="160049"/>
                      </a:cubicBezTo>
                      <a:cubicBezTo>
                        <a:pt x="252843" y="161989"/>
                        <a:pt x="250902" y="164206"/>
                        <a:pt x="248684" y="165592"/>
                      </a:cubicBezTo>
                      <a:cubicBezTo>
                        <a:pt x="246466" y="166700"/>
                        <a:pt x="245357" y="165038"/>
                        <a:pt x="244526" y="163098"/>
                      </a:cubicBezTo>
                      <a:cubicBezTo>
                        <a:pt x="243417" y="160327"/>
                        <a:pt x="242308" y="157278"/>
                        <a:pt x="242031" y="154230"/>
                      </a:cubicBezTo>
                      <a:cubicBezTo>
                        <a:pt x="242031" y="151736"/>
                        <a:pt x="242585" y="150073"/>
                        <a:pt x="243417" y="147856"/>
                      </a:cubicBezTo>
                      <a:cubicBezTo>
                        <a:pt x="243971" y="146470"/>
                        <a:pt x="244803" y="144253"/>
                        <a:pt x="243417" y="143145"/>
                      </a:cubicBezTo>
                      <a:cubicBezTo>
                        <a:pt x="241754" y="142036"/>
                        <a:pt x="238981" y="143976"/>
                        <a:pt x="237595" y="145085"/>
                      </a:cubicBezTo>
                      <a:cubicBezTo>
                        <a:pt x="234268" y="147856"/>
                        <a:pt x="232328" y="152290"/>
                        <a:pt x="231219" y="156447"/>
                      </a:cubicBezTo>
                      <a:cubicBezTo>
                        <a:pt x="230664" y="158387"/>
                        <a:pt x="230387" y="160604"/>
                        <a:pt x="231219" y="162544"/>
                      </a:cubicBezTo>
                      <a:cubicBezTo>
                        <a:pt x="232328" y="164483"/>
                        <a:pt x="233991" y="165869"/>
                        <a:pt x="235377" y="167809"/>
                      </a:cubicBezTo>
                      <a:cubicBezTo>
                        <a:pt x="237595" y="170857"/>
                        <a:pt x="239258" y="176677"/>
                        <a:pt x="234545" y="178062"/>
                      </a:cubicBezTo>
                      <a:cubicBezTo>
                        <a:pt x="232605" y="178617"/>
                        <a:pt x="230110" y="178617"/>
                        <a:pt x="228446" y="177231"/>
                      </a:cubicBezTo>
                      <a:cubicBezTo>
                        <a:pt x="226506" y="175845"/>
                        <a:pt x="226228" y="173351"/>
                        <a:pt x="225397" y="171411"/>
                      </a:cubicBezTo>
                      <a:cubicBezTo>
                        <a:pt x="224288" y="169194"/>
                        <a:pt x="222070" y="167255"/>
                        <a:pt x="219297" y="167809"/>
                      </a:cubicBezTo>
                      <a:cubicBezTo>
                        <a:pt x="215971" y="168363"/>
                        <a:pt x="215693" y="171411"/>
                        <a:pt x="216802" y="174183"/>
                      </a:cubicBezTo>
                      <a:cubicBezTo>
                        <a:pt x="218188" y="177508"/>
                        <a:pt x="221515" y="179725"/>
                        <a:pt x="222624" y="183051"/>
                      </a:cubicBezTo>
                      <a:cubicBezTo>
                        <a:pt x="224011" y="187762"/>
                        <a:pt x="217634" y="189979"/>
                        <a:pt x="214862" y="191918"/>
                      </a:cubicBezTo>
                      <a:cubicBezTo>
                        <a:pt x="212921" y="194135"/>
                        <a:pt x="210426" y="194690"/>
                        <a:pt x="207654" y="193858"/>
                      </a:cubicBezTo>
                      <a:cubicBezTo>
                        <a:pt x="203495" y="192473"/>
                        <a:pt x="201000" y="188316"/>
                        <a:pt x="197950" y="185545"/>
                      </a:cubicBezTo>
                      <a:cubicBezTo>
                        <a:pt x="196010" y="183882"/>
                        <a:pt x="193515" y="182496"/>
                        <a:pt x="191297" y="181111"/>
                      </a:cubicBezTo>
                      <a:cubicBezTo>
                        <a:pt x="189079" y="179725"/>
                        <a:pt x="187693" y="178062"/>
                        <a:pt x="186307" y="176122"/>
                      </a:cubicBezTo>
                      <a:cubicBezTo>
                        <a:pt x="184920" y="174460"/>
                        <a:pt x="183534" y="171966"/>
                        <a:pt x="181316" y="170857"/>
                      </a:cubicBezTo>
                      <a:cubicBezTo>
                        <a:pt x="179376" y="170026"/>
                        <a:pt x="179099" y="171966"/>
                        <a:pt x="179376" y="173351"/>
                      </a:cubicBezTo>
                      <a:cubicBezTo>
                        <a:pt x="180485" y="178617"/>
                        <a:pt x="185752" y="183051"/>
                        <a:pt x="189356" y="186653"/>
                      </a:cubicBezTo>
                      <a:cubicBezTo>
                        <a:pt x="191574" y="188870"/>
                        <a:pt x="195733" y="191918"/>
                        <a:pt x="196287" y="195244"/>
                      </a:cubicBezTo>
                      <a:cubicBezTo>
                        <a:pt x="196287" y="196630"/>
                        <a:pt x="195733" y="198015"/>
                        <a:pt x="194624" y="198569"/>
                      </a:cubicBezTo>
                      <a:cubicBezTo>
                        <a:pt x="192683" y="199678"/>
                        <a:pt x="189356" y="199401"/>
                        <a:pt x="187693" y="198015"/>
                      </a:cubicBezTo>
                      <a:cubicBezTo>
                        <a:pt x="185198" y="196075"/>
                        <a:pt x="182425" y="194135"/>
                        <a:pt x="180207" y="191918"/>
                      </a:cubicBezTo>
                      <a:cubicBezTo>
                        <a:pt x="178821" y="190810"/>
                        <a:pt x="177712" y="189424"/>
                        <a:pt x="177158" y="187762"/>
                      </a:cubicBezTo>
                      <a:cubicBezTo>
                        <a:pt x="176603" y="186653"/>
                        <a:pt x="176326" y="185268"/>
                        <a:pt x="175217" y="184436"/>
                      </a:cubicBezTo>
                      <a:cubicBezTo>
                        <a:pt x="172999" y="182496"/>
                        <a:pt x="164405" y="182496"/>
                        <a:pt x="167455" y="186930"/>
                      </a:cubicBezTo>
                      <a:cubicBezTo>
                        <a:pt x="169118" y="189147"/>
                        <a:pt x="172722" y="191918"/>
                        <a:pt x="171890" y="194967"/>
                      </a:cubicBezTo>
                      <a:cubicBezTo>
                        <a:pt x="171059" y="198292"/>
                        <a:pt x="166069" y="198015"/>
                        <a:pt x="163573" y="197738"/>
                      </a:cubicBezTo>
                      <a:cubicBezTo>
                        <a:pt x="161078" y="197184"/>
                        <a:pt x="158583" y="196630"/>
                        <a:pt x="156088" y="196075"/>
                      </a:cubicBezTo>
                      <a:cubicBezTo>
                        <a:pt x="153593" y="195521"/>
                        <a:pt x="150821" y="195244"/>
                        <a:pt x="148325" y="195244"/>
                      </a:cubicBezTo>
                      <a:cubicBezTo>
                        <a:pt x="144167" y="194967"/>
                        <a:pt x="140008" y="195244"/>
                        <a:pt x="135573" y="194413"/>
                      </a:cubicBezTo>
                      <a:cubicBezTo>
                        <a:pt x="127256" y="193027"/>
                        <a:pt x="120048" y="188593"/>
                        <a:pt x="113117" y="184159"/>
                      </a:cubicBezTo>
                      <a:cubicBezTo>
                        <a:pt x="112008" y="183605"/>
                        <a:pt x="107018" y="180834"/>
                        <a:pt x="108681" y="178894"/>
                      </a:cubicBezTo>
                      <a:cubicBezTo>
                        <a:pt x="109513" y="178062"/>
                        <a:pt x="112285" y="178339"/>
                        <a:pt x="113394" y="178339"/>
                      </a:cubicBezTo>
                      <a:cubicBezTo>
                        <a:pt x="116444" y="178339"/>
                        <a:pt x="119493" y="178894"/>
                        <a:pt x="122820" y="179448"/>
                      </a:cubicBezTo>
                      <a:cubicBezTo>
                        <a:pt x="124483" y="179448"/>
                        <a:pt x="136404" y="181111"/>
                        <a:pt x="136682" y="177785"/>
                      </a:cubicBezTo>
                      <a:cubicBezTo>
                        <a:pt x="136682" y="176122"/>
                        <a:pt x="133355" y="175291"/>
                        <a:pt x="132523" y="175014"/>
                      </a:cubicBezTo>
                      <a:cubicBezTo>
                        <a:pt x="129196" y="173906"/>
                        <a:pt x="125870" y="173074"/>
                        <a:pt x="122543" y="172520"/>
                      </a:cubicBezTo>
                      <a:cubicBezTo>
                        <a:pt x="116721" y="171411"/>
                        <a:pt x="110899" y="169749"/>
                        <a:pt x="105354" y="169194"/>
                      </a:cubicBezTo>
                      <a:cubicBezTo>
                        <a:pt x="102027" y="168917"/>
                        <a:pt x="98978" y="169749"/>
                        <a:pt x="95651" y="169749"/>
                      </a:cubicBezTo>
                      <a:cubicBezTo>
                        <a:pt x="93988" y="169749"/>
                        <a:pt x="87611" y="169194"/>
                        <a:pt x="88720" y="166146"/>
                      </a:cubicBezTo>
                      <a:cubicBezTo>
                        <a:pt x="88997" y="164761"/>
                        <a:pt x="90938" y="164206"/>
                        <a:pt x="92047" y="163652"/>
                      </a:cubicBezTo>
                      <a:cubicBezTo>
                        <a:pt x="92879" y="163375"/>
                        <a:pt x="95097" y="162821"/>
                        <a:pt x="95374" y="161989"/>
                      </a:cubicBezTo>
                      <a:cubicBezTo>
                        <a:pt x="96483" y="159495"/>
                        <a:pt x="78740" y="156170"/>
                        <a:pt x="76522" y="154784"/>
                      </a:cubicBezTo>
                      <a:cubicBezTo>
                        <a:pt x="74581" y="153676"/>
                        <a:pt x="70977" y="150627"/>
                        <a:pt x="72363" y="148133"/>
                      </a:cubicBezTo>
                      <a:cubicBezTo>
                        <a:pt x="73472" y="146193"/>
                        <a:pt x="75967" y="145362"/>
                        <a:pt x="77631" y="144808"/>
                      </a:cubicBezTo>
                      <a:cubicBezTo>
                        <a:pt x="80958" y="143422"/>
                        <a:pt x="84007" y="142591"/>
                        <a:pt x="87334" y="141482"/>
                      </a:cubicBezTo>
                      <a:cubicBezTo>
                        <a:pt x="93156" y="139542"/>
                        <a:pt x="98978" y="136494"/>
                        <a:pt x="105354" y="136494"/>
                      </a:cubicBezTo>
                      <a:cubicBezTo>
                        <a:pt x="110067" y="136494"/>
                        <a:pt x="114503" y="138711"/>
                        <a:pt x="118939" y="139542"/>
                      </a:cubicBezTo>
                      <a:cubicBezTo>
                        <a:pt x="123652" y="140374"/>
                        <a:pt x="128365" y="138988"/>
                        <a:pt x="133078" y="138434"/>
                      </a:cubicBezTo>
                      <a:cubicBezTo>
                        <a:pt x="138068" y="137880"/>
                        <a:pt x="143058" y="137325"/>
                        <a:pt x="148048" y="136771"/>
                      </a:cubicBezTo>
                      <a:cubicBezTo>
                        <a:pt x="152484" y="136217"/>
                        <a:pt x="156642" y="135663"/>
                        <a:pt x="161078" y="135108"/>
                      </a:cubicBezTo>
                      <a:cubicBezTo>
                        <a:pt x="161633" y="135108"/>
                        <a:pt x="163573" y="135108"/>
                        <a:pt x="163573" y="134554"/>
                      </a:cubicBezTo>
                      <a:cubicBezTo>
                        <a:pt x="163573" y="133723"/>
                        <a:pt x="159692" y="133446"/>
                        <a:pt x="159138" y="133169"/>
                      </a:cubicBezTo>
                      <a:cubicBezTo>
                        <a:pt x="153593" y="132060"/>
                        <a:pt x="147771" y="132337"/>
                        <a:pt x="142226" y="133446"/>
                      </a:cubicBezTo>
                      <a:cubicBezTo>
                        <a:pt x="135850" y="134554"/>
                        <a:pt x="129474" y="135386"/>
                        <a:pt x="122820" y="134831"/>
                      </a:cubicBezTo>
                      <a:cubicBezTo>
                        <a:pt x="120325" y="134831"/>
                        <a:pt x="117275" y="134554"/>
                        <a:pt x="114780" y="133446"/>
                      </a:cubicBezTo>
                      <a:cubicBezTo>
                        <a:pt x="113394" y="132892"/>
                        <a:pt x="113117" y="132337"/>
                        <a:pt x="114503" y="131506"/>
                      </a:cubicBezTo>
                      <a:cubicBezTo>
                        <a:pt x="116444" y="130120"/>
                        <a:pt x="118939" y="129566"/>
                        <a:pt x="121157" y="129012"/>
                      </a:cubicBezTo>
                      <a:cubicBezTo>
                        <a:pt x="124206" y="128180"/>
                        <a:pt x="127533" y="127626"/>
                        <a:pt x="130860" y="127626"/>
                      </a:cubicBezTo>
                      <a:cubicBezTo>
                        <a:pt x="136959" y="127626"/>
                        <a:pt x="143335" y="129289"/>
                        <a:pt x="149434" y="128735"/>
                      </a:cubicBezTo>
                      <a:cubicBezTo>
                        <a:pt x="150543" y="128735"/>
                        <a:pt x="152761" y="128180"/>
                        <a:pt x="152484" y="126795"/>
                      </a:cubicBezTo>
                      <a:cubicBezTo>
                        <a:pt x="151930" y="125132"/>
                        <a:pt x="148603" y="124578"/>
                        <a:pt x="147217" y="124301"/>
                      </a:cubicBezTo>
                      <a:cubicBezTo>
                        <a:pt x="140008" y="123192"/>
                        <a:pt x="133078" y="125686"/>
                        <a:pt x="126147" y="126518"/>
                      </a:cubicBezTo>
                      <a:cubicBezTo>
                        <a:pt x="123652" y="126518"/>
                        <a:pt x="121157" y="126518"/>
                        <a:pt x="118939" y="125963"/>
                      </a:cubicBezTo>
                      <a:cubicBezTo>
                        <a:pt x="117275" y="125132"/>
                        <a:pt x="115612" y="124024"/>
                        <a:pt x="114226" y="122915"/>
                      </a:cubicBezTo>
                      <a:cubicBezTo>
                        <a:pt x="111453" y="120975"/>
                        <a:pt x="108404" y="120421"/>
                        <a:pt x="105077" y="120144"/>
                      </a:cubicBezTo>
                      <a:cubicBezTo>
                        <a:pt x="102305" y="120144"/>
                        <a:pt x="98978" y="119590"/>
                        <a:pt x="96205" y="120975"/>
                      </a:cubicBezTo>
                      <a:cubicBezTo>
                        <a:pt x="93988" y="122084"/>
                        <a:pt x="92601" y="124024"/>
                        <a:pt x="90106" y="124301"/>
                      </a:cubicBezTo>
                      <a:cubicBezTo>
                        <a:pt x="87334" y="124578"/>
                        <a:pt x="85393" y="124301"/>
                        <a:pt x="83175" y="126518"/>
                      </a:cubicBezTo>
                      <a:cubicBezTo>
                        <a:pt x="80403" y="129289"/>
                        <a:pt x="77908" y="131506"/>
                        <a:pt x="73750" y="130120"/>
                      </a:cubicBezTo>
                      <a:cubicBezTo>
                        <a:pt x="71532" y="129289"/>
                        <a:pt x="69314" y="127903"/>
                        <a:pt x="67373" y="126518"/>
                      </a:cubicBezTo>
                      <a:cubicBezTo>
                        <a:pt x="65987" y="125409"/>
                        <a:pt x="64601" y="124024"/>
                        <a:pt x="62937" y="123469"/>
                      </a:cubicBezTo>
                      <a:cubicBezTo>
                        <a:pt x="60997" y="122638"/>
                        <a:pt x="59333" y="125132"/>
                        <a:pt x="57670" y="126241"/>
                      </a:cubicBezTo>
                      <a:cubicBezTo>
                        <a:pt x="54898" y="127903"/>
                        <a:pt x="51571" y="129012"/>
                        <a:pt x="48244" y="130120"/>
                      </a:cubicBezTo>
                      <a:cubicBezTo>
                        <a:pt x="45194" y="130952"/>
                        <a:pt x="42976" y="130674"/>
                        <a:pt x="40481" y="128735"/>
                      </a:cubicBezTo>
                      <a:cubicBezTo>
                        <a:pt x="37432" y="126795"/>
                        <a:pt x="34382" y="125132"/>
                        <a:pt x="31333" y="123469"/>
                      </a:cubicBezTo>
                      <a:cubicBezTo>
                        <a:pt x="29392" y="122361"/>
                        <a:pt x="28283" y="120698"/>
                        <a:pt x="28560" y="118204"/>
                      </a:cubicBezTo>
                      <a:cubicBezTo>
                        <a:pt x="28560" y="116541"/>
                        <a:pt x="29947" y="115156"/>
                        <a:pt x="31055" y="114047"/>
                      </a:cubicBezTo>
                      <a:cubicBezTo>
                        <a:pt x="31887" y="113493"/>
                        <a:pt x="32442" y="112939"/>
                        <a:pt x="33273" y="112662"/>
                      </a:cubicBezTo>
                      <a:cubicBezTo>
                        <a:pt x="36323" y="110999"/>
                        <a:pt x="39372" y="111553"/>
                        <a:pt x="42699" y="111553"/>
                      </a:cubicBezTo>
                      <a:cubicBezTo>
                        <a:pt x="45472" y="111553"/>
                        <a:pt x="48244" y="111553"/>
                        <a:pt x="50739" y="110999"/>
                      </a:cubicBezTo>
                      <a:cubicBezTo>
                        <a:pt x="52957" y="110722"/>
                        <a:pt x="55175" y="110167"/>
                        <a:pt x="56006" y="107673"/>
                      </a:cubicBezTo>
                      <a:cubicBezTo>
                        <a:pt x="56561" y="104902"/>
                        <a:pt x="52957" y="105456"/>
                        <a:pt x="51293" y="105456"/>
                      </a:cubicBezTo>
                      <a:cubicBezTo>
                        <a:pt x="48244" y="105456"/>
                        <a:pt x="45194" y="106011"/>
                        <a:pt x="41868" y="106011"/>
                      </a:cubicBezTo>
                      <a:cubicBezTo>
                        <a:pt x="38264" y="106011"/>
                        <a:pt x="34382" y="105456"/>
                        <a:pt x="30778" y="106565"/>
                      </a:cubicBezTo>
                      <a:cubicBezTo>
                        <a:pt x="27729" y="107396"/>
                        <a:pt x="25511" y="107396"/>
                        <a:pt x="22461" y="106565"/>
                      </a:cubicBezTo>
                      <a:cubicBezTo>
                        <a:pt x="20243" y="106011"/>
                        <a:pt x="18025" y="105456"/>
                        <a:pt x="16085" y="104902"/>
                      </a:cubicBezTo>
                      <a:cubicBezTo>
                        <a:pt x="14144" y="104348"/>
                        <a:pt x="12481" y="103517"/>
                        <a:pt x="11095" y="102131"/>
                      </a:cubicBezTo>
                      <a:cubicBezTo>
                        <a:pt x="10263" y="101300"/>
                        <a:pt x="9431" y="100468"/>
                        <a:pt x="8600" y="99637"/>
                      </a:cubicBezTo>
                      <a:cubicBezTo>
                        <a:pt x="7213" y="98528"/>
                        <a:pt x="5550" y="97697"/>
                        <a:pt x="4164" y="96589"/>
                      </a:cubicBezTo>
                      <a:cubicBezTo>
                        <a:pt x="1669" y="94649"/>
                        <a:pt x="2500" y="92432"/>
                        <a:pt x="1946" y="89660"/>
                      </a:cubicBezTo>
                      <a:cubicBezTo>
                        <a:pt x="1669" y="87721"/>
                        <a:pt x="-827" y="84672"/>
                        <a:pt x="282" y="82732"/>
                      </a:cubicBezTo>
                      <a:cubicBezTo>
                        <a:pt x="1114" y="81624"/>
                        <a:pt x="2777" y="81070"/>
                        <a:pt x="3887" y="80793"/>
                      </a:cubicBezTo>
                      <a:cubicBezTo>
                        <a:pt x="6104" y="79961"/>
                        <a:pt x="8322" y="79684"/>
                        <a:pt x="10540" y="79407"/>
                      </a:cubicBezTo>
                      <a:cubicBezTo>
                        <a:pt x="14976" y="78853"/>
                        <a:pt x="19134" y="79684"/>
                        <a:pt x="23293" y="81070"/>
                      </a:cubicBezTo>
                      <a:cubicBezTo>
                        <a:pt x="26342" y="82178"/>
                        <a:pt x="29115" y="82455"/>
                        <a:pt x="32164" y="82455"/>
                      </a:cubicBezTo>
                      <a:cubicBezTo>
                        <a:pt x="35768" y="82455"/>
                        <a:pt x="39372" y="83010"/>
                        <a:pt x="42976" y="83564"/>
                      </a:cubicBezTo>
                      <a:cubicBezTo>
                        <a:pt x="45749" y="83841"/>
                        <a:pt x="48521" y="84118"/>
                        <a:pt x="51293" y="85227"/>
                      </a:cubicBezTo>
                      <a:cubicBezTo>
                        <a:pt x="53511" y="86058"/>
                        <a:pt x="56561" y="87998"/>
                        <a:pt x="59056" y="87166"/>
                      </a:cubicBezTo>
                      <a:cubicBezTo>
                        <a:pt x="62106" y="86058"/>
                        <a:pt x="58502" y="82732"/>
                        <a:pt x="57393" y="81347"/>
                      </a:cubicBezTo>
                      <a:cubicBezTo>
                        <a:pt x="56838" y="80793"/>
                        <a:pt x="56006" y="79961"/>
                        <a:pt x="56561" y="79130"/>
                      </a:cubicBezTo>
                      <a:cubicBezTo>
                        <a:pt x="57115" y="78298"/>
                        <a:pt x="59333" y="77744"/>
                        <a:pt x="60165" y="77467"/>
                      </a:cubicBezTo>
                      <a:cubicBezTo>
                        <a:pt x="61829" y="76636"/>
                        <a:pt x="65155" y="74419"/>
                        <a:pt x="62660" y="72479"/>
                      </a:cubicBezTo>
                      <a:cubicBezTo>
                        <a:pt x="60442" y="71093"/>
                        <a:pt x="56838" y="71925"/>
                        <a:pt x="54620" y="72479"/>
                      </a:cubicBezTo>
                      <a:cubicBezTo>
                        <a:pt x="49907" y="73864"/>
                        <a:pt x="46026" y="76913"/>
                        <a:pt x="41036" y="75804"/>
                      </a:cubicBezTo>
                      <a:cubicBezTo>
                        <a:pt x="38264" y="75250"/>
                        <a:pt x="35768" y="74419"/>
                        <a:pt x="32996" y="74142"/>
                      </a:cubicBezTo>
                      <a:cubicBezTo>
                        <a:pt x="30224" y="74142"/>
                        <a:pt x="27174" y="74142"/>
                        <a:pt x="24402" y="73864"/>
                      </a:cubicBezTo>
                      <a:cubicBezTo>
                        <a:pt x="21630" y="73864"/>
                        <a:pt x="19134" y="73864"/>
                        <a:pt x="16362" y="73310"/>
                      </a:cubicBezTo>
                      <a:cubicBezTo>
                        <a:pt x="13867" y="72479"/>
                        <a:pt x="11649" y="71370"/>
                        <a:pt x="9431" y="70262"/>
                      </a:cubicBezTo>
                      <a:cubicBezTo>
                        <a:pt x="6659" y="69153"/>
                        <a:pt x="1391" y="67214"/>
                        <a:pt x="5273" y="63888"/>
                      </a:cubicBezTo>
                      <a:cubicBezTo>
                        <a:pt x="6659" y="62502"/>
                        <a:pt x="8600" y="61948"/>
                        <a:pt x="10540" y="61671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599" name="Freeform 3598">
                  <a:extLst>
                    <a:ext uri="{FF2B5EF4-FFF2-40B4-BE49-F238E27FC236}">
                      <a16:creationId xmlns:a16="http://schemas.microsoft.com/office/drawing/2014/main" id="{6E50D8AC-CB27-BB97-34F9-E722DBEAF33B}"/>
                    </a:ext>
                  </a:extLst>
                </p:cNvPr>
                <p:cNvSpPr/>
                <p:nvPr/>
              </p:nvSpPr>
              <p:spPr>
                <a:xfrm>
                  <a:off x="3610969" y="1567850"/>
                  <a:ext cx="21212" cy="8635"/>
                </a:xfrm>
                <a:custGeom>
                  <a:avLst/>
                  <a:gdLst>
                    <a:gd name="connsiteX0" fmla="*/ 459 w 21212"/>
                    <a:gd name="connsiteY0" fmla="*/ 1663 h 8635"/>
                    <a:gd name="connsiteX1" fmla="*/ 5726 w 21212"/>
                    <a:gd name="connsiteY1" fmla="*/ 0 h 8635"/>
                    <a:gd name="connsiteX2" fmla="*/ 10993 w 21212"/>
                    <a:gd name="connsiteY2" fmla="*/ 831 h 8635"/>
                    <a:gd name="connsiteX3" fmla="*/ 15707 w 21212"/>
                    <a:gd name="connsiteY3" fmla="*/ 1108 h 8635"/>
                    <a:gd name="connsiteX4" fmla="*/ 20697 w 21212"/>
                    <a:gd name="connsiteY4" fmla="*/ 6651 h 8635"/>
                    <a:gd name="connsiteX5" fmla="*/ 15707 w 21212"/>
                    <a:gd name="connsiteY5" fmla="*/ 7759 h 8635"/>
                    <a:gd name="connsiteX6" fmla="*/ 8498 w 21212"/>
                    <a:gd name="connsiteY6" fmla="*/ 8591 h 8635"/>
                    <a:gd name="connsiteX7" fmla="*/ 181 w 21212"/>
                    <a:gd name="connsiteY7" fmla="*/ 1663 h 86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1212" h="8635">
                      <a:moveTo>
                        <a:pt x="459" y="1663"/>
                      </a:moveTo>
                      <a:cubicBezTo>
                        <a:pt x="1013" y="0"/>
                        <a:pt x="4340" y="0"/>
                        <a:pt x="5726" y="0"/>
                      </a:cubicBezTo>
                      <a:cubicBezTo>
                        <a:pt x="7390" y="0"/>
                        <a:pt x="9330" y="831"/>
                        <a:pt x="10993" y="831"/>
                      </a:cubicBezTo>
                      <a:cubicBezTo>
                        <a:pt x="12657" y="831"/>
                        <a:pt x="14320" y="831"/>
                        <a:pt x="15707" y="1108"/>
                      </a:cubicBezTo>
                      <a:cubicBezTo>
                        <a:pt x="17370" y="1663"/>
                        <a:pt x="22915" y="4434"/>
                        <a:pt x="20697" y="6651"/>
                      </a:cubicBezTo>
                      <a:cubicBezTo>
                        <a:pt x="19588" y="7759"/>
                        <a:pt x="17093" y="7482"/>
                        <a:pt x="15707" y="7759"/>
                      </a:cubicBezTo>
                      <a:cubicBezTo>
                        <a:pt x="13211" y="7759"/>
                        <a:pt x="10993" y="8868"/>
                        <a:pt x="8498" y="8591"/>
                      </a:cubicBezTo>
                      <a:cubicBezTo>
                        <a:pt x="5726" y="8591"/>
                        <a:pt x="-1205" y="5265"/>
                        <a:pt x="181" y="1663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600" name="Freeform 3599">
                  <a:extLst>
                    <a:ext uri="{FF2B5EF4-FFF2-40B4-BE49-F238E27FC236}">
                      <a16:creationId xmlns:a16="http://schemas.microsoft.com/office/drawing/2014/main" id="{C9A45ACE-013C-7AFC-7971-2E7043CB4CBB}"/>
                    </a:ext>
                  </a:extLst>
                </p:cNvPr>
                <p:cNvSpPr/>
                <p:nvPr/>
              </p:nvSpPr>
              <p:spPr>
                <a:xfrm>
                  <a:off x="3621578" y="1506992"/>
                  <a:ext cx="20961" cy="16979"/>
                </a:xfrm>
                <a:custGeom>
                  <a:avLst/>
                  <a:gdLst>
                    <a:gd name="connsiteX0" fmla="*/ 5929 w 20961"/>
                    <a:gd name="connsiteY0" fmla="*/ 15964 h 16979"/>
                    <a:gd name="connsiteX1" fmla="*/ 939 w 20961"/>
                    <a:gd name="connsiteY1" fmla="*/ 14578 h 16979"/>
                    <a:gd name="connsiteX2" fmla="*/ 939 w 20961"/>
                    <a:gd name="connsiteY2" fmla="*/ 10144 h 16979"/>
                    <a:gd name="connsiteX3" fmla="*/ 5929 w 20961"/>
                    <a:gd name="connsiteY3" fmla="*/ 7927 h 16979"/>
                    <a:gd name="connsiteX4" fmla="*/ 10642 w 20961"/>
                    <a:gd name="connsiteY4" fmla="*/ 4325 h 16979"/>
                    <a:gd name="connsiteX5" fmla="*/ 15909 w 20961"/>
                    <a:gd name="connsiteY5" fmla="*/ 999 h 16979"/>
                    <a:gd name="connsiteX6" fmla="*/ 20899 w 20961"/>
                    <a:gd name="connsiteY6" fmla="*/ 999 h 16979"/>
                    <a:gd name="connsiteX7" fmla="*/ 17573 w 20961"/>
                    <a:gd name="connsiteY7" fmla="*/ 5987 h 16979"/>
                    <a:gd name="connsiteX8" fmla="*/ 17850 w 20961"/>
                    <a:gd name="connsiteY8" fmla="*/ 11807 h 16979"/>
                    <a:gd name="connsiteX9" fmla="*/ 20899 w 20961"/>
                    <a:gd name="connsiteY9" fmla="*/ 15409 h 16979"/>
                    <a:gd name="connsiteX10" fmla="*/ 18404 w 20961"/>
                    <a:gd name="connsiteY10" fmla="*/ 16241 h 16979"/>
                    <a:gd name="connsiteX11" fmla="*/ 5651 w 20961"/>
                    <a:gd name="connsiteY11" fmla="*/ 15964 h 169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0961" h="16979">
                      <a:moveTo>
                        <a:pt x="5929" y="15964"/>
                      </a:moveTo>
                      <a:cubicBezTo>
                        <a:pt x="4542" y="15132"/>
                        <a:pt x="2325" y="15686"/>
                        <a:pt x="939" y="14578"/>
                      </a:cubicBezTo>
                      <a:cubicBezTo>
                        <a:pt x="-448" y="13470"/>
                        <a:pt x="-170" y="10976"/>
                        <a:pt x="939" y="10144"/>
                      </a:cubicBezTo>
                      <a:cubicBezTo>
                        <a:pt x="2325" y="9036"/>
                        <a:pt x="4265" y="9036"/>
                        <a:pt x="5929" y="7927"/>
                      </a:cubicBezTo>
                      <a:cubicBezTo>
                        <a:pt x="7592" y="6819"/>
                        <a:pt x="8978" y="5710"/>
                        <a:pt x="10642" y="4325"/>
                      </a:cubicBezTo>
                      <a:cubicBezTo>
                        <a:pt x="12305" y="2939"/>
                        <a:pt x="13968" y="2108"/>
                        <a:pt x="15909" y="999"/>
                      </a:cubicBezTo>
                      <a:cubicBezTo>
                        <a:pt x="17018" y="445"/>
                        <a:pt x="20345" y="-941"/>
                        <a:pt x="20899" y="999"/>
                      </a:cubicBezTo>
                      <a:cubicBezTo>
                        <a:pt x="21454" y="2385"/>
                        <a:pt x="18127" y="4879"/>
                        <a:pt x="17573" y="5987"/>
                      </a:cubicBezTo>
                      <a:cubicBezTo>
                        <a:pt x="16741" y="8204"/>
                        <a:pt x="15909" y="10144"/>
                        <a:pt x="17850" y="11807"/>
                      </a:cubicBezTo>
                      <a:cubicBezTo>
                        <a:pt x="18681" y="12638"/>
                        <a:pt x="20899" y="14024"/>
                        <a:pt x="20899" y="15409"/>
                      </a:cubicBezTo>
                      <a:cubicBezTo>
                        <a:pt x="20899" y="16795"/>
                        <a:pt x="19236" y="16241"/>
                        <a:pt x="18404" y="16241"/>
                      </a:cubicBezTo>
                      <a:cubicBezTo>
                        <a:pt x="13968" y="16518"/>
                        <a:pt x="9810" y="17904"/>
                        <a:pt x="5651" y="15964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601" name="Freeform 3600">
                  <a:extLst>
                    <a:ext uri="{FF2B5EF4-FFF2-40B4-BE49-F238E27FC236}">
                      <a16:creationId xmlns:a16="http://schemas.microsoft.com/office/drawing/2014/main" id="{CCD9FD23-C74B-F60A-F195-9C74C7664D31}"/>
                    </a:ext>
                  </a:extLst>
                </p:cNvPr>
                <p:cNvSpPr/>
                <p:nvPr/>
              </p:nvSpPr>
              <p:spPr>
                <a:xfrm>
                  <a:off x="3292842" y="1075631"/>
                  <a:ext cx="830507" cy="430974"/>
                </a:xfrm>
                <a:custGeom>
                  <a:avLst/>
                  <a:gdLst>
                    <a:gd name="connsiteX0" fmla="*/ 72124 w 830507"/>
                    <a:gd name="connsiteY0" fmla="*/ 385527 h 430974"/>
                    <a:gd name="connsiteX1" fmla="*/ 64916 w 830507"/>
                    <a:gd name="connsiteY1" fmla="*/ 388852 h 430974"/>
                    <a:gd name="connsiteX2" fmla="*/ 64638 w 830507"/>
                    <a:gd name="connsiteY2" fmla="*/ 394672 h 430974"/>
                    <a:gd name="connsiteX3" fmla="*/ 60480 w 830507"/>
                    <a:gd name="connsiteY3" fmla="*/ 400214 h 430974"/>
                    <a:gd name="connsiteX4" fmla="*/ 65193 w 830507"/>
                    <a:gd name="connsiteY4" fmla="*/ 404094 h 430974"/>
                    <a:gd name="connsiteX5" fmla="*/ 70738 w 830507"/>
                    <a:gd name="connsiteY5" fmla="*/ 408250 h 430974"/>
                    <a:gd name="connsiteX6" fmla="*/ 76559 w 830507"/>
                    <a:gd name="connsiteY6" fmla="*/ 412130 h 430974"/>
                    <a:gd name="connsiteX7" fmla="*/ 85154 w 830507"/>
                    <a:gd name="connsiteY7" fmla="*/ 399937 h 430974"/>
                    <a:gd name="connsiteX8" fmla="*/ 88203 w 830507"/>
                    <a:gd name="connsiteY8" fmla="*/ 397997 h 430974"/>
                    <a:gd name="connsiteX9" fmla="*/ 89035 w 830507"/>
                    <a:gd name="connsiteY9" fmla="*/ 401600 h 430974"/>
                    <a:gd name="connsiteX10" fmla="*/ 92362 w 830507"/>
                    <a:gd name="connsiteY10" fmla="*/ 406865 h 430974"/>
                    <a:gd name="connsiteX11" fmla="*/ 92916 w 830507"/>
                    <a:gd name="connsiteY11" fmla="*/ 416010 h 430974"/>
                    <a:gd name="connsiteX12" fmla="*/ 103174 w 830507"/>
                    <a:gd name="connsiteY12" fmla="*/ 417673 h 430974"/>
                    <a:gd name="connsiteX13" fmla="*/ 112323 w 830507"/>
                    <a:gd name="connsiteY13" fmla="*/ 415178 h 430974"/>
                    <a:gd name="connsiteX14" fmla="*/ 113432 w 830507"/>
                    <a:gd name="connsiteY14" fmla="*/ 407142 h 430974"/>
                    <a:gd name="connsiteX15" fmla="*/ 119531 w 830507"/>
                    <a:gd name="connsiteY15" fmla="*/ 408250 h 430974"/>
                    <a:gd name="connsiteX16" fmla="*/ 122857 w 830507"/>
                    <a:gd name="connsiteY16" fmla="*/ 412962 h 430974"/>
                    <a:gd name="connsiteX17" fmla="*/ 132283 w 830507"/>
                    <a:gd name="connsiteY17" fmla="*/ 418227 h 430974"/>
                    <a:gd name="connsiteX18" fmla="*/ 136719 w 830507"/>
                    <a:gd name="connsiteY18" fmla="*/ 417396 h 430974"/>
                    <a:gd name="connsiteX19" fmla="*/ 138383 w 830507"/>
                    <a:gd name="connsiteY19" fmla="*/ 411022 h 430974"/>
                    <a:gd name="connsiteX20" fmla="*/ 143096 w 830507"/>
                    <a:gd name="connsiteY20" fmla="*/ 410190 h 430974"/>
                    <a:gd name="connsiteX21" fmla="*/ 143096 w 830507"/>
                    <a:gd name="connsiteY21" fmla="*/ 404925 h 430974"/>
                    <a:gd name="connsiteX22" fmla="*/ 148917 w 830507"/>
                    <a:gd name="connsiteY22" fmla="*/ 407142 h 430974"/>
                    <a:gd name="connsiteX23" fmla="*/ 148086 w 830507"/>
                    <a:gd name="connsiteY23" fmla="*/ 412407 h 430974"/>
                    <a:gd name="connsiteX24" fmla="*/ 155571 w 830507"/>
                    <a:gd name="connsiteY24" fmla="*/ 418227 h 430974"/>
                    <a:gd name="connsiteX25" fmla="*/ 162779 w 830507"/>
                    <a:gd name="connsiteY25" fmla="*/ 418227 h 430974"/>
                    <a:gd name="connsiteX26" fmla="*/ 168601 w 830507"/>
                    <a:gd name="connsiteY26" fmla="*/ 420998 h 430974"/>
                    <a:gd name="connsiteX27" fmla="*/ 176364 w 830507"/>
                    <a:gd name="connsiteY27" fmla="*/ 422384 h 430974"/>
                    <a:gd name="connsiteX28" fmla="*/ 183017 w 830507"/>
                    <a:gd name="connsiteY28" fmla="*/ 421829 h 430974"/>
                    <a:gd name="connsiteX29" fmla="*/ 189394 w 830507"/>
                    <a:gd name="connsiteY29" fmla="*/ 423215 h 430974"/>
                    <a:gd name="connsiteX30" fmla="*/ 191057 w 830507"/>
                    <a:gd name="connsiteY30" fmla="*/ 418504 h 430974"/>
                    <a:gd name="connsiteX31" fmla="*/ 186899 w 830507"/>
                    <a:gd name="connsiteY31" fmla="*/ 413239 h 430974"/>
                    <a:gd name="connsiteX32" fmla="*/ 188839 w 830507"/>
                    <a:gd name="connsiteY32" fmla="*/ 408805 h 430974"/>
                    <a:gd name="connsiteX33" fmla="*/ 196047 w 830507"/>
                    <a:gd name="connsiteY33" fmla="*/ 411299 h 430974"/>
                    <a:gd name="connsiteX34" fmla="*/ 201315 w 830507"/>
                    <a:gd name="connsiteY34" fmla="*/ 406865 h 430974"/>
                    <a:gd name="connsiteX35" fmla="*/ 206305 w 830507"/>
                    <a:gd name="connsiteY35" fmla="*/ 404094 h 430974"/>
                    <a:gd name="connsiteX36" fmla="*/ 212404 w 830507"/>
                    <a:gd name="connsiteY36" fmla="*/ 408528 h 430974"/>
                    <a:gd name="connsiteX37" fmla="*/ 219335 w 830507"/>
                    <a:gd name="connsiteY37" fmla="*/ 412684 h 430974"/>
                    <a:gd name="connsiteX38" fmla="*/ 225434 w 830507"/>
                    <a:gd name="connsiteY38" fmla="*/ 416010 h 430974"/>
                    <a:gd name="connsiteX39" fmla="*/ 226543 w 830507"/>
                    <a:gd name="connsiteY39" fmla="*/ 402985 h 430974"/>
                    <a:gd name="connsiteX40" fmla="*/ 231533 w 830507"/>
                    <a:gd name="connsiteY40" fmla="*/ 403262 h 430974"/>
                    <a:gd name="connsiteX41" fmla="*/ 235137 w 830507"/>
                    <a:gd name="connsiteY41" fmla="*/ 407419 h 430974"/>
                    <a:gd name="connsiteX42" fmla="*/ 241237 w 830507"/>
                    <a:gd name="connsiteY42" fmla="*/ 415733 h 430974"/>
                    <a:gd name="connsiteX43" fmla="*/ 247058 w 830507"/>
                    <a:gd name="connsiteY43" fmla="*/ 416287 h 430974"/>
                    <a:gd name="connsiteX44" fmla="*/ 252049 w 830507"/>
                    <a:gd name="connsiteY44" fmla="*/ 414624 h 430974"/>
                    <a:gd name="connsiteX45" fmla="*/ 255653 w 830507"/>
                    <a:gd name="connsiteY45" fmla="*/ 416010 h 430974"/>
                    <a:gd name="connsiteX46" fmla="*/ 261752 w 830507"/>
                    <a:gd name="connsiteY46" fmla="*/ 416010 h 430974"/>
                    <a:gd name="connsiteX47" fmla="*/ 260920 w 830507"/>
                    <a:gd name="connsiteY47" fmla="*/ 406588 h 430974"/>
                    <a:gd name="connsiteX48" fmla="*/ 254544 w 830507"/>
                    <a:gd name="connsiteY48" fmla="*/ 400768 h 430974"/>
                    <a:gd name="connsiteX49" fmla="*/ 248999 w 830507"/>
                    <a:gd name="connsiteY49" fmla="*/ 395780 h 430974"/>
                    <a:gd name="connsiteX50" fmla="*/ 259257 w 830507"/>
                    <a:gd name="connsiteY50" fmla="*/ 398828 h 430974"/>
                    <a:gd name="connsiteX51" fmla="*/ 269237 w 830507"/>
                    <a:gd name="connsiteY51" fmla="*/ 401322 h 430974"/>
                    <a:gd name="connsiteX52" fmla="*/ 273396 w 830507"/>
                    <a:gd name="connsiteY52" fmla="*/ 410468 h 430974"/>
                    <a:gd name="connsiteX53" fmla="*/ 284208 w 830507"/>
                    <a:gd name="connsiteY53" fmla="*/ 409359 h 430974"/>
                    <a:gd name="connsiteX54" fmla="*/ 295297 w 830507"/>
                    <a:gd name="connsiteY54" fmla="*/ 409913 h 430974"/>
                    <a:gd name="connsiteX55" fmla="*/ 298901 w 830507"/>
                    <a:gd name="connsiteY55" fmla="*/ 418227 h 430974"/>
                    <a:gd name="connsiteX56" fmla="*/ 293634 w 830507"/>
                    <a:gd name="connsiteY56" fmla="*/ 424601 h 430974"/>
                    <a:gd name="connsiteX57" fmla="*/ 291970 w 830507"/>
                    <a:gd name="connsiteY57" fmla="*/ 430974 h 430974"/>
                    <a:gd name="connsiteX58" fmla="*/ 304446 w 830507"/>
                    <a:gd name="connsiteY58" fmla="*/ 429589 h 430974"/>
                    <a:gd name="connsiteX59" fmla="*/ 314704 w 830507"/>
                    <a:gd name="connsiteY59" fmla="*/ 425155 h 430974"/>
                    <a:gd name="connsiteX60" fmla="*/ 324684 w 830507"/>
                    <a:gd name="connsiteY60" fmla="*/ 425432 h 430974"/>
                    <a:gd name="connsiteX61" fmla="*/ 336605 w 830507"/>
                    <a:gd name="connsiteY61" fmla="*/ 423215 h 430974"/>
                    <a:gd name="connsiteX62" fmla="*/ 347972 w 830507"/>
                    <a:gd name="connsiteY62" fmla="*/ 411853 h 430974"/>
                    <a:gd name="connsiteX63" fmla="*/ 356843 w 830507"/>
                    <a:gd name="connsiteY63" fmla="*/ 407142 h 430974"/>
                    <a:gd name="connsiteX64" fmla="*/ 364606 w 830507"/>
                    <a:gd name="connsiteY64" fmla="*/ 409913 h 430974"/>
                    <a:gd name="connsiteX65" fmla="*/ 373200 w 830507"/>
                    <a:gd name="connsiteY65" fmla="*/ 406311 h 430974"/>
                    <a:gd name="connsiteX66" fmla="*/ 379299 w 830507"/>
                    <a:gd name="connsiteY66" fmla="*/ 399937 h 430974"/>
                    <a:gd name="connsiteX67" fmla="*/ 378468 w 830507"/>
                    <a:gd name="connsiteY67" fmla="*/ 392455 h 430974"/>
                    <a:gd name="connsiteX68" fmla="*/ 365715 w 830507"/>
                    <a:gd name="connsiteY68" fmla="*/ 380261 h 430974"/>
                    <a:gd name="connsiteX69" fmla="*/ 356566 w 830507"/>
                    <a:gd name="connsiteY69" fmla="*/ 388575 h 430974"/>
                    <a:gd name="connsiteX70" fmla="*/ 351576 w 830507"/>
                    <a:gd name="connsiteY70" fmla="*/ 389683 h 430974"/>
                    <a:gd name="connsiteX71" fmla="*/ 343536 w 830507"/>
                    <a:gd name="connsiteY71" fmla="*/ 386081 h 430974"/>
                    <a:gd name="connsiteX72" fmla="*/ 337160 w 830507"/>
                    <a:gd name="connsiteY72" fmla="*/ 383032 h 430974"/>
                    <a:gd name="connsiteX73" fmla="*/ 339378 w 830507"/>
                    <a:gd name="connsiteY73" fmla="*/ 375550 h 430974"/>
                    <a:gd name="connsiteX74" fmla="*/ 335496 w 830507"/>
                    <a:gd name="connsiteY74" fmla="*/ 368622 h 430974"/>
                    <a:gd name="connsiteX75" fmla="*/ 316090 w 830507"/>
                    <a:gd name="connsiteY75" fmla="*/ 373887 h 430974"/>
                    <a:gd name="connsiteX76" fmla="*/ 312486 w 830507"/>
                    <a:gd name="connsiteY76" fmla="*/ 375550 h 430974"/>
                    <a:gd name="connsiteX77" fmla="*/ 299456 w 830507"/>
                    <a:gd name="connsiteY77" fmla="*/ 368345 h 430974"/>
                    <a:gd name="connsiteX78" fmla="*/ 291693 w 830507"/>
                    <a:gd name="connsiteY78" fmla="*/ 369731 h 430974"/>
                    <a:gd name="connsiteX79" fmla="*/ 283653 w 830507"/>
                    <a:gd name="connsiteY79" fmla="*/ 369731 h 430974"/>
                    <a:gd name="connsiteX80" fmla="*/ 271732 w 830507"/>
                    <a:gd name="connsiteY80" fmla="*/ 371670 h 430974"/>
                    <a:gd name="connsiteX81" fmla="*/ 265079 w 830507"/>
                    <a:gd name="connsiteY81" fmla="*/ 366405 h 430974"/>
                    <a:gd name="connsiteX82" fmla="*/ 271732 w 830507"/>
                    <a:gd name="connsiteY82" fmla="*/ 365297 h 430974"/>
                    <a:gd name="connsiteX83" fmla="*/ 276445 w 830507"/>
                    <a:gd name="connsiteY83" fmla="*/ 359754 h 430974"/>
                    <a:gd name="connsiteX84" fmla="*/ 270901 w 830507"/>
                    <a:gd name="connsiteY84" fmla="*/ 351440 h 430974"/>
                    <a:gd name="connsiteX85" fmla="*/ 272564 w 830507"/>
                    <a:gd name="connsiteY85" fmla="*/ 346452 h 430974"/>
                    <a:gd name="connsiteX86" fmla="*/ 279772 w 830507"/>
                    <a:gd name="connsiteY86" fmla="*/ 355875 h 430974"/>
                    <a:gd name="connsiteX87" fmla="*/ 288644 w 830507"/>
                    <a:gd name="connsiteY87" fmla="*/ 359477 h 430974"/>
                    <a:gd name="connsiteX88" fmla="*/ 299733 w 830507"/>
                    <a:gd name="connsiteY88" fmla="*/ 360031 h 430974"/>
                    <a:gd name="connsiteX89" fmla="*/ 309990 w 830507"/>
                    <a:gd name="connsiteY89" fmla="*/ 363357 h 430974"/>
                    <a:gd name="connsiteX90" fmla="*/ 328011 w 830507"/>
                    <a:gd name="connsiteY90" fmla="*/ 363911 h 430974"/>
                    <a:gd name="connsiteX91" fmla="*/ 335773 w 830507"/>
                    <a:gd name="connsiteY91" fmla="*/ 364465 h 430974"/>
                    <a:gd name="connsiteX92" fmla="*/ 345477 w 830507"/>
                    <a:gd name="connsiteY92" fmla="*/ 364465 h 430974"/>
                    <a:gd name="connsiteX93" fmla="*/ 353239 w 830507"/>
                    <a:gd name="connsiteY93" fmla="*/ 364465 h 430974"/>
                    <a:gd name="connsiteX94" fmla="*/ 360170 w 830507"/>
                    <a:gd name="connsiteY94" fmla="*/ 360586 h 430974"/>
                    <a:gd name="connsiteX95" fmla="*/ 369873 w 830507"/>
                    <a:gd name="connsiteY95" fmla="*/ 347838 h 430974"/>
                    <a:gd name="connsiteX96" fmla="*/ 371537 w 830507"/>
                    <a:gd name="connsiteY96" fmla="*/ 332042 h 430974"/>
                    <a:gd name="connsiteX97" fmla="*/ 368210 w 830507"/>
                    <a:gd name="connsiteY97" fmla="*/ 327331 h 430974"/>
                    <a:gd name="connsiteX98" fmla="*/ 375418 w 830507"/>
                    <a:gd name="connsiteY98" fmla="*/ 326777 h 430974"/>
                    <a:gd name="connsiteX99" fmla="*/ 384289 w 830507"/>
                    <a:gd name="connsiteY99" fmla="*/ 325668 h 430974"/>
                    <a:gd name="connsiteX100" fmla="*/ 396211 w 830507"/>
                    <a:gd name="connsiteY100" fmla="*/ 329271 h 430974"/>
                    <a:gd name="connsiteX101" fmla="*/ 408409 w 830507"/>
                    <a:gd name="connsiteY101" fmla="*/ 329825 h 430974"/>
                    <a:gd name="connsiteX102" fmla="*/ 420607 w 830507"/>
                    <a:gd name="connsiteY102" fmla="*/ 327054 h 430974"/>
                    <a:gd name="connsiteX103" fmla="*/ 433083 w 830507"/>
                    <a:gd name="connsiteY103" fmla="*/ 321788 h 430974"/>
                    <a:gd name="connsiteX104" fmla="*/ 421162 w 830507"/>
                    <a:gd name="connsiteY104" fmla="*/ 315415 h 430974"/>
                    <a:gd name="connsiteX105" fmla="*/ 408409 w 830507"/>
                    <a:gd name="connsiteY105" fmla="*/ 310149 h 430974"/>
                    <a:gd name="connsiteX106" fmla="*/ 424765 w 830507"/>
                    <a:gd name="connsiteY106" fmla="*/ 309595 h 430974"/>
                    <a:gd name="connsiteX107" fmla="*/ 440568 w 830507"/>
                    <a:gd name="connsiteY107" fmla="*/ 307932 h 430974"/>
                    <a:gd name="connsiteX108" fmla="*/ 445004 w 830507"/>
                    <a:gd name="connsiteY108" fmla="*/ 297679 h 430974"/>
                    <a:gd name="connsiteX109" fmla="*/ 437241 w 830507"/>
                    <a:gd name="connsiteY109" fmla="*/ 295185 h 430974"/>
                    <a:gd name="connsiteX110" fmla="*/ 426429 w 830507"/>
                    <a:gd name="connsiteY110" fmla="*/ 293522 h 430974"/>
                    <a:gd name="connsiteX111" fmla="*/ 412567 w 830507"/>
                    <a:gd name="connsiteY111" fmla="*/ 289642 h 430974"/>
                    <a:gd name="connsiteX112" fmla="*/ 440013 w 830507"/>
                    <a:gd name="connsiteY112" fmla="*/ 289642 h 430974"/>
                    <a:gd name="connsiteX113" fmla="*/ 452489 w 830507"/>
                    <a:gd name="connsiteY113" fmla="*/ 290474 h 430974"/>
                    <a:gd name="connsiteX114" fmla="*/ 460806 w 830507"/>
                    <a:gd name="connsiteY114" fmla="*/ 289365 h 430974"/>
                    <a:gd name="connsiteX115" fmla="*/ 461638 w 830507"/>
                    <a:gd name="connsiteY115" fmla="*/ 276895 h 430974"/>
                    <a:gd name="connsiteX116" fmla="*/ 446113 w 830507"/>
                    <a:gd name="connsiteY116" fmla="*/ 269412 h 430974"/>
                    <a:gd name="connsiteX117" fmla="*/ 434746 w 830507"/>
                    <a:gd name="connsiteY117" fmla="*/ 269412 h 430974"/>
                    <a:gd name="connsiteX118" fmla="*/ 427538 w 830507"/>
                    <a:gd name="connsiteY118" fmla="*/ 272184 h 430974"/>
                    <a:gd name="connsiteX119" fmla="*/ 416448 w 830507"/>
                    <a:gd name="connsiteY119" fmla="*/ 272184 h 430974"/>
                    <a:gd name="connsiteX120" fmla="*/ 419498 w 830507"/>
                    <a:gd name="connsiteY120" fmla="*/ 268027 h 430974"/>
                    <a:gd name="connsiteX121" fmla="*/ 412013 w 830507"/>
                    <a:gd name="connsiteY121" fmla="*/ 261376 h 430974"/>
                    <a:gd name="connsiteX122" fmla="*/ 397597 w 830507"/>
                    <a:gd name="connsiteY122" fmla="*/ 261653 h 430974"/>
                    <a:gd name="connsiteX123" fmla="*/ 381517 w 830507"/>
                    <a:gd name="connsiteY123" fmla="*/ 266918 h 430974"/>
                    <a:gd name="connsiteX124" fmla="*/ 366823 w 830507"/>
                    <a:gd name="connsiteY124" fmla="*/ 274955 h 430974"/>
                    <a:gd name="connsiteX125" fmla="*/ 370428 w 830507"/>
                    <a:gd name="connsiteY125" fmla="*/ 270244 h 430974"/>
                    <a:gd name="connsiteX126" fmla="*/ 376527 w 830507"/>
                    <a:gd name="connsiteY126" fmla="*/ 265810 h 430974"/>
                    <a:gd name="connsiteX127" fmla="*/ 367378 w 830507"/>
                    <a:gd name="connsiteY127" fmla="*/ 262484 h 430974"/>
                    <a:gd name="connsiteX128" fmla="*/ 356843 w 830507"/>
                    <a:gd name="connsiteY128" fmla="*/ 259713 h 430974"/>
                    <a:gd name="connsiteX129" fmla="*/ 368764 w 830507"/>
                    <a:gd name="connsiteY129" fmla="*/ 258050 h 430974"/>
                    <a:gd name="connsiteX130" fmla="*/ 379854 w 830507"/>
                    <a:gd name="connsiteY130" fmla="*/ 259990 h 430974"/>
                    <a:gd name="connsiteX131" fmla="*/ 395102 w 830507"/>
                    <a:gd name="connsiteY131" fmla="*/ 261099 h 430974"/>
                    <a:gd name="connsiteX132" fmla="*/ 408131 w 830507"/>
                    <a:gd name="connsiteY132" fmla="*/ 260267 h 430974"/>
                    <a:gd name="connsiteX133" fmla="*/ 409240 w 830507"/>
                    <a:gd name="connsiteY133" fmla="*/ 254171 h 430974"/>
                    <a:gd name="connsiteX134" fmla="*/ 388448 w 830507"/>
                    <a:gd name="connsiteY134" fmla="*/ 253062 h 430974"/>
                    <a:gd name="connsiteX135" fmla="*/ 372646 w 830507"/>
                    <a:gd name="connsiteY135" fmla="*/ 253062 h 430974"/>
                    <a:gd name="connsiteX136" fmla="*/ 384567 w 830507"/>
                    <a:gd name="connsiteY136" fmla="*/ 251400 h 430974"/>
                    <a:gd name="connsiteX137" fmla="*/ 390943 w 830507"/>
                    <a:gd name="connsiteY137" fmla="*/ 251400 h 430974"/>
                    <a:gd name="connsiteX138" fmla="*/ 388448 w 830507"/>
                    <a:gd name="connsiteY138" fmla="*/ 248351 h 430974"/>
                    <a:gd name="connsiteX139" fmla="*/ 379022 w 830507"/>
                    <a:gd name="connsiteY139" fmla="*/ 247520 h 430974"/>
                    <a:gd name="connsiteX140" fmla="*/ 374586 w 830507"/>
                    <a:gd name="connsiteY140" fmla="*/ 245026 h 430974"/>
                    <a:gd name="connsiteX141" fmla="*/ 388171 w 830507"/>
                    <a:gd name="connsiteY141" fmla="*/ 245303 h 430974"/>
                    <a:gd name="connsiteX142" fmla="*/ 393438 w 830507"/>
                    <a:gd name="connsiteY142" fmla="*/ 243917 h 430974"/>
                    <a:gd name="connsiteX143" fmla="*/ 394547 w 830507"/>
                    <a:gd name="connsiteY143" fmla="*/ 237821 h 430974"/>
                    <a:gd name="connsiteX144" fmla="*/ 415062 w 830507"/>
                    <a:gd name="connsiteY144" fmla="*/ 235326 h 430974"/>
                    <a:gd name="connsiteX145" fmla="*/ 429756 w 830507"/>
                    <a:gd name="connsiteY145" fmla="*/ 236435 h 430974"/>
                    <a:gd name="connsiteX146" fmla="*/ 442786 w 830507"/>
                    <a:gd name="connsiteY146" fmla="*/ 236435 h 430974"/>
                    <a:gd name="connsiteX147" fmla="*/ 453875 w 830507"/>
                    <a:gd name="connsiteY147" fmla="*/ 236989 h 430974"/>
                    <a:gd name="connsiteX148" fmla="*/ 461915 w 830507"/>
                    <a:gd name="connsiteY148" fmla="*/ 234218 h 430974"/>
                    <a:gd name="connsiteX149" fmla="*/ 472727 w 830507"/>
                    <a:gd name="connsiteY149" fmla="*/ 239483 h 430974"/>
                    <a:gd name="connsiteX150" fmla="*/ 483539 w 830507"/>
                    <a:gd name="connsiteY150" fmla="*/ 236712 h 430974"/>
                    <a:gd name="connsiteX151" fmla="*/ 494351 w 830507"/>
                    <a:gd name="connsiteY151" fmla="*/ 236158 h 430974"/>
                    <a:gd name="connsiteX152" fmla="*/ 500728 w 830507"/>
                    <a:gd name="connsiteY152" fmla="*/ 229230 h 430974"/>
                    <a:gd name="connsiteX153" fmla="*/ 499064 w 830507"/>
                    <a:gd name="connsiteY153" fmla="*/ 218976 h 430974"/>
                    <a:gd name="connsiteX154" fmla="*/ 487975 w 830507"/>
                    <a:gd name="connsiteY154" fmla="*/ 217036 h 430974"/>
                    <a:gd name="connsiteX155" fmla="*/ 472727 w 830507"/>
                    <a:gd name="connsiteY155" fmla="*/ 218422 h 430974"/>
                    <a:gd name="connsiteX156" fmla="*/ 462469 w 830507"/>
                    <a:gd name="connsiteY156" fmla="*/ 214819 h 430974"/>
                    <a:gd name="connsiteX157" fmla="*/ 472727 w 830507"/>
                    <a:gd name="connsiteY157" fmla="*/ 210663 h 430974"/>
                    <a:gd name="connsiteX158" fmla="*/ 489084 w 830507"/>
                    <a:gd name="connsiteY158" fmla="*/ 212602 h 430974"/>
                    <a:gd name="connsiteX159" fmla="*/ 504332 w 830507"/>
                    <a:gd name="connsiteY159" fmla="*/ 213157 h 430974"/>
                    <a:gd name="connsiteX160" fmla="*/ 513203 w 830507"/>
                    <a:gd name="connsiteY160" fmla="*/ 221747 h 430974"/>
                    <a:gd name="connsiteX161" fmla="*/ 528174 w 830507"/>
                    <a:gd name="connsiteY161" fmla="*/ 224242 h 430974"/>
                    <a:gd name="connsiteX162" fmla="*/ 535382 w 830507"/>
                    <a:gd name="connsiteY162" fmla="*/ 222856 h 430974"/>
                    <a:gd name="connsiteX163" fmla="*/ 544253 w 830507"/>
                    <a:gd name="connsiteY163" fmla="*/ 220362 h 430974"/>
                    <a:gd name="connsiteX164" fmla="*/ 549244 w 830507"/>
                    <a:gd name="connsiteY164" fmla="*/ 219531 h 430974"/>
                    <a:gd name="connsiteX165" fmla="*/ 553957 w 830507"/>
                    <a:gd name="connsiteY165" fmla="*/ 218976 h 430974"/>
                    <a:gd name="connsiteX166" fmla="*/ 560887 w 830507"/>
                    <a:gd name="connsiteY166" fmla="*/ 211771 h 430974"/>
                    <a:gd name="connsiteX167" fmla="*/ 557284 w 830507"/>
                    <a:gd name="connsiteY167" fmla="*/ 207337 h 430974"/>
                    <a:gd name="connsiteX168" fmla="*/ 561996 w 830507"/>
                    <a:gd name="connsiteY168" fmla="*/ 205674 h 430974"/>
                    <a:gd name="connsiteX169" fmla="*/ 569204 w 830507"/>
                    <a:gd name="connsiteY169" fmla="*/ 204843 h 430974"/>
                    <a:gd name="connsiteX170" fmla="*/ 573640 w 830507"/>
                    <a:gd name="connsiteY170" fmla="*/ 200132 h 430974"/>
                    <a:gd name="connsiteX171" fmla="*/ 561165 w 830507"/>
                    <a:gd name="connsiteY171" fmla="*/ 195698 h 430974"/>
                    <a:gd name="connsiteX172" fmla="*/ 541481 w 830507"/>
                    <a:gd name="connsiteY172" fmla="*/ 199024 h 430974"/>
                    <a:gd name="connsiteX173" fmla="*/ 528451 w 830507"/>
                    <a:gd name="connsiteY173" fmla="*/ 196529 h 430974"/>
                    <a:gd name="connsiteX174" fmla="*/ 538432 w 830507"/>
                    <a:gd name="connsiteY174" fmla="*/ 190987 h 430974"/>
                    <a:gd name="connsiteX175" fmla="*/ 557284 w 830507"/>
                    <a:gd name="connsiteY175" fmla="*/ 194312 h 430974"/>
                    <a:gd name="connsiteX176" fmla="*/ 570868 w 830507"/>
                    <a:gd name="connsiteY176" fmla="*/ 192373 h 430974"/>
                    <a:gd name="connsiteX177" fmla="*/ 584452 w 830507"/>
                    <a:gd name="connsiteY177" fmla="*/ 189601 h 430974"/>
                    <a:gd name="connsiteX178" fmla="*/ 577244 w 830507"/>
                    <a:gd name="connsiteY178" fmla="*/ 178517 h 430974"/>
                    <a:gd name="connsiteX179" fmla="*/ 573363 w 830507"/>
                    <a:gd name="connsiteY179" fmla="*/ 172143 h 430974"/>
                    <a:gd name="connsiteX180" fmla="*/ 578353 w 830507"/>
                    <a:gd name="connsiteY180" fmla="*/ 169926 h 430974"/>
                    <a:gd name="connsiteX181" fmla="*/ 594433 w 830507"/>
                    <a:gd name="connsiteY181" fmla="*/ 178239 h 430974"/>
                    <a:gd name="connsiteX182" fmla="*/ 600809 w 830507"/>
                    <a:gd name="connsiteY182" fmla="*/ 177962 h 430974"/>
                    <a:gd name="connsiteX183" fmla="*/ 610790 w 830507"/>
                    <a:gd name="connsiteY183" fmla="*/ 176577 h 430974"/>
                    <a:gd name="connsiteX184" fmla="*/ 619938 w 830507"/>
                    <a:gd name="connsiteY184" fmla="*/ 170480 h 430974"/>
                    <a:gd name="connsiteX185" fmla="*/ 634909 w 830507"/>
                    <a:gd name="connsiteY185" fmla="*/ 158009 h 430974"/>
                    <a:gd name="connsiteX186" fmla="*/ 642949 w 830507"/>
                    <a:gd name="connsiteY186" fmla="*/ 153576 h 430974"/>
                    <a:gd name="connsiteX187" fmla="*/ 652375 w 830507"/>
                    <a:gd name="connsiteY187" fmla="*/ 148587 h 430974"/>
                    <a:gd name="connsiteX188" fmla="*/ 659306 w 830507"/>
                    <a:gd name="connsiteY188" fmla="*/ 144985 h 430974"/>
                    <a:gd name="connsiteX189" fmla="*/ 666514 w 830507"/>
                    <a:gd name="connsiteY189" fmla="*/ 140274 h 430974"/>
                    <a:gd name="connsiteX190" fmla="*/ 681484 w 830507"/>
                    <a:gd name="connsiteY190" fmla="*/ 136117 h 430974"/>
                    <a:gd name="connsiteX191" fmla="*/ 698118 w 830507"/>
                    <a:gd name="connsiteY191" fmla="*/ 130574 h 430974"/>
                    <a:gd name="connsiteX192" fmla="*/ 720297 w 830507"/>
                    <a:gd name="connsiteY192" fmla="*/ 118935 h 430974"/>
                    <a:gd name="connsiteX193" fmla="*/ 731386 w 830507"/>
                    <a:gd name="connsiteY193" fmla="*/ 115887 h 430974"/>
                    <a:gd name="connsiteX194" fmla="*/ 740258 w 830507"/>
                    <a:gd name="connsiteY194" fmla="*/ 107019 h 430974"/>
                    <a:gd name="connsiteX195" fmla="*/ 719188 w 830507"/>
                    <a:gd name="connsiteY195" fmla="*/ 109513 h 430974"/>
                    <a:gd name="connsiteX196" fmla="*/ 696178 w 830507"/>
                    <a:gd name="connsiteY196" fmla="*/ 113670 h 430974"/>
                    <a:gd name="connsiteX197" fmla="*/ 672336 w 830507"/>
                    <a:gd name="connsiteY197" fmla="*/ 115056 h 430974"/>
                    <a:gd name="connsiteX198" fmla="*/ 642117 w 830507"/>
                    <a:gd name="connsiteY198" fmla="*/ 121984 h 430974"/>
                    <a:gd name="connsiteX199" fmla="*/ 617720 w 830507"/>
                    <a:gd name="connsiteY199" fmla="*/ 127249 h 430974"/>
                    <a:gd name="connsiteX200" fmla="*/ 604136 w 830507"/>
                    <a:gd name="connsiteY200" fmla="*/ 129189 h 430974"/>
                    <a:gd name="connsiteX201" fmla="*/ 593878 w 830507"/>
                    <a:gd name="connsiteY201" fmla="*/ 129743 h 430974"/>
                    <a:gd name="connsiteX202" fmla="*/ 593324 w 830507"/>
                    <a:gd name="connsiteY202" fmla="*/ 127803 h 430974"/>
                    <a:gd name="connsiteX203" fmla="*/ 602473 w 830507"/>
                    <a:gd name="connsiteY203" fmla="*/ 123923 h 430974"/>
                    <a:gd name="connsiteX204" fmla="*/ 624374 w 830507"/>
                    <a:gd name="connsiteY204" fmla="*/ 119212 h 430974"/>
                    <a:gd name="connsiteX205" fmla="*/ 674553 w 830507"/>
                    <a:gd name="connsiteY205" fmla="*/ 108127 h 430974"/>
                    <a:gd name="connsiteX206" fmla="*/ 663464 w 830507"/>
                    <a:gd name="connsiteY206" fmla="*/ 102585 h 430974"/>
                    <a:gd name="connsiteX207" fmla="*/ 639899 w 830507"/>
                    <a:gd name="connsiteY207" fmla="*/ 104248 h 430974"/>
                    <a:gd name="connsiteX208" fmla="*/ 624374 w 830507"/>
                    <a:gd name="connsiteY208" fmla="*/ 104248 h 430974"/>
                    <a:gd name="connsiteX209" fmla="*/ 616057 w 830507"/>
                    <a:gd name="connsiteY209" fmla="*/ 96211 h 430974"/>
                    <a:gd name="connsiteX210" fmla="*/ 618829 w 830507"/>
                    <a:gd name="connsiteY210" fmla="*/ 93440 h 430974"/>
                    <a:gd name="connsiteX211" fmla="*/ 634354 w 830507"/>
                    <a:gd name="connsiteY211" fmla="*/ 99260 h 430974"/>
                    <a:gd name="connsiteX212" fmla="*/ 667068 w 830507"/>
                    <a:gd name="connsiteY212" fmla="*/ 100091 h 430974"/>
                    <a:gd name="connsiteX213" fmla="*/ 689247 w 830507"/>
                    <a:gd name="connsiteY213" fmla="*/ 99260 h 430974"/>
                    <a:gd name="connsiteX214" fmla="*/ 706713 w 830507"/>
                    <a:gd name="connsiteY214" fmla="*/ 97043 h 430974"/>
                    <a:gd name="connsiteX215" fmla="*/ 722515 w 830507"/>
                    <a:gd name="connsiteY215" fmla="*/ 94549 h 430974"/>
                    <a:gd name="connsiteX216" fmla="*/ 733050 w 830507"/>
                    <a:gd name="connsiteY216" fmla="*/ 93163 h 430974"/>
                    <a:gd name="connsiteX217" fmla="*/ 745248 w 830507"/>
                    <a:gd name="connsiteY217" fmla="*/ 90946 h 430974"/>
                    <a:gd name="connsiteX218" fmla="*/ 766595 w 830507"/>
                    <a:gd name="connsiteY218" fmla="*/ 80415 h 430974"/>
                    <a:gd name="connsiteX219" fmla="*/ 795150 w 830507"/>
                    <a:gd name="connsiteY219" fmla="*/ 68499 h 430974"/>
                    <a:gd name="connsiteX220" fmla="*/ 815389 w 830507"/>
                    <a:gd name="connsiteY220" fmla="*/ 62125 h 430974"/>
                    <a:gd name="connsiteX221" fmla="*/ 830359 w 830507"/>
                    <a:gd name="connsiteY221" fmla="*/ 53257 h 430974"/>
                    <a:gd name="connsiteX222" fmla="*/ 814557 w 830507"/>
                    <a:gd name="connsiteY222" fmla="*/ 43004 h 430974"/>
                    <a:gd name="connsiteX223" fmla="*/ 792378 w 830507"/>
                    <a:gd name="connsiteY223" fmla="*/ 43004 h 430974"/>
                    <a:gd name="connsiteX224" fmla="*/ 779902 w 830507"/>
                    <a:gd name="connsiteY224" fmla="*/ 46329 h 430974"/>
                    <a:gd name="connsiteX225" fmla="*/ 777962 w 830507"/>
                    <a:gd name="connsiteY225" fmla="*/ 42450 h 430974"/>
                    <a:gd name="connsiteX226" fmla="*/ 778794 w 830507"/>
                    <a:gd name="connsiteY226" fmla="*/ 34690 h 430974"/>
                    <a:gd name="connsiteX227" fmla="*/ 769645 w 830507"/>
                    <a:gd name="connsiteY227" fmla="*/ 30533 h 430974"/>
                    <a:gd name="connsiteX228" fmla="*/ 764100 w 830507"/>
                    <a:gd name="connsiteY228" fmla="*/ 24714 h 430974"/>
                    <a:gd name="connsiteX229" fmla="*/ 758278 w 830507"/>
                    <a:gd name="connsiteY229" fmla="*/ 20557 h 430974"/>
                    <a:gd name="connsiteX230" fmla="*/ 749684 w 830507"/>
                    <a:gd name="connsiteY230" fmla="*/ 20557 h 430974"/>
                    <a:gd name="connsiteX231" fmla="*/ 739703 w 830507"/>
                    <a:gd name="connsiteY231" fmla="*/ 21388 h 430974"/>
                    <a:gd name="connsiteX232" fmla="*/ 733050 w 830507"/>
                    <a:gd name="connsiteY232" fmla="*/ 21388 h 430974"/>
                    <a:gd name="connsiteX233" fmla="*/ 726674 w 830507"/>
                    <a:gd name="connsiteY233" fmla="*/ 21111 h 430974"/>
                    <a:gd name="connsiteX234" fmla="*/ 720020 w 830507"/>
                    <a:gd name="connsiteY234" fmla="*/ 21943 h 430974"/>
                    <a:gd name="connsiteX235" fmla="*/ 712258 w 830507"/>
                    <a:gd name="connsiteY235" fmla="*/ 24160 h 430974"/>
                    <a:gd name="connsiteX236" fmla="*/ 708931 w 830507"/>
                    <a:gd name="connsiteY236" fmla="*/ 24437 h 430974"/>
                    <a:gd name="connsiteX237" fmla="*/ 705327 w 830507"/>
                    <a:gd name="connsiteY237" fmla="*/ 21388 h 430974"/>
                    <a:gd name="connsiteX238" fmla="*/ 680930 w 830507"/>
                    <a:gd name="connsiteY238" fmla="*/ 25545 h 430974"/>
                    <a:gd name="connsiteX239" fmla="*/ 669009 w 830507"/>
                    <a:gd name="connsiteY239" fmla="*/ 29702 h 430974"/>
                    <a:gd name="connsiteX240" fmla="*/ 658197 w 830507"/>
                    <a:gd name="connsiteY240" fmla="*/ 32473 h 430974"/>
                    <a:gd name="connsiteX241" fmla="*/ 647662 w 830507"/>
                    <a:gd name="connsiteY241" fmla="*/ 32196 h 430974"/>
                    <a:gd name="connsiteX242" fmla="*/ 636850 w 830507"/>
                    <a:gd name="connsiteY242" fmla="*/ 32473 h 430974"/>
                    <a:gd name="connsiteX243" fmla="*/ 647662 w 830507"/>
                    <a:gd name="connsiteY243" fmla="*/ 28039 h 430974"/>
                    <a:gd name="connsiteX244" fmla="*/ 661246 w 830507"/>
                    <a:gd name="connsiteY244" fmla="*/ 24160 h 430974"/>
                    <a:gd name="connsiteX245" fmla="*/ 672059 w 830507"/>
                    <a:gd name="connsiteY245" fmla="*/ 20557 h 430974"/>
                    <a:gd name="connsiteX246" fmla="*/ 677880 w 830507"/>
                    <a:gd name="connsiteY246" fmla="*/ 19726 h 430974"/>
                    <a:gd name="connsiteX247" fmla="*/ 683148 w 830507"/>
                    <a:gd name="connsiteY247" fmla="*/ 17509 h 430974"/>
                    <a:gd name="connsiteX248" fmla="*/ 674553 w 830507"/>
                    <a:gd name="connsiteY248" fmla="*/ 13352 h 430974"/>
                    <a:gd name="connsiteX249" fmla="*/ 659028 w 830507"/>
                    <a:gd name="connsiteY249" fmla="*/ 11689 h 430974"/>
                    <a:gd name="connsiteX250" fmla="*/ 644612 w 830507"/>
                    <a:gd name="connsiteY250" fmla="*/ 9749 h 430974"/>
                    <a:gd name="connsiteX251" fmla="*/ 629364 w 830507"/>
                    <a:gd name="connsiteY251" fmla="*/ 10581 h 430974"/>
                    <a:gd name="connsiteX252" fmla="*/ 612176 w 830507"/>
                    <a:gd name="connsiteY252" fmla="*/ 10581 h 430974"/>
                    <a:gd name="connsiteX253" fmla="*/ 606909 w 830507"/>
                    <a:gd name="connsiteY253" fmla="*/ 6147 h 430974"/>
                    <a:gd name="connsiteX254" fmla="*/ 602195 w 830507"/>
                    <a:gd name="connsiteY254" fmla="*/ 1158 h 430974"/>
                    <a:gd name="connsiteX255" fmla="*/ 591383 w 830507"/>
                    <a:gd name="connsiteY255" fmla="*/ 604 h 430974"/>
                    <a:gd name="connsiteX256" fmla="*/ 580294 w 830507"/>
                    <a:gd name="connsiteY256" fmla="*/ 3375 h 430974"/>
                    <a:gd name="connsiteX257" fmla="*/ 576135 w 830507"/>
                    <a:gd name="connsiteY257" fmla="*/ 3930 h 430974"/>
                    <a:gd name="connsiteX258" fmla="*/ 570036 w 830507"/>
                    <a:gd name="connsiteY258" fmla="*/ 4761 h 430974"/>
                    <a:gd name="connsiteX259" fmla="*/ 560887 w 830507"/>
                    <a:gd name="connsiteY259" fmla="*/ 6147 h 430974"/>
                    <a:gd name="connsiteX260" fmla="*/ 558393 w 830507"/>
                    <a:gd name="connsiteY260" fmla="*/ 10581 h 430974"/>
                    <a:gd name="connsiteX261" fmla="*/ 566432 w 830507"/>
                    <a:gd name="connsiteY261" fmla="*/ 16123 h 430974"/>
                    <a:gd name="connsiteX262" fmla="*/ 556452 w 830507"/>
                    <a:gd name="connsiteY262" fmla="*/ 17232 h 430974"/>
                    <a:gd name="connsiteX263" fmla="*/ 547580 w 830507"/>
                    <a:gd name="connsiteY263" fmla="*/ 8087 h 430974"/>
                    <a:gd name="connsiteX264" fmla="*/ 546749 w 830507"/>
                    <a:gd name="connsiteY264" fmla="*/ 1713 h 430974"/>
                    <a:gd name="connsiteX265" fmla="*/ 540372 w 830507"/>
                    <a:gd name="connsiteY265" fmla="*/ 1990 h 430974"/>
                    <a:gd name="connsiteX266" fmla="*/ 533442 w 830507"/>
                    <a:gd name="connsiteY266" fmla="*/ 4207 h 430974"/>
                    <a:gd name="connsiteX267" fmla="*/ 517916 w 830507"/>
                    <a:gd name="connsiteY267" fmla="*/ 8918 h 430974"/>
                    <a:gd name="connsiteX268" fmla="*/ 512371 w 830507"/>
                    <a:gd name="connsiteY268" fmla="*/ 8918 h 430974"/>
                    <a:gd name="connsiteX269" fmla="*/ 500728 w 830507"/>
                    <a:gd name="connsiteY269" fmla="*/ 11135 h 430974"/>
                    <a:gd name="connsiteX270" fmla="*/ 496569 w 830507"/>
                    <a:gd name="connsiteY270" fmla="*/ 14737 h 430974"/>
                    <a:gd name="connsiteX271" fmla="*/ 515421 w 830507"/>
                    <a:gd name="connsiteY271" fmla="*/ 23605 h 430974"/>
                    <a:gd name="connsiteX272" fmla="*/ 519025 w 830507"/>
                    <a:gd name="connsiteY272" fmla="*/ 28594 h 430974"/>
                    <a:gd name="connsiteX273" fmla="*/ 505718 w 830507"/>
                    <a:gd name="connsiteY273" fmla="*/ 28316 h 430974"/>
                    <a:gd name="connsiteX274" fmla="*/ 485480 w 830507"/>
                    <a:gd name="connsiteY274" fmla="*/ 18617 h 430974"/>
                    <a:gd name="connsiteX275" fmla="*/ 479658 w 830507"/>
                    <a:gd name="connsiteY275" fmla="*/ 11966 h 430974"/>
                    <a:gd name="connsiteX276" fmla="*/ 468569 w 830507"/>
                    <a:gd name="connsiteY276" fmla="*/ 7809 h 430974"/>
                    <a:gd name="connsiteX277" fmla="*/ 441400 w 830507"/>
                    <a:gd name="connsiteY277" fmla="*/ 3930 h 430974"/>
                    <a:gd name="connsiteX278" fmla="*/ 416726 w 830507"/>
                    <a:gd name="connsiteY278" fmla="*/ 3930 h 430974"/>
                    <a:gd name="connsiteX279" fmla="*/ 399260 w 830507"/>
                    <a:gd name="connsiteY279" fmla="*/ 4484 h 430974"/>
                    <a:gd name="connsiteX280" fmla="*/ 393161 w 830507"/>
                    <a:gd name="connsiteY280" fmla="*/ 10858 h 430974"/>
                    <a:gd name="connsiteX281" fmla="*/ 400092 w 830507"/>
                    <a:gd name="connsiteY281" fmla="*/ 15569 h 430974"/>
                    <a:gd name="connsiteX282" fmla="*/ 406468 w 830507"/>
                    <a:gd name="connsiteY282" fmla="*/ 22220 h 430974"/>
                    <a:gd name="connsiteX283" fmla="*/ 423934 w 830507"/>
                    <a:gd name="connsiteY283" fmla="*/ 27208 h 430974"/>
                    <a:gd name="connsiteX284" fmla="*/ 428093 w 830507"/>
                    <a:gd name="connsiteY284" fmla="*/ 31365 h 430974"/>
                    <a:gd name="connsiteX285" fmla="*/ 430865 w 830507"/>
                    <a:gd name="connsiteY285" fmla="*/ 37461 h 430974"/>
                    <a:gd name="connsiteX286" fmla="*/ 438073 w 830507"/>
                    <a:gd name="connsiteY286" fmla="*/ 38293 h 430974"/>
                    <a:gd name="connsiteX287" fmla="*/ 435855 w 830507"/>
                    <a:gd name="connsiteY287" fmla="*/ 40787 h 430974"/>
                    <a:gd name="connsiteX288" fmla="*/ 426983 w 830507"/>
                    <a:gd name="connsiteY288" fmla="*/ 43558 h 430974"/>
                    <a:gd name="connsiteX289" fmla="*/ 419775 w 830507"/>
                    <a:gd name="connsiteY289" fmla="*/ 44389 h 430974"/>
                    <a:gd name="connsiteX290" fmla="*/ 419498 w 830507"/>
                    <a:gd name="connsiteY290" fmla="*/ 38847 h 430974"/>
                    <a:gd name="connsiteX291" fmla="*/ 416448 w 830507"/>
                    <a:gd name="connsiteY291" fmla="*/ 34413 h 430974"/>
                    <a:gd name="connsiteX292" fmla="*/ 406468 w 830507"/>
                    <a:gd name="connsiteY292" fmla="*/ 31088 h 430974"/>
                    <a:gd name="connsiteX293" fmla="*/ 402310 w 830507"/>
                    <a:gd name="connsiteY293" fmla="*/ 25545 h 430974"/>
                    <a:gd name="connsiteX294" fmla="*/ 393715 w 830507"/>
                    <a:gd name="connsiteY294" fmla="*/ 20003 h 430974"/>
                    <a:gd name="connsiteX295" fmla="*/ 385953 w 830507"/>
                    <a:gd name="connsiteY295" fmla="*/ 15569 h 430974"/>
                    <a:gd name="connsiteX296" fmla="*/ 377636 w 830507"/>
                    <a:gd name="connsiteY296" fmla="*/ 13906 h 430974"/>
                    <a:gd name="connsiteX297" fmla="*/ 369041 w 830507"/>
                    <a:gd name="connsiteY297" fmla="*/ 14737 h 430974"/>
                    <a:gd name="connsiteX298" fmla="*/ 364606 w 830507"/>
                    <a:gd name="connsiteY298" fmla="*/ 14460 h 430974"/>
                    <a:gd name="connsiteX299" fmla="*/ 361833 w 830507"/>
                    <a:gd name="connsiteY299" fmla="*/ 12243 h 430974"/>
                    <a:gd name="connsiteX300" fmla="*/ 357120 w 830507"/>
                    <a:gd name="connsiteY300" fmla="*/ 10858 h 430974"/>
                    <a:gd name="connsiteX301" fmla="*/ 354625 w 830507"/>
                    <a:gd name="connsiteY301" fmla="*/ 9749 h 430974"/>
                    <a:gd name="connsiteX302" fmla="*/ 340764 w 830507"/>
                    <a:gd name="connsiteY302" fmla="*/ 10026 h 430974"/>
                    <a:gd name="connsiteX303" fmla="*/ 328011 w 830507"/>
                    <a:gd name="connsiteY303" fmla="*/ 16400 h 430974"/>
                    <a:gd name="connsiteX304" fmla="*/ 326070 w 830507"/>
                    <a:gd name="connsiteY304" fmla="*/ 26377 h 430974"/>
                    <a:gd name="connsiteX305" fmla="*/ 334664 w 830507"/>
                    <a:gd name="connsiteY305" fmla="*/ 28316 h 430974"/>
                    <a:gd name="connsiteX306" fmla="*/ 344090 w 830507"/>
                    <a:gd name="connsiteY306" fmla="*/ 28316 h 430974"/>
                    <a:gd name="connsiteX307" fmla="*/ 348526 w 830507"/>
                    <a:gd name="connsiteY307" fmla="*/ 28594 h 430974"/>
                    <a:gd name="connsiteX308" fmla="*/ 352685 w 830507"/>
                    <a:gd name="connsiteY308" fmla="*/ 28594 h 430974"/>
                    <a:gd name="connsiteX309" fmla="*/ 349912 w 830507"/>
                    <a:gd name="connsiteY309" fmla="*/ 32473 h 430974"/>
                    <a:gd name="connsiteX310" fmla="*/ 329674 w 830507"/>
                    <a:gd name="connsiteY310" fmla="*/ 31919 h 430974"/>
                    <a:gd name="connsiteX311" fmla="*/ 315813 w 830507"/>
                    <a:gd name="connsiteY311" fmla="*/ 28316 h 430974"/>
                    <a:gd name="connsiteX312" fmla="*/ 313040 w 830507"/>
                    <a:gd name="connsiteY312" fmla="*/ 22220 h 430974"/>
                    <a:gd name="connsiteX313" fmla="*/ 306109 w 830507"/>
                    <a:gd name="connsiteY313" fmla="*/ 19448 h 430974"/>
                    <a:gd name="connsiteX314" fmla="*/ 285317 w 830507"/>
                    <a:gd name="connsiteY314" fmla="*/ 19448 h 430974"/>
                    <a:gd name="connsiteX315" fmla="*/ 290307 w 830507"/>
                    <a:gd name="connsiteY315" fmla="*/ 24991 h 430974"/>
                    <a:gd name="connsiteX316" fmla="*/ 295852 w 830507"/>
                    <a:gd name="connsiteY316" fmla="*/ 30810 h 430974"/>
                    <a:gd name="connsiteX317" fmla="*/ 299733 w 830507"/>
                    <a:gd name="connsiteY317" fmla="*/ 35244 h 430974"/>
                    <a:gd name="connsiteX318" fmla="*/ 302228 w 830507"/>
                    <a:gd name="connsiteY318" fmla="*/ 39956 h 430974"/>
                    <a:gd name="connsiteX319" fmla="*/ 293079 w 830507"/>
                    <a:gd name="connsiteY319" fmla="*/ 38570 h 430974"/>
                    <a:gd name="connsiteX320" fmla="*/ 285594 w 830507"/>
                    <a:gd name="connsiteY320" fmla="*/ 35522 h 430974"/>
                    <a:gd name="connsiteX321" fmla="*/ 278386 w 830507"/>
                    <a:gd name="connsiteY321" fmla="*/ 33028 h 430974"/>
                    <a:gd name="connsiteX322" fmla="*/ 272287 w 830507"/>
                    <a:gd name="connsiteY322" fmla="*/ 30810 h 430974"/>
                    <a:gd name="connsiteX323" fmla="*/ 265356 w 830507"/>
                    <a:gd name="connsiteY323" fmla="*/ 35799 h 430974"/>
                    <a:gd name="connsiteX324" fmla="*/ 279772 w 830507"/>
                    <a:gd name="connsiteY324" fmla="*/ 43281 h 430974"/>
                    <a:gd name="connsiteX325" fmla="*/ 264524 w 830507"/>
                    <a:gd name="connsiteY325" fmla="*/ 43835 h 430974"/>
                    <a:gd name="connsiteX326" fmla="*/ 252049 w 830507"/>
                    <a:gd name="connsiteY326" fmla="*/ 44389 h 430974"/>
                    <a:gd name="connsiteX327" fmla="*/ 262583 w 830507"/>
                    <a:gd name="connsiteY327" fmla="*/ 57137 h 430974"/>
                    <a:gd name="connsiteX328" fmla="*/ 279218 w 830507"/>
                    <a:gd name="connsiteY328" fmla="*/ 61848 h 430974"/>
                    <a:gd name="connsiteX329" fmla="*/ 291693 w 830507"/>
                    <a:gd name="connsiteY329" fmla="*/ 64065 h 430974"/>
                    <a:gd name="connsiteX330" fmla="*/ 307496 w 830507"/>
                    <a:gd name="connsiteY330" fmla="*/ 71547 h 430974"/>
                    <a:gd name="connsiteX331" fmla="*/ 327734 w 830507"/>
                    <a:gd name="connsiteY331" fmla="*/ 78198 h 430974"/>
                    <a:gd name="connsiteX332" fmla="*/ 333555 w 830507"/>
                    <a:gd name="connsiteY332" fmla="*/ 87620 h 430974"/>
                    <a:gd name="connsiteX333" fmla="*/ 303060 w 830507"/>
                    <a:gd name="connsiteY333" fmla="*/ 80692 h 430974"/>
                    <a:gd name="connsiteX334" fmla="*/ 266742 w 830507"/>
                    <a:gd name="connsiteY334" fmla="*/ 69608 h 430974"/>
                    <a:gd name="connsiteX335" fmla="*/ 249276 w 830507"/>
                    <a:gd name="connsiteY335" fmla="*/ 69885 h 430974"/>
                    <a:gd name="connsiteX336" fmla="*/ 242623 w 830507"/>
                    <a:gd name="connsiteY336" fmla="*/ 69885 h 430974"/>
                    <a:gd name="connsiteX337" fmla="*/ 235969 w 830507"/>
                    <a:gd name="connsiteY337" fmla="*/ 64342 h 430974"/>
                    <a:gd name="connsiteX338" fmla="*/ 223771 w 830507"/>
                    <a:gd name="connsiteY338" fmla="*/ 53812 h 430974"/>
                    <a:gd name="connsiteX339" fmla="*/ 204641 w 830507"/>
                    <a:gd name="connsiteY339" fmla="*/ 47715 h 430974"/>
                    <a:gd name="connsiteX340" fmla="*/ 185513 w 830507"/>
                    <a:gd name="connsiteY340" fmla="*/ 44389 h 430974"/>
                    <a:gd name="connsiteX341" fmla="*/ 174423 w 830507"/>
                    <a:gd name="connsiteY341" fmla="*/ 44112 h 430974"/>
                    <a:gd name="connsiteX342" fmla="*/ 166661 w 830507"/>
                    <a:gd name="connsiteY342" fmla="*/ 44944 h 430974"/>
                    <a:gd name="connsiteX343" fmla="*/ 173591 w 830507"/>
                    <a:gd name="connsiteY343" fmla="*/ 56306 h 430974"/>
                    <a:gd name="connsiteX344" fmla="*/ 160562 w 830507"/>
                    <a:gd name="connsiteY344" fmla="*/ 57414 h 430974"/>
                    <a:gd name="connsiteX345" fmla="*/ 148363 w 830507"/>
                    <a:gd name="connsiteY345" fmla="*/ 57691 h 430974"/>
                    <a:gd name="connsiteX346" fmla="*/ 140600 w 830507"/>
                    <a:gd name="connsiteY346" fmla="*/ 60185 h 430974"/>
                    <a:gd name="connsiteX347" fmla="*/ 148640 w 830507"/>
                    <a:gd name="connsiteY347" fmla="*/ 67113 h 430974"/>
                    <a:gd name="connsiteX348" fmla="*/ 176364 w 830507"/>
                    <a:gd name="connsiteY348" fmla="*/ 74319 h 430974"/>
                    <a:gd name="connsiteX349" fmla="*/ 188285 w 830507"/>
                    <a:gd name="connsiteY349" fmla="*/ 74319 h 430974"/>
                    <a:gd name="connsiteX350" fmla="*/ 197156 w 830507"/>
                    <a:gd name="connsiteY350" fmla="*/ 79584 h 430974"/>
                    <a:gd name="connsiteX351" fmla="*/ 169987 w 830507"/>
                    <a:gd name="connsiteY351" fmla="*/ 80138 h 430974"/>
                    <a:gd name="connsiteX352" fmla="*/ 170819 w 830507"/>
                    <a:gd name="connsiteY352" fmla="*/ 84018 h 430974"/>
                    <a:gd name="connsiteX353" fmla="*/ 163888 w 830507"/>
                    <a:gd name="connsiteY353" fmla="*/ 81524 h 430974"/>
                    <a:gd name="connsiteX354" fmla="*/ 160562 w 830507"/>
                    <a:gd name="connsiteY354" fmla="*/ 76258 h 430974"/>
                    <a:gd name="connsiteX355" fmla="*/ 148917 w 830507"/>
                    <a:gd name="connsiteY355" fmla="*/ 70716 h 430974"/>
                    <a:gd name="connsiteX356" fmla="*/ 137828 w 830507"/>
                    <a:gd name="connsiteY356" fmla="*/ 68776 h 430974"/>
                    <a:gd name="connsiteX357" fmla="*/ 133670 w 830507"/>
                    <a:gd name="connsiteY357" fmla="*/ 72102 h 430974"/>
                    <a:gd name="connsiteX358" fmla="*/ 137274 w 830507"/>
                    <a:gd name="connsiteY358" fmla="*/ 77367 h 430974"/>
                    <a:gd name="connsiteX359" fmla="*/ 136997 w 830507"/>
                    <a:gd name="connsiteY359" fmla="*/ 80970 h 430974"/>
                    <a:gd name="connsiteX360" fmla="*/ 129234 w 830507"/>
                    <a:gd name="connsiteY360" fmla="*/ 78198 h 430974"/>
                    <a:gd name="connsiteX361" fmla="*/ 119808 w 830507"/>
                    <a:gd name="connsiteY361" fmla="*/ 70162 h 430974"/>
                    <a:gd name="connsiteX362" fmla="*/ 107055 w 830507"/>
                    <a:gd name="connsiteY362" fmla="*/ 67391 h 430974"/>
                    <a:gd name="connsiteX363" fmla="*/ 94857 w 830507"/>
                    <a:gd name="connsiteY363" fmla="*/ 67945 h 430974"/>
                    <a:gd name="connsiteX364" fmla="*/ 82104 w 830507"/>
                    <a:gd name="connsiteY364" fmla="*/ 72102 h 430974"/>
                    <a:gd name="connsiteX365" fmla="*/ 73510 w 830507"/>
                    <a:gd name="connsiteY365" fmla="*/ 78475 h 430974"/>
                    <a:gd name="connsiteX366" fmla="*/ 67965 w 830507"/>
                    <a:gd name="connsiteY366" fmla="*/ 85404 h 430974"/>
                    <a:gd name="connsiteX367" fmla="*/ 67965 w 830507"/>
                    <a:gd name="connsiteY367" fmla="*/ 84849 h 430974"/>
                    <a:gd name="connsiteX368" fmla="*/ 66025 w 830507"/>
                    <a:gd name="connsiteY368" fmla="*/ 86512 h 430974"/>
                    <a:gd name="connsiteX369" fmla="*/ 62698 w 830507"/>
                    <a:gd name="connsiteY369" fmla="*/ 86512 h 430974"/>
                    <a:gd name="connsiteX370" fmla="*/ 59925 w 830507"/>
                    <a:gd name="connsiteY370" fmla="*/ 86512 h 430974"/>
                    <a:gd name="connsiteX371" fmla="*/ 56044 w 830507"/>
                    <a:gd name="connsiteY371" fmla="*/ 84572 h 430974"/>
                    <a:gd name="connsiteX372" fmla="*/ 41628 w 830507"/>
                    <a:gd name="connsiteY372" fmla="*/ 81247 h 430974"/>
                    <a:gd name="connsiteX373" fmla="*/ 26380 w 830507"/>
                    <a:gd name="connsiteY373" fmla="*/ 85404 h 430974"/>
                    <a:gd name="connsiteX374" fmla="*/ 21113 w 830507"/>
                    <a:gd name="connsiteY374" fmla="*/ 88175 h 430974"/>
                    <a:gd name="connsiteX375" fmla="*/ 14736 w 830507"/>
                    <a:gd name="connsiteY375" fmla="*/ 89283 h 430974"/>
                    <a:gd name="connsiteX376" fmla="*/ 5588 w 830507"/>
                    <a:gd name="connsiteY376" fmla="*/ 91777 h 430974"/>
                    <a:gd name="connsiteX377" fmla="*/ 43 w 830507"/>
                    <a:gd name="connsiteY377" fmla="*/ 96488 h 430974"/>
                    <a:gd name="connsiteX378" fmla="*/ 15291 w 830507"/>
                    <a:gd name="connsiteY378" fmla="*/ 102308 h 430974"/>
                    <a:gd name="connsiteX379" fmla="*/ 28043 w 830507"/>
                    <a:gd name="connsiteY379" fmla="*/ 101199 h 430974"/>
                    <a:gd name="connsiteX380" fmla="*/ 43846 w 830507"/>
                    <a:gd name="connsiteY380" fmla="*/ 98428 h 430974"/>
                    <a:gd name="connsiteX381" fmla="*/ 50777 w 830507"/>
                    <a:gd name="connsiteY381" fmla="*/ 98151 h 430974"/>
                    <a:gd name="connsiteX382" fmla="*/ 57985 w 830507"/>
                    <a:gd name="connsiteY382" fmla="*/ 98982 h 430974"/>
                    <a:gd name="connsiteX383" fmla="*/ 37192 w 830507"/>
                    <a:gd name="connsiteY383" fmla="*/ 106465 h 430974"/>
                    <a:gd name="connsiteX384" fmla="*/ 33311 w 830507"/>
                    <a:gd name="connsiteY384" fmla="*/ 110622 h 430974"/>
                    <a:gd name="connsiteX385" fmla="*/ 41073 w 830507"/>
                    <a:gd name="connsiteY385" fmla="*/ 113116 h 430974"/>
                    <a:gd name="connsiteX386" fmla="*/ 52163 w 830507"/>
                    <a:gd name="connsiteY386" fmla="*/ 112561 h 430974"/>
                    <a:gd name="connsiteX387" fmla="*/ 61589 w 830507"/>
                    <a:gd name="connsiteY387" fmla="*/ 112284 h 430974"/>
                    <a:gd name="connsiteX388" fmla="*/ 79609 w 830507"/>
                    <a:gd name="connsiteY388" fmla="*/ 106188 h 430974"/>
                    <a:gd name="connsiteX389" fmla="*/ 102342 w 830507"/>
                    <a:gd name="connsiteY389" fmla="*/ 104525 h 430974"/>
                    <a:gd name="connsiteX390" fmla="*/ 121194 w 830507"/>
                    <a:gd name="connsiteY390" fmla="*/ 104525 h 430974"/>
                    <a:gd name="connsiteX391" fmla="*/ 121194 w 830507"/>
                    <a:gd name="connsiteY391" fmla="*/ 105079 h 430974"/>
                    <a:gd name="connsiteX392" fmla="*/ 84322 w 830507"/>
                    <a:gd name="connsiteY392" fmla="*/ 110345 h 430974"/>
                    <a:gd name="connsiteX393" fmla="*/ 64916 w 830507"/>
                    <a:gd name="connsiteY393" fmla="*/ 114778 h 430974"/>
                    <a:gd name="connsiteX394" fmla="*/ 59371 w 830507"/>
                    <a:gd name="connsiteY394" fmla="*/ 117827 h 430974"/>
                    <a:gd name="connsiteX395" fmla="*/ 65193 w 830507"/>
                    <a:gd name="connsiteY395" fmla="*/ 121984 h 430974"/>
                    <a:gd name="connsiteX396" fmla="*/ 69906 w 830507"/>
                    <a:gd name="connsiteY396" fmla="*/ 123923 h 430974"/>
                    <a:gd name="connsiteX397" fmla="*/ 73233 w 830507"/>
                    <a:gd name="connsiteY397" fmla="*/ 125586 h 430974"/>
                    <a:gd name="connsiteX398" fmla="*/ 67965 w 830507"/>
                    <a:gd name="connsiteY398" fmla="*/ 126972 h 430974"/>
                    <a:gd name="connsiteX399" fmla="*/ 52717 w 830507"/>
                    <a:gd name="connsiteY399" fmla="*/ 126972 h 430974"/>
                    <a:gd name="connsiteX400" fmla="*/ 44955 w 830507"/>
                    <a:gd name="connsiteY400" fmla="*/ 129189 h 430974"/>
                    <a:gd name="connsiteX401" fmla="*/ 50222 w 830507"/>
                    <a:gd name="connsiteY401" fmla="*/ 135008 h 430974"/>
                    <a:gd name="connsiteX402" fmla="*/ 60480 w 830507"/>
                    <a:gd name="connsiteY402" fmla="*/ 139996 h 430974"/>
                    <a:gd name="connsiteX403" fmla="*/ 81827 w 830507"/>
                    <a:gd name="connsiteY403" fmla="*/ 138611 h 430974"/>
                    <a:gd name="connsiteX404" fmla="*/ 111214 w 830507"/>
                    <a:gd name="connsiteY404" fmla="*/ 137225 h 430974"/>
                    <a:gd name="connsiteX405" fmla="*/ 123966 w 830507"/>
                    <a:gd name="connsiteY405" fmla="*/ 137502 h 430974"/>
                    <a:gd name="connsiteX406" fmla="*/ 137828 w 830507"/>
                    <a:gd name="connsiteY406" fmla="*/ 136671 h 430974"/>
                    <a:gd name="connsiteX407" fmla="*/ 137274 w 830507"/>
                    <a:gd name="connsiteY407" fmla="*/ 136671 h 430974"/>
                    <a:gd name="connsiteX408" fmla="*/ 139491 w 830507"/>
                    <a:gd name="connsiteY408" fmla="*/ 136117 h 430974"/>
                    <a:gd name="connsiteX409" fmla="*/ 143650 w 830507"/>
                    <a:gd name="connsiteY409" fmla="*/ 134177 h 430974"/>
                    <a:gd name="connsiteX410" fmla="*/ 149749 w 830507"/>
                    <a:gd name="connsiteY410" fmla="*/ 131406 h 430974"/>
                    <a:gd name="connsiteX411" fmla="*/ 160839 w 830507"/>
                    <a:gd name="connsiteY411" fmla="*/ 125032 h 430974"/>
                    <a:gd name="connsiteX412" fmla="*/ 175809 w 830507"/>
                    <a:gd name="connsiteY412" fmla="*/ 120598 h 430974"/>
                    <a:gd name="connsiteX413" fmla="*/ 183017 w 830507"/>
                    <a:gd name="connsiteY413" fmla="*/ 120598 h 430974"/>
                    <a:gd name="connsiteX414" fmla="*/ 188562 w 830507"/>
                    <a:gd name="connsiteY414" fmla="*/ 120598 h 430974"/>
                    <a:gd name="connsiteX415" fmla="*/ 181908 w 830507"/>
                    <a:gd name="connsiteY415" fmla="*/ 126140 h 430974"/>
                    <a:gd name="connsiteX416" fmla="*/ 169433 w 830507"/>
                    <a:gd name="connsiteY416" fmla="*/ 128912 h 430974"/>
                    <a:gd name="connsiteX417" fmla="*/ 151135 w 830507"/>
                    <a:gd name="connsiteY417" fmla="*/ 135563 h 430974"/>
                    <a:gd name="connsiteX418" fmla="*/ 148640 w 830507"/>
                    <a:gd name="connsiteY418" fmla="*/ 136948 h 430974"/>
                    <a:gd name="connsiteX419" fmla="*/ 138105 w 830507"/>
                    <a:gd name="connsiteY419" fmla="*/ 140551 h 430974"/>
                    <a:gd name="connsiteX420" fmla="*/ 133115 w 830507"/>
                    <a:gd name="connsiteY420" fmla="*/ 140551 h 430974"/>
                    <a:gd name="connsiteX421" fmla="*/ 126184 w 830507"/>
                    <a:gd name="connsiteY421" fmla="*/ 141382 h 430974"/>
                    <a:gd name="connsiteX422" fmla="*/ 113709 w 830507"/>
                    <a:gd name="connsiteY422" fmla="*/ 141382 h 430974"/>
                    <a:gd name="connsiteX423" fmla="*/ 89035 w 830507"/>
                    <a:gd name="connsiteY423" fmla="*/ 142214 h 430974"/>
                    <a:gd name="connsiteX424" fmla="*/ 76282 w 830507"/>
                    <a:gd name="connsiteY424" fmla="*/ 143322 h 430974"/>
                    <a:gd name="connsiteX425" fmla="*/ 71846 w 830507"/>
                    <a:gd name="connsiteY425" fmla="*/ 144985 h 430974"/>
                    <a:gd name="connsiteX426" fmla="*/ 70460 w 830507"/>
                    <a:gd name="connsiteY426" fmla="*/ 148310 h 430974"/>
                    <a:gd name="connsiteX427" fmla="*/ 96520 w 830507"/>
                    <a:gd name="connsiteY427" fmla="*/ 157455 h 430974"/>
                    <a:gd name="connsiteX428" fmla="*/ 123966 w 830507"/>
                    <a:gd name="connsiteY428" fmla="*/ 161889 h 430974"/>
                    <a:gd name="connsiteX429" fmla="*/ 140046 w 830507"/>
                    <a:gd name="connsiteY429" fmla="*/ 151913 h 430974"/>
                    <a:gd name="connsiteX430" fmla="*/ 153908 w 830507"/>
                    <a:gd name="connsiteY430" fmla="*/ 143876 h 430974"/>
                    <a:gd name="connsiteX431" fmla="*/ 168601 w 830507"/>
                    <a:gd name="connsiteY431" fmla="*/ 137780 h 430974"/>
                    <a:gd name="connsiteX432" fmla="*/ 184404 w 830507"/>
                    <a:gd name="connsiteY432" fmla="*/ 133068 h 430974"/>
                    <a:gd name="connsiteX433" fmla="*/ 201592 w 830507"/>
                    <a:gd name="connsiteY433" fmla="*/ 128635 h 430974"/>
                    <a:gd name="connsiteX434" fmla="*/ 208523 w 830507"/>
                    <a:gd name="connsiteY434" fmla="*/ 128635 h 430974"/>
                    <a:gd name="connsiteX435" fmla="*/ 215454 w 830507"/>
                    <a:gd name="connsiteY435" fmla="*/ 129743 h 430974"/>
                    <a:gd name="connsiteX436" fmla="*/ 224603 w 830507"/>
                    <a:gd name="connsiteY436" fmla="*/ 130020 h 430974"/>
                    <a:gd name="connsiteX437" fmla="*/ 237078 w 830507"/>
                    <a:gd name="connsiteY437" fmla="*/ 128357 h 430974"/>
                    <a:gd name="connsiteX438" fmla="*/ 246504 w 830507"/>
                    <a:gd name="connsiteY438" fmla="*/ 128357 h 430974"/>
                    <a:gd name="connsiteX439" fmla="*/ 253435 w 830507"/>
                    <a:gd name="connsiteY439" fmla="*/ 129743 h 430974"/>
                    <a:gd name="connsiteX440" fmla="*/ 233197 w 830507"/>
                    <a:gd name="connsiteY440" fmla="*/ 135008 h 430974"/>
                    <a:gd name="connsiteX441" fmla="*/ 203533 w 830507"/>
                    <a:gd name="connsiteY441" fmla="*/ 136671 h 430974"/>
                    <a:gd name="connsiteX442" fmla="*/ 178304 w 830507"/>
                    <a:gd name="connsiteY442" fmla="*/ 140274 h 430974"/>
                    <a:gd name="connsiteX443" fmla="*/ 160839 w 830507"/>
                    <a:gd name="connsiteY443" fmla="*/ 145816 h 430974"/>
                    <a:gd name="connsiteX444" fmla="*/ 144759 w 830507"/>
                    <a:gd name="connsiteY444" fmla="*/ 160781 h 430974"/>
                    <a:gd name="connsiteX445" fmla="*/ 153076 w 830507"/>
                    <a:gd name="connsiteY445" fmla="*/ 169926 h 430974"/>
                    <a:gd name="connsiteX446" fmla="*/ 177473 w 830507"/>
                    <a:gd name="connsiteY446" fmla="*/ 169371 h 430974"/>
                    <a:gd name="connsiteX447" fmla="*/ 201869 w 830507"/>
                    <a:gd name="connsiteY447" fmla="*/ 171866 h 430974"/>
                    <a:gd name="connsiteX448" fmla="*/ 219058 w 830507"/>
                    <a:gd name="connsiteY448" fmla="*/ 160504 h 430974"/>
                    <a:gd name="connsiteX449" fmla="*/ 235137 w 830507"/>
                    <a:gd name="connsiteY449" fmla="*/ 151913 h 430974"/>
                    <a:gd name="connsiteX450" fmla="*/ 238741 w 830507"/>
                    <a:gd name="connsiteY450" fmla="*/ 161058 h 430974"/>
                    <a:gd name="connsiteX451" fmla="*/ 247890 w 830507"/>
                    <a:gd name="connsiteY451" fmla="*/ 157732 h 430974"/>
                    <a:gd name="connsiteX452" fmla="*/ 256484 w 830507"/>
                    <a:gd name="connsiteY452" fmla="*/ 154961 h 430974"/>
                    <a:gd name="connsiteX453" fmla="*/ 263415 w 830507"/>
                    <a:gd name="connsiteY453" fmla="*/ 153576 h 430974"/>
                    <a:gd name="connsiteX454" fmla="*/ 266742 w 830507"/>
                    <a:gd name="connsiteY454" fmla="*/ 156624 h 430974"/>
                    <a:gd name="connsiteX455" fmla="*/ 253989 w 830507"/>
                    <a:gd name="connsiteY455" fmla="*/ 164937 h 430974"/>
                    <a:gd name="connsiteX456" fmla="*/ 244840 w 830507"/>
                    <a:gd name="connsiteY456" fmla="*/ 168540 h 430974"/>
                    <a:gd name="connsiteX457" fmla="*/ 242623 w 830507"/>
                    <a:gd name="connsiteY457" fmla="*/ 171311 h 430974"/>
                    <a:gd name="connsiteX458" fmla="*/ 247613 w 830507"/>
                    <a:gd name="connsiteY458" fmla="*/ 172143 h 430974"/>
                    <a:gd name="connsiteX459" fmla="*/ 266188 w 830507"/>
                    <a:gd name="connsiteY459" fmla="*/ 166323 h 430974"/>
                    <a:gd name="connsiteX460" fmla="*/ 271455 w 830507"/>
                    <a:gd name="connsiteY460" fmla="*/ 164660 h 430974"/>
                    <a:gd name="connsiteX461" fmla="*/ 272287 w 830507"/>
                    <a:gd name="connsiteY461" fmla="*/ 164660 h 430974"/>
                    <a:gd name="connsiteX462" fmla="*/ 278386 w 830507"/>
                    <a:gd name="connsiteY462" fmla="*/ 164383 h 430974"/>
                    <a:gd name="connsiteX463" fmla="*/ 283099 w 830507"/>
                    <a:gd name="connsiteY463" fmla="*/ 163829 h 430974"/>
                    <a:gd name="connsiteX464" fmla="*/ 286703 w 830507"/>
                    <a:gd name="connsiteY464" fmla="*/ 163829 h 430974"/>
                    <a:gd name="connsiteX465" fmla="*/ 297238 w 830507"/>
                    <a:gd name="connsiteY465" fmla="*/ 162443 h 430974"/>
                    <a:gd name="connsiteX466" fmla="*/ 307496 w 830507"/>
                    <a:gd name="connsiteY466" fmla="*/ 160504 h 430974"/>
                    <a:gd name="connsiteX467" fmla="*/ 313317 w 830507"/>
                    <a:gd name="connsiteY467" fmla="*/ 157732 h 430974"/>
                    <a:gd name="connsiteX468" fmla="*/ 318585 w 830507"/>
                    <a:gd name="connsiteY468" fmla="*/ 156070 h 430974"/>
                    <a:gd name="connsiteX469" fmla="*/ 328011 w 830507"/>
                    <a:gd name="connsiteY469" fmla="*/ 153576 h 430974"/>
                    <a:gd name="connsiteX470" fmla="*/ 335496 w 830507"/>
                    <a:gd name="connsiteY470" fmla="*/ 149696 h 430974"/>
                    <a:gd name="connsiteX471" fmla="*/ 341318 w 830507"/>
                    <a:gd name="connsiteY471" fmla="*/ 144708 h 430974"/>
                    <a:gd name="connsiteX472" fmla="*/ 343813 w 830507"/>
                    <a:gd name="connsiteY472" fmla="*/ 138888 h 430974"/>
                    <a:gd name="connsiteX473" fmla="*/ 342427 w 830507"/>
                    <a:gd name="connsiteY473" fmla="*/ 135285 h 430974"/>
                    <a:gd name="connsiteX474" fmla="*/ 340486 w 830507"/>
                    <a:gd name="connsiteY474" fmla="*/ 132791 h 430974"/>
                    <a:gd name="connsiteX475" fmla="*/ 344090 w 830507"/>
                    <a:gd name="connsiteY475" fmla="*/ 132237 h 430974"/>
                    <a:gd name="connsiteX476" fmla="*/ 348249 w 830507"/>
                    <a:gd name="connsiteY476" fmla="*/ 132514 h 430974"/>
                    <a:gd name="connsiteX477" fmla="*/ 355180 w 830507"/>
                    <a:gd name="connsiteY477" fmla="*/ 132514 h 430974"/>
                    <a:gd name="connsiteX478" fmla="*/ 362111 w 830507"/>
                    <a:gd name="connsiteY478" fmla="*/ 127249 h 430974"/>
                    <a:gd name="connsiteX479" fmla="*/ 371259 w 830507"/>
                    <a:gd name="connsiteY479" fmla="*/ 121152 h 430974"/>
                    <a:gd name="connsiteX480" fmla="*/ 378468 w 830507"/>
                    <a:gd name="connsiteY480" fmla="*/ 116441 h 430974"/>
                    <a:gd name="connsiteX481" fmla="*/ 386785 w 830507"/>
                    <a:gd name="connsiteY481" fmla="*/ 114778 h 430974"/>
                    <a:gd name="connsiteX482" fmla="*/ 394824 w 830507"/>
                    <a:gd name="connsiteY482" fmla="*/ 112284 h 430974"/>
                    <a:gd name="connsiteX483" fmla="*/ 399537 w 830507"/>
                    <a:gd name="connsiteY483" fmla="*/ 112284 h 430974"/>
                    <a:gd name="connsiteX484" fmla="*/ 371814 w 830507"/>
                    <a:gd name="connsiteY484" fmla="*/ 130297 h 430974"/>
                    <a:gd name="connsiteX485" fmla="*/ 359893 w 830507"/>
                    <a:gd name="connsiteY485" fmla="*/ 135285 h 430974"/>
                    <a:gd name="connsiteX486" fmla="*/ 353239 w 830507"/>
                    <a:gd name="connsiteY486" fmla="*/ 141382 h 430974"/>
                    <a:gd name="connsiteX487" fmla="*/ 379299 w 830507"/>
                    <a:gd name="connsiteY487" fmla="*/ 148587 h 430974"/>
                    <a:gd name="connsiteX488" fmla="*/ 409240 w 830507"/>
                    <a:gd name="connsiteY488" fmla="*/ 143876 h 430974"/>
                    <a:gd name="connsiteX489" fmla="*/ 417835 w 830507"/>
                    <a:gd name="connsiteY489" fmla="*/ 147202 h 430974"/>
                    <a:gd name="connsiteX490" fmla="*/ 413399 w 830507"/>
                    <a:gd name="connsiteY490" fmla="*/ 150527 h 430974"/>
                    <a:gd name="connsiteX491" fmla="*/ 403973 w 830507"/>
                    <a:gd name="connsiteY491" fmla="*/ 153853 h 430974"/>
                    <a:gd name="connsiteX492" fmla="*/ 372368 w 830507"/>
                    <a:gd name="connsiteY492" fmla="*/ 156070 h 430974"/>
                    <a:gd name="connsiteX493" fmla="*/ 356566 w 830507"/>
                    <a:gd name="connsiteY493" fmla="*/ 155792 h 430974"/>
                    <a:gd name="connsiteX494" fmla="*/ 342427 w 830507"/>
                    <a:gd name="connsiteY494" fmla="*/ 156624 h 430974"/>
                    <a:gd name="connsiteX495" fmla="*/ 333555 w 830507"/>
                    <a:gd name="connsiteY495" fmla="*/ 162166 h 430974"/>
                    <a:gd name="connsiteX496" fmla="*/ 337991 w 830507"/>
                    <a:gd name="connsiteY496" fmla="*/ 164383 h 430974"/>
                    <a:gd name="connsiteX497" fmla="*/ 350467 w 830507"/>
                    <a:gd name="connsiteY497" fmla="*/ 165215 h 430974"/>
                    <a:gd name="connsiteX498" fmla="*/ 363497 w 830507"/>
                    <a:gd name="connsiteY498" fmla="*/ 165215 h 430974"/>
                    <a:gd name="connsiteX499" fmla="*/ 371814 w 830507"/>
                    <a:gd name="connsiteY499" fmla="*/ 165769 h 430974"/>
                    <a:gd name="connsiteX500" fmla="*/ 370982 w 830507"/>
                    <a:gd name="connsiteY500" fmla="*/ 167432 h 430974"/>
                    <a:gd name="connsiteX501" fmla="*/ 363497 w 830507"/>
                    <a:gd name="connsiteY501" fmla="*/ 169926 h 430974"/>
                    <a:gd name="connsiteX502" fmla="*/ 323021 w 830507"/>
                    <a:gd name="connsiteY502" fmla="*/ 172974 h 430974"/>
                    <a:gd name="connsiteX503" fmla="*/ 289475 w 830507"/>
                    <a:gd name="connsiteY503" fmla="*/ 176022 h 430974"/>
                    <a:gd name="connsiteX504" fmla="*/ 254266 w 830507"/>
                    <a:gd name="connsiteY504" fmla="*/ 177962 h 430974"/>
                    <a:gd name="connsiteX505" fmla="*/ 243177 w 830507"/>
                    <a:gd name="connsiteY505" fmla="*/ 180179 h 430974"/>
                    <a:gd name="connsiteX506" fmla="*/ 244563 w 830507"/>
                    <a:gd name="connsiteY506" fmla="*/ 185722 h 430974"/>
                    <a:gd name="connsiteX507" fmla="*/ 257316 w 830507"/>
                    <a:gd name="connsiteY507" fmla="*/ 194590 h 430974"/>
                    <a:gd name="connsiteX508" fmla="*/ 269792 w 830507"/>
                    <a:gd name="connsiteY508" fmla="*/ 202626 h 430974"/>
                    <a:gd name="connsiteX509" fmla="*/ 279772 w 830507"/>
                    <a:gd name="connsiteY509" fmla="*/ 205397 h 430974"/>
                    <a:gd name="connsiteX510" fmla="*/ 283099 w 830507"/>
                    <a:gd name="connsiteY510" fmla="*/ 211494 h 430974"/>
                    <a:gd name="connsiteX511" fmla="*/ 285039 w 830507"/>
                    <a:gd name="connsiteY511" fmla="*/ 220085 h 430974"/>
                    <a:gd name="connsiteX512" fmla="*/ 295852 w 830507"/>
                    <a:gd name="connsiteY512" fmla="*/ 221747 h 430974"/>
                    <a:gd name="connsiteX513" fmla="*/ 323575 w 830507"/>
                    <a:gd name="connsiteY513" fmla="*/ 221747 h 430974"/>
                    <a:gd name="connsiteX514" fmla="*/ 311654 w 830507"/>
                    <a:gd name="connsiteY514" fmla="*/ 225350 h 430974"/>
                    <a:gd name="connsiteX515" fmla="*/ 285317 w 830507"/>
                    <a:gd name="connsiteY515" fmla="*/ 227567 h 430974"/>
                    <a:gd name="connsiteX516" fmla="*/ 268128 w 830507"/>
                    <a:gd name="connsiteY516" fmla="*/ 219808 h 430974"/>
                    <a:gd name="connsiteX517" fmla="*/ 258425 w 830507"/>
                    <a:gd name="connsiteY517" fmla="*/ 207891 h 430974"/>
                    <a:gd name="connsiteX518" fmla="*/ 252326 w 830507"/>
                    <a:gd name="connsiteY518" fmla="*/ 202349 h 430974"/>
                    <a:gd name="connsiteX519" fmla="*/ 245118 w 830507"/>
                    <a:gd name="connsiteY519" fmla="*/ 197638 h 430974"/>
                    <a:gd name="connsiteX520" fmla="*/ 236801 w 830507"/>
                    <a:gd name="connsiteY520" fmla="*/ 194590 h 430974"/>
                    <a:gd name="connsiteX521" fmla="*/ 225434 w 830507"/>
                    <a:gd name="connsiteY521" fmla="*/ 193204 h 430974"/>
                    <a:gd name="connsiteX522" fmla="*/ 212681 w 830507"/>
                    <a:gd name="connsiteY522" fmla="*/ 186830 h 430974"/>
                    <a:gd name="connsiteX523" fmla="*/ 204087 w 830507"/>
                    <a:gd name="connsiteY523" fmla="*/ 187939 h 430974"/>
                    <a:gd name="connsiteX524" fmla="*/ 198542 w 830507"/>
                    <a:gd name="connsiteY524" fmla="*/ 189324 h 430974"/>
                    <a:gd name="connsiteX525" fmla="*/ 191057 w 830507"/>
                    <a:gd name="connsiteY525" fmla="*/ 188770 h 430974"/>
                    <a:gd name="connsiteX526" fmla="*/ 183017 w 830507"/>
                    <a:gd name="connsiteY526" fmla="*/ 187939 h 430974"/>
                    <a:gd name="connsiteX527" fmla="*/ 178304 w 830507"/>
                    <a:gd name="connsiteY527" fmla="*/ 187107 h 430974"/>
                    <a:gd name="connsiteX528" fmla="*/ 170819 w 830507"/>
                    <a:gd name="connsiteY528" fmla="*/ 187107 h 430974"/>
                    <a:gd name="connsiteX529" fmla="*/ 161116 w 830507"/>
                    <a:gd name="connsiteY529" fmla="*/ 185167 h 430974"/>
                    <a:gd name="connsiteX530" fmla="*/ 158344 w 830507"/>
                    <a:gd name="connsiteY530" fmla="*/ 185722 h 430974"/>
                    <a:gd name="connsiteX531" fmla="*/ 153353 w 830507"/>
                    <a:gd name="connsiteY531" fmla="*/ 185722 h 430974"/>
                    <a:gd name="connsiteX532" fmla="*/ 145036 w 830507"/>
                    <a:gd name="connsiteY532" fmla="*/ 186276 h 430974"/>
                    <a:gd name="connsiteX533" fmla="*/ 140600 w 830507"/>
                    <a:gd name="connsiteY533" fmla="*/ 196252 h 430974"/>
                    <a:gd name="connsiteX534" fmla="*/ 149472 w 830507"/>
                    <a:gd name="connsiteY534" fmla="*/ 201240 h 430974"/>
                    <a:gd name="connsiteX535" fmla="*/ 162502 w 830507"/>
                    <a:gd name="connsiteY535" fmla="*/ 204012 h 430974"/>
                    <a:gd name="connsiteX536" fmla="*/ 175532 w 830507"/>
                    <a:gd name="connsiteY536" fmla="*/ 207337 h 430974"/>
                    <a:gd name="connsiteX537" fmla="*/ 156403 w 830507"/>
                    <a:gd name="connsiteY537" fmla="*/ 207891 h 430974"/>
                    <a:gd name="connsiteX538" fmla="*/ 147531 w 830507"/>
                    <a:gd name="connsiteY538" fmla="*/ 211494 h 430974"/>
                    <a:gd name="connsiteX539" fmla="*/ 158621 w 830507"/>
                    <a:gd name="connsiteY539" fmla="*/ 218145 h 430974"/>
                    <a:gd name="connsiteX540" fmla="*/ 173314 w 830507"/>
                    <a:gd name="connsiteY540" fmla="*/ 224519 h 430974"/>
                    <a:gd name="connsiteX541" fmla="*/ 186621 w 830507"/>
                    <a:gd name="connsiteY541" fmla="*/ 229507 h 430974"/>
                    <a:gd name="connsiteX542" fmla="*/ 191334 w 830507"/>
                    <a:gd name="connsiteY542" fmla="*/ 236435 h 430974"/>
                    <a:gd name="connsiteX543" fmla="*/ 197433 w 830507"/>
                    <a:gd name="connsiteY543" fmla="*/ 240592 h 430974"/>
                    <a:gd name="connsiteX544" fmla="*/ 204364 w 830507"/>
                    <a:gd name="connsiteY544" fmla="*/ 244194 h 430974"/>
                    <a:gd name="connsiteX545" fmla="*/ 209632 w 830507"/>
                    <a:gd name="connsiteY545" fmla="*/ 248628 h 430974"/>
                    <a:gd name="connsiteX546" fmla="*/ 222107 w 830507"/>
                    <a:gd name="connsiteY546" fmla="*/ 256665 h 430974"/>
                    <a:gd name="connsiteX547" fmla="*/ 212404 w 830507"/>
                    <a:gd name="connsiteY547" fmla="*/ 256665 h 430974"/>
                    <a:gd name="connsiteX548" fmla="*/ 198542 w 830507"/>
                    <a:gd name="connsiteY548" fmla="*/ 253616 h 430974"/>
                    <a:gd name="connsiteX549" fmla="*/ 200483 w 830507"/>
                    <a:gd name="connsiteY549" fmla="*/ 264701 h 430974"/>
                    <a:gd name="connsiteX550" fmla="*/ 219058 w 830507"/>
                    <a:gd name="connsiteY550" fmla="*/ 268304 h 430974"/>
                    <a:gd name="connsiteX551" fmla="*/ 237078 w 830507"/>
                    <a:gd name="connsiteY551" fmla="*/ 271629 h 430974"/>
                    <a:gd name="connsiteX552" fmla="*/ 250663 w 830507"/>
                    <a:gd name="connsiteY552" fmla="*/ 268304 h 430974"/>
                    <a:gd name="connsiteX553" fmla="*/ 266465 w 830507"/>
                    <a:gd name="connsiteY553" fmla="*/ 266918 h 430974"/>
                    <a:gd name="connsiteX554" fmla="*/ 276168 w 830507"/>
                    <a:gd name="connsiteY554" fmla="*/ 263039 h 430974"/>
                    <a:gd name="connsiteX555" fmla="*/ 268128 w 830507"/>
                    <a:gd name="connsiteY555" fmla="*/ 270798 h 430974"/>
                    <a:gd name="connsiteX556" fmla="*/ 248722 w 830507"/>
                    <a:gd name="connsiteY556" fmla="*/ 273292 h 430974"/>
                    <a:gd name="connsiteX557" fmla="*/ 236801 w 830507"/>
                    <a:gd name="connsiteY557" fmla="*/ 274124 h 430974"/>
                    <a:gd name="connsiteX558" fmla="*/ 251771 w 830507"/>
                    <a:gd name="connsiteY558" fmla="*/ 278003 h 430974"/>
                    <a:gd name="connsiteX559" fmla="*/ 257871 w 830507"/>
                    <a:gd name="connsiteY559" fmla="*/ 278280 h 430974"/>
                    <a:gd name="connsiteX560" fmla="*/ 254544 w 830507"/>
                    <a:gd name="connsiteY560" fmla="*/ 282714 h 430974"/>
                    <a:gd name="connsiteX561" fmla="*/ 258980 w 830507"/>
                    <a:gd name="connsiteY561" fmla="*/ 286040 h 430974"/>
                    <a:gd name="connsiteX562" fmla="*/ 255098 w 830507"/>
                    <a:gd name="connsiteY562" fmla="*/ 288257 h 430974"/>
                    <a:gd name="connsiteX563" fmla="*/ 238464 w 830507"/>
                    <a:gd name="connsiteY563" fmla="*/ 285763 h 430974"/>
                    <a:gd name="connsiteX564" fmla="*/ 234029 w 830507"/>
                    <a:gd name="connsiteY564" fmla="*/ 281606 h 430974"/>
                    <a:gd name="connsiteX565" fmla="*/ 227375 w 830507"/>
                    <a:gd name="connsiteY565" fmla="*/ 277726 h 430974"/>
                    <a:gd name="connsiteX566" fmla="*/ 206028 w 830507"/>
                    <a:gd name="connsiteY566" fmla="*/ 273292 h 430974"/>
                    <a:gd name="connsiteX567" fmla="*/ 172205 w 830507"/>
                    <a:gd name="connsiteY567" fmla="*/ 269690 h 430974"/>
                    <a:gd name="connsiteX568" fmla="*/ 155294 w 830507"/>
                    <a:gd name="connsiteY568" fmla="*/ 271629 h 430974"/>
                    <a:gd name="connsiteX569" fmla="*/ 140046 w 830507"/>
                    <a:gd name="connsiteY569" fmla="*/ 274678 h 430974"/>
                    <a:gd name="connsiteX570" fmla="*/ 119531 w 830507"/>
                    <a:gd name="connsiteY570" fmla="*/ 298787 h 430974"/>
                    <a:gd name="connsiteX571" fmla="*/ 123689 w 830507"/>
                    <a:gd name="connsiteY571" fmla="*/ 312089 h 430974"/>
                    <a:gd name="connsiteX572" fmla="*/ 136997 w 830507"/>
                    <a:gd name="connsiteY572" fmla="*/ 317632 h 430974"/>
                    <a:gd name="connsiteX573" fmla="*/ 151135 w 830507"/>
                    <a:gd name="connsiteY573" fmla="*/ 309872 h 430974"/>
                    <a:gd name="connsiteX574" fmla="*/ 157512 w 830507"/>
                    <a:gd name="connsiteY574" fmla="*/ 306270 h 430974"/>
                    <a:gd name="connsiteX575" fmla="*/ 158344 w 830507"/>
                    <a:gd name="connsiteY575" fmla="*/ 307655 h 430974"/>
                    <a:gd name="connsiteX576" fmla="*/ 157512 w 830507"/>
                    <a:gd name="connsiteY576" fmla="*/ 312921 h 430974"/>
                    <a:gd name="connsiteX577" fmla="*/ 162502 w 830507"/>
                    <a:gd name="connsiteY577" fmla="*/ 317355 h 430974"/>
                    <a:gd name="connsiteX578" fmla="*/ 180245 w 830507"/>
                    <a:gd name="connsiteY578" fmla="*/ 312921 h 430974"/>
                    <a:gd name="connsiteX579" fmla="*/ 185235 w 830507"/>
                    <a:gd name="connsiteY579" fmla="*/ 296847 h 430974"/>
                    <a:gd name="connsiteX580" fmla="*/ 195216 w 830507"/>
                    <a:gd name="connsiteY580" fmla="*/ 292968 h 430974"/>
                    <a:gd name="connsiteX581" fmla="*/ 191612 w 830507"/>
                    <a:gd name="connsiteY581" fmla="*/ 305438 h 430974"/>
                    <a:gd name="connsiteX582" fmla="*/ 200483 w 830507"/>
                    <a:gd name="connsiteY582" fmla="*/ 310149 h 430974"/>
                    <a:gd name="connsiteX583" fmla="*/ 209909 w 830507"/>
                    <a:gd name="connsiteY583" fmla="*/ 311258 h 430974"/>
                    <a:gd name="connsiteX584" fmla="*/ 196879 w 830507"/>
                    <a:gd name="connsiteY584" fmla="*/ 313198 h 430974"/>
                    <a:gd name="connsiteX585" fmla="*/ 186899 w 830507"/>
                    <a:gd name="connsiteY585" fmla="*/ 314029 h 430974"/>
                    <a:gd name="connsiteX586" fmla="*/ 182463 w 830507"/>
                    <a:gd name="connsiteY586" fmla="*/ 315969 h 430974"/>
                    <a:gd name="connsiteX587" fmla="*/ 185513 w 830507"/>
                    <a:gd name="connsiteY587" fmla="*/ 318463 h 430974"/>
                    <a:gd name="connsiteX588" fmla="*/ 199651 w 830507"/>
                    <a:gd name="connsiteY588" fmla="*/ 317632 h 430974"/>
                    <a:gd name="connsiteX589" fmla="*/ 185513 w 830507"/>
                    <a:gd name="connsiteY589" fmla="*/ 320957 h 430974"/>
                    <a:gd name="connsiteX590" fmla="*/ 172482 w 830507"/>
                    <a:gd name="connsiteY590" fmla="*/ 323174 h 430974"/>
                    <a:gd name="connsiteX591" fmla="*/ 169987 w 830507"/>
                    <a:gd name="connsiteY591" fmla="*/ 325391 h 430974"/>
                    <a:gd name="connsiteX592" fmla="*/ 178582 w 830507"/>
                    <a:gd name="connsiteY592" fmla="*/ 326777 h 430974"/>
                    <a:gd name="connsiteX593" fmla="*/ 197433 w 830507"/>
                    <a:gd name="connsiteY593" fmla="*/ 327331 h 430974"/>
                    <a:gd name="connsiteX594" fmla="*/ 188285 w 830507"/>
                    <a:gd name="connsiteY594" fmla="*/ 330656 h 430974"/>
                    <a:gd name="connsiteX595" fmla="*/ 179136 w 830507"/>
                    <a:gd name="connsiteY595" fmla="*/ 334259 h 430974"/>
                    <a:gd name="connsiteX596" fmla="*/ 180245 w 830507"/>
                    <a:gd name="connsiteY596" fmla="*/ 342295 h 430974"/>
                    <a:gd name="connsiteX597" fmla="*/ 186899 w 830507"/>
                    <a:gd name="connsiteY597" fmla="*/ 344512 h 430974"/>
                    <a:gd name="connsiteX598" fmla="*/ 192166 w 830507"/>
                    <a:gd name="connsiteY598" fmla="*/ 341741 h 430974"/>
                    <a:gd name="connsiteX599" fmla="*/ 199374 w 830507"/>
                    <a:gd name="connsiteY599" fmla="*/ 348669 h 430974"/>
                    <a:gd name="connsiteX600" fmla="*/ 208246 w 830507"/>
                    <a:gd name="connsiteY600" fmla="*/ 348669 h 430974"/>
                    <a:gd name="connsiteX601" fmla="*/ 215731 w 830507"/>
                    <a:gd name="connsiteY601" fmla="*/ 349501 h 430974"/>
                    <a:gd name="connsiteX602" fmla="*/ 229315 w 830507"/>
                    <a:gd name="connsiteY602" fmla="*/ 344790 h 430974"/>
                    <a:gd name="connsiteX603" fmla="*/ 233751 w 830507"/>
                    <a:gd name="connsiteY603" fmla="*/ 339247 h 430974"/>
                    <a:gd name="connsiteX604" fmla="*/ 238464 w 830507"/>
                    <a:gd name="connsiteY604" fmla="*/ 334813 h 430974"/>
                    <a:gd name="connsiteX605" fmla="*/ 242068 w 830507"/>
                    <a:gd name="connsiteY605" fmla="*/ 331211 h 430974"/>
                    <a:gd name="connsiteX606" fmla="*/ 243454 w 830507"/>
                    <a:gd name="connsiteY606" fmla="*/ 325668 h 430974"/>
                    <a:gd name="connsiteX607" fmla="*/ 248722 w 830507"/>
                    <a:gd name="connsiteY607" fmla="*/ 322343 h 430974"/>
                    <a:gd name="connsiteX608" fmla="*/ 255653 w 830507"/>
                    <a:gd name="connsiteY608" fmla="*/ 320403 h 430974"/>
                    <a:gd name="connsiteX609" fmla="*/ 253989 w 830507"/>
                    <a:gd name="connsiteY609" fmla="*/ 322620 h 430974"/>
                    <a:gd name="connsiteX610" fmla="*/ 250108 w 830507"/>
                    <a:gd name="connsiteY610" fmla="*/ 325391 h 430974"/>
                    <a:gd name="connsiteX611" fmla="*/ 247613 w 830507"/>
                    <a:gd name="connsiteY611" fmla="*/ 327608 h 430974"/>
                    <a:gd name="connsiteX612" fmla="*/ 247058 w 830507"/>
                    <a:gd name="connsiteY612" fmla="*/ 329825 h 430974"/>
                    <a:gd name="connsiteX613" fmla="*/ 244563 w 830507"/>
                    <a:gd name="connsiteY613" fmla="*/ 334536 h 430974"/>
                    <a:gd name="connsiteX614" fmla="*/ 240128 w 830507"/>
                    <a:gd name="connsiteY614" fmla="*/ 340633 h 430974"/>
                    <a:gd name="connsiteX615" fmla="*/ 232088 w 830507"/>
                    <a:gd name="connsiteY615" fmla="*/ 349778 h 430974"/>
                    <a:gd name="connsiteX616" fmla="*/ 221830 w 830507"/>
                    <a:gd name="connsiteY616" fmla="*/ 353380 h 430974"/>
                    <a:gd name="connsiteX617" fmla="*/ 220444 w 830507"/>
                    <a:gd name="connsiteY617" fmla="*/ 357260 h 430974"/>
                    <a:gd name="connsiteX618" fmla="*/ 224048 w 830507"/>
                    <a:gd name="connsiteY618" fmla="*/ 360308 h 430974"/>
                    <a:gd name="connsiteX619" fmla="*/ 207691 w 830507"/>
                    <a:gd name="connsiteY619" fmla="*/ 359200 h 430974"/>
                    <a:gd name="connsiteX620" fmla="*/ 192721 w 830507"/>
                    <a:gd name="connsiteY620" fmla="*/ 358923 h 430974"/>
                    <a:gd name="connsiteX621" fmla="*/ 179136 w 830507"/>
                    <a:gd name="connsiteY621" fmla="*/ 358923 h 430974"/>
                    <a:gd name="connsiteX622" fmla="*/ 164443 w 830507"/>
                    <a:gd name="connsiteY622" fmla="*/ 352826 h 430974"/>
                    <a:gd name="connsiteX623" fmla="*/ 159175 w 830507"/>
                    <a:gd name="connsiteY623" fmla="*/ 343127 h 430974"/>
                    <a:gd name="connsiteX624" fmla="*/ 151967 w 830507"/>
                    <a:gd name="connsiteY624" fmla="*/ 334259 h 430974"/>
                    <a:gd name="connsiteX625" fmla="*/ 126739 w 830507"/>
                    <a:gd name="connsiteY625" fmla="*/ 330102 h 430974"/>
                    <a:gd name="connsiteX626" fmla="*/ 114263 w 830507"/>
                    <a:gd name="connsiteY626" fmla="*/ 330379 h 430974"/>
                    <a:gd name="connsiteX627" fmla="*/ 102619 w 830507"/>
                    <a:gd name="connsiteY627" fmla="*/ 331488 h 430974"/>
                    <a:gd name="connsiteX628" fmla="*/ 100956 w 830507"/>
                    <a:gd name="connsiteY628" fmla="*/ 341741 h 430974"/>
                    <a:gd name="connsiteX629" fmla="*/ 107610 w 830507"/>
                    <a:gd name="connsiteY629" fmla="*/ 349224 h 430974"/>
                    <a:gd name="connsiteX630" fmla="*/ 112046 w 830507"/>
                    <a:gd name="connsiteY630" fmla="*/ 353103 h 430974"/>
                    <a:gd name="connsiteX631" fmla="*/ 114818 w 830507"/>
                    <a:gd name="connsiteY631" fmla="*/ 356983 h 430974"/>
                    <a:gd name="connsiteX632" fmla="*/ 128680 w 830507"/>
                    <a:gd name="connsiteY632" fmla="*/ 359754 h 430974"/>
                    <a:gd name="connsiteX633" fmla="*/ 132283 w 830507"/>
                    <a:gd name="connsiteY633" fmla="*/ 360308 h 430974"/>
                    <a:gd name="connsiteX634" fmla="*/ 129788 w 830507"/>
                    <a:gd name="connsiteY634" fmla="*/ 362248 h 430974"/>
                    <a:gd name="connsiteX635" fmla="*/ 128957 w 830507"/>
                    <a:gd name="connsiteY635" fmla="*/ 365851 h 430974"/>
                    <a:gd name="connsiteX636" fmla="*/ 130343 w 830507"/>
                    <a:gd name="connsiteY636" fmla="*/ 369453 h 430974"/>
                    <a:gd name="connsiteX637" fmla="*/ 126184 w 830507"/>
                    <a:gd name="connsiteY637" fmla="*/ 371116 h 430974"/>
                    <a:gd name="connsiteX638" fmla="*/ 117313 w 830507"/>
                    <a:gd name="connsiteY638" fmla="*/ 371670 h 430974"/>
                    <a:gd name="connsiteX639" fmla="*/ 106778 w 830507"/>
                    <a:gd name="connsiteY639" fmla="*/ 374164 h 430974"/>
                    <a:gd name="connsiteX640" fmla="*/ 94302 w 830507"/>
                    <a:gd name="connsiteY640" fmla="*/ 376381 h 430974"/>
                    <a:gd name="connsiteX641" fmla="*/ 84876 w 830507"/>
                    <a:gd name="connsiteY641" fmla="*/ 380538 h 430974"/>
                    <a:gd name="connsiteX642" fmla="*/ 74064 w 830507"/>
                    <a:gd name="connsiteY642" fmla="*/ 384695 h 4309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  <a:cxn ang="0">
                      <a:pos x="connsiteX384" y="connsiteY384"/>
                    </a:cxn>
                    <a:cxn ang="0">
                      <a:pos x="connsiteX385" y="connsiteY385"/>
                    </a:cxn>
                    <a:cxn ang="0">
                      <a:pos x="connsiteX386" y="connsiteY386"/>
                    </a:cxn>
                    <a:cxn ang="0">
                      <a:pos x="connsiteX387" y="connsiteY387"/>
                    </a:cxn>
                    <a:cxn ang="0">
                      <a:pos x="connsiteX388" y="connsiteY388"/>
                    </a:cxn>
                    <a:cxn ang="0">
                      <a:pos x="connsiteX389" y="connsiteY389"/>
                    </a:cxn>
                    <a:cxn ang="0">
                      <a:pos x="connsiteX390" y="connsiteY390"/>
                    </a:cxn>
                    <a:cxn ang="0">
                      <a:pos x="connsiteX391" y="connsiteY391"/>
                    </a:cxn>
                    <a:cxn ang="0">
                      <a:pos x="connsiteX392" y="connsiteY392"/>
                    </a:cxn>
                    <a:cxn ang="0">
                      <a:pos x="connsiteX393" y="connsiteY393"/>
                    </a:cxn>
                    <a:cxn ang="0">
                      <a:pos x="connsiteX394" y="connsiteY394"/>
                    </a:cxn>
                    <a:cxn ang="0">
                      <a:pos x="connsiteX395" y="connsiteY395"/>
                    </a:cxn>
                    <a:cxn ang="0">
                      <a:pos x="connsiteX396" y="connsiteY396"/>
                    </a:cxn>
                    <a:cxn ang="0">
                      <a:pos x="connsiteX397" y="connsiteY397"/>
                    </a:cxn>
                    <a:cxn ang="0">
                      <a:pos x="connsiteX398" y="connsiteY398"/>
                    </a:cxn>
                    <a:cxn ang="0">
                      <a:pos x="connsiteX399" y="connsiteY399"/>
                    </a:cxn>
                    <a:cxn ang="0">
                      <a:pos x="connsiteX400" y="connsiteY400"/>
                    </a:cxn>
                    <a:cxn ang="0">
                      <a:pos x="connsiteX401" y="connsiteY401"/>
                    </a:cxn>
                    <a:cxn ang="0">
                      <a:pos x="connsiteX402" y="connsiteY402"/>
                    </a:cxn>
                    <a:cxn ang="0">
                      <a:pos x="connsiteX403" y="connsiteY403"/>
                    </a:cxn>
                    <a:cxn ang="0">
                      <a:pos x="connsiteX404" y="connsiteY404"/>
                    </a:cxn>
                    <a:cxn ang="0">
                      <a:pos x="connsiteX405" y="connsiteY405"/>
                    </a:cxn>
                    <a:cxn ang="0">
                      <a:pos x="connsiteX406" y="connsiteY406"/>
                    </a:cxn>
                    <a:cxn ang="0">
                      <a:pos x="connsiteX407" y="connsiteY407"/>
                    </a:cxn>
                    <a:cxn ang="0">
                      <a:pos x="connsiteX408" y="connsiteY408"/>
                    </a:cxn>
                    <a:cxn ang="0">
                      <a:pos x="connsiteX409" y="connsiteY409"/>
                    </a:cxn>
                    <a:cxn ang="0">
                      <a:pos x="connsiteX410" y="connsiteY410"/>
                    </a:cxn>
                    <a:cxn ang="0">
                      <a:pos x="connsiteX411" y="connsiteY411"/>
                    </a:cxn>
                    <a:cxn ang="0">
                      <a:pos x="connsiteX412" y="connsiteY412"/>
                    </a:cxn>
                    <a:cxn ang="0">
                      <a:pos x="connsiteX413" y="connsiteY413"/>
                    </a:cxn>
                    <a:cxn ang="0">
                      <a:pos x="connsiteX414" y="connsiteY414"/>
                    </a:cxn>
                    <a:cxn ang="0">
                      <a:pos x="connsiteX415" y="connsiteY415"/>
                    </a:cxn>
                    <a:cxn ang="0">
                      <a:pos x="connsiteX416" y="connsiteY416"/>
                    </a:cxn>
                    <a:cxn ang="0">
                      <a:pos x="connsiteX417" y="connsiteY417"/>
                    </a:cxn>
                    <a:cxn ang="0">
                      <a:pos x="connsiteX418" y="connsiteY418"/>
                    </a:cxn>
                    <a:cxn ang="0">
                      <a:pos x="connsiteX419" y="connsiteY419"/>
                    </a:cxn>
                    <a:cxn ang="0">
                      <a:pos x="connsiteX420" y="connsiteY420"/>
                    </a:cxn>
                    <a:cxn ang="0">
                      <a:pos x="connsiteX421" y="connsiteY421"/>
                    </a:cxn>
                    <a:cxn ang="0">
                      <a:pos x="connsiteX422" y="connsiteY422"/>
                    </a:cxn>
                    <a:cxn ang="0">
                      <a:pos x="connsiteX423" y="connsiteY423"/>
                    </a:cxn>
                    <a:cxn ang="0">
                      <a:pos x="connsiteX424" y="connsiteY424"/>
                    </a:cxn>
                    <a:cxn ang="0">
                      <a:pos x="connsiteX425" y="connsiteY425"/>
                    </a:cxn>
                    <a:cxn ang="0">
                      <a:pos x="connsiteX426" y="connsiteY426"/>
                    </a:cxn>
                    <a:cxn ang="0">
                      <a:pos x="connsiteX427" y="connsiteY427"/>
                    </a:cxn>
                    <a:cxn ang="0">
                      <a:pos x="connsiteX428" y="connsiteY428"/>
                    </a:cxn>
                    <a:cxn ang="0">
                      <a:pos x="connsiteX429" y="connsiteY429"/>
                    </a:cxn>
                    <a:cxn ang="0">
                      <a:pos x="connsiteX430" y="connsiteY430"/>
                    </a:cxn>
                    <a:cxn ang="0">
                      <a:pos x="connsiteX431" y="connsiteY431"/>
                    </a:cxn>
                    <a:cxn ang="0">
                      <a:pos x="connsiteX432" y="connsiteY432"/>
                    </a:cxn>
                    <a:cxn ang="0">
                      <a:pos x="connsiteX433" y="connsiteY433"/>
                    </a:cxn>
                    <a:cxn ang="0">
                      <a:pos x="connsiteX434" y="connsiteY434"/>
                    </a:cxn>
                    <a:cxn ang="0">
                      <a:pos x="connsiteX435" y="connsiteY435"/>
                    </a:cxn>
                    <a:cxn ang="0">
                      <a:pos x="connsiteX436" y="connsiteY436"/>
                    </a:cxn>
                    <a:cxn ang="0">
                      <a:pos x="connsiteX437" y="connsiteY437"/>
                    </a:cxn>
                    <a:cxn ang="0">
                      <a:pos x="connsiteX438" y="connsiteY438"/>
                    </a:cxn>
                    <a:cxn ang="0">
                      <a:pos x="connsiteX439" y="connsiteY439"/>
                    </a:cxn>
                    <a:cxn ang="0">
                      <a:pos x="connsiteX440" y="connsiteY440"/>
                    </a:cxn>
                    <a:cxn ang="0">
                      <a:pos x="connsiteX441" y="connsiteY441"/>
                    </a:cxn>
                    <a:cxn ang="0">
                      <a:pos x="connsiteX442" y="connsiteY442"/>
                    </a:cxn>
                    <a:cxn ang="0">
                      <a:pos x="connsiteX443" y="connsiteY443"/>
                    </a:cxn>
                    <a:cxn ang="0">
                      <a:pos x="connsiteX444" y="connsiteY444"/>
                    </a:cxn>
                    <a:cxn ang="0">
                      <a:pos x="connsiteX445" y="connsiteY445"/>
                    </a:cxn>
                    <a:cxn ang="0">
                      <a:pos x="connsiteX446" y="connsiteY446"/>
                    </a:cxn>
                    <a:cxn ang="0">
                      <a:pos x="connsiteX447" y="connsiteY447"/>
                    </a:cxn>
                    <a:cxn ang="0">
                      <a:pos x="connsiteX448" y="connsiteY448"/>
                    </a:cxn>
                    <a:cxn ang="0">
                      <a:pos x="connsiteX449" y="connsiteY449"/>
                    </a:cxn>
                    <a:cxn ang="0">
                      <a:pos x="connsiteX450" y="connsiteY450"/>
                    </a:cxn>
                    <a:cxn ang="0">
                      <a:pos x="connsiteX451" y="connsiteY451"/>
                    </a:cxn>
                    <a:cxn ang="0">
                      <a:pos x="connsiteX452" y="connsiteY452"/>
                    </a:cxn>
                    <a:cxn ang="0">
                      <a:pos x="connsiteX453" y="connsiteY453"/>
                    </a:cxn>
                    <a:cxn ang="0">
                      <a:pos x="connsiteX454" y="connsiteY454"/>
                    </a:cxn>
                    <a:cxn ang="0">
                      <a:pos x="connsiteX455" y="connsiteY455"/>
                    </a:cxn>
                    <a:cxn ang="0">
                      <a:pos x="connsiteX456" y="connsiteY456"/>
                    </a:cxn>
                    <a:cxn ang="0">
                      <a:pos x="connsiteX457" y="connsiteY457"/>
                    </a:cxn>
                    <a:cxn ang="0">
                      <a:pos x="connsiteX458" y="connsiteY458"/>
                    </a:cxn>
                    <a:cxn ang="0">
                      <a:pos x="connsiteX459" y="connsiteY459"/>
                    </a:cxn>
                    <a:cxn ang="0">
                      <a:pos x="connsiteX460" y="connsiteY460"/>
                    </a:cxn>
                    <a:cxn ang="0">
                      <a:pos x="connsiteX461" y="connsiteY461"/>
                    </a:cxn>
                    <a:cxn ang="0">
                      <a:pos x="connsiteX462" y="connsiteY462"/>
                    </a:cxn>
                    <a:cxn ang="0">
                      <a:pos x="connsiteX463" y="connsiteY463"/>
                    </a:cxn>
                    <a:cxn ang="0">
                      <a:pos x="connsiteX464" y="connsiteY464"/>
                    </a:cxn>
                    <a:cxn ang="0">
                      <a:pos x="connsiteX465" y="connsiteY465"/>
                    </a:cxn>
                    <a:cxn ang="0">
                      <a:pos x="connsiteX466" y="connsiteY466"/>
                    </a:cxn>
                    <a:cxn ang="0">
                      <a:pos x="connsiteX467" y="connsiteY467"/>
                    </a:cxn>
                    <a:cxn ang="0">
                      <a:pos x="connsiteX468" y="connsiteY468"/>
                    </a:cxn>
                    <a:cxn ang="0">
                      <a:pos x="connsiteX469" y="connsiteY469"/>
                    </a:cxn>
                    <a:cxn ang="0">
                      <a:pos x="connsiteX470" y="connsiteY470"/>
                    </a:cxn>
                    <a:cxn ang="0">
                      <a:pos x="connsiteX471" y="connsiteY471"/>
                    </a:cxn>
                    <a:cxn ang="0">
                      <a:pos x="connsiteX472" y="connsiteY472"/>
                    </a:cxn>
                    <a:cxn ang="0">
                      <a:pos x="connsiteX473" y="connsiteY473"/>
                    </a:cxn>
                    <a:cxn ang="0">
                      <a:pos x="connsiteX474" y="connsiteY474"/>
                    </a:cxn>
                    <a:cxn ang="0">
                      <a:pos x="connsiteX475" y="connsiteY475"/>
                    </a:cxn>
                    <a:cxn ang="0">
                      <a:pos x="connsiteX476" y="connsiteY476"/>
                    </a:cxn>
                    <a:cxn ang="0">
                      <a:pos x="connsiteX477" y="connsiteY477"/>
                    </a:cxn>
                    <a:cxn ang="0">
                      <a:pos x="connsiteX478" y="connsiteY478"/>
                    </a:cxn>
                    <a:cxn ang="0">
                      <a:pos x="connsiteX479" y="connsiteY479"/>
                    </a:cxn>
                    <a:cxn ang="0">
                      <a:pos x="connsiteX480" y="connsiteY480"/>
                    </a:cxn>
                    <a:cxn ang="0">
                      <a:pos x="connsiteX481" y="connsiteY481"/>
                    </a:cxn>
                    <a:cxn ang="0">
                      <a:pos x="connsiteX482" y="connsiteY482"/>
                    </a:cxn>
                    <a:cxn ang="0">
                      <a:pos x="connsiteX483" y="connsiteY483"/>
                    </a:cxn>
                    <a:cxn ang="0">
                      <a:pos x="connsiteX484" y="connsiteY484"/>
                    </a:cxn>
                    <a:cxn ang="0">
                      <a:pos x="connsiteX485" y="connsiteY485"/>
                    </a:cxn>
                    <a:cxn ang="0">
                      <a:pos x="connsiteX486" y="connsiteY486"/>
                    </a:cxn>
                    <a:cxn ang="0">
                      <a:pos x="connsiteX487" y="connsiteY487"/>
                    </a:cxn>
                    <a:cxn ang="0">
                      <a:pos x="connsiteX488" y="connsiteY488"/>
                    </a:cxn>
                    <a:cxn ang="0">
                      <a:pos x="connsiteX489" y="connsiteY489"/>
                    </a:cxn>
                    <a:cxn ang="0">
                      <a:pos x="connsiteX490" y="connsiteY490"/>
                    </a:cxn>
                    <a:cxn ang="0">
                      <a:pos x="connsiteX491" y="connsiteY491"/>
                    </a:cxn>
                    <a:cxn ang="0">
                      <a:pos x="connsiteX492" y="connsiteY492"/>
                    </a:cxn>
                    <a:cxn ang="0">
                      <a:pos x="connsiteX493" y="connsiteY493"/>
                    </a:cxn>
                    <a:cxn ang="0">
                      <a:pos x="connsiteX494" y="connsiteY494"/>
                    </a:cxn>
                    <a:cxn ang="0">
                      <a:pos x="connsiteX495" y="connsiteY495"/>
                    </a:cxn>
                    <a:cxn ang="0">
                      <a:pos x="connsiteX496" y="connsiteY496"/>
                    </a:cxn>
                    <a:cxn ang="0">
                      <a:pos x="connsiteX497" y="connsiteY497"/>
                    </a:cxn>
                    <a:cxn ang="0">
                      <a:pos x="connsiteX498" y="connsiteY498"/>
                    </a:cxn>
                    <a:cxn ang="0">
                      <a:pos x="connsiteX499" y="connsiteY499"/>
                    </a:cxn>
                    <a:cxn ang="0">
                      <a:pos x="connsiteX500" y="connsiteY500"/>
                    </a:cxn>
                    <a:cxn ang="0">
                      <a:pos x="connsiteX501" y="connsiteY501"/>
                    </a:cxn>
                    <a:cxn ang="0">
                      <a:pos x="connsiteX502" y="connsiteY502"/>
                    </a:cxn>
                    <a:cxn ang="0">
                      <a:pos x="connsiteX503" y="connsiteY503"/>
                    </a:cxn>
                    <a:cxn ang="0">
                      <a:pos x="connsiteX504" y="connsiteY504"/>
                    </a:cxn>
                    <a:cxn ang="0">
                      <a:pos x="connsiteX505" y="connsiteY505"/>
                    </a:cxn>
                    <a:cxn ang="0">
                      <a:pos x="connsiteX506" y="connsiteY506"/>
                    </a:cxn>
                    <a:cxn ang="0">
                      <a:pos x="connsiteX507" y="connsiteY507"/>
                    </a:cxn>
                    <a:cxn ang="0">
                      <a:pos x="connsiteX508" y="connsiteY508"/>
                    </a:cxn>
                    <a:cxn ang="0">
                      <a:pos x="connsiteX509" y="connsiteY509"/>
                    </a:cxn>
                    <a:cxn ang="0">
                      <a:pos x="connsiteX510" y="connsiteY510"/>
                    </a:cxn>
                    <a:cxn ang="0">
                      <a:pos x="connsiteX511" y="connsiteY511"/>
                    </a:cxn>
                    <a:cxn ang="0">
                      <a:pos x="connsiteX512" y="connsiteY512"/>
                    </a:cxn>
                    <a:cxn ang="0">
                      <a:pos x="connsiteX513" y="connsiteY513"/>
                    </a:cxn>
                    <a:cxn ang="0">
                      <a:pos x="connsiteX514" y="connsiteY514"/>
                    </a:cxn>
                    <a:cxn ang="0">
                      <a:pos x="connsiteX515" y="connsiteY515"/>
                    </a:cxn>
                    <a:cxn ang="0">
                      <a:pos x="connsiteX516" y="connsiteY516"/>
                    </a:cxn>
                    <a:cxn ang="0">
                      <a:pos x="connsiteX517" y="connsiteY517"/>
                    </a:cxn>
                    <a:cxn ang="0">
                      <a:pos x="connsiteX518" y="connsiteY518"/>
                    </a:cxn>
                    <a:cxn ang="0">
                      <a:pos x="connsiteX519" y="connsiteY519"/>
                    </a:cxn>
                    <a:cxn ang="0">
                      <a:pos x="connsiteX520" y="connsiteY520"/>
                    </a:cxn>
                    <a:cxn ang="0">
                      <a:pos x="connsiteX521" y="connsiteY521"/>
                    </a:cxn>
                    <a:cxn ang="0">
                      <a:pos x="connsiteX522" y="connsiteY522"/>
                    </a:cxn>
                    <a:cxn ang="0">
                      <a:pos x="connsiteX523" y="connsiteY523"/>
                    </a:cxn>
                    <a:cxn ang="0">
                      <a:pos x="connsiteX524" y="connsiteY524"/>
                    </a:cxn>
                    <a:cxn ang="0">
                      <a:pos x="connsiteX525" y="connsiteY525"/>
                    </a:cxn>
                    <a:cxn ang="0">
                      <a:pos x="connsiteX526" y="connsiteY526"/>
                    </a:cxn>
                    <a:cxn ang="0">
                      <a:pos x="connsiteX527" y="connsiteY527"/>
                    </a:cxn>
                    <a:cxn ang="0">
                      <a:pos x="connsiteX528" y="connsiteY528"/>
                    </a:cxn>
                    <a:cxn ang="0">
                      <a:pos x="connsiteX529" y="connsiteY529"/>
                    </a:cxn>
                    <a:cxn ang="0">
                      <a:pos x="connsiteX530" y="connsiteY530"/>
                    </a:cxn>
                    <a:cxn ang="0">
                      <a:pos x="connsiteX531" y="connsiteY531"/>
                    </a:cxn>
                    <a:cxn ang="0">
                      <a:pos x="connsiteX532" y="connsiteY532"/>
                    </a:cxn>
                    <a:cxn ang="0">
                      <a:pos x="connsiteX533" y="connsiteY533"/>
                    </a:cxn>
                    <a:cxn ang="0">
                      <a:pos x="connsiteX534" y="connsiteY534"/>
                    </a:cxn>
                    <a:cxn ang="0">
                      <a:pos x="connsiteX535" y="connsiteY535"/>
                    </a:cxn>
                    <a:cxn ang="0">
                      <a:pos x="connsiteX536" y="connsiteY536"/>
                    </a:cxn>
                    <a:cxn ang="0">
                      <a:pos x="connsiteX537" y="connsiteY537"/>
                    </a:cxn>
                    <a:cxn ang="0">
                      <a:pos x="connsiteX538" y="connsiteY538"/>
                    </a:cxn>
                    <a:cxn ang="0">
                      <a:pos x="connsiteX539" y="connsiteY539"/>
                    </a:cxn>
                    <a:cxn ang="0">
                      <a:pos x="connsiteX540" y="connsiteY540"/>
                    </a:cxn>
                    <a:cxn ang="0">
                      <a:pos x="connsiteX541" y="connsiteY541"/>
                    </a:cxn>
                    <a:cxn ang="0">
                      <a:pos x="connsiteX542" y="connsiteY542"/>
                    </a:cxn>
                    <a:cxn ang="0">
                      <a:pos x="connsiteX543" y="connsiteY543"/>
                    </a:cxn>
                    <a:cxn ang="0">
                      <a:pos x="connsiteX544" y="connsiteY544"/>
                    </a:cxn>
                    <a:cxn ang="0">
                      <a:pos x="connsiteX545" y="connsiteY545"/>
                    </a:cxn>
                    <a:cxn ang="0">
                      <a:pos x="connsiteX546" y="connsiteY546"/>
                    </a:cxn>
                    <a:cxn ang="0">
                      <a:pos x="connsiteX547" y="connsiteY547"/>
                    </a:cxn>
                    <a:cxn ang="0">
                      <a:pos x="connsiteX548" y="connsiteY548"/>
                    </a:cxn>
                    <a:cxn ang="0">
                      <a:pos x="connsiteX549" y="connsiteY549"/>
                    </a:cxn>
                    <a:cxn ang="0">
                      <a:pos x="connsiteX550" y="connsiteY550"/>
                    </a:cxn>
                    <a:cxn ang="0">
                      <a:pos x="connsiteX551" y="connsiteY551"/>
                    </a:cxn>
                    <a:cxn ang="0">
                      <a:pos x="connsiteX552" y="connsiteY552"/>
                    </a:cxn>
                    <a:cxn ang="0">
                      <a:pos x="connsiteX553" y="connsiteY553"/>
                    </a:cxn>
                    <a:cxn ang="0">
                      <a:pos x="connsiteX554" y="connsiteY554"/>
                    </a:cxn>
                    <a:cxn ang="0">
                      <a:pos x="connsiteX555" y="connsiteY555"/>
                    </a:cxn>
                    <a:cxn ang="0">
                      <a:pos x="connsiteX556" y="connsiteY556"/>
                    </a:cxn>
                    <a:cxn ang="0">
                      <a:pos x="connsiteX557" y="connsiteY557"/>
                    </a:cxn>
                    <a:cxn ang="0">
                      <a:pos x="connsiteX558" y="connsiteY558"/>
                    </a:cxn>
                    <a:cxn ang="0">
                      <a:pos x="connsiteX559" y="connsiteY559"/>
                    </a:cxn>
                    <a:cxn ang="0">
                      <a:pos x="connsiteX560" y="connsiteY560"/>
                    </a:cxn>
                    <a:cxn ang="0">
                      <a:pos x="connsiteX561" y="connsiteY561"/>
                    </a:cxn>
                    <a:cxn ang="0">
                      <a:pos x="connsiteX562" y="connsiteY562"/>
                    </a:cxn>
                    <a:cxn ang="0">
                      <a:pos x="connsiteX563" y="connsiteY563"/>
                    </a:cxn>
                    <a:cxn ang="0">
                      <a:pos x="connsiteX564" y="connsiteY564"/>
                    </a:cxn>
                    <a:cxn ang="0">
                      <a:pos x="connsiteX565" y="connsiteY565"/>
                    </a:cxn>
                    <a:cxn ang="0">
                      <a:pos x="connsiteX566" y="connsiteY566"/>
                    </a:cxn>
                    <a:cxn ang="0">
                      <a:pos x="connsiteX567" y="connsiteY567"/>
                    </a:cxn>
                    <a:cxn ang="0">
                      <a:pos x="connsiteX568" y="connsiteY568"/>
                    </a:cxn>
                    <a:cxn ang="0">
                      <a:pos x="connsiteX569" y="connsiteY569"/>
                    </a:cxn>
                    <a:cxn ang="0">
                      <a:pos x="connsiteX570" y="connsiteY570"/>
                    </a:cxn>
                    <a:cxn ang="0">
                      <a:pos x="connsiteX571" y="connsiteY571"/>
                    </a:cxn>
                    <a:cxn ang="0">
                      <a:pos x="connsiteX572" y="connsiteY572"/>
                    </a:cxn>
                    <a:cxn ang="0">
                      <a:pos x="connsiteX573" y="connsiteY573"/>
                    </a:cxn>
                    <a:cxn ang="0">
                      <a:pos x="connsiteX574" y="connsiteY574"/>
                    </a:cxn>
                    <a:cxn ang="0">
                      <a:pos x="connsiteX575" y="connsiteY575"/>
                    </a:cxn>
                    <a:cxn ang="0">
                      <a:pos x="connsiteX576" y="connsiteY576"/>
                    </a:cxn>
                    <a:cxn ang="0">
                      <a:pos x="connsiteX577" y="connsiteY577"/>
                    </a:cxn>
                    <a:cxn ang="0">
                      <a:pos x="connsiteX578" y="connsiteY578"/>
                    </a:cxn>
                    <a:cxn ang="0">
                      <a:pos x="connsiteX579" y="connsiteY579"/>
                    </a:cxn>
                    <a:cxn ang="0">
                      <a:pos x="connsiteX580" y="connsiteY580"/>
                    </a:cxn>
                    <a:cxn ang="0">
                      <a:pos x="connsiteX581" y="connsiteY581"/>
                    </a:cxn>
                    <a:cxn ang="0">
                      <a:pos x="connsiteX582" y="connsiteY582"/>
                    </a:cxn>
                    <a:cxn ang="0">
                      <a:pos x="connsiteX583" y="connsiteY583"/>
                    </a:cxn>
                    <a:cxn ang="0">
                      <a:pos x="connsiteX584" y="connsiteY584"/>
                    </a:cxn>
                    <a:cxn ang="0">
                      <a:pos x="connsiteX585" y="connsiteY585"/>
                    </a:cxn>
                    <a:cxn ang="0">
                      <a:pos x="connsiteX586" y="connsiteY586"/>
                    </a:cxn>
                    <a:cxn ang="0">
                      <a:pos x="connsiteX587" y="connsiteY587"/>
                    </a:cxn>
                    <a:cxn ang="0">
                      <a:pos x="connsiteX588" y="connsiteY588"/>
                    </a:cxn>
                    <a:cxn ang="0">
                      <a:pos x="connsiteX589" y="connsiteY589"/>
                    </a:cxn>
                    <a:cxn ang="0">
                      <a:pos x="connsiteX590" y="connsiteY590"/>
                    </a:cxn>
                    <a:cxn ang="0">
                      <a:pos x="connsiteX591" y="connsiteY591"/>
                    </a:cxn>
                    <a:cxn ang="0">
                      <a:pos x="connsiteX592" y="connsiteY592"/>
                    </a:cxn>
                    <a:cxn ang="0">
                      <a:pos x="connsiteX593" y="connsiteY593"/>
                    </a:cxn>
                    <a:cxn ang="0">
                      <a:pos x="connsiteX594" y="connsiteY594"/>
                    </a:cxn>
                    <a:cxn ang="0">
                      <a:pos x="connsiteX595" y="connsiteY595"/>
                    </a:cxn>
                    <a:cxn ang="0">
                      <a:pos x="connsiteX596" y="connsiteY596"/>
                    </a:cxn>
                    <a:cxn ang="0">
                      <a:pos x="connsiteX597" y="connsiteY597"/>
                    </a:cxn>
                    <a:cxn ang="0">
                      <a:pos x="connsiteX598" y="connsiteY598"/>
                    </a:cxn>
                    <a:cxn ang="0">
                      <a:pos x="connsiteX599" y="connsiteY599"/>
                    </a:cxn>
                    <a:cxn ang="0">
                      <a:pos x="connsiteX600" y="connsiteY600"/>
                    </a:cxn>
                    <a:cxn ang="0">
                      <a:pos x="connsiteX601" y="connsiteY601"/>
                    </a:cxn>
                    <a:cxn ang="0">
                      <a:pos x="connsiteX602" y="connsiteY602"/>
                    </a:cxn>
                    <a:cxn ang="0">
                      <a:pos x="connsiteX603" y="connsiteY603"/>
                    </a:cxn>
                    <a:cxn ang="0">
                      <a:pos x="connsiteX604" y="connsiteY604"/>
                    </a:cxn>
                    <a:cxn ang="0">
                      <a:pos x="connsiteX605" y="connsiteY605"/>
                    </a:cxn>
                    <a:cxn ang="0">
                      <a:pos x="connsiteX606" y="connsiteY606"/>
                    </a:cxn>
                    <a:cxn ang="0">
                      <a:pos x="connsiteX607" y="connsiteY607"/>
                    </a:cxn>
                    <a:cxn ang="0">
                      <a:pos x="connsiteX608" y="connsiteY608"/>
                    </a:cxn>
                    <a:cxn ang="0">
                      <a:pos x="connsiteX609" y="connsiteY609"/>
                    </a:cxn>
                    <a:cxn ang="0">
                      <a:pos x="connsiteX610" y="connsiteY610"/>
                    </a:cxn>
                    <a:cxn ang="0">
                      <a:pos x="connsiteX611" y="connsiteY611"/>
                    </a:cxn>
                    <a:cxn ang="0">
                      <a:pos x="connsiteX612" y="connsiteY612"/>
                    </a:cxn>
                    <a:cxn ang="0">
                      <a:pos x="connsiteX613" y="connsiteY613"/>
                    </a:cxn>
                    <a:cxn ang="0">
                      <a:pos x="connsiteX614" y="connsiteY614"/>
                    </a:cxn>
                    <a:cxn ang="0">
                      <a:pos x="connsiteX615" y="connsiteY615"/>
                    </a:cxn>
                    <a:cxn ang="0">
                      <a:pos x="connsiteX616" y="connsiteY616"/>
                    </a:cxn>
                    <a:cxn ang="0">
                      <a:pos x="connsiteX617" y="connsiteY617"/>
                    </a:cxn>
                    <a:cxn ang="0">
                      <a:pos x="connsiteX618" y="connsiteY618"/>
                    </a:cxn>
                    <a:cxn ang="0">
                      <a:pos x="connsiteX619" y="connsiteY619"/>
                    </a:cxn>
                    <a:cxn ang="0">
                      <a:pos x="connsiteX620" y="connsiteY620"/>
                    </a:cxn>
                    <a:cxn ang="0">
                      <a:pos x="connsiteX621" y="connsiteY621"/>
                    </a:cxn>
                    <a:cxn ang="0">
                      <a:pos x="connsiteX622" y="connsiteY622"/>
                    </a:cxn>
                    <a:cxn ang="0">
                      <a:pos x="connsiteX623" y="connsiteY623"/>
                    </a:cxn>
                    <a:cxn ang="0">
                      <a:pos x="connsiteX624" y="connsiteY624"/>
                    </a:cxn>
                    <a:cxn ang="0">
                      <a:pos x="connsiteX625" y="connsiteY625"/>
                    </a:cxn>
                    <a:cxn ang="0">
                      <a:pos x="connsiteX626" y="connsiteY626"/>
                    </a:cxn>
                    <a:cxn ang="0">
                      <a:pos x="connsiteX627" y="connsiteY627"/>
                    </a:cxn>
                    <a:cxn ang="0">
                      <a:pos x="connsiteX628" y="connsiteY628"/>
                    </a:cxn>
                    <a:cxn ang="0">
                      <a:pos x="connsiteX629" y="connsiteY629"/>
                    </a:cxn>
                    <a:cxn ang="0">
                      <a:pos x="connsiteX630" y="connsiteY630"/>
                    </a:cxn>
                    <a:cxn ang="0">
                      <a:pos x="connsiteX631" y="connsiteY631"/>
                    </a:cxn>
                    <a:cxn ang="0">
                      <a:pos x="connsiteX632" y="connsiteY632"/>
                    </a:cxn>
                    <a:cxn ang="0">
                      <a:pos x="connsiteX633" y="connsiteY633"/>
                    </a:cxn>
                    <a:cxn ang="0">
                      <a:pos x="connsiteX634" y="connsiteY634"/>
                    </a:cxn>
                    <a:cxn ang="0">
                      <a:pos x="connsiteX635" y="connsiteY635"/>
                    </a:cxn>
                    <a:cxn ang="0">
                      <a:pos x="connsiteX636" y="connsiteY636"/>
                    </a:cxn>
                    <a:cxn ang="0">
                      <a:pos x="connsiteX637" y="connsiteY637"/>
                    </a:cxn>
                    <a:cxn ang="0">
                      <a:pos x="connsiteX638" y="connsiteY638"/>
                    </a:cxn>
                    <a:cxn ang="0">
                      <a:pos x="connsiteX639" y="connsiteY639"/>
                    </a:cxn>
                    <a:cxn ang="0">
                      <a:pos x="connsiteX640" y="connsiteY640"/>
                    </a:cxn>
                    <a:cxn ang="0">
                      <a:pos x="connsiteX641" y="connsiteY641"/>
                    </a:cxn>
                    <a:cxn ang="0">
                      <a:pos x="connsiteX642" y="connsiteY642"/>
                    </a:cxn>
                  </a:cxnLst>
                  <a:rect l="l" t="t" r="r" b="b"/>
                  <a:pathLst>
                    <a:path w="830507" h="430974">
                      <a:moveTo>
                        <a:pt x="72124" y="385527"/>
                      </a:moveTo>
                      <a:cubicBezTo>
                        <a:pt x="69906" y="386912"/>
                        <a:pt x="67133" y="387189"/>
                        <a:pt x="64916" y="388852"/>
                      </a:cubicBezTo>
                      <a:cubicBezTo>
                        <a:pt x="62698" y="390792"/>
                        <a:pt x="64916" y="392455"/>
                        <a:pt x="64638" y="394672"/>
                      </a:cubicBezTo>
                      <a:cubicBezTo>
                        <a:pt x="64084" y="397166"/>
                        <a:pt x="60480" y="397720"/>
                        <a:pt x="60480" y="400214"/>
                      </a:cubicBezTo>
                      <a:cubicBezTo>
                        <a:pt x="60480" y="402431"/>
                        <a:pt x="63529" y="403262"/>
                        <a:pt x="65193" y="404094"/>
                      </a:cubicBezTo>
                      <a:cubicBezTo>
                        <a:pt x="67411" y="405202"/>
                        <a:pt x="69074" y="406588"/>
                        <a:pt x="70738" y="408250"/>
                      </a:cubicBezTo>
                      <a:cubicBezTo>
                        <a:pt x="72401" y="409913"/>
                        <a:pt x="74064" y="412130"/>
                        <a:pt x="76559" y="412130"/>
                      </a:cubicBezTo>
                      <a:cubicBezTo>
                        <a:pt x="82381" y="411853"/>
                        <a:pt x="82659" y="403540"/>
                        <a:pt x="85154" y="399937"/>
                      </a:cubicBezTo>
                      <a:cubicBezTo>
                        <a:pt x="85708" y="399105"/>
                        <a:pt x="87094" y="397443"/>
                        <a:pt x="88203" y="397997"/>
                      </a:cubicBezTo>
                      <a:cubicBezTo>
                        <a:pt x="89312" y="398551"/>
                        <a:pt x="89035" y="400768"/>
                        <a:pt x="89035" y="401600"/>
                      </a:cubicBezTo>
                      <a:cubicBezTo>
                        <a:pt x="89035" y="404648"/>
                        <a:pt x="89035" y="406311"/>
                        <a:pt x="92362" y="406865"/>
                      </a:cubicBezTo>
                      <a:cubicBezTo>
                        <a:pt x="92916" y="410190"/>
                        <a:pt x="89589" y="413239"/>
                        <a:pt x="92916" y="416010"/>
                      </a:cubicBezTo>
                      <a:cubicBezTo>
                        <a:pt x="95689" y="418227"/>
                        <a:pt x="99847" y="417396"/>
                        <a:pt x="103174" y="417673"/>
                      </a:cubicBezTo>
                      <a:cubicBezTo>
                        <a:pt x="107055" y="417950"/>
                        <a:pt x="109273" y="417950"/>
                        <a:pt x="112323" y="415178"/>
                      </a:cubicBezTo>
                      <a:cubicBezTo>
                        <a:pt x="115095" y="412407"/>
                        <a:pt x="113709" y="410745"/>
                        <a:pt x="113432" y="407142"/>
                      </a:cubicBezTo>
                      <a:cubicBezTo>
                        <a:pt x="115372" y="407142"/>
                        <a:pt x="117867" y="406865"/>
                        <a:pt x="119531" y="408250"/>
                      </a:cubicBezTo>
                      <a:cubicBezTo>
                        <a:pt x="120917" y="409636"/>
                        <a:pt x="121194" y="411576"/>
                        <a:pt x="122857" y="412962"/>
                      </a:cubicBezTo>
                      <a:cubicBezTo>
                        <a:pt x="125630" y="414901"/>
                        <a:pt x="129234" y="417118"/>
                        <a:pt x="132283" y="418227"/>
                      </a:cubicBezTo>
                      <a:cubicBezTo>
                        <a:pt x="133947" y="418781"/>
                        <a:pt x="135610" y="418781"/>
                        <a:pt x="136719" y="417396"/>
                      </a:cubicBezTo>
                      <a:cubicBezTo>
                        <a:pt x="138105" y="415456"/>
                        <a:pt x="136997" y="412684"/>
                        <a:pt x="138383" y="411022"/>
                      </a:cubicBezTo>
                      <a:cubicBezTo>
                        <a:pt x="139491" y="409082"/>
                        <a:pt x="141432" y="411299"/>
                        <a:pt x="143096" y="410190"/>
                      </a:cubicBezTo>
                      <a:cubicBezTo>
                        <a:pt x="144482" y="409082"/>
                        <a:pt x="143650" y="406311"/>
                        <a:pt x="143096" y="404925"/>
                      </a:cubicBezTo>
                      <a:cubicBezTo>
                        <a:pt x="145036" y="404925"/>
                        <a:pt x="147808" y="405202"/>
                        <a:pt x="148917" y="407142"/>
                      </a:cubicBezTo>
                      <a:cubicBezTo>
                        <a:pt x="150026" y="409082"/>
                        <a:pt x="148917" y="410745"/>
                        <a:pt x="148086" y="412407"/>
                      </a:cubicBezTo>
                      <a:cubicBezTo>
                        <a:pt x="145868" y="417396"/>
                        <a:pt x="151967" y="418504"/>
                        <a:pt x="155571" y="418227"/>
                      </a:cubicBezTo>
                      <a:cubicBezTo>
                        <a:pt x="158066" y="418227"/>
                        <a:pt x="160284" y="417673"/>
                        <a:pt x="162779" y="418227"/>
                      </a:cubicBezTo>
                      <a:cubicBezTo>
                        <a:pt x="164997" y="418504"/>
                        <a:pt x="166661" y="419890"/>
                        <a:pt x="168601" y="420998"/>
                      </a:cubicBezTo>
                      <a:cubicBezTo>
                        <a:pt x="171096" y="422384"/>
                        <a:pt x="173591" y="422938"/>
                        <a:pt x="176364" y="422384"/>
                      </a:cubicBezTo>
                      <a:cubicBezTo>
                        <a:pt x="178582" y="421829"/>
                        <a:pt x="180799" y="420998"/>
                        <a:pt x="183017" y="421829"/>
                      </a:cubicBezTo>
                      <a:cubicBezTo>
                        <a:pt x="184958" y="422661"/>
                        <a:pt x="187176" y="424324"/>
                        <a:pt x="189394" y="423215"/>
                      </a:cubicBezTo>
                      <a:cubicBezTo>
                        <a:pt x="191334" y="422384"/>
                        <a:pt x="192166" y="420167"/>
                        <a:pt x="191057" y="418504"/>
                      </a:cubicBezTo>
                      <a:cubicBezTo>
                        <a:pt x="189948" y="416564"/>
                        <a:pt x="187730" y="415456"/>
                        <a:pt x="186899" y="413239"/>
                      </a:cubicBezTo>
                      <a:cubicBezTo>
                        <a:pt x="186067" y="411299"/>
                        <a:pt x="186344" y="408805"/>
                        <a:pt x="188839" y="408805"/>
                      </a:cubicBezTo>
                      <a:cubicBezTo>
                        <a:pt x="191334" y="408805"/>
                        <a:pt x="193275" y="411299"/>
                        <a:pt x="196047" y="411299"/>
                      </a:cubicBezTo>
                      <a:cubicBezTo>
                        <a:pt x="198542" y="411299"/>
                        <a:pt x="199929" y="408805"/>
                        <a:pt x="201315" y="406865"/>
                      </a:cubicBezTo>
                      <a:cubicBezTo>
                        <a:pt x="202424" y="405202"/>
                        <a:pt x="204087" y="403262"/>
                        <a:pt x="206305" y="404094"/>
                      </a:cubicBezTo>
                      <a:cubicBezTo>
                        <a:pt x="208523" y="404925"/>
                        <a:pt x="210464" y="407419"/>
                        <a:pt x="212404" y="408528"/>
                      </a:cubicBezTo>
                      <a:cubicBezTo>
                        <a:pt x="214622" y="409913"/>
                        <a:pt x="217117" y="411022"/>
                        <a:pt x="219335" y="412684"/>
                      </a:cubicBezTo>
                      <a:cubicBezTo>
                        <a:pt x="220998" y="414070"/>
                        <a:pt x="222939" y="416841"/>
                        <a:pt x="225434" y="416010"/>
                      </a:cubicBezTo>
                      <a:cubicBezTo>
                        <a:pt x="230424" y="414347"/>
                        <a:pt x="226820" y="406311"/>
                        <a:pt x="226543" y="402985"/>
                      </a:cubicBezTo>
                      <a:cubicBezTo>
                        <a:pt x="228206" y="402985"/>
                        <a:pt x="230147" y="402708"/>
                        <a:pt x="231533" y="403262"/>
                      </a:cubicBezTo>
                      <a:cubicBezTo>
                        <a:pt x="233197" y="404094"/>
                        <a:pt x="234029" y="406033"/>
                        <a:pt x="235137" y="407419"/>
                      </a:cubicBezTo>
                      <a:cubicBezTo>
                        <a:pt x="237078" y="410190"/>
                        <a:pt x="237632" y="414624"/>
                        <a:pt x="241237" y="415733"/>
                      </a:cubicBezTo>
                      <a:cubicBezTo>
                        <a:pt x="242900" y="416287"/>
                        <a:pt x="245118" y="416841"/>
                        <a:pt x="247058" y="416287"/>
                      </a:cubicBezTo>
                      <a:cubicBezTo>
                        <a:pt x="248722" y="415733"/>
                        <a:pt x="250108" y="414624"/>
                        <a:pt x="252049" y="414624"/>
                      </a:cubicBezTo>
                      <a:cubicBezTo>
                        <a:pt x="253435" y="414624"/>
                        <a:pt x="254544" y="415456"/>
                        <a:pt x="255653" y="416010"/>
                      </a:cubicBezTo>
                      <a:cubicBezTo>
                        <a:pt x="257871" y="417396"/>
                        <a:pt x="259811" y="419613"/>
                        <a:pt x="261752" y="416010"/>
                      </a:cubicBezTo>
                      <a:cubicBezTo>
                        <a:pt x="263138" y="413516"/>
                        <a:pt x="261752" y="409082"/>
                        <a:pt x="260920" y="406588"/>
                      </a:cubicBezTo>
                      <a:cubicBezTo>
                        <a:pt x="259257" y="404371"/>
                        <a:pt x="257039" y="402154"/>
                        <a:pt x="254544" y="400768"/>
                      </a:cubicBezTo>
                      <a:cubicBezTo>
                        <a:pt x="253157" y="399937"/>
                        <a:pt x="247058" y="398274"/>
                        <a:pt x="248999" y="395780"/>
                      </a:cubicBezTo>
                      <a:cubicBezTo>
                        <a:pt x="251217" y="392732"/>
                        <a:pt x="257316" y="397720"/>
                        <a:pt x="259257" y="398828"/>
                      </a:cubicBezTo>
                      <a:cubicBezTo>
                        <a:pt x="262306" y="400491"/>
                        <a:pt x="266188" y="400768"/>
                        <a:pt x="269237" y="401322"/>
                      </a:cubicBezTo>
                      <a:cubicBezTo>
                        <a:pt x="269792" y="404925"/>
                        <a:pt x="269237" y="409082"/>
                        <a:pt x="273396" y="410468"/>
                      </a:cubicBezTo>
                      <a:cubicBezTo>
                        <a:pt x="277000" y="411853"/>
                        <a:pt x="280604" y="409913"/>
                        <a:pt x="284208" y="409359"/>
                      </a:cubicBezTo>
                      <a:cubicBezTo>
                        <a:pt x="287812" y="408528"/>
                        <a:pt x="292248" y="407973"/>
                        <a:pt x="295297" y="409913"/>
                      </a:cubicBezTo>
                      <a:cubicBezTo>
                        <a:pt x="298347" y="411576"/>
                        <a:pt x="301119" y="414901"/>
                        <a:pt x="298901" y="418227"/>
                      </a:cubicBezTo>
                      <a:cubicBezTo>
                        <a:pt x="297238" y="420444"/>
                        <a:pt x="295020" y="422107"/>
                        <a:pt x="293634" y="424601"/>
                      </a:cubicBezTo>
                      <a:cubicBezTo>
                        <a:pt x="292525" y="426541"/>
                        <a:pt x="292248" y="429035"/>
                        <a:pt x="291970" y="430974"/>
                      </a:cubicBezTo>
                      <a:cubicBezTo>
                        <a:pt x="296129" y="430974"/>
                        <a:pt x="300287" y="430974"/>
                        <a:pt x="304446" y="429589"/>
                      </a:cubicBezTo>
                      <a:cubicBezTo>
                        <a:pt x="308050" y="428480"/>
                        <a:pt x="311099" y="426263"/>
                        <a:pt x="314704" y="425155"/>
                      </a:cubicBezTo>
                      <a:cubicBezTo>
                        <a:pt x="318030" y="424046"/>
                        <a:pt x="321080" y="425155"/>
                        <a:pt x="324684" y="425432"/>
                      </a:cubicBezTo>
                      <a:cubicBezTo>
                        <a:pt x="328843" y="426263"/>
                        <a:pt x="332724" y="425432"/>
                        <a:pt x="336605" y="423215"/>
                      </a:cubicBezTo>
                      <a:cubicBezTo>
                        <a:pt x="341041" y="420167"/>
                        <a:pt x="344368" y="415733"/>
                        <a:pt x="347972" y="411853"/>
                      </a:cubicBezTo>
                      <a:cubicBezTo>
                        <a:pt x="350189" y="409359"/>
                        <a:pt x="353239" y="406311"/>
                        <a:pt x="356843" y="407142"/>
                      </a:cubicBezTo>
                      <a:cubicBezTo>
                        <a:pt x="359615" y="407696"/>
                        <a:pt x="361833" y="409636"/>
                        <a:pt x="364606" y="409913"/>
                      </a:cubicBezTo>
                      <a:cubicBezTo>
                        <a:pt x="367932" y="410190"/>
                        <a:pt x="370705" y="408250"/>
                        <a:pt x="373200" y="406311"/>
                      </a:cubicBezTo>
                      <a:cubicBezTo>
                        <a:pt x="375418" y="404648"/>
                        <a:pt x="378190" y="402431"/>
                        <a:pt x="379299" y="399937"/>
                      </a:cubicBezTo>
                      <a:cubicBezTo>
                        <a:pt x="380408" y="397443"/>
                        <a:pt x="379299" y="394672"/>
                        <a:pt x="378468" y="392455"/>
                      </a:cubicBezTo>
                      <a:cubicBezTo>
                        <a:pt x="376527" y="386912"/>
                        <a:pt x="373754" y="375273"/>
                        <a:pt x="365715" y="380261"/>
                      </a:cubicBezTo>
                      <a:cubicBezTo>
                        <a:pt x="362111" y="382478"/>
                        <a:pt x="359615" y="385527"/>
                        <a:pt x="356566" y="388575"/>
                      </a:cubicBezTo>
                      <a:cubicBezTo>
                        <a:pt x="354903" y="390238"/>
                        <a:pt x="353794" y="391069"/>
                        <a:pt x="351576" y="389683"/>
                      </a:cubicBezTo>
                      <a:cubicBezTo>
                        <a:pt x="348803" y="388298"/>
                        <a:pt x="346586" y="386912"/>
                        <a:pt x="343536" y="386081"/>
                      </a:cubicBezTo>
                      <a:cubicBezTo>
                        <a:pt x="341872" y="385527"/>
                        <a:pt x="337714" y="385249"/>
                        <a:pt x="337160" y="383032"/>
                      </a:cubicBezTo>
                      <a:cubicBezTo>
                        <a:pt x="336605" y="380815"/>
                        <a:pt x="338823" y="377490"/>
                        <a:pt x="339378" y="375550"/>
                      </a:cubicBezTo>
                      <a:cubicBezTo>
                        <a:pt x="339932" y="372502"/>
                        <a:pt x="338823" y="369731"/>
                        <a:pt x="335496" y="368622"/>
                      </a:cubicBezTo>
                      <a:cubicBezTo>
                        <a:pt x="328843" y="366405"/>
                        <a:pt x="321912" y="371116"/>
                        <a:pt x="316090" y="373887"/>
                      </a:cubicBezTo>
                      <a:cubicBezTo>
                        <a:pt x="314981" y="374442"/>
                        <a:pt x="313595" y="374996"/>
                        <a:pt x="312486" y="375550"/>
                      </a:cubicBezTo>
                      <a:cubicBezTo>
                        <a:pt x="310822" y="369176"/>
                        <a:pt x="305832" y="366959"/>
                        <a:pt x="299456" y="368345"/>
                      </a:cubicBezTo>
                      <a:cubicBezTo>
                        <a:pt x="296683" y="368899"/>
                        <a:pt x="294465" y="369731"/>
                        <a:pt x="291693" y="369731"/>
                      </a:cubicBezTo>
                      <a:cubicBezTo>
                        <a:pt x="288921" y="369731"/>
                        <a:pt x="286426" y="369731"/>
                        <a:pt x="283653" y="369731"/>
                      </a:cubicBezTo>
                      <a:cubicBezTo>
                        <a:pt x="279772" y="370285"/>
                        <a:pt x="275614" y="372502"/>
                        <a:pt x="271732" y="371670"/>
                      </a:cubicBezTo>
                      <a:cubicBezTo>
                        <a:pt x="270069" y="371116"/>
                        <a:pt x="262306" y="368345"/>
                        <a:pt x="265079" y="366405"/>
                      </a:cubicBezTo>
                      <a:cubicBezTo>
                        <a:pt x="267297" y="364742"/>
                        <a:pt x="269514" y="365851"/>
                        <a:pt x="271732" y="365297"/>
                      </a:cubicBezTo>
                      <a:cubicBezTo>
                        <a:pt x="273950" y="364742"/>
                        <a:pt x="275336" y="361694"/>
                        <a:pt x="276445" y="359754"/>
                      </a:cubicBezTo>
                      <a:cubicBezTo>
                        <a:pt x="275059" y="356706"/>
                        <a:pt x="272841" y="354212"/>
                        <a:pt x="270901" y="351440"/>
                      </a:cubicBezTo>
                      <a:cubicBezTo>
                        <a:pt x="269792" y="349778"/>
                        <a:pt x="268683" y="344512"/>
                        <a:pt x="272564" y="346452"/>
                      </a:cubicBezTo>
                      <a:cubicBezTo>
                        <a:pt x="275891" y="348115"/>
                        <a:pt x="277000" y="353103"/>
                        <a:pt x="279772" y="355875"/>
                      </a:cubicBezTo>
                      <a:cubicBezTo>
                        <a:pt x="281990" y="358369"/>
                        <a:pt x="285594" y="358923"/>
                        <a:pt x="288644" y="359477"/>
                      </a:cubicBezTo>
                      <a:cubicBezTo>
                        <a:pt x="292248" y="360031"/>
                        <a:pt x="296129" y="359477"/>
                        <a:pt x="299733" y="360031"/>
                      </a:cubicBezTo>
                      <a:cubicBezTo>
                        <a:pt x="303337" y="360586"/>
                        <a:pt x="306387" y="362525"/>
                        <a:pt x="309990" y="363357"/>
                      </a:cubicBezTo>
                      <a:cubicBezTo>
                        <a:pt x="315813" y="365019"/>
                        <a:pt x="322189" y="365297"/>
                        <a:pt x="328011" y="363911"/>
                      </a:cubicBezTo>
                      <a:cubicBezTo>
                        <a:pt x="330783" y="363080"/>
                        <a:pt x="333001" y="363911"/>
                        <a:pt x="335773" y="364465"/>
                      </a:cubicBezTo>
                      <a:cubicBezTo>
                        <a:pt x="339100" y="365019"/>
                        <a:pt x="342150" y="364465"/>
                        <a:pt x="345477" y="364465"/>
                      </a:cubicBezTo>
                      <a:cubicBezTo>
                        <a:pt x="348249" y="364465"/>
                        <a:pt x="350467" y="365297"/>
                        <a:pt x="353239" y="364465"/>
                      </a:cubicBezTo>
                      <a:cubicBezTo>
                        <a:pt x="355734" y="363634"/>
                        <a:pt x="358229" y="362248"/>
                        <a:pt x="360170" y="360586"/>
                      </a:cubicBezTo>
                      <a:cubicBezTo>
                        <a:pt x="364606" y="357260"/>
                        <a:pt x="365992" y="351718"/>
                        <a:pt x="369873" y="347838"/>
                      </a:cubicBezTo>
                      <a:cubicBezTo>
                        <a:pt x="373477" y="344235"/>
                        <a:pt x="376804" y="335645"/>
                        <a:pt x="371537" y="332042"/>
                      </a:cubicBezTo>
                      <a:cubicBezTo>
                        <a:pt x="369873" y="330934"/>
                        <a:pt x="365715" y="330102"/>
                        <a:pt x="368210" y="327331"/>
                      </a:cubicBezTo>
                      <a:cubicBezTo>
                        <a:pt x="370150" y="325114"/>
                        <a:pt x="372923" y="326222"/>
                        <a:pt x="375418" y="326777"/>
                      </a:cubicBezTo>
                      <a:cubicBezTo>
                        <a:pt x="378745" y="327608"/>
                        <a:pt x="380963" y="325945"/>
                        <a:pt x="384289" y="325668"/>
                      </a:cubicBezTo>
                      <a:cubicBezTo>
                        <a:pt x="389280" y="325114"/>
                        <a:pt x="391775" y="328439"/>
                        <a:pt x="396211" y="329271"/>
                      </a:cubicBezTo>
                      <a:cubicBezTo>
                        <a:pt x="400092" y="330102"/>
                        <a:pt x="404528" y="330379"/>
                        <a:pt x="408409" y="329825"/>
                      </a:cubicBezTo>
                      <a:cubicBezTo>
                        <a:pt x="412567" y="328994"/>
                        <a:pt x="416448" y="327331"/>
                        <a:pt x="420607" y="327054"/>
                      </a:cubicBezTo>
                      <a:cubicBezTo>
                        <a:pt x="423656" y="327054"/>
                        <a:pt x="432805" y="326222"/>
                        <a:pt x="433083" y="321788"/>
                      </a:cubicBezTo>
                      <a:cubicBezTo>
                        <a:pt x="433083" y="317909"/>
                        <a:pt x="423656" y="316246"/>
                        <a:pt x="421162" y="315415"/>
                      </a:cubicBezTo>
                      <a:cubicBezTo>
                        <a:pt x="416448" y="314029"/>
                        <a:pt x="412290" y="313475"/>
                        <a:pt x="408409" y="310149"/>
                      </a:cubicBezTo>
                      <a:cubicBezTo>
                        <a:pt x="414231" y="309318"/>
                        <a:pt x="419221" y="308764"/>
                        <a:pt x="424765" y="309595"/>
                      </a:cubicBezTo>
                      <a:cubicBezTo>
                        <a:pt x="429756" y="310426"/>
                        <a:pt x="436410" y="311258"/>
                        <a:pt x="440568" y="307932"/>
                      </a:cubicBezTo>
                      <a:cubicBezTo>
                        <a:pt x="442509" y="306270"/>
                        <a:pt x="447499" y="300450"/>
                        <a:pt x="445004" y="297679"/>
                      </a:cubicBezTo>
                      <a:cubicBezTo>
                        <a:pt x="443340" y="295739"/>
                        <a:pt x="439459" y="295739"/>
                        <a:pt x="437241" y="295185"/>
                      </a:cubicBezTo>
                      <a:cubicBezTo>
                        <a:pt x="433637" y="294631"/>
                        <a:pt x="430033" y="294076"/>
                        <a:pt x="426429" y="293522"/>
                      </a:cubicBezTo>
                      <a:cubicBezTo>
                        <a:pt x="421439" y="292968"/>
                        <a:pt x="416448" y="292968"/>
                        <a:pt x="412567" y="289642"/>
                      </a:cubicBezTo>
                      <a:cubicBezTo>
                        <a:pt x="421716" y="288811"/>
                        <a:pt x="430865" y="288811"/>
                        <a:pt x="440013" y="289642"/>
                      </a:cubicBezTo>
                      <a:cubicBezTo>
                        <a:pt x="444172" y="289919"/>
                        <a:pt x="448330" y="290197"/>
                        <a:pt x="452489" y="290474"/>
                      </a:cubicBezTo>
                      <a:cubicBezTo>
                        <a:pt x="454984" y="290474"/>
                        <a:pt x="458588" y="290751"/>
                        <a:pt x="460806" y="289365"/>
                      </a:cubicBezTo>
                      <a:cubicBezTo>
                        <a:pt x="464410" y="286871"/>
                        <a:pt x="463024" y="279943"/>
                        <a:pt x="461638" y="276895"/>
                      </a:cubicBezTo>
                      <a:cubicBezTo>
                        <a:pt x="459143" y="271075"/>
                        <a:pt x="451657" y="269967"/>
                        <a:pt x="446113" y="269412"/>
                      </a:cubicBezTo>
                      <a:cubicBezTo>
                        <a:pt x="442509" y="268858"/>
                        <a:pt x="438350" y="268304"/>
                        <a:pt x="434746" y="269412"/>
                      </a:cubicBezTo>
                      <a:cubicBezTo>
                        <a:pt x="432251" y="269967"/>
                        <a:pt x="430033" y="271629"/>
                        <a:pt x="427538" y="272184"/>
                      </a:cubicBezTo>
                      <a:cubicBezTo>
                        <a:pt x="425320" y="272738"/>
                        <a:pt x="418389" y="274678"/>
                        <a:pt x="416448" y="272184"/>
                      </a:cubicBezTo>
                      <a:cubicBezTo>
                        <a:pt x="415062" y="270521"/>
                        <a:pt x="418666" y="268858"/>
                        <a:pt x="419498" y="268027"/>
                      </a:cubicBezTo>
                      <a:cubicBezTo>
                        <a:pt x="425597" y="263039"/>
                        <a:pt x="415894" y="261376"/>
                        <a:pt x="412013" y="261376"/>
                      </a:cubicBezTo>
                      <a:cubicBezTo>
                        <a:pt x="407022" y="261376"/>
                        <a:pt x="402310" y="260545"/>
                        <a:pt x="397597" y="261653"/>
                      </a:cubicBezTo>
                      <a:cubicBezTo>
                        <a:pt x="392329" y="263039"/>
                        <a:pt x="386507" y="264147"/>
                        <a:pt x="381517" y="266918"/>
                      </a:cubicBezTo>
                      <a:cubicBezTo>
                        <a:pt x="376527" y="269690"/>
                        <a:pt x="372646" y="273569"/>
                        <a:pt x="366823" y="274955"/>
                      </a:cubicBezTo>
                      <a:cubicBezTo>
                        <a:pt x="367655" y="273015"/>
                        <a:pt x="368764" y="271629"/>
                        <a:pt x="370428" y="270244"/>
                      </a:cubicBezTo>
                      <a:cubicBezTo>
                        <a:pt x="372091" y="268858"/>
                        <a:pt x="375141" y="267750"/>
                        <a:pt x="376527" y="265810"/>
                      </a:cubicBezTo>
                      <a:cubicBezTo>
                        <a:pt x="378745" y="262762"/>
                        <a:pt x="369041" y="262762"/>
                        <a:pt x="367378" y="262484"/>
                      </a:cubicBezTo>
                      <a:cubicBezTo>
                        <a:pt x="365715" y="262484"/>
                        <a:pt x="357120" y="262207"/>
                        <a:pt x="356843" y="259713"/>
                      </a:cubicBezTo>
                      <a:cubicBezTo>
                        <a:pt x="356289" y="256665"/>
                        <a:pt x="367101" y="257773"/>
                        <a:pt x="368764" y="258050"/>
                      </a:cubicBezTo>
                      <a:cubicBezTo>
                        <a:pt x="372646" y="258882"/>
                        <a:pt x="375972" y="259713"/>
                        <a:pt x="379854" y="259990"/>
                      </a:cubicBezTo>
                      <a:cubicBezTo>
                        <a:pt x="384844" y="260267"/>
                        <a:pt x="390111" y="261099"/>
                        <a:pt x="395102" y="261099"/>
                      </a:cubicBezTo>
                      <a:cubicBezTo>
                        <a:pt x="399260" y="261099"/>
                        <a:pt x="403973" y="261376"/>
                        <a:pt x="408131" y="260267"/>
                      </a:cubicBezTo>
                      <a:cubicBezTo>
                        <a:pt x="412013" y="259159"/>
                        <a:pt x="414231" y="255556"/>
                        <a:pt x="409240" y="254171"/>
                      </a:cubicBezTo>
                      <a:cubicBezTo>
                        <a:pt x="402864" y="252231"/>
                        <a:pt x="395102" y="253062"/>
                        <a:pt x="388448" y="253062"/>
                      </a:cubicBezTo>
                      <a:cubicBezTo>
                        <a:pt x="383180" y="253062"/>
                        <a:pt x="377913" y="253616"/>
                        <a:pt x="372646" y="253062"/>
                      </a:cubicBezTo>
                      <a:cubicBezTo>
                        <a:pt x="373754" y="249183"/>
                        <a:pt x="381794" y="250845"/>
                        <a:pt x="384567" y="251400"/>
                      </a:cubicBezTo>
                      <a:cubicBezTo>
                        <a:pt x="386507" y="251677"/>
                        <a:pt x="389002" y="251954"/>
                        <a:pt x="390943" y="251400"/>
                      </a:cubicBezTo>
                      <a:cubicBezTo>
                        <a:pt x="394270" y="250014"/>
                        <a:pt x="390111" y="248628"/>
                        <a:pt x="388448" y="248351"/>
                      </a:cubicBezTo>
                      <a:cubicBezTo>
                        <a:pt x="385121" y="248074"/>
                        <a:pt x="382349" y="248628"/>
                        <a:pt x="379022" y="247520"/>
                      </a:cubicBezTo>
                      <a:cubicBezTo>
                        <a:pt x="377636" y="246966"/>
                        <a:pt x="375141" y="246411"/>
                        <a:pt x="374586" y="245026"/>
                      </a:cubicBezTo>
                      <a:cubicBezTo>
                        <a:pt x="372923" y="239760"/>
                        <a:pt x="386785" y="245026"/>
                        <a:pt x="388171" y="245303"/>
                      </a:cubicBezTo>
                      <a:cubicBezTo>
                        <a:pt x="390388" y="245857"/>
                        <a:pt x="392884" y="246688"/>
                        <a:pt x="393438" y="243917"/>
                      </a:cubicBezTo>
                      <a:cubicBezTo>
                        <a:pt x="393993" y="241700"/>
                        <a:pt x="393438" y="240038"/>
                        <a:pt x="394547" y="237821"/>
                      </a:cubicBezTo>
                      <a:cubicBezTo>
                        <a:pt x="400646" y="233664"/>
                        <a:pt x="407854" y="235049"/>
                        <a:pt x="415062" y="235326"/>
                      </a:cubicBezTo>
                      <a:cubicBezTo>
                        <a:pt x="420053" y="235604"/>
                        <a:pt x="424765" y="236435"/>
                        <a:pt x="429756" y="236435"/>
                      </a:cubicBezTo>
                      <a:cubicBezTo>
                        <a:pt x="434192" y="236435"/>
                        <a:pt x="438350" y="235604"/>
                        <a:pt x="442786" y="236435"/>
                      </a:cubicBezTo>
                      <a:cubicBezTo>
                        <a:pt x="446390" y="236989"/>
                        <a:pt x="450271" y="238375"/>
                        <a:pt x="453875" y="236989"/>
                      </a:cubicBezTo>
                      <a:cubicBezTo>
                        <a:pt x="456647" y="235881"/>
                        <a:pt x="458588" y="233387"/>
                        <a:pt x="461915" y="234218"/>
                      </a:cubicBezTo>
                      <a:cubicBezTo>
                        <a:pt x="465796" y="235326"/>
                        <a:pt x="468569" y="238929"/>
                        <a:pt x="472727" y="239483"/>
                      </a:cubicBezTo>
                      <a:cubicBezTo>
                        <a:pt x="476608" y="240038"/>
                        <a:pt x="479935" y="237543"/>
                        <a:pt x="483539" y="236712"/>
                      </a:cubicBezTo>
                      <a:cubicBezTo>
                        <a:pt x="487143" y="235881"/>
                        <a:pt x="490747" y="236712"/>
                        <a:pt x="494351" y="236158"/>
                      </a:cubicBezTo>
                      <a:cubicBezTo>
                        <a:pt x="497955" y="235604"/>
                        <a:pt x="499896" y="232555"/>
                        <a:pt x="500728" y="229230"/>
                      </a:cubicBezTo>
                      <a:cubicBezTo>
                        <a:pt x="501560" y="225904"/>
                        <a:pt x="501560" y="221470"/>
                        <a:pt x="499064" y="218976"/>
                      </a:cubicBezTo>
                      <a:cubicBezTo>
                        <a:pt x="496292" y="216205"/>
                        <a:pt x="491579" y="216759"/>
                        <a:pt x="487975" y="217036"/>
                      </a:cubicBezTo>
                      <a:cubicBezTo>
                        <a:pt x="482985" y="217314"/>
                        <a:pt x="477995" y="218422"/>
                        <a:pt x="472727" y="218422"/>
                      </a:cubicBezTo>
                      <a:cubicBezTo>
                        <a:pt x="470509" y="218422"/>
                        <a:pt x="462747" y="218422"/>
                        <a:pt x="462469" y="214819"/>
                      </a:cubicBezTo>
                      <a:cubicBezTo>
                        <a:pt x="462192" y="210940"/>
                        <a:pt x="470509" y="210663"/>
                        <a:pt x="472727" y="210663"/>
                      </a:cubicBezTo>
                      <a:cubicBezTo>
                        <a:pt x="478272" y="210663"/>
                        <a:pt x="483539" y="212048"/>
                        <a:pt x="489084" y="212602"/>
                      </a:cubicBezTo>
                      <a:cubicBezTo>
                        <a:pt x="494074" y="212880"/>
                        <a:pt x="499619" y="211771"/>
                        <a:pt x="504332" y="213157"/>
                      </a:cubicBezTo>
                      <a:cubicBezTo>
                        <a:pt x="508490" y="214542"/>
                        <a:pt x="510431" y="218699"/>
                        <a:pt x="513203" y="221747"/>
                      </a:cubicBezTo>
                      <a:cubicBezTo>
                        <a:pt x="517085" y="225904"/>
                        <a:pt x="522906" y="225350"/>
                        <a:pt x="528174" y="224242"/>
                      </a:cubicBezTo>
                      <a:cubicBezTo>
                        <a:pt x="530669" y="223687"/>
                        <a:pt x="532887" y="223133"/>
                        <a:pt x="535382" y="222856"/>
                      </a:cubicBezTo>
                      <a:cubicBezTo>
                        <a:pt x="538432" y="222856"/>
                        <a:pt x="541481" y="221470"/>
                        <a:pt x="544253" y="220362"/>
                      </a:cubicBezTo>
                      <a:cubicBezTo>
                        <a:pt x="545917" y="220362"/>
                        <a:pt x="547580" y="220085"/>
                        <a:pt x="549244" y="219531"/>
                      </a:cubicBezTo>
                      <a:cubicBezTo>
                        <a:pt x="550907" y="219253"/>
                        <a:pt x="552293" y="219531"/>
                        <a:pt x="553957" y="218976"/>
                      </a:cubicBezTo>
                      <a:cubicBezTo>
                        <a:pt x="556452" y="218145"/>
                        <a:pt x="561996" y="215097"/>
                        <a:pt x="560887" y="211771"/>
                      </a:cubicBezTo>
                      <a:cubicBezTo>
                        <a:pt x="560333" y="210108"/>
                        <a:pt x="557561" y="209277"/>
                        <a:pt x="557284" y="207337"/>
                      </a:cubicBezTo>
                      <a:cubicBezTo>
                        <a:pt x="557284" y="205397"/>
                        <a:pt x="560887" y="205674"/>
                        <a:pt x="561996" y="205674"/>
                      </a:cubicBezTo>
                      <a:cubicBezTo>
                        <a:pt x="564492" y="205674"/>
                        <a:pt x="566987" y="205674"/>
                        <a:pt x="569204" y="204843"/>
                      </a:cubicBezTo>
                      <a:cubicBezTo>
                        <a:pt x="571422" y="204289"/>
                        <a:pt x="572531" y="202072"/>
                        <a:pt x="573640" y="200132"/>
                      </a:cubicBezTo>
                      <a:cubicBezTo>
                        <a:pt x="571422" y="194312"/>
                        <a:pt x="566432" y="194867"/>
                        <a:pt x="561165" y="195698"/>
                      </a:cubicBezTo>
                      <a:cubicBezTo>
                        <a:pt x="554511" y="196806"/>
                        <a:pt x="548135" y="197915"/>
                        <a:pt x="541481" y="199024"/>
                      </a:cubicBezTo>
                      <a:cubicBezTo>
                        <a:pt x="537877" y="199578"/>
                        <a:pt x="529837" y="201795"/>
                        <a:pt x="528451" y="196529"/>
                      </a:cubicBezTo>
                      <a:cubicBezTo>
                        <a:pt x="527065" y="190433"/>
                        <a:pt x="534550" y="190156"/>
                        <a:pt x="538432" y="190987"/>
                      </a:cubicBezTo>
                      <a:cubicBezTo>
                        <a:pt x="544808" y="192650"/>
                        <a:pt x="550630" y="194867"/>
                        <a:pt x="557284" y="194312"/>
                      </a:cubicBezTo>
                      <a:cubicBezTo>
                        <a:pt x="561719" y="194035"/>
                        <a:pt x="566155" y="192650"/>
                        <a:pt x="570868" y="192373"/>
                      </a:cubicBezTo>
                      <a:cubicBezTo>
                        <a:pt x="575027" y="192373"/>
                        <a:pt x="581680" y="193481"/>
                        <a:pt x="584452" y="189601"/>
                      </a:cubicBezTo>
                      <a:cubicBezTo>
                        <a:pt x="587779" y="184890"/>
                        <a:pt x="580294" y="180733"/>
                        <a:pt x="577244" y="178517"/>
                      </a:cubicBezTo>
                      <a:cubicBezTo>
                        <a:pt x="575304" y="177131"/>
                        <a:pt x="572809" y="174914"/>
                        <a:pt x="573363" y="172143"/>
                      </a:cubicBezTo>
                      <a:cubicBezTo>
                        <a:pt x="573918" y="169649"/>
                        <a:pt x="576135" y="169094"/>
                        <a:pt x="578353" y="169926"/>
                      </a:cubicBezTo>
                      <a:cubicBezTo>
                        <a:pt x="583898" y="172143"/>
                        <a:pt x="588056" y="178239"/>
                        <a:pt x="594433" y="178239"/>
                      </a:cubicBezTo>
                      <a:cubicBezTo>
                        <a:pt x="596651" y="178239"/>
                        <a:pt x="598592" y="177685"/>
                        <a:pt x="600809" y="177962"/>
                      </a:cubicBezTo>
                      <a:cubicBezTo>
                        <a:pt x="604413" y="177962"/>
                        <a:pt x="607463" y="177962"/>
                        <a:pt x="610790" y="176577"/>
                      </a:cubicBezTo>
                      <a:cubicBezTo>
                        <a:pt x="614117" y="174914"/>
                        <a:pt x="617443" y="172697"/>
                        <a:pt x="619938" y="170480"/>
                      </a:cubicBezTo>
                      <a:cubicBezTo>
                        <a:pt x="624929" y="166323"/>
                        <a:pt x="629919" y="162166"/>
                        <a:pt x="634909" y="158009"/>
                      </a:cubicBezTo>
                      <a:cubicBezTo>
                        <a:pt x="637404" y="156070"/>
                        <a:pt x="640177" y="154961"/>
                        <a:pt x="642949" y="153576"/>
                      </a:cubicBezTo>
                      <a:cubicBezTo>
                        <a:pt x="646276" y="151913"/>
                        <a:pt x="649325" y="150250"/>
                        <a:pt x="652375" y="148587"/>
                      </a:cubicBezTo>
                      <a:cubicBezTo>
                        <a:pt x="654593" y="147479"/>
                        <a:pt x="657088" y="146370"/>
                        <a:pt x="659306" y="144985"/>
                      </a:cubicBezTo>
                      <a:cubicBezTo>
                        <a:pt x="661801" y="143599"/>
                        <a:pt x="664019" y="141659"/>
                        <a:pt x="666514" y="140274"/>
                      </a:cubicBezTo>
                      <a:cubicBezTo>
                        <a:pt x="670950" y="137780"/>
                        <a:pt x="676771" y="137502"/>
                        <a:pt x="681484" y="136117"/>
                      </a:cubicBezTo>
                      <a:cubicBezTo>
                        <a:pt x="687029" y="134731"/>
                        <a:pt x="693128" y="133346"/>
                        <a:pt x="698118" y="130574"/>
                      </a:cubicBezTo>
                      <a:cubicBezTo>
                        <a:pt x="705327" y="126418"/>
                        <a:pt x="712812" y="122538"/>
                        <a:pt x="720297" y="118935"/>
                      </a:cubicBezTo>
                      <a:cubicBezTo>
                        <a:pt x="723901" y="117273"/>
                        <a:pt x="728060" y="117827"/>
                        <a:pt x="731386" y="115887"/>
                      </a:cubicBezTo>
                      <a:cubicBezTo>
                        <a:pt x="734991" y="113670"/>
                        <a:pt x="738317" y="110899"/>
                        <a:pt x="740258" y="107019"/>
                      </a:cubicBezTo>
                      <a:cubicBezTo>
                        <a:pt x="733050" y="107019"/>
                        <a:pt x="726119" y="107850"/>
                        <a:pt x="719188" y="109513"/>
                      </a:cubicBezTo>
                      <a:cubicBezTo>
                        <a:pt x="711703" y="111176"/>
                        <a:pt x="703941" y="113116"/>
                        <a:pt x="696178" y="113670"/>
                      </a:cubicBezTo>
                      <a:cubicBezTo>
                        <a:pt x="688138" y="113947"/>
                        <a:pt x="680376" y="113670"/>
                        <a:pt x="672336" y="115056"/>
                      </a:cubicBezTo>
                      <a:cubicBezTo>
                        <a:pt x="662078" y="116718"/>
                        <a:pt x="652098" y="119489"/>
                        <a:pt x="642117" y="121984"/>
                      </a:cubicBezTo>
                      <a:cubicBezTo>
                        <a:pt x="634077" y="124201"/>
                        <a:pt x="625760" y="126140"/>
                        <a:pt x="617720" y="127249"/>
                      </a:cubicBezTo>
                      <a:cubicBezTo>
                        <a:pt x="613285" y="128080"/>
                        <a:pt x="608572" y="128635"/>
                        <a:pt x="604136" y="129189"/>
                      </a:cubicBezTo>
                      <a:cubicBezTo>
                        <a:pt x="600809" y="129466"/>
                        <a:pt x="597205" y="130297"/>
                        <a:pt x="593878" y="129743"/>
                      </a:cubicBezTo>
                      <a:cubicBezTo>
                        <a:pt x="591938" y="129743"/>
                        <a:pt x="591938" y="128912"/>
                        <a:pt x="593324" y="127803"/>
                      </a:cubicBezTo>
                      <a:cubicBezTo>
                        <a:pt x="595819" y="125863"/>
                        <a:pt x="599423" y="125032"/>
                        <a:pt x="602473" y="123923"/>
                      </a:cubicBezTo>
                      <a:cubicBezTo>
                        <a:pt x="609681" y="121707"/>
                        <a:pt x="616889" y="119767"/>
                        <a:pt x="624374" y="119212"/>
                      </a:cubicBezTo>
                      <a:cubicBezTo>
                        <a:pt x="641840" y="117827"/>
                        <a:pt x="658474" y="115610"/>
                        <a:pt x="674553" y="108127"/>
                      </a:cubicBezTo>
                      <a:cubicBezTo>
                        <a:pt x="671781" y="104248"/>
                        <a:pt x="667900" y="103139"/>
                        <a:pt x="663464" y="102585"/>
                      </a:cubicBezTo>
                      <a:cubicBezTo>
                        <a:pt x="655702" y="101754"/>
                        <a:pt x="647662" y="103139"/>
                        <a:pt x="639899" y="104248"/>
                      </a:cubicBezTo>
                      <a:cubicBezTo>
                        <a:pt x="634909" y="105079"/>
                        <a:pt x="629087" y="106742"/>
                        <a:pt x="624374" y="104248"/>
                      </a:cubicBezTo>
                      <a:cubicBezTo>
                        <a:pt x="621047" y="102585"/>
                        <a:pt x="617998" y="99260"/>
                        <a:pt x="616057" y="96211"/>
                      </a:cubicBezTo>
                      <a:cubicBezTo>
                        <a:pt x="614117" y="93163"/>
                        <a:pt x="615503" y="92609"/>
                        <a:pt x="618829" y="93440"/>
                      </a:cubicBezTo>
                      <a:cubicBezTo>
                        <a:pt x="624097" y="94826"/>
                        <a:pt x="629087" y="97597"/>
                        <a:pt x="634354" y="99260"/>
                      </a:cubicBezTo>
                      <a:cubicBezTo>
                        <a:pt x="645167" y="102585"/>
                        <a:pt x="655979" y="100645"/>
                        <a:pt x="667068" y="100091"/>
                      </a:cubicBezTo>
                      <a:cubicBezTo>
                        <a:pt x="674553" y="100091"/>
                        <a:pt x="681762" y="100091"/>
                        <a:pt x="689247" y="99260"/>
                      </a:cubicBezTo>
                      <a:cubicBezTo>
                        <a:pt x="694792" y="98705"/>
                        <a:pt x="701445" y="98705"/>
                        <a:pt x="706713" y="97043"/>
                      </a:cubicBezTo>
                      <a:cubicBezTo>
                        <a:pt x="711980" y="95380"/>
                        <a:pt x="717248" y="95103"/>
                        <a:pt x="722515" y="94549"/>
                      </a:cubicBezTo>
                      <a:cubicBezTo>
                        <a:pt x="726119" y="94271"/>
                        <a:pt x="729446" y="93717"/>
                        <a:pt x="733050" y="93163"/>
                      </a:cubicBezTo>
                      <a:cubicBezTo>
                        <a:pt x="737209" y="92609"/>
                        <a:pt x="741367" y="92054"/>
                        <a:pt x="745248" y="90946"/>
                      </a:cubicBezTo>
                      <a:cubicBezTo>
                        <a:pt x="752734" y="88452"/>
                        <a:pt x="759942" y="84295"/>
                        <a:pt x="766595" y="80415"/>
                      </a:cubicBezTo>
                      <a:cubicBezTo>
                        <a:pt x="775467" y="75150"/>
                        <a:pt x="785170" y="71825"/>
                        <a:pt x="795150" y="68499"/>
                      </a:cubicBezTo>
                      <a:cubicBezTo>
                        <a:pt x="801804" y="66282"/>
                        <a:pt x="808458" y="63788"/>
                        <a:pt x="815389" y="62125"/>
                      </a:cubicBezTo>
                      <a:cubicBezTo>
                        <a:pt x="819270" y="61294"/>
                        <a:pt x="832023" y="59908"/>
                        <a:pt x="830359" y="53257"/>
                      </a:cubicBezTo>
                      <a:cubicBezTo>
                        <a:pt x="828696" y="46606"/>
                        <a:pt x="820101" y="44112"/>
                        <a:pt x="814557" y="43004"/>
                      </a:cubicBezTo>
                      <a:cubicBezTo>
                        <a:pt x="806794" y="41341"/>
                        <a:pt x="799863" y="40787"/>
                        <a:pt x="792378" y="43004"/>
                      </a:cubicBezTo>
                      <a:cubicBezTo>
                        <a:pt x="788219" y="44112"/>
                        <a:pt x="784061" y="46052"/>
                        <a:pt x="779902" y="46329"/>
                      </a:cubicBezTo>
                      <a:cubicBezTo>
                        <a:pt x="776853" y="46329"/>
                        <a:pt x="777130" y="44667"/>
                        <a:pt x="777962" y="42450"/>
                      </a:cubicBezTo>
                      <a:cubicBezTo>
                        <a:pt x="778794" y="40233"/>
                        <a:pt x="780734" y="36907"/>
                        <a:pt x="778794" y="34690"/>
                      </a:cubicBezTo>
                      <a:cubicBezTo>
                        <a:pt x="776853" y="32196"/>
                        <a:pt x="772417" y="31919"/>
                        <a:pt x="769645" y="30533"/>
                      </a:cubicBezTo>
                      <a:cubicBezTo>
                        <a:pt x="766595" y="29425"/>
                        <a:pt x="765209" y="27485"/>
                        <a:pt x="764100" y="24714"/>
                      </a:cubicBezTo>
                      <a:cubicBezTo>
                        <a:pt x="762991" y="21943"/>
                        <a:pt x="761328" y="20557"/>
                        <a:pt x="758278" y="20557"/>
                      </a:cubicBezTo>
                      <a:cubicBezTo>
                        <a:pt x="755506" y="20557"/>
                        <a:pt x="752457" y="20003"/>
                        <a:pt x="749684" y="20557"/>
                      </a:cubicBezTo>
                      <a:cubicBezTo>
                        <a:pt x="746357" y="21111"/>
                        <a:pt x="743030" y="21388"/>
                        <a:pt x="739703" y="21388"/>
                      </a:cubicBezTo>
                      <a:cubicBezTo>
                        <a:pt x="737486" y="21388"/>
                        <a:pt x="735268" y="21388"/>
                        <a:pt x="733050" y="21388"/>
                      </a:cubicBezTo>
                      <a:cubicBezTo>
                        <a:pt x="730832" y="21388"/>
                        <a:pt x="728892" y="20834"/>
                        <a:pt x="726674" y="21111"/>
                      </a:cubicBezTo>
                      <a:cubicBezTo>
                        <a:pt x="724456" y="21111"/>
                        <a:pt x="722238" y="21665"/>
                        <a:pt x="720020" y="21943"/>
                      </a:cubicBezTo>
                      <a:cubicBezTo>
                        <a:pt x="717248" y="22220"/>
                        <a:pt x="714752" y="23605"/>
                        <a:pt x="712258" y="24160"/>
                      </a:cubicBezTo>
                      <a:cubicBezTo>
                        <a:pt x="711426" y="24160"/>
                        <a:pt x="710040" y="24991"/>
                        <a:pt x="708931" y="24437"/>
                      </a:cubicBezTo>
                      <a:cubicBezTo>
                        <a:pt x="707544" y="23882"/>
                        <a:pt x="706713" y="21943"/>
                        <a:pt x="705327" y="21388"/>
                      </a:cubicBezTo>
                      <a:cubicBezTo>
                        <a:pt x="697564" y="17786"/>
                        <a:pt x="687861" y="21665"/>
                        <a:pt x="680930" y="25545"/>
                      </a:cubicBezTo>
                      <a:cubicBezTo>
                        <a:pt x="677049" y="27485"/>
                        <a:pt x="672890" y="28039"/>
                        <a:pt x="669009" y="29702"/>
                      </a:cubicBezTo>
                      <a:cubicBezTo>
                        <a:pt x="665405" y="31365"/>
                        <a:pt x="662078" y="32473"/>
                        <a:pt x="658197" y="32473"/>
                      </a:cubicBezTo>
                      <a:cubicBezTo>
                        <a:pt x="654593" y="32473"/>
                        <a:pt x="651266" y="31919"/>
                        <a:pt x="647662" y="32196"/>
                      </a:cubicBezTo>
                      <a:cubicBezTo>
                        <a:pt x="644058" y="32196"/>
                        <a:pt x="640454" y="33028"/>
                        <a:pt x="636850" y="32473"/>
                      </a:cubicBezTo>
                      <a:cubicBezTo>
                        <a:pt x="636295" y="28039"/>
                        <a:pt x="644612" y="28594"/>
                        <a:pt x="647662" y="28039"/>
                      </a:cubicBezTo>
                      <a:cubicBezTo>
                        <a:pt x="652375" y="27208"/>
                        <a:pt x="657088" y="26099"/>
                        <a:pt x="661246" y="24160"/>
                      </a:cubicBezTo>
                      <a:cubicBezTo>
                        <a:pt x="664573" y="22497"/>
                        <a:pt x="668454" y="21665"/>
                        <a:pt x="672059" y="20557"/>
                      </a:cubicBezTo>
                      <a:cubicBezTo>
                        <a:pt x="673999" y="20003"/>
                        <a:pt x="675940" y="20003"/>
                        <a:pt x="677880" y="19726"/>
                      </a:cubicBezTo>
                      <a:cubicBezTo>
                        <a:pt x="679544" y="19171"/>
                        <a:pt x="681207" y="17786"/>
                        <a:pt x="683148" y="17509"/>
                      </a:cubicBezTo>
                      <a:cubicBezTo>
                        <a:pt x="680653" y="15015"/>
                        <a:pt x="677880" y="13906"/>
                        <a:pt x="674553" y="13352"/>
                      </a:cubicBezTo>
                      <a:cubicBezTo>
                        <a:pt x="669286" y="12520"/>
                        <a:pt x="664019" y="12520"/>
                        <a:pt x="659028" y="11689"/>
                      </a:cubicBezTo>
                      <a:cubicBezTo>
                        <a:pt x="654316" y="10858"/>
                        <a:pt x="649325" y="9749"/>
                        <a:pt x="644612" y="9749"/>
                      </a:cubicBezTo>
                      <a:cubicBezTo>
                        <a:pt x="639345" y="9749"/>
                        <a:pt x="634354" y="10026"/>
                        <a:pt x="629364" y="10581"/>
                      </a:cubicBezTo>
                      <a:cubicBezTo>
                        <a:pt x="623820" y="11135"/>
                        <a:pt x="617720" y="11966"/>
                        <a:pt x="612176" y="10581"/>
                      </a:cubicBezTo>
                      <a:cubicBezTo>
                        <a:pt x="609681" y="10026"/>
                        <a:pt x="608017" y="8641"/>
                        <a:pt x="606909" y="6147"/>
                      </a:cubicBezTo>
                      <a:cubicBezTo>
                        <a:pt x="605800" y="3653"/>
                        <a:pt x="604968" y="2267"/>
                        <a:pt x="602195" y="1158"/>
                      </a:cubicBezTo>
                      <a:cubicBezTo>
                        <a:pt x="598592" y="50"/>
                        <a:pt x="594710" y="-504"/>
                        <a:pt x="591383" y="604"/>
                      </a:cubicBezTo>
                      <a:cubicBezTo>
                        <a:pt x="587779" y="1713"/>
                        <a:pt x="584175" y="2821"/>
                        <a:pt x="580294" y="3375"/>
                      </a:cubicBezTo>
                      <a:cubicBezTo>
                        <a:pt x="578908" y="3375"/>
                        <a:pt x="577521" y="3375"/>
                        <a:pt x="576135" y="3930"/>
                      </a:cubicBezTo>
                      <a:cubicBezTo>
                        <a:pt x="574195" y="4207"/>
                        <a:pt x="571977" y="4484"/>
                        <a:pt x="570036" y="4761"/>
                      </a:cubicBezTo>
                      <a:cubicBezTo>
                        <a:pt x="567264" y="5315"/>
                        <a:pt x="563660" y="4761"/>
                        <a:pt x="560887" y="6147"/>
                      </a:cubicBezTo>
                      <a:cubicBezTo>
                        <a:pt x="559501" y="6978"/>
                        <a:pt x="557284" y="8918"/>
                        <a:pt x="558393" y="10581"/>
                      </a:cubicBezTo>
                      <a:cubicBezTo>
                        <a:pt x="559224" y="11689"/>
                        <a:pt x="568650" y="13629"/>
                        <a:pt x="566432" y="16123"/>
                      </a:cubicBezTo>
                      <a:cubicBezTo>
                        <a:pt x="564492" y="18063"/>
                        <a:pt x="558947" y="17509"/>
                        <a:pt x="556452" y="17232"/>
                      </a:cubicBezTo>
                      <a:cubicBezTo>
                        <a:pt x="550630" y="16400"/>
                        <a:pt x="547026" y="14183"/>
                        <a:pt x="547580" y="8087"/>
                      </a:cubicBezTo>
                      <a:cubicBezTo>
                        <a:pt x="547580" y="6147"/>
                        <a:pt x="548689" y="2821"/>
                        <a:pt x="546749" y="1713"/>
                      </a:cubicBezTo>
                      <a:cubicBezTo>
                        <a:pt x="544808" y="604"/>
                        <a:pt x="542313" y="1713"/>
                        <a:pt x="540372" y="1990"/>
                      </a:cubicBezTo>
                      <a:cubicBezTo>
                        <a:pt x="538154" y="2544"/>
                        <a:pt x="535659" y="3375"/>
                        <a:pt x="533442" y="4207"/>
                      </a:cubicBezTo>
                      <a:cubicBezTo>
                        <a:pt x="528451" y="6147"/>
                        <a:pt x="523184" y="8087"/>
                        <a:pt x="517916" y="8918"/>
                      </a:cubicBezTo>
                      <a:cubicBezTo>
                        <a:pt x="515976" y="9195"/>
                        <a:pt x="514312" y="8918"/>
                        <a:pt x="512371" y="8918"/>
                      </a:cubicBezTo>
                      <a:cubicBezTo>
                        <a:pt x="508490" y="9195"/>
                        <a:pt x="504609" y="10026"/>
                        <a:pt x="500728" y="11135"/>
                      </a:cubicBezTo>
                      <a:cubicBezTo>
                        <a:pt x="498787" y="11689"/>
                        <a:pt x="495737" y="12243"/>
                        <a:pt x="496569" y="14737"/>
                      </a:cubicBezTo>
                      <a:cubicBezTo>
                        <a:pt x="498787" y="21943"/>
                        <a:pt x="509599" y="21665"/>
                        <a:pt x="515421" y="23605"/>
                      </a:cubicBezTo>
                      <a:cubicBezTo>
                        <a:pt x="517085" y="24160"/>
                        <a:pt x="521797" y="26377"/>
                        <a:pt x="519025" y="28594"/>
                      </a:cubicBezTo>
                      <a:cubicBezTo>
                        <a:pt x="515698" y="31088"/>
                        <a:pt x="509045" y="28871"/>
                        <a:pt x="505718" y="28316"/>
                      </a:cubicBezTo>
                      <a:cubicBezTo>
                        <a:pt x="498510" y="26654"/>
                        <a:pt x="489916" y="25268"/>
                        <a:pt x="485480" y="18617"/>
                      </a:cubicBezTo>
                      <a:cubicBezTo>
                        <a:pt x="483817" y="16123"/>
                        <a:pt x="482153" y="13629"/>
                        <a:pt x="479658" y="11966"/>
                      </a:cubicBezTo>
                      <a:cubicBezTo>
                        <a:pt x="476331" y="9749"/>
                        <a:pt x="472172" y="8641"/>
                        <a:pt x="468569" y="7809"/>
                      </a:cubicBezTo>
                      <a:cubicBezTo>
                        <a:pt x="459697" y="5870"/>
                        <a:pt x="450548" y="5315"/>
                        <a:pt x="441400" y="3930"/>
                      </a:cubicBezTo>
                      <a:cubicBezTo>
                        <a:pt x="433083" y="2544"/>
                        <a:pt x="425043" y="3930"/>
                        <a:pt x="416726" y="3930"/>
                      </a:cubicBezTo>
                      <a:cubicBezTo>
                        <a:pt x="410904" y="3930"/>
                        <a:pt x="405082" y="3930"/>
                        <a:pt x="399260" y="4484"/>
                      </a:cubicBezTo>
                      <a:cubicBezTo>
                        <a:pt x="396488" y="4484"/>
                        <a:pt x="388448" y="7255"/>
                        <a:pt x="393161" y="10858"/>
                      </a:cubicBezTo>
                      <a:cubicBezTo>
                        <a:pt x="395379" y="12520"/>
                        <a:pt x="397874" y="13629"/>
                        <a:pt x="400092" y="15569"/>
                      </a:cubicBezTo>
                      <a:cubicBezTo>
                        <a:pt x="402310" y="17509"/>
                        <a:pt x="403973" y="20280"/>
                        <a:pt x="406468" y="22220"/>
                      </a:cubicBezTo>
                      <a:cubicBezTo>
                        <a:pt x="411736" y="26377"/>
                        <a:pt x="418112" y="25822"/>
                        <a:pt x="423934" y="27208"/>
                      </a:cubicBezTo>
                      <a:cubicBezTo>
                        <a:pt x="426429" y="27762"/>
                        <a:pt x="427538" y="28871"/>
                        <a:pt x="428093" y="31365"/>
                      </a:cubicBezTo>
                      <a:cubicBezTo>
                        <a:pt x="428647" y="33582"/>
                        <a:pt x="428647" y="36076"/>
                        <a:pt x="430865" y="37461"/>
                      </a:cubicBezTo>
                      <a:cubicBezTo>
                        <a:pt x="433083" y="38570"/>
                        <a:pt x="435855" y="37461"/>
                        <a:pt x="438073" y="38293"/>
                      </a:cubicBezTo>
                      <a:cubicBezTo>
                        <a:pt x="440013" y="39124"/>
                        <a:pt x="436964" y="40510"/>
                        <a:pt x="435855" y="40787"/>
                      </a:cubicBezTo>
                      <a:cubicBezTo>
                        <a:pt x="433083" y="42173"/>
                        <a:pt x="430033" y="42727"/>
                        <a:pt x="426983" y="43558"/>
                      </a:cubicBezTo>
                      <a:cubicBezTo>
                        <a:pt x="425043" y="44112"/>
                        <a:pt x="421716" y="45498"/>
                        <a:pt x="419775" y="44389"/>
                      </a:cubicBezTo>
                      <a:cubicBezTo>
                        <a:pt x="417835" y="43281"/>
                        <a:pt x="418944" y="40510"/>
                        <a:pt x="419498" y="38847"/>
                      </a:cubicBezTo>
                      <a:cubicBezTo>
                        <a:pt x="420330" y="36076"/>
                        <a:pt x="419498" y="35244"/>
                        <a:pt x="416448" y="34413"/>
                      </a:cubicBezTo>
                      <a:cubicBezTo>
                        <a:pt x="413122" y="33582"/>
                        <a:pt x="409240" y="33305"/>
                        <a:pt x="406468" y="31088"/>
                      </a:cubicBezTo>
                      <a:cubicBezTo>
                        <a:pt x="404528" y="29702"/>
                        <a:pt x="403973" y="27208"/>
                        <a:pt x="402310" y="25545"/>
                      </a:cubicBezTo>
                      <a:cubicBezTo>
                        <a:pt x="400092" y="23051"/>
                        <a:pt x="396765" y="21665"/>
                        <a:pt x="393715" y="20003"/>
                      </a:cubicBezTo>
                      <a:cubicBezTo>
                        <a:pt x="391220" y="18617"/>
                        <a:pt x="388725" y="16677"/>
                        <a:pt x="385953" y="15569"/>
                      </a:cubicBezTo>
                      <a:cubicBezTo>
                        <a:pt x="383458" y="14737"/>
                        <a:pt x="380408" y="13352"/>
                        <a:pt x="377636" y="13906"/>
                      </a:cubicBezTo>
                      <a:cubicBezTo>
                        <a:pt x="374863" y="14183"/>
                        <a:pt x="372091" y="14737"/>
                        <a:pt x="369041" y="14737"/>
                      </a:cubicBezTo>
                      <a:cubicBezTo>
                        <a:pt x="367655" y="14737"/>
                        <a:pt x="365715" y="14737"/>
                        <a:pt x="364606" y="14460"/>
                      </a:cubicBezTo>
                      <a:cubicBezTo>
                        <a:pt x="363497" y="13906"/>
                        <a:pt x="362942" y="12798"/>
                        <a:pt x="361833" y="12243"/>
                      </a:cubicBezTo>
                      <a:cubicBezTo>
                        <a:pt x="360447" y="11412"/>
                        <a:pt x="358506" y="11412"/>
                        <a:pt x="357120" y="10858"/>
                      </a:cubicBezTo>
                      <a:cubicBezTo>
                        <a:pt x="356289" y="10581"/>
                        <a:pt x="355734" y="10026"/>
                        <a:pt x="354625" y="9749"/>
                      </a:cubicBezTo>
                      <a:cubicBezTo>
                        <a:pt x="350467" y="8918"/>
                        <a:pt x="344922" y="8918"/>
                        <a:pt x="340764" y="10026"/>
                      </a:cubicBezTo>
                      <a:cubicBezTo>
                        <a:pt x="336051" y="11412"/>
                        <a:pt x="331892" y="13075"/>
                        <a:pt x="328011" y="16400"/>
                      </a:cubicBezTo>
                      <a:cubicBezTo>
                        <a:pt x="325516" y="18617"/>
                        <a:pt x="322744" y="23605"/>
                        <a:pt x="326070" y="26377"/>
                      </a:cubicBezTo>
                      <a:cubicBezTo>
                        <a:pt x="328288" y="28316"/>
                        <a:pt x="331615" y="28316"/>
                        <a:pt x="334664" y="28316"/>
                      </a:cubicBezTo>
                      <a:cubicBezTo>
                        <a:pt x="337714" y="28316"/>
                        <a:pt x="340764" y="28316"/>
                        <a:pt x="344090" y="28316"/>
                      </a:cubicBezTo>
                      <a:cubicBezTo>
                        <a:pt x="345477" y="28316"/>
                        <a:pt x="346863" y="28316"/>
                        <a:pt x="348526" y="28594"/>
                      </a:cubicBezTo>
                      <a:cubicBezTo>
                        <a:pt x="349635" y="28594"/>
                        <a:pt x="351576" y="28594"/>
                        <a:pt x="352685" y="28594"/>
                      </a:cubicBezTo>
                      <a:cubicBezTo>
                        <a:pt x="356012" y="29979"/>
                        <a:pt x="351576" y="32196"/>
                        <a:pt x="349912" y="32473"/>
                      </a:cubicBezTo>
                      <a:cubicBezTo>
                        <a:pt x="343259" y="33582"/>
                        <a:pt x="336328" y="32196"/>
                        <a:pt x="329674" y="31919"/>
                      </a:cubicBezTo>
                      <a:cubicBezTo>
                        <a:pt x="325793" y="31919"/>
                        <a:pt x="318585" y="31919"/>
                        <a:pt x="315813" y="28316"/>
                      </a:cubicBezTo>
                      <a:cubicBezTo>
                        <a:pt x="314426" y="26377"/>
                        <a:pt x="314426" y="24160"/>
                        <a:pt x="313040" y="22220"/>
                      </a:cubicBezTo>
                      <a:cubicBezTo>
                        <a:pt x="311099" y="20003"/>
                        <a:pt x="308604" y="19448"/>
                        <a:pt x="306109" y="19448"/>
                      </a:cubicBezTo>
                      <a:cubicBezTo>
                        <a:pt x="299179" y="18894"/>
                        <a:pt x="292248" y="19448"/>
                        <a:pt x="285317" y="19448"/>
                      </a:cubicBezTo>
                      <a:cubicBezTo>
                        <a:pt x="284485" y="21388"/>
                        <a:pt x="289198" y="23882"/>
                        <a:pt x="290307" y="24991"/>
                      </a:cubicBezTo>
                      <a:cubicBezTo>
                        <a:pt x="292248" y="26931"/>
                        <a:pt x="293911" y="29148"/>
                        <a:pt x="295852" y="30810"/>
                      </a:cubicBezTo>
                      <a:cubicBezTo>
                        <a:pt x="297238" y="32196"/>
                        <a:pt x="298624" y="33582"/>
                        <a:pt x="299733" y="35244"/>
                      </a:cubicBezTo>
                      <a:cubicBezTo>
                        <a:pt x="300565" y="36353"/>
                        <a:pt x="302782" y="38293"/>
                        <a:pt x="302228" y="39956"/>
                      </a:cubicBezTo>
                      <a:cubicBezTo>
                        <a:pt x="299179" y="39956"/>
                        <a:pt x="296129" y="39956"/>
                        <a:pt x="293079" y="38570"/>
                      </a:cubicBezTo>
                      <a:cubicBezTo>
                        <a:pt x="290584" y="37739"/>
                        <a:pt x="288089" y="36353"/>
                        <a:pt x="285594" y="35522"/>
                      </a:cubicBezTo>
                      <a:cubicBezTo>
                        <a:pt x="283099" y="34690"/>
                        <a:pt x="280881" y="33859"/>
                        <a:pt x="278386" y="33028"/>
                      </a:cubicBezTo>
                      <a:cubicBezTo>
                        <a:pt x="276445" y="32196"/>
                        <a:pt x="274505" y="31088"/>
                        <a:pt x="272287" y="30810"/>
                      </a:cubicBezTo>
                      <a:cubicBezTo>
                        <a:pt x="269237" y="30256"/>
                        <a:pt x="261474" y="31365"/>
                        <a:pt x="265356" y="35799"/>
                      </a:cubicBezTo>
                      <a:cubicBezTo>
                        <a:pt x="268960" y="39956"/>
                        <a:pt x="275891" y="39401"/>
                        <a:pt x="279772" y="43281"/>
                      </a:cubicBezTo>
                      <a:cubicBezTo>
                        <a:pt x="274782" y="43281"/>
                        <a:pt x="269514" y="43835"/>
                        <a:pt x="264524" y="43835"/>
                      </a:cubicBezTo>
                      <a:cubicBezTo>
                        <a:pt x="260366" y="43835"/>
                        <a:pt x="255930" y="43281"/>
                        <a:pt x="252049" y="44389"/>
                      </a:cubicBezTo>
                      <a:cubicBezTo>
                        <a:pt x="242900" y="46884"/>
                        <a:pt x="260366" y="56306"/>
                        <a:pt x="262583" y="57137"/>
                      </a:cubicBezTo>
                      <a:cubicBezTo>
                        <a:pt x="267851" y="59354"/>
                        <a:pt x="273673" y="61017"/>
                        <a:pt x="279218" y="61848"/>
                      </a:cubicBezTo>
                      <a:cubicBezTo>
                        <a:pt x="283376" y="62680"/>
                        <a:pt x="287535" y="62957"/>
                        <a:pt x="291693" y="64065"/>
                      </a:cubicBezTo>
                      <a:cubicBezTo>
                        <a:pt x="297515" y="65728"/>
                        <a:pt x="301951" y="69608"/>
                        <a:pt x="307496" y="71547"/>
                      </a:cubicBezTo>
                      <a:cubicBezTo>
                        <a:pt x="314426" y="74042"/>
                        <a:pt x="321357" y="74873"/>
                        <a:pt x="327734" y="78198"/>
                      </a:cubicBezTo>
                      <a:cubicBezTo>
                        <a:pt x="330229" y="79584"/>
                        <a:pt x="342704" y="87343"/>
                        <a:pt x="333555" y="87620"/>
                      </a:cubicBezTo>
                      <a:cubicBezTo>
                        <a:pt x="323575" y="88175"/>
                        <a:pt x="312486" y="84572"/>
                        <a:pt x="303060" y="80692"/>
                      </a:cubicBezTo>
                      <a:cubicBezTo>
                        <a:pt x="291139" y="75981"/>
                        <a:pt x="279772" y="70716"/>
                        <a:pt x="266742" y="69608"/>
                      </a:cubicBezTo>
                      <a:cubicBezTo>
                        <a:pt x="260920" y="69330"/>
                        <a:pt x="255098" y="69608"/>
                        <a:pt x="249276" y="69885"/>
                      </a:cubicBezTo>
                      <a:cubicBezTo>
                        <a:pt x="247336" y="69885"/>
                        <a:pt x="244563" y="70716"/>
                        <a:pt x="242623" y="69885"/>
                      </a:cubicBezTo>
                      <a:cubicBezTo>
                        <a:pt x="240128" y="68776"/>
                        <a:pt x="237910" y="66282"/>
                        <a:pt x="235969" y="64342"/>
                      </a:cubicBezTo>
                      <a:cubicBezTo>
                        <a:pt x="233474" y="59077"/>
                        <a:pt x="228484" y="56583"/>
                        <a:pt x="223771" y="53812"/>
                      </a:cubicBezTo>
                      <a:cubicBezTo>
                        <a:pt x="217672" y="50209"/>
                        <a:pt x="211572" y="48823"/>
                        <a:pt x="204641" y="47715"/>
                      </a:cubicBezTo>
                      <a:cubicBezTo>
                        <a:pt x="198265" y="46606"/>
                        <a:pt x="192166" y="44667"/>
                        <a:pt x="185513" y="44389"/>
                      </a:cubicBezTo>
                      <a:cubicBezTo>
                        <a:pt x="181908" y="44389"/>
                        <a:pt x="178027" y="44389"/>
                        <a:pt x="174423" y="44112"/>
                      </a:cubicBezTo>
                      <a:cubicBezTo>
                        <a:pt x="173037" y="44112"/>
                        <a:pt x="167215" y="43004"/>
                        <a:pt x="166661" y="44944"/>
                      </a:cubicBezTo>
                      <a:cubicBezTo>
                        <a:pt x="165829" y="47992"/>
                        <a:pt x="180245" y="54089"/>
                        <a:pt x="173591" y="56306"/>
                      </a:cubicBezTo>
                      <a:cubicBezTo>
                        <a:pt x="169710" y="57691"/>
                        <a:pt x="164720" y="57414"/>
                        <a:pt x="160562" y="57414"/>
                      </a:cubicBezTo>
                      <a:cubicBezTo>
                        <a:pt x="156403" y="57414"/>
                        <a:pt x="152522" y="57414"/>
                        <a:pt x="148363" y="57691"/>
                      </a:cubicBezTo>
                      <a:cubicBezTo>
                        <a:pt x="146422" y="57691"/>
                        <a:pt x="141155" y="57691"/>
                        <a:pt x="140600" y="60185"/>
                      </a:cubicBezTo>
                      <a:cubicBezTo>
                        <a:pt x="139769" y="63234"/>
                        <a:pt x="146700" y="66282"/>
                        <a:pt x="148640" y="67113"/>
                      </a:cubicBezTo>
                      <a:cubicBezTo>
                        <a:pt x="156957" y="71270"/>
                        <a:pt x="166938" y="74873"/>
                        <a:pt x="176364" y="74319"/>
                      </a:cubicBezTo>
                      <a:cubicBezTo>
                        <a:pt x="180522" y="74319"/>
                        <a:pt x="184404" y="73487"/>
                        <a:pt x="188285" y="74319"/>
                      </a:cubicBezTo>
                      <a:cubicBezTo>
                        <a:pt x="190225" y="74596"/>
                        <a:pt x="197433" y="76536"/>
                        <a:pt x="197156" y="79584"/>
                      </a:cubicBezTo>
                      <a:cubicBezTo>
                        <a:pt x="197156" y="84849"/>
                        <a:pt x="173869" y="80692"/>
                        <a:pt x="169987" y="80138"/>
                      </a:cubicBezTo>
                      <a:cubicBezTo>
                        <a:pt x="169987" y="81801"/>
                        <a:pt x="169987" y="82355"/>
                        <a:pt x="170819" y="84018"/>
                      </a:cubicBezTo>
                      <a:cubicBezTo>
                        <a:pt x="168047" y="84018"/>
                        <a:pt x="165552" y="83464"/>
                        <a:pt x="163888" y="81524"/>
                      </a:cubicBezTo>
                      <a:cubicBezTo>
                        <a:pt x="162502" y="79861"/>
                        <a:pt x="161948" y="77921"/>
                        <a:pt x="160562" y="76258"/>
                      </a:cubicBezTo>
                      <a:cubicBezTo>
                        <a:pt x="157789" y="73210"/>
                        <a:pt x="152799" y="71547"/>
                        <a:pt x="148917" y="70716"/>
                      </a:cubicBezTo>
                      <a:cubicBezTo>
                        <a:pt x="145591" y="70162"/>
                        <a:pt x="141432" y="67668"/>
                        <a:pt x="137828" y="68776"/>
                      </a:cubicBezTo>
                      <a:cubicBezTo>
                        <a:pt x="136442" y="69053"/>
                        <a:pt x="133947" y="70439"/>
                        <a:pt x="133670" y="72102"/>
                      </a:cubicBezTo>
                      <a:cubicBezTo>
                        <a:pt x="133392" y="74042"/>
                        <a:pt x="136165" y="75981"/>
                        <a:pt x="137274" y="77367"/>
                      </a:cubicBezTo>
                      <a:cubicBezTo>
                        <a:pt x="138660" y="78753"/>
                        <a:pt x="139491" y="80692"/>
                        <a:pt x="136997" y="80970"/>
                      </a:cubicBezTo>
                      <a:cubicBezTo>
                        <a:pt x="134224" y="80970"/>
                        <a:pt x="131174" y="79584"/>
                        <a:pt x="129234" y="78198"/>
                      </a:cubicBezTo>
                      <a:cubicBezTo>
                        <a:pt x="125630" y="75981"/>
                        <a:pt x="123689" y="71825"/>
                        <a:pt x="119808" y="70162"/>
                      </a:cubicBezTo>
                      <a:cubicBezTo>
                        <a:pt x="116204" y="68499"/>
                        <a:pt x="111214" y="67391"/>
                        <a:pt x="107055" y="67391"/>
                      </a:cubicBezTo>
                      <a:cubicBezTo>
                        <a:pt x="102897" y="67391"/>
                        <a:pt x="98738" y="67391"/>
                        <a:pt x="94857" y="67945"/>
                      </a:cubicBezTo>
                      <a:cubicBezTo>
                        <a:pt x="90421" y="68499"/>
                        <a:pt x="86263" y="70439"/>
                        <a:pt x="82104" y="72102"/>
                      </a:cubicBezTo>
                      <a:cubicBezTo>
                        <a:pt x="78500" y="73487"/>
                        <a:pt x="75728" y="75150"/>
                        <a:pt x="73510" y="78475"/>
                      </a:cubicBezTo>
                      <a:cubicBezTo>
                        <a:pt x="72124" y="80692"/>
                        <a:pt x="70183" y="84018"/>
                        <a:pt x="67965" y="85404"/>
                      </a:cubicBezTo>
                      <a:cubicBezTo>
                        <a:pt x="67688" y="85404"/>
                        <a:pt x="69629" y="83741"/>
                        <a:pt x="67965" y="84849"/>
                      </a:cubicBezTo>
                      <a:cubicBezTo>
                        <a:pt x="67133" y="85404"/>
                        <a:pt x="67133" y="86235"/>
                        <a:pt x="66025" y="86512"/>
                      </a:cubicBezTo>
                      <a:cubicBezTo>
                        <a:pt x="64916" y="86789"/>
                        <a:pt x="63807" y="86512"/>
                        <a:pt x="62698" y="86512"/>
                      </a:cubicBezTo>
                      <a:cubicBezTo>
                        <a:pt x="61589" y="86512"/>
                        <a:pt x="61312" y="86789"/>
                        <a:pt x="59925" y="86512"/>
                      </a:cubicBezTo>
                      <a:cubicBezTo>
                        <a:pt x="58539" y="85958"/>
                        <a:pt x="57153" y="85404"/>
                        <a:pt x="56044" y="84572"/>
                      </a:cubicBezTo>
                      <a:cubicBezTo>
                        <a:pt x="51608" y="82078"/>
                        <a:pt x="46618" y="81247"/>
                        <a:pt x="41628" y="81247"/>
                      </a:cubicBezTo>
                      <a:cubicBezTo>
                        <a:pt x="36360" y="81247"/>
                        <a:pt x="31093" y="83741"/>
                        <a:pt x="26380" y="85404"/>
                      </a:cubicBezTo>
                      <a:cubicBezTo>
                        <a:pt x="24439" y="86235"/>
                        <a:pt x="23053" y="87620"/>
                        <a:pt x="21113" y="88175"/>
                      </a:cubicBezTo>
                      <a:cubicBezTo>
                        <a:pt x="19172" y="89006"/>
                        <a:pt x="16954" y="89006"/>
                        <a:pt x="14736" y="89283"/>
                      </a:cubicBezTo>
                      <a:cubicBezTo>
                        <a:pt x="11409" y="89283"/>
                        <a:pt x="8637" y="90392"/>
                        <a:pt x="5588" y="91777"/>
                      </a:cubicBezTo>
                      <a:cubicBezTo>
                        <a:pt x="4479" y="92332"/>
                        <a:pt x="-512" y="94826"/>
                        <a:pt x="43" y="96488"/>
                      </a:cubicBezTo>
                      <a:cubicBezTo>
                        <a:pt x="5865" y="97874"/>
                        <a:pt x="10300" y="99260"/>
                        <a:pt x="15291" y="102308"/>
                      </a:cubicBezTo>
                      <a:cubicBezTo>
                        <a:pt x="20281" y="105079"/>
                        <a:pt x="23330" y="103416"/>
                        <a:pt x="28043" y="101199"/>
                      </a:cubicBezTo>
                      <a:cubicBezTo>
                        <a:pt x="33034" y="98705"/>
                        <a:pt x="38301" y="98151"/>
                        <a:pt x="43846" y="98428"/>
                      </a:cubicBezTo>
                      <a:cubicBezTo>
                        <a:pt x="46341" y="98428"/>
                        <a:pt x="48559" y="98428"/>
                        <a:pt x="50777" y="98151"/>
                      </a:cubicBezTo>
                      <a:cubicBezTo>
                        <a:pt x="52440" y="98151"/>
                        <a:pt x="57153" y="97043"/>
                        <a:pt x="57985" y="98982"/>
                      </a:cubicBezTo>
                      <a:cubicBezTo>
                        <a:pt x="60203" y="103971"/>
                        <a:pt x="39687" y="105911"/>
                        <a:pt x="37192" y="106465"/>
                      </a:cubicBezTo>
                      <a:cubicBezTo>
                        <a:pt x="35529" y="107019"/>
                        <a:pt x="32202" y="108405"/>
                        <a:pt x="33311" y="110622"/>
                      </a:cubicBezTo>
                      <a:cubicBezTo>
                        <a:pt x="34143" y="113116"/>
                        <a:pt x="38856" y="113116"/>
                        <a:pt x="41073" y="113116"/>
                      </a:cubicBezTo>
                      <a:cubicBezTo>
                        <a:pt x="44677" y="113116"/>
                        <a:pt x="48559" y="112561"/>
                        <a:pt x="52163" y="112561"/>
                      </a:cubicBezTo>
                      <a:cubicBezTo>
                        <a:pt x="55212" y="112561"/>
                        <a:pt x="58539" y="112561"/>
                        <a:pt x="61589" y="112284"/>
                      </a:cubicBezTo>
                      <a:cubicBezTo>
                        <a:pt x="67965" y="111176"/>
                        <a:pt x="73510" y="107573"/>
                        <a:pt x="79609" y="106188"/>
                      </a:cubicBezTo>
                      <a:cubicBezTo>
                        <a:pt x="87094" y="104525"/>
                        <a:pt x="94857" y="105079"/>
                        <a:pt x="102342" y="104525"/>
                      </a:cubicBezTo>
                      <a:cubicBezTo>
                        <a:pt x="108719" y="103971"/>
                        <a:pt x="114818" y="103971"/>
                        <a:pt x="121194" y="104525"/>
                      </a:cubicBezTo>
                      <a:cubicBezTo>
                        <a:pt x="121194" y="104525"/>
                        <a:pt x="121194" y="104802"/>
                        <a:pt x="121194" y="105079"/>
                      </a:cubicBezTo>
                      <a:cubicBezTo>
                        <a:pt x="109273" y="109236"/>
                        <a:pt x="96520" y="107850"/>
                        <a:pt x="84322" y="110345"/>
                      </a:cubicBezTo>
                      <a:cubicBezTo>
                        <a:pt x="77946" y="111730"/>
                        <a:pt x="71292" y="113116"/>
                        <a:pt x="64916" y="114778"/>
                      </a:cubicBezTo>
                      <a:cubicBezTo>
                        <a:pt x="63529" y="115056"/>
                        <a:pt x="59371" y="115887"/>
                        <a:pt x="59371" y="117827"/>
                      </a:cubicBezTo>
                      <a:cubicBezTo>
                        <a:pt x="59371" y="119767"/>
                        <a:pt x="63807" y="121429"/>
                        <a:pt x="65193" y="121984"/>
                      </a:cubicBezTo>
                      <a:cubicBezTo>
                        <a:pt x="66856" y="122538"/>
                        <a:pt x="68520" y="123369"/>
                        <a:pt x="69906" y="123923"/>
                      </a:cubicBezTo>
                      <a:cubicBezTo>
                        <a:pt x="70738" y="124201"/>
                        <a:pt x="72955" y="124755"/>
                        <a:pt x="73233" y="125586"/>
                      </a:cubicBezTo>
                      <a:cubicBezTo>
                        <a:pt x="74064" y="127249"/>
                        <a:pt x="69074" y="126972"/>
                        <a:pt x="67965" y="126972"/>
                      </a:cubicBezTo>
                      <a:cubicBezTo>
                        <a:pt x="62975" y="126972"/>
                        <a:pt x="57708" y="126972"/>
                        <a:pt x="52717" y="126972"/>
                      </a:cubicBezTo>
                      <a:cubicBezTo>
                        <a:pt x="51054" y="126972"/>
                        <a:pt x="45232" y="126972"/>
                        <a:pt x="44955" y="129189"/>
                      </a:cubicBezTo>
                      <a:cubicBezTo>
                        <a:pt x="44677" y="131406"/>
                        <a:pt x="48836" y="133900"/>
                        <a:pt x="50222" y="135008"/>
                      </a:cubicBezTo>
                      <a:cubicBezTo>
                        <a:pt x="53272" y="137225"/>
                        <a:pt x="56876" y="138888"/>
                        <a:pt x="60480" y="139996"/>
                      </a:cubicBezTo>
                      <a:cubicBezTo>
                        <a:pt x="67688" y="142214"/>
                        <a:pt x="74619" y="139996"/>
                        <a:pt x="81827" y="138611"/>
                      </a:cubicBezTo>
                      <a:cubicBezTo>
                        <a:pt x="91530" y="136671"/>
                        <a:pt x="101233" y="136948"/>
                        <a:pt x="111214" y="137225"/>
                      </a:cubicBezTo>
                      <a:cubicBezTo>
                        <a:pt x="115372" y="137225"/>
                        <a:pt x="119808" y="136671"/>
                        <a:pt x="123966" y="137502"/>
                      </a:cubicBezTo>
                      <a:cubicBezTo>
                        <a:pt x="128125" y="138334"/>
                        <a:pt x="133392" y="137225"/>
                        <a:pt x="137828" y="136671"/>
                      </a:cubicBezTo>
                      <a:cubicBezTo>
                        <a:pt x="138383" y="136671"/>
                        <a:pt x="138383" y="136394"/>
                        <a:pt x="137274" y="136671"/>
                      </a:cubicBezTo>
                      <a:cubicBezTo>
                        <a:pt x="138105" y="136671"/>
                        <a:pt x="138937" y="136117"/>
                        <a:pt x="139491" y="136117"/>
                      </a:cubicBezTo>
                      <a:cubicBezTo>
                        <a:pt x="141155" y="135563"/>
                        <a:pt x="142264" y="135008"/>
                        <a:pt x="143650" y="134177"/>
                      </a:cubicBezTo>
                      <a:cubicBezTo>
                        <a:pt x="145591" y="133346"/>
                        <a:pt x="147808" y="132514"/>
                        <a:pt x="149749" y="131406"/>
                      </a:cubicBezTo>
                      <a:cubicBezTo>
                        <a:pt x="153631" y="129743"/>
                        <a:pt x="156957" y="126418"/>
                        <a:pt x="160839" y="125032"/>
                      </a:cubicBezTo>
                      <a:cubicBezTo>
                        <a:pt x="165829" y="123369"/>
                        <a:pt x="170542" y="120598"/>
                        <a:pt x="175809" y="120598"/>
                      </a:cubicBezTo>
                      <a:cubicBezTo>
                        <a:pt x="178304" y="120598"/>
                        <a:pt x="180522" y="120598"/>
                        <a:pt x="183017" y="120598"/>
                      </a:cubicBezTo>
                      <a:cubicBezTo>
                        <a:pt x="184681" y="120598"/>
                        <a:pt x="186899" y="120044"/>
                        <a:pt x="188562" y="120598"/>
                      </a:cubicBezTo>
                      <a:cubicBezTo>
                        <a:pt x="187453" y="123923"/>
                        <a:pt x="184958" y="125032"/>
                        <a:pt x="181908" y="126140"/>
                      </a:cubicBezTo>
                      <a:cubicBezTo>
                        <a:pt x="177750" y="127803"/>
                        <a:pt x="173869" y="128080"/>
                        <a:pt x="169433" y="128912"/>
                      </a:cubicBezTo>
                      <a:cubicBezTo>
                        <a:pt x="163056" y="130020"/>
                        <a:pt x="156957" y="132791"/>
                        <a:pt x="151135" y="135563"/>
                      </a:cubicBezTo>
                      <a:cubicBezTo>
                        <a:pt x="150304" y="135840"/>
                        <a:pt x="149472" y="136394"/>
                        <a:pt x="148640" y="136948"/>
                      </a:cubicBezTo>
                      <a:cubicBezTo>
                        <a:pt x="145591" y="138611"/>
                        <a:pt x="141432" y="140274"/>
                        <a:pt x="138105" y="140551"/>
                      </a:cubicBezTo>
                      <a:cubicBezTo>
                        <a:pt x="136442" y="140551"/>
                        <a:pt x="134779" y="140551"/>
                        <a:pt x="133115" y="140551"/>
                      </a:cubicBezTo>
                      <a:cubicBezTo>
                        <a:pt x="130897" y="140551"/>
                        <a:pt x="128680" y="140828"/>
                        <a:pt x="126184" y="141382"/>
                      </a:cubicBezTo>
                      <a:cubicBezTo>
                        <a:pt x="122026" y="141936"/>
                        <a:pt x="117590" y="141382"/>
                        <a:pt x="113709" y="141382"/>
                      </a:cubicBezTo>
                      <a:cubicBezTo>
                        <a:pt x="105392" y="141382"/>
                        <a:pt x="97352" y="141936"/>
                        <a:pt x="89035" y="142214"/>
                      </a:cubicBezTo>
                      <a:cubicBezTo>
                        <a:pt x="84876" y="142214"/>
                        <a:pt x="80441" y="142491"/>
                        <a:pt x="76282" y="143322"/>
                      </a:cubicBezTo>
                      <a:cubicBezTo>
                        <a:pt x="74896" y="143322"/>
                        <a:pt x="72955" y="144153"/>
                        <a:pt x="71846" y="144985"/>
                      </a:cubicBezTo>
                      <a:cubicBezTo>
                        <a:pt x="70460" y="145816"/>
                        <a:pt x="70460" y="146925"/>
                        <a:pt x="70460" y="148310"/>
                      </a:cubicBezTo>
                      <a:cubicBezTo>
                        <a:pt x="79332" y="150527"/>
                        <a:pt x="87926" y="154130"/>
                        <a:pt x="96520" y="157455"/>
                      </a:cubicBezTo>
                      <a:cubicBezTo>
                        <a:pt x="105115" y="160781"/>
                        <a:pt x="114540" y="163829"/>
                        <a:pt x="123966" y="161889"/>
                      </a:cubicBezTo>
                      <a:cubicBezTo>
                        <a:pt x="130897" y="160504"/>
                        <a:pt x="134501" y="155515"/>
                        <a:pt x="140046" y="151913"/>
                      </a:cubicBezTo>
                      <a:cubicBezTo>
                        <a:pt x="144482" y="148864"/>
                        <a:pt x="149472" y="146647"/>
                        <a:pt x="153908" y="143876"/>
                      </a:cubicBezTo>
                      <a:cubicBezTo>
                        <a:pt x="158621" y="141105"/>
                        <a:pt x="163611" y="139996"/>
                        <a:pt x="168601" y="137780"/>
                      </a:cubicBezTo>
                      <a:cubicBezTo>
                        <a:pt x="173591" y="135563"/>
                        <a:pt x="178859" y="134177"/>
                        <a:pt x="184404" y="133068"/>
                      </a:cubicBezTo>
                      <a:cubicBezTo>
                        <a:pt x="190225" y="131960"/>
                        <a:pt x="195493" y="129189"/>
                        <a:pt x="201592" y="128635"/>
                      </a:cubicBezTo>
                      <a:cubicBezTo>
                        <a:pt x="203810" y="128635"/>
                        <a:pt x="206305" y="128080"/>
                        <a:pt x="208523" y="128635"/>
                      </a:cubicBezTo>
                      <a:cubicBezTo>
                        <a:pt x="210741" y="128912"/>
                        <a:pt x="212959" y="129743"/>
                        <a:pt x="215454" y="129743"/>
                      </a:cubicBezTo>
                      <a:cubicBezTo>
                        <a:pt x="218503" y="129743"/>
                        <a:pt x="221553" y="129743"/>
                        <a:pt x="224603" y="130020"/>
                      </a:cubicBezTo>
                      <a:cubicBezTo>
                        <a:pt x="228761" y="130020"/>
                        <a:pt x="232920" y="128912"/>
                        <a:pt x="237078" y="128357"/>
                      </a:cubicBezTo>
                      <a:cubicBezTo>
                        <a:pt x="240405" y="128080"/>
                        <a:pt x="243454" y="128357"/>
                        <a:pt x="246504" y="128357"/>
                      </a:cubicBezTo>
                      <a:cubicBezTo>
                        <a:pt x="248999" y="128357"/>
                        <a:pt x="251771" y="127803"/>
                        <a:pt x="253435" y="129743"/>
                      </a:cubicBezTo>
                      <a:cubicBezTo>
                        <a:pt x="246781" y="132514"/>
                        <a:pt x="240405" y="134454"/>
                        <a:pt x="233197" y="135008"/>
                      </a:cubicBezTo>
                      <a:cubicBezTo>
                        <a:pt x="223494" y="135840"/>
                        <a:pt x="213513" y="135840"/>
                        <a:pt x="203533" y="136671"/>
                      </a:cubicBezTo>
                      <a:cubicBezTo>
                        <a:pt x="195216" y="137502"/>
                        <a:pt x="186621" y="138611"/>
                        <a:pt x="178304" y="140274"/>
                      </a:cubicBezTo>
                      <a:cubicBezTo>
                        <a:pt x="172205" y="141382"/>
                        <a:pt x="166383" y="143045"/>
                        <a:pt x="160839" y="145816"/>
                      </a:cubicBezTo>
                      <a:cubicBezTo>
                        <a:pt x="154462" y="148864"/>
                        <a:pt x="147254" y="154130"/>
                        <a:pt x="144759" y="160781"/>
                      </a:cubicBezTo>
                      <a:cubicBezTo>
                        <a:pt x="142264" y="167154"/>
                        <a:pt x="147531" y="169649"/>
                        <a:pt x="153076" y="169926"/>
                      </a:cubicBezTo>
                      <a:cubicBezTo>
                        <a:pt x="161116" y="170203"/>
                        <a:pt x="169433" y="168817"/>
                        <a:pt x="177473" y="169371"/>
                      </a:cubicBezTo>
                      <a:cubicBezTo>
                        <a:pt x="185513" y="169926"/>
                        <a:pt x="193552" y="172420"/>
                        <a:pt x="201869" y="171866"/>
                      </a:cubicBezTo>
                      <a:cubicBezTo>
                        <a:pt x="209909" y="171311"/>
                        <a:pt x="214345" y="166323"/>
                        <a:pt x="219058" y="160504"/>
                      </a:cubicBezTo>
                      <a:cubicBezTo>
                        <a:pt x="223494" y="154961"/>
                        <a:pt x="228484" y="152744"/>
                        <a:pt x="235137" y="151913"/>
                      </a:cubicBezTo>
                      <a:cubicBezTo>
                        <a:pt x="234860" y="155792"/>
                        <a:pt x="232088" y="161889"/>
                        <a:pt x="238741" y="161058"/>
                      </a:cubicBezTo>
                      <a:cubicBezTo>
                        <a:pt x="241791" y="160504"/>
                        <a:pt x="244840" y="158841"/>
                        <a:pt x="247890" y="157732"/>
                      </a:cubicBezTo>
                      <a:cubicBezTo>
                        <a:pt x="250663" y="156624"/>
                        <a:pt x="253712" y="156070"/>
                        <a:pt x="256484" y="154961"/>
                      </a:cubicBezTo>
                      <a:cubicBezTo>
                        <a:pt x="258980" y="154130"/>
                        <a:pt x="260920" y="153576"/>
                        <a:pt x="263415" y="153576"/>
                      </a:cubicBezTo>
                      <a:cubicBezTo>
                        <a:pt x="265356" y="153576"/>
                        <a:pt x="269237" y="154130"/>
                        <a:pt x="266742" y="156624"/>
                      </a:cubicBezTo>
                      <a:cubicBezTo>
                        <a:pt x="263692" y="160226"/>
                        <a:pt x="258148" y="162998"/>
                        <a:pt x="253989" y="164937"/>
                      </a:cubicBezTo>
                      <a:cubicBezTo>
                        <a:pt x="250940" y="166600"/>
                        <a:pt x="247613" y="166877"/>
                        <a:pt x="244840" y="168540"/>
                      </a:cubicBezTo>
                      <a:cubicBezTo>
                        <a:pt x="244009" y="169094"/>
                        <a:pt x="242068" y="170203"/>
                        <a:pt x="242623" y="171311"/>
                      </a:cubicBezTo>
                      <a:cubicBezTo>
                        <a:pt x="243177" y="172697"/>
                        <a:pt x="246504" y="172143"/>
                        <a:pt x="247613" y="172143"/>
                      </a:cubicBezTo>
                      <a:cubicBezTo>
                        <a:pt x="254266" y="171311"/>
                        <a:pt x="260088" y="168263"/>
                        <a:pt x="266188" y="166323"/>
                      </a:cubicBezTo>
                      <a:cubicBezTo>
                        <a:pt x="267574" y="165769"/>
                        <a:pt x="270069" y="164660"/>
                        <a:pt x="271455" y="164660"/>
                      </a:cubicBezTo>
                      <a:cubicBezTo>
                        <a:pt x="272287" y="164660"/>
                        <a:pt x="272010" y="164660"/>
                        <a:pt x="272287" y="164660"/>
                      </a:cubicBezTo>
                      <a:cubicBezTo>
                        <a:pt x="274228" y="164660"/>
                        <a:pt x="276445" y="164660"/>
                        <a:pt x="278386" y="164383"/>
                      </a:cubicBezTo>
                      <a:cubicBezTo>
                        <a:pt x="280049" y="164383"/>
                        <a:pt x="281436" y="163829"/>
                        <a:pt x="283099" y="163829"/>
                      </a:cubicBezTo>
                      <a:cubicBezTo>
                        <a:pt x="284485" y="163829"/>
                        <a:pt x="285594" y="163829"/>
                        <a:pt x="286703" y="163829"/>
                      </a:cubicBezTo>
                      <a:cubicBezTo>
                        <a:pt x="290030" y="164383"/>
                        <a:pt x="293911" y="163275"/>
                        <a:pt x="297238" y="162443"/>
                      </a:cubicBezTo>
                      <a:cubicBezTo>
                        <a:pt x="300565" y="161612"/>
                        <a:pt x="304169" y="161612"/>
                        <a:pt x="307496" y="160504"/>
                      </a:cubicBezTo>
                      <a:cubicBezTo>
                        <a:pt x="309436" y="159949"/>
                        <a:pt x="311377" y="158564"/>
                        <a:pt x="313317" y="157732"/>
                      </a:cubicBezTo>
                      <a:cubicBezTo>
                        <a:pt x="314981" y="156901"/>
                        <a:pt x="316644" y="156901"/>
                        <a:pt x="318585" y="156070"/>
                      </a:cubicBezTo>
                      <a:cubicBezTo>
                        <a:pt x="321635" y="154961"/>
                        <a:pt x="324684" y="154130"/>
                        <a:pt x="328011" y="153576"/>
                      </a:cubicBezTo>
                      <a:cubicBezTo>
                        <a:pt x="331061" y="153021"/>
                        <a:pt x="333001" y="151359"/>
                        <a:pt x="335496" y="149696"/>
                      </a:cubicBezTo>
                      <a:cubicBezTo>
                        <a:pt x="337437" y="148310"/>
                        <a:pt x="339932" y="146647"/>
                        <a:pt x="341318" y="144708"/>
                      </a:cubicBezTo>
                      <a:cubicBezTo>
                        <a:pt x="342427" y="143322"/>
                        <a:pt x="344090" y="140828"/>
                        <a:pt x="343813" y="138888"/>
                      </a:cubicBezTo>
                      <a:cubicBezTo>
                        <a:pt x="343813" y="137780"/>
                        <a:pt x="343259" y="136117"/>
                        <a:pt x="342427" y="135285"/>
                      </a:cubicBezTo>
                      <a:cubicBezTo>
                        <a:pt x="341595" y="134454"/>
                        <a:pt x="340209" y="134177"/>
                        <a:pt x="340486" y="132791"/>
                      </a:cubicBezTo>
                      <a:cubicBezTo>
                        <a:pt x="341595" y="132791"/>
                        <a:pt x="342704" y="132237"/>
                        <a:pt x="344090" y="132237"/>
                      </a:cubicBezTo>
                      <a:cubicBezTo>
                        <a:pt x="345477" y="132237"/>
                        <a:pt x="346863" y="132514"/>
                        <a:pt x="348249" y="132514"/>
                      </a:cubicBezTo>
                      <a:cubicBezTo>
                        <a:pt x="350467" y="132514"/>
                        <a:pt x="353239" y="132791"/>
                        <a:pt x="355180" y="132514"/>
                      </a:cubicBezTo>
                      <a:cubicBezTo>
                        <a:pt x="358229" y="131960"/>
                        <a:pt x="359893" y="128912"/>
                        <a:pt x="362111" y="127249"/>
                      </a:cubicBezTo>
                      <a:cubicBezTo>
                        <a:pt x="364883" y="125032"/>
                        <a:pt x="368210" y="123092"/>
                        <a:pt x="371259" y="121152"/>
                      </a:cubicBezTo>
                      <a:cubicBezTo>
                        <a:pt x="373477" y="119489"/>
                        <a:pt x="375695" y="116995"/>
                        <a:pt x="378468" y="116441"/>
                      </a:cubicBezTo>
                      <a:cubicBezTo>
                        <a:pt x="381240" y="116164"/>
                        <a:pt x="384012" y="115610"/>
                        <a:pt x="386785" y="114778"/>
                      </a:cubicBezTo>
                      <a:cubicBezTo>
                        <a:pt x="389557" y="113947"/>
                        <a:pt x="392052" y="112839"/>
                        <a:pt x="394824" y="112284"/>
                      </a:cubicBezTo>
                      <a:cubicBezTo>
                        <a:pt x="395933" y="112284"/>
                        <a:pt x="398428" y="112007"/>
                        <a:pt x="399537" y="112284"/>
                      </a:cubicBezTo>
                      <a:cubicBezTo>
                        <a:pt x="391220" y="120321"/>
                        <a:pt x="382349" y="126140"/>
                        <a:pt x="371814" y="130297"/>
                      </a:cubicBezTo>
                      <a:cubicBezTo>
                        <a:pt x="367932" y="131960"/>
                        <a:pt x="363774" y="133346"/>
                        <a:pt x="359893" y="135285"/>
                      </a:cubicBezTo>
                      <a:cubicBezTo>
                        <a:pt x="357398" y="136671"/>
                        <a:pt x="354071" y="138611"/>
                        <a:pt x="353239" y="141382"/>
                      </a:cubicBezTo>
                      <a:cubicBezTo>
                        <a:pt x="350744" y="150804"/>
                        <a:pt x="375141" y="148864"/>
                        <a:pt x="379299" y="148587"/>
                      </a:cubicBezTo>
                      <a:cubicBezTo>
                        <a:pt x="389280" y="147479"/>
                        <a:pt x="398983" y="143599"/>
                        <a:pt x="409240" y="143876"/>
                      </a:cubicBezTo>
                      <a:cubicBezTo>
                        <a:pt x="410904" y="143876"/>
                        <a:pt x="418666" y="143876"/>
                        <a:pt x="417835" y="147202"/>
                      </a:cubicBezTo>
                      <a:cubicBezTo>
                        <a:pt x="417280" y="148864"/>
                        <a:pt x="414785" y="149973"/>
                        <a:pt x="413399" y="150527"/>
                      </a:cubicBezTo>
                      <a:cubicBezTo>
                        <a:pt x="410349" y="151913"/>
                        <a:pt x="407022" y="153021"/>
                        <a:pt x="403973" y="153853"/>
                      </a:cubicBezTo>
                      <a:cubicBezTo>
                        <a:pt x="393438" y="156624"/>
                        <a:pt x="383180" y="156070"/>
                        <a:pt x="372368" y="156070"/>
                      </a:cubicBezTo>
                      <a:cubicBezTo>
                        <a:pt x="367101" y="156070"/>
                        <a:pt x="361833" y="156070"/>
                        <a:pt x="356566" y="155792"/>
                      </a:cubicBezTo>
                      <a:cubicBezTo>
                        <a:pt x="351853" y="155792"/>
                        <a:pt x="347140" y="155792"/>
                        <a:pt x="342427" y="156624"/>
                      </a:cubicBezTo>
                      <a:cubicBezTo>
                        <a:pt x="340486" y="157178"/>
                        <a:pt x="332724" y="159118"/>
                        <a:pt x="333555" y="162166"/>
                      </a:cubicBezTo>
                      <a:cubicBezTo>
                        <a:pt x="333833" y="163829"/>
                        <a:pt x="336882" y="164106"/>
                        <a:pt x="337991" y="164383"/>
                      </a:cubicBezTo>
                      <a:cubicBezTo>
                        <a:pt x="342150" y="165215"/>
                        <a:pt x="346308" y="165215"/>
                        <a:pt x="350467" y="165215"/>
                      </a:cubicBezTo>
                      <a:cubicBezTo>
                        <a:pt x="354903" y="165215"/>
                        <a:pt x="359338" y="165215"/>
                        <a:pt x="363497" y="165215"/>
                      </a:cubicBezTo>
                      <a:cubicBezTo>
                        <a:pt x="365437" y="165215"/>
                        <a:pt x="370150" y="164383"/>
                        <a:pt x="371814" y="165769"/>
                      </a:cubicBezTo>
                      <a:cubicBezTo>
                        <a:pt x="372923" y="166600"/>
                        <a:pt x="372091" y="166877"/>
                        <a:pt x="370982" y="167432"/>
                      </a:cubicBezTo>
                      <a:cubicBezTo>
                        <a:pt x="368764" y="168540"/>
                        <a:pt x="365992" y="169094"/>
                        <a:pt x="363497" y="169926"/>
                      </a:cubicBezTo>
                      <a:cubicBezTo>
                        <a:pt x="350189" y="172974"/>
                        <a:pt x="336605" y="172420"/>
                        <a:pt x="323021" y="172974"/>
                      </a:cubicBezTo>
                      <a:cubicBezTo>
                        <a:pt x="311654" y="173251"/>
                        <a:pt x="300565" y="174360"/>
                        <a:pt x="289475" y="176022"/>
                      </a:cubicBezTo>
                      <a:cubicBezTo>
                        <a:pt x="277831" y="177962"/>
                        <a:pt x="266188" y="177685"/>
                        <a:pt x="254266" y="177962"/>
                      </a:cubicBezTo>
                      <a:cubicBezTo>
                        <a:pt x="250940" y="177962"/>
                        <a:pt x="246227" y="177962"/>
                        <a:pt x="243177" y="180179"/>
                      </a:cubicBezTo>
                      <a:cubicBezTo>
                        <a:pt x="240405" y="182119"/>
                        <a:pt x="242623" y="184059"/>
                        <a:pt x="244563" y="185722"/>
                      </a:cubicBezTo>
                      <a:cubicBezTo>
                        <a:pt x="248445" y="189047"/>
                        <a:pt x="253157" y="191541"/>
                        <a:pt x="257316" y="194590"/>
                      </a:cubicBezTo>
                      <a:cubicBezTo>
                        <a:pt x="261197" y="197361"/>
                        <a:pt x="265079" y="200686"/>
                        <a:pt x="269792" y="202626"/>
                      </a:cubicBezTo>
                      <a:cubicBezTo>
                        <a:pt x="273119" y="204012"/>
                        <a:pt x="276445" y="204012"/>
                        <a:pt x="279772" y="205397"/>
                      </a:cubicBezTo>
                      <a:cubicBezTo>
                        <a:pt x="282545" y="206506"/>
                        <a:pt x="283099" y="208723"/>
                        <a:pt x="283099" y="211494"/>
                      </a:cubicBezTo>
                      <a:cubicBezTo>
                        <a:pt x="283099" y="214265"/>
                        <a:pt x="283099" y="217868"/>
                        <a:pt x="285039" y="220085"/>
                      </a:cubicBezTo>
                      <a:cubicBezTo>
                        <a:pt x="287535" y="222579"/>
                        <a:pt x="292525" y="222025"/>
                        <a:pt x="295852" y="221747"/>
                      </a:cubicBezTo>
                      <a:cubicBezTo>
                        <a:pt x="298347" y="221747"/>
                        <a:pt x="323852" y="218699"/>
                        <a:pt x="323575" y="221747"/>
                      </a:cubicBezTo>
                      <a:cubicBezTo>
                        <a:pt x="323575" y="223964"/>
                        <a:pt x="313040" y="225073"/>
                        <a:pt x="311654" y="225350"/>
                      </a:cubicBezTo>
                      <a:cubicBezTo>
                        <a:pt x="302782" y="226736"/>
                        <a:pt x="294188" y="226459"/>
                        <a:pt x="285317" y="227567"/>
                      </a:cubicBezTo>
                      <a:cubicBezTo>
                        <a:pt x="278109" y="228398"/>
                        <a:pt x="273119" y="224796"/>
                        <a:pt x="268128" y="219808"/>
                      </a:cubicBezTo>
                      <a:cubicBezTo>
                        <a:pt x="264524" y="216205"/>
                        <a:pt x="261474" y="212048"/>
                        <a:pt x="258425" y="207891"/>
                      </a:cubicBezTo>
                      <a:cubicBezTo>
                        <a:pt x="256762" y="205397"/>
                        <a:pt x="254821" y="204012"/>
                        <a:pt x="252326" y="202349"/>
                      </a:cubicBezTo>
                      <a:cubicBezTo>
                        <a:pt x="249831" y="200686"/>
                        <a:pt x="247890" y="198746"/>
                        <a:pt x="245118" y="197638"/>
                      </a:cubicBezTo>
                      <a:cubicBezTo>
                        <a:pt x="242346" y="196529"/>
                        <a:pt x="239573" y="195421"/>
                        <a:pt x="236801" y="194590"/>
                      </a:cubicBezTo>
                      <a:cubicBezTo>
                        <a:pt x="233197" y="193758"/>
                        <a:pt x="229315" y="194312"/>
                        <a:pt x="225434" y="193204"/>
                      </a:cubicBezTo>
                      <a:cubicBezTo>
                        <a:pt x="220721" y="192095"/>
                        <a:pt x="217672" y="186553"/>
                        <a:pt x="212681" y="186830"/>
                      </a:cubicBezTo>
                      <a:cubicBezTo>
                        <a:pt x="209909" y="186830"/>
                        <a:pt x="207137" y="187384"/>
                        <a:pt x="204087" y="187939"/>
                      </a:cubicBezTo>
                      <a:cubicBezTo>
                        <a:pt x="202147" y="188216"/>
                        <a:pt x="200483" y="189047"/>
                        <a:pt x="198542" y="189324"/>
                      </a:cubicBezTo>
                      <a:cubicBezTo>
                        <a:pt x="196047" y="189601"/>
                        <a:pt x="193552" y="189047"/>
                        <a:pt x="191057" y="188770"/>
                      </a:cubicBezTo>
                      <a:cubicBezTo>
                        <a:pt x="188285" y="188493"/>
                        <a:pt x="185790" y="187939"/>
                        <a:pt x="183017" y="187939"/>
                      </a:cubicBezTo>
                      <a:cubicBezTo>
                        <a:pt x="181354" y="187939"/>
                        <a:pt x="179968" y="187384"/>
                        <a:pt x="178304" y="187107"/>
                      </a:cubicBezTo>
                      <a:cubicBezTo>
                        <a:pt x="175809" y="187107"/>
                        <a:pt x="173314" y="187107"/>
                        <a:pt x="170819" y="187107"/>
                      </a:cubicBezTo>
                      <a:cubicBezTo>
                        <a:pt x="167770" y="187107"/>
                        <a:pt x="164443" y="185167"/>
                        <a:pt x="161116" y="185167"/>
                      </a:cubicBezTo>
                      <a:cubicBezTo>
                        <a:pt x="160284" y="185167"/>
                        <a:pt x="159175" y="185722"/>
                        <a:pt x="158344" y="185722"/>
                      </a:cubicBezTo>
                      <a:cubicBezTo>
                        <a:pt x="156680" y="185999"/>
                        <a:pt x="155017" y="185722"/>
                        <a:pt x="153353" y="185722"/>
                      </a:cubicBezTo>
                      <a:cubicBezTo>
                        <a:pt x="150304" y="184336"/>
                        <a:pt x="147808" y="184059"/>
                        <a:pt x="145036" y="186276"/>
                      </a:cubicBezTo>
                      <a:cubicBezTo>
                        <a:pt x="142541" y="188493"/>
                        <a:pt x="139491" y="192650"/>
                        <a:pt x="140600" y="196252"/>
                      </a:cubicBezTo>
                      <a:cubicBezTo>
                        <a:pt x="141709" y="199855"/>
                        <a:pt x="146422" y="200686"/>
                        <a:pt x="149472" y="201240"/>
                      </a:cubicBezTo>
                      <a:cubicBezTo>
                        <a:pt x="153908" y="202349"/>
                        <a:pt x="158344" y="203180"/>
                        <a:pt x="162502" y="204012"/>
                      </a:cubicBezTo>
                      <a:cubicBezTo>
                        <a:pt x="166938" y="204843"/>
                        <a:pt x="171373" y="205674"/>
                        <a:pt x="175532" y="207337"/>
                      </a:cubicBezTo>
                      <a:cubicBezTo>
                        <a:pt x="169156" y="207891"/>
                        <a:pt x="162779" y="208446"/>
                        <a:pt x="156403" y="207891"/>
                      </a:cubicBezTo>
                      <a:cubicBezTo>
                        <a:pt x="153631" y="207891"/>
                        <a:pt x="145314" y="205952"/>
                        <a:pt x="147531" y="211494"/>
                      </a:cubicBezTo>
                      <a:cubicBezTo>
                        <a:pt x="149472" y="216205"/>
                        <a:pt x="154185" y="217314"/>
                        <a:pt x="158621" y="218145"/>
                      </a:cubicBezTo>
                      <a:cubicBezTo>
                        <a:pt x="163888" y="219531"/>
                        <a:pt x="168047" y="223133"/>
                        <a:pt x="173314" y="224519"/>
                      </a:cubicBezTo>
                      <a:cubicBezTo>
                        <a:pt x="178582" y="225904"/>
                        <a:pt x="183017" y="224796"/>
                        <a:pt x="186621" y="229507"/>
                      </a:cubicBezTo>
                      <a:cubicBezTo>
                        <a:pt x="188285" y="231724"/>
                        <a:pt x="189671" y="234218"/>
                        <a:pt x="191334" y="236435"/>
                      </a:cubicBezTo>
                      <a:cubicBezTo>
                        <a:pt x="192998" y="238375"/>
                        <a:pt x="195216" y="239483"/>
                        <a:pt x="197433" y="240592"/>
                      </a:cubicBezTo>
                      <a:cubicBezTo>
                        <a:pt x="199929" y="241700"/>
                        <a:pt x="202147" y="242809"/>
                        <a:pt x="204364" y="244194"/>
                      </a:cubicBezTo>
                      <a:cubicBezTo>
                        <a:pt x="206305" y="245580"/>
                        <a:pt x="207691" y="247243"/>
                        <a:pt x="209632" y="248628"/>
                      </a:cubicBezTo>
                      <a:cubicBezTo>
                        <a:pt x="213513" y="251677"/>
                        <a:pt x="219335" y="252785"/>
                        <a:pt x="222107" y="256665"/>
                      </a:cubicBezTo>
                      <a:cubicBezTo>
                        <a:pt x="225434" y="261376"/>
                        <a:pt x="213513" y="257219"/>
                        <a:pt x="212404" y="256665"/>
                      </a:cubicBezTo>
                      <a:cubicBezTo>
                        <a:pt x="208246" y="254725"/>
                        <a:pt x="203533" y="251677"/>
                        <a:pt x="198542" y="253616"/>
                      </a:cubicBezTo>
                      <a:cubicBezTo>
                        <a:pt x="192166" y="256111"/>
                        <a:pt x="196324" y="262207"/>
                        <a:pt x="200483" y="264701"/>
                      </a:cubicBezTo>
                      <a:cubicBezTo>
                        <a:pt x="206305" y="268027"/>
                        <a:pt x="212681" y="267473"/>
                        <a:pt x="219058" y="268304"/>
                      </a:cubicBezTo>
                      <a:cubicBezTo>
                        <a:pt x="225157" y="269135"/>
                        <a:pt x="230979" y="271629"/>
                        <a:pt x="237078" y="271629"/>
                      </a:cubicBezTo>
                      <a:cubicBezTo>
                        <a:pt x="241791" y="271629"/>
                        <a:pt x="245949" y="268581"/>
                        <a:pt x="250663" y="268304"/>
                      </a:cubicBezTo>
                      <a:cubicBezTo>
                        <a:pt x="255930" y="267750"/>
                        <a:pt x="261474" y="269412"/>
                        <a:pt x="266465" y="266918"/>
                      </a:cubicBezTo>
                      <a:cubicBezTo>
                        <a:pt x="268128" y="266087"/>
                        <a:pt x="275059" y="259436"/>
                        <a:pt x="276168" y="263039"/>
                      </a:cubicBezTo>
                      <a:cubicBezTo>
                        <a:pt x="277831" y="267473"/>
                        <a:pt x="271178" y="269967"/>
                        <a:pt x="268128" y="270798"/>
                      </a:cubicBezTo>
                      <a:cubicBezTo>
                        <a:pt x="262029" y="272184"/>
                        <a:pt x="255098" y="274401"/>
                        <a:pt x="248722" y="273292"/>
                      </a:cubicBezTo>
                      <a:cubicBezTo>
                        <a:pt x="246227" y="273015"/>
                        <a:pt x="236801" y="268858"/>
                        <a:pt x="236801" y="274124"/>
                      </a:cubicBezTo>
                      <a:cubicBezTo>
                        <a:pt x="236801" y="280220"/>
                        <a:pt x="248167" y="278280"/>
                        <a:pt x="251771" y="278003"/>
                      </a:cubicBezTo>
                      <a:cubicBezTo>
                        <a:pt x="253989" y="278003"/>
                        <a:pt x="255930" y="278003"/>
                        <a:pt x="257871" y="278280"/>
                      </a:cubicBezTo>
                      <a:cubicBezTo>
                        <a:pt x="258425" y="279389"/>
                        <a:pt x="254821" y="281329"/>
                        <a:pt x="254544" y="282714"/>
                      </a:cubicBezTo>
                      <a:cubicBezTo>
                        <a:pt x="255653" y="283269"/>
                        <a:pt x="258702" y="284377"/>
                        <a:pt x="258980" y="286040"/>
                      </a:cubicBezTo>
                      <a:cubicBezTo>
                        <a:pt x="258980" y="287703"/>
                        <a:pt x="256207" y="288257"/>
                        <a:pt x="255098" y="288257"/>
                      </a:cubicBezTo>
                      <a:cubicBezTo>
                        <a:pt x="249831" y="289365"/>
                        <a:pt x="242900" y="288811"/>
                        <a:pt x="238464" y="285763"/>
                      </a:cubicBezTo>
                      <a:cubicBezTo>
                        <a:pt x="236801" y="284654"/>
                        <a:pt x="235415" y="282991"/>
                        <a:pt x="234029" y="281606"/>
                      </a:cubicBezTo>
                      <a:cubicBezTo>
                        <a:pt x="232088" y="279943"/>
                        <a:pt x="229870" y="278557"/>
                        <a:pt x="227375" y="277726"/>
                      </a:cubicBezTo>
                      <a:cubicBezTo>
                        <a:pt x="220721" y="275232"/>
                        <a:pt x="213236" y="274124"/>
                        <a:pt x="206028" y="273292"/>
                      </a:cubicBezTo>
                      <a:cubicBezTo>
                        <a:pt x="194938" y="271907"/>
                        <a:pt x="183572" y="269135"/>
                        <a:pt x="172205" y="269690"/>
                      </a:cubicBezTo>
                      <a:cubicBezTo>
                        <a:pt x="166383" y="269967"/>
                        <a:pt x="160839" y="271075"/>
                        <a:pt x="155294" y="271629"/>
                      </a:cubicBezTo>
                      <a:cubicBezTo>
                        <a:pt x="150026" y="272184"/>
                        <a:pt x="145036" y="272738"/>
                        <a:pt x="140046" y="274678"/>
                      </a:cubicBezTo>
                      <a:cubicBezTo>
                        <a:pt x="130343" y="278835"/>
                        <a:pt x="122303" y="288811"/>
                        <a:pt x="119531" y="298787"/>
                      </a:cubicBezTo>
                      <a:cubicBezTo>
                        <a:pt x="118145" y="304053"/>
                        <a:pt x="119531" y="308487"/>
                        <a:pt x="123689" y="312089"/>
                      </a:cubicBezTo>
                      <a:cubicBezTo>
                        <a:pt x="127016" y="315138"/>
                        <a:pt x="132283" y="318186"/>
                        <a:pt x="136997" y="317632"/>
                      </a:cubicBezTo>
                      <a:cubicBezTo>
                        <a:pt x="142264" y="317077"/>
                        <a:pt x="146977" y="312643"/>
                        <a:pt x="151135" y="309872"/>
                      </a:cubicBezTo>
                      <a:cubicBezTo>
                        <a:pt x="152799" y="308764"/>
                        <a:pt x="155571" y="306547"/>
                        <a:pt x="157512" y="306270"/>
                      </a:cubicBezTo>
                      <a:cubicBezTo>
                        <a:pt x="158898" y="306270"/>
                        <a:pt x="158621" y="306270"/>
                        <a:pt x="158344" y="307655"/>
                      </a:cubicBezTo>
                      <a:cubicBezTo>
                        <a:pt x="157789" y="309318"/>
                        <a:pt x="156957" y="310981"/>
                        <a:pt x="157512" y="312921"/>
                      </a:cubicBezTo>
                      <a:cubicBezTo>
                        <a:pt x="158066" y="315415"/>
                        <a:pt x="160284" y="316523"/>
                        <a:pt x="162502" y="317355"/>
                      </a:cubicBezTo>
                      <a:cubicBezTo>
                        <a:pt x="168047" y="319017"/>
                        <a:pt x="176641" y="317909"/>
                        <a:pt x="180245" y="312921"/>
                      </a:cubicBezTo>
                      <a:cubicBezTo>
                        <a:pt x="183572" y="308210"/>
                        <a:pt x="182186" y="301836"/>
                        <a:pt x="185235" y="296847"/>
                      </a:cubicBezTo>
                      <a:cubicBezTo>
                        <a:pt x="186621" y="294631"/>
                        <a:pt x="193275" y="287980"/>
                        <a:pt x="195216" y="292968"/>
                      </a:cubicBezTo>
                      <a:cubicBezTo>
                        <a:pt x="196879" y="296847"/>
                        <a:pt x="192166" y="301836"/>
                        <a:pt x="191612" y="305438"/>
                      </a:cubicBezTo>
                      <a:cubicBezTo>
                        <a:pt x="190780" y="309872"/>
                        <a:pt x="197711" y="309872"/>
                        <a:pt x="200483" y="310149"/>
                      </a:cubicBezTo>
                      <a:cubicBezTo>
                        <a:pt x="203533" y="310426"/>
                        <a:pt x="206859" y="310704"/>
                        <a:pt x="209909" y="311258"/>
                      </a:cubicBezTo>
                      <a:cubicBezTo>
                        <a:pt x="206582" y="314583"/>
                        <a:pt x="201038" y="313198"/>
                        <a:pt x="196879" y="313198"/>
                      </a:cubicBezTo>
                      <a:cubicBezTo>
                        <a:pt x="193552" y="313198"/>
                        <a:pt x="190225" y="313198"/>
                        <a:pt x="186899" y="314029"/>
                      </a:cubicBezTo>
                      <a:cubicBezTo>
                        <a:pt x="185513" y="314306"/>
                        <a:pt x="183295" y="314860"/>
                        <a:pt x="182463" y="315969"/>
                      </a:cubicBezTo>
                      <a:cubicBezTo>
                        <a:pt x="181077" y="317909"/>
                        <a:pt x="183849" y="318463"/>
                        <a:pt x="185513" y="318463"/>
                      </a:cubicBezTo>
                      <a:cubicBezTo>
                        <a:pt x="190225" y="319017"/>
                        <a:pt x="194938" y="317355"/>
                        <a:pt x="199651" y="317632"/>
                      </a:cubicBezTo>
                      <a:cubicBezTo>
                        <a:pt x="195770" y="320957"/>
                        <a:pt x="190503" y="320680"/>
                        <a:pt x="185513" y="320957"/>
                      </a:cubicBezTo>
                      <a:cubicBezTo>
                        <a:pt x="181077" y="321234"/>
                        <a:pt x="176641" y="322343"/>
                        <a:pt x="172482" y="323174"/>
                      </a:cubicBezTo>
                      <a:cubicBezTo>
                        <a:pt x="171373" y="323451"/>
                        <a:pt x="168879" y="323728"/>
                        <a:pt x="169987" y="325391"/>
                      </a:cubicBezTo>
                      <a:cubicBezTo>
                        <a:pt x="171096" y="327054"/>
                        <a:pt x="176641" y="326777"/>
                        <a:pt x="178582" y="326777"/>
                      </a:cubicBezTo>
                      <a:cubicBezTo>
                        <a:pt x="184958" y="326777"/>
                        <a:pt x="191057" y="325668"/>
                        <a:pt x="197433" y="327331"/>
                      </a:cubicBezTo>
                      <a:cubicBezTo>
                        <a:pt x="196602" y="331211"/>
                        <a:pt x="191057" y="330379"/>
                        <a:pt x="188285" y="330656"/>
                      </a:cubicBezTo>
                      <a:cubicBezTo>
                        <a:pt x="184681" y="330934"/>
                        <a:pt x="181354" y="331488"/>
                        <a:pt x="179136" y="334259"/>
                      </a:cubicBezTo>
                      <a:cubicBezTo>
                        <a:pt x="176641" y="337307"/>
                        <a:pt x="176918" y="340079"/>
                        <a:pt x="180245" y="342295"/>
                      </a:cubicBezTo>
                      <a:cubicBezTo>
                        <a:pt x="182186" y="343681"/>
                        <a:pt x="184681" y="344790"/>
                        <a:pt x="186899" y="344512"/>
                      </a:cubicBezTo>
                      <a:cubicBezTo>
                        <a:pt x="189116" y="344512"/>
                        <a:pt x="190503" y="342850"/>
                        <a:pt x="192166" y="341741"/>
                      </a:cubicBezTo>
                      <a:cubicBezTo>
                        <a:pt x="197156" y="338416"/>
                        <a:pt x="199374" y="344512"/>
                        <a:pt x="199374" y="348669"/>
                      </a:cubicBezTo>
                      <a:cubicBezTo>
                        <a:pt x="202424" y="348669"/>
                        <a:pt x="205196" y="348669"/>
                        <a:pt x="208246" y="348669"/>
                      </a:cubicBezTo>
                      <a:cubicBezTo>
                        <a:pt x="210741" y="348669"/>
                        <a:pt x="213236" y="349501"/>
                        <a:pt x="215731" y="349501"/>
                      </a:cubicBezTo>
                      <a:cubicBezTo>
                        <a:pt x="221276" y="349501"/>
                        <a:pt x="225712" y="349501"/>
                        <a:pt x="229315" y="344790"/>
                      </a:cubicBezTo>
                      <a:cubicBezTo>
                        <a:pt x="230702" y="342850"/>
                        <a:pt x="231811" y="340910"/>
                        <a:pt x="233751" y="339247"/>
                      </a:cubicBezTo>
                      <a:cubicBezTo>
                        <a:pt x="235415" y="337862"/>
                        <a:pt x="236801" y="336199"/>
                        <a:pt x="238464" y="334813"/>
                      </a:cubicBezTo>
                      <a:cubicBezTo>
                        <a:pt x="239850" y="333428"/>
                        <a:pt x="241237" y="332596"/>
                        <a:pt x="242068" y="331211"/>
                      </a:cubicBezTo>
                      <a:cubicBezTo>
                        <a:pt x="243177" y="329271"/>
                        <a:pt x="243454" y="327608"/>
                        <a:pt x="243454" y="325668"/>
                      </a:cubicBezTo>
                      <a:cubicBezTo>
                        <a:pt x="243454" y="322343"/>
                        <a:pt x="245949" y="322897"/>
                        <a:pt x="248722" y="322343"/>
                      </a:cubicBezTo>
                      <a:cubicBezTo>
                        <a:pt x="251217" y="322066"/>
                        <a:pt x="253157" y="320680"/>
                        <a:pt x="255653" y="320403"/>
                      </a:cubicBezTo>
                      <a:cubicBezTo>
                        <a:pt x="255653" y="321511"/>
                        <a:pt x="254821" y="322066"/>
                        <a:pt x="253989" y="322620"/>
                      </a:cubicBezTo>
                      <a:cubicBezTo>
                        <a:pt x="252603" y="323451"/>
                        <a:pt x="251217" y="324283"/>
                        <a:pt x="250108" y="325391"/>
                      </a:cubicBezTo>
                      <a:cubicBezTo>
                        <a:pt x="249276" y="326222"/>
                        <a:pt x="248167" y="326777"/>
                        <a:pt x="247613" y="327608"/>
                      </a:cubicBezTo>
                      <a:cubicBezTo>
                        <a:pt x="247058" y="328439"/>
                        <a:pt x="247336" y="328994"/>
                        <a:pt x="247058" y="329825"/>
                      </a:cubicBezTo>
                      <a:cubicBezTo>
                        <a:pt x="246504" y="331211"/>
                        <a:pt x="245395" y="333428"/>
                        <a:pt x="244563" y="334536"/>
                      </a:cubicBezTo>
                      <a:cubicBezTo>
                        <a:pt x="242900" y="336476"/>
                        <a:pt x="241791" y="338693"/>
                        <a:pt x="240128" y="340633"/>
                      </a:cubicBezTo>
                      <a:cubicBezTo>
                        <a:pt x="237632" y="344235"/>
                        <a:pt x="236246" y="347561"/>
                        <a:pt x="232088" y="349778"/>
                      </a:cubicBezTo>
                      <a:cubicBezTo>
                        <a:pt x="228761" y="351440"/>
                        <a:pt x="225157" y="351440"/>
                        <a:pt x="221830" y="353380"/>
                      </a:cubicBezTo>
                      <a:cubicBezTo>
                        <a:pt x="220167" y="354212"/>
                        <a:pt x="218226" y="355597"/>
                        <a:pt x="220444" y="357260"/>
                      </a:cubicBezTo>
                      <a:cubicBezTo>
                        <a:pt x="221830" y="358369"/>
                        <a:pt x="224048" y="358091"/>
                        <a:pt x="224048" y="360308"/>
                      </a:cubicBezTo>
                      <a:cubicBezTo>
                        <a:pt x="218226" y="361140"/>
                        <a:pt x="213236" y="360863"/>
                        <a:pt x="207691" y="359200"/>
                      </a:cubicBezTo>
                      <a:cubicBezTo>
                        <a:pt x="202701" y="357814"/>
                        <a:pt x="197988" y="357537"/>
                        <a:pt x="192721" y="358923"/>
                      </a:cubicBezTo>
                      <a:cubicBezTo>
                        <a:pt x="187730" y="360031"/>
                        <a:pt x="183849" y="360308"/>
                        <a:pt x="179136" y="358923"/>
                      </a:cubicBezTo>
                      <a:cubicBezTo>
                        <a:pt x="174423" y="357537"/>
                        <a:pt x="168601" y="355875"/>
                        <a:pt x="164443" y="352826"/>
                      </a:cubicBezTo>
                      <a:cubicBezTo>
                        <a:pt x="161116" y="350332"/>
                        <a:pt x="160284" y="346729"/>
                        <a:pt x="159175" y="343127"/>
                      </a:cubicBezTo>
                      <a:cubicBezTo>
                        <a:pt x="157789" y="339247"/>
                        <a:pt x="155848" y="336199"/>
                        <a:pt x="151967" y="334259"/>
                      </a:cubicBezTo>
                      <a:cubicBezTo>
                        <a:pt x="144482" y="330379"/>
                        <a:pt x="135056" y="330656"/>
                        <a:pt x="126739" y="330102"/>
                      </a:cubicBezTo>
                      <a:cubicBezTo>
                        <a:pt x="122580" y="330102"/>
                        <a:pt x="118422" y="330379"/>
                        <a:pt x="114263" y="330379"/>
                      </a:cubicBezTo>
                      <a:cubicBezTo>
                        <a:pt x="110659" y="330379"/>
                        <a:pt x="105669" y="329271"/>
                        <a:pt x="102619" y="331488"/>
                      </a:cubicBezTo>
                      <a:cubicBezTo>
                        <a:pt x="99570" y="333705"/>
                        <a:pt x="100124" y="338693"/>
                        <a:pt x="100956" y="341741"/>
                      </a:cubicBezTo>
                      <a:cubicBezTo>
                        <a:pt x="101788" y="345621"/>
                        <a:pt x="104560" y="347284"/>
                        <a:pt x="107610" y="349224"/>
                      </a:cubicBezTo>
                      <a:cubicBezTo>
                        <a:pt x="109273" y="350332"/>
                        <a:pt x="110659" y="351440"/>
                        <a:pt x="112046" y="353103"/>
                      </a:cubicBezTo>
                      <a:cubicBezTo>
                        <a:pt x="113154" y="354212"/>
                        <a:pt x="113709" y="355875"/>
                        <a:pt x="114818" y="356983"/>
                      </a:cubicBezTo>
                      <a:cubicBezTo>
                        <a:pt x="118145" y="360031"/>
                        <a:pt x="124521" y="359477"/>
                        <a:pt x="128680" y="359754"/>
                      </a:cubicBezTo>
                      <a:cubicBezTo>
                        <a:pt x="129234" y="359754"/>
                        <a:pt x="132283" y="359754"/>
                        <a:pt x="132283" y="360308"/>
                      </a:cubicBezTo>
                      <a:cubicBezTo>
                        <a:pt x="132283" y="360863"/>
                        <a:pt x="130066" y="361971"/>
                        <a:pt x="129788" y="362248"/>
                      </a:cubicBezTo>
                      <a:cubicBezTo>
                        <a:pt x="128680" y="363357"/>
                        <a:pt x="128680" y="364465"/>
                        <a:pt x="128957" y="365851"/>
                      </a:cubicBezTo>
                      <a:cubicBezTo>
                        <a:pt x="129234" y="366959"/>
                        <a:pt x="130620" y="368345"/>
                        <a:pt x="130343" y="369453"/>
                      </a:cubicBezTo>
                      <a:cubicBezTo>
                        <a:pt x="129788" y="371116"/>
                        <a:pt x="127293" y="371116"/>
                        <a:pt x="126184" y="371116"/>
                      </a:cubicBezTo>
                      <a:cubicBezTo>
                        <a:pt x="123135" y="371393"/>
                        <a:pt x="120363" y="371393"/>
                        <a:pt x="117313" y="371670"/>
                      </a:cubicBezTo>
                      <a:cubicBezTo>
                        <a:pt x="113432" y="371948"/>
                        <a:pt x="110382" y="373333"/>
                        <a:pt x="106778" y="374164"/>
                      </a:cubicBezTo>
                      <a:cubicBezTo>
                        <a:pt x="102619" y="375273"/>
                        <a:pt x="98461" y="375273"/>
                        <a:pt x="94302" y="376381"/>
                      </a:cubicBezTo>
                      <a:cubicBezTo>
                        <a:pt x="90976" y="377213"/>
                        <a:pt x="88203" y="379153"/>
                        <a:pt x="84876" y="380538"/>
                      </a:cubicBezTo>
                      <a:cubicBezTo>
                        <a:pt x="81272" y="381924"/>
                        <a:pt x="77391" y="382478"/>
                        <a:pt x="74064" y="384695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602" name="Freeform 3601">
                  <a:extLst>
                    <a:ext uri="{FF2B5EF4-FFF2-40B4-BE49-F238E27FC236}">
                      <a16:creationId xmlns:a16="http://schemas.microsoft.com/office/drawing/2014/main" id="{BD5FD420-15D1-F89A-5FAC-316337009457}"/>
                    </a:ext>
                  </a:extLst>
                </p:cNvPr>
                <p:cNvSpPr/>
                <p:nvPr/>
              </p:nvSpPr>
              <p:spPr>
                <a:xfrm>
                  <a:off x="3721157" y="1323359"/>
                  <a:ext cx="39699" cy="16328"/>
                </a:xfrm>
                <a:custGeom>
                  <a:avLst/>
                  <a:gdLst>
                    <a:gd name="connsiteX0" fmla="*/ 15580 w 39699"/>
                    <a:gd name="connsiteY0" fmla="*/ 13371 h 16328"/>
                    <a:gd name="connsiteX1" fmla="*/ 7540 w 39699"/>
                    <a:gd name="connsiteY1" fmla="*/ 12540 h 16328"/>
                    <a:gd name="connsiteX2" fmla="*/ 5045 w 39699"/>
                    <a:gd name="connsiteY2" fmla="*/ 10600 h 16328"/>
                    <a:gd name="connsiteX3" fmla="*/ 3659 w 39699"/>
                    <a:gd name="connsiteY3" fmla="*/ 7829 h 16328"/>
                    <a:gd name="connsiteX4" fmla="*/ 1164 w 39699"/>
                    <a:gd name="connsiteY4" fmla="*/ 5057 h 16328"/>
                    <a:gd name="connsiteX5" fmla="*/ 55 w 39699"/>
                    <a:gd name="connsiteY5" fmla="*/ 2286 h 16328"/>
                    <a:gd name="connsiteX6" fmla="*/ 2827 w 39699"/>
                    <a:gd name="connsiteY6" fmla="*/ 346 h 16328"/>
                    <a:gd name="connsiteX7" fmla="*/ 8649 w 39699"/>
                    <a:gd name="connsiteY7" fmla="*/ 69 h 16328"/>
                    <a:gd name="connsiteX8" fmla="*/ 20016 w 39699"/>
                    <a:gd name="connsiteY8" fmla="*/ 901 h 16328"/>
                    <a:gd name="connsiteX9" fmla="*/ 29442 w 39699"/>
                    <a:gd name="connsiteY9" fmla="*/ 901 h 16328"/>
                    <a:gd name="connsiteX10" fmla="*/ 32768 w 39699"/>
                    <a:gd name="connsiteY10" fmla="*/ 1732 h 16328"/>
                    <a:gd name="connsiteX11" fmla="*/ 33877 w 39699"/>
                    <a:gd name="connsiteY11" fmla="*/ 4780 h 16328"/>
                    <a:gd name="connsiteX12" fmla="*/ 35264 w 39699"/>
                    <a:gd name="connsiteY12" fmla="*/ 8106 h 16328"/>
                    <a:gd name="connsiteX13" fmla="*/ 38313 w 39699"/>
                    <a:gd name="connsiteY13" fmla="*/ 10323 h 16328"/>
                    <a:gd name="connsiteX14" fmla="*/ 39699 w 39699"/>
                    <a:gd name="connsiteY14" fmla="*/ 13094 h 16328"/>
                    <a:gd name="connsiteX15" fmla="*/ 31105 w 39699"/>
                    <a:gd name="connsiteY15" fmla="*/ 15865 h 16328"/>
                    <a:gd name="connsiteX16" fmla="*/ 28610 w 39699"/>
                    <a:gd name="connsiteY16" fmla="*/ 15311 h 16328"/>
                    <a:gd name="connsiteX17" fmla="*/ 20570 w 39699"/>
                    <a:gd name="connsiteY17" fmla="*/ 13925 h 16328"/>
                    <a:gd name="connsiteX18" fmla="*/ 15857 w 39699"/>
                    <a:gd name="connsiteY18" fmla="*/ 13094 h 163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39699" h="16328">
                      <a:moveTo>
                        <a:pt x="15580" y="13371"/>
                      </a:moveTo>
                      <a:cubicBezTo>
                        <a:pt x="12808" y="13094"/>
                        <a:pt x="10035" y="13371"/>
                        <a:pt x="7540" y="12540"/>
                      </a:cubicBezTo>
                      <a:cubicBezTo>
                        <a:pt x="6431" y="12263"/>
                        <a:pt x="5600" y="11708"/>
                        <a:pt x="5045" y="10600"/>
                      </a:cubicBezTo>
                      <a:cubicBezTo>
                        <a:pt x="4491" y="9769"/>
                        <a:pt x="4214" y="8660"/>
                        <a:pt x="3659" y="7829"/>
                      </a:cubicBezTo>
                      <a:cubicBezTo>
                        <a:pt x="2827" y="6720"/>
                        <a:pt x="1996" y="5889"/>
                        <a:pt x="1164" y="5057"/>
                      </a:cubicBezTo>
                      <a:cubicBezTo>
                        <a:pt x="609" y="4226"/>
                        <a:pt x="-222" y="3395"/>
                        <a:pt x="55" y="2286"/>
                      </a:cubicBezTo>
                      <a:cubicBezTo>
                        <a:pt x="55" y="1178"/>
                        <a:pt x="1718" y="623"/>
                        <a:pt x="2827" y="346"/>
                      </a:cubicBezTo>
                      <a:cubicBezTo>
                        <a:pt x="4768" y="-208"/>
                        <a:pt x="6709" y="69"/>
                        <a:pt x="8649" y="69"/>
                      </a:cubicBezTo>
                      <a:cubicBezTo>
                        <a:pt x="12531" y="69"/>
                        <a:pt x="16134" y="623"/>
                        <a:pt x="20016" y="901"/>
                      </a:cubicBezTo>
                      <a:cubicBezTo>
                        <a:pt x="23343" y="1178"/>
                        <a:pt x="26392" y="901"/>
                        <a:pt x="29442" y="901"/>
                      </a:cubicBezTo>
                      <a:cubicBezTo>
                        <a:pt x="30551" y="901"/>
                        <a:pt x="31937" y="901"/>
                        <a:pt x="32768" y="1732"/>
                      </a:cubicBezTo>
                      <a:cubicBezTo>
                        <a:pt x="33600" y="2563"/>
                        <a:pt x="33600" y="3672"/>
                        <a:pt x="33877" y="4780"/>
                      </a:cubicBezTo>
                      <a:cubicBezTo>
                        <a:pt x="33877" y="5889"/>
                        <a:pt x="34432" y="7274"/>
                        <a:pt x="35264" y="8106"/>
                      </a:cubicBezTo>
                      <a:cubicBezTo>
                        <a:pt x="36095" y="8937"/>
                        <a:pt x="37205" y="9491"/>
                        <a:pt x="38313" y="10323"/>
                      </a:cubicBezTo>
                      <a:cubicBezTo>
                        <a:pt x="39145" y="10877"/>
                        <a:pt x="39699" y="12263"/>
                        <a:pt x="39699" y="13094"/>
                      </a:cubicBezTo>
                      <a:cubicBezTo>
                        <a:pt x="39699" y="17251"/>
                        <a:pt x="33877" y="16419"/>
                        <a:pt x="31105" y="15865"/>
                      </a:cubicBezTo>
                      <a:cubicBezTo>
                        <a:pt x="30274" y="15865"/>
                        <a:pt x="29442" y="15311"/>
                        <a:pt x="28610" y="15311"/>
                      </a:cubicBezTo>
                      <a:cubicBezTo>
                        <a:pt x="25838" y="15034"/>
                        <a:pt x="23343" y="14480"/>
                        <a:pt x="20570" y="13925"/>
                      </a:cubicBezTo>
                      <a:cubicBezTo>
                        <a:pt x="18907" y="13925"/>
                        <a:pt x="17521" y="13371"/>
                        <a:pt x="15857" y="13094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603" name="Freeform 3602">
                  <a:extLst>
                    <a:ext uri="{FF2B5EF4-FFF2-40B4-BE49-F238E27FC236}">
                      <a16:creationId xmlns:a16="http://schemas.microsoft.com/office/drawing/2014/main" id="{25F2DFE4-0DB3-94D1-B840-A2A4DCB5C63E}"/>
                    </a:ext>
                  </a:extLst>
                </p:cNvPr>
                <p:cNvSpPr/>
                <p:nvPr/>
              </p:nvSpPr>
              <p:spPr>
                <a:xfrm>
                  <a:off x="3693489" y="1315000"/>
                  <a:ext cx="23631" cy="14579"/>
                </a:xfrm>
                <a:custGeom>
                  <a:avLst/>
                  <a:gdLst>
                    <a:gd name="connsiteX0" fmla="*/ 7208 w 23631"/>
                    <a:gd name="connsiteY0" fmla="*/ 8706 h 14579"/>
                    <a:gd name="connsiteX1" fmla="*/ 2772 w 23631"/>
                    <a:gd name="connsiteY1" fmla="*/ 7320 h 14579"/>
                    <a:gd name="connsiteX2" fmla="*/ 0 w 23631"/>
                    <a:gd name="connsiteY2" fmla="*/ 3994 h 14579"/>
                    <a:gd name="connsiteX3" fmla="*/ 3604 w 23631"/>
                    <a:gd name="connsiteY3" fmla="*/ 392 h 14579"/>
                    <a:gd name="connsiteX4" fmla="*/ 6376 w 23631"/>
                    <a:gd name="connsiteY4" fmla="*/ 115 h 14579"/>
                    <a:gd name="connsiteX5" fmla="*/ 9980 w 23631"/>
                    <a:gd name="connsiteY5" fmla="*/ 2055 h 14579"/>
                    <a:gd name="connsiteX6" fmla="*/ 15248 w 23631"/>
                    <a:gd name="connsiteY6" fmla="*/ 3163 h 14579"/>
                    <a:gd name="connsiteX7" fmla="*/ 17188 w 23631"/>
                    <a:gd name="connsiteY7" fmla="*/ 3163 h 14579"/>
                    <a:gd name="connsiteX8" fmla="*/ 19684 w 23631"/>
                    <a:gd name="connsiteY8" fmla="*/ 3163 h 14579"/>
                    <a:gd name="connsiteX9" fmla="*/ 23565 w 23631"/>
                    <a:gd name="connsiteY9" fmla="*/ 5934 h 14579"/>
                    <a:gd name="connsiteX10" fmla="*/ 21347 w 23631"/>
                    <a:gd name="connsiteY10" fmla="*/ 9814 h 14579"/>
                    <a:gd name="connsiteX11" fmla="*/ 21624 w 23631"/>
                    <a:gd name="connsiteY11" fmla="*/ 11477 h 14579"/>
                    <a:gd name="connsiteX12" fmla="*/ 20515 w 23631"/>
                    <a:gd name="connsiteY12" fmla="*/ 13139 h 14579"/>
                    <a:gd name="connsiteX13" fmla="*/ 17466 w 23631"/>
                    <a:gd name="connsiteY13" fmla="*/ 14525 h 14579"/>
                    <a:gd name="connsiteX14" fmla="*/ 14416 w 23631"/>
                    <a:gd name="connsiteY14" fmla="*/ 12308 h 14579"/>
                    <a:gd name="connsiteX15" fmla="*/ 11089 w 23631"/>
                    <a:gd name="connsiteY15" fmla="*/ 10645 h 14579"/>
                    <a:gd name="connsiteX16" fmla="*/ 8871 w 23631"/>
                    <a:gd name="connsiteY16" fmla="*/ 9537 h 14579"/>
                    <a:gd name="connsiteX17" fmla="*/ 6376 w 23631"/>
                    <a:gd name="connsiteY17" fmla="*/ 8706 h 145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3631" h="14579">
                      <a:moveTo>
                        <a:pt x="7208" y="8706"/>
                      </a:moveTo>
                      <a:cubicBezTo>
                        <a:pt x="5545" y="8428"/>
                        <a:pt x="4159" y="7874"/>
                        <a:pt x="2772" y="7320"/>
                      </a:cubicBezTo>
                      <a:cubicBezTo>
                        <a:pt x="1386" y="6489"/>
                        <a:pt x="0" y="5934"/>
                        <a:pt x="0" y="3994"/>
                      </a:cubicBezTo>
                      <a:cubicBezTo>
                        <a:pt x="0" y="2332"/>
                        <a:pt x="2218" y="946"/>
                        <a:pt x="3604" y="392"/>
                      </a:cubicBezTo>
                      <a:cubicBezTo>
                        <a:pt x="4436" y="115"/>
                        <a:pt x="5545" y="-162"/>
                        <a:pt x="6376" y="115"/>
                      </a:cubicBezTo>
                      <a:cubicBezTo>
                        <a:pt x="7762" y="115"/>
                        <a:pt x="8871" y="1223"/>
                        <a:pt x="9980" y="2055"/>
                      </a:cubicBezTo>
                      <a:cubicBezTo>
                        <a:pt x="11644" y="3163"/>
                        <a:pt x="13585" y="3163"/>
                        <a:pt x="15248" y="3163"/>
                      </a:cubicBezTo>
                      <a:cubicBezTo>
                        <a:pt x="15802" y="3163"/>
                        <a:pt x="16634" y="3163"/>
                        <a:pt x="17188" y="3163"/>
                      </a:cubicBezTo>
                      <a:cubicBezTo>
                        <a:pt x="18020" y="3163"/>
                        <a:pt x="18852" y="3163"/>
                        <a:pt x="19684" y="3163"/>
                      </a:cubicBezTo>
                      <a:cubicBezTo>
                        <a:pt x="21070" y="3163"/>
                        <a:pt x="24119" y="3717"/>
                        <a:pt x="23565" y="5934"/>
                      </a:cubicBezTo>
                      <a:cubicBezTo>
                        <a:pt x="23010" y="7597"/>
                        <a:pt x="21070" y="7874"/>
                        <a:pt x="21347" y="9814"/>
                      </a:cubicBezTo>
                      <a:cubicBezTo>
                        <a:pt x="21347" y="10368"/>
                        <a:pt x="21902" y="10923"/>
                        <a:pt x="21624" y="11477"/>
                      </a:cubicBezTo>
                      <a:cubicBezTo>
                        <a:pt x="21624" y="12031"/>
                        <a:pt x="21070" y="12585"/>
                        <a:pt x="20515" y="13139"/>
                      </a:cubicBezTo>
                      <a:cubicBezTo>
                        <a:pt x="19684" y="13971"/>
                        <a:pt x="18575" y="14802"/>
                        <a:pt x="17466" y="14525"/>
                      </a:cubicBezTo>
                      <a:cubicBezTo>
                        <a:pt x="16079" y="14525"/>
                        <a:pt x="15248" y="13417"/>
                        <a:pt x="14416" y="12308"/>
                      </a:cubicBezTo>
                      <a:cubicBezTo>
                        <a:pt x="13307" y="10923"/>
                        <a:pt x="12476" y="11200"/>
                        <a:pt x="11089" y="10645"/>
                      </a:cubicBezTo>
                      <a:cubicBezTo>
                        <a:pt x="10258" y="10645"/>
                        <a:pt x="9703" y="9814"/>
                        <a:pt x="8871" y="9537"/>
                      </a:cubicBezTo>
                      <a:cubicBezTo>
                        <a:pt x="8040" y="8983"/>
                        <a:pt x="7485" y="8983"/>
                        <a:pt x="6376" y="8706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604" name="Freeform 3603">
                  <a:extLst>
                    <a:ext uri="{FF2B5EF4-FFF2-40B4-BE49-F238E27FC236}">
                      <a16:creationId xmlns:a16="http://schemas.microsoft.com/office/drawing/2014/main" id="{2E4CD286-F702-CE16-B852-0579837F8C99}"/>
                    </a:ext>
                  </a:extLst>
                </p:cNvPr>
                <p:cNvSpPr/>
                <p:nvPr/>
              </p:nvSpPr>
              <p:spPr>
                <a:xfrm>
                  <a:off x="3068529" y="1268558"/>
                  <a:ext cx="40885" cy="32189"/>
                </a:xfrm>
                <a:custGeom>
                  <a:avLst/>
                  <a:gdLst>
                    <a:gd name="connsiteX0" fmla="*/ 74 w 40885"/>
                    <a:gd name="connsiteY0" fmla="*/ 11085 h 32189"/>
                    <a:gd name="connsiteX1" fmla="*/ 2292 w 40885"/>
                    <a:gd name="connsiteY1" fmla="*/ 6928 h 32189"/>
                    <a:gd name="connsiteX2" fmla="*/ 5896 w 40885"/>
                    <a:gd name="connsiteY2" fmla="*/ 2217 h 32189"/>
                    <a:gd name="connsiteX3" fmla="*/ 9500 w 40885"/>
                    <a:gd name="connsiteY3" fmla="*/ 0 h 32189"/>
                    <a:gd name="connsiteX4" fmla="*/ 15322 w 40885"/>
                    <a:gd name="connsiteY4" fmla="*/ 1663 h 32189"/>
                    <a:gd name="connsiteX5" fmla="*/ 21143 w 40885"/>
                    <a:gd name="connsiteY5" fmla="*/ 3048 h 32189"/>
                    <a:gd name="connsiteX6" fmla="*/ 27520 w 40885"/>
                    <a:gd name="connsiteY6" fmla="*/ 3048 h 32189"/>
                    <a:gd name="connsiteX7" fmla="*/ 33065 w 40885"/>
                    <a:gd name="connsiteY7" fmla="*/ 5265 h 32189"/>
                    <a:gd name="connsiteX8" fmla="*/ 34728 w 40885"/>
                    <a:gd name="connsiteY8" fmla="*/ 9422 h 32189"/>
                    <a:gd name="connsiteX9" fmla="*/ 35560 w 40885"/>
                    <a:gd name="connsiteY9" fmla="*/ 13579 h 32189"/>
                    <a:gd name="connsiteX10" fmla="*/ 35560 w 40885"/>
                    <a:gd name="connsiteY10" fmla="*/ 18013 h 32189"/>
                    <a:gd name="connsiteX11" fmla="*/ 40550 w 40885"/>
                    <a:gd name="connsiteY11" fmla="*/ 23278 h 32189"/>
                    <a:gd name="connsiteX12" fmla="*/ 35837 w 40885"/>
                    <a:gd name="connsiteY12" fmla="*/ 30206 h 32189"/>
                    <a:gd name="connsiteX13" fmla="*/ 32787 w 40885"/>
                    <a:gd name="connsiteY13" fmla="*/ 32146 h 32189"/>
                    <a:gd name="connsiteX14" fmla="*/ 29183 w 40885"/>
                    <a:gd name="connsiteY14" fmla="*/ 29929 h 32189"/>
                    <a:gd name="connsiteX15" fmla="*/ 26688 w 40885"/>
                    <a:gd name="connsiteY15" fmla="*/ 28821 h 32189"/>
                    <a:gd name="connsiteX16" fmla="*/ 19757 w 40885"/>
                    <a:gd name="connsiteY16" fmla="*/ 26049 h 32189"/>
                    <a:gd name="connsiteX17" fmla="*/ 17817 w 40885"/>
                    <a:gd name="connsiteY17" fmla="*/ 25495 h 32189"/>
                    <a:gd name="connsiteX18" fmla="*/ 8114 w 40885"/>
                    <a:gd name="connsiteY18" fmla="*/ 21616 h 32189"/>
                    <a:gd name="connsiteX19" fmla="*/ 905 w 40885"/>
                    <a:gd name="connsiteY19" fmla="*/ 16904 h 32189"/>
                    <a:gd name="connsiteX20" fmla="*/ 74 w 40885"/>
                    <a:gd name="connsiteY20" fmla="*/ 11916 h 321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40885" h="32189">
                      <a:moveTo>
                        <a:pt x="74" y="11085"/>
                      </a:moveTo>
                      <a:cubicBezTo>
                        <a:pt x="74" y="9422"/>
                        <a:pt x="1183" y="8037"/>
                        <a:pt x="2292" y="6928"/>
                      </a:cubicBezTo>
                      <a:cubicBezTo>
                        <a:pt x="3401" y="5265"/>
                        <a:pt x="4509" y="3603"/>
                        <a:pt x="5896" y="2217"/>
                      </a:cubicBezTo>
                      <a:cubicBezTo>
                        <a:pt x="6727" y="1108"/>
                        <a:pt x="7836" y="0"/>
                        <a:pt x="9500" y="0"/>
                      </a:cubicBezTo>
                      <a:cubicBezTo>
                        <a:pt x="11440" y="0"/>
                        <a:pt x="13658" y="1108"/>
                        <a:pt x="15322" y="1663"/>
                      </a:cubicBezTo>
                      <a:cubicBezTo>
                        <a:pt x="17262" y="2494"/>
                        <a:pt x="19203" y="3048"/>
                        <a:pt x="21143" y="3048"/>
                      </a:cubicBezTo>
                      <a:cubicBezTo>
                        <a:pt x="23361" y="3048"/>
                        <a:pt x="25302" y="2771"/>
                        <a:pt x="27520" y="3048"/>
                      </a:cubicBezTo>
                      <a:cubicBezTo>
                        <a:pt x="29460" y="3048"/>
                        <a:pt x="31678" y="3603"/>
                        <a:pt x="33065" y="5265"/>
                      </a:cubicBezTo>
                      <a:cubicBezTo>
                        <a:pt x="34173" y="6374"/>
                        <a:pt x="34451" y="8037"/>
                        <a:pt x="34728" y="9422"/>
                      </a:cubicBezTo>
                      <a:cubicBezTo>
                        <a:pt x="34728" y="10808"/>
                        <a:pt x="35282" y="12193"/>
                        <a:pt x="35560" y="13579"/>
                      </a:cubicBezTo>
                      <a:cubicBezTo>
                        <a:pt x="35837" y="14965"/>
                        <a:pt x="35560" y="16350"/>
                        <a:pt x="35560" y="18013"/>
                      </a:cubicBezTo>
                      <a:cubicBezTo>
                        <a:pt x="35560" y="21338"/>
                        <a:pt x="38887" y="21061"/>
                        <a:pt x="40550" y="23278"/>
                      </a:cubicBezTo>
                      <a:cubicBezTo>
                        <a:pt x="42213" y="26049"/>
                        <a:pt x="37223" y="28544"/>
                        <a:pt x="35837" y="30206"/>
                      </a:cubicBezTo>
                      <a:cubicBezTo>
                        <a:pt x="35005" y="31315"/>
                        <a:pt x="34173" y="32423"/>
                        <a:pt x="32787" y="32146"/>
                      </a:cubicBezTo>
                      <a:cubicBezTo>
                        <a:pt x="31401" y="31869"/>
                        <a:pt x="30292" y="30761"/>
                        <a:pt x="29183" y="29929"/>
                      </a:cubicBezTo>
                      <a:cubicBezTo>
                        <a:pt x="28352" y="29375"/>
                        <a:pt x="27520" y="29098"/>
                        <a:pt x="26688" y="28821"/>
                      </a:cubicBezTo>
                      <a:cubicBezTo>
                        <a:pt x="24193" y="27989"/>
                        <a:pt x="21975" y="26604"/>
                        <a:pt x="19757" y="26049"/>
                      </a:cubicBezTo>
                      <a:cubicBezTo>
                        <a:pt x="19203" y="26049"/>
                        <a:pt x="18371" y="25772"/>
                        <a:pt x="17817" y="25495"/>
                      </a:cubicBezTo>
                      <a:cubicBezTo>
                        <a:pt x="14767" y="24110"/>
                        <a:pt x="11718" y="21616"/>
                        <a:pt x="8114" y="21616"/>
                      </a:cubicBezTo>
                      <a:cubicBezTo>
                        <a:pt x="5064" y="21616"/>
                        <a:pt x="2014" y="19676"/>
                        <a:pt x="905" y="16904"/>
                      </a:cubicBezTo>
                      <a:cubicBezTo>
                        <a:pt x="351" y="15519"/>
                        <a:pt x="-203" y="13579"/>
                        <a:pt x="74" y="11916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605" name="Freeform 3604">
                  <a:extLst>
                    <a:ext uri="{FF2B5EF4-FFF2-40B4-BE49-F238E27FC236}">
                      <a16:creationId xmlns:a16="http://schemas.microsoft.com/office/drawing/2014/main" id="{95CF704C-F00D-F70F-04A8-CD856279C325}"/>
                    </a:ext>
                  </a:extLst>
                </p:cNvPr>
                <p:cNvSpPr/>
                <p:nvPr/>
              </p:nvSpPr>
              <p:spPr>
                <a:xfrm>
                  <a:off x="3340980" y="1631316"/>
                  <a:ext cx="777162" cy="558847"/>
                </a:xfrm>
                <a:custGeom>
                  <a:avLst/>
                  <a:gdLst>
                    <a:gd name="connsiteX0" fmla="*/ 194209 w 777162"/>
                    <a:gd name="connsiteY0" fmla="*/ 194811 h 558847"/>
                    <a:gd name="connsiteX1" fmla="*/ 210011 w 777162"/>
                    <a:gd name="connsiteY1" fmla="*/ 200907 h 558847"/>
                    <a:gd name="connsiteX2" fmla="*/ 219991 w 777162"/>
                    <a:gd name="connsiteY2" fmla="*/ 197582 h 558847"/>
                    <a:gd name="connsiteX3" fmla="*/ 216942 w 777162"/>
                    <a:gd name="connsiteY3" fmla="*/ 193979 h 558847"/>
                    <a:gd name="connsiteX4" fmla="*/ 209734 w 777162"/>
                    <a:gd name="connsiteY4" fmla="*/ 189823 h 558847"/>
                    <a:gd name="connsiteX5" fmla="*/ 191713 w 777162"/>
                    <a:gd name="connsiteY5" fmla="*/ 178461 h 558847"/>
                    <a:gd name="connsiteX6" fmla="*/ 196149 w 777162"/>
                    <a:gd name="connsiteY6" fmla="*/ 180400 h 558847"/>
                    <a:gd name="connsiteX7" fmla="*/ 201971 w 777162"/>
                    <a:gd name="connsiteY7" fmla="*/ 181509 h 558847"/>
                    <a:gd name="connsiteX8" fmla="*/ 208625 w 777162"/>
                    <a:gd name="connsiteY8" fmla="*/ 182617 h 558847"/>
                    <a:gd name="connsiteX9" fmla="*/ 214169 w 777162"/>
                    <a:gd name="connsiteY9" fmla="*/ 184557 h 558847"/>
                    <a:gd name="connsiteX10" fmla="*/ 219437 w 777162"/>
                    <a:gd name="connsiteY10" fmla="*/ 187883 h 558847"/>
                    <a:gd name="connsiteX11" fmla="*/ 228585 w 777162"/>
                    <a:gd name="connsiteY11" fmla="*/ 188991 h 558847"/>
                    <a:gd name="connsiteX12" fmla="*/ 231081 w 777162"/>
                    <a:gd name="connsiteY12" fmla="*/ 193702 h 558847"/>
                    <a:gd name="connsiteX13" fmla="*/ 238011 w 777162"/>
                    <a:gd name="connsiteY13" fmla="*/ 198968 h 558847"/>
                    <a:gd name="connsiteX14" fmla="*/ 242447 w 777162"/>
                    <a:gd name="connsiteY14" fmla="*/ 203402 h 558847"/>
                    <a:gd name="connsiteX15" fmla="*/ 246883 w 777162"/>
                    <a:gd name="connsiteY15" fmla="*/ 205064 h 558847"/>
                    <a:gd name="connsiteX16" fmla="*/ 249378 w 777162"/>
                    <a:gd name="connsiteY16" fmla="*/ 202847 h 558847"/>
                    <a:gd name="connsiteX17" fmla="*/ 247437 w 777162"/>
                    <a:gd name="connsiteY17" fmla="*/ 200076 h 558847"/>
                    <a:gd name="connsiteX18" fmla="*/ 239675 w 777162"/>
                    <a:gd name="connsiteY18" fmla="*/ 194811 h 558847"/>
                    <a:gd name="connsiteX19" fmla="*/ 236348 w 777162"/>
                    <a:gd name="connsiteY19" fmla="*/ 190100 h 558847"/>
                    <a:gd name="connsiteX20" fmla="*/ 242725 w 777162"/>
                    <a:gd name="connsiteY20" fmla="*/ 188714 h 558847"/>
                    <a:gd name="connsiteX21" fmla="*/ 248546 w 777162"/>
                    <a:gd name="connsiteY21" fmla="*/ 190654 h 558847"/>
                    <a:gd name="connsiteX22" fmla="*/ 255754 w 777162"/>
                    <a:gd name="connsiteY22" fmla="*/ 190100 h 558847"/>
                    <a:gd name="connsiteX23" fmla="*/ 270170 w 777162"/>
                    <a:gd name="connsiteY23" fmla="*/ 192871 h 558847"/>
                    <a:gd name="connsiteX24" fmla="*/ 276547 w 777162"/>
                    <a:gd name="connsiteY24" fmla="*/ 200630 h 558847"/>
                    <a:gd name="connsiteX25" fmla="*/ 275993 w 777162"/>
                    <a:gd name="connsiteY25" fmla="*/ 206173 h 558847"/>
                    <a:gd name="connsiteX26" fmla="*/ 281260 w 777162"/>
                    <a:gd name="connsiteY26" fmla="*/ 207835 h 558847"/>
                    <a:gd name="connsiteX27" fmla="*/ 287636 w 777162"/>
                    <a:gd name="connsiteY27" fmla="*/ 205064 h 558847"/>
                    <a:gd name="connsiteX28" fmla="*/ 289854 w 777162"/>
                    <a:gd name="connsiteY28" fmla="*/ 201739 h 558847"/>
                    <a:gd name="connsiteX29" fmla="*/ 302607 w 777162"/>
                    <a:gd name="connsiteY29" fmla="*/ 198968 h 558847"/>
                    <a:gd name="connsiteX30" fmla="*/ 306766 w 777162"/>
                    <a:gd name="connsiteY30" fmla="*/ 188437 h 558847"/>
                    <a:gd name="connsiteX31" fmla="*/ 303716 w 777162"/>
                    <a:gd name="connsiteY31" fmla="*/ 182340 h 558847"/>
                    <a:gd name="connsiteX32" fmla="*/ 299558 w 777162"/>
                    <a:gd name="connsiteY32" fmla="*/ 176521 h 558847"/>
                    <a:gd name="connsiteX33" fmla="*/ 290686 w 777162"/>
                    <a:gd name="connsiteY33" fmla="*/ 175135 h 558847"/>
                    <a:gd name="connsiteX34" fmla="*/ 284587 w 777162"/>
                    <a:gd name="connsiteY34" fmla="*/ 173472 h 558847"/>
                    <a:gd name="connsiteX35" fmla="*/ 290132 w 777162"/>
                    <a:gd name="connsiteY35" fmla="*/ 170701 h 558847"/>
                    <a:gd name="connsiteX36" fmla="*/ 295122 w 777162"/>
                    <a:gd name="connsiteY36" fmla="*/ 168761 h 558847"/>
                    <a:gd name="connsiteX37" fmla="*/ 294567 w 777162"/>
                    <a:gd name="connsiteY37" fmla="*/ 162665 h 558847"/>
                    <a:gd name="connsiteX38" fmla="*/ 298171 w 777162"/>
                    <a:gd name="connsiteY38" fmla="*/ 158508 h 558847"/>
                    <a:gd name="connsiteX39" fmla="*/ 304548 w 777162"/>
                    <a:gd name="connsiteY39" fmla="*/ 165159 h 558847"/>
                    <a:gd name="connsiteX40" fmla="*/ 303716 w 777162"/>
                    <a:gd name="connsiteY40" fmla="*/ 169593 h 558847"/>
                    <a:gd name="connsiteX41" fmla="*/ 307875 w 777162"/>
                    <a:gd name="connsiteY41" fmla="*/ 173749 h 558847"/>
                    <a:gd name="connsiteX42" fmla="*/ 312033 w 777162"/>
                    <a:gd name="connsiteY42" fmla="*/ 176521 h 558847"/>
                    <a:gd name="connsiteX43" fmla="*/ 313696 w 777162"/>
                    <a:gd name="connsiteY43" fmla="*/ 180678 h 558847"/>
                    <a:gd name="connsiteX44" fmla="*/ 323677 w 777162"/>
                    <a:gd name="connsiteY44" fmla="*/ 181509 h 558847"/>
                    <a:gd name="connsiteX45" fmla="*/ 335875 w 777162"/>
                    <a:gd name="connsiteY45" fmla="*/ 183172 h 558847"/>
                    <a:gd name="connsiteX46" fmla="*/ 336429 w 777162"/>
                    <a:gd name="connsiteY46" fmla="*/ 194811 h 558847"/>
                    <a:gd name="connsiteX47" fmla="*/ 336429 w 777162"/>
                    <a:gd name="connsiteY47" fmla="*/ 200076 h 558847"/>
                    <a:gd name="connsiteX48" fmla="*/ 343083 w 777162"/>
                    <a:gd name="connsiteY48" fmla="*/ 203124 h 558847"/>
                    <a:gd name="connsiteX49" fmla="*/ 346965 w 777162"/>
                    <a:gd name="connsiteY49" fmla="*/ 201739 h 558847"/>
                    <a:gd name="connsiteX50" fmla="*/ 351677 w 777162"/>
                    <a:gd name="connsiteY50" fmla="*/ 200907 h 558847"/>
                    <a:gd name="connsiteX51" fmla="*/ 358885 w 777162"/>
                    <a:gd name="connsiteY51" fmla="*/ 202570 h 558847"/>
                    <a:gd name="connsiteX52" fmla="*/ 354173 w 777162"/>
                    <a:gd name="connsiteY52" fmla="*/ 207004 h 558847"/>
                    <a:gd name="connsiteX53" fmla="*/ 349737 w 777162"/>
                    <a:gd name="connsiteY53" fmla="*/ 211715 h 558847"/>
                    <a:gd name="connsiteX54" fmla="*/ 360272 w 777162"/>
                    <a:gd name="connsiteY54" fmla="*/ 212547 h 558847"/>
                    <a:gd name="connsiteX55" fmla="*/ 364708 w 777162"/>
                    <a:gd name="connsiteY55" fmla="*/ 208390 h 558847"/>
                    <a:gd name="connsiteX56" fmla="*/ 370807 w 777162"/>
                    <a:gd name="connsiteY56" fmla="*/ 208113 h 558847"/>
                    <a:gd name="connsiteX57" fmla="*/ 369143 w 777162"/>
                    <a:gd name="connsiteY57" fmla="*/ 211992 h 558847"/>
                    <a:gd name="connsiteX58" fmla="*/ 368311 w 777162"/>
                    <a:gd name="connsiteY58" fmla="*/ 218089 h 558847"/>
                    <a:gd name="connsiteX59" fmla="*/ 372747 w 777162"/>
                    <a:gd name="connsiteY59" fmla="*/ 221414 h 558847"/>
                    <a:gd name="connsiteX60" fmla="*/ 378015 w 777162"/>
                    <a:gd name="connsiteY60" fmla="*/ 224186 h 558847"/>
                    <a:gd name="connsiteX61" fmla="*/ 382173 w 777162"/>
                    <a:gd name="connsiteY61" fmla="*/ 226680 h 558847"/>
                    <a:gd name="connsiteX62" fmla="*/ 389104 w 777162"/>
                    <a:gd name="connsiteY62" fmla="*/ 228620 h 558847"/>
                    <a:gd name="connsiteX63" fmla="*/ 388272 w 777162"/>
                    <a:gd name="connsiteY63" fmla="*/ 232499 h 558847"/>
                    <a:gd name="connsiteX64" fmla="*/ 376628 w 777162"/>
                    <a:gd name="connsiteY64" fmla="*/ 238319 h 558847"/>
                    <a:gd name="connsiteX65" fmla="*/ 366094 w 777162"/>
                    <a:gd name="connsiteY65" fmla="*/ 241921 h 558847"/>
                    <a:gd name="connsiteX66" fmla="*/ 366094 w 777162"/>
                    <a:gd name="connsiteY66" fmla="*/ 248572 h 558847"/>
                    <a:gd name="connsiteX67" fmla="*/ 366094 w 777162"/>
                    <a:gd name="connsiteY67" fmla="*/ 254946 h 558847"/>
                    <a:gd name="connsiteX68" fmla="*/ 373025 w 777162"/>
                    <a:gd name="connsiteY68" fmla="*/ 253561 h 558847"/>
                    <a:gd name="connsiteX69" fmla="*/ 382728 w 777162"/>
                    <a:gd name="connsiteY69" fmla="*/ 250789 h 558847"/>
                    <a:gd name="connsiteX70" fmla="*/ 389659 w 777162"/>
                    <a:gd name="connsiteY70" fmla="*/ 246633 h 558847"/>
                    <a:gd name="connsiteX71" fmla="*/ 395203 w 777162"/>
                    <a:gd name="connsiteY71" fmla="*/ 243584 h 558847"/>
                    <a:gd name="connsiteX72" fmla="*/ 400748 w 777162"/>
                    <a:gd name="connsiteY72" fmla="*/ 242199 h 558847"/>
                    <a:gd name="connsiteX73" fmla="*/ 407956 w 777162"/>
                    <a:gd name="connsiteY73" fmla="*/ 236102 h 558847"/>
                    <a:gd name="connsiteX74" fmla="*/ 414610 w 777162"/>
                    <a:gd name="connsiteY74" fmla="*/ 238042 h 558847"/>
                    <a:gd name="connsiteX75" fmla="*/ 409897 w 777162"/>
                    <a:gd name="connsiteY75" fmla="*/ 243307 h 558847"/>
                    <a:gd name="connsiteX76" fmla="*/ 412115 w 777162"/>
                    <a:gd name="connsiteY76" fmla="*/ 248295 h 558847"/>
                    <a:gd name="connsiteX77" fmla="*/ 418214 w 777162"/>
                    <a:gd name="connsiteY77" fmla="*/ 247741 h 558847"/>
                    <a:gd name="connsiteX78" fmla="*/ 419600 w 777162"/>
                    <a:gd name="connsiteY78" fmla="*/ 252729 h 558847"/>
                    <a:gd name="connsiteX79" fmla="*/ 420432 w 777162"/>
                    <a:gd name="connsiteY79" fmla="*/ 255500 h 558847"/>
                    <a:gd name="connsiteX80" fmla="*/ 420986 w 777162"/>
                    <a:gd name="connsiteY80" fmla="*/ 256886 h 558847"/>
                    <a:gd name="connsiteX81" fmla="*/ 425976 w 777162"/>
                    <a:gd name="connsiteY81" fmla="*/ 259934 h 558847"/>
                    <a:gd name="connsiteX82" fmla="*/ 430689 w 777162"/>
                    <a:gd name="connsiteY82" fmla="*/ 259380 h 558847"/>
                    <a:gd name="connsiteX83" fmla="*/ 434016 w 777162"/>
                    <a:gd name="connsiteY83" fmla="*/ 255500 h 558847"/>
                    <a:gd name="connsiteX84" fmla="*/ 439006 w 777162"/>
                    <a:gd name="connsiteY84" fmla="*/ 256332 h 558847"/>
                    <a:gd name="connsiteX85" fmla="*/ 439561 w 777162"/>
                    <a:gd name="connsiteY85" fmla="*/ 261320 h 558847"/>
                    <a:gd name="connsiteX86" fmla="*/ 439561 w 777162"/>
                    <a:gd name="connsiteY86" fmla="*/ 269079 h 558847"/>
                    <a:gd name="connsiteX87" fmla="*/ 440947 w 777162"/>
                    <a:gd name="connsiteY87" fmla="*/ 274068 h 558847"/>
                    <a:gd name="connsiteX88" fmla="*/ 445383 w 777162"/>
                    <a:gd name="connsiteY88" fmla="*/ 274622 h 558847"/>
                    <a:gd name="connsiteX89" fmla="*/ 450927 w 777162"/>
                    <a:gd name="connsiteY89" fmla="*/ 268248 h 558847"/>
                    <a:gd name="connsiteX90" fmla="*/ 455640 w 777162"/>
                    <a:gd name="connsiteY90" fmla="*/ 267971 h 558847"/>
                    <a:gd name="connsiteX91" fmla="*/ 456472 w 777162"/>
                    <a:gd name="connsiteY91" fmla="*/ 272682 h 558847"/>
                    <a:gd name="connsiteX92" fmla="*/ 460908 w 777162"/>
                    <a:gd name="connsiteY92" fmla="*/ 280996 h 558847"/>
                    <a:gd name="connsiteX93" fmla="*/ 464789 w 777162"/>
                    <a:gd name="connsiteY93" fmla="*/ 289309 h 558847"/>
                    <a:gd name="connsiteX94" fmla="*/ 467561 w 777162"/>
                    <a:gd name="connsiteY94" fmla="*/ 291526 h 558847"/>
                    <a:gd name="connsiteX95" fmla="*/ 470888 w 777162"/>
                    <a:gd name="connsiteY95" fmla="*/ 294575 h 558847"/>
                    <a:gd name="connsiteX96" fmla="*/ 473383 w 777162"/>
                    <a:gd name="connsiteY96" fmla="*/ 299286 h 558847"/>
                    <a:gd name="connsiteX97" fmla="*/ 474215 w 777162"/>
                    <a:gd name="connsiteY97" fmla="*/ 305659 h 558847"/>
                    <a:gd name="connsiteX98" fmla="*/ 478096 w 777162"/>
                    <a:gd name="connsiteY98" fmla="*/ 314527 h 558847"/>
                    <a:gd name="connsiteX99" fmla="*/ 480037 w 777162"/>
                    <a:gd name="connsiteY99" fmla="*/ 318130 h 558847"/>
                    <a:gd name="connsiteX100" fmla="*/ 481977 w 777162"/>
                    <a:gd name="connsiteY100" fmla="*/ 323118 h 558847"/>
                    <a:gd name="connsiteX101" fmla="*/ 479482 w 777162"/>
                    <a:gd name="connsiteY101" fmla="*/ 328106 h 558847"/>
                    <a:gd name="connsiteX102" fmla="*/ 472551 w 777162"/>
                    <a:gd name="connsiteY102" fmla="*/ 332818 h 558847"/>
                    <a:gd name="connsiteX103" fmla="*/ 466452 w 777162"/>
                    <a:gd name="connsiteY103" fmla="*/ 342517 h 558847"/>
                    <a:gd name="connsiteX104" fmla="*/ 470888 w 777162"/>
                    <a:gd name="connsiteY104" fmla="*/ 343902 h 558847"/>
                    <a:gd name="connsiteX105" fmla="*/ 476710 w 777162"/>
                    <a:gd name="connsiteY105" fmla="*/ 344457 h 558847"/>
                    <a:gd name="connsiteX106" fmla="*/ 486691 w 777162"/>
                    <a:gd name="connsiteY106" fmla="*/ 348059 h 558847"/>
                    <a:gd name="connsiteX107" fmla="*/ 497780 w 777162"/>
                    <a:gd name="connsiteY107" fmla="*/ 349445 h 558847"/>
                    <a:gd name="connsiteX108" fmla="*/ 503325 w 777162"/>
                    <a:gd name="connsiteY108" fmla="*/ 350553 h 558847"/>
                    <a:gd name="connsiteX109" fmla="*/ 508592 w 777162"/>
                    <a:gd name="connsiteY109" fmla="*/ 346119 h 558847"/>
                    <a:gd name="connsiteX110" fmla="*/ 510256 w 777162"/>
                    <a:gd name="connsiteY110" fmla="*/ 338083 h 558847"/>
                    <a:gd name="connsiteX111" fmla="*/ 512196 w 777162"/>
                    <a:gd name="connsiteY111" fmla="*/ 332540 h 558847"/>
                    <a:gd name="connsiteX112" fmla="*/ 525781 w 777162"/>
                    <a:gd name="connsiteY112" fmla="*/ 337251 h 558847"/>
                    <a:gd name="connsiteX113" fmla="*/ 528553 w 777162"/>
                    <a:gd name="connsiteY113" fmla="*/ 344179 h 558847"/>
                    <a:gd name="connsiteX114" fmla="*/ 532711 w 777162"/>
                    <a:gd name="connsiteY114" fmla="*/ 346119 h 558847"/>
                    <a:gd name="connsiteX115" fmla="*/ 538256 w 777162"/>
                    <a:gd name="connsiteY115" fmla="*/ 347505 h 558847"/>
                    <a:gd name="connsiteX116" fmla="*/ 543801 w 777162"/>
                    <a:gd name="connsiteY116" fmla="*/ 350553 h 558847"/>
                    <a:gd name="connsiteX117" fmla="*/ 557385 w 777162"/>
                    <a:gd name="connsiteY117" fmla="*/ 352493 h 558847"/>
                    <a:gd name="connsiteX118" fmla="*/ 559603 w 777162"/>
                    <a:gd name="connsiteY118" fmla="*/ 355819 h 558847"/>
                    <a:gd name="connsiteX119" fmla="*/ 562098 w 777162"/>
                    <a:gd name="connsiteY119" fmla="*/ 358313 h 558847"/>
                    <a:gd name="connsiteX120" fmla="*/ 560435 w 777162"/>
                    <a:gd name="connsiteY120" fmla="*/ 368289 h 558847"/>
                    <a:gd name="connsiteX121" fmla="*/ 554336 w 777162"/>
                    <a:gd name="connsiteY121" fmla="*/ 367735 h 558847"/>
                    <a:gd name="connsiteX122" fmla="*/ 545464 w 777162"/>
                    <a:gd name="connsiteY122" fmla="*/ 367735 h 558847"/>
                    <a:gd name="connsiteX123" fmla="*/ 537424 w 777162"/>
                    <a:gd name="connsiteY123" fmla="*/ 367458 h 558847"/>
                    <a:gd name="connsiteX124" fmla="*/ 531602 w 777162"/>
                    <a:gd name="connsiteY124" fmla="*/ 365241 h 558847"/>
                    <a:gd name="connsiteX125" fmla="*/ 522731 w 777162"/>
                    <a:gd name="connsiteY125" fmla="*/ 371060 h 558847"/>
                    <a:gd name="connsiteX126" fmla="*/ 517464 w 777162"/>
                    <a:gd name="connsiteY126" fmla="*/ 375494 h 558847"/>
                    <a:gd name="connsiteX127" fmla="*/ 513859 w 777162"/>
                    <a:gd name="connsiteY127" fmla="*/ 377157 h 558847"/>
                    <a:gd name="connsiteX128" fmla="*/ 511364 w 777162"/>
                    <a:gd name="connsiteY128" fmla="*/ 369952 h 558847"/>
                    <a:gd name="connsiteX129" fmla="*/ 509701 w 777162"/>
                    <a:gd name="connsiteY129" fmla="*/ 360530 h 558847"/>
                    <a:gd name="connsiteX130" fmla="*/ 504156 w 777162"/>
                    <a:gd name="connsiteY130" fmla="*/ 356927 h 558847"/>
                    <a:gd name="connsiteX131" fmla="*/ 496948 w 777162"/>
                    <a:gd name="connsiteY131" fmla="*/ 353324 h 558847"/>
                    <a:gd name="connsiteX132" fmla="*/ 487522 w 777162"/>
                    <a:gd name="connsiteY132" fmla="*/ 349999 h 558847"/>
                    <a:gd name="connsiteX133" fmla="*/ 477265 w 777162"/>
                    <a:gd name="connsiteY133" fmla="*/ 346396 h 558847"/>
                    <a:gd name="connsiteX134" fmla="*/ 465343 w 777162"/>
                    <a:gd name="connsiteY134" fmla="*/ 346396 h 558847"/>
                    <a:gd name="connsiteX135" fmla="*/ 453977 w 777162"/>
                    <a:gd name="connsiteY135" fmla="*/ 353047 h 558847"/>
                    <a:gd name="connsiteX136" fmla="*/ 448709 w 777162"/>
                    <a:gd name="connsiteY136" fmla="*/ 356927 h 558847"/>
                    <a:gd name="connsiteX137" fmla="*/ 446214 w 777162"/>
                    <a:gd name="connsiteY137" fmla="*/ 361361 h 558847"/>
                    <a:gd name="connsiteX138" fmla="*/ 435125 w 777162"/>
                    <a:gd name="connsiteY138" fmla="*/ 368566 h 558847"/>
                    <a:gd name="connsiteX139" fmla="*/ 427362 w 777162"/>
                    <a:gd name="connsiteY139" fmla="*/ 375771 h 558847"/>
                    <a:gd name="connsiteX140" fmla="*/ 429026 w 777162"/>
                    <a:gd name="connsiteY140" fmla="*/ 379097 h 558847"/>
                    <a:gd name="connsiteX141" fmla="*/ 432352 w 777162"/>
                    <a:gd name="connsiteY141" fmla="*/ 383254 h 558847"/>
                    <a:gd name="connsiteX142" fmla="*/ 439006 w 777162"/>
                    <a:gd name="connsiteY142" fmla="*/ 388242 h 558847"/>
                    <a:gd name="connsiteX143" fmla="*/ 442610 w 777162"/>
                    <a:gd name="connsiteY143" fmla="*/ 393230 h 558847"/>
                    <a:gd name="connsiteX144" fmla="*/ 445660 w 777162"/>
                    <a:gd name="connsiteY144" fmla="*/ 399327 h 558847"/>
                    <a:gd name="connsiteX145" fmla="*/ 441778 w 777162"/>
                    <a:gd name="connsiteY145" fmla="*/ 402652 h 558847"/>
                    <a:gd name="connsiteX146" fmla="*/ 435957 w 777162"/>
                    <a:gd name="connsiteY146" fmla="*/ 400989 h 558847"/>
                    <a:gd name="connsiteX147" fmla="*/ 430135 w 777162"/>
                    <a:gd name="connsiteY147" fmla="*/ 402652 h 558847"/>
                    <a:gd name="connsiteX148" fmla="*/ 424867 w 777162"/>
                    <a:gd name="connsiteY148" fmla="*/ 408472 h 558847"/>
                    <a:gd name="connsiteX149" fmla="*/ 420432 w 777162"/>
                    <a:gd name="connsiteY149" fmla="*/ 405978 h 558847"/>
                    <a:gd name="connsiteX150" fmla="*/ 412115 w 777162"/>
                    <a:gd name="connsiteY150" fmla="*/ 405146 h 558847"/>
                    <a:gd name="connsiteX151" fmla="*/ 405184 w 777162"/>
                    <a:gd name="connsiteY151" fmla="*/ 409580 h 558847"/>
                    <a:gd name="connsiteX152" fmla="*/ 403243 w 777162"/>
                    <a:gd name="connsiteY152" fmla="*/ 411797 h 558847"/>
                    <a:gd name="connsiteX153" fmla="*/ 398253 w 777162"/>
                    <a:gd name="connsiteY153" fmla="*/ 411520 h 558847"/>
                    <a:gd name="connsiteX154" fmla="*/ 393540 w 777162"/>
                    <a:gd name="connsiteY154" fmla="*/ 414568 h 558847"/>
                    <a:gd name="connsiteX155" fmla="*/ 397144 w 777162"/>
                    <a:gd name="connsiteY155" fmla="*/ 420665 h 558847"/>
                    <a:gd name="connsiteX156" fmla="*/ 399084 w 777162"/>
                    <a:gd name="connsiteY156" fmla="*/ 425376 h 558847"/>
                    <a:gd name="connsiteX157" fmla="*/ 397698 w 777162"/>
                    <a:gd name="connsiteY157" fmla="*/ 429810 h 558847"/>
                    <a:gd name="connsiteX158" fmla="*/ 399084 w 777162"/>
                    <a:gd name="connsiteY158" fmla="*/ 432581 h 558847"/>
                    <a:gd name="connsiteX159" fmla="*/ 396312 w 777162"/>
                    <a:gd name="connsiteY159" fmla="*/ 433413 h 558847"/>
                    <a:gd name="connsiteX160" fmla="*/ 393817 w 777162"/>
                    <a:gd name="connsiteY160" fmla="*/ 430087 h 558847"/>
                    <a:gd name="connsiteX161" fmla="*/ 391876 w 777162"/>
                    <a:gd name="connsiteY161" fmla="*/ 421497 h 558847"/>
                    <a:gd name="connsiteX162" fmla="*/ 386332 w 777162"/>
                    <a:gd name="connsiteY162" fmla="*/ 413737 h 558847"/>
                    <a:gd name="connsiteX163" fmla="*/ 374133 w 777162"/>
                    <a:gd name="connsiteY163" fmla="*/ 412074 h 558847"/>
                    <a:gd name="connsiteX164" fmla="*/ 360826 w 777162"/>
                    <a:gd name="connsiteY164" fmla="*/ 408195 h 558847"/>
                    <a:gd name="connsiteX165" fmla="*/ 348074 w 777162"/>
                    <a:gd name="connsiteY165" fmla="*/ 404038 h 558847"/>
                    <a:gd name="connsiteX166" fmla="*/ 342529 w 777162"/>
                    <a:gd name="connsiteY166" fmla="*/ 410966 h 558847"/>
                    <a:gd name="connsiteX167" fmla="*/ 322291 w 777162"/>
                    <a:gd name="connsiteY167" fmla="*/ 427316 h 558847"/>
                    <a:gd name="connsiteX168" fmla="*/ 331439 w 777162"/>
                    <a:gd name="connsiteY168" fmla="*/ 448654 h 558847"/>
                    <a:gd name="connsiteX169" fmla="*/ 358054 w 777162"/>
                    <a:gd name="connsiteY169" fmla="*/ 455305 h 558847"/>
                    <a:gd name="connsiteX170" fmla="*/ 372747 w 777162"/>
                    <a:gd name="connsiteY170" fmla="*/ 450871 h 558847"/>
                    <a:gd name="connsiteX171" fmla="*/ 382450 w 777162"/>
                    <a:gd name="connsiteY171" fmla="*/ 445052 h 558847"/>
                    <a:gd name="connsiteX172" fmla="*/ 393817 w 777162"/>
                    <a:gd name="connsiteY172" fmla="*/ 441726 h 558847"/>
                    <a:gd name="connsiteX173" fmla="*/ 409619 w 777162"/>
                    <a:gd name="connsiteY173" fmla="*/ 446160 h 558847"/>
                    <a:gd name="connsiteX174" fmla="*/ 413778 w 777162"/>
                    <a:gd name="connsiteY174" fmla="*/ 445606 h 558847"/>
                    <a:gd name="connsiteX175" fmla="*/ 413778 w 777162"/>
                    <a:gd name="connsiteY175" fmla="*/ 440895 h 558847"/>
                    <a:gd name="connsiteX176" fmla="*/ 412115 w 777162"/>
                    <a:gd name="connsiteY176" fmla="*/ 434244 h 558847"/>
                    <a:gd name="connsiteX177" fmla="*/ 411837 w 777162"/>
                    <a:gd name="connsiteY177" fmla="*/ 430364 h 558847"/>
                    <a:gd name="connsiteX178" fmla="*/ 418768 w 777162"/>
                    <a:gd name="connsiteY178" fmla="*/ 434798 h 558847"/>
                    <a:gd name="connsiteX179" fmla="*/ 422927 w 777162"/>
                    <a:gd name="connsiteY179" fmla="*/ 437292 h 558847"/>
                    <a:gd name="connsiteX180" fmla="*/ 427917 w 777162"/>
                    <a:gd name="connsiteY180" fmla="*/ 437570 h 558847"/>
                    <a:gd name="connsiteX181" fmla="*/ 430135 w 777162"/>
                    <a:gd name="connsiteY181" fmla="*/ 437847 h 558847"/>
                    <a:gd name="connsiteX182" fmla="*/ 431521 w 777162"/>
                    <a:gd name="connsiteY182" fmla="*/ 437847 h 558847"/>
                    <a:gd name="connsiteX183" fmla="*/ 432907 w 777162"/>
                    <a:gd name="connsiteY183" fmla="*/ 440618 h 558847"/>
                    <a:gd name="connsiteX184" fmla="*/ 432907 w 777162"/>
                    <a:gd name="connsiteY184" fmla="*/ 448654 h 558847"/>
                    <a:gd name="connsiteX185" fmla="*/ 439561 w 777162"/>
                    <a:gd name="connsiteY185" fmla="*/ 445329 h 558847"/>
                    <a:gd name="connsiteX186" fmla="*/ 444551 w 777162"/>
                    <a:gd name="connsiteY186" fmla="*/ 439232 h 558847"/>
                    <a:gd name="connsiteX187" fmla="*/ 451482 w 777162"/>
                    <a:gd name="connsiteY187" fmla="*/ 438678 h 558847"/>
                    <a:gd name="connsiteX188" fmla="*/ 450927 w 777162"/>
                    <a:gd name="connsiteY188" fmla="*/ 443666 h 558847"/>
                    <a:gd name="connsiteX189" fmla="*/ 451205 w 777162"/>
                    <a:gd name="connsiteY189" fmla="*/ 451426 h 558847"/>
                    <a:gd name="connsiteX190" fmla="*/ 455086 w 777162"/>
                    <a:gd name="connsiteY190" fmla="*/ 453366 h 558847"/>
                    <a:gd name="connsiteX191" fmla="*/ 457858 w 777162"/>
                    <a:gd name="connsiteY191" fmla="*/ 454474 h 558847"/>
                    <a:gd name="connsiteX192" fmla="*/ 458967 w 777162"/>
                    <a:gd name="connsiteY192" fmla="*/ 459739 h 558847"/>
                    <a:gd name="connsiteX193" fmla="*/ 465343 w 777162"/>
                    <a:gd name="connsiteY193" fmla="*/ 463342 h 558847"/>
                    <a:gd name="connsiteX194" fmla="*/ 470611 w 777162"/>
                    <a:gd name="connsiteY194" fmla="*/ 468330 h 558847"/>
                    <a:gd name="connsiteX195" fmla="*/ 474215 w 777162"/>
                    <a:gd name="connsiteY195" fmla="*/ 474427 h 558847"/>
                    <a:gd name="connsiteX196" fmla="*/ 480868 w 777162"/>
                    <a:gd name="connsiteY196" fmla="*/ 471101 h 558847"/>
                    <a:gd name="connsiteX197" fmla="*/ 484473 w 777162"/>
                    <a:gd name="connsiteY197" fmla="*/ 476089 h 558847"/>
                    <a:gd name="connsiteX198" fmla="*/ 491681 w 777162"/>
                    <a:gd name="connsiteY198" fmla="*/ 475535 h 558847"/>
                    <a:gd name="connsiteX199" fmla="*/ 499166 w 777162"/>
                    <a:gd name="connsiteY199" fmla="*/ 477475 h 558847"/>
                    <a:gd name="connsiteX200" fmla="*/ 504433 w 777162"/>
                    <a:gd name="connsiteY200" fmla="*/ 483295 h 558847"/>
                    <a:gd name="connsiteX201" fmla="*/ 505820 w 777162"/>
                    <a:gd name="connsiteY201" fmla="*/ 488006 h 558847"/>
                    <a:gd name="connsiteX202" fmla="*/ 498334 w 777162"/>
                    <a:gd name="connsiteY202" fmla="*/ 491331 h 558847"/>
                    <a:gd name="connsiteX203" fmla="*/ 488077 w 777162"/>
                    <a:gd name="connsiteY203" fmla="*/ 491054 h 558847"/>
                    <a:gd name="connsiteX204" fmla="*/ 488631 w 777162"/>
                    <a:gd name="connsiteY204" fmla="*/ 498259 h 558847"/>
                    <a:gd name="connsiteX205" fmla="*/ 505542 w 777162"/>
                    <a:gd name="connsiteY205" fmla="*/ 503525 h 558847"/>
                    <a:gd name="connsiteX206" fmla="*/ 514691 w 777162"/>
                    <a:gd name="connsiteY206" fmla="*/ 504633 h 558847"/>
                    <a:gd name="connsiteX207" fmla="*/ 518018 w 777162"/>
                    <a:gd name="connsiteY207" fmla="*/ 510730 h 558847"/>
                    <a:gd name="connsiteX208" fmla="*/ 524672 w 777162"/>
                    <a:gd name="connsiteY208" fmla="*/ 512947 h 558847"/>
                    <a:gd name="connsiteX209" fmla="*/ 534098 w 777162"/>
                    <a:gd name="connsiteY209" fmla="*/ 514055 h 558847"/>
                    <a:gd name="connsiteX210" fmla="*/ 541583 w 777162"/>
                    <a:gd name="connsiteY210" fmla="*/ 515995 h 558847"/>
                    <a:gd name="connsiteX211" fmla="*/ 550732 w 777162"/>
                    <a:gd name="connsiteY211" fmla="*/ 517935 h 558847"/>
                    <a:gd name="connsiteX212" fmla="*/ 557940 w 777162"/>
                    <a:gd name="connsiteY212" fmla="*/ 525140 h 558847"/>
                    <a:gd name="connsiteX213" fmla="*/ 566257 w 777162"/>
                    <a:gd name="connsiteY213" fmla="*/ 531791 h 558847"/>
                    <a:gd name="connsiteX214" fmla="*/ 575683 w 777162"/>
                    <a:gd name="connsiteY214" fmla="*/ 537610 h 558847"/>
                    <a:gd name="connsiteX215" fmla="*/ 587604 w 777162"/>
                    <a:gd name="connsiteY215" fmla="*/ 542599 h 558847"/>
                    <a:gd name="connsiteX216" fmla="*/ 601465 w 777162"/>
                    <a:gd name="connsiteY216" fmla="*/ 547587 h 558847"/>
                    <a:gd name="connsiteX217" fmla="*/ 612832 w 777162"/>
                    <a:gd name="connsiteY217" fmla="*/ 549250 h 558847"/>
                    <a:gd name="connsiteX218" fmla="*/ 626139 w 777162"/>
                    <a:gd name="connsiteY218" fmla="*/ 551744 h 558847"/>
                    <a:gd name="connsiteX219" fmla="*/ 635288 w 777162"/>
                    <a:gd name="connsiteY219" fmla="*/ 557840 h 558847"/>
                    <a:gd name="connsiteX220" fmla="*/ 645823 w 777162"/>
                    <a:gd name="connsiteY220" fmla="*/ 557563 h 558847"/>
                    <a:gd name="connsiteX221" fmla="*/ 649150 w 777162"/>
                    <a:gd name="connsiteY221" fmla="*/ 551467 h 558847"/>
                    <a:gd name="connsiteX222" fmla="*/ 651090 w 777162"/>
                    <a:gd name="connsiteY222" fmla="*/ 545370 h 558847"/>
                    <a:gd name="connsiteX223" fmla="*/ 643605 w 777162"/>
                    <a:gd name="connsiteY223" fmla="*/ 541213 h 558847"/>
                    <a:gd name="connsiteX224" fmla="*/ 640278 w 777162"/>
                    <a:gd name="connsiteY224" fmla="*/ 535117 h 558847"/>
                    <a:gd name="connsiteX225" fmla="*/ 639724 w 777162"/>
                    <a:gd name="connsiteY225" fmla="*/ 532899 h 558847"/>
                    <a:gd name="connsiteX226" fmla="*/ 638060 w 777162"/>
                    <a:gd name="connsiteY226" fmla="*/ 530405 h 558847"/>
                    <a:gd name="connsiteX227" fmla="*/ 627525 w 777162"/>
                    <a:gd name="connsiteY227" fmla="*/ 523200 h 558847"/>
                    <a:gd name="connsiteX228" fmla="*/ 616713 w 777162"/>
                    <a:gd name="connsiteY228" fmla="*/ 514055 h 558847"/>
                    <a:gd name="connsiteX229" fmla="*/ 600634 w 777162"/>
                    <a:gd name="connsiteY229" fmla="*/ 503525 h 558847"/>
                    <a:gd name="connsiteX230" fmla="*/ 581782 w 777162"/>
                    <a:gd name="connsiteY230" fmla="*/ 493548 h 558847"/>
                    <a:gd name="connsiteX231" fmla="*/ 574019 w 777162"/>
                    <a:gd name="connsiteY231" fmla="*/ 480246 h 558847"/>
                    <a:gd name="connsiteX232" fmla="*/ 585663 w 777162"/>
                    <a:gd name="connsiteY232" fmla="*/ 479138 h 558847"/>
                    <a:gd name="connsiteX233" fmla="*/ 590653 w 777162"/>
                    <a:gd name="connsiteY233" fmla="*/ 484126 h 558847"/>
                    <a:gd name="connsiteX234" fmla="*/ 596752 w 777162"/>
                    <a:gd name="connsiteY234" fmla="*/ 491054 h 558847"/>
                    <a:gd name="connsiteX235" fmla="*/ 600634 w 777162"/>
                    <a:gd name="connsiteY235" fmla="*/ 492163 h 558847"/>
                    <a:gd name="connsiteX236" fmla="*/ 600634 w 777162"/>
                    <a:gd name="connsiteY236" fmla="*/ 485512 h 558847"/>
                    <a:gd name="connsiteX237" fmla="*/ 602020 w 777162"/>
                    <a:gd name="connsiteY237" fmla="*/ 481355 h 558847"/>
                    <a:gd name="connsiteX238" fmla="*/ 606179 w 777162"/>
                    <a:gd name="connsiteY238" fmla="*/ 485512 h 558847"/>
                    <a:gd name="connsiteX239" fmla="*/ 613664 w 777162"/>
                    <a:gd name="connsiteY239" fmla="*/ 495211 h 558847"/>
                    <a:gd name="connsiteX240" fmla="*/ 626694 w 777162"/>
                    <a:gd name="connsiteY240" fmla="*/ 501030 h 558847"/>
                    <a:gd name="connsiteX241" fmla="*/ 634179 w 777162"/>
                    <a:gd name="connsiteY241" fmla="*/ 503525 h 558847"/>
                    <a:gd name="connsiteX242" fmla="*/ 643882 w 777162"/>
                    <a:gd name="connsiteY242" fmla="*/ 508790 h 558847"/>
                    <a:gd name="connsiteX243" fmla="*/ 655249 w 777162"/>
                    <a:gd name="connsiteY243" fmla="*/ 512947 h 558847"/>
                    <a:gd name="connsiteX244" fmla="*/ 667170 w 777162"/>
                    <a:gd name="connsiteY244" fmla="*/ 522369 h 558847"/>
                    <a:gd name="connsiteX245" fmla="*/ 672715 w 777162"/>
                    <a:gd name="connsiteY245" fmla="*/ 525417 h 558847"/>
                    <a:gd name="connsiteX246" fmla="*/ 673269 w 777162"/>
                    <a:gd name="connsiteY246" fmla="*/ 522092 h 558847"/>
                    <a:gd name="connsiteX247" fmla="*/ 673269 w 777162"/>
                    <a:gd name="connsiteY247" fmla="*/ 517104 h 558847"/>
                    <a:gd name="connsiteX248" fmla="*/ 678814 w 777162"/>
                    <a:gd name="connsiteY248" fmla="*/ 515164 h 558847"/>
                    <a:gd name="connsiteX249" fmla="*/ 684913 w 777162"/>
                    <a:gd name="connsiteY249" fmla="*/ 513501 h 558847"/>
                    <a:gd name="connsiteX250" fmla="*/ 683249 w 777162"/>
                    <a:gd name="connsiteY250" fmla="*/ 508513 h 558847"/>
                    <a:gd name="connsiteX251" fmla="*/ 675764 w 777162"/>
                    <a:gd name="connsiteY251" fmla="*/ 497151 h 558847"/>
                    <a:gd name="connsiteX252" fmla="*/ 676873 w 777162"/>
                    <a:gd name="connsiteY252" fmla="*/ 491331 h 558847"/>
                    <a:gd name="connsiteX253" fmla="*/ 675764 w 777162"/>
                    <a:gd name="connsiteY253" fmla="*/ 483295 h 558847"/>
                    <a:gd name="connsiteX254" fmla="*/ 682972 w 777162"/>
                    <a:gd name="connsiteY254" fmla="*/ 487451 h 558847"/>
                    <a:gd name="connsiteX255" fmla="*/ 685745 w 777162"/>
                    <a:gd name="connsiteY255" fmla="*/ 496042 h 558847"/>
                    <a:gd name="connsiteX256" fmla="*/ 692121 w 777162"/>
                    <a:gd name="connsiteY256" fmla="*/ 497151 h 558847"/>
                    <a:gd name="connsiteX257" fmla="*/ 692121 w 777162"/>
                    <a:gd name="connsiteY257" fmla="*/ 489114 h 558847"/>
                    <a:gd name="connsiteX258" fmla="*/ 687131 w 777162"/>
                    <a:gd name="connsiteY258" fmla="*/ 480523 h 558847"/>
                    <a:gd name="connsiteX259" fmla="*/ 679368 w 777162"/>
                    <a:gd name="connsiteY259" fmla="*/ 479138 h 558847"/>
                    <a:gd name="connsiteX260" fmla="*/ 679646 w 777162"/>
                    <a:gd name="connsiteY260" fmla="*/ 476644 h 558847"/>
                    <a:gd name="connsiteX261" fmla="*/ 686299 w 777162"/>
                    <a:gd name="connsiteY261" fmla="*/ 473041 h 558847"/>
                    <a:gd name="connsiteX262" fmla="*/ 685467 w 777162"/>
                    <a:gd name="connsiteY262" fmla="*/ 470824 h 558847"/>
                    <a:gd name="connsiteX263" fmla="*/ 680477 w 777162"/>
                    <a:gd name="connsiteY263" fmla="*/ 468884 h 558847"/>
                    <a:gd name="connsiteX264" fmla="*/ 677428 w 777162"/>
                    <a:gd name="connsiteY264" fmla="*/ 467499 h 558847"/>
                    <a:gd name="connsiteX265" fmla="*/ 673269 w 777162"/>
                    <a:gd name="connsiteY265" fmla="*/ 461956 h 558847"/>
                    <a:gd name="connsiteX266" fmla="*/ 665229 w 777162"/>
                    <a:gd name="connsiteY266" fmla="*/ 459739 h 558847"/>
                    <a:gd name="connsiteX267" fmla="*/ 674932 w 777162"/>
                    <a:gd name="connsiteY267" fmla="*/ 453920 h 558847"/>
                    <a:gd name="connsiteX268" fmla="*/ 671606 w 777162"/>
                    <a:gd name="connsiteY268" fmla="*/ 447546 h 558847"/>
                    <a:gd name="connsiteX269" fmla="*/ 664121 w 777162"/>
                    <a:gd name="connsiteY269" fmla="*/ 446437 h 558847"/>
                    <a:gd name="connsiteX270" fmla="*/ 659684 w 777162"/>
                    <a:gd name="connsiteY270" fmla="*/ 445052 h 558847"/>
                    <a:gd name="connsiteX271" fmla="*/ 660516 w 777162"/>
                    <a:gd name="connsiteY271" fmla="*/ 441449 h 558847"/>
                    <a:gd name="connsiteX272" fmla="*/ 662180 w 777162"/>
                    <a:gd name="connsiteY272" fmla="*/ 436184 h 558847"/>
                    <a:gd name="connsiteX273" fmla="*/ 654140 w 777162"/>
                    <a:gd name="connsiteY273" fmla="*/ 432858 h 558847"/>
                    <a:gd name="connsiteX274" fmla="*/ 649427 w 777162"/>
                    <a:gd name="connsiteY274" fmla="*/ 434798 h 558847"/>
                    <a:gd name="connsiteX275" fmla="*/ 646655 w 777162"/>
                    <a:gd name="connsiteY275" fmla="*/ 434798 h 558847"/>
                    <a:gd name="connsiteX276" fmla="*/ 643882 w 777162"/>
                    <a:gd name="connsiteY276" fmla="*/ 431750 h 558847"/>
                    <a:gd name="connsiteX277" fmla="*/ 639724 w 777162"/>
                    <a:gd name="connsiteY277" fmla="*/ 428425 h 558847"/>
                    <a:gd name="connsiteX278" fmla="*/ 632239 w 777162"/>
                    <a:gd name="connsiteY278" fmla="*/ 431750 h 558847"/>
                    <a:gd name="connsiteX279" fmla="*/ 626694 w 777162"/>
                    <a:gd name="connsiteY279" fmla="*/ 431196 h 558847"/>
                    <a:gd name="connsiteX280" fmla="*/ 625862 w 777162"/>
                    <a:gd name="connsiteY280" fmla="*/ 421219 h 558847"/>
                    <a:gd name="connsiteX281" fmla="*/ 623367 w 777162"/>
                    <a:gd name="connsiteY281" fmla="*/ 417894 h 558847"/>
                    <a:gd name="connsiteX282" fmla="*/ 616713 w 777162"/>
                    <a:gd name="connsiteY282" fmla="*/ 412351 h 558847"/>
                    <a:gd name="connsiteX283" fmla="*/ 617822 w 777162"/>
                    <a:gd name="connsiteY283" fmla="*/ 409303 h 558847"/>
                    <a:gd name="connsiteX284" fmla="*/ 616991 w 777162"/>
                    <a:gd name="connsiteY284" fmla="*/ 403761 h 558847"/>
                    <a:gd name="connsiteX285" fmla="*/ 610614 w 777162"/>
                    <a:gd name="connsiteY285" fmla="*/ 399327 h 558847"/>
                    <a:gd name="connsiteX286" fmla="*/ 600634 w 777162"/>
                    <a:gd name="connsiteY286" fmla="*/ 402929 h 558847"/>
                    <a:gd name="connsiteX287" fmla="*/ 597307 w 777162"/>
                    <a:gd name="connsiteY287" fmla="*/ 397941 h 558847"/>
                    <a:gd name="connsiteX288" fmla="*/ 585663 w 777162"/>
                    <a:gd name="connsiteY288" fmla="*/ 382977 h 558847"/>
                    <a:gd name="connsiteX289" fmla="*/ 579287 w 777162"/>
                    <a:gd name="connsiteY289" fmla="*/ 376603 h 558847"/>
                    <a:gd name="connsiteX290" fmla="*/ 583168 w 777162"/>
                    <a:gd name="connsiteY290" fmla="*/ 372446 h 558847"/>
                    <a:gd name="connsiteX291" fmla="*/ 592317 w 777162"/>
                    <a:gd name="connsiteY291" fmla="*/ 374940 h 558847"/>
                    <a:gd name="connsiteX292" fmla="*/ 593703 w 777162"/>
                    <a:gd name="connsiteY292" fmla="*/ 378265 h 558847"/>
                    <a:gd name="connsiteX293" fmla="*/ 596475 w 777162"/>
                    <a:gd name="connsiteY293" fmla="*/ 381868 h 558847"/>
                    <a:gd name="connsiteX294" fmla="*/ 609782 w 777162"/>
                    <a:gd name="connsiteY294" fmla="*/ 386025 h 558847"/>
                    <a:gd name="connsiteX295" fmla="*/ 615050 w 777162"/>
                    <a:gd name="connsiteY295" fmla="*/ 381314 h 558847"/>
                    <a:gd name="connsiteX296" fmla="*/ 605901 w 777162"/>
                    <a:gd name="connsiteY296" fmla="*/ 370783 h 558847"/>
                    <a:gd name="connsiteX297" fmla="*/ 600079 w 777162"/>
                    <a:gd name="connsiteY297" fmla="*/ 365518 h 558847"/>
                    <a:gd name="connsiteX298" fmla="*/ 598139 w 777162"/>
                    <a:gd name="connsiteY298" fmla="*/ 362192 h 558847"/>
                    <a:gd name="connsiteX299" fmla="*/ 608119 w 777162"/>
                    <a:gd name="connsiteY299" fmla="*/ 363301 h 558847"/>
                    <a:gd name="connsiteX300" fmla="*/ 612278 w 777162"/>
                    <a:gd name="connsiteY300" fmla="*/ 364132 h 558847"/>
                    <a:gd name="connsiteX301" fmla="*/ 612000 w 777162"/>
                    <a:gd name="connsiteY301" fmla="*/ 361915 h 558847"/>
                    <a:gd name="connsiteX302" fmla="*/ 609228 w 777162"/>
                    <a:gd name="connsiteY302" fmla="*/ 357481 h 558847"/>
                    <a:gd name="connsiteX303" fmla="*/ 607565 w 777162"/>
                    <a:gd name="connsiteY303" fmla="*/ 354156 h 558847"/>
                    <a:gd name="connsiteX304" fmla="*/ 612832 w 777162"/>
                    <a:gd name="connsiteY304" fmla="*/ 354156 h 558847"/>
                    <a:gd name="connsiteX305" fmla="*/ 623090 w 777162"/>
                    <a:gd name="connsiteY305" fmla="*/ 353047 h 558847"/>
                    <a:gd name="connsiteX306" fmla="*/ 627803 w 777162"/>
                    <a:gd name="connsiteY306" fmla="*/ 358313 h 558847"/>
                    <a:gd name="connsiteX307" fmla="*/ 635011 w 777162"/>
                    <a:gd name="connsiteY307" fmla="*/ 363578 h 558847"/>
                    <a:gd name="connsiteX308" fmla="*/ 643050 w 777162"/>
                    <a:gd name="connsiteY308" fmla="*/ 369120 h 558847"/>
                    <a:gd name="connsiteX309" fmla="*/ 649981 w 777162"/>
                    <a:gd name="connsiteY309" fmla="*/ 373277 h 558847"/>
                    <a:gd name="connsiteX310" fmla="*/ 656635 w 777162"/>
                    <a:gd name="connsiteY310" fmla="*/ 370506 h 558847"/>
                    <a:gd name="connsiteX311" fmla="*/ 660516 w 777162"/>
                    <a:gd name="connsiteY311" fmla="*/ 369120 h 558847"/>
                    <a:gd name="connsiteX312" fmla="*/ 659407 w 777162"/>
                    <a:gd name="connsiteY312" fmla="*/ 372446 h 558847"/>
                    <a:gd name="connsiteX313" fmla="*/ 656912 w 777162"/>
                    <a:gd name="connsiteY313" fmla="*/ 377988 h 558847"/>
                    <a:gd name="connsiteX314" fmla="*/ 665507 w 777162"/>
                    <a:gd name="connsiteY314" fmla="*/ 378820 h 558847"/>
                    <a:gd name="connsiteX315" fmla="*/ 679368 w 777162"/>
                    <a:gd name="connsiteY315" fmla="*/ 371060 h 558847"/>
                    <a:gd name="connsiteX316" fmla="*/ 691566 w 777162"/>
                    <a:gd name="connsiteY316" fmla="*/ 367181 h 558847"/>
                    <a:gd name="connsiteX317" fmla="*/ 687685 w 777162"/>
                    <a:gd name="connsiteY317" fmla="*/ 371337 h 558847"/>
                    <a:gd name="connsiteX318" fmla="*/ 682695 w 777162"/>
                    <a:gd name="connsiteY318" fmla="*/ 376880 h 558847"/>
                    <a:gd name="connsiteX319" fmla="*/ 683249 w 777162"/>
                    <a:gd name="connsiteY319" fmla="*/ 381314 h 558847"/>
                    <a:gd name="connsiteX320" fmla="*/ 679368 w 777162"/>
                    <a:gd name="connsiteY320" fmla="*/ 383808 h 558847"/>
                    <a:gd name="connsiteX321" fmla="*/ 668002 w 777162"/>
                    <a:gd name="connsiteY321" fmla="*/ 386579 h 558847"/>
                    <a:gd name="connsiteX322" fmla="*/ 669388 w 777162"/>
                    <a:gd name="connsiteY322" fmla="*/ 394061 h 558847"/>
                    <a:gd name="connsiteX323" fmla="*/ 673269 w 777162"/>
                    <a:gd name="connsiteY323" fmla="*/ 396556 h 558847"/>
                    <a:gd name="connsiteX324" fmla="*/ 678537 w 777162"/>
                    <a:gd name="connsiteY324" fmla="*/ 400158 h 558847"/>
                    <a:gd name="connsiteX325" fmla="*/ 677428 w 777162"/>
                    <a:gd name="connsiteY325" fmla="*/ 405146 h 558847"/>
                    <a:gd name="connsiteX326" fmla="*/ 684358 w 777162"/>
                    <a:gd name="connsiteY326" fmla="*/ 408749 h 558847"/>
                    <a:gd name="connsiteX327" fmla="*/ 686022 w 777162"/>
                    <a:gd name="connsiteY327" fmla="*/ 414014 h 558847"/>
                    <a:gd name="connsiteX328" fmla="*/ 690458 w 777162"/>
                    <a:gd name="connsiteY328" fmla="*/ 415123 h 558847"/>
                    <a:gd name="connsiteX329" fmla="*/ 692398 w 777162"/>
                    <a:gd name="connsiteY329" fmla="*/ 408472 h 558847"/>
                    <a:gd name="connsiteX330" fmla="*/ 696834 w 777162"/>
                    <a:gd name="connsiteY330" fmla="*/ 408472 h 558847"/>
                    <a:gd name="connsiteX331" fmla="*/ 702101 w 777162"/>
                    <a:gd name="connsiteY331" fmla="*/ 418725 h 558847"/>
                    <a:gd name="connsiteX332" fmla="*/ 705151 w 777162"/>
                    <a:gd name="connsiteY332" fmla="*/ 419834 h 558847"/>
                    <a:gd name="connsiteX333" fmla="*/ 707369 w 777162"/>
                    <a:gd name="connsiteY333" fmla="*/ 423991 h 558847"/>
                    <a:gd name="connsiteX334" fmla="*/ 713468 w 777162"/>
                    <a:gd name="connsiteY334" fmla="*/ 427593 h 558847"/>
                    <a:gd name="connsiteX335" fmla="*/ 715409 w 777162"/>
                    <a:gd name="connsiteY335" fmla="*/ 422605 h 558847"/>
                    <a:gd name="connsiteX336" fmla="*/ 716240 w 777162"/>
                    <a:gd name="connsiteY336" fmla="*/ 418725 h 558847"/>
                    <a:gd name="connsiteX337" fmla="*/ 720122 w 777162"/>
                    <a:gd name="connsiteY337" fmla="*/ 415954 h 558847"/>
                    <a:gd name="connsiteX338" fmla="*/ 723171 w 777162"/>
                    <a:gd name="connsiteY338" fmla="*/ 413737 h 558847"/>
                    <a:gd name="connsiteX339" fmla="*/ 717349 w 777162"/>
                    <a:gd name="connsiteY339" fmla="*/ 409303 h 558847"/>
                    <a:gd name="connsiteX340" fmla="*/ 719013 w 777162"/>
                    <a:gd name="connsiteY340" fmla="*/ 404315 h 558847"/>
                    <a:gd name="connsiteX341" fmla="*/ 712914 w 777162"/>
                    <a:gd name="connsiteY341" fmla="*/ 401266 h 558847"/>
                    <a:gd name="connsiteX342" fmla="*/ 713745 w 777162"/>
                    <a:gd name="connsiteY342" fmla="*/ 394061 h 558847"/>
                    <a:gd name="connsiteX343" fmla="*/ 718181 w 777162"/>
                    <a:gd name="connsiteY343" fmla="*/ 387965 h 558847"/>
                    <a:gd name="connsiteX344" fmla="*/ 722062 w 777162"/>
                    <a:gd name="connsiteY344" fmla="*/ 392953 h 558847"/>
                    <a:gd name="connsiteX345" fmla="*/ 727607 w 777162"/>
                    <a:gd name="connsiteY345" fmla="*/ 396001 h 558847"/>
                    <a:gd name="connsiteX346" fmla="*/ 731488 w 777162"/>
                    <a:gd name="connsiteY346" fmla="*/ 393784 h 558847"/>
                    <a:gd name="connsiteX347" fmla="*/ 734815 w 777162"/>
                    <a:gd name="connsiteY347" fmla="*/ 392399 h 558847"/>
                    <a:gd name="connsiteX348" fmla="*/ 737033 w 777162"/>
                    <a:gd name="connsiteY348" fmla="*/ 386856 h 558847"/>
                    <a:gd name="connsiteX349" fmla="*/ 740914 w 777162"/>
                    <a:gd name="connsiteY349" fmla="*/ 387688 h 558847"/>
                    <a:gd name="connsiteX350" fmla="*/ 745073 w 777162"/>
                    <a:gd name="connsiteY350" fmla="*/ 387688 h 558847"/>
                    <a:gd name="connsiteX351" fmla="*/ 741191 w 777162"/>
                    <a:gd name="connsiteY351" fmla="*/ 382422 h 558847"/>
                    <a:gd name="connsiteX352" fmla="*/ 734815 w 777162"/>
                    <a:gd name="connsiteY352" fmla="*/ 376880 h 558847"/>
                    <a:gd name="connsiteX353" fmla="*/ 737588 w 777162"/>
                    <a:gd name="connsiteY353" fmla="*/ 378543 h 558847"/>
                    <a:gd name="connsiteX354" fmla="*/ 740914 w 777162"/>
                    <a:gd name="connsiteY354" fmla="*/ 380205 h 558847"/>
                    <a:gd name="connsiteX355" fmla="*/ 745073 w 777162"/>
                    <a:gd name="connsiteY355" fmla="*/ 380205 h 558847"/>
                    <a:gd name="connsiteX356" fmla="*/ 748677 w 777162"/>
                    <a:gd name="connsiteY356" fmla="*/ 381314 h 558847"/>
                    <a:gd name="connsiteX357" fmla="*/ 753667 w 777162"/>
                    <a:gd name="connsiteY357" fmla="*/ 382145 h 558847"/>
                    <a:gd name="connsiteX358" fmla="*/ 757271 w 777162"/>
                    <a:gd name="connsiteY358" fmla="*/ 379097 h 558847"/>
                    <a:gd name="connsiteX359" fmla="*/ 754222 w 777162"/>
                    <a:gd name="connsiteY359" fmla="*/ 377711 h 558847"/>
                    <a:gd name="connsiteX360" fmla="*/ 748954 w 777162"/>
                    <a:gd name="connsiteY360" fmla="*/ 375771 h 558847"/>
                    <a:gd name="connsiteX361" fmla="*/ 743409 w 777162"/>
                    <a:gd name="connsiteY361" fmla="*/ 373832 h 558847"/>
                    <a:gd name="connsiteX362" fmla="*/ 739251 w 777162"/>
                    <a:gd name="connsiteY362" fmla="*/ 373554 h 558847"/>
                    <a:gd name="connsiteX363" fmla="*/ 735647 w 777162"/>
                    <a:gd name="connsiteY363" fmla="*/ 371615 h 558847"/>
                    <a:gd name="connsiteX364" fmla="*/ 736479 w 777162"/>
                    <a:gd name="connsiteY364" fmla="*/ 369120 h 558847"/>
                    <a:gd name="connsiteX365" fmla="*/ 740360 w 777162"/>
                    <a:gd name="connsiteY365" fmla="*/ 366072 h 558847"/>
                    <a:gd name="connsiteX366" fmla="*/ 738974 w 777162"/>
                    <a:gd name="connsiteY366" fmla="*/ 363578 h 558847"/>
                    <a:gd name="connsiteX367" fmla="*/ 741746 w 777162"/>
                    <a:gd name="connsiteY367" fmla="*/ 363024 h 558847"/>
                    <a:gd name="connsiteX368" fmla="*/ 747845 w 777162"/>
                    <a:gd name="connsiteY368" fmla="*/ 364964 h 558847"/>
                    <a:gd name="connsiteX369" fmla="*/ 751449 w 777162"/>
                    <a:gd name="connsiteY369" fmla="*/ 365241 h 558847"/>
                    <a:gd name="connsiteX370" fmla="*/ 754499 w 777162"/>
                    <a:gd name="connsiteY370" fmla="*/ 366072 h 558847"/>
                    <a:gd name="connsiteX371" fmla="*/ 760043 w 777162"/>
                    <a:gd name="connsiteY371" fmla="*/ 366072 h 558847"/>
                    <a:gd name="connsiteX372" fmla="*/ 761984 w 777162"/>
                    <a:gd name="connsiteY372" fmla="*/ 364964 h 558847"/>
                    <a:gd name="connsiteX373" fmla="*/ 766420 w 777162"/>
                    <a:gd name="connsiteY373" fmla="*/ 364687 h 558847"/>
                    <a:gd name="connsiteX374" fmla="*/ 765311 w 777162"/>
                    <a:gd name="connsiteY374" fmla="*/ 362192 h 558847"/>
                    <a:gd name="connsiteX375" fmla="*/ 761430 w 777162"/>
                    <a:gd name="connsiteY375" fmla="*/ 360252 h 558847"/>
                    <a:gd name="connsiteX376" fmla="*/ 764756 w 777162"/>
                    <a:gd name="connsiteY376" fmla="*/ 358590 h 558847"/>
                    <a:gd name="connsiteX377" fmla="*/ 764756 w 777162"/>
                    <a:gd name="connsiteY377" fmla="*/ 356096 h 558847"/>
                    <a:gd name="connsiteX378" fmla="*/ 760321 w 777162"/>
                    <a:gd name="connsiteY378" fmla="*/ 355264 h 558847"/>
                    <a:gd name="connsiteX379" fmla="*/ 758657 w 777162"/>
                    <a:gd name="connsiteY379" fmla="*/ 352493 h 558847"/>
                    <a:gd name="connsiteX380" fmla="*/ 761430 w 777162"/>
                    <a:gd name="connsiteY380" fmla="*/ 352216 h 558847"/>
                    <a:gd name="connsiteX381" fmla="*/ 767529 w 777162"/>
                    <a:gd name="connsiteY381" fmla="*/ 354156 h 558847"/>
                    <a:gd name="connsiteX382" fmla="*/ 775291 w 777162"/>
                    <a:gd name="connsiteY382" fmla="*/ 355541 h 558847"/>
                    <a:gd name="connsiteX383" fmla="*/ 776123 w 777162"/>
                    <a:gd name="connsiteY383" fmla="*/ 350830 h 558847"/>
                    <a:gd name="connsiteX384" fmla="*/ 771410 w 777162"/>
                    <a:gd name="connsiteY384" fmla="*/ 346674 h 558847"/>
                    <a:gd name="connsiteX385" fmla="*/ 769469 w 777162"/>
                    <a:gd name="connsiteY385" fmla="*/ 344734 h 558847"/>
                    <a:gd name="connsiteX386" fmla="*/ 769192 w 777162"/>
                    <a:gd name="connsiteY386" fmla="*/ 343625 h 558847"/>
                    <a:gd name="connsiteX387" fmla="*/ 768083 w 777162"/>
                    <a:gd name="connsiteY387" fmla="*/ 342240 h 558847"/>
                    <a:gd name="connsiteX388" fmla="*/ 762261 w 777162"/>
                    <a:gd name="connsiteY388" fmla="*/ 339191 h 558847"/>
                    <a:gd name="connsiteX389" fmla="*/ 757548 w 777162"/>
                    <a:gd name="connsiteY389" fmla="*/ 336697 h 558847"/>
                    <a:gd name="connsiteX390" fmla="*/ 752281 w 777162"/>
                    <a:gd name="connsiteY390" fmla="*/ 336697 h 558847"/>
                    <a:gd name="connsiteX391" fmla="*/ 750063 w 777162"/>
                    <a:gd name="connsiteY391" fmla="*/ 342517 h 558847"/>
                    <a:gd name="connsiteX392" fmla="*/ 747013 w 777162"/>
                    <a:gd name="connsiteY392" fmla="*/ 345288 h 558847"/>
                    <a:gd name="connsiteX393" fmla="*/ 743687 w 777162"/>
                    <a:gd name="connsiteY393" fmla="*/ 343625 h 558847"/>
                    <a:gd name="connsiteX394" fmla="*/ 743132 w 777162"/>
                    <a:gd name="connsiteY394" fmla="*/ 346674 h 558847"/>
                    <a:gd name="connsiteX395" fmla="*/ 742023 w 777162"/>
                    <a:gd name="connsiteY395" fmla="*/ 350276 h 558847"/>
                    <a:gd name="connsiteX396" fmla="*/ 737588 w 777162"/>
                    <a:gd name="connsiteY396" fmla="*/ 352493 h 558847"/>
                    <a:gd name="connsiteX397" fmla="*/ 731488 w 777162"/>
                    <a:gd name="connsiteY397" fmla="*/ 339746 h 558847"/>
                    <a:gd name="connsiteX398" fmla="*/ 725389 w 777162"/>
                    <a:gd name="connsiteY398" fmla="*/ 341685 h 558847"/>
                    <a:gd name="connsiteX399" fmla="*/ 721231 w 777162"/>
                    <a:gd name="connsiteY399" fmla="*/ 350553 h 558847"/>
                    <a:gd name="connsiteX400" fmla="*/ 718181 w 777162"/>
                    <a:gd name="connsiteY400" fmla="*/ 347782 h 558847"/>
                    <a:gd name="connsiteX401" fmla="*/ 713191 w 777162"/>
                    <a:gd name="connsiteY401" fmla="*/ 346674 h 558847"/>
                    <a:gd name="connsiteX402" fmla="*/ 711527 w 777162"/>
                    <a:gd name="connsiteY402" fmla="*/ 342794 h 558847"/>
                    <a:gd name="connsiteX403" fmla="*/ 714854 w 777162"/>
                    <a:gd name="connsiteY403" fmla="*/ 338637 h 558847"/>
                    <a:gd name="connsiteX404" fmla="*/ 722062 w 777162"/>
                    <a:gd name="connsiteY404" fmla="*/ 330046 h 558847"/>
                    <a:gd name="connsiteX405" fmla="*/ 714577 w 777162"/>
                    <a:gd name="connsiteY405" fmla="*/ 328383 h 558847"/>
                    <a:gd name="connsiteX406" fmla="*/ 710141 w 777162"/>
                    <a:gd name="connsiteY406" fmla="*/ 329492 h 558847"/>
                    <a:gd name="connsiteX407" fmla="*/ 703488 w 777162"/>
                    <a:gd name="connsiteY407" fmla="*/ 328661 h 558847"/>
                    <a:gd name="connsiteX408" fmla="*/ 697389 w 777162"/>
                    <a:gd name="connsiteY408" fmla="*/ 330046 h 558847"/>
                    <a:gd name="connsiteX409" fmla="*/ 691566 w 777162"/>
                    <a:gd name="connsiteY409" fmla="*/ 333926 h 558847"/>
                    <a:gd name="connsiteX410" fmla="*/ 687131 w 777162"/>
                    <a:gd name="connsiteY410" fmla="*/ 333926 h 558847"/>
                    <a:gd name="connsiteX411" fmla="*/ 685467 w 777162"/>
                    <a:gd name="connsiteY411" fmla="*/ 330323 h 558847"/>
                    <a:gd name="connsiteX412" fmla="*/ 684081 w 777162"/>
                    <a:gd name="connsiteY412" fmla="*/ 326721 h 558847"/>
                    <a:gd name="connsiteX413" fmla="*/ 689349 w 777162"/>
                    <a:gd name="connsiteY413" fmla="*/ 324227 h 558847"/>
                    <a:gd name="connsiteX414" fmla="*/ 686854 w 777162"/>
                    <a:gd name="connsiteY414" fmla="*/ 322841 h 558847"/>
                    <a:gd name="connsiteX415" fmla="*/ 683804 w 777162"/>
                    <a:gd name="connsiteY415" fmla="*/ 320901 h 558847"/>
                    <a:gd name="connsiteX416" fmla="*/ 687685 w 777162"/>
                    <a:gd name="connsiteY416" fmla="*/ 318130 h 558847"/>
                    <a:gd name="connsiteX417" fmla="*/ 694062 w 777162"/>
                    <a:gd name="connsiteY417" fmla="*/ 319238 h 558847"/>
                    <a:gd name="connsiteX418" fmla="*/ 704319 w 777162"/>
                    <a:gd name="connsiteY418" fmla="*/ 319238 h 558847"/>
                    <a:gd name="connsiteX419" fmla="*/ 705428 w 777162"/>
                    <a:gd name="connsiteY419" fmla="*/ 313973 h 558847"/>
                    <a:gd name="connsiteX420" fmla="*/ 702101 w 777162"/>
                    <a:gd name="connsiteY420" fmla="*/ 309816 h 558847"/>
                    <a:gd name="connsiteX421" fmla="*/ 694616 w 777162"/>
                    <a:gd name="connsiteY421" fmla="*/ 301226 h 558847"/>
                    <a:gd name="connsiteX422" fmla="*/ 689072 w 777162"/>
                    <a:gd name="connsiteY422" fmla="*/ 301780 h 558847"/>
                    <a:gd name="connsiteX423" fmla="*/ 684358 w 777162"/>
                    <a:gd name="connsiteY423" fmla="*/ 303720 h 558847"/>
                    <a:gd name="connsiteX424" fmla="*/ 678814 w 777162"/>
                    <a:gd name="connsiteY424" fmla="*/ 303720 h 558847"/>
                    <a:gd name="connsiteX425" fmla="*/ 673824 w 777162"/>
                    <a:gd name="connsiteY425" fmla="*/ 307322 h 558847"/>
                    <a:gd name="connsiteX426" fmla="*/ 670774 w 777162"/>
                    <a:gd name="connsiteY426" fmla="*/ 307322 h 558847"/>
                    <a:gd name="connsiteX427" fmla="*/ 668002 w 777162"/>
                    <a:gd name="connsiteY427" fmla="*/ 307322 h 558847"/>
                    <a:gd name="connsiteX428" fmla="*/ 666615 w 777162"/>
                    <a:gd name="connsiteY428" fmla="*/ 304551 h 558847"/>
                    <a:gd name="connsiteX429" fmla="*/ 665507 w 777162"/>
                    <a:gd name="connsiteY429" fmla="*/ 299563 h 558847"/>
                    <a:gd name="connsiteX430" fmla="*/ 664398 w 777162"/>
                    <a:gd name="connsiteY430" fmla="*/ 296514 h 558847"/>
                    <a:gd name="connsiteX431" fmla="*/ 656358 w 777162"/>
                    <a:gd name="connsiteY431" fmla="*/ 297900 h 558847"/>
                    <a:gd name="connsiteX432" fmla="*/ 653863 w 777162"/>
                    <a:gd name="connsiteY432" fmla="*/ 303165 h 558847"/>
                    <a:gd name="connsiteX433" fmla="*/ 650813 w 777162"/>
                    <a:gd name="connsiteY433" fmla="*/ 301780 h 558847"/>
                    <a:gd name="connsiteX434" fmla="*/ 650813 w 777162"/>
                    <a:gd name="connsiteY434" fmla="*/ 297069 h 558847"/>
                    <a:gd name="connsiteX435" fmla="*/ 649981 w 777162"/>
                    <a:gd name="connsiteY435" fmla="*/ 292635 h 558847"/>
                    <a:gd name="connsiteX436" fmla="*/ 645268 w 777162"/>
                    <a:gd name="connsiteY436" fmla="*/ 295129 h 558847"/>
                    <a:gd name="connsiteX437" fmla="*/ 641110 w 777162"/>
                    <a:gd name="connsiteY437" fmla="*/ 298454 h 558847"/>
                    <a:gd name="connsiteX438" fmla="*/ 644991 w 777162"/>
                    <a:gd name="connsiteY438" fmla="*/ 289864 h 558847"/>
                    <a:gd name="connsiteX439" fmla="*/ 643882 w 777162"/>
                    <a:gd name="connsiteY439" fmla="*/ 287092 h 558847"/>
                    <a:gd name="connsiteX440" fmla="*/ 636397 w 777162"/>
                    <a:gd name="connsiteY440" fmla="*/ 292358 h 558847"/>
                    <a:gd name="connsiteX441" fmla="*/ 632239 w 777162"/>
                    <a:gd name="connsiteY441" fmla="*/ 292912 h 558847"/>
                    <a:gd name="connsiteX442" fmla="*/ 632793 w 777162"/>
                    <a:gd name="connsiteY442" fmla="*/ 288755 h 558847"/>
                    <a:gd name="connsiteX443" fmla="*/ 628357 w 777162"/>
                    <a:gd name="connsiteY443" fmla="*/ 288755 h 558847"/>
                    <a:gd name="connsiteX444" fmla="*/ 626694 w 777162"/>
                    <a:gd name="connsiteY444" fmla="*/ 285984 h 558847"/>
                    <a:gd name="connsiteX445" fmla="*/ 630021 w 777162"/>
                    <a:gd name="connsiteY445" fmla="*/ 280441 h 558847"/>
                    <a:gd name="connsiteX446" fmla="*/ 626416 w 777162"/>
                    <a:gd name="connsiteY446" fmla="*/ 278224 h 558847"/>
                    <a:gd name="connsiteX447" fmla="*/ 618654 w 777162"/>
                    <a:gd name="connsiteY447" fmla="*/ 280718 h 558847"/>
                    <a:gd name="connsiteX448" fmla="*/ 610614 w 777162"/>
                    <a:gd name="connsiteY448" fmla="*/ 282658 h 558847"/>
                    <a:gd name="connsiteX449" fmla="*/ 620317 w 777162"/>
                    <a:gd name="connsiteY449" fmla="*/ 276285 h 558847"/>
                    <a:gd name="connsiteX450" fmla="*/ 626416 w 777162"/>
                    <a:gd name="connsiteY450" fmla="*/ 272128 h 558847"/>
                    <a:gd name="connsiteX451" fmla="*/ 628634 w 777162"/>
                    <a:gd name="connsiteY451" fmla="*/ 269079 h 558847"/>
                    <a:gd name="connsiteX452" fmla="*/ 619486 w 777162"/>
                    <a:gd name="connsiteY452" fmla="*/ 270742 h 558847"/>
                    <a:gd name="connsiteX453" fmla="*/ 607288 w 777162"/>
                    <a:gd name="connsiteY453" fmla="*/ 275176 h 558847"/>
                    <a:gd name="connsiteX454" fmla="*/ 608674 w 777162"/>
                    <a:gd name="connsiteY454" fmla="*/ 270465 h 558847"/>
                    <a:gd name="connsiteX455" fmla="*/ 609505 w 777162"/>
                    <a:gd name="connsiteY455" fmla="*/ 265200 h 558847"/>
                    <a:gd name="connsiteX456" fmla="*/ 598139 w 777162"/>
                    <a:gd name="connsiteY456" fmla="*/ 269079 h 558847"/>
                    <a:gd name="connsiteX457" fmla="*/ 595366 w 777162"/>
                    <a:gd name="connsiteY457" fmla="*/ 263260 h 558847"/>
                    <a:gd name="connsiteX458" fmla="*/ 585386 w 777162"/>
                    <a:gd name="connsiteY458" fmla="*/ 261597 h 558847"/>
                    <a:gd name="connsiteX459" fmla="*/ 581227 w 777162"/>
                    <a:gd name="connsiteY459" fmla="*/ 261597 h 558847"/>
                    <a:gd name="connsiteX460" fmla="*/ 583445 w 777162"/>
                    <a:gd name="connsiteY460" fmla="*/ 260212 h 558847"/>
                    <a:gd name="connsiteX461" fmla="*/ 589822 w 777162"/>
                    <a:gd name="connsiteY461" fmla="*/ 257995 h 558847"/>
                    <a:gd name="connsiteX462" fmla="*/ 593703 w 777162"/>
                    <a:gd name="connsiteY462" fmla="*/ 256055 h 558847"/>
                    <a:gd name="connsiteX463" fmla="*/ 584277 w 777162"/>
                    <a:gd name="connsiteY463" fmla="*/ 254392 h 558847"/>
                    <a:gd name="connsiteX464" fmla="*/ 574851 w 777162"/>
                    <a:gd name="connsiteY464" fmla="*/ 254392 h 558847"/>
                    <a:gd name="connsiteX465" fmla="*/ 564316 w 777162"/>
                    <a:gd name="connsiteY465" fmla="*/ 252175 h 558847"/>
                    <a:gd name="connsiteX466" fmla="*/ 562098 w 777162"/>
                    <a:gd name="connsiteY466" fmla="*/ 251067 h 558847"/>
                    <a:gd name="connsiteX467" fmla="*/ 566257 w 777162"/>
                    <a:gd name="connsiteY467" fmla="*/ 250235 h 558847"/>
                    <a:gd name="connsiteX468" fmla="*/ 578455 w 777162"/>
                    <a:gd name="connsiteY468" fmla="*/ 250512 h 558847"/>
                    <a:gd name="connsiteX469" fmla="*/ 585109 w 777162"/>
                    <a:gd name="connsiteY469" fmla="*/ 248572 h 558847"/>
                    <a:gd name="connsiteX470" fmla="*/ 593980 w 777162"/>
                    <a:gd name="connsiteY470" fmla="*/ 248572 h 558847"/>
                    <a:gd name="connsiteX471" fmla="*/ 597307 w 777162"/>
                    <a:gd name="connsiteY471" fmla="*/ 244693 h 558847"/>
                    <a:gd name="connsiteX472" fmla="*/ 600634 w 777162"/>
                    <a:gd name="connsiteY472" fmla="*/ 239427 h 558847"/>
                    <a:gd name="connsiteX473" fmla="*/ 592317 w 777162"/>
                    <a:gd name="connsiteY473" fmla="*/ 238042 h 558847"/>
                    <a:gd name="connsiteX474" fmla="*/ 574297 w 777162"/>
                    <a:gd name="connsiteY474" fmla="*/ 241644 h 558847"/>
                    <a:gd name="connsiteX475" fmla="*/ 571524 w 777162"/>
                    <a:gd name="connsiteY475" fmla="*/ 236656 h 558847"/>
                    <a:gd name="connsiteX476" fmla="*/ 569861 w 777162"/>
                    <a:gd name="connsiteY476" fmla="*/ 232776 h 558847"/>
                    <a:gd name="connsiteX477" fmla="*/ 572356 w 777162"/>
                    <a:gd name="connsiteY477" fmla="*/ 230282 h 558847"/>
                    <a:gd name="connsiteX478" fmla="*/ 580118 w 777162"/>
                    <a:gd name="connsiteY478" fmla="*/ 231391 h 558847"/>
                    <a:gd name="connsiteX479" fmla="*/ 589822 w 777162"/>
                    <a:gd name="connsiteY479" fmla="*/ 230005 h 558847"/>
                    <a:gd name="connsiteX480" fmla="*/ 598416 w 777162"/>
                    <a:gd name="connsiteY480" fmla="*/ 230005 h 558847"/>
                    <a:gd name="connsiteX481" fmla="*/ 606733 w 777162"/>
                    <a:gd name="connsiteY481" fmla="*/ 236102 h 558847"/>
                    <a:gd name="connsiteX482" fmla="*/ 617545 w 777162"/>
                    <a:gd name="connsiteY482" fmla="*/ 238596 h 558847"/>
                    <a:gd name="connsiteX483" fmla="*/ 627803 w 777162"/>
                    <a:gd name="connsiteY483" fmla="*/ 236102 h 558847"/>
                    <a:gd name="connsiteX484" fmla="*/ 628912 w 777162"/>
                    <a:gd name="connsiteY484" fmla="*/ 225571 h 558847"/>
                    <a:gd name="connsiteX485" fmla="*/ 622813 w 777162"/>
                    <a:gd name="connsiteY485" fmla="*/ 220860 h 558847"/>
                    <a:gd name="connsiteX486" fmla="*/ 610891 w 777162"/>
                    <a:gd name="connsiteY486" fmla="*/ 219475 h 558847"/>
                    <a:gd name="connsiteX487" fmla="*/ 600079 w 777162"/>
                    <a:gd name="connsiteY487" fmla="*/ 217535 h 558847"/>
                    <a:gd name="connsiteX488" fmla="*/ 592594 w 777162"/>
                    <a:gd name="connsiteY488" fmla="*/ 218920 h 558847"/>
                    <a:gd name="connsiteX489" fmla="*/ 580118 w 777162"/>
                    <a:gd name="connsiteY489" fmla="*/ 217812 h 558847"/>
                    <a:gd name="connsiteX490" fmla="*/ 567920 w 777162"/>
                    <a:gd name="connsiteY490" fmla="*/ 219475 h 558847"/>
                    <a:gd name="connsiteX491" fmla="*/ 543524 w 777162"/>
                    <a:gd name="connsiteY491" fmla="*/ 217535 h 558847"/>
                    <a:gd name="connsiteX492" fmla="*/ 548514 w 777162"/>
                    <a:gd name="connsiteY492" fmla="*/ 217535 h 558847"/>
                    <a:gd name="connsiteX493" fmla="*/ 560989 w 777162"/>
                    <a:gd name="connsiteY493" fmla="*/ 214763 h 558847"/>
                    <a:gd name="connsiteX494" fmla="*/ 575406 w 777162"/>
                    <a:gd name="connsiteY494" fmla="*/ 214209 h 558847"/>
                    <a:gd name="connsiteX495" fmla="*/ 588158 w 777162"/>
                    <a:gd name="connsiteY495" fmla="*/ 213101 h 558847"/>
                    <a:gd name="connsiteX496" fmla="*/ 598416 w 777162"/>
                    <a:gd name="connsiteY496" fmla="*/ 208113 h 558847"/>
                    <a:gd name="connsiteX497" fmla="*/ 609782 w 777162"/>
                    <a:gd name="connsiteY497" fmla="*/ 208113 h 558847"/>
                    <a:gd name="connsiteX498" fmla="*/ 619208 w 777162"/>
                    <a:gd name="connsiteY498" fmla="*/ 205896 h 558847"/>
                    <a:gd name="connsiteX499" fmla="*/ 616159 w 777162"/>
                    <a:gd name="connsiteY499" fmla="*/ 197305 h 558847"/>
                    <a:gd name="connsiteX500" fmla="*/ 604238 w 777162"/>
                    <a:gd name="connsiteY500" fmla="*/ 185666 h 558847"/>
                    <a:gd name="connsiteX501" fmla="*/ 596752 w 777162"/>
                    <a:gd name="connsiteY501" fmla="*/ 182340 h 558847"/>
                    <a:gd name="connsiteX502" fmla="*/ 593426 w 777162"/>
                    <a:gd name="connsiteY502" fmla="*/ 186497 h 558847"/>
                    <a:gd name="connsiteX503" fmla="*/ 588990 w 777162"/>
                    <a:gd name="connsiteY503" fmla="*/ 192039 h 558847"/>
                    <a:gd name="connsiteX504" fmla="*/ 579009 w 777162"/>
                    <a:gd name="connsiteY504" fmla="*/ 197305 h 558847"/>
                    <a:gd name="connsiteX505" fmla="*/ 569306 w 777162"/>
                    <a:gd name="connsiteY505" fmla="*/ 201462 h 558847"/>
                    <a:gd name="connsiteX506" fmla="*/ 554613 w 777162"/>
                    <a:gd name="connsiteY506" fmla="*/ 206173 h 558847"/>
                    <a:gd name="connsiteX507" fmla="*/ 551009 w 777162"/>
                    <a:gd name="connsiteY507" fmla="*/ 202016 h 558847"/>
                    <a:gd name="connsiteX508" fmla="*/ 565425 w 777162"/>
                    <a:gd name="connsiteY508" fmla="*/ 197305 h 558847"/>
                    <a:gd name="connsiteX509" fmla="*/ 573742 w 777162"/>
                    <a:gd name="connsiteY509" fmla="*/ 190377 h 558847"/>
                    <a:gd name="connsiteX510" fmla="*/ 567089 w 777162"/>
                    <a:gd name="connsiteY510" fmla="*/ 186220 h 558847"/>
                    <a:gd name="connsiteX511" fmla="*/ 556554 w 777162"/>
                    <a:gd name="connsiteY511" fmla="*/ 192594 h 558847"/>
                    <a:gd name="connsiteX512" fmla="*/ 545741 w 777162"/>
                    <a:gd name="connsiteY512" fmla="*/ 198413 h 558847"/>
                    <a:gd name="connsiteX513" fmla="*/ 530493 w 777162"/>
                    <a:gd name="connsiteY513" fmla="*/ 204233 h 558847"/>
                    <a:gd name="connsiteX514" fmla="*/ 539642 w 777162"/>
                    <a:gd name="connsiteY514" fmla="*/ 193702 h 558847"/>
                    <a:gd name="connsiteX515" fmla="*/ 549068 w 777162"/>
                    <a:gd name="connsiteY515" fmla="*/ 187606 h 558847"/>
                    <a:gd name="connsiteX516" fmla="*/ 559326 w 777162"/>
                    <a:gd name="connsiteY516" fmla="*/ 184003 h 558847"/>
                    <a:gd name="connsiteX517" fmla="*/ 567366 w 777162"/>
                    <a:gd name="connsiteY517" fmla="*/ 179292 h 558847"/>
                    <a:gd name="connsiteX518" fmla="*/ 577069 w 777162"/>
                    <a:gd name="connsiteY518" fmla="*/ 176798 h 558847"/>
                    <a:gd name="connsiteX519" fmla="*/ 586772 w 777162"/>
                    <a:gd name="connsiteY519" fmla="*/ 170978 h 558847"/>
                    <a:gd name="connsiteX520" fmla="*/ 571801 w 777162"/>
                    <a:gd name="connsiteY520" fmla="*/ 162110 h 558847"/>
                    <a:gd name="connsiteX521" fmla="*/ 562098 w 777162"/>
                    <a:gd name="connsiteY521" fmla="*/ 157954 h 558847"/>
                    <a:gd name="connsiteX522" fmla="*/ 556831 w 777162"/>
                    <a:gd name="connsiteY522" fmla="*/ 157954 h 558847"/>
                    <a:gd name="connsiteX523" fmla="*/ 553227 w 777162"/>
                    <a:gd name="connsiteY523" fmla="*/ 161002 h 558847"/>
                    <a:gd name="connsiteX524" fmla="*/ 550732 w 777162"/>
                    <a:gd name="connsiteY524" fmla="*/ 162388 h 558847"/>
                    <a:gd name="connsiteX525" fmla="*/ 541860 w 777162"/>
                    <a:gd name="connsiteY525" fmla="*/ 163219 h 558847"/>
                    <a:gd name="connsiteX526" fmla="*/ 538256 w 777162"/>
                    <a:gd name="connsiteY526" fmla="*/ 165990 h 558847"/>
                    <a:gd name="connsiteX527" fmla="*/ 535484 w 777162"/>
                    <a:gd name="connsiteY527" fmla="*/ 171255 h 558847"/>
                    <a:gd name="connsiteX528" fmla="*/ 531602 w 777162"/>
                    <a:gd name="connsiteY528" fmla="*/ 170424 h 558847"/>
                    <a:gd name="connsiteX529" fmla="*/ 530216 w 777162"/>
                    <a:gd name="connsiteY529" fmla="*/ 165713 h 558847"/>
                    <a:gd name="connsiteX530" fmla="*/ 526612 w 777162"/>
                    <a:gd name="connsiteY530" fmla="*/ 158508 h 558847"/>
                    <a:gd name="connsiteX531" fmla="*/ 521345 w 777162"/>
                    <a:gd name="connsiteY531" fmla="*/ 161279 h 558847"/>
                    <a:gd name="connsiteX532" fmla="*/ 517741 w 777162"/>
                    <a:gd name="connsiteY532" fmla="*/ 166267 h 558847"/>
                    <a:gd name="connsiteX533" fmla="*/ 513305 w 777162"/>
                    <a:gd name="connsiteY533" fmla="*/ 181786 h 558847"/>
                    <a:gd name="connsiteX534" fmla="*/ 510256 w 777162"/>
                    <a:gd name="connsiteY534" fmla="*/ 185389 h 558847"/>
                    <a:gd name="connsiteX535" fmla="*/ 509701 w 777162"/>
                    <a:gd name="connsiteY535" fmla="*/ 181786 h 558847"/>
                    <a:gd name="connsiteX536" fmla="*/ 510256 w 777162"/>
                    <a:gd name="connsiteY536" fmla="*/ 176244 h 558847"/>
                    <a:gd name="connsiteX537" fmla="*/ 509701 w 777162"/>
                    <a:gd name="connsiteY537" fmla="*/ 172087 h 558847"/>
                    <a:gd name="connsiteX538" fmla="*/ 505820 w 777162"/>
                    <a:gd name="connsiteY538" fmla="*/ 172087 h 558847"/>
                    <a:gd name="connsiteX539" fmla="*/ 500275 w 777162"/>
                    <a:gd name="connsiteY539" fmla="*/ 173472 h 558847"/>
                    <a:gd name="connsiteX540" fmla="*/ 489463 w 777162"/>
                    <a:gd name="connsiteY540" fmla="*/ 175412 h 558847"/>
                    <a:gd name="connsiteX541" fmla="*/ 495562 w 777162"/>
                    <a:gd name="connsiteY541" fmla="*/ 170978 h 558847"/>
                    <a:gd name="connsiteX542" fmla="*/ 503602 w 777162"/>
                    <a:gd name="connsiteY542" fmla="*/ 167653 h 558847"/>
                    <a:gd name="connsiteX543" fmla="*/ 512473 w 777162"/>
                    <a:gd name="connsiteY543" fmla="*/ 167098 h 558847"/>
                    <a:gd name="connsiteX544" fmla="*/ 518018 w 777162"/>
                    <a:gd name="connsiteY544" fmla="*/ 163219 h 558847"/>
                    <a:gd name="connsiteX545" fmla="*/ 524394 w 777162"/>
                    <a:gd name="connsiteY545" fmla="*/ 155737 h 558847"/>
                    <a:gd name="connsiteX546" fmla="*/ 525503 w 777162"/>
                    <a:gd name="connsiteY546" fmla="*/ 147700 h 558847"/>
                    <a:gd name="connsiteX547" fmla="*/ 518018 w 777162"/>
                    <a:gd name="connsiteY547" fmla="*/ 143820 h 558847"/>
                    <a:gd name="connsiteX548" fmla="*/ 511642 w 777162"/>
                    <a:gd name="connsiteY548" fmla="*/ 146314 h 558847"/>
                    <a:gd name="connsiteX549" fmla="*/ 509701 w 777162"/>
                    <a:gd name="connsiteY549" fmla="*/ 153520 h 558847"/>
                    <a:gd name="connsiteX550" fmla="*/ 501939 w 777162"/>
                    <a:gd name="connsiteY550" fmla="*/ 154905 h 558847"/>
                    <a:gd name="connsiteX551" fmla="*/ 491126 w 777162"/>
                    <a:gd name="connsiteY551" fmla="*/ 156291 h 558847"/>
                    <a:gd name="connsiteX552" fmla="*/ 481977 w 777162"/>
                    <a:gd name="connsiteY552" fmla="*/ 163496 h 558847"/>
                    <a:gd name="connsiteX553" fmla="*/ 473938 w 777162"/>
                    <a:gd name="connsiteY553" fmla="*/ 165713 h 558847"/>
                    <a:gd name="connsiteX554" fmla="*/ 476156 w 777162"/>
                    <a:gd name="connsiteY554" fmla="*/ 161279 h 558847"/>
                    <a:gd name="connsiteX555" fmla="*/ 478374 w 777162"/>
                    <a:gd name="connsiteY555" fmla="*/ 157954 h 558847"/>
                    <a:gd name="connsiteX556" fmla="*/ 471720 w 777162"/>
                    <a:gd name="connsiteY556" fmla="*/ 156291 h 558847"/>
                    <a:gd name="connsiteX557" fmla="*/ 474492 w 777162"/>
                    <a:gd name="connsiteY557" fmla="*/ 152411 h 558847"/>
                    <a:gd name="connsiteX558" fmla="*/ 482532 w 777162"/>
                    <a:gd name="connsiteY558" fmla="*/ 149086 h 558847"/>
                    <a:gd name="connsiteX559" fmla="*/ 485859 w 777162"/>
                    <a:gd name="connsiteY559" fmla="*/ 142435 h 558847"/>
                    <a:gd name="connsiteX560" fmla="*/ 495285 w 777162"/>
                    <a:gd name="connsiteY560" fmla="*/ 140772 h 558847"/>
                    <a:gd name="connsiteX561" fmla="*/ 504988 w 777162"/>
                    <a:gd name="connsiteY561" fmla="*/ 141603 h 558847"/>
                    <a:gd name="connsiteX562" fmla="*/ 509978 w 777162"/>
                    <a:gd name="connsiteY562" fmla="*/ 134952 h 558847"/>
                    <a:gd name="connsiteX563" fmla="*/ 501939 w 777162"/>
                    <a:gd name="connsiteY563" fmla="*/ 123590 h 558847"/>
                    <a:gd name="connsiteX564" fmla="*/ 491681 w 777162"/>
                    <a:gd name="connsiteY564" fmla="*/ 120819 h 558847"/>
                    <a:gd name="connsiteX565" fmla="*/ 482809 w 777162"/>
                    <a:gd name="connsiteY565" fmla="*/ 116662 h 558847"/>
                    <a:gd name="connsiteX566" fmla="*/ 475601 w 777162"/>
                    <a:gd name="connsiteY566" fmla="*/ 118048 h 558847"/>
                    <a:gd name="connsiteX567" fmla="*/ 468116 w 777162"/>
                    <a:gd name="connsiteY567" fmla="*/ 123036 h 558847"/>
                    <a:gd name="connsiteX568" fmla="*/ 455917 w 777162"/>
                    <a:gd name="connsiteY568" fmla="*/ 141326 h 558847"/>
                    <a:gd name="connsiteX569" fmla="*/ 451759 w 777162"/>
                    <a:gd name="connsiteY569" fmla="*/ 143543 h 558847"/>
                    <a:gd name="connsiteX570" fmla="*/ 452036 w 777162"/>
                    <a:gd name="connsiteY570" fmla="*/ 136892 h 558847"/>
                    <a:gd name="connsiteX571" fmla="*/ 452868 w 777162"/>
                    <a:gd name="connsiteY571" fmla="*/ 131073 h 558847"/>
                    <a:gd name="connsiteX572" fmla="*/ 449264 w 777162"/>
                    <a:gd name="connsiteY572" fmla="*/ 134121 h 558847"/>
                    <a:gd name="connsiteX573" fmla="*/ 443442 w 777162"/>
                    <a:gd name="connsiteY573" fmla="*/ 141049 h 558847"/>
                    <a:gd name="connsiteX574" fmla="*/ 441778 w 777162"/>
                    <a:gd name="connsiteY574" fmla="*/ 141326 h 558847"/>
                    <a:gd name="connsiteX575" fmla="*/ 447878 w 777162"/>
                    <a:gd name="connsiteY575" fmla="*/ 125253 h 558847"/>
                    <a:gd name="connsiteX576" fmla="*/ 440669 w 777162"/>
                    <a:gd name="connsiteY576" fmla="*/ 123590 h 558847"/>
                    <a:gd name="connsiteX577" fmla="*/ 432075 w 777162"/>
                    <a:gd name="connsiteY577" fmla="*/ 129964 h 558847"/>
                    <a:gd name="connsiteX578" fmla="*/ 426808 w 777162"/>
                    <a:gd name="connsiteY578" fmla="*/ 128579 h 558847"/>
                    <a:gd name="connsiteX579" fmla="*/ 430689 w 777162"/>
                    <a:gd name="connsiteY579" fmla="*/ 122759 h 558847"/>
                    <a:gd name="connsiteX580" fmla="*/ 435402 w 777162"/>
                    <a:gd name="connsiteY580" fmla="*/ 118048 h 558847"/>
                    <a:gd name="connsiteX581" fmla="*/ 443996 w 777162"/>
                    <a:gd name="connsiteY581" fmla="*/ 108903 h 558847"/>
                    <a:gd name="connsiteX582" fmla="*/ 444274 w 777162"/>
                    <a:gd name="connsiteY582" fmla="*/ 107517 h 558847"/>
                    <a:gd name="connsiteX583" fmla="*/ 440392 w 777162"/>
                    <a:gd name="connsiteY583" fmla="*/ 107517 h 558847"/>
                    <a:gd name="connsiteX584" fmla="*/ 430135 w 777162"/>
                    <a:gd name="connsiteY584" fmla="*/ 109457 h 558847"/>
                    <a:gd name="connsiteX585" fmla="*/ 420432 w 777162"/>
                    <a:gd name="connsiteY585" fmla="*/ 112783 h 558847"/>
                    <a:gd name="connsiteX586" fmla="*/ 416827 w 777162"/>
                    <a:gd name="connsiteY586" fmla="*/ 118325 h 558847"/>
                    <a:gd name="connsiteX587" fmla="*/ 418214 w 777162"/>
                    <a:gd name="connsiteY587" fmla="*/ 124976 h 558847"/>
                    <a:gd name="connsiteX588" fmla="*/ 412946 w 777162"/>
                    <a:gd name="connsiteY588" fmla="*/ 133013 h 558847"/>
                    <a:gd name="connsiteX589" fmla="*/ 409897 w 777162"/>
                    <a:gd name="connsiteY589" fmla="*/ 132735 h 558847"/>
                    <a:gd name="connsiteX590" fmla="*/ 411283 w 777162"/>
                    <a:gd name="connsiteY590" fmla="*/ 128856 h 558847"/>
                    <a:gd name="connsiteX591" fmla="*/ 403243 w 777162"/>
                    <a:gd name="connsiteY591" fmla="*/ 125253 h 558847"/>
                    <a:gd name="connsiteX592" fmla="*/ 394372 w 777162"/>
                    <a:gd name="connsiteY592" fmla="*/ 124422 h 558847"/>
                    <a:gd name="connsiteX593" fmla="*/ 404352 w 777162"/>
                    <a:gd name="connsiteY593" fmla="*/ 121651 h 558847"/>
                    <a:gd name="connsiteX594" fmla="*/ 411560 w 777162"/>
                    <a:gd name="connsiteY594" fmla="*/ 116662 h 558847"/>
                    <a:gd name="connsiteX595" fmla="*/ 402966 w 777162"/>
                    <a:gd name="connsiteY595" fmla="*/ 115554 h 558847"/>
                    <a:gd name="connsiteX596" fmla="*/ 397976 w 777162"/>
                    <a:gd name="connsiteY596" fmla="*/ 115554 h 558847"/>
                    <a:gd name="connsiteX597" fmla="*/ 396590 w 777162"/>
                    <a:gd name="connsiteY597" fmla="*/ 111397 h 558847"/>
                    <a:gd name="connsiteX598" fmla="*/ 404629 w 777162"/>
                    <a:gd name="connsiteY598" fmla="*/ 109734 h 558847"/>
                    <a:gd name="connsiteX599" fmla="*/ 414610 w 777162"/>
                    <a:gd name="connsiteY599" fmla="*/ 108903 h 558847"/>
                    <a:gd name="connsiteX600" fmla="*/ 423758 w 777162"/>
                    <a:gd name="connsiteY600" fmla="*/ 107240 h 558847"/>
                    <a:gd name="connsiteX601" fmla="*/ 431798 w 777162"/>
                    <a:gd name="connsiteY601" fmla="*/ 101421 h 558847"/>
                    <a:gd name="connsiteX602" fmla="*/ 429303 w 777162"/>
                    <a:gd name="connsiteY602" fmla="*/ 95601 h 558847"/>
                    <a:gd name="connsiteX603" fmla="*/ 419045 w 777162"/>
                    <a:gd name="connsiteY603" fmla="*/ 89782 h 558847"/>
                    <a:gd name="connsiteX604" fmla="*/ 408233 w 777162"/>
                    <a:gd name="connsiteY604" fmla="*/ 91999 h 558847"/>
                    <a:gd name="connsiteX605" fmla="*/ 396590 w 777162"/>
                    <a:gd name="connsiteY605" fmla="*/ 97264 h 558847"/>
                    <a:gd name="connsiteX606" fmla="*/ 386332 w 777162"/>
                    <a:gd name="connsiteY606" fmla="*/ 111674 h 558847"/>
                    <a:gd name="connsiteX607" fmla="*/ 381342 w 777162"/>
                    <a:gd name="connsiteY607" fmla="*/ 113060 h 558847"/>
                    <a:gd name="connsiteX608" fmla="*/ 383559 w 777162"/>
                    <a:gd name="connsiteY608" fmla="*/ 107517 h 558847"/>
                    <a:gd name="connsiteX609" fmla="*/ 390767 w 777162"/>
                    <a:gd name="connsiteY609" fmla="*/ 95047 h 558847"/>
                    <a:gd name="connsiteX610" fmla="*/ 381342 w 777162"/>
                    <a:gd name="connsiteY610" fmla="*/ 98372 h 558847"/>
                    <a:gd name="connsiteX611" fmla="*/ 373856 w 777162"/>
                    <a:gd name="connsiteY611" fmla="*/ 102529 h 558847"/>
                    <a:gd name="connsiteX612" fmla="*/ 369143 w 777162"/>
                    <a:gd name="connsiteY612" fmla="*/ 103083 h 558847"/>
                    <a:gd name="connsiteX613" fmla="*/ 373302 w 777162"/>
                    <a:gd name="connsiteY613" fmla="*/ 95047 h 558847"/>
                    <a:gd name="connsiteX614" fmla="*/ 395758 w 777162"/>
                    <a:gd name="connsiteY614" fmla="*/ 87842 h 558847"/>
                    <a:gd name="connsiteX615" fmla="*/ 404352 w 777162"/>
                    <a:gd name="connsiteY615" fmla="*/ 83962 h 558847"/>
                    <a:gd name="connsiteX616" fmla="*/ 406847 w 777162"/>
                    <a:gd name="connsiteY616" fmla="*/ 77588 h 558847"/>
                    <a:gd name="connsiteX617" fmla="*/ 401025 w 777162"/>
                    <a:gd name="connsiteY617" fmla="*/ 71214 h 558847"/>
                    <a:gd name="connsiteX618" fmla="*/ 390767 w 777162"/>
                    <a:gd name="connsiteY618" fmla="*/ 65395 h 558847"/>
                    <a:gd name="connsiteX619" fmla="*/ 381342 w 777162"/>
                    <a:gd name="connsiteY619" fmla="*/ 68166 h 558847"/>
                    <a:gd name="connsiteX620" fmla="*/ 368034 w 777162"/>
                    <a:gd name="connsiteY620" fmla="*/ 66503 h 558847"/>
                    <a:gd name="connsiteX621" fmla="*/ 359163 w 777162"/>
                    <a:gd name="connsiteY621" fmla="*/ 59575 h 558847"/>
                    <a:gd name="connsiteX622" fmla="*/ 346410 w 777162"/>
                    <a:gd name="connsiteY622" fmla="*/ 55418 h 558847"/>
                    <a:gd name="connsiteX623" fmla="*/ 332271 w 777162"/>
                    <a:gd name="connsiteY623" fmla="*/ 57081 h 558847"/>
                    <a:gd name="connsiteX624" fmla="*/ 319241 w 777162"/>
                    <a:gd name="connsiteY624" fmla="*/ 64286 h 558847"/>
                    <a:gd name="connsiteX625" fmla="*/ 313419 w 777162"/>
                    <a:gd name="connsiteY625" fmla="*/ 68720 h 558847"/>
                    <a:gd name="connsiteX626" fmla="*/ 310924 w 777162"/>
                    <a:gd name="connsiteY626" fmla="*/ 72046 h 558847"/>
                    <a:gd name="connsiteX627" fmla="*/ 317855 w 777162"/>
                    <a:gd name="connsiteY627" fmla="*/ 75926 h 558847"/>
                    <a:gd name="connsiteX628" fmla="*/ 325895 w 777162"/>
                    <a:gd name="connsiteY628" fmla="*/ 77865 h 558847"/>
                    <a:gd name="connsiteX629" fmla="*/ 332271 w 777162"/>
                    <a:gd name="connsiteY629" fmla="*/ 81468 h 558847"/>
                    <a:gd name="connsiteX630" fmla="*/ 340865 w 777162"/>
                    <a:gd name="connsiteY630" fmla="*/ 81468 h 558847"/>
                    <a:gd name="connsiteX631" fmla="*/ 351400 w 777162"/>
                    <a:gd name="connsiteY631" fmla="*/ 86733 h 558847"/>
                    <a:gd name="connsiteX632" fmla="*/ 345301 w 777162"/>
                    <a:gd name="connsiteY632" fmla="*/ 88119 h 558847"/>
                    <a:gd name="connsiteX633" fmla="*/ 339757 w 777162"/>
                    <a:gd name="connsiteY633" fmla="*/ 88950 h 558847"/>
                    <a:gd name="connsiteX634" fmla="*/ 336152 w 777162"/>
                    <a:gd name="connsiteY634" fmla="*/ 90890 h 558847"/>
                    <a:gd name="connsiteX635" fmla="*/ 330053 w 777162"/>
                    <a:gd name="connsiteY635" fmla="*/ 87565 h 558847"/>
                    <a:gd name="connsiteX636" fmla="*/ 323400 w 777162"/>
                    <a:gd name="connsiteY636" fmla="*/ 81745 h 558847"/>
                    <a:gd name="connsiteX637" fmla="*/ 309261 w 777162"/>
                    <a:gd name="connsiteY637" fmla="*/ 78974 h 558847"/>
                    <a:gd name="connsiteX638" fmla="*/ 304825 w 777162"/>
                    <a:gd name="connsiteY638" fmla="*/ 80082 h 558847"/>
                    <a:gd name="connsiteX639" fmla="*/ 306211 w 777162"/>
                    <a:gd name="connsiteY639" fmla="*/ 82576 h 558847"/>
                    <a:gd name="connsiteX640" fmla="*/ 315360 w 777162"/>
                    <a:gd name="connsiteY640" fmla="*/ 88119 h 558847"/>
                    <a:gd name="connsiteX641" fmla="*/ 321459 w 777162"/>
                    <a:gd name="connsiteY641" fmla="*/ 95601 h 558847"/>
                    <a:gd name="connsiteX642" fmla="*/ 329221 w 777162"/>
                    <a:gd name="connsiteY642" fmla="*/ 101975 h 558847"/>
                    <a:gd name="connsiteX643" fmla="*/ 326726 w 777162"/>
                    <a:gd name="connsiteY643" fmla="*/ 105855 h 558847"/>
                    <a:gd name="connsiteX644" fmla="*/ 307597 w 777162"/>
                    <a:gd name="connsiteY644" fmla="*/ 93107 h 558847"/>
                    <a:gd name="connsiteX645" fmla="*/ 303993 w 777162"/>
                    <a:gd name="connsiteY645" fmla="*/ 93107 h 558847"/>
                    <a:gd name="connsiteX646" fmla="*/ 303161 w 777162"/>
                    <a:gd name="connsiteY646" fmla="*/ 96710 h 558847"/>
                    <a:gd name="connsiteX647" fmla="*/ 296785 w 777162"/>
                    <a:gd name="connsiteY647" fmla="*/ 100312 h 558847"/>
                    <a:gd name="connsiteX648" fmla="*/ 293181 w 777162"/>
                    <a:gd name="connsiteY648" fmla="*/ 96710 h 558847"/>
                    <a:gd name="connsiteX649" fmla="*/ 295122 w 777162"/>
                    <a:gd name="connsiteY649" fmla="*/ 91999 h 558847"/>
                    <a:gd name="connsiteX650" fmla="*/ 299280 w 777162"/>
                    <a:gd name="connsiteY650" fmla="*/ 82299 h 558847"/>
                    <a:gd name="connsiteX651" fmla="*/ 292904 w 777162"/>
                    <a:gd name="connsiteY651" fmla="*/ 76757 h 558847"/>
                    <a:gd name="connsiteX652" fmla="*/ 289577 w 777162"/>
                    <a:gd name="connsiteY652" fmla="*/ 79251 h 558847"/>
                    <a:gd name="connsiteX653" fmla="*/ 283478 w 777162"/>
                    <a:gd name="connsiteY653" fmla="*/ 83962 h 558847"/>
                    <a:gd name="connsiteX654" fmla="*/ 272666 w 777162"/>
                    <a:gd name="connsiteY654" fmla="*/ 86179 h 558847"/>
                    <a:gd name="connsiteX655" fmla="*/ 270448 w 777162"/>
                    <a:gd name="connsiteY655" fmla="*/ 83685 h 558847"/>
                    <a:gd name="connsiteX656" fmla="*/ 265735 w 777162"/>
                    <a:gd name="connsiteY656" fmla="*/ 82576 h 558847"/>
                    <a:gd name="connsiteX657" fmla="*/ 262408 w 777162"/>
                    <a:gd name="connsiteY657" fmla="*/ 88673 h 558847"/>
                    <a:gd name="connsiteX658" fmla="*/ 257141 w 777162"/>
                    <a:gd name="connsiteY658" fmla="*/ 96155 h 558847"/>
                    <a:gd name="connsiteX659" fmla="*/ 249101 w 777162"/>
                    <a:gd name="connsiteY659" fmla="*/ 97541 h 558847"/>
                    <a:gd name="connsiteX660" fmla="*/ 243556 w 777162"/>
                    <a:gd name="connsiteY660" fmla="*/ 94493 h 558847"/>
                    <a:gd name="connsiteX661" fmla="*/ 251319 w 777162"/>
                    <a:gd name="connsiteY661" fmla="*/ 82576 h 558847"/>
                    <a:gd name="connsiteX662" fmla="*/ 257972 w 777162"/>
                    <a:gd name="connsiteY662" fmla="*/ 74540 h 558847"/>
                    <a:gd name="connsiteX663" fmla="*/ 255200 w 777162"/>
                    <a:gd name="connsiteY663" fmla="*/ 71214 h 558847"/>
                    <a:gd name="connsiteX664" fmla="*/ 239120 w 777162"/>
                    <a:gd name="connsiteY664" fmla="*/ 81468 h 558847"/>
                    <a:gd name="connsiteX665" fmla="*/ 241893 w 777162"/>
                    <a:gd name="connsiteY665" fmla="*/ 76757 h 558847"/>
                    <a:gd name="connsiteX666" fmla="*/ 253259 w 777162"/>
                    <a:gd name="connsiteY666" fmla="*/ 65118 h 558847"/>
                    <a:gd name="connsiteX667" fmla="*/ 259359 w 777162"/>
                    <a:gd name="connsiteY667" fmla="*/ 59575 h 558847"/>
                    <a:gd name="connsiteX668" fmla="*/ 262131 w 777162"/>
                    <a:gd name="connsiteY668" fmla="*/ 56250 h 558847"/>
                    <a:gd name="connsiteX669" fmla="*/ 261022 w 777162"/>
                    <a:gd name="connsiteY669" fmla="*/ 53479 h 558847"/>
                    <a:gd name="connsiteX670" fmla="*/ 257972 w 777162"/>
                    <a:gd name="connsiteY670" fmla="*/ 48490 h 558847"/>
                    <a:gd name="connsiteX671" fmla="*/ 254923 w 777162"/>
                    <a:gd name="connsiteY671" fmla="*/ 41285 h 558847"/>
                    <a:gd name="connsiteX672" fmla="*/ 251596 w 777162"/>
                    <a:gd name="connsiteY672" fmla="*/ 36297 h 558847"/>
                    <a:gd name="connsiteX673" fmla="*/ 241616 w 777162"/>
                    <a:gd name="connsiteY673" fmla="*/ 35189 h 558847"/>
                    <a:gd name="connsiteX674" fmla="*/ 238289 w 777162"/>
                    <a:gd name="connsiteY674" fmla="*/ 21887 h 558847"/>
                    <a:gd name="connsiteX675" fmla="*/ 234685 w 777162"/>
                    <a:gd name="connsiteY675" fmla="*/ 9139 h 558847"/>
                    <a:gd name="connsiteX676" fmla="*/ 224150 w 777162"/>
                    <a:gd name="connsiteY676" fmla="*/ 5814 h 558847"/>
                    <a:gd name="connsiteX677" fmla="*/ 211674 w 777162"/>
                    <a:gd name="connsiteY677" fmla="*/ 6645 h 558847"/>
                    <a:gd name="connsiteX678" fmla="*/ 196981 w 777162"/>
                    <a:gd name="connsiteY678" fmla="*/ 6922 h 558847"/>
                    <a:gd name="connsiteX679" fmla="*/ 184505 w 777162"/>
                    <a:gd name="connsiteY679" fmla="*/ 11910 h 558847"/>
                    <a:gd name="connsiteX680" fmla="*/ 173138 w 777162"/>
                    <a:gd name="connsiteY680" fmla="*/ 18284 h 558847"/>
                    <a:gd name="connsiteX681" fmla="*/ 170366 w 777162"/>
                    <a:gd name="connsiteY681" fmla="*/ 26598 h 558847"/>
                    <a:gd name="connsiteX682" fmla="*/ 163713 w 777162"/>
                    <a:gd name="connsiteY682" fmla="*/ 23827 h 558847"/>
                    <a:gd name="connsiteX683" fmla="*/ 155673 w 777162"/>
                    <a:gd name="connsiteY683" fmla="*/ 20224 h 558847"/>
                    <a:gd name="connsiteX684" fmla="*/ 152623 w 777162"/>
                    <a:gd name="connsiteY684" fmla="*/ 28538 h 558847"/>
                    <a:gd name="connsiteX685" fmla="*/ 150960 w 777162"/>
                    <a:gd name="connsiteY685" fmla="*/ 31586 h 558847"/>
                    <a:gd name="connsiteX686" fmla="*/ 144306 w 777162"/>
                    <a:gd name="connsiteY686" fmla="*/ 28815 h 558847"/>
                    <a:gd name="connsiteX687" fmla="*/ 134880 w 777162"/>
                    <a:gd name="connsiteY687" fmla="*/ 28815 h 558847"/>
                    <a:gd name="connsiteX688" fmla="*/ 141534 w 777162"/>
                    <a:gd name="connsiteY688" fmla="*/ 35743 h 558847"/>
                    <a:gd name="connsiteX689" fmla="*/ 147079 w 777162"/>
                    <a:gd name="connsiteY689" fmla="*/ 36574 h 558847"/>
                    <a:gd name="connsiteX690" fmla="*/ 154287 w 777162"/>
                    <a:gd name="connsiteY690" fmla="*/ 39068 h 558847"/>
                    <a:gd name="connsiteX691" fmla="*/ 170089 w 777162"/>
                    <a:gd name="connsiteY691" fmla="*/ 45996 h 558847"/>
                    <a:gd name="connsiteX692" fmla="*/ 153455 w 777162"/>
                    <a:gd name="connsiteY692" fmla="*/ 42117 h 558847"/>
                    <a:gd name="connsiteX693" fmla="*/ 136821 w 777162"/>
                    <a:gd name="connsiteY693" fmla="*/ 37960 h 558847"/>
                    <a:gd name="connsiteX694" fmla="*/ 129613 w 777162"/>
                    <a:gd name="connsiteY694" fmla="*/ 38514 h 558847"/>
                    <a:gd name="connsiteX695" fmla="*/ 133217 w 777162"/>
                    <a:gd name="connsiteY695" fmla="*/ 41008 h 558847"/>
                    <a:gd name="connsiteX696" fmla="*/ 141257 w 777162"/>
                    <a:gd name="connsiteY696" fmla="*/ 42394 h 558847"/>
                    <a:gd name="connsiteX697" fmla="*/ 148465 w 777162"/>
                    <a:gd name="connsiteY697" fmla="*/ 47105 h 558847"/>
                    <a:gd name="connsiteX698" fmla="*/ 161772 w 777162"/>
                    <a:gd name="connsiteY698" fmla="*/ 57081 h 558847"/>
                    <a:gd name="connsiteX699" fmla="*/ 149851 w 777162"/>
                    <a:gd name="connsiteY699" fmla="*/ 52647 h 558847"/>
                    <a:gd name="connsiteX700" fmla="*/ 130722 w 777162"/>
                    <a:gd name="connsiteY700" fmla="*/ 44334 h 558847"/>
                    <a:gd name="connsiteX701" fmla="*/ 119355 w 777162"/>
                    <a:gd name="connsiteY701" fmla="*/ 49045 h 558847"/>
                    <a:gd name="connsiteX702" fmla="*/ 116583 w 777162"/>
                    <a:gd name="connsiteY702" fmla="*/ 58467 h 558847"/>
                    <a:gd name="connsiteX703" fmla="*/ 119078 w 777162"/>
                    <a:gd name="connsiteY703" fmla="*/ 67058 h 558847"/>
                    <a:gd name="connsiteX704" fmla="*/ 125732 w 777162"/>
                    <a:gd name="connsiteY704" fmla="*/ 72877 h 558847"/>
                    <a:gd name="connsiteX705" fmla="*/ 146801 w 777162"/>
                    <a:gd name="connsiteY705" fmla="*/ 78142 h 558847"/>
                    <a:gd name="connsiteX706" fmla="*/ 149019 w 777162"/>
                    <a:gd name="connsiteY706" fmla="*/ 84239 h 558847"/>
                    <a:gd name="connsiteX707" fmla="*/ 157613 w 777162"/>
                    <a:gd name="connsiteY707" fmla="*/ 93938 h 558847"/>
                    <a:gd name="connsiteX708" fmla="*/ 153732 w 777162"/>
                    <a:gd name="connsiteY708" fmla="*/ 92276 h 558847"/>
                    <a:gd name="connsiteX709" fmla="*/ 135435 w 777162"/>
                    <a:gd name="connsiteY709" fmla="*/ 81745 h 558847"/>
                    <a:gd name="connsiteX710" fmla="*/ 124900 w 777162"/>
                    <a:gd name="connsiteY710" fmla="*/ 85348 h 558847"/>
                    <a:gd name="connsiteX711" fmla="*/ 118523 w 777162"/>
                    <a:gd name="connsiteY711" fmla="*/ 90613 h 558847"/>
                    <a:gd name="connsiteX712" fmla="*/ 113256 w 777162"/>
                    <a:gd name="connsiteY712" fmla="*/ 91999 h 558847"/>
                    <a:gd name="connsiteX713" fmla="*/ 109929 w 777162"/>
                    <a:gd name="connsiteY713" fmla="*/ 93384 h 558847"/>
                    <a:gd name="connsiteX714" fmla="*/ 117137 w 777162"/>
                    <a:gd name="connsiteY714" fmla="*/ 96710 h 558847"/>
                    <a:gd name="connsiteX715" fmla="*/ 121573 w 777162"/>
                    <a:gd name="connsiteY715" fmla="*/ 104469 h 558847"/>
                    <a:gd name="connsiteX716" fmla="*/ 125177 w 777162"/>
                    <a:gd name="connsiteY716" fmla="*/ 110011 h 558847"/>
                    <a:gd name="connsiteX717" fmla="*/ 137098 w 777162"/>
                    <a:gd name="connsiteY717" fmla="*/ 110843 h 558847"/>
                    <a:gd name="connsiteX718" fmla="*/ 145693 w 777162"/>
                    <a:gd name="connsiteY718" fmla="*/ 114723 h 558847"/>
                    <a:gd name="connsiteX719" fmla="*/ 146524 w 777162"/>
                    <a:gd name="connsiteY719" fmla="*/ 121651 h 558847"/>
                    <a:gd name="connsiteX720" fmla="*/ 143752 w 777162"/>
                    <a:gd name="connsiteY720" fmla="*/ 127747 h 558847"/>
                    <a:gd name="connsiteX721" fmla="*/ 138484 w 777162"/>
                    <a:gd name="connsiteY721" fmla="*/ 133013 h 558847"/>
                    <a:gd name="connsiteX722" fmla="*/ 141811 w 777162"/>
                    <a:gd name="connsiteY722" fmla="*/ 139109 h 558847"/>
                    <a:gd name="connsiteX723" fmla="*/ 143752 w 777162"/>
                    <a:gd name="connsiteY723" fmla="*/ 146037 h 558847"/>
                    <a:gd name="connsiteX724" fmla="*/ 138484 w 777162"/>
                    <a:gd name="connsiteY724" fmla="*/ 144652 h 558847"/>
                    <a:gd name="connsiteX725" fmla="*/ 134603 w 777162"/>
                    <a:gd name="connsiteY725" fmla="*/ 138555 h 558847"/>
                    <a:gd name="connsiteX726" fmla="*/ 124623 w 777162"/>
                    <a:gd name="connsiteY726" fmla="*/ 138832 h 558847"/>
                    <a:gd name="connsiteX727" fmla="*/ 115751 w 777162"/>
                    <a:gd name="connsiteY727" fmla="*/ 141603 h 558847"/>
                    <a:gd name="connsiteX728" fmla="*/ 107157 w 777162"/>
                    <a:gd name="connsiteY728" fmla="*/ 143543 h 558847"/>
                    <a:gd name="connsiteX729" fmla="*/ 99394 w 777162"/>
                    <a:gd name="connsiteY729" fmla="*/ 145483 h 558847"/>
                    <a:gd name="connsiteX730" fmla="*/ 96622 w 777162"/>
                    <a:gd name="connsiteY730" fmla="*/ 145483 h 558847"/>
                    <a:gd name="connsiteX731" fmla="*/ 96345 w 777162"/>
                    <a:gd name="connsiteY731" fmla="*/ 143543 h 558847"/>
                    <a:gd name="connsiteX732" fmla="*/ 97177 w 777162"/>
                    <a:gd name="connsiteY732" fmla="*/ 141880 h 558847"/>
                    <a:gd name="connsiteX733" fmla="*/ 100780 w 777162"/>
                    <a:gd name="connsiteY733" fmla="*/ 141049 h 558847"/>
                    <a:gd name="connsiteX734" fmla="*/ 110206 w 777162"/>
                    <a:gd name="connsiteY734" fmla="*/ 138832 h 558847"/>
                    <a:gd name="connsiteX735" fmla="*/ 115197 w 777162"/>
                    <a:gd name="connsiteY735" fmla="*/ 138001 h 558847"/>
                    <a:gd name="connsiteX736" fmla="*/ 122959 w 777162"/>
                    <a:gd name="connsiteY736" fmla="*/ 136615 h 558847"/>
                    <a:gd name="connsiteX737" fmla="*/ 128781 w 777162"/>
                    <a:gd name="connsiteY737" fmla="*/ 136061 h 558847"/>
                    <a:gd name="connsiteX738" fmla="*/ 135158 w 777162"/>
                    <a:gd name="connsiteY738" fmla="*/ 133844 h 558847"/>
                    <a:gd name="connsiteX739" fmla="*/ 132940 w 777162"/>
                    <a:gd name="connsiteY739" fmla="*/ 126916 h 558847"/>
                    <a:gd name="connsiteX740" fmla="*/ 123791 w 777162"/>
                    <a:gd name="connsiteY740" fmla="*/ 120265 h 558847"/>
                    <a:gd name="connsiteX741" fmla="*/ 121850 w 777162"/>
                    <a:gd name="connsiteY741" fmla="*/ 118048 h 558847"/>
                    <a:gd name="connsiteX742" fmla="*/ 117969 w 777162"/>
                    <a:gd name="connsiteY742" fmla="*/ 115554 h 558847"/>
                    <a:gd name="connsiteX743" fmla="*/ 109929 w 777162"/>
                    <a:gd name="connsiteY743" fmla="*/ 109180 h 558847"/>
                    <a:gd name="connsiteX744" fmla="*/ 99117 w 777162"/>
                    <a:gd name="connsiteY744" fmla="*/ 93384 h 558847"/>
                    <a:gd name="connsiteX745" fmla="*/ 98285 w 777162"/>
                    <a:gd name="connsiteY745" fmla="*/ 74817 h 558847"/>
                    <a:gd name="connsiteX746" fmla="*/ 96345 w 777162"/>
                    <a:gd name="connsiteY746" fmla="*/ 67335 h 558847"/>
                    <a:gd name="connsiteX747" fmla="*/ 92186 w 777162"/>
                    <a:gd name="connsiteY747" fmla="*/ 60961 h 558847"/>
                    <a:gd name="connsiteX748" fmla="*/ 95513 w 777162"/>
                    <a:gd name="connsiteY748" fmla="*/ 42948 h 558847"/>
                    <a:gd name="connsiteX749" fmla="*/ 123236 w 777162"/>
                    <a:gd name="connsiteY749" fmla="*/ 18284 h 558847"/>
                    <a:gd name="connsiteX750" fmla="*/ 134326 w 777162"/>
                    <a:gd name="connsiteY750" fmla="*/ 9971 h 558847"/>
                    <a:gd name="connsiteX751" fmla="*/ 138484 w 777162"/>
                    <a:gd name="connsiteY751" fmla="*/ 5259 h 558847"/>
                    <a:gd name="connsiteX752" fmla="*/ 126841 w 777162"/>
                    <a:gd name="connsiteY752" fmla="*/ 548 h 558847"/>
                    <a:gd name="connsiteX753" fmla="*/ 83592 w 777162"/>
                    <a:gd name="connsiteY753" fmla="*/ 3042 h 558847"/>
                    <a:gd name="connsiteX754" fmla="*/ 57532 w 777162"/>
                    <a:gd name="connsiteY754" fmla="*/ 9971 h 558847"/>
                    <a:gd name="connsiteX755" fmla="*/ 39512 w 777162"/>
                    <a:gd name="connsiteY755" fmla="*/ 23549 h 558847"/>
                    <a:gd name="connsiteX756" fmla="*/ 26759 w 777162"/>
                    <a:gd name="connsiteY756" fmla="*/ 34911 h 558847"/>
                    <a:gd name="connsiteX757" fmla="*/ 18996 w 777162"/>
                    <a:gd name="connsiteY757" fmla="*/ 49322 h 558847"/>
                    <a:gd name="connsiteX758" fmla="*/ 10957 w 777162"/>
                    <a:gd name="connsiteY758" fmla="*/ 61792 h 558847"/>
                    <a:gd name="connsiteX759" fmla="*/ 4580 w 777162"/>
                    <a:gd name="connsiteY759" fmla="*/ 74817 h 558847"/>
                    <a:gd name="connsiteX760" fmla="*/ 7630 w 777162"/>
                    <a:gd name="connsiteY760" fmla="*/ 82022 h 558847"/>
                    <a:gd name="connsiteX761" fmla="*/ 9570 w 777162"/>
                    <a:gd name="connsiteY761" fmla="*/ 87565 h 558847"/>
                    <a:gd name="connsiteX762" fmla="*/ 6521 w 777162"/>
                    <a:gd name="connsiteY762" fmla="*/ 91444 h 558847"/>
                    <a:gd name="connsiteX763" fmla="*/ 1531 w 777162"/>
                    <a:gd name="connsiteY763" fmla="*/ 95878 h 558847"/>
                    <a:gd name="connsiteX764" fmla="*/ 2085 w 777162"/>
                    <a:gd name="connsiteY764" fmla="*/ 110011 h 558847"/>
                    <a:gd name="connsiteX765" fmla="*/ 2917 w 777162"/>
                    <a:gd name="connsiteY765" fmla="*/ 115831 h 558847"/>
                    <a:gd name="connsiteX766" fmla="*/ 144 w 777162"/>
                    <a:gd name="connsiteY766" fmla="*/ 119434 h 558847"/>
                    <a:gd name="connsiteX767" fmla="*/ 3471 w 777162"/>
                    <a:gd name="connsiteY767" fmla="*/ 122759 h 558847"/>
                    <a:gd name="connsiteX768" fmla="*/ 5689 w 777162"/>
                    <a:gd name="connsiteY768" fmla="*/ 125530 h 558847"/>
                    <a:gd name="connsiteX769" fmla="*/ 11234 w 777162"/>
                    <a:gd name="connsiteY769" fmla="*/ 128024 h 558847"/>
                    <a:gd name="connsiteX770" fmla="*/ 17333 w 777162"/>
                    <a:gd name="connsiteY770" fmla="*/ 129133 h 558847"/>
                    <a:gd name="connsiteX771" fmla="*/ 23987 w 777162"/>
                    <a:gd name="connsiteY771" fmla="*/ 131350 h 558847"/>
                    <a:gd name="connsiteX772" fmla="*/ 42561 w 777162"/>
                    <a:gd name="connsiteY772" fmla="*/ 132458 h 558847"/>
                    <a:gd name="connsiteX773" fmla="*/ 60859 w 777162"/>
                    <a:gd name="connsiteY773" fmla="*/ 133844 h 558847"/>
                    <a:gd name="connsiteX774" fmla="*/ 75552 w 777162"/>
                    <a:gd name="connsiteY774" fmla="*/ 142158 h 558847"/>
                    <a:gd name="connsiteX775" fmla="*/ 77216 w 777162"/>
                    <a:gd name="connsiteY775" fmla="*/ 144929 h 558847"/>
                    <a:gd name="connsiteX776" fmla="*/ 73889 w 777162"/>
                    <a:gd name="connsiteY776" fmla="*/ 145760 h 558847"/>
                    <a:gd name="connsiteX777" fmla="*/ 67790 w 777162"/>
                    <a:gd name="connsiteY777" fmla="*/ 146869 h 558847"/>
                    <a:gd name="connsiteX778" fmla="*/ 56423 w 777162"/>
                    <a:gd name="connsiteY778" fmla="*/ 149363 h 558847"/>
                    <a:gd name="connsiteX779" fmla="*/ 51155 w 777162"/>
                    <a:gd name="connsiteY779" fmla="*/ 147977 h 558847"/>
                    <a:gd name="connsiteX780" fmla="*/ 32581 w 777162"/>
                    <a:gd name="connsiteY780" fmla="*/ 143543 h 558847"/>
                    <a:gd name="connsiteX781" fmla="*/ 25096 w 777162"/>
                    <a:gd name="connsiteY781" fmla="*/ 142989 h 558847"/>
                    <a:gd name="connsiteX782" fmla="*/ 18442 w 777162"/>
                    <a:gd name="connsiteY782" fmla="*/ 142989 h 558847"/>
                    <a:gd name="connsiteX783" fmla="*/ 20105 w 777162"/>
                    <a:gd name="connsiteY783" fmla="*/ 156568 h 558847"/>
                    <a:gd name="connsiteX784" fmla="*/ 28700 w 777162"/>
                    <a:gd name="connsiteY784" fmla="*/ 164882 h 558847"/>
                    <a:gd name="connsiteX785" fmla="*/ 36739 w 777162"/>
                    <a:gd name="connsiteY785" fmla="*/ 169038 h 558847"/>
                    <a:gd name="connsiteX786" fmla="*/ 45888 w 777162"/>
                    <a:gd name="connsiteY786" fmla="*/ 175966 h 558847"/>
                    <a:gd name="connsiteX787" fmla="*/ 54482 w 777162"/>
                    <a:gd name="connsiteY787" fmla="*/ 182340 h 558847"/>
                    <a:gd name="connsiteX788" fmla="*/ 61413 w 777162"/>
                    <a:gd name="connsiteY788" fmla="*/ 181232 h 558847"/>
                    <a:gd name="connsiteX789" fmla="*/ 68899 w 777162"/>
                    <a:gd name="connsiteY789" fmla="*/ 179846 h 558847"/>
                    <a:gd name="connsiteX790" fmla="*/ 76661 w 777162"/>
                    <a:gd name="connsiteY790" fmla="*/ 179015 h 558847"/>
                    <a:gd name="connsiteX791" fmla="*/ 81651 w 777162"/>
                    <a:gd name="connsiteY791" fmla="*/ 175966 h 558847"/>
                    <a:gd name="connsiteX792" fmla="*/ 85533 w 777162"/>
                    <a:gd name="connsiteY792" fmla="*/ 175135 h 558847"/>
                    <a:gd name="connsiteX793" fmla="*/ 92741 w 777162"/>
                    <a:gd name="connsiteY793" fmla="*/ 173472 h 558847"/>
                    <a:gd name="connsiteX794" fmla="*/ 97177 w 777162"/>
                    <a:gd name="connsiteY794" fmla="*/ 173472 h 558847"/>
                    <a:gd name="connsiteX795" fmla="*/ 96899 w 777162"/>
                    <a:gd name="connsiteY795" fmla="*/ 176244 h 558847"/>
                    <a:gd name="connsiteX796" fmla="*/ 96068 w 777162"/>
                    <a:gd name="connsiteY796" fmla="*/ 180400 h 558847"/>
                    <a:gd name="connsiteX797" fmla="*/ 98563 w 777162"/>
                    <a:gd name="connsiteY797" fmla="*/ 186497 h 558847"/>
                    <a:gd name="connsiteX798" fmla="*/ 106325 w 777162"/>
                    <a:gd name="connsiteY798" fmla="*/ 189268 h 558847"/>
                    <a:gd name="connsiteX799" fmla="*/ 113533 w 777162"/>
                    <a:gd name="connsiteY799" fmla="*/ 192039 h 558847"/>
                    <a:gd name="connsiteX800" fmla="*/ 120187 w 777162"/>
                    <a:gd name="connsiteY800" fmla="*/ 192039 h 558847"/>
                    <a:gd name="connsiteX801" fmla="*/ 143197 w 777162"/>
                    <a:gd name="connsiteY801" fmla="*/ 192594 h 558847"/>
                    <a:gd name="connsiteX802" fmla="*/ 149296 w 777162"/>
                    <a:gd name="connsiteY802" fmla="*/ 196474 h 558847"/>
                    <a:gd name="connsiteX803" fmla="*/ 158168 w 777162"/>
                    <a:gd name="connsiteY803" fmla="*/ 196196 h 558847"/>
                    <a:gd name="connsiteX804" fmla="*/ 169535 w 777162"/>
                    <a:gd name="connsiteY804" fmla="*/ 194534 h 558847"/>
                    <a:gd name="connsiteX805" fmla="*/ 175357 w 777162"/>
                    <a:gd name="connsiteY805" fmla="*/ 195088 h 558847"/>
                    <a:gd name="connsiteX806" fmla="*/ 180069 w 777162"/>
                    <a:gd name="connsiteY806" fmla="*/ 195088 h 558847"/>
                    <a:gd name="connsiteX807" fmla="*/ 188664 w 777162"/>
                    <a:gd name="connsiteY807" fmla="*/ 195919 h 558847"/>
                    <a:gd name="connsiteX808" fmla="*/ 194209 w 777162"/>
                    <a:gd name="connsiteY808" fmla="*/ 197859 h 5588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  <a:cxn ang="0">
                      <a:pos x="connsiteX384" y="connsiteY384"/>
                    </a:cxn>
                    <a:cxn ang="0">
                      <a:pos x="connsiteX385" y="connsiteY385"/>
                    </a:cxn>
                    <a:cxn ang="0">
                      <a:pos x="connsiteX386" y="connsiteY386"/>
                    </a:cxn>
                    <a:cxn ang="0">
                      <a:pos x="connsiteX387" y="connsiteY387"/>
                    </a:cxn>
                    <a:cxn ang="0">
                      <a:pos x="connsiteX388" y="connsiteY388"/>
                    </a:cxn>
                    <a:cxn ang="0">
                      <a:pos x="connsiteX389" y="connsiteY389"/>
                    </a:cxn>
                    <a:cxn ang="0">
                      <a:pos x="connsiteX390" y="connsiteY390"/>
                    </a:cxn>
                    <a:cxn ang="0">
                      <a:pos x="connsiteX391" y="connsiteY391"/>
                    </a:cxn>
                    <a:cxn ang="0">
                      <a:pos x="connsiteX392" y="connsiteY392"/>
                    </a:cxn>
                    <a:cxn ang="0">
                      <a:pos x="connsiteX393" y="connsiteY393"/>
                    </a:cxn>
                    <a:cxn ang="0">
                      <a:pos x="connsiteX394" y="connsiteY394"/>
                    </a:cxn>
                    <a:cxn ang="0">
                      <a:pos x="connsiteX395" y="connsiteY395"/>
                    </a:cxn>
                    <a:cxn ang="0">
                      <a:pos x="connsiteX396" y="connsiteY396"/>
                    </a:cxn>
                    <a:cxn ang="0">
                      <a:pos x="connsiteX397" y="connsiteY397"/>
                    </a:cxn>
                    <a:cxn ang="0">
                      <a:pos x="connsiteX398" y="connsiteY398"/>
                    </a:cxn>
                    <a:cxn ang="0">
                      <a:pos x="connsiteX399" y="connsiteY399"/>
                    </a:cxn>
                    <a:cxn ang="0">
                      <a:pos x="connsiteX400" y="connsiteY400"/>
                    </a:cxn>
                    <a:cxn ang="0">
                      <a:pos x="connsiteX401" y="connsiteY401"/>
                    </a:cxn>
                    <a:cxn ang="0">
                      <a:pos x="connsiteX402" y="connsiteY402"/>
                    </a:cxn>
                    <a:cxn ang="0">
                      <a:pos x="connsiteX403" y="connsiteY403"/>
                    </a:cxn>
                    <a:cxn ang="0">
                      <a:pos x="connsiteX404" y="connsiteY404"/>
                    </a:cxn>
                    <a:cxn ang="0">
                      <a:pos x="connsiteX405" y="connsiteY405"/>
                    </a:cxn>
                    <a:cxn ang="0">
                      <a:pos x="connsiteX406" y="connsiteY406"/>
                    </a:cxn>
                    <a:cxn ang="0">
                      <a:pos x="connsiteX407" y="connsiteY407"/>
                    </a:cxn>
                    <a:cxn ang="0">
                      <a:pos x="connsiteX408" y="connsiteY408"/>
                    </a:cxn>
                    <a:cxn ang="0">
                      <a:pos x="connsiteX409" y="connsiteY409"/>
                    </a:cxn>
                    <a:cxn ang="0">
                      <a:pos x="connsiteX410" y="connsiteY410"/>
                    </a:cxn>
                    <a:cxn ang="0">
                      <a:pos x="connsiteX411" y="connsiteY411"/>
                    </a:cxn>
                    <a:cxn ang="0">
                      <a:pos x="connsiteX412" y="connsiteY412"/>
                    </a:cxn>
                    <a:cxn ang="0">
                      <a:pos x="connsiteX413" y="connsiteY413"/>
                    </a:cxn>
                    <a:cxn ang="0">
                      <a:pos x="connsiteX414" y="connsiteY414"/>
                    </a:cxn>
                    <a:cxn ang="0">
                      <a:pos x="connsiteX415" y="connsiteY415"/>
                    </a:cxn>
                    <a:cxn ang="0">
                      <a:pos x="connsiteX416" y="connsiteY416"/>
                    </a:cxn>
                    <a:cxn ang="0">
                      <a:pos x="connsiteX417" y="connsiteY417"/>
                    </a:cxn>
                    <a:cxn ang="0">
                      <a:pos x="connsiteX418" y="connsiteY418"/>
                    </a:cxn>
                    <a:cxn ang="0">
                      <a:pos x="connsiteX419" y="connsiteY419"/>
                    </a:cxn>
                    <a:cxn ang="0">
                      <a:pos x="connsiteX420" y="connsiteY420"/>
                    </a:cxn>
                    <a:cxn ang="0">
                      <a:pos x="connsiteX421" y="connsiteY421"/>
                    </a:cxn>
                    <a:cxn ang="0">
                      <a:pos x="connsiteX422" y="connsiteY422"/>
                    </a:cxn>
                    <a:cxn ang="0">
                      <a:pos x="connsiteX423" y="connsiteY423"/>
                    </a:cxn>
                    <a:cxn ang="0">
                      <a:pos x="connsiteX424" y="connsiteY424"/>
                    </a:cxn>
                    <a:cxn ang="0">
                      <a:pos x="connsiteX425" y="connsiteY425"/>
                    </a:cxn>
                    <a:cxn ang="0">
                      <a:pos x="connsiteX426" y="connsiteY426"/>
                    </a:cxn>
                    <a:cxn ang="0">
                      <a:pos x="connsiteX427" y="connsiteY427"/>
                    </a:cxn>
                    <a:cxn ang="0">
                      <a:pos x="connsiteX428" y="connsiteY428"/>
                    </a:cxn>
                    <a:cxn ang="0">
                      <a:pos x="connsiteX429" y="connsiteY429"/>
                    </a:cxn>
                    <a:cxn ang="0">
                      <a:pos x="connsiteX430" y="connsiteY430"/>
                    </a:cxn>
                    <a:cxn ang="0">
                      <a:pos x="connsiteX431" y="connsiteY431"/>
                    </a:cxn>
                    <a:cxn ang="0">
                      <a:pos x="connsiteX432" y="connsiteY432"/>
                    </a:cxn>
                    <a:cxn ang="0">
                      <a:pos x="connsiteX433" y="connsiteY433"/>
                    </a:cxn>
                    <a:cxn ang="0">
                      <a:pos x="connsiteX434" y="connsiteY434"/>
                    </a:cxn>
                    <a:cxn ang="0">
                      <a:pos x="connsiteX435" y="connsiteY435"/>
                    </a:cxn>
                    <a:cxn ang="0">
                      <a:pos x="connsiteX436" y="connsiteY436"/>
                    </a:cxn>
                    <a:cxn ang="0">
                      <a:pos x="connsiteX437" y="connsiteY437"/>
                    </a:cxn>
                    <a:cxn ang="0">
                      <a:pos x="connsiteX438" y="connsiteY438"/>
                    </a:cxn>
                    <a:cxn ang="0">
                      <a:pos x="connsiteX439" y="connsiteY439"/>
                    </a:cxn>
                    <a:cxn ang="0">
                      <a:pos x="connsiteX440" y="connsiteY440"/>
                    </a:cxn>
                    <a:cxn ang="0">
                      <a:pos x="connsiteX441" y="connsiteY441"/>
                    </a:cxn>
                    <a:cxn ang="0">
                      <a:pos x="connsiteX442" y="connsiteY442"/>
                    </a:cxn>
                    <a:cxn ang="0">
                      <a:pos x="connsiteX443" y="connsiteY443"/>
                    </a:cxn>
                    <a:cxn ang="0">
                      <a:pos x="connsiteX444" y="connsiteY444"/>
                    </a:cxn>
                    <a:cxn ang="0">
                      <a:pos x="connsiteX445" y="connsiteY445"/>
                    </a:cxn>
                    <a:cxn ang="0">
                      <a:pos x="connsiteX446" y="connsiteY446"/>
                    </a:cxn>
                    <a:cxn ang="0">
                      <a:pos x="connsiteX447" y="connsiteY447"/>
                    </a:cxn>
                    <a:cxn ang="0">
                      <a:pos x="connsiteX448" y="connsiteY448"/>
                    </a:cxn>
                    <a:cxn ang="0">
                      <a:pos x="connsiteX449" y="connsiteY449"/>
                    </a:cxn>
                    <a:cxn ang="0">
                      <a:pos x="connsiteX450" y="connsiteY450"/>
                    </a:cxn>
                    <a:cxn ang="0">
                      <a:pos x="connsiteX451" y="connsiteY451"/>
                    </a:cxn>
                    <a:cxn ang="0">
                      <a:pos x="connsiteX452" y="connsiteY452"/>
                    </a:cxn>
                    <a:cxn ang="0">
                      <a:pos x="connsiteX453" y="connsiteY453"/>
                    </a:cxn>
                    <a:cxn ang="0">
                      <a:pos x="connsiteX454" y="connsiteY454"/>
                    </a:cxn>
                    <a:cxn ang="0">
                      <a:pos x="connsiteX455" y="connsiteY455"/>
                    </a:cxn>
                    <a:cxn ang="0">
                      <a:pos x="connsiteX456" y="connsiteY456"/>
                    </a:cxn>
                    <a:cxn ang="0">
                      <a:pos x="connsiteX457" y="connsiteY457"/>
                    </a:cxn>
                    <a:cxn ang="0">
                      <a:pos x="connsiteX458" y="connsiteY458"/>
                    </a:cxn>
                    <a:cxn ang="0">
                      <a:pos x="connsiteX459" y="connsiteY459"/>
                    </a:cxn>
                    <a:cxn ang="0">
                      <a:pos x="connsiteX460" y="connsiteY460"/>
                    </a:cxn>
                    <a:cxn ang="0">
                      <a:pos x="connsiteX461" y="connsiteY461"/>
                    </a:cxn>
                    <a:cxn ang="0">
                      <a:pos x="connsiteX462" y="connsiteY462"/>
                    </a:cxn>
                    <a:cxn ang="0">
                      <a:pos x="connsiteX463" y="connsiteY463"/>
                    </a:cxn>
                    <a:cxn ang="0">
                      <a:pos x="connsiteX464" y="connsiteY464"/>
                    </a:cxn>
                    <a:cxn ang="0">
                      <a:pos x="connsiteX465" y="connsiteY465"/>
                    </a:cxn>
                    <a:cxn ang="0">
                      <a:pos x="connsiteX466" y="connsiteY466"/>
                    </a:cxn>
                    <a:cxn ang="0">
                      <a:pos x="connsiteX467" y="connsiteY467"/>
                    </a:cxn>
                    <a:cxn ang="0">
                      <a:pos x="connsiteX468" y="connsiteY468"/>
                    </a:cxn>
                    <a:cxn ang="0">
                      <a:pos x="connsiteX469" y="connsiteY469"/>
                    </a:cxn>
                    <a:cxn ang="0">
                      <a:pos x="connsiteX470" y="connsiteY470"/>
                    </a:cxn>
                    <a:cxn ang="0">
                      <a:pos x="connsiteX471" y="connsiteY471"/>
                    </a:cxn>
                    <a:cxn ang="0">
                      <a:pos x="connsiteX472" y="connsiteY472"/>
                    </a:cxn>
                    <a:cxn ang="0">
                      <a:pos x="connsiteX473" y="connsiteY473"/>
                    </a:cxn>
                    <a:cxn ang="0">
                      <a:pos x="connsiteX474" y="connsiteY474"/>
                    </a:cxn>
                    <a:cxn ang="0">
                      <a:pos x="connsiteX475" y="connsiteY475"/>
                    </a:cxn>
                    <a:cxn ang="0">
                      <a:pos x="connsiteX476" y="connsiteY476"/>
                    </a:cxn>
                    <a:cxn ang="0">
                      <a:pos x="connsiteX477" y="connsiteY477"/>
                    </a:cxn>
                    <a:cxn ang="0">
                      <a:pos x="connsiteX478" y="connsiteY478"/>
                    </a:cxn>
                    <a:cxn ang="0">
                      <a:pos x="connsiteX479" y="connsiteY479"/>
                    </a:cxn>
                    <a:cxn ang="0">
                      <a:pos x="connsiteX480" y="connsiteY480"/>
                    </a:cxn>
                    <a:cxn ang="0">
                      <a:pos x="connsiteX481" y="connsiteY481"/>
                    </a:cxn>
                    <a:cxn ang="0">
                      <a:pos x="connsiteX482" y="connsiteY482"/>
                    </a:cxn>
                    <a:cxn ang="0">
                      <a:pos x="connsiteX483" y="connsiteY483"/>
                    </a:cxn>
                    <a:cxn ang="0">
                      <a:pos x="connsiteX484" y="connsiteY484"/>
                    </a:cxn>
                    <a:cxn ang="0">
                      <a:pos x="connsiteX485" y="connsiteY485"/>
                    </a:cxn>
                    <a:cxn ang="0">
                      <a:pos x="connsiteX486" y="connsiteY486"/>
                    </a:cxn>
                    <a:cxn ang="0">
                      <a:pos x="connsiteX487" y="connsiteY487"/>
                    </a:cxn>
                    <a:cxn ang="0">
                      <a:pos x="connsiteX488" y="connsiteY488"/>
                    </a:cxn>
                    <a:cxn ang="0">
                      <a:pos x="connsiteX489" y="connsiteY489"/>
                    </a:cxn>
                    <a:cxn ang="0">
                      <a:pos x="connsiteX490" y="connsiteY490"/>
                    </a:cxn>
                    <a:cxn ang="0">
                      <a:pos x="connsiteX491" y="connsiteY491"/>
                    </a:cxn>
                    <a:cxn ang="0">
                      <a:pos x="connsiteX492" y="connsiteY492"/>
                    </a:cxn>
                    <a:cxn ang="0">
                      <a:pos x="connsiteX493" y="connsiteY493"/>
                    </a:cxn>
                    <a:cxn ang="0">
                      <a:pos x="connsiteX494" y="connsiteY494"/>
                    </a:cxn>
                    <a:cxn ang="0">
                      <a:pos x="connsiteX495" y="connsiteY495"/>
                    </a:cxn>
                    <a:cxn ang="0">
                      <a:pos x="connsiteX496" y="connsiteY496"/>
                    </a:cxn>
                    <a:cxn ang="0">
                      <a:pos x="connsiteX497" y="connsiteY497"/>
                    </a:cxn>
                    <a:cxn ang="0">
                      <a:pos x="connsiteX498" y="connsiteY498"/>
                    </a:cxn>
                    <a:cxn ang="0">
                      <a:pos x="connsiteX499" y="connsiteY499"/>
                    </a:cxn>
                    <a:cxn ang="0">
                      <a:pos x="connsiteX500" y="connsiteY500"/>
                    </a:cxn>
                    <a:cxn ang="0">
                      <a:pos x="connsiteX501" y="connsiteY501"/>
                    </a:cxn>
                    <a:cxn ang="0">
                      <a:pos x="connsiteX502" y="connsiteY502"/>
                    </a:cxn>
                    <a:cxn ang="0">
                      <a:pos x="connsiteX503" y="connsiteY503"/>
                    </a:cxn>
                    <a:cxn ang="0">
                      <a:pos x="connsiteX504" y="connsiteY504"/>
                    </a:cxn>
                    <a:cxn ang="0">
                      <a:pos x="connsiteX505" y="connsiteY505"/>
                    </a:cxn>
                    <a:cxn ang="0">
                      <a:pos x="connsiteX506" y="connsiteY506"/>
                    </a:cxn>
                    <a:cxn ang="0">
                      <a:pos x="connsiteX507" y="connsiteY507"/>
                    </a:cxn>
                    <a:cxn ang="0">
                      <a:pos x="connsiteX508" y="connsiteY508"/>
                    </a:cxn>
                    <a:cxn ang="0">
                      <a:pos x="connsiteX509" y="connsiteY509"/>
                    </a:cxn>
                    <a:cxn ang="0">
                      <a:pos x="connsiteX510" y="connsiteY510"/>
                    </a:cxn>
                    <a:cxn ang="0">
                      <a:pos x="connsiteX511" y="connsiteY511"/>
                    </a:cxn>
                    <a:cxn ang="0">
                      <a:pos x="connsiteX512" y="connsiteY512"/>
                    </a:cxn>
                    <a:cxn ang="0">
                      <a:pos x="connsiteX513" y="connsiteY513"/>
                    </a:cxn>
                    <a:cxn ang="0">
                      <a:pos x="connsiteX514" y="connsiteY514"/>
                    </a:cxn>
                    <a:cxn ang="0">
                      <a:pos x="connsiteX515" y="connsiteY515"/>
                    </a:cxn>
                    <a:cxn ang="0">
                      <a:pos x="connsiteX516" y="connsiteY516"/>
                    </a:cxn>
                    <a:cxn ang="0">
                      <a:pos x="connsiteX517" y="connsiteY517"/>
                    </a:cxn>
                    <a:cxn ang="0">
                      <a:pos x="connsiteX518" y="connsiteY518"/>
                    </a:cxn>
                    <a:cxn ang="0">
                      <a:pos x="connsiteX519" y="connsiteY519"/>
                    </a:cxn>
                    <a:cxn ang="0">
                      <a:pos x="connsiteX520" y="connsiteY520"/>
                    </a:cxn>
                    <a:cxn ang="0">
                      <a:pos x="connsiteX521" y="connsiteY521"/>
                    </a:cxn>
                    <a:cxn ang="0">
                      <a:pos x="connsiteX522" y="connsiteY522"/>
                    </a:cxn>
                    <a:cxn ang="0">
                      <a:pos x="connsiteX523" y="connsiteY523"/>
                    </a:cxn>
                    <a:cxn ang="0">
                      <a:pos x="connsiteX524" y="connsiteY524"/>
                    </a:cxn>
                    <a:cxn ang="0">
                      <a:pos x="connsiteX525" y="connsiteY525"/>
                    </a:cxn>
                    <a:cxn ang="0">
                      <a:pos x="connsiteX526" y="connsiteY526"/>
                    </a:cxn>
                    <a:cxn ang="0">
                      <a:pos x="connsiteX527" y="connsiteY527"/>
                    </a:cxn>
                    <a:cxn ang="0">
                      <a:pos x="connsiteX528" y="connsiteY528"/>
                    </a:cxn>
                    <a:cxn ang="0">
                      <a:pos x="connsiteX529" y="connsiteY529"/>
                    </a:cxn>
                    <a:cxn ang="0">
                      <a:pos x="connsiteX530" y="connsiteY530"/>
                    </a:cxn>
                    <a:cxn ang="0">
                      <a:pos x="connsiteX531" y="connsiteY531"/>
                    </a:cxn>
                    <a:cxn ang="0">
                      <a:pos x="connsiteX532" y="connsiteY532"/>
                    </a:cxn>
                    <a:cxn ang="0">
                      <a:pos x="connsiteX533" y="connsiteY533"/>
                    </a:cxn>
                    <a:cxn ang="0">
                      <a:pos x="connsiteX534" y="connsiteY534"/>
                    </a:cxn>
                    <a:cxn ang="0">
                      <a:pos x="connsiteX535" y="connsiteY535"/>
                    </a:cxn>
                    <a:cxn ang="0">
                      <a:pos x="connsiteX536" y="connsiteY536"/>
                    </a:cxn>
                    <a:cxn ang="0">
                      <a:pos x="connsiteX537" y="connsiteY537"/>
                    </a:cxn>
                    <a:cxn ang="0">
                      <a:pos x="connsiteX538" y="connsiteY538"/>
                    </a:cxn>
                    <a:cxn ang="0">
                      <a:pos x="connsiteX539" y="connsiteY539"/>
                    </a:cxn>
                    <a:cxn ang="0">
                      <a:pos x="connsiteX540" y="connsiteY540"/>
                    </a:cxn>
                    <a:cxn ang="0">
                      <a:pos x="connsiteX541" y="connsiteY541"/>
                    </a:cxn>
                    <a:cxn ang="0">
                      <a:pos x="connsiteX542" y="connsiteY542"/>
                    </a:cxn>
                    <a:cxn ang="0">
                      <a:pos x="connsiteX543" y="connsiteY543"/>
                    </a:cxn>
                    <a:cxn ang="0">
                      <a:pos x="connsiteX544" y="connsiteY544"/>
                    </a:cxn>
                    <a:cxn ang="0">
                      <a:pos x="connsiteX545" y="connsiteY545"/>
                    </a:cxn>
                    <a:cxn ang="0">
                      <a:pos x="connsiteX546" y="connsiteY546"/>
                    </a:cxn>
                    <a:cxn ang="0">
                      <a:pos x="connsiteX547" y="connsiteY547"/>
                    </a:cxn>
                    <a:cxn ang="0">
                      <a:pos x="connsiteX548" y="connsiteY548"/>
                    </a:cxn>
                    <a:cxn ang="0">
                      <a:pos x="connsiteX549" y="connsiteY549"/>
                    </a:cxn>
                    <a:cxn ang="0">
                      <a:pos x="connsiteX550" y="connsiteY550"/>
                    </a:cxn>
                    <a:cxn ang="0">
                      <a:pos x="connsiteX551" y="connsiteY551"/>
                    </a:cxn>
                    <a:cxn ang="0">
                      <a:pos x="connsiteX552" y="connsiteY552"/>
                    </a:cxn>
                    <a:cxn ang="0">
                      <a:pos x="connsiteX553" y="connsiteY553"/>
                    </a:cxn>
                    <a:cxn ang="0">
                      <a:pos x="connsiteX554" y="connsiteY554"/>
                    </a:cxn>
                    <a:cxn ang="0">
                      <a:pos x="connsiteX555" y="connsiteY555"/>
                    </a:cxn>
                    <a:cxn ang="0">
                      <a:pos x="connsiteX556" y="connsiteY556"/>
                    </a:cxn>
                    <a:cxn ang="0">
                      <a:pos x="connsiteX557" y="connsiteY557"/>
                    </a:cxn>
                    <a:cxn ang="0">
                      <a:pos x="connsiteX558" y="connsiteY558"/>
                    </a:cxn>
                    <a:cxn ang="0">
                      <a:pos x="connsiteX559" y="connsiteY559"/>
                    </a:cxn>
                    <a:cxn ang="0">
                      <a:pos x="connsiteX560" y="connsiteY560"/>
                    </a:cxn>
                    <a:cxn ang="0">
                      <a:pos x="connsiteX561" y="connsiteY561"/>
                    </a:cxn>
                    <a:cxn ang="0">
                      <a:pos x="connsiteX562" y="connsiteY562"/>
                    </a:cxn>
                    <a:cxn ang="0">
                      <a:pos x="connsiteX563" y="connsiteY563"/>
                    </a:cxn>
                    <a:cxn ang="0">
                      <a:pos x="connsiteX564" y="connsiteY564"/>
                    </a:cxn>
                    <a:cxn ang="0">
                      <a:pos x="connsiteX565" y="connsiteY565"/>
                    </a:cxn>
                    <a:cxn ang="0">
                      <a:pos x="connsiteX566" y="connsiteY566"/>
                    </a:cxn>
                    <a:cxn ang="0">
                      <a:pos x="connsiteX567" y="connsiteY567"/>
                    </a:cxn>
                    <a:cxn ang="0">
                      <a:pos x="connsiteX568" y="connsiteY568"/>
                    </a:cxn>
                    <a:cxn ang="0">
                      <a:pos x="connsiteX569" y="connsiteY569"/>
                    </a:cxn>
                    <a:cxn ang="0">
                      <a:pos x="connsiteX570" y="connsiteY570"/>
                    </a:cxn>
                    <a:cxn ang="0">
                      <a:pos x="connsiteX571" y="connsiteY571"/>
                    </a:cxn>
                    <a:cxn ang="0">
                      <a:pos x="connsiteX572" y="connsiteY572"/>
                    </a:cxn>
                    <a:cxn ang="0">
                      <a:pos x="connsiteX573" y="connsiteY573"/>
                    </a:cxn>
                    <a:cxn ang="0">
                      <a:pos x="connsiteX574" y="connsiteY574"/>
                    </a:cxn>
                    <a:cxn ang="0">
                      <a:pos x="connsiteX575" y="connsiteY575"/>
                    </a:cxn>
                    <a:cxn ang="0">
                      <a:pos x="connsiteX576" y="connsiteY576"/>
                    </a:cxn>
                    <a:cxn ang="0">
                      <a:pos x="connsiteX577" y="connsiteY577"/>
                    </a:cxn>
                    <a:cxn ang="0">
                      <a:pos x="connsiteX578" y="connsiteY578"/>
                    </a:cxn>
                    <a:cxn ang="0">
                      <a:pos x="connsiteX579" y="connsiteY579"/>
                    </a:cxn>
                    <a:cxn ang="0">
                      <a:pos x="connsiteX580" y="connsiteY580"/>
                    </a:cxn>
                    <a:cxn ang="0">
                      <a:pos x="connsiteX581" y="connsiteY581"/>
                    </a:cxn>
                    <a:cxn ang="0">
                      <a:pos x="connsiteX582" y="connsiteY582"/>
                    </a:cxn>
                    <a:cxn ang="0">
                      <a:pos x="connsiteX583" y="connsiteY583"/>
                    </a:cxn>
                    <a:cxn ang="0">
                      <a:pos x="connsiteX584" y="connsiteY584"/>
                    </a:cxn>
                    <a:cxn ang="0">
                      <a:pos x="connsiteX585" y="connsiteY585"/>
                    </a:cxn>
                    <a:cxn ang="0">
                      <a:pos x="connsiteX586" y="connsiteY586"/>
                    </a:cxn>
                    <a:cxn ang="0">
                      <a:pos x="connsiteX587" y="connsiteY587"/>
                    </a:cxn>
                    <a:cxn ang="0">
                      <a:pos x="connsiteX588" y="connsiteY588"/>
                    </a:cxn>
                    <a:cxn ang="0">
                      <a:pos x="connsiteX589" y="connsiteY589"/>
                    </a:cxn>
                    <a:cxn ang="0">
                      <a:pos x="connsiteX590" y="connsiteY590"/>
                    </a:cxn>
                    <a:cxn ang="0">
                      <a:pos x="connsiteX591" y="connsiteY591"/>
                    </a:cxn>
                    <a:cxn ang="0">
                      <a:pos x="connsiteX592" y="connsiteY592"/>
                    </a:cxn>
                    <a:cxn ang="0">
                      <a:pos x="connsiteX593" y="connsiteY593"/>
                    </a:cxn>
                    <a:cxn ang="0">
                      <a:pos x="connsiteX594" y="connsiteY594"/>
                    </a:cxn>
                    <a:cxn ang="0">
                      <a:pos x="connsiteX595" y="connsiteY595"/>
                    </a:cxn>
                    <a:cxn ang="0">
                      <a:pos x="connsiteX596" y="connsiteY596"/>
                    </a:cxn>
                    <a:cxn ang="0">
                      <a:pos x="connsiteX597" y="connsiteY597"/>
                    </a:cxn>
                    <a:cxn ang="0">
                      <a:pos x="connsiteX598" y="connsiteY598"/>
                    </a:cxn>
                    <a:cxn ang="0">
                      <a:pos x="connsiteX599" y="connsiteY599"/>
                    </a:cxn>
                    <a:cxn ang="0">
                      <a:pos x="connsiteX600" y="connsiteY600"/>
                    </a:cxn>
                    <a:cxn ang="0">
                      <a:pos x="connsiteX601" y="connsiteY601"/>
                    </a:cxn>
                    <a:cxn ang="0">
                      <a:pos x="connsiteX602" y="connsiteY602"/>
                    </a:cxn>
                    <a:cxn ang="0">
                      <a:pos x="connsiteX603" y="connsiteY603"/>
                    </a:cxn>
                    <a:cxn ang="0">
                      <a:pos x="connsiteX604" y="connsiteY604"/>
                    </a:cxn>
                    <a:cxn ang="0">
                      <a:pos x="connsiteX605" y="connsiteY605"/>
                    </a:cxn>
                    <a:cxn ang="0">
                      <a:pos x="connsiteX606" y="connsiteY606"/>
                    </a:cxn>
                    <a:cxn ang="0">
                      <a:pos x="connsiteX607" y="connsiteY607"/>
                    </a:cxn>
                    <a:cxn ang="0">
                      <a:pos x="connsiteX608" y="connsiteY608"/>
                    </a:cxn>
                    <a:cxn ang="0">
                      <a:pos x="connsiteX609" y="connsiteY609"/>
                    </a:cxn>
                    <a:cxn ang="0">
                      <a:pos x="connsiteX610" y="connsiteY610"/>
                    </a:cxn>
                    <a:cxn ang="0">
                      <a:pos x="connsiteX611" y="connsiteY611"/>
                    </a:cxn>
                    <a:cxn ang="0">
                      <a:pos x="connsiteX612" y="connsiteY612"/>
                    </a:cxn>
                    <a:cxn ang="0">
                      <a:pos x="connsiteX613" y="connsiteY613"/>
                    </a:cxn>
                    <a:cxn ang="0">
                      <a:pos x="connsiteX614" y="connsiteY614"/>
                    </a:cxn>
                    <a:cxn ang="0">
                      <a:pos x="connsiteX615" y="connsiteY615"/>
                    </a:cxn>
                    <a:cxn ang="0">
                      <a:pos x="connsiteX616" y="connsiteY616"/>
                    </a:cxn>
                    <a:cxn ang="0">
                      <a:pos x="connsiteX617" y="connsiteY617"/>
                    </a:cxn>
                    <a:cxn ang="0">
                      <a:pos x="connsiteX618" y="connsiteY618"/>
                    </a:cxn>
                    <a:cxn ang="0">
                      <a:pos x="connsiteX619" y="connsiteY619"/>
                    </a:cxn>
                    <a:cxn ang="0">
                      <a:pos x="connsiteX620" y="connsiteY620"/>
                    </a:cxn>
                    <a:cxn ang="0">
                      <a:pos x="connsiteX621" y="connsiteY621"/>
                    </a:cxn>
                    <a:cxn ang="0">
                      <a:pos x="connsiteX622" y="connsiteY622"/>
                    </a:cxn>
                    <a:cxn ang="0">
                      <a:pos x="connsiteX623" y="connsiteY623"/>
                    </a:cxn>
                    <a:cxn ang="0">
                      <a:pos x="connsiteX624" y="connsiteY624"/>
                    </a:cxn>
                    <a:cxn ang="0">
                      <a:pos x="connsiteX625" y="connsiteY625"/>
                    </a:cxn>
                    <a:cxn ang="0">
                      <a:pos x="connsiteX626" y="connsiteY626"/>
                    </a:cxn>
                    <a:cxn ang="0">
                      <a:pos x="connsiteX627" y="connsiteY627"/>
                    </a:cxn>
                    <a:cxn ang="0">
                      <a:pos x="connsiteX628" y="connsiteY628"/>
                    </a:cxn>
                    <a:cxn ang="0">
                      <a:pos x="connsiteX629" y="connsiteY629"/>
                    </a:cxn>
                    <a:cxn ang="0">
                      <a:pos x="connsiteX630" y="connsiteY630"/>
                    </a:cxn>
                    <a:cxn ang="0">
                      <a:pos x="connsiteX631" y="connsiteY631"/>
                    </a:cxn>
                    <a:cxn ang="0">
                      <a:pos x="connsiteX632" y="connsiteY632"/>
                    </a:cxn>
                    <a:cxn ang="0">
                      <a:pos x="connsiteX633" y="connsiteY633"/>
                    </a:cxn>
                    <a:cxn ang="0">
                      <a:pos x="connsiteX634" y="connsiteY634"/>
                    </a:cxn>
                    <a:cxn ang="0">
                      <a:pos x="connsiteX635" y="connsiteY635"/>
                    </a:cxn>
                    <a:cxn ang="0">
                      <a:pos x="connsiteX636" y="connsiteY636"/>
                    </a:cxn>
                    <a:cxn ang="0">
                      <a:pos x="connsiteX637" y="connsiteY637"/>
                    </a:cxn>
                    <a:cxn ang="0">
                      <a:pos x="connsiteX638" y="connsiteY638"/>
                    </a:cxn>
                    <a:cxn ang="0">
                      <a:pos x="connsiteX639" y="connsiteY639"/>
                    </a:cxn>
                    <a:cxn ang="0">
                      <a:pos x="connsiteX640" y="connsiteY640"/>
                    </a:cxn>
                    <a:cxn ang="0">
                      <a:pos x="connsiteX641" y="connsiteY641"/>
                    </a:cxn>
                    <a:cxn ang="0">
                      <a:pos x="connsiteX642" y="connsiteY642"/>
                    </a:cxn>
                    <a:cxn ang="0">
                      <a:pos x="connsiteX643" y="connsiteY643"/>
                    </a:cxn>
                    <a:cxn ang="0">
                      <a:pos x="connsiteX644" y="connsiteY644"/>
                    </a:cxn>
                    <a:cxn ang="0">
                      <a:pos x="connsiteX645" y="connsiteY645"/>
                    </a:cxn>
                    <a:cxn ang="0">
                      <a:pos x="connsiteX646" y="connsiteY646"/>
                    </a:cxn>
                    <a:cxn ang="0">
                      <a:pos x="connsiteX647" y="connsiteY647"/>
                    </a:cxn>
                    <a:cxn ang="0">
                      <a:pos x="connsiteX648" y="connsiteY648"/>
                    </a:cxn>
                    <a:cxn ang="0">
                      <a:pos x="connsiteX649" y="connsiteY649"/>
                    </a:cxn>
                    <a:cxn ang="0">
                      <a:pos x="connsiteX650" y="connsiteY650"/>
                    </a:cxn>
                    <a:cxn ang="0">
                      <a:pos x="connsiteX651" y="connsiteY651"/>
                    </a:cxn>
                    <a:cxn ang="0">
                      <a:pos x="connsiteX652" y="connsiteY652"/>
                    </a:cxn>
                    <a:cxn ang="0">
                      <a:pos x="connsiteX653" y="connsiteY653"/>
                    </a:cxn>
                    <a:cxn ang="0">
                      <a:pos x="connsiteX654" y="connsiteY654"/>
                    </a:cxn>
                    <a:cxn ang="0">
                      <a:pos x="connsiteX655" y="connsiteY655"/>
                    </a:cxn>
                    <a:cxn ang="0">
                      <a:pos x="connsiteX656" y="connsiteY656"/>
                    </a:cxn>
                    <a:cxn ang="0">
                      <a:pos x="connsiteX657" y="connsiteY657"/>
                    </a:cxn>
                    <a:cxn ang="0">
                      <a:pos x="connsiteX658" y="connsiteY658"/>
                    </a:cxn>
                    <a:cxn ang="0">
                      <a:pos x="connsiteX659" y="connsiteY659"/>
                    </a:cxn>
                    <a:cxn ang="0">
                      <a:pos x="connsiteX660" y="connsiteY660"/>
                    </a:cxn>
                    <a:cxn ang="0">
                      <a:pos x="connsiteX661" y="connsiteY661"/>
                    </a:cxn>
                    <a:cxn ang="0">
                      <a:pos x="connsiteX662" y="connsiteY662"/>
                    </a:cxn>
                    <a:cxn ang="0">
                      <a:pos x="connsiteX663" y="connsiteY663"/>
                    </a:cxn>
                    <a:cxn ang="0">
                      <a:pos x="connsiteX664" y="connsiteY664"/>
                    </a:cxn>
                    <a:cxn ang="0">
                      <a:pos x="connsiteX665" y="connsiteY665"/>
                    </a:cxn>
                    <a:cxn ang="0">
                      <a:pos x="connsiteX666" y="connsiteY666"/>
                    </a:cxn>
                    <a:cxn ang="0">
                      <a:pos x="connsiteX667" y="connsiteY667"/>
                    </a:cxn>
                    <a:cxn ang="0">
                      <a:pos x="connsiteX668" y="connsiteY668"/>
                    </a:cxn>
                    <a:cxn ang="0">
                      <a:pos x="connsiteX669" y="connsiteY669"/>
                    </a:cxn>
                    <a:cxn ang="0">
                      <a:pos x="connsiteX670" y="connsiteY670"/>
                    </a:cxn>
                    <a:cxn ang="0">
                      <a:pos x="connsiteX671" y="connsiteY671"/>
                    </a:cxn>
                    <a:cxn ang="0">
                      <a:pos x="connsiteX672" y="connsiteY672"/>
                    </a:cxn>
                    <a:cxn ang="0">
                      <a:pos x="connsiteX673" y="connsiteY673"/>
                    </a:cxn>
                    <a:cxn ang="0">
                      <a:pos x="connsiteX674" y="connsiteY674"/>
                    </a:cxn>
                    <a:cxn ang="0">
                      <a:pos x="connsiteX675" y="connsiteY675"/>
                    </a:cxn>
                    <a:cxn ang="0">
                      <a:pos x="connsiteX676" y="connsiteY676"/>
                    </a:cxn>
                    <a:cxn ang="0">
                      <a:pos x="connsiteX677" y="connsiteY677"/>
                    </a:cxn>
                    <a:cxn ang="0">
                      <a:pos x="connsiteX678" y="connsiteY678"/>
                    </a:cxn>
                    <a:cxn ang="0">
                      <a:pos x="connsiteX679" y="connsiteY679"/>
                    </a:cxn>
                    <a:cxn ang="0">
                      <a:pos x="connsiteX680" y="connsiteY680"/>
                    </a:cxn>
                    <a:cxn ang="0">
                      <a:pos x="connsiteX681" y="connsiteY681"/>
                    </a:cxn>
                    <a:cxn ang="0">
                      <a:pos x="connsiteX682" y="connsiteY682"/>
                    </a:cxn>
                    <a:cxn ang="0">
                      <a:pos x="connsiteX683" y="connsiteY683"/>
                    </a:cxn>
                    <a:cxn ang="0">
                      <a:pos x="connsiteX684" y="connsiteY684"/>
                    </a:cxn>
                    <a:cxn ang="0">
                      <a:pos x="connsiteX685" y="connsiteY685"/>
                    </a:cxn>
                    <a:cxn ang="0">
                      <a:pos x="connsiteX686" y="connsiteY686"/>
                    </a:cxn>
                    <a:cxn ang="0">
                      <a:pos x="connsiteX687" y="connsiteY687"/>
                    </a:cxn>
                    <a:cxn ang="0">
                      <a:pos x="connsiteX688" y="connsiteY688"/>
                    </a:cxn>
                    <a:cxn ang="0">
                      <a:pos x="connsiteX689" y="connsiteY689"/>
                    </a:cxn>
                    <a:cxn ang="0">
                      <a:pos x="connsiteX690" y="connsiteY690"/>
                    </a:cxn>
                    <a:cxn ang="0">
                      <a:pos x="connsiteX691" y="connsiteY691"/>
                    </a:cxn>
                    <a:cxn ang="0">
                      <a:pos x="connsiteX692" y="connsiteY692"/>
                    </a:cxn>
                    <a:cxn ang="0">
                      <a:pos x="connsiteX693" y="connsiteY693"/>
                    </a:cxn>
                    <a:cxn ang="0">
                      <a:pos x="connsiteX694" y="connsiteY694"/>
                    </a:cxn>
                    <a:cxn ang="0">
                      <a:pos x="connsiteX695" y="connsiteY695"/>
                    </a:cxn>
                    <a:cxn ang="0">
                      <a:pos x="connsiteX696" y="connsiteY696"/>
                    </a:cxn>
                    <a:cxn ang="0">
                      <a:pos x="connsiteX697" y="connsiteY697"/>
                    </a:cxn>
                    <a:cxn ang="0">
                      <a:pos x="connsiteX698" y="connsiteY698"/>
                    </a:cxn>
                    <a:cxn ang="0">
                      <a:pos x="connsiteX699" y="connsiteY699"/>
                    </a:cxn>
                    <a:cxn ang="0">
                      <a:pos x="connsiteX700" y="connsiteY700"/>
                    </a:cxn>
                    <a:cxn ang="0">
                      <a:pos x="connsiteX701" y="connsiteY701"/>
                    </a:cxn>
                    <a:cxn ang="0">
                      <a:pos x="connsiteX702" y="connsiteY702"/>
                    </a:cxn>
                    <a:cxn ang="0">
                      <a:pos x="connsiteX703" y="connsiteY703"/>
                    </a:cxn>
                    <a:cxn ang="0">
                      <a:pos x="connsiteX704" y="connsiteY704"/>
                    </a:cxn>
                    <a:cxn ang="0">
                      <a:pos x="connsiteX705" y="connsiteY705"/>
                    </a:cxn>
                    <a:cxn ang="0">
                      <a:pos x="connsiteX706" y="connsiteY706"/>
                    </a:cxn>
                    <a:cxn ang="0">
                      <a:pos x="connsiteX707" y="connsiteY707"/>
                    </a:cxn>
                    <a:cxn ang="0">
                      <a:pos x="connsiteX708" y="connsiteY708"/>
                    </a:cxn>
                    <a:cxn ang="0">
                      <a:pos x="connsiteX709" y="connsiteY709"/>
                    </a:cxn>
                    <a:cxn ang="0">
                      <a:pos x="connsiteX710" y="connsiteY710"/>
                    </a:cxn>
                    <a:cxn ang="0">
                      <a:pos x="connsiteX711" y="connsiteY711"/>
                    </a:cxn>
                    <a:cxn ang="0">
                      <a:pos x="connsiteX712" y="connsiteY712"/>
                    </a:cxn>
                    <a:cxn ang="0">
                      <a:pos x="connsiteX713" y="connsiteY713"/>
                    </a:cxn>
                    <a:cxn ang="0">
                      <a:pos x="connsiteX714" y="connsiteY714"/>
                    </a:cxn>
                    <a:cxn ang="0">
                      <a:pos x="connsiteX715" y="connsiteY715"/>
                    </a:cxn>
                    <a:cxn ang="0">
                      <a:pos x="connsiteX716" y="connsiteY716"/>
                    </a:cxn>
                    <a:cxn ang="0">
                      <a:pos x="connsiteX717" y="connsiteY717"/>
                    </a:cxn>
                    <a:cxn ang="0">
                      <a:pos x="connsiteX718" y="connsiteY718"/>
                    </a:cxn>
                    <a:cxn ang="0">
                      <a:pos x="connsiteX719" y="connsiteY719"/>
                    </a:cxn>
                    <a:cxn ang="0">
                      <a:pos x="connsiteX720" y="connsiteY720"/>
                    </a:cxn>
                    <a:cxn ang="0">
                      <a:pos x="connsiteX721" y="connsiteY721"/>
                    </a:cxn>
                    <a:cxn ang="0">
                      <a:pos x="connsiteX722" y="connsiteY722"/>
                    </a:cxn>
                    <a:cxn ang="0">
                      <a:pos x="connsiteX723" y="connsiteY723"/>
                    </a:cxn>
                    <a:cxn ang="0">
                      <a:pos x="connsiteX724" y="connsiteY724"/>
                    </a:cxn>
                    <a:cxn ang="0">
                      <a:pos x="connsiteX725" y="connsiteY725"/>
                    </a:cxn>
                    <a:cxn ang="0">
                      <a:pos x="connsiteX726" y="connsiteY726"/>
                    </a:cxn>
                    <a:cxn ang="0">
                      <a:pos x="connsiteX727" y="connsiteY727"/>
                    </a:cxn>
                    <a:cxn ang="0">
                      <a:pos x="connsiteX728" y="connsiteY728"/>
                    </a:cxn>
                    <a:cxn ang="0">
                      <a:pos x="connsiteX729" y="connsiteY729"/>
                    </a:cxn>
                    <a:cxn ang="0">
                      <a:pos x="connsiteX730" y="connsiteY730"/>
                    </a:cxn>
                    <a:cxn ang="0">
                      <a:pos x="connsiteX731" y="connsiteY731"/>
                    </a:cxn>
                    <a:cxn ang="0">
                      <a:pos x="connsiteX732" y="connsiteY732"/>
                    </a:cxn>
                    <a:cxn ang="0">
                      <a:pos x="connsiteX733" y="connsiteY733"/>
                    </a:cxn>
                    <a:cxn ang="0">
                      <a:pos x="connsiteX734" y="connsiteY734"/>
                    </a:cxn>
                    <a:cxn ang="0">
                      <a:pos x="connsiteX735" y="connsiteY735"/>
                    </a:cxn>
                    <a:cxn ang="0">
                      <a:pos x="connsiteX736" y="connsiteY736"/>
                    </a:cxn>
                    <a:cxn ang="0">
                      <a:pos x="connsiteX737" y="connsiteY737"/>
                    </a:cxn>
                    <a:cxn ang="0">
                      <a:pos x="connsiteX738" y="connsiteY738"/>
                    </a:cxn>
                    <a:cxn ang="0">
                      <a:pos x="connsiteX739" y="connsiteY739"/>
                    </a:cxn>
                    <a:cxn ang="0">
                      <a:pos x="connsiteX740" y="connsiteY740"/>
                    </a:cxn>
                    <a:cxn ang="0">
                      <a:pos x="connsiteX741" y="connsiteY741"/>
                    </a:cxn>
                    <a:cxn ang="0">
                      <a:pos x="connsiteX742" y="connsiteY742"/>
                    </a:cxn>
                    <a:cxn ang="0">
                      <a:pos x="connsiteX743" y="connsiteY743"/>
                    </a:cxn>
                    <a:cxn ang="0">
                      <a:pos x="connsiteX744" y="connsiteY744"/>
                    </a:cxn>
                    <a:cxn ang="0">
                      <a:pos x="connsiteX745" y="connsiteY745"/>
                    </a:cxn>
                    <a:cxn ang="0">
                      <a:pos x="connsiteX746" y="connsiteY746"/>
                    </a:cxn>
                    <a:cxn ang="0">
                      <a:pos x="connsiteX747" y="connsiteY747"/>
                    </a:cxn>
                    <a:cxn ang="0">
                      <a:pos x="connsiteX748" y="connsiteY748"/>
                    </a:cxn>
                    <a:cxn ang="0">
                      <a:pos x="connsiteX749" y="connsiteY749"/>
                    </a:cxn>
                    <a:cxn ang="0">
                      <a:pos x="connsiteX750" y="connsiteY750"/>
                    </a:cxn>
                    <a:cxn ang="0">
                      <a:pos x="connsiteX751" y="connsiteY751"/>
                    </a:cxn>
                    <a:cxn ang="0">
                      <a:pos x="connsiteX752" y="connsiteY752"/>
                    </a:cxn>
                    <a:cxn ang="0">
                      <a:pos x="connsiteX753" y="connsiteY753"/>
                    </a:cxn>
                    <a:cxn ang="0">
                      <a:pos x="connsiteX754" y="connsiteY754"/>
                    </a:cxn>
                    <a:cxn ang="0">
                      <a:pos x="connsiteX755" y="connsiteY755"/>
                    </a:cxn>
                    <a:cxn ang="0">
                      <a:pos x="connsiteX756" y="connsiteY756"/>
                    </a:cxn>
                    <a:cxn ang="0">
                      <a:pos x="connsiteX757" y="connsiteY757"/>
                    </a:cxn>
                    <a:cxn ang="0">
                      <a:pos x="connsiteX758" y="connsiteY758"/>
                    </a:cxn>
                    <a:cxn ang="0">
                      <a:pos x="connsiteX759" y="connsiteY759"/>
                    </a:cxn>
                    <a:cxn ang="0">
                      <a:pos x="connsiteX760" y="connsiteY760"/>
                    </a:cxn>
                    <a:cxn ang="0">
                      <a:pos x="connsiteX761" y="connsiteY761"/>
                    </a:cxn>
                    <a:cxn ang="0">
                      <a:pos x="connsiteX762" y="connsiteY762"/>
                    </a:cxn>
                    <a:cxn ang="0">
                      <a:pos x="connsiteX763" y="connsiteY763"/>
                    </a:cxn>
                    <a:cxn ang="0">
                      <a:pos x="connsiteX764" y="connsiteY764"/>
                    </a:cxn>
                    <a:cxn ang="0">
                      <a:pos x="connsiteX765" y="connsiteY765"/>
                    </a:cxn>
                    <a:cxn ang="0">
                      <a:pos x="connsiteX766" y="connsiteY766"/>
                    </a:cxn>
                    <a:cxn ang="0">
                      <a:pos x="connsiteX767" y="connsiteY767"/>
                    </a:cxn>
                    <a:cxn ang="0">
                      <a:pos x="connsiteX768" y="connsiteY768"/>
                    </a:cxn>
                    <a:cxn ang="0">
                      <a:pos x="connsiteX769" y="connsiteY769"/>
                    </a:cxn>
                    <a:cxn ang="0">
                      <a:pos x="connsiteX770" y="connsiteY770"/>
                    </a:cxn>
                    <a:cxn ang="0">
                      <a:pos x="connsiteX771" y="connsiteY771"/>
                    </a:cxn>
                    <a:cxn ang="0">
                      <a:pos x="connsiteX772" y="connsiteY772"/>
                    </a:cxn>
                    <a:cxn ang="0">
                      <a:pos x="connsiteX773" y="connsiteY773"/>
                    </a:cxn>
                    <a:cxn ang="0">
                      <a:pos x="connsiteX774" y="connsiteY774"/>
                    </a:cxn>
                    <a:cxn ang="0">
                      <a:pos x="connsiteX775" y="connsiteY775"/>
                    </a:cxn>
                    <a:cxn ang="0">
                      <a:pos x="connsiteX776" y="connsiteY776"/>
                    </a:cxn>
                    <a:cxn ang="0">
                      <a:pos x="connsiteX777" y="connsiteY777"/>
                    </a:cxn>
                    <a:cxn ang="0">
                      <a:pos x="connsiteX778" y="connsiteY778"/>
                    </a:cxn>
                    <a:cxn ang="0">
                      <a:pos x="connsiteX779" y="connsiteY779"/>
                    </a:cxn>
                    <a:cxn ang="0">
                      <a:pos x="connsiteX780" y="connsiteY780"/>
                    </a:cxn>
                    <a:cxn ang="0">
                      <a:pos x="connsiteX781" y="connsiteY781"/>
                    </a:cxn>
                    <a:cxn ang="0">
                      <a:pos x="connsiteX782" y="connsiteY782"/>
                    </a:cxn>
                    <a:cxn ang="0">
                      <a:pos x="connsiteX783" y="connsiteY783"/>
                    </a:cxn>
                    <a:cxn ang="0">
                      <a:pos x="connsiteX784" y="connsiteY784"/>
                    </a:cxn>
                    <a:cxn ang="0">
                      <a:pos x="connsiteX785" y="connsiteY785"/>
                    </a:cxn>
                    <a:cxn ang="0">
                      <a:pos x="connsiteX786" y="connsiteY786"/>
                    </a:cxn>
                    <a:cxn ang="0">
                      <a:pos x="connsiteX787" y="connsiteY787"/>
                    </a:cxn>
                    <a:cxn ang="0">
                      <a:pos x="connsiteX788" y="connsiteY788"/>
                    </a:cxn>
                    <a:cxn ang="0">
                      <a:pos x="connsiteX789" y="connsiteY789"/>
                    </a:cxn>
                    <a:cxn ang="0">
                      <a:pos x="connsiteX790" y="connsiteY790"/>
                    </a:cxn>
                    <a:cxn ang="0">
                      <a:pos x="connsiteX791" y="connsiteY791"/>
                    </a:cxn>
                    <a:cxn ang="0">
                      <a:pos x="connsiteX792" y="connsiteY792"/>
                    </a:cxn>
                    <a:cxn ang="0">
                      <a:pos x="connsiteX793" y="connsiteY793"/>
                    </a:cxn>
                    <a:cxn ang="0">
                      <a:pos x="connsiteX794" y="connsiteY794"/>
                    </a:cxn>
                    <a:cxn ang="0">
                      <a:pos x="connsiteX795" y="connsiteY795"/>
                    </a:cxn>
                    <a:cxn ang="0">
                      <a:pos x="connsiteX796" y="connsiteY796"/>
                    </a:cxn>
                    <a:cxn ang="0">
                      <a:pos x="connsiteX797" y="connsiteY797"/>
                    </a:cxn>
                    <a:cxn ang="0">
                      <a:pos x="connsiteX798" y="connsiteY798"/>
                    </a:cxn>
                    <a:cxn ang="0">
                      <a:pos x="connsiteX799" y="connsiteY799"/>
                    </a:cxn>
                    <a:cxn ang="0">
                      <a:pos x="connsiteX800" y="connsiteY800"/>
                    </a:cxn>
                    <a:cxn ang="0">
                      <a:pos x="connsiteX801" y="connsiteY801"/>
                    </a:cxn>
                    <a:cxn ang="0">
                      <a:pos x="connsiteX802" y="connsiteY802"/>
                    </a:cxn>
                    <a:cxn ang="0">
                      <a:pos x="connsiteX803" y="connsiteY803"/>
                    </a:cxn>
                    <a:cxn ang="0">
                      <a:pos x="connsiteX804" y="connsiteY804"/>
                    </a:cxn>
                    <a:cxn ang="0">
                      <a:pos x="connsiteX805" y="connsiteY805"/>
                    </a:cxn>
                    <a:cxn ang="0">
                      <a:pos x="connsiteX806" y="connsiteY806"/>
                    </a:cxn>
                    <a:cxn ang="0">
                      <a:pos x="connsiteX807" y="connsiteY807"/>
                    </a:cxn>
                    <a:cxn ang="0">
                      <a:pos x="connsiteX808" y="connsiteY808"/>
                    </a:cxn>
                  </a:cxnLst>
                  <a:rect l="l" t="t" r="r" b="b"/>
                  <a:pathLst>
                    <a:path w="777162" h="558847">
                      <a:moveTo>
                        <a:pt x="194209" y="194811"/>
                      </a:moveTo>
                      <a:cubicBezTo>
                        <a:pt x="199199" y="197582"/>
                        <a:pt x="204189" y="200353"/>
                        <a:pt x="210011" y="200907"/>
                      </a:cubicBezTo>
                      <a:cubicBezTo>
                        <a:pt x="212229" y="200907"/>
                        <a:pt x="220268" y="201462"/>
                        <a:pt x="219991" y="197582"/>
                      </a:cubicBezTo>
                      <a:cubicBezTo>
                        <a:pt x="219991" y="195919"/>
                        <a:pt x="218051" y="194811"/>
                        <a:pt x="216942" y="193979"/>
                      </a:cubicBezTo>
                      <a:cubicBezTo>
                        <a:pt x="214724" y="192317"/>
                        <a:pt x="212229" y="191208"/>
                        <a:pt x="209734" y="189823"/>
                      </a:cubicBezTo>
                      <a:cubicBezTo>
                        <a:pt x="203634" y="186220"/>
                        <a:pt x="197535" y="182340"/>
                        <a:pt x="191713" y="178461"/>
                      </a:cubicBezTo>
                      <a:cubicBezTo>
                        <a:pt x="193100" y="178461"/>
                        <a:pt x="194763" y="179846"/>
                        <a:pt x="196149" y="180400"/>
                      </a:cubicBezTo>
                      <a:cubicBezTo>
                        <a:pt x="198090" y="180955"/>
                        <a:pt x="200030" y="181232"/>
                        <a:pt x="201971" y="181509"/>
                      </a:cubicBezTo>
                      <a:cubicBezTo>
                        <a:pt x="204189" y="181786"/>
                        <a:pt x="206407" y="182063"/>
                        <a:pt x="208625" y="182617"/>
                      </a:cubicBezTo>
                      <a:cubicBezTo>
                        <a:pt x="210565" y="182894"/>
                        <a:pt x="212506" y="183449"/>
                        <a:pt x="214169" y="184557"/>
                      </a:cubicBezTo>
                      <a:cubicBezTo>
                        <a:pt x="215833" y="185389"/>
                        <a:pt x="217496" y="187051"/>
                        <a:pt x="219437" y="187883"/>
                      </a:cubicBezTo>
                      <a:cubicBezTo>
                        <a:pt x="222209" y="188991"/>
                        <a:pt x="226090" y="186220"/>
                        <a:pt x="228585" y="188991"/>
                      </a:cubicBezTo>
                      <a:cubicBezTo>
                        <a:pt x="229694" y="190377"/>
                        <a:pt x="229694" y="192871"/>
                        <a:pt x="231081" y="193702"/>
                      </a:cubicBezTo>
                      <a:cubicBezTo>
                        <a:pt x="233853" y="195088"/>
                        <a:pt x="236071" y="196751"/>
                        <a:pt x="238011" y="198968"/>
                      </a:cubicBezTo>
                      <a:cubicBezTo>
                        <a:pt x="239398" y="200630"/>
                        <a:pt x="240784" y="202293"/>
                        <a:pt x="242447" y="203402"/>
                      </a:cubicBezTo>
                      <a:cubicBezTo>
                        <a:pt x="243833" y="204233"/>
                        <a:pt x="245497" y="205064"/>
                        <a:pt x="246883" y="205064"/>
                      </a:cubicBezTo>
                      <a:cubicBezTo>
                        <a:pt x="248269" y="205064"/>
                        <a:pt x="249378" y="204233"/>
                        <a:pt x="249378" y="202847"/>
                      </a:cubicBezTo>
                      <a:cubicBezTo>
                        <a:pt x="249378" y="201462"/>
                        <a:pt x="248546" y="200907"/>
                        <a:pt x="247437" y="200076"/>
                      </a:cubicBezTo>
                      <a:cubicBezTo>
                        <a:pt x="244665" y="198136"/>
                        <a:pt x="242725" y="195919"/>
                        <a:pt x="239675" y="194811"/>
                      </a:cubicBezTo>
                      <a:cubicBezTo>
                        <a:pt x="237734" y="194257"/>
                        <a:pt x="235516" y="192317"/>
                        <a:pt x="236348" y="190100"/>
                      </a:cubicBezTo>
                      <a:cubicBezTo>
                        <a:pt x="237457" y="187606"/>
                        <a:pt x="240784" y="188160"/>
                        <a:pt x="242725" y="188714"/>
                      </a:cubicBezTo>
                      <a:cubicBezTo>
                        <a:pt x="244665" y="189268"/>
                        <a:pt x="246606" y="190377"/>
                        <a:pt x="248546" y="190654"/>
                      </a:cubicBezTo>
                      <a:cubicBezTo>
                        <a:pt x="251042" y="191208"/>
                        <a:pt x="253536" y="190377"/>
                        <a:pt x="255754" y="190100"/>
                      </a:cubicBezTo>
                      <a:cubicBezTo>
                        <a:pt x="260745" y="189545"/>
                        <a:pt x="266012" y="189545"/>
                        <a:pt x="270170" y="192871"/>
                      </a:cubicBezTo>
                      <a:cubicBezTo>
                        <a:pt x="272666" y="194811"/>
                        <a:pt x="276824" y="197028"/>
                        <a:pt x="276547" y="200630"/>
                      </a:cubicBezTo>
                      <a:cubicBezTo>
                        <a:pt x="276547" y="202293"/>
                        <a:pt x="275438" y="204510"/>
                        <a:pt x="275993" y="206173"/>
                      </a:cubicBezTo>
                      <a:cubicBezTo>
                        <a:pt x="276547" y="208113"/>
                        <a:pt x="279596" y="207835"/>
                        <a:pt x="281260" y="207835"/>
                      </a:cubicBezTo>
                      <a:cubicBezTo>
                        <a:pt x="283478" y="207558"/>
                        <a:pt x="285973" y="207004"/>
                        <a:pt x="287636" y="205064"/>
                      </a:cubicBezTo>
                      <a:cubicBezTo>
                        <a:pt x="288468" y="203956"/>
                        <a:pt x="288745" y="202570"/>
                        <a:pt x="289854" y="201739"/>
                      </a:cubicBezTo>
                      <a:cubicBezTo>
                        <a:pt x="293458" y="198968"/>
                        <a:pt x="298726" y="201462"/>
                        <a:pt x="302607" y="198968"/>
                      </a:cubicBezTo>
                      <a:cubicBezTo>
                        <a:pt x="305657" y="197028"/>
                        <a:pt x="308152" y="192039"/>
                        <a:pt x="306766" y="188437"/>
                      </a:cubicBezTo>
                      <a:cubicBezTo>
                        <a:pt x="305934" y="186220"/>
                        <a:pt x="304548" y="184280"/>
                        <a:pt x="303716" y="182340"/>
                      </a:cubicBezTo>
                      <a:cubicBezTo>
                        <a:pt x="302607" y="180400"/>
                        <a:pt x="301498" y="177906"/>
                        <a:pt x="299558" y="176521"/>
                      </a:cubicBezTo>
                      <a:cubicBezTo>
                        <a:pt x="297062" y="174858"/>
                        <a:pt x="293735" y="175135"/>
                        <a:pt x="290686" y="175135"/>
                      </a:cubicBezTo>
                      <a:cubicBezTo>
                        <a:pt x="289577" y="175135"/>
                        <a:pt x="284587" y="175135"/>
                        <a:pt x="284587" y="173472"/>
                      </a:cubicBezTo>
                      <a:cubicBezTo>
                        <a:pt x="284587" y="171810"/>
                        <a:pt x="289023" y="170978"/>
                        <a:pt x="290132" y="170701"/>
                      </a:cubicBezTo>
                      <a:cubicBezTo>
                        <a:pt x="291518" y="170424"/>
                        <a:pt x="294567" y="170424"/>
                        <a:pt x="295122" y="168761"/>
                      </a:cubicBezTo>
                      <a:cubicBezTo>
                        <a:pt x="295676" y="167098"/>
                        <a:pt x="294567" y="164605"/>
                        <a:pt x="294567" y="162665"/>
                      </a:cubicBezTo>
                      <a:cubicBezTo>
                        <a:pt x="294567" y="160448"/>
                        <a:pt x="295676" y="158508"/>
                        <a:pt x="298171" y="158508"/>
                      </a:cubicBezTo>
                      <a:cubicBezTo>
                        <a:pt x="301498" y="158508"/>
                        <a:pt x="306211" y="161556"/>
                        <a:pt x="304548" y="165159"/>
                      </a:cubicBezTo>
                      <a:cubicBezTo>
                        <a:pt x="303993" y="166544"/>
                        <a:pt x="303161" y="167930"/>
                        <a:pt x="303716" y="169593"/>
                      </a:cubicBezTo>
                      <a:cubicBezTo>
                        <a:pt x="304270" y="171533"/>
                        <a:pt x="306211" y="172641"/>
                        <a:pt x="307875" y="173749"/>
                      </a:cubicBezTo>
                      <a:cubicBezTo>
                        <a:pt x="309261" y="174581"/>
                        <a:pt x="310924" y="175135"/>
                        <a:pt x="312033" y="176521"/>
                      </a:cubicBezTo>
                      <a:cubicBezTo>
                        <a:pt x="312865" y="177629"/>
                        <a:pt x="313142" y="179292"/>
                        <a:pt x="313696" y="180678"/>
                      </a:cubicBezTo>
                      <a:cubicBezTo>
                        <a:pt x="315637" y="184557"/>
                        <a:pt x="320627" y="182340"/>
                        <a:pt x="323677" y="181509"/>
                      </a:cubicBezTo>
                      <a:cubicBezTo>
                        <a:pt x="327003" y="180678"/>
                        <a:pt x="333657" y="179292"/>
                        <a:pt x="335875" y="183172"/>
                      </a:cubicBezTo>
                      <a:cubicBezTo>
                        <a:pt x="337816" y="186497"/>
                        <a:pt x="337261" y="191208"/>
                        <a:pt x="336429" y="194811"/>
                      </a:cubicBezTo>
                      <a:cubicBezTo>
                        <a:pt x="336152" y="196474"/>
                        <a:pt x="335320" y="198413"/>
                        <a:pt x="336429" y="200076"/>
                      </a:cubicBezTo>
                      <a:cubicBezTo>
                        <a:pt x="337539" y="201739"/>
                        <a:pt x="341143" y="203124"/>
                        <a:pt x="343083" y="203124"/>
                      </a:cubicBezTo>
                      <a:cubicBezTo>
                        <a:pt x="344469" y="203124"/>
                        <a:pt x="345856" y="202016"/>
                        <a:pt x="346965" y="201739"/>
                      </a:cubicBezTo>
                      <a:cubicBezTo>
                        <a:pt x="348351" y="201185"/>
                        <a:pt x="350014" y="201185"/>
                        <a:pt x="351677" y="200907"/>
                      </a:cubicBezTo>
                      <a:cubicBezTo>
                        <a:pt x="353618" y="200907"/>
                        <a:pt x="357499" y="200907"/>
                        <a:pt x="358885" y="202570"/>
                      </a:cubicBezTo>
                      <a:cubicBezTo>
                        <a:pt x="360549" y="204510"/>
                        <a:pt x="355559" y="206450"/>
                        <a:pt x="354173" y="207004"/>
                      </a:cubicBezTo>
                      <a:cubicBezTo>
                        <a:pt x="352786" y="207558"/>
                        <a:pt x="346133" y="210052"/>
                        <a:pt x="349737" y="211715"/>
                      </a:cubicBezTo>
                      <a:cubicBezTo>
                        <a:pt x="352509" y="213101"/>
                        <a:pt x="357222" y="213378"/>
                        <a:pt x="360272" y="212547"/>
                      </a:cubicBezTo>
                      <a:cubicBezTo>
                        <a:pt x="362490" y="211715"/>
                        <a:pt x="363044" y="209775"/>
                        <a:pt x="364708" y="208390"/>
                      </a:cubicBezTo>
                      <a:cubicBezTo>
                        <a:pt x="366094" y="207281"/>
                        <a:pt x="369420" y="206727"/>
                        <a:pt x="370807" y="208113"/>
                      </a:cubicBezTo>
                      <a:cubicBezTo>
                        <a:pt x="372193" y="209221"/>
                        <a:pt x="369698" y="211161"/>
                        <a:pt x="369143" y="211992"/>
                      </a:cubicBezTo>
                      <a:cubicBezTo>
                        <a:pt x="367757" y="213932"/>
                        <a:pt x="367480" y="216149"/>
                        <a:pt x="368311" y="218089"/>
                      </a:cubicBezTo>
                      <a:cubicBezTo>
                        <a:pt x="369143" y="220029"/>
                        <a:pt x="371084" y="220860"/>
                        <a:pt x="372747" y="221414"/>
                      </a:cubicBezTo>
                      <a:cubicBezTo>
                        <a:pt x="374688" y="221969"/>
                        <a:pt x="376628" y="222800"/>
                        <a:pt x="378015" y="224186"/>
                      </a:cubicBezTo>
                      <a:cubicBezTo>
                        <a:pt x="379401" y="225571"/>
                        <a:pt x="380233" y="226126"/>
                        <a:pt x="382173" y="226680"/>
                      </a:cubicBezTo>
                      <a:cubicBezTo>
                        <a:pt x="384391" y="227234"/>
                        <a:pt x="387441" y="226957"/>
                        <a:pt x="389104" y="228620"/>
                      </a:cubicBezTo>
                      <a:cubicBezTo>
                        <a:pt x="390767" y="229728"/>
                        <a:pt x="389381" y="231391"/>
                        <a:pt x="388272" y="232499"/>
                      </a:cubicBezTo>
                      <a:cubicBezTo>
                        <a:pt x="384945" y="236102"/>
                        <a:pt x="381619" y="238319"/>
                        <a:pt x="376628" y="238319"/>
                      </a:cubicBezTo>
                      <a:cubicBezTo>
                        <a:pt x="373856" y="238319"/>
                        <a:pt x="365816" y="237765"/>
                        <a:pt x="366094" y="241921"/>
                      </a:cubicBezTo>
                      <a:cubicBezTo>
                        <a:pt x="366094" y="244139"/>
                        <a:pt x="366094" y="246355"/>
                        <a:pt x="366094" y="248572"/>
                      </a:cubicBezTo>
                      <a:cubicBezTo>
                        <a:pt x="366094" y="250789"/>
                        <a:pt x="365539" y="252729"/>
                        <a:pt x="366094" y="254946"/>
                      </a:cubicBezTo>
                      <a:cubicBezTo>
                        <a:pt x="368311" y="254392"/>
                        <a:pt x="370807" y="254392"/>
                        <a:pt x="373025" y="253561"/>
                      </a:cubicBezTo>
                      <a:cubicBezTo>
                        <a:pt x="376351" y="252452"/>
                        <a:pt x="379401" y="251344"/>
                        <a:pt x="382728" y="250789"/>
                      </a:cubicBezTo>
                      <a:cubicBezTo>
                        <a:pt x="385777" y="250235"/>
                        <a:pt x="387718" y="248849"/>
                        <a:pt x="389659" y="246633"/>
                      </a:cubicBezTo>
                      <a:cubicBezTo>
                        <a:pt x="391322" y="244970"/>
                        <a:pt x="392985" y="243584"/>
                        <a:pt x="395203" y="243584"/>
                      </a:cubicBezTo>
                      <a:cubicBezTo>
                        <a:pt x="397421" y="243584"/>
                        <a:pt x="399084" y="243584"/>
                        <a:pt x="400748" y="242199"/>
                      </a:cubicBezTo>
                      <a:cubicBezTo>
                        <a:pt x="402966" y="239704"/>
                        <a:pt x="404629" y="237210"/>
                        <a:pt x="407956" y="236102"/>
                      </a:cubicBezTo>
                      <a:cubicBezTo>
                        <a:pt x="410174" y="235271"/>
                        <a:pt x="413778" y="235271"/>
                        <a:pt x="414610" y="238042"/>
                      </a:cubicBezTo>
                      <a:cubicBezTo>
                        <a:pt x="415441" y="240536"/>
                        <a:pt x="411283" y="241921"/>
                        <a:pt x="409897" y="243307"/>
                      </a:cubicBezTo>
                      <a:cubicBezTo>
                        <a:pt x="407401" y="245524"/>
                        <a:pt x="409065" y="248018"/>
                        <a:pt x="412115" y="248295"/>
                      </a:cubicBezTo>
                      <a:cubicBezTo>
                        <a:pt x="414055" y="248295"/>
                        <a:pt x="416273" y="247464"/>
                        <a:pt x="418214" y="247741"/>
                      </a:cubicBezTo>
                      <a:cubicBezTo>
                        <a:pt x="418768" y="249404"/>
                        <a:pt x="419323" y="251067"/>
                        <a:pt x="419600" y="252729"/>
                      </a:cubicBezTo>
                      <a:cubicBezTo>
                        <a:pt x="419600" y="253838"/>
                        <a:pt x="420154" y="254392"/>
                        <a:pt x="420432" y="255500"/>
                      </a:cubicBezTo>
                      <a:cubicBezTo>
                        <a:pt x="420432" y="255777"/>
                        <a:pt x="420709" y="256609"/>
                        <a:pt x="420986" y="256886"/>
                      </a:cubicBezTo>
                      <a:cubicBezTo>
                        <a:pt x="422095" y="258549"/>
                        <a:pt x="424313" y="259103"/>
                        <a:pt x="425976" y="259934"/>
                      </a:cubicBezTo>
                      <a:cubicBezTo>
                        <a:pt x="427640" y="261043"/>
                        <a:pt x="429303" y="261043"/>
                        <a:pt x="430689" y="259380"/>
                      </a:cubicBezTo>
                      <a:cubicBezTo>
                        <a:pt x="431798" y="257995"/>
                        <a:pt x="432352" y="256055"/>
                        <a:pt x="434016" y="255500"/>
                      </a:cubicBezTo>
                      <a:cubicBezTo>
                        <a:pt x="435402" y="254946"/>
                        <a:pt x="437897" y="255500"/>
                        <a:pt x="439006" y="256332"/>
                      </a:cubicBezTo>
                      <a:cubicBezTo>
                        <a:pt x="440669" y="257440"/>
                        <a:pt x="439838" y="259934"/>
                        <a:pt x="439561" y="261320"/>
                      </a:cubicBezTo>
                      <a:cubicBezTo>
                        <a:pt x="439561" y="263814"/>
                        <a:pt x="439561" y="266585"/>
                        <a:pt x="439561" y="269079"/>
                      </a:cubicBezTo>
                      <a:cubicBezTo>
                        <a:pt x="439561" y="271019"/>
                        <a:pt x="439838" y="272405"/>
                        <a:pt x="440947" y="274068"/>
                      </a:cubicBezTo>
                      <a:cubicBezTo>
                        <a:pt x="442056" y="276285"/>
                        <a:pt x="443442" y="276285"/>
                        <a:pt x="445383" y="274622"/>
                      </a:cubicBezTo>
                      <a:cubicBezTo>
                        <a:pt x="447600" y="272682"/>
                        <a:pt x="448709" y="269911"/>
                        <a:pt x="450927" y="268248"/>
                      </a:cubicBezTo>
                      <a:cubicBezTo>
                        <a:pt x="452314" y="267140"/>
                        <a:pt x="454254" y="266585"/>
                        <a:pt x="455640" y="267971"/>
                      </a:cubicBezTo>
                      <a:cubicBezTo>
                        <a:pt x="456749" y="269357"/>
                        <a:pt x="456472" y="271019"/>
                        <a:pt x="456472" y="272682"/>
                      </a:cubicBezTo>
                      <a:cubicBezTo>
                        <a:pt x="456472" y="276285"/>
                        <a:pt x="459799" y="277670"/>
                        <a:pt x="460908" y="280996"/>
                      </a:cubicBezTo>
                      <a:cubicBezTo>
                        <a:pt x="462017" y="283767"/>
                        <a:pt x="463126" y="286815"/>
                        <a:pt x="464789" y="289309"/>
                      </a:cubicBezTo>
                      <a:cubicBezTo>
                        <a:pt x="465343" y="290418"/>
                        <a:pt x="466452" y="290972"/>
                        <a:pt x="467561" y="291526"/>
                      </a:cubicBezTo>
                      <a:cubicBezTo>
                        <a:pt x="469225" y="292081"/>
                        <a:pt x="470057" y="293189"/>
                        <a:pt x="470888" y="294575"/>
                      </a:cubicBezTo>
                      <a:cubicBezTo>
                        <a:pt x="471720" y="295960"/>
                        <a:pt x="472551" y="297623"/>
                        <a:pt x="473383" y="299286"/>
                      </a:cubicBezTo>
                      <a:cubicBezTo>
                        <a:pt x="474492" y="301503"/>
                        <a:pt x="474215" y="303443"/>
                        <a:pt x="474215" y="305659"/>
                      </a:cubicBezTo>
                      <a:cubicBezTo>
                        <a:pt x="474215" y="308985"/>
                        <a:pt x="476156" y="312033"/>
                        <a:pt x="478096" y="314527"/>
                      </a:cubicBezTo>
                      <a:cubicBezTo>
                        <a:pt x="478928" y="315636"/>
                        <a:pt x="479482" y="317022"/>
                        <a:pt x="480037" y="318130"/>
                      </a:cubicBezTo>
                      <a:cubicBezTo>
                        <a:pt x="480868" y="319793"/>
                        <a:pt x="481700" y="321178"/>
                        <a:pt x="481977" y="323118"/>
                      </a:cubicBezTo>
                      <a:cubicBezTo>
                        <a:pt x="482255" y="325335"/>
                        <a:pt x="481146" y="326721"/>
                        <a:pt x="479482" y="328106"/>
                      </a:cubicBezTo>
                      <a:cubicBezTo>
                        <a:pt x="477265" y="329769"/>
                        <a:pt x="474769" y="331155"/>
                        <a:pt x="472551" y="332818"/>
                      </a:cubicBezTo>
                      <a:cubicBezTo>
                        <a:pt x="470611" y="334203"/>
                        <a:pt x="463680" y="339468"/>
                        <a:pt x="466452" y="342517"/>
                      </a:cubicBezTo>
                      <a:cubicBezTo>
                        <a:pt x="467561" y="343625"/>
                        <a:pt x="469502" y="343625"/>
                        <a:pt x="470888" y="343902"/>
                      </a:cubicBezTo>
                      <a:cubicBezTo>
                        <a:pt x="472829" y="343902"/>
                        <a:pt x="474769" y="343902"/>
                        <a:pt x="476710" y="344457"/>
                      </a:cubicBezTo>
                      <a:cubicBezTo>
                        <a:pt x="480314" y="345288"/>
                        <a:pt x="483086" y="347505"/>
                        <a:pt x="486691" y="348059"/>
                      </a:cubicBezTo>
                      <a:cubicBezTo>
                        <a:pt x="490572" y="348613"/>
                        <a:pt x="494176" y="348059"/>
                        <a:pt x="497780" y="349445"/>
                      </a:cubicBezTo>
                      <a:cubicBezTo>
                        <a:pt x="499443" y="349999"/>
                        <a:pt x="501384" y="350830"/>
                        <a:pt x="503325" y="350553"/>
                      </a:cubicBezTo>
                      <a:cubicBezTo>
                        <a:pt x="505820" y="349999"/>
                        <a:pt x="507483" y="348059"/>
                        <a:pt x="508592" y="346119"/>
                      </a:cubicBezTo>
                      <a:cubicBezTo>
                        <a:pt x="509978" y="343625"/>
                        <a:pt x="509978" y="340854"/>
                        <a:pt x="510256" y="338083"/>
                      </a:cubicBezTo>
                      <a:cubicBezTo>
                        <a:pt x="510256" y="336143"/>
                        <a:pt x="510256" y="333926"/>
                        <a:pt x="512196" y="332540"/>
                      </a:cubicBezTo>
                      <a:cubicBezTo>
                        <a:pt x="516909" y="328938"/>
                        <a:pt x="523563" y="332818"/>
                        <a:pt x="525781" y="337251"/>
                      </a:cubicBezTo>
                      <a:cubicBezTo>
                        <a:pt x="526890" y="339468"/>
                        <a:pt x="527167" y="341963"/>
                        <a:pt x="528553" y="344179"/>
                      </a:cubicBezTo>
                      <a:cubicBezTo>
                        <a:pt x="529384" y="345842"/>
                        <a:pt x="531048" y="346119"/>
                        <a:pt x="532711" y="346119"/>
                      </a:cubicBezTo>
                      <a:cubicBezTo>
                        <a:pt x="534652" y="346119"/>
                        <a:pt x="536593" y="346396"/>
                        <a:pt x="538256" y="347505"/>
                      </a:cubicBezTo>
                      <a:cubicBezTo>
                        <a:pt x="540197" y="348613"/>
                        <a:pt x="541583" y="349722"/>
                        <a:pt x="543801" y="350553"/>
                      </a:cubicBezTo>
                      <a:cubicBezTo>
                        <a:pt x="547959" y="351939"/>
                        <a:pt x="553781" y="349445"/>
                        <a:pt x="557385" y="352493"/>
                      </a:cubicBezTo>
                      <a:cubicBezTo>
                        <a:pt x="558494" y="353324"/>
                        <a:pt x="558772" y="354710"/>
                        <a:pt x="559603" y="355819"/>
                      </a:cubicBezTo>
                      <a:cubicBezTo>
                        <a:pt x="560158" y="356927"/>
                        <a:pt x="561266" y="357481"/>
                        <a:pt x="562098" y="358313"/>
                      </a:cubicBezTo>
                      <a:cubicBezTo>
                        <a:pt x="564316" y="361084"/>
                        <a:pt x="564316" y="366903"/>
                        <a:pt x="560435" y="368289"/>
                      </a:cubicBezTo>
                      <a:cubicBezTo>
                        <a:pt x="558494" y="369120"/>
                        <a:pt x="556276" y="368289"/>
                        <a:pt x="554336" y="367735"/>
                      </a:cubicBezTo>
                      <a:cubicBezTo>
                        <a:pt x="551286" y="367181"/>
                        <a:pt x="548514" y="367735"/>
                        <a:pt x="545464" y="367735"/>
                      </a:cubicBezTo>
                      <a:cubicBezTo>
                        <a:pt x="542692" y="368012"/>
                        <a:pt x="539919" y="368566"/>
                        <a:pt x="537424" y="367458"/>
                      </a:cubicBezTo>
                      <a:cubicBezTo>
                        <a:pt x="535484" y="366626"/>
                        <a:pt x="533820" y="364964"/>
                        <a:pt x="531602" y="365241"/>
                      </a:cubicBezTo>
                      <a:cubicBezTo>
                        <a:pt x="528276" y="365518"/>
                        <a:pt x="525226" y="368843"/>
                        <a:pt x="522731" y="371060"/>
                      </a:cubicBezTo>
                      <a:cubicBezTo>
                        <a:pt x="521067" y="372446"/>
                        <a:pt x="519404" y="374109"/>
                        <a:pt x="517464" y="375494"/>
                      </a:cubicBezTo>
                      <a:cubicBezTo>
                        <a:pt x="516355" y="376048"/>
                        <a:pt x="514968" y="377157"/>
                        <a:pt x="513859" y="377157"/>
                      </a:cubicBezTo>
                      <a:cubicBezTo>
                        <a:pt x="511087" y="376880"/>
                        <a:pt x="511642" y="371892"/>
                        <a:pt x="511364" y="369952"/>
                      </a:cubicBezTo>
                      <a:cubicBezTo>
                        <a:pt x="511364" y="366903"/>
                        <a:pt x="511364" y="363301"/>
                        <a:pt x="509701" y="360530"/>
                      </a:cubicBezTo>
                      <a:cubicBezTo>
                        <a:pt x="508315" y="358590"/>
                        <a:pt x="506097" y="357758"/>
                        <a:pt x="504156" y="356927"/>
                      </a:cubicBezTo>
                      <a:cubicBezTo>
                        <a:pt x="501661" y="355819"/>
                        <a:pt x="499166" y="354433"/>
                        <a:pt x="496948" y="353324"/>
                      </a:cubicBezTo>
                      <a:cubicBezTo>
                        <a:pt x="493899" y="351939"/>
                        <a:pt x="490849" y="350830"/>
                        <a:pt x="487522" y="349999"/>
                      </a:cubicBezTo>
                      <a:cubicBezTo>
                        <a:pt x="484195" y="348891"/>
                        <a:pt x="480868" y="347505"/>
                        <a:pt x="477265" y="346396"/>
                      </a:cubicBezTo>
                      <a:cubicBezTo>
                        <a:pt x="473383" y="345011"/>
                        <a:pt x="469502" y="344734"/>
                        <a:pt x="465343" y="346396"/>
                      </a:cubicBezTo>
                      <a:cubicBezTo>
                        <a:pt x="461185" y="348059"/>
                        <a:pt x="457581" y="350553"/>
                        <a:pt x="453977" y="353047"/>
                      </a:cubicBezTo>
                      <a:cubicBezTo>
                        <a:pt x="452314" y="354433"/>
                        <a:pt x="450373" y="355541"/>
                        <a:pt x="448709" y="356927"/>
                      </a:cubicBezTo>
                      <a:cubicBezTo>
                        <a:pt x="447323" y="358036"/>
                        <a:pt x="447046" y="359975"/>
                        <a:pt x="446214" y="361361"/>
                      </a:cubicBezTo>
                      <a:cubicBezTo>
                        <a:pt x="443719" y="364964"/>
                        <a:pt x="438729" y="366349"/>
                        <a:pt x="435125" y="368566"/>
                      </a:cubicBezTo>
                      <a:cubicBezTo>
                        <a:pt x="432907" y="369952"/>
                        <a:pt x="427362" y="372723"/>
                        <a:pt x="427362" y="375771"/>
                      </a:cubicBezTo>
                      <a:cubicBezTo>
                        <a:pt x="427362" y="376880"/>
                        <a:pt x="428471" y="378265"/>
                        <a:pt x="429026" y="379097"/>
                      </a:cubicBezTo>
                      <a:cubicBezTo>
                        <a:pt x="430135" y="380482"/>
                        <a:pt x="431244" y="381868"/>
                        <a:pt x="432352" y="383254"/>
                      </a:cubicBezTo>
                      <a:cubicBezTo>
                        <a:pt x="434293" y="385193"/>
                        <a:pt x="437066" y="386302"/>
                        <a:pt x="439006" y="388242"/>
                      </a:cubicBezTo>
                      <a:cubicBezTo>
                        <a:pt x="440392" y="389628"/>
                        <a:pt x="441501" y="391290"/>
                        <a:pt x="442610" y="393230"/>
                      </a:cubicBezTo>
                      <a:cubicBezTo>
                        <a:pt x="443719" y="395170"/>
                        <a:pt x="445105" y="397110"/>
                        <a:pt x="445660" y="399327"/>
                      </a:cubicBezTo>
                      <a:cubicBezTo>
                        <a:pt x="446214" y="401821"/>
                        <a:pt x="443719" y="402375"/>
                        <a:pt x="441778" y="402652"/>
                      </a:cubicBezTo>
                      <a:cubicBezTo>
                        <a:pt x="439283" y="402652"/>
                        <a:pt x="438175" y="401821"/>
                        <a:pt x="435957" y="400989"/>
                      </a:cubicBezTo>
                      <a:cubicBezTo>
                        <a:pt x="433739" y="400435"/>
                        <a:pt x="431521" y="400989"/>
                        <a:pt x="430135" y="402652"/>
                      </a:cubicBezTo>
                      <a:cubicBezTo>
                        <a:pt x="428194" y="404592"/>
                        <a:pt x="427085" y="407086"/>
                        <a:pt x="424867" y="408472"/>
                      </a:cubicBezTo>
                      <a:cubicBezTo>
                        <a:pt x="422095" y="409857"/>
                        <a:pt x="421818" y="407640"/>
                        <a:pt x="420432" y="405978"/>
                      </a:cubicBezTo>
                      <a:cubicBezTo>
                        <a:pt x="418768" y="404038"/>
                        <a:pt x="414610" y="405146"/>
                        <a:pt x="412115" y="405146"/>
                      </a:cubicBezTo>
                      <a:cubicBezTo>
                        <a:pt x="408788" y="405423"/>
                        <a:pt x="406293" y="406255"/>
                        <a:pt x="405184" y="409580"/>
                      </a:cubicBezTo>
                      <a:cubicBezTo>
                        <a:pt x="404907" y="410689"/>
                        <a:pt x="404629" y="411520"/>
                        <a:pt x="403243" y="411797"/>
                      </a:cubicBezTo>
                      <a:cubicBezTo>
                        <a:pt x="401580" y="412074"/>
                        <a:pt x="399916" y="411797"/>
                        <a:pt x="398253" y="411520"/>
                      </a:cubicBezTo>
                      <a:cubicBezTo>
                        <a:pt x="395758" y="411243"/>
                        <a:pt x="391876" y="410966"/>
                        <a:pt x="393540" y="414568"/>
                      </a:cubicBezTo>
                      <a:cubicBezTo>
                        <a:pt x="394372" y="416785"/>
                        <a:pt x="395481" y="419002"/>
                        <a:pt x="397144" y="420665"/>
                      </a:cubicBezTo>
                      <a:cubicBezTo>
                        <a:pt x="398530" y="422051"/>
                        <a:pt x="401025" y="423436"/>
                        <a:pt x="399084" y="425376"/>
                      </a:cubicBezTo>
                      <a:cubicBezTo>
                        <a:pt x="397421" y="427316"/>
                        <a:pt x="395758" y="427316"/>
                        <a:pt x="397698" y="429810"/>
                      </a:cubicBezTo>
                      <a:cubicBezTo>
                        <a:pt x="398253" y="430364"/>
                        <a:pt x="399639" y="431750"/>
                        <a:pt x="399084" y="432581"/>
                      </a:cubicBezTo>
                      <a:cubicBezTo>
                        <a:pt x="398807" y="433413"/>
                        <a:pt x="396867" y="433413"/>
                        <a:pt x="396312" y="433413"/>
                      </a:cubicBezTo>
                      <a:cubicBezTo>
                        <a:pt x="395481" y="432304"/>
                        <a:pt x="394372" y="431196"/>
                        <a:pt x="393817" y="430087"/>
                      </a:cubicBezTo>
                      <a:cubicBezTo>
                        <a:pt x="392153" y="427593"/>
                        <a:pt x="392431" y="424545"/>
                        <a:pt x="391876" y="421497"/>
                      </a:cubicBezTo>
                      <a:cubicBezTo>
                        <a:pt x="391322" y="417894"/>
                        <a:pt x="389659" y="415123"/>
                        <a:pt x="386332" y="413737"/>
                      </a:cubicBezTo>
                      <a:cubicBezTo>
                        <a:pt x="382450" y="412074"/>
                        <a:pt x="378292" y="412351"/>
                        <a:pt x="374133" y="412074"/>
                      </a:cubicBezTo>
                      <a:cubicBezTo>
                        <a:pt x="369420" y="411797"/>
                        <a:pt x="364985" y="410134"/>
                        <a:pt x="360826" y="408195"/>
                      </a:cubicBezTo>
                      <a:cubicBezTo>
                        <a:pt x="357222" y="406532"/>
                        <a:pt x="352509" y="403484"/>
                        <a:pt x="348074" y="404038"/>
                      </a:cubicBezTo>
                      <a:cubicBezTo>
                        <a:pt x="344747" y="404592"/>
                        <a:pt x="343915" y="408472"/>
                        <a:pt x="342529" y="410966"/>
                      </a:cubicBezTo>
                      <a:cubicBezTo>
                        <a:pt x="338370" y="419557"/>
                        <a:pt x="325895" y="418448"/>
                        <a:pt x="322291" y="427316"/>
                      </a:cubicBezTo>
                      <a:cubicBezTo>
                        <a:pt x="319241" y="435075"/>
                        <a:pt x="325340" y="444220"/>
                        <a:pt x="331439" y="448654"/>
                      </a:cubicBezTo>
                      <a:cubicBezTo>
                        <a:pt x="338925" y="454474"/>
                        <a:pt x="348628" y="456691"/>
                        <a:pt x="358054" y="455305"/>
                      </a:cubicBezTo>
                      <a:cubicBezTo>
                        <a:pt x="363044" y="454474"/>
                        <a:pt x="368034" y="453088"/>
                        <a:pt x="372747" y="450871"/>
                      </a:cubicBezTo>
                      <a:cubicBezTo>
                        <a:pt x="376351" y="449209"/>
                        <a:pt x="379124" y="447269"/>
                        <a:pt x="382450" y="445052"/>
                      </a:cubicBezTo>
                      <a:cubicBezTo>
                        <a:pt x="386054" y="442558"/>
                        <a:pt x="389659" y="441449"/>
                        <a:pt x="393817" y="441726"/>
                      </a:cubicBezTo>
                      <a:cubicBezTo>
                        <a:pt x="399362" y="442281"/>
                        <a:pt x="404352" y="444775"/>
                        <a:pt x="409619" y="446160"/>
                      </a:cubicBezTo>
                      <a:cubicBezTo>
                        <a:pt x="411006" y="446437"/>
                        <a:pt x="412946" y="446992"/>
                        <a:pt x="413778" y="445606"/>
                      </a:cubicBezTo>
                      <a:cubicBezTo>
                        <a:pt x="414887" y="444498"/>
                        <a:pt x="414332" y="442281"/>
                        <a:pt x="413778" y="440895"/>
                      </a:cubicBezTo>
                      <a:cubicBezTo>
                        <a:pt x="413224" y="438678"/>
                        <a:pt x="412669" y="436461"/>
                        <a:pt x="412115" y="434244"/>
                      </a:cubicBezTo>
                      <a:cubicBezTo>
                        <a:pt x="412115" y="433413"/>
                        <a:pt x="411006" y="431196"/>
                        <a:pt x="411837" y="430364"/>
                      </a:cubicBezTo>
                      <a:cubicBezTo>
                        <a:pt x="413224" y="429256"/>
                        <a:pt x="417936" y="433967"/>
                        <a:pt x="418768" y="434798"/>
                      </a:cubicBezTo>
                      <a:cubicBezTo>
                        <a:pt x="419877" y="435907"/>
                        <a:pt x="421263" y="436738"/>
                        <a:pt x="422927" y="437292"/>
                      </a:cubicBezTo>
                      <a:cubicBezTo>
                        <a:pt x="424590" y="437847"/>
                        <a:pt x="426253" y="437570"/>
                        <a:pt x="427917" y="437570"/>
                      </a:cubicBezTo>
                      <a:cubicBezTo>
                        <a:pt x="428749" y="437570"/>
                        <a:pt x="429303" y="437847"/>
                        <a:pt x="430135" y="437847"/>
                      </a:cubicBezTo>
                      <a:cubicBezTo>
                        <a:pt x="430689" y="437847"/>
                        <a:pt x="430966" y="437847"/>
                        <a:pt x="431521" y="437847"/>
                      </a:cubicBezTo>
                      <a:cubicBezTo>
                        <a:pt x="432630" y="438401"/>
                        <a:pt x="432907" y="439509"/>
                        <a:pt x="432907" y="440618"/>
                      </a:cubicBezTo>
                      <a:cubicBezTo>
                        <a:pt x="432907" y="442558"/>
                        <a:pt x="430966" y="446992"/>
                        <a:pt x="432907" y="448654"/>
                      </a:cubicBezTo>
                      <a:cubicBezTo>
                        <a:pt x="435125" y="450317"/>
                        <a:pt x="438452" y="446715"/>
                        <a:pt x="439561" y="445329"/>
                      </a:cubicBezTo>
                      <a:cubicBezTo>
                        <a:pt x="441224" y="443389"/>
                        <a:pt x="442056" y="440618"/>
                        <a:pt x="444551" y="439232"/>
                      </a:cubicBezTo>
                      <a:cubicBezTo>
                        <a:pt x="446492" y="438124"/>
                        <a:pt x="449541" y="437847"/>
                        <a:pt x="451482" y="438678"/>
                      </a:cubicBezTo>
                      <a:cubicBezTo>
                        <a:pt x="453700" y="439786"/>
                        <a:pt x="451482" y="442281"/>
                        <a:pt x="450927" y="443666"/>
                      </a:cubicBezTo>
                      <a:cubicBezTo>
                        <a:pt x="449541" y="446160"/>
                        <a:pt x="448709" y="449209"/>
                        <a:pt x="451205" y="451426"/>
                      </a:cubicBezTo>
                      <a:cubicBezTo>
                        <a:pt x="452314" y="452257"/>
                        <a:pt x="453700" y="452811"/>
                        <a:pt x="455086" y="453366"/>
                      </a:cubicBezTo>
                      <a:cubicBezTo>
                        <a:pt x="455917" y="453366"/>
                        <a:pt x="457304" y="453643"/>
                        <a:pt x="457858" y="454474"/>
                      </a:cubicBezTo>
                      <a:cubicBezTo>
                        <a:pt x="459244" y="455582"/>
                        <a:pt x="458413" y="458076"/>
                        <a:pt x="458967" y="459739"/>
                      </a:cubicBezTo>
                      <a:cubicBezTo>
                        <a:pt x="460076" y="462511"/>
                        <a:pt x="462848" y="463065"/>
                        <a:pt x="465343" y="463342"/>
                      </a:cubicBezTo>
                      <a:cubicBezTo>
                        <a:pt x="468393" y="463896"/>
                        <a:pt x="469779" y="465282"/>
                        <a:pt x="470611" y="468330"/>
                      </a:cubicBezTo>
                      <a:cubicBezTo>
                        <a:pt x="471165" y="470270"/>
                        <a:pt x="471443" y="474427"/>
                        <a:pt x="474215" y="474427"/>
                      </a:cubicBezTo>
                      <a:cubicBezTo>
                        <a:pt x="476710" y="474427"/>
                        <a:pt x="478374" y="471101"/>
                        <a:pt x="480868" y="471101"/>
                      </a:cubicBezTo>
                      <a:cubicBezTo>
                        <a:pt x="482809" y="471101"/>
                        <a:pt x="483364" y="474981"/>
                        <a:pt x="484473" y="476089"/>
                      </a:cubicBezTo>
                      <a:cubicBezTo>
                        <a:pt x="486413" y="478307"/>
                        <a:pt x="489463" y="476367"/>
                        <a:pt x="491681" y="475535"/>
                      </a:cubicBezTo>
                      <a:cubicBezTo>
                        <a:pt x="494730" y="474427"/>
                        <a:pt x="496948" y="475258"/>
                        <a:pt x="499166" y="477475"/>
                      </a:cubicBezTo>
                      <a:cubicBezTo>
                        <a:pt x="500829" y="479415"/>
                        <a:pt x="502493" y="481355"/>
                        <a:pt x="504433" y="483295"/>
                      </a:cubicBezTo>
                      <a:cubicBezTo>
                        <a:pt x="505820" y="484680"/>
                        <a:pt x="506651" y="486066"/>
                        <a:pt x="505820" y="488006"/>
                      </a:cubicBezTo>
                      <a:cubicBezTo>
                        <a:pt x="504433" y="491054"/>
                        <a:pt x="501384" y="491608"/>
                        <a:pt x="498334" y="491331"/>
                      </a:cubicBezTo>
                      <a:cubicBezTo>
                        <a:pt x="495285" y="491054"/>
                        <a:pt x="490849" y="489114"/>
                        <a:pt x="488077" y="491054"/>
                      </a:cubicBezTo>
                      <a:cubicBezTo>
                        <a:pt x="485582" y="492717"/>
                        <a:pt x="487245" y="496596"/>
                        <a:pt x="488631" y="498259"/>
                      </a:cubicBezTo>
                      <a:cubicBezTo>
                        <a:pt x="492512" y="502693"/>
                        <a:pt x="500275" y="503247"/>
                        <a:pt x="505542" y="503525"/>
                      </a:cubicBezTo>
                      <a:cubicBezTo>
                        <a:pt x="508315" y="503525"/>
                        <a:pt x="512196" y="502970"/>
                        <a:pt x="514691" y="504633"/>
                      </a:cubicBezTo>
                      <a:cubicBezTo>
                        <a:pt x="516909" y="506019"/>
                        <a:pt x="516909" y="508790"/>
                        <a:pt x="518018" y="510730"/>
                      </a:cubicBezTo>
                      <a:cubicBezTo>
                        <a:pt x="519404" y="513224"/>
                        <a:pt x="522176" y="512947"/>
                        <a:pt x="524672" y="512947"/>
                      </a:cubicBezTo>
                      <a:cubicBezTo>
                        <a:pt x="527998" y="512947"/>
                        <a:pt x="531048" y="512947"/>
                        <a:pt x="534098" y="514055"/>
                      </a:cubicBezTo>
                      <a:cubicBezTo>
                        <a:pt x="536593" y="514886"/>
                        <a:pt x="538810" y="515995"/>
                        <a:pt x="541583" y="515995"/>
                      </a:cubicBezTo>
                      <a:cubicBezTo>
                        <a:pt x="544632" y="515995"/>
                        <a:pt x="547959" y="516549"/>
                        <a:pt x="550732" y="517935"/>
                      </a:cubicBezTo>
                      <a:cubicBezTo>
                        <a:pt x="553781" y="519598"/>
                        <a:pt x="555722" y="522369"/>
                        <a:pt x="557940" y="525140"/>
                      </a:cubicBezTo>
                      <a:cubicBezTo>
                        <a:pt x="560435" y="527911"/>
                        <a:pt x="563207" y="529851"/>
                        <a:pt x="566257" y="531791"/>
                      </a:cubicBezTo>
                      <a:cubicBezTo>
                        <a:pt x="569306" y="533731"/>
                        <a:pt x="572356" y="535671"/>
                        <a:pt x="575683" y="537610"/>
                      </a:cubicBezTo>
                      <a:cubicBezTo>
                        <a:pt x="579564" y="539827"/>
                        <a:pt x="583723" y="541213"/>
                        <a:pt x="587604" y="542599"/>
                      </a:cubicBezTo>
                      <a:cubicBezTo>
                        <a:pt x="592317" y="544261"/>
                        <a:pt x="596752" y="545924"/>
                        <a:pt x="601465" y="547587"/>
                      </a:cubicBezTo>
                      <a:cubicBezTo>
                        <a:pt x="605069" y="548973"/>
                        <a:pt x="608951" y="549250"/>
                        <a:pt x="612832" y="549250"/>
                      </a:cubicBezTo>
                      <a:cubicBezTo>
                        <a:pt x="617268" y="549250"/>
                        <a:pt x="621981" y="549527"/>
                        <a:pt x="626139" y="551744"/>
                      </a:cubicBezTo>
                      <a:cubicBezTo>
                        <a:pt x="629466" y="553406"/>
                        <a:pt x="631961" y="556455"/>
                        <a:pt x="635288" y="557840"/>
                      </a:cubicBezTo>
                      <a:cubicBezTo>
                        <a:pt x="638615" y="559226"/>
                        <a:pt x="642773" y="559226"/>
                        <a:pt x="645823" y="557563"/>
                      </a:cubicBezTo>
                      <a:cubicBezTo>
                        <a:pt x="648318" y="556178"/>
                        <a:pt x="648595" y="553961"/>
                        <a:pt x="649150" y="551467"/>
                      </a:cubicBezTo>
                      <a:cubicBezTo>
                        <a:pt x="649427" y="549527"/>
                        <a:pt x="651090" y="547310"/>
                        <a:pt x="651090" y="545370"/>
                      </a:cubicBezTo>
                      <a:cubicBezTo>
                        <a:pt x="651090" y="542599"/>
                        <a:pt x="645823" y="541767"/>
                        <a:pt x="643605" y="541213"/>
                      </a:cubicBezTo>
                      <a:cubicBezTo>
                        <a:pt x="642496" y="539273"/>
                        <a:pt x="641387" y="537056"/>
                        <a:pt x="640278" y="535117"/>
                      </a:cubicBezTo>
                      <a:cubicBezTo>
                        <a:pt x="640001" y="534285"/>
                        <a:pt x="640001" y="533454"/>
                        <a:pt x="639724" y="532899"/>
                      </a:cubicBezTo>
                      <a:cubicBezTo>
                        <a:pt x="639447" y="532068"/>
                        <a:pt x="638615" y="531237"/>
                        <a:pt x="638060" y="530405"/>
                      </a:cubicBezTo>
                      <a:cubicBezTo>
                        <a:pt x="635288" y="526803"/>
                        <a:pt x="631684" y="525417"/>
                        <a:pt x="627525" y="523200"/>
                      </a:cubicBezTo>
                      <a:cubicBezTo>
                        <a:pt x="623367" y="520983"/>
                        <a:pt x="620317" y="517381"/>
                        <a:pt x="616713" y="514055"/>
                      </a:cubicBezTo>
                      <a:cubicBezTo>
                        <a:pt x="612000" y="509621"/>
                        <a:pt x="606456" y="506296"/>
                        <a:pt x="600634" y="503525"/>
                      </a:cubicBezTo>
                      <a:cubicBezTo>
                        <a:pt x="594257" y="500476"/>
                        <a:pt x="587604" y="497705"/>
                        <a:pt x="581782" y="493548"/>
                      </a:cubicBezTo>
                      <a:cubicBezTo>
                        <a:pt x="578732" y="491331"/>
                        <a:pt x="570138" y="484403"/>
                        <a:pt x="574019" y="480246"/>
                      </a:cubicBezTo>
                      <a:cubicBezTo>
                        <a:pt x="576514" y="477475"/>
                        <a:pt x="582614" y="477475"/>
                        <a:pt x="585663" y="479138"/>
                      </a:cubicBezTo>
                      <a:cubicBezTo>
                        <a:pt x="587604" y="480246"/>
                        <a:pt x="588990" y="482186"/>
                        <a:pt x="590653" y="484126"/>
                      </a:cubicBezTo>
                      <a:cubicBezTo>
                        <a:pt x="592594" y="486620"/>
                        <a:pt x="594534" y="488837"/>
                        <a:pt x="596752" y="491054"/>
                      </a:cubicBezTo>
                      <a:cubicBezTo>
                        <a:pt x="597584" y="491885"/>
                        <a:pt x="599802" y="493825"/>
                        <a:pt x="600634" y="492163"/>
                      </a:cubicBezTo>
                      <a:cubicBezTo>
                        <a:pt x="601465" y="490500"/>
                        <a:pt x="600634" y="487451"/>
                        <a:pt x="600634" y="485512"/>
                      </a:cubicBezTo>
                      <a:cubicBezTo>
                        <a:pt x="600634" y="484403"/>
                        <a:pt x="600357" y="481355"/>
                        <a:pt x="602020" y="481355"/>
                      </a:cubicBezTo>
                      <a:cubicBezTo>
                        <a:pt x="603683" y="481355"/>
                        <a:pt x="605347" y="484403"/>
                        <a:pt x="606179" y="485512"/>
                      </a:cubicBezTo>
                      <a:cubicBezTo>
                        <a:pt x="608396" y="489114"/>
                        <a:pt x="609782" y="493271"/>
                        <a:pt x="613664" y="495211"/>
                      </a:cubicBezTo>
                      <a:cubicBezTo>
                        <a:pt x="618099" y="497151"/>
                        <a:pt x="622535" y="498813"/>
                        <a:pt x="626694" y="501030"/>
                      </a:cubicBezTo>
                      <a:cubicBezTo>
                        <a:pt x="629189" y="502416"/>
                        <a:pt x="631684" y="502970"/>
                        <a:pt x="634179" y="503525"/>
                      </a:cubicBezTo>
                      <a:cubicBezTo>
                        <a:pt x="637783" y="504633"/>
                        <a:pt x="640556" y="506850"/>
                        <a:pt x="643882" y="508790"/>
                      </a:cubicBezTo>
                      <a:cubicBezTo>
                        <a:pt x="647486" y="511007"/>
                        <a:pt x="651367" y="511284"/>
                        <a:pt x="655249" y="512947"/>
                      </a:cubicBezTo>
                      <a:cubicBezTo>
                        <a:pt x="659962" y="514886"/>
                        <a:pt x="663289" y="519043"/>
                        <a:pt x="667170" y="522369"/>
                      </a:cubicBezTo>
                      <a:cubicBezTo>
                        <a:pt x="668279" y="523200"/>
                        <a:pt x="670774" y="525694"/>
                        <a:pt x="672715" y="525417"/>
                      </a:cubicBezTo>
                      <a:cubicBezTo>
                        <a:pt x="674101" y="525140"/>
                        <a:pt x="673546" y="522923"/>
                        <a:pt x="673269" y="522092"/>
                      </a:cubicBezTo>
                      <a:cubicBezTo>
                        <a:pt x="672992" y="520429"/>
                        <a:pt x="672160" y="518489"/>
                        <a:pt x="673269" y="517104"/>
                      </a:cubicBezTo>
                      <a:cubicBezTo>
                        <a:pt x="674378" y="515441"/>
                        <a:pt x="677150" y="515441"/>
                        <a:pt x="678814" y="515164"/>
                      </a:cubicBezTo>
                      <a:cubicBezTo>
                        <a:pt x="680477" y="515164"/>
                        <a:pt x="683527" y="515164"/>
                        <a:pt x="684913" y="513501"/>
                      </a:cubicBezTo>
                      <a:cubicBezTo>
                        <a:pt x="686299" y="511838"/>
                        <a:pt x="684358" y="509621"/>
                        <a:pt x="683249" y="508513"/>
                      </a:cubicBezTo>
                      <a:cubicBezTo>
                        <a:pt x="680477" y="505187"/>
                        <a:pt x="675210" y="501862"/>
                        <a:pt x="675764" y="497151"/>
                      </a:cubicBezTo>
                      <a:cubicBezTo>
                        <a:pt x="676041" y="495211"/>
                        <a:pt x="676873" y="493271"/>
                        <a:pt x="676873" y="491331"/>
                      </a:cubicBezTo>
                      <a:cubicBezTo>
                        <a:pt x="676873" y="488560"/>
                        <a:pt x="676319" y="486066"/>
                        <a:pt x="675764" y="483295"/>
                      </a:cubicBezTo>
                      <a:cubicBezTo>
                        <a:pt x="678259" y="484403"/>
                        <a:pt x="681032" y="485512"/>
                        <a:pt x="682972" y="487451"/>
                      </a:cubicBezTo>
                      <a:cubicBezTo>
                        <a:pt x="685467" y="489945"/>
                        <a:pt x="684081" y="493271"/>
                        <a:pt x="685745" y="496042"/>
                      </a:cubicBezTo>
                      <a:cubicBezTo>
                        <a:pt x="687131" y="497982"/>
                        <a:pt x="690735" y="499922"/>
                        <a:pt x="692121" y="497151"/>
                      </a:cubicBezTo>
                      <a:cubicBezTo>
                        <a:pt x="693507" y="494657"/>
                        <a:pt x="692675" y="491608"/>
                        <a:pt x="692121" y="489114"/>
                      </a:cubicBezTo>
                      <a:cubicBezTo>
                        <a:pt x="691012" y="485512"/>
                        <a:pt x="691012" y="481909"/>
                        <a:pt x="687131" y="480523"/>
                      </a:cubicBezTo>
                      <a:cubicBezTo>
                        <a:pt x="684636" y="479692"/>
                        <a:pt x="681863" y="479969"/>
                        <a:pt x="679368" y="479138"/>
                      </a:cubicBezTo>
                      <a:cubicBezTo>
                        <a:pt x="677428" y="478584"/>
                        <a:pt x="678537" y="477475"/>
                        <a:pt x="679646" y="476644"/>
                      </a:cubicBezTo>
                      <a:cubicBezTo>
                        <a:pt x="681586" y="475258"/>
                        <a:pt x="684358" y="474704"/>
                        <a:pt x="686299" y="473041"/>
                      </a:cubicBezTo>
                      <a:cubicBezTo>
                        <a:pt x="687408" y="471933"/>
                        <a:pt x="686576" y="471378"/>
                        <a:pt x="685467" y="470824"/>
                      </a:cubicBezTo>
                      <a:cubicBezTo>
                        <a:pt x="683804" y="469993"/>
                        <a:pt x="682141" y="469439"/>
                        <a:pt x="680477" y="468884"/>
                      </a:cubicBezTo>
                      <a:cubicBezTo>
                        <a:pt x="679368" y="468607"/>
                        <a:pt x="678259" y="468330"/>
                        <a:pt x="677428" y="467499"/>
                      </a:cubicBezTo>
                      <a:cubicBezTo>
                        <a:pt x="675487" y="465559"/>
                        <a:pt x="676596" y="462233"/>
                        <a:pt x="673269" y="461956"/>
                      </a:cubicBezTo>
                      <a:cubicBezTo>
                        <a:pt x="669942" y="461956"/>
                        <a:pt x="666338" y="463896"/>
                        <a:pt x="665229" y="459739"/>
                      </a:cubicBezTo>
                      <a:cubicBezTo>
                        <a:pt x="668556" y="458354"/>
                        <a:pt x="672438" y="456691"/>
                        <a:pt x="674932" y="453920"/>
                      </a:cubicBezTo>
                      <a:cubicBezTo>
                        <a:pt x="677982" y="450594"/>
                        <a:pt x="674932" y="448377"/>
                        <a:pt x="671606" y="447546"/>
                      </a:cubicBezTo>
                      <a:cubicBezTo>
                        <a:pt x="669111" y="446992"/>
                        <a:pt x="666615" y="446715"/>
                        <a:pt x="664121" y="446437"/>
                      </a:cubicBezTo>
                      <a:cubicBezTo>
                        <a:pt x="663012" y="446437"/>
                        <a:pt x="660516" y="446437"/>
                        <a:pt x="659684" y="445052"/>
                      </a:cubicBezTo>
                      <a:cubicBezTo>
                        <a:pt x="659130" y="443943"/>
                        <a:pt x="660239" y="442281"/>
                        <a:pt x="660516" y="441449"/>
                      </a:cubicBezTo>
                      <a:cubicBezTo>
                        <a:pt x="661348" y="439786"/>
                        <a:pt x="662180" y="438124"/>
                        <a:pt x="662180" y="436184"/>
                      </a:cubicBezTo>
                      <a:cubicBezTo>
                        <a:pt x="662180" y="432027"/>
                        <a:pt x="657190" y="432027"/>
                        <a:pt x="654140" y="432858"/>
                      </a:cubicBezTo>
                      <a:cubicBezTo>
                        <a:pt x="652476" y="433413"/>
                        <a:pt x="650813" y="434244"/>
                        <a:pt x="649427" y="434798"/>
                      </a:cubicBezTo>
                      <a:cubicBezTo>
                        <a:pt x="648595" y="435353"/>
                        <a:pt x="647764" y="435630"/>
                        <a:pt x="646655" y="434798"/>
                      </a:cubicBezTo>
                      <a:cubicBezTo>
                        <a:pt x="645546" y="433967"/>
                        <a:pt x="644714" y="432581"/>
                        <a:pt x="643882" y="431750"/>
                      </a:cubicBezTo>
                      <a:cubicBezTo>
                        <a:pt x="642773" y="430364"/>
                        <a:pt x="641387" y="429256"/>
                        <a:pt x="639724" y="428425"/>
                      </a:cubicBezTo>
                      <a:cubicBezTo>
                        <a:pt x="636397" y="427039"/>
                        <a:pt x="634179" y="429533"/>
                        <a:pt x="632239" y="431750"/>
                      </a:cubicBezTo>
                      <a:cubicBezTo>
                        <a:pt x="630021" y="433967"/>
                        <a:pt x="628080" y="433967"/>
                        <a:pt x="626694" y="431196"/>
                      </a:cubicBezTo>
                      <a:cubicBezTo>
                        <a:pt x="625308" y="428147"/>
                        <a:pt x="625308" y="424545"/>
                        <a:pt x="625862" y="421219"/>
                      </a:cubicBezTo>
                      <a:cubicBezTo>
                        <a:pt x="626416" y="419002"/>
                        <a:pt x="625308" y="418725"/>
                        <a:pt x="623367" y="417894"/>
                      </a:cubicBezTo>
                      <a:cubicBezTo>
                        <a:pt x="620872" y="416785"/>
                        <a:pt x="617822" y="414846"/>
                        <a:pt x="616713" y="412351"/>
                      </a:cubicBezTo>
                      <a:cubicBezTo>
                        <a:pt x="615882" y="410689"/>
                        <a:pt x="616991" y="410412"/>
                        <a:pt x="617822" y="409303"/>
                      </a:cubicBezTo>
                      <a:cubicBezTo>
                        <a:pt x="618654" y="407917"/>
                        <a:pt x="617822" y="405146"/>
                        <a:pt x="616991" y="403761"/>
                      </a:cubicBezTo>
                      <a:cubicBezTo>
                        <a:pt x="615882" y="400712"/>
                        <a:pt x="613941" y="398772"/>
                        <a:pt x="610614" y="399327"/>
                      </a:cubicBezTo>
                      <a:cubicBezTo>
                        <a:pt x="607010" y="399881"/>
                        <a:pt x="603960" y="402375"/>
                        <a:pt x="600634" y="402929"/>
                      </a:cubicBezTo>
                      <a:cubicBezTo>
                        <a:pt x="597861" y="403206"/>
                        <a:pt x="597861" y="399881"/>
                        <a:pt x="597307" y="397941"/>
                      </a:cubicBezTo>
                      <a:cubicBezTo>
                        <a:pt x="595366" y="391844"/>
                        <a:pt x="589822" y="387688"/>
                        <a:pt x="585663" y="382977"/>
                      </a:cubicBezTo>
                      <a:cubicBezTo>
                        <a:pt x="583723" y="380760"/>
                        <a:pt x="580950" y="378820"/>
                        <a:pt x="579287" y="376603"/>
                      </a:cubicBezTo>
                      <a:cubicBezTo>
                        <a:pt x="577346" y="373832"/>
                        <a:pt x="580673" y="372723"/>
                        <a:pt x="583168" y="372446"/>
                      </a:cubicBezTo>
                      <a:cubicBezTo>
                        <a:pt x="585940" y="372169"/>
                        <a:pt x="590376" y="372446"/>
                        <a:pt x="592317" y="374940"/>
                      </a:cubicBezTo>
                      <a:cubicBezTo>
                        <a:pt x="592871" y="375771"/>
                        <a:pt x="593148" y="377157"/>
                        <a:pt x="593703" y="378265"/>
                      </a:cubicBezTo>
                      <a:cubicBezTo>
                        <a:pt x="594257" y="379651"/>
                        <a:pt x="595366" y="380760"/>
                        <a:pt x="596475" y="381868"/>
                      </a:cubicBezTo>
                      <a:cubicBezTo>
                        <a:pt x="600079" y="384639"/>
                        <a:pt x="605347" y="385748"/>
                        <a:pt x="609782" y="386025"/>
                      </a:cubicBezTo>
                      <a:cubicBezTo>
                        <a:pt x="612555" y="386025"/>
                        <a:pt x="616436" y="385193"/>
                        <a:pt x="615050" y="381314"/>
                      </a:cubicBezTo>
                      <a:cubicBezTo>
                        <a:pt x="613664" y="377157"/>
                        <a:pt x="609228" y="373832"/>
                        <a:pt x="605901" y="370783"/>
                      </a:cubicBezTo>
                      <a:cubicBezTo>
                        <a:pt x="603960" y="369120"/>
                        <a:pt x="602020" y="367458"/>
                        <a:pt x="600079" y="365518"/>
                      </a:cubicBezTo>
                      <a:cubicBezTo>
                        <a:pt x="599525" y="364964"/>
                        <a:pt x="597584" y="363301"/>
                        <a:pt x="598139" y="362192"/>
                      </a:cubicBezTo>
                      <a:cubicBezTo>
                        <a:pt x="599248" y="359975"/>
                        <a:pt x="606456" y="362747"/>
                        <a:pt x="608119" y="363301"/>
                      </a:cubicBezTo>
                      <a:cubicBezTo>
                        <a:pt x="608951" y="363301"/>
                        <a:pt x="611446" y="364687"/>
                        <a:pt x="612278" y="364132"/>
                      </a:cubicBezTo>
                      <a:cubicBezTo>
                        <a:pt x="613109" y="363578"/>
                        <a:pt x="612278" y="362469"/>
                        <a:pt x="612000" y="361915"/>
                      </a:cubicBezTo>
                      <a:cubicBezTo>
                        <a:pt x="611169" y="360530"/>
                        <a:pt x="610060" y="359144"/>
                        <a:pt x="609228" y="357481"/>
                      </a:cubicBezTo>
                      <a:cubicBezTo>
                        <a:pt x="608674" y="356650"/>
                        <a:pt x="607565" y="354987"/>
                        <a:pt x="607565" y="354156"/>
                      </a:cubicBezTo>
                      <a:cubicBezTo>
                        <a:pt x="607565" y="352770"/>
                        <a:pt x="611723" y="354156"/>
                        <a:pt x="612832" y="354156"/>
                      </a:cubicBezTo>
                      <a:cubicBezTo>
                        <a:pt x="616436" y="354156"/>
                        <a:pt x="619763" y="353047"/>
                        <a:pt x="623090" y="353047"/>
                      </a:cubicBezTo>
                      <a:cubicBezTo>
                        <a:pt x="626416" y="353047"/>
                        <a:pt x="626694" y="355819"/>
                        <a:pt x="627803" y="358313"/>
                      </a:cubicBezTo>
                      <a:cubicBezTo>
                        <a:pt x="629189" y="361638"/>
                        <a:pt x="631407" y="362747"/>
                        <a:pt x="635011" y="363578"/>
                      </a:cubicBezTo>
                      <a:cubicBezTo>
                        <a:pt x="638615" y="364409"/>
                        <a:pt x="641387" y="365518"/>
                        <a:pt x="643050" y="369120"/>
                      </a:cubicBezTo>
                      <a:cubicBezTo>
                        <a:pt x="644714" y="372446"/>
                        <a:pt x="645823" y="374386"/>
                        <a:pt x="649981" y="373277"/>
                      </a:cubicBezTo>
                      <a:cubicBezTo>
                        <a:pt x="652199" y="372723"/>
                        <a:pt x="654417" y="371615"/>
                        <a:pt x="656635" y="370506"/>
                      </a:cubicBezTo>
                      <a:cubicBezTo>
                        <a:pt x="657190" y="370229"/>
                        <a:pt x="659962" y="368566"/>
                        <a:pt x="660516" y="369120"/>
                      </a:cubicBezTo>
                      <a:cubicBezTo>
                        <a:pt x="661348" y="369675"/>
                        <a:pt x="659684" y="371892"/>
                        <a:pt x="659407" y="372446"/>
                      </a:cubicBezTo>
                      <a:cubicBezTo>
                        <a:pt x="658576" y="374109"/>
                        <a:pt x="657467" y="376048"/>
                        <a:pt x="656912" y="377988"/>
                      </a:cubicBezTo>
                      <a:cubicBezTo>
                        <a:pt x="656081" y="382977"/>
                        <a:pt x="663566" y="379651"/>
                        <a:pt x="665507" y="378820"/>
                      </a:cubicBezTo>
                      <a:cubicBezTo>
                        <a:pt x="670220" y="376603"/>
                        <a:pt x="674655" y="373554"/>
                        <a:pt x="679368" y="371060"/>
                      </a:cubicBezTo>
                      <a:cubicBezTo>
                        <a:pt x="683249" y="369120"/>
                        <a:pt x="687408" y="368012"/>
                        <a:pt x="691566" y="367181"/>
                      </a:cubicBezTo>
                      <a:cubicBezTo>
                        <a:pt x="690458" y="368843"/>
                        <a:pt x="689072" y="370229"/>
                        <a:pt x="687685" y="371337"/>
                      </a:cubicBezTo>
                      <a:cubicBezTo>
                        <a:pt x="686022" y="372723"/>
                        <a:pt x="683249" y="374663"/>
                        <a:pt x="682695" y="376880"/>
                      </a:cubicBezTo>
                      <a:cubicBezTo>
                        <a:pt x="682418" y="378543"/>
                        <a:pt x="683527" y="379928"/>
                        <a:pt x="683249" y="381314"/>
                      </a:cubicBezTo>
                      <a:cubicBezTo>
                        <a:pt x="682972" y="383254"/>
                        <a:pt x="681032" y="383808"/>
                        <a:pt x="679368" y="383808"/>
                      </a:cubicBezTo>
                      <a:cubicBezTo>
                        <a:pt x="675764" y="384085"/>
                        <a:pt x="670497" y="382977"/>
                        <a:pt x="668002" y="386579"/>
                      </a:cubicBezTo>
                      <a:cubicBezTo>
                        <a:pt x="666061" y="389350"/>
                        <a:pt x="668002" y="391844"/>
                        <a:pt x="669388" y="394061"/>
                      </a:cubicBezTo>
                      <a:cubicBezTo>
                        <a:pt x="670497" y="395447"/>
                        <a:pt x="671606" y="396001"/>
                        <a:pt x="673269" y="396556"/>
                      </a:cubicBezTo>
                      <a:cubicBezTo>
                        <a:pt x="675210" y="397387"/>
                        <a:pt x="677150" y="398495"/>
                        <a:pt x="678537" y="400158"/>
                      </a:cubicBezTo>
                      <a:cubicBezTo>
                        <a:pt x="675487" y="399327"/>
                        <a:pt x="676319" y="403484"/>
                        <a:pt x="677428" y="405146"/>
                      </a:cubicBezTo>
                      <a:cubicBezTo>
                        <a:pt x="678814" y="407917"/>
                        <a:pt x="682418" y="406809"/>
                        <a:pt x="684358" y="408749"/>
                      </a:cubicBezTo>
                      <a:cubicBezTo>
                        <a:pt x="685745" y="410134"/>
                        <a:pt x="685190" y="412351"/>
                        <a:pt x="686022" y="414014"/>
                      </a:cubicBezTo>
                      <a:cubicBezTo>
                        <a:pt x="686854" y="415954"/>
                        <a:pt x="688794" y="416785"/>
                        <a:pt x="690458" y="415123"/>
                      </a:cubicBezTo>
                      <a:cubicBezTo>
                        <a:pt x="692398" y="413183"/>
                        <a:pt x="691289" y="410412"/>
                        <a:pt x="692398" y="408472"/>
                      </a:cubicBezTo>
                      <a:cubicBezTo>
                        <a:pt x="693507" y="406532"/>
                        <a:pt x="695725" y="406255"/>
                        <a:pt x="696834" y="408472"/>
                      </a:cubicBezTo>
                      <a:cubicBezTo>
                        <a:pt x="698497" y="412074"/>
                        <a:pt x="696834" y="417340"/>
                        <a:pt x="702101" y="418725"/>
                      </a:cubicBezTo>
                      <a:cubicBezTo>
                        <a:pt x="703210" y="419002"/>
                        <a:pt x="704319" y="419002"/>
                        <a:pt x="705151" y="419834"/>
                      </a:cubicBezTo>
                      <a:cubicBezTo>
                        <a:pt x="706260" y="420942"/>
                        <a:pt x="706814" y="422605"/>
                        <a:pt x="707369" y="423991"/>
                      </a:cubicBezTo>
                      <a:cubicBezTo>
                        <a:pt x="708478" y="426485"/>
                        <a:pt x="710418" y="431473"/>
                        <a:pt x="713468" y="427593"/>
                      </a:cubicBezTo>
                      <a:cubicBezTo>
                        <a:pt x="714577" y="426207"/>
                        <a:pt x="715131" y="424268"/>
                        <a:pt x="715409" y="422605"/>
                      </a:cubicBezTo>
                      <a:cubicBezTo>
                        <a:pt x="715409" y="421219"/>
                        <a:pt x="715409" y="419834"/>
                        <a:pt x="716240" y="418725"/>
                      </a:cubicBezTo>
                      <a:cubicBezTo>
                        <a:pt x="717072" y="417340"/>
                        <a:pt x="718736" y="416785"/>
                        <a:pt x="720122" y="415954"/>
                      </a:cubicBezTo>
                      <a:cubicBezTo>
                        <a:pt x="720954" y="415677"/>
                        <a:pt x="722894" y="414846"/>
                        <a:pt x="723171" y="413737"/>
                      </a:cubicBezTo>
                      <a:cubicBezTo>
                        <a:pt x="723726" y="411520"/>
                        <a:pt x="718458" y="410689"/>
                        <a:pt x="717349" y="409303"/>
                      </a:cubicBezTo>
                      <a:cubicBezTo>
                        <a:pt x="716240" y="407363"/>
                        <a:pt x="719845" y="406255"/>
                        <a:pt x="719013" y="404315"/>
                      </a:cubicBezTo>
                      <a:cubicBezTo>
                        <a:pt x="718181" y="402375"/>
                        <a:pt x="714023" y="403761"/>
                        <a:pt x="712914" y="401266"/>
                      </a:cubicBezTo>
                      <a:cubicBezTo>
                        <a:pt x="712082" y="399327"/>
                        <a:pt x="713745" y="396278"/>
                        <a:pt x="713745" y="394061"/>
                      </a:cubicBezTo>
                      <a:cubicBezTo>
                        <a:pt x="713745" y="391290"/>
                        <a:pt x="715409" y="388519"/>
                        <a:pt x="718181" y="387965"/>
                      </a:cubicBezTo>
                      <a:cubicBezTo>
                        <a:pt x="721231" y="387133"/>
                        <a:pt x="721231" y="391013"/>
                        <a:pt x="722062" y="392953"/>
                      </a:cubicBezTo>
                      <a:cubicBezTo>
                        <a:pt x="722894" y="395447"/>
                        <a:pt x="724835" y="397387"/>
                        <a:pt x="727607" y="396001"/>
                      </a:cubicBezTo>
                      <a:cubicBezTo>
                        <a:pt x="728993" y="395170"/>
                        <a:pt x="730102" y="394338"/>
                        <a:pt x="731488" y="393784"/>
                      </a:cubicBezTo>
                      <a:cubicBezTo>
                        <a:pt x="732597" y="393230"/>
                        <a:pt x="733983" y="393230"/>
                        <a:pt x="734815" y="392399"/>
                      </a:cubicBezTo>
                      <a:cubicBezTo>
                        <a:pt x="736201" y="391013"/>
                        <a:pt x="734815" y="387410"/>
                        <a:pt x="737033" y="386856"/>
                      </a:cubicBezTo>
                      <a:cubicBezTo>
                        <a:pt x="738142" y="386579"/>
                        <a:pt x="739805" y="387410"/>
                        <a:pt x="740914" y="387688"/>
                      </a:cubicBezTo>
                      <a:cubicBezTo>
                        <a:pt x="742300" y="387965"/>
                        <a:pt x="743687" y="387688"/>
                        <a:pt x="745073" y="387688"/>
                      </a:cubicBezTo>
                      <a:cubicBezTo>
                        <a:pt x="745627" y="385471"/>
                        <a:pt x="742855" y="383254"/>
                        <a:pt x="741191" y="382422"/>
                      </a:cubicBezTo>
                      <a:cubicBezTo>
                        <a:pt x="738142" y="381314"/>
                        <a:pt x="734261" y="381037"/>
                        <a:pt x="734815" y="376880"/>
                      </a:cubicBezTo>
                      <a:cubicBezTo>
                        <a:pt x="736201" y="376880"/>
                        <a:pt x="736756" y="377711"/>
                        <a:pt x="737588" y="378543"/>
                      </a:cubicBezTo>
                      <a:cubicBezTo>
                        <a:pt x="738419" y="379374"/>
                        <a:pt x="739528" y="379928"/>
                        <a:pt x="740914" y="380205"/>
                      </a:cubicBezTo>
                      <a:cubicBezTo>
                        <a:pt x="742300" y="380482"/>
                        <a:pt x="743687" y="380205"/>
                        <a:pt x="745073" y="380205"/>
                      </a:cubicBezTo>
                      <a:cubicBezTo>
                        <a:pt x="746459" y="380205"/>
                        <a:pt x="747568" y="380760"/>
                        <a:pt x="748677" y="381314"/>
                      </a:cubicBezTo>
                      <a:cubicBezTo>
                        <a:pt x="750340" y="382145"/>
                        <a:pt x="752004" y="382699"/>
                        <a:pt x="753667" y="382145"/>
                      </a:cubicBezTo>
                      <a:cubicBezTo>
                        <a:pt x="755053" y="382145"/>
                        <a:pt x="757825" y="380760"/>
                        <a:pt x="757271" y="379097"/>
                      </a:cubicBezTo>
                      <a:cubicBezTo>
                        <a:pt x="756716" y="377988"/>
                        <a:pt x="755330" y="377988"/>
                        <a:pt x="754222" y="377711"/>
                      </a:cubicBezTo>
                      <a:cubicBezTo>
                        <a:pt x="752281" y="377434"/>
                        <a:pt x="750617" y="376603"/>
                        <a:pt x="748954" y="375771"/>
                      </a:cubicBezTo>
                      <a:cubicBezTo>
                        <a:pt x="747013" y="374940"/>
                        <a:pt x="745350" y="374109"/>
                        <a:pt x="743409" y="373832"/>
                      </a:cubicBezTo>
                      <a:cubicBezTo>
                        <a:pt x="742023" y="373554"/>
                        <a:pt x="740637" y="373832"/>
                        <a:pt x="739251" y="373554"/>
                      </a:cubicBezTo>
                      <a:cubicBezTo>
                        <a:pt x="737865" y="373554"/>
                        <a:pt x="735924" y="373277"/>
                        <a:pt x="735647" y="371615"/>
                      </a:cubicBezTo>
                      <a:cubicBezTo>
                        <a:pt x="735647" y="370783"/>
                        <a:pt x="735924" y="369675"/>
                        <a:pt x="736479" y="369120"/>
                      </a:cubicBezTo>
                      <a:cubicBezTo>
                        <a:pt x="737588" y="368289"/>
                        <a:pt x="741746" y="368566"/>
                        <a:pt x="740360" y="366072"/>
                      </a:cubicBezTo>
                      <a:cubicBezTo>
                        <a:pt x="739805" y="365241"/>
                        <a:pt x="738142" y="364687"/>
                        <a:pt x="738974" y="363578"/>
                      </a:cubicBezTo>
                      <a:cubicBezTo>
                        <a:pt x="739528" y="362747"/>
                        <a:pt x="740914" y="362747"/>
                        <a:pt x="741746" y="363024"/>
                      </a:cubicBezTo>
                      <a:cubicBezTo>
                        <a:pt x="743964" y="363301"/>
                        <a:pt x="745905" y="364409"/>
                        <a:pt x="747845" y="364964"/>
                      </a:cubicBezTo>
                      <a:cubicBezTo>
                        <a:pt x="748954" y="364964"/>
                        <a:pt x="750340" y="364964"/>
                        <a:pt x="751449" y="365241"/>
                      </a:cubicBezTo>
                      <a:cubicBezTo>
                        <a:pt x="752558" y="365241"/>
                        <a:pt x="753390" y="366072"/>
                        <a:pt x="754499" y="366072"/>
                      </a:cubicBezTo>
                      <a:cubicBezTo>
                        <a:pt x="756162" y="366349"/>
                        <a:pt x="758380" y="366626"/>
                        <a:pt x="760043" y="366072"/>
                      </a:cubicBezTo>
                      <a:cubicBezTo>
                        <a:pt x="760875" y="365795"/>
                        <a:pt x="761152" y="364964"/>
                        <a:pt x="761984" y="364964"/>
                      </a:cubicBezTo>
                      <a:cubicBezTo>
                        <a:pt x="763093" y="364964"/>
                        <a:pt x="765865" y="365795"/>
                        <a:pt x="766420" y="364687"/>
                      </a:cubicBezTo>
                      <a:cubicBezTo>
                        <a:pt x="766974" y="363855"/>
                        <a:pt x="765865" y="362469"/>
                        <a:pt x="765311" y="362192"/>
                      </a:cubicBezTo>
                      <a:cubicBezTo>
                        <a:pt x="764479" y="361638"/>
                        <a:pt x="761430" y="361084"/>
                        <a:pt x="761430" y="360252"/>
                      </a:cubicBezTo>
                      <a:cubicBezTo>
                        <a:pt x="761430" y="359144"/>
                        <a:pt x="763925" y="359144"/>
                        <a:pt x="764756" y="358590"/>
                      </a:cubicBezTo>
                      <a:cubicBezTo>
                        <a:pt x="765588" y="358036"/>
                        <a:pt x="765588" y="356927"/>
                        <a:pt x="764756" y="356096"/>
                      </a:cubicBezTo>
                      <a:cubicBezTo>
                        <a:pt x="763647" y="355264"/>
                        <a:pt x="761707" y="355541"/>
                        <a:pt x="760321" y="355264"/>
                      </a:cubicBezTo>
                      <a:cubicBezTo>
                        <a:pt x="759212" y="354987"/>
                        <a:pt x="757271" y="353879"/>
                        <a:pt x="758657" y="352493"/>
                      </a:cubicBezTo>
                      <a:cubicBezTo>
                        <a:pt x="759489" y="351939"/>
                        <a:pt x="760598" y="351939"/>
                        <a:pt x="761430" y="352216"/>
                      </a:cubicBezTo>
                      <a:cubicBezTo>
                        <a:pt x="763925" y="352216"/>
                        <a:pt x="765588" y="352770"/>
                        <a:pt x="767529" y="354156"/>
                      </a:cubicBezTo>
                      <a:cubicBezTo>
                        <a:pt x="769469" y="355541"/>
                        <a:pt x="773073" y="356096"/>
                        <a:pt x="775291" y="355541"/>
                      </a:cubicBezTo>
                      <a:cubicBezTo>
                        <a:pt x="778064" y="354710"/>
                        <a:pt x="777232" y="352770"/>
                        <a:pt x="776123" y="350830"/>
                      </a:cubicBezTo>
                      <a:cubicBezTo>
                        <a:pt x="775014" y="349168"/>
                        <a:pt x="772796" y="348336"/>
                        <a:pt x="771410" y="346674"/>
                      </a:cubicBezTo>
                      <a:cubicBezTo>
                        <a:pt x="770856" y="346119"/>
                        <a:pt x="770024" y="345565"/>
                        <a:pt x="769469" y="344734"/>
                      </a:cubicBezTo>
                      <a:cubicBezTo>
                        <a:pt x="769192" y="344179"/>
                        <a:pt x="769469" y="343902"/>
                        <a:pt x="769192" y="343625"/>
                      </a:cubicBezTo>
                      <a:cubicBezTo>
                        <a:pt x="769192" y="343071"/>
                        <a:pt x="768638" y="342794"/>
                        <a:pt x="768083" y="342240"/>
                      </a:cubicBezTo>
                      <a:cubicBezTo>
                        <a:pt x="766420" y="341131"/>
                        <a:pt x="764479" y="339468"/>
                        <a:pt x="762261" y="339191"/>
                      </a:cubicBezTo>
                      <a:cubicBezTo>
                        <a:pt x="760321" y="338637"/>
                        <a:pt x="759212" y="338083"/>
                        <a:pt x="757548" y="336697"/>
                      </a:cubicBezTo>
                      <a:cubicBezTo>
                        <a:pt x="755885" y="335034"/>
                        <a:pt x="753944" y="335312"/>
                        <a:pt x="752281" y="336697"/>
                      </a:cubicBezTo>
                      <a:cubicBezTo>
                        <a:pt x="750340" y="338360"/>
                        <a:pt x="750340" y="340300"/>
                        <a:pt x="750063" y="342517"/>
                      </a:cubicBezTo>
                      <a:cubicBezTo>
                        <a:pt x="749786" y="344179"/>
                        <a:pt x="748954" y="346396"/>
                        <a:pt x="747013" y="345288"/>
                      </a:cubicBezTo>
                      <a:cubicBezTo>
                        <a:pt x="746182" y="344734"/>
                        <a:pt x="744518" y="342517"/>
                        <a:pt x="743687" y="343625"/>
                      </a:cubicBezTo>
                      <a:cubicBezTo>
                        <a:pt x="743132" y="344457"/>
                        <a:pt x="743132" y="345842"/>
                        <a:pt x="743132" y="346674"/>
                      </a:cubicBezTo>
                      <a:cubicBezTo>
                        <a:pt x="743132" y="347782"/>
                        <a:pt x="742578" y="349168"/>
                        <a:pt x="742023" y="350276"/>
                      </a:cubicBezTo>
                      <a:cubicBezTo>
                        <a:pt x="741191" y="351662"/>
                        <a:pt x="739251" y="354156"/>
                        <a:pt x="737588" y="352493"/>
                      </a:cubicBezTo>
                      <a:cubicBezTo>
                        <a:pt x="734261" y="349168"/>
                        <a:pt x="737033" y="341131"/>
                        <a:pt x="731488" y="339746"/>
                      </a:cubicBezTo>
                      <a:cubicBezTo>
                        <a:pt x="729271" y="339191"/>
                        <a:pt x="726498" y="339468"/>
                        <a:pt x="725389" y="341685"/>
                      </a:cubicBezTo>
                      <a:cubicBezTo>
                        <a:pt x="723726" y="344179"/>
                        <a:pt x="723726" y="348613"/>
                        <a:pt x="721231" y="350553"/>
                      </a:cubicBezTo>
                      <a:cubicBezTo>
                        <a:pt x="719290" y="352216"/>
                        <a:pt x="719013" y="348891"/>
                        <a:pt x="718181" y="347782"/>
                      </a:cubicBezTo>
                      <a:cubicBezTo>
                        <a:pt x="717072" y="346119"/>
                        <a:pt x="714854" y="347228"/>
                        <a:pt x="713191" y="346674"/>
                      </a:cubicBezTo>
                      <a:cubicBezTo>
                        <a:pt x="711250" y="346396"/>
                        <a:pt x="711250" y="344457"/>
                        <a:pt x="711527" y="342794"/>
                      </a:cubicBezTo>
                      <a:cubicBezTo>
                        <a:pt x="712082" y="341131"/>
                        <a:pt x="713191" y="339746"/>
                        <a:pt x="714854" y="338637"/>
                      </a:cubicBezTo>
                      <a:cubicBezTo>
                        <a:pt x="717627" y="336974"/>
                        <a:pt x="724835" y="334757"/>
                        <a:pt x="722062" y="330046"/>
                      </a:cubicBezTo>
                      <a:cubicBezTo>
                        <a:pt x="720676" y="327552"/>
                        <a:pt x="717072" y="327275"/>
                        <a:pt x="714577" y="328383"/>
                      </a:cubicBezTo>
                      <a:cubicBezTo>
                        <a:pt x="713191" y="328938"/>
                        <a:pt x="711805" y="329769"/>
                        <a:pt x="710141" y="329492"/>
                      </a:cubicBezTo>
                      <a:cubicBezTo>
                        <a:pt x="707923" y="329492"/>
                        <a:pt x="705706" y="328661"/>
                        <a:pt x="703488" y="328661"/>
                      </a:cubicBezTo>
                      <a:cubicBezTo>
                        <a:pt x="701270" y="328661"/>
                        <a:pt x="699052" y="328938"/>
                        <a:pt x="697389" y="330046"/>
                      </a:cubicBezTo>
                      <a:cubicBezTo>
                        <a:pt x="695171" y="331155"/>
                        <a:pt x="693507" y="332818"/>
                        <a:pt x="691566" y="333926"/>
                      </a:cubicBezTo>
                      <a:cubicBezTo>
                        <a:pt x="690180" y="334757"/>
                        <a:pt x="688240" y="335866"/>
                        <a:pt x="687131" y="333926"/>
                      </a:cubicBezTo>
                      <a:cubicBezTo>
                        <a:pt x="686576" y="332540"/>
                        <a:pt x="686576" y="331432"/>
                        <a:pt x="685467" y="330323"/>
                      </a:cubicBezTo>
                      <a:cubicBezTo>
                        <a:pt x="684358" y="329215"/>
                        <a:pt x="682695" y="328106"/>
                        <a:pt x="684081" y="326721"/>
                      </a:cubicBezTo>
                      <a:cubicBezTo>
                        <a:pt x="684913" y="326167"/>
                        <a:pt x="689349" y="325058"/>
                        <a:pt x="689349" y="324227"/>
                      </a:cubicBezTo>
                      <a:cubicBezTo>
                        <a:pt x="689349" y="323672"/>
                        <a:pt x="687131" y="323118"/>
                        <a:pt x="686854" y="322841"/>
                      </a:cubicBezTo>
                      <a:cubicBezTo>
                        <a:pt x="686022" y="322564"/>
                        <a:pt x="684358" y="322010"/>
                        <a:pt x="683804" y="320901"/>
                      </a:cubicBezTo>
                      <a:cubicBezTo>
                        <a:pt x="682695" y="318961"/>
                        <a:pt x="686299" y="318130"/>
                        <a:pt x="687685" y="318130"/>
                      </a:cubicBezTo>
                      <a:cubicBezTo>
                        <a:pt x="689903" y="318130"/>
                        <a:pt x="691844" y="318961"/>
                        <a:pt x="694062" y="319238"/>
                      </a:cubicBezTo>
                      <a:cubicBezTo>
                        <a:pt x="697111" y="319793"/>
                        <a:pt x="701547" y="320624"/>
                        <a:pt x="704319" y="319238"/>
                      </a:cubicBezTo>
                      <a:cubicBezTo>
                        <a:pt x="706260" y="318130"/>
                        <a:pt x="705983" y="315636"/>
                        <a:pt x="705428" y="313973"/>
                      </a:cubicBezTo>
                      <a:cubicBezTo>
                        <a:pt x="704874" y="312033"/>
                        <a:pt x="703765" y="310925"/>
                        <a:pt x="702101" y="309816"/>
                      </a:cubicBezTo>
                      <a:cubicBezTo>
                        <a:pt x="699052" y="307322"/>
                        <a:pt x="699052" y="302057"/>
                        <a:pt x="694616" y="301226"/>
                      </a:cubicBezTo>
                      <a:cubicBezTo>
                        <a:pt x="692953" y="300949"/>
                        <a:pt x="690735" y="301226"/>
                        <a:pt x="689072" y="301780"/>
                      </a:cubicBezTo>
                      <a:cubicBezTo>
                        <a:pt x="687408" y="302334"/>
                        <a:pt x="686022" y="303443"/>
                        <a:pt x="684358" y="303720"/>
                      </a:cubicBezTo>
                      <a:cubicBezTo>
                        <a:pt x="682418" y="303720"/>
                        <a:pt x="680477" y="302888"/>
                        <a:pt x="678814" y="303720"/>
                      </a:cubicBezTo>
                      <a:cubicBezTo>
                        <a:pt x="676873" y="304828"/>
                        <a:pt x="676041" y="307045"/>
                        <a:pt x="673824" y="307322"/>
                      </a:cubicBezTo>
                      <a:cubicBezTo>
                        <a:pt x="672715" y="307322"/>
                        <a:pt x="671606" y="307322"/>
                        <a:pt x="670774" y="307322"/>
                      </a:cubicBezTo>
                      <a:cubicBezTo>
                        <a:pt x="669665" y="307322"/>
                        <a:pt x="668833" y="307877"/>
                        <a:pt x="668002" y="307322"/>
                      </a:cubicBezTo>
                      <a:cubicBezTo>
                        <a:pt x="667170" y="306768"/>
                        <a:pt x="666893" y="305382"/>
                        <a:pt x="666615" y="304551"/>
                      </a:cubicBezTo>
                      <a:cubicBezTo>
                        <a:pt x="666061" y="302888"/>
                        <a:pt x="665784" y="301226"/>
                        <a:pt x="665507" y="299563"/>
                      </a:cubicBezTo>
                      <a:cubicBezTo>
                        <a:pt x="665507" y="298454"/>
                        <a:pt x="665507" y="297346"/>
                        <a:pt x="664398" y="296514"/>
                      </a:cubicBezTo>
                      <a:cubicBezTo>
                        <a:pt x="661903" y="293189"/>
                        <a:pt x="658021" y="294298"/>
                        <a:pt x="656358" y="297900"/>
                      </a:cubicBezTo>
                      <a:cubicBezTo>
                        <a:pt x="655526" y="299563"/>
                        <a:pt x="655249" y="301780"/>
                        <a:pt x="653863" y="303165"/>
                      </a:cubicBezTo>
                      <a:cubicBezTo>
                        <a:pt x="652476" y="304551"/>
                        <a:pt x="651090" y="303443"/>
                        <a:pt x="650813" y="301780"/>
                      </a:cubicBezTo>
                      <a:cubicBezTo>
                        <a:pt x="650813" y="300394"/>
                        <a:pt x="650813" y="298731"/>
                        <a:pt x="650813" y="297069"/>
                      </a:cubicBezTo>
                      <a:cubicBezTo>
                        <a:pt x="650813" y="295683"/>
                        <a:pt x="651367" y="293189"/>
                        <a:pt x="649981" y="292635"/>
                      </a:cubicBezTo>
                      <a:cubicBezTo>
                        <a:pt x="648318" y="291803"/>
                        <a:pt x="646377" y="294020"/>
                        <a:pt x="645268" y="295129"/>
                      </a:cubicBezTo>
                      <a:cubicBezTo>
                        <a:pt x="644159" y="296514"/>
                        <a:pt x="643328" y="298731"/>
                        <a:pt x="641110" y="298454"/>
                      </a:cubicBezTo>
                      <a:cubicBezTo>
                        <a:pt x="635288" y="297623"/>
                        <a:pt x="643882" y="291249"/>
                        <a:pt x="644991" y="289864"/>
                      </a:cubicBezTo>
                      <a:cubicBezTo>
                        <a:pt x="646377" y="288478"/>
                        <a:pt x="646100" y="286815"/>
                        <a:pt x="643882" y="287092"/>
                      </a:cubicBezTo>
                      <a:cubicBezTo>
                        <a:pt x="640833" y="287647"/>
                        <a:pt x="638615" y="290695"/>
                        <a:pt x="636397" y="292358"/>
                      </a:cubicBezTo>
                      <a:cubicBezTo>
                        <a:pt x="635565" y="292912"/>
                        <a:pt x="632793" y="294852"/>
                        <a:pt x="632239" y="292912"/>
                      </a:cubicBezTo>
                      <a:cubicBezTo>
                        <a:pt x="631961" y="291526"/>
                        <a:pt x="633347" y="290141"/>
                        <a:pt x="632793" y="288755"/>
                      </a:cubicBezTo>
                      <a:cubicBezTo>
                        <a:pt x="632239" y="287092"/>
                        <a:pt x="629743" y="288755"/>
                        <a:pt x="628357" y="288755"/>
                      </a:cubicBezTo>
                      <a:cubicBezTo>
                        <a:pt x="626416" y="288755"/>
                        <a:pt x="625585" y="287647"/>
                        <a:pt x="626694" y="285984"/>
                      </a:cubicBezTo>
                      <a:cubicBezTo>
                        <a:pt x="627803" y="284044"/>
                        <a:pt x="630021" y="282658"/>
                        <a:pt x="630021" y="280441"/>
                      </a:cubicBezTo>
                      <a:cubicBezTo>
                        <a:pt x="630021" y="278224"/>
                        <a:pt x="628080" y="278224"/>
                        <a:pt x="626416" y="278224"/>
                      </a:cubicBezTo>
                      <a:cubicBezTo>
                        <a:pt x="623644" y="278224"/>
                        <a:pt x="621149" y="279333"/>
                        <a:pt x="618654" y="280718"/>
                      </a:cubicBezTo>
                      <a:cubicBezTo>
                        <a:pt x="616436" y="281827"/>
                        <a:pt x="613387" y="284044"/>
                        <a:pt x="610614" y="282658"/>
                      </a:cubicBezTo>
                      <a:cubicBezTo>
                        <a:pt x="613664" y="280164"/>
                        <a:pt x="616991" y="278224"/>
                        <a:pt x="620317" y="276285"/>
                      </a:cubicBezTo>
                      <a:cubicBezTo>
                        <a:pt x="622258" y="274899"/>
                        <a:pt x="624476" y="273790"/>
                        <a:pt x="626416" y="272128"/>
                      </a:cubicBezTo>
                      <a:cubicBezTo>
                        <a:pt x="626971" y="271573"/>
                        <a:pt x="628912" y="270188"/>
                        <a:pt x="628634" y="269079"/>
                      </a:cubicBezTo>
                      <a:cubicBezTo>
                        <a:pt x="627803" y="266862"/>
                        <a:pt x="620595" y="270188"/>
                        <a:pt x="619486" y="270742"/>
                      </a:cubicBezTo>
                      <a:cubicBezTo>
                        <a:pt x="615882" y="272405"/>
                        <a:pt x="611446" y="274899"/>
                        <a:pt x="607288" y="275176"/>
                      </a:cubicBezTo>
                      <a:cubicBezTo>
                        <a:pt x="603960" y="275176"/>
                        <a:pt x="607842" y="271296"/>
                        <a:pt x="608674" y="270465"/>
                      </a:cubicBezTo>
                      <a:cubicBezTo>
                        <a:pt x="609505" y="269357"/>
                        <a:pt x="613387" y="264368"/>
                        <a:pt x="609505" y="265200"/>
                      </a:cubicBezTo>
                      <a:cubicBezTo>
                        <a:pt x="605901" y="266031"/>
                        <a:pt x="602020" y="269357"/>
                        <a:pt x="598139" y="269079"/>
                      </a:cubicBezTo>
                      <a:cubicBezTo>
                        <a:pt x="595366" y="269079"/>
                        <a:pt x="596475" y="265200"/>
                        <a:pt x="595366" y="263260"/>
                      </a:cubicBezTo>
                      <a:cubicBezTo>
                        <a:pt x="593703" y="260212"/>
                        <a:pt x="588158" y="261320"/>
                        <a:pt x="585386" y="261597"/>
                      </a:cubicBezTo>
                      <a:cubicBezTo>
                        <a:pt x="584831" y="261597"/>
                        <a:pt x="581505" y="262151"/>
                        <a:pt x="581227" y="261597"/>
                      </a:cubicBezTo>
                      <a:cubicBezTo>
                        <a:pt x="580950" y="261043"/>
                        <a:pt x="582891" y="260212"/>
                        <a:pt x="583445" y="260212"/>
                      </a:cubicBezTo>
                      <a:cubicBezTo>
                        <a:pt x="585663" y="259380"/>
                        <a:pt x="587604" y="258826"/>
                        <a:pt x="589822" y="257995"/>
                      </a:cubicBezTo>
                      <a:cubicBezTo>
                        <a:pt x="590653" y="257995"/>
                        <a:pt x="593426" y="256886"/>
                        <a:pt x="593703" y="256055"/>
                      </a:cubicBezTo>
                      <a:cubicBezTo>
                        <a:pt x="593703" y="253838"/>
                        <a:pt x="585386" y="254392"/>
                        <a:pt x="584277" y="254392"/>
                      </a:cubicBezTo>
                      <a:cubicBezTo>
                        <a:pt x="581227" y="254392"/>
                        <a:pt x="577900" y="254669"/>
                        <a:pt x="574851" y="254392"/>
                      </a:cubicBezTo>
                      <a:cubicBezTo>
                        <a:pt x="571247" y="253838"/>
                        <a:pt x="567920" y="253006"/>
                        <a:pt x="564316" y="252175"/>
                      </a:cubicBezTo>
                      <a:cubicBezTo>
                        <a:pt x="563762" y="252175"/>
                        <a:pt x="561821" y="251621"/>
                        <a:pt x="562098" y="251067"/>
                      </a:cubicBezTo>
                      <a:cubicBezTo>
                        <a:pt x="562375" y="250235"/>
                        <a:pt x="565702" y="250235"/>
                        <a:pt x="566257" y="250235"/>
                      </a:cubicBezTo>
                      <a:cubicBezTo>
                        <a:pt x="570415" y="250235"/>
                        <a:pt x="574574" y="251067"/>
                        <a:pt x="578455" y="250512"/>
                      </a:cubicBezTo>
                      <a:cubicBezTo>
                        <a:pt x="580673" y="250512"/>
                        <a:pt x="582891" y="248849"/>
                        <a:pt x="585109" y="248572"/>
                      </a:cubicBezTo>
                      <a:cubicBezTo>
                        <a:pt x="588158" y="248018"/>
                        <a:pt x="591208" y="249127"/>
                        <a:pt x="593980" y="248572"/>
                      </a:cubicBezTo>
                      <a:cubicBezTo>
                        <a:pt x="595921" y="248295"/>
                        <a:pt x="596475" y="246078"/>
                        <a:pt x="597307" y="244693"/>
                      </a:cubicBezTo>
                      <a:cubicBezTo>
                        <a:pt x="598139" y="243307"/>
                        <a:pt x="600634" y="241367"/>
                        <a:pt x="600634" y="239427"/>
                      </a:cubicBezTo>
                      <a:cubicBezTo>
                        <a:pt x="600634" y="236102"/>
                        <a:pt x="593980" y="237765"/>
                        <a:pt x="592317" y="238042"/>
                      </a:cubicBezTo>
                      <a:cubicBezTo>
                        <a:pt x="586495" y="239150"/>
                        <a:pt x="580396" y="241921"/>
                        <a:pt x="574297" y="241644"/>
                      </a:cubicBezTo>
                      <a:cubicBezTo>
                        <a:pt x="570692" y="241644"/>
                        <a:pt x="570692" y="239427"/>
                        <a:pt x="571524" y="236656"/>
                      </a:cubicBezTo>
                      <a:cubicBezTo>
                        <a:pt x="572356" y="234439"/>
                        <a:pt x="571247" y="234162"/>
                        <a:pt x="569861" y="232776"/>
                      </a:cubicBezTo>
                      <a:cubicBezTo>
                        <a:pt x="568197" y="230837"/>
                        <a:pt x="570970" y="230282"/>
                        <a:pt x="572356" y="230282"/>
                      </a:cubicBezTo>
                      <a:cubicBezTo>
                        <a:pt x="574851" y="230282"/>
                        <a:pt x="577346" y="231391"/>
                        <a:pt x="580118" y="231391"/>
                      </a:cubicBezTo>
                      <a:cubicBezTo>
                        <a:pt x="583445" y="231391"/>
                        <a:pt x="586495" y="230559"/>
                        <a:pt x="589822" y="230005"/>
                      </a:cubicBezTo>
                      <a:cubicBezTo>
                        <a:pt x="592594" y="229451"/>
                        <a:pt x="595643" y="228620"/>
                        <a:pt x="598416" y="230005"/>
                      </a:cubicBezTo>
                      <a:cubicBezTo>
                        <a:pt x="601465" y="231391"/>
                        <a:pt x="603960" y="234162"/>
                        <a:pt x="606733" y="236102"/>
                      </a:cubicBezTo>
                      <a:cubicBezTo>
                        <a:pt x="610060" y="238042"/>
                        <a:pt x="613664" y="238873"/>
                        <a:pt x="617545" y="238596"/>
                      </a:cubicBezTo>
                      <a:cubicBezTo>
                        <a:pt x="620872" y="238042"/>
                        <a:pt x="624753" y="237488"/>
                        <a:pt x="627803" y="236102"/>
                      </a:cubicBezTo>
                      <a:cubicBezTo>
                        <a:pt x="632793" y="233885"/>
                        <a:pt x="631684" y="229451"/>
                        <a:pt x="628912" y="225571"/>
                      </a:cubicBezTo>
                      <a:cubicBezTo>
                        <a:pt x="627248" y="223354"/>
                        <a:pt x="625585" y="221692"/>
                        <a:pt x="622813" y="220860"/>
                      </a:cubicBezTo>
                      <a:cubicBezTo>
                        <a:pt x="618931" y="219752"/>
                        <a:pt x="614773" y="220029"/>
                        <a:pt x="610891" y="219475"/>
                      </a:cubicBezTo>
                      <a:cubicBezTo>
                        <a:pt x="607288" y="218920"/>
                        <a:pt x="603683" y="217535"/>
                        <a:pt x="600079" y="217535"/>
                      </a:cubicBezTo>
                      <a:cubicBezTo>
                        <a:pt x="597584" y="217535"/>
                        <a:pt x="595089" y="218643"/>
                        <a:pt x="592594" y="218920"/>
                      </a:cubicBezTo>
                      <a:cubicBezTo>
                        <a:pt x="588435" y="218920"/>
                        <a:pt x="584277" y="217812"/>
                        <a:pt x="580118" y="217812"/>
                      </a:cubicBezTo>
                      <a:cubicBezTo>
                        <a:pt x="575960" y="217812"/>
                        <a:pt x="572079" y="218366"/>
                        <a:pt x="567920" y="219475"/>
                      </a:cubicBezTo>
                      <a:cubicBezTo>
                        <a:pt x="559603" y="221692"/>
                        <a:pt x="551841" y="219475"/>
                        <a:pt x="543524" y="217535"/>
                      </a:cubicBezTo>
                      <a:cubicBezTo>
                        <a:pt x="545187" y="217535"/>
                        <a:pt x="546850" y="217535"/>
                        <a:pt x="548514" y="217535"/>
                      </a:cubicBezTo>
                      <a:cubicBezTo>
                        <a:pt x="552672" y="217258"/>
                        <a:pt x="556831" y="215595"/>
                        <a:pt x="560989" y="214763"/>
                      </a:cubicBezTo>
                      <a:cubicBezTo>
                        <a:pt x="565702" y="213655"/>
                        <a:pt x="570692" y="213655"/>
                        <a:pt x="575406" y="214209"/>
                      </a:cubicBezTo>
                      <a:cubicBezTo>
                        <a:pt x="579841" y="214486"/>
                        <a:pt x="584000" y="214763"/>
                        <a:pt x="588158" y="213101"/>
                      </a:cubicBezTo>
                      <a:cubicBezTo>
                        <a:pt x="591762" y="211715"/>
                        <a:pt x="594812" y="208944"/>
                        <a:pt x="598416" y="208113"/>
                      </a:cubicBezTo>
                      <a:cubicBezTo>
                        <a:pt x="602297" y="207004"/>
                        <a:pt x="605901" y="208113"/>
                        <a:pt x="609782" y="208113"/>
                      </a:cubicBezTo>
                      <a:cubicBezTo>
                        <a:pt x="612832" y="208113"/>
                        <a:pt x="617268" y="208390"/>
                        <a:pt x="619208" y="205896"/>
                      </a:cubicBezTo>
                      <a:cubicBezTo>
                        <a:pt x="621426" y="202847"/>
                        <a:pt x="618099" y="199245"/>
                        <a:pt x="616159" y="197305"/>
                      </a:cubicBezTo>
                      <a:cubicBezTo>
                        <a:pt x="612278" y="193148"/>
                        <a:pt x="608119" y="189545"/>
                        <a:pt x="604238" y="185666"/>
                      </a:cubicBezTo>
                      <a:cubicBezTo>
                        <a:pt x="602297" y="184003"/>
                        <a:pt x="599248" y="180123"/>
                        <a:pt x="596752" y="182340"/>
                      </a:cubicBezTo>
                      <a:cubicBezTo>
                        <a:pt x="595366" y="183449"/>
                        <a:pt x="594534" y="185111"/>
                        <a:pt x="593426" y="186497"/>
                      </a:cubicBezTo>
                      <a:cubicBezTo>
                        <a:pt x="592040" y="188437"/>
                        <a:pt x="590653" y="190377"/>
                        <a:pt x="588990" y="192039"/>
                      </a:cubicBezTo>
                      <a:cubicBezTo>
                        <a:pt x="586217" y="194811"/>
                        <a:pt x="582891" y="196196"/>
                        <a:pt x="579009" y="197305"/>
                      </a:cubicBezTo>
                      <a:cubicBezTo>
                        <a:pt x="575406" y="198136"/>
                        <a:pt x="572356" y="199799"/>
                        <a:pt x="569306" y="201462"/>
                      </a:cubicBezTo>
                      <a:cubicBezTo>
                        <a:pt x="564871" y="203956"/>
                        <a:pt x="559603" y="206173"/>
                        <a:pt x="554613" y="206173"/>
                      </a:cubicBezTo>
                      <a:cubicBezTo>
                        <a:pt x="552118" y="206173"/>
                        <a:pt x="547405" y="204787"/>
                        <a:pt x="551009" y="202016"/>
                      </a:cubicBezTo>
                      <a:cubicBezTo>
                        <a:pt x="554890" y="198968"/>
                        <a:pt x="560989" y="198690"/>
                        <a:pt x="565425" y="197305"/>
                      </a:cubicBezTo>
                      <a:cubicBezTo>
                        <a:pt x="568475" y="196474"/>
                        <a:pt x="574019" y="194534"/>
                        <a:pt x="573742" y="190377"/>
                      </a:cubicBezTo>
                      <a:cubicBezTo>
                        <a:pt x="573742" y="187051"/>
                        <a:pt x="569861" y="185666"/>
                        <a:pt x="567089" y="186220"/>
                      </a:cubicBezTo>
                      <a:cubicBezTo>
                        <a:pt x="562930" y="187051"/>
                        <a:pt x="559880" y="190100"/>
                        <a:pt x="556554" y="192594"/>
                      </a:cubicBezTo>
                      <a:cubicBezTo>
                        <a:pt x="553227" y="195088"/>
                        <a:pt x="549623" y="197028"/>
                        <a:pt x="545741" y="198413"/>
                      </a:cubicBezTo>
                      <a:cubicBezTo>
                        <a:pt x="540751" y="200353"/>
                        <a:pt x="535484" y="202016"/>
                        <a:pt x="530493" y="204233"/>
                      </a:cubicBezTo>
                      <a:cubicBezTo>
                        <a:pt x="533266" y="200353"/>
                        <a:pt x="536315" y="197028"/>
                        <a:pt x="539642" y="193702"/>
                      </a:cubicBezTo>
                      <a:cubicBezTo>
                        <a:pt x="542415" y="190931"/>
                        <a:pt x="545187" y="188714"/>
                        <a:pt x="549068" y="187606"/>
                      </a:cubicBezTo>
                      <a:cubicBezTo>
                        <a:pt x="552672" y="186774"/>
                        <a:pt x="555999" y="185943"/>
                        <a:pt x="559326" y="184003"/>
                      </a:cubicBezTo>
                      <a:cubicBezTo>
                        <a:pt x="562098" y="182340"/>
                        <a:pt x="564316" y="180400"/>
                        <a:pt x="567366" y="179292"/>
                      </a:cubicBezTo>
                      <a:cubicBezTo>
                        <a:pt x="570415" y="178183"/>
                        <a:pt x="573742" y="177906"/>
                        <a:pt x="577069" y="176798"/>
                      </a:cubicBezTo>
                      <a:cubicBezTo>
                        <a:pt x="580396" y="175966"/>
                        <a:pt x="585386" y="174304"/>
                        <a:pt x="586772" y="170978"/>
                      </a:cubicBezTo>
                      <a:cubicBezTo>
                        <a:pt x="589267" y="165436"/>
                        <a:pt x="575128" y="163219"/>
                        <a:pt x="571801" y="162110"/>
                      </a:cubicBezTo>
                      <a:cubicBezTo>
                        <a:pt x="568197" y="161002"/>
                        <a:pt x="565148" y="159339"/>
                        <a:pt x="562098" y="157954"/>
                      </a:cubicBezTo>
                      <a:cubicBezTo>
                        <a:pt x="560435" y="157122"/>
                        <a:pt x="558494" y="157122"/>
                        <a:pt x="556831" y="157954"/>
                      </a:cubicBezTo>
                      <a:cubicBezTo>
                        <a:pt x="555167" y="158785"/>
                        <a:pt x="554613" y="159616"/>
                        <a:pt x="553227" y="161002"/>
                      </a:cubicBezTo>
                      <a:cubicBezTo>
                        <a:pt x="552672" y="161833"/>
                        <a:pt x="551841" y="162110"/>
                        <a:pt x="550732" y="162388"/>
                      </a:cubicBezTo>
                      <a:cubicBezTo>
                        <a:pt x="547682" y="162942"/>
                        <a:pt x="544910" y="161833"/>
                        <a:pt x="541860" y="163219"/>
                      </a:cubicBezTo>
                      <a:cubicBezTo>
                        <a:pt x="540474" y="164050"/>
                        <a:pt x="538810" y="164605"/>
                        <a:pt x="538256" y="165990"/>
                      </a:cubicBezTo>
                      <a:cubicBezTo>
                        <a:pt x="537147" y="167653"/>
                        <a:pt x="537147" y="170147"/>
                        <a:pt x="535484" y="171255"/>
                      </a:cubicBezTo>
                      <a:cubicBezTo>
                        <a:pt x="534375" y="172087"/>
                        <a:pt x="532711" y="171255"/>
                        <a:pt x="531602" y="170424"/>
                      </a:cubicBezTo>
                      <a:cubicBezTo>
                        <a:pt x="530216" y="169316"/>
                        <a:pt x="530216" y="167376"/>
                        <a:pt x="530216" y="165713"/>
                      </a:cubicBezTo>
                      <a:cubicBezTo>
                        <a:pt x="530216" y="163496"/>
                        <a:pt x="529662" y="158785"/>
                        <a:pt x="526612" y="158508"/>
                      </a:cubicBezTo>
                      <a:cubicBezTo>
                        <a:pt x="524949" y="158508"/>
                        <a:pt x="522731" y="160170"/>
                        <a:pt x="521345" y="161279"/>
                      </a:cubicBezTo>
                      <a:cubicBezTo>
                        <a:pt x="519404" y="162665"/>
                        <a:pt x="518295" y="164050"/>
                        <a:pt x="517741" y="166267"/>
                      </a:cubicBezTo>
                      <a:cubicBezTo>
                        <a:pt x="516355" y="171255"/>
                        <a:pt x="515523" y="176798"/>
                        <a:pt x="513305" y="181786"/>
                      </a:cubicBezTo>
                      <a:cubicBezTo>
                        <a:pt x="513028" y="182617"/>
                        <a:pt x="511364" y="186220"/>
                        <a:pt x="510256" y="185389"/>
                      </a:cubicBezTo>
                      <a:cubicBezTo>
                        <a:pt x="509701" y="184834"/>
                        <a:pt x="509978" y="182617"/>
                        <a:pt x="509701" y="181786"/>
                      </a:cubicBezTo>
                      <a:cubicBezTo>
                        <a:pt x="509701" y="179846"/>
                        <a:pt x="509701" y="177906"/>
                        <a:pt x="510256" y="176244"/>
                      </a:cubicBezTo>
                      <a:cubicBezTo>
                        <a:pt x="510256" y="174858"/>
                        <a:pt x="511087" y="172918"/>
                        <a:pt x="509701" y="172087"/>
                      </a:cubicBezTo>
                      <a:cubicBezTo>
                        <a:pt x="508592" y="171255"/>
                        <a:pt x="506929" y="171810"/>
                        <a:pt x="505820" y="172087"/>
                      </a:cubicBezTo>
                      <a:cubicBezTo>
                        <a:pt x="503879" y="172364"/>
                        <a:pt x="501939" y="172918"/>
                        <a:pt x="500275" y="173472"/>
                      </a:cubicBezTo>
                      <a:cubicBezTo>
                        <a:pt x="497502" y="174304"/>
                        <a:pt x="491958" y="178183"/>
                        <a:pt x="489463" y="175412"/>
                      </a:cubicBezTo>
                      <a:cubicBezTo>
                        <a:pt x="491681" y="174304"/>
                        <a:pt x="493621" y="172641"/>
                        <a:pt x="495562" y="170978"/>
                      </a:cubicBezTo>
                      <a:cubicBezTo>
                        <a:pt x="498057" y="168761"/>
                        <a:pt x="500552" y="167653"/>
                        <a:pt x="503602" y="167653"/>
                      </a:cubicBezTo>
                      <a:cubicBezTo>
                        <a:pt x="506651" y="167653"/>
                        <a:pt x="509701" y="168207"/>
                        <a:pt x="512473" y="167098"/>
                      </a:cubicBezTo>
                      <a:cubicBezTo>
                        <a:pt x="514691" y="166267"/>
                        <a:pt x="516355" y="164605"/>
                        <a:pt x="518018" y="163219"/>
                      </a:cubicBezTo>
                      <a:cubicBezTo>
                        <a:pt x="520513" y="161002"/>
                        <a:pt x="522731" y="158508"/>
                        <a:pt x="524394" y="155737"/>
                      </a:cubicBezTo>
                      <a:cubicBezTo>
                        <a:pt x="525503" y="153520"/>
                        <a:pt x="527444" y="150194"/>
                        <a:pt x="525503" y="147700"/>
                      </a:cubicBezTo>
                      <a:cubicBezTo>
                        <a:pt x="523840" y="145760"/>
                        <a:pt x="520513" y="144652"/>
                        <a:pt x="518018" y="143820"/>
                      </a:cubicBezTo>
                      <a:cubicBezTo>
                        <a:pt x="515246" y="142989"/>
                        <a:pt x="512750" y="143543"/>
                        <a:pt x="511642" y="146314"/>
                      </a:cubicBezTo>
                      <a:cubicBezTo>
                        <a:pt x="510810" y="148531"/>
                        <a:pt x="511087" y="151857"/>
                        <a:pt x="509701" y="153520"/>
                      </a:cubicBezTo>
                      <a:cubicBezTo>
                        <a:pt x="508315" y="155460"/>
                        <a:pt x="503879" y="154905"/>
                        <a:pt x="501939" y="154905"/>
                      </a:cubicBezTo>
                      <a:cubicBezTo>
                        <a:pt x="498334" y="154905"/>
                        <a:pt x="494453" y="154905"/>
                        <a:pt x="491126" y="156291"/>
                      </a:cubicBezTo>
                      <a:cubicBezTo>
                        <a:pt x="487522" y="157676"/>
                        <a:pt x="485027" y="161279"/>
                        <a:pt x="481977" y="163496"/>
                      </a:cubicBezTo>
                      <a:cubicBezTo>
                        <a:pt x="481146" y="164327"/>
                        <a:pt x="474215" y="169316"/>
                        <a:pt x="473938" y="165713"/>
                      </a:cubicBezTo>
                      <a:cubicBezTo>
                        <a:pt x="473938" y="164327"/>
                        <a:pt x="475324" y="162665"/>
                        <a:pt x="476156" y="161279"/>
                      </a:cubicBezTo>
                      <a:cubicBezTo>
                        <a:pt x="476710" y="160448"/>
                        <a:pt x="478374" y="158785"/>
                        <a:pt x="478374" y="157954"/>
                      </a:cubicBezTo>
                      <a:cubicBezTo>
                        <a:pt x="478374" y="156291"/>
                        <a:pt x="472829" y="156845"/>
                        <a:pt x="471720" y="156291"/>
                      </a:cubicBezTo>
                      <a:cubicBezTo>
                        <a:pt x="468116" y="154905"/>
                        <a:pt x="472829" y="152965"/>
                        <a:pt x="474492" y="152411"/>
                      </a:cubicBezTo>
                      <a:cubicBezTo>
                        <a:pt x="476987" y="151580"/>
                        <a:pt x="481146" y="151580"/>
                        <a:pt x="482532" y="149086"/>
                      </a:cubicBezTo>
                      <a:cubicBezTo>
                        <a:pt x="483918" y="146869"/>
                        <a:pt x="483641" y="144375"/>
                        <a:pt x="485859" y="142435"/>
                      </a:cubicBezTo>
                      <a:cubicBezTo>
                        <a:pt x="488354" y="140218"/>
                        <a:pt x="492235" y="140218"/>
                        <a:pt x="495285" y="140772"/>
                      </a:cubicBezTo>
                      <a:cubicBezTo>
                        <a:pt x="498334" y="141326"/>
                        <a:pt x="501939" y="142435"/>
                        <a:pt x="504988" y="141603"/>
                      </a:cubicBezTo>
                      <a:cubicBezTo>
                        <a:pt x="507760" y="140772"/>
                        <a:pt x="509424" y="137724"/>
                        <a:pt x="509978" y="134952"/>
                      </a:cubicBezTo>
                      <a:cubicBezTo>
                        <a:pt x="511364" y="129410"/>
                        <a:pt x="506651" y="125807"/>
                        <a:pt x="501939" y="123590"/>
                      </a:cubicBezTo>
                      <a:cubicBezTo>
                        <a:pt x="498611" y="122205"/>
                        <a:pt x="495008" y="121928"/>
                        <a:pt x="491681" y="120819"/>
                      </a:cubicBezTo>
                      <a:cubicBezTo>
                        <a:pt x="488631" y="119711"/>
                        <a:pt x="485859" y="117494"/>
                        <a:pt x="482809" y="116662"/>
                      </a:cubicBezTo>
                      <a:cubicBezTo>
                        <a:pt x="480314" y="115831"/>
                        <a:pt x="477819" y="117217"/>
                        <a:pt x="475601" y="118048"/>
                      </a:cubicBezTo>
                      <a:cubicBezTo>
                        <a:pt x="472551" y="119434"/>
                        <a:pt x="470057" y="120265"/>
                        <a:pt x="468116" y="123036"/>
                      </a:cubicBezTo>
                      <a:cubicBezTo>
                        <a:pt x="463680" y="128856"/>
                        <a:pt x="460631" y="135784"/>
                        <a:pt x="455917" y="141326"/>
                      </a:cubicBezTo>
                      <a:cubicBezTo>
                        <a:pt x="455363" y="142158"/>
                        <a:pt x="453145" y="145206"/>
                        <a:pt x="451759" y="143543"/>
                      </a:cubicBezTo>
                      <a:cubicBezTo>
                        <a:pt x="450650" y="142158"/>
                        <a:pt x="451759" y="138278"/>
                        <a:pt x="452036" y="136892"/>
                      </a:cubicBezTo>
                      <a:cubicBezTo>
                        <a:pt x="452036" y="136061"/>
                        <a:pt x="453700" y="131627"/>
                        <a:pt x="452868" y="131073"/>
                      </a:cubicBezTo>
                      <a:cubicBezTo>
                        <a:pt x="452036" y="130241"/>
                        <a:pt x="449818" y="133567"/>
                        <a:pt x="449264" y="134121"/>
                      </a:cubicBezTo>
                      <a:cubicBezTo>
                        <a:pt x="447323" y="136338"/>
                        <a:pt x="445660" y="138832"/>
                        <a:pt x="443442" y="141049"/>
                      </a:cubicBezTo>
                      <a:cubicBezTo>
                        <a:pt x="442887" y="141880"/>
                        <a:pt x="441224" y="143266"/>
                        <a:pt x="441778" y="141326"/>
                      </a:cubicBezTo>
                      <a:cubicBezTo>
                        <a:pt x="443165" y="135784"/>
                        <a:pt x="447600" y="131073"/>
                        <a:pt x="447878" y="125253"/>
                      </a:cubicBezTo>
                      <a:cubicBezTo>
                        <a:pt x="448155" y="120819"/>
                        <a:pt x="443165" y="122482"/>
                        <a:pt x="440669" y="123590"/>
                      </a:cubicBezTo>
                      <a:cubicBezTo>
                        <a:pt x="437343" y="125253"/>
                        <a:pt x="435125" y="128024"/>
                        <a:pt x="432075" y="129964"/>
                      </a:cubicBezTo>
                      <a:cubicBezTo>
                        <a:pt x="430135" y="131073"/>
                        <a:pt x="427085" y="131627"/>
                        <a:pt x="426808" y="128579"/>
                      </a:cubicBezTo>
                      <a:cubicBezTo>
                        <a:pt x="426808" y="126084"/>
                        <a:pt x="428749" y="123868"/>
                        <a:pt x="430689" y="122759"/>
                      </a:cubicBezTo>
                      <a:cubicBezTo>
                        <a:pt x="432630" y="121651"/>
                        <a:pt x="434016" y="119988"/>
                        <a:pt x="435402" y="118048"/>
                      </a:cubicBezTo>
                      <a:cubicBezTo>
                        <a:pt x="438175" y="114723"/>
                        <a:pt x="441224" y="111951"/>
                        <a:pt x="443996" y="108903"/>
                      </a:cubicBezTo>
                      <a:cubicBezTo>
                        <a:pt x="444551" y="108349"/>
                        <a:pt x="445105" y="107795"/>
                        <a:pt x="444274" y="107517"/>
                      </a:cubicBezTo>
                      <a:cubicBezTo>
                        <a:pt x="443442" y="106963"/>
                        <a:pt x="441224" y="107517"/>
                        <a:pt x="440392" y="107517"/>
                      </a:cubicBezTo>
                      <a:cubicBezTo>
                        <a:pt x="437066" y="107795"/>
                        <a:pt x="433461" y="108349"/>
                        <a:pt x="430135" y="109457"/>
                      </a:cubicBezTo>
                      <a:cubicBezTo>
                        <a:pt x="426808" y="110566"/>
                        <a:pt x="423758" y="111674"/>
                        <a:pt x="420432" y="112783"/>
                      </a:cubicBezTo>
                      <a:cubicBezTo>
                        <a:pt x="419323" y="114445"/>
                        <a:pt x="417105" y="116385"/>
                        <a:pt x="416827" y="118325"/>
                      </a:cubicBezTo>
                      <a:cubicBezTo>
                        <a:pt x="416827" y="120542"/>
                        <a:pt x="417659" y="122759"/>
                        <a:pt x="418214" y="124976"/>
                      </a:cubicBezTo>
                      <a:cubicBezTo>
                        <a:pt x="419323" y="128579"/>
                        <a:pt x="415996" y="131627"/>
                        <a:pt x="412946" y="133013"/>
                      </a:cubicBezTo>
                      <a:cubicBezTo>
                        <a:pt x="412115" y="133567"/>
                        <a:pt x="410174" y="134121"/>
                        <a:pt x="409897" y="132735"/>
                      </a:cubicBezTo>
                      <a:cubicBezTo>
                        <a:pt x="409619" y="131627"/>
                        <a:pt x="410728" y="129964"/>
                        <a:pt x="411283" y="128856"/>
                      </a:cubicBezTo>
                      <a:cubicBezTo>
                        <a:pt x="412946" y="124145"/>
                        <a:pt x="405738" y="124976"/>
                        <a:pt x="403243" y="125253"/>
                      </a:cubicBezTo>
                      <a:cubicBezTo>
                        <a:pt x="402134" y="125253"/>
                        <a:pt x="393540" y="127470"/>
                        <a:pt x="394372" y="124422"/>
                      </a:cubicBezTo>
                      <a:cubicBezTo>
                        <a:pt x="395203" y="121373"/>
                        <a:pt x="402134" y="121928"/>
                        <a:pt x="404352" y="121651"/>
                      </a:cubicBezTo>
                      <a:cubicBezTo>
                        <a:pt x="406570" y="121373"/>
                        <a:pt x="412115" y="120265"/>
                        <a:pt x="411560" y="116662"/>
                      </a:cubicBezTo>
                      <a:cubicBezTo>
                        <a:pt x="410728" y="113060"/>
                        <a:pt x="405184" y="115000"/>
                        <a:pt x="402966" y="115554"/>
                      </a:cubicBezTo>
                      <a:cubicBezTo>
                        <a:pt x="401302" y="116108"/>
                        <a:pt x="399362" y="116662"/>
                        <a:pt x="397976" y="115554"/>
                      </a:cubicBezTo>
                      <a:cubicBezTo>
                        <a:pt x="396867" y="114723"/>
                        <a:pt x="396312" y="112783"/>
                        <a:pt x="396590" y="111397"/>
                      </a:cubicBezTo>
                      <a:cubicBezTo>
                        <a:pt x="397421" y="107240"/>
                        <a:pt x="402134" y="109457"/>
                        <a:pt x="404629" y="109734"/>
                      </a:cubicBezTo>
                      <a:cubicBezTo>
                        <a:pt x="407956" y="110289"/>
                        <a:pt x="411283" y="109457"/>
                        <a:pt x="414610" y="108903"/>
                      </a:cubicBezTo>
                      <a:cubicBezTo>
                        <a:pt x="417659" y="108626"/>
                        <a:pt x="420709" y="108072"/>
                        <a:pt x="423758" y="107240"/>
                      </a:cubicBezTo>
                      <a:cubicBezTo>
                        <a:pt x="426808" y="106132"/>
                        <a:pt x="430412" y="104469"/>
                        <a:pt x="431798" y="101421"/>
                      </a:cubicBezTo>
                      <a:cubicBezTo>
                        <a:pt x="432907" y="98927"/>
                        <a:pt x="430966" y="97264"/>
                        <a:pt x="429303" y="95601"/>
                      </a:cubicBezTo>
                      <a:cubicBezTo>
                        <a:pt x="426531" y="92830"/>
                        <a:pt x="423204" y="90613"/>
                        <a:pt x="419045" y="89782"/>
                      </a:cubicBezTo>
                      <a:cubicBezTo>
                        <a:pt x="415164" y="88950"/>
                        <a:pt x="411837" y="90890"/>
                        <a:pt x="408233" y="91999"/>
                      </a:cubicBezTo>
                      <a:cubicBezTo>
                        <a:pt x="404352" y="93384"/>
                        <a:pt x="399084" y="93938"/>
                        <a:pt x="396590" y="97264"/>
                      </a:cubicBezTo>
                      <a:cubicBezTo>
                        <a:pt x="392985" y="101975"/>
                        <a:pt x="391045" y="107795"/>
                        <a:pt x="386332" y="111674"/>
                      </a:cubicBezTo>
                      <a:cubicBezTo>
                        <a:pt x="385500" y="112506"/>
                        <a:pt x="382450" y="114723"/>
                        <a:pt x="381342" y="113060"/>
                      </a:cubicBezTo>
                      <a:cubicBezTo>
                        <a:pt x="380233" y="111397"/>
                        <a:pt x="382728" y="108626"/>
                        <a:pt x="383559" y="107517"/>
                      </a:cubicBezTo>
                      <a:cubicBezTo>
                        <a:pt x="386609" y="103638"/>
                        <a:pt x="391599" y="100312"/>
                        <a:pt x="390767" y="95047"/>
                      </a:cubicBezTo>
                      <a:cubicBezTo>
                        <a:pt x="387441" y="94215"/>
                        <a:pt x="384114" y="96710"/>
                        <a:pt x="381342" y="98372"/>
                      </a:cubicBezTo>
                      <a:cubicBezTo>
                        <a:pt x="378846" y="99758"/>
                        <a:pt x="376351" y="101421"/>
                        <a:pt x="373856" y="102529"/>
                      </a:cubicBezTo>
                      <a:cubicBezTo>
                        <a:pt x="372747" y="103083"/>
                        <a:pt x="370252" y="104192"/>
                        <a:pt x="369143" y="103083"/>
                      </a:cubicBezTo>
                      <a:cubicBezTo>
                        <a:pt x="366648" y="100866"/>
                        <a:pt x="371916" y="96155"/>
                        <a:pt x="373302" y="95047"/>
                      </a:cubicBezTo>
                      <a:cubicBezTo>
                        <a:pt x="379678" y="90336"/>
                        <a:pt x="388550" y="89504"/>
                        <a:pt x="395758" y="87842"/>
                      </a:cubicBezTo>
                      <a:cubicBezTo>
                        <a:pt x="398807" y="87287"/>
                        <a:pt x="402134" y="86456"/>
                        <a:pt x="404352" y="83962"/>
                      </a:cubicBezTo>
                      <a:cubicBezTo>
                        <a:pt x="405738" y="82299"/>
                        <a:pt x="407124" y="79805"/>
                        <a:pt x="406847" y="77588"/>
                      </a:cubicBezTo>
                      <a:cubicBezTo>
                        <a:pt x="406293" y="74817"/>
                        <a:pt x="402966" y="72877"/>
                        <a:pt x="401025" y="71214"/>
                      </a:cubicBezTo>
                      <a:cubicBezTo>
                        <a:pt x="397976" y="68997"/>
                        <a:pt x="394649" y="65949"/>
                        <a:pt x="390767" y="65395"/>
                      </a:cubicBezTo>
                      <a:cubicBezTo>
                        <a:pt x="387441" y="64841"/>
                        <a:pt x="384391" y="67335"/>
                        <a:pt x="381342" y="68166"/>
                      </a:cubicBezTo>
                      <a:cubicBezTo>
                        <a:pt x="376906" y="69552"/>
                        <a:pt x="372193" y="68720"/>
                        <a:pt x="368034" y="66503"/>
                      </a:cubicBezTo>
                      <a:cubicBezTo>
                        <a:pt x="364708" y="64563"/>
                        <a:pt x="362212" y="61792"/>
                        <a:pt x="359163" y="59575"/>
                      </a:cubicBezTo>
                      <a:cubicBezTo>
                        <a:pt x="355559" y="57081"/>
                        <a:pt x="350846" y="55973"/>
                        <a:pt x="346410" y="55418"/>
                      </a:cubicBezTo>
                      <a:cubicBezTo>
                        <a:pt x="341697" y="54864"/>
                        <a:pt x="336984" y="55418"/>
                        <a:pt x="332271" y="57081"/>
                      </a:cubicBezTo>
                      <a:cubicBezTo>
                        <a:pt x="327558" y="58744"/>
                        <a:pt x="323400" y="61515"/>
                        <a:pt x="319241" y="64286"/>
                      </a:cubicBezTo>
                      <a:cubicBezTo>
                        <a:pt x="317300" y="65672"/>
                        <a:pt x="315083" y="67058"/>
                        <a:pt x="313419" y="68720"/>
                      </a:cubicBezTo>
                      <a:cubicBezTo>
                        <a:pt x="312587" y="69552"/>
                        <a:pt x="310924" y="70660"/>
                        <a:pt x="310924" y="72046"/>
                      </a:cubicBezTo>
                      <a:cubicBezTo>
                        <a:pt x="310924" y="74540"/>
                        <a:pt x="316192" y="75648"/>
                        <a:pt x="317855" y="75926"/>
                      </a:cubicBezTo>
                      <a:cubicBezTo>
                        <a:pt x="320350" y="76480"/>
                        <a:pt x="323400" y="76757"/>
                        <a:pt x="325895" y="77865"/>
                      </a:cubicBezTo>
                      <a:cubicBezTo>
                        <a:pt x="328112" y="78974"/>
                        <a:pt x="329776" y="80637"/>
                        <a:pt x="332271" y="81468"/>
                      </a:cubicBezTo>
                      <a:cubicBezTo>
                        <a:pt x="335043" y="82299"/>
                        <a:pt x="337816" y="81468"/>
                        <a:pt x="340865" y="81468"/>
                      </a:cubicBezTo>
                      <a:cubicBezTo>
                        <a:pt x="344192" y="81745"/>
                        <a:pt x="349460" y="83685"/>
                        <a:pt x="351400" y="86733"/>
                      </a:cubicBezTo>
                      <a:cubicBezTo>
                        <a:pt x="353064" y="89227"/>
                        <a:pt x="346133" y="88119"/>
                        <a:pt x="345301" y="88119"/>
                      </a:cubicBezTo>
                      <a:cubicBezTo>
                        <a:pt x="343360" y="88119"/>
                        <a:pt x="341420" y="88119"/>
                        <a:pt x="339757" y="88950"/>
                      </a:cubicBezTo>
                      <a:cubicBezTo>
                        <a:pt x="338648" y="89504"/>
                        <a:pt x="337539" y="90336"/>
                        <a:pt x="336152" y="90890"/>
                      </a:cubicBezTo>
                      <a:cubicBezTo>
                        <a:pt x="333657" y="91999"/>
                        <a:pt x="331439" y="89227"/>
                        <a:pt x="330053" y="87565"/>
                      </a:cubicBezTo>
                      <a:cubicBezTo>
                        <a:pt x="328112" y="85348"/>
                        <a:pt x="326172" y="83131"/>
                        <a:pt x="323400" y="81745"/>
                      </a:cubicBezTo>
                      <a:cubicBezTo>
                        <a:pt x="318964" y="79805"/>
                        <a:pt x="313974" y="78697"/>
                        <a:pt x="309261" y="78974"/>
                      </a:cubicBezTo>
                      <a:cubicBezTo>
                        <a:pt x="308152" y="78974"/>
                        <a:pt x="305657" y="78974"/>
                        <a:pt x="304825" y="80082"/>
                      </a:cubicBezTo>
                      <a:cubicBezTo>
                        <a:pt x="304270" y="81191"/>
                        <a:pt x="305657" y="82022"/>
                        <a:pt x="306211" y="82576"/>
                      </a:cubicBezTo>
                      <a:cubicBezTo>
                        <a:pt x="309261" y="84516"/>
                        <a:pt x="312865" y="85625"/>
                        <a:pt x="315360" y="88119"/>
                      </a:cubicBezTo>
                      <a:cubicBezTo>
                        <a:pt x="317578" y="90336"/>
                        <a:pt x="319241" y="93384"/>
                        <a:pt x="321459" y="95601"/>
                      </a:cubicBezTo>
                      <a:cubicBezTo>
                        <a:pt x="323954" y="97818"/>
                        <a:pt x="327003" y="99204"/>
                        <a:pt x="329221" y="101975"/>
                      </a:cubicBezTo>
                      <a:cubicBezTo>
                        <a:pt x="331162" y="104469"/>
                        <a:pt x="329499" y="106132"/>
                        <a:pt x="326726" y="105855"/>
                      </a:cubicBezTo>
                      <a:cubicBezTo>
                        <a:pt x="318686" y="105300"/>
                        <a:pt x="314805" y="96155"/>
                        <a:pt x="307597" y="93107"/>
                      </a:cubicBezTo>
                      <a:cubicBezTo>
                        <a:pt x="306488" y="92553"/>
                        <a:pt x="304825" y="91999"/>
                        <a:pt x="303993" y="93107"/>
                      </a:cubicBezTo>
                      <a:cubicBezTo>
                        <a:pt x="303161" y="93938"/>
                        <a:pt x="303439" y="95601"/>
                        <a:pt x="303161" y="96710"/>
                      </a:cubicBezTo>
                      <a:cubicBezTo>
                        <a:pt x="302884" y="100312"/>
                        <a:pt x="300112" y="101698"/>
                        <a:pt x="296785" y="100312"/>
                      </a:cubicBezTo>
                      <a:cubicBezTo>
                        <a:pt x="295122" y="99758"/>
                        <a:pt x="293458" y="98650"/>
                        <a:pt x="293181" y="96710"/>
                      </a:cubicBezTo>
                      <a:cubicBezTo>
                        <a:pt x="292627" y="94770"/>
                        <a:pt x="294013" y="93107"/>
                        <a:pt x="295122" y="91999"/>
                      </a:cubicBezTo>
                      <a:cubicBezTo>
                        <a:pt x="297340" y="89227"/>
                        <a:pt x="301221" y="86456"/>
                        <a:pt x="299280" y="82299"/>
                      </a:cubicBezTo>
                      <a:cubicBezTo>
                        <a:pt x="298449" y="80359"/>
                        <a:pt x="295399" y="76480"/>
                        <a:pt x="292904" y="76757"/>
                      </a:cubicBezTo>
                      <a:cubicBezTo>
                        <a:pt x="291518" y="76757"/>
                        <a:pt x="290409" y="78419"/>
                        <a:pt x="289577" y="79251"/>
                      </a:cubicBezTo>
                      <a:cubicBezTo>
                        <a:pt x="287636" y="80914"/>
                        <a:pt x="285696" y="82576"/>
                        <a:pt x="283478" y="83962"/>
                      </a:cubicBezTo>
                      <a:cubicBezTo>
                        <a:pt x="280705" y="85625"/>
                        <a:pt x="275715" y="88673"/>
                        <a:pt x="272666" y="86179"/>
                      </a:cubicBezTo>
                      <a:cubicBezTo>
                        <a:pt x="271834" y="85348"/>
                        <a:pt x="271279" y="84516"/>
                        <a:pt x="270448" y="83685"/>
                      </a:cubicBezTo>
                      <a:cubicBezTo>
                        <a:pt x="269062" y="82576"/>
                        <a:pt x="267398" y="81468"/>
                        <a:pt x="265735" y="82576"/>
                      </a:cubicBezTo>
                      <a:cubicBezTo>
                        <a:pt x="264071" y="83685"/>
                        <a:pt x="263517" y="86733"/>
                        <a:pt x="262408" y="88673"/>
                      </a:cubicBezTo>
                      <a:cubicBezTo>
                        <a:pt x="261022" y="91444"/>
                        <a:pt x="259913" y="94493"/>
                        <a:pt x="257141" y="96155"/>
                      </a:cubicBezTo>
                      <a:cubicBezTo>
                        <a:pt x="254923" y="97541"/>
                        <a:pt x="251596" y="97541"/>
                        <a:pt x="249101" y="97541"/>
                      </a:cubicBezTo>
                      <a:cubicBezTo>
                        <a:pt x="246606" y="97541"/>
                        <a:pt x="244665" y="96987"/>
                        <a:pt x="243556" y="94493"/>
                      </a:cubicBezTo>
                      <a:cubicBezTo>
                        <a:pt x="241338" y="89504"/>
                        <a:pt x="247992" y="85070"/>
                        <a:pt x="251319" y="82576"/>
                      </a:cubicBezTo>
                      <a:cubicBezTo>
                        <a:pt x="254091" y="80637"/>
                        <a:pt x="257418" y="78142"/>
                        <a:pt x="257972" y="74540"/>
                      </a:cubicBezTo>
                      <a:cubicBezTo>
                        <a:pt x="258250" y="72600"/>
                        <a:pt x="257418" y="71214"/>
                        <a:pt x="255200" y="71214"/>
                      </a:cubicBezTo>
                      <a:cubicBezTo>
                        <a:pt x="248269" y="71214"/>
                        <a:pt x="245774" y="80359"/>
                        <a:pt x="239120" y="81468"/>
                      </a:cubicBezTo>
                      <a:cubicBezTo>
                        <a:pt x="239952" y="79805"/>
                        <a:pt x="240784" y="78419"/>
                        <a:pt x="241893" y="76757"/>
                      </a:cubicBezTo>
                      <a:cubicBezTo>
                        <a:pt x="245219" y="72323"/>
                        <a:pt x="249378" y="68720"/>
                        <a:pt x="253259" y="65118"/>
                      </a:cubicBezTo>
                      <a:cubicBezTo>
                        <a:pt x="255200" y="63178"/>
                        <a:pt x="257418" y="61515"/>
                        <a:pt x="259359" y="59575"/>
                      </a:cubicBezTo>
                      <a:cubicBezTo>
                        <a:pt x="260190" y="58744"/>
                        <a:pt x="261853" y="57635"/>
                        <a:pt x="262131" y="56250"/>
                      </a:cubicBezTo>
                      <a:cubicBezTo>
                        <a:pt x="262131" y="55141"/>
                        <a:pt x="261576" y="54310"/>
                        <a:pt x="261022" y="53479"/>
                      </a:cubicBezTo>
                      <a:cubicBezTo>
                        <a:pt x="259913" y="51816"/>
                        <a:pt x="258804" y="50153"/>
                        <a:pt x="257972" y="48490"/>
                      </a:cubicBezTo>
                      <a:cubicBezTo>
                        <a:pt x="256863" y="46273"/>
                        <a:pt x="256032" y="43779"/>
                        <a:pt x="254923" y="41285"/>
                      </a:cubicBezTo>
                      <a:cubicBezTo>
                        <a:pt x="254091" y="39622"/>
                        <a:pt x="253259" y="37405"/>
                        <a:pt x="251596" y="36297"/>
                      </a:cubicBezTo>
                      <a:cubicBezTo>
                        <a:pt x="248546" y="34357"/>
                        <a:pt x="244665" y="36851"/>
                        <a:pt x="241616" y="35189"/>
                      </a:cubicBezTo>
                      <a:cubicBezTo>
                        <a:pt x="237180" y="32972"/>
                        <a:pt x="238289" y="25489"/>
                        <a:pt x="238289" y="21887"/>
                      </a:cubicBezTo>
                      <a:cubicBezTo>
                        <a:pt x="238289" y="17453"/>
                        <a:pt x="238289" y="12187"/>
                        <a:pt x="234685" y="9139"/>
                      </a:cubicBezTo>
                      <a:cubicBezTo>
                        <a:pt x="231912" y="6922"/>
                        <a:pt x="227754" y="5814"/>
                        <a:pt x="224150" y="5814"/>
                      </a:cubicBezTo>
                      <a:cubicBezTo>
                        <a:pt x="219991" y="5814"/>
                        <a:pt x="215833" y="6645"/>
                        <a:pt x="211674" y="6645"/>
                      </a:cubicBezTo>
                      <a:cubicBezTo>
                        <a:pt x="206961" y="6645"/>
                        <a:pt x="201694" y="5814"/>
                        <a:pt x="196981" y="6922"/>
                      </a:cubicBezTo>
                      <a:cubicBezTo>
                        <a:pt x="192545" y="8031"/>
                        <a:pt x="188664" y="10248"/>
                        <a:pt x="184505" y="11910"/>
                      </a:cubicBezTo>
                      <a:cubicBezTo>
                        <a:pt x="180624" y="13296"/>
                        <a:pt x="174802" y="14127"/>
                        <a:pt x="173138" y="18284"/>
                      </a:cubicBezTo>
                      <a:cubicBezTo>
                        <a:pt x="172307" y="20224"/>
                        <a:pt x="173416" y="26321"/>
                        <a:pt x="170366" y="26598"/>
                      </a:cubicBezTo>
                      <a:cubicBezTo>
                        <a:pt x="168148" y="26598"/>
                        <a:pt x="165376" y="24935"/>
                        <a:pt x="163713" y="23827"/>
                      </a:cubicBezTo>
                      <a:cubicBezTo>
                        <a:pt x="161218" y="22441"/>
                        <a:pt x="158445" y="20778"/>
                        <a:pt x="155673" y="20224"/>
                      </a:cubicBezTo>
                      <a:cubicBezTo>
                        <a:pt x="150405" y="19116"/>
                        <a:pt x="152346" y="25489"/>
                        <a:pt x="152623" y="28538"/>
                      </a:cubicBezTo>
                      <a:cubicBezTo>
                        <a:pt x="152623" y="29923"/>
                        <a:pt x="152623" y="31586"/>
                        <a:pt x="150960" y="31586"/>
                      </a:cubicBezTo>
                      <a:cubicBezTo>
                        <a:pt x="148742" y="31586"/>
                        <a:pt x="146247" y="29646"/>
                        <a:pt x="144306" y="28815"/>
                      </a:cubicBezTo>
                      <a:cubicBezTo>
                        <a:pt x="142366" y="27983"/>
                        <a:pt x="134603" y="23549"/>
                        <a:pt x="134880" y="28815"/>
                      </a:cubicBezTo>
                      <a:cubicBezTo>
                        <a:pt x="134880" y="32417"/>
                        <a:pt x="138207" y="35189"/>
                        <a:pt x="141534" y="35743"/>
                      </a:cubicBezTo>
                      <a:cubicBezTo>
                        <a:pt x="143475" y="36297"/>
                        <a:pt x="145415" y="36297"/>
                        <a:pt x="147079" y="36574"/>
                      </a:cubicBezTo>
                      <a:cubicBezTo>
                        <a:pt x="149574" y="37128"/>
                        <a:pt x="152069" y="37960"/>
                        <a:pt x="154287" y="39068"/>
                      </a:cubicBezTo>
                      <a:cubicBezTo>
                        <a:pt x="159554" y="41285"/>
                        <a:pt x="164821" y="43779"/>
                        <a:pt x="170089" y="45996"/>
                      </a:cubicBezTo>
                      <a:cubicBezTo>
                        <a:pt x="164267" y="46828"/>
                        <a:pt x="159000" y="44056"/>
                        <a:pt x="153455" y="42117"/>
                      </a:cubicBezTo>
                      <a:cubicBezTo>
                        <a:pt x="148187" y="40454"/>
                        <a:pt x="142366" y="38791"/>
                        <a:pt x="136821" y="37960"/>
                      </a:cubicBezTo>
                      <a:cubicBezTo>
                        <a:pt x="135435" y="37960"/>
                        <a:pt x="130722" y="36851"/>
                        <a:pt x="129613" y="38514"/>
                      </a:cubicBezTo>
                      <a:cubicBezTo>
                        <a:pt x="128781" y="40177"/>
                        <a:pt x="132385" y="40731"/>
                        <a:pt x="133217" y="41008"/>
                      </a:cubicBezTo>
                      <a:cubicBezTo>
                        <a:pt x="135989" y="41562"/>
                        <a:pt x="138762" y="41562"/>
                        <a:pt x="141257" y="42394"/>
                      </a:cubicBezTo>
                      <a:cubicBezTo>
                        <a:pt x="144029" y="43502"/>
                        <a:pt x="146247" y="45442"/>
                        <a:pt x="148465" y="47105"/>
                      </a:cubicBezTo>
                      <a:cubicBezTo>
                        <a:pt x="152901" y="50430"/>
                        <a:pt x="158168" y="52370"/>
                        <a:pt x="161772" y="57081"/>
                      </a:cubicBezTo>
                      <a:cubicBezTo>
                        <a:pt x="157059" y="56804"/>
                        <a:pt x="153732" y="55141"/>
                        <a:pt x="149851" y="52647"/>
                      </a:cubicBezTo>
                      <a:cubicBezTo>
                        <a:pt x="144029" y="49045"/>
                        <a:pt x="137930" y="45165"/>
                        <a:pt x="130722" y="44334"/>
                      </a:cubicBezTo>
                      <a:cubicBezTo>
                        <a:pt x="126286" y="43779"/>
                        <a:pt x="121850" y="44888"/>
                        <a:pt x="119355" y="49045"/>
                      </a:cubicBezTo>
                      <a:cubicBezTo>
                        <a:pt x="117692" y="51816"/>
                        <a:pt x="116860" y="55141"/>
                        <a:pt x="116583" y="58467"/>
                      </a:cubicBezTo>
                      <a:cubicBezTo>
                        <a:pt x="116583" y="61515"/>
                        <a:pt x="117692" y="64286"/>
                        <a:pt x="119078" y="67058"/>
                      </a:cubicBezTo>
                      <a:cubicBezTo>
                        <a:pt x="120464" y="69829"/>
                        <a:pt x="122405" y="72323"/>
                        <a:pt x="125732" y="72877"/>
                      </a:cubicBezTo>
                      <a:cubicBezTo>
                        <a:pt x="130999" y="73431"/>
                        <a:pt x="147079" y="68720"/>
                        <a:pt x="146801" y="78142"/>
                      </a:cubicBezTo>
                      <a:cubicBezTo>
                        <a:pt x="146801" y="80914"/>
                        <a:pt x="146801" y="82299"/>
                        <a:pt x="149019" y="84239"/>
                      </a:cubicBezTo>
                      <a:cubicBezTo>
                        <a:pt x="152346" y="87287"/>
                        <a:pt x="155118" y="90336"/>
                        <a:pt x="157613" y="93938"/>
                      </a:cubicBezTo>
                      <a:cubicBezTo>
                        <a:pt x="156227" y="93384"/>
                        <a:pt x="155118" y="93107"/>
                        <a:pt x="153732" y="92276"/>
                      </a:cubicBezTo>
                      <a:cubicBezTo>
                        <a:pt x="147079" y="89227"/>
                        <a:pt x="143197" y="82576"/>
                        <a:pt x="135435" y="81745"/>
                      </a:cubicBezTo>
                      <a:cubicBezTo>
                        <a:pt x="131553" y="81191"/>
                        <a:pt x="127672" y="82299"/>
                        <a:pt x="124900" y="85348"/>
                      </a:cubicBezTo>
                      <a:cubicBezTo>
                        <a:pt x="122959" y="87565"/>
                        <a:pt x="121573" y="89504"/>
                        <a:pt x="118523" y="90613"/>
                      </a:cubicBezTo>
                      <a:cubicBezTo>
                        <a:pt x="116860" y="91167"/>
                        <a:pt x="114919" y="91444"/>
                        <a:pt x="113256" y="91999"/>
                      </a:cubicBezTo>
                      <a:cubicBezTo>
                        <a:pt x="112702" y="91999"/>
                        <a:pt x="110206" y="92553"/>
                        <a:pt x="109929" y="93384"/>
                      </a:cubicBezTo>
                      <a:cubicBezTo>
                        <a:pt x="109652" y="94770"/>
                        <a:pt x="116305" y="96432"/>
                        <a:pt x="117137" y="96710"/>
                      </a:cubicBezTo>
                      <a:cubicBezTo>
                        <a:pt x="120464" y="98372"/>
                        <a:pt x="121573" y="100866"/>
                        <a:pt x="121573" y="104469"/>
                      </a:cubicBezTo>
                      <a:cubicBezTo>
                        <a:pt x="121573" y="107517"/>
                        <a:pt x="122128" y="109457"/>
                        <a:pt x="125177" y="110011"/>
                      </a:cubicBezTo>
                      <a:cubicBezTo>
                        <a:pt x="129059" y="110566"/>
                        <a:pt x="132940" y="110011"/>
                        <a:pt x="137098" y="110843"/>
                      </a:cubicBezTo>
                      <a:cubicBezTo>
                        <a:pt x="139870" y="111397"/>
                        <a:pt x="143752" y="112228"/>
                        <a:pt x="145693" y="114723"/>
                      </a:cubicBezTo>
                      <a:cubicBezTo>
                        <a:pt x="147356" y="116662"/>
                        <a:pt x="146801" y="119434"/>
                        <a:pt x="146524" y="121651"/>
                      </a:cubicBezTo>
                      <a:cubicBezTo>
                        <a:pt x="146247" y="123868"/>
                        <a:pt x="145415" y="126084"/>
                        <a:pt x="143752" y="127747"/>
                      </a:cubicBezTo>
                      <a:cubicBezTo>
                        <a:pt x="142088" y="129410"/>
                        <a:pt x="139593" y="130796"/>
                        <a:pt x="138484" y="133013"/>
                      </a:cubicBezTo>
                      <a:cubicBezTo>
                        <a:pt x="137376" y="135784"/>
                        <a:pt x="140148" y="137447"/>
                        <a:pt x="141811" y="139109"/>
                      </a:cubicBezTo>
                      <a:cubicBezTo>
                        <a:pt x="143475" y="140772"/>
                        <a:pt x="145693" y="143820"/>
                        <a:pt x="143752" y="146037"/>
                      </a:cubicBezTo>
                      <a:cubicBezTo>
                        <a:pt x="142088" y="148254"/>
                        <a:pt x="139593" y="146592"/>
                        <a:pt x="138484" y="144652"/>
                      </a:cubicBezTo>
                      <a:cubicBezTo>
                        <a:pt x="137376" y="142435"/>
                        <a:pt x="137376" y="139386"/>
                        <a:pt x="134603" y="138555"/>
                      </a:cubicBezTo>
                      <a:cubicBezTo>
                        <a:pt x="131553" y="137447"/>
                        <a:pt x="127672" y="138555"/>
                        <a:pt x="124623" y="138832"/>
                      </a:cubicBezTo>
                      <a:cubicBezTo>
                        <a:pt x="121573" y="139386"/>
                        <a:pt x="118801" y="140772"/>
                        <a:pt x="115751" y="141603"/>
                      </a:cubicBezTo>
                      <a:cubicBezTo>
                        <a:pt x="112979" y="142435"/>
                        <a:pt x="109652" y="142435"/>
                        <a:pt x="107157" y="143543"/>
                      </a:cubicBezTo>
                      <a:cubicBezTo>
                        <a:pt x="104662" y="144652"/>
                        <a:pt x="102167" y="145483"/>
                        <a:pt x="99394" y="145483"/>
                      </a:cubicBezTo>
                      <a:cubicBezTo>
                        <a:pt x="98563" y="145483"/>
                        <a:pt x="97454" y="145483"/>
                        <a:pt x="96622" y="145483"/>
                      </a:cubicBezTo>
                      <a:cubicBezTo>
                        <a:pt x="96622" y="145483"/>
                        <a:pt x="96345" y="143820"/>
                        <a:pt x="96345" y="143543"/>
                      </a:cubicBezTo>
                      <a:cubicBezTo>
                        <a:pt x="96345" y="142712"/>
                        <a:pt x="96622" y="142158"/>
                        <a:pt x="97177" y="141880"/>
                      </a:cubicBezTo>
                      <a:cubicBezTo>
                        <a:pt x="98285" y="141049"/>
                        <a:pt x="99671" y="141049"/>
                        <a:pt x="100780" y="141049"/>
                      </a:cubicBezTo>
                      <a:cubicBezTo>
                        <a:pt x="104107" y="141049"/>
                        <a:pt x="107157" y="139664"/>
                        <a:pt x="110206" y="138832"/>
                      </a:cubicBezTo>
                      <a:cubicBezTo>
                        <a:pt x="111870" y="138278"/>
                        <a:pt x="113533" y="138278"/>
                        <a:pt x="115197" y="138001"/>
                      </a:cubicBezTo>
                      <a:cubicBezTo>
                        <a:pt x="117969" y="137447"/>
                        <a:pt x="120464" y="136892"/>
                        <a:pt x="122959" y="136615"/>
                      </a:cubicBezTo>
                      <a:cubicBezTo>
                        <a:pt x="124900" y="136338"/>
                        <a:pt x="126841" y="136338"/>
                        <a:pt x="128781" y="136061"/>
                      </a:cubicBezTo>
                      <a:cubicBezTo>
                        <a:pt x="130999" y="135784"/>
                        <a:pt x="133771" y="136061"/>
                        <a:pt x="135158" y="133844"/>
                      </a:cubicBezTo>
                      <a:cubicBezTo>
                        <a:pt x="137098" y="130796"/>
                        <a:pt x="135435" y="128579"/>
                        <a:pt x="132940" y="126916"/>
                      </a:cubicBezTo>
                      <a:cubicBezTo>
                        <a:pt x="129613" y="124976"/>
                        <a:pt x="126286" y="123036"/>
                        <a:pt x="123791" y="120265"/>
                      </a:cubicBezTo>
                      <a:cubicBezTo>
                        <a:pt x="122959" y="119434"/>
                        <a:pt x="122405" y="118602"/>
                        <a:pt x="121850" y="118048"/>
                      </a:cubicBezTo>
                      <a:cubicBezTo>
                        <a:pt x="120742" y="116940"/>
                        <a:pt x="119355" y="116385"/>
                        <a:pt x="117969" y="115554"/>
                      </a:cubicBezTo>
                      <a:cubicBezTo>
                        <a:pt x="114919" y="113614"/>
                        <a:pt x="112424" y="111674"/>
                        <a:pt x="109929" y="109180"/>
                      </a:cubicBezTo>
                      <a:cubicBezTo>
                        <a:pt x="105216" y="104746"/>
                        <a:pt x="101058" y="99481"/>
                        <a:pt x="99117" y="93384"/>
                      </a:cubicBezTo>
                      <a:cubicBezTo>
                        <a:pt x="97454" y="87287"/>
                        <a:pt x="98563" y="81191"/>
                        <a:pt x="98285" y="74817"/>
                      </a:cubicBezTo>
                      <a:cubicBezTo>
                        <a:pt x="98285" y="72323"/>
                        <a:pt x="97731" y="69552"/>
                        <a:pt x="96345" y="67335"/>
                      </a:cubicBezTo>
                      <a:cubicBezTo>
                        <a:pt x="95236" y="65118"/>
                        <a:pt x="93572" y="63178"/>
                        <a:pt x="92186" y="60961"/>
                      </a:cubicBezTo>
                      <a:cubicBezTo>
                        <a:pt x="88028" y="54587"/>
                        <a:pt x="91354" y="48213"/>
                        <a:pt x="95513" y="42948"/>
                      </a:cubicBezTo>
                      <a:cubicBezTo>
                        <a:pt x="103276" y="33249"/>
                        <a:pt x="113533" y="25766"/>
                        <a:pt x="123236" y="18284"/>
                      </a:cubicBezTo>
                      <a:cubicBezTo>
                        <a:pt x="126841" y="15513"/>
                        <a:pt x="130722" y="12742"/>
                        <a:pt x="134326" y="9971"/>
                      </a:cubicBezTo>
                      <a:cubicBezTo>
                        <a:pt x="135712" y="8862"/>
                        <a:pt x="138484" y="7199"/>
                        <a:pt x="138484" y="5259"/>
                      </a:cubicBezTo>
                      <a:cubicBezTo>
                        <a:pt x="139039" y="1380"/>
                        <a:pt x="129059" y="825"/>
                        <a:pt x="126841" y="548"/>
                      </a:cubicBezTo>
                      <a:cubicBezTo>
                        <a:pt x="112424" y="-1114"/>
                        <a:pt x="97731" y="1380"/>
                        <a:pt x="83592" y="3042"/>
                      </a:cubicBezTo>
                      <a:cubicBezTo>
                        <a:pt x="74720" y="4151"/>
                        <a:pt x="65572" y="6091"/>
                        <a:pt x="57532" y="9971"/>
                      </a:cubicBezTo>
                      <a:cubicBezTo>
                        <a:pt x="50601" y="13296"/>
                        <a:pt x="45056" y="18284"/>
                        <a:pt x="39512" y="23549"/>
                      </a:cubicBezTo>
                      <a:cubicBezTo>
                        <a:pt x="35353" y="27429"/>
                        <a:pt x="30640" y="30755"/>
                        <a:pt x="26759" y="34911"/>
                      </a:cubicBezTo>
                      <a:cubicBezTo>
                        <a:pt x="22601" y="39068"/>
                        <a:pt x="20660" y="44056"/>
                        <a:pt x="18996" y="49322"/>
                      </a:cubicBezTo>
                      <a:cubicBezTo>
                        <a:pt x="17333" y="54587"/>
                        <a:pt x="14838" y="58190"/>
                        <a:pt x="10957" y="61792"/>
                      </a:cubicBezTo>
                      <a:cubicBezTo>
                        <a:pt x="7075" y="65395"/>
                        <a:pt x="3194" y="69275"/>
                        <a:pt x="4580" y="74817"/>
                      </a:cubicBezTo>
                      <a:cubicBezTo>
                        <a:pt x="5135" y="77311"/>
                        <a:pt x="6521" y="79805"/>
                        <a:pt x="7630" y="82022"/>
                      </a:cubicBezTo>
                      <a:cubicBezTo>
                        <a:pt x="8461" y="83685"/>
                        <a:pt x="9848" y="85625"/>
                        <a:pt x="9570" y="87565"/>
                      </a:cubicBezTo>
                      <a:cubicBezTo>
                        <a:pt x="9570" y="89227"/>
                        <a:pt x="7907" y="90336"/>
                        <a:pt x="6521" y="91444"/>
                      </a:cubicBezTo>
                      <a:cubicBezTo>
                        <a:pt x="4580" y="92830"/>
                        <a:pt x="2917" y="94215"/>
                        <a:pt x="1531" y="95878"/>
                      </a:cubicBezTo>
                      <a:cubicBezTo>
                        <a:pt x="-1519" y="100312"/>
                        <a:pt x="699" y="105300"/>
                        <a:pt x="2085" y="110011"/>
                      </a:cubicBezTo>
                      <a:cubicBezTo>
                        <a:pt x="2640" y="111674"/>
                        <a:pt x="3471" y="113891"/>
                        <a:pt x="2917" y="115831"/>
                      </a:cubicBezTo>
                      <a:cubicBezTo>
                        <a:pt x="2362" y="117494"/>
                        <a:pt x="976" y="118325"/>
                        <a:pt x="144" y="119434"/>
                      </a:cubicBezTo>
                      <a:cubicBezTo>
                        <a:pt x="1253" y="120542"/>
                        <a:pt x="2640" y="121651"/>
                        <a:pt x="3471" y="122759"/>
                      </a:cubicBezTo>
                      <a:cubicBezTo>
                        <a:pt x="4303" y="123868"/>
                        <a:pt x="4857" y="124699"/>
                        <a:pt x="5689" y="125530"/>
                      </a:cubicBezTo>
                      <a:cubicBezTo>
                        <a:pt x="7353" y="126916"/>
                        <a:pt x="9016" y="128024"/>
                        <a:pt x="11234" y="128024"/>
                      </a:cubicBezTo>
                      <a:cubicBezTo>
                        <a:pt x="13452" y="128024"/>
                        <a:pt x="15115" y="128579"/>
                        <a:pt x="17333" y="129133"/>
                      </a:cubicBezTo>
                      <a:cubicBezTo>
                        <a:pt x="19551" y="129687"/>
                        <a:pt x="21769" y="130519"/>
                        <a:pt x="23987" y="131350"/>
                      </a:cubicBezTo>
                      <a:cubicBezTo>
                        <a:pt x="30086" y="133290"/>
                        <a:pt x="36185" y="132735"/>
                        <a:pt x="42561" y="132458"/>
                      </a:cubicBezTo>
                      <a:cubicBezTo>
                        <a:pt x="48660" y="132181"/>
                        <a:pt x="55314" y="131904"/>
                        <a:pt x="60859" y="133844"/>
                      </a:cubicBezTo>
                      <a:cubicBezTo>
                        <a:pt x="66126" y="135507"/>
                        <a:pt x="70839" y="139109"/>
                        <a:pt x="75552" y="142158"/>
                      </a:cubicBezTo>
                      <a:cubicBezTo>
                        <a:pt x="76384" y="142712"/>
                        <a:pt x="78879" y="143820"/>
                        <a:pt x="77216" y="144929"/>
                      </a:cubicBezTo>
                      <a:cubicBezTo>
                        <a:pt x="76384" y="145483"/>
                        <a:pt x="74720" y="145483"/>
                        <a:pt x="73889" y="145760"/>
                      </a:cubicBezTo>
                      <a:cubicBezTo>
                        <a:pt x="71948" y="146037"/>
                        <a:pt x="69730" y="146592"/>
                        <a:pt x="67790" y="146869"/>
                      </a:cubicBezTo>
                      <a:cubicBezTo>
                        <a:pt x="63908" y="147700"/>
                        <a:pt x="60304" y="148809"/>
                        <a:pt x="56423" y="149363"/>
                      </a:cubicBezTo>
                      <a:cubicBezTo>
                        <a:pt x="54205" y="149363"/>
                        <a:pt x="52819" y="149363"/>
                        <a:pt x="51155" y="147977"/>
                      </a:cubicBezTo>
                      <a:cubicBezTo>
                        <a:pt x="45888" y="144097"/>
                        <a:pt x="39235" y="143543"/>
                        <a:pt x="32581" y="143543"/>
                      </a:cubicBezTo>
                      <a:cubicBezTo>
                        <a:pt x="30086" y="143543"/>
                        <a:pt x="27591" y="143543"/>
                        <a:pt x="25096" y="142989"/>
                      </a:cubicBezTo>
                      <a:cubicBezTo>
                        <a:pt x="22878" y="142712"/>
                        <a:pt x="20660" y="142435"/>
                        <a:pt x="18442" y="142989"/>
                      </a:cubicBezTo>
                      <a:cubicBezTo>
                        <a:pt x="10679" y="144652"/>
                        <a:pt x="17333" y="153242"/>
                        <a:pt x="20105" y="156568"/>
                      </a:cubicBezTo>
                      <a:cubicBezTo>
                        <a:pt x="22601" y="159616"/>
                        <a:pt x="25373" y="162665"/>
                        <a:pt x="28700" y="164882"/>
                      </a:cubicBezTo>
                      <a:cubicBezTo>
                        <a:pt x="31195" y="166544"/>
                        <a:pt x="33967" y="167653"/>
                        <a:pt x="36739" y="169038"/>
                      </a:cubicBezTo>
                      <a:cubicBezTo>
                        <a:pt x="40066" y="170978"/>
                        <a:pt x="43116" y="173472"/>
                        <a:pt x="45888" y="175966"/>
                      </a:cubicBezTo>
                      <a:cubicBezTo>
                        <a:pt x="48383" y="178183"/>
                        <a:pt x="51155" y="181232"/>
                        <a:pt x="54482" y="182340"/>
                      </a:cubicBezTo>
                      <a:cubicBezTo>
                        <a:pt x="56978" y="183172"/>
                        <a:pt x="59195" y="182063"/>
                        <a:pt x="61413" y="181232"/>
                      </a:cubicBezTo>
                      <a:cubicBezTo>
                        <a:pt x="63908" y="180400"/>
                        <a:pt x="66126" y="179846"/>
                        <a:pt x="68899" y="179846"/>
                      </a:cubicBezTo>
                      <a:cubicBezTo>
                        <a:pt x="71671" y="179846"/>
                        <a:pt x="74166" y="179846"/>
                        <a:pt x="76661" y="179015"/>
                      </a:cubicBezTo>
                      <a:cubicBezTo>
                        <a:pt x="78602" y="178183"/>
                        <a:pt x="79988" y="177075"/>
                        <a:pt x="81651" y="175966"/>
                      </a:cubicBezTo>
                      <a:cubicBezTo>
                        <a:pt x="82760" y="175135"/>
                        <a:pt x="84146" y="175135"/>
                        <a:pt x="85533" y="175135"/>
                      </a:cubicBezTo>
                      <a:cubicBezTo>
                        <a:pt x="88028" y="175135"/>
                        <a:pt x="90246" y="174304"/>
                        <a:pt x="92741" y="173472"/>
                      </a:cubicBezTo>
                      <a:cubicBezTo>
                        <a:pt x="93850" y="173195"/>
                        <a:pt x="96622" y="171810"/>
                        <a:pt x="97177" y="173472"/>
                      </a:cubicBezTo>
                      <a:cubicBezTo>
                        <a:pt x="97177" y="174304"/>
                        <a:pt x="97177" y="175412"/>
                        <a:pt x="96899" y="176244"/>
                      </a:cubicBezTo>
                      <a:cubicBezTo>
                        <a:pt x="96899" y="177629"/>
                        <a:pt x="96345" y="179015"/>
                        <a:pt x="96068" y="180400"/>
                      </a:cubicBezTo>
                      <a:cubicBezTo>
                        <a:pt x="96068" y="182894"/>
                        <a:pt x="96068" y="185111"/>
                        <a:pt x="98563" y="186497"/>
                      </a:cubicBezTo>
                      <a:cubicBezTo>
                        <a:pt x="100780" y="187883"/>
                        <a:pt x="103830" y="188437"/>
                        <a:pt x="106325" y="189268"/>
                      </a:cubicBezTo>
                      <a:cubicBezTo>
                        <a:pt x="108820" y="190100"/>
                        <a:pt x="111038" y="191208"/>
                        <a:pt x="113533" y="192039"/>
                      </a:cubicBezTo>
                      <a:cubicBezTo>
                        <a:pt x="115751" y="192871"/>
                        <a:pt x="117969" y="192594"/>
                        <a:pt x="120187" y="192039"/>
                      </a:cubicBezTo>
                      <a:cubicBezTo>
                        <a:pt x="127672" y="190377"/>
                        <a:pt x="136267" y="188991"/>
                        <a:pt x="143197" y="192594"/>
                      </a:cubicBezTo>
                      <a:cubicBezTo>
                        <a:pt x="145415" y="193702"/>
                        <a:pt x="147079" y="195642"/>
                        <a:pt x="149296" y="196474"/>
                      </a:cubicBezTo>
                      <a:cubicBezTo>
                        <a:pt x="152069" y="197582"/>
                        <a:pt x="155396" y="196474"/>
                        <a:pt x="158168" y="196196"/>
                      </a:cubicBezTo>
                      <a:cubicBezTo>
                        <a:pt x="161772" y="195642"/>
                        <a:pt x="165653" y="194811"/>
                        <a:pt x="169535" y="194534"/>
                      </a:cubicBezTo>
                      <a:cubicBezTo>
                        <a:pt x="171475" y="194534"/>
                        <a:pt x="173416" y="195088"/>
                        <a:pt x="175357" y="195088"/>
                      </a:cubicBezTo>
                      <a:cubicBezTo>
                        <a:pt x="177020" y="195088"/>
                        <a:pt x="178683" y="194811"/>
                        <a:pt x="180069" y="195088"/>
                      </a:cubicBezTo>
                      <a:cubicBezTo>
                        <a:pt x="182842" y="195088"/>
                        <a:pt x="185892" y="195088"/>
                        <a:pt x="188664" y="195919"/>
                      </a:cubicBezTo>
                      <a:cubicBezTo>
                        <a:pt x="190604" y="196196"/>
                        <a:pt x="192545" y="196751"/>
                        <a:pt x="194209" y="197859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606" name="Freeform 3605">
                  <a:extLst>
                    <a:ext uri="{FF2B5EF4-FFF2-40B4-BE49-F238E27FC236}">
                      <a16:creationId xmlns:a16="http://schemas.microsoft.com/office/drawing/2014/main" id="{4662D7A3-B28E-70E6-DDE0-5EDAF39D48A2}"/>
                    </a:ext>
                  </a:extLst>
                </p:cNvPr>
                <p:cNvSpPr/>
                <p:nvPr/>
              </p:nvSpPr>
              <p:spPr>
                <a:xfrm>
                  <a:off x="3596691" y="1833018"/>
                  <a:ext cx="16459" cy="14344"/>
                </a:xfrm>
                <a:custGeom>
                  <a:avLst/>
                  <a:gdLst>
                    <a:gd name="connsiteX0" fmla="*/ 2538 w 16459"/>
                    <a:gd name="connsiteY0" fmla="*/ 11676 h 14344"/>
                    <a:gd name="connsiteX1" fmla="*/ 1984 w 16459"/>
                    <a:gd name="connsiteY1" fmla="*/ 11122 h 14344"/>
                    <a:gd name="connsiteX2" fmla="*/ 43 w 16459"/>
                    <a:gd name="connsiteY2" fmla="*/ 6688 h 14344"/>
                    <a:gd name="connsiteX3" fmla="*/ 1984 w 16459"/>
                    <a:gd name="connsiteY3" fmla="*/ 3640 h 14344"/>
                    <a:gd name="connsiteX4" fmla="*/ 2815 w 16459"/>
                    <a:gd name="connsiteY4" fmla="*/ 1700 h 14344"/>
                    <a:gd name="connsiteX5" fmla="*/ 10578 w 16459"/>
                    <a:gd name="connsiteY5" fmla="*/ 591 h 14344"/>
                    <a:gd name="connsiteX6" fmla="*/ 14737 w 16459"/>
                    <a:gd name="connsiteY6" fmla="*/ 5579 h 14344"/>
                    <a:gd name="connsiteX7" fmla="*/ 16123 w 16459"/>
                    <a:gd name="connsiteY7" fmla="*/ 11399 h 14344"/>
                    <a:gd name="connsiteX8" fmla="*/ 2538 w 16459"/>
                    <a:gd name="connsiteY8" fmla="*/ 11676 h 143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6459" h="14344">
                      <a:moveTo>
                        <a:pt x="2538" y="11676"/>
                      </a:moveTo>
                      <a:cubicBezTo>
                        <a:pt x="2538" y="11676"/>
                        <a:pt x="2261" y="11399"/>
                        <a:pt x="1984" y="11122"/>
                      </a:cubicBezTo>
                      <a:cubicBezTo>
                        <a:pt x="875" y="9736"/>
                        <a:pt x="320" y="8351"/>
                        <a:pt x="43" y="6688"/>
                      </a:cubicBezTo>
                      <a:cubicBezTo>
                        <a:pt x="-234" y="4748"/>
                        <a:pt x="875" y="5025"/>
                        <a:pt x="1984" y="3640"/>
                      </a:cubicBezTo>
                      <a:cubicBezTo>
                        <a:pt x="2538" y="3085"/>
                        <a:pt x="2261" y="2254"/>
                        <a:pt x="2815" y="1700"/>
                      </a:cubicBezTo>
                      <a:cubicBezTo>
                        <a:pt x="4202" y="-794"/>
                        <a:pt x="8360" y="37"/>
                        <a:pt x="10578" y="591"/>
                      </a:cubicBezTo>
                      <a:cubicBezTo>
                        <a:pt x="13350" y="1423"/>
                        <a:pt x="13905" y="3085"/>
                        <a:pt x="14737" y="5579"/>
                      </a:cubicBezTo>
                      <a:cubicBezTo>
                        <a:pt x="15291" y="7242"/>
                        <a:pt x="17231" y="9459"/>
                        <a:pt x="16123" y="11399"/>
                      </a:cubicBezTo>
                      <a:cubicBezTo>
                        <a:pt x="13350" y="15556"/>
                        <a:pt x="5865" y="15002"/>
                        <a:pt x="2538" y="11676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607" name="Freeform 3606">
                  <a:extLst>
                    <a:ext uri="{FF2B5EF4-FFF2-40B4-BE49-F238E27FC236}">
                      <a16:creationId xmlns:a16="http://schemas.microsoft.com/office/drawing/2014/main" id="{86D2B2D2-CE3C-8FDD-E1EA-8D52238CDBF4}"/>
                    </a:ext>
                  </a:extLst>
                </p:cNvPr>
                <p:cNvSpPr/>
                <p:nvPr/>
              </p:nvSpPr>
              <p:spPr>
                <a:xfrm>
                  <a:off x="3644973" y="1835644"/>
                  <a:ext cx="24396" cy="12376"/>
                </a:xfrm>
                <a:custGeom>
                  <a:avLst/>
                  <a:gdLst>
                    <a:gd name="connsiteX0" fmla="*/ 5268 w 24396"/>
                    <a:gd name="connsiteY0" fmla="*/ 11268 h 12376"/>
                    <a:gd name="connsiteX1" fmla="*/ 2772 w 24396"/>
                    <a:gd name="connsiteY1" fmla="*/ 11822 h 12376"/>
                    <a:gd name="connsiteX2" fmla="*/ 0 w 24396"/>
                    <a:gd name="connsiteY2" fmla="*/ 12376 h 12376"/>
                    <a:gd name="connsiteX3" fmla="*/ 5268 w 24396"/>
                    <a:gd name="connsiteY3" fmla="*/ 10159 h 12376"/>
                    <a:gd name="connsiteX4" fmla="*/ 9980 w 24396"/>
                    <a:gd name="connsiteY4" fmla="*/ 6279 h 12376"/>
                    <a:gd name="connsiteX5" fmla="*/ 13030 w 24396"/>
                    <a:gd name="connsiteY5" fmla="*/ 4062 h 12376"/>
                    <a:gd name="connsiteX6" fmla="*/ 16079 w 24396"/>
                    <a:gd name="connsiteY6" fmla="*/ 1014 h 12376"/>
                    <a:gd name="connsiteX7" fmla="*/ 19406 w 24396"/>
                    <a:gd name="connsiteY7" fmla="*/ 183 h 12376"/>
                    <a:gd name="connsiteX8" fmla="*/ 21902 w 24396"/>
                    <a:gd name="connsiteY8" fmla="*/ 3231 h 12376"/>
                    <a:gd name="connsiteX9" fmla="*/ 24396 w 24396"/>
                    <a:gd name="connsiteY9" fmla="*/ 6002 h 12376"/>
                    <a:gd name="connsiteX10" fmla="*/ 20515 w 24396"/>
                    <a:gd name="connsiteY10" fmla="*/ 9051 h 12376"/>
                    <a:gd name="connsiteX11" fmla="*/ 12476 w 24396"/>
                    <a:gd name="connsiteY11" fmla="*/ 10713 h 12376"/>
                    <a:gd name="connsiteX12" fmla="*/ 5545 w 24396"/>
                    <a:gd name="connsiteY12" fmla="*/ 11822 h 123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24396" h="12376">
                      <a:moveTo>
                        <a:pt x="5268" y="11268"/>
                      </a:moveTo>
                      <a:cubicBezTo>
                        <a:pt x="4436" y="11268"/>
                        <a:pt x="3604" y="11268"/>
                        <a:pt x="2772" y="11822"/>
                      </a:cubicBezTo>
                      <a:cubicBezTo>
                        <a:pt x="1663" y="11822"/>
                        <a:pt x="831" y="12376"/>
                        <a:pt x="0" y="12376"/>
                      </a:cubicBezTo>
                      <a:cubicBezTo>
                        <a:pt x="1386" y="10713"/>
                        <a:pt x="3327" y="10713"/>
                        <a:pt x="5268" y="10159"/>
                      </a:cubicBezTo>
                      <a:cubicBezTo>
                        <a:pt x="7485" y="9328"/>
                        <a:pt x="8317" y="7665"/>
                        <a:pt x="9980" y="6279"/>
                      </a:cubicBezTo>
                      <a:cubicBezTo>
                        <a:pt x="11089" y="5448"/>
                        <a:pt x="12198" y="4894"/>
                        <a:pt x="13030" y="4062"/>
                      </a:cubicBezTo>
                      <a:cubicBezTo>
                        <a:pt x="13862" y="2954"/>
                        <a:pt x="14693" y="1846"/>
                        <a:pt x="16079" y="1014"/>
                      </a:cubicBezTo>
                      <a:cubicBezTo>
                        <a:pt x="16911" y="460"/>
                        <a:pt x="18297" y="-371"/>
                        <a:pt x="19406" y="183"/>
                      </a:cubicBezTo>
                      <a:cubicBezTo>
                        <a:pt x="20515" y="737"/>
                        <a:pt x="21070" y="2400"/>
                        <a:pt x="21902" y="3231"/>
                      </a:cubicBezTo>
                      <a:cubicBezTo>
                        <a:pt x="23010" y="4062"/>
                        <a:pt x="24396" y="4340"/>
                        <a:pt x="24396" y="6002"/>
                      </a:cubicBezTo>
                      <a:cubicBezTo>
                        <a:pt x="24396" y="8219"/>
                        <a:pt x="22456" y="8496"/>
                        <a:pt x="20515" y="9051"/>
                      </a:cubicBezTo>
                      <a:cubicBezTo>
                        <a:pt x="18020" y="9605"/>
                        <a:pt x="14693" y="10991"/>
                        <a:pt x="12476" y="10713"/>
                      </a:cubicBezTo>
                      <a:cubicBezTo>
                        <a:pt x="10258" y="10436"/>
                        <a:pt x="7762" y="10991"/>
                        <a:pt x="5545" y="11822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608" name="Freeform 3607">
                  <a:extLst>
                    <a:ext uri="{FF2B5EF4-FFF2-40B4-BE49-F238E27FC236}">
                      <a16:creationId xmlns:a16="http://schemas.microsoft.com/office/drawing/2014/main" id="{2866365D-35C2-C8A7-96D8-D41ACD8A3248}"/>
                    </a:ext>
                  </a:extLst>
                </p:cNvPr>
                <p:cNvSpPr/>
                <p:nvPr/>
              </p:nvSpPr>
              <p:spPr>
                <a:xfrm>
                  <a:off x="3630615" y="1854559"/>
                  <a:ext cx="29918" cy="25108"/>
                </a:xfrm>
                <a:custGeom>
                  <a:avLst/>
                  <a:gdLst>
                    <a:gd name="connsiteX0" fmla="*/ 15467 w 29918"/>
                    <a:gd name="connsiteY0" fmla="*/ 18679 h 25108"/>
                    <a:gd name="connsiteX1" fmla="*/ 13526 w 29918"/>
                    <a:gd name="connsiteY1" fmla="*/ 20064 h 25108"/>
                    <a:gd name="connsiteX2" fmla="*/ 9090 w 29918"/>
                    <a:gd name="connsiteY2" fmla="*/ 21727 h 25108"/>
                    <a:gd name="connsiteX3" fmla="*/ 4377 w 29918"/>
                    <a:gd name="connsiteY3" fmla="*/ 24221 h 25108"/>
                    <a:gd name="connsiteX4" fmla="*/ 219 w 29918"/>
                    <a:gd name="connsiteY4" fmla="*/ 25053 h 25108"/>
                    <a:gd name="connsiteX5" fmla="*/ 5209 w 29918"/>
                    <a:gd name="connsiteY5" fmla="*/ 17293 h 25108"/>
                    <a:gd name="connsiteX6" fmla="*/ 14081 w 29918"/>
                    <a:gd name="connsiteY6" fmla="*/ 6762 h 25108"/>
                    <a:gd name="connsiteX7" fmla="*/ 16575 w 29918"/>
                    <a:gd name="connsiteY7" fmla="*/ 3437 h 25108"/>
                    <a:gd name="connsiteX8" fmla="*/ 20457 w 29918"/>
                    <a:gd name="connsiteY8" fmla="*/ 1774 h 25108"/>
                    <a:gd name="connsiteX9" fmla="*/ 27942 w 29918"/>
                    <a:gd name="connsiteY9" fmla="*/ 112 h 25108"/>
                    <a:gd name="connsiteX10" fmla="*/ 27942 w 29918"/>
                    <a:gd name="connsiteY10" fmla="*/ 5654 h 25108"/>
                    <a:gd name="connsiteX11" fmla="*/ 21011 w 29918"/>
                    <a:gd name="connsiteY11" fmla="*/ 11196 h 25108"/>
                    <a:gd name="connsiteX12" fmla="*/ 15189 w 29918"/>
                    <a:gd name="connsiteY12" fmla="*/ 18124 h 251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29918" h="25108">
                      <a:moveTo>
                        <a:pt x="15467" y="18679"/>
                      </a:moveTo>
                      <a:cubicBezTo>
                        <a:pt x="14912" y="19233"/>
                        <a:pt x="14358" y="19787"/>
                        <a:pt x="13526" y="20064"/>
                      </a:cubicBezTo>
                      <a:cubicBezTo>
                        <a:pt x="12140" y="20896"/>
                        <a:pt x="10754" y="21173"/>
                        <a:pt x="9090" y="21727"/>
                      </a:cubicBezTo>
                      <a:cubicBezTo>
                        <a:pt x="7427" y="22281"/>
                        <a:pt x="6041" y="23667"/>
                        <a:pt x="4377" y="24221"/>
                      </a:cubicBezTo>
                      <a:cubicBezTo>
                        <a:pt x="3268" y="24498"/>
                        <a:pt x="1328" y="25330"/>
                        <a:pt x="219" y="25053"/>
                      </a:cubicBezTo>
                      <a:cubicBezTo>
                        <a:pt x="-890" y="20896"/>
                        <a:pt x="2437" y="19510"/>
                        <a:pt x="5209" y="17293"/>
                      </a:cubicBezTo>
                      <a:cubicBezTo>
                        <a:pt x="8813" y="14522"/>
                        <a:pt x="11585" y="10642"/>
                        <a:pt x="14081" y="6762"/>
                      </a:cubicBezTo>
                      <a:cubicBezTo>
                        <a:pt x="14912" y="5654"/>
                        <a:pt x="15467" y="4268"/>
                        <a:pt x="16575" y="3437"/>
                      </a:cubicBezTo>
                      <a:cubicBezTo>
                        <a:pt x="17684" y="2606"/>
                        <a:pt x="19071" y="2329"/>
                        <a:pt x="20457" y="1774"/>
                      </a:cubicBezTo>
                      <a:cubicBezTo>
                        <a:pt x="22675" y="1220"/>
                        <a:pt x="25447" y="-443"/>
                        <a:pt x="27942" y="112"/>
                      </a:cubicBezTo>
                      <a:cubicBezTo>
                        <a:pt x="30715" y="943"/>
                        <a:pt x="30437" y="4823"/>
                        <a:pt x="27942" y="5654"/>
                      </a:cubicBezTo>
                      <a:cubicBezTo>
                        <a:pt x="25170" y="6762"/>
                        <a:pt x="22675" y="8702"/>
                        <a:pt x="21011" y="11196"/>
                      </a:cubicBezTo>
                      <a:cubicBezTo>
                        <a:pt x="19348" y="13690"/>
                        <a:pt x="17130" y="15907"/>
                        <a:pt x="15189" y="18124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609" name="Freeform 3608">
                  <a:extLst>
                    <a:ext uri="{FF2B5EF4-FFF2-40B4-BE49-F238E27FC236}">
                      <a16:creationId xmlns:a16="http://schemas.microsoft.com/office/drawing/2014/main" id="{54D1B7E7-D426-A9C1-45B1-64FA26667033}"/>
                    </a:ext>
                  </a:extLst>
                </p:cNvPr>
                <p:cNvSpPr/>
                <p:nvPr/>
              </p:nvSpPr>
              <p:spPr>
                <a:xfrm>
                  <a:off x="3683508" y="1849960"/>
                  <a:ext cx="18314" cy="16073"/>
                </a:xfrm>
                <a:custGeom>
                  <a:avLst/>
                  <a:gdLst>
                    <a:gd name="connsiteX0" fmla="*/ 8871 w 18314"/>
                    <a:gd name="connsiteY0" fmla="*/ 554 h 16073"/>
                    <a:gd name="connsiteX1" fmla="*/ 11089 w 18314"/>
                    <a:gd name="connsiteY1" fmla="*/ 1940 h 16073"/>
                    <a:gd name="connsiteX2" fmla="*/ 13584 w 18314"/>
                    <a:gd name="connsiteY2" fmla="*/ 2494 h 16073"/>
                    <a:gd name="connsiteX3" fmla="*/ 17188 w 18314"/>
                    <a:gd name="connsiteY3" fmla="*/ 2771 h 16073"/>
                    <a:gd name="connsiteX4" fmla="*/ 15525 w 18314"/>
                    <a:gd name="connsiteY4" fmla="*/ 11362 h 16073"/>
                    <a:gd name="connsiteX5" fmla="*/ 9426 w 18314"/>
                    <a:gd name="connsiteY5" fmla="*/ 16073 h 16073"/>
                    <a:gd name="connsiteX6" fmla="*/ 4713 w 18314"/>
                    <a:gd name="connsiteY6" fmla="*/ 14687 h 16073"/>
                    <a:gd name="connsiteX7" fmla="*/ 2218 w 18314"/>
                    <a:gd name="connsiteY7" fmla="*/ 11639 h 16073"/>
                    <a:gd name="connsiteX8" fmla="*/ 0 w 18314"/>
                    <a:gd name="connsiteY8" fmla="*/ 8036 h 16073"/>
                    <a:gd name="connsiteX9" fmla="*/ 831 w 18314"/>
                    <a:gd name="connsiteY9" fmla="*/ 3603 h 16073"/>
                    <a:gd name="connsiteX10" fmla="*/ 5545 w 18314"/>
                    <a:gd name="connsiteY10" fmla="*/ 0 h 16073"/>
                    <a:gd name="connsiteX11" fmla="*/ 8594 w 18314"/>
                    <a:gd name="connsiteY11" fmla="*/ 277 h 160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8314" h="16073">
                      <a:moveTo>
                        <a:pt x="8871" y="554"/>
                      </a:moveTo>
                      <a:cubicBezTo>
                        <a:pt x="9703" y="831"/>
                        <a:pt x="10258" y="1663"/>
                        <a:pt x="11089" y="1940"/>
                      </a:cubicBezTo>
                      <a:cubicBezTo>
                        <a:pt x="11921" y="2217"/>
                        <a:pt x="12753" y="2494"/>
                        <a:pt x="13584" y="2494"/>
                      </a:cubicBezTo>
                      <a:cubicBezTo>
                        <a:pt x="14693" y="2494"/>
                        <a:pt x="16357" y="2217"/>
                        <a:pt x="17188" y="2771"/>
                      </a:cubicBezTo>
                      <a:cubicBezTo>
                        <a:pt x="19961" y="4711"/>
                        <a:pt x="16911" y="9699"/>
                        <a:pt x="15525" y="11362"/>
                      </a:cubicBezTo>
                      <a:cubicBezTo>
                        <a:pt x="14139" y="13579"/>
                        <a:pt x="12198" y="15519"/>
                        <a:pt x="9426" y="16073"/>
                      </a:cubicBezTo>
                      <a:cubicBezTo>
                        <a:pt x="7485" y="16073"/>
                        <a:pt x="6376" y="15242"/>
                        <a:pt x="4713" y="14687"/>
                      </a:cubicBezTo>
                      <a:cubicBezTo>
                        <a:pt x="3050" y="13856"/>
                        <a:pt x="3050" y="13025"/>
                        <a:pt x="2218" y="11639"/>
                      </a:cubicBezTo>
                      <a:cubicBezTo>
                        <a:pt x="1386" y="10254"/>
                        <a:pt x="277" y="9699"/>
                        <a:pt x="0" y="8036"/>
                      </a:cubicBezTo>
                      <a:cubicBezTo>
                        <a:pt x="0" y="6374"/>
                        <a:pt x="0" y="4988"/>
                        <a:pt x="831" y="3603"/>
                      </a:cubicBezTo>
                      <a:cubicBezTo>
                        <a:pt x="1941" y="1940"/>
                        <a:pt x="3604" y="0"/>
                        <a:pt x="5545" y="0"/>
                      </a:cubicBezTo>
                      <a:cubicBezTo>
                        <a:pt x="6653" y="0"/>
                        <a:pt x="7485" y="0"/>
                        <a:pt x="8594" y="277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610" name="Freeform 3609">
                  <a:extLst>
                    <a:ext uri="{FF2B5EF4-FFF2-40B4-BE49-F238E27FC236}">
                      <a16:creationId xmlns:a16="http://schemas.microsoft.com/office/drawing/2014/main" id="{1C1C096B-E8E0-184A-2F96-AF4523E43768}"/>
                    </a:ext>
                  </a:extLst>
                </p:cNvPr>
                <p:cNvSpPr/>
                <p:nvPr/>
              </p:nvSpPr>
              <p:spPr>
                <a:xfrm>
                  <a:off x="3738401" y="1887371"/>
                  <a:ext cx="17835" cy="17688"/>
                </a:xfrm>
                <a:custGeom>
                  <a:avLst/>
                  <a:gdLst>
                    <a:gd name="connsiteX0" fmla="*/ 3049 w 17835"/>
                    <a:gd name="connsiteY0" fmla="*/ 8314 h 17688"/>
                    <a:gd name="connsiteX1" fmla="*/ 3049 w 17835"/>
                    <a:gd name="connsiteY1" fmla="*/ 8868 h 17688"/>
                    <a:gd name="connsiteX2" fmla="*/ 1941 w 17835"/>
                    <a:gd name="connsiteY2" fmla="*/ 6928 h 17688"/>
                    <a:gd name="connsiteX3" fmla="*/ 277 w 17835"/>
                    <a:gd name="connsiteY3" fmla="*/ 3325 h 17688"/>
                    <a:gd name="connsiteX4" fmla="*/ 1109 w 17835"/>
                    <a:gd name="connsiteY4" fmla="*/ 0 h 17688"/>
                    <a:gd name="connsiteX5" fmla="*/ 3049 w 17835"/>
                    <a:gd name="connsiteY5" fmla="*/ 0 h 17688"/>
                    <a:gd name="connsiteX6" fmla="*/ 5545 w 17835"/>
                    <a:gd name="connsiteY6" fmla="*/ 0 h 17688"/>
                    <a:gd name="connsiteX7" fmla="*/ 9703 w 17835"/>
                    <a:gd name="connsiteY7" fmla="*/ 1386 h 17688"/>
                    <a:gd name="connsiteX8" fmla="*/ 12753 w 17835"/>
                    <a:gd name="connsiteY8" fmla="*/ 4988 h 17688"/>
                    <a:gd name="connsiteX9" fmla="*/ 16357 w 17835"/>
                    <a:gd name="connsiteY9" fmla="*/ 8036 h 17688"/>
                    <a:gd name="connsiteX10" fmla="*/ 15525 w 17835"/>
                    <a:gd name="connsiteY10" fmla="*/ 17459 h 17688"/>
                    <a:gd name="connsiteX11" fmla="*/ 12198 w 17835"/>
                    <a:gd name="connsiteY11" fmla="*/ 16904 h 17688"/>
                    <a:gd name="connsiteX12" fmla="*/ 7486 w 17835"/>
                    <a:gd name="connsiteY12" fmla="*/ 14410 h 17688"/>
                    <a:gd name="connsiteX13" fmla="*/ 4713 w 17835"/>
                    <a:gd name="connsiteY13" fmla="*/ 11639 h 17688"/>
                    <a:gd name="connsiteX14" fmla="*/ 3881 w 17835"/>
                    <a:gd name="connsiteY14" fmla="*/ 10531 h 17688"/>
                    <a:gd name="connsiteX15" fmla="*/ 3049 w 17835"/>
                    <a:gd name="connsiteY15" fmla="*/ 8591 h 176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7835" h="17688">
                      <a:moveTo>
                        <a:pt x="3049" y="8314"/>
                      </a:moveTo>
                      <a:cubicBezTo>
                        <a:pt x="2772" y="8036"/>
                        <a:pt x="3049" y="8591"/>
                        <a:pt x="3049" y="8868"/>
                      </a:cubicBezTo>
                      <a:cubicBezTo>
                        <a:pt x="2495" y="8314"/>
                        <a:pt x="2218" y="7482"/>
                        <a:pt x="1941" y="6928"/>
                      </a:cubicBezTo>
                      <a:cubicBezTo>
                        <a:pt x="1386" y="5819"/>
                        <a:pt x="832" y="4434"/>
                        <a:pt x="277" y="3325"/>
                      </a:cubicBezTo>
                      <a:cubicBezTo>
                        <a:pt x="-277" y="2217"/>
                        <a:pt x="0" y="554"/>
                        <a:pt x="1109" y="0"/>
                      </a:cubicBezTo>
                      <a:cubicBezTo>
                        <a:pt x="1663" y="0"/>
                        <a:pt x="2495" y="0"/>
                        <a:pt x="3049" y="0"/>
                      </a:cubicBezTo>
                      <a:cubicBezTo>
                        <a:pt x="3881" y="0"/>
                        <a:pt x="4713" y="0"/>
                        <a:pt x="5545" y="0"/>
                      </a:cubicBezTo>
                      <a:cubicBezTo>
                        <a:pt x="6931" y="0"/>
                        <a:pt x="8872" y="831"/>
                        <a:pt x="9703" y="1386"/>
                      </a:cubicBezTo>
                      <a:cubicBezTo>
                        <a:pt x="11089" y="2217"/>
                        <a:pt x="11644" y="3880"/>
                        <a:pt x="12753" y="4988"/>
                      </a:cubicBezTo>
                      <a:cubicBezTo>
                        <a:pt x="13862" y="6097"/>
                        <a:pt x="15248" y="6928"/>
                        <a:pt x="16357" y="8036"/>
                      </a:cubicBezTo>
                      <a:cubicBezTo>
                        <a:pt x="18575" y="10254"/>
                        <a:pt x="18297" y="15796"/>
                        <a:pt x="15525" y="17459"/>
                      </a:cubicBezTo>
                      <a:cubicBezTo>
                        <a:pt x="14416" y="18013"/>
                        <a:pt x="13307" y="17459"/>
                        <a:pt x="12198" y="16904"/>
                      </a:cubicBezTo>
                      <a:cubicBezTo>
                        <a:pt x="10535" y="16073"/>
                        <a:pt x="9149" y="15242"/>
                        <a:pt x="7486" y="14410"/>
                      </a:cubicBezTo>
                      <a:cubicBezTo>
                        <a:pt x="6099" y="13579"/>
                        <a:pt x="5545" y="12748"/>
                        <a:pt x="4713" y="11639"/>
                      </a:cubicBezTo>
                      <a:cubicBezTo>
                        <a:pt x="4713" y="11362"/>
                        <a:pt x="4159" y="11085"/>
                        <a:pt x="3881" y="10531"/>
                      </a:cubicBezTo>
                      <a:cubicBezTo>
                        <a:pt x="3604" y="9976"/>
                        <a:pt x="3604" y="9145"/>
                        <a:pt x="3049" y="8591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611" name="Freeform 3610">
                  <a:extLst>
                    <a:ext uri="{FF2B5EF4-FFF2-40B4-BE49-F238E27FC236}">
                      <a16:creationId xmlns:a16="http://schemas.microsoft.com/office/drawing/2014/main" id="{3C1462E4-3376-E016-6E2D-D2674061A4B3}"/>
                    </a:ext>
                  </a:extLst>
                </p:cNvPr>
                <p:cNvSpPr/>
                <p:nvPr/>
              </p:nvSpPr>
              <p:spPr>
                <a:xfrm>
                  <a:off x="3754787" y="1908388"/>
                  <a:ext cx="39200" cy="23322"/>
                </a:xfrm>
                <a:custGeom>
                  <a:avLst/>
                  <a:gdLst>
                    <a:gd name="connsiteX0" fmla="*/ 8287 w 39200"/>
                    <a:gd name="connsiteY0" fmla="*/ 21106 h 23322"/>
                    <a:gd name="connsiteX1" fmla="*/ 6624 w 39200"/>
                    <a:gd name="connsiteY1" fmla="*/ 18611 h 23322"/>
                    <a:gd name="connsiteX2" fmla="*/ 6069 w 39200"/>
                    <a:gd name="connsiteY2" fmla="*/ 16395 h 23322"/>
                    <a:gd name="connsiteX3" fmla="*/ 3575 w 39200"/>
                    <a:gd name="connsiteY3" fmla="*/ 14178 h 23322"/>
                    <a:gd name="connsiteX4" fmla="*/ 525 w 39200"/>
                    <a:gd name="connsiteY4" fmla="*/ 11960 h 23322"/>
                    <a:gd name="connsiteX5" fmla="*/ 525 w 39200"/>
                    <a:gd name="connsiteY5" fmla="*/ 8635 h 23322"/>
                    <a:gd name="connsiteX6" fmla="*/ 4129 w 39200"/>
                    <a:gd name="connsiteY6" fmla="*/ 6418 h 23322"/>
                    <a:gd name="connsiteX7" fmla="*/ 7178 w 39200"/>
                    <a:gd name="connsiteY7" fmla="*/ 3370 h 23322"/>
                    <a:gd name="connsiteX8" fmla="*/ 14664 w 39200"/>
                    <a:gd name="connsiteY8" fmla="*/ 321 h 23322"/>
                    <a:gd name="connsiteX9" fmla="*/ 17714 w 39200"/>
                    <a:gd name="connsiteY9" fmla="*/ 3370 h 23322"/>
                    <a:gd name="connsiteX10" fmla="*/ 21317 w 39200"/>
                    <a:gd name="connsiteY10" fmla="*/ 4478 h 23322"/>
                    <a:gd name="connsiteX11" fmla="*/ 29634 w 39200"/>
                    <a:gd name="connsiteY11" fmla="*/ 6695 h 23322"/>
                    <a:gd name="connsiteX12" fmla="*/ 32961 w 39200"/>
                    <a:gd name="connsiteY12" fmla="*/ 9466 h 23322"/>
                    <a:gd name="connsiteX13" fmla="*/ 36011 w 39200"/>
                    <a:gd name="connsiteY13" fmla="*/ 10298 h 23322"/>
                    <a:gd name="connsiteX14" fmla="*/ 39060 w 39200"/>
                    <a:gd name="connsiteY14" fmla="*/ 16672 h 23322"/>
                    <a:gd name="connsiteX15" fmla="*/ 36565 w 39200"/>
                    <a:gd name="connsiteY15" fmla="*/ 20551 h 23322"/>
                    <a:gd name="connsiteX16" fmla="*/ 32407 w 39200"/>
                    <a:gd name="connsiteY16" fmla="*/ 21106 h 23322"/>
                    <a:gd name="connsiteX17" fmla="*/ 25753 w 39200"/>
                    <a:gd name="connsiteY17" fmla="*/ 22214 h 23322"/>
                    <a:gd name="connsiteX18" fmla="*/ 18823 w 39200"/>
                    <a:gd name="connsiteY18" fmla="*/ 22768 h 23322"/>
                    <a:gd name="connsiteX19" fmla="*/ 14109 w 39200"/>
                    <a:gd name="connsiteY19" fmla="*/ 23323 h 23322"/>
                    <a:gd name="connsiteX20" fmla="*/ 10783 w 39200"/>
                    <a:gd name="connsiteY20" fmla="*/ 22491 h 23322"/>
                    <a:gd name="connsiteX21" fmla="*/ 8010 w 39200"/>
                    <a:gd name="connsiteY21" fmla="*/ 20828 h 233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39200" h="23322">
                      <a:moveTo>
                        <a:pt x="8287" y="21106"/>
                      </a:moveTo>
                      <a:cubicBezTo>
                        <a:pt x="7456" y="20551"/>
                        <a:pt x="6901" y="19720"/>
                        <a:pt x="6624" y="18611"/>
                      </a:cubicBezTo>
                      <a:cubicBezTo>
                        <a:pt x="6624" y="17780"/>
                        <a:pt x="6624" y="17226"/>
                        <a:pt x="6069" y="16395"/>
                      </a:cubicBezTo>
                      <a:cubicBezTo>
                        <a:pt x="5515" y="15563"/>
                        <a:pt x="4683" y="14732"/>
                        <a:pt x="3575" y="14178"/>
                      </a:cubicBezTo>
                      <a:cubicBezTo>
                        <a:pt x="2466" y="13623"/>
                        <a:pt x="1079" y="13346"/>
                        <a:pt x="525" y="11960"/>
                      </a:cubicBezTo>
                      <a:cubicBezTo>
                        <a:pt x="-30" y="10852"/>
                        <a:pt x="-307" y="9466"/>
                        <a:pt x="525" y="8635"/>
                      </a:cubicBezTo>
                      <a:cubicBezTo>
                        <a:pt x="1357" y="7527"/>
                        <a:pt x="3020" y="6972"/>
                        <a:pt x="4129" y="6418"/>
                      </a:cubicBezTo>
                      <a:cubicBezTo>
                        <a:pt x="5515" y="5587"/>
                        <a:pt x="6347" y="4755"/>
                        <a:pt x="7178" y="3370"/>
                      </a:cubicBezTo>
                      <a:cubicBezTo>
                        <a:pt x="8565" y="1153"/>
                        <a:pt x="12169" y="-787"/>
                        <a:pt x="14664" y="321"/>
                      </a:cubicBezTo>
                      <a:cubicBezTo>
                        <a:pt x="16050" y="876"/>
                        <a:pt x="16605" y="2538"/>
                        <a:pt x="17714" y="3370"/>
                      </a:cubicBezTo>
                      <a:cubicBezTo>
                        <a:pt x="18823" y="4201"/>
                        <a:pt x="20209" y="4478"/>
                        <a:pt x="21317" y="4478"/>
                      </a:cubicBezTo>
                      <a:cubicBezTo>
                        <a:pt x="24090" y="4755"/>
                        <a:pt x="27417" y="5032"/>
                        <a:pt x="29634" y="6695"/>
                      </a:cubicBezTo>
                      <a:cubicBezTo>
                        <a:pt x="30743" y="7527"/>
                        <a:pt x="31575" y="8912"/>
                        <a:pt x="32961" y="9466"/>
                      </a:cubicBezTo>
                      <a:cubicBezTo>
                        <a:pt x="34070" y="9744"/>
                        <a:pt x="34902" y="10021"/>
                        <a:pt x="36011" y="10298"/>
                      </a:cubicBezTo>
                      <a:cubicBezTo>
                        <a:pt x="38506" y="11683"/>
                        <a:pt x="39615" y="13623"/>
                        <a:pt x="39060" y="16672"/>
                      </a:cubicBezTo>
                      <a:cubicBezTo>
                        <a:pt x="39060" y="18334"/>
                        <a:pt x="37951" y="19720"/>
                        <a:pt x="36565" y="20551"/>
                      </a:cubicBezTo>
                      <a:cubicBezTo>
                        <a:pt x="35179" y="21383"/>
                        <a:pt x="34070" y="21106"/>
                        <a:pt x="32407" y="21106"/>
                      </a:cubicBezTo>
                      <a:cubicBezTo>
                        <a:pt x="30189" y="21106"/>
                        <a:pt x="27971" y="21937"/>
                        <a:pt x="25753" y="22214"/>
                      </a:cubicBezTo>
                      <a:cubicBezTo>
                        <a:pt x="23535" y="22491"/>
                        <a:pt x="21040" y="22768"/>
                        <a:pt x="18823" y="22768"/>
                      </a:cubicBezTo>
                      <a:cubicBezTo>
                        <a:pt x="17159" y="22768"/>
                        <a:pt x="15495" y="23045"/>
                        <a:pt x="14109" y="23323"/>
                      </a:cubicBezTo>
                      <a:cubicBezTo>
                        <a:pt x="13000" y="23323"/>
                        <a:pt x="11892" y="23045"/>
                        <a:pt x="10783" y="22491"/>
                      </a:cubicBezTo>
                      <a:cubicBezTo>
                        <a:pt x="9951" y="22214"/>
                        <a:pt x="8842" y="21660"/>
                        <a:pt x="8010" y="20828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612" name="Freeform 3611">
                  <a:extLst>
                    <a:ext uri="{FF2B5EF4-FFF2-40B4-BE49-F238E27FC236}">
                      <a16:creationId xmlns:a16="http://schemas.microsoft.com/office/drawing/2014/main" id="{8F2822AD-F8B3-831D-3D36-9390C415E9EA}"/>
                    </a:ext>
                  </a:extLst>
                </p:cNvPr>
                <p:cNvSpPr/>
                <p:nvPr/>
              </p:nvSpPr>
              <p:spPr>
                <a:xfrm>
                  <a:off x="3686254" y="1902731"/>
                  <a:ext cx="61587" cy="51395"/>
                </a:xfrm>
                <a:custGeom>
                  <a:avLst/>
                  <a:gdLst>
                    <a:gd name="connsiteX0" fmla="*/ 31631 w 61587"/>
                    <a:gd name="connsiteY0" fmla="*/ 51149 h 51395"/>
                    <a:gd name="connsiteX1" fmla="*/ 31354 w 61587"/>
                    <a:gd name="connsiteY1" fmla="*/ 51149 h 51395"/>
                    <a:gd name="connsiteX2" fmla="*/ 24423 w 61587"/>
                    <a:gd name="connsiteY2" fmla="*/ 51149 h 51395"/>
                    <a:gd name="connsiteX3" fmla="*/ 10838 w 61587"/>
                    <a:gd name="connsiteY3" fmla="*/ 47546 h 51395"/>
                    <a:gd name="connsiteX4" fmla="*/ 4739 w 61587"/>
                    <a:gd name="connsiteY4" fmla="*/ 42558 h 51395"/>
                    <a:gd name="connsiteX5" fmla="*/ 26 w 61587"/>
                    <a:gd name="connsiteY5" fmla="*/ 29533 h 51395"/>
                    <a:gd name="connsiteX6" fmla="*/ 6402 w 61587"/>
                    <a:gd name="connsiteY6" fmla="*/ 15954 h 51395"/>
                    <a:gd name="connsiteX7" fmla="*/ 18324 w 61587"/>
                    <a:gd name="connsiteY7" fmla="*/ 3761 h 51395"/>
                    <a:gd name="connsiteX8" fmla="*/ 34681 w 61587"/>
                    <a:gd name="connsiteY8" fmla="*/ 158 h 51395"/>
                    <a:gd name="connsiteX9" fmla="*/ 53255 w 61587"/>
                    <a:gd name="connsiteY9" fmla="*/ 2375 h 51395"/>
                    <a:gd name="connsiteX10" fmla="*/ 61572 w 61587"/>
                    <a:gd name="connsiteY10" fmla="*/ 10966 h 51395"/>
                    <a:gd name="connsiteX11" fmla="*/ 60740 w 61587"/>
                    <a:gd name="connsiteY11" fmla="*/ 25377 h 51395"/>
                    <a:gd name="connsiteX12" fmla="*/ 61018 w 61587"/>
                    <a:gd name="connsiteY12" fmla="*/ 32027 h 51395"/>
                    <a:gd name="connsiteX13" fmla="*/ 56582 w 61587"/>
                    <a:gd name="connsiteY13" fmla="*/ 40618 h 51395"/>
                    <a:gd name="connsiteX14" fmla="*/ 53809 w 61587"/>
                    <a:gd name="connsiteY14" fmla="*/ 42835 h 51395"/>
                    <a:gd name="connsiteX15" fmla="*/ 50206 w 61587"/>
                    <a:gd name="connsiteY15" fmla="*/ 46438 h 51395"/>
                    <a:gd name="connsiteX16" fmla="*/ 47156 w 61587"/>
                    <a:gd name="connsiteY16" fmla="*/ 47546 h 51395"/>
                    <a:gd name="connsiteX17" fmla="*/ 39671 w 61587"/>
                    <a:gd name="connsiteY17" fmla="*/ 49486 h 51395"/>
                    <a:gd name="connsiteX18" fmla="*/ 37453 w 61587"/>
                    <a:gd name="connsiteY18" fmla="*/ 49763 h 51395"/>
                    <a:gd name="connsiteX19" fmla="*/ 35235 w 61587"/>
                    <a:gd name="connsiteY19" fmla="*/ 50317 h 51395"/>
                    <a:gd name="connsiteX20" fmla="*/ 32185 w 61587"/>
                    <a:gd name="connsiteY20" fmla="*/ 51149 h 513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61587" h="51395">
                      <a:moveTo>
                        <a:pt x="31631" y="51149"/>
                      </a:moveTo>
                      <a:cubicBezTo>
                        <a:pt x="31631" y="51149"/>
                        <a:pt x="31631" y="51149"/>
                        <a:pt x="31354" y="51149"/>
                      </a:cubicBezTo>
                      <a:cubicBezTo>
                        <a:pt x="29136" y="51703"/>
                        <a:pt x="26641" y="51149"/>
                        <a:pt x="24423" y="51149"/>
                      </a:cubicBezTo>
                      <a:cubicBezTo>
                        <a:pt x="19710" y="51149"/>
                        <a:pt x="14997" y="50040"/>
                        <a:pt x="10838" y="47546"/>
                      </a:cubicBezTo>
                      <a:cubicBezTo>
                        <a:pt x="8343" y="46161"/>
                        <a:pt x="6402" y="44498"/>
                        <a:pt x="4739" y="42558"/>
                      </a:cubicBezTo>
                      <a:cubicBezTo>
                        <a:pt x="1690" y="38955"/>
                        <a:pt x="-251" y="34244"/>
                        <a:pt x="26" y="29533"/>
                      </a:cubicBezTo>
                      <a:cubicBezTo>
                        <a:pt x="26" y="24268"/>
                        <a:pt x="3076" y="19834"/>
                        <a:pt x="6402" y="15954"/>
                      </a:cubicBezTo>
                      <a:cubicBezTo>
                        <a:pt x="10007" y="11520"/>
                        <a:pt x="13611" y="7086"/>
                        <a:pt x="18324" y="3761"/>
                      </a:cubicBezTo>
                      <a:cubicBezTo>
                        <a:pt x="23314" y="436"/>
                        <a:pt x="28858" y="-396"/>
                        <a:pt x="34681" y="158"/>
                      </a:cubicBezTo>
                      <a:cubicBezTo>
                        <a:pt x="40780" y="436"/>
                        <a:pt x="47156" y="990"/>
                        <a:pt x="53255" y="2375"/>
                      </a:cubicBezTo>
                      <a:cubicBezTo>
                        <a:pt x="58245" y="3484"/>
                        <a:pt x="61849" y="5701"/>
                        <a:pt x="61572" y="10966"/>
                      </a:cubicBezTo>
                      <a:cubicBezTo>
                        <a:pt x="61295" y="15954"/>
                        <a:pt x="59909" y="20388"/>
                        <a:pt x="60740" y="25377"/>
                      </a:cubicBezTo>
                      <a:cubicBezTo>
                        <a:pt x="61018" y="27593"/>
                        <a:pt x="61295" y="29810"/>
                        <a:pt x="61018" y="32027"/>
                      </a:cubicBezTo>
                      <a:cubicBezTo>
                        <a:pt x="60463" y="35076"/>
                        <a:pt x="58800" y="38678"/>
                        <a:pt x="56582" y="40618"/>
                      </a:cubicBezTo>
                      <a:cubicBezTo>
                        <a:pt x="55750" y="41450"/>
                        <a:pt x="54641" y="41727"/>
                        <a:pt x="53809" y="42835"/>
                      </a:cubicBezTo>
                      <a:cubicBezTo>
                        <a:pt x="52701" y="44221"/>
                        <a:pt x="51592" y="45606"/>
                        <a:pt x="50206" y="46438"/>
                      </a:cubicBezTo>
                      <a:cubicBezTo>
                        <a:pt x="49374" y="46992"/>
                        <a:pt x="47988" y="47269"/>
                        <a:pt x="47156" y="47546"/>
                      </a:cubicBezTo>
                      <a:cubicBezTo>
                        <a:pt x="44938" y="48378"/>
                        <a:pt x="41889" y="48100"/>
                        <a:pt x="39671" y="49486"/>
                      </a:cubicBezTo>
                      <a:cubicBezTo>
                        <a:pt x="39116" y="49763"/>
                        <a:pt x="38007" y="49486"/>
                        <a:pt x="37453" y="49763"/>
                      </a:cubicBezTo>
                      <a:cubicBezTo>
                        <a:pt x="36621" y="49763"/>
                        <a:pt x="36067" y="49763"/>
                        <a:pt x="35235" y="50317"/>
                      </a:cubicBezTo>
                      <a:cubicBezTo>
                        <a:pt x="34126" y="50317"/>
                        <a:pt x="33294" y="50872"/>
                        <a:pt x="32185" y="51149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613" name="Freeform 3612">
                  <a:extLst>
                    <a:ext uri="{FF2B5EF4-FFF2-40B4-BE49-F238E27FC236}">
                      <a16:creationId xmlns:a16="http://schemas.microsoft.com/office/drawing/2014/main" id="{B4C25CDC-7B24-87DE-6824-DE4A3989D9BF}"/>
                    </a:ext>
                  </a:extLst>
                </p:cNvPr>
                <p:cNvSpPr/>
                <p:nvPr/>
              </p:nvSpPr>
              <p:spPr>
                <a:xfrm>
                  <a:off x="3758698" y="2149658"/>
                  <a:ext cx="19069" cy="9360"/>
                </a:xfrm>
                <a:custGeom>
                  <a:avLst/>
                  <a:gdLst>
                    <a:gd name="connsiteX0" fmla="*/ 2158 w 19069"/>
                    <a:gd name="connsiteY0" fmla="*/ 4581 h 9360"/>
                    <a:gd name="connsiteX1" fmla="*/ 1327 w 19069"/>
                    <a:gd name="connsiteY1" fmla="*/ 147 h 9360"/>
                    <a:gd name="connsiteX2" fmla="*/ 8812 w 19069"/>
                    <a:gd name="connsiteY2" fmla="*/ 1810 h 9360"/>
                    <a:gd name="connsiteX3" fmla="*/ 12693 w 19069"/>
                    <a:gd name="connsiteY3" fmla="*/ 4027 h 9360"/>
                    <a:gd name="connsiteX4" fmla="*/ 16020 w 19069"/>
                    <a:gd name="connsiteY4" fmla="*/ 4858 h 9360"/>
                    <a:gd name="connsiteX5" fmla="*/ 19070 w 19069"/>
                    <a:gd name="connsiteY5" fmla="*/ 7353 h 9360"/>
                    <a:gd name="connsiteX6" fmla="*/ 15466 w 19069"/>
                    <a:gd name="connsiteY6" fmla="*/ 9292 h 9360"/>
                    <a:gd name="connsiteX7" fmla="*/ 9089 w 19069"/>
                    <a:gd name="connsiteY7" fmla="*/ 7353 h 9360"/>
                    <a:gd name="connsiteX8" fmla="*/ 7426 w 19069"/>
                    <a:gd name="connsiteY8" fmla="*/ 6521 h 9360"/>
                    <a:gd name="connsiteX9" fmla="*/ 6040 w 19069"/>
                    <a:gd name="connsiteY9" fmla="*/ 6521 h 9360"/>
                    <a:gd name="connsiteX10" fmla="*/ 2158 w 19069"/>
                    <a:gd name="connsiteY10" fmla="*/ 4858 h 93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9069" h="9360">
                      <a:moveTo>
                        <a:pt x="2158" y="4581"/>
                      </a:moveTo>
                      <a:cubicBezTo>
                        <a:pt x="772" y="3473"/>
                        <a:pt x="-1446" y="702"/>
                        <a:pt x="1327" y="147"/>
                      </a:cubicBezTo>
                      <a:cubicBezTo>
                        <a:pt x="3822" y="-407"/>
                        <a:pt x="6871" y="702"/>
                        <a:pt x="8812" y="1810"/>
                      </a:cubicBezTo>
                      <a:cubicBezTo>
                        <a:pt x="10198" y="2641"/>
                        <a:pt x="11307" y="3473"/>
                        <a:pt x="12693" y="4027"/>
                      </a:cubicBezTo>
                      <a:cubicBezTo>
                        <a:pt x="13802" y="4581"/>
                        <a:pt x="14911" y="4581"/>
                        <a:pt x="16020" y="4858"/>
                      </a:cubicBezTo>
                      <a:cubicBezTo>
                        <a:pt x="17129" y="5136"/>
                        <a:pt x="18792" y="5967"/>
                        <a:pt x="19070" y="7353"/>
                      </a:cubicBezTo>
                      <a:cubicBezTo>
                        <a:pt x="19070" y="9015"/>
                        <a:pt x="16575" y="9569"/>
                        <a:pt x="15466" y="9292"/>
                      </a:cubicBezTo>
                      <a:cubicBezTo>
                        <a:pt x="13248" y="8738"/>
                        <a:pt x="11030" y="8184"/>
                        <a:pt x="9089" y="7353"/>
                      </a:cubicBezTo>
                      <a:cubicBezTo>
                        <a:pt x="8535" y="7353"/>
                        <a:pt x="7980" y="6521"/>
                        <a:pt x="7426" y="6521"/>
                      </a:cubicBezTo>
                      <a:cubicBezTo>
                        <a:pt x="6871" y="6521"/>
                        <a:pt x="6594" y="6521"/>
                        <a:pt x="6040" y="6521"/>
                      </a:cubicBezTo>
                      <a:cubicBezTo>
                        <a:pt x="4653" y="6521"/>
                        <a:pt x="3267" y="5690"/>
                        <a:pt x="2158" y="4858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614" name="Freeform 3613">
                  <a:extLst>
                    <a:ext uri="{FF2B5EF4-FFF2-40B4-BE49-F238E27FC236}">
                      <a16:creationId xmlns:a16="http://schemas.microsoft.com/office/drawing/2014/main" id="{86DB5B32-F754-8C1D-7831-178B57536678}"/>
                    </a:ext>
                  </a:extLst>
                </p:cNvPr>
                <p:cNvSpPr/>
                <p:nvPr/>
              </p:nvSpPr>
              <p:spPr>
                <a:xfrm>
                  <a:off x="3852969" y="2143659"/>
                  <a:ext cx="23701" cy="17854"/>
                </a:xfrm>
                <a:custGeom>
                  <a:avLst/>
                  <a:gdLst>
                    <a:gd name="connsiteX0" fmla="*/ 483 w 23701"/>
                    <a:gd name="connsiteY0" fmla="*/ 4207 h 17854"/>
                    <a:gd name="connsiteX1" fmla="*/ 1038 w 23701"/>
                    <a:gd name="connsiteY1" fmla="*/ 604 h 17854"/>
                    <a:gd name="connsiteX2" fmla="*/ 5474 w 23701"/>
                    <a:gd name="connsiteY2" fmla="*/ 1158 h 17854"/>
                    <a:gd name="connsiteX3" fmla="*/ 9909 w 23701"/>
                    <a:gd name="connsiteY3" fmla="*/ 5038 h 17854"/>
                    <a:gd name="connsiteX4" fmla="*/ 14068 w 23701"/>
                    <a:gd name="connsiteY4" fmla="*/ 6701 h 17854"/>
                    <a:gd name="connsiteX5" fmla="*/ 19058 w 23701"/>
                    <a:gd name="connsiteY5" fmla="*/ 9195 h 17854"/>
                    <a:gd name="connsiteX6" fmla="*/ 23217 w 23701"/>
                    <a:gd name="connsiteY6" fmla="*/ 12243 h 17854"/>
                    <a:gd name="connsiteX7" fmla="*/ 22939 w 23701"/>
                    <a:gd name="connsiteY7" fmla="*/ 16954 h 17854"/>
                    <a:gd name="connsiteX8" fmla="*/ 18504 w 23701"/>
                    <a:gd name="connsiteY8" fmla="*/ 17509 h 17854"/>
                    <a:gd name="connsiteX9" fmla="*/ 12959 w 23701"/>
                    <a:gd name="connsiteY9" fmla="*/ 16123 h 17854"/>
                    <a:gd name="connsiteX10" fmla="*/ 11296 w 23701"/>
                    <a:gd name="connsiteY10" fmla="*/ 14183 h 17854"/>
                    <a:gd name="connsiteX11" fmla="*/ 9632 w 23701"/>
                    <a:gd name="connsiteY11" fmla="*/ 12798 h 17854"/>
                    <a:gd name="connsiteX12" fmla="*/ 4642 w 23701"/>
                    <a:gd name="connsiteY12" fmla="*/ 8364 h 17854"/>
                    <a:gd name="connsiteX13" fmla="*/ 1038 w 23701"/>
                    <a:gd name="connsiteY13" fmla="*/ 3930 h 178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3701" h="17854">
                      <a:moveTo>
                        <a:pt x="483" y="4207"/>
                      </a:moveTo>
                      <a:cubicBezTo>
                        <a:pt x="-348" y="3098"/>
                        <a:pt x="-71" y="1436"/>
                        <a:pt x="1038" y="604"/>
                      </a:cubicBezTo>
                      <a:cubicBezTo>
                        <a:pt x="2424" y="-504"/>
                        <a:pt x="4088" y="50"/>
                        <a:pt x="5474" y="1158"/>
                      </a:cubicBezTo>
                      <a:cubicBezTo>
                        <a:pt x="6860" y="2544"/>
                        <a:pt x="7969" y="4207"/>
                        <a:pt x="9909" y="5038"/>
                      </a:cubicBezTo>
                      <a:cubicBezTo>
                        <a:pt x="11296" y="5869"/>
                        <a:pt x="12682" y="6147"/>
                        <a:pt x="14068" y="6701"/>
                      </a:cubicBezTo>
                      <a:cubicBezTo>
                        <a:pt x="15731" y="7532"/>
                        <a:pt x="17395" y="8364"/>
                        <a:pt x="19058" y="9195"/>
                      </a:cubicBezTo>
                      <a:cubicBezTo>
                        <a:pt x="20445" y="10026"/>
                        <a:pt x="22385" y="10858"/>
                        <a:pt x="23217" y="12243"/>
                      </a:cubicBezTo>
                      <a:cubicBezTo>
                        <a:pt x="23771" y="13629"/>
                        <a:pt x="24048" y="15569"/>
                        <a:pt x="22939" y="16954"/>
                      </a:cubicBezTo>
                      <a:cubicBezTo>
                        <a:pt x="21831" y="18340"/>
                        <a:pt x="19890" y="17786"/>
                        <a:pt x="18504" y="17509"/>
                      </a:cubicBezTo>
                      <a:cubicBezTo>
                        <a:pt x="16840" y="17232"/>
                        <a:pt x="14345" y="16954"/>
                        <a:pt x="12959" y="16123"/>
                      </a:cubicBezTo>
                      <a:cubicBezTo>
                        <a:pt x="12127" y="15569"/>
                        <a:pt x="11850" y="14737"/>
                        <a:pt x="11296" y="14183"/>
                      </a:cubicBezTo>
                      <a:cubicBezTo>
                        <a:pt x="10741" y="13629"/>
                        <a:pt x="10187" y="13352"/>
                        <a:pt x="9632" y="12798"/>
                      </a:cubicBezTo>
                      <a:cubicBezTo>
                        <a:pt x="7414" y="11412"/>
                        <a:pt x="5751" y="10858"/>
                        <a:pt x="4642" y="8364"/>
                      </a:cubicBezTo>
                      <a:cubicBezTo>
                        <a:pt x="3810" y="6424"/>
                        <a:pt x="2147" y="5592"/>
                        <a:pt x="1038" y="393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615" name="Freeform 3614">
                  <a:extLst>
                    <a:ext uri="{FF2B5EF4-FFF2-40B4-BE49-F238E27FC236}">
                      <a16:creationId xmlns:a16="http://schemas.microsoft.com/office/drawing/2014/main" id="{CCB635E9-07C8-C8A5-FA83-2C10CE3FB18F}"/>
                    </a:ext>
                  </a:extLst>
                </p:cNvPr>
                <p:cNvSpPr/>
                <p:nvPr/>
              </p:nvSpPr>
              <p:spPr>
                <a:xfrm>
                  <a:off x="3926340" y="2240250"/>
                  <a:ext cx="15273" cy="14688"/>
                </a:xfrm>
                <a:custGeom>
                  <a:avLst/>
                  <a:gdLst>
                    <a:gd name="connsiteX0" fmla="*/ 1689 w 15273"/>
                    <a:gd name="connsiteY0" fmla="*/ 14584 h 14688"/>
                    <a:gd name="connsiteX1" fmla="*/ 1689 w 15273"/>
                    <a:gd name="connsiteY1" fmla="*/ 8210 h 14688"/>
                    <a:gd name="connsiteX2" fmla="*/ 3907 w 15273"/>
                    <a:gd name="connsiteY2" fmla="*/ 5439 h 14688"/>
                    <a:gd name="connsiteX3" fmla="*/ 5015 w 15273"/>
                    <a:gd name="connsiteY3" fmla="*/ 1837 h 14688"/>
                    <a:gd name="connsiteX4" fmla="*/ 11669 w 15273"/>
                    <a:gd name="connsiteY4" fmla="*/ 728 h 14688"/>
                    <a:gd name="connsiteX5" fmla="*/ 15273 w 15273"/>
                    <a:gd name="connsiteY5" fmla="*/ 5716 h 14688"/>
                    <a:gd name="connsiteX6" fmla="*/ 13610 w 15273"/>
                    <a:gd name="connsiteY6" fmla="*/ 8487 h 14688"/>
                    <a:gd name="connsiteX7" fmla="*/ 11115 w 15273"/>
                    <a:gd name="connsiteY7" fmla="*/ 11536 h 14688"/>
                    <a:gd name="connsiteX8" fmla="*/ 8619 w 15273"/>
                    <a:gd name="connsiteY8" fmla="*/ 12090 h 14688"/>
                    <a:gd name="connsiteX9" fmla="*/ 1689 w 15273"/>
                    <a:gd name="connsiteY9" fmla="*/ 14307 h 146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273" h="14688">
                      <a:moveTo>
                        <a:pt x="1689" y="14584"/>
                      </a:moveTo>
                      <a:cubicBezTo>
                        <a:pt x="-1084" y="13199"/>
                        <a:pt x="25" y="9873"/>
                        <a:pt x="1689" y="8210"/>
                      </a:cubicBezTo>
                      <a:cubicBezTo>
                        <a:pt x="2520" y="7379"/>
                        <a:pt x="3352" y="6548"/>
                        <a:pt x="3907" y="5439"/>
                      </a:cubicBezTo>
                      <a:cubicBezTo>
                        <a:pt x="4461" y="4331"/>
                        <a:pt x="4461" y="2945"/>
                        <a:pt x="5015" y="1837"/>
                      </a:cubicBezTo>
                      <a:cubicBezTo>
                        <a:pt x="6401" y="-380"/>
                        <a:pt x="9728" y="-380"/>
                        <a:pt x="11669" y="728"/>
                      </a:cubicBezTo>
                      <a:cubicBezTo>
                        <a:pt x="13332" y="1559"/>
                        <a:pt x="15273" y="3776"/>
                        <a:pt x="15273" y="5716"/>
                      </a:cubicBezTo>
                      <a:cubicBezTo>
                        <a:pt x="15273" y="6825"/>
                        <a:pt x="14164" y="7656"/>
                        <a:pt x="13610" y="8487"/>
                      </a:cubicBezTo>
                      <a:cubicBezTo>
                        <a:pt x="12778" y="9596"/>
                        <a:pt x="12224" y="10982"/>
                        <a:pt x="11115" y="11536"/>
                      </a:cubicBezTo>
                      <a:cubicBezTo>
                        <a:pt x="10283" y="12090"/>
                        <a:pt x="9451" y="11536"/>
                        <a:pt x="8619" y="12090"/>
                      </a:cubicBezTo>
                      <a:cubicBezTo>
                        <a:pt x="6124" y="12921"/>
                        <a:pt x="4461" y="15693"/>
                        <a:pt x="1689" y="14307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616" name="Freeform 3615">
                  <a:extLst>
                    <a:ext uri="{FF2B5EF4-FFF2-40B4-BE49-F238E27FC236}">
                      <a16:creationId xmlns:a16="http://schemas.microsoft.com/office/drawing/2014/main" id="{7E2F8EC2-D425-BCCD-B819-3D3401FF68D1}"/>
                    </a:ext>
                  </a:extLst>
                </p:cNvPr>
                <p:cNvSpPr/>
                <p:nvPr/>
              </p:nvSpPr>
              <p:spPr>
                <a:xfrm>
                  <a:off x="4006106" y="2195718"/>
                  <a:ext cx="22738" cy="17008"/>
                </a:xfrm>
                <a:custGeom>
                  <a:avLst/>
                  <a:gdLst>
                    <a:gd name="connsiteX0" fmla="*/ 1212 w 22738"/>
                    <a:gd name="connsiteY0" fmla="*/ 4524 h 17008"/>
                    <a:gd name="connsiteX1" fmla="*/ 658 w 22738"/>
                    <a:gd name="connsiteY1" fmla="*/ 644 h 17008"/>
                    <a:gd name="connsiteX2" fmla="*/ 7311 w 22738"/>
                    <a:gd name="connsiteY2" fmla="*/ 644 h 17008"/>
                    <a:gd name="connsiteX3" fmla="*/ 12856 w 22738"/>
                    <a:gd name="connsiteY3" fmla="*/ 367 h 17008"/>
                    <a:gd name="connsiteX4" fmla="*/ 21450 w 22738"/>
                    <a:gd name="connsiteY4" fmla="*/ 2307 h 17008"/>
                    <a:gd name="connsiteX5" fmla="*/ 22559 w 22738"/>
                    <a:gd name="connsiteY5" fmla="*/ 5909 h 17008"/>
                    <a:gd name="connsiteX6" fmla="*/ 19509 w 22738"/>
                    <a:gd name="connsiteY6" fmla="*/ 10343 h 17008"/>
                    <a:gd name="connsiteX7" fmla="*/ 18123 w 22738"/>
                    <a:gd name="connsiteY7" fmla="*/ 15886 h 17008"/>
                    <a:gd name="connsiteX8" fmla="*/ 11747 w 22738"/>
                    <a:gd name="connsiteY8" fmla="*/ 14500 h 17008"/>
                    <a:gd name="connsiteX9" fmla="*/ 6202 w 22738"/>
                    <a:gd name="connsiteY9" fmla="*/ 8404 h 17008"/>
                    <a:gd name="connsiteX10" fmla="*/ 4261 w 22738"/>
                    <a:gd name="connsiteY10" fmla="*/ 6741 h 17008"/>
                    <a:gd name="connsiteX11" fmla="*/ 1489 w 22738"/>
                    <a:gd name="connsiteY11" fmla="*/ 4524 h 170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2738" h="17008">
                      <a:moveTo>
                        <a:pt x="1212" y="4524"/>
                      </a:moveTo>
                      <a:cubicBezTo>
                        <a:pt x="380" y="3415"/>
                        <a:pt x="-729" y="1475"/>
                        <a:pt x="658" y="644"/>
                      </a:cubicBezTo>
                      <a:cubicBezTo>
                        <a:pt x="2321" y="-464"/>
                        <a:pt x="5370" y="644"/>
                        <a:pt x="7311" y="644"/>
                      </a:cubicBezTo>
                      <a:cubicBezTo>
                        <a:pt x="9252" y="644"/>
                        <a:pt x="10915" y="644"/>
                        <a:pt x="12856" y="367"/>
                      </a:cubicBezTo>
                      <a:cubicBezTo>
                        <a:pt x="15628" y="-464"/>
                        <a:pt x="19509" y="90"/>
                        <a:pt x="21450" y="2307"/>
                      </a:cubicBezTo>
                      <a:cubicBezTo>
                        <a:pt x="22282" y="3415"/>
                        <a:pt x="23113" y="4524"/>
                        <a:pt x="22559" y="5909"/>
                      </a:cubicBezTo>
                      <a:cubicBezTo>
                        <a:pt x="21727" y="7572"/>
                        <a:pt x="20064" y="8404"/>
                        <a:pt x="19509" y="10343"/>
                      </a:cubicBezTo>
                      <a:cubicBezTo>
                        <a:pt x="18955" y="12560"/>
                        <a:pt x="20064" y="13946"/>
                        <a:pt x="18123" y="15886"/>
                      </a:cubicBezTo>
                      <a:cubicBezTo>
                        <a:pt x="15628" y="18103"/>
                        <a:pt x="13687" y="16717"/>
                        <a:pt x="11747" y="14500"/>
                      </a:cubicBezTo>
                      <a:cubicBezTo>
                        <a:pt x="10084" y="12283"/>
                        <a:pt x="8143" y="10343"/>
                        <a:pt x="6202" y="8404"/>
                      </a:cubicBezTo>
                      <a:cubicBezTo>
                        <a:pt x="5370" y="7849"/>
                        <a:pt x="4816" y="7295"/>
                        <a:pt x="4261" y="6741"/>
                      </a:cubicBezTo>
                      <a:cubicBezTo>
                        <a:pt x="3153" y="6187"/>
                        <a:pt x="2321" y="5632"/>
                        <a:pt x="1489" y="4524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617" name="Freeform 3616">
                  <a:extLst>
                    <a:ext uri="{FF2B5EF4-FFF2-40B4-BE49-F238E27FC236}">
                      <a16:creationId xmlns:a16="http://schemas.microsoft.com/office/drawing/2014/main" id="{2F360CB5-06A4-1F16-7D29-5BC08F8CE739}"/>
                    </a:ext>
                  </a:extLst>
                </p:cNvPr>
                <p:cNvSpPr/>
                <p:nvPr/>
              </p:nvSpPr>
              <p:spPr>
                <a:xfrm>
                  <a:off x="4010609" y="2183856"/>
                  <a:ext cx="11092" cy="8829"/>
                </a:xfrm>
                <a:custGeom>
                  <a:avLst/>
                  <a:gdLst>
                    <a:gd name="connsiteX0" fmla="*/ 8630 w 11092"/>
                    <a:gd name="connsiteY0" fmla="*/ 1698 h 8829"/>
                    <a:gd name="connsiteX1" fmla="*/ 10570 w 11092"/>
                    <a:gd name="connsiteY1" fmla="*/ 8349 h 8829"/>
                    <a:gd name="connsiteX2" fmla="*/ 2531 w 11092"/>
                    <a:gd name="connsiteY2" fmla="*/ 6686 h 8829"/>
                    <a:gd name="connsiteX3" fmla="*/ 36 w 11092"/>
                    <a:gd name="connsiteY3" fmla="*/ 2807 h 8829"/>
                    <a:gd name="connsiteX4" fmla="*/ 3640 w 11092"/>
                    <a:gd name="connsiteY4" fmla="*/ 36 h 8829"/>
                    <a:gd name="connsiteX5" fmla="*/ 8907 w 11092"/>
                    <a:gd name="connsiteY5" fmla="*/ 1975 h 88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1092" h="8829">
                      <a:moveTo>
                        <a:pt x="8630" y="1698"/>
                      </a:moveTo>
                      <a:cubicBezTo>
                        <a:pt x="9461" y="2807"/>
                        <a:pt x="12234" y="7241"/>
                        <a:pt x="10570" y="8349"/>
                      </a:cubicBezTo>
                      <a:cubicBezTo>
                        <a:pt x="8353" y="9735"/>
                        <a:pt x="4471" y="7795"/>
                        <a:pt x="2531" y="6686"/>
                      </a:cubicBezTo>
                      <a:cubicBezTo>
                        <a:pt x="1144" y="5855"/>
                        <a:pt x="-242" y="4469"/>
                        <a:pt x="36" y="2807"/>
                      </a:cubicBezTo>
                      <a:cubicBezTo>
                        <a:pt x="36" y="1144"/>
                        <a:pt x="1699" y="-242"/>
                        <a:pt x="3640" y="36"/>
                      </a:cubicBezTo>
                      <a:cubicBezTo>
                        <a:pt x="5303" y="36"/>
                        <a:pt x="7521" y="867"/>
                        <a:pt x="8907" y="1975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618" name="Freeform 3617">
                  <a:extLst>
                    <a:ext uri="{FF2B5EF4-FFF2-40B4-BE49-F238E27FC236}">
                      <a16:creationId xmlns:a16="http://schemas.microsoft.com/office/drawing/2014/main" id="{B15D0071-685A-8705-C829-F30A7F2D50E7}"/>
                    </a:ext>
                  </a:extLst>
                </p:cNvPr>
                <p:cNvSpPr/>
                <p:nvPr/>
              </p:nvSpPr>
              <p:spPr>
                <a:xfrm>
                  <a:off x="4019178" y="2157719"/>
                  <a:ext cx="17676" cy="9391"/>
                </a:xfrm>
                <a:custGeom>
                  <a:avLst/>
                  <a:gdLst>
                    <a:gd name="connsiteX0" fmla="*/ 1447 w 17676"/>
                    <a:gd name="connsiteY0" fmla="*/ 1232 h 9391"/>
                    <a:gd name="connsiteX1" fmla="*/ 10041 w 17676"/>
                    <a:gd name="connsiteY1" fmla="*/ 1232 h 9391"/>
                    <a:gd name="connsiteX2" fmla="*/ 17249 w 17676"/>
                    <a:gd name="connsiteY2" fmla="*/ 2617 h 9391"/>
                    <a:gd name="connsiteX3" fmla="*/ 13922 w 17676"/>
                    <a:gd name="connsiteY3" fmla="*/ 9268 h 9391"/>
                    <a:gd name="connsiteX4" fmla="*/ 10041 w 17676"/>
                    <a:gd name="connsiteY4" fmla="*/ 9268 h 9391"/>
                    <a:gd name="connsiteX5" fmla="*/ 4774 w 17676"/>
                    <a:gd name="connsiteY5" fmla="*/ 8714 h 9391"/>
                    <a:gd name="connsiteX6" fmla="*/ 338 w 17676"/>
                    <a:gd name="connsiteY6" fmla="*/ 6497 h 9391"/>
                    <a:gd name="connsiteX7" fmla="*/ 1447 w 17676"/>
                    <a:gd name="connsiteY7" fmla="*/ 1786 h 93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7676" h="9391">
                      <a:moveTo>
                        <a:pt x="1447" y="1232"/>
                      </a:moveTo>
                      <a:cubicBezTo>
                        <a:pt x="4219" y="-1540"/>
                        <a:pt x="6992" y="1232"/>
                        <a:pt x="10041" y="1232"/>
                      </a:cubicBezTo>
                      <a:cubicBezTo>
                        <a:pt x="12259" y="1232"/>
                        <a:pt x="15863" y="400"/>
                        <a:pt x="17249" y="2617"/>
                      </a:cubicBezTo>
                      <a:cubicBezTo>
                        <a:pt x="18635" y="4834"/>
                        <a:pt x="16418" y="8437"/>
                        <a:pt x="13922" y="9268"/>
                      </a:cubicBezTo>
                      <a:cubicBezTo>
                        <a:pt x="12813" y="9545"/>
                        <a:pt x="11150" y="9268"/>
                        <a:pt x="10041" y="9268"/>
                      </a:cubicBezTo>
                      <a:cubicBezTo>
                        <a:pt x="8378" y="9268"/>
                        <a:pt x="6437" y="9268"/>
                        <a:pt x="4774" y="8714"/>
                      </a:cubicBezTo>
                      <a:cubicBezTo>
                        <a:pt x="3942" y="7051"/>
                        <a:pt x="1447" y="8160"/>
                        <a:pt x="338" y="6497"/>
                      </a:cubicBezTo>
                      <a:cubicBezTo>
                        <a:pt x="-494" y="4834"/>
                        <a:pt x="338" y="2894"/>
                        <a:pt x="1447" y="1786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619" name="Freeform 3618">
                  <a:extLst>
                    <a:ext uri="{FF2B5EF4-FFF2-40B4-BE49-F238E27FC236}">
                      <a16:creationId xmlns:a16="http://schemas.microsoft.com/office/drawing/2014/main" id="{7C58B92C-D192-32AF-2130-58AB5DB4C962}"/>
                    </a:ext>
                  </a:extLst>
                </p:cNvPr>
                <p:cNvSpPr/>
                <p:nvPr/>
              </p:nvSpPr>
              <p:spPr>
                <a:xfrm>
                  <a:off x="4007456" y="1918478"/>
                  <a:ext cx="18713" cy="12444"/>
                </a:xfrm>
                <a:custGeom>
                  <a:avLst/>
                  <a:gdLst>
                    <a:gd name="connsiteX0" fmla="*/ 3743 w 18713"/>
                    <a:gd name="connsiteY0" fmla="*/ 12401 h 12444"/>
                    <a:gd name="connsiteX1" fmla="*/ 10119 w 18713"/>
                    <a:gd name="connsiteY1" fmla="*/ 7690 h 12444"/>
                    <a:gd name="connsiteX2" fmla="*/ 16218 w 18713"/>
                    <a:gd name="connsiteY2" fmla="*/ 3533 h 12444"/>
                    <a:gd name="connsiteX3" fmla="*/ 18713 w 18713"/>
                    <a:gd name="connsiteY3" fmla="*/ 1039 h 12444"/>
                    <a:gd name="connsiteX4" fmla="*/ 14832 w 18713"/>
                    <a:gd name="connsiteY4" fmla="*/ 208 h 12444"/>
                    <a:gd name="connsiteX5" fmla="*/ 4020 w 18713"/>
                    <a:gd name="connsiteY5" fmla="*/ 762 h 12444"/>
                    <a:gd name="connsiteX6" fmla="*/ 416 w 18713"/>
                    <a:gd name="connsiteY6" fmla="*/ 1593 h 12444"/>
                    <a:gd name="connsiteX7" fmla="*/ 416 w 18713"/>
                    <a:gd name="connsiteY7" fmla="*/ 4365 h 12444"/>
                    <a:gd name="connsiteX8" fmla="*/ 3743 w 18713"/>
                    <a:gd name="connsiteY8" fmla="*/ 12401 h 124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8713" h="12444">
                      <a:moveTo>
                        <a:pt x="3743" y="12401"/>
                      </a:moveTo>
                      <a:cubicBezTo>
                        <a:pt x="4297" y="12955"/>
                        <a:pt x="9565" y="7967"/>
                        <a:pt x="10119" y="7690"/>
                      </a:cubicBezTo>
                      <a:cubicBezTo>
                        <a:pt x="12060" y="6027"/>
                        <a:pt x="14278" y="4919"/>
                        <a:pt x="16218" y="3533"/>
                      </a:cubicBezTo>
                      <a:cubicBezTo>
                        <a:pt x="17050" y="2979"/>
                        <a:pt x="18713" y="2148"/>
                        <a:pt x="18713" y="1039"/>
                      </a:cubicBezTo>
                      <a:cubicBezTo>
                        <a:pt x="18713" y="-623"/>
                        <a:pt x="15664" y="208"/>
                        <a:pt x="14832" y="208"/>
                      </a:cubicBezTo>
                      <a:cubicBezTo>
                        <a:pt x="11228" y="485"/>
                        <a:pt x="7624" y="1039"/>
                        <a:pt x="4020" y="762"/>
                      </a:cubicBezTo>
                      <a:cubicBezTo>
                        <a:pt x="2911" y="762"/>
                        <a:pt x="1248" y="762"/>
                        <a:pt x="416" y="1593"/>
                      </a:cubicBezTo>
                      <a:cubicBezTo>
                        <a:pt x="-139" y="2425"/>
                        <a:pt x="-139" y="3256"/>
                        <a:pt x="416" y="4365"/>
                      </a:cubicBezTo>
                      <a:cubicBezTo>
                        <a:pt x="1525" y="6859"/>
                        <a:pt x="1525" y="10461"/>
                        <a:pt x="3743" y="12401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620" name="Freeform 3619">
                  <a:extLst>
                    <a:ext uri="{FF2B5EF4-FFF2-40B4-BE49-F238E27FC236}">
                      <a16:creationId xmlns:a16="http://schemas.microsoft.com/office/drawing/2014/main" id="{B3B13E96-2E0F-34FB-B8B9-930EE40A63E7}"/>
                    </a:ext>
                  </a:extLst>
                </p:cNvPr>
                <p:cNvSpPr/>
                <p:nvPr/>
              </p:nvSpPr>
              <p:spPr>
                <a:xfrm>
                  <a:off x="3991350" y="1908710"/>
                  <a:ext cx="8205" cy="10252"/>
                </a:xfrm>
                <a:custGeom>
                  <a:avLst/>
                  <a:gdLst>
                    <a:gd name="connsiteX0" fmla="*/ 720 w 8205"/>
                    <a:gd name="connsiteY0" fmla="*/ 8313 h 10252"/>
                    <a:gd name="connsiteX1" fmla="*/ 166 w 8205"/>
                    <a:gd name="connsiteY1" fmla="*/ 3047 h 10252"/>
                    <a:gd name="connsiteX2" fmla="*/ 3770 w 8205"/>
                    <a:gd name="connsiteY2" fmla="*/ 276 h 10252"/>
                    <a:gd name="connsiteX3" fmla="*/ 5710 w 8205"/>
                    <a:gd name="connsiteY3" fmla="*/ 2493 h 10252"/>
                    <a:gd name="connsiteX4" fmla="*/ 8206 w 8205"/>
                    <a:gd name="connsiteY4" fmla="*/ 5264 h 10252"/>
                    <a:gd name="connsiteX5" fmla="*/ 7651 w 8205"/>
                    <a:gd name="connsiteY5" fmla="*/ 6373 h 10252"/>
                    <a:gd name="connsiteX6" fmla="*/ 3770 w 8205"/>
                    <a:gd name="connsiteY6" fmla="*/ 10253 h 10252"/>
                    <a:gd name="connsiteX7" fmla="*/ 443 w 8205"/>
                    <a:gd name="connsiteY7" fmla="*/ 8590 h 102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8205" h="10252">
                      <a:moveTo>
                        <a:pt x="720" y="8313"/>
                      </a:moveTo>
                      <a:cubicBezTo>
                        <a:pt x="-111" y="6927"/>
                        <a:pt x="-111" y="4433"/>
                        <a:pt x="166" y="3047"/>
                      </a:cubicBezTo>
                      <a:cubicBezTo>
                        <a:pt x="443" y="1662"/>
                        <a:pt x="1829" y="-832"/>
                        <a:pt x="3770" y="276"/>
                      </a:cubicBezTo>
                      <a:cubicBezTo>
                        <a:pt x="4601" y="831"/>
                        <a:pt x="5156" y="1662"/>
                        <a:pt x="5710" y="2493"/>
                      </a:cubicBezTo>
                      <a:cubicBezTo>
                        <a:pt x="6542" y="3325"/>
                        <a:pt x="7651" y="4433"/>
                        <a:pt x="8206" y="5264"/>
                      </a:cubicBezTo>
                      <a:cubicBezTo>
                        <a:pt x="7928" y="5264"/>
                        <a:pt x="7928" y="5819"/>
                        <a:pt x="7651" y="6373"/>
                      </a:cubicBezTo>
                      <a:cubicBezTo>
                        <a:pt x="6819" y="8313"/>
                        <a:pt x="4601" y="8590"/>
                        <a:pt x="3770" y="10253"/>
                      </a:cubicBezTo>
                      <a:cubicBezTo>
                        <a:pt x="2661" y="9421"/>
                        <a:pt x="1275" y="9698"/>
                        <a:pt x="443" y="859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621" name="Freeform 3620">
                  <a:extLst>
                    <a:ext uri="{FF2B5EF4-FFF2-40B4-BE49-F238E27FC236}">
                      <a16:creationId xmlns:a16="http://schemas.microsoft.com/office/drawing/2014/main" id="{461722EB-0E32-4597-FC0D-009DAC6A61C2}"/>
                    </a:ext>
                  </a:extLst>
                </p:cNvPr>
                <p:cNvSpPr/>
                <p:nvPr/>
              </p:nvSpPr>
              <p:spPr>
                <a:xfrm>
                  <a:off x="4064151" y="1950278"/>
                  <a:ext cx="11142" cy="8867"/>
                </a:xfrm>
                <a:custGeom>
                  <a:avLst/>
                  <a:gdLst>
                    <a:gd name="connsiteX0" fmla="*/ 2495 w 11142"/>
                    <a:gd name="connsiteY0" fmla="*/ 6928 h 8867"/>
                    <a:gd name="connsiteX1" fmla="*/ 1109 w 11142"/>
                    <a:gd name="connsiteY1" fmla="*/ 6097 h 8867"/>
                    <a:gd name="connsiteX2" fmla="*/ 0 w 11142"/>
                    <a:gd name="connsiteY2" fmla="*/ 3325 h 8867"/>
                    <a:gd name="connsiteX3" fmla="*/ 1109 w 11142"/>
                    <a:gd name="connsiteY3" fmla="*/ 1386 h 8867"/>
                    <a:gd name="connsiteX4" fmla="*/ 4713 w 11142"/>
                    <a:gd name="connsiteY4" fmla="*/ 0 h 8867"/>
                    <a:gd name="connsiteX5" fmla="*/ 7486 w 11142"/>
                    <a:gd name="connsiteY5" fmla="*/ 0 h 8867"/>
                    <a:gd name="connsiteX6" fmla="*/ 10535 w 11142"/>
                    <a:gd name="connsiteY6" fmla="*/ 554 h 8867"/>
                    <a:gd name="connsiteX7" fmla="*/ 9426 w 11142"/>
                    <a:gd name="connsiteY7" fmla="*/ 6651 h 8867"/>
                    <a:gd name="connsiteX8" fmla="*/ 8317 w 11142"/>
                    <a:gd name="connsiteY8" fmla="*/ 8591 h 8867"/>
                    <a:gd name="connsiteX9" fmla="*/ 5822 w 11142"/>
                    <a:gd name="connsiteY9" fmla="*/ 8868 h 8867"/>
                    <a:gd name="connsiteX10" fmla="*/ 3050 w 11142"/>
                    <a:gd name="connsiteY10" fmla="*/ 7205 h 88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1142" h="8867">
                      <a:moveTo>
                        <a:pt x="2495" y="6928"/>
                      </a:moveTo>
                      <a:cubicBezTo>
                        <a:pt x="1941" y="6651"/>
                        <a:pt x="1663" y="6374"/>
                        <a:pt x="1109" y="6097"/>
                      </a:cubicBezTo>
                      <a:cubicBezTo>
                        <a:pt x="277" y="5542"/>
                        <a:pt x="0" y="4434"/>
                        <a:pt x="0" y="3325"/>
                      </a:cubicBezTo>
                      <a:cubicBezTo>
                        <a:pt x="0" y="2217"/>
                        <a:pt x="0" y="1940"/>
                        <a:pt x="1109" y="1386"/>
                      </a:cubicBezTo>
                      <a:cubicBezTo>
                        <a:pt x="2218" y="554"/>
                        <a:pt x="3604" y="277"/>
                        <a:pt x="4713" y="0"/>
                      </a:cubicBezTo>
                      <a:cubicBezTo>
                        <a:pt x="5545" y="0"/>
                        <a:pt x="6377" y="0"/>
                        <a:pt x="7486" y="0"/>
                      </a:cubicBezTo>
                      <a:cubicBezTo>
                        <a:pt x="8594" y="0"/>
                        <a:pt x="9703" y="0"/>
                        <a:pt x="10535" y="554"/>
                      </a:cubicBezTo>
                      <a:cubicBezTo>
                        <a:pt x="12198" y="2494"/>
                        <a:pt x="9980" y="4711"/>
                        <a:pt x="9426" y="6651"/>
                      </a:cubicBezTo>
                      <a:cubicBezTo>
                        <a:pt x="9426" y="7205"/>
                        <a:pt x="8872" y="8036"/>
                        <a:pt x="8317" y="8591"/>
                      </a:cubicBezTo>
                      <a:cubicBezTo>
                        <a:pt x="7486" y="8868"/>
                        <a:pt x="6654" y="8591"/>
                        <a:pt x="5822" y="8868"/>
                      </a:cubicBezTo>
                      <a:cubicBezTo>
                        <a:pt x="4990" y="8314"/>
                        <a:pt x="3881" y="7759"/>
                        <a:pt x="3050" y="7205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622" name="Freeform 3621">
                  <a:extLst>
                    <a:ext uri="{FF2B5EF4-FFF2-40B4-BE49-F238E27FC236}">
                      <a16:creationId xmlns:a16="http://schemas.microsoft.com/office/drawing/2014/main" id="{378AF07D-4484-F6C8-B92A-4676C0A9A2E3}"/>
                    </a:ext>
                  </a:extLst>
                </p:cNvPr>
                <p:cNvSpPr/>
                <p:nvPr/>
              </p:nvSpPr>
              <p:spPr>
                <a:xfrm>
                  <a:off x="3870729" y="1778598"/>
                  <a:ext cx="18358" cy="10395"/>
                </a:xfrm>
                <a:custGeom>
                  <a:avLst/>
                  <a:gdLst>
                    <a:gd name="connsiteX0" fmla="*/ 9615 w 18358"/>
                    <a:gd name="connsiteY0" fmla="*/ 8732 h 10395"/>
                    <a:gd name="connsiteX1" fmla="*/ 6288 w 18358"/>
                    <a:gd name="connsiteY1" fmla="*/ 10395 h 10395"/>
                    <a:gd name="connsiteX2" fmla="*/ 3239 w 18358"/>
                    <a:gd name="connsiteY2" fmla="*/ 9841 h 10395"/>
                    <a:gd name="connsiteX3" fmla="*/ 1853 w 18358"/>
                    <a:gd name="connsiteY3" fmla="*/ 8178 h 10395"/>
                    <a:gd name="connsiteX4" fmla="*/ 467 w 18358"/>
                    <a:gd name="connsiteY4" fmla="*/ 7070 h 10395"/>
                    <a:gd name="connsiteX5" fmla="*/ 1298 w 18358"/>
                    <a:gd name="connsiteY5" fmla="*/ 4576 h 10395"/>
                    <a:gd name="connsiteX6" fmla="*/ 6011 w 18358"/>
                    <a:gd name="connsiteY6" fmla="*/ 3744 h 10395"/>
                    <a:gd name="connsiteX7" fmla="*/ 9338 w 18358"/>
                    <a:gd name="connsiteY7" fmla="*/ 2082 h 10395"/>
                    <a:gd name="connsiteX8" fmla="*/ 17655 w 18358"/>
                    <a:gd name="connsiteY8" fmla="*/ 696 h 10395"/>
                    <a:gd name="connsiteX9" fmla="*/ 16546 w 18358"/>
                    <a:gd name="connsiteY9" fmla="*/ 6238 h 10395"/>
                    <a:gd name="connsiteX10" fmla="*/ 13219 w 18358"/>
                    <a:gd name="connsiteY10" fmla="*/ 7901 h 10395"/>
                    <a:gd name="connsiteX11" fmla="*/ 11279 w 18358"/>
                    <a:gd name="connsiteY11" fmla="*/ 9010 h 10395"/>
                    <a:gd name="connsiteX12" fmla="*/ 11279 w 18358"/>
                    <a:gd name="connsiteY12" fmla="*/ 8455 h 10395"/>
                    <a:gd name="connsiteX13" fmla="*/ 9338 w 18358"/>
                    <a:gd name="connsiteY13" fmla="*/ 9010 h 103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8358" h="10395">
                      <a:moveTo>
                        <a:pt x="9615" y="8732"/>
                      </a:moveTo>
                      <a:cubicBezTo>
                        <a:pt x="8229" y="9010"/>
                        <a:pt x="7675" y="10395"/>
                        <a:pt x="6288" y="10395"/>
                      </a:cubicBezTo>
                      <a:cubicBezTo>
                        <a:pt x="5179" y="10395"/>
                        <a:pt x="4071" y="10395"/>
                        <a:pt x="3239" y="9841"/>
                      </a:cubicBezTo>
                      <a:cubicBezTo>
                        <a:pt x="2685" y="9287"/>
                        <a:pt x="2407" y="8732"/>
                        <a:pt x="1853" y="8178"/>
                      </a:cubicBezTo>
                      <a:cubicBezTo>
                        <a:pt x="1298" y="7624"/>
                        <a:pt x="1021" y="7347"/>
                        <a:pt x="467" y="7070"/>
                      </a:cubicBezTo>
                      <a:cubicBezTo>
                        <a:pt x="-642" y="5961"/>
                        <a:pt x="467" y="5130"/>
                        <a:pt x="1298" y="4576"/>
                      </a:cubicBezTo>
                      <a:cubicBezTo>
                        <a:pt x="2685" y="3744"/>
                        <a:pt x="4348" y="4021"/>
                        <a:pt x="6011" y="3744"/>
                      </a:cubicBezTo>
                      <a:cubicBezTo>
                        <a:pt x="7397" y="3744"/>
                        <a:pt x="8229" y="2636"/>
                        <a:pt x="9338" y="2082"/>
                      </a:cubicBezTo>
                      <a:cubicBezTo>
                        <a:pt x="11556" y="696"/>
                        <a:pt x="15160" y="-967"/>
                        <a:pt x="17655" y="696"/>
                      </a:cubicBezTo>
                      <a:cubicBezTo>
                        <a:pt x="19319" y="1804"/>
                        <a:pt x="17655" y="5130"/>
                        <a:pt x="16546" y="6238"/>
                      </a:cubicBezTo>
                      <a:cubicBezTo>
                        <a:pt x="15714" y="7347"/>
                        <a:pt x="14328" y="7347"/>
                        <a:pt x="13219" y="7901"/>
                      </a:cubicBezTo>
                      <a:cubicBezTo>
                        <a:pt x="12388" y="8178"/>
                        <a:pt x="11833" y="8732"/>
                        <a:pt x="11279" y="9010"/>
                      </a:cubicBezTo>
                      <a:cubicBezTo>
                        <a:pt x="11279" y="9010"/>
                        <a:pt x="11279" y="8732"/>
                        <a:pt x="11279" y="8455"/>
                      </a:cubicBezTo>
                      <a:cubicBezTo>
                        <a:pt x="10724" y="8455"/>
                        <a:pt x="10170" y="8732"/>
                        <a:pt x="9338" y="901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623" name="Freeform 3622">
                  <a:extLst>
                    <a:ext uri="{FF2B5EF4-FFF2-40B4-BE49-F238E27FC236}">
                      <a16:creationId xmlns:a16="http://schemas.microsoft.com/office/drawing/2014/main" id="{3B8EAD2D-4593-F164-0DF6-E822BC56E0F8}"/>
                    </a:ext>
                  </a:extLst>
                </p:cNvPr>
                <p:cNvSpPr/>
                <p:nvPr/>
              </p:nvSpPr>
              <p:spPr>
                <a:xfrm>
                  <a:off x="3610873" y="1697574"/>
                  <a:ext cx="12475" cy="14102"/>
                </a:xfrm>
                <a:custGeom>
                  <a:avLst/>
                  <a:gdLst>
                    <a:gd name="connsiteX0" fmla="*/ 8040 w 12475"/>
                    <a:gd name="connsiteY0" fmla="*/ 14102 h 14102"/>
                    <a:gd name="connsiteX1" fmla="*/ 8040 w 12475"/>
                    <a:gd name="connsiteY1" fmla="*/ 13548 h 14102"/>
                    <a:gd name="connsiteX2" fmla="*/ 6931 w 12475"/>
                    <a:gd name="connsiteY2" fmla="*/ 13548 h 14102"/>
                    <a:gd name="connsiteX3" fmla="*/ 3604 w 12475"/>
                    <a:gd name="connsiteY3" fmla="*/ 13271 h 14102"/>
                    <a:gd name="connsiteX4" fmla="*/ 2495 w 12475"/>
                    <a:gd name="connsiteY4" fmla="*/ 12162 h 14102"/>
                    <a:gd name="connsiteX5" fmla="*/ 1109 w 12475"/>
                    <a:gd name="connsiteY5" fmla="*/ 11608 h 14102"/>
                    <a:gd name="connsiteX6" fmla="*/ 0 w 12475"/>
                    <a:gd name="connsiteY6" fmla="*/ 8560 h 14102"/>
                    <a:gd name="connsiteX7" fmla="*/ 3050 w 12475"/>
                    <a:gd name="connsiteY7" fmla="*/ 2740 h 14102"/>
                    <a:gd name="connsiteX8" fmla="*/ 9426 w 12475"/>
                    <a:gd name="connsiteY8" fmla="*/ 246 h 14102"/>
                    <a:gd name="connsiteX9" fmla="*/ 11089 w 12475"/>
                    <a:gd name="connsiteY9" fmla="*/ 2740 h 14102"/>
                    <a:gd name="connsiteX10" fmla="*/ 12476 w 12475"/>
                    <a:gd name="connsiteY10" fmla="*/ 5511 h 14102"/>
                    <a:gd name="connsiteX11" fmla="*/ 11644 w 12475"/>
                    <a:gd name="connsiteY11" fmla="*/ 10223 h 14102"/>
                    <a:gd name="connsiteX12" fmla="*/ 7763 w 12475"/>
                    <a:gd name="connsiteY12" fmla="*/ 13548 h 141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2475" h="14102">
                      <a:moveTo>
                        <a:pt x="8040" y="14102"/>
                      </a:moveTo>
                      <a:cubicBezTo>
                        <a:pt x="8040" y="14102"/>
                        <a:pt x="8040" y="13548"/>
                        <a:pt x="8040" y="13548"/>
                      </a:cubicBezTo>
                      <a:cubicBezTo>
                        <a:pt x="7763" y="13548"/>
                        <a:pt x="7208" y="13548"/>
                        <a:pt x="6931" y="13548"/>
                      </a:cubicBezTo>
                      <a:cubicBezTo>
                        <a:pt x="6099" y="13548"/>
                        <a:pt x="4159" y="13548"/>
                        <a:pt x="3604" y="13271"/>
                      </a:cubicBezTo>
                      <a:cubicBezTo>
                        <a:pt x="3050" y="12717"/>
                        <a:pt x="3327" y="12440"/>
                        <a:pt x="2495" y="12162"/>
                      </a:cubicBezTo>
                      <a:cubicBezTo>
                        <a:pt x="1941" y="12162"/>
                        <a:pt x="1663" y="12162"/>
                        <a:pt x="1109" y="11608"/>
                      </a:cubicBezTo>
                      <a:cubicBezTo>
                        <a:pt x="0" y="10777"/>
                        <a:pt x="277" y="9945"/>
                        <a:pt x="0" y="8560"/>
                      </a:cubicBezTo>
                      <a:cubicBezTo>
                        <a:pt x="0" y="6620"/>
                        <a:pt x="1941" y="4403"/>
                        <a:pt x="3050" y="2740"/>
                      </a:cubicBezTo>
                      <a:cubicBezTo>
                        <a:pt x="4159" y="800"/>
                        <a:pt x="7208" y="-585"/>
                        <a:pt x="9426" y="246"/>
                      </a:cubicBezTo>
                      <a:cubicBezTo>
                        <a:pt x="10535" y="800"/>
                        <a:pt x="10812" y="1909"/>
                        <a:pt x="11089" y="2740"/>
                      </a:cubicBezTo>
                      <a:cubicBezTo>
                        <a:pt x="11644" y="3572"/>
                        <a:pt x="12476" y="4680"/>
                        <a:pt x="12476" y="5511"/>
                      </a:cubicBezTo>
                      <a:cubicBezTo>
                        <a:pt x="12476" y="7174"/>
                        <a:pt x="12476" y="8837"/>
                        <a:pt x="11644" y="10223"/>
                      </a:cubicBezTo>
                      <a:cubicBezTo>
                        <a:pt x="11089" y="11608"/>
                        <a:pt x="9426" y="13271"/>
                        <a:pt x="7763" y="13548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624" name="Freeform 3623">
                  <a:extLst>
                    <a:ext uri="{FF2B5EF4-FFF2-40B4-BE49-F238E27FC236}">
                      <a16:creationId xmlns:a16="http://schemas.microsoft.com/office/drawing/2014/main" id="{13CC2B1F-DDCC-A47E-85B0-EE46494DB633}"/>
                    </a:ext>
                  </a:extLst>
                </p:cNvPr>
                <p:cNvSpPr/>
                <p:nvPr/>
              </p:nvSpPr>
              <p:spPr>
                <a:xfrm>
                  <a:off x="3590590" y="1632812"/>
                  <a:ext cx="124397" cy="51983"/>
                </a:xfrm>
                <a:custGeom>
                  <a:avLst/>
                  <a:gdLst>
                    <a:gd name="connsiteX0" fmla="*/ 17787 w 124397"/>
                    <a:gd name="connsiteY0" fmla="*/ 39790 h 51983"/>
                    <a:gd name="connsiteX1" fmla="*/ 16956 w 124397"/>
                    <a:gd name="connsiteY1" fmla="*/ 33139 h 51983"/>
                    <a:gd name="connsiteX2" fmla="*/ 16956 w 124397"/>
                    <a:gd name="connsiteY2" fmla="*/ 28428 h 51983"/>
                    <a:gd name="connsiteX3" fmla="*/ 7807 w 124397"/>
                    <a:gd name="connsiteY3" fmla="*/ 25657 h 51983"/>
                    <a:gd name="connsiteX4" fmla="*/ 599 w 124397"/>
                    <a:gd name="connsiteY4" fmla="*/ 21777 h 51983"/>
                    <a:gd name="connsiteX5" fmla="*/ 44 w 124397"/>
                    <a:gd name="connsiteY5" fmla="*/ 9307 h 51983"/>
                    <a:gd name="connsiteX6" fmla="*/ 5034 w 124397"/>
                    <a:gd name="connsiteY6" fmla="*/ 439 h 51983"/>
                    <a:gd name="connsiteX7" fmla="*/ 22778 w 124397"/>
                    <a:gd name="connsiteY7" fmla="*/ 2656 h 51983"/>
                    <a:gd name="connsiteX8" fmla="*/ 39966 w 124397"/>
                    <a:gd name="connsiteY8" fmla="*/ 6535 h 51983"/>
                    <a:gd name="connsiteX9" fmla="*/ 82383 w 124397"/>
                    <a:gd name="connsiteY9" fmla="*/ 6535 h 51983"/>
                    <a:gd name="connsiteX10" fmla="*/ 104839 w 124397"/>
                    <a:gd name="connsiteY10" fmla="*/ 20391 h 51983"/>
                    <a:gd name="connsiteX11" fmla="*/ 121473 w 124397"/>
                    <a:gd name="connsiteY11" fmla="*/ 35356 h 51983"/>
                    <a:gd name="connsiteX12" fmla="*/ 123691 w 124397"/>
                    <a:gd name="connsiteY12" fmla="*/ 43393 h 51983"/>
                    <a:gd name="connsiteX13" fmla="*/ 115097 w 124397"/>
                    <a:gd name="connsiteY13" fmla="*/ 44778 h 51983"/>
                    <a:gd name="connsiteX14" fmla="*/ 102066 w 124397"/>
                    <a:gd name="connsiteY14" fmla="*/ 43116 h 51983"/>
                    <a:gd name="connsiteX15" fmla="*/ 83769 w 124397"/>
                    <a:gd name="connsiteY15" fmla="*/ 44501 h 51983"/>
                    <a:gd name="connsiteX16" fmla="*/ 54105 w 124397"/>
                    <a:gd name="connsiteY16" fmla="*/ 50044 h 51983"/>
                    <a:gd name="connsiteX17" fmla="*/ 45511 w 124397"/>
                    <a:gd name="connsiteY17" fmla="*/ 50598 h 51983"/>
                    <a:gd name="connsiteX18" fmla="*/ 37194 w 124397"/>
                    <a:gd name="connsiteY18" fmla="*/ 51983 h 51983"/>
                    <a:gd name="connsiteX19" fmla="*/ 33590 w 124397"/>
                    <a:gd name="connsiteY19" fmla="*/ 50598 h 51983"/>
                    <a:gd name="connsiteX20" fmla="*/ 29154 w 124397"/>
                    <a:gd name="connsiteY20" fmla="*/ 48658 h 51983"/>
                    <a:gd name="connsiteX21" fmla="*/ 21669 w 124397"/>
                    <a:gd name="connsiteY21" fmla="*/ 43947 h 51983"/>
                    <a:gd name="connsiteX22" fmla="*/ 18342 w 124397"/>
                    <a:gd name="connsiteY22" fmla="*/ 39236 h 519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124397" h="51983">
                      <a:moveTo>
                        <a:pt x="17787" y="39790"/>
                      </a:moveTo>
                      <a:cubicBezTo>
                        <a:pt x="16956" y="37850"/>
                        <a:pt x="16678" y="35633"/>
                        <a:pt x="16956" y="33139"/>
                      </a:cubicBezTo>
                      <a:cubicBezTo>
                        <a:pt x="16956" y="31476"/>
                        <a:pt x="17510" y="29814"/>
                        <a:pt x="16956" y="28428"/>
                      </a:cubicBezTo>
                      <a:cubicBezTo>
                        <a:pt x="15569" y="25380"/>
                        <a:pt x="10579" y="25934"/>
                        <a:pt x="7807" y="25657"/>
                      </a:cubicBezTo>
                      <a:cubicBezTo>
                        <a:pt x="4757" y="25657"/>
                        <a:pt x="1431" y="25657"/>
                        <a:pt x="599" y="21777"/>
                      </a:cubicBezTo>
                      <a:cubicBezTo>
                        <a:pt x="-233" y="17897"/>
                        <a:pt x="44" y="13463"/>
                        <a:pt x="44" y="9307"/>
                      </a:cubicBezTo>
                      <a:cubicBezTo>
                        <a:pt x="44" y="5427"/>
                        <a:pt x="876" y="1547"/>
                        <a:pt x="5034" y="439"/>
                      </a:cubicBezTo>
                      <a:cubicBezTo>
                        <a:pt x="10579" y="-947"/>
                        <a:pt x="17233" y="1270"/>
                        <a:pt x="22778" y="2656"/>
                      </a:cubicBezTo>
                      <a:cubicBezTo>
                        <a:pt x="28599" y="4041"/>
                        <a:pt x="34144" y="5981"/>
                        <a:pt x="39966" y="6535"/>
                      </a:cubicBezTo>
                      <a:cubicBezTo>
                        <a:pt x="54105" y="7644"/>
                        <a:pt x="68244" y="3764"/>
                        <a:pt x="82383" y="6535"/>
                      </a:cubicBezTo>
                      <a:cubicBezTo>
                        <a:pt x="91254" y="8475"/>
                        <a:pt x="97908" y="15126"/>
                        <a:pt x="104839" y="20391"/>
                      </a:cubicBezTo>
                      <a:cubicBezTo>
                        <a:pt x="110661" y="24825"/>
                        <a:pt x="117037" y="29536"/>
                        <a:pt x="121473" y="35356"/>
                      </a:cubicBezTo>
                      <a:cubicBezTo>
                        <a:pt x="123136" y="37296"/>
                        <a:pt x="125631" y="40898"/>
                        <a:pt x="123691" y="43393"/>
                      </a:cubicBezTo>
                      <a:cubicBezTo>
                        <a:pt x="121750" y="45887"/>
                        <a:pt x="117591" y="45332"/>
                        <a:pt x="115097" y="44778"/>
                      </a:cubicBezTo>
                      <a:cubicBezTo>
                        <a:pt x="110661" y="44224"/>
                        <a:pt x="106502" y="43116"/>
                        <a:pt x="102066" y="43116"/>
                      </a:cubicBezTo>
                      <a:cubicBezTo>
                        <a:pt x="95967" y="43116"/>
                        <a:pt x="89868" y="43393"/>
                        <a:pt x="83769" y="44501"/>
                      </a:cubicBezTo>
                      <a:cubicBezTo>
                        <a:pt x="73789" y="45887"/>
                        <a:pt x="64085" y="48658"/>
                        <a:pt x="54105" y="50044"/>
                      </a:cubicBezTo>
                      <a:cubicBezTo>
                        <a:pt x="51055" y="50598"/>
                        <a:pt x="48283" y="50598"/>
                        <a:pt x="45511" y="50598"/>
                      </a:cubicBezTo>
                      <a:cubicBezTo>
                        <a:pt x="42738" y="50598"/>
                        <a:pt x="39966" y="51429"/>
                        <a:pt x="37194" y="51983"/>
                      </a:cubicBezTo>
                      <a:cubicBezTo>
                        <a:pt x="36639" y="50875"/>
                        <a:pt x="34699" y="51152"/>
                        <a:pt x="33590" y="50598"/>
                      </a:cubicBezTo>
                      <a:cubicBezTo>
                        <a:pt x="32204" y="50044"/>
                        <a:pt x="30817" y="49212"/>
                        <a:pt x="29154" y="48658"/>
                      </a:cubicBezTo>
                      <a:cubicBezTo>
                        <a:pt x="26104" y="47826"/>
                        <a:pt x="23887" y="46164"/>
                        <a:pt x="21669" y="43947"/>
                      </a:cubicBezTo>
                      <a:cubicBezTo>
                        <a:pt x="20282" y="42561"/>
                        <a:pt x="19173" y="40898"/>
                        <a:pt x="18342" y="39236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grpSp>
              <p:nvGrpSpPr>
                <p:cNvPr id="3625" name="Graphic 248">
                  <a:extLst>
                    <a:ext uri="{FF2B5EF4-FFF2-40B4-BE49-F238E27FC236}">
                      <a16:creationId xmlns:a16="http://schemas.microsoft.com/office/drawing/2014/main" id="{B6066189-9B95-926B-89F2-9C793C52F808}"/>
                    </a:ext>
                  </a:extLst>
                </p:cNvPr>
                <p:cNvGrpSpPr/>
                <p:nvPr/>
              </p:nvGrpSpPr>
              <p:grpSpPr>
                <a:xfrm>
                  <a:off x="2008109" y="1837124"/>
                  <a:ext cx="454471" cy="896619"/>
                  <a:chOff x="2008109" y="1837124"/>
                  <a:chExt cx="454471" cy="896619"/>
                </a:xfrm>
                <a:grpFill/>
              </p:grpSpPr>
              <p:sp>
                <p:nvSpPr>
                  <p:cNvPr id="3631" name="Freeform 3630">
                    <a:extLst>
                      <a:ext uri="{FF2B5EF4-FFF2-40B4-BE49-F238E27FC236}">
                        <a16:creationId xmlns:a16="http://schemas.microsoft.com/office/drawing/2014/main" id="{0EF22D7E-57DB-CE53-7030-FA54C7503BC7}"/>
                      </a:ext>
                    </a:extLst>
                  </p:cNvPr>
                  <p:cNvSpPr/>
                  <p:nvPr/>
                </p:nvSpPr>
                <p:spPr>
                  <a:xfrm>
                    <a:off x="2452762" y="2721138"/>
                    <a:ext cx="9818" cy="12605"/>
                  </a:xfrm>
                  <a:custGeom>
                    <a:avLst/>
                    <a:gdLst>
                      <a:gd name="connsiteX0" fmla="*/ 6758 w 9818"/>
                      <a:gd name="connsiteY0" fmla="*/ 12286 h 12605"/>
                      <a:gd name="connsiteX1" fmla="*/ 3431 w 9818"/>
                      <a:gd name="connsiteY1" fmla="*/ 12286 h 12605"/>
                      <a:gd name="connsiteX2" fmla="*/ 936 w 9818"/>
                      <a:gd name="connsiteY2" fmla="*/ 8406 h 12605"/>
                      <a:gd name="connsiteX3" fmla="*/ 104 w 9818"/>
                      <a:gd name="connsiteY3" fmla="*/ 2586 h 12605"/>
                      <a:gd name="connsiteX4" fmla="*/ 4540 w 9818"/>
                      <a:gd name="connsiteY4" fmla="*/ 369 h 12605"/>
                      <a:gd name="connsiteX5" fmla="*/ 7589 w 9818"/>
                      <a:gd name="connsiteY5" fmla="*/ 369 h 12605"/>
                      <a:gd name="connsiteX6" fmla="*/ 9530 w 9818"/>
                      <a:gd name="connsiteY6" fmla="*/ 5081 h 12605"/>
                      <a:gd name="connsiteX7" fmla="*/ 8975 w 9818"/>
                      <a:gd name="connsiteY7" fmla="*/ 11177 h 12605"/>
                      <a:gd name="connsiteX8" fmla="*/ 7035 w 9818"/>
                      <a:gd name="connsiteY8" fmla="*/ 11731 h 126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9818" h="12605">
                        <a:moveTo>
                          <a:pt x="6758" y="12286"/>
                        </a:moveTo>
                        <a:cubicBezTo>
                          <a:pt x="5649" y="12563"/>
                          <a:pt x="4263" y="12840"/>
                          <a:pt x="3431" y="12286"/>
                        </a:cubicBezTo>
                        <a:cubicBezTo>
                          <a:pt x="2322" y="11731"/>
                          <a:pt x="1490" y="9792"/>
                          <a:pt x="936" y="8406"/>
                        </a:cubicBezTo>
                        <a:cubicBezTo>
                          <a:pt x="104" y="6466"/>
                          <a:pt x="-173" y="4803"/>
                          <a:pt x="104" y="2586"/>
                        </a:cubicBezTo>
                        <a:cubicBezTo>
                          <a:pt x="104" y="92"/>
                          <a:pt x="2876" y="924"/>
                          <a:pt x="4540" y="369"/>
                        </a:cubicBezTo>
                        <a:cubicBezTo>
                          <a:pt x="5926" y="369"/>
                          <a:pt x="6480" y="-462"/>
                          <a:pt x="7589" y="369"/>
                        </a:cubicBezTo>
                        <a:cubicBezTo>
                          <a:pt x="8975" y="1478"/>
                          <a:pt x="8975" y="3418"/>
                          <a:pt x="9530" y="5081"/>
                        </a:cubicBezTo>
                        <a:cubicBezTo>
                          <a:pt x="10084" y="7298"/>
                          <a:pt x="9807" y="9237"/>
                          <a:pt x="8975" y="11177"/>
                        </a:cubicBezTo>
                        <a:cubicBezTo>
                          <a:pt x="8421" y="11177"/>
                          <a:pt x="7589" y="11454"/>
                          <a:pt x="7035" y="11731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632" name="Freeform 3631">
                    <a:extLst>
                      <a:ext uri="{FF2B5EF4-FFF2-40B4-BE49-F238E27FC236}">
                        <a16:creationId xmlns:a16="http://schemas.microsoft.com/office/drawing/2014/main" id="{4BC9B8AF-9D78-9F87-8818-41BB651CE34C}"/>
                      </a:ext>
                    </a:extLst>
                  </p:cNvPr>
                  <p:cNvSpPr/>
                  <p:nvPr/>
                </p:nvSpPr>
                <p:spPr>
                  <a:xfrm>
                    <a:off x="2454252" y="2705989"/>
                    <a:ext cx="6420" cy="8746"/>
                  </a:xfrm>
                  <a:custGeom>
                    <a:avLst/>
                    <a:gdLst>
                      <a:gd name="connsiteX0" fmla="*/ 1941 w 6420"/>
                      <a:gd name="connsiteY0" fmla="*/ 8314 h 8746"/>
                      <a:gd name="connsiteX1" fmla="*/ 2495 w 6420"/>
                      <a:gd name="connsiteY1" fmla="*/ 5820 h 8746"/>
                      <a:gd name="connsiteX2" fmla="*/ 1663 w 6420"/>
                      <a:gd name="connsiteY2" fmla="*/ 3880 h 8746"/>
                      <a:gd name="connsiteX3" fmla="*/ 0 w 6420"/>
                      <a:gd name="connsiteY3" fmla="*/ 2217 h 8746"/>
                      <a:gd name="connsiteX4" fmla="*/ 0 w 6420"/>
                      <a:gd name="connsiteY4" fmla="*/ 0 h 8746"/>
                      <a:gd name="connsiteX5" fmla="*/ 4713 w 6420"/>
                      <a:gd name="connsiteY5" fmla="*/ 1386 h 8746"/>
                      <a:gd name="connsiteX6" fmla="*/ 5822 w 6420"/>
                      <a:gd name="connsiteY6" fmla="*/ 3880 h 8746"/>
                      <a:gd name="connsiteX7" fmla="*/ 6376 w 6420"/>
                      <a:gd name="connsiteY7" fmla="*/ 8591 h 8746"/>
                      <a:gd name="connsiteX8" fmla="*/ 2218 w 6420"/>
                      <a:gd name="connsiteY8" fmla="*/ 8037 h 87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6420" h="8746">
                        <a:moveTo>
                          <a:pt x="1941" y="8314"/>
                        </a:moveTo>
                        <a:cubicBezTo>
                          <a:pt x="2218" y="7760"/>
                          <a:pt x="2218" y="6374"/>
                          <a:pt x="2495" y="5820"/>
                        </a:cubicBezTo>
                        <a:cubicBezTo>
                          <a:pt x="2495" y="4988"/>
                          <a:pt x="2495" y="4434"/>
                          <a:pt x="1663" y="3880"/>
                        </a:cubicBezTo>
                        <a:cubicBezTo>
                          <a:pt x="1109" y="3325"/>
                          <a:pt x="277" y="3048"/>
                          <a:pt x="0" y="2217"/>
                        </a:cubicBezTo>
                        <a:cubicBezTo>
                          <a:pt x="0" y="1663"/>
                          <a:pt x="0" y="554"/>
                          <a:pt x="0" y="0"/>
                        </a:cubicBezTo>
                        <a:cubicBezTo>
                          <a:pt x="1663" y="0"/>
                          <a:pt x="3604" y="0"/>
                          <a:pt x="4713" y="1386"/>
                        </a:cubicBezTo>
                        <a:cubicBezTo>
                          <a:pt x="5267" y="2217"/>
                          <a:pt x="5545" y="3048"/>
                          <a:pt x="5822" y="3880"/>
                        </a:cubicBezTo>
                        <a:cubicBezTo>
                          <a:pt x="6654" y="5265"/>
                          <a:pt x="6376" y="7205"/>
                          <a:pt x="6376" y="8591"/>
                        </a:cubicBezTo>
                        <a:cubicBezTo>
                          <a:pt x="6376" y="9145"/>
                          <a:pt x="2495" y="8037"/>
                          <a:pt x="2218" y="8037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633" name="Freeform 3632">
                    <a:extLst>
                      <a:ext uri="{FF2B5EF4-FFF2-40B4-BE49-F238E27FC236}">
                        <a16:creationId xmlns:a16="http://schemas.microsoft.com/office/drawing/2014/main" id="{659A00E9-664B-0F03-D6D3-5CAF997EAE79}"/>
                      </a:ext>
                    </a:extLst>
                  </p:cNvPr>
                  <p:cNvSpPr/>
                  <p:nvPr/>
                </p:nvSpPr>
                <p:spPr>
                  <a:xfrm>
                    <a:off x="2318609" y="2620293"/>
                    <a:ext cx="126893" cy="80383"/>
                  </a:xfrm>
                  <a:custGeom>
                    <a:avLst/>
                    <a:gdLst>
                      <a:gd name="connsiteX0" fmla="*/ 117068 w 126893"/>
                      <a:gd name="connsiteY0" fmla="*/ 79599 h 80383"/>
                      <a:gd name="connsiteX1" fmla="*/ 111524 w 126893"/>
                      <a:gd name="connsiteY1" fmla="*/ 80154 h 80383"/>
                      <a:gd name="connsiteX2" fmla="*/ 107088 w 126893"/>
                      <a:gd name="connsiteY2" fmla="*/ 78214 h 80383"/>
                      <a:gd name="connsiteX3" fmla="*/ 102375 w 126893"/>
                      <a:gd name="connsiteY3" fmla="*/ 75165 h 80383"/>
                      <a:gd name="connsiteX4" fmla="*/ 99048 w 126893"/>
                      <a:gd name="connsiteY4" fmla="*/ 72117 h 80383"/>
                      <a:gd name="connsiteX5" fmla="*/ 94612 w 126893"/>
                      <a:gd name="connsiteY5" fmla="*/ 70732 h 80383"/>
                      <a:gd name="connsiteX6" fmla="*/ 86018 w 126893"/>
                      <a:gd name="connsiteY6" fmla="*/ 68237 h 80383"/>
                      <a:gd name="connsiteX7" fmla="*/ 82414 w 126893"/>
                      <a:gd name="connsiteY7" fmla="*/ 66297 h 80383"/>
                      <a:gd name="connsiteX8" fmla="*/ 78533 w 126893"/>
                      <a:gd name="connsiteY8" fmla="*/ 65466 h 80383"/>
                      <a:gd name="connsiteX9" fmla="*/ 75760 w 126893"/>
                      <a:gd name="connsiteY9" fmla="*/ 63526 h 80383"/>
                      <a:gd name="connsiteX10" fmla="*/ 75760 w 126893"/>
                      <a:gd name="connsiteY10" fmla="*/ 59924 h 80383"/>
                      <a:gd name="connsiteX11" fmla="*/ 78810 w 126893"/>
                      <a:gd name="connsiteY11" fmla="*/ 57707 h 80383"/>
                      <a:gd name="connsiteX12" fmla="*/ 81028 w 126893"/>
                      <a:gd name="connsiteY12" fmla="*/ 55213 h 80383"/>
                      <a:gd name="connsiteX13" fmla="*/ 79087 w 126893"/>
                      <a:gd name="connsiteY13" fmla="*/ 48839 h 80383"/>
                      <a:gd name="connsiteX14" fmla="*/ 74929 w 126893"/>
                      <a:gd name="connsiteY14" fmla="*/ 53273 h 80383"/>
                      <a:gd name="connsiteX15" fmla="*/ 68552 w 126893"/>
                      <a:gd name="connsiteY15" fmla="*/ 54936 h 80383"/>
                      <a:gd name="connsiteX16" fmla="*/ 58017 w 126893"/>
                      <a:gd name="connsiteY16" fmla="*/ 54936 h 80383"/>
                      <a:gd name="connsiteX17" fmla="*/ 53304 w 126893"/>
                      <a:gd name="connsiteY17" fmla="*/ 52996 h 80383"/>
                      <a:gd name="connsiteX18" fmla="*/ 54413 w 126893"/>
                      <a:gd name="connsiteY18" fmla="*/ 48007 h 80383"/>
                      <a:gd name="connsiteX19" fmla="*/ 49700 w 126893"/>
                      <a:gd name="connsiteY19" fmla="*/ 43851 h 80383"/>
                      <a:gd name="connsiteX20" fmla="*/ 42492 w 126893"/>
                      <a:gd name="connsiteY20" fmla="*/ 43019 h 80383"/>
                      <a:gd name="connsiteX21" fmla="*/ 40829 w 126893"/>
                      <a:gd name="connsiteY21" fmla="*/ 41634 h 80383"/>
                      <a:gd name="connsiteX22" fmla="*/ 43601 w 126893"/>
                      <a:gd name="connsiteY22" fmla="*/ 40525 h 80383"/>
                      <a:gd name="connsiteX23" fmla="*/ 46374 w 126893"/>
                      <a:gd name="connsiteY23" fmla="*/ 39971 h 80383"/>
                      <a:gd name="connsiteX24" fmla="*/ 44987 w 126893"/>
                      <a:gd name="connsiteY24" fmla="*/ 39140 h 80383"/>
                      <a:gd name="connsiteX25" fmla="*/ 38888 w 126893"/>
                      <a:gd name="connsiteY25" fmla="*/ 38863 h 80383"/>
                      <a:gd name="connsiteX26" fmla="*/ 35839 w 126893"/>
                      <a:gd name="connsiteY26" fmla="*/ 36368 h 80383"/>
                      <a:gd name="connsiteX27" fmla="*/ 44156 w 126893"/>
                      <a:gd name="connsiteY27" fmla="*/ 34983 h 80383"/>
                      <a:gd name="connsiteX28" fmla="*/ 39997 w 126893"/>
                      <a:gd name="connsiteY28" fmla="*/ 31934 h 80383"/>
                      <a:gd name="connsiteX29" fmla="*/ 35007 w 126893"/>
                      <a:gd name="connsiteY29" fmla="*/ 28332 h 80383"/>
                      <a:gd name="connsiteX30" fmla="*/ 29739 w 126893"/>
                      <a:gd name="connsiteY30" fmla="*/ 29718 h 80383"/>
                      <a:gd name="connsiteX31" fmla="*/ 25026 w 126893"/>
                      <a:gd name="connsiteY31" fmla="*/ 22789 h 80383"/>
                      <a:gd name="connsiteX32" fmla="*/ 17264 w 126893"/>
                      <a:gd name="connsiteY32" fmla="*/ 18078 h 80383"/>
                      <a:gd name="connsiteX33" fmla="*/ 10888 w 126893"/>
                      <a:gd name="connsiteY33" fmla="*/ 14753 h 80383"/>
                      <a:gd name="connsiteX34" fmla="*/ 1739 w 126893"/>
                      <a:gd name="connsiteY34" fmla="*/ 16138 h 80383"/>
                      <a:gd name="connsiteX35" fmla="*/ 1462 w 126893"/>
                      <a:gd name="connsiteY35" fmla="*/ 11427 h 80383"/>
                      <a:gd name="connsiteX36" fmla="*/ 17818 w 126893"/>
                      <a:gd name="connsiteY36" fmla="*/ 620 h 80383"/>
                      <a:gd name="connsiteX37" fmla="*/ 31680 w 126893"/>
                      <a:gd name="connsiteY37" fmla="*/ 2282 h 80383"/>
                      <a:gd name="connsiteX38" fmla="*/ 41938 w 126893"/>
                      <a:gd name="connsiteY38" fmla="*/ 7825 h 80383"/>
                      <a:gd name="connsiteX39" fmla="*/ 56354 w 126893"/>
                      <a:gd name="connsiteY39" fmla="*/ 7825 h 80383"/>
                      <a:gd name="connsiteX40" fmla="*/ 67721 w 126893"/>
                      <a:gd name="connsiteY40" fmla="*/ 13367 h 80383"/>
                      <a:gd name="connsiteX41" fmla="*/ 74651 w 126893"/>
                      <a:gd name="connsiteY41" fmla="*/ 25283 h 80383"/>
                      <a:gd name="connsiteX42" fmla="*/ 82691 w 126893"/>
                      <a:gd name="connsiteY42" fmla="*/ 36923 h 80383"/>
                      <a:gd name="connsiteX43" fmla="*/ 90176 w 126893"/>
                      <a:gd name="connsiteY43" fmla="*/ 44128 h 80383"/>
                      <a:gd name="connsiteX44" fmla="*/ 101543 w 126893"/>
                      <a:gd name="connsiteY44" fmla="*/ 48285 h 80383"/>
                      <a:gd name="connsiteX45" fmla="*/ 113187 w 126893"/>
                      <a:gd name="connsiteY45" fmla="*/ 53273 h 80383"/>
                      <a:gd name="connsiteX46" fmla="*/ 115682 w 126893"/>
                      <a:gd name="connsiteY46" fmla="*/ 62141 h 80383"/>
                      <a:gd name="connsiteX47" fmla="*/ 121781 w 126893"/>
                      <a:gd name="connsiteY47" fmla="*/ 67683 h 80383"/>
                      <a:gd name="connsiteX48" fmla="*/ 126771 w 126893"/>
                      <a:gd name="connsiteY48" fmla="*/ 71840 h 80383"/>
                      <a:gd name="connsiteX49" fmla="*/ 123999 w 126893"/>
                      <a:gd name="connsiteY49" fmla="*/ 75997 h 80383"/>
                      <a:gd name="connsiteX50" fmla="*/ 117900 w 126893"/>
                      <a:gd name="connsiteY50" fmla="*/ 78768 h 80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</a:cxnLst>
                    <a:rect l="l" t="t" r="r" b="b"/>
                    <a:pathLst>
                      <a:path w="126893" h="80383">
                        <a:moveTo>
                          <a:pt x="117068" y="79599"/>
                        </a:moveTo>
                        <a:cubicBezTo>
                          <a:pt x="115405" y="80154"/>
                          <a:pt x="113187" y="80708"/>
                          <a:pt x="111524" y="80154"/>
                        </a:cubicBezTo>
                        <a:cubicBezTo>
                          <a:pt x="109860" y="79877"/>
                          <a:pt x="108474" y="79045"/>
                          <a:pt x="107088" y="78214"/>
                        </a:cubicBezTo>
                        <a:cubicBezTo>
                          <a:pt x="105702" y="77382"/>
                          <a:pt x="103761" y="76551"/>
                          <a:pt x="102375" y="75165"/>
                        </a:cubicBezTo>
                        <a:cubicBezTo>
                          <a:pt x="101266" y="73780"/>
                          <a:pt x="100989" y="72671"/>
                          <a:pt x="99048" y="72117"/>
                        </a:cubicBezTo>
                        <a:cubicBezTo>
                          <a:pt x="97662" y="71563"/>
                          <a:pt x="95998" y="71009"/>
                          <a:pt x="94612" y="70732"/>
                        </a:cubicBezTo>
                        <a:cubicBezTo>
                          <a:pt x="91563" y="69900"/>
                          <a:pt x="88790" y="69623"/>
                          <a:pt x="86018" y="68237"/>
                        </a:cubicBezTo>
                        <a:cubicBezTo>
                          <a:pt x="84632" y="67683"/>
                          <a:pt x="83523" y="66852"/>
                          <a:pt x="82414" y="66297"/>
                        </a:cubicBezTo>
                        <a:cubicBezTo>
                          <a:pt x="81028" y="65743"/>
                          <a:pt x="79642" y="65743"/>
                          <a:pt x="78533" y="65466"/>
                        </a:cubicBezTo>
                        <a:cubicBezTo>
                          <a:pt x="77424" y="65189"/>
                          <a:pt x="76315" y="64358"/>
                          <a:pt x="75760" y="63526"/>
                        </a:cubicBezTo>
                        <a:cubicBezTo>
                          <a:pt x="75206" y="62695"/>
                          <a:pt x="75206" y="60755"/>
                          <a:pt x="75760" y="59924"/>
                        </a:cubicBezTo>
                        <a:cubicBezTo>
                          <a:pt x="76592" y="58815"/>
                          <a:pt x="77978" y="58538"/>
                          <a:pt x="78810" y="57707"/>
                        </a:cubicBezTo>
                        <a:cubicBezTo>
                          <a:pt x="79642" y="56875"/>
                          <a:pt x="80473" y="56321"/>
                          <a:pt x="81028" y="55213"/>
                        </a:cubicBezTo>
                        <a:cubicBezTo>
                          <a:pt x="81859" y="53550"/>
                          <a:pt x="82414" y="47453"/>
                          <a:pt x="79087" y="48839"/>
                        </a:cubicBezTo>
                        <a:cubicBezTo>
                          <a:pt x="77146" y="49670"/>
                          <a:pt x="76592" y="51887"/>
                          <a:pt x="74929" y="53273"/>
                        </a:cubicBezTo>
                        <a:cubicBezTo>
                          <a:pt x="72988" y="54936"/>
                          <a:pt x="70770" y="54936"/>
                          <a:pt x="68552" y="54936"/>
                        </a:cubicBezTo>
                        <a:cubicBezTo>
                          <a:pt x="64948" y="54936"/>
                          <a:pt x="61344" y="55213"/>
                          <a:pt x="58017" y="54936"/>
                        </a:cubicBezTo>
                        <a:cubicBezTo>
                          <a:pt x="56631" y="54936"/>
                          <a:pt x="54136" y="54936"/>
                          <a:pt x="53304" y="52996"/>
                        </a:cubicBezTo>
                        <a:cubicBezTo>
                          <a:pt x="52750" y="51333"/>
                          <a:pt x="54413" y="49670"/>
                          <a:pt x="54413" y="48007"/>
                        </a:cubicBezTo>
                        <a:cubicBezTo>
                          <a:pt x="54413" y="45236"/>
                          <a:pt x="51918" y="44405"/>
                          <a:pt x="49700" y="43851"/>
                        </a:cubicBezTo>
                        <a:cubicBezTo>
                          <a:pt x="47205" y="43296"/>
                          <a:pt x="44987" y="43296"/>
                          <a:pt x="42492" y="43019"/>
                        </a:cubicBezTo>
                        <a:cubicBezTo>
                          <a:pt x="41660" y="43019"/>
                          <a:pt x="40551" y="42742"/>
                          <a:pt x="40829" y="41634"/>
                        </a:cubicBezTo>
                        <a:cubicBezTo>
                          <a:pt x="40829" y="40802"/>
                          <a:pt x="42769" y="40525"/>
                          <a:pt x="43601" y="40525"/>
                        </a:cubicBezTo>
                        <a:cubicBezTo>
                          <a:pt x="44433" y="40525"/>
                          <a:pt x="45819" y="40525"/>
                          <a:pt x="46374" y="39971"/>
                        </a:cubicBezTo>
                        <a:cubicBezTo>
                          <a:pt x="47482" y="39140"/>
                          <a:pt x="45542" y="39140"/>
                          <a:pt x="44987" y="39140"/>
                        </a:cubicBezTo>
                        <a:cubicBezTo>
                          <a:pt x="43047" y="39140"/>
                          <a:pt x="40829" y="39417"/>
                          <a:pt x="38888" y="38863"/>
                        </a:cubicBezTo>
                        <a:cubicBezTo>
                          <a:pt x="37779" y="38585"/>
                          <a:pt x="34175" y="38031"/>
                          <a:pt x="35839" y="36368"/>
                        </a:cubicBezTo>
                        <a:cubicBezTo>
                          <a:pt x="38056" y="34428"/>
                          <a:pt x="41660" y="36368"/>
                          <a:pt x="44156" y="34983"/>
                        </a:cubicBezTo>
                        <a:cubicBezTo>
                          <a:pt x="46374" y="33597"/>
                          <a:pt x="41106" y="32489"/>
                          <a:pt x="39997" y="31934"/>
                        </a:cubicBezTo>
                        <a:cubicBezTo>
                          <a:pt x="38056" y="31103"/>
                          <a:pt x="35839" y="30549"/>
                          <a:pt x="35007" y="28332"/>
                        </a:cubicBezTo>
                        <a:cubicBezTo>
                          <a:pt x="33621" y="29440"/>
                          <a:pt x="31403" y="31934"/>
                          <a:pt x="29739" y="29718"/>
                        </a:cubicBezTo>
                        <a:cubicBezTo>
                          <a:pt x="27799" y="27500"/>
                          <a:pt x="27244" y="24729"/>
                          <a:pt x="25026" y="22789"/>
                        </a:cubicBezTo>
                        <a:cubicBezTo>
                          <a:pt x="22809" y="20850"/>
                          <a:pt x="19759" y="19741"/>
                          <a:pt x="17264" y="18078"/>
                        </a:cubicBezTo>
                        <a:cubicBezTo>
                          <a:pt x="15323" y="16693"/>
                          <a:pt x="13660" y="15030"/>
                          <a:pt x="10888" y="14753"/>
                        </a:cubicBezTo>
                        <a:cubicBezTo>
                          <a:pt x="7838" y="14753"/>
                          <a:pt x="4788" y="16138"/>
                          <a:pt x="1739" y="16138"/>
                        </a:cubicBezTo>
                        <a:cubicBezTo>
                          <a:pt x="-1311" y="16138"/>
                          <a:pt x="353" y="13090"/>
                          <a:pt x="1462" y="11427"/>
                        </a:cubicBezTo>
                        <a:cubicBezTo>
                          <a:pt x="5343" y="5885"/>
                          <a:pt x="11442" y="2005"/>
                          <a:pt x="17818" y="620"/>
                        </a:cubicBezTo>
                        <a:cubicBezTo>
                          <a:pt x="22531" y="-489"/>
                          <a:pt x="27244" y="-212"/>
                          <a:pt x="31680" y="2282"/>
                        </a:cubicBezTo>
                        <a:cubicBezTo>
                          <a:pt x="35007" y="4222"/>
                          <a:pt x="37779" y="7271"/>
                          <a:pt x="41938" y="7825"/>
                        </a:cubicBezTo>
                        <a:cubicBezTo>
                          <a:pt x="46651" y="8656"/>
                          <a:pt x="51641" y="7548"/>
                          <a:pt x="56354" y="7825"/>
                        </a:cubicBezTo>
                        <a:cubicBezTo>
                          <a:pt x="61067" y="7825"/>
                          <a:pt x="64948" y="9765"/>
                          <a:pt x="67721" y="13367"/>
                        </a:cubicBezTo>
                        <a:cubicBezTo>
                          <a:pt x="70493" y="16970"/>
                          <a:pt x="72156" y="21404"/>
                          <a:pt x="74651" y="25283"/>
                        </a:cubicBezTo>
                        <a:cubicBezTo>
                          <a:pt x="77146" y="29440"/>
                          <a:pt x="79919" y="33320"/>
                          <a:pt x="82691" y="36923"/>
                        </a:cubicBezTo>
                        <a:cubicBezTo>
                          <a:pt x="84909" y="39694"/>
                          <a:pt x="87127" y="42465"/>
                          <a:pt x="90176" y="44128"/>
                        </a:cubicBezTo>
                        <a:cubicBezTo>
                          <a:pt x="93780" y="46068"/>
                          <a:pt x="97662" y="47176"/>
                          <a:pt x="101543" y="48285"/>
                        </a:cubicBezTo>
                        <a:cubicBezTo>
                          <a:pt x="105424" y="49393"/>
                          <a:pt x="110137" y="50224"/>
                          <a:pt x="113187" y="53273"/>
                        </a:cubicBezTo>
                        <a:cubicBezTo>
                          <a:pt x="115405" y="55767"/>
                          <a:pt x="115128" y="59092"/>
                          <a:pt x="115682" y="62141"/>
                        </a:cubicBezTo>
                        <a:cubicBezTo>
                          <a:pt x="116237" y="65466"/>
                          <a:pt x="118732" y="66852"/>
                          <a:pt x="121781" y="67683"/>
                        </a:cubicBezTo>
                        <a:cubicBezTo>
                          <a:pt x="123999" y="68237"/>
                          <a:pt x="127603" y="68792"/>
                          <a:pt x="126771" y="71840"/>
                        </a:cubicBezTo>
                        <a:cubicBezTo>
                          <a:pt x="126494" y="73503"/>
                          <a:pt x="125662" y="75443"/>
                          <a:pt x="123999" y="75997"/>
                        </a:cubicBezTo>
                        <a:cubicBezTo>
                          <a:pt x="122058" y="76828"/>
                          <a:pt x="120118" y="77937"/>
                          <a:pt x="117900" y="78768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634" name="Freeform 3633">
                    <a:extLst>
                      <a:ext uri="{FF2B5EF4-FFF2-40B4-BE49-F238E27FC236}">
                        <a16:creationId xmlns:a16="http://schemas.microsoft.com/office/drawing/2014/main" id="{6CB0735C-8B2B-BC11-84A4-C9A7EEBF0C89}"/>
                      </a:ext>
                    </a:extLst>
                  </p:cNvPr>
                  <p:cNvSpPr/>
                  <p:nvPr/>
                </p:nvSpPr>
                <p:spPr>
                  <a:xfrm>
                    <a:off x="2362378" y="2619309"/>
                    <a:ext cx="15785" cy="5483"/>
                  </a:xfrm>
                  <a:custGeom>
                    <a:avLst/>
                    <a:gdLst>
                      <a:gd name="connsiteX0" fmla="*/ 2605 w 15785"/>
                      <a:gd name="connsiteY0" fmla="*/ 5484 h 5483"/>
                      <a:gd name="connsiteX1" fmla="*/ 941 w 15785"/>
                      <a:gd name="connsiteY1" fmla="*/ 4929 h 5483"/>
                      <a:gd name="connsiteX2" fmla="*/ 109 w 15785"/>
                      <a:gd name="connsiteY2" fmla="*/ 3821 h 5483"/>
                      <a:gd name="connsiteX3" fmla="*/ 2605 w 15785"/>
                      <a:gd name="connsiteY3" fmla="*/ 2158 h 5483"/>
                      <a:gd name="connsiteX4" fmla="*/ 6209 w 15785"/>
                      <a:gd name="connsiteY4" fmla="*/ 1327 h 5483"/>
                      <a:gd name="connsiteX5" fmla="*/ 12308 w 15785"/>
                      <a:gd name="connsiteY5" fmla="*/ 772 h 5483"/>
                      <a:gd name="connsiteX6" fmla="*/ 14526 w 15785"/>
                      <a:gd name="connsiteY6" fmla="*/ 2435 h 5483"/>
                      <a:gd name="connsiteX7" fmla="*/ 15635 w 15785"/>
                      <a:gd name="connsiteY7" fmla="*/ 4098 h 5483"/>
                      <a:gd name="connsiteX8" fmla="*/ 12862 w 15785"/>
                      <a:gd name="connsiteY8" fmla="*/ 4652 h 5483"/>
                      <a:gd name="connsiteX9" fmla="*/ 7318 w 15785"/>
                      <a:gd name="connsiteY9" fmla="*/ 5207 h 5483"/>
                      <a:gd name="connsiteX10" fmla="*/ 2605 w 15785"/>
                      <a:gd name="connsiteY10" fmla="*/ 5207 h 54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5785" h="5483">
                        <a:moveTo>
                          <a:pt x="2605" y="5484"/>
                        </a:moveTo>
                        <a:cubicBezTo>
                          <a:pt x="2050" y="5484"/>
                          <a:pt x="1496" y="5484"/>
                          <a:pt x="941" y="4929"/>
                        </a:cubicBezTo>
                        <a:cubicBezTo>
                          <a:pt x="387" y="4652"/>
                          <a:pt x="387" y="4098"/>
                          <a:pt x="109" y="3821"/>
                        </a:cubicBezTo>
                        <a:cubicBezTo>
                          <a:pt x="-445" y="1881"/>
                          <a:pt x="1218" y="2158"/>
                          <a:pt x="2605" y="2158"/>
                        </a:cubicBezTo>
                        <a:cubicBezTo>
                          <a:pt x="3991" y="2158"/>
                          <a:pt x="5100" y="2158"/>
                          <a:pt x="6209" y="1327"/>
                        </a:cubicBezTo>
                        <a:cubicBezTo>
                          <a:pt x="8149" y="-336"/>
                          <a:pt x="10090" y="-336"/>
                          <a:pt x="12308" y="772"/>
                        </a:cubicBezTo>
                        <a:cubicBezTo>
                          <a:pt x="13139" y="1050"/>
                          <a:pt x="13971" y="1881"/>
                          <a:pt x="14526" y="2435"/>
                        </a:cubicBezTo>
                        <a:cubicBezTo>
                          <a:pt x="15080" y="2712"/>
                          <a:pt x="16189" y="3544"/>
                          <a:pt x="15635" y="4098"/>
                        </a:cubicBezTo>
                        <a:cubicBezTo>
                          <a:pt x="15357" y="4652"/>
                          <a:pt x="13417" y="4652"/>
                          <a:pt x="12862" y="4652"/>
                        </a:cubicBezTo>
                        <a:cubicBezTo>
                          <a:pt x="10922" y="4929"/>
                          <a:pt x="8981" y="5207"/>
                          <a:pt x="7318" y="5207"/>
                        </a:cubicBezTo>
                        <a:cubicBezTo>
                          <a:pt x="5654" y="5207"/>
                          <a:pt x="3991" y="5207"/>
                          <a:pt x="2605" y="5207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635" name="Freeform 3634">
                    <a:extLst>
                      <a:ext uri="{FF2B5EF4-FFF2-40B4-BE49-F238E27FC236}">
                        <a16:creationId xmlns:a16="http://schemas.microsoft.com/office/drawing/2014/main" id="{5C69ACFC-59AA-4EE9-A3F6-D919E137C800}"/>
                      </a:ext>
                    </a:extLst>
                  </p:cNvPr>
                  <p:cNvSpPr/>
                  <p:nvPr/>
                </p:nvSpPr>
                <p:spPr>
                  <a:xfrm>
                    <a:off x="2386607" y="2628928"/>
                    <a:ext cx="10622" cy="11390"/>
                  </a:xfrm>
                  <a:custGeom>
                    <a:avLst/>
                    <a:gdLst>
                      <a:gd name="connsiteX0" fmla="*/ 4990 w 10622"/>
                      <a:gd name="connsiteY0" fmla="*/ 298 h 11390"/>
                      <a:gd name="connsiteX1" fmla="*/ 7208 w 10622"/>
                      <a:gd name="connsiteY1" fmla="*/ 1130 h 11390"/>
                      <a:gd name="connsiteX2" fmla="*/ 9149 w 10622"/>
                      <a:gd name="connsiteY2" fmla="*/ 1407 h 11390"/>
                      <a:gd name="connsiteX3" fmla="*/ 7485 w 10622"/>
                      <a:gd name="connsiteY3" fmla="*/ 11383 h 11390"/>
                      <a:gd name="connsiteX4" fmla="*/ 2772 w 10622"/>
                      <a:gd name="connsiteY4" fmla="*/ 8058 h 11390"/>
                      <a:gd name="connsiteX5" fmla="*/ 1109 w 10622"/>
                      <a:gd name="connsiteY5" fmla="*/ 5009 h 11390"/>
                      <a:gd name="connsiteX6" fmla="*/ 0 w 10622"/>
                      <a:gd name="connsiteY6" fmla="*/ 2238 h 11390"/>
                      <a:gd name="connsiteX7" fmla="*/ 4713 w 10622"/>
                      <a:gd name="connsiteY7" fmla="*/ 298 h 113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0622" h="11390">
                        <a:moveTo>
                          <a:pt x="4990" y="298"/>
                        </a:moveTo>
                        <a:cubicBezTo>
                          <a:pt x="5822" y="298"/>
                          <a:pt x="6654" y="852"/>
                          <a:pt x="7208" y="1130"/>
                        </a:cubicBezTo>
                        <a:cubicBezTo>
                          <a:pt x="7208" y="1130"/>
                          <a:pt x="9149" y="1961"/>
                          <a:pt x="9149" y="1407"/>
                        </a:cubicBezTo>
                        <a:cubicBezTo>
                          <a:pt x="9980" y="4178"/>
                          <a:pt x="12753" y="11660"/>
                          <a:pt x="7485" y="11383"/>
                        </a:cubicBezTo>
                        <a:cubicBezTo>
                          <a:pt x="5268" y="11383"/>
                          <a:pt x="3604" y="9998"/>
                          <a:pt x="2772" y="8058"/>
                        </a:cubicBezTo>
                        <a:cubicBezTo>
                          <a:pt x="2218" y="6949"/>
                          <a:pt x="1941" y="5841"/>
                          <a:pt x="1109" y="5009"/>
                        </a:cubicBezTo>
                        <a:cubicBezTo>
                          <a:pt x="555" y="4178"/>
                          <a:pt x="0" y="3347"/>
                          <a:pt x="0" y="2238"/>
                        </a:cubicBezTo>
                        <a:cubicBezTo>
                          <a:pt x="0" y="-256"/>
                          <a:pt x="3050" y="-256"/>
                          <a:pt x="4713" y="298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636" name="Freeform 3635">
                    <a:extLst>
                      <a:ext uri="{FF2B5EF4-FFF2-40B4-BE49-F238E27FC236}">
                        <a16:creationId xmlns:a16="http://schemas.microsoft.com/office/drawing/2014/main" id="{3EF43AEF-FF6C-A6ED-13DF-EFEFA5DD1169}"/>
                      </a:ext>
                    </a:extLst>
                  </p:cNvPr>
                  <p:cNvSpPr/>
                  <p:nvPr/>
                </p:nvSpPr>
                <p:spPr>
                  <a:xfrm>
                    <a:off x="2407122" y="2650178"/>
                    <a:ext cx="11519" cy="6735"/>
                  </a:xfrm>
                  <a:custGeom>
                    <a:avLst/>
                    <a:gdLst>
                      <a:gd name="connsiteX0" fmla="*/ 2218 w 11519"/>
                      <a:gd name="connsiteY0" fmla="*/ 4266 h 6735"/>
                      <a:gd name="connsiteX1" fmla="*/ 0 w 11519"/>
                      <a:gd name="connsiteY1" fmla="*/ 386 h 6735"/>
                      <a:gd name="connsiteX2" fmla="*/ 3327 w 11519"/>
                      <a:gd name="connsiteY2" fmla="*/ 663 h 6735"/>
                      <a:gd name="connsiteX3" fmla="*/ 6376 w 11519"/>
                      <a:gd name="connsiteY3" fmla="*/ 2880 h 6735"/>
                      <a:gd name="connsiteX4" fmla="*/ 11367 w 11519"/>
                      <a:gd name="connsiteY4" fmla="*/ 4820 h 6735"/>
                      <a:gd name="connsiteX5" fmla="*/ 6376 w 11519"/>
                      <a:gd name="connsiteY5" fmla="*/ 6483 h 6735"/>
                      <a:gd name="connsiteX6" fmla="*/ 2218 w 11519"/>
                      <a:gd name="connsiteY6" fmla="*/ 4266 h 67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519" h="6735">
                        <a:moveTo>
                          <a:pt x="2218" y="4266"/>
                        </a:moveTo>
                        <a:cubicBezTo>
                          <a:pt x="832" y="3157"/>
                          <a:pt x="0" y="2049"/>
                          <a:pt x="0" y="386"/>
                        </a:cubicBezTo>
                        <a:cubicBezTo>
                          <a:pt x="1109" y="-168"/>
                          <a:pt x="2495" y="-168"/>
                          <a:pt x="3327" y="663"/>
                        </a:cubicBezTo>
                        <a:cubicBezTo>
                          <a:pt x="4159" y="1495"/>
                          <a:pt x="5267" y="2326"/>
                          <a:pt x="6376" y="2880"/>
                        </a:cubicBezTo>
                        <a:cubicBezTo>
                          <a:pt x="7763" y="3157"/>
                          <a:pt x="10535" y="3435"/>
                          <a:pt x="11367" y="4820"/>
                        </a:cubicBezTo>
                        <a:cubicBezTo>
                          <a:pt x="12476" y="6760"/>
                          <a:pt x="7208" y="7037"/>
                          <a:pt x="6376" y="6483"/>
                        </a:cubicBezTo>
                        <a:cubicBezTo>
                          <a:pt x="4990" y="5929"/>
                          <a:pt x="3604" y="5097"/>
                          <a:pt x="2218" y="4266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637" name="Freeform 3636">
                    <a:extLst>
                      <a:ext uri="{FF2B5EF4-FFF2-40B4-BE49-F238E27FC236}">
                        <a16:creationId xmlns:a16="http://schemas.microsoft.com/office/drawing/2014/main" id="{3E3CA937-0FD1-615B-6B0E-469E15B77024}"/>
                      </a:ext>
                    </a:extLst>
                  </p:cNvPr>
                  <p:cNvSpPr/>
                  <p:nvPr/>
                </p:nvSpPr>
                <p:spPr>
                  <a:xfrm>
                    <a:off x="2302858" y="2611168"/>
                    <a:ext cx="29765" cy="16152"/>
                  </a:xfrm>
                  <a:custGeom>
                    <a:avLst/>
                    <a:gdLst>
                      <a:gd name="connsiteX0" fmla="*/ 10559 w 29765"/>
                      <a:gd name="connsiteY0" fmla="*/ 15287 h 16152"/>
                      <a:gd name="connsiteX1" fmla="*/ 6677 w 29765"/>
                      <a:gd name="connsiteY1" fmla="*/ 10576 h 16152"/>
                      <a:gd name="connsiteX2" fmla="*/ 3351 w 29765"/>
                      <a:gd name="connsiteY2" fmla="*/ 7805 h 16152"/>
                      <a:gd name="connsiteX3" fmla="*/ 24 w 29765"/>
                      <a:gd name="connsiteY3" fmla="*/ 2262 h 16152"/>
                      <a:gd name="connsiteX4" fmla="*/ 6400 w 29765"/>
                      <a:gd name="connsiteY4" fmla="*/ 45 h 16152"/>
                      <a:gd name="connsiteX5" fmla="*/ 16103 w 29765"/>
                      <a:gd name="connsiteY5" fmla="*/ 1431 h 16152"/>
                      <a:gd name="connsiteX6" fmla="*/ 22757 w 29765"/>
                      <a:gd name="connsiteY6" fmla="*/ 4479 h 16152"/>
                      <a:gd name="connsiteX7" fmla="*/ 29411 w 29765"/>
                      <a:gd name="connsiteY7" fmla="*/ 6973 h 16152"/>
                      <a:gd name="connsiteX8" fmla="*/ 26638 w 29765"/>
                      <a:gd name="connsiteY8" fmla="*/ 10022 h 16152"/>
                      <a:gd name="connsiteX9" fmla="*/ 18044 w 29765"/>
                      <a:gd name="connsiteY9" fmla="*/ 13347 h 16152"/>
                      <a:gd name="connsiteX10" fmla="*/ 10559 w 29765"/>
                      <a:gd name="connsiteY10" fmla="*/ 15564 h 161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29765" h="16152">
                        <a:moveTo>
                          <a:pt x="10559" y="15287"/>
                        </a:moveTo>
                        <a:cubicBezTo>
                          <a:pt x="8618" y="14178"/>
                          <a:pt x="7786" y="12239"/>
                          <a:pt x="6677" y="10576"/>
                        </a:cubicBezTo>
                        <a:cubicBezTo>
                          <a:pt x="5846" y="9190"/>
                          <a:pt x="4737" y="8636"/>
                          <a:pt x="3351" y="7805"/>
                        </a:cubicBezTo>
                        <a:cubicBezTo>
                          <a:pt x="1964" y="6696"/>
                          <a:pt x="-253" y="4202"/>
                          <a:pt x="24" y="2262"/>
                        </a:cubicBezTo>
                        <a:cubicBezTo>
                          <a:pt x="301" y="-509"/>
                          <a:pt x="4737" y="45"/>
                          <a:pt x="6400" y="45"/>
                        </a:cubicBezTo>
                        <a:cubicBezTo>
                          <a:pt x="9727" y="45"/>
                          <a:pt x="13054" y="322"/>
                          <a:pt x="16103" y="1431"/>
                        </a:cubicBezTo>
                        <a:cubicBezTo>
                          <a:pt x="18321" y="2262"/>
                          <a:pt x="20539" y="3648"/>
                          <a:pt x="22757" y="4479"/>
                        </a:cubicBezTo>
                        <a:cubicBezTo>
                          <a:pt x="24698" y="5033"/>
                          <a:pt x="28024" y="5310"/>
                          <a:pt x="29411" y="6973"/>
                        </a:cubicBezTo>
                        <a:cubicBezTo>
                          <a:pt x="30797" y="8636"/>
                          <a:pt x="27747" y="9467"/>
                          <a:pt x="26638" y="10022"/>
                        </a:cubicBezTo>
                        <a:cubicBezTo>
                          <a:pt x="23866" y="11130"/>
                          <a:pt x="20539" y="11407"/>
                          <a:pt x="18044" y="13347"/>
                        </a:cubicBezTo>
                        <a:cubicBezTo>
                          <a:pt x="15826" y="15010"/>
                          <a:pt x="13331" y="17227"/>
                          <a:pt x="10559" y="15564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638" name="Freeform 3637">
                    <a:extLst>
                      <a:ext uri="{FF2B5EF4-FFF2-40B4-BE49-F238E27FC236}">
                        <a16:creationId xmlns:a16="http://schemas.microsoft.com/office/drawing/2014/main" id="{B2579407-4357-4AA6-0A58-048A28E9C203}"/>
                      </a:ext>
                    </a:extLst>
                  </p:cNvPr>
                  <p:cNvSpPr/>
                  <p:nvPr/>
                </p:nvSpPr>
                <p:spPr>
                  <a:xfrm>
                    <a:off x="2304196" y="2566597"/>
                    <a:ext cx="11766" cy="14382"/>
                  </a:xfrm>
                  <a:custGeom>
                    <a:avLst/>
                    <a:gdLst>
                      <a:gd name="connsiteX0" fmla="*/ 5617 w 11766"/>
                      <a:gd name="connsiteY0" fmla="*/ 9145 h 14382"/>
                      <a:gd name="connsiteX1" fmla="*/ 4785 w 11766"/>
                      <a:gd name="connsiteY1" fmla="*/ 12470 h 14382"/>
                      <a:gd name="connsiteX2" fmla="*/ 3122 w 11766"/>
                      <a:gd name="connsiteY2" fmla="*/ 13856 h 14382"/>
                      <a:gd name="connsiteX3" fmla="*/ 2290 w 11766"/>
                      <a:gd name="connsiteY3" fmla="*/ 9976 h 14382"/>
                      <a:gd name="connsiteX4" fmla="*/ 1181 w 11766"/>
                      <a:gd name="connsiteY4" fmla="*/ 5542 h 14382"/>
                      <a:gd name="connsiteX5" fmla="*/ 72 w 11766"/>
                      <a:gd name="connsiteY5" fmla="*/ 1940 h 14382"/>
                      <a:gd name="connsiteX6" fmla="*/ 2844 w 11766"/>
                      <a:gd name="connsiteY6" fmla="*/ 0 h 14382"/>
                      <a:gd name="connsiteX7" fmla="*/ 7003 w 11766"/>
                      <a:gd name="connsiteY7" fmla="*/ 1109 h 14382"/>
                      <a:gd name="connsiteX8" fmla="*/ 11716 w 11766"/>
                      <a:gd name="connsiteY8" fmla="*/ 2217 h 14382"/>
                      <a:gd name="connsiteX9" fmla="*/ 9221 w 11766"/>
                      <a:gd name="connsiteY9" fmla="*/ 4711 h 14382"/>
                      <a:gd name="connsiteX10" fmla="*/ 5340 w 11766"/>
                      <a:gd name="connsiteY10" fmla="*/ 9145 h 143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1766" h="14382">
                        <a:moveTo>
                          <a:pt x="5617" y="9145"/>
                        </a:moveTo>
                        <a:cubicBezTo>
                          <a:pt x="5062" y="10254"/>
                          <a:pt x="4785" y="11362"/>
                          <a:pt x="4785" y="12470"/>
                        </a:cubicBezTo>
                        <a:cubicBezTo>
                          <a:pt x="4785" y="13579"/>
                          <a:pt x="4231" y="15242"/>
                          <a:pt x="3122" y="13856"/>
                        </a:cubicBezTo>
                        <a:cubicBezTo>
                          <a:pt x="2290" y="12748"/>
                          <a:pt x="2290" y="11362"/>
                          <a:pt x="2290" y="9976"/>
                        </a:cubicBezTo>
                        <a:cubicBezTo>
                          <a:pt x="2290" y="8314"/>
                          <a:pt x="2290" y="6928"/>
                          <a:pt x="1181" y="5542"/>
                        </a:cubicBezTo>
                        <a:cubicBezTo>
                          <a:pt x="349" y="4434"/>
                          <a:pt x="-205" y="3325"/>
                          <a:pt x="72" y="1940"/>
                        </a:cubicBezTo>
                        <a:cubicBezTo>
                          <a:pt x="72" y="554"/>
                          <a:pt x="1736" y="277"/>
                          <a:pt x="2844" y="0"/>
                        </a:cubicBezTo>
                        <a:cubicBezTo>
                          <a:pt x="4508" y="0"/>
                          <a:pt x="5617" y="831"/>
                          <a:pt x="7003" y="1109"/>
                        </a:cubicBezTo>
                        <a:cubicBezTo>
                          <a:pt x="8112" y="1109"/>
                          <a:pt x="12270" y="0"/>
                          <a:pt x="11716" y="2217"/>
                        </a:cubicBezTo>
                        <a:cubicBezTo>
                          <a:pt x="11439" y="3048"/>
                          <a:pt x="10053" y="4157"/>
                          <a:pt x="9221" y="4711"/>
                        </a:cubicBezTo>
                        <a:cubicBezTo>
                          <a:pt x="7835" y="6097"/>
                          <a:pt x="5894" y="7205"/>
                          <a:pt x="5340" y="9145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639" name="Freeform 3638">
                    <a:extLst>
                      <a:ext uri="{FF2B5EF4-FFF2-40B4-BE49-F238E27FC236}">
                        <a16:creationId xmlns:a16="http://schemas.microsoft.com/office/drawing/2014/main" id="{5574359A-DEBF-9488-E5B8-3E0B41FEDCFB}"/>
                      </a:ext>
                    </a:extLst>
                  </p:cNvPr>
                  <p:cNvSpPr/>
                  <p:nvPr/>
                </p:nvSpPr>
                <p:spPr>
                  <a:xfrm>
                    <a:off x="2279974" y="2530398"/>
                    <a:ext cx="25500" cy="27387"/>
                  </a:xfrm>
                  <a:custGeom>
                    <a:avLst/>
                    <a:gdLst>
                      <a:gd name="connsiteX0" fmla="*/ 15423 w 25500"/>
                      <a:gd name="connsiteY0" fmla="*/ 21788 h 27387"/>
                      <a:gd name="connsiteX1" fmla="*/ 13205 w 25500"/>
                      <a:gd name="connsiteY1" fmla="*/ 17077 h 27387"/>
                      <a:gd name="connsiteX2" fmla="*/ 10155 w 25500"/>
                      <a:gd name="connsiteY2" fmla="*/ 12920 h 27387"/>
                      <a:gd name="connsiteX3" fmla="*/ 6829 w 25500"/>
                      <a:gd name="connsiteY3" fmla="*/ 14306 h 27387"/>
                      <a:gd name="connsiteX4" fmla="*/ 6274 w 25500"/>
                      <a:gd name="connsiteY4" fmla="*/ 21511 h 27387"/>
                      <a:gd name="connsiteX5" fmla="*/ 1561 w 25500"/>
                      <a:gd name="connsiteY5" fmla="*/ 15969 h 27387"/>
                      <a:gd name="connsiteX6" fmla="*/ 1561 w 25500"/>
                      <a:gd name="connsiteY6" fmla="*/ 11257 h 27387"/>
                      <a:gd name="connsiteX7" fmla="*/ 5720 w 25500"/>
                      <a:gd name="connsiteY7" fmla="*/ 6824 h 27387"/>
                      <a:gd name="connsiteX8" fmla="*/ 5165 w 25500"/>
                      <a:gd name="connsiteY8" fmla="*/ 1004 h 27387"/>
                      <a:gd name="connsiteX9" fmla="*/ 11264 w 25500"/>
                      <a:gd name="connsiteY9" fmla="*/ 1558 h 27387"/>
                      <a:gd name="connsiteX10" fmla="*/ 12928 w 25500"/>
                      <a:gd name="connsiteY10" fmla="*/ 7655 h 27387"/>
                      <a:gd name="connsiteX11" fmla="*/ 15423 w 25500"/>
                      <a:gd name="connsiteY11" fmla="*/ 13197 h 27387"/>
                      <a:gd name="connsiteX12" fmla="*/ 17918 w 25500"/>
                      <a:gd name="connsiteY12" fmla="*/ 17908 h 27387"/>
                      <a:gd name="connsiteX13" fmla="*/ 23463 w 25500"/>
                      <a:gd name="connsiteY13" fmla="*/ 20402 h 27387"/>
                      <a:gd name="connsiteX14" fmla="*/ 23463 w 25500"/>
                      <a:gd name="connsiteY14" fmla="*/ 27330 h 27387"/>
                      <a:gd name="connsiteX15" fmla="*/ 17086 w 25500"/>
                      <a:gd name="connsiteY15" fmla="*/ 22897 h 27387"/>
                      <a:gd name="connsiteX16" fmla="*/ 15977 w 25500"/>
                      <a:gd name="connsiteY16" fmla="*/ 21788 h 273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</a:cxnLst>
                    <a:rect l="l" t="t" r="r" b="b"/>
                    <a:pathLst>
                      <a:path w="25500" h="27387">
                        <a:moveTo>
                          <a:pt x="15423" y="21788"/>
                        </a:moveTo>
                        <a:cubicBezTo>
                          <a:pt x="14037" y="20402"/>
                          <a:pt x="12928" y="19017"/>
                          <a:pt x="13205" y="17077"/>
                        </a:cubicBezTo>
                        <a:cubicBezTo>
                          <a:pt x="13205" y="15137"/>
                          <a:pt x="12373" y="12920"/>
                          <a:pt x="10155" y="12920"/>
                        </a:cubicBezTo>
                        <a:cubicBezTo>
                          <a:pt x="9046" y="12920"/>
                          <a:pt x="7660" y="13474"/>
                          <a:pt x="6829" y="14306"/>
                        </a:cubicBezTo>
                        <a:cubicBezTo>
                          <a:pt x="5165" y="16523"/>
                          <a:pt x="6829" y="19017"/>
                          <a:pt x="6274" y="21511"/>
                        </a:cubicBezTo>
                        <a:cubicBezTo>
                          <a:pt x="5165" y="19294"/>
                          <a:pt x="3225" y="17908"/>
                          <a:pt x="1561" y="15969"/>
                        </a:cubicBezTo>
                        <a:cubicBezTo>
                          <a:pt x="-379" y="14306"/>
                          <a:pt x="-657" y="12643"/>
                          <a:pt x="1561" y="11257"/>
                        </a:cubicBezTo>
                        <a:cubicBezTo>
                          <a:pt x="3225" y="10149"/>
                          <a:pt x="5997" y="9318"/>
                          <a:pt x="5720" y="6824"/>
                        </a:cubicBezTo>
                        <a:cubicBezTo>
                          <a:pt x="5442" y="4884"/>
                          <a:pt x="3502" y="2667"/>
                          <a:pt x="5165" y="1004"/>
                        </a:cubicBezTo>
                        <a:cubicBezTo>
                          <a:pt x="6829" y="-659"/>
                          <a:pt x="10155" y="-104"/>
                          <a:pt x="11264" y="1558"/>
                        </a:cubicBezTo>
                        <a:cubicBezTo>
                          <a:pt x="12650" y="3221"/>
                          <a:pt x="12373" y="5715"/>
                          <a:pt x="12928" y="7655"/>
                        </a:cubicBezTo>
                        <a:cubicBezTo>
                          <a:pt x="13482" y="9595"/>
                          <a:pt x="14868" y="11257"/>
                          <a:pt x="15423" y="13197"/>
                        </a:cubicBezTo>
                        <a:cubicBezTo>
                          <a:pt x="15977" y="14860"/>
                          <a:pt x="16255" y="16800"/>
                          <a:pt x="17918" y="17908"/>
                        </a:cubicBezTo>
                        <a:cubicBezTo>
                          <a:pt x="19581" y="19017"/>
                          <a:pt x="22077" y="19017"/>
                          <a:pt x="23463" y="20402"/>
                        </a:cubicBezTo>
                        <a:cubicBezTo>
                          <a:pt x="25126" y="22342"/>
                          <a:pt x="27067" y="26776"/>
                          <a:pt x="23463" y="27330"/>
                        </a:cubicBezTo>
                        <a:cubicBezTo>
                          <a:pt x="20690" y="27885"/>
                          <a:pt x="19027" y="24282"/>
                          <a:pt x="17086" y="22897"/>
                        </a:cubicBezTo>
                        <a:cubicBezTo>
                          <a:pt x="16809" y="22620"/>
                          <a:pt x="16255" y="22342"/>
                          <a:pt x="15977" y="21788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640" name="Freeform 3639">
                    <a:extLst>
                      <a:ext uri="{FF2B5EF4-FFF2-40B4-BE49-F238E27FC236}">
                        <a16:creationId xmlns:a16="http://schemas.microsoft.com/office/drawing/2014/main" id="{01D533FF-E5FA-7001-3861-AE37511D8AA4}"/>
                      </a:ext>
                    </a:extLst>
                  </p:cNvPr>
                  <p:cNvSpPr/>
                  <p:nvPr/>
                </p:nvSpPr>
                <p:spPr>
                  <a:xfrm>
                    <a:off x="2252876" y="2509744"/>
                    <a:ext cx="19017" cy="17224"/>
                  </a:xfrm>
                  <a:custGeom>
                    <a:avLst/>
                    <a:gdLst>
                      <a:gd name="connsiteX0" fmla="*/ 12025 w 19017"/>
                      <a:gd name="connsiteY0" fmla="*/ 8911 h 17224"/>
                      <a:gd name="connsiteX1" fmla="*/ 9530 w 19017"/>
                      <a:gd name="connsiteY1" fmla="*/ 7525 h 17224"/>
                      <a:gd name="connsiteX2" fmla="*/ 8698 w 19017"/>
                      <a:gd name="connsiteY2" fmla="*/ 10019 h 17224"/>
                      <a:gd name="connsiteX3" fmla="*/ 10916 w 19017"/>
                      <a:gd name="connsiteY3" fmla="*/ 17224 h 17224"/>
                      <a:gd name="connsiteX4" fmla="*/ 4262 w 19017"/>
                      <a:gd name="connsiteY4" fmla="*/ 11128 h 17224"/>
                      <a:gd name="connsiteX5" fmla="*/ 936 w 19017"/>
                      <a:gd name="connsiteY5" fmla="*/ 6971 h 17224"/>
                      <a:gd name="connsiteX6" fmla="*/ 104 w 19017"/>
                      <a:gd name="connsiteY6" fmla="*/ 5031 h 17224"/>
                      <a:gd name="connsiteX7" fmla="*/ 936 w 19017"/>
                      <a:gd name="connsiteY7" fmla="*/ 1706 h 17224"/>
                      <a:gd name="connsiteX8" fmla="*/ 4817 w 19017"/>
                      <a:gd name="connsiteY8" fmla="*/ 320 h 17224"/>
                      <a:gd name="connsiteX9" fmla="*/ 7866 w 19017"/>
                      <a:gd name="connsiteY9" fmla="*/ 320 h 17224"/>
                      <a:gd name="connsiteX10" fmla="*/ 14243 w 19017"/>
                      <a:gd name="connsiteY10" fmla="*/ 5585 h 17224"/>
                      <a:gd name="connsiteX11" fmla="*/ 18956 w 19017"/>
                      <a:gd name="connsiteY11" fmla="*/ 13622 h 17224"/>
                      <a:gd name="connsiteX12" fmla="*/ 14797 w 19017"/>
                      <a:gd name="connsiteY12" fmla="*/ 12236 h 17224"/>
                      <a:gd name="connsiteX13" fmla="*/ 11471 w 19017"/>
                      <a:gd name="connsiteY13" fmla="*/ 8634 h 17224"/>
                      <a:gd name="connsiteX14" fmla="*/ 11471 w 19017"/>
                      <a:gd name="connsiteY14" fmla="*/ 8634 h 17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19017" h="17224">
                        <a:moveTo>
                          <a:pt x="12025" y="8911"/>
                        </a:moveTo>
                        <a:cubicBezTo>
                          <a:pt x="11471" y="8356"/>
                          <a:pt x="10362" y="7802"/>
                          <a:pt x="9530" y="7525"/>
                        </a:cubicBezTo>
                        <a:cubicBezTo>
                          <a:pt x="8144" y="7525"/>
                          <a:pt x="8698" y="8911"/>
                          <a:pt x="8698" y="10019"/>
                        </a:cubicBezTo>
                        <a:cubicBezTo>
                          <a:pt x="8698" y="12513"/>
                          <a:pt x="11193" y="14453"/>
                          <a:pt x="10916" y="17224"/>
                        </a:cubicBezTo>
                        <a:cubicBezTo>
                          <a:pt x="7866" y="15839"/>
                          <a:pt x="6203" y="14176"/>
                          <a:pt x="4262" y="11128"/>
                        </a:cubicBezTo>
                        <a:cubicBezTo>
                          <a:pt x="3431" y="9742"/>
                          <a:pt x="2322" y="8079"/>
                          <a:pt x="936" y="6971"/>
                        </a:cubicBezTo>
                        <a:cubicBezTo>
                          <a:pt x="104" y="6140"/>
                          <a:pt x="-173" y="6140"/>
                          <a:pt x="104" y="5031"/>
                        </a:cubicBezTo>
                        <a:cubicBezTo>
                          <a:pt x="104" y="3923"/>
                          <a:pt x="658" y="2814"/>
                          <a:pt x="936" y="1706"/>
                        </a:cubicBezTo>
                        <a:cubicBezTo>
                          <a:pt x="936" y="1151"/>
                          <a:pt x="4262" y="597"/>
                          <a:pt x="4817" y="320"/>
                        </a:cubicBezTo>
                        <a:cubicBezTo>
                          <a:pt x="5926" y="43"/>
                          <a:pt x="7035" y="-234"/>
                          <a:pt x="7866" y="320"/>
                        </a:cubicBezTo>
                        <a:cubicBezTo>
                          <a:pt x="10084" y="1706"/>
                          <a:pt x="12302" y="3645"/>
                          <a:pt x="14243" y="5585"/>
                        </a:cubicBezTo>
                        <a:cubicBezTo>
                          <a:pt x="16183" y="7525"/>
                          <a:pt x="19510" y="10573"/>
                          <a:pt x="18956" y="13622"/>
                        </a:cubicBezTo>
                        <a:cubicBezTo>
                          <a:pt x="17570" y="13068"/>
                          <a:pt x="15906" y="13068"/>
                          <a:pt x="14797" y="12236"/>
                        </a:cubicBezTo>
                        <a:cubicBezTo>
                          <a:pt x="13688" y="11128"/>
                          <a:pt x="12302" y="9742"/>
                          <a:pt x="11471" y="8634"/>
                        </a:cubicBezTo>
                        <a:cubicBezTo>
                          <a:pt x="11471" y="8634"/>
                          <a:pt x="11471" y="8634"/>
                          <a:pt x="11471" y="8634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641" name="Freeform 3640">
                    <a:extLst>
                      <a:ext uri="{FF2B5EF4-FFF2-40B4-BE49-F238E27FC236}">
                        <a16:creationId xmlns:a16="http://schemas.microsoft.com/office/drawing/2014/main" id="{7ADD204A-6EB0-0E91-EF35-D85CAED9F00D}"/>
                      </a:ext>
                    </a:extLst>
                  </p:cNvPr>
                  <p:cNvSpPr/>
                  <p:nvPr/>
                </p:nvSpPr>
                <p:spPr>
                  <a:xfrm>
                    <a:off x="2241613" y="2494268"/>
                    <a:ext cx="12027" cy="14133"/>
                  </a:xfrm>
                  <a:custGeom>
                    <a:avLst/>
                    <a:gdLst>
                      <a:gd name="connsiteX0" fmla="*/ 0 w 12027"/>
                      <a:gd name="connsiteY0" fmla="*/ 4711 h 14133"/>
                      <a:gd name="connsiteX1" fmla="*/ 5545 w 12027"/>
                      <a:gd name="connsiteY1" fmla="*/ 0 h 14133"/>
                      <a:gd name="connsiteX2" fmla="*/ 8872 w 12027"/>
                      <a:gd name="connsiteY2" fmla="*/ 1108 h 14133"/>
                      <a:gd name="connsiteX3" fmla="*/ 9426 w 12027"/>
                      <a:gd name="connsiteY3" fmla="*/ 4711 h 14133"/>
                      <a:gd name="connsiteX4" fmla="*/ 11089 w 12027"/>
                      <a:gd name="connsiteY4" fmla="*/ 7482 h 14133"/>
                      <a:gd name="connsiteX5" fmla="*/ 11089 w 12027"/>
                      <a:gd name="connsiteY5" fmla="*/ 12193 h 14133"/>
                      <a:gd name="connsiteX6" fmla="*/ 6931 w 12027"/>
                      <a:gd name="connsiteY6" fmla="*/ 14133 h 14133"/>
                      <a:gd name="connsiteX7" fmla="*/ 4990 w 12027"/>
                      <a:gd name="connsiteY7" fmla="*/ 10808 h 14133"/>
                      <a:gd name="connsiteX8" fmla="*/ 555 w 12027"/>
                      <a:gd name="connsiteY8" fmla="*/ 4711 h 141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2027" h="14133">
                        <a:moveTo>
                          <a:pt x="0" y="4711"/>
                        </a:moveTo>
                        <a:cubicBezTo>
                          <a:pt x="0" y="1386"/>
                          <a:pt x="2218" y="0"/>
                          <a:pt x="5545" y="0"/>
                        </a:cubicBezTo>
                        <a:cubicBezTo>
                          <a:pt x="6654" y="0"/>
                          <a:pt x="8040" y="0"/>
                          <a:pt x="8872" y="1108"/>
                        </a:cubicBezTo>
                        <a:cubicBezTo>
                          <a:pt x="9426" y="1940"/>
                          <a:pt x="8872" y="3880"/>
                          <a:pt x="9426" y="4711"/>
                        </a:cubicBezTo>
                        <a:cubicBezTo>
                          <a:pt x="9703" y="5819"/>
                          <a:pt x="10535" y="6374"/>
                          <a:pt x="11089" y="7482"/>
                        </a:cubicBezTo>
                        <a:cubicBezTo>
                          <a:pt x="12198" y="9145"/>
                          <a:pt x="12476" y="10531"/>
                          <a:pt x="11089" y="12193"/>
                        </a:cubicBezTo>
                        <a:cubicBezTo>
                          <a:pt x="9980" y="13302"/>
                          <a:pt x="8594" y="13856"/>
                          <a:pt x="6931" y="14133"/>
                        </a:cubicBezTo>
                        <a:cubicBezTo>
                          <a:pt x="4436" y="14133"/>
                          <a:pt x="5545" y="12470"/>
                          <a:pt x="4990" y="10808"/>
                        </a:cubicBezTo>
                        <a:cubicBezTo>
                          <a:pt x="4159" y="8036"/>
                          <a:pt x="555" y="8036"/>
                          <a:pt x="555" y="4711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642" name="Freeform 3641">
                    <a:extLst>
                      <a:ext uri="{FF2B5EF4-FFF2-40B4-BE49-F238E27FC236}">
                        <a16:creationId xmlns:a16="http://schemas.microsoft.com/office/drawing/2014/main" id="{94BD6364-DD9E-D0AB-FAF5-4C29B65D6780}"/>
                      </a:ext>
                    </a:extLst>
                  </p:cNvPr>
                  <p:cNvSpPr/>
                  <p:nvPr/>
                </p:nvSpPr>
                <p:spPr>
                  <a:xfrm>
                    <a:off x="2174870" y="2491387"/>
                    <a:ext cx="36154" cy="36744"/>
                  </a:xfrm>
                  <a:custGeom>
                    <a:avLst/>
                    <a:gdLst>
                      <a:gd name="connsiteX0" fmla="*/ 35139 w 36154"/>
                      <a:gd name="connsiteY0" fmla="*/ 10086 h 36744"/>
                      <a:gd name="connsiteX1" fmla="*/ 32367 w 36154"/>
                      <a:gd name="connsiteY1" fmla="*/ 2050 h 36744"/>
                      <a:gd name="connsiteX2" fmla="*/ 27931 w 36154"/>
                      <a:gd name="connsiteY2" fmla="*/ 4821 h 36744"/>
                      <a:gd name="connsiteX3" fmla="*/ 23772 w 36154"/>
                      <a:gd name="connsiteY3" fmla="*/ 2050 h 36744"/>
                      <a:gd name="connsiteX4" fmla="*/ 18782 w 36154"/>
                      <a:gd name="connsiteY4" fmla="*/ 2050 h 36744"/>
                      <a:gd name="connsiteX5" fmla="*/ 15178 w 36154"/>
                      <a:gd name="connsiteY5" fmla="*/ 4821 h 36744"/>
                      <a:gd name="connsiteX6" fmla="*/ 9911 w 36154"/>
                      <a:gd name="connsiteY6" fmla="*/ 2327 h 36744"/>
                      <a:gd name="connsiteX7" fmla="*/ 3534 w 36154"/>
                      <a:gd name="connsiteY7" fmla="*/ 110 h 36744"/>
                      <a:gd name="connsiteX8" fmla="*/ 1039 w 36154"/>
                      <a:gd name="connsiteY8" fmla="*/ 12858 h 36744"/>
                      <a:gd name="connsiteX9" fmla="*/ 4366 w 36154"/>
                      <a:gd name="connsiteY9" fmla="*/ 16460 h 36744"/>
                      <a:gd name="connsiteX10" fmla="*/ 6584 w 36154"/>
                      <a:gd name="connsiteY10" fmla="*/ 21726 h 36744"/>
                      <a:gd name="connsiteX11" fmla="*/ 9911 w 36154"/>
                      <a:gd name="connsiteY11" fmla="*/ 25328 h 36744"/>
                      <a:gd name="connsiteX12" fmla="*/ 14901 w 36154"/>
                      <a:gd name="connsiteY12" fmla="*/ 26714 h 36744"/>
                      <a:gd name="connsiteX13" fmla="*/ 15455 w 36154"/>
                      <a:gd name="connsiteY13" fmla="*/ 31979 h 36744"/>
                      <a:gd name="connsiteX14" fmla="*/ 17396 w 36154"/>
                      <a:gd name="connsiteY14" fmla="*/ 35305 h 36744"/>
                      <a:gd name="connsiteX15" fmla="*/ 23218 w 36154"/>
                      <a:gd name="connsiteY15" fmla="*/ 36690 h 36744"/>
                      <a:gd name="connsiteX16" fmla="*/ 29317 w 36154"/>
                      <a:gd name="connsiteY16" fmla="*/ 28654 h 36744"/>
                      <a:gd name="connsiteX17" fmla="*/ 29317 w 36154"/>
                      <a:gd name="connsiteY17" fmla="*/ 22834 h 36744"/>
                      <a:gd name="connsiteX18" fmla="*/ 30980 w 36154"/>
                      <a:gd name="connsiteY18" fmla="*/ 18123 h 36744"/>
                      <a:gd name="connsiteX19" fmla="*/ 34307 w 36154"/>
                      <a:gd name="connsiteY19" fmla="*/ 10086 h 367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</a:cxnLst>
                    <a:rect l="l" t="t" r="r" b="b"/>
                    <a:pathLst>
                      <a:path w="36154" h="36744">
                        <a:moveTo>
                          <a:pt x="35139" y="10086"/>
                        </a:moveTo>
                        <a:cubicBezTo>
                          <a:pt x="35971" y="7592"/>
                          <a:pt x="37911" y="-1830"/>
                          <a:pt x="32367" y="2050"/>
                        </a:cubicBezTo>
                        <a:cubicBezTo>
                          <a:pt x="31258" y="2881"/>
                          <a:pt x="29594" y="4821"/>
                          <a:pt x="27931" y="4821"/>
                        </a:cubicBezTo>
                        <a:cubicBezTo>
                          <a:pt x="26267" y="4821"/>
                          <a:pt x="24881" y="2881"/>
                          <a:pt x="23772" y="2050"/>
                        </a:cubicBezTo>
                        <a:cubicBezTo>
                          <a:pt x="22109" y="1218"/>
                          <a:pt x="20168" y="1218"/>
                          <a:pt x="18782" y="2050"/>
                        </a:cubicBezTo>
                        <a:cubicBezTo>
                          <a:pt x="17673" y="2881"/>
                          <a:pt x="16564" y="4544"/>
                          <a:pt x="15178" y="4821"/>
                        </a:cubicBezTo>
                        <a:cubicBezTo>
                          <a:pt x="13238" y="4821"/>
                          <a:pt x="11297" y="3158"/>
                          <a:pt x="9911" y="2327"/>
                        </a:cubicBezTo>
                        <a:cubicBezTo>
                          <a:pt x="8247" y="1218"/>
                          <a:pt x="5752" y="-444"/>
                          <a:pt x="3534" y="110"/>
                        </a:cubicBezTo>
                        <a:cubicBezTo>
                          <a:pt x="-624" y="1218"/>
                          <a:pt x="-624" y="9809"/>
                          <a:pt x="1039" y="12858"/>
                        </a:cubicBezTo>
                        <a:cubicBezTo>
                          <a:pt x="1871" y="14243"/>
                          <a:pt x="3534" y="15075"/>
                          <a:pt x="4366" y="16460"/>
                        </a:cubicBezTo>
                        <a:cubicBezTo>
                          <a:pt x="5752" y="18123"/>
                          <a:pt x="6029" y="20063"/>
                          <a:pt x="6584" y="21726"/>
                        </a:cubicBezTo>
                        <a:cubicBezTo>
                          <a:pt x="7138" y="23665"/>
                          <a:pt x="7970" y="24774"/>
                          <a:pt x="9911" y="25328"/>
                        </a:cubicBezTo>
                        <a:cubicBezTo>
                          <a:pt x="11574" y="25605"/>
                          <a:pt x="13792" y="25328"/>
                          <a:pt x="14901" y="26714"/>
                        </a:cubicBezTo>
                        <a:cubicBezTo>
                          <a:pt x="16287" y="28099"/>
                          <a:pt x="15733" y="30316"/>
                          <a:pt x="15455" y="31979"/>
                        </a:cubicBezTo>
                        <a:cubicBezTo>
                          <a:pt x="15455" y="33642"/>
                          <a:pt x="15733" y="34473"/>
                          <a:pt x="17396" y="35305"/>
                        </a:cubicBezTo>
                        <a:cubicBezTo>
                          <a:pt x="19059" y="36136"/>
                          <a:pt x="21277" y="36967"/>
                          <a:pt x="23218" y="36690"/>
                        </a:cubicBezTo>
                        <a:cubicBezTo>
                          <a:pt x="26822" y="35859"/>
                          <a:pt x="28485" y="31979"/>
                          <a:pt x="29317" y="28654"/>
                        </a:cubicBezTo>
                        <a:cubicBezTo>
                          <a:pt x="29872" y="26714"/>
                          <a:pt x="29317" y="24774"/>
                          <a:pt x="29317" y="22834"/>
                        </a:cubicBezTo>
                        <a:cubicBezTo>
                          <a:pt x="29317" y="21171"/>
                          <a:pt x="30426" y="19786"/>
                          <a:pt x="30980" y="18123"/>
                        </a:cubicBezTo>
                        <a:cubicBezTo>
                          <a:pt x="32089" y="15352"/>
                          <a:pt x="33476" y="12858"/>
                          <a:pt x="34307" y="10086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643" name="Freeform 3642">
                    <a:extLst>
                      <a:ext uri="{FF2B5EF4-FFF2-40B4-BE49-F238E27FC236}">
                        <a16:creationId xmlns:a16="http://schemas.microsoft.com/office/drawing/2014/main" id="{CF1D697A-F8D0-2F82-BD4F-70407795C8A7}"/>
                      </a:ext>
                    </a:extLst>
                  </p:cNvPr>
                  <p:cNvSpPr/>
                  <p:nvPr/>
                </p:nvSpPr>
                <p:spPr>
                  <a:xfrm>
                    <a:off x="2197284" y="2528683"/>
                    <a:ext cx="31384" cy="36627"/>
                  </a:xfrm>
                  <a:custGeom>
                    <a:avLst/>
                    <a:gdLst>
                      <a:gd name="connsiteX0" fmla="*/ 1080 w 31384"/>
                      <a:gd name="connsiteY0" fmla="*/ 1888 h 36627"/>
                      <a:gd name="connsiteX1" fmla="*/ 6625 w 31384"/>
                      <a:gd name="connsiteY1" fmla="*/ 3273 h 36627"/>
                      <a:gd name="connsiteX2" fmla="*/ 9120 w 31384"/>
                      <a:gd name="connsiteY2" fmla="*/ 502 h 36627"/>
                      <a:gd name="connsiteX3" fmla="*/ 14942 w 31384"/>
                      <a:gd name="connsiteY3" fmla="*/ 4382 h 36627"/>
                      <a:gd name="connsiteX4" fmla="*/ 12447 w 31384"/>
                      <a:gd name="connsiteY4" fmla="*/ 7984 h 36627"/>
                      <a:gd name="connsiteX5" fmla="*/ 11893 w 31384"/>
                      <a:gd name="connsiteY5" fmla="*/ 11587 h 36627"/>
                      <a:gd name="connsiteX6" fmla="*/ 14942 w 31384"/>
                      <a:gd name="connsiteY6" fmla="*/ 13527 h 36627"/>
                      <a:gd name="connsiteX7" fmla="*/ 17160 w 31384"/>
                      <a:gd name="connsiteY7" fmla="*/ 16298 h 36627"/>
                      <a:gd name="connsiteX8" fmla="*/ 22427 w 31384"/>
                      <a:gd name="connsiteY8" fmla="*/ 23226 h 36627"/>
                      <a:gd name="connsiteX9" fmla="*/ 25754 w 31384"/>
                      <a:gd name="connsiteY9" fmla="*/ 25720 h 36627"/>
                      <a:gd name="connsiteX10" fmla="*/ 28804 w 31384"/>
                      <a:gd name="connsiteY10" fmla="*/ 27660 h 36627"/>
                      <a:gd name="connsiteX11" fmla="*/ 30744 w 31384"/>
                      <a:gd name="connsiteY11" fmla="*/ 31817 h 36627"/>
                      <a:gd name="connsiteX12" fmla="*/ 30744 w 31384"/>
                      <a:gd name="connsiteY12" fmla="*/ 35419 h 36627"/>
                      <a:gd name="connsiteX13" fmla="*/ 26031 w 31384"/>
                      <a:gd name="connsiteY13" fmla="*/ 36528 h 36627"/>
                      <a:gd name="connsiteX14" fmla="*/ 23259 w 31384"/>
                      <a:gd name="connsiteY14" fmla="*/ 34034 h 36627"/>
                      <a:gd name="connsiteX15" fmla="*/ 17437 w 31384"/>
                      <a:gd name="connsiteY15" fmla="*/ 28491 h 36627"/>
                      <a:gd name="connsiteX16" fmla="*/ 12447 w 31384"/>
                      <a:gd name="connsiteY16" fmla="*/ 20178 h 36627"/>
                      <a:gd name="connsiteX17" fmla="*/ 7457 w 31384"/>
                      <a:gd name="connsiteY17" fmla="*/ 16575 h 36627"/>
                      <a:gd name="connsiteX18" fmla="*/ 1912 w 31384"/>
                      <a:gd name="connsiteY18" fmla="*/ 10755 h 36627"/>
                      <a:gd name="connsiteX19" fmla="*/ 1080 w 31384"/>
                      <a:gd name="connsiteY19" fmla="*/ 1888 h 366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</a:cxnLst>
                    <a:rect l="l" t="t" r="r" b="b"/>
                    <a:pathLst>
                      <a:path w="31384" h="36627">
                        <a:moveTo>
                          <a:pt x="1080" y="1888"/>
                        </a:moveTo>
                        <a:cubicBezTo>
                          <a:pt x="3021" y="1056"/>
                          <a:pt x="4685" y="3827"/>
                          <a:pt x="6625" y="3273"/>
                        </a:cubicBezTo>
                        <a:cubicBezTo>
                          <a:pt x="8011" y="2719"/>
                          <a:pt x="8011" y="1056"/>
                          <a:pt x="9120" y="502"/>
                        </a:cubicBezTo>
                        <a:cubicBezTo>
                          <a:pt x="11893" y="-1161"/>
                          <a:pt x="14942" y="1610"/>
                          <a:pt x="14942" y="4382"/>
                        </a:cubicBezTo>
                        <a:cubicBezTo>
                          <a:pt x="14942" y="6322"/>
                          <a:pt x="13556" y="6876"/>
                          <a:pt x="12447" y="7984"/>
                        </a:cubicBezTo>
                        <a:cubicBezTo>
                          <a:pt x="11615" y="8816"/>
                          <a:pt x="11338" y="10478"/>
                          <a:pt x="11893" y="11587"/>
                        </a:cubicBezTo>
                        <a:cubicBezTo>
                          <a:pt x="12447" y="12972"/>
                          <a:pt x="13833" y="12695"/>
                          <a:pt x="14942" y="13527"/>
                        </a:cubicBezTo>
                        <a:cubicBezTo>
                          <a:pt x="16051" y="14358"/>
                          <a:pt x="16606" y="15467"/>
                          <a:pt x="17160" y="16298"/>
                        </a:cubicBezTo>
                        <a:cubicBezTo>
                          <a:pt x="18546" y="18792"/>
                          <a:pt x="20210" y="21563"/>
                          <a:pt x="22427" y="23226"/>
                        </a:cubicBezTo>
                        <a:cubicBezTo>
                          <a:pt x="23536" y="24057"/>
                          <a:pt x="24645" y="25166"/>
                          <a:pt x="25754" y="25720"/>
                        </a:cubicBezTo>
                        <a:cubicBezTo>
                          <a:pt x="26863" y="26274"/>
                          <a:pt x="27972" y="26551"/>
                          <a:pt x="28804" y="27660"/>
                        </a:cubicBezTo>
                        <a:cubicBezTo>
                          <a:pt x="29913" y="28768"/>
                          <a:pt x="30190" y="30431"/>
                          <a:pt x="30744" y="31817"/>
                        </a:cubicBezTo>
                        <a:cubicBezTo>
                          <a:pt x="31299" y="32925"/>
                          <a:pt x="31853" y="34588"/>
                          <a:pt x="30744" y="35419"/>
                        </a:cubicBezTo>
                        <a:cubicBezTo>
                          <a:pt x="29636" y="36528"/>
                          <a:pt x="27418" y="36805"/>
                          <a:pt x="26031" y="36528"/>
                        </a:cubicBezTo>
                        <a:cubicBezTo>
                          <a:pt x="24645" y="36251"/>
                          <a:pt x="24091" y="35419"/>
                          <a:pt x="23259" y="34034"/>
                        </a:cubicBezTo>
                        <a:cubicBezTo>
                          <a:pt x="21873" y="31540"/>
                          <a:pt x="19101" y="30431"/>
                          <a:pt x="17437" y="28491"/>
                        </a:cubicBezTo>
                        <a:cubicBezTo>
                          <a:pt x="15219" y="26274"/>
                          <a:pt x="14388" y="22949"/>
                          <a:pt x="12447" y="20178"/>
                        </a:cubicBezTo>
                        <a:cubicBezTo>
                          <a:pt x="11061" y="18238"/>
                          <a:pt x="9397" y="17406"/>
                          <a:pt x="7457" y="16575"/>
                        </a:cubicBezTo>
                        <a:cubicBezTo>
                          <a:pt x="4962" y="15189"/>
                          <a:pt x="3021" y="13527"/>
                          <a:pt x="1912" y="10755"/>
                        </a:cubicBezTo>
                        <a:cubicBezTo>
                          <a:pt x="1080" y="9093"/>
                          <a:pt x="-1415" y="3273"/>
                          <a:pt x="1080" y="1888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644" name="Freeform 3643">
                    <a:extLst>
                      <a:ext uri="{FF2B5EF4-FFF2-40B4-BE49-F238E27FC236}">
                        <a16:creationId xmlns:a16="http://schemas.microsoft.com/office/drawing/2014/main" id="{0F20B3A2-F1FB-D303-AD10-1FAD6517D110}"/>
                      </a:ext>
                    </a:extLst>
                  </p:cNvPr>
                  <p:cNvSpPr/>
                  <p:nvPr/>
                </p:nvSpPr>
                <p:spPr>
                  <a:xfrm>
                    <a:off x="2008109" y="1837124"/>
                    <a:ext cx="11710" cy="8852"/>
                  </a:xfrm>
                  <a:custGeom>
                    <a:avLst/>
                    <a:gdLst>
                      <a:gd name="connsiteX0" fmla="*/ 2845 w 11710"/>
                      <a:gd name="connsiteY0" fmla="*/ 642 h 8852"/>
                      <a:gd name="connsiteX1" fmla="*/ 11440 w 11710"/>
                      <a:gd name="connsiteY1" fmla="*/ 5353 h 8852"/>
                      <a:gd name="connsiteX2" fmla="*/ 905 w 11710"/>
                      <a:gd name="connsiteY2" fmla="*/ 5907 h 8852"/>
                      <a:gd name="connsiteX3" fmla="*/ 3123 w 11710"/>
                      <a:gd name="connsiteY3" fmla="*/ 642 h 88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710" h="8852">
                        <a:moveTo>
                          <a:pt x="2845" y="642"/>
                        </a:moveTo>
                        <a:cubicBezTo>
                          <a:pt x="6727" y="-744"/>
                          <a:pt x="13103" y="-190"/>
                          <a:pt x="11440" y="5353"/>
                        </a:cubicBezTo>
                        <a:cubicBezTo>
                          <a:pt x="9776" y="10341"/>
                          <a:pt x="3677" y="9510"/>
                          <a:pt x="905" y="5907"/>
                        </a:cubicBezTo>
                        <a:cubicBezTo>
                          <a:pt x="-1036" y="3413"/>
                          <a:pt x="350" y="1473"/>
                          <a:pt x="3123" y="642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sp>
              <p:nvSpPr>
                <p:cNvPr id="3626" name="Freeform 3625">
                  <a:extLst>
                    <a:ext uri="{FF2B5EF4-FFF2-40B4-BE49-F238E27FC236}">
                      <a16:creationId xmlns:a16="http://schemas.microsoft.com/office/drawing/2014/main" id="{8C6C9D1A-50F1-2FAE-0569-5D425C19A93A}"/>
                    </a:ext>
                  </a:extLst>
                </p:cNvPr>
                <p:cNvSpPr/>
                <p:nvPr/>
              </p:nvSpPr>
              <p:spPr>
                <a:xfrm>
                  <a:off x="2097452" y="1836189"/>
                  <a:ext cx="55570" cy="38157"/>
                </a:xfrm>
                <a:custGeom>
                  <a:avLst/>
                  <a:gdLst>
                    <a:gd name="connsiteX0" fmla="*/ 7485 w 55570"/>
                    <a:gd name="connsiteY0" fmla="*/ 38157 h 38157"/>
                    <a:gd name="connsiteX1" fmla="*/ 3881 w 55570"/>
                    <a:gd name="connsiteY1" fmla="*/ 29567 h 38157"/>
                    <a:gd name="connsiteX2" fmla="*/ 0 w 55570"/>
                    <a:gd name="connsiteY2" fmla="*/ 24856 h 38157"/>
                    <a:gd name="connsiteX3" fmla="*/ 4990 w 55570"/>
                    <a:gd name="connsiteY3" fmla="*/ 19867 h 38157"/>
                    <a:gd name="connsiteX4" fmla="*/ 14693 w 55570"/>
                    <a:gd name="connsiteY4" fmla="*/ 19867 h 38157"/>
                    <a:gd name="connsiteX5" fmla="*/ 21347 w 55570"/>
                    <a:gd name="connsiteY5" fmla="*/ 14325 h 38157"/>
                    <a:gd name="connsiteX6" fmla="*/ 25506 w 55570"/>
                    <a:gd name="connsiteY6" fmla="*/ 10445 h 38157"/>
                    <a:gd name="connsiteX7" fmla="*/ 33268 w 55570"/>
                    <a:gd name="connsiteY7" fmla="*/ 11554 h 38157"/>
                    <a:gd name="connsiteX8" fmla="*/ 39367 w 55570"/>
                    <a:gd name="connsiteY8" fmla="*/ 10722 h 38157"/>
                    <a:gd name="connsiteX9" fmla="*/ 42694 w 55570"/>
                    <a:gd name="connsiteY9" fmla="*/ 1300 h 38157"/>
                    <a:gd name="connsiteX10" fmla="*/ 46298 w 55570"/>
                    <a:gd name="connsiteY10" fmla="*/ 2963 h 38157"/>
                    <a:gd name="connsiteX11" fmla="*/ 52674 w 55570"/>
                    <a:gd name="connsiteY11" fmla="*/ 8505 h 38157"/>
                    <a:gd name="connsiteX12" fmla="*/ 55447 w 55570"/>
                    <a:gd name="connsiteY12" fmla="*/ 11554 h 38157"/>
                    <a:gd name="connsiteX13" fmla="*/ 51565 w 55570"/>
                    <a:gd name="connsiteY13" fmla="*/ 18205 h 38157"/>
                    <a:gd name="connsiteX14" fmla="*/ 45466 w 55570"/>
                    <a:gd name="connsiteY14" fmla="*/ 21530 h 38157"/>
                    <a:gd name="connsiteX15" fmla="*/ 40476 w 55570"/>
                    <a:gd name="connsiteY15" fmla="*/ 26518 h 38157"/>
                    <a:gd name="connsiteX16" fmla="*/ 36318 w 55570"/>
                    <a:gd name="connsiteY16" fmla="*/ 36495 h 38157"/>
                    <a:gd name="connsiteX17" fmla="*/ 29664 w 55570"/>
                    <a:gd name="connsiteY17" fmla="*/ 34832 h 38157"/>
                    <a:gd name="connsiteX18" fmla="*/ 22733 w 55570"/>
                    <a:gd name="connsiteY18" fmla="*/ 34832 h 38157"/>
                    <a:gd name="connsiteX19" fmla="*/ 18575 w 55570"/>
                    <a:gd name="connsiteY19" fmla="*/ 36772 h 38157"/>
                    <a:gd name="connsiteX20" fmla="*/ 15802 w 55570"/>
                    <a:gd name="connsiteY20" fmla="*/ 37049 h 38157"/>
                    <a:gd name="connsiteX21" fmla="*/ 14416 w 55570"/>
                    <a:gd name="connsiteY21" fmla="*/ 34555 h 38157"/>
                    <a:gd name="connsiteX22" fmla="*/ 13030 w 55570"/>
                    <a:gd name="connsiteY22" fmla="*/ 31229 h 38157"/>
                    <a:gd name="connsiteX23" fmla="*/ 11644 w 55570"/>
                    <a:gd name="connsiteY23" fmla="*/ 28181 h 38157"/>
                    <a:gd name="connsiteX24" fmla="*/ 9149 w 55570"/>
                    <a:gd name="connsiteY24" fmla="*/ 29290 h 38157"/>
                    <a:gd name="connsiteX25" fmla="*/ 9980 w 55570"/>
                    <a:gd name="connsiteY25" fmla="*/ 32061 h 38157"/>
                    <a:gd name="connsiteX26" fmla="*/ 12753 w 55570"/>
                    <a:gd name="connsiteY26" fmla="*/ 36772 h 38157"/>
                    <a:gd name="connsiteX27" fmla="*/ 7208 w 55570"/>
                    <a:gd name="connsiteY27" fmla="*/ 38157 h 381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55570" h="38157">
                      <a:moveTo>
                        <a:pt x="7485" y="38157"/>
                      </a:moveTo>
                      <a:cubicBezTo>
                        <a:pt x="6099" y="34832"/>
                        <a:pt x="7485" y="31506"/>
                        <a:pt x="3881" y="29567"/>
                      </a:cubicBezTo>
                      <a:cubicBezTo>
                        <a:pt x="1941" y="28458"/>
                        <a:pt x="0" y="27350"/>
                        <a:pt x="0" y="24856"/>
                      </a:cubicBezTo>
                      <a:cubicBezTo>
                        <a:pt x="0" y="22084"/>
                        <a:pt x="2218" y="20145"/>
                        <a:pt x="4990" y="19867"/>
                      </a:cubicBezTo>
                      <a:cubicBezTo>
                        <a:pt x="8317" y="19313"/>
                        <a:pt x="11367" y="20422"/>
                        <a:pt x="14693" y="19867"/>
                      </a:cubicBezTo>
                      <a:cubicBezTo>
                        <a:pt x="17743" y="19036"/>
                        <a:pt x="19684" y="16819"/>
                        <a:pt x="21347" y="14325"/>
                      </a:cubicBezTo>
                      <a:cubicBezTo>
                        <a:pt x="22456" y="12662"/>
                        <a:pt x="23288" y="10722"/>
                        <a:pt x="25506" y="10445"/>
                      </a:cubicBezTo>
                      <a:cubicBezTo>
                        <a:pt x="28001" y="9891"/>
                        <a:pt x="31050" y="11000"/>
                        <a:pt x="33268" y="11554"/>
                      </a:cubicBezTo>
                      <a:cubicBezTo>
                        <a:pt x="35486" y="12108"/>
                        <a:pt x="37981" y="13216"/>
                        <a:pt x="39367" y="10722"/>
                      </a:cubicBezTo>
                      <a:cubicBezTo>
                        <a:pt x="41308" y="7951"/>
                        <a:pt x="41308" y="4349"/>
                        <a:pt x="42694" y="1300"/>
                      </a:cubicBezTo>
                      <a:cubicBezTo>
                        <a:pt x="44080" y="-1748"/>
                        <a:pt x="45466" y="1300"/>
                        <a:pt x="46298" y="2963"/>
                      </a:cubicBezTo>
                      <a:cubicBezTo>
                        <a:pt x="47961" y="5457"/>
                        <a:pt x="49625" y="7674"/>
                        <a:pt x="52674" y="8505"/>
                      </a:cubicBezTo>
                      <a:cubicBezTo>
                        <a:pt x="54615" y="9060"/>
                        <a:pt x="56001" y="9337"/>
                        <a:pt x="55447" y="11554"/>
                      </a:cubicBezTo>
                      <a:cubicBezTo>
                        <a:pt x="54892" y="14048"/>
                        <a:pt x="53506" y="16542"/>
                        <a:pt x="51565" y="18205"/>
                      </a:cubicBezTo>
                      <a:cubicBezTo>
                        <a:pt x="49902" y="19867"/>
                        <a:pt x="47407" y="20422"/>
                        <a:pt x="45466" y="21530"/>
                      </a:cubicBezTo>
                      <a:cubicBezTo>
                        <a:pt x="43526" y="22639"/>
                        <a:pt x="41585" y="24578"/>
                        <a:pt x="40476" y="26518"/>
                      </a:cubicBezTo>
                      <a:cubicBezTo>
                        <a:pt x="39090" y="29567"/>
                        <a:pt x="40476" y="35109"/>
                        <a:pt x="36318" y="36495"/>
                      </a:cubicBezTo>
                      <a:cubicBezTo>
                        <a:pt x="34100" y="37049"/>
                        <a:pt x="31605" y="35663"/>
                        <a:pt x="29664" y="34832"/>
                      </a:cubicBezTo>
                      <a:cubicBezTo>
                        <a:pt x="27446" y="34001"/>
                        <a:pt x="24951" y="33724"/>
                        <a:pt x="22733" y="34832"/>
                      </a:cubicBezTo>
                      <a:cubicBezTo>
                        <a:pt x="21347" y="35386"/>
                        <a:pt x="19961" y="36218"/>
                        <a:pt x="18575" y="36772"/>
                      </a:cubicBezTo>
                      <a:cubicBezTo>
                        <a:pt x="17743" y="36772"/>
                        <a:pt x="16634" y="37326"/>
                        <a:pt x="15802" y="37049"/>
                      </a:cubicBezTo>
                      <a:cubicBezTo>
                        <a:pt x="14971" y="36772"/>
                        <a:pt x="14693" y="35386"/>
                        <a:pt x="14416" y="34555"/>
                      </a:cubicBezTo>
                      <a:cubicBezTo>
                        <a:pt x="14139" y="33446"/>
                        <a:pt x="13307" y="32338"/>
                        <a:pt x="13030" y="31229"/>
                      </a:cubicBezTo>
                      <a:cubicBezTo>
                        <a:pt x="12753" y="30398"/>
                        <a:pt x="12476" y="28735"/>
                        <a:pt x="11644" y="28181"/>
                      </a:cubicBezTo>
                      <a:cubicBezTo>
                        <a:pt x="10812" y="27627"/>
                        <a:pt x="9703" y="28458"/>
                        <a:pt x="9149" y="29290"/>
                      </a:cubicBezTo>
                      <a:cubicBezTo>
                        <a:pt x="8594" y="30398"/>
                        <a:pt x="9149" y="31229"/>
                        <a:pt x="9980" y="32061"/>
                      </a:cubicBezTo>
                      <a:cubicBezTo>
                        <a:pt x="11089" y="33169"/>
                        <a:pt x="13307" y="34832"/>
                        <a:pt x="12753" y="36772"/>
                      </a:cubicBezTo>
                      <a:cubicBezTo>
                        <a:pt x="12198" y="38157"/>
                        <a:pt x="8594" y="37880"/>
                        <a:pt x="7208" y="38157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627" name="Freeform 3626">
                  <a:extLst>
                    <a:ext uri="{FF2B5EF4-FFF2-40B4-BE49-F238E27FC236}">
                      <a16:creationId xmlns:a16="http://schemas.microsoft.com/office/drawing/2014/main" id="{5BBFDDA9-B6FD-6CEE-8318-04C567D326C5}"/>
                    </a:ext>
                  </a:extLst>
                </p:cNvPr>
                <p:cNvSpPr/>
                <p:nvPr/>
              </p:nvSpPr>
              <p:spPr>
                <a:xfrm>
                  <a:off x="2776696" y="2146480"/>
                  <a:ext cx="10791" cy="7066"/>
                </a:xfrm>
                <a:custGeom>
                  <a:avLst/>
                  <a:gdLst>
                    <a:gd name="connsiteX0" fmla="*/ 811 w 10791"/>
                    <a:gd name="connsiteY0" fmla="*/ 6374 h 7066"/>
                    <a:gd name="connsiteX1" fmla="*/ 2474 w 10791"/>
                    <a:gd name="connsiteY1" fmla="*/ 1108 h 7066"/>
                    <a:gd name="connsiteX2" fmla="*/ 8296 w 10791"/>
                    <a:gd name="connsiteY2" fmla="*/ 0 h 7066"/>
                    <a:gd name="connsiteX3" fmla="*/ 10791 w 10791"/>
                    <a:gd name="connsiteY3" fmla="*/ 2217 h 7066"/>
                    <a:gd name="connsiteX4" fmla="*/ 9683 w 10791"/>
                    <a:gd name="connsiteY4" fmla="*/ 4434 h 7066"/>
                    <a:gd name="connsiteX5" fmla="*/ 8019 w 10791"/>
                    <a:gd name="connsiteY5" fmla="*/ 6928 h 7066"/>
                    <a:gd name="connsiteX6" fmla="*/ 5524 w 10791"/>
                    <a:gd name="connsiteY6" fmla="*/ 6928 h 7066"/>
                    <a:gd name="connsiteX7" fmla="*/ 256 w 10791"/>
                    <a:gd name="connsiteY7" fmla="*/ 6374 h 70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0791" h="7066">
                      <a:moveTo>
                        <a:pt x="811" y="6374"/>
                      </a:moveTo>
                      <a:cubicBezTo>
                        <a:pt x="-1130" y="4711"/>
                        <a:pt x="811" y="1940"/>
                        <a:pt x="2474" y="1108"/>
                      </a:cubicBezTo>
                      <a:cubicBezTo>
                        <a:pt x="4138" y="0"/>
                        <a:pt x="6633" y="0"/>
                        <a:pt x="8296" y="0"/>
                      </a:cubicBezTo>
                      <a:cubicBezTo>
                        <a:pt x="9683" y="0"/>
                        <a:pt x="10791" y="831"/>
                        <a:pt x="10791" y="2217"/>
                      </a:cubicBezTo>
                      <a:cubicBezTo>
                        <a:pt x="10791" y="3048"/>
                        <a:pt x="10237" y="3880"/>
                        <a:pt x="9683" y="4434"/>
                      </a:cubicBezTo>
                      <a:cubicBezTo>
                        <a:pt x="9405" y="4988"/>
                        <a:pt x="8851" y="6651"/>
                        <a:pt x="8019" y="6928"/>
                      </a:cubicBezTo>
                      <a:cubicBezTo>
                        <a:pt x="7465" y="6928"/>
                        <a:pt x="6356" y="6928"/>
                        <a:pt x="5524" y="6928"/>
                      </a:cubicBezTo>
                      <a:cubicBezTo>
                        <a:pt x="3860" y="6928"/>
                        <a:pt x="1920" y="7482"/>
                        <a:pt x="256" y="6374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628" name="Freeform 3627">
                  <a:extLst>
                    <a:ext uri="{FF2B5EF4-FFF2-40B4-BE49-F238E27FC236}">
                      <a16:creationId xmlns:a16="http://schemas.microsoft.com/office/drawing/2014/main" id="{CF23EF4D-BC29-39AA-0EDF-0D2B875856D0}"/>
                    </a:ext>
                  </a:extLst>
                </p:cNvPr>
                <p:cNvSpPr/>
                <p:nvPr/>
              </p:nvSpPr>
              <p:spPr>
                <a:xfrm>
                  <a:off x="3371343" y="2685979"/>
                  <a:ext cx="24017" cy="14565"/>
                </a:xfrm>
                <a:custGeom>
                  <a:avLst/>
                  <a:gdLst>
                    <a:gd name="connsiteX0" fmla="*/ 0 w 24017"/>
                    <a:gd name="connsiteY0" fmla="*/ 14468 h 14565"/>
                    <a:gd name="connsiteX1" fmla="*/ 9149 w 24017"/>
                    <a:gd name="connsiteY1" fmla="*/ 11974 h 14565"/>
                    <a:gd name="connsiteX2" fmla="*/ 16634 w 24017"/>
                    <a:gd name="connsiteY2" fmla="*/ 8371 h 14565"/>
                    <a:gd name="connsiteX3" fmla="*/ 22733 w 24017"/>
                    <a:gd name="connsiteY3" fmla="*/ 5323 h 14565"/>
                    <a:gd name="connsiteX4" fmla="*/ 22179 w 24017"/>
                    <a:gd name="connsiteY4" fmla="*/ 58 h 14565"/>
                    <a:gd name="connsiteX5" fmla="*/ 16080 w 24017"/>
                    <a:gd name="connsiteY5" fmla="*/ 3937 h 14565"/>
                    <a:gd name="connsiteX6" fmla="*/ 4713 w 24017"/>
                    <a:gd name="connsiteY6" fmla="*/ 9203 h 14565"/>
                    <a:gd name="connsiteX7" fmla="*/ 277 w 24017"/>
                    <a:gd name="connsiteY7" fmla="*/ 14468 h 145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4017" h="14565">
                      <a:moveTo>
                        <a:pt x="0" y="14468"/>
                      </a:moveTo>
                      <a:cubicBezTo>
                        <a:pt x="2772" y="15022"/>
                        <a:pt x="6654" y="13082"/>
                        <a:pt x="9149" y="11974"/>
                      </a:cubicBezTo>
                      <a:cubicBezTo>
                        <a:pt x="11644" y="10865"/>
                        <a:pt x="14139" y="9757"/>
                        <a:pt x="16634" y="8371"/>
                      </a:cubicBezTo>
                      <a:cubicBezTo>
                        <a:pt x="18575" y="7263"/>
                        <a:pt x="21070" y="6709"/>
                        <a:pt x="22733" y="5323"/>
                      </a:cubicBezTo>
                      <a:cubicBezTo>
                        <a:pt x="24119" y="3937"/>
                        <a:pt x="24951" y="612"/>
                        <a:pt x="22179" y="58"/>
                      </a:cubicBezTo>
                      <a:cubicBezTo>
                        <a:pt x="19684" y="-497"/>
                        <a:pt x="18020" y="3106"/>
                        <a:pt x="16080" y="3937"/>
                      </a:cubicBezTo>
                      <a:cubicBezTo>
                        <a:pt x="12476" y="5877"/>
                        <a:pt x="8594" y="7540"/>
                        <a:pt x="4713" y="9203"/>
                      </a:cubicBezTo>
                      <a:cubicBezTo>
                        <a:pt x="2495" y="10311"/>
                        <a:pt x="832" y="11974"/>
                        <a:pt x="277" y="14468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629" name="Freeform 3628">
                  <a:extLst>
                    <a:ext uri="{FF2B5EF4-FFF2-40B4-BE49-F238E27FC236}">
                      <a16:creationId xmlns:a16="http://schemas.microsoft.com/office/drawing/2014/main" id="{EC1915FF-2BCE-4284-8C51-B05B0171D9BA}"/>
                    </a:ext>
                  </a:extLst>
                </p:cNvPr>
                <p:cNvSpPr/>
                <p:nvPr/>
              </p:nvSpPr>
              <p:spPr>
                <a:xfrm>
                  <a:off x="3521753" y="2779981"/>
                  <a:ext cx="45884" cy="16261"/>
                </a:xfrm>
                <a:custGeom>
                  <a:avLst/>
                  <a:gdLst>
                    <a:gd name="connsiteX0" fmla="*/ 20366 w 45884"/>
                    <a:gd name="connsiteY0" fmla="*/ 8037 h 16261"/>
                    <a:gd name="connsiteX1" fmla="*/ 15929 w 45884"/>
                    <a:gd name="connsiteY1" fmla="*/ 6374 h 16261"/>
                    <a:gd name="connsiteX2" fmla="*/ 9276 w 45884"/>
                    <a:gd name="connsiteY2" fmla="*/ 5542 h 16261"/>
                    <a:gd name="connsiteX3" fmla="*/ 1791 w 45884"/>
                    <a:gd name="connsiteY3" fmla="*/ 3880 h 16261"/>
                    <a:gd name="connsiteX4" fmla="*/ 127 w 45884"/>
                    <a:gd name="connsiteY4" fmla="*/ 1109 h 16261"/>
                    <a:gd name="connsiteX5" fmla="*/ 4563 w 45884"/>
                    <a:gd name="connsiteY5" fmla="*/ 0 h 16261"/>
                    <a:gd name="connsiteX6" fmla="*/ 15929 w 45884"/>
                    <a:gd name="connsiteY6" fmla="*/ 831 h 16261"/>
                    <a:gd name="connsiteX7" fmla="*/ 24801 w 45884"/>
                    <a:gd name="connsiteY7" fmla="*/ 831 h 16261"/>
                    <a:gd name="connsiteX8" fmla="*/ 32009 w 45884"/>
                    <a:gd name="connsiteY8" fmla="*/ 2217 h 16261"/>
                    <a:gd name="connsiteX9" fmla="*/ 38663 w 45884"/>
                    <a:gd name="connsiteY9" fmla="*/ 2494 h 16261"/>
                    <a:gd name="connsiteX10" fmla="*/ 45317 w 45884"/>
                    <a:gd name="connsiteY10" fmla="*/ 12748 h 16261"/>
                    <a:gd name="connsiteX11" fmla="*/ 30900 w 45884"/>
                    <a:gd name="connsiteY11" fmla="*/ 14965 h 16261"/>
                    <a:gd name="connsiteX12" fmla="*/ 20643 w 45884"/>
                    <a:gd name="connsiteY12" fmla="*/ 7759 h 162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45884" h="16261">
                      <a:moveTo>
                        <a:pt x="20366" y="8037"/>
                      </a:moveTo>
                      <a:cubicBezTo>
                        <a:pt x="18979" y="7759"/>
                        <a:pt x="17316" y="6651"/>
                        <a:pt x="15929" y="6374"/>
                      </a:cubicBezTo>
                      <a:cubicBezTo>
                        <a:pt x="13712" y="6097"/>
                        <a:pt x="11494" y="6097"/>
                        <a:pt x="9276" y="5542"/>
                      </a:cubicBezTo>
                      <a:cubicBezTo>
                        <a:pt x="6781" y="4988"/>
                        <a:pt x="4009" y="4988"/>
                        <a:pt x="1791" y="3880"/>
                      </a:cubicBezTo>
                      <a:cubicBezTo>
                        <a:pt x="959" y="3603"/>
                        <a:pt x="-427" y="2217"/>
                        <a:pt x="127" y="1109"/>
                      </a:cubicBezTo>
                      <a:cubicBezTo>
                        <a:pt x="682" y="0"/>
                        <a:pt x="3454" y="0"/>
                        <a:pt x="4563" y="0"/>
                      </a:cubicBezTo>
                      <a:cubicBezTo>
                        <a:pt x="8444" y="0"/>
                        <a:pt x="12326" y="831"/>
                        <a:pt x="15929" y="831"/>
                      </a:cubicBezTo>
                      <a:cubicBezTo>
                        <a:pt x="18702" y="831"/>
                        <a:pt x="21752" y="554"/>
                        <a:pt x="24801" y="831"/>
                      </a:cubicBezTo>
                      <a:cubicBezTo>
                        <a:pt x="27296" y="831"/>
                        <a:pt x="29514" y="2217"/>
                        <a:pt x="32009" y="2217"/>
                      </a:cubicBezTo>
                      <a:cubicBezTo>
                        <a:pt x="34227" y="2217"/>
                        <a:pt x="36445" y="2217"/>
                        <a:pt x="38663" y="2494"/>
                      </a:cubicBezTo>
                      <a:cubicBezTo>
                        <a:pt x="42821" y="3048"/>
                        <a:pt x="47534" y="8591"/>
                        <a:pt x="45317" y="12748"/>
                      </a:cubicBezTo>
                      <a:cubicBezTo>
                        <a:pt x="43099" y="16627"/>
                        <a:pt x="34227" y="17182"/>
                        <a:pt x="30900" y="14965"/>
                      </a:cubicBezTo>
                      <a:cubicBezTo>
                        <a:pt x="27296" y="12748"/>
                        <a:pt x="24801" y="8591"/>
                        <a:pt x="20643" y="7759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630" name="Freeform 3629">
                  <a:extLst>
                    <a:ext uri="{FF2B5EF4-FFF2-40B4-BE49-F238E27FC236}">
                      <a16:creationId xmlns:a16="http://schemas.microsoft.com/office/drawing/2014/main" id="{CDD8ECA8-3B2F-CE43-006D-95B4D3079268}"/>
                    </a:ext>
                  </a:extLst>
                </p:cNvPr>
                <p:cNvSpPr/>
                <p:nvPr/>
              </p:nvSpPr>
              <p:spPr>
                <a:xfrm>
                  <a:off x="3568565" y="2804922"/>
                  <a:ext cx="15496" cy="8407"/>
                </a:xfrm>
                <a:custGeom>
                  <a:avLst/>
                  <a:gdLst>
                    <a:gd name="connsiteX0" fmla="*/ 169 w 15496"/>
                    <a:gd name="connsiteY0" fmla="*/ 1663 h 8407"/>
                    <a:gd name="connsiteX1" fmla="*/ 2386 w 15496"/>
                    <a:gd name="connsiteY1" fmla="*/ 0 h 8407"/>
                    <a:gd name="connsiteX2" fmla="*/ 5991 w 15496"/>
                    <a:gd name="connsiteY2" fmla="*/ 831 h 8407"/>
                    <a:gd name="connsiteX3" fmla="*/ 6545 w 15496"/>
                    <a:gd name="connsiteY3" fmla="*/ 1109 h 8407"/>
                    <a:gd name="connsiteX4" fmla="*/ 12644 w 15496"/>
                    <a:gd name="connsiteY4" fmla="*/ 4988 h 8407"/>
                    <a:gd name="connsiteX5" fmla="*/ 15417 w 15496"/>
                    <a:gd name="connsiteY5" fmla="*/ 7205 h 8407"/>
                    <a:gd name="connsiteX6" fmla="*/ 12644 w 15496"/>
                    <a:gd name="connsiteY6" fmla="*/ 8314 h 8407"/>
                    <a:gd name="connsiteX7" fmla="*/ 2386 w 15496"/>
                    <a:gd name="connsiteY7" fmla="*/ 6651 h 8407"/>
                    <a:gd name="connsiteX8" fmla="*/ 169 w 15496"/>
                    <a:gd name="connsiteY8" fmla="*/ 1663 h 84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5496" h="8407">
                      <a:moveTo>
                        <a:pt x="169" y="1663"/>
                      </a:moveTo>
                      <a:cubicBezTo>
                        <a:pt x="446" y="277"/>
                        <a:pt x="1000" y="277"/>
                        <a:pt x="2386" y="0"/>
                      </a:cubicBezTo>
                      <a:cubicBezTo>
                        <a:pt x="3773" y="0"/>
                        <a:pt x="4882" y="0"/>
                        <a:pt x="5991" y="831"/>
                      </a:cubicBezTo>
                      <a:cubicBezTo>
                        <a:pt x="5991" y="831"/>
                        <a:pt x="6268" y="831"/>
                        <a:pt x="6545" y="1109"/>
                      </a:cubicBezTo>
                      <a:cubicBezTo>
                        <a:pt x="8486" y="2494"/>
                        <a:pt x="10426" y="4157"/>
                        <a:pt x="12644" y="4988"/>
                      </a:cubicBezTo>
                      <a:cubicBezTo>
                        <a:pt x="13476" y="5542"/>
                        <a:pt x="15971" y="5820"/>
                        <a:pt x="15417" y="7205"/>
                      </a:cubicBezTo>
                      <a:cubicBezTo>
                        <a:pt x="15139" y="8314"/>
                        <a:pt x="13476" y="8314"/>
                        <a:pt x="12644" y="8314"/>
                      </a:cubicBezTo>
                      <a:cubicBezTo>
                        <a:pt x="9317" y="8591"/>
                        <a:pt x="5436" y="8314"/>
                        <a:pt x="2386" y="6651"/>
                      </a:cubicBezTo>
                      <a:cubicBezTo>
                        <a:pt x="446" y="5542"/>
                        <a:pt x="-386" y="3880"/>
                        <a:pt x="169" y="1663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2846" name="Graphic 248">
                <a:extLst>
                  <a:ext uri="{FF2B5EF4-FFF2-40B4-BE49-F238E27FC236}">
                    <a16:creationId xmlns:a16="http://schemas.microsoft.com/office/drawing/2014/main" id="{36A6E686-6C35-513B-E622-6DCA48995FE8}"/>
                  </a:ext>
                </a:extLst>
              </p:cNvPr>
              <p:cNvGrpSpPr/>
              <p:nvPr/>
            </p:nvGrpSpPr>
            <p:grpSpPr>
              <a:xfrm>
                <a:off x="565929" y="1752461"/>
                <a:ext cx="2742583" cy="1850681"/>
                <a:chOff x="1228694" y="1751342"/>
                <a:chExt cx="2742583" cy="1850681"/>
              </a:xfrm>
              <a:grpFill/>
            </p:grpSpPr>
            <p:grpSp>
              <p:nvGrpSpPr>
                <p:cNvPr id="3474" name="Graphic 248">
                  <a:extLst>
                    <a:ext uri="{FF2B5EF4-FFF2-40B4-BE49-F238E27FC236}">
                      <a16:creationId xmlns:a16="http://schemas.microsoft.com/office/drawing/2014/main" id="{95E3A22A-6FE5-D662-C8E0-51D49574F309}"/>
                    </a:ext>
                  </a:extLst>
                </p:cNvPr>
                <p:cNvGrpSpPr/>
                <p:nvPr/>
              </p:nvGrpSpPr>
              <p:grpSpPr>
                <a:xfrm>
                  <a:off x="1228694" y="1751342"/>
                  <a:ext cx="2742583" cy="1689296"/>
                  <a:chOff x="1228694" y="1751342"/>
                  <a:chExt cx="2742583" cy="1689296"/>
                </a:xfrm>
                <a:grpFill/>
              </p:grpSpPr>
              <p:sp>
                <p:nvSpPr>
                  <p:cNvPr id="3484" name="Freeform 3483">
                    <a:extLst>
                      <a:ext uri="{FF2B5EF4-FFF2-40B4-BE49-F238E27FC236}">
                        <a16:creationId xmlns:a16="http://schemas.microsoft.com/office/drawing/2014/main" id="{42D95875-9358-AEBD-6975-6CCAE698F377}"/>
                      </a:ext>
                    </a:extLst>
                  </p:cNvPr>
                  <p:cNvSpPr/>
                  <p:nvPr/>
                </p:nvSpPr>
                <p:spPr>
                  <a:xfrm>
                    <a:off x="1229431" y="1751342"/>
                    <a:ext cx="1030756" cy="721617"/>
                  </a:xfrm>
                  <a:custGeom>
                    <a:avLst/>
                    <a:gdLst>
                      <a:gd name="connsiteX0" fmla="*/ 1030757 w 1030756"/>
                      <a:gd name="connsiteY0" fmla="*/ 698032 h 721617"/>
                      <a:gd name="connsiteX1" fmla="*/ 1029925 w 1030756"/>
                      <a:gd name="connsiteY1" fmla="*/ 700249 h 721617"/>
                      <a:gd name="connsiteX2" fmla="*/ 1019667 w 1030756"/>
                      <a:gd name="connsiteY2" fmla="*/ 712165 h 721617"/>
                      <a:gd name="connsiteX3" fmla="*/ 1008024 w 1030756"/>
                      <a:gd name="connsiteY3" fmla="*/ 721587 h 721617"/>
                      <a:gd name="connsiteX4" fmla="*/ 1003588 w 1030756"/>
                      <a:gd name="connsiteY4" fmla="*/ 711611 h 721617"/>
                      <a:gd name="connsiteX5" fmla="*/ 1003865 w 1030756"/>
                      <a:gd name="connsiteY5" fmla="*/ 705237 h 721617"/>
                      <a:gd name="connsiteX6" fmla="*/ 1008855 w 1030756"/>
                      <a:gd name="connsiteY6" fmla="*/ 704960 h 721617"/>
                      <a:gd name="connsiteX7" fmla="*/ 1006360 w 1030756"/>
                      <a:gd name="connsiteY7" fmla="*/ 702189 h 721617"/>
                      <a:gd name="connsiteX8" fmla="*/ 1005806 w 1030756"/>
                      <a:gd name="connsiteY8" fmla="*/ 698586 h 721617"/>
                      <a:gd name="connsiteX9" fmla="*/ 1008578 w 1030756"/>
                      <a:gd name="connsiteY9" fmla="*/ 694984 h 721617"/>
                      <a:gd name="connsiteX10" fmla="*/ 1002756 w 1030756"/>
                      <a:gd name="connsiteY10" fmla="*/ 694706 h 721617"/>
                      <a:gd name="connsiteX11" fmla="*/ 1002756 w 1030756"/>
                      <a:gd name="connsiteY11" fmla="*/ 691104 h 721617"/>
                      <a:gd name="connsiteX12" fmla="*/ 1002756 w 1030756"/>
                      <a:gd name="connsiteY12" fmla="*/ 687224 h 721617"/>
                      <a:gd name="connsiteX13" fmla="*/ 1003865 w 1030756"/>
                      <a:gd name="connsiteY13" fmla="*/ 680296 h 721617"/>
                      <a:gd name="connsiteX14" fmla="*/ 1002201 w 1030756"/>
                      <a:gd name="connsiteY14" fmla="*/ 675585 h 721617"/>
                      <a:gd name="connsiteX15" fmla="*/ 996657 w 1030756"/>
                      <a:gd name="connsiteY15" fmla="*/ 668103 h 721617"/>
                      <a:gd name="connsiteX16" fmla="*/ 988340 w 1030756"/>
                      <a:gd name="connsiteY16" fmla="*/ 669765 h 721617"/>
                      <a:gd name="connsiteX17" fmla="*/ 982241 w 1030756"/>
                      <a:gd name="connsiteY17" fmla="*/ 675862 h 721617"/>
                      <a:gd name="connsiteX18" fmla="*/ 977250 w 1030756"/>
                      <a:gd name="connsiteY18" fmla="*/ 677525 h 721617"/>
                      <a:gd name="connsiteX19" fmla="*/ 975864 w 1030756"/>
                      <a:gd name="connsiteY19" fmla="*/ 670320 h 721617"/>
                      <a:gd name="connsiteX20" fmla="*/ 978914 w 1030756"/>
                      <a:gd name="connsiteY20" fmla="*/ 663669 h 721617"/>
                      <a:gd name="connsiteX21" fmla="*/ 973092 w 1030756"/>
                      <a:gd name="connsiteY21" fmla="*/ 656464 h 721617"/>
                      <a:gd name="connsiteX22" fmla="*/ 966161 w 1030756"/>
                      <a:gd name="connsiteY22" fmla="*/ 649813 h 721617"/>
                      <a:gd name="connsiteX23" fmla="*/ 966161 w 1030756"/>
                      <a:gd name="connsiteY23" fmla="*/ 641776 h 721617"/>
                      <a:gd name="connsiteX24" fmla="*/ 961448 w 1030756"/>
                      <a:gd name="connsiteY24" fmla="*/ 636788 h 721617"/>
                      <a:gd name="connsiteX25" fmla="*/ 955072 w 1030756"/>
                      <a:gd name="connsiteY25" fmla="*/ 635679 h 721617"/>
                      <a:gd name="connsiteX26" fmla="*/ 950359 w 1030756"/>
                      <a:gd name="connsiteY26" fmla="*/ 630691 h 721617"/>
                      <a:gd name="connsiteX27" fmla="*/ 950081 w 1030756"/>
                      <a:gd name="connsiteY27" fmla="*/ 626812 h 721617"/>
                      <a:gd name="connsiteX28" fmla="*/ 944260 w 1030756"/>
                      <a:gd name="connsiteY28" fmla="*/ 625980 h 721617"/>
                      <a:gd name="connsiteX29" fmla="*/ 939269 w 1030756"/>
                      <a:gd name="connsiteY29" fmla="*/ 624872 h 721617"/>
                      <a:gd name="connsiteX30" fmla="*/ 939269 w 1030756"/>
                      <a:gd name="connsiteY30" fmla="*/ 620992 h 721617"/>
                      <a:gd name="connsiteX31" fmla="*/ 943428 w 1030756"/>
                      <a:gd name="connsiteY31" fmla="*/ 619606 h 721617"/>
                      <a:gd name="connsiteX32" fmla="*/ 941487 w 1030756"/>
                      <a:gd name="connsiteY32" fmla="*/ 613787 h 721617"/>
                      <a:gd name="connsiteX33" fmla="*/ 937329 w 1030756"/>
                      <a:gd name="connsiteY33" fmla="*/ 606305 h 721617"/>
                      <a:gd name="connsiteX34" fmla="*/ 936497 w 1030756"/>
                      <a:gd name="connsiteY34" fmla="*/ 602702 h 721617"/>
                      <a:gd name="connsiteX35" fmla="*/ 934002 w 1030756"/>
                      <a:gd name="connsiteY35" fmla="*/ 597437 h 721617"/>
                      <a:gd name="connsiteX36" fmla="*/ 939824 w 1030756"/>
                      <a:gd name="connsiteY36" fmla="*/ 597437 h 721617"/>
                      <a:gd name="connsiteX37" fmla="*/ 931784 w 1030756"/>
                      <a:gd name="connsiteY37" fmla="*/ 594388 h 721617"/>
                      <a:gd name="connsiteX38" fmla="*/ 927348 w 1030756"/>
                      <a:gd name="connsiteY38" fmla="*/ 591894 h 721617"/>
                      <a:gd name="connsiteX39" fmla="*/ 928180 w 1030756"/>
                      <a:gd name="connsiteY39" fmla="*/ 587183 h 721617"/>
                      <a:gd name="connsiteX40" fmla="*/ 922358 w 1030756"/>
                      <a:gd name="connsiteY40" fmla="*/ 588846 h 721617"/>
                      <a:gd name="connsiteX41" fmla="*/ 921526 w 1030756"/>
                      <a:gd name="connsiteY41" fmla="*/ 580809 h 721617"/>
                      <a:gd name="connsiteX42" fmla="*/ 922635 w 1030756"/>
                      <a:gd name="connsiteY42" fmla="*/ 578315 h 721617"/>
                      <a:gd name="connsiteX43" fmla="*/ 924022 w 1030756"/>
                      <a:gd name="connsiteY43" fmla="*/ 575544 h 721617"/>
                      <a:gd name="connsiteX44" fmla="*/ 925130 w 1030756"/>
                      <a:gd name="connsiteY44" fmla="*/ 573050 h 721617"/>
                      <a:gd name="connsiteX45" fmla="*/ 919031 w 1030756"/>
                      <a:gd name="connsiteY45" fmla="*/ 577207 h 721617"/>
                      <a:gd name="connsiteX46" fmla="*/ 913764 w 1030756"/>
                      <a:gd name="connsiteY46" fmla="*/ 582195 h 721617"/>
                      <a:gd name="connsiteX47" fmla="*/ 901011 w 1030756"/>
                      <a:gd name="connsiteY47" fmla="*/ 571941 h 721617"/>
                      <a:gd name="connsiteX48" fmla="*/ 898239 w 1030756"/>
                      <a:gd name="connsiteY48" fmla="*/ 565568 h 721617"/>
                      <a:gd name="connsiteX49" fmla="*/ 893248 w 1030756"/>
                      <a:gd name="connsiteY49" fmla="*/ 560025 h 721617"/>
                      <a:gd name="connsiteX50" fmla="*/ 886318 w 1030756"/>
                      <a:gd name="connsiteY50" fmla="*/ 548386 h 721617"/>
                      <a:gd name="connsiteX51" fmla="*/ 884931 w 1030756"/>
                      <a:gd name="connsiteY51" fmla="*/ 540627 h 721617"/>
                      <a:gd name="connsiteX52" fmla="*/ 880773 w 1030756"/>
                      <a:gd name="connsiteY52" fmla="*/ 542012 h 721617"/>
                      <a:gd name="connsiteX53" fmla="*/ 879387 w 1030756"/>
                      <a:gd name="connsiteY53" fmla="*/ 549495 h 721617"/>
                      <a:gd name="connsiteX54" fmla="*/ 883268 w 1030756"/>
                      <a:gd name="connsiteY54" fmla="*/ 557254 h 721617"/>
                      <a:gd name="connsiteX55" fmla="*/ 887427 w 1030756"/>
                      <a:gd name="connsiteY55" fmla="*/ 564736 h 721617"/>
                      <a:gd name="connsiteX56" fmla="*/ 888258 w 1030756"/>
                      <a:gd name="connsiteY56" fmla="*/ 572496 h 721617"/>
                      <a:gd name="connsiteX57" fmla="*/ 890476 w 1030756"/>
                      <a:gd name="connsiteY57" fmla="*/ 579701 h 721617"/>
                      <a:gd name="connsiteX58" fmla="*/ 884377 w 1030756"/>
                      <a:gd name="connsiteY58" fmla="*/ 581641 h 721617"/>
                      <a:gd name="connsiteX59" fmla="*/ 877723 w 1030756"/>
                      <a:gd name="connsiteY59" fmla="*/ 577207 h 721617"/>
                      <a:gd name="connsiteX60" fmla="*/ 872456 w 1030756"/>
                      <a:gd name="connsiteY60" fmla="*/ 572773 h 721617"/>
                      <a:gd name="connsiteX61" fmla="*/ 869406 w 1030756"/>
                      <a:gd name="connsiteY61" fmla="*/ 565290 h 721617"/>
                      <a:gd name="connsiteX62" fmla="*/ 872179 w 1030756"/>
                      <a:gd name="connsiteY62" fmla="*/ 558085 h 721617"/>
                      <a:gd name="connsiteX63" fmla="*/ 864139 w 1030756"/>
                      <a:gd name="connsiteY63" fmla="*/ 556423 h 721617"/>
                      <a:gd name="connsiteX64" fmla="*/ 859426 w 1030756"/>
                      <a:gd name="connsiteY64" fmla="*/ 555591 h 721617"/>
                      <a:gd name="connsiteX65" fmla="*/ 854990 w 1030756"/>
                      <a:gd name="connsiteY65" fmla="*/ 561688 h 721617"/>
                      <a:gd name="connsiteX66" fmla="*/ 850000 w 1030756"/>
                      <a:gd name="connsiteY66" fmla="*/ 556423 h 721617"/>
                      <a:gd name="connsiteX67" fmla="*/ 843346 w 1030756"/>
                      <a:gd name="connsiteY67" fmla="*/ 553929 h 721617"/>
                      <a:gd name="connsiteX68" fmla="*/ 840574 w 1030756"/>
                      <a:gd name="connsiteY68" fmla="*/ 556700 h 721617"/>
                      <a:gd name="connsiteX69" fmla="*/ 849446 w 1030756"/>
                      <a:gd name="connsiteY69" fmla="*/ 560580 h 721617"/>
                      <a:gd name="connsiteX70" fmla="*/ 855822 w 1030756"/>
                      <a:gd name="connsiteY70" fmla="*/ 564459 h 721617"/>
                      <a:gd name="connsiteX71" fmla="*/ 861089 w 1030756"/>
                      <a:gd name="connsiteY71" fmla="*/ 570556 h 721617"/>
                      <a:gd name="connsiteX72" fmla="*/ 863030 w 1030756"/>
                      <a:gd name="connsiteY72" fmla="*/ 577207 h 721617"/>
                      <a:gd name="connsiteX73" fmla="*/ 854159 w 1030756"/>
                      <a:gd name="connsiteY73" fmla="*/ 579978 h 721617"/>
                      <a:gd name="connsiteX74" fmla="*/ 844733 w 1030756"/>
                      <a:gd name="connsiteY74" fmla="*/ 582749 h 721617"/>
                      <a:gd name="connsiteX75" fmla="*/ 836138 w 1030756"/>
                      <a:gd name="connsiteY75" fmla="*/ 577761 h 721617"/>
                      <a:gd name="connsiteX76" fmla="*/ 828930 w 1030756"/>
                      <a:gd name="connsiteY76" fmla="*/ 571941 h 721617"/>
                      <a:gd name="connsiteX77" fmla="*/ 820890 w 1030756"/>
                      <a:gd name="connsiteY77" fmla="*/ 566953 h 721617"/>
                      <a:gd name="connsiteX78" fmla="*/ 815068 w 1030756"/>
                      <a:gd name="connsiteY78" fmla="*/ 561134 h 721617"/>
                      <a:gd name="connsiteX79" fmla="*/ 805643 w 1030756"/>
                      <a:gd name="connsiteY79" fmla="*/ 554760 h 721617"/>
                      <a:gd name="connsiteX80" fmla="*/ 797880 w 1030756"/>
                      <a:gd name="connsiteY80" fmla="*/ 547000 h 721617"/>
                      <a:gd name="connsiteX81" fmla="*/ 790117 w 1030756"/>
                      <a:gd name="connsiteY81" fmla="*/ 543398 h 721617"/>
                      <a:gd name="connsiteX82" fmla="*/ 784573 w 1030756"/>
                      <a:gd name="connsiteY82" fmla="*/ 542012 h 721617"/>
                      <a:gd name="connsiteX83" fmla="*/ 781246 w 1030756"/>
                      <a:gd name="connsiteY83" fmla="*/ 540627 h 721617"/>
                      <a:gd name="connsiteX84" fmla="*/ 772929 w 1030756"/>
                      <a:gd name="connsiteY84" fmla="*/ 539518 h 721617"/>
                      <a:gd name="connsiteX85" fmla="*/ 771265 w 1030756"/>
                      <a:gd name="connsiteY85" fmla="*/ 537578 h 721617"/>
                      <a:gd name="connsiteX86" fmla="*/ 768770 w 1030756"/>
                      <a:gd name="connsiteY86" fmla="*/ 532590 h 721617"/>
                      <a:gd name="connsiteX87" fmla="*/ 765166 w 1030756"/>
                      <a:gd name="connsiteY87" fmla="*/ 532036 h 721617"/>
                      <a:gd name="connsiteX88" fmla="*/ 771265 w 1030756"/>
                      <a:gd name="connsiteY88" fmla="*/ 527879 h 721617"/>
                      <a:gd name="connsiteX89" fmla="*/ 773483 w 1030756"/>
                      <a:gd name="connsiteY89" fmla="*/ 526493 h 721617"/>
                      <a:gd name="connsiteX90" fmla="*/ 777087 w 1030756"/>
                      <a:gd name="connsiteY90" fmla="*/ 527602 h 721617"/>
                      <a:gd name="connsiteX91" fmla="*/ 777919 w 1030756"/>
                      <a:gd name="connsiteY91" fmla="*/ 522337 h 721617"/>
                      <a:gd name="connsiteX92" fmla="*/ 783741 w 1030756"/>
                      <a:gd name="connsiteY92" fmla="*/ 520951 h 721617"/>
                      <a:gd name="connsiteX93" fmla="*/ 775701 w 1030756"/>
                      <a:gd name="connsiteY93" fmla="*/ 518457 h 721617"/>
                      <a:gd name="connsiteX94" fmla="*/ 772097 w 1030756"/>
                      <a:gd name="connsiteY94" fmla="*/ 513192 h 721617"/>
                      <a:gd name="connsiteX95" fmla="*/ 765444 w 1030756"/>
                      <a:gd name="connsiteY95" fmla="*/ 512083 h 721617"/>
                      <a:gd name="connsiteX96" fmla="*/ 756018 w 1030756"/>
                      <a:gd name="connsiteY96" fmla="*/ 523168 h 721617"/>
                      <a:gd name="connsiteX97" fmla="*/ 742433 w 1030756"/>
                      <a:gd name="connsiteY97" fmla="*/ 524831 h 721617"/>
                      <a:gd name="connsiteX98" fmla="*/ 730512 w 1030756"/>
                      <a:gd name="connsiteY98" fmla="*/ 519843 h 721617"/>
                      <a:gd name="connsiteX99" fmla="*/ 719977 w 1030756"/>
                      <a:gd name="connsiteY99" fmla="*/ 512083 h 721617"/>
                      <a:gd name="connsiteX100" fmla="*/ 712492 w 1030756"/>
                      <a:gd name="connsiteY100" fmla="*/ 512083 h 721617"/>
                      <a:gd name="connsiteX101" fmla="*/ 704175 w 1030756"/>
                      <a:gd name="connsiteY101" fmla="*/ 512083 h 721617"/>
                      <a:gd name="connsiteX102" fmla="*/ 696135 w 1030756"/>
                      <a:gd name="connsiteY102" fmla="*/ 512360 h 721617"/>
                      <a:gd name="connsiteX103" fmla="*/ 689204 w 1030756"/>
                      <a:gd name="connsiteY103" fmla="*/ 511529 h 721617"/>
                      <a:gd name="connsiteX104" fmla="*/ 681442 w 1030756"/>
                      <a:gd name="connsiteY104" fmla="*/ 511806 h 721617"/>
                      <a:gd name="connsiteX105" fmla="*/ 676729 w 1030756"/>
                      <a:gd name="connsiteY105" fmla="*/ 511252 h 721617"/>
                      <a:gd name="connsiteX106" fmla="*/ 665362 w 1030756"/>
                      <a:gd name="connsiteY106" fmla="*/ 511252 h 721617"/>
                      <a:gd name="connsiteX107" fmla="*/ 650946 w 1030756"/>
                      <a:gd name="connsiteY107" fmla="*/ 511806 h 721617"/>
                      <a:gd name="connsiteX108" fmla="*/ 644569 w 1030756"/>
                      <a:gd name="connsiteY108" fmla="*/ 511529 h 721617"/>
                      <a:gd name="connsiteX109" fmla="*/ 642074 w 1030756"/>
                      <a:gd name="connsiteY109" fmla="*/ 505709 h 721617"/>
                      <a:gd name="connsiteX110" fmla="*/ 634035 w 1030756"/>
                      <a:gd name="connsiteY110" fmla="*/ 503215 h 721617"/>
                      <a:gd name="connsiteX111" fmla="*/ 626827 w 1030756"/>
                      <a:gd name="connsiteY111" fmla="*/ 499890 h 721617"/>
                      <a:gd name="connsiteX112" fmla="*/ 627381 w 1030756"/>
                      <a:gd name="connsiteY112" fmla="*/ 489359 h 721617"/>
                      <a:gd name="connsiteX113" fmla="*/ 625163 w 1030756"/>
                      <a:gd name="connsiteY113" fmla="*/ 486034 h 721617"/>
                      <a:gd name="connsiteX114" fmla="*/ 618232 w 1030756"/>
                      <a:gd name="connsiteY114" fmla="*/ 490745 h 721617"/>
                      <a:gd name="connsiteX115" fmla="*/ 604093 w 1030756"/>
                      <a:gd name="connsiteY115" fmla="*/ 493239 h 721617"/>
                      <a:gd name="connsiteX116" fmla="*/ 600212 w 1030756"/>
                      <a:gd name="connsiteY116" fmla="*/ 486034 h 721617"/>
                      <a:gd name="connsiteX117" fmla="*/ 594113 w 1030756"/>
                      <a:gd name="connsiteY117" fmla="*/ 486034 h 721617"/>
                      <a:gd name="connsiteX118" fmla="*/ 591895 w 1030756"/>
                      <a:gd name="connsiteY118" fmla="*/ 480214 h 721617"/>
                      <a:gd name="connsiteX119" fmla="*/ 576093 w 1030756"/>
                      <a:gd name="connsiteY119" fmla="*/ 478551 h 721617"/>
                      <a:gd name="connsiteX120" fmla="*/ 577756 w 1030756"/>
                      <a:gd name="connsiteY120" fmla="*/ 470792 h 721617"/>
                      <a:gd name="connsiteX121" fmla="*/ 583855 w 1030756"/>
                      <a:gd name="connsiteY121" fmla="*/ 466635 h 721617"/>
                      <a:gd name="connsiteX122" fmla="*/ 579142 w 1030756"/>
                      <a:gd name="connsiteY122" fmla="*/ 466912 h 721617"/>
                      <a:gd name="connsiteX123" fmla="*/ 574706 w 1030756"/>
                      <a:gd name="connsiteY123" fmla="*/ 468852 h 721617"/>
                      <a:gd name="connsiteX124" fmla="*/ 564726 w 1030756"/>
                      <a:gd name="connsiteY124" fmla="*/ 473286 h 721617"/>
                      <a:gd name="connsiteX125" fmla="*/ 558627 w 1030756"/>
                      <a:gd name="connsiteY125" fmla="*/ 471346 h 721617"/>
                      <a:gd name="connsiteX126" fmla="*/ 552805 w 1030756"/>
                      <a:gd name="connsiteY126" fmla="*/ 465527 h 721617"/>
                      <a:gd name="connsiteX127" fmla="*/ 549755 w 1030756"/>
                      <a:gd name="connsiteY127" fmla="*/ 474672 h 721617"/>
                      <a:gd name="connsiteX128" fmla="*/ 542825 w 1030756"/>
                      <a:gd name="connsiteY128" fmla="*/ 477443 h 721617"/>
                      <a:gd name="connsiteX129" fmla="*/ 542825 w 1030756"/>
                      <a:gd name="connsiteY129" fmla="*/ 468852 h 721617"/>
                      <a:gd name="connsiteX130" fmla="*/ 545597 w 1030756"/>
                      <a:gd name="connsiteY130" fmla="*/ 464141 h 721617"/>
                      <a:gd name="connsiteX131" fmla="*/ 547815 w 1030756"/>
                      <a:gd name="connsiteY131" fmla="*/ 461093 h 721617"/>
                      <a:gd name="connsiteX132" fmla="*/ 539775 w 1030756"/>
                      <a:gd name="connsiteY132" fmla="*/ 461647 h 721617"/>
                      <a:gd name="connsiteX133" fmla="*/ 533953 w 1030756"/>
                      <a:gd name="connsiteY133" fmla="*/ 467744 h 721617"/>
                      <a:gd name="connsiteX134" fmla="*/ 528963 w 1030756"/>
                      <a:gd name="connsiteY134" fmla="*/ 473563 h 721617"/>
                      <a:gd name="connsiteX135" fmla="*/ 531181 w 1030756"/>
                      <a:gd name="connsiteY135" fmla="*/ 482154 h 721617"/>
                      <a:gd name="connsiteX136" fmla="*/ 525913 w 1030756"/>
                      <a:gd name="connsiteY136" fmla="*/ 488251 h 721617"/>
                      <a:gd name="connsiteX137" fmla="*/ 530349 w 1030756"/>
                      <a:gd name="connsiteY137" fmla="*/ 487419 h 721617"/>
                      <a:gd name="connsiteX138" fmla="*/ 534507 w 1030756"/>
                      <a:gd name="connsiteY138" fmla="*/ 485202 h 721617"/>
                      <a:gd name="connsiteX139" fmla="*/ 531181 w 1030756"/>
                      <a:gd name="connsiteY139" fmla="*/ 490190 h 721617"/>
                      <a:gd name="connsiteX140" fmla="*/ 535062 w 1030756"/>
                      <a:gd name="connsiteY140" fmla="*/ 494347 h 721617"/>
                      <a:gd name="connsiteX141" fmla="*/ 541716 w 1030756"/>
                      <a:gd name="connsiteY141" fmla="*/ 492962 h 721617"/>
                      <a:gd name="connsiteX142" fmla="*/ 537834 w 1030756"/>
                      <a:gd name="connsiteY142" fmla="*/ 499890 h 721617"/>
                      <a:gd name="connsiteX143" fmla="*/ 533121 w 1030756"/>
                      <a:gd name="connsiteY143" fmla="*/ 506264 h 721617"/>
                      <a:gd name="connsiteX144" fmla="*/ 532012 w 1030756"/>
                      <a:gd name="connsiteY144" fmla="*/ 512915 h 721617"/>
                      <a:gd name="connsiteX145" fmla="*/ 526468 w 1030756"/>
                      <a:gd name="connsiteY145" fmla="*/ 517626 h 721617"/>
                      <a:gd name="connsiteX146" fmla="*/ 519260 w 1030756"/>
                      <a:gd name="connsiteY146" fmla="*/ 515686 h 721617"/>
                      <a:gd name="connsiteX147" fmla="*/ 512883 w 1030756"/>
                      <a:gd name="connsiteY147" fmla="*/ 511252 h 721617"/>
                      <a:gd name="connsiteX148" fmla="*/ 508170 w 1030756"/>
                      <a:gd name="connsiteY148" fmla="*/ 515409 h 721617"/>
                      <a:gd name="connsiteX149" fmla="*/ 504289 w 1030756"/>
                      <a:gd name="connsiteY149" fmla="*/ 514577 h 721617"/>
                      <a:gd name="connsiteX150" fmla="*/ 501239 w 1030756"/>
                      <a:gd name="connsiteY150" fmla="*/ 512637 h 721617"/>
                      <a:gd name="connsiteX151" fmla="*/ 498190 w 1030756"/>
                      <a:gd name="connsiteY151" fmla="*/ 515686 h 721617"/>
                      <a:gd name="connsiteX152" fmla="*/ 498190 w 1030756"/>
                      <a:gd name="connsiteY152" fmla="*/ 517903 h 721617"/>
                      <a:gd name="connsiteX153" fmla="*/ 499299 w 1030756"/>
                      <a:gd name="connsiteY153" fmla="*/ 520120 h 721617"/>
                      <a:gd name="connsiteX154" fmla="*/ 496804 w 1030756"/>
                      <a:gd name="connsiteY154" fmla="*/ 522337 h 721617"/>
                      <a:gd name="connsiteX155" fmla="*/ 495695 w 1030756"/>
                      <a:gd name="connsiteY155" fmla="*/ 520674 h 721617"/>
                      <a:gd name="connsiteX156" fmla="*/ 493200 w 1030756"/>
                      <a:gd name="connsiteY156" fmla="*/ 519288 h 721617"/>
                      <a:gd name="connsiteX157" fmla="*/ 488764 w 1030756"/>
                      <a:gd name="connsiteY157" fmla="*/ 525939 h 721617"/>
                      <a:gd name="connsiteX158" fmla="*/ 480724 w 1030756"/>
                      <a:gd name="connsiteY158" fmla="*/ 525385 h 721617"/>
                      <a:gd name="connsiteX159" fmla="*/ 473516 w 1030756"/>
                      <a:gd name="connsiteY159" fmla="*/ 532313 h 721617"/>
                      <a:gd name="connsiteX160" fmla="*/ 463536 w 1030756"/>
                      <a:gd name="connsiteY160" fmla="*/ 535361 h 721617"/>
                      <a:gd name="connsiteX161" fmla="*/ 454110 w 1030756"/>
                      <a:gd name="connsiteY161" fmla="*/ 541735 h 721617"/>
                      <a:gd name="connsiteX162" fmla="*/ 441634 w 1030756"/>
                      <a:gd name="connsiteY162" fmla="*/ 543675 h 721617"/>
                      <a:gd name="connsiteX163" fmla="*/ 438862 w 1030756"/>
                      <a:gd name="connsiteY163" fmla="*/ 538410 h 721617"/>
                      <a:gd name="connsiteX164" fmla="*/ 454387 w 1030756"/>
                      <a:gd name="connsiteY164" fmla="*/ 526216 h 721617"/>
                      <a:gd name="connsiteX165" fmla="*/ 445515 w 1030756"/>
                      <a:gd name="connsiteY165" fmla="*/ 525662 h 721617"/>
                      <a:gd name="connsiteX166" fmla="*/ 438030 w 1030756"/>
                      <a:gd name="connsiteY166" fmla="*/ 522337 h 721617"/>
                      <a:gd name="connsiteX167" fmla="*/ 448565 w 1030756"/>
                      <a:gd name="connsiteY167" fmla="*/ 505432 h 721617"/>
                      <a:gd name="connsiteX168" fmla="*/ 452723 w 1030756"/>
                      <a:gd name="connsiteY168" fmla="*/ 490190 h 721617"/>
                      <a:gd name="connsiteX169" fmla="*/ 454110 w 1030756"/>
                      <a:gd name="connsiteY169" fmla="*/ 482154 h 721617"/>
                      <a:gd name="connsiteX170" fmla="*/ 462427 w 1030756"/>
                      <a:gd name="connsiteY170" fmla="*/ 476057 h 721617"/>
                      <a:gd name="connsiteX171" fmla="*/ 473793 w 1030756"/>
                      <a:gd name="connsiteY171" fmla="*/ 472178 h 721617"/>
                      <a:gd name="connsiteX172" fmla="*/ 482665 w 1030756"/>
                      <a:gd name="connsiteY172" fmla="*/ 474395 h 721617"/>
                      <a:gd name="connsiteX173" fmla="*/ 493754 w 1030756"/>
                      <a:gd name="connsiteY173" fmla="*/ 475503 h 721617"/>
                      <a:gd name="connsiteX174" fmla="*/ 504566 w 1030756"/>
                      <a:gd name="connsiteY174" fmla="*/ 477720 h 721617"/>
                      <a:gd name="connsiteX175" fmla="*/ 495695 w 1030756"/>
                      <a:gd name="connsiteY175" fmla="*/ 471069 h 721617"/>
                      <a:gd name="connsiteX176" fmla="*/ 487655 w 1030756"/>
                      <a:gd name="connsiteY176" fmla="*/ 466635 h 721617"/>
                      <a:gd name="connsiteX177" fmla="*/ 492368 w 1030756"/>
                      <a:gd name="connsiteY177" fmla="*/ 457767 h 721617"/>
                      <a:gd name="connsiteX178" fmla="*/ 501239 w 1030756"/>
                      <a:gd name="connsiteY178" fmla="*/ 450285 h 721617"/>
                      <a:gd name="connsiteX179" fmla="*/ 488209 w 1030756"/>
                      <a:gd name="connsiteY179" fmla="*/ 454719 h 721617"/>
                      <a:gd name="connsiteX180" fmla="*/ 482387 w 1030756"/>
                      <a:gd name="connsiteY180" fmla="*/ 457213 h 721617"/>
                      <a:gd name="connsiteX181" fmla="*/ 477674 w 1030756"/>
                      <a:gd name="connsiteY181" fmla="*/ 459153 h 721617"/>
                      <a:gd name="connsiteX182" fmla="*/ 467140 w 1030756"/>
                      <a:gd name="connsiteY182" fmla="*/ 460538 h 721617"/>
                      <a:gd name="connsiteX183" fmla="*/ 464645 w 1030756"/>
                      <a:gd name="connsiteY183" fmla="*/ 462755 h 721617"/>
                      <a:gd name="connsiteX184" fmla="*/ 461872 w 1030756"/>
                      <a:gd name="connsiteY184" fmla="*/ 464141 h 721617"/>
                      <a:gd name="connsiteX185" fmla="*/ 458545 w 1030756"/>
                      <a:gd name="connsiteY185" fmla="*/ 468575 h 721617"/>
                      <a:gd name="connsiteX186" fmla="*/ 455496 w 1030756"/>
                      <a:gd name="connsiteY186" fmla="*/ 469961 h 721617"/>
                      <a:gd name="connsiteX187" fmla="*/ 451337 w 1030756"/>
                      <a:gd name="connsiteY187" fmla="*/ 470792 h 721617"/>
                      <a:gd name="connsiteX188" fmla="*/ 445238 w 1030756"/>
                      <a:gd name="connsiteY188" fmla="*/ 473009 h 721617"/>
                      <a:gd name="connsiteX189" fmla="*/ 439139 w 1030756"/>
                      <a:gd name="connsiteY189" fmla="*/ 479660 h 721617"/>
                      <a:gd name="connsiteX190" fmla="*/ 433040 w 1030756"/>
                      <a:gd name="connsiteY190" fmla="*/ 484925 h 721617"/>
                      <a:gd name="connsiteX191" fmla="*/ 433040 w 1030756"/>
                      <a:gd name="connsiteY191" fmla="*/ 484925 h 721617"/>
                      <a:gd name="connsiteX192" fmla="*/ 431376 w 1030756"/>
                      <a:gd name="connsiteY192" fmla="*/ 485479 h 721617"/>
                      <a:gd name="connsiteX193" fmla="*/ 427495 w 1030756"/>
                      <a:gd name="connsiteY193" fmla="*/ 487142 h 721617"/>
                      <a:gd name="connsiteX194" fmla="*/ 424168 w 1030756"/>
                      <a:gd name="connsiteY194" fmla="*/ 489359 h 721617"/>
                      <a:gd name="connsiteX195" fmla="*/ 422782 w 1030756"/>
                      <a:gd name="connsiteY195" fmla="*/ 492130 h 721617"/>
                      <a:gd name="connsiteX196" fmla="*/ 421673 w 1030756"/>
                      <a:gd name="connsiteY196" fmla="*/ 495179 h 721617"/>
                      <a:gd name="connsiteX197" fmla="*/ 417792 w 1030756"/>
                      <a:gd name="connsiteY197" fmla="*/ 496287 h 721617"/>
                      <a:gd name="connsiteX198" fmla="*/ 414465 w 1030756"/>
                      <a:gd name="connsiteY198" fmla="*/ 496287 h 721617"/>
                      <a:gd name="connsiteX199" fmla="*/ 410861 w 1030756"/>
                      <a:gd name="connsiteY199" fmla="*/ 495733 h 721617"/>
                      <a:gd name="connsiteX200" fmla="*/ 405594 w 1030756"/>
                      <a:gd name="connsiteY200" fmla="*/ 499890 h 721617"/>
                      <a:gd name="connsiteX201" fmla="*/ 405594 w 1030756"/>
                      <a:gd name="connsiteY201" fmla="*/ 502938 h 721617"/>
                      <a:gd name="connsiteX202" fmla="*/ 408920 w 1030756"/>
                      <a:gd name="connsiteY202" fmla="*/ 505709 h 721617"/>
                      <a:gd name="connsiteX203" fmla="*/ 412802 w 1030756"/>
                      <a:gd name="connsiteY203" fmla="*/ 510420 h 721617"/>
                      <a:gd name="connsiteX204" fmla="*/ 407534 w 1030756"/>
                      <a:gd name="connsiteY204" fmla="*/ 515963 h 721617"/>
                      <a:gd name="connsiteX205" fmla="*/ 405039 w 1030756"/>
                      <a:gd name="connsiteY205" fmla="*/ 519011 h 721617"/>
                      <a:gd name="connsiteX206" fmla="*/ 403376 w 1030756"/>
                      <a:gd name="connsiteY206" fmla="*/ 522891 h 721617"/>
                      <a:gd name="connsiteX207" fmla="*/ 395059 w 1030756"/>
                      <a:gd name="connsiteY207" fmla="*/ 526493 h 721617"/>
                      <a:gd name="connsiteX208" fmla="*/ 395059 w 1030756"/>
                      <a:gd name="connsiteY208" fmla="*/ 522060 h 721617"/>
                      <a:gd name="connsiteX209" fmla="*/ 385910 w 1030756"/>
                      <a:gd name="connsiteY209" fmla="*/ 528433 h 721617"/>
                      <a:gd name="connsiteX210" fmla="*/ 375375 w 1030756"/>
                      <a:gd name="connsiteY210" fmla="*/ 543398 h 721617"/>
                      <a:gd name="connsiteX211" fmla="*/ 373712 w 1030756"/>
                      <a:gd name="connsiteY211" fmla="*/ 548386 h 721617"/>
                      <a:gd name="connsiteX212" fmla="*/ 382029 w 1030756"/>
                      <a:gd name="connsiteY212" fmla="*/ 550049 h 721617"/>
                      <a:gd name="connsiteX213" fmla="*/ 395059 w 1030756"/>
                      <a:gd name="connsiteY213" fmla="*/ 553374 h 721617"/>
                      <a:gd name="connsiteX214" fmla="*/ 390623 w 1030756"/>
                      <a:gd name="connsiteY214" fmla="*/ 564182 h 721617"/>
                      <a:gd name="connsiteX215" fmla="*/ 378702 w 1030756"/>
                      <a:gd name="connsiteY215" fmla="*/ 574158 h 721617"/>
                      <a:gd name="connsiteX216" fmla="*/ 371217 w 1030756"/>
                      <a:gd name="connsiteY216" fmla="*/ 583858 h 721617"/>
                      <a:gd name="connsiteX217" fmla="*/ 362345 w 1030756"/>
                      <a:gd name="connsiteY217" fmla="*/ 586352 h 721617"/>
                      <a:gd name="connsiteX218" fmla="*/ 350424 w 1030756"/>
                      <a:gd name="connsiteY218" fmla="*/ 591894 h 721617"/>
                      <a:gd name="connsiteX219" fmla="*/ 341830 w 1030756"/>
                      <a:gd name="connsiteY219" fmla="*/ 597991 h 721617"/>
                      <a:gd name="connsiteX220" fmla="*/ 330463 w 1030756"/>
                      <a:gd name="connsiteY220" fmla="*/ 602702 h 721617"/>
                      <a:gd name="connsiteX221" fmla="*/ 322978 w 1030756"/>
                      <a:gd name="connsiteY221" fmla="*/ 612124 h 721617"/>
                      <a:gd name="connsiteX222" fmla="*/ 312443 w 1030756"/>
                      <a:gd name="connsiteY222" fmla="*/ 620715 h 721617"/>
                      <a:gd name="connsiteX223" fmla="*/ 310225 w 1030756"/>
                      <a:gd name="connsiteY223" fmla="*/ 624872 h 721617"/>
                      <a:gd name="connsiteX224" fmla="*/ 309671 w 1030756"/>
                      <a:gd name="connsiteY224" fmla="*/ 629860 h 721617"/>
                      <a:gd name="connsiteX225" fmla="*/ 304680 w 1030756"/>
                      <a:gd name="connsiteY225" fmla="*/ 633185 h 721617"/>
                      <a:gd name="connsiteX226" fmla="*/ 298304 w 1030756"/>
                      <a:gd name="connsiteY226" fmla="*/ 635957 h 721617"/>
                      <a:gd name="connsiteX227" fmla="*/ 285828 w 1030756"/>
                      <a:gd name="connsiteY227" fmla="*/ 642330 h 721617"/>
                      <a:gd name="connsiteX228" fmla="*/ 275848 w 1030756"/>
                      <a:gd name="connsiteY228" fmla="*/ 645102 h 721617"/>
                      <a:gd name="connsiteX229" fmla="*/ 265313 w 1030756"/>
                      <a:gd name="connsiteY229" fmla="*/ 647596 h 721617"/>
                      <a:gd name="connsiteX230" fmla="*/ 261709 w 1030756"/>
                      <a:gd name="connsiteY230" fmla="*/ 651753 h 721617"/>
                      <a:gd name="connsiteX231" fmla="*/ 258659 w 1030756"/>
                      <a:gd name="connsiteY231" fmla="*/ 656464 h 721617"/>
                      <a:gd name="connsiteX232" fmla="*/ 260600 w 1030756"/>
                      <a:gd name="connsiteY232" fmla="*/ 660620 h 721617"/>
                      <a:gd name="connsiteX233" fmla="*/ 257551 w 1030756"/>
                      <a:gd name="connsiteY233" fmla="*/ 663669 h 721617"/>
                      <a:gd name="connsiteX234" fmla="*/ 257551 w 1030756"/>
                      <a:gd name="connsiteY234" fmla="*/ 667826 h 721617"/>
                      <a:gd name="connsiteX235" fmla="*/ 250342 w 1030756"/>
                      <a:gd name="connsiteY235" fmla="*/ 669765 h 721617"/>
                      <a:gd name="connsiteX236" fmla="*/ 244520 w 1030756"/>
                      <a:gd name="connsiteY236" fmla="*/ 671705 h 721617"/>
                      <a:gd name="connsiteX237" fmla="*/ 242025 w 1030756"/>
                      <a:gd name="connsiteY237" fmla="*/ 673368 h 721617"/>
                      <a:gd name="connsiteX238" fmla="*/ 237867 w 1030756"/>
                      <a:gd name="connsiteY238" fmla="*/ 673922 h 721617"/>
                      <a:gd name="connsiteX239" fmla="*/ 230659 w 1030756"/>
                      <a:gd name="connsiteY239" fmla="*/ 675585 h 721617"/>
                      <a:gd name="connsiteX240" fmla="*/ 224282 w 1030756"/>
                      <a:gd name="connsiteY240" fmla="*/ 677802 h 721617"/>
                      <a:gd name="connsiteX241" fmla="*/ 221233 w 1030756"/>
                      <a:gd name="connsiteY241" fmla="*/ 681405 h 721617"/>
                      <a:gd name="connsiteX242" fmla="*/ 215134 w 1030756"/>
                      <a:gd name="connsiteY242" fmla="*/ 678356 h 721617"/>
                      <a:gd name="connsiteX243" fmla="*/ 208203 w 1030756"/>
                      <a:gd name="connsiteY243" fmla="*/ 677248 h 721617"/>
                      <a:gd name="connsiteX244" fmla="*/ 204322 w 1030756"/>
                      <a:gd name="connsiteY244" fmla="*/ 672260 h 721617"/>
                      <a:gd name="connsiteX245" fmla="*/ 201826 w 1030756"/>
                      <a:gd name="connsiteY245" fmla="*/ 667826 h 721617"/>
                      <a:gd name="connsiteX246" fmla="*/ 206262 w 1030756"/>
                      <a:gd name="connsiteY246" fmla="*/ 660620 h 721617"/>
                      <a:gd name="connsiteX247" fmla="*/ 211252 w 1030756"/>
                      <a:gd name="connsiteY247" fmla="*/ 653969 h 721617"/>
                      <a:gd name="connsiteX248" fmla="*/ 219015 w 1030756"/>
                      <a:gd name="connsiteY248" fmla="*/ 650644 h 721617"/>
                      <a:gd name="connsiteX249" fmla="*/ 226500 w 1030756"/>
                      <a:gd name="connsiteY249" fmla="*/ 645379 h 721617"/>
                      <a:gd name="connsiteX250" fmla="*/ 240362 w 1030756"/>
                      <a:gd name="connsiteY250" fmla="*/ 636234 h 721617"/>
                      <a:gd name="connsiteX251" fmla="*/ 248956 w 1030756"/>
                      <a:gd name="connsiteY251" fmla="*/ 637065 h 721617"/>
                      <a:gd name="connsiteX252" fmla="*/ 253669 w 1030756"/>
                      <a:gd name="connsiteY252" fmla="*/ 632631 h 721617"/>
                      <a:gd name="connsiteX253" fmla="*/ 255610 w 1030756"/>
                      <a:gd name="connsiteY253" fmla="*/ 626257 h 721617"/>
                      <a:gd name="connsiteX254" fmla="*/ 263650 w 1030756"/>
                      <a:gd name="connsiteY254" fmla="*/ 618221 h 721617"/>
                      <a:gd name="connsiteX255" fmla="*/ 270858 w 1030756"/>
                      <a:gd name="connsiteY255" fmla="*/ 611570 h 721617"/>
                      <a:gd name="connsiteX256" fmla="*/ 277234 w 1030756"/>
                      <a:gd name="connsiteY256" fmla="*/ 612124 h 721617"/>
                      <a:gd name="connsiteX257" fmla="*/ 282779 w 1030756"/>
                      <a:gd name="connsiteY257" fmla="*/ 606305 h 721617"/>
                      <a:gd name="connsiteX258" fmla="*/ 281393 w 1030756"/>
                      <a:gd name="connsiteY258" fmla="*/ 596051 h 721617"/>
                      <a:gd name="connsiteX259" fmla="*/ 283888 w 1030756"/>
                      <a:gd name="connsiteY259" fmla="*/ 586906 h 721617"/>
                      <a:gd name="connsiteX260" fmla="*/ 291373 w 1030756"/>
                      <a:gd name="connsiteY260" fmla="*/ 585798 h 721617"/>
                      <a:gd name="connsiteX261" fmla="*/ 286660 w 1030756"/>
                      <a:gd name="connsiteY261" fmla="*/ 579147 h 721617"/>
                      <a:gd name="connsiteX262" fmla="*/ 291373 w 1030756"/>
                      <a:gd name="connsiteY262" fmla="*/ 570556 h 721617"/>
                      <a:gd name="connsiteX263" fmla="*/ 294700 w 1030756"/>
                      <a:gd name="connsiteY263" fmla="*/ 568062 h 721617"/>
                      <a:gd name="connsiteX264" fmla="*/ 298027 w 1030756"/>
                      <a:gd name="connsiteY264" fmla="*/ 565568 h 721617"/>
                      <a:gd name="connsiteX265" fmla="*/ 299136 w 1030756"/>
                      <a:gd name="connsiteY265" fmla="*/ 557254 h 721617"/>
                      <a:gd name="connsiteX266" fmla="*/ 303017 w 1030756"/>
                      <a:gd name="connsiteY266" fmla="*/ 548663 h 721617"/>
                      <a:gd name="connsiteX267" fmla="*/ 298304 w 1030756"/>
                      <a:gd name="connsiteY267" fmla="*/ 551434 h 721617"/>
                      <a:gd name="connsiteX268" fmla="*/ 294145 w 1030756"/>
                      <a:gd name="connsiteY268" fmla="*/ 555868 h 721617"/>
                      <a:gd name="connsiteX269" fmla="*/ 282502 w 1030756"/>
                      <a:gd name="connsiteY269" fmla="*/ 563628 h 721617"/>
                      <a:gd name="connsiteX270" fmla="*/ 270581 w 1030756"/>
                      <a:gd name="connsiteY270" fmla="*/ 567230 h 721617"/>
                      <a:gd name="connsiteX271" fmla="*/ 262541 w 1030756"/>
                      <a:gd name="connsiteY271" fmla="*/ 564459 h 721617"/>
                      <a:gd name="connsiteX272" fmla="*/ 257828 w 1030756"/>
                      <a:gd name="connsiteY272" fmla="*/ 555591 h 721617"/>
                      <a:gd name="connsiteX273" fmla="*/ 265036 w 1030756"/>
                      <a:gd name="connsiteY273" fmla="*/ 552820 h 721617"/>
                      <a:gd name="connsiteX274" fmla="*/ 260323 w 1030756"/>
                      <a:gd name="connsiteY274" fmla="*/ 549772 h 721617"/>
                      <a:gd name="connsiteX275" fmla="*/ 254224 w 1030756"/>
                      <a:gd name="connsiteY275" fmla="*/ 547832 h 721617"/>
                      <a:gd name="connsiteX276" fmla="*/ 252283 w 1030756"/>
                      <a:gd name="connsiteY276" fmla="*/ 553374 h 721617"/>
                      <a:gd name="connsiteX277" fmla="*/ 248956 w 1030756"/>
                      <a:gd name="connsiteY277" fmla="*/ 556145 h 721617"/>
                      <a:gd name="connsiteX278" fmla="*/ 246461 w 1030756"/>
                      <a:gd name="connsiteY278" fmla="*/ 564182 h 721617"/>
                      <a:gd name="connsiteX279" fmla="*/ 251729 w 1030756"/>
                      <a:gd name="connsiteY279" fmla="*/ 571387 h 721617"/>
                      <a:gd name="connsiteX280" fmla="*/ 243134 w 1030756"/>
                      <a:gd name="connsiteY280" fmla="*/ 571941 h 721617"/>
                      <a:gd name="connsiteX281" fmla="*/ 236481 w 1030756"/>
                      <a:gd name="connsiteY281" fmla="*/ 563351 h 721617"/>
                      <a:gd name="connsiteX282" fmla="*/ 232877 w 1030756"/>
                      <a:gd name="connsiteY282" fmla="*/ 560302 h 721617"/>
                      <a:gd name="connsiteX283" fmla="*/ 230936 w 1030756"/>
                      <a:gd name="connsiteY283" fmla="*/ 556700 h 721617"/>
                      <a:gd name="connsiteX284" fmla="*/ 224837 w 1030756"/>
                      <a:gd name="connsiteY284" fmla="*/ 556977 h 721617"/>
                      <a:gd name="connsiteX285" fmla="*/ 218738 w 1030756"/>
                      <a:gd name="connsiteY285" fmla="*/ 560857 h 721617"/>
                      <a:gd name="connsiteX286" fmla="*/ 212361 w 1030756"/>
                      <a:gd name="connsiteY286" fmla="*/ 552820 h 721617"/>
                      <a:gd name="connsiteX287" fmla="*/ 200163 w 1030756"/>
                      <a:gd name="connsiteY287" fmla="*/ 551434 h 721617"/>
                      <a:gd name="connsiteX288" fmla="*/ 187133 w 1030756"/>
                      <a:gd name="connsiteY288" fmla="*/ 559471 h 721617"/>
                      <a:gd name="connsiteX289" fmla="*/ 180202 w 1030756"/>
                      <a:gd name="connsiteY289" fmla="*/ 566122 h 721617"/>
                      <a:gd name="connsiteX290" fmla="*/ 172994 w 1030756"/>
                      <a:gd name="connsiteY290" fmla="*/ 571941 h 721617"/>
                      <a:gd name="connsiteX291" fmla="*/ 160519 w 1030756"/>
                      <a:gd name="connsiteY291" fmla="*/ 568062 h 721617"/>
                      <a:gd name="connsiteX292" fmla="*/ 164400 w 1030756"/>
                      <a:gd name="connsiteY292" fmla="*/ 564182 h 721617"/>
                      <a:gd name="connsiteX293" fmla="*/ 169113 w 1030756"/>
                      <a:gd name="connsiteY293" fmla="*/ 558917 h 721617"/>
                      <a:gd name="connsiteX294" fmla="*/ 170222 w 1030756"/>
                      <a:gd name="connsiteY294" fmla="*/ 551434 h 721617"/>
                      <a:gd name="connsiteX295" fmla="*/ 171608 w 1030756"/>
                      <a:gd name="connsiteY295" fmla="*/ 548109 h 721617"/>
                      <a:gd name="connsiteX296" fmla="*/ 167172 w 1030756"/>
                      <a:gd name="connsiteY296" fmla="*/ 547555 h 721617"/>
                      <a:gd name="connsiteX297" fmla="*/ 161627 w 1030756"/>
                      <a:gd name="connsiteY297" fmla="*/ 542012 h 721617"/>
                      <a:gd name="connsiteX298" fmla="*/ 168004 w 1030756"/>
                      <a:gd name="connsiteY298" fmla="*/ 534807 h 721617"/>
                      <a:gd name="connsiteX299" fmla="*/ 168836 w 1030756"/>
                      <a:gd name="connsiteY299" fmla="*/ 525939 h 721617"/>
                      <a:gd name="connsiteX300" fmla="*/ 164954 w 1030756"/>
                      <a:gd name="connsiteY300" fmla="*/ 522614 h 721617"/>
                      <a:gd name="connsiteX301" fmla="*/ 159410 w 1030756"/>
                      <a:gd name="connsiteY301" fmla="*/ 515409 h 721617"/>
                      <a:gd name="connsiteX302" fmla="*/ 155806 w 1030756"/>
                      <a:gd name="connsiteY302" fmla="*/ 508203 h 721617"/>
                      <a:gd name="connsiteX303" fmla="*/ 153033 w 1030756"/>
                      <a:gd name="connsiteY303" fmla="*/ 501552 h 721617"/>
                      <a:gd name="connsiteX304" fmla="*/ 150815 w 1030756"/>
                      <a:gd name="connsiteY304" fmla="*/ 497396 h 721617"/>
                      <a:gd name="connsiteX305" fmla="*/ 155806 w 1030756"/>
                      <a:gd name="connsiteY305" fmla="*/ 492130 h 721617"/>
                      <a:gd name="connsiteX306" fmla="*/ 161350 w 1030756"/>
                      <a:gd name="connsiteY306" fmla="*/ 486865 h 721617"/>
                      <a:gd name="connsiteX307" fmla="*/ 164954 w 1030756"/>
                      <a:gd name="connsiteY307" fmla="*/ 481877 h 721617"/>
                      <a:gd name="connsiteX308" fmla="*/ 153310 w 1030756"/>
                      <a:gd name="connsiteY308" fmla="*/ 487142 h 721617"/>
                      <a:gd name="connsiteX309" fmla="*/ 147211 w 1030756"/>
                      <a:gd name="connsiteY309" fmla="*/ 499890 h 721617"/>
                      <a:gd name="connsiteX310" fmla="*/ 144162 w 1030756"/>
                      <a:gd name="connsiteY310" fmla="*/ 509589 h 721617"/>
                      <a:gd name="connsiteX311" fmla="*/ 134459 w 1030756"/>
                      <a:gd name="connsiteY311" fmla="*/ 515963 h 721617"/>
                      <a:gd name="connsiteX312" fmla="*/ 123092 w 1030756"/>
                      <a:gd name="connsiteY312" fmla="*/ 517071 h 721617"/>
                      <a:gd name="connsiteX313" fmla="*/ 109508 w 1030756"/>
                      <a:gd name="connsiteY313" fmla="*/ 518180 h 721617"/>
                      <a:gd name="connsiteX314" fmla="*/ 101745 w 1030756"/>
                      <a:gd name="connsiteY314" fmla="*/ 513746 h 721617"/>
                      <a:gd name="connsiteX315" fmla="*/ 94537 w 1030756"/>
                      <a:gd name="connsiteY315" fmla="*/ 502107 h 721617"/>
                      <a:gd name="connsiteX316" fmla="*/ 83448 w 1030756"/>
                      <a:gd name="connsiteY316" fmla="*/ 494347 h 721617"/>
                      <a:gd name="connsiteX317" fmla="*/ 76794 w 1030756"/>
                      <a:gd name="connsiteY317" fmla="*/ 490190 h 721617"/>
                      <a:gd name="connsiteX318" fmla="*/ 72358 w 1030756"/>
                      <a:gd name="connsiteY318" fmla="*/ 484648 h 721617"/>
                      <a:gd name="connsiteX319" fmla="*/ 83170 w 1030756"/>
                      <a:gd name="connsiteY319" fmla="*/ 480491 h 721617"/>
                      <a:gd name="connsiteX320" fmla="*/ 85665 w 1030756"/>
                      <a:gd name="connsiteY320" fmla="*/ 477443 h 721617"/>
                      <a:gd name="connsiteX321" fmla="*/ 92042 w 1030756"/>
                      <a:gd name="connsiteY321" fmla="*/ 477443 h 721617"/>
                      <a:gd name="connsiteX322" fmla="*/ 99250 w 1030756"/>
                      <a:gd name="connsiteY322" fmla="*/ 478829 h 721617"/>
                      <a:gd name="connsiteX323" fmla="*/ 98141 w 1030756"/>
                      <a:gd name="connsiteY323" fmla="*/ 482708 h 721617"/>
                      <a:gd name="connsiteX324" fmla="*/ 104240 w 1030756"/>
                      <a:gd name="connsiteY324" fmla="*/ 483540 h 721617"/>
                      <a:gd name="connsiteX325" fmla="*/ 112280 w 1030756"/>
                      <a:gd name="connsiteY325" fmla="*/ 488528 h 721617"/>
                      <a:gd name="connsiteX326" fmla="*/ 123092 w 1030756"/>
                      <a:gd name="connsiteY326" fmla="*/ 483540 h 721617"/>
                      <a:gd name="connsiteX327" fmla="*/ 125310 w 1030756"/>
                      <a:gd name="connsiteY327" fmla="*/ 481877 h 721617"/>
                      <a:gd name="connsiteX328" fmla="*/ 122537 w 1030756"/>
                      <a:gd name="connsiteY328" fmla="*/ 477997 h 721617"/>
                      <a:gd name="connsiteX329" fmla="*/ 113666 w 1030756"/>
                      <a:gd name="connsiteY329" fmla="*/ 472178 h 721617"/>
                      <a:gd name="connsiteX330" fmla="*/ 101468 w 1030756"/>
                      <a:gd name="connsiteY330" fmla="*/ 475226 h 721617"/>
                      <a:gd name="connsiteX331" fmla="*/ 96200 w 1030756"/>
                      <a:gd name="connsiteY331" fmla="*/ 471623 h 721617"/>
                      <a:gd name="connsiteX332" fmla="*/ 90101 w 1030756"/>
                      <a:gd name="connsiteY332" fmla="*/ 471623 h 721617"/>
                      <a:gd name="connsiteX333" fmla="*/ 81507 w 1030756"/>
                      <a:gd name="connsiteY333" fmla="*/ 469129 h 721617"/>
                      <a:gd name="connsiteX334" fmla="*/ 75685 w 1030756"/>
                      <a:gd name="connsiteY334" fmla="*/ 462478 h 721617"/>
                      <a:gd name="connsiteX335" fmla="*/ 79289 w 1030756"/>
                      <a:gd name="connsiteY335" fmla="*/ 453056 h 721617"/>
                      <a:gd name="connsiteX336" fmla="*/ 88438 w 1030756"/>
                      <a:gd name="connsiteY336" fmla="*/ 446405 h 721617"/>
                      <a:gd name="connsiteX337" fmla="*/ 79012 w 1030756"/>
                      <a:gd name="connsiteY337" fmla="*/ 447791 h 721617"/>
                      <a:gd name="connsiteX338" fmla="*/ 71526 w 1030756"/>
                      <a:gd name="connsiteY338" fmla="*/ 457490 h 721617"/>
                      <a:gd name="connsiteX339" fmla="*/ 65704 w 1030756"/>
                      <a:gd name="connsiteY339" fmla="*/ 465250 h 721617"/>
                      <a:gd name="connsiteX340" fmla="*/ 59883 w 1030756"/>
                      <a:gd name="connsiteY340" fmla="*/ 456105 h 721617"/>
                      <a:gd name="connsiteX341" fmla="*/ 56001 w 1030756"/>
                      <a:gd name="connsiteY341" fmla="*/ 447791 h 721617"/>
                      <a:gd name="connsiteX342" fmla="*/ 53506 w 1030756"/>
                      <a:gd name="connsiteY342" fmla="*/ 440586 h 721617"/>
                      <a:gd name="connsiteX343" fmla="*/ 56556 w 1030756"/>
                      <a:gd name="connsiteY343" fmla="*/ 435043 h 721617"/>
                      <a:gd name="connsiteX344" fmla="*/ 68200 w 1030756"/>
                      <a:gd name="connsiteY344" fmla="*/ 417585 h 721617"/>
                      <a:gd name="connsiteX345" fmla="*/ 77903 w 1030756"/>
                      <a:gd name="connsiteY345" fmla="*/ 408994 h 721617"/>
                      <a:gd name="connsiteX346" fmla="*/ 86774 w 1030756"/>
                      <a:gd name="connsiteY346" fmla="*/ 408994 h 721617"/>
                      <a:gd name="connsiteX347" fmla="*/ 93151 w 1030756"/>
                      <a:gd name="connsiteY347" fmla="*/ 407331 h 721617"/>
                      <a:gd name="connsiteX348" fmla="*/ 93151 w 1030756"/>
                      <a:gd name="connsiteY348" fmla="*/ 403728 h 721617"/>
                      <a:gd name="connsiteX349" fmla="*/ 95091 w 1030756"/>
                      <a:gd name="connsiteY349" fmla="*/ 399572 h 721617"/>
                      <a:gd name="connsiteX350" fmla="*/ 86497 w 1030756"/>
                      <a:gd name="connsiteY350" fmla="*/ 396800 h 721617"/>
                      <a:gd name="connsiteX351" fmla="*/ 87883 w 1030756"/>
                      <a:gd name="connsiteY351" fmla="*/ 387101 h 721617"/>
                      <a:gd name="connsiteX352" fmla="*/ 98141 w 1030756"/>
                      <a:gd name="connsiteY352" fmla="*/ 384607 h 721617"/>
                      <a:gd name="connsiteX353" fmla="*/ 105903 w 1030756"/>
                      <a:gd name="connsiteY353" fmla="*/ 376016 h 721617"/>
                      <a:gd name="connsiteX354" fmla="*/ 116716 w 1030756"/>
                      <a:gd name="connsiteY354" fmla="*/ 379896 h 721617"/>
                      <a:gd name="connsiteX355" fmla="*/ 129191 w 1030756"/>
                      <a:gd name="connsiteY355" fmla="*/ 384330 h 721617"/>
                      <a:gd name="connsiteX356" fmla="*/ 140558 w 1030756"/>
                      <a:gd name="connsiteY356" fmla="*/ 383776 h 721617"/>
                      <a:gd name="connsiteX357" fmla="*/ 147766 w 1030756"/>
                      <a:gd name="connsiteY357" fmla="*/ 372137 h 721617"/>
                      <a:gd name="connsiteX358" fmla="*/ 157469 w 1030756"/>
                      <a:gd name="connsiteY358" fmla="*/ 365209 h 721617"/>
                      <a:gd name="connsiteX359" fmla="*/ 163845 w 1030756"/>
                      <a:gd name="connsiteY359" fmla="*/ 366594 h 721617"/>
                      <a:gd name="connsiteX360" fmla="*/ 170499 w 1030756"/>
                      <a:gd name="connsiteY360" fmla="*/ 366594 h 721617"/>
                      <a:gd name="connsiteX361" fmla="*/ 182420 w 1030756"/>
                      <a:gd name="connsiteY361" fmla="*/ 364377 h 721617"/>
                      <a:gd name="connsiteX362" fmla="*/ 194064 w 1030756"/>
                      <a:gd name="connsiteY362" fmla="*/ 357449 h 721617"/>
                      <a:gd name="connsiteX363" fmla="*/ 196005 w 1030756"/>
                      <a:gd name="connsiteY363" fmla="*/ 340545 h 721617"/>
                      <a:gd name="connsiteX364" fmla="*/ 191014 w 1030756"/>
                      <a:gd name="connsiteY364" fmla="*/ 335279 h 721617"/>
                      <a:gd name="connsiteX365" fmla="*/ 184361 w 1030756"/>
                      <a:gd name="connsiteY365" fmla="*/ 327797 h 721617"/>
                      <a:gd name="connsiteX366" fmla="*/ 184361 w 1030756"/>
                      <a:gd name="connsiteY366" fmla="*/ 327797 h 721617"/>
                      <a:gd name="connsiteX367" fmla="*/ 184361 w 1030756"/>
                      <a:gd name="connsiteY367" fmla="*/ 327797 h 721617"/>
                      <a:gd name="connsiteX368" fmla="*/ 183252 w 1030756"/>
                      <a:gd name="connsiteY368" fmla="*/ 323917 h 721617"/>
                      <a:gd name="connsiteX369" fmla="*/ 189351 w 1030756"/>
                      <a:gd name="connsiteY369" fmla="*/ 320869 h 721617"/>
                      <a:gd name="connsiteX370" fmla="*/ 192401 w 1030756"/>
                      <a:gd name="connsiteY370" fmla="*/ 308953 h 721617"/>
                      <a:gd name="connsiteX371" fmla="*/ 178816 w 1030756"/>
                      <a:gd name="connsiteY371" fmla="*/ 305904 h 721617"/>
                      <a:gd name="connsiteX372" fmla="*/ 166618 w 1030756"/>
                      <a:gd name="connsiteY372" fmla="*/ 311170 h 721617"/>
                      <a:gd name="connsiteX373" fmla="*/ 162182 w 1030756"/>
                      <a:gd name="connsiteY373" fmla="*/ 312555 h 721617"/>
                      <a:gd name="connsiteX374" fmla="*/ 156637 w 1030756"/>
                      <a:gd name="connsiteY374" fmla="*/ 313387 h 721617"/>
                      <a:gd name="connsiteX375" fmla="*/ 148320 w 1030756"/>
                      <a:gd name="connsiteY375" fmla="*/ 323086 h 721617"/>
                      <a:gd name="connsiteX376" fmla="*/ 146934 w 1030756"/>
                      <a:gd name="connsiteY376" fmla="*/ 325303 h 721617"/>
                      <a:gd name="connsiteX377" fmla="*/ 145825 w 1030756"/>
                      <a:gd name="connsiteY377" fmla="*/ 328351 h 721617"/>
                      <a:gd name="connsiteX378" fmla="*/ 142776 w 1030756"/>
                      <a:gd name="connsiteY378" fmla="*/ 325857 h 721617"/>
                      <a:gd name="connsiteX379" fmla="*/ 139726 w 1030756"/>
                      <a:gd name="connsiteY379" fmla="*/ 320869 h 721617"/>
                      <a:gd name="connsiteX380" fmla="*/ 134181 w 1030756"/>
                      <a:gd name="connsiteY380" fmla="*/ 321423 h 721617"/>
                      <a:gd name="connsiteX381" fmla="*/ 129746 w 1030756"/>
                      <a:gd name="connsiteY381" fmla="*/ 323363 h 721617"/>
                      <a:gd name="connsiteX382" fmla="*/ 127528 w 1030756"/>
                      <a:gd name="connsiteY382" fmla="*/ 318652 h 721617"/>
                      <a:gd name="connsiteX383" fmla="*/ 116993 w 1030756"/>
                      <a:gd name="connsiteY383" fmla="*/ 318375 h 721617"/>
                      <a:gd name="connsiteX384" fmla="*/ 109508 w 1030756"/>
                      <a:gd name="connsiteY384" fmla="*/ 318375 h 721617"/>
                      <a:gd name="connsiteX385" fmla="*/ 95369 w 1030756"/>
                      <a:gd name="connsiteY385" fmla="*/ 320869 h 721617"/>
                      <a:gd name="connsiteX386" fmla="*/ 89824 w 1030756"/>
                      <a:gd name="connsiteY386" fmla="*/ 321977 h 721617"/>
                      <a:gd name="connsiteX387" fmla="*/ 84556 w 1030756"/>
                      <a:gd name="connsiteY387" fmla="*/ 325026 h 721617"/>
                      <a:gd name="connsiteX388" fmla="*/ 76794 w 1030756"/>
                      <a:gd name="connsiteY388" fmla="*/ 325580 h 721617"/>
                      <a:gd name="connsiteX389" fmla="*/ 70417 w 1030756"/>
                      <a:gd name="connsiteY389" fmla="*/ 324749 h 721617"/>
                      <a:gd name="connsiteX390" fmla="*/ 62100 w 1030756"/>
                      <a:gd name="connsiteY390" fmla="*/ 322255 h 721617"/>
                      <a:gd name="connsiteX391" fmla="*/ 57665 w 1030756"/>
                      <a:gd name="connsiteY391" fmla="*/ 322255 h 721617"/>
                      <a:gd name="connsiteX392" fmla="*/ 53506 w 1030756"/>
                      <a:gd name="connsiteY392" fmla="*/ 321146 h 721617"/>
                      <a:gd name="connsiteX393" fmla="*/ 50179 w 1030756"/>
                      <a:gd name="connsiteY393" fmla="*/ 318929 h 721617"/>
                      <a:gd name="connsiteX394" fmla="*/ 46298 w 1030756"/>
                      <a:gd name="connsiteY394" fmla="*/ 316989 h 721617"/>
                      <a:gd name="connsiteX395" fmla="*/ 45466 w 1030756"/>
                      <a:gd name="connsiteY395" fmla="*/ 312278 h 721617"/>
                      <a:gd name="connsiteX396" fmla="*/ 43803 w 1030756"/>
                      <a:gd name="connsiteY396" fmla="*/ 308953 h 721617"/>
                      <a:gd name="connsiteX397" fmla="*/ 41308 w 1030756"/>
                      <a:gd name="connsiteY397" fmla="*/ 305627 h 721617"/>
                      <a:gd name="connsiteX398" fmla="*/ 38813 w 1030756"/>
                      <a:gd name="connsiteY398" fmla="*/ 299808 h 721617"/>
                      <a:gd name="connsiteX399" fmla="*/ 34100 w 1030756"/>
                      <a:gd name="connsiteY399" fmla="*/ 295651 h 721617"/>
                      <a:gd name="connsiteX400" fmla="*/ 29664 w 1030756"/>
                      <a:gd name="connsiteY400" fmla="*/ 293157 h 721617"/>
                      <a:gd name="connsiteX401" fmla="*/ 48793 w 1030756"/>
                      <a:gd name="connsiteY401" fmla="*/ 289831 h 721617"/>
                      <a:gd name="connsiteX402" fmla="*/ 49625 w 1030756"/>
                      <a:gd name="connsiteY402" fmla="*/ 285120 h 721617"/>
                      <a:gd name="connsiteX403" fmla="*/ 37149 w 1030756"/>
                      <a:gd name="connsiteY403" fmla="*/ 284012 h 721617"/>
                      <a:gd name="connsiteX404" fmla="*/ 25783 w 1030756"/>
                      <a:gd name="connsiteY404" fmla="*/ 284843 h 721617"/>
                      <a:gd name="connsiteX405" fmla="*/ 17466 w 1030756"/>
                      <a:gd name="connsiteY405" fmla="*/ 284012 h 721617"/>
                      <a:gd name="connsiteX406" fmla="*/ 11921 w 1030756"/>
                      <a:gd name="connsiteY406" fmla="*/ 278747 h 721617"/>
                      <a:gd name="connsiteX407" fmla="*/ 4990 w 1030756"/>
                      <a:gd name="connsiteY407" fmla="*/ 275975 h 721617"/>
                      <a:gd name="connsiteX408" fmla="*/ 0 w 1030756"/>
                      <a:gd name="connsiteY408" fmla="*/ 271264 h 721617"/>
                      <a:gd name="connsiteX409" fmla="*/ 5822 w 1030756"/>
                      <a:gd name="connsiteY409" fmla="*/ 267384 h 721617"/>
                      <a:gd name="connsiteX410" fmla="*/ 14971 w 1030756"/>
                      <a:gd name="connsiteY410" fmla="*/ 267662 h 721617"/>
                      <a:gd name="connsiteX411" fmla="*/ 22179 w 1030756"/>
                      <a:gd name="connsiteY411" fmla="*/ 260456 h 721617"/>
                      <a:gd name="connsiteX412" fmla="*/ 40199 w 1030756"/>
                      <a:gd name="connsiteY412" fmla="*/ 252974 h 721617"/>
                      <a:gd name="connsiteX413" fmla="*/ 48239 w 1030756"/>
                      <a:gd name="connsiteY413" fmla="*/ 248817 h 721617"/>
                      <a:gd name="connsiteX414" fmla="*/ 58774 w 1030756"/>
                      <a:gd name="connsiteY414" fmla="*/ 251034 h 721617"/>
                      <a:gd name="connsiteX415" fmla="*/ 60437 w 1030756"/>
                      <a:gd name="connsiteY415" fmla="*/ 242166 h 721617"/>
                      <a:gd name="connsiteX416" fmla="*/ 69309 w 1030756"/>
                      <a:gd name="connsiteY416" fmla="*/ 239672 h 721617"/>
                      <a:gd name="connsiteX417" fmla="*/ 76794 w 1030756"/>
                      <a:gd name="connsiteY417" fmla="*/ 238841 h 721617"/>
                      <a:gd name="connsiteX418" fmla="*/ 85388 w 1030756"/>
                      <a:gd name="connsiteY418" fmla="*/ 235515 h 721617"/>
                      <a:gd name="connsiteX419" fmla="*/ 114498 w 1030756"/>
                      <a:gd name="connsiteY419" fmla="*/ 235515 h 721617"/>
                      <a:gd name="connsiteX420" fmla="*/ 113112 w 1030756"/>
                      <a:gd name="connsiteY420" fmla="*/ 249649 h 721617"/>
                      <a:gd name="connsiteX421" fmla="*/ 120874 w 1030756"/>
                      <a:gd name="connsiteY421" fmla="*/ 252420 h 721617"/>
                      <a:gd name="connsiteX422" fmla="*/ 132795 w 1030756"/>
                      <a:gd name="connsiteY422" fmla="*/ 254083 h 721617"/>
                      <a:gd name="connsiteX423" fmla="*/ 153588 w 1030756"/>
                      <a:gd name="connsiteY423" fmla="*/ 256577 h 721617"/>
                      <a:gd name="connsiteX424" fmla="*/ 163291 w 1030756"/>
                      <a:gd name="connsiteY424" fmla="*/ 256577 h 721617"/>
                      <a:gd name="connsiteX425" fmla="*/ 170776 w 1030756"/>
                      <a:gd name="connsiteY425" fmla="*/ 252143 h 721617"/>
                      <a:gd name="connsiteX426" fmla="*/ 177153 w 1030756"/>
                      <a:gd name="connsiteY426" fmla="*/ 248263 h 721617"/>
                      <a:gd name="connsiteX427" fmla="*/ 188519 w 1030756"/>
                      <a:gd name="connsiteY427" fmla="*/ 244106 h 721617"/>
                      <a:gd name="connsiteX428" fmla="*/ 179925 w 1030756"/>
                      <a:gd name="connsiteY428" fmla="*/ 238010 h 721617"/>
                      <a:gd name="connsiteX429" fmla="*/ 168836 w 1030756"/>
                      <a:gd name="connsiteY429" fmla="*/ 238010 h 721617"/>
                      <a:gd name="connsiteX430" fmla="*/ 163014 w 1030756"/>
                      <a:gd name="connsiteY430" fmla="*/ 236901 h 721617"/>
                      <a:gd name="connsiteX431" fmla="*/ 166063 w 1030756"/>
                      <a:gd name="connsiteY431" fmla="*/ 232744 h 721617"/>
                      <a:gd name="connsiteX432" fmla="*/ 174380 w 1030756"/>
                      <a:gd name="connsiteY432" fmla="*/ 229419 h 721617"/>
                      <a:gd name="connsiteX433" fmla="*/ 193787 w 1030756"/>
                      <a:gd name="connsiteY433" fmla="*/ 236347 h 721617"/>
                      <a:gd name="connsiteX434" fmla="*/ 207371 w 1030756"/>
                      <a:gd name="connsiteY434" fmla="*/ 233298 h 721617"/>
                      <a:gd name="connsiteX435" fmla="*/ 199054 w 1030756"/>
                      <a:gd name="connsiteY435" fmla="*/ 223876 h 721617"/>
                      <a:gd name="connsiteX436" fmla="*/ 180757 w 1030756"/>
                      <a:gd name="connsiteY436" fmla="*/ 227756 h 721617"/>
                      <a:gd name="connsiteX437" fmla="*/ 168836 w 1030756"/>
                      <a:gd name="connsiteY437" fmla="*/ 223876 h 721617"/>
                      <a:gd name="connsiteX438" fmla="*/ 169667 w 1030756"/>
                      <a:gd name="connsiteY438" fmla="*/ 211129 h 721617"/>
                      <a:gd name="connsiteX439" fmla="*/ 157746 w 1030756"/>
                      <a:gd name="connsiteY439" fmla="*/ 206418 h 721617"/>
                      <a:gd name="connsiteX440" fmla="*/ 139172 w 1030756"/>
                      <a:gd name="connsiteY440" fmla="*/ 208080 h 721617"/>
                      <a:gd name="connsiteX441" fmla="*/ 123092 w 1030756"/>
                      <a:gd name="connsiteY441" fmla="*/ 205864 h 721617"/>
                      <a:gd name="connsiteX442" fmla="*/ 110062 w 1030756"/>
                      <a:gd name="connsiteY442" fmla="*/ 192839 h 721617"/>
                      <a:gd name="connsiteX443" fmla="*/ 98695 w 1030756"/>
                      <a:gd name="connsiteY443" fmla="*/ 178151 h 721617"/>
                      <a:gd name="connsiteX444" fmla="*/ 90933 w 1030756"/>
                      <a:gd name="connsiteY444" fmla="*/ 172886 h 721617"/>
                      <a:gd name="connsiteX445" fmla="*/ 82339 w 1030756"/>
                      <a:gd name="connsiteY445" fmla="*/ 171223 h 721617"/>
                      <a:gd name="connsiteX446" fmla="*/ 74299 w 1030756"/>
                      <a:gd name="connsiteY446" fmla="*/ 165681 h 721617"/>
                      <a:gd name="connsiteX447" fmla="*/ 69031 w 1030756"/>
                      <a:gd name="connsiteY447" fmla="*/ 160138 h 721617"/>
                      <a:gd name="connsiteX448" fmla="*/ 61546 w 1030756"/>
                      <a:gd name="connsiteY448" fmla="*/ 158476 h 721617"/>
                      <a:gd name="connsiteX449" fmla="*/ 53783 w 1030756"/>
                      <a:gd name="connsiteY449" fmla="*/ 155982 h 721617"/>
                      <a:gd name="connsiteX450" fmla="*/ 48516 w 1030756"/>
                      <a:gd name="connsiteY450" fmla="*/ 151548 h 721617"/>
                      <a:gd name="connsiteX451" fmla="*/ 40199 w 1030756"/>
                      <a:gd name="connsiteY451" fmla="*/ 149608 h 721617"/>
                      <a:gd name="connsiteX452" fmla="*/ 33545 w 1030756"/>
                      <a:gd name="connsiteY452" fmla="*/ 148222 h 721617"/>
                      <a:gd name="connsiteX453" fmla="*/ 40199 w 1030756"/>
                      <a:gd name="connsiteY453" fmla="*/ 144065 h 721617"/>
                      <a:gd name="connsiteX454" fmla="*/ 50179 w 1030756"/>
                      <a:gd name="connsiteY454" fmla="*/ 137137 h 721617"/>
                      <a:gd name="connsiteX455" fmla="*/ 57110 w 1030756"/>
                      <a:gd name="connsiteY455" fmla="*/ 121895 h 721617"/>
                      <a:gd name="connsiteX456" fmla="*/ 69863 w 1030756"/>
                      <a:gd name="connsiteY456" fmla="*/ 121341 h 721617"/>
                      <a:gd name="connsiteX457" fmla="*/ 84279 w 1030756"/>
                      <a:gd name="connsiteY457" fmla="*/ 120787 h 721617"/>
                      <a:gd name="connsiteX458" fmla="*/ 103686 w 1030756"/>
                      <a:gd name="connsiteY458" fmla="*/ 118016 h 721617"/>
                      <a:gd name="connsiteX459" fmla="*/ 113943 w 1030756"/>
                      <a:gd name="connsiteY459" fmla="*/ 113859 h 721617"/>
                      <a:gd name="connsiteX460" fmla="*/ 122537 w 1030756"/>
                      <a:gd name="connsiteY460" fmla="*/ 105822 h 721617"/>
                      <a:gd name="connsiteX461" fmla="*/ 128082 w 1030756"/>
                      <a:gd name="connsiteY461" fmla="*/ 100280 h 721617"/>
                      <a:gd name="connsiteX462" fmla="*/ 133627 w 1030756"/>
                      <a:gd name="connsiteY462" fmla="*/ 94460 h 721617"/>
                      <a:gd name="connsiteX463" fmla="*/ 138617 w 1030756"/>
                      <a:gd name="connsiteY463" fmla="*/ 86147 h 721617"/>
                      <a:gd name="connsiteX464" fmla="*/ 141389 w 1030756"/>
                      <a:gd name="connsiteY464" fmla="*/ 79219 h 721617"/>
                      <a:gd name="connsiteX465" fmla="*/ 143607 w 1030756"/>
                      <a:gd name="connsiteY465" fmla="*/ 71459 h 721617"/>
                      <a:gd name="connsiteX466" fmla="*/ 148598 w 1030756"/>
                      <a:gd name="connsiteY466" fmla="*/ 66748 h 721617"/>
                      <a:gd name="connsiteX467" fmla="*/ 156637 w 1030756"/>
                      <a:gd name="connsiteY467" fmla="*/ 61206 h 721617"/>
                      <a:gd name="connsiteX468" fmla="*/ 159410 w 1030756"/>
                      <a:gd name="connsiteY468" fmla="*/ 58157 h 721617"/>
                      <a:gd name="connsiteX469" fmla="*/ 161073 w 1030756"/>
                      <a:gd name="connsiteY469" fmla="*/ 55386 h 721617"/>
                      <a:gd name="connsiteX470" fmla="*/ 166618 w 1030756"/>
                      <a:gd name="connsiteY470" fmla="*/ 56495 h 721617"/>
                      <a:gd name="connsiteX471" fmla="*/ 175212 w 1030756"/>
                      <a:gd name="connsiteY471" fmla="*/ 58435 h 721617"/>
                      <a:gd name="connsiteX472" fmla="*/ 183806 w 1030756"/>
                      <a:gd name="connsiteY472" fmla="*/ 56495 h 721617"/>
                      <a:gd name="connsiteX473" fmla="*/ 191014 w 1030756"/>
                      <a:gd name="connsiteY473" fmla="*/ 53446 h 721617"/>
                      <a:gd name="connsiteX474" fmla="*/ 197945 w 1030756"/>
                      <a:gd name="connsiteY474" fmla="*/ 50121 h 721617"/>
                      <a:gd name="connsiteX475" fmla="*/ 207371 w 1030756"/>
                      <a:gd name="connsiteY475" fmla="*/ 44024 h 721617"/>
                      <a:gd name="connsiteX476" fmla="*/ 214579 w 1030756"/>
                      <a:gd name="connsiteY476" fmla="*/ 54001 h 721617"/>
                      <a:gd name="connsiteX477" fmla="*/ 219847 w 1030756"/>
                      <a:gd name="connsiteY477" fmla="*/ 55663 h 721617"/>
                      <a:gd name="connsiteX478" fmla="*/ 224282 w 1030756"/>
                      <a:gd name="connsiteY478" fmla="*/ 60652 h 721617"/>
                      <a:gd name="connsiteX479" fmla="*/ 225114 w 1030756"/>
                      <a:gd name="connsiteY479" fmla="*/ 60652 h 721617"/>
                      <a:gd name="connsiteX480" fmla="*/ 222619 w 1030756"/>
                      <a:gd name="connsiteY480" fmla="*/ 49844 h 721617"/>
                      <a:gd name="connsiteX481" fmla="*/ 226223 w 1030756"/>
                      <a:gd name="connsiteY481" fmla="*/ 49012 h 721617"/>
                      <a:gd name="connsiteX482" fmla="*/ 233431 w 1030756"/>
                      <a:gd name="connsiteY482" fmla="*/ 47350 h 721617"/>
                      <a:gd name="connsiteX483" fmla="*/ 224837 w 1030756"/>
                      <a:gd name="connsiteY483" fmla="*/ 44579 h 721617"/>
                      <a:gd name="connsiteX484" fmla="*/ 219015 w 1030756"/>
                      <a:gd name="connsiteY484" fmla="*/ 37096 h 721617"/>
                      <a:gd name="connsiteX485" fmla="*/ 222065 w 1030756"/>
                      <a:gd name="connsiteY485" fmla="*/ 32662 h 721617"/>
                      <a:gd name="connsiteX486" fmla="*/ 225669 w 1030756"/>
                      <a:gd name="connsiteY486" fmla="*/ 29337 h 721617"/>
                      <a:gd name="connsiteX487" fmla="*/ 236481 w 1030756"/>
                      <a:gd name="connsiteY487" fmla="*/ 29060 h 721617"/>
                      <a:gd name="connsiteX488" fmla="*/ 242857 w 1030756"/>
                      <a:gd name="connsiteY488" fmla="*/ 31277 h 721617"/>
                      <a:gd name="connsiteX489" fmla="*/ 250065 w 1030756"/>
                      <a:gd name="connsiteY489" fmla="*/ 31554 h 721617"/>
                      <a:gd name="connsiteX490" fmla="*/ 255887 w 1030756"/>
                      <a:gd name="connsiteY490" fmla="*/ 29060 h 721617"/>
                      <a:gd name="connsiteX491" fmla="*/ 268085 w 1030756"/>
                      <a:gd name="connsiteY491" fmla="*/ 29060 h 721617"/>
                      <a:gd name="connsiteX492" fmla="*/ 275294 w 1030756"/>
                      <a:gd name="connsiteY492" fmla="*/ 27120 h 721617"/>
                      <a:gd name="connsiteX493" fmla="*/ 283888 w 1030756"/>
                      <a:gd name="connsiteY493" fmla="*/ 24349 h 721617"/>
                      <a:gd name="connsiteX494" fmla="*/ 291373 w 1030756"/>
                      <a:gd name="connsiteY494" fmla="*/ 19638 h 721617"/>
                      <a:gd name="connsiteX495" fmla="*/ 297472 w 1030756"/>
                      <a:gd name="connsiteY495" fmla="*/ 12155 h 721617"/>
                      <a:gd name="connsiteX496" fmla="*/ 301908 w 1030756"/>
                      <a:gd name="connsiteY496" fmla="*/ 5504 h 721617"/>
                      <a:gd name="connsiteX497" fmla="*/ 306898 w 1030756"/>
                      <a:gd name="connsiteY497" fmla="*/ 1070 h 721617"/>
                      <a:gd name="connsiteX498" fmla="*/ 315215 w 1030756"/>
                      <a:gd name="connsiteY498" fmla="*/ 7167 h 721617"/>
                      <a:gd name="connsiteX499" fmla="*/ 318265 w 1030756"/>
                      <a:gd name="connsiteY499" fmla="*/ 12432 h 721617"/>
                      <a:gd name="connsiteX500" fmla="*/ 324087 w 1030756"/>
                      <a:gd name="connsiteY500" fmla="*/ 13541 h 721617"/>
                      <a:gd name="connsiteX501" fmla="*/ 335731 w 1030756"/>
                      <a:gd name="connsiteY501" fmla="*/ 15758 h 721617"/>
                      <a:gd name="connsiteX502" fmla="*/ 326305 w 1030756"/>
                      <a:gd name="connsiteY502" fmla="*/ 24349 h 721617"/>
                      <a:gd name="connsiteX503" fmla="*/ 331572 w 1030756"/>
                      <a:gd name="connsiteY503" fmla="*/ 32385 h 721617"/>
                      <a:gd name="connsiteX504" fmla="*/ 340444 w 1030756"/>
                      <a:gd name="connsiteY504" fmla="*/ 23517 h 721617"/>
                      <a:gd name="connsiteX505" fmla="*/ 345157 w 1030756"/>
                      <a:gd name="connsiteY505" fmla="*/ 18529 h 721617"/>
                      <a:gd name="connsiteX506" fmla="*/ 349592 w 1030756"/>
                      <a:gd name="connsiteY506" fmla="*/ 14926 h 721617"/>
                      <a:gd name="connsiteX507" fmla="*/ 353751 w 1030756"/>
                      <a:gd name="connsiteY507" fmla="*/ 17698 h 721617"/>
                      <a:gd name="connsiteX508" fmla="*/ 358741 w 1030756"/>
                      <a:gd name="connsiteY508" fmla="*/ 17698 h 721617"/>
                      <a:gd name="connsiteX509" fmla="*/ 364008 w 1030756"/>
                      <a:gd name="connsiteY509" fmla="*/ 27120 h 721617"/>
                      <a:gd name="connsiteX510" fmla="*/ 368444 w 1030756"/>
                      <a:gd name="connsiteY510" fmla="*/ 29060 h 721617"/>
                      <a:gd name="connsiteX511" fmla="*/ 373157 w 1030756"/>
                      <a:gd name="connsiteY511" fmla="*/ 31277 h 721617"/>
                      <a:gd name="connsiteX512" fmla="*/ 378147 w 1030756"/>
                      <a:gd name="connsiteY512" fmla="*/ 34048 h 721617"/>
                      <a:gd name="connsiteX513" fmla="*/ 382583 w 1030756"/>
                      <a:gd name="connsiteY513" fmla="*/ 29060 h 721617"/>
                      <a:gd name="connsiteX514" fmla="*/ 395059 w 1030756"/>
                      <a:gd name="connsiteY514" fmla="*/ 26566 h 721617"/>
                      <a:gd name="connsiteX515" fmla="*/ 408366 w 1030756"/>
                      <a:gd name="connsiteY515" fmla="*/ 29060 h 721617"/>
                      <a:gd name="connsiteX516" fmla="*/ 422505 w 1030756"/>
                      <a:gd name="connsiteY516" fmla="*/ 29060 h 721617"/>
                      <a:gd name="connsiteX517" fmla="*/ 427495 w 1030756"/>
                      <a:gd name="connsiteY517" fmla="*/ 31000 h 721617"/>
                      <a:gd name="connsiteX518" fmla="*/ 419733 w 1030756"/>
                      <a:gd name="connsiteY518" fmla="*/ 37096 h 721617"/>
                      <a:gd name="connsiteX519" fmla="*/ 425277 w 1030756"/>
                      <a:gd name="connsiteY519" fmla="*/ 39313 h 721617"/>
                      <a:gd name="connsiteX520" fmla="*/ 423059 w 1030756"/>
                      <a:gd name="connsiteY520" fmla="*/ 44856 h 721617"/>
                      <a:gd name="connsiteX521" fmla="*/ 423059 w 1030756"/>
                      <a:gd name="connsiteY521" fmla="*/ 45964 h 721617"/>
                      <a:gd name="connsiteX522" fmla="*/ 427218 w 1030756"/>
                      <a:gd name="connsiteY522" fmla="*/ 45410 h 721617"/>
                      <a:gd name="connsiteX523" fmla="*/ 434703 w 1030756"/>
                      <a:gd name="connsiteY523" fmla="*/ 43747 h 721617"/>
                      <a:gd name="connsiteX524" fmla="*/ 440525 w 1030756"/>
                      <a:gd name="connsiteY524" fmla="*/ 47904 h 721617"/>
                      <a:gd name="connsiteX525" fmla="*/ 442743 w 1030756"/>
                      <a:gd name="connsiteY525" fmla="*/ 54555 h 721617"/>
                      <a:gd name="connsiteX526" fmla="*/ 454664 w 1030756"/>
                      <a:gd name="connsiteY526" fmla="*/ 53724 h 721617"/>
                      <a:gd name="connsiteX527" fmla="*/ 461872 w 1030756"/>
                      <a:gd name="connsiteY527" fmla="*/ 49844 h 721617"/>
                      <a:gd name="connsiteX528" fmla="*/ 470744 w 1030756"/>
                      <a:gd name="connsiteY528" fmla="*/ 49012 h 721617"/>
                      <a:gd name="connsiteX529" fmla="*/ 480724 w 1030756"/>
                      <a:gd name="connsiteY529" fmla="*/ 49012 h 721617"/>
                      <a:gd name="connsiteX530" fmla="*/ 482110 w 1030756"/>
                      <a:gd name="connsiteY530" fmla="*/ 49012 h 721617"/>
                      <a:gd name="connsiteX531" fmla="*/ 502348 w 1030756"/>
                      <a:gd name="connsiteY531" fmla="*/ 48735 h 721617"/>
                      <a:gd name="connsiteX532" fmla="*/ 523973 w 1030756"/>
                      <a:gd name="connsiteY532" fmla="*/ 51507 h 721617"/>
                      <a:gd name="connsiteX533" fmla="*/ 543102 w 1030756"/>
                      <a:gd name="connsiteY533" fmla="*/ 57049 h 721617"/>
                      <a:gd name="connsiteX534" fmla="*/ 562508 w 1030756"/>
                      <a:gd name="connsiteY534" fmla="*/ 59543 h 721617"/>
                      <a:gd name="connsiteX535" fmla="*/ 579974 w 1030756"/>
                      <a:gd name="connsiteY535" fmla="*/ 60375 h 721617"/>
                      <a:gd name="connsiteX536" fmla="*/ 588568 w 1030756"/>
                      <a:gd name="connsiteY536" fmla="*/ 60375 h 721617"/>
                      <a:gd name="connsiteX537" fmla="*/ 598271 w 1030756"/>
                      <a:gd name="connsiteY537" fmla="*/ 59266 h 721617"/>
                      <a:gd name="connsiteX538" fmla="*/ 605202 w 1030756"/>
                      <a:gd name="connsiteY538" fmla="*/ 59266 h 721617"/>
                      <a:gd name="connsiteX539" fmla="*/ 610192 w 1030756"/>
                      <a:gd name="connsiteY539" fmla="*/ 63423 h 721617"/>
                      <a:gd name="connsiteX540" fmla="*/ 625440 w 1030756"/>
                      <a:gd name="connsiteY540" fmla="*/ 68688 h 721617"/>
                      <a:gd name="connsiteX541" fmla="*/ 642352 w 1030756"/>
                      <a:gd name="connsiteY541" fmla="*/ 69242 h 721617"/>
                      <a:gd name="connsiteX542" fmla="*/ 649005 w 1030756"/>
                      <a:gd name="connsiteY542" fmla="*/ 67025 h 721617"/>
                      <a:gd name="connsiteX543" fmla="*/ 657877 w 1030756"/>
                      <a:gd name="connsiteY543" fmla="*/ 66748 h 721617"/>
                      <a:gd name="connsiteX544" fmla="*/ 703620 w 1030756"/>
                      <a:gd name="connsiteY544" fmla="*/ 72291 h 721617"/>
                      <a:gd name="connsiteX545" fmla="*/ 711106 w 1030756"/>
                      <a:gd name="connsiteY545" fmla="*/ 77279 h 721617"/>
                      <a:gd name="connsiteX546" fmla="*/ 720532 w 1030756"/>
                      <a:gd name="connsiteY546" fmla="*/ 82267 h 721617"/>
                      <a:gd name="connsiteX547" fmla="*/ 730512 w 1030756"/>
                      <a:gd name="connsiteY547" fmla="*/ 85593 h 721617"/>
                      <a:gd name="connsiteX548" fmla="*/ 730512 w 1030756"/>
                      <a:gd name="connsiteY548" fmla="*/ 500721 h 721617"/>
                      <a:gd name="connsiteX549" fmla="*/ 756295 w 1030756"/>
                      <a:gd name="connsiteY549" fmla="*/ 500721 h 721617"/>
                      <a:gd name="connsiteX550" fmla="*/ 779028 w 1030756"/>
                      <a:gd name="connsiteY550" fmla="*/ 494347 h 721617"/>
                      <a:gd name="connsiteX551" fmla="*/ 785959 w 1030756"/>
                      <a:gd name="connsiteY551" fmla="*/ 508203 h 721617"/>
                      <a:gd name="connsiteX552" fmla="*/ 816455 w 1030756"/>
                      <a:gd name="connsiteY552" fmla="*/ 535084 h 721617"/>
                      <a:gd name="connsiteX553" fmla="*/ 825049 w 1030756"/>
                      <a:gd name="connsiteY553" fmla="*/ 548663 h 721617"/>
                      <a:gd name="connsiteX554" fmla="*/ 845287 w 1030756"/>
                      <a:gd name="connsiteY554" fmla="*/ 544229 h 721617"/>
                      <a:gd name="connsiteX555" fmla="*/ 854713 w 1030756"/>
                      <a:gd name="connsiteY555" fmla="*/ 530927 h 721617"/>
                      <a:gd name="connsiteX556" fmla="*/ 872456 w 1030756"/>
                      <a:gd name="connsiteY556" fmla="*/ 519011 h 721617"/>
                      <a:gd name="connsiteX557" fmla="*/ 911546 w 1030756"/>
                      <a:gd name="connsiteY557" fmla="*/ 552266 h 721617"/>
                      <a:gd name="connsiteX558" fmla="*/ 936774 w 1030756"/>
                      <a:gd name="connsiteY558" fmla="*/ 574158 h 721617"/>
                      <a:gd name="connsiteX559" fmla="*/ 965607 w 1030756"/>
                      <a:gd name="connsiteY559" fmla="*/ 613510 h 721617"/>
                      <a:gd name="connsiteX560" fmla="*/ 975587 w 1030756"/>
                      <a:gd name="connsiteY560" fmla="*/ 639005 h 721617"/>
                      <a:gd name="connsiteX561" fmla="*/ 1023826 w 1030756"/>
                      <a:gd name="connsiteY561" fmla="*/ 661175 h 721617"/>
                      <a:gd name="connsiteX562" fmla="*/ 1026875 w 1030756"/>
                      <a:gd name="connsiteY562" fmla="*/ 679465 h 721617"/>
                      <a:gd name="connsiteX563" fmla="*/ 1029648 w 1030756"/>
                      <a:gd name="connsiteY563" fmla="*/ 695261 h 7216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  <a:cxn ang="0">
                        <a:pos x="connsiteX98" y="connsiteY98"/>
                      </a:cxn>
                      <a:cxn ang="0">
                        <a:pos x="connsiteX99" y="connsiteY99"/>
                      </a:cxn>
                      <a:cxn ang="0">
                        <a:pos x="connsiteX100" y="connsiteY100"/>
                      </a:cxn>
                      <a:cxn ang="0">
                        <a:pos x="connsiteX101" y="connsiteY101"/>
                      </a:cxn>
                      <a:cxn ang="0">
                        <a:pos x="connsiteX102" y="connsiteY102"/>
                      </a:cxn>
                      <a:cxn ang="0">
                        <a:pos x="connsiteX103" y="connsiteY103"/>
                      </a:cxn>
                      <a:cxn ang="0">
                        <a:pos x="connsiteX104" y="connsiteY104"/>
                      </a:cxn>
                      <a:cxn ang="0">
                        <a:pos x="connsiteX105" y="connsiteY105"/>
                      </a:cxn>
                      <a:cxn ang="0">
                        <a:pos x="connsiteX106" y="connsiteY106"/>
                      </a:cxn>
                      <a:cxn ang="0">
                        <a:pos x="connsiteX107" y="connsiteY107"/>
                      </a:cxn>
                      <a:cxn ang="0">
                        <a:pos x="connsiteX108" y="connsiteY108"/>
                      </a:cxn>
                      <a:cxn ang="0">
                        <a:pos x="connsiteX109" y="connsiteY109"/>
                      </a:cxn>
                      <a:cxn ang="0">
                        <a:pos x="connsiteX110" y="connsiteY110"/>
                      </a:cxn>
                      <a:cxn ang="0">
                        <a:pos x="connsiteX111" y="connsiteY111"/>
                      </a:cxn>
                      <a:cxn ang="0">
                        <a:pos x="connsiteX112" y="connsiteY112"/>
                      </a:cxn>
                      <a:cxn ang="0">
                        <a:pos x="connsiteX113" y="connsiteY113"/>
                      </a:cxn>
                      <a:cxn ang="0">
                        <a:pos x="connsiteX114" y="connsiteY114"/>
                      </a:cxn>
                      <a:cxn ang="0">
                        <a:pos x="connsiteX115" y="connsiteY115"/>
                      </a:cxn>
                      <a:cxn ang="0">
                        <a:pos x="connsiteX116" y="connsiteY116"/>
                      </a:cxn>
                      <a:cxn ang="0">
                        <a:pos x="connsiteX117" y="connsiteY117"/>
                      </a:cxn>
                      <a:cxn ang="0">
                        <a:pos x="connsiteX118" y="connsiteY118"/>
                      </a:cxn>
                      <a:cxn ang="0">
                        <a:pos x="connsiteX119" y="connsiteY119"/>
                      </a:cxn>
                      <a:cxn ang="0">
                        <a:pos x="connsiteX120" y="connsiteY120"/>
                      </a:cxn>
                      <a:cxn ang="0">
                        <a:pos x="connsiteX121" y="connsiteY121"/>
                      </a:cxn>
                      <a:cxn ang="0">
                        <a:pos x="connsiteX122" y="connsiteY122"/>
                      </a:cxn>
                      <a:cxn ang="0">
                        <a:pos x="connsiteX123" y="connsiteY123"/>
                      </a:cxn>
                      <a:cxn ang="0">
                        <a:pos x="connsiteX124" y="connsiteY124"/>
                      </a:cxn>
                      <a:cxn ang="0">
                        <a:pos x="connsiteX125" y="connsiteY125"/>
                      </a:cxn>
                      <a:cxn ang="0">
                        <a:pos x="connsiteX126" y="connsiteY126"/>
                      </a:cxn>
                      <a:cxn ang="0">
                        <a:pos x="connsiteX127" y="connsiteY127"/>
                      </a:cxn>
                      <a:cxn ang="0">
                        <a:pos x="connsiteX128" y="connsiteY128"/>
                      </a:cxn>
                      <a:cxn ang="0">
                        <a:pos x="connsiteX129" y="connsiteY129"/>
                      </a:cxn>
                      <a:cxn ang="0">
                        <a:pos x="connsiteX130" y="connsiteY130"/>
                      </a:cxn>
                      <a:cxn ang="0">
                        <a:pos x="connsiteX131" y="connsiteY131"/>
                      </a:cxn>
                      <a:cxn ang="0">
                        <a:pos x="connsiteX132" y="connsiteY132"/>
                      </a:cxn>
                      <a:cxn ang="0">
                        <a:pos x="connsiteX133" y="connsiteY133"/>
                      </a:cxn>
                      <a:cxn ang="0">
                        <a:pos x="connsiteX134" y="connsiteY134"/>
                      </a:cxn>
                      <a:cxn ang="0">
                        <a:pos x="connsiteX135" y="connsiteY135"/>
                      </a:cxn>
                      <a:cxn ang="0">
                        <a:pos x="connsiteX136" y="connsiteY136"/>
                      </a:cxn>
                      <a:cxn ang="0">
                        <a:pos x="connsiteX137" y="connsiteY137"/>
                      </a:cxn>
                      <a:cxn ang="0">
                        <a:pos x="connsiteX138" y="connsiteY138"/>
                      </a:cxn>
                      <a:cxn ang="0">
                        <a:pos x="connsiteX139" y="connsiteY139"/>
                      </a:cxn>
                      <a:cxn ang="0">
                        <a:pos x="connsiteX140" y="connsiteY140"/>
                      </a:cxn>
                      <a:cxn ang="0">
                        <a:pos x="connsiteX141" y="connsiteY141"/>
                      </a:cxn>
                      <a:cxn ang="0">
                        <a:pos x="connsiteX142" y="connsiteY142"/>
                      </a:cxn>
                      <a:cxn ang="0">
                        <a:pos x="connsiteX143" y="connsiteY143"/>
                      </a:cxn>
                      <a:cxn ang="0">
                        <a:pos x="connsiteX144" y="connsiteY144"/>
                      </a:cxn>
                      <a:cxn ang="0">
                        <a:pos x="connsiteX145" y="connsiteY145"/>
                      </a:cxn>
                      <a:cxn ang="0">
                        <a:pos x="connsiteX146" y="connsiteY146"/>
                      </a:cxn>
                      <a:cxn ang="0">
                        <a:pos x="connsiteX147" y="connsiteY147"/>
                      </a:cxn>
                      <a:cxn ang="0">
                        <a:pos x="connsiteX148" y="connsiteY148"/>
                      </a:cxn>
                      <a:cxn ang="0">
                        <a:pos x="connsiteX149" y="connsiteY149"/>
                      </a:cxn>
                      <a:cxn ang="0">
                        <a:pos x="connsiteX150" y="connsiteY150"/>
                      </a:cxn>
                      <a:cxn ang="0">
                        <a:pos x="connsiteX151" y="connsiteY151"/>
                      </a:cxn>
                      <a:cxn ang="0">
                        <a:pos x="connsiteX152" y="connsiteY152"/>
                      </a:cxn>
                      <a:cxn ang="0">
                        <a:pos x="connsiteX153" y="connsiteY153"/>
                      </a:cxn>
                      <a:cxn ang="0">
                        <a:pos x="connsiteX154" y="connsiteY154"/>
                      </a:cxn>
                      <a:cxn ang="0">
                        <a:pos x="connsiteX155" y="connsiteY155"/>
                      </a:cxn>
                      <a:cxn ang="0">
                        <a:pos x="connsiteX156" y="connsiteY156"/>
                      </a:cxn>
                      <a:cxn ang="0">
                        <a:pos x="connsiteX157" y="connsiteY157"/>
                      </a:cxn>
                      <a:cxn ang="0">
                        <a:pos x="connsiteX158" y="connsiteY158"/>
                      </a:cxn>
                      <a:cxn ang="0">
                        <a:pos x="connsiteX159" y="connsiteY159"/>
                      </a:cxn>
                      <a:cxn ang="0">
                        <a:pos x="connsiteX160" y="connsiteY160"/>
                      </a:cxn>
                      <a:cxn ang="0">
                        <a:pos x="connsiteX161" y="connsiteY161"/>
                      </a:cxn>
                      <a:cxn ang="0">
                        <a:pos x="connsiteX162" y="connsiteY162"/>
                      </a:cxn>
                      <a:cxn ang="0">
                        <a:pos x="connsiteX163" y="connsiteY163"/>
                      </a:cxn>
                      <a:cxn ang="0">
                        <a:pos x="connsiteX164" y="connsiteY164"/>
                      </a:cxn>
                      <a:cxn ang="0">
                        <a:pos x="connsiteX165" y="connsiteY165"/>
                      </a:cxn>
                      <a:cxn ang="0">
                        <a:pos x="connsiteX166" y="connsiteY166"/>
                      </a:cxn>
                      <a:cxn ang="0">
                        <a:pos x="connsiteX167" y="connsiteY167"/>
                      </a:cxn>
                      <a:cxn ang="0">
                        <a:pos x="connsiteX168" y="connsiteY168"/>
                      </a:cxn>
                      <a:cxn ang="0">
                        <a:pos x="connsiteX169" y="connsiteY169"/>
                      </a:cxn>
                      <a:cxn ang="0">
                        <a:pos x="connsiteX170" y="connsiteY170"/>
                      </a:cxn>
                      <a:cxn ang="0">
                        <a:pos x="connsiteX171" y="connsiteY171"/>
                      </a:cxn>
                      <a:cxn ang="0">
                        <a:pos x="connsiteX172" y="connsiteY172"/>
                      </a:cxn>
                      <a:cxn ang="0">
                        <a:pos x="connsiteX173" y="connsiteY173"/>
                      </a:cxn>
                      <a:cxn ang="0">
                        <a:pos x="connsiteX174" y="connsiteY174"/>
                      </a:cxn>
                      <a:cxn ang="0">
                        <a:pos x="connsiteX175" y="connsiteY175"/>
                      </a:cxn>
                      <a:cxn ang="0">
                        <a:pos x="connsiteX176" y="connsiteY176"/>
                      </a:cxn>
                      <a:cxn ang="0">
                        <a:pos x="connsiteX177" y="connsiteY177"/>
                      </a:cxn>
                      <a:cxn ang="0">
                        <a:pos x="connsiteX178" y="connsiteY178"/>
                      </a:cxn>
                      <a:cxn ang="0">
                        <a:pos x="connsiteX179" y="connsiteY179"/>
                      </a:cxn>
                      <a:cxn ang="0">
                        <a:pos x="connsiteX180" y="connsiteY180"/>
                      </a:cxn>
                      <a:cxn ang="0">
                        <a:pos x="connsiteX181" y="connsiteY181"/>
                      </a:cxn>
                      <a:cxn ang="0">
                        <a:pos x="connsiteX182" y="connsiteY182"/>
                      </a:cxn>
                      <a:cxn ang="0">
                        <a:pos x="connsiteX183" y="connsiteY183"/>
                      </a:cxn>
                      <a:cxn ang="0">
                        <a:pos x="connsiteX184" y="connsiteY184"/>
                      </a:cxn>
                      <a:cxn ang="0">
                        <a:pos x="connsiteX185" y="connsiteY185"/>
                      </a:cxn>
                      <a:cxn ang="0">
                        <a:pos x="connsiteX186" y="connsiteY186"/>
                      </a:cxn>
                      <a:cxn ang="0">
                        <a:pos x="connsiteX187" y="connsiteY187"/>
                      </a:cxn>
                      <a:cxn ang="0">
                        <a:pos x="connsiteX188" y="connsiteY188"/>
                      </a:cxn>
                      <a:cxn ang="0">
                        <a:pos x="connsiteX189" y="connsiteY189"/>
                      </a:cxn>
                      <a:cxn ang="0">
                        <a:pos x="connsiteX190" y="connsiteY190"/>
                      </a:cxn>
                      <a:cxn ang="0">
                        <a:pos x="connsiteX191" y="connsiteY191"/>
                      </a:cxn>
                      <a:cxn ang="0">
                        <a:pos x="connsiteX192" y="connsiteY192"/>
                      </a:cxn>
                      <a:cxn ang="0">
                        <a:pos x="connsiteX193" y="connsiteY193"/>
                      </a:cxn>
                      <a:cxn ang="0">
                        <a:pos x="connsiteX194" y="connsiteY194"/>
                      </a:cxn>
                      <a:cxn ang="0">
                        <a:pos x="connsiteX195" y="connsiteY195"/>
                      </a:cxn>
                      <a:cxn ang="0">
                        <a:pos x="connsiteX196" y="connsiteY196"/>
                      </a:cxn>
                      <a:cxn ang="0">
                        <a:pos x="connsiteX197" y="connsiteY197"/>
                      </a:cxn>
                      <a:cxn ang="0">
                        <a:pos x="connsiteX198" y="connsiteY198"/>
                      </a:cxn>
                      <a:cxn ang="0">
                        <a:pos x="connsiteX199" y="connsiteY199"/>
                      </a:cxn>
                      <a:cxn ang="0">
                        <a:pos x="connsiteX200" y="connsiteY200"/>
                      </a:cxn>
                      <a:cxn ang="0">
                        <a:pos x="connsiteX201" y="connsiteY201"/>
                      </a:cxn>
                      <a:cxn ang="0">
                        <a:pos x="connsiteX202" y="connsiteY202"/>
                      </a:cxn>
                      <a:cxn ang="0">
                        <a:pos x="connsiteX203" y="connsiteY203"/>
                      </a:cxn>
                      <a:cxn ang="0">
                        <a:pos x="connsiteX204" y="connsiteY204"/>
                      </a:cxn>
                      <a:cxn ang="0">
                        <a:pos x="connsiteX205" y="connsiteY205"/>
                      </a:cxn>
                      <a:cxn ang="0">
                        <a:pos x="connsiteX206" y="connsiteY206"/>
                      </a:cxn>
                      <a:cxn ang="0">
                        <a:pos x="connsiteX207" y="connsiteY207"/>
                      </a:cxn>
                      <a:cxn ang="0">
                        <a:pos x="connsiteX208" y="connsiteY208"/>
                      </a:cxn>
                      <a:cxn ang="0">
                        <a:pos x="connsiteX209" y="connsiteY209"/>
                      </a:cxn>
                      <a:cxn ang="0">
                        <a:pos x="connsiteX210" y="connsiteY210"/>
                      </a:cxn>
                      <a:cxn ang="0">
                        <a:pos x="connsiteX211" y="connsiteY211"/>
                      </a:cxn>
                      <a:cxn ang="0">
                        <a:pos x="connsiteX212" y="connsiteY212"/>
                      </a:cxn>
                      <a:cxn ang="0">
                        <a:pos x="connsiteX213" y="connsiteY213"/>
                      </a:cxn>
                      <a:cxn ang="0">
                        <a:pos x="connsiteX214" y="connsiteY214"/>
                      </a:cxn>
                      <a:cxn ang="0">
                        <a:pos x="connsiteX215" y="connsiteY215"/>
                      </a:cxn>
                      <a:cxn ang="0">
                        <a:pos x="connsiteX216" y="connsiteY216"/>
                      </a:cxn>
                      <a:cxn ang="0">
                        <a:pos x="connsiteX217" y="connsiteY217"/>
                      </a:cxn>
                      <a:cxn ang="0">
                        <a:pos x="connsiteX218" y="connsiteY218"/>
                      </a:cxn>
                      <a:cxn ang="0">
                        <a:pos x="connsiteX219" y="connsiteY219"/>
                      </a:cxn>
                      <a:cxn ang="0">
                        <a:pos x="connsiteX220" y="connsiteY220"/>
                      </a:cxn>
                      <a:cxn ang="0">
                        <a:pos x="connsiteX221" y="connsiteY221"/>
                      </a:cxn>
                      <a:cxn ang="0">
                        <a:pos x="connsiteX222" y="connsiteY222"/>
                      </a:cxn>
                      <a:cxn ang="0">
                        <a:pos x="connsiteX223" y="connsiteY223"/>
                      </a:cxn>
                      <a:cxn ang="0">
                        <a:pos x="connsiteX224" y="connsiteY224"/>
                      </a:cxn>
                      <a:cxn ang="0">
                        <a:pos x="connsiteX225" y="connsiteY225"/>
                      </a:cxn>
                      <a:cxn ang="0">
                        <a:pos x="connsiteX226" y="connsiteY226"/>
                      </a:cxn>
                      <a:cxn ang="0">
                        <a:pos x="connsiteX227" y="connsiteY227"/>
                      </a:cxn>
                      <a:cxn ang="0">
                        <a:pos x="connsiteX228" y="connsiteY228"/>
                      </a:cxn>
                      <a:cxn ang="0">
                        <a:pos x="connsiteX229" y="connsiteY229"/>
                      </a:cxn>
                      <a:cxn ang="0">
                        <a:pos x="connsiteX230" y="connsiteY230"/>
                      </a:cxn>
                      <a:cxn ang="0">
                        <a:pos x="connsiteX231" y="connsiteY231"/>
                      </a:cxn>
                      <a:cxn ang="0">
                        <a:pos x="connsiteX232" y="connsiteY232"/>
                      </a:cxn>
                      <a:cxn ang="0">
                        <a:pos x="connsiteX233" y="connsiteY233"/>
                      </a:cxn>
                      <a:cxn ang="0">
                        <a:pos x="connsiteX234" y="connsiteY234"/>
                      </a:cxn>
                      <a:cxn ang="0">
                        <a:pos x="connsiteX235" y="connsiteY235"/>
                      </a:cxn>
                      <a:cxn ang="0">
                        <a:pos x="connsiteX236" y="connsiteY236"/>
                      </a:cxn>
                      <a:cxn ang="0">
                        <a:pos x="connsiteX237" y="connsiteY237"/>
                      </a:cxn>
                      <a:cxn ang="0">
                        <a:pos x="connsiteX238" y="connsiteY238"/>
                      </a:cxn>
                      <a:cxn ang="0">
                        <a:pos x="connsiteX239" y="connsiteY239"/>
                      </a:cxn>
                      <a:cxn ang="0">
                        <a:pos x="connsiteX240" y="connsiteY240"/>
                      </a:cxn>
                      <a:cxn ang="0">
                        <a:pos x="connsiteX241" y="connsiteY241"/>
                      </a:cxn>
                      <a:cxn ang="0">
                        <a:pos x="connsiteX242" y="connsiteY242"/>
                      </a:cxn>
                      <a:cxn ang="0">
                        <a:pos x="connsiteX243" y="connsiteY243"/>
                      </a:cxn>
                      <a:cxn ang="0">
                        <a:pos x="connsiteX244" y="connsiteY244"/>
                      </a:cxn>
                      <a:cxn ang="0">
                        <a:pos x="connsiteX245" y="connsiteY245"/>
                      </a:cxn>
                      <a:cxn ang="0">
                        <a:pos x="connsiteX246" y="connsiteY246"/>
                      </a:cxn>
                      <a:cxn ang="0">
                        <a:pos x="connsiteX247" y="connsiteY247"/>
                      </a:cxn>
                      <a:cxn ang="0">
                        <a:pos x="connsiteX248" y="connsiteY248"/>
                      </a:cxn>
                      <a:cxn ang="0">
                        <a:pos x="connsiteX249" y="connsiteY249"/>
                      </a:cxn>
                      <a:cxn ang="0">
                        <a:pos x="connsiteX250" y="connsiteY250"/>
                      </a:cxn>
                      <a:cxn ang="0">
                        <a:pos x="connsiteX251" y="connsiteY251"/>
                      </a:cxn>
                      <a:cxn ang="0">
                        <a:pos x="connsiteX252" y="connsiteY252"/>
                      </a:cxn>
                      <a:cxn ang="0">
                        <a:pos x="connsiteX253" y="connsiteY253"/>
                      </a:cxn>
                      <a:cxn ang="0">
                        <a:pos x="connsiteX254" y="connsiteY254"/>
                      </a:cxn>
                      <a:cxn ang="0">
                        <a:pos x="connsiteX255" y="connsiteY255"/>
                      </a:cxn>
                      <a:cxn ang="0">
                        <a:pos x="connsiteX256" y="connsiteY256"/>
                      </a:cxn>
                      <a:cxn ang="0">
                        <a:pos x="connsiteX257" y="connsiteY257"/>
                      </a:cxn>
                      <a:cxn ang="0">
                        <a:pos x="connsiteX258" y="connsiteY258"/>
                      </a:cxn>
                      <a:cxn ang="0">
                        <a:pos x="connsiteX259" y="connsiteY259"/>
                      </a:cxn>
                      <a:cxn ang="0">
                        <a:pos x="connsiteX260" y="connsiteY260"/>
                      </a:cxn>
                      <a:cxn ang="0">
                        <a:pos x="connsiteX261" y="connsiteY261"/>
                      </a:cxn>
                      <a:cxn ang="0">
                        <a:pos x="connsiteX262" y="connsiteY262"/>
                      </a:cxn>
                      <a:cxn ang="0">
                        <a:pos x="connsiteX263" y="connsiteY263"/>
                      </a:cxn>
                      <a:cxn ang="0">
                        <a:pos x="connsiteX264" y="connsiteY264"/>
                      </a:cxn>
                      <a:cxn ang="0">
                        <a:pos x="connsiteX265" y="connsiteY265"/>
                      </a:cxn>
                      <a:cxn ang="0">
                        <a:pos x="connsiteX266" y="connsiteY266"/>
                      </a:cxn>
                      <a:cxn ang="0">
                        <a:pos x="connsiteX267" y="connsiteY267"/>
                      </a:cxn>
                      <a:cxn ang="0">
                        <a:pos x="connsiteX268" y="connsiteY268"/>
                      </a:cxn>
                      <a:cxn ang="0">
                        <a:pos x="connsiteX269" y="connsiteY269"/>
                      </a:cxn>
                      <a:cxn ang="0">
                        <a:pos x="connsiteX270" y="connsiteY270"/>
                      </a:cxn>
                      <a:cxn ang="0">
                        <a:pos x="connsiteX271" y="connsiteY271"/>
                      </a:cxn>
                      <a:cxn ang="0">
                        <a:pos x="connsiteX272" y="connsiteY272"/>
                      </a:cxn>
                      <a:cxn ang="0">
                        <a:pos x="connsiteX273" y="connsiteY273"/>
                      </a:cxn>
                      <a:cxn ang="0">
                        <a:pos x="connsiteX274" y="connsiteY274"/>
                      </a:cxn>
                      <a:cxn ang="0">
                        <a:pos x="connsiteX275" y="connsiteY275"/>
                      </a:cxn>
                      <a:cxn ang="0">
                        <a:pos x="connsiteX276" y="connsiteY276"/>
                      </a:cxn>
                      <a:cxn ang="0">
                        <a:pos x="connsiteX277" y="connsiteY277"/>
                      </a:cxn>
                      <a:cxn ang="0">
                        <a:pos x="connsiteX278" y="connsiteY278"/>
                      </a:cxn>
                      <a:cxn ang="0">
                        <a:pos x="connsiteX279" y="connsiteY279"/>
                      </a:cxn>
                      <a:cxn ang="0">
                        <a:pos x="connsiteX280" y="connsiteY280"/>
                      </a:cxn>
                      <a:cxn ang="0">
                        <a:pos x="connsiteX281" y="connsiteY281"/>
                      </a:cxn>
                      <a:cxn ang="0">
                        <a:pos x="connsiteX282" y="connsiteY282"/>
                      </a:cxn>
                      <a:cxn ang="0">
                        <a:pos x="connsiteX283" y="connsiteY283"/>
                      </a:cxn>
                      <a:cxn ang="0">
                        <a:pos x="connsiteX284" y="connsiteY284"/>
                      </a:cxn>
                      <a:cxn ang="0">
                        <a:pos x="connsiteX285" y="connsiteY285"/>
                      </a:cxn>
                      <a:cxn ang="0">
                        <a:pos x="connsiteX286" y="connsiteY286"/>
                      </a:cxn>
                      <a:cxn ang="0">
                        <a:pos x="connsiteX287" y="connsiteY287"/>
                      </a:cxn>
                      <a:cxn ang="0">
                        <a:pos x="connsiteX288" y="connsiteY288"/>
                      </a:cxn>
                      <a:cxn ang="0">
                        <a:pos x="connsiteX289" y="connsiteY289"/>
                      </a:cxn>
                      <a:cxn ang="0">
                        <a:pos x="connsiteX290" y="connsiteY290"/>
                      </a:cxn>
                      <a:cxn ang="0">
                        <a:pos x="connsiteX291" y="connsiteY291"/>
                      </a:cxn>
                      <a:cxn ang="0">
                        <a:pos x="connsiteX292" y="connsiteY292"/>
                      </a:cxn>
                      <a:cxn ang="0">
                        <a:pos x="connsiteX293" y="connsiteY293"/>
                      </a:cxn>
                      <a:cxn ang="0">
                        <a:pos x="connsiteX294" y="connsiteY294"/>
                      </a:cxn>
                      <a:cxn ang="0">
                        <a:pos x="connsiteX295" y="connsiteY295"/>
                      </a:cxn>
                      <a:cxn ang="0">
                        <a:pos x="connsiteX296" y="connsiteY296"/>
                      </a:cxn>
                      <a:cxn ang="0">
                        <a:pos x="connsiteX297" y="connsiteY297"/>
                      </a:cxn>
                      <a:cxn ang="0">
                        <a:pos x="connsiteX298" y="connsiteY298"/>
                      </a:cxn>
                      <a:cxn ang="0">
                        <a:pos x="connsiteX299" y="connsiteY299"/>
                      </a:cxn>
                      <a:cxn ang="0">
                        <a:pos x="connsiteX300" y="connsiteY300"/>
                      </a:cxn>
                      <a:cxn ang="0">
                        <a:pos x="connsiteX301" y="connsiteY301"/>
                      </a:cxn>
                      <a:cxn ang="0">
                        <a:pos x="connsiteX302" y="connsiteY302"/>
                      </a:cxn>
                      <a:cxn ang="0">
                        <a:pos x="connsiteX303" y="connsiteY303"/>
                      </a:cxn>
                      <a:cxn ang="0">
                        <a:pos x="connsiteX304" y="connsiteY304"/>
                      </a:cxn>
                      <a:cxn ang="0">
                        <a:pos x="connsiteX305" y="connsiteY305"/>
                      </a:cxn>
                      <a:cxn ang="0">
                        <a:pos x="connsiteX306" y="connsiteY306"/>
                      </a:cxn>
                      <a:cxn ang="0">
                        <a:pos x="connsiteX307" y="connsiteY307"/>
                      </a:cxn>
                      <a:cxn ang="0">
                        <a:pos x="connsiteX308" y="connsiteY308"/>
                      </a:cxn>
                      <a:cxn ang="0">
                        <a:pos x="connsiteX309" y="connsiteY309"/>
                      </a:cxn>
                      <a:cxn ang="0">
                        <a:pos x="connsiteX310" y="connsiteY310"/>
                      </a:cxn>
                      <a:cxn ang="0">
                        <a:pos x="connsiteX311" y="connsiteY311"/>
                      </a:cxn>
                      <a:cxn ang="0">
                        <a:pos x="connsiteX312" y="connsiteY312"/>
                      </a:cxn>
                      <a:cxn ang="0">
                        <a:pos x="connsiteX313" y="connsiteY313"/>
                      </a:cxn>
                      <a:cxn ang="0">
                        <a:pos x="connsiteX314" y="connsiteY314"/>
                      </a:cxn>
                      <a:cxn ang="0">
                        <a:pos x="connsiteX315" y="connsiteY315"/>
                      </a:cxn>
                      <a:cxn ang="0">
                        <a:pos x="connsiteX316" y="connsiteY316"/>
                      </a:cxn>
                      <a:cxn ang="0">
                        <a:pos x="connsiteX317" y="connsiteY317"/>
                      </a:cxn>
                      <a:cxn ang="0">
                        <a:pos x="connsiteX318" y="connsiteY318"/>
                      </a:cxn>
                      <a:cxn ang="0">
                        <a:pos x="connsiteX319" y="connsiteY319"/>
                      </a:cxn>
                      <a:cxn ang="0">
                        <a:pos x="connsiteX320" y="connsiteY320"/>
                      </a:cxn>
                      <a:cxn ang="0">
                        <a:pos x="connsiteX321" y="connsiteY321"/>
                      </a:cxn>
                      <a:cxn ang="0">
                        <a:pos x="connsiteX322" y="connsiteY322"/>
                      </a:cxn>
                      <a:cxn ang="0">
                        <a:pos x="connsiteX323" y="connsiteY323"/>
                      </a:cxn>
                      <a:cxn ang="0">
                        <a:pos x="connsiteX324" y="connsiteY324"/>
                      </a:cxn>
                      <a:cxn ang="0">
                        <a:pos x="connsiteX325" y="connsiteY325"/>
                      </a:cxn>
                      <a:cxn ang="0">
                        <a:pos x="connsiteX326" y="connsiteY326"/>
                      </a:cxn>
                      <a:cxn ang="0">
                        <a:pos x="connsiteX327" y="connsiteY327"/>
                      </a:cxn>
                      <a:cxn ang="0">
                        <a:pos x="connsiteX328" y="connsiteY328"/>
                      </a:cxn>
                      <a:cxn ang="0">
                        <a:pos x="connsiteX329" y="connsiteY329"/>
                      </a:cxn>
                      <a:cxn ang="0">
                        <a:pos x="connsiteX330" y="connsiteY330"/>
                      </a:cxn>
                      <a:cxn ang="0">
                        <a:pos x="connsiteX331" y="connsiteY331"/>
                      </a:cxn>
                      <a:cxn ang="0">
                        <a:pos x="connsiteX332" y="connsiteY332"/>
                      </a:cxn>
                      <a:cxn ang="0">
                        <a:pos x="connsiteX333" y="connsiteY333"/>
                      </a:cxn>
                      <a:cxn ang="0">
                        <a:pos x="connsiteX334" y="connsiteY334"/>
                      </a:cxn>
                      <a:cxn ang="0">
                        <a:pos x="connsiteX335" y="connsiteY335"/>
                      </a:cxn>
                      <a:cxn ang="0">
                        <a:pos x="connsiteX336" y="connsiteY336"/>
                      </a:cxn>
                      <a:cxn ang="0">
                        <a:pos x="connsiteX337" y="connsiteY337"/>
                      </a:cxn>
                      <a:cxn ang="0">
                        <a:pos x="connsiteX338" y="connsiteY338"/>
                      </a:cxn>
                      <a:cxn ang="0">
                        <a:pos x="connsiteX339" y="connsiteY339"/>
                      </a:cxn>
                      <a:cxn ang="0">
                        <a:pos x="connsiteX340" y="connsiteY340"/>
                      </a:cxn>
                      <a:cxn ang="0">
                        <a:pos x="connsiteX341" y="connsiteY341"/>
                      </a:cxn>
                      <a:cxn ang="0">
                        <a:pos x="connsiteX342" y="connsiteY342"/>
                      </a:cxn>
                      <a:cxn ang="0">
                        <a:pos x="connsiteX343" y="connsiteY343"/>
                      </a:cxn>
                      <a:cxn ang="0">
                        <a:pos x="connsiteX344" y="connsiteY344"/>
                      </a:cxn>
                      <a:cxn ang="0">
                        <a:pos x="connsiteX345" y="connsiteY345"/>
                      </a:cxn>
                      <a:cxn ang="0">
                        <a:pos x="connsiteX346" y="connsiteY346"/>
                      </a:cxn>
                      <a:cxn ang="0">
                        <a:pos x="connsiteX347" y="connsiteY347"/>
                      </a:cxn>
                      <a:cxn ang="0">
                        <a:pos x="connsiteX348" y="connsiteY348"/>
                      </a:cxn>
                      <a:cxn ang="0">
                        <a:pos x="connsiteX349" y="connsiteY349"/>
                      </a:cxn>
                      <a:cxn ang="0">
                        <a:pos x="connsiteX350" y="connsiteY350"/>
                      </a:cxn>
                      <a:cxn ang="0">
                        <a:pos x="connsiteX351" y="connsiteY351"/>
                      </a:cxn>
                      <a:cxn ang="0">
                        <a:pos x="connsiteX352" y="connsiteY352"/>
                      </a:cxn>
                      <a:cxn ang="0">
                        <a:pos x="connsiteX353" y="connsiteY353"/>
                      </a:cxn>
                      <a:cxn ang="0">
                        <a:pos x="connsiteX354" y="connsiteY354"/>
                      </a:cxn>
                      <a:cxn ang="0">
                        <a:pos x="connsiteX355" y="connsiteY355"/>
                      </a:cxn>
                      <a:cxn ang="0">
                        <a:pos x="connsiteX356" y="connsiteY356"/>
                      </a:cxn>
                      <a:cxn ang="0">
                        <a:pos x="connsiteX357" y="connsiteY357"/>
                      </a:cxn>
                      <a:cxn ang="0">
                        <a:pos x="connsiteX358" y="connsiteY358"/>
                      </a:cxn>
                      <a:cxn ang="0">
                        <a:pos x="connsiteX359" y="connsiteY359"/>
                      </a:cxn>
                      <a:cxn ang="0">
                        <a:pos x="connsiteX360" y="connsiteY360"/>
                      </a:cxn>
                      <a:cxn ang="0">
                        <a:pos x="connsiteX361" y="connsiteY361"/>
                      </a:cxn>
                      <a:cxn ang="0">
                        <a:pos x="connsiteX362" y="connsiteY362"/>
                      </a:cxn>
                      <a:cxn ang="0">
                        <a:pos x="connsiteX363" y="connsiteY363"/>
                      </a:cxn>
                      <a:cxn ang="0">
                        <a:pos x="connsiteX364" y="connsiteY364"/>
                      </a:cxn>
                      <a:cxn ang="0">
                        <a:pos x="connsiteX365" y="connsiteY365"/>
                      </a:cxn>
                      <a:cxn ang="0">
                        <a:pos x="connsiteX366" y="connsiteY366"/>
                      </a:cxn>
                      <a:cxn ang="0">
                        <a:pos x="connsiteX367" y="connsiteY367"/>
                      </a:cxn>
                      <a:cxn ang="0">
                        <a:pos x="connsiteX368" y="connsiteY368"/>
                      </a:cxn>
                      <a:cxn ang="0">
                        <a:pos x="connsiteX369" y="connsiteY369"/>
                      </a:cxn>
                      <a:cxn ang="0">
                        <a:pos x="connsiteX370" y="connsiteY370"/>
                      </a:cxn>
                      <a:cxn ang="0">
                        <a:pos x="connsiteX371" y="connsiteY371"/>
                      </a:cxn>
                      <a:cxn ang="0">
                        <a:pos x="connsiteX372" y="connsiteY372"/>
                      </a:cxn>
                      <a:cxn ang="0">
                        <a:pos x="connsiteX373" y="connsiteY373"/>
                      </a:cxn>
                      <a:cxn ang="0">
                        <a:pos x="connsiteX374" y="connsiteY374"/>
                      </a:cxn>
                      <a:cxn ang="0">
                        <a:pos x="connsiteX375" y="connsiteY375"/>
                      </a:cxn>
                      <a:cxn ang="0">
                        <a:pos x="connsiteX376" y="connsiteY376"/>
                      </a:cxn>
                      <a:cxn ang="0">
                        <a:pos x="connsiteX377" y="connsiteY377"/>
                      </a:cxn>
                      <a:cxn ang="0">
                        <a:pos x="connsiteX378" y="connsiteY378"/>
                      </a:cxn>
                      <a:cxn ang="0">
                        <a:pos x="connsiteX379" y="connsiteY379"/>
                      </a:cxn>
                      <a:cxn ang="0">
                        <a:pos x="connsiteX380" y="connsiteY380"/>
                      </a:cxn>
                      <a:cxn ang="0">
                        <a:pos x="connsiteX381" y="connsiteY381"/>
                      </a:cxn>
                      <a:cxn ang="0">
                        <a:pos x="connsiteX382" y="connsiteY382"/>
                      </a:cxn>
                      <a:cxn ang="0">
                        <a:pos x="connsiteX383" y="connsiteY383"/>
                      </a:cxn>
                      <a:cxn ang="0">
                        <a:pos x="connsiteX384" y="connsiteY384"/>
                      </a:cxn>
                      <a:cxn ang="0">
                        <a:pos x="connsiteX385" y="connsiteY385"/>
                      </a:cxn>
                      <a:cxn ang="0">
                        <a:pos x="connsiteX386" y="connsiteY386"/>
                      </a:cxn>
                      <a:cxn ang="0">
                        <a:pos x="connsiteX387" y="connsiteY387"/>
                      </a:cxn>
                      <a:cxn ang="0">
                        <a:pos x="connsiteX388" y="connsiteY388"/>
                      </a:cxn>
                      <a:cxn ang="0">
                        <a:pos x="connsiteX389" y="connsiteY389"/>
                      </a:cxn>
                      <a:cxn ang="0">
                        <a:pos x="connsiteX390" y="connsiteY390"/>
                      </a:cxn>
                      <a:cxn ang="0">
                        <a:pos x="connsiteX391" y="connsiteY391"/>
                      </a:cxn>
                      <a:cxn ang="0">
                        <a:pos x="connsiteX392" y="connsiteY392"/>
                      </a:cxn>
                      <a:cxn ang="0">
                        <a:pos x="connsiteX393" y="connsiteY393"/>
                      </a:cxn>
                      <a:cxn ang="0">
                        <a:pos x="connsiteX394" y="connsiteY394"/>
                      </a:cxn>
                      <a:cxn ang="0">
                        <a:pos x="connsiteX395" y="connsiteY395"/>
                      </a:cxn>
                      <a:cxn ang="0">
                        <a:pos x="connsiteX396" y="connsiteY396"/>
                      </a:cxn>
                      <a:cxn ang="0">
                        <a:pos x="connsiteX397" y="connsiteY397"/>
                      </a:cxn>
                      <a:cxn ang="0">
                        <a:pos x="connsiteX398" y="connsiteY398"/>
                      </a:cxn>
                      <a:cxn ang="0">
                        <a:pos x="connsiteX399" y="connsiteY399"/>
                      </a:cxn>
                      <a:cxn ang="0">
                        <a:pos x="connsiteX400" y="connsiteY400"/>
                      </a:cxn>
                      <a:cxn ang="0">
                        <a:pos x="connsiteX401" y="connsiteY401"/>
                      </a:cxn>
                      <a:cxn ang="0">
                        <a:pos x="connsiteX402" y="connsiteY402"/>
                      </a:cxn>
                      <a:cxn ang="0">
                        <a:pos x="connsiteX403" y="connsiteY403"/>
                      </a:cxn>
                      <a:cxn ang="0">
                        <a:pos x="connsiteX404" y="connsiteY404"/>
                      </a:cxn>
                      <a:cxn ang="0">
                        <a:pos x="connsiteX405" y="connsiteY405"/>
                      </a:cxn>
                      <a:cxn ang="0">
                        <a:pos x="connsiteX406" y="connsiteY406"/>
                      </a:cxn>
                      <a:cxn ang="0">
                        <a:pos x="connsiteX407" y="connsiteY407"/>
                      </a:cxn>
                      <a:cxn ang="0">
                        <a:pos x="connsiteX408" y="connsiteY408"/>
                      </a:cxn>
                      <a:cxn ang="0">
                        <a:pos x="connsiteX409" y="connsiteY409"/>
                      </a:cxn>
                      <a:cxn ang="0">
                        <a:pos x="connsiteX410" y="connsiteY410"/>
                      </a:cxn>
                      <a:cxn ang="0">
                        <a:pos x="connsiteX411" y="connsiteY411"/>
                      </a:cxn>
                      <a:cxn ang="0">
                        <a:pos x="connsiteX412" y="connsiteY412"/>
                      </a:cxn>
                      <a:cxn ang="0">
                        <a:pos x="connsiteX413" y="connsiteY413"/>
                      </a:cxn>
                      <a:cxn ang="0">
                        <a:pos x="connsiteX414" y="connsiteY414"/>
                      </a:cxn>
                      <a:cxn ang="0">
                        <a:pos x="connsiteX415" y="connsiteY415"/>
                      </a:cxn>
                      <a:cxn ang="0">
                        <a:pos x="connsiteX416" y="connsiteY416"/>
                      </a:cxn>
                      <a:cxn ang="0">
                        <a:pos x="connsiteX417" y="connsiteY417"/>
                      </a:cxn>
                      <a:cxn ang="0">
                        <a:pos x="connsiteX418" y="connsiteY418"/>
                      </a:cxn>
                      <a:cxn ang="0">
                        <a:pos x="connsiteX419" y="connsiteY419"/>
                      </a:cxn>
                      <a:cxn ang="0">
                        <a:pos x="connsiteX420" y="connsiteY420"/>
                      </a:cxn>
                      <a:cxn ang="0">
                        <a:pos x="connsiteX421" y="connsiteY421"/>
                      </a:cxn>
                      <a:cxn ang="0">
                        <a:pos x="connsiteX422" y="connsiteY422"/>
                      </a:cxn>
                      <a:cxn ang="0">
                        <a:pos x="connsiteX423" y="connsiteY423"/>
                      </a:cxn>
                      <a:cxn ang="0">
                        <a:pos x="connsiteX424" y="connsiteY424"/>
                      </a:cxn>
                      <a:cxn ang="0">
                        <a:pos x="connsiteX425" y="connsiteY425"/>
                      </a:cxn>
                      <a:cxn ang="0">
                        <a:pos x="connsiteX426" y="connsiteY426"/>
                      </a:cxn>
                      <a:cxn ang="0">
                        <a:pos x="connsiteX427" y="connsiteY427"/>
                      </a:cxn>
                      <a:cxn ang="0">
                        <a:pos x="connsiteX428" y="connsiteY428"/>
                      </a:cxn>
                      <a:cxn ang="0">
                        <a:pos x="connsiteX429" y="connsiteY429"/>
                      </a:cxn>
                      <a:cxn ang="0">
                        <a:pos x="connsiteX430" y="connsiteY430"/>
                      </a:cxn>
                      <a:cxn ang="0">
                        <a:pos x="connsiteX431" y="connsiteY431"/>
                      </a:cxn>
                      <a:cxn ang="0">
                        <a:pos x="connsiteX432" y="connsiteY432"/>
                      </a:cxn>
                      <a:cxn ang="0">
                        <a:pos x="connsiteX433" y="connsiteY433"/>
                      </a:cxn>
                      <a:cxn ang="0">
                        <a:pos x="connsiteX434" y="connsiteY434"/>
                      </a:cxn>
                      <a:cxn ang="0">
                        <a:pos x="connsiteX435" y="connsiteY435"/>
                      </a:cxn>
                      <a:cxn ang="0">
                        <a:pos x="connsiteX436" y="connsiteY436"/>
                      </a:cxn>
                      <a:cxn ang="0">
                        <a:pos x="connsiteX437" y="connsiteY437"/>
                      </a:cxn>
                      <a:cxn ang="0">
                        <a:pos x="connsiteX438" y="connsiteY438"/>
                      </a:cxn>
                      <a:cxn ang="0">
                        <a:pos x="connsiteX439" y="connsiteY439"/>
                      </a:cxn>
                      <a:cxn ang="0">
                        <a:pos x="connsiteX440" y="connsiteY440"/>
                      </a:cxn>
                      <a:cxn ang="0">
                        <a:pos x="connsiteX441" y="connsiteY441"/>
                      </a:cxn>
                      <a:cxn ang="0">
                        <a:pos x="connsiteX442" y="connsiteY442"/>
                      </a:cxn>
                      <a:cxn ang="0">
                        <a:pos x="connsiteX443" y="connsiteY443"/>
                      </a:cxn>
                      <a:cxn ang="0">
                        <a:pos x="connsiteX444" y="connsiteY444"/>
                      </a:cxn>
                      <a:cxn ang="0">
                        <a:pos x="connsiteX445" y="connsiteY445"/>
                      </a:cxn>
                      <a:cxn ang="0">
                        <a:pos x="connsiteX446" y="connsiteY446"/>
                      </a:cxn>
                      <a:cxn ang="0">
                        <a:pos x="connsiteX447" y="connsiteY447"/>
                      </a:cxn>
                      <a:cxn ang="0">
                        <a:pos x="connsiteX448" y="connsiteY448"/>
                      </a:cxn>
                      <a:cxn ang="0">
                        <a:pos x="connsiteX449" y="connsiteY449"/>
                      </a:cxn>
                      <a:cxn ang="0">
                        <a:pos x="connsiteX450" y="connsiteY450"/>
                      </a:cxn>
                      <a:cxn ang="0">
                        <a:pos x="connsiteX451" y="connsiteY451"/>
                      </a:cxn>
                      <a:cxn ang="0">
                        <a:pos x="connsiteX452" y="connsiteY452"/>
                      </a:cxn>
                      <a:cxn ang="0">
                        <a:pos x="connsiteX453" y="connsiteY453"/>
                      </a:cxn>
                      <a:cxn ang="0">
                        <a:pos x="connsiteX454" y="connsiteY454"/>
                      </a:cxn>
                      <a:cxn ang="0">
                        <a:pos x="connsiteX455" y="connsiteY455"/>
                      </a:cxn>
                      <a:cxn ang="0">
                        <a:pos x="connsiteX456" y="connsiteY456"/>
                      </a:cxn>
                      <a:cxn ang="0">
                        <a:pos x="connsiteX457" y="connsiteY457"/>
                      </a:cxn>
                      <a:cxn ang="0">
                        <a:pos x="connsiteX458" y="connsiteY458"/>
                      </a:cxn>
                      <a:cxn ang="0">
                        <a:pos x="connsiteX459" y="connsiteY459"/>
                      </a:cxn>
                      <a:cxn ang="0">
                        <a:pos x="connsiteX460" y="connsiteY460"/>
                      </a:cxn>
                      <a:cxn ang="0">
                        <a:pos x="connsiteX461" y="connsiteY461"/>
                      </a:cxn>
                      <a:cxn ang="0">
                        <a:pos x="connsiteX462" y="connsiteY462"/>
                      </a:cxn>
                      <a:cxn ang="0">
                        <a:pos x="connsiteX463" y="connsiteY463"/>
                      </a:cxn>
                      <a:cxn ang="0">
                        <a:pos x="connsiteX464" y="connsiteY464"/>
                      </a:cxn>
                      <a:cxn ang="0">
                        <a:pos x="connsiteX465" y="connsiteY465"/>
                      </a:cxn>
                      <a:cxn ang="0">
                        <a:pos x="connsiteX466" y="connsiteY466"/>
                      </a:cxn>
                      <a:cxn ang="0">
                        <a:pos x="connsiteX467" y="connsiteY467"/>
                      </a:cxn>
                      <a:cxn ang="0">
                        <a:pos x="connsiteX468" y="connsiteY468"/>
                      </a:cxn>
                      <a:cxn ang="0">
                        <a:pos x="connsiteX469" y="connsiteY469"/>
                      </a:cxn>
                      <a:cxn ang="0">
                        <a:pos x="connsiteX470" y="connsiteY470"/>
                      </a:cxn>
                      <a:cxn ang="0">
                        <a:pos x="connsiteX471" y="connsiteY471"/>
                      </a:cxn>
                      <a:cxn ang="0">
                        <a:pos x="connsiteX472" y="connsiteY472"/>
                      </a:cxn>
                      <a:cxn ang="0">
                        <a:pos x="connsiteX473" y="connsiteY473"/>
                      </a:cxn>
                      <a:cxn ang="0">
                        <a:pos x="connsiteX474" y="connsiteY474"/>
                      </a:cxn>
                      <a:cxn ang="0">
                        <a:pos x="connsiteX475" y="connsiteY475"/>
                      </a:cxn>
                      <a:cxn ang="0">
                        <a:pos x="connsiteX476" y="connsiteY476"/>
                      </a:cxn>
                      <a:cxn ang="0">
                        <a:pos x="connsiteX477" y="connsiteY477"/>
                      </a:cxn>
                      <a:cxn ang="0">
                        <a:pos x="connsiteX478" y="connsiteY478"/>
                      </a:cxn>
                      <a:cxn ang="0">
                        <a:pos x="connsiteX479" y="connsiteY479"/>
                      </a:cxn>
                      <a:cxn ang="0">
                        <a:pos x="connsiteX480" y="connsiteY480"/>
                      </a:cxn>
                      <a:cxn ang="0">
                        <a:pos x="connsiteX481" y="connsiteY481"/>
                      </a:cxn>
                      <a:cxn ang="0">
                        <a:pos x="connsiteX482" y="connsiteY482"/>
                      </a:cxn>
                      <a:cxn ang="0">
                        <a:pos x="connsiteX483" y="connsiteY483"/>
                      </a:cxn>
                      <a:cxn ang="0">
                        <a:pos x="connsiteX484" y="connsiteY484"/>
                      </a:cxn>
                      <a:cxn ang="0">
                        <a:pos x="connsiteX485" y="connsiteY485"/>
                      </a:cxn>
                      <a:cxn ang="0">
                        <a:pos x="connsiteX486" y="connsiteY486"/>
                      </a:cxn>
                      <a:cxn ang="0">
                        <a:pos x="connsiteX487" y="connsiteY487"/>
                      </a:cxn>
                      <a:cxn ang="0">
                        <a:pos x="connsiteX488" y="connsiteY488"/>
                      </a:cxn>
                      <a:cxn ang="0">
                        <a:pos x="connsiteX489" y="connsiteY489"/>
                      </a:cxn>
                      <a:cxn ang="0">
                        <a:pos x="connsiteX490" y="connsiteY490"/>
                      </a:cxn>
                      <a:cxn ang="0">
                        <a:pos x="connsiteX491" y="connsiteY491"/>
                      </a:cxn>
                      <a:cxn ang="0">
                        <a:pos x="connsiteX492" y="connsiteY492"/>
                      </a:cxn>
                      <a:cxn ang="0">
                        <a:pos x="connsiteX493" y="connsiteY493"/>
                      </a:cxn>
                      <a:cxn ang="0">
                        <a:pos x="connsiteX494" y="connsiteY494"/>
                      </a:cxn>
                      <a:cxn ang="0">
                        <a:pos x="connsiteX495" y="connsiteY495"/>
                      </a:cxn>
                      <a:cxn ang="0">
                        <a:pos x="connsiteX496" y="connsiteY496"/>
                      </a:cxn>
                      <a:cxn ang="0">
                        <a:pos x="connsiteX497" y="connsiteY497"/>
                      </a:cxn>
                      <a:cxn ang="0">
                        <a:pos x="connsiteX498" y="connsiteY498"/>
                      </a:cxn>
                      <a:cxn ang="0">
                        <a:pos x="connsiteX499" y="connsiteY499"/>
                      </a:cxn>
                      <a:cxn ang="0">
                        <a:pos x="connsiteX500" y="connsiteY500"/>
                      </a:cxn>
                      <a:cxn ang="0">
                        <a:pos x="connsiteX501" y="connsiteY501"/>
                      </a:cxn>
                      <a:cxn ang="0">
                        <a:pos x="connsiteX502" y="connsiteY502"/>
                      </a:cxn>
                      <a:cxn ang="0">
                        <a:pos x="connsiteX503" y="connsiteY503"/>
                      </a:cxn>
                      <a:cxn ang="0">
                        <a:pos x="connsiteX504" y="connsiteY504"/>
                      </a:cxn>
                      <a:cxn ang="0">
                        <a:pos x="connsiteX505" y="connsiteY505"/>
                      </a:cxn>
                      <a:cxn ang="0">
                        <a:pos x="connsiteX506" y="connsiteY506"/>
                      </a:cxn>
                      <a:cxn ang="0">
                        <a:pos x="connsiteX507" y="connsiteY507"/>
                      </a:cxn>
                      <a:cxn ang="0">
                        <a:pos x="connsiteX508" y="connsiteY508"/>
                      </a:cxn>
                      <a:cxn ang="0">
                        <a:pos x="connsiteX509" y="connsiteY509"/>
                      </a:cxn>
                      <a:cxn ang="0">
                        <a:pos x="connsiteX510" y="connsiteY510"/>
                      </a:cxn>
                      <a:cxn ang="0">
                        <a:pos x="connsiteX511" y="connsiteY511"/>
                      </a:cxn>
                      <a:cxn ang="0">
                        <a:pos x="connsiteX512" y="connsiteY512"/>
                      </a:cxn>
                      <a:cxn ang="0">
                        <a:pos x="connsiteX513" y="connsiteY513"/>
                      </a:cxn>
                      <a:cxn ang="0">
                        <a:pos x="connsiteX514" y="connsiteY514"/>
                      </a:cxn>
                      <a:cxn ang="0">
                        <a:pos x="connsiteX515" y="connsiteY515"/>
                      </a:cxn>
                      <a:cxn ang="0">
                        <a:pos x="connsiteX516" y="connsiteY516"/>
                      </a:cxn>
                      <a:cxn ang="0">
                        <a:pos x="connsiteX517" y="connsiteY517"/>
                      </a:cxn>
                      <a:cxn ang="0">
                        <a:pos x="connsiteX518" y="connsiteY518"/>
                      </a:cxn>
                      <a:cxn ang="0">
                        <a:pos x="connsiteX519" y="connsiteY519"/>
                      </a:cxn>
                      <a:cxn ang="0">
                        <a:pos x="connsiteX520" y="connsiteY520"/>
                      </a:cxn>
                      <a:cxn ang="0">
                        <a:pos x="connsiteX521" y="connsiteY521"/>
                      </a:cxn>
                      <a:cxn ang="0">
                        <a:pos x="connsiteX522" y="connsiteY522"/>
                      </a:cxn>
                      <a:cxn ang="0">
                        <a:pos x="connsiteX523" y="connsiteY523"/>
                      </a:cxn>
                      <a:cxn ang="0">
                        <a:pos x="connsiteX524" y="connsiteY524"/>
                      </a:cxn>
                      <a:cxn ang="0">
                        <a:pos x="connsiteX525" y="connsiteY525"/>
                      </a:cxn>
                      <a:cxn ang="0">
                        <a:pos x="connsiteX526" y="connsiteY526"/>
                      </a:cxn>
                      <a:cxn ang="0">
                        <a:pos x="connsiteX527" y="connsiteY527"/>
                      </a:cxn>
                      <a:cxn ang="0">
                        <a:pos x="connsiteX528" y="connsiteY528"/>
                      </a:cxn>
                      <a:cxn ang="0">
                        <a:pos x="connsiteX529" y="connsiteY529"/>
                      </a:cxn>
                      <a:cxn ang="0">
                        <a:pos x="connsiteX530" y="connsiteY530"/>
                      </a:cxn>
                      <a:cxn ang="0">
                        <a:pos x="connsiteX531" y="connsiteY531"/>
                      </a:cxn>
                      <a:cxn ang="0">
                        <a:pos x="connsiteX532" y="connsiteY532"/>
                      </a:cxn>
                      <a:cxn ang="0">
                        <a:pos x="connsiteX533" y="connsiteY533"/>
                      </a:cxn>
                      <a:cxn ang="0">
                        <a:pos x="connsiteX534" y="connsiteY534"/>
                      </a:cxn>
                      <a:cxn ang="0">
                        <a:pos x="connsiteX535" y="connsiteY535"/>
                      </a:cxn>
                      <a:cxn ang="0">
                        <a:pos x="connsiteX536" y="connsiteY536"/>
                      </a:cxn>
                      <a:cxn ang="0">
                        <a:pos x="connsiteX537" y="connsiteY537"/>
                      </a:cxn>
                      <a:cxn ang="0">
                        <a:pos x="connsiteX538" y="connsiteY538"/>
                      </a:cxn>
                      <a:cxn ang="0">
                        <a:pos x="connsiteX539" y="connsiteY539"/>
                      </a:cxn>
                      <a:cxn ang="0">
                        <a:pos x="connsiteX540" y="connsiteY540"/>
                      </a:cxn>
                      <a:cxn ang="0">
                        <a:pos x="connsiteX541" y="connsiteY541"/>
                      </a:cxn>
                      <a:cxn ang="0">
                        <a:pos x="connsiteX542" y="connsiteY542"/>
                      </a:cxn>
                      <a:cxn ang="0">
                        <a:pos x="connsiteX543" y="connsiteY543"/>
                      </a:cxn>
                      <a:cxn ang="0">
                        <a:pos x="connsiteX544" y="connsiteY544"/>
                      </a:cxn>
                      <a:cxn ang="0">
                        <a:pos x="connsiteX545" y="connsiteY545"/>
                      </a:cxn>
                      <a:cxn ang="0">
                        <a:pos x="connsiteX546" y="connsiteY546"/>
                      </a:cxn>
                      <a:cxn ang="0">
                        <a:pos x="connsiteX547" y="connsiteY547"/>
                      </a:cxn>
                      <a:cxn ang="0">
                        <a:pos x="connsiteX548" y="connsiteY548"/>
                      </a:cxn>
                      <a:cxn ang="0">
                        <a:pos x="connsiteX549" y="connsiteY549"/>
                      </a:cxn>
                      <a:cxn ang="0">
                        <a:pos x="connsiteX550" y="connsiteY550"/>
                      </a:cxn>
                      <a:cxn ang="0">
                        <a:pos x="connsiteX551" y="connsiteY551"/>
                      </a:cxn>
                      <a:cxn ang="0">
                        <a:pos x="connsiteX552" y="connsiteY552"/>
                      </a:cxn>
                      <a:cxn ang="0">
                        <a:pos x="connsiteX553" y="connsiteY553"/>
                      </a:cxn>
                      <a:cxn ang="0">
                        <a:pos x="connsiteX554" y="connsiteY554"/>
                      </a:cxn>
                      <a:cxn ang="0">
                        <a:pos x="connsiteX555" y="connsiteY555"/>
                      </a:cxn>
                      <a:cxn ang="0">
                        <a:pos x="connsiteX556" y="connsiteY556"/>
                      </a:cxn>
                      <a:cxn ang="0">
                        <a:pos x="connsiteX557" y="connsiteY557"/>
                      </a:cxn>
                      <a:cxn ang="0">
                        <a:pos x="connsiteX558" y="connsiteY558"/>
                      </a:cxn>
                      <a:cxn ang="0">
                        <a:pos x="connsiteX559" y="connsiteY559"/>
                      </a:cxn>
                      <a:cxn ang="0">
                        <a:pos x="connsiteX560" y="connsiteY560"/>
                      </a:cxn>
                      <a:cxn ang="0">
                        <a:pos x="connsiteX561" y="connsiteY561"/>
                      </a:cxn>
                      <a:cxn ang="0">
                        <a:pos x="connsiteX562" y="connsiteY562"/>
                      </a:cxn>
                      <a:cxn ang="0">
                        <a:pos x="connsiteX563" y="connsiteY563"/>
                      </a:cxn>
                    </a:cxnLst>
                    <a:rect l="l" t="t" r="r" b="b"/>
                    <a:pathLst>
                      <a:path w="1030756" h="721617">
                        <a:moveTo>
                          <a:pt x="1030757" y="698032"/>
                        </a:moveTo>
                        <a:cubicBezTo>
                          <a:pt x="1030757" y="698863"/>
                          <a:pt x="1030202" y="699418"/>
                          <a:pt x="1029925" y="700249"/>
                        </a:cubicBezTo>
                        <a:cubicBezTo>
                          <a:pt x="1027430" y="705237"/>
                          <a:pt x="1023549" y="708563"/>
                          <a:pt x="1019667" y="712165"/>
                        </a:cubicBezTo>
                        <a:cubicBezTo>
                          <a:pt x="1016341" y="715214"/>
                          <a:pt x="1013291" y="721033"/>
                          <a:pt x="1008024" y="721587"/>
                        </a:cubicBezTo>
                        <a:cubicBezTo>
                          <a:pt x="1002756" y="722142"/>
                          <a:pt x="1003310" y="714936"/>
                          <a:pt x="1003588" y="711611"/>
                        </a:cubicBezTo>
                        <a:cubicBezTo>
                          <a:pt x="1003588" y="709394"/>
                          <a:pt x="1003865" y="707454"/>
                          <a:pt x="1003865" y="705237"/>
                        </a:cubicBezTo>
                        <a:cubicBezTo>
                          <a:pt x="1004974" y="705237"/>
                          <a:pt x="1008024" y="705791"/>
                          <a:pt x="1008855" y="704960"/>
                        </a:cubicBezTo>
                        <a:cubicBezTo>
                          <a:pt x="1010796" y="703020"/>
                          <a:pt x="1007192" y="702743"/>
                          <a:pt x="1006360" y="702189"/>
                        </a:cubicBezTo>
                        <a:cubicBezTo>
                          <a:pt x="1004697" y="701357"/>
                          <a:pt x="1004697" y="699972"/>
                          <a:pt x="1005806" y="698586"/>
                        </a:cubicBezTo>
                        <a:cubicBezTo>
                          <a:pt x="1007192" y="697201"/>
                          <a:pt x="1008855" y="697201"/>
                          <a:pt x="1008578" y="694984"/>
                        </a:cubicBezTo>
                        <a:cubicBezTo>
                          <a:pt x="1007192" y="694984"/>
                          <a:pt x="1003588" y="695815"/>
                          <a:pt x="1002756" y="694706"/>
                        </a:cubicBezTo>
                        <a:cubicBezTo>
                          <a:pt x="1002201" y="693875"/>
                          <a:pt x="1002756" y="691935"/>
                          <a:pt x="1002756" y="691104"/>
                        </a:cubicBezTo>
                        <a:cubicBezTo>
                          <a:pt x="1002756" y="689718"/>
                          <a:pt x="1002756" y="688333"/>
                          <a:pt x="1002756" y="687224"/>
                        </a:cubicBezTo>
                        <a:cubicBezTo>
                          <a:pt x="1004142" y="686393"/>
                          <a:pt x="1003865" y="681682"/>
                          <a:pt x="1003865" y="680296"/>
                        </a:cubicBezTo>
                        <a:cubicBezTo>
                          <a:pt x="1003865" y="677802"/>
                          <a:pt x="1003865" y="677525"/>
                          <a:pt x="1002201" y="675585"/>
                        </a:cubicBezTo>
                        <a:cubicBezTo>
                          <a:pt x="1000538" y="673368"/>
                          <a:pt x="996657" y="671151"/>
                          <a:pt x="996657" y="668103"/>
                        </a:cubicBezTo>
                        <a:cubicBezTo>
                          <a:pt x="993607" y="668103"/>
                          <a:pt x="991112" y="668103"/>
                          <a:pt x="988340" y="669765"/>
                        </a:cubicBezTo>
                        <a:cubicBezTo>
                          <a:pt x="986122" y="671428"/>
                          <a:pt x="983904" y="673645"/>
                          <a:pt x="982241" y="675862"/>
                        </a:cubicBezTo>
                        <a:cubicBezTo>
                          <a:pt x="980855" y="677802"/>
                          <a:pt x="979191" y="680573"/>
                          <a:pt x="977250" y="677525"/>
                        </a:cubicBezTo>
                        <a:cubicBezTo>
                          <a:pt x="975587" y="675308"/>
                          <a:pt x="974755" y="672814"/>
                          <a:pt x="975864" y="670320"/>
                        </a:cubicBezTo>
                        <a:cubicBezTo>
                          <a:pt x="976696" y="668103"/>
                          <a:pt x="978637" y="666163"/>
                          <a:pt x="978914" y="663669"/>
                        </a:cubicBezTo>
                        <a:cubicBezTo>
                          <a:pt x="979191" y="660066"/>
                          <a:pt x="975864" y="657849"/>
                          <a:pt x="973092" y="656464"/>
                        </a:cubicBezTo>
                        <a:cubicBezTo>
                          <a:pt x="970042" y="654801"/>
                          <a:pt x="967825" y="652584"/>
                          <a:pt x="966161" y="649813"/>
                        </a:cubicBezTo>
                        <a:cubicBezTo>
                          <a:pt x="964498" y="646764"/>
                          <a:pt x="965607" y="644824"/>
                          <a:pt x="966161" y="641776"/>
                        </a:cubicBezTo>
                        <a:cubicBezTo>
                          <a:pt x="966993" y="637896"/>
                          <a:pt x="964775" y="637065"/>
                          <a:pt x="961448" y="636788"/>
                        </a:cubicBezTo>
                        <a:cubicBezTo>
                          <a:pt x="959508" y="636788"/>
                          <a:pt x="956735" y="636788"/>
                          <a:pt x="955072" y="635679"/>
                        </a:cubicBezTo>
                        <a:cubicBezTo>
                          <a:pt x="953408" y="634848"/>
                          <a:pt x="951468" y="632354"/>
                          <a:pt x="950359" y="630691"/>
                        </a:cubicBezTo>
                        <a:cubicBezTo>
                          <a:pt x="952577" y="630691"/>
                          <a:pt x="950913" y="627366"/>
                          <a:pt x="950081" y="626812"/>
                        </a:cubicBezTo>
                        <a:cubicBezTo>
                          <a:pt x="948418" y="625703"/>
                          <a:pt x="946200" y="625980"/>
                          <a:pt x="944260" y="625980"/>
                        </a:cubicBezTo>
                        <a:cubicBezTo>
                          <a:pt x="942596" y="625980"/>
                          <a:pt x="940656" y="625980"/>
                          <a:pt x="939269" y="624872"/>
                        </a:cubicBezTo>
                        <a:cubicBezTo>
                          <a:pt x="938160" y="624040"/>
                          <a:pt x="937606" y="621823"/>
                          <a:pt x="939269" y="620992"/>
                        </a:cubicBezTo>
                        <a:cubicBezTo>
                          <a:pt x="940933" y="620438"/>
                          <a:pt x="942873" y="622100"/>
                          <a:pt x="943428" y="619606"/>
                        </a:cubicBezTo>
                        <a:cubicBezTo>
                          <a:pt x="943982" y="617390"/>
                          <a:pt x="943151" y="615450"/>
                          <a:pt x="941487" y="613787"/>
                        </a:cubicBezTo>
                        <a:cubicBezTo>
                          <a:pt x="939824" y="612124"/>
                          <a:pt x="932616" y="609076"/>
                          <a:pt x="937329" y="606305"/>
                        </a:cubicBezTo>
                        <a:cubicBezTo>
                          <a:pt x="939824" y="604919"/>
                          <a:pt x="938160" y="603810"/>
                          <a:pt x="936497" y="602702"/>
                        </a:cubicBezTo>
                        <a:cubicBezTo>
                          <a:pt x="935111" y="601594"/>
                          <a:pt x="933447" y="599377"/>
                          <a:pt x="934002" y="597437"/>
                        </a:cubicBezTo>
                        <a:cubicBezTo>
                          <a:pt x="935943" y="597437"/>
                          <a:pt x="937883" y="597991"/>
                          <a:pt x="939824" y="597437"/>
                        </a:cubicBezTo>
                        <a:cubicBezTo>
                          <a:pt x="940656" y="593557"/>
                          <a:pt x="934002" y="594388"/>
                          <a:pt x="931784" y="594388"/>
                        </a:cubicBezTo>
                        <a:cubicBezTo>
                          <a:pt x="930121" y="594388"/>
                          <a:pt x="927626" y="594111"/>
                          <a:pt x="927348" y="591894"/>
                        </a:cubicBezTo>
                        <a:cubicBezTo>
                          <a:pt x="927071" y="590231"/>
                          <a:pt x="928734" y="588846"/>
                          <a:pt x="928180" y="587183"/>
                        </a:cubicBezTo>
                        <a:cubicBezTo>
                          <a:pt x="925685" y="586629"/>
                          <a:pt x="924576" y="588292"/>
                          <a:pt x="922358" y="588846"/>
                        </a:cubicBezTo>
                        <a:cubicBezTo>
                          <a:pt x="920417" y="589123"/>
                          <a:pt x="920972" y="582195"/>
                          <a:pt x="921526" y="580809"/>
                        </a:cubicBezTo>
                        <a:cubicBezTo>
                          <a:pt x="921804" y="579978"/>
                          <a:pt x="922081" y="579147"/>
                          <a:pt x="922635" y="578315"/>
                        </a:cubicBezTo>
                        <a:cubicBezTo>
                          <a:pt x="923190" y="577207"/>
                          <a:pt x="923744" y="576653"/>
                          <a:pt x="924022" y="575544"/>
                        </a:cubicBezTo>
                        <a:cubicBezTo>
                          <a:pt x="924022" y="574713"/>
                          <a:pt x="924576" y="573604"/>
                          <a:pt x="925130" y="573050"/>
                        </a:cubicBezTo>
                        <a:cubicBezTo>
                          <a:pt x="922081" y="573327"/>
                          <a:pt x="920417" y="574713"/>
                          <a:pt x="919031" y="577207"/>
                        </a:cubicBezTo>
                        <a:cubicBezTo>
                          <a:pt x="917645" y="579424"/>
                          <a:pt x="916813" y="582195"/>
                          <a:pt x="913764" y="582195"/>
                        </a:cubicBezTo>
                        <a:cubicBezTo>
                          <a:pt x="908219" y="582195"/>
                          <a:pt x="904338" y="575821"/>
                          <a:pt x="901011" y="571941"/>
                        </a:cubicBezTo>
                        <a:cubicBezTo>
                          <a:pt x="899071" y="570002"/>
                          <a:pt x="898793" y="568062"/>
                          <a:pt x="898239" y="565568"/>
                        </a:cubicBezTo>
                        <a:cubicBezTo>
                          <a:pt x="897407" y="562796"/>
                          <a:pt x="895466" y="561411"/>
                          <a:pt x="893248" y="560025"/>
                        </a:cubicBezTo>
                        <a:cubicBezTo>
                          <a:pt x="889644" y="557808"/>
                          <a:pt x="886595" y="552543"/>
                          <a:pt x="886318" y="548386"/>
                        </a:cubicBezTo>
                        <a:cubicBezTo>
                          <a:pt x="886318" y="545615"/>
                          <a:pt x="886872" y="542844"/>
                          <a:pt x="884931" y="540627"/>
                        </a:cubicBezTo>
                        <a:cubicBezTo>
                          <a:pt x="882991" y="538410"/>
                          <a:pt x="881605" y="539518"/>
                          <a:pt x="880773" y="542012"/>
                        </a:cubicBezTo>
                        <a:cubicBezTo>
                          <a:pt x="880218" y="544229"/>
                          <a:pt x="879387" y="547000"/>
                          <a:pt x="879387" y="549495"/>
                        </a:cubicBezTo>
                        <a:cubicBezTo>
                          <a:pt x="879387" y="552266"/>
                          <a:pt x="881605" y="555037"/>
                          <a:pt x="883268" y="557254"/>
                        </a:cubicBezTo>
                        <a:cubicBezTo>
                          <a:pt x="884931" y="559471"/>
                          <a:pt x="886595" y="561965"/>
                          <a:pt x="887427" y="564736"/>
                        </a:cubicBezTo>
                        <a:cubicBezTo>
                          <a:pt x="887981" y="567230"/>
                          <a:pt x="887427" y="570002"/>
                          <a:pt x="888258" y="572496"/>
                        </a:cubicBezTo>
                        <a:cubicBezTo>
                          <a:pt x="889090" y="574713"/>
                          <a:pt x="891308" y="576930"/>
                          <a:pt x="890476" y="579701"/>
                        </a:cubicBezTo>
                        <a:cubicBezTo>
                          <a:pt x="889644" y="582472"/>
                          <a:pt x="886595" y="583581"/>
                          <a:pt x="884377" y="581641"/>
                        </a:cubicBezTo>
                        <a:cubicBezTo>
                          <a:pt x="881882" y="579424"/>
                          <a:pt x="881605" y="577484"/>
                          <a:pt x="877723" y="577207"/>
                        </a:cubicBezTo>
                        <a:cubicBezTo>
                          <a:pt x="874119" y="576930"/>
                          <a:pt x="873288" y="576098"/>
                          <a:pt x="872456" y="572773"/>
                        </a:cubicBezTo>
                        <a:cubicBezTo>
                          <a:pt x="871901" y="570279"/>
                          <a:pt x="869684" y="567785"/>
                          <a:pt x="869406" y="565290"/>
                        </a:cubicBezTo>
                        <a:cubicBezTo>
                          <a:pt x="869129" y="562796"/>
                          <a:pt x="871070" y="560302"/>
                          <a:pt x="872179" y="558085"/>
                        </a:cubicBezTo>
                        <a:cubicBezTo>
                          <a:pt x="869129" y="559471"/>
                          <a:pt x="866634" y="558917"/>
                          <a:pt x="864139" y="556423"/>
                        </a:cubicBezTo>
                        <a:cubicBezTo>
                          <a:pt x="862476" y="554760"/>
                          <a:pt x="861089" y="552543"/>
                          <a:pt x="859426" y="555591"/>
                        </a:cubicBezTo>
                        <a:cubicBezTo>
                          <a:pt x="858594" y="557531"/>
                          <a:pt x="857763" y="561688"/>
                          <a:pt x="854990" y="561688"/>
                        </a:cubicBezTo>
                        <a:cubicBezTo>
                          <a:pt x="852495" y="561688"/>
                          <a:pt x="851386" y="558085"/>
                          <a:pt x="850000" y="556423"/>
                        </a:cubicBezTo>
                        <a:cubicBezTo>
                          <a:pt x="848337" y="554483"/>
                          <a:pt x="845842" y="553929"/>
                          <a:pt x="843346" y="553929"/>
                        </a:cubicBezTo>
                        <a:cubicBezTo>
                          <a:pt x="841683" y="553929"/>
                          <a:pt x="838633" y="554760"/>
                          <a:pt x="840574" y="556700"/>
                        </a:cubicBezTo>
                        <a:cubicBezTo>
                          <a:pt x="842515" y="558917"/>
                          <a:pt x="846673" y="559471"/>
                          <a:pt x="849446" y="560580"/>
                        </a:cubicBezTo>
                        <a:cubicBezTo>
                          <a:pt x="851941" y="561411"/>
                          <a:pt x="853881" y="562519"/>
                          <a:pt x="855822" y="564459"/>
                        </a:cubicBezTo>
                        <a:cubicBezTo>
                          <a:pt x="857485" y="566676"/>
                          <a:pt x="859426" y="568616"/>
                          <a:pt x="861089" y="570556"/>
                        </a:cubicBezTo>
                        <a:cubicBezTo>
                          <a:pt x="862476" y="572219"/>
                          <a:pt x="864971" y="574990"/>
                          <a:pt x="863030" y="577207"/>
                        </a:cubicBezTo>
                        <a:cubicBezTo>
                          <a:pt x="861089" y="579424"/>
                          <a:pt x="856931" y="579424"/>
                          <a:pt x="854159" y="579978"/>
                        </a:cubicBezTo>
                        <a:cubicBezTo>
                          <a:pt x="851109" y="580809"/>
                          <a:pt x="848059" y="582472"/>
                          <a:pt x="844733" y="582749"/>
                        </a:cubicBezTo>
                        <a:cubicBezTo>
                          <a:pt x="841129" y="582749"/>
                          <a:pt x="838356" y="580255"/>
                          <a:pt x="836138" y="577761"/>
                        </a:cubicBezTo>
                        <a:cubicBezTo>
                          <a:pt x="833920" y="575267"/>
                          <a:pt x="831980" y="573327"/>
                          <a:pt x="828930" y="571941"/>
                        </a:cubicBezTo>
                        <a:cubicBezTo>
                          <a:pt x="826158" y="570556"/>
                          <a:pt x="823385" y="569170"/>
                          <a:pt x="820890" y="566953"/>
                        </a:cubicBezTo>
                        <a:cubicBezTo>
                          <a:pt x="818950" y="565013"/>
                          <a:pt x="817286" y="562796"/>
                          <a:pt x="815068" y="561134"/>
                        </a:cubicBezTo>
                        <a:cubicBezTo>
                          <a:pt x="812019" y="558917"/>
                          <a:pt x="808692" y="557254"/>
                          <a:pt x="805643" y="554760"/>
                        </a:cubicBezTo>
                        <a:cubicBezTo>
                          <a:pt x="802870" y="552266"/>
                          <a:pt x="800652" y="549495"/>
                          <a:pt x="797880" y="547000"/>
                        </a:cubicBezTo>
                        <a:cubicBezTo>
                          <a:pt x="795662" y="545061"/>
                          <a:pt x="793167" y="543952"/>
                          <a:pt x="790117" y="543398"/>
                        </a:cubicBezTo>
                        <a:cubicBezTo>
                          <a:pt x="788177" y="543121"/>
                          <a:pt x="786236" y="542567"/>
                          <a:pt x="784573" y="542012"/>
                        </a:cubicBezTo>
                        <a:cubicBezTo>
                          <a:pt x="783464" y="541735"/>
                          <a:pt x="782355" y="540904"/>
                          <a:pt x="781246" y="540627"/>
                        </a:cubicBezTo>
                        <a:cubicBezTo>
                          <a:pt x="778196" y="540072"/>
                          <a:pt x="775424" y="542289"/>
                          <a:pt x="772929" y="539518"/>
                        </a:cubicBezTo>
                        <a:cubicBezTo>
                          <a:pt x="772374" y="538964"/>
                          <a:pt x="771820" y="538133"/>
                          <a:pt x="771265" y="537578"/>
                        </a:cubicBezTo>
                        <a:cubicBezTo>
                          <a:pt x="769602" y="535916"/>
                          <a:pt x="769602" y="534807"/>
                          <a:pt x="768770" y="532590"/>
                        </a:cubicBezTo>
                        <a:cubicBezTo>
                          <a:pt x="767661" y="532590"/>
                          <a:pt x="766275" y="532313"/>
                          <a:pt x="765166" y="532036"/>
                        </a:cubicBezTo>
                        <a:cubicBezTo>
                          <a:pt x="764612" y="529819"/>
                          <a:pt x="769879" y="528433"/>
                          <a:pt x="771265" y="527879"/>
                        </a:cubicBezTo>
                        <a:cubicBezTo>
                          <a:pt x="772097" y="527325"/>
                          <a:pt x="772652" y="526493"/>
                          <a:pt x="773483" y="526493"/>
                        </a:cubicBezTo>
                        <a:cubicBezTo>
                          <a:pt x="774869" y="526493"/>
                          <a:pt x="775701" y="527879"/>
                          <a:pt x="777087" y="527602"/>
                        </a:cubicBezTo>
                        <a:cubicBezTo>
                          <a:pt x="776810" y="525939"/>
                          <a:pt x="775978" y="523445"/>
                          <a:pt x="777919" y="522337"/>
                        </a:cubicBezTo>
                        <a:cubicBezTo>
                          <a:pt x="779582" y="521505"/>
                          <a:pt x="782078" y="522337"/>
                          <a:pt x="783741" y="520951"/>
                        </a:cubicBezTo>
                        <a:cubicBezTo>
                          <a:pt x="787345" y="517903"/>
                          <a:pt x="776533" y="518734"/>
                          <a:pt x="775701" y="518457"/>
                        </a:cubicBezTo>
                        <a:cubicBezTo>
                          <a:pt x="773761" y="517348"/>
                          <a:pt x="773483" y="514577"/>
                          <a:pt x="772097" y="513192"/>
                        </a:cubicBezTo>
                        <a:cubicBezTo>
                          <a:pt x="770434" y="511252"/>
                          <a:pt x="767939" y="510698"/>
                          <a:pt x="765444" y="512083"/>
                        </a:cubicBezTo>
                        <a:cubicBezTo>
                          <a:pt x="760731" y="514577"/>
                          <a:pt x="760453" y="520674"/>
                          <a:pt x="756018" y="523168"/>
                        </a:cubicBezTo>
                        <a:cubicBezTo>
                          <a:pt x="752136" y="525108"/>
                          <a:pt x="746592" y="524831"/>
                          <a:pt x="742433" y="524831"/>
                        </a:cubicBezTo>
                        <a:cubicBezTo>
                          <a:pt x="737997" y="524831"/>
                          <a:pt x="733839" y="522337"/>
                          <a:pt x="730512" y="519843"/>
                        </a:cubicBezTo>
                        <a:cubicBezTo>
                          <a:pt x="727185" y="517348"/>
                          <a:pt x="724413" y="512637"/>
                          <a:pt x="719977" y="512083"/>
                        </a:cubicBezTo>
                        <a:cubicBezTo>
                          <a:pt x="717482" y="511806"/>
                          <a:pt x="714987" y="512083"/>
                          <a:pt x="712492" y="512083"/>
                        </a:cubicBezTo>
                        <a:cubicBezTo>
                          <a:pt x="709720" y="512083"/>
                          <a:pt x="706947" y="512083"/>
                          <a:pt x="704175" y="512083"/>
                        </a:cubicBezTo>
                        <a:cubicBezTo>
                          <a:pt x="701402" y="512083"/>
                          <a:pt x="698907" y="512637"/>
                          <a:pt x="696135" y="512360"/>
                        </a:cubicBezTo>
                        <a:cubicBezTo>
                          <a:pt x="693917" y="512360"/>
                          <a:pt x="691422" y="511806"/>
                          <a:pt x="689204" y="511529"/>
                        </a:cubicBezTo>
                        <a:cubicBezTo>
                          <a:pt x="686709" y="511529"/>
                          <a:pt x="683937" y="512083"/>
                          <a:pt x="681442" y="511806"/>
                        </a:cubicBezTo>
                        <a:cubicBezTo>
                          <a:pt x="679778" y="511806"/>
                          <a:pt x="678392" y="511252"/>
                          <a:pt x="676729" y="511252"/>
                        </a:cubicBezTo>
                        <a:cubicBezTo>
                          <a:pt x="672847" y="511252"/>
                          <a:pt x="668966" y="511529"/>
                          <a:pt x="665362" y="511252"/>
                        </a:cubicBezTo>
                        <a:cubicBezTo>
                          <a:pt x="660372" y="510698"/>
                          <a:pt x="655936" y="510420"/>
                          <a:pt x="650946" y="511806"/>
                        </a:cubicBezTo>
                        <a:cubicBezTo>
                          <a:pt x="649005" y="512360"/>
                          <a:pt x="646233" y="512915"/>
                          <a:pt x="644569" y="511529"/>
                        </a:cubicBezTo>
                        <a:cubicBezTo>
                          <a:pt x="642906" y="510143"/>
                          <a:pt x="643738" y="507372"/>
                          <a:pt x="642074" y="505709"/>
                        </a:cubicBezTo>
                        <a:cubicBezTo>
                          <a:pt x="640134" y="503770"/>
                          <a:pt x="636530" y="504047"/>
                          <a:pt x="634035" y="503215"/>
                        </a:cubicBezTo>
                        <a:cubicBezTo>
                          <a:pt x="631539" y="502384"/>
                          <a:pt x="629044" y="501275"/>
                          <a:pt x="626827" y="499890"/>
                        </a:cubicBezTo>
                        <a:cubicBezTo>
                          <a:pt x="622114" y="497119"/>
                          <a:pt x="625440" y="492685"/>
                          <a:pt x="627381" y="489359"/>
                        </a:cubicBezTo>
                        <a:cubicBezTo>
                          <a:pt x="628767" y="486865"/>
                          <a:pt x="628213" y="485202"/>
                          <a:pt x="625163" y="486034"/>
                        </a:cubicBezTo>
                        <a:cubicBezTo>
                          <a:pt x="622391" y="486865"/>
                          <a:pt x="620450" y="489082"/>
                          <a:pt x="618232" y="490745"/>
                        </a:cubicBezTo>
                        <a:cubicBezTo>
                          <a:pt x="614074" y="493516"/>
                          <a:pt x="609083" y="493239"/>
                          <a:pt x="604093" y="493239"/>
                        </a:cubicBezTo>
                        <a:cubicBezTo>
                          <a:pt x="597440" y="493239"/>
                          <a:pt x="604371" y="486865"/>
                          <a:pt x="600212" y="486034"/>
                        </a:cubicBezTo>
                        <a:cubicBezTo>
                          <a:pt x="598549" y="485757"/>
                          <a:pt x="595499" y="487142"/>
                          <a:pt x="594113" y="486034"/>
                        </a:cubicBezTo>
                        <a:cubicBezTo>
                          <a:pt x="592727" y="484925"/>
                          <a:pt x="592727" y="481600"/>
                          <a:pt x="591895" y="480214"/>
                        </a:cubicBezTo>
                        <a:cubicBezTo>
                          <a:pt x="588568" y="474395"/>
                          <a:pt x="579419" y="484925"/>
                          <a:pt x="576093" y="478551"/>
                        </a:cubicBezTo>
                        <a:cubicBezTo>
                          <a:pt x="574706" y="476057"/>
                          <a:pt x="575538" y="472455"/>
                          <a:pt x="577756" y="470792"/>
                        </a:cubicBezTo>
                        <a:cubicBezTo>
                          <a:pt x="579974" y="469129"/>
                          <a:pt x="582469" y="469129"/>
                          <a:pt x="583855" y="466635"/>
                        </a:cubicBezTo>
                        <a:cubicBezTo>
                          <a:pt x="583855" y="466635"/>
                          <a:pt x="579697" y="466635"/>
                          <a:pt x="579142" y="466912"/>
                        </a:cubicBezTo>
                        <a:cubicBezTo>
                          <a:pt x="577479" y="467189"/>
                          <a:pt x="576093" y="468021"/>
                          <a:pt x="574706" y="468852"/>
                        </a:cubicBezTo>
                        <a:cubicBezTo>
                          <a:pt x="571657" y="470792"/>
                          <a:pt x="568607" y="472732"/>
                          <a:pt x="564726" y="473286"/>
                        </a:cubicBezTo>
                        <a:cubicBezTo>
                          <a:pt x="562231" y="473840"/>
                          <a:pt x="560290" y="473009"/>
                          <a:pt x="558627" y="471346"/>
                        </a:cubicBezTo>
                        <a:cubicBezTo>
                          <a:pt x="556963" y="469961"/>
                          <a:pt x="555577" y="465527"/>
                          <a:pt x="552805" y="465527"/>
                        </a:cubicBezTo>
                        <a:cubicBezTo>
                          <a:pt x="548369" y="465527"/>
                          <a:pt x="550864" y="472455"/>
                          <a:pt x="549755" y="474672"/>
                        </a:cubicBezTo>
                        <a:cubicBezTo>
                          <a:pt x="548646" y="477443"/>
                          <a:pt x="545320" y="478274"/>
                          <a:pt x="542825" y="477443"/>
                        </a:cubicBezTo>
                        <a:cubicBezTo>
                          <a:pt x="538666" y="476057"/>
                          <a:pt x="541438" y="471346"/>
                          <a:pt x="542825" y="468852"/>
                        </a:cubicBezTo>
                        <a:cubicBezTo>
                          <a:pt x="543656" y="467189"/>
                          <a:pt x="544488" y="465527"/>
                          <a:pt x="545597" y="464141"/>
                        </a:cubicBezTo>
                        <a:cubicBezTo>
                          <a:pt x="546151" y="463310"/>
                          <a:pt x="547538" y="462201"/>
                          <a:pt x="547815" y="461093"/>
                        </a:cubicBezTo>
                        <a:cubicBezTo>
                          <a:pt x="548369" y="457213"/>
                          <a:pt x="540884" y="461093"/>
                          <a:pt x="539775" y="461647"/>
                        </a:cubicBezTo>
                        <a:cubicBezTo>
                          <a:pt x="537003" y="463310"/>
                          <a:pt x="536171" y="465804"/>
                          <a:pt x="533953" y="467744"/>
                        </a:cubicBezTo>
                        <a:cubicBezTo>
                          <a:pt x="531735" y="469683"/>
                          <a:pt x="528963" y="469961"/>
                          <a:pt x="528963" y="473563"/>
                        </a:cubicBezTo>
                        <a:cubicBezTo>
                          <a:pt x="528963" y="476334"/>
                          <a:pt x="532012" y="479383"/>
                          <a:pt x="531181" y="482154"/>
                        </a:cubicBezTo>
                        <a:cubicBezTo>
                          <a:pt x="530072" y="484925"/>
                          <a:pt x="526468" y="484925"/>
                          <a:pt x="525913" y="488251"/>
                        </a:cubicBezTo>
                        <a:cubicBezTo>
                          <a:pt x="527577" y="488528"/>
                          <a:pt x="528963" y="488251"/>
                          <a:pt x="530349" y="487419"/>
                        </a:cubicBezTo>
                        <a:cubicBezTo>
                          <a:pt x="531458" y="486588"/>
                          <a:pt x="532844" y="484648"/>
                          <a:pt x="534507" y="485202"/>
                        </a:cubicBezTo>
                        <a:cubicBezTo>
                          <a:pt x="535616" y="488251"/>
                          <a:pt x="532844" y="488251"/>
                          <a:pt x="531181" y="490190"/>
                        </a:cubicBezTo>
                        <a:cubicBezTo>
                          <a:pt x="528408" y="492962"/>
                          <a:pt x="532567" y="494902"/>
                          <a:pt x="535062" y="494347"/>
                        </a:cubicBezTo>
                        <a:cubicBezTo>
                          <a:pt x="537003" y="494070"/>
                          <a:pt x="540052" y="490745"/>
                          <a:pt x="541716" y="492962"/>
                        </a:cubicBezTo>
                        <a:cubicBezTo>
                          <a:pt x="543933" y="495733"/>
                          <a:pt x="540052" y="498504"/>
                          <a:pt x="537834" y="499890"/>
                        </a:cubicBezTo>
                        <a:cubicBezTo>
                          <a:pt x="535339" y="501552"/>
                          <a:pt x="533121" y="502938"/>
                          <a:pt x="533121" y="506264"/>
                        </a:cubicBezTo>
                        <a:cubicBezTo>
                          <a:pt x="533121" y="508758"/>
                          <a:pt x="533121" y="510698"/>
                          <a:pt x="532012" y="512915"/>
                        </a:cubicBezTo>
                        <a:cubicBezTo>
                          <a:pt x="530903" y="514854"/>
                          <a:pt x="528686" y="517071"/>
                          <a:pt x="526468" y="517626"/>
                        </a:cubicBezTo>
                        <a:cubicBezTo>
                          <a:pt x="523973" y="518457"/>
                          <a:pt x="521478" y="517071"/>
                          <a:pt x="519260" y="515686"/>
                        </a:cubicBezTo>
                        <a:cubicBezTo>
                          <a:pt x="517042" y="514300"/>
                          <a:pt x="515378" y="511806"/>
                          <a:pt x="512883" y="511252"/>
                        </a:cubicBezTo>
                        <a:cubicBezTo>
                          <a:pt x="509834" y="510420"/>
                          <a:pt x="507893" y="512360"/>
                          <a:pt x="508170" y="515409"/>
                        </a:cubicBezTo>
                        <a:cubicBezTo>
                          <a:pt x="506507" y="515409"/>
                          <a:pt x="505398" y="515409"/>
                          <a:pt x="504289" y="514577"/>
                        </a:cubicBezTo>
                        <a:cubicBezTo>
                          <a:pt x="503180" y="513746"/>
                          <a:pt x="502903" y="512637"/>
                          <a:pt x="501239" y="512637"/>
                        </a:cubicBezTo>
                        <a:cubicBezTo>
                          <a:pt x="499299" y="512637"/>
                          <a:pt x="498467" y="514023"/>
                          <a:pt x="498190" y="515686"/>
                        </a:cubicBezTo>
                        <a:cubicBezTo>
                          <a:pt x="498190" y="516240"/>
                          <a:pt x="498190" y="517348"/>
                          <a:pt x="498190" y="517903"/>
                        </a:cubicBezTo>
                        <a:cubicBezTo>
                          <a:pt x="498190" y="518734"/>
                          <a:pt x="499022" y="519288"/>
                          <a:pt x="499299" y="520120"/>
                        </a:cubicBezTo>
                        <a:cubicBezTo>
                          <a:pt x="499853" y="521782"/>
                          <a:pt x="498467" y="523168"/>
                          <a:pt x="496804" y="522337"/>
                        </a:cubicBezTo>
                        <a:cubicBezTo>
                          <a:pt x="496249" y="522060"/>
                          <a:pt x="495972" y="520951"/>
                          <a:pt x="495695" y="520674"/>
                        </a:cubicBezTo>
                        <a:cubicBezTo>
                          <a:pt x="494863" y="519843"/>
                          <a:pt x="494309" y="519565"/>
                          <a:pt x="493200" y="519288"/>
                        </a:cubicBezTo>
                        <a:cubicBezTo>
                          <a:pt x="488209" y="518180"/>
                          <a:pt x="489041" y="522614"/>
                          <a:pt x="488764" y="525939"/>
                        </a:cubicBezTo>
                        <a:cubicBezTo>
                          <a:pt x="486269" y="524554"/>
                          <a:pt x="483496" y="523168"/>
                          <a:pt x="480724" y="525385"/>
                        </a:cubicBezTo>
                        <a:cubicBezTo>
                          <a:pt x="477952" y="527602"/>
                          <a:pt x="476566" y="530650"/>
                          <a:pt x="473516" y="532313"/>
                        </a:cubicBezTo>
                        <a:cubicBezTo>
                          <a:pt x="470466" y="533976"/>
                          <a:pt x="466862" y="533976"/>
                          <a:pt x="463536" y="535361"/>
                        </a:cubicBezTo>
                        <a:cubicBezTo>
                          <a:pt x="459931" y="536747"/>
                          <a:pt x="457436" y="539795"/>
                          <a:pt x="454110" y="541735"/>
                        </a:cubicBezTo>
                        <a:cubicBezTo>
                          <a:pt x="450506" y="543952"/>
                          <a:pt x="445793" y="545061"/>
                          <a:pt x="441634" y="543675"/>
                        </a:cubicBezTo>
                        <a:cubicBezTo>
                          <a:pt x="439139" y="542844"/>
                          <a:pt x="436089" y="540627"/>
                          <a:pt x="438862" y="538410"/>
                        </a:cubicBezTo>
                        <a:cubicBezTo>
                          <a:pt x="440802" y="536747"/>
                          <a:pt x="458823" y="530927"/>
                          <a:pt x="454387" y="526216"/>
                        </a:cubicBezTo>
                        <a:cubicBezTo>
                          <a:pt x="452723" y="524276"/>
                          <a:pt x="447733" y="525662"/>
                          <a:pt x="445515" y="525662"/>
                        </a:cubicBezTo>
                        <a:cubicBezTo>
                          <a:pt x="442743" y="525662"/>
                          <a:pt x="438862" y="525662"/>
                          <a:pt x="438030" y="522337"/>
                        </a:cubicBezTo>
                        <a:cubicBezTo>
                          <a:pt x="436367" y="515686"/>
                          <a:pt x="445515" y="510143"/>
                          <a:pt x="448565" y="505432"/>
                        </a:cubicBezTo>
                        <a:cubicBezTo>
                          <a:pt x="451337" y="500998"/>
                          <a:pt x="452723" y="495456"/>
                          <a:pt x="452723" y="490190"/>
                        </a:cubicBezTo>
                        <a:cubicBezTo>
                          <a:pt x="452723" y="487419"/>
                          <a:pt x="452723" y="484648"/>
                          <a:pt x="454110" y="482154"/>
                        </a:cubicBezTo>
                        <a:cubicBezTo>
                          <a:pt x="455773" y="479106"/>
                          <a:pt x="459377" y="477443"/>
                          <a:pt x="462427" y="476057"/>
                        </a:cubicBezTo>
                        <a:cubicBezTo>
                          <a:pt x="466031" y="474395"/>
                          <a:pt x="469912" y="472455"/>
                          <a:pt x="473793" y="472178"/>
                        </a:cubicBezTo>
                        <a:cubicBezTo>
                          <a:pt x="477120" y="472178"/>
                          <a:pt x="479615" y="473563"/>
                          <a:pt x="482665" y="474395"/>
                        </a:cubicBezTo>
                        <a:cubicBezTo>
                          <a:pt x="486269" y="475503"/>
                          <a:pt x="489873" y="475503"/>
                          <a:pt x="493754" y="475503"/>
                        </a:cubicBezTo>
                        <a:cubicBezTo>
                          <a:pt x="497635" y="475503"/>
                          <a:pt x="500962" y="476334"/>
                          <a:pt x="504566" y="477720"/>
                        </a:cubicBezTo>
                        <a:cubicBezTo>
                          <a:pt x="504012" y="473286"/>
                          <a:pt x="499299" y="472455"/>
                          <a:pt x="495695" y="471069"/>
                        </a:cubicBezTo>
                        <a:cubicBezTo>
                          <a:pt x="492368" y="469961"/>
                          <a:pt x="489041" y="470515"/>
                          <a:pt x="487655" y="466635"/>
                        </a:cubicBezTo>
                        <a:cubicBezTo>
                          <a:pt x="486269" y="462478"/>
                          <a:pt x="489318" y="459984"/>
                          <a:pt x="492368" y="457767"/>
                        </a:cubicBezTo>
                        <a:cubicBezTo>
                          <a:pt x="495695" y="455273"/>
                          <a:pt x="499022" y="453888"/>
                          <a:pt x="501239" y="450285"/>
                        </a:cubicBezTo>
                        <a:cubicBezTo>
                          <a:pt x="497081" y="449731"/>
                          <a:pt x="492091" y="453333"/>
                          <a:pt x="488209" y="454719"/>
                        </a:cubicBezTo>
                        <a:cubicBezTo>
                          <a:pt x="486269" y="455550"/>
                          <a:pt x="484051" y="455827"/>
                          <a:pt x="482387" y="457213"/>
                        </a:cubicBezTo>
                        <a:cubicBezTo>
                          <a:pt x="481001" y="458321"/>
                          <a:pt x="479615" y="458599"/>
                          <a:pt x="477674" y="459153"/>
                        </a:cubicBezTo>
                        <a:cubicBezTo>
                          <a:pt x="473793" y="459984"/>
                          <a:pt x="470744" y="458321"/>
                          <a:pt x="467140" y="460538"/>
                        </a:cubicBezTo>
                        <a:cubicBezTo>
                          <a:pt x="466031" y="461093"/>
                          <a:pt x="465476" y="462201"/>
                          <a:pt x="464645" y="462755"/>
                        </a:cubicBezTo>
                        <a:cubicBezTo>
                          <a:pt x="463813" y="463310"/>
                          <a:pt x="462704" y="463587"/>
                          <a:pt x="461872" y="464141"/>
                        </a:cubicBezTo>
                        <a:cubicBezTo>
                          <a:pt x="460486" y="465250"/>
                          <a:pt x="459100" y="466912"/>
                          <a:pt x="458545" y="468575"/>
                        </a:cubicBezTo>
                        <a:cubicBezTo>
                          <a:pt x="457436" y="468575"/>
                          <a:pt x="456605" y="469406"/>
                          <a:pt x="455496" y="469961"/>
                        </a:cubicBezTo>
                        <a:cubicBezTo>
                          <a:pt x="454110" y="470515"/>
                          <a:pt x="453001" y="470792"/>
                          <a:pt x="451337" y="470792"/>
                        </a:cubicBezTo>
                        <a:cubicBezTo>
                          <a:pt x="449397" y="470792"/>
                          <a:pt x="446901" y="472178"/>
                          <a:pt x="445238" y="473009"/>
                        </a:cubicBezTo>
                        <a:cubicBezTo>
                          <a:pt x="443020" y="474672"/>
                          <a:pt x="440802" y="477443"/>
                          <a:pt x="439139" y="479660"/>
                        </a:cubicBezTo>
                        <a:cubicBezTo>
                          <a:pt x="437476" y="481877"/>
                          <a:pt x="435258" y="483262"/>
                          <a:pt x="433040" y="484925"/>
                        </a:cubicBezTo>
                        <a:cubicBezTo>
                          <a:pt x="433040" y="484925"/>
                          <a:pt x="433040" y="484925"/>
                          <a:pt x="433040" y="484925"/>
                        </a:cubicBezTo>
                        <a:cubicBezTo>
                          <a:pt x="432485" y="485202"/>
                          <a:pt x="431654" y="485479"/>
                          <a:pt x="431376" y="485479"/>
                        </a:cubicBezTo>
                        <a:cubicBezTo>
                          <a:pt x="430267" y="486034"/>
                          <a:pt x="428881" y="486311"/>
                          <a:pt x="427495" y="487142"/>
                        </a:cubicBezTo>
                        <a:cubicBezTo>
                          <a:pt x="426386" y="487696"/>
                          <a:pt x="425277" y="488528"/>
                          <a:pt x="424168" y="489359"/>
                        </a:cubicBezTo>
                        <a:cubicBezTo>
                          <a:pt x="422782" y="490190"/>
                          <a:pt x="422782" y="490468"/>
                          <a:pt x="422782" y="492130"/>
                        </a:cubicBezTo>
                        <a:cubicBezTo>
                          <a:pt x="422782" y="493516"/>
                          <a:pt x="422782" y="494347"/>
                          <a:pt x="421673" y="495179"/>
                        </a:cubicBezTo>
                        <a:cubicBezTo>
                          <a:pt x="420564" y="496010"/>
                          <a:pt x="419178" y="496010"/>
                          <a:pt x="417792" y="496287"/>
                        </a:cubicBezTo>
                        <a:cubicBezTo>
                          <a:pt x="416683" y="496287"/>
                          <a:pt x="415851" y="496841"/>
                          <a:pt x="414465" y="496287"/>
                        </a:cubicBezTo>
                        <a:cubicBezTo>
                          <a:pt x="413356" y="496287"/>
                          <a:pt x="412247" y="495456"/>
                          <a:pt x="410861" y="495733"/>
                        </a:cubicBezTo>
                        <a:cubicBezTo>
                          <a:pt x="409198" y="496010"/>
                          <a:pt x="405871" y="498227"/>
                          <a:pt x="405594" y="499890"/>
                        </a:cubicBezTo>
                        <a:cubicBezTo>
                          <a:pt x="405594" y="500721"/>
                          <a:pt x="405039" y="502384"/>
                          <a:pt x="405594" y="502938"/>
                        </a:cubicBezTo>
                        <a:cubicBezTo>
                          <a:pt x="405871" y="504047"/>
                          <a:pt x="407812" y="505155"/>
                          <a:pt x="408920" y="505709"/>
                        </a:cubicBezTo>
                        <a:cubicBezTo>
                          <a:pt x="411416" y="506818"/>
                          <a:pt x="413079" y="507095"/>
                          <a:pt x="412802" y="510420"/>
                        </a:cubicBezTo>
                        <a:cubicBezTo>
                          <a:pt x="412802" y="513192"/>
                          <a:pt x="409475" y="514300"/>
                          <a:pt x="407534" y="515963"/>
                        </a:cubicBezTo>
                        <a:cubicBezTo>
                          <a:pt x="406425" y="516794"/>
                          <a:pt x="405594" y="517903"/>
                          <a:pt x="405039" y="519011"/>
                        </a:cubicBezTo>
                        <a:cubicBezTo>
                          <a:pt x="404207" y="520397"/>
                          <a:pt x="403930" y="521505"/>
                          <a:pt x="403376" y="522891"/>
                        </a:cubicBezTo>
                        <a:cubicBezTo>
                          <a:pt x="401712" y="525939"/>
                          <a:pt x="398385" y="526771"/>
                          <a:pt x="395059" y="526493"/>
                        </a:cubicBezTo>
                        <a:cubicBezTo>
                          <a:pt x="395059" y="525108"/>
                          <a:pt x="395059" y="523445"/>
                          <a:pt x="395059" y="522060"/>
                        </a:cubicBezTo>
                        <a:cubicBezTo>
                          <a:pt x="390346" y="522614"/>
                          <a:pt x="388960" y="525385"/>
                          <a:pt x="385910" y="528433"/>
                        </a:cubicBezTo>
                        <a:cubicBezTo>
                          <a:pt x="381751" y="532867"/>
                          <a:pt x="378979" y="538410"/>
                          <a:pt x="375375" y="543398"/>
                        </a:cubicBezTo>
                        <a:cubicBezTo>
                          <a:pt x="374543" y="544784"/>
                          <a:pt x="372325" y="546723"/>
                          <a:pt x="373712" y="548386"/>
                        </a:cubicBezTo>
                        <a:cubicBezTo>
                          <a:pt x="375098" y="550326"/>
                          <a:pt x="379811" y="550049"/>
                          <a:pt x="382029" y="550049"/>
                        </a:cubicBezTo>
                        <a:cubicBezTo>
                          <a:pt x="386742" y="550049"/>
                          <a:pt x="391732" y="548940"/>
                          <a:pt x="395059" y="553374"/>
                        </a:cubicBezTo>
                        <a:cubicBezTo>
                          <a:pt x="398108" y="557531"/>
                          <a:pt x="393673" y="561411"/>
                          <a:pt x="390623" y="564182"/>
                        </a:cubicBezTo>
                        <a:cubicBezTo>
                          <a:pt x="386742" y="567508"/>
                          <a:pt x="382306" y="570279"/>
                          <a:pt x="378702" y="574158"/>
                        </a:cubicBezTo>
                        <a:cubicBezTo>
                          <a:pt x="375652" y="577207"/>
                          <a:pt x="373434" y="580255"/>
                          <a:pt x="371217" y="583858"/>
                        </a:cubicBezTo>
                        <a:cubicBezTo>
                          <a:pt x="368999" y="587737"/>
                          <a:pt x="366226" y="585798"/>
                          <a:pt x="362345" y="586352"/>
                        </a:cubicBezTo>
                        <a:cubicBezTo>
                          <a:pt x="358464" y="586906"/>
                          <a:pt x="353751" y="589677"/>
                          <a:pt x="350424" y="591894"/>
                        </a:cubicBezTo>
                        <a:cubicBezTo>
                          <a:pt x="347097" y="593834"/>
                          <a:pt x="345711" y="597159"/>
                          <a:pt x="341830" y="597991"/>
                        </a:cubicBezTo>
                        <a:cubicBezTo>
                          <a:pt x="337394" y="598822"/>
                          <a:pt x="334067" y="599377"/>
                          <a:pt x="330463" y="602702"/>
                        </a:cubicBezTo>
                        <a:cubicBezTo>
                          <a:pt x="327414" y="605473"/>
                          <a:pt x="326027" y="609353"/>
                          <a:pt x="322978" y="612124"/>
                        </a:cubicBezTo>
                        <a:cubicBezTo>
                          <a:pt x="319651" y="615172"/>
                          <a:pt x="315770" y="617667"/>
                          <a:pt x="312443" y="620715"/>
                        </a:cubicBezTo>
                        <a:cubicBezTo>
                          <a:pt x="311334" y="621823"/>
                          <a:pt x="310502" y="622932"/>
                          <a:pt x="310225" y="624872"/>
                        </a:cubicBezTo>
                        <a:cubicBezTo>
                          <a:pt x="310225" y="626535"/>
                          <a:pt x="310225" y="628474"/>
                          <a:pt x="309671" y="629860"/>
                        </a:cubicBezTo>
                        <a:cubicBezTo>
                          <a:pt x="308562" y="631800"/>
                          <a:pt x="306621" y="632354"/>
                          <a:pt x="304680" y="633185"/>
                        </a:cubicBezTo>
                        <a:cubicBezTo>
                          <a:pt x="302463" y="634017"/>
                          <a:pt x="300245" y="634848"/>
                          <a:pt x="298304" y="635957"/>
                        </a:cubicBezTo>
                        <a:cubicBezTo>
                          <a:pt x="294145" y="637896"/>
                          <a:pt x="289432" y="639282"/>
                          <a:pt x="285828" y="642330"/>
                        </a:cubicBezTo>
                        <a:cubicBezTo>
                          <a:pt x="282779" y="644824"/>
                          <a:pt x="279452" y="644547"/>
                          <a:pt x="275848" y="645102"/>
                        </a:cubicBezTo>
                        <a:cubicBezTo>
                          <a:pt x="272798" y="645656"/>
                          <a:pt x="267808" y="645656"/>
                          <a:pt x="265313" y="647596"/>
                        </a:cubicBezTo>
                        <a:cubicBezTo>
                          <a:pt x="263927" y="648704"/>
                          <a:pt x="262818" y="650644"/>
                          <a:pt x="261709" y="651753"/>
                        </a:cubicBezTo>
                        <a:cubicBezTo>
                          <a:pt x="260600" y="653138"/>
                          <a:pt x="258382" y="654524"/>
                          <a:pt x="258659" y="656464"/>
                        </a:cubicBezTo>
                        <a:cubicBezTo>
                          <a:pt x="258659" y="658126"/>
                          <a:pt x="260600" y="658958"/>
                          <a:pt x="260600" y="660620"/>
                        </a:cubicBezTo>
                        <a:cubicBezTo>
                          <a:pt x="260600" y="662283"/>
                          <a:pt x="258659" y="662837"/>
                          <a:pt x="257551" y="663669"/>
                        </a:cubicBezTo>
                        <a:cubicBezTo>
                          <a:pt x="256164" y="665054"/>
                          <a:pt x="256719" y="666440"/>
                          <a:pt x="257551" y="667826"/>
                        </a:cubicBezTo>
                        <a:cubicBezTo>
                          <a:pt x="255887" y="669211"/>
                          <a:pt x="252560" y="669488"/>
                          <a:pt x="250342" y="669765"/>
                        </a:cubicBezTo>
                        <a:cubicBezTo>
                          <a:pt x="248402" y="669765"/>
                          <a:pt x="246184" y="670874"/>
                          <a:pt x="244520" y="671705"/>
                        </a:cubicBezTo>
                        <a:cubicBezTo>
                          <a:pt x="243689" y="672260"/>
                          <a:pt x="242857" y="672814"/>
                          <a:pt x="242025" y="673368"/>
                        </a:cubicBezTo>
                        <a:cubicBezTo>
                          <a:pt x="240639" y="673922"/>
                          <a:pt x="239253" y="673645"/>
                          <a:pt x="237867" y="673922"/>
                        </a:cubicBezTo>
                        <a:cubicBezTo>
                          <a:pt x="235372" y="674200"/>
                          <a:pt x="232877" y="674477"/>
                          <a:pt x="230659" y="675585"/>
                        </a:cubicBezTo>
                        <a:cubicBezTo>
                          <a:pt x="228718" y="676416"/>
                          <a:pt x="226500" y="677525"/>
                          <a:pt x="224282" y="677802"/>
                        </a:cubicBezTo>
                        <a:cubicBezTo>
                          <a:pt x="222342" y="678633"/>
                          <a:pt x="222065" y="679742"/>
                          <a:pt x="221233" y="681405"/>
                        </a:cubicBezTo>
                        <a:cubicBezTo>
                          <a:pt x="219292" y="680019"/>
                          <a:pt x="217629" y="678633"/>
                          <a:pt x="215134" y="678356"/>
                        </a:cubicBezTo>
                        <a:cubicBezTo>
                          <a:pt x="212916" y="678356"/>
                          <a:pt x="209589" y="679465"/>
                          <a:pt x="208203" y="677248"/>
                        </a:cubicBezTo>
                        <a:cubicBezTo>
                          <a:pt x="206539" y="675031"/>
                          <a:pt x="207371" y="673091"/>
                          <a:pt x="204322" y="672260"/>
                        </a:cubicBezTo>
                        <a:cubicBezTo>
                          <a:pt x="201549" y="671428"/>
                          <a:pt x="199886" y="671151"/>
                          <a:pt x="201826" y="667826"/>
                        </a:cubicBezTo>
                        <a:cubicBezTo>
                          <a:pt x="203213" y="665332"/>
                          <a:pt x="205153" y="663115"/>
                          <a:pt x="206262" y="660620"/>
                        </a:cubicBezTo>
                        <a:cubicBezTo>
                          <a:pt x="207371" y="657849"/>
                          <a:pt x="208757" y="655632"/>
                          <a:pt x="211252" y="653969"/>
                        </a:cubicBezTo>
                        <a:cubicBezTo>
                          <a:pt x="213470" y="652307"/>
                          <a:pt x="216520" y="652030"/>
                          <a:pt x="219015" y="650644"/>
                        </a:cubicBezTo>
                        <a:cubicBezTo>
                          <a:pt x="221787" y="649259"/>
                          <a:pt x="224005" y="647041"/>
                          <a:pt x="226500" y="645379"/>
                        </a:cubicBezTo>
                        <a:cubicBezTo>
                          <a:pt x="230659" y="642330"/>
                          <a:pt x="235372" y="637619"/>
                          <a:pt x="240362" y="636234"/>
                        </a:cubicBezTo>
                        <a:cubicBezTo>
                          <a:pt x="243412" y="635402"/>
                          <a:pt x="245907" y="636511"/>
                          <a:pt x="248956" y="637065"/>
                        </a:cubicBezTo>
                        <a:cubicBezTo>
                          <a:pt x="252006" y="637342"/>
                          <a:pt x="253115" y="635402"/>
                          <a:pt x="253669" y="632631"/>
                        </a:cubicBezTo>
                        <a:cubicBezTo>
                          <a:pt x="254224" y="630137"/>
                          <a:pt x="253947" y="628197"/>
                          <a:pt x="255610" y="626257"/>
                        </a:cubicBezTo>
                        <a:cubicBezTo>
                          <a:pt x="258105" y="623486"/>
                          <a:pt x="260877" y="620715"/>
                          <a:pt x="263650" y="618221"/>
                        </a:cubicBezTo>
                        <a:cubicBezTo>
                          <a:pt x="265868" y="616004"/>
                          <a:pt x="268363" y="613233"/>
                          <a:pt x="270858" y="611570"/>
                        </a:cubicBezTo>
                        <a:cubicBezTo>
                          <a:pt x="273076" y="610184"/>
                          <a:pt x="275016" y="611570"/>
                          <a:pt x="277234" y="612124"/>
                        </a:cubicBezTo>
                        <a:cubicBezTo>
                          <a:pt x="281115" y="612678"/>
                          <a:pt x="283333" y="609907"/>
                          <a:pt x="282779" y="606305"/>
                        </a:cubicBezTo>
                        <a:cubicBezTo>
                          <a:pt x="282224" y="602702"/>
                          <a:pt x="280838" y="599931"/>
                          <a:pt x="281393" y="596051"/>
                        </a:cubicBezTo>
                        <a:cubicBezTo>
                          <a:pt x="281947" y="593280"/>
                          <a:pt x="281947" y="589400"/>
                          <a:pt x="283888" y="586906"/>
                        </a:cubicBezTo>
                        <a:cubicBezTo>
                          <a:pt x="285828" y="584412"/>
                          <a:pt x="288601" y="584689"/>
                          <a:pt x="291373" y="585798"/>
                        </a:cubicBezTo>
                        <a:cubicBezTo>
                          <a:pt x="292205" y="582472"/>
                          <a:pt x="287492" y="581918"/>
                          <a:pt x="286660" y="579147"/>
                        </a:cubicBezTo>
                        <a:cubicBezTo>
                          <a:pt x="284997" y="574713"/>
                          <a:pt x="288878" y="573050"/>
                          <a:pt x="291373" y="570556"/>
                        </a:cubicBezTo>
                        <a:cubicBezTo>
                          <a:pt x="292759" y="569170"/>
                          <a:pt x="293036" y="568893"/>
                          <a:pt x="294700" y="568062"/>
                        </a:cubicBezTo>
                        <a:cubicBezTo>
                          <a:pt x="295809" y="567508"/>
                          <a:pt x="296918" y="566399"/>
                          <a:pt x="298027" y="565568"/>
                        </a:cubicBezTo>
                        <a:cubicBezTo>
                          <a:pt x="299967" y="563351"/>
                          <a:pt x="298858" y="559748"/>
                          <a:pt x="299136" y="557254"/>
                        </a:cubicBezTo>
                        <a:cubicBezTo>
                          <a:pt x="299136" y="553651"/>
                          <a:pt x="302185" y="551989"/>
                          <a:pt x="303017" y="548663"/>
                        </a:cubicBezTo>
                        <a:cubicBezTo>
                          <a:pt x="300799" y="548109"/>
                          <a:pt x="299413" y="550326"/>
                          <a:pt x="298304" y="551434"/>
                        </a:cubicBezTo>
                        <a:cubicBezTo>
                          <a:pt x="296918" y="552820"/>
                          <a:pt x="295532" y="554483"/>
                          <a:pt x="294145" y="555868"/>
                        </a:cubicBezTo>
                        <a:cubicBezTo>
                          <a:pt x="291096" y="558917"/>
                          <a:pt x="286383" y="562242"/>
                          <a:pt x="282502" y="563628"/>
                        </a:cubicBezTo>
                        <a:cubicBezTo>
                          <a:pt x="278620" y="565013"/>
                          <a:pt x="274462" y="566122"/>
                          <a:pt x="270581" y="567230"/>
                        </a:cubicBezTo>
                        <a:cubicBezTo>
                          <a:pt x="267531" y="567230"/>
                          <a:pt x="265036" y="566676"/>
                          <a:pt x="262541" y="564459"/>
                        </a:cubicBezTo>
                        <a:cubicBezTo>
                          <a:pt x="260323" y="562242"/>
                          <a:pt x="258659" y="558640"/>
                          <a:pt x="257828" y="555591"/>
                        </a:cubicBezTo>
                        <a:cubicBezTo>
                          <a:pt x="256719" y="550603"/>
                          <a:pt x="262541" y="553929"/>
                          <a:pt x="265036" y="552820"/>
                        </a:cubicBezTo>
                        <a:cubicBezTo>
                          <a:pt x="268085" y="551434"/>
                          <a:pt x="260877" y="550326"/>
                          <a:pt x="260323" y="549772"/>
                        </a:cubicBezTo>
                        <a:cubicBezTo>
                          <a:pt x="258105" y="548663"/>
                          <a:pt x="256719" y="543952"/>
                          <a:pt x="254224" y="547832"/>
                        </a:cubicBezTo>
                        <a:cubicBezTo>
                          <a:pt x="253115" y="549495"/>
                          <a:pt x="253115" y="551712"/>
                          <a:pt x="252283" y="553374"/>
                        </a:cubicBezTo>
                        <a:cubicBezTo>
                          <a:pt x="251451" y="555037"/>
                          <a:pt x="250342" y="555591"/>
                          <a:pt x="248956" y="556145"/>
                        </a:cubicBezTo>
                        <a:cubicBezTo>
                          <a:pt x="245352" y="558085"/>
                          <a:pt x="243689" y="560580"/>
                          <a:pt x="246461" y="564182"/>
                        </a:cubicBezTo>
                        <a:cubicBezTo>
                          <a:pt x="248402" y="566399"/>
                          <a:pt x="251729" y="567785"/>
                          <a:pt x="251729" y="571387"/>
                        </a:cubicBezTo>
                        <a:cubicBezTo>
                          <a:pt x="251729" y="576930"/>
                          <a:pt x="245630" y="574158"/>
                          <a:pt x="243134" y="571941"/>
                        </a:cubicBezTo>
                        <a:cubicBezTo>
                          <a:pt x="240639" y="569447"/>
                          <a:pt x="239253" y="565845"/>
                          <a:pt x="236481" y="563351"/>
                        </a:cubicBezTo>
                        <a:cubicBezTo>
                          <a:pt x="235372" y="562242"/>
                          <a:pt x="233986" y="561411"/>
                          <a:pt x="232877" y="560302"/>
                        </a:cubicBezTo>
                        <a:cubicBezTo>
                          <a:pt x="232045" y="559194"/>
                          <a:pt x="231768" y="558085"/>
                          <a:pt x="230936" y="556700"/>
                        </a:cubicBezTo>
                        <a:cubicBezTo>
                          <a:pt x="229273" y="553374"/>
                          <a:pt x="226500" y="553929"/>
                          <a:pt x="224837" y="556977"/>
                        </a:cubicBezTo>
                        <a:cubicBezTo>
                          <a:pt x="223451" y="559194"/>
                          <a:pt x="221787" y="561411"/>
                          <a:pt x="218738" y="560857"/>
                        </a:cubicBezTo>
                        <a:cubicBezTo>
                          <a:pt x="215134" y="560302"/>
                          <a:pt x="214025" y="555591"/>
                          <a:pt x="212361" y="552820"/>
                        </a:cubicBezTo>
                        <a:cubicBezTo>
                          <a:pt x="209312" y="548109"/>
                          <a:pt x="204322" y="549495"/>
                          <a:pt x="200163" y="551434"/>
                        </a:cubicBezTo>
                        <a:cubicBezTo>
                          <a:pt x="195727" y="553651"/>
                          <a:pt x="191569" y="556977"/>
                          <a:pt x="187133" y="559471"/>
                        </a:cubicBezTo>
                        <a:cubicBezTo>
                          <a:pt x="184361" y="561134"/>
                          <a:pt x="181866" y="563628"/>
                          <a:pt x="180202" y="566122"/>
                        </a:cubicBezTo>
                        <a:cubicBezTo>
                          <a:pt x="178539" y="568893"/>
                          <a:pt x="175766" y="570556"/>
                          <a:pt x="172994" y="571941"/>
                        </a:cubicBezTo>
                        <a:cubicBezTo>
                          <a:pt x="172162" y="566122"/>
                          <a:pt x="164400" y="568893"/>
                          <a:pt x="160519" y="568062"/>
                        </a:cubicBezTo>
                        <a:cubicBezTo>
                          <a:pt x="155806" y="567230"/>
                          <a:pt x="163291" y="564736"/>
                          <a:pt x="164400" y="564182"/>
                        </a:cubicBezTo>
                        <a:cubicBezTo>
                          <a:pt x="166618" y="563074"/>
                          <a:pt x="169667" y="561688"/>
                          <a:pt x="169113" y="558917"/>
                        </a:cubicBezTo>
                        <a:cubicBezTo>
                          <a:pt x="164954" y="558085"/>
                          <a:pt x="168558" y="553097"/>
                          <a:pt x="170222" y="551434"/>
                        </a:cubicBezTo>
                        <a:cubicBezTo>
                          <a:pt x="171053" y="550603"/>
                          <a:pt x="172717" y="549495"/>
                          <a:pt x="171608" y="548109"/>
                        </a:cubicBezTo>
                        <a:cubicBezTo>
                          <a:pt x="170776" y="547000"/>
                          <a:pt x="168558" y="547555"/>
                          <a:pt x="167172" y="547555"/>
                        </a:cubicBezTo>
                        <a:cubicBezTo>
                          <a:pt x="164954" y="547555"/>
                          <a:pt x="159687" y="544784"/>
                          <a:pt x="161627" y="542012"/>
                        </a:cubicBezTo>
                        <a:cubicBezTo>
                          <a:pt x="163291" y="539518"/>
                          <a:pt x="166618" y="537856"/>
                          <a:pt x="168004" y="534807"/>
                        </a:cubicBezTo>
                        <a:cubicBezTo>
                          <a:pt x="168836" y="532590"/>
                          <a:pt x="169667" y="528433"/>
                          <a:pt x="168836" y="525939"/>
                        </a:cubicBezTo>
                        <a:cubicBezTo>
                          <a:pt x="168281" y="523999"/>
                          <a:pt x="166341" y="523999"/>
                          <a:pt x="164954" y="522614"/>
                        </a:cubicBezTo>
                        <a:cubicBezTo>
                          <a:pt x="163014" y="520397"/>
                          <a:pt x="161627" y="517626"/>
                          <a:pt x="159410" y="515409"/>
                        </a:cubicBezTo>
                        <a:cubicBezTo>
                          <a:pt x="157746" y="513746"/>
                          <a:pt x="155528" y="510698"/>
                          <a:pt x="155806" y="508203"/>
                        </a:cubicBezTo>
                        <a:cubicBezTo>
                          <a:pt x="156083" y="505155"/>
                          <a:pt x="156915" y="501830"/>
                          <a:pt x="153033" y="501552"/>
                        </a:cubicBezTo>
                        <a:cubicBezTo>
                          <a:pt x="150815" y="501552"/>
                          <a:pt x="150538" y="499613"/>
                          <a:pt x="150815" y="497396"/>
                        </a:cubicBezTo>
                        <a:cubicBezTo>
                          <a:pt x="150815" y="494902"/>
                          <a:pt x="153865" y="493793"/>
                          <a:pt x="155806" y="492130"/>
                        </a:cubicBezTo>
                        <a:cubicBezTo>
                          <a:pt x="157746" y="490468"/>
                          <a:pt x="159410" y="488528"/>
                          <a:pt x="161350" y="486865"/>
                        </a:cubicBezTo>
                        <a:cubicBezTo>
                          <a:pt x="163014" y="485479"/>
                          <a:pt x="164400" y="484094"/>
                          <a:pt x="164954" y="481877"/>
                        </a:cubicBezTo>
                        <a:cubicBezTo>
                          <a:pt x="160519" y="482708"/>
                          <a:pt x="156637" y="483817"/>
                          <a:pt x="153310" y="487142"/>
                        </a:cubicBezTo>
                        <a:cubicBezTo>
                          <a:pt x="149984" y="490745"/>
                          <a:pt x="148043" y="495179"/>
                          <a:pt x="147211" y="499890"/>
                        </a:cubicBezTo>
                        <a:cubicBezTo>
                          <a:pt x="146657" y="503215"/>
                          <a:pt x="146380" y="506818"/>
                          <a:pt x="144162" y="509589"/>
                        </a:cubicBezTo>
                        <a:cubicBezTo>
                          <a:pt x="141667" y="512637"/>
                          <a:pt x="138063" y="514854"/>
                          <a:pt x="134459" y="515963"/>
                        </a:cubicBezTo>
                        <a:cubicBezTo>
                          <a:pt x="130854" y="517348"/>
                          <a:pt x="126973" y="517071"/>
                          <a:pt x="123092" y="517071"/>
                        </a:cubicBezTo>
                        <a:cubicBezTo>
                          <a:pt x="118656" y="517071"/>
                          <a:pt x="114220" y="517903"/>
                          <a:pt x="109508" y="518180"/>
                        </a:cubicBezTo>
                        <a:cubicBezTo>
                          <a:pt x="105626" y="518457"/>
                          <a:pt x="103408" y="517348"/>
                          <a:pt x="101745" y="513746"/>
                        </a:cubicBezTo>
                        <a:cubicBezTo>
                          <a:pt x="99804" y="509589"/>
                          <a:pt x="97864" y="505432"/>
                          <a:pt x="94537" y="502107"/>
                        </a:cubicBezTo>
                        <a:cubicBezTo>
                          <a:pt x="91210" y="499058"/>
                          <a:pt x="87052" y="496841"/>
                          <a:pt x="83448" y="494347"/>
                        </a:cubicBezTo>
                        <a:cubicBezTo>
                          <a:pt x="81230" y="492962"/>
                          <a:pt x="79012" y="491299"/>
                          <a:pt x="76794" y="490190"/>
                        </a:cubicBezTo>
                        <a:cubicBezTo>
                          <a:pt x="74576" y="488805"/>
                          <a:pt x="73190" y="486865"/>
                          <a:pt x="72358" y="484648"/>
                        </a:cubicBezTo>
                        <a:cubicBezTo>
                          <a:pt x="75962" y="483817"/>
                          <a:pt x="80398" y="483262"/>
                          <a:pt x="83170" y="480491"/>
                        </a:cubicBezTo>
                        <a:cubicBezTo>
                          <a:pt x="84002" y="479660"/>
                          <a:pt x="84556" y="477997"/>
                          <a:pt x="85665" y="477443"/>
                        </a:cubicBezTo>
                        <a:cubicBezTo>
                          <a:pt x="87329" y="476334"/>
                          <a:pt x="90101" y="477166"/>
                          <a:pt x="92042" y="477443"/>
                        </a:cubicBezTo>
                        <a:cubicBezTo>
                          <a:pt x="93705" y="477443"/>
                          <a:pt x="97864" y="477443"/>
                          <a:pt x="99250" y="478829"/>
                        </a:cubicBezTo>
                        <a:cubicBezTo>
                          <a:pt x="100359" y="479937"/>
                          <a:pt x="98695" y="481600"/>
                          <a:pt x="98141" y="482708"/>
                        </a:cubicBezTo>
                        <a:cubicBezTo>
                          <a:pt x="95091" y="488528"/>
                          <a:pt x="101745" y="484648"/>
                          <a:pt x="104240" y="483540"/>
                        </a:cubicBezTo>
                        <a:cubicBezTo>
                          <a:pt x="109508" y="480768"/>
                          <a:pt x="108676" y="486588"/>
                          <a:pt x="112280" y="488528"/>
                        </a:cubicBezTo>
                        <a:cubicBezTo>
                          <a:pt x="115607" y="490190"/>
                          <a:pt x="120042" y="484925"/>
                          <a:pt x="123092" y="483540"/>
                        </a:cubicBezTo>
                        <a:cubicBezTo>
                          <a:pt x="123924" y="483262"/>
                          <a:pt x="125310" y="482985"/>
                          <a:pt x="125310" y="481877"/>
                        </a:cubicBezTo>
                        <a:cubicBezTo>
                          <a:pt x="125310" y="480768"/>
                          <a:pt x="123369" y="478829"/>
                          <a:pt x="122537" y="477997"/>
                        </a:cubicBezTo>
                        <a:cubicBezTo>
                          <a:pt x="120320" y="475780"/>
                          <a:pt x="116993" y="471901"/>
                          <a:pt x="113666" y="472178"/>
                        </a:cubicBezTo>
                        <a:cubicBezTo>
                          <a:pt x="109230" y="472455"/>
                          <a:pt x="105903" y="476889"/>
                          <a:pt x="101468" y="475226"/>
                        </a:cubicBezTo>
                        <a:cubicBezTo>
                          <a:pt x="99527" y="474395"/>
                          <a:pt x="98141" y="472732"/>
                          <a:pt x="96200" y="471623"/>
                        </a:cubicBezTo>
                        <a:cubicBezTo>
                          <a:pt x="94260" y="470515"/>
                          <a:pt x="92042" y="470792"/>
                          <a:pt x="90101" y="471623"/>
                        </a:cubicBezTo>
                        <a:cubicBezTo>
                          <a:pt x="86774" y="472455"/>
                          <a:pt x="81784" y="474117"/>
                          <a:pt x="81507" y="469129"/>
                        </a:cubicBezTo>
                        <a:cubicBezTo>
                          <a:pt x="81507" y="465527"/>
                          <a:pt x="77903" y="464972"/>
                          <a:pt x="75685" y="462478"/>
                        </a:cubicBezTo>
                        <a:cubicBezTo>
                          <a:pt x="71804" y="458321"/>
                          <a:pt x="74853" y="454719"/>
                          <a:pt x="79289" y="453056"/>
                        </a:cubicBezTo>
                        <a:cubicBezTo>
                          <a:pt x="81507" y="452225"/>
                          <a:pt x="89269" y="450008"/>
                          <a:pt x="88438" y="446405"/>
                        </a:cubicBezTo>
                        <a:cubicBezTo>
                          <a:pt x="87606" y="442803"/>
                          <a:pt x="80398" y="446682"/>
                          <a:pt x="79012" y="447791"/>
                        </a:cubicBezTo>
                        <a:cubicBezTo>
                          <a:pt x="75408" y="450285"/>
                          <a:pt x="72913" y="453610"/>
                          <a:pt x="71526" y="457490"/>
                        </a:cubicBezTo>
                        <a:cubicBezTo>
                          <a:pt x="70695" y="459707"/>
                          <a:pt x="69309" y="467189"/>
                          <a:pt x="65704" y="465250"/>
                        </a:cubicBezTo>
                        <a:cubicBezTo>
                          <a:pt x="62655" y="463587"/>
                          <a:pt x="61269" y="458876"/>
                          <a:pt x="59883" y="456105"/>
                        </a:cubicBezTo>
                        <a:cubicBezTo>
                          <a:pt x="58496" y="453333"/>
                          <a:pt x="57110" y="450562"/>
                          <a:pt x="56001" y="447791"/>
                        </a:cubicBezTo>
                        <a:cubicBezTo>
                          <a:pt x="54892" y="445297"/>
                          <a:pt x="52674" y="443357"/>
                          <a:pt x="53506" y="440586"/>
                        </a:cubicBezTo>
                        <a:cubicBezTo>
                          <a:pt x="54061" y="438646"/>
                          <a:pt x="55447" y="436706"/>
                          <a:pt x="56556" y="435043"/>
                        </a:cubicBezTo>
                        <a:cubicBezTo>
                          <a:pt x="65150" y="433381"/>
                          <a:pt x="64318" y="423404"/>
                          <a:pt x="68200" y="417585"/>
                        </a:cubicBezTo>
                        <a:cubicBezTo>
                          <a:pt x="70417" y="414259"/>
                          <a:pt x="74299" y="410934"/>
                          <a:pt x="77903" y="408994"/>
                        </a:cubicBezTo>
                        <a:cubicBezTo>
                          <a:pt x="81230" y="407331"/>
                          <a:pt x="83725" y="406777"/>
                          <a:pt x="86774" y="408994"/>
                        </a:cubicBezTo>
                        <a:cubicBezTo>
                          <a:pt x="89269" y="410379"/>
                          <a:pt x="94537" y="412042"/>
                          <a:pt x="93151" y="407331"/>
                        </a:cubicBezTo>
                        <a:cubicBezTo>
                          <a:pt x="92873" y="405945"/>
                          <a:pt x="92319" y="405114"/>
                          <a:pt x="93151" y="403728"/>
                        </a:cubicBezTo>
                        <a:cubicBezTo>
                          <a:pt x="93705" y="402620"/>
                          <a:pt x="95369" y="401234"/>
                          <a:pt x="95091" y="399572"/>
                        </a:cubicBezTo>
                        <a:cubicBezTo>
                          <a:pt x="93982" y="396246"/>
                          <a:pt x="87606" y="400680"/>
                          <a:pt x="86497" y="396800"/>
                        </a:cubicBezTo>
                        <a:cubicBezTo>
                          <a:pt x="85665" y="394583"/>
                          <a:pt x="86497" y="389041"/>
                          <a:pt x="87883" y="387101"/>
                        </a:cubicBezTo>
                        <a:cubicBezTo>
                          <a:pt x="90101" y="384053"/>
                          <a:pt x="95091" y="385993"/>
                          <a:pt x="98141" y="384607"/>
                        </a:cubicBezTo>
                        <a:cubicBezTo>
                          <a:pt x="102022" y="382667"/>
                          <a:pt x="100913" y="376848"/>
                          <a:pt x="105903" y="376016"/>
                        </a:cubicBezTo>
                        <a:cubicBezTo>
                          <a:pt x="110339" y="375462"/>
                          <a:pt x="113389" y="377125"/>
                          <a:pt x="116716" y="379896"/>
                        </a:cubicBezTo>
                        <a:cubicBezTo>
                          <a:pt x="120320" y="382944"/>
                          <a:pt x="124478" y="383499"/>
                          <a:pt x="129191" y="384330"/>
                        </a:cubicBezTo>
                        <a:cubicBezTo>
                          <a:pt x="133072" y="385161"/>
                          <a:pt x="137231" y="387101"/>
                          <a:pt x="140558" y="383776"/>
                        </a:cubicBezTo>
                        <a:cubicBezTo>
                          <a:pt x="143607" y="380450"/>
                          <a:pt x="145548" y="376016"/>
                          <a:pt x="147766" y="372137"/>
                        </a:cubicBezTo>
                        <a:cubicBezTo>
                          <a:pt x="149706" y="368534"/>
                          <a:pt x="153033" y="365209"/>
                          <a:pt x="157469" y="365209"/>
                        </a:cubicBezTo>
                        <a:cubicBezTo>
                          <a:pt x="159687" y="365209"/>
                          <a:pt x="161627" y="366040"/>
                          <a:pt x="163845" y="366594"/>
                        </a:cubicBezTo>
                        <a:cubicBezTo>
                          <a:pt x="166063" y="367148"/>
                          <a:pt x="168281" y="367148"/>
                          <a:pt x="170499" y="366594"/>
                        </a:cubicBezTo>
                        <a:cubicBezTo>
                          <a:pt x="174380" y="365763"/>
                          <a:pt x="178539" y="365209"/>
                          <a:pt x="182420" y="364377"/>
                        </a:cubicBezTo>
                        <a:cubicBezTo>
                          <a:pt x="186301" y="363546"/>
                          <a:pt x="192401" y="361329"/>
                          <a:pt x="194064" y="357449"/>
                        </a:cubicBezTo>
                        <a:cubicBezTo>
                          <a:pt x="196005" y="353015"/>
                          <a:pt x="199054" y="345256"/>
                          <a:pt x="196005" y="340545"/>
                        </a:cubicBezTo>
                        <a:cubicBezTo>
                          <a:pt x="194896" y="338605"/>
                          <a:pt x="192678" y="337219"/>
                          <a:pt x="191014" y="335279"/>
                        </a:cubicBezTo>
                        <a:cubicBezTo>
                          <a:pt x="188796" y="332785"/>
                          <a:pt x="186301" y="330291"/>
                          <a:pt x="184361" y="327797"/>
                        </a:cubicBezTo>
                        <a:cubicBezTo>
                          <a:pt x="184361" y="327797"/>
                          <a:pt x="184361" y="327797"/>
                          <a:pt x="184361" y="327797"/>
                        </a:cubicBezTo>
                        <a:lnTo>
                          <a:pt x="184361" y="327797"/>
                        </a:lnTo>
                        <a:cubicBezTo>
                          <a:pt x="183529" y="326966"/>
                          <a:pt x="182697" y="325026"/>
                          <a:pt x="183252" y="323917"/>
                        </a:cubicBezTo>
                        <a:cubicBezTo>
                          <a:pt x="184361" y="322255"/>
                          <a:pt x="187965" y="321977"/>
                          <a:pt x="189351" y="320869"/>
                        </a:cubicBezTo>
                        <a:cubicBezTo>
                          <a:pt x="192678" y="318098"/>
                          <a:pt x="192678" y="312832"/>
                          <a:pt x="192401" y="308953"/>
                        </a:cubicBezTo>
                        <a:cubicBezTo>
                          <a:pt x="191846" y="301748"/>
                          <a:pt x="182975" y="304796"/>
                          <a:pt x="178816" y="305904"/>
                        </a:cubicBezTo>
                        <a:cubicBezTo>
                          <a:pt x="174658" y="307290"/>
                          <a:pt x="170776" y="309784"/>
                          <a:pt x="166618" y="311170"/>
                        </a:cubicBezTo>
                        <a:cubicBezTo>
                          <a:pt x="165232" y="311447"/>
                          <a:pt x="163845" y="312278"/>
                          <a:pt x="162182" y="312555"/>
                        </a:cubicBezTo>
                        <a:cubicBezTo>
                          <a:pt x="160241" y="312555"/>
                          <a:pt x="158578" y="312555"/>
                          <a:pt x="156637" y="313387"/>
                        </a:cubicBezTo>
                        <a:cubicBezTo>
                          <a:pt x="152479" y="315049"/>
                          <a:pt x="150815" y="319761"/>
                          <a:pt x="148320" y="323086"/>
                        </a:cubicBezTo>
                        <a:cubicBezTo>
                          <a:pt x="147766" y="323917"/>
                          <a:pt x="147211" y="324194"/>
                          <a:pt x="146934" y="325303"/>
                        </a:cubicBezTo>
                        <a:cubicBezTo>
                          <a:pt x="146657" y="326134"/>
                          <a:pt x="146380" y="327520"/>
                          <a:pt x="145825" y="328351"/>
                        </a:cubicBezTo>
                        <a:cubicBezTo>
                          <a:pt x="144439" y="330568"/>
                          <a:pt x="143607" y="327243"/>
                          <a:pt x="142776" y="325857"/>
                        </a:cubicBezTo>
                        <a:cubicBezTo>
                          <a:pt x="141944" y="324472"/>
                          <a:pt x="141112" y="321977"/>
                          <a:pt x="139726" y="320869"/>
                        </a:cubicBezTo>
                        <a:cubicBezTo>
                          <a:pt x="138063" y="319483"/>
                          <a:pt x="135845" y="320315"/>
                          <a:pt x="134181" y="321423"/>
                        </a:cubicBezTo>
                        <a:cubicBezTo>
                          <a:pt x="132795" y="322255"/>
                          <a:pt x="131686" y="323917"/>
                          <a:pt x="129746" y="323363"/>
                        </a:cubicBezTo>
                        <a:cubicBezTo>
                          <a:pt x="127250" y="322532"/>
                          <a:pt x="129191" y="320038"/>
                          <a:pt x="127528" y="318652"/>
                        </a:cubicBezTo>
                        <a:cubicBezTo>
                          <a:pt x="125310" y="316712"/>
                          <a:pt x="119765" y="317821"/>
                          <a:pt x="116993" y="318375"/>
                        </a:cubicBezTo>
                        <a:cubicBezTo>
                          <a:pt x="114498" y="318652"/>
                          <a:pt x="112003" y="318375"/>
                          <a:pt x="109508" y="318375"/>
                        </a:cubicBezTo>
                        <a:cubicBezTo>
                          <a:pt x="104517" y="318375"/>
                          <a:pt x="100359" y="319761"/>
                          <a:pt x="95369" y="320869"/>
                        </a:cubicBezTo>
                        <a:cubicBezTo>
                          <a:pt x="93428" y="321146"/>
                          <a:pt x="91765" y="320869"/>
                          <a:pt x="89824" y="321977"/>
                        </a:cubicBezTo>
                        <a:cubicBezTo>
                          <a:pt x="87883" y="322809"/>
                          <a:pt x="86497" y="324194"/>
                          <a:pt x="84556" y="325026"/>
                        </a:cubicBezTo>
                        <a:cubicBezTo>
                          <a:pt x="82061" y="325857"/>
                          <a:pt x="79289" y="325580"/>
                          <a:pt x="76794" y="325580"/>
                        </a:cubicBezTo>
                        <a:cubicBezTo>
                          <a:pt x="74299" y="325580"/>
                          <a:pt x="72635" y="325580"/>
                          <a:pt x="70417" y="324749"/>
                        </a:cubicBezTo>
                        <a:cubicBezTo>
                          <a:pt x="67645" y="323640"/>
                          <a:pt x="64873" y="323086"/>
                          <a:pt x="62100" y="322255"/>
                        </a:cubicBezTo>
                        <a:cubicBezTo>
                          <a:pt x="60992" y="322809"/>
                          <a:pt x="59051" y="322255"/>
                          <a:pt x="57665" y="322255"/>
                        </a:cubicBezTo>
                        <a:cubicBezTo>
                          <a:pt x="56279" y="322255"/>
                          <a:pt x="54892" y="321700"/>
                          <a:pt x="53506" y="321146"/>
                        </a:cubicBezTo>
                        <a:cubicBezTo>
                          <a:pt x="52397" y="320592"/>
                          <a:pt x="51288" y="319483"/>
                          <a:pt x="50179" y="318929"/>
                        </a:cubicBezTo>
                        <a:cubicBezTo>
                          <a:pt x="48793" y="318375"/>
                          <a:pt x="47130" y="318098"/>
                          <a:pt x="46298" y="316989"/>
                        </a:cubicBezTo>
                        <a:cubicBezTo>
                          <a:pt x="44635" y="315604"/>
                          <a:pt x="46021" y="313941"/>
                          <a:pt x="45466" y="312278"/>
                        </a:cubicBezTo>
                        <a:cubicBezTo>
                          <a:pt x="45189" y="310893"/>
                          <a:pt x="44635" y="309784"/>
                          <a:pt x="43803" y="308953"/>
                        </a:cubicBezTo>
                        <a:cubicBezTo>
                          <a:pt x="42694" y="307844"/>
                          <a:pt x="41585" y="307013"/>
                          <a:pt x="41308" y="305627"/>
                        </a:cubicBezTo>
                        <a:cubicBezTo>
                          <a:pt x="40476" y="303410"/>
                          <a:pt x="40476" y="301471"/>
                          <a:pt x="38813" y="299808"/>
                        </a:cubicBezTo>
                        <a:cubicBezTo>
                          <a:pt x="37427" y="298422"/>
                          <a:pt x="35763" y="296759"/>
                          <a:pt x="34100" y="295651"/>
                        </a:cubicBezTo>
                        <a:cubicBezTo>
                          <a:pt x="32714" y="294543"/>
                          <a:pt x="30496" y="294820"/>
                          <a:pt x="29664" y="293157"/>
                        </a:cubicBezTo>
                        <a:cubicBezTo>
                          <a:pt x="35763" y="292603"/>
                          <a:pt x="43526" y="293157"/>
                          <a:pt x="48793" y="289831"/>
                        </a:cubicBezTo>
                        <a:cubicBezTo>
                          <a:pt x="50734" y="288723"/>
                          <a:pt x="52397" y="286506"/>
                          <a:pt x="49625" y="285120"/>
                        </a:cubicBezTo>
                        <a:cubicBezTo>
                          <a:pt x="46021" y="283458"/>
                          <a:pt x="40753" y="284012"/>
                          <a:pt x="37149" y="284012"/>
                        </a:cubicBezTo>
                        <a:cubicBezTo>
                          <a:pt x="33268" y="284012"/>
                          <a:pt x="29664" y="284566"/>
                          <a:pt x="25783" y="284843"/>
                        </a:cubicBezTo>
                        <a:cubicBezTo>
                          <a:pt x="23010" y="285120"/>
                          <a:pt x="19961" y="285397"/>
                          <a:pt x="17466" y="284012"/>
                        </a:cubicBezTo>
                        <a:cubicBezTo>
                          <a:pt x="14971" y="282903"/>
                          <a:pt x="13584" y="280686"/>
                          <a:pt x="11921" y="278747"/>
                        </a:cubicBezTo>
                        <a:cubicBezTo>
                          <a:pt x="9980" y="276807"/>
                          <a:pt x="7485" y="276530"/>
                          <a:pt x="4990" y="275975"/>
                        </a:cubicBezTo>
                        <a:cubicBezTo>
                          <a:pt x="2772" y="275421"/>
                          <a:pt x="0" y="274035"/>
                          <a:pt x="0" y="271264"/>
                        </a:cubicBezTo>
                        <a:cubicBezTo>
                          <a:pt x="0" y="268493"/>
                          <a:pt x="3327" y="267384"/>
                          <a:pt x="5822" y="267384"/>
                        </a:cubicBezTo>
                        <a:cubicBezTo>
                          <a:pt x="8871" y="267384"/>
                          <a:pt x="11921" y="268770"/>
                          <a:pt x="14971" y="267662"/>
                        </a:cubicBezTo>
                        <a:cubicBezTo>
                          <a:pt x="18297" y="266276"/>
                          <a:pt x="19961" y="262951"/>
                          <a:pt x="22179" y="260456"/>
                        </a:cubicBezTo>
                        <a:cubicBezTo>
                          <a:pt x="26892" y="254914"/>
                          <a:pt x="34377" y="256854"/>
                          <a:pt x="40199" y="252974"/>
                        </a:cubicBezTo>
                        <a:cubicBezTo>
                          <a:pt x="42694" y="251311"/>
                          <a:pt x="44912" y="248817"/>
                          <a:pt x="48239" y="248817"/>
                        </a:cubicBezTo>
                        <a:cubicBezTo>
                          <a:pt x="51843" y="248817"/>
                          <a:pt x="55170" y="250480"/>
                          <a:pt x="58774" y="251034"/>
                        </a:cubicBezTo>
                        <a:cubicBezTo>
                          <a:pt x="66813" y="252143"/>
                          <a:pt x="56556" y="244383"/>
                          <a:pt x="60437" y="242166"/>
                        </a:cubicBezTo>
                        <a:cubicBezTo>
                          <a:pt x="62932" y="240781"/>
                          <a:pt x="66813" y="240227"/>
                          <a:pt x="69309" y="239672"/>
                        </a:cubicBezTo>
                        <a:cubicBezTo>
                          <a:pt x="71804" y="239118"/>
                          <a:pt x="74299" y="239118"/>
                          <a:pt x="76794" y="238841"/>
                        </a:cubicBezTo>
                        <a:cubicBezTo>
                          <a:pt x="79566" y="238841"/>
                          <a:pt x="82893" y="236624"/>
                          <a:pt x="85388" y="235515"/>
                        </a:cubicBezTo>
                        <a:cubicBezTo>
                          <a:pt x="90656" y="233021"/>
                          <a:pt x="115884" y="222214"/>
                          <a:pt x="114498" y="235515"/>
                        </a:cubicBezTo>
                        <a:cubicBezTo>
                          <a:pt x="113943" y="239395"/>
                          <a:pt x="109785" y="246046"/>
                          <a:pt x="113112" y="249649"/>
                        </a:cubicBezTo>
                        <a:cubicBezTo>
                          <a:pt x="115052" y="251589"/>
                          <a:pt x="118379" y="252143"/>
                          <a:pt x="120874" y="252420"/>
                        </a:cubicBezTo>
                        <a:cubicBezTo>
                          <a:pt x="124755" y="253251"/>
                          <a:pt x="128914" y="253528"/>
                          <a:pt x="132795" y="254083"/>
                        </a:cubicBezTo>
                        <a:cubicBezTo>
                          <a:pt x="139726" y="255191"/>
                          <a:pt x="146657" y="256300"/>
                          <a:pt x="153588" y="256577"/>
                        </a:cubicBezTo>
                        <a:cubicBezTo>
                          <a:pt x="156637" y="256577"/>
                          <a:pt x="160241" y="257131"/>
                          <a:pt x="163291" y="256577"/>
                        </a:cubicBezTo>
                        <a:cubicBezTo>
                          <a:pt x="166063" y="256577"/>
                          <a:pt x="168836" y="253806"/>
                          <a:pt x="170776" y="252143"/>
                        </a:cubicBezTo>
                        <a:cubicBezTo>
                          <a:pt x="168836" y="250480"/>
                          <a:pt x="176321" y="248540"/>
                          <a:pt x="177153" y="248263"/>
                        </a:cubicBezTo>
                        <a:cubicBezTo>
                          <a:pt x="180757" y="247709"/>
                          <a:pt x="187133" y="248817"/>
                          <a:pt x="188519" y="244106"/>
                        </a:cubicBezTo>
                        <a:cubicBezTo>
                          <a:pt x="189628" y="239949"/>
                          <a:pt x="182975" y="238287"/>
                          <a:pt x="179925" y="238010"/>
                        </a:cubicBezTo>
                        <a:cubicBezTo>
                          <a:pt x="176321" y="237733"/>
                          <a:pt x="172440" y="238010"/>
                          <a:pt x="168836" y="238010"/>
                        </a:cubicBezTo>
                        <a:cubicBezTo>
                          <a:pt x="167727" y="238010"/>
                          <a:pt x="163845" y="238564"/>
                          <a:pt x="163014" y="236901"/>
                        </a:cubicBezTo>
                        <a:cubicBezTo>
                          <a:pt x="162459" y="235238"/>
                          <a:pt x="164954" y="233298"/>
                          <a:pt x="166063" y="232744"/>
                        </a:cubicBezTo>
                        <a:cubicBezTo>
                          <a:pt x="168558" y="231082"/>
                          <a:pt x="171331" y="229696"/>
                          <a:pt x="174380" y="229419"/>
                        </a:cubicBezTo>
                        <a:cubicBezTo>
                          <a:pt x="181588" y="228587"/>
                          <a:pt x="187410" y="233576"/>
                          <a:pt x="193787" y="236347"/>
                        </a:cubicBezTo>
                        <a:cubicBezTo>
                          <a:pt x="198222" y="238287"/>
                          <a:pt x="205985" y="239672"/>
                          <a:pt x="207371" y="233298"/>
                        </a:cubicBezTo>
                        <a:cubicBezTo>
                          <a:pt x="208757" y="228033"/>
                          <a:pt x="203767" y="224153"/>
                          <a:pt x="199054" y="223876"/>
                        </a:cubicBezTo>
                        <a:cubicBezTo>
                          <a:pt x="192678" y="223599"/>
                          <a:pt x="186856" y="226648"/>
                          <a:pt x="180757" y="227756"/>
                        </a:cubicBezTo>
                        <a:cubicBezTo>
                          <a:pt x="176875" y="228587"/>
                          <a:pt x="170222" y="228865"/>
                          <a:pt x="168836" y="223876"/>
                        </a:cubicBezTo>
                        <a:cubicBezTo>
                          <a:pt x="167727" y="219720"/>
                          <a:pt x="170776" y="215286"/>
                          <a:pt x="169667" y="211129"/>
                        </a:cubicBezTo>
                        <a:cubicBezTo>
                          <a:pt x="168558" y="206141"/>
                          <a:pt x="161627" y="206418"/>
                          <a:pt x="157746" y="206418"/>
                        </a:cubicBezTo>
                        <a:cubicBezTo>
                          <a:pt x="151647" y="206418"/>
                          <a:pt x="145548" y="207803"/>
                          <a:pt x="139172" y="208080"/>
                        </a:cubicBezTo>
                        <a:cubicBezTo>
                          <a:pt x="133904" y="208080"/>
                          <a:pt x="128082" y="208080"/>
                          <a:pt x="123092" y="205864"/>
                        </a:cubicBezTo>
                        <a:cubicBezTo>
                          <a:pt x="117270" y="203369"/>
                          <a:pt x="113389" y="198104"/>
                          <a:pt x="110062" y="192839"/>
                        </a:cubicBezTo>
                        <a:cubicBezTo>
                          <a:pt x="106735" y="187573"/>
                          <a:pt x="102854" y="182585"/>
                          <a:pt x="98695" y="178151"/>
                        </a:cubicBezTo>
                        <a:cubicBezTo>
                          <a:pt x="96477" y="175657"/>
                          <a:pt x="94260" y="173717"/>
                          <a:pt x="90933" y="172886"/>
                        </a:cubicBezTo>
                        <a:cubicBezTo>
                          <a:pt x="88160" y="172332"/>
                          <a:pt x="85111" y="172332"/>
                          <a:pt x="82339" y="171223"/>
                        </a:cubicBezTo>
                        <a:cubicBezTo>
                          <a:pt x="79289" y="170115"/>
                          <a:pt x="76517" y="168175"/>
                          <a:pt x="74299" y="165681"/>
                        </a:cubicBezTo>
                        <a:cubicBezTo>
                          <a:pt x="72635" y="163741"/>
                          <a:pt x="71249" y="161247"/>
                          <a:pt x="69031" y="160138"/>
                        </a:cubicBezTo>
                        <a:cubicBezTo>
                          <a:pt x="66813" y="158753"/>
                          <a:pt x="64041" y="158753"/>
                          <a:pt x="61546" y="158476"/>
                        </a:cubicBezTo>
                        <a:cubicBezTo>
                          <a:pt x="58774" y="158199"/>
                          <a:pt x="56001" y="157644"/>
                          <a:pt x="53783" y="155982"/>
                        </a:cubicBezTo>
                        <a:cubicBezTo>
                          <a:pt x="51843" y="154596"/>
                          <a:pt x="50457" y="152656"/>
                          <a:pt x="48516" y="151548"/>
                        </a:cubicBezTo>
                        <a:cubicBezTo>
                          <a:pt x="46021" y="149885"/>
                          <a:pt x="42971" y="149885"/>
                          <a:pt x="40199" y="149608"/>
                        </a:cubicBezTo>
                        <a:cubicBezTo>
                          <a:pt x="39090" y="149608"/>
                          <a:pt x="34100" y="149608"/>
                          <a:pt x="33545" y="148222"/>
                        </a:cubicBezTo>
                        <a:cubicBezTo>
                          <a:pt x="33268" y="146559"/>
                          <a:pt x="39090" y="144342"/>
                          <a:pt x="40199" y="144065"/>
                        </a:cubicBezTo>
                        <a:cubicBezTo>
                          <a:pt x="43803" y="142403"/>
                          <a:pt x="47684" y="140463"/>
                          <a:pt x="50179" y="137137"/>
                        </a:cubicBezTo>
                        <a:cubicBezTo>
                          <a:pt x="53506" y="132426"/>
                          <a:pt x="50457" y="124113"/>
                          <a:pt x="57110" y="121895"/>
                        </a:cubicBezTo>
                        <a:cubicBezTo>
                          <a:pt x="60992" y="120510"/>
                          <a:pt x="65704" y="121064"/>
                          <a:pt x="69863" y="121341"/>
                        </a:cubicBezTo>
                        <a:cubicBezTo>
                          <a:pt x="74853" y="121341"/>
                          <a:pt x="79566" y="121341"/>
                          <a:pt x="84279" y="120787"/>
                        </a:cubicBezTo>
                        <a:cubicBezTo>
                          <a:pt x="90656" y="119956"/>
                          <a:pt x="97032" y="118570"/>
                          <a:pt x="103686" y="118016"/>
                        </a:cubicBezTo>
                        <a:cubicBezTo>
                          <a:pt x="107844" y="117462"/>
                          <a:pt x="110616" y="116907"/>
                          <a:pt x="113943" y="113859"/>
                        </a:cubicBezTo>
                        <a:cubicBezTo>
                          <a:pt x="116993" y="111088"/>
                          <a:pt x="119765" y="108317"/>
                          <a:pt x="122537" y="105822"/>
                        </a:cubicBezTo>
                        <a:cubicBezTo>
                          <a:pt x="124478" y="104160"/>
                          <a:pt x="126142" y="102220"/>
                          <a:pt x="128082" y="100280"/>
                        </a:cubicBezTo>
                        <a:cubicBezTo>
                          <a:pt x="130023" y="98340"/>
                          <a:pt x="131963" y="96677"/>
                          <a:pt x="133627" y="94460"/>
                        </a:cubicBezTo>
                        <a:cubicBezTo>
                          <a:pt x="135845" y="91689"/>
                          <a:pt x="137231" y="89195"/>
                          <a:pt x="138617" y="86147"/>
                        </a:cubicBezTo>
                        <a:cubicBezTo>
                          <a:pt x="139726" y="83930"/>
                          <a:pt x="140558" y="81713"/>
                          <a:pt x="141389" y="79219"/>
                        </a:cubicBezTo>
                        <a:cubicBezTo>
                          <a:pt x="142221" y="76725"/>
                          <a:pt x="142776" y="73953"/>
                          <a:pt x="143607" y="71459"/>
                        </a:cubicBezTo>
                        <a:cubicBezTo>
                          <a:pt x="144716" y="68688"/>
                          <a:pt x="146102" y="68134"/>
                          <a:pt x="148598" y="66748"/>
                        </a:cubicBezTo>
                        <a:cubicBezTo>
                          <a:pt x="151370" y="65363"/>
                          <a:pt x="154142" y="63146"/>
                          <a:pt x="156637" y="61206"/>
                        </a:cubicBezTo>
                        <a:cubicBezTo>
                          <a:pt x="157746" y="60375"/>
                          <a:pt x="158855" y="59543"/>
                          <a:pt x="159410" y="58157"/>
                        </a:cubicBezTo>
                        <a:cubicBezTo>
                          <a:pt x="159964" y="57049"/>
                          <a:pt x="160241" y="55940"/>
                          <a:pt x="161073" y="55386"/>
                        </a:cubicBezTo>
                        <a:cubicBezTo>
                          <a:pt x="163014" y="53724"/>
                          <a:pt x="164954" y="55386"/>
                          <a:pt x="166618" y="56495"/>
                        </a:cubicBezTo>
                        <a:cubicBezTo>
                          <a:pt x="169390" y="58157"/>
                          <a:pt x="171885" y="58989"/>
                          <a:pt x="175212" y="58435"/>
                        </a:cubicBezTo>
                        <a:cubicBezTo>
                          <a:pt x="177984" y="57880"/>
                          <a:pt x="181034" y="57603"/>
                          <a:pt x="183806" y="56495"/>
                        </a:cubicBezTo>
                        <a:cubicBezTo>
                          <a:pt x="186301" y="55663"/>
                          <a:pt x="188796" y="54832"/>
                          <a:pt x="191014" y="53446"/>
                        </a:cubicBezTo>
                        <a:cubicBezTo>
                          <a:pt x="193232" y="51784"/>
                          <a:pt x="195450" y="51229"/>
                          <a:pt x="197945" y="50121"/>
                        </a:cubicBezTo>
                        <a:cubicBezTo>
                          <a:pt x="201272" y="48735"/>
                          <a:pt x="203490" y="44301"/>
                          <a:pt x="207371" y="44024"/>
                        </a:cubicBezTo>
                        <a:cubicBezTo>
                          <a:pt x="212361" y="43470"/>
                          <a:pt x="212916" y="50675"/>
                          <a:pt x="214579" y="54001"/>
                        </a:cubicBezTo>
                        <a:cubicBezTo>
                          <a:pt x="215965" y="57049"/>
                          <a:pt x="217629" y="55109"/>
                          <a:pt x="219847" y="55663"/>
                        </a:cubicBezTo>
                        <a:cubicBezTo>
                          <a:pt x="222065" y="56218"/>
                          <a:pt x="223174" y="58989"/>
                          <a:pt x="224282" y="60652"/>
                        </a:cubicBezTo>
                        <a:cubicBezTo>
                          <a:pt x="224560" y="60652"/>
                          <a:pt x="224837" y="60652"/>
                          <a:pt x="225114" y="60652"/>
                        </a:cubicBezTo>
                        <a:cubicBezTo>
                          <a:pt x="226223" y="60097"/>
                          <a:pt x="222619" y="50952"/>
                          <a:pt x="222619" y="49844"/>
                        </a:cubicBezTo>
                        <a:cubicBezTo>
                          <a:pt x="223728" y="49844"/>
                          <a:pt x="225114" y="49290"/>
                          <a:pt x="226223" y="49012"/>
                        </a:cubicBezTo>
                        <a:cubicBezTo>
                          <a:pt x="227609" y="49012"/>
                          <a:pt x="233708" y="50398"/>
                          <a:pt x="233431" y="47350"/>
                        </a:cubicBezTo>
                        <a:cubicBezTo>
                          <a:pt x="233431" y="43747"/>
                          <a:pt x="226778" y="44856"/>
                          <a:pt x="224837" y="44579"/>
                        </a:cubicBezTo>
                        <a:cubicBezTo>
                          <a:pt x="221233" y="43747"/>
                          <a:pt x="219015" y="40422"/>
                          <a:pt x="219015" y="37096"/>
                        </a:cubicBezTo>
                        <a:cubicBezTo>
                          <a:pt x="219015" y="35156"/>
                          <a:pt x="220401" y="33494"/>
                          <a:pt x="222065" y="32662"/>
                        </a:cubicBezTo>
                        <a:cubicBezTo>
                          <a:pt x="223451" y="31554"/>
                          <a:pt x="224560" y="30445"/>
                          <a:pt x="225669" y="29337"/>
                        </a:cubicBezTo>
                        <a:cubicBezTo>
                          <a:pt x="228164" y="27674"/>
                          <a:pt x="233986" y="27120"/>
                          <a:pt x="236481" y="29060"/>
                        </a:cubicBezTo>
                        <a:cubicBezTo>
                          <a:pt x="238421" y="30445"/>
                          <a:pt x="240639" y="30722"/>
                          <a:pt x="242857" y="31277"/>
                        </a:cubicBezTo>
                        <a:cubicBezTo>
                          <a:pt x="245352" y="31831"/>
                          <a:pt x="247570" y="32385"/>
                          <a:pt x="250065" y="31554"/>
                        </a:cubicBezTo>
                        <a:cubicBezTo>
                          <a:pt x="252006" y="31000"/>
                          <a:pt x="253947" y="29337"/>
                          <a:pt x="255887" y="29060"/>
                        </a:cubicBezTo>
                        <a:cubicBezTo>
                          <a:pt x="260046" y="28506"/>
                          <a:pt x="263927" y="29060"/>
                          <a:pt x="268085" y="29060"/>
                        </a:cubicBezTo>
                        <a:cubicBezTo>
                          <a:pt x="270581" y="29060"/>
                          <a:pt x="272798" y="27951"/>
                          <a:pt x="275294" y="27120"/>
                        </a:cubicBezTo>
                        <a:cubicBezTo>
                          <a:pt x="278066" y="26288"/>
                          <a:pt x="281115" y="25457"/>
                          <a:pt x="283888" y="24349"/>
                        </a:cubicBezTo>
                        <a:cubicBezTo>
                          <a:pt x="286660" y="23240"/>
                          <a:pt x="289432" y="21855"/>
                          <a:pt x="291373" y="19638"/>
                        </a:cubicBezTo>
                        <a:cubicBezTo>
                          <a:pt x="293591" y="17143"/>
                          <a:pt x="295254" y="14649"/>
                          <a:pt x="297472" y="12155"/>
                        </a:cubicBezTo>
                        <a:cubicBezTo>
                          <a:pt x="299136" y="10215"/>
                          <a:pt x="300245" y="7721"/>
                          <a:pt x="301908" y="5504"/>
                        </a:cubicBezTo>
                        <a:cubicBezTo>
                          <a:pt x="303294" y="3842"/>
                          <a:pt x="305235" y="2456"/>
                          <a:pt x="306898" y="1070"/>
                        </a:cubicBezTo>
                        <a:cubicBezTo>
                          <a:pt x="311611" y="-2532"/>
                          <a:pt x="313552" y="3842"/>
                          <a:pt x="315215" y="7167"/>
                        </a:cubicBezTo>
                        <a:cubicBezTo>
                          <a:pt x="316047" y="8830"/>
                          <a:pt x="316879" y="11047"/>
                          <a:pt x="318265" y="12432"/>
                        </a:cubicBezTo>
                        <a:cubicBezTo>
                          <a:pt x="319928" y="13818"/>
                          <a:pt x="322146" y="13541"/>
                          <a:pt x="324087" y="13541"/>
                        </a:cubicBezTo>
                        <a:cubicBezTo>
                          <a:pt x="327136" y="13541"/>
                          <a:pt x="334899" y="11047"/>
                          <a:pt x="335731" y="15758"/>
                        </a:cubicBezTo>
                        <a:cubicBezTo>
                          <a:pt x="336562" y="20192"/>
                          <a:pt x="327414" y="20192"/>
                          <a:pt x="326305" y="24349"/>
                        </a:cubicBezTo>
                        <a:cubicBezTo>
                          <a:pt x="325196" y="28228"/>
                          <a:pt x="327136" y="33216"/>
                          <a:pt x="331572" y="32385"/>
                        </a:cubicBezTo>
                        <a:cubicBezTo>
                          <a:pt x="336562" y="31554"/>
                          <a:pt x="337671" y="26843"/>
                          <a:pt x="340444" y="23517"/>
                        </a:cubicBezTo>
                        <a:cubicBezTo>
                          <a:pt x="341830" y="21855"/>
                          <a:pt x="343770" y="20469"/>
                          <a:pt x="345157" y="18529"/>
                        </a:cubicBezTo>
                        <a:cubicBezTo>
                          <a:pt x="346265" y="17143"/>
                          <a:pt x="347374" y="14095"/>
                          <a:pt x="349592" y="14926"/>
                        </a:cubicBezTo>
                        <a:cubicBezTo>
                          <a:pt x="351256" y="15481"/>
                          <a:pt x="351533" y="17975"/>
                          <a:pt x="353751" y="17698"/>
                        </a:cubicBezTo>
                        <a:cubicBezTo>
                          <a:pt x="355691" y="17698"/>
                          <a:pt x="356800" y="16312"/>
                          <a:pt x="358741" y="17698"/>
                        </a:cubicBezTo>
                        <a:cubicBezTo>
                          <a:pt x="362068" y="19638"/>
                          <a:pt x="362068" y="24349"/>
                          <a:pt x="364008" y="27120"/>
                        </a:cubicBezTo>
                        <a:cubicBezTo>
                          <a:pt x="365117" y="28783"/>
                          <a:pt x="366781" y="28783"/>
                          <a:pt x="368444" y="29060"/>
                        </a:cubicBezTo>
                        <a:cubicBezTo>
                          <a:pt x="370662" y="29060"/>
                          <a:pt x="371771" y="29337"/>
                          <a:pt x="373157" y="31277"/>
                        </a:cubicBezTo>
                        <a:cubicBezTo>
                          <a:pt x="374543" y="32939"/>
                          <a:pt x="375652" y="35156"/>
                          <a:pt x="378147" y="34048"/>
                        </a:cubicBezTo>
                        <a:cubicBezTo>
                          <a:pt x="380365" y="32939"/>
                          <a:pt x="380920" y="30445"/>
                          <a:pt x="382583" y="29060"/>
                        </a:cubicBezTo>
                        <a:cubicBezTo>
                          <a:pt x="385356" y="26566"/>
                          <a:pt x="391455" y="26011"/>
                          <a:pt x="395059" y="26566"/>
                        </a:cubicBezTo>
                        <a:cubicBezTo>
                          <a:pt x="399494" y="27397"/>
                          <a:pt x="403930" y="28783"/>
                          <a:pt x="408366" y="29060"/>
                        </a:cubicBezTo>
                        <a:cubicBezTo>
                          <a:pt x="413079" y="29614"/>
                          <a:pt x="417792" y="29060"/>
                          <a:pt x="422505" y="29060"/>
                        </a:cubicBezTo>
                        <a:cubicBezTo>
                          <a:pt x="424446" y="29060"/>
                          <a:pt x="426109" y="29891"/>
                          <a:pt x="427495" y="31000"/>
                        </a:cubicBezTo>
                        <a:cubicBezTo>
                          <a:pt x="425554" y="33771"/>
                          <a:pt x="420841" y="33771"/>
                          <a:pt x="419733" y="37096"/>
                        </a:cubicBezTo>
                        <a:cubicBezTo>
                          <a:pt x="421396" y="38205"/>
                          <a:pt x="423891" y="38205"/>
                          <a:pt x="425277" y="39313"/>
                        </a:cubicBezTo>
                        <a:cubicBezTo>
                          <a:pt x="427495" y="40976"/>
                          <a:pt x="423891" y="43470"/>
                          <a:pt x="423059" y="44856"/>
                        </a:cubicBezTo>
                        <a:cubicBezTo>
                          <a:pt x="422505" y="45687"/>
                          <a:pt x="422228" y="45410"/>
                          <a:pt x="423059" y="45964"/>
                        </a:cubicBezTo>
                        <a:cubicBezTo>
                          <a:pt x="423891" y="46518"/>
                          <a:pt x="426386" y="45410"/>
                          <a:pt x="427218" y="45410"/>
                        </a:cubicBezTo>
                        <a:cubicBezTo>
                          <a:pt x="429713" y="44856"/>
                          <a:pt x="432208" y="44024"/>
                          <a:pt x="434703" y="43747"/>
                        </a:cubicBezTo>
                        <a:cubicBezTo>
                          <a:pt x="437476" y="43747"/>
                          <a:pt x="439693" y="45133"/>
                          <a:pt x="440525" y="47904"/>
                        </a:cubicBezTo>
                        <a:cubicBezTo>
                          <a:pt x="441080" y="50121"/>
                          <a:pt x="440802" y="52892"/>
                          <a:pt x="442743" y="54555"/>
                        </a:cubicBezTo>
                        <a:cubicBezTo>
                          <a:pt x="446070" y="57603"/>
                          <a:pt x="451892" y="56495"/>
                          <a:pt x="454664" y="53724"/>
                        </a:cubicBezTo>
                        <a:cubicBezTo>
                          <a:pt x="456882" y="51507"/>
                          <a:pt x="458823" y="49567"/>
                          <a:pt x="461872" y="49844"/>
                        </a:cubicBezTo>
                        <a:cubicBezTo>
                          <a:pt x="464922" y="49844"/>
                          <a:pt x="467694" y="49844"/>
                          <a:pt x="470744" y="49012"/>
                        </a:cubicBezTo>
                        <a:cubicBezTo>
                          <a:pt x="473793" y="48181"/>
                          <a:pt x="477397" y="48735"/>
                          <a:pt x="480724" y="49012"/>
                        </a:cubicBezTo>
                        <a:cubicBezTo>
                          <a:pt x="482110" y="48735"/>
                          <a:pt x="482665" y="49012"/>
                          <a:pt x="482110" y="49012"/>
                        </a:cubicBezTo>
                        <a:cubicBezTo>
                          <a:pt x="488764" y="49012"/>
                          <a:pt x="495695" y="48458"/>
                          <a:pt x="502348" y="48735"/>
                        </a:cubicBezTo>
                        <a:cubicBezTo>
                          <a:pt x="509279" y="48735"/>
                          <a:pt x="517042" y="49844"/>
                          <a:pt x="523973" y="51507"/>
                        </a:cubicBezTo>
                        <a:cubicBezTo>
                          <a:pt x="530626" y="52892"/>
                          <a:pt x="536448" y="55940"/>
                          <a:pt x="543102" y="57049"/>
                        </a:cubicBezTo>
                        <a:cubicBezTo>
                          <a:pt x="549478" y="58157"/>
                          <a:pt x="556132" y="58435"/>
                          <a:pt x="562508" y="59543"/>
                        </a:cubicBezTo>
                        <a:cubicBezTo>
                          <a:pt x="568330" y="60652"/>
                          <a:pt x="574152" y="60929"/>
                          <a:pt x="579974" y="60375"/>
                        </a:cubicBezTo>
                        <a:cubicBezTo>
                          <a:pt x="582746" y="60375"/>
                          <a:pt x="585796" y="60375"/>
                          <a:pt x="588568" y="60375"/>
                        </a:cubicBezTo>
                        <a:cubicBezTo>
                          <a:pt x="591895" y="60375"/>
                          <a:pt x="595222" y="59820"/>
                          <a:pt x="598271" y="59266"/>
                        </a:cubicBezTo>
                        <a:cubicBezTo>
                          <a:pt x="600489" y="58989"/>
                          <a:pt x="602984" y="58157"/>
                          <a:pt x="605202" y="59266"/>
                        </a:cubicBezTo>
                        <a:cubicBezTo>
                          <a:pt x="607143" y="60097"/>
                          <a:pt x="608529" y="62037"/>
                          <a:pt x="610192" y="63423"/>
                        </a:cubicBezTo>
                        <a:cubicBezTo>
                          <a:pt x="614905" y="67580"/>
                          <a:pt x="619618" y="68134"/>
                          <a:pt x="625440" y="68688"/>
                        </a:cubicBezTo>
                        <a:cubicBezTo>
                          <a:pt x="630985" y="69242"/>
                          <a:pt x="636807" y="71182"/>
                          <a:pt x="642352" y="69242"/>
                        </a:cubicBezTo>
                        <a:cubicBezTo>
                          <a:pt x="644569" y="68411"/>
                          <a:pt x="646510" y="67303"/>
                          <a:pt x="649005" y="67025"/>
                        </a:cubicBezTo>
                        <a:cubicBezTo>
                          <a:pt x="651778" y="66471"/>
                          <a:pt x="654827" y="66471"/>
                          <a:pt x="657877" y="66748"/>
                        </a:cubicBezTo>
                        <a:cubicBezTo>
                          <a:pt x="672847" y="67580"/>
                          <a:pt x="689759" y="64808"/>
                          <a:pt x="703620" y="72291"/>
                        </a:cubicBezTo>
                        <a:cubicBezTo>
                          <a:pt x="706393" y="73676"/>
                          <a:pt x="708611" y="75616"/>
                          <a:pt x="711106" y="77279"/>
                        </a:cubicBezTo>
                        <a:cubicBezTo>
                          <a:pt x="714155" y="79219"/>
                          <a:pt x="717205" y="80604"/>
                          <a:pt x="720532" y="82267"/>
                        </a:cubicBezTo>
                        <a:cubicBezTo>
                          <a:pt x="723581" y="83930"/>
                          <a:pt x="727185" y="84761"/>
                          <a:pt x="730512" y="85593"/>
                        </a:cubicBezTo>
                        <a:lnTo>
                          <a:pt x="730512" y="500721"/>
                        </a:lnTo>
                        <a:cubicBezTo>
                          <a:pt x="730512" y="500721"/>
                          <a:pt x="745206" y="500444"/>
                          <a:pt x="756295" y="500721"/>
                        </a:cubicBezTo>
                        <a:cubicBezTo>
                          <a:pt x="767384" y="500998"/>
                          <a:pt x="773483" y="496287"/>
                          <a:pt x="779028" y="494347"/>
                        </a:cubicBezTo>
                        <a:cubicBezTo>
                          <a:pt x="784573" y="492685"/>
                          <a:pt x="781523" y="500721"/>
                          <a:pt x="785959" y="508203"/>
                        </a:cubicBezTo>
                        <a:cubicBezTo>
                          <a:pt x="790395" y="515963"/>
                          <a:pt x="806474" y="528711"/>
                          <a:pt x="816455" y="535084"/>
                        </a:cubicBezTo>
                        <a:cubicBezTo>
                          <a:pt x="826158" y="541458"/>
                          <a:pt x="821999" y="540627"/>
                          <a:pt x="825049" y="548663"/>
                        </a:cubicBezTo>
                        <a:cubicBezTo>
                          <a:pt x="828098" y="556700"/>
                          <a:pt x="838633" y="544229"/>
                          <a:pt x="845287" y="544229"/>
                        </a:cubicBezTo>
                        <a:cubicBezTo>
                          <a:pt x="851941" y="544229"/>
                          <a:pt x="852218" y="537301"/>
                          <a:pt x="854713" y="530927"/>
                        </a:cubicBezTo>
                        <a:cubicBezTo>
                          <a:pt x="856931" y="524554"/>
                          <a:pt x="864971" y="522060"/>
                          <a:pt x="872456" y="519011"/>
                        </a:cubicBezTo>
                        <a:cubicBezTo>
                          <a:pt x="879664" y="515963"/>
                          <a:pt x="905724" y="545615"/>
                          <a:pt x="911546" y="552266"/>
                        </a:cubicBezTo>
                        <a:cubicBezTo>
                          <a:pt x="917368" y="558917"/>
                          <a:pt x="929843" y="568062"/>
                          <a:pt x="936774" y="574158"/>
                        </a:cubicBezTo>
                        <a:cubicBezTo>
                          <a:pt x="943982" y="580532"/>
                          <a:pt x="959785" y="606027"/>
                          <a:pt x="965607" y="613510"/>
                        </a:cubicBezTo>
                        <a:cubicBezTo>
                          <a:pt x="971429" y="621269"/>
                          <a:pt x="969488" y="631800"/>
                          <a:pt x="975587" y="639005"/>
                        </a:cubicBezTo>
                        <a:cubicBezTo>
                          <a:pt x="981409" y="646210"/>
                          <a:pt x="1018004" y="660066"/>
                          <a:pt x="1023826" y="661175"/>
                        </a:cubicBezTo>
                        <a:cubicBezTo>
                          <a:pt x="1029648" y="662283"/>
                          <a:pt x="1023826" y="675308"/>
                          <a:pt x="1026875" y="679465"/>
                        </a:cubicBezTo>
                        <a:cubicBezTo>
                          <a:pt x="1029925" y="683622"/>
                          <a:pt x="1029648" y="695261"/>
                          <a:pt x="1029648" y="695261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grpSp>
                <p:nvGrpSpPr>
                  <p:cNvPr id="3485" name="Graphic 248">
                    <a:extLst>
                      <a:ext uri="{FF2B5EF4-FFF2-40B4-BE49-F238E27FC236}">
                        <a16:creationId xmlns:a16="http://schemas.microsoft.com/office/drawing/2014/main" id="{A94675DF-EDB9-2E9F-87CD-E8DB597CEE0F}"/>
                      </a:ext>
                    </a:extLst>
                  </p:cNvPr>
                  <p:cNvGrpSpPr/>
                  <p:nvPr/>
                </p:nvGrpSpPr>
                <p:grpSpPr>
                  <a:xfrm>
                    <a:off x="1228694" y="1965943"/>
                    <a:ext cx="1001308" cy="559916"/>
                    <a:chOff x="1228694" y="1965943"/>
                    <a:chExt cx="1001308" cy="559916"/>
                  </a:xfrm>
                  <a:grpFill/>
                </p:grpSpPr>
                <p:sp>
                  <p:nvSpPr>
                    <p:cNvPr id="3504" name="Freeform 3503">
                      <a:extLst>
                        <a:ext uri="{FF2B5EF4-FFF2-40B4-BE49-F238E27FC236}">
                          <a16:creationId xmlns:a16="http://schemas.microsoft.com/office/drawing/2014/main" id="{173BAFD7-A572-422E-3BCE-BC7CAF589BC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210286" y="2425907"/>
                      <a:ext cx="19716" cy="37798"/>
                    </a:xfrm>
                    <a:custGeom>
                      <a:avLst/>
                      <a:gdLst>
                        <a:gd name="connsiteX0" fmla="*/ 554 w 19716"/>
                        <a:gd name="connsiteY0" fmla="*/ 24298 h 37798"/>
                        <a:gd name="connsiteX1" fmla="*/ 0 w 19716"/>
                        <a:gd name="connsiteY1" fmla="*/ 20696 h 37798"/>
                        <a:gd name="connsiteX2" fmla="*/ 1109 w 19716"/>
                        <a:gd name="connsiteY2" fmla="*/ 17370 h 37798"/>
                        <a:gd name="connsiteX3" fmla="*/ 4990 w 19716"/>
                        <a:gd name="connsiteY3" fmla="*/ 9334 h 37798"/>
                        <a:gd name="connsiteX4" fmla="*/ 9149 w 19716"/>
                        <a:gd name="connsiteY4" fmla="*/ 1574 h 37798"/>
                        <a:gd name="connsiteX5" fmla="*/ 14971 w 19716"/>
                        <a:gd name="connsiteY5" fmla="*/ 1574 h 37798"/>
                        <a:gd name="connsiteX6" fmla="*/ 17188 w 19716"/>
                        <a:gd name="connsiteY6" fmla="*/ 4622 h 37798"/>
                        <a:gd name="connsiteX7" fmla="*/ 18297 w 19716"/>
                        <a:gd name="connsiteY7" fmla="*/ 13767 h 37798"/>
                        <a:gd name="connsiteX8" fmla="*/ 18020 w 19716"/>
                        <a:gd name="connsiteY8" fmla="*/ 22081 h 37798"/>
                        <a:gd name="connsiteX9" fmla="*/ 11921 w 19716"/>
                        <a:gd name="connsiteY9" fmla="*/ 15430 h 37798"/>
                        <a:gd name="connsiteX10" fmla="*/ 8040 w 19716"/>
                        <a:gd name="connsiteY10" fmla="*/ 21804 h 37798"/>
                        <a:gd name="connsiteX11" fmla="*/ 11644 w 19716"/>
                        <a:gd name="connsiteY11" fmla="*/ 25961 h 37798"/>
                        <a:gd name="connsiteX12" fmla="*/ 13307 w 19716"/>
                        <a:gd name="connsiteY12" fmla="*/ 30672 h 37798"/>
                        <a:gd name="connsiteX13" fmla="*/ 13862 w 19716"/>
                        <a:gd name="connsiteY13" fmla="*/ 36214 h 37798"/>
                        <a:gd name="connsiteX14" fmla="*/ 9703 w 19716"/>
                        <a:gd name="connsiteY14" fmla="*/ 35660 h 37798"/>
                        <a:gd name="connsiteX15" fmla="*/ 5267 w 19716"/>
                        <a:gd name="connsiteY15" fmla="*/ 31226 h 37798"/>
                        <a:gd name="connsiteX16" fmla="*/ 832 w 19716"/>
                        <a:gd name="connsiteY16" fmla="*/ 24021 h 3779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</a:cxnLst>
                      <a:rect l="l" t="t" r="r" b="b"/>
                      <a:pathLst>
                        <a:path w="19716" h="37798">
                          <a:moveTo>
                            <a:pt x="554" y="24298"/>
                          </a:moveTo>
                          <a:cubicBezTo>
                            <a:pt x="0" y="23467"/>
                            <a:pt x="0" y="21527"/>
                            <a:pt x="0" y="20696"/>
                          </a:cubicBezTo>
                          <a:cubicBezTo>
                            <a:pt x="0" y="19310"/>
                            <a:pt x="554" y="18479"/>
                            <a:pt x="1109" y="17370"/>
                          </a:cubicBezTo>
                          <a:cubicBezTo>
                            <a:pt x="2218" y="14599"/>
                            <a:pt x="3050" y="11828"/>
                            <a:pt x="4990" y="9334"/>
                          </a:cubicBezTo>
                          <a:cubicBezTo>
                            <a:pt x="6931" y="6839"/>
                            <a:pt x="7485" y="4068"/>
                            <a:pt x="9149" y="1574"/>
                          </a:cubicBezTo>
                          <a:cubicBezTo>
                            <a:pt x="11089" y="-920"/>
                            <a:pt x="12753" y="-89"/>
                            <a:pt x="14971" y="1574"/>
                          </a:cubicBezTo>
                          <a:cubicBezTo>
                            <a:pt x="15802" y="2406"/>
                            <a:pt x="16634" y="3514"/>
                            <a:pt x="17188" y="4622"/>
                          </a:cubicBezTo>
                          <a:cubicBezTo>
                            <a:pt x="18575" y="7671"/>
                            <a:pt x="17188" y="10996"/>
                            <a:pt x="18297" y="13767"/>
                          </a:cubicBezTo>
                          <a:cubicBezTo>
                            <a:pt x="18852" y="15430"/>
                            <a:pt x="21347" y="22081"/>
                            <a:pt x="18020" y="22081"/>
                          </a:cubicBezTo>
                          <a:cubicBezTo>
                            <a:pt x="14693" y="22081"/>
                            <a:pt x="16357" y="14876"/>
                            <a:pt x="11921" y="15430"/>
                          </a:cubicBezTo>
                          <a:cubicBezTo>
                            <a:pt x="9149" y="15707"/>
                            <a:pt x="6654" y="19310"/>
                            <a:pt x="8040" y="21804"/>
                          </a:cubicBezTo>
                          <a:cubicBezTo>
                            <a:pt x="8871" y="23467"/>
                            <a:pt x="10535" y="24575"/>
                            <a:pt x="11644" y="25961"/>
                          </a:cubicBezTo>
                          <a:cubicBezTo>
                            <a:pt x="12476" y="27347"/>
                            <a:pt x="13030" y="29009"/>
                            <a:pt x="13307" y="30672"/>
                          </a:cubicBezTo>
                          <a:cubicBezTo>
                            <a:pt x="13307" y="32335"/>
                            <a:pt x="14139" y="34552"/>
                            <a:pt x="13862" y="36214"/>
                          </a:cubicBezTo>
                          <a:cubicBezTo>
                            <a:pt x="13862" y="39540"/>
                            <a:pt x="10812" y="36769"/>
                            <a:pt x="9703" y="35660"/>
                          </a:cubicBezTo>
                          <a:cubicBezTo>
                            <a:pt x="8040" y="34552"/>
                            <a:pt x="6099" y="33166"/>
                            <a:pt x="5267" y="31226"/>
                          </a:cubicBezTo>
                          <a:cubicBezTo>
                            <a:pt x="3881" y="28732"/>
                            <a:pt x="2218" y="26515"/>
                            <a:pt x="832" y="24021"/>
                          </a:cubicBez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505" name="Freeform 3504">
                      <a:extLst>
                        <a:ext uri="{FF2B5EF4-FFF2-40B4-BE49-F238E27FC236}">
                          <a16:creationId xmlns:a16="http://schemas.microsoft.com/office/drawing/2014/main" id="{7B5D5FEC-8E58-6A9F-68F3-9D9DA8CC97C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170364" y="2419046"/>
                      <a:ext cx="33487" cy="51131"/>
                    </a:xfrm>
                    <a:custGeom>
                      <a:avLst/>
                      <a:gdLst>
                        <a:gd name="connsiteX0" fmla="*/ 32991 w 33487"/>
                        <a:gd name="connsiteY0" fmla="*/ 30328 h 51131"/>
                        <a:gd name="connsiteX1" fmla="*/ 28001 w 33487"/>
                        <a:gd name="connsiteY1" fmla="*/ 27003 h 51131"/>
                        <a:gd name="connsiteX2" fmla="*/ 26614 w 33487"/>
                        <a:gd name="connsiteY2" fmla="*/ 24786 h 51131"/>
                        <a:gd name="connsiteX3" fmla="*/ 24119 w 33487"/>
                        <a:gd name="connsiteY3" fmla="*/ 23400 h 51131"/>
                        <a:gd name="connsiteX4" fmla="*/ 23010 w 33487"/>
                        <a:gd name="connsiteY4" fmla="*/ 13147 h 51131"/>
                        <a:gd name="connsiteX5" fmla="*/ 18297 w 33487"/>
                        <a:gd name="connsiteY5" fmla="*/ 7327 h 51131"/>
                        <a:gd name="connsiteX6" fmla="*/ 13862 w 33487"/>
                        <a:gd name="connsiteY6" fmla="*/ 4002 h 51131"/>
                        <a:gd name="connsiteX7" fmla="*/ 9980 w 33487"/>
                        <a:gd name="connsiteY7" fmla="*/ 399 h 51131"/>
                        <a:gd name="connsiteX8" fmla="*/ 3604 w 33487"/>
                        <a:gd name="connsiteY8" fmla="*/ 3725 h 51131"/>
                        <a:gd name="connsiteX9" fmla="*/ 1663 w 33487"/>
                        <a:gd name="connsiteY9" fmla="*/ 9821 h 51131"/>
                        <a:gd name="connsiteX10" fmla="*/ 1663 w 33487"/>
                        <a:gd name="connsiteY10" fmla="*/ 9821 h 51131"/>
                        <a:gd name="connsiteX11" fmla="*/ 0 w 33487"/>
                        <a:gd name="connsiteY11" fmla="*/ 13978 h 51131"/>
                        <a:gd name="connsiteX12" fmla="*/ 832 w 33487"/>
                        <a:gd name="connsiteY12" fmla="*/ 17581 h 51131"/>
                        <a:gd name="connsiteX13" fmla="*/ 5822 w 33487"/>
                        <a:gd name="connsiteY13" fmla="*/ 18135 h 51131"/>
                        <a:gd name="connsiteX14" fmla="*/ 8872 w 33487"/>
                        <a:gd name="connsiteY14" fmla="*/ 20906 h 51131"/>
                        <a:gd name="connsiteX15" fmla="*/ 8317 w 33487"/>
                        <a:gd name="connsiteY15" fmla="*/ 24786 h 51131"/>
                        <a:gd name="connsiteX16" fmla="*/ 12198 w 33487"/>
                        <a:gd name="connsiteY16" fmla="*/ 29497 h 51131"/>
                        <a:gd name="connsiteX17" fmla="*/ 18852 w 33487"/>
                        <a:gd name="connsiteY17" fmla="*/ 34208 h 51131"/>
                        <a:gd name="connsiteX18" fmla="*/ 21624 w 33487"/>
                        <a:gd name="connsiteY18" fmla="*/ 41690 h 51131"/>
                        <a:gd name="connsiteX19" fmla="*/ 26337 w 33487"/>
                        <a:gd name="connsiteY19" fmla="*/ 47787 h 51131"/>
                        <a:gd name="connsiteX20" fmla="*/ 31605 w 33487"/>
                        <a:gd name="connsiteY20" fmla="*/ 51112 h 51131"/>
                        <a:gd name="connsiteX21" fmla="*/ 33268 w 33487"/>
                        <a:gd name="connsiteY21" fmla="*/ 43907 h 51131"/>
                        <a:gd name="connsiteX22" fmla="*/ 31605 w 33487"/>
                        <a:gd name="connsiteY22" fmla="*/ 40582 h 51131"/>
                        <a:gd name="connsiteX23" fmla="*/ 29941 w 33487"/>
                        <a:gd name="connsiteY23" fmla="*/ 37256 h 51131"/>
                        <a:gd name="connsiteX24" fmla="*/ 32714 w 33487"/>
                        <a:gd name="connsiteY24" fmla="*/ 33931 h 51131"/>
                        <a:gd name="connsiteX25" fmla="*/ 32714 w 33487"/>
                        <a:gd name="connsiteY25" fmla="*/ 30328 h 5113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</a:cxnLst>
                      <a:rect l="l" t="t" r="r" b="b"/>
                      <a:pathLst>
                        <a:path w="33487" h="51131">
                          <a:moveTo>
                            <a:pt x="32991" y="30328"/>
                          </a:moveTo>
                          <a:cubicBezTo>
                            <a:pt x="32159" y="28388"/>
                            <a:pt x="29387" y="28388"/>
                            <a:pt x="28001" y="27003"/>
                          </a:cubicBezTo>
                          <a:cubicBezTo>
                            <a:pt x="27446" y="26448"/>
                            <a:pt x="27169" y="25340"/>
                            <a:pt x="26614" y="24786"/>
                          </a:cubicBezTo>
                          <a:cubicBezTo>
                            <a:pt x="25783" y="24231"/>
                            <a:pt x="24951" y="23954"/>
                            <a:pt x="24119" y="23400"/>
                          </a:cubicBezTo>
                          <a:cubicBezTo>
                            <a:pt x="20793" y="20629"/>
                            <a:pt x="23288" y="16749"/>
                            <a:pt x="23010" y="13147"/>
                          </a:cubicBezTo>
                          <a:cubicBezTo>
                            <a:pt x="22733" y="10375"/>
                            <a:pt x="20793" y="8435"/>
                            <a:pt x="18297" y="7327"/>
                          </a:cubicBezTo>
                          <a:cubicBezTo>
                            <a:pt x="16634" y="6496"/>
                            <a:pt x="14971" y="5387"/>
                            <a:pt x="13862" y="4002"/>
                          </a:cubicBezTo>
                          <a:cubicBezTo>
                            <a:pt x="12753" y="2893"/>
                            <a:pt x="11644" y="1230"/>
                            <a:pt x="9980" y="399"/>
                          </a:cubicBezTo>
                          <a:cubicBezTo>
                            <a:pt x="7208" y="-987"/>
                            <a:pt x="4713" y="1507"/>
                            <a:pt x="3604" y="3725"/>
                          </a:cubicBezTo>
                          <a:cubicBezTo>
                            <a:pt x="2772" y="5664"/>
                            <a:pt x="2218" y="7604"/>
                            <a:pt x="1663" y="9821"/>
                          </a:cubicBezTo>
                          <a:cubicBezTo>
                            <a:pt x="1663" y="9821"/>
                            <a:pt x="1663" y="9821"/>
                            <a:pt x="1663" y="9821"/>
                          </a:cubicBezTo>
                          <a:cubicBezTo>
                            <a:pt x="1663" y="11207"/>
                            <a:pt x="277" y="12592"/>
                            <a:pt x="0" y="13978"/>
                          </a:cubicBezTo>
                          <a:cubicBezTo>
                            <a:pt x="0" y="15086"/>
                            <a:pt x="0" y="16749"/>
                            <a:pt x="832" y="17581"/>
                          </a:cubicBezTo>
                          <a:cubicBezTo>
                            <a:pt x="2495" y="18966"/>
                            <a:pt x="3881" y="18135"/>
                            <a:pt x="5822" y="18135"/>
                          </a:cubicBezTo>
                          <a:cubicBezTo>
                            <a:pt x="7208" y="18135"/>
                            <a:pt x="8317" y="19798"/>
                            <a:pt x="8872" y="20906"/>
                          </a:cubicBezTo>
                          <a:cubicBezTo>
                            <a:pt x="9426" y="22292"/>
                            <a:pt x="8872" y="23677"/>
                            <a:pt x="8317" y="24786"/>
                          </a:cubicBezTo>
                          <a:cubicBezTo>
                            <a:pt x="7208" y="27834"/>
                            <a:pt x="9980" y="28388"/>
                            <a:pt x="12198" y="29497"/>
                          </a:cubicBezTo>
                          <a:cubicBezTo>
                            <a:pt x="14416" y="30605"/>
                            <a:pt x="17189" y="32268"/>
                            <a:pt x="18852" y="34208"/>
                          </a:cubicBezTo>
                          <a:cubicBezTo>
                            <a:pt x="20793" y="36425"/>
                            <a:pt x="20793" y="39196"/>
                            <a:pt x="21624" y="41690"/>
                          </a:cubicBezTo>
                          <a:cubicBezTo>
                            <a:pt x="22733" y="44461"/>
                            <a:pt x="24119" y="46124"/>
                            <a:pt x="26337" y="47787"/>
                          </a:cubicBezTo>
                          <a:cubicBezTo>
                            <a:pt x="27723" y="48618"/>
                            <a:pt x="29941" y="51389"/>
                            <a:pt x="31605" y="51112"/>
                          </a:cubicBezTo>
                          <a:cubicBezTo>
                            <a:pt x="34377" y="50558"/>
                            <a:pt x="33268" y="45847"/>
                            <a:pt x="33268" y="43907"/>
                          </a:cubicBezTo>
                          <a:cubicBezTo>
                            <a:pt x="33268" y="42522"/>
                            <a:pt x="32714" y="41413"/>
                            <a:pt x="31605" y="40582"/>
                          </a:cubicBezTo>
                          <a:cubicBezTo>
                            <a:pt x="30496" y="39473"/>
                            <a:pt x="29110" y="38919"/>
                            <a:pt x="29941" y="37256"/>
                          </a:cubicBezTo>
                          <a:cubicBezTo>
                            <a:pt x="30773" y="36148"/>
                            <a:pt x="32159" y="35316"/>
                            <a:pt x="32714" y="33931"/>
                          </a:cubicBezTo>
                          <a:cubicBezTo>
                            <a:pt x="32991" y="32822"/>
                            <a:pt x="32991" y="31437"/>
                            <a:pt x="32714" y="30328"/>
                          </a:cubicBez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506" name="Freeform 3505">
                      <a:extLst>
                        <a:ext uri="{FF2B5EF4-FFF2-40B4-BE49-F238E27FC236}">
                          <a16:creationId xmlns:a16="http://schemas.microsoft.com/office/drawing/2014/main" id="{C8496058-1919-D03F-3A43-29BBAC9AF65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166446" y="2446033"/>
                      <a:ext cx="20443" cy="26311"/>
                    </a:xfrm>
                    <a:custGeom>
                      <a:avLst/>
                      <a:gdLst>
                        <a:gd name="connsiteX0" fmla="*/ 1146 w 20443"/>
                        <a:gd name="connsiteY0" fmla="*/ 1955 h 26311"/>
                        <a:gd name="connsiteX1" fmla="*/ 1146 w 20443"/>
                        <a:gd name="connsiteY1" fmla="*/ 6944 h 26311"/>
                        <a:gd name="connsiteX2" fmla="*/ 6136 w 20443"/>
                        <a:gd name="connsiteY2" fmla="*/ 11655 h 26311"/>
                        <a:gd name="connsiteX3" fmla="*/ 9463 w 20443"/>
                        <a:gd name="connsiteY3" fmla="*/ 17474 h 26311"/>
                        <a:gd name="connsiteX4" fmla="*/ 13621 w 20443"/>
                        <a:gd name="connsiteY4" fmla="*/ 22185 h 26311"/>
                        <a:gd name="connsiteX5" fmla="*/ 18057 w 20443"/>
                        <a:gd name="connsiteY5" fmla="*/ 26065 h 26311"/>
                        <a:gd name="connsiteX6" fmla="*/ 20275 w 20443"/>
                        <a:gd name="connsiteY6" fmla="*/ 23571 h 26311"/>
                        <a:gd name="connsiteX7" fmla="*/ 16117 w 20443"/>
                        <a:gd name="connsiteY7" fmla="*/ 15257 h 26311"/>
                        <a:gd name="connsiteX8" fmla="*/ 11958 w 20443"/>
                        <a:gd name="connsiteY8" fmla="*/ 10823 h 26311"/>
                        <a:gd name="connsiteX9" fmla="*/ 10849 w 20443"/>
                        <a:gd name="connsiteY9" fmla="*/ 6389 h 26311"/>
                        <a:gd name="connsiteX10" fmla="*/ 8631 w 20443"/>
                        <a:gd name="connsiteY10" fmla="*/ 847 h 26311"/>
                        <a:gd name="connsiteX11" fmla="*/ 1423 w 20443"/>
                        <a:gd name="connsiteY11" fmla="*/ 1955 h 2631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</a:cxnLst>
                      <a:rect l="l" t="t" r="r" b="b"/>
                      <a:pathLst>
                        <a:path w="20443" h="26311">
                          <a:moveTo>
                            <a:pt x="1146" y="1955"/>
                          </a:moveTo>
                          <a:cubicBezTo>
                            <a:pt x="-240" y="3618"/>
                            <a:pt x="-517" y="5558"/>
                            <a:pt x="1146" y="6944"/>
                          </a:cubicBezTo>
                          <a:cubicBezTo>
                            <a:pt x="3087" y="8329"/>
                            <a:pt x="5027" y="9438"/>
                            <a:pt x="6136" y="11655"/>
                          </a:cubicBezTo>
                          <a:cubicBezTo>
                            <a:pt x="6968" y="13595"/>
                            <a:pt x="7800" y="15812"/>
                            <a:pt x="9463" y="17474"/>
                          </a:cubicBezTo>
                          <a:cubicBezTo>
                            <a:pt x="11126" y="19137"/>
                            <a:pt x="12790" y="20245"/>
                            <a:pt x="13621" y="22185"/>
                          </a:cubicBezTo>
                          <a:cubicBezTo>
                            <a:pt x="14730" y="24125"/>
                            <a:pt x="15839" y="25234"/>
                            <a:pt x="18057" y="26065"/>
                          </a:cubicBezTo>
                          <a:cubicBezTo>
                            <a:pt x="19998" y="26896"/>
                            <a:pt x="20829" y="25511"/>
                            <a:pt x="20275" y="23571"/>
                          </a:cubicBezTo>
                          <a:cubicBezTo>
                            <a:pt x="19166" y="20800"/>
                            <a:pt x="17503" y="18028"/>
                            <a:pt x="16117" y="15257"/>
                          </a:cubicBezTo>
                          <a:cubicBezTo>
                            <a:pt x="15008" y="13317"/>
                            <a:pt x="13621" y="12209"/>
                            <a:pt x="11958" y="10823"/>
                          </a:cubicBezTo>
                          <a:cubicBezTo>
                            <a:pt x="10295" y="9438"/>
                            <a:pt x="10017" y="8329"/>
                            <a:pt x="10849" y="6389"/>
                          </a:cubicBezTo>
                          <a:cubicBezTo>
                            <a:pt x="11958" y="3895"/>
                            <a:pt x="11404" y="1955"/>
                            <a:pt x="8631" y="847"/>
                          </a:cubicBezTo>
                          <a:cubicBezTo>
                            <a:pt x="6136" y="-539"/>
                            <a:pt x="3364" y="-261"/>
                            <a:pt x="1423" y="1955"/>
                          </a:cubicBez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507" name="Freeform 3506">
                      <a:extLst>
                        <a:ext uri="{FF2B5EF4-FFF2-40B4-BE49-F238E27FC236}">
                          <a16:creationId xmlns:a16="http://schemas.microsoft.com/office/drawing/2014/main" id="{FCCDA871-6E7A-D7A8-DEBB-D2CE507C1B2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196410" y="2430684"/>
                      <a:ext cx="9994" cy="9480"/>
                    </a:xfrm>
                    <a:custGeom>
                      <a:avLst/>
                      <a:gdLst>
                        <a:gd name="connsiteX0" fmla="*/ 1123 w 9994"/>
                        <a:gd name="connsiteY0" fmla="*/ 1232 h 9480"/>
                        <a:gd name="connsiteX1" fmla="*/ 6945 w 9994"/>
                        <a:gd name="connsiteY1" fmla="*/ 400 h 9480"/>
                        <a:gd name="connsiteX2" fmla="*/ 9994 w 9994"/>
                        <a:gd name="connsiteY2" fmla="*/ 6497 h 9480"/>
                        <a:gd name="connsiteX3" fmla="*/ 1677 w 9994"/>
                        <a:gd name="connsiteY3" fmla="*/ 7883 h 9480"/>
                        <a:gd name="connsiteX4" fmla="*/ 1123 w 9994"/>
                        <a:gd name="connsiteY4" fmla="*/ 1232 h 94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9994" h="9480">
                          <a:moveTo>
                            <a:pt x="1123" y="1232"/>
                          </a:moveTo>
                          <a:cubicBezTo>
                            <a:pt x="2509" y="123"/>
                            <a:pt x="5558" y="-431"/>
                            <a:pt x="6945" y="400"/>
                          </a:cubicBezTo>
                          <a:cubicBezTo>
                            <a:pt x="8885" y="1509"/>
                            <a:pt x="9994" y="4280"/>
                            <a:pt x="9994" y="6497"/>
                          </a:cubicBezTo>
                          <a:cubicBezTo>
                            <a:pt x="9994" y="10654"/>
                            <a:pt x="3895" y="9822"/>
                            <a:pt x="1677" y="7883"/>
                          </a:cubicBezTo>
                          <a:cubicBezTo>
                            <a:pt x="14" y="6220"/>
                            <a:pt x="-818" y="2894"/>
                            <a:pt x="1123" y="1232"/>
                          </a:cubicBez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508" name="Freeform 3507">
                      <a:extLst>
                        <a:ext uri="{FF2B5EF4-FFF2-40B4-BE49-F238E27FC236}">
                          <a16:creationId xmlns:a16="http://schemas.microsoft.com/office/drawing/2014/main" id="{C3897DF9-24BE-9DD9-C963-D8D539F629A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188661" y="2409413"/>
                      <a:ext cx="12881" cy="11624"/>
                    </a:xfrm>
                    <a:custGeom>
                      <a:avLst/>
                      <a:gdLst>
                        <a:gd name="connsiteX0" fmla="*/ 0 w 12881"/>
                        <a:gd name="connsiteY0" fmla="*/ 3936 h 11624"/>
                        <a:gd name="connsiteX1" fmla="*/ 1109 w 12881"/>
                        <a:gd name="connsiteY1" fmla="*/ 1719 h 11624"/>
                        <a:gd name="connsiteX2" fmla="*/ 4159 w 12881"/>
                        <a:gd name="connsiteY2" fmla="*/ 2550 h 11624"/>
                        <a:gd name="connsiteX3" fmla="*/ 6099 w 12881"/>
                        <a:gd name="connsiteY3" fmla="*/ 56 h 11624"/>
                        <a:gd name="connsiteX4" fmla="*/ 9981 w 12881"/>
                        <a:gd name="connsiteY4" fmla="*/ 887 h 11624"/>
                        <a:gd name="connsiteX5" fmla="*/ 12753 w 12881"/>
                        <a:gd name="connsiteY5" fmla="*/ 3381 h 11624"/>
                        <a:gd name="connsiteX6" fmla="*/ 11367 w 12881"/>
                        <a:gd name="connsiteY6" fmla="*/ 6984 h 11624"/>
                        <a:gd name="connsiteX7" fmla="*/ 8872 w 12881"/>
                        <a:gd name="connsiteY7" fmla="*/ 11141 h 11624"/>
                        <a:gd name="connsiteX8" fmla="*/ 5545 w 12881"/>
                        <a:gd name="connsiteY8" fmla="*/ 10587 h 11624"/>
                        <a:gd name="connsiteX9" fmla="*/ 2495 w 12881"/>
                        <a:gd name="connsiteY9" fmla="*/ 7538 h 11624"/>
                        <a:gd name="connsiteX10" fmla="*/ 0 w 12881"/>
                        <a:gd name="connsiteY10" fmla="*/ 3936 h 1162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12881" h="11624">
                          <a:moveTo>
                            <a:pt x="0" y="3936"/>
                          </a:moveTo>
                          <a:cubicBezTo>
                            <a:pt x="0" y="2827"/>
                            <a:pt x="0" y="1441"/>
                            <a:pt x="1109" y="1719"/>
                          </a:cubicBezTo>
                          <a:cubicBezTo>
                            <a:pt x="2218" y="1719"/>
                            <a:pt x="3050" y="3381"/>
                            <a:pt x="4159" y="2550"/>
                          </a:cubicBezTo>
                          <a:cubicBezTo>
                            <a:pt x="4990" y="1996"/>
                            <a:pt x="4713" y="333"/>
                            <a:pt x="6099" y="56"/>
                          </a:cubicBezTo>
                          <a:cubicBezTo>
                            <a:pt x="7208" y="-221"/>
                            <a:pt x="8872" y="610"/>
                            <a:pt x="9981" y="887"/>
                          </a:cubicBezTo>
                          <a:cubicBezTo>
                            <a:pt x="11089" y="1441"/>
                            <a:pt x="12476" y="2273"/>
                            <a:pt x="12753" y="3381"/>
                          </a:cubicBezTo>
                          <a:cubicBezTo>
                            <a:pt x="13307" y="4767"/>
                            <a:pt x="11921" y="5875"/>
                            <a:pt x="11367" y="6984"/>
                          </a:cubicBezTo>
                          <a:cubicBezTo>
                            <a:pt x="10258" y="8369"/>
                            <a:pt x="10535" y="10032"/>
                            <a:pt x="8872" y="11141"/>
                          </a:cubicBezTo>
                          <a:cubicBezTo>
                            <a:pt x="7485" y="11972"/>
                            <a:pt x="6377" y="11695"/>
                            <a:pt x="5545" y="10587"/>
                          </a:cubicBezTo>
                          <a:cubicBezTo>
                            <a:pt x="4436" y="9478"/>
                            <a:pt x="3881" y="8369"/>
                            <a:pt x="2495" y="7538"/>
                          </a:cubicBezTo>
                          <a:cubicBezTo>
                            <a:pt x="1386" y="6707"/>
                            <a:pt x="277" y="5598"/>
                            <a:pt x="0" y="3936"/>
                          </a:cubicBez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509" name="Freeform 3508">
                      <a:extLst>
                        <a:ext uri="{FF2B5EF4-FFF2-40B4-BE49-F238E27FC236}">
                          <a16:creationId xmlns:a16="http://schemas.microsoft.com/office/drawing/2014/main" id="{4CC8CF13-0CFF-1CE1-9D57-C0E6BBF23D9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177280" y="2391875"/>
                      <a:ext cx="13264" cy="17828"/>
                    </a:xfrm>
                    <a:custGeom>
                      <a:avLst/>
                      <a:gdLst>
                        <a:gd name="connsiteX0" fmla="*/ 1956 w 13264"/>
                        <a:gd name="connsiteY0" fmla="*/ 7617 h 17828"/>
                        <a:gd name="connsiteX1" fmla="*/ 15 w 13264"/>
                        <a:gd name="connsiteY1" fmla="*/ 3737 h 17828"/>
                        <a:gd name="connsiteX2" fmla="*/ 6114 w 13264"/>
                        <a:gd name="connsiteY2" fmla="*/ 689 h 17828"/>
                        <a:gd name="connsiteX3" fmla="*/ 9718 w 13264"/>
                        <a:gd name="connsiteY3" fmla="*/ 3737 h 17828"/>
                        <a:gd name="connsiteX4" fmla="*/ 12768 w 13264"/>
                        <a:gd name="connsiteY4" fmla="*/ 6508 h 17828"/>
                        <a:gd name="connsiteX5" fmla="*/ 11104 w 13264"/>
                        <a:gd name="connsiteY5" fmla="*/ 10388 h 17828"/>
                        <a:gd name="connsiteX6" fmla="*/ 8332 w 13264"/>
                        <a:gd name="connsiteY6" fmla="*/ 11219 h 17828"/>
                        <a:gd name="connsiteX7" fmla="*/ 7223 w 13264"/>
                        <a:gd name="connsiteY7" fmla="*/ 13991 h 17828"/>
                        <a:gd name="connsiteX8" fmla="*/ 5560 w 13264"/>
                        <a:gd name="connsiteY8" fmla="*/ 17593 h 17828"/>
                        <a:gd name="connsiteX9" fmla="*/ 1124 w 13264"/>
                        <a:gd name="connsiteY9" fmla="*/ 13714 h 17828"/>
                        <a:gd name="connsiteX10" fmla="*/ 1956 w 13264"/>
                        <a:gd name="connsiteY10" fmla="*/ 7340 h 1782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13264" h="17828">
                          <a:moveTo>
                            <a:pt x="1956" y="7617"/>
                          </a:moveTo>
                          <a:cubicBezTo>
                            <a:pt x="847" y="6508"/>
                            <a:pt x="15" y="5400"/>
                            <a:pt x="15" y="3737"/>
                          </a:cubicBezTo>
                          <a:cubicBezTo>
                            <a:pt x="-262" y="-142"/>
                            <a:pt x="3342" y="-697"/>
                            <a:pt x="6114" y="689"/>
                          </a:cubicBezTo>
                          <a:cubicBezTo>
                            <a:pt x="7500" y="1520"/>
                            <a:pt x="8609" y="2629"/>
                            <a:pt x="9718" y="3737"/>
                          </a:cubicBezTo>
                          <a:cubicBezTo>
                            <a:pt x="10827" y="4569"/>
                            <a:pt x="12213" y="5400"/>
                            <a:pt x="12768" y="6508"/>
                          </a:cubicBezTo>
                          <a:cubicBezTo>
                            <a:pt x="13877" y="8448"/>
                            <a:pt x="13045" y="9834"/>
                            <a:pt x="11104" y="10388"/>
                          </a:cubicBezTo>
                          <a:cubicBezTo>
                            <a:pt x="9995" y="10665"/>
                            <a:pt x="9164" y="10388"/>
                            <a:pt x="8332" y="11219"/>
                          </a:cubicBezTo>
                          <a:cubicBezTo>
                            <a:pt x="7500" y="12051"/>
                            <a:pt x="7223" y="12882"/>
                            <a:pt x="7223" y="13991"/>
                          </a:cubicBezTo>
                          <a:cubicBezTo>
                            <a:pt x="7223" y="15654"/>
                            <a:pt x="7223" y="17039"/>
                            <a:pt x="5560" y="17593"/>
                          </a:cubicBezTo>
                          <a:cubicBezTo>
                            <a:pt x="2787" y="18425"/>
                            <a:pt x="-1371" y="17039"/>
                            <a:pt x="1124" y="13714"/>
                          </a:cubicBezTo>
                          <a:cubicBezTo>
                            <a:pt x="2787" y="11497"/>
                            <a:pt x="4451" y="9557"/>
                            <a:pt x="1956" y="7340"/>
                          </a:cubicBez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510" name="Freeform 3509">
                      <a:extLst>
                        <a:ext uri="{FF2B5EF4-FFF2-40B4-BE49-F238E27FC236}">
                          <a16:creationId xmlns:a16="http://schemas.microsoft.com/office/drawing/2014/main" id="{09AD1E00-F789-E64C-72FF-0F91B05BFF2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158502" y="2407281"/>
                      <a:ext cx="15575" cy="14197"/>
                    </a:xfrm>
                    <a:custGeom>
                      <a:avLst/>
                      <a:gdLst>
                        <a:gd name="connsiteX0" fmla="*/ 5486 w 15575"/>
                        <a:gd name="connsiteY0" fmla="*/ 14104 h 14197"/>
                        <a:gd name="connsiteX1" fmla="*/ 218 w 15575"/>
                        <a:gd name="connsiteY1" fmla="*/ 12441 h 14197"/>
                        <a:gd name="connsiteX2" fmla="*/ 4377 w 15575"/>
                        <a:gd name="connsiteY2" fmla="*/ 8562 h 14197"/>
                        <a:gd name="connsiteX3" fmla="*/ 4377 w 15575"/>
                        <a:gd name="connsiteY3" fmla="*/ 3019 h 14197"/>
                        <a:gd name="connsiteX4" fmla="*/ 7426 w 15575"/>
                        <a:gd name="connsiteY4" fmla="*/ 248 h 14197"/>
                        <a:gd name="connsiteX5" fmla="*/ 11030 w 15575"/>
                        <a:gd name="connsiteY5" fmla="*/ 802 h 14197"/>
                        <a:gd name="connsiteX6" fmla="*/ 12139 w 15575"/>
                        <a:gd name="connsiteY6" fmla="*/ 2188 h 14197"/>
                        <a:gd name="connsiteX7" fmla="*/ 15189 w 15575"/>
                        <a:gd name="connsiteY7" fmla="*/ 4959 h 14197"/>
                        <a:gd name="connsiteX8" fmla="*/ 14912 w 15575"/>
                        <a:gd name="connsiteY8" fmla="*/ 7730 h 14197"/>
                        <a:gd name="connsiteX9" fmla="*/ 12417 w 15575"/>
                        <a:gd name="connsiteY9" fmla="*/ 9670 h 14197"/>
                        <a:gd name="connsiteX10" fmla="*/ 9090 w 15575"/>
                        <a:gd name="connsiteY10" fmla="*/ 13273 h 14197"/>
                        <a:gd name="connsiteX11" fmla="*/ 5486 w 15575"/>
                        <a:gd name="connsiteY11" fmla="*/ 13827 h 1419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</a:cxnLst>
                      <a:rect l="l" t="t" r="r" b="b"/>
                      <a:pathLst>
                        <a:path w="15575" h="14197">
                          <a:moveTo>
                            <a:pt x="5486" y="14104"/>
                          </a:moveTo>
                          <a:cubicBezTo>
                            <a:pt x="2436" y="14381"/>
                            <a:pt x="-891" y="14104"/>
                            <a:pt x="218" y="12441"/>
                          </a:cubicBezTo>
                          <a:cubicBezTo>
                            <a:pt x="1327" y="10779"/>
                            <a:pt x="4377" y="11056"/>
                            <a:pt x="4377" y="8562"/>
                          </a:cubicBezTo>
                          <a:cubicBezTo>
                            <a:pt x="4377" y="6622"/>
                            <a:pt x="4377" y="4959"/>
                            <a:pt x="4377" y="3019"/>
                          </a:cubicBezTo>
                          <a:cubicBezTo>
                            <a:pt x="4377" y="1634"/>
                            <a:pt x="6317" y="802"/>
                            <a:pt x="7426" y="248"/>
                          </a:cubicBezTo>
                          <a:cubicBezTo>
                            <a:pt x="8813" y="-29"/>
                            <a:pt x="9921" y="-306"/>
                            <a:pt x="11030" y="802"/>
                          </a:cubicBezTo>
                          <a:cubicBezTo>
                            <a:pt x="11585" y="1356"/>
                            <a:pt x="11862" y="1911"/>
                            <a:pt x="12139" y="2188"/>
                          </a:cubicBezTo>
                          <a:cubicBezTo>
                            <a:pt x="13248" y="3296"/>
                            <a:pt x="14634" y="3296"/>
                            <a:pt x="15189" y="4959"/>
                          </a:cubicBezTo>
                          <a:cubicBezTo>
                            <a:pt x="15743" y="6067"/>
                            <a:pt x="15743" y="6899"/>
                            <a:pt x="14912" y="7730"/>
                          </a:cubicBezTo>
                          <a:cubicBezTo>
                            <a:pt x="14080" y="8284"/>
                            <a:pt x="13248" y="8839"/>
                            <a:pt x="12417" y="9670"/>
                          </a:cubicBezTo>
                          <a:cubicBezTo>
                            <a:pt x="11308" y="10779"/>
                            <a:pt x="10476" y="12718"/>
                            <a:pt x="9090" y="13273"/>
                          </a:cubicBezTo>
                          <a:cubicBezTo>
                            <a:pt x="8535" y="13273"/>
                            <a:pt x="7149" y="13827"/>
                            <a:pt x="5486" y="13827"/>
                          </a:cubicBez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511" name="Freeform 3510">
                      <a:extLst>
                        <a:ext uri="{FF2B5EF4-FFF2-40B4-BE49-F238E27FC236}">
                          <a16:creationId xmlns:a16="http://schemas.microsoft.com/office/drawing/2014/main" id="{32713BB2-E49E-9FC6-9695-6051C21258A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159355" y="2383193"/>
                      <a:ext cx="16743" cy="19403"/>
                    </a:xfrm>
                    <a:custGeom>
                      <a:avLst/>
                      <a:gdLst>
                        <a:gd name="connsiteX0" fmla="*/ 1029 w 16743"/>
                        <a:gd name="connsiteY0" fmla="*/ 10480 h 19403"/>
                        <a:gd name="connsiteX1" fmla="*/ 1029 w 16743"/>
                        <a:gd name="connsiteY1" fmla="*/ 5492 h 19403"/>
                        <a:gd name="connsiteX2" fmla="*/ 475 w 16743"/>
                        <a:gd name="connsiteY2" fmla="*/ 1058 h 19403"/>
                        <a:gd name="connsiteX3" fmla="*/ 5742 w 16743"/>
                        <a:gd name="connsiteY3" fmla="*/ 226 h 19403"/>
                        <a:gd name="connsiteX4" fmla="*/ 11287 w 16743"/>
                        <a:gd name="connsiteY4" fmla="*/ 1058 h 19403"/>
                        <a:gd name="connsiteX5" fmla="*/ 16277 w 16743"/>
                        <a:gd name="connsiteY5" fmla="*/ 2443 h 19403"/>
                        <a:gd name="connsiteX6" fmla="*/ 15445 w 16743"/>
                        <a:gd name="connsiteY6" fmla="*/ 6323 h 19403"/>
                        <a:gd name="connsiteX7" fmla="*/ 13782 w 16743"/>
                        <a:gd name="connsiteY7" fmla="*/ 11034 h 19403"/>
                        <a:gd name="connsiteX8" fmla="*/ 12118 w 16743"/>
                        <a:gd name="connsiteY8" fmla="*/ 15191 h 19403"/>
                        <a:gd name="connsiteX9" fmla="*/ 4633 w 16743"/>
                        <a:gd name="connsiteY9" fmla="*/ 18794 h 19403"/>
                        <a:gd name="connsiteX10" fmla="*/ 1029 w 16743"/>
                        <a:gd name="connsiteY10" fmla="*/ 14914 h 19403"/>
                        <a:gd name="connsiteX11" fmla="*/ 1029 w 16743"/>
                        <a:gd name="connsiteY11" fmla="*/ 10203 h 1940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</a:cxnLst>
                      <a:rect l="l" t="t" r="r" b="b"/>
                      <a:pathLst>
                        <a:path w="16743" h="19403">
                          <a:moveTo>
                            <a:pt x="1029" y="10480"/>
                          </a:moveTo>
                          <a:cubicBezTo>
                            <a:pt x="1583" y="8540"/>
                            <a:pt x="1583" y="7154"/>
                            <a:pt x="1029" y="5492"/>
                          </a:cubicBezTo>
                          <a:cubicBezTo>
                            <a:pt x="475" y="4106"/>
                            <a:pt x="-634" y="2443"/>
                            <a:pt x="475" y="1058"/>
                          </a:cubicBezTo>
                          <a:cubicBezTo>
                            <a:pt x="1583" y="-328"/>
                            <a:pt x="4079" y="-51"/>
                            <a:pt x="5742" y="226"/>
                          </a:cubicBezTo>
                          <a:cubicBezTo>
                            <a:pt x="7683" y="503"/>
                            <a:pt x="9346" y="1058"/>
                            <a:pt x="11287" y="1058"/>
                          </a:cubicBezTo>
                          <a:cubicBezTo>
                            <a:pt x="12950" y="1058"/>
                            <a:pt x="15168" y="1058"/>
                            <a:pt x="16277" y="2443"/>
                          </a:cubicBezTo>
                          <a:cubicBezTo>
                            <a:pt x="17386" y="3829"/>
                            <a:pt x="16277" y="5214"/>
                            <a:pt x="15445" y="6323"/>
                          </a:cubicBezTo>
                          <a:cubicBezTo>
                            <a:pt x="14059" y="7986"/>
                            <a:pt x="13505" y="8817"/>
                            <a:pt x="13782" y="11034"/>
                          </a:cubicBezTo>
                          <a:cubicBezTo>
                            <a:pt x="13782" y="12974"/>
                            <a:pt x="13782" y="14082"/>
                            <a:pt x="12118" y="15191"/>
                          </a:cubicBezTo>
                          <a:cubicBezTo>
                            <a:pt x="9900" y="16576"/>
                            <a:pt x="7405" y="21010"/>
                            <a:pt x="4633" y="18794"/>
                          </a:cubicBezTo>
                          <a:cubicBezTo>
                            <a:pt x="3247" y="17685"/>
                            <a:pt x="1861" y="16299"/>
                            <a:pt x="1029" y="14914"/>
                          </a:cubicBezTo>
                          <a:cubicBezTo>
                            <a:pt x="-80" y="13251"/>
                            <a:pt x="475" y="11865"/>
                            <a:pt x="1029" y="10203"/>
                          </a:cubicBez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512" name="Freeform 3511">
                      <a:extLst>
                        <a:ext uri="{FF2B5EF4-FFF2-40B4-BE49-F238E27FC236}">
                          <a16:creationId xmlns:a16="http://schemas.microsoft.com/office/drawing/2014/main" id="{71449A32-FAB5-AF92-45A7-5D7C280C07F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143750" y="2401690"/>
                      <a:ext cx="9148" cy="17477"/>
                    </a:xfrm>
                    <a:custGeom>
                      <a:avLst/>
                      <a:gdLst>
                        <a:gd name="connsiteX0" fmla="*/ 9149 w 9148"/>
                        <a:gd name="connsiteY0" fmla="*/ 5007 h 17477"/>
                        <a:gd name="connsiteX1" fmla="*/ 6376 w 9148"/>
                        <a:gd name="connsiteY1" fmla="*/ 19 h 17477"/>
                        <a:gd name="connsiteX2" fmla="*/ 3881 w 9148"/>
                        <a:gd name="connsiteY2" fmla="*/ 2790 h 17477"/>
                        <a:gd name="connsiteX3" fmla="*/ 1109 w 9148"/>
                        <a:gd name="connsiteY3" fmla="*/ 6393 h 17477"/>
                        <a:gd name="connsiteX4" fmla="*/ 0 w 9148"/>
                        <a:gd name="connsiteY4" fmla="*/ 9164 h 17477"/>
                        <a:gd name="connsiteX5" fmla="*/ 1941 w 9148"/>
                        <a:gd name="connsiteY5" fmla="*/ 15815 h 17477"/>
                        <a:gd name="connsiteX6" fmla="*/ 3327 w 9148"/>
                        <a:gd name="connsiteY6" fmla="*/ 17478 h 17477"/>
                        <a:gd name="connsiteX7" fmla="*/ 4990 w 9148"/>
                        <a:gd name="connsiteY7" fmla="*/ 16092 h 17477"/>
                        <a:gd name="connsiteX8" fmla="*/ 8871 w 9148"/>
                        <a:gd name="connsiteY8" fmla="*/ 11381 h 17477"/>
                        <a:gd name="connsiteX9" fmla="*/ 8871 w 9148"/>
                        <a:gd name="connsiteY9" fmla="*/ 8887 h 17477"/>
                        <a:gd name="connsiteX10" fmla="*/ 8871 w 9148"/>
                        <a:gd name="connsiteY10" fmla="*/ 5285 h 1747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9148" h="17477">
                          <a:moveTo>
                            <a:pt x="9149" y="5007"/>
                          </a:moveTo>
                          <a:cubicBezTo>
                            <a:pt x="9149" y="2513"/>
                            <a:pt x="8594" y="-258"/>
                            <a:pt x="6376" y="19"/>
                          </a:cubicBezTo>
                          <a:cubicBezTo>
                            <a:pt x="4713" y="19"/>
                            <a:pt x="4436" y="1682"/>
                            <a:pt x="3881" y="2790"/>
                          </a:cubicBezTo>
                          <a:cubicBezTo>
                            <a:pt x="3327" y="4453"/>
                            <a:pt x="2495" y="5285"/>
                            <a:pt x="1109" y="6393"/>
                          </a:cubicBezTo>
                          <a:cubicBezTo>
                            <a:pt x="277" y="7224"/>
                            <a:pt x="0" y="8056"/>
                            <a:pt x="0" y="9164"/>
                          </a:cubicBezTo>
                          <a:cubicBezTo>
                            <a:pt x="0" y="11658"/>
                            <a:pt x="1386" y="13598"/>
                            <a:pt x="1941" y="15815"/>
                          </a:cubicBezTo>
                          <a:cubicBezTo>
                            <a:pt x="1941" y="16647"/>
                            <a:pt x="2495" y="17478"/>
                            <a:pt x="3327" y="17478"/>
                          </a:cubicBezTo>
                          <a:cubicBezTo>
                            <a:pt x="4436" y="17478"/>
                            <a:pt x="4713" y="16647"/>
                            <a:pt x="4990" y="16092"/>
                          </a:cubicBezTo>
                          <a:cubicBezTo>
                            <a:pt x="6099" y="14430"/>
                            <a:pt x="8040" y="13321"/>
                            <a:pt x="8871" y="11381"/>
                          </a:cubicBezTo>
                          <a:cubicBezTo>
                            <a:pt x="9426" y="10273"/>
                            <a:pt x="8871" y="9718"/>
                            <a:pt x="8871" y="8887"/>
                          </a:cubicBezTo>
                          <a:cubicBezTo>
                            <a:pt x="8871" y="8056"/>
                            <a:pt x="8871" y="6670"/>
                            <a:pt x="8871" y="5285"/>
                          </a:cubicBez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513" name="Freeform 3512">
                      <a:extLst>
                        <a:ext uri="{FF2B5EF4-FFF2-40B4-BE49-F238E27FC236}">
                          <a16:creationId xmlns:a16="http://schemas.microsoft.com/office/drawing/2014/main" id="{57C5912F-7669-50B0-1612-4AC9D8EB91A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140175" y="2381399"/>
                      <a:ext cx="15495" cy="17616"/>
                    </a:xfrm>
                    <a:custGeom>
                      <a:avLst/>
                      <a:gdLst>
                        <a:gd name="connsiteX0" fmla="*/ 4406 w 15495"/>
                        <a:gd name="connsiteY0" fmla="*/ 17261 h 17616"/>
                        <a:gd name="connsiteX1" fmla="*/ 2743 w 15495"/>
                        <a:gd name="connsiteY1" fmla="*/ 17539 h 17616"/>
                        <a:gd name="connsiteX2" fmla="*/ 1911 w 15495"/>
                        <a:gd name="connsiteY2" fmla="*/ 15599 h 17616"/>
                        <a:gd name="connsiteX3" fmla="*/ 525 w 15495"/>
                        <a:gd name="connsiteY3" fmla="*/ 10888 h 17616"/>
                        <a:gd name="connsiteX4" fmla="*/ 525 w 15495"/>
                        <a:gd name="connsiteY4" fmla="*/ 6454 h 17616"/>
                        <a:gd name="connsiteX5" fmla="*/ 8287 w 15495"/>
                        <a:gd name="connsiteY5" fmla="*/ 5345 h 17616"/>
                        <a:gd name="connsiteX6" fmla="*/ 10505 w 15495"/>
                        <a:gd name="connsiteY6" fmla="*/ 634 h 17616"/>
                        <a:gd name="connsiteX7" fmla="*/ 14387 w 15495"/>
                        <a:gd name="connsiteY7" fmla="*/ 1465 h 17616"/>
                        <a:gd name="connsiteX8" fmla="*/ 13555 w 15495"/>
                        <a:gd name="connsiteY8" fmla="*/ 7285 h 17616"/>
                        <a:gd name="connsiteX9" fmla="*/ 15496 w 15495"/>
                        <a:gd name="connsiteY9" fmla="*/ 12550 h 17616"/>
                        <a:gd name="connsiteX10" fmla="*/ 12169 w 15495"/>
                        <a:gd name="connsiteY10" fmla="*/ 15322 h 17616"/>
                        <a:gd name="connsiteX11" fmla="*/ 6070 w 15495"/>
                        <a:gd name="connsiteY11" fmla="*/ 16707 h 17616"/>
                        <a:gd name="connsiteX12" fmla="*/ 4683 w 15495"/>
                        <a:gd name="connsiteY12" fmla="*/ 17261 h 17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</a:cxnLst>
                      <a:rect l="l" t="t" r="r" b="b"/>
                      <a:pathLst>
                        <a:path w="15495" h="17616">
                          <a:moveTo>
                            <a:pt x="4406" y="17261"/>
                          </a:moveTo>
                          <a:cubicBezTo>
                            <a:pt x="3852" y="17261"/>
                            <a:pt x="3020" y="17816"/>
                            <a:pt x="2743" y="17539"/>
                          </a:cubicBezTo>
                          <a:cubicBezTo>
                            <a:pt x="2188" y="17539"/>
                            <a:pt x="1911" y="16153"/>
                            <a:pt x="1911" y="15599"/>
                          </a:cubicBezTo>
                          <a:cubicBezTo>
                            <a:pt x="1634" y="13936"/>
                            <a:pt x="1357" y="12550"/>
                            <a:pt x="525" y="10888"/>
                          </a:cubicBezTo>
                          <a:cubicBezTo>
                            <a:pt x="-30" y="9502"/>
                            <a:pt x="-307" y="7839"/>
                            <a:pt x="525" y="6454"/>
                          </a:cubicBezTo>
                          <a:cubicBezTo>
                            <a:pt x="2188" y="2851"/>
                            <a:pt x="6901" y="9502"/>
                            <a:pt x="8287" y="5345"/>
                          </a:cubicBezTo>
                          <a:cubicBezTo>
                            <a:pt x="8842" y="3682"/>
                            <a:pt x="8842" y="1743"/>
                            <a:pt x="10505" y="634"/>
                          </a:cubicBezTo>
                          <a:cubicBezTo>
                            <a:pt x="11614" y="-197"/>
                            <a:pt x="14109" y="-474"/>
                            <a:pt x="14387" y="1465"/>
                          </a:cubicBezTo>
                          <a:cubicBezTo>
                            <a:pt x="14664" y="3405"/>
                            <a:pt x="13000" y="5345"/>
                            <a:pt x="13555" y="7285"/>
                          </a:cubicBezTo>
                          <a:cubicBezTo>
                            <a:pt x="13832" y="8948"/>
                            <a:pt x="15496" y="10610"/>
                            <a:pt x="15496" y="12550"/>
                          </a:cubicBezTo>
                          <a:cubicBezTo>
                            <a:pt x="15496" y="14490"/>
                            <a:pt x="13555" y="15045"/>
                            <a:pt x="12169" y="15322"/>
                          </a:cubicBezTo>
                          <a:cubicBezTo>
                            <a:pt x="10228" y="15876"/>
                            <a:pt x="8010" y="16153"/>
                            <a:pt x="6070" y="16707"/>
                          </a:cubicBezTo>
                          <a:cubicBezTo>
                            <a:pt x="5792" y="16707"/>
                            <a:pt x="5238" y="16984"/>
                            <a:pt x="4683" y="17261"/>
                          </a:cubicBez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514" name="Freeform 3513">
                      <a:extLst>
                        <a:ext uri="{FF2B5EF4-FFF2-40B4-BE49-F238E27FC236}">
                          <a16:creationId xmlns:a16="http://schemas.microsoft.com/office/drawing/2014/main" id="{1E67E02A-BD8C-5EB6-8951-FC7F6BDFFBE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112584" y="2364528"/>
                      <a:ext cx="22778" cy="48039"/>
                    </a:xfrm>
                    <a:custGeom>
                      <a:avLst/>
                      <a:gdLst>
                        <a:gd name="connsiteX0" fmla="*/ 21463 w 22778"/>
                        <a:gd name="connsiteY0" fmla="*/ 24711 h 48039"/>
                        <a:gd name="connsiteX1" fmla="*/ 21185 w 22778"/>
                        <a:gd name="connsiteY1" fmla="*/ 24156 h 48039"/>
                        <a:gd name="connsiteX2" fmla="*/ 17027 w 22778"/>
                        <a:gd name="connsiteY2" fmla="*/ 16397 h 48039"/>
                        <a:gd name="connsiteX3" fmla="*/ 13700 w 22778"/>
                        <a:gd name="connsiteY3" fmla="*/ 7529 h 48039"/>
                        <a:gd name="connsiteX4" fmla="*/ 10651 w 22778"/>
                        <a:gd name="connsiteY4" fmla="*/ 5035 h 48039"/>
                        <a:gd name="connsiteX5" fmla="*/ 7601 w 22778"/>
                        <a:gd name="connsiteY5" fmla="*/ 1987 h 48039"/>
                        <a:gd name="connsiteX6" fmla="*/ 670 w 22778"/>
                        <a:gd name="connsiteY6" fmla="*/ 1987 h 48039"/>
                        <a:gd name="connsiteX7" fmla="*/ 3720 w 22778"/>
                        <a:gd name="connsiteY7" fmla="*/ 11963 h 48039"/>
                        <a:gd name="connsiteX8" fmla="*/ 4551 w 22778"/>
                        <a:gd name="connsiteY8" fmla="*/ 18060 h 48039"/>
                        <a:gd name="connsiteX9" fmla="*/ 3997 w 22778"/>
                        <a:gd name="connsiteY9" fmla="*/ 23325 h 48039"/>
                        <a:gd name="connsiteX10" fmla="*/ 10651 w 22778"/>
                        <a:gd name="connsiteY10" fmla="*/ 30807 h 48039"/>
                        <a:gd name="connsiteX11" fmla="*/ 15641 w 22778"/>
                        <a:gd name="connsiteY11" fmla="*/ 39398 h 48039"/>
                        <a:gd name="connsiteX12" fmla="*/ 17304 w 22778"/>
                        <a:gd name="connsiteY12" fmla="*/ 44386 h 48039"/>
                        <a:gd name="connsiteX13" fmla="*/ 19522 w 22778"/>
                        <a:gd name="connsiteY13" fmla="*/ 47989 h 48039"/>
                        <a:gd name="connsiteX14" fmla="*/ 21463 w 22778"/>
                        <a:gd name="connsiteY14" fmla="*/ 43278 h 48039"/>
                        <a:gd name="connsiteX15" fmla="*/ 22294 w 22778"/>
                        <a:gd name="connsiteY15" fmla="*/ 33302 h 48039"/>
                        <a:gd name="connsiteX16" fmla="*/ 21740 w 22778"/>
                        <a:gd name="connsiteY16" fmla="*/ 24711 h 4803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</a:cxnLst>
                      <a:rect l="l" t="t" r="r" b="b"/>
                      <a:pathLst>
                        <a:path w="22778" h="48039">
                          <a:moveTo>
                            <a:pt x="21463" y="24711"/>
                          </a:moveTo>
                          <a:cubicBezTo>
                            <a:pt x="21463" y="24711"/>
                            <a:pt x="21463" y="24434"/>
                            <a:pt x="21185" y="24156"/>
                          </a:cubicBezTo>
                          <a:cubicBezTo>
                            <a:pt x="19522" y="21662"/>
                            <a:pt x="17859" y="19445"/>
                            <a:pt x="17027" y="16397"/>
                          </a:cubicBezTo>
                          <a:cubicBezTo>
                            <a:pt x="15918" y="13626"/>
                            <a:pt x="15918" y="9746"/>
                            <a:pt x="13700" y="7529"/>
                          </a:cubicBezTo>
                          <a:cubicBezTo>
                            <a:pt x="12868" y="6698"/>
                            <a:pt x="11482" y="5866"/>
                            <a:pt x="10651" y="5035"/>
                          </a:cubicBezTo>
                          <a:cubicBezTo>
                            <a:pt x="9542" y="4204"/>
                            <a:pt x="8710" y="3095"/>
                            <a:pt x="7601" y="1987"/>
                          </a:cubicBezTo>
                          <a:cubicBezTo>
                            <a:pt x="5660" y="-230"/>
                            <a:pt x="2611" y="-1062"/>
                            <a:pt x="670" y="1987"/>
                          </a:cubicBezTo>
                          <a:cubicBezTo>
                            <a:pt x="-1548" y="5312"/>
                            <a:pt x="2334" y="9192"/>
                            <a:pt x="3720" y="11963"/>
                          </a:cubicBezTo>
                          <a:cubicBezTo>
                            <a:pt x="4551" y="13903"/>
                            <a:pt x="4829" y="15843"/>
                            <a:pt x="4551" y="18060"/>
                          </a:cubicBezTo>
                          <a:cubicBezTo>
                            <a:pt x="4551" y="19722"/>
                            <a:pt x="3720" y="21385"/>
                            <a:pt x="3997" y="23325"/>
                          </a:cubicBezTo>
                          <a:cubicBezTo>
                            <a:pt x="4551" y="26651"/>
                            <a:pt x="8710" y="28590"/>
                            <a:pt x="10651" y="30807"/>
                          </a:cubicBezTo>
                          <a:cubicBezTo>
                            <a:pt x="12868" y="33302"/>
                            <a:pt x="14532" y="36350"/>
                            <a:pt x="15641" y="39398"/>
                          </a:cubicBezTo>
                          <a:cubicBezTo>
                            <a:pt x="16195" y="41061"/>
                            <a:pt x="16750" y="42724"/>
                            <a:pt x="17304" y="44386"/>
                          </a:cubicBezTo>
                          <a:cubicBezTo>
                            <a:pt x="17581" y="45495"/>
                            <a:pt x="18136" y="47712"/>
                            <a:pt x="19522" y="47989"/>
                          </a:cubicBezTo>
                          <a:cubicBezTo>
                            <a:pt x="21463" y="48543"/>
                            <a:pt x="21740" y="44386"/>
                            <a:pt x="21463" y="43278"/>
                          </a:cubicBezTo>
                          <a:cubicBezTo>
                            <a:pt x="20908" y="39952"/>
                            <a:pt x="21185" y="36350"/>
                            <a:pt x="22294" y="33302"/>
                          </a:cubicBezTo>
                          <a:cubicBezTo>
                            <a:pt x="23126" y="30807"/>
                            <a:pt x="22849" y="27205"/>
                            <a:pt x="21740" y="24711"/>
                          </a:cubicBez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515" name="Freeform 3514">
                      <a:extLst>
                        <a:ext uri="{FF2B5EF4-FFF2-40B4-BE49-F238E27FC236}">
                          <a16:creationId xmlns:a16="http://schemas.microsoft.com/office/drawing/2014/main" id="{19C080F2-9AD2-ADA8-D8F9-FB9AFCDCD80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130319" y="2338833"/>
                      <a:ext cx="23101" cy="40429"/>
                    </a:xfrm>
                    <a:custGeom>
                      <a:avLst/>
                      <a:gdLst>
                        <a:gd name="connsiteX0" fmla="*/ 7609 w 23101"/>
                        <a:gd name="connsiteY0" fmla="*/ 39875 h 40429"/>
                        <a:gd name="connsiteX1" fmla="*/ 4559 w 23101"/>
                        <a:gd name="connsiteY1" fmla="*/ 38212 h 40429"/>
                        <a:gd name="connsiteX2" fmla="*/ 9272 w 23101"/>
                        <a:gd name="connsiteY2" fmla="*/ 32392 h 40429"/>
                        <a:gd name="connsiteX3" fmla="*/ 11490 w 23101"/>
                        <a:gd name="connsiteY3" fmla="*/ 28236 h 40429"/>
                        <a:gd name="connsiteX4" fmla="*/ 8440 w 23101"/>
                        <a:gd name="connsiteY4" fmla="*/ 24079 h 40429"/>
                        <a:gd name="connsiteX5" fmla="*/ 5114 w 23101"/>
                        <a:gd name="connsiteY5" fmla="*/ 23524 h 40429"/>
                        <a:gd name="connsiteX6" fmla="*/ 3727 w 23101"/>
                        <a:gd name="connsiteY6" fmla="*/ 22139 h 40429"/>
                        <a:gd name="connsiteX7" fmla="*/ 2618 w 23101"/>
                        <a:gd name="connsiteY7" fmla="*/ 18259 h 40429"/>
                        <a:gd name="connsiteX8" fmla="*/ 3450 w 23101"/>
                        <a:gd name="connsiteY8" fmla="*/ 14657 h 40429"/>
                        <a:gd name="connsiteX9" fmla="*/ 2896 w 23101"/>
                        <a:gd name="connsiteY9" fmla="*/ 10777 h 40429"/>
                        <a:gd name="connsiteX10" fmla="*/ 678 w 23101"/>
                        <a:gd name="connsiteY10" fmla="*/ 7174 h 40429"/>
                        <a:gd name="connsiteX11" fmla="*/ 123 w 23101"/>
                        <a:gd name="connsiteY11" fmla="*/ 2186 h 40429"/>
                        <a:gd name="connsiteX12" fmla="*/ 123 w 23101"/>
                        <a:gd name="connsiteY12" fmla="*/ 246 h 40429"/>
                        <a:gd name="connsiteX13" fmla="*/ 3450 w 23101"/>
                        <a:gd name="connsiteY13" fmla="*/ 246 h 40429"/>
                        <a:gd name="connsiteX14" fmla="*/ 8163 w 23101"/>
                        <a:gd name="connsiteY14" fmla="*/ 1355 h 40429"/>
                        <a:gd name="connsiteX15" fmla="*/ 12322 w 23101"/>
                        <a:gd name="connsiteY15" fmla="*/ 3018 h 40429"/>
                        <a:gd name="connsiteX16" fmla="*/ 13985 w 23101"/>
                        <a:gd name="connsiteY16" fmla="*/ 7729 h 40429"/>
                        <a:gd name="connsiteX17" fmla="*/ 13985 w 23101"/>
                        <a:gd name="connsiteY17" fmla="*/ 14379 h 40429"/>
                        <a:gd name="connsiteX18" fmla="*/ 17589 w 23101"/>
                        <a:gd name="connsiteY18" fmla="*/ 19368 h 40429"/>
                        <a:gd name="connsiteX19" fmla="*/ 22025 w 23101"/>
                        <a:gd name="connsiteY19" fmla="*/ 22970 h 40429"/>
                        <a:gd name="connsiteX20" fmla="*/ 21470 w 23101"/>
                        <a:gd name="connsiteY20" fmla="*/ 31284 h 40429"/>
                        <a:gd name="connsiteX21" fmla="*/ 17312 w 23101"/>
                        <a:gd name="connsiteY21" fmla="*/ 34609 h 40429"/>
                        <a:gd name="connsiteX22" fmla="*/ 12044 w 23101"/>
                        <a:gd name="connsiteY22" fmla="*/ 39320 h 40429"/>
                        <a:gd name="connsiteX23" fmla="*/ 7331 w 23101"/>
                        <a:gd name="connsiteY23" fmla="*/ 40429 h 4042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</a:cxnLst>
                      <a:rect l="l" t="t" r="r" b="b"/>
                      <a:pathLst>
                        <a:path w="23101" h="40429">
                          <a:moveTo>
                            <a:pt x="7609" y="39875"/>
                          </a:moveTo>
                          <a:cubicBezTo>
                            <a:pt x="6222" y="39875"/>
                            <a:pt x="4836" y="39320"/>
                            <a:pt x="4559" y="38212"/>
                          </a:cubicBezTo>
                          <a:cubicBezTo>
                            <a:pt x="4282" y="35995"/>
                            <a:pt x="8163" y="33778"/>
                            <a:pt x="9272" y="32392"/>
                          </a:cubicBezTo>
                          <a:cubicBezTo>
                            <a:pt x="10381" y="31284"/>
                            <a:pt x="11213" y="29898"/>
                            <a:pt x="11490" y="28236"/>
                          </a:cubicBezTo>
                          <a:cubicBezTo>
                            <a:pt x="12044" y="25742"/>
                            <a:pt x="10381" y="24910"/>
                            <a:pt x="8440" y="24079"/>
                          </a:cubicBezTo>
                          <a:cubicBezTo>
                            <a:pt x="7331" y="23524"/>
                            <a:pt x="6222" y="24079"/>
                            <a:pt x="5114" y="23524"/>
                          </a:cubicBezTo>
                          <a:cubicBezTo>
                            <a:pt x="4282" y="23524"/>
                            <a:pt x="4005" y="22970"/>
                            <a:pt x="3727" y="22139"/>
                          </a:cubicBezTo>
                          <a:cubicBezTo>
                            <a:pt x="2896" y="20753"/>
                            <a:pt x="2896" y="19645"/>
                            <a:pt x="2618" y="18259"/>
                          </a:cubicBezTo>
                          <a:cubicBezTo>
                            <a:pt x="2618" y="16874"/>
                            <a:pt x="3450" y="15765"/>
                            <a:pt x="3450" y="14657"/>
                          </a:cubicBezTo>
                          <a:cubicBezTo>
                            <a:pt x="3450" y="13271"/>
                            <a:pt x="3727" y="12163"/>
                            <a:pt x="2896" y="10777"/>
                          </a:cubicBezTo>
                          <a:cubicBezTo>
                            <a:pt x="2064" y="9668"/>
                            <a:pt x="955" y="8560"/>
                            <a:pt x="678" y="7174"/>
                          </a:cubicBezTo>
                          <a:cubicBezTo>
                            <a:pt x="401" y="5512"/>
                            <a:pt x="401" y="3849"/>
                            <a:pt x="123" y="2186"/>
                          </a:cubicBezTo>
                          <a:cubicBezTo>
                            <a:pt x="123" y="1632"/>
                            <a:pt x="-154" y="801"/>
                            <a:pt x="123" y="246"/>
                          </a:cubicBezTo>
                          <a:cubicBezTo>
                            <a:pt x="678" y="-308"/>
                            <a:pt x="2618" y="246"/>
                            <a:pt x="3450" y="246"/>
                          </a:cubicBezTo>
                          <a:cubicBezTo>
                            <a:pt x="5391" y="246"/>
                            <a:pt x="6500" y="246"/>
                            <a:pt x="8163" y="1355"/>
                          </a:cubicBezTo>
                          <a:cubicBezTo>
                            <a:pt x="9549" y="2186"/>
                            <a:pt x="10935" y="1909"/>
                            <a:pt x="12322" y="3018"/>
                          </a:cubicBezTo>
                          <a:cubicBezTo>
                            <a:pt x="13985" y="4126"/>
                            <a:pt x="13985" y="5789"/>
                            <a:pt x="13985" y="7729"/>
                          </a:cubicBezTo>
                          <a:cubicBezTo>
                            <a:pt x="13985" y="9946"/>
                            <a:pt x="13985" y="12163"/>
                            <a:pt x="13985" y="14379"/>
                          </a:cubicBezTo>
                          <a:cubicBezTo>
                            <a:pt x="13985" y="16596"/>
                            <a:pt x="15371" y="18536"/>
                            <a:pt x="17589" y="19368"/>
                          </a:cubicBezTo>
                          <a:cubicBezTo>
                            <a:pt x="19530" y="20199"/>
                            <a:pt x="20916" y="20753"/>
                            <a:pt x="22025" y="22970"/>
                          </a:cubicBezTo>
                          <a:cubicBezTo>
                            <a:pt x="23134" y="25187"/>
                            <a:pt x="23965" y="29621"/>
                            <a:pt x="21470" y="31284"/>
                          </a:cubicBezTo>
                          <a:cubicBezTo>
                            <a:pt x="20084" y="32392"/>
                            <a:pt x="18698" y="33501"/>
                            <a:pt x="17312" y="34609"/>
                          </a:cubicBezTo>
                          <a:cubicBezTo>
                            <a:pt x="15648" y="35995"/>
                            <a:pt x="13985" y="38212"/>
                            <a:pt x="12044" y="39320"/>
                          </a:cubicBezTo>
                          <a:cubicBezTo>
                            <a:pt x="11213" y="39875"/>
                            <a:pt x="8995" y="40429"/>
                            <a:pt x="7331" y="40429"/>
                          </a:cubicBez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516" name="Freeform 3515">
                      <a:extLst>
                        <a:ext uri="{FF2B5EF4-FFF2-40B4-BE49-F238E27FC236}">
                          <a16:creationId xmlns:a16="http://schemas.microsoft.com/office/drawing/2014/main" id="{347F49F9-009D-B032-6723-4526DE4F0D4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114086" y="2352927"/>
                      <a:ext cx="11921" cy="8045"/>
                    </a:xfrm>
                    <a:custGeom>
                      <a:avLst/>
                      <a:gdLst>
                        <a:gd name="connsiteX0" fmla="*/ 6099 w 11921"/>
                        <a:gd name="connsiteY0" fmla="*/ 9 h 8045"/>
                        <a:gd name="connsiteX1" fmla="*/ 10812 w 11921"/>
                        <a:gd name="connsiteY1" fmla="*/ 1672 h 8045"/>
                        <a:gd name="connsiteX2" fmla="*/ 11921 w 11921"/>
                        <a:gd name="connsiteY2" fmla="*/ 6106 h 8045"/>
                        <a:gd name="connsiteX3" fmla="*/ 6654 w 11921"/>
                        <a:gd name="connsiteY3" fmla="*/ 8046 h 8045"/>
                        <a:gd name="connsiteX4" fmla="*/ 2495 w 11921"/>
                        <a:gd name="connsiteY4" fmla="*/ 7769 h 8045"/>
                        <a:gd name="connsiteX5" fmla="*/ 0 w 11921"/>
                        <a:gd name="connsiteY5" fmla="*/ 2226 h 8045"/>
                        <a:gd name="connsiteX6" fmla="*/ 6099 w 11921"/>
                        <a:gd name="connsiteY6" fmla="*/ 9 h 804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11921" h="8045">
                          <a:moveTo>
                            <a:pt x="6099" y="9"/>
                          </a:moveTo>
                          <a:cubicBezTo>
                            <a:pt x="7763" y="9"/>
                            <a:pt x="9426" y="563"/>
                            <a:pt x="10812" y="1672"/>
                          </a:cubicBezTo>
                          <a:cubicBezTo>
                            <a:pt x="12198" y="3057"/>
                            <a:pt x="11644" y="4443"/>
                            <a:pt x="11921" y="6106"/>
                          </a:cubicBezTo>
                          <a:cubicBezTo>
                            <a:pt x="10258" y="6937"/>
                            <a:pt x="8317" y="7769"/>
                            <a:pt x="6654" y="8046"/>
                          </a:cubicBezTo>
                          <a:cubicBezTo>
                            <a:pt x="5267" y="8046"/>
                            <a:pt x="3881" y="8046"/>
                            <a:pt x="2495" y="7769"/>
                          </a:cubicBezTo>
                          <a:cubicBezTo>
                            <a:pt x="1109" y="6383"/>
                            <a:pt x="0" y="4166"/>
                            <a:pt x="0" y="2226"/>
                          </a:cubicBezTo>
                          <a:cubicBezTo>
                            <a:pt x="0" y="-268"/>
                            <a:pt x="4436" y="9"/>
                            <a:pt x="6099" y="9"/>
                          </a:cubicBez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517" name="Freeform 3516">
                      <a:extLst>
                        <a:ext uri="{FF2B5EF4-FFF2-40B4-BE49-F238E27FC236}">
                          <a16:creationId xmlns:a16="http://schemas.microsoft.com/office/drawing/2014/main" id="{137F584C-92B1-B031-D659-70EA2A3F1D3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104964" y="2340188"/>
                      <a:ext cx="20059" cy="9739"/>
                    </a:xfrm>
                    <a:custGeom>
                      <a:avLst/>
                      <a:gdLst>
                        <a:gd name="connsiteX0" fmla="*/ 2745 w 20059"/>
                        <a:gd name="connsiteY0" fmla="*/ 8314 h 9739"/>
                        <a:gd name="connsiteX1" fmla="*/ 1913 w 20059"/>
                        <a:gd name="connsiteY1" fmla="*/ 7760 h 9739"/>
                        <a:gd name="connsiteX2" fmla="*/ 527 w 20059"/>
                        <a:gd name="connsiteY2" fmla="*/ 2771 h 9739"/>
                        <a:gd name="connsiteX3" fmla="*/ 6071 w 20059"/>
                        <a:gd name="connsiteY3" fmla="*/ 2217 h 9739"/>
                        <a:gd name="connsiteX4" fmla="*/ 9121 w 20059"/>
                        <a:gd name="connsiteY4" fmla="*/ 0 h 9739"/>
                        <a:gd name="connsiteX5" fmla="*/ 13280 w 20059"/>
                        <a:gd name="connsiteY5" fmla="*/ 0 h 9739"/>
                        <a:gd name="connsiteX6" fmla="*/ 17993 w 20059"/>
                        <a:gd name="connsiteY6" fmla="*/ 2217 h 9739"/>
                        <a:gd name="connsiteX7" fmla="*/ 19933 w 20059"/>
                        <a:gd name="connsiteY7" fmla="*/ 5265 h 9739"/>
                        <a:gd name="connsiteX8" fmla="*/ 11616 w 20059"/>
                        <a:gd name="connsiteY8" fmla="*/ 9699 h 9739"/>
                        <a:gd name="connsiteX9" fmla="*/ 6071 w 20059"/>
                        <a:gd name="connsiteY9" fmla="*/ 8868 h 9739"/>
                        <a:gd name="connsiteX10" fmla="*/ 2745 w 20059"/>
                        <a:gd name="connsiteY10" fmla="*/ 8591 h 973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20059" h="9739">
                          <a:moveTo>
                            <a:pt x="2745" y="8314"/>
                          </a:moveTo>
                          <a:cubicBezTo>
                            <a:pt x="2467" y="8314"/>
                            <a:pt x="2190" y="8037"/>
                            <a:pt x="1913" y="7760"/>
                          </a:cubicBezTo>
                          <a:cubicBezTo>
                            <a:pt x="804" y="6928"/>
                            <a:pt x="-859" y="3880"/>
                            <a:pt x="527" y="2771"/>
                          </a:cubicBezTo>
                          <a:cubicBezTo>
                            <a:pt x="1636" y="1663"/>
                            <a:pt x="4685" y="3048"/>
                            <a:pt x="6071" y="2217"/>
                          </a:cubicBezTo>
                          <a:cubicBezTo>
                            <a:pt x="7180" y="1386"/>
                            <a:pt x="7735" y="277"/>
                            <a:pt x="9121" y="0"/>
                          </a:cubicBezTo>
                          <a:cubicBezTo>
                            <a:pt x="10230" y="0"/>
                            <a:pt x="12171" y="0"/>
                            <a:pt x="13280" y="0"/>
                          </a:cubicBezTo>
                          <a:cubicBezTo>
                            <a:pt x="14666" y="277"/>
                            <a:pt x="16606" y="1386"/>
                            <a:pt x="17993" y="2217"/>
                          </a:cubicBezTo>
                          <a:cubicBezTo>
                            <a:pt x="19102" y="2771"/>
                            <a:pt x="20488" y="3603"/>
                            <a:pt x="19933" y="5265"/>
                          </a:cubicBezTo>
                          <a:cubicBezTo>
                            <a:pt x="18824" y="8868"/>
                            <a:pt x="15220" y="9976"/>
                            <a:pt x="11616" y="9699"/>
                          </a:cubicBezTo>
                          <a:cubicBezTo>
                            <a:pt x="9676" y="9699"/>
                            <a:pt x="8012" y="9145"/>
                            <a:pt x="6071" y="8868"/>
                          </a:cubicBezTo>
                          <a:cubicBezTo>
                            <a:pt x="4963" y="8868"/>
                            <a:pt x="3854" y="8868"/>
                            <a:pt x="2745" y="8591"/>
                          </a:cubicBez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518" name="Freeform 3517">
                      <a:extLst>
                        <a:ext uri="{FF2B5EF4-FFF2-40B4-BE49-F238E27FC236}">
                          <a16:creationId xmlns:a16="http://schemas.microsoft.com/office/drawing/2014/main" id="{9948E3D3-BABE-84B1-ADA8-092D5B9EE8C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085464" y="2333157"/>
                      <a:ext cx="21429" cy="28287"/>
                    </a:xfrm>
                    <a:custGeom>
                      <a:avLst/>
                      <a:gdLst>
                        <a:gd name="connsiteX0" fmla="*/ 8106 w 21429"/>
                        <a:gd name="connsiteY0" fmla="*/ 23104 h 28287"/>
                        <a:gd name="connsiteX1" fmla="*/ 3948 w 21429"/>
                        <a:gd name="connsiteY1" fmla="*/ 18393 h 28287"/>
                        <a:gd name="connsiteX2" fmla="*/ 3948 w 21429"/>
                        <a:gd name="connsiteY2" fmla="*/ 12574 h 28287"/>
                        <a:gd name="connsiteX3" fmla="*/ 67 w 21429"/>
                        <a:gd name="connsiteY3" fmla="*/ 6200 h 28287"/>
                        <a:gd name="connsiteX4" fmla="*/ 7275 w 21429"/>
                        <a:gd name="connsiteY4" fmla="*/ 1212 h 28287"/>
                        <a:gd name="connsiteX5" fmla="*/ 18364 w 21429"/>
                        <a:gd name="connsiteY5" fmla="*/ 657 h 28287"/>
                        <a:gd name="connsiteX6" fmla="*/ 15314 w 21429"/>
                        <a:gd name="connsiteY6" fmla="*/ 6477 h 28287"/>
                        <a:gd name="connsiteX7" fmla="*/ 12819 w 21429"/>
                        <a:gd name="connsiteY7" fmla="*/ 10911 h 28287"/>
                        <a:gd name="connsiteX8" fmla="*/ 15592 w 21429"/>
                        <a:gd name="connsiteY8" fmla="*/ 15345 h 28287"/>
                        <a:gd name="connsiteX9" fmla="*/ 21414 w 21429"/>
                        <a:gd name="connsiteY9" fmla="*/ 24490 h 28287"/>
                        <a:gd name="connsiteX10" fmla="*/ 13374 w 21429"/>
                        <a:gd name="connsiteY10" fmla="*/ 27538 h 28287"/>
                        <a:gd name="connsiteX11" fmla="*/ 8384 w 21429"/>
                        <a:gd name="connsiteY11" fmla="*/ 22827 h 2828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</a:cxnLst>
                      <a:rect l="l" t="t" r="r" b="b"/>
                      <a:pathLst>
                        <a:path w="21429" h="28287">
                          <a:moveTo>
                            <a:pt x="8106" y="23104"/>
                          </a:moveTo>
                          <a:cubicBezTo>
                            <a:pt x="6720" y="21719"/>
                            <a:pt x="4502" y="20610"/>
                            <a:pt x="3948" y="18393"/>
                          </a:cubicBezTo>
                          <a:cubicBezTo>
                            <a:pt x="3671" y="16453"/>
                            <a:pt x="5057" y="14513"/>
                            <a:pt x="3948" y="12574"/>
                          </a:cubicBezTo>
                          <a:cubicBezTo>
                            <a:pt x="2562" y="10634"/>
                            <a:pt x="-488" y="8971"/>
                            <a:pt x="67" y="6200"/>
                          </a:cubicBezTo>
                          <a:cubicBezTo>
                            <a:pt x="621" y="3429"/>
                            <a:pt x="4779" y="2043"/>
                            <a:pt x="7275" y="1212"/>
                          </a:cubicBezTo>
                          <a:cubicBezTo>
                            <a:pt x="10324" y="380"/>
                            <a:pt x="15037" y="-728"/>
                            <a:pt x="18364" y="657"/>
                          </a:cubicBezTo>
                          <a:cubicBezTo>
                            <a:pt x="21691" y="2043"/>
                            <a:pt x="16423" y="5368"/>
                            <a:pt x="15314" y="6477"/>
                          </a:cubicBezTo>
                          <a:cubicBezTo>
                            <a:pt x="13928" y="7585"/>
                            <a:pt x="12819" y="8971"/>
                            <a:pt x="12819" y="10911"/>
                          </a:cubicBezTo>
                          <a:cubicBezTo>
                            <a:pt x="12819" y="12851"/>
                            <a:pt x="14205" y="14236"/>
                            <a:pt x="15592" y="15345"/>
                          </a:cubicBezTo>
                          <a:cubicBezTo>
                            <a:pt x="18364" y="17839"/>
                            <a:pt x="21691" y="20333"/>
                            <a:pt x="21414" y="24490"/>
                          </a:cubicBezTo>
                          <a:cubicBezTo>
                            <a:pt x="21414" y="28647"/>
                            <a:pt x="16423" y="28924"/>
                            <a:pt x="13374" y="27538"/>
                          </a:cubicBezTo>
                          <a:cubicBezTo>
                            <a:pt x="10879" y="26430"/>
                            <a:pt x="10047" y="24490"/>
                            <a:pt x="8384" y="22827"/>
                          </a:cubicBez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519" name="Freeform 3518">
                      <a:extLst>
                        <a:ext uri="{FF2B5EF4-FFF2-40B4-BE49-F238E27FC236}">
                          <a16:creationId xmlns:a16="http://schemas.microsoft.com/office/drawing/2014/main" id="{E37254C9-20A1-6874-ED1D-64680F704F9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099825" y="2367749"/>
                      <a:ext cx="9404" cy="15823"/>
                    </a:xfrm>
                    <a:custGeom>
                      <a:avLst/>
                      <a:gdLst>
                        <a:gd name="connsiteX0" fmla="*/ 399 w 9404"/>
                        <a:gd name="connsiteY0" fmla="*/ 4308 h 15823"/>
                        <a:gd name="connsiteX1" fmla="*/ 2894 w 9404"/>
                        <a:gd name="connsiteY1" fmla="*/ 7357 h 15823"/>
                        <a:gd name="connsiteX2" fmla="*/ 2894 w 9404"/>
                        <a:gd name="connsiteY2" fmla="*/ 12622 h 15823"/>
                        <a:gd name="connsiteX3" fmla="*/ 5389 w 9404"/>
                        <a:gd name="connsiteY3" fmla="*/ 15670 h 15823"/>
                        <a:gd name="connsiteX4" fmla="*/ 7052 w 9404"/>
                        <a:gd name="connsiteY4" fmla="*/ 14008 h 15823"/>
                        <a:gd name="connsiteX5" fmla="*/ 8993 w 9404"/>
                        <a:gd name="connsiteY5" fmla="*/ 11514 h 15823"/>
                        <a:gd name="connsiteX6" fmla="*/ 8438 w 9404"/>
                        <a:gd name="connsiteY6" fmla="*/ 6525 h 15823"/>
                        <a:gd name="connsiteX7" fmla="*/ 2339 w 9404"/>
                        <a:gd name="connsiteY7" fmla="*/ 151 h 15823"/>
                        <a:gd name="connsiteX8" fmla="*/ 399 w 9404"/>
                        <a:gd name="connsiteY8" fmla="*/ 4585 h 1582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9404" h="15823">
                          <a:moveTo>
                            <a:pt x="399" y="4308"/>
                          </a:moveTo>
                          <a:cubicBezTo>
                            <a:pt x="1230" y="5417"/>
                            <a:pt x="2339" y="5971"/>
                            <a:pt x="2894" y="7357"/>
                          </a:cubicBezTo>
                          <a:cubicBezTo>
                            <a:pt x="3448" y="9019"/>
                            <a:pt x="2894" y="10959"/>
                            <a:pt x="2894" y="12622"/>
                          </a:cubicBezTo>
                          <a:cubicBezTo>
                            <a:pt x="2894" y="13730"/>
                            <a:pt x="3725" y="16502"/>
                            <a:pt x="5389" y="15670"/>
                          </a:cubicBezTo>
                          <a:cubicBezTo>
                            <a:pt x="5943" y="15670"/>
                            <a:pt x="6498" y="14285"/>
                            <a:pt x="7052" y="14008"/>
                          </a:cubicBezTo>
                          <a:cubicBezTo>
                            <a:pt x="7884" y="13176"/>
                            <a:pt x="8438" y="12345"/>
                            <a:pt x="8993" y="11514"/>
                          </a:cubicBezTo>
                          <a:cubicBezTo>
                            <a:pt x="9824" y="9574"/>
                            <a:pt x="9270" y="8188"/>
                            <a:pt x="8438" y="6525"/>
                          </a:cubicBezTo>
                          <a:cubicBezTo>
                            <a:pt x="7052" y="4308"/>
                            <a:pt x="5943" y="-957"/>
                            <a:pt x="2339" y="151"/>
                          </a:cubicBezTo>
                          <a:cubicBezTo>
                            <a:pt x="676" y="706"/>
                            <a:pt x="-710" y="2646"/>
                            <a:pt x="399" y="4585"/>
                          </a:cubicBez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520" name="Freeform 3519">
                      <a:extLst>
                        <a:ext uri="{FF2B5EF4-FFF2-40B4-BE49-F238E27FC236}">
                          <a16:creationId xmlns:a16="http://schemas.microsoft.com/office/drawing/2014/main" id="{F4E9E7BD-E8A2-29D5-EAB3-1C894ED6DF7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776692" y="2250102"/>
                      <a:ext cx="22313" cy="22218"/>
                    </a:xfrm>
                    <a:custGeom>
                      <a:avLst/>
                      <a:gdLst>
                        <a:gd name="connsiteX0" fmla="*/ 8040 w 22313"/>
                        <a:gd name="connsiteY0" fmla="*/ 18035 h 22218"/>
                        <a:gd name="connsiteX1" fmla="*/ 5822 w 22313"/>
                        <a:gd name="connsiteY1" fmla="*/ 19420 h 22218"/>
                        <a:gd name="connsiteX2" fmla="*/ 1663 w 22313"/>
                        <a:gd name="connsiteY2" fmla="*/ 22191 h 22218"/>
                        <a:gd name="connsiteX3" fmla="*/ 0 w 22313"/>
                        <a:gd name="connsiteY3" fmla="*/ 19420 h 22218"/>
                        <a:gd name="connsiteX4" fmla="*/ 3050 w 22313"/>
                        <a:gd name="connsiteY4" fmla="*/ 14986 h 22218"/>
                        <a:gd name="connsiteX5" fmla="*/ 8040 w 22313"/>
                        <a:gd name="connsiteY5" fmla="*/ 8890 h 22218"/>
                        <a:gd name="connsiteX6" fmla="*/ 11921 w 22313"/>
                        <a:gd name="connsiteY6" fmla="*/ 3901 h 22218"/>
                        <a:gd name="connsiteX7" fmla="*/ 16357 w 22313"/>
                        <a:gd name="connsiteY7" fmla="*/ 1130 h 22218"/>
                        <a:gd name="connsiteX8" fmla="*/ 21347 w 22313"/>
                        <a:gd name="connsiteY8" fmla="*/ 299 h 22218"/>
                        <a:gd name="connsiteX9" fmla="*/ 20793 w 22313"/>
                        <a:gd name="connsiteY9" fmla="*/ 5010 h 22218"/>
                        <a:gd name="connsiteX10" fmla="*/ 16634 w 22313"/>
                        <a:gd name="connsiteY10" fmla="*/ 11107 h 22218"/>
                        <a:gd name="connsiteX11" fmla="*/ 15248 w 22313"/>
                        <a:gd name="connsiteY11" fmla="*/ 11938 h 22218"/>
                        <a:gd name="connsiteX12" fmla="*/ 11644 w 22313"/>
                        <a:gd name="connsiteY12" fmla="*/ 15263 h 22218"/>
                        <a:gd name="connsiteX13" fmla="*/ 8317 w 22313"/>
                        <a:gd name="connsiteY13" fmla="*/ 18035 h 2221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</a:cxnLst>
                      <a:rect l="l" t="t" r="r" b="b"/>
                      <a:pathLst>
                        <a:path w="22313" h="22218">
                          <a:moveTo>
                            <a:pt x="8040" y="18035"/>
                          </a:moveTo>
                          <a:cubicBezTo>
                            <a:pt x="7208" y="18312"/>
                            <a:pt x="6654" y="18589"/>
                            <a:pt x="5822" y="19420"/>
                          </a:cubicBezTo>
                          <a:cubicBezTo>
                            <a:pt x="4713" y="20252"/>
                            <a:pt x="3050" y="21914"/>
                            <a:pt x="1663" y="22191"/>
                          </a:cubicBezTo>
                          <a:cubicBezTo>
                            <a:pt x="0" y="22469"/>
                            <a:pt x="0" y="20529"/>
                            <a:pt x="0" y="19420"/>
                          </a:cubicBezTo>
                          <a:cubicBezTo>
                            <a:pt x="0" y="17203"/>
                            <a:pt x="1941" y="16649"/>
                            <a:pt x="3050" y="14986"/>
                          </a:cubicBezTo>
                          <a:cubicBezTo>
                            <a:pt x="4436" y="12769"/>
                            <a:pt x="6376" y="11107"/>
                            <a:pt x="8040" y="8890"/>
                          </a:cubicBezTo>
                          <a:cubicBezTo>
                            <a:pt x="9426" y="7227"/>
                            <a:pt x="10535" y="5564"/>
                            <a:pt x="11921" y="3901"/>
                          </a:cubicBezTo>
                          <a:cubicBezTo>
                            <a:pt x="13030" y="2239"/>
                            <a:pt x="14416" y="1685"/>
                            <a:pt x="16357" y="1130"/>
                          </a:cubicBezTo>
                          <a:cubicBezTo>
                            <a:pt x="17743" y="576"/>
                            <a:pt x="19961" y="-532"/>
                            <a:pt x="21347" y="299"/>
                          </a:cubicBezTo>
                          <a:cubicBezTo>
                            <a:pt x="23565" y="1685"/>
                            <a:pt x="21347" y="3624"/>
                            <a:pt x="20793" y="5010"/>
                          </a:cubicBezTo>
                          <a:cubicBezTo>
                            <a:pt x="19684" y="7227"/>
                            <a:pt x="18575" y="9444"/>
                            <a:pt x="16634" y="11107"/>
                          </a:cubicBezTo>
                          <a:cubicBezTo>
                            <a:pt x="16357" y="11384"/>
                            <a:pt x="15525" y="11661"/>
                            <a:pt x="15248" y="11938"/>
                          </a:cubicBezTo>
                          <a:cubicBezTo>
                            <a:pt x="13862" y="13046"/>
                            <a:pt x="13030" y="14432"/>
                            <a:pt x="11644" y="15263"/>
                          </a:cubicBezTo>
                          <a:cubicBezTo>
                            <a:pt x="10535" y="16095"/>
                            <a:pt x="9426" y="17481"/>
                            <a:pt x="8317" y="18035"/>
                          </a:cubicBez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521" name="Freeform 3520">
                      <a:extLst>
                        <a:ext uri="{FF2B5EF4-FFF2-40B4-BE49-F238E27FC236}">
                          <a16:creationId xmlns:a16="http://schemas.microsoft.com/office/drawing/2014/main" id="{BA51CF9F-E088-DE27-143E-7AC264F2795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632807" y="2319404"/>
                      <a:ext cx="32436" cy="22169"/>
                    </a:xfrm>
                    <a:custGeom>
                      <a:avLst/>
                      <a:gdLst>
                        <a:gd name="connsiteX0" fmla="*/ 7208 w 32436"/>
                        <a:gd name="connsiteY0" fmla="*/ 22170 h 22169"/>
                        <a:gd name="connsiteX1" fmla="*/ 3604 w 32436"/>
                        <a:gd name="connsiteY1" fmla="*/ 21338 h 22169"/>
                        <a:gd name="connsiteX2" fmla="*/ 2218 w 32436"/>
                        <a:gd name="connsiteY2" fmla="*/ 18844 h 22169"/>
                        <a:gd name="connsiteX3" fmla="*/ 0 w 32436"/>
                        <a:gd name="connsiteY3" fmla="*/ 16073 h 22169"/>
                        <a:gd name="connsiteX4" fmla="*/ 3327 w 32436"/>
                        <a:gd name="connsiteY4" fmla="*/ 13025 h 22169"/>
                        <a:gd name="connsiteX5" fmla="*/ 8317 w 32436"/>
                        <a:gd name="connsiteY5" fmla="*/ 8868 h 22169"/>
                        <a:gd name="connsiteX6" fmla="*/ 10535 w 32436"/>
                        <a:gd name="connsiteY6" fmla="*/ 4711 h 22169"/>
                        <a:gd name="connsiteX7" fmla="*/ 16911 w 32436"/>
                        <a:gd name="connsiteY7" fmla="*/ 0 h 22169"/>
                        <a:gd name="connsiteX8" fmla="*/ 14971 w 32436"/>
                        <a:gd name="connsiteY8" fmla="*/ 7205 h 22169"/>
                        <a:gd name="connsiteX9" fmla="*/ 22179 w 32436"/>
                        <a:gd name="connsiteY9" fmla="*/ 9145 h 22169"/>
                        <a:gd name="connsiteX10" fmla="*/ 30496 w 32436"/>
                        <a:gd name="connsiteY10" fmla="*/ 11085 h 22169"/>
                        <a:gd name="connsiteX11" fmla="*/ 32436 w 32436"/>
                        <a:gd name="connsiteY11" fmla="*/ 14965 h 22169"/>
                        <a:gd name="connsiteX12" fmla="*/ 29941 w 32436"/>
                        <a:gd name="connsiteY12" fmla="*/ 19399 h 22169"/>
                        <a:gd name="connsiteX13" fmla="*/ 26337 w 32436"/>
                        <a:gd name="connsiteY13" fmla="*/ 17459 h 22169"/>
                        <a:gd name="connsiteX14" fmla="*/ 22456 w 32436"/>
                        <a:gd name="connsiteY14" fmla="*/ 15796 h 22169"/>
                        <a:gd name="connsiteX15" fmla="*/ 20515 w 32436"/>
                        <a:gd name="connsiteY15" fmla="*/ 19121 h 22169"/>
                        <a:gd name="connsiteX16" fmla="*/ 17466 w 32436"/>
                        <a:gd name="connsiteY16" fmla="*/ 17736 h 22169"/>
                        <a:gd name="connsiteX17" fmla="*/ 11921 w 32436"/>
                        <a:gd name="connsiteY17" fmla="*/ 17736 h 22169"/>
                        <a:gd name="connsiteX18" fmla="*/ 6931 w 32436"/>
                        <a:gd name="connsiteY18" fmla="*/ 22170 h 2216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32436" h="22169">
                          <a:moveTo>
                            <a:pt x="7208" y="22170"/>
                          </a:moveTo>
                          <a:cubicBezTo>
                            <a:pt x="6099" y="22170"/>
                            <a:pt x="4436" y="22170"/>
                            <a:pt x="3604" y="21338"/>
                          </a:cubicBezTo>
                          <a:cubicBezTo>
                            <a:pt x="3050" y="20784"/>
                            <a:pt x="2772" y="19676"/>
                            <a:pt x="2218" y="18844"/>
                          </a:cubicBezTo>
                          <a:cubicBezTo>
                            <a:pt x="1663" y="18013"/>
                            <a:pt x="0" y="17182"/>
                            <a:pt x="0" y="16073"/>
                          </a:cubicBezTo>
                          <a:cubicBezTo>
                            <a:pt x="0" y="14688"/>
                            <a:pt x="2218" y="13579"/>
                            <a:pt x="3327" y="13025"/>
                          </a:cubicBezTo>
                          <a:cubicBezTo>
                            <a:pt x="5267" y="11916"/>
                            <a:pt x="7208" y="10808"/>
                            <a:pt x="8317" y="8868"/>
                          </a:cubicBezTo>
                          <a:cubicBezTo>
                            <a:pt x="9149" y="7482"/>
                            <a:pt x="9703" y="6097"/>
                            <a:pt x="10535" y="4711"/>
                          </a:cubicBezTo>
                          <a:cubicBezTo>
                            <a:pt x="11644" y="2771"/>
                            <a:pt x="14416" y="0"/>
                            <a:pt x="16911" y="0"/>
                          </a:cubicBezTo>
                          <a:cubicBezTo>
                            <a:pt x="21070" y="0"/>
                            <a:pt x="15525" y="6097"/>
                            <a:pt x="14971" y="7205"/>
                          </a:cubicBezTo>
                          <a:cubicBezTo>
                            <a:pt x="13862" y="9976"/>
                            <a:pt x="20793" y="9145"/>
                            <a:pt x="22179" y="9145"/>
                          </a:cubicBezTo>
                          <a:cubicBezTo>
                            <a:pt x="25228" y="8591"/>
                            <a:pt x="28001" y="9145"/>
                            <a:pt x="30496" y="11085"/>
                          </a:cubicBezTo>
                          <a:cubicBezTo>
                            <a:pt x="31605" y="12193"/>
                            <a:pt x="32436" y="13302"/>
                            <a:pt x="32436" y="14965"/>
                          </a:cubicBezTo>
                          <a:cubicBezTo>
                            <a:pt x="32436" y="16350"/>
                            <a:pt x="31327" y="18567"/>
                            <a:pt x="29941" y="19399"/>
                          </a:cubicBezTo>
                          <a:cubicBezTo>
                            <a:pt x="28278" y="20230"/>
                            <a:pt x="27446" y="18290"/>
                            <a:pt x="26337" y="17459"/>
                          </a:cubicBezTo>
                          <a:cubicBezTo>
                            <a:pt x="25228" y="16350"/>
                            <a:pt x="24119" y="15796"/>
                            <a:pt x="22456" y="15796"/>
                          </a:cubicBezTo>
                          <a:cubicBezTo>
                            <a:pt x="22456" y="17182"/>
                            <a:pt x="21901" y="18567"/>
                            <a:pt x="20515" y="19121"/>
                          </a:cubicBezTo>
                          <a:cubicBezTo>
                            <a:pt x="19684" y="19121"/>
                            <a:pt x="18297" y="18013"/>
                            <a:pt x="17466" y="17736"/>
                          </a:cubicBezTo>
                          <a:cubicBezTo>
                            <a:pt x="15525" y="16905"/>
                            <a:pt x="12753" y="15242"/>
                            <a:pt x="11921" y="17736"/>
                          </a:cubicBezTo>
                          <a:cubicBezTo>
                            <a:pt x="11089" y="20230"/>
                            <a:pt x="9703" y="21893"/>
                            <a:pt x="6931" y="22170"/>
                          </a:cubicBez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522" name="Freeform 3521">
                      <a:extLst>
                        <a:ext uri="{FF2B5EF4-FFF2-40B4-BE49-F238E27FC236}">
                          <a16:creationId xmlns:a16="http://schemas.microsoft.com/office/drawing/2014/main" id="{F6E74E89-3CD6-0082-FD85-C7450EDC029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590755" y="2345023"/>
                      <a:ext cx="65339" cy="46837"/>
                    </a:xfrm>
                    <a:custGeom>
                      <a:avLst/>
                      <a:gdLst>
                        <a:gd name="connsiteX0" fmla="*/ 22369 w 65339"/>
                        <a:gd name="connsiteY0" fmla="*/ 5418 h 46837"/>
                        <a:gd name="connsiteX1" fmla="*/ 25973 w 65339"/>
                        <a:gd name="connsiteY1" fmla="*/ 4310 h 46837"/>
                        <a:gd name="connsiteX2" fmla="*/ 35676 w 65339"/>
                        <a:gd name="connsiteY2" fmla="*/ 5418 h 46837"/>
                        <a:gd name="connsiteX3" fmla="*/ 44825 w 65339"/>
                        <a:gd name="connsiteY3" fmla="*/ 707 h 46837"/>
                        <a:gd name="connsiteX4" fmla="*/ 49537 w 65339"/>
                        <a:gd name="connsiteY4" fmla="*/ 3201 h 46837"/>
                        <a:gd name="connsiteX5" fmla="*/ 55637 w 65339"/>
                        <a:gd name="connsiteY5" fmla="*/ 2647 h 46837"/>
                        <a:gd name="connsiteX6" fmla="*/ 59518 w 65339"/>
                        <a:gd name="connsiteY6" fmla="*/ 3478 h 46837"/>
                        <a:gd name="connsiteX7" fmla="*/ 60627 w 65339"/>
                        <a:gd name="connsiteY7" fmla="*/ 7635 h 46837"/>
                        <a:gd name="connsiteX8" fmla="*/ 65340 w 65339"/>
                        <a:gd name="connsiteY8" fmla="*/ 14286 h 46837"/>
                        <a:gd name="connsiteX9" fmla="*/ 56191 w 65339"/>
                        <a:gd name="connsiteY9" fmla="*/ 18443 h 46837"/>
                        <a:gd name="connsiteX10" fmla="*/ 51478 w 65339"/>
                        <a:gd name="connsiteY10" fmla="*/ 17334 h 46837"/>
                        <a:gd name="connsiteX11" fmla="*/ 51755 w 65339"/>
                        <a:gd name="connsiteY11" fmla="*/ 20937 h 46837"/>
                        <a:gd name="connsiteX12" fmla="*/ 53419 w 65339"/>
                        <a:gd name="connsiteY12" fmla="*/ 24540 h 46837"/>
                        <a:gd name="connsiteX13" fmla="*/ 48983 w 65339"/>
                        <a:gd name="connsiteY13" fmla="*/ 24540 h 46837"/>
                        <a:gd name="connsiteX14" fmla="*/ 43161 w 65339"/>
                        <a:gd name="connsiteY14" fmla="*/ 24817 h 46837"/>
                        <a:gd name="connsiteX15" fmla="*/ 44825 w 65339"/>
                        <a:gd name="connsiteY15" fmla="*/ 27865 h 46837"/>
                        <a:gd name="connsiteX16" fmla="*/ 47320 w 65339"/>
                        <a:gd name="connsiteY16" fmla="*/ 31191 h 46837"/>
                        <a:gd name="connsiteX17" fmla="*/ 43993 w 65339"/>
                        <a:gd name="connsiteY17" fmla="*/ 32022 h 46837"/>
                        <a:gd name="connsiteX18" fmla="*/ 34290 w 65339"/>
                        <a:gd name="connsiteY18" fmla="*/ 29805 h 46837"/>
                        <a:gd name="connsiteX19" fmla="*/ 28190 w 65339"/>
                        <a:gd name="connsiteY19" fmla="*/ 35902 h 46837"/>
                        <a:gd name="connsiteX20" fmla="*/ 23200 w 65339"/>
                        <a:gd name="connsiteY20" fmla="*/ 45324 h 46837"/>
                        <a:gd name="connsiteX21" fmla="*/ 19319 w 65339"/>
                        <a:gd name="connsiteY21" fmla="*/ 46710 h 46837"/>
                        <a:gd name="connsiteX22" fmla="*/ 19319 w 65339"/>
                        <a:gd name="connsiteY22" fmla="*/ 43661 h 46837"/>
                        <a:gd name="connsiteX23" fmla="*/ 20151 w 65339"/>
                        <a:gd name="connsiteY23" fmla="*/ 33685 h 46837"/>
                        <a:gd name="connsiteX24" fmla="*/ 12388 w 65339"/>
                        <a:gd name="connsiteY24" fmla="*/ 37565 h 46837"/>
                        <a:gd name="connsiteX25" fmla="*/ 6843 w 65339"/>
                        <a:gd name="connsiteY25" fmla="*/ 35347 h 46837"/>
                        <a:gd name="connsiteX26" fmla="*/ 6012 w 65339"/>
                        <a:gd name="connsiteY26" fmla="*/ 31468 h 46837"/>
                        <a:gd name="connsiteX27" fmla="*/ 3239 w 65339"/>
                        <a:gd name="connsiteY27" fmla="*/ 27865 h 46837"/>
                        <a:gd name="connsiteX28" fmla="*/ 744 w 65339"/>
                        <a:gd name="connsiteY28" fmla="*/ 19552 h 46837"/>
                        <a:gd name="connsiteX29" fmla="*/ 2962 w 65339"/>
                        <a:gd name="connsiteY29" fmla="*/ 17334 h 46837"/>
                        <a:gd name="connsiteX30" fmla="*/ 4348 w 65339"/>
                        <a:gd name="connsiteY30" fmla="*/ 15672 h 46837"/>
                        <a:gd name="connsiteX31" fmla="*/ 7675 w 65339"/>
                        <a:gd name="connsiteY31" fmla="*/ 13178 h 46837"/>
                        <a:gd name="connsiteX32" fmla="*/ 10170 w 65339"/>
                        <a:gd name="connsiteY32" fmla="*/ 11792 h 46837"/>
                        <a:gd name="connsiteX33" fmla="*/ 13497 w 65339"/>
                        <a:gd name="connsiteY33" fmla="*/ 10684 h 46837"/>
                        <a:gd name="connsiteX34" fmla="*/ 16824 w 65339"/>
                        <a:gd name="connsiteY34" fmla="*/ 10684 h 46837"/>
                        <a:gd name="connsiteX35" fmla="*/ 18765 w 65339"/>
                        <a:gd name="connsiteY35" fmla="*/ 13732 h 46837"/>
                        <a:gd name="connsiteX36" fmla="*/ 21537 w 65339"/>
                        <a:gd name="connsiteY36" fmla="*/ 15395 h 46837"/>
                        <a:gd name="connsiteX37" fmla="*/ 24032 w 65339"/>
                        <a:gd name="connsiteY37" fmla="*/ 14286 h 46837"/>
                        <a:gd name="connsiteX38" fmla="*/ 24032 w 65339"/>
                        <a:gd name="connsiteY38" fmla="*/ 9575 h 46837"/>
                        <a:gd name="connsiteX39" fmla="*/ 22369 w 65339"/>
                        <a:gd name="connsiteY39" fmla="*/ 4864 h 4683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</a:cxnLst>
                      <a:rect l="l" t="t" r="r" b="b"/>
                      <a:pathLst>
                        <a:path w="65339" h="46837">
                          <a:moveTo>
                            <a:pt x="22369" y="5418"/>
                          </a:moveTo>
                          <a:cubicBezTo>
                            <a:pt x="22646" y="3756"/>
                            <a:pt x="24586" y="4033"/>
                            <a:pt x="25973" y="4310"/>
                          </a:cubicBezTo>
                          <a:cubicBezTo>
                            <a:pt x="29577" y="5418"/>
                            <a:pt x="32349" y="8744"/>
                            <a:pt x="35676" y="5418"/>
                          </a:cubicBezTo>
                          <a:cubicBezTo>
                            <a:pt x="38171" y="2924"/>
                            <a:pt x="40943" y="-1787"/>
                            <a:pt x="44825" y="707"/>
                          </a:cubicBezTo>
                          <a:cubicBezTo>
                            <a:pt x="46488" y="1539"/>
                            <a:pt x="47597" y="2924"/>
                            <a:pt x="49537" y="3201"/>
                          </a:cubicBezTo>
                          <a:cubicBezTo>
                            <a:pt x="51478" y="3478"/>
                            <a:pt x="53696" y="3201"/>
                            <a:pt x="55637" y="2647"/>
                          </a:cubicBezTo>
                          <a:cubicBezTo>
                            <a:pt x="57023" y="2647"/>
                            <a:pt x="58686" y="2093"/>
                            <a:pt x="59518" y="3478"/>
                          </a:cubicBezTo>
                          <a:cubicBezTo>
                            <a:pt x="60350" y="4587"/>
                            <a:pt x="60072" y="6250"/>
                            <a:pt x="60627" y="7635"/>
                          </a:cubicBezTo>
                          <a:cubicBezTo>
                            <a:pt x="61459" y="10406"/>
                            <a:pt x="65340" y="11238"/>
                            <a:pt x="65340" y="14286"/>
                          </a:cubicBezTo>
                          <a:cubicBezTo>
                            <a:pt x="65340" y="18997"/>
                            <a:pt x="59518" y="19274"/>
                            <a:pt x="56191" y="18443"/>
                          </a:cubicBezTo>
                          <a:cubicBezTo>
                            <a:pt x="55082" y="18166"/>
                            <a:pt x="52587" y="16780"/>
                            <a:pt x="51478" y="17334"/>
                          </a:cubicBezTo>
                          <a:cubicBezTo>
                            <a:pt x="50369" y="17889"/>
                            <a:pt x="51478" y="20106"/>
                            <a:pt x="51755" y="20937"/>
                          </a:cubicBezTo>
                          <a:cubicBezTo>
                            <a:pt x="52033" y="21491"/>
                            <a:pt x="53973" y="23708"/>
                            <a:pt x="53419" y="24540"/>
                          </a:cubicBezTo>
                          <a:cubicBezTo>
                            <a:pt x="52864" y="25371"/>
                            <a:pt x="49537" y="24540"/>
                            <a:pt x="48983" y="24540"/>
                          </a:cubicBezTo>
                          <a:cubicBezTo>
                            <a:pt x="47597" y="24540"/>
                            <a:pt x="44270" y="23708"/>
                            <a:pt x="43161" y="24817"/>
                          </a:cubicBezTo>
                          <a:cubicBezTo>
                            <a:pt x="42329" y="25925"/>
                            <a:pt x="43993" y="27311"/>
                            <a:pt x="44825" y="27865"/>
                          </a:cubicBezTo>
                          <a:cubicBezTo>
                            <a:pt x="45656" y="28697"/>
                            <a:pt x="47597" y="30082"/>
                            <a:pt x="47320" y="31191"/>
                          </a:cubicBezTo>
                          <a:cubicBezTo>
                            <a:pt x="47042" y="32576"/>
                            <a:pt x="44825" y="32299"/>
                            <a:pt x="43993" y="32022"/>
                          </a:cubicBezTo>
                          <a:cubicBezTo>
                            <a:pt x="40666" y="31468"/>
                            <a:pt x="37616" y="28974"/>
                            <a:pt x="34290" y="29805"/>
                          </a:cubicBezTo>
                          <a:cubicBezTo>
                            <a:pt x="31240" y="30636"/>
                            <a:pt x="29022" y="32853"/>
                            <a:pt x="28190" y="35902"/>
                          </a:cubicBezTo>
                          <a:cubicBezTo>
                            <a:pt x="27359" y="39504"/>
                            <a:pt x="26250" y="42830"/>
                            <a:pt x="23200" y="45324"/>
                          </a:cubicBezTo>
                          <a:cubicBezTo>
                            <a:pt x="22369" y="45878"/>
                            <a:pt x="20428" y="47264"/>
                            <a:pt x="19319" y="46710"/>
                          </a:cubicBezTo>
                          <a:cubicBezTo>
                            <a:pt x="18210" y="46155"/>
                            <a:pt x="18765" y="44493"/>
                            <a:pt x="19319" y="43661"/>
                          </a:cubicBezTo>
                          <a:cubicBezTo>
                            <a:pt x="20428" y="40613"/>
                            <a:pt x="22923" y="36456"/>
                            <a:pt x="20151" y="33685"/>
                          </a:cubicBezTo>
                          <a:cubicBezTo>
                            <a:pt x="17101" y="30636"/>
                            <a:pt x="14052" y="35625"/>
                            <a:pt x="12388" y="37565"/>
                          </a:cubicBezTo>
                          <a:cubicBezTo>
                            <a:pt x="9893" y="40336"/>
                            <a:pt x="7398" y="38673"/>
                            <a:pt x="6843" y="35347"/>
                          </a:cubicBezTo>
                          <a:cubicBezTo>
                            <a:pt x="6566" y="33962"/>
                            <a:pt x="6566" y="32576"/>
                            <a:pt x="6012" y="31468"/>
                          </a:cubicBezTo>
                          <a:cubicBezTo>
                            <a:pt x="5457" y="30082"/>
                            <a:pt x="4348" y="28974"/>
                            <a:pt x="3239" y="27865"/>
                          </a:cubicBezTo>
                          <a:cubicBezTo>
                            <a:pt x="1021" y="25648"/>
                            <a:pt x="-1196" y="22600"/>
                            <a:pt x="744" y="19552"/>
                          </a:cubicBezTo>
                          <a:cubicBezTo>
                            <a:pt x="1299" y="18720"/>
                            <a:pt x="2131" y="18166"/>
                            <a:pt x="2962" y="17334"/>
                          </a:cubicBezTo>
                          <a:cubicBezTo>
                            <a:pt x="3517" y="16780"/>
                            <a:pt x="3794" y="16226"/>
                            <a:pt x="4348" y="15672"/>
                          </a:cubicBezTo>
                          <a:cubicBezTo>
                            <a:pt x="5180" y="14563"/>
                            <a:pt x="6289" y="14009"/>
                            <a:pt x="7675" y="13178"/>
                          </a:cubicBezTo>
                          <a:cubicBezTo>
                            <a:pt x="8507" y="12624"/>
                            <a:pt x="9061" y="12069"/>
                            <a:pt x="10170" y="11792"/>
                          </a:cubicBezTo>
                          <a:cubicBezTo>
                            <a:pt x="11279" y="11515"/>
                            <a:pt x="12388" y="11238"/>
                            <a:pt x="13497" y="10684"/>
                          </a:cubicBezTo>
                          <a:cubicBezTo>
                            <a:pt x="14329" y="10684"/>
                            <a:pt x="15715" y="10129"/>
                            <a:pt x="16824" y="10684"/>
                          </a:cubicBezTo>
                          <a:cubicBezTo>
                            <a:pt x="17656" y="11238"/>
                            <a:pt x="17933" y="12901"/>
                            <a:pt x="18765" y="13732"/>
                          </a:cubicBezTo>
                          <a:cubicBezTo>
                            <a:pt x="19596" y="14563"/>
                            <a:pt x="20428" y="15118"/>
                            <a:pt x="21537" y="15395"/>
                          </a:cubicBezTo>
                          <a:cubicBezTo>
                            <a:pt x="22923" y="15672"/>
                            <a:pt x="23477" y="15949"/>
                            <a:pt x="24032" y="14286"/>
                          </a:cubicBezTo>
                          <a:cubicBezTo>
                            <a:pt x="24309" y="12624"/>
                            <a:pt x="24864" y="11238"/>
                            <a:pt x="24032" y="9575"/>
                          </a:cubicBezTo>
                          <a:cubicBezTo>
                            <a:pt x="23477" y="8190"/>
                            <a:pt x="22091" y="6527"/>
                            <a:pt x="22369" y="4864"/>
                          </a:cubicBez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523" name="Freeform 3522">
                      <a:extLst>
                        <a:ext uri="{FF2B5EF4-FFF2-40B4-BE49-F238E27FC236}">
                          <a16:creationId xmlns:a16="http://schemas.microsoft.com/office/drawing/2014/main" id="{4D88CD75-DC25-1DCA-6FE0-06305B4D790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359881" y="2420881"/>
                      <a:ext cx="76100" cy="43197"/>
                    </a:xfrm>
                    <a:custGeom>
                      <a:avLst/>
                      <a:gdLst>
                        <a:gd name="connsiteX0" fmla="*/ 45039 w 76100"/>
                        <a:gd name="connsiteY0" fmla="*/ 16854 h 43197"/>
                        <a:gd name="connsiteX1" fmla="*/ 38108 w 76100"/>
                        <a:gd name="connsiteY1" fmla="*/ 21842 h 43197"/>
                        <a:gd name="connsiteX2" fmla="*/ 32286 w 76100"/>
                        <a:gd name="connsiteY2" fmla="*/ 31264 h 43197"/>
                        <a:gd name="connsiteX3" fmla="*/ 26742 w 76100"/>
                        <a:gd name="connsiteY3" fmla="*/ 38747 h 43197"/>
                        <a:gd name="connsiteX4" fmla="*/ 25078 w 76100"/>
                        <a:gd name="connsiteY4" fmla="*/ 42904 h 43197"/>
                        <a:gd name="connsiteX5" fmla="*/ 23969 w 76100"/>
                        <a:gd name="connsiteY5" fmla="*/ 41795 h 43197"/>
                        <a:gd name="connsiteX6" fmla="*/ 22306 w 76100"/>
                        <a:gd name="connsiteY6" fmla="*/ 34590 h 43197"/>
                        <a:gd name="connsiteX7" fmla="*/ 19534 w 76100"/>
                        <a:gd name="connsiteY7" fmla="*/ 29879 h 43197"/>
                        <a:gd name="connsiteX8" fmla="*/ 14543 w 76100"/>
                        <a:gd name="connsiteY8" fmla="*/ 38747 h 43197"/>
                        <a:gd name="connsiteX9" fmla="*/ 7613 w 76100"/>
                        <a:gd name="connsiteY9" fmla="*/ 38469 h 43197"/>
                        <a:gd name="connsiteX10" fmla="*/ 2900 w 76100"/>
                        <a:gd name="connsiteY10" fmla="*/ 37361 h 43197"/>
                        <a:gd name="connsiteX11" fmla="*/ 127 w 76100"/>
                        <a:gd name="connsiteY11" fmla="*/ 35698 h 43197"/>
                        <a:gd name="connsiteX12" fmla="*/ 1791 w 76100"/>
                        <a:gd name="connsiteY12" fmla="*/ 30987 h 43197"/>
                        <a:gd name="connsiteX13" fmla="*/ 7613 w 76100"/>
                        <a:gd name="connsiteY13" fmla="*/ 25722 h 43197"/>
                        <a:gd name="connsiteX14" fmla="*/ 14543 w 76100"/>
                        <a:gd name="connsiteY14" fmla="*/ 22951 h 43197"/>
                        <a:gd name="connsiteX15" fmla="*/ 20088 w 76100"/>
                        <a:gd name="connsiteY15" fmla="*/ 21288 h 43197"/>
                        <a:gd name="connsiteX16" fmla="*/ 24524 w 76100"/>
                        <a:gd name="connsiteY16" fmla="*/ 17131 h 43197"/>
                        <a:gd name="connsiteX17" fmla="*/ 30623 w 76100"/>
                        <a:gd name="connsiteY17" fmla="*/ 10480 h 43197"/>
                        <a:gd name="connsiteX18" fmla="*/ 44208 w 76100"/>
                        <a:gd name="connsiteY18" fmla="*/ 4938 h 43197"/>
                        <a:gd name="connsiteX19" fmla="*/ 48643 w 76100"/>
                        <a:gd name="connsiteY19" fmla="*/ 4106 h 43197"/>
                        <a:gd name="connsiteX20" fmla="*/ 53079 w 76100"/>
                        <a:gd name="connsiteY20" fmla="*/ 1058 h 43197"/>
                        <a:gd name="connsiteX21" fmla="*/ 61396 w 76100"/>
                        <a:gd name="connsiteY21" fmla="*/ 4106 h 43197"/>
                        <a:gd name="connsiteX22" fmla="*/ 66664 w 76100"/>
                        <a:gd name="connsiteY22" fmla="*/ 10757 h 43197"/>
                        <a:gd name="connsiteX23" fmla="*/ 75535 w 76100"/>
                        <a:gd name="connsiteY23" fmla="*/ 12697 h 43197"/>
                        <a:gd name="connsiteX24" fmla="*/ 71654 w 76100"/>
                        <a:gd name="connsiteY24" fmla="*/ 19071 h 43197"/>
                        <a:gd name="connsiteX25" fmla="*/ 63337 w 76100"/>
                        <a:gd name="connsiteY25" fmla="*/ 21288 h 43197"/>
                        <a:gd name="connsiteX26" fmla="*/ 57515 w 76100"/>
                        <a:gd name="connsiteY26" fmla="*/ 25999 h 43197"/>
                        <a:gd name="connsiteX27" fmla="*/ 54465 w 76100"/>
                        <a:gd name="connsiteY27" fmla="*/ 26553 h 43197"/>
                        <a:gd name="connsiteX28" fmla="*/ 51138 w 76100"/>
                        <a:gd name="connsiteY28" fmla="*/ 27385 h 43197"/>
                        <a:gd name="connsiteX29" fmla="*/ 49475 w 76100"/>
                        <a:gd name="connsiteY29" fmla="*/ 25168 h 43197"/>
                        <a:gd name="connsiteX30" fmla="*/ 48089 w 76100"/>
                        <a:gd name="connsiteY30" fmla="*/ 22674 h 43197"/>
                        <a:gd name="connsiteX31" fmla="*/ 44762 w 76100"/>
                        <a:gd name="connsiteY31" fmla="*/ 17685 h 4319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</a:cxnLst>
                      <a:rect l="l" t="t" r="r" b="b"/>
                      <a:pathLst>
                        <a:path w="76100" h="43197">
                          <a:moveTo>
                            <a:pt x="45039" y="16854"/>
                          </a:moveTo>
                          <a:cubicBezTo>
                            <a:pt x="42267" y="16577"/>
                            <a:pt x="39495" y="19902"/>
                            <a:pt x="38108" y="21842"/>
                          </a:cubicBezTo>
                          <a:cubicBezTo>
                            <a:pt x="35891" y="24891"/>
                            <a:pt x="34504" y="28216"/>
                            <a:pt x="32286" y="31264"/>
                          </a:cubicBezTo>
                          <a:cubicBezTo>
                            <a:pt x="30346" y="33759"/>
                            <a:pt x="28128" y="35698"/>
                            <a:pt x="26742" y="38747"/>
                          </a:cubicBezTo>
                          <a:cubicBezTo>
                            <a:pt x="26187" y="39855"/>
                            <a:pt x="25910" y="42072"/>
                            <a:pt x="25078" y="42904"/>
                          </a:cubicBezTo>
                          <a:cubicBezTo>
                            <a:pt x="24247" y="43735"/>
                            <a:pt x="24247" y="42626"/>
                            <a:pt x="23969" y="41795"/>
                          </a:cubicBezTo>
                          <a:cubicBezTo>
                            <a:pt x="23415" y="39301"/>
                            <a:pt x="23138" y="37084"/>
                            <a:pt x="22306" y="34590"/>
                          </a:cubicBezTo>
                          <a:cubicBezTo>
                            <a:pt x="22029" y="33204"/>
                            <a:pt x="21197" y="30156"/>
                            <a:pt x="19534" y="29879"/>
                          </a:cubicBezTo>
                          <a:cubicBezTo>
                            <a:pt x="16761" y="29324"/>
                            <a:pt x="15375" y="37084"/>
                            <a:pt x="14543" y="38747"/>
                          </a:cubicBezTo>
                          <a:cubicBezTo>
                            <a:pt x="12880" y="41795"/>
                            <a:pt x="10108" y="39301"/>
                            <a:pt x="7613" y="38469"/>
                          </a:cubicBezTo>
                          <a:cubicBezTo>
                            <a:pt x="5949" y="37915"/>
                            <a:pt x="4563" y="37638"/>
                            <a:pt x="2900" y="37361"/>
                          </a:cubicBezTo>
                          <a:cubicBezTo>
                            <a:pt x="1791" y="37361"/>
                            <a:pt x="682" y="36807"/>
                            <a:pt x="127" y="35698"/>
                          </a:cubicBezTo>
                          <a:cubicBezTo>
                            <a:pt x="-427" y="34036"/>
                            <a:pt x="959" y="32373"/>
                            <a:pt x="1791" y="30987"/>
                          </a:cubicBezTo>
                          <a:cubicBezTo>
                            <a:pt x="3177" y="28770"/>
                            <a:pt x="5395" y="27108"/>
                            <a:pt x="7613" y="25722"/>
                          </a:cubicBezTo>
                          <a:cubicBezTo>
                            <a:pt x="9831" y="24336"/>
                            <a:pt x="12048" y="23505"/>
                            <a:pt x="14543" y="22951"/>
                          </a:cubicBezTo>
                          <a:cubicBezTo>
                            <a:pt x="16484" y="22396"/>
                            <a:pt x="18425" y="22119"/>
                            <a:pt x="20088" y="21288"/>
                          </a:cubicBezTo>
                          <a:cubicBezTo>
                            <a:pt x="22029" y="20179"/>
                            <a:pt x="23415" y="18517"/>
                            <a:pt x="24524" y="17131"/>
                          </a:cubicBezTo>
                          <a:cubicBezTo>
                            <a:pt x="26465" y="14914"/>
                            <a:pt x="28405" y="12420"/>
                            <a:pt x="30623" y="10480"/>
                          </a:cubicBezTo>
                          <a:cubicBezTo>
                            <a:pt x="34504" y="6878"/>
                            <a:pt x="38940" y="4938"/>
                            <a:pt x="44208" y="4938"/>
                          </a:cubicBezTo>
                          <a:cubicBezTo>
                            <a:pt x="45871" y="4938"/>
                            <a:pt x="47257" y="4938"/>
                            <a:pt x="48643" y="4106"/>
                          </a:cubicBezTo>
                          <a:cubicBezTo>
                            <a:pt x="50307" y="3275"/>
                            <a:pt x="51693" y="2167"/>
                            <a:pt x="53079" y="1058"/>
                          </a:cubicBezTo>
                          <a:cubicBezTo>
                            <a:pt x="56960" y="-1159"/>
                            <a:pt x="59733" y="227"/>
                            <a:pt x="61396" y="4106"/>
                          </a:cubicBezTo>
                          <a:cubicBezTo>
                            <a:pt x="62505" y="6878"/>
                            <a:pt x="63059" y="11035"/>
                            <a:pt x="66664" y="10757"/>
                          </a:cubicBezTo>
                          <a:cubicBezTo>
                            <a:pt x="69713" y="10480"/>
                            <a:pt x="73594" y="9372"/>
                            <a:pt x="75535" y="12697"/>
                          </a:cubicBezTo>
                          <a:cubicBezTo>
                            <a:pt x="77198" y="15746"/>
                            <a:pt x="74981" y="18517"/>
                            <a:pt x="71654" y="19071"/>
                          </a:cubicBezTo>
                          <a:cubicBezTo>
                            <a:pt x="68604" y="19625"/>
                            <a:pt x="65832" y="19071"/>
                            <a:pt x="63337" y="21288"/>
                          </a:cubicBezTo>
                          <a:cubicBezTo>
                            <a:pt x="61396" y="22951"/>
                            <a:pt x="60010" y="24891"/>
                            <a:pt x="57515" y="25999"/>
                          </a:cubicBezTo>
                          <a:cubicBezTo>
                            <a:pt x="56406" y="26553"/>
                            <a:pt x="55574" y="25999"/>
                            <a:pt x="54465" y="26553"/>
                          </a:cubicBezTo>
                          <a:cubicBezTo>
                            <a:pt x="53634" y="26553"/>
                            <a:pt x="52247" y="27662"/>
                            <a:pt x="51138" y="27385"/>
                          </a:cubicBezTo>
                          <a:cubicBezTo>
                            <a:pt x="51138" y="27385"/>
                            <a:pt x="49752" y="25722"/>
                            <a:pt x="49475" y="25168"/>
                          </a:cubicBezTo>
                          <a:cubicBezTo>
                            <a:pt x="48920" y="24336"/>
                            <a:pt x="48366" y="23505"/>
                            <a:pt x="48089" y="22674"/>
                          </a:cubicBezTo>
                          <a:cubicBezTo>
                            <a:pt x="47257" y="21011"/>
                            <a:pt x="47257" y="17963"/>
                            <a:pt x="44762" y="17685"/>
                          </a:cubicBez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524" name="Freeform 3523">
                      <a:extLst>
                        <a:ext uri="{FF2B5EF4-FFF2-40B4-BE49-F238E27FC236}">
                          <a16:creationId xmlns:a16="http://schemas.microsoft.com/office/drawing/2014/main" id="{EE4AB6CD-7CCD-A742-D1BA-5434E9F4F02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424077" y="2444406"/>
                      <a:ext cx="10538" cy="12382"/>
                    </a:xfrm>
                    <a:custGeom>
                      <a:avLst/>
                      <a:gdLst>
                        <a:gd name="connsiteX0" fmla="*/ 2745 w 10538"/>
                        <a:gd name="connsiteY0" fmla="*/ 11619 h 12382"/>
                        <a:gd name="connsiteX1" fmla="*/ 805 w 10538"/>
                        <a:gd name="connsiteY1" fmla="*/ 7462 h 12382"/>
                        <a:gd name="connsiteX2" fmla="*/ 805 w 10538"/>
                        <a:gd name="connsiteY2" fmla="*/ 534 h 12382"/>
                        <a:gd name="connsiteX3" fmla="*/ 7458 w 10538"/>
                        <a:gd name="connsiteY3" fmla="*/ 1088 h 12382"/>
                        <a:gd name="connsiteX4" fmla="*/ 10508 w 10538"/>
                        <a:gd name="connsiteY4" fmla="*/ 5522 h 12382"/>
                        <a:gd name="connsiteX5" fmla="*/ 9399 w 10538"/>
                        <a:gd name="connsiteY5" fmla="*/ 8848 h 12382"/>
                        <a:gd name="connsiteX6" fmla="*/ 9676 w 10538"/>
                        <a:gd name="connsiteY6" fmla="*/ 11065 h 12382"/>
                        <a:gd name="connsiteX7" fmla="*/ 3854 w 10538"/>
                        <a:gd name="connsiteY7" fmla="*/ 12173 h 12382"/>
                        <a:gd name="connsiteX8" fmla="*/ 2745 w 10538"/>
                        <a:gd name="connsiteY8" fmla="*/ 11619 h 1238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10538" h="12382">
                          <a:moveTo>
                            <a:pt x="2745" y="11619"/>
                          </a:moveTo>
                          <a:cubicBezTo>
                            <a:pt x="1359" y="10788"/>
                            <a:pt x="1082" y="9125"/>
                            <a:pt x="805" y="7462"/>
                          </a:cubicBezTo>
                          <a:cubicBezTo>
                            <a:pt x="528" y="5800"/>
                            <a:pt x="-859" y="1920"/>
                            <a:pt x="805" y="534"/>
                          </a:cubicBezTo>
                          <a:cubicBezTo>
                            <a:pt x="2468" y="-574"/>
                            <a:pt x="5518" y="257"/>
                            <a:pt x="7458" y="1088"/>
                          </a:cubicBezTo>
                          <a:cubicBezTo>
                            <a:pt x="9122" y="1920"/>
                            <a:pt x="10785" y="3583"/>
                            <a:pt x="10508" y="5522"/>
                          </a:cubicBezTo>
                          <a:cubicBezTo>
                            <a:pt x="10508" y="6631"/>
                            <a:pt x="9676" y="7739"/>
                            <a:pt x="9399" y="8848"/>
                          </a:cubicBezTo>
                          <a:cubicBezTo>
                            <a:pt x="9399" y="9679"/>
                            <a:pt x="9954" y="10511"/>
                            <a:pt x="9676" y="11065"/>
                          </a:cubicBezTo>
                          <a:cubicBezTo>
                            <a:pt x="9399" y="12728"/>
                            <a:pt x="4963" y="12451"/>
                            <a:pt x="3854" y="12173"/>
                          </a:cubicBezTo>
                          <a:cubicBezTo>
                            <a:pt x="3300" y="12173"/>
                            <a:pt x="3023" y="11896"/>
                            <a:pt x="2745" y="11619"/>
                          </a:cubicBez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525" name="Freeform 3524">
                      <a:extLst>
                        <a:ext uri="{FF2B5EF4-FFF2-40B4-BE49-F238E27FC236}">
                          <a16:creationId xmlns:a16="http://schemas.microsoft.com/office/drawing/2014/main" id="{24079323-AE08-816E-31ED-F50CAAD58EB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439764" y="2446144"/>
                      <a:ext cx="12883" cy="17363"/>
                    </a:xfrm>
                    <a:custGeom>
                      <a:avLst/>
                      <a:gdLst>
                        <a:gd name="connsiteX0" fmla="*/ 5632 w 12883"/>
                        <a:gd name="connsiteY0" fmla="*/ 16255 h 17363"/>
                        <a:gd name="connsiteX1" fmla="*/ 3414 w 12883"/>
                        <a:gd name="connsiteY1" fmla="*/ 17364 h 17363"/>
                        <a:gd name="connsiteX2" fmla="*/ 88 w 12883"/>
                        <a:gd name="connsiteY2" fmla="*/ 15147 h 17363"/>
                        <a:gd name="connsiteX3" fmla="*/ 2860 w 12883"/>
                        <a:gd name="connsiteY3" fmla="*/ 6833 h 17363"/>
                        <a:gd name="connsiteX4" fmla="*/ 9236 w 12883"/>
                        <a:gd name="connsiteY4" fmla="*/ 182 h 17363"/>
                        <a:gd name="connsiteX5" fmla="*/ 12286 w 12883"/>
                        <a:gd name="connsiteY5" fmla="*/ 459 h 17363"/>
                        <a:gd name="connsiteX6" fmla="*/ 11731 w 12883"/>
                        <a:gd name="connsiteY6" fmla="*/ 6833 h 17363"/>
                        <a:gd name="connsiteX7" fmla="*/ 10068 w 12883"/>
                        <a:gd name="connsiteY7" fmla="*/ 12098 h 17363"/>
                        <a:gd name="connsiteX8" fmla="*/ 7018 w 12883"/>
                        <a:gd name="connsiteY8" fmla="*/ 14592 h 17363"/>
                        <a:gd name="connsiteX9" fmla="*/ 5355 w 12883"/>
                        <a:gd name="connsiteY9" fmla="*/ 15978 h 1736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2883" h="17363">
                          <a:moveTo>
                            <a:pt x="5632" y="16255"/>
                          </a:moveTo>
                          <a:cubicBezTo>
                            <a:pt x="5078" y="16809"/>
                            <a:pt x="4246" y="17364"/>
                            <a:pt x="3414" y="17364"/>
                          </a:cubicBezTo>
                          <a:cubicBezTo>
                            <a:pt x="2028" y="17364"/>
                            <a:pt x="365" y="16532"/>
                            <a:pt x="88" y="15147"/>
                          </a:cubicBezTo>
                          <a:cubicBezTo>
                            <a:pt x="-467" y="12375"/>
                            <a:pt x="1751" y="9050"/>
                            <a:pt x="2860" y="6833"/>
                          </a:cubicBezTo>
                          <a:cubicBezTo>
                            <a:pt x="4246" y="4616"/>
                            <a:pt x="6741" y="1290"/>
                            <a:pt x="9236" y="182"/>
                          </a:cubicBezTo>
                          <a:cubicBezTo>
                            <a:pt x="10068" y="-95"/>
                            <a:pt x="11731" y="-95"/>
                            <a:pt x="12286" y="459"/>
                          </a:cubicBezTo>
                          <a:cubicBezTo>
                            <a:pt x="13672" y="2122"/>
                            <a:pt x="12286" y="5170"/>
                            <a:pt x="11731" y="6833"/>
                          </a:cubicBezTo>
                          <a:cubicBezTo>
                            <a:pt x="11177" y="8496"/>
                            <a:pt x="11177" y="10713"/>
                            <a:pt x="10068" y="12098"/>
                          </a:cubicBezTo>
                          <a:cubicBezTo>
                            <a:pt x="9236" y="13207"/>
                            <a:pt x="8127" y="13761"/>
                            <a:pt x="7018" y="14592"/>
                          </a:cubicBezTo>
                          <a:cubicBezTo>
                            <a:pt x="6464" y="15147"/>
                            <a:pt x="5909" y="15701"/>
                            <a:pt x="5355" y="15978"/>
                          </a:cubicBez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526" name="Freeform 3525">
                      <a:extLst>
                        <a:ext uri="{FF2B5EF4-FFF2-40B4-BE49-F238E27FC236}">
                          <a16:creationId xmlns:a16="http://schemas.microsoft.com/office/drawing/2014/main" id="{2DD4A94B-9B7A-AA53-431D-BA062DAB58A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455932" y="2447277"/>
                      <a:ext cx="7208" cy="11519"/>
                    </a:xfrm>
                    <a:custGeom>
                      <a:avLst/>
                      <a:gdLst>
                        <a:gd name="connsiteX0" fmla="*/ 1663 w 7208"/>
                        <a:gd name="connsiteY0" fmla="*/ 11519 h 11519"/>
                        <a:gd name="connsiteX1" fmla="*/ 0 w 7208"/>
                        <a:gd name="connsiteY1" fmla="*/ 9579 h 11519"/>
                        <a:gd name="connsiteX2" fmla="*/ 1386 w 7208"/>
                        <a:gd name="connsiteY2" fmla="*/ 7085 h 11519"/>
                        <a:gd name="connsiteX3" fmla="*/ 3327 w 7208"/>
                        <a:gd name="connsiteY3" fmla="*/ 3760 h 11519"/>
                        <a:gd name="connsiteX4" fmla="*/ 3604 w 7208"/>
                        <a:gd name="connsiteY4" fmla="*/ 711 h 11519"/>
                        <a:gd name="connsiteX5" fmla="*/ 6099 w 7208"/>
                        <a:gd name="connsiteY5" fmla="*/ 1543 h 11519"/>
                        <a:gd name="connsiteX6" fmla="*/ 7208 w 7208"/>
                        <a:gd name="connsiteY6" fmla="*/ 7362 h 11519"/>
                        <a:gd name="connsiteX7" fmla="*/ 7208 w 7208"/>
                        <a:gd name="connsiteY7" fmla="*/ 7362 h 11519"/>
                        <a:gd name="connsiteX8" fmla="*/ 6931 w 7208"/>
                        <a:gd name="connsiteY8" fmla="*/ 8748 h 11519"/>
                        <a:gd name="connsiteX9" fmla="*/ 2218 w 7208"/>
                        <a:gd name="connsiteY9" fmla="*/ 11242 h 1151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7208" h="11519">
                          <a:moveTo>
                            <a:pt x="1663" y="11519"/>
                          </a:moveTo>
                          <a:cubicBezTo>
                            <a:pt x="832" y="11519"/>
                            <a:pt x="0" y="10688"/>
                            <a:pt x="0" y="9579"/>
                          </a:cubicBezTo>
                          <a:cubicBezTo>
                            <a:pt x="0" y="8471"/>
                            <a:pt x="832" y="7917"/>
                            <a:pt x="1386" y="7085"/>
                          </a:cubicBezTo>
                          <a:cubicBezTo>
                            <a:pt x="2218" y="5977"/>
                            <a:pt x="3050" y="5145"/>
                            <a:pt x="3327" y="3760"/>
                          </a:cubicBezTo>
                          <a:cubicBezTo>
                            <a:pt x="3327" y="2928"/>
                            <a:pt x="3327" y="1543"/>
                            <a:pt x="3604" y="711"/>
                          </a:cubicBezTo>
                          <a:cubicBezTo>
                            <a:pt x="4436" y="-951"/>
                            <a:pt x="5545" y="711"/>
                            <a:pt x="6099" y="1543"/>
                          </a:cubicBezTo>
                          <a:cubicBezTo>
                            <a:pt x="6931" y="3206"/>
                            <a:pt x="6931" y="5700"/>
                            <a:pt x="7208" y="7362"/>
                          </a:cubicBezTo>
                          <a:cubicBezTo>
                            <a:pt x="7208" y="7362"/>
                            <a:pt x="7208" y="7362"/>
                            <a:pt x="7208" y="7362"/>
                          </a:cubicBezTo>
                          <a:cubicBezTo>
                            <a:pt x="7208" y="7917"/>
                            <a:pt x="7208" y="8471"/>
                            <a:pt x="6931" y="8748"/>
                          </a:cubicBezTo>
                          <a:cubicBezTo>
                            <a:pt x="6376" y="10411"/>
                            <a:pt x="3881" y="11519"/>
                            <a:pt x="2218" y="11242"/>
                          </a:cubicBez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527" name="Freeform 3526">
                      <a:extLst>
                        <a:ext uri="{FF2B5EF4-FFF2-40B4-BE49-F238E27FC236}">
                          <a16:creationId xmlns:a16="http://schemas.microsoft.com/office/drawing/2014/main" id="{48D1BFBA-BDC8-7A78-7BD0-13C0A9F8605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371303" y="2475665"/>
                      <a:ext cx="8793" cy="7517"/>
                    </a:xfrm>
                    <a:custGeom>
                      <a:avLst/>
                      <a:gdLst>
                        <a:gd name="connsiteX0" fmla="*/ 1181 w 8793"/>
                        <a:gd name="connsiteY0" fmla="*/ 6964 h 7517"/>
                        <a:gd name="connsiteX1" fmla="*/ 72 w 8793"/>
                        <a:gd name="connsiteY1" fmla="*/ 2807 h 7517"/>
                        <a:gd name="connsiteX2" fmla="*/ 2844 w 8793"/>
                        <a:gd name="connsiteY2" fmla="*/ 35 h 7517"/>
                        <a:gd name="connsiteX3" fmla="*/ 4785 w 8793"/>
                        <a:gd name="connsiteY3" fmla="*/ 1421 h 7517"/>
                        <a:gd name="connsiteX4" fmla="*/ 7003 w 8793"/>
                        <a:gd name="connsiteY4" fmla="*/ 2530 h 7517"/>
                        <a:gd name="connsiteX5" fmla="*/ 8666 w 8793"/>
                        <a:gd name="connsiteY5" fmla="*/ 5578 h 7517"/>
                        <a:gd name="connsiteX6" fmla="*/ 4785 w 8793"/>
                        <a:gd name="connsiteY6" fmla="*/ 7241 h 7517"/>
                        <a:gd name="connsiteX7" fmla="*/ 3122 w 8793"/>
                        <a:gd name="connsiteY7" fmla="*/ 7518 h 7517"/>
                        <a:gd name="connsiteX8" fmla="*/ 1181 w 8793"/>
                        <a:gd name="connsiteY8" fmla="*/ 6964 h 751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8793" h="7517">
                          <a:moveTo>
                            <a:pt x="1181" y="6964"/>
                          </a:moveTo>
                          <a:cubicBezTo>
                            <a:pt x="349" y="5578"/>
                            <a:pt x="-205" y="4747"/>
                            <a:pt x="72" y="2807"/>
                          </a:cubicBezTo>
                          <a:cubicBezTo>
                            <a:pt x="72" y="1144"/>
                            <a:pt x="904" y="-242"/>
                            <a:pt x="2844" y="35"/>
                          </a:cubicBezTo>
                          <a:cubicBezTo>
                            <a:pt x="3676" y="35"/>
                            <a:pt x="4231" y="867"/>
                            <a:pt x="4785" y="1421"/>
                          </a:cubicBezTo>
                          <a:cubicBezTo>
                            <a:pt x="5340" y="1975"/>
                            <a:pt x="6171" y="1975"/>
                            <a:pt x="7003" y="2530"/>
                          </a:cubicBezTo>
                          <a:cubicBezTo>
                            <a:pt x="7835" y="3084"/>
                            <a:pt x="9221" y="4469"/>
                            <a:pt x="8666" y="5578"/>
                          </a:cubicBezTo>
                          <a:cubicBezTo>
                            <a:pt x="8112" y="6686"/>
                            <a:pt x="5894" y="6686"/>
                            <a:pt x="4785" y="7241"/>
                          </a:cubicBezTo>
                          <a:cubicBezTo>
                            <a:pt x="4231" y="7241"/>
                            <a:pt x="3676" y="7518"/>
                            <a:pt x="3122" y="7518"/>
                          </a:cubicBezTo>
                          <a:cubicBezTo>
                            <a:pt x="2844" y="7518"/>
                            <a:pt x="1181" y="6964"/>
                            <a:pt x="1181" y="6964"/>
                          </a:cubicBez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528" name="Freeform 3527">
                      <a:extLst>
                        <a:ext uri="{FF2B5EF4-FFF2-40B4-BE49-F238E27FC236}">
                          <a16:creationId xmlns:a16="http://schemas.microsoft.com/office/drawing/2014/main" id="{2CA30E53-C2B1-FC7A-BC40-EC3F96E7FF2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316508" y="2457688"/>
                      <a:ext cx="43544" cy="23769"/>
                    </a:xfrm>
                    <a:custGeom>
                      <a:avLst/>
                      <a:gdLst>
                        <a:gd name="connsiteX0" fmla="*/ 14114 w 43544"/>
                        <a:gd name="connsiteY0" fmla="*/ 16073 h 23769"/>
                        <a:gd name="connsiteX1" fmla="*/ 9124 w 43544"/>
                        <a:gd name="connsiteY1" fmla="*/ 23001 h 23769"/>
                        <a:gd name="connsiteX2" fmla="*/ 1638 w 43544"/>
                        <a:gd name="connsiteY2" fmla="*/ 11916 h 23769"/>
                        <a:gd name="connsiteX3" fmla="*/ 6629 w 43544"/>
                        <a:gd name="connsiteY3" fmla="*/ 8591 h 23769"/>
                        <a:gd name="connsiteX4" fmla="*/ 11619 w 43544"/>
                        <a:gd name="connsiteY4" fmla="*/ 4711 h 23769"/>
                        <a:gd name="connsiteX5" fmla="*/ 24372 w 43544"/>
                        <a:gd name="connsiteY5" fmla="*/ 277 h 23769"/>
                        <a:gd name="connsiteX6" fmla="*/ 30471 w 43544"/>
                        <a:gd name="connsiteY6" fmla="*/ 0 h 23769"/>
                        <a:gd name="connsiteX7" fmla="*/ 35184 w 43544"/>
                        <a:gd name="connsiteY7" fmla="*/ 831 h 23769"/>
                        <a:gd name="connsiteX8" fmla="*/ 39342 w 43544"/>
                        <a:gd name="connsiteY8" fmla="*/ 7759 h 23769"/>
                        <a:gd name="connsiteX9" fmla="*/ 43224 w 43544"/>
                        <a:gd name="connsiteY9" fmla="*/ 11362 h 23769"/>
                        <a:gd name="connsiteX10" fmla="*/ 41283 w 43544"/>
                        <a:gd name="connsiteY10" fmla="*/ 14410 h 23769"/>
                        <a:gd name="connsiteX11" fmla="*/ 34352 w 43544"/>
                        <a:gd name="connsiteY11" fmla="*/ 14410 h 23769"/>
                        <a:gd name="connsiteX12" fmla="*/ 27976 w 43544"/>
                        <a:gd name="connsiteY12" fmla="*/ 17182 h 23769"/>
                        <a:gd name="connsiteX13" fmla="*/ 19659 w 43544"/>
                        <a:gd name="connsiteY13" fmla="*/ 16627 h 23769"/>
                        <a:gd name="connsiteX14" fmla="*/ 13837 w 43544"/>
                        <a:gd name="connsiteY14" fmla="*/ 16627 h 2376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</a:cxnLst>
                      <a:rect l="l" t="t" r="r" b="b"/>
                      <a:pathLst>
                        <a:path w="43544" h="23769">
                          <a:moveTo>
                            <a:pt x="14114" y="16073"/>
                          </a:moveTo>
                          <a:cubicBezTo>
                            <a:pt x="11064" y="17182"/>
                            <a:pt x="11896" y="21338"/>
                            <a:pt x="9124" y="23001"/>
                          </a:cubicBezTo>
                          <a:cubicBezTo>
                            <a:pt x="2470" y="26604"/>
                            <a:pt x="-2797" y="16627"/>
                            <a:pt x="1638" y="11916"/>
                          </a:cubicBezTo>
                          <a:cubicBezTo>
                            <a:pt x="3025" y="10531"/>
                            <a:pt x="4965" y="9699"/>
                            <a:pt x="6629" y="8591"/>
                          </a:cubicBezTo>
                          <a:cubicBezTo>
                            <a:pt x="8569" y="7482"/>
                            <a:pt x="9956" y="6097"/>
                            <a:pt x="11619" y="4711"/>
                          </a:cubicBezTo>
                          <a:cubicBezTo>
                            <a:pt x="15500" y="1386"/>
                            <a:pt x="19381" y="277"/>
                            <a:pt x="24372" y="277"/>
                          </a:cubicBezTo>
                          <a:cubicBezTo>
                            <a:pt x="26312" y="277"/>
                            <a:pt x="28530" y="277"/>
                            <a:pt x="30471" y="0"/>
                          </a:cubicBezTo>
                          <a:cubicBezTo>
                            <a:pt x="32134" y="0"/>
                            <a:pt x="33798" y="0"/>
                            <a:pt x="35184" y="831"/>
                          </a:cubicBezTo>
                          <a:cubicBezTo>
                            <a:pt x="37402" y="2494"/>
                            <a:pt x="36847" y="5819"/>
                            <a:pt x="39342" y="7759"/>
                          </a:cubicBezTo>
                          <a:cubicBezTo>
                            <a:pt x="40729" y="8868"/>
                            <a:pt x="42669" y="9699"/>
                            <a:pt x="43224" y="11362"/>
                          </a:cubicBezTo>
                          <a:cubicBezTo>
                            <a:pt x="44055" y="13025"/>
                            <a:pt x="43224" y="14133"/>
                            <a:pt x="41283" y="14410"/>
                          </a:cubicBezTo>
                          <a:cubicBezTo>
                            <a:pt x="38788" y="14687"/>
                            <a:pt x="36570" y="13025"/>
                            <a:pt x="34352" y="14410"/>
                          </a:cubicBezTo>
                          <a:cubicBezTo>
                            <a:pt x="32134" y="15519"/>
                            <a:pt x="30471" y="16904"/>
                            <a:pt x="27976" y="17182"/>
                          </a:cubicBezTo>
                          <a:cubicBezTo>
                            <a:pt x="25203" y="17736"/>
                            <a:pt x="22431" y="17736"/>
                            <a:pt x="19659" y="16627"/>
                          </a:cubicBezTo>
                          <a:cubicBezTo>
                            <a:pt x="17718" y="15796"/>
                            <a:pt x="15500" y="15796"/>
                            <a:pt x="13837" y="16627"/>
                          </a:cubicBez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529" name="Freeform 3528">
                      <a:extLst>
                        <a:ext uri="{FF2B5EF4-FFF2-40B4-BE49-F238E27FC236}">
                          <a16:creationId xmlns:a16="http://schemas.microsoft.com/office/drawing/2014/main" id="{DCA83947-6BD7-396B-0B80-FA840CE13A7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283077" y="2487883"/>
                      <a:ext cx="8454" cy="8047"/>
                    </a:xfrm>
                    <a:custGeom>
                      <a:avLst/>
                      <a:gdLst>
                        <a:gd name="connsiteX0" fmla="*/ 4850 w 8454"/>
                        <a:gd name="connsiteY0" fmla="*/ 8048 h 8047"/>
                        <a:gd name="connsiteX1" fmla="*/ 137 w 8454"/>
                        <a:gd name="connsiteY1" fmla="*/ 3891 h 8047"/>
                        <a:gd name="connsiteX2" fmla="*/ 1524 w 8454"/>
                        <a:gd name="connsiteY2" fmla="*/ 288 h 8047"/>
                        <a:gd name="connsiteX3" fmla="*/ 5128 w 8454"/>
                        <a:gd name="connsiteY3" fmla="*/ 843 h 8047"/>
                        <a:gd name="connsiteX4" fmla="*/ 8454 w 8454"/>
                        <a:gd name="connsiteY4" fmla="*/ 4168 h 8047"/>
                        <a:gd name="connsiteX5" fmla="*/ 7623 w 8454"/>
                        <a:gd name="connsiteY5" fmla="*/ 6939 h 8047"/>
                        <a:gd name="connsiteX6" fmla="*/ 4850 w 8454"/>
                        <a:gd name="connsiteY6" fmla="*/ 8048 h 804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8454" h="8047">
                          <a:moveTo>
                            <a:pt x="4850" y="8048"/>
                          </a:moveTo>
                          <a:cubicBezTo>
                            <a:pt x="2910" y="8048"/>
                            <a:pt x="692" y="5831"/>
                            <a:pt x="137" y="3891"/>
                          </a:cubicBezTo>
                          <a:cubicBezTo>
                            <a:pt x="-140" y="2228"/>
                            <a:pt x="-140" y="843"/>
                            <a:pt x="1524" y="288"/>
                          </a:cubicBezTo>
                          <a:cubicBezTo>
                            <a:pt x="3187" y="-266"/>
                            <a:pt x="3741" y="11"/>
                            <a:pt x="5128" y="843"/>
                          </a:cubicBezTo>
                          <a:cubicBezTo>
                            <a:pt x="6237" y="1674"/>
                            <a:pt x="7623" y="2783"/>
                            <a:pt x="8454" y="4168"/>
                          </a:cubicBezTo>
                          <a:cubicBezTo>
                            <a:pt x="7623" y="4999"/>
                            <a:pt x="8177" y="5831"/>
                            <a:pt x="7623" y="6939"/>
                          </a:cubicBezTo>
                          <a:cubicBezTo>
                            <a:pt x="7068" y="8048"/>
                            <a:pt x="5959" y="8048"/>
                            <a:pt x="4850" y="8048"/>
                          </a:cubicBez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530" name="Freeform 3529">
                      <a:extLst>
                        <a:ext uri="{FF2B5EF4-FFF2-40B4-BE49-F238E27FC236}">
                          <a16:creationId xmlns:a16="http://schemas.microsoft.com/office/drawing/2014/main" id="{D0D4D935-07FB-41B7-5646-690A38445B5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293518" y="2486686"/>
                      <a:ext cx="18937" cy="9799"/>
                    </a:xfrm>
                    <a:custGeom>
                      <a:avLst/>
                      <a:gdLst>
                        <a:gd name="connsiteX0" fmla="*/ 3836 w 18937"/>
                        <a:gd name="connsiteY0" fmla="*/ 6751 h 9799"/>
                        <a:gd name="connsiteX1" fmla="*/ 509 w 18937"/>
                        <a:gd name="connsiteY1" fmla="*/ 1208 h 9799"/>
                        <a:gd name="connsiteX2" fmla="*/ 4944 w 18937"/>
                        <a:gd name="connsiteY2" fmla="*/ 100 h 9799"/>
                        <a:gd name="connsiteX3" fmla="*/ 7440 w 18937"/>
                        <a:gd name="connsiteY3" fmla="*/ 2317 h 9799"/>
                        <a:gd name="connsiteX4" fmla="*/ 11598 w 18937"/>
                        <a:gd name="connsiteY4" fmla="*/ 4534 h 9799"/>
                        <a:gd name="connsiteX5" fmla="*/ 14925 w 18937"/>
                        <a:gd name="connsiteY5" fmla="*/ 3148 h 9799"/>
                        <a:gd name="connsiteX6" fmla="*/ 18529 w 18937"/>
                        <a:gd name="connsiteY6" fmla="*/ 4257 h 9799"/>
                        <a:gd name="connsiteX7" fmla="*/ 16311 w 18937"/>
                        <a:gd name="connsiteY7" fmla="*/ 7028 h 9799"/>
                        <a:gd name="connsiteX8" fmla="*/ 8826 w 18937"/>
                        <a:gd name="connsiteY8" fmla="*/ 9799 h 9799"/>
                        <a:gd name="connsiteX9" fmla="*/ 3558 w 18937"/>
                        <a:gd name="connsiteY9" fmla="*/ 7028 h 979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8937" h="9799">
                          <a:moveTo>
                            <a:pt x="3836" y="6751"/>
                          </a:moveTo>
                          <a:cubicBezTo>
                            <a:pt x="2727" y="5365"/>
                            <a:pt x="-1432" y="3425"/>
                            <a:pt x="509" y="1208"/>
                          </a:cubicBezTo>
                          <a:cubicBezTo>
                            <a:pt x="1618" y="100"/>
                            <a:pt x="3558" y="-177"/>
                            <a:pt x="4944" y="100"/>
                          </a:cubicBezTo>
                          <a:cubicBezTo>
                            <a:pt x="6331" y="377"/>
                            <a:pt x="6608" y="1486"/>
                            <a:pt x="7440" y="2317"/>
                          </a:cubicBezTo>
                          <a:cubicBezTo>
                            <a:pt x="8549" y="3425"/>
                            <a:pt x="9935" y="4257"/>
                            <a:pt x="11598" y="4534"/>
                          </a:cubicBezTo>
                          <a:cubicBezTo>
                            <a:pt x="13262" y="4534"/>
                            <a:pt x="13816" y="3702"/>
                            <a:pt x="14925" y="3148"/>
                          </a:cubicBezTo>
                          <a:cubicBezTo>
                            <a:pt x="16034" y="2317"/>
                            <a:pt x="17697" y="3148"/>
                            <a:pt x="18529" y="4257"/>
                          </a:cubicBezTo>
                          <a:cubicBezTo>
                            <a:pt x="19915" y="5919"/>
                            <a:pt x="17420" y="6474"/>
                            <a:pt x="16311" y="7028"/>
                          </a:cubicBezTo>
                          <a:cubicBezTo>
                            <a:pt x="14093" y="8137"/>
                            <a:pt x="11598" y="9522"/>
                            <a:pt x="8826" y="9799"/>
                          </a:cubicBezTo>
                          <a:cubicBezTo>
                            <a:pt x="6608" y="9799"/>
                            <a:pt x="4944" y="8691"/>
                            <a:pt x="3558" y="7028"/>
                          </a:cubicBez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531" name="Freeform 3530">
                      <a:extLst>
                        <a:ext uri="{FF2B5EF4-FFF2-40B4-BE49-F238E27FC236}">
                          <a16:creationId xmlns:a16="http://schemas.microsoft.com/office/drawing/2014/main" id="{28C32BF4-40D2-EAF8-E86F-12C9A7AAFAF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255823" y="2495950"/>
                      <a:ext cx="22095" cy="19802"/>
                    </a:xfrm>
                    <a:custGeom>
                      <a:avLst/>
                      <a:gdLst>
                        <a:gd name="connsiteX0" fmla="*/ 1055 w 22095"/>
                        <a:gd name="connsiteY0" fmla="*/ 19102 h 19802"/>
                        <a:gd name="connsiteX1" fmla="*/ 223 w 22095"/>
                        <a:gd name="connsiteY1" fmla="*/ 16608 h 19802"/>
                        <a:gd name="connsiteX2" fmla="*/ 4104 w 22095"/>
                        <a:gd name="connsiteY2" fmla="*/ 14391 h 19802"/>
                        <a:gd name="connsiteX3" fmla="*/ 8817 w 22095"/>
                        <a:gd name="connsiteY3" fmla="*/ 12728 h 19802"/>
                        <a:gd name="connsiteX4" fmla="*/ 9095 w 22095"/>
                        <a:gd name="connsiteY4" fmla="*/ 11065 h 19802"/>
                        <a:gd name="connsiteX5" fmla="*/ 4104 w 22095"/>
                        <a:gd name="connsiteY5" fmla="*/ 10234 h 19802"/>
                        <a:gd name="connsiteX6" fmla="*/ 1609 w 22095"/>
                        <a:gd name="connsiteY6" fmla="*/ 7186 h 19802"/>
                        <a:gd name="connsiteX7" fmla="*/ 4382 w 22095"/>
                        <a:gd name="connsiteY7" fmla="*/ 535 h 19802"/>
                        <a:gd name="connsiteX8" fmla="*/ 15471 w 22095"/>
                        <a:gd name="connsiteY8" fmla="*/ 1366 h 19802"/>
                        <a:gd name="connsiteX9" fmla="*/ 21847 w 22095"/>
                        <a:gd name="connsiteY9" fmla="*/ 1643 h 19802"/>
                        <a:gd name="connsiteX10" fmla="*/ 16026 w 22095"/>
                        <a:gd name="connsiteY10" fmla="*/ 6908 h 19802"/>
                        <a:gd name="connsiteX11" fmla="*/ 17689 w 22095"/>
                        <a:gd name="connsiteY11" fmla="*/ 10234 h 19802"/>
                        <a:gd name="connsiteX12" fmla="*/ 21847 w 22095"/>
                        <a:gd name="connsiteY12" fmla="*/ 11897 h 19802"/>
                        <a:gd name="connsiteX13" fmla="*/ 16857 w 22095"/>
                        <a:gd name="connsiteY13" fmla="*/ 14945 h 19802"/>
                        <a:gd name="connsiteX14" fmla="*/ 10481 w 22095"/>
                        <a:gd name="connsiteY14" fmla="*/ 17716 h 19802"/>
                        <a:gd name="connsiteX15" fmla="*/ 6322 w 22095"/>
                        <a:gd name="connsiteY15" fmla="*/ 19102 h 19802"/>
                        <a:gd name="connsiteX16" fmla="*/ 1887 w 22095"/>
                        <a:gd name="connsiteY16" fmla="*/ 19379 h 19802"/>
                        <a:gd name="connsiteX17" fmla="*/ 1332 w 22095"/>
                        <a:gd name="connsiteY17" fmla="*/ 19102 h 1980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</a:cxnLst>
                      <a:rect l="l" t="t" r="r" b="b"/>
                      <a:pathLst>
                        <a:path w="22095" h="19802">
                          <a:moveTo>
                            <a:pt x="1055" y="19102"/>
                          </a:moveTo>
                          <a:cubicBezTo>
                            <a:pt x="223" y="18548"/>
                            <a:pt x="-331" y="17716"/>
                            <a:pt x="223" y="16608"/>
                          </a:cubicBezTo>
                          <a:cubicBezTo>
                            <a:pt x="778" y="15499"/>
                            <a:pt x="2718" y="14945"/>
                            <a:pt x="4104" y="14391"/>
                          </a:cubicBezTo>
                          <a:cubicBezTo>
                            <a:pt x="5768" y="13837"/>
                            <a:pt x="7431" y="13282"/>
                            <a:pt x="8817" y="12728"/>
                          </a:cubicBezTo>
                          <a:cubicBezTo>
                            <a:pt x="9649" y="12451"/>
                            <a:pt x="11035" y="11620"/>
                            <a:pt x="9095" y="11065"/>
                          </a:cubicBezTo>
                          <a:cubicBezTo>
                            <a:pt x="7431" y="10511"/>
                            <a:pt x="5768" y="11065"/>
                            <a:pt x="4104" y="10234"/>
                          </a:cubicBezTo>
                          <a:cubicBezTo>
                            <a:pt x="2996" y="9680"/>
                            <a:pt x="2164" y="8294"/>
                            <a:pt x="1609" y="7186"/>
                          </a:cubicBezTo>
                          <a:cubicBezTo>
                            <a:pt x="778" y="4692"/>
                            <a:pt x="1887" y="1643"/>
                            <a:pt x="4382" y="535"/>
                          </a:cubicBezTo>
                          <a:cubicBezTo>
                            <a:pt x="7986" y="-1128"/>
                            <a:pt x="11867" y="1643"/>
                            <a:pt x="15471" y="1366"/>
                          </a:cubicBezTo>
                          <a:cubicBezTo>
                            <a:pt x="16303" y="1366"/>
                            <a:pt x="23511" y="-1128"/>
                            <a:pt x="21847" y="1643"/>
                          </a:cubicBezTo>
                          <a:cubicBezTo>
                            <a:pt x="20461" y="3860"/>
                            <a:pt x="17689" y="4969"/>
                            <a:pt x="16026" y="6908"/>
                          </a:cubicBezTo>
                          <a:cubicBezTo>
                            <a:pt x="14362" y="8848"/>
                            <a:pt x="15748" y="9680"/>
                            <a:pt x="17689" y="10234"/>
                          </a:cubicBezTo>
                          <a:cubicBezTo>
                            <a:pt x="18521" y="10234"/>
                            <a:pt x="21847" y="10511"/>
                            <a:pt x="21847" y="11897"/>
                          </a:cubicBezTo>
                          <a:cubicBezTo>
                            <a:pt x="21847" y="13559"/>
                            <a:pt x="17966" y="14391"/>
                            <a:pt x="16857" y="14945"/>
                          </a:cubicBezTo>
                          <a:cubicBezTo>
                            <a:pt x="14639" y="15776"/>
                            <a:pt x="12422" y="16608"/>
                            <a:pt x="10481" y="17716"/>
                          </a:cubicBezTo>
                          <a:cubicBezTo>
                            <a:pt x="9095" y="18548"/>
                            <a:pt x="7709" y="18548"/>
                            <a:pt x="6322" y="19102"/>
                          </a:cubicBezTo>
                          <a:cubicBezTo>
                            <a:pt x="4659" y="19656"/>
                            <a:pt x="3550" y="20210"/>
                            <a:pt x="1887" y="19379"/>
                          </a:cubicBezTo>
                          <a:cubicBezTo>
                            <a:pt x="1887" y="19379"/>
                            <a:pt x="1609" y="19379"/>
                            <a:pt x="1332" y="19102"/>
                          </a:cubicBez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532" name="Freeform 3531">
                      <a:extLst>
                        <a:ext uri="{FF2B5EF4-FFF2-40B4-BE49-F238E27FC236}">
                          <a16:creationId xmlns:a16="http://schemas.microsoft.com/office/drawing/2014/main" id="{410357C5-587F-C242-A709-A5371F272FF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238049" y="2515052"/>
                      <a:ext cx="13925" cy="10807"/>
                    </a:xfrm>
                    <a:custGeom>
                      <a:avLst/>
                      <a:gdLst>
                        <a:gd name="connsiteX0" fmla="*/ 2472 w 13925"/>
                        <a:gd name="connsiteY0" fmla="*/ 3325 h 10807"/>
                        <a:gd name="connsiteX1" fmla="*/ 8848 w 13925"/>
                        <a:gd name="connsiteY1" fmla="*/ 0 h 10807"/>
                        <a:gd name="connsiteX2" fmla="*/ 13561 w 13925"/>
                        <a:gd name="connsiteY2" fmla="*/ 2217 h 10807"/>
                        <a:gd name="connsiteX3" fmla="*/ 13006 w 13925"/>
                        <a:gd name="connsiteY3" fmla="*/ 9145 h 10807"/>
                        <a:gd name="connsiteX4" fmla="*/ 8571 w 13925"/>
                        <a:gd name="connsiteY4" fmla="*/ 10808 h 10807"/>
                        <a:gd name="connsiteX5" fmla="*/ 1640 w 13925"/>
                        <a:gd name="connsiteY5" fmla="*/ 9976 h 10807"/>
                        <a:gd name="connsiteX6" fmla="*/ 2472 w 13925"/>
                        <a:gd name="connsiteY6" fmla="*/ 3325 h 1080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13925" h="10807">
                          <a:moveTo>
                            <a:pt x="2472" y="3325"/>
                          </a:moveTo>
                          <a:cubicBezTo>
                            <a:pt x="4135" y="1108"/>
                            <a:pt x="6076" y="0"/>
                            <a:pt x="8848" y="0"/>
                          </a:cubicBezTo>
                          <a:cubicBezTo>
                            <a:pt x="11066" y="0"/>
                            <a:pt x="13006" y="0"/>
                            <a:pt x="13561" y="2217"/>
                          </a:cubicBezTo>
                          <a:cubicBezTo>
                            <a:pt x="14115" y="4157"/>
                            <a:pt x="14115" y="7482"/>
                            <a:pt x="13006" y="9145"/>
                          </a:cubicBezTo>
                          <a:cubicBezTo>
                            <a:pt x="12175" y="10531"/>
                            <a:pt x="9957" y="10808"/>
                            <a:pt x="8571" y="10808"/>
                          </a:cubicBezTo>
                          <a:cubicBezTo>
                            <a:pt x="6353" y="10808"/>
                            <a:pt x="3580" y="10808"/>
                            <a:pt x="1640" y="9976"/>
                          </a:cubicBezTo>
                          <a:cubicBezTo>
                            <a:pt x="-1687" y="8591"/>
                            <a:pt x="808" y="4988"/>
                            <a:pt x="2472" y="3325"/>
                          </a:cubicBez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533" name="Freeform 3532">
                      <a:extLst>
                        <a:ext uri="{FF2B5EF4-FFF2-40B4-BE49-F238E27FC236}">
                          <a16:creationId xmlns:a16="http://schemas.microsoft.com/office/drawing/2014/main" id="{F9F1E857-81B5-3C47-ADF0-59FB65D0074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228694" y="2512281"/>
                      <a:ext cx="8777" cy="7973"/>
                    </a:xfrm>
                    <a:custGeom>
                      <a:avLst/>
                      <a:gdLst>
                        <a:gd name="connsiteX0" fmla="*/ 5173 w 8777"/>
                        <a:gd name="connsiteY0" fmla="*/ 0 h 7973"/>
                        <a:gd name="connsiteX1" fmla="*/ 8777 w 8777"/>
                        <a:gd name="connsiteY1" fmla="*/ 1940 h 7973"/>
                        <a:gd name="connsiteX2" fmla="*/ 6836 w 8777"/>
                        <a:gd name="connsiteY2" fmla="*/ 6097 h 7973"/>
                        <a:gd name="connsiteX3" fmla="*/ 1015 w 8777"/>
                        <a:gd name="connsiteY3" fmla="*/ 6097 h 7973"/>
                        <a:gd name="connsiteX4" fmla="*/ 183 w 8777"/>
                        <a:gd name="connsiteY4" fmla="*/ 1940 h 7973"/>
                        <a:gd name="connsiteX5" fmla="*/ 5173 w 8777"/>
                        <a:gd name="connsiteY5" fmla="*/ 0 h 797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8777" h="7973">
                          <a:moveTo>
                            <a:pt x="5173" y="0"/>
                          </a:moveTo>
                          <a:cubicBezTo>
                            <a:pt x="6836" y="0"/>
                            <a:pt x="8500" y="0"/>
                            <a:pt x="8777" y="1940"/>
                          </a:cubicBezTo>
                          <a:cubicBezTo>
                            <a:pt x="8777" y="3603"/>
                            <a:pt x="7668" y="4711"/>
                            <a:pt x="6836" y="6097"/>
                          </a:cubicBezTo>
                          <a:cubicBezTo>
                            <a:pt x="5728" y="8314"/>
                            <a:pt x="2124" y="8868"/>
                            <a:pt x="1015" y="6097"/>
                          </a:cubicBezTo>
                          <a:cubicBezTo>
                            <a:pt x="460" y="4988"/>
                            <a:pt x="-372" y="3325"/>
                            <a:pt x="183" y="1940"/>
                          </a:cubicBezTo>
                          <a:cubicBezTo>
                            <a:pt x="1015" y="0"/>
                            <a:pt x="3232" y="0"/>
                            <a:pt x="5173" y="0"/>
                          </a:cubicBez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534" name="Freeform 3533">
                      <a:extLst>
                        <a:ext uri="{FF2B5EF4-FFF2-40B4-BE49-F238E27FC236}">
                          <a16:creationId xmlns:a16="http://schemas.microsoft.com/office/drawing/2014/main" id="{799F07E1-1816-9170-BEEE-4F6B9FC0812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417082" y="2309406"/>
                      <a:ext cx="12443" cy="12389"/>
                    </a:xfrm>
                    <a:custGeom>
                      <a:avLst/>
                      <a:gdLst>
                        <a:gd name="connsiteX0" fmla="*/ 314 w 12443"/>
                        <a:gd name="connsiteY0" fmla="*/ 9998 h 12389"/>
                        <a:gd name="connsiteX1" fmla="*/ 2532 w 12443"/>
                        <a:gd name="connsiteY1" fmla="*/ 7781 h 12389"/>
                        <a:gd name="connsiteX2" fmla="*/ 5305 w 12443"/>
                        <a:gd name="connsiteY2" fmla="*/ 6949 h 12389"/>
                        <a:gd name="connsiteX3" fmla="*/ 7522 w 12443"/>
                        <a:gd name="connsiteY3" fmla="*/ 3901 h 12389"/>
                        <a:gd name="connsiteX4" fmla="*/ 12235 w 12443"/>
                        <a:gd name="connsiteY4" fmla="*/ 21 h 12389"/>
                        <a:gd name="connsiteX5" fmla="*/ 12235 w 12443"/>
                        <a:gd name="connsiteY5" fmla="*/ 2515 h 12389"/>
                        <a:gd name="connsiteX6" fmla="*/ 11404 w 12443"/>
                        <a:gd name="connsiteY6" fmla="*/ 4455 h 12389"/>
                        <a:gd name="connsiteX7" fmla="*/ 6691 w 12443"/>
                        <a:gd name="connsiteY7" fmla="*/ 11383 h 12389"/>
                        <a:gd name="connsiteX8" fmla="*/ 37 w 12443"/>
                        <a:gd name="connsiteY8" fmla="*/ 10275 h 1238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12443" h="12389">
                          <a:moveTo>
                            <a:pt x="314" y="9998"/>
                          </a:moveTo>
                          <a:cubicBezTo>
                            <a:pt x="314" y="9166"/>
                            <a:pt x="1701" y="8058"/>
                            <a:pt x="2532" y="7781"/>
                          </a:cubicBezTo>
                          <a:cubicBezTo>
                            <a:pt x="3364" y="7504"/>
                            <a:pt x="4473" y="7504"/>
                            <a:pt x="5305" y="6949"/>
                          </a:cubicBezTo>
                          <a:cubicBezTo>
                            <a:pt x="6136" y="6395"/>
                            <a:pt x="6968" y="5009"/>
                            <a:pt x="7522" y="3901"/>
                          </a:cubicBezTo>
                          <a:cubicBezTo>
                            <a:pt x="8631" y="2238"/>
                            <a:pt x="9740" y="-256"/>
                            <a:pt x="12235" y="21"/>
                          </a:cubicBezTo>
                          <a:cubicBezTo>
                            <a:pt x="12513" y="21"/>
                            <a:pt x="12513" y="2238"/>
                            <a:pt x="12235" y="2515"/>
                          </a:cubicBezTo>
                          <a:cubicBezTo>
                            <a:pt x="12235" y="3070"/>
                            <a:pt x="11681" y="3624"/>
                            <a:pt x="11404" y="4455"/>
                          </a:cubicBezTo>
                          <a:cubicBezTo>
                            <a:pt x="10572" y="6949"/>
                            <a:pt x="9186" y="9998"/>
                            <a:pt x="6691" y="11383"/>
                          </a:cubicBezTo>
                          <a:cubicBezTo>
                            <a:pt x="5305" y="12215"/>
                            <a:pt x="-517" y="13600"/>
                            <a:pt x="37" y="10275"/>
                          </a:cubicBez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535" name="Freeform 3534">
                      <a:extLst>
                        <a:ext uri="{FF2B5EF4-FFF2-40B4-BE49-F238E27FC236}">
                          <a16:creationId xmlns:a16="http://schemas.microsoft.com/office/drawing/2014/main" id="{45496FA0-43DE-6735-FA49-7AF0B7A20D8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249080" y="2247720"/>
                      <a:ext cx="50035" cy="23760"/>
                    </a:xfrm>
                    <a:custGeom>
                      <a:avLst/>
                      <a:gdLst>
                        <a:gd name="connsiteX0" fmla="*/ 38016 w 50035"/>
                        <a:gd name="connsiteY0" fmla="*/ 7669 h 23760"/>
                        <a:gd name="connsiteX1" fmla="*/ 41065 w 50035"/>
                        <a:gd name="connsiteY1" fmla="*/ 12380 h 23760"/>
                        <a:gd name="connsiteX2" fmla="*/ 43006 w 50035"/>
                        <a:gd name="connsiteY2" fmla="*/ 17091 h 23760"/>
                        <a:gd name="connsiteX3" fmla="*/ 32748 w 50035"/>
                        <a:gd name="connsiteY3" fmla="*/ 23742 h 23760"/>
                        <a:gd name="connsiteX4" fmla="*/ 21382 w 50035"/>
                        <a:gd name="connsiteY4" fmla="*/ 17645 h 23760"/>
                        <a:gd name="connsiteX5" fmla="*/ 15837 w 50035"/>
                        <a:gd name="connsiteY5" fmla="*/ 17645 h 23760"/>
                        <a:gd name="connsiteX6" fmla="*/ 10847 w 50035"/>
                        <a:gd name="connsiteY6" fmla="*/ 18199 h 23760"/>
                        <a:gd name="connsiteX7" fmla="*/ 10015 w 50035"/>
                        <a:gd name="connsiteY7" fmla="*/ 11271 h 23760"/>
                        <a:gd name="connsiteX8" fmla="*/ 7797 w 50035"/>
                        <a:gd name="connsiteY8" fmla="*/ 10994 h 23760"/>
                        <a:gd name="connsiteX9" fmla="*/ 3916 w 50035"/>
                        <a:gd name="connsiteY9" fmla="*/ 10440 h 23760"/>
                        <a:gd name="connsiteX10" fmla="*/ 312 w 50035"/>
                        <a:gd name="connsiteY10" fmla="*/ 6560 h 23760"/>
                        <a:gd name="connsiteX11" fmla="*/ 9183 w 50035"/>
                        <a:gd name="connsiteY11" fmla="*/ 5175 h 23760"/>
                        <a:gd name="connsiteX12" fmla="*/ 17223 w 50035"/>
                        <a:gd name="connsiteY12" fmla="*/ 3512 h 23760"/>
                        <a:gd name="connsiteX13" fmla="*/ 23045 w 50035"/>
                        <a:gd name="connsiteY13" fmla="*/ 1018 h 23760"/>
                        <a:gd name="connsiteX14" fmla="*/ 29976 w 50035"/>
                        <a:gd name="connsiteY14" fmla="*/ 741 h 23760"/>
                        <a:gd name="connsiteX15" fmla="*/ 35243 w 50035"/>
                        <a:gd name="connsiteY15" fmla="*/ 186 h 23760"/>
                        <a:gd name="connsiteX16" fmla="*/ 40788 w 50035"/>
                        <a:gd name="connsiteY16" fmla="*/ 4066 h 23760"/>
                        <a:gd name="connsiteX17" fmla="*/ 48273 w 50035"/>
                        <a:gd name="connsiteY17" fmla="*/ 4343 h 23760"/>
                        <a:gd name="connsiteX18" fmla="*/ 48828 w 50035"/>
                        <a:gd name="connsiteY18" fmla="*/ 7392 h 23760"/>
                        <a:gd name="connsiteX19" fmla="*/ 46055 w 50035"/>
                        <a:gd name="connsiteY19" fmla="*/ 7392 h 23760"/>
                        <a:gd name="connsiteX20" fmla="*/ 41897 w 50035"/>
                        <a:gd name="connsiteY20" fmla="*/ 7946 h 23760"/>
                        <a:gd name="connsiteX21" fmla="*/ 39956 w 50035"/>
                        <a:gd name="connsiteY21" fmla="*/ 7946 h 23760"/>
                        <a:gd name="connsiteX22" fmla="*/ 38016 w 50035"/>
                        <a:gd name="connsiteY22" fmla="*/ 7946 h 2376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</a:cxnLst>
                      <a:rect l="l" t="t" r="r" b="b"/>
                      <a:pathLst>
                        <a:path w="50035" h="23760">
                          <a:moveTo>
                            <a:pt x="38016" y="7669"/>
                          </a:moveTo>
                          <a:cubicBezTo>
                            <a:pt x="38570" y="9609"/>
                            <a:pt x="39402" y="11271"/>
                            <a:pt x="41065" y="12380"/>
                          </a:cubicBezTo>
                          <a:cubicBezTo>
                            <a:pt x="42451" y="13488"/>
                            <a:pt x="43560" y="15151"/>
                            <a:pt x="43006" y="17091"/>
                          </a:cubicBezTo>
                          <a:cubicBezTo>
                            <a:pt x="41897" y="21248"/>
                            <a:pt x="36629" y="24019"/>
                            <a:pt x="32748" y="23742"/>
                          </a:cubicBezTo>
                          <a:cubicBezTo>
                            <a:pt x="28312" y="23188"/>
                            <a:pt x="25540" y="19031"/>
                            <a:pt x="21382" y="17645"/>
                          </a:cubicBezTo>
                          <a:cubicBezTo>
                            <a:pt x="19441" y="17091"/>
                            <a:pt x="17778" y="17091"/>
                            <a:pt x="15837" y="17645"/>
                          </a:cubicBezTo>
                          <a:cubicBezTo>
                            <a:pt x="14451" y="17645"/>
                            <a:pt x="11956" y="18754"/>
                            <a:pt x="10847" y="18199"/>
                          </a:cubicBezTo>
                          <a:cubicBezTo>
                            <a:pt x="8074" y="16814"/>
                            <a:pt x="12233" y="12380"/>
                            <a:pt x="10015" y="11271"/>
                          </a:cubicBezTo>
                          <a:cubicBezTo>
                            <a:pt x="9461" y="10994"/>
                            <a:pt x="8352" y="11271"/>
                            <a:pt x="7797" y="10994"/>
                          </a:cubicBezTo>
                          <a:cubicBezTo>
                            <a:pt x="6411" y="10994"/>
                            <a:pt x="5025" y="10717"/>
                            <a:pt x="3916" y="10440"/>
                          </a:cubicBezTo>
                          <a:cubicBezTo>
                            <a:pt x="2530" y="9886"/>
                            <a:pt x="-1074" y="8500"/>
                            <a:pt x="312" y="6560"/>
                          </a:cubicBezTo>
                          <a:cubicBezTo>
                            <a:pt x="1975" y="4343"/>
                            <a:pt x="6965" y="5175"/>
                            <a:pt x="9183" y="5175"/>
                          </a:cubicBezTo>
                          <a:cubicBezTo>
                            <a:pt x="11956" y="5175"/>
                            <a:pt x="14728" y="5175"/>
                            <a:pt x="17223" y="3512"/>
                          </a:cubicBezTo>
                          <a:cubicBezTo>
                            <a:pt x="19164" y="2403"/>
                            <a:pt x="20827" y="1295"/>
                            <a:pt x="23045" y="1018"/>
                          </a:cubicBezTo>
                          <a:cubicBezTo>
                            <a:pt x="25263" y="1018"/>
                            <a:pt x="27758" y="1018"/>
                            <a:pt x="29976" y="741"/>
                          </a:cubicBezTo>
                          <a:cubicBezTo>
                            <a:pt x="31639" y="464"/>
                            <a:pt x="33303" y="-368"/>
                            <a:pt x="35243" y="186"/>
                          </a:cubicBezTo>
                          <a:cubicBezTo>
                            <a:pt x="37461" y="1018"/>
                            <a:pt x="38847" y="3235"/>
                            <a:pt x="40788" y="4066"/>
                          </a:cubicBezTo>
                          <a:cubicBezTo>
                            <a:pt x="43283" y="5175"/>
                            <a:pt x="45778" y="4066"/>
                            <a:pt x="48273" y="4343"/>
                          </a:cubicBezTo>
                          <a:cubicBezTo>
                            <a:pt x="50214" y="4343"/>
                            <a:pt x="50768" y="6560"/>
                            <a:pt x="48828" y="7392"/>
                          </a:cubicBezTo>
                          <a:cubicBezTo>
                            <a:pt x="47719" y="7946"/>
                            <a:pt x="46887" y="7392"/>
                            <a:pt x="46055" y="7392"/>
                          </a:cubicBezTo>
                          <a:cubicBezTo>
                            <a:pt x="44669" y="7392"/>
                            <a:pt x="43283" y="7946"/>
                            <a:pt x="41897" y="7946"/>
                          </a:cubicBezTo>
                          <a:cubicBezTo>
                            <a:pt x="41342" y="7946"/>
                            <a:pt x="40511" y="7946"/>
                            <a:pt x="39956" y="7946"/>
                          </a:cubicBezTo>
                          <a:cubicBezTo>
                            <a:pt x="39402" y="7946"/>
                            <a:pt x="38847" y="8500"/>
                            <a:pt x="38016" y="7946"/>
                          </a:cubicBez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536" name="Freeform 3535">
                      <a:extLst>
                        <a:ext uri="{FF2B5EF4-FFF2-40B4-BE49-F238E27FC236}">
                          <a16:creationId xmlns:a16="http://schemas.microsoft.com/office/drawing/2014/main" id="{5C5428C1-E4C5-1C62-E333-38DBA5D538B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379000" y="1965943"/>
                      <a:ext cx="15164" cy="14817"/>
                    </a:xfrm>
                    <a:custGeom>
                      <a:avLst/>
                      <a:gdLst>
                        <a:gd name="connsiteX0" fmla="*/ 5128 w 15164"/>
                        <a:gd name="connsiteY0" fmla="*/ 130 h 14817"/>
                        <a:gd name="connsiteX1" fmla="*/ 11781 w 15164"/>
                        <a:gd name="connsiteY1" fmla="*/ 4841 h 14817"/>
                        <a:gd name="connsiteX2" fmla="*/ 14554 w 15164"/>
                        <a:gd name="connsiteY2" fmla="*/ 11769 h 14817"/>
                        <a:gd name="connsiteX3" fmla="*/ 15108 w 15164"/>
                        <a:gd name="connsiteY3" fmla="*/ 13709 h 14817"/>
                        <a:gd name="connsiteX4" fmla="*/ 13722 w 15164"/>
                        <a:gd name="connsiteY4" fmla="*/ 14818 h 14817"/>
                        <a:gd name="connsiteX5" fmla="*/ 11504 w 15164"/>
                        <a:gd name="connsiteY5" fmla="*/ 14818 h 14817"/>
                        <a:gd name="connsiteX6" fmla="*/ 6237 w 15164"/>
                        <a:gd name="connsiteY6" fmla="*/ 10938 h 14817"/>
                        <a:gd name="connsiteX7" fmla="*/ 1524 w 15164"/>
                        <a:gd name="connsiteY7" fmla="*/ 9552 h 14817"/>
                        <a:gd name="connsiteX8" fmla="*/ 137 w 15164"/>
                        <a:gd name="connsiteY8" fmla="*/ 5119 h 14817"/>
                        <a:gd name="connsiteX9" fmla="*/ 5128 w 15164"/>
                        <a:gd name="connsiteY9" fmla="*/ 130 h 1481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164" h="14817">
                          <a:moveTo>
                            <a:pt x="5128" y="130"/>
                          </a:moveTo>
                          <a:cubicBezTo>
                            <a:pt x="7900" y="962"/>
                            <a:pt x="9841" y="3179"/>
                            <a:pt x="11781" y="4841"/>
                          </a:cubicBezTo>
                          <a:cubicBezTo>
                            <a:pt x="13722" y="6504"/>
                            <a:pt x="13722" y="9275"/>
                            <a:pt x="14554" y="11769"/>
                          </a:cubicBezTo>
                          <a:cubicBezTo>
                            <a:pt x="14554" y="12324"/>
                            <a:pt x="15385" y="13155"/>
                            <a:pt x="15108" y="13709"/>
                          </a:cubicBezTo>
                          <a:cubicBezTo>
                            <a:pt x="15108" y="13986"/>
                            <a:pt x="13999" y="14541"/>
                            <a:pt x="13722" y="14818"/>
                          </a:cubicBezTo>
                          <a:cubicBezTo>
                            <a:pt x="12890" y="14818"/>
                            <a:pt x="12058" y="14818"/>
                            <a:pt x="11504" y="14818"/>
                          </a:cubicBezTo>
                          <a:cubicBezTo>
                            <a:pt x="9563" y="13986"/>
                            <a:pt x="8177" y="12047"/>
                            <a:pt x="6237" y="10938"/>
                          </a:cubicBezTo>
                          <a:cubicBezTo>
                            <a:pt x="4850" y="10107"/>
                            <a:pt x="2910" y="10384"/>
                            <a:pt x="1524" y="9552"/>
                          </a:cubicBezTo>
                          <a:cubicBezTo>
                            <a:pt x="-140" y="8721"/>
                            <a:pt x="-140" y="7058"/>
                            <a:pt x="137" y="5119"/>
                          </a:cubicBezTo>
                          <a:cubicBezTo>
                            <a:pt x="692" y="2624"/>
                            <a:pt x="2078" y="-701"/>
                            <a:pt x="5128" y="130"/>
                          </a:cubicBez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</p:grpSp>
              <p:grpSp>
                <p:nvGrpSpPr>
                  <p:cNvPr id="3486" name="Graphic 248">
                    <a:extLst>
                      <a:ext uri="{FF2B5EF4-FFF2-40B4-BE49-F238E27FC236}">
                        <a16:creationId xmlns:a16="http://schemas.microsoft.com/office/drawing/2014/main" id="{A0EB7638-0463-C44C-1FC0-0B265CDF8AC1}"/>
                      </a:ext>
                    </a:extLst>
                  </p:cNvPr>
                  <p:cNvGrpSpPr/>
                  <p:nvPr/>
                </p:nvGrpSpPr>
                <p:grpSpPr>
                  <a:xfrm>
                    <a:off x="2400761" y="2666622"/>
                    <a:ext cx="1570516" cy="774017"/>
                    <a:chOff x="2400761" y="2666622"/>
                    <a:chExt cx="1570516" cy="774017"/>
                  </a:xfrm>
                  <a:grpFill/>
                </p:grpSpPr>
                <p:sp>
                  <p:nvSpPr>
                    <p:cNvPr id="3487" name="Freeform 3486">
                      <a:extLst>
                        <a:ext uri="{FF2B5EF4-FFF2-40B4-BE49-F238E27FC236}">
                          <a16:creationId xmlns:a16="http://schemas.microsoft.com/office/drawing/2014/main" id="{84E8D07E-7556-C749-5467-33B1DA9976D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400761" y="2666622"/>
                      <a:ext cx="1570516" cy="757537"/>
                    </a:xfrm>
                    <a:custGeom>
                      <a:avLst/>
                      <a:gdLst>
                        <a:gd name="connsiteX0" fmla="*/ 1570516 w 1570516"/>
                        <a:gd name="connsiteY0" fmla="*/ 153819 h 757537"/>
                        <a:gd name="connsiteX1" fmla="*/ 1557763 w 1570516"/>
                        <a:gd name="connsiteY1" fmla="*/ 159361 h 757537"/>
                        <a:gd name="connsiteX2" fmla="*/ 1551942 w 1570516"/>
                        <a:gd name="connsiteY2" fmla="*/ 159915 h 757537"/>
                        <a:gd name="connsiteX3" fmla="*/ 1545565 w 1570516"/>
                        <a:gd name="connsiteY3" fmla="*/ 159638 h 757537"/>
                        <a:gd name="connsiteX4" fmla="*/ 1540020 w 1570516"/>
                        <a:gd name="connsiteY4" fmla="*/ 162964 h 757537"/>
                        <a:gd name="connsiteX5" fmla="*/ 1533367 w 1570516"/>
                        <a:gd name="connsiteY5" fmla="*/ 166012 h 757537"/>
                        <a:gd name="connsiteX6" fmla="*/ 1526159 w 1570516"/>
                        <a:gd name="connsiteY6" fmla="*/ 168783 h 757537"/>
                        <a:gd name="connsiteX7" fmla="*/ 1521723 w 1570516"/>
                        <a:gd name="connsiteY7" fmla="*/ 167121 h 757537"/>
                        <a:gd name="connsiteX8" fmla="*/ 1516456 w 1570516"/>
                        <a:gd name="connsiteY8" fmla="*/ 169892 h 757537"/>
                        <a:gd name="connsiteX9" fmla="*/ 1514515 w 1570516"/>
                        <a:gd name="connsiteY9" fmla="*/ 166289 h 757537"/>
                        <a:gd name="connsiteX10" fmla="*/ 1512574 w 1570516"/>
                        <a:gd name="connsiteY10" fmla="*/ 163241 h 757537"/>
                        <a:gd name="connsiteX11" fmla="*/ 1510634 w 1570516"/>
                        <a:gd name="connsiteY11" fmla="*/ 169061 h 757537"/>
                        <a:gd name="connsiteX12" fmla="*/ 1508693 w 1570516"/>
                        <a:gd name="connsiteY12" fmla="*/ 175157 h 757537"/>
                        <a:gd name="connsiteX13" fmla="*/ 1501762 w 1570516"/>
                        <a:gd name="connsiteY13" fmla="*/ 176266 h 757537"/>
                        <a:gd name="connsiteX14" fmla="*/ 1496772 w 1570516"/>
                        <a:gd name="connsiteY14" fmla="*/ 180700 h 757537"/>
                        <a:gd name="connsiteX15" fmla="*/ 1491782 w 1570516"/>
                        <a:gd name="connsiteY15" fmla="*/ 186796 h 757537"/>
                        <a:gd name="connsiteX16" fmla="*/ 1489564 w 1570516"/>
                        <a:gd name="connsiteY16" fmla="*/ 181531 h 757537"/>
                        <a:gd name="connsiteX17" fmla="*/ 1482910 w 1570516"/>
                        <a:gd name="connsiteY17" fmla="*/ 183471 h 757537"/>
                        <a:gd name="connsiteX18" fmla="*/ 1481247 w 1570516"/>
                        <a:gd name="connsiteY18" fmla="*/ 188182 h 757537"/>
                        <a:gd name="connsiteX19" fmla="*/ 1477920 w 1570516"/>
                        <a:gd name="connsiteY19" fmla="*/ 192339 h 757537"/>
                        <a:gd name="connsiteX20" fmla="*/ 1477366 w 1570516"/>
                        <a:gd name="connsiteY20" fmla="*/ 198158 h 757537"/>
                        <a:gd name="connsiteX21" fmla="*/ 1472098 w 1570516"/>
                        <a:gd name="connsiteY21" fmla="*/ 202592 h 757537"/>
                        <a:gd name="connsiteX22" fmla="*/ 1466276 w 1570516"/>
                        <a:gd name="connsiteY22" fmla="*/ 206472 h 757537"/>
                        <a:gd name="connsiteX23" fmla="*/ 1460732 w 1570516"/>
                        <a:gd name="connsiteY23" fmla="*/ 215617 h 757537"/>
                        <a:gd name="connsiteX24" fmla="*/ 1463781 w 1570516"/>
                        <a:gd name="connsiteY24" fmla="*/ 220605 h 757537"/>
                        <a:gd name="connsiteX25" fmla="*/ 1465999 w 1570516"/>
                        <a:gd name="connsiteY25" fmla="*/ 225871 h 757537"/>
                        <a:gd name="connsiteX26" fmla="*/ 1457405 w 1570516"/>
                        <a:gd name="connsiteY26" fmla="*/ 231690 h 757537"/>
                        <a:gd name="connsiteX27" fmla="*/ 1461841 w 1570516"/>
                        <a:gd name="connsiteY27" fmla="*/ 241389 h 757537"/>
                        <a:gd name="connsiteX28" fmla="*/ 1461563 w 1570516"/>
                        <a:gd name="connsiteY28" fmla="*/ 241666 h 757537"/>
                        <a:gd name="connsiteX29" fmla="*/ 1466276 w 1570516"/>
                        <a:gd name="connsiteY29" fmla="*/ 251920 h 757537"/>
                        <a:gd name="connsiteX30" fmla="*/ 1459068 w 1570516"/>
                        <a:gd name="connsiteY30" fmla="*/ 255245 h 757537"/>
                        <a:gd name="connsiteX31" fmla="*/ 1457127 w 1570516"/>
                        <a:gd name="connsiteY31" fmla="*/ 257462 h 757537"/>
                        <a:gd name="connsiteX32" fmla="*/ 1455464 w 1570516"/>
                        <a:gd name="connsiteY32" fmla="*/ 260234 h 757537"/>
                        <a:gd name="connsiteX33" fmla="*/ 1451860 w 1570516"/>
                        <a:gd name="connsiteY33" fmla="*/ 255245 h 757537"/>
                        <a:gd name="connsiteX34" fmla="*/ 1446038 w 1570516"/>
                        <a:gd name="connsiteY34" fmla="*/ 253306 h 757537"/>
                        <a:gd name="connsiteX35" fmla="*/ 1442434 w 1570516"/>
                        <a:gd name="connsiteY35" fmla="*/ 260234 h 757537"/>
                        <a:gd name="connsiteX36" fmla="*/ 1437721 w 1570516"/>
                        <a:gd name="connsiteY36" fmla="*/ 264391 h 757537"/>
                        <a:gd name="connsiteX37" fmla="*/ 1418315 w 1570516"/>
                        <a:gd name="connsiteY37" fmla="*/ 265776 h 757537"/>
                        <a:gd name="connsiteX38" fmla="*/ 1411107 w 1570516"/>
                        <a:gd name="connsiteY38" fmla="*/ 267162 h 757537"/>
                        <a:gd name="connsiteX39" fmla="*/ 1403344 w 1570516"/>
                        <a:gd name="connsiteY39" fmla="*/ 268547 h 757537"/>
                        <a:gd name="connsiteX40" fmla="*/ 1396413 w 1570516"/>
                        <a:gd name="connsiteY40" fmla="*/ 271041 h 757537"/>
                        <a:gd name="connsiteX41" fmla="*/ 1391423 w 1570516"/>
                        <a:gd name="connsiteY41" fmla="*/ 274921 h 757537"/>
                        <a:gd name="connsiteX42" fmla="*/ 1378116 w 1570516"/>
                        <a:gd name="connsiteY42" fmla="*/ 281572 h 757537"/>
                        <a:gd name="connsiteX43" fmla="*/ 1367581 w 1570516"/>
                        <a:gd name="connsiteY43" fmla="*/ 291548 h 757537"/>
                        <a:gd name="connsiteX44" fmla="*/ 1367026 w 1570516"/>
                        <a:gd name="connsiteY44" fmla="*/ 297922 h 757537"/>
                        <a:gd name="connsiteX45" fmla="*/ 1371462 w 1570516"/>
                        <a:gd name="connsiteY45" fmla="*/ 301525 h 757537"/>
                        <a:gd name="connsiteX46" fmla="*/ 1372848 w 1570516"/>
                        <a:gd name="connsiteY46" fmla="*/ 309284 h 757537"/>
                        <a:gd name="connsiteX47" fmla="*/ 1369799 w 1570516"/>
                        <a:gd name="connsiteY47" fmla="*/ 320923 h 757537"/>
                        <a:gd name="connsiteX48" fmla="*/ 1363700 w 1570516"/>
                        <a:gd name="connsiteY48" fmla="*/ 326189 h 757537"/>
                        <a:gd name="connsiteX49" fmla="*/ 1358432 w 1570516"/>
                        <a:gd name="connsiteY49" fmla="*/ 329514 h 757537"/>
                        <a:gd name="connsiteX50" fmla="*/ 1349561 w 1570516"/>
                        <a:gd name="connsiteY50" fmla="*/ 341707 h 757537"/>
                        <a:gd name="connsiteX51" fmla="*/ 1341798 w 1570516"/>
                        <a:gd name="connsiteY51" fmla="*/ 332840 h 757537"/>
                        <a:gd name="connsiteX52" fmla="*/ 1330709 w 1570516"/>
                        <a:gd name="connsiteY52" fmla="*/ 324803 h 757537"/>
                        <a:gd name="connsiteX53" fmla="*/ 1335422 w 1570516"/>
                        <a:gd name="connsiteY53" fmla="*/ 317044 h 757537"/>
                        <a:gd name="connsiteX54" fmla="*/ 1340966 w 1570516"/>
                        <a:gd name="connsiteY54" fmla="*/ 310947 h 757537"/>
                        <a:gd name="connsiteX55" fmla="*/ 1329045 w 1570516"/>
                        <a:gd name="connsiteY55" fmla="*/ 316766 h 757537"/>
                        <a:gd name="connsiteX56" fmla="*/ 1325164 w 1570516"/>
                        <a:gd name="connsiteY56" fmla="*/ 321201 h 757537"/>
                        <a:gd name="connsiteX57" fmla="*/ 1322669 w 1570516"/>
                        <a:gd name="connsiteY57" fmla="*/ 324803 h 757537"/>
                        <a:gd name="connsiteX58" fmla="*/ 1328491 w 1570516"/>
                        <a:gd name="connsiteY58" fmla="*/ 333394 h 757537"/>
                        <a:gd name="connsiteX59" fmla="*/ 1337362 w 1570516"/>
                        <a:gd name="connsiteY59" fmla="*/ 339768 h 757537"/>
                        <a:gd name="connsiteX60" fmla="*/ 1344016 w 1570516"/>
                        <a:gd name="connsiteY60" fmla="*/ 347527 h 757537"/>
                        <a:gd name="connsiteX61" fmla="*/ 1344016 w 1570516"/>
                        <a:gd name="connsiteY61" fmla="*/ 357226 h 757537"/>
                        <a:gd name="connsiteX62" fmla="*/ 1342907 w 1570516"/>
                        <a:gd name="connsiteY62" fmla="*/ 367480 h 757537"/>
                        <a:gd name="connsiteX63" fmla="*/ 1335144 w 1570516"/>
                        <a:gd name="connsiteY63" fmla="*/ 376070 h 757537"/>
                        <a:gd name="connsiteX64" fmla="*/ 1328768 w 1570516"/>
                        <a:gd name="connsiteY64" fmla="*/ 384661 h 757537"/>
                        <a:gd name="connsiteX65" fmla="*/ 1321283 w 1570516"/>
                        <a:gd name="connsiteY65" fmla="*/ 392421 h 757537"/>
                        <a:gd name="connsiteX66" fmla="*/ 1329322 w 1570516"/>
                        <a:gd name="connsiteY66" fmla="*/ 374408 h 757537"/>
                        <a:gd name="connsiteX67" fmla="*/ 1323223 w 1570516"/>
                        <a:gd name="connsiteY67" fmla="*/ 369142 h 757537"/>
                        <a:gd name="connsiteX68" fmla="*/ 1321560 w 1570516"/>
                        <a:gd name="connsiteY68" fmla="*/ 360829 h 757537"/>
                        <a:gd name="connsiteX69" fmla="*/ 1315184 w 1570516"/>
                        <a:gd name="connsiteY69" fmla="*/ 355563 h 757537"/>
                        <a:gd name="connsiteX70" fmla="*/ 1316293 w 1570516"/>
                        <a:gd name="connsiteY70" fmla="*/ 351129 h 757537"/>
                        <a:gd name="connsiteX71" fmla="*/ 1313797 w 1570516"/>
                        <a:gd name="connsiteY71" fmla="*/ 346419 h 757537"/>
                        <a:gd name="connsiteX72" fmla="*/ 1317956 w 1570516"/>
                        <a:gd name="connsiteY72" fmla="*/ 338382 h 757537"/>
                        <a:gd name="connsiteX73" fmla="*/ 1316570 w 1570516"/>
                        <a:gd name="connsiteY73" fmla="*/ 333394 h 757537"/>
                        <a:gd name="connsiteX74" fmla="*/ 1318510 w 1570516"/>
                        <a:gd name="connsiteY74" fmla="*/ 328406 h 757537"/>
                        <a:gd name="connsiteX75" fmla="*/ 1319342 w 1570516"/>
                        <a:gd name="connsiteY75" fmla="*/ 323417 h 757537"/>
                        <a:gd name="connsiteX76" fmla="*/ 1314352 w 1570516"/>
                        <a:gd name="connsiteY76" fmla="*/ 323417 h 757537"/>
                        <a:gd name="connsiteX77" fmla="*/ 1309639 w 1570516"/>
                        <a:gd name="connsiteY77" fmla="*/ 327574 h 757537"/>
                        <a:gd name="connsiteX78" fmla="*/ 1305758 w 1570516"/>
                        <a:gd name="connsiteY78" fmla="*/ 331454 h 757537"/>
                        <a:gd name="connsiteX79" fmla="*/ 1306312 w 1570516"/>
                        <a:gd name="connsiteY79" fmla="*/ 341985 h 757537"/>
                        <a:gd name="connsiteX80" fmla="*/ 1305758 w 1570516"/>
                        <a:gd name="connsiteY80" fmla="*/ 351684 h 757537"/>
                        <a:gd name="connsiteX81" fmla="*/ 1307976 w 1570516"/>
                        <a:gd name="connsiteY81" fmla="*/ 356395 h 757537"/>
                        <a:gd name="connsiteX82" fmla="*/ 1306312 w 1570516"/>
                        <a:gd name="connsiteY82" fmla="*/ 362769 h 757537"/>
                        <a:gd name="connsiteX83" fmla="*/ 1302708 w 1570516"/>
                        <a:gd name="connsiteY83" fmla="*/ 360829 h 757537"/>
                        <a:gd name="connsiteX84" fmla="*/ 1298827 w 1570516"/>
                        <a:gd name="connsiteY84" fmla="*/ 358058 h 757537"/>
                        <a:gd name="connsiteX85" fmla="*/ 1301599 w 1570516"/>
                        <a:gd name="connsiteY85" fmla="*/ 370528 h 757537"/>
                        <a:gd name="connsiteX86" fmla="*/ 1305203 w 1570516"/>
                        <a:gd name="connsiteY86" fmla="*/ 379119 h 757537"/>
                        <a:gd name="connsiteX87" fmla="*/ 1296054 w 1570516"/>
                        <a:gd name="connsiteY87" fmla="*/ 370251 h 757537"/>
                        <a:gd name="connsiteX88" fmla="*/ 1288292 w 1570516"/>
                        <a:gd name="connsiteY88" fmla="*/ 362491 h 757537"/>
                        <a:gd name="connsiteX89" fmla="*/ 1289955 w 1570516"/>
                        <a:gd name="connsiteY89" fmla="*/ 347527 h 757537"/>
                        <a:gd name="connsiteX90" fmla="*/ 1285520 w 1570516"/>
                        <a:gd name="connsiteY90" fmla="*/ 353347 h 757537"/>
                        <a:gd name="connsiteX91" fmla="*/ 1283024 w 1570516"/>
                        <a:gd name="connsiteY91" fmla="*/ 361937 h 757537"/>
                        <a:gd name="connsiteX92" fmla="*/ 1286351 w 1570516"/>
                        <a:gd name="connsiteY92" fmla="*/ 368865 h 757537"/>
                        <a:gd name="connsiteX93" fmla="*/ 1291064 w 1570516"/>
                        <a:gd name="connsiteY93" fmla="*/ 376625 h 757537"/>
                        <a:gd name="connsiteX94" fmla="*/ 1297441 w 1570516"/>
                        <a:gd name="connsiteY94" fmla="*/ 380782 h 757537"/>
                        <a:gd name="connsiteX95" fmla="*/ 1304371 w 1570516"/>
                        <a:gd name="connsiteY95" fmla="*/ 384661 h 757537"/>
                        <a:gd name="connsiteX96" fmla="*/ 1308253 w 1570516"/>
                        <a:gd name="connsiteY96" fmla="*/ 390204 h 757537"/>
                        <a:gd name="connsiteX97" fmla="*/ 1300490 w 1570516"/>
                        <a:gd name="connsiteY97" fmla="*/ 390481 h 757537"/>
                        <a:gd name="connsiteX98" fmla="*/ 1299659 w 1570516"/>
                        <a:gd name="connsiteY98" fmla="*/ 393529 h 757537"/>
                        <a:gd name="connsiteX99" fmla="*/ 1302708 w 1570516"/>
                        <a:gd name="connsiteY99" fmla="*/ 395746 h 757537"/>
                        <a:gd name="connsiteX100" fmla="*/ 1301599 w 1570516"/>
                        <a:gd name="connsiteY100" fmla="*/ 400457 h 757537"/>
                        <a:gd name="connsiteX101" fmla="*/ 1293282 w 1570516"/>
                        <a:gd name="connsiteY101" fmla="*/ 395746 h 757537"/>
                        <a:gd name="connsiteX102" fmla="*/ 1289955 w 1570516"/>
                        <a:gd name="connsiteY102" fmla="*/ 397963 h 757537"/>
                        <a:gd name="connsiteX103" fmla="*/ 1301322 w 1570516"/>
                        <a:gd name="connsiteY103" fmla="*/ 403506 h 757537"/>
                        <a:gd name="connsiteX104" fmla="*/ 1308530 w 1570516"/>
                        <a:gd name="connsiteY104" fmla="*/ 408217 h 757537"/>
                        <a:gd name="connsiteX105" fmla="*/ 1316847 w 1570516"/>
                        <a:gd name="connsiteY105" fmla="*/ 410157 h 757537"/>
                        <a:gd name="connsiteX106" fmla="*/ 1318510 w 1570516"/>
                        <a:gd name="connsiteY106" fmla="*/ 418193 h 757537"/>
                        <a:gd name="connsiteX107" fmla="*/ 1318788 w 1570516"/>
                        <a:gd name="connsiteY107" fmla="*/ 422904 h 757537"/>
                        <a:gd name="connsiteX108" fmla="*/ 1320174 w 1570516"/>
                        <a:gd name="connsiteY108" fmla="*/ 427338 h 757537"/>
                        <a:gd name="connsiteX109" fmla="*/ 1312688 w 1570516"/>
                        <a:gd name="connsiteY109" fmla="*/ 429001 h 757537"/>
                        <a:gd name="connsiteX110" fmla="*/ 1306312 w 1570516"/>
                        <a:gd name="connsiteY110" fmla="*/ 433712 h 757537"/>
                        <a:gd name="connsiteX111" fmla="*/ 1302154 w 1570516"/>
                        <a:gd name="connsiteY111" fmla="*/ 427892 h 757537"/>
                        <a:gd name="connsiteX112" fmla="*/ 1298827 w 1570516"/>
                        <a:gd name="connsiteY112" fmla="*/ 432326 h 757537"/>
                        <a:gd name="connsiteX113" fmla="*/ 1304371 w 1570516"/>
                        <a:gd name="connsiteY113" fmla="*/ 436483 h 757537"/>
                        <a:gd name="connsiteX114" fmla="*/ 1312134 w 1570516"/>
                        <a:gd name="connsiteY114" fmla="*/ 436483 h 757537"/>
                        <a:gd name="connsiteX115" fmla="*/ 1318233 w 1570516"/>
                        <a:gd name="connsiteY115" fmla="*/ 435929 h 757537"/>
                        <a:gd name="connsiteX116" fmla="*/ 1322114 w 1570516"/>
                        <a:gd name="connsiteY116" fmla="*/ 446459 h 757537"/>
                        <a:gd name="connsiteX117" fmla="*/ 1316015 w 1570516"/>
                        <a:gd name="connsiteY117" fmla="*/ 451170 h 757537"/>
                        <a:gd name="connsiteX118" fmla="*/ 1310471 w 1570516"/>
                        <a:gd name="connsiteY118" fmla="*/ 454496 h 757537"/>
                        <a:gd name="connsiteX119" fmla="*/ 1302431 w 1570516"/>
                        <a:gd name="connsiteY119" fmla="*/ 451170 h 757537"/>
                        <a:gd name="connsiteX120" fmla="*/ 1293559 w 1570516"/>
                        <a:gd name="connsiteY120" fmla="*/ 450062 h 757537"/>
                        <a:gd name="connsiteX121" fmla="*/ 1299659 w 1570516"/>
                        <a:gd name="connsiteY121" fmla="*/ 457267 h 757537"/>
                        <a:gd name="connsiteX122" fmla="*/ 1302154 w 1570516"/>
                        <a:gd name="connsiteY122" fmla="*/ 460316 h 757537"/>
                        <a:gd name="connsiteX123" fmla="*/ 1295223 w 1570516"/>
                        <a:gd name="connsiteY123" fmla="*/ 463364 h 757537"/>
                        <a:gd name="connsiteX124" fmla="*/ 1302431 w 1570516"/>
                        <a:gd name="connsiteY124" fmla="*/ 467244 h 757537"/>
                        <a:gd name="connsiteX125" fmla="*/ 1299659 w 1570516"/>
                        <a:gd name="connsiteY125" fmla="*/ 474449 h 757537"/>
                        <a:gd name="connsiteX126" fmla="*/ 1286628 w 1570516"/>
                        <a:gd name="connsiteY126" fmla="*/ 476389 h 757537"/>
                        <a:gd name="connsiteX127" fmla="*/ 1277203 w 1570516"/>
                        <a:gd name="connsiteY127" fmla="*/ 482762 h 757537"/>
                        <a:gd name="connsiteX128" fmla="*/ 1268608 w 1570516"/>
                        <a:gd name="connsiteY128" fmla="*/ 493293 h 757537"/>
                        <a:gd name="connsiteX129" fmla="*/ 1258628 w 1570516"/>
                        <a:gd name="connsiteY129" fmla="*/ 500498 h 757537"/>
                        <a:gd name="connsiteX130" fmla="*/ 1246429 w 1570516"/>
                        <a:gd name="connsiteY130" fmla="*/ 500498 h 757537"/>
                        <a:gd name="connsiteX131" fmla="*/ 1237004 w 1570516"/>
                        <a:gd name="connsiteY131" fmla="*/ 507980 h 757537"/>
                        <a:gd name="connsiteX132" fmla="*/ 1233677 w 1570516"/>
                        <a:gd name="connsiteY132" fmla="*/ 518788 h 757537"/>
                        <a:gd name="connsiteX133" fmla="*/ 1224251 w 1570516"/>
                        <a:gd name="connsiteY133" fmla="*/ 526825 h 757537"/>
                        <a:gd name="connsiteX134" fmla="*/ 1220370 w 1570516"/>
                        <a:gd name="connsiteY134" fmla="*/ 530982 h 757537"/>
                        <a:gd name="connsiteX135" fmla="*/ 1215379 w 1570516"/>
                        <a:gd name="connsiteY135" fmla="*/ 532644 h 757537"/>
                        <a:gd name="connsiteX136" fmla="*/ 1204844 w 1570516"/>
                        <a:gd name="connsiteY136" fmla="*/ 538741 h 757537"/>
                        <a:gd name="connsiteX137" fmla="*/ 1199577 w 1570516"/>
                        <a:gd name="connsiteY137" fmla="*/ 539849 h 757537"/>
                        <a:gd name="connsiteX138" fmla="*/ 1196527 w 1570516"/>
                        <a:gd name="connsiteY138" fmla="*/ 542621 h 757537"/>
                        <a:gd name="connsiteX139" fmla="*/ 1187933 w 1570516"/>
                        <a:gd name="connsiteY139" fmla="*/ 553706 h 757537"/>
                        <a:gd name="connsiteX140" fmla="*/ 1178507 w 1570516"/>
                        <a:gd name="connsiteY140" fmla="*/ 564513 h 757537"/>
                        <a:gd name="connsiteX141" fmla="*/ 1170745 w 1570516"/>
                        <a:gd name="connsiteY141" fmla="*/ 589177 h 757537"/>
                        <a:gd name="connsiteX142" fmla="*/ 1178785 w 1570516"/>
                        <a:gd name="connsiteY142" fmla="*/ 620215 h 757537"/>
                        <a:gd name="connsiteX143" fmla="*/ 1183220 w 1570516"/>
                        <a:gd name="connsiteY143" fmla="*/ 634071 h 757537"/>
                        <a:gd name="connsiteX144" fmla="*/ 1189596 w 1570516"/>
                        <a:gd name="connsiteY144" fmla="*/ 647373 h 757537"/>
                        <a:gd name="connsiteX145" fmla="*/ 1195973 w 1570516"/>
                        <a:gd name="connsiteY145" fmla="*/ 677856 h 757537"/>
                        <a:gd name="connsiteX146" fmla="*/ 1207894 w 1570516"/>
                        <a:gd name="connsiteY146" fmla="*/ 706954 h 757537"/>
                        <a:gd name="connsiteX147" fmla="*/ 1209557 w 1570516"/>
                        <a:gd name="connsiteY147" fmla="*/ 733835 h 757537"/>
                        <a:gd name="connsiteX148" fmla="*/ 1197082 w 1570516"/>
                        <a:gd name="connsiteY148" fmla="*/ 756559 h 757537"/>
                        <a:gd name="connsiteX149" fmla="*/ 1185161 w 1570516"/>
                        <a:gd name="connsiteY149" fmla="*/ 756004 h 757537"/>
                        <a:gd name="connsiteX150" fmla="*/ 1176012 w 1570516"/>
                        <a:gd name="connsiteY150" fmla="*/ 746583 h 757537"/>
                        <a:gd name="connsiteX151" fmla="*/ 1164645 w 1570516"/>
                        <a:gd name="connsiteY151" fmla="*/ 734112 h 757537"/>
                        <a:gd name="connsiteX152" fmla="*/ 1158546 w 1570516"/>
                        <a:gd name="connsiteY152" fmla="*/ 721642 h 757537"/>
                        <a:gd name="connsiteX153" fmla="*/ 1159101 w 1570516"/>
                        <a:gd name="connsiteY153" fmla="*/ 714991 h 757537"/>
                        <a:gd name="connsiteX154" fmla="*/ 1152724 w 1570516"/>
                        <a:gd name="connsiteY154" fmla="*/ 718593 h 757537"/>
                        <a:gd name="connsiteX155" fmla="*/ 1152724 w 1570516"/>
                        <a:gd name="connsiteY155" fmla="*/ 712219 h 757537"/>
                        <a:gd name="connsiteX156" fmla="*/ 1145239 w 1570516"/>
                        <a:gd name="connsiteY156" fmla="*/ 701135 h 757537"/>
                        <a:gd name="connsiteX157" fmla="*/ 1141080 w 1570516"/>
                        <a:gd name="connsiteY157" fmla="*/ 692821 h 757537"/>
                        <a:gd name="connsiteX158" fmla="*/ 1139694 w 1570516"/>
                        <a:gd name="connsiteY158" fmla="*/ 684784 h 757537"/>
                        <a:gd name="connsiteX159" fmla="*/ 1140249 w 1570516"/>
                        <a:gd name="connsiteY159" fmla="*/ 678410 h 757537"/>
                        <a:gd name="connsiteX160" fmla="*/ 1134704 w 1570516"/>
                        <a:gd name="connsiteY160" fmla="*/ 674808 h 757537"/>
                        <a:gd name="connsiteX161" fmla="*/ 1135259 w 1570516"/>
                        <a:gd name="connsiteY161" fmla="*/ 665663 h 757537"/>
                        <a:gd name="connsiteX162" fmla="*/ 1138031 w 1570516"/>
                        <a:gd name="connsiteY162" fmla="*/ 655409 h 757537"/>
                        <a:gd name="connsiteX163" fmla="*/ 1138308 w 1570516"/>
                        <a:gd name="connsiteY163" fmla="*/ 647373 h 757537"/>
                        <a:gd name="connsiteX164" fmla="*/ 1132763 w 1570516"/>
                        <a:gd name="connsiteY164" fmla="*/ 640168 h 757537"/>
                        <a:gd name="connsiteX165" fmla="*/ 1126387 w 1570516"/>
                        <a:gd name="connsiteY165" fmla="*/ 636565 h 757537"/>
                        <a:gd name="connsiteX166" fmla="*/ 1119733 w 1570516"/>
                        <a:gd name="connsiteY166" fmla="*/ 633240 h 757537"/>
                        <a:gd name="connsiteX167" fmla="*/ 1116129 w 1570516"/>
                        <a:gd name="connsiteY167" fmla="*/ 626866 h 757537"/>
                        <a:gd name="connsiteX168" fmla="*/ 1112248 w 1570516"/>
                        <a:gd name="connsiteY168" fmla="*/ 620492 h 757537"/>
                        <a:gd name="connsiteX169" fmla="*/ 1098387 w 1570516"/>
                        <a:gd name="connsiteY169" fmla="*/ 615227 h 757537"/>
                        <a:gd name="connsiteX170" fmla="*/ 1077039 w 1570516"/>
                        <a:gd name="connsiteY170" fmla="*/ 626035 h 757537"/>
                        <a:gd name="connsiteX171" fmla="*/ 1077594 w 1570516"/>
                        <a:gd name="connsiteY171" fmla="*/ 626035 h 757537"/>
                        <a:gd name="connsiteX172" fmla="*/ 1077317 w 1570516"/>
                        <a:gd name="connsiteY172" fmla="*/ 626035 h 757537"/>
                        <a:gd name="connsiteX173" fmla="*/ 1075376 w 1570516"/>
                        <a:gd name="connsiteY173" fmla="*/ 626035 h 757537"/>
                        <a:gd name="connsiteX174" fmla="*/ 1071495 w 1570516"/>
                        <a:gd name="connsiteY174" fmla="*/ 624095 h 757537"/>
                        <a:gd name="connsiteX175" fmla="*/ 1065396 w 1570516"/>
                        <a:gd name="connsiteY175" fmla="*/ 619938 h 757537"/>
                        <a:gd name="connsiteX176" fmla="*/ 1063178 w 1570516"/>
                        <a:gd name="connsiteY176" fmla="*/ 617998 h 757537"/>
                        <a:gd name="connsiteX177" fmla="*/ 1061514 w 1570516"/>
                        <a:gd name="connsiteY177" fmla="*/ 614672 h 757537"/>
                        <a:gd name="connsiteX178" fmla="*/ 1060682 w 1570516"/>
                        <a:gd name="connsiteY178" fmla="*/ 611070 h 757537"/>
                        <a:gd name="connsiteX179" fmla="*/ 1057910 w 1570516"/>
                        <a:gd name="connsiteY179" fmla="*/ 609407 h 757537"/>
                        <a:gd name="connsiteX180" fmla="*/ 1045435 w 1570516"/>
                        <a:gd name="connsiteY180" fmla="*/ 606913 h 757537"/>
                        <a:gd name="connsiteX181" fmla="*/ 1040722 w 1570516"/>
                        <a:gd name="connsiteY181" fmla="*/ 604142 h 757537"/>
                        <a:gd name="connsiteX182" fmla="*/ 1032959 w 1570516"/>
                        <a:gd name="connsiteY182" fmla="*/ 603865 h 757537"/>
                        <a:gd name="connsiteX183" fmla="*/ 1024920 w 1570516"/>
                        <a:gd name="connsiteY183" fmla="*/ 603865 h 757537"/>
                        <a:gd name="connsiteX184" fmla="*/ 1019375 w 1570516"/>
                        <a:gd name="connsiteY184" fmla="*/ 602202 h 757537"/>
                        <a:gd name="connsiteX185" fmla="*/ 1014939 w 1570516"/>
                        <a:gd name="connsiteY185" fmla="*/ 604142 h 757537"/>
                        <a:gd name="connsiteX186" fmla="*/ 1009672 w 1570516"/>
                        <a:gd name="connsiteY186" fmla="*/ 606636 h 757537"/>
                        <a:gd name="connsiteX187" fmla="*/ 1004404 w 1570516"/>
                        <a:gd name="connsiteY187" fmla="*/ 608022 h 757537"/>
                        <a:gd name="connsiteX188" fmla="*/ 1000246 w 1570516"/>
                        <a:gd name="connsiteY188" fmla="*/ 609130 h 757537"/>
                        <a:gd name="connsiteX189" fmla="*/ 997750 w 1570516"/>
                        <a:gd name="connsiteY189" fmla="*/ 604973 h 757537"/>
                        <a:gd name="connsiteX190" fmla="*/ 991097 w 1570516"/>
                        <a:gd name="connsiteY190" fmla="*/ 599431 h 757537"/>
                        <a:gd name="connsiteX191" fmla="*/ 989156 w 1570516"/>
                        <a:gd name="connsiteY191" fmla="*/ 603587 h 757537"/>
                        <a:gd name="connsiteX192" fmla="*/ 984166 w 1570516"/>
                        <a:gd name="connsiteY192" fmla="*/ 606636 h 757537"/>
                        <a:gd name="connsiteX193" fmla="*/ 980839 w 1570516"/>
                        <a:gd name="connsiteY193" fmla="*/ 605528 h 757537"/>
                        <a:gd name="connsiteX194" fmla="*/ 977235 w 1570516"/>
                        <a:gd name="connsiteY194" fmla="*/ 606636 h 757537"/>
                        <a:gd name="connsiteX195" fmla="*/ 972522 w 1570516"/>
                        <a:gd name="connsiteY195" fmla="*/ 609130 h 757537"/>
                        <a:gd name="connsiteX196" fmla="*/ 970027 w 1570516"/>
                        <a:gd name="connsiteY196" fmla="*/ 608022 h 757537"/>
                        <a:gd name="connsiteX197" fmla="*/ 966977 w 1570516"/>
                        <a:gd name="connsiteY197" fmla="*/ 608299 h 757537"/>
                        <a:gd name="connsiteX198" fmla="*/ 960047 w 1570516"/>
                        <a:gd name="connsiteY198" fmla="*/ 608299 h 757537"/>
                        <a:gd name="connsiteX199" fmla="*/ 957551 w 1570516"/>
                        <a:gd name="connsiteY199" fmla="*/ 608853 h 757537"/>
                        <a:gd name="connsiteX200" fmla="*/ 955334 w 1570516"/>
                        <a:gd name="connsiteY200" fmla="*/ 610793 h 757537"/>
                        <a:gd name="connsiteX201" fmla="*/ 950066 w 1570516"/>
                        <a:gd name="connsiteY201" fmla="*/ 611347 h 757537"/>
                        <a:gd name="connsiteX202" fmla="*/ 946185 w 1570516"/>
                        <a:gd name="connsiteY202" fmla="*/ 610238 h 757537"/>
                        <a:gd name="connsiteX203" fmla="*/ 942858 w 1570516"/>
                        <a:gd name="connsiteY203" fmla="*/ 609407 h 757537"/>
                        <a:gd name="connsiteX204" fmla="*/ 935650 w 1570516"/>
                        <a:gd name="connsiteY204" fmla="*/ 610516 h 757537"/>
                        <a:gd name="connsiteX205" fmla="*/ 941749 w 1570516"/>
                        <a:gd name="connsiteY205" fmla="*/ 612179 h 757537"/>
                        <a:gd name="connsiteX206" fmla="*/ 945908 w 1570516"/>
                        <a:gd name="connsiteY206" fmla="*/ 613010 h 757537"/>
                        <a:gd name="connsiteX207" fmla="*/ 951452 w 1570516"/>
                        <a:gd name="connsiteY207" fmla="*/ 618829 h 757537"/>
                        <a:gd name="connsiteX208" fmla="*/ 956720 w 1570516"/>
                        <a:gd name="connsiteY208" fmla="*/ 626035 h 757537"/>
                        <a:gd name="connsiteX209" fmla="*/ 951730 w 1570516"/>
                        <a:gd name="connsiteY209" fmla="*/ 628251 h 757537"/>
                        <a:gd name="connsiteX210" fmla="*/ 943967 w 1570516"/>
                        <a:gd name="connsiteY210" fmla="*/ 631300 h 757537"/>
                        <a:gd name="connsiteX211" fmla="*/ 936759 w 1570516"/>
                        <a:gd name="connsiteY211" fmla="*/ 633517 h 757537"/>
                        <a:gd name="connsiteX212" fmla="*/ 936759 w 1570516"/>
                        <a:gd name="connsiteY212" fmla="*/ 639059 h 757537"/>
                        <a:gd name="connsiteX213" fmla="*/ 931769 w 1570516"/>
                        <a:gd name="connsiteY213" fmla="*/ 641276 h 757537"/>
                        <a:gd name="connsiteX214" fmla="*/ 927333 w 1570516"/>
                        <a:gd name="connsiteY214" fmla="*/ 638782 h 757537"/>
                        <a:gd name="connsiteX215" fmla="*/ 921234 w 1570516"/>
                        <a:gd name="connsiteY215" fmla="*/ 640722 h 757537"/>
                        <a:gd name="connsiteX216" fmla="*/ 914580 w 1570516"/>
                        <a:gd name="connsiteY216" fmla="*/ 641276 h 757537"/>
                        <a:gd name="connsiteX217" fmla="*/ 909590 w 1570516"/>
                        <a:gd name="connsiteY217" fmla="*/ 639059 h 757537"/>
                        <a:gd name="connsiteX218" fmla="*/ 904322 w 1570516"/>
                        <a:gd name="connsiteY218" fmla="*/ 634625 h 757537"/>
                        <a:gd name="connsiteX219" fmla="*/ 899887 w 1570516"/>
                        <a:gd name="connsiteY219" fmla="*/ 631300 h 757537"/>
                        <a:gd name="connsiteX220" fmla="*/ 894619 w 1570516"/>
                        <a:gd name="connsiteY220" fmla="*/ 629637 h 757537"/>
                        <a:gd name="connsiteX221" fmla="*/ 891292 w 1570516"/>
                        <a:gd name="connsiteY221" fmla="*/ 623817 h 757537"/>
                        <a:gd name="connsiteX222" fmla="*/ 885471 w 1570516"/>
                        <a:gd name="connsiteY222" fmla="*/ 623817 h 757537"/>
                        <a:gd name="connsiteX223" fmla="*/ 881035 w 1570516"/>
                        <a:gd name="connsiteY223" fmla="*/ 628806 h 757537"/>
                        <a:gd name="connsiteX224" fmla="*/ 873827 w 1570516"/>
                        <a:gd name="connsiteY224" fmla="*/ 629637 h 757537"/>
                        <a:gd name="connsiteX225" fmla="*/ 867173 w 1570516"/>
                        <a:gd name="connsiteY225" fmla="*/ 627974 h 757537"/>
                        <a:gd name="connsiteX226" fmla="*/ 861629 w 1570516"/>
                        <a:gd name="connsiteY226" fmla="*/ 622986 h 757537"/>
                        <a:gd name="connsiteX227" fmla="*/ 854143 w 1570516"/>
                        <a:gd name="connsiteY227" fmla="*/ 619661 h 757537"/>
                        <a:gd name="connsiteX228" fmla="*/ 846658 w 1570516"/>
                        <a:gd name="connsiteY228" fmla="*/ 620215 h 757537"/>
                        <a:gd name="connsiteX229" fmla="*/ 846381 w 1570516"/>
                        <a:gd name="connsiteY229" fmla="*/ 623817 h 757537"/>
                        <a:gd name="connsiteX230" fmla="*/ 837509 w 1570516"/>
                        <a:gd name="connsiteY230" fmla="*/ 624926 h 757537"/>
                        <a:gd name="connsiteX231" fmla="*/ 837509 w 1570516"/>
                        <a:gd name="connsiteY231" fmla="*/ 621323 h 757537"/>
                        <a:gd name="connsiteX232" fmla="*/ 835014 w 1570516"/>
                        <a:gd name="connsiteY232" fmla="*/ 622432 h 757537"/>
                        <a:gd name="connsiteX233" fmla="*/ 832519 w 1570516"/>
                        <a:gd name="connsiteY233" fmla="*/ 626035 h 757537"/>
                        <a:gd name="connsiteX234" fmla="*/ 830855 w 1570516"/>
                        <a:gd name="connsiteY234" fmla="*/ 629637 h 757537"/>
                        <a:gd name="connsiteX235" fmla="*/ 823370 w 1570516"/>
                        <a:gd name="connsiteY235" fmla="*/ 631300 h 757537"/>
                        <a:gd name="connsiteX236" fmla="*/ 816439 w 1570516"/>
                        <a:gd name="connsiteY236" fmla="*/ 634348 h 757537"/>
                        <a:gd name="connsiteX237" fmla="*/ 812558 w 1570516"/>
                        <a:gd name="connsiteY237" fmla="*/ 628528 h 757537"/>
                        <a:gd name="connsiteX238" fmla="*/ 807013 w 1570516"/>
                        <a:gd name="connsiteY238" fmla="*/ 627974 h 757537"/>
                        <a:gd name="connsiteX239" fmla="*/ 805904 w 1570516"/>
                        <a:gd name="connsiteY239" fmla="*/ 635179 h 757537"/>
                        <a:gd name="connsiteX240" fmla="*/ 803132 w 1570516"/>
                        <a:gd name="connsiteY240" fmla="*/ 641276 h 757537"/>
                        <a:gd name="connsiteX241" fmla="*/ 795647 w 1570516"/>
                        <a:gd name="connsiteY241" fmla="*/ 646819 h 757537"/>
                        <a:gd name="connsiteX242" fmla="*/ 788161 w 1570516"/>
                        <a:gd name="connsiteY242" fmla="*/ 651253 h 757537"/>
                        <a:gd name="connsiteX243" fmla="*/ 775409 w 1570516"/>
                        <a:gd name="connsiteY243" fmla="*/ 660397 h 757537"/>
                        <a:gd name="connsiteX244" fmla="*/ 762379 w 1570516"/>
                        <a:gd name="connsiteY244" fmla="*/ 660397 h 757537"/>
                        <a:gd name="connsiteX245" fmla="*/ 762379 w 1570516"/>
                        <a:gd name="connsiteY245" fmla="*/ 667880 h 757537"/>
                        <a:gd name="connsiteX246" fmla="*/ 757943 w 1570516"/>
                        <a:gd name="connsiteY246" fmla="*/ 672037 h 757537"/>
                        <a:gd name="connsiteX247" fmla="*/ 754062 w 1570516"/>
                        <a:gd name="connsiteY247" fmla="*/ 667048 h 757537"/>
                        <a:gd name="connsiteX248" fmla="*/ 749071 w 1570516"/>
                        <a:gd name="connsiteY248" fmla="*/ 672037 h 757537"/>
                        <a:gd name="connsiteX249" fmla="*/ 743249 w 1570516"/>
                        <a:gd name="connsiteY249" fmla="*/ 677302 h 757537"/>
                        <a:gd name="connsiteX250" fmla="*/ 737150 w 1570516"/>
                        <a:gd name="connsiteY250" fmla="*/ 680905 h 757537"/>
                        <a:gd name="connsiteX251" fmla="*/ 742972 w 1570516"/>
                        <a:gd name="connsiteY251" fmla="*/ 689495 h 757537"/>
                        <a:gd name="connsiteX252" fmla="*/ 732715 w 1570516"/>
                        <a:gd name="connsiteY252" fmla="*/ 699195 h 757537"/>
                        <a:gd name="connsiteX253" fmla="*/ 729388 w 1570516"/>
                        <a:gd name="connsiteY253" fmla="*/ 702243 h 757537"/>
                        <a:gd name="connsiteX254" fmla="*/ 733546 w 1570516"/>
                        <a:gd name="connsiteY254" fmla="*/ 706677 h 757537"/>
                        <a:gd name="connsiteX255" fmla="*/ 736596 w 1570516"/>
                        <a:gd name="connsiteY255" fmla="*/ 711111 h 757537"/>
                        <a:gd name="connsiteX256" fmla="*/ 736319 w 1570516"/>
                        <a:gd name="connsiteY256" fmla="*/ 717485 h 757537"/>
                        <a:gd name="connsiteX257" fmla="*/ 741032 w 1570516"/>
                        <a:gd name="connsiteY257" fmla="*/ 728292 h 757537"/>
                        <a:gd name="connsiteX258" fmla="*/ 741586 w 1570516"/>
                        <a:gd name="connsiteY258" fmla="*/ 733558 h 757537"/>
                        <a:gd name="connsiteX259" fmla="*/ 744913 w 1570516"/>
                        <a:gd name="connsiteY259" fmla="*/ 738269 h 757537"/>
                        <a:gd name="connsiteX260" fmla="*/ 744913 w 1570516"/>
                        <a:gd name="connsiteY260" fmla="*/ 741594 h 757537"/>
                        <a:gd name="connsiteX261" fmla="*/ 696120 w 1570516"/>
                        <a:gd name="connsiteY261" fmla="*/ 724135 h 757537"/>
                        <a:gd name="connsiteX262" fmla="*/ 682812 w 1570516"/>
                        <a:gd name="connsiteY262" fmla="*/ 693375 h 757537"/>
                        <a:gd name="connsiteX263" fmla="*/ 660356 w 1570516"/>
                        <a:gd name="connsiteY263" fmla="*/ 665940 h 757537"/>
                        <a:gd name="connsiteX264" fmla="*/ 650099 w 1570516"/>
                        <a:gd name="connsiteY264" fmla="*/ 643770 h 757537"/>
                        <a:gd name="connsiteX265" fmla="*/ 635683 w 1570516"/>
                        <a:gd name="connsiteY265" fmla="*/ 627697 h 757537"/>
                        <a:gd name="connsiteX266" fmla="*/ 599919 w 1570516"/>
                        <a:gd name="connsiteY266" fmla="*/ 624095 h 757537"/>
                        <a:gd name="connsiteX267" fmla="*/ 588830 w 1570516"/>
                        <a:gd name="connsiteY267" fmla="*/ 645987 h 757537"/>
                        <a:gd name="connsiteX268" fmla="*/ 553067 w 1570516"/>
                        <a:gd name="connsiteY268" fmla="*/ 634625 h 757537"/>
                        <a:gd name="connsiteX269" fmla="*/ 539760 w 1570516"/>
                        <a:gd name="connsiteY269" fmla="*/ 606082 h 757537"/>
                        <a:gd name="connsiteX270" fmla="*/ 511759 w 1570516"/>
                        <a:gd name="connsiteY270" fmla="*/ 583358 h 757537"/>
                        <a:gd name="connsiteX271" fmla="*/ 495957 w 1570516"/>
                        <a:gd name="connsiteY271" fmla="*/ 568947 h 757537"/>
                        <a:gd name="connsiteX272" fmla="*/ 448550 w 1570516"/>
                        <a:gd name="connsiteY272" fmla="*/ 567285 h 757537"/>
                        <a:gd name="connsiteX273" fmla="*/ 448550 w 1570516"/>
                        <a:gd name="connsiteY273" fmla="*/ 576984 h 757537"/>
                        <a:gd name="connsiteX274" fmla="*/ 373419 w 1570516"/>
                        <a:gd name="connsiteY274" fmla="*/ 576984 h 757537"/>
                        <a:gd name="connsiteX275" fmla="*/ 299397 w 1570516"/>
                        <a:gd name="connsiteY275" fmla="*/ 554537 h 757537"/>
                        <a:gd name="connsiteX276" fmla="*/ 268070 w 1570516"/>
                        <a:gd name="connsiteY276" fmla="*/ 539572 h 757537"/>
                        <a:gd name="connsiteX277" fmla="*/ 205970 w 1570516"/>
                        <a:gd name="connsiteY277" fmla="*/ 542621 h 757537"/>
                        <a:gd name="connsiteX278" fmla="*/ 201257 w 1570516"/>
                        <a:gd name="connsiteY278" fmla="*/ 529319 h 757537"/>
                        <a:gd name="connsiteX279" fmla="*/ 197098 w 1570516"/>
                        <a:gd name="connsiteY279" fmla="*/ 524331 h 757537"/>
                        <a:gd name="connsiteX280" fmla="*/ 188227 w 1570516"/>
                        <a:gd name="connsiteY280" fmla="*/ 512415 h 757537"/>
                        <a:gd name="connsiteX281" fmla="*/ 176860 w 1570516"/>
                        <a:gd name="connsiteY281" fmla="*/ 504378 h 757537"/>
                        <a:gd name="connsiteX282" fmla="*/ 171038 w 1570516"/>
                        <a:gd name="connsiteY282" fmla="*/ 501330 h 757537"/>
                        <a:gd name="connsiteX283" fmla="*/ 163553 w 1570516"/>
                        <a:gd name="connsiteY283" fmla="*/ 501330 h 757537"/>
                        <a:gd name="connsiteX284" fmla="*/ 158563 w 1570516"/>
                        <a:gd name="connsiteY284" fmla="*/ 494402 h 757537"/>
                        <a:gd name="connsiteX285" fmla="*/ 150800 w 1570516"/>
                        <a:gd name="connsiteY285" fmla="*/ 493570 h 757537"/>
                        <a:gd name="connsiteX286" fmla="*/ 147196 w 1570516"/>
                        <a:gd name="connsiteY286" fmla="*/ 490522 h 757537"/>
                        <a:gd name="connsiteX287" fmla="*/ 142760 w 1570516"/>
                        <a:gd name="connsiteY287" fmla="*/ 486642 h 757537"/>
                        <a:gd name="connsiteX288" fmla="*/ 134166 w 1570516"/>
                        <a:gd name="connsiteY288" fmla="*/ 484425 h 757537"/>
                        <a:gd name="connsiteX289" fmla="*/ 127512 w 1570516"/>
                        <a:gd name="connsiteY289" fmla="*/ 484425 h 757537"/>
                        <a:gd name="connsiteX290" fmla="*/ 124740 w 1570516"/>
                        <a:gd name="connsiteY290" fmla="*/ 483871 h 757537"/>
                        <a:gd name="connsiteX291" fmla="*/ 121968 w 1570516"/>
                        <a:gd name="connsiteY291" fmla="*/ 483594 h 757537"/>
                        <a:gd name="connsiteX292" fmla="*/ 115037 w 1570516"/>
                        <a:gd name="connsiteY292" fmla="*/ 478883 h 757537"/>
                        <a:gd name="connsiteX293" fmla="*/ 111987 w 1570516"/>
                        <a:gd name="connsiteY293" fmla="*/ 475280 h 757537"/>
                        <a:gd name="connsiteX294" fmla="*/ 110324 w 1570516"/>
                        <a:gd name="connsiteY294" fmla="*/ 472232 h 757537"/>
                        <a:gd name="connsiteX295" fmla="*/ 110047 w 1570516"/>
                        <a:gd name="connsiteY295" fmla="*/ 467798 h 757537"/>
                        <a:gd name="connsiteX296" fmla="*/ 107274 w 1570516"/>
                        <a:gd name="connsiteY296" fmla="*/ 459484 h 757537"/>
                        <a:gd name="connsiteX297" fmla="*/ 101730 w 1570516"/>
                        <a:gd name="connsiteY297" fmla="*/ 453665 h 757537"/>
                        <a:gd name="connsiteX298" fmla="*/ 98680 w 1570516"/>
                        <a:gd name="connsiteY298" fmla="*/ 450893 h 757537"/>
                        <a:gd name="connsiteX299" fmla="*/ 96462 w 1570516"/>
                        <a:gd name="connsiteY299" fmla="*/ 448954 h 757537"/>
                        <a:gd name="connsiteX300" fmla="*/ 94244 w 1570516"/>
                        <a:gd name="connsiteY300" fmla="*/ 447568 h 757537"/>
                        <a:gd name="connsiteX301" fmla="*/ 92304 w 1570516"/>
                        <a:gd name="connsiteY301" fmla="*/ 445905 h 757537"/>
                        <a:gd name="connsiteX302" fmla="*/ 86204 w 1570516"/>
                        <a:gd name="connsiteY302" fmla="*/ 438700 h 757537"/>
                        <a:gd name="connsiteX303" fmla="*/ 85373 w 1570516"/>
                        <a:gd name="connsiteY303" fmla="*/ 435929 h 757537"/>
                        <a:gd name="connsiteX304" fmla="*/ 82323 w 1570516"/>
                        <a:gd name="connsiteY304" fmla="*/ 432326 h 757537"/>
                        <a:gd name="connsiteX305" fmla="*/ 78719 w 1570516"/>
                        <a:gd name="connsiteY305" fmla="*/ 428447 h 757537"/>
                        <a:gd name="connsiteX306" fmla="*/ 75392 w 1570516"/>
                        <a:gd name="connsiteY306" fmla="*/ 420410 h 757537"/>
                        <a:gd name="connsiteX307" fmla="*/ 76501 w 1570516"/>
                        <a:gd name="connsiteY307" fmla="*/ 412373 h 757537"/>
                        <a:gd name="connsiteX308" fmla="*/ 60976 w 1570516"/>
                        <a:gd name="connsiteY308" fmla="*/ 398517 h 757537"/>
                        <a:gd name="connsiteX309" fmla="*/ 59036 w 1570516"/>
                        <a:gd name="connsiteY309" fmla="*/ 393806 h 757537"/>
                        <a:gd name="connsiteX310" fmla="*/ 59867 w 1570516"/>
                        <a:gd name="connsiteY310" fmla="*/ 389372 h 757537"/>
                        <a:gd name="connsiteX311" fmla="*/ 62085 w 1570516"/>
                        <a:gd name="connsiteY311" fmla="*/ 388264 h 757537"/>
                        <a:gd name="connsiteX312" fmla="*/ 65689 w 1570516"/>
                        <a:gd name="connsiteY312" fmla="*/ 388818 h 757537"/>
                        <a:gd name="connsiteX313" fmla="*/ 69016 w 1570516"/>
                        <a:gd name="connsiteY313" fmla="*/ 389095 h 757537"/>
                        <a:gd name="connsiteX314" fmla="*/ 70402 w 1570516"/>
                        <a:gd name="connsiteY314" fmla="*/ 387432 h 757537"/>
                        <a:gd name="connsiteX315" fmla="*/ 69293 w 1570516"/>
                        <a:gd name="connsiteY315" fmla="*/ 385216 h 757537"/>
                        <a:gd name="connsiteX316" fmla="*/ 64303 w 1570516"/>
                        <a:gd name="connsiteY316" fmla="*/ 380504 h 757537"/>
                        <a:gd name="connsiteX317" fmla="*/ 62917 w 1570516"/>
                        <a:gd name="connsiteY317" fmla="*/ 377179 h 757537"/>
                        <a:gd name="connsiteX318" fmla="*/ 69848 w 1570516"/>
                        <a:gd name="connsiteY318" fmla="*/ 375239 h 757537"/>
                        <a:gd name="connsiteX319" fmla="*/ 79828 w 1570516"/>
                        <a:gd name="connsiteY319" fmla="*/ 375793 h 757537"/>
                        <a:gd name="connsiteX320" fmla="*/ 86482 w 1570516"/>
                        <a:gd name="connsiteY320" fmla="*/ 373022 h 757537"/>
                        <a:gd name="connsiteX321" fmla="*/ 79551 w 1570516"/>
                        <a:gd name="connsiteY321" fmla="*/ 369974 h 757537"/>
                        <a:gd name="connsiteX322" fmla="*/ 70957 w 1570516"/>
                        <a:gd name="connsiteY322" fmla="*/ 371914 h 757537"/>
                        <a:gd name="connsiteX323" fmla="*/ 62085 w 1570516"/>
                        <a:gd name="connsiteY323" fmla="*/ 371914 h 757537"/>
                        <a:gd name="connsiteX324" fmla="*/ 56540 w 1570516"/>
                        <a:gd name="connsiteY324" fmla="*/ 377733 h 757537"/>
                        <a:gd name="connsiteX325" fmla="*/ 50719 w 1570516"/>
                        <a:gd name="connsiteY325" fmla="*/ 374408 h 757537"/>
                        <a:gd name="connsiteX326" fmla="*/ 48501 w 1570516"/>
                        <a:gd name="connsiteY326" fmla="*/ 373854 h 757537"/>
                        <a:gd name="connsiteX327" fmla="*/ 46006 w 1570516"/>
                        <a:gd name="connsiteY327" fmla="*/ 372468 h 757537"/>
                        <a:gd name="connsiteX328" fmla="*/ 39906 w 1570516"/>
                        <a:gd name="connsiteY328" fmla="*/ 363046 h 757537"/>
                        <a:gd name="connsiteX329" fmla="*/ 36857 w 1570516"/>
                        <a:gd name="connsiteY329" fmla="*/ 357780 h 757537"/>
                        <a:gd name="connsiteX330" fmla="*/ 29649 w 1570516"/>
                        <a:gd name="connsiteY330" fmla="*/ 349190 h 757537"/>
                        <a:gd name="connsiteX331" fmla="*/ 22718 w 1570516"/>
                        <a:gd name="connsiteY331" fmla="*/ 339213 h 757537"/>
                        <a:gd name="connsiteX332" fmla="*/ 25213 w 1570516"/>
                        <a:gd name="connsiteY332" fmla="*/ 333671 h 757537"/>
                        <a:gd name="connsiteX333" fmla="*/ 25767 w 1570516"/>
                        <a:gd name="connsiteY333" fmla="*/ 327851 h 757537"/>
                        <a:gd name="connsiteX334" fmla="*/ 24381 w 1570516"/>
                        <a:gd name="connsiteY334" fmla="*/ 316489 h 757537"/>
                        <a:gd name="connsiteX335" fmla="*/ 17728 w 1570516"/>
                        <a:gd name="connsiteY335" fmla="*/ 307344 h 757537"/>
                        <a:gd name="connsiteX336" fmla="*/ 10520 w 1570516"/>
                        <a:gd name="connsiteY336" fmla="*/ 295982 h 757537"/>
                        <a:gd name="connsiteX337" fmla="*/ 15232 w 1570516"/>
                        <a:gd name="connsiteY337" fmla="*/ 279909 h 757537"/>
                        <a:gd name="connsiteX338" fmla="*/ 15510 w 1570516"/>
                        <a:gd name="connsiteY338" fmla="*/ 261065 h 757537"/>
                        <a:gd name="connsiteX339" fmla="*/ 12737 w 1570516"/>
                        <a:gd name="connsiteY339" fmla="*/ 248871 h 757537"/>
                        <a:gd name="connsiteX340" fmla="*/ 5807 w 1570516"/>
                        <a:gd name="connsiteY340" fmla="*/ 233907 h 757537"/>
                        <a:gd name="connsiteX341" fmla="*/ 6638 w 1570516"/>
                        <a:gd name="connsiteY341" fmla="*/ 213954 h 757537"/>
                        <a:gd name="connsiteX342" fmla="*/ 11906 w 1570516"/>
                        <a:gd name="connsiteY342" fmla="*/ 199821 h 757537"/>
                        <a:gd name="connsiteX343" fmla="*/ 19668 w 1570516"/>
                        <a:gd name="connsiteY343" fmla="*/ 167398 h 757537"/>
                        <a:gd name="connsiteX344" fmla="*/ 22995 w 1570516"/>
                        <a:gd name="connsiteY344" fmla="*/ 131926 h 757537"/>
                        <a:gd name="connsiteX345" fmla="*/ 23549 w 1570516"/>
                        <a:gd name="connsiteY345" fmla="*/ 122781 h 757537"/>
                        <a:gd name="connsiteX346" fmla="*/ 22163 w 1570516"/>
                        <a:gd name="connsiteY346" fmla="*/ 114467 h 757537"/>
                        <a:gd name="connsiteX347" fmla="*/ 34362 w 1570516"/>
                        <a:gd name="connsiteY347" fmla="*/ 112251 h 757537"/>
                        <a:gd name="connsiteX348" fmla="*/ 32698 w 1570516"/>
                        <a:gd name="connsiteY348" fmla="*/ 105877 h 757537"/>
                        <a:gd name="connsiteX349" fmla="*/ 22718 w 1570516"/>
                        <a:gd name="connsiteY349" fmla="*/ 104491 h 757537"/>
                        <a:gd name="connsiteX350" fmla="*/ 21332 w 1570516"/>
                        <a:gd name="connsiteY350" fmla="*/ 92298 h 757537"/>
                        <a:gd name="connsiteX351" fmla="*/ 22163 w 1570516"/>
                        <a:gd name="connsiteY351" fmla="*/ 87587 h 757537"/>
                        <a:gd name="connsiteX352" fmla="*/ 19391 w 1570516"/>
                        <a:gd name="connsiteY352" fmla="*/ 83984 h 757537"/>
                        <a:gd name="connsiteX353" fmla="*/ 17450 w 1570516"/>
                        <a:gd name="connsiteY353" fmla="*/ 79827 h 757537"/>
                        <a:gd name="connsiteX354" fmla="*/ 18837 w 1570516"/>
                        <a:gd name="connsiteY354" fmla="*/ 77887 h 757537"/>
                        <a:gd name="connsiteX355" fmla="*/ 17450 w 1570516"/>
                        <a:gd name="connsiteY355" fmla="*/ 75670 h 757537"/>
                        <a:gd name="connsiteX356" fmla="*/ 11906 w 1570516"/>
                        <a:gd name="connsiteY356" fmla="*/ 67357 h 757537"/>
                        <a:gd name="connsiteX357" fmla="*/ 6915 w 1570516"/>
                        <a:gd name="connsiteY357" fmla="*/ 54055 h 757537"/>
                        <a:gd name="connsiteX358" fmla="*/ 3311 w 1570516"/>
                        <a:gd name="connsiteY358" fmla="*/ 32994 h 757537"/>
                        <a:gd name="connsiteX359" fmla="*/ 13015 w 1570516"/>
                        <a:gd name="connsiteY359" fmla="*/ 36042 h 757537"/>
                        <a:gd name="connsiteX360" fmla="*/ 23827 w 1570516"/>
                        <a:gd name="connsiteY360" fmla="*/ 39922 h 757537"/>
                        <a:gd name="connsiteX361" fmla="*/ 38797 w 1570516"/>
                        <a:gd name="connsiteY361" fmla="*/ 45187 h 757537"/>
                        <a:gd name="connsiteX362" fmla="*/ 45728 w 1570516"/>
                        <a:gd name="connsiteY362" fmla="*/ 47404 h 757537"/>
                        <a:gd name="connsiteX363" fmla="*/ 52105 w 1570516"/>
                        <a:gd name="connsiteY363" fmla="*/ 48790 h 757537"/>
                        <a:gd name="connsiteX364" fmla="*/ 46560 w 1570516"/>
                        <a:gd name="connsiteY364" fmla="*/ 59043 h 757537"/>
                        <a:gd name="connsiteX365" fmla="*/ 48778 w 1570516"/>
                        <a:gd name="connsiteY365" fmla="*/ 68188 h 757537"/>
                        <a:gd name="connsiteX366" fmla="*/ 50996 w 1570516"/>
                        <a:gd name="connsiteY366" fmla="*/ 78164 h 757537"/>
                        <a:gd name="connsiteX367" fmla="*/ 64026 w 1570516"/>
                        <a:gd name="connsiteY367" fmla="*/ 73731 h 757537"/>
                        <a:gd name="connsiteX368" fmla="*/ 64580 w 1570516"/>
                        <a:gd name="connsiteY368" fmla="*/ 67357 h 757537"/>
                        <a:gd name="connsiteX369" fmla="*/ 65135 w 1570516"/>
                        <a:gd name="connsiteY369" fmla="*/ 60706 h 757537"/>
                        <a:gd name="connsiteX370" fmla="*/ 62362 w 1570516"/>
                        <a:gd name="connsiteY370" fmla="*/ 51284 h 757537"/>
                        <a:gd name="connsiteX371" fmla="*/ 63748 w 1570516"/>
                        <a:gd name="connsiteY371" fmla="*/ 45464 h 757537"/>
                        <a:gd name="connsiteX372" fmla="*/ 60699 w 1570516"/>
                        <a:gd name="connsiteY372" fmla="*/ 40753 h 757537"/>
                        <a:gd name="connsiteX373" fmla="*/ 57095 w 1570516"/>
                        <a:gd name="connsiteY373" fmla="*/ 35765 h 757537"/>
                        <a:gd name="connsiteX374" fmla="*/ 59036 w 1570516"/>
                        <a:gd name="connsiteY374" fmla="*/ 29114 h 757537"/>
                        <a:gd name="connsiteX375" fmla="*/ 53768 w 1570516"/>
                        <a:gd name="connsiteY375" fmla="*/ 19969 h 757537"/>
                        <a:gd name="connsiteX376" fmla="*/ 49610 w 1570516"/>
                        <a:gd name="connsiteY376" fmla="*/ 13318 h 757537"/>
                        <a:gd name="connsiteX377" fmla="*/ 798419 w 1570516"/>
                        <a:gd name="connsiteY377" fmla="*/ 13318 h 757537"/>
                        <a:gd name="connsiteX378" fmla="*/ 802855 w 1570516"/>
                        <a:gd name="connsiteY378" fmla="*/ 16 h 757537"/>
                        <a:gd name="connsiteX379" fmla="*/ 810895 w 1570516"/>
                        <a:gd name="connsiteY379" fmla="*/ 3896 h 757537"/>
                        <a:gd name="connsiteX380" fmla="*/ 822538 w 1570516"/>
                        <a:gd name="connsiteY380" fmla="*/ 24680 h 757537"/>
                        <a:gd name="connsiteX381" fmla="*/ 842776 w 1570516"/>
                        <a:gd name="connsiteY381" fmla="*/ 29668 h 757537"/>
                        <a:gd name="connsiteX382" fmla="*/ 866896 w 1570516"/>
                        <a:gd name="connsiteY382" fmla="*/ 28005 h 757537"/>
                        <a:gd name="connsiteX383" fmla="*/ 877154 w 1570516"/>
                        <a:gd name="connsiteY383" fmla="*/ 39090 h 757537"/>
                        <a:gd name="connsiteX384" fmla="*/ 887966 w 1570516"/>
                        <a:gd name="connsiteY384" fmla="*/ 36596 h 757537"/>
                        <a:gd name="connsiteX385" fmla="*/ 900441 w 1570516"/>
                        <a:gd name="connsiteY385" fmla="*/ 44633 h 757537"/>
                        <a:gd name="connsiteX386" fmla="*/ 917075 w 1570516"/>
                        <a:gd name="connsiteY386" fmla="*/ 41030 h 757537"/>
                        <a:gd name="connsiteX387" fmla="*/ 926501 w 1570516"/>
                        <a:gd name="connsiteY387" fmla="*/ 45187 h 757537"/>
                        <a:gd name="connsiteX388" fmla="*/ 950343 w 1570516"/>
                        <a:gd name="connsiteY388" fmla="*/ 47958 h 757537"/>
                        <a:gd name="connsiteX389" fmla="*/ 942581 w 1570516"/>
                        <a:gd name="connsiteY389" fmla="*/ 51284 h 757537"/>
                        <a:gd name="connsiteX390" fmla="*/ 924283 w 1570516"/>
                        <a:gd name="connsiteY390" fmla="*/ 59043 h 757537"/>
                        <a:gd name="connsiteX391" fmla="*/ 907926 w 1570516"/>
                        <a:gd name="connsiteY391" fmla="*/ 69574 h 757537"/>
                        <a:gd name="connsiteX392" fmla="*/ 893788 w 1570516"/>
                        <a:gd name="connsiteY392" fmla="*/ 79550 h 757537"/>
                        <a:gd name="connsiteX393" fmla="*/ 885748 w 1570516"/>
                        <a:gd name="connsiteY393" fmla="*/ 90358 h 757537"/>
                        <a:gd name="connsiteX394" fmla="*/ 894897 w 1570516"/>
                        <a:gd name="connsiteY394" fmla="*/ 90358 h 757537"/>
                        <a:gd name="connsiteX395" fmla="*/ 902382 w 1570516"/>
                        <a:gd name="connsiteY395" fmla="*/ 87864 h 757537"/>
                        <a:gd name="connsiteX396" fmla="*/ 906818 w 1570516"/>
                        <a:gd name="connsiteY396" fmla="*/ 86755 h 757537"/>
                        <a:gd name="connsiteX397" fmla="*/ 910976 w 1570516"/>
                        <a:gd name="connsiteY397" fmla="*/ 85370 h 757537"/>
                        <a:gd name="connsiteX398" fmla="*/ 919016 w 1570516"/>
                        <a:gd name="connsiteY398" fmla="*/ 87587 h 757537"/>
                        <a:gd name="connsiteX399" fmla="*/ 919848 w 1570516"/>
                        <a:gd name="connsiteY399" fmla="*/ 94792 h 757537"/>
                        <a:gd name="connsiteX400" fmla="*/ 927056 w 1570516"/>
                        <a:gd name="connsiteY400" fmla="*/ 96177 h 757537"/>
                        <a:gd name="connsiteX401" fmla="*/ 934818 w 1570516"/>
                        <a:gd name="connsiteY401" fmla="*/ 93960 h 757537"/>
                        <a:gd name="connsiteX402" fmla="*/ 940917 w 1570516"/>
                        <a:gd name="connsiteY402" fmla="*/ 91189 h 757537"/>
                        <a:gd name="connsiteX403" fmla="*/ 955334 w 1570516"/>
                        <a:gd name="connsiteY403" fmla="*/ 83707 h 757537"/>
                        <a:gd name="connsiteX404" fmla="*/ 964759 w 1570516"/>
                        <a:gd name="connsiteY404" fmla="*/ 78442 h 757537"/>
                        <a:gd name="connsiteX405" fmla="*/ 974186 w 1570516"/>
                        <a:gd name="connsiteY405" fmla="*/ 78442 h 757537"/>
                        <a:gd name="connsiteX406" fmla="*/ 978344 w 1570516"/>
                        <a:gd name="connsiteY406" fmla="*/ 79273 h 757537"/>
                        <a:gd name="connsiteX407" fmla="*/ 980562 w 1570516"/>
                        <a:gd name="connsiteY407" fmla="*/ 80382 h 757537"/>
                        <a:gd name="connsiteX408" fmla="*/ 980562 w 1570516"/>
                        <a:gd name="connsiteY408" fmla="*/ 84815 h 757537"/>
                        <a:gd name="connsiteX409" fmla="*/ 980562 w 1570516"/>
                        <a:gd name="connsiteY409" fmla="*/ 88141 h 757537"/>
                        <a:gd name="connsiteX410" fmla="*/ 985552 w 1570516"/>
                        <a:gd name="connsiteY410" fmla="*/ 90358 h 757537"/>
                        <a:gd name="connsiteX411" fmla="*/ 988047 w 1570516"/>
                        <a:gd name="connsiteY411" fmla="*/ 88418 h 757537"/>
                        <a:gd name="connsiteX412" fmla="*/ 991651 w 1570516"/>
                        <a:gd name="connsiteY412" fmla="*/ 87032 h 757537"/>
                        <a:gd name="connsiteX413" fmla="*/ 999968 w 1570516"/>
                        <a:gd name="connsiteY413" fmla="*/ 87864 h 757537"/>
                        <a:gd name="connsiteX414" fmla="*/ 1005790 w 1570516"/>
                        <a:gd name="connsiteY414" fmla="*/ 91743 h 757537"/>
                        <a:gd name="connsiteX415" fmla="*/ 1020483 w 1570516"/>
                        <a:gd name="connsiteY415" fmla="*/ 102551 h 757537"/>
                        <a:gd name="connsiteX416" fmla="*/ 1032682 w 1570516"/>
                        <a:gd name="connsiteY416" fmla="*/ 101443 h 757537"/>
                        <a:gd name="connsiteX417" fmla="*/ 1043217 w 1570516"/>
                        <a:gd name="connsiteY417" fmla="*/ 93406 h 757537"/>
                        <a:gd name="connsiteX418" fmla="*/ 1056524 w 1570516"/>
                        <a:gd name="connsiteY418" fmla="*/ 91743 h 757537"/>
                        <a:gd name="connsiteX419" fmla="*/ 1070386 w 1570516"/>
                        <a:gd name="connsiteY419" fmla="*/ 92298 h 757537"/>
                        <a:gd name="connsiteX420" fmla="*/ 1095614 w 1570516"/>
                        <a:gd name="connsiteY420" fmla="*/ 105323 h 757537"/>
                        <a:gd name="connsiteX421" fmla="*/ 1099495 w 1570516"/>
                        <a:gd name="connsiteY421" fmla="*/ 115299 h 757537"/>
                        <a:gd name="connsiteX422" fmla="*/ 1085911 w 1570516"/>
                        <a:gd name="connsiteY422" fmla="*/ 117516 h 757537"/>
                        <a:gd name="connsiteX423" fmla="*/ 1075099 w 1570516"/>
                        <a:gd name="connsiteY423" fmla="*/ 116130 h 757537"/>
                        <a:gd name="connsiteX424" fmla="*/ 1062900 w 1570516"/>
                        <a:gd name="connsiteY424" fmla="*/ 114467 h 757537"/>
                        <a:gd name="connsiteX425" fmla="*/ 1040999 w 1570516"/>
                        <a:gd name="connsiteY425" fmla="*/ 122227 h 757537"/>
                        <a:gd name="connsiteX426" fmla="*/ 1031019 w 1570516"/>
                        <a:gd name="connsiteY426" fmla="*/ 126107 h 757537"/>
                        <a:gd name="connsiteX427" fmla="*/ 1022424 w 1570516"/>
                        <a:gd name="connsiteY427" fmla="*/ 121950 h 757537"/>
                        <a:gd name="connsiteX428" fmla="*/ 1007176 w 1570516"/>
                        <a:gd name="connsiteY428" fmla="*/ 143842 h 757537"/>
                        <a:gd name="connsiteX429" fmla="*/ 999414 w 1570516"/>
                        <a:gd name="connsiteY429" fmla="*/ 154927 h 757537"/>
                        <a:gd name="connsiteX430" fmla="*/ 996641 w 1570516"/>
                        <a:gd name="connsiteY430" fmla="*/ 164626 h 757537"/>
                        <a:gd name="connsiteX431" fmla="*/ 1000523 w 1570516"/>
                        <a:gd name="connsiteY431" fmla="*/ 160470 h 757537"/>
                        <a:gd name="connsiteX432" fmla="*/ 1006622 w 1570516"/>
                        <a:gd name="connsiteY432" fmla="*/ 152433 h 757537"/>
                        <a:gd name="connsiteX433" fmla="*/ 1019375 w 1570516"/>
                        <a:gd name="connsiteY433" fmla="*/ 143011 h 757537"/>
                        <a:gd name="connsiteX434" fmla="*/ 1016880 w 1570516"/>
                        <a:gd name="connsiteY434" fmla="*/ 148553 h 757537"/>
                        <a:gd name="connsiteX435" fmla="*/ 1000523 w 1570516"/>
                        <a:gd name="connsiteY435" fmla="*/ 194002 h 757537"/>
                        <a:gd name="connsiteX436" fmla="*/ 1003018 w 1570516"/>
                        <a:gd name="connsiteY436" fmla="*/ 247486 h 757537"/>
                        <a:gd name="connsiteX437" fmla="*/ 1019097 w 1570516"/>
                        <a:gd name="connsiteY437" fmla="*/ 256631 h 757537"/>
                        <a:gd name="connsiteX438" fmla="*/ 1035731 w 1570516"/>
                        <a:gd name="connsiteY438" fmla="*/ 241666 h 757537"/>
                        <a:gd name="connsiteX439" fmla="*/ 1040722 w 1570516"/>
                        <a:gd name="connsiteY439" fmla="*/ 218388 h 757537"/>
                        <a:gd name="connsiteX440" fmla="*/ 1036009 w 1570516"/>
                        <a:gd name="connsiteY440" fmla="*/ 192339 h 757537"/>
                        <a:gd name="connsiteX441" fmla="*/ 1038227 w 1570516"/>
                        <a:gd name="connsiteY441" fmla="*/ 166843 h 757537"/>
                        <a:gd name="connsiteX442" fmla="*/ 1055970 w 1570516"/>
                        <a:gd name="connsiteY442" fmla="*/ 150770 h 757537"/>
                        <a:gd name="connsiteX443" fmla="*/ 1055970 w 1570516"/>
                        <a:gd name="connsiteY443" fmla="*/ 157698 h 757537"/>
                        <a:gd name="connsiteX444" fmla="*/ 1060960 w 1570516"/>
                        <a:gd name="connsiteY444" fmla="*/ 154650 h 757537"/>
                        <a:gd name="connsiteX445" fmla="*/ 1067891 w 1570516"/>
                        <a:gd name="connsiteY445" fmla="*/ 141625 h 757537"/>
                        <a:gd name="connsiteX446" fmla="*/ 1073158 w 1570516"/>
                        <a:gd name="connsiteY446" fmla="*/ 137192 h 757537"/>
                        <a:gd name="connsiteX447" fmla="*/ 1075376 w 1570516"/>
                        <a:gd name="connsiteY447" fmla="*/ 130541 h 757537"/>
                        <a:gd name="connsiteX448" fmla="*/ 1098941 w 1570516"/>
                        <a:gd name="connsiteY448" fmla="*/ 130541 h 757537"/>
                        <a:gd name="connsiteX449" fmla="*/ 1111416 w 1570516"/>
                        <a:gd name="connsiteY449" fmla="*/ 137469 h 757537"/>
                        <a:gd name="connsiteX450" fmla="*/ 1118070 w 1570516"/>
                        <a:gd name="connsiteY450" fmla="*/ 148831 h 757537"/>
                        <a:gd name="connsiteX451" fmla="*/ 1119456 w 1570516"/>
                        <a:gd name="connsiteY451" fmla="*/ 161024 h 757537"/>
                        <a:gd name="connsiteX452" fmla="*/ 1116129 w 1570516"/>
                        <a:gd name="connsiteY452" fmla="*/ 175434 h 757537"/>
                        <a:gd name="connsiteX453" fmla="*/ 1105595 w 1570516"/>
                        <a:gd name="connsiteY453" fmla="*/ 185411 h 757537"/>
                        <a:gd name="connsiteX454" fmla="*/ 1110030 w 1570516"/>
                        <a:gd name="connsiteY454" fmla="*/ 195387 h 757537"/>
                        <a:gd name="connsiteX455" fmla="*/ 1122506 w 1570516"/>
                        <a:gd name="connsiteY455" fmla="*/ 188736 h 757537"/>
                        <a:gd name="connsiteX456" fmla="*/ 1134427 w 1570516"/>
                        <a:gd name="connsiteY456" fmla="*/ 187073 h 757537"/>
                        <a:gd name="connsiteX457" fmla="*/ 1136645 w 1570516"/>
                        <a:gd name="connsiteY457" fmla="*/ 194002 h 757537"/>
                        <a:gd name="connsiteX458" fmla="*/ 1140803 w 1570516"/>
                        <a:gd name="connsiteY458" fmla="*/ 203146 h 757537"/>
                        <a:gd name="connsiteX459" fmla="*/ 1139140 w 1570516"/>
                        <a:gd name="connsiteY459" fmla="*/ 215894 h 757537"/>
                        <a:gd name="connsiteX460" fmla="*/ 1135259 w 1570516"/>
                        <a:gd name="connsiteY460" fmla="*/ 221714 h 757537"/>
                        <a:gd name="connsiteX461" fmla="*/ 1130269 w 1570516"/>
                        <a:gd name="connsiteY461" fmla="*/ 227810 h 757537"/>
                        <a:gd name="connsiteX462" fmla="*/ 1131932 w 1570516"/>
                        <a:gd name="connsiteY462" fmla="*/ 234461 h 757537"/>
                        <a:gd name="connsiteX463" fmla="*/ 1128882 w 1570516"/>
                        <a:gd name="connsiteY463" fmla="*/ 238064 h 757537"/>
                        <a:gd name="connsiteX464" fmla="*/ 1120842 w 1570516"/>
                        <a:gd name="connsiteY464" fmla="*/ 247763 h 757537"/>
                        <a:gd name="connsiteX465" fmla="*/ 1117515 w 1570516"/>
                        <a:gd name="connsiteY465" fmla="*/ 251920 h 757537"/>
                        <a:gd name="connsiteX466" fmla="*/ 1118347 w 1570516"/>
                        <a:gd name="connsiteY466" fmla="*/ 257462 h 757537"/>
                        <a:gd name="connsiteX467" fmla="*/ 1126942 w 1570516"/>
                        <a:gd name="connsiteY467" fmla="*/ 264668 h 757537"/>
                        <a:gd name="connsiteX468" fmla="*/ 1131655 w 1570516"/>
                        <a:gd name="connsiteY468" fmla="*/ 265776 h 757537"/>
                        <a:gd name="connsiteX469" fmla="*/ 1144407 w 1570516"/>
                        <a:gd name="connsiteY469" fmla="*/ 266330 h 757537"/>
                        <a:gd name="connsiteX470" fmla="*/ 1157714 w 1570516"/>
                        <a:gd name="connsiteY470" fmla="*/ 267439 h 757537"/>
                        <a:gd name="connsiteX471" fmla="*/ 1166586 w 1570516"/>
                        <a:gd name="connsiteY471" fmla="*/ 263836 h 757537"/>
                        <a:gd name="connsiteX472" fmla="*/ 1176566 w 1570516"/>
                        <a:gd name="connsiteY472" fmla="*/ 260234 h 757537"/>
                        <a:gd name="connsiteX473" fmla="*/ 1201518 w 1570516"/>
                        <a:gd name="connsiteY473" fmla="*/ 246378 h 757537"/>
                        <a:gd name="connsiteX474" fmla="*/ 1227023 w 1570516"/>
                        <a:gd name="connsiteY474" fmla="*/ 233630 h 757537"/>
                        <a:gd name="connsiteX475" fmla="*/ 1238944 w 1570516"/>
                        <a:gd name="connsiteY475" fmla="*/ 218111 h 757537"/>
                        <a:gd name="connsiteX476" fmla="*/ 1237004 w 1570516"/>
                        <a:gd name="connsiteY476" fmla="*/ 209797 h 757537"/>
                        <a:gd name="connsiteX477" fmla="*/ 1242548 w 1570516"/>
                        <a:gd name="connsiteY477" fmla="*/ 203978 h 757537"/>
                        <a:gd name="connsiteX478" fmla="*/ 1250588 w 1570516"/>
                        <a:gd name="connsiteY478" fmla="*/ 205086 h 757537"/>
                        <a:gd name="connsiteX479" fmla="*/ 1259182 w 1570516"/>
                        <a:gd name="connsiteY479" fmla="*/ 206749 h 757537"/>
                        <a:gd name="connsiteX480" fmla="*/ 1281361 w 1570516"/>
                        <a:gd name="connsiteY480" fmla="*/ 208689 h 757537"/>
                        <a:gd name="connsiteX481" fmla="*/ 1291342 w 1570516"/>
                        <a:gd name="connsiteY481" fmla="*/ 207303 h 757537"/>
                        <a:gd name="connsiteX482" fmla="*/ 1298550 w 1570516"/>
                        <a:gd name="connsiteY482" fmla="*/ 203146 h 757537"/>
                        <a:gd name="connsiteX483" fmla="*/ 1311025 w 1570516"/>
                        <a:gd name="connsiteY483" fmla="*/ 188736 h 757537"/>
                        <a:gd name="connsiteX484" fmla="*/ 1311857 w 1570516"/>
                        <a:gd name="connsiteY484" fmla="*/ 180977 h 757537"/>
                        <a:gd name="connsiteX485" fmla="*/ 1313520 w 1570516"/>
                        <a:gd name="connsiteY485" fmla="*/ 174049 h 757537"/>
                        <a:gd name="connsiteX486" fmla="*/ 1313520 w 1570516"/>
                        <a:gd name="connsiteY486" fmla="*/ 174049 h 757537"/>
                        <a:gd name="connsiteX487" fmla="*/ 1345125 w 1570516"/>
                        <a:gd name="connsiteY487" fmla="*/ 151879 h 757537"/>
                        <a:gd name="connsiteX488" fmla="*/ 1439107 w 1570516"/>
                        <a:gd name="connsiteY488" fmla="*/ 151602 h 757537"/>
                        <a:gd name="connsiteX489" fmla="*/ 1442157 w 1570516"/>
                        <a:gd name="connsiteY489" fmla="*/ 141071 h 757537"/>
                        <a:gd name="connsiteX490" fmla="*/ 1463227 w 1570516"/>
                        <a:gd name="connsiteY490" fmla="*/ 136914 h 757537"/>
                        <a:gd name="connsiteX491" fmla="*/ 1472375 w 1570516"/>
                        <a:gd name="connsiteY491" fmla="*/ 113082 h 757537"/>
                        <a:gd name="connsiteX492" fmla="*/ 1501485 w 1570516"/>
                        <a:gd name="connsiteY492" fmla="*/ 68188 h 757537"/>
                        <a:gd name="connsiteX493" fmla="*/ 1508970 w 1570516"/>
                        <a:gd name="connsiteY493" fmla="*/ 77056 h 757537"/>
                        <a:gd name="connsiteX494" fmla="*/ 1529208 w 1570516"/>
                        <a:gd name="connsiteY494" fmla="*/ 72345 h 757537"/>
                        <a:gd name="connsiteX495" fmla="*/ 1540020 w 1570516"/>
                        <a:gd name="connsiteY495" fmla="*/ 83984 h 757537"/>
                        <a:gd name="connsiteX496" fmla="*/ 1541961 w 1570516"/>
                        <a:gd name="connsiteY496" fmla="*/ 128601 h 757537"/>
                        <a:gd name="connsiteX497" fmla="*/ 1550001 w 1570516"/>
                        <a:gd name="connsiteY497" fmla="*/ 131372 h 757537"/>
                        <a:gd name="connsiteX498" fmla="*/ 1550833 w 1570516"/>
                        <a:gd name="connsiteY498" fmla="*/ 143565 h 757537"/>
                        <a:gd name="connsiteX499" fmla="*/ 1560813 w 1570516"/>
                        <a:gd name="connsiteY499" fmla="*/ 150770 h 757537"/>
                        <a:gd name="connsiteX500" fmla="*/ 1567467 w 1570516"/>
                        <a:gd name="connsiteY500" fmla="*/ 158253 h 75753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  <a:cxn ang="0">
                          <a:pos x="connsiteX48" y="connsiteY48"/>
                        </a:cxn>
                        <a:cxn ang="0">
                          <a:pos x="connsiteX49" y="connsiteY49"/>
                        </a:cxn>
                        <a:cxn ang="0">
                          <a:pos x="connsiteX50" y="connsiteY50"/>
                        </a:cxn>
                        <a:cxn ang="0">
                          <a:pos x="connsiteX51" y="connsiteY51"/>
                        </a:cxn>
                        <a:cxn ang="0">
                          <a:pos x="connsiteX52" y="connsiteY52"/>
                        </a:cxn>
                        <a:cxn ang="0">
                          <a:pos x="connsiteX53" y="connsiteY53"/>
                        </a:cxn>
                        <a:cxn ang="0">
                          <a:pos x="connsiteX54" y="connsiteY54"/>
                        </a:cxn>
                        <a:cxn ang="0">
                          <a:pos x="connsiteX55" y="connsiteY55"/>
                        </a:cxn>
                        <a:cxn ang="0">
                          <a:pos x="connsiteX56" y="connsiteY56"/>
                        </a:cxn>
                        <a:cxn ang="0">
                          <a:pos x="connsiteX57" y="connsiteY57"/>
                        </a:cxn>
                        <a:cxn ang="0">
                          <a:pos x="connsiteX58" y="connsiteY58"/>
                        </a:cxn>
                        <a:cxn ang="0">
                          <a:pos x="connsiteX59" y="connsiteY59"/>
                        </a:cxn>
                        <a:cxn ang="0">
                          <a:pos x="connsiteX60" y="connsiteY60"/>
                        </a:cxn>
                        <a:cxn ang="0">
                          <a:pos x="connsiteX61" y="connsiteY61"/>
                        </a:cxn>
                        <a:cxn ang="0">
                          <a:pos x="connsiteX62" y="connsiteY62"/>
                        </a:cxn>
                        <a:cxn ang="0">
                          <a:pos x="connsiteX63" y="connsiteY63"/>
                        </a:cxn>
                        <a:cxn ang="0">
                          <a:pos x="connsiteX64" y="connsiteY64"/>
                        </a:cxn>
                        <a:cxn ang="0">
                          <a:pos x="connsiteX65" y="connsiteY65"/>
                        </a:cxn>
                        <a:cxn ang="0">
                          <a:pos x="connsiteX66" y="connsiteY66"/>
                        </a:cxn>
                        <a:cxn ang="0">
                          <a:pos x="connsiteX67" y="connsiteY67"/>
                        </a:cxn>
                        <a:cxn ang="0">
                          <a:pos x="connsiteX68" y="connsiteY68"/>
                        </a:cxn>
                        <a:cxn ang="0">
                          <a:pos x="connsiteX69" y="connsiteY69"/>
                        </a:cxn>
                        <a:cxn ang="0">
                          <a:pos x="connsiteX70" y="connsiteY70"/>
                        </a:cxn>
                        <a:cxn ang="0">
                          <a:pos x="connsiteX71" y="connsiteY71"/>
                        </a:cxn>
                        <a:cxn ang="0">
                          <a:pos x="connsiteX72" y="connsiteY72"/>
                        </a:cxn>
                        <a:cxn ang="0">
                          <a:pos x="connsiteX73" y="connsiteY73"/>
                        </a:cxn>
                        <a:cxn ang="0">
                          <a:pos x="connsiteX74" y="connsiteY74"/>
                        </a:cxn>
                        <a:cxn ang="0">
                          <a:pos x="connsiteX75" y="connsiteY75"/>
                        </a:cxn>
                        <a:cxn ang="0">
                          <a:pos x="connsiteX76" y="connsiteY76"/>
                        </a:cxn>
                        <a:cxn ang="0">
                          <a:pos x="connsiteX77" y="connsiteY77"/>
                        </a:cxn>
                        <a:cxn ang="0">
                          <a:pos x="connsiteX78" y="connsiteY78"/>
                        </a:cxn>
                        <a:cxn ang="0">
                          <a:pos x="connsiteX79" y="connsiteY79"/>
                        </a:cxn>
                        <a:cxn ang="0">
                          <a:pos x="connsiteX80" y="connsiteY80"/>
                        </a:cxn>
                        <a:cxn ang="0">
                          <a:pos x="connsiteX81" y="connsiteY81"/>
                        </a:cxn>
                        <a:cxn ang="0">
                          <a:pos x="connsiteX82" y="connsiteY82"/>
                        </a:cxn>
                        <a:cxn ang="0">
                          <a:pos x="connsiteX83" y="connsiteY83"/>
                        </a:cxn>
                        <a:cxn ang="0">
                          <a:pos x="connsiteX84" y="connsiteY84"/>
                        </a:cxn>
                        <a:cxn ang="0">
                          <a:pos x="connsiteX85" y="connsiteY85"/>
                        </a:cxn>
                        <a:cxn ang="0">
                          <a:pos x="connsiteX86" y="connsiteY86"/>
                        </a:cxn>
                        <a:cxn ang="0">
                          <a:pos x="connsiteX87" y="connsiteY87"/>
                        </a:cxn>
                        <a:cxn ang="0">
                          <a:pos x="connsiteX88" y="connsiteY88"/>
                        </a:cxn>
                        <a:cxn ang="0">
                          <a:pos x="connsiteX89" y="connsiteY89"/>
                        </a:cxn>
                        <a:cxn ang="0">
                          <a:pos x="connsiteX90" y="connsiteY90"/>
                        </a:cxn>
                        <a:cxn ang="0">
                          <a:pos x="connsiteX91" y="connsiteY91"/>
                        </a:cxn>
                        <a:cxn ang="0">
                          <a:pos x="connsiteX92" y="connsiteY92"/>
                        </a:cxn>
                        <a:cxn ang="0">
                          <a:pos x="connsiteX93" y="connsiteY93"/>
                        </a:cxn>
                        <a:cxn ang="0">
                          <a:pos x="connsiteX94" y="connsiteY94"/>
                        </a:cxn>
                        <a:cxn ang="0">
                          <a:pos x="connsiteX95" y="connsiteY95"/>
                        </a:cxn>
                        <a:cxn ang="0">
                          <a:pos x="connsiteX96" y="connsiteY96"/>
                        </a:cxn>
                        <a:cxn ang="0">
                          <a:pos x="connsiteX97" y="connsiteY97"/>
                        </a:cxn>
                        <a:cxn ang="0">
                          <a:pos x="connsiteX98" y="connsiteY98"/>
                        </a:cxn>
                        <a:cxn ang="0">
                          <a:pos x="connsiteX99" y="connsiteY99"/>
                        </a:cxn>
                        <a:cxn ang="0">
                          <a:pos x="connsiteX100" y="connsiteY100"/>
                        </a:cxn>
                        <a:cxn ang="0">
                          <a:pos x="connsiteX101" y="connsiteY101"/>
                        </a:cxn>
                        <a:cxn ang="0">
                          <a:pos x="connsiteX102" y="connsiteY102"/>
                        </a:cxn>
                        <a:cxn ang="0">
                          <a:pos x="connsiteX103" y="connsiteY103"/>
                        </a:cxn>
                        <a:cxn ang="0">
                          <a:pos x="connsiteX104" y="connsiteY104"/>
                        </a:cxn>
                        <a:cxn ang="0">
                          <a:pos x="connsiteX105" y="connsiteY105"/>
                        </a:cxn>
                        <a:cxn ang="0">
                          <a:pos x="connsiteX106" y="connsiteY106"/>
                        </a:cxn>
                        <a:cxn ang="0">
                          <a:pos x="connsiteX107" y="connsiteY107"/>
                        </a:cxn>
                        <a:cxn ang="0">
                          <a:pos x="connsiteX108" y="connsiteY108"/>
                        </a:cxn>
                        <a:cxn ang="0">
                          <a:pos x="connsiteX109" y="connsiteY109"/>
                        </a:cxn>
                        <a:cxn ang="0">
                          <a:pos x="connsiteX110" y="connsiteY110"/>
                        </a:cxn>
                        <a:cxn ang="0">
                          <a:pos x="connsiteX111" y="connsiteY111"/>
                        </a:cxn>
                        <a:cxn ang="0">
                          <a:pos x="connsiteX112" y="connsiteY112"/>
                        </a:cxn>
                        <a:cxn ang="0">
                          <a:pos x="connsiteX113" y="connsiteY113"/>
                        </a:cxn>
                        <a:cxn ang="0">
                          <a:pos x="connsiteX114" y="connsiteY114"/>
                        </a:cxn>
                        <a:cxn ang="0">
                          <a:pos x="connsiteX115" y="connsiteY115"/>
                        </a:cxn>
                        <a:cxn ang="0">
                          <a:pos x="connsiteX116" y="connsiteY116"/>
                        </a:cxn>
                        <a:cxn ang="0">
                          <a:pos x="connsiteX117" y="connsiteY117"/>
                        </a:cxn>
                        <a:cxn ang="0">
                          <a:pos x="connsiteX118" y="connsiteY118"/>
                        </a:cxn>
                        <a:cxn ang="0">
                          <a:pos x="connsiteX119" y="connsiteY119"/>
                        </a:cxn>
                        <a:cxn ang="0">
                          <a:pos x="connsiteX120" y="connsiteY120"/>
                        </a:cxn>
                        <a:cxn ang="0">
                          <a:pos x="connsiteX121" y="connsiteY121"/>
                        </a:cxn>
                        <a:cxn ang="0">
                          <a:pos x="connsiteX122" y="connsiteY122"/>
                        </a:cxn>
                        <a:cxn ang="0">
                          <a:pos x="connsiteX123" y="connsiteY123"/>
                        </a:cxn>
                        <a:cxn ang="0">
                          <a:pos x="connsiteX124" y="connsiteY124"/>
                        </a:cxn>
                        <a:cxn ang="0">
                          <a:pos x="connsiteX125" y="connsiteY125"/>
                        </a:cxn>
                        <a:cxn ang="0">
                          <a:pos x="connsiteX126" y="connsiteY126"/>
                        </a:cxn>
                        <a:cxn ang="0">
                          <a:pos x="connsiteX127" y="connsiteY127"/>
                        </a:cxn>
                        <a:cxn ang="0">
                          <a:pos x="connsiteX128" y="connsiteY128"/>
                        </a:cxn>
                        <a:cxn ang="0">
                          <a:pos x="connsiteX129" y="connsiteY129"/>
                        </a:cxn>
                        <a:cxn ang="0">
                          <a:pos x="connsiteX130" y="connsiteY130"/>
                        </a:cxn>
                        <a:cxn ang="0">
                          <a:pos x="connsiteX131" y="connsiteY131"/>
                        </a:cxn>
                        <a:cxn ang="0">
                          <a:pos x="connsiteX132" y="connsiteY132"/>
                        </a:cxn>
                        <a:cxn ang="0">
                          <a:pos x="connsiteX133" y="connsiteY133"/>
                        </a:cxn>
                        <a:cxn ang="0">
                          <a:pos x="connsiteX134" y="connsiteY134"/>
                        </a:cxn>
                        <a:cxn ang="0">
                          <a:pos x="connsiteX135" y="connsiteY135"/>
                        </a:cxn>
                        <a:cxn ang="0">
                          <a:pos x="connsiteX136" y="connsiteY136"/>
                        </a:cxn>
                        <a:cxn ang="0">
                          <a:pos x="connsiteX137" y="connsiteY137"/>
                        </a:cxn>
                        <a:cxn ang="0">
                          <a:pos x="connsiteX138" y="connsiteY138"/>
                        </a:cxn>
                        <a:cxn ang="0">
                          <a:pos x="connsiteX139" y="connsiteY139"/>
                        </a:cxn>
                        <a:cxn ang="0">
                          <a:pos x="connsiteX140" y="connsiteY140"/>
                        </a:cxn>
                        <a:cxn ang="0">
                          <a:pos x="connsiteX141" y="connsiteY141"/>
                        </a:cxn>
                        <a:cxn ang="0">
                          <a:pos x="connsiteX142" y="connsiteY142"/>
                        </a:cxn>
                        <a:cxn ang="0">
                          <a:pos x="connsiteX143" y="connsiteY143"/>
                        </a:cxn>
                        <a:cxn ang="0">
                          <a:pos x="connsiteX144" y="connsiteY144"/>
                        </a:cxn>
                        <a:cxn ang="0">
                          <a:pos x="connsiteX145" y="connsiteY145"/>
                        </a:cxn>
                        <a:cxn ang="0">
                          <a:pos x="connsiteX146" y="connsiteY146"/>
                        </a:cxn>
                        <a:cxn ang="0">
                          <a:pos x="connsiteX147" y="connsiteY147"/>
                        </a:cxn>
                        <a:cxn ang="0">
                          <a:pos x="connsiteX148" y="connsiteY148"/>
                        </a:cxn>
                        <a:cxn ang="0">
                          <a:pos x="connsiteX149" y="connsiteY149"/>
                        </a:cxn>
                        <a:cxn ang="0">
                          <a:pos x="connsiteX150" y="connsiteY150"/>
                        </a:cxn>
                        <a:cxn ang="0">
                          <a:pos x="connsiteX151" y="connsiteY151"/>
                        </a:cxn>
                        <a:cxn ang="0">
                          <a:pos x="connsiteX152" y="connsiteY152"/>
                        </a:cxn>
                        <a:cxn ang="0">
                          <a:pos x="connsiteX153" y="connsiteY153"/>
                        </a:cxn>
                        <a:cxn ang="0">
                          <a:pos x="connsiteX154" y="connsiteY154"/>
                        </a:cxn>
                        <a:cxn ang="0">
                          <a:pos x="connsiteX155" y="connsiteY155"/>
                        </a:cxn>
                        <a:cxn ang="0">
                          <a:pos x="connsiteX156" y="connsiteY156"/>
                        </a:cxn>
                        <a:cxn ang="0">
                          <a:pos x="connsiteX157" y="connsiteY157"/>
                        </a:cxn>
                        <a:cxn ang="0">
                          <a:pos x="connsiteX158" y="connsiteY158"/>
                        </a:cxn>
                        <a:cxn ang="0">
                          <a:pos x="connsiteX159" y="connsiteY159"/>
                        </a:cxn>
                        <a:cxn ang="0">
                          <a:pos x="connsiteX160" y="connsiteY160"/>
                        </a:cxn>
                        <a:cxn ang="0">
                          <a:pos x="connsiteX161" y="connsiteY161"/>
                        </a:cxn>
                        <a:cxn ang="0">
                          <a:pos x="connsiteX162" y="connsiteY162"/>
                        </a:cxn>
                        <a:cxn ang="0">
                          <a:pos x="connsiteX163" y="connsiteY163"/>
                        </a:cxn>
                        <a:cxn ang="0">
                          <a:pos x="connsiteX164" y="connsiteY164"/>
                        </a:cxn>
                        <a:cxn ang="0">
                          <a:pos x="connsiteX165" y="connsiteY165"/>
                        </a:cxn>
                        <a:cxn ang="0">
                          <a:pos x="connsiteX166" y="connsiteY166"/>
                        </a:cxn>
                        <a:cxn ang="0">
                          <a:pos x="connsiteX167" y="connsiteY167"/>
                        </a:cxn>
                        <a:cxn ang="0">
                          <a:pos x="connsiteX168" y="connsiteY168"/>
                        </a:cxn>
                        <a:cxn ang="0">
                          <a:pos x="connsiteX169" y="connsiteY169"/>
                        </a:cxn>
                        <a:cxn ang="0">
                          <a:pos x="connsiteX170" y="connsiteY170"/>
                        </a:cxn>
                        <a:cxn ang="0">
                          <a:pos x="connsiteX171" y="connsiteY171"/>
                        </a:cxn>
                        <a:cxn ang="0">
                          <a:pos x="connsiteX172" y="connsiteY172"/>
                        </a:cxn>
                        <a:cxn ang="0">
                          <a:pos x="connsiteX173" y="connsiteY173"/>
                        </a:cxn>
                        <a:cxn ang="0">
                          <a:pos x="connsiteX174" y="connsiteY174"/>
                        </a:cxn>
                        <a:cxn ang="0">
                          <a:pos x="connsiteX175" y="connsiteY175"/>
                        </a:cxn>
                        <a:cxn ang="0">
                          <a:pos x="connsiteX176" y="connsiteY176"/>
                        </a:cxn>
                        <a:cxn ang="0">
                          <a:pos x="connsiteX177" y="connsiteY177"/>
                        </a:cxn>
                        <a:cxn ang="0">
                          <a:pos x="connsiteX178" y="connsiteY178"/>
                        </a:cxn>
                        <a:cxn ang="0">
                          <a:pos x="connsiteX179" y="connsiteY179"/>
                        </a:cxn>
                        <a:cxn ang="0">
                          <a:pos x="connsiteX180" y="connsiteY180"/>
                        </a:cxn>
                        <a:cxn ang="0">
                          <a:pos x="connsiteX181" y="connsiteY181"/>
                        </a:cxn>
                        <a:cxn ang="0">
                          <a:pos x="connsiteX182" y="connsiteY182"/>
                        </a:cxn>
                        <a:cxn ang="0">
                          <a:pos x="connsiteX183" y="connsiteY183"/>
                        </a:cxn>
                        <a:cxn ang="0">
                          <a:pos x="connsiteX184" y="connsiteY184"/>
                        </a:cxn>
                        <a:cxn ang="0">
                          <a:pos x="connsiteX185" y="connsiteY185"/>
                        </a:cxn>
                        <a:cxn ang="0">
                          <a:pos x="connsiteX186" y="connsiteY186"/>
                        </a:cxn>
                        <a:cxn ang="0">
                          <a:pos x="connsiteX187" y="connsiteY187"/>
                        </a:cxn>
                        <a:cxn ang="0">
                          <a:pos x="connsiteX188" y="connsiteY188"/>
                        </a:cxn>
                        <a:cxn ang="0">
                          <a:pos x="connsiteX189" y="connsiteY189"/>
                        </a:cxn>
                        <a:cxn ang="0">
                          <a:pos x="connsiteX190" y="connsiteY190"/>
                        </a:cxn>
                        <a:cxn ang="0">
                          <a:pos x="connsiteX191" y="connsiteY191"/>
                        </a:cxn>
                        <a:cxn ang="0">
                          <a:pos x="connsiteX192" y="connsiteY192"/>
                        </a:cxn>
                        <a:cxn ang="0">
                          <a:pos x="connsiteX193" y="connsiteY193"/>
                        </a:cxn>
                        <a:cxn ang="0">
                          <a:pos x="connsiteX194" y="connsiteY194"/>
                        </a:cxn>
                        <a:cxn ang="0">
                          <a:pos x="connsiteX195" y="connsiteY195"/>
                        </a:cxn>
                        <a:cxn ang="0">
                          <a:pos x="connsiteX196" y="connsiteY196"/>
                        </a:cxn>
                        <a:cxn ang="0">
                          <a:pos x="connsiteX197" y="connsiteY197"/>
                        </a:cxn>
                        <a:cxn ang="0">
                          <a:pos x="connsiteX198" y="connsiteY198"/>
                        </a:cxn>
                        <a:cxn ang="0">
                          <a:pos x="connsiteX199" y="connsiteY199"/>
                        </a:cxn>
                        <a:cxn ang="0">
                          <a:pos x="connsiteX200" y="connsiteY200"/>
                        </a:cxn>
                        <a:cxn ang="0">
                          <a:pos x="connsiteX201" y="connsiteY201"/>
                        </a:cxn>
                        <a:cxn ang="0">
                          <a:pos x="connsiteX202" y="connsiteY202"/>
                        </a:cxn>
                        <a:cxn ang="0">
                          <a:pos x="connsiteX203" y="connsiteY203"/>
                        </a:cxn>
                        <a:cxn ang="0">
                          <a:pos x="connsiteX204" y="connsiteY204"/>
                        </a:cxn>
                        <a:cxn ang="0">
                          <a:pos x="connsiteX205" y="connsiteY205"/>
                        </a:cxn>
                        <a:cxn ang="0">
                          <a:pos x="connsiteX206" y="connsiteY206"/>
                        </a:cxn>
                        <a:cxn ang="0">
                          <a:pos x="connsiteX207" y="connsiteY207"/>
                        </a:cxn>
                        <a:cxn ang="0">
                          <a:pos x="connsiteX208" y="connsiteY208"/>
                        </a:cxn>
                        <a:cxn ang="0">
                          <a:pos x="connsiteX209" y="connsiteY209"/>
                        </a:cxn>
                        <a:cxn ang="0">
                          <a:pos x="connsiteX210" y="connsiteY210"/>
                        </a:cxn>
                        <a:cxn ang="0">
                          <a:pos x="connsiteX211" y="connsiteY211"/>
                        </a:cxn>
                        <a:cxn ang="0">
                          <a:pos x="connsiteX212" y="connsiteY212"/>
                        </a:cxn>
                        <a:cxn ang="0">
                          <a:pos x="connsiteX213" y="connsiteY213"/>
                        </a:cxn>
                        <a:cxn ang="0">
                          <a:pos x="connsiteX214" y="connsiteY214"/>
                        </a:cxn>
                        <a:cxn ang="0">
                          <a:pos x="connsiteX215" y="connsiteY215"/>
                        </a:cxn>
                        <a:cxn ang="0">
                          <a:pos x="connsiteX216" y="connsiteY216"/>
                        </a:cxn>
                        <a:cxn ang="0">
                          <a:pos x="connsiteX217" y="connsiteY217"/>
                        </a:cxn>
                        <a:cxn ang="0">
                          <a:pos x="connsiteX218" y="connsiteY218"/>
                        </a:cxn>
                        <a:cxn ang="0">
                          <a:pos x="connsiteX219" y="connsiteY219"/>
                        </a:cxn>
                        <a:cxn ang="0">
                          <a:pos x="connsiteX220" y="connsiteY220"/>
                        </a:cxn>
                        <a:cxn ang="0">
                          <a:pos x="connsiteX221" y="connsiteY221"/>
                        </a:cxn>
                        <a:cxn ang="0">
                          <a:pos x="connsiteX222" y="connsiteY222"/>
                        </a:cxn>
                        <a:cxn ang="0">
                          <a:pos x="connsiteX223" y="connsiteY223"/>
                        </a:cxn>
                        <a:cxn ang="0">
                          <a:pos x="connsiteX224" y="connsiteY224"/>
                        </a:cxn>
                        <a:cxn ang="0">
                          <a:pos x="connsiteX225" y="connsiteY225"/>
                        </a:cxn>
                        <a:cxn ang="0">
                          <a:pos x="connsiteX226" y="connsiteY226"/>
                        </a:cxn>
                        <a:cxn ang="0">
                          <a:pos x="connsiteX227" y="connsiteY227"/>
                        </a:cxn>
                        <a:cxn ang="0">
                          <a:pos x="connsiteX228" y="connsiteY228"/>
                        </a:cxn>
                        <a:cxn ang="0">
                          <a:pos x="connsiteX229" y="connsiteY229"/>
                        </a:cxn>
                        <a:cxn ang="0">
                          <a:pos x="connsiteX230" y="connsiteY230"/>
                        </a:cxn>
                        <a:cxn ang="0">
                          <a:pos x="connsiteX231" y="connsiteY231"/>
                        </a:cxn>
                        <a:cxn ang="0">
                          <a:pos x="connsiteX232" y="connsiteY232"/>
                        </a:cxn>
                        <a:cxn ang="0">
                          <a:pos x="connsiteX233" y="connsiteY233"/>
                        </a:cxn>
                        <a:cxn ang="0">
                          <a:pos x="connsiteX234" y="connsiteY234"/>
                        </a:cxn>
                        <a:cxn ang="0">
                          <a:pos x="connsiteX235" y="connsiteY235"/>
                        </a:cxn>
                        <a:cxn ang="0">
                          <a:pos x="connsiteX236" y="connsiteY236"/>
                        </a:cxn>
                        <a:cxn ang="0">
                          <a:pos x="connsiteX237" y="connsiteY237"/>
                        </a:cxn>
                        <a:cxn ang="0">
                          <a:pos x="connsiteX238" y="connsiteY238"/>
                        </a:cxn>
                        <a:cxn ang="0">
                          <a:pos x="connsiteX239" y="connsiteY239"/>
                        </a:cxn>
                        <a:cxn ang="0">
                          <a:pos x="connsiteX240" y="connsiteY240"/>
                        </a:cxn>
                        <a:cxn ang="0">
                          <a:pos x="connsiteX241" y="connsiteY241"/>
                        </a:cxn>
                        <a:cxn ang="0">
                          <a:pos x="connsiteX242" y="connsiteY242"/>
                        </a:cxn>
                        <a:cxn ang="0">
                          <a:pos x="connsiteX243" y="connsiteY243"/>
                        </a:cxn>
                        <a:cxn ang="0">
                          <a:pos x="connsiteX244" y="connsiteY244"/>
                        </a:cxn>
                        <a:cxn ang="0">
                          <a:pos x="connsiteX245" y="connsiteY245"/>
                        </a:cxn>
                        <a:cxn ang="0">
                          <a:pos x="connsiteX246" y="connsiteY246"/>
                        </a:cxn>
                        <a:cxn ang="0">
                          <a:pos x="connsiteX247" y="connsiteY247"/>
                        </a:cxn>
                        <a:cxn ang="0">
                          <a:pos x="connsiteX248" y="connsiteY248"/>
                        </a:cxn>
                        <a:cxn ang="0">
                          <a:pos x="connsiteX249" y="connsiteY249"/>
                        </a:cxn>
                        <a:cxn ang="0">
                          <a:pos x="connsiteX250" y="connsiteY250"/>
                        </a:cxn>
                        <a:cxn ang="0">
                          <a:pos x="connsiteX251" y="connsiteY251"/>
                        </a:cxn>
                        <a:cxn ang="0">
                          <a:pos x="connsiteX252" y="connsiteY252"/>
                        </a:cxn>
                        <a:cxn ang="0">
                          <a:pos x="connsiteX253" y="connsiteY253"/>
                        </a:cxn>
                        <a:cxn ang="0">
                          <a:pos x="connsiteX254" y="connsiteY254"/>
                        </a:cxn>
                        <a:cxn ang="0">
                          <a:pos x="connsiteX255" y="connsiteY255"/>
                        </a:cxn>
                        <a:cxn ang="0">
                          <a:pos x="connsiteX256" y="connsiteY256"/>
                        </a:cxn>
                        <a:cxn ang="0">
                          <a:pos x="connsiteX257" y="connsiteY257"/>
                        </a:cxn>
                        <a:cxn ang="0">
                          <a:pos x="connsiteX258" y="connsiteY258"/>
                        </a:cxn>
                        <a:cxn ang="0">
                          <a:pos x="connsiteX259" y="connsiteY259"/>
                        </a:cxn>
                        <a:cxn ang="0">
                          <a:pos x="connsiteX260" y="connsiteY260"/>
                        </a:cxn>
                        <a:cxn ang="0">
                          <a:pos x="connsiteX261" y="connsiteY261"/>
                        </a:cxn>
                        <a:cxn ang="0">
                          <a:pos x="connsiteX262" y="connsiteY262"/>
                        </a:cxn>
                        <a:cxn ang="0">
                          <a:pos x="connsiteX263" y="connsiteY263"/>
                        </a:cxn>
                        <a:cxn ang="0">
                          <a:pos x="connsiteX264" y="connsiteY264"/>
                        </a:cxn>
                        <a:cxn ang="0">
                          <a:pos x="connsiteX265" y="connsiteY265"/>
                        </a:cxn>
                        <a:cxn ang="0">
                          <a:pos x="connsiteX266" y="connsiteY266"/>
                        </a:cxn>
                        <a:cxn ang="0">
                          <a:pos x="connsiteX267" y="connsiteY267"/>
                        </a:cxn>
                        <a:cxn ang="0">
                          <a:pos x="connsiteX268" y="connsiteY268"/>
                        </a:cxn>
                        <a:cxn ang="0">
                          <a:pos x="connsiteX269" y="connsiteY269"/>
                        </a:cxn>
                        <a:cxn ang="0">
                          <a:pos x="connsiteX270" y="connsiteY270"/>
                        </a:cxn>
                        <a:cxn ang="0">
                          <a:pos x="connsiteX271" y="connsiteY271"/>
                        </a:cxn>
                        <a:cxn ang="0">
                          <a:pos x="connsiteX272" y="connsiteY272"/>
                        </a:cxn>
                        <a:cxn ang="0">
                          <a:pos x="connsiteX273" y="connsiteY273"/>
                        </a:cxn>
                        <a:cxn ang="0">
                          <a:pos x="connsiteX274" y="connsiteY274"/>
                        </a:cxn>
                        <a:cxn ang="0">
                          <a:pos x="connsiteX275" y="connsiteY275"/>
                        </a:cxn>
                        <a:cxn ang="0">
                          <a:pos x="connsiteX276" y="connsiteY276"/>
                        </a:cxn>
                        <a:cxn ang="0">
                          <a:pos x="connsiteX277" y="connsiteY277"/>
                        </a:cxn>
                        <a:cxn ang="0">
                          <a:pos x="connsiteX278" y="connsiteY278"/>
                        </a:cxn>
                        <a:cxn ang="0">
                          <a:pos x="connsiteX279" y="connsiteY279"/>
                        </a:cxn>
                        <a:cxn ang="0">
                          <a:pos x="connsiteX280" y="connsiteY280"/>
                        </a:cxn>
                        <a:cxn ang="0">
                          <a:pos x="connsiteX281" y="connsiteY281"/>
                        </a:cxn>
                        <a:cxn ang="0">
                          <a:pos x="connsiteX282" y="connsiteY282"/>
                        </a:cxn>
                        <a:cxn ang="0">
                          <a:pos x="connsiteX283" y="connsiteY283"/>
                        </a:cxn>
                        <a:cxn ang="0">
                          <a:pos x="connsiteX284" y="connsiteY284"/>
                        </a:cxn>
                        <a:cxn ang="0">
                          <a:pos x="connsiteX285" y="connsiteY285"/>
                        </a:cxn>
                        <a:cxn ang="0">
                          <a:pos x="connsiteX286" y="connsiteY286"/>
                        </a:cxn>
                        <a:cxn ang="0">
                          <a:pos x="connsiteX287" y="connsiteY287"/>
                        </a:cxn>
                        <a:cxn ang="0">
                          <a:pos x="connsiteX288" y="connsiteY288"/>
                        </a:cxn>
                        <a:cxn ang="0">
                          <a:pos x="connsiteX289" y="connsiteY289"/>
                        </a:cxn>
                        <a:cxn ang="0">
                          <a:pos x="connsiteX290" y="connsiteY290"/>
                        </a:cxn>
                        <a:cxn ang="0">
                          <a:pos x="connsiteX291" y="connsiteY291"/>
                        </a:cxn>
                        <a:cxn ang="0">
                          <a:pos x="connsiteX292" y="connsiteY292"/>
                        </a:cxn>
                        <a:cxn ang="0">
                          <a:pos x="connsiteX293" y="connsiteY293"/>
                        </a:cxn>
                        <a:cxn ang="0">
                          <a:pos x="connsiteX294" y="connsiteY294"/>
                        </a:cxn>
                        <a:cxn ang="0">
                          <a:pos x="connsiteX295" y="connsiteY295"/>
                        </a:cxn>
                        <a:cxn ang="0">
                          <a:pos x="connsiteX296" y="connsiteY296"/>
                        </a:cxn>
                        <a:cxn ang="0">
                          <a:pos x="connsiteX297" y="connsiteY297"/>
                        </a:cxn>
                        <a:cxn ang="0">
                          <a:pos x="connsiteX298" y="connsiteY298"/>
                        </a:cxn>
                        <a:cxn ang="0">
                          <a:pos x="connsiteX299" y="connsiteY299"/>
                        </a:cxn>
                        <a:cxn ang="0">
                          <a:pos x="connsiteX300" y="connsiteY300"/>
                        </a:cxn>
                        <a:cxn ang="0">
                          <a:pos x="connsiteX301" y="connsiteY301"/>
                        </a:cxn>
                        <a:cxn ang="0">
                          <a:pos x="connsiteX302" y="connsiteY302"/>
                        </a:cxn>
                        <a:cxn ang="0">
                          <a:pos x="connsiteX303" y="connsiteY303"/>
                        </a:cxn>
                        <a:cxn ang="0">
                          <a:pos x="connsiteX304" y="connsiteY304"/>
                        </a:cxn>
                        <a:cxn ang="0">
                          <a:pos x="connsiteX305" y="connsiteY305"/>
                        </a:cxn>
                        <a:cxn ang="0">
                          <a:pos x="connsiteX306" y="connsiteY306"/>
                        </a:cxn>
                        <a:cxn ang="0">
                          <a:pos x="connsiteX307" y="connsiteY307"/>
                        </a:cxn>
                        <a:cxn ang="0">
                          <a:pos x="connsiteX308" y="connsiteY308"/>
                        </a:cxn>
                        <a:cxn ang="0">
                          <a:pos x="connsiteX309" y="connsiteY309"/>
                        </a:cxn>
                        <a:cxn ang="0">
                          <a:pos x="connsiteX310" y="connsiteY310"/>
                        </a:cxn>
                        <a:cxn ang="0">
                          <a:pos x="connsiteX311" y="connsiteY311"/>
                        </a:cxn>
                        <a:cxn ang="0">
                          <a:pos x="connsiteX312" y="connsiteY312"/>
                        </a:cxn>
                        <a:cxn ang="0">
                          <a:pos x="connsiteX313" y="connsiteY313"/>
                        </a:cxn>
                        <a:cxn ang="0">
                          <a:pos x="connsiteX314" y="connsiteY314"/>
                        </a:cxn>
                        <a:cxn ang="0">
                          <a:pos x="connsiteX315" y="connsiteY315"/>
                        </a:cxn>
                        <a:cxn ang="0">
                          <a:pos x="connsiteX316" y="connsiteY316"/>
                        </a:cxn>
                        <a:cxn ang="0">
                          <a:pos x="connsiteX317" y="connsiteY317"/>
                        </a:cxn>
                        <a:cxn ang="0">
                          <a:pos x="connsiteX318" y="connsiteY318"/>
                        </a:cxn>
                        <a:cxn ang="0">
                          <a:pos x="connsiteX319" y="connsiteY319"/>
                        </a:cxn>
                        <a:cxn ang="0">
                          <a:pos x="connsiteX320" y="connsiteY320"/>
                        </a:cxn>
                        <a:cxn ang="0">
                          <a:pos x="connsiteX321" y="connsiteY321"/>
                        </a:cxn>
                        <a:cxn ang="0">
                          <a:pos x="connsiteX322" y="connsiteY322"/>
                        </a:cxn>
                        <a:cxn ang="0">
                          <a:pos x="connsiteX323" y="connsiteY323"/>
                        </a:cxn>
                        <a:cxn ang="0">
                          <a:pos x="connsiteX324" y="connsiteY324"/>
                        </a:cxn>
                        <a:cxn ang="0">
                          <a:pos x="connsiteX325" y="connsiteY325"/>
                        </a:cxn>
                        <a:cxn ang="0">
                          <a:pos x="connsiteX326" y="connsiteY326"/>
                        </a:cxn>
                        <a:cxn ang="0">
                          <a:pos x="connsiteX327" y="connsiteY327"/>
                        </a:cxn>
                        <a:cxn ang="0">
                          <a:pos x="connsiteX328" y="connsiteY328"/>
                        </a:cxn>
                        <a:cxn ang="0">
                          <a:pos x="connsiteX329" y="connsiteY329"/>
                        </a:cxn>
                        <a:cxn ang="0">
                          <a:pos x="connsiteX330" y="connsiteY330"/>
                        </a:cxn>
                        <a:cxn ang="0">
                          <a:pos x="connsiteX331" y="connsiteY331"/>
                        </a:cxn>
                        <a:cxn ang="0">
                          <a:pos x="connsiteX332" y="connsiteY332"/>
                        </a:cxn>
                        <a:cxn ang="0">
                          <a:pos x="connsiteX333" y="connsiteY333"/>
                        </a:cxn>
                        <a:cxn ang="0">
                          <a:pos x="connsiteX334" y="connsiteY334"/>
                        </a:cxn>
                        <a:cxn ang="0">
                          <a:pos x="connsiteX335" y="connsiteY335"/>
                        </a:cxn>
                        <a:cxn ang="0">
                          <a:pos x="connsiteX336" y="connsiteY336"/>
                        </a:cxn>
                        <a:cxn ang="0">
                          <a:pos x="connsiteX337" y="connsiteY337"/>
                        </a:cxn>
                        <a:cxn ang="0">
                          <a:pos x="connsiteX338" y="connsiteY338"/>
                        </a:cxn>
                        <a:cxn ang="0">
                          <a:pos x="connsiteX339" y="connsiteY339"/>
                        </a:cxn>
                        <a:cxn ang="0">
                          <a:pos x="connsiteX340" y="connsiteY340"/>
                        </a:cxn>
                        <a:cxn ang="0">
                          <a:pos x="connsiteX341" y="connsiteY341"/>
                        </a:cxn>
                        <a:cxn ang="0">
                          <a:pos x="connsiteX342" y="connsiteY342"/>
                        </a:cxn>
                        <a:cxn ang="0">
                          <a:pos x="connsiteX343" y="connsiteY343"/>
                        </a:cxn>
                        <a:cxn ang="0">
                          <a:pos x="connsiteX344" y="connsiteY344"/>
                        </a:cxn>
                        <a:cxn ang="0">
                          <a:pos x="connsiteX345" y="connsiteY345"/>
                        </a:cxn>
                        <a:cxn ang="0">
                          <a:pos x="connsiteX346" y="connsiteY346"/>
                        </a:cxn>
                        <a:cxn ang="0">
                          <a:pos x="connsiteX347" y="connsiteY347"/>
                        </a:cxn>
                        <a:cxn ang="0">
                          <a:pos x="connsiteX348" y="connsiteY348"/>
                        </a:cxn>
                        <a:cxn ang="0">
                          <a:pos x="connsiteX349" y="connsiteY349"/>
                        </a:cxn>
                        <a:cxn ang="0">
                          <a:pos x="connsiteX350" y="connsiteY350"/>
                        </a:cxn>
                        <a:cxn ang="0">
                          <a:pos x="connsiteX351" y="connsiteY351"/>
                        </a:cxn>
                        <a:cxn ang="0">
                          <a:pos x="connsiteX352" y="connsiteY352"/>
                        </a:cxn>
                        <a:cxn ang="0">
                          <a:pos x="connsiteX353" y="connsiteY353"/>
                        </a:cxn>
                        <a:cxn ang="0">
                          <a:pos x="connsiteX354" y="connsiteY354"/>
                        </a:cxn>
                        <a:cxn ang="0">
                          <a:pos x="connsiteX355" y="connsiteY355"/>
                        </a:cxn>
                        <a:cxn ang="0">
                          <a:pos x="connsiteX356" y="connsiteY356"/>
                        </a:cxn>
                        <a:cxn ang="0">
                          <a:pos x="connsiteX357" y="connsiteY357"/>
                        </a:cxn>
                        <a:cxn ang="0">
                          <a:pos x="connsiteX358" y="connsiteY358"/>
                        </a:cxn>
                        <a:cxn ang="0">
                          <a:pos x="connsiteX359" y="connsiteY359"/>
                        </a:cxn>
                        <a:cxn ang="0">
                          <a:pos x="connsiteX360" y="connsiteY360"/>
                        </a:cxn>
                        <a:cxn ang="0">
                          <a:pos x="connsiteX361" y="connsiteY361"/>
                        </a:cxn>
                        <a:cxn ang="0">
                          <a:pos x="connsiteX362" y="connsiteY362"/>
                        </a:cxn>
                        <a:cxn ang="0">
                          <a:pos x="connsiteX363" y="connsiteY363"/>
                        </a:cxn>
                        <a:cxn ang="0">
                          <a:pos x="connsiteX364" y="connsiteY364"/>
                        </a:cxn>
                        <a:cxn ang="0">
                          <a:pos x="connsiteX365" y="connsiteY365"/>
                        </a:cxn>
                        <a:cxn ang="0">
                          <a:pos x="connsiteX366" y="connsiteY366"/>
                        </a:cxn>
                        <a:cxn ang="0">
                          <a:pos x="connsiteX367" y="connsiteY367"/>
                        </a:cxn>
                        <a:cxn ang="0">
                          <a:pos x="connsiteX368" y="connsiteY368"/>
                        </a:cxn>
                        <a:cxn ang="0">
                          <a:pos x="connsiteX369" y="connsiteY369"/>
                        </a:cxn>
                        <a:cxn ang="0">
                          <a:pos x="connsiteX370" y="connsiteY370"/>
                        </a:cxn>
                        <a:cxn ang="0">
                          <a:pos x="connsiteX371" y="connsiteY371"/>
                        </a:cxn>
                        <a:cxn ang="0">
                          <a:pos x="connsiteX372" y="connsiteY372"/>
                        </a:cxn>
                        <a:cxn ang="0">
                          <a:pos x="connsiteX373" y="connsiteY373"/>
                        </a:cxn>
                        <a:cxn ang="0">
                          <a:pos x="connsiteX374" y="connsiteY374"/>
                        </a:cxn>
                        <a:cxn ang="0">
                          <a:pos x="connsiteX375" y="connsiteY375"/>
                        </a:cxn>
                        <a:cxn ang="0">
                          <a:pos x="connsiteX376" y="connsiteY376"/>
                        </a:cxn>
                        <a:cxn ang="0">
                          <a:pos x="connsiteX377" y="connsiteY377"/>
                        </a:cxn>
                        <a:cxn ang="0">
                          <a:pos x="connsiteX378" y="connsiteY378"/>
                        </a:cxn>
                        <a:cxn ang="0">
                          <a:pos x="connsiteX379" y="connsiteY379"/>
                        </a:cxn>
                        <a:cxn ang="0">
                          <a:pos x="connsiteX380" y="connsiteY380"/>
                        </a:cxn>
                        <a:cxn ang="0">
                          <a:pos x="connsiteX381" y="connsiteY381"/>
                        </a:cxn>
                        <a:cxn ang="0">
                          <a:pos x="connsiteX382" y="connsiteY382"/>
                        </a:cxn>
                        <a:cxn ang="0">
                          <a:pos x="connsiteX383" y="connsiteY383"/>
                        </a:cxn>
                        <a:cxn ang="0">
                          <a:pos x="connsiteX384" y="connsiteY384"/>
                        </a:cxn>
                        <a:cxn ang="0">
                          <a:pos x="connsiteX385" y="connsiteY385"/>
                        </a:cxn>
                        <a:cxn ang="0">
                          <a:pos x="connsiteX386" y="connsiteY386"/>
                        </a:cxn>
                        <a:cxn ang="0">
                          <a:pos x="connsiteX387" y="connsiteY387"/>
                        </a:cxn>
                        <a:cxn ang="0">
                          <a:pos x="connsiteX388" y="connsiteY388"/>
                        </a:cxn>
                        <a:cxn ang="0">
                          <a:pos x="connsiteX389" y="connsiteY389"/>
                        </a:cxn>
                        <a:cxn ang="0">
                          <a:pos x="connsiteX390" y="connsiteY390"/>
                        </a:cxn>
                        <a:cxn ang="0">
                          <a:pos x="connsiteX391" y="connsiteY391"/>
                        </a:cxn>
                        <a:cxn ang="0">
                          <a:pos x="connsiteX392" y="connsiteY392"/>
                        </a:cxn>
                        <a:cxn ang="0">
                          <a:pos x="connsiteX393" y="connsiteY393"/>
                        </a:cxn>
                        <a:cxn ang="0">
                          <a:pos x="connsiteX394" y="connsiteY394"/>
                        </a:cxn>
                        <a:cxn ang="0">
                          <a:pos x="connsiteX395" y="connsiteY395"/>
                        </a:cxn>
                        <a:cxn ang="0">
                          <a:pos x="connsiteX396" y="connsiteY396"/>
                        </a:cxn>
                        <a:cxn ang="0">
                          <a:pos x="connsiteX397" y="connsiteY397"/>
                        </a:cxn>
                        <a:cxn ang="0">
                          <a:pos x="connsiteX398" y="connsiteY398"/>
                        </a:cxn>
                        <a:cxn ang="0">
                          <a:pos x="connsiteX399" y="connsiteY399"/>
                        </a:cxn>
                        <a:cxn ang="0">
                          <a:pos x="connsiteX400" y="connsiteY400"/>
                        </a:cxn>
                        <a:cxn ang="0">
                          <a:pos x="connsiteX401" y="connsiteY401"/>
                        </a:cxn>
                        <a:cxn ang="0">
                          <a:pos x="connsiteX402" y="connsiteY402"/>
                        </a:cxn>
                        <a:cxn ang="0">
                          <a:pos x="connsiteX403" y="connsiteY403"/>
                        </a:cxn>
                        <a:cxn ang="0">
                          <a:pos x="connsiteX404" y="connsiteY404"/>
                        </a:cxn>
                        <a:cxn ang="0">
                          <a:pos x="connsiteX405" y="connsiteY405"/>
                        </a:cxn>
                        <a:cxn ang="0">
                          <a:pos x="connsiteX406" y="connsiteY406"/>
                        </a:cxn>
                        <a:cxn ang="0">
                          <a:pos x="connsiteX407" y="connsiteY407"/>
                        </a:cxn>
                        <a:cxn ang="0">
                          <a:pos x="connsiteX408" y="connsiteY408"/>
                        </a:cxn>
                        <a:cxn ang="0">
                          <a:pos x="connsiteX409" y="connsiteY409"/>
                        </a:cxn>
                        <a:cxn ang="0">
                          <a:pos x="connsiteX410" y="connsiteY410"/>
                        </a:cxn>
                        <a:cxn ang="0">
                          <a:pos x="connsiteX411" y="connsiteY411"/>
                        </a:cxn>
                        <a:cxn ang="0">
                          <a:pos x="connsiteX412" y="connsiteY412"/>
                        </a:cxn>
                        <a:cxn ang="0">
                          <a:pos x="connsiteX413" y="connsiteY413"/>
                        </a:cxn>
                        <a:cxn ang="0">
                          <a:pos x="connsiteX414" y="connsiteY414"/>
                        </a:cxn>
                        <a:cxn ang="0">
                          <a:pos x="connsiteX415" y="connsiteY415"/>
                        </a:cxn>
                        <a:cxn ang="0">
                          <a:pos x="connsiteX416" y="connsiteY416"/>
                        </a:cxn>
                        <a:cxn ang="0">
                          <a:pos x="connsiteX417" y="connsiteY417"/>
                        </a:cxn>
                        <a:cxn ang="0">
                          <a:pos x="connsiteX418" y="connsiteY418"/>
                        </a:cxn>
                        <a:cxn ang="0">
                          <a:pos x="connsiteX419" y="connsiteY419"/>
                        </a:cxn>
                        <a:cxn ang="0">
                          <a:pos x="connsiteX420" y="connsiteY420"/>
                        </a:cxn>
                        <a:cxn ang="0">
                          <a:pos x="connsiteX421" y="connsiteY421"/>
                        </a:cxn>
                        <a:cxn ang="0">
                          <a:pos x="connsiteX422" y="connsiteY422"/>
                        </a:cxn>
                        <a:cxn ang="0">
                          <a:pos x="connsiteX423" y="connsiteY423"/>
                        </a:cxn>
                        <a:cxn ang="0">
                          <a:pos x="connsiteX424" y="connsiteY424"/>
                        </a:cxn>
                        <a:cxn ang="0">
                          <a:pos x="connsiteX425" y="connsiteY425"/>
                        </a:cxn>
                        <a:cxn ang="0">
                          <a:pos x="connsiteX426" y="connsiteY426"/>
                        </a:cxn>
                        <a:cxn ang="0">
                          <a:pos x="connsiteX427" y="connsiteY427"/>
                        </a:cxn>
                        <a:cxn ang="0">
                          <a:pos x="connsiteX428" y="connsiteY428"/>
                        </a:cxn>
                        <a:cxn ang="0">
                          <a:pos x="connsiteX429" y="connsiteY429"/>
                        </a:cxn>
                        <a:cxn ang="0">
                          <a:pos x="connsiteX430" y="connsiteY430"/>
                        </a:cxn>
                        <a:cxn ang="0">
                          <a:pos x="connsiteX431" y="connsiteY431"/>
                        </a:cxn>
                        <a:cxn ang="0">
                          <a:pos x="connsiteX432" y="connsiteY432"/>
                        </a:cxn>
                        <a:cxn ang="0">
                          <a:pos x="connsiteX433" y="connsiteY433"/>
                        </a:cxn>
                        <a:cxn ang="0">
                          <a:pos x="connsiteX434" y="connsiteY434"/>
                        </a:cxn>
                        <a:cxn ang="0">
                          <a:pos x="connsiteX435" y="connsiteY435"/>
                        </a:cxn>
                        <a:cxn ang="0">
                          <a:pos x="connsiteX436" y="connsiteY436"/>
                        </a:cxn>
                        <a:cxn ang="0">
                          <a:pos x="connsiteX437" y="connsiteY437"/>
                        </a:cxn>
                        <a:cxn ang="0">
                          <a:pos x="connsiteX438" y="connsiteY438"/>
                        </a:cxn>
                        <a:cxn ang="0">
                          <a:pos x="connsiteX439" y="connsiteY439"/>
                        </a:cxn>
                        <a:cxn ang="0">
                          <a:pos x="connsiteX440" y="connsiteY440"/>
                        </a:cxn>
                        <a:cxn ang="0">
                          <a:pos x="connsiteX441" y="connsiteY441"/>
                        </a:cxn>
                        <a:cxn ang="0">
                          <a:pos x="connsiteX442" y="connsiteY442"/>
                        </a:cxn>
                        <a:cxn ang="0">
                          <a:pos x="connsiteX443" y="connsiteY443"/>
                        </a:cxn>
                        <a:cxn ang="0">
                          <a:pos x="connsiteX444" y="connsiteY444"/>
                        </a:cxn>
                        <a:cxn ang="0">
                          <a:pos x="connsiteX445" y="connsiteY445"/>
                        </a:cxn>
                        <a:cxn ang="0">
                          <a:pos x="connsiteX446" y="connsiteY446"/>
                        </a:cxn>
                        <a:cxn ang="0">
                          <a:pos x="connsiteX447" y="connsiteY447"/>
                        </a:cxn>
                        <a:cxn ang="0">
                          <a:pos x="connsiteX448" y="connsiteY448"/>
                        </a:cxn>
                        <a:cxn ang="0">
                          <a:pos x="connsiteX449" y="connsiteY449"/>
                        </a:cxn>
                        <a:cxn ang="0">
                          <a:pos x="connsiteX450" y="connsiteY450"/>
                        </a:cxn>
                        <a:cxn ang="0">
                          <a:pos x="connsiteX451" y="connsiteY451"/>
                        </a:cxn>
                        <a:cxn ang="0">
                          <a:pos x="connsiteX452" y="connsiteY452"/>
                        </a:cxn>
                        <a:cxn ang="0">
                          <a:pos x="connsiteX453" y="connsiteY453"/>
                        </a:cxn>
                        <a:cxn ang="0">
                          <a:pos x="connsiteX454" y="connsiteY454"/>
                        </a:cxn>
                        <a:cxn ang="0">
                          <a:pos x="connsiteX455" y="connsiteY455"/>
                        </a:cxn>
                        <a:cxn ang="0">
                          <a:pos x="connsiteX456" y="connsiteY456"/>
                        </a:cxn>
                        <a:cxn ang="0">
                          <a:pos x="connsiteX457" y="connsiteY457"/>
                        </a:cxn>
                        <a:cxn ang="0">
                          <a:pos x="connsiteX458" y="connsiteY458"/>
                        </a:cxn>
                        <a:cxn ang="0">
                          <a:pos x="connsiteX459" y="connsiteY459"/>
                        </a:cxn>
                        <a:cxn ang="0">
                          <a:pos x="connsiteX460" y="connsiteY460"/>
                        </a:cxn>
                        <a:cxn ang="0">
                          <a:pos x="connsiteX461" y="connsiteY461"/>
                        </a:cxn>
                        <a:cxn ang="0">
                          <a:pos x="connsiteX462" y="connsiteY462"/>
                        </a:cxn>
                        <a:cxn ang="0">
                          <a:pos x="connsiteX463" y="connsiteY463"/>
                        </a:cxn>
                        <a:cxn ang="0">
                          <a:pos x="connsiteX464" y="connsiteY464"/>
                        </a:cxn>
                        <a:cxn ang="0">
                          <a:pos x="connsiteX465" y="connsiteY465"/>
                        </a:cxn>
                        <a:cxn ang="0">
                          <a:pos x="connsiteX466" y="connsiteY466"/>
                        </a:cxn>
                        <a:cxn ang="0">
                          <a:pos x="connsiteX467" y="connsiteY467"/>
                        </a:cxn>
                        <a:cxn ang="0">
                          <a:pos x="connsiteX468" y="connsiteY468"/>
                        </a:cxn>
                        <a:cxn ang="0">
                          <a:pos x="connsiteX469" y="connsiteY469"/>
                        </a:cxn>
                        <a:cxn ang="0">
                          <a:pos x="connsiteX470" y="connsiteY470"/>
                        </a:cxn>
                        <a:cxn ang="0">
                          <a:pos x="connsiteX471" y="connsiteY471"/>
                        </a:cxn>
                        <a:cxn ang="0">
                          <a:pos x="connsiteX472" y="connsiteY472"/>
                        </a:cxn>
                        <a:cxn ang="0">
                          <a:pos x="connsiteX473" y="connsiteY473"/>
                        </a:cxn>
                        <a:cxn ang="0">
                          <a:pos x="connsiteX474" y="connsiteY474"/>
                        </a:cxn>
                        <a:cxn ang="0">
                          <a:pos x="connsiteX475" y="connsiteY475"/>
                        </a:cxn>
                        <a:cxn ang="0">
                          <a:pos x="connsiteX476" y="connsiteY476"/>
                        </a:cxn>
                        <a:cxn ang="0">
                          <a:pos x="connsiteX477" y="connsiteY477"/>
                        </a:cxn>
                        <a:cxn ang="0">
                          <a:pos x="connsiteX478" y="connsiteY478"/>
                        </a:cxn>
                        <a:cxn ang="0">
                          <a:pos x="connsiteX479" y="connsiteY479"/>
                        </a:cxn>
                        <a:cxn ang="0">
                          <a:pos x="connsiteX480" y="connsiteY480"/>
                        </a:cxn>
                        <a:cxn ang="0">
                          <a:pos x="connsiteX481" y="connsiteY481"/>
                        </a:cxn>
                        <a:cxn ang="0">
                          <a:pos x="connsiteX482" y="connsiteY482"/>
                        </a:cxn>
                        <a:cxn ang="0">
                          <a:pos x="connsiteX483" y="connsiteY483"/>
                        </a:cxn>
                        <a:cxn ang="0">
                          <a:pos x="connsiteX484" y="connsiteY484"/>
                        </a:cxn>
                        <a:cxn ang="0">
                          <a:pos x="connsiteX485" y="connsiteY485"/>
                        </a:cxn>
                        <a:cxn ang="0">
                          <a:pos x="connsiteX486" y="connsiteY486"/>
                        </a:cxn>
                        <a:cxn ang="0">
                          <a:pos x="connsiteX487" y="connsiteY487"/>
                        </a:cxn>
                        <a:cxn ang="0">
                          <a:pos x="connsiteX488" y="connsiteY488"/>
                        </a:cxn>
                        <a:cxn ang="0">
                          <a:pos x="connsiteX489" y="connsiteY489"/>
                        </a:cxn>
                        <a:cxn ang="0">
                          <a:pos x="connsiteX490" y="connsiteY490"/>
                        </a:cxn>
                        <a:cxn ang="0">
                          <a:pos x="connsiteX491" y="connsiteY491"/>
                        </a:cxn>
                        <a:cxn ang="0">
                          <a:pos x="connsiteX492" y="connsiteY492"/>
                        </a:cxn>
                        <a:cxn ang="0">
                          <a:pos x="connsiteX493" y="connsiteY493"/>
                        </a:cxn>
                        <a:cxn ang="0">
                          <a:pos x="connsiteX494" y="connsiteY494"/>
                        </a:cxn>
                        <a:cxn ang="0">
                          <a:pos x="connsiteX495" y="connsiteY495"/>
                        </a:cxn>
                        <a:cxn ang="0">
                          <a:pos x="connsiteX496" y="connsiteY496"/>
                        </a:cxn>
                        <a:cxn ang="0">
                          <a:pos x="connsiteX497" y="connsiteY497"/>
                        </a:cxn>
                        <a:cxn ang="0">
                          <a:pos x="connsiteX498" y="connsiteY498"/>
                        </a:cxn>
                        <a:cxn ang="0">
                          <a:pos x="connsiteX499" y="connsiteY499"/>
                        </a:cxn>
                        <a:cxn ang="0">
                          <a:pos x="connsiteX500" y="connsiteY500"/>
                        </a:cxn>
                      </a:cxnLst>
                      <a:rect l="l" t="t" r="r" b="b"/>
                      <a:pathLst>
                        <a:path w="1570516" h="757537">
                          <a:moveTo>
                            <a:pt x="1570516" y="153819"/>
                          </a:moveTo>
                          <a:cubicBezTo>
                            <a:pt x="1569962" y="157698"/>
                            <a:pt x="1560536" y="158530"/>
                            <a:pt x="1557763" y="159361"/>
                          </a:cubicBezTo>
                          <a:cubicBezTo>
                            <a:pt x="1555823" y="159915"/>
                            <a:pt x="1553882" y="160193"/>
                            <a:pt x="1551942" y="159915"/>
                          </a:cubicBezTo>
                          <a:cubicBezTo>
                            <a:pt x="1549724" y="159638"/>
                            <a:pt x="1547783" y="158807"/>
                            <a:pt x="1545565" y="159638"/>
                          </a:cubicBezTo>
                          <a:cubicBezTo>
                            <a:pt x="1543347" y="160193"/>
                            <a:pt x="1541961" y="161855"/>
                            <a:pt x="1540020" y="162964"/>
                          </a:cubicBezTo>
                          <a:cubicBezTo>
                            <a:pt x="1537803" y="164349"/>
                            <a:pt x="1535585" y="164904"/>
                            <a:pt x="1533367" y="166012"/>
                          </a:cubicBezTo>
                          <a:cubicBezTo>
                            <a:pt x="1531149" y="167121"/>
                            <a:pt x="1528654" y="168783"/>
                            <a:pt x="1526159" y="168783"/>
                          </a:cubicBezTo>
                          <a:cubicBezTo>
                            <a:pt x="1523664" y="168783"/>
                            <a:pt x="1523386" y="167398"/>
                            <a:pt x="1521723" y="167121"/>
                          </a:cubicBezTo>
                          <a:cubicBezTo>
                            <a:pt x="1519505" y="167121"/>
                            <a:pt x="1518396" y="169338"/>
                            <a:pt x="1516456" y="169892"/>
                          </a:cubicBezTo>
                          <a:cubicBezTo>
                            <a:pt x="1514238" y="170723"/>
                            <a:pt x="1514515" y="167952"/>
                            <a:pt x="1514515" y="166289"/>
                          </a:cubicBezTo>
                          <a:cubicBezTo>
                            <a:pt x="1514515" y="164904"/>
                            <a:pt x="1514515" y="162132"/>
                            <a:pt x="1512574" y="163241"/>
                          </a:cubicBezTo>
                          <a:cubicBezTo>
                            <a:pt x="1510911" y="164349"/>
                            <a:pt x="1510911" y="167398"/>
                            <a:pt x="1510634" y="169061"/>
                          </a:cubicBezTo>
                          <a:cubicBezTo>
                            <a:pt x="1510634" y="171277"/>
                            <a:pt x="1510634" y="173771"/>
                            <a:pt x="1508693" y="175157"/>
                          </a:cubicBezTo>
                          <a:cubicBezTo>
                            <a:pt x="1506752" y="176820"/>
                            <a:pt x="1504257" y="175989"/>
                            <a:pt x="1501762" y="176266"/>
                          </a:cubicBezTo>
                          <a:cubicBezTo>
                            <a:pt x="1498990" y="176266"/>
                            <a:pt x="1497881" y="178483"/>
                            <a:pt x="1496772" y="180700"/>
                          </a:cubicBezTo>
                          <a:cubicBezTo>
                            <a:pt x="1495940" y="182362"/>
                            <a:pt x="1494277" y="186796"/>
                            <a:pt x="1491782" y="186796"/>
                          </a:cubicBezTo>
                          <a:cubicBezTo>
                            <a:pt x="1489841" y="186796"/>
                            <a:pt x="1489841" y="182917"/>
                            <a:pt x="1489564" y="181531"/>
                          </a:cubicBezTo>
                          <a:cubicBezTo>
                            <a:pt x="1487346" y="181254"/>
                            <a:pt x="1484574" y="181808"/>
                            <a:pt x="1482910" y="183471"/>
                          </a:cubicBezTo>
                          <a:cubicBezTo>
                            <a:pt x="1481524" y="184856"/>
                            <a:pt x="1482078" y="186519"/>
                            <a:pt x="1481247" y="188182"/>
                          </a:cubicBezTo>
                          <a:cubicBezTo>
                            <a:pt x="1480415" y="189845"/>
                            <a:pt x="1478752" y="190676"/>
                            <a:pt x="1477920" y="192339"/>
                          </a:cubicBezTo>
                          <a:cubicBezTo>
                            <a:pt x="1477088" y="194279"/>
                            <a:pt x="1477920" y="196218"/>
                            <a:pt x="1477366" y="198158"/>
                          </a:cubicBezTo>
                          <a:cubicBezTo>
                            <a:pt x="1476811" y="200375"/>
                            <a:pt x="1473761" y="201484"/>
                            <a:pt x="1472098" y="202592"/>
                          </a:cubicBezTo>
                          <a:cubicBezTo>
                            <a:pt x="1470158" y="203701"/>
                            <a:pt x="1468217" y="205086"/>
                            <a:pt x="1466276" y="206472"/>
                          </a:cubicBezTo>
                          <a:cubicBezTo>
                            <a:pt x="1463504" y="208412"/>
                            <a:pt x="1460454" y="212014"/>
                            <a:pt x="1460732" y="215617"/>
                          </a:cubicBezTo>
                          <a:cubicBezTo>
                            <a:pt x="1460732" y="218111"/>
                            <a:pt x="1462118" y="219220"/>
                            <a:pt x="1463781" y="220605"/>
                          </a:cubicBezTo>
                          <a:cubicBezTo>
                            <a:pt x="1465444" y="221991"/>
                            <a:pt x="1465999" y="223653"/>
                            <a:pt x="1465999" y="225871"/>
                          </a:cubicBezTo>
                          <a:cubicBezTo>
                            <a:pt x="1463227" y="226702"/>
                            <a:pt x="1459345" y="229750"/>
                            <a:pt x="1457405" y="231690"/>
                          </a:cubicBezTo>
                          <a:cubicBezTo>
                            <a:pt x="1453246" y="236124"/>
                            <a:pt x="1458791" y="238618"/>
                            <a:pt x="1461841" y="241389"/>
                          </a:cubicBezTo>
                          <a:cubicBezTo>
                            <a:pt x="1461841" y="241389"/>
                            <a:pt x="1461841" y="241389"/>
                            <a:pt x="1461563" y="241666"/>
                          </a:cubicBezTo>
                          <a:cubicBezTo>
                            <a:pt x="1463227" y="244715"/>
                            <a:pt x="1466831" y="247763"/>
                            <a:pt x="1466276" y="251920"/>
                          </a:cubicBezTo>
                          <a:cubicBezTo>
                            <a:pt x="1463781" y="253028"/>
                            <a:pt x="1461286" y="253583"/>
                            <a:pt x="1459068" y="255245"/>
                          </a:cubicBezTo>
                          <a:cubicBezTo>
                            <a:pt x="1458236" y="256077"/>
                            <a:pt x="1457682" y="256354"/>
                            <a:pt x="1457127" y="257462"/>
                          </a:cubicBezTo>
                          <a:cubicBezTo>
                            <a:pt x="1456850" y="258848"/>
                            <a:pt x="1457127" y="259956"/>
                            <a:pt x="1455464" y="260234"/>
                          </a:cubicBezTo>
                          <a:cubicBezTo>
                            <a:pt x="1452969" y="260788"/>
                            <a:pt x="1452692" y="256908"/>
                            <a:pt x="1451860" y="255245"/>
                          </a:cubicBezTo>
                          <a:cubicBezTo>
                            <a:pt x="1450751" y="253306"/>
                            <a:pt x="1448256" y="253028"/>
                            <a:pt x="1446038" y="253306"/>
                          </a:cubicBezTo>
                          <a:cubicBezTo>
                            <a:pt x="1445206" y="255799"/>
                            <a:pt x="1443820" y="258017"/>
                            <a:pt x="1442434" y="260234"/>
                          </a:cubicBezTo>
                          <a:cubicBezTo>
                            <a:pt x="1441048" y="262173"/>
                            <a:pt x="1440216" y="264113"/>
                            <a:pt x="1437721" y="264391"/>
                          </a:cubicBezTo>
                          <a:cubicBezTo>
                            <a:pt x="1431345" y="265222"/>
                            <a:pt x="1424691" y="265222"/>
                            <a:pt x="1418315" y="265776"/>
                          </a:cubicBezTo>
                          <a:cubicBezTo>
                            <a:pt x="1415820" y="265776"/>
                            <a:pt x="1413602" y="266884"/>
                            <a:pt x="1411107" y="267162"/>
                          </a:cubicBezTo>
                          <a:cubicBezTo>
                            <a:pt x="1408334" y="267162"/>
                            <a:pt x="1406117" y="267439"/>
                            <a:pt x="1403344" y="268547"/>
                          </a:cubicBezTo>
                          <a:cubicBezTo>
                            <a:pt x="1401126" y="269379"/>
                            <a:pt x="1398631" y="269933"/>
                            <a:pt x="1396413" y="271041"/>
                          </a:cubicBezTo>
                          <a:cubicBezTo>
                            <a:pt x="1394472" y="272150"/>
                            <a:pt x="1393086" y="273535"/>
                            <a:pt x="1391423" y="274921"/>
                          </a:cubicBezTo>
                          <a:cubicBezTo>
                            <a:pt x="1387264" y="277969"/>
                            <a:pt x="1382552" y="279355"/>
                            <a:pt x="1378116" y="281572"/>
                          </a:cubicBezTo>
                          <a:cubicBezTo>
                            <a:pt x="1373403" y="283789"/>
                            <a:pt x="1370353" y="287391"/>
                            <a:pt x="1367581" y="291548"/>
                          </a:cubicBezTo>
                          <a:cubicBezTo>
                            <a:pt x="1366195" y="293488"/>
                            <a:pt x="1365363" y="295982"/>
                            <a:pt x="1367026" y="297922"/>
                          </a:cubicBezTo>
                          <a:cubicBezTo>
                            <a:pt x="1368412" y="299585"/>
                            <a:pt x="1370353" y="299862"/>
                            <a:pt x="1371462" y="301525"/>
                          </a:cubicBezTo>
                          <a:cubicBezTo>
                            <a:pt x="1372848" y="303742"/>
                            <a:pt x="1372848" y="306790"/>
                            <a:pt x="1372848" y="309284"/>
                          </a:cubicBezTo>
                          <a:cubicBezTo>
                            <a:pt x="1372848" y="313441"/>
                            <a:pt x="1372017" y="317321"/>
                            <a:pt x="1369799" y="320923"/>
                          </a:cubicBezTo>
                          <a:cubicBezTo>
                            <a:pt x="1368412" y="323140"/>
                            <a:pt x="1366195" y="325080"/>
                            <a:pt x="1363700" y="326189"/>
                          </a:cubicBezTo>
                          <a:cubicBezTo>
                            <a:pt x="1361759" y="327020"/>
                            <a:pt x="1359818" y="327851"/>
                            <a:pt x="1358432" y="329514"/>
                          </a:cubicBezTo>
                          <a:cubicBezTo>
                            <a:pt x="1355937" y="332562"/>
                            <a:pt x="1356214" y="344756"/>
                            <a:pt x="1349561" y="341707"/>
                          </a:cubicBezTo>
                          <a:cubicBezTo>
                            <a:pt x="1345402" y="339768"/>
                            <a:pt x="1346234" y="334502"/>
                            <a:pt x="1341798" y="332840"/>
                          </a:cubicBezTo>
                          <a:cubicBezTo>
                            <a:pt x="1338471" y="331454"/>
                            <a:pt x="1330986" y="329514"/>
                            <a:pt x="1330709" y="324803"/>
                          </a:cubicBezTo>
                          <a:cubicBezTo>
                            <a:pt x="1330709" y="322032"/>
                            <a:pt x="1333758" y="318983"/>
                            <a:pt x="1335422" y="317044"/>
                          </a:cubicBezTo>
                          <a:cubicBezTo>
                            <a:pt x="1337362" y="315104"/>
                            <a:pt x="1339303" y="312887"/>
                            <a:pt x="1340966" y="310947"/>
                          </a:cubicBezTo>
                          <a:cubicBezTo>
                            <a:pt x="1335976" y="310947"/>
                            <a:pt x="1332095" y="312887"/>
                            <a:pt x="1329045" y="316766"/>
                          </a:cubicBezTo>
                          <a:cubicBezTo>
                            <a:pt x="1327659" y="318429"/>
                            <a:pt x="1326550" y="319815"/>
                            <a:pt x="1325164" y="321201"/>
                          </a:cubicBezTo>
                          <a:cubicBezTo>
                            <a:pt x="1324055" y="322309"/>
                            <a:pt x="1322946" y="323140"/>
                            <a:pt x="1322669" y="324803"/>
                          </a:cubicBezTo>
                          <a:cubicBezTo>
                            <a:pt x="1322392" y="328129"/>
                            <a:pt x="1326273" y="331454"/>
                            <a:pt x="1328491" y="333394"/>
                          </a:cubicBezTo>
                          <a:cubicBezTo>
                            <a:pt x="1331263" y="335888"/>
                            <a:pt x="1334313" y="337828"/>
                            <a:pt x="1337362" y="339768"/>
                          </a:cubicBezTo>
                          <a:cubicBezTo>
                            <a:pt x="1340412" y="341707"/>
                            <a:pt x="1342630" y="344201"/>
                            <a:pt x="1344016" y="347527"/>
                          </a:cubicBezTo>
                          <a:cubicBezTo>
                            <a:pt x="1345125" y="350575"/>
                            <a:pt x="1344570" y="353901"/>
                            <a:pt x="1344016" y="357226"/>
                          </a:cubicBezTo>
                          <a:cubicBezTo>
                            <a:pt x="1343739" y="360552"/>
                            <a:pt x="1344016" y="364154"/>
                            <a:pt x="1342907" y="367480"/>
                          </a:cubicBezTo>
                          <a:cubicBezTo>
                            <a:pt x="1341521" y="371637"/>
                            <a:pt x="1338471" y="373576"/>
                            <a:pt x="1335144" y="376070"/>
                          </a:cubicBezTo>
                          <a:cubicBezTo>
                            <a:pt x="1332095" y="378288"/>
                            <a:pt x="1330154" y="381336"/>
                            <a:pt x="1328768" y="384661"/>
                          </a:cubicBezTo>
                          <a:cubicBezTo>
                            <a:pt x="1327105" y="388541"/>
                            <a:pt x="1325441" y="391035"/>
                            <a:pt x="1321283" y="392421"/>
                          </a:cubicBezTo>
                          <a:cubicBezTo>
                            <a:pt x="1318233" y="384939"/>
                            <a:pt x="1327936" y="380782"/>
                            <a:pt x="1329322" y="374408"/>
                          </a:cubicBezTo>
                          <a:cubicBezTo>
                            <a:pt x="1330154" y="369419"/>
                            <a:pt x="1325996" y="371360"/>
                            <a:pt x="1323223" y="369142"/>
                          </a:cubicBezTo>
                          <a:cubicBezTo>
                            <a:pt x="1320728" y="367203"/>
                            <a:pt x="1321837" y="363600"/>
                            <a:pt x="1321560" y="360829"/>
                          </a:cubicBezTo>
                          <a:cubicBezTo>
                            <a:pt x="1318788" y="360275"/>
                            <a:pt x="1314352" y="359166"/>
                            <a:pt x="1315184" y="355563"/>
                          </a:cubicBezTo>
                          <a:cubicBezTo>
                            <a:pt x="1315461" y="353901"/>
                            <a:pt x="1316570" y="352792"/>
                            <a:pt x="1316293" y="351129"/>
                          </a:cubicBezTo>
                          <a:cubicBezTo>
                            <a:pt x="1316015" y="349190"/>
                            <a:pt x="1314352" y="348081"/>
                            <a:pt x="1313797" y="346419"/>
                          </a:cubicBezTo>
                          <a:cubicBezTo>
                            <a:pt x="1312134" y="342816"/>
                            <a:pt x="1317956" y="341985"/>
                            <a:pt x="1317956" y="338382"/>
                          </a:cubicBezTo>
                          <a:cubicBezTo>
                            <a:pt x="1317956" y="336442"/>
                            <a:pt x="1316847" y="335057"/>
                            <a:pt x="1316570" y="333394"/>
                          </a:cubicBezTo>
                          <a:cubicBezTo>
                            <a:pt x="1316570" y="331454"/>
                            <a:pt x="1317679" y="330068"/>
                            <a:pt x="1318510" y="328406"/>
                          </a:cubicBezTo>
                          <a:cubicBezTo>
                            <a:pt x="1319342" y="327020"/>
                            <a:pt x="1320728" y="325080"/>
                            <a:pt x="1319342" y="323417"/>
                          </a:cubicBezTo>
                          <a:cubicBezTo>
                            <a:pt x="1318233" y="321755"/>
                            <a:pt x="1315738" y="322586"/>
                            <a:pt x="1314352" y="323417"/>
                          </a:cubicBezTo>
                          <a:cubicBezTo>
                            <a:pt x="1312411" y="324526"/>
                            <a:pt x="1311025" y="326189"/>
                            <a:pt x="1309639" y="327574"/>
                          </a:cubicBezTo>
                          <a:cubicBezTo>
                            <a:pt x="1308253" y="328960"/>
                            <a:pt x="1306867" y="330068"/>
                            <a:pt x="1305758" y="331454"/>
                          </a:cubicBezTo>
                          <a:cubicBezTo>
                            <a:pt x="1302708" y="335334"/>
                            <a:pt x="1303817" y="338382"/>
                            <a:pt x="1306312" y="341985"/>
                          </a:cubicBezTo>
                          <a:cubicBezTo>
                            <a:pt x="1308530" y="345310"/>
                            <a:pt x="1304926" y="348081"/>
                            <a:pt x="1305758" y="351684"/>
                          </a:cubicBezTo>
                          <a:cubicBezTo>
                            <a:pt x="1306035" y="353347"/>
                            <a:pt x="1307698" y="354732"/>
                            <a:pt x="1307976" y="356395"/>
                          </a:cubicBezTo>
                          <a:cubicBezTo>
                            <a:pt x="1308530" y="358335"/>
                            <a:pt x="1307976" y="361660"/>
                            <a:pt x="1306312" y="362769"/>
                          </a:cubicBezTo>
                          <a:cubicBezTo>
                            <a:pt x="1304649" y="363877"/>
                            <a:pt x="1303540" y="361937"/>
                            <a:pt x="1302708" y="360829"/>
                          </a:cubicBezTo>
                          <a:cubicBezTo>
                            <a:pt x="1301599" y="359443"/>
                            <a:pt x="1300768" y="358335"/>
                            <a:pt x="1298827" y="358058"/>
                          </a:cubicBezTo>
                          <a:cubicBezTo>
                            <a:pt x="1298550" y="362769"/>
                            <a:pt x="1298272" y="366926"/>
                            <a:pt x="1301599" y="370528"/>
                          </a:cubicBezTo>
                          <a:cubicBezTo>
                            <a:pt x="1302985" y="371914"/>
                            <a:pt x="1311302" y="377733"/>
                            <a:pt x="1305203" y="379119"/>
                          </a:cubicBezTo>
                          <a:cubicBezTo>
                            <a:pt x="1299659" y="380227"/>
                            <a:pt x="1298550" y="373299"/>
                            <a:pt x="1296054" y="370251"/>
                          </a:cubicBezTo>
                          <a:cubicBezTo>
                            <a:pt x="1293559" y="367203"/>
                            <a:pt x="1288846" y="366926"/>
                            <a:pt x="1288292" y="362491"/>
                          </a:cubicBezTo>
                          <a:cubicBezTo>
                            <a:pt x="1287737" y="357780"/>
                            <a:pt x="1289124" y="351961"/>
                            <a:pt x="1289955" y="347527"/>
                          </a:cubicBezTo>
                          <a:cubicBezTo>
                            <a:pt x="1285797" y="347527"/>
                            <a:pt x="1286351" y="350021"/>
                            <a:pt x="1285520" y="353347"/>
                          </a:cubicBezTo>
                          <a:cubicBezTo>
                            <a:pt x="1284688" y="356395"/>
                            <a:pt x="1283024" y="358889"/>
                            <a:pt x="1283024" y="361937"/>
                          </a:cubicBezTo>
                          <a:cubicBezTo>
                            <a:pt x="1283024" y="364986"/>
                            <a:pt x="1284411" y="366926"/>
                            <a:pt x="1286351" y="368865"/>
                          </a:cubicBezTo>
                          <a:cubicBezTo>
                            <a:pt x="1288846" y="371360"/>
                            <a:pt x="1289401" y="373854"/>
                            <a:pt x="1291064" y="376625"/>
                          </a:cubicBezTo>
                          <a:cubicBezTo>
                            <a:pt x="1292451" y="379119"/>
                            <a:pt x="1294945" y="379950"/>
                            <a:pt x="1297441" y="380782"/>
                          </a:cubicBezTo>
                          <a:cubicBezTo>
                            <a:pt x="1300213" y="381613"/>
                            <a:pt x="1302154" y="382721"/>
                            <a:pt x="1304371" y="384661"/>
                          </a:cubicBezTo>
                          <a:cubicBezTo>
                            <a:pt x="1305758" y="385770"/>
                            <a:pt x="1309085" y="387987"/>
                            <a:pt x="1308253" y="390204"/>
                          </a:cubicBezTo>
                          <a:cubicBezTo>
                            <a:pt x="1307144" y="393252"/>
                            <a:pt x="1302431" y="389649"/>
                            <a:pt x="1300490" y="390481"/>
                          </a:cubicBezTo>
                          <a:cubicBezTo>
                            <a:pt x="1299381" y="391035"/>
                            <a:pt x="1299104" y="392421"/>
                            <a:pt x="1299659" y="393529"/>
                          </a:cubicBezTo>
                          <a:cubicBezTo>
                            <a:pt x="1300213" y="394915"/>
                            <a:pt x="1301599" y="395192"/>
                            <a:pt x="1302708" y="395746"/>
                          </a:cubicBezTo>
                          <a:cubicBezTo>
                            <a:pt x="1305203" y="396855"/>
                            <a:pt x="1304649" y="400457"/>
                            <a:pt x="1301599" y="400457"/>
                          </a:cubicBezTo>
                          <a:cubicBezTo>
                            <a:pt x="1298550" y="400457"/>
                            <a:pt x="1296332" y="396855"/>
                            <a:pt x="1293282" y="395746"/>
                          </a:cubicBezTo>
                          <a:cubicBezTo>
                            <a:pt x="1291064" y="395192"/>
                            <a:pt x="1286351" y="395192"/>
                            <a:pt x="1289955" y="397963"/>
                          </a:cubicBezTo>
                          <a:cubicBezTo>
                            <a:pt x="1293282" y="400734"/>
                            <a:pt x="1297995" y="400734"/>
                            <a:pt x="1301322" y="403506"/>
                          </a:cubicBezTo>
                          <a:cubicBezTo>
                            <a:pt x="1303817" y="405445"/>
                            <a:pt x="1305203" y="407662"/>
                            <a:pt x="1308530" y="408217"/>
                          </a:cubicBezTo>
                          <a:cubicBezTo>
                            <a:pt x="1311302" y="408494"/>
                            <a:pt x="1314906" y="407662"/>
                            <a:pt x="1316847" y="410157"/>
                          </a:cubicBezTo>
                          <a:cubicBezTo>
                            <a:pt x="1318510" y="412373"/>
                            <a:pt x="1318510" y="415699"/>
                            <a:pt x="1318510" y="418193"/>
                          </a:cubicBezTo>
                          <a:cubicBezTo>
                            <a:pt x="1318510" y="419856"/>
                            <a:pt x="1318510" y="421241"/>
                            <a:pt x="1318788" y="422904"/>
                          </a:cubicBezTo>
                          <a:cubicBezTo>
                            <a:pt x="1319065" y="424290"/>
                            <a:pt x="1320451" y="425952"/>
                            <a:pt x="1320174" y="427338"/>
                          </a:cubicBezTo>
                          <a:cubicBezTo>
                            <a:pt x="1319896" y="430941"/>
                            <a:pt x="1314629" y="428724"/>
                            <a:pt x="1312688" y="429001"/>
                          </a:cubicBezTo>
                          <a:cubicBezTo>
                            <a:pt x="1309639" y="429001"/>
                            <a:pt x="1309085" y="432880"/>
                            <a:pt x="1306312" y="433712"/>
                          </a:cubicBezTo>
                          <a:cubicBezTo>
                            <a:pt x="1302154" y="435098"/>
                            <a:pt x="1301599" y="430941"/>
                            <a:pt x="1302154" y="427892"/>
                          </a:cubicBezTo>
                          <a:cubicBezTo>
                            <a:pt x="1300768" y="429001"/>
                            <a:pt x="1298272" y="430109"/>
                            <a:pt x="1298827" y="432326"/>
                          </a:cubicBezTo>
                          <a:cubicBezTo>
                            <a:pt x="1299381" y="434543"/>
                            <a:pt x="1302431" y="435929"/>
                            <a:pt x="1304371" y="436483"/>
                          </a:cubicBezTo>
                          <a:cubicBezTo>
                            <a:pt x="1306867" y="437314"/>
                            <a:pt x="1309639" y="437037"/>
                            <a:pt x="1312134" y="436483"/>
                          </a:cubicBezTo>
                          <a:cubicBezTo>
                            <a:pt x="1314075" y="435929"/>
                            <a:pt x="1316293" y="435375"/>
                            <a:pt x="1318233" y="435929"/>
                          </a:cubicBezTo>
                          <a:cubicBezTo>
                            <a:pt x="1322669" y="437314"/>
                            <a:pt x="1325441" y="442580"/>
                            <a:pt x="1322114" y="446459"/>
                          </a:cubicBezTo>
                          <a:cubicBezTo>
                            <a:pt x="1320451" y="448399"/>
                            <a:pt x="1318233" y="449785"/>
                            <a:pt x="1316015" y="451170"/>
                          </a:cubicBezTo>
                          <a:cubicBezTo>
                            <a:pt x="1314352" y="452279"/>
                            <a:pt x="1312411" y="453942"/>
                            <a:pt x="1310471" y="454496"/>
                          </a:cubicBezTo>
                          <a:cubicBezTo>
                            <a:pt x="1307144" y="455605"/>
                            <a:pt x="1304649" y="453110"/>
                            <a:pt x="1302431" y="451170"/>
                          </a:cubicBezTo>
                          <a:cubicBezTo>
                            <a:pt x="1300213" y="449231"/>
                            <a:pt x="1296332" y="449231"/>
                            <a:pt x="1293559" y="450062"/>
                          </a:cubicBezTo>
                          <a:cubicBezTo>
                            <a:pt x="1287460" y="451725"/>
                            <a:pt x="1297995" y="456436"/>
                            <a:pt x="1299659" y="457267"/>
                          </a:cubicBezTo>
                          <a:cubicBezTo>
                            <a:pt x="1301045" y="457821"/>
                            <a:pt x="1303540" y="458930"/>
                            <a:pt x="1302154" y="460316"/>
                          </a:cubicBezTo>
                          <a:cubicBezTo>
                            <a:pt x="1300490" y="461978"/>
                            <a:pt x="1297163" y="462255"/>
                            <a:pt x="1295223" y="463364"/>
                          </a:cubicBezTo>
                          <a:cubicBezTo>
                            <a:pt x="1289401" y="466690"/>
                            <a:pt x="1300768" y="466967"/>
                            <a:pt x="1302431" y="467244"/>
                          </a:cubicBezTo>
                          <a:cubicBezTo>
                            <a:pt x="1308530" y="468352"/>
                            <a:pt x="1302431" y="472786"/>
                            <a:pt x="1299659" y="474449"/>
                          </a:cubicBezTo>
                          <a:cubicBezTo>
                            <a:pt x="1295223" y="476666"/>
                            <a:pt x="1291064" y="475834"/>
                            <a:pt x="1286628" y="476389"/>
                          </a:cubicBezTo>
                          <a:cubicBezTo>
                            <a:pt x="1282470" y="476943"/>
                            <a:pt x="1279697" y="479437"/>
                            <a:pt x="1277203" y="482762"/>
                          </a:cubicBezTo>
                          <a:cubicBezTo>
                            <a:pt x="1274430" y="486365"/>
                            <a:pt x="1271935" y="489967"/>
                            <a:pt x="1268608" y="493293"/>
                          </a:cubicBezTo>
                          <a:cubicBezTo>
                            <a:pt x="1265836" y="496341"/>
                            <a:pt x="1262786" y="499667"/>
                            <a:pt x="1258628" y="500498"/>
                          </a:cubicBezTo>
                          <a:cubicBezTo>
                            <a:pt x="1254469" y="501330"/>
                            <a:pt x="1250311" y="499667"/>
                            <a:pt x="1246429" y="500498"/>
                          </a:cubicBezTo>
                          <a:cubicBezTo>
                            <a:pt x="1242826" y="501607"/>
                            <a:pt x="1238944" y="504655"/>
                            <a:pt x="1237004" y="507980"/>
                          </a:cubicBezTo>
                          <a:cubicBezTo>
                            <a:pt x="1234786" y="511306"/>
                            <a:pt x="1235618" y="515463"/>
                            <a:pt x="1233677" y="518788"/>
                          </a:cubicBezTo>
                          <a:cubicBezTo>
                            <a:pt x="1231459" y="522114"/>
                            <a:pt x="1227023" y="523777"/>
                            <a:pt x="1224251" y="526825"/>
                          </a:cubicBezTo>
                          <a:cubicBezTo>
                            <a:pt x="1222864" y="528210"/>
                            <a:pt x="1222033" y="529873"/>
                            <a:pt x="1220370" y="530982"/>
                          </a:cubicBezTo>
                          <a:cubicBezTo>
                            <a:pt x="1218706" y="532090"/>
                            <a:pt x="1217043" y="532367"/>
                            <a:pt x="1215379" y="532644"/>
                          </a:cubicBezTo>
                          <a:cubicBezTo>
                            <a:pt x="1211221" y="533753"/>
                            <a:pt x="1208726" y="537078"/>
                            <a:pt x="1204844" y="538741"/>
                          </a:cubicBezTo>
                          <a:cubicBezTo>
                            <a:pt x="1203181" y="539572"/>
                            <a:pt x="1201518" y="539572"/>
                            <a:pt x="1199577" y="539849"/>
                          </a:cubicBezTo>
                          <a:cubicBezTo>
                            <a:pt x="1197913" y="540127"/>
                            <a:pt x="1197359" y="541235"/>
                            <a:pt x="1196527" y="542621"/>
                          </a:cubicBezTo>
                          <a:cubicBezTo>
                            <a:pt x="1194032" y="546500"/>
                            <a:pt x="1191260" y="550380"/>
                            <a:pt x="1187933" y="553706"/>
                          </a:cubicBezTo>
                          <a:cubicBezTo>
                            <a:pt x="1184606" y="557308"/>
                            <a:pt x="1181002" y="560634"/>
                            <a:pt x="1178507" y="564513"/>
                          </a:cubicBezTo>
                          <a:cubicBezTo>
                            <a:pt x="1174071" y="571441"/>
                            <a:pt x="1170745" y="580864"/>
                            <a:pt x="1170745" y="589177"/>
                          </a:cubicBezTo>
                          <a:cubicBezTo>
                            <a:pt x="1170745" y="599708"/>
                            <a:pt x="1176012" y="610238"/>
                            <a:pt x="1178785" y="620215"/>
                          </a:cubicBezTo>
                          <a:cubicBezTo>
                            <a:pt x="1180171" y="624926"/>
                            <a:pt x="1181557" y="629360"/>
                            <a:pt x="1183220" y="634071"/>
                          </a:cubicBezTo>
                          <a:cubicBezTo>
                            <a:pt x="1185161" y="638505"/>
                            <a:pt x="1187656" y="642662"/>
                            <a:pt x="1189596" y="647373"/>
                          </a:cubicBezTo>
                          <a:cubicBezTo>
                            <a:pt x="1194032" y="657072"/>
                            <a:pt x="1193478" y="667603"/>
                            <a:pt x="1195973" y="677856"/>
                          </a:cubicBezTo>
                          <a:cubicBezTo>
                            <a:pt x="1198468" y="688110"/>
                            <a:pt x="1204567" y="696978"/>
                            <a:pt x="1207894" y="706954"/>
                          </a:cubicBezTo>
                          <a:cubicBezTo>
                            <a:pt x="1210944" y="715822"/>
                            <a:pt x="1210389" y="724690"/>
                            <a:pt x="1209557" y="733835"/>
                          </a:cubicBezTo>
                          <a:cubicBezTo>
                            <a:pt x="1208726" y="742980"/>
                            <a:pt x="1207062" y="753233"/>
                            <a:pt x="1197082" y="756559"/>
                          </a:cubicBezTo>
                          <a:cubicBezTo>
                            <a:pt x="1193201" y="757945"/>
                            <a:pt x="1188765" y="757945"/>
                            <a:pt x="1185161" y="756004"/>
                          </a:cubicBezTo>
                          <a:cubicBezTo>
                            <a:pt x="1181279" y="753788"/>
                            <a:pt x="1178785" y="749908"/>
                            <a:pt x="1176012" y="746583"/>
                          </a:cubicBezTo>
                          <a:cubicBezTo>
                            <a:pt x="1172408" y="742148"/>
                            <a:pt x="1168527" y="738269"/>
                            <a:pt x="1164645" y="734112"/>
                          </a:cubicBezTo>
                          <a:cubicBezTo>
                            <a:pt x="1161319" y="730509"/>
                            <a:pt x="1158823" y="726630"/>
                            <a:pt x="1158546" y="721642"/>
                          </a:cubicBezTo>
                          <a:cubicBezTo>
                            <a:pt x="1158546" y="719425"/>
                            <a:pt x="1158546" y="717207"/>
                            <a:pt x="1159101" y="714991"/>
                          </a:cubicBezTo>
                          <a:cubicBezTo>
                            <a:pt x="1157992" y="715822"/>
                            <a:pt x="1154388" y="719425"/>
                            <a:pt x="1152724" y="718593"/>
                          </a:cubicBezTo>
                          <a:cubicBezTo>
                            <a:pt x="1151338" y="717762"/>
                            <a:pt x="1152724" y="713605"/>
                            <a:pt x="1152724" y="712219"/>
                          </a:cubicBezTo>
                          <a:cubicBezTo>
                            <a:pt x="1152724" y="706677"/>
                            <a:pt x="1147180" y="705845"/>
                            <a:pt x="1145239" y="701135"/>
                          </a:cubicBezTo>
                          <a:cubicBezTo>
                            <a:pt x="1144130" y="698086"/>
                            <a:pt x="1142744" y="695592"/>
                            <a:pt x="1141080" y="692821"/>
                          </a:cubicBezTo>
                          <a:cubicBezTo>
                            <a:pt x="1139417" y="690050"/>
                            <a:pt x="1138586" y="687833"/>
                            <a:pt x="1139694" y="684784"/>
                          </a:cubicBezTo>
                          <a:cubicBezTo>
                            <a:pt x="1140249" y="682845"/>
                            <a:pt x="1141912" y="680073"/>
                            <a:pt x="1140249" y="678410"/>
                          </a:cubicBezTo>
                          <a:cubicBezTo>
                            <a:pt x="1138586" y="676748"/>
                            <a:pt x="1136090" y="677025"/>
                            <a:pt x="1134704" y="674808"/>
                          </a:cubicBezTo>
                          <a:cubicBezTo>
                            <a:pt x="1133318" y="672314"/>
                            <a:pt x="1134704" y="668434"/>
                            <a:pt x="1135259" y="665663"/>
                          </a:cubicBezTo>
                          <a:cubicBezTo>
                            <a:pt x="1136090" y="662338"/>
                            <a:pt x="1136922" y="659012"/>
                            <a:pt x="1138031" y="655409"/>
                          </a:cubicBezTo>
                          <a:cubicBezTo>
                            <a:pt x="1138863" y="652638"/>
                            <a:pt x="1139417" y="650144"/>
                            <a:pt x="1138308" y="647373"/>
                          </a:cubicBezTo>
                          <a:cubicBezTo>
                            <a:pt x="1137199" y="644602"/>
                            <a:pt x="1134981" y="642107"/>
                            <a:pt x="1132763" y="640168"/>
                          </a:cubicBezTo>
                          <a:cubicBezTo>
                            <a:pt x="1130823" y="638505"/>
                            <a:pt x="1128882" y="637397"/>
                            <a:pt x="1126387" y="636565"/>
                          </a:cubicBezTo>
                          <a:cubicBezTo>
                            <a:pt x="1123892" y="635734"/>
                            <a:pt x="1121674" y="635179"/>
                            <a:pt x="1119733" y="633240"/>
                          </a:cubicBezTo>
                          <a:cubicBezTo>
                            <a:pt x="1118070" y="631300"/>
                            <a:pt x="1117238" y="629083"/>
                            <a:pt x="1116129" y="626866"/>
                          </a:cubicBezTo>
                          <a:cubicBezTo>
                            <a:pt x="1115021" y="624649"/>
                            <a:pt x="1113634" y="622432"/>
                            <a:pt x="1112248" y="620492"/>
                          </a:cubicBezTo>
                          <a:cubicBezTo>
                            <a:pt x="1108921" y="615504"/>
                            <a:pt x="1104208" y="614118"/>
                            <a:pt x="1098387" y="615227"/>
                          </a:cubicBezTo>
                          <a:cubicBezTo>
                            <a:pt x="1090624" y="616889"/>
                            <a:pt x="1085356" y="625203"/>
                            <a:pt x="1077039" y="626035"/>
                          </a:cubicBezTo>
                          <a:cubicBezTo>
                            <a:pt x="1077039" y="626035"/>
                            <a:pt x="1077317" y="626035"/>
                            <a:pt x="1077594" y="626035"/>
                          </a:cubicBezTo>
                          <a:cubicBezTo>
                            <a:pt x="1077594" y="626035"/>
                            <a:pt x="1077594" y="626035"/>
                            <a:pt x="1077317" y="626035"/>
                          </a:cubicBezTo>
                          <a:cubicBezTo>
                            <a:pt x="1076485" y="626035"/>
                            <a:pt x="1075930" y="626035"/>
                            <a:pt x="1075376" y="626035"/>
                          </a:cubicBezTo>
                          <a:cubicBezTo>
                            <a:pt x="1073436" y="626035"/>
                            <a:pt x="1073158" y="625203"/>
                            <a:pt x="1071495" y="624095"/>
                          </a:cubicBezTo>
                          <a:cubicBezTo>
                            <a:pt x="1069554" y="622709"/>
                            <a:pt x="1067336" y="621600"/>
                            <a:pt x="1065396" y="619938"/>
                          </a:cubicBezTo>
                          <a:cubicBezTo>
                            <a:pt x="1064564" y="619384"/>
                            <a:pt x="1064009" y="618552"/>
                            <a:pt x="1063178" y="617998"/>
                          </a:cubicBezTo>
                          <a:cubicBezTo>
                            <a:pt x="1062069" y="616889"/>
                            <a:pt x="1062069" y="616335"/>
                            <a:pt x="1061514" y="614672"/>
                          </a:cubicBezTo>
                          <a:cubicBezTo>
                            <a:pt x="1061237" y="613564"/>
                            <a:pt x="1060960" y="612179"/>
                            <a:pt x="1060682" y="611070"/>
                          </a:cubicBezTo>
                          <a:cubicBezTo>
                            <a:pt x="1060128" y="609130"/>
                            <a:pt x="1059574" y="609407"/>
                            <a:pt x="1057910" y="609407"/>
                          </a:cubicBezTo>
                          <a:cubicBezTo>
                            <a:pt x="1053474" y="609407"/>
                            <a:pt x="1049039" y="609961"/>
                            <a:pt x="1045435" y="606913"/>
                          </a:cubicBezTo>
                          <a:cubicBezTo>
                            <a:pt x="1044048" y="605528"/>
                            <a:pt x="1042662" y="604419"/>
                            <a:pt x="1040722" y="604142"/>
                          </a:cubicBezTo>
                          <a:cubicBezTo>
                            <a:pt x="1038227" y="603865"/>
                            <a:pt x="1035454" y="604142"/>
                            <a:pt x="1032959" y="603865"/>
                          </a:cubicBezTo>
                          <a:cubicBezTo>
                            <a:pt x="1030464" y="603865"/>
                            <a:pt x="1027414" y="603310"/>
                            <a:pt x="1024920" y="603865"/>
                          </a:cubicBezTo>
                          <a:cubicBezTo>
                            <a:pt x="1022424" y="604142"/>
                            <a:pt x="1019375" y="605805"/>
                            <a:pt x="1019375" y="602202"/>
                          </a:cubicBezTo>
                          <a:cubicBezTo>
                            <a:pt x="1017157" y="602202"/>
                            <a:pt x="1016602" y="603310"/>
                            <a:pt x="1014939" y="604142"/>
                          </a:cubicBezTo>
                          <a:cubicBezTo>
                            <a:pt x="1013275" y="605250"/>
                            <a:pt x="1011612" y="606082"/>
                            <a:pt x="1009672" y="606636"/>
                          </a:cubicBezTo>
                          <a:cubicBezTo>
                            <a:pt x="1007731" y="607190"/>
                            <a:pt x="1006067" y="606913"/>
                            <a:pt x="1004404" y="608022"/>
                          </a:cubicBezTo>
                          <a:cubicBezTo>
                            <a:pt x="1003018" y="608853"/>
                            <a:pt x="1002186" y="609130"/>
                            <a:pt x="1000246" y="609130"/>
                          </a:cubicBezTo>
                          <a:cubicBezTo>
                            <a:pt x="999968" y="607467"/>
                            <a:pt x="998859" y="606082"/>
                            <a:pt x="997750" y="604973"/>
                          </a:cubicBezTo>
                          <a:cubicBezTo>
                            <a:pt x="996087" y="603310"/>
                            <a:pt x="991374" y="601925"/>
                            <a:pt x="991097" y="599431"/>
                          </a:cubicBezTo>
                          <a:cubicBezTo>
                            <a:pt x="988602" y="598877"/>
                            <a:pt x="989156" y="601648"/>
                            <a:pt x="989156" y="603587"/>
                          </a:cubicBezTo>
                          <a:cubicBezTo>
                            <a:pt x="989156" y="606359"/>
                            <a:pt x="986938" y="606913"/>
                            <a:pt x="984166" y="606636"/>
                          </a:cubicBezTo>
                          <a:cubicBezTo>
                            <a:pt x="983057" y="606636"/>
                            <a:pt x="982225" y="605528"/>
                            <a:pt x="980839" y="605528"/>
                          </a:cubicBezTo>
                          <a:cubicBezTo>
                            <a:pt x="979453" y="605528"/>
                            <a:pt x="978344" y="605805"/>
                            <a:pt x="977235" y="606636"/>
                          </a:cubicBezTo>
                          <a:cubicBezTo>
                            <a:pt x="975295" y="608022"/>
                            <a:pt x="975017" y="609407"/>
                            <a:pt x="972522" y="609130"/>
                          </a:cubicBezTo>
                          <a:cubicBezTo>
                            <a:pt x="971413" y="609130"/>
                            <a:pt x="970859" y="608299"/>
                            <a:pt x="970027" y="608022"/>
                          </a:cubicBezTo>
                          <a:cubicBezTo>
                            <a:pt x="968918" y="607744"/>
                            <a:pt x="967809" y="608022"/>
                            <a:pt x="966977" y="608299"/>
                          </a:cubicBezTo>
                          <a:cubicBezTo>
                            <a:pt x="964482" y="609130"/>
                            <a:pt x="962542" y="608299"/>
                            <a:pt x="960047" y="608299"/>
                          </a:cubicBezTo>
                          <a:cubicBezTo>
                            <a:pt x="959215" y="608299"/>
                            <a:pt x="958383" y="608576"/>
                            <a:pt x="957551" y="608853"/>
                          </a:cubicBezTo>
                          <a:cubicBezTo>
                            <a:pt x="956165" y="609407"/>
                            <a:pt x="956442" y="609961"/>
                            <a:pt x="955334" y="610793"/>
                          </a:cubicBezTo>
                          <a:cubicBezTo>
                            <a:pt x="953393" y="612733"/>
                            <a:pt x="952007" y="611624"/>
                            <a:pt x="950066" y="611347"/>
                          </a:cubicBezTo>
                          <a:cubicBezTo>
                            <a:pt x="948403" y="611070"/>
                            <a:pt x="947571" y="611070"/>
                            <a:pt x="946185" y="610238"/>
                          </a:cubicBezTo>
                          <a:cubicBezTo>
                            <a:pt x="945076" y="609407"/>
                            <a:pt x="944244" y="609407"/>
                            <a:pt x="942858" y="609407"/>
                          </a:cubicBezTo>
                          <a:cubicBezTo>
                            <a:pt x="940640" y="609407"/>
                            <a:pt x="937036" y="608576"/>
                            <a:pt x="935650" y="610516"/>
                          </a:cubicBezTo>
                          <a:cubicBezTo>
                            <a:pt x="937591" y="611347"/>
                            <a:pt x="939808" y="611901"/>
                            <a:pt x="941749" y="612179"/>
                          </a:cubicBezTo>
                          <a:cubicBezTo>
                            <a:pt x="943135" y="612179"/>
                            <a:pt x="944521" y="612179"/>
                            <a:pt x="945908" y="613010"/>
                          </a:cubicBezTo>
                          <a:cubicBezTo>
                            <a:pt x="948125" y="614118"/>
                            <a:pt x="949789" y="616889"/>
                            <a:pt x="951452" y="618829"/>
                          </a:cubicBezTo>
                          <a:cubicBezTo>
                            <a:pt x="953393" y="620492"/>
                            <a:pt x="958660" y="622986"/>
                            <a:pt x="956720" y="626035"/>
                          </a:cubicBezTo>
                          <a:cubicBezTo>
                            <a:pt x="955611" y="627974"/>
                            <a:pt x="953947" y="627974"/>
                            <a:pt x="951730" y="628251"/>
                          </a:cubicBezTo>
                          <a:cubicBezTo>
                            <a:pt x="948957" y="628806"/>
                            <a:pt x="946462" y="630191"/>
                            <a:pt x="943967" y="631300"/>
                          </a:cubicBezTo>
                          <a:cubicBezTo>
                            <a:pt x="941195" y="629083"/>
                            <a:pt x="935373" y="628251"/>
                            <a:pt x="936759" y="633517"/>
                          </a:cubicBezTo>
                          <a:cubicBezTo>
                            <a:pt x="937313" y="635179"/>
                            <a:pt x="938145" y="637397"/>
                            <a:pt x="936759" y="639059"/>
                          </a:cubicBezTo>
                          <a:cubicBezTo>
                            <a:pt x="935650" y="640445"/>
                            <a:pt x="933155" y="640999"/>
                            <a:pt x="931769" y="641276"/>
                          </a:cubicBezTo>
                          <a:cubicBezTo>
                            <a:pt x="929274" y="641553"/>
                            <a:pt x="929274" y="639891"/>
                            <a:pt x="927333" y="638782"/>
                          </a:cubicBezTo>
                          <a:cubicBezTo>
                            <a:pt x="925115" y="637397"/>
                            <a:pt x="923174" y="640168"/>
                            <a:pt x="921234" y="640722"/>
                          </a:cubicBezTo>
                          <a:cubicBezTo>
                            <a:pt x="919293" y="641553"/>
                            <a:pt x="916798" y="641276"/>
                            <a:pt x="914580" y="641276"/>
                          </a:cubicBezTo>
                          <a:cubicBezTo>
                            <a:pt x="912362" y="641276"/>
                            <a:pt x="911253" y="640445"/>
                            <a:pt x="909590" y="639059"/>
                          </a:cubicBezTo>
                          <a:cubicBezTo>
                            <a:pt x="907649" y="637674"/>
                            <a:pt x="905709" y="636565"/>
                            <a:pt x="904322" y="634625"/>
                          </a:cubicBezTo>
                          <a:cubicBezTo>
                            <a:pt x="902936" y="632685"/>
                            <a:pt x="902382" y="631300"/>
                            <a:pt x="899887" y="631300"/>
                          </a:cubicBezTo>
                          <a:cubicBezTo>
                            <a:pt x="897392" y="631300"/>
                            <a:pt x="896005" y="631577"/>
                            <a:pt x="894619" y="629637"/>
                          </a:cubicBezTo>
                          <a:cubicBezTo>
                            <a:pt x="893233" y="627697"/>
                            <a:pt x="892956" y="625203"/>
                            <a:pt x="891292" y="623817"/>
                          </a:cubicBezTo>
                          <a:cubicBezTo>
                            <a:pt x="889629" y="622432"/>
                            <a:pt x="887411" y="622432"/>
                            <a:pt x="885471" y="623817"/>
                          </a:cubicBezTo>
                          <a:cubicBezTo>
                            <a:pt x="883530" y="625203"/>
                            <a:pt x="882975" y="627697"/>
                            <a:pt x="881035" y="628806"/>
                          </a:cubicBezTo>
                          <a:cubicBezTo>
                            <a:pt x="879094" y="629914"/>
                            <a:pt x="876045" y="629360"/>
                            <a:pt x="873827" y="629637"/>
                          </a:cubicBezTo>
                          <a:cubicBezTo>
                            <a:pt x="871054" y="629914"/>
                            <a:pt x="869391" y="629637"/>
                            <a:pt x="867173" y="627974"/>
                          </a:cubicBezTo>
                          <a:cubicBezTo>
                            <a:pt x="864955" y="626312"/>
                            <a:pt x="863292" y="624926"/>
                            <a:pt x="861629" y="622986"/>
                          </a:cubicBezTo>
                          <a:cubicBezTo>
                            <a:pt x="859688" y="620769"/>
                            <a:pt x="856915" y="620492"/>
                            <a:pt x="854143" y="619661"/>
                          </a:cubicBezTo>
                          <a:cubicBezTo>
                            <a:pt x="851925" y="619107"/>
                            <a:pt x="847767" y="617166"/>
                            <a:pt x="846658" y="620215"/>
                          </a:cubicBezTo>
                          <a:cubicBezTo>
                            <a:pt x="846381" y="621323"/>
                            <a:pt x="846935" y="622709"/>
                            <a:pt x="846381" y="623817"/>
                          </a:cubicBezTo>
                          <a:cubicBezTo>
                            <a:pt x="844994" y="626312"/>
                            <a:pt x="839727" y="625203"/>
                            <a:pt x="837509" y="624926"/>
                          </a:cubicBezTo>
                          <a:cubicBezTo>
                            <a:pt x="837509" y="624095"/>
                            <a:pt x="838064" y="622155"/>
                            <a:pt x="837509" y="621323"/>
                          </a:cubicBezTo>
                          <a:cubicBezTo>
                            <a:pt x="836677" y="619938"/>
                            <a:pt x="835846" y="621323"/>
                            <a:pt x="835014" y="622432"/>
                          </a:cubicBezTo>
                          <a:cubicBezTo>
                            <a:pt x="834182" y="623540"/>
                            <a:pt x="833351" y="624649"/>
                            <a:pt x="832519" y="626035"/>
                          </a:cubicBezTo>
                          <a:cubicBezTo>
                            <a:pt x="831964" y="627143"/>
                            <a:pt x="831687" y="628528"/>
                            <a:pt x="830855" y="629637"/>
                          </a:cubicBezTo>
                          <a:cubicBezTo>
                            <a:pt x="829192" y="631300"/>
                            <a:pt x="825588" y="631300"/>
                            <a:pt x="823370" y="631300"/>
                          </a:cubicBezTo>
                          <a:cubicBezTo>
                            <a:pt x="820598" y="631300"/>
                            <a:pt x="819212" y="634902"/>
                            <a:pt x="816439" y="634348"/>
                          </a:cubicBezTo>
                          <a:cubicBezTo>
                            <a:pt x="813667" y="633794"/>
                            <a:pt x="813667" y="630468"/>
                            <a:pt x="812558" y="628528"/>
                          </a:cubicBezTo>
                          <a:cubicBezTo>
                            <a:pt x="811172" y="626035"/>
                            <a:pt x="808677" y="624649"/>
                            <a:pt x="807013" y="627974"/>
                          </a:cubicBezTo>
                          <a:cubicBezTo>
                            <a:pt x="805904" y="630191"/>
                            <a:pt x="805904" y="632685"/>
                            <a:pt x="805904" y="635179"/>
                          </a:cubicBezTo>
                          <a:cubicBezTo>
                            <a:pt x="805904" y="638505"/>
                            <a:pt x="805073" y="639059"/>
                            <a:pt x="803132" y="641276"/>
                          </a:cubicBezTo>
                          <a:cubicBezTo>
                            <a:pt x="800637" y="643770"/>
                            <a:pt x="798973" y="645433"/>
                            <a:pt x="795647" y="646819"/>
                          </a:cubicBezTo>
                          <a:cubicBezTo>
                            <a:pt x="793152" y="647927"/>
                            <a:pt x="790102" y="649590"/>
                            <a:pt x="788161" y="651253"/>
                          </a:cubicBezTo>
                          <a:cubicBezTo>
                            <a:pt x="784003" y="654855"/>
                            <a:pt x="782062" y="660952"/>
                            <a:pt x="775409" y="660397"/>
                          </a:cubicBezTo>
                          <a:cubicBezTo>
                            <a:pt x="771250" y="659843"/>
                            <a:pt x="764597" y="653747"/>
                            <a:pt x="762379" y="660397"/>
                          </a:cubicBezTo>
                          <a:cubicBezTo>
                            <a:pt x="761547" y="663169"/>
                            <a:pt x="764319" y="665109"/>
                            <a:pt x="762379" y="667880"/>
                          </a:cubicBezTo>
                          <a:cubicBezTo>
                            <a:pt x="761270" y="669543"/>
                            <a:pt x="759606" y="671482"/>
                            <a:pt x="757943" y="672037"/>
                          </a:cubicBezTo>
                          <a:cubicBezTo>
                            <a:pt x="753507" y="673422"/>
                            <a:pt x="756557" y="667880"/>
                            <a:pt x="754062" y="667048"/>
                          </a:cubicBezTo>
                          <a:cubicBezTo>
                            <a:pt x="751567" y="666217"/>
                            <a:pt x="749903" y="670097"/>
                            <a:pt x="749071" y="672037"/>
                          </a:cubicBezTo>
                          <a:cubicBezTo>
                            <a:pt x="747962" y="674808"/>
                            <a:pt x="745190" y="675362"/>
                            <a:pt x="743249" y="677302"/>
                          </a:cubicBezTo>
                          <a:cubicBezTo>
                            <a:pt x="741586" y="679242"/>
                            <a:pt x="739645" y="680350"/>
                            <a:pt x="737150" y="680905"/>
                          </a:cubicBezTo>
                          <a:cubicBezTo>
                            <a:pt x="740477" y="682845"/>
                            <a:pt x="743249" y="685338"/>
                            <a:pt x="742972" y="689495"/>
                          </a:cubicBezTo>
                          <a:cubicBezTo>
                            <a:pt x="742418" y="695315"/>
                            <a:pt x="737427" y="697532"/>
                            <a:pt x="732715" y="699195"/>
                          </a:cubicBezTo>
                          <a:cubicBezTo>
                            <a:pt x="731328" y="699749"/>
                            <a:pt x="729110" y="700303"/>
                            <a:pt x="729388" y="702243"/>
                          </a:cubicBezTo>
                          <a:cubicBezTo>
                            <a:pt x="729665" y="704183"/>
                            <a:pt x="732160" y="705568"/>
                            <a:pt x="733546" y="706677"/>
                          </a:cubicBezTo>
                          <a:cubicBezTo>
                            <a:pt x="735210" y="707786"/>
                            <a:pt x="736319" y="708894"/>
                            <a:pt x="736596" y="711111"/>
                          </a:cubicBezTo>
                          <a:cubicBezTo>
                            <a:pt x="736596" y="713328"/>
                            <a:pt x="735764" y="715268"/>
                            <a:pt x="736319" y="717485"/>
                          </a:cubicBezTo>
                          <a:cubicBezTo>
                            <a:pt x="737150" y="721642"/>
                            <a:pt x="741032" y="723858"/>
                            <a:pt x="741032" y="728292"/>
                          </a:cubicBezTo>
                          <a:cubicBezTo>
                            <a:pt x="741032" y="730232"/>
                            <a:pt x="740754" y="731895"/>
                            <a:pt x="741586" y="733558"/>
                          </a:cubicBezTo>
                          <a:cubicBezTo>
                            <a:pt x="742418" y="735220"/>
                            <a:pt x="744081" y="736329"/>
                            <a:pt x="744913" y="738269"/>
                          </a:cubicBezTo>
                          <a:cubicBezTo>
                            <a:pt x="745467" y="739377"/>
                            <a:pt x="745467" y="740486"/>
                            <a:pt x="744913" y="741594"/>
                          </a:cubicBezTo>
                          <a:cubicBezTo>
                            <a:pt x="744913" y="741594"/>
                            <a:pt x="703051" y="725521"/>
                            <a:pt x="696120" y="724135"/>
                          </a:cubicBezTo>
                          <a:cubicBezTo>
                            <a:pt x="689189" y="722750"/>
                            <a:pt x="684199" y="699472"/>
                            <a:pt x="682812" y="693375"/>
                          </a:cubicBezTo>
                          <a:cubicBezTo>
                            <a:pt x="681426" y="687278"/>
                            <a:pt x="665347" y="671205"/>
                            <a:pt x="660356" y="665940"/>
                          </a:cubicBezTo>
                          <a:cubicBezTo>
                            <a:pt x="655366" y="660675"/>
                            <a:pt x="652317" y="649590"/>
                            <a:pt x="650099" y="643770"/>
                          </a:cubicBezTo>
                          <a:cubicBezTo>
                            <a:pt x="647881" y="637951"/>
                            <a:pt x="640118" y="635179"/>
                            <a:pt x="635683" y="627697"/>
                          </a:cubicBezTo>
                          <a:cubicBezTo>
                            <a:pt x="631247" y="620215"/>
                            <a:pt x="604910" y="624095"/>
                            <a:pt x="599919" y="624095"/>
                          </a:cubicBezTo>
                          <a:cubicBezTo>
                            <a:pt x="594929" y="624095"/>
                            <a:pt x="590216" y="640168"/>
                            <a:pt x="588830" y="645987"/>
                          </a:cubicBezTo>
                          <a:cubicBezTo>
                            <a:pt x="587167" y="651807"/>
                            <a:pt x="560829" y="638228"/>
                            <a:pt x="553067" y="634625"/>
                          </a:cubicBezTo>
                          <a:cubicBezTo>
                            <a:pt x="545304" y="631023"/>
                            <a:pt x="541700" y="615504"/>
                            <a:pt x="539760" y="606082"/>
                          </a:cubicBezTo>
                          <a:cubicBezTo>
                            <a:pt x="537819" y="596659"/>
                            <a:pt x="515640" y="584743"/>
                            <a:pt x="511759" y="583358"/>
                          </a:cubicBezTo>
                          <a:cubicBezTo>
                            <a:pt x="507878" y="581972"/>
                            <a:pt x="499561" y="573659"/>
                            <a:pt x="495957" y="568947"/>
                          </a:cubicBezTo>
                          <a:cubicBezTo>
                            <a:pt x="492353" y="563959"/>
                            <a:pt x="448550" y="567285"/>
                            <a:pt x="448550" y="567285"/>
                          </a:cubicBezTo>
                          <a:lnTo>
                            <a:pt x="448550" y="576984"/>
                          </a:lnTo>
                          <a:cubicBezTo>
                            <a:pt x="448550" y="576984"/>
                            <a:pt x="385617" y="577815"/>
                            <a:pt x="373419" y="576984"/>
                          </a:cubicBezTo>
                          <a:cubicBezTo>
                            <a:pt x="361221" y="576430"/>
                            <a:pt x="310764" y="557862"/>
                            <a:pt x="299397" y="554537"/>
                          </a:cubicBezTo>
                          <a:cubicBezTo>
                            <a:pt x="288031" y="551212"/>
                            <a:pt x="274446" y="544561"/>
                            <a:pt x="268070" y="539572"/>
                          </a:cubicBezTo>
                          <a:cubicBezTo>
                            <a:pt x="261416" y="534584"/>
                            <a:pt x="205970" y="542621"/>
                            <a:pt x="205970" y="542621"/>
                          </a:cubicBezTo>
                          <a:cubicBezTo>
                            <a:pt x="205138" y="537910"/>
                            <a:pt x="203752" y="533476"/>
                            <a:pt x="201257" y="529319"/>
                          </a:cubicBezTo>
                          <a:cubicBezTo>
                            <a:pt x="200148" y="527379"/>
                            <a:pt x="198207" y="525993"/>
                            <a:pt x="197098" y="524331"/>
                          </a:cubicBezTo>
                          <a:cubicBezTo>
                            <a:pt x="194326" y="520451"/>
                            <a:pt x="191553" y="516017"/>
                            <a:pt x="188227" y="512415"/>
                          </a:cubicBezTo>
                          <a:cubicBezTo>
                            <a:pt x="185454" y="509089"/>
                            <a:pt x="180187" y="506595"/>
                            <a:pt x="176860" y="504378"/>
                          </a:cubicBezTo>
                          <a:cubicBezTo>
                            <a:pt x="174919" y="502992"/>
                            <a:pt x="173256" y="501607"/>
                            <a:pt x="171038" y="501330"/>
                          </a:cubicBezTo>
                          <a:cubicBezTo>
                            <a:pt x="168543" y="500775"/>
                            <a:pt x="166048" y="501330"/>
                            <a:pt x="163553" y="501330"/>
                          </a:cubicBezTo>
                          <a:cubicBezTo>
                            <a:pt x="161335" y="497450"/>
                            <a:pt x="164385" y="494956"/>
                            <a:pt x="158563" y="494402"/>
                          </a:cubicBezTo>
                          <a:cubicBezTo>
                            <a:pt x="156068" y="494402"/>
                            <a:pt x="153572" y="493847"/>
                            <a:pt x="150800" y="493570"/>
                          </a:cubicBezTo>
                          <a:cubicBezTo>
                            <a:pt x="149137" y="493570"/>
                            <a:pt x="148028" y="491630"/>
                            <a:pt x="147196" y="490522"/>
                          </a:cubicBezTo>
                          <a:cubicBezTo>
                            <a:pt x="146087" y="488859"/>
                            <a:pt x="144701" y="487474"/>
                            <a:pt x="142760" y="486642"/>
                          </a:cubicBezTo>
                          <a:cubicBezTo>
                            <a:pt x="140265" y="485534"/>
                            <a:pt x="136938" y="484702"/>
                            <a:pt x="134166" y="484425"/>
                          </a:cubicBezTo>
                          <a:cubicBezTo>
                            <a:pt x="131948" y="484425"/>
                            <a:pt x="130007" y="484425"/>
                            <a:pt x="127512" y="484425"/>
                          </a:cubicBezTo>
                          <a:cubicBezTo>
                            <a:pt x="126681" y="484425"/>
                            <a:pt x="125849" y="483871"/>
                            <a:pt x="124740" y="483871"/>
                          </a:cubicBezTo>
                          <a:cubicBezTo>
                            <a:pt x="123908" y="483871"/>
                            <a:pt x="122799" y="483871"/>
                            <a:pt x="121968" y="483594"/>
                          </a:cubicBezTo>
                          <a:cubicBezTo>
                            <a:pt x="119473" y="482762"/>
                            <a:pt x="116977" y="480823"/>
                            <a:pt x="115037" y="478883"/>
                          </a:cubicBezTo>
                          <a:cubicBezTo>
                            <a:pt x="113928" y="477774"/>
                            <a:pt x="112819" y="476666"/>
                            <a:pt x="111987" y="475280"/>
                          </a:cubicBezTo>
                          <a:cubicBezTo>
                            <a:pt x="111156" y="474172"/>
                            <a:pt x="110324" y="473618"/>
                            <a:pt x="110324" y="472232"/>
                          </a:cubicBezTo>
                          <a:cubicBezTo>
                            <a:pt x="110324" y="470846"/>
                            <a:pt x="110324" y="469183"/>
                            <a:pt x="110047" y="467798"/>
                          </a:cubicBezTo>
                          <a:cubicBezTo>
                            <a:pt x="109769" y="464749"/>
                            <a:pt x="108938" y="461978"/>
                            <a:pt x="107274" y="459484"/>
                          </a:cubicBezTo>
                          <a:cubicBezTo>
                            <a:pt x="105611" y="457267"/>
                            <a:pt x="103393" y="455605"/>
                            <a:pt x="101730" y="453665"/>
                          </a:cubicBezTo>
                          <a:cubicBezTo>
                            <a:pt x="100898" y="452556"/>
                            <a:pt x="99789" y="452002"/>
                            <a:pt x="98680" y="450893"/>
                          </a:cubicBezTo>
                          <a:cubicBezTo>
                            <a:pt x="97848" y="450062"/>
                            <a:pt x="97294" y="449508"/>
                            <a:pt x="96462" y="448954"/>
                          </a:cubicBezTo>
                          <a:cubicBezTo>
                            <a:pt x="95630" y="448399"/>
                            <a:pt x="94799" y="448122"/>
                            <a:pt x="94244" y="447568"/>
                          </a:cubicBezTo>
                          <a:cubicBezTo>
                            <a:pt x="93412" y="447014"/>
                            <a:pt x="92858" y="446459"/>
                            <a:pt x="92304" y="445905"/>
                          </a:cubicBezTo>
                          <a:cubicBezTo>
                            <a:pt x="90086" y="443965"/>
                            <a:pt x="87313" y="441471"/>
                            <a:pt x="86204" y="438700"/>
                          </a:cubicBezTo>
                          <a:cubicBezTo>
                            <a:pt x="85927" y="437869"/>
                            <a:pt x="85927" y="436760"/>
                            <a:pt x="85373" y="435929"/>
                          </a:cubicBezTo>
                          <a:cubicBezTo>
                            <a:pt x="84541" y="434543"/>
                            <a:pt x="83432" y="433435"/>
                            <a:pt x="82323" y="432326"/>
                          </a:cubicBezTo>
                          <a:cubicBezTo>
                            <a:pt x="80937" y="430941"/>
                            <a:pt x="79828" y="429832"/>
                            <a:pt x="78719" y="428447"/>
                          </a:cubicBezTo>
                          <a:cubicBezTo>
                            <a:pt x="77056" y="426229"/>
                            <a:pt x="74006" y="423458"/>
                            <a:pt x="75392" y="420410"/>
                          </a:cubicBezTo>
                          <a:cubicBezTo>
                            <a:pt x="76501" y="417362"/>
                            <a:pt x="78996" y="416253"/>
                            <a:pt x="76501" y="412373"/>
                          </a:cubicBezTo>
                          <a:cubicBezTo>
                            <a:pt x="72897" y="406831"/>
                            <a:pt x="65412" y="403506"/>
                            <a:pt x="60976" y="398517"/>
                          </a:cubicBezTo>
                          <a:cubicBezTo>
                            <a:pt x="59590" y="397132"/>
                            <a:pt x="59313" y="395746"/>
                            <a:pt x="59036" y="393806"/>
                          </a:cubicBezTo>
                          <a:cubicBezTo>
                            <a:pt x="59036" y="392144"/>
                            <a:pt x="59036" y="391035"/>
                            <a:pt x="59867" y="389372"/>
                          </a:cubicBezTo>
                          <a:cubicBezTo>
                            <a:pt x="60422" y="389372"/>
                            <a:pt x="61531" y="388264"/>
                            <a:pt x="62085" y="388264"/>
                          </a:cubicBezTo>
                          <a:cubicBezTo>
                            <a:pt x="63194" y="388264"/>
                            <a:pt x="64303" y="388541"/>
                            <a:pt x="65689" y="388818"/>
                          </a:cubicBezTo>
                          <a:cubicBezTo>
                            <a:pt x="66798" y="388818"/>
                            <a:pt x="67907" y="389095"/>
                            <a:pt x="69016" y="389095"/>
                          </a:cubicBezTo>
                          <a:cubicBezTo>
                            <a:pt x="70125" y="389095"/>
                            <a:pt x="70402" y="388541"/>
                            <a:pt x="70402" y="387432"/>
                          </a:cubicBezTo>
                          <a:cubicBezTo>
                            <a:pt x="70402" y="386324"/>
                            <a:pt x="70125" y="385770"/>
                            <a:pt x="69293" y="385216"/>
                          </a:cubicBezTo>
                          <a:cubicBezTo>
                            <a:pt x="67630" y="383553"/>
                            <a:pt x="65689" y="382167"/>
                            <a:pt x="64303" y="380504"/>
                          </a:cubicBezTo>
                          <a:cubicBezTo>
                            <a:pt x="63471" y="379673"/>
                            <a:pt x="62917" y="378565"/>
                            <a:pt x="62917" y="377179"/>
                          </a:cubicBezTo>
                          <a:cubicBezTo>
                            <a:pt x="62917" y="374408"/>
                            <a:pt x="67907" y="375239"/>
                            <a:pt x="69848" y="375239"/>
                          </a:cubicBezTo>
                          <a:cubicBezTo>
                            <a:pt x="73174" y="375239"/>
                            <a:pt x="76501" y="376070"/>
                            <a:pt x="79828" y="375793"/>
                          </a:cubicBezTo>
                          <a:cubicBezTo>
                            <a:pt x="81769" y="375793"/>
                            <a:pt x="85650" y="375239"/>
                            <a:pt x="86482" y="373022"/>
                          </a:cubicBezTo>
                          <a:cubicBezTo>
                            <a:pt x="87313" y="370251"/>
                            <a:pt x="81214" y="369974"/>
                            <a:pt x="79551" y="369974"/>
                          </a:cubicBezTo>
                          <a:cubicBezTo>
                            <a:pt x="76501" y="369974"/>
                            <a:pt x="74006" y="371637"/>
                            <a:pt x="70957" y="371914"/>
                          </a:cubicBezTo>
                          <a:cubicBezTo>
                            <a:pt x="68184" y="372191"/>
                            <a:pt x="64857" y="370805"/>
                            <a:pt x="62085" y="371914"/>
                          </a:cubicBezTo>
                          <a:cubicBezTo>
                            <a:pt x="59590" y="373022"/>
                            <a:pt x="59313" y="377456"/>
                            <a:pt x="56540" y="377733"/>
                          </a:cubicBezTo>
                          <a:cubicBezTo>
                            <a:pt x="54323" y="378011"/>
                            <a:pt x="52659" y="375239"/>
                            <a:pt x="50719" y="374408"/>
                          </a:cubicBezTo>
                          <a:cubicBezTo>
                            <a:pt x="49887" y="374131"/>
                            <a:pt x="49332" y="374131"/>
                            <a:pt x="48501" y="373854"/>
                          </a:cubicBezTo>
                          <a:cubicBezTo>
                            <a:pt x="47669" y="373854"/>
                            <a:pt x="46837" y="373022"/>
                            <a:pt x="46006" y="372468"/>
                          </a:cubicBezTo>
                          <a:cubicBezTo>
                            <a:pt x="43233" y="369974"/>
                            <a:pt x="41570" y="366371"/>
                            <a:pt x="39906" y="363046"/>
                          </a:cubicBezTo>
                          <a:cubicBezTo>
                            <a:pt x="39075" y="361106"/>
                            <a:pt x="37966" y="359443"/>
                            <a:pt x="36857" y="357780"/>
                          </a:cubicBezTo>
                          <a:cubicBezTo>
                            <a:pt x="34639" y="354732"/>
                            <a:pt x="32698" y="351684"/>
                            <a:pt x="29649" y="349190"/>
                          </a:cubicBezTo>
                          <a:cubicBezTo>
                            <a:pt x="26876" y="346973"/>
                            <a:pt x="22441" y="343093"/>
                            <a:pt x="22718" y="339213"/>
                          </a:cubicBezTo>
                          <a:cubicBezTo>
                            <a:pt x="22718" y="336996"/>
                            <a:pt x="24658" y="335611"/>
                            <a:pt x="25213" y="333671"/>
                          </a:cubicBezTo>
                          <a:cubicBezTo>
                            <a:pt x="26045" y="331731"/>
                            <a:pt x="25767" y="329791"/>
                            <a:pt x="25767" y="327851"/>
                          </a:cubicBezTo>
                          <a:cubicBezTo>
                            <a:pt x="25767" y="323972"/>
                            <a:pt x="26599" y="319815"/>
                            <a:pt x="24381" y="316489"/>
                          </a:cubicBezTo>
                          <a:cubicBezTo>
                            <a:pt x="22441" y="313164"/>
                            <a:pt x="19668" y="310670"/>
                            <a:pt x="17728" y="307344"/>
                          </a:cubicBezTo>
                          <a:cubicBezTo>
                            <a:pt x="15510" y="303742"/>
                            <a:pt x="11628" y="300139"/>
                            <a:pt x="10520" y="295982"/>
                          </a:cubicBezTo>
                          <a:cubicBezTo>
                            <a:pt x="9133" y="289609"/>
                            <a:pt x="16619" y="286560"/>
                            <a:pt x="15232" y="279909"/>
                          </a:cubicBezTo>
                          <a:cubicBezTo>
                            <a:pt x="13846" y="272981"/>
                            <a:pt x="15232" y="267993"/>
                            <a:pt x="15510" y="261065"/>
                          </a:cubicBezTo>
                          <a:cubicBezTo>
                            <a:pt x="15787" y="256354"/>
                            <a:pt x="14955" y="253028"/>
                            <a:pt x="12737" y="248871"/>
                          </a:cubicBezTo>
                          <a:cubicBezTo>
                            <a:pt x="9965" y="244161"/>
                            <a:pt x="7470" y="239172"/>
                            <a:pt x="5807" y="233907"/>
                          </a:cubicBezTo>
                          <a:cubicBezTo>
                            <a:pt x="3866" y="227533"/>
                            <a:pt x="6084" y="220328"/>
                            <a:pt x="6638" y="213954"/>
                          </a:cubicBezTo>
                          <a:cubicBezTo>
                            <a:pt x="6915" y="208689"/>
                            <a:pt x="9688" y="204809"/>
                            <a:pt x="11906" y="199821"/>
                          </a:cubicBezTo>
                          <a:cubicBezTo>
                            <a:pt x="16064" y="189568"/>
                            <a:pt x="18837" y="178206"/>
                            <a:pt x="19668" y="167398"/>
                          </a:cubicBezTo>
                          <a:cubicBezTo>
                            <a:pt x="20500" y="155482"/>
                            <a:pt x="21332" y="143565"/>
                            <a:pt x="22995" y="131926"/>
                          </a:cubicBezTo>
                          <a:cubicBezTo>
                            <a:pt x="23549" y="128878"/>
                            <a:pt x="24104" y="125829"/>
                            <a:pt x="23549" y="122781"/>
                          </a:cubicBezTo>
                          <a:cubicBezTo>
                            <a:pt x="23272" y="120010"/>
                            <a:pt x="21886" y="117516"/>
                            <a:pt x="22163" y="114467"/>
                          </a:cubicBezTo>
                          <a:cubicBezTo>
                            <a:pt x="22995" y="104214"/>
                            <a:pt x="29926" y="115022"/>
                            <a:pt x="34362" y="112251"/>
                          </a:cubicBezTo>
                          <a:cubicBezTo>
                            <a:pt x="37411" y="110311"/>
                            <a:pt x="34916" y="106985"/>
                            <a:pt x="32698" y="105877"/>
                          </a:cubicBezTo>
                          <a:cubicBezTo>
                            <a:pt x="29649" y="104214"/>
                            <a:pt x="26045" y="105045"/>
                            <a:pt x="22718" y="104491"/>
                          </a:cubicBezTo>
                          <a:cubicBezTo>
                            <a:pt x="16896" y="103660"/>
                            <a:pt x="14955" y="94238"/>
                            <a:pt x="21332" y="92298"/>
                          </a:cubicBezTo>
                          <a:cubicBezTo>
                            <a:pt x="21886" y="90912"/>
                            <a:pt x="22441" y="89249"/>
                            <a:pt x="22163" y="87587"/>
                          </a:cubicBezTo>
                          <a:cubicBezTo>
                            <a:pt x="21609" y="85370"/>
                            <a:pt x="21332" y="85370"/>
                            <a:pt x="19391" y="83984"/>
                          </a:cubicBezTo>
                          <a:cubicBezTo>
                            <a:pt x="18005" y="82598"/>
                            <a:pt x="17173" y="81767"/>
                            <a:pt x="17450" y="79827"/>
                          </a:cubicBezTo>
                          <a:cubicBezTo>
                            <a:pt x="17450" y="78719"/>
                            <a:pt x="18837" y="79273"/>
                            <a:pt x="18837" y="77887"/>
                          </a:cubicBezTo>
                          <a:cubicBezTo>
                            <a:pt x="18837" y="76225"/>
                            <a:pt x="18282" y="77056"/>
                            <a:pt x="17450" y="75670"/>
                          </a:cubicBezTo>
                          <a:cubicBezTo>
                            <a:pt x="15232" y="72899"/>
                            <a:pt x="13292" y="70405"/>
                            <a:pt x="11906" y="67357"/>
                          </a:cubicBezTo>
                          <a:cubicBezTo>
                            <a:pt x="9688" y="63200"/>
                            <a:pt x="8579" y="58489"/>
                            <a:pt x="6915" y="54055"/>
                          </a:cubicBezTo>
                          <a:cubicBezTo>
                            <a:pt x="4698" y="50452"/>
                            <a:pt x="-5006" y="32717"/>
                            <a:pt x="3311" y="32994"/>
                          </a:cubicBezTo>
                          <a:cubicBezTo>
                            <a:pt x="6638" y="32994"/>
                            <a:pt x="9965" y="34656"/>
                            <a:pt x="13015" y="36042"/>
                          </a:cubicBezTo>
                          <a:cubicBezTo>
                            <a:pt x="16619" y="37428"/>
                            <a:pt x="20223" y="38813"/>
                            <a:pt x="23827" y="39922"/>
                          </a:cubicBezTo>
                          <a:cubicBezTo>
                            <a:pt x="29094" y="41584"/>
                            <a:pt x="33807" y="42970"/>
                            <a:pt x="38797" y="45187"/>
                          </a:cubicBezTo>
                          <a:cubicBezTo>
                            <a:pt x="41015" y="46295"/>
                            <a:pt x="43233" y="46850"/>
                            <a:pt x="45728" y="47404"/>
                          </a:cubicBezTo>
                          <a:cubicBezTo>
                            <a:pt x="47669" y="47681"/>
                            <a:pt x="50441" y="47404"/>
                            <a:pt x="52105" y="48790"/>
                          </a:cubicBezTo>
                          <a:cubicBezTo>
                            <a:pt x="55431" y="51007"/>
                            <a:pt x="47946" y="57103"/>
                            <a:pt x="46560" y="59043"/>
                          </a:cubicBezTo>
                          <a:cubicBezTo>
                            <a:pt x="43788" y="63200"/>
                            <a:pt x="47946" y="64586"/>
                            <a:pt x="48778" y="68188"/>
                          </a:cubicBezTo>
                          <a:cubicBezTo>
                            <a:pt x="49610" y="71514"/>
                            <a:pt x="46006" y="77056"/>
                            <a:pt x="50996" y="78164"/>
                          </a:cubicBezTo>
                          <a:cubicBezTo>
                            <a:pt x="54877" y="78996"/>
                            <a:pt x="62640" y="78164"/>
                            <a:pt x="64026" y="73731"/>
                          </a:cubicBezTo>
                          <a:cubicBezTo>
                            <a:pt x="64580" y="71791"/>
                            <a:pt x="64303" y="69297"/>
                            <a:pt x="64580" y="67357"/>
                          </a:cubicBezTo>
                          <a:cubicBezTo>
                            <a:pt x="64580" y="65140"/>
                            <a:pt x="65135" y="62923"/>
                            <a:pt x="65135" y="60706"/>
                          </a:cubicBezTo>
                          <a:cubicBezTo>
                            <a:pt x="64857" y="57103"/>
                            <a:pt x="61808" y="54886"/>
                            <a:pt x="62362" y="51284"/>
                          </a:cubicBezTo>
                          <a:cubicBezTo>
                            <a:pt x="62640" y="49344"/>
                            <a:pt x="63748" y="47404"/>
                            <a:pt x="63748" y="45464"/>
                          </a:cubicBezTo>
                          <a:cubicBezTo>
                            <a:pt x="63748" y="43247"/>
                            <a:pt x="62362" y="41862"/>
                            <a:pt x="60699" y="40753"/>
                          </a:cubicBezTo>
                          <a:cubicBezTo>
                            <a:pt x="59036" y="39367"/>
                            <a:pt x="57372" y="37982"/>
                            <a:pt x="57095" y="35765"/>
                          </a:cubicBezTo>
                          <a:cubicBezTo>
                            <a:pt x="57095" y="33548"/>
                            <a:pt x="58204" y="31331"/>
                            <a:pt x="59036" y="29114"/>
                          </a:cubicBezTo>
                          <a:cubicBezTo>
                            <a:pt x="61253" y="24126"/>
                            <a:pt x="56818" y="23017"/>
                            <a:pt x="53768" y="19969"/>
                          </a:cubicBezTo>
                          <a:cubicBezTo>
                            <a:pt x="51550" y="18029"/>
                            <a:pt x="51273" y="15258"/>
                            <a:pt x="49610" y="13318"/>
                          </a:cubicBezTo>
                          <a:lnTo>
                            <a:pt x="798419" y="13318"/>
                          </a:lnTo>
                          <a:cubicBezTo>
                            <a:pt x="798419" y="13318"/>
                            <a:pt x="798696" y="-538"/>
                            <a:pt x="802855" y="16"/>
                          </a:cubicBezTo>
                          <a:cubicBezTo>
                            <a:pt x="807013" y="570"/>
                            <a:pt x="809231" y="-1647"/>
                            <a:pt x="810895" y="3896"/>
                          </a:cubicBezTo>
                          <a:cubicBezTo>
                            <a:pt x="812835" y="9161"/>
                            <a:pt x="815330" y="23017"/>
                            <a:pt x="822538" y="24680"/>
                          </a:cubicBezTo>
                          <a:cubicBezTo>
                            <a:pt x="829747" y="26343"/>
                            <a:pt x="835846" y="32717"/>
                            <a:pt x="842776" y="29668"/>
                          </a:cubicBezTo>
                          <a:cubicBezTo>
                            <a:pt x="849707" y="26343"/>
                            <a:pt x="862737" y="21354"/>
                            <a:pt x="866896" y="28005"/>
                          </a:cubicBezTo>
                          <a:cubicBezTo>
                            <a:pt x="871054" y="34656"/>
                            <a:pt x="874104" y="41862"/>
                            <a:pt x="877154" y="39090"/>
                          </a:cubicBezTo>
                          <a:cubicBezTo>
                            <a:pt x="880203" y="36596"/>
                            <a:pt x="885193" y="31331"/>
                            <a:pt x="887966" y="36596"/>
                          </a:cubicBezTo>
                          <a:cubicBezTo>
                            <a:pt x="891015" y="41862"/>
                            <a:pt x="895174" y="46573"/>
                            <a:pt x="900441" y="44633"/>
                          </a:cubicBezTo>
                          <a:cubicBezTo>
                            <a:pt x="905709" y="42693"/>
                            <a:pt x="912639" y="35211"/>
                            <a:pt x="917075" y="41030"/>
                          </a:cubicBezTo>
                          <a:cubicBezTo>
                            <a:pt x="921511" y="46573"/>
                            <a:pt x="914857" y="44910"/>
                            <a:pt x="926501" y="45187"/>
                          </a:cubicBezTo>
                          <a:cubicBezTo>
                            <a:pt x="933987" y="45187"/>
                            <a:pt x="942858" y="47404"/>
                            <a:pt x="950343" y="47958"/>
                          </a:cubicBezTo>
                          <a:cubicBezTo>
                            <a:pt x="948125" y="49344"/>
                            <a:pt x="945353" y="50452"/>
                            <a:pt x="942581" y="51284"/>
                          </a:cubicBezTo>
                          <a:cubicBezTo>
                            <a:pt x="936204" y="53223"/>
                            <a:pt x="930105" y="55718"/>
                            <a:pt x="924283" y="59043"/>
                          </a:cubicBezTo>
                          <a:cubicBezTo>
                            <a:pt x="918739" y="62369"/>
                            <a:pt x="913471" y="65971"/>
                            <a:pt x="907926" y="69574"/>
                          </a:cubicBezTo>
                          <a:cubicBezTo>
                            <a:pt x="902936" y="72622"/>
                            <a:pt x="897946" y="75670"/>
                            <a:pt x="893788" y="79550"/>
                          </a:cubicBezTo>
                          <a:cubicBezTo>
                            <a:pt x="890461" y="82598"/>
                            <a:pt x="887966" y="86478"/>
                            <a:pt x="885748" y="90358"/>
                          </a:cubicBezTo>
                          <a:cubicBezTo>
                            <a:pt x="888797" y="90912"/>
                            <a:pt x="891847" y="90912"/>
                            <a:pt x="894897" y="90358"/>
                          </a:cubicBezTo>
                          <a:cubicBezTo>
                            <a:pt x="897669" y="90081"/>
                            <a:pt x="899887" y="88695"/>
                            <a:pt x="902382" y="87864"/>
                          </a:cubicBezTo>
                          <a:cubicBezTo>
                            <a:pt x="903768" y="87310"/>
                            <a:pt x="905431" y="87310"/>
                            <a:pt x="906818" y="86755"/>
                          </a:cubicBezTo>
                          <a:cubicBezTo>
                            <a:pt x="908204" y="86201"/>
                            <a:pt x="909313" y="85370"/>
                            <a:pt x="910976" y="85370"/>
                          </a:cubicBezTo>
                          <a:cubicBezTo>
                            <a:pt x="913194" y="85370"/>
                            <a:pt x="917907" y="85092"/>
                            <a:pt x="919016" y="87587"/>
                          </a:cubicBezTo>
                          <a:cubicBezTo>
                            <a:pt x="920125" y="90358"/>
                            <a:pt x="917075" y="92021"/>
                            <a:pt x="919848" y="94792"/>
                          </a:cubicBezTo>
                          <a:cubicBezTo>
                            <a:pt x="921511" y="96455"/>
                            <a:pt x="924561" y="96177"/>
                            <a:pt x="927056" y="96177"/>
                          </a:cubicBezTo>
                          <a:cubicBezTo>
                            <a:pt x="929551" y="96177"/>
                            <a:pt x="932323" y="95069"/>
                            <a:pt x="934818" y="93960"/>
                          </a:cubicBezTo>
                          <a:cubicBezTo>
                            <a:pt x="936759" y="93129"/>
                            <a:pt x="938977" y="92298"/>
                            <a:pt x="940917" y="91189"/>
                          </a:cubicBezTo>
                          <a:cubicBezTo>
                            <a:pt x="945630" y="88418"/>
                            <a:pt x="950343" y="86201"/>
                            <a:pt x="955334" y="83707"/>
                          </a:cubicBezTo>
                          <a:cubicBezTo>
                            <a:pt x="958660" y="82044"/>
                            <a:pt x="961710" y="80659"/>
                            <a:pt x="964759" y="78442"/>
                          </a:cubicBezTo>
                          <a:cubicBezTo>
                            <a:pt x="967255" y="76502"/>
                            <a:pt x="971413" y="77887"/>
                            <a:pt x="974186" y="78442"/>
                          </a:cubicBezTo>
                          <a:cubicBezTo>
                            <a:pt x="975572" y="78442"/>
                            <a:pt x="976958" y="78719"/>
                            <a:pt x="978344" y="79273"/>
                          </a:cubicBezTo>
                          <a:cubicBezTo>
                            <a:pt x="979176" y="79550"/>
                            <a:pt x="979730" y="80659"/>
                            <a:pt x="980562" y="80382"/>
                          </a:cubicBezTo>
                          <a:cubicBezTo>
                            <a:pt x="980562" y="81767"/>
                            <a:pt x="980839" y="83430"/>
                            <a:pt x="980562" y="84815"/>
                          </a:cubicBezTo>
                          <a:cubicBezTo>
                            <a:pt x="980562" y="85924"/>
                            <a:pt x="980007" y="87032"/>
                            <a:pt x="980562" y="88141"/>
                          </a:cubicBezTo>
                          <a:cubicBezTo>
                            <a:pt x="981116" y="90358"/>
                            <a:pt x="983612" y="91743"/>
                            <a:pt x="985552" y="90358"/>
                          </a:cubicBezTo>
                          <a:cubicBezTo>
                            <a:pt x="986384" y="89804"/>
                            <a:pt x="987216" y="88972"/>
                            <a:pt x="988047" y="88418"/>
                          </a:cubicBezTo>
                          <a:cubicBezTo>
                            <a:pt x="989156" y="87587"/>
                            <a:pt x="990265" y="87310"/>
                            <a:pt x="991651" y="87032"/>
                          </a:cubicBezTo>
                          <a:cubicBezTo>
                            <a:pt x="994424" y="86478"/>
                            <a:pt x="997473" y="86201"/>
                            <a:pt x="999968" y="87864"/>
                          </a:cubicBezTo>
                          <a:cubicBezTo>
                            <a:pt x="1001909" y="88972"/>
                            <a:pt x="1003849" y="90635"/>
                            <a:pt x="1005790" y="91743"/>
                          </a:cubicBezTo>
                          <a:cubicBezTo>
                            <a:pt x="1011058" y="95069"/>
                            <a:pt x="1016325" y="97840"/>
                            <a:pt x="1020483" y="102551"/>
                          </a:cubicBezTo>
                          <a:cubicBezTo>
                            <a:pt x="1024088" y="106708"/>
                            <a:pt x="1029355" y="105323"/>
                            <a:pt x="1032682" y="101443"/>
                          </a:cubicBezTo>
                          <a:cubicBezTo>
                            <a:pt x="1035731" y="98117"/>
                            <a:pt x="1038504" y="94792"/>
                            <a:pt x="1043217" y="93406"/>
                          </a:cubicBezTo>
                          <a:cubicBezTo>
                            <a:pt x="1047375" y="92021"/>
                            <a:pt x="1052088" y="92021"/>
                            <a:pt x="1056524" y="91743"/>
                          </a:cubicBezTo>
                          <a:cubicBezTo>
                            <a:pt x="1061237" y="91743"/>
                            <a:pt x="1065673" y="91743"/>
                            <a:pt x="1070386" y="92298"/>
                          </a:cubicBezTo>
                          <a:cubicBezTo>
                            <a:pt x="1080089" y="93406"/>
                            <a:pt x="1088406" y="98672"/>
                            <a:pt x="1095614" y="105323"/>
                          </a:cubicBezTo>
                          <a:cubicBezTo>
                            <a:pt x="1097832" y="107262"/>
                            <a:pt x="1103377" y="112528"/>
                            <a:pt x="1099495" y="115299"/>
                          </a:cubicBezTo>
                          <a:cubicBezTo>
                            <a:pt x="1096169" y="117793"/>
                            <a:pt x="1089792" y="117516"/>
                            <a:pt x="1085911" y="117516"/>
                          </a:cubicBezTo>
                          <a:cubicBezTo>
                            <a:pt x="1082030" y="117516"/>
                            <a:pt x="1078703" y="117239"/>
                            <a:pt x="1075099" y="116130"/>
                          </a:cubicBezTo>
                          <a:cubicBezTo>
                            <a:pt x="1070940" y="115022"/>
                            <a:pt x="1067059" y="113913"/>
                            <a:pt x="1062900" y="114467"/>
                          </a:cubicBezTo>
                          <a:cubicBezTo>
                            <a:pt x="1055415" y="115022"/>
                            <a:pt x="1047375" y="118901"/>
                            <a:pt x="1040999" y="122227"/>
                          </a:cubicBezTo>
                          <a:cubicBezTo>
                            <a:pt x="1038227" y="123612"/>
                            <a:pt x="1034345" y="126661"/>
                            <a:pt x="1031019" y="126107"/>
                          </a:cubicBezTo>
                          <a:cubicBezTo>
                            <a:pt x="1027692" y="125552"/>
                            <a:pt x="1025751" y="122504"/>
                            <a:pt x="1022424" y="121950"/>
                          </a:cubicBezTo>
                          <a:cubicBezTo>
                            <a:pt x="1012444" y="120287"/>
                            <a:pt x="1010503" y="137746"/>
                            <a:pt x="1007176" y="143842"/>
                          </a:cubicBezTo>
                          <a:cubicBezTo>
                            <a:pt x="1004958" y="147722"/>
                            <a:pt x="1001632" y="151048"/>
                            <a:pt x="999414" y="154927"/>
                          </a:cubicBezTo>
                          <a:cubicBezTo>
                            <a:pt x="998859" y="155759"/>
                            <a:pt x="994146" y="164349"/>
                            <a:pt x="996641" y="164626"/>
                          </a:cubicBezTo>
                          <a:cubicBezTo>
                            <a:pt x="997750" y="164626"/>
                            <a:pt x="999968" y="161301"/>
                            <a:pt x="1000523" y="160470"/>
                          </a:cubicBezTo>
                          <a:cubicBezTo>
                            <a:pt x="1002463" y="157698"/>
                            <a:pt x="1004404" y="154927"/>
                            <a:pt x="1006622" y="152433"/>
                          </a:cubicBezTo>
                          <a:cubicBezTo>
                            <a:pt x="1010226" y="147999"/>
                            <a:pt x="1013830" y="144951"/>
                            <a:pt x="1019375" y="143011"/>
                          </a:cubicBezTo>
                          <a:cubicBezTo>
                            <a:pt x="1018543" y="144951"/>
                            <a:pt x="1017711" y="146891"/>
                            <a:pt x="1016880" y="148553"/>
                          </a:cubicBezTo>
                          <a:cubicBezTo>
                            <a:pt x="1010503" y="163241"/>
                            <a:pt x="1004404" y="178483"/>
                            <a:pt x="1000523" y="194002"/>
                          </a:cubicBezTo>
                          <a:cubicBezTo>
                            <a:pt x="996364" y="210906"/>
                            <a:pt x="994701" y="231690"/>
                            <a:pt x="1003018" y="247486"/>
                          </a:cubicBezTo>
                          <a:cubicBezTo>
                            <a:pt x="1006067" y="253583"/>
                            <a:pt x="1011889" y="258571"/>
                            <a:pt x="1019097" y="256631"/>
                          </a:cubicBezTo>
                          <a:cubicBezTo>
                            <a:pt x="1026583" y="254691"/>
                            <a:pt x="1032405" y="247763"/>
                            <a:pt x="1035731" y="241666"/>
                          </a:cubicBezTo>
                          <a:cubicBezTo>
                            <a:pt x="1039890" y="234461"/>
                            <a:pt x="1041554" y="226425"/>
                            <a:pt x="1040722" y="218388"/>
                          </a:cubicBezTo>
                          <a:cubicBezTo>
                            <a:pt x="1040167" y="209520"/>
                            <a:pt x="1037395" y="201207"/>
                            <a:pt x="1036009" y="192339"/>
                          </a:cubicBezTo>
                          <a:cubicBezTo>
                            <a:pt x="1034623" y="183748"/>
                            <a:pt x="1034345" y="174603"/>
                            <a:pt x="1038227" y="166843"/>
                          </a:cubicBezTo>
                          <a:cubicBezTo>
                            <a:pt x="1042108" y="159361"/>
                            <a:pt x="1049039" y="154927"/>
                            <a:pt x="1055970" y="150770"/>
                          </a:cubicBezTo>
                          <a:cubicBezTo>
                            <a:pt x="1055970" y="152987"/>
                            <a:pt x="1055970" y="155482"/>
                            <a:pt x="1055970" y="157698"/>
                          </a:cubicBezTo>
                          <a:cubicBezTo>
                            <a:pt x="1058188" y="157144"/>
                            <a:pt x="1059851" y="156313"/>
                            <a:pt x="1060960" y="154650"/>
                          </a:cubicBezTo>
                          <a:cubicBezTo>
                            <a:pt x="1063732" y="150493"/>
                            <a:pt x="1063178" y="144674"/>
                            <a:pt x="1067891" y="141625"/>
                          </a:cubicBezTo>
                          <a:cubicBezTo>
                            <a:pt x="1069831" y="140240"/>
                            <a:pt x="1071772" y="139408"/>
                            <a:pt x="1073158" y="137192"/>
                          </a:cubicBezTo>
                          <a:cubicBezTo>
                            <a:pt x="1074544" y="135252"/>
                            <a:pt x="1074822" y="132757"/>
                            <a:pt x="1075376" y="130541"/>
                          </a:cubicBezTo>
                          <a:cubicBezTo>
                            <a:pt x="1078148" y="121118"/>
                            <a:pt x="1093396" y="128324"/>
                            <a:pt x="1098941" y="130541"/>
                          </a:cubicBezTo>
                          <a:cubicBezTo>
                            <a:pt x="1103377" y="132203"/>
                            <a:pt x="1107258" y="134974"/>
                            <a:pt x="1111416" y="137469"/>
                          </a:cubicBezTo>
                          <a:cubicBezTo>
                            <a:pt x="1116129" y="140240"/>
                            <a:pt x="1118347" y="143011"/>
                            <a:pt x="1118070" y="148831"/>
                          </a:cubicBezTo>
                          <a:cubicBezTo>
                            <a:pt x="1117793" y="152987"/>
                            <a:pt x="1119733" y="156867"/>
                            <a:pt x="1119456" y="161024"/>
                          </a:cubicBezTo>
                          <a:cubicBezTo>
                            <a:pt x="1119456" y="165735"/>
                            <a:pt x="1118070" y="171277"/>
                            <a:pt x="1116129" y="175434"/>
                          </a:cubicBezTo>
                          <a:cubicBezTo>
                            <a:pt x="1113912" y="180145"/>
                            <a:pt x="1108367" y="180977"/>
                            <a:pt x="1105595" y="185411"/>
                          </a:cubicBezTo>
                          <a:cubicBezTo>
                            <a:pt x="1103099" y="189568"/>
                            <a:pt x="1103654" y="197050"/>
                            <a:pt x="1110030" y="195387"/>
                          </a:cubicBezTo>
                          <a:cubicBezTo>
                            <a:pt x="1114466" y="194002"/>
                            <a:pt x="1119179" y="191784"/>
                            <a:pt x="1122506" y="188736"/>
                          </a:cubicBezTo>
                          <a:cubicBezTo>
                            <a:pt x="1125833" y="185688"/>
                            <a:pt x="1131377" y="181254"/>
                            <a:pt x="1134427" y="187073"/>
                          </a:cubicBezTo>
                          <a:cubicBezTo>
                            <a:pt x="1135536" y="189290"/>
                            <a:pt x="1135813" y="191784"/>
                            <a:pt x="1136645" y="194002"/>
                          </a:cubicBezTo>
                          <a:cubicBezTo>
                            <a:pt x="1137754" y="197050"/>
                            <a:pt x="1139694" y="199821"/>
                            <a:pt x="1140803" y="203146"/>
                          </a:cubicBezTo>
                          <a:cubicBezTo>
                            <a:pt x="1142467" y="208135"/>
                            <a:pt x="1140803" y="211183"/>
                            <a:pt x="1139140" y="215894"/>
                          </a:cubicBezTo>
                          <a:cubicBezTo>
                            <a:pt x="1138308" y="218111"/>
                            <a:pt x="1137199" y="220051"/>
                            <a:pt x="1135259" y="221714"/>
                          </a:cubicBezTo>
                          <a:cubicBezTo>
                            <a:pt x="1133318" y="223376"/>
                            <a:pt x="1130823" y="225039"/>
                            <a:pt x="1130269" y="227810"/>
                          </a:cubicBezTo>
                          <a:cubicBezTo>
                            <a:pt x="1129714" y="230304"/>
                            <a:pt x="1131655" y="232244"/>
                            <a:pt x="1131932" y="234461"/>
                          </a:cubicBezTo>
                          <a:cubicBezTo>
                            <a:pt x="1131932" y="236678"/>
                            <a:pt x="1130546" y="237232"/>
                            <a:pt x="1128882" y="238064"/>
                          </a:cubicBezTo>
                          <a:cubicBezTo>
                            <a:pt x="1124446" y="240004"/>
                            <a:pt x="1123892" y="244438"/>
                            <a:pt x="1120842" y="247763"/>
                          </a:cubicBezTo>
                          <a:cubicBezTo>
                            <a:pt x="1119456" y="248871"/>
                            <a:pt x="1117793" y="249980"/>
                            <a:pt x="1117515" y="251920"/>
                          </a:cubicBezTo>
                          <a:cubicBezTo>
                            <a:pt x="1117238" y="253583"/>
                            <a:pt x="1118070" y="255799"/>
                            <a:pt x="1118347" y="257462"/>
                          </a:cubicBezTo>
                          <a:cubicBezTo>
                            <a:pt x="1119456" y="261896"/>
                            <a:pt x="1123060" y="263005"/>
                            <a:pt x="1126942" y="264668"/>
                          </a:cubicBezTo>
                          <a:cubicBezTo>
                            <a:pt x="1128605" y="265499"/>
                            <a:pt x="1129991" y="265776"/>
                            <a:pt x="1131655" y="265776"/>
                          </a:cubicBezTo>
                          <a:cubicBezTo>
                            <a:pt x="1135813" y="266053"/>
                            <a:pt x="1140249" y="266053"/>
                            <a:pt x="1144407" y="266330"/>
                          </a:cubicBezTo>
                          <a:cubicBezTo>
                            <a:pt x="1148843" y="266330"/>
                            <a:pt x="1153279" y="268270"/>
                            <a:pt x="1157714" y="267439"/>
                          </a:cubicBezTo>
                          <a:cubicBezTo>
                            <a:pt x="1160764" y="266607"/>
                            <a:pt x="1163814" y="265222"/>
                            <a:pt x="1166586" y="263836"/>
                          </a:cubicBezTo>
                          <a:cubicBezTo>
                            <a:pt x="1169913" y="262450"/>
                            <a:pt x="1173240" y="261342"/>
                            <a:pt x="1176566" y="260234"/>
                          </a:cubicBezTo>
                          <a:cubicBezTo>
                            <a:pt x="1185993" y="257462"/>
                            <a:pt x="1192923" y="251089"/>
                            <a:pt x="1201518" y="246378"/>
                          </a:cubicBezTo>
                          <a:cubicBezTo>
                            <a:pt x="1209835" y="241943"/>
                            <a:pt x="1218152" y="237510"/>
                            <a:pt x="1227023" y="233630"/>
                          </a:cubicBezTo>
                          <a:cubicBezTo>
                            <a:pt x="1233400" y="230859"/>
                            <a:pt x="1241717" y="226425"/>
                            <a:pt x="1238944" y="218111"/>
                          </a:cubicBezTo>
                          <a:cubicBezTo>
                            <a:pt x="1238112" y="215340"/>
                            <a:pt x="1236449" y="212846"/>
                            <a:pt x="1237004" y="209797"/>
                          </a:cubicBezTo>
                          <a:cubicBezTo>
                            <a:pt x="1237558" y="206749"/>
                            <a:pt x="1239499" y="204532"/>
                            <a:pt x="1242548" y="203978"/>
                          </a:cubicBezTo>
                          <a:cubicBezTo>
                            <a:pt x="1245321" y="203424"/>
                            <a:pt x="1248093" y="204255"/>
                            <a:pt x="1250588" y="205086"/>
                          </a:cubicBezTo>
                          <a:cubicBezTo>
                            <a:pt x="1253360" y="205918"/>
                            <a:pt x="1256410" y="206472"/>
                            <a:pt x="1259182" y="206749"/>
                          </a:cubicBezTo>
                          <a:cubicBezTo>
                            <a:pt x="1266668" y="207858"/>
                            <a:pt x="1273876" y="208966"/>
                            <a:pt x="1281361" y="208689"/>
                          </a:cubicBezTo>
                          <a:cubicBezTo>
                            <a:pt x="1284688" y="208689"/>
                            <a:pt x="1288292" y="208689"/>
                            <a:pt x="1291342" y="207303"/>
                          </a:cubicBezTo>
                          <a:cubicBezTo>
                            <a:pt x="1293837" y="206472"/>
                            <a:pt x="1296054" y="204809"/>
                            <a:pt x="1298550" y="203146"/>
                          </a:cubicBezTo>
                          <a:cubicBezTo>
                            <a:pt x="1304649" y="199544"/>
                            <a:pt x="1310193" y="196496"/>
                            <a:pt x="1311025" y="188736"/>
                          </a:cubicBezTo>
                          <a:cubicBezTo>
                            <a:pt x="1311302" y="186242"/>
                            <a:pt x="1311025" y="183471"/>
                            <a:pt x="1311857" y="180977"/>
                          </a:cubicBezTo>
                          <a:cubicBezTo>
                            <a:pt x="1312411" y="178760"/>
                            <a:pt x="1313243" y="176266"/>
                            <a:pt x="1313520" y="174049"/>
                          </a:cubicBezTo>
                          <a:cubicBezTo>
                            <a:pt x="1313520" y="174049"/>
                            <a:pt x="1313520" y="174049"/>
                            <a:pt x="1313520" y="174049"/>
                          </a:cubicBezTo>
                          <a:cubicBezTo>
                            <a:pt x="1320451" y="167952"/>
                            <a:pt x="1337639" y="152710"/>
                            <a:pt x="1345125" y="151879"/>
                          </a:cubicBezTo>
                          <a:cubicBezTo>
                            <a:pt x="1354551" y="150770"/>
                            <a:pt x="1439107" y="151602"/>
                            <a:pt x="1439107" y="151602"/>
                          </a:cubicBezTo>
                          <a:cubicBezTo>
                            <a:pt x="1439107" y="151602"/>
                            <a:pt x="1439107" y="141348"/>
                            <a:pt x="1442157" y="141071"/>
                          </a:cubicBezTo>
                          <a:cubicBezTo>
                            <a:pt x="1445206" y="140794"/>
                            <a:pt x="1458514" y="144120"/>
                            <a:pt x="1463227" y="136914"/>
                          </a:cubicBezTo>
                          <a:cubicBezTo>
                            <a:pt x="1467662" y="129709"/>
                            <a:pt x="1470158" y="120287"/>
                            <a:pt x="1472375" y="113082"/>
                          </a:cubicBezTo>
                          <a:cubicBezTo>
                            <a:pt x="1474593" y="105600"/>
                            <a:pt x="1498158" y="66803"/>
                            <a:pt x="1501485" y="68188"/>
                          </a:cubicBezTo>
                          <a:cubicBezTo>
                            <a:pt x="1504812" y="69574"/>
                            <a:pt x="1500653" y="79273"/>
                            <a:pt x="1508970" y="77056"/>
                          </a:cubicBezTo>
                          <a:cubicBezTo>
                            <a:pt x="1517565" y="74839"/>
                            <a:pt x="1527268" y="69851"/>
                            <a:pt x="1529208" y="72345"/>
                          </a:cubicBezTo>
                          <a:cubicBezTo>
                            <a:pt x="1531149" y="74839"/>
                            <a:pt x="1539466" y="76225"/>
                            <a:pt x="1540020" y="83984"/>
                          </a:cubicBezTo>
                          <a:cubicBezTo>
                            <a:pt x="1540575" y="91743"/>
                            <a:pt x="1538080" y="129432"/>
                            <a:pt x="1541961" y="128601"/>
                          </a:cubicBezTo>
                          <a:cubicBezTo>
                            <a:pt x="1545842" y="127769"/>
                            <a:pt x="1550555" y="124998"/>
                            <a:pt x="1550001" y="131372"/>
                          </a:cubicBezTo>
                          <a:cubicBezTo>
                            <a:pt x="1549446" y="137746"/>
                            <a:pt x="1545565" y="143011"/>
                            <a:pt x="1550833" y="143565"/>
                          </a:cubicBezTo>
                          <a:cubicBezTo>
                            <a:pt x="1556377" y="143842"/>
                            <a:pt x="1560813" y="150770"/>
                            <a:pt x="1560813" y="150770"/>
                          </a:cubicBezTo>
                          <a:cubicBezTo>
                            <a:pt x="1559427" y="154373"/>
                            <a:pt x="1568021" y="154927"/>
                            <a:pt x="1567467" y="158253"/>
                          </a:cubicBez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488" name="Freeform 3487">
                      <a:extLst>
                        <a:ext uri="{FF2B5EF4-FFF2-40B4-BE49-F238E27FC236}">
                          <a16:creationId xmlns:a16="http://schemas.microsoft.com/office/drawing/2014/main" id="{8942A226-1217-5CC8-ECC8-DCFC61883F3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871028" y="2908565"/>
                      <a:ext cx="14803" cy="14964"/>
                    </a:xfrm>
                    <a:custGeom>
                      <a:avLst/>
                      <a:gdLst>
                        <a:gd name="connsiteX0" fmla="*/ 4326 w 14803"/>
                        <a:gd name="connsiteY0" fmla="*/ 13856 h 14964"/>
                        <a:gd name="connsiteX1" fmla="*/ 4326 w 14803"/>
                        <a:gd name="connsiteY1" fmla="*/ 13856 h 14964"/>
                        <a:gd name="connsiteX2" fmla="*/ 445 w 14803"/>
                        <a:gd name="connsiteY2" fmla="*/ 11639 h 14964"/>
                        <a:gd name="connsiteX3" fmla="*/ 5989 w 14803"/>
                        <a:gd name="connsiteY3" fmla="*/ 10531 h 14964"/>
                        <a:gd name="connsiteX4" fmla="*/ 8762 w 14803"/>
                        <a:gd name="connsiteY4" fmla="*/ 8037 h 14964"/>
                        <a:gd name="connsiteX5" fmla="*/ 8762 w 14803"/>
                        <a:gd name="connsiteY5" fmla="*/ 4434 h 14964"/>
                        <a:gd name="connsiteX6" fmla="*/ 10148 w 14803"/>
                        <a:gd name="connsiteY6" fmla="*/ 0 h 14964"/>
                        <a:gd name="connsiteX7" fmla="*/ 12089 w 14803"/>
                        <a:gd name="connsiteY7" fmla="*/ 4157 h 14964"/>
                        <a:gd name="connsiteX8" fmla="*/ 12920 w 14803"/>
                        <a:gd name="connsiteY8" fmla="*/ 8314 h 14964"/>
                        <a:gd name="connsiteX9" fmla="*/ 14029 w 14803"/>
                        <a:gd name="connsiteY9" fmla="*/ 13302 h 14964"/>
                        <a:gd name="connsiteX10" fmla="*/ 6821 w 14803"/>
                        <a:gd name="connsiteY10" fmla="*/ 14965 h 14964"/>
                        <a:gd name="connsiteX11" fmla="*/ 4049 w 14803"/>
                        <a:gd name="connsiteY11" fmla="*/ 14133 h 1496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</a:cxnLst>
                      <a:rect l="l" t="t" r="r" b="b"/>
                      <a:pathLst>
                        <a:path w="14803" h="14964">
                          <a:moveTo>
                            <a:pt x="4326" y="13856"/>
                          </a:moveTo>
                          <a:cubicBezTo>
                            <a:pt x="4326" y="13856"/>
                            <a:pt x="4326" y="13856"/>
                            <a:pt x="4326" y="13856"/>
                          </a:cubicBezTo>
                          <a:cubicBezTo>
                            <a:pt x="3494" y="13856"/>
                            <a:pt x="-1496" y="13025"/>
                            <a:pt x="445" y="11639"/>
                          </a:cubicBezTo>
                          <a:cubicBezTo>
                            <a:pt x="1831" y="10531"/>
                            <a:pt x="4326" y="10808"/>
                            <a:pt x="5989" y="10531"/>
                          </a:cubicBezTo>
                          <a:cubicBezTo>
                            <a:pt x="7375" y="9977"/>
                            <a:pt x="8207" y="9422"/>
                            <a:pt x="8762" y="8037"/>
                          </a:cubicBezTo>
                          <a:cubicBezTo>
                            <a:pt x="9316" y="6928"/>
                            <a:pt x="9039" y="5820"/>
                            <a:pt x="8762" y="4434"/>
                          </a:cubicBezTo>
                          <a:cubicBezTo>
                            <a:pt x="8762" y="3326"/>
                            <a:pt x="8207" y="0"/>
                            <a:pt x="10148" y="0"/>
                          </a:cubicBezTo>
                          <a:cubicBezTo>
                            <a:pt x="12089" y="0"/>
                            <a:pt x="12366" y="2771"/>
                            <a:pt x="12089" y="4157"/>
                          </a:cubicBezTo>
                          <a:cubicBezTo>
                            <a:pt x="12089" y="5820"/>
                            <a:pt x="12089" y="6928"/>
                            <a:pt x="12920" y="8314"/>
                          </a:cubicBezTo>
                          <a:cubicBezTo>
                            <a:pt x="13752" y="9422"/>
                            <a:pt x="15970" y="12193"/>
                            <a:pt x="14029" y="13302"/>
                          </a:cubicBezTo>
                          <a:cubicBezTo>
                            <a:pt x="11811" y="14411"/>
                            <a:pt x="9039" y="14965"/>
                            <a:pt x="6821" y="14965"/>
                          </a:cubicBezTo>
                          <a:cubicBezTo>
                            <a:pt x="6821" y="13856"/>
                            <a:pt x="4880" y="14133"/>
                            <a:pt x="4049" y="14133"/>
                          </a:cubicBez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489" name="Freeform 3488">
                      <a:extLst>
                        <a:ext uri="{FF2B5EF4-FFF2-40B4-BE49-F238E27FC236}">
                          <a16:creationId xmlns:a16="http://schemas.microsoft.com/office/drawing/2014/main" id="{050CC872-66C9-8740-4B82-AD1D56D24BB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877572" y="2929864"/>
                      <a:ext cx="5821" cy="8095"/>
                    </a:xfrm>
                    <a:custGeom>
                      <a:avLst/>
                      <a:gdLst>
                        <a:gd name="connsiteX0" fmla="*/ 0 w 5821"/>
                        <a:gd name="connsiteY0" fmla="*/ 5582 h 8095"/>
                        <a:gd name="connsiteX1" fmla="*/ 1941 w 5821"/>
                        <a:gd name="connsiteY1" fmla="*/ 316 h 8095"/>
                        <a:gd name="connsiteX2" fmla="*/ 5822 w 5821"/>
                        <a:gd name="connsiteY2" fmla="*/ 2533 h 8095"/>
                        <a:gd name="connsiteX3" fmla="*/ 5267 w 5821"/>
                        <a:gd name="connsiteY3" fmla="*/ 4750 h 8095"/>
                        <a:gd name="connsiteX4" fmla="*/ 3881 w 5821"/>
                        <a:gd name="connsiteY4" fmla="*/ 8076 h 8095"/>
                        <a:gd name="connsiteX5" fmla="*/ 1941 w 5821"/>
                        <a:gd name="connsiteY5" fmla="*/ 6967 h 8095"/>
                        <a:gd name="connsiteX6" fmla="*/ 0 w 5821"/>
                        <a:gd name="connsiteY6" fmla="*/ 5582 h 809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5821" h="8095">
                          <a:moveTo>
                            <a:pt x="0" y="5582"/>
                          </a:moveTo>
                          <a:cubicBezTo>
                            <a:pt x="277" y="3642"/>
                            <a:pt x="-278" y="1425"/>
                            <a:pt x="1941" y="316"/>
                          </a:cubicBezTo>
                          <a:cubicBezTo>
                            <a:pt x="3604" y="-515"/>
                            <a:pt x="5822" y="316"/>
                            <a:pt x="5822" y="2533"/>
                          </a:cubicBezTo>
                          <a:cubicBezTo>
                            <a:pt x="5822" y="3365"/>
                            <a:pt x="5545" y="3919"/>
                            <a:pt x="5267" y="4750"/>
                          </a:cubicBezTo>
                          <a:cubicBezTo>
                            <a:pt x="5267" y="5582"/>
                            <a:pt x="5267" y="8353"/>
                            <a:pt x="3881" y="8076"/>
                          </a:cubicBezTo>
                          <a:cubicBezTo>
                            <a:pt x="3327" y="8076"/>
                            <a:pt x="2495" y="7244"/>
                            <a:pt x="1941" y="6967"/>
                          </a:cubicBezTo>
                          <a:cubicBezTo>
                            <a:pt x="1109" y="6413"/>
                            <a:pt x="554" y="6136"/>
                            <a:pt x="0" y="5582"/>
                          </a:cubicBez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490" name="Freeform 3489">
                      <a:extLst>
                        <a:ext uri="{FF2B5EF4-FFF2-40B4-BE49-F238E27FC236}">
                          <a16:creationId xmlns:a16="http://schemas.microsoft.com/office/drawing/2014/main" id="{76C10410-EE5E-F246-9FB2-06FEE2D01DD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860266" y="2927902"/>
                      <a:ext cx="10348" cy="7381"/>
                    </a:xfrm>
                    <a:custGeom>
                      <a:avLst/>
                      <a:gdLst>
                        <a:gd name="connsiteX0" fmla="*/ 5108 w 10348"/>
                        <a:gd name="connsiteY0" fmla="*/ 62 h 7381"/>
                        <a:gd name="connsiteX1" fmla="*/ 10098 w 10348"/>
                        <a:gd name="connsiteY1" fmla="*/ 1725 h 7381"/>
                        <a:gd name="connsiteX2" fmla="*/ 4276 w 10348"/>
                        <a:gd name="connsiteY2" fmla="*/ 7267 h 7381"/>
                        <a:gd name="connsiteX3" fmla="*/ 395 w 10348"/>
                        <a:gd name="connsiteY3" fmla="*/ 1725 h 7381"/>
                        <a:gd name="connsiteX4" fmla="*/ 5108 w 10348"/>
                        <a:gd name="connsiteY4" fmla="*/ 62 h 738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0348" h="7381">
                          <a:moveTo>
                            <a:pt x="5108" y="62"/>
                          </a:moveTo>
                          <a:cubicBezTo>
                            <a:pt x="7049" y="62"/>
                            <a:pt x="9267" y="-493"/>
                            <a:pt x="10098" y="1725"/>
                          </a:cubicBezTo>
                          <a:cubicBezTo>
                            <a:pt x="11484" y="5327"/>
                            <a:pt x="6771" y="6435"/>
                            <a:pt x="4276" y="7267"/>
                          </a:cubicBezTo>
                          <a:cubicBezTo>
                            <a:pt x="1504" y="8098"/>
                            <a:pt x="-991" y="4218"/>
                            <a:pt x="395" y="1725"/>
                          </a:cubicBezTo>
                          <a:cubicBezTo>
                            <a:pt x="1504" y="62"/>
                            <a:pt x="3445" y="62"/>
                            <a:pt x="5108" y="62"/>
                          </a:cubicBez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491" name="Freeform 3490">
                      <a:extLst>
                        <a:ext uri="{FF2B5EF4-FFF2-40B4-BE49-F238E27FC236}">
                          <a16:creationId xmlns:a16="http://schemas.microsoft.com/office/drawing/2014/main" id="{A3643314-16F7-FC99-D026-64246886047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778767" y="2940642"/>
                      <a:ext cx="52659" cy="14756"/>
                    </a:xfrm>
                    <a:custGeom>
                      <a:avLst/>
                      <a:gdLst>
                        <a:gd name="connsiteX0" fmla="*/ 8981 w 52659"/>
                        <a:gd name="connsiteY0" fmla="*/ 14480 h 14756"/>
                        <a:gd name="connsiteX1" fmla="*/ 4268 w 52659"/>
                        <a:gd name="connsiteY1" fmla="*/ 14480 h 14756"/>
                        <a:gd name="connsiteX2" fmla="*/ 387 w 52659"/>
                        <a:gd name="connsiteY2" fmla="*/ 12262 h 14756"/>
                        <a:gd name="connsiteX3" fmla="*/ 8704 w 52659"/>
                        <a:gd name="connsiteY3" fmla="*/ 5334 h 14756"/>
                        <a:gd name="connsiteX4" fmla="*/ 12585 w 52659"/>
                        <a:gd name="connsiteY4" fmla="*/ 4503 h 14756"/>
                        <a:gd name="connsiteX5" fmla="*/ 17852 w 52659"/>
                        <a:gd name="connsiteY5" fmla="*/ 2841 h 14756"/>
                        <a:gd name="connsiteX6" fmla="*/ 31991 w 52659"/>
                        <a:gd name="connsiteY6" fmla="*/ 346 h 14756"/>
                        <a:gd name="connsiteX7" fmla="*/ 37813 w 52659"/>
                        <a:gd name="connsiteY7" fmla="*/ 69 h 14756"/>
                        <a:gd name="connsiteX8" fmla="*/ 46408 w 52659"/>
                        <a:gd name="connsiteY8" fmla="*/ 69 h 14756"/>
                        <a:gd name="connsiteX9" fmla="*/ 49734 w 52659"/>
                        <a:gd name="connsiteY9" fmla="*/ 346 h 14756"/>
                        <a:gd name="connsiteX10" fmla="*/ 52507 w 52659"/>
                        <a:gd name="connsiteY10" fmla="*/ 1732 h 14756"/>
                        <a:gd name="connsiteX11" fmla="*/ 49180 w 52659"/>
                        <a:gd name="connsiteY11" fmla="*/ 5889 h 14756"/>
                        <a:gd name="connsiteX12" fmla="*/ 32823 w 52659"/>
                        <a:gd name="connsiteY12" fmla="*/ 11154 h 14756"/>
                        <a:gd name="connsiteX13" fmla="*/ 27278 w 52659"/>
                        <a:gd name="connsiteY13" fmla="*/ 11154 h 14756"/>
                        <a:gd name="connsiteX14" fmla="*/ 19238 w 52659"/>
                        <a:gd name="connsiteY14" fmla="*/ 12262 h 14756"/>
                        <a:gd name="connsiteX15" fmla="*/ 8426 w 52659"/>
                        <a:gd name="connsiteY15" fmla="*/ 14757 h 1475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52659" h="14756">
                          <a:moveTo>
                            <a:pt x="8981" y="14480"/>
                          </a:moveTo>
                          <a:cubicBezTo>
                            <a:pt x="7318" y="14757"/>
                            <a:pt x="5931" y="14480"/>
                            <a:pt x="4268" y="14480"/>
                          </a:cubicBezTo>
                          <a:cubicBezTo>
                            <a:pt x="2882" y="14480"/>
                            <a:pt x="-1277" y="15034"/>
                            <a:pt x="387" y="12262"/>
                          </a:cubicBezTo>
                          <a:cubicBezTo>
                            <a:pt x="2050" y="9214"/>
                            <a:pt x="5654" y="6720"/>
                            <a:pt x="8704" y="5334"/>
                          </a:cubicBezTo>
                          <a:cubicBezTo>
                            <a:pt x="9812" y="4780"/>
                            <a:pt x="11476" y="4780"/>
                            <a:pt x="12585" y="4503"/>
                          </a:cubicBezTo>
                          <a:cubicBezTo>
                            <a:pt x="14526" y="3949"/>
                            <a:pt x="15912" y="3118"/>
                            <a:pt x="17852" y="2841"/>
                          </a:cubicBezTo>
                          <a:cubicBezTo>
                            <a:pt x="22565" y="2009"/>
                            <a:pt x="27278" y="1455"/>
                            <a:pt x="31991" y="346"/>
                          </a:cubicBezTo>
                          <a:cubicBezTo>
                            <a:pt x="33932" y="-208"/>
                            <a:pt x="35872" y="69"/>
                            <a:pt x="37813" y="69"/>
                          </a:cubicBezTo>
                          <a:cubicBezTo>
                            <a:pt x="40586" y="69"/>
                            <a:pt x="43635" y="69"/>
                            <a:pt x="46408" y="69"/>
                          </a:cubicBezTo>
                          <a:cubicBezTo>
                            <a:pt x="47517" y="69"/>
                            <a:pt x="48625" y="69"/>
                            <a:pt x="49734" y="346"/>
                          </a:cubicBezTo>
                          <a:cubicBezTo>
                            <a:pt x="50566" y="346"/>
                            <a:pt x="51952" y="623"/>
                            <a:pt x="52507" y="1732"/>
                          </a:cubicBezTo>
                          <a:cubicBezTo>
                            <a:pt x="53338" y="3949"/>
                            <a:pt x="50566" y="4780"/>
                            <a:pt x="49180" y="5889"/>
                          </a:cubicBezTo>
                          <a:cubicBezTo>
                            <a:pt x="44467" y="9491"/>
                            <a:pt x="38645" y="11154"/>
                            <a:pt x="32823" y="11154"/>
                          </a:cubicBezTo>
                          <a:cubicBezTo>
                            <a:pt x="30882" y="11154"/>
                            <a:pt x="29219" y="11154"/>
                            <a:pt x="27278" y="11154"/>
                          </a:cubicBezTo>
                          <a:cubicBezTo>
                            <a:pt x="24506" y="11154"/>
                            <a:pt x="22011" y="11708"/>
                            <a:pt x="19238" y="12262"/>
                          </a:cubicBezTo>
                          <a:cubicBezTo>
                            <a:pt x="15635" y="12817"/>
                            <a:pt x="12030" y="13925"/>
                            <a:pt x="8426" y="14757"/>
                          </a:cubicBez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492" name="Freeform 3491">
                      <a:extLst>
                        <a:ext uri="{FF2B5EF4-FFF2-40B4-BE49-F238E27FC236}">
                          <a16:creationId xmlns:a16="http://schemas.microsoft.com/office/drawing/2014/main" id="{BF3B1721-4348-904A-C366-F1A498A1B0B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353093" y="3300594"/>
                      <a:ext cx="16924" cy="14705"/>
                    </a:xfrm>
                    <a:custGeom>
                      <a:avLst/>
                      <a:gdLst>
                        <a:gd name="connsiteX0" fmla="*/ 784 w 16924"/>
                        <a:gd name="connsiteY0" fmla="*/ 5086 h 14705"/>
                        <a:gd name="connsiteX1" fmla="*/ 230 w 16924"/>
                        <a:gd name="connsiteY1" fmla="*/ 1484 h 14705"/>
                        <a:gd name="connsiteX2" fmla="*/ 3279 w 16924"/>
                        <a:gd name="connsiteY2" fmla="*/ 98 h 14705"/>
                        <a:gd name="connsiteX3" fmla="*/ 11874 w 16924"/>
                        <a:gd name="connsiteY3" fmla="*/ 2315 h 14705"/>
                        <a:gd name="connsiteX4" fmla="*/ 14646 w 16924"/>
                        <a:gd name="connsiteY4" fmla="*/ 4809 h 14705"/>
                        <a:gd name="connsiteX5" fmla="*/ 16864 w 16924"/>
                        <a:gd name="connsiteY5" fmla="*/ 7858 h 14705"/>
                        <a:gd name="connsiteX6" fmla="*/ 11596 w 16924"/>
                        <a:gd name="connsiteY6" fmla="*/ 13677 h 14705"/>
                        <a:gd name="connsiteX7" fmla="*/ 7438 w 16924"/>
                        <a:gd name="connsiteY7" fmla="*/ 14231 h 14705"/>
                        <a:gd name="connsiteX8" fmla="*/ 6052 w 16924"/>
                        <a:gd name="connsiteY8" fmla="*/ 9520 h 14705"/>
                        <a:gd name="connsiteX9" fmla="*/ 1339 w 16924"/>
                        <a:gd name="connsiteY9" fmla="*/ 5086 h 1470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6924" h="14705">
                          <a:moveTo>
                            <a:pt x="784" y="5086"/>
                          </a:moveTo>
                          <a:cubicBezTo>
                            <a:pt x="230" y="4532"/>
                            <a:pt x="-325" y="2315"/>
                            <a:pt x="230" y="1484"/>
                          </a:cubicBezTo>
                          <a:cubicBezTo>
                            <a:pt x="784" y="375"/>
                            <a:pt x="2170" y="98"/>
                            <a:pt x="3279" y="98"/>
                          </a:cubicBezTo>
                          <a:cubicBezTo>
                            <a:pt x="6052" y="-456"/>
                            <a:pt x="9101" y="1484"/>
                            <a:pt x="11874" y="2315"/>
                          </a:cubicBezTo>
                          <a:cubicBezTo>
                            <a:pt x="13260" y="2869"/>
                            <a:pt x="13814" y="3424"/>
                            <a:pt x="14646" y="4809"/>
                          </a:cubicBezTo>
                          <a:cubicBezTo>
                            <a:pt x="15478" y="5918"/>
                            <a:pt x="16586" y="6749"/>
                            <a:pt x="16864" y="7858"/>
                          </a:cubicBezTo>
                          <a:cubicBezTo>
                            <a:pt x="17418" y="11183"/>
                            <a:pt x="14091" y="12846"/>
                            <a:pt x="11596" y="13677"/>
                          </a:cubicBezTo>
                          <a:cubicBezTo>
                            <a:pt x="10210" y="14231"/>
                            <a:pt x="8824" y="15340"/>
                            <a:pt x="7438" y="14231"/>
                          </a:cubicBezTo>
                          <a:cubicBezTo>
                            <a:pt x="6052" y="13123"/>
                            <a:pt x="6883" y="10906"/>
                            <a:pt x="6052" y="9520"/>
                          </a:cubicBezTo>
                          <a:cubicBezTo>
                            <a:pt x="4943" y="7580"/>
                            <a:pt x="2448" y="6749"/>
                            <a:pt x="1339" y="5086"/>
                          </a:cubicBez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493" name="Freeform 3492">
                      <a:extLst>
                        <a:ext uri="{FF2B5EF4-FFF2-40B4-BE49-F238E27FC236}">
                          <a16:creationId xmlns:a16="http://schemas.microsoft.com/office/drawing/2014/main" id="{D011FD97-641A-0EF1-02D4-AA9FE29B7A8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144319" y="3376452"/>
                      <a:ext cx="7146" cy="25156"/>
                    </a:xfrm>
                    <a:custGeom>
                      <a:avLst/>
                      <a:gdLst>
                        <a:gd name="connsiteX0" fmla="*/ 4682 w 7146"/>
                        <a:gd name="connsiteY0" fmla="*/ 8762 h 25156"/>
                        <a:gd name="connsiteX1" fmla="*/ 4128 w 7146"/>
                        <a:gd name="connsiteY1" fmla="*/ 7377 h 25156"/>
                        <a:gd name="connsiteX2" fmla="*/ 2741 w 7146"/>
                        <a:gd name="connsiteY2" fmla="*/ 3774 h 25156"/>
                        <a:gd name="connsiteX3" fmla="*/ 2187 w 7146"/>
                        <a:gd name="connsiteY3" fmla="*/ 726 h 25156"/>
                        <a:gd name="connsiteX4" fmla="*/ 246 w 7146"/>
                        <a:gd name="connsiteY4" fmla="*/ 1280 h 25156"/>
                        <a:gd name="connsiteX5" fmla="*/ 246 w 7146"/>
                        <a:gd name="connsiteY5" fmla="*/ 6268 h 25156"/>
                        <a:gd name="connsiteX6" fmla="*/ 1355 w 7146"/>
                        <a:gd name="connsiteY6" fmla="*/ 12365 h 25156"/>
                        <a:gd name="connsiteX7" fmla="*/ 3850 w 7146"/>
                        <a:gd name="connsiteY7" fmla="*/ 22341 h 25156"/>
                        <a:gd name="connsiteX8" fmla="*/ 6900 w 7146"/>
                        <a:gd name="connsiteY8" fmla="*/ 24558 h 25156"/>
                        <a:gd name="connsiteX9" fmla="*/ 6900 w 7146"/>
                        <a:gd name="connsiteY9" fmla="*/ 21510 h 25156"/>
                        <a:gd name="connsiteX10" fmla="*/ 6900 w 7146"/>
                        <a:gd name="connsiteY10" fmla="*/ 17076 h 25156"/>
                        <a:gd name="connsiteX11" fmla="*/ 6345 w 7146"/>
                        <a:gd name="connsiteY11" fmla="*/ 15136 h 25156"/>
                        <a:gd name="connsiteX12" fmla="*/ 5237 w 7146"/>
                        <a:gd name="connsiteY12" fmla="*/ 12088 h 25156"/>
                        <a:gd name="connsiteX13" fmla="*/ 4405 w 7146"/>
                        <a:gd name="connsiteY13" fmla="*/ 9040 h 2515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</a:cxnLst>
                      <a:rect l="l" t="t" r="r" b="b"/>
                      <a:pathLst>
                        <a:path w="7146" h="25156">
                          <a:moveTo>
                            <a:pt x="4682" y="8762"/>
                          </a:moveTo>
                          <a:cubicBezTo>
                            <a:pt x="4682" y="8208"/>
                            <a:pt x="4128" y="7931"/>
                            <a:pt x="4128" y="7377"/>
                          </a:cubicBezTo>
                          <a:cubicBezTo>
                            <a:pt x="4128" y="5991"/>
                            <a:pt x="3296" y="5160"/>
                            <a:pt x="2741" y="3774"/>
                          </a:cubicBezTo>
                          <a:cubicBezTo>
                            <a:pt x="2464" y="2666"/>
                            <a:pt x="2464" y="1557"/>
                            <a:pt x="2187" y="726"/>
                          </a:cubicBezTo>
                          <a:cubicBezTo>
                            <a:pt x="1633" y="-660"/>
                            <a:pt x="524" y="171"/>
                            <a:pt x="246" y="1280"/>
                          </a:cubicBezTo>
                          <a:cubicBezTo>
                            <a:pt x="-308" y="2943"/>
                            <a:pt x="246" y="4605"/>
                            <a:pt x="246" y="6268"/>
                          </a:cubicBezTo>
                          <a:cubicBezTo>
                            <a:pt x="246" y="8485"/>
                            <a:pt x="801" y="10425"/>
                            <a:pt x="1355" y="12365"/>
                          </a:cubicBezTo>
                          <a:cubicBezTo>
                            <a:pt x="1910" y="15690"/>
                            <a:pt x="3019" y="19016"/>
                            <a:pt x="3850" y="22341"/>
                          </a:cubicBezTo>
                          <a:cubicBezTo>
                            <a:pt x="3850" y="23173"/>
                            <a:pt x="5514" y="26498"/>
                            <a:pt x="6900" y="24558"/>
                          </a:cubicBezTo>
                          <a:cubicBezTo>
                            <a:pt x="7454" y="24004"/>
                            <a:pt x="6900" y="22064"/>
                            <a:pt x="6900" y="21510"/>
                          </a:cubicBezTo>
                          <a:cubicBezTo>
                            <a:pt x="6900" y="20124"/>
                            <a:pt x="6900" y="18461"/>
                            <a:pt x="6900" y="17076"/>
                          </a:cubicBezTo>
                          <a:cubicBezTo>
                            <a:pt x="6623" y="17076"/>
                            <a:pt x="6623" y="15413"/>
                            <a:pt x="6345" y="15136"/>
                          </a:cubicBezTo>
                          <a:cubicBezTo>
                            <a:pt x="6345" y="14028"/>
                            <a:pt x="5791" y="13196"/>
                            <a:pt x="5237" y="12088"/>
                          </a:cubicBezTo>
                          <a:cubicBezTo>
                            <a:pt x="4682" y="10979"/>
                            <a:pt x="4682" y="10148"/>
                            <a:pt x="4405" y="9040"/>
                          </a:cubicBez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494" name="Freeform 3493">
                      <a:extLst>
                        <a:ext uri="{FF2B5EF4-FFF2-40B4-BE49-F238E27FC236}">
                          <a16:creationId xmlns:a16="http://schemas.microsoft.com/office/drawing/2014/main" id="{8FF2E10F-A16C-7146-01B9-0DCCFA75011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148115" y="3340321"/>
                      <a:ext cx="9242" cy="20495"/>
                    </a:xfrm>
                    <a:custGeom>
                      <a:avLst/>
                      <a:gdLst>
                        <a:gd name="connsiteX0" fmla="*/ 7262 w 9242"/>
                        <a:gd name="connsiteY0" fmla="*/ 6097 h 20495"/>
                        <a:gd name="connsiteX1" fmla="*/ 8094 w 9242"/>
                        <a:gd name="connsiteY1" fmla="*/ 0 h 20495"/>
                        <a:gd name="connsiteX2" fmla="*/ 3936 w 9242"/>
                        <a:gd name="connsiteY2" fmla="*/ 3880 h 20495"/>
                        <a:gd name="connsiteX3" fmla="*/ 1441 w 9242"/>
                        <a:gd name="connsiteY3" fmla="*/ 11916 h 20495"/>
                        <a:gd name="connsiteX4" fmla="*/ 54 w 9242"/>
                        <a:gd name="connsiteY4" fmla="*/ 19399 h 20495"/>
                        <a:gd name="connsiteX5" fmla="*/ 2272 w 9242"/>
                        <a:gd name="connsiteY5" fmla="*/ 17181 h 20495"/>
                        <a:gd name="connsiteX6" fmla="*/ 7262 w 9242"/>
                        <a:gd name="connsiteY6" fmla="*/ 6097 h 2049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9242" h="20495">
                          <a:moveTo>
                            <a:pt x="7262" y="6097"/>
                          </a:moveTo>
                          <a:cubicBezTo>
                            <a:pt x="7817" y="5265"/>
                            <a:pt x="10866" y="277"/>
                            <a:pt x="8094" y="0"/>
                          </a:cubicBezTo>
                          <a:cubicBezTo>
                            <a:pt x="6154" y="0"/>
                            <a:pt x="4490" y="2494"/>
                            <a:pt x="3936" y="3880"/>
                          </a:cubicBezTo>
                          <a:cubicBezTo>
                            <a:pt x="2827" y="6374"/>
                            <a:pt x="2272" y="9145"/>
                            <a:pt x="1441" y="11916"/>
                          </a:cubicBezTo>
                          <a:cubicBezTo>
                            <a:pt x="609" y="14410"/>
                            <a:pt x="-223" y="16904"/>
                            <a:pt x="54" y="19399"/>
                          </a:cubicBezTo>
                          <a:cubicBezTo>
                            <a:pt x="609" y="22447"/>
                            <a:pt x="1995" y="18290"/>
                            <a:pt x="2272" y="17181"/>
                          </a:cubicBezTo>
                          <a:cubicBezTo>
                            <a:pt x="3658" y="13302"/>
                            <a:pt x="5045" y="9422"/>
                            <a:pt x="7262" y="6097"/>
                          </a:cubicBez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495" name="Freeform 3494">
                      <a:extLst>
                        <a:ext uri="{FF2B5EF4-FFF2-40B4-BE49-F238E27FC236}">
                          <a16:creationId xmlns:a16="http://schemas.microsoft.com/office/drawing/2014/main" id="{A990FEBC-8C10-7E8D-E53C-42359CB0828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573723" y="3434265"/>
                      <a:ext cx="5544" cy="6096"/>
                    </a:xfrm>
                    <a:custGeom>
                      <a:avLst/>
                      <a:gdLst>
                        <a:gd name="connsiteX0" fmla="*/ 5545 w 5544"/>
                        <a:gd name="connsiteY0" fmla="*/ 3048 h 6096"/>
                        <a:gd name="connsiteX1" fmla="*/ 2772 w 5544"/>
                        <a:gd name="connsiteY1" fmla="*/ 6097 h 6096"/>
                        <a:gd name="connsiteX2" fmla="*/ 0 w 5544"/>
                        <a:gd name="connsiteY2" fmla="*/ 3048 h 6096"/>
                        <a:gd name="connsiteX3" fmla="*/ 2772 w 5544"/>
                        <a:gd name="connsiteY3" fmla="*/ 0 h 6096"/>
                        <a:gd name="connsiteX4" fmla="*/ 5545 w 5544"/>
                        <a:gd name="connsiteY4" fmla="*/ 3048 h 60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5544" h="6096">
                          <a:moveTo>
                            <a:pt x="5545" y="3048"/>
                          </a:moveTo>
                          <a:cubicBezTo>
                            <a:pt x="5545" y="4711"/>
                            <a:pt x="4159" y="6097"/>
                            <a:pt x="2772" y="6097"/>
                          </a:cubicBezTo>
                          <a:cubicBezTo>
                            <a:pt x="1386" y="6097"/>
                            <a:pt x="0" y="4711"/>
                            <a:pt x="0" y="3048"/>
                          </a:cubicBezTo>
                          <a:cubicBezTo>
                            <a:pt x="0" y="1386"/>
                            <a:pt x="1386" y="0"/>
                            <a:pt x="2772" y="0"/>
                          </a:cubicBezTo>
                          <a:cubicBezTo>
                            <a:pt x="4159" y="0"/>
                            <a:pt x="5545" y="1386"/>
                            <a:pt x="5545" y="3048"/>
                          </a:cubicBez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496" name="Freeform 3495">
                      <a:extLst>
                        <a:ext uri="{FF2B5EF4-FFF2-40B4-BE49-F238E27FC236}">
                          <a16:creationId xmlns:a16="http://schemas.microsoft.com/office/drawing/2014/main" id="{AEE63FB3-814B-B118-862F-93EC4DB1484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584258" y="3433434"/>
                      <a:ext cx="4990" cy="7205"/>
                    </a:xfrm>
                    <a:custGeom>
                      <a:avLst/>
                      <a:gdLst>
                        <a:gd name="connsiteX0" fmla="*/ 4990 w 4990"/>
                        <a:gd name="connsiteY0" fmla="*/ 3603 h 7205"/>
                        <a:gd name="connsiteX1" fmla="*/ 2495 w 4990"/>
                        <a:gd name="connsiteY1" fmla="*/ 7205 h 7205"/>
                        <a:gd name="connsiteX2" fmla="*/ 0 w 4990"/>
                        <a:gd name="connsiteY2" fmla="*/ 3603 h 7205"/>
                        <a:gd name="connsiteX3" fmla="*/ 2495 w 4990"/>
                        <a:gd name="connsiteY3" fmla="*/ 0 h 7205"/>
                        <a:gd name="connsiteX4" fmla="*/ 4990 w 4990"/>
                        <a:gd name="connsiteY4" fmla="*/ 3603 h 720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4990" h="7205">
                          <a:moveTo>
                            <a:pt x="4990" y="3603"/>
                          </a:moveTo>
                          <a:cubicBezTo>
                            <a:pt x="4990" y="5542"/>
                            <a:pt x="3881" y="7205"/>
                            <a:pt x="2495" y="7205"/>
                          </a:cubicBezTo>
                          <a:cubicBezTo>
                            <a:pt x="1109" y="7205"/>
                            <a:pt x="0" y="5542"/>
                            <a:pt x="0" y="3603"/>
                          </a:cubicBezTo>
                          <a:cubicBezTo>
                            <a:pt x="0" y="1663"/>
                            <a:pt x="1109" y="0"/>
                            <a:pt x="2495" y="0"/>
                          </a:cubicBezTo>
                          <a:cubicBezTo>
                            <a:pt x="3881" y="0"/>
                            <a:pt x="4990" y="1663"/>
                            <a:pt x="4990" y="3603"/>
                          </a:cubicBez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497" name="Freeform 3496">
                      <a:extLst>
                        <a:ext uri="{FF2B5EF4-FFF2-40B4-BE49-F238E27FC236}">
                          <a16:creationId xmlns:a16="http://schemas.microsoft.com/office/drawing/2014/main" id="{20BE77A6-0B3D-63F7-998A-5342B5FCD14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518570" y="3159915"/>
                      <a:ext cx="13138" cy="7019"/>
                    </a:xfrm>
                    <a:custGeom>
                      <a:avLst/>
                      <a:gdLst>
                        <a:gd name="connsiteX0" fmla="*/ 1109 w 13138"/>
                        <a:gd name="connsiteY0" fmla="*/ 2494 h 7019"/>
                        <a:gd name="connsiteX1" fmla="*/ 0 w 13138"/>
                        <a:gd name="connsiteY1" fmla="*/ 1109 h 7019"/>
                        <a:gd name="connsiteX2" fmla="*/ 2218 w 13138"/>
                        <a:gd name="connsiteY2" fmla="*/ 0 h 7019"/>
                        <a:gd name="connsiteX3" fmla="*/ 4713 w 13138"/>
                        <a:gd name="connsiteY3" fmla="*/ 277 h 7019"/>
                        <a:gd name="connsiteX4" fmla="*/ 7208 w 13138"/>
                        <a:gd name="connsiteY4" fmla="*/ 1663 h 7019"/>
                        <a:gd name="connsiteX5" fmla="*/ 11921 w 13138"/>
                        <a:gd name="connsiteY5" fmla="*/ 2771 h 7019"/>
                        <a:gd name="connsiteX6" fmla="*/ 12198 w 13138"/>
                        <a:gd name="connsiteY6" fmla="*/ 6651 h 7019"/>
                        <a:gd name="connsiteX7" fmla="*/ 6377 w 13138"/>
                        <a:gd name="connsiteY7" fmla="*/ 5265 h 7019"/>
                        <a:gd name="connsiteX8" fmla="*/ 4159 w 13138"/>
                        <a:gd name="connsiteY8" fmla="*/ 3880 h 7019"/>
                        <a:gd name="connsiteX9" fmla="*/ 555 w 13138"/>
                        <a:gd name="connsiteY9" fmla="*/ 2494 h 701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3138" h="7019">
                          <a:moveTo>
                            <a:pt x="1109" y="2494"/>
                          </a:moveTo>
                          <a:cubicBezTo>
                            <a:pt x="555" y="2494"/>
                            <a:pt x="0" y="1940"/>
                            <a:pt x="0" y="1109"/>
                          </a:cubicBezTo>
                          <a:cubicBezTo>
                            <a:pt x="277" y="277"/>
                            <a:pt x="1386" y="0"/>
                            <a:pt x="2218" y="0"/>
                          </a:cubicBezTo>
                          <a:cubicBezTo>
                            <a:pt x="3050" y="0"/>
                            <a:pt x="3881" y="0"/>
                            <a:pt x="4713" y="277"/>
                          </a:cubicBezTo>
                          <a:cubicBezTo>
                            <a:pt x="5545" y="554"/>
                            <a:pt x="6377" y="1386"/>
                            <a:pt x="7208" y="1663"/>
                          </a:cubicBezTo>
                          <a:cubicBezTo>
                            <a:pt x="8872" y="2494"/>
                            <a:pt x="10258" y="1663"/>
                            <a:pt x="11921" y="2771"/>
                          </a:cubicBezTo>
                          <a:cubicBezTo>
                            <a:pt x="13030" y="3602"/>
                            <a:pt x="13862" y="5542"/>
                            <a:pt x="12198" y="6651"/>
                          </a:cubicBezTo>
                          <a:cubicBezTo>
                            <a:pt x="10535" y="7759"/>
                            <a:pt x="7763" y="6097"/>
                            <a:pt x="6377" y="5265"/>
                          </a:cubicBezTo>
                          <a:cubicBezTo>
                            <a:pt x="5545" y="4711"/>
                            <a:pt x="4990" y="4157"/>
                            <a:pt x="4159" y="3880"/>
                          </a:cubicBezTo>
                          <a:cubicBezTo>
                            <a:pt x="3050" y="3048"/>
                            <a:pt x="1941" y="2771"/>
                            <a:pt x="555" y="2494"/>
                          </a:cubicBez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498" name="Freeform 3497">
                      <a:extLst>
                        <a:ext uri="{FF2B5EF4-FFF2-40B4-BE49-F238E27FC236}">
                          <a16:creationId xmlns:a16="http://schemas.microsoft.com/office/drawing/2014/main" id="{79BA4927-0394-BCF0-CBD6-C99DADD77AB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534226" y="3160094"/>
                      <a:ext cx="9349" cy="5085"/>
                    </a:xfrm>
                    <a:custGeom>
                      <a:avLst/>
                      <a:gdLst>
                        <a:gd name="connsiteX0" fmla="*/ 3474 w 9349"/>
                        <a:gd name="connsiteY0" fmla="*/ 5086 h 5085"/>
                        <a:gd name="connsiteX1" fmla="*/ 979 w 9349"/>
                        <a:gd name="connsiteY1" fmla="*/ 2592 h 5085"/>
                        <a:gd name="connsiteX2" fmla="*/ 1533 w 9349"/>
                        <a:gd name="connsiteY2" fmla="*/ 97 h 5085"/>
                        <a:gd name="connsiteX3" fmla="*/ 4860 w 9349"/>
                        <a:gd name="connsiteY3" fmla="*/ 929 h 5085"/>
                        <a:gd name="connsiteX4" fmla="*/ 7078 w 9349"/>
                        <a:gd name="connsiteY4" fmla="*/ 929 h 5085"/>
                        <a:gd name="connsiteX5" fmla="*/ 9019 w 9349"/>
                        <a:gd name="connsiteY5" fmla="*/ 3423 h 5085"/>
                        <a:gd name="connsiteX6" fmla="*/ 6801 w 9349"/>
                        <a:gd name="connsiteY6" fmla="*/ 4254 h 5085"/>
                        <a:gd name="connsiteX7" fmla="*/ 3197 w 9349"/>
                        <a:gd name="connsiteY7" fmla="*/ 5086 h 508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9349" h="5085">
                          <a:moveTo>
                            <a:pt x="3474" y="5086"/>
                          </a:moveTo>
                          <a:cubicBezTo>
                            <a:pt x="2088" y="5086"/>
                            <a:pt x="1810" y="3423"/>
                            <a:pt x="979" y="2592"/>
                          </a:cubicBezTo>
                          <a:cubicBezTo>
                            <a:pt x="147" y="1483"/>
                            <a:pt x="-962" y="-457"/>
                            <a:pt x="1533" y="97"/>
                          </a:cubicBezTo>
                          <a:cubicBezTo>
                            <a:pt x="2642" y="97"/>
                            <a:pt x="3751" y="652"/>
                            <a:pt x="4860" y="929"/>
                          </a:cubicBezTo>
                          <a:cubicBezTo>
                            <a:pt x="5692" y="929"/>
                            <a:pt x="6246" y="929"/>
                            <a:pt x="7078" y="929"/>
                          </a:cubicBezTo>
                          <a:cubicBezTo>
                            <a:pt x="8187" y="929"/>
                            <a:pt x="10128" y="2037"/>
                            <a:pt x="9019" y="3423"/>
                          </a:cubicBezTo>
                          <a:cubicBezTo>
                            <a:pt x="8464" y="3977"/>
                            <a:pt x="7632" y="4254"/>
                            <a:pt x="6801" y="4254"/>
                          </a:cubicBezTo>
                          <a:cubicBezTo>
                            <a:pt x="5692" y="4531"/>
                            <a:pt x="4305" y="4808"/>
                            <a:pt x="3197" y="5086"/>
                          </a:cubicBez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499" name="Freeform 3498">
                      <a:extLst>
                        <a:ext uri="{FF2B5EF4-FFF2-40B4-BE49-F238E27FC236}">
                          <a16:creationId xmlns:a16="http://schemas.microsoft.com/office/drawing/2014/main" id="{A9DB1182-24DD-C38C-2330-374A8D5FE52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568626" y="3192395"/>
                      <a:ext cx="7054" cy="7607"/>
                    </a:xfrm>
                    <a:custGeom>
                      <a:avLst/>
                      <a:gdLst>
                        <a:gd name="connsiteX0" fmla="*/ 123 w 7054"/>
                        <a:gd name="connsiteY0" fmla="*/ 774 h 7607"/>
                        <a:gd name="connsiteX1" fmla="*/ 4004 w 7054"/>
                        <a:gd name="connsiteY1" fmla="*/ 1883 h 7607"/>
                        <a:gd name="connsiteX2" fmla="*/ 7054 w 7054"/>
                        <a:gd name="connsiteY2" fmla="*/ 4931 h 7607"/>
                        <a:gd name="connsiteX3" fmla="*/ 4836 w 7054"/>
                        <a:gd name="connsiteY3" fmla="*/ 7425 h 7607"/>
                        <a:gd name="connsiteX4" fmla="*/ 3173 w 7054"/>
                        <a:gd name="connsiteY4" fmla="*/ 6317 h 7607"/>
                        <a:gd name="connsiteX5" fmla="*/ 123 w 7054"/>
                        <a:gd name="connsiteY5" fmla="*/ 4377 h 7607"/>
                        <a:gd name="connsiteX6" fmla="*/ 123 w 7054"/>
                        <a:gd name="connsiteY6" fmla="*/ 2991 h 7607"/>
                        <a:gd name="connsiteX7" fmla="*/ 123 w 7054"/>
                        <a:gd name="connsiteY7" fmla="*/ 774 h 760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7054" h="7607">
                          <a:moveTo>
                            <a:pt x="123" y="774"/>
                          </a:moveTo>
                          <a:cubicBezTo>
                            <a:pt x="955" y="-1166"/>
                            <a:pt x="2896" y="1051"/>
                            <a:pt x="4004" y="1883"/>
                          </a:cubicBezTo>
                          <a:cubicBezTo>
                            <a:pt x="5391" y="2714"/>
                            <a:pt x="6777" y="2991"/>
                            <a:pt x="7054" y="4931"/>
                          </a:cubicBezTo>
                          <a:cubicBezTo>
                            <a:pt x="7054" y="6040"/>
                            <a:pt x="6500" y="8256"/>
                            <a:pt x="4836" y="7425"/>
                          </a:cubicBezTo>
                          <a:cubicBezTo>
                            <a:pt x="4282" y="7425"/>
                            <a:pt x="3727" y="6594"/>
                            <a:pt x="3173" y="6317"/>
                          </a:cubicBezTo>
                          <a:cubicBezTo>
                            <a:pt x="2341" y="6040"/>
                            <a:pt x="123" y="5485"/>
                            <a:pt x="123" y="4377"/>
                          </a:cubicBezTo>
                          <a:cubicBezTo>
                            <a:pt x="123" y="3822"/>
                            <a:pt x="123" y="3545"/>
                            <a:pt x="123" y="2991"/>
                          </a:cubicBezTo>
                          <a:cubicBezTo>
                            <a:pt x="123" y="2160"/>
                            <a:pt x="-154" y="1605"/>
                            <a:pt x="123" y="774"/>
                          </a:cubicBez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500" name="Freeform 3499">
                      <a:extLst>
                        <a:ext uri="{FF2B5EF4-FFF2-40B4-BE49-F238E27FC236}">
                          <a16:creationId xmlns:a16="http://schemas.microsoft.com/office/drawing/2014/main" id="{8AE4AD57-DF90-4036-D555-68D921E3891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568750" y="3177897"/>
                      <a:ext cx="7893" cy="8262"/>
                    </a:xfrm>
                    <a:custGeom>
                      <a:avLst/>
                      <a:gdLst>
                        <a:gd name="connsiteX0" fmla="*/ 1109 w 7893"/>
                        <a:gd name="connsiteY0" fmla="*/ 4188 h 8262"/>
                        <a:gd name="connsiteX1" fmla="*/ 832 w 7893"/>
                        <a:gd name="connsiteY1" fmla="*/ 3356 h 8262"/>
                        <a:gd name="connsiteX2" fmla="*/ 0 w 7893"/>
                        <a:gd name="connsiteY2" fmla="*/ 862 h 8262"/>
                        <a:gd name="connsiteX3" fmla="*/ 1109 w 7893"/>
                        <a:gd name="connsiteY3" fmla="*/ 31 h 8262"/>
                        <a:gd name="connsiteX4" fmla="*/ 3604 w 7893"/>
                        <a:gd name="connsiteY4" fmla="*/ 1139 h 8262"/>
                        <a:gd name="connsiteX5" fmla="*/ 7763 w 7893"/>
                        <a:gd name="connsiteY5" fmla="*/ 7513 h 8262"/>
                        <a:gd name="connsiteX6" fmla="*/ 2495 w 7893"/>
                        <a:gd name="connsiteY6" fmla="*/ 5573 h 8262"/>
                        <a:gd name="connsiteX7" fmla="*/ 1386 w 7893"/>
                        <a:gd name="connsiteY7" fmla="*/ 3911 h 826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7893" h="8262">
                          <a:moveTo>
                            <a:pt x="1109" y="4188"/>
                          </a:moveTo>
                          <a:cubicBezTo>
                            <a:pt x="1109" y="4188"/>
                            <a:pt x="1109" y="3633"/>
                            <a:pt x="832" y="3356"/>
                          </a:cubicBezTo>
                          <a:cubicBezTo>
                            <a:pt x="555" y="2525"/>
                            <a:pt x="0" y="1971"/>
                            <a:pt x="0" y="862"/>
                          </a:cubicBezTo>
                          <a:cubicBezTo>
                            <a:pt x="0" y="-246"/>
                            <a:pt x="0" y="31"/>
                            <a:pt x="1109" y="31"/>
                          </a:cubicBezTo>
                          <a:cubicBezTo>
                            <a:pt x="1941" y="31"/>
                            <a:pt x="2772" y="585"/>
                            <a:pt x="3604" y="1139"/>
                          </a:cubicBezTo>
                          <a:cubicBezTo>
                            <a:pt x="5267" y="2248"/>
                            <a:pt x="8594" y="5019"/>
                            <a:pt x="7763" y="7513"/>
                          </a:cubicBezTo>
                          <a:cubicBezTo>
                            <a:pt x="6931" y="9730"/>
                            <a:pt x="3327" y="6404"/>
                            <a:pt x="2495" y="5573"/>
                          </a:cubicBezTo>
                          <a:cubicBezTo>
                            <a:pt x="1941" y="5019"/>
                            <a:pt x="1663" y="4465"/>
                            <a:pt x="1386" y="3911"/>
                          </a:cubicBez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501" name="Freeform 3500">
                      <a:extLst>
                        <a:ext uri="{FF2B5EF4-FFF2-40B4-BE49-F238E27FC236}">
                          <a16:creationId xmlns:a16="http://schemas.microsoft.com/office/drawing/2014/main" id="{772B043E-00A9-6010-719D-23810BA6D32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380918" y="2729469"/>
                      <a:ext cx="20088" cy="11560"/>
                    </a:xfrm>
                    <a:custGeom>
                      <a:avLst/>
                      <a:gdLst>
                        <a:gd name="connsiteX0" fmla="*/ 17039 w 20088"/>
                        <a:gd name="connsiteY0" fmla="*/ 75 h 11560"/>
                        <a:gd name="connsiteX1" fmla="*/ 20089 w 20088"/>
                        <a:gd name="connsiteY1" fmla="*/ 1461 h 11560"/>
                        <a:gd name="connsiteX2" fmla="*/ 13712 w 20088"/>
                        <a:gd name="connsiteY2" fmla="*/ 10883 h 11560"/>
                        <a:gd name="connsiteX3" fmla="*/ 9276 w 20088"/>
                        <a:gd name="connsiteY3" fmla="*/ 11438 h 11560"/>
                        <a:gd name="connsiteX4" fmla="*/ 6781 w 20088"/>
                        <a:gd name="connsiteY4" fmla="*/ 11438 h 11560"/>
                        <a:gd name="connsiteX5" fmla="*/ 5118 w 20088"/>
                        <a:gd name="connsiteY5" fmla="*/ 10329 h 11560"/>
                        <a:gd name="connsiteX6" fmla="*/ 682 w 20088"/>
                        <a:gd name="connsiteY6" fmla="*/ 8943 h 11560"/>
                        <a:gd name="connsiteX7" fmla="*/ 2623 w 20088"/>
                        <a:gd name="connsiteY7" fmla="*/ 4510 h 11560"/>
                        <a:gd name="connsiteX8" fmla="*/ 12603 w 20088"/>
                        <a:gd name="connsiteY8" fmla="*/ 630 h 11560"/>
                        <a:gd name="connsiteX9" fmla="*/ 17593 w 20088"/>
                        <a:gd name="connsiteY9" fmla="*/ 75 h 1156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20088" h="11560">
                          <a:moveTo>
                            <a:pt x="17039" y="75"/>
                          </a:moveTo>
                          <a:cubicBezTo>
                            <a:pt x="17039" y="75"/>
                            <a:pt x="20089" y="1184"/>
                            <a:pt x="20089" y="1461"/>
                          </a:cubicBezTo>
                          <a:cubicBezTo>
                            <a:pt x="18980" y="5064"/>
                            <a:pt x="17593" y="9775"/>
                            <a:pt x="13712" y="10883"/>
                          </a:cubicBezTo>
                          <a:cubicBezTo>
                            <a:pt x="12326" y="11160"/>
                            <a:pt x="10663" y="11438"/>
                            <a:pt x="9276" y="11438"/>
                          </a:cubicBezTo>
                          <a:cubicBezTo>
                            <a:pt x="8445" y="11438"/>
                            <a:pt x="7613" y="11715"/>
                            <a:pt x="6781" y="11438"/>
                          </a:cubicBezTo>
                          <a:cubicBezTo>
                            <a:pt x="5950" y="11438"/>
                            <a:pt x="5672" y="10606"/>
                            <a:pt x="5118" y="10329"/>
                          </a:cubicBezTo>
                          <a:cubicBezTo>
                            <a:pt x="3732" y="9498"/>
                            <a:pt x="1791" y="10329"/>
                            <a:pt x="682" y="8943"/>
                          </a:cubicBezTo>
                          <a:cubicBezTo>
                            <a:pt x="-981" y="7004"/>
                            <a:pt x="682" y="5618"/>
                            <a:pt x="2623" y="4510"/>
                          </a:cubicBezTo>
                          <a:cubicBezTo>
                            <a:pt x="5672" y="2570"/>
                            <a:pt x="8999" y="1461"/>
                            <a:pt x="12603" y="630"/>
                          </a:cubicBezTo>
                          <a:cubicBezTo>
                            <a:pt x="14267" y="353"/>
                            <a:pt x="15930" y="-202"/>
                            <a:pt x="17593" y="75"/>
                          </a:cubicBez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502" name="Freeform 3501">
                      <a:extLst>
                        <a:ext uri="{FF2B5EF4-FFF2-40B4-BE49-F238E27FC236}">
                          <a16:creationId xmlns:a16="http://schemas.microsoft.com/office/drawing/2014/main" id="{611E2B30-D27D-0080-A1C8-FAB9EBD8F90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364889" y="2707902"/>
                      <a:ext cx="14077" cy="8894"/>
                    </a:xfrm>
                    <a:custGeom>
                      <a:avLst/>
                      <a:gdLst>
                        <a:gd name="connsiteX0" fmla="*/ 2018 w 14077"/>
                        <a:gd name="connsiteY0" fmla="*/ 8618 h 8894"/>
                        <a:gd name="connsiteX1" fmla="*/ 77 w 14077"/>
                        <a:gd name="connsiteY1" fmla="*/ 8618 h 8894"/>
                        <a:gd name="connsiteX2" fmla="*/ 7285 w 14077"/>
                        <a:gd name="connsiteY2" fmla="*/ 2521 h 8894"/>
                        <a:gd name="connsiteX3" fmla="*/ 13107 w 14077"/>
                        <a:gd name="connsiteY3" fmla="*/ 27 h 8894"/>
                        <a:gd name="connsiteX4" fmla="*/ 12553 w 14077"/>
                        <a:gd name="connsiteY4" fmla="*/ 2521 h 8894"/>
                        <a:gd name="connsiteX5" fmla="*/ 8394 w 14077"/>
                        <a:gd name="connsiteY5" fmla="*/ 6401 h 8894"/>
                        <a:gd name="connsiteX6" fmla="*/ 6176 w 14077"/>
                        <a:gd name="connsiteY6" fmla="*/ 7232 h 8894"/>
                        <a:gd name="connsiteX7" fmla="*/ 2295 w 14077"/>
                        <a:gd name="connsiteY7" fmla="*/ 8895 h 889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14077" h="8894">
                          <a:moveTo>
                            <a:pt x="2018" y="8618"/>
                          </a:moveTo>
                          <a:cubicBezTo>
                            <a:pt x="1464" y="8618"/>
                            <a:pt x="632" y="8618"/>
                            <a:pt x="77" y="8618"/>
                          </a:cubicBezTo>
                          <a:cubicBezTo>
                            <a:pt x="-754" y="5847"/>
                            <a:pt x="5345" y="3629"/>
                            <a:pt x="7285" y="2521"/>
                          </a:cubicBezTo>
                          <a:cubicBezTo>
                            <a:pt x="8949" y="1690"/>
                            <a:pt x="11167" y="-250"/>
                            <a:pt x="13107" y="27"/>
                          </a:cubicBezTo>
                          <a:cubicBezTo>
                            <a:pt x="15048" y="304"/>
                            <a:pt x="13662" y="1690"/>
                            <a:pt x="12553" y="2521"/>
                          </a:cubicBezTo>
                          <a:cubicBezTo>
                            <a:pt x="11167" y="3629"/>
                            <a:pt x="9781" y="5292"/>
                            <a:pt x="8394" y="6401"/>
                          </a:cubicBezTo>
                          <a:cubicBezTo>
                            <a:pt x="7563" y="6955"/>
                            <a:pt x="7008" y="6955"/>
                            <a:pt x="6176" y="7232"/>
                          </a:cubicBezTo>
                          <a:cubicBezTo>
                            <a:pt x="5068" y="7509"/>
                            <a:pt x="3404" y="8895"/>
                            <a:pt x="2295" y="8895"/>
                          </a:cubicBez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503" name="Freeform 3502">
                      <a:extLst>
                        <a:ext uri="{FF2B5EF4-FFF2-40B4-BE49-F238E27FC236}">
                          <a16:creationId xmlns:a16="http://schemas.microsoft.com/office/drawing/2014/main" id="{89948083-055A-C455-8129-51C06942B7B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459503" y="2788294"/>
                      <a:ext cx="5544" cy="4988"/>
                    </a:xfrm>
                    <a:custGeom>
                      <a:avLst/>
                      <a:gdLst>
                        <a:gd name="connsiteX0" fmla="*/ 5545 w 5544"/>
                        <a:gd name="connsiteY0" fmla="*/ 2494 h 4988"/>
                        <a:gd name="connsiteX1" fmla="*/ 2772 w 5544"/>
                        <a:gd name="connsiteY1" fmla="*/ 4988 h 4988"/>
                        <a:gd name="connsiteX2" fmla="*/ 0 w 5544"/>
                        <a:gd name="connsiteY2" fmla="*/ 2494 h 4988"/>
                        <a:gd name="connsiteX3" fmla="*/ 2772 w 5544"/>
                        <a:gd name="connsiteY3" fmla="*/ 0 h 4988"/>
                        <a:gd name="connsiteX4" fmla="*/ 5545 w 5544"/>
                        <a:gd name="connsiteY4" fmla="*/ 2494 h 498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5544" h="4988">
                          <a:moveTo>
                            <a:pt x="5545" y="2494"/>
                          </a:moveTo>
                          <a:cubicBezTo>
                            <a:pt x="5545" y="3880"/>
                            <a:pt x="4436" y="4988"/>
                            <a:pt x="2772" y="4988"/>
                          </a:cubicBezTo>
                          <a:cubicBezTo>
                            <a:pt x="1109" y="4988"/>
                            <a:pt x="0" y="3880"/>
                            <a:pt x="0" y="2494"/>
                          </a:cubicBezTo>
                          <a:cubicBezTo>
                            <a:pt x="0" y="1109"/>
                            <a:pt x="1109" y="0"/>
                            <a:pt x="2772" y="0"/>
                          </a:cubicBezTo>
                          <a:cubicBezTo>
                            <a:pt x="4436" y="0"/>
                            <a:pt x="5545" y="1109"/>
                            <a:pt x="5545" y="2494"/>
                          </a:cubicBez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</p:grpSp>
            </p:grpSp>
            <p:grpSp>
              <p:nvGrpSpPr>
                <p:cNvPr id="3475" name="Graphic 248">
                  <a:extLst>
                    <a:ext uri="{FF2B5EF4-FFF2-40B4-BE49-F238E27FC236}">
                      <a16:creationId xmlns:a16="http://schemas.microsoft.com/office/drawing/2014/main" id="{1C12C6B2-62E0-C05E-9C4B-694407BB8569}"/>
                    </a:ext>
                  </a:extLst>
                </p:cNvPr>
                <p:cNvGrpSpPr/>
                <p:nvPr/>
              </p:nvGrpSpPr>
              <p:grpSpPr>
                <a:xfrm>
                  <a:off x="1275729" y="3462809"/>
                  <a:ext cx="312251" cy="139214"/>
                  <a:chOff x="1275729" y="3462809"/>
                  <a:chExt cx="312251" cy="139214"/>
                </a:xfrm>
                <a:grpFill/>
              </p:grpSpPr>
              <p:sp>
                <p:nvSpPr>
                  <p:cNvPr id="3476" name="Freeform 3475">
                    <a:extLst>
                      <a:ext uri="{FF2B5EF4-FFF2-40B4-BE49-F238E27FC236}">
                        <a16:creationId xmlns:a16="http://schemas.microsoft.com/office/drawing/2014/main" id="{9BEEE4E1-4AA8-2F82-549F-6B8330388C6A}"/>
                      </a:ext>
                    </a:extLst>
                  </p:cNvPr>
                  <p:cNvSpPr/>
                  <p:nvPr/>
                </p:nvSpPr>
                <p:spPr>
                  <a:xfrm>
                    <a:off x="1553254" y="3564736"/>
                    <a:ext cx="34726" cy="37287"/>
                  </a:xfrm>
                  <a:custGeom>
                    <a:avLst/>
                    <a:gdLst>
                      <a:gd name="connsiteX0" fmla="*/ 4145 w 34726"/>
                      <a:gd name="connsiteY0" fmla="*/ 24163 h 37287"/>
                      <a:gd name="connsiteX1" fmla="*/ 3868 w 34726"/>
                      <a:gd name="connsiteY1" fmla="*/ 17790 h 37287"/>
                      <a:gd name="connsiteX2" fmla="*/ 264 w 34726"/>
                      <a:gd name="connsiteY2" fmla="*/ 13356 h 37287"/>
                      <a:gd name="connsiteX3" fmla="*/ 7749 w 34726"/>
                      <a:gd name="connsiteY3" fmla="*/ 3656 h 37287"/>
                      <a:gd name="connsiteX4" fmla="*/ 8581 w 34726"/>
                      <a:gd name="connsiteY4" fmla="*/ 54 h 37287"/>
                      <a:gd name="connsiteX5" fmla="*/ 15512 w 34726"/>
                      <a:gd name="connsiteY5" fmla="*/ 5042 h 37287"/>
                      <a:gd name="connsiteX6" fmla="*/ 26046 w 34726"/>
                      <a:gd name="connsiteY6" fmla="*/ 9199 h 37287"/>
                      <a:gd name="connsiteX7" fmla="*/ 31591 w 34726"/>
                      <a:gd name="connsiteY7" fmla="*/ 12524 h 37287"/>
                      <a:gd name="connsiteX8" fmla="*/ 34086 w 34726"/>
                      <a:gd name="connsiteY8" fmla="*/ 14741 h 37287"/>
                      <a:gd name="connsiteX9" fmla="*/ 34086 w 34726"/>
                      <a:gd name="connsiteY9" fmla="*/ 20006 h 37287"/>
                      <a:gd name="connsiteX10" fmla="*/ 31037 w 34726"/>
                      <a:gd name="connsiteY10" fmla="*/ 24163 h 37287"/>
                      <a:gd name="connsiteX11" fmla="*/ 22442 w 34726"/>
                      <a:gd name="connsiteY11" fmla="*/ 33308 h 37287"/>
                      <a:gd name="connsiteX12" fmla="*/ 15512 w 34726"/>
                      <a:gd name="connsiteY12" fmla="*/ 35802 h 37287"/>
                      <a:gd name="connsiteX13" fmla="*/ 9412 w 34726"/>
                      <a:gd name="connsiteY13" fmla="*/ 37188 h 37287"/>
                      <a:gd name="connsiteX14" fmla="*/ 4977 w 34726"/>
                      <a:gd name="connsiteY14" fmla="*/ 31646 h 37287"/>
                      <a:gd name="connsiteX15" fmla="*/ 3868 w 34726"/>
                      <a:gd name="connsiteY15" fmla="*/ 24441 h 372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4726" h="37287">
                        <a:moveTo>
                          <a:pt x="4145" y="24163"/>
                        </a:moveTo>
                        <a:cubicBezTo>
                          <a:pt x="4145" y="21946"/>
                          <a:pt x="4977" y="19729"/>
                          <a:pt x="3868" y="17790"/>
                        </a:cubicBezTo>
                        <a:cubicBezTo>
                          <a:pt x="3036" y="16127"/>
                          <a:pt x="818" y="15018"/>
                          <a:pt x="264" y="13356"/>
                        </a:cubicBezTo>
                        <a:cubicBezTo>
                          <a:pt x="-1400" y="9199"/>
                          <a:pt x="5254" y="5873"/>
                          <a:pt x="7749" y="3656"/>
                        </a:cubicBezTo>
                        <a:cubicBezTo>
                          <a:pt x="7749" y="2271"/>
                          <a:pt x="8581" y="1439"/>
                          <a:pt x="8581" y="54"/>
                        </a:cubicBezTo>
                        <a:cubicBezTo>
                          <a:pt x="11630" y="-500"/>
                          <a:pt x="13571" y="3379"/>
                          <a:pt x="15512" y="5042"/>
                        </a:cubicBezTo>
                        <a:cubicBezTo>
                          <a:pt x="18284" y="7259"/>
                          <a:pt x="22720" y="7813"/>
                          <a:pt x="26046" y="9199"/>
                        </a:cubicBezTo>
                        <a:cubicBezTo>
                          <a:pt x="28264" y="10307"/>
                          <a:pt x="29928" y="10862"/>
                          <a:pt x="31591" y="12524"/>
                        </a:cubicBezTo>
                        <a:cubicBezTo>
                          <a:pt x="32423" y="13356"/>
                          <a:pt x="33532" y="13910"/>
                          <a:pt x="34086" y="14741"/>
                        </a:cubicBezTo>
                        <a:cubicBezTo>
                          <a:pt x="35195" y="15850"/>
                          <a:pt x="34641" y="18621"/>
                          <a:pt x="34086" y="20006"/>
                        </a:cubicBezTo>
                        <a:cubicBezTo>
                          <a:pt x="33532" y="21669"/>
                          <a:pt x="31868" y="22500"/>
                          <a:pt x="31037" y="24163"/>
                        </a:cubicBezTo>
                        <a:cubicBezTo>
                          <a:pt x="29096" y="28043"/>
                          <a:pt x="25769" y="30537"/>
                          <a:pt x="22442" y="33308"/>
                        </a:cubicBezTo>
                        <a:cubicBezTo>
                          <a:pt x="20225" y="34971"/>
                          <a:pt x="18284" y="35525"/>
                          <a:pt x="15512" y="35802"/>
                        </a:cubicBezTo>
                        <a:cubicBezTo>
                          <a:pt x="13848" y="35802"/>
                          <a:pt x="11353" y="37742"/>
                          <a:pt x="9412" y="37188"/>
                        </a:cubicBezTo>
                        <a:cubicBezTo>
                          <a:pt x="7472" y="36634"/>
                          <a:pt x="5808" y="33308"/>
                          <a:pt x="4977" y="31646"/>
                        </a:cubicBezTo>
                        <a:cubicBezTo>
                          <a:pt x="3868" y="29429"/>
                          <a:pt x="3590" y="26934"/>
                          <a:pt x="3868" y="24441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477" name="Freeform 3476">
                    <a:extLst>
                      <a:ext uri="{FF2B5EF4-FFF2-40B4-BE49-F238E27FC236}">
                        <a16:creationId xmlns:a16="http://schemas.microsoft.com/office/drawing/2014/main" id="{A55FBE86-1C09-5AC0-AF38-90A17608C594}"/>
                      </a:ext>
                    </a:extLst>
                  </p:cNvPr>
                  <p:cNvSpPr/>
                  <p:nvPr/>
                </p:nvSpPr>
                <p:spPr>
                  <a:xfrm>
                    <a:off x="1522637" y="3533752"/>
                    <a:ext cx="35148" cy="24126"/>
                  </a:xfrm>
                  <a:custGeom>
                    <a:avLst/>
                    <a:gdLst>
                      <a:gd name="connsiteX0" fmla="*/ 34208 w 35148"/>
                      <a:gd name="connsiteY0" fmla="*/ 13302 h 24126"/>
                      <a:gd name="connsiteX1" fmla="*/ 18406 w 35148"/>
                      <a:gd name="connsiteY1" fmla="*/ 8591 h 24126"/>
                      <a:gd name="connsiteX2" fmla="*/ 12861 w 35148"/>
                      <a:gd name="connsiteY2" fmla="*/ 4434 h 24126"/>
                      <a:gd name="connsiteX3" fmla="*/ 5930 w 35148"/>
                      <a:gd name="connsiteY3" fmla="*/ 0 h 24126"/>
                      <a:gd name="connsiteX4" fmla="*/ 108 w 35148"/>
                      <a:gd name="connsiteY4" fmla="*/ 3879 h 24126"/>
                      <a:gd name="connsiteX5" fmla="*/ 6762 w 35148"/>
                      <a:gd name="connsiteY5" fmla="*/ 8591 h 24126"/>
                      <a:gd name="connsiteX6" fmla="*/ 12029 w 35148"/>
                      <a:gd name="connsiteY6" fmla="*/ 12748 h 24126"/>
                      <a:gd name="connsiteX7" fmla="*/ 14802 w 35148"/>
                      <a:gd name="connsiteY7" fmla="*/ 22724 h 24126"/>
                      <a:gd name="connsiteX8" fmla="*/ 23396 w 35148"/>
                      <a:gd name="connsiteY8" fmla="*/ 24109 h 24126"/>
                      <a:gd name="connsiteX9" fmla="*/ 28109 w 35148"/>
                      <a:gd name="connsiteY9" fmla="*/ 23832 h 24126"/>
                      <a:gd name="connsiteX10" fmla="*/ 31713 w 35148"/>
                      <a:gd name="connsiteY10" fmla="*/ 21338 h 24126"/>
                      <a:gd name="connsiteX11" fmla="*/ 34485 w 35148"/>
                      <a:gd name="connsiteY11" fmla="*/ 13302 h 241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35148" h="24126">
                        <a:moveTo>
                          <a:pt x="34208" y="13302"/>
                        </a:moveTo>
                        <a:cubicBezTo>
                          <a:pt x="31158" y="6374"/>
                          <a:pt x="24228" y="9145"/>
                          <a:pt x="18406" y="8591"/>
                        </a:cubicBezTo>
                        <a:cubicBezTo>
                          <a:pt x="15356" y="8591"/>
                          <a:pt x="14247" y="6928"/>
                          <a:pt x="12861" y="4434"/>
                        </a:cubicBezTo>
                        <a:cubicBezTo>
                          <a:pt x="11475" y="1663"/>
                          <a:pt x="8980" y="277"/>
                          <a:pt x="5930" y="0"/>
                        </a:cubicBezTo>
                        <a:cubicBezTo>
                          <a:pt x="3435" y="0"/>
                          <a:pt x="-724" y="554"/>
                          <a:pt x="108" y="3879"/>
                        </a:cubicBezTo>
                        <a:cubicBezTo>
                          <a:pt x="663" y="6928"/>
                          <a:pt x="3989" y="8314"/>
                          <a:pt x="6762" y="8591"/>
                        </a:cubicBezTo>
                        <a:cubicBezTo>
                          <a:pt x="9811" y="8868"/>
                          <a:pt x="11752" y="9145"/>
                          <a:pt x="12029" y="12748"/>
                        </a:cubicBezTo>
                        <a:cubicBezTo>
                          <a:pt x="12306" y="16073"/>
                          <a:pt x="11475" y="20784"/>
                          <a:pt x="14802" y="22724"/>
                        </a:cubicBezTo>
                        <a:cubicBezTo>
                          <a:pt x="17574" y="24387"/>
                          <a:pt x="20069" y="24109"/>
                          <a:pt x="23396" y="24109"/>
                        </a:cubicBezTo>
                        <a:cubicBezTo>
                          <a:pt x="26723" y="24109"/>
                          <a:pt x="26723" y="24109"/>
                          <a:pt x="28109" y="23832"/>
                        </a:cubicBezTo>
                        <a:cubicBezTo>
                          <a:pt x="29495" y="23278"/>
                          <a:pt x="30604" y="22170"/>
                          <a:pt x="31713" y="21338"/>
                        </a:cubicBezTo>
                        <a:cubicBezTo>
                          <a:pt x="34485" y="19399"/>
                          <a:pt x="36149" y="16627"/>
                          <a:pt x="34485" y="13302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478" name="Freeform 3477">
                    <a:extLst>
                      <a:ext uri="{FF2B5EF4-FFF2-40B4-BE49-F238E27FC236}">
                        <a16:creationId xmlns:a16="http://schemas.microsoft.com/office/drawing/2014/main" id="{ECC1D8BB-7F88-6289-BA1A-4C939080F9EE}"/>
                      </a:ext>
                    </a:extLst>
                  </p:cNvPr>
                  <p:cNvSpPr/>
                  <p:nvPr/>
                </p:nvSpPr>
                <p:spPr>
                  <a:xfrm>
                    <a:off x="1492122" y="3521764"/>
                    <a:ext cx="19093" cy="15340"/>
                  </a:xfrm>
                  <a:custGeom>
                    <a:avLst/>
                    <a:gdLst>
                      <a:gd name="connsiteX0" fmla="*/ 9831 w 19093"/>
                      <a:gd name="connsiteY0" fmla="*/ 4229 h 15340"/>
                      <a:gd name="connsiteX1" fmla="*/ 2900 w 19093"/>
                      <a:gd name="connsiteY1" fmla="*/ 72 h 15340"/>
                      <a:gd name="connsiteX2" fmla="*/ 405 w 19093"/>
                      <a:gd name="connsiteY2" fmla="*/ 7000 h 15340"/>
                      <a:gd name="connsiteX3" fmla="*/ 5395 w 19093"/>
                      <a:gd name="connsiteY3" fmla="*/ 12819 h 15340"/>
                      <a:gd name="connsiteX4" fmla="*/ 13158 w 19093"/>
                      <a:gd name="connsiteY4" fmla="*/ 14482 h 15340"/>
                      <a:gd name="connsiteX5" fmla="*/ 17593 w 19093"/>
                      <a:gd name="connsiteY5" fmla="*/ 15037 h 15340"/>
                      <a:gd name="connsiteX6" fmla="*/ 18702 w 19093"/>
                      <a:gd name="connsiteY6" fmla="*/ 9771 h 15340"/>
                      <a:gd name="connsiteX7" fmla="*/ 14267 w 19093"/>
                      <a:gd name="connsiteY7" fmla="*/ 7831 h 15340"/>
                      <a:gd name="connsiteX8" fmla="*/ 9831 w 19093"/>
                      <a:gd name="connsiteY8" fmla="*/ 4506 h 153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9093" h="15340">
                        <a:moveTo>
                          <a:pt x="9831" y="4229"/>
                        </a:moveTo>
                        <a:cubicBezTo>
                          <a:pt x="7890" y="2289"/>
                          <a:pt x="6227" y="-482"/>
                          <a:pt x="2900" y="72"/>
                        </a:cubicBezTo>
                        <a:cubicBezTo>
                          <a:pt x="-704" y="626"/>
                          <a:pt x="-150" y="4229"/>
                          <a:pt x="405" y="7000"/>
                        </a:cubicBezTo>
                        <a:cubicBezTo>
                          <a:pt x="959" y="10603"/>
                          <a:pt x="1791" y="12265"/>
                          <a:pt x="5395" y="12819"/>
                        </a:cubicBezTo>
                        <a:cubicBezTo>
                          <a:pt x="7890" y="13374"/>
                          <a:pt x="10663" y="13928"/>
                          <a:pt x="13158" y="14482"/>
                        </a:cubicBezTo>
                        <a:cubicBezTo>
                          <a:pt x="14544" y="14759"/>
                          <a:pt x="16207" y="15868"/>
                          <a:pt x="17593" y="15037"/>
                        </a:cubicBezTo>
                        <a:cubicBezTo>
                          <a:pt x="18980" y="13928"/>
                          <a:pt x="19534" y="11157"/>
                          <a:pt x="18702" y="9771"/>
                        </a:cubicBezTo>
                        <a:cubicBezTo>
                          <a:pt x="17871" y="8108"/>
                          <a:pt x="15930" y="8386"/>
                          <a:pt x="14267" y="7831"/>
                        </a:cubicBezTo>
                        <a:cubicBezTo>
                          <a:pt x="12603" y="7277"/>
                          <a:pt x="10940" y="5891"/>
                          <a:pt x="9831" y="4506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479" name="Freeform 3478">
                    <a:extLst>
                      <a:ext uri="{FF2B5EF4-FFF2-40B4-BE49-F238E27FC236}">
                        <a16:creationId xmlns:a16="http://schemas.microsoft.com/office/drawing/2014/main" id="{D474F465-79BC-F455-4AF7-C09E271EA370}"/>
                      </a:ext>
                    </a:extLst>
                  </p:cNvPr>
                  <p:cNvSpPr/>
                  <p:nvPr/>
                </p:nvSpPr>
                <p:spPr>
                  <a:xfrm>
                    <a:off x="1449832" y="3507148"/>
                    <a:ext cx="16476" cy="10530"/>
                  </a:xfrm>
                  <a:custGeom>
                    <a:avLst/>
                    <a:gdLst>
                      <a:gd name="connsiteX0" fmla="*/ 554 w 16476"/>
                      <a:gd name="connsiteY0" fmla="*/ 9145 h 10530"/>
                      <a:gd name="connsiteX1" fmla="*/ 277 w 16476"/>
                      <a:gd name="connsiteY1" fmla="*/ 3880 h 10530"/>
                      <a:gd name="connsiteX2" fmla="*/ 3327 w 16476"/>
                      <a:gd name="connsiteY2" fmla="*/ 1386 h 10530"/>
                      <a:gd name="connsiteX3" fmla="*/ 8871 w 16476"/>
                      <a:gd name="connsiteY3" fmla="*/ 1109 h 10530"/>
                      <a:gd name="connsiteX4" fmla="*/ 13307 w 16476"/>
                      <a:gd name="connsiteY4" fmla="*/ 0 h 10530"/>
                      <a:gd name="connsiteX5" fmla="*/ 16080 w 16476"/>
                      <a:gd name="connsiteY5" fmla="*/ 7205 h 10530"/>
                      <a:gd name="connsiteX6" fmla="*/ 7485 w 16476"/>
                      <a:gd name="connsiteY6" fmla="*/ 10531 h 10530"/>
                      <a:gd name="connsiteX7" fmla="*/ 5822 w 16476"/>
                      <a:gd name="connsiteY7" fmla="*/ 10531 h 10530"/>
                      <a:gd name="connsiteX8" fmla="*/ 3327 w 16476"/>
                      <a:gd name="connsiteY8" fmla="*/ 9699 h 10530"/>
                      <a:gd name="connsiteX9" fmla="*/ 832 w 16476"/>
                      <a:gd name="connsiteY9" fmla="*/ 9145 h 10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6476" h="10530">
                        <a:moveTo>
                          <a:pt x="554" y="9145"/>
                        </a:moveTo>
                        <a:cubicBezTo>
                          <a:pt x="-277" y="8037"/>
                          <a:pt x="0" y="5265"/>
                          <a:pt x="277" y="3880"/>
                        </a:cubicBezTo>
                        <a:cubicBezTo>
                          <a:pt x="832" y="2217"/>
                          <a:pt x="1663" y="1940"/>
                          <a:pt x="3327" y="1386"/>
                        </a:cubicBezTo>
                        <a:cubicBezTo>
                          <a:pt x="5267" y="832"/>
                          <a:pt x="6931" y="1386"/>
                          <a:pt x="8871" y="1109"/>
                        </a:cubicBezTo>
                        <a:cubicBezTo>
                          <a:pt x="10258" y="1109"/>
                          <a:pt x="11921" y="0"/>
                          <a:pt x="13307" y="0"/>
                        </a:cubicBezTo>
                        <a:cubicBezTo>
                          <a:pt x="16634" y="554"/>
                          <a:pt x="16911" y="4711"/>
                          <a:pt x="16080" y="7205"/>
                        </a:cubicBezTo>
                        <a:cubicBezTo>
                          <a:pt x="14971" y="10531"/>
                          <a:pt x="10258" y="10531"/>
                          <a:pt x="7485" y="10531"/>
                        </a:cubicBezTo>
                        <a:cubicBezTo>
                          <a:pt x="6931" y="10531"/>
                          <a:pt x="6376" y="10531"/>
                          <a:pt x="5822" y="10531"/>
                        </a:cubicBezTo>
                        <a:cubicBezTo>
                          <a:pt x="4990" y="10531"/>
                          <a:pt x="4159" y="9977"/>
                          <a:pt x="3327" y="9699"/>
                        </a:cubicBezTo>
                        <a:cubicBezTo>
                          <a:pt x="2495" y="9699"/>
                          <a:pt x="1663" y="9699"/>
                          <a:pt x="832" y="9145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480" name="Freeform 3479">
                    <a:extLst>
                      <a:ext uri="{FF2B5EF4-FFF2-40B4-BE49-F238E27FC236}">
                        <a16:creationId xmlns:a16="http://schemas.microsoft.com/office/drawing/2014/main" id="{22672651-0441-8108-44EF-6367CB8A6FC9}"/>
                      </a:ext>
                    </a:extLst>
                  </p:cNvPr>
                  <p:cNvSpPr/>
                  <p:nvPr/>
                </p:nvSpPr>
                <p:spPr>
                  <a:xfrm>
                    <a:off x="1431833" y="3514896"/>
                    <a:ext cx="10900" cy="10597"/>
                  </a:xfrm>
                  <a:custGeom>
                    <a:avLst/>
                    <a:gdLst>
                      <a:gd name="connsiteX0" fmla="*/ 1365 w 10900"/>
                      <a:gd name="connsiteY0" fmla="*/ 2506 h 10597"/>
                      <a:gd name="connsiteX1" fmla="*/ 1365 w 10900"/>
                      <a:gd name="connsiteY1" fmla="*/ 2506 h 10597"/>
                      <a:gd name="connsiteX2" fmla="*/ 6078 w 10900"/>
                      <a:gd name="connsiteY2" fmla="*/ 1121 h 10597"/>
                      <a:gd name="connsiteX3" fmla="*/ 10237 w 10900"/>
                      <a:gd name="connsiteY3" fmla="*/ 1121 h 10597"/>
                      <a:gd name="connsiteX4" fmla="*/ 10791 w 10900"/>
                      <a:gd name="connsiteY4" fmla="*/ 6386 h 10597"/>
                      <a:gd name="connsiteX5" fmla="*/ 6633 w 10900"/>
                      <a:gd name="connsiteY5" fmla="*/ 9434 h 10597"/>
                      <a:gd name="connsiteX6" fmla="*/ 2197 w 10900"/>
                      <a:gd name="connsiteY6" fmla="*/ 10543 h 10597"/>
                      <a:gd name="connsiteX7" fmla="*/ 1365 w 10900"/>
                      <a:gd name="connsiteY7" fmla="*/ 2783 h 105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0900" h="10597">
                        <a:moveTo>
                          <a:pt x="1365" y="2506"/>
                        </a:moveTo>
                        <a:cubicBezTo>
                          <a:pt x="1365" y="2506"/>
                          <a:pt x="1365" y="2506"/>
                          <a:pt x="1365" y="2506"/>
                        </a:cubicBezTo>
                        <a:cubicBezTo>
                          <a:pt x="2752" y="1398"/>
                          <a:pt x="4692" y="1675"/>
                          <a:pt x="6078" y="1121"/>
                        </a:cubicBezTo>
                        <a:cubicBezTo>
                          <a:pt x="7464" y="566"/>
                          <a:pt x="9405" y="-1097"/>
                          <a:pt x="10237" y="1121"/>
                        </a:cubicBezTo>
                        <a:cubicBezTo>
                          <a:pt x="10791" y="2506"/>
                          <a:pt x="11069" y="5000"/>
                          <a:pt x="10791" y="6386"/>
                        </a:cubicBezTo>
                        <a:cubicBezTo>
                          <a:pt x="10237" y="8326"/>
                          <a:pt x="8296" y="8880"/>
                          <a:pt x="6633" y="9434"/>
                        </a:cubicBezTo>
                        <a:cubicBezTo>
                          <a:pt x="5247" y="9988"/>
                          <a:pt x="3583" y="10820"/>
                          <a:pt x="2197" y="10543"/>
                        </a:cubicBezTo>
                        <a:cubicBezTo>
                          <a:pt x="-575" y="9988"/>
                          <a:pt x="-575" y="4446"/>
                          <a:pt x="1365" y="2783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481" name="Freeform 3480">
                    <a:extLst>
                      <a:ext uri="{FF2B5EF4-FFF2-40B4-BE49-F238E27FC236}">
                        <a16:creationId xmlns:a16="http://schemas.microsoft.com/office/drawing/2014/main" id="{8B5FAD63-70B7-C68A-5E9C-457D1E99D5D4}"/>
                      </a:ext>
                    </a:extLst>
                  </p:cNvPr>
                  <p:cNvSpPr/>
                  <p:nvPr/>
                </p:nvSpPr>
                <p:spPr>
                  <a:xfrm>
                    <a:off x="1389673" y="3478050"/>
                    <a:ext cx="9425" cy="9422"/>
                  </a:xfrm>
                  <a:custGeom>
                    <a:avLst/>
                    <a:gdLst>
                      <a:gd name="connsiteX0" fmla="*/ 9426 w 9425"/>
                      <a:gd name="connsiteY0" fmla="*/ 4711 h 9422"/>
                      <a:gd name="connsiteX1" fmla="*/ 4713 w 9425"/>
                      <a:gd name="connsiteY1" fmla="*/ 9422 h 9422"/>
                      <a:gd name="connsiteX2" fmla="*/ 0 w 9425"/>
                      <a:gd name="connsiteY2" fmla="*/ 4711 h 9422"/>
                      <a:gd name="connsiteX3" fmla="*/ 4713 w 9425"/>
                      <a:gd name="connsiteY3" fmla="*/ 0 h 9422"/>
                      <a:gd name="connsiteX4" fmla="*/ 9426 w 9425"/>
                      <a:gd name="connsiteY4" fmla="*/ 4711 h 94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425" h="9422">
                        <a:moveTo>
                          <a:pt x="9426" y="4711"/>
                        </a:moveTo>
                        <a:cubicBezTo>
                          <a:pt x="9426" y="7205"/>
                          <a:pt x="7208" y="9422"/>
                          <a:pt x="4713" y="9422"/>
                        </a:cubicBezTo>
                        <a:cubicBezTo>
                          <a:pt x="2218" y="9422"/>
                          <a:pt x="0" y="7205"/>
                          <a:pt x="0" y="4711"/>
                        </a:cubicBezTo>
                        <a:cubicBezTo>
                          <a:pt x="0" y="2217"/>
                          <a:pt x="2218" y="0"/>
                          <a:pt x="4713" y="0"/>
                        </a:cubicBezTo>
                        <a:cubicBezTo>
                          <a:pt x="7208" y="0"/>
                          <a:pt x="9426" y="2217"/>
                          <a:pt x="9426" y="4711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482" name="Freeform 3481">
                    <a:extLst>
                      <a:ext uri="{FF2B5EF4-FFF2-40B4-BE49-F238E27FC236}">
                        <a16:creationId xmlns:a16="http://schemas.microsoft.com/office/drawing/2014/main" id="{C3CD0513-1E38-DEFB-EB43-EE41764A3677}"/>
                      </a:ext>
                    </a:extLst>
                  </p:cNvPr>
                  <p:cNvSpPr/>
                  <p:nvPr/>
                </p:nvSpPr>
                <p:spPr>
                  <a:xfrm>
                    <a:off x="1317869" y="3466411"/>
                    <a:ext cx="6653" cy="6650"/>
                  </a:xfrm>
                  <a:custGeom>
                    <a:avLst/>
                    <a:gdLst>
                      <a:gd name="connsiteX0" fmla="*/ 6654 w 6653"/>
                      <a:gd name="connsiteY0" fmla="*/ 3325 h 6650"/>
                      <a:gd name="connsiteX1" fmla="*/ 3327 w 6653"/>
                      <a:gd name="connsiteY1" fmla="*/ 6651 h 6650"/>
                      <a:gd name="connsiteX2" fmla="*/ 0 w 6653"/>
                      <a:gd name="connsiteY2" fmla="*/ 3325 h 6650"/>
                      <a:gd name="connsiteX3" fmla="*/ 3327 w 6653"/>
                      <a:gd name="connsiteY3" fmla="*/ 0 h 6650"/>
                      <a:gd name="connsiteX4" fmla="*/ 6654 w 6653"/>
                      <a:gd name="connsiteY4" fmla="*/ 3325 h 66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53" h="6650">
                        <a:moveTo>
                          <a:pt x="6654" y="3325"/>
                        </a:moveTo>
                        <a:cubicBezTo>
                          <a:pt x="6654" y="5265"/>
                          <a:pt x="5267" y="6651"/>
                          <a:pt x="3327" y="6651"/>
                        </a:cubicBezTo>
                        <a:cubicBezTo>
                          <a:pt x="1386" y="6651"/>
                          <a:pt x="0" y="5265"/>
                          <a:pt x="0" y="3325"/>
                        </a:cubicBezTo>
                        <a:cubicBezTo>
                          <a:pt x="0" y="1386"/>
                          <a:pt x="1386" y="0"/>
                          <a:pt x="3327" y="0"/>
                        </a:cubicBezTo>
                        <a:cubicBezTo>
                          <a:pt x="5267" y="0"/>
                          <a:pt x="6654" y="1386"/>
                          <a:pt x="6654" y="3325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483" name="Freeform 3482">
                    <a:extLst>
                      <a:ext uri="{FF2B5EF4-FFF2-40B4-BE49-F238E27FC236}">
                        <a16:creationId xmlns:a16="http://schemas.microsoft.com/office/drawing/2014/main" id="{38EFEF3F-142B-4320-3670-971AB09D9A59}"/>
                      </a:ext>
                    </a:extLst>
                  </p:cNvPr>
                  <p:cNvSpPr/>
                  <p:nvPr/>
                </p:nvSpPr>
                <p:spPr>
                  <a:xfrm>
                    <a:off x="1275729" y="3462809"/>
                    <a:ext cx="8039" cy="8036"/>
                  </a:xfrm>
                  <a:custGeom>
                    <a:avLst/>
                    <a:gdLst>
                      <a:gd name="connsiteX0" fmla="*/ 8040 w 8039"/>
                      <a:gd name="connsiteY0" fmla="*/ 4157 h 8036"/>
                      <a:gd name="connsiteX1" fmla="*/ 4159 w 8039"/>
                      <a:gd name="connsiteY1" fmla="*/ 8037 h 8036"/>
                      <a:gd name="connsiteX2" fmla="*/ 0 w 8039"/>
                      <a:gd name="connsiteY2" fmla="*/ 4157 h 8036"/>
                      <a:gd name="connsiteX3" fmla="*/ 4159 w 8039"/>
                      <a:gd name="connsiteY3" fmla="*/ 0 h 8036"/>
                      <a:gd name="connsiteX4" fmla="*/ 8040 w 8039"/>
                      <a:gd name="connsiteY4" fmla="*/ 4157 h 8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039" h="8036">
                        <a:moveTo>
                          <a:pt x="8040" y="4157"/>
                        </a:moveTo>
                        <a:cubicBezTo>
                          <a:pt x="8040" y="6374"/>
                          <a:pt x="6376" y="8037"/>
                          <a:pt x="4159" y="8037"/>
                        </a:cubicBezTo>
                        <a:cubicBezTo>
                          <a:pt x="1941" y="8037"/>
                          <a:pt x="0" y="6374"/>
                          <a:pt x="0" y="4157"/>
                        </a:cubicBezTo>
                        <a:cubicBezTo>
                          <a:pt x="0" y="1940"/>
                          <a:pt x="1663" y="0"/>
                          <a:pt x="4159" y="0"/>
                        </a:cubicBezTo>
                        <a:cubicBezTo>
                          <a:pt x="6654" y="0"/>
                          <a:pt x="8040" y="1663"/>
                          <a:pt x="8040" y="4157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</p:grpSp>
          <p:grpSp>
            <p:nvGrpSpPr>
              <p:cNvPr id="2847" name="Graphic 248">
                <a:extLst>
                  <a:ext uri="{FF2B5EF4-FFF2-40B4-BE49-F238E27FC236}">
                    <a16:creationId xmlns:a16="http://schemas.microsoft.com/office/drawing/2014/main" id="{367E1685-54FA-2D87-9FD6-18E3A9FC900B}"/>
                  </a:ext>
                </a:extLst>
              </p:cNvPr>
              <p:cNvGrpSpPr/>
              <p:nvPr/>
            </p:nvGrpSpPr>
            <p:grpSpPr>
              <a:xfrm>
                <a:off x="2700538" y="3668036"/>
                <a:ext cx="158577" cy="101003"/>
                <a:chOff x="3363303" y="3666917"/>
                <a:chExt cx="158577" cy="101003"/>
              </a:xfrm>
              <a:grpFill/>
            </p:grpSpPr>
            <p:sp>
              <p:nvSpPr>
                <p:cNvPr id="3471" name="Freeform 3470">
                  <a:extLst>
                    <a:ext uri="{FF2B5EF4-FFF2-40B4-BE49-F238E27FC236}">
                      <a16:creationId xmlns:a16="http://schemas.microsoft.com/office/drawing/2014/main" id="{1A2FA582-57CC-4387-5631-DAC47B1A2670}"/>
                    </a:ext>
                  </a:extLst>
                </p:cNvPr>
                <p:cNvSpPr/>
                <p:nvPr/>
              </p:nvSpPr>
              <p:spPr>
                <a:xfrm>
                  <a:off x="3363303" y="3681735"/>
                  <a:ext cx="158577" cy="86185"/>
                </a:xfrm>
                <a:custGeom>
                  <a:avLst/>
                  <a:gdLst>
                    <a:gd name="connsiteX0" fmla="*/ 158024 w 158577"/>
                    <a:gd name="connsiteY0" fmla="*/ 31869 h 86185"/>
                    <a:gd name="connsiteX1" fmla="*/ 148043 w 158577"/>
                    <a:gd name="connsiteY1" fmla="*/ 35195 h 86185"/>
                    <a:gd name="connsiteX2" fmla="*/ 134181 w 158577"/>
                    <a:gd name="connsiteY2" fmla="*/ 38797 h 86185"/>
                    <a:gd name="connsiteX3" fmla="*/ 119765 w 158577"/>
                    <a:gd name="connsiteY3" fmla="*/ 35472 h 86185"/>
                    <a:gd name="connsiteX4" fmla="*/ 98418 w 158577"/>
                    <a:gd name="connsiteY4" fmla="*/ 59859 h 86185"/>
                    <a:gd name="connsiteX5" fmla="*/ 89547 w 158577"/>
                    <a:gd name="connsiteY5" fmla="*/ 56256 h 86185"/>
                    <a:gd name="connsiteX6" fmla="*/ 81507 w 158577"/>
                    <a:gd name="connsiteY6" fmla="*/ 61244 h 86185"/>
                    <a:gd name="connsiteX7" fmla="*/ 69863 w 158577"/>
                    <a:gd name="connsiteY7" fmla="*/ 63184 h 86185"/>
                    <a:gd name="connsiteX8" fmla="*/ 65427 w 158577"/>
                    <a:gd name="connsiteY8" fmla="*/ 78426 h 86185"/>
                    <a:gd name="connsiteX9" fmla="*/ 44912 w 158577"/>
                    <a:gd name="connsiteY9" fmla="*/ 86185 h 86185"/>
                    <a:gd name="connsiteX10" fmla="*/ 47407 w 158577"/>
                    <a:gd name="connsiteY10" fmla="*/ 82860 h 86185"/>
                    <a:gd name="connsiteX11" fmla="*/ 47961 w 158577"/>
                    <a:gd name="connsiteY11" fmla="*/ 79257 h 86185"/>
                    <a:gd name="connsiteX12" fmla="*/ 47684 w 158577"/>
                    <a:gd name="connsiteY12" fmla="*/ 75377 h 86185"/>
                    <a:gd name="connsiteX13" fmla="*/ 44080 w 158577"/>
                    <a:gd name="connsiteY13" fmla="*/ 71775 h 86185"/>
                    <a:gd name="connsiteX14" fmla="*/ 40753 w 158577"/>
                    <a:gd name="connsiteY14" fmla="*/ 70112 h 86185"/>
                    <a:gd name="connsiteX15" fmla="*/ 39090 w 158577"/>
                    <a:gd name="connsiteY15" fmla="*/ 58750 h 86185"/>
                    <a:gd name="connsiteX16" fmla="*/ 16634 w 158577"/>
                    <a:gd name="connsiteY16" fmla="*/ 57641 h 86185"/>
                    <a:gd name="connsiteX17" fmla="*/ 0 w 158577"/>
                    <a:gd name="connsiteY17" fmla="*/ 43508 h 86185"/>
                    <a:gd name="connsiteX18" fmla="*/ 0 w 158577"/>
                    <a:gd name="connsiteY18" fmla="*/ 41568 h 86185"/>
                    <a:gd name="connsiteX19" fmla="*/ 1386 w 158577"/>
                    <a:gd name="connsiteY19" fmla="*/ 28821 h 86185"/>
                    <a:gd name="connsiteX20" fmla="*/ 6654 w 158577"/>
                    <a:gd name="connsiteY20" fmla="*/ 22447 h 86185"/>
                    <a:gd name="connsiteX21" fmla="*/ 28278 w 158577"/>
                    <a:gd name="connsiteY21" fmla="*/ 8591 h 86185"/>
                    <a:gd name="connsiteX22" fmla="*/ 35486 w 158577"/>
                    <a:gd name="connsiteY22" fmla="*/ 9145 h 86185"/>
                    <a:gd name="connsiteX23" fmla="*/ 54615 w 158577"/>
                    <a:gd name="connsiteY23" fmla="*/ 5265 h 86185"/>
                    <a:gd name="connsiteX24" fmla="*/ 75131 w 158577"/>
                    <a:gd name="connsiteY24" fmla="*/ 6928 h 86185"/>
                    <a:gd name="connsiteX25" fmla="*/ 95368 w 158577"/>
                    <a:gd name="connsiteY25" fmla="*/ 832 h 86185"/>
                    <a:gd name="connsiteX26" fmla="*/ 106181 w 158577"/>
                    <a:gd name="connsiteY26" fmla="*/ 832 h 86185"/>
                    <a:gd name="connsiteX27" fmla="*/ 115052 w 158577"/>
                    <a:gd name="connsiteY27" fmla="*/ 0 h 86185"/>
                    <a:gd name="connsiteX28" fmla="*/ 124478 w 158577"/>
                    <a:gd name="connsiteY28" fmla="*/ 2494 h 86185"/>
                    <a:gd name="connsiteX29" fmla="*/ 134736 w 158577"/>
                    <a:gd name="connsiteY29" fmla="*/ 8037 h 86185"/>
                    <a:gd name="connsiteX30" fmla="*/ 138063 w 158577"/>
                    <a:gd name="connsiteY30" fmla="*/ 10254 h 86185"/>
                    <a:gd name="connsiteX31" fmla="*/ 142776 w 158577"/>
                    <a:gd name="connsiteY31" fmla="*/ 15242 h 86185"/>
                    <a:gd name="connsiteX32" fmla="*/ 146102 w 158577"/>
                    <a:gd name="connsiteY32" fmla="*/ 18013 h 86185"/>
                    <a:gd name="connsiteX33" fmla="*/ 156637 w 158577"/>
                    <a:gd name="connsiteY33" fmla="*/ 28267 h 86185"/>
                    <a:gd name="connsiteX34" fmla="*/ 158578 w 158577"/>
                    <a:gd name="connsiteY34" fmla="*/ 31315 h 861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</a:cxnLst>
                  <a:rect l="l" t="t" r="r" b="b"/>
                  <a:pathLst>
                    <a:path w="158577" h="86185">
                      <a:moveTo>
                        <a:pt x="158024" y="31869"/>
                      </a:moveTo>
                      <a:cubicBezTo>
                        <a:pt x="158024" y="31869"/>
                        <a:pt x="155806" y="33809"/>
                        <a:pt x="148043" y="35195"/>
                      </a:cubicBezTo>
                      <a:cubicBezTo>
                        <a:pt x="140281" y="36580"/>
                        <a:pt x="138340" y="35195"/>
                        <a:pt x="134181" y="38797"/>
                      </a:cubicBezTo>
                      <a:cubicBezTo>
                        <a:pt x="130023" y="42123"/>
                        <a:pt x="125587" y="38243"/>
                        <a:pt x="119765" y="35472"/>
                      </a:cubicBezTo>
                      <a:cubicBezTo>
                        <a:pt x="113943" y="32701"/>
                        <a:pt x="103131" y="54316"/>
                        <a:pt x="98418" y="59859"/>
                      </a:cubicBezTo>
                      <a:cubicBezTo>
                        <a:pt x="93428" y="65401"/>
                        <a:pt x="92596" y="59859"/>
                        <a:pt x="89547" y="56256"/>
                      </a:cubicBezTo>
                      <a:cubicBezTo>
                        <a:pt x="86497" y="52653"/>
                        <a:pt x="85665" y="57919"/>
                        <a:pt x="81507" y="61244"/>
                      </a:cubicBezTo>
                      <a:cubicBezTo>
                        <a:pt x="77348" y="64570"/>
                        <a:pt x="78457" y="62075"/>
                        <a:pt x="69863" y="63184"/>
                      </a:cubicBezTo>
                      <a:cubicBezTo>
                        <a:pt x="61269" y="64015"/>
                        <a:pt x="67368" y="72883"/>
                        <a:pt x="65427" y="78426"/>
                      </a:cubicBezTo>
                      <a:cubicBezTo>
                        <a:pt x="63487" y="83968"/>
                        <a:pt x="44912" y="86185"/>
                        <a:pt x="44912" y="86185"/>
                      </a:cubicBezTo>
                      <a:cubicBezTo>
                        <a:pt x="44912" y="84245"/>
                        <a:pt x="46298" y="84522"/>
                        <a:pt x="47407" y="82860"/>
                      </a:cubicBezTo>
                      <a:cubicBezTo>
                        <a:pt x="48239" y="81751"/>
                        <a:pt x="47961" y="80643"/>
                        <a:pt x="47961" y="79257"/>
                      </a:cubicBezTo>
                      <a:cubicBezTo>
                        <a:pt x="47961" y="77872"/>
                        <a:pt x="47961" y="76763"/>
                        <a:pt x="47684" y="75377"/>
                      </a:cubicBezTo>
                      <a:cubicBezTo>
                        <a:pt x="46852" y="73992"/>
                        <a:pt x="45189" y="72883"/>
                        <a:pt x="44080" y="71775"/>
                      </a:cubicBezTo>
                      <a:cubicBezTo>
                        <a:pt x="42971" y="70943"/>
                        <a:pt x="41862" y="70389"/>
                        <a:pt x="40753" y="70112"/>
                      </a:cubicBezTo>
                      <a:cubicBezTo>
                        <a:pt x="40753" y="70112"/>
                        <a:pt x="45466" y="59027"/>
                        <a:pt x="39090" y="58750"/>
                      </a:cubicBezTo>
                      <a:cubicBezTo>
                        <a:pt x="32714" y="58196"/>
                        <a:pt x="21070" y="61244"/>
                        <a:pt x="16634" y="57641"/>
                      </a:cubicBezTo>
                      <a:cubicBezTo>
                        <a:pt x="12753" y="54316"/>
                        <a:pt x="1664" y="47942"/>
                        <a:pt x="0" y="43508"/>
                      </a:cubicBezTo>
                      <a:cubicBezTo>
                        <a:pt x="0" y="42954"/>
                        <a:pt x="0" y="42123"/>
                        <a:pt x="0" y="41568"/>
                      </a:cubicBezTo>
                      <a:cubicBezTo>
                        <a:pt x="1664" y="36857"/>
                        <a:pt x="2495" y="31592"/>
                        <a:pt x="1386" y="28821"/>
                      </a:cubicBezTo>
                      <a:cubicBezTo>
                        <a:pt x="277" y="26050"/>
                        <a:pt x="-277" y="26327"/>
                        <a:pt x="6654" y="22447"/>
                      </a:cubicBezTo>
                      <a:cubicBezTo>
                        <a:pt x="13307" y="18844"/>
                        <a:pt x="28278" y="8591"/>
                        <a:pt x="28278" y="8591"/>
                      </a:cubicBezTo>
                      <a:cubicBezTo>
                        <a:pt x="30773" y="8868"/>
                        <a:pt x="32991" y="9145"/>
                        <a:pt x="35486" y="9145"/>
                      </a:cubicBezTo>
                      <a:cubicBezTo>
                        <a:pt x="42140" y="8591"/>
                        <a:pt x="47684" y="4988"/>
                        <a:pt x="54615" y="5265"/>
                      </a:cubicBezTo>
                      <a:cubicBezTo>
                        <a:pt x="61823" y="5820"/>
                        <a:pt x="67923" y="9145"/>
                        <a:pt x="75131" y="6928"/>
                      </a:cubicBezTo>
                      <a:cubicBezTo>
                        <a:pt x="82061" y="4711"/>
                        <a:pt x="87606" y="832"/>
                        <a:pt x="95368" y="832"/>
                      </a:cubicBezTo>
                      <a:cubicBezTo>
                        <a:pt x="98973" y="832"/>
                        <a:pt x="102577" y="1109"/>
                        <a:pt x="106181" y="832"/>
                      </a:cubicBezTo>
                      <a:cubicBezTo>
                        <a:pt x="109230" y="832"/>
                        <a:pt x="112003" y="0"/>
                        <a:pt x="115052" y="0"/>
                      </a:cubicBezTo>
                      <a:cubicBezTo>
                        <a:pt x="118379" y="0"/>
                        <a:pt x="121429" y="1109"/>
                        <a:pt x="124478" y="2494"/>
                      </a:cubicBezTo>
                      <a:cubicBezTo>
                        <a:pt x="128359" y="4157"/>
                        <a:pt x="131409" y="5820"/>
                        <a:pt x="134736" y="8037"/>
                      </a:cubicBezTo>
                      <a:cubicBezTo>
                        <a:pt x="136122" y="8868"/>
                        <a:pt x="136954" y="9145"/>
                        <a:pt x="138063" y="10254"/>
                      </a:cubicBezTo>
                      <a:cubicBezTo>
                        <a:pt x="139726" y="11916"/>
                        <a:pt x="141112" y="13856"/>
                        <a:pt x="142776" y="15242"/>
                      </a:cubicBezTo>
                      <a:cubicBezTo>
                        <a:pt x="143884" y="15519"/>
                        <a:pt x="145271" y="17182"/>
                        <a:pt x="146102" y="18013"/>
                      </a:cubicBezTo>
                      <a:cubicBezTo>
                        <a:pt x="149984" y="21339"/>
                        <a:pt x="154419" y="23555"/>
                        <a:pt x="156637" y="28267"/>
                      </a:cubicBezTo>
                      <a:cubicBezTo>
                        <a:pt x="157192" y="29375"/>
                        <a:pt x="157746" y="30483"/>
                        <a:pt x="158578" y="31315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472" name="Freeform 3471">
                  <a:extLst>
                    <a:ext uri="{FF2B5EF4-FFF2-40B4-BE49-F238E27FC236}">
                      <a16:creationId xmlns:a16="http://schemas.microsoft.com/office/drawing/2014/main" id="{451B101F-5246-B0AB-429F-7054CC1D8B5D}"/>
                    </a:ext>
                  </a:extLst>
                </p:cNvPr>
                <p:cNvSpPr/>
                <p:nvPr/>
              </p:nvSpPr>
              <p:spPr>
                <a:xfrm>
                  <a:off x="3449646" y="3666917"/>
                  <a:ext cx="7412" cy="7372"/>
                </a:xfrm>
                <a:custGeom>
                  <a:avLst/>
                  <a:gdLst>
                    <a:gd name="connsiteX0" fmla="*/ 986 w 7412"/>
                    <a:gd name="connsiteY0" fmla="*/ 7336 h 7372"/>
                    <a:gd name="connsiteX1" fmla="*/ 154 w 7412"/>
                    <a:gd name="connsiteY1" fmla="*/ 4565 h 7372"/>
                    <a:gd name="connsiteX2" fmla="*/ 5699 w 7412"/>
                    <a:gd name="connsiteY2" fmla="*/ 131 h 7372"/>
                    <a:gd name="connsiteX3" fmla="*/ 5976 w 7412"/>
                    <a:gd name="connsiteY3" fmla="*/ 5119 h 7372"/>
                    <a:gd name="connsiteX4" fmla="*/ 4035 w 7412"/>
                    <a:gd name="connsiteY4" fmla="*/ 5950 h 7372"/>
                    <a:gd name="connsiteX5" fmla="*/ 4035 w 7412"/>
                    <a:gd name="connsiteY5" fmla="*/ 6227 h 7372"/>
                    <a:gd name="connsiteX6" fmla="*/ 1263 w 7412"/>
                    <a:gd name="connsiteY6" fmla="*/ 7336 h 73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412" h="7372">
                      <a:moveTo>
                        <a:pt x="986" y="7336"/>
                      </a:moveTo>
                      <a:cubicBezTo>
                        <a:pt x="-123" y="7336"/>
                        <a:pt x="-123" y="5119"/>
                        <a:pt x="154" y="4565"/>
                      </a:cubicBezTo>
                      <a:cubicBezTo>
                        <a:pt x="708" y="2625"/>
                        <a:pt x="3203" y="-701"/>
                        <a:pt x="5699" y="131"/>
                      </a:cubicBezTo>
                      <a:cubicBezTo>
                        <a:pt x="7639" y="962"/>
                        <a:pt x="8194" y="4288"/>
                        <a:pt x="5976" y="5119"/>
                      </a:cubicBezTo>
                      <a:cubicBezTo>
                        <a:pt x="5699" y="5119"/>
                        <a:pt x="4035" y="5673"/>
                        <a:pt x="4035" y="5950"/>
                      </a:cubicBezTo>
                      <a:cubicBezTo>
                        <a:pt x="4035" y="5950"/>
                        <a:pt x="4035" y="5950"/>
                        <a:pt x="4035" y="6227"/>
                      </a:cubicBezTo>
                      <a:cubicBezTo>
                        <a:pt x="3203" y="6227"/>
                        <a:pt x="2094" y="7613"/>
                        <a:pt x="1263" y="7336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473" name="Freeform 3472">
                  <a:extLst>
                    <a:ext uri="{FF2B5EF4-FFF2-40B4-BE49-F238E27FC236}">
                      <a16:creationId xmlns:a16="http://schemas.microsoft.com/office/drawing/2014/main" id="{6357119D-D6C1-82EE-9BE3-12AAC8E1BC95}"/>
                    </a:ext>
                  </a:extLst>
                </p:cNvPr>
                <p:cNvSpPr/>
                <p:nvPr/>
              </p:nvSpPr>
              <p:spPr>
                <a:xfrm>
                  <a:off x="3432611" y="3670373"/>
                  <a:ext cx="11872" cy="6065"/>
                </a:xfrm>
                <a:custGeom>
                  <a:avLst/>
                  <a:gdLst>
                    <a:gd name="connsiteX0" fmla="*/ 3881 w 11872"/>
                    <a:gd name="connsiteY0" fmla="*/ 5819 h 6065"/>
                    <a:gd name="connsiteX1" fmla="*/ 1109 w 11872"/>
                    <a:gd name="connsiteY1" fmla="*/ 5819 h 6065"/>
                    <a:gd name="connsiteX2" fmla="*/ 0 w 11872"/>
                    <a:gd name="connsiteY2" fmla="*/ 3326 h 6065"/>
                    <a:gd name="connsiteX3" fmla="*/ 4713 w 11872"/>
                    <a:gd name="connsiteY3" fmla="*/ 1386 h 6065"/>
                    <a:gd name="connsiteX4" fmla="*/ 8594 w 11872"/>
                    <a:gd name="connsiteY4" fmla="*/ 0 h 6065"/>
                    <a:gd name="connsiteX5" fmla="*/ 11644 w 11872"/>
                    <a:gd name="connsiteY5" fmla="*/ 277 h 6065"/>
                    <a:gd name="connsiteX6" fmla="*/ 10258 w 11872"/>
                    <a:gd name="connsiteY6" fmla="*/ 2771 h 6065"/>
                    <a:gd name="connsiteX7" fmla="*/ 8317 w 11872"/>
                    <a:gd name="connsiteY7" fmla="*/ 4157 h 6065"/>
                    <a:gd name="connsiteX8" fmla="*/ 3604 w 11872"/>
                    <a:gd name="connsiteY8" fmla="*/ 5819 h 60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872" h="6065">
                      <a:moveTo>
                        <a:pt x="3881" y="5819"/>
                      </a:moveTo>
                      <a:cubicBezTo>
                        <a:pt x="3050" y="5819"/>
                        <a:pt x="1941" y="6374"/>
                        <a:pt x="1109" y="5819"/>
                      </a:cubicBezTo>
                      <a:cubicBezTo>
                        <a:pt x="277" y="5542"/>
                        <a:pt x="0" y="4157"/>
                        <a:pt x="0" y="3326"/>
                      </a:cubicBezTo>
                      <a:cubicBezTo>
                        <a:pt x="554" y="1386"/>
                        <a:pt x="3327" y="1940"/>
                        <a:pt x="4713" y="1386"/>
                      </a:cubicBezTo>
                      <a:cubicBezTo>
                        <a:pt x="6099" y="832"/>
                        <a:pt x="7208" y="277"/>
                        <a:pt x="8594" y="0"/>
                      </a:cubicBezTo>
                      <a:cubicBezTo>
                        <a:pt x="9426" y="0"/>
                        <a:pt x="11089" y="0"/>
                        <a:pt x="11644" y="277"/>
                      </a:cubicBezTo>
                      <a:cubicBezTo>
                        <a:pt x="12476" y="1109"/>
                        <a:pt x="10812" y="2217"/>
                        <a:pt x="10258" y="2771"/>
                      </a:cubicBezTo>
                      <a:cubicBezTo>
                        <a:pt x="9703" y="3326"/>
                        <a:pt x="8871" y="3603"/>
                        <a:pt x="8317" y="4157"/>
                      </a:cubicBezTo>
                      <a:cubicBezTo>
                        <a:pt x="6931" y="4988"/>
                        <a:pt x="5267" y="5265"/>
                        <a:pt x="3604" y="5819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2848" name="Graphic 248">
                <a:extLst>
                  <a:ext uri="{FF2B5EF4-FFF2-40B4-BE49-F238E27FC236}">
                    <a16:creationId xmlns:a16="http://schemas.microsoft.com/office/drawing/2014/main" id="{BD2D73B6-32EE-4B71-1BB1-FA9402F2CB1B}"/>
                  </a:ext>
                </a:extLst>
              </p:cNvPr>
              <p:cNvGrpSpPr/>
              <p:nvPr/>
            </p:nvGrpSpPr>
            <p:grpSpPr>
              <a:xfrm>
                <a:off x="1910297" y="3205958"/>
                <a:ext cx="859991" cy="506825"/>
                <a:chOff x="2573062" y="3204839"/>
                <a:chExt cx="859991" cy="506825"/>
              </a:xfrm>
              <a:grpFill/>
            </p:grpSpPr>
            <p:sp>
              <p:nvSpPr>
                <p:cNvPr id="3457" name="Freeform 3456">
                  <a:extLst>
                    <a:ext uri="{FF2B5EF4-FFF2-40B4-BE49-F238E27FC236}">
                      <a16:creationId xmlns:a16="http://schemas.microsoft.com/office/drawing/2014/main" id="{065B9B14-02C5-C8A5-F619-36A886D91C42}"/>
                    </a:ext>
                  </a:extLst>
                </p:cNvPr>
                <p:cNvSpPr/>
                <p:nvPr/>
              </p:nvSpPr>
              <p:spPr>
                <a:xfrm>
                  <a:off x="2667722" y="3614672"/>
                  <a:ext cx="9980" cy="9976"/>
                </a:xfrm>
                <a:custGeom>
                  <a:avLst/>
                  <a:gdLst>
                    <a:gd name="connsiteX0" fmla="*/ 9980 w 9980"/>
                    <a:gd name="connsiteY0" fmla="*/ 4988 h 9976"/>
                    <a:gd name="connsiteX1" fmla="*/ 4990 w 9980"/>
                    <a:gd name="connsiteY1" fmla="*/ 9976 h 9976"/>
                    <a:gd name="connsiteX2" fmla="*/ 0 w 9980"/>
                    <a:gd name="connsiteY2" fmla="*/ 4988 h 9976"/>
                    <a:gd name="connsiteX3" fmla="*/ 4990 w 9980"/>
                    <a:gd name="connsiteY3" fmla="*/ 0 h 9976"/>
                    <a:gd name="connsiteX4" fmla="*/ 9980 w 9980"/>
                    <a:gd name="connsiteY4" fmla="*/ 4988 h 99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980" h="9976">
                      <a:moveTo>
                        <a:pt x="9980" y="4988"/>
                      </a:moveTo>
                      <a:cubicBezTo>
                        <a:pt x="9980" y="7760"/>
                        <a:pt x="7763" y="9976"/>
                        <a:pt x="4990" y="9976"/>
                      </a:cubicBezTo>
                      <a:cubicBezTo>
                        <a:pt x="2218" y="9976"/>
                        <a:pt x="0" y="7760"/>
                        <a:pt x="0" y="4988"/>
                      </a:cubicBezTo>
                      <a:cubicBezTo>
                        <a:pt x="0" y="2217"/>
                        <a:pt x="2218" y="0"/>
                        <a:pt x="4990" y="0"/>
                      </a:cubicBezTo>
                      <a:cubicBezTo>
                        <a:pt x="7763" y="0"/>
                        <a:pt x="9980" y="2217"/>
                        <a:pt x="9980" y="4988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458" name="Freeform 3457">
                  <a:extLst>
                    <a:ext uri="{FF2B5EF4-FFF2-40B4-BE49-F238E27FC236}">
                      <a16:creationId xmlns:a16="http://schemas.microsoft.com/office/drawing/2014/main" id="{F77E643A-F831-25C7-1D97-D36A604AECCF}"/>
                    </a:ext>
                  </a:extLst>
                </p:cNvPr>
                <p:cNvSpPr/>
                <p:nvPr/>
              </p:nvSpPr>
              <p:spPr>
                <a:xfrm>
                  <a:off x="2640553" y="3424843"/>
                  <a:ext cx="9980" cy="10530"/>
                </a:xfrm>
                <a:custGeom>
                  <a:avLst/>
                  <a:gdLst>
                    <a:gd name="connsiteX0" fmla="*/ 9981 w 9980"/>
                    <a:gd name="connsiteY0" fmla="*/ 5265 h 10530"/>
                    <a:gd name="connsiteX1" fmla="*/ 4990 w 9980"/>
                    <a:gd name="connsiteY1" fmla="*/ 10531 h 10530"/>
                    <a:gd name="connsiteX2" fmla="*/ 0 w 9980"/>
                    <a:gd name="connsiteY2" fmla="*/ 5265 h 10530"/>
                    <a:gd name="connsiteX3" fmla="*/ 4990 w 9980"/>
                    <a:gd name="connsiteY3" fmla="*/ 0 h 10530"/>
                    <a:gd name="connsiteX4" fmla="*/ 9981 w 9980"/>
                    <a:gd name="connsiteY4" fmla="*/ 5265 h 105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980" h="10530">
                      <a:moveTo>
                        <a:pt x="9981" y="5265"/>
                      </a:moveTo>
                      <a:cubicBezTo>
                        <a:pt x="9981" y="8314"/>
                        <a:pt x="7763" y="10531"/>
                        <a:pt x="4990" y="10531"/>
                      </a:cubicBezTo>
                      <a:cubicBezTo>
                        <a:pt x="2218" y="10531"/>
                        <a:pt x="0" y="8037"/>
                        <a:pt x="0" y="5265"/>
                      </a:cubicBezTo>
                      <a:cubicBezTo>
                        <a:pt x="0" y="2494"/>
                        <a:pt x="2218" y="0"/>
                        <a:pt x="4990" y="0"/>
                      </a:cubicBezTo>
                      <a:cubicBezTo>
                        <a:pt x="7763" y="0"/>
                        <a:pt x="9981" y="2494"/>
                        <a:pt x="9981" y="5265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grpSp>
              <p:nvGrpSpPr>
                <p:cNvPr id="3459" name="Graphic 248">
                  <a:extLst>
                    <a:ext uri="{FF2B5EF4-FFF2-40B4-BE49-F238E27FC236}">
                      <a16:creationId xmlns:a16="http://schemas.microsoft.com/office/drawing/2014/main" id="{3C0DB7CE-1BC0-07CD-9C12-38BFB6FBF05B}"/>
                    </a:ext>
                  </a:extLst>
                </p:cNvPr>
                <p:cNvGrpSpPr/>
                <p:nvPr/>
              </p:nvGrpSpPr>
              <p:grpSpPr>
                <a:xfrm>
                  <a:off x="2573062" y="3204839"/>
                  <a:ext cx="859991" cy="506825"/>
                  <a:chOff x="2573062" y="3204839"/>
                  <a:chExt cx="859991" cy="506825"/>
                </a:xfrm>
                <a:grpFill/>
              </p:grpSpPr>
              <p:grpSp>
                <p:nvGrpSpPr>
                  <p:cNvPr id="3460" name="Graphic 248">
                    <a:extLst>
                      <a:ext uri="{FF2B5EF4-FFF2-40B4-BE49-F238E27FC236}">
                        <a16:creationId xmlns:a16="http://schemas.microsoft.com/office/drawing/2014/main" id="{2A644A57-C4E3-A1CA-7C8E-EC05D314C5C2}"/>
                      </a:ext>
                    </a:extLst>
                  </p:cNvPr>
                  <p:cNvGrpSpPr/>
                  <p:nvPr/>
                </p:nvGrpSpPr>
                <p:grpSpPr>
                  <a:xfrm>
                    <a:off x="2573062" y="3204839"/>
                    <a:ext cx="856776" cy="506825"/>
                    <a:chOff x="2573062" y="3204839"/>
                    <a:chExt cx="856776" cy="506825"/>
                  </a:xfrm>
                  <a:grpFill/>
                </p:grpSpPr>
                <p:sp>
                  <p:nvSpPr>
                    <p:cNvPr id="3462" name="Freeform 3461">
                      <a:extLst>
                        <a:ext uri="{FF2B5EF4-FFF2-40B4-BE49-F238E27FC236}">
                          <a16:creationId xmlns:a16="http://schemas.microsoft.com/office/drawing/2014/main" id="{49535DD5-B099-EF4F-4005-8F885931E19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607008" y="3204839"/>
                      <a:ext cx="822831" cy="506825"/>
                    </a:xfrm>
                    <a:custGeom>
                      <a:avLst/>
                      <a:gdLst>
                        <a:gd name="connsiteX0" fmla="*/ 822831 w 822831"/>
                        <a:gd name="connsiteY0" fmla="*/ 334178 h 506825"/>
                        <a:gd name="connsiteX1" fmla="*/ 808692 w 822831"/>
                        <a:gd name="connsiteY1" fmla="*/ 354408 h 506825"/>
                        <a:gd name="connsiteX2" fmla="*/ 800098 w 822831"/>
                        <a:gd name="connsiteY2" fmla="*/ 381289 h 506825"/>
                        <a:gd name="connsiteX3" fmla="*/ 800930 w 822831"/>
                        <a:gd name="connsiteY3" fmla="*/ 388495 h 506825"/>
                        <a:gd name="connsiteX4" fmla="*/ 798157 w 822831"/>
                        <a:gd name="connsiteY4" fmla="*/ 399025 h 506825"/>
                        <a:gd name="connsiteX5" fmla="*/ 792058 w 822831"/>
                        <a:gd name="connsiteY5" fmla="*/ 413158 h 506825"/>
                        <a:gd name="connsiteX6" fmla="*/ 787345 w 822831"/>
                        <a:gd name="connsiteY6" fmla="*/ 414821 h 506825"/>
                        <a:gd name="connsiteX7" fmla="*/ 785959 w 822831"/>
                        <a:gd name="connsiteY7" fmla="*/ 410664 h 506825"/>
                        <a:gd name="connsiteX8" fmla="*/ 784850 w 822831"/>
                        <a:gd name="connsiteY8" fmla="*/ 401519 h 506825"/>
                        <a:gd name="connsiteX9" fmla="*/ 774592 w 822831"/>
                        <a:gd name="connsiteY9" fmla="*/ 412604 h 506825"/>
                        <a:gd name="connsiteX10" fmla="*/ 764335 w 822831"/>
                        <a:gd name="connsiteY10" fmla="*/ 425074 h 506825"/>
                        <a:gd name="connsiteX11" fmla="*/ 755463 w 822831"/>
                        <a:gd name="connsiteY11" fmla="*/ 428954 h 506825"/>
                        <a:gd name="connsiteX12" fmla="*/ 708611 w 822831"/>
                        <a:gd name="connsiteY12" fmla="*/ 428954 h 506825"/>
                        <a:gd name="connsiteX13" fmla="*/ 706393 w 822831"/>
                        <a:gd name="connsiteY13" fmla="*/ 443919 h 506825"/>
                        <a:gd name="connsiteX14" fmla="*/ 697798 w 822831"/>
                        <a:gd name="connsiteY14" fmla="*/ 443919 h 506825"/>
                        <a:gd name="connsiteX15" fmla="*/ 723304 w 822831"/>
                        <a:gd name="connsiteY15" fmla="*/ 467197 h 506825"/>
                        <a:gd name="connsiteX16" fmla="*/ 724136 w 822831"/>
                        <a:gd name="connsiteY16" fmla="*/ 475788 h 506825"/>
                        <a:gd name="connsiteX17" fmla="*/ 686709 w 822831"/>
                        <a:gd name="connsiteY17" fmla="*/ 477728 h 506825"/>
                        <a:gd name="connsiteX18" fmla="*/ 663699 w 822831"/>
                        <a:gd name="connsiteY18" fmla="*/ 506825 h 506825"/>
                        <a:gd name="connsiteX19" fmla="*/ 660095 w 822831"/>
                        <a:gd name="connsiteY19" fmla="*/ 502669 h 506825"/>
                        <a:gd name="connsiteX20" fmla="*/ 649560 w 822831"/>
                        <a:gd name="connsiteY20" fmla="*/ 494632 h 506825"/>
                        <a:gd name="connsiteX21" fmla="*/ 640688 w 822831"/>
                        <a:gd name="connsiteY21" fmla="*/ 487427 h 506825"/>
                        <a:gd name="connsiteX22" fmla="*/ 631539 w 822831"/>
                        <a:gd name="connsiteY22" fmla="*/ 482716 h 506825"/>
                        <a:gd name="connsiteX23" fmla="*/ 610747 w 822831"/>
                        <a:gd name="connsiteY23" fmla="*/ 470800 h 506825"/>
                        <a:gd name="connsiteX24" fmla="*/ 598826 w 822831"/>
                        <a:gd name="connsiteY24" fmla="*/ 469691 h 506825"/>
                        <a:gd name="connsiteX25" fmla="*/ 586073 w 822831"/>
                        <a:gd name="connsiteY25" fmla="*/ 476619 h 506825"/>
                        <a:gd name="connsiteX26" fmla="*/ 576093 w 822831"/>
                        <a:gd name="connsiteY26" fmla="*/ 483824 h 506825"/>
                        <a:gd name="connsiteX27" fmla="*/ 563340 w 822831"/>
                        <a:gd name="connsiteY27" fmla="*/ 485210 h 506825"/>
                        <a:gd name="connsiteX28" fmla="*/ 550310 w 822831"/>
                        <a:gd name="connsiteY28" fmla="*/ 486041 h 506825"/>
                        <a:gd name="connsiteX29" fmla="*/ 538943 w 822831"/>
                        <a:gd name="connsiteY29" fmla="*/ 484933 h 506825"/>
                        <a:gd name="connsiteX30" fmla="*/ 516210 w 822831"/>
                        <a:gd name="connsiteY30" fmla="*/ 474402 h 506825"/>
                        <a:gd name="connsiteX31" fmla="*/ 503457 w 822831"/>
                        <a:gd name="connsiteY31" fmla="*/ 468582 h 506825"/>
                        <a:gd name="connsiteX32" fmla="*/ 496804 w 822831"/>
                        <a:gd name="connsiteY32" fmla="*/ 466366 h 506825"/>
                        <a:gd name="connsiteX33" fmla="*/ 489596 w 822831"/>
                        <a:gd name="connsiteY33" fmla="*/ 463872 h 506825"/>
                        <a:gd name="connsiteX34" fmla="*/ 475179 w 822831"/>
                        <a:gd name="connsiteY34" fmla="*/ 458883 h 506825"/>
                        <a:gd name="connsiteX35" fmla="*/ 461318 w 822831"/>
                        <a:gd name="connsiteY35" fmla="*/ 453618 h 506825"/>
                        <a:gd name="connsiteX36" fmla="*/ 449951 w 822831"/>
                        <a:gd name="connsiteY36" fmla="*/ 448907 h 506825"/>
                        <a:gd name="connsiteX37" fmla="*/ 441357 w 822831"/>
                        <a:gd name="connsiteY37" fmla="*/ 446136 h 506825"/>
                        <a:gd name="connsiteX38" fmla="*/ 425554 w 822831"/>
                        <a:gd name="connsiteY38" fmla="*/ 434220 h 506825"/>
                        <a:gd name="connsiteX39" fmla="*/ 414465 w 822831"/>
                        <a:gd name="connsiteY39" fmla="*/ 424520 h 506825"/>
                        <a:gd name="connsiteX40" fmla="*/ 404207 w 822831"/>
                        <a:gd name="connsiteY40" fmla="*/ 422580 h 506825"/>
                        <a:gd name="connsiteX41" fmla="*/ 384524 w 822831"/>
                        <a:gd name="connsiteY41" fmla="*/ 419255 h 506825"/>
                        <a:gd name="connsiteX42" fmla="*/ 375098 w 822831"/>
                        <a:gd name="connsiteY42" fmla="*/ 416207 h 506825"/>
                        <a:gd name="connsiteX43" fmla="*/ 368999 w 822831"/>
                        <a:gd name="connsiteY43" fmla="*/ 409833 h 506825"/>
                        <a:gd name="connsiteX44" fmla="*/ 360959 w 822831"/>
                        <a:gd name="connsiteY44" fmla="*/ 403736 h 506825"/>
                        <a:gd name="connsiteX45" fmla="*/ 353474 w 822831"/>
                        <a:gd name="connsiteY45" fmla="*/ 398748 h 506825"/>
                        <a:gd name="connsiteX46" fmla="*/ 337394 w 822831"/>
                        <a:gd name="connsiteY46" fmla="*/ 392374 h 506825"/>
                        <a:gd name="connsiteX47" fmla="*/ 329632 w 822831"/>
                        <a:gd name="connsiteY47" fmla="*/ 383229 h 506825"/>
                        <a:gd name="connsiteX48" fmla="*/ 323255 w 822831"/>
                        <a:gd name="connsiteY48" fmla="*/ 374915 h 506825"/>
                        <a:gd name="connsiteX49" fmla="*/ 317433 w 822831"/>
                        <a:gd name="connsiteY49" fmla="*/ 370482 h 506825"/>
                        <a:gd name="connsiteX50" fmla="*/ 312997 w 822831"/>
                        <a:gd name="connsiteY50" fmla="*/ 361336 h 506825"/>
                        <a:gd name="connsiteX51" fmla="*/ 313552 w 822831"/>
                        <a:gd name="connsiteY51" fmla="*/ 356348 h 506825"/>
                        <a:gd name="connsiteX52" fmla="*/ 316879 w 822831"/>
                        <a:gd name="connsiteY52" fmla="*/ 353023 h 506825"/>
                        <a:gd name="connsiteX53" fmla="*/ 318542 w 822831"/>
                        <a:gd name="connsiteY53" fmla="*/ 345818 h 506825"/>
                        <a:gd name="connsiteX54" fmla="*/ 315492 w 822831"/>
                        <a:gd name="connsiteY54" fmla="*/ 339167 h 506825"/>
                        <a:gd name="connsiteX55" fmla="*/ 319096 w 822831"/>
                        <a:gd name="connsiteY55" fmla="*/ 336395 h 506825"/>
                        <a:gd name="connsiteX56" fmla="*/ 321592 w 822831"/>
                        <a:gd name="connsiteY56" fmla="*/ 332239 h 506825"/>
                        <a:gd name="connsiteX57" fmla="*/ 319651 w 822831"/>
                        <a:gd name="connsiteY57" fmla="*/ 325034 h 506825"/>
                        <a:gd name="connsiteX58" fmla="*/ 310502 w 822831"/>
                        <a:gd name="connsiteY58" fmla="*/ 315057 h 506825"/>
                        <a:gd name="connsiteX59" fmla="*/ 310502 w 822831"/>
                        <a:gd name="connsiteY59" fmla="*/ 307298 h 506825"/>
                        <a:gd name="connsiteX60" fmla="*/ 303294 w 822831"/>
                        <a:gd name="connsiteY60" fmla="*/ 292610 h 506825"/>
                        <a:gd name="connsiteX61" fmla="*/ 296363 w 822831"/>
                        <a:gd name="connsiteY61" fmla="*/ 284851 h 506825"/>
                        <a:gd name="connsiteX62" fmla="*/ 292759 w 822831"/>
                        <a:gd name="connsiteY62" fmla="*/ 282634 h 506825"/>
                        <a:gd name="connsiteX63" fmla="*/ 285551 w 822831"/>
                        <a:gd name="connsiteY63" fmla="*/ 272657 h 506825"/>
                        <a:gd name="connsiteX64" fmla="*/ 271967 w 822831"/>
                        <a:gd name="connsiteY64" fmla="*/ 260187 h 506825"/>
                        <a:gd name="connsiteX65" fmla="*/ 266699 w 822831"/>
                        <a:gd name="connsiteY65" fmla="*/ 252705 h 506825"/>
                        <a:gd name="connsiteX66" fmla="*/ 260877 w 822831"/>
                        <a:gd name="connsiteY66" fmla="*/ 245499 h 506825"/>
                        <a:gd name="connsiteX67" fmla="*/ 254778 w 822831"/>
                        <a:gd name="connsiteY67" fmla="*/ 243283 h 506825"/>
                        <a:gd name="connsiteX68" fmla="*/ 250065 w 822831"/>
                        <a:gd name="connsiteY68" fmla="*/ 236632 h 506825"/>
                        <a:gd name="connsiteX69" fmla="*/ 243966 w 822831"/>
                        <a:gd name="connsiteY69" fmla="*/ 223607 h 506825"/>
                        <a:gd name="connsiteX70" fmla="*/ 237867 w 822831"/>
                        <a:gd name="connsiteY70" fmla="*/ 220281 h 506825"/>
                        <a:gd name="connsiteX71" fmla="*/ 230659 w 822831"/>
                        <a:gd name="connsiteY71" fmla="*/ 217233 h 506825"/>
                        <a:gd name="connsiteX72" fmla="*/ 224005 w 822831"/>
                        <a:gd name="connsiteY72" fmla="*/ 215570 h 506825"/>
                        <a:gd name="connsiteX73" fmla="*/ 219847 w 822831"/>
                        <a:gd name="connsiteY73" fmla="*/ 208088 h 506825"/>
                        <a:gd name="connsiteX74" fmla="*/ 206817 w 822831"/>
                        <a:gd name="connsiteY74" fmla="*/ 201437 h 506825"/>
                        <a:gd name="connsiteX75" fmla="*/ 213747 w 822831"/>
                        <a:gd name="connsiteY75" fmla="*/ 189798 h 506825"/>
                        <a:gd name="connsiteX76" fmla="*/ 210421 w 822831"/>
                        <a:gd name="connsiteY76" fmla="*/ 182316 h 506825"/>
                        <a:gd name="connsiteX77" fmla="*/ 204876 w 822831"/>
                        <a:gd name="connsiteY77" fmla="*/ 177882 h 506825"/>
                        <a:gd name="connsiteX78" fmla="*/ 199054 w 822831"/>
                        <a:gd name="connsiteY78" fmla="*/ 172617 h 506825"/>
                        <a:gd name="connsiteX79" fmla="*/ 195727 w 822831"/>
                        <a:gd name="connsiteY79" fmla="*/ 171785 h 506825"/>
                        <a:gd name="connsiteX80" fmla="*/ 193787 w 822831"/>
                        <a:gd name="connsiteY80" fmla="*/ 168460 h 506825"/>
                        <a:gd name="connsiteX81" fmla="*/ 187133 w 822831"/>
                        <a:gd name="connsiteY81" fmla="*/ 164857 h 506825"/>
                        <a:gd name="connsiteX82" fmla="*/ 179371 w 822831"/>
                        <a:gd name="connsiteY82" fmla="*/ 160977 h 506825"/>
                        <a:gd name="connsiteX83" fmla="*/ 176321 w 822831"/>
                        <a:gd name="connsiteY83" fmla="*/ 152941 h 506825"/>
                        <a:gd name="connsiteX84" fmla="*/ 174380 w 822831"/>
                        <a:gd name="connsiteY84" fmla="*/ 144904 h 506825"/>
                        <a:gd name="connsiteX85" fmla="*/ 166618 w 822831"/>
                        <a:gd name="connsiteY85" fmla="*/ 141856 h 506825"/>
                        <a:gd name="connsiteX86" fmla="*/ 158855 w 822831"/>
                        <a:gd name="connsiteY86" fmla="*/ 137699 h 506825"/>
                        <a:gd name="connsiteX87" fmla="*/ 151924 w 822831"/>
                        <a:gd name="connsiteY87" fmla="*/ 130494 h 506825"/>
                        <a:gd name="connsiteX88" fmla="*/ 145271 w 822831"/>
                        <a:gd name="connsiteY88" fmla="*/ 122458 h 506825"/>
                        <a:gd name="connsiteX89" fmla="*/ 141112 w 822831"/>
                        <a:gd name="connsiteY89" fmla="*/ 117746 h 506825"/>
                        <a:gd name="connsiteX90" fmla="*/ 138617 w 822831"/>
                        <a:gd name="connsiteY90" fmla="*/ 114698 h 506825"/>
                        <a:gd name="connsiteX91" fmla="*/ 133904 w 822831"/>
                        <a:gd name="connsiteY91" fmla="*/ 113312 h 506825"/>
                        <a:gd name="connsiteX92" fmla="*/ 129191 w 822831"/>
                        <a:gd name="connsiteY92" fmla="*/ 115529 h 506825"/>
                        <a:gd name="connsiteX93" fmla="*/ 122538 w 822831"/>
                        <a:gd name="connsiteY93" fmla="*/ 107770 h 506825"/>
                        <a:gd name="connsiteX94" fmla="*/ 123646 w 822831"/>
                        <a:gd name="connsiteY94" fmla="*/ 96962 h 506825"/>
                        <a:gd name="connsiteX95" fmla="*/ 115052 w 822831"/>
                        <a:gd name="connsiteY95" fmla="*/ 74238 h 506825"/>
                        <a:gd name="connsiteX96" fmla="*/ 108953 w 822831"/>
                        <a:gd name="connsiteY96" fmla="*/ 56502 h 506825"/>
                        <a:gd name="connsiteX97" fmla="*/ 99804 w 822831"/>
                        <a:gd name="connsiteY97" fmla="*/ 40429 h 506825"/>
                        <a:gd name="connsiteX98" fmla="*/ 85943 w 822831"/>
                        <a:gd name="connsiteY98" fmla="*/ 32670 h 506825"/>
                        <a:gd name="connsiteX99" fmla="*/ 69586 w 822831"/>
                        <a:gd name="connsiteY99" fmla="*/ 29622 h 506825"/>
                        <a:gd name="connsiteX100" fmla="*/ 60992 w 822831"/>
                        <a:gd name="connsiteY100" fmla="*/ 35995 h 506825"/>
                        <a:gd name="connsiteX101" fmla="*/ 64596 w 822831"/>
                        <a:gd name="connsiteY101" fmla="*/ 57888 h 506825"/>
                        <a:gd name="connsiteX102" fmla="*/ 69586 w 822831"/>
                        <a:gd name="connsiteY102" fmla="*/ 77287 h 506825"/>
                        <a:gd name="connsiteX103" fmla="*/ 82893 w 822831"/>
                        <a:gd name="connsiteY103" fmla="*/ 94745 h 506825"/>
                        <a:gd name="connsiteX104" fmla="*/ 107290 w 822831"/>
                        <a:gd name="connsiteY104" fmla="*/ 117192 h 506825"/>
                        <a:gd name="connsiteX105" fmla="*/ 120320 w 822831"/>
                        <a:gd name="connsiteY105" fmla="*/ 137145 h 506825"/>
                        <a:gd name="connsiteX106" fmla="*/ 128082 w 822831"/>
                        <a:gd name="connsiteY106" fmla="*/ 155158 h 506825"/>
                        <a:gd name="connsiteX107" fmla="*/ 157746 w 822831"/>
                        <a:gd name="connsiteY107" fmla="*/ 189244 h 506825"/>
                        <a:gd name="connsiteX108" fmla="*/ 164400 w 822831"/>
                        <a:gd name="connsiteY108" fmla="*/ 208365 h 506825"/>
                        <a:gd name="connsiteX109" fmla="*/ 171608 w 822831"/>
                        <a:gd name="connsiteY109" fmla="*/ 228872 h 506825"/>
                        <a:gd name="connsiteX110" fmla="*/ 177984 w 822831"/>
                        <a:gd name="connsiteY110" fmla="*/ 243837 h 506825"/>
                        <a:gd name="connsiteX111" fmla="*/ 190183 w 822831"/>
                        <a:gd name="connsiteY111" fmla="*/ 251042 h 506825"/>
                        <a:gd name="connsiteX112" fmla="*/ 203213 w 822831"/>
                        <a:gd name="connsiteY112" fmla="*/ 279863 h 506825"/>
                        <a:gd name="connsiteX113" fmla="*/ 199609 w 822831"/>
                        <a:gd name="connsiteY113" fmla="*/ 285682 h 506825"/>
                        <a:gd name="connsiteX114" fmla="*/ 190460 w 822831"/>
                        <a:gd name="connsiteY114" fmla="*/ 281803 h 506825"/>
                        <a:gd name="connsiteX115" fmla="*/ 185747 w 822831"/>
                        <a:gd name="connsiteY115" fmla="*/ 273766 h 506825"/>
                        <a:gd name="connsiteX116" fmla="*/ 177707 w 822831"/>
                        <a:gd name="connsiteY116" fmla="*/ 266006 h 506825"/>
                        <a:gd name="connsiteX117" fmla="*/ 169667 w 822831"/>
                        <a:gd name="connsiteY117" fmla="*/ 255753 h 506825"/>
                        <a:gd name="connsiteX118" fmla="*/ 162459 w 822831"/>
                        <a:gd name="connsiteY118" fmla="*/ 247439 h 506825"/>
                        <a:gd name="connsiteX119" fmla="*/ 153033 w 822831"/>
                        <a:gd name="connsiteY119" fmla="*/ 240788 h 506825"/>
                        <a:gd name="connsiteX120" fmla="*/ 143053 w 822831"/>
                        <a:gd name="connsiteY120" fmla="*/ 235523 h 506825"/>
                        <a:gd name="connsiteX121" fmla="*/ 133627 w 822831"/>
                        <a:gd name="connsiteY121" fmla="*/ 234414 h 506825"/>
                        <a:gd name="connsiteX122" fmla="*/ 133627 w 822831"/>
                        <a:gd name="connsiteY122" fmla="*/ 215293 h 506825"/>
                        <a:gd name="connsiteX123" fmla="*/ 128359 w 822831"/>
                        <a:gd name="connsiteY123" fmla="*/ 195895 h 506825"/>
                        <a:gd name="connsiteX124" fmla="*/ 120042 w 822831"/>
                        <a:gd name="connsiteY124" fmla="*/ 188967 h 506825"/>
                        <a:gd name="connsiteX125" fmla="*/ 112280 w 822831"/>
                        <a:gd name="connsiteY125" fmla="*/ 178436 h 506825"/>
                        <a:gd name="connsiteX126" fmla="*/ 104240 w 822831"/>
                        <a:gd name="connsiteY126" fmla="*/ 170676 h 506825"/>
                        <a:gd name="connsiteX127" fmla="*/ 96477 w 822831"/>
                        <a:gd name="connsiteY127" fmla="*/ 174002 h 506825"/>
                        <a:gd name="connsiteX128" fmla="*/ 75685 w 822831"/>
                        <a:gd name="connsiteY128" fmla="*/ 164857 h 506825"/>
                        <a:gd name="connsiteX129" fmla="*/ 68754 w 822831"/>
                        <a:gd name="connsiteY129" fmla="*/ 157098 h 506825"/>
                        <a:gd name="connsiteX130" fmla="*/ 60437 w 822831"/>
                        <a:gd name="connsiteY130" fmla="*/ 150447 h 506825"/>
                        <a:gd name="connsiteX131" fmla="*/ 61823 w 822831"/>
                        <a:gd name="connsiteY131" fmla="*/ 143519 h 506825"/>
                        <a:gd name="connsiteX132" fmla="*/ 71249 w 822831"/>
                        <a:gd name="connsiteY132" fmla="*/ 144904 h 506825"/>
                        <a:gd name="connsiteX133" fmla="*/ 79566 w 822831"/>
                        <a:gd name="connsiteY133" fmla="*/ 151278 h 506825"/>
                        <a:gd name="connsiteX134" fmla="*/ 87883 w 822831"/>
                        <a:gd name="connsiteY134" fmla="*/ 150170 h 506825"/>
                        <a:gd name="connsiteX135" fmla="*/ 83170 w 822831"/>
                        <a:gd name="connsiteY135" fmla="*/ 142133 h 506825"/>
                        <a:gd name="connsiteX136" fmla="*/ 77626 w 822831"/>
                        <a:gd name="connsiteY136" fmla="*/ 133265 h 506825"/>
                        <a:gd name="connsiteX137" fmla="*/ 81230 w 822831"/>
                        <a:gd name="connsiteY137" fmla="*/ 124120 h 506825"/>
                        <a:gd name="connsiteX138" fmla="*/ 75408 w 822831"/>
                        <a:gd name="connsiteY138" fmla="*/ 116084 h 506825"/>
                        <a:gd name="connsiteX139" fmla="*/ 65150 w 822831"/>
                        <a:gd name="connsiteY139" fmla="*/ 109987 h 506825"/>
                        <a:gd name="connsiteX140" fmla="*/ 57388 w 822831"/>
                        <a:gd name="connsiteY140" fmla="*/ 101950 h 506825"/>
                        <a:gd name="connsiteX141" fmla="*/ 49348 w 822831"/>
                        <a:gd name="connsiteY141" fmla="*/ 92528 h 506825"/>
                        <a:gd name="connsiteX142" fmla="*/ 41585 w 822831"/>
                        <a:gd name="connsiteY142" fmla="*/ 85600 h 506825"/>
                        <a:gd name="connsiteX143" fmla="*/ 32714 w 822831"/>
                        <a:gd name="connsiteY143" fmla="*/ 68419 h 506825"/>
                        <a:gd name="connsiteX144" fmla="*/ 22733 w 822831"/>
                        <a:gd name="connsiteY144" fmla="*/ 50128 h 506825"/>
                        <a:gd name="connsiteX145" fmla="*/ 10812 w 822831"/>
                        <a:gd name="connsiteY145" fmla="*/ 30730 h 506825"/>
                        <a:gd name="connsiteX146" fmla="*/ 7763 w 822831"/>
                        <a:gd name="connsiteY146" fmla="*/ 21585 h 506825"/>
                        <a:gd name="connsiteX147" fmla="*/ 555 w 822831"/>
                        <a:gd name="connsiteY147" fmla="*/ 7175 h 506825"/>
                        <a:gd name="connsiteX148" fmla="*/ 0 w 822831"/>
                        <a:gd name="connsiteY148" fmla="*/ 4681 h 506825"/>
                        <a:gd name="connsiteX149" fmla="*/ 62101 w 822831"/>
                        <a:gd name="connsiteY149" fmla="*/ 1632 h 506825"/>
                        <a:gd name="connsiteX150" fmla="*/ 93428 w 822831"/>
                        <a:gd name="connsiteY150" fmla="*/ 16597 h 506825"/>
                        <a:gd name="connsiteX151" fmla="*/ 167450 w 822831"/>
                        <a:gd name="connsiteY151" fmla="*/ 39044 h 506825"/>
                        <a:gd name="connsiteX152" fmla="*/ 242580 w 822831"/>
                        <a:gd name="connsiteY152" fmla="*/ 39044 h 506825"/>
                        <a:gd name="connsiteX153" fmla="*/ 242580 w 822831"/>
                        <a:gd name="connsiteY153" fmla="*/ 29344 h 506825"/>
                        <a:gd name="connsiteX154" fmla="*/ 289987 w 822831"/>
                        <a:gd name="connsiteY154" fmla="*/ 31007 h 506825"/>
                        <a:gd name="connsiteX155" fmla="*/ 305789 w 822831"/>
                        <a:gd name="connsiteY155" fmla="*/ 45417 h 506825"/>
                        <a:gd name="connsiteX156" fmla="*/ 333790 w 822831"/>
                        <a:gd name="connsiteY156" fmla="*/ 68141 h 506825"/>
                        <a:gd name="connsiteX157" fmla="*/ 347097 w 822831"/>
                        <a:gd name="connsiteY157" fmla="*/ 96685 h 506825"/>
                        <a:gd name="connsiteX158" fmla="*/ 382860 w 822831"/>
                        <a:gd name="connsiteY158" fmla="*/ 108047 h 506825"/>
                        <a:gd name="connsiteX159" fmla="*/ 393950 w 822831"/>
                        <a:gd name="connsiteY159" fmla="*/ 86154 h 506825"/>
                        <a:gd name="connsiteX160" fmla="*/ 429713 w 822831"/>
                        <a:gd name="connsiteY160" fmla="*/ 89757 h 506825"/>
                        <a:gd name="connsiteX161" fmla="*/ 444129 w 822831"/>
                        <a:gd name="connsiteY161" fmla="*/ 105830 h 506825"/>
                        <a:gd name="connsiteX162" fmla="*/ 454387 w 822831"/>
                        <a:gd name="connsiteY162" fmla="*/ 128000 h 506825"/>
                        <a:gd name="connsiteX163" fmla="*/ 476843 w 822831"/>
                        <a:gd name="connsiteY163" fmla="*/ 155435 h 506825"/>
                        <a:gd name="connsiteX164" fmla="*/ 490150 w 822831"/>
                        <a:gd name="connsiteY164" fmla="*/ 186196 h 506825"/>
                        <a:gd name="connsiteX165" fmla="*/ 538943 w 822831"/>
                        <a:gd name="connsiteY165" fmla="*/ 203654 h 506825"/>
                        <a:gd name="connsiteX166" fmla="*/ 533399 w 822831"/>
                        <a:gd name="connsiteY166" fmla="*/ 212522 h 506825"/>
                        <a:gd name="connsiteX167" fmla="*/ 522586 w 822831"/>
                        <a:gd name="connsiteY167" fmla="*/ 221667 h 506825"/>
                        <a:gd name="connsiteX168" fmla="*/ 526468 w 822831"/>
                        <a:gd name="connsiteY168" fmla="*/ 233306 h 506825"/>
                        <a:gd name="connsiteX169" fmla="*/ 522586 w 822831"/>
                        <a:gd name="connsiteY169" fmla="*/ 247162 h 506825"/>
                        <a:gd name="connsiteX170" fmla="*/ 525082 w 822831"/>
                        <a:gd name="connsiteY170" fmla="*/ 260187 h 506825"/>
                        <a:gd name="connsiteX171" fmla="*/ 524527 w 822831"/>
                        <a:gd name="connsiteY171" fmla="*/ 272934 h 506825"/>
                        <a:gd name="connsiteX172" fmla="*/ 525082 w 822831"/>
                        <a:gd name="connsiteY172" fmla="*/ 308406 h 506825"/>
                        <a:gd name="connsiteX173" fmla="*/ 531181 w 822831"/>
                        <a:gd name="connsiteY173" fmla="*/ 319491 h 506825"/>
                        <a:gd name="connsiteX174" fmla="*/ 533676 w 822831"/>
                        <a:gd name="connsiteY174" fmla="*/ 330853 h 506825"/>
                        <a:gd name="connsiteX175" fmla="*/ 534507 w 822831"/>
                        <a:gd name="connsiteY175" fmla="*/ 341661 h 506825"/>
                        <a:gd name="connsiteX176" fmla="*/ 539498 w 822831"/>
                        <a:gd name="connsiteY176" fmla="*/ 350806 h 506825"/>
                        <a:gd name="connsiteX177" fmla="*/ 548647 w 822831"/>
                        <a:gd name="connsiteY177" fmla="*/ 362445 h 506825"/>
                        <a:gd name="connsiteX178" fmla="*/ 554191 w 822831"/>
                        <a:gd name="connsiteY178" fmla="*/ 369373 h 506825"/>
                        <a:gd name="connsiteX179" fmla="*/ 558627 w 822831"/>
                        <a:gd name="connsiteY179" fmla="*/ 376301 h 506825"/>
                        <a:gd name="connsiteX180" fmla="*/ 566112 w 822831"/>
                        <a:gd name="connsiteY180" fmla="*/ 390711 h 506825"/>
                        <a:gd name="connsiteX181" fmla="*/ 572211 w 822831"/>
                        <a:gd name="connsiteY181" fmla="*/ 397085 h 506825"/>
                        <a:gd name="connsiteX182" fmla="*/ 572766 w 822831"/>
                        <a:gd name="connsiteY182" fmla="*/ 404013 h 506825"/>
                        <a:gd name="connsiteX183" fmla="*/ 576093 w 822831"/>
                        <a:gd name="connsiteY183" fmla="*/ 409279 h 506825"/>
                        <a:gd name="connsiteX184" fmla="*/ 583301 w 822831"/>
                        <a:gd name="connsiteY184" fmla="*/ 403459 h 506825"/>
                        <a:gd name="connsiteX185" fmla="*/ 593836 w 822831"/>
                        <a:gd name="connsiteY185" fmla="*/ 405676 h 506825"/>
                        <a:gd name="connsiteX186" fmla="*/ 599935 w 822831"/>
                        <a:gd name="connsiteY186" fmla="*/ 412881 h 506825"/>
                        <a:gd name="connsiteX187" fmla="*/ 607697 w 822831"/>
                        <a:gd name="connsiteY187" fmla="*/ 418146 h 506825"/>
                        <a:gd name="connsiteX188" fmla="*/ 621559 w 822831"/>
                        <a:gd name="connsiteY188" fmla="*/ 419255 h 506825"/>
                        <a:gd name="connsiteX189" fmla="*/ 632648 w 822831"/>
                        <a:gd name="connsiteY189" fmla="*/ 418701 h 506825"/>
                        <a:gd name="connsiteX190" fmla="*/ 650114 w 822831"/>
                        <a:gd name="connsiteY190" fmla="*/ 408724 h 506825"/>
                        <a:gd name="connsiteX191" fmla="*/ 660926 w 822831"/>
                        <a:gd name="connsiteY191" fmla="*/ 410941 h 506825"/>
                        <a:gd name="connsiteX192" fmla="*/ 670907 w 822831"/>
                        <a:gd name="connsiteY192" fmla="*/ 405399 h 506825"/>
                        <a:gd name="connsiteX193" fmla="*/ 678947 w 822831"/>
                        <a:gd name="connsiteY193" fmla="*/ 407062 h 506825"/>
                        <a:gd name="connsiteX194" fmla="*/ 684768 w 822831"/>
                        <a:gd name="connsiteY194" fmla="*/ 414821 h 506825"/>
                        <a:gd name="connsiteX195" fmla="*/ 692531 w 822831"/>
                        <a:gd name="connsiteY195" fmla="*/ 409556 h 506825"/>
                        <a:gd name="connsiteX196" fmla="*/ 698907 w 822831"/>
                        <a:gd name="connsiteY196" fmla="*/ 405122 h 506825"/>
                        <a:gd name="connsiteX197" fmla="*/ 700293 w 822831"/>
                        <a:gd name="connsiteY197" fmla="*/ 396531 h 506825"/>
                        <a:gd name="connsiteX198" fmla="*/ 708333 w 822831"/>
                        <a:gd name="connsiteY198" fmla="*/ 391266 h 506825"/>
                        <a:gd name="connsiteX199" fmla="*/ 712492 w 822831"/>
                        <a:gd name="connsiteY199" fmla="*/ 382675 h 506825"/>
                        <a:gd name="connsiteX200" fmla="*/ 719146 w 822831"/>
                        <a:gd name="connsiteY200" fmla="*/ 363831 h 506825"/>
                        <a:gd name="connsiteX201" fmla="*/ 725799 w 822831"/>
                        <a:gd name="connsiteY201" fmla="*/ 339444 h 506825"/>
                        <a:gd name="connsiteX202" fmla="*/ 753800 w 822831"/>
                        <a:gd name="connsiteY202" fmla="*/ 330853 h 506825"/>
                        <a:gd name="connsiteX203" fmla="*/ 767662 w 822831"/>
                        <a:gd name="connsiteY203" fmla="*/ 325865 h 506825"/>
                        <a:gd name="connsiteX204" fmla="*/ 778474 w 822831"/>
                        <a:gd name="connsiteY204" fmla="*/ 323093 h 506825"/>
                        <a:gd name="connsiteX205" fmla="*/ 790395 w 822831"/>
                        <a:gd name="connsiteY205" fmla="*/ 324756 h 506825"/>
                        <a:gd name="connsiteX206" fmla="*/ 804811 w 822831"/>
                        <a:gd name="connsiteY206" fmla="*/ 325865 h 506825"/>
                        <a:gd name="connsiteX207" fmla="*/ 821168 w 822831"/>
                        <a:gd name="connsiteY207" fmla="*/ 336395 h 50682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  <a:cxn ang="0">
                          <a:pos x="connsiteX48" y="connsiteY48"/>
                        </a:cxn>
                        <a:cxn ang="0">
                          <a:pos x="connsiteX49" y="connsiteY49"/>
                        </a:cxn>
                        <a:cxn ang="0">
                          <a:pos x="connsiteX50" y="connsiteY50"/>
                        </a:cxn>
                        <a:cxn ang="0">
                          <a:pos x="connsiteX51" y="connsiteY51"/>
                        </a:cxn>
                        <a:cxn ang="0">
                          <a:pos x="connsiteX52" y="connsiteY52"/>
                        </a:cxn>
                        <a:cxn ang="0">
                          <a:pos x="connsiteX53" y="connsiteY53"/>
                        </a:cxn>
                        <a:cxn ang="0">
                          <a:pos x="connsiteX54" y="connsiteY54"/>
                        </a:cxn>
                        <a:cxn ang="0">
                          <a:pos x="connsiteX55" y="connsiteY55"/>
                        </a:cxn>
                        <a:cxn ang="0">
                          <a:pos x="connsiteX56" y="connsiteY56"/>
                        </a:cxn>
                        <a:cxn ang="0">
                          <a:pos x="connsiteX57" y="connsiteY57"/>
                        </a:cxn>
                        <a:cxn ang="0">
                          <a:pos x="connsiteX58" y="connsiteY58"/>
                        </a:cxn>
                        <a:cxn ang="0">
                          <a:pos x="connsiteX59" y="connsiteY59"/>
                        </a:cxn>
                        <a:cxn ang="0">
                          <a:pos x="connsiteX60" y="connsiteY60"/>
                        </a:cxn>
                        <a:cxn ang="0">
                          <a:pos x="connsiteX61" y="connsiteY61"/>
                        </a:cxn>
                        <a:cxn ang="0">
                          <a:pos x="connsiteX62" y="connsiteY62"/>
                        </a:cxn>
                        <a:cxn ang="0">
                          <a:pos x="connsiteX63" y="connsiteY63"/>
                        </a:cxn>
                        <a:cxn ang="0">
                          <a:pos x="connsiteX64" y="connsiteY64"/>
                        </a:cxn>
                        <a:cxn ang="0">
                          <a:pos x="connsiteX65" y="connsiteY65"/>
                        </a:cxn>
                        <a:cxn ang="0">
                          <a:pos x="connsiteX66" y="connsiteY66"/>
                        </a:cxn>
                        <a:cxn ang="0">
                          <a:pos x="connsiteX67" y="connsiteY67"/>
                        </a:cxn>
                        <a:cxn ang="0">
                          <a:pos x="connsiteX68" y="connsiteY68"/>
                        </a:cxn>
                        <a:cxn ang="0">
                          <a:pos x="connsiteX69" y="connsiteY69"/>
                        </a:cxn>
                        <a:cxn ang="0">
                          <a:pos x="connsiteX70" y="connsiteY70"/>
                        </a:cxn>
                        <a:cxn ang="0">
                          <a:pos x="connsiteX71" y="connsiteY71"/>
                        </a:cxn>
                        <a:cxn ang="0">
                          <a:pos x="connsiteX72" y="connsiteY72"/>
                        </a:cxn>
                        <a:cxn ang="0">
                          <a:pos x="connsiteX73" y="connsiteY73"/>
                        </a:cxn>
                        <a:cxn ang="0">
                          <a:pos x="connsiteX74" y="connsiteY74"/>
                        </a:cxn>
                        <a:cxn ang="0">
                          <a:pos x="connsiteX75" y="connsiteY75"/>
                        </a:cxn>
                        <a:cxn ang="0">
                          <a:pos x="connsiteX76" y="connsiteY76"/>
                        </a:cxn>
                        <a:cxn ang="0">
                          <a:pos x="connsiteX77" y="connsiteY77"/>
                        </a:cxn>
                        <a:cxn ang="0">
                          <a:pos x="connsiteX78" y="connsiteY78"/>
                        </a:cxn>
                        <a:cxn ang="0">
                          <a:pos x="connsiteX79" y="connsiteY79"/>
                        </a:cxn>
                        <a:cxn ang="0">
                          <a:pos x="connsiteX80" y="connsiteY80"/>
                        </a:cxn>
                        <a:cxn ang="0">
                          <a:pos x="connsiteX81" y="connsiteY81"/>
                        </a:cxn>
                        <a:cxn ang="0">
                          <a:pos x="connsiteX82" y="connsiteY82"/>
                        </a:cxn>
                        <a:cxn ang="0">
                          <a:pos x="connsiteX83" y="connsiteY83"/>
                        </a:cxn>
                        <a:cxn ang="0">
                          <a:pos x="connsiteX84" y="connsiteY84"/>
                        </a:cxn>
                        <a:cxn ang="0">
                          <a:pos x="connsiteX85" y="connsiteY85"/>
                        </a:cxn>
                        <a:cxn ang="0">
                          <a:pos x="connsiteX86" y="connsiteY86"/>
                        </a:cxn>
                        <a:cxn ang="0">
                          <a:pos x="connsiteX87" y="connsiteY87"/>
                        </a:cxn>
                        <a:cxn ang="0">
                          <a:pos x="connsiteX88" y="connsiteY88"/>
                        </a:cxn>
                        <a:cxn ang="0">
                          <a:pos x="connsiteX89" y="connsiteY89"/>
                        </a:cxn>
                        <a:cxn ang="0">
                          <a:pos x="connsiteX90" y="connsiteY90"/>
                        </a:cxn>
                        <a:cxn ang="0">
                          <a:pos x="connsiteX91" y="connsiteY91"/>
                        </a:cxn>
                        <a:cxn ang="0">
                          <a:pos x="connsiteX92" y="connsiteY92"/>
                        </a:cxn>
                        <a:cxn ang="0">
                          <a:pos x="connsiteX93" y="connsiteY93"/>
                        </a:cxn>
                        <a:cxn ang="0">
                          <a:pos x="connsiteX94" y="connsiteY94"/>
                        </a:cxn>
                        <a:cxn ang="0">
                          <a:pos x="connsiteX95" y="connsiteY95"/>
                        </a:cxn>
                        <a:cxn ang="0">
                          <a:pos x="connsiteX96" y="connsiteY96"/>
                        </a:cxn>
                        <a:cxn ang="0">
                          <a:pos x="connsiteX97" y="connsiteY97"/>
                        </a:cxn>
                        <a:cxn ang="0">
                          <a:pos x="connsiteX98" y="connsiteY98"/>
                        </a:cxn>
                        <a:cxn ang="0">
                          <a:pos x="connsiteX99" y="connsiteY99"/>
                        </a:cxn>
                        <a:cxn ang="0">
                          <a:pos x="connsiteX100" y="connsiteY100"/>
                        </a:cxn>
                        <a:cxn ang="0">
                          <a:pos x="connsiteX101" y="connsiteY101"/>
                        </a:cxn>
                        <a:cxn ang="0">
                          <a:pos x="connsiteX102" y="connsiteY102"/>
                        </a:cxn>
                        <a:cxn ang="0">
                          <a:pos x="connsiteX103" y="connsiteY103"/>
                        </a:cxn>
                        <a:cxn ang="0">
                          <a:pos x="connsiteX104" y="connsiteY104"/>
                        </a:cxn>
                        <a:cxn ang="0">
                          <a:pos x="connsiteX105" y="connsiteY105"/>
                        </a:cxn>
                        <a:cxn ang="0">
                          <a:pos x="connsiteX106" y="connsiteY106"/>
                        </a:cxn>
                        <a:cxn ang="0">
                          <a:pos x="connsiteX107" y="connsiteY107"/>
                        </a:cxn>
                        <a:cxn ang="0">
                          <a:pos x="connsiteX108" y="connsiteY108"/>
                        </a:cxn>
                        <a:cxn ang="0">
                          <a:pos x="connsiteX109" y="connsiteY109"/>
                        </a:cxn>
                        <a:cxn ang="0">
                          <a:pos x="connsiteX110" y="connsiteY110"/>
                        </a:cxn>
                        <a:cxn ang="0">
                          <a:pos x="connsiteX111" y="connsiteY111"/>
                        </a:cxn>
                        <a:cxn ang="0">
                          <a:pos x="connsiteX112" y="connsiteY112"/>
                        </a:cxn>
                        <a:cxn ang="0">
                          <a:pos x="connsiteX113" y="connsiteY113"/>
                        </a:cxn>
                        <a:cxn ang="0">
                          <a:pos x="connsiteX114" y="connsiteY114"/>
                        </a:cxn>
                        <a:cxn ang="0">
                          <a:pos x="connsiteX115" y="connsiteY115"/>
                        </a:cxn>
                        <a:cxn ang="0">
                          <a:pos x="connsiteX116" y="connsiteY116"/>
                        </a:cxn>
                        <a:cxn ang="0">
                          <a:pos x="connsiteX117" y="connsiteY117"/>
                        </a:cxn>
                        <a:cxn ang="0">
                          <a:pos x="connsiteX118" y="connsiteY118"/>
                        </a:cxn>
                        <a:cxn ang="0">
                          <a:pos x="connsiteX119" y="connsiteY119"/>
                        </a:cxn>
                        <a:cxn ang="0">
                          <a:pos x="connsiteX120" y="connsiteY120"/>
                        </a:cxn>
                        <a:cxn ang="0">
                          <a:pos x="connsiteX121" y="connsiteY121"/>
                        </a:cxn>
                        <a:cxn ang="0">
                          <a:pos x="connsiteX122" y="connsiteY122"/>
                        </a:cxn>
                        <a:cxn ang="0">
                          <a:pos x="connsiteX123" y="connsiteY123"/>
                        </a:cxn>
                        <a:cxn ang="0">
                          <a:pos x="connsiteX124" y="connsiteY124"/>
                        </a:cxn>
                        <a:cxn ang="0">
                          <a:pos x="connsiteX125" y="connsiteY125"/>
                        </a:cxn>
                        <a:cxn ang="0">
                          <a:pos x="connsiteX126" y="connsiteY126"/>
                        </a:cxn>
                        <a:cxn ang="0">
                          <a:pos x="connsiteX127" y="connsiteY127"/>
                        </a:cxn>
                        <a:cxn ang="0">
                          <a:pos x="connsiteX128" y="connsiteY128"/>
                        </a:cxn>
                        <a:cxn ang="0">
                          <a:pos x="connsiteX129" y="connsiteY129"/>
                        </a:cxn>
                        <a:cxn ang="0">
                          <a:pos x="connsiteX130" y="connsiteY130"/>
                        </a:cxn>
                        <a:cxn ang="0">
                          <a:pos x="connsiteX131" y="connsiteY131"/>
                        </a:cxn>
                        <a:cxn ang="0">
                          <a:pos x="connsiteX132" y="connsiteY132"/>
                        </a:cxn>
                        <a:cxn ang="0">
                          <a:pos x="connsiteX133" y="connsiteY133"/>
                        </a:cxn>
                        <a:cxn ang="0">
                          <a:pos x="connsiteX134" y="connsiteY134"/>
                        </a:cxn>
                        <a:cxn ang="0">
                          <a:pos x="connsiteX135" y="connsiteY135"/>
                        </a:cxn>
                        <a:cxn ang="0">
                          <a:pos x="connsiteX136" y="connsiteY136"/>
                        </a:cxn>
                        <a:cxn ang="0">
                          <a:pos x="connsiteX137" y="connsiteY137"/>
                        </a:cxn>
                        <a:cxn ang="0">
                          <a:pos x="connsiteX138" y="connsiteY138"/>
                        </a:cxn>
                        <a:cxn ang="0">
                          <a:pos x="connsiteX139" y="connsiteY139"/>
                        </a:cxn>
                        <a:cxn ang="0">
                          <a:pos x="connsiteX140" y="connsiteY140"/>
                        </a:cxn>
                        <a:cxn ang="0">
                          <a:pos x="connsiteX141" y="connsiteY141"/>
                        </a:cxn>
                        <a:cxn ang="0">
                          <a:pos x="connsiteX142" y="connsiteY142"/>
                        </a:cxn>
                        <a:cxn ang="0">
                          <a:pos x="connsiteX143" y="connsiteY143"/>
                        </a:cxn>
                        <a:cxn ang="0">
                          <a:pos x="connsiteX144" y="connsiteY144"/>
                        </a:cxn>
                        <a:cxn ang="0">
                          <a:pos x="connsiteX145" y="connsiteY145"/>
                        </a:cxn>
                        <a:cxn ang="0">
                          <a:pos x="connsiteX146" y="connsiteY146"/>
                        </a:cxn>
                        <a:cxn ang="0">
                          <a:pos x="connsiteX147" y="connsiteY147"/>
                        </a:cxn>
                        <a:cxn ang="0">
                          <a:pos x="connsiteX148" y="connsiteY148"/>
                        </a:cxn>
                        <a:cxn ang="0">
                          <a:pos x="connsiteX149" y="connsiteY149"/>
                        </a:cxn>
                        <a:cxn ang="0">
                          <a:pos x="connsiteX150" y="connsiteY150"/>
                        </a:cxn>
                        <a:cxn ang="0">
                          <a:pos x="connsiteX151" y="connsiteY151"/>
                        </a:cxn>
                        <a:cxn ang="0">
                          <a:pos x="connsiteX152" y="connsiteY152"/>
                        </a:cxn>
                        <a:cxn ang="0">
                          <a:pos x="connsiteX153" y="connsiteY153"/>
                        </a:cxn>
                        <a:cxn ang="0">
                          <a:pos x="connsiteX154" y="connsiteY154"/>
                        </a:cxn>
                        <a:cxn ang="0">
                          <a:pos x="connsiteX155" y="connsiteY155"/>
                        </a:cxn>
                        <a:cxn ang="0">
                          <a:pos x="connsiteX156" y="connsiteY156"/>
                        </a:cxn>
                        <a:cxn ang="0">
                          <a:pos x="connsiteX157" y="connsiteY157"/>
                        </a:cxn>
                        <a:cxn ang="0">
                          <a:pos x="connsiteX158" y="connsiteY158"/>
                        </a:cxn>
                        <a:cxn ang="0">
                          <a:pos x="connsiteX159" y="connsiteY159"/>
                        </a:cxn>
                        <a:cxn ang="0">
                          <a:pos x="connsiteX160" y="connsiteY160"/>
                        </a:cxn>
                        <a:cxn ang="0">
                          <a:pos x="connsiteX161" y="connsiteY161"/>
                        </a:cxn>
                        <a:cxn ang="0">
                          <a:pos x="connsiteX162" y="connsiteY162"/>
                        </a:cxn>
                        <a:cxn ang="0">
                          <a:pos x="connsiteX163" y="connsiteY163"/>
                        </a:cxn>
                        <a:cxn ang="0">
                          <a:pos x="connsiteX164" y="connsiteY164"/>
                        </a:cxn>
                        <a:cxn ang="0">
                          <a:pos x="connsiteX165" y="connsiteY165"/>
                        </a:cxn>
                        <a:cxn ang="0">
                          <a:pos x="connsiteX166" y="connsiteY166"/>
                        </a:cxn>
                        <a:cxn ang="0">
                          <a:pos x="connsiteX167" y="connsiteY167"/>
                        </a:cxn>
                        <a:cxn ang="0">
                          <a:pos x="connsiteX168" y="connsiteY168"/>
                        </a:cxn>
                        <a:cxn ang="0">
                          <a:pos x="connsiteX169" y="connsiteY169"/>
                        </a:cxn>
                        <a:cxn ang="0">
                          <a:pos x="connsiteX170" y="connsiteY170"/>
                        </a:cxn>
                        <a:cxn ang="0">
                          <a:pos x="connsiteX171" y="connsiteY171"/>
                        </a:cxn>
                        <a:cxn ang="0">
                          <a:pos x="connsiteX172" y="connsiteY172"/>
                        </a:cxn>
                        <a:cxn ang="0">
                          <a:pos x="connsiteX173" y="connsiteY173"/>
                        </a:cxn>
                        <a:cxn ang="0">
                          <a:pos x="connsiteX174" y="connsiteY174"/>
                        </a:cxn>
                        <a:cxn ang="0">
                          <a:pos x="connsiteX175" y="connsiteY175"/>
                        </a:cxn>
                        <a:cxn ang="0">
                          <a:pos x="connsiteX176" y="connsiteY176"/>
                        </a:cxn>
                        <a:cxn ang="0">
                          <a:pos x="connsiteX177" y="connsiteY177"/>
                        </a:cxn>
                        <a:cxn ang="0">
                          <a:pos x="connsiteX178" y="connsiteY178"/>
                        </a:cxn>
                        <a:cxn ang="0">
                          <a:pos x="connsiteX179" y="connsiteY179"/>
                        </a:cxn>
                        <a:cxn ang="0">
                          <a:pos x="connsiteX180" y="connsiteY180"/>
                        </a:cxn>
                        <a:cxn ang="0">
                          <a:pos x="connsiteX181" y="connsiteY181"/>
                        </a:cxn>
                        <a:cxn ang="0">
                          <a:pos x="connsiteX182" y="connsiteY182"/>
                        </a:cxn>
                        <a:cxn ang="0">
                          <a:pos x="connsiteX183" y="connsiteY183"/>
                        </a:cxn>
                        <a:cxn ang="0">
                          <a:pos x="connsiteX184" y="connsiteY184"/>
                        </a:cxn>
                        <a:cxn ang="0">
                          <a:pos x="connsiteX185" y="connsiteY185"/>
                        </a:cxn>
                        <a:cxn ang="0">
                          <a:pos x="connsiteX186" y="connsiteY186"/>
                        </a:cxn>
                        <a:cxn ang="0">
                          <a:pos x="connsiteX187" y="connsiteY187"/>
                        </a:cxn>
                        <a:cxn ang="0">
                          <a:pos x="connsiteX188" y="connsiteY188"/>
                        </a:cxn>
                        <a:cxn ang="0">
                          <a:pos x="connsiteX189" y="connsiteY189"/>
                        </a:cxn>
                        <a:cxn ang="0">
                          <a:pos x="connsiteX190" y="connsiteY190"/>
                        </a:cxn>
                        <a:cxn ang="0">
                          <a:pos x="connsiteX191" y="connsiteY191"/>
                        </a:cxn>
                        <a:cxn ang="0">
                          <a:pos x="connsiteX192" y="connsiteY192"/>
                        </a:cxn>
                        <a:cxn ang="0">
                          <a:pos x="connsiteX193" y="connsiteY193"/>
                        </a:cxn>
                        <a:cxn ang="0">
                          <a:pos x="connsiteX194" y="connsiteY194"/>
                        </a:cxn>
                        <a:cxn ang="0">
                          <a:pos x="connsiteX195" y="connsiteY195"/>
                        </a:cxn>
                        <a:cxn ang="0">
                          <a:pos x="connsiteX196" y="connsiteY196"/>
                        </a:cxn>
                        <a:cxn ang="0">
                          <a:pos x="connsiteX197" y="connsiteY197"/>
                        </a:cxn>
                        <a:cxn ang="0">
                          <a:pos x="connsiteX198" y="connsiteY198"/>
                        </a:cxn>
                        <a:cxn ang="0">
                          <a:pos x="connsiteX199" y="connsiteY199"/>
                        </a:cxn>
                        <a:cxn ang="0">
                          <a:pos x="connsiteX200" y="connsiteY200"/>
                        </a:cxn>
                        <a:cxn ang="0">
                          <a:pos x="connsiteX201" y="connsiteY201"/>
                        </a:cxn>
                        <a:cxn ang="0">
                          <a:pos x="connsiteX202" y="connsiteY202"/>
                        </a:cxn>
                        <a:cxn ang="0">
                          <a:pos x="connsiteX203" y="connsiteY203"/>
                        </a:cxn>
                        <a:cxn ang="0">
                          <a:pos x="connsiteX204" y="connsiteY204"/>
                        </a:cxn>
                        <a:cxn ang="0">
                          <a:pos x="connsiteX205" y="connsiteY205"/>
                        </a:cxn>
                        <a:cxn ang="0">
                          <a:pos x="connsiteX206" y="connsiteY206"/>
                        </a:cxn>
                        <a:cxn ang="0">
                          <a:pos x="connsiteX207" y="connsiteY207"/>
                        </a:cxn>
                      </a:cxnLst>
                      <a:rect l="l" t="t" r="r" b="b"/>
                      <a:pathLst>
                        <a:path w="822831" h="506825">
                          <a:moveTo>
                            <a:pt x="822831" y="334178"/>
                          </a:moveTo>
                          <a:cubicBezTo>
                            <a:pt x="822554" y="343046"/>
                            <a:pt x="813682" y="348312"/>
                            <a:pt x="808692" y="354408"/>
                          </a:cubicBezTo>
                          <a:cubicBezTo>
                            <a:pt x="802593" y="361891"/>
                            <a:pt x="799266" y="371590"/>
                            <a:pt x="800098" y="381289"/>
                          </a:cubicBezTo>
                          <a:cubicBezTo>
                            <a:pt x="800098" y="383783"/>
                            <a:pt x="800930" y="386000"/>
                            <a:pt x="800930" y="388495"/>
                          </a:cubicBezTo>
                          <a:cubicBezTo>
                            <a:pt x="800930" y="392097"/>
                            <a:pt x="799266" y="395700"/>
                            <a:pt x="798157" y="399025"/>
                          </a:cubicBezTo>
                          <a:cubicBezTo>
                            <a:pt x="796494" y="403736"/>
                            <a:pt x="794830" y="408724"/>
                            <a:pt x="792058" y="413158"/>
                          </a:cubicBezTo>
                          <a:cubicBezTo>
                            <a:pt x="790949" y="415098"/>
                            <a:pt x="789008" y="417592"/>
                            <a:pt x="787345" y="414821"/>
                          </a:cubicBezTo>
                          <a:cubicBezTo>
                            <a:pt x="786513" y="413435"/>
                            <a:pt x="786236" y="412050"/>
                            <a:pt x="785959" y="410664"/>
                          </a:cubicBezTo>
                          <a:cubicBezTo>
                            <a:pt x="785959" y="410664"/>
                            <a:pt x="789008" y="395423"/>
                            <a:pt x="784850" y="401519"/>
                          </a:cubicBezTo>
                          <a:cubicBezTo>
                            <a:pt x="780691" y="407616"/>
                            <a:pt x="777087" y="409279"/>
                            <a:pt x="774592" y="412604"/>
                          </a:cubicBezTo>
                          <a:cubicBezTo>
                            <a:pt x="772097" y="416207"/>
                            <a:pt x="768770" y="425074"/>
                            <a:pt x="764335" y="425074"/>
                          </a:cubicBezTo>
                          <a:cubicBezTo>
                            <a:pt x="759899" y="425074"/>
                            <a:pt x="755463" y="428954"/>
                            <a:pt x="755463" y="428954"/>
                          </a:cubicBezTo>
                          <a:lnTo>
                            <a:pt x="708611" y="428954"/>
                          </a:lnTo>
                          <a:lnTo>
                            <a:pt x="706393" y="443919"/>
                          </a:lnTo>
                          <a:cubicBezTo>
                            <a:pt x="706393" y="443919"/>
                            <a:pt x="701402" y="443919"/>
                            <a:pt x="697798" y="443919"/>
                          </a:cubicBezTo>
                          <a:cubicBezTo>
                            <a:pt x="694194" y="443919"/>
                            <a:pt x="719977" y="465257"/>
                            <a:pt x="723304" y="467197"/>
                          </a:cubicBezTo>
                          <a:cubicBezTo>
                            <a:pt x="726631" y="469414"/>
                            <a:pt x="725245" y="471631"/>
                            <a:pt x="724136" y="475788"/>
                          </a:cubicBezTo>
                          <a:cubicBezTo>
                            <a:pt x="723304" y="479945"/>
                            <a:pt x="692808" y="477728"/>
                            <a:pt x="686709" y="477728"/>
                          </a:cubicBezTo>
                          <a:cubicBezTo>
                            <a:pt x="680610" y="477728"/>
                            <a:pt x="663699" y="506825"/>
                            <a:pt x="663699" y="506825"/>
                          </a:cubicBezTo>
                          <a:cubicBezTo>
                            <a:pt x="662590" y="505440"/>
                            <a:pt x="661481" y="504054"/>
                            <a:pt x="660095" y="502669"/>
                          </a:cubicBezTo>
                          <a:cubicBezTo>
                            <a:pt x="656768" y="499620"/>
                            <a:pt x="652887" y="497403"/>
                            <a:pt x="649560" y="494632"/>
                          </a:cubicBezTo>
                          <a:cubicBezTo>
                            <a:pt x="646787" y="492138"/>
                            <a:pt x="644015" y="489090"/>
                            <a:pt x="640688" y="487427"/>
                          </a:cubicBezTo>
                          <a:cubicBezTo>
                            <a:pt x="637361" y="486041"/>
                            <a:pt x="634312" y="485210"/>
                            <a:pt x="631539" y="482716"/>
                          </a:cubicBezTo>
                          <a:cubicBezTo>
                            <a:pt x="625163" y="477728"/>
                            <a:pt x="618232" y="473848"/>
                            <a:pt x="610747" y="470800"/>
                          </a:cubicBezTo>
                          <a:cubicBezTo>
                            <a:pt x="606588" y="469137"/>
                            <a:pt x="603262" y="468305"/>
                            <a:pt x="598826" y="469691"/>
                          </a:cubicBezTo>
                          <a:cubicBezTo>
                            <a:pt x="594113" y="471077"/>
                            <a:pt x="589954" y="473571"/>
                            <a:pt x="586073" y="476619"/>
                          </a:cubicBezTo>
                          <a:cubicBezTo>
                            <a:pt x="583023" y="478836"/>
                            <a:pt x="579974" y="482716"/>
                            <a:pt x="576093" y="483824"/>
                          </a:cubicBezTo>
                          <a:cubicBezTo>
                            <a:pt x="571934" y="485210"/>
                            <a:pt x="567498" y="484379"/>
                            <a:pt x="563340" y="485210"/>
                          </a:cubicBezTo>
                          <a:cubicBezTo>
                            <a:pt x="558904" y="486041"/>
                            <a:pt x="554746" y="485764"/>
                            <a:pt x="550310" y="486041"/>
                          </a:cubicBezTo>
                          <a:cubicBezTo>
                            <a:pt x="546429" y="486041"/>
                            <a:pt x="542825" y="486041"/>
                            <a:pt x="538943" y="484933"/>
                          </a:cubicBezTo>
                          <a:cubicBezTo>
                            <a:pt x="530626" y="482993"/>
                            <a:pt x="523695" y="478282"/>
                            <a:pt x="516210" y="474402"/>
                          </a:cubicBezTo>
                          <a:cubicBezTo>
                            <a:pt x="512052" y="472185"/>
                            <a:pt x="507616" y="470800"/>
                            <a:pt x="503457" y="468582"/>
                          </a:cubicBezTo>
                          <a:cubicBezTo>
                            <a:pt x="501517" y="467474"/>
                            <a:pt x="499022" y="466920"/>
                            <a:pt x="496804" y="466366"/>
                          </a:cubicBezTo>
                          <a:cubicBezTo>
                            <a:pt x="494309" y="465534"/>
                            <a:pt x="492091" y="464703"/>
                            <a:pt x="489596" y="463872"/>
                          </a:cubicBezTo>
                          <a:cubicBezTo>
                            <a:pt x="484883" y="462209"/>
                            <a:pt x="479338" y="461654"/>
                            <a:pt x="475179" y="458883"/>
                          </a:cubicBezTo>
                          <a:cubicBezTo>
                            <a:pt x="470744" y="455835"/>
                            <a:pt x="466031" y="455558"/>
                            <a:pt x="461318" y="453618"/>
                          </a:cubicBezTo>
                          <a:cubicBezTo>
                            <a:pt x="457436" y="451955"/>
                            <a:pt x="453832" y="450292"/>
                            <a:pt x="449951" y="448907"/>
                          </a:cubicBezTo>
                          <a:cubicBezTo>
                            <a:pt x="447179" y="448076"/>
                            <a:pt x="443852" y="447244"/>
                            <a:pt x="441357" y="446136"/>
                          </a:cubicBezTo>
                          <a:cubicBezTo>
                            <a:pt x="434981" y="443364"/>
                            <a:pt x="429990" y="439485"/>
                            <a:pt x="425554" y="434220"/>
                          </a:cubicBezTo>
                          <a:cubicBezTo>
                            <a:pt x="422228" y="430340"/>
                            <a:pt x="418346" y="427569"/>
                            <a:pt x="414465" y="424520"/>
                          </a:cubicBezTo>
                          <a:cubicBezTo>
                            <a:pt x="411416" y="422026"/>
                            <a:pt x="407811" y="422580"/>
                            <a:pt x="404207" y="422580"/>
                          </a:cubicBezTo>
                          <a:cubicBezTo>
                            <a:pt x="397554" y="422580"/>
                            <a:pt x="391177" y="420086"/>
                            <a:pt x="384524" y="419255"/>
                          </a:cubicBezTo>
                          <a:cubicBezTo>
                            <a:pt x="381197" y="418978"/>
                            <a:pt x="377870" y="418146"/>
                            <a:pt x="375098" y="416207"/>
                          </a:cubicBezTo>
                          <a:cubicBezTo>
                            <a:pt x="372880" y="414544"/>
                            <a:pt x="370939" y="411772"/>
                            <a:pt x="368999" y="409833"/>
                          </a:cubicBezTo>
                          <a:cubicBezTo>
                            <a:pt x="366781" y="407616"/>
                            <a:pt x="364008" y="405122"/>
                            <a:pt x="360959" y="403736"/>
                          </a:cubicBezTo>
                          <a:cubicBezTo>
                            <a:pt x="358187" y="402351"/>
                            <a:pt x="356246" y="399856"/>
                            <a:pt x="353474" y="398748"/>
                          </a:cubicBezTo>
                          <a:cubicBezTo>
                            <a:pt x="348206" y="396254"/>
                            <a:pt x="341830" y="396808"/>
                            <a:pt x="337394" y="392374"/>
                          </a:cubicBezTo>
                          <a:cubicBezTo>
                            <a:pt x="334622" y="389603"/>
                            <a:pt x="331849" y="386277"/>
                            <a:pt x="329632" y="383229"/>
                          </a:cubicBezTo>
                          <a:cubicBezTo>
                            <a:pt x="327414" y="380181"/>
                            <a:pt x="326305" y="377410"/>
                            <a:pt x="323255" y="374915"/>
                          </a:cubicBezTo>
                          <a:cubicBezTo>
                            <a:pt x="321314" y="373253"/>
                            <a:pt x="319096" y="372144"/>
                            <a:pt x="317433" y="370482"/>
                          </a:cubicBezTo>
                          <a:cubicBezTo>
                            <a:pt x="315215" y="368264"/>
                            <a:pt x="313552" y="364662"/>
                            <a:pt x="312997" y="361336"/>
                          </a:cubicBezTo>
                          <a:cubicBezTo>
                            <a:pt x="312997" y="359674"/>
                            <a:pt x="312997" y="358011"/>
                            <a:pt x="313552" y="356348"/>
                          </a:cubicBezTo>
                          <a:cubicBezTo>
                            <a:pt x="314106" y="353854"/>
                            <a:pt x="314938" y="353854"/>
                            <a:pt x="316879" y="353023"/>
                          </a:cubicBezTo>
                          <a:cubicBezTo>
                            <a:pt x="319374" y="351637"/>
                            <a:pt x="319096" y="348034"/>
                            <a:pt x="318542" y="345818"/>
                          </a:cubicBezTo>
                          <a:cubicBezTo>
                            <a:pt x="317988" y="343601"/>
                            <a:pt x="314384" y="341661"/>
                            <a:pt x="315492" y="339167"/>
                          </a:cubicBezTo>
                          <a:cubicBezTo>
                            <a:pt x="316047" y="337781"/>
                            <a:pt x="317988" y="337227"/>
                            <a:pt x="319096" y="336395"/>
                          </a:cubicBezTo>
                          <a:cubicBezTo>
                            <a:pt x="320483" y="335287"/>
                            <a:pt x="321314" y="333901"/>
                            <a:pt x="321592" y="332239"/>
                          </a:cubicBezTo>
                          <a:cubicBezTo>
                            <a:pt x="321869" y="329744"/>
                            <a:pt x="321314" y="326973"/>
                            <a:pt x="319651" y="325034"/>
                          </a:cubicBezTo>
                          <a:cubicBezTo>
                            <a:pt x="316879" y="321431"/>
                            <a:pt x="311611" y="319768"/>
                            <a:pt x="310502" y="315057"/>
                          </a:cubicBezTo>
                          <a:cubicBezTo>
                            <a:pt x="309671" y="312563"/>
                            <a:pt x="310502" y="309792"/>
                            <a:pt x="310502" y="307298"/>
                          </a:cubicBezTo>
                          <a:cubicBezTo>
                            <a:pt x="310779" y="301755"/>
                            <a:pt x="306621" y="296767"/>
                            <a:pt x="303294" y="292610"/>
                          </a:cubicBezTo>
                          <a:cubicBezTo>
                            <a:pt x="301354" y="289839"/>
                            <a:pt x="299136" y="287068"/>
                            <a:pt x="296363" y="284851"/>
                          </a:cubicBezTo>
                          <a:cubicBezTo>
                            <a:pt x="295254" y="284019"/>
                            <a:pt x="293868" y="283465"/>
                            <a:pt x="292759" y="282634"/>
                          </a:cubicBezTo>
                          <a:cubicBezTo>
                            <a:pt x="289433" y="280417"/>
                            <a:pt x="288046" y="275706"/>
                            <a:pt x="285551" y="272657"/>
                          </a:cubicBezTo>
                          <a:cubicBezTo>
                            <a:pt x="281670" y="267669"/>
                            <a:pt x="276957" y="264067"/>
                            <a:pt x="271967" y="260187"/>
                          </a:cubicBezTo>
                          <a:cubicBezTo>
                            <a:pt x="269472" y="258247"/>
                            <a:pt x="268363" y="255199"/>
                            <a:pt x="266699" y="252705"/>
                          </a:cubicBezTo>
                          <a:cubicBezTo>
                            <a:pt x="265036" y="250211"/>
                            <a:pt x="263095" y="247439"/>
                            <a:pt x="260877" y="245499"/>
                          </a:cubicBezTo>
                          <a:cubicBezTo>
                            <a:pt x="258937" y="243560"/>
                            <a:pt x="256996" y="244391"/>
                            <a:pt x="254778" y="243283"/>
                          </a:cubicBezTo>
                          <a:cubicBezTo>
                            <a:pt x="252283" y="241897"/>
                            <a:pt x="250897" y="239126"/>
                            <a:pt x="250065" y="236632"/>
                          </a:cubicBezTo>
                          <a:cubicBezTo>
                            <a:pt x="248402" y="232475"/>
                            <a:pt x="247016" y="226932"/>
                            <a:pt x="243966" y="223607"/>
                          </a:cubicBezTo>
                          <a:cubicBezTo>
                            <a:pt x="242303" y="221667"/>
                            <a:pt x="240085" y="220836"/>
                            <a:pt x="237867" y="220281"/>
                          </a:cubicBezTo>
                          <a:cubicBezTo>
                            <a:pt x="235372" y="219450"/>
                            <a:pt x="233154" y="218065"/>
                            <a:pt x="230659" y="217233"/>
                          </a:cubicBezTo>
                          <a:cubicBezTo>
                            <a:pt x="228441" y="216402"/>
                            <a:pt x="226223" y="216402"/>
                            <a:pt x="224005" y="215570"/>
                          </a:cubicBezTo>
                          <a:cubicBezTo>
                            <a:pt x="221233" y="214462"/>
                            <a:pt x="221510" y="210305"/>
                            <a:pt x="219847" y="208088"/>
                          </a:cubicBezTo>
                          <a:cubicBezTo>
                            <a:pt x="217352" y="204208"/>
                            <a:pt x="207371" y="207257"/>
                            <a:pt x="206817" y="201437"/>
                          </a:cubicBezTo>
                          <a:cubicBezTo>
                            <a:pt x="206262" y="196726"/>
                            <a:pt x="211530" y="193401"/>
                            <a:pt x="213747" y="189798"/>
                          </a:cubicBezTo>
                          <a:cubicBezTo>
                            <a:pt x="215411" y="187304"/>
                            <a:pt x="212361" y="183978"/>
                            <a:pt x="210421" y="182316"/>
                          </a:cubicBezTo>
                          <a:cubicBezTo>
                            <a:pt x="208480" y="180653"/>
                            <a:pt x="206539" y="179822"/>
                            <a:pt x="204876" y="177882"/>
                          </a:cubicBezTo>
                          <a:cubicBezTo>
                            <a:pt x="203213" y="175665"/>
                            <a:pt x="202104" y="173448"/>
                            <a:pt x="199054" y="172617"/>
                          </a:cubicBezTo>
                          <a:cubicBezTo>
                            <a:pt x="197945" y="172617"/>
                            <a:pt x="196559" y="172617"/>
                            <a:pt x="195727" y="171785"/>
                          </a:cubicBezTo>
                          <a:cubicBezTo>
                            <a:pt x="194618" y="170954"/>
                            <a:pt x="194341" y="169568"/>
                            <a:pt x="193787" y="168460"/>
                          </a:cubicBezTo>
                          <a:cubicBezTo>
                            <a:pt x="192123" y="165411"/>
                            <a:pt x="190183" y="165411"/>
                            <a:pt x="187133" y="164857"/>
                          </a:cubicBezTo>
                          <a:cubicBezTo>
                            <a:pt x="184638" y="164303"/>
                            <a:pt x="181034" y="162917"/>
                            <a:pt x="179371" y="160977"/>
                          </a:cubicBezTo>
                          <a:cubicBezTo>
                            <a:pt x="177430" y="159037"/>
                            <a:pt x="177430" y="155435"/>
                            <a:pt x="176321" y="152941"/>
                          </a:cubicBezTo>
                          <a:cubicBezTo>
                            <a:pt x="175212" y="150447"/>
                            <a:pt x="175767" y="147121"/>
                            <a:pt x="174380" y="144904"/>
                          </a:cubicBezTo>
                          <a:cubicBezTo>
                            <a:pt x="172717" y="141856"/>
                            <a:pt x="169390" y="142133"/>
                            <a:pt x="166618" y="141856"/>
                          </a:cubicBezTo>
                          <a:cubicBezTo>
                            <a:pt x="163845" y="141579"/>
                            <a:pt x="161073" y="139639"/>
                            <a:pt x="158855" y="137699"/>
                          </a:cubicBezTo>
                          <a:cubicBezTo>
                            <a:pt x="156360" y="135482"/>
                            <a:pt x="154142" y="132988"/>
                            <a:pt x="151924" y="130494"/>
                          </a:cubicBezTo>
                          <a:cubicBezTo>
                            <a:pt x="149429" y="128000"/>
                            <a:pt x="147211" y="125506"/>
                            <a:pt x="145271" y="122458"/>
                          </a:cubicBezTo>
                          <a:cubicBezTo>
                            <a:pt x="144162" y="120795"/>
                            <a:pt x="142776" y="119132"/>
                            <a:pt x="141112" y="117746"/>
                          </a:cubicBezTo>
                          <a:cubicBezTo>
                            <a:pt x="140280" y="116915"/>
                            <a:pt x="139449" y="115529"/>
                            <a:pt x="138617" y="114698"/>
                          </a:cubicBezTo>
                          <a:cubicBezTo>
                            <a:pt x="137508" y="113866"/>
                            <a:pt x="135290" y="113035"/>
                            <a:pt x="133904" y="113312"/>
                          </a:cubicBezTo>
                          <a:cubicBezTo>
                            <a:pt x="131963" y="113866"/>
                            <a:pt x="131686" y="116084"/>
                            <a:pt x="129191" y="115529"/>
                          </a:cubicBezTo>
                          <a:cubicBezTo>
                            <a:pt x="126142" y="114975"/>
                            <a:pt x="123369" y="110264"/>
                            <a:pt x="122538" y="107770"/>
                          </a:cubicBezTo>
                          <a:cubicBezTo>
                            <a:pt x="121151" y="104722"/>
                            <a:pt x="123092" y="100288"/>
                            <a:pt x="123646" y="96962"/>
                          </a:cubicBezTo>
                          <a:cubicBezTo>
                            <a:pt x="120597" y="89480"/>
                            <a:pt x="117825" y="81720"/>
                            <a:pt x="115052" y="74238"/>
                          </a:cubicBezTo>
                          <a:cubicBezTo>
                            <a:pt x="113112" y="68419"/>
                            <a:pt x="111171" y="62322"/>
                            <a:pt x="108953" y="56502"/>
                          </a:cubicBezTo>
                          <a:cubicBezTo>
                            <a:pt x="106735" y="50683"/>
                            <a:pt x="104240" y="44863"/>
                            <a:pt x="99804" y="40429"/>
                          </a:cubicBezTo>
                          <a:cubicBezTo>
                            <a:pt x="95923" y="36272"/>
                            <a:pt x="91210" y="34056"/>
                            <a:pt x="85943" y="32670"/>
                          </a:cubicBezTo>
                          <a:cubicBezTo>
                            <a:pt x="80675" y="31284"/>
                            <a:pt x="75130" y="29899"/>
                            <a:pt x="69586" y="29622"/>
                          </a:cubicBezTo>
                          <a:cubicBezTo>
                            <a:pt x="64873" y="29344"/>
                            <a:pt x="61269" y="30730"/>
                            <a:pt x="60992" y="35995"/>
                          </a:cubicBezTo>
                          <a:cubicBezTo>
                            <a:pt x="60437" y="43200"/>
                            <a:pt x="62932" y="50960"/>
                            <a:pt x="64596" y="57888"/>
                          </a:cubicBezTo>
                          <a:cubicBezTo>
                            <a:pt x="65982" y="64262"/>
                            <a:pt x="67091" y="71190"/>
                            <a:pt x="69586" y="77287"/>
                          </a:cubicBezTo>
                          <a:cubicBezTo>
                            <a:pt x="72358" y="84215"/>
                            <a:pt x="77626" y="89757"/>
                            <a:pt x="82893" y="94745"/>
                          </a:cubicBezTo>
                          <a:cubicBezTo>
                            <a:pt x="90933" y="102505"/>
                            <a:pt x="99527" y="109156"/>
                            <a:pt x="107290" y="117192"/>
                          </a:cubicBezTo>
                          <a:cubicBezTo>
                            <a:pt x="113112" y="123012"/>
                            <a:pt x="117825" y="129386"/>
                            <a:pt x="120320" y="137145"/>
                          </a:cubicBezTo>
                          <a:cubicBezTo>
                            <a:pt x="122538" y="143519"/>
                            <a:pt x="123924" y="149615"/>
                            <a:pt x="128082" y="155158"/>
                          </a:cubicBezTo>
                          <a:cubicBezTo>
                            <a:pt x="136954" y="167628"/>
                            <a:pt x="151647" y="174833"/>
                            <a:pt x="157746" y="189244"/>
                          </a:cubicBezTo>
                          <a:cubicBezTo>
                            <a:pt x="160241" y="195340"/>
                            <a:pt x="162182" y="201991"/>
                            <a:pt x="164400" y="208365"/>
                          </a:cubicBezTo>
                          <a:cubicBezTo>
                            <a:pt x="166895" y="215293"/>
                            <a:pt x="169390" y="221944"/>
                            <a:pt x="171608" y="228872"/>
                          </a:cubicBezTo>
                          <a:cubicBezTo>
                            <a:pt x="173271" y="233860"/>
                            <a:pt x="174658" y="239680"/>
                            <a:pt x="177984" y="243837"/>
                          </a:cubicBezTo>
                          <a:cubicBezTo>
                            <a:pt x="181034" y="247439"/>
                            <a:pt x="186024" y="248825"/>
                            <a:pt x="190183" y="251042"/>
                          </a:cubicBezTo>
                          <a:cubicBezTo>
                            <a:pt x="200440" y="256307"/>
                            <a:pt x="208757" y="268224"/>
                            <a:pt x="203213" y="279863"/>
                          </a:cubicBezTo>
                          <a:cubicBezTo>
                            <a:pt x="202104" y="281803"/>
                            <a:pt x="200995" y="283742"/>
                            <a:pt x="199609" y="285682"/>
                          </a:cubicBezTo>
                          <a:cubicBezTo>
                            <a:pt x="196282" y="285128"/>
                            <a:pt x="192678" y="284574"/>
                            <a:pt x="190460" y="281803"/>
                          </a:cubicBezTo>
                          <a:cubicBezTo>
                            <a:pt x="188519" y="279308"/>
                            <a:pt x="187688" y="276260"/>
                            <a:pt x="185747" y="273766"/>
                          </a:cubicBezTo>
                          <a:cubicBezTo>
                            <a:pt x="183529" y="270718"/>
                            <a:pt x="180479" y="268501"/>
                            <a:pt x="177707" y="266006"/>
                          </a:cubicBezTo>
                          <a:cubicBezTo>
                            <a:pt x="174380" y="262958"/>
                            <a:pt x="172162" y="259355"/>
                            <a:pt x="169667" y="255753"/>
                          </a:cubicBezTo>
                          <a:cubicBezTo>
                            <a:pt x="167727" y="252705"/>
                            <a:pt x="165509" y="249656"/>
                            <a:pt x="162459" y="247439"/>
                          </a:cubicBezTo>
                          <a:cubicBezTo>
                            <a:pt x="159410" y="245222"/>
                            <a:pt x="156083" y="243006"/>
                            <a:pt x="153033" y="240788"/>
                          </a:cubicBezTo>
                          <a:cubicBezTo>
                            <a:pt x="149984" y="238571"/>
                            <a:pt x="146934" y="236355"/>
                            <a:pt x="143053" y="235523"/>
                          </a:cubicBezTo>
                          <a:cubicBezTo>
                            <a:pt x="140003" y="234692"/>
                            <a:pt x="136399" y="235523"/>
                            <a:pt x="133627" y="234414"/>
                          </a:cubicBezTo>
                          <a:cubicBezTo>
                            <a:pt x="127528" y="231921"/>
                            <a:pt x="133072" y="219727"/>
                            <a:pt x="133627" y="215293"/>
                          </a:cubicBezTo>
                          <a:cubicBezTo>
                            <a:pt x="135013" y="208365"/>
                            <a:pt x="133627" y="201160"/>
                            <a:pt x="128359" y="195895"/>
                          </a:cubicBezTo>
                          <a:cubicBezTo>
                            <a:pt x="125864" y="193401"/>
                            <a:pt x="122538" y="191461"/>
                            <a:pt x="120042" y="188967"/>
                          </a:cubicBezTo>
                          <a:cubicBezTo>
                            <a:pt x="116993" y="185918"/>
                            <a:pt x="114775" y="182039"/>
                            <a:pt x="112280" y="178436"/>
                          </a:cubicBezTo>
                          <a:cubicBezTo>
                            <a:pt x="110339" y="175665"/>
                            <a:pt x="108121" y="171508"/>
                            <a:pt x="104240" y="170676"/>
                          </a:cubicBezTo>
                          <a:cubicBezTo>
                            <a:pt x="101190" y="170122"/>
                            <a:pt x="98973" y="172617"/>
                            <a:pt x="96477" y="174002"/>
                          </a:cubicBezTo>
                          <a:cubicBezTo>
                            <a:pt x="88438" y="178713"/>
                            <a:pt x="80398" y="170676"/>
                            <a:pt x="75685" y="164857"/>
                          </a:cubicBezTo>
                          <a:cubicBezTo>
                            <a:pt x="73467" y="162086"/>
                            <a:pt x="71526" y="159315"/>
                            <a:pt x="68754" y="157098"/>
                          </a:cubicBezTo>
                          <a:cubicBezTo>
                            <a:pt x="65982" y="154881"/>
                            <a:pt x="62655" y="153218"/>
                            <a:pt x="60437" y="150447"/>
                          </a:cubicBezTo>
                          <a:cubicBezTo>
                            <a:pt x="58496" y="147953"/>
                            <a:pt x="58774" y="144904"/>
                            <a:pt x="61823" y="143519"/>
                          </a:cubicBezTo>
                          <a:cubicBezTo>
                            <a:pt x="64873" y="142133"/>
                            <a:pt x="68477" y="142964"/>
                            <a:pt x="71249" y="144904"/>
                          </a:cubicBezTo>
                          <a:cubicBezTo>
                            <a:pt x="74022" y="146844"/>
                            <a:pt x="76239" y="149892"/>
                            <a:pt x="79566" y="151278"/>
                          </a:cubicBezTo>
                          <a:cubicBezTo>
                            <a:pt x="81784" y="152109"/>
                            <a:pt x="86497" y="152664"/>
                            <a:pt x="87883" y="150170"/>
                          </a:cubicBezTo>
                          <a:cubicBezTo>
                            <a:pt x="89547" y="147121"/>
                            <a:pt x="85111" y="143796"/>
                            <a:pt x="83170" y="142133"/>
                          </a:cubicBezTo>
                          <a:cubicBezTo>
                            <a:pt x="80675" y="139916"/>
                            <a:pt x="77071" y="137145"/>
                            <a:pt x="77626" y="133265"/>
                          </a:cubicBezTo>
                          <a:cubicBezTo>
                            <a:pt x="78180" y="129940"/>
                            <a:pt x="80952" y="127445"/>
                            <a:pt x="81230" y="124120"/>
                          </a:cubicBezTo>
                          <a:cubicBezTo>
                            <a:pt x="81507" y="120240"/>
                            <a:pt x="78180" y="118023"/>
                            <a:pt x="75408" y="116084"/>
                          </a:cubicBezTo>
                          <a:cubicBezTo>
                            <a:pt x="72081" y="114144"/>
                            <a:pt x="68200" y="112481"/>
                            <a:pt x="65150" y="109987"/>
                          </a:cubicBezTo>
                          <a:cubicBezTo>
                            <a:pt x="62101" y="107770"/>
                            <a:pt x="59605" y="104722"/>
                            <a:pt x="57388" y="101950"/>
                          </a:cubicBezTo>
                          <a:cubicBezTo>
                            <a:pt x="54892" y="98625"/>
                            <a:pt x="52397" y="95299"/>
                            <a:pt x="49348" y="92528"/>
                          </a:cubicBezTo>
                          <a:cubicBezTo>
                            <a:pt x="46853" y="90034"/>
                            <a:pt x="44080" y="87817"/>
                            <a:pt x="41585" y="85600"/>
                          </a:cubicBezTo>
                          <a:cubicBezTo>
                            <a:pt x="36040" y="80612"/>
                            <a:pt x="34931" y="75069"/>
                            <a:pt x="32714" y="68419"/>
                          </a:cubicBezTo>
                          <a:cubicBezTo>
                            <a:pt x="30219" y="62045"/>
                            <a:pt x="26060" y="55948"/>
                            <a:pt x="22733" y="50128"/>
                          </a:cubicBezTo>
                          <a:cubicBezTo>
                            <a:pt x="19129" y="43478"/>
                            <a:pt x="13307" y="37935"/>
                            <a:pt x="10812" y="30730"/>
                          </a:cubicBezTo>
                          <a:cubicBezTo>
                            <a:pt x="9703" y="27682"/>
                            <a:pt x="9149" y="24633"/>
                            <a:pt x="7763" y="21585"/>
                          </a:cubicBezTo>
                          <a:cubicBezTo>
                            <a:pt x="5268" y="16597"/>
                            <a:pt x="1386" y="12717"/>
                            <a:pt x="555" y="7175"/>
                          </a:cubicBezTo>
                          <a:cubicBezTo>
                            <a:pt x="555" y="6343"/>
                            <a:pt x="555" y="5512"/>
                            <a:pt x="0" y="4681"/>
                          </a:cubicBezTo>
                          <a:cubicBezTo>
                            <a:pt x="0" y="4681"/>
                            <a:pt x="55447" y="-3356"/>
                            <a:pt x="62101" y="1632"/>
                          </a:cubicBezTo>
                          <a:cubicBezTo>
                            <a:pt x="68754" y="6620"/>
                            <a:pt x="82061" y="13271"/>
                            <a:pt x="93428" y="16597"/>
                          </a:cubicBezTo>
                          <a:cubicBezTo>
                            <a:pt x="104794" y="19922"/>
                            <a:pt x="155251" y="38489"/>
                            <a:pt x="167450" y="39044"/>
                          </a:cubicBezTo>
                          <a:cubicBezTo>
                            <a:pt x="179648" y="39875"/>
                            <a:pt x="242580" y="39044"/>
                            <a:pt x="242580" y="39044"/>
                          </a:cubicBezTo>
                          <a:lnTo>
                            <a:pt x="242580" y="29344"/>
                          </a:lnTo>
                          <a:cubicBezTo>
                            <a:pt x="242580" y="29344"/>
                            <a:pt x="286383" y="26019"/>
                            <a:pt x="289987" y="31007"/>
                          </a:cubicBezTo>
                          <a:cubicBezTo>
                            <a:pt x="293591" y="35995"/>
                            <a:pt x="301908" y="44032"/>
                            <a:pt x="305789" y="45417"/>
                          </a:cubicBezTo>
                          <a:cubicBezTo>
                            <a:pt x="309671" y="46803"/>
                            <a:pt x="331849" y="58997"/>
                            <a:pt x="333790" y="68141"/>
                          </a:cubicBezTo>
                          <a:cubicBezTo>
                            <a:pt x="335731" y="77564"/>
                            <a:pt x="339335" y="92805"/>
                            <a:pt x="347097" y="96685"/>
                          </a:cubicBezTo>
                          <a:cubicBezTo>
                            <a:pt x="354860" y="100288"/>
                            <a:pt x="381197" y="113866"/>
                            <a:pt x="382860" y="108047"/>
                          </a:cubicBezTo>
                          <a:cubicBezTo>
                            <a:pt x="384524" y="102227"/>
                            <a:pt x="389237" y="86154"/>
                            <a:pt x="393950" y="86154"/>
                          </a:cubicBezTo>
                          <a:cubicBezTo>
                            <a:pt x="398663" y="86154"/>
                            <a:pt x="425277" y="82552"/>
                            <a:pt x="429713" y="89757"/>
                          </a:cubicBezTo>
                          <a:cubicBezTo>
                            <a:pt x="434149" y="97239"/>
                            <a:pt x="441911" y="100010"/>
                            <a:pt x="444129" y="105830"/>
                          </a:cubicBezTo>
                          <a:cubicBezTo>
                            <a:pt x="446347" y="111650"/>
                            <a:pt x="449397" y="122735"/>
                            <a:pt x="454387" y="128000"/>
                          </a:cubicBezTo>
                          <a:cubicBezTo>
                            <a:pt x="459377" y="133265"/>
                            <a:pt x="475457" y="149338"/>
                            <a:pt x="476843" y="155435"/>
                          </a:cubicBezTo>
                          <a:cubicBezTo>
                            <a:pt x="478229" y="161532"/>
                            <a:pt x="483219" y="184533"/>
                            <a:pt x="490150" y="186196"/>
                          </a:cubicBezTo>
                          <a:cubicBezTo>
                            <a:pt x="497081" y="187581"/>
                            <a:pt x="538943" y="203654"/>
                            <a:pt x="538943" y="203654"/>
                          </a:cubicBezTo>
                          <a:cubicBezTo>
                            <a:pt x="538389" y="206980"/>
                            <a:pt x="535339" y="210582"/>
                            <a:pt x="533399" y="212522"/>
                          </a:cubicBezTo>
                          <a:cubicBezTo>
                            <a:pt x="530072" y="215847"/>
                            <a:pt x="524527" y="217233"/>
                            <a:pt x="522586" y="221667"/>
                          </a:cubicBezTo>
                          <a:cubicBezTo>
                            <a:pt x="520369" y="226378"/>
                            <a:pt x="526190" y="229149"/>
                            <a:pt x="526468" y="233306"/>
                          </a:cubicBezTo>
                          <a:cubicBezTo>
                            <a:pt x="526745" y="238017"/>
                            <a:pt x="522586" y="242174"/>
                            <a:pt x="522586" y="247162"/>
                          </a:cubicBezTo>
                          <a:cubicBezTo>
                            <a:pt x="522586" y="251596"/>
                            <a:pt x="524527" y="255753"/>
                            <a:pt x="525082" y="260187"/>
                          </a:cubicBezTo>
                          <a:cubicBezTo>
                            <a:pt x="525636" y="264344"/>
                            <a:pt x="524527" y="268778"/>
                            <a:pt x="524527" y="272934"/>
                          </a:cubicBezTo>
                          <a:cubicBezTo>
                            <a:pt x="524527" y="284851"/>
                            <a:pt x="523418" y="296767"/>
                            <a:pt x="525082" y="308406"/>
                          </a:cubicBezTo>
                          <a:cubicBezTo>
                            <a:pt x="525636" y="313117"/>
                            <a:pt x="528408" y="315888"/>
                            <a:pt x="531181" y="319491"/>
                          </a:cubicBezTo>
                          <a:cubicBezTo>
                            <a:pt x="534230" y="323093"/>
                            <a:pt x="534230" y="326419"/>
                            <a:pt x="533676" y="330853"/>
                          </a:cubicBezTo>
                          <a:cubicBezTo>
                            <a:pt x="533121" y="334733"/>
                            <a:pt x="532567" y="338335"/>
                            <a:pt x="534507" y="341661"/>
                          </a:cubicBezTo>
                          <a:cubicBezTo>
                            <a:pt x="536171" y="344709"/>
                            <a:pt x="537834" y="347757"/>
                            <a:pt x="539498" y="350806"/>
                          </a:cubicBezTo>
                          <a:cubicBezTo>
                            <a:pt x="541993" y="355240"/>
                            <a:pt x="545874" y="358288"/>
                            <a:pt x="548647" y="362445"/>
                          </a:cubicBezTo>
                          <a:cubicBezTo>
                            <a:pt x="550310" y="364939"/>
                            <a:pt x="552251" y="367156"/>
                            <a:pt x="554191" y="369373"/>
                          </a:cubicBezTo>
                          <a:cubicBezTo>
                            <a:pt x="555855" y="371313"/>
                            <a:pt x="558072" y="373807"/>
                            <a:pt x="558627" y="376301"/>
                          </a:cubicBezTo>
                          <a:cubicBezTo>
                            <a:pt x="559736" y="381289"/>
                            <a:pt x="563063" y="386277"/>
                            <a:pt x="566112" y="390711"/>
                          </a:cubicBezTo>
                          <a:cubicBezTo>
                            <a:pt x="567776" y="393205"/>
                            <a:pt x="569993" y="395145"/>
                            <a:pt x="572211" y="397085"/>
                          </a:cubicBezTo>
                          <a:cubicBezTo>
                            <a:pt x="574706" y="399302"/>
                            <a:pt x="573598" y="400965"/>
                            <a:pt x="572766" y="404013"/>
                          </a:cubicBezTo>
                          <a:cubicBezTo>
                            <a:pt x="572211" y="407062"/>
                            <a:pt x="572211" y="410387"/>
                            <a:pt x="576093" y="409279"/>
                          </a:cubicBezTo>
                          <a:cubicBezTo>
                            <a:pt x="579419" y="408447"/>
                            <a:pt x="580806" y="405122"/>
                            <a:pt x="583301" y="403459"/>
                          </a:cubicBezTo>
                          <a:cubicBezTo>
                            <a:pt x="586905" y="401242"/>
                            <a:pt x="591063" y="402905"/>
                            <a:pt x="593836" y="405676"/>
                          </a:cubicBezTo>
                          <a:cubicBezTo>
                            <a:pt x="596054" y="407893"/>
                            <a:pt x="598271" y="410387"/>
                            <a:pt x="599935" y="412881"/>
                          </a:cubicBezTo>
                          <a:cubicBezTo>
                            <a:pt x="602153" y="415929"/>
                            <a:pt x="603539" y="417869"/>
                            <a:pt x="607697" y="418146"/>
                          </a:cubicBezTo>
                          <a:cubicBezTo>
                            <a:pt x="612410" y="418423"/>
                            <a:pt x="616846" y="418701"/>
                            <a:pt x="621559" y="419255"/>
                          </a:cubicBezTo>
                          <a:cubicBezTo>
                            <a:pt x="625163" y="419809"/>
                            <a:pt x="629044" y="420086"/>
                            <a:pt x="632648" y="418701"/>
                          </a:cubicBezTo>
                          <a:cubicBezTo>
                            <a:pt x="638470" y="416484"/>
                            <a:pt x="642906" y="407616"/>
                            <a:pt x="650114" y="408724"/>
                          </a:cubicBezTo>
                          <a:cubicBezTo>
                            <a:pt x="653996" y="409279"/>
                            <a:pt x="657045" y="412050"/>
                            <a:pt x="660926" y="410941"/>
                          </a:cubicBezTo>
                          <a:cubicBezTo>
                            <a:pt x="664808" y="410110"/>
                            <a:pt x="667303" y="406784"/>
                            <a:pt x="670907" y="405399"/>
                          </a:cubicBezTo>
                          <a:cubicBezTo>
                            <a:pt x="673679" y="404290"/>
                            <a:pt x="677006" y="404290"/>
                            <a:pt x="678947" y="407062"/>
                          </a:cubicBezTo>
                          <a:cubicBezTo>
                            <a:pt x="680333" y="409279"/>
                            <a:pt x="681164" y="415098"/>
                            <a:pt x="684768" y="414821"/>
                          </a:cubicBezTo>
                          <a:cubicBezTo>
                            <a:pt x="688095" y="414267"/>
                            <a:pt x="688927" y="409833"/>
                            <a:pt x="692531" y="409556"/>
                          </a:cubicBezTo>
                          <a:cubicBezTo>
                            <a:pt x="695581" y="409556"/>
                            <a:pt x="700016" y="409556"/>
                            <a:pt x="698907" y="405122"/>
                          </a:cubicBezTo>
                          <a:cubicBezTo>
                            <a:pt x="698076" y="401519"/>
                            <a:pt x="696412" y="399025"/>
                            <a:pt x="700293" y="396531"/>
                          </a:cubicBezTo>
                          <a:cubicBezTo>
                            <a:pt x="702789" y="395145"/>
                            <a:pt x="706393" y="393483"/>
                            <a:pt x="708333" y="391266"/>
                          </a:cubicBezTo>
                          <a:cubicBezTo>
                            <a:pt x="710274" y="389049"/>
                            <a:pt x="711106" y="385446"/>
                            <a:pt x="712492" y="382675"/>
                          </a:cubicBezTo>
                          <a:cubicBezTo>
                            <a:pt x="715264" y="376578"/>
                            <a:pt x="718037" y="370204"/>
                            <a:pt x="719146" y="363831"/>
                          </a:cubicBezTo>
                          <a:cubicBezTo>
                            <a:pt x="720809" y="355517"/>
                            <a:pt x="719977" y="346095"/>
                            <a:pt x="725799" y="339444"/>
                          </a:cubicBezTo>
                          <a:cubicBezTo>
                            <a:pt x="732175" y="331407"/>
                            <a:pt x="744651" y="333070"/>
                            <a:pt x="753800" y="330853"/>
                          </a:cubicBezTo>
                          <a:cubicBezTo>
                            <a:pt x="758513" y="329744"/>
                            <a:pt x="762949" y="327805"/>
                            <a:pt x="767662" y="325865"/>
                          </a:cubicBezTo>
                          <a:cubicBezTo>
                            <a:pt x="770988" y="324202"/>
                            <a:pt x="774592" y="323093"/>
                            <a:pt x="778474" y="323093"/>
                          </a:cubicBezTo>
                          <a:cubicBezTo>
                            <a:pt x="782632" y="323093"/>
                            <a:pt x="786513" y="324202"/>
                            <a:pt x="790395" y="324756"/>
                          </a:cubicBezTo>
                          <a:cubicBezTo>
                            <a:pt x="795108" y="325588"/>
                            <a:pt x="800098" y="325588"/>
                            <a:pt x="804811" y="325865"/>
                          </a:cubicBezTo>
                          <a:cubicBezTo>
                            <a:pt x="812019" y="325865"/>
                            <a:pt x="821722" y="326973"/>
                            <a:pt x="821168" y="336395"/>
                          </a:cubicBez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463" name="Freeform 3462">
                      <a:extLst>
                        <a:ext uri="{FF2B5EF4-FFF2-40B4-BE49-F238E27FC236}">
                          <a16:creationId xmlns:a16="http://schemas.microsoft.com/office/drawing/2014/main" id="{BA96FAB4-C215-C013-D02F-CCA558FF57E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135416" y="3420128"/>
                      <a:ext cx="8871" cy="28714"/>
                    </a:xfrm>
                    <a:custGeom>
                      <a:avLst/>
                      <a:gdLst>
                        <a:gd name="connsiteX0" fmla="*/ 3050 w 8871"/>
                        <a:gd name="connsiteY0" fmla="*/ 7209 h 28714"/>
                        <a:gd name="connsiteX1" fmla="*/ 4713 w 8871"/>
                        <a:gd name="connsiteY1" fmla="*/ 1389 h 28714"/>
                        <a:gd name="connsiteX2" fmla="*/ 8872 w 8871"/>
                        <a:gd name="connsiteY2" fmla="*/ 2775 h 28714"/>
                        <a:gd name="connsiteX3" fmla="*/ 6099 w 8871"/>
                        <a:gd name="connsiteY3" fmla="*/ 14137 h 28714"/>
                        <a:gd name="connsiteX4" fmla="*/ 3050 w 8871"/>
                        <a:gd name="connsiteY4" fmla="*/ 20234 h 28714"/>
                        <a:gd name="connsiteX5" fmla="*/ 1664 w 8871"/>
                        <a:gd name="connsiteY5" fmla="*/ 27993 h 28714"/>
                        <a:gd name="connsiteX6" fmla="*/ 0 w 8871"/>
                        <a:gd name="connsiteY6" fmla="*/ 24945 h 28714"/>
                        <a:gd name="connsiteX7" fmla="*/ 2495 w 8871"/>
                        <a:gd name="connsiteY7" fmla="*/ 12474 h 28714"/>
                        <a:gd name="connsiteX8" fmla="*/ 3327 w 8871"/>
                        <a:gd name="connsiteY8" fmla="*/ 7486 h 2871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8871" h="28714">
                          <a:moveTo>
                            <a:pt x="3050" y="7209"/>
                          </a:moveTo>
                          <a:cubicBezTo>
                            <a:pt x="3050" y="5269"/>
                            <a:pt x="3881" y="3052"/>
                            <a:pt x="4713" y="1389"/>
                          </a:cubicBezTo>
                          <a:cubicBezTo>
                            <a:pt x="6099" y="-1105"/>
                            <a:pt x="8872" y="4"/>
                            <a:pt x="8872" y="2775"/>
                          </a:cubicBezTo>
                          <a:cubicBezTo>
                            <a:pt x="8594" y="6377"/>
                            <a:pt x="7763" y="10811"/>
                            <a:pt x="6099" y="14137"/>
                          </a:cubicBezTo>
                          <a:cubicBezTo>
                            <a:pt x="4990" y="16354"/>
                            <a:pt x="3604" y="17739"/>
                            <a:pt x="3050" y="20234"/>
                          </a:cubicBezTo>
                          <a:cubicBezTo>
                            <a:pt x="2495" y="22451"/>
                            <a:pt x="3050" y="25776"/>
                            <a:pt x="1664" y="27993"/>
                          </a:cubicBezTo>
                          <a:cubicBezTo>
                            <a:pt x="0" y="30487"/>
                            <a:pt x="0" y="25776"/>
                            <a:pt x="0" y="24945"/>
                          </a:cubicBezTo>
                          <a:cubicBezTo>
                            <a:pt x="0" y="20788"/>
                            <a:pt x="1109" y="16631"/>
                            <a:pt x="2495" y="12474"/>
                          </a:cubicBezTo>
                          <a:cubicBezTo>
                            <a:pt x="3050" y="10811"/>
                            <a:pt x="3050" y="9149"/>
                            <a:pt x="3327" y="7486"/>
                          </a:cubicBez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464" name="Freeform 3463">
                      <a:extLst>
                        <a:ext uri="{FF2B5EF4-FFF2-40B4-BE49-F238E27FC236}">
                          <a16:creationId xmlns:a16="http://schemas.microsoft.com/office/drawing/2014/main" id="{FD7DD2C8-2868-03CF-E955-1FA75A0B6F2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70299" y="3599984"/>
                      <a:ext cx="7208" cy="8313"/>
                    </a:xfrm>
                    <a:custGeom>
                      <a:avLst/>
                      <a:gdLst>
                        <a:gd name="connsiteX0" fmla="*/ 7208 w 7208"/>
                        <a:gd name="connsiteY0" fmla="*/ 4157 h 8313"/>
                        <a:gd name="connsiteX1" fmla="*/ 3604 w 7208"/>
                        <a:gd name="connsiteY1" fmla="*/ 8314 h 8313"/>
                        <a:gd name="connsiteX2" fmla="*/ 0 w 7208"/>
                        <a:gd name="connsiteY2" fmla="*/ 4157 h 8313"/>
                        <a:gd name="connsiteX3" fmla="*/ 3604 w 7208"/>
                        <a:gd name="connsiteY3" fmla="*/ 0 h 8313"/>
                        <a:gd name="connsiteX4" fmla="*/ 7208 w 7208"/>
                        <a:gd name="connsiteY4" fmla="*/ 4157 h 831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7208" h="8313">
                          <a:moveTo>
                            <a:pt x="7208" y="4157"/>
                          </a:moveTo>
                          <a:cubicBezTo>
                            <a:pt x="7208" y="6374"/>
                            <a:pt x="5545" y="8314"/>
                            <a:pt x="3604" y="8314"/>
                          </a:cubicBezTo>
                          <a:cubicBezTo>
                            <a:pt x="1663" y="8314"/>
                            <a:pt x="0" y="6374"/>
                            <a:pt x="0" y="4157"/>
                          </a:cubicBezTo>
                          <a:cubicBezTo>
                            <a:pt x="0" y="1940"/>
                            <a:pt x="1663" y="0"/>
                            <a:pt x="3604" y="0"/>
                          </a:cubicBezTo>
                          <a:cubicBezTo>
                            <a:pt x="5545" y="0"/>
                            <a:pt x="7208" y="1940"/>
                            <a:pt x="7208" y="4157"/>
                          </a:cubicBez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465" name="Freeform 3464">
                      <a:extLst>
                        <a:ext uri="{FF2B5EF4-FFF2-40B4-BE49-F238E27FC236}">
                          <a16:creationId xmlns:a16="http://schemas.microsoft.com/office/drawing/2014/main" id="{BDFFFCAB-2072-8550-E439-1CAA8E2A15D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890064" y="3522944"/>
                      <a:ext cx="4990" cy="6096"/>
                    </a:xfrm>
                    <a:custGeom>
                      <a:avLst/>
                      <a:gdLst>
                        <a:gd name="connsiteX0" fmla="*/ 4990 w 4990"/>
                        <a:gd name="connsiteY0" fmla="*/ 3048 h 6096"/>
                        <a:gd name="connsiteX1" fmla="*/ 2495 w 4990"/>
                        <a:gd name="connsiteY1" fmla="*/ 6097 h 6096"/>
                        <a:gd name="connsiteX2" fmla="*/ 0 w 4990"/>
                        <a:gd name="connsiteY2" fmla="*/ 3048 h 6096"/>
                        <a:gd name="connsiteX3" fmla="*/ 2495 w 4990"/>
                        <a:gd name="connsiteY3" fmla="*/ 0 h 6096"/>
                        <a:gd name="connsiteX4" fmla="*/ 4990 w 4990"/>
                        <a:gd name="connsiteY4" fmla="*/ 3048 h 60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4990" h="6096">
                          <a:moveTo>
                            <a:pt x="4990" y="3048"/>
                          </a:moveTo>
                          <a:cubicBezTo>
                            <a:pt x="4990" y="4711"/>
                            <a:pt x="3881" y="6097"/>
                            <a:pt x="2495" y="6097"/>
                          </a:cubicBezTo>
                          <a:cubicBezTo>
                            <a:pt x="1109" y="6097"/>
                            <a:pt x="0" y="4711"/>
                            <a:pt x="0" y="3048"/>
                          </a:cubicBezTo>
                          <a:cubicBezTo>
                            <a:pt x="0" y="1386"/>
                            <a:pt x="1109" y="0"/>
                            <a:pt x="2495" y="0"/>
                          </a:cubicBezTo>
                          <a:cubicBezTo>
                            <a:pt x="3881" y="0"/>
                            <a:pt x="4990" y="1386"/>
                            <a:pt x="4990" y="3048"/>
                          </a:cubicBez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466" name="Freeform 3465">
                      <a:extLst>
                        <a:ext uri="{FF2B5EF4-FFF2-40B4-BE49-F238E27FC236}">
                          <a16:creationId xmlns:a16="http://schemas.microsoft.com/office/drawing/2014/main" id="{2A41F71F-9859-F33B-BC10-E54AF5729FF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803013" y="3446459"/>
                      <a:ext cx="4990" cy="7205"/>
                    </a:xfrm>
                    <a:custGeom>
                      <a:avLst/>
                      <a:gdLst>
                        <a:gd name="connsiteX0" fmla="*/ 4990 w 4990"/>
                        <a:gd name="connsiteY0" fmla="*/ 3602 h 7205"/>
                        <a:gd name="connsiteX1" fmla="*/ 2495 w 4990"/>
                        <a:gd name="connsiteY1" fmla="*/ 7205 h 7205"/>
                        <a:gd name="connsiteX2" fmla="*/ 0 w 4990"/>
                        <a:gd name="connsiteY2" fmla="*/ 3602 h 7205"/>
                        <a:gd name="connsiteX3" fmla="*/ 2495 w 4990"/>
                        <a:gd name="connsiteY3" fmla="*/ 0 h 7205"/>
                        <a:gd name="connsiteX4" fmla="*/ 4990 w 4990"/>
                        <a:gd name="connsiteY4" fmla="*/ 3602 h 720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4990" h="7205">
                          <a:moveTo>
                            <a:pt x="4990" y="3602"/>
                          </a:moveTo>
                          <a:cubicBezTo>
                            <a:pt x="4990" y="5542"/>
                            <a:pt x="3881" y="7205"/>
                            <a:pt x="2495" y="7205"/>
                          </a:cubicBezTo>
                          <a:cubicBezTo>
                            <a:pt x="1109" y="7205"/>
                            <a:pt x="0" y="5542"/>
                            <a:pt x="0" y="3602"/>
                          </a:cubicBezTo>
                          <a:cubicBezTo>
                            <a:pt x="0" y="1663"/>
                            <a:pt x="1109" y="0"/>
                            <a:pt x="2495" y="0"/>
                          </a:cubicBezTo>
                          <a:cubicBezTo>
                            <a:pt x="3881" y="0"/>
                            <a:pt x="4990" y="1663"/>
                            <a:pt x="4990" y="3602"/>
                          </a:cubicBez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467" name="Freeform 3466">
                      <a:extLst>
                        <a:ext uri="{FF2B5EF4-FFF2-40B4-BE49-F238E27FC236}">
                          <a16:creationId xmlns:a16="http://schemas.microsoft.com/office/drawing/2014/main" id="{6111B8FE-0219-6F1F-96F1-A292E0BF9C0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654545" y="3330868"/>
                      <a:ext cx="8625" cy="10375"/>
                    </a:xfrm>
                    <a:custGeom>
                      <a:avLst/>
                      <a:gdLst>
                        <a:gd name="connsiteX0" fmla="*/ 4860 w 8625"/>
                        <a:gd name="connsiteY0" fmla="*/ 10284 h 10375"/>
                        <a:gd name="connsiteX1" fmla="*/ 4028 w 8625"/>
                        <a:gd name="connsiteY1" fmla="*/ 10284 h 10375"/>
                        <a:gd name="connsiteX2" fmla="*/ 424 w 8625"/>
                        <a:gd name="connsiteY2" fmla="*/ 8344 h 10375"/>
                        <a:gd name="connsiteX3" fmla="*/ 701 w 8625"/>
                        <a:gd name="connsiteY3" fmla="*/ 2525 h 10375"/>
                        <a:gd name="connsiteX4" fmla="*/ 3751 w 8625"/>
                        <a:gd name="connsiteY4" fmla="*/ 31 h 10375"/>
                        <a:gd name="connsiteX5" fmla="*/ 8187 w 8625"/>
                        <a:gd name="connsiteY5" fmla="*/ 2802 h 10375"/>
                        <a:gd name="connsiteX6" fmla="*/ 8187 w 8625"/>
                        <a:gd name="connsiteY6" fmla="*/ 7790 h 10375"/>
                        <a:gd name="connsiteX7" fmla="*/ 5137 w 8625"/>
                        <a:gd name="connsiteY7" fmla="*/ 10007 h 1037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8625" h="10375">
                          <a:moveTo>
                            <a:pt x="4860" y="10284"/>
                          </a:moveTo>
                          <a:cubicBezTo>
                            <a:pt x="4860" y="10284"/>
                            <a:pt x="4305" y="10284"/>
                            <a:pt x="4028" y="10284"/>
                          </a:cubicBezTo>
                          <a:cubicBezTo>
                            <a:pt x="2088" y="10561"/>
                            <a:pt x="979" y="10284"/>
                            <a:pt x="424" y="8344"/>
                          </a:cubicBezTo>
                          <a:cubicBezTo>
                            <a:pt x="-408" y="6405"/>
                            <a:pt x="147" y="4187"/>
                            <a:pt x="701" y="2525"/>
                          </a:cubicBezTo>
                          <a:cubicBezTo>
                            <a:pt x="1256" y="1416"/>
                            <a:pt x="2365" y="-246"/>
                            <a:pt x="3751" y="31"/>
                          </a:cubicBezTo>
                          <a:cubicBezTo>
                            <a:pt x="5137" y="308"/>
                            <a:pt x="7355" y="1693"/>
                            <a:pt x="8187" y="2802"/>
                          </a:cubicBezTo>
                          <a:cubicBezTo>
                            <a:pt x="9018" y="3910"/>
                            <a:pt x="8464" y="6405"/>
                            <a:pt x="8187" y="7790"/>
                          </a:cubicBezTo>
                          <a:cubicBezTo>
                            <a:pt x="7632" y="9176"/>
                            <a:pt x="6523" y="9730"/>
                            <a:pt x="5137" y="10007"/>
                          </a:cubicBez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468" name="Freeform 3467">
                      <a:extLst>
                        <a:ext uri="{FF2B5EF4-FFF2-40B4-BE49-F238E27FC236}">
                          <a16:creationId xmlns:a16="http://schemas.microsoft.com/office/drawing/2014/main" id="{0BECCE55-678A-F9F3-A0E3-C93FA82463B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00159" y="3293418"/>
                      <a:ext cx="16829" cy="17805"/>
                    </a:xfrm>
                    <a:custGeom>
                      <a:avLst/>
                      <a:gdLst>
                        <a:gd name="connsiteX0" fmla="*/ 555 w 16829"/>
                        <a:gd name="connsiteY0" fmla="*/ 2009 h 17805"/>
                        <a:gd name="connsiteX1" fmla="*/ 3881 w 16829"/>
                        <a:gd name="connsiteY1" fmla="*/ 69 h 17805"/>
                        <a:gd name="connsiteX2" fmla="*/ 6377 w 16829"/>
                        <a:gd name="connsiteY2" fmla="*/ 346 h 17805"/>
                        <a:gd name="connsiteX3" fmla="*/ 8317 w 16829"/>
                        <a:gd name="connsiteY3" fmla="*/ 2840 h 17805"/>
                        <a:gd name="connsiteX4" fmla="*/ 15248 w 16829"/>
                        <a:gd name="connsiteY4" fmla="*/ 10877 h 17805"/>
                        <a:gd name="connsiteX5" fmla="*/ 15802 w 16829"/>
                        <a:gd name="connsiteY5" fmla="*/ 17251 h 17805"/>
                        <a:gd name="connsiteX6" fmla="*/ 12198 w 16829"/>
                        <a:gd name="connsiteY6" fmla="*/ 17805 h 17805"/>
                        <a:gd name="connsiteX7" fmla="*/ 9149 w 16829"/>
                        <a:gd name="connsiteY7" fmla="*/ 15865 h 17805"/>
                        <a:gd name="connsiteX8" fmla="*/ 5822 w 16829"/>
                        <a:gd name="connsiteY8" fmla="*/ 13094 h 17805"/>
                        <a:gd name="connsiteX9" fmla="*/ 3050 w 16829"/>
                        <a:gd name="connsiteY9" fmla="*/ 10046 h 17805"/>
                        <a:gd name="connsiteX10" fmla="*/ 0 w 16829"/>
                        <a:gd name="connsiteY10" fmla="*/ 5889 h 17805"/>
                        <a:gd name="connsiteX11" fmla="*/ 555 w 16829"/>
                        <a:gd name="connsiteY11" fmla="*/ 2286 h 1780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</a:cxnLst>
                      <a:rect l="l" t="t" r="r" b="b"/>
                      <a:pathLst>
                        <a:path w="16829" h="17805">
                          <a:moveTo>
                            <a:pt x="555" y="2009"/>
                          </a:moveTo>
                          <a:cubicBezTo>
                            <a:pt x="1109" y="901"/>
                            <a:pt x="2495" y="346"/>
                            <a:pt x="3881" y="69"/>
                          </a:cubicBezTo>
                          <a:cubicBezTo>
                            <a:pt x="4713" y="69"/>
                            <a:pt x="5822" y="-208"/>
                            <a:pt x="6377" y="346"/>
                          </a:cubicBezTo>
                          <a:cubicBezTo>
                            <a:pt x="7208" y="901"/>
                            <a:pt x="7763" y="2009"/>
                            <a:pt x="8317" y="2840"/>
                          </a:cubicBezTo>
                          <a:cubicBezTo>
                            <a:pt x="10258" y="5612"/>
                            <a:pt x="13307" y="7829"/>
                            <a:pt x="15248" y="10877"/>
                          </a:cubicBezTo>
                          <a:cubicBezTo>
                            <a:pt x="16080" y="12263"/>
                            <a:pt x="18020" y="16974"/>
                            <a:pt x="15802" y="17251"/>
                          </a:cubicBezTo>
                          <a:cubicBezTo>
                            <a:pt x="14694" y="17251"/>
                            <a:pt x="13307" y="17805"/>
                            <a:pt x="12198" y="17805"/>
                          </a:cubicBezTo>
                          <a:cubicBezTo>
                            <a:pt x="11089" y="17805"/>
                            <a:pt x="9981" y="16420"/>
                            <a:pt x="9149" y="15865"/>
                          </a:cubicBezTo>
                          <a:cubicBezTo>
                            <a:pt x="8040" y="15034"/>
                            <a:pt x="6931" y="14202"/>
                            <a:pt x="5822" y="13094"/>
                          </a:cubicBezTo>
                          <a:cubicBezTo>
                            <a:pt x="4990" y="11986"/>
                            <a:pt x="4159" y="11154"/>
                            <a:pt x="3050" y="10046"/>
                          </a:cubicBezTo>
                          <a:cubicBezTo>
                            <a:pt x="1664" y="8660"/>
                            <a:pt x="277" y="8106"/>
                            <a:pt x="0" y="5889"/>
                          </a:cubicBezTo>
                          <a:cubicBezTo>
                            <a:pt x="0" y="4781"/>
                            <a:pt x="0" y="3395"/>
                            <a:pt x="555" y="2286"/>
                          </a:cubicBez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469" name="Freeform 3468">
                      <a:extLst>
                        <a:ext uri="{FF2B5EF4-FFF2-40B4-BE49-F238E27FC236}">
                          <a16:creationId xmlns:a16="http://schemas.microsoft.com/office/drawing/2014/main" id="{1F2353B4-136C-C809-D914-B7CEBF1EDF4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21367" y="3318882"/>
                      <a:ext cx="6939" cy="6751"/>
                    </a:xfrm>
                    <a:custGeom>
                      <a:avLst/>
                      <a:gdLst>
                        <a:gd name="connsiteX0" fmla="*/ 1525 w 6939"/>
                        <a:gd name="connsiteY0" fmla="*/ 4812 h 6751"/>
                        <a:gd name="connsiteX1" fmla="*/ 971 w 6939"/>
                        <a:gd name="connsiteY1" fmla="*/ 378 h 6751"/>
                        <a:gd name="connsiteX2" fmla="*/ 5961 w 6939"/>
                        <a:gd name="connsiteY2" fmla="*/ 3149 h 6751"/>
                        <a:gd name="connsiteX3" fmla="*/ 5406 w 6939"/>
                        <a:gd name="connsiteY3" fmla="*/ 6751 h 6751"/>
                        <a:gd name="connsiteX4" fmla="*/ 1248 w 6939"/>
                        <a:gd name="connsiteY4" fmla="*/ 4812 h 675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6939" h="6751">
                          <a:moveTo>
                            <a:pt x="1525" y="4812"/>
                          </a:moveTo>
                          <a:cubicBezTo>
                            <a:pt x="416" y="3703"/>
                            <a:pt x="-970" y="1486"/>
                            <a:pt x="971" y="378"/>
                          </a:cubicBezTo>
                          <a:cubicBezTo>
                            <a:pt x="3189" y="-1008"/>
                            <a:pt x="4852" y="1763"/>
                            <a:pt x="5961" y="3149"/>
                          </a:cubicBezTo>
                          <a:cubicBezTo>
                            <a:pt x="6793" y="4534"/>
                            <a:pt x="7901" y="6751"/>
                            <a:pt x="5406" y="6751"/>
                          </a:cubicBezTo>
                          <a:cubicBezTo>
                            <a:pt x="3743" y="6751"/>
                            <a:pt x="2634" y="5920"/>
                            <a:pt x="1248" y="4812"/>
                          </a:cubicBez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470" name="Freeform 3469">
                      <a:extLst>
                        <a:ext uri="{FF2B5EF4-FFF2-40B4-BE49-F238E27FC236}">
                          <a16:creationId xmlns:a16="http://schemas.microsoft.com/office/drawing/2014/main" id="{D62D122F-2766-8D2C-0B6C-0BB419992B5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573062" y="3305681"/>
                      <a:ext cx="6499" cy="12986"/>
                    </a:xfrm>
                    <a:custGeom>
                      <a:avLst/>
                      <a:gdLst>
                        <a:gd name="connsiteX0" fmla="*/ 1509 w 6499"/>
                        <a:gd name="connsiteY0" fmla="*/ 832 h 12986"/>
                        <a:gd name="connsiteX1" fmla="*/ 4005 w 6499"/>
                        <a:gd name="connsiteY1" fmla="*/ 0 h 12986"/>
                        <a:gd name="connsiteX2" fmla="*/ 5945 w 6499"/>
                        <a:gd name="connsiteY2" fmla="*/ 1109 h 12986"/>
                        <a:gd name="connsiteX3" fmla="*/ 6500 w 6499"/>
                        <a:gd name="connsiteY3" fmla="*/ 3603 h 12986"/>
                        <a:gd name="connsiteX4" fmla="*/ 5668 w 6499"/>
                        <a:gd name="connsiteY4" fmla="*/ 10253 h 12986"/>
                        <a:gd name="connsiteX5" fmla="*/ 4836 w 6499"/>
                        <a:gd name="connsiteY5" fmla="*/ 12748 h 12986"/>
                        <a:gd name="connsiteX6" fmla="*/ 2064 w 6499"/>
                        <a:gd name="connsiteY6" fmla="*/ 9699 h 12986"/>
                        <a:gd name="connsiteX7" fmla="*/ 123 w 6499"/>
                        <a:gd name="connsiteY7" fmla="*/ 4157 h 12986"/>
                        <a:gd name="connsiteX8" fmla="*/ 123 w 6499"/>
                        <a:gd name="connsiteY8" fmla="*/ 1940 h 12986"/>
                        <a:gd name="connsiteX9" fmla="*/ 1787 w 6499"/>
                        <a:gd name="connsiteY9" fmla="*/ 832 h 1298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6499" h="12986">
                          <a:moveTo>
                            <a:pt x="1509" y="832"/>
                          </a:moveTo>
                          <a:cubicBezTo>
                            <a:pt x="2341" y="554"/>
                            <a:pt x="3173" y="0"/>
                            <a:pt x="4005" y="0"/>
                          </a:cubicBezTo>
                          <a:cubicBezTo>
                            <a:pt x="5113" y="0"/>
                            <a:pt x="5391" y="0"/>
                            <a:pt x="5945" y="1109"/>
                          </a:cubicBezTo>
                          <a:cubicBezTo>
                            <a:pt x="6500" y="1940"/>
                            <a:pt x="6500" y="2771"/>
                            <a:pt x="6500" y="3603"/>
                          </a:cubicBezTo>
                          <a:cubicBezTo>
                            <a:pt x="6500" y="5819"/>
                            <a:pt x="5668" y="8037"/>
                            <a:pt x="5668" y="10253"/>
                          </a:cubicBezTo>
                          <a:cubicBezTo>
                            <a:pt x="5668" y="11085"/>
                            <a:pt x="5668" y="12193"/>
                            <a:pt x="4836" y="12748"/>
                          </a:cubicBezTo>
                          <a:cubicBezTo>
                            <a:pt x="3173" y="13856"/>
                            <a:pt x="2618" y="10808"/>
                            <a:pt x="2064" y="9699"/>
                          </a:cubicBezTo>
                          <a:cubicBezTo>
                            <a:pt x="1232" y="8037"/>
                            <a:pt x="678" y="6097"/>
                            <a:pt x="123" y="4157"/>
                          </a:cubicBezTo>
                          <a:cubicBezTo>
                            <a:pt x="123" y="3603"/>
                            <a:pt x="-154" y="2494"/>
                            <a:pt x="123" y="1940"/>
                          </a:cubicBezTo>
                          <a:cubicBezTo>
                            <a:pt x="401" y="1109"/>
                            <a:pt x="1232" y="1109"/>
                            <a:pt x="1787" y="832"/>
                          </a:cubicBez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</p:grpSp>
              <p:sp>
                <p:nvSpPr>
                  <p:cNvPr id="3461" name="Freeform 3460">
                    <a:extLst>
                      <a:ext uri="{FF2B5EF4-FFF2-40B4-BE49-F238E27FC236}">
                        <a16:creationId xmlns:a16="http://schemas.microsoft.com/office/drawing/2014/main" id="{4710928F-26D2-A4B3-08BE-6EAEC4AFB112}"/>
                      </a:ext>
                    </a:extLst>
                  </p:cNvPr>
                  <p:cNvSpPr/>
                  <p:nvPr/>
                </p:nvSpPr>
                <p:spPr>
                  <a:xfrm>
                    <a:off x="3420413" y="3554813"/>
                    <a:ext cx="12640" cy="11084"/>
                  </a:xfrm>
                  <a:custGeom>
                    <a:avLst/>
                    <a:gdLst>
                      <a:gd name="connsiteX0" fmla="*/ 1663 w 12640"/>
                      <a:gd name="connsiteY0" fmla="*/ 10530 h 11084"/>
                      <a:gd name="connsiteX1" fmla="*/ 831 w 12640"/>
                      <a:gd name="connsiteY1" fmla="*/ 10530 h 11084"/>
                      <a:gd name="connsiteX2" fmla="*/ 0 w 12640"/>
                      <a:gd name="connsiteY2" fmla="*/ 8591 h 11084"/>
                      <a:gd name="connsiteX3" fmla="*/ 1386 w 12640"/>
                      <a:gd name="connsiteY3" fmla="*/ 5819 h 11084"/>
                      <a:gd name="connsiteX4" fmla="*/ 3881 w 12640"/>
                      <a:gd name="connsiteY4" fmla="*/ 2771 h 11084"/>
                      <a:gd name="connsiteX5" fmla="*/ 6654 w 12640"/>
                      <a:gd name="connsiteY5" fmla="*/ 1109 h 11084"/>
                      <a:gd name="connsiteX6" fmla="*/ 9980 w 12640"/>
                      <a:gd name="connsiteY6" fmla="*/ 0 h 11084"/>
                      <a:gd name="connsiteX7" fmla="*/ 12198 w 12640"/>
                      <a:gd name="connsiteY7" fmla="*/ 831 h 11084"/>
                      <a:gd name="connsiteX8" fmla="*/ 10258 w 12640"/>
                      <a:gd name="connsiteY8" fmla="*/ 5819 h 11084"/>
                      <a:gd name="connsiteX9" fmla="*/ 7762 w 12640"/>
                      <a:gd name="connsiteY9" fmla="*/ 8314 h 11084"/>
                      <a:gd name="connsiteX10" fmla="*/ 4990 w 12640"/>
                      <a:gd name="connsiteY10" fmla="*/ 9422 h 11084"/>
                      <a:gd name="connsiteX11" fmla="*/ 3050 w 12640"/>
                      <a:gd name="connsiteY11" fmla="*/ 10808 h 11084"/>
                      <a:gd name="connsiteX12" fmla="*/ 1941 w 12640"/>
                      <a:gd name="connsiteY12" fmla="*/ 11085 h 11084"/>
                      <a:gd name="connsiteX13" fmla="*/ 1386 w 12640"/>
                      <a:gd name="connsiteY13" fmla="*/ 11085 h 110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12640" h="11084">
                        <a:moveTo>
                          <a:pt x="1663" y="10530"/>
                        </a:moveTo>
                        <a:cubicBezTo>
                          <a:pt x="1663" y="10530"/>
                          <a:pt x="1109" y="10530"/>
                          <a:pt x="831" y="10530"/>
                        </a:cubicBezTo>
                        <a:cubicBezTo>
                          <a:pt x="277" y="10253"/>
                          <a:pt x="277" y="9145"/>
                          <a:pt x="0" y="8591"/>
                        </a:cubicBezTo>
                        <a:cubicBezTo>
                          <a:pt x="0" y="7482"/>
                          <a:pt x="554" y="6651"/>
                          <a:pt x="1386" y="5819"/>
                        </a:cubicBezTo>
                        <a:cubicBezTo>
                          <a:pt x="2218" y="4711"/>
                          <a:pt x="3050" y="3602"/>
                          <a:pt x="3881" y="2771"/>
                        </a:cubicBezTo>
                        <a:cubicBezTo>
                          <a:pt x="4713" y="1940"/>
                          <a:pt x="5545" y="1386"/>
                          <a:pt x="6654" y="1109"/>
                        </a:cubicBezTo>
                        <a:cubicBezTo>
                          <a:pt x="7762" y="554"/>
                          <a:pt x="8871" y="0"/>
                          <a:pt x="9980" y="0"/>
                        </a:cubicBezTo>
                        <a:cubicBezTo>
                          <a:pt x="10812" y="0"/>
                          <a:pt x="11644" y="0"/>
                          <a:pt x="12198" y="831"/>
                        </a:cubicBezTo>
                        <a:cubicBezTo>
                          <a:pt x="13585" y="2494"/>
                          <a:pt x="11367" y="4434"/>
                          <a:pt x="10258" y="5819"/>
                        </a:cubicBezTo>
                        <a:cubicBezTo>
                          <a:pt x="9426" y="6651"/>
                          <a:pt x="8871" y="7759"/>
                          <a:pt x="7762" y="8314"/>
                        </a:cubicBezTo>
                        <a:cubicBezTo>
                          <a:pt x="6931" y="8868"/>
                          <a:pt x="5822" y="8868"/>
                          <a:pt x="4990" y="9422"/>
                        </a:cubicBezTo>
                        <a:cubicBezTo>
                          <a:pt x="4159" y="9699"/>
                          <a:pt x="3881" y="10253"/>
                          <a:pt x="3050" y="10808"/>
                        </a:cubicBezTo>
                        <a:cubicBezTo>
                          <a:pt x="2772" y="11085"/>
                          <a:pt x="2218" y="10808"/>
                          <a:pt x="1941" y="11085"/>
                        </a:cubicBezTo>
                        <a:cubicBezTo>
                          <a:pt x="1941" y="11085"/>
                          <a:pt x="1663" y="11085"/>
                          <a:pt x="1386" y="11085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</p:grpSp>
          <p:grpSp>
            <p:nvGrpSpPr>
              <p:cNvPr id="2849" name="Graphic 248">
                <a:extLst>
                  <a:ext uri="{FF2B5EF4-FFF2-40B4-BE49-F238E27FC236}">
                    <a16:creationId xmlns:a16="http://schemas.microsoft.com/office/drawing/2014/main" id="{0E6F186E-0639-D6AA-BBDD-90BF74D70DB5}"/>
                  </a:ext>
                </a:extLst>
              </p:cNvPr>
              <p:cNvGrpSpPr/>
              <p:nvPr/>
            </p:nvGrpSpPr>
            <p:grpSpPr>
              <a:xfrm>
                <a:off x="2980400" y="3361254"/>
                <a:ext cx="167871" cy="186686"/>
                <a:chOff x="3643165" y="3360135"/>
                <a:chExt cx="167871" cy="186686"/>
              </a:xfrm>
              <a:grpFill/>
            </p:grpSpPr>
            <p:sp>
              <p:nvSpPr>
                <p:cNvPr id="3333" name="Freeform 3332">
                  <a:extLst>
                    <a:ext uri="{FF2B5EF4-FFF2-40B4-BE49-F238E27FC236}">
                      <a16:creationId xmlns:a16="http://schemas.microsoft.com/office/drawing/2014/main" id="{EF09C6F4-6DB9-EBD8-2D8F-6AA5ECB388E8}"/>
                    </a:ext>
                  </a:extLst>
                </p:cNvPr>
                <p:cNvSpPr/>
                <p:nvPr/>
              </p:nvSpPr>
              <p:spPr>
                <a:xfrm>
                  <a:off x="3655507" y="3374892"/>
                  <a:ext cx="1663" cy="1246"/>
                </a:xfrm>
                <a:custGeom>
                  <a:avLst/>
                  <a:gdLst>
                    <a:gd name="connsiteX0" fmla="*/ 0 w 1663"/>
                    <a:gd name="connsiteY0" fmla="*/ 623 h 1246"/>
                    <a:gd name="connsiteX1" fmla="*/ 1664 w 1663"/>
                    <a:gd name="connsiteY1" fmla="*/ 623 h 1246"/>
                    <a:gd name="connsiteX2" fmla="*/ 0 w 1663"/>
                    <a:gd name="connsiteY2" fmla="*/ 623 h 12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663" h="1246">
                      <a:moveTo>
                        <a:pt x="0" y="623"/>
                      </a:moveTo>
                      <a:cubicBezTo>
                        <a:pt x="0" y="-208"/>
                        <a:pt x="1664" y="-208"/>
                        <a:pt x="1664" y="623"/>
                      </a:cubicBezTo>
                      <a:cubicBezTo>
                        <a:pt x="1664" y="1455"/>
                        <a:pt x="0" y="1455"/>
                        <a:pt x="0" y="623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334" name="Freeform 3333">
                  <a:extLst>
                    <a:ext uri="{FF2B5EF4-FFF2-40B4-BE49-F238E27FC236}">
                      <a16:creationId xmlns:a16="http://schemas.microsoft.com/office/drawing/2014/main" id="{F9398C86-E302-2799-343B-CE3A3C180CE1}"/>
                    </a:ext>
                  </a:extLst>
                </p:cNvPr>
                <p:cNvSpPr/>
                <p:nvPr/>
              </p:nvSpPr>
              <p:spPr>
                <a:xfrm>
                  <a:off x="3665765" y="3419231"/>
                  <a:ext cx="831" cy="1246"/>
                </a:xfrm>
                <a:custGeom>
                  <a:avLst/>
                  <a:gdLst>
                    <a:gd name="connsiteX0" fmla="*/ 0 w 831"/>
                    <a:gd name="connsiteY0" fmla="*/ 623 h 1246"/>
                    <a:gd name="connsiteX1" fmla="*/ 831 w 831"/>
                    <a:gd name="connsiteY1" fmla="*/ 623 h 1246"/>
                    <a:gd name="connsiteX2" fmla="*/ 0 w 831"/>
                    <a:gd name="connsiteY2" fmla="*/ 623 h 12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831" h="1246">
                      <a:moveTo>
                        <a:pt x="0" y="623"/>
                      </a:moveTo>
                      <a:cubicBezTo>
                        <a:pt x="0" y="-208"/>
                        <a:pt x="831" y="-208"/>
                        <a:pt x="831" y="623"/>
                      </a:cubicBezTo>
                      <a:cubicBezTo>
                        <a:pt x="831" y="1455"/>
                        <a:pt x="0" y="1455"/>
                        <a:pt x="0" y="623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335" name="Freeform 3334">
                  <a:extLst>
                    <a:ext uri="{FF2B5EF4-FFF2-40B4-BE49-F238E27FC236}">
                      <a16:creationId xmlns:a16="http://schemas.microsoft.com/office/drawing/2014/main" id="{F7D68623-ABDD-7D65-23F6-69A0BEE91B83}"/>
                    </a:ext>
                  </a:extLst>
                </p:cNvPr>
                <p:cNvSpPr/>
                <p:nvPr/>
              </p:nvSpPr>
              <p:spPr>
                <a:xfrm>
                  <a:off x="3671587" y="3415005"/>
                  <a:ext cx="1940" cy="831"/>
                </a:xfrm>
                <a:custGeom>
                  <a:avLst/>
                  <a:gdLst>
                    <a:gd name="connsiteX0" fmla="*/ 0 w 1940"/>
                    <a:gd name="connsiteY0" fmla="*/ 416 h 831"/>
                    <a:gd name="connsiteX1" fmla="*/ 1941 w 1940"/>
                    <a:gd name="connsiteY1" fmla="*/ 416 h 831"/>
                    <a:gd name="connsiteX2" fmla="*/ 0 w 1940"/>
                    <a:gd name="connsiteY2" fmla="*/ 416 h 8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940" h="831">
                      <a:moveTo>
                        <a:pt x="0" y="416"/>
                      </a:moveTo>
                      <a:cubicBezTo>
                        <a:pt x="0" y="-139"/>
                        <a:pt x="1941" y="-139"/>
                        <a:pt x="1941" y="416"/>
                      </a:cubicBezTo>
                      <a:cubicBezTo>
                        <a:pt x="1941" y="970"/>
                        <a:pt x="0" y="970"/>
                        <a:pt x="0" y="416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336" name="Freeform 3335">
                  <a:extLst>
                    <a:ext uri="{FF2B5EF4-FFF2-40B4-BE49-F238E27FC236}">
                      <a16:creationId xmlns:a16="http://schemas.microsoft.com/office/drawing/2014/main" id="{5A3502CB-FD83-A649-D160-021A9322FE0F}"/>
                    </a:ext>
                  </a:extLst>
                </p:cNvPr>
                <p:cNvSpPr/>
                <p:nvPr/>
              </p:nvSpPr>
              <p:spPr>
                <a:xfrm>
                  <a:off x="3673736" y="3449230"/>
                  <a:ext cx="1247" cy="1385"/>
                </a:xfrm>
                <a:custGeom>
                  <a:avLst/>
                  <a:gdLst>
                    <a:gd name="connsiteX0" fmla="*/ 624 w 1247"/>
                    <a:gd name="connsiteY0" fmla="*/ 0 h 1385"/>
                    <a:gd name="connsiteX1" fmla="*/ 624 w 1247"/>
                    <a:gd name="connsiteY1" fmla="*/ 1386 h 1385"/>
                    <a:gd name="connsiteX2" fmla="*/ 624 w 1247"/>
                    <a:gd name="connsiteY2" fmla="*/ 0 h 13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247" h="1385">
                      <a:moveTo>
                        <a:pt x="624" y="0"/>
                      </a:moveTo>
                      <a:cubicBezTo>
                        <a:pt x="1456" y="0"/>
                        <a:pt x="1456" y="1386"/>
                        <a:pt x="624" y="1386"/>
                      </a:cubicBezTo>
                      <a:cubicBezTo>
                        <a:pt x="-208" y="1386"/>
                        <a:pt x="-208" y="0"/>
                        <a:pt x="624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337" name="Freeform 3336">
                  <a:extLst>
                    <a:ext uri="{FF2B5EF4-FFF2-40B4-BE49-F238E27FC236}">
                      <a16:creationId xmlns:a16="http://schemas.microsoft.com/office/drawing/2014/main" id="{66156D2C-CB97-90D9-CB9B-76E2A75CB02F}"/>
                    </a:ext>
                  </a:extLst>
                </p:cNvPr>
                <p:cNvSpPr/>
                <p:nvPr/>
              </p:nvSpPr>
              <p:spPr>
                <a:xfrm>
                  <a:off x="3674706" y="3413481"/>
                  <a:ext cx="416" cy="554"/>
                </a:xfrm>
                <a:custGeom>
                  <a:avLst/>
                  <a:gdLst>
                    <a:gd name="connsiteX0" fmla="*/ 208 w 416"/>
                    <a:gd name="connsiteY0" fmla="*/ 0 h 554"/>
                    <a:gd name="connsiteX1" fmla="*/ 208 w 416"/>
                    <a:gd name="connsiteY1" fmla="*/ 554 h 554"/>
                    <a:gd name="connsiteX2" fmla="*/ 208 w 416"/>
                    <a:gd name="connsiteY2" fmla="*/ 0 h 5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416" h="554">
                      <a:moveTo>
                        <a:pt x="208" y="0"/>
                      </a:moveTo>
                      <a:cubicBezTo>
                        <a:pt x="485" y="0"/>
                        <a:pt x="485" y="554"/>
                        <a:pt x="208" y="554"/>
                      </a:cubicBezTo>
                      <a:cubicBezTo>
                        <a:pt x="-69" y="554"/>
                        <a:pt x="-69" y="0"/>
                        <a:pt x="208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338" name="Freeform 3337">
                  <a:extLst>
                    <a:ext uri="{FF2B5EF4-FFF2-40B4-BE49-F238E27FC236}">
                      <a16:creationId xmlns:a16="http://schemas.microsoft.com/office/drawing/2014/main" id="{FE5EF030-F5CC-21D2-F6E7-D916AF032FD3}"/>
                    </a:ext>
                  </a:extLst>
                </p:cNvPr>
                <p:cNvSpPr/>
                <p:nvPr/>
              </p:nvSpPr>
              <p:spPr>
                <a:xfrm>
                  <a:off x="3674637" y="3446389"/>
                  <a:ext cx="831" cy="1247"/>
                </a:xfrm>
                <a:custGeom>
                  <a:avLst/>
                  <a:gdLst>
                    <a:gd name="connsiteX0" fmla="*/ 0 w 831"/>
                    <a:gd name="connsiteY0" fmla="*/ 624 h 1247"/>
                    <a:gd name="connsiteX1" fmla="*/ 832 w 831"/>
                    <a:gd name="connsiteY1" fmla="*/ 624 h 1247"/>
                    <a:gd name="connsiteX2" fmla="*/ 0 w 831"/>
                    <a:gd name="connsiteY2" fmla="*/ 624 h 12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831" h="1247">
                      <a:moveTo>
                        <a:pt x="0" y="624"/>
                      </a:moveTo>
                      <a:cubicBezTo>
                        <a:pt x="0" y="-208"/>
                        <a:pt x="832" y="-208"/>
                        <a:pt x="832" y="624"/>
                      </a:cubicBezTo>
                      <a:cubicBezTo>
                        <a:pt x="832" y="1455"/>
                        <a:pt x="0" y="1455"/>
                        <a:pt x="0" y="624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339" name="Freeform 3338">
                  <a:extLst>
                    <a:ext uri="{FF2B5EF4-FFF2-40B4-BE49-F238E27FC236}">
                      <a16:creationId xmlns:a16="http://schemas.microsoft.com/office/drawing/2014/main" id="{213694F2-1CEE-254D-3F03-B8B86359BEB1}"/>
                    </a:ext>
                  </a:extLst>
                </p:cNvPr>
                <p:cNvSpPr/>
                <p:nvPr/>
              </p:nvSpPr>
              <p:spPr>
                <a:xfrm>
                  <a:off x="3674290" y="3461701"/>
                  <a:ext cx="1247" cy="554"/>
                </a:xfrm>
                <a:custGeom>
                  <a:avLst/>
                  <a:gdLst>
                    <a:gd name="connsiteX0" fmla="*/ 624 w 1247"/>
                    <a:gd name="connsiteY0" fmla="*/ 554 h 554"/>
                    <a:gd name="connsiteX1" fmla="*/ 624 w 1247"/>
                    <a:gd name="connsiteY1" fmla="*/ 0 h 554"/>
                    <a:gd name="connsiteX2" fmla="*/ 624 w 1247"/>
                    <a:gd name="connsiteY2" fmla="*/ 554 h 5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247" h="554">
                      <a:moveTo>
                        <a:pt x="624" y="554"/>
                      </a:moveTo>
                      <a:cubicBezTo>
                        <a:pt x="-208" y="554"/>
                        <a:pt x="-208" y="0"/>
                        <a:pt x="624" y="0"/>
                      </a:cubicBezTo>
                      <a:cubicBezTo>
                        <a:pt x="1455" y="0"/>
                        <a:pt x="1455" y="554"/>
                        <a:pt x="624" y="554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340" name="Freeform 3339">
                  <a:extLst>
                    <a:ext uri="{FF2B5EF4-FFF2-40B4-BE49-F238E27FC236}">
                      <a16:creationId xmlns:a16="http://schemas.microsoft.com/office/drawing/2014/main" id="{5D8529B2-E003-F347-C562-A57022907CAD}"/>
                    </a:ext>
                  </a:extLst>
                </p:cNvPr>
                <p:cNvSpPr/>
                <p:nvPr/>
              </p:nvSpPr>
              <p:spPr>
                <a:xfrm>
                  <a:off x="3661607" y="3362837"/>
                  <a:ext cx="1109" cy="415"/>
                </a:xfrm>
                <a:custGeom>
                  <a:avLst/>
                  <a:gdLst>
                    <a:gd name="connsiteX0" fmla="*/ 0 w 1109"/>
                    <a:gd name="connsiteY0" fmla="*/ 208 h 415"/>
                    <a:gd name="connsiteX1" fmla="*/ 1109 w 1109"/>
                    <a:gd name="connsiteY1" fmla="*/ 208 h 415"/>
                    <a:gd name="connsiteX2" fmla="*/ 0 w 1109"/>
                    <a:gd name="connsiteY2" fmla="*/ 208 h 4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109" h="415">
                      <a:moveTo>
                        <a:pt x="0" y="208"/>
                      </a:moveTo>
                      <a:cubicBezTo>
                        <a:pt x="0" y="-69"/>
                        <a:pt x="1109" y="-69"/>
                        <a:pt x="1109" y="208"/>
                      </a:cubicBezTo>
                      <a:cubicBezTo>
                        <a:pt x="1109" y="485"/>
                        <a:pt x="0" y="485"/>
                        <a:pt x="0" y="208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341" name="Freeform 3340">
                  <a:extLst>
                    <a:ext uri="{FF2B5EF4-FFF2-40B4-BE49-F238E27FC236}">
                      <a16:creationId xmlns:a16="http://schemas.microsoft.com/office/drawing/2014/main" id="{AA17E795-49BC-9B2A-27DB-FA3DA4C86119}"/>
                    </a:ext>
                  </a:extLst>
                </p:cNvPr>
                <p:cNvSpPr/>
                <p:nvPr/>
              </p:nvSpPr>
              <p:spPr>
                <a:xfrm>
                  <a:off x="3673560" y="3448121"/>
                  <a:ext cx="2601" cy="831"/>
                </a:xfrm>
                <a:custGeom>
                  <a:avLst/>
                  <a:gdLst>
                    <a:gd name="connsiteX0" fmla="*/ 1353 w 2601"/>
                    <a:gd name="connsiteY0" fmla="*/ 831 h 831"/>
                    <a:gd name="connsiteX1" fmla="*/ 1353 w 2601"/>
                    <a:gd name="connsiteY1" fmla="*/ 0 h 831"/>
                    <a:gd name="connsiteX2" fmla="*/ 1353 w 2601"/>
                    <a:gd name="connsiteY2" fmla="*/ 831 h 8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601" h="831">
                      <a:moveTo>
                        <a:pt x="1353" y="831"/>
                      </a:moveTo>
                      <a:cubicBezTo>
                        <a:pt x="-587" y="831"/>
                        <a:pt x="-310" y="0"/>
                        <a:pt x="1353" y="0"/>
                      </a:cubicBezTo>
                      <a:cubicBezTo>
                        <a:pt x="3017" y="0"/>
                        <a:pt x="3017" y="831"/>
                        <a:pt x="1353" y="831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342" name="Freeform 3341">
                  <a:extLst>
                    <a:ext uri="{FF2B5EF4-FFF2-40B4-BE49-F238E27FC236}">
                      <a16:creationId xmlns:a16="http://schemas.microsoft.com/office/drawing/2014/main" id="{AC277100-C71B-0620-F0A7-A83F62CA149F}"/>
                    </a:ext>
                  </a:extLst>
                </p:cNvPr>
                <p:cNvSpPr/>
                <p:nvPr/>
              </p:nvSpPr>
              <p:spPr>
                <a:xfrm>
                  <a:off x="3670201" y="3448399"/>
                  <a:ext cx="1109" cy="1662"/>
                </a:xfrm>
                <a:custGeom>
                  <a:avLst/>
                  <a:gdLst>
                    <a:gd name="connsiteX0" fmla="*/ 0 w 1109"/>
                    <a:gd name="connsiteY0" fmla="*/ 831 h 1662"/>
                    <a:gd name="connsiteX1" fmla="*/ 1109 w 1109"/>
                    <a:gd name="connsiteY1" fmla="*/ 831 h 1662"/>
                    <a:gd name="connsiteX2" fmla="*/ 0 w 1109"/>
                    <a:gd name="connsiteY2" fmla="*/ 831 h 16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109" h="1662">
                      <a:moveTo>
                        <a:pt x="0" y="831"/>
                      </a:moveTo>
                      <a:cubicBezTo>
                        <a:pt x="0" y="-277"/>
                        <a:pt x="1109" y="-277"/>
                        <a:pt x="1109" y="831"/>
                      </a:cubicBezTo>
                      <a:cubicBezTo>
                        <a:pt x="1109" y="1940"/>
                        <a:pt x="0" y="1940"/>
                        <a:pt x="0" y="831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343" name="Freeform 3342">
                  <a:extLst>
                    <a:ext uri="{FF2B5EF4-FFF2-40B4-BE49-F238E27FC236}">
                      <a16:creationId xmlns:a16="http://schemas.microsoft.com/office/drawing/2014/main" id="{783A4C31-BA69-98F3-8E29-EC97ED4EBEAD}"/>
                    </a:ext>
                  </a:extLst>
                </p:cNvPr>
                <p:cNvSpPr/>
                <p:nvPr/>
              </p:nvSpPr>
              <p:spPr>
                <a:xfrm>
                  <a:off x="3676300" y="3407939"/>
                  <a:ext cx="554" cy="1662"/>
                </a:xfrm>
                <a:custGeom>
                  <a:avLst/>
                  <a:gdLst>
                    <a:gd name="connsiteX0" fmla="*/ 555 w 554"/>
                    <a:gd name="connsiteY0" fmla="*/ 831 h 1662"/>
                    <a:gd name="connsiteX1" fmla="*/ 0 w 554"/>
                    <a:gd name="connsiteY1" fmla="*/ 831 h 1662"/>
                    <a:gd name="connsiteX2" fmla="*/ 555 w 554"/>
                    <a:gd name="connsiteY2" fmla="*/ 831 h 16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554" h="1662">
                      <a:moveTo>
                        <a:pt x="555" y="831"/>
                      </a:moveTo>
                      <a:cubicBezTo>
                        <a:pt x="555" y="1940"/>
                        <a:pt x="0" y="1940"/>
                        <a:pt x="0" y="831"/>
                      </a:cubicBezTo>
                      <a:cubicBezTo>
                        <a:pt x="0" y="-277"/>
                        <a:pt x="555" y="-277"/>
                        <a:pt x="555" y="831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344" name="Freeform 3343">
                  <a:extLst>
                    <a:ext uri="{FF2B5EF4-FFF2-40B4-BE49-F238E27FC236}">
                      <a16:creationId xmlns:a16="http://schemas.microsoft.com/office/drawing/2014/main" id="{D67ACF0C-31B8-947C-DEA9-C38F66ED4754}"/>
                    </a:ext>
                  </a:extLst>
                </p:cNvPr>
                <p:cNvSpPr/>
                <p:nvPr/>
              </p:nvSpPr>
              <p:spPr>
                <a:xfrm>
                  <a:off x="3671726" y="3446181"/>
                  <a:ext cx="2495" cy="1108"/>
                </a:xfrm>
                <a:custGeom>
                  <a:avLst/>
                  <a:gdLst>
                    <a:gd name="connsiteX0" fmla="*/ 1248 w 2495"/>
                    <a:gd name="connsiteY0" fmla="*/ 1109 h 1108"/>
                    <a:gd name="connsiteX1" fmla="*/ 1248 w 2495"/>
                    <a:gd name="connsiteY1" fmla="*/ 0 h 1108"/>
                    <a:gd name="connsiteX2" fmla="*/ 1248 w 2495"/>
                    <a:gd name="connsiteY2" fmla="*/ 1109 h 11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495" h="1108">
                      <a:moveTo>
                        <a:pt x="1248" y="1109"/>
                      </a:moveTo>
                      <a:cubicBezTo>
                        <a:pt x="-416" y="1109"/>
                        <a:pt x="-416" y="0"/>
                        <a:pt x="1248" y="0"/>
                      </a:cubicBezTo>
                      <a:cubicBezTo>
                        <a:pt x="2911" y="0"/>
                        <a:pt x="2911" y="1109"/>
                        <a:pt x="1248" y="1109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345" name="Freeform 3344">
                  <a:extLst>
                    <a:ext uri="{FF2B5EF4-FFF2-40B4-BE49-F238E27FC236}">
                      <a16:creationId xmlns:a16="http://schemas.microsoft.com/office/drawing/2014/main" id="{880C7324-9A81-0803-97E3-75F2A369ACB7}"/>
                    </a:ext>
                  </a:extLst>
                </p:cNvPr>
                <p:cNvSpPr/>
                <p:nvPr/>
              </p:nvSpPr>
              <p:spPr>
                <a:xfrm>
                  <a:off x="3672419" y="3379118"/>
                  <a:ext cx="2217" cy="2814"/>
                </a:xfrm>
                <a:custGeom>
                  <a:avLst/>
                  <a:gdLst>
                    <a:gd name="connsiteX0" fmla="*/ 831 w 2217"/>
                    <a:gd name="connsiteY0" fmla="*/ 554 h 2814"/>
                    <a:gd name="connsiteX1" fmla="*/ 1663 w 2217"/>
                    <a:gd name="connsiteY1" fmla="*/ 832 h 2814"/>
                    <a:gd name="connsiteX2" fmla="*/ 2218 w 2217"/>
                    <a:gd name="connsiteY2" fmla="*/ 2494 h 2814"/>
                    <a:gd name="connsiteX3" fmla="*/ 1109 w 2217"/>
                    <a:gd name="connsiteY3" fmla="*/ 2494 h 2814"/>
                    <a:gd name="connsiteX4" fmla="*/ 0 w 2217"/>
                    <a:gd name="connsiteY4" fmla="*/ 554 h 2814"/>
                    <a:gd name="connsiteX5" fmla="*/ 1109 w 2217"/>
                    <a:gd name="connsiteY5" fmla="*/ 0 h 28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217" h="2814">
                      <a:moveTo>
                        <a:pt x="831" y="554"/>
                      </a:moveTo>
                      <a:cubicBezTo>
                        <a:pt x="1109" y="554"/>
                        <a:pt x="1663" y="554"/>
                        <a:pt x="1663" y="832"/>
                      </a:cubicBezTo>
                      <a:cubicBezTo>
                        <a:pt x="1663" y="1386"/>
                        <a:pt x="2218" y="1940"/>
                        <a:pt x="2218" y="2494"/>
                      </a:cubicBezTo>
                      <a:cubicBezTo>
                        <a:pt x="2218" y="3048"/>
                        <a:pt x="1386" y="2771"/>
                        <a:pt x="1109" y="2494"/>
                      </a:cubicBezTo>
                      <a:cubicBezTo>
                        <a:pt x="1109" y="1663"/>
                        <a:pt x="277" y="1386"/>
                        <a:pt x="0" y="554"/>
                      </a:cubicBezTo>
                      <a:cubicBezTo>
                        <a:pt x="554" y="554"/>
                        <a:pt x="554" y="554"/>
                        <a:pt x="1109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346" name="Freeform 3345">
                  <a:extLst>
                    <a:ext uri="{FF2B5EF4-FFF2-40B4-BE49-F238E27FC236}">
                      <a16:creationId xmlns:a16="http://schemas.microsoft.com/office/drawing/2014/main" id="{83F9125E-3428-B8C6-50F7-B07EE2BABA38}"/>
                    </a:ext>
                  </a:extLst>
                </p:cNvPr>
                <p:cNvSpPr/>
                <p:nvPr/>
              </p:nvSpPr>
              <p:spPr>
                <a:xfrm>
                  <a:off x="3655230" y="3436690"/>
                  <a:ext cx="831" cy="1247"/>
                </a:xfrm>
                <a:custGeom>
                  <a:avLst/>
                  <a:gdLst>
                    <a:gd name="connsiteX0" fmla="*/ 832 w 831"/>
                    <a:gd name="connsiteY0" fmla="*/ 624 h 1247"/>
                    <a:gd name="connsiteX1" fmla="*/ 0 w 831"/>
                    <a:gd name="connsiteY1" fmla="*/ 624 h 1247"/>
                    <a:gd name="connsiteX2" fmla="*/ 832 w 831"/>
                    <a:gd name="connsiteY2" fmla="*/ 624 h 12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831" h="1247">
                      <a:moveTo>
                        <a:pt x="832" y="624"/>
                      </a:moveTo>
                      <a:cubicBezTo>
                        <a:pt x="832" y="1455"/>
                        <a:pt x="0" y="1455"/>
                        <a:pt x="0" y="624"/>
                      </a:cubicBezTo>
                      <a:cubicBezTo>
                        <a:pt x="0" y="-208"/>
                        <a:pt x="832" y="-208"/>
                        <a:pt x="832" y="624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347" name="Freeform 3346">
                  <a:extLst>
                    <a:ext uri="{FF2B5EF4-FFF2-40B4-BE49-F238E27FC236}">
                      <a16:creationId xmlns:a16="http://schemas.microsoft.com/office/drawing/2014/main" id="{19214F63-284E-5F86-9D4D-212E987B973B}"/>
                    </a:ext>
                  </a:extLst>
                </p:cNvPr>
                <p:cNvSpPr/>
                <p:nvPr/>
              </p:nvSpPr>
              <p:spPr>
                <a:xfrm>
                  <a:off x="3674183" y="3460315"/>
                  <a:ext cx="1562" cy="831"/>
                </a:xfrm>
                <a:custGeom>
                  <a:avLst/>
                  <a:gdLst>
                    <a:gd name="connsiteX0" fmla="*/ 731 w 1562"/>
                    <a:gd name="connsiteY0" fmla="*/ 831 h 831"/>
                    <a:gd name="connsiteX1" fmla="*/ 731 w 1562"/>
                    <a:gd name="connsiteY1" fmla="*/ 0 h 831"/>
                    <a:gd name="connsiteX2" fmla="*/ 731 w 1562"/>
                    <a:gd name="connsiteY2" fmla="*/ 831 h 8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562" h="831">
                      <a:moveTo>
                        <a:pt x="731" y="831"/>
                      </a:moveTo>
                      <a:cubicBezTo>
                        <a:pt x="-377" y="831"/>
                        <a:pt x="-100" y="0"/>
                        <a:pt x="731" y="0"/>
                      </a:cubicBezTo>
                      <a:cubicBezTo>
                        <a:pt x="1840" y="0"/>
                        <a:pt x="1840" y="831"/>
                        <a:pt x="731" y="831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348" name="Freeform 3347">
                  <a:extLst>
                    <a:ext uri="{FF2B5EF4-FFF2-40B4-BE49-F238E27FC236}">
                      <a16:creationId xmlns:a16="http://schemas.microsoft.com/office/drawing/2014/main" id="{0AD80D1D-787D-7BB9-E3F2-9E001429DF63}"/>
                    </a:ext>
                  </a:extLst>
                </p:cNvPr>
                <p:cNvSpPr/>
                <p:nvPr/>
              </p:nvSpPr>
              <p:spPr>
                <a:xfrm>
                  <a:off x="3674082" y="3414867"/>
                  <a:ext cx="1940" cy="1662"/>
                </a:xfrm>
                <a:custGeom>
                  <a:avLst/>
                  <a:gdLst>
                    <a:gd name="connsiteX0" fmla="*/ 0 w 1940"/>
                    <a:gd name="connsiteY0" fmla="*/ 831 h 1662"/>
                    <a:gd name="connsiteX1" fmla="*/ 1941 w 1940"/>
                    <a:gd name="connsiteY1" fmla="*/ 831 h 1662"/>
                    <a:gd name="connsiteX2" fmla="*/ 0 w 1940"/>
                    <a:gd name="connsiteY2" fmla="*/ 831 h 16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940" h="1662">
                      <a:moveTo>
                        <a:pt x="0" y="831"/>
                      </a:moveTo>
                      <a:cubicBezTo>
                        <a:pt x="0" y="-277"/>
                        <a:pt x="1941" y="-277"/>
                        <a:pt x="1941" y="831"/>
                      </a:cubicBezTo>
                      <a:cubicBezTo>
                        <a:pt x="1941" y="1940"/>
                        <a:pt x="0" y="1940"/>
                        <a:pt x="0" y="831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349" name="Freeform 3348">
                  <a:extLst>
                    <a:ext uri="{FF2B5EF4-FFF2-40B4-BE49-F238E27FC236}">
                      <a16:creationId xmlns:a16="http://schemas.microsoft.com/office/drawing/2014/main" id="{961C6651-CF12-2BBE-BA56-EDC905D53843}"/>
                    </a:ext>
                  </a:extLst>
                </p:cNvPr>
                <p:cNvSpPr/>
                <p:nvPr/>
              </p:nvSpPr>
              <p:spPr>
                <a:xfrm>
                  <a:off x="3656617" y="3436760"/>
                  <a:ext cx="1663" cy="1108"/>
                </a:xfrm>
                <a:custGeom>
                  <a:avLst/>
                  <a:gdLst>
                    <a:gd name="connsiteX0" fmla="*/ 832 w 1663"/>
                    <a:gd name="connsiteY0" fmla="*/ 1108 h 1108"/>
                    <a:gd name="connsiteX1" fmla="*/ 832 w 1663"/>
                    <a:gd name="connsiteY1" fmla="*/ 0 h 1108"/>
                    <a:gd name="connsiteX2" fmla="*/ 832 w 1663"/>
                    <a:gd name="connsiteY2" fmla="*/ 1108 h 11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663" h="1108">
                      <a:moveTo>
                        <a:pt x="832" y="1108"/>
                      </a:moveTo>
                      <a:cubicBezTo>
                        <a:pt x="-277" y="1108"/>
                        <a:pt x="-277" y="0"/>
                        <a:pt x="832" y="0"/>
                      </a:cubicBezTo>
                      <a:cubicBezTo>
                        <a:pt x="1941" y="0"/>
                        <a:pt x="1941" y="1108"/>
                        <a:pt x="832" y="1108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350" name="Freeform 3349">
                  <a:extLst>
                    <a:ext uri="{FF2B5EF4-FFF2-40B4-BE49-F238E27FC236}">
                      <a16:creationId xmlns:a16="http://schemas.microsoft.com/office/drawing/2014/main" id="{33A5C9FE-64B4-34AB-CF35-F17DE427CA16}"/>
                    </a:ext>
                  </a:extLst>
                </p:cNvPr>
                <p:cNvSpPr/>
                <p:nvPr/>
              </p:nvSpPr>
              <p:spPr>
                <a:xfrm>
                  <a:off x="3668260" y="3365955"/>
                  <a:ext cx="1386" cy="831"/>
                </a:xfrm>
                <a:custGeom>
                  <a:avLst/>
                  <a:gdLst>
                    <a:gd name="connsiteX0" fmla="*/ 0 w 1386"/>
                    <a:gd name="connsiteY0" fmla="*/ 416 h 831"/>
                    <a:gd name="connsiteX1" fmla="*/ 1386 w 1386"/>
                    <a:gd name="connsiteY1" fmla="*/ 416 h 831"/>
                    <a:gd name="connsiteX2" fmla="*/ 0 w 1386"/>
                    <a:gd name="connsiteY2" fmla="*/ 416 h 8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386" h="831">
                      <a:moveTo>
                        <a:pt x="0" y="416"/>
                      </a:moveTo>
                      <a:cubicBezTo>
                        <a:pt x="0" y="-139"/>
                        <a:pt x="1386" y="-139"/>
                        <a:pt x="1386" y="416"/>
                      </a:cubicBezTo>
                      <a:cubicBezTo>
                        <a:pt x="1386" y="970"/>
                        <a:pt x="0" y="970"/>
                        <a:pt x="0" y="416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351" name="Freeform 3350">
                  <a:extLst>
                    <a:ext uri="{FF2B5EF4-FFF2-40B4-BE49-F238E27FC236}">
                      <a16:creationId xmlns:a16="http://schemas.microsoft.com/office/drawing/2014/main" id="{D79F9BA4-AC63-197E-0D1A-398D8957F444}"/>
                    </a:ext>
                  </a:extLst>
                </p:cNvPr>
                <p:cNvSpPr/>
                <p:nvPr/>
              </p:nvSpPr>
              <p:spPr>
                <a:xfrm>
                  <a:off x="3649408" y="3374961"/>
                  <a:ext cx="24448" cy="8590"/>
                </a:xfrm>
                <a:custGeom>
                  <a:avLst/>
                  <a:gdLst>
                    <a:gd name="connsiteX0" fmla="*/ 8040 w 24448"/>
                    <a:gd name="connsiteY0" fmla="*/ 6097 h 8590"/>
                    <a:gd name="connsiteX1" fmla="*/ 3327 w 24448"/>
                    <a:gd name="connsiteY1" fmla="*/ 7760 h 8590"/>
                    <a:gd name="connsiteX2" fmla="*/ 1941 w 24448"/>
                    <a:gd name="connsiteY2" fmla="*/ 8591 h 8590"/>
                    <a:gd name="connsiteX3" fmla="*/ 0 w 24448"/>
                    <a:gd name="connsiteY3" fmla="*/ 8037 h 8590"/>
                    <a:gd name="connsiteX4" fmla="*/ 0 w 24448"/>
                    <a:gd name="connsiteY4" fmla="*/ 7482 h 8590"/>
                    <a:gd name="connsiteX5" fmla="*/ 277 w 24448"/>
                    <a:gd name="connsiteY5" fmla="*/ 6651 h 8590"/>
                    <a:gd name="connsiteX6" fmla="*/ 1386 w 24448"/>
                    <a:gd name="connsiteY6" fmla="*/ 6374 h 8590"/>
                    <a:gd name="connsiteX7" fmla="*/ 1941 w 24448"/>
                    <a:gd name="connsiteY7" fmla="*/ 6097 h 8590"/>
                    <a:gd name="connsiteX8" fmla="*/ 2772 w 24448"/>
                    <a:gd name="connsiteY8" fmla="*/ 4988 h 8590"/>
                    <a:gd name="connsiteX9" fmla="*/ 3604 w 24448"/>
                    <a:gd name="connsiteY9" fmla="*/ 4711 h 8590"/>
                    <a:gd name="connsiteX10" fmla="*/ 4159 w 24448"/>
                    <a:gd name="connsiteY10" fmla="*/ 3880 h 8590"/>
                    <a:gd name="connsiteX11" fmla="*/ 4713 w 24448"/>
                    <a:gd name="connsiteY11" fmla="*/ 3048 h 8590"/>
                    <a:gd name="connsiteX12" fmla="*/ 4990 w 24448"/>
                    <a:gd name="connsiteY12" fmla="*/ 2494 h 8590"/>
                    <a:gd name="connsiteX13" fmla="*/ 4436 w 24448"/>
                    <a:gd name="connsiteY13" fmla="*/ 2217 h 8590"/>
                    <a:gd name="connsiteX14" fmla="*/ 3604 w 24448"/>
                    <a:gd name="connsiteY14" fmla="*/ 2217 h 8590"/>
                    <a:gd name="connsiteX15" fmla="*/ 3604 w 24448"/>
                    <a:gd name="connsiteY15" fmla="*/ 1386 h 8590"/>
                    <a:gd name="connsiteX16" fmla="*/ 4713 w 24448"/>
                    <a:gd name="connsiteY16" fmla="*/ 0 h 8590"/>
                    <a:gd name="connsiteX17" fmla="*/ 5822 w 24448"/>
                    <a:gd name="connsiteY17" fmla="*/ 1386 h 8590"/>
                    <a:gd name="connsiteX18" fmla="*/ 7763 w 24448"/>
                    <a:gd name="connsiteY18" fmla="*/ 1386 h 8590"/>
                    <a:gd name="connsiteX19" fmla="*/ 8594 w 24448"/>
                    <a:gd name="connsiteY19" fmla="*/ 1386 h 8590"/>
                    <a:gd name="connsiteX20" fmla="*/ 9426 w 24448"/>
                    <a:gd name="connsiteY20" fmla="*/ 2217 h 8590"/>
                    <a:gd name="connsiteX21" fmla="*/ 10535 w 24448"/>
                    <a:gd name="connsiteY21" fmla="*/ 2217 h 8590"/>
                    <a:gd name="connsiteX22" fmla="*/ 11644 w 24448"/>
                    <a:gd name="connsiteY22" fmla="*/ 2217 h 8590"/>
                    <a:gd name="connsiteX23" fmla="*/ 12198 w 24448"/>
                    <a:gd name="connsiteY23" fmla="*/ 2217 h 8590"/>
                    <a:gd name="connsiteX24" fmla="*/ 13030 w 24448"/>
                    <a:gd name="connsiteY24" fmla="*/ 1386 h 8590"/>
                    <a:gd name="connsiteX25" fmla="*/ 13030 w 24448"/>
                    <a:gd name="connsiteY25" fmla="*/ 554 h 8590"/>
                    <a:gd name="connsiteX26" fmla="*/ 15525 w 24448"/>
                    <a:gd name="connsiteY26" fmla="*/ 1940 h 8590"/>
                    <a:gd name="connsiteX27" fmla="*/ 16357 w 24448"/>
                    <a:gd name="connsiteY27" fmla="*/ 1663 h 8590"/>
                    <a:gd name="connsiteX28" fmla="*/ 16911 w 24448"/>
                    <a:gd name="connsiteY28" fmla="*/ 1663 h 8590"/>
                    <a:gd name="connsiteX29" fmla="*/ 18020 w 24448"/>
                    <a:gd name="connsiteY29" fmla="*/ 1940 h 8590"/>
                    <a:gd name="connsiteX30" fmla="*/ 18575 w 24448"/>
                    <a:gd name="connsiteY30" fmla="*/ 1386 h 8590"/>
                    <a:gd name="connsiteX31" fmla="*/ 19961 w 24448"/>
                    <a:gd name="connsiteY31" fmla="*/ 1386 h 8590"/>
                    <a:gd name="connsiteX32" fmla="*/ 21070 w 24448"/>
                    <a:gd name="connsiteY32" fmla="*/ 1386 h 8590"/>
                    <a:gd name="connsiteX33" fmla="*/ 21624 w 24448"/>
                    <a:gd name="connsiteY33" fmla="*/ 1386 h 8590"/>
                    <a:gd name="connsiteX34" fmla="*/ 22733 w 24448"/>
                    <a:gd name="connsiteY34" fmla="*/ 0 h 8590"/>
                    <a:gd name="connsiteX35" fmla="*/ 23565 w 24448"/>
                    <a:gd name="connsiteY35" fmla="*/ 2494 h 8590"/>
                    <a:gd name="connsiteX36" fmla="*/ 23842 w 24448"/>
                    <a:gd name="connsiteY36" fmla="*/ 3603 h 8590"/>
                    <a:gd name="connsiteX37" fmla="*/ 23288 w 24448"/>
                    <a:gd name="connsiteY37" fmla="*/ 4157 h 8590"/>
                    <a:gd name="connsiteX38" fmla="*/ 21070 w 24448"/>
                    <a:gd name="connsiteY38" fmla="*/ 3603 h 8590"/>
                    <a:gd name="connsiteX39" fmla="*/ 13862 w 24448"/>
                    <a:gd name="connsiteY39" fmla="*/ 4711 h 8590"/>
                    <a:gd name="connsiteX40" fmla="*/ 8594 w 24448"/>
                    <a:gd name="connsiteY40" fmla="*/ 5542 h 85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</a:cxnLst>
                  <a:rect l="l" t="t" r="r" b="b"/>
                  <a:pathLst>
                    <a:path w="24448" h="8590">
                      <a:moveTo>
                        <a:pt x="8040" y="6097"/>
                      </a:moveTo>
                      <a:cubicBezTo>
                        <a:pt x="6377" y="6374"/>
                        <a:pt x="4713" y="7205"/>
                        <a:pt x="3327" y="7760"/>
                      </a:cubicBezTo>
                      <a:cubicBezTo>
                        <a:pt x="3050" y="8314"/>
                        <a:pt x="2495" y="8591"/>
                        <a:pt x="1941" y="8591"/>
                      </a:cubicBezTo>
                      <a:cubicBezTo>
                        <a:pt x="1386" y="8314"/>
                        <a:pt x="277" y="8591"/>
                        <a:pt x="0" y="8037"/>
                      </a:cubicBezTo>
                      <a:cubicBezTo>
                        <a:pt x="0" y="8037"/>
                        <a:pt x="0" y="7482"/>
                        <a:pt x="0" y="7482"/>
                      </a:cubicBezTo>
                      <a:cubicBezTo>
                        <a:pt x="277" y="7482"/>
                        <a:pt x="0" y="6928"/>
                        <a:pt x="277" y="6651"/>
                      </a:cubicBezTo>
                      <a:cubicBezTo>
                        <a:pt x="277" y="6374"/>
                        <a:pt x="1109" y="6651"/>
                        <a:pt x="1386" y="6374"/>
                      </a:cubicBezTo>
                      <a:cubicBezTo>
                        <a:pt x="1386" y="6374"/>
                        <a:pt x="1386" y="5819"/>
                        <a:pt x="1941" y="6097"/>
                      </a:cubicBezTo>
                      <a:cubicBezTo>
                        <a:pt x="2218" y="6097"/>
                        <a:pt x="1941" y="4988"/>
                        <a:pt x="2772" y="4988"/>
                      </a:cubicBezTo>
                      <a:cubicBezTo>
                        <a:pt x="2772" y="5542"/>
                        <a:pt x="3604" y="4988"/>
                        <a:pt x="3604" y="4711"/>
                      </a:cubicBezTo>
                      <a:cubicBezTo>
                        <a:pt x="3604" y="4434"/>
                        <a:pt x="3604" y="4157"/>
                        <a:pt x="4159" y="3880"/>
                      </a:cubicBezTo>
                      <a:cubicBezTo>
                        <a:pt x="4436" y="3880"/>
                        <a:pt x="4713" y="3325"/>
                        <a:pt x="4713" y="3048"/>
                      </a:cubicBezTo>
                      <a:cubicBezTo>
                        <a:pt x="4713" y="3048"/>
                        <a:pt x="5268" y="3048"/>
                        <a:pt x="4990" y="2494"/>
                      </a:cubicBezTo>
                      <a:cubicBezTo>
                        <a:pt x="4990" y="2494"/>
                        <a:pt x="4159" y="2494"/>
                        <a:pt x="4436" y="2217"/>
                      </a:cubicBezTo>
                      <a:cubicBezTo>
                        <a:pt x="4436" y="2217"/>
                        <a:pt x="3881" y="2217"/>
                        <a:pt x="3604" y="2217"/>
                      </a:cubicBezTo>
                      <a:cubicBezTo>
                        <a:pt x="3327" y="2217"/>
                        <a:pt x="3327" y="1386"/>
                        <a:pt x="3604" y="1386"/>
                      </a:cubicBezTo>
                      <a:cubicBezTo>
                        <a:pt x="4159" y="1109"/>
                        <a:pt x="4159" y="0"/>
                        <a:pt x="4713" y="0"/>
                      </a:cubicBezTo>
                      <a:cubicBezTo>
                        <a:pt x="5268" y="0"/>
                        <a:pt x="5268" y="832"/>
                        <a:pt x="5822" y="1386"/>
                      </a:cubicBezTo>
                      <a:cubicBezTo>
                        <a:pt x="6377" y="1940"/>
                        <a:pt x="7208" y="1386"/>
                        <a:pt x="7763" y="1386"/>
                      </a:cubicBezTo>
                      <a:cubicBezTo>
                        <a:pt x="7763" y="2217"/>
                        <a:pt x="8317" y="1940"/>
                        <a:pt x="8594" y="1386"/>
                      </a:cubicBezTo>
                      <a:cubicBezTo>
                        <a:pt x="9149" y="1386"/>
                        <a:pt x="8871" y="2494"/>
                        <a:pt x="9426" y="2217"/>
                      </a:cubicBezTo>
                      <a:cubicBezTo>
                        <a:pt x="9980" y="1940"/>
                        <a:pt x="9980" y="2771"/>
                        <a:pt x="10535" y="2217"/>
                      </a:cubicBezTo>
                      <a:cubicBezTo>
                        <a:pt x="10812" y="2217"/>
                        <a:pt x="11089" y="2494"/>
                        <a:pt x="11644" y="2217"/>
                      </a:cubicBezTo>
                      <a:cubicBezTo>
                        <a:pt x="11644" y="2217"/>
                        <a:pt x="11921" y="2217"/>
                        <a:pt x="12198" y="2217"/>
                      </a:cubicBezTo>
                      <a:cubicBezTo>
                        <a:pt x="12753" y="2217"/>
                        <a:pt x="13030" y="1663"/>
                        <a:pt x="13030" y="1386"/>
                      </a:cubicBezTo>
                      <a:cubicBezTo>
                        <a:pt x="12753" y="832"/>
                        <a:pt x="11644" y="-277"/>
                        <a:pt x="13030" y="554"/>
                      </a:cubicBezTo>
                      <a:cubicBezTo>
                        <a:pt x="13585" y="1386"/>
                        <a:pt x="14416" y="2217"/>
                        <a:pt x="15525" y="1940"/>
                      </a:cubicBezTo>
                      <a:cubicBezTo>
                        <a:pt x="15525" y="1663"/>
                        <a:pt x="16080" y="1940"/>
                        <a:pt x="16357" y="1663"/>
                      </a:cubicBezTo>
                      <a:cubicBezTo>
                        <a:pt x="16357" y="1663"/>
                        <a:pt x="16634" y="1109"/>
                        <a:pt x="16911" y="1663"/>
                      </a:cubicBezTo>
                      <a:cubicBezTo>
                        <a:pt x="16911" y="1663"/>
                        <a:pt x="17743" y="2771"/>
                        <a:pt x="18020" y="1940"/>
                      </a:cubicBezTo>
                      <a:cubicBezTo>
                        <a:pt x="18020" y="1940"/>
                        <a:pt x="18020" y="1109"/>
                        <a:pt x="18575" y="1386"/>
                      </a:cubicBezTo>
                      <a:cubicBezTo>
                        <a:pt x="19129" y="1663"/>
                        <a:pt x="19406" y="1386"/>
                        <a:pt x="19961" y="1386"/>
                      </a:cubicBezTo>
                      <a:cubicBezTo>
                        <a:pt x="20515" y="1663"/>
                        <a:pt x="20238" y="1940"/>
                        <a:pt x="21070" y="1386"/>
                      </a:cubicBezTo>
                      <a:cubicBezTo>
                        <a:pt x="21070" y="1386"/>
                        <a:pt x="21347" y="1663"/>
                        <a:pt x="21624" y="1386"/>
                      </a:cubicBezTo>
                      <a:cubicBezTo>
                        <a:pt x="22456" y="277"/>
                        <a:pt x="22179" y="1109"/>
                        <a:pt x="22733" y="0"/>
                      </a:cubicBezTo>
                      <a:cubicBezTo>
                        <a:pt x="23842" y="0"/>
                        <a:pt x="23565" y="1663"/>
                        <a:pt x="23565" y="2494"/>
                      </a:cubicBezTo>
                      <a:cubicBezTo>
                        <a:pt x="23842" y="3048"/>
                        <a:pt x="25228" y="3325"/>
                        <a:pt x="23842" y="3603"/>
                      </a:cubicBezTo>
                      <a:cubicBezTo>
                        <a:pt x="23842" y="4157"/>
                        <a:pt x="23842" y="4157"/>
                        <a:pt x="23288" y="4157"/>
                      </a:cubicBezTo>
                      <a:cubicBezTo>
                        <a:pt x="22733" y="4434"/>
                        <a:pt x="21902" y="3325"/>
                        <a:pt x="21070" y="3603"/>
                      </a:cubicBezTo>
                      <a:cubicBezTo>
                        <a:pt x="18575" y="3880"/>
                        <a:pt x="16080" y="4157"/>
                        <a:pt x="13862" y="4711"/>
                      </a:cubicBezTo>
                      <a:cubicBezTo>
                        <a:pt x="12476" y="3880"/>
                        <a:pt x="10258" y="4711"/>
                        <a:pt x="8594" y="5542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352" name="Freeform 3351">
                  <a:extLst>
                    <a:ext uri="{FF2B5EF4-FFF2-40B4-BE49-F238E27FC236}">
                      <a16:creationId xmlns:a16="http://schemas.microsoft.com/office/drawing/2014/main" id="{4DBA41E5-2F76-3963-EE49-4E1FF2E01B68}"/>
                    </a:ext>
                  </a:extLst>
                </p:cNvPr>
                <p:cNvSpPr/>
                <p:nvPr/>
              </p:nvSpPr>
              <p:spPr>
                <a:xfrm>
                  <a:off x="3672558" y="3448676"/>
                  <a:ext cx="623" cy="831"/>
                </a:xfrm>
                <a:custGeom>
                  <a:avLst/>
                  <a:gdLst>
                    <a:gd name="connsiteX0" fmla="*/ 416 w 623"/>
                    <a:gd name="connsiteY0" fmla="*/ 0 h 831"/>
                    <a:gd name="connsiteX1" fmla="*/ 416 w 623"/>
                    <a:gd name="connsiteY1" fmla="*/ 832 h 831"/>
                    <a:gd name="connsiteX2" fmla="*/ 416 w 623"/>
                    <a:gd name="connsiteY2" fmla="*/ 0 h 8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623" h="831">
                      <a:moveTo>
                        <a:pt x="416" y="0"/>
                      </a:moveTo>
                      <a:cubicBezTo>
                        <a:pt x="693" y="0"/>
                        <a:pt x="693" y="832"/>
                        <a:pt x="416" y="832"/>
                      </a:cubicBezTo>
                      <a:cubicBezTo>
                        <a:pt x="-139" y="832"/>
                        <a:pt x="-139" y="0"/>
                        <a:pt x="416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353" name="Freeform 3352">
                  <a:extLst>
                    <a:ext uri="{FF2B5EF4-FFF2-40B4-BE49-F238E27FC236}">
                      <a16:creationId xmlns:a16="http://schemas.microsoft.com/office/drawing/2014/main" id="{6E612AB9-4D24-B791-1A20-6A7037FC7ABA}"/>
                    </a:ext>
                  </a:extLst>
                </p:cNvPr>
                <p:cNvSpPr/>
                <p:nvPr/>
              </p:nvSpPr>
              <p:spPr>
                <a:xfrm>
                  <a:off x="3670409" y="3450338"/>
                  <a:ext cx="2911" cy="1385"/>
                </a:xfrm>
                <a:custGeom>
                  <a:avLst/>
                  <a:gdLst>
                    <a:gd name="connsiteX0" fmla="*/ 1455 w 2911"/>
                    <a:gd name="connsiteY0" fmla="*/ 1386 h 1385"/>
                    <a:gd name="connsiteX1" fmla="*/ 1455 w 2911"/>
                    <a:gd name="connsiteY1" fmla="*/ 0 h 1385"/>
                    <a:gd name="connsiteX2" fmla="*/ 1455 w 2911"/>
                    <a:gd name="connsiteY2" fmla="*/ 1386 h 13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911" h="1385">
                      <a:moveTo>
                        <a:pt x="1455" y="1386"/>
                      </a:moveTo>
                      <a:cubicBezTo>
                        <a:pt x="-485" y="1386"/>
                        <a:pt x="-485" y="0"/>
                        <a:pt x="1455" y="0"/>
                      </a:cubicBezTo>
                      <a:cubicBezTo>
                        <a:pt x="3396" y="0"/>
                        <a:pt x="3396" y="1386"/>
                        <a:pt x="1455" y="1386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354" name="Freeform 3353">
                  <a:extLst>
                    <a:ext uri="{FF2B5EF4-FFF2-40B4-BE49-F238E27FC236}">
                      <a16:creationId xmlns:a16="http://schemas.microsoft.com/office/drawing/2014/main" id="{0FC014D3-B3CE-7C50-C9D7-BDEBEDB980FD}"/>
                    </a:ext>
                  </a:extLst>
                </p:cNvPr>
                <p:cNvSpPr/>
                <p:nvPr/>
              </p:nvSpPr>
              <p:spPr>
                <a:xfrm>
                  <a:off x="3673389" y="3407384"/>
                  <a:ext cx="831" cy="1108"/>
                </a:xfrm>
                <a:custGeom>
                  <a:avLst/>
                  <a:gdLst>
                    <a:gd name="connsiteX0" fmla="*/ 416 w 831"/>
                    <a:gd name="connsiteY0" fmla="*/ 0 h 1108"/>
                    <a:gd name="connsiteX1" fmla="*/ 416 w 831"/>
                    <a:gd name="connsiteY1" fmla="*/ 1109 h 1108"/>
                    <a:gd name="connsiteX2" fmla="*/ 416 w 831"/>
                    <a:gd name="connsiteY2" fmla="*/ 0 h 11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831" h="1108">
                      <a:moveTo>
                        <a:pt x="416" y="0"/>
                      </a:moveTo>
                      <a:cubicBezTo>
                        <a:pt x="970" y="0"/>
                        <a:pt x="970" y="1109"/>
                        <a:pt x="416" y="1109"/>
                      </a:cubicBezTo>
                      <a:cubicBezTo>
                        <a:pt x="-139" y="1109"/>
                        <a:pt x="-139" y="0"/>
                        <a:pt x="416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355" name="Freeform 3354">
                  <a:extLst>
                    <a:ext uri="{FF2B5EF4-FFF2-40B4-BE49-F238E27FC236}">
                      <a16:creationId xmlns:a16="http://schemas.microsoft.com/office/drawing/2014/main" id="{164EF35E-8768-D8F6-9310-878EEB3B68CD}"/>
                    </a:ext>
                  </a:extLst>
                </p:cNvPr>
                <p:cNvSpPr/>
                <p:nvPr/>
              </p:nvSpPr>
              <p:spPr>
                <a:xfrm>
                  <a:off x="3643165" y="3377641"/>
                  <a:ext cx="6243" cy="4410"/>
                </a:xfrm>
                <a:custGeom>
                  <a:avLst/>
                  <a:gdLst>
                    <a:gd name="connsiteX0" fmla="*/ 5412 w 6243"/>
                    <a:gd name="connsiteY0" fmla="*/ 3971 h 4410"/>
                    <a:gd name="connsiteX1" fmla="*/ 2085 w 6243"/>
                    <a:gd name="connsiteY1" fmla="*/ 1754 h 4410"/>
                    <a:gd name="connsiteX2" fmla="*/ 1531 w 6243"/>
                    <a:gd name="connsiteY2" fmla="*/ 646 h 4410"/>
                    <a:gd name="connsiteX3" fmla="*/ 1808 w 6243"/>
                    <a:gd name="connsiteY3" fmla="*/ 646 h 4410"/>
                    <a:gd name="connsiteX4" fmla="*/ 2639 w 6243"/>
                    <a:gd name="connsiteY4" fmla="*/ 1477 h 4410"/>
                    <a:gd name="connsiteX5" fmla="*/ 3471 w 6243"/>
                    <a:gd name="connsiteY5" fmla="*/ 2031 h 4410"/>
                    <a:gd name="connsiteX6" fmla="*/ 4303 w 6243"/>
                    <a:gd name="connsiteY6" fmla="*/ 2586 h 4410"/>
                    <a:gd name="connsiteX7" fmla="*/ 4303 w 6243"/>
                    <a:gd name="connsiteY7" fmla="*/ 2031 h 4410"/>
                    <a:gd name="connsiteX8" fmla="*/ 4303 w 6243"/>
                    <a:gd name="connsiteY8" fmla="*/ 1477 h 4410"/>
                    <a:gd name="connsiteX9" fmla="*/ 5135 w 6243"/>
                    <a:gd name="connsiteY9" fmla="*/ 3417 h 4410"/>
                    <a:gd name="connsiteX10" fmla="*/ 6244 w 6243"/>
                    <a:gd name="connsiteY10" fmla="*/ 3417 h 4410"/>
                    <a:gd name="connsiteX11" fmla="*/ 5412 w 6243"/>
                    <a:gd name="connsiteY11" fmla="*/ 3971 h 4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6243" h="4410">
                      <a:moveTo>
                        <a:pt x="5412" y="3971"/>
                      </a:moveTo>
                      <a:cubicBezTo>
                        <a:pt x="4580" y="5357"/>
                        <a:pt x="2362" y="3140"/>
                        <a:pt x="2085" y="1754"/>
                      </a:cubicBezTo>
                      <a:cubicBezTo>
                        <a:pt x="699" y="1754"/>
                        <a:pt x="-1519" y="-1294"/>
                        <a:pt x="1531" y="646"/>
                      </a:cubicBezTo>
                      <a:cubicBezTo>
                        <a:pt x="1531" y="646"/>
                        <a:pt x="1808" y="646"/>
                        <a:pt x="1808" y="646"/>
                      </a:cubicBezTo>
                      <a:cubicBezTo>
                        <a:pt x="2362" y="646"/>
                        <a:pt x="2362" y="1200"/>
                        <a:pt x="2639" y="1477"/>
                      </a:cubicBezTo>
                      <a:cubicBezTo>
                        <a:pt x="2639" y="2031"/>
                        <a:pt x="3471" y="1477"/>
                        <a:pt x="3471" y="2031"/>
                      </a:cubicBezTo>
                      <a:cubicBezTo>
                        <a:pt x="3471" y="2309"/>
                        <a:pt x="3749" y="3140"/>
                        <a:pt x="4303" y="2586"/>
                      </a:cubicBezTo>
                      <a:cubicBezTo>
                        <a:pt x="4303" y="2586"/>
                        <a:pt x="4858" y="2309"/>
                        <a:pt x="4303" y="2031"/>
                      </a:cubicBezTo>
                      <a:cubicBezTo>
                        <a:pt x="4303" y="2031"/>
                        <a:pt x="4026" y="1477"/>
                        <a:pt x="4303" y="1477"/>
                      </a:cubicBezTo>
                      <a:cubicBezTo>
                        <a:pt x="5412" y="1477"/>
                        <a:pt x="4303" y="2863"/>
                        <a:pt x="5135" y="3417"/>
                      </a:cubicBezTo>
                      <a:cubicBezTo>
                        <a:pt x="5412" y="2863"/>
                        <a:pt x="5967" y="3140"/>
                        <a:pt x="6244" y="3417"/>
                      </a:cubicBezTo>
                      <a:cubicBezTo>
                        <a:pt x="5967" y="3417"/>
                        <a:pt x="5689" y="3694"/>
                        <a:pt x="5412" y="3971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356" name="Freeform 3355">
                  <a:extLst>
                    <a:ext uri="{FF2B5EF4-FFF2-40B4-BE49-F238E27FC236}">
                      <a16:creationId xmlns:a16="http://schemas.microsoft.com/office/drawing/2014/main" id="{66499089-3F11-C595-51BF-7199FD4AFA6C}"/>
                    </a:ext>
                  </a:extLst>
                </p:cNvPr>
                <p:cNvSpPr/>
                <p:nvPr/>
              </p:nvSpPr>
              <p:spPr>
                <a:xfrm>
                  <a:off x="3676300" y="3411888"/>
                  <a:ext cx="831" cy="2078"/>
                </a:xfrm>
                <a:custGeom>
                  <a:avLst/>
                  <a:gdLst>
                    <a:gd name="connsiteX0" fmla="*/ 0 w 831"/>
                    <a:gd name="connsiteY0" fmla="*/ 1039 h 2078"/>
                    <a:gd name="connsiteX1" fmla="*/ 832 w 831"/>
                    <a:gd name="connsiteY1" fmla="*/ 1039 h 2078"/>
                    <a:gd name="connsiteX2" fmla="*/ 0 w 831"/>
                    <a:gd name="connsiteY2" fmla="*/ 1039 h 20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831" h="2078">
                      <a:moveTo>
                        <a:pt x="0" y="1039"/>
                      </a:moveTo>
                      <a:cubicBezTo>
                        <a:pt x="0" y="-346"/>
                        <a:pt x="832" y="-346"/>
                        <a:pt x="832" y="1039"/>
                      </a:cubicBezTo>
                      <a:cubicBezTo>
                        <a:pt x="832" y="2425"/>
                        <a:pt x="0" y="2425"/>
                        <a:pt x="0" y="1039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357" name="Freeform 3356">
                  <a:extLst>
                    <a:ext uri="{FF2B5EF4-FFF2-40B4-BE49-F238E27FC236}">
                      <a16:creationId xmlns:a16="http://schemas.microsoft.com/office/drawing/2014/main" id="{1AE33611-F5FA-86EA-7389-E03049B24D37}"/>
                    </a:ext>
                  </a:extLst>
                </p:cNvPr>
                <p:cNvSpPr/>
                <p:nvPr/>
              </p:nvSpPr>
              <p:spPr>
                <a:xfrm>
                  <a:off x="3675538" y="3445073"/>
                  <a:ext cx="2079" cy="2216"/>
                </a:xfrm>
                <a:custGeom>
                  <a:avLst/>
                  <a:gdLst>
                    <a:gd name="connsiteX0" fmla="*/ 1040 w 2079"/>
                    <a:gd name="connsiteY0" fmla="*/ 2217 h 2216"/>
                    <a:gd name="connsiteX1" fmla="*/ 1040 w 2079"/>
                    <a:gd name="connsiteY1" fmla="*/ 0 h 2216"/>
                    <a:gd name="connsiteX2" fmla="*/ 1040 w 2079"/>
                    <a:gd name="connsiteY2" fmla="*/ 2217 h 22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079" h="2216">
                      <a:moveTo>
                        <a:pt x="1040" y="2217"/>
                      </a:moveTo>
                      <a:cubicBezTo>
                        <a:pt x="-347" y="2217"/>
                        <a:pt x="-347" y="0"/>
                        <a:pt x="1040" y="0"/>
                      </a:cubicBezTo>
                      <a:cubicBezTo>
                        <a:pt x="2426" y="0"/>
                        <a:pt x="2426" y="2217"/>
                        <a:pt x="1040" y="2217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358" name="Freeform 3357">
                  <a:extLst>
                    <a:ext uri="{FF2B5EF4-FFF2-40B4-BE49-F238E27FC236}">
                      <a16:creationId xmlns:a16="http://schemas.microsoft.com/office/drawing/2014/main" id="{4B796FE8-3C3D-7B50-B3C3-F5F7690F5429}"/>
                    </a:ext>
                  </a:extLst>
                </p:cNvPr>
                <p:cNvSpPr/>
                <p:nvPr/>
              </p:nvSpPr>
              <p:spPr>
                <a:xfrm>
                  <a:off x="3676439" y="3410111"/>
                  <a:ext cx="831" cy="920"/>
                </a:xfrm>
                <a:custGeom>
                  <a:avLst/>
                  <a:gdLst>
                    <a:gd name="connsiteX0" fmla="*/ 416 w 831"/>
                    <a:gd name="connsiteY0" fmla="*/ 44 h 920"/>
                    <a:gd name="connsiteX1" fmla="*/ 416 w 831"/>
                    <a:gd name="connsiteY1" fmla="*/ 876 h 920"/>
                    <a:gd name="connsiteX2" fmla="*/ 416 w 831"/>
                    <a:gd name="connsiteY2" fmla="*/ 44 h 9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831" h="920">
                      <a:moveTo>
                        <a:pt x="416" y="44"/>
                      </a:moveTo>
                      <a:cubicBezTo>
                        <a:pt x="970" y="44"/>
                        <a:pt x="970" y="1153"/>
                        <a:pt x="416" y="876"/>
                      </a:cubicBezTo>
                      <a:cubicBezTo>
                        <a:pt x="-139" y="876"/>
                        <a:pt x="-139" y="-233"/>
                        <a:pt x="416" y="44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359" name="Freeform 3358">
                  <a:extLst>
                    <a:ext uri="{FF2B5EF4-FFF2-40B4-BE49-F238E27FC236}">
                      <a16:creationId xmlns:a16="http://schemas.microsoft.com/office/drawing/2014/main" id="{158A81FF-B948-F384-4799-991CE6822557}"/>
                    </a:ext>
                  </a:extLst>
                </p:cNvPr>
                <p:cNvSpPr/>
                <p:nvPr/>
              </p:nvSpPr>
              <p:spPr>
                <a:xfrm>
                  <a:off x="3676577" y="3372259"/>
                  <a:ext cx="554" cy="415"/>
                </a:xfrm>
                <a:custGeom>
                  <a:avLst/>
                  <a:gdLst>
                    <a:gd name="connsiteX0" fmla="*/ 554 w 554"/>
                    <a:gd name="connsiteY0" fmla="*/ 208 h 415"/>
                    <a:gd name="connsiteX1" fmla="*/ 0 w 554"/>
                    <a:gd name="connsiteY1" fmla="*/ 208 h 415"/>
                    <a:gd name="connsiteX2" fmla="*/ 554 w 554"/>
                    <a:gd name="connsiteY2" fmla="*/ 208 h 4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554" h="415">
                      <a:moveTo>
                        <a:pt x="554" y="208"/>
                      </a:moveTo>
                      <a:cubicBezTo>
                        <a:pt x="554" y="485"/>
                        <a:pt x="0" y="485"/>
                        <a:pt x="0" y="208"/>
                      </a:cubicBezTo>
                      <a:cubicBezTo>
                        <a:pt x="0" y="-69"/>
                        <a:pt x="554" y="-69"/>
                        <a:pt x="554" y="208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360" name="Freeform 3359">
                  <a:extLst>
                    <a:ext uri="{FF2B5EF4-FFF2-40B4-BE49-F238E27FC236}">
                      <a16:creationId xmlns:a16="http://schemas.microsoft.com/office/drawing/2014/main" id="{1901532B-B5B4-D6AE-32CF-6300697ADC26}"/>
                    </a:ext>
                  </a:extLst>
                </p:cNvPr>
                <p:cNvSpPr/>
                <p:nvPr/>
              </p:nvSpPr>
              <p:spPr>
                <a:xfrm>
                  <a:off x="3657543" y="3422830"/>
                  <a:ext cx="19213" cy="24183"/>
                </a:xfrm>
                <a:custGeom>
                  <a:avLst/>
                  <a:gdLst>
                    <a:gd name="connsiteX0" fmla="*/ 12104 w 19213"/>
                    <a:gd name="connsiteY0" fmla="*/ 23629 h 24183"/>
                    <a:gd name="connsiteX1" fmla="*/ 9609 w 19213"/>
                    <a:gd name="connsiteY1" fmla="*/ 22798 h 24183"/>
                    <a:gd name="connsiteX2" fmla="*/ 7668 w 19213"/>
                    <a:gd name="connsiteY2" fmla="*/ 21689 h 24183"/>
                    <a:gd name="connsiteX3" fmla="*/ 7945 w 19213"/>
                    <a:gd name="connsiteY3" fmla="*/ 20026 h 24183"/>
                    <a:gd name="connsiteX4" fmla="*/ 7114 w 19213"/>
                    <a:gd name="connsiteY4" fmla="*/ 20026 h 24183"/>
                    <a:gd name="connsiteX5" fmla="*/ 6282 w 19213"/>
                    <a:gd name="connsiteY5" fmla="*/ 20304 h 24183"/>
                    <a:gd name="connsiteX6" fmla="*/ 1569 w 19213"/>
                    <a:gd name="connsiteY6" fmla="*/ 16701 h 24183"/>
                    <a:gd name="connsiteX7" fmla="*/ 1015 w 19213"/>
                    <a:gd name="connsiteY7" fmla="*/ 17255 h 24183"/>
                    <a:gd name="connsiteX8" fmla="*/ 183 w 19213"/>
                    <a:gd name="connsiteY8" fmla="*/ 15870 h 24183"/>
                    <a:gd name="connsiteX9" fmla="*/ 1846 w 19213"/>
                    <a:gd name="connsiteY9" fmla="*/ 15038 h 24183"/>
                    <a:gd name="connsiteX10" fmla="*/ 2401 w 19213"/>
                    <a:gd name="connsiteY10" fmla="*/ 14207 h 24183"/>
                    <a:gd name="connsiteX11" fmla="*/ 1846 w 19213"/>
                    <a:gd name="connsiteY11" fmla="*/ 13653 h 24183"/>
                    <a:gd name="connsiteX12" fmla="*/ 3232 w 19213"/>
                    <a:gd name="connsiteY12" fmla="*/ 11990 h 24183"/>
                    <a:gd name="connsiteX13" fmla="*/ 4896 w 19213"/>
                    <a:gd name="connsiteY13" fmla="*/ 11990 h 24183"/>
                    <a:gd name="connsiteX14" fmla="*/ 4064 w 19213"/>
                    <a:gd name="connsiteY14" fmla="*/ 11159 h 24183"/>
                    <a:gd name="connsiteX15" fmla="*/ 4618 w 19213"/>
                    <a:gd name="connsiteY15" fmla="*/ 10327 h 24183"/>
                    <a:gd name="connsiteX16" fmla="*/ 6559 w 19213"/>
                    <a:gd name="connsiteY16" fmla="*/ 8387 h 24183"/>
                    <a:gd name="connsiteX17" fmla="*/ 6559 w 19213"/>
                    <a:gd name="connsiteY17" fmla="*/ 905 h 24183"/>
                    <a:gd name="connsiteX18" fmla="*/ 7114 w 19213"/>
                    <a:gd name="connsiteY18" fmla="*/ 74 h 24183"/>
                    <a:gd name="connsiteX19" fmla="*/ 10718 w 19213"/>
                    <a:gd name="connsiteY19" fmla="*/ 74 h 24183"/>
                    <a:gd name="connsiteX20" fmla="*/ 11549 w 19213"/>
                    <a:gd name="connsiteY20" fmla="*/ 905 h 24183"/>
                    <a:gd name="connsiteX21" fmla="*/ 12104 w 19213"/>
                    <a:gd name="connsiteY21" fmla="*/ 2845 h 24183"/>
                    <a:gd name="connsiteX22" fmla="*/ 12104 w 19213"/>
                    <a:gd name="connsiteY22" fmla="*/ 5339 h 24183"/>
                    <a:gd name="connsiteX23" fmla="*/ 12658 w 19213"/>
                    <a:gd name="connsiteY23" fmla="*/ 5339 h 24183"/>
                    <a:gd name="connsiteX24" fmla="*/ 14322 w 19213"/>
                    <a:gd name="connsiteY24" fmla="*/ 9496 h 24183"/>
                    <a:gd name="connsiteX25" fmla="*/ 15985 w 19213"/>
                    <a:gd name="connsiteY25" fmla="*/ 10881 h 24183"/>
                    <a:gd name="connsiteX26" fmla="*/ 18203 w 19213"/>
                    <a:gd name="connsiteY26" fmla="*/ 13653 h 24183"/>
                    <a:gd name="connsiteX27" fmla="*/ 18203 w 19213"/>
                    <a:gd name="connsiteY27" fmla="*/ 14761 h 24183"/>
                    <a:gd name="connsiteX28" fmla="*/ 17926 w 19213"/>
                    <a:gd name="connsiteY28" fmla="*/ 16424 h 24183"/>
                    <a:gd name="connsiteX29" fmla="*/ 18757 w 19213"/>
                    <a:gd name="connsiteY29" fmla="*/ 20581 h 24183"/>
                    <a:gd name="connsiteX30" fmla="*/ 15154 w 19213"/>
                    <a:gd name="connsiteY30" fmla="*/ 22244 h 24183"/>
                    <a:gd name="connsiteX31" fmla="*/ 13213 w 19213"/>
                    <a:gd name="connsiteY31" fmla="*/ 24183 h 24183"/>
                    <a:gd name="connsiteX32" fmla="*/ 12104 w 19213"/>
                    <a:gd name="connsiteY32" fmla="*/ 23629 h 241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</a:cxnLst>
                  <a:rect l="l" t="t" r="r" b="b"/>
                  <a:pathLst>
                    <a:path w="19213" h="24183">
                      <a:moveTo>
                        <a:pt x="12104" y="23629"/>
                      </a:moveTo>
                      <a:cubicBezTo>
                        <a:pt x="11272" y="23629"/>
                        <a:pt x="9609" y="24183"/>
                        <a:pt x="9609" y="22798"/>
                      </a:cubicBezTo>
                      <a:cubicBezTo>
                        <a:pt x="9054" y="22244"/>
                        <a:pt x="7945" y="22521"/>
                        <a:pt x="7668" y="21689"/>
                      </a:cubicBezTo>
                      <a:cubicBezTo>
                        <a:pt x="6836" y="21135"/>
                        <a:pt x="7945" y="20858"/>
                        <a:pt x="7945" y="20026"/>
                      </a:cubicBezTo>
                      <a:cubicBezTo>
                        <a:pt x="8500" y="18641"/>
                        <a:pt x="7391" y="19472"/>
                        <a:pt x="7114" y="20026"/>
                      </a:cubicBezTo>
                      <a:cubicBezTo>
                        <a:pt x="7114" y="20581"/>
                        <a:pt x="6559" y="20858"/>
                        <a:pt x="6282" y="20304"/>
                      </a:cubicBezTo>
                      <a:cubicBezTo>
                        <a:pt x="4896" y="18918"/>
                        <a:pt x="1846" y="18918"/>
                        <a:pt x="1569" y="16701"/>
                      </a:cubicBezTo>
                      <a:cubicBezTo>
                        <a:pt x="1569" y="16701"/>
                        <a:pt x="1015" y="16701"/>
                        <a:pt x="1015" y="17255"/>
                      </a:cubicBezTo>
                      <a:cubicBezTo>
                        <a:pt x="460" y="17255"/>
                        <a:pt x="-372" y="16424"/>
                        <a:pt x="183" y="15870"/>
                      </a:cubicBezTo>
                      <a:cubicBezTo>
                        <a:pt x="737" y="15870"/>
                        <a:pt x="1292" y="14484"/>
                        <a:pt x="1846" y="15038"/>
                      </a:cubicBezTo>
                      <a:cubicBezTo>
                        <a:pt x="1846" y="14207"/>
                        <a:pt x="2123" y="14761"/>
                        <a:pt x="2401" y="14207"/>
                      </a:cubicBezTo>
                      <a:cubicBezTo>
                        <a:pt x="2401" y="14207"/>
                        <a:pt x="2401" y="13653"/>
                        <a:pt x="1846" y="13653"/>
                      </a:cubicBezTo>
                      <a:cubicBezTo>
                        <a:pt x="2678" y="13653"/>
                        <a:pt x="2955" y="12544"/>
                        <a:pt x="3232" y="11990"/>
                      </a:cubicBezTo>
                      <a:cubicBezTo>
                        <a:pt x="3509" y="11713"/>
                        <a:pt x="4341" y="11990"/>
                        <a:pt x="4896" y="11990"/>
                      </a:cubicBezTo>
                      <a:cubicBezTo>
                        <a:pt x="4896" y="11436"/>
                        <a:pt x="4618" y="11159"/>
                        <a:pt x="4064" y="11159"/>
                      </a:cubicBezTo>
                      <a:cubicBezTo>
                        <a:pt x="4341" y="11159"/>
                        <a:pt x="4618" y="10604"/>
                        <a:pt x="4618" y="10327"/>
                      </a:cubicBezTo>
                      <a:cubicBezTo>
                        <a:pt x="4618" y="9219"/>
                        <a:pt x="5727" y="9219"/>
                        <a:pt x="6559" y="8387"/>
                      </a:cubicBezTo>
                      <a:cubicBezTo>
                        <a:pt x="7114" y="6170"/>
                        <a:pt x="7945" y="2845"/>
                        <a:pt x="6559" y="905"/>
                      </a:cubicBezTo>
                      <a:cubicBezTo>
                        <a:pt x="6005" y="351"/>
                        <a:pt x="6559" y="-204"/>
                        <a:pt x="7114" y="74"/>
                      </a:cubicBezTo>
                      <a:cubicBezTo>
                        <a:pt x="8223" y="74"/>
                        <a:pt x="9609" y="905"/>
                        <a:pt x="10718" y="74"/>
                      </a:cubicBezTo>
                      <a:cubicBezTo>
                        <a:pt x="11272" y="74"/>
                        <a:pt x="11827" y="74"/>
                        <a:pt x="11549" y="905"/>
                      </a:cubicBezTo>
                      <a:cubicBezTo>
                        <a:pt x="12381" y="1459"/>
                        <a:pt x="11549" y="2291"/>
                        <a:pt x="12104" y="2845"/>
                      </a:cubicBezTo>
                      <a:cubicBezTo>
                        <a:pt x="13490" y="3399"/>
                        <a:pt x="12104" y="4231"/>
                        <a:pt x="12104" y="5339"/>
                      </a:cubicBezTo>
                      <a:cubicBezTo>
                        <a:pt x="12104" y="6170"/>
                        <a:pt x="12658" y="5616"/>
                        <a:pt x="12658" y="5339"/>
                      </a:cubicBezTo>
                      <a:cubicBezTo>
                        <a:pt x="14045" y="5339"/>
                        <a:pt x="14045" y="8387"/>
                        <a:pt x="14322" y="9496"/>
                      </a:cubicBezTo>
                      <a:cubicBezTo>
                        <a:pt x="14599" y="10327"/>
                        <a:pt x="15985" y="9496"/>
                        <a:pt x="15985" y="10881"/>
                      </a:cubicBezTo>
                      <a:cubicBezTo>
                        <a:pt x="15985" y="12267"/>
                        <a:pt x="17371" y="12821"/>
                        <a:pt x="18203" y="13653"/>
                      </a:cubicBezTo>
                      <a:cubicBezTo>
                        <a:pt x="18203" y="13930"/>
                        <a:pt x="18203" y="14484"/>
                        <a:pt x="18203" y="14761"/>
                      </a:cubicBezTo>
                      <a:cubicBezTo>
                        <a:pt x="19035" y="15316"/>
                        <a:pt x="17649" y="15870"/>
                        <a:pt x="17926" y="16424"/>
                      </a:cubicBezTo>
                      <a:cubicBezTo>
                        <a:pt x="17926" y="17809"/>
                        <a:pt x="20144" y="19195"/>
                        <a:pt x="18757" y="20581"/>
                      </a:cubicBezTo>
                      <a:cubicBezTo>
                        <a:pt x="17926" y="21966"/>
                        <a:pt x="15431" y="20581"/>
                        <a:pt x="15154" y="22244"/>
                      </a:cubicBezTo>
                      <a:cubicBezTo>
                        <a:pt x="16263" y="22798"/>
                        <a:pt x="13490" y="23075"/>
                        <a:pt x="13213" y="24183"/>
                      </a:cubicBezTo>
                      <a:cubicBezTo>
                        <a:pt x="13213" y="23629"/>
                        <a:pt x="12381" y="23629"/>
                        <a:pt x="12104" y="23629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361" name="Freeform 3360">
                  <a:extLst>
                    <a:ext uri="{FF2B5EF4-FFF2-40B4-BE49-F238E27FC236}">
                      <a16:creationId xmlns:a16="http://schemas.microsoft.com/office/drawing/2014/main" id="{129EA042-2F40-7621-BAF3-C2CD058CFBDE}"/>
                    </a:ext>
                  </a:extLst>
                </p:cNvPr>
                <p:cNvSpPr/>
                <p:nvPr/>
              </p:nvSpPr>
              <p:spPr>
                <a:xfrm>
                  <a:off x="3663062" y="3422903"/>
                  <a:ext cx="415" cy="554"/>
                </a:xfrm>
                <a:custGeom>
                  <a:avLst/>
                  <a:gdLst>
                    <a:gd name="connsiteX0" fmla="*/ 208 w 415"/>
                    <a:gd name="connsiteY0" fmla="*/ 0 h 554"/>
                    <a:gd name="connsiteX1" fmla="*/ 208 w 415"/>
                    <a:gd name="connsiteY1" fmla="*/ 554 h 554"/>
                    <a:gd name="connsiteX2" fmla="*/ 208 w 415"/>
                    <a:gd name="connsiteY2" fmla="*/ 0 h 5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415" h="554">
                      <a:moveTo>
                        <a:pt x="208" y="0"/>
                      </a:moveTo>
                      <a:cubicBezTo>
                        <a:pt x="485" y="0"/>
                        <a:pt x="485" y="554"/>
                        <a:pt x="208" y="554"/>
                      </a:cubicBezTo>
                      <a:cubicBezTo>
                        <a:pt x="-69" y="554"/>
                        <a:pt x="-69" y="0"/>
                        <a:pt x="208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362" name="Freeform 3361">
                  <a:extLst>
                    <a:ext uri="{FF2B5EF4-FFF2-40B4-BE49-F238E27FC236}">
                      <a16:creationId xmlns:a16="http://schemas.microsoft.com/office/drawing/2014/main" id="{333BF663-5719-E03B-E137-18F44A8D7E11}"/>
                    </a:ext>
                  </a:extLst>
                </p:cNvPr>
                <p:cNvSpPr/>
                <p:nvPr/>
              </p:nvSpPr>
              <p:spPr>
                <a:xfrm>
                  <a:off x="3663270" y="3367756"/>
                  <a:ext cx="1663" cy="1662"/>
                </a:xfrm>
                <a:custGeom>
                  <a:avLst/>
                  <a:gdLst>
                    <a:gd name="connsiteX0" fmla="*/ 0 w 1663"/>
                    <a:gd name="connsiteY0" fmla="*/ 831 h 1662"/>
                    <a:gd name="connsiteX1" fmla="*/ 1663 w 1663"/>
                    <a:gd name="connsiteY1" fmla="*/ 831 h 1662"/>
                    <a:gd name="connsiteX2" fmla="*/ 0 w 1663"/>
                    <a:gd name="connsiteY2" fmla="*/ 831 h 16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663" h="1662">
                      <a:moveTo>
                        <a:pt x="0" y="831"/>
                      </a:moveTo>
                      <a:cubicBezTo>
                        <a:pt x="0" y="-277"/>
                        <a:pt x="1663" y="-277"/>
                        <a:pt x="1663" y="831"/>
                      </a:cubicBezTo>
                      <a:cubicBezTo>
                        <a:pt x="1663" y="1940"/>
                        <a:pt x="0" y="1940"/>
                        <a:pt x="0" y="831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363" name="Freeform 3362">
                  <a:extLst>
                    <a:ext uri="{FF2B5EF4-FFF2-40B4-BE49-F238E27FC236}">
                      <a16:creationId xmlns:a16="http://schemas.microsoft.com/office/drawing/2014/main" id="{62A288BB-FFA3-43DB-5ED8-580A9CE0A018}"/>
                    </a:ext>
                  </a:extLst>
                </p:cNvPr>
                <p:cNvSpPr/>
                <p:nvPr/>
              </p:nvSpPr>
              <p:spPr>
                <a:xfrm>
                  <a:off x="3661607" y="3360135"/>
                  <a:ext cx="831" cy="831"/>
                </a:xfrm>
                <a:custGeom>
                  <a:avLst/>
                  <a:gdLst>
                    <a:gd name="connsiteX0" fmla="*/ 0 w 831"/>
                    <a:gd name="connsiteY0" fmla="*/ 416 h 831"/>
                    <a:gd name="connsiteX1" fmla="*/ 831 w 831"/>
                    <a:gd name="connsiteY1" fmla="*/ 416 h 831"/>
                    <a:gd name="connsiteX2" fmla="*/ 0 w 831"/>
                    <a:gd name="connsiteY2" fmla="*/ 416 h 8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831" h="831">
                      <a:moveTo>
                        <a:pt x="0" y="416"/>
                      </a:moveTo>
                      <a:cubicBezTo>
                        <a:pt x="0" y="-139"/>
                        <a:pt x="831" y="-139"/>
                        <a:pt x="831" y="416"/>
                      </a:cubicBezTo>
                      <a:cubicBezTo>
                        <a:pt x="831" y="970"/>
                        <a:pt x="0" y="970"/>
                        <a:pt x="0" y="416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364" name="Freeform 3363">
                  <a:extLst>
                    <a:ext uri="{FF2B5EF4-FFF2-40B4-BE49-F238E27FC236}">
                      <a16:creationId xmlns:a16="http://schemas.microsoft.com/office/drawing/2014/main" id="{F67F87D6-A111-C982-87D6-0357C882C73A}"/>
                    </a:ext>
                  </a:extLst>
                </p:cNvPr>
                <p:cNvSpPr/>
                <p:nvPr/>
              </p:nvSpPr>
              <p:spPr>
                <a:xfrm>
                  <a:off x="3671310" y="3373437"/>
                  <a:ext cx="831" cy="831"/>
                </a:xfrm>
                <a:custGeom>
                  <a:avLst/>
                  <a:gdLst>
                    <a:gd name="connsiteX0" fmla="*/ 0 w 831"/>
                    <a:gd name="connsiteY0" fmla="*/ 416 h 831"/>
                    <a:gd name="connsiteX1" fmla="*/ 831 w 831"/>
                    <a:gd name="connsiteY1" fmla="*/ 416 h 831"/>
                    <a:gd name="connsiteX2" fmla="*/ 0 w 831"/>
                    <a:gd name="connsiteY2" fmla="*/ 416 h 8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831" h="831">
                      <a:moveTo>
                        <a:pt x="0" y="416"/>
                      </a:moveTo>
                      <a:cubicBezTo>
                        <a:pt x="0" y="-139"/>
                        <a:pt x="831" y="-139"/>
                        <a:pt x="831" y="416"/>
                      </a:cubicBezTo>
                      <a:cubicBezTo>
                        <a:pt x="831" y="970"/>
                        <a:pt x="0" y="970"/>
                        <a:pt x="0" y="416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365" name="Freeform 3364">
                  <a:extLst>
                    <a:ext uri="{FF2B5EF4-FFF2-40B4-BE49-F238E27FC236}">
                      <a16:creationId xmlns:a16="http://schemas.microsoft.com/office/drawing/2014/main" id="{035DA9F1-DEAF-443A-523D-4490A2E535E3}"/>
                    </a:ext>
                  </a:extLst>
                </p:cNvPr>
                <p:cNvSpPr/>
                <p:nvPr/>
              </p:nvSpPr>
              <p:spPr>
                <a:xfrm>
                  <a:off x="3676855" y="3465442"/>
                  <a:ext cx="1386" cy="831"/>
                </a:xfrm>
                <a:custGeom>
                  <a:avLst/>
                  <a:gdLst>
                    <a:gd name="connsiteX0" fmla="*/ 1386 w 1386"/>
                    <a:gd name="connsiteY0" fmla="*/ 416 h 831"/>
                    <a:gd name="connsiteX1" fmla="*/ 0 w 1386"/>
                    <a:gd name="connsiteY1" fmla="*/ 416 h 831"/>
                    <a:gd name="connsiteX2" fmla="*/ 1386 w 1386"/>
                    <a:gd name="connsiteY2" fmla="*/ 416 h 8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386" h="831">
                      <a:moveTo>
                        <a:pt x="1386" y="416"/>
                      </a:moveTo>
                      <a:cubicBezTo>
                        <a:pt x="1386" y="970"/>
                        <a:pt x="0" y="970"/>
                        <a:pt x="0" y="416"/>
                      </a:cubicBezTo>
                      <a:cubicBezTo>
                        <a:pt x="0" y="-139"/>
                        <a:pt x="1386" y="-139"/>
                        <a:pt x="1386" y="416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366" name="Freeform 3365">
                  <a:extLst>
                    <a:ext uri="{FF2B5EF4-FFF2-40B4-BE49-F238E27FC236}">
                      <a16:creationId xmlns:a16="http://schemas.microsoft.com/office/drawing/2014/main" id="{9D9ECC3E-2B8D-7EF4-D750-020FD27BEC44}"/>
                    </a:ext>
                  </a:extLst>
                </p:cNvPr>
                <p:cNvSpPr/>
                <p:nvPr/>
              </p:nvSpPr>
              <p:spPr>
                <a:xfrm>
                  <a:off x="3674498" y="3412373"/>
                  <a:ext cx="831" cy="554"/>
                </a:xfrm>
                <a:custGeom>
                  <a:avLst/>
                  <a:gdLst>
                    <a:gd name="connsiteX0" fmla="*/ 416 w 831"/>
                    <a:gd name="connsiteY0" fmla="*/ 554 h 554"/>
                    <a:gd name="connsiteX1" fmla="*/ 416 w 831"/>
                    <a:gd name="connsiteY1" fmla="*/ 0 h 554"/>
                    <a:gd name="connsiteX2" fmla="*/ 416 w 831"/>
                    <a:gd name="connsiteY2" fmla="*/ 554 h 5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831" h="554">
                      <a:moveTo>
                        <a:pt x="416" y="554"/>
                      </a:moveTo>
                      <a:cubicBezTo>
                        <a:pt x="-139" y="554"/>
                        <a:pt x="-139" y="0"/>
                        <a:pt x="416" y="0"/>
                      </a:cubicBezTo>
                      <a:cubicBezTo>
                        <a:pt x="970" y="0"/>
                        <a:pt x="970" y="554"/>
                        <a:pt x="416" y="554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367" name="Freeform 3366">
                  <a:extLst>
                    <a:ext uri="{FF2B5EF4-FFF2-40B4-BE49-F238E27FC236}">
                      <a16:creationId xmlns:a16="http://schemas.microsoft.com/office/drawing/2014/main" id="{78B589A9-32F3-532D-F00A-95CDFC2C95F4}"/>
                    </a:ext>
                  </a:extLst>
                </p:cNvPr>
                <p:cNvSpPr/>
                <p:nvPr/>
              </p:nvSpPr>
              <p:spPr>
                <a:xfrm>
                  <a:off x="3666320" y="3364846"/>
                  <a:ext cx="831" cy="831"/>
                </a:xfrm>
                <a:custGeom>
                  <a:avLst/>
                  <a:gdLst>
                    <a:gd name="connsiteX0" fmla="*/ 0 w 831"/>
                    <a:gd name="connsiteY0" fmla="*/ 416 h 831"/>
                    <a:gd name="connsiteX1" fmla="*/ 832 w 831"/>
                    <a:gd name="connsiteY1" fmla="*/ 416 h 831"/>
                    <a:gd name="connsiteX2" fmla="*/ 0 w 831"/>
                    <a:gd name="connsiteY2" fmla="*/ 416 h 8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831" h="831">
                      <a:moveTo>
                        <a:pt x="0" y="416"/>
                      </a:moveTo>
                      <a:cubicBezTo>
                        <a:pt x="0" y="-139"/>
                        <a:pt x="832" y="-139"/>
                        <a:pt x="832" y="416"/>
                      </a:cubicBezTo>
                      <a:cubicBezTo>
                        <a:pt x="832" y="970"/>
                        <a:pt x="0" y="970"/>
                        <a:pt x="0" y="416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368" name="Freeform 3367">
                  <a:extLst>
                    <a:ext uri="{FF2B5EF4-FFF2-40B4-BE49-F238E27FC236}">
                      <a16:creationId xmlns:a16="http://schemas.microsoft.com/office/drawing/2014/main" id="{576A255A-B9DF-DDD4-5DC0-60DEFD3DE684}"/>
                    </a:ext>
                  </a:extLst>
                </p:cNvPr>
                <p:cNvSpPr/>
                <p:nvPr/>
              </p:nvSpPr>
              <p:spPr>
                <a:xfrm>
                  <a:off x="3670201" y="3373922"/>
                  <a:ext cx="831" cy="415"/>
                </a:xfrm>
                <a:custGeom>
                  <a:avLst/>
                  <a:gdLst>
                    <a:gd name="connsiteX0" fmla="*/ 0 w 831"/>
                    <a:gd name="connsiteY0" fmla="*/ 208 h 415"/>
                    <a:gd name="connsiteX1" fmla="*/ 832 w 831"/>
                    <a:gd name="connsiteY1" fmla="*/ 208 h 415"/>
                    <a:gd name="connsiteX2" fmla="*/ 0 w 831"/>
                    <a:gd name="connsiteY2" fmla="*/ 208 h 4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831" h="415">
                      <a:moveTo>
                        <a:pt x="0" y="208"/>
                      </a:moveTo>
                      <a:cubicBezTo>
                        <a:pt x="0" y="-69"/>
                        <a:pt x="832" y="-69"/>
                        <a:pt x="832" y="208"/>
                      </a:cubicBezTo>
                      <a:cubicBezTo>
                        <a:pt x="832" y="485"/>
                        <a:pt x="0" y="485"/>
                        <a:pt x="0" y="208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369" name="Freeform 3368">
                  <a:extLst>
                    <a:ext uri="{FF2B5EF4-FFF2-40B4-BE49-F238E27FC236}">
                      <a16:creationId xmlns:a16="http://schemas.microsoft.com/office/drawing/2014/main" id="{BA84CF43-E057-7623-2A30-8F4C4D2BAD70}"/>
                    </a:ext>
                  </a:extLst>
                </p:cNvPr>
                <p:cNvSpPr/>
                <p:nvPr/>
              </p:nvSpPr>
              <p:spPr>
                <a:xfrm>
                  <a:off x="3673768" y="3405168"/>
                  <a:ext cx="1182" cy="1662"/>
                </a:xfrm>
                <a:custGeom>
                  <a:avLst/>
                  <a:gdLst>
                    <a:gd name="connsiteX0" fmla="*/ 1145 w 1182"/>
                    <a:gd name="connsiteY0" fmla="*/ 831 h 1662"/>
                    <a:gd name="connsiteX1" fmla="*/ 37 w 1182"/>
                    <a:gd name="connsiteY1" fmla="*/ 831 h 1662"/>
                    <a:gd name="connsiteX2" fmla="*/ 1145 w 1182"/>
                    <a:gd name="connsiteY2" fmla="*/ 831 h 16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182" h="1662">
                      <a:moveTo>
                        <a:pt x="1145" y="831"/>
                      </a:moveTo>
                      <a:cubicBezTo>
                        <a:pt x="1145" y="1940"/>
                        <a:pt x="-241" y="1940"/>
                        <a:pt x="37" y="831"/>
                      </a:cubicBezTo>
                      <a:cubicBezTo>
                        <a:pt x="37" y="-277"/>
                        <a:pt x="1423" y="-277"/>
                        <a:pt x="1145" y="831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370" name="Freeform 3369">
                  <a:extLst>
                    <a:ext uri="{FF2B5EF4-FFF2-40B4-BE49-F238E27FC236}">
                      <a16:creationId xmlns:a16="http://schemas.microsoft.com/office/drawing/2014/main" id="{647FEE4C-B99C-D7E3-7FC7-187110046343}"/>
                    </a:ext>
                  </a:extLst>
                </p:cNvPr>
                <p:cNvSpPr/>
                <p:nvPr/>
              </p:nvSpPr>
              <p:spPr>
                <a:xfrm>
                  <a:off x="3659943" y="3361798"/>
                  <a:ext cx="831" cy="831"/>
                </a:xfrm>
                <a:custGeom>
                  <a:avLst/>
                  <a:gdLst>
                    <a:gd name="connsiteX0" fmla="*/ 0 w 831"/>
                    <a:gd name="connsiteY0" fmla="*/ 416 h 831"/>
                    <a:gd name="connsiteX1" fmla="*/ 831 w 831"/>
                    <a:gd name="connsiteY1" fmla="*/ 416 h 831"/>
                    <a:gd name="connsiteX2" fmla="*/ 0 w 831"/>
                    <a:gd name="connsiteY2" fmla="*/ 416 h 8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831" h="831">
                      <a:moveTo>
                        <a:pt x="0" y="416"/>
                      </a:moveTo>
                      <a:cubicBezTo>
                        <a:pt x="0" y="-139"/>
                        <a:pt x="831" y="-139"/>
                        <a:pt x="831" y="416"/>
                      </a:cubicBezTo>
                      <a:cubicBezTo>
                        <a:pt x="831" y="970"/>
                        <a:pt x="0" y="970"/>
                        <a:pt x="0" y="416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371" name="Freeform 3370">
                  <a:extLst>
                    <a:ext uri="{FF2B5EF4-FFF2-40B4-BE49-F238E27FC236}">
                      <a16:creationId xmlns:a16="http://schemas.microsoft.com/office/drawing/2014/main" id="{E1E0C67D-7728-05B3-384C-34630ED84FCE}"/>
                    </a:ext>
                  </a:extLst>
                </p:cNvPr>
                <p:cNvSpPr/>
                <p:nvPr/>
              </p:nvSpPr>
              <p:spPr>
                <a:xfrm>
                  <a:off x="3663547" y="3421240"/>
                  <a:ext cx="1663" cy="1108"/>
                </a:xfrm>
                <a:custGeom>
                  <a:avLst/>
                  <a:gdLst>
                    <a:gd name="connsiteX0" fmla="*/ 832 w 1663"/>
                    <a:gd name="connsiteY0" fmla="*/ 0 h 1108"/>
                    <a:gd name="connsiteX1" fmla="*/ 832 w 1663"/>
                    <a:gd name="connsiteY1" fmla="*/ 1109 h 1108"/>
                    <a:gd name="connsiteX2" fmla="*/ 832 w 1663"/>
                    <a:gd name="connsiteY2" fmla="*/ 0 h 11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663" h="1108">
                      <a:moveTo>
                        <a:pt x="832" y="0"/>
                      </a:moveTo>
                      <a:cubicBezTo>
                        <a:pt x="1941" y="0"/>
                        <a:pt x="1941" y="1109"/>
                        <a:pt x="832" y="1109"/>
                      </a:cubicBezTo>
                      <a:cubicBezTo>
                        <a:pt x="-277" y="1109"/>
                        <a:pt x="-277" y="0"/>
                        <a:pt x="832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372" name="Freeform 3371">
                  <a:extLst>
                    <a:ext uri="{FF2B5EF4-FFF2-40B4-BE49-F238E27FC236}">
                      <a16:creationId xmlns:a16="http://schemas.microsoft.com/office/drawing/2014/main" id="{E512C529-128D-AD93-CC1C-7BE946E31A13}"/>
                    </a:ext>
                  </a:extLst>
                </p:cNvPr>
                <p:cNvSpPr/>
                <p:nvPr/>
              </p:nvSpPr>
              <p:spPr>
                <a:xfrm>
                  <a:off x="3671587" y="3372051"/>
                  <a:ext cx="1109" cy="831"/>
                </a:xfrm>
                <a:custGeom>
                  <a:avLst/>
                  <a:gdLst>
                    <a:gd name="connsiteX0" fmla="*/ 0 w 1109"/>
                    <a:gd name="connsiteY0" fmla="*/ 416 h 831"/>
                    <a:gd name="connsiteX1" fmla="*/ 1109 w 1109"/>
                    <a:gd name="connsiteY1" fmla="*/ 416 h 831"/>
                    <a:gd name="connsiteX2" fmla="*/ 0 w 1109"/>
                    <a:gd name="connsiteY2" fmla="*/ 416 h 8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109" h="831">
                      <a:moveTo>
                        <a:pt x="0" y="416"/>
                      </a:moveTo>
                      <a:cubicBezTo>
                        <a:pt x="0" y="-139"/>
                        <a:pt x="1109" y="-139"/>
                        <a:pt x="1109" y="416"/>
                      </a:cubicBezTo>
                      <a:cubicBezTo>
                        <a:pt x="1109" y="970"/>
                        <a:pt x="0" y="970"/>
                        <a:pt x="0" y="416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373" name="Freeform 3372">
                  <a:extLst>
                    <a:ext uri="{FF2B5EF4-FFF2-40B4-BE49-F238E27FC236}">
                      <a16:creationId xmlns:a16="http://schemas.microsoft.com/office/drawing/2014/main" id="{FA1E7F8D-7CE4-4247-3BDA-D7252FA3E477}"/>
                    </a:ext>
                  </a:extLst>
                </p:cNvPr>
                <p:cNvSpPr/>
                <p:nvPr/>
              </p:nvSpPr>
              <p:spPr>
                <a:xfrm>
                  <a:off x="3674026" y="3444588"/>
                  <a:ext cx="667" cy="415"/>
                </a:xfrm>
                <a:custGeom>
                  <a:avLst/>
                  <a:gdLst>
                    <a:gd name="connsiteX0" fmla="*/ 611 w 667"/>
                    <a:gd name="connsiteY0" fmla="*/ 208 h 415"/>
                    <a:gd name="connsiteX1" fmla="*/ 57 w 667"/>
                    <a:gd name="connsiteY1" fmla="*/ 208 h 415"/>
                    <a:gd name="connsiteX2" fmla="*/ 611 w 667"/>
                    <a:gd name="connsiteY2" fmla="*/ 208 h 4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667" h="415">
                      <a:moveTo>
                        <a:pt x="611" y="208"/>
                      </a:moveTo>
                      <a:cubicBezTo>
                        <a:pt x="611" y="485"/>
                        <a:pt x="-221" y="485"/>
                        <a:pt x="57" y="208"/>
                      </a:cubicBezTo>
                      <a:cubicBezTo>
                        <a:pt x="57" y="-69"/>
                        <a:pt x="888" y="-69"/>
                        <a:pt x="611" y="208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374" name="Freeform 3373">
                  <a:extLst>
                    <a:ext uri="{FF2B5EF4-FFF2-40B4-BE49-F238E27FC236}">
                      <a16:creationId xmlns:a16="http://schemas.microsoft.com/office/drawing/2014/main" id="{DC5C719D-9CAD-D1DF-B532-205A4510DDB8}"/>
                    </a:ext>
                  </a:extLst>
                </p:cNvPr>
                <p:cNvSpPr/>
                <p:nvPr/>
              </p:nvSpPr>
              <p:spPr>
                <a:xfrm>
                  <a:off x="3676855" y="3461423"/>
                  <a:ext cx="1663" cy="1108"/>
                </a:xfrm>
                <a:custGeom>
                  <a:avLst/>
                  <a:gdLst>
                    <a:gd name="connsiteX0" fmla="*/ 831 w 1663"/>
                    <a:gd name="connsiteY0" fmla="*/ 1109 h 1108"/>
                    <a:gd name="connsiteX1" fmla="*/ 831 w 1663"/>
                    <a:gd name="connsiteY1" fmla="*/ 0 h 1108"/>
                    <a:gd name="connsiteX2" fmla="*/ 831 w 1663"/>
                    <a:gd name="connsiteY2" fmla="*/ 1109 h 11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663" h="1108">
                      <a:moveTo>
                        <a:pt x="831" y="1109"/>
                      </a:moveTo>
                      <a:cubicBezTo>
                        <a:pt x="-277" y="1109"/>
                        <a:pt x="-277" y="0"/>
                        <a:pt x="831" y="0"/>
                      </a:cubicBezTo>
                      <a:cubicBezTo>
                        <a:pt x="1941" y="0"/>
                        <a:pt x="1941" y="1109"/>
                        <a:pt x="831" y="1109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375" name="Freeform 3374">
                  <a:extLst>
                    <a:ext uri="{FF2B5EF4-FFF2-40B4-BE49-F238E27FC236}">
                      <a16:creationId xmlns:a16="http://schemas.microsoft.com/office/drawing/2014/main" id="{608BE405-0D64-C409-C6E8-40688596163D}"/>
                    </a:ext>
                  </a:extLst>
                </p:cNvPr>
                <p:cNvSpPr/>
                <p:nvPr/>
              </p:nvSpPr>
              <p:spPr>
                <a:xfrm>
                  <a:off x="3665627" y="3417638"/>
                  <a:ext cx="831" cy="831"/>
                </a:xfrm>
                <a:custGeom>
                  <a:avLst/>
                  <a:gdLst>
                    <a:gd name="connsiteX0" fmla="*/ 416 w 831"/>
                    <a:gd name="connsiteY0" fmla="*/ 831 h 831"/>
                    <a:gd name="connsiteX1" fmla="*/ 416 w 831"/>
                    <a:gd name="connsiteY1" fmla="*/ 0 h 831"/>
                    <a:gd name="connsiteX2" fmla="*/ 416 w 831"/>
                    <a:gd name="connsiteY2" fmla="*/ 831 h 8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831" h="831">
                      <a:moveTo>
                        <a:pt x="416" y="831"/>
                      </a:moveTo>
                      <a:cubicBezTo>
                        <a:pt x="-139" y="831"/>
                        <a:pt x="-139" y="0"/>
                        <a:pt x="416" y="0"/>
                      </a:cubicBezTo>
                      <a:cubicBezTo>
                        <a:pt x="970" y="0"/>
                        <a:pt x="970" y="831"/>
                        <a:pt x="416" y="831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376" name="Freeform 3375">
                  <a:extLst>
                    <a:ext uri="{FF2B5EF4-FFF2-40B4-BE49-F238E27FC236}">
                      <a16:creationId xmlns:a16="http://schemas.microsoft.com/office/drawing/2014/main" id="{71385165-5239-8BC5-E430-7725FD3E3A4C}"/>
                    </a:ext>
                  </a:extLst>
                </p:cNvPr>
                <p:cNvSpPr/>
                <p:nvPr/>
              </p:nvSpPr>
              <p:spPr>
                <a:xfrm>
                  <a:off x="3671864" y="3403020"/>
                  <a:ext cx="1663" cy="2078"/>
                </a:xfrm>
                <a:custGeom>
                  <a:avLst/>
                  <a:gdLst>
                    <a:gd name="connsiteX0" fmla="*/ 0 w 1663"/>
                    <a:gd name="connsiteY0" fmla="*/ 1039 h 2078"/>
                    <a:gd name="connsiteX1" fmla="*/ 1663 w 1663"/>
                    <a:gd name="connsiteY1" fmla="*/ 1039 h 2078"/>
                    <a:gd name="connsiteX2" fmla="*/ 0 w 1663"/>
                    <a:gd name="connsiteY2" fmla="*/ 1039 h 20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663" h="2078">
                      <a:moveTo>
                        <a:pt x="0" y="1039"/>
                      </a:moveTo>
                      <a:cubicBezTo>
                        <a:pt x="0" y="-346"/>
                        <a:pt x="1663" y="-346"/>
                        <a:pt x="1663" y="1039"/>
                      </a:cubicBezTo>
                      <a:cubicBezTo>
                        <a:pt x="1663" y="2425"/>
                        <a:pt x="0" y="2425"/>
                        <a:pt x="0" y="1039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377" name="Freeform 3376">
                  <a:extLst>
                    <a:ext uri="{FF2B5EF4-FFF2-40B4-BE49-F238E27FC236}">
                      <a16:creationId xmlns:a16="http://schemas.microsoft.com/office/drawing/2014/main" id="{7245AD3E-596E-03C6-8FDE-F068D9D1FFDA}"/>
                    </a:ext>
                  </a:extLst>
                </p:cNvPr>
                <p:cNvSpPr/>
                <p:nvPr/>
              </p:nvSpPr>
              <p:spPr>
                <a:xfrm>
                  <a:off x="3677382" y="3369003"/>
                  <a:ext cx="1717" cy="831"/>
                </a:xfrm>
                <a:custGeom>
                  <a:avLst/>
                  <a:gdLst>
                    <a:gd name="connsiteX0" fmla="*/ 27 w 1717"/>
                    <a:gd name="connsiteY0" fmla="*/ 416 h 831"/>
                    <a:gd name="connsiteX1" fmla="*/ 1690 w 1717"/>
                    <a:gd name="connsiteY1" fmla="*/ 416 h 831"/>
                    <a:gd name="connsiteX2" fmla="*/ 27 w 1717"/>
                    <a:gd name="connsiteY2" fmla="*/ 416 h 8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717" h="831">
                      <a:moveTo>
                        <a:pt x="27" y="416"/>
                      </a:moveTo>
                      <a:cubicBezTo>
                        <a:pt x="27" y="-139"/>
                        <a:pt x="1968" y="-139"/>
                        <a:pt x="1690" y="416"/>
                      </a:cubicBezTo>
                      <a:cubicBezTo>
                        <a:pt x="1690" y="970"/>
                        <a:pt x="-250" y="970"/>
                        <a:pt x="27" y="416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378" name="Freeform 3377">
                  <a:extLst>
                    <a:ext uri="{FF2B5EF4-FFF2-40B4-BE49-F238E27FC236}">
                      <a16:creationId xmlns:a16="http://schemas.microsoft.com/office/drawing/2014/main" id="{F0F5FF8F-D667-5BDF-790F-E4C656365089}"/>
                    </a:ext>
                  </a:extLst>
                </p:cNvPr>
                <p:cNvSpPr/>
                <p:nvPr/>
              </p:nvSpPr>
              <p:spPr>
                <a:xfrm>
                  <a:off x="3688221" y="3388124"/>
                  <a:ext cx="554" cy="831"/>
                </a:xfrm>
                <a:custGeom>
                  <a:avLst/>
                  <a:gdLst>
                    <a:gd name="connsiteX0" fmla="*/ 0 w 554"/>
                    <a:gd name="connsiteY0" fmla="*/ 416 h 831"/>
                    <a:gd name="connsiteX1" fmla="*/ 554 w 554"/>
                    <a:gd name="connsiteY1" fmla="*/ 416 h 831"/>
                    <a:gd name="connsiteX2" fmla="*/ 0 w 554"/>
                    <a:gd name="connsiteY2" fmla="*/ 416 h 8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554" h="831">
                      <a:moveTo>
                        <a:pt x="0" y="416"/>
                      </a:moveTo>
                      <a:cubicBezTo>
                        <a:pt x="0" y="-139"/>
                        <a:pt x="554" y="-139"/>
                        <a:pt x="554" y="416"/>
                      </a:cubicBezTo>
                      <a:cubicBezTo>
                        <a:pt x="554" y="970"/>
                        <a:pt x="0" y="970"/>
                        <a:pt x="0" y="416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379" name="Freeform 3378">
                  <a:extLst>
                    <a:ext uri="{FF2B5EF4-FFF2-40B4-BE49-F238E27FC236}">
                      <a16:creationId xmlns:a16="http://schemas.microsoft.com/office/drawing/2014/main" id="{F4CB0394-D797-48FE-C38E-44F5FCE0623A}"/>
                    </a:ext>
                  </a:extLst>
                </p:cNvPr>
                <p:cNvSpPr/>
                <p:nvPr/>
              </p:nvSpPr>
              <p:spPr>
                <a:xfrm>
                  <a:off x="3688498" y="3382929"/>
                  <a:ext cx="554" cy="1246"/>
                </a:xfrm>
                <a:custGeom>
                  <a:avLst/>
                  <a:gdLst>
                    <a:gd name="connsiteX0" fmla="*/ 0 w 554"/>
                    <a:gd name="connsiteY0" fmla="*/ 623 h 1246"/>
                    <a:gd name="connsiteX1" fmla="*/ 555 w 554"/>
                    <a:gd name="connsiteY1" fmla="*/ 623 h 1246"/>
                    <a:gd name="connsiteX2" fmla="*/ 0 w 554"/>
                    <a:gd name="connsiteY2" fmla="*/ 623 h 12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554" h="1246">
                      <a:moveTo>
                        <a:pt x="0" y="623"/>
                      </a:moveTo>
                      <a:cubicBezTo>
                        <a:pt x="0" y="-208"/>
                        <a:pt x="555" y="-208"/>
                        <a:pt x="555" y="623"/>
                      </a:cubicBezTo>
                      <a:cubicBezTo>
                        <a:pt x="555" y="1455"/>
                        <a:pt x="0" y="1455"/>
                        <a:pt x="0" y="623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380" name="Freeform 3379">
                  <a:extLst>
                    <a:ext uri="{FF2B5EF4-FFF2-40B4-BE49-F238E27FC236}">
                      <a16:creationId xmlns:a16="http://schemas.microsoft.com/office/drawing/2014/main" id="{4B8FFB66-663C-B6EE-C42A-27319FD2EFAE}"/>
                    </a:ext>
                  </a:extLst>
                </p:cNvPr>
                <p:cNvSpPr/>
                <p:nvPr/>
              </p:nvSpPr>
              <p:spPr>
                <a:xfrm>
                  <a:off x="3681013" y="3424930"/>
                  <a:ext cx="8039" cy="3284"/>
                </a:xfrm>
                <a:custGeom>
                  <a:avLst/>
                  <a:gdLst>
                    <a:gd name="connsiteX0" fmla="*/ 8040 w 8039"/>
                    <a:gd name="connsiteY0" fmla="*/ 1853 h 3284"/>
                    <a:gd name="connsiteX1" fmla="*/ 7485 w 8039"/>
                    <a:gd name="connsiteY1" fmla="*/ 2408 h 3284"/>
                    <a:gd name="connsiteX2" fmla="*/ 6376 w 8039"/>
                    <a:gd name="connsiteY2" fmla="*/ 2408 h 3284"/>
                    <a:gd name="connsiteX3" fmla="*/ 4713 w 8039"/>
                    <a:gd name="connsiteY3" fmla="*/ 3239 h 3284"/>
                    <a:gd name="connsiteX4" fmla="*/ 2218 w 8039"/>
                    <a:gd name="connsiteY4" fmla="*/ 3239 h 3284"/>
                    <a:gd name="connsiteX5" fmla="*/ 0 w 8039"/>
                    <a:gd name="connsiteY5" fmla="*/ 2131 h 3284"/>
                    <a:gd name="connsiteX6" fmla="*/ 2218 w 8039"/>
                    <a:gd name="connsiteY6" fmla="*/ 745 h 3284"/>
                    <a:gd name="connsiteX7" fmla="*/ 3881 w 8039"/>
                    <a:gd name="connsiteY7" fmla="*/ 745 h 3284"/>
                    <a:gd name="connsiteX8" fmla="*/ 3881 w 8039"/>
                    <a:gd name="connsiteY8" fmla="*/ 745 h 3284"/>
                    <a:gd name="connsiteX9" fmla="*/ 4436 w 8039"/>
                    <a:gd name="connsiteY9" fmla="*/ 745 h 3284"/>
                    <a:gd name="connsiteX10" fmla="*/ 5822 w 8039"/>
                    <a:gd name="connsiteY10" fmla="*/ 468 h 3284"/>
                    <a:gd name="connsiteX11" fmla="*/ 7208 w 8039"/>
                    <a:gd name="connsiteY11" fmla="*/ 190 h 3284"/>
                    <a:gd name="connsiteX12" fmla="*/ 7762 w 8039"/>
                    <a:gd name="connsiteY12" fmla="*/ 190 h 3284"/>
                    <a:gd name="connsiteX13" fmla="*/ 7208 w 8039"/>
                    <a:gd name="connsiteY13" fmla="*/ 745 h 3284"/>
                    <a:gd name="connsiteX14" fmla="*/ 7762 w 8039"/>
                    <a:gd name="connsiteY14" fmla="*/ 1853 h 32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8039" h="3284">
                      <a:moveTo>
                        <a:pt x="8040" y="1853"/>
                      </a:moveTo>
                      <a:cubicBezTo>
                        <a:pt x="8040" y="2131"/>
                        <a:pt x="7485" y="2131"/>
                        <a:pt x="7485" y="2408"/>
                      </a:cubicBezTo>
                      <a:cubicBezTo>
                        <a:pt x="7208" y="2408"/>
                        <a:pt x="6931" y="2408"/>
                        <a:pt x="6376" y="2408"/>
                      </a:cubicBezTo>
                      <a:cubicBezTo>
                        <a:pt x="5822" y="2408"/>
                        <a:pt x="5268" y="3239"/>
                        <a:pt x="4713" y="3239"/>
                      </a:cubicBezTo>
                      <a:cubicBezTo>
                        <a:pt x="4159" y="2408"/>
                        <a:pt x="3050" y="3516"/>
                        <a:pt x="2218" y="3239"/>
                      </a:cubicBezTo>
                      <a:cubicBezTo>
                        <a:pt x="2218" y="2131"/>
                        <a:pt x="277" y="3239"/>
                        <a:pt x="0" y="2131"/>
                      </a:cubicBezTo>
                      <a:cubicBezTo>
                        <a:pt x="554" y="1576"/>
                        <a:pt x="1663" y="1299"/>
                        <a:pt x="2218" y="745"/>
                      </a:cubicBezTo>
                      <a:cubicBezTo>
                        <a:pt x="2772" y="745"/>
                        <a:pt x="3604" y="745"/>
                        <a:pt x="3881" y="745"/>
                      </a:cubicBezTo>
                      <a:lnTo>
                        <a:pt x="3881" y="745"/>
                      </a:lnTo>
                      <a:cubicBezTo>
                        <a:pt x="3881" y="745"/>
                        <a:pt x="4159" y="745"/>
                        <a:pt x="4436" y="745"/>
                      </a:cubicBezTo>
                      <a:cubicBezTo>
                        <a:pt x="4990" y="745"/>
                        <a:pt x="4990" y="190"/>
                        <a:pt x="5822" y="468"/>
                      </a:cubicBezTo>
                      <a:cubicBezTo>
                        <a:pt x="6376" y="468"/>
                        <a:pt x="6654" y="-364"/>
                        <a:pt x="7208" y="190"/>
                      </a:cubicBezTo>
                      <a:cubicBezTo>
                        <a:pt x="7208" y="190"/>
                        <a:pt x="7762" y="190"/>
                        <a:pt x="7762" y="190"/>
                      </a:cubicBezTo>
                      <a:cubicBezTo>
                        <a:pt x="7762" y="468"/>
                        <a:pt x="7208" y="468"/>
                        <a:pt x="7208" y="745"/>
                      </a:cubicBezTo>
                      <a:cubicBezTo>
                        <a:pt x="6931" y="1299"/>
                        <a:pt x="7762" y="1299"/>
                        <a:pt x="7762" y="1853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381" name="Freeform 3380">
                  <a:extLst>
                    <a:ext uri="{FF2B5EF4-FFF2-40B4-BE49-F238E27FC236}">
                      <a16:creationId xmlns:a16="http://schemas.microsoft.com/office/drawing/2014/main" id="{6636C25A-0B22-956A-F143-21452CEAB65A}"/>
                    </a:ext>
                  </a:extLst>
                </p:cNvPr>
                <p:cNvSpPr/>
                <p:nvPr/>
              </p:nvSpPr>
              <p:spPr>
                <a:xfrm>
                  <a:off x="3685449" y="3381127"/>
                  <a:ext cx="554" cy="415"/>
                </a:xfrm>
                <a:custGeom>
                  <a:avLst/>
                  <a:gdLst>
                    <a:gd name="connsiteX0" fmla="*/ 0 w 554"/>
                    <a:gd name="connsiteY0" fmla="*/ 208 h 415"/>
                    <a:gd name="connsiteX1" fmla="*/ 554 w 554"/>
                    <a:gd name="connsiteY1" fmla="*/ 208 h 415"/>
                    <a:gd name="connsiteX2" fmla="*/ 0 w 554"/>
                    <a:gd name="connsiteY2" fmla="*/ 208 h 4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554" h="415">
                      <a:moveTo>
                        <a:pt x="0" y="208"/>
                      </a:moveTo>
                      <a:cubicBezTo>
                        <a:pt x="0" y="-69"/>
                        <a:pt x="554" y="-69"/>
                        <a:pt x="554" y="208"/>
                      </a:cubicBezTo>
                      <a:cubicBezTo>
                        <a:pt x="554" y="485"/>
                        <a:pt x="0" y="485"/>
                        <a:pt x="0" y="208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382" name="Freeform 3381">
                  <a:extLst>
                    <a:ext uri="{FF2B5EF4-FFF2-40B4-BE49-F238E27FC236}">
                      <a16:creationId xmlns:a16="http://schemas.microsoft.com/office/drawing/2014/main" id="{C0359F28-73A4-06CA-94BE-0CBC8434CAF2}"/>
                    </a:ext>
                  </a:extLst>
                </p:cNvPr>
                <p:cNvSpPr/>
                <p:nvPr/>
              </p:nvSpPr>
              <p:spPr>
                <a:xfrm>
                  <a:off x="3687112" y="3383136"/>
                  <a:ext cx="554" cy="831"/>
                </a:xfrm>
                <a:custGeom>
                  <a:avLst/>
                  <a:gdLst>
                    <a:gd name="connsiteX0" fmla="*/ 0 w 554"/>
                    <a:gd name="connsiteY0" fmla="*/ 416 h 831"/>
                    <a:gd name="connsiteX1" fmla="*/ 555 w 554"/>
                    <a:gd name="connsiteY1" fmla="*/ 416 h 831"/>
                    <a:gd name="connsiteX2" fmla="*/ 0 w 554"/>
                    <a:gd name="connsiteY2" fmla="*/ 416 h 8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554" h="831">
                      <a:moveTo>
                        <a:pt x="0" y="416"/>
                      </a:moveTo>
                      <a:cubicBezTo>
                        <a:pt x="0" y="-139"/>
                        <a:pt x="555" y="-139"/>
                        <a:pt x="555" y="416"/>
                      </a:cubicBezTo>
                      <a:cubicBezTo>
                        <a:pt x="555" y="970"/>
                        <a:pt x="0" y="970"/>
                        <a:pt x="0" y="416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383" name="Freeform 3382">
                  <a:extLst>
                    <a:ext uri="{FF2B5EF4-FFF2-40B4-BE49-F238E27FC236}">
                      <a16:creationId xmlns:a16="http://schemas.microsoft.com/office/drawing/2014/main" id="{2A921C32-F556-8B74-5F1A-3226F1C5C784}"/>
                    </a:ext>
                  </a:extLst>
                </p:cNvPr>
                <p:cNvSpPr/>
                <p:nvPr/>
              </p:nvSpPr>
              <p:spPr>
                <a:xfrm>
                  <a:off x="3689607" y="3376485"/>
                  <a:ext cx="554" cy="831"/>
                </a:xfrm>
                <a:custGeom>
                  <a:avLst/>
                  <a:gdLst>
                    <a:gd name="connsiteX0" fmla="*/ 0 w 554"/>
                    <a:gd name="connsiteY0" fmla="*/ 416 h 831"/>
                    <a:gd name="connsiteX1" fmla="*/ 554 w 554"/>
                    <a:gd name="connsiteY1" fmla="*/ 416 h 831"/>
                    <a:gd name="connsiteX2" fmla="*/ 0 w 554"/>
                    <a:gd name="connsiteY2" fmla="*/ 416 h 8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554" h="831">
                      <a:moveTo>
                        <a:pt x="0" y="416"/>
                      </a:moveTo>
                      <a:cubicBezTo>
                        <a:pt x="0" y="-139"/>
                        <a:pt x="554" y="-139"/>
                        <a:pt x="554" y="416"/>
                      </a:cubicBezTo>
                      <a:cubicBezTo>
                        <a:pt x="554" y="970"/>
                        <a:pt x="0" y="970"/>
                        <a:pt x="0" y="416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384" name="Freeform 3383">
                  <a:extLst>
                    <a:ext uri="{FF2B5EF4-FFF2-40B4-BE49-F238E27FC236}">
                      <a16:creationId xmlns:a16="http://schemas.microsoft.com/office/drawing/2014/main" id="{5FE4ACDE-0D7A-B017-880E-F9BF93CEC699}"/>
                    </a:ext>
                  </a:extLst>
                </p:cNvPr>
                <p:cNvSpPr/>
                <p:nvPr/>
              </p:nvSpPr>
              <p:spPr>
                <a:xfrm>
                  <a:off x="3685449" y="3381313"/>
                  <a:ext cx="10535" cy="20945"/>
                </a:xfrm>
                <a:custGeom>
                  <a:avLst/>
                  <a:gdLst>
                    <a:gd name="connsiteX0" fmla="*/ 10535 w 10535"/>
                    <a:gd name="connsiteY0" fmla="*/ 7781 h 20945"/>
                    <a:gd name="connsiteX1" fmla="*/ 9980 w 10535"/>
                    <a:gd name="connsiteY1" fmla="*/ 7781 h 20945"/>
                    <a:gd name="connsiteX2" fmla="*/ 8594 w 10535"/>
                    <a:gd name="connsiteY2" fmla="*/ 8336 h 20945"/>
                    <a:gd name="connsiteX3" fmla="*/ 8317 w 10535"/>
                    <a:gd name="connsiteY3" fmla="*/ 7781 h 20945"/>
                    <a:gd name="connsiteX4" fmla="*/ 7485 w 10535"/>
                    <a:gd name="connsiteY4" fmla="*/ 8890 h 20945"/>
                    <a:gd name="connsiteX5" fmla="*/ 5822 w 10535"/>
                    <a:gd name="connsiteY5" fmla="*/ 11938 h 20945"/>
                    <a:gd name="connsiteX6" fmla="*/ 6377 w 10535"/>
                    <a:gd name="connsiteY6" fmla="*/ 13601 h 20945"/>
                    <a:gd name="connsiteX7" fmla="*/ 5268 w 10535"/>
                    <a:gd name="connsiteY7" fmla="*/ 15818 h 20945"/>
                    <a:gd name="connsiteX8" fmla="*/ 4713 w 10535"/>
                    <a:gd name="connsiteY8" fmla="*/ 20252 h 20945"/>
                    <a:gd name="connsiteX9" fmla="*/ 3327 w 10535"/>
                    <a:gd name="connsiteY9" fmla="*/ 19143 h 20945"/>
                    <a:gd name="connsiteX10" fmla="*/ 2218 w 10535"/>
                    <a:gd name="connsiteY10" fmla="*/ 16649 h 20945"/>
                    <a:gd name="connsiteX11" fmla="*/ 0 w 10535"/>
                    <a:gd name="connsiteY11" fmla="*/ 16372 h 20945"/>
                    <a:gd name="connsiteX12" fmla="*/ 3604 w 10535"/>
                    <a:gd name="connsiteY12" fmla="*/ 13324 h 20945"/>
                    <a:gd name="connsiteX13" fmla="*/ 4436 w 10535"/>
                    <a:gd name="connsiteY13" fmla="*/ 12215 h 20945"/>
                    <a:gd name="connsiteX14" fmla="*/ 4713 w 10535"/>
                    <a:gd name="connsiteY14" fmla="*/ 11107 h 20945"/>
                    <a:gd name="connsiteX15" fmla="*/ 3604 w 10535"/>
                    <a:gd name="connsiteY15" fmla="*/ 10829 h 20945"/>
                    <a:gd name="connsiteX16" fmla="*/ 4159 w 10535"/>
                    <a:gd name="connsiteY16" fmla="*/ 9998 h 20945"/>
                    <a:gd name="connsiteX17" fmla="*/ 5268 w 10535"/>
                    <a:gd name="connsiteY17" fmla="*/ 8613 h 20945"/>
                    <a:gd name="connsiteX18" fmla="*/ 4713 w 10535"/>
                    <a:gd name="connsiteY18" fmla="*/ 6396 h 20945"/>
                    <a:gd name="connsiteX19" fmla="*/ 3604 w 10535"/>
                    <a:gd name="connsiteY19" fmla="*/ 6119 h 20945"/>
                    <a:gd name="connsiteX20" fmla="*/ 3050 w 10535"/>
                    <a:gd name="connsiteY20" fmla="*/ 4456 h 20945"/>
                    <a:gd name="connsiteX21" fmla="*/ 4713 w 10535"/>
                    <a:gd name="connsiteY21" fmla="*/ 3624 h 20945"/>
                    <a:gd name="connsiteX22" fmla="*/ 4436 w 10535"/>
                    <a:gd name="connsiteY22" fmla="*/ 1962 h 20945"/>
                    <a:gd name="connsiteX23" fmla="*/ 3881 w 10535"/>
                    <a:gd name="connsiteY23" fmla="*/ 576 h 20945"/>
                    <a:gd name="connsiteX24" fmla="*/ 4990 w 10535"/>
                    <a:gd name="connsiteY24" fmla="*/ 576 h 20945"/>
                    <a:gd name="connsiteX25" fmla="*/ 7208 w 10535"/>
                    <a:gd name="connsiteY25" fmla="*/ 1130 h 20945"/>
                    <a:gd name="connsiteX26" fmla="*/ 8040 w 10535"/>
                    <a:gd name="connsiteY26" fmla="*/ 299 h 20945"/>
                    <a:gd name="connsiteX27" fmla="*/ 9426 w 10535"/>
                    <a:gd name="connsiteY27" fmla="*/ 576 h 20945"/>
                    <a:gd name="connsiteX28" fmla="*/ 9703 w 10535"/>
                    <a:gd name="connsiteY28" fmla="*/ 4733 h 20945"/>
                    <a:gd name="connsiteX29" fmla="*/ 9980 w 10535"/>
                    <a:gd name="connsiteY29" fmla="*/ 5564 h 20945"/>
                    <a:gd name="connsiteX30" fmla="*/ 9980 w 10535"/>
                    <a:gd name="connsiteY30" fmla="*/ 7504 h 209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0535" h="20945">
                      <a:moveTo>
                        <a:pt x="10535" y="7781"/>
                      </a:moveTo>
                      <a:cubicBezTo>
                        <a:pt x="10535" y="7781"/>
                        <a:pt x="9980" y="7781"/>
                        <a:pt x="9980" y="7781"/>
                      </a:cubicBezTo>
                      <a:cubicBezTo>
                        <a:pt x="9426" y="7781"/>
                        <a:pt x="9149" y="8613"/>
                        <a:pt x="8594" y="8336"/>
                      </a:cubicBezTo>
                      <a:cubicBezTo>
                        <a:pt x="8594" y="8336"/>
                        <a:pt x="8594" y="7781"/>
                        <a:pt x="8317" y="7781"/>
                      </a:cubicBezTo>
                      <a:cubicBezTo>
                        <a:pt x="7763" y="7781"/>
                        <a:pt x="7485" y="8336"/>
                        <a:pt x="7485" y="8890"/>
                      </a:cubicBezTo>
                      <a:cubicBezTo>
                        <a:pt x="7485" y="9998"/>
                        <a:pt x="6099" y="10829"/>
                        <a:pt x="5822" y="11938"/>
                      </a:cubicBezTo>
                      <a:cubicBezTo>
                        <a:pt x="6654" y="11938"/>
                        <a:pt x="6099" y="13047"/>
                        <a:pt x="6377" y="13601"/>
                      </a:cubicBezTo>
                      <a:cubicBezTo>
                        <a:pt x="6377" y="14432"/>
                        <a:pt x="4990" y="14986"/>
                        <a:pt x="5268" y="15818"/>
                      </a:cubicBezTo>
                      <a:cubicBezTo>
                        <a:pt x="6377" y="16649"/>
                        <a:pt x="5545" y="23023"/>
                        <a:pt x="4713" y="20252"/>
                      </a:cubicBezTo>
                      <a:cubicBezTo>
                        <a:pt x="4713" y="19698"/>
                        <a:pt x="3881" y="19698"/>
                        <a:pt x="3327" y="19143"/>
                      </a:cubicBezTo>
                      <a:cubicBezTo>
                        <a:pt x="3050" y="18312"/>
                        <a:pt x="3604" y="16372"/>
                        <a:pt x="2218" y="16649"/>
                      </a:cubicBezTo>
                      <a:cubicBezTo>
                        <a:pt x="1663" y="17203"/>
                        <a:pt x="0" y="17203"/>
                        <a:pt x="0" y="16372"/>
                      </a:cubicBezTo>
                      <a:cubicBezTo>
                        <a:pt x="1109" y="15264"/>
                        <a:pt x="2218" y="14432"/>
                        <a:pt x="3604" y="13324"/>
                      </a:cubicBezTo>
                      <a:cubicBezTo>
                        <a:pt x="4713" y="12769"/>
                        <a:pt x="6654" y="11938"/>
                        <a:pt x="4436" y="12215"/>
                      </a:cubicBezTo>
                      <a:cubicBezTo>
                        <a:pt x="4436" y="11938"/>
                        <a:pt x="4990" y="11384"/>
                        <a:pt x="4713" y="11107"/>
                      </a:cubicBezTo>
                      <a:cubicBezTo>
                        <a:pt x="4713" y="10829"/>
                        <a:pt x="3881" y="11107"/>
                        <a:pt x="3604" y="10829"/>
                      </a:cubicBezTo>
                      <a:cubicBezTo>
                        <a:pt x="3604" y="10275"/>
                        <a:pt x="3881" y="9998"/>
                        <a:pt x="4159" y="9998"/>
                      </a:cubicBezTo>
                      <a:cubicBezTo>
                        <a:pt x="4713" y="9998"/>
                        <a:pt x="4990" y="9167"/>
                        <a:pt x="5268" y="8613"/>
                      </a:cubicBezTo>
                      <a:cubicBezTo>
                        <a:pt x="4436" y="8058"/>
                        <a:pt x="4713" y="7227"/>
                        <a:pt x="4713" y="6396"/>
                      </a:cubicBezTo>
                      <a:cubicBezTo>
                        <a:pt x="4713" y="6119"/>
                        <a:pt x="3881" y="6396"/>
                        <a:pt x="3604" y="6119"/>
                      </a:cubicBezTo>
                      <a:cubicBezTo>
                        <a:pt x="3604" y="5287"/>
                        <a:pt x="3881" y="5010"/>
                        <a:pt x="3050" y="4456"/>
                      </a:cubicBezTo>
                      <a:cubicBezTo>
                        <a:pt x="3050" y="3347"/>
                        <a:pt x="4436" y="4456"/>
                        <a:pt x="4713" y="3624"/>
                      </a:cubicBezTo>
                      <a:cubicBezTo>
                        <a:pt x="4713" y="3070"/>
                        <a:pt x="3327" y="2239"/>
                        <a:pt x="4436" y="1962"/>
                      </a:cubicBezTo>
                      <a:cubicBezTo>
                        <a:pt x="4436" y="1408"/>
                        <a:pt x="3604" y="853"/>
                        <a:pt x="3881" y="576"/>
                      </a:cubicBezTo>
                      <a:cubicBezTo>
                        <a:pt x="4159" y="576"/>
                        <a:pt x="4713" y="22"/>
                        <a:pt x="4990" y="576"/>
                      </a:cubicBezTo>
                      <a:cubicBezTo>
                        <a:pt x="5545" y="1130"/>
                        <a:pt x="6654" y="1685"/>
                        <a:pt x="7208" y="1130"/>
                      </a:cubicBezTo>
                      <a:cubicBezTo>
                        <a:pt x="7208" y="576"/>
                        <a:pt x="6377" y="-532"/>
                        <a:pt x="8040" y="299"/>
                      </a:cubicBezTo>
                      <a:cubicBezTo>
                        <a:pt x="8317" y="853"/>
                        <a:pt x="9149" y="299"/>
                        <a:pt x="9426" y="576"/>
                      </a:cubicBezTo>
                      <a:cubicBezTo>
                        <a:pt x="10535" y="1962"/>
                        <a:pt x="7485" y="4456"/>
                        <a:pt x="9703" y="4733"/>
                      </a:cubicBezTo>
                      <a:cubicBezTo>
                        <a:pt x="9980" y="4733"/>
                        <a:pt x="10258" y="5287"/>
                        <a:pt x="9980" y="5564"/>
                      </a:cubicBezTo>
                      <a:cubicBezTo>
                        <a:pt x="7763" y="6673"/>
                        <a:pt x="10258" y="6396"/>
                        <a:pt x="9980" y="7504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385" name="Freeform 3384">
                  <a:extLst>
                    <a:ext uri="{FF2B5EF4-FFF2-40B4-BE49-F238E27FC236}">
                      <a16:creationId xmlns:a16="http://schemas.microsoft.com/office/drawing/2014/main" id="{F319393E-E644-4348-FC6C-2CF0D64FAB46}"/>
                    </a:ext>
                  </a:extLst>
                </p:cNvPr>
                <p:cNvSpPr/>
                <p:nvPr/>
              </p:nvSpPr>
              <p:spPr>
                <a:xfrm>
                  <a:off x="3695984" y="3382998"/>
                  <a:ext cx="554" cy="1662"/>
                </a:xfrm>
                <a:custGeom>
                  <a:avLst/>
                  <a:gdLst>
                    <a:gd name="connsiteX0" fmla="*/ 554 w 554"/>
                    <a:gd name="connsiteY0" fmla="*/ 831 h 1662"/>
                    <a:gd name="connsiteX1" fmla="*/ 0 w 554"/>
                    <a:gd name="connsiteY1" fmla="*/ 831 h 1662"/>
                    <a:gd name="connsiteX2" fmla="*/ 554 w 554"/>
                    <a:gd name="connsiteY2" fmla="*/ 831 h 16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554" h="1662">
                      <a:moveTo>
                        <a:pt x="554" y="831"/>
                      </a:moveTo>
                      <a:cubicBezTo>
                        <a:pt x="554" y="1940"/>
                        <a:pt x="0" y="1940"/>
                        <a:pt x="0" y="831"/>
                      </a:cubicBezTo>
                      <a:cubicBezTo>
                        <a:pt x="0" y="-277"/>
                        <a:pt x="554" y="-277"/>
                        <a:pt x="554" y="831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386" name="Freeform 3385">
                  <a:extLst>
                    <a:ext uri="{FF2B5EF4-FFF2-40B4-BE49-F238E27FC236}">
                      <a16:creationId xmlns:a16="http://schemas.microsoft.com/office/drawing/2014/main" id="{2591FF0F-F49F-3AA0-A11B-5BE882CDD43A}"/>
                    </a:ext>
                  </a:extLst>
                </p:cNvPr>
                <p:cNvSpPr/>
                <p:nvPr/>
              </p:nvSpPr>
              <p:spPr>
                <a:xfrm>
                  <a:off x="3685518" y="3378784"/>
                  <a:ext cx="415" cy="610"/>
                </a:xfrm>
                <a:custGeom>
                  <a:avLst/>
                  <a:gdLst>
                    <a:gd name="connsiteX0" fmla="*/ 208 w 415"/>
                    <a:gd name="connsiteY0" fmla="*/ 611 h 610"/>
                    <a:gd name="connsiteX1" fmla="*/ 208 w 415"/>
                    <a:gd name="connsiteY1" fmla="*/ 57 h 610"/>
                    <a:gd name="connsiteX2" fmla="*/ 208 w 415"/>
                    <a:gd name="connsiteY2" fmla="*/ 611 h 6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415" h="610">
                      <a:moveTo>
                        <a:pt x="208" y="611"/>
                      </a:moveTo>
                      <a:cubicBezTo>
                        <a:pt x="-69" y="611"/>
                        <a:pt x="-69" y="-221"/>
                        <a:pt x="208" y="57"/>
                      </a:cubicBezTo>
                      <a:cubicBezTo>
                        <a:pt x="485" y="57"/>
                        <a:pt x="485" y="611"/>
                        <a:pt x="208" y="611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387" name="Freeform 3386">
                  <a:extLst>
                    <a:ext uri="{FF2B5EF4-FFF2-40B4-BE49-F238E27FC236}">
                      <a16:creationId xmlns:a16="http://schemas.microsoft.com/office/drawing/2014/main" id="{FAF200F8-8BC8-D4F3-144A-FAFA20FB76E5}"/>
                    </a:ext>
                  </a:extLst>
                </p:cNvPr>
                <p:cNvSpPr/>
                <p:nvPr/>
              </p:nvSpPr>
              <p:spPr>
                <a:xfrm>
                  <a:off x="3687667" y="3385908"/>
                  <a:ext cx="554" cy="831"/>
                </a:xfrm>
                <a:custGeom>
                  <a:avLst/>
                  <a:gdLst>
                    <a:gd name="connsiteX0" fmla="*/ 0 w 554"/>
                    <a:gd name="connsiteY0" fmla="*/ 416 h 831"/>
                    <a:gd name="connsiteX1" fmla="*/ 554 w 554"/>
                    <a:gd name="connsiteY1" fmla="*/ 416 h 831"/>
                    <a:gd name="connsiteX2" fmla="*/ 0 w 554"/>
                    <a:gd name="connsiteY2" fmla="*/ 416 h 8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554" h="831">
                      <a:moveTo>
                        <a:pt x="0" y="416"/>
                      </a:moveTo>
                      <a:cubicBezTo>
                        <a:pt x="0" y="-139"/>
                        <a:pt x="554" y="-139"/>
                        <a:pt x="554" y="416"/>
                      </a:cubicBezTo>
                      <a:cubicBezTo>
                        <a:pt x="554" y="970"/>
                        <a:pt x="0" y="970"/>
                        <a:pt x="0" y="416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388" name="Freeform 3387">
                  <a:extLst>
                    <a:ext uri="{FF2B5EF4-FFF2-40B4-BE49-F238E27FC236}">
                      <a16:creationId xmlns:a16="http://schemas.microsoft.com/office/drawing/2014/main" id="{BFB54C6F-B573-960C-6702-33087750EEEB}"/>
                    </a:ext>
                  </a:extLst>
                </p:cNvPr>
                <p:cNvSpPr/>
                <p:nvPr/>
              </p:nvSpPr>
              <p:spPr>
                <a:xfrm>
                  <a:off x="3685669" y="3382236"/>
                  <a:ext cx="667" cy="415"/>
                </a:xfrm>
                <a:custGeom>
                  <a:avLst/>
                  <a:gdLst>
                    <a:gd name="connsiteX0" fmla="*/ 57 w 667"/>
                    <a:gd name="connsiteY0" fmla="*/ 208 h 415"/>
                    <a:gd name="connsiteX1" fmla="*/ 611 w 667"/>
                    <a:gd name="connsiteY1" fmla="*/ 208 h 415"/>
                    <a:gd name="connsiteX2" fmla="*/ 57 w 667"/>
                    <a:gd name="connsiteY2" fmla="*/ 208 h 4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667" h="415">
                      <a:moveTo>
                        <a:pt x="57" y="208"/>
                      </a:moveTo>
                      <a:cubicBezTo>
                        <a:pt x="57" y="-69"/>
                        <a:pt x="888" y="-69"/>
                        <a:pt x="611" y="208"/>
                      </a:cubicBezTo>
                      <a:cubicBezTo>
                        <a:pt x="611" y="485"/>
                        <a:pt x="-221" y="485"/>
                        <a:pt x="57" y="208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389" name="Freeform 3388">
                  <a:extLst>
                    <a:ext uri="{FF2B5EF4-FFF2-40B4-BE49-F238E27FC236}">
                      <a16:creationId xmlns:a16="http://schemas.microsoft.com/office/drawing/2014/main" id="{001E2E96-6A52-50CE-AC82-62F286C2C988}"/>
                    </a:ext>
                  </a:extLst>
                </p:cNvPr>
                <p:cNvSpPr/>
                <p:nvPr/>
              </p:nvSpPr>
              <p:spPr>
                <a:xfrm>
                  <a:off x="3688776" y="3384661"/>
                  <a:ext cx="554" cy="2771"/>
                </a:xfrm>
                <a:custGeom>
                  <a:avLst/>
                  <a:gdLst>
                    <a:gd name="connsiteX0" fmla="*/ 0 w 554"/>
                    <a:gd name="connsiteY0" fmla="*/ 0 h 2771"/>
                    <a:gd name="connsiteX1" fmla="*/ 555 w 554"/>
                    <a:gd name="connsiteY1" fmla="*/ 0 h 2771"/>
                    <a:gd name="connsiteX2" fmla="*/ 0 w 554"/>
                    <a:gd name="connsiteY2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554" h="2771">
                      <a:moveTo>
                        <a:pt x="0" y="0"/>
                      </a:moveTo>
                      <a:cubicBezTo>
                        <a:pt x="0" y="0"/>
                        <a:pt x="555" y="0"/>
                        <a:pt x="555" y="0"/>
                      </a:cubicBezTo>
                      <a:cubicBezTo>
                        <a:pt x="555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390" name="Freeform 3389">
                  <a:extLst>
                    <a:ext uri="{FF2B5EF4-FFF2-40B4-BE49-F238E27FC236}">
                      <a16:creationId xmlns:a16="http://schemas.microsoft.com/office/drawing/2014/main" id="{B0A4DCD8-529D-1922-0C58-B579495AA823}"/>
                    </a:ext>
                  </a:extLst>
                </p:cNvPr>
                <p:cNvSpPr/>
                <p:nvPr/>
              </p:nvSpPr>
              <p:spPr>
                <a:xfrm>
                  <a:off x="3696538" y="3386531"/>
                  <a:ext cx="554" cy="1246"/>
                </a:xfrm>
                <a:custGeom>
                  <a:avLst/>
                  <a:gdLst>
                    <a:gd name="connsiteX0" fmla="*/ 554 w 554"/>
                    <a:gd name="connsiteY0" fmla="*/ 624 h 1246"/>
                    <a:gd name="connsiteX1" fmla="*/ 0 w 554"/>
                    <a:gd name="connsiteY1" fmla="*/ 624 h 1246"/>
                    <a:gd name="connsiteX2" fmla="*/ 554 w 554"/>
                    <a:gd name="connsiteY2" fmla="*/ 624 h 12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554" h="1246">
                      <a:moveTo>
                        <a:pt x="554" y="624"/>
                      </a:moveTo>
                      <a:cubicBezTo>
                        <a:pt x="554" y="1455"/>
                        <a:pt x="0" y="1455"/>
                        <a:pt x="0" y="624"/>
                      </a:cubicBezTo>
                      <a:cubicBezTo>
                        <a:pt x="0" y="-208"/>
                        <a:pt x="554" y="-208"/>
                        <a:pt x="554" y="624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391" name="Freeform 3390">
                  <a:extLst>
                    <a:ext uri="{FF2B5EF4-FFF2-40B4-BE49-F238E27FC236}">
                      <a16:creationId xmlns:a16="http://schemas.microsoft.com/office/drawing/2014/main" id="{17FF310A-22BA-0AB9-BDB2-D8BC1B414022}"/>
                    </a:ext>
                  </a:extLst>
                </p:cNvPr>
                <p:cNvSpPr/>
                <p:nvPr/>
              </p:nvSpPr>
              <p:spPr>
                <a:xfrm>
                  <a:off x="3696815" y="3381820"/>
                  <a:ext cx="554" cy="1246"/>
                </a:xfrm>
                <a:custGeom>
                  <a:avLst/>
                  <a:gdLst>
                    <a:gd name="connsiteX0" fmla="*/ 555 w 554"/>
                    <a:gd name="connsiteY0" fmla="*/ 623 h 1246"/>
                    <a:gd name="connsiteX1" fmla="*/ 0 w 554"/>
                    <a:gd name="connsiteY1" fmla="*/ 623 h 1246"/>
                    <a:gd name="connsiteX2" fmla="*/ 555 w 554"/>
                    <a:gd name="connsiteY2" fmla="*/ 623 h 12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554" h="1246">
                      <a:moveTo>
                        <a:pt x="555" y="623"/>
                      </a:moveTo>
                      <a:cubicBezTo>
                        <a:pt x="555" y="1455"/>
                        <a:pt x="0" y="1455"/>
                        <a:pt x="0" y="623"/>
                      </a:cubicBezTo>
                      <a:cubicBezTo>
                        <a:pt x="0" y="-208"/>
                        <a:pt x="555" y="-208"/>
                        <a:pt x="555" y="623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392" name="Freeform 3391">
                  <a:extLst>
                    <a:ext uri="{FF2B5EF4-FFF2-40B4-BE49-F238E27FC236}">
                      <a16:creationId xmlns:a16="http://schemas.microsoft.com/office/drawing/2014/main" id="{E6B2FFE7-BEE4-8E3A-AE9A-8D05615B7DE6}"/>
                    </a:ext>
                  </a:extLst>
                </p:cNvPr>
                <p:cNvSpPr/>
                <p:nvPr/>
              </p:nvSpPr>
              <p:spPr>
                <a:xfrm>
                  <a:off x="3700697" y="3431771"/>
                  <a:ext cx="831" cy="1662"/>
                </a:xfrm>
                <a:custGeom>
                  <a:avLst/>
                  <a:gdLst>
                    <a:gd name="connsiteX0" fmla="*/ 0 w 831"/>
                    <a:gd name="connsiteY0" fmla="*/ 831 h 1662"/>
                    <a:gd name="connsiteX1" fmla="*/ 832 w 831"/>
                    <a:gd name="connsiteY1" fmla="*/ 831 h 1662"/>
                    <a:gd name="connsiteX2" fmla="*/ 0 w 831"/>
                    <a:gd name="connsiteY2" fmla="*/ 831 h 16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831" h="1662">
                      <a:moveTo>
                        <a:pt x="0" y="831"/>
                      </a:moveTo>
                      <a:cubicBezTo>
                        <a:pt x="0" y="-277"/>
                        <a:pt x="832" y="-277"/>
                        <a:pt x="832" y="831"/>
                      </a:cubicBezTo>
                      <a:cubicBezTo>
                        <a:pt x="832" y="1940"/>
                        <a:pt x="0" y="1940"/>
                        <a:pt x="0" y="831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393" name="Freeform 3392">
                  <a:extLst>
                    <a:ext uri="{FF2B5EF4-FFF2-40B4-BE49-F238E27FC236}">
                      <a16:creationId xmlns:a16="http://schemas.microsoft.com/office/drawing/2014/main" id="{F9592802-7C13-269C-84BB-AA8A0B789089}"/>
                    </a:ext>
                  </a:extLst>
                </p:cNvPr>
                <p:cNvSpPr/>
                <p:nvPr/>
              </p:nvSpPr>
              <p:spPr>
                <a:xfrm>
                  <a:off x="3671709" y="3447789"/>
                  <a:ext cx="8147" cy="8923"/>
                </a:xfrm>
                <a:custGeom>
                  <a:avLst/>
                  <a:gdLst>
                    <a:gd name="connsiteX0" fmla="*/ 2650 w 8147"/>
                    <a:gd name="connsiteY0" fmla="*/ 8647 h 8923"/>
                    <a:gd name="connsiteX1" fmla="*/ 1541 w 8147"/>
                    <a:gd name="connsiteY1" fmla="*/ 7815 h 8923"/>
                    <a:gd name="connsiteX2" fmla="*/ 987 w 8147"/>
                    <a:gd name="connsiteY2" fmla="*/ 7538 h 8923"/>
                    <a:gd name="connsiteX3" fmla="*/ 710 w 8147"/>
                    <a:gd name="connsiteY3" fmla="*/ 6984 h 8923"/>
                    <a:gd name="connsiteX4" fmla="*/ 155 w 8147"/>
                    <a:gd name="connsiteY4" fmla="*/ 6429 h 8923"/>
                    <a:gd name="connsiteX5" fmla="*/ 710 w 8147"/>
                    <a:gd name="connsiteY5" fmla="*/ 4767 h 8923"/>
                    <a:gd name="connsiteX6" fmla="*/ 3205 w 8147"/>
                    <a:gd name="connsiteY6" fmla="*/ 3104 h 8923"/>
                    <a:gd name="connsiteX7" fmla="*/ 5977 w 8147"/>
                    <a:gd name="connsiteY7" fmla="*/ 887 h 8923"/>
                    <a:gd name="connsiteX8" fmla="*/ 7363 w 8147"/>
                    <a:gd name="connsiteY8" fmla="*/ 56 h 8923"/>
                    <a:gd name="connsiteX9" fmla="*/ 7918 w 8147"/>
                    <a:gd name="connsiteY9" fmla="*/ 1719 h 8923"/>
                    <a:gd name="connsiteX10" fmla="*/ 7363 w 8147"/>
                    <a:gd name="connsiteY10" fmla="*/ 3658 h 8923"/>
                    <a:gd name="connsiteX11" fmla="*/ 6809 w 8147"/>
                    <a:gd name="connsiteY11" fmla="*/ 5598 h 8923"/>
                    <a:gd name="connsiteX12" fmla="*/ 5977 w 8147"/>
                    <a:gd name="connsiteY12" fmla="*/ 6984 h 8923"/>
                    <a:gd name="connsiteX13" fmla="*/ 5977 w 8147"/>
                    <a:gd name="connsiteY13" fmla="*/ 7538 h 8923"/>
                    <a:gd name="connsiteX14" fmla="*/ 3482 w 8147"/>
                    <a:gd name="connsiteY14" fmla="*/ 8924 h 89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8147" h="8923">
                      <a:moveTo>
                        <a:pt x="2650" y="8647"/>
                      </a:moveTo>
                      <a:cubicBezTo>
                        <a:pt x="2096" y="8924"/>
                        <a:pt x="1819" y="8092"/>
                        <a:pt x="1541" y="7815"/>
                      </a:cubicBezTo>
                      <a:cubicBezTo>
                        <a:pt x="1541" y="7815"/>
                        <a:pt x="987" y="7815"/>
                        <a:pt x="987" y="7538"/>
                      </a:cubicBezTo>
                      <a:cubicBezTo>
                        <a:pt x="987" y="7261"/>
                        <a:pt x="987" y="6707"/>
                        <a:pt x="710" y="6984"/>
                      </a:cubicBezTo>
                      <a:cubicBezTo>
                        <a:pt x="710" y="6984"/>
                        <a:pt x="-399" y="6707"/>
                        <a:pt x="155" y="6429"/>
                      </a:cubicBezTo>
                      <a:cubicBezTo>
                        <a:pt x="1264" y="6152"/>
                        <a:pt x="-122" y="4767"/>
                        <a:pt x="710" y="4767"/>
                      </a:cubicBezTo>
                      <a:cubicBezTo>
                        <a:pt x="2373" y="4767"/>
                        <a:pt x="1819" y="3381"/>
                        <a:pt x="3205" y="3104"/>
                      </a:cubicBezTo>
                      <a:cubicBezTo>
                        <a:pt x="4314" y="2550"/>
                        <a:pt x="4591" y="1164"/>
                        <a:pt x="5977" y="887"/>
                      </a:cubicBezTo>
                      <a:cubicBezTo>
                        <a:pt x="6255" y="610"/>
                        <a:pt x="6809" y="-222"/>
                        <a:pt x="7363" y="56"/>
                      </a:cubicBezTo>
                      <a:cubicBezTo>
                        <a:pt x="7363" y="610"/>
                        <a:pt x="7363" y="1441"/>
                        <a:pt x="7918" y="1719"/>
                      </a:cubicBezTo>
                      <a:cubicBezTo>
                        <a:pt x="8472" y="2273"/>
                        <a:pt x="7918" y="3104"/>
                        <a:pt x="7363" y="3658"/>
                      </a:cubicBezTo>
                      <a:cubicBezTo>
                        <a:pt x="6809" y="4213"/>
                        <a:pt x="6809" y="5044"/>
                        <a:pt x="6809" y="5598"/>
                      </a:cubicBezTo>
                      <a:cubicBezTo>
                        <a:pt x="6532" y="6152"/>
                        <a:pt x="5977" y="6429"/>
                        <a:pt x="5977" y="6984"/>
                      </a:cubicBezTo>
                      <a:cubicBezTo>
                        <a:pt x="5977" y="7538"/>
                        <a:pt x="5423" y="7261"/>
                        <a:pt x="5977" y="7538"/>
                      </a:cubicBezTo>
                      <a:cubicBezTo>
                        <a:pt x="5423" y="8370"/>
                        <a:pt x="3759" y="7538"/>
                        <a:pt x="3482" y="8924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394" name="Freeform 3393">
                  <a:extLst>
                    <a:ext uri="{FF2B5EF4-FFF2-40B4-BE49-F238E27FC236}">
                      <a16:creationId xmlns:a16="http://schemas.microsoft.com/office/drawing/2014/main" id="{AE590914-A750-534D-A344-1A558D9AFB28}"/>
                    </a:ext>
                  </a:extLst>
                </p:cNvPr>
                <p:cNvSpPr/>
                <p:nvPr/>
              </p:nvSpPr>
              <p:spPr>
                <a:xfrm>
                  <a:off x="3700835" y="3435097"/>
                  <a:ext cx="831" cy="831"/>
                </a:xfrm>
                <a:custGeom>
                  <a:avLst/>
                  <a:gdLst>
                    <a:gd name="connsiteX0" fmla="*/ 416 w 831"/>
                    <a:gd name="connsiteY0" fmla="*/ 832 h 831"/>
                    <a:gd name="connsiteX1" fmla="*/ 416 w 831"/>
                    <a:gd name="connsiteY1" fmla="*/ 0 h 831"/>
                    <a:gd name="connsiteX2" fmla="*/ 416 w 831"/>
                    <a:gd name="connsiteY2" fmla="*/ 832 h 8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831" h="831">
                      <a:moveTo>
                        <a:pt x="416" y="832"/>
                      </a:moveTo>
                      <a:cubicBezTo>
                        <a:pt x="-139" y="832"/>
                        <a:pt x="-139" y="0"/>
                        <a:pt x="416" y="0"/>
                      </a:cubicBezTo>
                      <a:cubicBezTo>
                        <a:pt x="970" y="0"/>
                        <a:pt x="970" y="832"/>
                        <a:pt x="416" y="832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395" name="Freeform 3394">
                  <a:extLst>
                    <a:ext uri="{FF2B5EF4-FFF2-40B4-BE49-F238E27FC236}">
                      <a16:creationId xmlns:a16="http://schemas.microsoft.com/office/drawing/2014/main" id="{EF5C4F56-D658-17BE-8F1A-1DDF25D2ABFE}"/>
                    </a:ext>
                  </a:extLst>
                </p:cNvPr>
                <p:cNvSpPr/>
                <p:nvPr/>
              </p:nvSpPr>
              <p:spPr>
                <a:xfrm>
                  <a:off x="3674914" y="3462702"/>
                  <a:ext cx="3881" cy="1977"/>
                </a:xfrm>
                <a:custGeom>
                  <a:avLst/>
                  <a:gdLst>
                    <a:gd name="connsiteX0" fmla="*/ 3881 w 3881"/>
                    <a:gd name="connsiteY0" fmla="*/ 938 h 1977"/>
                    <a:gd name="connsiteX1" fmla="*/ 0 w 3881"/>
                    <a:gd name="connsiteY1" fmla="*/ 938 h 1977"/>
                    <a:gd name="connsiteX2" fmla="*/ 3881 w 3881"/>
                    <a:gd name="connsiteY2" fmla="*/ 938 h 19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881" h="1977">
                      <a:moveTo>
                        <a:pt x="3881" y="938"/>
                      </a:moveTo>
                      <a:cubicBezTo>
                        <a:pt x="3881" y="2324"/>
                        <a:pt x="0" y="2324"/>
                        <a:pt x="0" y="938"/>
                      </a:cubicBezTo>
                      <a:cubicBezTo>
                        <a:pt x="0" y="-447"/>
                        <a:pt x="3881" y="-170"/>
                        <a:pt x="3881" y="938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396" name="Freeform 3395">
                  <a:extLst>
                    <a:ext uri="{FF2B5EF4-FFF2-40B4-BE49-F238E27FC236}">
                      <a16:creationId xmlns:a16="http://schemas.microsoft.com/office/drawing/2014/main" id="{1E621553-D7A5-6172-F531-54713B9DEF3E}"/>
                    </a:ext>
                  </a:extLst>
                </p:cNvPr>
                <p:cNvSpPr/>
                <p:nvPr/>
              </p:nvSpPr>
              <p:spPr>
                <a:xfrm>
                  <a:off x="3680389" y="3390757"/>
                  <a:ext cx="1247" cy="831"/>
                </a:xfrm>
                <a:custGeom>
                  <a:avLst/>
                  <a:gdLst>
                    <a:gd name="connsiteX0" fmla="*/ 624 w 1247"/>
                    <a:gd name="connsiteY0" fmla="*/ 0 h 831"/>
                    <a:gd name="connsiteX1" fmla="*/ 624 w 1247"/>
                    <a:gd name="connsiteY1" fmla="*/ 832 h 831"/>
                    <a:gd name="connsiteX2" fmla="*/ 624 w 1247"/>
                    <a:gd name="connsiteY2" fmla="*/ 0 h 8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247" h="831">
                      <a:moveTo>
                        <a:pt x="624" y="0"/>
                      </a:moveTo>
                      <a:cubicBezTo>
                        <a:pt x="1455" y="0"/>
                        <a:pt x="1455" y="832"/>
                        <a:pt x="624" y="832"/>
                      </a:cubicBezTo>
                      <a:cubicBezTo>
                        <a:pt x="-208" y="832"/>
                        <a:pt x="-208" y="0"/>
                        <a:pt x="624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397" name="Freeform 3396">
                  <a:extLst>
                    <a:ext uri="{FF2B5EF4-FFF2-40B4-BE49-F238E27FC236}">
                      <a16:creationId xmlns:a16="http://schemas.microsoft.com/office/drawing/2014/main" id="{2396B5F8-0B48-BB6F-E134-3DA0BB9CCE63}"/>
                    </a:ext>
                  </a:extLst>
                </p:cNvPr>
                <p:cNvSpPr/>
                <p:nvPr/>
              </p:nvSpPr>
              <p:spPr>
                <a:xfrm>
                  <a:off x="3682469" y="3374130"/>
                  <a:ext cx="415" cy="554"/>
                </a:xfrm>
                <a:custGeom>
                  <a:avLst/>
                  <a:gdLst>
                    <a:gd name="connsiteX0" fmla="*/ 208 w 415"/>
                    <a:gd name="connsiteY0" fmla="*/ 0 h 554"/>
                    <a:gd name="connsiteX1" fmla="*/ 208 w 415"/>
                    <a:gd name="connsiteY1" fmla="*/ 554 h 554"/>
                    <a:gd name="connsiteX2" fmla="*/ 208 w 415"/>
                    <a:gd name="connsiteY2" fmla="*/ 0 h 5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415" h="554">
                      <a:moveTo>
                        <a:pt x="208" y="0"/>
                      </a:moveTo>
                      <a:cubicBezTo>
                        <a:pt x="485" y="0"/>
                        <a:pt x="485" y="554"/>
                        <a:pt x="208" y="554"/>
                      </a:cubicBezTo>
                      <a:cubicBezTo>
                        <a:pt x="-69" y="554"/>
                        <a:pt x="-69" y="0"/>
                        <a:pt x="208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398" name="Freeform 3397">
                  <a:extLst>
                    <a:ext uri="{FF2B5EF4-FFF2-40B4-BE49-F238E27FC236}">
                      <a16:creationId xmlns:a16="http://schemas.microsoft.com/office/drawing/2014/main" id="{330D25AC-E718-A862-73C6-94427182F544}"/>
                    </a:ext>
                  </a:extLst>
                </p:cNvPr>
                <p:cNvSpPr/>
                <p:nvPr/>
              </p:nvSpPr>
              <p:spPr>
                <a:xfrm>
                  <a:off x="3686003" y="3373229"/>
                  <a:ext cx="831" cy="1246"/>
                </a:xfrm>
                <a:custGeom>
                  <a:avLst/>
                  <a:gdLst>
                    <a:gd name="connsiteX0" fmla="*/ 0 w 831"/>
                    <a:gd name="connsiteY0" fmla="*/ 623 h 1246"/>
                    <a:gd name="connsiteX1" fmla="*/ 832 w 831"/>
                    <a:gd name="connsiteY1" fmla="*/ 623 h 1246"/>
                    <a:gd name="connsiteX2" fmla="*/ 0 w 831"/>
                    <a:gd name="connsiteY2" fmla="*/ 623 h 12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831" h="1246">
                      <a:moveTo>
                        <a:pt x="0" y="623"/>
                      </a:moveTo>
                      <a:cubicBezTo>
                        <a:pt x="0" y="-208"/>
                        <a:pt x="832" y="-208"/>
                        <a:pt x="832" y="623"/>
                      </a:cubicBezTo>
                      <a:cubicBezTo>
                        <a:pt x="832" y="1455"/>
                        <a:pt x="0" y="1455"/>
                        <a:pt x="0" y="623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399" name="Freeform 3398">
                  <a:extLst>
                    <a:ext uri="{FF2B5EF4-FFF2-40B4-BE49-F238E27FC236}">
                      <a16:creationId xmlns:a16="http://schemas.microsoft.com/office/drawing/2014/main" id="{FFC7C482-84AF-2A39-3091-EBBBFA62859F}"/>
                    </a:ext>
                  </a:extLst>
                </p:cNvPr>
                <p:cNvSpPr/>
                <p:nvPr/>
              </p:nvSpPr>
              <p:spPr>
                <a:xfrm>
                  <a:off x="3680458" y="3388263"/>
                  <a:ext cx="1386" cy="1662"/>
                </a:xfrm>
                <a:custGeom>
                  <a:avLst/>
                  <a:gdLst>
                    <a:gd name="connsiteX0" fmla="*/ 0 w 1386"/>
                    <a:gd name="connsiteY0" fmla="*/ 831 h 1662"/>
                    <a:gd name="connsiteX1" fmla="*/ 1386 w 1386"/>
                    <a:gd name="connsiteY1" fmla="*/ 831 h 1662"/>
                    <a:gd name="connsiteX2" fmla="*/ 0 w 1386"/>
                    <a:gd name="connsiteY2" fmla="*/ 831 h 16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386" h="1662">
                      <a:moveTo>
                        <a:pt x="0" y="831"/>
                      </a:moveTo>
                      <a:cubicBezTo>
                        <a:pt x="0" y="-277"/>
                        <a:pt x="1386" y="-277"/>
                        <a:pt x="1386" y="831"/>
                      </a:cubicBezTo>
                      <a:cubicBezTo>
                        <a:pt x="1386" y="1940"/>
                        <a:pt x="0" y="1940"/>
                        <a:pt x="0" y="831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400" name="Freeform 3399">
                  <a:extLst>
                    <a:ext uri="{FF2B5EF4-FFF2-40B4-BE49-F238E27FC236}">
                      <a16:creationId xmlns:a16="http://schemas.microsoft.com/office/drawing/2014/main" id="{7C7F8FA0-46D6-7672-1AA2-D1443998F1B2}"/>
                    </a:ext>
                  </a:extLst>
                </p:cNvPr>
                <p:cNvSpPr/>
                <p:nvPr/>
              </p:nvSpPr>
              <p:spPr>
                <a:xfrm>
                  <a:off x="3681568" y="3373160"/>
                  <a:ext cx="554" cy="831"/>
                </a:xfrm>
                <a:custGeom>
                  <a:avLst/>
                  <a:gdLst>
                    <a:gd name="connsiteX0" fmla="*/ 0 w 554"/>
                    <a:gd name="connsiteY0" fmla="*/ 416 h 831"/>
                    <a:gd name="connsiteX1" fmla="*/ 555 w 554"/>
                    <a:gd name="connsiteY1" fmla="*/ 416 h 831"/>
                    <a:gd name="connsiteX2" fmla="*/ 0 w 554"/>
                    <a:gd name="connsiteY2" fmla="*/ 416 h 8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554" h="831">
                      <a:moveTo>
                        <a:pt x="0" y="416"/>
                      </a:moveTo>
                      <a:cubicBezTo>
                        <a:pt x="0" y="-139"/>
                        <a:pt x="555" y="-139"/>
                        <a:pt x="555" y="416"/>
                      </a:cubicBezTo>
                      <a:cubicBezTo>
                        <a:pt x="555" y="970"/>
                        <a:pt x="0" y="970"/>
                        <a:pt x="0" y="416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401" name="Freeform 3400">
                  <a:extLst>
                    <a:ext uri="{FF2B5EF4-FFF2-40B4-BE49-F238E27FC236}">
                      <a16:creationId xmlns:a16="http://schemas.microsoft.com/office/drawing/2014/main" id="{1F47F613-CBF1-366D-AF6A-6F328F0194A5}"/>
                    </a:ext>
                  </a:extLst>
                </p:cNvPr>
                <p:cNvSpPr/>
                <p:nvPr/>
              </p:nvSpPr>
              <p:spPr>
                <a:xfrm>
                  <a:off x="3679072" y="3462255"/>
                  <a:ext cx="3223" cy="3048"/>
                </a:xfrm>
                <a:custGeom>
                  <a:avLst/>
                  <a:gdLst>
                    <a:gd name="connsiteX0" fmla="*/ 3050 w 3223"/>
                    <a:gd name="connsiteY0" fmla="*/ 0 h 3048"/>
                    <a:gd name="connsiteX1" fmla="*/ 1386 w 3223"/>
                    <a:gd name="connsiteY1" fmla="*/ 3048 h 3048"/>
                    <a:gd name="connsiteX2" fmla="*/ 0 w 3223"/>
                    <a:gd name="connsiteY2" fmla="*/ 2217 h 3048"/>
                    <a:gd name="connsiteX3" fmla="*/ 0 w 3223"/>
                    <a:gd name="connsiteY3" fmla="*/ 554 h 3048"/>
                    <a:gd name="connsiteX4" fmla="*/ 1386 w 3223"/>
                    <a:gd name="connsiteY4" fmla="*/ 0 h 3048"/>
                    <a:gd name="connsiteX5" fmla="*/ 3050 w 3223"/>
                    <a:gd name="connsiteY5" fmla="*/ 0 h 30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223" h="3048">
                      <a:moveTo>
                        <a:pt x="3050" y="0"/>
                      </a:moveTo>
                      <a:cubicBezTo>
                        <a:pt x="3604" y="1109"/>
                        <a:pt x="2772" y="2494"/>
                        <a:pt x="1386" y="3048"/>
                      </a:cubicBezTo>
                      <a:cubicBezTo>
                        <a:pt x="832" y="3048"/>
                        <a:pt x="278" y="2494"/>
                        <a:pt x="0" y="2217"/>
                      </a:cubicBezTo>
                      <a:cubicBezTo>
                        <a:pt x="0" y="832"/>
                        <a:pt x="0" y="1386"/>
                        <a:pt x="0" y="554"/>
                      </a:cubicBezTo>
                      <a:cubicBezTo>
                        <a:pt x="555" y="277"/>
                        <a:pt x="832" y="554"/>
                        <a:pt x="1386" y="0"/>
                      </a:cubicBezTo>
                      <a:cubicBezTo>
                        <a:pt x="2218" y="554"/>
                        <a:pt x="2495" y="0"/>
                        <a:pt x="305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402" name="Freeform 3401">
                  <a:extLst>
                    <a:ext uri="{FF2B5EF4-FFF2-40B4-BE49-F238E27FC236}">
                      <a16:creationId xmlns:a16="http://schemas.microsoft.com/office/drawing/2014/main" id="{487D61D1-581C-DED5-C398-987BE152CE28}"/>
                    </a:ext>
                  </a:extLst>
                </p:cNvPr>
                <p:cNvSpPr/>
                <p:nvPr/>
              </p:nvSpPr>
              <p:spPr>
                <a:xfrm>
                  <a:off x="3673528" y="3370844"/>
                  <a:ext cx="6930" cy="1423"/>
                </a:xfrm>
                <a:custGeom>
                  <a:avLst/>
                  <a:gdLst>
                    <a:gd name="connsiteX0" fmla="*/ 0 w 6930"/>
                    <a:gd name="connsiteY0" fmla="*/ 237 h 1423"/>
                    <a:gd name="connsiteX1" fmla="*/ 4436 w 6930"/>
                    <a:gd name="connsiteY1" fmla="*/ 514 h 1423"/>
                    <a:gd name="connsiteX2" fmla="*/ 6377 w 6930"/>
                    <a:gd name="connsiteY2" fmla="*/ 237 h 1423"/>
                    <a:gd name="connsiteX3" fmla="*/ 6931 w 6930"/>
                    <a:gd name="connsiteY3" fmla="*/ 237 h 1423"/>
                    <a:gd name="connsiteX4" fmla="*/ 6931 w 6930"/>
                    <a:gd name="connsiteY4" fmla="*/ 1069 h 1423"/>
                    <a:gd name="connsiteX5" fmla="*/ 5822 w 6930"/>
                    <a:gd name="connsiteY5" fmla="*/ 1346 h 1423"/>
                    <a:gd name="connsiteX6" fmla="*/ 4159 w 6930"/>
                    <a:gd name="connsiteY6" fmla="*/ 514 h 1423"/>
                    <a:gd name="connsiteX7" fmla="*/ 2495 w 6930"/>
                    <a:gd name="connsiteY7" fmla="*/ 514 h 1423"/>
                    <a:gd name="connsiteX8" fmla="*/ 278 w 6930"/>
                    <a:gd name="connsiteY8" fmla="*/ 237 h 14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930" h="1423">
                      <a:moveTo>
                        <a:pt x="0" y="237"/>
                      </a:moveTo>
                      <a:cubicBezTo>
                        <a:pt x="1109" y="-317"/>
                        <a:pt x="3050" y="237"/>
                        <a:pt x="4436" y="514"/>
                      </a:cubicBezTo>
                      <a:cubicBezTo>
                        <a:pt x="4990" y="792"/>
                        <a:pt x="5822" y="792"/>
                        <a:pt x="6377" y="237"/>
                      </a:cubicBezTo>
                      <a:cubicBezTo>
                        <a:pt x="6377" y="237"/>
                        <a:pt x="6931" y="237"/>
                        <a:pt x="6931" y="237"/>
                      </a:cubicBezTo>
                      <a:cubicBezTo>
                        <a:pt x="6931" y="237"/>
                        <a:pt x="6931" y="1069"/>
                        <a:pt x="6931" y="1069"/>
                      </a:cubicBezTo>
                      <a:cubicBezTo>
                        <a:pt x="6654" y="1069"/>
                        <a:pt x="6099" y="1623"/>
                        <a:pt x="5822" y="1346"/>
                      </a:cubicBezTo>
                      <a:cubicBezTo>
                        <a:pt x="4990" y="1346"/>
                        <a:pt x="4713" y="514"/>
                        <a:pt x="4159" y="514"/>
                      </a:cubicBezTo>
                      <a:cubicBezTo>
                        <a:pt x="3604" y="514"/>
                        <a:pt x="3050" y="792"/>
                        <a:pt x="2495" y="514"/>
                      </a:cubicBezTo>
                      <a:cubicBezTo>
                        <a:pt x="1664" y="514"/>
                        <a:pt x="832" y="514"/>
                        <a:pt x="278" y="237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403" name="Freeform 3402">
                  <a:extLst>
                    <a:ext uri="{FF2B5EF4-FFF2-40B4-BE49-F238E27FC236}">
                      <a16:creationId xmlns:a16="http://schemas.microsoft.com/office/drawing/2014/main" id="{D6776DA8-CCD7-5E11-FF68-4B970EFD5CF9}"/>
                    </a:ext>
                  </a:extLst>
                </p:cNvPr>
                <p:cNvSpPr/>
                <p:nvPr/>
              </p:nvSpPr>
              <p:spPr>
                <a:xfrm>
                  <a:off x="3674860" y="3450585"/>
                  <a:ext cx="8925" cy="11761"/>
                </a:xfrm>
                <a:custGeom>
                  <a:avLst/>
                  <a:gdLst>
                    <a:gd name="connsiteX0" fmla="*/ 8094 w 8925"/>
                    <a:gd name="connsiteY0" fmla="*/ 9453 h 11761"/>
                    <a:gd name="connsiteX1" fmla="*/ 6707 w 8925"/>
                    <a:gd name="connsiteY1" fmla="*/ 11116 h 11761"/>
                    <a:gd name="connsiteX2" fmla="*/ 6153 w 8925"/>
                    <a:gd name="connsiteY2" fmla="*/ 11393 h 11761"/>
                    <a:gd name="connsiteX3" fmla="*/ 5598 w 8925"/>
                    <a:gd name="connsiteY3" fmla="*/ 11393 h 11761"/>
                    <a:gd name="connsiteX4" fmla="*/ 4212 w 8925"/>
                    <a:gd name="connsiteY4" fmla="*/ 10007 h 11761"/>
                    <a:gd name="connsiteX5" fmla="*/ 1995 w 8925"/>
                    <a:gd name="connsiteY5" fmla="*/ 10007 h 11761"/>
                    <a:gd name="connsiteX6" fmla="*/ 331 w 8925"/>
                    <a:gd name="connsiteY6" fmla="*/ 8344 h 11761"/>
                    <a:gd name="connsiteX7" fmla="*/ 331 w 8925"/>
                    <a:gd name="connsiteY7" fmla="*/ 7513 h 11761"/>
                    <a:gd name="connsiteX8" fmla="*/ 2272 w 8925"/>
                    <a:gd name="connsiteY8" fmla="*/ 5573 h 11761"/>
                    <a:gd name="connsiteX9" fmla="*/ 3935 w 8925"/>
                    <a:gd name="connsiteY9" fmla="*/ 3356 h 11761"/>
                    <a:gd name="connsiteX10" fmla="*/ 4490 w 8925"/>
                    <a:gd name="connsiteY10" fmla="*/ 2525 h 11761"/>
                    <a:gd name="connsiteX11" fmla="*/ 6153 w 8925"/>
                    <a:gd name="connsiteY11" fmla="*/ 31 h 11761"/>
                    <a:gd name="connsiteX12" fmla="*/ 7262 w 8925"/>
                    <a:gd name="connsiteY12" fmla="*/ 2802 h 11761"/>
                    <a:gd name="connsiteX13" fmla="*/ 8925 w 8925"/>
                    <a:gd name="connsiteY13" fmla="*/ 9453 h 117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8925" h="11761">
                      <a:moveTo>
                        <a:pt x="8094" y="9453"/>
                      </a:moveTo>
                      <a:cubicBezTo>
                        <a:pt x="8094" y="10561"/>
                        <a:pt x="7539" y="10838"/>
                        <a:pt x="6707" y="11116"/>
                      </a:cubicBezTo>
                      <a:cubicBezTo>
                        <a:pt x="6707" y="11116"/>
                        <a:pt x="6430" y="11670"/>
                        <a:pt x="6153" y="11393"/>
                      </a:cubicBezTo>
                      <a:cubicBezTo>
                        <a:pt x="6153" y="11393"/>
                        <a:pt x="5598" y="11116"/>
                        <a:pt x="5598" y="11393"/>
                      </a:cubicBezTo>
                      <a:cubicBezTo>
                        <a:pt x="4767" y="12501"/>
                        <a:pt x="4212" y="10838"/>
                        <a:pt x="4212" y="10007"/>
                      </a:cubicBezTo>
                      <a:cubicBezTo>
                        <a:pt x="3658" y="10284"/>
                        <a:pt x="2549" y="10838"/>
                        <a:pt x="1995" y="10007"/>
                      </a:cubicBezTo>
                      <a:cubicBezTo>
                        <a:pt x="1717" y="9453"/>
                        <a:pt x="608" y="9176"/>
                        <a:pt x="331" y="8344"/>
                      </a:cubicBezTo>
                      <a:cubicBezTo>
                        <a:pt x="331" y="8344"/>
                        <a:pt x="608" y="7790"/>
                        <a:pt x="331" y="7513"/>
                      </a:cubicBezTo>
                      <a:cubicBezTo>
                        <a:pt x="-778" y="6127"/>
                        <a:pt x="1163" y="5850"/>
                        <a:pt x="2272" y="5573"/>
                      </a:cubicBezTo>
                      <a:cubicBezTo>
                        <a:pt x="2826" y="5019"/>
                        <a:pt x="3935" y="4188"/>
                        <a:pt x="3935" y="3356"/>
                      </a:cubicBezTo>
                      <a:cubicBezTo>
                        <a:pt x="3935" y="2802"/>
                        <a:pt x="4490" y="3079"/>
                        <a:pt x="4490" y="2525"/>
                      </a:cubicBezTo>
                      <a:cubicBezTo>
                        <a:pt x="5321" y="1416"/>
                        <a:pt x="4212" y="-247"/>
                        <a:pt x="6153" y="31"/>
                      </a:cubicBezTo>
                      <a:cubicBezTo>
                        <a:pt x="6707" y="862"/>
                        <a:pt x="6153" y="2247"/>
                        <a:pt x="7262" y="2802"/>
                      </a:cubicBezTo>
                      <a:cubicBezTo>
                        <a:pt x="8371" y="4742"/>
                        <a:pt x="7816" y="7236"/>
                        <a:pt x="8925" y="9453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404" name="Freeform 3403">
                  <a:extLst>
                    <a:ext uri="{FF2B5EF4-FFF2-40B4-BE49-F238E27FC236}">
                      <a16:creationId xmlns:a16="http://schemas.microsoft.com/office/drawing/2014/main" id="{9DD83236-66A8-FA6D-958F-A2739B1A7B15}"/>
                    </a:ext>
                  </a:extLst>
                </p:cNvPr>
                <p:cNvSpPr/>
                <p:nvPr/>
              </p:nvSpPr>
              <p:spPr>
                <a:xfrm>
                  <a:off x="3686835" y="3374338"/>
                  <a:ext cx="554" cy="1247"/>
                </a:xfrm>
                <a:custGeom>
                  <a:avLst/>
                  <a:gdLst>
                    <a:gd name="connsiteX0" fmla="*/ 0 w 554"/>
                    <a:gd name="connsiteY0" fmla="*/ 624 h 1247"/>
                    <a:gd name="connsiteX1" fmla="*/ 554 w 554"/>
                    <a:gd name="connsiteY1" fmla="*/ 624 h 1247"/>
                    <a:gd name="connsiteX2" fmla="*/ 0 w 554"/>
                    <a:gd name="connsiteY2" fmla="*/ 624 h 12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554" h="1247">
                      <a:moveTo>
                        <a:pt x="0" y="624"/>
                      </a:moveTo>
                      <a:cubicBezTo>
                        <a:pt x="0" y="-208"/>
                        <a:pt x="554" y="-208"/>
                        <a:pt x="554" y="624"/>
                      </a:cubicBezTo>
                      <a:cubicBezTo>
                        <a:pt x="554" y="1455"/>
                        <a:pt x="0" y="1455"/>
                        <a:pt x="0" y="624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405" name="Freeform 3404">
                  <a:extLst>
                    <a:ext uri="{FF2B5EF4-FFF2-40B4-BE49-F238E27FC236}">
                      <a16:creationId xmlns:a16="http://schemas.microsoft.com/office/drawing/2014/main" id="{8B82E960-79A5-A141-5BA9-866B022561F6}"/>
                    </a:ext>
                  </a:extLst>
                </p:cNvPr>
                <p:cNvSpPr/>
                <p:nvPr/>
              </p:nvSpPr>
              <p:spPr>
                <a:xfrm>
                  <a:off x="3687112" y="3381889"/>
                  <a:ext cx="2772" cy="554"/>
                </a:xfrm>
                <a:custGeom>
                  <a:avLst/>
                  <a:gdLst>
                    <a:gd name="connsiteX0" fmla="*/ 0 w 2772"/>
                    <a:gd name="connsiteY0" fmla="*/ 554 h 554"/>
                    <a:gd name="connsiteX1" fmla="*/ 0 w 2772"/>
                    <a:gd name="connsiteY1" fmla="*/ 0 h 554"/>
                    <a:gd name="connsiteX2" fmla="*/ 0 w 2772"/>
                    <a:gd name="connsiteY2" fmla="*/ 554 h 5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772" h="554">
                      <a:moveTo>
                        <a:pt x="0" y="554"/>
                      </a:moveTo>
                      <a:cubicBezTo>
                        <a:pt x="0" y="554"/>
                        <a:pt x="0" y="0"/>
                        <a:pt x="0" y="0"/>
                      </a:cubicBezTo>
                      <a:cubicBezTo>
                        <a:pt x="0" y="0"/>
                        <a:pt x="0" y="554"/>
                        <a:pt x="0" y="554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406" name="Freeform 3405">
                  <a:extLst>
                    <a:ext uri="{FF2B5EF4-FFF2-40B4-BE49-F238E27FC236}">
                      <a16:creationId xmlns:a16="http://schemas.microsoft.com/office/drawing/2014/main" id="{941927F2-1A63-6304-F8EC-15BA81BFC0FB}"/>
                    </a:ext>
                  </a:extLst>
                </p:cNvPr>
                <p:cNvSpPr/>
                <p:nvPr/>
              </p:nvSpPr>
              <p:spPr>
                <a:xfrm>
                  <a:off x="3684617" y="3379395"/>
                  <a:ext cx="831" cy="1662"/>
                </a:xfrm>
                <a:custGeom>
                  <a:avLst/>
                  <a:gdLst>
                    <a:gd name="connsiteX0" fmla="*/ 832 w 831"/>
                    <a:gd name="connsiteY0" fmla="*/ 831 h 1662"/>
                    <a:gd name="connsiteX1" fmla="*/ 0 w 831"/>
                    <a:gd name="connsiteY1" fmla="*/ 831 h 1662"/>
                    <a:gd name="connsiteX2" fmla="*/ 832 w 831"/>
                    <a:gd name="connsiteY2" fmla="*/ 831 h 16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831" h="1662">
                      <a:moveTo>
                        <a:pt x="832" y="831"/>
                      </a:moveTo>
                      <a:cubicBezTo>
                        <a:pt x="832" y="1940"/>
                        <a:pt x="0" y="1940"/>
                        <a:pt x="0" y="831"/>
                      </a:cubicBezTo>
                      <a:cubicBezTo>
                        <a:pt x="0" y="-277"/>
                        <a:pt x="832" y="-277"/>
                        <a:pt x="832" y="831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407" name="Freeform 3406">
                  <a:extLst>
                    <a:ext uri="{FF2B5EF4-FFF2-40B4-BE49-F238E27FC236}">
                      <a16:creationId xmlns:a16="http://schemas.microsoft.com/office/drawing/2014/main" id="{26BEB247-2722-643C-DB2A-8EAACDF9ADF1}"/>
                    </a:ext>
                  </a:extLst>
                </p:cNvPr>
                <p:cNvSpPr/>
                <p:nvPr/>
              </p:nvSpPr>
              <p:spPr>
                <a:xfrm>
                  <a:off x="3682122" y="3372701"/>
                  <a:ext cx="9889" cy="9011"/>
                </a:xfrm>
                <a:custGeom>
                  <a:avLst/>
                  <a:gdLst>
                    <a:gd name="connsiteX0" fmla="*/ 277 w 9889"/>
                    <a:gd name="connsiteY0" fmla="*/ 43 h 9011"/>
                    <a:gd name="connsiteX1" fmla="*/ 2772 w 9889"/>
                    <a:gd name="connsiteY1" fmla="*/ 1706 h 9011"/>
                    <a:gd name="connsiteX2" fmla="*/ 6099 w 9889"/>
                    <a:gd name="connsiteY2" fmla="*/ 4755 h 9011"/>
                    <a:gd name="connsiteX3" fmla="*/ 6099 w 9889"/>
                    <a:gd name="connsiteY3" fmla="*/ 5586 h 9011"/>
                    <a:gd name="connsiteX4" fmla="*/ 6099 w 9889"/>
                    <a:gd name="connsiteY4" fmla="*/ 6694 h 9011"/>
                    <a:gd name="connsiteX5" fmla="*/ 8871 w 9889"/>
                    <a:gd name="connsiteY5" fmla="*/ 7526 h 9011"/>
                    <a:gd name="connsiteX6" fmla="*/ 9149 w 9889"/>
                    <a:gd name="connsiteY6" fmla="*/ 8911 h 9011"/>
                    <a:gd name="connsiteX7" fmla="*/ 8317 w 9889"/>
                    <a:gd name="connsiteY7" fmla="*/ 8357 h 9011"/>
                    <a:gd name="connsiteX8" fmla="*/ 6931 w 9889"/>
                    <a:gd name="connsiteY8" fmla="*/ 8357 h 9011"/>
                    <a:gd name="connsiteX9" fmla="*/ 4436 w 9889"/>
                    <a:gd name="connsiteY9" fmla="*/ 7803 h 9011"/>
                    <a:gd name="connsiteX10" fmla="*/ 4436 w 9889"/>
                    <a:gd name="connsiteY10" fmla="*/ 6694 h 9011"/>
                    <a:gd name="connsiteX11" fmla="*/ 4436 w 9889"/>
                    <a:gd name="connsiteY11" fmla="*/ 4478 h 9011"/>
                    <a:gd name="connsiteX12" fmla="*/ 3050 w 9889"/>
                    <a:gd name="connsiteY12" fmla="*/ 5309 h 9011"/>
                    <a:gd name="connsiteX13" fmla="*/ 1663 w 9889"/>
                    <a:gd name="connsiteY13" fmla="*/ 2538 h 9011"/>
                    <a:gd name="connsiteX14" fmla="*/ 0 w 9889"/>
                    <a:gd name="connsiteY14" fmla="*/ 43 h 90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9889" h="9011">
                      <a:moveTo>
                        <a:pt x="277" y="43"/>
                      </a:moveTo>
                      <a:cubicBezTo>
                        <a:pt x="1386" y="-234"/>
                        <a:pt x="2218" y="875"/>
                        <a:pt x="2772" y="1706"/>
                      </a:cubicBezTo>
                      <a:cubicBezTo>
                        <a:pt x="3881" y="2815"/>
                        <a:pt x="5267" y="3646"/>
                        <a:pt x="6099" y="4755"/>
                      </a:cubicBezTo>
                      <a:cubicBezTo>
                        <a:pt x="6099" y="5309"/>
                        <a:pt x="6653" y="5586"/>
                        <a:pt x="6099" y="5586"/>
                      </a:cubicBezTo>
                      <a:cubicBezTo>
                        <a:pt x="6099" y="5863"/>
                        <a:pt x="5822" y="6694"/>
                        <a:pt x="6099" y="6694"/>
                      </a:cubicBezTo>
                      <a:cubicBezTo>
                        <a:pt x="6931" y="6971"/>
                        <a:pt x="7762" y="8080"/>
                        <a:pt x="8871" y="7526"/>
                      </a:cubicBezTo>
                      <a:cubicBezTo>
                        <a:pt x="9703" y="7526"/>
                        <a:pt x="10535" y="9466"/>
                        <a:pt x="9149" y="8911"/>
                      </a:cubicBezTo>
                      <a:cubicBezTo>
                        <a:pt x="8871" y="8911"/>
                        <a:pt x="8594" y="8634"/>
                        <a:pt x="8317" y="8357"/>
                      </a:cubicBezTo>
                      <a:cubicBezTo>
                        <a:pt x="8040" y="8357"/>
                        <a:pt x="7485" y="8357"/>
                        <a:pt x="6931" y="8357"/>
                      </a:cubicBezTo>
                      <a:cubicBezTo>
                        <a:pt x="6376" y="7803"/>
                        <a:pt x="4990" y="8357"/>
                        <a:pt x="4436" y="7803"/>
                      </a:cubicBezTo>
                      <a:cubicBezTo>
                        <a:pt x="4159" y="7526"/>
                        <a:pt x="4990" y="7526"/>
                        <a:pt x="4436" y="6694"/>
                      </a:cubicBezTo>
                      <a:cubicBezTo>
                        <a:pt x="3881" y="6140"/>
                        <a:pt x="4990" y="5309"/>
                        <a:pt x="4436" y="4478"/>
                      </a:cubicBezTo>
                      <a:cubicBezTo>
                        <a:pt x="3881" y="3369"/>
                        <a:pt x="3327" y="5032"/>
                        <a:pt x="3050" y="5309"/>
                      </a:cubicBezTo>
                      <a:cubicBezTo>
                        <a:pt x="1663" y="5309"/>
                        <a:pt x="831" y="3646"/>
                        <a:pt x="1663" y="2538"/>
                      </a:cubicBezTo>
                      <a:cubicBezTo>
                        <a:pt x="1663" y="1429"/>
                        <a:pt x="554" y="598"/>
                        <a:pt x="0" y="43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408" name="Freeform 3407">
                  <a:extLst>
                    <a:ext uri="{FF2B5EF4-FFF2-40B4-BE49-F238E27FC236}">
                      <a16:creationId xmlns:a16="http://schemas.microsoft.com/office/drawing/2014/main" id="{DDD62970-2B21-15A9-D636-9E601E5A3BFB}"/>
                    </a:ext>
                  </a:extLst>
                </p:cNvPr>
                <p:cNvSpPr/>
                <p:nvPr/>
              </p:nvSpPr>
              <p:spPr>
                <a:xfrm>
                  <a:off x="3687667" y="3387501"/>
                  <a:ext cx="1108" cy="415"/>
                </a:xfrm>
                <a:custGeom>
                  <a:avLst/>
                  <a:gdLst>
                    <a:gd name="connsiteX0" fmla="*/ 0 w 1108"/>
                    <a:gd name="connsiteY0" fmla="*/ 208 h 415"/>
                    <a:gd name="connsiteX1" fmla="*/ 1109 w 1108"/>
                    <a:gd name="connsiteY1" fmla="*/ 208 h 415"/>
                    <a:gd name="connsiteX2" fmla="*/ 0 w 1108"/>
                    <a:gd name="connsiteY2" fmla="*/ 208 h 4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108" h="415">
                      <a:moveTo>
                        <a:pt x="0" y="208"/>
                      </a:moveTo>
                      <a:cubicBezTo>
                        <a:pt x="0" y="-69"/>
                        <a:pt x="1109" y="-69"/>
                        <a:pt x="1109" y="208"/>
                      </a:cubicBezTo>
                      <a:cubicBezTo>
                        <a:pt x="1109" y="485"/>
                        <a:pt x="0" y="485"/>
                        <a:pt x="0" y="208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409" name="Freeform 3408">
                  <a:extLst>
                    <a:ext uri="{FF2B5EF4-FFF2-40B4-BE49-F238E27FC236}">
                      <a16:creationId xmlns:a16="http://schemas.microsoft.com/office/drawing/2014/main" id="{200C8E97-AFE5-8DE1-CF18-62AA0500A459}"/>
                    </a:ext>
                  </a:extLst>
                </p:cNvPr>
                <p:cNvSpPr/>
                <p:nvPr/>
              </p:nvSpPr>
              <p:spPr>
                <a:xfrm>
                  <a:off x="3687944" y="3375862"/>
                  <a:ext cx="554" cy="415"/>
                </a:xfrm>
                <a:custGeom>
                  <a:avLst/>
                  <a:gdLst>
                    <a:gd name="connsiteX0" fmla="*/ 0 w 554"/>
                    <a:gd name="connsiteY0" fmla="*/ 208 h 415"/>
                    <a:gd name="connsiteX1" fmla="*/ 554 w 554"/>
                    <a:gd name="connsiteY1" fmla="*/ 208 h 415"/>
                    <a:gd name="connsiteX2" fmla="*/ 0 w 554"/>
                    <a:gd name="connsiteY2" fmla="*/ 208 h 4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554" h="415">
                      <a:moveTo>
                        <a:pt x="0" y="208"/>
                      </a:moveTo>
                      <a:cubicBezTo>
                        <a:pt x="0" y="-69"/>
                        <a:pt x="554" y="-69"/>
                        <a:pt x="554" y="208"/>
                      </a:cubicBezTo>
                      <a:cubicBezTo>
                        <a:pt x="554" y="485"/>
                        <a:pt x="0" y="485"/>
                        <a:pt x="0" y="208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410" name="Freeform 3409">
                  <a:extLst>
                    <a:ext uri="{FF2B5EF4-FFF2-40B4-BE49-F238E27FC236}">
                      <a16:creationId xmlns:a16="http://schemas.microsoft.com/office/drawing/2014/main" id="{9CD90CA8-C97C-6C2F-3C35-A217B39D4A98}"/>
                    </a:ext>
                  </a:extLst>
                </p:cNvPr>
                <p:cNvSpPr/>
                <p:nvPr/>
              </p:nvSpPr>
              <p:spPr>
                <a:xfrm>
                  <a:off x="3709568" y="3451862"/>
                  <a:ext cx="1109" cy="831"/>
                </a:xfrm>
                <a:custGeom>
                  <a:avLst/>
                  <a:gdLst>
                    <a:gd name="connsiteX0" fmla="*/ 1109 w 1109"/>
                    <a:gd name="connsiteY0" fmla="*/ 416 h 831"/>
                    <a:gd name="connsiteX1" fmla="*/ 0 w 1109"/>
                    <a:gd name="connsiteY1" fmla="*/ 416 h 831"/>
                    <a:gd name="connsiteX2" fmla="*/ 1109 w 1109"/>
                    <a:gd name="connsiteY2" fmla="*/ 416 h 8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109" h="831">
                      <a:moveTo>
                        <a:pt x="1109" y="416"/>
                      </a:moveTo>
                      <a:cubicBezTo>
                        <a:pt x="1109" y="970"/>
                        <a:pt x="0" y="970"/>
                        <a:pt x="0" y="416"/>
                      </a:cubicBezTo>
                      <a:cubicBezTo>
                        <a:pt x="0" y="-139"/>
                        <a:pt x="1109" y="-139"/>
                        <a:pt x="1109" y="416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411" name="Freeform 3410">
                  <a:extLst>
                    <a:ext uri="{FF2B5EF4-FFF2-40B4-BE49-F238E27FC236}">
                      <a16:creationId xmlns:a16="http://schemas.microsoft.com/office/drawing/2014/main" id="{80070A07-1D5A-79ED-5FA1-425C911C688D}"/>
                    </a:ext>
                  </a:extLst>
                </p:cNvPr>
                <p:cNvSpPr/>
                <p:nvPr/>
              </p:nvSpPr>
              <p:spPr>
                <a:xfrm>
                  <a:off x="3707905" y="3415421"/>
                  <a:ext cx="3881" cy="2315"/>
                </a:xfrm>
                <a:custGeom>
                  <a:avLst/>
                  <a:gdLst>
                    <a:gd name="connsiteX0" fmla="*/ 0 w 3881"/>
                    <a:gd name="connsiteY0" fmla="*/ 277 h 2315"/>
                    <a:gd name="connsiteX1" fmla="*/ 3881 w 3881"/>
                    <a:gd name="connsiteY1" fmla="*/ 1940 h 2315"/>
                    <a:gd name="connsiteX2" fmla="*/ 3881 w 3881"/>
                    <a:gd name="connsiteY2" fmla="*/ 2217 h 2315"/>
                    <a:gd name="connsiteX3" fmla="*/ 0 w 3881"/>
                    <a:gd name="connsiteY3" fmla="*/ 0 h 23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881" h="2315">
                      <a:moveTo>
                        <a:pt x="0" y="277"/>
                      </a:moveTo>
                      <a:cubicBezTo>
                        <a:pt x="1663" y="277"/>
                        <a:pt x="2218" y="1663"/>
                        <a:pt x="3881" y="1940"/>
                      </a:cubicBezTo>
                      <a:cubicBezTo>
                        <a:pt x="3881" y="1940"/>
                        <a:pt x="3881" y="2217"/>
                        <a:pt x="3881" y="2217"/>
                      </a:cubicBezTo>
                      <a:cubicBezTo>
                        <a:pt x="2218" y="2771"/>
                        <a:pt x="1386" y="832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412" name="Freeform 3411">
                  <a:extLst>
                    <a:ext uri="{FF2B5EF4-FFF2-40B4-BE49-F238E27FC236}">
                      <a16:creationId xmlns:a16="http://schemas.microsoft.com/office/drawing/2014/main" id="{CF86A227-2D3E-30F4-2EAC-2D009AFF08FF}"/>
                    </a:ext>
                  </a:extLst>
                </p:cNvPr>
                <p:cNvSpPr/>
                <p:nvPr/>
              </p:nvSpPr>
              <p:spPr>
                <a:xfrm>
                  <a:off x="3705132" y="3444931"/>
                  <a:ext cx="10495" cy="14184"/>
                </a:xfrm>
                <a:custGeom>
                  <a:avLst/>
                  <a:gdLst>
                    <a:gd name="connsiteX0" fmla="*/ 10258 w 10495"/>
                    <a:gd name="connsiteY0" fmla="*/ 13444 h 14184"/>
                    <a:gd name="connsiteX1" fmla="*/ 9980 w 10495"/>
                    <a:gd name="connsiteY1" fmla="*/ 13998 h 14184"/>
                    <a:gd name="connsiteX2" fmla="*/ 7763 w 10495"/>
                    <a:gd name="connsiteY2" fmla="*/ 10396 h 14184"/>
                    <a:gd name="connsiteX3" fmla="*/ 3050 w 10495"/>
                    <a:gd name="connsiteY3" fmla="*/ 3745 h 14184"/>
                    <a:gd name="connsiteX4" fmla="*/ 2495 w 10495"/>
                    <a:gd name="connsiteY4" fmla="*/ 2636 h 14184"/>
                    <a:gd name="connsiteX5" fmla="*/ 555 w 10495"/>
                    <a:gd name="connsiteY5" fmla="*/ 696 h 14184"/>
                    <a:gd name="connsiteX6" fmla="*/ 0 w 10495"/>
                    <a:gd name="connsiteY6" fmla="*/ 142 h 14184"/>
                    <a:gd name="connsiteX7" fmla="*/ 3050 w 10495"/>
                    <a:gd name="connsiteY7" fmla="*/ 3191 h 14184"/>
                    <a:gd name="connsiteX8" fmla="*/ 10258 w 10495"/>
                    <a:gd name="connsiteY8" fmla="*/ 13444 h 14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495" h="14184">
                      <a:moveTo>
                        <a:pt x="10258" y="13444"/>
                      </a:moveTo>
                      <a:cubicBezTo>
                        <a:pt x="10812" y="13721"/>
                        <a:pt x="10258" y="14553"/>
                        <a:pt x="9980" y="13998"/>
                      </a:cubicBezTo>
                      <a:cubicBezTo>
                        <a:pt x="9980" y="12613"/>
                        <a:pt x="8317" y="11781"/>
                        <a:pt x="7763" y="10396"/>
                      </a:cubicBezTo>
                      <a:cubicBezTo>
                        <a:pt x="6654" y="7347"/>
                        <a:pt x="5268" y="5962"/>
                        <a:pt x="3050" y="3745"/>
                      </a:cubicBezTo>
                      <a:cubicBezTo>
                        <a:pt x="2772" y="3468"/>
                        <a:pt x="2495" y="2914"/>
                        <a:pt x="2495" y="2636"/>
                      </a:cubicBezTo>
                      <a:cubicBezTo>
                        <a:pt x="1941" y="2082"/>
                        <a:pt x="1109" y="1528"/>
                        <a:pt x="555" y="696"/>
                      </a:cubicBezTo>
                      <a:cubicBezTo>
                        <a:pt x="555" y="696"/>
                        <a:pt x="0" y="419"/>
                        <a:pt x="0" y="142"/>
                      </a:cubicBezTo>
                      <a:cubicBezTo>
                        <a:pt x="1109" y="-689"/>
                        <a:pt x="2772" y="2359"/>
                        <a:pt x="3050" y="3191"/>
                      </a:cubicBezTo>
                      <a:cubicBezTo>
                        <a:pt x="6377" y="5962"/>
                        <a:pt x="7763" y="10119"/>
                        <a:pt x="10258" y="13444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413" name="Freeform 3412">
                  <a:extLst>
                    <a:ext uri="{FF2B5EF4-FFF2-40B4-BE49-F238E27FC236}">
                      <a16:creationId xmlns:a16="http://schemas.microsoft.com/office/drawing/2014/main" id="{0B1ED6B4-ED49-5B93-0E72-7B49F049D71C}"/>
                    </a:ext>
                  </a:extLst>
                </p:cNvPr>
                <p:cNvSpPr/>
                <p:nvPr/>
              </p:nvSpPr>
              <p:spPr>
                <a:xfrm>
                  <a:off x="3700974" y="3436621"/>
                  <a:ext cx="1109" cy="2494"/>
                </a:xfrm>
                <a:custGeom>
                  <a:avLst/>
                  <a:gdLst>
                    <a:gd name="connsiteX0" fmla="*/ 1109 w 1109"/>
                    <a:gd name="connsiteY0" fmla="*/ 1247 h 2494"/>
                    <a:gd name="connsiteX1" fmla="*/ 0 w 1109"/>
                    <a:gd name="connsiteY1" fmla="*/ 1247 h 2494"/>
                    <a:gd name="connsiteX2" fmla="*/ 1109 w 1109"/>
                    <a:gd name="connsiteY2" fmla="*/ 1247 h 24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109" h="2494">
                      <a:moveTo>
                        <a:pt x="1109" y="1247"/>
                      </a:moveTo>
                      <a:cubicBezTo>
                        <a:pt x="1109" y="2910"/>
                        <a:pt x="0" y="2910"/>
                        <a:pt x="0" y="1247"/>
                      </a:cubicBezTo>
                      <a:cubicBezTo>
                        <a:pt x="0" y="-416"/>
                        <a:pt x="1109" y="-416"/>
                        <a:pt x="1109" y="1247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414" name="Freeform 3413">
                  <a:extLst>
                    <a:ext uri="{FF2B5EF4-FFF2-40B4-BE49-F238E27FC236}">
                      <a16:creationId xmlns:a16="http://schemas.microsoft.com/office/drawing/2014/main" id="{3F454559-66A4-2B70-902D-88CE71BB2F7A}"/>
                    </a:ext>
                  </a:extLst>
                </p:cNvPr>
                <p:cNvSpPr/>
                <p:nvPr/>
              </p:nvSpPr>
              <p:spPr>
                <a:xfrm>
                  <a:off x="3717539" y="3461701"/>
                  <a:ext cx="1247" cy="831"/>
                </a:xfrm>
                <a:custGeom>
                  <a:avLst/>
                  <a:gdLst>
                    <a:gd name="connsiteX0" fmla="*/ 624 w 1247"/>
                    <a:gd name="connsiteY0" fmla="*/ 831 h 831"/>
                    <a:gd name="connsiteX1" fmla="*/ 624 w 1247"/>
                    <a:gd name="connsiteY1" fmla="*/ 0 h 831"/>
                    <a:gd name="connsiteX2" fmla="*/ 624 w 1247"/>
                    <a:gd name="connsiteY2" fmla="*/ 831 h 8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247" h="831">
                      <a:moveTo>
                        <a:pt x="624" y="831"/>
                      </a:moveTo>
                      <a:cubicBezTo>
                        <a:pt x="-208" y="831"/>
                        <a:pt x="-208" y="0"/>
                        <a:pt x="624" y="0"/>
                      </a:cubicBezTo>
                      <a:cubicBezTo>
                        <a:pt x="1455" y="0"/>
                        <a:pt x="1455" y="831"/>
                        <a:pt x="624" y="831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415" name="Freeform 3414">
                  <a:extLst>
                    <a:ext uri="{FF2B5EF4-FFF2-40B4-BE49-F238E27FC236}">
                      <a16:creationId xmlns:a16="http://schemas.microsoft.com/office/drawing/2014/main" id="{97B6BD5A-E4E2-830B-B87C-4FB784A8CD2B}"/>
                    </a:ext>
                  </a:extLst>
                </p:cNvPr>
                <p:cNvSpPr/>
                <p:nvPr/>
              </p:nvSpPr>
              <p:spPr>
                <a:xfrm>
                  <a:off x="3717208" y="3428242"/>
                  <a:ext cx="1968" cy="3905"/>
                </a:xfrm>
                <a:custGeom>
                  <a:avLst/>
                  <a:gdLst>
                    <a:gd name="connsiteX0" fmla="*/ 1787 w 1968"/>
                    <a:gd name="connsiteY0" fmla="*/ 2144 h 3905"/>
                    <a:gd name="connsiteX1" fmla="*/ 1509 w 1968"/>
                    <a:gd name="connsiteY1" fmla="*/ 3807 h 3905"/>
                    <a:gd name="connsiteX2" fmla="*/ 678 w 1968"/>
                    <a:gd name="connsiteY2" fmla="*/ 2698 h 3905"/>
                    <a:gd name="connsiteX3" fmla="*/ 123 w 1968"/>
                    <a:gd name="connsiteY3" fmla="*/ 3253 h 3905"/>
                    <a:gd name="connsiteX4" fmla="*/ 123 w 1968"/>
                    <a:gd name="connsiteY4" fmla="*/ 1867 h 3905"/>
                    <a:gd name="connsiteX5" fmla="*/ 1509 w 1968"/>
                    <a:gd name="connsiteY5" fmla="*/ 204 h 3905"/>
                    <a:gd name="connsiteX6" fmla="*/ 1787 w 1968"/>
                    <a:gd name="connsiteY6" fmla="*/ 2144 h 39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68" h="3905">
                      <a:moveTo>
                        <a:pt x="1787" y="2144"/>
                      </a:moveTo>
                      <a:cubicBezTo>
                        <a:pt x="2064" y="2421"/>
                        <a:pt x="2064" y="4361"/>
                        <a:pt x="1509" y="3807"/>
                      </a:cubicBezTo>
                      <a:cubicBezTo>
                        <a:pt x="1509" y="3253"/>
                        <a:pt x="1509" y="1867"/>
                        <a:pt x="678" y="2698"/>
                      </a:cubicBezTo>
                      <a:cubicBezTo>
                        <a:pt x="678" y="2698"/>
                        <a:pt x="400" y="3530"/>
                        <a:pt x="123" y="3253"/>
                      </a:cubicBezTo>
                      <a:cubicBezTo>
                        <a:pt x="-154" y="2975"/>
                        <a:pt x="123" y="2144"/>
                        <a:pt x="123" y="1867"/>
                      </a:cubicBezTo>
                      <a:cubicBezTo>
                        <a:pt x="400" y="1312"/>
                        <a:pt x="123" y="-627"/>
                        <a:pt x="1509" y="204"/>
                      </a:cubicBezTo>
                      <a:cubicBezTo>
                        <a:pt x="2618" y="204"/>
                        <a:pt x="1232" y="1590"/>
                        <a:pt x="1787" y="2144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416" name="Freeform 3415">
                  <a:extLst>
                    <a:ext uri="{FF2B5EF4-FFF2-40B4-BE49-F238E27FC236}">
                      <a16:creationId xmlns:a16="http://schemas.microsoft.com/office/drawing/2014/main" id="{24F4E713-710B-3F50-B39D-C73961B75807}"/>
                    </a:ext>
                  </a:extLst>
                </p:cNvPr>
                <p:cNvSpPr/>
                <p:nvPr/>
              </p:nvSpPr>
              <p:spPr>
                <a:xfrm>
                  <a:off x="3713116" y="3417361"/>
                  <a:ext cx="7079" cy="10014"/>
                </a:xfrm>
                <a:custGeom>
                  <a:avLst/>
                  <a:gdLst>
                    <a:gd name="connsiteX0" fmla="*/ 6709 w 7079"/>
                    <a:gd name="connsiteY0" fmla="*/ 9699 h 10014"/>
                    <a:gd name="connsiteX1" fmla="*/ 6155 w 7079"/>
                    <a:gd name="connsiteY1" fmla="*/ 6928 h 10014"/>
                    <a:gd name="connsiteX2" fmla="*/ 3937 w 7079"/>
                    <a:gd name="connsiteY2" fmla="*/ 4988 h 10014"/>
                    <a:gd name="connsiteX3" fmla="*/ 3105 w 7079"/>
                    <a:gd name="connsiteY3" fmla="*/ 3602 h 10014"/>
                    <a:gd name="connsiteX4" fmla="*/ 888 w 7079"/>
                    <a:gd name="connsiteY4" fmla="*/ 1386 h 10014"/>
                    <a:gd name="connsiteX5" fmla="*/ 56 w 7079"/>
                    <a:gd name="connsiteY5" fmla="*/ 0 h 10014"/>
                    <a:gd name="connsiteX6" fmla="*/ 3382 w 7079"/>
                    <a:gd name="connsiteY6" fmla="*/ 3602 h 10014"/>
                    <a:gd name="connsiteX7" fmla="*/ 4214 w 7079"/>
                    <a:gd name="connsiteY7" fmla="*/ 4434 h 10014"/>
                    <a:gd name="connsiteX8" fmla="*/ 6709 w 7079"/>
                    <a:gd name="connsiteY8" fmla="*/ 6097 h 10014"/>
                    <a:gd name="connsiteX9" fmla="*/ 6709 w 7079"/>
                    <a:gd name="connsiteY9" fmla="*/ 9976 h 100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079" h="10014">
                      <a:moveTo>
                        <a:pt x="6709" y="9699"/>
                      </a:moveTo>
                      <a:cubicBezTo>
                        <a:pt x="5600" y="11085"/>
                        <a:pt x="6709" y="7482"/>
                        <a:pt x="6155" y="6928"/>
                      </a:cubicBezTo>
                      <a:cubicBezTo>
                        <a:pt x="5878" y="5819"/>
                        <a:pt x="4491" y="5819"/>
                        <a:pt x="3937" y="4988"/>
                      </a:cubicBezTo>
                      <a:cubicBezTo>
                        <a:pt x="3660" y="4434"/>
                        <a:pt x="3660" y="3879"/>
                        <a:pt x="3105" y="3602"/>
                      </a:cubicBezTo>
                      <a:cubicBezTo>
                        <a:pt x="1996" y="3325"/>
                        <a:pt x="1442" y="2217"/>
                        <a:pt x="888" y="1386"/>
                      </a:cubicBezTo>
                      <a:cubicBezTo>
                        <a:pt x="610" y="831"/>
                        <a:pt x="-221" y="554"/>
                        <a:pt x="56" y="0"/>
                      </a:cubicBezTo>
                      <a:cubicBezTo>
                        <a:pt x="1719" y="0"/>
                        <a:pt x="1996" y="3048"/>
                        <a:pt x="3382" y="3602"/>
                      </a:cubicBezTo>
                      <a:cubicBezTo>
                        <a:pt x="3660" y="3602"/>
                        <a:pt x="3937" y="4157"/>
                        <a:pt x="4214" y="4434"/>
                      </a:cubicBezTo>
                      <a:cubicBezTo>
                        <a:pt x="4769" y="5265"/>
                        <a:pt x="6155" y="5265"/>
                        <a:pt x="6709" y="6097"/>
                      </a:cubicBezTo>
                      <a:cubicBezTo>
                        <a:pt x="6709" y="7482"/>
                        <a:pt x="7541" y="8591"/>
                        <a:pt x="6709" y="9976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417" name="Freeform 3416">
                  <a:extLst>
                    <a:ext uri="{FF2B5EF4-FFF2-40B4-BE49-F238E27FC236}">
                      <a16:creationId xmlns:a16="http://schemas.microsoft.com/office/drawing/2014/main" id="{52AA2E7A-1B8B-6047-0D13-EFE1E928A17A}"/>
                    </a:ext>
                  </a:extLst>
                </p:cNvPr>
                <p:cNvSpPr/>
                <p:nvPr/>
              </p:nvSpPr>
              <p:spPr>
                <a:xfrm>
                  <a:off x="3719549" y="3465580"/>
                  <a:ext cx="831" cy="2771"/>
                </a:xfrm>
                <a:custGeom>
                  <a:avLst/>
                  <a:gdLst>
                    <a:gd name="connsiteX0" fmla="*/ 831 w 831"/>
                    <a:gd name="connsiteY0" fmla="*/ 0 h 2771"/>
                    <a:gd name="connsiteX1" fmla="*/ 0 w 831"/>
                    <a:gd name="connsiteY1" fmla="*/ 0 h 2771"/>
                    <a:gd name="connsiteX2" fmla="*/ 831 w 831"/>
                    <a:gd name="connsiteY2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831" h="2771">
                      <a:moveTo>
                        <a:pt x="831" y="0"/>
                      </a:moveTo>
                      <a:cubicBezTo>
                        <a:pt x="831" y="0"/>
                        <a:pt x="0" y="0"/>
                        <a:pt x="0" y="0"/>
                      </a:cubicBezTo>
                      <a:cubicBezTo>
                        <a:pt x="0" y="0"/>
                        <a:pt x="831" y="0"/>
                        <a:pt x="831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418" name="Freeform 3417">
                  <a:extLst>
                    <a:ext uri="{FF2B5EF4-FFF2-40B4-BE49-F238E27FC236}">
                      <a16:creationId xmlns:a16="http://schemas.microsoft.com/office/drawing/2014/main" id="{6BABC0B6-445E-963E-7216-40150C00DE88}"/>
                    </a:ext>
                  </a:extLst>
                </p:cNvPr>
                <p:cNvSpPr/>
                <p:nvPr/>
              </p:nvSpPr>
              <p:spPr>
                <a:xfrm>
                  <a:off x="3718163" y="3464125"/>
                  <a:ext cx="831" cy="1246"/>
                </a:xfrm>
                <a:custGeom>
                  <a:avLst/>
                  <a:gdLst>
                    <a:gd name="connsiteX0" fmla="*/ 831 w 831"/>
                    <a:gd name="connsiteY0" fmla="*/ 624 h 1246"/>
                    <a:gd name="connsiteX1" fmla="*/ 0 w 831"/>
                    <a:gd name="connsiteY1" fmla="*/ 624 h 1246"/>
                    <a:gd name="connsiteX2" fmla="*/ 831 w 831"/>
                    <a:gd name="connsiteY2" fmla="*/ 624 h 12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831" h="1246">
                      <a:moveTo>
                        <a:pt x="831" y="624"/>
                      </a:moveTo>
                      <a:cubicBezTo>
                        <a:pt x="831" y="1455"/>
                        <a:pt x="0" y="1455"/>
                        <a:pt x="0" y="624"/>
                      </a:cubicBezTo>
                      <a:cubicBezTo>
                        <a:pt x="0" y="-208"/>
                        <a:pt x="831" y="-208"/>
                        <a:pt x="831" y="624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419" name="Freeform 3418">
                  <a:extLst>
                    <a:ext uri="{FF2B5EF4-FFF2-40B4-BE49-F238E27FC236}">
                      <a16:creationId xmlns:a16="http://schemas.microsoft.com/office/drawing/2014/main" id="{54ED51CF-6035-AE73-3EB8-332288A79777}"/>
                    </a:ext>
                  </a:extLst>
                </p:cNvPr>
                <p:cNvSpPr/>
                <p:nvPr/>
              </p:nvSpPr>
              <p:spPr>
                <a:xfrm>
                  <a:off x="3702083" y="3441471"/>
                  <a:ext cx="831" cy="1662"/>
                </a:xfrm>
                <a:custGeom>
                  <a:avLst/>
                  <a:gdLst>
                    <a:gd name="connsiteX0" fmla="*/ 832 w 831"/>
                    <a:gd name="connsiteY0" fmla="*/ 831 h 1662"/>
                    <a:gd name="connsiteX1" fmla="*/ 0 w 831"/>
                    <a:gd name="connsiteY1" fmla="*/ 831 h 1662"/>
                    <a:gd name="connsiteX2" fmla="*/ 832 w 831"/>
                    <a:gd name="connsiteY2" fmla="*/ 831 h 16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831" h="1662">
                      <a:moveTo>
                        <a:pt x="832" y="831"/>
                      </a:moveTo>
                      <a:cubicBezTo>
                        <a:pt x="832" y="1940"/>
                        <a:pt x="0" y="1940"/>
                        <a:pt x="0" y="831"/>
                      </a:cubicBezTo>
                      <a:cubicBezTo>
                        <a:pt x="0" y="-277"/>
                        <a:pt x="832" y="-277"/>
                        <a:pt x="832" y="831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420" name="Freeform 3419">
                  <a:extLst>
                    <a:ext uri="{FF2B5EF4-FFF2-40B4-BE49-F238E27FC236}">
                      <a16:creationId xmlns:a16="http://schemas.microsoft.com/office/drawing/2014/main" id="{7DBE8682-A8CD-ECA7-E16B-34723CAADD20}"/>
                    </a:ext>
                  </a:extLst>
                </p:cNvPr>
                <p:cNvSpPr/>
                <p:nvPr/>
              </p:nvSpPr>
              <p:spPr>
                <a:xfrm>
                  <a:off x="3720034" y="3462809"/>
                  <a:ext cx="1247" cy="831"/>
                </a:xfrm>
                <a:custGeom>
                  <a:avLst/>
                  <a:gdLst>
                    <a:gd name="connsiteX0" fmla="*/ 624 w 1247"/>
                    <a:gd name="connsiteY0" fmla="*/ 832 h 831"/>
                    <a:gd name="connsiteX1" fmla="*/ 624 w 1247"/>
                    <a:gd name="connsiteY1" fmla="*/ 0 h 831"/>
                    <a:gd name="connsiteX2" fmla="*/ 624 w 1247"/>
                    <a:gd name="connsiteY2" fmla="*/ 832 h 8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247" h="831">
                      <a:moveTo>
                        <a:pt x="624" y="832"/>
                      </a:moveTo>
                      <a:cubicBezTo>
                        <a:pt x="-208" y="832"/>
                        <a:pt x="-208" y="0"/>
                        <a:pt x="624" y="0"/>
                      </a:cubicBezTo>
                      <a:cubicBezTo>
                        <a:pt x="1455" y="0"/>
                        <a:pt x="1455" y="832"/>
                        <a:pt x="624" y="832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421" name="Freeform 3420">
                  <a:extLst>
                    <a:ext uri="{FF2B5EF4-FFF2-40B4-BE49-F238E27FC236}">
                      <a16:creationId xmlns:a16="http://schemas.microsoft.com/office/drawing/2014/main" id="{7F292F6F-DB5B-9404-ED03-27EA3982D7C2}"/>
                    </a:ext>
                  </a:extLst>
                </p:cNvPr>
                <p:cNvSpPr/>
                <p:nvPr/>
              </p:nvSpPr>
              <p:spPr>
                <a:xfrm>
                  <a:off x="3701667" y="3440362"/>
                  <a:ext cx="831" cy="831"/>
                </a:xfrm>
                <a:custGeom>
                  <a:avLst/>
                  <a:gdLst>
                    <a:gd name="connsiteX0" fmla="*/ 416 w 831"/>
                    <a:gd name="connsiteY0" fmla="*/ 832 h 831"/>
                    <a:gd name="connsiteX1" fmla="*/ 416 w 831"/>
                    <a:gd name="connsiteY1" fmla="*/ 0 h 831"/>
                    <a:gd name="connsiteX2" fmla="*/ 416 w 831"/>
                    <a:gd name="connsiteY2" fmla="*/ 832 h 8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831" h="831">
                      <a:moveTo>
                        <a:pt x="416" y="832"/>
                      </a:moveTo>
                      <a:cubicBezTo>
                        <a:pt x="-139" y="832"/>
                        <a:pt x="-139" y="0"/>
                        <a:pt x="416" y="0"/>
                      </a:cubicBezTo>
                      <a:cubicBezTo>
                        <a:pt x="970" y="0"/>
                        <a:pt x="970" y="832"/>
                        <a:pt x="416" y="832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422" name="Freeform 3421">
                  <a:extLst>
                    <a:ext uri="{FF2B5EF4-FFF2-40B4-BE49-F238E27FC236}">
                      <a16:creationId xmlns:a16="http://schemas.microsoft.com/office/drawing/2014/main" id="{4434EEBA-0A0B-C4E8-41CF-1A896F8F4613}"/>
                    </a:ext>
                  </a:extLst>
                </p:cNvPr>
                <p:cNvSpPr/>
                <p:nvPr/>
              </p:nvSpPr>
              <p:spPr>
                <a:xfrm>
                  <a:off x="3700142" y="3411665"/>
                  <a:ext cx="7058" cy="6526"/>
                </a:xfrm>
                <a:custGeom>
                  <a:avLst/>
                  <a:gdLst>
                    <a:gd name="connsiteX0" fmla="*/ 5822 w 7058"/>
                    <a:gd name="connsiteY0" fmla="*/ 3201 h 6526"/>
                    <a:gd name="connsiteX1" fmla="*/ 2772 w 7058"/>
                    <a:gd name="connsiteY1" fmla="*/ 3201 h 6526"/>
                    <a:gd name="connsiteX2" fmla="*/ 0 w 7058"/>
                    <a:gd name="connsiteY2" fmla="*/ 6527 h 6526"/>
                    <a:gd name="connsiteX3" fmla="*/ 1941 w 7058"/>
                    <a:gd name="connsiteY3" fmla="*/ 3756 h 6526"/>
                    <a:gd name="connsiteX4" fmla="*/ 3050 w 7058"/>
                    <a:gd name="connsiteY4" fmla="*/ 984 h 6526"/>
                    <a:gd name="connsiteX5" fmla="*/ 4159 w 7058"/>
                    <a:gd name="connsiteY5" fmla="*/ 153 h 6526"/>
                    <a:gd name="connsiteX6" fmla="*/ 4713 w 7058"/>
                    <a:gd name="connsiteY6" fmla="*/ 1539 h 6526"/>
                    <a:gd name="connsiteX7" fmla="*/ 5822 w 7058"/>
                    <a:gd name="connsiteY7" fmla="*/ 2370 h 6526"/>
                    <a:gd name="connsiteX8" fmla="*/ 6376 w 7058"/>
                    <a:gd name="connsiteY8" fmla="*/ 2370 h 6526"/>
                    <a:gd name="connsiteX9" fmla="*/ 6376 w 7058"/>
                    <a:gd name="connsiteY9" fmla="*/ 3756 h 6526"/>
                    <a:gd name="connsiteX10" fmla="*/ 5822 w 7058"/>
                    <a:gd name="connsiteY10" fmla="*/ 3478 h 65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7058" h="6526">
                      <a:moveTo>
                        <a:pt x="5822" y="3201"/>
                      </a:moveTo>
                      <a:cubicBezTo>
                        <a:pt x="4713" y="3201"/>
                        <a:pt x="3604" y="2370"/>
                        <a:pt x="2772" y="3201"/>
                      </a:cubicBezTo>
                      <a:cubicBezTo>
                        <a:pt x="1941" y="4310"/>
                        <a:pt x="1109" y="5973"/>
                        <a:pt x="0" y="6527"/>
                      </a:cubicBezTo>
                      <a:cubicBezTo>
                        <a:pt x="0" y="5141"/>
                        <a:pt x="1663" y="4864"/>
                        <a:pt x="1941" y="3756"/>
                      </a:cubicBezTo>
                      <a:cubicBezTo>
                        <a:pt x="2218" y="2924"/>
                        <a:pt x="2772" y="2093"/>
                        <a:pt x="3050" y="984"/>
                      </a:cubicBezTo>
                      <a:cubicBezTo>
                        <a:pt x="3050" y="707"/>
                        <a:pt x="3604" y="-401"/>
                        <a:pt x="4159" y="153"/>
                      </a:cubicBezTo>
                      <a:cubicBezTo>
                        <a:pt x="4159" y="430"/>
                        <a:pt x="4159" y="1816"/>
                        <a:pt x="4713" y="1539"/>
                      </a:cubicBezTo>
                      <a:cubicBezTo>
                        <a:pt x="5267" y="-124"/>
                        <a:pt x="4990" y="2093"/>
                        <a:pt x="5822" y="2370"/>
                      </a:cubicBezTo>
                      <a:cubicBezTo>
                        <a:pt x="5822" y="1261"/>
                        <a:pt x="6099" y="1261"/>
                        <a:pt x="6376" y="2370"/>
                      </a:cubicBezTo>
                      <a:cubicBezTo>
                        <a:pt x="6653" y="2647"/>
                        <a:pt x="7762" y="4033"/>
                        <a:pt x="6376" y="3756"/>
                      </a:cubicBezTo>
                      <a:cubicBezTo>
                        <a:pt x="6376" y="3756"/>
                        <a:pt x="6099" y="3201"/>
                        <a:pt x="5822" y="3478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423" name="Freeform 3422">
                  <a:extLst>
                    <a:ext uri="{FF2B5EF4-FFF2-40B4-BE49-F238E27FC236}">
                      <a16:creationId xmlns:a16="http://schemas.microsoft.com/office/drawing/2014/main" id="{DBE9E6A2-9C42-23D1-11AD-91581D6A85C3}"/>
                    </a:ext>
                  </a:extLst>
                </p:cNvPr>
                <p:cNvSpPr/>
                <p:nvPr/>
              </p:nvSpPr>
              <p:spPr>
                <a:xfrm>
                  <a:off x="3703469" y="3443480"/>
                  <a:ext cx="554" cy="415"/>
                </a:xfrm>
                <a:custGeom>
                  <a:avLst/>
                  <a:gdLst>
                    <a:gd name="connsiteX0" fmla="*/ 554 w 554"/>
                    <a:gd name="connsiteY0" fmla="*/ 208 h 415"/>
                    <a:gd name="connsiteX1" fmla="*/ 0 w 554"/>
                    <a:gd name="connsiteY1" fmla="*/ 208 h 415"/>
                    <a:gd name="connsiteX2" fmla="*/ 554 w 554"/>
                    <a:gd name="connsiteY2" fmla="*/ 208 h 4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554" h="415">
                      <a:moveTo>
                        <a:pt x="554" y="208"/>
                      </a:moveTo>
                      <a:cubicBezTo>
                        <a:pt x="554" y="485"/>
                        <a:pt x="0" y="485"/>
                        <a:pt x="0" y="208"/>
                      </a:cubicBezTo>
                      <a:cubicBezTo>
                        <a:pt x="0" y="-69"/>
                        <a:pt x="554" y="-69"/>
                        <a:pt x="554" y="208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424" name="Freeform 3423">
                  <a:extLst>
                    <a:ext uri="{FF2B5EF4-FFF2-40B4-BE49-F238E27FC236}">
                      <a16:creationId xmlns:a16="http://schemas.microsoft.com/office/drawing/2014/main" id="{0C51F5CC-CF8A-F66F-75DA-397C3135D276}"/>
                    </a:ext>
                  </a:extLst>
                </p:cNvPr>
                <p:cNvSpPr/>
                <p:nvPr/>
              </p:nvSpPr>
              <p:spPr>
                <a:xfrm>
                  <a:off x="3716222" y="3460730"/>
                  <a:ext cx="831" cy="831"/>
                </a:xfrm>
                <a:custGeom>
                  <a:avLst/>
                  <a:gdLst>
                    <a:gd name="connsiteX0" fmla="*/ 832 w 831"/>
                    <a:gd name="connsiteY0" fmla="*/ 416 h 831"/>
                    <a:gd name="connsiteX1" fmla="*/ 0 w 831"/>
                    <a:gd name="connsiteY1" fmla="*/ 416 h 831"/>
                    <a:gd name="connsiteX2" fmla="*/ 832 w 831"/>
                    <a:gd name="connsiteY2" fmla="*/ 416 h 8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831" h="831">
                      <a:moveTo>
                        <a:pt x="832" y="416"/>
                      </a:moveTo>
                      <a:cubicBezTo>
                        <a:pt x="832" y="970"/>
                        <a:pt x="0" y="970"/>
                        <a:pt x="0" y="416"/>
                      </a:cubicBezTo>
                      <a:cubicBezTo>
                        <a:pt x="0" y="-139"/>
                        <a:pt x="832" y="-139"/>
                        <a:pt x="832" y="416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425" name="Freeform 3424">
                  <a:extLst>
                    <a:ext uri="{FF2B5EF4-FFF2-40B4-BE49-F238E27FC236}">
                      <a16:creationId xmlns:a16="http://schemas.microsoft.com/office/drawing/2014/main" id="{02599723-8AE2-9D58-A2E9-EEF1406356B2}"/>
                    </a:ext>
                  </a:extLst>
                </p:cNvPr>
                <p:cNvSpPr/>
                <p:nvPr/>
              </p:nvSpPr>
              <p:spPr>
                <a:xfrm>
                  <a:off x="3713727" y="3431826"/>
                  <a:ext cx="5351" cy="6356"/>
                </a:xfrm>
                <a:custGeom>
                  <a:avLst/>
                  <a:gdLst>
                    <a:gd name="connsiteX0" fmla="*/ 4159 w 5351"/>
                    <a:gd name="connsiteY0" fmla="*/ 3270 h 6356"/>
                    <a:gd name="connsiteX1" fmla="*/ 4436 w 5351"/>
                    <a:gd name="connsiteY1" fmla="*/ 6041 h 6356"/>
                    <a:gd name="connsiteX2" fmla="*/ 2495 w 5351"/>
                    <a:gd name="connsiteY2" fmla="*/ 2716 h 6356"/>
                    <a:gd name="connsiteX3" fmla="*/ 555 w 5351"/>
                    <a:gd name="connsiteY3" fmla="*/ 1885 h 6356"/>
                    <a:gd name="connsiteX4" fmla="*/ 0 w 5351"/>
                    <a:gd name="connsiteY4" fmla="*/ 499 h 6356"/>
                    <a:gd name="connsiteX5" fmla="*/ 3050 w 5351"/>
                    <a:gd name="connsiteY5" fmla="*/ 1608 h 6356"/>
                    <a:gd name="connsiteX6" fmla="*/ 4713 w 5351"/>
                    <a:gd name="connsiteY6" fmla="*/ 776 h 6356"/>
                    <a:gd name="connsiteX7" fmla="*/ 3881 w 5351"/>
                    <a:gd name="connsiteY7" fmla="*/ 2993 h 63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5351" h="6356">
                      <a:moveTo>
                        <a:pt x="4159" y="3270"/>
                      </a:moveTo>
                      <a:cubicBezTo>
                        <a:pt x="4713" y="3825"/>
                        <a:pt x="6377" y="7427"/>
                        <a:pt x="4436" y="6041"/>
                      </a:cubicBezTo>
                      <a:cubicBezTo>
                        <a:pt x="3327" y="5210"/>
                        <a:pt x="3327" y="3825"/>
                        <a:pt x="2495" y="2716"/>
                      </a:cubicBezTo>
                      <a:cubicBezTo>
                        <a:pt x="1941" y="2162"/>
                        <a:pt x="1109" y="2162"/>
                        <a:pt x="555" y="1885"/>
                      </a:cubicBezTo>
                      <a:cubicBezTo>
                        <a:pt x="0" y="1885"/>
                        <a:pt x="555" y="1053"/>
                        <a:pt x="0" y="499"/>
                      </a:cubicBezTo>
                      <a:cubicBezTo>
                        <a:pt x="0" y="-1164"/>
                        <a:pt x="2218" y="1885"/>
                        <a:pt x="3050" y="1608"/>
                      </a:cubicBezTo>
                      <a:cubicBezTo>
                        <a:pt x="3604" y="1608"/>
                        <a:pt x="4436" y="-332"/>
                        <a:pt x="4713" y="776"/>
                      </a:cubicBezTo>
                      <a:cubicBezTo>
                        <a:pt x="4713" y="1608"/>
                        <a:pt x="3327" y="2162"/>
                        <a:pt x="3881" y="2993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426" name="Freeform 3425">
                  <a:extLst>
                    <a:ext uri="{FF2B5EF4-FFF2-40B4-BE49-F238E27FC236}">
                      <a16:creationId xmlns:a16="http://schemas.microsoft.com/office/drawing/2014/main" id="{FE5C1075-E36B-8803-7F2A-82A2D46C0528}"/>
                    </a:ext>
                  </a:extLst>
                </p:cNvPr>
                <p:cNvSpPr/>
                <p:nvPr/>
              </p:nvSpPr>
              <p:spPr>
                <a:xfrm>
                  <a:off x="3729945" y="3485256"/>
                  <a:ext cx="831" cy="1385"/>
                </a:xfrm>
                <a:custGeom>
                  <a:avLst/>
                  <a:gdLst>
                    <a:gd name="connsiteX0" fmla="*/ 416 w 831"/>
                    <a:gd name="connsiteY0" fmla="*/ 0 h 1385"/>
                    <a:gd name="connsiteX1" fmla="*/ 416 w 831"/>
                    <a:gd name="connsiteY1" fmla="*/ 1386 h 1385"/>
                    <a:gd name="connsiteX2" fmla="*/ 416 w 831"/>
                    <a:gd name="connsiteY2" fmla="*/ 0 h 13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831" h="1385">
                      <a:moveTo>
                        <a:pt x="416" y="0"/>
                      </a:moveTo>
                      <a:cubicBezTo>
                        <a:pt x="970" y="0"/>
                        <a:pt x="970" y="1386"/>
                        <a:pt x="416" y="1386"/>
                      </a:cubicBezTo>
                      <a:cubicBezTo>
                        <a:pt x="-139" y="1386"/>
                        <a:pt x="-139" y="0"/>
                        <a:pt x="416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427" name="Freeform 3426">
                  <a:extLst>
                    <a:ext uri="{FF2B5EF4-FFF2-40B4-BE49-F238E27FC236}">
                      <a16:creationId xmlns:a16="http://schemas.microsoft.com/office/drawing/2014/main" id="{0B7795C4-CA61-D702-DED1-E720BEBA6CE7}"/>
                    </a:ext>
                  </a:extLst>
                </p:cNvPr>
                <p:cNvSpPr/>
                <p:nvPr/>
              </p:nvSpPr>
              <p:spPr>
                <a:xfrm>
                  <a:off x="3721120" y="3464831"/>
                  <a:ext cx="1694" cy="1857"/>
                </a:xfrm>
                <a:custGeom>
                  <a:avLst/>
                  <a:gdLst>
                    <a:gd name="connsiteX0" fmla="*/ 924 w 1694"/>
                    <a:gd name="connsiteY0" fmla="*/ 1304 h 1857"/>
                    <a:gd name="connsiteX1" fmla="*/ 647 w 1694"/>
                    <a:gd name="connsiteY1" fmla="*/ 1858 h 1857"/>
                    <a:gd name="connsiteX2" fmla="*/ 370 w 1694"/>
                    <a:gd name="connsiteY2" fmla="*/ 1304 h 1857"/>
                    <a:gd name="connsiteX3" fmla="*/ 370 w 1694"/>
                    <a:gd name="connsiteY3" fmla="*/ 195 h 1857"/>
                    <a:gd name="connsiteX4" fmla="*/ 1202 w 1694"/>
                    <a:gd name="connsiteY4" fmla="*/ 195 h 1857"/>
                    <a:gd name="connsiteX5" fmla="*/ 1202 w 1694"/>
                    <a:gd name="connsiteY5" fmla="*/ 1027 h 18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694" h="1857">
                      <a:moveTo>
                        <a:pt x="924" y="1304"/>
                      </a:moveTo>
                      <a:cubicBezTo>
                        <a:pt x="647" y="1304"/>
                        <a:pt x="924" y="1858"/>
                        <a:pt x="647" y="1858"/>
                      </a:cubicBezTo>
                      <a:cubicBezTo>
                        <a:pt x="370" y="1858"/>
                        <a:pt x="647" y="1581"/>
                        <a:pt x="370" y="1304"/>
                      </a:cubicBezTo>
                      <a:cubicBezTo>
                        <a:pt x="-462" y="1304"/>
                        <a:pt x="370" y="472"/>
                        <a:pt x="370" y="195"/>
                      </a:cubicBezTo>
                      <a:cubicBezTo>
                        <a:pt x="370" y="-359"/>
                        <a:pt x="647" y="472"/>
                        <a:pt x="1202" y="195"/>
                      </a:cubicBezTo>
                      <a:cubicBezTo>
                        <a:pt x="2310" y="195"/>
                        <a:pt x="1202" y="749"/>
                        <a:pt x="1202" y="1027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428" name="Freeform 3427">
                  <a:extLst>
                    <a:ext uri="{FF2B5EF4-FFF2-40B4-BE49-F238E27FC236}">
                      <a16:creationId xmlns:a16="http://schemas.microsoft.com/office/drawing/2014/main" id="{03E0BA41-7DF3-4D4F-9FC2-42BCB5ACB97F}"/>
                    </a:ext>
                  </a:extLst>
                </p:cNvPr>
                <p:cNvSpPr/>
                <p:nvPr/>
              </p:nvSpPr>
              <p:spPr>
                <a:xfrm>
                  <a:off x="3728420" y="3473409"/>
                  <a:ext cx="831" cy="415"/>
                </a:xfrm>
                <a:custGeom>
                  <a:avLst/>
                  <a:gdLst>
                    <a:gd name="connsiteX0" fmla="*/ 832 w 831"/>
                    <a:gd name="connsiteY0" fmla="*/ 208 h 415"/>
                    <a:gd name="connsiteX1" fmla="*/ 0 w 831"/>
                    <a:gd name="connsiteY1" fmla="*/ 208 h 415"/>
                    <a:gd name="connsiteX2" fmla="*/ 832 w 831"/>
                    <a:gd name="connsiteY2" fmla="*/ 208 h 4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831" h="415">
                      <a:moveTo>
                        <a:pt x="832" y="208"/>
                      </a:moveTo>
                      <a:cubicBezTo>
                        <a:pt x="832" y="485"/>
                        <a:pt x="0" y="485"/>
                        <a:pt x="0" y="208"/>
                      </a:cubicBezTo>
                      <a:cubicBezTo>
                        <a:pt x="0" y="-69"/>
                        <a:pt x="832" y="-69"/>
                        <a:pt x="832" y="208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429" name="Freeform 3428">
                  <a:extLst>
                    <a:ext uri="{FF2B5EF4-FFF2-40B4-BE49-F238E27FC236}">
                      <a16:creationId xmlns:a16="http://schemas.microsoft.com/office/drawing/2014/main" id="{CD7945CB-91DA-6AC5-DAED-79C4BD76D1EA}"/>
                    </a:ext>
                  </a:extLst>
                </p:cNvPr>
                <p:cNvSpPr/>
                <p:nvPr/>
              </p:nvSpPr>
              <p:spPr>
                <a:xfrm>
                  <a:off x="3722321" y="3472647"/>
                  <a:ext cx="1108" cy="831"/>
                </a:xfrm>
                <a:custGeom>
                  <a:avLst/>
                  <a:gdLst>
                    <a:gd name="connsiteX0" fmla="*/ 1109 w 1108"/>
                    <a:gd name="connsiteY0" fmla="*/ 416 h 831"/>
                    <a:gd name="connsiteX1" fmla="*/ 0 w 1108"/>
                    <a:gd name="connsiteY1" fmla="*/ 416 h 831"/>
                    <a:gd name="connsiteX2" fmla="*/ 1109 w 1108"/>
                    <a:gd name="connsiteY2" fmla="*/ 416 h 8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108" h="831">
                      <a:moveTo>
                        <a:pt x="1109" y="416"/>
                      </a:moveTo>
                      <a:cubicBezTo>
                        <a:pt x="1109" y="970"/>
                        <a:pt x="0" y="970"/>
                        <a:pt x="0" y="416"/>
                      </a:cubicBezTo>
                      <a:cubicBezTo>
                        <a:pt x="0" y="-139"/>
                        <a:pt x="1109" y="-139"/>
                        <a:pt x="1109" y="416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430" name="Freeform 3429">
                  <a:extLst>
                    <a:ext uri="{FF2B5EF4-FFF2-40B4-BE49-F238E27FC236}">
                      <a16:creationId xmlns:a16="http://schemas.microsoft.com/office/drawing/2014/main" id="{62A1B292-96B3-1C71-ED98-1061C4457EFC}"/>
                    </a:ext>
                  </a:extLst>
                </p:cNvPr>
                <p:cNvSpPr/>
                <p:nvPr/>
              </p:nvSpPr>
              <p:spPr>
                <a:xfrm>
                  <a:off x="3730083" y="3509088"/>
                  <a:ext cx="1386" cy="1662"/>
                </a:xfrm>
                <a:custGeom>
                  <a:avLst/>
                  <a:gdLst>
                    <a:gd name="connsiteX0" fmla="*/ 1386 w 1386"/>
                    <a:gd name="connsiteY0" fmla="*/ 831 h 1662"/>
                    <a:gd name="connsiteX1" fmla="*/ 0 w 1386"/>
                    <a:gd name="connsiteY1" fmla="*/ 831 h 1662"/>
                    <a:gd name="connsiteX2" fmla="*/ 1386 w 1386"/>
                    <a:gd name="connsiteY2" fmla="*/ 831 h 16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386" h="1662">
                      <a:moveTo>
                        <a:pt x="1386" y="831"/>
                      </a:moveTo>
                      <a:cubicBezTo>
                        <a:pt x="1386" y="1940"/>
                        <a:pt x="0" y="1940"/>
                        <a:pt x="0" y="831"/>
                      </a:cubicBezTo>
                      <a:cubicBezTo>
                        <a:pt x="0" y="-277"/>
                        <a:pt x="1386" y="-277"/>
                        <a:pt x="1386" y="831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431" name="Freeform 3430">
                  <a:extLst>
                    <a:ext uri="{FF2B5EF4-FFF2-40B4-BE49-F238E27FC236}">
                      <a16:creationId xmlns:a16="http://schemas.microsoft.com/office/drawing/2014/main" id="{1EC43275-86E1-950D-8244-8BDF8D1BF6D6}"/>
                    </a:ext>
                  </a:extLst>
                </p:cNvPr>
                <p:cNvSpPr/>
                <p:nvPr/>
              </p:nvSpPr>
              <p:spPr>
                <a:xfrm>
                  <a:off x="3729252" y="3505901"/>
                  <a:ext cx="831" cy="2494"/>
                </a:xfrm>
                <a:custGeom>
                  <a:avLst/>
                  <a:gdLst>
                    <a:gd name="connsiteX0" fmla="*/ 831 w 831"/>
                    <a:gd name="connsiteY0" fmla="*/ 1247 h 2494"/>
                    <a:gd name="connsiteX1" fmla="*/ 0 w 831"/>
                    <a:gd name="connsiteY1" fmla="*/ 1247 h 2494"/>
                    <a:gd name="connsiteX2" fmla="*/ 831 w 831"/>
                    <a:gd name="connsiteY2" fmla="*/ 1247 h 24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831" h="2494">
                      <a:moveTo>
                        <a:pt x="831" y="1247"/>
                      </a:moveTo>
                      <a:cubicBezTo>
                        <a:pt x="831" y="2910"/>
                        <a:pt x="0" y="2910"/>
                        <a:pt x="0" y="1247"/>
                      </a:cubicBezTo>
                      <a:cubicBezTo>
                        <a:pt x="0" y="-416"/>
                        <a:pt x="831" y="-416"/>
                        <a:pt x="831" y="1247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432" name="Freeform 3431">
                  <a:extLst>
                    <a:ext uri="{FF2B5EF4-FFF2-40B4-BE49-F238E27FC236}">
                      <a16:creationId xmlns:a16="http://schemas.microsoft.com/office/drawing/2014/main" id="{7E7502C8-0620-915C-DA7B-3BB818EE2580}"/>
                    </a:ext>
                  </a:extLst>
                </p:cNvPr>
                <p:cNvSpPr/>
                <p:nvPr/>
              </p:nvSpPr>
              <p:spPr>
                <a:xfrm>
                  <a:off x="3731340" y="3471892"/>
                  <a:ext cx="6506" cy="2875"/>
                </a:xfrm>
                <a:custGeom>
                  <a:avLst/>
                  <a:gdLst>
                    <a:gd name="connsiteX0" fmla="*/ 6229 w 6506"/>
                    <a:gd name="connsiteY0" fmla="*/ 2556 h 2875"/>
                    <a:gd name="connsiteX1" fmla="*/ 5397 w 6506"/>
                    <a:gd name="connsiteY1" fmla="*/ 2556 h 2875"/>
                    <a:gd name="connsiteX2" fmla="*/ 2902 w 6506"/>
                    <a:gd name="connsiteY2" fmla="*/ 1724 h 2875"/>
                    <a:gd name="connsiteX3" fmla="*/ 2070 w 6506"/>
                    <a:gd name="connsiteY3" fmla="*/ 1724 h 2875"/>
                    <a:gd name="connsiteX4" fmla="*/ 1516 w 6506"/>
                    <a:gd name="connsiteY4" fmla="*/ 1170 h 2875"/>
                    <a:gd name="connsiteX5" fmla="*/ 130 w 6506"/>
                    <a:gd name="connsiteY5" fmla="*/ 616 h 2875"/>
                    <a:gd name="connsiteX6" fmla="*/ 1239 w 6506"/>
                    <a:gd name="connsiteY6" fmla="*/ 616 h 2875"/>
                    <a:gd name="connsiteX7" fmla="*/ 2902 w 6506"/>
                    <a:gd name="connsiteY7" fmla="*/ 616 h 2875"/>
                    <a:gd name="connsiteX8" fmla="*/ 5120 w 6506"/>
                    <a:gd name="connsiteY8" fmla="*/ 1724 h 2875"/>
                    <a:gd name="connsiteX9" fmla="*/ 6506 w 6506"/>
                    <a:gd name="connsiteY9" fmla="*/ 2279 h 28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6506" h="2875">
                      <a:moveTo>
                        <a:pt x="6229" y="2556"/>
                      </a:moveTo>
                      <a:cubicBezTo>
                        <a:pt x="6229" y="3110"/>
                        <a:pt x="5397" y="2833"/>
                        <a:pt x="5397" y="2556"/>
                      </a:cubicBezTo>
                      <a:cubicBezTo>
                        <a:pt x="4565" y="2279"/>
                        <a:pt x="3734" y="2001"/>
                        <a:pt x="2902" y="1724"/>
                      </a:cubicBezTo>
                      <a:cubicBezTo>
                        <a:pt x="2625" y="1724"/>
                        <a:pt x="2348" y="1724"/>
                        <a:pt x="2070" y="1724"/>
                      </a:cubicBezTo>
                      <a:cubicBezTo>
                        <a:pt x="2070" y="1724"/>
                        <a:pt x="2070" y="1170"/>
                        <a:pt x="1516" y="1170"/>
                      </a:cubicBezTo>
                      <a:cubicBezTo>
                        <a:pt x="684" y="1447"/>
                        <a:pt x="407" y="1170"/>
                        <a:pt x="130" y="616"/>
                      </a:cubicBezTo>
                      <a:cubicBezTo>
                        <a:pt x="-425" y="-770"/>
                        <a:pt x="961" y="616"/>
                        <a:pt x="1239" y="616"/>
                      </a:cubicBezTo>
                      <a:cubicBezTo>
                        <a:pt x="1793" y="-215"/>
                        <a:pt x="2348" y="616"/>
                        <a:pt x="2902" y="616"/>
                      </a:cubicBezTo>
                      <a:cubicBezTo>
                        <a:pt x="3457" y="1170"/>
                        <a:pt x="4565" y="893"/>
                        <a:pt x="5120" y="1724"/>
                      </a:cubicBezTo>
                      <a:cubicBezTo>
                        <a:pt x="5397" y="2001"/>
                        <a:pt x="6229" y="1724"/>
                        <a:pt x="6506" y="2279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433" name="Freeform 3432">
                  <a:extLst>
                    <a:ext uri="{FF2B5EF4-FFF2-40B4-BE49-F238E27FC236}">
                      <a16:creationId xmlns:a16="http://schemas.microsoft.com/office/drawing/2014/main" id="{043D881A-A811-F6F0-10FE-4E0151E088DD}"/>
                    </a:ext>
                  </a:extLst>
                </p:cNvPr>
                <p:cNvSpPr/>
                <p:nvPr/>
              </p:nvSpPr>
              <p:spPr>
                <a:xfrm>
                  <a:off x="3729714" y="3436452"/>
                  <a:ext cx="11749" cy="16714"/>
                </a:xfrm>
                <a:custGeom>
                  <a:avLst/>
                  <a:gdLst>
                    <a:gd name="connsiteX0" fmla="*/ 9796 w 11749"/>
                    <a:gd name="connsiteY0" fmla="*/ 16104 h 16714"/>
                    <a:gd name="connsiteX1" fmla="*/ 9241 w 11749"/>
                    <a:gd name="connsiteY1" fmla="*/ 16104 h 16714"/>
                    <a:gd name="connsiteX2" fmla="*/ 7578 w 11749"/>
                    <a:gd name="connsiteY2" fmla="*/ 16658 h 16714"/>
                    <a:gd name="connsiteX3" fmla="*/ 6191 w 11749"/>
                    <a:gd name="connsiteY3" fmla="*/ 15550 h 16714"/>
                    <a:gd name="connsiteX4" fmla="*/ 7300 w 11749"/>
                    <a:gd name="connsiteY4" fmla="*/ 14718 h 16714"/>
                    <a:gd name="connsiteX5" fmla="*/ 9241 w 11749"/>
                    <a:gd name="connsiteY5" fmla="*/ 14164 h 16714"/>
                    <a:gd name="connsiteX6" fmla="*/ 8687 w 11749"/>
                    <a:gd name="connsiteY6" fmla="*/ 11393 h 16714"/>
                    <a:gd name="connsiteX7" fmla="*/ 7855 w 11749"/>
                    <a:gd name="connsiteY7" fmla="*/ 11115 h 16714"/>
                    <a:gd name="connsiteX8" fmla="*/ 4528 w 11749"/>
                    <a:gd name="connsiteY8" fmla="*/ 5019 h 16714"/>
                    <a:gd name="connsiteX9" fmla="*/ 3142 w 11749"/>
                    <a:gd name="connsiteY9" fmla="*/ 5019 h 16714"/>
                    <a:gd name="connsiteX10" fmla="*/ 3142 w 11749"/>
                    <a:gd name="connsiteY10" fmla="*/ 3910 h 16714"/>
                    <a:gd name="connsiteX11" fmla="*/ 2310 w 11749"/>
                    <a:gd name="connsiteY11" fmla="*/ 2248 h 16714"/>
                    <a:gd name="connsiteX12" fmla="*/ 370 w 11749"/>
                    <a:gd name="connsiteY12" fmla="*/ 1139 h 16714"/>
                    <a:gd name="connsiteX13" fmla="*/ 370 w 11749"/>
                    <a:gd name="connsiteY13" fmla="*/ 30 h 16714"/>
                    <a:gd name="connsiteX14" fmla="*/ 3697 w 11749"/>
                    <a:gd name="connsiteY14" fmla="*/ 3079 h 16714"/>
                    <a:gd name="connsiteX15" fmla="*/ 7023 w 11749"/>
                    <a:gd name="connsiteY15" fmla="*/ 9453 h 16714"/>
                    <a:gd name="connsiteX16" fmla="*/ 9241 w 11749"/>
                    <a:gd name="connsiteY16" fmla="*/ 10838 h 16714"/>
                    <a:gd name="connsiteX17" fmla="*/ 9796 w 11749"/>
                    <a:gd name="connsiteY17" fmla="*/ 16381 h 167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1749" h="16714">
                      <a:moveTo>
                        <a:pt x="9796" y="16104"/>
                      </a:moveTo>
                      <a:cubicBezTo>
                        <a:pt x="9796" y="16104"/>
                        <a:pt x="9241" y="16104"/>
                        <a:pt x="9241" y="16104"/>
                      </a:cubicBezTo>
                      <a:cubicBezTo>
                        <a:pt x="8687" y="16104"/>
                        <a:pt x="8132" y="16935"/>
                        <a:pt x="7578" y="16658"/>
                      </a:cubicBezTo>
                      <a:cubicBezTo>
                        <a:pt x="7578" y="16104"/>
                        <a:pt x="5637" y="16104"/>
                        <a:pt x="6191" y="15550"/>
                      </a:cubicBezTo>
                      <a:cubicBezTo>
                        <a:pt x="6746" y="15550"/>
                        <a:pt x="7300" y="15550"/>
                        <a:pt x="7300" y="14718"/>
                      </a:cubicBezTo>
                      <a:cubicBezTo>
                        <a:pt x="7578" y="14164"/>
                        <a:pt x="8687" y="14718"/>
                        <a:pt x="9241" y="14164"/>
                      </a:cubicBezTo>
                      <a:cubicBezTo>
                        <a:pt x="10350" y="13609"/>
                        <a:pt x="9241" y="11670"/>
                        <a:pt x="8687" y="11393"/>
                      </a:cubicBezTo>
                      <a:cubicBezTo>
                        <a:pt x="8687" y="11393"/>
                        <a:pt x="8132" y="11393"/>
                        <a:pt x="7855" y="11115"/>
                      </a:cubicBezTo>
                      <a:cubicBezTo>
                        <a:pt x="6746" y="9176"/>
                        <a:pt x="5360" y="6958"/>
                        <a:pt x="4528" y="5019"/>
                      </a:cubicBezTo>
                      <a:cubicBezTo>
                        <a:pt x="4251" y="4465"/>
                        <a:pt x="3697" y="5019"/>
                        <a:pt x="3142" y="5019"/>
                      </a:cubicBezTo>
                      <a:cubicBezTo>
                        <a:pt x="2865" y="5019"/>
                        <a:pt x="3142" y="4187"/>
                        <a:pt x="3142" y="3910"/>
                      </a:cubicBezTo>
                      <a:cubicBezTo>
                        <a:pt x="3142" y="3356"/>
                        <a:pt x="3142" y="2525"/>
                        <a:pt x="2310" y="2248"/>
                      </a:cubicBezTo>
                      <a:cubicBezTo>
                        <a:pt x="1756" y="1693"/>
                        <a:pt x="924" y="1693"/>
                        <a:pt x="370" y="1139"/>
                      </a:cubicBezTo>
                      <a:cubicBezTo>
                        <a:pt x="370" y="585"/>
                        <a:pt x="-462" y="308"/>
                        <a:pt x="370" y="30"/>
                      </a:cubicBezTo>
                      <a:cubicBezTo>
                        <a:pt x="2033" y="-247"/>
                        <a:pt x="3697" y="1416"/>
                        <a:pt x="3697" y="3079"/>
                      </a:cubicBezTo>
                      <a:cubicBezTo>
                        <a:pt x="4528" y="5296"/>
                        <a:pt x="6191" y="7236"/>
                        <a:pt x="7023" y="9453"/>
                      </a:cubicBezTo>
                      <a:cubicBezTo>
                        <a:pt x="7578" y="11115"/>
                        <a:pt x="8687" y="9730"/>
                        <a:pt x="9241" y="10838"/>
                      </a:cubicBezTo>
                      <a:cubicBezTo>
                        <a:pt x="10350" y="13332"/>
                        <a:pt x="13954" y="16104"/>
                        <a:pt x="9796" y="16381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434" name="Freeform 3433">
                  <a:extLst>
                    <a:ext uri="{FF2B5EF4-FFF2-40B4-BE49-F238E27FC236}">
                      <a16:creationId xmlns:a16="http://schemas.microsoft.com/office/drawing/2014/main" id="{0F1B22DF-361C-6DD1-86B9-05740ACB8967}"/>
                    </a:ext>
                  </a:extLst>
                </p:cNvPr>
                <p:cNvSpPr/>
                <p:nvPr/>
              </p:nvSpPr>
              <p:spPr>
                <a:xfrm>
                  <a:off x="3726202" y="3488997"/>
                  <a:ext cx="831" cy="831"/>
                </a:xfrm>
                <a:custGeom>
                  <a:avLst/>
                  <a:gdLst>
                    <a:gd name="connsiteX0" fmla="*/ 832 w 831"/>
                    <a:gd name="connsiteY0" fmla="*/ 416 h 831"/>
                    <a:gd name="connsiteX1" fmla="*/ 0 w 831"/>
                    <a:gd name="connsiteY1" fmla="*/ 416 h 831"/>
                    <a:gd name="connsiteX2" fmla="*/ 832 w 831"/>
                    <a:gd name="connsiteY2" fmla="*/ 416 h 8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831" h="831">
                      <a:moveTo>
                        <a:pt x="832" y="416"/>
                      </a:moveTo>
                      <a:cubicBezTo>
                        <a:pt x="832" y="970"/>
                        <a:pt x="0" y="970"/>
                        <a:pt x="0" y="416"/>
                      </a:cubicBezTo>
                      <a:cubicBezTo>
                        <a:pt x="0" y="-139"/>
                        <a:pt x="832" y="-139"/>
                        <a:pt x="832" y="416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435" name="Freeform 3434">
                  <a:extLst>
                    <a:ext uri="{FF2B5EF4-FFF2-40B4-BE49-F238E27FC236}">
                      <a16:creationId xmlns:a16="http://schemas.microsoft.com/office/drawing/2014/main" id="{20F2D7E1-8C4F-CE5E-F113-48CFB6C64349}"/>
                    </a:ext>
                  </a:extLst>
                </p:cNvPr>
                <p:cNvSpPr/>
                <p:nvPr/>
              </p:nvSpPr>
              <p:spPr>
                <a:xfrm>
                  <a:off x="3746163" y="3460592"/>
                  <a:ext cx="1109" cy="1662"/>
                </a:xfrm>
                <a:custGeom>
                  <a:avLst/>
                  <a:gdLst>
                    <a:gd name="connsiteX0" fmla="*/ 0 w 1109"/>
                    <a:gd name="connsiteY0" fmla="*/ 831 h 1662"/>
                    <a:gd name="connsiteX1" fmla="*/ 1109 w 1109"/>
                    <a:gd name="connsiteY1" fmla="*/ 831 h 1662"/>
                    <a:gd name="connsiteX2" fmla="*/ 0 w 1109"/>
                    <a:gd name="connsiteY2" fmla="*/ 831 h 16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109" h="1662">
                      <a:moveTo>
                        <a:pt x="0" y="831"/>
                      </a:moveTo>
                      <a:cubicBezTo>
                        <a:pt x="0" y="-277"/>
                        <a:pt x="1109" y="-277"/>
                        <a:pt x="1109" y="831"/>
                      </a:cubicBezTo>
                      <a:cubicBezTo>
                        <a:pt x="1109" y="1940"/>
                        <a:pt x="0" y="1940"/>
                        <a:pt x="0" y="831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436" name="Freeform 3435">
                  <a:extLst>
                    <a:ext uri="{FF2B5EF4-FFF2-40B4-BE49-F238E27FC236}">
                      <a16:creationId xmlns:a16="http://schemas.microsoft.com/office/drawing/2014/main" id="{36AC27B3-D4F8-9B3E-6C6F-C729904A980A}"/>
                    </a:ext>
                  </a:extLst>
                </p:cNvPr>
                <p:cNvSpPr/>
                <p:nvPr/>
              </p:nvSpPr>
              <p:spPr>
                <a:xfrm>
                  <a:off x="3727311" y="3502507"/>
                  <a:ext cx="554" cy="415"/>
                </a:xfrm>
                <a:custGeom>
                  <a:avLst/>
                  <a:gdLst>
                    <a:gd name="connsiteX0" fmla="*/ 555 w 554"/>
                    <a:gd name="connsiteY0" fmla="*/ 208 h 415"/>
                    <a:gd name="connsiteX1" fmla="*/ 0 w 554"/>
                    <a:gd name="connsiteY1" fmla="*/ 208 h 415"/>
                    <a:gd name="connsiteX2" fmla="*/ 555 w 554"/>
                    <a:gd name="connsiteY2" fmla="*/ 208 h 4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554" h="415">
                      <a:moveTo>
                        <a:pt x="555" y="208"/>
                      </a:moveTo>
                      <a:cubicBezTo>
                        <a:pt x="555" y="485"/>
                        <a:pt x="0" y="485"/>
                        <a:pt x="0" y="208"/>
                      </a:cubicBezTo>
                      <a:cubicBezTo>
                        <a:pt x="0" y="-69"/>
                        <a:pt x="555" y="-69"/>
                        <a:pt x="555" y="208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437" name="Freeform 3436">
                  <a:extLst>
                    <a:ext uri="{FF2B5EF4-FFF2-40B4-BE49-F238E27FC236}">
                      <a16:creationId xmlns:a16="http://schemas.microsoft.com/office/drawing/2014/main" id="{107F0520-89A6-1313-6877-6CFDA7F42059}"/>
                    </a:ext>
                  </a:extLst>
                </p:cNvPr>
                <p:cNvSpPr/>
                <p:nvPr/>
              </p:nvSpPr>
              <p:spPr>
                <a:xfrm>
                  <a:off x="3723984" y="3472092"/>
                  <a:ext cx="1663" cy="831"/>
                </a:xfrm>
                <a:custGeom>
                  <a:avLst/>
                  <a:gdLst>
                    <a:gd name="connsiteX0" fmla="*/ 1663 w 1663"/>
                    <a:gd name="connsiteY0" fmla="*/ 416 h 831"/>
                    <a:gd name="connsiteX1" fmla="*/ 0 w 1663"/>
                    <a:gd name="connsiteY1" fmla="*/ 416 h 831"/>
                    <a:gd name="connsiteX2" fmla="*/ 1663 w 1663"/>
                    <a:gd name="connsiteY2" fmla="*/ 416 h 8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663" h="831">
                      <a:moveTo>
                        <a:pt x="1663" y="416"/>
                      </a:moveTo>
                      <a:cubicBezTo>
                        <a:pt x="1663" y="970"/>
                        <a:pt x="0" y="970"/>
                        <a:pt x="0" y="416"/>
                      </a:cubicBezTo>
                      <a:cubicBezTo>
                        <a:pt x="0" y="-139"/>
                        <a:pt x="1663" y="-139"/>
                        <a:pt x="1663" y="416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438" name="Freeform 3437">
                  <a:extLst>
                    <a:ext uri="{FF2B5EF4-FFF2-40B4-BE49-F238E27FC236}">
                      <a16:creationId xmlns:a16="http://schemas.microsoft.com/office/drawing/2014/main" id="{B0AEA3B2-70E4-144F-D88B-302A0431D03C}"/>
                    </a:ext>
                  </a:extLst>
                </p:cNvPr>
                <p:cNvSpPr/>
                <p:nvPr/>
              </p:nvSpPr>
              <p:spPr>
                <a:xfrm>
                  <a:off x="3740095" y="3466808"/>
                  <a:ext cx="14108" cy="23511"/>
                </a:xfrm>
                <a:custGeom>
                  <a:avLst/>
                  <a:gdLst>
                    <a:gd name="connsiteX0" fmla="*/ 14108 w 14108"/>
                    <a:gd name="connsiteY0" fmla="*/ 22327 h 23511"/>
                    <a:gd name="connsiteX1" fmla="*/ 10504 w 14108"/>
                    <a:gd name="connsiteY1" fmla="*/ 17062 h 23511"/>
                    <a:gd name="connsiteX2" fmla="*/ 6346 w 14108"/>
                    <a:gd name="connsiteY2" fmla="*/ 15954 h 23511"/>
                    <a:gd name="connsiteX3" fmla="*/ 4128 w 14108"/>
                    <a:gd name="connsiteY3" fmla="*/ 14568 h 23511"/>
                    <a:gd name="connsiteX4" fmla="*/ 3296 w 14108"/>
                    <a:gd name="connsiteY4" fmla="*/ 14014 h 23511"/>
                    <a:gd name="connsiteX5" fmla="*/ 4128 w 14108"/>
                    <a:gd name="connsiteY5" fmla="*/ 13460 h 23511"/>
                    <a:gd name="connsiteX6" fmla="*/ 5237 w 14108"/>
                    <a:gd name="connsiteY6" fmla="*/ 13737 h 23511"/>
                    <a:gd name="connsiteX7" fmla="*/ 6346 w 14108"/>
                    <a:gd name="connsiteY7" fmla="*/ 10134 h 23511"/>
                    <a:gd name="connsiteX8" fmla="*/ 4959 w 14108"/>
                    <a:gd name="connsiteY8" fmla="*/ 8194 h 23511"/>
                    <a:gd name="connsiteX9" fmla="*/ 3850 w 14108"/>
                    <a:gd name="connsiteY9" fmla="*/ 7363 h 23511"/>
                    <a:gd name="connsiteX10" fmla="*/ 3019 w 14108"/>
                    <a:gd name="connsiteY10" fmla="*/ 6531 h 23511"/>
                    <a:gd name="connsiteX11" fmla="*/ 3019 w 14108"/>
                    <a:gd name="connsiteY11" fmla="*/ 5977 h 23511"/>
                    <a:gd name="connsiteX12" fmla="*/ 2741 w 14108"/>
                    <a:gd name="connsiteY12" fmla="*/ 5700 h 23511"/>
                    <a:gd name="connsiteX13" fmla="*/ 2187 w 14108"/>
                    <a:gd name="connsiteY13" fmla="*/ 4037 h 23511"/>
                    <a:gd name="connsiteX14" fmla="*/ 1633 w 14108"/>
                    <a:gd name="connsiteY14" fmla="*/ 2375 h 23511"/>
                    <a:gd name="connsiteX15" fmla="*/ 524 w 14108"/>
                    <a:gd name="connsiteY15" fmla="*/ 2929 h 23511"/>
                    <a:gd name="connsiteX16" fmla="*/ 247 w 14108"/>
                    <a:gd name="connsiteY16" fmla="*/ 1543 h 23511"/>
                    <a:gd name="connsiteX17" fmla="*/ 247 w 14108"/>
                    <a:gd name="connsiteY17" fmla="*/ 435 h 23511"/>
                    <a:gd name="connsiteX18" fmla="*/ 2464 w 14108"/>
                    <a:gd name="connsiteY18" fmla="*/ 2929 h 23511"/>
                    <a:gd name="connsiteX19" fmla="*/ 3850 w 14108"/>
                    <a:gd name="connsiteY19" fmla="*/ 5977 h 23511"/>
                    <a:gd name="connsiteX20" fmla="*/ 6346 w 14108"/>
                    <a:gd name="connsiteY20" fmla="*/ 9857 h 23511"/>
                    <a:gd name="connsiteX21" fmla="*/ 8841 w 14108"/>
                    <a:gd name="connsiteY21" fmla="*/ 16508 h 23511"/>
                    <a:gd name="connsiteX22" fmla="*/ 10781 w 14108"/>
                    <a:gd name="connsiteY22" fmla="*/ 17062 h 23511"/>
                    <a:gd name="connsiteX23" fmla="*/ 12999 w 14108"/>
                    <a:gd name="connsiteY23" fmla="*/ 19279 h 23511"/>
                    <a:gd name="connsiteX24" fmla="*/ 12999 w 14108"/>
                    <a:gd name="connsiteY24" fmla="*/ 19833 h 23511"/>
                    <a:gd name="connsiteX25" fmla="*/ 13554 w 14108"/>
                    <a:gd name="connsiteY25" fmla="*/ 20388 h 23511"/>
                    <a:gd name="connsiteX26" fmla="*/ 13831 w 14108"/>
                    <a:gd name="connsiteY26" fmla="*/ 22327 h 235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</a:cxnLst>
                  <a:rect l="l" t="t" r="r" b="b"/>
                  <a:pathLst>
                    <a:path w="14108" h="23511">
                      <a:moveTo>
                        <a:pt x="14108" y="22327"/>
                      </a:moveTo>
                      <a:cubicBezTo>
                        <a:pt x="14108" y="26762"/>
                        <a:pt x="11613" y="17339"/>
                        <a:pt x="10504" y="17062"/>
                      </a:cubicBezTo>
                      <a:cubicBezTo>
                        <a:pt x="9118" y="17062"/>
                        <a:pt x="7732" y="16785"/>
                        <a:pt x="6346" y="15954"/>
                      </a:cubicBezTo>
                      <a:cubicBezTo>
                        <a:pt x="5514" y="15677"/>
                        <a:pt x="4959" y="14568"/>
                        <a:pt x="4128" y="14568"/>
                      </a:cubicBezTo>
                      <a:cubicBezTo>
                        <a:pt x="3850" y="14568"/>
                        <a:pt x="3296" y="14291"/>
                        <a:pt x="3296" y="14014"/>
                      </a:cubicBezTo>
                      <a:cubicBezTo>
                        <a:pt x="3573" y="14014"/>
                        <a:pt x="4128" y="14014"/>
                        <a:pt x="4128" y="13460"/>
                      </a:cubicBezTo>
                      <a:cubicBezTo>
                        <a:pt x="4128" y="13737"/>
                        <a:pt x="4682" y="14014"/>
                        <a:pt x="5237" y="13737"/>
                      </a:cubicBezTo>
                      <a:cubicBezTo>
                        <a:pt x="6068" y="12905"/>
                        <a:pt x="7455" y="11242"/>
                        <a:pt x="6346" y="10134"/>
                      </a:cubicBezTo>
                      <a:cubicBezTo>
                        <a:pt x="6346" y="9303"/>
                        <a:pt x="6068" y="8749"/>
                        <a:pt x="4959" y="8194"/>
                      </a:cubicBezTo>
                      <a:cubicBezTo>
                        <a:pt x="4959" y="7917"/>
                        <a:pt x="3850" y="7640"/>
                        <a:pt x="3850" y="7363"/>
                      </a:cubicBezTo>
                      <a:cubicBezTo>
                        <a:pt x="4682" y="6809"/>
                        <a:pt x="3850" y="6254"/>
                        <a:pt x="3019" y="6531"/>
                      </a:cubicBezTo>
                      <a:cubicBezTo>
                        <a:pt x="3019" y="6254"/>
                        <a:pt x="3019" y="5977"/>
                        <a:pt x="3019" y="5977"/>
                      </a:cubicBezTo>
                      <a:cubicBezTo>
                        <a:pt x="3019" y="5700"/>
                        <a:pt x="3019" y="5700"/>
                        <a:pt x="2741" y="5700"/>
                      </a:cubicBezTo>
                      <a:cubicBezTo>
                        <a:pt x="1910" y="5700"/>
                        <a:pt x="2741" y="4592"/>
                        <a:pt x="2187" y="4037"/>
                      </a:cubicBezTo>
                      <a:cubicBezTo>
                        <a:pt x="1355" y="4037"/>
                        <a:pt x="1910" y="2929"/>
                        <a:pt x="1633" y="2375"/>
                      </a:cubicBezTo>
                      <a:cubicBezTo>
                        <a:pt x="1355" y="2375"/>
                        <a:pt x="801" y="3206"/>
                        <a:pt x="524" y="2929"/>
                      </a:cubicBezTo>
                      <a:cubicBezTo>
                        <a:pt x="1355" y="2375"/>
                        <a:pt x="1078" y="-119"/>
                        <a:pt x="247" y="1543"/>
                      </a:cubicBezTo>
                      <a:cubicBezTo>
                        <a:pt x="-308" y="1543"/>
                        <a:pt x="247" y="712"/>
                        <a:pt x="247" y="435"/>
                      </a:cubicBezTo>
                      <a:cubicBezTo>
                        <a:pt x="1633" y="-1228"/>
                        <a:pt x="1910" y="2375"/>
                        <a:pt x="2464" y="2929"/>
                      </a:cubicBezTo>
                      <a:cubicBezTo>
                        <a:pt x="3573" y="3760"/>
                        <a:pt x="3573" y="4869"/>
                        <a:pt x="3850" y="5977"/>
                      </a:cubicBezTo>
                      <a:cubicBezTo>
                        <a:pt x="4405" y="7363"/>
                        <a:pt x="5791" y="8471"/>
                        <a:pt x="6346" y="9857"/>
                      </a:cubicBezTo>
                      <a:cubicBezTo>
                        <a:pt x="7455" y="12074"/>
                        <a:pt x="6068" y="15954"/>
                        <a:pt x="8841" y="16508"/>
                      </a:cubicBezTo>
                      <a:cubicBezTo>
                        <a:pt x="9950" y="16508"/>
                        <a:pt x="9950" y="16785"/>
                        <a:pt x="10781" y="17062"/>
                      </a:cubicBezTo>
                      <a:cubicBezTo>
                        <a:pt x="11613" y="16508"/>
                        <a:pt x="12445" y="18725"/>
                        <a:pt x="12999" y="19279"/>
                      </a:cubicBezTo>
                      <a:cubicBezTo>
                        <a:pt x="12999" y="19279"/>
                        <a:pt x="12999" y="19556"/>
                        <a:pt x="12999" y="19833"/>
                      </a:cubicBezTo>
                      <a:cubicBezTo>
                        <a:pt x="12999" y="19833"/>
                        <a:pt x="13276" y="20111"/>
                        <a:pt x="13554" y="20388"/>
                      </a:cubicBezTo>
                      <a:cubicBezTo>
                        <a:pt x="13554" y="20942"/>
                        <a:pt x="13554" y="21773"/>
                        <a:pt x="13831" y="22327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439" name="Freeform 3438">
                  <a:extLst>
                    <a:ext uri="{FF2B5EF4-FFF2-40B4-BE49-F238E27FC236}">
                      <a16:creationId xmlns:a16="http://schemas.microsoft.com/office/drawing/2014/main" id="{8439AE21-10E4-7C95-60DC-5067AF970638}"/>
                    </a:ext>
                  </a:extLst>
                </p:cNvPr>
                <p:cNvSpPr/>
                <p:nvPr/>
              </p:nvSpPr>
              <p:spPr>
                <a:xfrm>
                  <a:off x="3727103" y="3500775"/>
                  <a:ext cx="415" cy="831"/>
                </a:xfrm>
                <a:custGeom>
                  <a:avLst/>
                  <a:gdLst>
                    <a:gd name="connsiteX0" fmla="*/ 208 w 415"/>
                    <a:gd name="connsiteY0" fmla="*/ 831 h 831"/>
                    <a:gd name="connsiteX1" fmla="*/ 208 w 415"/>
                    <a:gd name="connsiteY1" fmla="*/ 0 h 831"/>
                    <a:gd name="connsiteX2" fmla="*/ 208 w 415"/>
                    <a:gd name="connsiteY2" fmla="*/ 831 h 8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415" h="831">
                      <a:moveTo>
                        <a:pt x="208" y="831"/>
                      </a:moveTo>
                      <a:cubicBezTo>
                        <a:pt x="-69" y="831"/>
                        <a:pt x="-69" y="0"/>
                        <a:pt x="208" y="0"/>
                      </a:cubicBezTo>
                      <a:cubicBezTo>
                        <a:pt x="485" y="0"/>
                        <a:pt x="485" y="831"/>
                        <a:pt x="208" y="831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440" name="Freeform 3439">
                  <a:extLst>
                    <a:ext uri="{FF2B5EF4-FFF2-40B4-BE49-F238E27FC236}">
                      <a16:creationId xmlns:a16="http://schemas.microsoft.com/office/drawing/2014/main" id="{0163E51D-DF8F-59CE-89C1-99F22040E1A6}"/>
                    </a:ext>
                  </a:extLst>
                </p:cNvPr>
                <p:cNvSpPr/>
                <p:nvPr/>
              </p:nvSpPr>
              <p:spPr>
                <a:xfrm>
                  <a:off x="3762243" y="3452865"/>
                  <a:ext cx="3137" cy="5178"/>
                </a:xfrm>
                <a:custGeom>
                  <a:avLst/>
                  <a:gdLst>
                    <a:gd name="connsiteX0" fmla="*/ 2772 w 3137"/>
                    <a:gd name="connsiteY0" fmla="*/ 1630 h 5178"/>
                    <a:gd name="connsiteX1" fmla="*/ 1664 w 3137"/>
                    <a:gd name="connsiteY1" fmla="*/ 4124 h 5178"/>
                    <a:gd name="connsiteX2" fmla="*/ 555 w 3137"/>
                    <a:gd name="connsiteY2" fmla="*/ 4956 h 5178"/>
                    <a:gd name="connsiteX3" fmla="*/ 0 w 3137"/>
                    <a:gd name="connsiteY3" fmla="*/ 4956 h 5178"/>
                    <a:gd name="connsiteX4" fmla="*/ 555 w 3137"/>
                    <a:gd name="connsiteY4" fmla="*/ 2739 h 5178"/>
                    <a:gd name="connsiteX5" fmla="*/ 555 w 3137"/>
                    <a:gd name="connsiteY5" fmla="*/ 1076 h 5178"/>
                    <a:gd name="connsiteX6" fmla="*/ 3050 w 3137"/>
                    <a:gd name="connsiteY6" fmla="*/ 1630 h 51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137" h="5178">
                      <a:moveTo>
                        <a:pt x="2772" y="1630"/>
                      </a:moveTo>
                      <a:cubicBezTo>
                        <a:pt x="3327" y="2739"/>
                        <a:pt x="2218" y="3293"/>
                        <a:pt x="1664" y="4124"/>
                      </a:cubicBezTo>
                      <a:cubicBezTo>
                        <a:pt x="1664" y="4956"/>
                        <a:pt x="1109" y="5510"/>
                        <a:pt x="555" y="4956"/>
                      </a:cubicBezTo>
                      <a:cubicBezTo>
                        <a:pt x="555" y="4956"/>
                        <a:pt x="278" y="4956"/>
                        <a:pt x="0" y="4956"/>
                      </a:cubicBezTo>
                      <a:cubicBezTo>
                        <a:pt x="0" y="4124"/>
                        <a:pt x="555" y="3570"/>
                        <a:pt x="555" y="2739"/>
                      </a:cubicBezTo>
                      <a:cubicBezTo>
                        <a:pt x="555" y="2184"/>
                        <a:pt x="278" y="1630"/>
                        <a:pt x="555" y="1076"/>
                      </a:cubicBezTo>
                      <a:cubicBezTo>
                        <a:pt x="1386" y="-310"/>
                        <a:pt x="3604" y="-587"/>
                        <a:pt x="3050" y="163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441" name="Freeform 3440">
                  <a:extLst>
                    <a:ext uri="{FF2B5EF4-FFF2-40B4-BE49-F238E27FC236}">
                      <a16:creationId xmlns:a16="http://schemas.microsoft.com/office/drawing/2014/main" id="{BA155EB2-3B61-E843-EE20-A25C3AB5C43C}"/>
                    </a:ext>
                  </a:extLst>
                </p:cNvPr>
                <p:cNvSpPr/>
                <p:nvPr/>
              </p:nvSpPr>
              <p:spPr>
                <a:xfrm>
                  <a:off x="3751536" y="3465303"/>
                  <a:ext cx="4402" cy="2001"/>
                </a:xfrm>
                <a:custGeom>
                  <a:avLst/>
                  <a:gdLst>
                    <a:gd name="connsiteX0" fmla="*/ 4330 w 4402"/>
                    <a:gd name="connsiteY0" fmla="*/ 277 h 2001"/>
                    <a:gd name="connsiteX1" fmla="*/ 726 w 4402"/>
                    <a:gd name="connsiteY1" fmla="*/ 1940 h 2001"/>
                    <a:gd name="connsiteX2" fmla="*/ 1281 w 4402"/>
                    <a:gd name="connsiteY2" fmla="*/ 554 h 2001"/>
                    <a:gd name="connsiteX3" fmla="*/ 2944 w 4402"/>
                    <a:gd name="connsiteY3" fmla="*/ 0 h 2001"/>
                    <a:gd name="connsiteX4" fmla="*/ 3776 w 4402"/>
                    <a:gd name="connsiteY4" fmla="*/ 0 h 2001"/>
                    <a:gd name="connsiteX5" fmla="*/ 4330 w 4402"/>
                    <a:gd name="connsiteY5" fmla="*/ 554 h 20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402" h="2001">
                      <a:moveTo>
                        <a:pt x="4330" y="277"/>
                      </a:moveTo>
                      <a:cubicBezTo>
                        <a:pt x="4885" y="2494"/>
                        <a:pt x="2112" y="1940"/>
                        <a:pt x="726" y="1940"/>
                      </a:cubicBezTo>
                      <a:cubicBezTo>
                        <a:pt x="-660" y="1663"/>
                        <a:pt x="172" y="554"/>
                        <a:pt x="1281" y="554"/>
                      </a:cubicBezTo>
                      <a:cubicBezTo>
                        <a:pt x="1558" y="0"/>
                        <a:pt x="2389" y="277"/>
                        <a:pt x="2944" y="0"/>
                      </a:cubicBezTo>
                      <a:cubicBezTo>
                        <a:pt x="2944" y="0"/>
                        <a:pt x="3498" y="0"/>
                        <a:pt x="3776" y="0"/>
                      </a:cubicBezTo>
                      <a:cubicBezTo>
                        <a:pt x="4053" y="0"/>
                        <a:pt x="4053" y="277"/>
                        <a:pt x="4330" y="554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442" name="Freeform 3441">
                  <a:extLst>
                    <a:ext uri="{FF2B5EF4-FFF2-40B4-BE49-F238E27FC236}">
                      <a16:creationId xmlns:a16="http://schemas.microsoft.com/office/drawing/2014/main" id="{09A15B25-D218-0D0C-18A0-9907EEF91EB9}"/>
                    </a:ext>
                  </a:extLst>
                </p:cNvPr>
                <p:cNvSpPr/>
                <p:nvPr/>
              </p:nvSpPr>
              <p:spPr>
                <a:xfrm>
                  <a:off x="3728143" y="3503546"/>
                  <a:ext cx="554" cy="1662"/>
                </a:xfrm>
                <a:custGeom>
                  <a:avLst/>
                  <a:gdLst>
                    <a:gd name="connsiteX0" fmla="*/ 554 w 554"/>
                    <a:gd name="connsiteY0" fmla="*/ 831 h 1662"/>
                    <a:gd name="connsiteX1" fmla="*/ 0 w 554"/>
                    <a:gd name="connsiteY1" fmla="*/ 831 h 1662"/>
                    <a:gd name="connsiteX2" fmla="*/ 554 w 554"/>
                    <a:gd name="connsiteY2" fmla="*/ 831 h 16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554" h="1662">
                      <a:moveTo>
                        <a:pt x="554" y="831"/>
                      </a:moveTo>
                      <a:cubicBezTo>
                        <a:pt x="554" y="1940"/>
                        <a:pt x="0" y="1940"/>
                        <a:pt x="0" y="831"/>
                      </a:cubicBezTo>
                      <a:cubicBezTo>
                        <a:pt x="0" y="-277"/>
                        <a:pt x="554" y="-277"/>
                        <a:pt x="554" y="831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443" name="Freeform 3442">
                  <a:extLst>
                    <a:ext uri="{FF2B5EF4-FFF2-40B4-BE49-F238E27FC236}">
                      <a16:creationId xmlns:a16="http://schemas.microsoft.com/office/drawing/2014/main" id="{1E8B435E-DF03-4B6F-4F6E-C3358F99C0AF}"/>
                    </a:ext>
                  </a:extLst>
                </p:cNvPr>
                <p:cNvSpPr/>
                <p:nvPr/>
              </p:nvSpPr>
              <p:spPr>
                <a:xfrm>
                  <a:off x="3767787" y="3511167"/>
                  <a:ext cx="1109" cy="831"/>
                </a:xfrm>
                <a:custGeom>
                  <a:avLst/>
                  <a:gdLst>
                    <a:gd name="connsiteX0" fmla="*/ 1109 w 1109"/>
                    <a:gd name="connsiteY0" fmla="*/ 416 h 831"/>
                    <a:gd name="connsiteX1" fmla="*/ 0 w 1109"/>
                    <a:gd name="connsiteY1" fmla="*/ 416 h 831"/>
                    <a:gd name="connsiteX2" fmla="*/ 1109 w 1109"/>
                    <a:gd name="connsiteY2" fmla="*/ 416 h 8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109" h="831">
                      <a:moveTo>
                        <a:pt x="1109" y="416"/>
                      </a:moveTo>
                      <a:cubicBezTo>
                        <a:pt x="1109" y="970"/>
                        <a:pt x="0" y="970"/>
                        <a:pt x="0" y="416"/>
                      </a:cubicBezTo>
                      <a:cubicBezTo>
                        <a:pt x="0" y="-139"/>
                        <a:pt x="1109" y="-139"/>
                        <a:pt x="1109" y="416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444" name="Freeform 3443">
                  <a:extLst>
                    <a:ext uri="{FF2B5EF4-FFF2-40B4-BE49-F238E27FC236}">
                      <a16:creationId xmlns:a16="http://schemas.microsoft.com/office/drawing/2014/main" id="{4A1ACB0B-1529-84B4-DF09-D87CFDB60452}"/>
                    </a:ext>
                  </a:extLst>
                </p:cNvPr>
                <p:cNvSpPr/>
                <p:nvPr/>
              </p:nvSpPr>
              <p:spPr>
                <a:xfrm>
                  <a:off x="3722044" y="3466254"/>
                  <a:ext cx="8594" cy="6835"/>
                </a:xfrm>
                <a:custGeom>
                  <a:avLst/>
                  <a:gdLst>
                    <a:gd name="connsiteX0" fmla="*/ 4990 w 8594"/>
                    <a:gd name="connsiteY0" fmla="*/ 4314 h 6835"/>
                    <a:gd name="connsiteX1" fmla="*/ 1664 w 8594"/>
                    <a:gd name="connsiteY1" fmla="*/ 2375 h 6835"/>
                    <a:gd name="connsiteX2" fmla="*/ 0 w 8594"/>
                    <a:gd name="connsiteY2" fmla="*/ 2375 h 6835"/>
                    <a:gd name="connsiteX3" fmla="*/ 555 w 8594"/>
                    <a:gd name="connsiteY3" fmla="*/ 1543 h 6835"/>
                    <a:gd name="connsiteX4" fmla="*/ 555 w 8594"/>
                    <a:gd name="connsiteY4" fmla="*/ 435 h 6835"/>
                    <a:gd name="connsiteX5" fmla="*/ 1941 w 8594"/>
                    <a:gd name="connsiteY5" fmla="*/ 157 h 6835"/>
                    <a:gd name="connsiteX6" fmla="*/ 3327 w 8594"/>
                    <a:gd name="connsiteY6" fmla="*/ 1266 h 6835"/>
                    <a:gd name="connsiteX7" fmla="*/ 4159 w 8594"/>
                    <a:gd name="connsiteY7" fmla="*/ 2929 h 6835"/>
                    <a:gd name="connsiteX8" fmla="*/ 6377 w 8594"/>
                    <a:gd name="connsiteY8" fmla="*/ 4037 h 6835"/>
                    <a:gd name="connsiteX9" fmla="*/ 7208 w 8594"/>
                    <a:gd name="connsiteY9" fmla="*/ 4591 h 6835"/>
                    <a:gd name="connsiteX10" fmla="*/ 8595 w 8594"/>
                    <a:gd name="connsiteY10" fmla="*/ 6531 h 6835"/>
                    <a:gd name="connsiteX11" fmla="*/ 7208 w 8594"/>
                    <a:gd name="connsiteY11" fmla="*/ 5977 h 6835"/>
                    <a:gd name="connsiteX12" fmla="*/ 5268 w 8594"/>
                    <a:gd name="connsiteY12" fmla="*/ 5977 h 6835"/>
                    <a:gd name="connsiteX13" fmla="*/ 5268 w 8594"/>
                    <a:gd name="connsiteY13" fmla="*/ 4591 h 68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8594" h="6835">
                      <a:moveTo>
                        <a:pt x="4990" y="4314"/>
                      </a:moveTo>
                      <a:cubicBezTo>
                        <a:pt x="3881" y="3760"/>
                        <a:pt x="3050" y="2652"/>
                        <a:pt x="1664" y="2375"/>
                      </a:cubicBezTo>
                      <a:cubicBezTo>
                        <a:pt x="1109" y="2375"/>
                        <a:pt x="555" y="2652"/>
                        <a:pt x="0" y="2375"/>
                      </a:cubicBezTo>
                      <a:cubicBezTo>
                        <a:pt x="0" y="2375"/>
                        <a:pt x="555" y="1820"/>
                        <a:pt x="555" y="1543"/>
                      </a:cubicBezTo>
                      <a:cubicBezTo>
                        <a:pt x="555" y="1543"/>
                        <a:pt x="0" y="435"/>
                        <a:pt x="555" y="435"/>
                      </a:cubicBezTo>
                      <a:cubicBezTo>
                        <a:pt x="1386" y="712"/>
                        <a:pt x="1386" y="-397"/>
                        <a:pt x="1941" y="157"/>
                      </a:cubicBezTo>
                      <a:cubicBezTo>
                        <a:pt x="2218" y="712"/>
                        <a:pt x="3050" y="712"/>
                        <a:pt x="3327" y="1266"/>
                      </a:cubicBezTo>
                      <a:cubicBezTo>
                        <a:pt x="3327" y="1820"/>
                        <a:pt x="3327" y="2652"/>
                        <a:pt x="4159" y="2929"/>
                      </a:cubicBezTo>
                      <a:cubicBezTo>
                        <a:pt x="4990" y="3206"/>
                        <a:pt x="5822" y="3483"/>
                        <a:pt x="6377" y="4037"/>
                      </a:cubicBezTo>
                      <a:cubicBezTo>
                        <a:pt x="6654" y="4037"/>
                        <a:pt x="6931" y="4037"/>
                        <a:pt x="7208" y="4591"/>
                      </a:cubicBezTo>
                      <a:cubicBezTo>
                        <a:pt x="7763" y="5146"/>
                        <a:pt x="8040" y="6254"/>
                        <a:pt x="8595" y="6531"/>
                      </a:cubicBezTo>
                      <a:cubicBezTo>
                        <a:pt x="8317" y="7363"/>
                        <a:pt x="7486" y="6254"/>
                        <a:pt x="7208" y="5977"/>
                      </a:cubicBezTo>
                      <a:cubicBezTo>
                        <a:pt x="6931" y="6254"/>
                        <a:pt x="4713" y="6531"/>
                        <a:pt x="5268" y="5977"/>
                      </a:cubicBezTo>
                      <a:cubicBezTo>
                        <a:pt x="7208" y="5423"/>
                        <a:pt x="6377" y="5146"/>
                        <a:pt x="5268" y="4591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445" name="Freeform 3444">
                  <a:extLst>
                    <a:ext uri="{FF2B5EF4-FFF2-40B4-BE49-F238E27FC236}">
                      <a16:creationId xmlns:a16="http://schemas.microsoft.com/office/drawing/2014/main" id="{0B236AD4-0BCD-F901-B15C-7BA11D9F51C9}"/>
                    </a:ext>
                  </a:extLst>
                </p:cNvPr>
                <p:cNvSpPr/>
                <p:nvPr/>
              </p:nvSpPr>
              <p:spPr>
                <a:xfrm>
                  <a:off x="3723984" y="3439392"/>
                  <a:ext cx="2217" cy="831"/>
                </a:xfrm>
                <a:custGeom>
                  <a:avLst/>
                  <a:gdLst>
                    <a:gd name="connsiteX0" fmla="*/ 0 w 2217"/>
                    <a:gd name="connsiteY0" fmla="*/ 416 h 831"/>
                    <a:gd name="connsiteX1" fmla="*/ 2218 w 2217"/>
                    <a:gd name="connsiteY1" fmla="*/ 416 h 831"/>
                    <a:gd name="connsiteX2" fmla="*/ 0 w 2217"/>
                    <a:gd name="connsiteY2" fmla="*/ 416 h 8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217" h="831">
                      <a:moveTo>
                        <a:pt x="0" y="416"/>
                      </a:moveTo>
                      <a:cubicBezTo>
                        <a:pt x="0" y="-139"/>
                        <a:pt x="2218" y="-139"/>
                        <a:pt x="2218" y="416"/>
                      </a:cubicBezTo>
                      <a:cubicBezTo>
                        <a:pt x="2218" y="970"/>
                        <a:pt x="0" y="970"/>
                        <a:pt x="0" y="416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446" name="Freeform 3445">
                  <a:extLst>
                    <a:ext uri="{FF2B5EF4-FFF2-40B4-BE49-F238E27FC236}">
                      <a16:creationId xmlns:a16="http://schemas.microsoft.com/office/drawing/2014/main" id="{5D82A7A5-65DB-D644-644E-616DEB258A1D}"/>
                    </a:ext>
                  </a:extLst>
                </p:cNvPr>
                <p:cNvSpPr/>
                <p:nvPr/>
              </p:nvSpPr>
              <p:spPr>
                <a:xfrm>
                  <a:off x="3726757" y="3439877"/>
                  <a:ext cx="831" cy="415"/>
                </a:xfrm>
                <a:custGeom>
                  <a:avLst/>
                  <a:gdLst>
                    <a:gd name="connsiteX0" fmla="*/ 0 w 831"/>
                    <a:gd name="connsiteY0" fmla="*/ 208 h 415"/>
                    <a:gd name="connsiteX1" fmla="*/ 831 w 831"/>
                    <a:gd name="connsiteY1" fmla="*/ 208 h 415"/>
                    <a:gd name="connsiteX2" fmla="*/ 0 w 831"/>
                    <a:gd name="connsiteY2" fmla="*/ 208 h 4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831" h="415">
                      <a:moveTo>
                        <a:pt x="0" y="208"/>
                      </a:moveTo>
                      <a:cubicBezTo>
                        <a:pt x="0" y="-69"/>
                        <a:pt x="831" y="-69"/>
                        <a:pt x="831" y="208"/>
                      </a:cubicBezTo>
                      <a:cubicBezTo>
                        <a:pt x="831" y="485"/>
                        <a:pt x="0" y="485"/>
                        <a:pt x="0" y="208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447" name="Freeform 3446">
                  <a:extLst>
                    <a:ext uri="{FF2B5EF4-FFF2-40B4-BE49-F238E27FC236}">
                      <a16:creationId xmlns:a16="http://schemas.microsoft.com/office/drawing/2014/main" id="{18644798-CD7B-EA9B-7E72-CC18437899B6}"/>
                    </a:ext>
                  </a:extLst>
                </p:cNvPr>
                <p:cNvSpPr/>
                <p:nvPr/>
              </p:nvSpPr>
              <p:spPr>
                <a:xfrm>
                  <a:off x="3801703" y="3528764"/>
                  <a:ext cx="4065" cy="3602"/>
                </a:xfrm>
                <a:custGeom>
                  <a:avLst/>
                  <a:gdLst>
                    <a:gd name="connsiteX0" fmla="*/ 4066 w 4065"/>
                    <a:gd name="connsiteY0" fmla="*/ 1940 h 3602"/>
                    <a:gd name="connsiteX1" fmla="*/ 3511 w 4065"/>
                    <a:gd name="connsiteY1" fmla="*/ 2494 h 3602"/>
                    <a:gd name="connsiteX2" fmla="*/ 1848 w 4065"/>
                    <a:gd name="connsiteY2" fmla="*/ 3048 h 3602"/>
                    <a:gd name="connsiteX3" fmla="*/ 739 w 4065"/>
                    <a:gd name="connsiteY3" fmla="*/ 3603 h 3602"/>
                    <a:gd name="connsiteX4" fmla="*/ 185 w 4065"/>
                    <a:gd name="connsiteY4" fmla="*/ 1940 h 3602"/>
                    <a:gd name="connsiteX5" fmla="*/ 2125 w 4065"/>
                    <a:gd name="connsiteY5" fmla="*/ 0 h 3602"/>
                    <a:gd name="connsiteX6" fmla="*/ 2680 w 4065"/>
                    <a:gd name="connsiteY6" fmla="*/ 832 h 3602"/>
                    <a:gd name="connsiteX7" fmla="*/ 4066 w 4065"/>
                    <a:gd name="connsiteY7" fmla="*/ 1940 h 36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065" h="3602">
                      <a:moveTo>
                        <a:pt x="4066" y="1940"/>
                      </a:moveTo>
                      <a:cubicBezTo>
                        <a:pt x="4066" y="2217"/>
                        <a:pt x="3789" y="2494"/>
                        <a:pt x="3511" y="2494"/>
                      </a:cubicBezTo>
                      <a:cubicBezTo>
                        <a:pt x="2957" y="2494"/>
                        <a:pt x="2403" y="3048"/>
                        <a:pt x="1848" y="3048"/>
                      </a:cubicBezTo>
                      <a:cubicBezTo>
                        <a:pt x="1571" y="3048"/>
                        <a:pt x="1016" y="3603"/>
                        <a:pt x="739" y="3603"/>
                      </a:cubicBezTo>
                      <a:cubicBezTo>
                        <a:pt x="739" y="3048"/>
                        <a:pt x="185" y="2771"/>
                        <a:pt x="185" y="1940"/>
                      </a:cubicBezTo>
                      <a:cubicBezTo>
                        <a:pt x="-647" y="832"/>
                        <a:pt x="1571" y="277"/>
                        <a:pt x="2125" y="0"/>
                      </a:cubicBezTo>
                      <a:cubicBezTo>
                        <a:pt x="2680" y="0"/>
                        <a:pt x="2680" y="554"/>
                        <a:pt x="2680" y="832"/>
                      </a:cubicBezTo>
                      <a:cubicBezTo>
                        <a:pt x="3234" y="1109"/>
                        <a:pt x="3789" y="1386"/>
                        <a:pt x="4066" y="194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448" name="Freeform 3447">
                  <a:extLst>
                    <a:ext uri="{FF2B5EF4-FFF2-40B4-BE49-F238E27FC236}">
                      <a16:creationId xmlns:a16="http://schemas.microsoft.com/office/drawing/2014/main" id="{B25BA47C-5C7C-4AE1-C595-4241EA8DEE27}"/>
                    </a:ext>
                  </a:extLst>
                </p:cNvPr>
                <p:cNvSpPr/>
                <p:nvPr/>
              </p:nvSpPr>
              <p:spPr>
                <a:xfrm>
                  <a:off x="3785530" y="3535081"/>
                  <a:ext cx="17857" cy="11740"/>
                </a:xfrm>
                <a:custGeom>
                  <a:avLst/>
                  <a:gdLst>
                    <a:gd name="connsiteX0" fmla="*/ 17743 w 17857"/>
                    <a:gd name="connsiteY0" fmla="*/ 611 h 11740"/>
                    <a:gd name="connsiteX1" fmla="*/ 17466 w 17857"/>
                    <a:gd name="connsiteY1" fmla="*/ 2828 h 11740"/>
                    <a:gd name="connsiteX2" fmla="*/ 16911 w 17857"/>
                    <a:gd name="connsiteY2" fmla="*/ 5876 h 11740"/>
                    <a:gd name="connsiteX3" fmla="*/ 13862 w 17857"/>
                    <a:gd name="connsiteY3" fmla="*/ 10033 h 11740"/>
                    <a:gd name="connsiteX4" fmla="*/ 8040 w 17857"/>
                    <a:gd name="connsiteY4" fmla="*/ 11419 h 11740"/>
                    <a:gd name="connsiteX5" fmla="*/ 5822 w 17857"/>
                    <a:gd name="connsiteY5" fmla="*/ 11419 h 11740"/>
                    <a:gd name="connsiteX6" fmla="*/ 3050 w 17857"/>
                    <a:gd name="connsiteY6" fmla="*/ 10864 h 11740"/>
                    <a:gd name="connsiteX7" fmla="*/ 0 w 17857"/>
                    <a:gd name="connsiteY7" fmla="*/ 11696 h 11740"/>
                    <a:gd name="connsiteX8" fmla="*/ 555 w 17857"/>
                    <a:gd name="connsiteY8" fmla="*/ 9756 h 11740"/>
                    <a:gd name="connsiteX9" fmla="*/ 1109 w 17857"/>
                    <a:gd name="connsiteY9" fmla="*/ 7816 h 11740"/>
                    <a:gd name="connsiteX10" fmla="*/ 2495 w 17857"/>
                    <a:gd name="connsiteY10" fmla="*/ 6430 h 11740"/>
                    <a:gd name="connsiteX11" fmla="*/ 3604 w 17857"/>
                    <a:gd name="connsiteY11" fmla="*/ 4768 h 11740"/>
                    <a:gd name="connsiteX12" fmla="*/ 5545 w 17857"/>
                    <a:gd name="connsiteY12" fmla="*/ 4768 h 11740"/>
                    <a:gd name="connsiteX13" fmla="*/ 7763 w 17857"/>
                    <a:gd name="connsiteY13" fmla="*/ 3659 h 11740"/>
                    <a:gd name="connsiteX14" fmla="*/ 8317 w 17857"/>
                    <a:gd name="connsiteY14" fmla="*/ 4768 h 11740"/>
                    <a:gd name="connsiteX15" fmla="*/ 11089 w 17857"/>
                    <a:gd name="connsiteY15" fmla="*/ 6153 h 11740"/>
                    <a:gd name="connsiteX16" fmla="*/ 13030 w 17857"/>
                    <a:gd name="connsiteY16" fmla="*/ 5045 h 11740"/>
                    <a:gd name="connsiteX17" fmla="*/ 14971 w 17857"/>
                    <a:gd name="connsiteY17" fmla="*/ 1996 h 11740"/>
                    <a:gd name="connsiteX18" fmla="*/ 17466 w 17857"/>
                    <a:gd name="connsiteY18" fmla="*/ 334 h 117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7857" h="11740">
                      <a:moveTo>
                        <a:pt x="17743" y="611"/>
                      </a:moveTo>
                      <a:cubicBezTo>
                        <a:pt x="18020" y="1442"/>
                        <a:pt x="17743" y="2273"/>
                        <a:pt x="17466" y="2828"/>
                      </a:cubicBezTo>
                      <a:cubicBezTo>
                        <a:pt x="17466" y="3936"/>
                        <a:pt x="17466" y="5045"/>
                        <a:pt x="16911" y="5876"/>
                      </a:cubicBezTo>
                      <a:cubicBezTo>
                        <a:pt x="14971" y="6707"/>
                        <a:pt x="15248" y="8924"/>
                        <a:pt x="13862" y="10033"/>
                      </a:cubicBezTo>
                      <a:cubicBezTo>
                        <a:pt x="12198" y="11973"/>
                        <a:pt x="9703" y="10033"/>
                        <a:pt x="8040" y="11419"/>
                      </a:cubicBezTo>
                      <a:cubicBezTo>
                        <a:pt x="7208" y="11419"/>
                        <a:pt x="6654" y="10864"/>
                        <a:pt x="5822" y="11419"/>
                      </a:cubicBezTo>
                      <a:cubicBezTo>
                        <a:pt x="4990" y="11696"/>
                        <a:pt x="4159" y="11141"/>
                        <a:pt x="3050" y="10864"/>
                      </a:cubicBezTo>
                      <a:cubicBezTo>
                        <a:pt x="1941" y="10864"/>
                        <a:pt x="832" y="11973"/>
                        <a:pt x="0" y="11696"/>
                      </a:cubicBezTo>
                      <a:cubicBezTo>
                        <a:pt x="0" y="11141"/>
                        <a:pt x="832" y="10310"/>
                        <a:pt x="555" y="9756"/>
                      </a:cubicBezTo>
                      <a:cubicBezTo>
                        <a:pt x="555" y="8924"/>
                        <a:pt x="555" y="8093"/>
                        <a:pt x="1109" y="7816"/>
                      </a:cubicBezTo>
                      <a:cubicBezTo>
                        <a:pt x="-554" y="6430"/>
                        <a:pt x="1663" y="6430"/>
                        <a:pt x="2495" y="6430"/>
                      </a:cubicBezTo>
                      <a:cubicBezTo>
                        <a:pt x="3604" y="5599"/>
                        <a:pt x="3604" y="6430"/>
                        <a:pt x="3604" y="4768"/>
                      </a:cubicBezTo>
                      <a:cubicBezTo>
                        <a:pt x="3881" y="3936"/>
                        <a:pt x="4713" y="4213"/>
                        <a:pt x="5545" y="4768"/>
                      </a:cubicBezTo>
                      <a:cubicBezTo>
                        <a:pt x="6377" y="5045"/>
                        <a:pt x="6931" y="3659"/>
                        <a:pt x="7763" y="3659"/>
                      </a:cubicBezTo>
                      <a:cubicBezTo>
                        <a:pt x="8317" y="3659"/>
                        <a:pt x="8317" y="4490"/>
                        <a:pt x="8317" y="4768"/>
                      </a:cubicBezTo>
                      <a:cubicBezTo>
                        <a:pt x="8594" y="5876"/>
                        <a:pt x="9980" y="6153"/>
                        <a:pt x="11089" y="6153"/>
                      </a:cubicBezTo>
                      <a:cubicBezTo>
                        <a:pt x="11644" y="5322"/>
                        <a:pt x="12198" y="4768"/>
                        <a:pt x="13030" y="5045"/>
                      </a:cubicBezTo>
                      <a:cubicBezTo>
                        <a:pt x="14694" y="5045"/>
                        <a:pt x="14139" y="3105"/>
                        <a:pt x="14971" y="1996"/>
                      </a:cubicBezTo>
                      <a:cubicBezTo>
                        <a:pt x="15525" y="1165"/>
                        <a:pt x="16634" y="-775"/>
                        <a:pt x="17466" y="334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449" name="Freeform 3448">
                  <a:extLst>
                    <a:ext uri="{FF2B5EF4-FFF2-40B4-BE49-F238E27FC236}">
                      <a16:creationId xmlns:a16="http://schemas.microsoft.com/office/drawing/2014/main" id="{77E5CC12-A4B0-C8F9-FB99-D2365651EFC8}"/>
                    </a:ext>
                  </a:extLst>
                </p:cNvPr>
                <p:cNvSpPr/>
                <p:nvPr/>
              </p:nvSpPr>
              <p:spPr>
                <a:xfrm>
                  <a:off x="3769224" y="3505763"/>
                  <a:ext cx="4107" cy="4840"/>
                </a:xfrm>
                <a:custGeom>
                  <a:avLst/>
                  <a:gdLst>
                    <a:gd name="connsiteX0" fmla="*/ 3831 w 4107"/>
                    <a:gd name="connsiteY0" fmla="*/ 0 h 4840"/>
                    <a:gd name="connsiteX1" fmla="*/ 3553 w 4107"/>
                    <a:gd name="connsiteY1" fmla="*/ 2217 h 4840"/>
                    <a:gd name="connsiteX2" fmla="*/ 1890 w 4107"/>
                    <a:gd name="connsiteY2" fmla="*/ 3603 h 4840"/>
                    <a:gd name="connsiteX3" fmla="*/ 504 w 4107"/>
                    <a:gd name="connsiteY3" fmla="*/ 4711 h 4840"/>
                    <a:gd name="connsiteX4" fmla="*/ 227 w 4107"/>
                    <a:gd name="connsiteY4" fmla="*/ 3603 h 4840"/>
                    <a:gd name="connsiteX5" fmla="*/ 227 w 4107"/>
                    <a:gd name="connsiteY5" fmla="*/ 3049 h 4840"/>
                    <a:gd name="connsiteX6" fmla="*/ 2444 w 4107"/>
                    <a:gd name="connsiteY6" fmla="*/ 2494 h 4840"/>
                    <a:gd name="connsiteX7" fmla="*/ 2722 w 4107"/>
                    <a:gd name="connsiteY7" fmla="*/ 1663 h 4840"/>
                    <a:gd name="connsiteX8" fmla="*/ 2444 w 4107"/>
                    <a:gd name="connsiteY8" fmla="*/ 1109 h 4840"/>
                    <a:gd name="connsiteX9" fmla="*/ 4108 w 4107"/>
                    <a:gd name="connsiteY9" fmla="*/ 0 h 48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4107" h="4840">
                      <a:moveTo>
                        <a:pt x="3831" y="0"/>
                      </a:moveTo>
                      <a:cubicBezTo>
                        <a:pt x="3831" y="832"/>
                        <a:pt x="3831" y="1663"/>
                        <a:pt x="3553" y="2217"/>
                      </a:cubicBezTo>
                      <a:cubicBezTo>
                        <a:pt x="2999" y="2494"/>
                        <a:pt x="2722" y="3326"/>
                        <a:pt x="1890" y="3603"/>
                      </a:cubicBezTo>
                      <a:cubicBezTo>
                        <a:pt x="1058" y="3049"/>
                        <a:pt x="781" y="4157"/>
                        <a:pt x="504" y="4711"/>
                      </a:cubicBezTo>
                      <a:cubicBezTo>
                        <a:pt x="-605" y="5265"/>
                        <a:pt x="504" y="3880"/>
                        <a:pt x="227" y="3603"/>
                      </a:cubicBezTo>
                      <a:cubicBezTo>
                        <a:pt x="227" y="3603"/>
                        <a:pt x="227" y="3603"/>
                        <a:pt x="227" y="3049"/>
                      </a:cubicBezTo>
                      <a:cubicBezTo>
                        <a:pt x="781" y="2494"/>
                        <a:pt x="1890" y="3049"/>
                        <a:pt x="2444" y="2494"/>
                      </a:cubicBezTo>
                      <a:cubicBezTo>
                        <a:pt x="2444" y="2217"/>
                        <a:pt x="2444" y="1940"/>
                        <a:pt x="2722" y="1663"/>
                      </a:cubicBezTo>
                      <a:cubicBezTo>
                        <a:pt x="2999" y="1386"/>
                        <a:pt x="2444" y="1386"/>
                        <a:pt x="2444" y="1109"/>
                      </a:cubicBezTo>
                      <a:cubicBezTo>
                        <a:pt x="2444" y="554"/>
                        <a:pt x="3553" y="0"/>
                        <a:pt x="4108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450" name="Freeform 3449">
                  <a:extLst>
                    <a:ext uri="{FF2B5EF4-FFF2-40B4-BE49-F238E27FC236}">
                      <a16:creationId xmlns:a16="http://schemas.microsoft.com/office/drawing/2014/main" id="{57482D07-63CF-9E15-8C27-6B8D2D1307A3}"/>
                    </a:ext>
                  </a:extLst>
                </p:cNvPr>
                <p:cNvSpPr/>
                <p:nvPr/>
              </p:nvSpPr>
              <p:spPr>
                <a:xfrm>
                  <a:off x="3766441" y="3495509"/>
                  <a:ext cx="2455" cy="3879"/>
                </a:xfrm>
                <a:custGeom>
                  <a:avLst/>
                  <a:gdLst>
                    <a:gd name="connsiteX0" fmla="*/ 1624 w 2455"/>
                    <a:gd name="connsiteY0" fmla="*/ 2217 h 3879"/>
                    <a:gd name="connsiteX1" fmla="*/ 237 w 2455"/>
                    <a:gd name="connsiteY1" fmla="*/ 3880 h 3879"/>
                    <a:gd name="connsiteX2" fmla="*/ 515 w 2455"/>
                    <a:gd name="connsiteY2" fmla="*/ 1940 h 3879"/>
                    <a:gd name="connsiteX3" fmla="*/ 1624 w 2455"/>
                    <a:gd name="connsiteY3" fmla="*/ 1109 h 3879"/>
                    <a:gd name="connsiteX4" fmla="*/ 2455 w 2455"/>
                    <a:gd name="connsiteY4" fmla="*/ 0 h 3879"/>
                    <a:gd name="connsiteX5" fmla="*/ 1346 w 2455"/>
                    <a:gd name="connsiteY5" fmla="*/ 1940 h 38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455" h="3879">
                      <a:moveTo>
                        <a:pt x="1624" y="2217"/>
                      </a:moveTo>
                      <a:cubicBezTo>
                        <a:pt x="1069" y="2771"/>
                        <a:pt x="792" y="3603"/>
                        <a:pt x="237" y="3880"/>
                      </a:cubicBezTo>
                      <a:cubicBezTo>
                        <a:pt x="-317" y="3603"/>
                        <a:pt x="237" y="2494"/>
                        <a:pt x="515" y="1940"/>
                      </a:cubicBezTo>
                      <a:cubicBezTo>
                        <a:pt x="792" y="1940"/>
                        <a:pt x="1346" y="1386"/>
                        <a:pt x="1624" y="1109"/>
                      </a:cubicBezTo>
                      <a:cubicBezTo>
                        <a:pt x="1901" y="832"/>
                        <a:pt x="1624" y="0"/>
                        <a:pt x="2455" y="0"/>
                      </a:cubicBezTo>
                      <a:cubicBezTo>
                        <a:pt x="2455" y="277"/>
                        <a:pt x="1624" y="1386"/>
                        <a:pt x="1346" y="194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451" name="Freeform 3450">
                  <a:extLst>
                    <a:ext uri="{FF2B5EF4-FFF2-40B4-BE49-F238E27FC236}">
                      <a16:creationId xmlns:a16="http://schemas.microsoft.com/office/drawing/2014/main" id="{92858BF1-CC55-1B08-9BCD-8604BAE68FB7}"/>
                    </a:ext>
                  </a:extLst>
                </p:cNvPr>
                <p:cNvSpPr/>
                <p:nvPr/>
              </p:nvSpPr>
              <p:spPr>
                <a:xfrm>
                  <a:off x="3767411" y="3491455"/>
                  <a:ext cx="8416" cy="4608"/>
                </a:xfrm>
                <a:custGeom>
                  <a:avLst/>
                  <a:gdLst>
                    <a:gd name="connsiteX0" fmla="*/ 8417 w 8416"/>
                    <a:gd name="connsiteY0" fmla="*/ 3223 h 4608"/>
                    <a:gd name="connsiteX1" fmla="*/ 6199 w 8416"/>
                    <a:gd name="connsiteY1" fmla="*/ 4055 h 4608"/>
                    <a:gd name="connsiteX2" fmla="*/ 4258 w 8416"/>
                    <a:gd name="connsiteY2" fmla="*/ 4609 h 4608"/>
                    <a:gd name="connsiteX3" fmla="*/ 3427 w 8416"/>
                    <a:gd name="connsiteY3" fmla="*/ 3778 h 4608"/>
                    <a:gd name="connsiteX4" fmla="*/ 3149 w 8416"/>
                    <a:gd name="connsiteY4" fmla="*/ 2946 h 4608"/>
                    <a:gd name="connsiteX5" fmla="*/ 2318 w 8416"/>
                    <a:gd name="connsiteY5" fmla="*/ 3778 h 4608"/>
                    <a:gd name="connsiteX6" fmla="*/ 1486 w 8416"/>
                    <a:gd name="connsiteY6" fmla="*/ 3778 h 4608"/>
                    <a:gd name="connsiteX7" fmla="*/ 1486 w 8416"/>
                    <a:gd name="connsiteY7" fmla="*/ 2669 h 4608"/>
                    <a:gd name="connsiteX8" fmla="*/ 100 w 8416"/>
                    <a:gd name="connsiteY8" fmla="*/ 452 h 4608"/>
                    <a:gd name="connsiteX9" fmla="*/ 2872 w 8416"/>
                    <a:gd name="connsiteY9" fmla="*/ 1560 h 4608"/>
                    <a:gd name="connsiteX10" fmla="*/ 3981 w 8416"/>
                    <a:gd name="connsiteY10" fmla="*/ 2115 h 4608"/>
                    <a:gd name="connsiteX11" fmla="*/ 4813 w 8416"/>
                    <a:gd name="connsiteY11" fmla="*/ 2392 h 4608"/>
                    <a:gd name="connsiteX12" fmla="*/ 6753 w 8416"/>
                    <a:gd name="connsiteY12" fmla="*/ 2392 h 4608"/>
                    <a:gd name="connsiteX13" fmla="*/ 7862 w 8416"/>
                    <a:gd name="connsiteY13" fmla="*/ 2946 h 4608"/>
                    <a:gd name="connsiteX14" fmla="*/ 7862 w 8416"/>
                    <a:gd name="connsiteY14" fmla="*/ 3501 h 46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8416" h="4608">
                      <a:moveTo>
                        <a:pt x="8417" y="3223"/>
                      </a:moveTo>
                      <a:cubicBezTo>
                        <a:pt x="7862" y="3501"/>
                        <a:pt x="6199" y="5440"/>
                        <a:pt x="6199" y="4055"/>
                      </a:cubicBezTo>
                      <a:cubicBezTo>
                        <a:pt x="5644" y="4055"/>
                        <a:pt x="5090" y="4609"/>
                        <a:pt x="4258" y="4609"/>
                      </a:cubicBezTo>
                      <a:cubicBezTo>
                        <a:pt x="4535" y="3223"/>
                        <a:pt x="4258" y="4609"/>
                        <a:pt x="3427" y="3778"/>
                      </a:cubicBezTo>
                      <a:cubicBezTo>
                        <a:pt x="3427" y="3778"/>
                        <a:pt x="3427" y="3223"/>
                        <a:pt x="3149" y="2946"/>
                      </a:cubicBezTo>
                      <a:cubicBezTo>
                        <a:pt x="2595" y="2392"/>
                        <a:pt x="2595" y="3223"/>
                        <a:pt x="2318" y="3778"/>
                      </a:cubicBezTo>
                      <a:cubicBezTo>
                        <a:pt x="2318" y="3778"/>
                        <a:pt x="1486" y="3778"/>
                        <a:pt x="1486" y="3778"/>
                      </a:cubicBezTo>
                      <a:cubicBezTo>
                        <a:pt x="1486" y="3501"/>
                        <a:pt x="2040" y="2946"/>
                        <a:pt x="1486" y="2669"/>
                      </a:cubicBezTo>
                      <a:cubicBezTo>
                        <a:pt x="1486" y="1560"/>
                        <a:pt x="-455" y="1283"/>
                        <a:pt x="100" y="452"/>
                      </a:cubicBezTo>
                      <a:cubicBezTo>
                        <a:pt x="931" y="-934"/>
                        <a:pt x="2040" y="1283"/>
                        <a:pt x="2872" y="1560"/>
                      </a:cubicBezTo>
                      <a:cubicBezTo>
                        <a:pt x="3427" y="1560"/>
                        <a:pt x="3704" y="1560"/>
                        <a:pt x="3981" y="2115"/>
                      </a:cubicBezTo>
                      <a:cubicBezTo>
                        <a:pt x="3981" y="2669"/>
                        <a:pt x="4535" y="2115"/>
                        <a:pt x="4813" y="2392"/>
                      </a:cubicBezTo>
                      <a:cubicBezTo>
                        <a:pt x="4813" y="3223"/>
                        <a:pt x="5921" y="2392"/>
                        <a:pt x="6753" y="2392"/>
                      </a:cubicBezTo>
                      <a:cubicBezTo>
                        <a:pt x="7308" y="2392"/>
                        <a:pt x="7585" y="3223"/>
                        <a:pt x="7862" y="2946"/>
                      </a:cubicBezTo>
                      <a:cubicBezTo>
                        <a:pt x="8139" y="2669"/>
                        <a:pt x="8417" y="3223"/>
                        <a:pt x="7862" y="3501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452" name="Freeform 3451">
                  <a:extLst>
                    <a:ext uri="{FF2B5EF4-FFF2-40B4-BE49-F238E27FC236}">
                      <a16:creationId xmlns:a16="http://schemas.microsoft.com/office/drawing/2014/main" id="{B96ACC72-87BE-2E42-BE1E-A49669BE2A91}"/>
                    </a:ext>
                  </a:extLst>
                </p:cNvPr>
                <p:cNvSpPr/>
                <p:nvPr/>
              </p:nvSpPr>
              <p:spPr>
                <a:xfrm>
                  <a:off x="3781649" y="3482858"/>
                  <a:ext cx="4158" cy="1289"/>
                </a:xfrm>
                <a:custGeom>
                  <a:avLst/>
                  <a:gdLst>
                    <a:gd name="connsiteX0" fmla="*/ 4159 w 4158"/>
                    <a:gd name="connsiteY0" fmla="*/ 735 h 1289"/>
                    <a:gd name="connsiteX1" fmla="*/ 1386 w 4158"/>
                    <a:gd name="connsiteY1" fmla="*/ 1289 h 1289"/>
                    <a:gd name="connsiteX2" fmla="*/ 555 w 4158"/>
                    <a:gd name="connsiteY2" fmla="*/ 1012 h 1289"/>
                    <a:gd name="connsiteX3" fmla="*/ 0 w 4158"/>
                    <a:gd name="connsiteY3" fmla="*/ 458 h 1289"/>
                    <a:gd name="connsiteX4" fmla="*/ 1664 w 4158"/>
                    <a:gd name="connsiteY4" fmla="*/ 181 h 1289"/>
                    <a:gd name="connsiteX5" fmla="*/ 2218 w 4158"/>
                    <a:gd name="connsiteY5" fmla="*/ 181 h 1289"/>
                    <a:gd name="connsiteX6" fmla="*/ 2772 w 4158"/>
                    <a:gd name="connsiteY6" fmla="*/ 181 h 1289"/>
                    <a:gd name="connsiteX7" fmla="*/ 3604 w 4158"/>
                    <a:gd name="connsiteY7" fmla="*/ 735 h 12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158" h="1289">
                      <a:moveTo>
                        <a:pt x="4159" y="735"/>
                      </a:moveTo>
                      <a:cubicBezTo>
                        <a:pt x="3327" y="735"/>
                        <a:pt x="2218" y="735"/>
                        <a:pt x="1386" y="1289"/>
                      </a:cubicBezTo>
                      <a:cubicBezTo>
                        <a:pt x="1386" y="735"/>
                        <a:pt x="832" y="1289"/>
                        <a:pt x="555" y="1012"/>
                      </a:cubicBezTo>
                      <a:cubicBezTo>
                        <a:pt x="555" y="1012"/>
                        <a:pt x="555" y="458"/>
                        <a:pt x="0" y="458"/>
                      </a:cubicBezTo>
                      <a:cubicBezTo>
                        <a:pt x="0" y="-373"/>
                        <a:pt x="1386" y="181"/>
                        <a:pt x="1664" y="181"/>
                      </a:cubicBezTo>
                      <a:cubicBezTo>
                        <a:pt x="1664" y="181"/>
                        <a:pt x="1941" y="181"/>
                        <a:pt x="2218" y="181"/>
                      </a:cubicBezTo>
                      <a:cubicBezTo>
                        <a:pt x="2218" y="181"/>
                        <a:pt x="2495" y="181"/>
                        <a:pt x="2772" y="181"/>
                      </a:cubicBezTo>
                      <a:cubicBezTo>
                        <a:pt x="3327" y="181"/>
                        <a:pt x="4990" y="735"/>
                        <a:pt x="3604" y="735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453" name="Freeform 3452">
                  <a:extLst>
                    <a:ext uri="{FF2B5EF4-FFF2-40B4-BE49-F238E27FC236}">
                      <a16:creationId xmlns:a16="http://schemas.microsoft.com/office/drawing/2014/main" id="{A38B9D1C-5447-8E8B-82D3-16DDAF11E626}"/>
                    </a:ext>
                  </a:extLst>
                </p:cNvPr>
                <p:cNvSpPr/>
                <p:nvPr/>
              </p:nvSpPr>
              <p:spPr>
                <a:xfrm>
                  <a:off x="3788857" y="3497103"/>
                  <a:ext cx="2217" cy="1246"/>
                </a:xfrm>
                <a:custGeom>
                  <a:avLst/>
                  <a:gdLst>
                    <a:gd name="connsiteX0" fmla="*/ 0 w 2217"/>
                    <a:gd name="connsiteY0" fmla="*/ 624 h 1246"/>
                    <a:gd name="connsiteX1" fmla="*/ 2218 w 2217"/>
                    <a:gd name="connsiteY1" fmla="*/ 624 h 1246"/>
                    <a:gd name="connsiteX2" fmla="*/ 0 w 2217"/>
                    <a:gd name="connsiteY2" fmla="*/ 624 h 12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217" h="1246">
                      <a:moveTo>
                        <a:pt x="0" y="624"/>
                      </a:moveTo>
                      <a:cubicBezTo>
                        <a:pt x="0" y="-208"/>
                        <a:pt x="2218" y="-208"/>
                        <a:pt x="2218" y="624"/>
                      </a:cubicBezTo>
                      <a:cubicBezTo>
                        <a:pt x="2218" y="1455"/>
                        <a:pt x="0" y="1455"/>
                        <a:pt x="0" y="624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454" name="Freeform 3453">
                  <a:extLst>
                    <a:ext uri="{FF2B5EF4-FFF2-40B4-BE49-F238E27FC236}">
                      <a16:creationId xmlns:a16="http://schemas.microsoft.com/office/drawing/2014/main" id="{2A136E96-E4F1-0699-15B3-83690C3CB808}"/>
                    </a:ext>
                  </a:extLst>
                </p:cNvPr>
                <p:cNvSpPr/>
                <p:nvPr/>
              </p:nvSpPr>
              <p:spPr>
                <a:xfrm>
                  <a:off x="3775827" y="3493477"/>
                  <a:ext cx="4990" cy="8405"/>
                </a:xfrm>
                <a:custGeom>
                  <a:avLst/>
                  <a:gdLst>
                    <a:gd name="connsiteX0" fmla="*/ 4990 w 4990"/>
                    <a:gd name="connsiteY0" fmla="*/ 6189 h 8405"/>
                    <a:gd name="connsiteX1" fmla="*/ 4713 w 4990"/>
                    <a:gd name="connsiteY1" fmla="*/ 7851 h 8405"/>
                    <a:gd name="connsiteX2" fmla="*/ 3327 w 4990"/>
                    <a:gd name="connsiteY2" fmla="*/ 8406 h 8405"/>
                    <a:gd name="connsiteX3" fmla="*/ 3604 w 4990"/>
                    <a:gd name="connsiteY3" fmla="*/ 7851 h 8405"/>
                    <a:gd name="connsiteX4" fmla="*/ 3050 w 4990"/>
                    <a:gd name="connsiteY4" fmla="*/ 4526 h 8405"/>
                    <a:gd name="connsiteX5" fmla="*/ 1941 w 4990"/>
                    <a:gd name="connsiteY5" fmla="*/ 4803 h 8405"/>
                    <a:gd name="connsiteX6" fmla="*/ 0 w 4990"/>
                    <a:gd name="connsiteY6" fmla="*/ 3417 h 8405"/>
                    <a:gd name="connsiteX7" fmla="*/ 832 w 4990"/>
                    <a:gd name="connsiteY7" fmla="*/ 2586 h 8405"/>
                    <a:gd name="connsiteX8" fmla="*/ 1941 w 4990"/>
                    <a:gd name="connsiteY8" fmla="*/ 1478 h 8405"/>
                    <a:gd name="connsiteX9" fmla="*/ 2218 w 4990"/>
                    <a:gd name="connsiteY9" fmla="*/ 369 h 8405"/>
                    <a:gd name="connsiteX10" fmla="*/ 3604 w 4990"/>
                    <a:gd name="connsiteY10" fmla="*/ 369 h 8405"/>
                    <a:gd name="connsiteX11" fmla="*/ 4159 w 4990"/>
                    <a:gd name="connsiteY11" fmla="*/ 1755 h 8405"/>
                    <a:gd name="connsiteX12" fmla="*/ 4990 w 4990"/>
                    <a:gd name="connsiteY12" fmla="*/ 5635 h 84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4990" h="8405">
                      <a:moveTo>
                        <a:pt x="4990" y="6189"/>
                      </a:moveTo>
                      <a:cubicBezTo>
                        <a:pt x="4713" y="6743"/>
                        <a:pt x="4436" y="7297"/>
                        <a:pt x="4713" y="7851"/>
                      </a:cubicBezTo>
                      <a:cubicBezTo>
                        <a:pt x="4436" y="8406"/>
                        <a:pt x="3604" y="8406"/>
                        <a:pt x="3327" y="8406"/>
                      </a:cubicBezTo>
                      <a:cubicBezTo>
                        <a:pt x="2495" y="8128"/>
                        <a:pt x="3327" y="7851"/>
                        <a:pt x="3604" y="7851"/>
                      </a:cubicBezTo>
                      <a:cubicBezTo>
                        <a:pt x="4990" y="7020"/>
                        <a:pt x="4159" y="5080"/>
                        <a:pt x="3050" y="4526"/>
                      </a:cubicBezTo>
                      <a:cubicBezTo>
                        <a:pt x="2772" y="4526"/>
                        <a:pt x="2218" y="5080"/>
                        <a:pt x="1941" y="4803"/>
                      </a:cubicBezTo>
                      <a:cubicBezTo>
                        <a:pt x="1386" y="4526"/>
                        <a:pt x="277" y="4249"/>
                        <a:pt x="0" y="3417"/>
                      </a:cubicBezTo>
                      <a:cubicBezTo>
                        <a:pt x="0" y="2586"/>
                        <a:pt x="555" y="2586"/>
                        <a:pt x="832" y="2586"/>
                      </a:cubicBezTo>
                      <a:cubicBezTo>
                        <a:pt x="1109" y="2309"/>
                        <a:pt x="1386" y="1478"/>
                        <a:pt x="1941" y="1478"/>
                      </a:cubicBezTo>
                      <a:cubicBezTo>
                        <a:pt x="1941" y="1200"/>
                        <a:pt x="1941" y="646"/>
                        <a:pt x="2218" y="369"/>
                      </a:cubicBezTo>
                      <a:cubicBezTo>
                        <a:pt x="2772" y="-185"/>
                        <a:pt x="3050" y="1478"/>
                        <a:pt x="3604" y="369"/>
                      </a:cubicBezTo>
                      <a:cubicBezTo>
                        <a:pt x="5268" y="-739"/>
                        <a:pt x="4990" y="923"/>
                        <a:pt x="4159" y="1755"/>
                      </a:cubicBezTo>
                      <a:cubicBezTo>
                        <a:pt x="4159" y="3140"/>
                        <a:pt x="4990" y="4249"/>
                        <a:pt x="4990" y="5635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455" name="Freeform 3454">
                  <a:extLst>
                    <a:ext uri="{FF2B5EF4-FFF2-40B4-BE49-F238E27FC236}">
                      <a16:creationId xmlns:a16="http://schemas.microsoft.com/office/drawing/2014/main" id="{37F43BB8-5041-AFCA-A1FC-C822F80D952B}"/>
                    </a:ext>
                  </a:extLst>
                </p:cNvPr>
                <p:cNvSpPr/>
                <p:nvPr/>
              </p:nvSpPr>
              <p:spPr>
                <a:xfrm>
                  <a:off x="3799663" y="3502160"/>
                  <a:ext cx="11372" cy="5206"/>
                </a:xfrm>
                <a:custGeom>
                  <a:avLst/>
                  <a:gdLst>
                    <a:gd name="connsiteX0" fmla="*/ 11373 w 11372"/>
                    <a:gd name="connsiteY0" fmla="*/ 4434 h 5206"/>
                    <a:gd name="connsiteX1" fmla="*/ 8600 w 11372"/>
                    <a:gd name="connsiteY1" fmla="*/ 3880 h 5206"/>
                    <a:gd name="connsiteX2" fmla="*/ 7491 w 11372"/>
                    <a:gd name="connsiteY2" fmla="*/ 3048 h 5206"/>
                    <a:gd name="connsiteX3" fmla="*/ 4996 w 11372"/>
                    <a:gd name="connsiteY3" fmla="*/ 3602 h 5206"/>
                    <a:gd name="connsiteX4" fmla="*/ 4164 w 11372"/>
                    <a:gd name="connsiteY4" fmla="*/ 2771 h 5206"/>
                    <a:gd name="connsiteX5" fmla="*/ 2224 w 11372"/>
                    <a:gd name="connsiteY5" fmla="*/ 3325 h 5206"/>
                    <a:gd name="connsiteX6" fmla="*/ 560 w 11372"/>
                    <a:gd name="connsiteY6" fmla="*/ 2771 h 5206"/>
                    <a:gd name="connsiteX7" fmla="*/ 560 w 11372"/>
                    <a:gd name="connsiteY7" fmla="*/ 1386 h 5206"/>
                    <a:gd name="connsiteX8" fmla="*/ 1115 w 11372"/>
                    <a:gd name="connsiteY8" fmla="*/ 0 h 5206"/>
                    <a:gd name="connsiteX9" fmla="*/ 1947 w 11372"/>
                    <a:gd name="connsiteY9" fmla="*/ 831 h 5206"/>
                    <a:gd name="connsiteX10" fmla="*/ 3056 w 11372"/>
                    <a:gd name="connsiteY10" fmla="*/ 277 h 5206"/>
                    <a:gd name="connsiteX11" fmla="*/ 5828 w 11372"/>
                    <a:gd name="connsiteY11" fmla="*/ 1663 h 5206"/>
                    <a:gd name="connsiteX12" fmla="*/ 7214 w 11372"/>
                    <a:gd name="connsiteY12" fmla="*/ 1663 h 5206"/>
                    <a:gd name="connsiteX13" fmla="*/ 8046 w 11372"/>
                    <a:gd name="connsiteY13" fmla="*/ 2217 h 5206"/>
                    <a:gd name="connsiteX14" fmla="*/ 9432 w 11372"/>
                    <a:gd name="connsiteY14" fmla="*/ 2771 h 5206"/>
                    <a:gd name="connsiteX15" fmla="*/ 9986 w 11372"/>
                    <a:gd name="connsiteY15" fmla="*/ 2771 h 5206"/>
                    <a:gd name="connsiteX16" fmla="*/ 10541 w 11372"/>
                    <a:gd name="connsiteY16" fmla="*/ 3325 h 5206"/>
                    <a:gd name="connsiteX17" fmla="*/ 11095 w 11372"/>
                    <a:gd name="connsiteY17" fmla="*/ 3602 h 5206"/>
                    <a:gd name="connsiteX18" fmla="*/ 11095 w 11372"/>
                    <a:gd name="connsiteY18" fmla="*/ 4157 h 52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1372" h="5206">
                      <a:moveTo>
                        <a:pt x="11373" y="4434"/>
                      </a:moveTo>
                      <a:cubicBezTo>
                        <a:pt x="10264" y="5542"/>
                        <a:pt x="9155" y="5542"/>
                        <a:pt x="8600" y="3880"/>
                      </a:cubicBezTo>
                      <a:cubicBezTo>
                        <a:pt x="8323" y="3602"/>
                        <a:pt x="7768" y="3325"/>
                        <a:pt x="7491" y="3048"/>
                      </a:cubicBezTo>
                      <a:cubicBezTo>
                        <a:pt x="6659" y="2494"/>
                        <a:pt x="5828" y="3880"/>
                        <a:pt x="4996" y="3602"/>
                      </a:cubicBezTo>
                      <a:cubicBezTo>
                        <a:pt x="4719" y="3602"/>
                        <a:pt x="4442" y="2771"/>
                        <a:pt x="4164" y="2771"/>
                      </a:cubicBezTo>
                      <a:cubicBezTo>
                        <a:pt x="3610" y="2771"/>
                        <a:pt x="3056" y="4157"/>
                        <a:pt x="2224" y="3325"/>
                      </a:cubicBezTo>
                      <a:cubicBezTo>
                        <a:pt x="1669" y="2771"/>
                        <a:pt x="1115" y="3048"/>
                        <a:pt x="560" y="2771"/>
                      </a:cubicBezTo>
                      <a:cubicBezTo>
                        <a:pt x="-549" y="2771"/>
                        <a:pt x="283" y="1663"/>
                        <a:pt x="560" y="1386"/>
                      </a:cubicBezTo>
                      <a:cubicBezTo>
                        <a:pt x="560" y="831"/>
                        <a:pt x="560" y="0"/>
                        <a:pt x="1115" y="0"/>
                      </a:cubicBezTo>
                      <a:cubicBezTo>
                        <a:pt x="1392" y="0"/>
                        <a:pt x="1669" y="831"/>
                        <a:pt x="1947" y="831"/>
                      </a:cubicBezTo>
                      <a:cubicBezTo>
                        <a:pt x="2501" y="831"/>
                        <a:pt x="2501" y="0"/>
                        <a:pt x="3056" y="277"/>
                      </a:cubicBezTo>
                      <a:cubicBezTo>
                        <a:pt x="3887" y="831"/>
                        <a:pt x="4442" y="1940"/>
                        <a:pt x="5828" y="1663"/>
                      </a:cubicBezTo>
                      <a:cubicBezTo>
                        <a:pt x="6382" y="1109"/>
                        <a:pt x="6659" y="1663"/>
                        <a:pt x="7214" y="1663"/>
                      </a:cubicBezTo>
                      <a:cubicBezTo>
                        <a:pt x="7768" y="1663"/>
                        <a:pt x="8046" y="1663"/>
                        <a:pt x="8046" y="2217"/>
                      </a:cubicBezTo>
                      <a:cubicBezTo>
                        <a:pt x="8600" y="2217"/>
                        <a:pt x="9155" y="2217"/>
                        <a:pt x="9432" y="2771"/>
                      </a:cubicBezTo>
                      <a:cubicBezTo>
                        <a:pt x="9432" y="2771"/>
                        <a:pt x="9986" y="2771"/>
                        <a:pt x="9986" y="2771"/>
                      </a:cubicBezTo>
                      <a:cubicBezTo>
                        <a:pt x="9986" y="2771"/>
                        <a:pt x="9986" y="3602"/>
                        <a:pt x="10541" y="3325"/>
                      </a:cubicBezTo>
                      <a:cubicBezTo>
                        <a:pt x="10541" y="2771"/>
                        <a:pt x="11373" y="3325"/>
                        <a:pt x="11095" y="3602"/>
                      </a:cubicBezTo>
                      <a:cubicBezTo>
                        <a:pt x="11095" y="3602"/>
                        <a:pt x="11650" y="4157"/>
                        <a:pt x="11095" y="4157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456" name="Freeform 3455">
                  <a:extLst>
                    <a:ext uri="{FF2B5EF4-FFF2-40B4-BE49-F238E27FC236}">
                      <a16:creationId xmlns:a16="http://schemas.microsoft.com/office/drawing/2014/main" id="{A7CD7482-2EC5-2E20-6247-6F3FB0B5FC7A}"/>
                    </a:ext>
                  </a:extLst>
                </p:cNvPr>
                <p:cNvSpPr/>
                <p:nvPr/>
              </p:nvSpPr>
              <p:spPr>
                <a:xfrm>
                  <a:off x="3786916" y="3497172"/>
                  <a:ext cx="831" cy="1662"/>
                </a:xfrm>
                <a:custGeom>
                  <a:avLst/>
                  <a:gdLst>
                    <a:gd name="connsiteX0" fmla="*/ 0 w 831"/>
                    <a:gd name="connsiteY0" fmla="*/ 831 h 1662"/>
                    <a:gd name="connsiteX1" fmla="*/ 832 w 831"/>
                    <a:gd name="connsiteY1" fmla="*/ 831 h 1662"/>
                    <a:gd name="connsiteX2" fmla="*/ 0 w 831"/>
                    <a:gd name="connsiteY2" fmla="*/ 831 h 16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831" h="1662">
                      <a:moveTo>
                        <a:pt x="0" y="831"/>
                      </a:moveTo>
                      <a:cubicBezTo>
                        <a:pt x="0" y="-277"/>
                        <a:pt x="832" y="-277"/>
                        <a:pt x="832" y="831"/>
                      </a:cubicBezTo>
                      <a:cubicBezTo>
                        <a:pt x="832" y="1940"/>
                        <a:pt x="0" y="1940"/>
                        <a:pt x="0" y="831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sp>
            <p:nvSpPr>
              <p:cNvPr id="2850" name="Freeform 2849">
                <a:extLst>
                  <a:ext uri="{FF2B5EF4-FFF2-40B4-BE49-F238E27FC236}">
                    <a16:creationId xmlns:a16="http://schemas.microsoft.com/office/drawing/2014/main" id="{F3351D67-3BE1-38B3-37FA-3FDF3D4A1504}"/>
                  </a:ext>
                </a:extLst>
              </p:cNvPr>
              <p:cNvSpPr/>
              <p:nvPr/>
            </p:nvSpPr>
            <p:spPr>
              <a:xfrm>
                <a:off x="3486774" y="3774027"/>
                <a:ext cx="5267" cy="6928"/>
              </a:xfrm>
              <a:custGeom>
                <a:avLst/>
                <a:gdLst>
                  <a:gd name="connsiteX0" fmla="*/ 5268 w 5267"/>
                  <a:gd name="connsiteY0" fmla="*/ 4711 h 6928"/>
                  <a:gd name="connsiteX1" fmla="*/ 5268 w 5267"/>
                  <a:gd name="connsiteY1" fmla="*/ 4711 h 6928"/>
                  <a:gd name="connsiteX2" fmla="*/ 5268 w 5267"/>
                  <a:gd name="connsiteY2" fmla="*/ 4711 h 6928"/>
                  <a:gd name="connsiteX3" fmla="*/ 5268 w 5267"/>
                  <a:gd name="connsiteY3" fmla="*/ 4711 h 6928"/>
                  <a:gd name="connsiteX4" fmla="*/ 5268 w 5267"/>
                  <a:gd name="connsiteY4" fmla="*/ 4711 h 6928"/>
                  <a:gd name="connsiteX5" fmla="*/ 4713 w 5267"/>
                  <a:gd name="connsiteY5" fmla="*/ 5542 h 6928"/>
                  <a:gd name="connsiteX6" fmla="*/ 3881 w 5267"/>
                  <a:gd name="connsiteY6" fmla="*/ 6374 h 6928"/>
                  <a:gd name="connsiteX7" fmla="*/ 3327 w 5267"/>
                  <a:gd name="connsiteY7" fmla="*/ 6651 h 6928"/>
                  <a:gd name="connsiteX8" fmla="*/ 3050 w 5267"/>
                  <a:gd name="connsiteY8" fmla="*/ 6928 h 6928"/>
                  <a:gd name="connsiteX9" fmla="*/ 3050 w 5267"/>
                  <a:gd name="connsiteY9" fmla="*/ 6928 h 6928"/>
                  <a:gd name="connsiteX10" fmla="*/ 2772 w 5267"/>
                  <a:gd name="connsiteY10" fmla="*/ 6928 h 6928"/>
                  <a:gd name="connsiteX11" fmla="*/ 2495 w 5267"/>
                  <a:gd name="connsiteY11" fmla="*/ 6928 h 6928"/>
                  <a:gd name="connsiteX12" fmla="*/ 2495 w 5267"/>
                  <a:gd name="connsiteY12" fmla="*/ 6651 h 6928"/>
                  <a:gd name="connsiteX13" fmla="*/ 2218 w 5267"/>
                  <a:gd name="connsiteY13" fmla="*/ 6374 h 6928"/>
                  <a:gd name="connsiteX14" fmla="*/ 1109 w 5267"/>
                  <a:gd name="connsiteY14" fmla="*/ 6374 h 6928"/>
                  <a:gd name="connsiteX15" fmla="*/ 277 w 5267"/>
                  <a:gd name="connsiteY15" fmla="*/ 6374 h 6928"/>
                  <a:gd name="connsiteX16" fmla="*/ 277 w 5267"/>
                  <a:gd name="connsiteY16" fmla="*/ 6374 h 6928"/>
                  <a:gd name="connsiteX17" fmla="*/ 277 w 5267"/>
                  <a:gd name="connsiteY17" fmla="*/ 6097 h 6928"/>
                  <a:gd name="connsiteX18" fmla="*/ 0 w 5267"/>
                  <a:gd name="connsiteY18" fmla="*/ 6097 h 6928"/>
                  <a:gd name="connsiteX19" fmla="*/ 0 w 5267"/>
                  <a:gd name="connsiteY19" fmla="*/ 6097 h 6928"/>
                  <a:gd name="connsiteX20" fmla="*/ 0 w 5267"/>
                  <a:gd name="connsiteY20" fmla="*/ 6097 h 6928"/>
                  <a:gd name="connsiteX21" fmla="*/ 0 w 5267"/>
                  <a:gd name="connsiteY21" fmla="*/ 6097 h 6928"/>
                  <a:gd name="connsiteX22" fmla="*/ 0 w 5267"/>
                  <a:gd name="connsiteY22" fmla="*/ 6097 h 6928"/>
                  <a:gd name="connsiteX23" fmla="*/ 0 w 5267"/>
                  <a:gd name="connsiteY23" fmla="*/ 5542 h 6928"/>
                  <a:gd name="connsiteX24" fmla="*/ 0 w 5267"/>
                  <a:gd name="connsiteY24" fmla="*/ 4988 h 6928"/>
                  <a:gd name="connsiteX25" fmla="*/ 0 w 5267"/>
                  <a:gd name="connsiteY25" fmla="*/ 4434 h 6928"/>
                  <a:gd name="connsiteX26" fmla="*/ 0 w 5267"/>
                  <a:gd name="connsiteY26" fmla="*/ 4434 h 6928"/>
                  <a:gd name="connsiteX27" fmla="*/ 0 w 5267"/>
                  <a:gd name="connsiteY27" fmla="*/ 4434 h 6928"/>
                  <a:gd name="connsiteX28" fmla="*/ 0 w 5267"/>
                  <a:gd name="connsiteY28" fmla="*/ 4157 h 6928"/>
                  <a:gd name="connsiteX29" fmla="*/ 0 w 5267"/>
                  <a:gd name="connsiteY29" fmla="*/ 3048 h 6928"/>
                  <a:gd name="connsiteX30" fmla="*/ 0 w 5267"/>
                  <a:gd name="connsiteY30" fmla="*/ 3048 h 6928"/>
                  <a:gd name="connsiteX31" fmla="*/ 0 w 5267"/>
                  <a:gd name="connsiteY31" fmla="*/ 2494 h 6928"/>
                  <a:gd name="connsiteX32" fmla="*/ 0 w 5267"/>
                  <a:gd name="connsiteY32" fmla="*/ 1663 h 6928"/>
                  <a:gd name="connsiteX33" fmla="*/ 0 w 5267"/>
                  <a:gd name="connsiteY33" fmla="*/ 554 h 6928"/>
                  <a:gd name="connsiteX34" fmla="*/ 554 w 5267"/>
                  <a:gd name="connsiteY34" fmla="*/ 0 h 6928"/>
                  <a:gd name="connsiteX35" fmla="*/ 554 w 5267"/>
                  <a:gd name="connsiteY35" fmla="*/ 0 h 6928"/>
                  <a:gd name="connsiteX36" fmla="*/ 554 w 5267"/>
                  <a:gd name="connsiteY36" fmla="*/ 0 h 6928"/>
                  <a:gd name="connsiteX37" fmla="*/ 554 w 5267"/>
                  <a:gd name="connsiteY37" fmla="*/ 0 h 6928"/>
                  <a:gd name="connsiteX38" fmla="*/ 554 w 5267"/>
                  <a:gd name="connsiteY38" fmla="*/ 0 h 6928"/>
                  <a:gd name="connsiteX39" fmla="*/ 554 w 5267"/>
                  <a:gd name="connsiteY39" fmla="*/ 0 h 6928"/>
                  <a:gd name="connsiteX40" fmla="*/ 554 w 5267"/>
                  <a:gd name="connsiteY40" fmla="*/ 0 h 6928"/>
                  <a:gd name="connsiteX41" fmla="*/ 554 w 5267"/>
                  <a:gd name="connsiteY41" fmla="*/ 0 h 6928"/>
                  <a:gd name="connsiteX42" fmla="*/ 554 w 5267"/>
                  <a:gd name="connsiteY42" fmla="*/ 0 h 6928"/>
                  <a:gd name="connsiteX43" fmla="*/ 1109 w 5267"/>
                  <a:gd name="connsiteY43" fmla="*/ 554 h 6928"/>
                  <a:gd name="connsiteX44" fmla="*/ 1109 w 5267"/>
                  <a:gd name="connsiteY44" fmla="*/ 554 h 6928"/>
                  <a:gd name="connsiteX45" fmla="*/ 1109 w 5267"/>
                  <a:gd name="connsiteY45" fmla="*/ 554 h 6928"/>
                  <a:gd name="connsiteX46" fmla="*/ 1109 w 5267"/>
                  <a:gd name="connsiteY46" fmla="*/ 554 h 6928"/>
                  <a:gd name="connsiteX47" fmla="*/ 1109 w 5267"/>
                  <a:gd name="connsiteY47" fmla="*/ 554 h 6928"/>
                  <a:gd name="connsiteX48" fmla="*/ 1109 w 5267"/>
                  <a:gd name="connsiteY48" fmla="*/ 554 h 6928"/>
                  <a:gd name="connsiteX49" fmla="*/ 1941 w 5267"/>
                  <a:gd name="connsiteY49" fmla="*/ 1940 h 6928"/>
                  <a:gd name="connsiteX50" fmla="*/ 2772 w 5267"/>
                  <a:gd name="connsiteY50" fmla="*/ 2771 h 6928"/>
                  <a:gd name="connsiteX51" fmla="*/ 3327 w 5267"/>
                  <a:gd name="connsiteY51" fmla="*/ 2771 h 6928"/>
                  <a:gd name="connsiteX52" fmla="*/ 3881 w 5267"/>
                  <a:gd name="connsiteY52" fmla="*/ 3048 h 6928"/>
                  <a:gd name="connsiteX53" fmla="*/ 3881 w 5267"/>
                  <a:gd name="connsiteY53" fmla="*/ 3048 h 6928"/>
                  <a:gd name="connsiteX54" fmla="*/ 4436 w 5267"/>
                  <a:gd name="connsiteY54" fmla="*/ 3048 h 6928"/>
                  <a:gd name="connsiteX55" fmla="*/ 4713 w 5267"/>
                  <a:gd name="connsiteY55" fmla="*/ 3048 h 6928"/>
                  <a:gd name="connsiteX56" fmla="*/ 4713 w 5267"/>
                  <a:gd name="connsiteY56" fmla="*/ 3048 h 6928"/>
                  <a:gd name="connsiteX57" fmla="*/ 4713 w 5267"/>
                  <a:gd name="connsiteY57" fmla="*/ 3048 h 6928"/>
                  <a:gd name="connsiteX58" fmla="*/ 4990 w 5267"/>
                  <a:gd name="connsiteY58" fmla="*/ 3048 h 6928"/>
                  <a:gd name="connsiteX59" fmla="*/ 4990 w 5267"/>
                  <a:gd name="connsiteY59" fmla="*/ 3048 h 6928"/>
                  <a:gd name="connsiteX60" fmla="*/ 4990 w 5267"/>
                  <a:gd name="connsiteY60" fmla="*/ 3048 h 6928"/>
                  <a:gd name="connsiteX61" fmla="*/ 4990 w 5267"/>
                  <a:gd name="connsiteY61" fmla="*/ 3048 h 6928"/>
                  <a:gd name="connsiteX62" fmla="*/ 4990 w 5267"/>
                  <a:gd name="connsiteY62" fmla="*/ 3048 h 69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</a:cxnLst>
                <a:rect l="l" t="t" r="r" b="b"/>
                <a:pathLst>
                  <a:path w="5267" h="6928">
                    <a:moveTo>
                      <a:pt x="5268" y="4711"/>
                    </a:moveTo>
                    <a:cubicBezTo>
                      <a:pt x="5268" y="4711"/>
                      <a:pt x="5268" y="4711"/>
                      <a:pt x="5268" y="4711"/>
                    </a:cubicBezTo>
                    <a:cubicBezTo>
                      <a:pt x="5268" y="4711"/>
                      <a:pt x="5268" y="4711"/>
                      <a:pt x="5268" y="4711"/>
                    </a:cubicBezTo>
                    <a:cubicBezTo>
                      <a:pt x="5268" y="4711"/>
                      <a:pt x="5268" y="4711"/>
                      <a:pt x="5268" y="4711"/>
                    </a:cubicBezTo>
                    <a:cubicBezTo>
                      <a:pt x="5268" y="4711"/>
                      <a:pt x="5268" y="4711"/>
                      <a:pt x="5268" y="4711"/>
                    </a:cubicBezTo>
                    <a:cubicBezTo>
                      <a:pt x="5268" y="4988"/>
                      <a:pt x="4990" y="5265"/>
                      <a:pt x="4713" y="5542"/>
                    </a:cubicBezTo>
                    <a:cubicBezTo>
                      <a:pt x="4436" y="6097"/>
                      <a:pt x="4436" y="6097"/>
                      <a:pt x="3881" y="6374"/>
                    </a:cubicBezTo>
                    <a:cubicBezTo>
                      <a:pt x="3881" y="6374"/>
                      <a:pt x="3327" y="6928"/>
                      <a:pt x="3327" y="6651"/>
                    </a:cubicBezTo>
                    <a:cubicBezTo>
                      <a:pt x="3327" y="6651"/>
                      <a:pt x="3327" y="6928"/>
                      <a:pt x="3050" y="6928"/>
                    </a:cubicBezTo>
                    <a:cubicBezTo>
                      <a:pt x="3050" y="6928"/>
                      <a:pt x="3050" y="6928"/>
                      <a:pt x="3050" y="6928"/>
                    </a:cubicBezTo>
                    <a:cubicBezTo>
                      <a:pt x="3050" y="6928"/>
                      <a:pt x="3050" y="6928"/>
                      <a:pt x="2772" y="6928"/>
                    </a:cubicBezTo>
                    <a:cubicBezTo>
                      <a:pt x="2772" y="6928"/>
                      <a:pt x="2495" y="6928"/>
                      <a:pt x="2495" y="6928"/>
                    </a:cubicBezTo>
                    <a:cubicBezTo>
                      <a:pt x="2495" y="6928"/>
                      <a:pt x="2495" y="6928"/>
                      <a:pt x="2495" y="6651"/>
                    </a:cubicBezTo>
                    <a:cubicBezTo>
                      <a:pt x="2495" y="6651"/>
                      <a:pt x="2495" y="6651"/>
                      <a:pt x="2218" y="6374"/>
                    </a:cubicBezTo>
                    <a:cubicBezTo>
                      <a:pt x="1941" y="6374"/>
                      <a:pt x="1386" y="6374"/>
                      <a:pt x="1109" y="6374"/>
                    </a:cubicBezTo>
                    <a:cubicBezTo>
                      <a:pt x="1109" y="6374"/>
                      <a:pt x="831" y="6374"/>
                      <a:pt x="277" y="6374"/>
                    </a:cubicBezTo>
                    <a:cubicBezTo>
                      <a:pt x="277" y="6374"/>
                      <a:pt x="277" y="6374"/>
                      <a:pt x="277" y="6374"/>
                    </a:cubicBezTo>
                    <a:cubicBezTo>
                      <a:pt x="277" y="6374"/>
                      <a:pt x="277" y="6097"/>
                      <a:pt x="277" y="6097"/>
                    </a:cubicBezTo>
                    <a:cubicBezTo>
                      <a:pt x="277" y="6097"/>
                      <a:pt x="277" y="6097"/>
                      <a:pt x="0" y="6097"/>
                    </a:cubicBezTo>
                    <a:cubicBezTo>
                      <a:pt x="0" y="6097"/>
                      <a:pt x="0" y="6097"/>
                      <a:pt x="0" y="6097"/>
                    </a:cubicBezTo>
                    <a:cubicBezTo>
                      <a:pt x="0" y="6097"/>
                      <a:pt x="0" y="6097"/>
                      <a:pt x="0" y="6097"/>
                    </a:cubicBezTo>
                    <a:cubicBezTo>
                      <a:pt x="0" y="6097"/>
                      <a:pt x="0" y="6097"/>
                      <a:pt x="0" y="6097"/>
                    </a:cubicBezTo>
                    <a:cubicBezTo>
                      <a:pt x="0" y="6097"/>
                      <a:pt x="0" y="6097"/>
                      <a:pt x="0" y="6097"/>
                    </a:cubicBezTo>
                    <a:cubicBezTo>
                      <a:pt x="0" y="6097"/>
                      <a:pt x="0" y="5819"/>
                      <a:pt x="0" y="5542"/>
                    </a:cubicBezTo>
                    <a:cubicBezTo>
                      <a:pt x="0" y="5542"/>
                      <a:pt x="0" y="5542"/>
                      <a:pt x="0" y="4988"/>
                    </a:cubicBezTo>
                    <a:cubicBezTo>
                      <a:pt x="0" y="4988"/>
                      <a:pt x="0" y="4711"/>
                      <a:pt x="0" y="4434"/>
                    </a:cubicBezTo>
                    <a:cubicBezTo>
                      <a:pt x="0" y="4434"/>
                      <a:pt x="0" y="4434"/>
                      <a:pt x="0" y="4434"/>
                    </a:cubicBezTo>
                    <a:cubicBezTo>
                      <a:pt x="0" y="4434"/>
                      <a:pt x="0" y="4434"/>
                      <a:pt x="0" y="4434"/>
                    </a:cubicBezTo>
                    <a:cubicBezTo>
                      <a:pt x="0" y="4434"/>
                      <a:pt x="0" y="4434"/>
                      <a:pt x="0" y="4157"/>
                    </a:cubicBezTo>
                    <a:cubicBezTo>
                      <a:pt x="0" y="3880"/>
                      <a:pt x="0" y="3603"/>
                      <a:pt x="0" y="3048"/>
                    </a:cubicBezTo>
                    <a:cubicBezTo>
                      <a:pt x="0" y="3048"/>
                      <a:pt x="0" y="3048"/>
                      <a:pt x="0" y="3048"/>
                    </a:cubicBezTo>
                    <a:cubicBezTo>
                      <a:pt x="0" y="3048"/>
                      <a:pt x="0" y="2771"/>
                      <a:pt x="0" y="2494"/>
                    </a:cubicBezTo>
                    <a:cubicBezTo>
                      <a:pt x="0" y="1940"/>
                      <a:pt x="0" y="1940"/>
                      <a:pt x="0" y="1663"/>
                    </a:cubicBezTo>
                    <a:cubicBezTo>
                      <a:pt x="0" y="1663"/>
                      <a:pt x="0" y="832"/>
                      <a:pt x="0" y="554"/>
                    </a:cubicBezTo>
                    <a:cubicBezTo>
                      <a:pt x="0" y="554"/>
                      <a:pt x="277" y="0"/>
                      <a:pt x="554" y="0"/>
                    </a:cubicBezTo>
                    <a:cubicBezTo>
                      <a:pt x="554" y="0"/>
                      <a:pt x="554" y="0"/>
                      <a:pt x="554" y="0"/>
                    </a:cubicBezTo>
                    <a:cubicBezTo>
                      <a:pt x="554" y="0"/>
                      <a:pt x="554" y="0"/>
                      <a:pt x="554" y="0"/>
                    </a:cubicBezTo>
                    <a:cubicBezTo>
                      <a:pt x="554" y="0"/>
                      <a:pt x="554" y="0"/>
                      <a:pt x="554" y="0"/>
                    </a:cubicBezTo>
                    <a:cubicBezTo>
                      <a:pt x="554" y="0"/>
                      <a:pt x="554" y="0"/>
                      <a:pt x="554" y="0"/>
                    </a:cubicBezTo>
                    <a:cubicBezTo>
                      <a:pt x="554" y="0"/>
                      <a:pt x="554" y="0"/>
                      <a:pt x="554" y="0"/>
                    </a:cubicBezTo>
                    <a:cubicBezTo>
                      <a:pt x="554" y="0"/>
                      <a:pt x="554" y="0"/>
                      <a:pt x="554" y="0"/>
                    </a:cubicBezTo>
                    <a:cubicBezTo>
                      <a:pt x="554" y="0"/>
                      <a:pt x="554" y="0"/>
                      <a:pt x="554" y="0"/>
                    </a:cubicBezTo>
                    <a:cubicBezTo>
                      <a:pt x="554" y="0"/>
                      <a:pt x="554" y="0"/>
                      <a:pt x="554" y="0"/>
                    </a:cubicBezTo>
                    <a:cubicBezTo>
                      <a:pt x="554" y="0"/>
                      <a:pt x="831" y="554"/>
                      <a:pt x="1109" y="554"/>
                    </a:cubicBezTo>
                    <a:cubicBezTo>
                      <a:pt x="1109" y="554"/>
                      <a:pt x="1109" y="554"/>
                      <a:pt x="1109" y="554"/>
                    </a:cubicBezTo>
                    <a:cubicBezTo>
                      <a:pt x="1109" y="554"/>
                      <a:pt x="1109" y="554"/>
                      <a:pt x="1109" y="554"/>
                    </a:cubicBezTo>
                    <a:cubicBezTo>
                      <a:pt x="1109" y="554"/>
                      <a:pt x="1109" y="554"/>
                      <a:pt x="1109" y="554"/>
                    </a:cubicBezTo>
                    <a:cubicBezTo>
                      <a:pt x="1109" y="554"/>
                      <a:pt x="1109" y="554"/>
                      <a:pt x="1109" y="554"/>
                    </a:cubicBezTo>
                    <a:cubicBezTo>
                      <a:pt x="1109" y="554"/>
                      <a:pt x="1109" y="554"/>
                      <a:pt x="1109" y="554"/>
                    </a:cubicBezTo>
                    <a:cubicBezTo>
                      <a:pt x="1109" y="1109"/>
                      <a:pt x="1663" y="1663"/>
                      <a:pt x="1941" y="1940"/>
                    </a:cubicBezTo>
                    <a:cubicBezTo>
                      <a:pt x="1941" y="2217"/>
                      <a:pt x="2218" y="2494"/>
                      <a:pt x="2772" y="2771"/>
                    </a:cubicBezTo>
                    <a:cubicBezTo>
                      <a:pt x="3050" y="2771"/>
                      <a:pt x="2772" y="2771"/>
                      <a:pt x="3327" y="2771"/>
                    </a:cubicBezTo>
                    <a:cubicBezTo>
                      <a:pt x="3327" y="3048"/>
                      <a:pt x="3881" y="2771"/>
                      <a:pt x="3881" y="3048"/>
                    </a:cubicBezTo>
                    <a:cubicBezTo>
                      <a:pt x="3881" y="3048"/>
                      <a:pt x="3881" y="3048"/>
                      <a:pt x="3881" y="3048"/>
                    </a:cubicBezTo>
                    <a:cubicBezTo>
                      <a:pt x="3881" y="3048"/>
                      <a:pt x="4159" y="3326"/>
                      <a:pt x="4436" y="3048"/>
                    </a:cubicBezTo>
                    <a:cubicBezTo>
                      <a:pt x="4436" y="3048"/>
                      <a:pt x="4436" y="3048"/>
                      <a:pt x="4713" y="3048"/>
                    </a:cubicBezTo>
                    <a:cubicBezTo>
                      <a:pt x="4713" y="3048"/>
                      <a:pt x="4713" y="3048"/>
                      <a:pt x="4713" y="3048"/>
                    </a:cubicBezTo>
                    <a:cubicBezTo>
                      <a:pt x="4713" y="3048"/>
                      <a:pt x="4713" y="3048"/>
                      <a:pt x="4713" y="3048"/>
                    </a:cubicBezTo>
                    <a:cubicBezTo>
                      <a:pt x="4713" y="3048"/>
                      <a:pt x="4990" y="3048"/>
                      <a:pt x="4990" y="3048"/>
                    </a:cubicBezTo>
                    <a:cubicBezTo>
                      <a:pt x="4990" y="3048"/>
                      <a:pt x="4990" y="3048"/>
                      <a:pt x="4990" y="3048"/>
                    </a:cubicBezTo>
                    <a:cubicBezTo>
                      <a:pt x="4990" y="3048"/>
                      <a:pt x="4990" y="3048"/>
                      <a:pt x="4990" y="3048"/>
                    </a:cubicBezTo>
                    <a:cubicBezTo>
                      <a:pt x="4990" y="3048"/>
                      <a:pt x="4990" y="3048"/>
                      <a:pt x="4990" y="3048"/>
                    </a:cubicBezTo>
                    <a:cubicBezTo>
                      <a:pt x="4990" y="3048"/>
                      <a:pt x="4990" y="3048"/>
                      <a:pt x="4990" y="3048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grpSp>
            <p:nvGrpSpPr>
              <p:cNvPr id="2851" name="Graphic 248">
                <a:extLst>
                  <a:ext uri="{FF2B5EF4-FFF2-40B4-BE49-F238E27FC236}">
                    <a16:creationId xmlns:a16="http://schemas.microsoft.com/office/drawing/2014/main" id="{2232512E-5B43-0EE6-583A-9FDCB569F163}"/>
                  </a:ext>
                </a:extLst>
              </p:cNvPr>
              <p:cNvGrpSpPr/>
              <p:nvPr/>
            </p:nvGrpSpPr>
            <p:grpSpPr>
              <a:xfrm>
                <a:off x="3446020" y="3654034"/>
                <a:ext cx="7762" cy="17458"/>
                <a:chOff x="4108785" y="3652915"/>
                <a:chExt cx="7762" cy="17458"/>
              </a:xfrm>
              <a:grpFill/>
            </p:grpSpPr>
            <p:sp>
              <p:nvSpPr>
                <p:cNvPr id="3302" name="Freeform 3301">
                  <a:extLst>
                    <a:ext uri="{FF2B5EF4-FFF2-40B4-BE49-F238E27FC236}">
                      <a16:creationId xmlns:a16="http://schemas.microsoft.com/office/drawing/2014/main" id="{5B1A40B8-79C3-45E0-47A4-294212322E88}"/>
                    </a:ext>
                  </a:extLst>
                </p:cNvPr>
                <p:cNvSpPr/>
                <p:nvPr/>
              </p:nvSpPr>
              <p:spPr>
                <a:xfrm>
                  <a:off x="4115994" y="3668987"/>
                  <a:ext cx="2772" cy="2771"/>
                </a:xfrm>
                <a:custGeom>
                  <a:avLst/>
                  <a:gdLst>
                    <a:gd name="connsiteX0" fmla="*/ 0 w 2772"/>
                    <a:gd name="connsiteY0" fmla="*/ 0 h 2771"/>
                    <a:gd name="connsiteX1" fmla="*/ 0 w 2772"/>
                    <a:gd name="connsiteY1" fmla="*/ 0 h 2771"/>
                    <a:gd name="connsiteX2" fmla="*/ 0 w 2772"/>
                    <a:gd name="connsiteY2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772" h="277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303" name="Freeform 3302">
                  <a:extLst>
                    <a:ext uri="{FF2B5EF4-FFF2-40B4-BE49-F238E27FC236}">
                      <a16:creationId xmlns:a16="http://schemas.microsoft.com/office/drawing/2014/main" id="{EB95676D-D34F-EB98-1C93-DB2A23CC7EC8}"/>
                    </a:ext>
                  </a:extLst>
                </p:cNvPr>
                <p:cNvSpPr/>
                <p:nvPr/>
              </p:nvSpPr>
              <p:spPr>
                <a:xfrm>
                  <a:off x="4114607" y="3667325"/>
                  <a:ext cx="2772" cy="2771"/>
                </a:xfrm>
                <a:custGeom>
                  <a:avLst/>
                  <a:gdLst>
                    <a:gd name="connsiteX0" fmla="*/ 0 w 2772"/>
                    <a:gd name="connsiteY0" fmla="*/ 0 h 2771"/>
                    <a:gd name="connsiteX1" fmla="*/ 0 w 2772"/>
                    <a:gd name="connsiteY1" fmla="*/ 0 h 2771"/>
                    <a:gd name="connsiteX2" fmla="*/ 0 w 2772"/>
                    <a:gd name="connsiteY2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772" h="277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304" name="Freeform 3303">
                  <a:extLst>
                    <a:ext uri="{FF2B5EF4-FFF2-40B4-BE49-F238E27FC236}">
                      <a16:creationId xmlns:a16="http://schemas.microsoft.com/office/drawing/2014/main" id="{F9908886-D955-8ED0-0823-2717F4FC6395}"/>
                    </a:ext>
                  </a:extLst>
                </p:cNvPr>
                <p:cNvSpPr/>
                <p:nvPr/>
              </p:nvSpPr>
              <p:spPr>
                <a:xfrm>
                  <a:off x="4114607" y="3667048"/>
                  <a:ext cx="277" cy="2771"/>
                </a:xfrm>
                <a:custGeom>
                  <a:avLst/>
                  <a:gdLst>
                    <a:gd name="connsiteX0" fmla="*/ 277 w 277"/>
                    <a:gd name="connsiteY0" fmla="*/ 0 h 2771"/>
                    <a:gd name="connsiteX1" fmla="*/ 277 w 277"/>
                    <a:gd name="connsiteY1" fmla="*/ 0 h 2771"/>
                    <a:gd name="connsiteX2" fmla="*/ 0 w 277"/>
                    <a:gd name="connsiteY2" fmla="*/ 0 h 2771"/>
                    <a:gd name="connsiteX3" fmla="*/ 0 w 277"/>
                    <a:gd name="connsiteY3" fmla="*/ 0 h 2771"/>
                    <a:gd name="connsiteX4" fmla="*/ 0 w 277"/>
                    <a:gd name="connsiteY4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77" h="2771">
                      <a:moveTo>
                        <a:pt x="277" y="0"/>
                      </a:moveTo>
                      <a:cubicBezTo>
                        <a:pt x="277" y="0"/>
                        <a:pt x="277" y="0"/>
                        <a:pt x="277" y="0"/>
                      </a:cubicBezTo>
                      <a:cubicBezTo>
                        <a:pt x="277" y="0"/>
                        <a:pt x="277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305" name="Freeform 3304">
                  <a:extLst>
                    <a:ext uri="{FF2B5EF4-FFF2-40B4-BE49-F238E27FC236}">
                      <a16:creationId xmlns:a16="http://schemas.microsoft.com/office/drawing/2014/main" id="{A7050073-FC4B-B21D-3779-609655502569}"/>
                    </a:ext>
                  </a:extLst>
                </p:cNvPr>
                <p:cNvSpPr/>
                <p:nvPr/>
              </p:nvSpPr>
              <p:spPr>
                <a:xfrm>
                  <a:off x="4111558" y="3666693"/>
                  <a:ext cx="4436" cy="3249"/>
                </a:xfrm>
                <a:custGeom>
                  <a:avLst/>
                  <a:gdLst>
                    <a:gd name="connsiteX0" fmla="*/ 4436 w 4436"/>
                    <a:gd name="connsiteY0" fmla="*/ 2017 h 3249"/>
                    <a:gd name="connsiteX1" fmla="*/ 4436 w 4436"/>
                    <a:gd name="connsiteY1" fmla="*/ 2017 h 3249"/>
                    <a:gd name="connsiteX2" fmla="*/ 4436 w 4436"/>
                    <a:gd name="connsiteY2" fmla="*/ 2017 h 3249"/>
                    <a:gd name="connsiteX3" fmla="*/ 4436 w 4436"/>
                    <a:gd name="connsiteY3" fmla="*/ 2017 h 3249"/>
                    <a:gd name="connsiteX4" fmla="*/ 3327 w 4436"/>
                    <a:gd name="connsiteY4" fmla="*/ 2017 h 3249"/>
                    <a:gd name="connsiteX5" fmla="*/ 3050 w 4436"/>
                    <a:gd name="connsiteY5" fmla="*/ 2017 h 3249"/>
                    <a:gd name="connsiteX6" fmla="*/ 3050 w 4436"/>
                    <a:gd name="connsiteY6" fmla="*/ 2572 h 3249"/>
                    <a:gd name="connsiteX7" fmla="*/ 3050 w 4436"/>
                    <a:gd name="connsiteY7" fmla="*/ 2849 h 3249"/>
                    <a:gd name="connsiteX8" fmla="*/ 3050 w 4436"/>
                    <a:gd name="connsiteY8" fmla="*/ 2849 h 3249"/>
                    <a:gd name="connsiteX9" fmla="*/ 3050 w 4436"/>
                    <a:gd name="connsiteY9" fmla="*/ 3126 h 3249"/>
                    <a:gd name="connsiteX10" fmla="*/ 3050 w 4436"/>
                    <a:gd name="connsiteY10" fmla="*/ 3126 h 3249"/>
                    <a:gd name="connsiteX11" fmla="*/ 3050 w 4436"/>
                    <a:gd name="connsiteY11" fmla="*/ 3126 h 3249"/>
                    <a:gd name="connsiteX12" fmla="*/ 3050 w 4436"/>
                    <a:gd name="connsiteY12" fmla="*/ 3126 h 3249"/>
                    <a:gd name="connsiteX13" fmla="*/ 3050 w 4436"/>
                    <a:gd name="connsiteY13" fmla="*/ 3126 h 3249"/>
                    <a:gd name="connsiteX14" fmla="*/ 3050 w 4436"/>
                    <a:gd name="connsiteY14" fmla="*/ 3126 h 3249"/>
                    <a:gd name="connsiteX15" fmla="*/ 3050 w 4436"/>
                    <a:gd name="connsiteY15" fmla="*/ 3126 h 3249"/>
                    <a:gd name="connsiteX16" fmla="*/ 3050 w 4436"/>
                    <a:gd name="connsiteY16" fmla="*/ 3126 h 3249"/>
                    <a:gd name="connsiteX17" fmla="*/ 3050 w 4436"/>
                    <a:gd name="connsiteY17" fmla="*/ 3126 h 3249"/>
                    <a:gd name="connsiteX18" fmla="*/ 3050 w 4436"/>
                    <a:gd name="connsiteY18" fmla="*/ 3126 h 3249"/>
                    <a:gd name="connsiteX19" fmla="*/ 3050 w 4436"/>
                    <a:gd name="connsiteY19" fmla="*/ 2849 h 3249"/>
                    <a:gd name="connsiteX20" fmla="*/ 2495 w 4436"/>
                    <a:gd name="connsiteY20" fmla="*/ 3126 h 3249"/>
                    <a:gd name="connsiteX21" fmla="*/ 2495 w 4436"/>
                    <a:gd name="connsiteY21" fmla="*/ 3126 h 3249"/>
                    <a:gd name="connsiteX22" fmla="*/ 1941 w 4436"/>
                    <a:gd name="connsiteY22" fmla="*/ 3126 h 3249"/>
                    <a:gd name="connsiteX23" fmla="*/ 1941 w 4436"/>
                    <a:gd name="connsiteY23" fmla="*/ 3126 h 3249"/>
                    <a:gd name="connsiteX24" fmla="*/ 1386 w 4436"/>
                    <a:gd name="connsiteY24" fmla="*/ 3126 h 3249"/>
                    <a:gd name="connsiteX25" fmla="*/ 1386 w 4436"/>
                    <a:gd name="connsiteY25" fmla="*/ 3126 h 3249"/>
                    <a:gd name="connsiteX26" fmla="*/ 555 w 4436"/>
                    <a:gd name="connsiteY26" fmla="*/ 2849 h 3249"/>
                    <a:gd name="connsiteX27" fmla="*/ 0 w 4436"/>
                    <a:gd name="connsiteY27" fmla="*/ 2017 h 3249"/>
                    <a:gd name="connsiteX28" fmla="*/ 0 w 4436"/>
                    <a:gd name="connsiteY28" fmla="*/ 1463 h 3249"/>
                    <a:gd name="connsiteX29" fmla="*/ 0 w 4436"/>
                    <a:gd name="connsiteY29" fmla="*/ 1463 h 3249"/>
                    <a:gd name="connsiteX30" fmla="*/ 0 w 4436"/>
                    <a:gd name="connsiteY30" fmla="*/ 1463 h 3249"/>
                    <a:gd name="connsiteX31" fmla="*/ 0 w 4436"/>
                    <a:gd name="connsiteY31" fmla="*/ 1463 h 3249"/>
                    <a:gd name="connsiteX32" fmla="*/ 0 w 4436"/>
                    <a:gd name="connsiteY32" fmla="*/ 1463 h 3249"/>
                    <a:gd name="connsiteX33" fmla="*/ 555 w 4436"/>
                    <a:gd name="connsiteY33" fmla="*/ 1463 h 3249"/>
                    <a:gd name="connsiteX34" fmla="*/ 0 w 4436"/>
                    <a:gd name="connsiteY34" fmla="*/ 1463 h 3249"/>
                    <a:gd name="connsiteX35" fmla="*/ 0 w 4436"/>
                    <a:gd name="connsiteY35" fmla="*/ 1186 h 3249"/>
                    <a:gd name="connsiteX36" fmla="*/ 0 w 4436"/>
                    <a:gd name="connsiteY36" fmla="*/ 1186 h 3249"/>
                    <a:gd name="connsiteX37" fmla="*/ 0 w 4436"/>
                    <a:gd name="connsiteY37" fmla="*/ 1186 h 3249"/>
                    <a:gd name="connsiteX38" fmla="*/ 0 w 4436"/>
                    <a:gd name="connsiteY38" fmla="*/ 1186 h 3249"/>
                    <a:gd name="connsiteX39" fmla="*/ 832 w 4436"/>
                    <a:gd name="connsiteY39" fmla="*/ 1186 h 3249"/>
                    <a:gd name="connsiteX40" fmla="*/ 832 w 4436"/>
                    <a:gd name="connsiteY40" fmla="*/ 1186 h 3249"/>
                    <a:gd name="connsiteX41" fmla="*/ 832 w 4436"/>
                    <a:gd name="connsiteY41" fmla="*/ 1186 h 3249"/>
                    <a:gd name="connsiteX42" fmla="*/ 832 w 4436"/>
                    <a:gd name="connsiteY42" fmla="*/ 1186 h 3249"/>
                    <a:gd name="connsiteX43" fmla="*/ 832 w 4436"/>
                    <a:gd name="connsiteY43" fmla="*/ 1186 h 3249"/>
                    <a:gd name="connsiteX44" fmla="*/ 832 w 4436"/>
                    <a:gd name="connsiteY44" fmla="*/ 909 h 3249"/>
                    <a:gd name="connsiteX45" fmla="*/ 832 w 4436"/>
                    <a:gd name="connsiteY45" fmla="*/ 355 h 3249"/>
                    <a:gd name="connsiteX46" fmla="*/ 1386 w 4436"/>
                    <a:gd name="connsiteY46" fmla="*/ 78 h 3249"/>
                    <a:gd name="connsiteX47" fmla="*/ 1941 w 4436"/>
                    <a:gd name="connsiteY47" fmla="*/ 78 h 3249"/>
                    <a:gd name="connsiteX48" fmla="*/ 1941 w 4436"/>
                    <a:gd name="connsiteY48" fmla="*/ 78 h 3249"/>
                    <a:gd name="connsiteX49" fmla="*/ 1941 w 4436"/>
                    <a:gd name="connsiteY49" fmla="*/ 78 h 3249"/>
                    <a:gd name="connsiteX50" fmla="*/ 1941 w 4436"/>
                    <a:gd name="connsiteY50" fmla="*/ 78 h 3249"/>
                    <a:gd name="connsiteX51" fmla="*/ 1941 w 4436"/>
                    <a:gd name="connsiteY51" fmla="*/ 355 h 3249"/>
                    <a:gd name="connsiteX52" fmla="*/ 1941 w 4436"/>
                    <a:gd name="connsiteY52" fmla="*/ 355 h 3249"/>
                    <a:gd name="connsiteX53" fmla="*/ 1941 w 4436"/>
                    <a:gd name="connsiteY53" fmla="*/ 355 h 3249"/>
                    <a:gd name="connsiteX54" fmla="*/ 1941 w 4436"/>
                    <a:gd name="connsiteY54" fmla="*/ 355 h 3249"/>
                    <a:gd name="connsiteX55" fmla="*/ 1941 w 4436"/>
                    <a:gd name="connsiteY55" fmla="*/ 355 h 3249"/>
                    <a:gd name="connsiteX56" fmla="*/ 1941 w 4436"/>
                    <a:gd name="connsiteY56" fmla="*/ 355 h 3249"/>
                    <a:gd name="connsiteX57" fmla="*/ 1941 w 4436"/>
                    <a:gd name="connsiteY57" fmla="*/ 355 h 3249"/>
                    <a:gd name="connsiteX58" fmla="*/ 1941 w 4436"/>
                    <a:gd name="connsiteY58" fmla="*/ 355 h 3249"/>
                    <a:gd name="connsiteX59" fmla="*/ 1941 w 4436"/>
                    <a:gd name="connsiteY59" fmla="*/ 355 h 3249"/>
                    <a:gd name="connsiteX60" fmla="*/ 1941 w 4436"/>
                    <a:gd name="connsiteY60" fmla="*/ 355 h 3249"/>
                    <a:gd name="connsiteX61" fmla="*/ 1941 w 4436"/>
                    <a:gd name="connsiteY61" fmla="*/ 355 h 3249"/>
                    <a:gd name="connsiteX62" fmla="*/ 1941 w 4436"/>
                    <a:gd name="connsiteY62" fmla="*/ 355 h 3249"/>
                    <a:gd name="connsiteX63" fmla="*/ 2495 w 4436"/>
                    <a:gd name="connsiteY63" fmla="*/ 78 h 3249"/>
                    <a:gd name="connsiteX64" fmla="*/ 2495 w 4436"/>
                    <a:gd name="connsiteY64" fmla="*/ 632 h 3249"/>
                    <a:gd name="connsiteX65" fmla="*/ 2495 w 4436"/>
                    <a:gd name="connsiteY65" fmla="*/ 632 h 3249"/>
                    <a:gd name="connsiteX66" fmla="*/ 2772 w 4436"/>
                    <a:gd name="connsiteY66" fmla="*/ 632 h 3249"/>
                    <a:gd name="connsiteX67" fmla="*/ 2772 w 4436"/>
                    <a:gd name="connsiteY67" fmla="*/ 632 h 3249"/>
                    <a:gd name="connsiteX68" fmla="*/ 2772 w 4436"/>
                    <a:gd name="connsiteY68" fmla="*/ 632 h 3249"/>
                    <a:gd name="connsiteX69" fmla="*/ 2772 w 4436"/>
                    <a:gd name="connsiteY69" fmla="*/ 632 h 3249"/>
                    <a:gd name="connsiteX70" fmla="*/ 2218 w 4436"/>
                    <a:gd name="connsiteY70" fmla="*/ 632 h 3249"/>
                    <a:gd name="connsiteX71" fmla="*/ 2772 w 4436"/>
                    <a:gd name="connsiteY71" fmla="*/ 632 h 3249"/>
                    <a:gd name="connsiteX72" fmla="*/ 2772 w 4436"/>
                    <a:gd name="connsiteY72" fmla="*/ 632 h 3249"/>
                    <a:gd name="connsiteX73" fmla="*/ 2772 w 4436"/>
                    <a:gd name="connsiteY73" fmla="*/ 909 h 3249"/>
                    <a:gd name="connsiteX74" fmla="*/ 3050 w 4436"/>
                    <a:gd name="connsiteY74" fmla="*/ 909 h 3249"/>
                    <a:gd name="connsiteX75" fmla="*/ 3050 w 4436"/>
                    <a:gd name="connsiteY75" fmla="*/ 909 h 3249"/>
                    <a:gd name="connsiteX76" fmla="*/ 3050 w 4436"/>
                    <a:gd name="connsiteY76" fmla="*/ 909 h 3249"/>
                    <a:gd name="connsiteX77" fmla="*/ 3050 w 4436"/>
                    <a:gd name="connsiteY77" fmla="*/ 909 h 3249"/>
                    <a:gd name="connsiteX78" fmla="*/ 3327 w 4436"/>
                    <a:gd name="connsiteY78" fmla="*/ 909 h 3249"/>
                    <a:gd name="connsiteX79" fmla="*/ 3327 w 4436"/>
                    <a:gd name="connsiteY79" fmla="*/ 909 h 3249"/>
                    <a:gd name="connsiteX80" fmla="*/ 3327 w 4436"/>
                    <a:gd name="connsiteY80" fmla="*/ 909 h 3249"/>
                    <a:gd name="connsiteX81" fmla="*/ 3327 w 4436"/>
                    <a:gd name="connsiteY81" fmla="*/ 909 h 3249"/>
                    <a:gd name="connsiteX82" fmla="*/ 3327 w 4436"/>
                    <a:gd name="connsiteY82" fmla="*/ 909 h 3249"/>
                    <a:gd name="connsiteX83" fmla="*/ 3327 w 4436"/>
                    <a:gd name="connsiteY83" fmla="*/ 909 h 3249"/>
                    <a:gd name="connsiteX84" fmla="*/ 3327 w 4436"/>
                    <a:gd name="connsiteY84" fmla="*/ 909 h 3249"/>
                    <a:gd name="connsiteX85" fmla="*/ 3327 w 4436"/>
                    <a:gd name="connsiteY85" fmla="*/ 909 h 3249"/>
                    <a:gd name="connsiteX86" fmla="*/ 3327 w 4436"/>
                    <a:gd name="connsiteY86" fmla="*/ 909 h 3249"/>
                    <a:gd name="connsiteX87" fmla="*/ 3050 w 4436"/>
                    <a:gd name="connsiteY87" fmla="*/ 909 h 3249"/>
                    <a:gd name="connsiteX88" fmla="*/ 3050 w 4436"/>
                    <a:gd name="connsiteY88" fmla="*/ 1186 h 3249"/>
                    <a:gd name="connsiteX89" fmla="*/ 3327 w 4436"/>
                    <a:gd name="connsiteY89" fmla="*/ 1186 h 3249"/>
                    <a:gd name="connsiteX90" fmla="*/ 3327 w 4436"/>
                    <a:gd name="connsiteY90" fmla="*/ 1186 h 3249"/>
                    <a:gd name="connsiteX91" fmla="*/ 3327 w 4436"/>
                    <a:gd name="connsiteY91" fmla="*/ 1186 h 3249"/>
                    <a:gd name="connsiteX92" fmla="*/ 3327 w 4436"/>
                    <a:gd name="connsiteY92" fmla="*/ 1186 h 3249"/>
                    <a:gd name="connsiteX93" fmla="*/ 3327 w 4436"/>
                    <a:gd name="connsiteY93" fmla="*/ 1186 h 3249"/>
                    <a:gd name="connsiteX94" fmla="*/ 3327 w 4436"/>
                    <a:gd name="connsiteY94" fmla="*/ 1463 h 3249"/>
                    <a:gd name="connsiteX95" fmla="*/ 3327 w 4436"/>
                    <a:gd name="connsiteY95" fmla="*/ 1463 h 32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</a:cxnLst>
                  <a:rect l="l" t="t" r="r" b="b"/>
                  <a:pathLst>
                    <a:path w="4436" h="3249">
                      <a:moveTo>
                        <a:pt x="4436" y="2017"/>
                      </a:moveTo>
                      <a:cubicBezTo>
                        <a:pt x="4436" y="2017"/>
                        <a:pt x="4436" y="2017"/>
                        <a:pt x="4436" y="2017"/>
                      </a:cubicBezTo>
                      <a:cubicBezTo>
                        <a:pt x="4436" y="2017"/>
                        <a:pt x="4436" y="2017"/>
                        <a:pt x="4436" y="2017"/>
                      </a:cubicBezTo>
                      <a:cubicBezTo>
                        <a:pt x="4436" y="2017"/>
                        <a:pt x="4436" y="2017"/>
                        <a:pt x="4436" y="2017"/>
                      </a:cubicBezTo>
                      <a:cubicBezTo>
                        <a:pt x="4159" y="2017"/>
                        <a:pt x="3604" y="2017"/>
                        <a:pt x="3327" y="2017"/>
                      </a:cubicBezTo>
                      <a:cubicBezTo>
                        <a:pt x="3327" y="2017"/>
                        <a:pt x="3327" y="2017"/>
                        <a:pt x="3050" y="2017"/>
                      </a:cubicBezTo>
                      <a:cubicBezTo>
                        <a:pt x="3050" y="2017"/>
                        <a:pt x="3050" y="2294"/>
                        <a:pt x="3050" y="2572"/>
                      </a:cubicBezTo>
                      <a:cubicBezTo>
                        <a:pt x="3050" y="2572"/>
                        <a:pt x="3327" y="2572"/>
                        <a:pt x="3050" y="2849"/>
                      </a:cubicBezTo>
                      <a:cubicBezTo>
                        <a:pt x="3050" y="2849"/>
                        <a:pt x="3050" y="2849"/>
                        <a:pt x="3050" y="2849"/>
                      </a:cubicBezTo>
                      <a:cubicBezTo>
                        <a:pt x="3050" y="2849"/>
                        <a:pt x="3050" y="2849"/>
                        <a:pt x="3050" y="3126"/>
                      </a:cubicBezTo>
                      <a:cubicBezTo>
                        <a:pt x="3050" y="3126"/>
                        <a:pt x="3050" y="3126"/>
                        <a:pt x="3050" y="3126"/>
                      </a:cubicBezTo>
                      <a:cubicBezTo>
                        <a:pt x="3050" y="3126"/>
                        <a:pt x="3050" y="3126"/>
                        <a:pt x="3050" y="3126"/>
                      </a:cubicBezTo>
                      <a:cubicBezTo>
                        <a:pt x="3050" y="3126"/>
                        <a:pt x="3050" y="3126"/>
                        <a:pt x="3050" y="3126"/>
                      </a:cubicBezTo>
                      <a:cubicBezTo>
                        <a:pt x="3050" y="3126"/>
                        <a:pt x="3050" y="3126"/>
                        <a:pt x="3050" y="3126"/>
                      </a:cubicBezTo>
                      <a:cubicBezTo>
                        <a:pt x="3050" y="3126"/>
                        <a:pt x="3050" y="3126"/>
                        <a:pt x="3050" y="3126"/>
                      </a:cubicBezTo>
                      <a:cubicBezTo>
                        <a:pt x="3050" y="3126"/>
                        <a:pt x="3050" y="3126"/>
                        <a:pt x="3050" y="3126"/>
                      </a:cubicBezTo>
                      <a:cubicBezTo>
                        <a:pt x="3050" y="3126"/>
                        <a:pt x="3050" y="3126"/>
                        <a:pt x="3050" y="3126"/>
                      </a:cubicBezTo>
                      <a:cubicBezTo>
                        <a:pt x="3050" y="3126"/>
                        <a:pt x="3050" y="3126"/>
                        <a:pt x="3050" y="3126"/>
                      </a:cubicBezTo>
                      <a:cubicBezTo>
                        <a:pt x="3050" y="3126"/>
                        <a:pt x="3050" y="3126"/>
                        <a:pt x="3050" y="3126"/>
                      </a:cubicBezTo>
                      <a:cubicBezTo>
                        <a:pt x="3050" y="3126"/>
                        <a:pt x="3050" y="3126"/>
                        <a:pt x="3050" y="2849"/>
                      </a:cubicBezTo>
                      <a:cubicBezTo>
                        <a:pt x="3050" y="2849"/>
                        <a:pt x="2495" y="2849"/>
                        <a:pt x="2495" y="3126"/>
                      </a:cubicBezTo>
                      <a:cubicBezTo>
                        <a:pt x="2495" y="3126"/>
                        <a:pt x="2495" y="3126"/>
                        <a:pt x="2495" y="3126"/>
                      </a:cubicBezTo>
                      <a:cubicBezTo>
                        <a:pt x="2495" y="3126"/>
                        <a:pt x="2218" y="3126"/>
                        <a:pt x="1941" y="3126"/>
                      </a:cubicBezTo>
                      <a:cubicBezTo>
                        <a:pt x="1941" y="3126"/>
                        <a:pt x="1941" y="3126"/>
                        <a:pt x="1941" y="3126"/>
                      </a:cubicBezTo>
                      <a:cubicBezTo>
                        <a:pt x="1941" y="3126"/>
                        <a:pt x="1386" y="3403"/>
                        <a:pt x="1386" y="3126"/>
                      </a:cubicBezTo>
                      <a:cubicBezTo>
                        <a:pt x="1386" y="3126"/>
                        <a:pt x="1386" y="3126"/>
                        <a:pt x="1386" y="3126"/>
                      </a:cubicBezTo>
                      <a:cubicBezTo>
                        <a:pt x="1109" y="3126"/>
                        <a:pt x="832" y="3126"/>
                        <a:pt x="555" y="2849"/>
                      </a:cubicBezTo>
                      <a:cubicBezTo>
                        <a:pt x="0" y="2849"/>
                        <a:pt x="0" y="2572"/>
                        <a:pt x="0" y="2017"/>
                      </a:cubicBezTo>
                      <a:cubicBezTo>
                        <a:pt x="0" y="2017"/>
                        <a:pt x="278" y="2017"/>
                        <a:pt x="0" y="1463"/>
                      </a:cubicBezTo>
                      <a:cubicBezTo>
                        <a:pt x="0" y="1463"/>
                        <a:pt x="0" y="1463"/>
                        <a:pt x="0" y="1463"/>
                      </a:cubicBezTo>
                      <a:cubicBezTo>
                        <a:pt x="0" y="1463"/>
                        <a:pt x="0" y="1463"/>
                        <a:pt x="0" y="1463"/>
                      </a:cubicBezTo>
                      <a:cubicBezTo>
                        <a:pt x="0" y="1463"/>
                        <a:pt x="0" y="1463"/>
                        <a:pt x="0" y="1463"/>
                      </a:cubicBezTo>
                      <a:cubicBezTo>
                        <a:pt x="0" y="1463"/>
                        <a:pt x="0" y="1463"/>
                        <a:pt x="0" y="1463"/>
                      </a:cubicBezTo>
                      <a:cubicBezTo>
                        <a:pt x="0" y="1463"/>
                        <a:pt x="555" y="1463"/>
                        <a:pt x="555" y="1463"/>
                      </a:cubicBezTo>
                      <a:cubicBezTo>
                        <a:pt x="1109" y="632"/>
                        <a:pt x="0" y="1463"/>
                        <a:pt x="0" y="1463"/>
                      </a:cubicBezTo>
                      <a:cubicBezTo>
                        <a:pt x="0" y="1463"/>
                        <a:pt x="0" y="1463"/>
                        <a:pt x="0" y="1186"/>
                      </a:cubicBezTo>
                      <a:cubicBezTo>
                        <a:pt x="0" y="1186"/>
                        <a:pt x="0" y="1186"/>
                        <a:pt x="0" y="1186"/>
                      </a:cubicBezTo>
                      <a:cubicBezTo>
                        <a:pt x="0" y="1186"/>
                        <a:pt x="0" y="1186"/>
                        <a:pt x="0" y="1186"/>
                      </a:cubicBezTo>
                      <a:cubicBezTo>
                        <a:pt x="0" y="1186"/>
                        <a:pt x="0" y="1186"/>
                        <a:pt x="0" y="1186"/>
                      </a:cubicBezTo>
                      <a:cubicBezTo>
                        <a:pt x="0" y="1186"/>
                        <a:pt x="555" y="1186"/>
                        <a:pt x="832" y="1186"/>
                      </a:cubicBezTo>
                      <a:cubicBezTo>
                        <a:pt x="832" y="1186"/>
                        <a:pt x="1386" y="1186"/>
                        <a:pt x="832" y="1186"/>
                      </a:cubicBezTo>
                      <a:cubicBezTo>
                        <a:pt x="555" y="1186"/>
                        <a:pt x="832" y="1186"/>
                        <a:pt x="832" y="1186"/>
                      </a:cubicBezTo>
                      <a:cubicBezTo>
                        <a:pt x="832" y="1186"/>
                        <a:pt x="832" y="1186"/>
                        <a:pt x="832" y="1186"/>
                      </a:cubicBezTo>
                      <a:cubicBezTo>
                        <a:pt x="832" y="1186"/>
                        <a:pt x="832" y="1186"/>
                        <a:pt x="832" y="1186"/>
                      </a:cubicBezTo>
                      <a:cubicBezTo>
                        <a:pt x="832" y="1186"/>
                        <a:pt x="832" y="909"/>
                        <a:pt x="832" y="909"/>
                      </a:cubicBezTo>
                      <a:cubicBezTo>
                        <a:pt x="832" y="909"/>
                        <a:pt x="832" y="632"/>
                        <a:pt x="832" y="355"/>
                      </a:cubicBezTo>
                      <a:cubicBezTo>
                        <a:pt x="832" y="355"/>
                        <a:pt x="1109" y="-200"/>
                        <a:pt x="1386" y="78"/>
                      </a:cubicBezTo>
                      <a:cubicBezTo>
                        <a:pt x="1386" y="78"/>
                        <a:pt x="1941" y="78"/>
                        <a:pt x="1941" y="78"/>
                      </a:cubicBezTo>
                      <a:cubicBezTo>
                        <a:pt x="1941" y="78"/>
                        <a:pt x="1941" y="78"/>
                        <a:pt x="1941" y="78"/>
                      </a:cubicBezTo>
                      <a:cubicBezTo>
                        <a:pt x="1941" y="78"/>
                        <a:pt x="1941" y="78"/>
                        <a:pt x="1941" y="78"/>
                      </a:cubicBezTo>
                      <a:cubicBezTo>
                        <a:pt x="1941" y="78"/>
                        <a:pt x="1941" y="78"/>
                        <a:pt x="1941" y="78"/>
                      </a:cubicBezTo>
                      <a:cubicBezTo>
                        <a:pt x="1941" y="78"/>
                        <a:pt x="2495" y="78"/>
                        <a:pt x="1941" y="355"/>
                      </a:cubicBezTo>
                      <a:cubicBezTo>
                        <a:pt x="1941" y="355"/>
                        <a:pt x="1941" y="355"/>
                        <a:pt x="1941" y="355"/>
                      </a:cubicBezTo>
                      <a:cubicBezTo>
                        <a:pt x="1941" y="355"/>
                        <a:pt x="1941" y="355"/>
                        <a:pt x="1941" y="355"/>
                      </a:cubicBezTo>
                      <a:cubicBezTo>
                        <a:pt x="1941" y="355"/>
                        <a:pt x="1941" y="355"/>
                        <a:pt x="1941" y="355"/>
                      </a:cubicBezTo>
                      <a:cubicBezTo>
                        <a:pt x="1941" y="355"/>
                        <a:pt x="1941" y="355"/>
                        <a:pt x="1941" y="355"/>
                      </a:cubicBezTo>
                      <a:cubicBezTo>
                        <a:pt x="1941" y="355"/>
                        <a:pt x="1941" y="355"/>
                        <a:pt x="1941" y="355"/>
                      </a:cubicBezTo>
                      <a:cubicBezTo>
                        <a:pt x="1941" y="355"/>
                        <a:pt x="1941" y="355"/>
                        <a:pt x="1941" y="355"/>
                      </a:cubicBezTo>
                      <a:cubicBezTo>
                        <a:pt x="1941" y="355"/>
                        <a:pt x="1941" y="355"/>
                        <a:pt x="1941" y="355"/>
                      </a:cubicBezTo>
                      <a:cubicBezTo>
                        <a:pt x="1941" y="355"/>
                        <a:pt x="1941" y="355"/>
                        <a:pt x="1941" y="355"/>
                      </a:cubicBezTo>
                      <a:cubicBezTo>
                        <a:pt x="1941" y="355"/>
                        <a:pt x="1941" y="355"/>
                        <a:pt x="1941" y="355"/>
                      </a:cubicBezTo>
                      <a:cubicBezTo>
                        <a:pt x="1941" y="355"/>
                        <a:pt x="1941" y="355"/>
                        <a:pt x="1941" y="355"/>
                      </a:cubicBezTo>
                      <a:cubicBezTo>
                        <a:pt x="1941" y="355"/>
                        <a:pt x="1941" y="355"/>
                        <a:pt x="1941" y="355"/>
                      </a:cubicBezTo>
                      <a:cubicBezTo>
                        <a:pt x="2218" y="355"/>
                        <a:pt x="2495" y="-200"/>
                        <a:pt x="2495" y="78"/>
                      </a:cubicBezTo>
                      <a:cubicBezTo>
                        <a:pt x="2495" y="78"/>
                        <a:pt x="2218" y="78"/>
                        <a:pt x="2495" y="632"/>
                      </a:cubicBezTo>
                      <a:cubicBezTo>
                        <a:pt x="2495" y="632"/>
                        <a:pt x="2495" y="632"/>
                        <a:pt x="2495" y="632"/>
                      </a:cubicBezTo>
                      <a:cubicBezTo>
                        <a:pt x="2495" y="632"/>
                        <a:pt x="2495" y="632"/>
                        <a:pt x="2772" y="632"/>
                      </a:cubicBezTo>
                      <a:cubicBezTo>
                        <a:pt x="2772" y="632"/>
                        <a:pt x="2772" y="632"/>
                        <a:pt x="2772" y="632"/>
                      </a:cubicBezTo>
                      <a:cubicBezTo>
                        <a:pt x="2772" y="632"/>
                        <a:pt x="2772" y="632"/>
                        <a:pt x="2772" y="632"/>
                      </a:cubicBezTo>
                      <a:cubicBezTo>
                        <a:pt x="2772" y="632"/>
                        <a:pt x="2772" y="632"/>
                        <a:pt x="2772" y="632"/>
                      </a:cubicBezTo>
                      <a:cubicBezTo>
                        <a:pt x="2772" y="632"/>
                        <a:pt x="1941" y="632"/>
                        <a:pt x="2218" y="632"/>
                      </a:cubicBezTo>
                      <a:cubicBezTo>
                        <a:pt x="2218" y="632"/>
                        <a:pt x="2495" y="632"/>
                        <a:pt x="2772" y="632"/>
                      </a:cubicBezTo>
                      <a:cubicBezTo>
                        <a:pt x="2772" y="632"/>
                        <a:pt x="2772" y="632"/>
                        <a:pt x="2772" y="632"/>
                      </a:cubicBezTo>
                      <a:cubicBezTo>
                        <a:pt x="2772" y="632"/>
                        <a:pt x="2772" y="632"/>
                        <a:pt x="2772" y="909"/>
                      </a:cubicBezTo>
                      <a:cubicBezTo>
                        <a:pt x="2772" y="909"/>
                        <a:pt x="3327" y="632"/>
                        <a:pt x="3050" y="909"/>
                      </a:cubicBezTo>
                      <a:cubicBezTo>
                        <a:pt x="3050" y="909"/>
                        <a:pt x="3050" y="909"/>
                        <a:pt x="3050" y="909"/>
                      </a:cubicBezTo>
                      <a:cubicBezTo>
                        <a:pt x="3050" y="909"/>
                        <a:pt x="3050" y="909"/>
                        <a:pt x="3050" y="909"/>
                      </a:cubicBezTo>
                      <a:cubicBezTo>
                        <a:pt x="3327" y="909"/>
                        <a:pt x="3050" y="909"/>
                        <a:pt x="3050" y="909"/>
                      </a:cubicBezTo>
                      <a:cubicBezTo>
                        <a:pt x="3050" y="909"/>
                        <a:pt x="3050" y="909"/>
                        <a:pt x="3327" y="909"/>
                      </a:cubicBezTo>
                      <a:cubicBezTo>
                        <a:pt x="3327" y="909"/>
                        <a:pt x="3327" y="909"/>
                        <a:pt x="3327" y="909"/>
                      </a:cubicBezTo>
                      <a:cubicBezTo>
                        <a:pt x="3327" y="909"/>
                        <a:pt x="3604" y="909"/>
                        <a:pt x="3327" y="909"/>
                      </a:cubicBezTo>
                      <a:cubicBezTo>
                        <a:pt x="3327" y="909"/>
                        <a:pt x="3327" y="909"/>
                        <a:pt x="3327" y="909"/>
                      </a:cubicBezTo>
                      <a:cubicBezTo>
                        <a:pt x="3327" y="909"/>
                        <a:pt x="3327" y="909"/>
                        <a:pt x="3327" y="909"/>
                      </a:cubicBezTo>
                      <a:cubicBezTo>
                        <a:pt x="3327" y="909"/>
                        <a:pt x="3327" y="909"/>
                        <a:pt x="3327" y="909"/>
                      </a:cubicBezTo>
                      <a:cubicBezTo>
                        <a:pt x="3327" y="909"/>
                        <a:pt x="3327" y="909"/>
                        <a:pt x="3327" y="909"/>
                      </a:cubicBezTo>
                      <a:cubicBezTo>
                        <a:pt x="3327" y="909"/>
                        <a:pt x="3327" y="1186"/>
                        <a:pt x="3327" y="909"/>
                      </a:cubicBezTo>
                      <a:cubicBezTo>
                        <a:pt x="3327" y="909"/>
                        <a:pt x="3327" y="909"/>
                        <a:pt x="3327" y="909"/>
                      </a:cubicBezTo>
                      <a:cubicBezTo>
                        <a:pt x="3327" y="909"/>
                        <a:pt x="3327" y="909"/>
                        <a:pt x="3050" y="909"/>
                      </a:cubicBezTo>
                      <a:cubicBezTo>
                        <a:pt x="3050" y="1186"/>
                        <a:pt x="2772" y="909"/>
                        <a:pt x="3050" y="1186"/>
                      </a:cubicBezTo>
                      <a:cubicBezTo>
                        <a:pt x="3050" y="1186"/>
                        <a:pt x="3050" y="1186"/>
                        <a:pt x="3327" y="1186"/>
                      </a:cubicBezTo>
                      <a:cubicBezTo>
                        <a:pt x="3327" y="1186"/>
                        <a:pt x="3327" y="1186"/>
                        <a:pt x="3327" y="1186"/>
                      </a:cubicBezTo>
                      <a:cubicBezTo>
                        <a:pt x="3327" y="1186"/>
                        <a:pt x="3327" y="1186"/>
                        <a:pt x="3327" y="1186"/>
                      </a:cubicBezTo>
                      <a:cubicBezTo>
                        <a:pt x="3327" y="1186"/>
                        <a:pt x="3327" y="1186"/>
                        <a:pt x="3327" y="1186"/>
                      </a:cubicBezTo>
                      <a:cubicBezTo>
                        <a:pt x="3327" y="1186"/>
                        <a:pt x="3327" y="1186"/>
                        <a:pt x="3327" y="1186"/>
                      </a:cubicBezTo>
                      <a:cubicBezTo>
                        <a:pt x="3327" y="1186"/>
                        <a:pt x="3327" y="1186"/>
                        <a:pt x="3327" y="1463"/>
                      </a:cubicBezTo>
                      <a:cubicBezTo>
                        <a:pt x="3327" y="1463"/>
                        <a:pt x="3327" y="1463"/>
                        <a:pt x="3327" y="1463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306" name="Freeform 3305">
                  <a:extLst>
                    <a:ext uri="{FF2B5EF4-FFF2-40B4-BE49-F238E27FC236}">
                      <a16:creationId xmlns:a16="http://schemas.microsoft.com/office/drawing/2014/main" id="{ECFBDAA1-5B0F-FA59-2EA6-56321864A7CC}"/>
                    </a:ext>
                  </a:extLst>
                </p:cNvPr>
                <p:cNvSpPr/>
                <p:nvPr/>
              </p:nvSpPr>
              <p:spPr>
                <a:xfrm>
                  <a:off x="4114607" y="3667048"/>
                  <a:ext cx="2772" cy="2771"/>
                </a:xfrm>
                <a:custGeom>
                  <a:avLst/>
                  <a:gdLst>
                    <a:gd name="connsiteX0" fmla="*/ 0 w 2772"/>
                    <a:gd name="connsiteY0" fmla="*/ 0 h 2771"/>
                    <a:gd name="connsiteX1" fmla="*/ 0 w 2772"/>
                    <a:gd name="connsiteY1" fmla="*/ 0 h 2771"/>
                    <a:gd name="connsiteX2" fmla="*/ 0 w 2772"/>
                    <a:gd name="connsiteY2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772" h="277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307" name="Freeform 3306">
                  <a:extLst>
                    <a:ext uri="{FF2B5EF4-FFF2-40B4-BE49-F238E27FC236}">
                      <a16:creationId xmlns:a16="http://schemas.microsoft.com/office/drawing/2014/main" id="{6A8F9C07-89E2-22BC-296B-34272EAD810D}"/>
                    </a:ext>
                  </a:extLst>
                </p:cNvPr>
                <p:cNvSpPr/>
                <p:nvPr/>
              </p:nvSpPr>
              <p:spPr>
                <a:xfrm>
                  <a:off x="4114607" y="3666216"/>
                  <a:ext cx="2772" cy="2771"/>
                </a:xfrm>
                <a:custGeom>
                  <a:avLst/>
                  <a:gdLst>
                    <a:gd name="connsiteX0" fmla="*/ 0 w 2772"/>
                    <a:gd name="connsiteY0" fmla="*/ 0 h 2771"/>
                    <a:gd name="connsiteX1" fmla="*/ 0 w 2772"/>
                    <a:gd name="connsiteY1" fmla="*/ 0 h 2771"/>
                    <a:gd name="connsiteX2" fmla="*/ 0 w 2772"/>
                    <a:gd name="connsiteY2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772" h="277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308" name="Freeform 3307">
                  <a:extLst>
                    <a:ext uri="{FF2B5EF4-FFF2-40B4-BE49-F238E27FC236}">
                      <a16:creationId xmlns:a16="http://schemas.microsoft.com/office/drawing/2014/main" id="{465933B4-121D-77F0-3E64-B3CADE94DCEF}"/>
                    </a:ext>
                  </a:extLst>
                </p:cNvPr>
                <p:cNvSpPr/>
                <p:nvPr/>
              </p:nvSpPr>
              <p:spPr>
                <a:xfrm>
                  <a:off x="4116271" y="3668710"/>
                  <a:ext cx="2772" cy="2771"/>
                </a:xfrm>
                <a:custGeom>
                  <a:avLst/>
                  <a:gdLst>
                    <a:gd name="connsiteX0" fmla="*/ 0 w 2772"/>
                    <a:gd name="connsiteY0" fmla="*/ 0 h 2771"/>
                    <a:gd name="connsiteX1" fmla="*/ 0 w 2772"/>
                    <a:gd name="connsiteY1" fmla="*/ 0 h 2771"/>
                    <a:gd name="connsiteX2" fmla="*/ 0 w 2772"/>
                    <a:gd name="connsiteY2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772" h="277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309" name="Freeform 3308">
                  <a:extLst>
                    <a:ext uri="{FF2B5EF4-FFF2-40B4-BE49-F238E27FC236}">
                      <a16:creationId xmlns:a16="http://schemas.microsoft.com/office/drawing/2014/main" id="{BB06DC7C-C974-29FF-E521-304278DE129E}"/>
                    </a:ext>
                  </a:extLst>
                </p:cNvPr>
                <p:cNvSpPr/>
                <p:nvPr/>
              </p:nvSpPr>
              <p:spPr>
                <a:xfrm>
                  <a:off x="4115994" y="3668156"/>
                  <a:ext cx="554" cy="2771"/>
                </a:xfrm>
                <a:custGeom>
                  <a:avLst/>
                  <a:gdLst>
                    <a:gd name="connsiteX0" fmla="*/ 554 w 554"/>
                    <a:gd name="connsiteY0" fmla="*/ 0 h 2771"/>
                    <a:gd name="connsiteX1" fmla="*/ 0 w 554"/>
                    <a:gd name="connsiteY1" fmla="*/ 0 h 2771"/>
                    <a:gd name="connsiteX2" fmla="*/ 554 w 554"/>
                    <a:gd name="connsiteY2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554" h="2771">
                      <a:moveTo>
                        <a:pt x="554" y="0"/>
                      </a:moveTo>
                      <a:cubicBezTo>
                        <a:pt x="554" y="0"/>
                        <a:pt x="0" y="0"/>
                        <a:pt x="0" y="0"/>
                      </a:cubicBezTo>
                      <a:cubicBezTo>
                        <a:pt x="0" y="0"/>
                        <a:pt x="554" y="0"/>
                        <a:pt x="554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310" name="Freeform 3309">
                  <a:extLst>
                    <a:ext uri="{FF2B5EF4-FFF2-40B4-BE49-F238E27FC236}">
                      <a16:creationId xmlns:a16="http://schemas.microsoft.com/office/drawing/2014/main" id="{DB8AF07D-03D8-16D3-A7ED-F7A71BCA8418}"/>
                    </a:ext>
                  </a:extLst>
                </p:cNvPr>
                <p:cNvSpPr/>
                <p:nvPr/>
              </p:nvSpPr>
              <p:spPr>
                <a:xfrm>
                  <a:off x="4116271" y="3668433"/>
                  <a:ext cx="2772" cy="2771"/>
                </a:xfrm>
                <a:custGeom>
                  <a:avLst/>
                  <a:gdLst>
                    <a:gd name="connsiteX0" fmla="*/ 0 w 2772"/>
                    <a:gd name="connsiteY0" fmla="*/ 0 h 2771"/>
                    <a:gd name="connsiteX1" fmla="*/ 0 w 2772"/>
                    <a:gd name="connsiteY1" fmla="*/ 0 h 2771"/>
                    <a:gd name="connsiteX2" fmla="*/ 0 w 2772"/>
                    <a:gd name="connsiteY2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772" h="277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311" name="Freeform 3310">
                  <a:extLst>
                    <a:ext uri="{FF2B5EF4-FFF2-40B4-BE49-F238E27FC236}">
                      <a16:creationId xmlns:a16="http://schemas.microsoft.com/office/drawing/2014/main" id="{71ADC10E-29F3-4AD0-838F-EF6B1A8BC7E8}"/>
                    </a:ext>
                  </a:extLst>
                </p:cNvPr>
                <p:cNvSpPr/>
                <p:nvPr/>
              </p:nvSpPr>
              <p:spPr>
                <a:xfrm>
                  <a:off x="4114607" y="3666216"/>
                  <a:ext cx="2772" cy="2771"/>
                </a:xfrm>
                <a:custGeom>
                  <a:avLst/>
                  <a:gdLst>
                    <a:gd name="connsiteX0" fmla="*/ 0 w 2772"/>
                    <a:gd name="connsiteY0" fmla="*/ 0 h 2771"/>
                    <a:gd name="connsiteX1" fmla="*/ 0 w 2772"/>
                    <a:gd name="connsiteY1" fmla="*/ 0 h 2771"/>
                    <a:gd name="connsiteX2" fmla="*/ 0 w 2772"/>
                    <a:gd name="connsiteY2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772" h="277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312" name="Freeform 3311">
                  <a:extLst>
                    <a:ext uri="{FF2B5EF4-FFF2-40B4-BE49-F238E27FC236}">
                      <a16:creationId xmlns:a16="http://schemas.microsoft.com/office/drawing/2014/main" id="{5538F56E-BF95-AB97-3D03-19D0A791358E}"/>
                    </a:ext>
                  </a:extLst>
                </p:cNvPr>
                <p:cNvSpPr/>
                <p:nvPr/>
              </p:nvSpPr>
              <p:spPr>
                <a:xfrm>
                  <a:off x="4115162" y="3667325"/>
                  <a:ext cx="2772" cy="2771"/>
                </a:xfrm>
                <a:custGeom>
                  <a:avLst/>
                  <a:gdLst>
                    <a:gd name="connsiteX0" fmla="*/ 0 w 2772"/>
                    <a:gd name="connsiteY0" fmla="*/ 0 h 2771"/>
                    <a:gd name="connsiteX1" fmla="*/ 0 w 2772"/>
                    <a:gd name="connsiteY1" fmla="*/ 0 h 2771"/>
                    <a:gd name="connsiteX2" fmla="*/ 0 w 2772"/>
                    <a:gd name="connsiteY2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772" h="277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313" name="Freeform 3312">
                  <a:extLst>
                    <a:ext uri="{FF2B5EF4-FFF2-40B4-BE49-F238E27FC236}">
                      <a16:creationId xmlns:a16="http://schemas.microsoft.com/office/drawing/2014/main" id="{B83B1952-6CCD-987A-CE7B-0F0496B3AA40}"/>
                    </a:ext>
                  </a:extLst>
                </p:cNvPr>
                <p:cNvSpPr/>
                <p:nvPr/>
              </p:nvSpPr>
              <p:spPr>
                <a:xfrm>
                  <a:off x="4114885" y="3666493"/>
                  <a:ext cx="2772" cy="2771"/>
                </a:xfrm>
                <a:custGeom>
                  <a:avLst/>
                  <a:gdLst>
                    <a:gd name="connsiteX0" fmla="*/ 0 w 2772"/>
                    <a:gd name="connsiteY0" fmla="*/ 0 h 2771"/>
                    <a:gd name="connsiteX1" fmla="*/ 0 w 2772"/>
                    <a:gd name="connsiteY1" fmla="*/ 0 h 2771"/>
                    <a:gd name="connsiteX2" fmla="*/ 0 w 2772"/>
                    <a:gd name="connsiteY2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772" h="277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314" name="Freeform 3313">
                  <a:extLst>
                    <a:ext uri="{FF2B5EF4-FFF2-40B4-BE49-F238E27FC236}">
                      <a16:creationId xmlns:a16="http://schemas.microsoft.com/office/drawing/2014/main" id="{50C93F4A-8715-9681-7BD0-E792967D58F7}"/>
                    </a:ext>
                  </a:extLst>
                </p:cNvPr>
                <p:cNvSpPr/>
                <p:nvPr/>
              </p:nvSpPr>
              <p:spPr>
                <a:xfrm>
                  <a:off x="4115162" y="3667325"/>
                  <a:ext cx="2772" cy="2771"/>
                </a:xfrm>
                <a:custGeom>
                  <a:avLst/>
                  <a:gdLst>
                    <a:gd name="connsiteX0" fmla="*/ 0 w 2772"/>
                    <a:gd name="connsiteY0" fmla="*/ 0 h 2771"/>
                    <a:gd name="connsiteX1" fmla="*/ 0 w 2772"/>
                    <a:gd name="connsiteY1" fmla="*/ 0 h 2771"/>
                    <a:gd name="connsiteX2" fmla="*/ 0 w 2772"/>
                    <a:gd name="connsiteY2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772" h="277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315" name="Freeform 3314">
                  <a:extLst>
                    <a:ext uri="{FF2B5EF4-FFF2-40B4-BE49-F238E27FC236}">
                      <a16:creationId xmlns:a16="http://schemas.microsoft.com/office/drawing/2014/main" id="{DA7AF27D-9DF3-8080-207B-000A55B60047}"/>
                    </a:ext>
                  </a:extLst>
                </p:cNvPr>
                <p:cNvSpPr/>
                <p:nvPr/>
              </p:nvSpPr>
              <p:spPr>
                <a:xfrm>
                  <a:off x="4114885" y="3667325"/>
                  <a:ext cx="2772" cy="2771"/>
                </a:xfrm>
                <a:custGeom>
                  <a:avLst/>
                  <a:gdLst>
                    <a:gd name="connsiteX0" fmla="*/ 0 w 2772"/>
                    <a:gd name="connsiteY0" fmla="*/ 0 h 2771"/>
                    <a:gd name="connsiteX1" fmla="*/ 0 w 2772"/>
                    <a:gd name="connsiteY1" fmla="*/ 0 h 2771"/>
                    <a:gd name="connsiteX2" fmla="*/ 0 w 2772"/>
                    <a:gd name="connsiteY2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772" h="277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316" name="Freeform 3315">
                  <a:extLst>
                    <a:ext uri="{FF2B5EF4-FFF2-40B4-BE49-F238E27FC236}">
                      <a16:creationId xmlns:a16="http://schemas.microsoft.com/office/drawing/2014/main" id="{3BE706D5-71E4-B407-B57A-F987F4515610}"/>
                    </a:ext>
                  </a:extLst>
                </p:cNvPr>
                <p:cNvSpPr/>
                <p:nvPr/>
              </p:nvSpPr>
              <p:spPr>
                <a:xfrm>
                  <a:off x="4111280" y="3653469"/>
                  <a:ext cx="2772" cy="2771"/>
                </a:xfrm>
                <a:custGeom>
                  <a:avLst/>
                  <a:gdLst>
                    <a:gd name="connsiteX0" fmla="*/ 0 w 2772"/>
                    <a:gd name="connsiteY0" fmla="*/ 0 h 2771"/>
                    <a:gd name="connsiteX1" fmla="*/ 0 w 2772"/>
                    <a:gd name="connsiteY1" fmla="*/ 0 h 2771"/>
                    <a:gd name="connsiteX2" fmla="*/ 0 w 2772"/>
                    <a:gd name="connsiteY2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772" h="277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317" name="Freeform 3316">
                  <a:extLst>
                    <a:ext uri="{FF2B5EF4-FFF2-40B4-BE49-F238E27FC236}">
                      <a16:creationId xmlns:a16="http://schemas.microsoft.com/office/drawing/2014/main" id="{ACC944F6-5062-1CFF-FC9E-4851E11C0A0B}"/>
                    </a:ext>
                  </a:extLst>
                </p:cNvPr>
                <p:cNvSpPr/>
                <p:nvPr/>
              </p:nvSpPr>
              <p:spPr>
                <a:xfrm>
                  <a:off x="4109894" y="3667879"/>
                  <a:ext cx="2772" cy="2771"/>
                </a:xfrm>
                <a:custGeom>
                  <a:avLst/>
                  <a:gdLst>
                    <a:gd name="connsiteX0" fmla="*/ 0 w 2772"/>
                    <a:gd name="connsiteY0" fmla="*/ 0 h 2771"/>
                    <a:gd name="connsiteX1" fmla="*/ 0 w 2772"/>
                    <a:gd name="connsiteY1" fmla="*/ 0 h 2771"/>
                    <a:gd name="connsiteX2" fmla="*/ 0 w 2772"/>
                    <a:gd name="connsiteY2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772" h="277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318" name="Freeform 3317">
                  <a:extLst>
                    <a:ext uri="{FF2B5EF4-FFF2-40B4-BE49-F238E27FC236}">
                      <a16:creationId xmlns:a16="http://schemas.microsoft.com/office/drawing/2014/main" id="{03D35656-EA67-3200-549C-AE2534B089D8}"/>
                    </a:ext>
                  </a:extLst>
                </p:cNvPr>
                <p:cNvSpPr/>
                <p:nvPr/>
              </p:nvSpPr>
              <p:spPr>
                <a:xfrm>
                  <a:off x="4109894" y="3667325"/>
                  <a:ext cx="2772" cy="2771"/>
                </a:xfrm>
                <a:custGeom>
                  <a:avLst/>
                  <a:gdLst>
                    <a:gd name="connsiteX0" fmla="*/ 0 w 2772"/>
                    <a:gd name="connsiteY0" fmla="*/ 0 h 2771"/>
                    <a:gd name="connsiteX1" fmla="*/ 0 w 2772"/>
                    <a:gd name="connsiteY1" fmla="*/ 0 h 2771"/>
                    <a:gd name="connsiteX2" fmla="*/ 0 w 2772"/>
                    <a:gd name="connsiteY2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772" h="277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319" name="Freeform 3318">
                  <a:extLst>
                    <a:ext uri="{FF2B5EF4-FFF2-40B4-BE49-F238E27FC236}">
                      <a16:creationId xmlns:a16="http://schemas.microsoft.com/office/drawing/2014/main" id="{3A1D633C-01D7-27CB-3BA1-123AE5DC8649}"/>
                    </a:ext>
                  </a:extLst>
                </p:cNvPr>
                <p:cNvSpPr/>
                <p:nvPr/>
              </p:nvSpPr>
              <p:spPr>
                <a:xfrm>
                  <a:off x="4111558" y="3653469"/>
                  <a:ext cx="2772" cy="2771"/>
                </a:xfrm>
                <a:custGeom>
                  <a:avLst/>
                  <a:gdLst>
                    <a:gd name="connsiteX0" fmla="*/ 0 w 2772"/>
                    <a:gd name="connsiteY0" fmla="*/ 0 h 2771"/>
                    <a:gd name="connsiteX1" fmla="*/ 0 w 2772"/>
                    <a:gd name="connsiteY1" fmla="*/ 0 h 2771"/>
                    <a:gd name="connsiteX2" fmla="*/ 0 w 2772"/>
                    <a:gd name="connsiteY2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772" h="277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320" name="Freeform 3319">
                  <a:extLst>
                    <a:ext uri="{FF2B5EF4-FFF2-40B4-BE49-F238E27FC236}">
                      <a16:creationId xmlns:a16="http://schemas.microsoft.com/office/drawing/2014/main" id="{E71A303A-0CC4-E0E0-7744-59DA4FA44FCA}"/>
                    </a:ext>
                  </a:extLst>
                </p:cNvPr>
                <p:cNvSpPr/>
                <p:nvPr/>
              </p:nvSpPr>
              <p:spPr>
                <a:xfrm>
                  <a:off x="4110449" y="3667602"/>
                  <a:ext cx="2772" cy="2771"/>
                </a:xfrm>
                <a:custGeom>
                  <a:avLst/>
                  <a:gdLst>
                    <a:gd name="connsiteX0" fmla="*/ 0 w 2772"/>
                    <a:gd name="connsiteY0" fmla="*/ 0 h 2771"/>
                    <a:gd name="connsiteX1" fmla="*/ 0 w 2772"/>
                    <a:gd name="connsiteY1" fmla="*/ 0 h 2771"/>
                    <a:gd name="connsiteX2" fmla="*/ 0 w 2772"/>
                    <a:gd name="connsiteY2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772" h="277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321" name="Freeform 3320">
                  <a:extLst>
                    <a:ext uri="{FF2B5EF4-FFF2-40B4-BE49-F238E27FC236}">
                      <a16:creationId xmlns:a16="http://schemas.microsoft.com/office/drawing/2014/main" id="{EA171CBA-988F-6DC1-1A60-1DC3BCB3C757}"/>
                    </a:ext>
                  </a:extLst>
                </p:cNvPr>
                <p:cNvSpPr/>
                <p:nvPr/>
              </p:nvSpPr>
              <p:spPr>
                <a:xfrm>
                  <a:off x="4111835" y="3653469"/>
                  <a:ext cx="2772" cy="2771"/>
                </a:xfrm>
                <a:custGeom>
                  <a:avLst/>
                  <a:gdLst>
                    <a:gd name="connsiteX0" fmla="*/ 0 w 2772"/>
                    <a:gd name="connsiteY0" fmla="*/ 0 h 2771"/>
                    <a:gd name="connsiteX1" fmla="*/ 0 w 2772"/>
                    <a:gd name="connsiteY1" fmla="*/ 0 h 2771"/>
                    <a:gd name="connsiteX2" fmla="*/ 0 w 2772"/>
                    <a:gd name="connsiteY2" fmla="*/ 0 h 2771"/>
                    <a:gd name="connsiteX3" fmla="*/ 0 w 2772"/>
                    <a:gd name="connsiteY3" fmla="*/ 0 h 2771"/>
                    <a:gd name="connsiteX4" fmla="*/ 0 w 2772"/>
                    <a:gd name="connsiteY4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772" h="277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322" name="Freeform 3321">
                  <a:extLst>
                    <a:ext uri="{FF2B5EF4-FFF2-40B4-BE49-F238E27FC236}">
                      <a16:creationId xmlns:a16="http://schemas.microsoft.com/office/drawing/2014/main" id="{0E112DA0-C56D-3431-F008-30C73230C0B8}"/>
                    </a:ext>
                  </a:extLst>
                </p:cNvPr>
                <p:cNvSpPr/>
                <p:nvPr/>
              </p:nvSpPr>
              <p:spPr>
                <a:xfrm>
                  <a:off x="4111280" y="3665939"/>
                  <a:ext cx="2772" cy="2771"/>
                </a:xfrm>
                <a:custGeom>
                  <a:avLst/>
                  <a:gdLst>
                    <a:gd name="connsiteX0" fmla="*/ 0 w 2772"/>
                    <a:gd name="connsiteY0" fmla="*/ 0 h 2771"/>
                    <a:gd name="connsiteX1" fmla="*/ 0 w 2772"/>
                    <a:gd name="connsiteY1" fmla="*/ 0 h 2771"/>
                    <a:gd name="connsiteX2" fmla="*/ 0 w 2772"/>
                    <a:gd name="connsiteY2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772" h="277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323" name="Freeform 3322">
                  <a:extLst>
                    <a:ext uri="{FF2B5EF4-FFF2-40B4-BE49-F238E27FC236}">
                      <a16:creationId xmlns:a16="http://schemas.microsoft.com/office/drawing/2014/main" id="{97875624-E3A1-9EDB-54C9-8BC8FBE20CFA}"/>
                    </a:ext>
                  </a:extLst>
                </p:cNvPr>
                <p:cNvSpPr/>
                <p:nvPr/>
              </p:nvSpPr>
              <p:spPr>
                <a:xfrm>
                  <a:off x="4111835" y="3653469"/>
                  <a:ext cx="2772" cy="2771"/>
                </a:xfrm>
                <a:custGeom>
                  <a:avLst/>
                  <a:gdLst>
                    <a:gd name="connsiteX0" fmla="*/ 0 w 2772"/>
                    <a:gd name="connsiteY0" fmla="*/ 0 h 2771"/>
                    <a:gd name="connsiteX1" fmla="*/ 0 w 2772"/>
                    <a:gd name="connsiteY1" fmla="*/ 0 h 2771"/>
                    <a:gd name="connsiteX2" fmla="*/ 0 w 2772"/>
                    <a:gd name="connsiteY2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772" h="277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324" name="Freeform 3323">
                  <a:extLst>
                    <a:ext uri="{FF2B5EF4-FFF2-40B4-BE49-F238E27FC236}">
                      <a16:creationId xmlns:a16="http://schemas.microsoft.com/office/drawing/2014/main" id="{5424638A-73C1-0C1D-B6DF-D2CA817CCF59}"/>
                    </a:ext>
                  </a:extLst>
                </p:cNvPr>
                <p:cNvSpPr/>
                <p:nvPr/>
              </p:nvSpPr>
              <p:spPr>
                <a:xfrm>
                  <a:off x="4112112" y="3653746"/>
                  <a:ext cx="2772" cy="2771"/>
                </a:xfrm>
                <a:custGeom>
                  <a:avLst/>
                  <a:gdLst>
                    <a:gd name="connsiteX0" fmla="*/ 0 w 2772"/>
                    <a:gd name="connsiteY0" fmla="*/ 0 h 2771"/>
                    <a:gd name="connsiteX1" fmla="*/ 0 w 2772"/>
                    <a:gd name="connsiteY1" fmla="*/ 0 h 2771"/>
                    <a:gd name="connsiteX2" fmla="*/ 0 w 2772"/>
                    <a:gd name="connsiteY2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772" h="277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325" name="Freeform 3324">
                  <a:extLst>
                    <a:ext uri="{FF2B5EF4-FFF2-40B4-BE49-F238E27FC236}">
                      <a16:creationId xmlns:a16="http://schemas.microsoft.com/office/drawing/2014/main" id="{94E043EF-5DA8-47C5-AD47-2EEFA98DB361}"/>
                    </a:ext>
                  </a:extLst>
                </p:cNvPr>
                <p:cNvSpPr/>
                <p:nvPr/>
              </p:nvSpPr>
              <p:spPr>
                <a:xfrm>
                  <a:off x="4112112" y="3653192"/>
                  <a:ext cx="2772" cy="2771"/>
                </a:xfrm>
                <a:custGeom>
                  <a:avLst/>
                  <a:gdLst>
                    <a:gd name="connsiteX0" fmla="*/ 0 w 2772"/>
                    <a:gd name="connsiteY0" fmla="*/ 0 h 2771"/>
                    <a:gd name="connsiteX1" fmla="*/ 0 w 2772"/>
                    <a:gd name="connsiteY1" fmla="*/ 0 h 2771"/>
                    <a:gd name="connsiteX2" fmla="*/ 0 w 2772"/>
                    <a:gd name="connsiteY2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772" h="277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326" name="Freeform 3325">
                  <a:extLst>
                    <a:ext uri="{FF2B5EF4-FFF2-40B4-BE49-F238E27FC236}">
                      <a16:creationId xmlns:a16="http://schemas.microsoft.com/office/drawing/2014/main" id="{92FB9E2B-3B23-86F9-4E0E-A5A44F445482}"/>
                    </a:ext>
                  </a:extLst>
                </p:cNvPr>
                <p:cNvSpPr/>
                <p:nvPr/>
              </p:nvSpPr>
              <p:spPr>
                <a:xfrm>
                  <a:off x="4111280" y="3653746"/>
                  <a:ext cx="2772" cy="2771"/>
                </a:xfrm>
                <a:custGeom>
                  <a:avLst/>
                  <a:gdLst>
                    <a:gd name="connsiteX0" fmla="*/ 0 w 2772"/>
                    <a:gd name="connsiteY0" fmla="*/ 0 h 2771"/>
                    <a:gd name="connsiteX1" fmla="*/ 0 w 2772"/>
                    <a:gd name="connsiteY1" fmla="*/ 0 h 2771"/>
                    <a:gd name="connsiteX2" fmla="*/ 0 w 2772"/>
                    <a:gd name="connsiteY2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772" h="277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327" name="Freeform 3326">
                  <a:extLst>
                    <a:ext uri="{FF2B5EF4-FFF2-40B4-BE49-F238E27FC236}">
                      <a16:creationId xmlns:a16="http://schemas.microsoft.com/office/drawing/2014/main" id="{9F50CB7F-CF07-5FD5-8CC4-B1B0718B5F1E}"/>
                    </a:ext>
                  </a:extLst>
                </p:cNvPr>
                <p:cNvSpPr/>
                <p:nvPr/>
              </p:nvSpPr>
              <p:spPr>
                <a:xfrm>
                  <a:off x="4112944" y="3665385"/>
                  <a:ext cx="2772" cy="2771"/>
                </a:xfrm>
                <a:custGeom>
                  <a:avLst/>
                  <a:gdLst>
                    <a:gd name="connsiteX0" fmla="*/ 0 w 2772"/>
                    <a:gd name="connsiteY0" fmla="*/ 0 h 2771"/>
                    <a:gd name="connsiteX1" fmla="*/ 0 w 2772"/>
                    <a:gd name="connsiteY1" fmla="*/ 0 h 2771"/>
                    <a:gd name="connsiteX2" fmla="*/ 0 w 2772"/>
                    <a:gd name="connsiteY2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772" h="277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328" name="Freeform 3327">
                  <a:extLst>
                    <a:ext uri="{FF2B5EF4-FFF2-40B4-BE49-F238E27FC236}">
                      <a16:creationId xmlns:a16="http://schemas.microsoft.com/office/drawing/2014/main" id="{F29C20E3-C5E1-3CBC-7F9F-737E1B988D2C}"/>
                    </a:ext>
                  </a:extLst>
                </p:cNvPr>
                <p:cNvSpPr/>
                <p:nvPr/>
              </p:nvSpPr>
              <p:spPr>
                <a:xfrm>
                  <a:off x="4108785" y="3670373"/>
                  <a:ext cx="2772" cy="2771"/>
                </a:xfrm>
                <a:custGeom>
                  <a:avLst/>
                  <a:gdLst>
                    <a:gd name="connsiteX0" fmla="*/ 0 w 2772"/>
                    <a:gd name="connsiteY0" fmla="*/ 0 h 2771"/>
                    <a:gd name="connsiteX1" fmla="*/ 0 w 2772"/>
                    <a:gd name="connsiteY1" fmla="*/ 0 h 2771"/>
                    <a:gd name="connsiteX2" fmla="*/ 0 w 2772"/>
                    <a:gd name="connsiteY2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772" h="277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329" name="Freeform 3328">
                  <a:extLst>
                    <a:ext uri="{FF2B5EF4-FFF2-40B4-BE49-F238E27FC236}">
                      <a16:creationId xmlns:a16="http://schemas.microsoft.com/office/drawing/2014/main" id="{5EEFB8A0-B048-1753-5854-C610CF3E80E2}"/>
                    </a:ext>
                  </a:extLst>
                </p:cNvPr>
                <p:cNvSpPr/>
                <p:nvPr/>
              </p:nvSpPr>
              <p:spPr>
                <a:xfrm>
                  <a:off x="4109494" y="3652915"/>
                  <a:ext cx="2618" cy="2771"/>
                </a:xfrm>
                <a:custGeom>
                  <a:avLst/>
                  <a:gdLst>
                    <a:gd name="connsiteX0" fmla="*/ 1509 w 2618"/>
                    <a:gd name="connsiteY0" fmla="*/ 277 h 2771"/>
                    <a:gd name="connsiteX1" fmla="*/ 1509 w 2618"/>
                    <a:gd name="connsiteY1" fmla="*/ 277 h 2771"/>
                    <a:gd name="connsiteX2" fmla="*/ 1509 w 2618"/>
                    <a:gd name="connsiteY2" fmla="*/ 277 h 2771"/>
                    <a:gd name="connsiteX3" fmla="*/ 1509 w 2618"/>
                    <a:gd name="connsiteY3" fmla="*/ 277 h 2771"/>
                    <a:gd name="connsiteX4" fmla="*/ 1509 w 2618"/>
                    <a:gd name="connsiteY4" fmla="*/ 277 h 2771"/>
                    <a:gd name="connsiteX5" fmla="*/ 1509 w 2618"/>
                    <a:gd name="connsiteY5" fmla="*/ 277 h 2771"/>
                    <a:gd name="connsiteX6" fmla="*/ 1509 w 2618"/>
                    <a:gd name="connsiteY6" fmla="*/ 277 h 2771"/>
                    <a:gd name="connsiteX7" fmla="*/ 1509 w 2618"/>
                    <a:gd name="connsiteY7" fmla="*/ 277 h 2771"/>
                    <a:gd name="connsiteX8" fmla="*/ 1509 w 2618"/>
                    <a:gd name="connsiteY8" fmla="*/ 277 h 2771"/>
                    <a:gd name="connsiteX9" fmla="*/ 1509 w 2618"/>
                    <a:gd name="connsiteY9" fmla="*/ 277 h 2771"/>
                    <a:gd name="connsiteX10" fmla="*/ 1509 w 2618"/>
                    <a:gd name="connsiteY10" fmla="*/ 277 h 2771"/>
                    <a:gd name="connsiteX11" fmla="*/ 1509 w 2618"/>
                    <a:gd name="connsiteY11" fmla="*/ 277 h 2771"/>
                    <a:gd name="connsiteX12" fmla="*/ 1509 w 2618"/>
                    <a:gd name="connsiteY12" fmla="*/ 277 h 2771"/>
                    <a:gd name="connsiteX13" fmla="*/ 1509 w 2618"/>
                    <a:gd name="connsiteY13" fmla="*/ 277 h 2771"/>
                    <a:gd name="connsiteX14" fmla="*/ 1509 w 2618"/>
                    <a:gd name="connsiteY14" fmla="*/ 277 h 2771"/>
                    <a:gd name="connsiteX15" fmla="*/ 1509 w 2618"/>
                    <a:gd name="connsiteY15" fmla="*/ 277 h 2771"/>
                    <a:gd name="connsiteX16" fmla="*/ 1509 w 2618"/>
                    <a:gd name="connsiteY16" fmla="*/ 277 h 2771"/>
                    <a:gd name="connsiteX17" fmla="*/ 1787 w 2618"/>
                    <a:gd name="connsiteY17" fmla="*/ 1108 h 2771"/>
                    <a:gd name="connsiteX18" fmla="*/ 1787 w 2618"/>
                    <a:gd name="connsiteY18" fmla="*/ 1940 h 2771"/>
                    <a:gd name="connsiteX19" fmla="*/ 1787 w 2618"/>
                    <a:gd name="connsiteY19" fmla="*/ 1940 h 2771"/>
                    <a:gd name="connsiteX20" fmla="*/ 1787 w 2618"/>
                    <a:gd name="connsiteY20" fmla="*/ 1663 h 2771"/>
                    <a:gd name="connsiteX21" fmla="*/ 1787 w 2618"/>
                    <a:gd name="connsiteY21" fmla="*/ 1386 h 2771"/>
                    <a:gd name="connsiteX22" fmla="*/ 1787 w 2618"/>
                    <a:gd name="connsiteY22" fmla="*/ 831 h 2771"/>
                    <a:gd name="connsiteX23" fmla="*/ 1787 w 2618"/>
                    <a:gd name="connsiteY23" fmla="*/ 831 h 2771"/>
                    <a:gd name="connsiteX24" fmla="*/ 1787 w 2618"/>
                    <a:gd name="connsiteY24" fmla="*/ 831 h 2771"/>
                    <a:gd name="connsiteX25" fmla="*/ 1787 w 2618"/>
                    <a:gd name="connsiteY25" fmla="*/ 831 h 2771"/>
                    <a:gd name="connsiteX26" fmla="*/ 1787 w 2618"/>
                    <a:gd name="connsiteY26" fmla="*/ 831 h 2771"/>
                    <a:gd name="connsiteX27" fmla="*/ 1787 w 2618"/>
                    <a:gd name="connsiteY27" fmla="*/ 831 h 2771"/>
                    <a:gd name="connsiteX28" fmla="*/ 1787 w 2618"/>
                    <a:gd name="connsiteY28" fmla="*/ 831 h 2771"/>
                    <a:gd name="connsiteX29" fmla="*/ 1509 w 2618"/>
                    <a:gd name="connsiteY29" fmla="*/ 554 h 2771"/>
                    <a:gd name="connsiteX30" fmla="*/ 1509 w 2618"/>
                    <a:gd name="connsiteY30" fmla="*/ 554 h 2771"/>
                    <a:gd name="connsiteX31" fmla="*/ 1509 w 2618"/>
                    <a:gd name="connsiteY31" fmla="*/ 554 h 2771"/>
                    <a:gd name="connsiteX32" fmla="*/ 1509 w 2618"/>
                    <a:gd name="connsiteY32" fmla="*/ 277 h 2771"/>
                    <a:gd name="connsiteX33" fmla="*/ 1509 w 2618"/>
                    <a:gd name="connsiteY33" fmla="*/ 277 h 2771"/>
                    <a:gd name="connsiteX34" fmla="*/ 1509 w 2618"/>
                    <a:gd name="connsiteY34" fmla="*/ 277 h 2771"/>
                    <a:gd name="connsiteX35" fmla="*/ 1509 w 2618"/>
                    <a:gd name="connsiteY35" fmla="*/ 277 h 2771"/>
                    <a:gd name="connsiteX36" fmla="*/ 2064 w 2618"/>
                    <a:gd name="connsiteY36" fmla="*/ 1108 h 2771"/>
                    <a:gd name="connsiteX37" fmla="*/ 2064 w 2618"/>
                    <a:gd name="connsiteY37" fmla="*/ 1108 h 2771"/>
                    <a:gd name="connsiteX38" fmla="*/ 2064 w 2618"/>
                    <a:gd name="connsiteY38" fmla="*/ 1108 h 2771"/>
                    <a:gd name="connsiteX39" fmla="*/ 2064 w 2618"/>
                    <a:gd name="connsiteY39" fmla="*/ 1108 h 2771"/>
                    <a:gd name="connsiteX40" fmla="*/ 2064 w 2618"/>
                    <a:gd name="connsiteY40" fmla="*/ 1108 h 2771"/>
                    <a:gd name="connsiteX41" fmla="*/ 2064 w 2618"/>
                    <a:gd name="connsiteY41" fmla="*/ 1108 h 2771"/>
                    <a:gd name="connsiteX42" fmla="*/ 2064 w 2618"/>
                    <a:gd name="connsiteY42" fmla="*/ 1108 h 2771"/>
                    <a:gd name="connsiteX43" fmla="*/ 2064 w 2618"/>
                    <a:gd name="connsiteY43" fmla="*/ 1108 h 2771"/>
                    <a:gd name="connsiteX44" fmla="*/ 2064 w 2618"/>
                    <a:gd name="connsiteY44" fmla="*/ 1108 h 2771"/>
                    <a:gd name="connsiteX45" fmla="*/ 2341 w 2618"/>
                    <a:gd name="connsiteY45" fmla="*/ 1108 h 2771"/>
                    <a:gd name="connsiteX46" fmla="*/ 2341 w 2618"/>
                    <a:gd name="connsiteY46" fmla="*/ 1108 h 2771"/>
                    <a:gd name="connsiteX47" fmla="*/ 2341 w 2618"/>
                    <a:gd name="connsiteY47" fmla="*/ 1108 h 2771"/>
                    <a:gd name="connsiteX48" fmla="*/ 2341 w 2618"/>
                    <a:gd name="connsiteY48" fmla="*/ 1108 h 2771"/>
                    <a:gd name="connsiteX49" fmla="*/ 2341 w 2618"/>
                    <a:gd name="connsiteY49" fmla="*/ 1108 h 2771"/>
                    <a:gd name="connsiteX50" fmla="*/ 2341 w 2618"/>
                    <a:gd name="connsiteY50" fmla="*/ 1108 h 2771"/>
                    <a:gd name="connsiteX51" fmla="*/ 2341 w 2618"/>
                    <a:gd name="connsiteY51" fmla="*/ 831 h 2771"/>
                    <a:gd name="connsiteX52" fmla="*/ 2341 w 2618"/>
                    <a:gd name="connsiteY52" fmla="*/ 831 h 2771"/>
                    <a:gd name="connsiteX53" fmla="*/ 2341 w 2618"/>
                    <a:gd name="connsiteY53" fmla="*/ 831 h 2771"/>
                    <a:gd name="connsiteX54" fmla="*/ 2341 w 2618"/>
                    <a:gd name="connsiteY54" fmla="*/ 831 h 2771"/>
                    <a:gd name="connsiteX55" fmla="*/ 2341 w 2618"/>
                    <a:gd name="connsiteY55" fmla="*/ 831 h 2771"/>
                    <a:gd name="connsiteX56" fmla="*/ 2341 w 2618"/>
                    <a:gd name="connsiteY56" fmla="*/ 831 h 2771"/>
                    <a:gd name="connsiteX57" fmla="*/ 2341 w 2618"/>
                    <a:gd name="connsiteY57" fmla="*/ 831 h 2771"/>
                    <a:gd name="connsiteX58" fmla="*/ 2341 w 2618"/>
                    <a:gd name="connsiteY58" fmla="*/ 831 h 2771"/>
                    <a:gd name="connsiteX59" fmla="*/ 2341 w 2618"/>
                    <a:gd name="connsiteY59" fmla="*/ 831 h 2771"/>
                    <a:gd name="connsiteX60" fmla="*/ 2341 w 2618"/>
                    <a:gd name="connsiteY60" fmla="*/ 831 h 2771"/>
                    <a:gd name="connsiteX61" fmla="*/ 2341 w 2618"/>
                    <a:gd name="connsiteY61" fmla="*/ 831 h 2771"/>
                    <a:gd name="connsiteX62" fmla="*/ 2341 w 2618"/>
                    <a:gd name="connsiteY62" fmla="*/ 831 h 2771"/>
                    <a:gd name="connsiteX63" fmla="*/ 2618 w 2618"/>
                    <a:gd name="connsiteY63" fmla="*/ 1386 h 2771"/>
                    <a:gd name="connsiteX64" fmla="*/ 2618 w 2618"/>
                    <a:gd name="connsiteY64" fmla="*/ 1386 h 2771"/>
                    <a:gd name="connsiteX65" fmla="*/ 2618 w 2618"/>
                    <a:gd name="connsiteY65" fmla="*/ 1386 h 2771"/>
                    <a:gd name="connsiteX66" fmla="*/ 2618 w 2618"/>
                    <a:gd name="connsiteY66" fmla="*/ 1940 h 2771"/>
                    <a:gd name="connsiteX67" fmla="*/ 2618 w 2618"/>
                    <a:gd name="connsiteY67" fmla="*/ 2771 h 2771"/>
                    <a:gd name="connsiteX68" fmla="*/ 2618 w 2618"/>
                    <a:gd name="connsiteY68" fmla="*/ 2771 h 2771"/>
                    <a:gd name="connsiteX69" fmla="*/ 2618 w 2618"/>
                    <a:gd name="connsiteY69" fmla="*/ 2771 h 2771"/>
                    <a:gd name="connsiteX70" fmla="*/ 2341 w 2618"/>
                    <a:gd name="connsiteY70" fmla="*/ 2771 h 2771"/>
                    <a:gd name="connsiteX71" fmla="*/ 1787 w 2618"/>
                    <a:gd name="connsiteY71" fmla="*/ 2771 h 2771"/>
                    <a:gd name="connsiteX72" fmla="*/ 1787 w 2618"/>
                    <a:gd name="connsiteY72" fmla="*/ 2217 h 2771"/>
                    <a:gd name="connsiteX73" fmla="*/ 1232 w 2618"/>
                    <a:gd name="connsiteY73" fmla="*/ 2217 h 2771"/>
                    <a:gd name="connsiteX74" fmla="*/ 955 w 2618"/>
                    <a:gd name="connsiteY74" fmla="*/ 1940 h 2771"/>
                    <a:gd name="connsiteX75" fmla="*/ 123 w 2618"/>
                    <a:gd name="connsiteY75" fmla="*/ 1940 h 2771"/>
                    <a:gd name="connsiteX76" fmla="*/ 123 w 2618"/>
                    <a:gd name="connsiteY76" fmla="*/ 1108 h 2771"/>
                    <a:gd name="connsiteX77" fmla="*/ 123 w 2618"/>
                    <a:gd name="connsiteY77" fmla="*/ 0 h 2771"/>
                    <a:gd name="connsiteX78" fmla="*/ 123 w 2618"/>
                    <a:gd name="connsiteY78" fmla="*/ 0 h 2771"/>
                    <a:gd name="connsiteX79" fmla="*/ 123 w 2618"/>
                    <a:gd name="connsiteY79" fmla="*/ 0 h 2771"/>
                    <a:gd name="connsiteX80" fmla="*/ 123 w 2618"/>
                    <a:gd name="connsiteY80" fmla="*/ 0 h 2771"/>
                    <a:gd name="connsiteX81" fmla="*/ 123 w 2618"/>
                    <a:gd name="connsiteY81" fmla="*/ 0 h 2771"/>
                    <a:gd name="connsiteX82" fmla="*/ 123 w 2618"/>
                    <a:gd name="connsiteY82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</a:cxnLst>
                  <a:rect l="l" t="t" r="r" b="b"/>
                  <a:pathLst>
                    <a:path w="2618" h="2771">
                      <a:moveTo>
                        <a:pt x="1509" y="277"/>
                      </a:moveTo>
                      <a:cubicBezTo>
                        <a:pt x="1509" y="277"/>
                        <a:pt x="1509" y="277"/>
                        <a:pt x="1509" y="277"/>
                      </a:cubicBezTo>
                      <a:cubicBezTo>
                        <a:pt x="1509" y="277"/>
                        <a:pt x="1509" y="277"/>
                        <a:pt x="1509" y="277"/>
                      </a:cubicBezTo>
                      <a:cubicBezTo>
                        <a:pt x="1509" y="277"/>
                        <a:pt x="1509" y="277"/>
                        <a:pt x="1509" y="277"/>
                      </a:cubicBezTo>
                      <a:cubicBezTo>
                        <a:pt x="1509" y="277"/>
                        <a:pt x="1509" y="277"/>
                        <a:pt x="1509" y="277"/>
                      </a:cubicBezTo>
                      <a:cubicBezTo>
                        <a:pt x="1509" y="277"/>
                        <a:pt x="1509" y="277"/>
                        <a:pt x="1509" y="277"/>
                      </a:cubicBezTo>
                      <a:cubicBezTo>
                        <a:pt x="1509" y="277"/>
                        <a:pt x="1509" y="277"/>
                        <a:pt x="1509" y="277"/>
                      </a:cubicBezTo>
                      <a:cubicBezTo>
                        <a:pt x="1509" y="277"/>
                        <a:pt x="1509" y="277"/>
                        <a:pt x="1509" y="277"/>
                      </a:cubicBezTo>
                      <a:cubicBezTo>
                        <a:pt x="1509" y="277"/>
                        <a:pt x="1509" y="277"/>
                        <a:pt x="1509" y="277"/>
                      </a:cubicBezTo>
                      <a:cubicBezTo>
                        <a:pt x="1509" y="277"/>
                        <a:pt x="1509" y="277"/>
                        <a:pt x="1509" y="277"/>
                      </a:cubicBezTo>
                      <a:cubicBezTo>
                        <a:pt x="1509" y="277"/>
                        <a:pt x="1509" y="277"/>
                        <a:pt x="1509" y="277"/>
                      </a:cubicBezTo>
                      <a:cubicBezTo>
                        <a:pt x="1509" y="277"/>
                        <a:pt x="1509" y="277"/>
                        <a:pt x="1509" y="277"/>
                      </a:cubicBezTo>
                      <a:cubicBezTo>
                        <a:pt x="1509" y="277"/>
                        <a:pt x="1509" y="277"/>
                        <a:pt x="1509" y="277"/>
                      </a:cubicBezTo>
                      <a:cubicBezTo>
                        <a:pt x="1509" y="277"/>
                        <a:pt x="1509" y="277"/>
                        <a:pt x="1509" y="277"/>
                      </a:cubicBezTo>
                      <a:cubicBezTo>
                        <a:pt x="1509" y="277"/>
                        <a:pt x="1509" y="277"/>
                        <a:pt x="1509" y="277"/>
                      </a:cubicBezTo>
                      <a:cubicBezTo>
                        <a:pt x="1509" y="277"/>
                        <a:pt x="1509" y="277"/>
                        <a:pt x="1509" y="277"/>
                      </a:cubicBezTo>
                      <a:cubicBezTo>
                        <a:pt x="1509" y="277"/>
                        <a:pt x="1509" y="277"/>
                        <a:pt x="1509" y="277"/>
                      </a:cubicBezTo>
                      <a:cubicBezTo>
                        <a:pt x="1509" y="277"/>
                        <a:pt x="1787" y="831"/>
                        <a:pt x="1787" y="1108"/>
                      </a:cubicBezTo>
                      <a:cubicBezTo>
                        <a:pt x="1787" y="1108"/>
                        <a:pt x="1787" y="1663"/>
                        <a:pt x="1787" y="1940"/>
                      </a:cubicBezTo>
                      <a:cubicBezTo>
                        <a:pt x="1787" y="1940"/>
                        <a:pt x="1787" y="1940"/>
                        <a:pt x="1787" y="1940"/>
                      </a:cubicBezTo>
                      <a:cubicBezTo>
                        <a:pt x="1787" y="1940"/>
                        <a:pt x="1787" y="1663"/>
                        <a:pt x="1787" y="1663"/>
                      </a:cubicBezTo>
                      <a:cubicBezTo>
                        <a:pt x="1787" y="1663"/>
                        <a:pt x="1787" y="1663"/>
                        <a:pt x="1787" y="1386"/>
                      </a:cubicBezTo>
                      <a:cubicBezTo>
                        <a:pt x="1787" y="1386"/>
                        <a:pt x="1787" y="1108"/>
                        <a:pt x="1787" y="831"/>
                      </a:cubicBezTo>
                      <a:cubicBezTo>
                        <a:pt x="1787" y="831"/>
                        <a:pt x="1787" y="831"/>
                        <a:pt x="1787" y="831"/>
                      </a:cubicBezTo>
                      <a:cubicBezTo>
                        <a:pt x="1787" y="831"/>
                        <a:pt x="1787" y="831"/>
                        <a:pt x="1787" y="831"/>
                      </a:cubicBezTo>
                      <a:cubicBezTo>
                        <a:pt x="1787" y="831"/>
                        <a:pt x="1787" y="831"/>
                        <a:pt x="1787" y="831"/>
                      </a:cubicBezTo>
                      <a:cubicBezTo>
                        <a:pt x="1787" y="831"/>
                        <a:pt x="1787" y="831"/>
                        <a:pt x="1787" y="831"/>
                      </a:cubicBezTo>
                      <a:cubicBezTo>
                        <a:pt x="1787" y="831"/>
                        <a:pt x="1787" y="831"/>
                        <a:pt x="1787" y="831"/>
                      </a:cubicBezTo>
                      <a:cubicBezTo>
                        <a:pt x="1787" y="831"/>
                        <a:pt x="1787" y="831"/>
                        <a:pt x="1787" y="831"/>
                      </a:cubicBezTo>
                      <a:cubicBezTo>
                        <a:pt x="1787" y="831"/>
                        <a:pt x="1787" y="554"/>
                        <a:pt x="1509" y="554"/>
                      </a:cubicBezTo>
                      <a:cubicBezTo>
                        <a:pt x="1509" y="1108"/>
                        <a:pt x="1509" y="554"/>
                        <a:pt x="1509" y="554"/>
                      </a:cubicBezTo>
                      <a:cubicBezTo>
                        <a:pt x="1509" y="554"/>
                        <a:pt x="1509" y="554"/>
                        <a:pt x="1509" y="554"/>
                      </a:cubicBezTo>
                      <a:cubicBezTo>
                        <a:pt x="1509" y="554"/>
                        <a:pt x="1509" y="277"/>
                        <a:pt x="1509" y="277"/>
                      </a:cubicBezTo>
                      <a:cubicBezTo>
                        <a:pt x="1509" y="277"/>
                        <a:pt x="1509" y="277"/>
                        <a:pt x="1509" y="277"/>
                      </a:cubicBezTo>
                      <a:cubicBezTo>
                        <a:pt x="1509" y="277"/>
                        <a:pt x="1509" y="0"/>
                        <a:pt x="1509" y="277"/>
                      </a:cubicBezTo>
                      <a:cubicBezTo>
                        <a:pt x="1509" y="277"/>
                        <a:pt x="1509" y="277"/>
                        <a:pt x="1509" y="277"/>
                      </a:cubicBezTo>
                      <a:cubicBezTo>
                        <a:pt x="1509" y="277"/>
                        <a:pt x="1787" y="831"/>
                        <a:pt x="2064" y="1108"/>
                      </a:cubicBezTo>
                      <a:cubicBezTo>
                        <a:pt x="2064" y="1108"/>
                        <a:pt x="2064" y="1108"/>
                        <a:pt x="2064" y="1108"/>
                      </a:cubicBezTo>
                      <a:cubicBezTo>
                        <a:pt x="2064" y="1108"/>
                        <a:pt x="2064" y="1108"/>
                        <a:pt x="2064" y="1108"/>
                      </a:cubicBezTo>
                      <a:cubicBezTo>
                        <a:pt x="2064" y="1108"/>
                        <a:pt x="2064" y="1108"/>
                        <a:pt x="2064" y="1108"/>
                      </a:cubicBezTo>
                      <a:cubicBezTo>
                        <a:pt x="2064" y="1108"/>
                        <a:pt x="2064" y="1108"/>
                        <a:pt x="2064" y="1108"/>
                      </a:cubicBezTo>
                      <a:cubicBezTo>
                        <a:pt x="2064" y="1108"/>
                        <a:pt x="2064" y="1108"/>
                        <a:pt x="2064" y="1108"/>
                      </a:cubicBezTo>
                      <a:cubicBezTo>
                        <a:pt x="2064" y="1108"/>
                        <a:pt x="2064" y="1108"/>
                        <a:pt x="2064" y="1108"/>
                      </a:cubicBezTo>
                      <a:cubicBezTo>
                        <a:pt x="2064" y="1108"/>
                        <a:pt x="2064" y="1108"/>
                        <a:pt x="2064" y="1108"/>
                      </a:cubicBezTo>
                      <a:cubicBezTo>
                        <a:pt x="2064" y="1108"/>
                        <a:pt x="2064" y="1108"/>
                        <a:pt x="2064" y="1108"/>
                      </a:cubicBezTo>
                      <a:cubicBezTo>
                        <a:pt x="2064" y="1108"/>
                        <a:pt x="2064" y="1108"/>
                        <a:pt x="2341" y="1108"/>
                      </a:cubicBezTo>
                      <a:cubicBezTo>
                        <a:pt x="2341" y="1108"/>
                        <a:pt x="2341" y="1108"/>
                        <a:pt x="2341" y="1108"/>
                      </a:cubicBezTo>
                      <a:cubicBezTo>
                        <a:pt x="2341" y="1108"/>
                        <a:pt x="2341" y="1108"/>
                        <a:pt x="2341" y="1108"/>
                      </a:cubicBezTo>
                      <a:cubicBezTo>
                        <a:pt x="2341" y="1108"/>
                        <a:pt x="2341" y="1108"/>
                        <a:pt x="2341" y="1108"/>
                      </a:cubicBezTo>
                      <a:cubicBezTo>
                        <a:pt x="2341" y="1108"/>
                        <a:pt x="2341" y="1108"/>
                        <a:pt x="2341" y="1108"/>
                      </a:cubicBezTo>
                      <a:cubicBezTo>
                        <a:pt x="2341" y="1108"/>
                        <a:pt x="2341" y="1108"/>
                        <a:pt x="2341" y="1108"/>
                      </a:cubicBezTo>
                      <a:cubicBezTo>
                        <a:pt x="2341" y="1108"/>
                        <a:pt x="2341" y="1108"/>
                        <a:pt x="2341" y="831"/>
                      </a:cubicBezTo>
                      <a:cubicBezTo>
                        <a:pt x="2341" y="831"/>
                        <a:pt x="2341" y="831"/>
                        <a:pt x="2341" y="831"/>
                      </a:cubicBezTo>
                      <a:cubicBezTo>
                        <a:pt x="2341" y="831"/>
                        <a:pt x="2341" y="831"/>
                        <a:pt x="2341" y="831"/>
                      </a:cubicBezTo>
                      <a:cubicBezTo>
                        <a:pt x="2341" y="831"/>
                        <a:pt x="2341" y="831"/>
                        <a:pt x="2341" y="831"/>
                      </a:cubicBezTo>
                      <a:cubicBezTo>
                        <a:pt x="2341" y="831"/>
                        <a:pt x="2341" y="831"/>
                        <a:pt x="2341" y="831"/>
                      </a:cubicBezTo>
                      <a:cubicBezTo>
                        <a:pt x="2341" y="831"/>
                        <a:pt x="2341" y="831"/>
                        <a:pt x="2341" y="831"/>
                      </a:cubicBezTo>
                      <a:cubicBezTo>
                        <a:pt x="2341" y="831"/>
                        <a:pt x="2341" y="831"/>
                        <a:pt x="2341" y="831"/>
                      </a:cubicBezTo>
                      <a:cubicBezTo>
                        <a:pt x="2341" y="831"/>
                        <a:pt x="2341" y="831"/>
                        <a:pt x="2341" y="831"/>
                      </a:cubicBezTo>
                      <a:cubicBezTo>
                        <a:pt x="2341" y="831"/>
                        <a:pt x="2341" y="831"/>
                        <a:pt x="2341" y="831"/>
                      </a:cubicBezTo>
                      <a:cubicBezTo>
                        <a:pt x="2341" y="831"/>
                        <a:pt x="2341" y="831"/>
                        <a:pt x="2341" y="831"/>
                      </a:cubicBezTo>
                      <a:cubicBezTo>
                        <a:pt x="2341" y="831"/>
                        <a:pt x="2341" y="831"/>
                        <a:pt x="2341" y="831"/>
                      </a:cubicBezTo>
                      <a:cubicBezTo>
                        <a:pt x="2341" y="831"/>
                        <a:pt x="2341" y="831"/>
                        <a:pt x="2341" y="831"/>
                      </a:cubicBezTo>
                      <a:cubicBezTo>
                        <a:pt x="2341" y="831"/>
                        <a:pt x="2618" y="831"/>
                        <a:pt x="2618" y="1386"/>
                      </a:cubicBezTo>
                      <a:cubicBezTo>
                        <a:pt x="2618" y="1386"/>
                        <a:pt x="2618" y="1386"/>
                        <a:pt x="2618" y="1386"/>
                      </a:cubicBezTo>
                      <a:cubicBezTo>
                        <a:pt x="2618" y="1386"/>
                        <a:pt x="2618" y="1386"/>
                        <a:pt x="2618" y="1386"/>
                      </a:cubicBezTo>
                      <a:cubicBezTo>
                        <a:pt x="2618" y="1386"/>
                        <a:pt x="2618" y="1940"/>
                        <a:pt x="2618" y="1940"/>
                      </a:cubicBezTo>
                      <a:cubicBezTo>
                        <a:pt x="2618" y="2494"/>
                        <a:pt x="2618" y="1940"/>
                        <a:pt x="2618" y="2771"/>
                      </a:cubicBezTo>
                      <a:cubicBezTo>
                        <a:pt x="2618" y="2771"/>
                        <a:pt x="2618" y="2771"/>
                        <a:pt x="2618" y="2771"/>
                      </a:cubicBezTo>
                      <a:cubicBezTo>
                        <a:pt x="2618" y="2771"/>
                        <a:pt x="2618" y="2771"/>
                        <a:pt x="2618" y="2771"/>
                      </a:cubicBezTo>
                      <a:cubicBezTo>
                        <a:pt x="2618" y="2771"/>
                        <a:pt x="2618" y="2771"/>
                        <a:pt x="2341" y="2771"/>
                      </a:cubicBezTo>
                      <a:cubicBezTo>
                        <a:pt x="2064" y="2771"/>
                        <a:pt x="2341" y="2771"/>
                        <a:pt x="1787" y="2771"/>
                      </a:cubicBezTo>
                      <a:cubicBezTo>
                        <a:pt x="1787" y="2771"/>
                        <a:pt x="1787" y="2217"/>
                        <a:pt x="1787" y="2217"/>
                      </a:cubicBezTo>
                      <a:cubicBezTo>
                        <a:pt x="1787" y="2217"/>
                        <a:pt x="1509" y="2217"/>
                        <a:pt x="1232" y="2217"/>
                      </a:cubicBezTo>
                      <a:cubicBezTo>
                        <a:pt x="1232" y="2217"/>
                        <a:pt x="1232" y="2217"/>
                        <a:pt x="955" y="1940"/>
                      </a:cubicBezTo>
                      <a:cubicBezTo>
                        <a:pt x="955" y="1940"/>
                        <a:pt x="400" y="1940"/>
                        <a:pt x="123" y="1940"/>
                      </a:cubicBezTo>
                      <a:cubicBezTo>
                        <a:pt x="-154" y="2217"/>
                        <a:pt x="123" y="1108"/>
                        <a:pt x="123" y="1108"/>
                      </a:cubicBezTo>
                      <a:cubicBezTo>
                        <a:pt x="123" y="831"/>
                        <a:pt x="123" y="277"/>
                        <a:pt x="123" y="0"/>
                      </a:cubicBezTo>
                      <a:cubicBezTo>
                        <a:pt x="123" y="0"/>
                        <a:pt x="123" y="0"/>
                        <a:pt x="123" y="0"/>
                      </a:cubicBezTo>
                      <a:cubicBezTo>
                        <a:pt x="123" y="0"/>
                        <a:pt x="123" y="0"/>
                        <a:pt x="123" y="0"/>
                      </a:cubicBezTo>
                      <a:cubicBezTo>
                        <a:pt x="123" y="0"/>
                        <a:pt x="123" y="0"/>
                        <a:pt x="123" y="0"/>
                      </a:cubicBezTo>
                      <a:cubicBezTo>
                        <a:pt x="123" y="0"/>
                        <a:pt x="123" y="0"/>
                        <a:pt x="123" y="0"/>
                      </a:cubicBezTo>
                      <a:cubicBezTo>
                        <a:pt x="123" y="0"/>
                        <a:pt x="123" y="0"/>
                        <a:pt x="123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330" name="Freeform 3329">
                  <a:extLst>
                    <a:ext uri="{FF2B5EF4-FFF2-40B4-BE49-F238E27FC236}">
                      <a16:creationId xmlns:a16="http://schemas.microsoft.com/office/drawing/2014/main" id="{84B21024-B84A-9B68-55F5-B2D2A239456D}"/>
                    </a:ext>
                  </a:extLst>
                </p:cNvPr>
                <p:cNvSpPr/>
                <p:nvPr/>
              </p:nvSpPr>
              <p:spPr>
                <a:xfrm>
                  <a:off x="4113776" y="3666216"/>
                  <a:ext cx="2772" cy="2771"/>
                </a:xfrm>
                <a:custGeom>
                  <a:avLst/>
                  <a:gdLst>
                    <a:gd name="connsiteX0" fmla="*/ 0 w 2772"/>
                    <a:gd name="connsiteY0" fmla="*/ 0 h 2771"/>
                    <a:gd name="connsiteX1" fmla="*/ 0 w 2772"/>
                    <a:gd name="connsiteY1" fmla="*/ 0 h 2771"/>
                    <a:gd name="connsiteX2" fmla="*/ 0 w 2772"/>
                    <a:gd name="connsiteY2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772" h="277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331" name="Freeform 3330">
                  <a:extLst>
                    <a:ext uri="{FF2B5EF4-FFF2-40B4-BE49-F238E27FC236}">
                      <a16:creationId xmlns:a16="http://schemas.microsoft.com/office/drawing/2014/main" id="{273CA69B-FAFA-189B-6C98-90DFB1A29523}"/>
                    </a:ext>
                  </a:extLst>
                </p:cNvPr>
                <p:cNvSpPr/>
                <p:nvPr/>
              </p:nvSpPr>
              <p:spPr>
                <a:xfrm>
                  <a:off x="4114607" y="3666493"/>
                  <a:ext cx="2772" cy="2771"/>
                </a:xfrm>
                <a:custGeom>
                  <a:avLst/>
                  <a:gdLst>
                    <a:gd name="connsiteX0" fmla="*/ 0 w 2772"/>
                    <a:gd name="connsiteY0" fmla="*/ 0 h 2771"/>
                    <a:gd name="connsiteX1" fmla="*/ 0 w 2772"/>
                    <a:gd name="connsiteY1" fmla="*/ 0 h 2771"/>
                    <a:gd name="connsiteX2" fmla="*/ 0 w 2772"/>
                    <a:gd name="connsiteY2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772" h="277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332" name="Freeform 3331">
                  <a:extLst>
                    <a:ext uri="{FF2B5EF4-FFF2-40B4-BE49-F238E27FC236}">
                      <a16:creationId xmlns:a16="http://schemas.microsoft.com/office/drawing/2014/main" id="{BE56ECF9-94F8-9359-9B30-230267B31CE3}"/>
                    </a:ext>
                  </a:extLst>
                </p:cNvPr>
                <p:cNvSpPr/>
                <p:nvPr/>
              </p:nvSpPr>
              <p:spPr>
                <a:xfrm>
                  <a:off x="4113776" y="3665939"/>
                  <a:ext cx="277" cy="2771"/>
                </a:xfrm>
                <a:custGeom>
                  <a:avLst/>
                  <a:gdLst>
                    <a:gd name="connsiteX0" fmla="*/ 0 w 277"/>
                    <a:gd name="connsiteY0" fmla="*/ 0 h 2771"/>
                    <a:gd name="connsiteX1" fmla="*/ 277 w 277"/>
                    <a:gd name="connsiteY1" fmla="*/ 0 h 2771"/>
                    <a:gd name="connsiteX2" fmla="*/ 0 w 277"/>
                    <a:gd name="connsiteY2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77" h="2771">
                      <a:moveTo>
                        <a:pt x="0" y="0"/>
                      </a:moveTo>
                      <a:cubicBezTo>
                        <a:pt x="0" y="0"/>
                        <a:pt x="277" y="0"/>
                        <a:pt x="277" y="0"/>
                      </a:cubicBezTo>
                      <a:cubicBezTo>
                        <a:pt x="277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2852" name="Graphic 248">
                <a:extLst>
                  <a:ext uri="{FF2B5EF4-FFF2-40B4-BE49-F238E27FC236}">
                    <a16:creationId xmlns:a16="http://schemas.microsoft.com/office/drawing/2014/main" id="{021278CC-40FE-60EA-3611-1BC4F0255218}"/>
                  </a:ext>
                </a:extLst>
              </p:cNvPr>
              <p:cNvGrpSpPr/>
              <p:nvPr/>
            </p:nvGrpSpPr>
            <p:grpSpPr>
              <a:xfrm>
                <a:off x="3406099" y="3617453"/>
                <a:ext cx="8039" cy="3879"/>
                <a:chOff x="4068864" y="3616334"/>
                <a:chExt cx="8039" cy="3879"/>
              </a:xfrm>
              <a:grpFill/>
            </p:grpSpPr>
            <p:sp>
              <p:nvSpPr>
                <p:cNvPr id="3297" name="Freeform 3296">
                  <a:extLst>
                    <a:ext uri="{FF2B5EF4-FFF2-40B4-BE49-F238E27FC236}">
                      <a16:creationId xmlns:a16="http://schemas.microsoft.com/office/drawing/2014/main" id="{A303EFBA-609A-3D53-1680-65CD4944CBAD}"/>
                    </a:ext>
                  </a:extLst>
                </p:cNvPr>
                <p:cNvSpPr/>
                <p:nvPr/>
              </p:nvSpPr>
              <p:spPr>
                <a:xfrm>
                  <a:off x="4068864" y="3617166"/>
                  <a:ext cx="2772" cy="2771"/>
                </a:xfrm>
                <a:custGeom>
                  <a:avLst/>
                  <a:gdLst>
                    <a:gd name="connsiteX0" fmla="*/ 0 w 2772"/>
                    <a:gd name="connsiteY0" fmla="*/ 0 h 2771"/>
                    <a:gd name="connsiteX1" fmla="*/ 0 w 2772"/>
                    <a:gd name="connsiteY1" fmla="*/ 0 h 2771"/>
                    <a:gd name="connsiteX2" fmla="*/ 0 w 2772"/>
                    <a:gd name="connsiteY2" fmla="*/ 0 h 2771"/>
                    <a:gd name="connsiteX3" fmla="*/ 0 w 2772"/>
                    <a:gd name="connsiteY3" fmla="*/ 0 h 2771"/>
                    <a:gd name="connsiteX4" fmla="*/ 0 w 2772"/>
                    <a:gd name="connsiteY4" fmla="*/ 0 h 2771"/>
                    <a:gd name="connsiteX5" fmla="*/ 0 w 2772"/>
                    <a:gd name="connsiteY5" fmla="*/ 0 h 2771"/>
                    <a:gd name="connsiteX6" fmla="*/ 0 w 2772"/>
                    <a:gd name="connsiteY6" fmla="*/ 0 h 2771"/>
                    <a:gd name="connsiteX7" fmla="*/ 0 w 2772"/>
                    <a:gd name="connsiteY7" fmla="*/ 0 h 2771"/>
                    <a:gd name="connsiteX8" fmla="*/ 0 w 2772"/>
                    <a:gd name="connsiteY8" fmla="*/ 0 h 2771"/>
                    <a:gd name="connsiteX9" fmla="*/ 0 w 2772"/>
                    <a:gd name="connsiteY9" fmla="*/ 0 h 2771"/>
                    <a:gd name="connsiteX10" fmla="*/ 0 w 2772"/>
                    <a:gd name="connsiteY10" fmla="*/ 0 h 2771"/>
                    <a:gd name="connsiteX11" fmla="*/ 0 w 2772"/>
                    <a:gd name="connsiteY11" fmla="*/ 0 h 2771"/>
                    <a:gd name="connsiteX12" fmla="*/ 0 w 2772"/>
                    <a:gd name="connsiteY12" fmla="*/ 0 h 2771"/>
                    <a:gd name="connsiteX13" fmla="*/ 0 w 2772"/>
                    <a:gd name="connsiteY13" fmla="*/ 0 h 2771"/>
                    <a:gd name="connsiteX14" fmla="*/ 0 w 2772"/>
                    <a:gd name="connsiteY14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2772" h="277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298" name="Freeform 3297">
                  <a:extLst>
                    <a:ext uri="{FF2B5EF4-FFF2-40B4-BE49-F238E27FC236}">
                      <a16:creationId xmlns:a16="http://schemas.microsoft.com/office/drawing/2014/main" id="{BAA5F4CF-022B-089D-484C-2425787F1BDF}"/>
                    </a:ext>
                  </a:extLst>
                </p:cNvPr>
                <p:cNvSpPr/>
                <p:nvPr/>
              </p:nvSpPr>
              <p:spPr>
                <a:xfrm>
                  <a:off x="4075517" y="3616889"/>
                  <a:ext cx="831" cy="2771"/>
                </a:xfrm>
                <a:custGeom>
                  <a:avLst/>
                  <a:gdLst>
                    <a:gd name="connsiteX0" fmla="*/ 0 w 831"/>
                    <a:gd name="connsiteY0" fmla="*/ 0 h 2771"/>
                    <a:gd name="connsiteX1" fmla="*/ 0 w 831"/>
                    <a:gd name="connsiteY1" fmla="*/ 0 h 2771"/>
                    <a:gd name="connsiteX2" fmla="*/ 0 w 831"/>
                    <a:gd name="connsiteY2" fmla="*/ 0 h 2771"/>
                    <a:gd name="connsiteX3" fmla="*/ 0 w 831"/>
                    <a:gd name="connsiteY3" fmla="*/ 0 h 2771"/>
                    <a:gd name="connsiteX4" fmla="*/ 0 w 831"/>
                    <a:gd name="connsiteY4" fmla="*/ 0 h 2771"/>
                    <a:gd name="connsiteX5" fmla="*/ 0 w 831"/>
                    <a:gd name="connsiteY5" fmla="*/ 0 h 2771"/>
                    <a:gd name="connsiteX6" fmla="*/ 0 w 831"/>
                    <a:gd name="connsiteY6" fmla="*/ 0 h 2771"/>
                    <a:gd name="connsiteX7" fmla="*/ 0 w 831"/>
                    <a:gd name="connsiteY7" fmla="*/ 0 h 2771"/>
                    <a:gd name="connsiteX8" fmla="*/ 0 w 831"/>
                    <a:gd name="connsiteY8" fmla="*/ 0 h 2771"/>
                    <a:gd name="connsiteX9" fmla="*/ 0 w 831"/>
                    <a:gd name="connsiteY9" fmla="*/ 0 h 2771"/>
                    <a:gd name="connsiteX10" fmla="*/ 0 w 831"/>
                    <a:gd name="connsiteY10" fmla="*/ 0 h 2771"/>
                    <a:gd name="connsiteX11" fmla="*/ 0 w 831"/>
                    <a:gd name="connsiteY11" fmla="*/ 0 h 2771"/>
                    <a:gd name="connsiteX12" fmla="*/ 0 w 831"/>
                    <a:gd name="connsiteY12" fmla="*/ 0 h 2771"/>
                    <a:gd name="connsiteX13" fmla="*/ 0 w 831"/>
                    <a:gd name="connsiteY13" fmla="*/ 0 h 2771"/>
                    <a:gd name="connsiteX14" fmla="*/ 0 w 831"/>
                    <a:gd name="connsiteY14" fmla="*/ 0 h 2771"/>
                    <a:gd name="connsiteX15" fmla="*/ 0 w 831"/>
                    <a:gd name="connsiteY15" fmla="*/ 0 h 2771"/>
                    <a:gd name="connsiteX16" fmla="*/ 0 w 831"/>
                    <a:gd name="connsiteY16" fmla="*/ 0 h 2771"/>
                    <a:gd name="connsiteX17" fmla="*/ 0 w 831"/>
                    <a:gd name="connsiteY17" fmla="*/ 0 h 2771"/>
                    <a:gd name="connsiteX18" fmla="*/ 0 w 831"/>
                    <a:gd name="connsiteY18" fmla="*/ 0 h 2771"/>
                    <a:gd name="connsiteX19" fmla="*/ 0 w 831"/>
                    <a:gd name="connsiteY19" fmla="*/ 0 h 2771"/>
                    <a:gd name="connsiteX20" fmla="*/ 0 w 831"/>
                    <a:gd name="connsiteY20" fmla="*/ 0 h 2771"/>
                    <a:gd name="connsiteX21" fmla="*/ 0 w 831"/>
                    <a:gd name="connsiteY21" fmla="*/ 0 h 2771"/>
                    <a:gd name="connsiteX22" fmla="*/ 0 w 831"/>
                    <a:gd name="connsiteY22" fmla="*/ 0 h 2771"/>
                    <a:gd name="connsiteX23" fmla="*/ 0 w 831"/>
                    <a:gd name="connsiteY23" fmla="*/ 0 h 2771"/>
                    <a:gd name="connsiteX24" fmla="*/ 0 w 831"/>
                    <a:gd name="connsiteY24" fmla="*/ 0 h 2771"/>
                    <a:gd name="connsiteX25" fmla="*/ 0 w 831"/>
                    <a:gd name="connsiteY25" fmla="*/ 0 h 2771"/>
                    <a:gd name="connsiteX26" fmla="*/ 0 w 831"/>
                    <a:gd name="connsiteY26" fmla="*/ 0 h 2771"/>
                    <a:gd name="connsiteX27" fmla="*/ 0 w 831"/>
                    <a:gd name="connsiteY27" fmla="*/ 0 h 2771"/>
                    <a:gd name="connsiteX28" fmla="*/ 0 w 831"/>
                    <a:gd name="connsiteY28" fmla="*/ 0 h 2771"/>
                    <a:gd name="connsiteX29" fmla="*/ 0 w 831"/>
                    <a:gd name="connsiteY29" fmla="*/ 0 h 2771"/>
                    <a:gd name="connsiteX30" fmla="*/ 0 w 831"/>
                    <a:gd name="connsiteY30" fmla="*/ 0 h 2771"/>
                    <a:gd name="connsiteX31" fmla="*/ 0 w 831"/>
                    <a:gd name="connsiteY31" fmla="*/ 0 h 2771"/>
                    <a:gd name="connsiteX32" fmla="*/ 0 w 831"/>
                    <a:gd name="connsiteY32" fmla="*/ 0 h 2771"/>
                    <a:gd name="connsiteX33" fmla="*/ 0 w 831"/>
                    <a:gd name="connsiteY33" fmla="*/ 0 h 2771"/>
                    <a:gd name="connsiteX34" fmla="*/ 0 w 831"/>
                    <a:gd name="connsiteY34" fmla="*/ 0 h 2771"/>
                    <a:gd name="connsiteX35" fmla="*/ 0 w 831"/>
                    <a:gd name="connsiteY35" fmla="*/ 0 h 2771"/>
                    <a:gd name="connsiteX36" fmla="*/ 0 w 831"/>
                    <a:gd name="connsiteY36" fmla="*/ 0 h 2771"/>
                    <a:gd name="connsiteX37" fmla="*/ 0 w 831"/>
                    <a:gd name="connsiteY37" fmla="*/ 0 h 2771"/>
                    <a:gd name="connsiteX38" fmla="*/ 0 w 831"/>
                    <a:gd name="connsiteY38" fmla="*/ 0 h 2771"/>
                    <a:gd name="connsiteX39" fmla="*/ 0 w 831"/>
                    <a:gd name="connsiteY39" fmla="*/ 0 h 2771"/>
                    <a:gd name="connsiteX40" fmla="*/ 0 w 831"/>
                    <a:gd name="connsiteY40" fmla="*/ 0 h 2771"/>
                    <a:gd name="connsiteX41" fmla="*/ 0 w 831"/>
                    <a:gd name="connsiteY41" fmla="*/ 0 h 2771"/>
                    <a:gd name="connsiteX42" fmla="*/ 0 w 831"/>
                    <a:gd name="connsiteY42" fmla="*/ 0 h 2771"/>
                    <a:gd name="connsiteX43" fmla="*/ 0 w 831"/>
                    <a:gd name="connsiteY43" fmla="*/ 0 h 2771"/>
                    <a:gd name="connsiteX44" fmla="*/ 0 w 831"/>
                    <a:gd name="connsiteY44" fmla="*/ 0 h 2771"/>
                    <a:gd name="connsiteX45" fmla="*/ 0 w 831"/>
                    <a:gd name="connsiteY45" fmla="*/ 0 h 2771"/>
                    <a:gd name="connsiteX46" fmla="*/ 0 w 831"/>
                    <a:gd name="connsiteY46" fmla="*/ 0 h 2771"/>
                    <a:gd name="connsiteX47" fmla="*/ 0 w 831"/>
                    <a:gd name="connsiteY47" fmla="*/ 0 h 2771"/>
                    <a:gd name="connsiteX48" fmla="*/ 0 w 831"/>
                    <a:gd name="connsiteY48" fmla="*/ 0 h 2771"/>
                    <a:gd name="connsiteX49" fmla="*/ 0 w 831"/>
                    <a:gd name="connsiteY49" fmla="*/ 0 h 2771"/>
                    <a:gd name="connsiteX50" fmla="*/ 0 w 831"/>
                    <a:gd name="connsiteY50" fmla="*/ 0 h 2771"/>
                    <a:gd name="connsiteX51" fmla="*/ 0 w 831"/>
                    <a:gd name="connsiteY51" fmla="*/ 0 h 2771"/>
                    <a:gd name="connsiteX52" fmla="*/ 0 w 831"/>
                    <a:gd name="connsiteY52" fmla="*/ 0 h 2771"/>
                    <a:gd name="connsiteX53" fmla="*/ 0 w 831"/>
                    <a:gd name="connsiteY53" fmla="*/ 0 h 2771"/>
                    <a:gd name="connsiteX54" fmla="*/ 0 w 831"/>
                    <a:gd name="connsiteY54" fmla="*/ 0 h 2771"/>
                    <a:gd name="connsiteX55" fmla="*/ 0 w 831"/>
                    <a:gd name="connsiteY55" fmla="*/ 0 h 2771"/>
                    <a:gd name="connsiteX56" fmla="*/ 0 w 831"/>
                    <a:gd name="connsiteY56" fmla="*/ 0 h 2771"/>
                    <a:gd name="connsiteX57" fmla="*/ 0 w 831"/>
                    <a:gd name="connsiteY57" fmla="*/ 0 h 2771"/>
                    <a:gd name="connsiteX58" fmla="*/ 0 w 831"/>
                    <a:gd name="connsiteY58" fmla="*/ 0 h 2771"/>
                    <a:gd name="connsiteX59" fmla="*/ 0 w 831"/>
                    <a:gd name="connsiteY59" fmla="*/ 0 h 2771"/>
                    <a:gd name="connsiteX60" fmla="*/ 0 w 831"/>
                    <a:gd name="connsiteY60" fmla="*/ 0 h 2771"/>
                    <a:gd name="connsiteX61" fmla="*/ 0 w 831"/>
                    <a:gd name="connsiteY61" fmla="*/ 0 h 2771"/>
                    <a:gd name="connsiteX62" fmla="*/ 0 w 831"/>
                    <a:gd name="connsiteY62" fmla="*/ 0 h 2771"/>
                    <a:gd name="connsiteX63" fmla="*/ 0 w 831"/>
                    <a:gd name="connsiteY63" fmla="*/ 0 h 2771"/>
                    <a:gd name="connsiteX64" fmla="*/ 0 w 831"/>
                    <a:gd name="connsiteY64" fmla="*/ 0 h 2771"/>
                    <a:gd name="connsiteX65" fmla="*/ 0 w 831"/>
                    <a:gd name="connsiteY65" fmla="*/ 0 h 2771"/>
                    <a:gd name="connsiteX66" fmla="*/ 0 w 831"/>
                    <a:gd name="connsiteY66" fmla="*/ 0 h 2771"/>
                    <a:gd name="connsiteX67" fmla="*/ 0 w 831"/>
                    <a:gd name="connsiteY67" fmla="*/ 0 h 2771"/>
                    <a:gd name="connsiteX68" fmla="*/ 0 w 831"/>
                    <a:gd name="connsiteY68" fmla="*/ 0 h 2771"/>
                    <a:gd name="connsiteX69" fmla="*/ 0 w 831"/>
                    <a:gd name="connsiteY69" fmla="*/ 0 h 2771"/>
                    <a:gd name="connsiteX70" fmla="*/ 0 w 831"/>
                    <a:gd name="connsiteY70" fmla="*/ 0 h 2771"/>
                    <a:gd name="connsiteX71" fmla="*/ 0 w 831"/>
                    <a:gd name="connsiteY71" fmla="*/ 0 h 2771"/>
                    <a:gd name="connsiteX72" fmla="*/ 0 w 831"/>
                    <a:gd name="connsiteY72" fmla="*/ 0 h 2771"/>
                    <a:gd name="connsiteX73" fmla="*/ 0 w 831"/>
                    <a:gd name="connsiteY73" fmla="*/ 0 h 2771"/>
                    <a:gd name="connsiteX74" fmla="*/ 0 w 831"/>
                    <a:gd name="connsiteY74" fmla="*/ 0 h 2771"/>
                    <a:gd name="connsiteX75" fmla="*/ 0 w 831"/>
                    <a:gd name="connsiteY75" fmla="*/ 0 h 2771"/>
                    <a:gd name="connsiteX76" fmla="*/ 0 w 831"/>
                    <a:gd name="connsiteY76" fmla="*/ 0 h 2771"/>
                    <a:gd name="connsiteX77" fmla="*/ 0 w 831"/>
                    <a:gd name="connsiteY77" fmla="*/ 0 h 2771"/>
                    <a:gd name="connsiteX78" fmla="*/ 0 w 831"/>
                    <a:gd name="connsiteY78" fmla="*/ 0 h 2771"/>
                    <a:gd name="connsiteX79" fmla="*/ 0 w 831"/>
                    <a:gd name="connsiteY79" fmla="*/ 0 h 2771"/>
                    <a:gd name="connsiteX80" fmla="*/ 0 w 831"/>
                    <a:gd name="connsiteY80" fmla="*/ 0 h 2771"/>
                    <a:gd name="connsiteX81" fmla="*/ 0 w 831"/>
                    <a:gd name="connsiteY81" fmla="*/ 0 h 2771"/>
                    <a:gd name="connsiteX82" fmla="*/ 0 w 831"/>
                    <a:gd name="connsiteY82" fmla="*/ 0 h 2771"/>
                    <a:gd name="connsiteX83" fmla="*/ 0 w 831"/>
                    <a:gd name="connsiteY83" fmla="*/ 0 h 2771"/>
                    <a:gd name="connsiteX84" fmla="*/ 0 w 831"/>
                    <a:gd name="connsiteY84" fmla="*/ 0 h 2771"/>
                    <a:gd name="connsiteX85" fmla="*/ 0 w 831"/>
                    <a:gd name="connsiteY85" fmla="*/ 0 h 2771"/>
                    <a:gd name="connsiteX86" fmla="*/ 0 w 831"/>
                    <a:gd name="connsiteY86" fmla="*/ 0 h 2771"/>
                    <a:gd name="connsiteX87" fmla="*/ 0 w 831"/>
                    <a:gd name="connsiteY87" fmla="*/ 0 h 2771"/>
                    <a:gd name="connsiteX88" fmla="*/ 0 w 831"/>
                    <a:gd name="connsiteY88" fmla="*/ 0 h 2771"/>
                    <a:gd name="connsiteX89" fmla="*/ 0 w 831"/>
                    <a:gd name="connsiteY89" fmla="*/ 0 h 2771"/>
                    <a:gd name="connsiteX90" fmla="*/ 0 w 831"/>
                    <a:gd name="connsiteY90" fmla="*/ 0 h 2771"/>
                    <a:gd name="connsiteX91" fmla="*/ 0 w 831"/>
                    <a:gd name="connsiteY91" fmla="*/ 0 h 2771"/>
                    <a:gd name="connsiteX92" fmla="*/ 0 w 831"/>
                    <a:gd name="connsiteY92" fmla="*/ 0 h 2771"/>
                    <a:gd name="connsiteX93" fmla="*/ 0 w 831"/>
                    <a:gd name="connsiteY93" fmla="*/ 0 h 2771"/>
                    <a:gd name="connsiteX94" fmla="*/ 0 w 831"/>
                    <a:gd name="connsiteY94" fmla="*/ 0 h 2771"/>
                    <a:gd name="connsiteX95" fmla="*/ 0 w 831"/>
                    <a:gd name="connsiteY95" fmla="*/ 0 h 2771"/>
                    <a:gd name="connsiteX96" fmla="*/ 0 w 831"/>
                    <a:gd name="connsiteY96" fmla="*/ 0 h 2771"/>
                    <a:gd name="connsiteX97" fmla="*/ 0 w 831"/>
                    <a:gd name="connsiteY97" fmla="*/ 0 h 2771"/>
                    <a:gd name="connsiteX98" fmla="*/ 0 w 831"/>
                    <a:gd name="connsiteY98" fmla="*/ 0 h 2771"/>
                    <a:gd name="connsiteX99" fmla="*/ 0 w 831"/>
                    <a:gd name="connsiteY99" fmla="*/ 0 h 2771"/>
                    <a:gd name="connsiteX100" fmla="*/ 0 w 831"/>
                    <a:gd name="connsiteY100" fmla="*/ 0 h 2771"/>
                    <a:gd name="connsiteX101" fmla="*/ 0 w 831"/>
                    <a:gd name="connsiteY101" fmla="*/ 0 h 2771"/>
                    <a:gd name="connsiteX102" fmla="*/ 0 w 831"/>
                    <a:gd name="connsiteY102" fmla="*/ 0 h 2771"/>
                    <a:gd name="connsiteX103" fmla="*/ 0 w 831"/>
                    <a:gd name="connsiteY103" fmla="*/ 0 h 2771"/>
                    <a:gd name="connsiteX104" fmla="*/ 0 w 831"/>
                    <a:gd name="connsiteY104" fmla="*/ 0 h 2771"/>
                    <a:gd name="connsiteX105" fmla="*/ 0 w 831"/>
                    <a:gd name="connsiteY105" fmla="*/ 0 h 2771"/>
                    <a:gd name="connsiteX106" fmla="*/ 0 w 831"/>
                    <a:gd name="connsiteY106" fmla="*/ 0 h 2771"/>
                    <a:gd name="connsiteX107" fmla="*/ 0 w 831"/>
                    <a:gd name="connsiteY107" fmla="*/ 0 h 2771"/>
                    <a:gd name="connsiteX108" fmla="*/ 0 w 831"/>
                    <a:gd name="connsiteY108" fmla="*/ 0 h 2771"/>
                    <a:gd name="connsiteX109" fmla="*/ 0 w 831"/>
                    <a:gd name="connsiteY109" fmla="*/ 0 h 2771"/>
                    <a:gd name="connsiteX110" fmla="*/ 0 w 831"/>
                    <a:gd name="connsiteY110" fmla="*/ 0 h 2771"/>
                    <a:gd name="connsiteX111" fmla="*/ 0 w 831"/>
                    <a:gd name="connsiteY111" fmla="*/ 0 h 2771"/>
                    <a:gd name="connsiteX112" fmla="*/ 0 w 831"/>
                    <a:gd name="connsiteY112" fmla="*/ 0 h 2771"/>
                    <a:gd name="connsiteX113" fmla="*/ 0 w 831"/>
                    <a:gd name="connsiteY113" fmla="*/ 0 h 2771"/>
                    <a:gd name="connsiteX114" fmla="*/ 0 w 831"/>
                    <a:gd name="connsiteY114" fmla="*/ 0 h 2771"/>
                    <a:gd name="connsiteX115" fmla="*/ 0 w 831"/>
                    <a:gd name="connsiteY115" fmla="*/ 0 h 2771"/>
                    <a:gd name="connsiteX116" fmla="*/ 0 w 831"/>
                    <a:gd name="connsiteY116" fmla="*/ 0 h 2771"/>
                    <a:gd name="connsiteX117" fmla="*/ 0 w 831"/>
                    <a:gd name="connsiteY117" fmla="*/ 0 h 2771"/>
                    <a:gd name="connsiteX118" fmla="*/ 0 w 831"/>
                    <a:gd name="connsiteY118" fmla="*/ 0 h 2771"/>
                    <a:gd name="connsiteX119" fmla="*/ 0 w 831"/>
                    <a:gd name="connsiteY119" fmla="*/ 0 h 2771"/>
                    <a:gd name="connsiteX120" fmla="*/ 0 w 831"/>
                    <a:gd name="connsiteY120" fmla="*/ 0 h 2771"/>
                    <a:gd name="connsiteX121" fmla="*/ 0 w 831"/>
                    <a:gd name="connsiteY121" fmla="*/ 0 h 2771"/>
                    <a:gd name="connsiteX122" fmla="*/ 0 w 831"/>
                    <a:gd name="connsiteY122" fmla="*/ 0 h 2771"/>
                    <a:gd name="connsiteX123" fmla="*/ 0 w 831"/>
                    <a:gd name="connsiteY123" fmla="*/ 0 h 2771"/>
                    <a:gd name="connsiteX124" fmla="*/ 0 w 831"/>
                    <a:gd name="connsiteY124" fmla="*/ 0 h 2771"/>
                    <a:gd name="connsiteX125" fmla="*/ 0 w 831"/>
                    <a:gd name="connsiteY125" fmla="*/ 0 h 2771"/>
                    <a:gd name="connsiteX126" fmla="*/ 0 w 831"/>
                    <a:gd name="connsiteY126" fmla="*/ 0 h 2771"/>
                    <a:gd name="connsiteX127" fmla="*/ 0 w 831"/>
                    <a:gd name="connsiteY127" fmla="*/ 0 h 2771"/>
                    <a:gd name="connsiteX128" fmla="*/ 0 w 831"/>
                    <a:gd name="connsiteY128" fmla="*/ 0 h 2771"/>
                    <a:gd name="connsiteX129" fmla="*/ 0 w 831"/>
                    <a:gd name="connsiteY129" fmla="*/ 0 h 2771"/>
                    <a:gd name="connsiteX130" fmla="*/ 0 w 831"/>
                    <a:gd name="connsiteY130" fmla="*/ 0 h 2771"/>
                    <a:gd name="connsiteX131" fmla="*/ 0 w 831"/>
                    <a:gd name="connsiteY131" fmla="*/ 0 h 2771"/>
                    <a:gd name="connsiteX132" fmla="*/ 0 w 831"/>
                    <a:gd name="connsiteY132" fmla="*/ 0 h 2771"/>
                    <a:gd name="connsiteX133" fmla="*/ 0 w 831"/>
                    <a:gd name="connsiteY133" fmla="*/ 0 h 2771"/>
                    <a:gd name="connsiteX134" fmla="*/ 0 w 831"/>
                    <a:gd name="connsiteY134" fmla="*/ 0 h 2771"/>
                    <a:gd name="connsiteX135" fmla="*/ 0 w 831"/>
                    <a:gd name="connsiteY135" fmla="*/ 0 h 2771"/>
                    <a:gd name="connsiteX136" fmla="*/ 0 w 831"/>
                    <a:gd name="connsiteY136" fmla="*/ 0 h 2771"/>
                    <a:gd name="connsiteX137" fmla="*/ 0 w 831"/>
                    <a:gd name="connsiteY137" fmla="*/ 0 h 2771"/>
                    <a:gd name="connsiteX138" fmla="*/ 0 w 831"/>
                    <a:gd name="connsiteY138" fmla="*/ 0 h 2771"/>
                    <a:gd name="connsiteX139" fmla="*/ 0 w 831"/>
                    <a:gd name="connsiteY139" fmla="*/ 0 h 2771"/>
                    <a:gd name="connsiteX140" fmla="*/ 0 w 831"/>
                    <a:gd name="connsiteY140" fmla="*/ 0 h 2771"/>
                    <a:gd name="connsiteX141" fmla="*/ 0 w 831"/>
                    <a:gd name="connsiteY141" fmla="*/ 0 h 2771"/>
                    <a:gd name="connsiteX142" fmla="*/ 0 w 831"/>
                    <a:gd name="connsiteY142" fmla="*/ 0 h 2771"/>
                    <a:gd name="connsiteX143" fmla="*/ 0 w 831"/>
                    <a:gd name="connsiteY143" fmla="*/ 0 h 2771"/>
                    <a:gd name="connsiteX144" fmla="*/ 0 w 831"/>
                    <a:gd name="connsiteY144" fmla="*/ 0 h 2771"/>
                    <a:gd name="connsiteX145" fmla="*/ 0 w 831"/>
                    <a:gd name="connsiteY145" fmla="*/ 0 h 2771"/>
                    <a:gd name="connsiteX146" fmla="*/ 0 w 831"/>
                    <a:gd name="connsiteY146" fmla="*/ 0 h 2771"/>
                    <a:gd name="connsiteX147" fmla="*/ 0 w 831"/>
                    <a:gd name="connsiteY147" fmla="*/ 0 h 2771"/>
                    <a:gd name="connsiteX148" fmla="*/ 0 w 831"/>
                    <a:gd name="connsiteY148" fmla="*/ 0 h 2771"/>
                    <a:gd name="connsiteX149" fmla="*/ 0 w 831"/>
                    <a:gd name="connsiteY149" fmla="*/ 0 h 2771"/>
                    <a:gd name="connsiteX150" fmla="*/ 0 w 831"/>
                    <a:gd name="connsiteY150" fmla="*/ 0 h 2771"/>
                    <a:gd name="connsiteX151" fmla="*/ 0 w 831"/>
                    <a:gd name="connsiteY151" fmla="*/ 0 h 2771"/>
                    <a:gd name="connsiteX152" fmla="*/ 0 w 831"/>
                    <a:gd name="connsiteY152" fmla="*/ 0 h 2771"/>
                    <a:gd name="connsiteX153" fmla="*/ 0 w 831"/>
                    <a:gd name="connsiteY153" fmla="*/ 0 h 2771"/>
                    <a:gd name="connsiteX154" fmla="*/ 0 w 831"/>
                    <a:gd name="connsiteY154" fmla="*/ 0 h 2771"/>
                    <a:gd name="connsiteX155" fmla="*/ 0 w 831"/>
                    <a:gd name="connsiteY155" fmla="*/ 0 h 2771"/>
                    <a:gd name="connsiteX156" fmla="*/ 0 w 831"/>
                    <a:gd name="connsiteY156" fmla="*/ 0 h 2771"/>
                    <a:gd name="connsiteX157" fmla="*/ 0 w 831"/>
                    <a:gd name="connsiteY157" fmla="*/ 0 h 2771"/>
                    <a:gd name="connsiteX158" fmla="*/ 0 w 831"/>
                    <a:gd name="connsiteY158" fmla="*/ 0 h 2771"/>
                    <a:gd name="connsiteX159" fmla="*/ 0 w 831"/>
                    <a:gd name="connsiteY159" fmla="*/ 0 h 2771"/>
                    <a:gd name="connsiteX160" fmla="*/ 0 w 831"/>
                    <a:gd name="connsiteY160" fmla="*/ 0 h 2771"/>
                    <a:gd name="connsiteX161" fmla="*/ 0 w 831"/>
                    <a:gd name="connsiteY161" fmla="*/ 0 h 2771"/>
                    <a:gd name="connsiteX162" fmla="*/ 0 w 831"/>
                    <a:gd name="connsiteY162" fmla="*/ 0 h 2771"/>
                    <a:gd name="connsiteX163" fmla="*/ 0 w 831"/>
                    <a:gd name="connsiteY163" fmla="*/ 0 h 2771"/>
                    <a:gd name="connsiteX164" fmla="*/ 0 w 831"/>
                    <a:gd name="connsiteY164" fmla="*/ 0 h 2771"/>
                    <a:gd name="connsiteX165" fmla="*/ 0 w 831"/>
                    <a:gd name="connsiteY165" fmla="*/ 0 h 2771"/>
                    <a:gd name="connsiteX166" fmla="*/ 0 w 831"/>
                    <a:gd name="connsiteY166" fmla="*/ 0 h 2771"/>
                    <a:gd name="connsiteX167" fmla="*/ 0 w 831"/>
                    <a:gd name="connsiteY167" fmla="*/ 0 h 2771"/>
                    <a:gd name="connsiteX168" fmla="*/ 0 w 831"/>
                    <a:gd name="connsiteY168" fmla="*/ 0 h 2771"/>
                    <a:gd name="connsiteX169" fmla="*/ 0 w 831"/>
                    <a:gd name="connsiteY169" fmla="*/ 0 h 2771"/>
                    <a:gd name="connsiteX170" fmla="*/ 0 w 831"/>
                    <a:gd name="connsiteY170" fmla="*/ 0 h 2771"/>
                    <a:gd name="connsiteX171" fmla="*/ 0 w 831"/>
                    <a:gd name="connsiteY171" fmla="*/ 0 h 2771"/>
                    <a:gd name="connsiteX172" fmla="*/ 0 w 831"/>
                    <a:gd name="connsiteY172" fmla="*/ 0 h 2771"/>
                    <a:gd name="connsiteX173" fmla="*/ 0 w 831"/>
                    <a:gd name="connsiteY173" fmla="*/ 0 h 2771"/>
                    <a:gd name="connsiteX174" fmla="*/ 0 w 831"/>
                    <a:gd name="connsiteY174" fmla="*/ 0 h 2771"/>
                    <a:gd name="connsiteX175" fmla="*/ 0 w 831"/>
                    <a:gd name="connsiteY175" fmla="*/ 0 h 2771"/>
                    <a:gd name="connsiteX176" fmla="*/ 0 w 831"/>
                    <a:gd name="connsiteY176" fmla="*/ 0 h 2771"/>
                    <a:gd name="connsiteX177" fmla="*/ 0 w 831"/>
                    <a:gd name="connsiteY177" fmla="*/ 0 h 2771"/>
                    <a:gd name="connsiteX178" fmla="*/ 0 w 831"/>
                    <a:gd name="connsiteY178" fmla="*/ 0 h 2771"/>
                    <a:gd name="connsiteX179" fmla="*/ 0 w 831"/>
                    <a:gd name="connsiteY179" fmla="*/ 0 h 2771"/>
                    <a:gd name="connsiteX180" fmla="*/ 0 w 831"/>
                    <a:gd name="connsiteY180" fmla="*/ 0 h 2771"/>
                    <a:gd name="connsiteX181" fmla="*/ 0 w 831"/>
                    <a:gd name="connsiteY181" fmla="*/ 0 h 2771"/>
                    <a:gd name="connsiteX182" fmla="*/ 0 w 831"/>
                    <a:gd name="connsiteY182" fmla="*/ 0 h 2771"/>
                    <a:gd name="connsiteX183" fmla="*/ 0 w 831"/>
                    <a:gd name="connsiteY183" fmla="*/ 0 h 2771"/>
                    <a:gd name="connsiteX184" fmla="*/ 0 w 831"/>
                    <a:gd name="connsiteY184" fmla="*/ 0 h 2771"/>
                    <a:gd name="connsiteX185" fmla="*/ 0 w 831"/>
                    <a:gd name="connsiteY185" fmla="*/ 0 h 2771"/>
                    <a:gd name="connsiteX186" fmla="*/ 0 w 831"/>
                    <a:gd name="connsiteY186" fmla="*/ 0 h 2771"/>
                    <a:gd name="connsiteX187" fmla="*/ 0 w 831"/>
                    <a:gd name="connsiteY187" fmla="*/ 0 h 2771"/>
                    <a:gd name="connsiteX188" fmla="*/ 0 w 831"/>
                    <a:gd name="connsiteY188" fmla="*/ 0 h 2771"/>
                    <a:gd name="connsiteX189" fmla="*/ 0 w 831"/>
                    <a:gd name="connsiteY189" fmla="*/ 0 h 2771"/>
                    <a:gd name="connsiteX190" fmla="*/ 0 w 831"/>
                    <a:gd name="connsiteY190" fmla="*/ 0 h 2771"/>
                    <a:gd name="connsiteX191" fmla="*/ 0 w 831"/>
                    <a:gd name="connsiteY191" fmla="*/ 0 h 2771"/>
                    <a:gd name="connsiteX192" fmla="*/ 0 w 831"/>
                    <a:gd name="connsiteY192" fmla="*/ 0 h 2771"/>
                    <a:gd name="connsiteX193" fmla="*/ 278 w 831"/>
                    <a:gd name="connsiteY193" fmla="*/ 0 h 2771"/>
                    <a:gd name="connsiteX194" fmla="*/ 555 w 831"/>
                    <a:gd name="connsiteY194" fmla="*/ 0 h 2771"/>
                    <a:gd name="connsiteX195" fmla="*/ 555 w 831"/>
                    <a:gd name="connsiteY195" fmla="*/ 0 h 2771"/>
                    <a:gd name="connsiteX196" fmla="*/ 555 w 831"/>
                    <a:gd name="connsiteY196" fmla="*/ 0 h 2771"/>
                    <a:gd name="connsiteX197" fmla="*/ 555 w 831"/>
                    <a:gd name="connsiteY197" fmla="*/ 0 h 2771"/>
                    <a:gd name="connsiteX198" fmla="*/ 555 w 831"/>
                    <a:gd name="connsiteY198" fmla="*/ 0 h 2771"/>
                    <a:gd name="connsiteX199" fmla="*/ 555 w 831"/>
                    <a:gd name="connsiteY199" fmla="*/ 0 h 2771"/>
                    <a:gd name="connsiteX200" fmla="*/ 555 w 831"/>
                    <a:gd name="connsiteY200" fmla="*/ 0 h 2771"/>
                    <a:gd name="connsiteX201" fmla="*/ 555 w 831"/>
                    <a:gd name="connsiteY201" fmla="*/ 0 h 2771"/>
                    <a:gd name="connsiteX202" fmla="*/ 555 w 831"/>
                    <a:gd name="connsiteY202" fmla="*/ 0 h 2771"/>
                    <a:gd name="connsiteX203" fmla="*/ 555 w 831"/>
                    <a:gd name="connsiteY203" fmla="*/ 0 h 2771"/>
                    <a:gd name="connsiteX204" fmla="*/ 555 w 831"/>
                    <a:gd name="connsiteY204" fmla="*/ 0 h 2771"/>
                    <a:gd name="connsiteX205" fmla="*/ 555 w 831"/>
                    <a:gd name="connsiteY205" fmla="*/ 0 h 2771"/>
                    <a:gd name="connsiteX206" fmla="*/ 555 w 831"/>
                    <a:gd name="connsiteY206" fmla="*/ 0 h 2771"/>
                    <a:gd name="connsiteX207" fmla="*/ 555 w 831"/>
                    <a:gd name="connsiteY207" fmla="*/ 0 h 2771"/>
                    <a:gd name="connsiteX208" fmla="*/ 555 w 831"/>
                    <a:gd name="connsiteY208" fmla="*/ 0 h 2771"/>
                    <a:gd name="connsiteX209" fmla="*/ 555 w 831"/>
                    <a:gd name="connsiteY209" fmla="*/ 0 h 2771"/>
                    <a:gd name="connsiteX210" fmla="*/ 555 w 831"/>
                    <a:gd name="connsiteY210" fmla="*/ 0 h 2771"/>
                    <a:gd name="connsiteX211" fmla="*/ 555 w 831"/>
                    <a:gd name="connsiteY211" fmla="*/ 0 h 2771"/>
                    <a:gd name="connsiteX212" fmla="*/ 555 w 831"/>
                    <a:gd name="connsiteY212" fmla="*/ 0 h 2771"/>
                    <a:gd name="connsiteX213" fmla="*/ 555 w 831"/>
                    <a:gd name="connsiteY213" fmla="*/ 0 h 2771"/>
                    <a:gd name="connsiteX214" fmla="*/ 555 w 831"/>
                    <a:gd name="connsiteY214" fmla="*/ 0 h 2771"/>
                    <a:gd name="connsiteX215" fmla="*/ 555 w 831"/>
                    <a:gd name="connsiteY215" fmla="*/ 0 h 2771"/>
                    <a:gd name="connsiteX216" fmla="*/ 555 w 831"/>
                    <a:gd name="connsiteY216" fmla="*/ 0 h 2771"/>
                    <a:gd name="connsiteX217" fmla="*/ 555 w 831"/>
                    <a:gd name="connsiteY217" fmla="*/ 0 h 2771"/>
                    <a:gd name="connsiteX218" fmla="*/ 555 w 831"/>
                    <a:gd name="connsiteY218" fmla="*/ 0 h 2771"/>
                    <a:gd name="connsiteX219" fmla="*/ 555 w 831"/>
                    <a:gd name="connsiteY219" fmla="*/ 0 h 2771"/>
                    <a:gd name="connsiteX220" fmla="*/ 555 w 831"/>
                    <a:gd name="connsiteY220" fmla="*/ 0 h 2771"/>
                    <a:gd name="connsiteX221" fmla="*/ 555 w 831"/>
                    <a:gd name="connsiteY221" fmla="*/ 0 h 2771"/>
                    <a:gd name="connsiteX222" fmla="*/ 555 w 831"/>
                    <a:gd name="connsiteY222" fmla="*/ 0 h 2771"/>
                    <a:gd name="connsiteX223" fmla="*/ 555 w 831"/>
                    <a:gd name="connsiteY223" fmla="*/ 0 h 2771"/>
                    <a:gd name="connsiteX224" fmla="*/ 555 w 831"/>
                    <a:gd name="connsiteY224" fmla="*/ 0 h 2771"/>
                    <a:gd name="connsiteX225" fmla="*/ 555 w 831"/>
                    <a:gd name="connsiteY225" fmla="*/ 0 h 2771"/>
                    <a:gd name="connsiteX226" fmla="*/ 555 w 831"/>
                    <a:gd name="connsiteY226" fmla="*/ 0 h 2771"/>
                    <a:gd name="connsiteX227" fmla="*/ 555 w 831"/>
                    <a:gd name="connsiteY227" fmla="*/ 0 h 2771"/>
                    <a:gd name="connsiteX228" fmla="*/ 555 w 831"/>
                    <a:gd name="connsiteY228" fmla="*/ 0 h 2771"/>
                    <a:gd name="connsiteX229" fmla="*/ 832 w 831"/>
                    <a:gd name="connsiteY229" fmla="*/ 0 h 2771"/>
                    <a:gd name="connsiteX230" fmla="*/ 832 w 831"/>
                    <a:gd name="connsiteY230" fmla="*/ 0 h 2771"/>
                    <a:gd name="connsiteX231" fmla="*/ 832 w 831"/>
                    <a:gd name="connsiteY231" fmla="*/ 0 h 2771"/>
                    <a:gd name="connsiteX232" fmla="*/ 832 w 831"/>
                    <a:gd name="connsiteY232" fmla="*/ 0 h 2771"/>
                    <a:gd name="connsiteX233" fmla="*/ 832 w 831"/>
                    <a:gd name="connsiteY233" fmla="*/ 0 h 2771"/>
                    <a:gd name="connsiteX234" fmla="*/ 832 w 831"/>
                    <a:gd name="connsiteY234" fmla="*/ 0 h 2771"/>
                    <a:gd name="connsiteX235" fmla="*/ 832 w 831"/>
                    <a:gd name="connsiteY235" fmla="*/ 0 h 2771"/>
                    <a:gd name="connsiteX236" fmla="*/ 832 w 831"/>
                    <a:gd name="connsiteY236" fmla="*/ 0 h 2771"/>
                    <a:gd name="connsiteX237" fmla="*/ 832 w 831"/>
                    <a:gd name="connsiteY237" fmla="*/ 0 h 2771"/>
                    <a:gd name="connsiteX238" fmla="*/ 832 w 831"/>
                    <a:gd name="connsiteY238" fmla="*/ 0 h 2771"/>
                    <a:gd name="connsiteX239" fmla="*/ 832 w 831"/>
                    <a:gd name="connsiteY239" fmla="*/ 0 h 2771"/>
                    <a:gd name="connsiteX240" fmla="*/ 832 w 831"/>
                    <a:gd name="connsiteY240" fmla="*/ 0 h 2771"/>
                    <a:gd name="connsiteX241" fmla="*/ 832 w 831"/>
                    <a:gd name="connsiteY241" fmla="*/ 0 h 2771"/>
                    <a:gd name="connsiteX242" fmla="*/ 832 w 831"/>
                    <a:gd name="connsiteY242" fmla="*/ 0 h 2771"/>
                    <a:gd name="connsiteX243" fmla="*/ 832 w 831"/>
                    <a:gd name="connsiteY243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</a:cxnLst>
                  <a:rect l="l" t="t" r="r" b="b"/>
                  <a:pathLst>
                    <a:path w="831" h="277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0" y="0"/>
                      </a:ln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278" y="0"/>
                      </a:cubicBezTo>
                      <a:cubicBezTo>
                        <a:pt x="278" y="0"/>
                        <a:pt x="278" y="0"/>
                        <a:pt x="555" y="0"/>
                      </a:cubicBezTo>
                      <a:cubicBezTo>
                        <a:pt x="555" y="0"/>
                        <a:pt x="555" y="0"/>
                        <a:pt x="555" y="0"/>
                      </a:cubicBezTo>
                      <a:cubicBezTo>
                        <a:pt x="555" y="0"/>
                        <a:pt x="555" y="0"/>
                        <a:pt x="555" y="0"/>
                      </a:cubicBezTo>
                      <a:cubicBezTo>
                        <a:pt x="555" y="0"/>
                        <a:pt x="555" y="0"/>
                        <a:pt x="555" y="0"/>
                      </a:cubicBezTo>
                      <a:cubicBezTo>
                        <a:pt x="555" y="0"/>
                        <a:pt x="555" y="0"/>
                        <a:pt x="555" y="0"/>
                      </a:cubicBezTo>
                      <a:cubicBezTo>
                        <a:pt x="555" y="0"/>
                        <a:pt x="555" y="0"/>
                        <a:pt x="555" y="0"/>
                      </a:cubicBezTo>
                      <a:cubicBezTo>
                        <a:pt x="555" y="0"/>
                        <a:pt x="555" y="0"/>
                        <a:pt x="555" y="0"/>
                      </a:cubicBezTo>
                      <a:cubicBezTo>
                        <a:pt x="555" y="0"/>
                        <a:pt x="555" y="0"/>
                        <a:pt x="555" y="0"/>
                      </a:cubicBezTo>
                      <a:cubicBezTo>
                        <a:pt x="555" y="0"/>
                        <a:pt x="555" y="0"/>
                        <a:pt x="555" y="0"/>
                      </a:cubicBezTo>
                      <a:cubicBezTo>
                        <a:pt x="555" y="0"/>
                        <a:pt x="555" y="0"/>
                        <a:pt x="555" y="0"/>
                      </a:cubicBezTo>
                      <a:cubicBezTo>
                        <a:pt x="555" y="0"/>
                        <a:pt x="555" y="0"/>
                        <a:pt x="555" y="0"/>
                      </a:cubicBezTo>
                      <a:cubicBezTo>
                        <a:pt x="555" y="0"/>
                        <a:pt x="555" y="0"/>
                        <a:pt x="555" y="0"/>
                      </a:cubicBezTo>
                      <a:cubicBezTo>
                        <a:pt x="555" y="0"/>
                        <a:pt x="555" y="0"/>
                        <a:pt x="555" y="0"/>
                      </a:cubicBezTo>
                      <a:cubicBezTo>
                        <a:pt x="555" y="0"/>
                        <a:pt x="555" y="0"/>
                        <a:pt x="555" y="0"/>
                      </a:cubicBezTo>
                      <a:cubicBezTo>
                        <a:pt x="555" y="0"/>
                        <a:pt x="555" y="0"/>
                        <a:pt x="555" y="0"/>
                      </a:cubicBezTo>
                      <a:cubicBezTo>
                        <a:pt x="555" y="0"/>
                        <a:pt x="555" y="0"/>
                        <a:pt x="555" y="0"/>
                      </a:cubicBezTo>
                      <a:cubicBezTo>
                        <a:pt x="555" y="0"/>
                        <a:pt x="555" y="0"/>
                        <a:pt x="555" y="0"/>
                      </a:cubicBezTo>
                      <a:cubicBezTo>
                        <a:pt x="555" y="0"/>
                        <a:pt x="555" y="0"/>
                        <a:pt x="555" y="0"/>
                      </a:cubicBezTo>
                      <a:cubicBezTo>
                        <a:pt x="555" y="0"/>
                        <a:pt x="555" y="0"/>
                        <a:pt x="555" y="0"/>
                      </a:cubicBezTo>
                      <a:cubicBezTo>
                        <a:pt x="555" y="0"/>
                        <a:pt x="555" y="0"/>
                        <a:pt x="555" y="0"/>
                      </a:cubicBezTo>
                      <a:cubicBezTo>
                        <a:pt x="555" y="0"/>
                        <a:pt x="555" y="0"/>
                        <a:pt x="555" y="0"/>
                      </a:cubicBezTo>
                      <a:cubicBezTo>
                        <a:pt x="555" y="0"/>
                        <a:pt x="555" y="0"/>
                        <a:pt x="555" y="0"/>
                      </a:cubicBezTo>
                      <a:cubicBezTo>
                        <a:pt x="555" y="0"/>
                        <a:pt x="555" y="0"/>
                        <a:pt x="555" y="0"/>
                      </a:cubicBezTo>
                      <a:cubicBezTo>
                        <a:pt x="555" y="0"/>
                        <a:pt x="555" y="0"/>
                        <a:pt x="555" y="0"/>
                      </a:cubicBezTo>
                      <a:cubicBezTo>
                        <a:pt x="555" y="0"/>
                        <a:pt x="555" y="0"/>
                        <a:pt x="555" y="0"/>
                      </a:cubicBezTo>
                      <a:cubicBezTo>
                        <a:pt x="555" y="0"/>
                        <a:pt x="555" y="0"/>
                        <a:pt x="555" y="0"/>
                      </a:cubicBezTo>
                      <a:cubicBezTo>
                        <a:pt x="555" y="0"/>
                        <a:pt x="555" y="0"/>
                        <a:pt x="555" y="0"/>
                      </a:cubicBezTo>
                      <a:cubicBezTo>
                        <a:pt x="555" y="0"/>
                        <a:pt x="555" y="0"/>
                        <a:pt x="555" y="0"/>
                      </a:cubicBezTo>
                      <a:cubicBezTo>
                        <a:pt x="555" y="0"/>
                        <a:pt x="555" y="0"/>
                        <a:pt x="555" y="0"/>
                      </a:cubicBezTo>
                      <a:cubicBezTo>
                        <a:pt x="555" y="0"/>
                        <a:pt x="555" y="0"/>
                        <a:pt x="555" y="0"/>
                      </a:cubicBezTo>
                      <a:cubicBezTo>
                        <a:pt x="555" y="0"/>
                        <a:pt x="555" y="0"/>
                        <a:pt x="555" y="0"/>
                      </a:cubicBezTo>
                      <a:cubicBezTo>
                        <a:pt x="555" y="0"/>
                        <a:pt x="555" y="0"/>
                        <a:pt x="555" y="0"/>
                      </a:cubicBezTo>
                      <a:cubicBezTo>
                        <a:pt x="555" y="0"/>
                        <a:pt x="555" y="0"/>
                        <a:pt x="555" y="0"/>
                      </a:cubicBezTo>
                      <a:cubicBezTo>
                        <a:pt x="555" y="0"/>
                        <a:pt x="555" y="0"/>
                        <a:pt x="555" y="0"/>
                      </a:cubicBezTo>
                      <a:cubicBezTo>
                        <a:pt x="555" y="0"/>
                        <a:pt x="555" y="0"/>
                        <a:pt x="555" y="0"/>
                      </a:cubicBezTo>
                      <a:cubicBezTo>
                        <a:pt x="555" y="0"/>
                        <a:pt x="555" y="0"/>
                        <a:pt x="832" y="0"/>
                      </a:cubicBezTo>
                      <a:cubicBezTo>
                        <a:pt x="832" y="0"/>
                        <a:pt x="832" y="0"/>
                        <a:pt x="832" y="0"/>
                      </a:cubicBezTo>
                      <a:cubicBezTo>
                        <a:pt x="832" y="0"/>
                        <a:pt x="832" y="0"/>
                        <a:pt x="832" y="0"/>
                      </a:cubicBezTo>
                      <a:cubicBezTo>
                        <a:pt x="832" y="0"/>
                        <a:pt x="832" y="0"/>
                        <a:pt x="832" y="0"/>
                      </a:cubicBezTo>
                      <a:cubicBezTo>
                        <a:pt x="832" y="0"/>
                        <a:pt x="832" y="0"/>
                        <a:pt x="832" y="0"/>
                      </a:cubicBezTo>
                      <a:cubicBezTo>
                        <a:pt x="832" y="0"/>
                        <a:pt x="832" y="0"/>
                        <a:pt x="832" y="0"/>
                      </a:cubicBezTo>
                      <a:cubicBezTo>
                        <a:pt x="832" y="0"/>
                        <a:pt x="832" y="0"/>
                        <a:pt x="832" y="0"/>
                      </a:cubicBezTo>
                      <a:cubicBezTo>
                        <a:pt x="832" y="0"/>
                        <a:pt x="832" y="0"/>
                        <a:pt x="832" y="0"/>
                      </a:cubicBezTo>
                      <a:cubicBezTo>
                        <a:pt x="832" y="0"/>
                        <a:pt x="832" y="0"/>
                        <a:pt x="832" y="0"/>
                      </a:cubicBezTo>
                      <a:cubicBezTo>
                        <a:pt x="832" y="0"/>
                        <a:pt x="832" y="0"/>
                        <a:pt x="832" y="0"/>
                      </a:cubicBezTo>
                      <a:cubicBezTo>
                        <a:pt x="832" y="0"/>
                        <a:pt x="832" y="0"/>
                        <a:pt x="832" y="0"/>
                      </a:cubicBezTo>
                      <a:cubicBezTo>
                        <a:pt x="832" y="0"/>
                        <a:pt x="832" y="0"/>
                        <a:pt x="832" y="0"/>
                      </a:cubicBezTo>
                      <a:cubicBezTo>
                        <a:pt x="832" y="0"/>
                        <a:pt x="832" y="0"/>
                        <a:pt x="832" y="0"/>
                      </a:cubicBezTo>
                      <a:cubicBezTo>
                        <a:pt x="832" y="0"/>
                        <a:pt x="832" y="0"/>
                        <a:pt x="832" y="0"/>
                      </a:cubicBezTo>
                      <a:cubicBezTo>
                        <a:pt x="832" y="0"/>
                        <a:pt x="832" y="0"/>
                        <a:pt x="832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299" name="Freeform 3298">
                  <a:extLst>
                    <a:ext uri="{FF2B5EF4-FFF2-40B4-BE49-F238E27FC236}">
                      <a16:creationId xmlns:a16="http://schemas.microsoft.com/office/drawing/2014/main" id="{7416B9DB-C25F-C1E3-F7BE-F5FBCA1701C7}"/>
                    </a:ext>
                  </a:extLst>
                </p:cNvPr>
                <p:cNvSpPr/>
                <p:nvPr/>
              </p:nvSpPr>
              <p:spPr>
                <a:xfrm>
                  <a:off x="4069141" y="3617166"/>
                  <a:ext cx="2772" cy="2771"/>
                </a:xfrm>
                <a:custGeom>
                  <a:avLst/>
                  <a:gdLst>
                    <a:gd name="connsiteX0" fmla="*/ 0 w 2772"/>
                    <a:gd name="connsiteY0" fmla="*/ 0 h 2771"/>
                    <a:gd name="connsiteX1" fmla="*/ 0 w 2772"/>
                    <a:gd name="connsiteY1" fmla="*/ 0 h 2771"/>
                    <a:gd name="connsiteX2" fmla="*/ 0 w 2772"/>
                    <a:gd name="connsiteY2" fmla="*/ 0 h 2771"/>
                    <a:gd name="connsiteX3" fmla="*/ 0 w 2772"/>
                    <a:gd name="connsiteY3" fmla="*/ 0 h 2771"/>
                    <a:gd name="connsiteX4" fmla="*/ 0 w 2772"/>
                    <a:gd name="connsiteY4" fmla="*/ 0 h 2771"/>
                    <a:gd name="connsiteX5" fmla="*/ 0 w 2772"/>
                    <a:gd name="connsiteY5" fmla="*/ 0 h 2771"/>
                    <a:gd name="connsiteX6" fmla="*/ 0 w 2772"/>
                    <a:gd name="connsiteY6" fmla="*/ 0 h 2771"/>
                    <a:gd name="connsiteX7" fmla="*/ 0 w 2772"/>
                    <a:gd name="connsiteY7" fmla="*/ 0 h 2771"/>
                    <a:gd name="connsiteX8" fmla="*/ 0 w 2772"/>
                    <a:gd name="connsiteY8" fmla="*/ 0 h 2771"/>
                    <a:gd name="connsiteX9" fmla="*/ 0 w 2772"/>
                    <a:gd name="connsiteY9" fmla="*/ 0 h 2771"/>
                    <a:gd name="connsiteX10" fmla="*/ 0 w 2772"/>
                    <a:gd name="connsiteY10" fmla="*/ 0 h 2771"/>
                    <a:gd name="connsiteX11" fmla="*/ 0 w 2772"/>
                    <a:gd name="connsiteY11" fmla="*/ 0 h 2771"/>
                    <a:gd name="connsiteX12" fmla="*/ 0 w 2772"/>
                    <a:gd name="connsiteY12" fmla="*/ 0 h 2771"/>
                    <a:gd name="connsiteX13" fmla="*/ 0 w 2772"/>
                    <a:gd name="connsiteY13" fmla="*/ 0 h 2771"/>
                    <a:gd name="connsiteX14" fmla="*/ 0 w 2772"/>
                    <a:gd name="connsiteY14" fmla="*/ 0 h 2771"/>
                    <a:gd name="connsiteX15" fmla="*/ 0 w 2772"/>
                    <a:gd name="connsiteY15" fmla="*/ 0 h 2771"/>
                    <a:gd name="connsiteX16" fmla="*/ 0 w 2772"/>
                    <a:gd name="connsiteY16" fmla="*/ 0 h 2771"/>
                    <a:gd name="connsiteX17" fmla="*/ 0 w 2772"/>
                    <a:gd name="connsiteY17" fmla="*/ 0 h 2771"/>
                    <a:gd name="connsiteX18" fmla="*/ 0 w 2772"/>
                    <a:gd name="connsiteY18" fmla="*/ 0 h 2771"/>
                    <a:gd name="connsiteX19" fmla="*/ 0 w 2772"/>
                    <a:gd name="connsiteY19" fmla="*/ 0 h 2771"/>
                    <a:gd name="connsiteX20" fmla="*/ 0 w 2772"/>
                    <a:gd name="connsiteY20" fmla="*/ 0 h 2771"/>
                    <a:gd name="connsiteX21" fmla="*/ 0 w 2772"/>
                    <a:gd name="connsiteY21" fmla="*/ 0 h 2771"/>
                    <a:gd name="connsiteX22" fmla="*/ 0 w 2772"/>
                    <a:gd name="connsiteY22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2772" h="277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0" y="0"/>
                      </a:ln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300" name="Freeform 3299">
                  <a:extLst>
                    <a:ext uri="{FF2B5EF4-FFF2-40B4-BE49-F238E27FC236}">
                      <a16:creationId xmlns:a16="http://schemas.microsoft.com/office/drawing/2014/main" id="{E89A1DB9-1E37-8C21-4EBB-CCC3AF2EFC53}"/>
                    </a:ext>
                  </a:extLst>
                </p:cNvPr>
                <p:cNvSpPr/>
                <p:nvPr/>
              </p:nvSpPr>
              <p:spPr>
                <a:xfrm>
                  <a:off x="4076903" y="3616334"/>
                  <a:ext cx="2772" cy="2771"/>
                </a:xfrm>
                <a:custGeom>
                  <a:avLst/>
                  <a:gdLst>
                    <a:gd name="connsiteX0" fmla="*/ 0 w 2772"/>
                    <a:gd name="connsiteY0" fmla="*/ 0 h 2771"/>
                    <a:gd name="connsiteX1" fmla="*/ 0 w 2772"/>
                    <a:gd name="connsiteY1" fmla="*/ 0 h 2771"/>
                    <a:gd name="connsiteX2" fmla="*/ 0 w 2772"/>
                    <a:gd name="connsiteY2" fmla="*/ 0 h 2771"/>
                    <a:gd name="connsiteX3" fmla="*/ 0 w 2772"/>
                    <a:gd name="connsiteY3" fmla="*/ 0 h 2771"/>
                    <a:gd name="connsiteX4" fmla="*/ 0 w 2772"/>
                    <a:gd name="connsiteY4" fmla="*/ 0 h 2771"/>
                    <a:gd name="connsiteX5" fmla="*/ 0 w 2772"/>
                    <a:gd name="connsiteY5" fmla="*/ 0 h 2771"/>
                    <a:gd name="connsiteX6" fmla="*/ 0 w 2772"/>
                    <a:gd name="connsiteY6" fmla="*/ 0 h 2771"/>
                    <a:gd name="connsiteX7" fmla="*/ 0 w 2772"/>
                    <a:gd name="connsiteY7" fmla="*/ 0 h 2771"/>
                    <a:gd name="connsiteX8" fmla="*/ 0 w 2772"/>
                    <a:gd name="connsiteY8" fmla="*/ 0 h 2771"/>
                    <a:gd name="connsiteX9" fmla="*/ 0 w 2772"/>
                    <a:gd name="connsiteY9" fmla="*/ 0 h 2771"/>
                    <a:gd name="connsiteX10" fmla="*/ 0 w 2772"/>
                    <a:gd name="connsiteY10" fmla="*/ 0 h 2771"/>
                    <a:gd name="connsiteX11" fmla="*/ 0 w 2772"/>
                    <a:gd name="connsiteY11" fmla="*/ 0 h 2771"/>
                    <a:gd name="connsiteX12" fmla="*/ 0 w 2772"/>
                    <a:gd name="connsiteY12" fmla="*/ 0 h 2771"/>
                    <a:gd name="connsiteX13" fmla="*/ 0 w 2772"/>
                    <a:gd name="connsiteY13" fmla="*/ 0 h 2771"/>
                    <a:gd name="connsiteX14" fmla="*/ 0 w 2772"/>
                    <a:gd name="connsiteY14" fmla="*/ 0 h 2771"/>
                    <a:gd name="connsiteX15" fmla="*/ 0 w 2772"/>
                    <a:gd name="connsiteY15" fmla="*/ 0 h 2771"/>
                    <a:gd name="connsiteX16" fmla="*/ 0 w 2772"/>
                    <a:gd name="connsiteY16" fmla="*/ 0 h 2771"/>
                    <a:gd name="connsiteX17" fmla="*/ 0 w 2772"/>
                    <a:gd name="connsiteY17" fmla="*/ 0 h 2771"/>
                    <a:gd name="connsiteX18" fmla="*/ 0 w 2772"/>
                    <a:gd name="connsiteY18" fmla="*/ 0 h 2771"/>
                    <a:gd name="connsiteX19" fmla="*/ 0 w 2772"/>
                    <a:gd name="connsiteY19" fmla="*/ 0 h 2771"/>
                    <a:gd name="connsiteX20" fmla="*/ 0 w 2772"/>
                    <a:gd name="connsiteY20" fmla="*/ 0 h 2771"/>
                    <a:gd name="connsiteX21" fmla="*/ 0 w 2772"/>
                    <a:gd name="connsiteY21" fmla="*/ 0 h 2771"/>
                    <a:gd name="connsiteX22" fmla="*/ 0 w 2772"/>
                    <a:gd name="connsiteY22" fmla="*/ 0 h 2771"/>
                    <a:gd name="connsiteX23" fmla="*/ 0 w 2772"/>
                    <a:gd name="connsiteY23" fmla="*/ 0 h 2771"/>
                    <a:gd name="connsiteX24" fmla="*/ 0 w 2772"/>
                    <a:gd name="connsiteY24" fmla="*/ 0 h 2771"/>
                    <a:gd name="connsiteX25" fmla="*/ 0 w 2772"/>
                    <a:gd name="connsiteY25" fmla="*/ 0 h 2771"/>
                    <a:gd name="connsiteX26" fmla="*/ 0 w 2772"/>
                    <a:gd name="connsiteY26" fmla="*/ 0 h 2771"/>
                    <a:gd name="connsiteX27" fmla="*/ 0 w 2772"/>
                    <a:gd name="connsiteY27" fmla="*/ 0 h 2771"/>
                    <a:gd name="connsiteX28" fmla="*/ 0 w 2772"/>
                    <a:gd name="connsiteY28" fmla="*/ 0 h 2771"/>
                    <a:gd name="connsiteX29" fmla="*/ 0 w 2772"/>
                    <a:gd name="connsiteY29" fmla="*/ 0 h 2771"/>
                    <a:gd name="connsiteX30" fmla="*/ 0 w 2772"/>
                    <a:gd name="connsiteY30" fmla="*/ 0 h 2771"/>
                    <a:gd name="connsiteX31" fmla="*/ 0 w 2772"/>
                    <a:gd name="connsiteY31" fmla="*/ 0 h 2771"/>
                    <a:gd name="connsiteX32" fmla="*/ 0 w 2772"/>
                    <a:gd name="connsiteY32" fmla="*/ 0 h 2771"/>
                    <a:gd name="connsiteX33" fmla="*/ 0 w 2772"/>
                    <a:gd name="connsiteY33" fmla="*/ 0 h 2771"/>
                    <a:gd name="connsiteX34" fmla="*/ 0 w 2772"/>
                    <a:gd name="connsiteY34" fmla="*/ 0 h 2771"/>
                    <a:gd name="connsiteX35" fmla="*/ 0 w 2772"/>
                    <a:gd name="connsiteY35" fmla="*/ 0 h 2771"/>
                    <a:gd name="connsiteX36" fmla="*/ 0 w 2772"/>
                    <a:gd name="connsiteY36" fmla="*/ 0 h 2771"/>
                    <a:gd name="connsiteX37" fmla="*/ 0 w 2772"/>
                    <a:gd name="connsiteY37" fmla="*/ 0 h 2771"/>
                    <a:gd name="connsiteX38" fmla="*/ 0 w 2772"/>
                    <a:gd name="connsiteY38" fmla="*/ 0 h 2771"/>
                    <a:gd name="connsiteX39" fmla="*/ 0 w 2772"/>
                    <a:gd name="connsiteY39" fmla="*/ 0 h 2771"/>
                    <a:gd name="connsiteX40" fmla="*/ 0 w 2772"/>
                    <a:gd name="connsiteY40" fmla="*/ 0 h 2771"/>
                    <a:gd name="connsiteX41" fmla="*/ 0 w 2772"/>
                    <a:gd name="connsiteY41" fmla="*/ 0 h 2771"/>
                    <a:gd name="connsiteX42" fmla="*/ 0 w 2772"/>
                    <a:gd name="connsiteY42" fmla="*/ 0 h 2771"/>
                    <a:gd name="connsiteX43" fmla="*/ 0 w 2772"/>
                    <a:gd name="connsiteY43" fmla="*/ 0 h 2771"/>
                    <a:gd name="connsiteX44" fmla="*/ 0 w 2772"/>
                    <a:gd name="connsiteY44" fmla="*/ 0 h 2771"/>
                    <a:gd name="connsiteX45" fmla="*/ 0 w 2772"/>
                    <a:gd name="connsiteY45" fmla="*/ 0 h 2771"/>
                    <a:gd name="connsiteX46" fmla="*/ 0 w 2772"/>
                    <a:gd name="connsiteY46" fmla="*/ 0 h 2771"/>
                    <a:gd name="connsiteX47" fmla="*/ 0 w 2772"/>
                    <a:gd name="connsiteY47" fmla="*/ 0 h 2771"/>
                    <a:gd name="connsiteX48" fmla="*/ 0 w 2772"/>
                    <a:gd name="connsiteY48" fmla="*/ 0 h 2771"/>
                    <a:gd name="connsiteX49" fmla="*/ 0 w 2772"/>
                    <a:gd name="connsiteY49" fmla="*/ 0 h 2771"/>
                    <a:gd name="connsiteX50" fmla="*/ 0 w 2772"/>
                    <a:gd name="connsiteY50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</a:cxnLst>
                  <a:rect l="l" t="t" r="r" b="b"/>
                  <a:pathLst>
                    <a:path w="2772" h="277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301" name="Freeform 3300">
                  <a:extLst>
                    <a:ext uri="{FF2B5EF4-FFF2-40B4-BE49-F238E27FC236}">
                      <a16:creationId xmlns:a16="http://schemas.microsoft.com/office/drawing/2014/main" id="{4FBC3AB7-A6B7-9174-8DF7-7B528E5481A2}"/>
                    </a:ext>
                  </a:extLst>
                </p:cNvPr>
                <p:cNvSpPr/>
                <p:nvPr/>
              </p:nvSpPr>
              <p:spPr>
                <a:xfrm>
                  <a:off x="4070250" y="3620214"/>
                  <a:ext cx="2772" cy="2771"/>
                </a:xfrm>
                <a:custGeom>
                  <a:avLst/>
                  <a:gdLst>
                    <a:gd name="connsiteX0" fmla="*/ 0 w 2772"/>
                    <a:gd name="connsiteY0" fmla="*/ 0 h 2771"/>
                    <a:gd name="connsiteX1" fmla="*/ 0 w 2772"/>
                    <a:gd name="connsiteY1" fmla="*/ 0 h 2771"/>
                    <a:gd name="connsiteX2" fmla="*/ 0 w 2772"/>
                    <a:gd name="connsiteY2" fmla="*/ 0 h 2771"/>
                    <a:gd name="connsiteX3" fmla="*/ 0 w 2772"/>
                    <a:gd name="connsiteY3" fmla="*/ 0 h 2771"/>
                    <a:gd name="connsiteX4" fmla="*/ 0 w 2772"/>
                    <a:gd name="connsiteY4" fmla="*/ 0 h 2771"/>
                    <a:gd name="connsiteX5" fmla="*/ 0 w 2772"/>
                    <a:gd name="connsiteY5" fmla="*/ 0 h 2771"/>
                    <a:gd name="connsiteX6" fmla="*/ 0 w 2772"/>
                    <a:gd name="connsiteY6" fmla="*/ 0 h 2771"/>
                    <a:gd name="connsiteX7" fmla="*/ 0 w 2772"/>
                    <a:gd name="connsiteY7" fmla="*/ 0 h 2771"/>
                    <a:gd name="connsiteX8" fmla="*/ 0 w 2772"/>
                    <a:gd name="connsiteY8" fmla="*/ 0 h 2771"/>
                    <a:gd name="connsiteX9" fmla="*/ 0 w 2772"/>
                    <a:gd name="connsiteY9" fmla="*/ 0 h 2771"/>
                    <a:gd name="connsiteX10" fmla="*/ 0 w 2772"/>
                    <a:gd name="connsiteY10" fmla="*/ 0 h 2771"/>
                    <a:gd name="connsiteX11" fmla="*/ 0 w 2772"/>
                    <a:gd name="connsiteY11" fmla="*/ 0 h 2771"/>
                    <a:gd name="connsiteX12" fmla="*/ 0 w 2772"/>
                    <a:gd name="connsiteY12" fmla="*/ 0 h 2771"/>
                    <a:gd name="connsiteX13" fmla="*/ 0 w 2772"/>
                    <a:gd name="connsiteY13" fmla="*/ 0 h 2771"/>
                    <a:gd name="connsiteX14" fmla="*/ 0 w 2772"/>
                    <a:gd name="connsiteY14" fmla="*/ 0 h 2771"/>
                    <a:gd name="connsiteX15" fmla="*/ 0 w 2772"/>
                    <a:gd name="connsiteY15" fmla="*/ 0 h 2771"/>
                    <a:gd name="connsiteX16" fmla="*/ 0 w 2772"/>
                    <a:gd name="connsiteY16" fmla="*/ 0 h 2771"/>
                    <a:gd name="connsiteX17" fmla="*/ 0 w 2772"/>
                    <a:gd name="connsiteY17" fmla="*/ 0 h 2771"/>
                    <a:gd name="connsiteX18" fmla="*/ 0 w 2772"/>
                    <a:gd name="connsiteY18" fmla="*/ 0 h 2771"/>
                    <a:gd name="connsiteX19" fmla="*/ 0 w 2772"/>
                    <a:gd name="connsiteY19" fmla="*/ 0 h 2771"/>
                    <a:gd name="connsiteX20" fmla="*/ 0 w 2772"/>
                    <a:gd name="connsiteY20" fmla="*/ 0 h 2771"/>
                    <a:gd name="connsiteX21" fmla="*/ 0 w 2772"/>
                    <a:gd name="connsiteY21" fmla="*/ 0 h 2771"/>
                    <a:gd name="connsiteX22" fmla="*/ 0 w 2772"/>
                    <a:gd name="connsiteY22" fmla="*/ 0 h 2771"/>
                    <a:gd name="connsiteX23" fmla="*/ 0 w 2772"/>
                    <a:gd name="connsiteY23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2772" h="277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0" y="0"/>
                      </a:ln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sp>
            <p:nvSpPr>
              <p:cNvPr id="2853" name="Freeform 2852">
                <a:extLst>
                  <a:ext uri="{FF2B5EF4-FFF2-40B4-BE49-F238E27FC236}">
                    <a16:creationId xmlns:a16="http://schemas.microsoft.com/office/drawing/2014/main" id="{8DA8B582-4D18-D04A-75E8-4873866D5675}"/>
                  </a:ext>
                </a:extLst>
              </p:cNvPr>
              <p:cNvSpPr/>
              <p:nvPr/>
            </p:nvSpPr>
            <p:spPr>
              <a:xfrm>
                <a:off x="3218411" y="3778461"/>
                <a:ext cx="6653" cy="6650"/>
              </a:xfrm>
              <a:custGeom>
                <a:avLst/>
                <a:gdLst>
                  <a:gd name="connsiteX0" fmla="*/ 6377 w 6653"/>
                  <a:gd name="connsiteY0" fmla="*/ 6097 h 6650"/>
                  <a:gd name="connsiteX1" fmla="*/ 6377 w 6653"/>
                  <a:gd name="connsiteY1" fmla="*/ 6097 h 6650"/>
                  <a:gd name="connsiteX2" fmla="*/ 6377 w 6653"/>
                  <a:gd name="connsiteY2" fmla="*/ 6097 h 6650"/>
                  <a:gd name="connsiteX3" fmla="*/ 6377 w 6653"/>
                  <a:gd name="connsiteY3" fmla="*/ 6097 h 6650"/>
                  <a:gd name="connsiteX4" fmla="*/ 6654 w 6653"/>
                  <a:gd name="connsiteY4" fmla="*/ 6097 h 6650"/>
                  <a:gd name="connsiteX5" fmla="*/ 6654 w 6653"/>
                  <a:gd name="connsiteY5" fmla="*/ 6097 h 6650"/>
                  <a:gd name="connsiteX6" fmla="*/ 6654 w 6653"/>
                  <a:gd name="connsiteY6" fmla="*/ 6097 h 6650"/>
                  <a:gd name="connsiteX7" fmla="*/ 6654 w 6653"/>
                  <a:gd name="connsiteY7" fmla="*/ 5542 h 6650"/>
                  <a:gd name="connsiteX8" fmla="*/ 6654 w 6653"/>
                  <a:gd name="connsiteY8" fmla="*/ 5542 h 6650"/>
                  <a:gd name="connsiteX9" fmla="*/ 6654 w 6653"/>
                  <a:gd name="connsiteY9" fmla="*/ 5542 h 6650"/>
                  <a:gd name="connsiteX10" fmla="*/ 6654 w 6653"/>
                  <a:gd name="connsiteY10" fmla="*/ 5542 h 6650"/>
                  <a:gd name="connsiteX11" fmla="*/ 6654 w 6653"/>
                  <a:gd name="connsiteY11" fmla="*/ 4988 h 6650"/>
                  <a:gd name="connsiteX12" fmla="*/ 6654 w 6653"/>
                  <a:gd name="connsiteY12" fmla="*/ 4988 h 6650"/>
                  <a:gd name="connsiteX13" fmla="*/ 6654 w 6653"/>
                  <a:gd name="connsiteY13" fmla="*/ 4711 h 6650"/>
                  <a:gd name="connsiteX14" fmla="*/ 6377 w 6653"/>
                  <a:gd name="connsiteY14" fmla="*/ 4157 h 6650"/>
                  <a:gd name="connsiteX15" fmla="*/ 5822 w 6653"/>
                  <a:gd name="connsiteY15" fmla="*/ 3880 h 6650"/>
                  <a:gd name="connsiteX16" fmla="*/ 5268 w 6653"/>
                  <a:gd name="connsiteY16" fmla="*/ 3326 h 6650"/>
                  <a:gd name="connsiteX17" fmla="*/ 4990 w 6653"/>
                  <a:gd name="connsiteY17" fmla="*/ 3326 h 6650"/>
                  <a:gd name="connsiteX18" fmla="*/ 4713 w 6653"/>
                  <a:gd name="connsiteY18" fmla="*/ 3049 h 6650"/>
                  <a:gd name="connsiteX19" fmla="*/ 4713 w 6653"/>
                  <a:gd name="connsiteY19" fmla="*/ 2771 h 6650"/>
                  <a:gd name="connsiteX20" fmla="*/ 4713 w 6653"/>
                  <a:gd name="connsiteY20" fmla="*/ 2771 h 6650"/>
                  <a:gd name="connsiteX21" fmla="*/ 4436 w 6653"/>
                  <a:gd name="connsiteY21" fmla="*/ 2494 h 6650"/>
                  <a:gd name="connsiteX22" fmla="*/ 4159 w 6653"/>
                  <a:gd name="connsiteY22" fmla="*/ 2494 h 6650"/>
                  <a:gd name="connsiteX23" fmla="*/ 3604 w 6653"/>
                  <a:gd name="connsiteY23" fmla="*/ 2494 h 6650"/>
                  <a:gd name="connsiteX24" fmla="*/ 3604 w 6653"/>
                  <a:gd name="connsiteY24" fmla="*/ 2494 h 6650"/>
                  <a:gd name="connsiteX25" fmla="*/ 3050 w 6653"/>
                  <a:gd name="connsiteY25" fmla="*/ 2217 h 6650"/>
                  <a:gd name="connsiteX26" fmla="*/ 2495 w 6653"/>
                  <a:gd name="connsiteY26" fmla="*/ 1940 h 6650"/>
                  <a:gd name="connsiteX27" fmla="*/ 2218 w 6653"/>
                  <a:gd name="connsiteY27" fmla="*/ 1940 h 6650"/>
                  <a:gd name="connsiteX28" fmla="*/ 1386 w 6653"/>
                  <a:gd name="connsiteY28" fmla="*/ 1109 h 6650"/>
                  <a:gd name="connsiteX29" fmla="*/ 1109 w 6653"/>
                  <a:gd name="connsiteY29" fmla="*/ 554 h 6650"/>
                  <a:gd name="connsiteX30" fmla="*/ 555 w 6653"/>
                  <a:gd name="connsiteY30" fmla="*/ 0 h 6650"/>
                  <a:gd name="connsiteX31" fmla="*/ 555 w 6653"/>
                  <a:gd name="connsiteY31" fmla="*/ 0 h 6650"/>
                  <a:gd name="connsiteX32" fmla="*/ 277 w 6653"/>
                  <a:gd name="connsiteY32" fmla="*/ 0 h 6650"/>
                  <a:gd name="connsiteX33" fmla="*/ 277 w 6653"/>
                  <a:gd name="connsiteY33" fmla="*/ 0 h 6650"/>
                  <a:gd name="connsiteX34" fmla="*/ 277 w 6653"/>
                  <a:gd name="connsiteY34" fmla="*/ 0 h 6650"/>
                  <a:gd name="connsiteX35" fmla="*/ 0 w 6653"/>
                  <a:gd name="connsiteY35" fmla="*/ 0 h 6650"/>
                  <a:gd name="connsiteX36" fmla="*/ 0 w 6653"/>
                  <a:gd name="connsiteY36" fmla="*/ 277 h 6650"/>
                  <a:gd name="connsiteX37" fmla="*/ 277 w 6653"/>
                  <a:gd name="connsiteY37" fmla="*/ 1109 h 6650"/>
                  <a:gd name="connsiteX38" fmla="*/ 277 w 6653"/>
                  <a:gd name="connsiteY38" fmla="*/ 2217 h 6650"/>
                  <a:gd name="connsiteX39" fmla="*/ 277 w 6653"/>
                  <a:gd name="connsiteY39" fmla="*/ 2771 h 6650"/>
                  <a:gd name="connsiteX40" fmla="*/ 277 w 6653"/>
                  <a:gd name="connsiteY40" fmla="*/ 3049 h 6650"/>
                  <a:gd name="connsiteX41" fmla="*/ 277 w 6653"/>
                  <a:gd name="connsiteY41" fmla="*/ 3326 h 6650"/>
                  <a:gd name="connsiteX42" fmla="*/ 277 w 6653"/>
                  <a:gd name="connsiteY42" fmla="*/ 3880 h 6650"/>
                  <a:gd name="connsiteX43" fmla="*/ 277 w 6653"/>
                  <a:gd name="connsiteY43" fmla="*/ 3880 h 6650"/>
                  <a:gd name="connsiteX44" fmla="*/ 555 w 6653"/>
                  <a:gd name="connsiteY44" fmla="*/ 4157 h 6650"/>
                  <a:gd name="connsiteX45" fmla="*/ 1109 w 6653"/>
                  <a:gd name="connsiteY45" fmla="*/ 4434 h 6650"/>
                  <a:gd name="connsiteX46" fmla="*/ 1386 w 6653"/>
                  <a:gd name="connsiteY46" fmla="*/ 4711 h 6650"/>
                  <a:gd name="connsiteX47" fmla="*/ 1386 w 6653"/>
                  <a:gd name="connsiteY47" fmla="*/ 4988 h 6650"/>
                  <a:gd name="connsiteX48" fmla="*/ 1663 w 6653"/>
                  <a:gd name="connsiteY48" fmla="*/ 4988 h 6650"/>
                  <a:gd name="connsiteX49" fmla="*/ 1941 w 6653"/>
                  <a:gd name="connsiteY49" fmla="*/ 5265 h 6650"/>
                  <a:gd name="connsiteX50" fmla="*/ 1941 w 6653"/>
                  <a:gd name="connsiteY50" fmla="*/ 5265 h 6650"/>
                  <a:gd name="connsiteX51" fmla="*/ 1941 w 6653"/>
                  <a:gd name="connsiteY51" fmla="*/ 5265 h 6650"/>
                  <a:gd name="connsiteX52" fmla="*/ 1941 w 6653"/>
                  <a:gd name="connsiteY52" fmla="*/ 5265 h 6650"/>
                  <a:gd name="connsiteX53" fmla="*/ 2218 w 6653"/>
                  <a:gd name="connsiteY53" fmla="*/ 5265 h 6650"/>
                  <a:gd name="connsiteX54" fmla="*/ 2772 w 6653"/>
                  <a:gd name="connsiteY54" fmla="*/ 5542 h 6650"/>
                  <a:gd name="connsiteX55" fmla="*/ 2772 w 6653"/>
                  <a:gd name="connsiteY55" fmla="*/ 5542 h 6650"/>
                  <a:gd name="connsiteX56" fmla="*/ 3050 w 6653"/>
                  <a:gd name="connsiteY56" fmla="*/ 5542 h 6650"/>
                  <a:gd name="connsiteX57" fmla="*/ 3604 w 6653"/>
                  <a:gd name="connsiteY57" fmla="*/ 6097 h 6650"/>
                  <a:gd name="connsiteX58" fmla="*/ 4159 w 6653"/>
                  <a:gd name="connsiteY58" fmla="*/ 6374 h 6650"/>
                  <a:gd name="connsiteX59" fmla="*/ 4990 w 6653"/>
                  <a:gd name="connsiteY59" fmla="*/ 6374 h 6650"/>
                  <a:gd name="connsiteX60" fmla="*/ 4990 w 6653"/>
                  <a:gd name="connsiteY60" fmla="*/ 6374 h 6650"/>
                  <a:gd name="connsiteX61" fmla="*/ 5545 w 6653"/>
                  <a:gd name="connsiteY61" fmla="*/ 6374 h 6650"/>
                  <a:gd name="connsiteX62" fmla="*/ 6099 w 6653"/>
                  <a:gd name="connsiteY62" fmla="*/ 6651 h 6650"/>
                  <a:gd name="connsiteX63" fmla="*/ 6654 w 6653"/>
                  <a:gd name="connsiteY63" fmla="*/ 6651 h 6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6653" h="6650">
                    <a:moveTo>
                      <a:pt x="6377" y="6097"/>
                    </a:moveTo>
                    <a:cubicBezTo>
                      <a:pt x="6377" y="6097"/>
                      <a:pt x="6377" y="6097"/>
                      <a:pt x="6377" y="6097"/>
                    </a:cubicBezTo>
                    <a:cubicBezTo>
                      <a:pt x="6377" y="6097"/>
                      <a:pt x="6377" y="6097"/>
                      <a:pt x="6377" y="6097"/>
                    </a:cubicBezTo>
                    <a:cubicBezTo>
                      <a:pt x="6377" y="6097"/>
                      <a:pt x="6377" y="6097"/>
                      <a:pt x="6377" y="6097"/>
                    </a:cubicBezTo>
                    <a:cubicBezTo>
                      <a:pt x="6377" y="6097"/>
                      <a:pt x="6377" y="6097"/>
                      <a:pt x="6654" y="6097"/>
                    </a:cubicBezTo>
                    <a:cubicBezTo>
                      <a:pt x="6654" y="6097"/>
                      <a:pt x="6654" y="6097"/>
                      <a:pt x="6654" y="6097"/>
                    </a:cubicBezTo>
                    <a:cubicBezTo>
                      <a:pt x="6654" y="6097"/>
                      <a:pt x="6654" y="6097"/>
                      <a:pt x="6654" y="6097"/>
                    </a:cubicBezTo>
                    <a:cubicBezTo>
                      <a:pt x="6654" y="6097"/>
                      <a:pt x="6654" y="5820"/>
                      <a:pt x="6654" y="5542"/>
                    </a:cubicBezTo>
                    <a:cubicBezTo>
                      <a:pt x="6654" y="5542"/>
                      <a:pt x="6654" y="5542"/>
                      <a:pt x="6654" y="5542"/>
                    </a:cubicBezTo>
                    <a:cubicBezTo>
                      <a:pt x="6654" y="5542"/>
                      <a:pt x="6654" y="5542"/>
                      <a:pt x="6654" y="5542"/>
                    </a:cubicBezTo>
                    <a:cubicBezTo>
                      <a:pt x="6654" y="5542"/>
                      <a:pt x="6654" y="5542"/>
                      <a:pt x="6654" y="5542"/>
                    </a:cubicBezTo>
                    <a:cubicBezTo>
                      <a:pt x="6654" y="5542"/>
                      <a:pt x="6654" y="4988"/>
                      <a:pt x="6654" y="4988"/>
                    </a:cubicBezTo>
                    <a:cubicBezTo>
                      <a:pt x="6654" y="4988"/>
                      <a:pt x="6654" y="4988"/>
                      <a:pt x="6654" y="4988"/>
                    </a:cubicBezTo>
                    <a:cubicBezTo>
                      <a:pt x="6654" y="4988"/>
                      <a:pt x="6654" y="4988"/>
                      <a:pt x="6654" y="4711"/>
                    </a:cubicBezTo>
                    <a:cubicBezTo>
                      <a:pt x="6654" y="4711"/>
                      <a:pt x="6654" y="4157"/>
                      <a:pt x="6377" y="4157"/>
                    </a:cubicBezTo>
                    <a:cubicBezTo>
                      <a:pt x="6099" y="4157"/>
                      <a:pt x="6099" y="4157"/>
                      <a:pt x="5822" y="3880"/>
                    </a:cubicBezTo>
                    <a:cubicBezTo>
                      <a:pt x="5545" y="3603"/>
                      <a:pt x="5545" y="3326"/>
                      <a:pt x="5268" y="3326"/>
                    </a:cubicBezTo>
                    <a:cubicBezTo>
                      <a:pt x="4990" y="3326"/>
                      <a:pt x="4990" y="3326"/>
                      <a:pt x="4990" y="3326"/>
                    </a:cubicBezTo>
                    <a:cubicBezTo>
                      <a:pt x="4990" y="3326"/>
                      <a:pt x="4990" y="3049"/>
                      <a:pt x="4713" y="3049"/>
                    </a:cubicBezTo>
                    <a:cubicBezTo>
                      <a:pt x="4436" y="3049"/>
                      <a:pt x="4713" y="3049"/>
                      <a:pt x="4713" y="2771"/>
                    </a:cubicBezTo>
                    <a:cubicBezTo>
                      <a:pt x="4713" y="2771"/>
                      <a:pt x="4713" y="2771"/>
                      <a:pt x="4713" y="2771"/>
                    </a:cubicBezTo>
                    <a:cubicBezTo>
                      <a:pt x="4713" y="2771"/>
                      <a:pt x="4713" y="2771"/>
                      <a:pt x="4436" y="2494"/>
                    </a:cubicBezTo>
                    <a:cubicBezTo>
                      <a:pt x="4436" y="2494"/>
                      <a:pt x="4159" y="2217"/>
                      <a:pt x="4159" y="2494"/>
                    </a:cubicBezTo>
                    <a:cubicBezTo>
                      <a:pt x="4159" y="2494"/>
                      <a:pt x="3881" y="2494"/>
                      <a:pt x="3604" y="2494"/>
                    </a:cubicBezTo>
                    <a:cubicBezTo>
                      <a:pt x="3604" y="2494"/>
                      <a:pt x="3604" y="2494"/>
                      <a:pt x="3604" y="2494"/>
                    </a:cubicBezTo>
                    <a:cubicBezTo>
                      <a:pt x="3604" y="2494"/>
                      <a:pt x="3327" y="2494"/>
                      <a:pt x="3050" y="2217"/>
                    </a:cubicBezTo>
                    <a:cubicBezTo>
                      <a:pt x="2772" y="1940"/>
                      <a:pt x="2772" y="1940"/>
                      <a:pt x="2495" y="1940"/>
                    </a:cubicBezTo>
                    <a:cubicBezTo>
                      <a:pt x="2495" y="1940"/>
                      <a:pt x="2495" y="1940"/>
                      <a:pt x="2218" y="1940"/>
                    </a:cubicBezTo>
                    <a:cubicBezTo>
                      <a:pt x="1941" y="1940"/>
                      <a:pt x="1663" y="1386"/>
                      <a:pt x="1386" y="1109"/>
                    </a:cubicBezTo>
                    <a:cubicBezTo>
                      <a:pt x="1386" y="1109"/>
                      <a:pt x="1109" y="832"/>
                      <a:pt x="1109" y="554"/>
                    </a:cubicBezTo>
                    <a:cubicBezTo>
                      <a:pt x="1109" y="277"/>
                      <a:pt x="832" y="0"/>
                      <a:pt x="555" y="0"/>
                    </a:cubicBezTo>
                    <a:cubicBezTo>
                      <a:pt x="555" y="0"/>
                      <a:pt x="555" y="0"/>
                      <a:pt x="555" y="0"/>
                    </a:cubicBezTo>
                    <a:cubicBezTo>
                      <a:pt x="555" y="0"/>
                      <a:pt x="555" y="0"/>
                      <a:pt x="277" y="0"/>
                    </a:cubicBezTo>
                    <a:cubicBezTo>
                      <a:pt x="277" y="0"/>
                      <a:pt x="277" y="0"/>
                      <a:pt x="277" y="0"/>
                    </a:cubicBezTo>
                    <a:cubicBezTo>
                      <a:pt x="277" y="0"/>
                      <a:pt x="277" y="0"/>
                      <a:pt x="277" y="0"/>
                    </a:cubicBezTo>
                    <a:cubicBezTo>
                      <a:pt x="277" y="0"/>
                      <a:pt x="277" y="0"/>
                      <a:pt x="0" y="0"/>
                    </a:cubicBezTo>
                    <a:cubicBezTo>
                      <a:pt x="0" y="0"/>
                      <a:pt x="0" y="0"/>
                      <a:pt x="0" y="277"/>
                    </a:cubicBezTo>
                    <a:cubicBezTo>
                      <a:pt x="0" y="277"/>
                      <a:pt x="0" y="832"/>
                      <a:pt x="277" y="1109"/>
                    </a:cubicBezTo>
                    <a:cubicBezTo>
                      <a:pt x="277" y="1386"/>
                      <a:pt x="555" y="1940"/>
                      <a:pt x="277" y="2217"/>
                    </a:cubicBezTo>
                    <a:cubicBezTo>
                      <a:pt x="277" y="2494"/>
                      <a:pt x="277" y="2494"/>
                      <a:pt x="277" y="2771"/>
                    </a:cubicBezTo>
                    <a:cubicBezTo>
                      <a:pt x="277" y="2771"/>
                      <a:pt x="277" y="2771"/>
                      <a:pt x="277" y="3049"/>
                    </a:cubicBezTo>
                    <a:cubicBezTo>
                      <a:pt x="277" y="3049"/>
                      <a:pt x="277" y="3326"/>
                      <a:pt x="277" y="3326"/>
                    </a:cubicBezTo>
                    <a:cubicBezTo>
                      <a:pt x="277" y="3326"/>
                      <a:pt x="-277" y="3603"/>
                      <a:pt x="277" y="3880"/>
                    </a:cubicBezTo>
                    <a:cubicBezTo>
                      <a:pt x="277" y="3880"/>
                      <a:pt x="277" y="3880"/>
                      <a:pt x="277" y="3880"/>
                    </a:cubicBezTo>
                    <a:cubicBezTo>
                      <a:pt x="277" y="3880"/>
                      <a:pt x="277" y="3880"/>
                      <a:pt x="555" y="4157"/>
                    </a:cubicBezTo>
                    <a:cubicBezTo>
                      <a:pt x="555" y="4157"/>
                      <a:pt x="555" y="4157"/>
                      <a:pt x="1109" y="4434"/>
                    </a:cubicBezTo>
                    <a:cubicBezTo>
                      <a:pt x="1109" y="4434"/>
                      <a:pt x="1386" y="4434"/>
                      <a:pt x="1386" y="4711"/>
                    </a:cubicBezTo>
                    <a:cubicBezTo>
                      <a:pt x="1386" y="4711"/>
                      <a:pt x="1386" y="4988"/>
                      <a:pt x="1386" y="4988"/>
                    </a:cubicBezTo>
                    <a:cubicBezTo>
                      <a:pt x="1386" y="4988"/>
                      <a:pt x="1386" y="4988"/>
                      <a:pt x="1663" y="4988"/>
                    </a:cubicBezTo>
                    <a:cubicBezTo>
                      <a:pt x="1941" y="4988"/>
                      <a:pt x="1941" y="4988"/>
                      <a:pt x="1941" y="5265"/>
                    </a:cubicBezTo>
                    <a:cubicBezTo>
                      <a:pt x="1941" y="5265"/>
                      <a:pt x="1941" y="5265"/>
                      <a:pt x="1941" y="5265"/>
                    </a:cubicBezTo>
                    <a:cubicBezTo>
                      <a:pt x="1941" y="5265"/>
                      <a:pt x="1941" y="5265"/>
                      <a:pt x="1941" y="5265"/>
                    </a:cubicBezTo>
                    <a:cubicBezTo>
                      <a:pt x="1941" y="5265"/>
                      <a:pt x="1941" y="5265"/>
                      <a:pt x="1941" y="5265"/>
                    </a:cubicBezTo>
                    <a:cubicBezTo>
                      <a:pt x="1941" y="5265"/>
                      <a:pt x="1941" y="5265"/>
                      <a:pt x="2218" y="5265"/>
                    </a:cubicBezTo>
                    <a:cubicBezTo>
                      <a:pt x="2495" y="5265"/>
                      <a:pt x="2772" y="5820"/>
                      <a:pt x="2772" y="5542"/>
                    </a:cubicBezTo>
                    <a:cubicBezTo>
                      <a:pt x="2772" y="5542"/>
                      <a:pt x="2772" y="5542"/>
                      <a:pt x="2772" y="5542"/>
                    </a:cubicBezTo>
                    <a:cubicBezTo>
                      <a:pt x="2772" y="5542"/>
                      <a:pt x="2772" y="5542"/>
                      <a:pt x="3050" y="5542"/>
                    </a:cubicBezTo>
                    <a:cubicBezTo>
                      <a:pt x="3327" y="5542"/>
                      <a:pt x="3604" y="5820"/>
                      <a:pt x="3604" y="6097"/>
                    </a:cubicBezTo>
                    <a:cubicBezTo>
                      <a:pt x="3604" y="6097"/>
                      <a:pt x="4159" y="6097"/>
                      <a:pt x="4159" y="6374"/>
                    </a:cubicBezTo>
                    <a:cubicBezTo>
                      <a:pt x="4159" y="6374"/>
                      <a:pt x="4990" y="6374"/>
                      <a:pt x="4990" y="6374"/>
                    </a:cubicBezTo>
                    <a:cubicBezTo>
                      <a:pt x="4990" y="6374"/>
                      <a:pt x="4713" y="6374"/>
                      <a:pt x="4990" y="6374"/>
                    </a:cubicBezTo>
                    <a:cubicBezTo>
                      <a:pt x="4990" y="6374"/>
                      <a:pt x="5268" y="6374"/>
                      <a:pt x="5545" y="6374"/>
                    </a:cubicBezTo>
                    <a:cubicBezTo>
                      <a:pt x="5545" y="6374"/>
                      <a:pt x="5822" y="6651"/>
                      <a:pt x="6099" y="6651"/>
                    </a:cubicBezTo>
                    <a:cubicBezTo>
                      <a:pt x="6377" y="6651"/>
                      <a:pt x="6654" y="6651"/>
                      <a:pt x="6654" y="6651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grpSp>
            <p:nvGrpSpPr>
              <p:cNvPr id="2854" name="Graphic 248">
                <a:extLst>
                  <a:ext uri="{FF2B5EF4-FFF2-40B4-BE49-F238E27FC236}">
                    <a16:creationId xmlns:a16="http://schemas.microsoft.com/office/drawing/2014/main" id="{02AB8452-B7C1-B56A-E17D-567939067AFA}"/>
                  </a:ext>
                </a:extLst>
              </p:cNvPr>
              <p:cNvGrpSpPr/>
              <p:nvPr/>
            </p:nvGrpSpPr>
            <p:grpSpPr>
              <a:xfrm>
                <a:off x="3363682" y="3613019"/>
                <a:ext cx="10812" cy="6650"/>
                <a:chOff x="4026447" y="3611900"/>
                <a:chExt cx="10812" cy="6650"/>
              </a:xfrm>
              <a:grpFill/>
            </p:grpSpPr>
            <p:grpSp>
              <p:nvGrpSpPr>
                <p:cNvPr id="3249" name="Graphic 248">
                  <a:extLst>
                    <a:ext uri="{FF2B5EF4-FFF2-40B4-BE49-F238E27FC236}">
                      <a16:creationId xmlns:a16="http://schemas.microsoft.com/office/drawing/2014/main" id="{7065B1AE-0732-1928-089A-A85BB0257BFC}"/>
                    </a:ext>
                  </a:extLst>
                </p:cNvPr>
                <p:cNvGrpSpPr/>
                <p:nvPr/>
              </p:nvGrpSpPr>
              <p:grpSpPr>
                <a:xfrm>
                  <a:off x="4026447" y="3614672"/>
                  <a:ext cx="2772" cy="554"/>
                  <a:chOff x="4026447" y="3614672"/>
                  <a:chExt cx="2772" cy="554"/>
                </a:xfrm>
                <a:grpFill/>
              </p:grpSpPr>
              <p:sp>
                <p:nvSpPr>
                  <p:cNvPr id="3290" name="Freeform 3289">
                    <a:extLst>
                      <a:ext uri="{FF2B5EF4-FFF2-40B4-BE49-F238E27FC236}">
                        <a16:creationId xmlns:a16="http://schemas.microsoft.com/office/drawing/2014/main" id="{A5A628CF-4337-7FB0-F9AE-80298C98B7EF}"/>
                      </a:ext>
                    </a:extLst>
                  </p:cNvPr>
                  <p:cNvSpPr/>
                  <p:nvPr/>
                </p:nvSpPr>
                <p:spPr>
                  <a:xfrm>
                    <a:off x="4026447" y="3615226"/>
                    <a:ext cx="2772" cy="2771"/>
                  </a:xfrm>
                  <a:custGeom>
                    <a:avLst/>
                    <a:gdLst>
                      <a:gd name="connsiteX0" fmla="*/ 0 w 2772"/>
                      <a:gd name="connsiteY0" fmla="*/ 0 h 2771"/>
                      <a:gd name="connsiteX1" fmla="*/ 0 w 2772"/>
                      <a:gd name="connsiteY1" fmla="*/ 0 h 2771"/>
                      <a:gd name="connsiteX2" fmla="*/ 0 w 2772"/>
                      <a:gd name="connsiteY2" fmla="*/ 0 h 2771"/>
                      <a:gd name="connsiteX3" fmla="*/ 0 w 2772"/>
                      <a:gd name="connsiteY3" fmla="*/ 0 h 2771"/>
                      <a:gd name="connsiteX4" fmla="*/ 0 w 2772"/>
                      <a:gd name="connsiteY4" fmla="*/ 0 h 2771"/>
                      <a:gd name="connsiteX5" fmla="*/ 0 w 2772"/>
                      <a:gd name="connsiteY5" fmla="*/ 0 h 2771"/>
                      <a:gd name="connsiteX6" fmla="*/ 0 w 2772"/>
                      <a:gd name="connsiteY6" fmla="*/ 0 h 2771"/>
                      <a:gd name="connsiteX7" fmla="*/ 0 w 2772"/>
                      <a:gd name="connsiteY7" fmla="*/ 0 h 2771"/>
                      <a:gd name="connsiteX8" fmla="*/ 0 w 2772"/>
                      <a:gd name="connsiteY8" fmla="*/ 0 h 2771"/>
                      <a:gd name="connsiteX9" fmla="*/ 0 w 2772"/>
                      <a:gd name="connsiteY9" fmla="*/ 0 h 2771"/>
                      <a:gd name="connsiteX10" fmla="*/ 0 w 2772"/>
                      <a:gd name="connsiteY10" fmla="*/ 0 h 2771"/>
                      <a:gd name="connsiteX11" fmla="*/ 0 w 2772"/>
                      <a:gd name="connsiteY11" fmla="*/ 0 h 2771"/>
                      <a:gd name="connsiteX12" fmla="*/ 0 w 2772"/>
                      <a:gd name="connsiteY12" fmla="*/ 0 h 2771"/>
                      <a:gd name="connsiteX13" fmla="*/ 0 w 2772"/>
                      <a:gd name="connsiteY13" fmla="*/ 0 h 2771"/>
                      <a:gd name="connsiteX14" fmla="*/ 0 w 2772"/>
                      <a:gd name="connsiteY14" fmla="*/ 0 h 2771"/>
                      <a:gd name="connsiteX15" fmla="*/ 0 w 2772"/>
                      <a:gd name="connsiteY15" fmla="*/ 0 h 2771"/>
                      <a:gd name="connsiteX16" fmla="*/ 0 w 2772"/>
                      <a:gd name="connsiteY16" fmla="*/ 0 h 2771"/>
                      <a:gd name="connsiteX17" fmla="*/ 0 w 2772"/>
                      <a:gd name="connsiteY17" fmla="*/ 0 h 2771"/>
                      <a:gd name="connsiteX18" fmla="*/ 0 w 2772"/>
                      <a:gd name="connsiteY18" fmla="*/ 0 h 2771"/>
                      <a:gd name="connsiteX19" fmla="*/ 0 w 2772"/>
                      <a:gd name="connsiteY19" fmla="*/ 0 h 2771"/>
                      <a:gd name="connsiteX20" fmla="*/ 0 w 2772"/>
                      <a:gd name="connsiteY20" fmla="*/ 0 h 27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2772" h="2771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291" name="Freeform 3290">
                    <a:extLst>
                      <a:ext uri="{FF2B5EF4-FFF2-40B4-BE49-F238E27FC236}">
                        <a16:creationId xmlns:a16="http://schemas.microsoft.com/office/drawing/2014/main" id="{21BC21BC-8C9C-8BEC-DEC8-EDE2B6D21397}"/>
                      </a:ext>
                    </a:extLst>
                  </p:cNvPr>
                  <p:cNvSpPr/>
                  <p:nvPr/>
                </p:nvSpPr>
                <p:spPr>
                  <a:xfrm>
                    <a:off x="4027001" y="3614949"/>
                    <a:ext cx="2772" cy="2771"/>
                  </a:xfrm>
                  <a:custGeom>
                    <a:avLst/>
                    <a:gdLst>
                      <a:gd name="connsiteX0" fmla="*/ 0 w 2772"/>
                      <a:gd name="connsiteY0" fmla="*/ 0 h 2771"/>
                      <a:gd name="connsiteX1" fmla="*/ 0 w 2772"/>
                      <a:gd name="connsiteY1" fmla="*/ 0 h 2771"/>
                      <a:gd name="connsiteX2" fmla="*/ 0 w 2772"/>
                      <a:gd name="connsiteY2" fmla="*/ 0 h 2771"/>
                      <a:gd name="connsiteX3" fmla="*/ 0 w 2772"/>
                      <a:gd name="connsiteY3" fmla="*/ 0 h 2771"/>
                      <a:gd name="connsiteX4" fmla="*/ 0 w 2772"/>
                      <a:gd name="connsiteY4" fmla="*/ 0 h 2771"/>
                      <a:gd name="connsiteX5" fmla="*/ 0 w 2772"/>
                      <a:gd name="connsiteY5" fmla="*/ 0 h 2771"/>
                      <a:gd name="connsiteX6" fmla="*/ 0 w 2772"/>
                      <a:gd name="connsiteY6" fmla="*/ 0 h 2771"/>
                      <a:gd name="connsiteX7" fmla="*/ 0 w 2772"/>
                      <a:gd name="connsiteY7" fmla="*/ 0 h 2771"/>
                      <a:gd name="connsiteX8" fmla="*/ 0 w 2772"/>
                      <a:gd name="connsiteY8" fmla="*/ 0 h 2771"/>
                      <a:gd name="connsiteX9" fmla="*/ 0 w 2772"/>
                      <a:gd name="connsiteY9" fmla="*/ 0 h 2771"/>
                      <a:gd name="connsiteX10" fmla="*/ 0 w 2772"/>
                      <a:gd name="connsiteY10" fmla="*/ 0 h 2771"/>
                      <a:gd name="connsiteX11" fmla="*/ 0 w 2772"/>
                      <a:gd name="connsiteY11" fmla="*/ 0 h 2771"/>
                      <a:gd name="connsiteX12" fmla="*/ 0 w 2772"/>
                      <a:gd name="connsiteY12" fmla="*/ 0 h 2771"/>
                      <a:gd name="connsiteX13" fmla="*/ 0 w 2772"/>
                      <a:gd name="connsiteY13" fmla="*/ 0 h 2771"/>
                      <a:gd name="connsiteX14" fmla="*/ 0 w 2772"/>
                      <a:gd name="connsiteY14" fmla="*/ 0 h 2771"/>
                      <a:gd name="connsiteX15" fmla="*/ 0 w 2772"/>
                      <a:gd name="connsiteY15" fmla="*/ 0 h 2771"/>
                      <a:gd name="connsiteX16" fmla="*/ 0 w 2772"/>
                      <a:gd name="connsiteY16" fmla="*/ 0 h 2771"/>
                      <a:gd name="connsiteX17" fmla="*/ 0 w 2772"/>
                      <a:gd name="connsiteY17" fmla="*/ 0 h 2771"/>
                      <a:gd name="connsiteX18" fmla="*/ 0 w 2772"/>
                      <a:gd name="connsiteY18" fmla="*/ 0 h 2771"/>
                      <a:gd name="connsiteX19" fmla="*/ 0 w 2772"/>
                      <a:gd name="connsiteY19" fmla="*/ 0 h 2771"/>
                      <a:gd name="connsiteX20" fmla="*/ 0 w 2772"/>
                      <a:gd name="connsiteY20" fmla="*/ 0 h 2771"/>
                      <a:gd name="connsiteX21" fmla="*/ 0 w 2772"/>
                      <a:gd name="connsiteY21" fmla="*/ 0 h 2771"/>
                      <a:gd name="connsiteX22" fmla="*/ 0 w 2772"/>
                      <a:gd name="connsiteY22" fmla="*/ 0 h 2771"/>
                      <a:gd name="connsiteX23" fmla="*/ 0 w 2772"/>
                      <a:gd name="connsiteY23" fmla="*/ 0 h 2771"/>
                      <a:gd name="connsiteX24" fmla="*/ 0 w 2772"/>
                      <a:gd name="connsiteY24" fmla="*/ 0 h 2771"/>
                      <a:gd name="connsiteX25" fmla="*/ 0 w 2772"/>
                      <a:gd name="connsiteY25" fmla="*/ 0 h 2771"/>
                      <a:gd name="connsiteX26" fmla="*/ 0 w 2772"/>
                      <a:gd name="connsiteY26" fmla="*/ 0 h 2771"/>
                      <a:gd name="connsiteX27" fmla="*/ 0 w 2772"/>
                      <a:gd name="connsiteY27" fmla="*/ 0 h 2771"/>
                      <a:gd name="connsiteX28" fmla="*/ 0 w 2772"/>
                      <a:gd name="connsiteY28" fmla="*/ 0 h 2771"/>
                      <a:gd name="connsiteX29" fmla="*/ 0 w 2772"/>
                      <a:gd name="connsiteY29" fmla="*/ 0 h 27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</a:cxnLst>
                    <a:rect l="l" t="t" r="r" b="b"/>
                    <a:pathLst>
                      <a:path w="2772" h="2771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lnTo>
                          <a:pt x="0" y="0"/>
                        </a:ln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292" name="Freeform 3291">
                    <a:extLst>
                      <a:ext uri="{FF2B5EF4-FFF2-40B4-BE49-F238E27FC236}">
                        <a16:creationId xmlns:a16="http://schemas.microsoft.com/office/drawing/2014/main" id="{A6CA6263-9326-5C43-2648-CC94C4B0E3BE}"/>
                      </a:ext>
                    </a:extLst>
                  </p:cNvPr>
                  <p:cNvSpPr/>
                  <p:nvPr/>
                </p:nvSpPr>
                <p:spPr>
                  <a:xfrm>
                    <a:off x="4027833" y="3614949"/>
                    <a:ext cx="2772" cy="2771"/>
                  </a:xfrm>
                  <a:custGeom>
                    <a:avLst/>
                    <a:gdLst>
                      <a:gd name="connsiteX0" fmla="*/ 0 w 2772"/>
                      <a:gd name="connsiteY0" fmla="*/ 0 h 2771"/>
                      <a:gd name="connsiteX1" fmla="*/ 0 w 2772"/>
                      <a:gd name="connsiteY1" fmla="*/ 0 h 2771"/>
                      <a:gd name="connsiteX2" fmla="*/ 0 w 2772"/>
                      <a:gd name="connsiteY2" fmla="*/ 0 h 2771"/>
                      <a:gd name="connsiteX3" fmla="*/ 0 w 2772"/>
                      <a:gd name="connsiteY3" fmla="*/ 0 h 2771"/>
                      <a:gd name="connsiteX4" fmla="*/ 0 w 2772"/>
                      <a:gd name="connsiteY4" fmla="*/ 0 h 2771"/>
                      <a:gd name="connsiteX5" fmla="*/ 0 w 2772"/>
                      <a:gd name="connsiteY5" fmla="*/ 0 h 2771"/>
                      <a:gd name="connsiteX6" fmla="*/ 0 w 2772"/>
                      <a:gd name="connsiteY6" fmla="*/ 0 h 2771"/>
                      <a:gd name="connsiteX7" fmla="*/ 0 w 2772"/>
                      <a:gd name="connsiteY7" fmla="*/ 0 h 2771"/>
                      <a:gd name="connsiteX8" fmla="*/ 0 w 2772"/>
                      <a:gd name="connsiteY8" fmla="*/ 0 h 2771"/>
                      <a:gd name="connsiteX9" fmla="*/ 0 w 2772"/>
                      <a:gd name="connsiteY9" fmla="*/ 0 h 2771"/>
                      <a:gd name="connsiteX10" fmla="*/ 0 w 2772"/>
                      <a:gd name="connsiteY10" fmla="*/ 0 h 2771"/>
                      <a:gd name="connsiteX11" fmla="*/ 0 w 2772"/>
                      <a:gd name="connsiteY11" fmla="*/ 0 h 2771"/>
                      <a:gd name="connsiteX12" fmla="*/ 0 w 2772"/>
                      <a:gd name="connsiteY12" fmla="*/ 0 h 2771"/>
                      <a:gd name="connsiteX13" fmla="*/ 0 w 2772"/>
                      <a:gd name="connsiteY13" fmla="*/ 0 h 2771"/>
                      <a:gd name="connsiteX14" fmla="*/ 0 w 2772"/>
                      <a:gd name="connsiteY14" fmla="*/ 0 h 2771"/>
                      <a:gd name="connsiteX15" fmla="*/ 0 w 2772"/>
                      <a:gd name="connsiteY15" fmla="*/ 0 h 2771"/>
                      <a:gd name="connsiteX16" fmla="*/ 0 w 2772"/>
                      <a:gd name="connsiteY16" fmla="*/ 0 h 2771"/>
                      <a:gd name="connsiteX17" fmla="*/ 0 w 2772"/>
                      <a:gd name="connsiteY17" fmla="*/ 0 h 2771"/>
                      <a:gd name="connsiteX18" fmla="*/ 0 w 2772"/>
                      <a:gd name="connsiteY18" fmla="*/ 0 h 2771"/>
                      <a:gd name="connsiteX19" fmla="*/ 0 w 2772"/>
                      <a:gd name="connsiteY19" fmla="*/ 0 h 2771"/>
                      <a:gd name="connsiteX20" fmla="*/ 0 w 2772"/>
                      <a:gd name="connsiteY20" fmla="*/ 0 h 2771"/>
                      <a:gd name="connsiteX21" fmla="*/ 0 w 2772"/>
                      <a:gd name="connsiteY21" fmla="*/ 0 h 2771"/>
                      <a:gd name="connsiteX22" fmla="*/ 0 w 2772"/>
                      <a:gd name="connsiteY22" fmla="*/ 0 h 2771"/>
                      <a:gd name="connsiteX23" fmla="*/ 0 w 2772"/>
                      <a:gd name="connsiteY23" fmla="*/ 0 h 2771"/>
                      <a:gd name="connsiteX24" fmla="*/ 0 w 2772"/>
                      <a:gd name="connsiteY24" fmla="*/ 0 h 2771"/>
                      <a:gd name="connsiteX25" fmla="*/ 0 w 2772"/>
                      <a:gd name="connsiteY25" fmla="*/ 0 h 2771"/>
                      <a:gd name="connsiteX26" fmla="*/ 0 w 2772"/>
                      <a:gd name="connsiteY26" fmla="*/ 0 h 2771"/>
                      <a:gd name="connsiteX27" fmla="*/ 0 w 2772"/>
                      <a:gd name="connsiteY27" fmla="*/ 0 h 2771"/>
                      <a:gd name="connsiteX28" fmla="*/ 0 w 2772"/>
                      <a:gd name="connsiteY28" fmla="*/ 0 h 2771"/>
                      <a:gd name="connsiteX29" fmla="*/ 0 w 2772"/>
                      <a:gd name="connsiteY29" fmla="*/ 0 h 2771"/>
                      <a:gd name="connsiteX30" fmla="*/ 0 w 2772"/>
                      <a:gd name="connsiteY30" fmla="*/ 0 h 2771"/>
                      <a:gd name="connsiteX31" fmla="*/ 0 w 2772"/>
                      <a:gd name="connsiteY31" fmla="*/ 0 h 2771"/>
                      <a:gd name="connsiteX32" fmla="*/ 0 w 2772"/>
                      <a:gd name="connsiteY32" fmla="*/ 0 h 2771"/>
                      <a:gd name="connsiteX33" fmla="*/ 0 w 2772"/>
                      <a:gd name="connsiteY33" fmla="*/ 0 h 2771"/>
                      <a:gd name="connsiteX34" fmla="*/ 0 w 2772"/>
                      <a:gd name="connsiteY34" fmla="*/ 0 h 2771"/>
                      <a:gd name="connsiteX35" fmla="*/ 0 w 2772"/>
                      <a:gd name="connsiteY35" fmla="*/ 0 h 2771"/>
                      <a:gd name="connsiteX36" fmla="*/ 0 w 2772"/>
                      <a:gd name="connsiteY36" fmla="*/ 0 h 2771"/>
                      <a:gd name="connsiteX37" fmla="*/ 0 w 2772"/>
                      <a:gd name="connsiteY37" fmla="*/ 0 h 2771"/>
                      <a:gd name="connsiteX38" fmla="*/ 0 w 2772"/>
                      <a:gd name="connsiteY38" fmla="*/ 0 h 2771"/>
                      <a:gd name="connsiteX39" fmla="*/ 0 w 2772"/>
                      <a:gd name="connsiteY39" fmla="*/ 0 h 2771"/>
                      <a:gd name="connsiteX40" fmla="*/ 0 w 2772"/>
                      <a:gd name="connsiteY40" fmla="*/ 0 h 2771"/>
                      <a:gd name="connsiteX41" fmla="*/ 0 w 2772"/>
                      <a:gd name="connsiteY41" fmla="*/ 0 h 2771"/>
                      <a:gd name="connsiteX42" fmla="*/ 0 w 2772"/>
                      <a:gd name="connsiteY42" fmla="*/ 0 h 2771"/>
                      <a:gd name="connsiteX43" fmla="*/ 0 w 2772"/>
                      <a:gd name="connsiteY43" fmla="*/ 0 h 2771"/>
                      <a:gd name="connsiteX44" fmla="*/ 0 w 2772"/>
                      <a:gd name="connsiteY44" fmla="*/ 0 h 2771"/>
                      <a:gd name="connsiteX45" fmla="*/ 0 w 2772"/>
                      <a:gd name="connsiteY45" fmla="*/ 0 h 2771"/>
                      <a:gd name="connsiteX46" fmla="*/ 0 w 2772"/>
                      <a:gd name="connsiteY46" fmla="*/ 0 h 2771"/>
                      <a:gd name="connsiteX47" fmla="*/ 0 w 2772"/>
                      <a:gd name="connsiteY47" fmla="*/ 0 h 2771"/>
                      <a:gd name="connsiteX48" fmla="*/ 0 w 2772"/>
                      <a:gd name="connsiteY48" fmla="*/ 0 h 2771"/>
                      <a:gd name="connsiteX49" fmla="*/ 0 w 2772"/>
                      <a:gd name="connsiteY49" fmla="*/ 0 h 2771"/>
                      <a:gd name="connsiteX50" fmla="*/ 0 w 2772"/>
                      <a:gd name="connsiteY50" fmla="*/ 0 h 2771"/>
                      <a:gd name="connsiteX51" fmla="*/ 0 w 2772"/>
                      <a:gd name="connsiteY51" fmla="*/ 0 h 2771"/>
                      <a:gd name="connsiteX52" fmla="*/ 0 w 2772"/>
                      <a:gd name="connsiteY52" fmla="*/ 0 h 2771"/>
                      <a:gd name="connsiteX53" fmla="*/ 0 w 2772"/>
                      <a:gd name="connsiteY53" fmla="*/ 0 h 2771"/>
                      <a:gd name="connsiteX54" fmla="*/ 0 w 2772"/>
                      <a:gd name="connsiteY54" fmla="*/ 0 h 2771"/>
                      <a:gd name="connsiteX55" fmla="*/ 0 w 2772"/>
                      <a:gd name="connsiteY55" fmla="*/ 0 h 2771"/>
                      <a:gd name="connsiteX56" fmla="*/ 0 w 2772"/>
                      <a:gd name="connsiteY56" fmla="*/ 0 h 2771"/>
                      <a:gd name="connsiteX57" fmla="*/ 0 w 2772"/>
                      <a:gd name="connsiteY57" fmla="*/ 0 h 2771"/>
                      <a:gd name="connsiteX58" fmla="*/ 0 w 2772"/>
                      <a:gd name="connsiteY58" fmla="*/ 0 h 2771"/>
                      <a:gd name="connsiteX59" fmla="*/ 0 w 2772"/>
                      <a:gd name="connsiteY59" fmla="*/ 0 h 2771"/>
                      <a:gd name="connsiteX60" fmla="*/ 0 w 2772"/>
                      <a:gd name="connsiteY60" fmla="*/ 0 h 2771"/>
                      <a:gd name="connsiteX61" fmla="*/ 0 w 2772"/>
                      <a:gd name="connsiteY61" fmla="*/ 0 h 2771"/>
                      <a:gd name="connsiteX62" fmla="*/ 0 w 2772"/>
                      <a:gd name="connsiteY62" fmla="*/ 0 h 2771"/>
                      <a:gd name="connsiteX63" fmla="*/ 0 w 2772"/>
                      <a:gd name="connsiteY63" fmla="*/ 0 h 2771"/>
                      <a:gd name="connsiteX64" fmla="*/ 0 w 2772"/>
                      <a:gd name="connsiteY64" fmla="*/ 0 h 2771"/>
                      <a:gd name="connsiteX65" fmla="*/ 0 w 2772"/>
                      <a:gd name="connsiteY65" fmla="*/ 0 h 2771"/>
                      <a:gd name="connsiteX66" fmla="*/ 0 w 2772"/>
                      <a:gd name="connsiteY66" fmla="*/ 0 h 2771"/>
                      <a:gd name="connsiteX67" fmla="*/ 0 w 2772"/>
                      <a:gd name="connsiteY67" fmla="*/ 0 h 2771"/>
                      <a:gd name="connsiteX68" fmla="*/ 0 w 2772"/>
                      <a:gd name="connsiteY68" fmla="*/ 0 h 2771"/>
                      <a:gd name="connsiteX69" fmla="*/ 0 w 2772"/>
                      <a:gd name="connsiteY69" fmla="*/ 0 h 2771"/>
                      <a:gd name="connsiteX70" fmla="*/ 0 w 2772"/>
                      <a:gd name="connsiteY70" fmla="*/ 0 h 2771"/>
                      <a:gd name="connsiteX71" fmla="*/ 0 w 2772"/>
                      <a:gd name="connsiteY71" fmla="*/ 0 h 2771"/>
                      <a:gd name="connsiteX72" fmla="*/ 0 w 2772"/>
                      <a:gd name="connsiteY72" fmla="*/ 0 h 2771"/>
                      <a:gd name="connsiteX73" fmla="*/ 0 w 2772"/>
                      <a:gd name="connsiteY73" fmla="*/ 0 h 2771"/>
                      <a:gd name="connsiteX74" fmla="*/ 0 w 2772"/>
                      <a:gd name="connsiteY74" fmla="*/ 0 h 2771"/>
                      <a:gd name="connsiteX75" fmla="*/ 0 w 2772"/>
                      <a:gd name="connsiteY75" fmla="*/ 0 h 2771"/>
                      <a:gd name="connsiteX76" fmla="*/ 0 w 2772"/>
                      <a:gd name="connsiteY76" fmla="*/ 0 h 2771"/>
                      <a:gd name="connsiteX77" fmla="*/ 0 w 2772"/>
                      <a:gd name="connsiteY77" fmla="*/ 0 h 2771"/>
                      <a:gd name="connsiteX78" fmla="*/ 0 w 2772"/>
                      <a:gd name="connsiteY78" fmla="*/ 0 h 2771"/>
                      <a:gd name="connsiteX79" fmla="*/ 0 w 2772"/>
                      <a:gd name="connsiteY79" fmla="*/ 0 h 2771"/>
                      <a:gd name="connsiteX80" fmla="*/ 0 w 2772"/>
                      <a:gd name="connsiteY80" fmla="*/ 0 h 2771"/>
                      <a:gd name="connsiteX81" fmla="*/ 0 w 2772"/>
                      <a:gd name="connsiteY81" fmla="*/ 0 h 2771"/>
                      <a:gd name="connsiteX82" fmla="*/ 0 w 2772"/>
                      <a:gd name="connsiteY82" fmla="*/ 0 h 2771"/>
                      <a:gd name="connsiteX83" fmla="*/ 0 w 2772"/>
                      <a:gd name="connsiteY83" fmla="*/ 0 h 2771"/>
                      <a:gd name="connsiteX84" fmla="*/ 0 w 2772"/>
                      <a:gd name="connsiteY84" fmla="*/ 0 h 2771"/>
                      <a:gd name="connsiteX85" fmla="*/ 0 w 2772"/>
                      <a:gd name="connsiteY85" fmla="*/ 0 h 2771"/>
                      <a:gd name="connsiteX86" fmla="*/ 0 w 2772"/>
                      <a:gd name="connsiteY86" fmla="*/ 0 h 2771"/>
                      <a:gd name="connsiteX87" fmla="*/ 0 w 2772"/>
                      <a:gd name="connsiteY87" fmla="*/ 0 h 2771"/>
                      <a:gd name="connsiteX88" fmla="*/ 0 w 2772"/>
                      <a:gd name="connsiteY88" fmla="*/ 0 h 2771"/>
                      <a:gd name="connsiteX89" fmla="*/ 0 w 2772"/>
                      <a:gd name="connsiteY89" fmla="*/ 0 h 2771"/>
                      <a:gd name="connsiteX90" fmla="*/ 0 w 2772"/>
                      <a:gd name="connsiteY90" fmla="*/ 0 h 2771"/>
                      <a:gd name="connsiteX91" fmla="*/ 0 w 2772"/>
                      <a:gd name="connsiteY91" fmla="*/ 0 h 2771"/>
                      <a:gd name="connsiteX92" fmla="*/ 0 w 2772"/>
                      <a:gd name="connsiteY92" fmla="*/ 0 h 2771"/>
                      <a:gd name="connsiteX93" fmla="*/ 0 w 2772"/>
                      <a:gd name="connsiteY93" fmla="*/ 0 h 2771"/>
                      <a:gd name="connsiteX94" fmla="*/ 0 w 2772"/>
                      <a:gd name="connsiteY94" fmla="*/ 0 h 27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</a:cxnLst>
                    <a:rect l="l" t="t" r="r" b="b"/>
                    <a:pathLst>
                      <a:path w="2772" h="2771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293" name="Freeform 3292">
                    <a:extLst>
                      <a:ext uri="{FF2B5EF4-FFF2-40B4-BE49-F238E27FC236}">
                        <a16:creationId xmlns:a16="http://schemas.microsoft.com/office/drawing/2014/main" id="{49DE4D64-EE01-6974-9359-476EE5927AA2}"/>
                      </a:ext>
                    </a:extLst>
                  </p:cNvPr>
                  <p:cNvSpPr/>
                  <p:nvPr/>
                </p:nvSpPr>
                <p:spPr>
                  <a:xfrm>
                    <a:off x="4028942" y="3614672"/>
                    <a:ext cx="2772" cy="2771"/>
                  </a:xfrm>
                  <a:custGeom>
                    <a:avLst/>
                    <a:gdLst>
                      <a:gd name="connsiteX0" fmla="*/ 0 w 2772"/>
                      <a:gd name="connsiteY0" fmla="*/ 0 h 2771"/>
                      <a:gd name="connsiteX1" fmla="*/ 0 w 2772"/>
                      <a:gd name="connsiteY1" fmla="*/ 0 h 2771"/>
                      <a:gd name="connsiteX2" fmla="*/ 0 w 2772"/>
                      <a:gd name="connsiteY2" fmla="*/ 0 h 2771"/>
                      <a:gd name="connsiteX3" fmla="*/ 0 w 2772"/>
                      <a:gd name="connsiteY3" fmla="*/ 0 h 2771"/>
                      <a:gd name="connsiteX4" fmla="*/ 0 w 2772"/>
                      <a:gd name="connsiteY4" fmla="*/ 0 h 2771"/>
                      <a:gd name="connsiteX5" fmla="*/ 0 w 2772"/>
                      <a:gd name="connsiteY5" fmla="*/ 0 h 2771"/>
                      <a:gd name="connsiteX6" fmla="*/ 0 w 2772"/>
                      <a:gd name="connsiteY6" fmla="*/ 0 h 2771"/>
                      <a:gd name="connsiteX7" fmla="*/ 0 w 2772"/>
                      <a:gd name="connsiteY7" fmla="*/ 0 h 2771"/>
                      <a:gd name="connsiteX8" fmla="*/ 0 w 2772"/>
                      <a:gd name="connsiteY8" fmla="*/ 0 h 2771"/>
                      <a:gd name="connsiteX9" fmla="*/ 0 w 2772"/>
                      <a:gd name="connsiteY9" fmla="*/ 0 h 2771"/>
                      <a:gd name="connsiteX10" fmla="*/ 0 w 2772"/>
                      <a:gd name="connsiteY10" fmla="*/ 0 h 2771"/>
                      <a:gd name="connsiteX11" fmla="*/ 0 w 2772"/>
                      <a:gd name="connsiteY11" fmla="*/ 0 h 2771"/>
                      <a:gd name="connsiteX12" fmla="*/ 0 w 2772"/>
                      <a:gd name="connsiteY12" fmla="*/ 0 h 2771"/>
                      <a:gd name="connsiteX13" fmla="*/ 0 w 2772"/>
                      <a:gd name="connsiteY13" fmla="*/ 0 h 2771"/>
                      <a:gd name="connsiteX14" fmla="*/ 0 w 2772"/>
                      <a:gd name="connsiteY14" fmla="*/ 0 h 2771"/>
                      <a:gd name="connsiteX15" fmla="*/ 0 w 2772"/>
                      <a:gd name="connsiteY15" fmla="*/ 0 h 2771"/>
                      <a:gd name="connsiteX16" fmla="*/ 0 w 2772"/>
                      <a:gd name="connsiteY16" fmla="*/ 0 h 2771"/>
                      <a:gd name="connsiteX17" fmla="*/ 0 w 2772"/>
                      <a:gd name="connsiteY17" fmla="*/ 0 h 2771"/>
                      <a:gd name="connsiteX18" fmla="*/ 0 w 2772"/>
                      <a:gd name="connsiteY18" fmla="*/ 0 h 2771"/>
                      <a:gd name="connsiteX19" fmla="*/ 0 w 2772"/>
                      <a:gd name="connsiteY19" fmla="*/ 0 h 2771"/>
                      <a:gd name="connsiteX20" fmla="*/ 0 w 2772"/>
                      <a:gd name="connsiteY20" fmla="*/ 0 h 2771"/>
                      <a:gd name="connsiteX21" fmla="*/ 0 w 2772"/>
                      <a:gd name="connsiteY21" fmla="*/ 0 h 2771"/>
                      <a:gd name="connsiteX22" fmla="*/ 0 w 2772"/>
                      <a:gd name="connsiteY22" fmla="*/ 0 h 2771"/>
                      <a:gd name="connsiteX23" fmla="*/ 0 w 2772"/>
                      <a:gd name="connsiteY23" fmla="*/ 0 h 2771"/>
                      <a:gd name="connsiteX24" fmla="*/ 0 w 2772"/>
                      <a:gd name="connsiteY24" fmla="*/ 0 h 2771"/>
                      <a:gd name="connsiteX25" fmla="*/ 0 w 2772"/>
                      <a:gd name="connsiteY25" fmla="*/ 0 h 2771"/>
                      <a:gd name="connsiteX26" fmla="*/ 0 w 2772"/>
                      <a:gd name="connsiteY26" fmla="*/ 0 h 27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</a:cxnLst>
                    <a:rect l="l" t="t" r="r" b="b"/>
                    <a:pathLst>
                      <a:path w="2772" h="2771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lnTo>
                          <a:pt x="0" y="0"/>
                        </a:ln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lnTo>
                          <a:pt x="0" y="0"/>
                        </a:ln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294" name="Freeform 3293">
                    <a:extLst>
                      <a:ext uri="{FF2B5EF4-FFF2-40B4-BE49-F238E27FC236}">
                        <a16:creationId xmlns:a16="http://schemas.microsoft.com/office/drawing/2014/main" id="{1B1B2D8D-06B7-0862-A2A5-4087CC830B75}"/>
                      </a:ext>
                    </a:extLst>
                  </p:cNvPr>
                  <p:cNvSpPr/>
                  <p:nvPr/>
                </p:nvSpPr>
                <p:spPr>
                  <a:xfrm>
                    <a:off x="4028942" y="3614672"/>
                    <a:ext cx="2772" cy="2771"/>
                  </a:xfrm>
                  <a:custGeom>
                    <a:avLst/>
                    <a:gdLst>
                      <a:gd name="connsiteX0" fmla="*/ 0 w 2772"/>
                      <a:gd name="connsiteY0" fmla="*/ 0 h 2771"/>
                      <a:gd name="connsiteX1" fmla="*/ 0 w 2772"/>
                      <a:gd name="connsiteY1" fmla="*/ 0 h 2771"/>
                      <a:gd name="connsiteX2" fmla="*/ 0 w 2772"/>
                      <a:gd name="connsiteY2" fmla="*/ 0 h 2771"/>
                      <a:gd name="connsiteX3" fmla="*/ 0 w 2772"/>
                      <a:gd name="connsiteY3" fmla="*/ 0 h 2771"/>
                      <a:gd name="connsiteX4" fmla="*/ 0 w 2772"/>
                      <a:gd name="connsiteY4" fmla="*/ 0 h 2771"/>
                      <a:gd name="connsiteX5" fmla="*/ 0 w 2772"/>
                      <a:gd name="connsiteY5" fmla="*/ 0 h 2771"/>
                      <a:gd name="connsiteX6" fmla="*/ 0 w 2772"/>
                      <a:gd name="connsiteY6" fmla="*/ 0 h 2771"/>
                      <a:gd name="connsiteX7" fmla="*/ 0 w 2772"/>
                      <a:gd name="connsiteY7" fmla="*/ 0 h 2771"/>
                      <a:gd name="connsiteX8" fmla="*/ 0 w 2772"/>
                      <a:gd name="connsiteY8" fmla="*/ 0 h 2771"/>
                      <a:gd name="connsiteX9" fmla="*/ 0 w 2772"/>
                      <a:gd name="connsiteY9" fmla="*/ 0 h 2771"/>
                      <a:gd name="connsiteX10" fmla="*/ 0 w 2772"/>
                      <a:gd name="connsiteY10" fmla="*/ 0 h 2771"/>
                      <a:gd name="connsiteX11" fmla="*/ 0 w 2772"/>
                      <a:gd name="connsiteY11" fmla="*/ 0 h 2771"/>
                      <a:gd name="connsiteX12" fmla="*/ 0 w 2772"/>
                      <a:gd name="connsiteY12" fmla="*/ 0 h 27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2772" h="2771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295" name="Freeform 3294">
                    <a:extLst>
                      <a:ext uri="{FF2B5EF4-FFF2-40B4-BE49-F238E27FC236}">
                        <a16:creationId xmlns:a16="http://schemas.microsoft.com/office/drawing/2014/main" id="{92AB581C-ABF1-8821-C598-EC1B74242919}"/>
                      </a:ext>
                    </a:extLst>
                  </p:cNvPr>
                  <p:cNvSpPr/>
                  <p:nvPr/>
                </p:nvSpPr>
                <p:spPr>
                  <a:xfrm>
                    <a:off x="4028942" y="3614672"/>
                    <a:ext cx="2772" cy="2771"/>
                  </a:xfrm>
                  <a:custGeom>
                    <a:avLst/>
                    <a:gdLst>
                      <a:gd name="connsiteX0" fmla="*/ 0 w 2772"/>
                      <a:gd name="connsiteY0" fmla="*/ 0 h 2771"/>
                      <a:gd name="connsiteX1" fmla="*/ 0 w 2772"/>
                      <a:gd name="connsiteY1" fmla="*/ 0 h 2771"/>
                      <a:gd name="connsiteX2" fmla="*/ 0 w 2772"/>
                      <a:gd name="connsiteY2" fmla="*/ 0 h 2771"/>
                      <a:gd name="connsiteX3" fmla="*/ 0 w 2772"/>
                      <a:gd name="connsiteY3" fmla="*/ 0 h 2771"/>
                      <a:gd name="connsiteX4" fmla="*/ 0 w 2772"/>
                      <a:gd name="connsiteY4" fmla="*/ 0 h 2771"/>
                      <a:gd name="connsiteX5" fmla="*/ 0 w 2772"/>
                      <a:gd name="connsiteY5" fmla="*/ 0 h 2771"/>
                      <a:gd name="connsiteX6" fmla="*/ 0 w 2772"/>
                      <a:gd name="connsiteY6" fmla="*/ 0 h 2771"/>
                      <a:gd name="connsiteX7" fmla="*/ 0 w 2772"/>
                      <a:gd name="connsiteY7" fmla="*/ 0 h 2771"/>
                      <a:gd name="connsiteX8" fmla="*/ 0 w 2772"/>
                      <a:gd name="connsiteY8" fmla="*/ 0 h 27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772" h="2771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296" name="Freeform 3295">
                    <a:extLst>
                      <a:ext uri="{FF2B5EF4-FFF2-40B4-BE49-F238E27FC236}">
                        <a16:creationId xmlns:a16="http://schemas.microsoft.com/office/drawing/2014/main" id="{B511E918-ECC5-9902-3C35-1AF86D27E2B2}"/>
                      </a:ext>
                    </a:extLst>
                  </p:cNvPr>
                  <p:cNvSpPr/>
                  <p:nvPr/>
                </p:nvSpPr>
                <p:spPr>
                  <a:xfrm>
                    <a:off x="4029219" y="3614949"/>
                    <a:ext cx="2772" cy="2771"/>
                  </a:xfrm>
                  <a:custGeom>
                    <a:avLst/>
                    <a:gdLst>
                      <a:gd name="connsiteX0" fmla="*/ 0 w 2772"/>
                      <a:gd name="connsiteY0" fmla="*/ 0 h 2771"/>
                      <a:gd name="connsiteX1" fmla="*/ 0 w 2772"/>
                      <a:gd name="connsiteY1" fmla="*/ 0 h 2771"/>
                      <a:gd name="connsiteX2" fmla="*/ 0 w 2772"/>
                      <a:gd name="connsiteY2" fmla="*/ 0 h 2771"/>
                      <a:gd name="connsiteX3" fmla="*/ 0 w 2772"/>
                      <a:gd name="connsiteY3" fmla="*/ 0 h 2771"/>
                      <a:gd name="connsiteX4" fmla="*/ 0 w 2772"/>
                      <a:gd name="connsiteY4" fmla="*/ 0 h 27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72" h="2771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3250" name="Graphic 248">
                  <a:extLst>
                    <a:ext uri="{FF2B5EF4-FFF2-40B4-BE49-F238E27FC236}">
                      <a16:creationId xmlns:a16="http://schemas.microsoft.com/office/drawing/2014/main" id="{1B733561-4855-F22E-2231-5AD45B425877}"/>
                    </a:ext>
                  </a:extLst>
                </p:cNvPr>
                <p:cNvGrpSpPr/>
                <p:nvPr/>
              </p:nvGrpSpPr>
              <p:grpSpPr>
                <a:xfrm>
                  <a:off x="4030605" y="3617997"/>
                  <a:ext cx="277" cy="554"/>
                  <a:chOff x="4030605" y="3617997"/>
                  <a:chExt cx="277" cy="554"/>
                </a:xfrm>
                <a:grpFill/>
              </p:grpSpPr>
              <p:sp>
                <p:nvSpPr>
                  <p:cNvPr id="3286" name="Freeform 3285">
                    <a:extLst>
                      <a:ext uri="{FF2B5EF4-FFF2-40B4-BE49-F238E27FC236}">
                        <a16:creationId xmlns:a16="http://schemas.microsoft.com/office/drawing/2014/main" id="{851C3BD9-BE7F-F052-3DB4-D8B071552360}"/>
                      </a:ext>
                    </a:extLst>
                  </p:cNvPr>
                  <p:cNvSpPr/>
                  <p:nvPr/>
                </p:nvSpPr>
                <p:spPr>
                  <a:xfrm>
                    <a:off x="4030883" y="3617997"/>
                    <a:ext cx="2772" cy="2771"/>
                  </a:xfrm>
                  <a:custGeom>
                    <a:avLst/>
                    <a:gdLst>
                      <a:gd name="connsiteX0" fmla="*/ 0 w 2772"/>
                      <a:gd name="connsiteY0" fmla="*/ 0 h 2771"/>
                      <a:gd name="connsiteX1" fmla="*/ 0 w 2772"/>
                      <a:gd name="connsiteY1" fmla="*/ 0 h 2771"/>
                      <a:gd name="connsiteX2" fmla="*/ 0 w 2772"/>
                      <a:gd name="connsiteY2" fmla="*/ 0 h 2771"/>
                      <a:gd name="connsiteX3" fmla="*/ 0 w 2772"/>
                      <a:gd name="connsiteY3" fmla="*/ 0 h 2771"/>
                      <a:gd name="connsiteX4" fmla="*/ 0 w 2772"/>
                      <a:gd name="connsiteY4" fmla="*/ 0 h 27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72" h="2771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287" name="Freeform 3286">
                    <a:extLst>
                      <a:ext uri="{FF2B5EF4-FFF2-40B4-BE49-F238E27FC236}">
                        <a16:creationId xmlns:a16="http://schemas.microsoft.com/office/drawing/2014/main" id="{5C7509CF-9ABE-1229-A7D0-164FA3A47D67}"/>
                      </a:ext>
                    </a:extLst>
                  </p:cNvPr>
                  <p:cNvSpPr/>
                  <p:nvPr/>
                </p:nvSpPr>
                <p:spPr>
                  <a:xfrm>
                    <a:off x="4030605" y="3617997"/>
                    <a:ext cx="2772" cy="2771"/>
                  </a:xfrm>
                  <a:custGeom>
                    <a:avLst/>
                    <a:gdLst>
                      <a:gd name="connsiteX0" fmla="*/ 0 w 2772"/>
                      <a:gd name="connsiteY0" fmla="*/ 0 h 2771"/>
                      <a:gd name="connsiteX1" fmla="*/ 0 w 2772"/>
                      <a:gd name="connsiteY1" fmla="*/ 0 h 2771"/>
                      <a:gd name="connsiteX2" fmla="*/ 0 w 2772"/>
                      <a:gd name="connsiteY2" fmla="*/ 0 h 2771"/>
                      <a:gd name="connsiteX3" fmla="*/ 0 w 2772"/>
                      <a:gd name="connsiteY3" fmla="*/ 0 h 2771"/>
                      <a:gd name="connsiteX4" fmla="*/ 0 w 2772"/>
                      <a:gd name="connsiteY4" fmla="*/ 0 h 27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72" h="2771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288" name="Freeform 3287">
                    <a:extLst>
                      <a:ext uri="{FF2B5EF4-FFF2-40B4-BE49-F238E27FC236}">
                        <a16:creationId xmlns:a16="http://schemas.microsoft.com/office/drawing/2014/main" id="{98A14F70-8135-597E-513D-92C18F8A3C50}"/>
                      </a:ext>
                    </a:extLst>
                  </p:cNvPr>
                  <p:cNvSpPr/>
                  <p:nvPr/>
                </p:nvSpPr>
                <p:spPr>
                  <a:xfrm>
                    <a:off x="4030605" y="3617997"/>
                    <a:ext cx="2772" cy="2771"/>
                  </a:xfrm>
                  <a:custGeom>
                    <a:avLst/>
                    <a:gdLst>
                      <a:gd name="connsiteX0" fmla="*/ 0 w 2772"/>
                      <a:gd name="connsiteY0" fmla="*/ 0 h 2771"/>
                      <a:gd name="connsiteX1" fmla="*/ 0 w 2772"/>
                      <a:gd name="connsiteY1" fmla="*/ 0 h 2771"/>
                      <a:gd name="connsiteX2" fmla="*/ 0 w 2772"/>
                      <a:gd name="connsiteY2" fmla="*/ 0 h 2771"/>
                      <a:gd name="connsiteX3" fmla="*/ 0 w 2772"/>
                      <a:gd name="connsiteY3" fmla="*/ 0 h 2771"/>
                      <a:gd name="connsiteX4" fmla="*/ 0 w 2772"/>
                      <a:gd name="connsiteY4" fmla="*/ 0 h 27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72" h="2771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289" name="Freeform 3288">
                    <a:extLst>
                      <a:ext uri="{FF2B5EF4-FFF2-40B4-BE49-F238E27FC236}">
                        <a16:creationId xmlns:a16="http://schemas.microsoft.com/office/drawing/2014/main" id="{9E02CDA6-68A8-EDFF-D975-3E947895BAAF}"/>
                      </a:ext>
                    </a:extLst>
                  </p:cNvPr>
                  <p:cNvSpPr/>
                  <p:nvPr/>
                </p:nvSpPr>
                <p:spPr>
                  <a:xfrm>
                    <a:off x="4030883" y="3618551"/>
                    <a:ext cx="2772" cy="2771"/>
                  </a:xfrm>
                  <a:custGeom>
                    <a:avLst/>
                    <a:gdLst>
                      <a:gd name="connsiteX0" fmla="*/ 0 w 2772"/>
                      <a:gd name="connsiteY0" fmla="*/ 0 h 2771"/>
                      <a:gd name="connsiteX1" fmla="*/ 0 w 2772"/>
                      <a:gd name="connsiteY1" fmla="*/ 0 h 2771"/>
                      <a:gd name="connsiteX2" fmla="*/ 0 w 2772"/>
                      <a:gd name="connsiteY2" fmla="*/ 0 h 2771"/>
                      <a:gd name="connsiteX3" fmla="*/ 0 w 2772"/>
                      <a:gd name="connsiteY3" fmla="*/ 0 h 2771"/>
                      <a:gd name="connsiteX4" fmla="*/ 0 w 2772"/>
                      <a:gd name="connsiteY4" fmla="*/ 0 h 2771"/>
                      <a:gd name="connsiteX5" fmla="*/ 0 w 2772"/>
                      <a:gd name="connsiteY5" fmla="*/ 0 h 2771"/>
                      <a:gd name="connsiteX6" fmla="*/ 0 w 2772"/>
                      <a:gd name="connsiteY6" fmla="*/ 0 h 2771"/>
                      <a:gd name="connsiteX7" fmla="*/ 0 w 2772"/>
                      <a:gd name="connsiteY7" fmla="*/ 0 h 2771"/>
                      <a:gd name="connsiteX8" fmla="*/ 0 w 2772"/>
                      <a:gd name="connsiteY8" fmla="*/ 0 h 2771"/>
                      <a:gd name="connsiteX9" fmla="*/ 0 w 2772"/>
                      <a:gd name="connsiteY9" fmla="*/ 0 h 2771"/>
                      <a:gd name="connsiteX10" fmla="*/ 0 w 2772"/>
                      <a:gd name="connsiteY10" fmla="*/ 0 h 2771"/>
                      <a:gd name="connsiteX11" fmla="*/ 0 w 2772"/>
                      <a:gd name="connsiteY11" fmla="*/ 0 h 2771"/>
                      <a:gd name="connsiteX12" fmla="*/ 0 w 2772"/>
                      <a:gd name="connsiteY12" fmla="*/ 0 h 2771"/>
                      <a:gd name="connsiteX13" fmla="*/ 0 w 2772"/>
                      <a:gd name="connsiteY13" fmla="*/ 0 h 2771"/>
                      <a:gd name="connsiteX14" fmla="*/ 0 w 2772"/>
                      <a:gd name="connsiteY14" fmla="*/ 0 h 2771"/>
                      <a:gd name="connsiteX15" fmla="*/ 0 w 2772"/>
                      <a:gd name="connsiteY15" fmla="*/ 0 h 2771"/>
                      <a:gd name="connsiteX16" fmla="*/ 0 w 2772"/>
                      <a:gd name="connsiteY16" fmla="*/ 0 h 2771"/>
                      <a:gd name="connsiteX17" fmla="*/ 0 w 2772"/>
                      <a:gd name="connsiteY17" fmla="*/ 0 h 2771"/>
                      <a:gd name="connsiteX18" fmla="*/ 0 w 2772"/>
                      <a:gd name="connsiteY18" fmla="*/ 0 h 2771"/>
                      <a:gd name="connsiteX19" fmla="*/ 0 w 2772"/>
                      <a:gd name="connsiteY19" fmla="*/ 0 h 2771"/>
                      <a:gd name="connsiteX20" fmla="*/ 0 w 2772"/>
                      <a:gd name="connsiteY20" fmla="*/ 0 h 2771"/>
                      <a:gd name="connsiteX21" fmla="*/ 0 w 2772"/>
                      <a:gd name="connsiteY21" fmla="*/ 0 h 2771"/>
                      <a:gd name="connsiteX22" fmla="*/ 0 w 2772"/>
                      <a:gd name="connsiteY22" fmla="*/ 0 h 2771"/>
                      <a:gd name="connsiteX23" fmla="*/ 0 w 2772"/>
                      <a:gd name="connsiteY23" fmla="*/ 0 h 2771"/>
                      <a:gd name="connsiteX24" fmla="*/ 0 w 2772"/>
                      <a:gd name="connsiteY24" fmla="*/ 0 h 2771"/>
                      <a:gd name="connsiteX25" fmla="*/ 0 w 2772"/>
                      <a:gd name="connsiteY25" fmla="*/ 0 h 2771"/>
                      <a:gd name="connsiteX26" fmla="*/ 0 w 2772"/>
                      <a:gd name="connsiteY26" fmla="*/ 0 h 2771"/>
                      <a:gd name="connsiteX27" fmla="*/ 0 w 2772"/>
                      <a:gd name="connsiteY27" fmla="*/ 0 h 2771"/>
                      <a:gd name="connsiteX28" fmla="*/ 0 w 2772"/>
                      <a:gd name="connsiteY28" fmla="*/ 0 h 2771"/>
                      <a:gd name="connsiteX29" fmla="*/ 0 w 2772"/>
                      <a:gd name="connsiteY29" fmla="*/ 0 h 2771"/>
                      <a:gd name="connsiteX30" fmla="*/ 0 w 2772"/>
                      <a:gd name="connsiteY30" fmla="*/ 0 h 2771"/>
                      <a:gd name="connsiteX31" fmla="*/ 0 w 2772"/>
                      <a:gd name="connsiteY31" fmla="*/ 0 h 2771"/>
                      <a:gd name="connsiteX32" fmla="*/ 0 w 2772"/>
                      <a:gd name="connsiteY32" fmla="*/ 0 h 2771"/>
                      <a:gd name="connsiteX33" fmla="*/ 0 w 2772"/>
                      <a:gd name="connsiteY33" fmla="*/ 0 h 2771"/>
                      <a:gd name="connsiteX34" fmla="*/ 0 w 2772"/>
                      <a:gd name="connsiteY34" fmla="*/ 0 h 2771"/>
                      <a:gd name="connsiteX35" fmla="*/ 0 w 2772"/>
                      <a:gd name="connsiteY35" fmla="*/ 0 h 2771"/>
                      <a:gd name="connsiteX36" fmla="*/ 0 w 2772"/>
                      <a:gd name="connsiteY36" fmla="*/ 0 h 2771"/>
                      <a:gd name="connsiteX37" fmla="*/ 0 w 2772"/>
                      <a:gd name="connsiteY37" fmla="*/ 0 h 2771"/>
                      <a:gd name="connsiteX38" fmla="*/ 0 w 2772"/>
                      <a:gd name="connsiteY38" fmla="*/ 0 h 2771"/>
                      <a:gd name="connsiteX39" fmla="*/ 0 w 2772"/>
                      <a:gd name="connsiteY39" fmla="*/ 0 h 2771"/>
                      <a:gd name="connsiteX40" fmla="*/ 0 w 2772"/>
                      <a:gd name="connsiteY40" fmla="*/ 0 h 2771"/>
                      <a:gd name="connsiteX41" fmla="*/ 0 w 2772"/>
                      <a:gd name="connsiteY41" fmla="*/ 0 h 2771"/>
                      <a:gd name="connsiteX42" fmla="*/ 0 w 2772"/>
                      <a:gd name="connsiteY42" fmla="*/ 0 h 2771"/>
                      <a:gd name="connsiteX43" fmla="*/ 0 w 2772"/>
                      <a:gd name="connsiteY43" fmla="*/ 0 h 2771"/>
                      <a:gd name="connsiteX44" fmla="*/ 0 w 2772"/>
                      <a:gd name="connsiteY44" fmla="*/ 0 h 2771"/>
                      <a:gd name="connsiteX45" fmla="*/ 0 w 2772"/>
                      <a:gd name="connsiteY45" fmla="*/ 0 h 2771"/>
                      <a:gd name="connsiteX46" fmla="*/ 0 w 2772"/>
                      <a:gd name="connsiteY46" fmla="*/ 0 h 2771"/>
                      <a:gd name="connsiteX47" fmla="*/ 0 w 2772"/>
                      <a:gd name="connsiteY47" fmla="*/ 0 h 2771"/>
                      <a:gd name="connsiteX48" fmla="*/ 0 w 2772"/>
                      <a:gd name="connsiteY48" fmla="*/ 0 h 2771"/>
                      <a:gd name="connsiteX49" fmla="*/ 0 w 2772"/>
                      <a:gd name="connsiteY49" fmla="*/ 0 h 2771"/>
                      <a:gd name="connsiteX50" fmla="*/ 0 w 2772"/>
                      <a:gd name="connsiteY50" fmla="*/ 0 h 2771"/>
                      <a:gd name="connsiteX51" fmla="*/ 0 w 2772"/>
                      <a:gd name="connsiteY51" fmla="*/ 0 h 2771"/>
                      <a:gd name="connsiteX52" fmla="*/ 0 w 2772"/>
                      <a:gd name="connsiteY52" fmla="*/ 0 h 2771"/>
                      <a:gd name="connsiteX53" fmla="*/ 0 w 2772"/>
                      <a:gd name="connsiteY53" fmla="*/ 0 h 2771"/>
                      <a:gd name="connsiteX54" fmla="*/ 0 w 2772"/>
                      <a:gd name="connsiteY54" fmla="*/ 0 h 2771"/>
                      <a:gd name="connsiteX55" fmla="*/ 0 w 2772"/>
                      <a:gd name="connsiteY55" fmla="*/ 0 h 2771"/>
                      <a:gd name="connsiteX56" fmla="*/ 0 w 2772"/>
                      <a:gd name="connsiteY56" fmla="*/ 0 h 2771"/>
                      <a:gd name="connsiteX57" fmla="*/ 0 w 2772"/>
                      <a:gd name="connsiteY57" fmla="*/ 0 h 2771"/>
                      <a:gd name="connsiteX58" fmla="*/ 0 w 2772"/>
                      <a:gd name="connsiteY58" fmla="*/ 0 h 2771"/>
                      <a:gd name="connsiteX59" fmla="*/ 0 w 2772"/>
                      <a:gd name="connsiteY59" fmla="*/ 0 h 2771"/>
                      <a:gd name="connsiteX60" fmla="*/ 0 w 2772"/>
                      <a:gd name="connsiteY60" fmla="*/ 0 h 2771"/>
                      <a:gd name="connsiteX61" fmla="*/ 0 w 2772"/>
                      <a:gd name="connsiteY61" fmla="*/ 0 h 2771"/>
                      <a:gd name="connsiteX62" fmla="*/ 0 w 2772"/>
                      <a:gd name="connsiteY62" fmla="*/ 0 h 2771"/>
                      <a:gd name="connsiteX63" fmla="*/ 0 w 2772"/>
                      <a:gd name="connsiteY63" fmla="*/ 0 h 2771"/>
                      <a:gd name="connsiteX64" fmla="*/ 0 w 2772"/>
                      <a:gd name="connsiteY64" fmla="*/ 0 h 2771"/>
                      <a:gd name="connsiteX65" fmla="*/ 0 w 2772"/>
                      <a:gd name="connsiteY65" fmla="*/ 0 h 2771"/>
                      <a:gd name="connsiteX66" fmla="*/ 0 w 2772"/>
                      <a:gd name="connsiteY66" fmla="*/ 0 h 2771"/>
                      <a:gd name="connsiteX67" fmla="*/ 0 w 2772"/>
                      <a:gd name="connsiteY67" fmla="*/ 0 h 2771"/>
                      <a:gd name="connsiteX68" fmla="*/ 0 w 2772"/>
                      <a:gd name="connsiteY68" fmla="*/ 0 h 2771"/>
                      <a:gd name="connsiteX69" fmla="*/ 0 w 2772"/>
                      <a:gd name="connsiteY69" fmla="*/ 0 h 2771"/>
                      <a:gd name="connsiteX70" fmla="*/ 0 w 2772"/>
                      <a:gd name="connsiteY70" fmla="*/ 0 h 2771"/>
                      <a:gd name="connsiteX71" fmla="*/ 0 w 2772"/>
                      <a:gd name="connsiteY71" fmla="*/ 0 h 27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</a:cxnLst>
                    <a:rect l="l" t="t" r="r" b="b"/>
                    <a:pathLst>
                      <a:path w="2772" h="2771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3251" name="Graphic 248">
                  <a:extLst>
                    <a:ext uri="{FF2B5EF4-FFF2-40B4-BE49-F238E27FC236}">
                      <a16:creationId xmlns:a16="http://schemas.microsoft.com/office/drawing/2014/main" id="{D5AC426A-8846-84CA-2EBB-F8397C21A741}"/>
                    </a:ext>
                  </a:extLst>
                </p:cNvPr>
                <p:cNvGrpSpPr/>
                <p:nvPr/>
              </p:nvGrpSpPr>
              <p:grpSpPr>
                <a:xfrm>
                  <a:off x="4031437" y="3617166"/>
                  <a:ext cx="1108" cy="1108"/>
                  <a:chOff x="4031437" y="3617166"/>
                  <a:chExt cx="1108" cy="1108"/>
                </a:xfrm>
                <a:grpFill/>
              </p:grpSpPr>
              <p:sp>
                <p:nvSpPr>
                  <p:cNvPr id="3283" name="Freeform 3282">
                    <a:extLst>
                      <a:ext uri="{FF2B5EF4-FFF2-40B4-BE49-F238E27FC236}">
                        <a16:creationId xmlns:a16="http://schemas.microsoft.com/office/drawing/2014/main" id="{A9F6B9EE-ECF3-2791-9A47-38C9E4550670}"/>
                      </a:ext>
                    </a:extLst>
                  </p:cNvPr>
                  <p:cNvSpPr/>
                  <p:nvPr/>
                </p:nvSpPr>
                <p:spPr>
                  <a:xfrm>
                    <a:off x="4031992" y="3618274"/>
                    <a:ext cx="2772" cy="2771"/>
                  </a:xfrm>
                  <a:custGeom>
                    <a:avLst/>
                    <a:gdLst>
                      <a:gd name="connsiteX0" fmla="*/ 0 w 2772"/>
                      <a:gd name="connsiteY0" fmla="*/ 0 h 2771"/>
                      <a:gd name="connsiteX1" fmla="*/ 0 w 2772"/>
                      <a:gd name="connsiteY1" fmla="*/ 0 h 2771"/>
                      <a:gd name="connsiteX2" fmla="*/ 0 w 2772"/>
                      <a:gd name="connsiteY2" fmla="*/ 0 h 2771"/>
                      <a:gd name="connsiteX3" fmla="*/ 0 w 2772"/>
                      <a:gd name="connsiteY3" fmla="*/ 0 h 2771"/>
                      <a:gd name="connsiteX4" fmla="*/ 0 w 2772"/>
                      <a:gd name="connsiteY4" fmla="*/ 0 h 27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72" h="2771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284" name="Freeform 3283">
                    <a:extLst>
                      <a:ext uri="{FF2B5EF4-FFF2-40B4-BE49-F238E27FC236}">
                        <a16:creationId xmlns:a16="http://schemas.microsoft.com/office/drawing/2014/main" id="{F4BFD1B0-B9A1-A02B-8804-5EA13F721421}"/>
                      </a:ext>
                    </a:extLst>
                  </p:cNvPr>
                  <p:cNvSpPr/>
                  <p:nvPr/>
                </p:nvSpPr>
                <p:spPr>
                  <a:xfrm>
                    <a:off x="4032546" y="3617166"/>
                    <a:ext cx="2772" cy="2771"/>
                  </a:xfrm>
                  <a:custGeom>
                    <a:avLst/>
                    <a:gdLst>
                      <a:gd name="connsiteX0" fmla="*/ 0 w 2772"/>
                      <a:gd name="connsiteY0" fmla="*/ 0 h 2771"/>
                      <a:gd name="connsiteX1" fmla="*/ 0 w 2772"/>
                      <a:gd name="connsiteY1" fmla="*/ 0 h 2771"/>
                      <a:gd name="connsiteX2" fmla="*/ 0 w 2772"/>
                      <a:gd name="connsiteY2" fmla="*/ 0 h 2771"/>
                      <a:gd name="connsiteX3" fmla="*/ 0 w 2772"/>
                      <a:gd name="connsiteY3" fmla="*/ 0 h 2771"/>
                      <a:gd name="connsiteX4" fmla="*/ 0 w 2772"/>
                      <a:gd name="connsiteY4" fmla="*/ 0 h 27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72" h="2771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285" name="Freeform 3284">
                    <a:extLst>
                      <a:ext uri="{FF2B5EF4-FFF2-40B4-BE49-F238E27FC236}">
                        <a16:creationId xmlns:a16="http://schemas.microsoft.com/office/drawing/2014/main" id="{AC3F0DEC-B1AA-239E-3A07-407BBECDFACB}"/>
                      </a:ext>
                    </a:extLst>
                  </p:cNvPr>
                  <p:cNvSpPr/>
                  <p:nvPr/>
                </p:nvSpPr>
                <p:spPr>
                  <a:xfrm>
                    <a:off x="4031437" y="3617443"/>
                    <a:ext cx="2772" cy="2771"/>
                  </a:xfrm>
                  <a:custGeom>
                    <a:avLst/>
                    <a:gdLst>
                      <a:gd name="connsiteX0" fmla="*/ 0 w 2772"/>
                      <a:gd name="connsiteY0" fmla="*/ 0 h 2771"/>
                      <a:gd name="connsiteX1" fmla="*/ 0 w 2772"/>
                      <a:gd name="connsiteY1" fmla="*/ 0 h 2771"/>
                      <a:gd name="connsiteX2" fmla="*/ 0 w 2772"/>
                      <a:gd name="connsiteY2" fmla="*/ 0 h 2771"/>
                      <a:gd name="connsiteX3" fmla="*/ 0 w 2772"/>
                      <a:gd name="connsiteY3" fmla="*/ 0 h 2771"/>
                      <a:gd name="connsiteX4" fmla="*/ 0 w 2772"/>
                      <a:gd name="connsiteY4" fmla="*/ 0 h 2771"/>
                      <a:gd name="connsiteX5" fmla="*/ 0 w 2772"/>
                      <a:gd name="connsiteY5" fmla="*/ 0 h 2771"/>
                      <a:gd name="connsiteX6" fmla="*/ 0 w 2772"/>
                      <a:gd name="connsiteY6" fmla="*/ 0 h 2771"/>
                      <a:gd name="connsiteX7" fmla="*/ 0 w 2772"/>
                      <a:gd name="connsiteY7" fmla="*/ 0 h 2771"/>
                      <a:gd name="connsiteX8" fmla="*/ 0 w 2772"/>
                      <a:gd name="connsiteY8" fmla="*/ 0 h 2771"/>
                      <a:gd name="connsiteX9" fmla="*/ 0 w 2772"/>
                      <a:gd name="connsiteY9" fmla="*/ 0 h 2771"/>
                      <a:gd name="connsiteX10" fmla="*/ 0 w 2772"/>
                      <a:gd name="connsiteY10" fmla="*/ 0 h 2771"/>
                      <a:gd name="connsiteX11" fmla="*/ 0 w 2772"/>
                      <a:gd name="connsiteY11" fmla="*/ 0 h 2771"/>
                      <a:gd name="connsiteX12" fmla="*/ 0 w 2772"/>
                      <a:gd name="connsiteY12" fmla="*/ 0 h 2771"/>
                      <a:gd name="connsiteX13" fmla="*/ 0 w 2772"/>
                      <a:gd name="connsiteY13" fmla="*/ 0 h 2771"/>
                      <a:gd name="connsiteX14" fmla="*/ 0 w 2772"/>
                      <a:gd name="connsiteY14" fmla="*/ 0 h 2771"/>
                      <a:gd name="connsiteX15" fmla="*/ 0 w 2772"/>
                      <a:gd name="connsiteY15" fmla="*/ 0 h 2771"/>
                      <a:gd name="connsiteX16" fmla="*/ 0 w 2772"/>
                      <a:gd name="connsiteY16" fmla="*/ 0 h 2771"/>
                      <a:gd name="connsiteX17" fmla="*/ 0 w 2772"/>
                      <a:gd name="connsiteY17" fmla="*/ 0 h 2771"/>
                      <a:gd name="connsiteX18" fmla="*/ 0 w 2772"/>
                      <a:gd name="connsiteY18" fmla="*/ 0 h 2771"/>
                      <a:gd name="connsiteX19" fmla="*/ 0 w 2772"/>
                      <a:gd name="connsiteY19" fmla="*/ 0 h 2771"/>
                      <a:gd name="connsiteX20" fmla="*/ 0 w 2772"/>
                      <a:gd name="connsiteY20" fmla="*/ 0 h 2771"/>
                      <a:gd name="connsiteX21" fmla="*/ 0 w 2772"/>
                      <a:gd name="connsiteY21" fmla="*/ 0 h 2771"/>
                      <a:gd name="connsiteX22" fmla="*/ 0 w 2772"/>
                      <a:gd name="connsiteY22" fmla="*/ 0 h 2771"/>
                      <a:gd name="connsiteX23" fmla="*/ 0 w 2772"/>
                      <a:gd name="connsiteY23" fmla="*/ 0 h 2771"/>
                      <a:gd name="connsiteX24" fmla="*/ 0 w 2772"/>
                      <a:gd name="connsiteY24" fmla="*/ 0 h 2771"/>
                      <a:gd name="connsiteX25" fmla="*/ 0 w 2772"/>
                      <a:gd name="connsiteY25" fmla="*/ 0 h 2771"/>
                      <a:gd name="connsiteX26" fmla="*/ 0 w 2772"/>
                      <a:gd name="connsiteY26" fmla="*/ 0 h 2771"/>
                      <a:gd name="connsiteX27" fmla="*/ 0 w 2772"/>
                      <a:gd name="connsiteY27" fmla="*/ 0 h 2771"/>
                      <a:gd name="connsiteX28" fmla="*/ 0 w 2772"/>
                      <a:gd name="connsiteY28" fmla="*/ 0 h 2771"/>
                      <a:gd name="connsiteX29" fmla="*/ 0 w 2772"/>
                      <a:gd name="connsiteY29" fmla="*/ 0 h 2771"/>
                      <a:gd name="connsiteX30" fmla="*/ 0 w 2772"/>
                      <a:gd name="connsiteY30" fmla="*/ 0 h 2771"/>
                      <a:gd name="connsiteX31" fmla="*/ 0 w 2772"/>
                      <a:gd name="connsiteY31" fmla="*/ 0 h 2771"/>
                      <a:gd name="connsiteX32" fmla="*/ 0 w 2772"/>
                      <a:gd name="connsiteY32" fmla="*/ 0 h 2771"/>
                      <a:gd name="connsiteX33" fmla="*/ 0 w 2772"/>
                      <a:gd name="connsiteY33" fmla="*/ 0 h 2771"/>
                      <a:gd name="connsiteX34" fmla="*/ 0 w 2772"/>
                      <a:gd name="connsiteY34" fmla="*/ 0 h 2771"/>
                      <a:gd name="connsiteX35" fmla="*/ 0 w 2772"/>
                      <a:gd name="connsiteY35" fmla="*/ 0 h 2771"/>
                      <a:gd name="connsiteX36" fmla="*/ 0 w 2772"/>
                      <a:gd name="connsiteY36" fmla="*/ 0 h 2771"/>
                      <a:gd name="connsiteX37" fmla="*/ 0 w 2772"/>
                      <a:gd name="connsiteY37" fmla="*/ 0 h 2771"/>
                      <a:gd name="connsiteX38" fmla="*/ 0 w 2772"/>
                      <a:gd name="connsiteY38" fmla="*/ 0 h 2771"/>
                      <a:gd name="connsiteX39" fmla="*/ 0 w 2772"/>
                      <a:gd name="connsiteY39" fmla="*/ 0 h 2771"/>
                      <a:gd name="connsiteX40" fmla="*/ 0 w 2772"/>
                      <a:gd name="connsiteY40" fmla="*/ 0 h 2771"/>
                      <a:gd name="connsiteX41" fmla="*/ 0 w 2772"/>
                      <a:gd name="connsiteY41" fmla="*/ 0 h 2771"/>
                      <a:gd name="connsiteX42" fmla="*/ 0 w 2772"/>
                      <a:gd name="connsiteY42" fmla="*/ 0 h 2771"/>
                      <a:gd name="connsiteX43" fmla="*/ 0 w 2772"/>
                      <a:gd name="connsiteY43" fmla="*/ 0 h 2771"/>
                      <a:gd name="connsiteX44" fmla="*/ 0 w 2772"/>
                      <a:gd name="connsiteY44" fmla="*/ 0 h 2771"/>
                      <a:gd name="connsiteX45" fmla="*/ 0 w 2772"/>
                      <a:gd name="connsiteY45" fmla="*/ 0 h 2771"/>
                      <a:gd name="connsiteX46" fmla="*/ 0 w 2772"/>
                      <a:gd name="connsiteY46" fmla="*/ 0 h 2771"/>
                      <a:gd name="connsiteX47" fmla="*/ 0 w 2772"/>
                      <a:gd name="connsiteY47" fmla="*/ 0 h 2771"/>
                      <a:gd name="connsiteX48" fmla="*/ 0 w 2772"/>
                      <a:gd name="connsiteY48" fmla="*/ 0 h 2771"/>
                      <a:gd name="connsiteX49" fmla="*/ 0 w 2772"/>
                      <a:gd name="connsiteY49" fmla="*/ 0 h 2771"/>
                      <a:gd name="connsiteX50" fmla="*/ 0 w 2772"/>
                      <a:gd name="connsiteY50" fmla="*/ 0 h 2771"/>
                      <a:gd name="connsiteX51" fmla="*/ 0 w 2772"/>
                      <a:gd name="connsiteY51" fmla="*/ 0 h 2771"/>
                      <a:gd name="connsiteX52" fmla="*/ 0 w 2772"/>
                      <a:gd name="connsiteY52" fmla="*/ 0 h 2771"/>
                      <a:gd name="connsiteX53" fmla="*/ 0 w 2772"/>
                      <a:gd name="connsiteY53" fmla="*/ 0 h 2771"/>
                      <a:gd name="connsiteX54" fmla="*/ 0 w 2772"/>
                      <a:gd name="connsiteY54" fmla="*/ 0 h 2771"/>
                      <a:gd name="connsiteX55" fmla="*/ 0 w 2772"/>
                      <a:gd name="connsiteY55" fmla="*/ 0 h 2771"/>
                      <a:gd name="connsiteX56" fmla="*/ 0 w 2772"/>
                      <a:gd name="connsiteY56" fmla="*/ 0 h 2771"/>
                      <a:gd name="connsiteX57" fmla="*/ 0 w 2772"/>
                      <a:gd name="connsiteY57" fmla="*/ 0 h 2771"/>
                      <a:gd name="connsiteX58" fmla="*/ 0 w 2772"/>
                      <a:gd name="connsiteY58" fmla="*/ 0 h 2771"/>
                      <a:gd name="connsiteX59" fmla="*/ 0 w 2772"/>
                      <a:gd name="connsiteY59" fmla="*/ 0 h 2771"/>
                      <a:gd name="connsiteX60" fmla="*/ 0 w 2772"/>
                      <a:gd name="connsiteY60" fmla="*/ 0 h 2771"/>
                      <a:gd name="connsiteX61" fmla="*/ 0 w 2772"/>
                      <a:gd name="connsiteY61" fmla="*/ 0 h 2771"/>
                      <a:gd name="connsiteX62" fmla="*/ 0 w 2772"/>
                      <a:gd name="connsiteY62" fmla="*/ 0 h 2771"/>
                      <a:gd name="connsiteX63" fmla="*/ 0 w 2772"/>
                      <a:gd name="connsiteY63" fmla="*/ 0 h 2771"/>
                      <a:gd name="connsiteX64" fmla="*/ 0 w 2772"/>
                      <a:gd name="connsiteY64" fmla="*/ 0 h 2771"/>
                      <a:gd name="connsiteX65" fmla="*/ 0 w 2772"/>
                      <a:gd name="connsiteY65" fmla="*/ 0 h 2771"/>
                      <a:gd name="connsiteX66" fmla="*/ 0 w 2772"/>
                      <a:gd name="connsiteY66" fmla="*/ 0 h 2771"/>
                      <a:gd name="connsiteX67" fmla="*/ 0 w 2772"/>
                      <a:gd name="connsiteY67" fmla="*/ 0 h 2771"/>
                      <a:gd name="connsiteX68" fmla="*/ 0 w 2772"/>
                      <a:gd name="connsiteY68" fmla="*/ 0 h 2771"/>
                      <a:gd name="connsiteX69" fmla="*/ 0 w 2772"/>
                      <a:gd name="connsiteY69" fmla="*/ 0 h 2771"/>
                      <a:gd name="connsiteX70" fmla="*/ 0 w 2772"/>
                      <a:gd name="connsiteY70" fmla="*/ 0 h 2771"/>
                      <a:gd name="connsiteX71" fmla="*/ 0 w 2772"/>
                      <a:gd name="connsiteY71" fmla="*/ 0 h 2771"/>
                      <a:gd name="connsiteX72" fmla="*/ 0 w 2772"/>
                      <a:gd name="connsiteY72" fmla="*/ 0 h 2771"/>
                      <a:gd name="connsiteX73" fmla="*/ 0 w 2772"/>
                      <a:gd name="connsiteY73" fmla="*/ 0 h 2771"/>
                      <a:gd name="connsiteX74" fmla="*/ 0 w 2772"/>
                      <a:gd name="connsiteY74" fmla="*/ 0 h 2771"/>
                      <a:gd name="connsiteX75" fmla="*/ 0 w 2772"/>
                      <a:gd name="connsiteY75" fmla="*/ 0 h 2771"/>
                      <a:gd name="connsiteX76" fmla="*/ 0 w 2772"/>
                      <a:gd name="connsiteY76" fmla="*/ 0 h 2771"/>
                      <a:gd name="connsiteX77" fmla="*/ 0 w 2772"/>
                      <a:gd name="connsiteY77" fmla="*/ 0 h 2771"/>
                      <a:gd name="connsiteX78" fmla="*/ 0 w 2772"/>
                      <a:gd name="connsiteY78" fmla="*/ 0 h 2771"/>
                      <a:gd name="connsiteX79" fmla="*/ 0 w 2772"/>
                      <a:gd name="connsiteY79" fmla="*/ 0 h 2771"/>
                      <a:gd name="connsiteX80" fmla="*/ 0 w 2772"/>
                      <a:gd name="connsiteY80" fmla="*/ 0 h 2771"/>
                      <a:gd name="connsiteX81" fmla="*/ 0 w 2772"/>
                      <a:gd name="connsiteY81" fmla="*/ 0 h 2771"/>
                      <a:gd name="connsiteX82" fmla="*/ 0 w 2772"/>
                      <a:gd name="connsiteY82" fmla="*/ 0 h 2771"/>
                      <a:gd name="connsiteX83" fmla="*/ 0 w 2772"/>
                      <a:gd name="connsiteY83" fmla="*/ 0 h 2771"/>
                      <a:gd name="connsiteX84" fmla="*/ 0 w 2772"/>
                      <a:gd name="connsiteY84" fmla="*/ 0 h 2771"/>
                      <a:gd name="connsiteX85" fmla="*/ 0 w 2772"/>
                      <a:gd name="connsiteY85" fmla="*/ 0 h 2771"/>
                      <a:gd name="connsiteX86" fmla="*/ 0 w 2772"/>
                      <a:gd name="connsiteY86" fmla="*/ 0 h 27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</a:cxnLst>
                    <a:rect l="l" t="t" r="r" b="b"/>
                    <a:pathLst>
                      <a:path w="2772" h="2771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3252" name="Graphic 248">
                  <a:extLst>
                    <a:ext uri="{FF2B5EF4-FFF2-40B4-BE49-F238E27FC236}">
                      <a16:creationId xmlns:a16="http://schemas.microsoft.com/office/drawing/2014/main" id="{135874A6-19CC-244A-4C20-7770DEA766D0}"/>
                    </a:ext>
                  </a:extLst>
                </p:cNvPr>
                <p:cNvGrpSpPr/>
                <p:nvPr/>
              </p:nvGrpSpPr>
              <p:grpSpPr>
                <a:xfrm>
                  <a:off x="4032823" y="3616889"/>
                  <a:ext cx="1386" cy="277"/>
                  <a:chOff x="4032823" y="3616889"/>
                  <a:chExt cx="1386" cy="277"/>
                </a:xfrm>
                <a:grpFill/>
              </p:grpSpPr>
              <p:sp>
                <p:nvSpPr>
                  <p:cNvPr id="3279" name="Freeform 3278">
                    <a:extLst>
                      <a:ext uri="{FF2B5EF4-FFF2-40B4-BE49-F238E27FC236}">
                        <a16:creationId xmlns:a16="http://schemas.microsoft.com/office/drawing/2014/main" id="{F9A902DF-2936-3A69-F548-B7CBA1E7632E}"/>
                      </a:ext>
                    </a:extLst>
                  </p:cNvPr>
                  <p:cNvSpPr/>
                  <p:nvPr/>
                </p:nvSpPr>
                <p:spPr>
                  <a:xfrm>
                    <a:off x="4033932" y="3617166"/>
                    <a:ext cx="2772" cy="2771"/>
                  </a:xfrm>
                  <a:custGeom>
                    <a:avLst/>
                    <a:gdLst>
                      <a:gd name="connsiteX0" fmla="*/ 0 w 2772"/>
                      <a:gd name="connsiteY0" fmla="*/ 0 h 2771"/>
                      <a:gd name="connsiteX1" fmla="*/ 0 w 2772"/>
                      <a:gd name="connsiteY1" fmla="*/ 0 h 2771"/>
                      <a:gd name="connsiteX2" fmla="*/ 0 w 2772"/>
                      <a:gd name="connsiteY2" fmla="*/ 0 h 2771"/>
                      <a:gd name="connsiteX3" fmla="*/ 0 w 2772"/>
                      <a:gd name="connsiteY3" fmla="*/ 0 h 2771"/>
                      <a:gd name="connsiteX4" fmla="*/ 0 w 2772"/>
                      <a:gd name="connsiteY4" fmla="*/ 0 h 27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72" h="2771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280" name="Freeform 3279">
                    <a:extLst>
                      <a:ext uri="{FF2B5EF4-FFF2-40B4-BE49-F238E27FC236}">
                        <a16:creationId xmlns:a16="http://schemas.microsoft.com/office/drawing/2014/main" id="{70FE8C1B-4ED9-C85D-FD0E-056C0F4C8EA2}"/>
                      </a:ext>
                    </a:extLst>
                  </p:cNvPr>
                  <p:cNvSpPr/>
                  <p:nvPr/>
                </p:nvSpPr>
                <p:spPr>
                  <a:xfrm>
                    <a:off x="4032823" y="3617166"/>
                    <a:ext cx="2772" cy="2771"/>
                  </a:xfrm>
                  <a:custGeom>
                    <a:avLst/>
                    <a:gdLst>
                      <a:gd name="connsiteX0" fmla="*/ 0 w 2772"/>
                      <a:gd name="connsiteY0" fmla="*/ 0 h 2771"/>
                      <a:gd name="connsiteX1" fmla="*/ 0 w 2772"/>
                      <a:gd name="connsiteY1" fmla="*/ 0 h 2771"/>
                      <a:gd name="connsiteX2" fmla="*/ 0 w 2772"/>
                      <a:gd name="connsiteY2" fmla="*/ 0 h 2771"/>
                      <a:gd name="connsiteX3" fmla="*/ 0 w 2772"/>
                      <a:gd name="connsiteY3" fmla="*/ 0 h 2771"/>
                      <a:gd name="connsiteX4" fmla="*/ 0 w 2772"/>
                      <a:gd name="connsiteY4" fmla="*/ 0 h 2771"/>
                      <a:gd name="connsiteX5" fmla="*/ 0 w 2772"/>
                      <a:gd name="connsiteY5" fmla="*/ 0 h 2771"/>
                      <a:gd name="connsiteX6" fmla="*/ 0 w 2772"/>
                      <a:gd name="connsiteY6" fmla="*/ 0 h 2771"/>
                      <a:gd name="connsiteX7" fmla="*/ 0 w 2772"/>
                      <a:gd name="connsiteY7" fmla="*/ 0 h 2771"/>
                      <a:gd name="connsiteX8" fmla="*/ 0 w 2772"/>
                      <a:gd name="connsiteY8" fmla="*/ 0 h 2771"/>
                      <a:gd name="connsiteX9" fmla="*/ 0 w 2772"/>
                      <a:gd name="connsiteY9" fmla="*/ 0 h 2771"/>
                      <a:gd name="connsiteX10" fmla="*/ 0 w 2772"/>
                      <a:gd name="connsiteY10" fmla="*/ 0 h 2771"/>
                      <a:gd name="connsiteX11" fmla="*/ 0 w 2772"/>
                      <a:gd name="connsiteY11" fmla="*/ 0 h 2771"/>
                      <a:gd name="connsiteX12" fmla="*/ 0 w 2772"/>
                      <a:gd name="connsiteY12" fmla="*/ 0 h 2771"/>
                      <a:gd name="connsiteX13" fmla="*/ 0 w 2772"/>
                      <a:gd name="connsiteY13" fmla="*/ 0 h 2771"/>
                      <a:gd name="connsiteX14" fmla="*/ 0 w 2772"/>
                      <a:gd name="connsiteY14" fmla="*/ 0 h 2771"/>
                      <a:gd name="connsiteX15" fmla="*/ 0 w 2772"/>
                      <a:gd name="connsiteY15" fmla="*/ 0 h 2771"/>
                      <a:gd name="connsiteX16" fmla="*/ 0 w 2772"/>
                      <a:gd name="connsiteY16" fmla="*/ 0 h 2771"/>
                      <a:gd name="connsiteX17" fmla="*/ 0 w 2772"/>
                      <a:gd name="connsiteY17" fmla="*/ 0 h 2771"/>
                      <a:gd name="connsiteX18" fmla="*/ 0 w 2772"/>
                      <a:gd name="connsiteY18" fmla="*/ 0 h 2771"/>
                      <a:gd name="connsiteX19" fmla="*/ 0 w 2772"/>
                      <a:gd name="connsiteY19" fmla="*/ 0 h 2771"/>
                      <a:gd name="connsiteX20" fmla="*/ 0 w 2772"/>
                      <a:gd name="connsiteY20" fmla="*/ 0 h 2771"/>
                      <a:gd name="connsiteX21" fmla="*/ 0 w 2772"/>
                      <a:gd name="connsiteY21" fmla="*/ 0 h 2771"/>
                      <a:gd name="connsiteX22" fmla="*/ 0 w 2772"/>
                      <a:gd name="connsiteY22" fmla="*/ 0 h 2771"/>
                      <a:gd name="connsiteX23" fmla="*/ 0 w 2772"/>
                      <a:gd name="connsiteY23" fmla="*/ 0 h 2771"/>
                      <a:gd name="connsiteX24" fmla="*/ 0 w 2772"/>
                      <a:gd name="connsiteY24" fmla="*/ 0 h 2771"/>
                      <a:gd name="connsiteX25" fmla="*/ 0 w 2772"/>
                      <a:gd name="connsiteY25" fmla="*/ 0 h 2771"/>
                      <a:gd name="connsiteX26" fmla="*/ 0 w 2772"/>
                      <a:gd name="connsiteY26" fmla="*/ 0 h 2771"/>
                      <a:gd name="connsiteX27" fmla="*/ 0 w 2772"/>
                      <a:gd name="connsiteY27" fmla="*/ 0 h 2771"/>
                      <a:gd name="connsiteX28" fmla="*/ 0 w 2772"/>
                      <a:gd name="connsiteY28" fmla="*/ 0 h 2771"/>
                      <a:gd name="connsiteX29" fmla="*/ 0 w 2772"/>
                      <a:gd name="connsiteY29" fmla="*/ 0 h 2771"/>
                      <a:gd name="connsiteX30" fmla="*/ 0 w 2772"/>
                      <a:gd name="connsiteY30" fmla="*/ 0 h 2771"/>
                      <a:gd name="connsiteX31" fmla="*/ 0 w 2772"/>
                      <a:gd name="connsiteY31" fmla="*/ 0 h 2771"/>
                      <a:gd name="connsiteX32" fmla="*/ 0 w 2772"/>
                      <a:gd name="connsiteY32" fmla="*/ 0 h 2771"/>
                      <a:gd name="connsiteX33" fmla="*/ 0 w 2772"/>
                      <a:gd name="connsiteY33" fmla="*/ 0 h 2771"/>
                      <a:gd name="connsiteX34" fmla="*/ 0 w 2772"/>
                      <a:gd name="connsiteY34" fmla="*/ 0 h 2771"/>
                      <a:gd name="connsiteX35" fmla="*/ 0 w 2772"/>
                      <a:gd name="connsiteY35" fmla="*/ 0 h 2771"/>
                      <a:gd name="connsiteX36" fmla="*/ 0 w 2772"/>
                      <a:gd name="connsiteY36" fmla="*/ 0 h 2771"/>
                      <a:gd name="connsiteX37" fmla="*/ 0 w 2772"/>
                      <a:gd name="connsiteY37" fmla="*/ 0 h 27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</a:cxnLst>
                    <a:rect l="l" t="t" r="r" b="b"/>
                    <a:pathLst>
                      <a:path w="2772" h="2771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281" name="Freeform 3280">
                    <a:extLst>
                      <a:ext uri="{FF2B5EF4-FFF2-40B4-BE49-F238E27FC236}">
                        <a16:creationId xmlns:a16="http://schemas.microsoft.com/office/drawing/2014/main" id="{A9DD3CCB-2DE0-CBDA-8E0A-95C8999EE9AE}"/>
                      </a:ext>
                    </a:extLst>
                  </p:cNvPr>
                  <p:cNvSpPr/>
                  <p:nvPr/>
                </p:nvSpPr>
                <p:spPr>
                  <a:xfrm>
                    <a:off x="4033378" y="3616889"/>
                    <a:ext cx="2772" cy="2771"/>
                  </a:xfrm>
                  <a:custGeom>
                    <a:avLst/>
                    <a:gdLst>
                      <a:gd name="connsiteX0" fmla="*/ 0 w 2772"/>
                      <a:gd name="connsiteY0" fmla="*/ 0 h 2771"/>
                      <a:gd name="connsiteX1" fmla="*/ 0 w 2772"/>
                      <a:gd name="connsiteY1" fmla="*/ 0 h 2771"/>
                      <a:gd name="connsiteX2" fmla="*/ 0 w 2772"/>
                      <a:gd name="connsiteY2" fmla="*/ 0 h 2771"/>
                      <a:gd name="connsiteX3" fmla="*/ 0 w 2772"/>
                      <a:gd name="connsiteY3" fmla="*/ 0 h 2771"/>
                      <a:gd name="connsiteX4" fmla="*/ 0 w 2772"/>
                      <a:gd name="connsiteY4" fmla="*/ 0 h 2771"/>
                      <a:gd name="connsiteX5" fmla="*/ 0 w 2772"/>
                      <a:gd name="connsiteY5" fmla="*/ 0 h 2771"/>
                      <a:gd name="connsiteX6" fmla="*/ 0 w 2772"/>
                      <a:gd name="connsiteY6" fmla="*/ 0 h 2771"/>
                      <a:gd name="connsiteX7" fmla="*/ 0 w 2772"/>
                      <a:gd name="connsiteY7" fmla="*/ 0 h 2771"/>
                      <a:gd name="connsiteX8" fmla="*/ 0 w 2772"/>
                      <a:gd name="connsiteY8" fmla="*/ 0 h 2771"/>
                      <a:gd name="connsiteX9" fmla="*/ 0 w 2772"/>
                      <a:gd name="connsiteY9" fmla="*/ 0 h 2771"/>
                      <a:gd name="connsiteX10" fmla="*/ 0 w 2772"/>
                      <a:gd name="connsiteY10" fmla="*/ 0 h 2771"/>
                      <a:gd name="connsiteX11" fmla="*/ 0 w 2772"/>
                      <a:gd name="connsiteY11" fmla="*/ 0 h 2771"/>
                      <a:gd name="connsiteX12" fmla="*/ 0 w 2772"/>
                      <a:gd name="connsiteY12" fmla="*/ 0 h 2771"/>
                      <a:gd name="connsiteX13" fmla="*/ 0 w 2772"/>
                      <a:gd name="connsiteY13" fmla="*/ 0 h 2771"/>
                      <a:gd name="connsiteX14" fmla="*/ 0 w 2772"/>
                      <a:gd name="connsiteY14" fmla="*/ 0 h 2771"/>
                      <a:gd name="connsiteX15" fmla="*/ 0 w 2772"/>
                      <a:gd name="connsiteY15" fmla="*/ 0 h 2771"/>
                      <a:gd name="connsiteX16" fmla="*/ 0 w 2772"/>
                      <a:gd name="connsiteY16" fmla="*/ 0 h 2771"/>
                      <a:gd name="connsiteX17" fmla="*/ 0 w 2772"/>
                      <a:gd name="connsiteY17" fmla="*/ 0 h 2771"/>
                      <a:gd name="connsiteX18" fmla="*/ 0 w 2772"/>
                      <a:gd name="connsiteY18" fmla="*/ 0 h 2771"/>
                      <a:gd name="connsiteX19" fmla="*/ 0 w 2772"/>
                      <a:gd name="connsiteY19" fmla="*/ 0 h 2771"/>
                      <a:gd name="connsiteX20" fmla="*/ 0 w 2772"/>
                      <a:gd name="connsiteY20" fmla="*/ 0 h 2771"/>
                      <a:gd name="connsiteX21" fmla="*/ 0 w 2772"/>
                      <a:gd name="connsiteY21" fmla="*/ 0 h 2771"/>
                      <a:gd name="connsiteX22" fmla="*/ 0 w 2772"/>
                      <a:gd name="connsiteY22" fmla="*/ 0 h 2771"/>
                      <a:gd name="connsiteX23" fmla="*/ 0 w 2772"/>
                      <a:gd name="connsiteY23" fmla="*/ 0 h 2771"/>
                      <a:gd name="connsiteX24" fmla="*/ 0 w 2772"/>
                      <a:gd name="connsiteY24" fmla="*/ 0 h 2771"/>
                      <a:gd name="connsiteX25" fmla="*/ 0 w 2772"/>
                      <a:gd name="connsiteY25" fmla="*/ 0 h 2771"/>
                      <a:gd name="connsiteX26" fmla="*/ 0 w 2772"/>
                      <a:gd name="connsiteY26" fmla="*/ 0 h 2771"/>
                      <a:gd name="connsiteX27" fmla="*/ 0 w 2772"/>
                      <a:gd name="connsiteY27" fmla="*/ 0 h 2771"/>
                      <a:gd name="connsiteX28" fmla="*/ 0 w 2772"/>
                      <a:gd name="connsiteY28" fmla="*/ 0 h 2771"/>
                      <a:gd name="connsiteX29" fmla="*/ 0 w 2772"/>
                      <a:gd name="connsiteY29" fmla="*/ 0 h 2771"/>
                      <a:gd name="connsiteX30" fmla="*/ 0 w 2772"/>
                      <a:gd name="connsiteY30" fmla="*/ 0 h 2771"/>
                      <a:gd name="connsiteX31" fmla="*/ 0 w 2772"/>
                      <a:gd name="connsiteY31" fmla="*/ 0 h 2771"/>
                      <a:gd name="connsiteX32" fmla="*/ 0 w 2772"/>
                      <a:gd name="connsiteY32" fmla="*/ 0 h 2771"/>
                      <a:gd name="connsiteX33" fmla="*/ 0 w 2772"/>
                      <a:gd name="connsiteY33" fmla="*/ 0 h 2771"/>
                      <a:gd name="connsiteX34" fmla="*/ 0 w 2772"/>
                      <a:gd name="connsiteY34" fmla="*/ 0 h 2771"/>
                      <a:gd name="connsiteX35" fmla="*/ 0 w 2772"/>
                      <a:gd name="connsiteY35" fmla="*/ 0 h 2771"/>
                      <a:gd name="connsiteX36" fmla="*/ 0 w 2772"/>
                      <a:gd name="connsiteY36" fmla="*/ 0 h 2771"/>
                      <a:gd name="connsiteX37" fmla="*/ 0 w 2772"/>
                      <a:gd name="connsiteY37" fmla="*/ 0 h 2771"/>
                      <a:gd name="connsiteX38" fmla="*/ 0 w 2772"/>
                      <a:gd name="connsiteY38" fmla="*/ 0 h 27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</a:cxnLst>
                    <a:rect l="l" t="t" r="r" b="b"/>
                    <a:pathLst>
                      <a:path w="2772" h="2771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282" name="Freeform 3281">
                    <a:extLst>
                      <a:ext uri="{FF2B5EF4-FFF2-40B4-BE49-F238E27FC236}">
                        <a16:creationId xmlns:a16="http://schemas.microsoft.com/office/drawing/2014/main" id="{BF967C78-FCA1-8DBE-837E-A980CF8766A7}"/>
                      </a:ext>
                    </a:extLst>
                  </p:cNvPr>
                  <p:cNvSpPr/>
                  <p:nvPr/>
                </p:nvSpPr>
                <p:spPr>
                  <a:xfrm>
                    <a:off x="4034210" y="3616889"/>
                    <a:ext cx="2772" cy="2771"/>
                  </a:xfrm>
                  <a:custGeom>
                    <a:avLst/>
                    <a:gdLst>
                      <a:gd name="connsiteX0" fmla="*/ 0 w 2772"/>
                      <a:gd name="connsiteY0" fmla="*/ 0 h 2771"/>
                      <a:gd name="connsiteX1" fmla="*/ 0 w 2772"/>
                      <a:gd name="connsiteY1" fmla="*/ 0 h 2771"/>
                      <a:gd name="connsiteX2" fmla="*/ 0 w 2772"/>
                      <a:gd name="connsiteY2" fmla="*/ 0 h 2771"/>
                      <a:gd name="connsiteX3" fmla="*/ 0 w 2772"/>
                      <a:gd name="connsiteY3" fmla="*/ 0 h 2771"/>
                      <a:gd name="connsiteX4" fmla="*/ 0 w 2772"/>
                      <a:gd name="connsiteY4" fmla="*/ 0 h 2771"/>
                      <a:gd name="connsiteX5" fmla="*/ 0 w 2772"/>
                      <a:gd name="connsiteY5" fmla="*/ 0 h 2771"/>
                      <a:gd name="connsiteX6" fmla="*/ 0 w 2772"/>
                      <a:gd name="connsiteY6" fmla="*/ 0 h 2771"/>
                      <a:gd name="connsiteX7" fmla="*/ 0 w 2772"/>
                      <a:gd name="connsiteY7" fmla="*/ 0 h 2771"/>
                      <a:gd name="connsiteX8" fmla="*/ 0 w 2772"/>
                      <a:gd name="connsiteY8" fmla="*/ 0 h 2771"/>
                      <a:gd name="connsiteX9" fmla="*/ 0 w 2772"/>
                      <a:gd name="connsiteY9" fmla="*/ 0 h 2771"/>
                      <a:gd name="connsiteX10" fmla="*/ 0 w 2772"/>
                      <a:gd name="connsiteY10" fmla="*/ 0 h 2771"/>
                      <a:gd name="connsiteX11" fmla="*/ 0 w 2772"/>
                      <a:gd name="connsiteY11" fmla="*/ 0 h 2771"/>
                      <a:gd name="connsiteX12" fmla="*/ 0 w 2772"/>
                      <a:gd name="connsiteY12" fmla="*/ 0 h 2771"/>
                      <a:gd name="connsiteX13" fmla="*/ 0 w 2772"/>
                      <a:gd name="connsiteY13" fmla="*/ 0 h 2771"/>
                      <a:gd name="connsiteX14" fmla="*/ 0 w 2772"/>
                      <a:gd name="connsiteY14" fmla="*/ 0 h 2771"/>
                      <a:gd name="connsiteX15" fmla="*/ 0 w 2772"/>
                      <a:gd name="connsiteY15" fmla="*/ 0 h 2771"/>
                      <a:gd name="connsiteX16" fmla="*/ 0 w 2772"/>
                      <a:gd name="connsiteY16" fmla="*/ 0 h 2771"/>
                      <a:gd name="connsiteX17" fmla="*/ 0 w 2772"/>
                      <a:gd name="connsiteY17" fmla="*/ 0 h 2771"/>
                      <a:gd name="connsiteX18" fmla="*/ 0 w 2772"/>
                      <a:gd name="connsiteY18" fmla="*/ 0 h 2771"/>
                      <a:gd name="connsiteX19" fmla="*/ 0 w 2772"/>
                      <a:gd name="connsiteY19" fmla="*/ 0 h 2771"/>
                      <a:gd name="connsiteX20" fmla="*/ 0 w 2772"/>
                      <a:gd name="connsiteY20" fmla="*/ 0 h 2771"/>
                      <a:gd name="connsiteX21" fmla="*/ 0 w 2772"/>
                      <a:gd name="connsiteY21" fmla="*/ 0 h 2771"/>
                      <a:gd name="connsiteX22" fmla="*/ 0 w 2772"/>
                      <a:gd name="connsiteY22" fmla="*/ 0 h 2771"/>
                      <a:gd name="connsiteX23" fmla="*/ 0 w 2772"/>
                      <a:gd name="connsiteY23" fmla="*/ 0 h 2771"/>
                      <a:gd name="connsiteX24" fmla="*/ 0 w 2772"/>
                      <a:gd name="connsiteY24" fmla="*/ 0 h 2771"/>
                      <a:gd name="connsiteX25" fmla="*/ 0 w 2772"/>
                      <a:gd name="connsiteY25" fmla="*/ 0 h 2771"/>
                      <a:gd name="connsiteX26" fmla="*/ 0 w 2772"/>
                      <a:gd name="connsiteY26" fmla="*/ 0 h 2771"/>
                      <a:gd name="connsiteX27" fmla="*/ 0 w 2772"/>
                      <a:gd name="connsiteY27" fmla="*/ 0 h 2771"/>
                      <a:gd name="connsiteX28" fmla="*/ 0 w 2772"/>
                      <a:gd name="connsiteY28" fmla="*/ 0 h 2771"/>
                      <a:gd name="connsiteX29" fmla="*/ 0 w 2772"/>
                      <a:gd name="connsiteY29" fmla="*/ 0 h 2771"/>
                      <a:gd name="connsiteX30" fmla="*/ 0 w 2772"/>
                      <a:gd name="connsiteY30" fmla="*/ 0 h 2771"/>
                      <a:gd name="connsiteX31" fmla="*/ 0 w 2772"/>
                      <a:gd name="connsiteY31" fmla="*/ 0 h 2771"/>
                      <a:gd name="connsiteX32" fmla="*/ 0 w 2772"/>
                      <a:gd name="connsiteY32" fmla="*/ 0 h 2771"/>
                      <a:gd name="connsiteX33" fmla="*/ 0 w 2772"/>
                      <a:gd name="connsiteY33" fmla="*/ 0 h 2771"/>
                      <a:gd name="connsiteX34" fmla="*/ 0 w 2772"/>
                      <a:gd name="connsiteY34" fmla="*/ 0 h 2771"/>
                      <a:gd name="connsiteX35" fmla="*/ 0 w 2772"/>
                      <a:gd name="connsiteY35" fmla="*/ 0 h 2771"/>
                      <a:gd name="connsiteX36" fmla="*/ 0 w 2772"/>
                      <a:gd name="connsiteY36" fmla="*/ 0 h 2771"/>
                      <a:gd name="connsiteX37" fmla="*/ 0 w 2772"/>
                      <a:gd name="connsiteY37" fmla="*/ 0 h 27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</a:cxnLst>
                    <a:rect l="l" t="t" r="r" b="b"/>
                    <a:pathLst>
                      <a:path w="2772" h="2771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lnTo>
                          <a:pt x="0" y="0"/>
                        </a:ln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3253" name="Graphic 248">
                  <a:extLst>
                    <a:ext uri="{FF2B5EF4-FFF2-40B4-BE49-F238E27FC236}">
                      <a16:creationId xmlns:a16="http://schemas.microsoft.com/office/drawing/2014/main" id="{44E3926D-AE03-56FB-6E50-A0E9545EB2AE}"/>
                    </a:ext>
                  </a:extLst>
                </p:cNvPr>
                <p:cNvGrpSpPr/>
                <p:nvPr/>
              </p:nvGrpSpPr>
              <p:grpSpPr>
                <a:xfrm>
                  <a:off x="4028110" y="3614395"/>
                  <a:ext cx="5544" cy="2216"/>
                  <a:chOff x="4028110" y="3614395"/>
                  <a:chExt cx="5544" cy="2216"/>
                </a:xfrm>
                <a:grpFill/>
              </p:grpSpPr>
              <p:sp>
                <p:nvSpPr>
                  <p:cNvPr id="3270" name="Freeform 3269">
                    <a:extLst>
                      <a:ext uri="{FF2B5EF4-FFF2-40B4-BE49-F238E27FC236}">
                        <a16:creationId xmlns:a16="http://schemas.microsoft.com/office/drawing/2014/main" id="{91222D46-9CD6-BC07-6223-2FB4DFF72D71}"/>
                      </a:ext>
                    </a:extLst>
                  </p:cNvPr>
                  <p:cNvSpPr/>
                  <p:nvPr/>
                </p:nvSpPr>
                <p:spPr>
                  <a:xfrm>
                    <a:off x="4028942" y="3616334"/>
                    <a:ext cx="2772" cy="2771"/>
                  </a:xfrm>
                  <a:custGeom>
                    <a:avLst/>
                    <a:gdLst>
                      <a:gd name="connsiteX0" fmla="*/ 0 w 2772"/>
                      <a:gd name="connsiteY0" fmla="*/ 0 h 2771"/>
                      <a:gd name="connsiteX1" fmla="*/ 0 w 2772"/>
                      <a:gd name="connsiteY1" fmla="*/ 0 h 2771"/>
                      <a:gd name="connsiteX2" fmla="*/ 0 w 2772"/>
                      <a:gd name="connsiteY2" fmla="*/ 0 h 2771"/>
                      <a:gd name="connsiteX3" fmla="*/ 0 w 2772"/>
                      <a:gd name="connsiteY3" fmla="*/ 0 h 2771"/>
                      <a:gd name="connsiteX4" fmla="*/ 0 w 2772"/>
                      <a:gd name="connsiteY4" fmla="*/ 0 h 27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72" h="2771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271" name="Freeform 3270">
                    <a:extLst>
                      <a:ext uri="{FF2B5EF4-FFF2-40B4-BE49-F238E27FC236}">
                        <a16:creationId xmlns:a16="http://schemas.microsoft.com/office/drawing/2014/main" id="{28A61A50-7841-22A4-2C70-021C3C60A42B}"/>
                      </a:ext>
                    </a:extLst>
                  </p:cNvPr>
                  <p:cNvSpPr/>
                  <p:nvPr/>
                </p:nvSpPr>
                <p:spPr>
                  <a:xfrm>
                    <a:off x="4028110" y="3616334"/>
                    <a:ext cx="2772" cy="2771"/>
                  </a:xfrm>
                  <a:custGeom>
                    <a:avLst/>
                    <a:gdLst>
                      <a:gd name="connsiteX0" fmla="*/ 0 w 2772"/>
                      <a:gd name="connsiteY0" fmla="*/ 0 h 2771"/>
                      <a:gd name="connsiteX1" fmla="*/ 0 w 2772"/>
                      <a:gd name="connsiteY1" fmla="*/ 0 h 2771"/>
                      <a:gd name="connsiteX2" fmla="*/ 0 w 2772"/>
                      <a:gd name="connsiteY2" fmla="*/ 0 h 2771"/>
                      <a:gd name="connsiteX3" fmla="*/ 0 w 2772"/>
                      <a:gd name="connsiteY3" fmla="*/ 0 h 2771"/>
                      <a:gd name="connsiteX4" fmla="*/ 0 w 2772"/>
                      <a:gd name="connsiteY4" fmla="*/ 0 h 2771"/>
                      <a:gd name="connsiteX5" fmla="*/ 0 w 2772"/>
                      <a:gd name="connsiteY5" fmla="*/ 0 h 2771"/>
                      <a:gd name="connsiteX6" fmla="*/ 0 w 2772"/>
                      <a:gd name="connsiteY6" fmla="*/ 0 h 2771"/>
                      <a:gd name="connsiteX7" fmla="*/ 0 w 2772"/>
                      <a:gd name="connsiteY7" fmla="*/ 0 h 2771"/>
                      <a:gd name="connsiteX8" fmla="*/ 0 w 2772"/>
                      <a:gd name="connsiteY8" fmla="*/ 0 h 2771"/>
                      <a:gd name="connsiteX9" fmla="*/ 0 w 2772"/>
                      <a:gd name="connsiteY9" fmla="*/ 0 h 2771"/>
                      <a:gd name="connsiteX10" fmla="*/ 0 w 2772"/>
                      <a:gd name="connsiteY10" fmla="*/ 0 h 2771"/>
                      <a:gd name="connsiteX11" fmla="*/ 0 w 2772"/>
                      <a:gd name="connsiteY11" fmla="*/ 0 h 2771"/>
                      <a:gd name="connsiteX12" fmla="*/ 0 w 2772"/>
                      <a:gd name="connsiteY12" fmla="*/ 0 h 2771"/>
                      <a:gd name="connsiteX13" fmla="*/ 0 w 2772"/>
                      <a:gd name="connsiteY13" fmla="*/ 0 h 2771"/>
                      <a:gd name="connsiteX14" fmla="*/ 0 w 2772"/>
                      <a:gd name="connsiteY14" fmla="*/ 0 h 2771"/>
                      <a:gd name="connsiteX15" fmla="*/ 0 w 2772"/>
                      <a:gd name="connsiteY15" fmla="*/ 0 h 2771"/>
                      <a:gd name="connsiteX16" fmla="*/ 0 w 2772"/>
                      <a:gd name="connsiteY16" fmla="*/ 0 h 2771"/>
                      <a:gd name="connsiteX17" fmla="*/ 0 w 2772"/>
                      <a:gd name="connsiteY17" fmla="*/ 0 h 2771"/>
                      <a:gd name="connsiteX18" fmla="*/ 0 w 2772"/>
                      <a:gd name="connsiteY18" fmla="*/ 0 h 2771"/>
                      <a:gd name="connsiteX19" fmla="*/ 0 w 2772"/>
                      <a:gd name="connsiteY19" fmla="*/ 0 h 2771"/>
                      <a:gd name="connsiteX20" fmla="*/ 0 w 2772"/>
                      <a:gd name="connsiteY20" fmla="*/ 0 h 2771"/>
                      <a:gd name="connsiteX21" fmla="*/ 0 w 2772"/>
                      <a:gd name="connsiteY21" fmla="*/ 0 h 2771"/>
                      <a:gd name="connsiteX22" fmla="*/ 0 w 2772"/>
                      <a:gd name="connsiteY22" fmla="*/ 0 h 2771"/>
                      <a:gd name="connsiteX23" fmla="*/ 0 w 2772"/>
                      <a:gd name="connsiteY23" fmla="*/ 0 h 2771"/>
                      <a:gd name="connsiteX24" fmla="*/ 0 w 2772"/>
                      <a:gd name="connsiteY24" fmla="*/ 0 h 2771"/>
                      <a:gd name="connsiteX25" fmla="*/ 0 w 2772"/>
                      <a:gd name="connsiteY25" fmla="*/ 0 h 2771"/>
                      <a:gd name="connsiteX26" fmla="*/ 0 w 2772"/>
                      <a:gd name="connsiteY26" fmla="*/ 0 h 2771"/>
                      <a:gd name="connsiteX27" fmla="*/ 0 w 2772"/>
                      <a:gd name="connsiteY27" fmla="*/ 0 h 2771"/>
                      <a:gd name="connsiteX28" fmla="*/ 0 w 2772"/>
                      <a:gd name="connsiteY28" fmla="*/ 0 h 2771"/>
                      <a:gd name="connsiteX29" fmla="*/ 0 w 2772"/>
                      <a:gd name="connsiteY29" fmla="*/ 0 h 2771"/>
                      <a:gd name="connsiteX30" fmla="*/ 0 w 2772"/>
                      <a:gd name="connsiteY30" fmla="*/ 0 h 27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</a:cxnLst>
                    <a:rect l="l" t="t" r="r" b="b"/>
                    <a:pathLst>
                      <a:path w="2772" h="2771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272" name="Freeform 3271">
                    <a:extLst>
                      <a:ext uri="{FF2B5EF4-FFF2-40B4-BE49-F238E27FC236}">
                        <a16:creationId xmlns:a16="http://schemas.microsoft.com/office/drawing/2014/main" id="{4597AD01-C719-9059-C5A7-333B6F86BB33}"/>
                      </a:ext>
                    </a:extLst>
                  </p:cNvPr>
                  <p:cNvSpPr/>
                  <p:nvPr/>
                </p:nvSpPr>
                <p:spPr>
                  <a:xfrm>
                    <a:off x="4028942" y="3616611"/>
                    <a:ext cx="2772" cy="2771"/>
                  </a:xfrm>
                  <a:custGeom>
                    <a:avLst/>
                    <a:gdLst>
                      <a:gd name="connsiteX0" fmla="*/ 0 w 2772"/>
                      <a:gd name="connsiteY0" fmla="*/ 0 h 2771"/>
                      <a:gd name="connsiteX1" fmla="*/ 0 w 2772"/>
                      <a:gd name="connsiteY1" fmla="*/ 0 h 2771"/>
                      <a:gd name="connsiteX2" fmla="*/ 0 w 2772"/>
                      <a:gd name="connsiteY2" fmla="*/ 0 h 2771"/>
                      <a:gd name="connsiteX3" fmla="*/ 0 w 2772"/>
                      <a:gd name="connsiteY3" fmla="*/ 0 h 2771"/>
                      <a:gd name="connsiteX4" fmla="*/ 0 w 2772"/>
                      <a:gd name="connsiteY4" fmla="*/ 0 h 2771"/>
                      <a:gd name="connsiteX5" fmla="*/ 0 w 2772"/>
                      <a:gd name="connsiteY5" fmla="*/ 0 h 2771"/>
                      <a:gd name="connsiteX6" fmla="*/ 0 w 2772"/>
                      <a:gd name="connsiteY6" fmla="*/ 0 h 2771"/>
                      <a:gd name="connsiteX7" fmla="*/ 0 w 2772"/>
                      <a:gd name="connsiteY7" fmla="*/ 0 h 2771"/>
                      <a:gd name="connsiteX8" fmla="*/ 0 w 2772"/>
                      <a:gd name="connsiteY8" fmla="*/ 0 h 2771"/>
                      <a:gd name="connsiteX9" fmla="*/ 0 w 2772"/>
                      <a:gd name="connsiteY9" fmla="*/ 0 h 2771"/>
                      <a:gd name="connsiteX10" fmla="*/ 0 w 2772"/>
                      <a:gd name="connsiteY10" fmla="*/ 0 h 2771"/>
                      <a:gd name="connsiteX11" fmla="*/ 0 w 2772"/>
                      <a:gd name="connsiteY11" fmla="*/ 0 h 2771"/>
                      <a:gd name="connsiteX12" fmla="*/ 0 w 2772"/>
                      <a:gd name="connsiteY12" fmla="*/ 0 h 2771"/>
                      <a:gd name="connsiteX13" fmla="*/ 0 w 2772"/>
                      <a:gd name="connsiteY13" fmla="*/ 0 h 2771"/>
                      <a:gd name="connsiteX14" fmla="*/ 0 w 2772"/>
                      <a:gd name="connsiteY14" fmla="*/ 0 h 2771"/>
                      <a:gd name="connsiteX15" fmla="*/ 0 w 2772"/>
                      <a:gd name="connsiteY15" fmla="*/ 0 h 2771"/>
                      <a:gd name="connsiteX16" fmla="*/ 0 w 2772"/>
                      <a:gd name="connsiteY16" fmla="*/ 0 h 2771"/>
                      <a:gd name="connsiteX17" fmla="*/ 0 w 2772"/>
                      <a:gd name="connsiteY17" fmla="*/ 0 h 2771"/>
                      <a:gd name="connsiteX18" fmla="*/ 0 w 2772"/>
                      <a:gd name="connsiteY18" fmla="*/ 0 h 2771"/>
                      <a:gd name="connsiteX19" fmla="*/ 0 w 2772"/>
                      <a:gd name="connsiteY19" fmla="*/ 0 h 2771"/>
                      <a:gd name="connsiteX20" fmla="*/ 0 w 2772"/>
                      <a:gd name="connsiteY20" fmla="*/ 0 h 2771"/>
                      <a:gd name="connsiteX21" fmla="*/ 0 w 2772"/>
                      <a:gd name="connsiteY21" fmla="*/ 0 h 27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</a:cxnLst>
                    <a:rect l="l" t="t" r="r" b="b"/>
                    <a:pathLst>
                      <a:path w="2772" h="2771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273" name="Freeform 3272">
                    <a:extLst>
                      <a:ext uri="{FF2B5EF4-FFF2-40B4-BE49-F238E27FC236}">
                        <a16:creationId xmlns:a16="http://schemas.microsoft.com/office/drawing/2014/main" id="{B9281D46-EE24-FBAD-BA24-3FE5E3E23F10}"/>
                      </a:ext>
                    </a:extLst>
                  </p:cNvPr>
                  <p:cNvSpPr/>
                  <p:nvPr/>
                </p:nvSpPr>
                <p:spPr>
                  <a:xfrm>
                    <a:off x="4029496" y="3616334"/>
                    <a:ext cx="2772" cy="2771"/>
                  </a:xfrm>
                  <a:custGeom>
                    <a:avLst/>
                    <a:gdLst>
                      <a:gd name="connsiteX0" fmla="*/ 0 w 2772"/>
                      <a:gd name="connsiteY0" fmla="*/ 0 h 2771"/>
                      <a:gd name="connsiteX1" fmla="*/ 0 w 2772"/>
                      <a:gd name="connsiteY1" fmla="*/ 0 h 2771"/>
                      <a:gd name="connsiteX2" fmla="*/ 0 w 2772"/>
                      <a:gd name="connsiteY2" fmla="*/ 0 h 2771"/>
                      <a:gd name="connsiteX3" fmla="*/ 0 w 2772"/>
                      <a:gd name="connsiteY3" fmla="*/ 0 h 2771"/>
                      <a:gd name="connsiteX4" fmla="*/ 0 w 2772"/>
                      <a:gd name="connsiteY4" fmla="*/ 0 h 2771"/>
                      <a:gd name="connsiteX5" fmla="*/ 0 w 2772"/>
                      <a:gd name="connsiteY5" fmla="*/ 0 h 2771"/>
                      <a:gd name="connsiteX6" fmla="*/ 0 w 2772"/>
                      <a:gd name="connsiteY6" fmla="*/ 0 h 2771"/>
                      <a:gd name="connsiteX7" fmla="*/ 0 w 2772"/>
                      <a:gd name="connsiteY7" fmla="*/ 0 h 2771"/>
                      <a:gd name="connsiteX8" fmla="*/ 0 w 2772"/>
                      <a:gd name="connsiteY8" fmla="*/ 0 h 2771"/>
                      <a:gd name="connsiteX9" fmla="*/ 0 w 2772"/>
                      <a:gd name="connsiteY9" fmla="*/ 0 h 2771"/>
                      <a:gd name="connsiteX10" fmla="*/ 0 w 2772"/>
                      <a:gd name="connsiteY10" fmla="*/ 0 h 2771"/>
                      <a:gd name="connsiteX11" fmla="*/ 0 w 2772"/>
                      <a:gd name="connsiteY11" fmla="*/ 0 h 2771"/>
                      <a:gd name="connsiteX12" fmla="*/ 0 w 2772"/>
                      <a:gd name="connsiteY12" fmla="*/ 0 h 2771"/>
                      <a:gd name="connsiteX13" fmla="*/ 0 w 2772"/>
                      <a:gd name="connsiteY13" fmla="*/ 0 h 2771"/>
                      <a:gd name="connsiteX14" fmla="*/ 0 w 2772"/>
                      <a:gd name="connsiteY14" fmla="*/ 0 h 2771"/>
                      <a:gd name="connsiteX15" fmla="*/ 0 w 2772"/>
                      <a:gd name="connsiteY15" fmla="*/ 0 h 2771"/>
                      <a:gd name="connsiteX16" fmla="*/ 0 w 2772"/>
                      <a:gd name="connsiteY16" fmla="*/ 0 h 2771"/>
                      <a:gd name="connsiteX17" fmla="*/ 0 w 2772"/>
                      <a:gd name="connsiteY17" fmla="*/ 0 h 2771"/>
                      <a:gd name="connsiteX18" fmla="*/ 0 w 2772"/>
                      <a:gd name="connsiteY18" fmla="*/ 0 h 2771"/>
                      <a:gd name="connsiteX19" fmla="*/ 0 w 2772"/>
                      <a:gd name="connsiteY19" fmla="*/ 0 h 2771"/>
                      <a:gd name="connsiteX20" fmla="*/ 0 w 2772"/>
                      <a:gd name="connsiteY20" fmla="*/ 0 h 2771"/>
                      <a:gd name="connsiteX21" fmla="*/ 0 w 2772"/>
                      <a:gd name="connsiteY21" fmla="*/ 0 h 2771"/>
                      <a:gd name="connsiteX22" fmla="*/ 0 w 2772"/>
                      <a:gd name="connsiteY22" fmla="*/ 0 h 2771"/>
                      <a:gd name="connsiteX23" fmla="*/ 0 w 2772"/>
                      <a:gd name="connsiteY23" fmla="*/ 0 h 2771"/>
                      <a:gd name="connsiteX24" fmla="*/ 0 w 2772"/>
                      <a:gd name="connsiteY24" fmla="*/ 0 h 2771"/>
                      <a:gd name="connsiteX25" fmla="*/ 0 w 2772"/>
                      <a:gd name="connsiteY25" fmla="*/ 0 h 2771"/>
                      <a:gd name="connsiteX26" fmla="*/ 0 w 2772"/>
                      <a:gd name="connsiteY26" fmla="*/ 0 h 2771"/>
                      <a:gd name="connsiteX27" fmla="*/ 0 w 2772"/>
                      <a:gd name="connsiteY27" fmla="*/ 0 h 2771"/>
                      <a:gd name="connsiteX28" fmla="*/ 0 w 2772"/>
                      <a:gd name="connsiteY28" fmla="*/ 0 h 2771"/>
                      <a:gd name="connsiteX29" fmla="*/ 0 w 2772"/>
                      <a:gd name="connsiteY29" fmla="*/ 0 h 2771"/>
                      <a:gd name="connsiteX30" fmla="*/ 0 w 2772"/>
                      <a:gd name="connsiteY30" fmla="*/ 0 h 2771"/>
                      <a:gd name="connsiteX31" fmla="*/ 0 w 2772"/>
                      <a:gd name="connsiteY31" fmla="*/ 0 h 2771"/>
                      <a:gd name="connsiteX32" fmla="*/ 0 w 2772"/>
                      <a:gd name="connsiteY32" fmla="*/ 0 h 2771"/>
                      <a:gd name="connsiteX33" fmla="*/ 0 w 2772"/>
                      <a:gd name="connsiteY33" fmla="*/ 0 h 2771"/>
                      <a:gd name="connsiteX34" fmla="*/ 0 w 2772"/>
                      <a:gd name="connsiteY34" fmla="*/ 0 h 2771"/>
                      <a:gd name="connsiteX35" fmla="*/ 0 w 2772"/>
                      <a:gd name="connsiteY35" fmla="*/ 0 h 2771"/>
                      <a:gd name="connsiteX36" fmla="*/ 0 w 2772"/>
                      <a:gd name="connsiteY36" fmla="*/ 0 h 2771"/>
                      <a:gd name="connsiteX37" fmla="*/ 0 w 2772"/>
                      <a:gd name="connsiteY37" fmla="*/ 0 h 2771"/>
                      <a:gd name="connsiteX38" fmla="*/ 0 w 2772"/>
                      <a:gd name="connsiteY38" fmla="*/ 0 h 2771"/>
                      <a:gd name="connsiteX39" fmla="*/ 0 w 2772"/>
                      <a:gd name="connsiteY39" fmla="*/ 0 h 2771"/>
                      <a:gd name="connsiteX40" fmla="*/ 0 w 2772"/>
                      <a:gd name="connsiteY40" fmla="*/ 0 h 2771"/>
                      <a:gd name="connsiteX41" fmla="*/ 0 w 2772"/>
                      <a:gd name="connsiteY41" fmla="*/ 0 h 2771"/>
                      <a:gd name="connsiteX42" fmla="*/ 0 w 2772"/>
                      <a:gd name="connsiteY42" fmla="*/ 0 h 2771"/>
                      <a:gd name="connsiteX43" fmla="*/ 0 w 2772"/>
                      <a:gd name="connsiteY43" fmla="*/ 0 h 2771"/>
                      <a:gd name="connsiteX44" fmla="*/ 0 w 2772"/>
                      <a:gd name="connsiteY44" fmla="*/ 0 h 2771"/>
                      <a:gd name="connsiteX45" fmla="*/ 0 w 2772"/>
                      <a:gd name="connsiteY45" fmla="*/ 0 h 2771"/>
                      <a:gd name="connsiteX46" fmla="*/ 0 w 2772"/>
                      <a:gd name="connsiteY46" fmla="*/ 0 h 2771"/>
                      <a:gd name="connsiteX47" fmla="*/ 0 w 2772"/>
                      <a:gd name="connsiteY47" fmla="*/ 0 h 2771"/>
                      <a:gd name="connsiteX48" fmla="*/ 0 w 2772"/>
                      <a:gd name="connsiteY48" fmla="*/ 0 h 2771"/>
                      <a:gd name="connsiteX49" fmla="*/ 0 w 2772"/>
                      <a:gd name="connsiteY49" fmla="*/ 0 h 2771"/>
                      <a:gd name="connsiteX50" fmla="*/ 0 w 2772"/>
                      <a:gd name="connsiteY50" fmla="*/ 0 h 2771"/>
                      <a:gd name="connsiteX51" fmla="*/ 0 w 2772"/>
                      <a:gd name="connsiteY51" fmla="*/ 0 h 2771"/>
                      <a:gd name="connsiteX52" fmla="*/ 0 w 2772"/>
                      <a:gd name="connsiteY52" fmla="*/ 0 h 2771"/>
                      <a:gd name="connsiteX53" fmla="*/ 0 w 2772"/>
                      <a:gd name="connsiteY53" fmla="*/ 0 h 2771"/>
                      <a:gd name="connsiteX54" fmla="*/ 0 w 2772"/>
                      <a:gd name="connsiteY54" fmla="*/ 0 h 2771"/>
                      <a:gd name="connsiteX55" fmla="*/ 0 w 2772"/>
                      <a:gd name="connsiteY55" fmla="*/ 0 h 2771"/>
                      <a:gd name="connsiteX56" fmla="*/ 0 w 2772"/>
                      <a:gd name="connsiteY56" fmla="*/ 0 h 2771"/>
                      <a:gd name="connsiteX57" fmla="*/ 0 w 2772"/>
                      <a:gd name="connsiteY57" fmla="*/ 0 h 2771"/>
                      <a:gd name="connsiteX58" fmla="*/ 0 w 2772"/>
                      <a:gd name="connsiteY58" fmla="*/ 0 h 2771"/>
                      <a:gd name="connsiteX59" fmla="*/ 0 w 2772"/>
                      <a:gd name="connsiteY59" fmla="*/ 0 h 2771"/>
                      <a:gd name="connsiteX60" fmla="*/ 0 w 2772"/>
                      <a:gd name="connsiteY60" fmla="*/ 0 h 2771"/>
                      <a:gd name="connsiteX61" fmla="*/ 0 w 2772"/>
                      <a:gd name="connsiteY61" fmla="*/ 0 h 2771"/>
                      <a:gd name="connsiteX62" fmla="*/ 0 w 2772"/>
                      <a:gd name="connsiteY62" fmla="*/ 0 h 2771"/>
                      <a:gd name="connsiteX63" fmla="*/ 0 w 2772"/>
                      <a:gd name="connsiteY63" fmla="*/ 0 h 2771"/>
                      <a:gd name="connsiteX64" fmla="*/ 0 w 2772"/>
                      <a:gd name="connsiteY64" fmla="*/ 0 h 2771"/>
                      <a:gd name="connsiteX65" fmla="*/ 0 w 2772"/>
                      <a:gd name="connsiteY65" fmla="*/ 0 h 2771"/>
                      <a:gd name="connsiteX66" fmla="*/ 0 w 2772"/>
                      <a:gd name="connsiteY66" fmla="*/ 0 h 2771"/>
                      <a:gd name="connsiteX67" fmla="*/ 0 w 2772"/>
                      <a:gd name="connsiteY67" fmla="*/ 0 h 2771"/>
                      <a:gd name="connsiteX68" fmla="*/ 0 w 2772"/>
                      <a:gd name="connsiteY68" fmla="*/ 0 h 2771"/>
                      <a:gd name="connsiteX69" fmla="*/ 0 w 2772"/>
                      <a:gd name="connsiteY69" fmla="*/ 0 h 2771"/>
                      <a:gd name="connsiteX70" fmla="*/ 0 w 2772"/>
                      <a:gd name="connsiteY70" fmla="*/ 0 h 2771"/>
                      <a:gd name="connsiteX71" fmla="*/ 0 w 2772"/>
                      <a:gd name="connsiteY71" fmla="*/ 0 h 2771"/>
                      <a:gd name="connsiteX72" fmla="*/ 0 w 2772"/>
                      <a:gd name="connsiteY72" fmla="*/ 0 h 2771"/>
                      <a:gd name="connsiteX73" fmla="*/ 0 w 2772"/>
                      <a:gd name="connsiteY73" fmla="*/ 0 h 2771"/>
                      <a:gd name="connsiteX74" fmla="*/ 0 w 2772"/>
                      <a:gd name="connsiteY74" fmla="*/ 0 h 2771"/>
                      <a:gd name="connsiteX75" fmla="*/ 0 w 2772"/>
                      <a:gd name="connsiteY75" fmla="*/ 0 h 2771"/>
                      <a:gd name="connsiteX76" fmla="*/ 0 w 2772"/>
                      <a:gd name="connsiteY76" fmla="*/ 0 h 2771"/>
                      <a:gd name="connsiteX77" fmla="*/ 0 w 2772"/>
                      <a:gd name="connsiteY77" fmla="*/ 0 h 2771"/>
                      <a:gd name="connsiteX78" fmla="*/ 0 w 2772"/>
                      <a:gd name="connsiteY78" fmla="*/ 0 h 2771"/>
                      <a:gd name="connsiteX79" fmla="*/ 0 w 2772"/>
                      <a:gd name="connsiteY79" fmla="*/ 0 h 2771"/>
                      <a:gd name="connsiteX80" fmla="*/ 0 w 2772"/>
                      <a:gd name="connsiteY80" fmla="*/ 0 h 2771"/>
                      <a:gd name="connsiteX81" fmla="*/ 0 w 2772"/>
                      <a:gd name="connsiteY81" fmla="*/ 0 h 2771"/>
                      <a:gd name="connsiteX82" fmla="*/ 0 w 2772"/>
                      <a:gd name="connsiteY82" fmla="*/ 0 h 2771"/>
                      <a:gd name="connsiteX83" fmla="*/ 0 w 2772"/>
                      <a:gd name="connsiteY83" fmla="*/ 0 h 2771"/>
                      <a:gd name="connsiteX84" fmla="*/ 0 w 2772"/>
                      <a:gd name="connsiteY84" fmla="*/ 0 h 2771"/>
                      <a:gd name="connsiteX85" fmla="*/ 0 w 2772"/>
                      <a:gd name="connsiteY85" fmla="*/ 0 h 2771"/>
                      <a:gd name="connsiteX86" fmla="*/ 0 w 2772"/>
                      <a:gd name="connsiteY86" fmla="*/ 0 h 2771"/>
                      <a:gd name="connsiteX87" fmla="*/ 0 w 2772"/>
                      <a:gd name="connsiteY87" fmla="*/ 0 h 2771"/>
                      <a:gd name="connsiteX88" fmla="*/ 0 w 2772"/>
                      <a:gd name="connsiteY88" fmla="*/ 0 h 2771"/>
                      <a:gd name="connsiteX89" fmla="*/ 0 w 2772"/>
                      <a:gd name="connsiteY89" fmla="*/ 0 h 2771"/>
                      <a:gd name="connsiteX90" fmla="*/ 0 w 2772"/>
                      <a:gd name="connsiteY90" fmla="*/ 0 h 2771"/>
                      <a:gd name="connsiteX91" fmla="*/ 0 w 2772"/>
                      <a:gd name="connsiteY91" fmla="*/ 0 h 2771"/>
                      <a:gd name="connsiteX92" fmla="*/ 0 w 2772"/>
                      <a:gd name="connsiteY92" fmla="*/ 0 h 2771"/>
                      <a:gd name="connsiteX93" fmla="*/ 0 w 2772"/>
                      <a:gd name="connsiteY93" fmla="*/ 0 h 2771"/>
                      <a:gd name="connsiteX94" fmla="*/ 0 w 2772"/>
                      <a:gd name="connsiteY94" fmla="*/ 0 h 2771"/>
                      <a:gd name="connsiteX95" fmla="*/ 0 w 2772"/>
                      <a:gd name="connsiteY95" fmla="*/ 0 h 2771"/>
                      <a:gd name="connsiteX96" fmla="*/ 0 w 2772"/>
                      <a:gd name="connsiteY96" fmla="*/ 0 h 2771"/>
                      <a:gd name="connsiteX97" fmla="*/ 0 w 2772"/>
                      <a:gd name="connsiteY97" fmla="*/ 0 h 2771"/>
                      <a:gd name="connsiteX98" fmla="*/ 0 w 2772"/>
                      <a:gd name="connsiteY98" fmla="*/ 0 h 2771"/>
                      <a:gd name="connsiteX99" fmla="*/ 0 w 2772"/>
                      <a:gd name="connsiteY99" fmla="*/ 0 h 2771"/>
                      <a:gd name="connsiteX100" fmla="*/ 0 w 2772"/>
                      <a:gd name="connsiteY100" fmla="*/ 0 h 2771"/>
                      <a:gd name="connsiteX101" fmla="*/ 0 w 2772"/>
                      <a:gd name="connsiteY101" fmla="*/ 0 h 2771"/>
                      <a:gd name="connsiteX102" fmla="*/ 0 w 2772"/>
                      <a:gd name="connsiteY102" fmla="*/ 0 h 2771"/>
                      <a:gd name="connsiteX103" fmla="*/ 0 w 2772"/>
                      <a:gd name="connsiteY103" fmla="*/ 0 h 2771"/>
                      <a:gd name="connsiteX104" fmla="*/ 0 w 2772"/>
                      <a:gd name="connsiteY104" fmla="*/ 0 h 2771"/>
                      <a:gd name="connsiteX105" fmla="*/ 0 w 2772"/>
                      <a:gd name="connsiteY105" fmla="*/ 0 h 2771"/>
                      <a:gd name="connsiteX106" fmla="*/ 0 w 2772"/>
                      <a:gd name="connsiteY106" fmla="*/ 0 h 2771"/>
                      <a:gd name="connsiteX107" fmla="*/ 0 w 2772"/>
                      <a:gd name="connsiteY107" fmla="*/ 0 h 2771"/>
                      <a:gd name="connsiteX108" fmla="*/ 0 w 2772"/>
                      <a:gd name="connsiteY108" fmla="*/ 0 h 2771"/>
                      <a:gd name="connsiteX109" fmla="*/ 0 w 2772"/>
                      <a:gd name="connsiteY109" fmla="*/ 0 h 2771"/>
                      <a:gd name="connsiteX110" fmla="*/ 0 w 2772"/>
                      <a:gd name="connsiteY110" fmla="*/ 0 h 2771"/>
                      <a:gd name="connsiteX111" fmla="*/ 0 w 2772"/>
                      <a:gd name="connsiteY111" fmla="*/ 0 h 2771"/>
                      <a:gd name="connsiteX112" fmla="*/ 0 w 2772"/>
                      <a:gd name="connsiteY112" fmla="*/ 0 h 2771"/>
                      <a:gd name="connsiteX113" fmla="*/ 0 w 2772"/>
                      <a:gd name="connsiteY113" fmla="*/ 0 h 2771"/>
                      <a:gd name="connsiteX114" fmla="*/ 0 w 2772"/>
                      <a:gd name="connsiteY114" fmla="*/ 0 h 2771"/>
                      <a:gd name="connsiteX115" fmla="*/ 0 w 2772"/>
                      <a:gd name="connsiteY115" fmla="*/ 0 h 2771"/>
                      <a:gd name="connsiteX116" fmla="*/ 0 w 2772"/>
                      <a:gd name="connsiteY116" fmla="*/ 0 h 2771"/>
                      <a:gd name="connsiteX117" fmla="*/ 0 w 2772"/>
                      <a:gd name="connsiteY117" fmla="*/ 0 h 2771"/>
                      <a:gd name="connsiteX118" fmla="*/ 0 w 2772"/>
                      <a:gd name="connsiteY118" fmla="*/ 0 h 2771"/>
                      <a:gd name="connsiteX119" fmla="*/ 0 w 2772"/>
                      <a:gd name="connsiteY119" fmla="*/ 0 h 2771"/>
                      <a:gd name="connsiteX120" fmla="*/ 0 w 2772"/>
                      <a:gd name="connsiteY120" fmla="*/ 0 h 2771"/>
                      <a:gd name="connsiteX121" fmla="*/ 0 w 2772"/>
                      <a:gd name="connsiteY121" fmla="*/ 0 h 2771"/>
                      <a:gd name="connsiteX122" fmla="*/ 0 w 2772"/>
                      <a:gd name="connsiteY122" fmla="*/ 0 h 2771"/>
                      <a:gd name="connsiteX123" fmla="*/ 0 w 2772"/>
                      <a:gd name="connsiteY123" fmla="*/ 0 h 2771"/>
                      <a:gd name="connsiteX124" fmla="*/ 0 w 2772"/>
                      <a:gd name="connsiteY124" fmla="*/ 0 h 2771"/>
                      <a:gd name="connsiteX125" fmla="*/ 0 w 2772"/>
                      <a:gd name="connsiteY125" fmla="*/ 0 h 2771"/>
                      <a:gd name="connsiteX126" fmla="*/ 0 w 2772"/>
                      <a:gd name="connsiteY126" fmla="*/ 0 h 2771"/>
                      <a:gd name="connsiteX127" fmla="*/ 0 w 2772"/>
                      <a:gd name="connsiteY127" fmla="*/ 0 h 2771"/>
                      <a:gd name="connsiteX128" fmla="*/ 0 w 2772"/>
                      <a:gd name="connsiteY128" fmla="*/ 0 h 2771"/>
                      <a:gd name="connsiteX129" fmla="*/ 0 w 2772"/>
                      <a:gd name="connsiteY129" fmla="*/ 0 h 2771"/>
                      <a:gd name="connsiteX130" fmla="*/ 0 w 2772"/>
                      <a:gd name="connsiteY130" fmla="*/ 0 h 2771"/>
                      <a:gd name="connsiteX131" fmla="*/ 0 w 2772"/>
                      <a:gd name="connsiteY131" fmla="*/ 0 h 2771"/>
                      <a:gd name="connsiteX132" fmla="*/ 0 w 2772"/>
                      <a:gd name="connsiteY132" fmla="*/ 0 h 2771"/>
                      <a:gd name="connsiteX133" fmla="*/ 0 w 2772"/>
                      <a:gd name="connsiteY133" fmla="*/ 0 h 2771"/>
                      <a:gd name="connsiteX134" fmla="*/ 0 w 2772"/>
                      <a:gd name="connsiteY134" fmla="*/ 0 h 2771"/>
                      <a:gd name="connsiteX135" fmla="*/ 0 w 2772"/>
                      <a:gd name="connsiteY135" fmla="*/ 0 h 2771"/>
                      <a:gd name="connsiteX136" fmla="*/ 0 w 2772"/>
                      <a:gd name="connsiteY136" fmla="*/ 0 h 2771"/>
                      <a:gd name="connsiteX137" fmla="*/ 0 w 2772"/>
                      <a:gd name="connsiteY137" fmla="*/ 0 h 2771"/>
                      <a:gd name="connsiteX138" fmla="*/ 0 w 2772"/>
                      <a:gd name="connsiteY138" fmla="*/ 0 h 2771"/>
                      <a:gd name="connsiteX139" fmla="*/ 0 w 2772"/>
                      <a:gd name="connsiteY139" fmla="*/ 0 h 2771"/>
                      <a:gd name="connsiteX140" fmla="*/ 0 w 2772"/>
                      <a:gd name="connsiteY140" fmla="*/ 0 h 2771"/>
                      <a:gd name="connsiteX141" fmla="*/ 0 w 2772"/>
                      <a:gd name="connsiteY141" fmla="*/ 0 h 2771"/>
                      <a:gd name="connsiteX142" fmla="*/ 0 w 2772"/>
                      <a:gd name="connsiteY142" fmla="*/ 0 h 2771"/>
                      <a:gd name="connsiteX143" fmla="*/ 0 w 2772"/>
                      <a:gd name="connsiteY143" fmla="*/ 0 h 2771"/>
                      <a:gd name="connsiteX144" fmla="*/ 0 w 2772"/>
                      <a:gd name="connsiteY144" fmla="*/ 0 h 2771"/>
                      <a:gd name="connsiteX145" fmla="*/ 0 w 2772"/>
                      <a:gd name="connsiteY145" fmla="*/ 0 h 2771"/>
                      <a:gd name="connsiteX146" fmla="*/ 0 w 2772"/>
                      <a:gd name="connsiteY146" fmla="*/ 0 h 2771"/>
                      <a:gd name="connsiteX147" fmla="*/ 0 w 2772"/>
                      <a:gd name="connsiteY147" fmla="*/ 0 h 2771"/>
                      <a:gd name="connsiteX148" fmla="*/ 0 w 2772"/>
                      <a:gd name="connsiteY148" fmla="*/ 0 h 2771"/>
                      <a:gd name="connsiteX149" fmla="*/ 0 w 2772"/>
                      <a:gd name="connsiteY149" fmla="*/ 0 h 2771"/>
                      <a:gd name="connsiteX150" fmla="*/ 0 w 2772"/>
                      <a:gd name="connsiteY150" fmla="*/ 0 h 2771"/>
                      <a:gd name="connsiteX151" fmla="*/ 0 w 2772"/>
                      <a:gd name="connsiteY151" fmla="*/ 0 h 2771"/>
                      <a:gd name="connsiteX152" fmla="*/ 0 w 2772"/>
                      <a:gd name="connsiteY152" fmla="*/ 0 h 2771"/>
                      <a:gd name="connsiteX153" fmla="*/ 0 w 2772"/>
                      <a:gd name="connsiteY153" fmla="*/ 0 h 2771"/>
                      <a:gd name="connsiteX154" fmla="*/ 0 w 2772"/>
                      <a:gd name="connsiteY154" fmla="*/ 0 h 2771"/>
                      <a:gd name="connsiteX155" fmla="*/ 0 w 2772"/>
                      <a:gd name="connsiteY155" fmla="*/ 0 h 2771"/>
                      <a:gd name="connsiteX156" fmla="*/ 0 w 2772"/>
                      <a:gd name="connsiteY156" fmla="*/ 0 h 2771"/>
                      <a:gd name="connsiteX157" fmla="*/ 0 w 2772"/>
                      <a:gd name="connsiteY157" fmla="*/ 0 h 2771"/>
                      <a:gd name="connsiteX158" fmla="*/ 0 w 2772"/>
                      <a:gd name="connsiteY158" fmla="*/ 0 h 2771"/>
                      <a:gd name="connsiteX159" fmla="*/ 0 w 2772"/>
                      <a:gd name="connsiteY159" fmla="*/ 0 h 2771"/>
                      <a:gd name="connsiteX160" fmla="*/ 0 w 2772"/>
                      <a:gd name="connsiteY160" fmla="*/ 0 h 2771"/>
                      <a:gd name="connsiteX161" fmla="*/ 0 w 2772"/>
                      <a:gd name="connsiteY161" fmla="*/ 0 h 2771"/>
                      <a:gd name="connsiteX162" fmla="*/ 0 w 2772"/>
                      <a:gd name="connsiteY162" fmla="*/ 0 h 2771"/>
                      <a:gd name="connsiteX163" fmla="*/ 0 w 2772"/>
                      <a:gd name="connsiteY163" fmla="*/ 0 h 2771"/>
                      <a:gd name="connsiteX164" fmla="*/ 0 w 2772"/>
                      <a:gd name="connsiteY164" fmla="*/ 0 h 2771"/>
                      <a:gd name="connsiteX165" fmla="*/ 0 w 2772"/>
                      <a:gd name="connsiteY165" fmla="*/ 0 h 2771"/>
                      <a:gd name="connsiteX166" fmla="*/ 0 w 2772"/>
                      <a:gd name="connsiteY166" fmla="*/ 0 h 2771"/>
                      <a:gd name="connsiteX167" fmla="*/ 0 w 2772"/>
                      <a:gd name="connsiteY167" fmla="*/ 0 h 2771"/>
                      <a:gd name="connsiteX168" fmla="*/ 0 w 2772"/>
                      <a:gd name="connsiteY168" fmla="*/ 0 h 2771"/>
                      <a:gd name="connsiteX169" fmla="*/ 0 w 2772"/>
                      <a:gd name="connsiteY169" fmla="*/ 0 h 2771"/>
                      <a:gd name="connsiteX170" fmla="*/ 0 w 2772"/>
                      <a:gd name="connsiteY170" fmla="*/ 0 h 2771"/>
                      <a:gd name="connsiteX171" fmla="*/ 0 w 2772"/>
                      <a:gd name="connsiteY171" fmla="*/ 0 h 2771"/>
                      <a:gd name="connsiteX172" fmla="*/ 0 w 2772"/>
                      <a:gd name="connsiteY172" fmla="*/ 0 h 2771"/>
                      <a:gd name="connsiteX173" fmla="*/ 0 w 2772"/>
                      <a:gd name="connsiteY173" fmla="*/ 0 h 2771"/>
                      <a:gd name="connsiteX174" fmla="*/ 0 w 2772"/>
                      <a:gd name="connsiteY174" fmla="*/ 0 h 2771"/>
                      <a:gd name="connsiteX175" fmla="*/ 0 w 2772"/>
                      <a:gd name="connsiteY175" fmla="*/ 0 h 2771"/>
                      <a:gd name="connsiteX176" fmla="*/ 0 w 2772"/>
                      <a:gd name="connsiteY176" fmla="*/ 0 h 2771"/>
                      <a:gd name="connsiteX177" fmla="*/ 0 w 2772"/>
                      <a:gd name="connsiteY177" fmla="*/ 0 h 2771"/>
                      <a:gd name="connsiteX178" fmla="*/ 0 w 2772"/>
                      <a:gd name="connsiteY178" fmla="*/ 0 h 2771"/>
                      <a:gd name="connsiteX179" fmla="*/ 0 w 2772"/>
                      <a:gd name="connsiteY179" fmla="*/ 0 h 2771"/>
                      <a:gd name="connsiteX180" fmla="*/ 0 w 2772"/>
                      <a:gd name="connsiteY180" fmla="*/ 0 h 2771"/>
                      <a:gd name="connsiteX181" fmla="*/ 0 w 2772"/>
                      <a:gd name="connsiteY181" fmla="*/ 0 h 2771"/>
                      <a:gd name="connsiteX182" fmla="*/ 0 w 2772"/>
                      <a:gd name="connsiteY182" fmla="*/ 0 h 2771"/>
                      <a:gd name="connsiteX183" fmla="*/ 0 w 2772"/>
                      <a:gd name="connsiteY183" fmla="*/ 0 h 2771"/>
                      <a:gd name="connsiteX184" fmla="*/ 0 w 2772"/>
                      <a:gd name="connsiteY184" fmla="*/ 0 h 2771"/>
                      <a:gd name="connsiteX185" fmla="*/ 0 w 2772"/>
                      <a:gd name="connsiteY185" fmla="*/ 0 h 27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  <a:cxn ang="0">
                        <a:pos x="connsiteX98" y="connsiteY98"/>
                      </a:cxn>
                      <a:cxn ang="0">
                        <a:pos x="connsiteX99" y="connsiteY99"/>
                      </a:cxn>
                      <a:cxn ang="0">
                        <a:pos x="connsiteX100" y="connsiteY100"/>
                      </a:cxn>
                      <a:cxn ang="0">
                        <a:pos x="connsiteX101" y="connsiteY101"/>
                      </a:cxn>
                      <a:cxn ang="0">
                        <a:pos x="connsiteX102" y="connsiteY102"/>
                      </a:cxn>
                      <a:cxn ang="0">
                        <a:pos x="connsiteX103" y="connsiteY103"/>
                      </a:cxn>
                      <a:cxn ang="0">
                        <a:pos x="connsiteX104" y="connsiteY104"/>
                      </a:cxn>
                      <a:cxn ang="0">
                        <a:pos x="connsiteX105" y="connsiteY105"/>
                      </a:cxn>
                      <a:cxn ang="0">
                        <a:pos x="connsiteX106" y="connsiteY106"/>
                      </a:cxn>
                      <a:cxn ang="0">
                        <a:pos x="connsiteX107" y="connsiteY107"/>
                      </a:cxn>
                      <a:cxn ang="0">
                        <a:pos x="connsiteX108" y="connsiteY108"/>
                      </a:cxn>
                      <a:cxn ang="0">
                        <a:pos x="connsiteX109" y="connsiteY109"/>
                      </a:cxn>
                      <a:cxn ang="0">
                        <a:pos x="connsiteX110" y="connsiteY110"/>
                      </a:cxn>
                      <a:cxn ang="0">
                        <a:pos x="connsiteX111" y="connsiteY111"/>
                      </a:cxn>
                      <a:cxn ang="0">
                        <a:pos x="connsiteX112" y="connsiteY112"/>
                      </a:cxn>
                      <a:cxn ang="0">
                        <a:pos x="connsiteX113" y="connsiteY113"/>
                      </a:cxn>
                      <a:cxn ang="0">
                        <a:pos x="connsiteX114" y="connsiteY114"/>
                      </a:cxn>
                      <a:cxn ang="0">
                        <a:pos x="connsiteX115" y="connsiteY115"/>
                      </a:cxn>
                      <a:cxn ang="0">
                        <a:pos x="connsiteX116" y="connsiteY116"/>
                      </a:cxn>
                      <a:cxn ang="0">
                        <a:pos x="connsiteX117" y="connsiteY117"/>
                      </a:cxn>
                      <a:cxn ang="0">
                        <a:pos x="connsiteX118" y="connsiteY118"/>
                      </a:cxn>
                      <a:cxn ang="0">
                        <a:pos x="connsiteX119" y="connsiteY119"/>
                      </a:cxn>
                      <a:cxn ang="0">
                        <a:pos x="connsiteX120" y="connsiteY120"/>
                      </a:cxn>
                      <a:cxn ang="0">
                        <a:pos x="connsiteX121" y="connsiteY121"/>
                      </a:cxn>
                      <a:cxn ang="0">
                        <a:pos x="connsiteX122" y="connsiteY122"/>
                      </a:cxn>
                      <a:cxn ang="0">
                        <a:pos x="connsiteX123" y="connsiteY123"/>
                      </a:cxn>
                      <a:cxn ang="0">
                        <a:pos x="connsiteX124" y="connsiteY124"/>
                      </a:cxn>
                      <a:cxn ang="0">
                        <a:pos x="connsiteX125" y="connsiteY125"/>
                      </a:cxn>
                      <a:cxn ang="0">
                        <a:pos x="connsiteX126" y="connsiteY126"/>
                      </a:cxn>
                      <a:cxn ang="0">
                        <a:pos x="connsiteX127" y="connsiteY127"/>
                      </a:cxn>
                      <a:cxn ang="0">
                        <a:pos x="connsiteX128" y="connsiteY128"/>
                      </a:cxn>
                      <a:cxn ang="0">
                        <a:pos x="connsiteX129" y="connsiteY129"/>
                      </a:cxn>
                      <a:cxn ang="0">
                        <a:pos x="connsiteX130" y="connsiteY130"/>
                      </a:cxn>
                      <a:cxn ang="0">
                        <a:pos x="connsiteX131" y="connsiteY131"/>
                      </a:cxn>
                      <a:cxn ang="0">
                        <a:pos x="connsiteX132" y="connsiteY132"/>
                      </a:cxn>
                      <a:cxn ang="0">
                        <a:pos x="connsiteX133" y="connsiteY133"/>
                      </a:cxn>
                      <a:cxn ang="0">
                        <a:pos x="connsiteX134" y="connsiteY134"/>
                      </a:cxn>
                      <a:cxn ang="0">
                        <a:pos x="connsiteX135" y="connsiteY135"/>
                      </a:cxn>
                      <a:cxn ang="0">
                        <a:pos x="connsiteX136" y="connsiteY136"/>
                      </a:cxn>
                      <a:cxn ang="0">
                        <a:pos x="connsiteX137" y="connsiteY137"/>
                      </a:cxn>
                      <a:cxn ang="0">
                        <a:pos x="connsiteX138" y="connsiteY138"/>
                      </a:cxn>
                      <a:cxn ang="0">
                        <a:pos x="connsiteX139" y="connsiteY139"/>
                      </a:cxn>
                      <a:cxn ang="0">
                        <a:pos x="connsiteX140" y="connsiteY140"/>
                      </a:cxn>
                      <a:cxn ang="0">
                        <a:pos x="connsiteX141" y="connsiteY141"/>
                      </a:cxn>
                      <a:cxn ang="0">
                        <a:pos x="connsiteX142" y="connsiteY142"/>
                      </a:cxn>
                      <a:cxn ang="0">
                        <a:pos x="connsiteX143" y="connsiteY143"/>
                      </a:cxn>
                      <a:cxn ang="0">
                        <a:pos x="connsiteX144" y="connsiteY144"/>
                      </a:cxn>
                      <a:cxn ang="0">
                        <a:pos x="connsiteX145" y="connsiteY145"/>
                      </a:cxn>
                      <a:cxn ang="0">
                        <a:pos x="connsiteX146" y="connsiteY146"/>
                      </a:cxn>
                      <a:cxn ang="0">
                        <a:pos x="connsiteX147" y="connsiteY147"/>
                      </a:cxn>
                      <a:cxn ang="0">
                        <a:pos x="connsiteX148" y="connsiteY148"/>
                      </a:cxn>
                      <a:cxn ang="0">
                        <a:pos x="connsiteX149" y="connsiteY149"/>
                      </a:cxn>
                      <a:cxn ang="0">
                        <a:pos x="connsiteX150" y="connsiteY150"/>
                      </a:cxn>
                      <a:cxn ang="0">
                        <a:pos x="connsiteX151" y="connsiteY151"/>
                      </a:cxn>
                      <a:cxn ang="0">
                        <a:pos x="connsiteX152" y="connsiteY152"/>
                      </a:cxn>
                      <a:cxn ang="0">
                        <a:pos x="connsiteX153" y="connsiteY153"/>
                      </a:cxn>
                      <a:cxn ang="0">
                        <a:pos x="connsiteX154" y="connsiteY154"/>
                      </a:cxn>
                      <a:cxn ang="0">
                        <a:pos x="connsiteX155" y="connsiteY155"/>
                      </a:cxn>
                      <a:cxn ang="0">
                        <a:pos x="connsiteX156" y="connsiteY156"/>
                      </a:cxn>
                      <a:cxn ang="0">
                        <a:pos x="connsiteX157" y="connsiteY157"/>
                      </a:cxn>
                      <a:cxn ang="0">
                        <a:pos x="connsiteX158" y="connsiteY158"/>
                      </a:cxn>
                      <a:cxn ang="0">
                        <a:pos x="connsiteX159" y="connsiteY159"/>
                      </a:cxn>
                      <a:cxn ang="0">
                        <a:pos x="connsiteX160" y="connsiteY160"/>
                      </a:cxn>
                      <a:cxn ang="0">
                        <a:pos x="connsiteX161" y="connsiteY161"/>
                      </a:cxn>
                      <a:cxn ang="0">
                        <a:pos x="connsiteX162" y="connsiteY162"/>
                      </a:cxn>
                      <a:cxn ang="0">
                        <a:pos x="connsiteX163" y="connsiteY163"/>
                      </a:cxn>
                      <a:cxn ang="0">
                        <a:pos x="connsiteX164" y="connsiteY164"/>
                      </a:cxn>
                      <a:cxn ang="0">
                        <a:pos x="connsiteX165" y="connsiteY165"/>
                      </a:cxn>
                      <a:cxn ang="0">
                        <a:pos x="connsiteX166" y="connsiteY166"/>
                      </a:cxn>
                      <a:cxn ang="0">
                        <a:pos x="connsiteX167" y="connsiteY167"/>
                      </a:cxn>
                      <a:cxn ang="0">
                        <a:pos x="connsiteX168" y="connsiteY168"/>
                      </a:cxn>
                      <a:cxn ang="0">
                        <a:pos x="connsiteX169" y="connsiteY169"/>
                      </a:cxn>
                      <a:cxn ang="0">
                        <a:pos x="connsiteX170" y="connsiteY170"/>
                      </a:cxn>
                      <a:cxn ang="0">
                        <a:pos x="connsiteX171" y="connsiteY171"/>
                      </a:cxn>
                      <a:cxn ang="0">
                        <a:pos x="connsiteX172" y="connsiteY172"/>
                      </a:cxn>
                      <a:cxn ang="0">
                        <a:pos x="connsiteX173" y="connsiteY173"/>
                      </a:cxn>
                      <a:cxn ang="0">
                        <a:pos x="connsiteX174" y="connsiteY174"/>
                      </a:cxn>
                      <a:cxn ang="0">
                        <a:pos x="connsiteX175" y="connsiteY175"/>
                      </a:cxn>
                      <a:cxn ang="0">
                        <a:pos x="connsiteX176" y="connsiteY176"/>
                      </a:cxn>
                      <a:cxn ang="0">
                        <a:pos x="connsiteX177" y="connsiteY177"/>
                      </a:cxn>
                      <a:cxn ang="0">
                        <a:pos x="connsiteX178" y="connsiteY178"/>
                      </a:cxn>
                      <a:cxn ang="0">
                        <a:pos x="connsiteX179" y="connsiteY179"/>
                      </a:cxn>
                      <a:cxn ang="0">
                        <a:pos x="connsiteX180" y="connsiteY180"/>
                      </a:cxn>
                      <a:cxn ang="0">
                        <a:pos x="connsiteX181" y="connsiteY181"/>
                      </a:cxn>
                      <a:cxn ang="0">
                        <a:pos x="connsiteX182" y="connsiteY182"/>
                      </a:cxn>
                      <a:cxn ang="0">
                        <a:pos x="connsiteX183" y="connsiteY183"/>
                      </a:cxn>
                      <a:cxn ang="0">
                        <a:pos x="connsiteX184" y="connsiteY184"/>
                      </a:cxn>
                      <a:cxn ang="0">
                        <a:pos x="connsiteX185" y="connsiteY185"/>
                      </a:cxn>
                    </a:cxnLst>
                    <a:rect l="l" t="t" r="r" b="b"/>
                    <a:pathLst>
                      <a:path w="2772" h="2771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lnTo>
                          <a:pt x="0" y="0"/>
                        </a:ln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274" name="Freeform 3273">
                    <a:extLst>
                      <a:ext uri="{FF2B5EF4-FFF2-40B4-BE49-F238E27FC236}">
                        <a16:creationId xmlns:a16="http://schemas.microsoft.com/office/drawing/2014/main" id="{376D60EC-A51B-8833-C871-967AF5FCD329}"/>
                      </a:ext>
                    </a:extLst>
                  </p:cNvPr>
                  <p:cNvSpPr/>
                  <p:nvPr/>
                </p:nvSpPr>
                <p:spPr>
                  <a:xfrm>
                    <a:off x="4032546" y="3615503"/>
                    <a:ext cx="2772" cy="2771"/>
                  </a:xfrm>
                  <a:custGeom>
                    <a:avLst/>
                    <a:gdLst>
                      <a:gd name="connsiteX0" fmla="*/ 0 w 2772"/>
                      <a:gd name="connsiteY0" fmla="*/ 0 h 2771"/>
                      <a:gd name="connsiteX1" fmla="*/ 0 w 2772"/>
                      <a:gd name="connsiteY1" fmla="*/ 0 h 2771"/>
                      <a:gd name="connsiteX2" fmla="*/ 0 w 2772"/>
                      <a:gd name="connsiteY2" fmla="*/ 0 h 2771"/>
                      <a:gd name="connsiteX3" fmla="*/ 0 w 2772"/>
                      <a:gd name="connsiteY3" fmla="*/ 0 h 2771"/>
                      <a:gd name="connsiteX4" fmla="*/ 0 w 2772"/>
                      <a:gd name="connsiteY4" fmla="*/ 0 h 2771"/>
                      <a:gd name="connsiteX5" fmla="*/ 0 w 2772"/>
                      <a:gd name="connsiteY5" fmla="*/ 0 h 2771"/>
                      <a:gd name="connsiteX6" fmla="*/ 0 w 2772"/>
                      <a:gd name="connsiteY6" fmla="*/ 0 h 2771"/>
                      <a:gd name="connsiteX7" fmla="*/ 0 w 2772"/>
                      <a:gd name="connsiteY7" fmla="*/ 0 h 2771"/>
                      <a:gd name="connsiteX8" fmla="*/ 0 w 2772"/>
                      <a:gd name="connsiteY8" fmla="*/ 0 h 2771"/>
                      <a:gd name="connsiteX9" fmla="*/ 0 w 2772"/>
                      <a:gd name="connsiteY9" fmla="*/ 0 h 2771"/>
                      <a:gd name="connsiteX10" fmla="*/ 0 w 2772"/>
                      <a:gd name="connsiteY10" fmla="*/ 0 h 2771"/>
                      <a:gd name="connsiteX11" fmla="*/ 0 w 2772"/>
                      <a:gd name="connsiteY11" fmla="*/ 0 h 2771"/>
                      <a:gd name="connsiteX12" fmla="*/ 0 w 2772"/>
                      <a:gd name="connsiteY12" fmla="*/ 0 h 2771"/>
                      <a:gd name="connsiteX13" fmla="*/ 0 w 2772"/>
                      <a:gd name="connsiteY13" fmla="*/ 0 h 2771"/>
                      <a:gd name="connsiteX14" fmla="*/ 0 w 2772"/>
                      <a:gd name="connsiteY14" fmla="*/ 0 h 2771"/>
                      <a:gd name="connsiteX15" fmla="*/ 0 w 2772"/>
                      <a:gd name="connsiteY15" fmla="*/ 0 h 2771"/>
                      <a:gd name="connsiteX16" fmla="*/ 0 w 2772"/>
                      <a:gd name="connsiteY16" fmla="*/ 0 h 2771"/>
                      <a:gd name="connsiteX17" fmla="*/ 0 w 2772"/>
                      <a:gd name="connsiteY17" fmla="*/ 0 h 27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2772" h="2771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275" name="Freeform 3274">
                    <a:extLst>
                      <a:ext uri="{FF2B5EF4-FFF2-40B4-BE49-F238E27FC236}">
                        <a16:creationId xmlns:a16="http://schemas.microsoft.com/office/drawing/2014/main" id="{B0113ED0-0BF9-0E3A-2118-43C9FB16F887}"/>
                      </a:ext>
                    </a:extLst>
                  </p:cNvPr>
                  <p:cNvSpPr/>
                  <p:nvPr/>
                </p:nvSpPr>
                <p:spPr>
                  <a:xfrm>
                    <a:off x="4032823" y="3615503"/>
                    <a:ext cx="2772" cy="2771"/>
                  </a:xfrm>
                  <a:custGeom>
                    <a:avLst/>
                    <a:gdLst>
                      <a:gd name="connsiteX0" fmla="*/ 0 w 2772"/>
                      <a:gd name="connsiteY0" fmla="*/ 0 h 2771"/>
                      <a:gd name="connsiteX1" fmla="*/ 0 w 2772"/>
                      <a:gd name="connsiteY1" fmla="*/ 0 h 2771"/>
                      <a:gd name="connsiteX2" fmla="*/ 0 w 2772"/>
                      <a:gd name="connsiteY2" fmla="*/ 0 h 2771"/>
                      <a:gd name="connsiteX3" fmla="*/ 0 w 2772"/>
                      <a:gd name="connsiteY3" fmla="*/ 0 h 2771"/>
                      <a:gd name="connsiteX4" fmla="*/ 0 w 2772"/>
                      <a:gd name="connsiteY4" fmla="*/ 0 h 2771"/>
                      <a:gd name="connsiteX5" fmla="*/ 0 w 2772"/>
                      <a:gd name="connsiteY5" fmla="*/ 0 h 2771"/>
                      <a:gd name="connsiteX6" fmla="*/ 0 w 2772"/>
                      <a:gd name="connsiteY6" fmla="*/ 0 h 2771"/>
                      <a:gd name="connsiteX7" fmla="*/ 0 w 2772"/>
                      <a:gd name="connsiteY7" fmla="*/ 0 h 2771"/>
                      <a:gd name="connsiteX8" fmla="*/ 0 w 2772"/>
                      <a:gd name="connsiteY8" fmla="*/ 0 h 2771"/>
                      <a:gd name="connsiteX9" fmla="*/ 0 w 2772"/>
                      <a:gd name="connsiteY9" fmla="*/ 0 h 2771"/>
                      <a:gd name="connsiteX10" fmla="*/ 0 w 2772"/>
                      <a:gd name="connsiteY10" fmla="*/ 0 h 2771"/>
                      <a:gd name="connsiteX11" fmla="*/ 0 w 2772"/>
                      <a:gd name="connsiteY11" fmla="*/ 0 h 2771"/>
                      <a:gd name="connsiteX12" fmla="*/ 0 w 2772"/>
                      <a:gd name="connsiteY12" fmla="*/ 0 h 2771"/>
                      <a:gd name="connsiteX13" fmla="*/ 0 w 2772"/>
                      <a:gd name="connsiteY13" fmla="*/ 0 h 2771"/>
                      <a:gd name="connsiteX14" fmla="*/ 0 w 2772"/>
                      <a:gd name="connsiteY14" fmla="*/ 0 h 2771"/>
                      <a:gd name="connsiteX15" fmla="*/ 0 w 2772"/>
                      <a:gd name="connsiteY15" fmla="*/ 0 h 2771"/>
                      <a:gd name="connsiteX16" fmla="*/ 0 w 2772"/>
                      <a:gd name="connsiteY16" fmla="*/ 0 h 2771"/>
                      <a:gd name="connsiteX17" fmla="*/ 0 w 2772"/>
                      <a:gd name="connsiteY17" fmla="*/ 0 h 2771"/>
                      <a:gd name="connsiteX18" fmla="*/ 0 w 2772"/>
                      <a:gd name="connsiteY18" fmla="*/ 0 h 2771"/>
                      <a:gd name="connsiteX19" fmla="*/ 0 w 2772"/>
                      <a:gd name="connsiteY19" fmla="*/ 0 h 2771"/>
                      <a:gd name="connsiteX20" fmla="*/ 0 w 2772"/>
                      <a:gd name="connsiteY20" fmla="*/ 0 h 2771"/>
                      <a:gd name="connsiteX21" fmla="*/ 0 w 2772"/>
                      <a:gd name="connsiteY21" fmla="*/ 0 h 2771"/>
                      <a:gd name="connsiteX22" fmla="*/ 0 w 2772"/>
                      <a:gd name="connsiteY22" fmla="*/ 0 h 2771"/>
                      <a:gd name="connsiteX23" fmla="*/ 0 w 2772"/>
                      <a:gd name="connsiteY23" fmla="*/ 0 h 2771"/>
                      <a:gd name="connsiteX24" fmla="*/ 0 w 2772"/>
                      <a:gd name="connsiteY24" fmla="*/ 0 h 2771"/>
                      <a:gd name="connsiteX25" fmla="*/ 0 w 2772"/>
                      <a:gd name="connsiteY25" fmla="*/ 0 h 2771"/>
                      <a:gd name="connsiteX26" fmla="*/ 0 w 2772"/>
                      <a:gd name="connsiteY26" fmla="*/ 0 h 2771"/>
                      <a:gd name="connsiteX27" fmla="*/ 0 w 2772"/>
                      <a:gd name="connsiteY27" fmla="*/ 0 h 2771"/>
                      <a:gd name="connsiteX28" fmla="*/ 0 w 2772"/>
                      <a:gd name="connsiteY28" fmla="*/ 0 h 2771"/>
                      <a:gd name="connsiteX29" fmla="*/ 0 w 2772"/>
                      <a:gd name="connsiteY29" fmla="*/ 0 h 2771"/>
                      <a:gd name="connsiteX30" fmla="*/ 0 w 2772"/>
                      <a:gd name="connsiteY30" fmla="*/ 0 h 2771"/>
                      <a:gd name="connsiteX31" fmla="*/ 0 w 2772"/>
                      <a:gd name="connsiteY31" fmla="*/ 0 h 2771"/>
                      <a:gd name="connsiteX32" fmla="*/ 0 w 2772"/>
                      <a:gd name="connsiteY32" fmla="*/ 0 h 2771"/>
                      <a:gd name="connsiteX33" fmla="*/ 0 w 2772"/>
                      <a:gd name="connsiteY33" fmla="*/ 0 h 2771"/>
                      <a:gd name="connsiteX34" fmla="*/ 0 w 2772"/>
                      <a:gd name="connsiteY34" fmla="*/ 0 h 2771"/>
                      <a:gd name="connsiteX35" fmla="*/ 0 w 2772"/>
                      <a:gd name="connsiteY35" fmla="*/ 0 h 2771"/>
                      <a:gd name="connsiteX36" fmla="*/ 0 w 2772"/>
                      <a:gd name="connsiteY36" fmla="*/ 0 h 2771"/>
                      <a:gd name="connsiteX37" fmla="*/ 0 w 2772"/>
                      <a:gd name="connsiteY37" fmla="*/ 0 h 2771"/>
                      <a:gd name="connsiteX38" fmla="*/ 0 w 2772"/>
                      <a:gd name="connsiteY38" fmla="*/ 0 h 2771"/>
                      <a:gd name="connsiteX39" fmla="*/ 0 w 2772"/>
                      <a:gd name="connsiteY39" fmla="*/ 0 h 2771"/>
                      <a:gd name="connsiteX40" fmla="*/ 0 w 2772"/>
                      <a:gd name="connsiteY40" fmla="*/ 0 h 2771"/>
                      <a:gd name="connsiteX41" fmla="*/ 0 w 2772"/>
                      <a:gd name="connsiteY41" fmla="*/ 0 h 2771"/>
                      <a:gd name="connsiteX42" fmla="*/ 0 w 2772"/>
                      <a:gd name="connsiteY42" fmla="*/ 0 h 2771"/>
                      <a:gd name="connsiteX43" fmla="*/ 0 w 2772"/>
                      <a:gd name="connsiteY43" fmla="*/ 0 h 2771"/>
                      <a:gd name="connsiteX44" fmla="*/ 0 w 2772"/>
                      <a:gd name="connsiteY44" fmla="*/ 0 h 2771"/>
                      <a:gd name="connsiteX45" fmla="*/ 0 w 2772"/>
                      <a:gd name="connsiteY45" fmla="*/ 0 h 2771"/>
                      <a:gd name="connsiteX46" fmla="*/ 0 w 2772"/>
                      <a:gd name="connsiteY46" fmla="*/ 0 h 2771"/>
                      <a:gd name="connsiteX47" fmla="*/ 0 w 2772"/>
                      <a:gd name="connsiteY47" fmla="*/ 0 h 2771"/>
                      <a:gd name="connsiteX48" fmla="*/ 0 w 2772"/>
                      <a:gd name="connsiteY48" fmla="*/ 0 h 2771"/>
                      <a:gd name="connsiteX49" fmla="*/ 0 w 2772"/>
                      <a:gd name="connsiteY49" fmla="*/ 0 h 2771"/>
                      <a:gd name="connsiteX50" fmla="*/ 0 w 2772"/>
                      <a:gd name="connsiteY50" fmla="*/ 0 h 2771"/>
                      <a:gd name="connsiteX51" fmla="*/ 0 w 2772"/>
                      <a:gd name="connsiteY51" fmla="*/ 0 h 2771"/>
                      <a:gd name="connsiteX52" fmla="*/ 0 w 2772"/>
                      <a:gd name="connsiteY52" fmla="*/ 0 h 2771"/>
                      <a:gd name="connsiteX53" fmla="*/ 0 w 2772"/>
                      <a:gd name="connsiteY53" fmla="*/ 0 h 2771"/>
                      <a:gd name="connsiteX54" fmla="*/ 0 w 2772"/>
                      <a:gd name="connsiteY54" fmla="*/ 0 h 2771"/>
                      <a:gd name="connsiteX55" fmla="*/ 0 w 2772"/>
                      <a:gd name="connsiteY55" fmla="*/ 0 h 2771"/>
                      <a:gd name="connsiteX56" fmla="*/ 0 w 2772"/>
                      <a:gd name="connsiteY56" fmla="*/ 0 h 2771"/>
                      <a:gd name="connsiteX57" fmla="*/ 0 w 2772"/>
                      <a:gd name="connsiteY57" fmla="*/ 0 h 2771"/>
                      <a:gd name="connsiteX58" fmla="*/ 0 w 2772"/>
                      <a:gd name="connsiteY58" fmla="*/ 0 h 2771"/>
                      <a:gd name="connsiteX59" fmla="*/ 0 w 2772"/>
                      <a:gd name="connsiteY59" fmla="*/ 0 h 2771"/>
                      <a:gd name="connsiteX60" fmla="*/ 0 w 2772"/>
                      <a:gd name="connsiteY60" fmla="*/ 0 h 27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</a:cxnLst>
                    <a:rect l="l" t="t" r="r" b="b"/>
                    <a:pathLst>
                      <a:path w="2772" h="2771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276" name="Freeform 3275">
                    <a:extLst>
                      <a:ext uri="{FF2B5EF4-FFF2-40B4-BE49-F238E27FC236}">
                        <a16:creationId xmlns:a16="http://schemas.microsoft.com/office/drawing/2014/main" id="{9C359886-2879-F0DE-A5B7-5007BD99AA10}"/>
                      </a:ext>
                    </a:extLst>
                  </p:cNvPr>
                  <p:cNvSpPr/>
                  <p:nvPr/>
                </p:nvSpPr>
                <p:spPr>
                  <a:xfrm>
                    <a:off x="4032269" y="3614395"/>
                    <a:ext cx="2772" cy="2771"/>
                  </a:xfrm>
                  <a:custGeom>
                    <a:avLst/>
                    <a:gdLst>
                      <a:gd name="connsiteX0" fmla="*/ 0 w 2772"/>
                      <a:gd name="connsiteY0" fmla="*/ 0 h 2771"/>
                      <a:gd name="connsiteX1" fmla="*/ 0 w 2772"/>
                      <a:gd name="connsiteY1" fmla="*/ 0 h 2771"/>
                      <a:gd name="connsiteX2" fmla="*/ 0 w 2772"/>
                      <a:gd name="connsiteY2" fmla="*/ 0 h 2771"/>
                      <a:gd name="connsiteX3" fmla="*/ 0 w 2772"/>
                      <a:gd name="connsiteY3" fmla="*/ 0 h 2771"/>
                      <a:gd name="connsiteX4" fmla="*/ 0 w 2772"/>
                      <a:gd name="connsiteY4" fmla="*/ 0 h 2771"/>
                      <a:gd name="connsiteX5" fmla="*/ 0 w 2772"/>
                      <a:gd name="connsiteY5" fmla="*/ 0 h 2771"/>
                      <a:gd name="connsiteX6" fmla="*/ 0 w 2772"/>
                      <a:gd name="connsiteY6" fmla="*/ 0 h 2771"/>
                      <a:gd name="connsiteX7" fmla="*/ 0 w 2772"/>
                      <a:gd name="connsiteY7" fmla="*/ 0 h 2771"/>
                      <a:gd name="connsiteX8" fmla="*/ 0 w 2772"/>
                      <a:gd name="connsiteY8" fmla="*/ 0 h 2771"/>
                      <a:gd name="connsiteX9" fmla="*/ 0 w 2772"/>
                      <a:gd name="connsiteY9" fmla="*/ 0 h 2771"/>
                      <a:gd name="connsiteX10" fmla="*/ 0 w 2772"/>
                      <a:gd name="connsiteY10" fmla="*/ 0 h 2771"/>
                      <a:gd name="connsiteX11" fmla="*/ 0 w 2772"/>
                      <a:gd name="connsiteY11" fmla="*/ 0 h 2771"/>
                      <a:gd name="connsiteX12" fmla="*/ 0 w 2772"/>
                      <a:gd name="connsiteY12" fmla="*/ 0 h 2771"/>
                      <a:gd name="connsiteX13" fmla="*/ 0 w 2772"/>
                      <a:gd name="connsiteY13" fmla="*/ 0 h 2771"/>
                      <a:gd name="connsiteX14" fmla="*/ 0 w 2772"/>
                      <a:gd name="connsiteY14" fmla="*/ 0 h 2771"/>
                      <a:gd name="connsiteX15" fmla="*/ 0 w 2772"/>
                      <a:gd name="connsiteY15" fmla="*/ 0 h 2771"/>
                      <a:gd name="connsiteX16" fmla="*/ 0 w 2772"/>
                      <a:gd name="connsiteY16" fmla="*/ 0 h 2771"/>
                      <a:gd name="connsiteX17" fmla="*/ 0 w 2772"/>
                      <a:gd name="connsiteY17" fmla="*/ 0 h 2771"/>
                      <a:gd name="connsiteX18" fmla="*/ 0 w 2772"/>
                      <a:gd name="connsiteY18" fmla="*/ 0 h 2771"/>
                      <a:gd name="connsiteX19" fmla="*/ 0 w 2772"/>
                      <a:gd name="connsiteY19" fmla="*/ 0 h 2771"/>
                      <a:gd name="connsiteX20" fmla="*/ 0 w 2772"/>
                      <a:gd name="connsiteY20" fmla="*/ 0 h 2771"/>
                      <a:gd name="connsiteX21" fmla="*/ 0 w 2772"/>
                      <a:gd name="connsiteY21" fmla="*/ 0 h 2771"/>
                      <a:gd name="connsiteX22" fmla="*/ 0 w 2772"/>
                      <a:gd name="connsiteY22" fmla="*/ 0 h 2771"/>
                      <a:gd name="connsiteX23" fmla="*/ 0 w 2772"/>
                      <a:gd name="connsiteY23" fmla="*/ 0 h 2771"/>
                      <a:gd name="connsiteX24" fmla="*/ 0 w 2772"/>
                      <a:gd name="connsiteY24" fmla="*/ 0 h 2771"/>
                      <a:gd name="connsiteX25" fmla="*/ 0 w 2772"/>
                      <a:gd name="connsiteY25" fmla="*/ 0 h 2771"/>
                      <a:gd name="connsiteX26" fmla="*/ 0 w 2772"/>
                      <a:gd name="connsiteY26" fmla="*/ 0 h 2771"/>
                      <a:gd name="connsiteX27" fmla="*/ 0 w 2772"/>
                      <a:gd name="connsiteY27" fmla="*/ 0 h 2771"/>
                      <a:gd name="connsiteX28" fmla="*/ 0 w 2772"/>
                      <a:gd name="connsiteY28" fmla="*/ 0 h 2771"/>
                      <a:gd name="connsiteX29" fmla="*/ 0 w 2772"/>
                      <a:gd name="connsiteY29" fmla="*/ 0 h 2771"/>
                      <a:gd name="connsiteX30" fmla="*/ 0 w 2772"/>
                      <a:gd name="connsiteY30" fmla="*/ 0 h 2771"/>
                      <a:gd name="connsiteX31" fmla="*/ 0 w 2772"/>
                      <a:gd name="connsiteY31" fmla="*/ 0 h 2771"/>
                      <a:gd name="connsiteX32" fmla="*/ 0 w 2772"/>
                      <a:gd name="connsiteY32" fmla="*/ 0 h 2771"/>
                      <a:gd name="connsiteX33" fmla="*/ 0 w 2772"/>
                      <a:gd name="connsiteY33" fmla="*/ 0 h 2771"/>
                      <a:gd name="connsiteX34" fmla="*/ 0 w 2772"/>
                      <a:gd name="connsiteY34" fmla="*/ 0 h 2771"/>
                      <a:gd name="connsiteX35" fmla="*/ 0 w 2772"/>
                      <a:gd name="connsiteY35" fmla="*/ 0 h 2771"/>
                      <a:gd name="connsiteX36" fmla="*/ 0 w 2772"/>
                      <a:gd name="connsiteY36" fmla="*/ 0 h 2771"/>
                      <a:gd name="connsiteX37" fmla="*/ 0 w 2772"/>
                      <a:gd name="connsiteY37" fmla="*/ 0 h 2771"/>
                      <a:gd name="connsiteX38" fmla="*/ 0 w 2772"/>
                      <a:gd name="connsiteY38" fmla="*/ 0 h 2771"/>
                      <a:gd name="connsiteX39" fmla="*/ 0 w 2772"/>
                      <a:gd name="connsiteY39" fmla="*/ 0 h 2771"/>
                      <a:gd name="connsiteX40" fmla="*/ 0 w 2772"/>
                      <a:gd name="connsiteY40" fmla="*/ 0 h 2771"/>
                      <a:gd name="connsiteX41" fmla="*/ 0 w 2772"/>
                      <a:gd name="connsiteY41" fmla="*/ 0 h 2771"/>
                      <a:gd name="connsiteX42" fmla="*/ 0 w 2772"/>
                      <a:gd name="connsiteY42" fmla="*/ 0 h 2771"/>
                      <a:gd name="connsiteX43" fmla="*/ 0 w 2772"/>
                      <a:gd name="connsiteY43" fmla="*/ 0 h 2771"/>
                      <a:gd name="connsiteX44" fmla="*/ 0 w 2772"/>
                      <a:gd name="connsiteY44" fmla="*/ 0 h 2771"/>
                      <a:gd name="connsiteX45" fmla="*/ 0 w 2772"/>
                      <a:gd name="connsiteY45" fmla="*/ 0 h 2771"/>
                      <a:gd name="connsiteX46" fmla="*/ 0 w 2772"/>
                      <a:gd name="connsiteY46" fmla="*/ 0 h 2771"/>
                      <a:gd name="connsiteX47" fmla="*/ 0 w 2772"/>
                      <a:gd name="connsiteY47" fmla="*/ 0 h 27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</a:cxnLst>
                    <a:rect l="l" t="t" r="r" b="b"/>
                    <a:pathLst>
                      <a:path w="2772" h="2771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lnTo>
                          <a:pt x="0" y="0"/>
                        </a:ln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277" name="Freeform 3276">
                    <a:extLst>
                      <a:ext uri="{FF2B5EF4-FFF2-40B4-BE49-F238E27FC236}">
                        <a16:creationId xmlns:a16="http://schemas.microsoft.com/office/drawing/2014/main" id="{F1B05198-DE3E-222F-1D51-74233E6F56AB}"/>
                      </a:ext>
                    </a:extLst>
                  </p:cNvPr>
                  <p:cNvSpPr/>
                  <p:nvPr/>
                </p:nvSpPr>
                <p:spPr>
                  <a:xfrm>
                    <a:off x="4032823" y="3614949"/>
                    <a:ext cx="2772" cy="2771"/>
                  </a:xfrm>
                  <a:custGeom>
                    <a:avLst/>
                    <a:gdLst>
                      <a:gd name="connsiteX0" fmla="*/ 0 w 2772"/>
                      <a:gd name="connsiteY0" fmla="*/ 0 h 2771"/>
                      <a:gd name="connsiteX1" fmla="*/ 0 w 2772"/>
                      <a:gd name="connsiteY1" fmla="*/ 0 h 2771"/>
                      <a:gd name="connsiteX2" fmla="*/ 0 w 2772"/>
                      <a:gd name="connsiteY2" fmla="*/ 0 h 2771"/>
                      <a:gd name="connsiteX3" fmla="*/ 0 w 2772"/>
                      <a:gd name="connsiteY3" fmla="*/ 0 h 2771"/>
                      <a:gd name="connsiteX4" fmla="*/ 0 w 2772"/>
                      <a:gd name="connsiteY4" fmla="*/ 0 h 2771"/>
                      <a:gd name="connsiteX5" fmla="*/ 0 w 2772"/>
                      <a:gd name="connsiteY5" fmla="*/ 0 h 2771"/>
                      <a:gd name="connsiteX6" fmla="*/ 0 w 2772"/>
                      <a:gd name="connsiteY6" fmla="*/ 0 h 2771"/>
                      <a:gd name="connsiteX7" fmla="*/ 0 w 2772"/>
                      <a:gd name="connsiteY7" fmla="*/ 0 h 2771"/>
                      <a:gd name="connsiteX8" fmla="*/ 0 w 2772"/>
                      <a:gd name="connsiteY8" fmla="*/ 0 h 2771"/>
                      <a:gd name="connsiteX9" fmla="*/ 0 w 2772"/>
                      <a:gd name="connsiteY9" fmla="*/ 0 h 2771"/>
                      <a:gd name="connsiteX10" fmla="*/ 0 w 2772"/>
                      <a:gd name="connsiteY10" fmla="*/ 0 h 2771"/>
                      <a:gd name="connsiteX11" fmla="*/ 0 w 2772"/>
                      <a:gd name="connsiteY11" fmla="*/ 0 h 2771"/>
                      <a:gd name="connsiteX12" fmla="*/ 0 w 2772"/>
                      <a:gd name="connsiteY12" fmla="*/ 0 h 2771"/>
                      <a:gd name="connsiteX13" fmla="*/ 0 w 2772"/>
                      <a:gd name="connsiteY13" fmla="*/ 0 h 2771"/>
                      <a:gd name="connsiteX14" fmla="*/ 0 w 2772"/>
                      <a:gd name="connsiteY14" fmla="*/ 0 h 2771"/>
                      <a:gd name="connsiteX15" fmla="*/ 0 w 2772"/>
                      <a:gd name="connsiteY15" fmla="*/ 0 h 2771"/>
                      <a:gd name="connsiteX16" fmla="*/ 0 w 2772"/>
                      <a:gd name="connsiteY16" fmla="*/ 0 h 2771"/>
                      <a:gd name="connsiteX17" fmla="*/ 0 w 2772"/>
                      <a:gd name="connsiteY17" fmla="*/ 0 h 2771"/>
                      <a:gd name="connsiteX18" fmla="*/ 0 w 2772"/>
                      <a:gd name="connsiteY18" fmla="*/ 0 h 2771"/>
                      <a:gd name="connsiteX19" fmla="*/ 0 w 2772"/>
                      <a:gd name="connsiteY19" fmla="*/ 0 h 2771"/>
                      <a:gd name="connsiteX20" fmla="*/ 0 w 2772"/>
                      <a:gd name="connsiteY20" fmla="*/ 0 h 2771"/>
                      <a:gd name="connsiteX21" fmla="*/ 0 w 2772"/>
                      <a:gd name="connsiteY21" fmla="*/ 0 h 2771"/>
                      <a:gd name="connsiteX22" fmla="*/ 0 w 2772"/>
                      <a:gd name="connsiteY22" fmla="*/ 0 h 2771"/>
                      <a:gd name="connsiteX23" fmla="*/ 0 w 2772"/>
                      <a:gd name="connsiteY23" fmla="*/ 0 h 2771"/>
                      <a:gd name="connsiteX24" fmla="*/ 0 w 2772"/>
                      <a:gd name="connsiteY24" fmla="*/ 0 h 2771"/>
                      <a:gd name="connsiteX25" fmla="*/ 0 w 2772"/>
                      <a:gd name="connsiteY25" fmla="*/ 0 h 2771"/>
                      <a:gd name="connsiteX26" fmla="*/ 0 w 2772"/>
                      <a:gd name="connsiteY26" fmla="*/ 0 h 2771"/>
                      <a:gd name="connsiteX27" fmla="*/ 0 w 2772"/>
                      <a:gd name="connsiteY27" fmla="*/ 0 h 2771"/>
                      <a:gd name="connsiteX28" fmla="*/ 0 w 2772"/>
                      <a:gd name="connsiteY28" fmla="*/ 0 h 2771"/>
                      <a:gd name="connsiteX29" fmla="*/ 0 w 2772"/>
                      <a:gd name="connsiteY29" fmla="*/ 0 h 2771"/>
                      <a:gd name="connsiteX30" fmla="*/ 0 w 2772"/>
                      <a:gd name="connsiteY30" fmla="*/ 0 h 2771"/>
                      <a:gd name="connsiteX31" fmla="*/ 0 w 2772"/>
                      <a:gd name="connsiteY31" fmla="*/ 0 h 2771"/>
                      <a:gd name="connsiteX32" fmla="*/ 0 w 2772"/>
                      <a:gd name="connsiteY32" fmla="*/ 0 h 2771"/>
                      <a:gd name="connsiteX33" fmla="*/ 0 w 2772"/>
                      <a:gd name="connsiteY33" fmla="*/ 0 h 2771"/>
                      <a:gd name="connsiteX34" fmla="*/ 0 w 2772"/>
                      <a:gd name="connsiteY34" fmla="*/ 0 h 2771"/>
                      <a:gd name="connsiteX35" fmla="*/ 0 w 2772"/>
                      <a:gd name="connsiteY35" fmla="*/ 0 h 2771"/>
                      <a:gd name="connsiteX36" fmla="*/ 0 w 2772"/>
                      <a:gd name="connsiteY36" fmla="*/ 0 h 2771"/>
                      <a:gd name="connsiteX37" fmla="*/ 0 w 2772"/>
                      <a:gd name="connsiteY37" fmla="*/ 0 h 2771"/>
                      <a:gd name="connsiteX38" fmla="*/ 0 w 2772"/>
                      <a:gd name="connsiteY38" fmla="*/ 0 h 2771"/>
                      <a:gd name="connsiteX39" fmla="*/ 0 w 2772"/>
                      <a:gd name="connsiteY39" fmla="*/ 0 h 2771"/>
                      <a:gd name="connsiteX40" fmla="*/ 0 w 2772"/>
                      <a:gd name="connsiteY40" fmla="*/ 0 h 2771"/>
                      <a:gd name="connsiteX41" fmla="*/ 0 w 2772"/>
                      <a:gd name="connsiteY41" fmla="*/ 0 h 2771"/>
                      <a:gd name="connsiteX42" fmla="*/ 0 w 2772"/>
                      <a:gd name="connsiteY42" fmla="*/ 0 h 2771"/>
                      <a:gd name="connsiteX43" fmla="*/ 0 w 2772"/>
                      <a:gd name="connsiteY43" fmla="*/ 0 h 2771"/>
                      <a:gd name="connsiteX44" fmla="*/ 0 w 2772"/>
                      <a:gd name="connsiteY44" fmla="*/ 0 h 2771"/>
                      <a:gd name="connsiteX45" fmla="*/ 0 w 2772"/>
                      <a:gd name="connsiteY45" fmla="*/ 0 h 27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</a:cxnLst>
                    <a:rect l="l" t="t" r="r" b="b"/>
                    <a:pathLst>
                      <a:path w="2772" h="2771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278" name="Freeform 3277">
                    <a:extLst>
                      <a:ext uri="{FF2B5EF4-FFF2-40B4-BE49-F238E27FC236}">
                        <a16:creationId xmlns:a16="http://schemas.microsoft.com/office/drawing/2014/main" id="{681CA6DF-A757-7582-31A0-6F11887B9EEA}"/>
                      </a:ext>
                    </a:extLst>
                  </p:cNvPr>
                  <p:cNvSpPr/>
                  <p:nvPr/>
                </p:nvSpPr>
                <p:spPr>
                  <a:xfrm>
                    <a:off x="4033655" y="3614949"/>
                    <a:ext cx="2772" cy="2771"/>
                  </a:xfrm>
                  <a:custGeom>
                    <a:avLst/>
                    <a:gdLst>
                      <a:gd name="connsiteX0" fmla="*/ 0 w 2772"/>
                      <a:gd name="connsiteY0" fmla="*/ 0 h 2771"/>
                      <a:gd name="connsiteX1" fmla="*/ 0 w 2772"/>
                      <a:gd name="connsiteY1" fmla="*/ 0 h 2771"/>
                      <a:gd name="connsiteX2" fmla="*/ 0 w 2772"/>
                      <a:gd name="connsiteY2" fmla="*/ 0 h 2771"/>
                      <a:gd name="connsiteX3" fmla="*/ 0 w 2772"/>
                      <a:gd name="connsiteY3" fmla="*/ 0 h 2771"/>
                      <a:gd name="connsiteX4" fmla="*/ 0 w 2772"/>
                      <a:gd name="connsiteY4" fmla="*/ 0 h 2771"/>
                      <a:gd name="connsiteX5" fmla="*/ 0 w 2772"/>
                      <a:gd name="connsiteY5" fmla="*/ 0 h 2771"/>
                      <a:gd name="connsiteX6" fmla="*/ 0 w 2772"/>
                      <a:gd name="connsiteY6" fmla="*/ 0 h 2771"/>
                      <a:gd name="connsiteX7" fmla="*/ 0 w 2772"/>
                      <a:gd name="connsiteY7" fmla="*/ 0 h 2771"/>
                      <a:gd name="connsiteX8" fmla="*/ 0 w 2772"/>
                      <a:gd name="connsiteY8" fmla="*/ 0 h 2771"/>
                      <a:gd name="connsiteX9" fmla="*/ 0 w 2772"/>
                      <a:gd name="connsiteY9" fmla="*/ 0 h 2771"/>
                      <a:gd name="connsiteX10" fmla="*/ 0 w 2772"/>
                      <a:gd name="connsiteY10" fmla="*/ 0 h 2771"/>
                      <a:gd name="connsiteX11" fmla="*/ 0 w 2772"/>
                      <a:gd name="connsiteY11" fmla="*/ 0 h 2771"/>
                      <a:gd name="connsiteX12" fmla="*/ 0 w 2772"/>
                      <a:gd name="connsiteY12" fmla="*/ 0 h 2771"/>
                      <a:gd name="connsiteX13" fmla="*/ 0 w 2772"/>
                      <a:gd name="connsiteY13" fmla="*/ 0 h 2771"/>
                      <a:gd name="connsiteX14" fmla="*/ 0 w 2772"/>
                      <a:gd name="connsiteY14" fmla="*/ 0 h 2771"/>
                      <a:gd name="connsiteX15" fmla="*/ 0 w 2772"/>
                      <a:gd name="connsiteY15" fmla="*/ 0 h 2771"/>
                      <a:gd name="connsiteX16" fmla="*/ 0 w 2772"/>
                      <a:gd name="connsiteY16" fmla="*/ 0 h 2771"/>
                      <a:gd name="connsiteX17" fmla="*/ 0 w 2772"/>
                      <a:gd name="connsiteY17" fmla="*/ 0 h 2771"/>
                      <a:gd name="connsiteX18" fmla="*/ 0 w 2772"/>
                      <a:gd name="connsiteY18" fmla="*/ 0 h 2771"/>
                      <a:gd name="connsiteX19" fmla="*/ 0 w 2772"/>
                      <a:gd name="connsiteY19" fmla="*/ 0 h 2771"/>
                      <a:gd name="connsiteX20" fmla="*/ 0 w 2772"/>
                      <a:gd name="connsiteY20" fmla="*/ 0 h 2771"/>
                      <a:gd name="connsiteX21" fmla="*/ 0 w 2772"/>
                      <a:gd name="connsiteY21" fmla="*/ 0 h 2771"/>
                      <a:gd name="connsiteX22" fmla="*/ 0 w 2772"/>
                      <a:gd name="connsiteY22" fmla="*/ 0 h 2771"/>
                      <a:gd name="connsiteX23" fmla="*/ 0 w 2772"/>
                      <a:gd name="connsiteY23" fmla="*/ 0 h 2771"/>
                      <a:gd name="connsiteX24" fmla="*/ 0 w 2772"/>
                      <a:gd name="connsiteY24" fmla="*/ 0 h 2771"/>
                      <a:gd name="connsiteX25" fmla="*/ 0 w 2772"/>
                      <a:gd name="connsiteY25" fmla="*/ 0 h 2771"/>
                      <a:gd name="connsiteX26" fmla="*/ 0 w 2772"/>
                      <a:gd name="connsiteY26" fmla="*/ 0 h 27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</a:cxnLst>
                    <a:rect l="l" t="t" r="r" b="b"/>
                    <a:pathLst>
                      <a:path w="2772" h="2771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3254" name="Graphic 248">
                  <a:extLst>
                    <a:ext uri="{FF2B5EF4-FFF2-40B4-BE49-F238E27FC236}">
                      <a16:creationId xmlns:a16="http://schemas.microsoft.com/office/drawing/2014/main" id="{F19A266A-0B49-4BED-5CE3-9CF4195F55C8}"/>
                    </a:ext>
                  </a:extLst>
                </p:cNvPr>
                <p:cNvGrpSpPr/>
                <p:nvPr/>
              </p:nvGrpSpPr>
              <p:grpSpPr>
                <a:xfrm>
                  <a:off x="4034487" y="3613840"/>
                  <a:ext cx="2772" cy="2771"/>
                  <a:chOff x="4034487" y="3613840"/>
                  <a:chExt cx="2772" cy="2771"/>
                </a:xfrm>
                <a:grpFill/>
              </p:grpSpPr>
              <p:sp>
                <p:nvSpPr>
                  <p:cNvPr id="3256" name="Freeform 3255">
                    <a:extLst>
                      <a:ext uri="{FF2B5EF4-FFF2-40B4-BE49-F238E27FC236}">
                        <a16:creationId xmlns:a16="http://schemas.microsoft.com/office/drawing/2014/main" id="{D387C084-E4EE-CC41-DCE7-35E7356F2725}"/>
                      </a:ext>
                    </a:extLst>
                  </p:cNvPr>
                  <p:cNvSpPr/>
                  <p:nvPr/>
                </p:nvSpPr>
                <p:spPr>
                  <a:xfrm>
                    <a:off x="4034764" y="3616611"/>
                    <a:ext cx="2772" cy="2771"/>
                  </a:xfrm>
                  <a:custGeom>
                    <a:avLst/>
                    <a:gdLst>
                      <a:gd name="connsiteX0" fmla="*/ 0 w 2772"/>
                      <a:gd name="connsiteY0" fmla="*/ 0 h 2771"/>
                      <a:gd name="connsiteX1" fmla="*/ 0 w 2772"/>
                      <a:gd name="connsiteY1" fmla="*/ 0 h 2771"/>
                      <a:gd name="connsiteX2" fmla="*/ 0 w 2772"/>
                      <a:gd name="connsiteY2" fmla="*/ 0 h 2771"/>
                      <a:gd name="connsiteX3" fmla="*/ 0 w 2772"/>
                      <a:gd name="connsiteY3" fmla="*/ 0 h 2771"/>
                      <a:gd name="connsiteX4" fmla="*/ 0 w 2772"/>
                      <a:gd name="connsiteY4" fmla="*/ 0 h 27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72" h="2771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257" name="Freeform 3256">
                    <a:extLst>
                      <a:ext uri="{FF2B5EF4-FFF2-40B4-BE49-F238E27FC236}">
                        <a16:creationId xmlns:a16="http://schemas.microsoft.com/office/drawing/2014/main" id="{4004A707-8EE5-5BBF-5C67-CC94652504C6}"/>
                      </a:ext>
                    </a:extLst>
                  </p:cNvPr>
                  <p:cNvSpPr/>
                  <p:nvPr/>
                </p:nvSpPr>
                <p:spPr>
                  <a:xfrm>
                    <a:off x="4034764" y="3616334"/>
                    <a:ext cx="2772" cy="2771"/>
                  </a:xfrm>
                  <a:custGeom>
                    <a:avLst/>
                    <a:gdLst>
                      <a:gd name="connsiteX0" fmla="*/ 0 w 2772"/>
                      <a:gd name="connsiteY0" fmla="*/ 0 h 2771"/>
                      <a:gd name="connsiteX1" fmla="*/ 0 w 2772"/>
                      <a:gd name="connsiteY1" fmla="*/ 0 h 2771"/>
                      <a:gd name="connsiteX2" fmla="*/ 0 w 2772"/>
                      <a:gd name="connsiteY2" fmla="*/ 0 h 2771"/>
                      <a:gd name="connsiteX3" fmla="*/ 0 w 2772"/>
                      <a:gd name="connsiteY3" fmla="*/ 0 h 2771"/>
                      <a:gd name="connsiteX4" fmla="*/ 0 w 2772"/>
                      <a:gd name="connsiteY4" fmla="*/ 0 h 27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72" h="2771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258" name="Freeform 3257">
                    <a:extLst>
                      <a:ext uri="{FF2B5EF4-FFF2-40B4-BE49-F238E27FC236}">
                        <a16:creationId xmlns:a16="http://schemas.microsoft.com/office/drawing/2014/main" id="{88619EBB-9F60-B1CA-407C-087AF0C3C583}"/>
                      </a:ext>
                    </a:extLst>
                  </p:cNvPr>
                  <p:cNvSpPr/>
                  <p:nvPr/>
                </p:nvSpPr>
                <p:spPr>
                  <a:xfrm>
                    <a:off x="4034764" y="3616334"/>
                    <a:ext cx="2772" cy="2771"/>
                  </a:xfrm>
                  <a:custGeom>
                    <a:avLst/>
                    <a:gdLst>
                      <a:gd name="connsiteX0" fmla="*/ 0 w 2772"/>
                      <a:gd name="connsiteY0" fmla="*/ 0 h 2771"/>
                      <a:gd name="connsiteX1" fmla="*/ 0 w 2772"/>
                      <a:gd name="connsiteY1" fmla="*/ 0 h 2771"/>
                      <a:gd name="connsiteX2" fmla="*/ 0 w 2772"/>
                      <a:gd name="connsiteY2" fmla="*/ 0 h 2771"/>
                      <a:gd name="connsiteX3" fmla="*/ 0 w 2772"/>
                      <a:gd name="connsiteY3" fmla="*/ 0 h 2771"/>
                      <a:gd name="connsiteX4" fmla="*/ 0 w 2772"/>
                      <a:gd name="connsiteY4" fmla="*/ 0 h 27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72" h="2771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259" name="Freeform 3258">
                    <a:extLst>
                      <a:ext uri="{FF2B5EF4-FFF2-40B4-BE49-F238E27FC236}">
                        <a16:creationId xmlns:a16="http://schemas.microsoft.com/office/drawing/2014/main" id="{482AA2D5-B078-F40E-11A3-7135E6BD4A6E}"/>
                      </a:ext>
                    </a:extLst>
                  </p:cNvPr>
                  <p:cNvSpPr/>
                  <p:nvPr/>
                </p:nvSpPr>
                <p:spPr>
                  <a:xfrm>
                    <a:off x="4035041" y="3613840"/>
                    <a:ext cx="2772" cy="2771"/>
                  </a:xfrm>
                  <a:custGeom>
                    <a:avLst/>
                    <a:gdLst>
                      <a:gd name="connsiteX0" fmla="*/ 0 w 2772"/>
                      <a:gd name="connsiteY0" fmla="*/ 0 h 2771"/>
                      <a:gd name="connsiteX1" fmla="*/ 0 w 2772"/>
                      <a:gd name="connsiteY1" fmla="*/ 0 h 2771"/>
                      <a:gd name="connsiteX2" fmla="*/ 0 w 2772"/>
                      <a:gd name="connsiteY2" fmla="*/ 0 h 2771"/>
                      <a:gd name="connsiteX3" fmla="*/ 0 w 2772"/>
                      <a:gd name="connsiteY3" fmla="*/ 0 h 2771"/>
                      <a:gd name="connsiteX4" fmla="*/ 0 w 2772"/>
                      <a:gd name="connsiteY4" fmla="*/ 0 h 27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72" h="2771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260" name="Freeform 3259">
                    <a:extLst>
                      <a:ext uri="{FF2B5EF4-FFF2-40B4-BE49-F238E27FC236}">
                        <a16:creationId xmlns:a16="http://schemas.microsoft.com/office/drawing/2014/main" id="{62F17F34-9C46-9B04-C7EF-0CABE0B44B81}"/>
                      </a:ext>
                    </a:extLst>
                  </p:cNvPr>
                  <p:cNvSpPr/>
                  <p:nvPr/>
                </p:nvSpPr>
                <p:spPr>
                  <a:xfrm>
                    <a:off x="4035318" y="3614118"/>
                    <a:ext cx="2772" cy="2771"/>
                  </a:xfrm>
                  <a:custGeom>
                    <a:avLst/>
                    <a:gdLst>
                      <a:gd name="connsiteX0" fmla="*/ 0 w 2772"/>
                      <a:gd name="connsiteY0" fmla="*/ 0 h 2771"/>
                      <a:gd name="connsiteX1" fmla="*/ 0 w 2772"/>
                      <a:gd name="connsiteY1" fmla="*/ 0 h 2771"/>
                      <a:gd name="connsiteX2" fmla="*/ 0 w 2772"/>
                      <a:gd name="connsiteY2" fmla="*/ 0 h 2771"/>
                      <a:gd name="connsiteX3" fmla="*/ 0 w 2772"/>
                      <a:gd name="connsiteY3" fmla="*/ 0 h 2771"/>
                      <a:gd name="connsiteX4" fmla="*/ 0 w 2772"/>
                      <a:gd name="connsiteY4" fmla="*/ 0 h 27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72" h="2771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261" name="Freeform 3260">
                    <a:extLst>
                      <a:ext uri="{FF2B5EF4-FFF2-40B4-BE49-F238E27FC236}">
                        <a16:creationId xmlns:a16="http://schemas.microsoft.com/office/drawing/2014/main" id="{5887D29F-0B20-62E2-8164-90C9D3A4DCAF}"/>
                      </a:ext>
                    </a:extLst>
                  </p:cNvPr>
                  <p:cNvSpPr/>
                  <p:nvPr/>
                </p:nvSpPr>
                <p:spPr>
                  <a:xfrm>
                    <a:off x="4037259" y="3614118"/>
                    <a:ext cx="2772" cy="2771"/>
                  </a:xfrm>
                  <a:custGeom>
                    <a:avLst/>
                    <a:gdLst>
                      <a:gd name="connsiteX0" fmla="*/ 0 w 2772"/>
                      <a:gd name="connsiteY0" fmla="*/ 0 h 2771"/>
                      <a:gd name="connsiteX1" fmla="*/ 0 w 2772"/>
                      <a:gd name="connsiteY1" fmla="*/ 0 h 2771"/>
                      <a:gd name="connsiteX2" fmla="*/ 0 w 2772"/>
                      <a:gd name="connsiteY2" fmla="*/ 0 h 2771"/>
                      <a:gd name="connsiteX3" fmla="*/ 0 w 2772"/>
                      <a:gd name="connsiteY3" fmla="*/ 0 h 2771"/>
                      <a:gd name="connsiteX4" fmla="*/ 0 w 2772"/>
                      <a:gd name="connsiteY4" fmla="*/ 0 h 27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72" h="2771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262" name="Freeform 3261">
                    <a:extLst>
                      <a:ext uri="{FF2B5EF4-FFF2-40B4-BE49-F238E27FC236}">
                        <a16:creationId xmlns:a16="http://schemas.microsoft.com/office/drawing/2014/main" id="{99095F61-65E2-3C57-5F02-B559DC5B67AF}"/>
                      </a:ext>
                    </a:extLst>
                  </p:cNvPr>
                  <p:cNvSpPr/>
                  <p:nvPr/>
                </p:nvSpPr>
                <p:spPr>
                  <a:xfrm>
                    <a:off x="4034487" y="3616611"/>
                    <a:ext cx="2772" cy="2771"/>
                  </a:xfrm>
                  <a:custGeom>
                    <a:avLst/>
                    <a:gdLst>
                      <a:gd name="connsiteX0" fmla="*/ 0 w 2772"/>
                      <a:gd name="connsiteY0" fmla="*/ 0 h 2771"/>
                      <a:gd name="connsiteX1" fmla="*/ 0 w 2772"/>
                      <a:gd name="connsiteY1" fmla="*/ 0 h 2771"/>
                      <a:gd name="connsiteX2" fmla="*/ 0 w 2772"/>
                      <a:gd name="connsiteY2" fmla="*/ 0 h 2771"/>
                      <a:gd name="connsiteX3" fmla="*/ 0 w 2772"/>
                      <a:gd name="connsiteY3" fmla="*/ 0 h 2771"/>
                      <a:gd name="connsiteX4" fmla="*/ 0 w 2772"/>
                      <a:gd name="connsiteY4" fmla="*/ 0 h 2771"/>
                      <a:gd name="connsiteX5" fmla="*/ 0 w 2772"/>
                      <a:gd name="connsiteY5" fmla="*/ 0 h 2771"/>
                      <a:gd name="connsiteX6" fmla="*/ 0 w 2772"/>
                      <a:gd name="connsiteY6" fmla="*/ 0 h 2771"/>
                      <a:gd name="connsiteX7" fmla="*/ 0 w 2772"/>
                      <a:gd name="connsiteY7" fmla="*/ 0 h 2771"/>
                      <a:gd name="connsiteX8" fmla="*/ 0 w 2772"/>
                      <a:gd name="connsiteY8" fmla="*/ 0 h 2771"/>
                      <a:gd name="connsiteX9" fmla="*/ 0 w 2772"/>
                      <a:gd name="connsiteY9" fmla="*/ 0 h 2771"/>
                      <a:gd name="connsiteX10" fmla="*/ 0 w 2772"/>
                      <a:gd name="connsiteY10" fmla="*/ 0 h 2771"/>
                      <a:gd name="connsiteX11" fmla="*/ 0 w 2772"/>
                      <a:gd name="connsiteY11" fmla="*/ 0 h 2771"/>
                      <a:gd name="connsiteX12" fmla="*/ 0 w 2772"/>
                      <a:gd name="connsiteY12" fmla="*/ 0 h 2771"/>
                      <a:gd name="connsiteX13" fmla="*/ 0 w 2772"/>
                      <a:gd name="connsiteY13" fmla="*/ 0 h 2771"/>
                      <a:gd name="connsiteX14" fmla="*/ 0 w 2772"/>
                      <a:gd name="connsiteY14" fmla="*/ 0 h 2771"/>
                      <a:gd name="connsiteX15" fmla="*/ 0 w 2772"/>
                      <a:gd name="connsiteY15" fmla="*/ 0 h 2771"/>
                      <a:gd name="connsiteX16" fmla="*/ 0 w 2772"/>
                      <a:gd name="connsiteY16" fmla="*/ 0 h 2771"/>
                      <a:gd name="connsiteX17" fmla="*/ 0 w 2772"/>
                      <a:gd name="connsiteY17" fmla="*/ 0 h 2771"/>
                      <a:gd name="connsiteX18" fmla="*/ 0 w 2772"/>
                      <a:gd name="connsiteY18" fmla="*/ 0 h 2771"/>
                      <a:gd name="connsiteX19" fmla="*/ 0 w 2772"/>
                      <a:gd name="connsiteY19" fmla="*/ 0 h 27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</a:cxnLst>
                    <a:rect l="l" t="t" r="r" b="b"/>
                    <a:pathLst>
                      <a:path w="2772" h="2771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263" name="Freeform 3262">
                    <a:extLst>
                      <a:ext uri="{FF2B5EF4-FFF2-40B4-BE49-F238E27FC236}">
                        <a16:creationId xmlns:a16="http://schemas.microsoft.com/office/drawing/2014/main" id="{30A22D76-A2B1-8931-E89C-42289A77E93C}"/>
                      </a:ext>
                    </a:extLst>
                  </p:cNvPr>
                  <p:cNvSpPr/>
                  <p:nvPr/>
                </p:nvSpPr>
                <p:spPr>
                  <a:xfrm>
                    <a:off x="4034487" y="3614672"/>
                    <a:ext cx="2772" cy="2771"/>
                  </a:xfrm>
                  <a:custGeom>
                    <a:avLst/>
                    <a:gdLst>
                      <a:gd name="connsiteX0" fmla="*/ 0 w 2772"/>
                      <a:gd name="connsiteY0" fmla="*/ 0 h 2771"/>
                      <a:gd name="connsiteX1" fmla="*/ 0 w 2772"/>
                      <a:gd name="connsiteY1" fmla="*/ 0 h 2771"/>
                      <a:gd name="connsiteX2" fmla="*/ 0 w 2772"/>
                      <a:gd name="connsiteY2" fmla="*/ 0 h 2771"/>
                      <a:gd name="connsiteX3" fmla="*/ 0 w 2772"/>
                      <a:gd name="connsiteY3" fmla="*/ 0 h 2771"/>
                      <a:gd name="connsiteX4" fmla="*/ 0 w 2772"/>
                      <a:gd name="connsiteY4" fmla="*/ 0 h 2771"/>
                      <a:gd name="connsiteX5" fmla="*/ 0 w 2772"/>
                      <a:gd name="connsiteY5" fmla="*/ 0 h 2771"/>
                      <a:gd name="connsiteX6" fmla="*/ 0 w 2772"/>
                      <a:gd name="connsiteY6" fmla="*/ 0 h 2771"/>
                      <a:gd name="connsiteX7" fmla="*/ 0 w 2772"/>
                      <a:gd name="connsiteY7" fmla="*/ 0 h 2771"/>
                      <a:gd name="connsiteX8" fmla="*/ 0 w 2772"/>
                      <a:gd name="connsiteY8" fmla="*/ 0 h 2771"/>
                      <a:gd name="connsiteX9" fmla="*/ 0 w 2772"/>
                      <a:gd name="connsiteY9" fmla="*/ 0 h 2771"/>
                      <a:gd name="connsiteX10" fmla="*/ 0 w 2772"/>
                      <a:gd name="connsiteY10" fmla="*/ 0 h 2771"/>
                      <a:gd name="connsiteX11" fmla="*/ 0 w 2772"/>
                      <a:gd name="connsiteY11" fmla="*/ 0 h 2771"/>
                      <a:gd name="connsiteX12" fmla="*/ 0 w 2772"/>
                      <a:gd name="connsiteY12" fmla="*/ 0 h 2771"/>
                      <a:gd name="connsiteX13" fmla="*/ 0 w 2772"/>
                      <a:gd name="connsiteY13" fmla="*/ 0 h 2771"/>
                      <a:gd name="connsiteX14" fmla="*/ 0 w 2772"/>
                      <a:gd name="connsiteY14" fmla="*/ 0 h 2771"/>
                      <a:gd name="connsiteX15" fmla="*/ 0 w 2772"/>
                      <a:gd name="connsiteY15" fmla="*/ 0 h 2771"/>
                      <a:gd name="connsiteX16" fmla="*/ 0 w 2772"/>
                      <a:gd name="connsiteY16" fmla="*/ 0 h 2771"/>
                      <a:gd name="connsiteX17" fmla="*/ 0 w 2772"/>
                      <a:gd name="connsiteY17" fmla="*/ 0 h 2771"/>
                      <a:gd name="connsiteX18" fmla="*/ 0 w 2772"/>
                      <a:gd name="connsiteY18" fmla="*/ 0 h 2771"/>
                      <a:gd name="connsiteX19" fmla="*/ 0 w 2772"/>
                      <a:gd name="connsiteY19" fmla="*/ 0 h 2771"/>
                      <a:gd name="connsiteX20" fmla="*/ 0 w 2772"/>
                      <a:gd name="connsiteY20" fmla="*/ 0 h 2771"/>
                      <a:gd name="connsiteX21" fmla="*/ 0 w 2772"/>
                      <a:gd name="connsiteY21" fmla="*/ 0 h 2771"/>
                      <a:gd name="connsiteX22" fmla="*/ 0 w 2772"/>
                      <a:gd name="connsiteY22" fmla="*/ 0 h 2771"/>
                      <a:gd name="connsiteX23" fmla="*/ 0 w 2772"/>
                      <a:gd name="connsiteY23" fmla="*/ 0 h 27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</a:cxnLst>
                    <a:rect l="l" t="t" r="r" b="b"/>
                    <a:pathLst>
                      <a:path w="2772" h="2771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264" name="Freeform 3263">
                    <a:extLst>
                      <a:ext uri="{FF2B5EF4-FFF2-40B4-BE49-F238E27FC236}">
                        <a16:creationId xmlns:a16="http://schemas.microsoft.com/office/drawing/2014/main" id="{E5A61DD6-DB10-DB19-0EFB-57F9A6BE81F7}"/>
                      </a:ext>
                    </a:extLst>
                  </p:cNvPr>
                  <p:cNvSpPr/>
                  <p:nvPr/>
                </p:nvSpPr>
                <p:spPr>
                  <a:xfrm>
                    <a:off x="4034764" y="3614672"/>
                    <a:ext cx="2772" cy="2771"/>
                  </a:xfrm>
                  <a:custGeom>
                    <a:avLst/>
                    <a:gdLst>
                      <a:gd name="connsiteX0" fmla="*/ 0 w 2772"/>
                      <a:gd name="connsiteY0" fmla="*/ 0 h 2771"/>
                      <a:gd name="connsiteX1" fmla="*/ 0 w 2772"/>
                      <a:gd name="connsiteY1" fmla="*/ 0 h 2771"/>
                      <a:gd name="connsiteX2" fmla="*/ 0 w 2772"/>
                      <a:gd name="connsiteY2" fmla="*/ 0 h 2771"/>
                      <a:gd name="connsiteX3" fmla="*/ 0 w 2772"/>
                      <a:gd name="connsiteY3" fmla="*/ 0 h 2771"/>
                      <a:gd name="connsiteX4" fmla="*/ 0 w 2772"/>
                      <a:gd name="connsiteY4" fmla="*/ 0 h 2771"/>
                      <a:gd name="connsiteX5" fmla="*/ 0 w 2772"/>
                      <a:gd name="connsiteY5" fmla="*/ 0 h 2771"/>
                      <a:gd name="connsiteX6" fmla="*/ 0 w 2772"/>
                      <a:gd name="connsiteY6" fmla="*/ 0 h 2771"/>
                      <a:gd name="connsiteX7" fmla="*/ 0 w 2772"/>
                      <a:gd name="connsiteY7" fmla="*/ 0 h 2771"/>
                      <a:gd name="connsiteX8" fmla="*/ 0 w 2772"/>
                      <a:gd name="connsiteY8" fmla="*/ 0 h 2771"/>
                      <a:gd name="connsiteX9" fmla="*/ 0 w 2772"/>
                      <a:gd name="connsiteY9" fmla="*/ 0 h 2771"/>
                      <a:gd name="connsiteX10" fmla="*/ 0 w 2772"/>
                      <a:gd name="connsiteY10" fmla="*/ 0 h 2771"/>
                      <a:gd name="connsiteX11" fmla="*/ 0 w 2772"/>
                      <a:gd name="connsiteY11" fmla="*/ 0 h 2771"/>
                      <a:gd name="connsiteX12" fmla="*/ 0 w 2772"/>
                      <a:gd name="connsiteY12" fmla="*/ 0 h 2771"/>
                      <a:gd name="connsiteX13" fmla="*/ 0 w 2772"/>
                      <a:gd name="connsiteY13" fmla="*/ 0 h 2771"/>
                      <a:gd name="connsiteX14" fmla="*/ 0 w 2772"/>
                      <a:gd name="connsiteY14" fmla="*/ 0 h 2771"/>
                      <a:gd name="connsiteX15" fmla="*/ 0 w 2772"/>
                      <a:gd name="connsiteY15" fmla="*/ 0 h 2771"/>
                      <a:gd name="connsiteX16" fmla="*/ 0 w 2772"/>
                      <a:gd name="connsiteY16" fmla="*/ 0 h 2771"/>
                      <a:gd name="connsiteX17" fmla="*/ 0 w 2772"/>
                      <a:gd name="connsiteY17" fmla="*/ 0 h 2771"/>
                      <a:gd name="connsiteX18" fmla="*/ 0 w 2772"/>
                      <a:gd name="connsiteY18" fmla="*/ 0 h 2771"/>
                      <a:gd name="connsiteX19" fmla="*/ 0 w 2772"/>
                      <a:gd name="connsiteY19" fmla="*/ 0 h 2771"/>
                      <a:gd name="connsiteX20" fmla="*/ 0 w 2772"/>
                      <a:gd name="connsiteY20" fmla="*/ 0 h 2771"/>
                      <a:gd name="connsiteX21" fmla="*/ 0 w 2772"/>
                      <a:gd name="connsiteY21" fmla="*/ 0 h 2771"/>
                      <a:gd name="connsiteX22" fmla="*/ 0 w 2772"/>
                      <a:gd name="connsiteY22" fmla="*/ 0 h 2771"/>
                      <a:gd name="connsiteX23" fmla="*/ 0 w 2772"/>
                      <a:gd name="connsiteY23" fmla="*/ 0 h 2771"/>
                      <a:gd name="connsiteX24" fmla="*/ 0 w 2772"/>
                      <a:gd name="connsiteY24" fmla="*/ 0 h 2771"/>
                      <a:gd name="connsiteX25" fmla="*/ 0 w 2772"/>
                      <a:gd name="connsiteY25" fmla="*/ 0 h 2771"/>
                      <a:gd name="connsiteX26" fmla="*/ 0 w 2772"/>
                      <a:gd name="connsiteY26" fmla="*/ 0 h 2771"/>
                      <a:gd name="connsiteX27" fmla="*/ 0 w 2772"/>
                      <a:gd name="connsiteY27" fmla="*/ 0 h 2771"/>
                      <a:gd name="connsiteX28" fmla="*/ 0 w 2772"/>
                      <a:gd name="connsiteY28" fmla="*/ 0 h 2771"/>
                      <a:gd name="connsiteX29" fmla="*/ 0 w 2772"/>
                      <a:gd name="connsiteY29" fmla="*/ 0 h 2771"/>
                      <a:gd name="connsiteX30" fmla="*/ 0 w 2772"/>
                      <a:gd name="connsiteY30" fmla="*/ 0 h 27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</a:cxnLst>
                    <a:rect l="l" t="t" r="r" b="b"/>
                    <a:pathLst>
                      <a:path w="2772" h="2771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265" name="Freeform 3264">
                    <a:extLst>
                      <a:ext uri="{FF2B5EF4-FFF2-40B4-BE49-F238E27FC236}">
                        <a16:creationId xmlns:a16="http://schemas.microsoft.com/office/drawing/2014/main" id="{8F488612-1C1C-8628-D11C-93D799C79191}"/>
                      </a:ext>
                    </a:extLst>
                  </p:cNvPr>
                  <p:cNvSpPr/>
                  <p:nvPr/>
                </p:nvSpPr>
                <p:spPr>
                  <a:xfrm>
                    <a:off x="4035041" y="3616334"/>
                    <a:ext cx="2772" cy="2771"/>
                  </a:xfrm>
                  <a:custGeom>
                    <a:avLst/>
                    <a:gdLst>
                      <a:gd name="connsiteX0" fmla="*/ 0 w 2772"/>
                      <a:gd name="connsiteY0" fmla="*/ 0 h 2771"/>
                      <a:gd name="connsiteX1" fmla="*/ 0 w 2772"/>
                      <a:gd name="connsiteY1" fmla="*/ 0 h 2771"/>
                      <a:gd name="connsiteX2" fmla="*/ 0 w 2772"/>
                      <a:gd name="connsiteY2" fmla="*/ 0 h 2771"/>
                      <a:gd name="connsiteX3" fmla="*/ 0 w 2772"/>
                      <a:gd name="connsiteY3" fmla="*/ 0 h 2771"/>
                      <a:gd name="connsiteX4" fmla="*/ 0 w 2772"/>
                      <a:gd name="connsiteY4" fmla="*/ 0 h 2771"/>
                      <a:gd name="connsiteX5" fmla="*/ 0 w 2772"/>
                      <a:gd name="connsiteY5" fmla="*/ 0 h 2771"/>
                      <a:gd name="connsiteX6" fmla="*/ 0 w 2772"/>
                      <a:gd name="connsiteY6" fmla="*/ 0 h 2771"/>
                      <a:gd name="connsiteX7" fmla="*/ 0 w 2772"/>
                      <a:gd name="connsiteY7" fmla="*/ 0 h 2771"/>
                      <a:gd name="connsiteX8" fmla="*/ 0 w 2772"/>
                      <a:gd name="connsiteY8" fmla="*/ 0 h 2771"/>
                      <a:gd name="connsiteX9" fmla="*/ 0 w 2772"/>
                      <a:gd name="connsiteY9" fmla="*/ 0 h 2771"/>
                      <a:gd name="connsiteX10" fmla="*/ 0 w 2772"/>
                      <a:gd name="connsiteY10" fmla="*/ 0 h 2771"/>
                      <a:gd name="connsiteX11" fmla="*/ 0 w 2772"/>
                      <a:gd name="connsiteY11" fmla="*/ 0 h 2771"/>
                      <a:gd name="connsiteX12" fmla="*/ 0 w 2772"/>
                      <a:gd name="connsiteY12" fmla="*/ 0 h 2771"/>
                      <a:gd name="connsiteX13" fmla="*/ 0 w 2772"/>
                      <a:gd name="connsiteY13" fmla="*/ 0 h 2771"/>
                      <a:gd name="connsiteX14" fmla="*/ 0 w 2772"/>
                      <a:gd name="connsiteY14" fmla="*/ 0 h 2771"/>
                      <a:gd name="connsiteX15" fmla="*/ 0 w 2772"/>
                      <a:gd name="connsiteY15" fmla="*/ 0 h 2771"/>
                      <a:gd name="connsiteX16" fmla="*/ 0 w 2772"/>
                      <a:gd name="connsiteY16" fmla="*/ 0 h 2771"/>
                      <a:gd name="connsiteX17" fmla="*/ 0 w 2772"/>
                      <a:gd name="connsiteY17" fmla="*/ 0 h 2771"/>
                      <a:gd name="connsiteX18" fmla="*/ 0 w 2772"/>
                      <a:gd name="connsiteY18" fmla="*/ 0 h 2771"/>
                      <a:gd name="connsiteX19" fmla="*/ 0 w 2772"/>
                      <a:gd name="connsiteY19" fmla="*/ 0 h 2771"/>
                      <a:gd name="connsiteX20" fmla="*/ 0 w 2772"/>
                      <a:gd name="connsiteY20" fmla="*/ 0 h 2771"/>
                      <a:gd name="connsiteX21" fmla="*/ 0 w 2772"/>
                      <a:gd name="connsiteY21" fmla="*/ 0 h 2771"/>
                      <a:gd name="connsiteX22" fmla="*/ 0 w 2772"/>
                      <a:gd name="connsiteY22" fmla="*/ 0 h 2771"/>
                      <a:gd name="connsiteX23" fmla="*/ 0 w 2772"/>
                      <a:gd name="connsiteY23" fmla="*/ 0 h 2771"/>
                      <a:gd name="connsiteX24" fmla="*/ 0 w 2772"/>
                      <a:gd name="connsiteY24" fmla="*/ 0 h 2771"/>
                      <a:gd name="connsiteX25" fmla="*/ 0 w 2772"/>
                      <a:gd name="connsiteY25" fmla="*/ 0 h 2771"/>
                      <a:gd name="connsiteX26" fmla="*/ 0 w 2772"/>
                      <a:gd name="connsiteY26" fmla="*/ 0 h 2771"/>
                      <a:gd name="connsiteX27" fmla="*/ 0 w 2772"/>
                      <a:gd name="connsiteY27" fmla="*/ 0 h 2771"/>
                      <a:gd name="connsiteX28" fmla="*/ 0 w 2772"/>
                      <a:gd name="connsiteY28" fmla="*/ 0 h 2771"/>
                      <a:gd name="connsiteX29" fmla="*/ 0 w 2772"/>
                      <a:gd name="connsiteY29" fmla="*/ 0 h 2771"/>
                      <a:gd name="connsiteX30" fmla="*/ 0 w 2772"/>
                      <a:gd name="connsiteY30" fmla="*/ 0 h 27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</a:cxnLst>
                    <a:rect l="l" t="t" r="r" b="b"/>
                    <a:pathLst>
                      <a:path w="2772" h="2771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lnTo>
                          <a:pt x="0" y="0"/>
                        </a:ln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266" name="Freeform 3265">
                    <a:extLst>
                      <a:ext uri="{FF2B5EF4-FFF2-40B4-BE49-F238E27FC236}">
                        <a16:creationId xmlns:a16="http://schemas.microsoft.com/office/drawing/2014/main" id="{24B4C57E-4EE6-D139-FDE0-2371F378E28C}"/>
                      </a:ext>
                    </a:extLst>
                  </p:cNvPr>
                  <p:cNvSpPr/>
                  <p:nvPr/>
                </p:nvSpPr>
                <p:spPr>
                  <a:xfrm>
                    <a:off x="4036150" y="3615226"/>
                    <a:ext cx="2772" cy="2771"/>
                  </a:xfrm>
                  <a:custGeom>
                    <a:avLst/>
                    <a:gdLst>
                      <a:gd name="connsiteX0" fmla="*/ 0 w 2772"/>
                      <a:gd name="connsiteY0" fmla="*/ 0 h 2771"/>
                      <a:gd name="connsiteX1" fmla="*/ 0 w 2772"/>
                      <a:gd name="connsiteY1" fmla="*/ 0 h 2771"/>
                      <a:gd name="connsiteX2" fmla="*/ 0 w 2772"/>
                      <a:gd name="connsiteY2" fmla="*/ 0 h 2771"/>
                      <a:gd name="connsiteX3" fmla="*/ 0 w 2772"/>
                      <a:gd name="connsiteY3" fmla="*/ 0 h 2771"/>
                      <a:gd name="connsiteX4" fmla="*/ 0 w 2772"/>
                      <a:gd name="connsiteY4" fmla="*/ 0 h 2771"/>
                      <a:gd name="connsiteX5" fmla="*/ 0 w 2772"/>
                      <a:gd name="connsiteY5" fmla="*/ 0 h 2771"/>
                      <a:gd name="connsiteX6" fmla="*/ 0 w 2772"/>
                      <a:gd name="connsiteY6" fmla="*/ 0 h 2771"/>
                      <a:gd name="connsiteX7" fmla="*/ 0 w 2772"/>
                      <a:gd name="connsiteY7" fmla="*/ 0 h 2771"/>
                      <a:gd name="connsiteX8" fmla="*/ 0 w 2772"/>
                      <a:gd name="connsiteY8" fmla="*/ 0 h 2771"/>
                      <a:gd name="connsiteX9" fmla="*/ 0 w 2772"/>
                      <a:gd name="connsiteY9" fmla="*/ 0 h 2771"/>
                      <a:gd name="connsiteX10" fmla="*/ 0 w 2772"/>
                      <a:gd name="connsiteY10" fmla="*/ 0 h 2771"/>
                      <a:gd name="connsiteX11" fmla="*/ 0 w 2772"/>
                      <a:gd name="connsiteY11" fmla="*/ 0 h 2771"/>
                      <a:gd name="connsiteX12" fmla="*/ 0 w 2772"/>
                      <a:gd name="connsiteY12" fmla="*/ 0 h 2771"/>
                      <a:gd name="connsiteX13" fmla="*/ 0 w 2772"/>
                      <a:gd name="connsiteY13" fmla="*/ 0 h 2771"/>
                      <a:gd name="connsiteX14" fmla="*/ 0 w 2772"/>
                      <a:gd name="connsiteY14" fmla="*/ 0 h 2771"/>
                      <a:gd name="connsiteX15" fmla="*/ 0 w 2772"/>
                      <a:gd name="connsiteY15" fmla="*/ 0 h 2771"/>
                      <a:gd name="connsiteX16" fmla="*/ 0 w 2772"/>
                      <a:gd name="connsiteY16" fmla="*/ 0 h 2771"/>
                      <a:gd name="connsiteX17" fmla="*/ 0 w 2772"/>
                      <a:gd name="connsiteY17" fmla="*/ 0 h 2771"/>
                      <a:gd name="connsiteX18" fmla="*/ 0 w 2772"/>
                      <a:gd name="connsiteY18" fmla="*/ 0 h 2771"/>
                      <a:gd name="connsiteX19" fmla="*/ 0 w 2772"/>
                      <a:gd name="connsiteY19" fmla="*/ 0 h 2771"/>
                      <a:gd name="connsiteX20" fmla="*/ 0 w 2772"/>
                      <a:gd name="connsiteY20" fmla="*/ 0 h 2771"/>
                      <a:gd name="connsiteX21" fmla="*/ 0 w 2772"/>
                      <a:gd name="connsiteY21" fmla="*/ 0 h 2771"/>
                      <a:gd name="connsiteX22" fmla="*/ 0 w 2772"/>
                      <a:gd name="connsiteY22" fmla="*/ 0 h 2771"/>
                      <a:gd name="connsiteX23" fmla="*/ 0 w 2772"/>
                      <a:gd name="connsiteY23" fmla="*/ 0 h 2771"/>
                      <a:gd name="connsiteX24" fmla="*/ 0 w 2772"/>
                      <a:gd name="connsiteY24" fmla="*/ 0 h 2771"/>
                      <a:gd name="connsiteX25" fmla="*/ 0 w 2772"/>
                      <a:gd name="connsiteY25" fmla="*/ 0 h 2771"/>
                      <a:gd name="connsiteX26" fmla="*/ 0 w 2772"/>
                      <a:gd name="connsiteY26" fmla="*/ 0 h 2771"/>
                      <a:gd name="connsiteX27" fmla="*/ 0 w 2772"/>
                      <a:gd name="connsiteY27" fmla="*/ 0 h 2771"/>
                      <a:gd name="connsiteX28" fmla="*/ 0 w 2772"/>
                      <a:gd name="connsiteY28" fmla="*/ 0 h 2771"/>
                      <a:gd name="connsiteX29" fmla="*/ 0 w 2772"/>
                      <a:gd name="connsiteY29" fmla="*/ 0 h 2771"/>
                      <a:gd name="connsiteX30" fmla="*/ 0 w 2772"/>
                      <a:gd name="connsiteY30" fmla="*/ 0 h 2771"/>
                      <a:gd name="connsiteX31" fmla="*/ 0 w 2772"/>
                      <a:gd name="connsiteY31" fmla="*/ 0 h 2771"/>
                      <a:gd name="connsiteX32" fmla="*/ 0 w 2772"/>
                      <a:gd name="connsiteY32" fmla="*/ 0 h 2771"/>
                      <a:gd name="connsiteX33" fmla="*/ 0 w 2772"/>
                      <a:gd name="connsiteY33" fmla="*/ 0 h 2771"/>
                      <a:gd name="connsiteX34" fmla="*/ 0 w 2772"/>
                      <a:gd name="connsiteY34" fmla="*/ 0 h 2771"/>
                      <a:gd name="connsiteX35" fmla="*/ 0 w 2772"/>
                      <a:gd name="connsiteY35" fmla="*/ 0 h 2771"/>
                      <a:gd name="connsiteX36" fmla="*/ 0 w 2772"/>
                      <a:gd name="connsiteY36" fmla="*/ 0 h 2771"/>
                      <a:gd name="connsiteX37" fmla="*/ 0 w 2772"/>
                      <a:gd name="connsiteY37" fmla="*/ 0 h 2771"/>
                      <a:gd name="connsiteX38" fmla="*/ 0 w 2772"/>
                      <a:gd name="connsiteY38" fmla="*/ 0 h 2771"/>
                      <a:gd name="connsiteX39" fmla="*/ 0 w 2772"/>
                      <a:gd name="connsiteY39" fmla="*/ 0 h 2771"/>
                      <a:gd name="connsiteX40" fmla="*/ 0 w 2772"/>
                      <a:gd name="connsiteY40" fmla="*/ 0 h 2771"/>
                      <a:gd name="connsiteX41" fmla="*/ 0 w 2772"/>
                      <a:gd name="connsiteY41" fmla="*/ 0 h 2771"/>
                      <a:gd name="connsiteX42" fmla="*/ 0 w 2772"/>
                      <a:gd name="connsiteY42" fmla="*/ 0 h 2771"/>
                      <a:gd name="connsiteX43" fmla="*/ 0 w 2772"/>
                      <a:gd name="connsiteY43" fmla="*/ 0 h 2771"/>
                      <a:gd name="connsiteX44" fmla="*/ 0 w 2772"/>
                      <a:gd name="connsiteY44" fmla="*/ 0 h 2771"/>
                      <a:gd name="connsiteX45" fmla="*/ 0 w 2772"/>
                      <a:gd name="connsiteY45" fmla="*/ 0 h 2771"/>
                      <a:gd name="connsiteX46" fmla="*/ 0 w 2772"/>
                      <a:gd name="connsiteY46" fmla="*/ 0 h 2771"/>
                      <a:gd name="connsiteX47" fmla="*/ 0 w 2772"/>
                      <a:gd name="connsiteY47" fmla="*/ 0 h 2771"/>
                      <a:gd name="connsiteX48" fmla="*/ 0 w 2772"/>
                      <a:gd name="connsiteY48" fmla="*/ 0 h 2771"/>
                      <a:gd name="connsiteX49" fmla="*/ 0 w 2772"/>
                      <a:gd name="connsiteY49" fmla="*/ 0 h 2771"/>
                      <a:gd name="connsiteX50" fmla="*/ 0 w 2772"/>
                      <a:gd name="connsiteY50" fmla="*/ 0 h 2771"/>
                      <a:gd name="connsiteX51" fmla="*/ 0 w 2772"/>
                      <a:gd name="connsiteY51" fmla="*/ 0 h 2771"/>
                      <a:gd name="connsiteX52" fmla="*/ 0 w 2772"/>
                      <a:gd name="connsiteY52" fmla="*/ 0 h 2771"/>
                      <a:gd name="connsiteX53" fmla="*/ 0 w 2772"/>
                      <a:gd name="connsiteY53" fmla="*/ 0 h 2771"/>
                      <a:gd name="connsiteX54" fmla="*/ 0 w 2772"/>
                      <a:gd name="connsiteY54" fmla="*/ 0 h 2771"/>
                      <a:gd name="connsiteX55" fmla="*/ 0 w 2772"/>
                      <a:gd name="connsiteY55" fmla="*/ 0 h 2771"/>
                      <a:gd name="connsiteX56" fmla="*/ 0 w 2772"/>
                      <a:gd name="connsiteY56" fmla="*/ 0 h 2771"/>
                      <a:gd name="connsiteX57" fmla="*/ 0 w 2772"/>
                      <a:gd name="connsiteY57" fmla="*/ 0 h 2771"/>
                      <a:gd name="connsiteX58" fmla="*/ 0 w 2772"/>
                      <a:gd name="connsiteY58" fmla="*/ 0 h 2771"/>
                      <a:gd name="connsiteX59" fmla="*/ 0 w 2772"/>
                      <a:gd name="connsiteY59" fmla="*/ 0 h 2771"/>
                      <a:gd name="connsiteX60" fmla="*/ 0 w 2772"/>
                      <a:gd name="connsiteY60" fmla="*/ 0 h 2771"/>
                      <a:gd name="connsiteX61" fmla="*/ 0 w 2772"/>
                      <a:gd name="connsiteY61" fmla="*/ 0 h 2771"/>
                      <a:gd name="connsiteX62" fmla="*/ 0 w 2772"/>
                      <a:gd name="connsiteY62" fmla="*/ 0 h 2771"/>
                      <a:gd name="connsiteX63" fmla="*/ 0 w 2772"/>
                      <a:gd name="connsiteY63" fmla="*/ 0 h 2771"/>
                      <a:gd name="connsiteX64" fmla="*/ 0 w 2772"/>
                      <a:gd name="connsiteY64" fmla="*/ 0 h 2771"/>
                      <a:gd name="connsiteX65" fmla="*/ 0 w 2772"/>
                      <a:gd name="connsiteY65" fmla="*/ 0 h 2771"/>
                      <a:gd name="connsiteX66" fmla="*/ 0 w 2772"/>
                      <a:gd name="connsiteY66" fmla="*/ 0 h 2771"/>
                      <a:gd name="connsiteX67" fmla="*/ 0 w 2772"/>
                      <a:gd name="connsiteY67" fmla="*/ 0 h 2771"/>
                      <a:gd name="connsiteX68" fmla="*/ 0 w 2772"/>
                      <a:gd name="connsiteY68" fmla="*/ 0 h 2771"/>
                      <a:gd name="connsiteX69" fmla="*/ 0 w 2772"/>
                      <a:gd name="connsiteY69" fmla="*/ 0 h 2771"/>
                      <a:gd name="connsiteX70" fmla="*/ 0 w 2772"/>
                      <a:gd name="connsiteY70" fmla="*/ 0 h 2771"/>
                      <a:gd name="connsiteX71" fmla="*/ 0 w 2772"/>
                      <a:gd name="connsiteY71" fmla="*/ 0 h 2771"/>
                      <a:gd name="connsiteX72" fmla="*/ 0 w 2772"/>
                      <a:gd name="connsiteY72" fmla="*/ 0 h 2771"/>
                      <a:gd name="connsiteX73" fmla="*/ 0 w 2772"/>
                      <a:gd name="connsiteY73" fmla="*/ 0 h 2771"/>
                      <a:gd name="connsiteX74" fmla="*/ 0 w 2772"/>
                      <a:gd name="connsiteY74" fmla="*/ 0 h 2771"/>
                      <a:gd name="connsiteX75" fmla="*/ 0 w 2772"/>
                      <a:gd name="connsiteY75" fmla="*/ 0 h 2771"/>
                      <a:gd name="connsiteX76" fmla="*/ 0 w 2772"/>
                      <a:gd name="connsiteY76" fmla="*/ 0 h 2771"/>
                      <a:gd name="connsiteX77" fmla="*/ 0 w 2772"/>
                      <a:gd name="connsiteY77" fmla="*/ 0 h 2771"/>
                      <a:gd name="connsiteX78" fmla="*/ 0 w 2772"/>
                      <a:gd name="connsiteY78" fmla="*/ 0 h 2771"/>
                      <a:gd name="connsiteX79" fmla="*/ 0 w 2772"/>
                      <a:gd name="connsiteY79" fmla="*/ 0 h 2771"/>
                      <a:gd name="connsiteX80" fmla="*/ 0 w 2772"/>
                      <a:gd name="connsiteY80" fmla="*/ 0 h 2771"/>
                      <a:gd name="connsiteX81" fmla="*/ 0 w 2772"/>
                      <a:gd name="connsiteY81" fmla="*/ 0 h 2771"/>
                      <a:gd name="connsiteX82" fmla="*/ 0 w 2772"/>
                      <a:gd name="connsiteY82" fmla="*/ 0 h 2771"/>
                      <a:gd name="connsiteX83" fmla="*/ 0 w 2772"/>
                      <a:gd name="connsiteY83" fmla="*/ 0 h 2771"/>
                      <a:gd name="connsiteX84" fmla="*/ 0 w 2772"/>
                      <a:gd name="connsiteY84" fmla="*/ 0 h 2771"/>
                      <a:gd name="connsiteX85" fmla="*/ 0 w 2772"/>
                      <a:gd name="connsiteY85" fmla="*/ 0 h 2771"/>
                      <a:gd name="connsiteX86" fmla="*/ 0 w 2772"/>
                      <a:gd name="connsiteY86" fmla="*/ 0 h 2771"/>
                      <a:gd name="connsiteX87" fmla="*/ 0 w 2772"/>
                      <a:gd name="connsiteY87" fmla="*/ 0 h 2771"/>
                      <a:gd name="connsiteX88" fmla="*/ 0 w 2772"/>
                      <a:gd name="connsiteY88" fmla="*/ 0 h 2771"/>
                      <a:gd name="connsiteX89" fmla="*/ 0 w 2772"/>
                      <a:gd name="connsiteY89" fmla="*/ 0 h 2771"/>
                      <a:gd name="connsiteX90" fmla="*/ 0 w 2772"/>
                      <a:gd name="connsiteY90" fmla="*/ 0 h 2771"/>
                      <a:gd name="connsiteX91" fmla="*/ 0 w 2772"/>
                      <a:gd name="connsiteY91" fmla="*/ 0 h 2771"/>
                      <a:gd name="connsiteX92" fmla="*/ 0 w 2772"/>
                      <a:gd name="connsiteY92" fmla="*/ 0 h 2771"/>
                      <a:gd name="connsiteX93" fmla="*/ 0 w 2772"/>
                      <a:gd name="connsiteY93" fmla="*/ 0 h 2771"/>
                      <a:gd name="connsiteX94" fmla="*/ 0 w 2772"/>
                      <a:gd name="connsiteY94" fmla="*/ 0 h 2771"/>
                      <a:gd name="connsiteX95" fmla="*/ 0 w 2772"/>
                      <a:gd name="connsiteY95" fmla="*/ 0 h 2771"/>
                      <a:gd name="connsiteX96" fmla="*/ 0 w 2772"/>
                      <a:gd name="connsiteY96" fmla="*/ 0 h 2771"/>
                      <a:gd name="connsiteX97" fmla="*/ 0 w 2772"/>
                      <a:gd name="connsiteY97" fmla="*/ 0 h 2771"/>
                      <a:gd name="connsiteX98" fmla="*/ 0 w 2772"/>
                      <a:gd name="connsiteY98" fmla="*/ 0 h 2771"/>
                      <a:gd name="connsiteX99" fmla="*/ 0 w 2772"/>
                      <a:gd name="connsiteY99" fmla="*/ 0 h 2771"/>
                      <a:gd name="connsiteX100" fmla="*/ 0 w 2772"/>
                      <a:gd name="connsiteY100" fmla="*/ 0 h 2771"/>
                      <a:gd name="connsiteX101" fmla="*/ 0 w 2772"/>
                      <a:gd name="connsiteY101" fmla="*/ 0 h 2771"/>
                      <a:gd name="connsiteX102" fmla="*/ 0 w 2772"/>
                      <a:gd name="connsiteY102" fmla="*/ 0 h 2771"/>
                      <a:gd name="connsiteX103" fmla="*/ 0 w 2772"/>
                      <a:gd name="connsiteY103" fmla="*/ 0 h 2771"/>
                      <a:gd name="connsiteX104" fmla="*/ 0 w 2772"/>
                      <a:gd name="connsiteY104" fmla="*/ 0 h 2771"/>
                      <a:gd name="connsiteX105" fmla="*/ 0 w 2772"/>
                      <a:gd name="connsiteY105" fmla="*/ 0 h 2771"/>
                      <a:gd name="connsiteX106" fmla="*/ 0 w 2772"/>
                      <a:gd name="connsiteY106" fmla="*/ 0 h 2771"/>
                      <a:gd name="connsiteX107" fmla="*/ 0 w 2772"/>
                      <a:gd name="connsiteY107" fmla="*/ 0 h 2771"/>
                      <a:gd name="connsiteX108" fmla="*/ 0 w 2772"/>
                      <a:gd name="connsiteY108" fmla="*/ 0 h 2771"/>
                      <a:gd name="connsiteX109" fmla="*/ 0 w 2772"/>
                      <a:gd name="connsiteY109" fmla="*/ 0 h 2771"/>
                      <a:gd name="connsiteX110" fmla="*/ 0 w 2772"/>
                      <a:gd name="connsiteY110" fmla="*/ 0 h 2771"/>
                      <a:gd name="connsiteX111" fmla="*/ 0 w 2772"/>
                      <a:gd name="connsiteY111" fmla="*/ 0 h 2771"/>
                      <a:gd name="connsiteX112" fmla="*/ 0 w 2772"/>
                      <a:gd name="connsiteY112" fmla="*/ 0 h 2771"/>
                      <a:gd name="connsiteX113" fmla="*/ 0 w 2772"/>
                      <a:gd name="connsiteY113" fmla="*/ 0 h 2771"/>
                      <a:gd name="connsiteX114" fmla="*/ 0 w 2772"/>
                      <a:gd name="connsiteY114" fmla="*/ 0 h 2771"/>
                      <a:gd name="connsiteX115" fmla="*/ 0 w 2772"/>
                      <a:gd name="connsiteY115" fmla="*/ 0 h 2771"/>
                      <a:gd name="connsiteX116" fmla="*/ 0 w 2772"/>
                      <a:gd name="connsiteY116" fmla="*/ 0 h 2771"/>
                      <a:gd name="connsiteX117" fmla="*/ 0 w 2772"/>
                      <a:gd name="connsiteY117" fmla="*/ 0 h 2771"/>
                      <a:gd name="connsiteX118" fmla="*/ 0 w 2772"/>
                      <a:gd name="connsiteY118" fmla="*/ 0 h 2771"/>
                      <a:gd name="connsiteX119" fmla="*/ 0 w 2772"/>
                      <a:gd name="connsiteY119" fmla="*/ 0 h 2771"/>
                      <a:gd name="connsiteX120" fmla="*/ 0 w 2772"/>
                      <a:gd name="connsiteY120" fmla="*/ 0 h 2771"/>
                      <a:gd name="connsiteX121" fmla="*/ 0 w 2772"/>
                      <a:gd name="connsiteY121" fmla="*/ 0 h 2771"/>
                      <a:gd name="connsiteX122" fmla="*/ 0 w 2772"/>
                      <a:gd name="connsiteY122" fmla="*/ 0 h 2771"/>
                      <a:gd name="connsiteX123" fmla="*/ 0 w 2772"/>
                      <a:gd name="connsiteY123" fmla="*/ 0 h 2771"/>
                      <a:gd name="connsiteX124" fmla="*/ 0 w 2772"/>
                      <a:gd name="connsiteY124" fmla="*/ 0 h 2771"/>
                      <a:gd name="connsiteX125" fmla="*/ 0 w 2772"/>
                      <a:gd name="connsiteY125" fmla="*/ 0 h 2771"/>
                      <a:gd name="connsiteX126" fmla="*/ 0 w 2772"/>
                      <a:gd name="connsiteY126" fmla="*/ 0 h 2771"/>
                      <a:gd name="connsiteX127" fmla="*/ 0 w 2772"/>
                      <a:gd name="connsiteY127" fmla="*/ 0 h 2771"/>
                      <a:gd name="connsiteX128" fmla="*/ 0 w 2772"/>
                      <a:gd name="connsiteY128" fmla="*/ 0 h 2771"/>
                      <a:gd name="connsiteX129" fmla="*/ 0 w 2772"/>
                      <a:gd name="connsiteY129" fmla="*/ 0 h 2771"/>
                      <a:gd name="connsiteX130" fmla="*/ 0 w 2772"/>
                      <a:gd name="connsiteY130" fmla="*/ 0 h 2771"/>
                      <a:gd name="connsiteX131" fmla="*/ 0 w 2772"/>
                      <a:gd name="connsiteY131" fmla="*/ 0 h 2771"/>
                      <a:gd name="connsiteX132" fmla="*/ 0 w 2772"/>
                      <a:gd name="connsiteY132" fmla="*/ 0 h 2771"/>
                      <a:gd name="connsiteX133" fmla="*/ 0 w 2772"/>
                      <a:gd name="connsiteY133" fmla="*/ 0 h 2771"/>
                      <a:gd name="connsiteX134" fmla="*/ 0 w 2772"/>
                      <a:gd name="connsiteY134" fmla="*/ 0 h 2771"/>
                      <a:gd name="connsiteX135" fmla="*/ 0 w 2772"/>
                      <a:gd name="connsiteY135" fmla="*/ 0 h 2771"/>
                      <a:gd name="connsiteX136" fmla="*/ 0 w 2772"/>
                      <a:gd name="connsiteY136" fmla="*/ 0 h 2771"/>
                      <a:gd name="connsiteX137" fmla="*/ 0 w 2772"/>
                      <a:gd name="connsiteY137" fmla="*/ 0 h 2771"/>
                      <a:gd name="connsiteX138" fmla="*/ 0 w 2772"/>
                      <a:gd name="connsiteY138" fmla="*/ 0 h 2771"/>
                      <a:gd name="connsiteX139" fmla="*/ 0 w 2772"/>
                      <a:gd name="connsiteY139" fmla="*/ 0 h 2771"/>
                      <a:gd name="connsiteX140" fmla="*/ 0 w 2772"/>
                      <a:gd name="connsiteY140" fmla="*/ 0 h 2771"/>
                      <a:gd name="connsiteX141" fmla="*/ 0 w 2772"/>
                      <a:gd name="connsiteY141" fmla="*/ 0 h 2771"/>
                      <a:gd name="connsiteX142" fmla="*/ 0 w 2772"/>
                      <a:gd name="connsiteY142" fmla="*/ 0 h 2771"/>
                      <a:gd name="connsiteX143" fmla="*/ 0 w 2772"/>
                      <a:gd name="connsiteY143" fmla="*/ 0 h 2771"/>
                      <a:gd name="connsiteX144" fmla="*/ 0 w 2772"/>
                      <a:gd name="connsiteY144" fmla="*/ 0 h 2771"/>
                      <a:gd name="connsiteX145" fmla="*/ 0 w 2772"/>
                      <a:gd name="connsiteY145" fmla="*/ 0 h 2771"/>
                      <a:gd name="connsiteX146" fmla="*/ 0 w 2772"/>
                      <a:gd name="connsiteY146" fmla="*/ 0 h 2771"/>
                      <a:gd name="connsiteX147" fmla="*/ 0 w 2772"/>
                      <a:gd name="connsiteY147" fmla="*/ 0 h 2771"/>
                      <a:gd name="connsiteX148" fmla="*/ 0 w 2772"/>
                      <a:gd name="connsiteY148" fmla="*/ 0 h 2771"/>
                      <a:gd name="connsiteX149" fmla="*/ 0 w 2772"/>
                      <a:gd name="connsiteY149" fmla="*/ 0 h 2771"/>
                      <a:gd name="connsiteX150" fmla="*/ 0 w 2772"/>
                      <a:gd name="connsiteY150" fmla="*/ 0 h 2771"/>
                      <a:gd name="connsiteX151" fmla="*/ 0 w 2772"/>
                      <a:gd name="connsiteY151" fmla="*/ 0 h 2771"/>
                      <a:gd name="connsiteX152" fmla="*/ 0 w 2772"/>
                      <a:gd name="connsiteY152" fmla="*/ 0 h 2771"/>
                      <a:gd name="connsiteX153" fmla="*/ 0 w 2772"/>
                      <a:gd name="connsiteY153" fmla="*/ 0 h 2771"/>
                      <a:gd name="connsiteX154" fmla="*/ 0 w 2772"/>
                      <a:gd name="connsiteY154" fmla="*/ 0 h 2771"/>
                      <a:gd name="connsiteX155" fmla="*/ 0 w 2772"/>
                      <a:gd name="connsiteY155" fmla="*/ 0 h 2771"/>
                      <a:gd name="connsiteX156" fmla="*/ 0 w 2772"/>
                      <a:gd name="connsiteY156" fmla="*/ 0 h 2771"/>
                      <a:gd name="connsiteX157" fmla="*/ 0 w 2772"/>
                      <a:gd name="connsiteY157" fmla="*/ 0 h 2771"/>
                      <a:gd name="connsiteX158" fmla="*/ 0 w 2772"/>
                      <a:gd name="connsiteY158" fmla="*/ 0 h 2771"/>
                      <a:gd name="connsiteX159" fmla="*/ 0 w 2772"/>
                      <a:gd name="connsiteY159" fmla="*/ 0 h 2771"/>
                      <a:gd name="connsiteX160" fmla="*/ 0 w 2772"/>
                      <a:gd name="connsiteY160" fmla="*/ 0 h 2771"/>
                      <a:gd name="connsiteX161" fmla="*/ 0 w 2772"/>
                      <a:gd name="connsiteY161" fmla="*/ 0 h 2771"/>
                      <a:gd name="connsiteX162" fmla="*/ 0 w 2772"/>
                      <a:gd name="connsiteY162" fmla="*/ 0 h 2771"/>
                      <a:gd name="connsiteX163" fmla="*/ 0 w 2772"/>
                      <a:gd name="connsiteY163" fmla="*/ 0 h 2771"/>
                      <a:gd name="connsiteX164" fmla="*/ 0 w 2772"/>
                      <a:gd name="connsiteY164" fmla="*/ 0 h 2771"/>
                      <a:gd name="connsiteX165" fmla="*/ 0 w 2772"/>
                      <a:gd name="connsiteY165" fmla="*/ 0 h 2771"/>
                      <a:gd name="connsiteX166" fmla="*/ 0 w 2772"/>
                      <a:gd name="connsiteY166" fmla="*/ 0 h 2771"/>
                      <a:gd name="connsiteX167" fmla="*/ 0 w 2772"/>
                      <a:gd name="connsiteY167" fmla="*/ 0 h 2771"/>
                      <a:gd name="connsiteX168" fmla="*/ 0 w 2772"/>
                      <a:gd name="connsiteY168" fmla="*/ 0 h 2771"/>
                      <a:gd name="connsiteX169" fmla="*/ 0 w 2772"/>
                      <a:gd name="connsiteY169" fmla="*/ 0 h 2771"/>
                      <a:gd name="connsiteX170" fmla="*/ 0 w 2772"/>
                      <a:gd name="connsiteY170" fmla="*/ 0 h 2771"/>
                      <a:gd name="connsiteX171" fmla="*/ 0 w 2772"/>
                      <a:gd name="connsiteY171" fmla="*/ 0 h 2771"/>
                      <a:gd name="connsiteX172" fmla="*/ 0 w 2772"/>
                      <a:gd name="connsiteY172" fmla="*/ 0 h 2771"/>
                      <a:gd name="connsiteX173" fmla="*/ 0 w 2772"/>
                      <a:gd name="connsiteY173" fmla="*/ 0 h 2771"/>
                      <a:gd name="connsiteX174" fmla="*/ 0 w 2772"/>
                      <a:gd name="connsiteY174" fmla="*/ 0 h 2771"/>
                      <a:gd name="connsiteX175" fmla="*/ 0 w 2772"/>
                      <a:gd name="connsiteY175" fmla="*/ 0 h 27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  <a:cxn ang="0">
                        <a:pos x="connsiteX98" y="connsiteY98"/>
                      </a:cxn>
                      <a:cxn ang="0">
                        <a:pos x="connsiteX99" y="connsiteY99"/>
                      </a:cxn>
                      <a:cxn ang="0">
                        <a:pos x="connsiteX100" y="connsiteY100"/>
                      </a:cxn>
                      <a:cxn ang="0">
                        <a:pos x="connsiteX101" y="connsiteY101"/>
                      </a:cxn>
                      <a:cxn ang="0">
                        <a:pos x="connsiteX102" y="connsiteY102"/>
                      </a:cxn>
                      <a:cxn ang="0">
                        <a:pos x="connsiteX103" y="connsiteY103"/>
                      </a:cxn>
                      <a:cxn ang="0">
                        <a:pos x="connsiteX104" y="connsiteY104"/>
                      </a:cxn>
                      <a:cxn ang="0">
                        <a:pos x="connsiteX105" y="connsiteY105"/>
                      </a:cxn>
                      <a:cxn ang="0">
                        <a:pos x="connsiteX106" y="connsiteY106"/>
                      </a:cxn>
                      <a:cxn ang="0">
                        <a:pos x="connsiteX107" y="connsiteY107"/>
                      </a:cxn>
                      <a:cxn ang="0">
                        <a:pos x="connsiteX108" y="connsiteY108"/>
                      </a:cxn>
                      <a:cxn ang="0">
                        <a:pos x="connsiteX109" y="connsiteY109"/>
                      </a:cxn>
                      <a:cxn ang="0">
                        <a:pos x="connsiteX110" y="connsiteY110"/>
                      </a:cxn>
                      <a:cxn ang="0">
                        <a:pos x="connsiteX111" y="connsiteY111"/>
                      </a:cxn>
                      <a:cxn ang="0">
                        <a:pos x="connsiteX112" y="connsiteY112"/>
                      </a:cxn>
                      <a:cxn ang="0">
                        <a:pos x="connsiteX113" y="connsiteY113"/>
                      </a:cxn>
                      <a:cxn ang="0">
                        <a:pos x="connsiteX114" y="connsiteY114"/>
                      </a:cxn>
                      <a:cxn ang="0">
                        <a:pos x="connsiteX115" y="connsiteY115"/>
                      </a:cxn>
                      <a:cxn ang="0">
                        <a:pos x="connsiteX116" y="connsiteY116"/>
                      </a:cxn>
                      <a:cxn ang="0">
                        <a:pos x="connsiteX117" y="connsiteY117"/>
                      </a:cxn>
                      <a:cxn ang="0">
                        <a:pos x="connsiteX118" y="connsiteY118"/>
                      </a:cxn>
                      <a:cxn ang="0">
                        <a:pos x="connsiteX119" y="connsiteY119"/>
                      </a:cxn>
                      <a:cxn ang="0">
                        <a:pos x="connsiteX120" y="connsiteY120"/>
                      </a:cxn>
                      <a:cxn ang="0">
                        <a:pos x="connsiteX121" y="connsiteY121"/>
                      </a:cxn>
                      <a:cxn ang="0">
                        <a:pos x="connsiteX122" y="connsiteY122"/>
                      </a:cxn>
                      <a:cxn ang="0">
                        <a:pos x="connsiteX123" y="connsiteY123"/>
                      </a:cxn>
                      <a:cxn ang="0">
                        <a:pos x="connsiteX124" y="connsiteY124"/>
                      </a:cxn>
                      <a:cxn ang="0">
                        <a:pos x="connsiteX125" y="connsiteY125"/>
                      </a:cxn>
                      <a:cxn ang="0">
                        <a:pos x="connsiteX126" y="connsiteY126"/>
                      </a:cxn>
                      <a:cxn ang="0">
                        <a:pos x="connsiteX127" y="connsiteY127"/>
                      </a:cxn>
                      <a:cxn ang="0">
                        <a:pos x="connsiteX128" y="connsiteY128"/>
                      </a:cxn>
                      <a:cxn ang="0">
                        <a:pos x="connsiteX129" y="connsiteY129"/>
                      </a:cxn>
                      <a:cxn ang="0">
                        <a:pos x="connsiteX130" y="connsiteY130"/>
                      </a:cxn>
                      <a:cxn ang="0">
                        <a:pos x="connsiteX131" y="connsiteY131"/>
                      </a:cxn>
                      <a:cxn ang="0">
                        <a:pos x="connsiteX132" y="connsiteY132"/>
                      </a:cxn>
                      <a:cxn ang="0">
                        <a:pos x="connsiteX133" y="connsiteY133"/>
                      </a:cxn>
                      <a:cxn ang="0">
                        <a:pos x="connsiteX134" y="connsiteY134"/>
                      </a:cxn>
                      <a:cxn ang="0">
                        <a:pos x="connsiteX135" y="connsiteY135"/>
                      </a:cxn>
                      <a:cxn ang="0">
                        <a:pos x="connsiteX136" y="connsiteY136"/>
                      </a:cxn>
                      <a:cxn ang="0">
                        <a:pos x="connsiteX137" y="connsiteY137"/>
                      </a:cxn>
                      <a:cxn ang="0">
                        <a:pos x="connsiteX138" y="connsiteY138"/>
                      </a:cxn>
                      <a:cxn ang="0">
                        <a:pos x="connsiteX139" y="connsiteY139"/>
                      </a:cxn>
                      <a:cxn ang="0">
                        <a:pos x="connsiteX140" y="connsiteY140"/>
                      </a:cxn>
                      <a:cxn ang="0">
                        <a:pos x="connsiteX141" y="connsiteY141"/>
                      </a:cxn>
                      <a:cxn ang="0">
                        <a:pos x="connsiteX142" y="connsiteY142"/>
                      </a:cxn>
                      <a:cxn ang="0">
                        <a:pos x="connsiteX143" y="connsiteY143"/>
                      </a:cxn>
                      <a:cxn ang="0">
                        <a:pos x="connsiteX144" y="connsiteY144"/>
                      </a:cxn>
                      <a:cxn ang="0">
                        <a:pos x="connsiteX145" y="connsiteY145"/>
                      </a:cxn>
                      <a:cxn ang="0">
                        <a:pos x="connsiteX146" y="connsiteY146"/>
                      </a:cxn>
                      <a:cxn ang="0">
                        <a:pos x="connsiteX147" y="connsiteY147"/>
                      </a:cxn>
                      <a:cxn ang="0">
                        <a:pos x="connsiteX148" y="connsiteY148"/>
                      </a:cxn>
                      <a:cxn ang="0">
                        <a:pos x="connsiteX149" y="connsiteY149"/>
                      </a:cxn>
                      <a:cxn ang="0">
                        <a:pos x="connsiteX150" y="connsiteY150"/>
                      </a:cxn>
                      <a:cxn ang="0">
                        <a:pos x="connsiteX151" y="connsiteY151"/>
                      </a:cxn>
                      <a:cxn ang="0">
                        <a:pos x="connsiteX152" y="connsiteY152"/>
                      </a:cxn>
                      <a:cxn ang="0">
                        <a:pos x="connsiteX153" y="connsiteY153"/>
                      </a:cxn>
                      <a:cxn ang="0">
                        <a:pos x="connsiteX154" y="connsiteY154"/>
                      </a:cxn>
                      <a:cxn ang="0">
                        <a:pos x="connsiteX155" y="connsiteY155"/>
                      </a:cxn>
                      <a:cxn ang="0">
                        <a:pos x="connsiteX156" y="connsiteY156"/>
                      </a:cxn>
                      <a:cxn ang="0">
                        <a:pos x="connsiteX157" y="connsiteY157"/>
                      </a:cxn>
                      <a:cxn ang="0">
                        <a:pos x="connsiteX158" y="connsiteY158"/>
                      </a:cxn>
                      <a:cxn ang="0">
                        <a:pos x="connsiteX159" y="connsiteY159"/>
                      </a:cxn>
                      <a:cxn ang="0">
                        <a:pos x="connsiteX160" y="connsiteY160"/>
                      </a:cxn>
                      <a:cxn ang="0">
                        <a:pos x="connsiteX161" y="connsiteY161"/>
                      </a:cxn>
                      <a:cxn ang="0">
                        <a:pos x="connsiteX162" y="connsiteY162"/>
                      </a:cxn>
                      <a:cxn ang="0">
                        <a:pos x="connsiteX163" y="connsiteY163"/>
                      </a:cxn>
                      <a:cxn ang="0">
                        <a:pos x="connsiteX164" y="connsiteY164"/>
                      </a:cxn>
                      <a:cxn ang="0">
                        <a:pos x="connsiteX165" y="connsiteY165"/>
                      </a:cxn>
                      <a:cxn ang="0">
                        <a:pos x="connsiteX166" y="connsiteY166"/>
                      </a:cxn>
                      <a:cxn ang="0">
                        <a:pos x="connsiteX167" y="connsiteY167"/>
                      </a:cxn>
                      <a:cxn ang="0">
                        <a:pos x="connsiteX168" y="connsiteY168"/>
                      </a:cxn>
                      <a:cxn ang="0">
                        <a:pos x="connsiteX169" y="connsiteY169"/>
                      </a:cxn>
                      <a:cxn ang="0">
                        <a:pos x="connsiteX170" y="connsiteY170"/>
                      </a:cxn>
                      <a:cxn ang="0">
                        <a:pos x="connsiteX171" y="connsiteY171"/>
                      </a:cxn>
                      <a:cxn ang="0">
                        <a:pos x="connsiteX172" y="connsiteY172"/>
                      </a:cxn>
                      <a:cxn ang="0">
                        <a:pos x="connsiteX173" y="connsiteY173"/>
                      </a:cxn>
                      <a:cxn ang="0">
                        <a:pos x="connsiteX174" y="connsiteY174"/>
                      </a:cxn>
                      <a:cxn ang="0">
                        <a:pos x="connsiteX175" y="connsiteY175"/>
                      </a:cxn>
                    </a:cxnLst>
                    <a:rect l="l" t="t" r="r" b="b"/>
                    <a:pathLst>
                      <a:path w="2772" h="2771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267" name="Freeform 3266">
                    <a:extLst>
                      <a:ext uri="{FF2B5EF4-FFF2-40B4-BE49-F238E27FC236}">
                        <a16:creationId xmlns:a16="http://schemas.microsoft.com/office/drawing/2014/main" id="{8D26BE51-6CA9-6893-CEF9-C16EA1C050EB}"/>
                      </a:ext>
                    </a:extLst>
                  </p:cNvPr>
                  <p:cNvSpPr/>
                  <p:nvPr/>
                </p:nvSpPr>
                <p:spPr>
                  <a:xfrm>
                    <a:off x="4036150" y="3613840"/>
                    <a:ext cx="2772" cy="2771"/>
                  </a:xfrm>
                  <a:custGeom>
                    <a:avLst/>
                    <a:gdLst>
                      <a:gd name="connsiteX0" fmla="*/ 0 w 2772"/>
                      <a:gd name="connsiteY0" fmla="*/ 0 h 2771"/>
                      <a:gd name="connsiteX1" fmla="*/ 0 w 2772"/>
                      <a:gd name="connsiteY1" fmla="*/ 0 h 2771"/>
                      <a:gd name="connsiteX2" fmla="*/ 0 w 2772"/>
                      <a:gd name="connsiteY2" fmla="*/ 0 h 2771"/>
                      <a:gd name="connsiteX3" fmla="*/ 0 w 2772"/>
                      <a:gd name="connsiteY3" fmla="*/ 0 h 2771"/>
                      <a:gd name="connsiteX4" fmla="*/ 0 w 2772"/>
                      <a:gd name="connsiteY4" fmla="*/ 0 h 2771"/>
                      <a:gd name="connsiteX5" fmla="*/ 0 w 2772"/>
                      <a:gd name="connsiteY5" fmla="*/ 0 h 2771"/>
                      <a:gd name="connsiteX6" fmla="*/ 0 w 2772"/>
                      <a:gd name="connsiteY6" fmla="*/ 0 h 2771"/>
                      <a:gd name="connsiteX7" fmla="*/ 0 w 2772"/>
                      <a:gd name="connsiteY7" fmla="*/ 0 h 2771"/>
                      <a:gd name="connsiteX8" fmla="*/ 0 w 2772"/>
                      <a:gd name="connsiteY8" fmla="*/ 0 h 2771"/>
                      <a:gd name="connsiteX9" fmla="*/ 0 w 2772"/>
                      <a:gd name="connsiteY9" fmla="*/ 0 h 2771"/>
                      <a:gd name="connsiteX10" fmla="*/ 0 w 2772"/>
                      <a:gd name="connsiteY10" fmla="*/ 0 h 2771"/>
                      <a:gd name="connsiteX11" fmla="*/ 0 w 2772"/>
                      <a:gd name="connsiteY11" fmla="*/ 0 h 2771"/>
                      <a:gd name="connsiteX12" fmla="*/ 0 w 2772"/>
                      <a:gd name="connsiteY12" fmla="*/ 0 h 2771"/>
                      <a:gd name="connsiteX13" fmla="*/ 0 w 2772"/>
                      <a:gd name="connsiteY13" fmla="*/ 0 h 2771"/>
                      <a:gd name="connsiteX14" fmla="*/ 0 w 2772"/>
                      <a:gd name="connsiteY14" fmla="*/ 0 h 2771"/>
                      <a:gd name="connsiteX15" fmla="*/ 0 w 2772"/>
                      <a:gd name="connsiteY15" fmla="*/ 0 h 2771"/>
                      <a:gd name="connsiteX16" fmla="*/ 0 w 2772"/>
                      <a:gd name="connsiteY16" fmla="*/ 0 h 2771"/>
                      <a:gd name="connsiteX17" fmla="*/ 0 w 2772"/>
                      <a:gd name="connsiteY17" fmla="*/ 0 h 2771"/>
                      <a:gd name="connsiteX18" fmla="*/ 0 w 2772"/>
                      <a:gd name="connsiteY18" fmla="*/ 0 h 2771"/>
                      <a:gd name="connsiteX19" fmla="*/ 0 w 2772"/>
                      <a:gd name="connsiteY19" fmla="*/ 0 h 2771"/>
                      <a:gd name="connsiteX20" fmla="*/ 0 w 2772"/>
                      <a:gd name="connsiteY20" fmla="*/ 0 h 2771"/>
                      <a:gd name="connsiteX21" fmla="*/ 0 w 2772"/>
                      <a:gd name="connsiteY21" fmla="*/ 0 h 27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</a:cxnLst>
                    <a:rect l="l" t="t" r="r" b="b"/>
                    <a:pathLst>
                      <a:path w="2772" h="2771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268" name="Freeform 3267">
                    <a:extLst>
                      <a:ext uri="{FF2B5EF4-FFF2-40B4-BE49-F238E27FC236}">
                        <a16:creationId xmlns:a16="http://schemas.microsoft.com/office/drawing/2014/main" id="{3FD75152-5812-E1D8-DFBD-E9DFBFBB6D2E}"/>
                      </a:ext>
                    </a:extLst>
                  </p:cNvPr>
                  <p:cNvSpPr/>
                  <p:nvPr/>
                </p:nvSpPr>
                <p:spPr>
                  <a:xfrm>
                    <a:off x="4036704" y="3614118"/>
                    <a:ext cx="2772" cy="2771"/>
                  </a:xfrm>
                  <a:custGeom>
                    <a:avLst/>
                    <a:gdLst>
                      <a:gd name="connsiteX0" fmla="*/ 0 w 2772"/>
                      <a:gd name="connsiteY0" fmla="*/ 0 h 2771"/>
                      <a:gd name="connsiteX1" fmla="*/ 0 w 2772"/>
                      <a:gd name="connsiteY1" fmla="*/ 0 h 2771"/>
                      <a:gd name="connsiteX2" fmla="*/ 0 w 2772"/>
                      <a:gd name="connsiteY2" fmla="*/ 0 h 2771"/>
                      <a:gd name="connsiteX3" fmla="*/ 0 w 2772"/>
                      <a:gd name="connsiteY3" fmla="*/ 0 h 2771"/>
                      <a:gd name="connsiteX4" fmla="*/ 0 w 2772"/>
                      <a:gd name="connsiteY4" fmla="*/ 0 h 2771"/>
                      <a:gd name="connsiteX5" fmla="*/ 0 w 2772"/>
                      <a:gd name="connsiteY5" fmla="*/ 0 h 2771"/>
                      <a:gd name="connsiteX6" fmla="*/ 0 w 2772"/>
                      <a:gd name="connsiteY6" fmla="*/ 0 h 2771"/>
                      <a:gd name="connsiteX7" fmla="*/ 0 w 2772"/>
                      <a:gd name="connsiteY7" fmla="*/ 0 h 2771"/>
                      <a:gd name="connsiteX8" fmla="*/ 0 w 2772"/>
                      <a:gd name="connsiteY8" fmla="*/ 0 h 2771"/>
                      <a:gd name="connsiteX9" fmla="*/ 0 w 2772"/>
                      <a:gd name="connsiteY9" fmla="*/ 0 h 2771"/>
                      <a:gd name="connsiteX10" fmla="*/ 0 w 2772"/>
                      <a:gd name="connsiteY10" fmla="*/ 0 h 2771"/>
                      <a:gd name="connsiteX11" fmla="*/ 0 w 2772"/>
                      <a:gd name="connsiteY11" fmla="*/ 0 h 2771"/>
                      <a:gd name="connsiteX12" fmla="*/ 0 w 2772"/>
                      <a:gd name="connsiteY12" fmla="*/ 0 h 2771"/>
                      <a:gd name="connsiteX13" fmla="*/ 0 w 2772"/>
                      <a:gd name="connsiteY13" fmla="*/ 0 h 2771"/>
                      <a:gd name="connsiteX14" fmla="*/ 0 w 2772"/>
                      <a:gd name="connsiteY14" fmla="*/ 0 h 2771"/>
                      <a:gd name="connsiteX15" fmla="*/ 0 w 2772"/>
                      <a:gd name="connsiteY15" fmla="*/ 0 h 2771"/>
                      <a:gd name="connsiteX16" fmla="*/ 0 w 2772"/>
                      <a:gd name="connsiteY16" fmla="*/ 0 h 2771"/>
                      <a:gd name="connsiteX17" fmla="*/ 0 w 2772"/>
                      <a:gd name="connsiteY17" fmla="*/ 0 h 2771"/>
                      <a:gd name="connsiteX18" fmla="*/ 0 w 2772"/>
                      <a:gd name="connsiteY18" fmla="*/ 0 h 2771"/>
                      <a:gd name="connsiteX19" fmla="*/ 0 w 2772"/>
                      <a:gd name="connsiteY19" fmla="*/ 0 h 2771"/>
                      <a:gd name="connsiteX20" fmla="*/ 0 w 2772"/>
                      <a:gd name="connsiteY20" fmla="*/ 0 h 2771"/>
                      <a:gd name="connsiteX21" fmla="*/ 0 w 2772"/>
                      <a:gd name="connsiteY21" fmla="*/ 0 h 2771"/>
                      <a:gd name="connsiteX22" fmla="*/ 0 w 2772"/>
                      <a:gd name="connsiteY22" fmla="*/ 0 h 2771"/>
                      <a:gd name="connsiteX23" fmla="*/ 0 w 2772"/>
                      <a:gd name="connsiteY23" fmla="*/ 0 h 2771"/>
                      <a:gd name="connsiteX24" fmla="*/ 0 w 2772"/>
                      <a:gd name="connsiteY24" fmla="*/ 0 h 2771"/>
                      <a:gd name="connsiteX25" fmla="*/ 0 w 2772"/>
                      <a:gd name="connsiteY25" fmla="*/ 0 h 2771"/>
                      <a:gd name="connsiteX26" fmla="*/ 0 w 2772"/>
                      <a:gd name="connsiteY26" fmla="*/ 0 h 2771"/>
                      <a:gd name="connsiteX27" fmla="*/ 0 w 2772"/>
                      <a:gd name="connsiteY27" fmla="*/ 0 h 27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</a:cxnLst>
                    <a:rect l="l" t="t" r="r" b="b"/>
                    <a:pathLst>
                      <a:path w="2772" h="2771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269" name="Freeform 3268">
                    <a:extLst>
                      <a:ext uri="{FF2B5EF4-FFF2-40B4-BE49-F238E27FC236}">
                        <a16:creationId xmlns:a16="http://schemas.microsoft.com/office/drawing/2014/main" id="{6076BC72-55B3-1FED-5B6B-01D6AA7D7B49}"/>
                      </a:ext>
                    </a:extLst>
                  </p:cNvPr>
                  <p:cNvSpPr/>
                  <p:nvPr/>
                </p:nvSpPr>
                <p:spPr>
                  <a:xfrm>
                    <a:off x="4037259" y="3613840"/>
                    <a:ext cx="2772" cy="2771"/>
                  </a:xfrm>
                  <a:custGeom>
                    <a:avLst/>
                    <a:gdLst>
                      <a:gd name="connsiteX0" fmla="*/ 0 w 2772"/>
                      <a:gd name="connsiteY0" fmla="*/ 0 h 2771"/>
                      <a:gd name="connsiteX1" fmla="*/ 0 w 2772"/>
                      <a:gd name="connsiteY1" fmla="*/ 0 h 2771"/>
                      <a:gd name="connsiteX2" fmla="*/ 0 w 2772"/>
                      <a:gd name="connsiteY2" fmla="*/ 0 h 2771"/>
                      <a:gd name="connsiteX3" fmla="*/ 0 w 2772"/>
                      <a:gd name="connsiteY3" fmla="*/ 0 h 2771"/>
                      <a:gd name="connsiteX4" fmla="*/ 0 w 2772"/>
                      <a:gd name="connsiteY4" fmla="*/ 0 h 2771"/>
                      <a:gd name="connsiteX5" fmla="*/ 0 w 2772"/>
                      <a:gd name="connsiteY5" fmla="*/ 0 h 2771"/>
                      <a:gd name="connsiteX6" fmla="*/ 0 w 2772"/>
                      <a:gd name="connsiteY6" fmla="*/ 0 h 2771"/>
                      <a:gd name="connsiteX7" fmla="*/ 0 w 2772"/>
                      <a:gd name="connsiteY7" fmla="*/ 0 h 2771"/>
                      <a:gd name="connsiteX8" fmla="*/ 0 w 2772"/>
                      <a:gd name="connsiteY8" fmla="*/ 0 h 2771"/>
                      <a:gd name="connsiteX9" fmla="*/ 0 w 2772"/>
                      <a:gd name="connsiteY9" fmla="*/ 0 h 2771"/>
                      <a:gd name="connsiteX10" fmla="*/ 0 w 2772"/>
                      <a:gd name="connsiteY10" fmla="*/ 0 h 2771"/>
                      <a:gd name="connsiteX11" fmla="*/ 0 w 2772"/>
                      <a:gd name="connsiteY11" fmla="*/ 0 h 2771"/>
                      <a:gd name="connsiteX12" fmla="*/ 0 w 2772"/>
                      <a:gd name="connsiteY12" fmla="*/ 0 h 2771"/>
                      <a:gd name="connsiteX13" fmla="*/ 0 w 2772"/>
                      <a:gd name="connsiteY13" fmla="*/ 0 h 2771"/>
                      <a:gd name="connsiteX14" fmla="*/ 0 w 2772"/>
                      <a:gd name="connsiteY14" fmla="*/ 0 h 2771"/>
                      <a:gd name="connsiteX15" fmla="*/ 0 w 2772"/>
                      <a:gd name="connsiteY15" fmla="*/ 0 h 2771"/>
                      <a:gd name="connsiteX16" fmla="*/ 0 w 2772"/>
                      <a:gd name="connsiteY16" fmla="*/ 0 h 2771"/>
                      <a:gd name="connsiteX17" fmla="*/ 0 w 2772"/>
                      <a:gd name="connsiteY17" fmla="*/ 0 h 2771"/>
                      <a:gd name="connsiteX18" fmla="*/ 0 w 2772"/>
                      <a:gd name="connsiteY18" fmla="*/ 0 h 2771"/>
                      <a:gd name="connsiteX19" fmla="*/ 0 w 2772"/>
                      <a:gd name="connsiteY19" fmla="*/ 0 h 27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</a:cxnLst>
                    <a:rect l="l" t="t" r="r" b="b"/>
                    <a:pathLst>
                      <a:path w="2772" h="2771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lnTo>
                          <a:pt x="0" y="0"/>
                        </a:ln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sp>
              <p:nvSpPr>
                <p:cNvPr id="3255" name="Freeform 3254">
                  <a:extLst>
                    <a:ext uri="{FF2B5EF4-FFF2-40B4-BE49-F238E27FC236}">
                      <a16:creationId xmlns:a16="http://schemas.microsoft.com/office/drawing/2014/main" id="{63D0B359-3BF2-27B5-77F6-365BDF2DC21D}"/>
                    </a:ext>
                  </a:extLst>
                </p:cNvPr>
                <p:cNvSpPr/>
                <p:nvPr/>
              </p:nvSpPr>
              <p:spPr>
                <a:xfrm>
                  <a:off x="4036427" y="3611900"/>
                  <a:ext cx="277" cy="2771"/>
                </a:xfrm>
                <a:custGeom>
                  <a:avLst/>
                  <a:gdLst>
                    <a:gd name="connsiteX0" fmla="*/ 277 w 277"/>
                    <a:gd name="connsiteY0" fmla="*/ 0 h 2771"/>
                    <a:gd name="connsiteX1" fmla="*/ 277 w 277"/>
                    <a:gd name="connsiteY1" fmla="*/ 0 h 2771"/>
                    <a:gd name="connsiteX2" fmla="*/ 277 w 277"/>
                    <a:gd name="connsiteY2" fmla="*/ 0 h 2771"/>
                    <a:gd name="connsiteX3" fmla="*/ 277 w 277"/>
                    <a:gd name="connsiteY3" fmla="*/ 0 h 2771"/>
                    <a:gd name="connsiteX4" fmla="*/ 277 w 277"/>
                    <a:gd name="connsiteY4" fmla="*/ 0 h 2771"/>
                    <a:gd name="connsiteX5" fmla="*/ 277 w 277"/>
                    <a:gd name="connsiteY5" fmla="*/ 0 h 2771"/>
                    <a:gd name="connsiteX6" fmla="*/ 277 w 277"/>
                    <a:gd name="connsiteY6" fmla="*/ 0 h 2771"/>
                    <a:gd name="connsiteX7" fmla="*/ 277 w 277"/>
                    <a:gd name="connsiteY7" fmla="*/ 0 h 2771"/>
                    <a:gd name="connsiteX8" fmla="*/ 277 w 277"/>
                    <a:gd name="connsiteY8" fmla="*/ 0 h 2771"/>
                    <a:gd name="connsiteX9" fmla="*/ 277 w 277"/>
                    <a:gd name="connsiteY9" fmla="*/ 0 h 2771"/>
                    <a:gd name="connsiteX10" fmla="*/ 277 w 277"/>
                    <a:gd name="connsiteY10" fmla="*/ 0 h 2771"/>
                    <a:gd name="connsiteX11" fmla="*/ 277 w 277"/>
                    <a:gd name="connsiteY11" fmla="*/ 0 h 2771"/>
                    <a:gd name="connsiteX12" fmla="*/ 277 w 277"/>
                    <a:gd name="connsiteY12" fmla="*/ 0 h 2771"/>
                    <a:gd name="connsiteX13" fmla="*/ 277 w 277"/>
                    <a:gd name="connsiteY13" fmla="*/ 0 h 2771"/>
                    <a:gd name="connsiteX14" fmla="*/ 277 w 277"/>
                    <a:gd name="connsiteY14" fmla="*/ 0 h 2771"/>
                    <a:gd name="connsiteX15" fmla="*/ 277 w 277"/>
                    <a:gd name="connsiteY15" fmla="*/ 0 h 2771"/>
                    <a:gd name="connsiteX16" fmla="*/ 277 w 277"/>
                    <a:gd name="connsiteY16" fmla="*/ 0 h 2771"/>
                    <a:gd name="connsiteX17" fmla="*/ 277 w 277"/>
                    <a:gd name="connsiteY17" fmla="*/ 0 h 2771"/>
                    <a:gd name="connsiteX18" fmla="*/ 277 w 277"/>
                    <a:gd name="connsiteY18" fmla="*/ 0 h 2771"/>
                    <a:gd name="connsiteX19" fmla="*/ 277 w 277"/>
                    <a:gd name="connsiteY19" fmla="*/ 0 h 2771"/>
                    <a:gd name="connsiteX20" fmla="*/ 277 w 277"/>
                    <a:gd name="connsiteY20" fmla="*/ 0 h 2771"/>
                    <a:gd name="connsiteX21" fmla="*/ 277 w 277"/>
                    <a:gd name="connsiteY21" fmla="*/ 0 h 2771"/>
                    <a:gd name="connsiteX22" fmla="*/ 277 w 277"/>
                    <a:gd name="connsiteY22" fmla="*/ 0 h 2771"/>
                    <a:gd name="connsiteX23" fmla="*/ 277 w 277"/>
                    <a:gd name="connsiteY23" fmla="*/ 0 h 2771"/>
                    <a:gd name="connsiteX24" fmla="*/ 277 w 277"/>
                    <a:gd name="connsiteY24" fmla="*/ 0 h 2771"/>
                    <a:gd name="connsiteX25" fmla="*/ 277 w 277"/>
                    <a:gd name="connsiteY25" fmla="*/ 0 h 2771"/>
                    <a:gd name="connsiteX26" fmla="*/ 277 w 277"/>
                    <a:gd name="connsiteY26" fmla="*/ 0 h 2771"/>
                    <a:gd name="connsiteX27" fmla="*/ 277 w 277"/>
                    <a:gd name="connsiteY27" fmla="*/ 0 h 2771"/>
                    <a:gd name="connsiteX28" fmla="*/ 277 w 277"/>
                    <a:gd name="connsiteY28" fmla="*/ 0 h 2771"/>
                    <a:gd name="connsiteX29" fmla="*/ 277 w 277"/>
                    <a:gd name="connsiteY29" fmla="*/ 0 h 2771"/>
                    <a:gd name="connsiteX30" fmla="*/ 277 w 277"/>
                    <a:gd name="connsiteY30" fmla="*/ 0 h 2771"/>
                    <a:gd name="connsiteX31" fmla="*/ 277 w 277"/>
                    <a:gd name="connsiteY31" fmla="*/ 0 h 2771"/>
                    <a:gd name="connsiteX32" fmla="*/ 277 w 277"/>
                    <a:gd name="connsiteY32" fmla="*/ 0 h 2771"/>
                    <a:gd name="connsiteX33" fmla="*/ 277 w 277"/>
                    <a:gd name="connsiteY33" fmla="*/ 0 h 2771"/>
                    <a:gd name="connsiteX34" fmla="*/ 277 w 277"/>
                    <a:gd name="connsiteY34" fmla="*/ 0 h 2771"/>
                    <a:gd name="connsiteX35" fmla="*/ 277 w 277"/>
                    <a:gd name="connsiteY35" fmla="*/ 0 h 2771"/>
                    <a:gd name="connsiteX36" fmla="*/ 277 w 277"/>
                    <a:gd name="connsiteY36" fmla="*/ 0 h 2771"/>
                    <a:gd name="connsiteX37" fmla="*/ 277 w 277"/>
                    <a:gd name="connsiteY37" fmla="*/ 0 h 2771"/>
                    <a:gd name="connsiteX38" fmla="*/ 277 w 277"/>
                    <a:gd name="connsiteY38" fmla="*/ 0 h 2771"/>
                    <a:gd name="connsiteX39" fmla="*/ 277 w 277"/>
                    <a:gd name="connsiteY39" fmla="*/ 0 h 2771"/>
                    <a:gd name="connsiteX40" fmla="*/ 277 w 277"/>
                    <a:gd name="connsiteY40" fmla="*/ 0 h 2771"/>
                    <a:gd name="connsiteX41" fmla="*/ 277 w 277"/>
                    <a:gd name="connsiteY41" fmla="*/ 0 h 2771"/>
                    <a:gd name="connsiteX42" fmla="*/ 277 w 277"/>
                    <a:gd name="connsiteY42" fmla="*/ 0 h 2771"/>
                    <a:gd name="connsiteX43" fmla="*/ 277 w 277"/>
                    <a:gd name="connsiteY43" fmla="*/ 0 h 2771"/>
                    <a:gd name="connsiteX44" fmla="*/ 277 w 277"/>
                    <a:gd name="connsiteY44" fmla="*/ 0 h 2771"/>
                    <a:gd name="connsiteX45" fmla="*/ 277 w 277"/>
                    <a:gd name="connsiteY45" fmla="*/ 0 h 2771"/>
                    <a:gd name="connsiteX46" fmla="*/ 277 w 277"/>
                    <a:gd name="connsiteY46" fmla="*/ 0 h 2771"/>
                    <a:gd name="connsiteX47" fmla="*/ 277 w 277"/>
                    <a:gd name="connsiteY47" fmla="*/ 0 h 2771"/>
                    <a:gd name="connsiteX48" fmla="*/ 277 w 277"/>
                    <a:gd name="connsiteY48" fmla="*/ 0 h 2771"/>
                    <a:gd name="connsiteX49" fmla="*/ 277 w 277"/>
                    <a:gd name="connsiteY49" fmla="*/ 0 h 2771"/>
                    <a:gd name="connsiteX50" fmla="*/ 277 w 277"/>
                    <a:gd name="connsiteY50" fmla="*/ 0 h 2771"/>
                    <a:gd name="connsiteX51" fmla="*/ 277 w 277"/>
                    <a:gd name="connsiteY51" fmla="*/ 0 h 2771"/>
                    <a:gd name="connsiteX52" fmla="*/ 277 w 277"/>
                    <a:gd name="connsiteY52" fmla="*/ 0 h 2771"/>
                    <a:gd name="connsiteX53" fmla="*/ 277 w 277"/>
                    <a:gd name="connsiteY53" fmla="*/ 0 h 2771"/>
                    <a:gd name="connsiteX54" fmla="*/ 277 w 277"/>
                    <a:gd name="connsiteY54" fmla="*/ 0 h 2771"/>
                    <a:gd name="connsiteX55" fmla="*/ 277 w 277"/>
                    <a:gd name="connsiteY55" fmla="*/ 0 h 2771"/>
                    <a:gd name="connsiteX56" fmla="*/ 277 w 277"/>
                    <a:gd name="connsiteY56" fmla="*/ 0 h 2771"/>
                    <a:gd name="connsiteX57" fmla="*/ 277 w 277"/>
                    <a:gd name="connsiteY57" fmla="*/ 0 h 2771"/>
                    <a:gd name="connsiteX58" fmla="*/ 277 w 277"/>
                    <a:gd name="connsiteY58" fmla="*/ 0 h 2771"/>
                    <a:gd name="connsiteX59" fmla="*/ 277 w 277"/>
                    <a:gd name="connsiteY59" fmla="*/ 0 h 2771"/>
                    <a:gd name="connsiteX60" fmla="*/ 277 w 277"/>
                    <a:gd name="connsiteY60" fmla="*/ 0 h 2771"/>
                    <a:gd name="connsiteX61" fmla="*/ 277 w 277"/>
                    <a:gd name="connsiteY61" fmla="*/ 0 h 2771"/>
                    <a:gd name="connsiteX62" fmla="*/ 277 w 277"/>
                    <a:gd name="connsiteY62" fmla="*/ 0 h 2771"/>
                    <a:gd name="connsiteX63" fmla="*/ 277 w 277"/>
                    <a:gd name="connsiteY63" fmla="*/ 0 h 2771"/>
                    <a:gd name="connsiteX64" fmla="*/ 277 w 277"/>
                    <a:gd name="connsiteY64" fmla="*/ 0 h 2771"/>
                    <a:gd name="connsiteX65" fmla="*/ 0 w 277"/>
                    <a:gd name="connsiteY65" fmla="*/ 0 h 2771"/>
                    <a:gd name="connsiteX66" fmla="*/ 0 w 277"/>
                    <a:gd name="connsiteY66" fmla="*/ 0 h 2771"/>
                    <a:gd name="connsiteX67" fmla="*/ 0 w 277"/>
                    <a:gd name="connsiteY67" fmla="*/ 0 h 2771"/>
                    <a:gd name="connsiteX68" fmla="*/ 0 w 277"/>
                    <a:gd name="connsiteY68" fmla="*/ 0 h 2771"/>
                    <a:gd name="connsiteX69" fmla="*/ 0 w 277"/>
                    <a:gd name="connsiteY69" fmla="*/ 0 h 2771"/>
                    <a:gd name="connsiteX70" fmla="*/ 0 w 277"/>
                    <a:gd name="connsiteY70" fmla="*/ 0 h 2771"/>
                    <a:gd name="connsiteX71" fmla="*/ 0 w 277"/>
                    <a:gd name="connsiteY71" fmla="*/ 0 h 2771"/>
                    <a:gd name="connsiteX72" fmla="*/ 0 w 277"/>
                    <a:gd name="connsiteY72" fmla="*/ 0 h 2771"/>
                    <a:gd name="connsiteX73" fmla="*/ 0 w 277"/>
                    <a:gd name="connsiteY73" fmla="*/ 0 h 2771"/>
                    <a:gd name="connsiteX74" fmla="*/ 0 w 277"/>
                    <a:gd name="connsiteY74" fmla="*/ 0 h 2771"/>
                    <a:gd name="connsiteX75" fmla="*/ 0 w 277"/>
                    <a:gd name="connsiteY75" fmla="*/ 0 h 2771"/>
                    <a:gd name="connsiteX76" fmla="*/ 0 w 277"/>
                    <a:gd name="connsiteY76" fmla="*/ 0 h 2771"/>
                    <a:gd name="connsiteX77" fmla="*/ 0 w 277"/>
                    <a:gd name="connsiteY77" fmla="*/ 0 h 2771"/>
                    <a:gd name="connsiteX78" fmla="*/ 0 w 277"/>
                    <a:gd name="connsiteY78" fmla="*/ 0 h 2771"/>
                    <a:gd name="connsiteX79" fmla="*/ 0 w 277"/>
                    <a:gd name="connsiteY79" fmla="*/ 0 h 2771"/>
                    <a:gd name="connsiteX80" fmla="*/ 0 w 277"/>
                    <a:gd name="connsiteY80" fmla="*/ 0 h 2771"/>
                    <a:gd name="connsiteX81" fmla="*/ 0 w 277"/>
                    <a:gd name="connsiteY81" fmla="*/ 0 h 2771"/>
                    <a:gd name="connsiteX82" fmla="*/ 0 w 277"/>
                    <a:gd name="connsiteY82" fmla="*/ 0 h 2771"/>
                    <a:gd name="connsiteX83" fmla="*/ 0 w 277"/>
                    <a:gd name="connsiteY83" fmla="*/ 0 h 2771"/>
                    <a:gd name="connsiteX84" fmla="*/ 0 w 277"/>
                    <a:gd name="connsiteY84" fmla="*/ 0 h 2771"/>
                    <a:gd name="connsiteX85" fmla="*/ 0 w 277"/>
                    <a:gd name="connsiteY85" fmla="*/ 0 h 2771"/>
                    <a:gd name="connsiteX86" fmla="*/ 0 w 277"/>
                    <a:gd name="connsiteY86" fmla="*/ 0 h 2771"/>
                    <a:gd name="connsiteX87" fmla="*/ 0 w 277"/>
                    <a:gd name="connsiteY87" fmla="*/ 0 h 2771"/>
                    <a:gd name="connsiteX88" fmla="*/ 0 w 277"/>
                    <a:gd name="connsiteY88" fmla="*/ 0 h 2771"/>
                    <a:gd name="connsiteX89" fmla="*/ 0 w 277"/>
                    <a:gd name="connsiteY89" fmla="*/ 0 h 2771"/>
                    <a:gd name="connsiteX90" fmla="*/ 0 w 277"/>
                    <a:gd name="connsiteY90" fmla="*/ 0 h 2771"/>
                    <a:gd name="connsiteX91" fmla="*/ 0 w 277"/>
                    <a:gd name="connsiteY91" fmla="*/ 0 h 2771"/>
                    <a:gd name="connsiteX92" fmla="*/ 0 w 277"/>
                    <a:gd name="connsiteY92" fmla="*/ 0 h 2771"/>
                    <a:gd name="connsiteX93" fmla="*/ 0 w 277"/>
                    <a:gd name="connsiteY93" fmla="*/ 0 h 2771"/>
                    <a:gd name="connsiteX94" fmla="*/ 0 w 277"/>
                    <a:gd name="connsiteY94" fmla="*/ 0 h 2771"/>
                    <a:gd name="connsiteX95" fmla="*/ 0 w 277"/>
                    <a:gd name="connsiteY95" fmla="*/ 0 h 2771"/>
                    <a:gd name="connsiteX96" fmla="*/ 0 w 277"/>
                    <a:gd name="connsiteY96" fmla="*/ 0 h 2771"/>
                    <a:gd name="connsiteX97" fmla="*/ 0 w 277"/>
                    <a:gd name="connsiteY97" fmla="*/ 0 h 2771"/>
                    <a:gd name="connsiteX98" fmla="*/ 0 w 277"/>
                    <a:gd name="connsiteY98" fmla="*/ 0 h 2771"/>
                    <a:gd name="connsiteX99" fmla="*/ 0 w 277"/>
                    <a:gd name="connsiteY99" fmla="*/ 0 h 2771"/>
                    <a:gd name="connsiteX100" fmla="*/ 0 w 277"/>
                    <a:gd name="connsiteY100" fmla="*/ 0 h 2771"/>
                    <a:gd name="connsiteX101" fmla="*/ 0 w 277"/>
                    <a:gd name="connsiteY101" fmla="*/ 0 h 2771"/>
                    <a:gd name="connsiteX102" fmla="*/ 0 w 277"/>
                    <a:gd name="connsiteY102" fmla="*/ 0 h 2771"/>
                    <a:gd name="connsiteX103" fmla="*/ 0 w 277"/>
                    <a:gd name="connsiteY103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</a:cxnLst>
                  <a:rect l="l" t="t" r="r" b="b"/>
                  <a:pathLst>
                    <a:path w="277" h="2771">
                      <a:moveTo>
                        <a:pt x="277" y="0"/>
                      </a:moveTo>
                      <a:cubicBezTo>
                        <a:pt x="277" y="0"/>
                        <a:pt x="277" y="0"/>
                        <a:pt x="277" y="0"/>
                      </a:cubicBezTo>
                      <a:cubicBezTo>
                        <a:pt x="277" y="0"/>
                        <a:pt x="277" y="0"/>
                        <a:pt x="277" y="0"/>
                      </a:cubicBezTo>
                      <a:cubicBezTo>
                        <a:pt x="277" y="0"/>
                        <a:pt x="277" y="0"/>
                        <a:pt x="277" y="0"/>
                      </a:cubicBezTo>
                      <a:cubicBezTo>
                        <a:pt x="277" y="0"/>
                        <a:pt x="277" y="0"/>
                        <a:pt x="277" y="0"/>
                      </a:cubicBezTo>
                      <a:cubicBezTo>
                        <a:pt x="277" y="0"/>
                        <a:pt x="277" y="0"/>
                        <a:pt x="277" y="0"/>
                      </a:cubicBezTo>
                      <a:cubicBezTo>
                        <a:pt x="277" y="0"/>
                        <a:pt x="277" y="0"/>
                        <a:pt x="277" y="0"/>
                      </a:cubicBezTo>
                      <a:cubicBezTo>
                        <a:pt x="277" y="0"/>
                        <a:pt x="277" y="0"/>
                        <a:pt x="277" y="0"/>
                      </a:cubicBezTo>
                      <a:cubicBezTo>
                        <a:pt x="277" y="0"/>
                        <a:pt x="277" y="0"/>
                        <a:pt x="277" y="0"/>
                      </a:cubicBezTo>
                      <a:cubicBezTo>
                        <a:pt x="277" y="0"/>
                        <a:pt x="277" y="0"/>
                        <a:pt x="277" y="0"/>
                      </a:cubicBezTo>
                      <a:cubicBezTo>
                        <a:pt x="277" y="0"/>
                        <a:pt x="277" y="0"/>
                        <a:pt x="277" y="0"/>
                      </a:cubicBezTo>
                      <a:cubicBezTo>
                        <a:pt x="277" y="0"/>
                        <a:pt x="277" y="0"/>
                        <a:pt x="277" y="0"/>
                      </a:cubicBezTo>
                      <a:cubicBezTo>
                        <a:pt x="277" y="0"/>
                        <a:pt x="277" y="0"/>
                        <a:pt x="277" y="0"/>
                      </a:cubicBezTo>
                      <a:cubicBezTo>
                        <a:pt x="277" y="0"/>
                        <a:pt x="277" y="0"/>
                        <a:pt x="277" y="0"/>
                      </a:cubicBezTo>
                      <a:cubicBezTo>
                        <a:pt x="277" y="0"/>
                        <a:pt x="277" y="0"/>
                        <a:pt x="277" y="0"/>
                      </a:cubicBezTo>
                      <a:cubicBezTo>
                        <a:pt x="277" y="0"/>
                        <a:pt x="277" y="0"/>
                        <a:pt x="277" y="0"/>
                      </a:cubicBezTo>
                      <a:cubicBezTo>
                        <a:pt x="277" y="0"/>
                        <a:pt x="277" y="0"/>
                        <a:pt x="277" y="0"/>
                      </a:cubicBezTo>
                      <a:cubicBezTo>
                        <a:pt x="277" y="0"/>
                        <a:pt x="277" y="0"/>
                        <a:pt x="277" y="0"/>
                      </a:cubicBezTo>
                      <a:cubicBezTo>
                        <a:pt x="277" y="0"/>
                        <a:pt x="277" y="0"/>
                        <a:pt x="277" y="0"/>
                      </a:cubicBezTo>
                      <a:cubicBezTo>
                        <a:pt x="277" y="0"/>
                        <a:pt x="277" y="0"/>
                        <a:pt x="277" y="0"/>
                      </a:cubicBezTo>
                      <a:cubicBezTo>
                        <a:pt x="277" y="0"/>
                        <a:pt x="277" y="0"/>
                        <a:pt x="277" y="0"/>
                      </a:cubicBezTo>
                      <a:cubicBezTo>
                        <a:pt x="277" y="0"/>
                        <a:pt x="277" y="0"/>
                        <a:pt x="277" y="0"/>
                      </a:cubicBezTo>
                      <a:cubicBezTo>
                        <a:pt x="277" y="0"/>
                        <a:pt x="277" y="0"/>
                        <a:pt x="277" y="0"/>
                      </a:cubicBezTo>
                      <a:cubicBezTo>
                        <a:pt x="277" y="0"/>
                        <a:pt x="277" y="0"/>
                        <a:pt x="277" y="0"/>
                      </a:cubicBezTo>
                      <a:cubicBezTo>
                        <a:pt x="277" y="0"/>
                        <a:pt x="277" y="0"/>
                        <a:pt x="277" y="0"/>
                      </a:cubicBezTo>
                      <a:cubicBezTo>
                        <a:pt x="277" y="0"/>
                        <a:pt x="277" y="0"/>
                        <a:pt x="277" y="0"/>
                      </a:cubicBezTo>
                      <a:cubicBezTo>
                        <a:pt x="277" y="0"/>
                        <a:pt x="277" y="0"/>
                        <a:pt x="277" y="0"/>
                      </a:cubicBezTo>
                      <a:cubicBezTo>
                        <a:pt x="277" y="0"/>
                        <a:pt x="277" y="0"/>
                        <a:pt x="277" y="0"/>
                      </a:cubicBezTo>
                      <a:cubicBezTo>
                        <a:pt x="277" y="0"/>
                        <a:pt x="277" y="0"/>
                        <a:pt x="277" y="0"/>
                      </a:cubicBezTo>
                      <a:cubicBezTo>
                        <a:pt x="277" y="0"/>
                        <a:pt x="277" y="0"/>
                        <a:pt x="277" y="0"/>
                      </a:cubicBezTo>
                      <a:cubicBezTo>
                        <a:pt x="277" y="0"/>
                        <a:pt x="277" y="0"/>
                        <a:pt x="277" y="0"/>
                      </a:cubicBezTo>
                      <a:cubicBezTo>
                        <a:pt x="277" y="0"/>
                        <a:pt x="277" y="0"/>
                        <a:pt x="277" y="0"/>
                      </a:cubicBezTo>
                      <a:cubicBezTo>
                        <a:pt x="277" y="0"/>
                        <a:pt x="277" y="0"/>
                        <a:pt x="277" y="0"/>
                      </a:cubicBezTo>
                      <a:cubicBezTo>
                        <a:pt x="277" y="0"/>
                        <a:pt x="277" y="0"/>
                        <a:pt x="277" y="0"/>
                      </a:cubicBezTo>
                      <a:cubicBezTo>
                        <a:pt x="277" y="0"/>
                        <a:pt x="277" y="0"/>
                        <a:pt x="277" y="0"/>
                      </a:cubicBezTo>
                      <a:cubicBezTo>
                        <a:pt x="277" y="0"/>
                        <a:pt x="277" y="0"/>
                        <a:pt x="277" y="0"/>
                      </a:cubicBezTo>
                      <a:cubicBezTo>
                        <a:pt x="277" y="0"/>
                        <a:pt x="277" y="0"/>
                        <a:pt x="277" y="0"/>
                      </a:cubicBezTo>
                      <a:cubicBezTo>
                        <a:pt x="277" y="0"/>
                        <a:pt x="277" y="0"/>
                        <a:pt x="277" y="0"/>
                      </a:cubicBezTo>
                      <a:cubicBezTo>
                        <a:pt x="277" y="0"/>
                        <a:pt x="277" y="0"/>
                        <a:pt x="277" y="0"/>
                      </a:cubicBezTo>
                      <a:cubicBezTo>
                        <a:pt x="277" y="0"/>
                        <a:pt x="277" y="0"/>
                        <a:pt x="277" y="0"/>
                      </a:cubicBezTo>
                      <a:cubicBezTo>
                        <a:pt x="277" y="0"/>
                        <a:pt x="277" y="0"/>
                        <a:pt x="277" y="0"/>
                      </a:cubicBezTo>
                      <a:cubicBezTo>
                        <a:pt x="277" y="0"/>
                        <a:pt x="277" y="0"/>
                        <a:pt x="277" y="0"/>
                      </a:cubicBezTo>
                      <a:cubicBezTo>
                        <a:pt x="277" y="0"/>
                        <a:pt x="277" y="0"/>
                        <a:pt x="277" y="0"/>
                      </a:cubicBezTo>
                      <a:cubicBezTo>
                        <a:pt x="277" y="0"/>
                        <a:pt x="277" y="0"/>
                        <a:pt x="277" y="0"/>
                      </a:cubicBezTo>
                      <a:cubicBezTo>
                        <a:pt x="277" y="0"/>
                        <a:pt x="277" y="0"/>
                        <a:pt x="277" y="0"/>
                      </a:cubicBezTo>
                      <a:cubicBezTo>
                        <a:pt x="277" y="0"/>
                        <a:pt x="277" y="0"/>
                        <a:pt x="277" y="0"/>
                      </a:cubicBezTo>
                      <a:cubicBezTo>
                        <a:pt x="277" y="0"/>
                        <a:pt x="277" y="0"/>
                        <a:pt x="277" y="0"/>
                      </a:cubicBezTo>
                      <a:cubicBezTo>
                        <a:pt x="277" y="0"/>
                        <a:pt x="277" y="0"/>
                        <a:pt x="277" y="0"/>
                      </a:cubicBezTo>
                      <a:cubicBezTo>
                        <a:pt x="277" y="0"/>
                        <a:pt x="277" y="0"/>
                        <a:pt x="277" y="0"/>
                      </a:cubicBezTo>
                      <a:cubicBezTo>
                        <a:pt x="277" y="0"/>
                        <a:pt x="277" y="0"/>
                        <a:pt x="277" y="0"/>
                      </a:cubicBezTo>
                      <a:cubicBezTo>
                        <a:pt x="277" y="0"/>
                        <a:pt x="277" y="0"/>
                        <a:pt x="277" y="0"/>
                      </a:cubicBezTo>
                      <a:cubicBezTo>
                        <a:pt x="277" y="0"/>
                        <a:pt x="277" y="0"/>
                        <a:pt x="277" y="0"/>
                      </a:cubicBezTo>
                      <a:cubicBezTo>
                        <a:pt x="277" y="0"/>
                        <a:pt x="277" y="0"/>
                        <a:pt x="277" y="0"/>
                      </a:cubicBezTo>
                      <a:cubicBezTo>
                        <a:pt x="277" y="0"/>
                        <a:pt x="277" y="0"/>
                        <a:pt x="277" y="0"/>
                      </a:cubicBezTo>
                      <a:cubicBezTo>
                        <a:pt x="277" y="0"/>
                        <a:pt x="277" y="0"/>
                        <a:pt x="277" y="0"/>
                      </a:cubicBezTo>
                      <a:cubicBezTo>
                        <a:pt x="277" y="0"/>
                        <a:pt x="277" y="0"/>
                        <a:pt x="277" y="0"/>
                      </a:cubicBezTo>
                      <a:cubicBezTo>
                        <a:pt x="277" y="0"/>
                        <a:pt x="277" y="0"/>
                        <a:pt x="277" y="0"/>
                      </a:cubicBezTo>
                      <a:cubicBezTo>
                        <a:pt x="277" y="0"/>
                        <a:pt x="277" y="0"/>
                        <a:pt x="277" y="0"/>
                      </a:cubicBezTo>
                      <a:cubicBezTo>
                        <a:pt x="277" y="0"/>
                        <a:pt x="277" y="0"/>
                        <a:pt x="277" y="0"/>
                      </a:cubicBezTo>
                      <a:cubicBezTo>
                        <a:pt x="277" y="0"/>
                        <a:pt x="277" y="0"/>
                        <a:pt x="277" y="0"/>
                      </a:cubicBezTo>
                      <a:cubicBezTo>
                        <a:pt x="277" y="0"/>
                        <a:pt x="277" y="0"/>
                        <a:pt x="277" y="0"/>
                      </a:cubicBezTo>
                      <a:cubicBezTo>
                        <a:pt x="277" y="0"/>
                        <a:pt x="277" y="0"/>
                        <a:pt x="277" y="0"/>
                      </a:cubicBezTo>
                      <a:cubicBezTo>
                        <a:pt x="277" y="0"/>
                        <a:pt x="277" y="0"/>
                        <a:pt x="277" y="0"/>
                      </a:cubicBezTo>
                      <a:cubicBezTo>
                        <a:pt x="277" y="0"/>
                        <a:pt x="277" y="0"/>
                        <a:pt x="277" y="0"/>
                      </a:cubicBezTo>
                      <a:cubicBezTo>
                        <a:pt x="277" y="0"/>
                        <a:pt x="277" y="0"/>
                        <a:pt x="277" y="0"/>
                      </a:cubicBezTo>
                      <a:cubicBezTo>
                        <a:pt x="277" y="0"/>
                        <a:pt x="277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0" y="0"/>
                      </a:ln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sp>
            <p:nvSpPr>
              <p:cNvPr id="2855" name="Freeform 2854">
                <a:extLst>
                  <a:ext uri="{FF2B5EF4-FFF2-40B4-BE49-F238E27FC236}">
                    <a16:creationId xmlns:a16="http://schemas.microsoft.com/office/drawing/2014/main" id="{3BAC717B-76BB-B89A-C8C8-300C103EE787}"/>
                  </a:ext>
                </a:extLst>
              </p:cNvPr>
              <p:cNvSpPr/>
              <p:nvPr/>
            </p:nvSpPr>
            <p:spPr>
              <a:xfrm>
                <a:off x="3403049" y="3648214"/>
                <a:ext cx="2772" cy="277"/>
              </a:xfrm>
              <a:custGeom>
                <a:avLst/>
                <a:gdLst>
                  <a:gd name="connsiteX0" fmla="*/ 0 w 2772"/>
                  <a:gd name="connsiteY0" fmla="*/ 277 h 277"/>
                  <a:gd name="connsiteX1" fmla="*/ 0 w 2772"/>
                  <a:gd name="connsiteY1" fmla="*/ 277 h 277"/>
                  <a:gd name="connsiteX2" fmla="*/ 0 w 2772"/>
                  <a:gd name="connsiteY2" fmla="*/ 277 h 277"/>
                  <a:gd name="connsiteX3" fmla="*/ 0 w 2772"/>
                  <a:gd name="connsiteY3" fmla="*/ 277 h 277"/>
                  <a:gd name="connsiteX4" fmla="*/ 0 w 2772"/>
                  <a:gd name="connsiteY4" fmla="*/ 277 h 277"/>
                  <a:gd name="connsiteX5" fmla="*/ 0 w 2772"/>
                  <a:gd name="connsiteY5" fmla="*/ 277 h 277"/>
                  <a:gd name="connsiteX6" fmla="*/ 0 w 2772"/>
                  <a:gd name="connsiteY6" fmla="*/ 277 h 277"/>
                  <a:gd name="connsiteX7" fmla="*/ 0 w 2772"/>
                  <a:gd name="connsiteY7" fmla="*/ 277 h 277"/>
                  <a:gd name="connsiteX8" fmla="*/ 0 w 2772"/>
                  <a:gd name="connsiteY8" fmla="*/ 277 h 277"/>
                  <a:gd name="connsiteX9" fmla="*/ 0 w 2772"/>
                  <a:gd name="connsiteY9" fmla="*/ 277 h 277"/>
                  <a:gd name="connsiteX10" fmla="*/ 0 w 2772"/>
                  <a:gd name="connsiteY10" fmla="*/ 277 h 277"/>
                  <a:gd name="connsiteX11" fmla="*/ 0 w 2772"/>
                  <a:gd name="connsiteY11" fmla="*/ 277 h 277"/>
                  <a:gd name="connsiteX12" fmla="*/ 0 w 2772"/>
                  <a:gd name="connsiteY12" fmla="*/ 0 h 277"/>
                  <a:gd name="connsiteX13" fmla="*/ 0 w 2772"/>
                  <a:gd name="connsiteY13" fmla="*/ 0 h 277"/>
                  <a:gd name="connsiteX14" fmla="*/ 0 w 2772"/>
                  <a:gd name="connsiteY14" fmla="*/ 0 h 277"/>
                  <a:gd name="connsiteX15" fmla="*/ 0 w 2772"/>
                  <a:gd name="connsiteY15" fmla="*/ 0 h 277"/>
                  <a:gd name="connsiteX16" fmla="*/ 0 w 2772"/>
                  <a:gd name="connsiteY16" fmla="*/ 0 h 277"/>
                  <a:gd name="connsiteX17" fmla="*/ 0 w 2772"/>
                  <a:gd name="connsiteY17" fmla="*/ 0 h 277"/>
                  <a:gd name="connsiteX18" fmla="*/ 0 w 2772"/>
                  <a:gd name="connsiteY18" fmla="*/ 0 h 277"/>
                  <a:gd name="connsiteX19" fmla="*/ 0 w 2772"/>
                  <a:gd name="connsiteY19" fmla="*/ 0 h 277"/>
                  <a:gd name="connsiteX20" fmla="*/ 0 w 2772"/>
                  <a:gd name="connsiteY20" fmla="*/ 0 h 277"/>
                  <a:gd name="connsiteX21" fmla="*/ 0 w 2772"/>
                  <a:gd name="connsiteY21" fmla="*/ 0 h 277"/>
                  <a:gd name="connsiteX22" fmla="*/ 0 w 2772"/>
                  <a:gd name="connsiteY22" fmla="*/ 0 h 277"/>
                  <a:gd name="connsiteX23" fmla="*/ 0 w 2772"/>
                  <a:gd name="connsiteY23" fmla="*/ 0 h 277"/>
                  <a:gd name="connsiteX24" fmla="*/ 0 w 2772"/>
                  <a:gd name="connsiteY24" fmla="*/ 0 h 277"/>
                  <a:gd name="connsiteX25" fmla="*/ 0 w 2772"/>
                  <a:gd name="connsiteY25" fmla="*/ 0 h 277"/>
                  <a:gd name="connsiteX26" fmla="*/ 0 w 2772"/>
                  <a:gd name="connsiteY26" fmla="*/ 0 h 277"/>
                  <a:gd name="connsiteX27" fmla="*/ 0 w 2772"/>
                  <a:gd name="connsiteY27" fmla="*/ 0 h 277"/>
                  <a:gd name="connsiteX28" fmla="*/ 0 w 2772"/>
                  <a:gd name="connsiteY28" fmla="*/ 0 h 277"/>
                  <a:gd name="connsiteX29" fmla="*/ 0 w 2772"/>
                  <a:gd name="connsiteY29" fmla="*/ 0 h 277"/>
                  <a:gd name="connsiteX30" fmla="*/ 0 w 2772"/>
                  <a:gd name="connsiteY30" fmla="*/ 0 h 277"/>
                  <a:gd name="connsiteX31" fmla="*/ 0 w 2772"/>
                  <a:gd name="connsiteY31" fmla="*/ 0 h 277"/>
                  <a:gd name="connsiteX32" fmla="*/ 0 w 2772"/>
                  <a:gd name="connsiteY32" fmla="*/ 0 h 277"/>
                  <a:gd name="connsiteX33" fmla="*/ 0 w 2772"/>
                  <a:gd name="connsiteY33" fmla="*/ 0 h 277"/>
                  <a:gd name="connsiteX34" fmla="*/ 0 w 2772"/>
                  <a:gd name="connsiteY34" fmla="*/ 0 h 277"/>
                  <a:gd name="connsiteX35" fmla="*/ 0 w 2772"/>
                  <a:gd name="connsiteY35" fmla="*/ 0 h 277"/>
                  <a:gd name="connsiteX36" fmla="*/ 0 w 2772"/>
                  <a:gd name="connsiteY36" fmla="*/ 0 h 277"/>
                  <a:gd name="connsiteX37" fmla="*/ 0 w 2772"/>
                  <a:gd name="connsiteY37" fmla="*/ 0 h 277"/>
                  <a:gd name="connsiteX38" fmla="*/ 0 w 2772"/>
                  <a:gd name="connsiteY38" fmla="*/ 0 h 277"/>
                  <a:gd name="connsiteX39" fmla="*/ 0 w 2772"/>
                  <a:gd name="connsiteY39" fmla="*/ 0 h 277"/>
                  <a:gd name="connsiteX40" fmla="*/ 0 w 2772"/>
                  <a:gd name="connsiteY40" fmla="*/ 0 h 277"/>
                  <a:gd name="connsiteX41" fmla="*/ 0 w 2772"/>
                  <a:gd name="connsiteY41" fmla="*/ 0 h 277"/>
                  <a:gd name="connsiteX42" fmla="*/ 0 w 2772"/>
                  <a:gd name="connsiteY42" fmla="*/ 0 h 2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</a:cxnLst>
                <a:rect l="l" t="t" r="r" b="b"/>
                <a:pathLst>
                  <a:path w="2772" h="277">
                    <a:moveTo>
                      <a:pt x="0" y="277"/>
                    </a:moveTo>
                    <a:cubicBezTo>
                      <a:pt x="0" y="277"/>
                      <a:pt x="0" y="277"/>
                      <a:pt x="0" y="277"/>
                    </a:cubicBezTo>
                    <a:cubicBezTo>
                      <a:pt x="0" y="277"/>
                      <a:pt x="0" y="277"/>
                      <a:pt x="0" y="277"/>
                    </a:cubicBezTo>
                    <a:cubicBezTo>
                      <a:pt x="0" y="277"/>
                      <a:pt x="0" y="277"/>
                      <a:pt x="0" y="277"/>
                    </a:cubicBezTo>
                    <a:cubicBezTo>
                      <a:pt x="0" y="277"/>
                      <a:pt x="0" y="277"/>
                      <a:pt x="0" y="277"/>
                    </a:cubicBezTo>
                    <a:cubicBezTo>
                      <a:pt x="0" y="277"/>
                      <a:pt x="0" y="277"/>
                      <a:pt x="0" y="277"/>
                    </a:cubicBezTo>
                    <a:cubicBezTo>
                      <a:pt x="0" y="277"/>
                      <a:pt x="0" y="277"/>
                      <a:pt x="0" y="277"/>
                    </a:cubicBezTo>
                    <a:cubicBezTo>
                      <a:pt x="0" y="277"/>
                      <a:pt x="0" y="277"/>
                      <a:pt x="0" y="277"/>
                    </a:cubicBezTo>
                    <a:cubicBezTo>
                      <a:pt x="0" y="277"/>
                      <a:pt x="0" y="277"/>
                      <a:pt x="0" y="277"/>
                    </a:cubicBezTo>
                    <a:cubicBezTo>
                      <a:pt x="0" y="277"/>
                      <a:pt x="0" y="277"/>
                      <a:pt x="0" y="277"/>
                    </a:cubicBezTo>
                    <a:cubicBezTo>
                      <a:pt x="0" y="277"/>
                      <a:pt x="0" y="277"/>
                      <a:pt x="0" y="277"/>
                    </a:cubicBezTo>
                    <a:cubicBezTo>
                      <a:pt x="0" y="277"/>
                      <a:pt x="0" y="277"/>
                      <a:pt x="0" y="277"/>
                    </a:cubicBezTo>
                    <a:cubicBezTo>
                      <a:pt x="0" y="277"/>
                      <a:pt x="0" y="277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56" name="Freeform 2855">
                <a:extLst>
                  <a:ext uri="{FF2B5EF4-FFF2-40B4-BE49-F238E27FC236}">
                    <a16:creationId xmlns:a16="http://schemas.microsoft.com/office/drawing/2014/main" id="{B8BB1370-37D7-44F9-6CE1-DE7C3BA426F2}"/>
                  </a:ext>
                </a:extLst>
              </p:cNvPr>
              <p:cNvSpPr/>
              <p:nvPr/>
            </p:nvSpPr>
            <p:spPr>
              <a:xfrm>
                <a:off x="3411089" y="3655696"/>
                <a:ext cx="2772" cy="2771"/>
              </a:xfrm>
              <a:custGeom>
                <a:avLst/>
                <a:gdLst>
                  <a:gd name="connsiteX0" fmla="*/ 0 w 2772"/>
                  <a:gd name="connsiteY0" fmla="*/ 0 h 2771"/>
                  <a:gd name="connsiteX1" fmla="*/ 0 w 2772"/>
                  <a:gd name="connsiteY1" fmla="*/ 0 h 2771"/>
                  <a:gd name="connsiteX2" fmla="*/ 0 w 2772"/>
                  <a:gd name="connsiteY2" fmla="*/ 0 h 2771"/>
                  <a:gd name="connsiteX3" fmla="*/ 0 w 2772"/>
                  <a:gd name="connsiteY3" fmla="*/ 0 h 2771"/>
                  <a:gd name="connsiteX4" fmla="*/ 0 w 2772"/>
                  <a:gd name="connsiteY4" fmla="*/ 0 h 2771"/>
                  <a:gd name="connsiteX5" fmla="*/ 0 w 2772"/>
                  <a:gd name="connsiteY5" fmla="*/ 0 h 2771"/>
                  <a:gd name="connsiteX6" fmla="*/ 0 w 2772"/>
                  <a:gd name="connsiteY6" fmla="*/ 0 h 2771"/>
                  <a:gd name="connsiteX7" fmla="*/ 0 w 2772"/>
                  <a:gd name="connsiteY7" fmla="*/ 0 h 2771"/>
                  <a:gd name="connsiteX8" fmla="*/ 0 w 2772"/>
                  <a:gd name="connsiteY8" fmla="*/ 0 h 2771"/>
                  <a:gd name="connsiteX9" fmla="*/ 0 w 2772"/>
                  <a:gd name="connsiteY9" fmla="*/ 0 h 2771"/>
                  <a:gd name="connsiteX10" fmla="*/ 0 w 2772"/>
                  <a:gd name="connsiteY10" fmla="*/ 0 h 2771"/>
                  <a:gd name="connsiteX11" fmla="*/ 0 w 2772"/>
                  <a:gd name="connsiteY11" fmla="*/ 0 h 2771"/>
                  <a:gd name="connsiteX12" fmla="*/ 0 w 2772"/>
                  <a:gd name="connsiteY12" fmla="*/ 0 h 2771"/>
                  <a:gd name="connsiteX13" fmla="*/ 0 w 2772"/>
                  <a:gd name="connsiteY13" fmla="*/ 0 h 2771"/>
                  <a:gd name="connsiteX14" fmla="*/ 0 w 2772"/>
                  <a:gd name="connsiteY14" fmla="*/ 0 h 2771"/>
                  <a:gd name="connsiteX15" fmla="*/ 0 w 2772"/>
                  <a:gd name="connsiteY15" fmla="*/ 0 h 2771"/>
                  <a:gd name="connsiteX16" fmla="*/ 0 w 2772"/>
                  <a:gd name="connsiteY16" fmla="*/ 0 h 2771"/>
                  <a:gd name="connsiteX17" fmla="*/ 0 w 2772"/>
                  <a:gd name="connsiteY17" fmla="*/ 0 h 2771"/>
                  <a:gd name="connsiteX18" fmla="*/ 0 w 2772"/>
                  <a:gd name="connsiteY18" fmla="*/ 0 h 2771"/>
                  <a:gd name="connsiteX19" fmla="*/ 0 w 2772"/>
                  <a:gd name="connsiteY19" fmla="*/ 0 h 2771"/>
                  <a:gd name="connsiteX20" fmla="*/ 0 w 2772"/>
                  <a:gd name="connsiteY20" fmla="*/ 0 h 2771"/>
                  <a:gd name="connsiteX21" fmla="*/ 0 w 2772"/>
                  <a:gd name="connsiteY21" fmla="*/ 0 h 2771"/>
                  <a:gd name="connsiteX22" fmla="*/ 0 w 2772"/>
                  <a:gd name="connsiteY22" fmla="*/ 0 h 2771"/>
                  <a:gd name="connsiteX23" fmla="*/ 0 w 2772"/>
                  <a:gd name="connsiteY23" fmla="*/ 0 h 2771"/>
                  <a:gd name="connsiteX24" fmla="*/ 0 w 2772"/>
                  <a:gd name="connsiteY24" fmla="*/ 0 h 2771"/>
                  <a:gd name="connsiteX25" fmla="*/ 0 w 2772"/>
                  <a:gd name="connsiteY25" fmla="*/ 0 h 2771"/>
                  <a:gd name="connsiteX26" fmla="*/ 0 w 2772"/>
                  <a:gd name="connsiteY26" fmla="*/ 0 h 2771"/>
                  <a:gd name="connsiteX27" fmla="*/ 0 w 2772"/>
                  <a:gd name="connsiteY27" fmla="*/ 0 h 2771"/>
                  <a:gd name="connsiteX28" fmla="*/ 0 w 2772"/>
                  <a:gd name="connsiteY28" fmla="*/ 0 h 2771"/>
                  <a:gd name="connsiteX29" fmla="*/ 0 w 2772"/>
                  <a:gd name="connsiteY29" fmla="*/ 0 h 2771"/>
                  <a:gd name="connsiteX30" fmla="*/ 0 w 2772"/>
                  <a:gd name="connsiteY30" fmla="*/ 0 h 2771"/>
                  <a:gd name="connsiteX31" fmla="*/ 0 w 2772"/>
                  <a:gd name="connsiteY31" fmla="*/ 0 h 2771"/>
                  <a:gd name="connsiteX32" fmla="*/ 0 w 2772"/>
                  <a:gd name="connsiteY32" fmla="*/ 0 h 2771"/>
                  <a:gd name="connsiteX33" fmla="*/ 0 w 2772"/>
                  <a:gd name="connsiteY33" fmla="*/ 0 h 2771"/>
                  <a:gd name="connsiteX34" fmla="*/ 0 w 2772"/>
                  <a:gd name="connsiteY34" fmla="*/ 0 h 2771"/>
                  <a:gd name="connsiteX35" fmla="*/ 0 w 2772"/>
                  <a:gd name="connsiteY35" fmla="*/ 0 h 2771"/>
                  <a:gd name="connsiteX36" fmla="*/ 0 w 2772"/>
                  <a:gd name="connsiteY36" fmla="*/ 0 h 2771"/>
                  <a:gd name="connsiteX37" fmla="*/ 0 w 2772"/>
                  <a:gd name="connsiteY37" fmla="*/ 0 h 2771"/>
                  <a:gd name="connsiteX38" fmla="*/ 0 w 2772"/>
                  <a:gd name="connsiteY38" fmla="*/ 0 h 2771"/>
                  <a:gd name="connsiteX39" fmla="*/ 0 w 2772"/>
                  <a:gd name="connsiteY39" fmla="*/ 0 h 2771"/>
                  <a:gd name="connsiteX40" fmla="*/ 0 w 2772"/>
                  <a:gd name="connsiteY40" fmla="*/ 0 h 2771"/>
                  <a:gd name="connsiteX41" fmla="*/ 0 w 2772"/>
                  <a:gd name="connsiteY41" fmla="*/ 0 h 2771"/>
                  <a:gd name="connsiteX42" fmla="*/ 0 w 2772"/>
                  <a:gd name="connsiteY42" fmla="*/ 0 h 2771"/>
                  <a:gd name="connsiteX43" fmla="*/ 0 w 2772"/>
                  <a:gd name="connsiteY43" fmla="*/ 0 h 2771"/>
                  <a:gd name="connsiteX44" fmla="*/ 0 w 2772"/>
                  <a:gd name="connsiteY44" fmla="*/ 0 h 2771"/>
                  <a:gd name="connsiteX45" fmla="*/ 0 w 2772"/>
                  <a:gd name="connsiteY45" fmla="*/ 0 h 2771"/>
                  <a:gd name="connsiteX46" fmla="*/ 0 w 2772"/>
                  <a:gd name="connsiteY46" fmla="*/ 0 h 2771"/>
                  <a:gd name="connsiteX47" fmla="*/ 0 w 2772"/>
                  <a:gd name="connsiteY47" fmla="*/ 0 h 2771"/>
                  <a:gd name="connsiteX48" fmla="*/ 0 w 2772"/>
                  <a:gd name="connsiteY48" fmla="*/ 0 h 2771"/>
                  <a:gd name="connsiteX49" fmla="*/ 0 w 2772"/>
                  <a:gd name="connsiteY49" fmla="*/ 0 h 2771"/>
                  <a:gd name="connsiteX50" fmla="*/ 0 w 2772"/>
                  <a:gd name="connsiteY50" fmla="*/ 0 h 2771"/>
                  <a:gd name="connsiteX51" fmla="*/ 0 w 2772"/>
                  <a:gd name="connsiteY51" fmla="*/ 0 h 2771"/>
                  <a:gd name="connsiteX52" fmla="*/ 0 w 2772"/>
                  <a:gd name="connsiteY52" fmla="*/ 0 h 2771"/>
                  <a:gd name="connsiteX53" fmla="*/ 0 w 2772"/>
                  <a:gd name="connsiteY53" fmla="*/ 0 h 2771"/>
                  <a:gd name="connsiteX54" fmla="*/ 0 w 2772"/>
                  <a:gd name="connsiteY54" fmla="*/ 0 h 2771"/>
                  <a:gd name="connsiteX55" fmla="*/ 0 w 2772"/>
                  <a:gd name="connsiteY55" fmla="*/ 0 h 27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</a:cxnLst>
                <a:rect l="l" t="t" r="r" b="b"/>
                <a:pathLst>
                  <a:path w="2772" h="277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grpSp>
            <p:nvGrpSpPr>
              <p:cNvPr id="2857" name="Graphic 248">
                <a:extLst>
                  <a:ext uri="{FF2B5EF4-FFF2-40B4-BE49-F238E27FC236}">
                    <a16:creationId xmlns:a16="http://schemas.microsoft.com/office/drawing/2014/main" id="{B553EFD7-6F7E-A67B-3BC1-B1AF5912ACB5}"/>
                  </a:ext>
                </a:extLst>
              </p:cNvPr>
              <p:cNvGrpSpPr/>
              <p:nvPr/>
            </p:nvGrpSpPr>
            <p:grpSpPr>
              <a:xfrm>
                <a:off x="3268313" y="3788992"/>
                <a:ext cx="4435" cy="3602"/>
                <a:chOff x="3931078" y="3787873"/>
                <a:chExt cx="4435" cy="3602"/>
              </a:xfrm>
              <a:grpFill/>
            </p:grpSpPr>
            <p:sp>
              <p:nvSpPr>
                <p:cNvPr id="3247" name="Freeform 3246">
                  <a:extLst>
                    <a:ext uri="{FF2B5EF4-FFF2-40B4-BE49-F238E27FC236}">
                      <a16:creationId xmlns:a16="http://schemas.microsoft.com/office/drawing/2014/main" id="{61C42645-90A5-22A6-3CC9-AABAB5F6C15E}"/>
                    </a:ext>
                  </a:extLst>
                </p:cNvPr>
                <p:cNvSpPr/>
                <p:nvPr/>
              </p:nvSpPr>
              <p:spPr>
                <a:xfrm>
                  <a:off x="3931633" y="3787873"/>
                  <a:ext cx="3881" cy="3602"/>
                </a:xfrm>
                <a:custGeom>
                  <a:avLst/>
                  <a:gdLst>
                    <a:gd name="connsiteX0" fmla="*/ 3050 w 3881"/>
                    <a:gd name="connsiteY0" fmla="*/ 1386 h 3602"/>
                    <a:gd name="connsiteX1" fmla="*/ 3050 w 3881"/>
                    <a:gd name="connsiteY1" fmla="*/ 1386 h 3602"/>
                    <a:gd name="connsiteX2" fmla="*/ 3050 w 3881"/>
                    <a:gd name="connsiteY2" fmla="*/ 1663 h 3602"/>
                    <a:gd name="connsiteX3" fmla="*/ 2772 w 3881"/>
                    <a:gd name="connsiteY3" fmla="*/ 1940 h 3602"/>
                    <a:gd name="connsiteX4" fmla="*/ 2772 w 3881"/>
                    <a:gd name="connsiteY4" fmla="*/ 1940 h 3602"/>
                    <a:gd name="connsiteX5" fmla="*/ 2772 w 3881"/>
                    <a:gd name="connsiteY5" fmla="*/ 1940 h 3602"/>
                    <a:gd name="connsiteX6" fmla="*/ 2772 w 3881"/>
                    <a:gd name="connsiteY6" fmla="*/ 1940 h 3602"/>
                    <a:gd name="connsiteX7" fmla="*/ 2772 w 3881"/>
                    <a:gd name="connsiteY7" fmla="*/ 1940 h 3602"/>
                    <a:gd name="connsiteX8" fmla="*/ 2772 w 3881"/>
                    <a:gd name="connsiteY8" fmla="*/ 1940 h 3602"/>
                    <a:gd name="connsiteX9" fmla="*/ 2772 w 3881"/>
                    <a:gd name="connsiteY9" fmla="*/ 1940 h 3602"/>
                    <a:gd name="connsiteX10" fmla="*/ 2772 w 3881"/>
                    <a:gd name="connsiteY10" fmla="*/ 1940 h 3602"/>
                    <a:gd name="connsiteX11" fmla="*/ 2772 w 3881"/>
                    <a:gd name="connsiteY11" fmla="*/ 2217 h 3602"/>
                    <a:gd name="connsiteX12" fmla="*/ 2772 w 3881"/>
                    <a:gd name="connsiteY12" fmla="*/ 2217 h 3602"/>
                    <a:gd name="connsiteX13" fmla="*/ 2772 w 3881"/>
                    <a:gd name="connsiteY13" fmla="*/ 2217 h 3602"/>
                    <a:gd name="connsiteX14" fmla="*/ 3050 w 3881"/>
                    <a:gd name="connsiteY14" fmla="*/ 2217 h 3602"/>
                    <a:gd name="connsiteX15" fmla="*/ 3050 w 3881"/>
                    <a:gd name="connsiteY15" fmla="*/ 2217 h 3602"/>
                    <a:gd name="connsiteX16" fmla="*/ 3050 w 3881"/>
                    <a:gd name="connsiteY16" fmla="*/ 2771 h 3602"/>
                    <a:gd name="connsiteX17" fmla="*/ 3050 w 3881"/>
                    <a:gd name="connsiteY17" fmla="*/ 2771 h 3602"/>
                    <a:gd name="connsiteX18" fmla="*/ 3050 w 3881"/>
                    <a:gd name="connsiteY18" fmla="*/ 2771 h 3602"/>
                    <a:gd name="connsiteX19" fmla="*/ 2495 w 3881"/>
                    <a:gd name="connsiteY19" fmla="*/ 3603 h 3602"/>
                    <a:gd name="connsiteX20" fmla="*/ 2218 w 3881"/>
                    <a:gd name="connsiteY20" fmla="*/ 3603 h 3602"/>
                    <a:gd name="connsiteX21" fmla="*/ 2218 w 3881"/>
                    <a:gd name="connsiteY21" fmla="*/ 3603 h 3602"/>
                    <a:gd name="connsiteX22" fmla="*/ 2218 w 3881"/>
                    <a:gd name="connsiteY22" fmla="*/ 3603 h 3602"/>
                    <a:gd name="connsiteX23" fmla="*/ 2218 w 3881"/>
                    <a:gd name="connsiteY23" fmla="*/ 3603 h 3602"/>
                    <a:gd name="connsiteX24" fmla="*/ 2218 w 3881"/>
                    <a:gd name="connsiteY24" fmla="*/ 3603 h 3602"/>
                    <a:gd name="connsiteX25" fmla="*/ 2218 w 3881"/>
                    <a:gd name="connsiteY25" fmla="*/ 3603 h 3602"/>
                    <a:gd name="connsiteX26" fmla="*/ 2218 w 3881"/>
                    <a:gd name="connsiteY26" fmla="*/ 3325 h 3602"/>
                    <a:gd name="connsiteX27" fmla="*/ 2218 w 3881"/>
                    <a:gd name="connsiteY27" fmla="*/ 2494 h 3602"/>
                    <a:gd name="connsiteX28" fmla="*/ 2218 w 3881"/>
                    <a:gd name="connsiteY28" fmla="*/ 2494 h 3602"/>
                    <a:gd name="connsiteX29" fmla="*/ 2218 w 3881"/>
                    <a:gd name="connsiteY29" fmla="*/ 2494 h 3602"/>
                    <a:gd name="connsiteX30" fmla="*/ 2218 w 3881"/>
                    <a:gd name="connsiteY30" fmla="*/ 2217 h 3602"/>
                    <a:gd name="connsiteX31" fmla="*/ 2218 w 3881"/>
                    <a:gd name="connsiteY31" fmla="*/ 1940 h 3602"/>
                    <a:gd name="connsiteX32" fmla="*/ 2218 w 3881"/>
                    <a:gd name="connsiteY32" fmla="*/ 1940 h 3602"/>
                    <a:gd name="connsiteX33" fmla="*/ 2218 w 3881"/>
                    <a:gd name="connsiteY33" fmla="*/ 1940 h 3602"/>
                    <a:gd name="connsiteX34" fmla="*/ 2218 w 3881"/>
                    <a:gd name="connsiteY34" fmla="*/ 1940 h 3602"/>
                    <a:gd name="connsiteX35" fmla="*/ 2218 w 3881"/>
                    <a:gd name="connsiteY35" fmla="*/ 1940 h 3602"/>
                    <a:gd name="connsiteX36" fmla="*/ 2218 w 3881"/>
                    <a:gd name="connsiteY36" fmla="*/ 1940 h 3602"/>
                    <a:gd name="connsiteX37" fmla="*/ 2218 w 3881"/>
                    <a:gd name="connsiteY37" fmla="*/ 1940 h 3602"/>
                    <a:gd name="connsiteX38" fmla="*/ 2218 w 3881"/>
                    <a:gd name="connsiteY38" fmla="*/ 1940 h 3602"/>
                    <a:gd name="connsiteX39" fmla="*/ 1941 w 3881"/>
                    <a:gd name="connsiteY39" fmla="*/ 1386 h 3602"/>
                    <a:gd name="connsiteX40" fmla="*/ 1663 w 3881"/>
                    <a:gd name="connsiteY40" fmla="*/ 1109 h 3602"/>
                    <a:gd name="connsiteX41" fmla="*/ 1663 w 3881"/>
                    <a:gd name="connsiteY41" fmla="*/ 1109 h 3602"/>
                    <a:gd name="connsiteX42" fmla="*/ 1386 w 3881"/>
                    <a:gd name="connsiteY42" fmla="*/ 1109 h 3602"/>
                    <a:gd name="connsiteX43" fmla="*/ 1386 w 3881"/>
                    <a:gd name="connsiteY43" fmla="*/ 1109 h 3602"/>
                    <a:gd name="connsiteX44" fmla="*/ 1386 w 3881"/>
                    <a:gd name="connsiteY44" fmla="*/ 1109 h 3602"/>
                    <a:gd name="connsiteX45" fmla="*/ 1386 w 3881"/>
                    <a:gd name="connsiteY45" fmla="*/ 1109 h 3602"/>
                    <a:gd name="connsiteX46" fmla="*/ 1386 w 3881"/>
                    <a:gd name="connsiteY46" fmla="*/ 1109 h 3602"/>
                    <a:gd name="connsiteX47" fmla="*/ 1386 w 3881"/>
                    <a:gd name="connsiteY47" fmla="*/ 1109 h 3602"/>
                    <a:gd name="connsiteX48" fmla="*/ 554 w 3881"/>
                    <a:gd name="connsiteY48" fmla="*/ 1109 h 3602"/>
                    <a:gd name="connsiteX49" fmla="*/ 0 w 3881"/>
                    <a:gd name="connsiteY49" fmla="*/ 1109 h 3602"/>
                    <a:gd name="connsiteX50" fmla="*/ 0 w 3881"/>
                    <a:gd name="connsiteY50" fmla="*/ 1109 h 3602"/>
                    <a:gd name="connsiteX51" fmla="*/ 0 w 3881"/>
                    <a:gd name="connsiteY51" fmla="*/ 1109 h 3602"/>
                    <a:gd name="connsiteX52" fmla="*/ 0 w 3881"/>
                    <a:gd name="connsiteY52" fmla="*/ 554 h 3602"/>
                    <a:gd name="connsiteX53" fmla="*/ 0 w 3881"/>
                    <a:gd name="connsiteY53" fmla="*/ 554 h 3602"/>
                    <a:gd name="connsiteX54" fmla="*/ 0 w 3881"/>
                    <a:gd name="connsiteY54" fmla="*/ 554 h 3602"/>
                    <a:gd name="connsiteX55" fmla="*/ 0 w 3881"/>
                    <a:gd name="connsiteY55" fmla="*/ 554 h 3602"/>
                    <a:gd name="connsiteX56" fmla="*/ 0 w 3881"/>
                    <a:gd name="connsiteY56" fmla="*/ 554 h 3602"/>
                    <a:gd name="connsiteX57" fmla="*/ 0 w 3881"/>
                    <a:gd name="connsiteY57" fmla="*/ 554 h 3602"/>
                    <a:gd name="connsiteX58" fmla="*/ 0 w 3881"/>
                    <a:gd name="connsiteY58" fmla="*/ 277 h 3602"/>
                    <a:gd name="connsiteX59" fmla="*/ 0 w 3881"/>
                    <a:gd name="connsiteY59" fmla="*/ 277 h 3602"/>
                    <a:gd name="connsiteX60" fmla="*/ 0 w 3881"/>
                    <a:gd name="connsiteY60" fmla="*/ 277 h 3602"/>
                    <a:gd name="connsiteX61" fmla="*/ 277 w 3881"/>
                    <a:gd name="connsiteY61" fmla="*/ 0 h 3602"/>
                    <a:gd name="connsiteX62" fmla="*/ 277 w 3881"/>
                    <a:gd name="connsiteY62" fmla="*/ 0 h 3602"/>
                    <a:gd name="connsiteX63" fmla="*/ 277 w 3881"/>
                    <a:gd name="connsiteY63" fmla="*/ 0 h 3602"/>
                    <a:gd name="connsiteX64" fmla="*/ 831 w 3881"/>
                    <a:gd name="connsiteY64" fmla="*/ 0 h 3602"/>
                    <a:gd name="connsiteX65" fmla="*/ 831 w 3881"/>
                    <a:gd name="connsiteY65" fmla="*/ 0 h 3602"/>
                    <a:gd name="connsiteX66" fmla="*/ 831 w 3881"/>
                    <a:gd name="connsiteY66" fmla="*/ 0 h 3602"/>
                    <a:gd name="connsiteX67" fmla="*/ 1109 w 3881"/>
                    <a:gd name="connsiteY67" fmla="*/ 554 h 3602"/>
                    <a:gd name="connsiteX68" fmla="*/ 1109 w 3881"/>
                    <a:gd name="connsiteY68" fmla="*/ 554 h 3602"/>
                    <a:gd name="connsiteX69" fmla="*/ 1109 w 3881"/>
                    <a:gd name="connsiteY69" fmla="*/ 554 h 3602"/>
                    <a:gd name="connsiteX70" fmla="*/ 1663 w 3881"/>
                    <a:gd name="connsiteY70" fmla="*/ 832 h 3602"/>
                    <a:gd name="connsiteX71" fmla="*/ 2218 w 3881"/>
                    <a:gd name="connsiteY71" fmla="*/ 832 h 3602"/>
                    <a:gd name="connsiteX72" fmla="*/ 2218 w 3881"/>
                    <a:gd name="connsiteY72" fmla="*/ 832 h 3602"/>
                    <a:gd name="connsiteX73" fmla="*/ 2218 w 3881"/>
                    <a:gd name="connsiteY73" fmla="*/ 1109 h 3602"/>
                    <a:gd name="connsiteX74" fmla="*/ 2218 w 3881"/>
                    <a:gd name="connsiteY74" fmla="*/ 1109 h 3602"/>
                    <a:gd name="connsiteX75" fmla="*/ 2218 w 3881"/>
                    <a:gd name="connsiteY75" fmla="*/ 1109 h 3602"/>
                    <a:gd name="connsiteX76" fmla="*/ 2218 w 3881"/>
                    <a:gd name="connsiteY76" fmla="*/ 1109 h 3602"/>
                    <a:gd name="connsiteX77" fmla="*/ 2772 w 3881"/>
                    <a:gd name="connsiteY77" fmla="*/ 1109 h 3602"/>
                    <a:gd name="connsiteX78" fmla="*/ 3604 w 3881"/>
                    <a:gd name="connsiteY78" fmla="*/ 1109 h 3602"/>
                    <a:gd name="connsiteX79" fmla="*/ 3881 w 3881"/>
                    <a:gd name="connsiteY79" fmla="*/ 1109 h 3602"/>
                    <a:gd name="connsiteX80" fmla="*/ 3881 w 3881"/>
                    <a:gd name="connsiteY80" fmla="*/ 1386 h 3602"/>
                    <a:gd name="connsiteX81" fmla="*/ 3881 w 3881"/>
                    <a:gd name="connsiteY81" fmla="*/ 1663 h 3602"/>
                    <a:gd name="connsiteX82" fmla="*/ 3881 w 3881"/>
                    <a:gd name="connsiteY82" fmla="*/ 1940 h 3602"/>
                    <a:gd name="connsiteX83" fmla="*/ 3881 w 3881"/>
                    <a:gd name="connsiteY83" fmla="*/ 1940 h 3602"/>
                    <a:gd name="connsiteX84" fmla="*/ 3881 w 3881"/>
                    <a:gd name="connsiteY84" fmla="*/ 1940 h 3602"/>
                    <a:gd name="connsiteX85" fmla="*/ 3881 w 3881"/>
                    <a:gd name="connsiteY85" fmla="*/ 1940 h 3602"/>
                    <a:gd name="connsiteX86" fmla="*/ 3881 w 3881"/>
                    <a:gd name="connsiteY86" fmla="*/ 2494 h 3602"/>
                    <a:gd name="connsiteX87" fmla="*/ 3881 w 3881"/>
                    <a:gd name="connsiteY87" fmla="*/ 3048 h 36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</a:cxnLst>
                  <a:rect l="l" t="t" r="r" b="b"/>
                  <a:pathLst>
                    <a:path w="3881" h="3602">
                      <a:moveTo>
                        <a:pt x="3050" y="1386"/>
                      </a:moveTo>
                      <a:cubicBezTo>
                        <a:pt x="3050" y="1386"/>
                        <a:pt x="3050" y="1386"/>
                        <a:pt x="3050" y="1386"/>
                      </a:cubicBezTo>
                      <a:cubicBezTo>
                        <a:pt x="3050" y="1386"/>
                        <a:pt x="3050" y="1386"/>
                        <a:pt x="3050" y="1663"/>
                      </a:cubicBezTo>
                      <a:cubicBezTo>
                        <a:pt x="3050" y="1663"/>
                        <a:pt x="3050" y="1663"/>
                        <a:pt x="2772" y="1940"/>
                      </a:cubicBezTo>
                      <a:cubicBezTo>
                        <a:pt x="2772" y="1940"/>
                        <a:pt x="2772" y="1940"/>
                        <a:pt x="2772" y="1940"/>
                      </a:cubicBezTo>
                      <a:cubicBezTo>
                        <a:pt x="2772" y="1940"/>
                        <a:pt x="2772" y="1940"/>
                        <a:pt x="2772" y="1940"/>
                      </a:cubicBezTo>
                      <a:cubicBezTo>
                        <a:pt x="2772" y="1940"/>
                        <a:pt x="2772" y="1940"/>
                        <a:pt x="2772" y="1940"/>
                      </a:cubicBezTo>
                      <a:cubicBezTo>
                        <a:pt x="2772" y="1940"/>
                        <a:pt x="2772" y="1940"/>
                        <a:pt x="2772" y="1940"/>
                      </a:cubicBezTo>
                      <a:cubicBezTo>
                        <a:pt x="2772" y="1940"/>
                        <a:pt x="2772" y="1940"/>
                        <a:pt x="2772" y="1940"/>
                      </a:cubicBezTo>
                      <a:cubicBezTo>
                        <a:pt x="2772" y="1940"/>
                        <a:pt x="2772" y="1940"/>
                        <a:pt x="2772" y="1940"/>
                      </a:cubicBezTo>
                      <a:cubicBezTo>
                        <a:pt x="2772" y="1940"/>
                        <a:pt x="2772" y="1940"/>
                        <a:pt x="2772" y="1940"/>
                      </a:cubicBezTo>
                      <a:cubicBezTo>
                        <a:pt x="2772" y="1940"/>
                        <a:pt x="2772" y="1940"/>
                        <a:pt x="2772" y="2217"/>
                      </a:cubicBezTo>
                      <a:cubicBezTo>
                        <a:pt x="2772" y="2217"/>
                        <a:pt x="2772" y="2217"/>
                        <a:pt x="2772" y="2217"/>
                      </a:cubicBezTo>
                      <a:cubicBezTo>
                        <a:pt x="2772" y="2217"/>
                        <a:pt x="2772" y="2217"/>
                        <a:pt x="2772" y="2217"/>
                      </a:cubicBezTo>
                      <a:cubicBezTo>
                        <a:pt x="2772" y="2217"/>
                        <a:pt x="2772" y="2217"/>
                        <a:pt x="3050" y="2217"/>
                      </a:cubicBezTo>
                      <a:cubicBezTo>
                        <a:pt x="3050" y="2217"/>
                        <a:pt x="3050" y="2217"/>
                        <a:pt x="3050" y="2217"/>
                      </a:cubicBezTo>
                      <a:cubicBezTo>
                        <a:pt x="3050" y="2217"/>
                        <a:pt x="3050" y="2494"/>
                        <a:pt x="3050" y="2771"/>
                      </a:cubicBezTo>
                      <a:cubicBezTo>
                        <a:pt x="3050" y="2771"/>
                        <a:pt x="3050" y="2771"/>
                        <a:pt x="3050" y="2771"/>
                      </a:cubicBezTo>
                      <a:cubicBezTo>
                        <a:pt x="3050" y="2771"/>
                        <a:pt x="3050" y="2771"/>
                        <a:pt x="3050" y="2771"/>
                      </a:cubicBezTo>
                      <a:cubicBezTo>
                        <a:pt x="3050" y="3048"/>
                        <a:pt x="3050" y="3325"/>
                        <a:pt x="2495" y="3603"/>
                      </a:cubicBezTo>
                      <a:cubicBezTo>
                        <a:pt x="2495" y="3603"/>
                        <a:pt x="2495" y="3603"/>
                        <a:pt x="2218" y="3603"/>
                      </a:cubicBezTo>
                      <a:cubicBezTo>
                        <a:pt x="1941" y="3603"/>
                        <a:pt x="2218" y="3603"/>
                        <a:pt x="2218" y="3603"/>
                      </a:cubicBezTo>
                      <a:cubicBezTo>
                        <a:pt x="2218" y="3603"/>
                        <a:pt x="2218" y="3603"/>
                        <a:pt x="2218" y="3603"/>
                      </a:cubicBezTo>
                      <a:cubicBezTo>
                        <a:pt x="2218" y="3603"/>
                        <a:pt x="2218" y="3603"/>
                        <a:pt x="2218" y="3603"/>
                      </a:cubicBezTo>
                      <a:cubicBezTo>
                        <a:pt x="2218" y="3603"/>
                        <a:pt x="2218" y="3603"/>
                        <a:pt x="2218" y="3603"/>
                      </a:cubicBezTo>
                      <a:cubicBezTo>
                        <a:pt x="2218" y="3603"/>
                        <a:pt x="2218" y="3603"/>
                        <a:pt x="2218" y="3603"/>
                      </a:cubicBezTo>
                      <a:cubicBezTo>
                        <a:pt x="2218" y="3603"/>
                        <a:pt x="2218" y="3603"/>
                        <a:pt x="2218" y="3325"/>
                      </a:cubicBezTo>
                      <a:cubicBezTo>
                        <a:pt x="2218" y="3325"/>
                        <a:pt x="2218" y="2771"/>
                        <a:pt x="2218" y="2494"/>
                      </a:cubicBezTo>
                      <a:cubicBezTo>
                        <a:pt x="2218" y="2494"/>
                        <a:pt x="2218" y="2494"/>
                        <a:pt x="2218" y="2494"/>
                      </a:cubicBezTo>
                      <a:cubicBezTo>
                        <a:pt x="2218" y="2494"/>
                        <a:pt x="2218" y="2494"/>
                        <a:pt x="2218" y="2494"/>
                      </a:cubicBezTo>
                      <a:cubicBezTo>
                        <a:pt x="2218" y="2494"/>
                        <a:pt x="2218" y="2494"/>
                        <a:pt x="2218" y="2217"/>
                      </a:cubicBezTo>
                      <a:cubicBezTo>
                        <a:pt x="2218" y="2217"/>
                        <a:pt x="2218" y="2217"/>
                        <a:pt x="2218" y="1940"/>
                      </a:cubicBezTo>
                      <a:cubicBezTo>
                        <a:pt x="2218" y="1940"/>
                        <a:pt x="2218" y="1940"/>
                        <a:pt x="2218" y="1940"/>
                      </a:cubicBezTo>
                      <a:cubicBezTo>
                        <a:pt x="2218" y="1940"/>
                        <a:pt x="2218" y="1940"/>
                        <a:pt x="2218" y="1940"/>
                      </a:cubicBezTo>
                      <a:cubicBezTo>
                        <a:pt x="2218" y="1940"/>
                        <a:pt x="2218" y="1940"/>
                        <a:pt x="2218" y="1940"/>
                      </a:cubicBezTo>
                      <a:cubicBezTo>
                        <a:pt x="2218" y="1940"/>
                        <a:pt x="2218" y="1940"/>
                        <a:pt x="2218" y="1940"/>
                      </a:cubicBezTo>
                      <a:cubicBezTo>
                        <a:pt x="2218" y="1940"/>
                        <a:pt x="2218" y="1940"/>
                        <a:pt x="2218" y="1940"/>
                      </a:cubicBezTo>
                      <a:cubicBezTo>
                        <a:pt x="2218" y="1940"/>
                        <a:pt x="2218" y="1940"/>
                        <a:pt x="2218" y="1940"/>
                      </a:cubicBezTo>
                      <a:cubicBezTo>
                        <a:pt x="2218" y="1940"/>
                        <a:pt x="2218" y="1940"/>
                        <a:pt x="2218" y="1940"/>
                      </a:cubicBezTo>
                      <a:cubicBezTo>
                        <a:pt x="2218" y="1940"/>
                        <a:pt x="2218" y="1663"/>
                        <a:pt x="1941" y="1386"/>
                      </a:cubicBezTo>
                      <a:cubicBezTo>
                        <a:pt x="1941" y="1386"/>
                        <a:pt x="1941" y="1386"/>
                        <a:pt x="1663" y="1109"/>
                      </a:cubicBezTo>
                      <a:cubicBezTo>
                        <a:pt x="1663" y="1109"/>
                        <a:pt x="1663" y="1109"/>
                        <a:pt x="1663" y="1109"/>
                      </a:cubicBezTo>
                      <a:cubicBezTo>
                        <a:pt x="1663" y="1109"/>
                        <a:pt x="1663" y="1109"/>
                        <a:pt x="1386" y="1109"/>
                      </a:cubicBezTo>
                      <a:cubicBezTo>
                        <a:pt x="1386" y="1109"/>
                        <a:pt x="1386" y="1109"/>
                        <a:pt x="1386" y="1109"/>
                      </a:cubicBezTo>
                      <a:cubicBezTo>
                        <a:pt x="1386" y="1109"/>
                        <a:pt x="1386" y="1109"/>
                        <a:pt x="1386" y="1109"/>
                      </a:cubicBezTo>
                      <a:cubicBezTo>
                        <a:pt x="1386" y="1109"/>
                        <a:pt x="1386" y="1109"/>
                        <a:pt x="1386" y="1109"/>
                      </a:cubicBezTo>
                      <a:cubicBezTo>
                        <a:pt x="1386" y="1109"/>
                        <a:pt x="1386" y="1109"/>
                        <a:pt x="1386" y="1109"/>
                      </a:cubicBezTo>
                      <a:cubicBezTo>
                        <a:pt x="1386" y="1109"/>
                        <a:pt x="1386" y="1109"/>
                        <a:pt x="1386" y="1109"/>
                      </a:cubicBezTo>
                      <a:cubicBezTo>
                        <a:pt x="1109" y="1109"/>
                        <a:pt x="831" y="1109"/>
                        <a:pt x="554" y="1109"/>
                      </a:cubicBezTo>
                      <a:cubicBezTo>
                        <a:pt x="554" y="1109"/>
                        <a:pt x="277" y="1109"/>
                        <a:pt x="0" y="1109"/>
                      </a:cubicBezTo>
                      <a:cubicBezTo>
                        <a:pt x="0" y="1109"/>
                        <a:pt x="0" y="1109"/>
                        <a:pt x="0" y="1109"/>
                      </a:cubicBezTo>
                      <a:cubicBezTo>
                        <a:pt x="0" y="1109"/>
                        <a:pt x="0" y="1109"/>
                        <a:pt x="0" y="1109"/>
                      </a:cubicBezTo>
                      <a:cubicBezTo>
                        <a:pt x="0" y="1109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277" y="277"/>
                        <a:pt x="277" y="0"/>
                      </a:cubicBezTo>
                      <a:cubicBezTo>
                        <a:pt x="277" y="0"/>
                        <a:pt x="277" y="0"/>
                        <a:pt x="277" y="0"/>
                      </a:cubicBezTo>
                      <a:cubicBezTo>
                        <a:pt x="277" y="0"/>
                        <a:pt x="277" y="0"/>
                        <a:pt x="277" y="0"/>
                      </a:cubicBezTo>
                      <a:cubicBezTo>
                        <a:pt x="277" y="0"/>
                        <a:pt x="554" y="0"/>
                        <a:pt x="831" y="0"/>
                      </a:cubicBezTo>
                      <a:cubicBezTo>
                        <a:pt x="831" y="0"/>
                        <a:pt x="831" y="0"/>
                        <a:pt x="831" y="0"/>
                      </a:cubicBezTo>
                      <a:cubicBezTo>
                        <a:pt x="831" y="0"/>
                        <a:pt x="831" y="0"/>
                        <a:pt x="831" y="0"/>
                      </a:cubicBezTo>
                      <a:cubicBezTo>
                        <a:pt x="831" y="0"/>
                        <a:pt x="831" y="554"/>
                        <a:pt x="1109" y="554"/>
                      </a:cubicBezTo>
                      <a:cubicBezTo>
                        <a:pt x="1109" y="554"/>
                        <a:pt x="1109" y="554"/>
                        <a:pt x="1109" y="554"/>
                      </a:cubicBezTo>
                      <a:cubicBezTo>
                        <a:pt x="1109" y="554"/>
                        <a:pt x="1109" y="554"/>
                        <a:pt x="1109" y="554"/>
                      </a:cubicBezTo>
                      <a:cubicBezTo>
                        <a:pt x="1109" y="554"/>
                        <a:pt x="1663" y="554"/>
                        <a:pt x="1663" y="832"/>
                      </a:cubicBezTo>
                      <a:cubicBezTo>
                        <a:pt x="1663" y="832"/>
                        <a:pt x="1941" y="832"/>
                        <a:pt x="2218" y="832"/>
                      </a:cubicBezTo>
                      <a:cubicBezTo>
                        <a:pt x="2495" y="832"/>
                        <a:pt x="2218" y="832"/>
                        <a:pt x="2218" y="832"/>
                      </a:cubicBezTo>
                      <a:cubicBezTo>
                        <a:pt x="2218" y="832"/>
                        <a:pt x="2218" y="832"/>
                        <a:pt x="2218" y="1109"/>
                      </a:cubicBezTo>
                      <a:cubicBezTo>
                        <a:pt x="2218" y="1109"/>
                        <a:pt x="2218" y="1109"/>
                        <a:pt x="2218" y="1109"/>
                      </a:cubicBezTo>
                      <a:cubicBezTo>
                        <a:pt x="2218" y="1109"/>
                        <a:pt x="2218" y="1109"/>
                        <a:pt x="2218" y="1109"/>
                      </a:cubicBezTo>
                      <a:cubicBezTo>
                        <a:pt x="2218" y="1109"/>
                        <a:pt x="2218" y="1109"/>
                        <a:pt x="2218" y="1109"/>
                      </a:cubicBezTo>
                      <a:cubicBezTo>
                        <a:pt x="2218" y="1109"/>
                        <a:pt x="2495" y="1109"/>
                        <a:pt x="2772" y="1109"/>
                      </a:cubicBezTo>
                      <a:cubicBezTo>
                        <a:pt x="2772" y="1109"/>
                        <a:pt x="3327" y="1109"/>
                        <a:pt x="3604" y="1109"/>
                      </a:cubicBezTo>
                      <a:cubicBezTo>
                        <a:pt x="3604" y="1109"/>
                        <a:pt x="3604" y="1109"/>
                        <a:pt x="3881" y="1109"/>
                      </a:cubicBezTo>
                      <a:cubicBezTo>
                        <a:pt x="3881" y="1109"/>
                        <a:pt x="3881" y="1109"/>
                        <a:pt x="3881" y="1386"/>
                      </a:cubicBezTo>
                      <a:cubicBezTo>
                        <a:pt x="3881" y="1663"/>
                        <a:pt x="3881" y="1386"/>
                        <a:pt x="3881" y="1663"/>
                      </a:cubicBezTo>
                      <a:cubicBezTo>
                        <a:pt x="3881" y="1663"/>
                        <a:pt x="3881" y="1663"/>
                        <a:pt x="3881" y="1940"/>
                      </a:cubicBezTo>
                      <a:cubicBezTo>
                        <a:pt x="3881" y="1940"/>
                        <a:pt x="3881" y="1940"/>
                        <a:pt x="3881" y="1940"/>
                      </a:cubicBezTo>
                      <a:cubicBezTo>
                        <a:pt x="3881" y="1940"/>
                        <a:pt x="3881" y="1940"/>
                        <a:pt x="3881" y="1940"/>
                      </a:cubicBezTo>
                      <a:cubicBezTo>
                        <a:pt x="3881" y="1940"/>
                        <a:pt x="3881" y="1940"/>
                        <a:pt x="3881" y="1940"/>
                      </a:cubicBezTo>
                      <a:cubicBezTo>
                        <a:pt x="3881" y="1940"/>
                        <a:pt x="3881" y="2494"/>
                        <a:pt x="3881" y="2494"/>
                      </a:cubicBezTo>
                      <a:cubicBezTo>
                        <a:pt x="3881" y="2494"/>
                        <a:pt x="3881" y="2771"/>
                        <a:pt x="3881" y="3048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248" name="Freeform 3247">
                  <a:extLst>
                    <a:ext uri="{FF2B5EF4-FFF2-40B4-BE49-F238E27FC236}">
                      <a16:creationId xmlns:a16="http://schemas.microsoft.com/office/drawing/2014/main" id="{37256FF2-C2DC-F22F-6114-B86130F37497}"/>
                    </a:ext>
                  </a:extLst>
                </p:cNvPr>
                <p:cNvSpPr/>
                <p:nvPr/>
              </p:nvSpPr>
              <p:spPr>
                <a:xfrm>
                  <a:off x="3931078" y="3788427"/>
                  <a:ext cx="554" cy="2771"/>
                </a:xfrm>
                <a:custGeom>
                  <a:avLst/>
                  <a:gdLst>
                    <a:gd name="connsiteX0" fmla="*/ 555 w 554"/>
                    <a:gd name="connsiteY0" fmla="*/ 0 h 2771"/>
                    <a:gd name="connsiteX1" fmla="*/ 555 w 554"/>
                    <a:gd name="connsiteY1" fmla="*/ 0 h 2771"/>
                    <a:gd name="connsiteX2" fmla="*/ 555 w 554"/>
                    <a:gd name="connsiteY2" fmla="*/ 0 h 2771"/>
                    <a:gd name="connsiteX3" fmla="*/ 555 w 554"/>
                    <a:gd name="connsiteY3" fmla="*/ 0 h 2771"/>
                    <a:gd name="connsiteX4" fmla="*/ 277 w 554"/>
                    <a:gd name="connsiteY4" fmla="*/ 0 h 2771"/>
                    <a:gd name="connsiteX5" fmla="*/ 0 w 554"/>
                    <a:gd name="connsiteY5" fmla="*/ 0 h 2771"/>
                    <a:gd name="connsiteX6" fmla="*/ 0 w 554"/>
                    <a:gd name="connsiteY6" fmla="*/ 0 h 2771"/>
                    <a:gd name="connsiteX7" fmla="*/ 0 w 554"/>
                    <a:gd name="connsiteY7" fmla="*/ 0 h 2771"/>
                    <a:gd name="connsiteX8" fmla="*/ 0 w 554"/>
                    <a:gd name="connsiteY8" fmla="*/ 0 h 2771"/>
                    <a:gd name="connsiteX9" fmla="*/ 0 w 554"/>
                    <a:gd name="connsiteY9" fmla="*/ 0 h 2771"/>
                    <a:gd name="connsiteX10" fmla="*/ 0 w 554"/>
                    <a:gd name="connsiteY10" fmla="*/ 0 h 2771"/>
                    <a:gd name="connsiteX11" fmla="*/ 0 w 554"/>
                    <a:gd name="connsiteY11" fmla="*/ 0 h 2771"/>
                    <a:gd name="connsiteX12" fmla="*/ 0 w 554"/>
                    <a:gd name="connsiteY12" fmla="*/ 0 h 2771"/>
                    <a:gd name="connsiteX13" fmla="*/ 277 w 554"/>
                    <a:gd name="connsiteY13" fmla="*/ 0 h 2771"/>
                    <a:gd name="connsiteX14" fmla="*/ 277 w 554"/>
                    <a:gd name="connsiteY14" fmla="*/ 0 h 2771"/>
                    <a:gd name="connsiteX15" fmla="*/ 277 w 554"/>
                    <a:gd name="connsiteY15" fmla="*/ 0 h 2771"/>
                    <a:gd name="connsiteX16" fmla="*/ 277 w 554"/>
                    <a:gd name="connsiteY16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554" h="2771">
                      <a:moveTo>
                        <a:pt x="555" y="0"/>
                      </a:moveTo>
                      <a:cubicBezTo>
                        <a:pt x="555" y="0"/>
                        <a:pt x="555" y="0"/>
                        <a:pt x="555" y="0"/>
                      </a:cubicBezTo>
                      <a:cubicBezTo>
                        <a:pt x="555" y="0"/>
                        <a:pt x="555" y="0"/>
                        <a:pt x="555" y="0"/>
                      </a:cubicBezTo>
                      <a:cubicBezTo>
                        <a:pt x="555" y="0"/>
                        <a:pt x="555" y="0"/>
                        <a:pt x="555" y="0"/>
                      </a:cubicBezTo>
                      <a:cubicBezTo>
                        <a:pt x="555" y="0"/>
                        <a:pt x="555" y="0"/>
                        <a:pt x="277" y="0"/>
                      </a:cubicBezTo>
                      <a:cubicBezTo>
                        <a:pt x="277" y="0"/>
                        <a:pt x="277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0" y="0"/>
                      </a:lnTo>
                      <a:cubicBezTo>
                        <a:pt x="0" y="0"/>
                        <a:pt x="0" y="0"/>
                        <a:pt x="277" y="0"/>
                      </a:cubicBezTo>
                      <a:cubicBezTo>
                        <a:pt x="277" y="0"/>
                        <a:pt x="277" y="0"/>
                        <a:pt x="277" y="0"/>
                      </a:cubicBezTo>
                      <a:cubicBezTo>
                        <a:pt x="277" y="0"/>
                        <a:pt x="277" y="0"/>
                        <a:pt x="277" y="0"/>
                      </a:cubicBezTo>
                      <a:cubicBezTo>
                        <a:pt x="277" y="0"/>
                        <a:pt x="277" y="0"/>
                        <a:pt x="277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2858" name="Graphic 248">
                <a:extLst>
                  <a:ext uri="{FF2B5EF4-FFF2-40B4-BE49-F238E27FC236}">
                    <a16:creationId xmlns:a16="http://schemas.microsoft.com/office/drawing/2014/main" id="{FC1BC696-4CEA-1E72-F2DB-2429CBC6E74D}"/>
                  </a:ext>
                </a:extLst>
              </p:cNvPr>
              <p:cNvGrpSpPr/>
              <p:nvPr/>
            </p:nvGrpSpPr>
            <p:grpSpPr>
              <a:xfrm>
                <a:off x="2906800" y="3570620"/>
                <a:ext cx="61823" cy="25495"/>
                <a:chOff x="3569565" y="3569501"/>
                <a:chExt cx="61823" cy="25495"/>
              </a:xfrm>
              <a:grpFill/>
            </p:grpSpPr>
            <p:sp>
              <p:nvSpPr>
                <p:cNvPr id="3244" name="Freeform 3243">
                  <a:extLst>
                    <a:ext uri="{FF2B5EF4-FFF2-40B4-BE49-F238E27FC236}">
                      <a16:creationId xmlns:a16="http://schemas.microsoft.com/office/drawing/2014/main" id="{A14C347A-AA6B-7EA5-4493-9ACCEA5479D4}"/>
                    </a:ext>
                  </a:extLst>
                </p:cNvPr>
                <p:cNvSpPr/>
                <p:nvPr/>
              </p:nvSpPr>
              <p:spPr>
                <a:xfrm>
                  <a:off x="3569565" y="3586682"/>
                  <a:ext cx="18297" cy="8313"/>
                </a:xfrm>
                <a:custGeom>
                  <a:avLst/>
                  <a:gdLst>
                    <a:gd name="connsiteX0" fmla="*/ 8595 w 18297"/>
                    <a:gd name="connsiteY0" fmla="*/ 7205 h 8313"/>
                    <a:gd name="connsiteX1" fmla="*/ 8595 w 18297"/>
                    <a:gd name="connsiteY1" fmla="*/ 7205 h 8313"/>
                    <a:gd name="connsiteX2" fmla="*/ 8595 w 18297"/>
                    <a:gd name="connsiteY2" fmla="*/ 7205 h 8313"/>
                    <a:gd name="connsiteX3" fmla="*/ 8595 w 18297"/>
                    <a:gd name="connsiteY3" fmla="*/ 7205 h 8313"/>
                    <a:gd name="connsiteX4" fmla="*/ 8595 w 18297"/>
                    <a:gd name="connsiteY4" fmla="*/ 7205 h 8313"/>
                    <a:gd name="connsiteX5" fmla="*/ 9149 w 18297"/>
                    <a:gd name="connsiteY5" fmla="*/ 6928 h 8313"/>
                    <a:gd name="connsiteX6" fmla="*/ 10535 w 18297"/>
                    <a:gd name="connsiteY6" fmla="*/ 6374 h 8313"/>
                    <a:gd name="connsiteX7" fmla="*/ 11367 w 18297"/>
                    <a:gd name="connsiteY7" fmla="*/ 6374 h 8313"/>
                    <a:gd name="connsiteX8" fmla="*/ 12476 w 18297"/>
                    <a:gd name="connsiteY8" fmla="*/ 5819 h 8313"/>
                    <a:gd name="connsiteX9" fmla="*/ 13585 w 18297"/>
                    <a:gd name="connsiteY9" fmla="*/ 5819 h 8313"/>
                    <a:gd name="connsiteX10" fmla="*/ 13862 w 18297"/>
                    <a:gd name="connsiteY10" fmla="*/ 5819 h 8313"/>
                    <a:gd name="connsiteX11" fmla="*/ 14971 w 18297"/>
                    <a:gd name="connsiteY11" fmla="*/ 6097 h 8313"/>
                    <a:gd name="connsiteX12" fmla="*/ 16912 w 18297"/>
                    <a:gd name="connsiteY12" fmla="*/ 6097 h 8313"/>
                    <a:gd name="connsiteX13" fmla="*/ 18298 w 18297"/>
                    <a:gd name="connsiteY13" fmla="*/ 4711 h 8313"/>
                    <a:gd name="connsiteX14" fmla="*/ 18298 w 18297"/>
                    <a:gd name="connsiteY14" fmla="*/ 3880 h 8313"/>
                    <a:gd name="connsiteX15" fmla="*/ 18298 w 18297"/>
                    <a:gd name="connsiteY15" fmla="*/ 3048 h 8313"/>
                    <a:gd name="connsiteX16" fmla="*/ 17743 w 18297"/>
                    <a:gd name="connsiteY16" fmla="*/ 2217 h 8313"/>
                    <a:gd name="connsiteX17" fmla="*/ 16912 w 18297"/>
                    <a:gd name="connsiteY17" fmla="*/ 2217 h 8313"/>
                    <a:gd name="connsiteX18" fmla="*/ 16912 w 18297"/>
                    <a:gd name="connsiteY18" fmla="*/ 2217 h 8313"/>
                    <a:gd name="connsiteX19" fmla="*/ 16634 w 18297"/>
                    <a:gd name="connsiteY19" fmla="*/ 2217 h 8313"/>
                    <a:gd name="connsiteX20" fmla="*/ 16357 w 18297"/>
                    <a:gd name="connsiteY20" fmla="*/ 2217 h 8313"/>
                    <a:gd name="connsiteX21" fmla="*/ 16357 w 18297"/>
                    <a:gd name="connsiteY21" fmla="*/ 2217 h 8313"/>
                    <a:gd name="connsiteX22" fmla="*/ 15525 w 18297"/>
                    <a:gd name="connsiteY22" fmla="*/ 2217 h 8313"/>
                    <a:gd name="connsiteX23" fmla="*/ 13862 w 18297"/>
                    <a:gd name="connsiteY23" fmla="*/ 2217 h 8313"/>
                    <a:gd name="connsiteX24" fmla="*/ 13307 w 18297"/>
                    <a:gd name="connsiteY24" fmla="*/ 2217 h 8313"/>
                    <a:gd name="connsiteX25" fmla="*/ 13030 w 18297"/>
                    <a:gd name="connsiteY25" fmla="*/ 2217 h 8313"/>
                    <a:gd name="connsiteX26" fmla="*/ 12476 w 18297"/>
                    <a:gd name="connsiteY26" fmla="*/ 2217 h 8313"/>
                    <a:gd name="connsiteX27" fmla="*/ 11644 w 18297"/>
                    <a:gd name="connsiteY27" fmla="*/ 2217 h 8313"/>
                    <a:gd name="connsiteX28" fmla="*/ 11367 w 18297"/>
                    <a:gd name="connsiteY28" fmla="*/ 2217 h 8313"/>
                    <a:gd name="connsiteX29" fmla="*/ 10258 w 18297"/>
                    <a:gd name="connsiteY29" fmla="*/ 2217 h 8313"/>
                    <a:gd name="connsiteX30" fmla="*/ 9981 w 18297"/>
                    <a:gd name="connsiteY30" fmla="*/ 2217 h 8313"/>
                    <a:gd name="connsiteX31" fmla="*/ 9703 w 18297"/>
                    <a:gd name="connsiteY31" fmla="*/ 2217 h 8313"/>
                    <a:gd name="connsiteX32" fmla="*/ 8317 w 18297"/>
                    <a:gd name="connsiteY32" fmla="*/ 1386 h 8313"/>
                    <a:gd name="connsiteX33" fmla="*/ 7763 w 18297"/>
                    <a:gd name="connsiteY33" fmla="*/ 1109 h 8313"/>
                    <a:gd name="connsiteX34" fmla="*/ 7763 w 18297"/>
                    <a:gd name="connsiteY34" fmla="*/ 1109 h 8313"/>
                    <a:gd name="connsiteX35" fmla="*/ 7208 w 18297"/>
                    <a:gd name="connsiteY35" fmla="*/ 1663 h 8313"/>
                    <a:gd name="connsiteX36" fmla="*/ 7208 w 18297"/>
                    <a:gd name="connsiteY36" fmla="*/ 2217 h 8313"/>
                    <a:gd name="connsiteX37" fmla="*/ 7763 w 18297"/>
                    <a:gd name="connsiteY37" fmla="*/ 2217 h 8313"/>
                    <a:gd name="connsiteX38" fmla="*/ 7763 w 18297"/>
                    <a:gd name="connsiteY38" fmla="*/ 2217 h 8313"/>
                    <a:gd name="connsiteX39" fmla="*/ 8040 w 18297"/>
                    <a:gd name="connsiteY39" fmla="*/ 2217 h 8313"/>
                    <a:gd name="connsiteX40" fmla="*/ 8040 w 18297"/>
                    <a:gd name="connsiteY40" fmla="*/ 2217 h 8313"/>
                    <a:gd name="connsiteX41" fmla="*/ 8040 w 18297"/>
                    <a:gd name="connsiteY41" fmla="*/ 2217 h 8313"/>
                    <a:gd name="connsiteX42" fmla="*/ 8040 w 18297"/>
                    <a:gd name="connsiteY42" fmla="*/ 2771 h 8313"/>
                    <a:gd name="connsiteX43" fmla="*/ 8595 w 18297"/>
                    <a:gd name="connsiteY43" fmla="*/ 2771 h 8313"/>
                    <a:gd name="connsiteX44" fmla="*/ 8595 w 18297"/>
                    <a:gd name="connsiteY44" fmla="*/ 3325 h 8313"/>
                    <a:gd name="connsiteX45" fmla="*/ 8595 w 18297"/>
                    <a:gd name="connsiteY45" fmla="*/ 3325 h 8313"/>
                    <a:gd name="connsiteX46" fmla="*/ 8595 w 18297"/>
                    <a:gd name="connsiteY46" fmla="*/ 3880 h 8313"/>
                    <a:gd name="connsiteX47" fmla="*/ 8595 w 18297"/>
                    <a:gd name="connsiteY47" fmla="*/ 3880 h 8313"/>
                    <a:gd name="connsiteX48" fmla="*/ 8317 w 18297"/>
                    <a:gd name="connsiteY48" fmla="*/ 3880 h 8313"/>
                    <a:gd name="connsiteX49" fmla="*/ 7763 w 18297"/>
                    <a:gd name="connsiteY49" fmla="*/ 3880 h 8313"/>
                    <a:gd name="connsiteX50" fmla="*/ 7208 w 18297"/>
                    <a:gd name="connsiteY50" fmla="*/ 3880 h 8313"/>
                    <a:gd name="connsiteX51" fmla="*/ 6654 w 18297"/>
                    <a:gd name="connsiteY51" fmla="*/ 3880 h 8313"/>
                    <a:gd name="connsiteX52" fmla="*/ 6654 w 18297"/>
                    <a:gd name="connsiteY52" fmla="*/ 4711 h 8313"/>
                    <a:gd name="connsiteX53" fmla="*/ 6377 w 18297"/>
                    <a:gd name="connsiteY53" fmla="*/ 5265 h 8313"/>
                    <a:gd name="connsiteX54" fmla="*/ 6377 w 18297"/>
                    <a:gd name="connsiteY54" fmla="*/ 5265 h 8313"/>
                    <a:gd name="connsiteX55" fmla="*/ 6377 w 18297"/>
                    <a:gd name="connsiteY55" fmla="*/ 5265 h 8313"/>
                    <a:gd name="connsiteX56" fmla="*/ 6099 w 18297"/>
                    <a:gd name="connsiteY56" fmla="*/ 5819 h 8313"/>
                    <a:gd name="connsiteX57" fmla="*/ 5545 w 18297"/>
                    <a:gd name="connsiteY57" fmla="*/ 5819 h 8313"/>
                    <a:gd name="connsiteX58" fmla="*/ 4990 w 18297"/>
                    <a:gd name="connsiteY58" fmla="*/ 5819 h 8313"/>
                    <a:gd name="connsiteX59" fmla="*/ 4990 w 18297"/>
                    <a:gd name="connsiteY59" fmla="*/ 5819 h 8313"/>
                    <a:gd name="connsiteX60" fmla="*/ 4159 w 18297"/>
                    <a:gd name="connsiteY60" fmla="*/ 5819 h 8313"/>
                    <a:gd name="connsiteX61" fmla="*/ 3604 w 18297"/>
                    <a:gd name="connsiteY61" fmla="*/ 4988 h 8313"/>
                    <a:gd name="connsiteX62" fmla="*/ 3327 w 18297"/>
                    <a:gd name="connsiteY62" fmla="*/ 4157 h 8313"/>
                    <a:gd name="connsiteX63" fmla="*/ 3327 w 18297"/>
                    <a:gd name="connsiteY63" fmla="*/ 3325 h 8313"/>
                    <a:gd name="connsiteX64" fmla="*/ 3327 w 18297"/>
                    <a:gd name="connsiteY64" fmla="*/ 3325 h 8313"/>
                    <a:gd name="connsiteX65" fmla="*/ 3050 w 18297"/>
                    <a:gd name="connsiteY65" fmla="*/ 2771 h 8313"/>
                    <a:gd name="connsiteX66" fmla="*/ 2495 w 18297"/>
                    <a:gd name="connsiteY66" fmla="*/ 2494 h 8313"/>
                    <a:gd name="connsiteX67" fmla="*/ 2495 w 18297"/>
                    <a:gd name="connsiteY67" fmla="*/ 1663 h 8313"/>
                    <a:gd name="connsiteX68" fmla="*/ 1664 w 18297"/>
                    <a:gd name="connsiteY68" fmla="*/ 1109 h 8313"/>
                    <a:gd name="connsiteX69" fmla="*/ 1664 w 18297"/>
                    <a:gd name="connsiteY69" fmla="*/ 831 h 8313"/>
                    <a:gd name="connsiteX70" fmla="*/ 2218 w 18297"/>
                    <a:gd name="connsiteY70" fmla="*/ 831 h 8313"/>
                    <a:gd name="connsiteX71" fmla="*/ 2495 w 18297"/>
                    <a:gd name="connsiteY71" fmla="*/ 831 h 8313"/>
                    <a:gd name="connsiteX72" fmla="*/ 2495 w 18297"/>
                    <a:gd name="connsiteY72" fmla="*/ 277 h 8313"/>
                    <a:gd name="connsiteX73" fmla="*/ 1941 w 18297"/>
                    <a:gd name="connsiteY73" fmla="*/ 0 h 8313"/>
                    <a:gd name="connsiteX74" fmla="*/ 1664 w 18297"/>
                    <a:gd name="connsiteY74" fmla="*/ 0 h 8313"/>
                    <a:gd name="connsiteX75" fmla="*/ 555 w 18297"/>
                    <a:gd name="connsiteY75" fmla="*/ 554 h 8313"/>
                    <a:gd name="connsiteX76" fmla="*/ 0 w 18297"/>
                    <a:gd name="connsiteY76" fmla="*/ 554 h 8313"/>
                    <a:gd name="connsiteX77" fmla="*/ 0 w 18297"/>
                    <a:gd name="connsiteY77" fmla="*/ 831 h 8313"/>
                    <a:gd name="connsiteX78" fmla="*/ 0 w 18297"/>
                    <a:gd name="connsiteY78" fmla="*/ 1386 h 8313"/>
                    <a:gd name="connsiteX79" fmla="*/ 0 w 18297"/>
                    <a:gd name="connsiteY79" fmla="*/ 1386 h 8313"/>
                    <a:gd name="connsiteX80" fmla="*/ 278 w 18297"/>
                    <a:gd name="connsiteY80" fmla="*/ 1663 h 8313"/>
                    <a:gd name="connsiteX81" fmla="*/ 832 w 18297"/>
                    <a:gd name="connsiteY81" fmla="*/ 1663 h 8313"/>
                    <a:gd name="connsiteX82" fmla="*/ 1664 w 18297"/>
                    <a:gd name="connsiteY82" fmla="*/ 2217 h 8313"/>
                    <a:gd name="connsiteX83" fmla="*/ 1941 w 18297"/>
                    <a:gd name="connsiteY83" fmla="*/ 3325 h 8313"/>
                    <a:gd name="connsiteX84" fmla="*/ 1941 w 18297"/>
                    <a:gd name="connsiteY84" fmla="*/ 4434 h 8313"/>
                    <a:gd name="connsiteX85" fmla="*/ 1941 w 18297"/>
                    <a:gd name="connsiteY85" fmla="*/ 5265 h 8313"/>
                    <a:gd name="connsiteX86" fmla="*/ 1941 w 18297"/>
                    <a:gd name="connsiteY86" fmla="*/ 6374 h 8313"/>
                    <a:gd name="connsiteX87" fmla="*/ 1664 w 18297"/>
                    <a:gd name="connsiteY87" fmla="*/ 7482 h 8313"/>
                    <a:gd name="connsiteX88" fmla="*/ 1664 w 18297"/>
                    <a:gd name="connsiteY88" fmla="*/ 8037 h 8313"/>
                    <a:gd name="connsiteX89" fmla="*/ 1664 w 18297"/>
                    <a:gd name="connsiteY89" fmla="*/ 8314 h 8313"/>
                    <a:gd name="connsiteX90" fmla="*/ 2218 w 18297"/>
                    <a:gd name="connsiteY90" fmla="*/ 8314 h 8313"/>
                    <a:gd name="connsiteX91" fmla="*/ 2772 w 18297"/>
                    <a:gd name="connsiteY91" fmla="*/ 8314 h 8313"/>
                    <a:gd name="connsiteX92" fmla="*/ 4159 w 18297"/>
                    <a:gd name="connsiteY92" fmla="*/ 7482 h 8313"/>
                    <a:gd name="connsiteX93" fmla="*/ 4713 w 18297"/>
                    <a:gd name="connsiteY93" fmla="*/ 7482 h 8313"/>
                    <a:gd name="connsiteX94" fmla="*/ 5268 w 18297"/>
                    <a:gd name="connsiteY94" fmla="*/ 8314 h 8313"/>
                    <a:gd name="connsiteX95" fmla="*/ 5268 w 18297"/>
                    <a:gd name="connsiteY95" fmla="*/ 8314 h 8313"/>
                    <a:gd name="connsiteX96" fmla="*/ 5268 w 18297"/>
                    <a:gd name="connsiteY96" fmla="*/ 8314 h 8313"/>
                    <a:gd name="connsiteX97" fmla="*/ 5822 w 18297"/>
                    <a:gd name="connsiteY97" fmla="*/ 8037 h 8313"/>
                    <a:gd name="connsiteX98" fmla="*/ 6377 w 18297"/>
                    <a:gd name="connsiteY98" fmla="*/ 8037 h 8313"/>
                    <a:gd name="connsiteX99" fmla="*/ 6377 w 18297"/>
                    <a:gd name="connsiteY99" fmla="*/ 8314 h 8313"/>
                    <a:gd name="connsiteX100" fmla="*/ 6931 w 18297"/>
                    <a:gd name="connsiteY100" fmla="*/ 8314 h 8313"/>
                    <a:gd name="connsiteX101" fmla="*/ 6931 w 18297"/>
                    <a:gd name="connsiteY101" fmla="*/ 8314 h 8313"/>
                    <a:gd name="connsiteX102" fmla="*/ 6931 w 18297"/>
                    <a:gd name="connsiteY102" fmla="*/ 8314 h 8313"/>
                    <a:gd name="connsiteX103" fmla="*/ 7208 w 18297"/>
                    <a:gd name="connsiteY103" fmla="*/ 8314 h 8313"/>
                    <a:gd name="connsiteX104" fmla="*/ 7763 w 18297"/>
                    <a:gd name="connsiteY104" fmla="*/ 8314 h 8313"/>
                    <a:gd name="connsiteX105" fmla="*/ 7763 w 18297"/>
                    <a:gd name="connsiteY105" fmla="*/ 8314 h 8313"/>
                    <a:gd name="connsiteX106" fmla="*/ 8317 w 18297"/>
                    <a:gd name="connsiteY106" fmla="*/ 8314 h 8313"/>
                    <a:gd name="connsiteX107" fmla="*/ 8872 w 18297"/>
                    <a:gd name="connsiteY107" fmla="*/ 7759 h 83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</a:cxnLst>
                  <a:rect l="l" t="t" r="r" b="b"/>
                  <a:pathLst>
                    <a:path w="18297" h="8313">
                      <a:moveTo>
                        <a:pt x="8595" y="7205"/>
                      </a:moveTo>
                      <a:cubicBezTo>
                        <a:pt x="8595" y="7205"/>
                        <a:pt x="8595" y="7205"/>
                        <a:pt x="8595" y="7205"/>
                      </a:cubicBezTo>
                      <a:cubicBezTo>
                        <a:pt x="8595" y="7205"/>
                        <a:pt x="8595" y="7205"/>
                        <a:pt x="8595" y="7205"/>
                      </a:cubicBezTo>
                      <a:cubicBezTo>
                        <a:pt x="8595" y="7205"/>
                        <a:pt x="8595" y="7205"/>
                        <a:pt x="8595" y="7205"/>
                      </a:cubicBezTo>
                      <a:cubicBezTo>
                        <a:pt x="8595" y="7205"/>
                        <a:pt x="8595" y="7205"/>
                        <a:pt x="8595" y="7205"/>
                      </a:cubicBezTo>
                      <a:cubicBezTo>
                        <a:pt x="8595" y="7205"/>
                        <a:pt x="8872" y="7205"/>
                        <a:pt x="9149" y="6928"/>
                      </a:cubicBezTo>
                      <a:cubicBezTo>
                        <a:pt x="9426" y="6928"/>
                        <a:pt x="9981" y="6374"/>
                        <a:pt x="10535" y="6374"/>
                      </a:cubicBezTo>
                      <a:cubicBezTo>
                        <a:pt x="10535" y="6374"/>
                        <a:pt x="11089" y="6374"/>
                        <a:pt x="11367" y="6374"/>
                      </a:cubicBezTo>
                      <a:cubicBezTo>
                        <a:pt x="11644" y="6374"/>
                        <a:pt x="12198" y="6374"/>
                        <a:pt x="12476" y="5819"/>
                      </a:cubicBezTo>
                      <a:cubicBezTo>
                        <a:pt x="12753" y="5819"/>
                        <a:pt x="13307" y="5542"/>
                        <a:pt x="13585" y="5819"/>
                      </a:cubicBezTo>
                      <a:cubicBezTo>
                        <a:pt x="13585" y="5819"/>
                        <a:pt x="13585" y="5819"/>
                        <a:pt x="13862" y="5819"/>
                      </a:cubicBezTo>
                      <a:cubicBezTo>
                        <a:pt x="14139" y="5819"/>
                        <a:pt x="14416" y="5819"/>
                        <a:pt x="14971" y="6097"/>
                      </a:cubicBezTo>
                      <a:cubicBezTo>
                        <a:pt x="15525" y="6097"/>
                        <a:pt x="16357" y="6097"/>
                        <a:pt x="16912" y="6097"/>
                      </a:cubicBezTo>
                      <a:cubicBezTo>
                        <a:pt x="17466" y="6097"/>
                        <a:pt x="18020" y="5542"/>
                        <a:pt x="18298" y="4711"/>
                      </a:cubicBezTo>
                      <a:cubicBezTo>
                        <a:pt x="18298" y="4434"/>
                        <a:pt x="18298" y="4157"/>
                        <a:pt x="18298" y="3880"/>
                      </a:cubicBezTo>
                      <a:cubicBezTo>
                        <a:pt x="18298" y="3602"/>
                        <a:pt x="18298" y="3325"/>
                        <a:pt x="18298" y="3048"/>
                      </a:cubicBezTo>
                      <a:cubicBezTo>
                        <a:pt x="18298" y="2771"/>
                        <a:pt x="18298" y="2494"/>
                        <a:pt x="17743" y="2217"/>
                      </a:cubicBezTo>
                      <a:cubicBezTo>
                        <a:pt x="17743" y="2217"/>
                        <a:pt x="17189" y="2217"/>
                        <a:pt x="16912" y="2217"/>
                      </a:cubicBezTo>
                      <a:cubicBezTo>
                        <a:pt x="16912" y="2217"/>
                        <a:pt x="16912" y="2217"/>
                        <a:pt x="16912" y="2217"/>
                      </a:cubicBezTo>
                      <a:cubicBezTo>
                        <a:pt x="16912" y="2217"/>
                        <a:pt x="16912" y="2217"/>
                        <a:pt x="16634" y="2217"/>
                      </a:cubicBezTo>
                      <a:cubicBezTo>
                        <a:pt x="16634" y="2217"/>
                        <a:pt x="16634" y="2217"/>
                        <a:pt x="16357" y="2217"/>
                      </a:cubicBezTo>
                      <a:cubicBezTo>
                        <a:pt x="16357" y="2217"/>
                        <a:pt x="16357" y="2217"/>
                        <a:pt x="16357" y="2217"/>
                      </a:cubicBezTo>
                      <a:cubicBezTo>
                        <a:pt x="16357" y="2217"/>
                        <a:pt x="15803" y="2217"/>
                        <a:pt x="15525" y="2217"/>
                      </a:cubicBezTo>
                      <a:cubicBezTo>
                        <a:pt x="14971" y="2217"/>
                        <a:pt x="14416" y="2217"/>
                        <a:pt x="13862" y="2217"/>
                      </a:cubicBezTo>
                      <a:cubicBezTo>
                        <a:pt x="13862" y="2217"/>
                        <a:pt x="13585" y="2217"/>
                        <a:pt x="13307" y="2217"/>
                      </a:cubicBezTo>
                      <a:cubicBezTo>
                        <a:pt x="13307" y="2217"/>
                        <a:pt x="13307" y="2217"/>
                        <a:pt x="13030" y="2217"/>
                      </a:cubicBezTo>
                      <a:cubicBezTo>
                        <a:pt x="13030" y="2217"/>
                        <a:pt x="12476" y="2217"/>
                        <a:pt x="12476" y="2217"/>
                      </a:cubicBezTo>
                      <a:cubicBezTo>
                        <a:pt x="12476" y="2217"/>
                        <a:pt x="11921" y="2217"/>
                        <a:pt x="11644" y="2217"/>
                      </a:cubicBezTo>
                      <a:cubicBezTo>
                        <a:pt x="11644" y="2217"/>
                        <a:pt x="11644" y="2217"/>
                        <a:pt x="11367" y="2217"/>
                      </a:cubicBezTo>
                      <a:cubicBezTo>
                        <a:pt x="11089" y="2217"/>
                        <a:pt x="10535" y="2217"/>
                        <a:pt x="10258" y="2217"/>
                      </a:cubicBezTo>
                      <a:cubicBezTo>
                        <a:pt x="10258" y="2217"/>
                        <a:pt x="10258" y="2217"/>
                        <a:pt x="9981" y="2217"/>
                      </a:cubicBezTo>
                      <a:cubicBezTo>
                        <a:pt x="9981" y="2217"/>
                        <a:pt x="9981" y="2217"/>
                        <a:pt x="9703" y="2217"/>
                      </a:cubicBezTo>
                      <a:cubicBezTo>
                        <a:pt x="9149" y="2217"/>
                        <a:pt x="8595" y="1663"/>
                        <a:pt x="8317" y="1386"/>
                      </a:cubicBezTo>
                      <a:cubicBezTo>
                        <a:pt x="8317" y="1386"/>
                        <a:pt x="8040" y="831"/>
                        <a:pt x="7763" y="1109"/>
                      </a:cubicBezTo>
                      <a:cubicBezTo>
                        <a:pt x="7763" y="1109"/>
                        <a:pt x="7763" y="1109"/>
                        <a:pt x="7763" y="1109"/>
                      </a:cubicBezTo>
                      <a:cubicBezTo>
                        <a:pt x="7763" y="1109"/>
                        <a:pt x="7486" y="1386"/>
                        <a:pt x="7208" y="1663"/>
                      </a:cubicBezTo>
                      <a:cubicBezTo>
                        <a:pt x="7208" y="1663"/>
                        <a:pt x="6931" y="1663"/>
                        <a:pt x="7208" y="2217"/>
                      </a:cubicBezTo>
                      <a:cubicBezTo>
                        <a:pt x="7208" y="2217"/>
                        <a:pt x="7763" y="2217"/>
                        <a:pt x="7763" y="2217"/>
                      </a:cubicBezTo>
                      <a:cubicBezTo>
                        <a:pt x="7763" y="2217"/>
                        <a:pt x="7763" y="2217"/>
                        <a:pt x="7763" y="2217"/>
                      </a:cubicBezTo>
                      <a:cubicBezTo>
                        <a:pt x="7763" y="2217"/>
                        <a:pt x="7763" y="2217"/>
                        <a:pt x="8040" y="2217"/>
                      </a:cubicBezTo>
                      <a:cubicBezTo>
                        <a:pt x="8317" y="2217"/>
                        <a:pt x="8040" y="2217"/>
                        <a:pt x="8040" y="2217"/>
                      </a:cubicBezTo>
                      <a:cubicBezTo>
                        <a:pt x="8040" y="2217"/>
                        <a:pt x="8040" y="2217"/>
                        <a:pt x="8040" y="2217"/>
                      </a:cubicBezTo>
                      <a:cubicBezTo>
                        <a:pt x="8040" y="2217"/>
                        <a:pt x="7763" y="2494"/>
                        <a:pt x="8040" y="2771"/>
                      </a:cubicBezTo>
                      <a:cubicBezTo>
                        <a:pt x="8040" y="2771"/>
                        <a:pt x="8595" y="2771"/>
                        <a:pt x="8595" y="2771"/>
                      </a:cubicBezTo>
                      <a:cubicBezTo>
                        <a:pt x="8595" y="2771"/>
                        <a:pt x="8595" y="3325"/>
                        <a:pt x="8595" y="3325"/>
                      </a:cubicBezTo>
                      <a:cubicBezTo>
                        <a:pt x="8595" y="3325"/>
                        <a:pt x="8595" y="3325"/>
                        <a:pt x="8595" y="3325"/>
                      </a:cubicBezTo>
                      <a:cubicBezTo>
                        <a:pt x="8595" y="3325"/>
                        <a:pt x="8595" y="3325"/>
                        <a:pt x="8595" y="3880"/>
                      </a:cubicBezTo>
                      <a:cubicBezTo>
                        <a:pt x="8595" y="3880"/>
                        <a:pt x="8595" y="3880"/>
                        <a:pt x="8595" y="3880"/>
                      </a:cubicBezTo>
                      <a:cubicBezTo>
                        <a:pt x="8595" y="3880"/>
                        <a:pt x="8595" y="3880"/>
                        <a:pt x="8317" y="3880"/>
                      </a:cubicBezTo>
                      <a:cubicBezTo>
                        <a:pt x="8317" y="3880"/>
                        <a:pt x="7763" y="3880"/>
                        <a:pt x="7763" y="3880"/>
                      </a:cubicBezTo>
                      <a:cubicBezTo>
                        <a:pt x="7763" y="3880"/>
                        <a:pt x="7486" y="3880"/>
                        <a:pt x="7208" y="3880"/>
                      </a:cubicBezTo>
                      <a:cubicBezTo>
                        <a:pt x="7208" y="3880"/>
                        <a:pt x="6931" y="3602"/>
                        <a:pt x="6654" y="3880"/>
                      </a:cubicBezTo>
                      <a:cubicBezTo>
                        <a:pt x="6654" y="4157"/>
                        <a:pt x="6654" y="4434"/>
                        <a:pt x="6654" y="4711"/>
                      </a:cubicBezTo>
                      <a:cubicBezTo>
                        <a:pt x="6654" y="4711"/>
                        <a:pt x="6654" y="4988"/>
                        <a:pt x="6377" y="5265"/>
                      </a:cubicBezTo>
                      <a:cubicBezTo>
                        <a:pt x="6377" y="5265"/>
                        <a:pt x="6377" y="5265"/>
                        <a:pt x="6377" y="5265"/>
                      </a:cubicBezTo>
                      <a:cubicBezTo>
                        <a:pt x="6377" y="5265"/>
                        <a:pt x="6377" y="5265"/>
                        <a:pt x="6377" y="5265"/>
                      </a:cubicBezTo>
                      <a:cubicBezTo>
                        <a:pt x="6377" y="5265"/>
                        <a:pt x="6377" y="5542"/>
                        <a:pt x="6099" y="5819"/>
                      </a:cubicBezTo>
                      <a:cubicBezTo>
                        <a:pt x="6099" y="5819"/>
                        <a:pt x="5822" y="5819"/>
                        <a:pt x="5545" y="5819"/>
                      </a:cubicBezTo>
                      <a:cubicBezTo>
                        <a:pt x="5545" y="5819"/>
                        <a:pt x="5268" y="5819"/>
                        <a:pt x="4990" y="5819"/>
                      </a:cubicBezTo>
                      <a:cubicBezTo>
                        <a:pt x="4990" y="5819"/>
                        <a:pt x="4990" y="5819"/>
                        <a:pt x="4990" y="5819"/>
                      </a:cubicBezTo>
                      <a:cubicBezTo>
                        <a:pt x="4990" y="5819"/>
                        <a:pt x="4436" y="5819"/>
                        <a:pt x="4159" y="5819"/>
                      </a:cubicBezTo>
                      <a:cubicBezTo>
                        <a:pt x="4159" y="5819"/>
                        <a:pt x="3604" y="5265"/>
                        <a:pt x="3604" y="4988"/>
                      </a:cubicBezTo>
                      <a:cubicBezTo>
                        <a:pt x="3604" y="4988"/>
                        <a:pt x="3604" y="4434"/>
                        <a:pt x="3327" y="4157"/>
                      </a:cubicBezTo>
                      <a:cubicBezTo>
                        <a:pt x="3327" y="3880"/>
                        <a:pt x="3327" y="3602"/>
                        <a:pt x="3327" y="3325"/>
                      </a:cubicBezTo>
                      <a:cubicBezTo>
                        <a:pt x="3327" y="3325"/>
                        <a:pt x="3327" y="3325"/>
                        <a:pt x="3327" y="3325"/>
                      </a:cubicBezTo>
                      <a:cubicBezTo>
                        <a:pt x="3327" y="3325"/>
                        <a:pt x="3327" y="3048"/>
                        <a:pt x="3050" y="2771"/>
                      </a:cubicBezTo>
                      <a:cubicBezTo>
                        <a:pt x="3050" y="2771"/>
                        <a:pt x="2495" y="2771"/>
                        <a:pt x="2495" y="2494"/>
                      </a:cubicBezTo>
                      <a:cubicBezTo>
                        <a:pt x="2495" y="2494"/>
                        <a:pt x="2495" y="1940"/>
                        <a:pt x="2495" y="1663"/>
                      </a:cubicBezTo>
                      <a:cubicBezTo>
                        <a:pt x="2495" y="1386"/>
                        <a:pt x="1664" y="1663"/>
                        <a:pt x="1664" y="1109"/>
                      </a:cubicBezTo>
                      <a:cubicBezTo>
                        <a:pt x="1664" y="1109"/>
                        <a:pt x="1664" y="831"/>
                        <a:pt x="1664" y="831"/>
                      </a:cubicBezTo>
                      <a:cubicBezTo>
                        <a:pt x="1664" y="831"/>
                        <a:pt x="1941" y="831"/>
                        <a:pt x="2218" y="831"/>
                      </a:cubicBezTo>
                      <a:cubicBezTo>
                        <a:pt x="2218" y="831"/>
                        <a:pt x="2218" y="831"/>
                        <a:pt x="2495" y="831"/>
                      </a:cubicBezTo>
                      <a:cubicBezTo>
                        <a:pt x="2495" y="831"/>
                        <a:pt x="2495" y="277"/>
                        <a:pt x="2495" y="277"/>
                      </a:cubicBezTo>
                      <a:cubicBezTo>
                        <a:pt x="2495" y="277"/>
                        <a:pt x="1941" y="277"/>
                        <a:pt x="1941" y="0"/>
                      </a:cubicBezTo>
                      <a:cubicBezTo>
                        <a:pt x="1941" y="0"/>
                        <a:pt x="1941" y="0"/>
                        <a:pt x="1664" y="0"/>
                      </a:cubicBezTo>
                      <a:cubicBezTo>
                        <a:pt x="1386" y="0"/>
                        <a:pt x="1109" y="277"/>
                        <a:pt x="555" y="554"/>
                      </a:cubicBezTo>
                      <a:cubicBezTo>
                        <a:pt x="555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831"/>
                      </a:cubicBezTo>
                      <a:cubicBezTo>
                        <a:pt x="0" y="831"/>
                        <a:pt x="0" y="1109"/>
                        <a:pt x="0" y="1386"/>
                      </a:cubicBezTo>
                      <a:cubicBezTo>
                        <a:pt x="0" y="1386"/>
                        <a:pt x="0" y="1386"/>
                        <a:pt x="0" y="1386"/>
                      </a:cubicBezTo>
                      <a:cubicBezTo>
                        <a:pt x="0" y="1386"/>
                        <a:pt x="0" y="1663"/>
                        <a:pt x="278" y="1663"/>
                      </a:cubicBezTo>
                      <a:cubicBezTo>
                        <a:pt x="278" y="1663"/>
                        <a:pt x="555" y="1663"/>
                        <a:pt x="832" y="1663"/>
                      </a:cubicBezTo>
                      <a:cubicBezTo>
                        <a:pt x="1109" y="1663"/>
                        <a:pt x="1386" y="1940"/>
                        <a:pt x="1664" y="2217"/>
                      </a:cubicBezTo>
                      <a:cubicBezTo>
                        <a:pt x="1941" y="2494"/>
                        <a:pt x="1941" y="2771"/>
                        <a:pt x="1941" y="3325"/>
                      </a:cubicBezTo>
                      <a:cubicBezTo>
                        <a:pt x="1941" y="3602"/>
                        <a:pt x="1941" y="4157"/>
                        <a:pt x="1941" y="4434"/>
                      </a:cubicBezTo>
                      <a:cubicBezTo>
                        <a:pt x="1941" y="4711"/>
                        <a:pt x="1941" y="4988"/>
                        <a:pt x="1941" y="5265"/>
                      </a:cubicBezTo>
                      <a:cubicBezTo>
                        <a:pt x="1941" y="5542"/>
                        <a:pt x="1941" y="5819"/>
                        <a:pt x="1941" y="6374"/>
                      </a:cubicBezTo>
                      <a:cubicBezTo>
                        <a:pt x="1941" y="6928"/>
                        <a:pt x="1664" y="7205"/>
                        <a:pt x="1664" y="7482"/>
                      </a:cubicBezTo>
                      <a:cubicBezTo>
                        <a:pt x="1664" y="7482"/>
                        <a:pt x="1664" y="7759"/>
                        <a:pt x="1664" y="8037"/>
                      </a:cubicBezTo>
                      <a:cubicBezTo>
                        <a:pt x="1664" y="8037"/>
                        <a:pt x="1664" y="8037"/>
                        <a:pt x="1664" y="8314"/>
                      </a:cubicBezTo>
                      <a:cubicBezTo>
                        <a:pt x="1664" y="8314"/>
                        <a:pt x="1941" y="8314"/>
                        <a:pt x="2218" y="8314"/>
                      </a:cubicBezTo>
                      <a:cubicBezTo>
                        <a:pt x="2218" y="8314"/>
                        <a:pt x="2495" y="8314"/>
                        <a:pt x="2772" y="8314"/>
                      </a:cubicBezTo>
                      <a:cubicBezTo>
                        <a:pt x="3327" y="8314"/>
                        <a:pt x="3604" y="7482"/>
                        <a:pt x="4159" y="7482"/>
                      </a:cubicBezTo>
                      <a:cubicBezTo>
                        <a:pt x="4159" y="7482"/>
                        <a:pt x="4436" y="7482"/>
                        <a:pt x="4713" y="7482"/>
                      </a:cubicBezTo>
                      <a:cubicBezTo>
                        <a:pt x="4713" y="7482"/>
                        <a:pt x="4990" y="8037"/>
                        <a:pt x="5268" y="8314"/>
                      </a:cubicBezTo>
                      <a:cubicBezTo>
                        <a:pt x="5268" y="8314"/>
                        <a:pt x="5268" y="8314"/>
                        <a:pt x="5268" y="8314"/>
                      </a:cubicBezTo>
                      <a:cubicBezTo>
                        <a:pt x="5268" y="8314"/>
                        <a:pt x="5268" y="8314"/>
                        <a:pt x="5268" y="8314"/>
                      </a:cubicBezTo>
                      <a:cubicBezTo>
                        <a:pt x="5268" y="8314"/>
                        <a:pt x="5822" y="8314"/>
                        <a:pt x="5822" y="8037"/>
                      </a:cubicBezTo>
                      <a:cubicBezTo>
                        <a:pt x="5822" y="7759"/>
                        <a:pt x="6377" y="8037"/>
                        <a:pt x="6377" y="8037"/>
                      </a:cubicBezTo>
                      <a:cubicBezTo>
                        <a:pt x="6377" y="8037"/>
                        <a:pt x="6377" y="8037"/>
                        <a:pt x="6377" y="8314"/>
                      </a:cubicBezTo>
                      <a:cubicBezTo>
                        <a:pt x="6377" y="8314"/>
                        <a:pt x="6654" y="8314"/>
                        <a:pt x="6931" y="8314"/>
                      </a:cubicBezTo>
                      <a:cubicBezTo>
                        <a:pt x="6931" y="8314"/>
                        <a:pt x="6931" y="8314"/>
                        <a:pt x="6931" y="8314"/>
                      </a:cubicBezTo>
                      <a:cubicBezTo>
                        <a:pt x="6931" y="8314"/>
                        <a:pt x="6931" y="8314"/>
                        <a:pt x="6931" y="8314"/>
                      </a:cubicBezTo>
                      <a:cubicBezTo>
                        <a:pt x="6931" y="8314"/>
                        <a:pt x="6931" y="8314"/>
                        <a:pt x="7208" y="8314"/>
                      </a:cubicBezTo>
                      <a:cubicBezTo>
                        <a:pt x="7486" y="8314"/>
                        <a:pt x="7208" y="8314"/>
                        <a:pt x="7763" y="8314"/>
                      </a:cubicBezTo>
                      <a:cubicBezTo>
                        <a:pt x="7763" y="8314"/>
                        <a:pt x="7763" y="8314"/>
                        <a:pt x="7763" y="8314"/>
                      </a:cubicBezTo>
                      <a:cubicBezTo>
                        <a:pt x="7763" y="8314"/>
                        <a:pt x="8040" y="8314"/>
                        <a:pt x="8317" y="8314"/>
                      </a:cubicBezTo>
                      <a:cubicBezTo>
                        <a:pt x="8317" y="8314"/>
                        <a:pt x="8595" y="8037"/>
                        <a:pt x="8872" y="7759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245" name="Freeform 3244">
                  <a:extLst>
                    <a:ext uri="{FF2B5EF4-FFF2-40B4-BE49-F238E27FC236}">
                      <a16:creationId xmlns:a16="http://schemas.microsoft.com/office/drawing/2014/main" id="{C69E88C9-13D3-0CAD-BEEE-456C8DC7A0BB}"/>
                    </a:ext>
                  </a:extLst>
                </p:cNvPr>
                <p:cNvSpPr/>
                <p:nvPr/>
              </p:nvSpPr>
              <p:spPr>
                <a:xfrm>
                  <a:off x="3613245" y="3571718"/>
                  <a:ext cx="7608" cy="1939"/>
                </a:xfrm>
                <a:custGeom>
                  <a:avLst/>
                  <a:gdLst>
                    <a:gd name="connsiteX0" fmla="*/ 3727 w 7608"/>
                    <a:gd name="connsiteY0" fmla="*/ 1386 h 1939"/>
                    <a:gd name="connsiteX1" fmla="*/ 5391 w 7608"/>
                    <a:gd name="connsiteY1" fmla="*/ 1386 h 1939"/>
                    <a:gd name="connsiteX2" fmla="*/ 7054 w 7608"/>
                    <a:gd name="connsiteY2" fmla="*/ 1386 h 1939"/>
                    <a:gd name="connsiteX3" fmla="*/ 7608 w 7608"/>
                    <a:gd name="connsiteY3" fmla="*/ 1109 h 1939"/>
                    <a:gd name="connsiteX4" fmla="*/ 7608 w 7608"/>
                    <a:gd name="connsiteY4" fmla="*/ 554 h 1939"/>
                    <a:gd name="connsiteX5" fmla="*/ 7054 w 7608"/>
                    <a:gd name="connsiteY5" fmla="*/ 277 h 1939"/>
                    <a:gd name="connsiteX6" fmla="*/ 6500 w 7608"/>
                    <a:gd name="connsiteY6" fmla="*/ 0 h 1939"/>
                    <a:gd name="connsiteX7" fmla="*/ 6500 w 7608"/>
                    <a:gd name="connsiteY7" fmla="*/ 0 h 1939"/>
                    <a:gd name="connsiteX8" fmla="*/ 6500 w 7608"/>
                    <a:gd name="connsiteY8" fmla="*/ 0 h 1939"/>
                    <a:gd name="connsiteX9" fmla="*/ 4282 w 7608"/>
                    <a:gd name="connsiteY9" fmla="*/ 1109 h 1939"/>
                    <a:gd name="connsiteX10" fmla="*/ 3173 w 7608"/>
                    <a:gd name="connsiteY10" fmla="*/ 1109 h 1939"/>
                    <a:gd name="connsiteX11" fmla="*/ 400 w 7608"/>
                    <a:gd name="connsiteY11" fmla="*/ 1663 h 1939"/>
                    <a:gd name="connsiteX12" fmla="*/ 123 w 7608"/>
                    <a:gd name="connsiteY12" fmla="*/ 1663 h 1939"/>
                    <a:gd name="connsiteX13" fmla="*/ 123 w 7608"/>
                    <a:gd name="connsiteY13" fmla="*/ 1940 h 1939"/>
                    <a:gd name="connsiteX14" fmla="*/ 400 w 7608"/>
                    <a:gd name="connsiteY14" fmla="*/ 1940 h 1939"/>
                    <a:gd name="connsiteX15" fmla="*/ 955 w 7608"/>
                    <a:gd name="connsiteY15" fmla="*/ 1940 h 1939"/>
                    <a:gd name="connsiteX16" fmla="*/ 1509 w 7608"/>
                    <a:gd name="connsiteY16" fmla="*/ 1940 h 1939"/>
                    <a:gd name="connsiteX17" fmla="*/ 1509 w 7608"/>
                    <a:gd name="connsiteY17" fmla="*/ 1940 h 1939"/>
                    <a:gd name="connsiteX18" fmla="*/ 1509 w 7608"/>
                    <a:gd name="connsiteY18" fmla="*/ 1940 h 1939"/>
                    <a:gd name="connsiteX19" fmla="*/ 1787 w 7608"/>
                    <a:gd name="connsiteY19" fmla="*/ 1940 h 1939"/>
                    <a:gd name="connsiteX20" fmla="*/ 2341 w 7608"/>
                    <a:gd name="connsiteY20" fmla="*/ 1940 h 1939"/>
                    <a:gd name="connsiteX21" fmla="*/ 3450 w 7608"/>
                    <a:gd name="connsiteY21" fmla="*/ 1940 h 19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7608" h="1939">
                      <a:moveTo>
                        <a:pt x="3727" y="1386"/>
                      </a:moveTo>
                      <a:cubicBezTo>
                        <a:pt x="4282" y="1386"/>
                        <a:pt x="4836" y="1386"/>
                        <a:pt x="5391" y="1386"/>
                      </a:cubicBezTo>
                      <a:cubicBezTo>
                        <a:pt x="5945" y="1386"/>
                        <a:pt x="6500" y="1386"/>
                        <a:pt x="7054" y="1386"/>
                      </a:cubicBezTo>
                      <a:cubicBezTo>
                        <a:pt x="7054" y="1386"/>
                        <a:pt x="7608" y="1386"/>
                        <a:pt x="7608" y="1109"/>
                      </a:cubicBezTo>
                      <a:cubicBezTo>
                        <a:pt x="7608" y="1109"/>
                        <a:pt x="7608" y="832"/>
                        <a:pt x="7608" y="554"/>
                      </a:cubicBezTo>
                      <a:cubicBezTo>
                        <a:pt x="7608" y="554"/>
                        <a:pt x="7331" y="554"/>
                        <a:pt x="7054" y="277"/>
                      </a:cubicBezTo>
                      <a:cubicBezTo>
                        <a:pt x="7054" y="277"/>
                        <a:pt x="6777" y="277"/>
                        <a:pt x="6500" y="0"/>
                      </a:cubicBezTo>
                      <a:cubicBezTo>
                        <a:pt x="6500" y="0"/>
                        <a:pt x="6500" y="0"/>
                        <a:pt x="6500" y="0"/>
                      </a:cubicBezTo>
                      <a:cubicBezTo>
                        <a:pt x="6500" y="0"/>
                        <a:pt x="6500" y="0"/>
                        <a:pt x="6500" y="0"/>
                      </a:cubicBezTo>
                      <a:cubicBezTo>
                        <a:pt x="5668" y="0"/>
                        <a:pt x="5114" y="832"/>
                        <a:pt x="4282" y="1109"/>
                      </a:cubicBezTo>
                      <a:cubicBezTo>
                        <a:pt x="4005" y="1109"/>
                        <a:pt x="3727" y="1109"/>
                        <a:pt x="3173" y="1109"/>
                      </a:cubicBezTo>
                      <a:cubicBezTo>
                        <a:pt x="2341" y="1109"/>
                        <a:pt x="1232" y="1109"/>
                        <a:pt x="400" y="1663"/>
                      </a:cubicBezTo>
                      <a:cubicBezTo>
                        <a:pt x="400" y="1663"/>
                        <a:pt x="400" y="1663"/>
                        <a:pt x="123" y="1663"/>
                      </a:cubicBezTo>
                      <a:cubicBezTo>
                        <a:pt x="-154" y="1663"/>
                        <a:pt x="123" y="1940"/>
                        <a:pt x="123" y="1940"/>
                      </a:cubicBezTo>
                      <a:cubicBezTo>
                        <a:pt x="123" y="1940"/>
                        <a:pt x="123" y="1940"/>
                        <a:pt x="400" y="1940"/>
                      </a:cubicBezTo>
                      <a:cubicBezTo>
                        <a:pt x="400" y="1940"/>
                        <a:pt x="678" y="1940"/>
                        <a:pt x="955" y="1940"/>
                      </a:cubicBezTo>
                      <a:cubicBezTo>
                        <a:pt x="955" y="1940"/>
                        <a:pt x="1232" y="1940"/>
                        <a:pt x="1509" y="1940"/>
                      </a:cubicBezTo>
                      <a:cubicBezTo>
                        <a:pt x="1509" y="1940"/>
                        <a:pt x="1509" y="1940"/>
                        <a:pt x="1509" y="1940"/>
                      </a:cubicBezTo>
                      <a:cubicBezTo>
                        <a:pt x="1509" y="1940"/>
                        <a:pt x="1509" y="1940"/>
                        <a:pt x="1509" y="1940"/>
                      </a:cubicBezTo>
                      <a:cubicBezTo>
                        <a:pt x="1509" y="1940"/>
                        <a:pt x="1509" y="1940"/>
                        <a:pt x="1787" y="1940"/>
                      </a:cubicBezTo>
                      <a:cubicBezTo>
                        <a:pt x="1787" y="1940"/>
                        <a:pt x="2064" y="1940"/>
                        <a:pt x="2341" y="1940"/>
                      </a:cubicBezTo>
                      <a:cubicBezTo>
                        <a:pt x="2618" y="1940"/>
                        <a:pt x="3173" y="1940"/>
                        <a:pt x="3450" y="194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246" name="Freeform 3245">
                  <a:extLst>
                    <a:ext uri="{FF2B5EF4-FFF2-40B4-BE49-F238E27FC236}">
                      <a16:creationId xmlns:a16="http://schemas.microsoft.com/office/drawing/2014/main" id="{207A1381-839B-0AA7-3054-83BA949624A4}"/>
                    </a:ext>
                  </a:extLst>
                </p:cNvPr>
                <p:cNvSpPr/>
                <p:nvPr/>
              </p:nvSpPr>
              <p:spPr>
                <a:xfrm>
                  <a:off x="3623348" y="3569501"/>
                  <a:ext cx="8039" cy="4834"/>
                </a:xfrm>
                <a:custGeom>
                  <a:avLst/>
                  <a:gdLst>
                    <a:gd name="connsiteX0" fmla="*/ 1663 w 8039"/>
                    <a:gd name="connsiteY0" fmla="*/ 3326 h 4834"/>
                    <a:gd name="connsiteX1" fmla="*/ 1941 w 8039"/>
                    <a:gd name="connsiteY1" fmla="*/ 3049 h 4834"/>
                    <a:gd name="connsiteX2" fmla="*/ 3327 w 8039"/>
                    <a:gd name="connsiteY2" fmla="*/ 2771 h 4834"/>
                    <a:gd name="connsiteX3" fmla="*/ 4713 w 8039"/>
                    <a:gd name="connsiteY3" fmla="*/ 2771 h 4834"/>
                    <a:gd name="connsiteX4" fmla="*/ 5545 w 8039"/>
                    <a:gd name="connsiteY4" fmla="*/ 2217 h 4834"/>
                    <a:gd name="connsiteX5" fmla="*/ 6931 w 8039"/>
                    <a:gd name="connsiteY5" fmla="*/ 1109 h 4834"/>
                    <a:gd name="connsiteX6" fmla="*/ 7763 w 8039"/>
                    <a:gd name="connsiteY6" fmla="*/ 554 h 4834"/>
                    <a:gd name="connsiteX7" fmla="*/ 8040 w 8039"/>
                    <a:gd name="connsiteY7" fmla="*/ 554 h 4834"/>
                    <a:gd name="connsiteX8" fmla="*/ 8040 w 8039"/>
                    <a:gd name="connsiteY8" fmla="*/ 554 h 4834"/>
                    <a:gd name="connsiteX9" fmla="*/ 8040 w 8039"/>
                    <a:gd name="connsiteY9" fmla="*/ 0 h 4834"/>
                    <a:gd name="connsiteX10" fmla="*/ 8040 w 8039"/>
                    <a:gd name="connsiteY10" fmla="*/ 0 h 4834"/>
                    <a:gd name="connsiteX11" fmla="*/ 8040 w 8039"/>
                    <a:gd name="connsiteY11" fmla="*/ 0 h 4834"/>
                    <a:gd name="connsiteX12" fmla="*/ 6931 w 8039"/>
                    <a:gd name="connsiteY12" fmla="*/ 277 h 4834"/>
                    <a:gd name="connsiteX13" fmla="*/ 4436 w 8039"/>
                    <a:gd name="connsiteY13" fmla="*/ 1109 h 4834"/>
                    <a:gd name="connsiteX14" fmla="*/ 3604 w 8039"/>
                    <a:gd name="connsiteY14" fmla="*/ 1386 h 4834"/>
                    <a:gd name="connsiteX15" fmla="*/ 2495 w 8039"/>
                    <a:gd name="connsiteY15" fmla="*/ 1940 h 4834"/>
                    <a:gd name="connsiteX16" fmla="*/ 1941 w 8039"/>
                    <a:gd name="connsiteY16" fmla="*/ 1940 h 4834"/>
                    <a:gd name="connsiteX17" fmla="*/ 1386 w 8039"/>
                    <a:gd name="connsiteY17" fmla="*/ 1940 h 4834"/>
                    <a:gd name="connsiteX18" fmla="*/ 1386 w 8039"/>
                    <a:gd name="connsiteY18" fmla="*/ 1940 h 4834"/>
                    <a:gd name="connsiteX19" fmla="*/ 832 w 8039"/>
                    <a:gd name="connsiteY19" fmla="*/ 2494 h 4834"/>
                    <a:gd name="connsiteX20" fmla="*/ 832 w 8039"/>
                    <a:gd name="connsiteY20" fmla="*/ 3049 h 4834"/>
                    <a:gd name="connsiteX21" fmla="*/ 277 w 8039"/>
                    <a:gd name="connsiteY21" fmla="*/ 3880 h 4834"/>
                    <a:gd name="connsiteX22" fmla="*/ 0 w 8039"/>
                    <a:gd name="connsiteY22" fmla="*/ 4434 h 4834"/>
                    <a:gd name="connsiteX23" fmla="*/ 0 w 8039"/>
                    <a:gd name="connsiteY23" fmla="*/ 4711 h 4834"/>
                    <a:gd name="connsiteX24" fmla="*/ 0 w 8039"/>
                    <a:gd name="connsiteY24" fmla="*/ 4711 h 4834"/>
                    <a:gd name="connsiteX25" fmla="*/ 277 w 8039"/>
                    <a:gd name="connsiteY25" fmla="*/ 4711 h 4834"/>
                    <a:gd name="connsiteX26" fmla="*/ 555 w 8039"/>
                    <a:gd name="connsiteY26" fmla="*/ 4711 h 4834"/>
                    <a:gd name="connsiteX27" fmla="*/ 555 w 8039"/>
                    <a:gd name="connsiteY27" fmla="*/ 4157 h 4834"/>
                    <a:gd name="connsiteX28" fmla="*/ 832 w 8039"/>
                    <a:gd name="connsiteY28" fmla="*/ 3603 h 4834"/>
                    <a:gd name="connsiteX29" fmla="*/ 1386 w 8039"/>
                    <a:gd name="connsiteY29" fmla="*/ 3049 h 48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</a:cxnLst>
                  <a:rect l="l" t="t" r="r" b="b"/>
                  <a:pathLst>
                    <a:path w="8039" h="4834">
                      <a:moveTo>
                        <a:pt x="1663" y="3326"/>
                      </a:moveTo>
                      <a:cubicBezTo>
                        <a:pt x="1663" y="3326"/>
                        <a:pt x="1663" y="3326"/>
                        <a:pt x="1941" y="3049"/>
                      </a:cubicBezTo>
                      <a:cubicBezTo>
                        <a:pt x="2218" y="2771"/>
                        <a:pt x="2772" y="2771"/>
                        <a:pt x="3327" y="2771"/>
                      </a:cubicBezTo>
                      <a:cubicBezTo>
                        <a:pt x="3881" y="2771"/>
                        <a:pt x="4159" y="2771"/>
                        <a:pt x="4713" y="2771"/>
                      </a:cubicBezTo>
                      <a:cubicBezTo>
                        <a:pt x="4990" y="2771"/>
                        <a:pt x="5268" y="2494"/>
                        <a:pt x="5545" y="2217"/>
                      </a:cubicBezTo>
                      <a:cubicBezTo>
                        <a:pt x="6099" y="1940"/>
                        <a:pt x="6377" y="1663"/>
                        <a:pt x="6931" y="1109"/>
                      </a:cubicBezTo>
                      <a:cubicBezTo>
                        <a:pt x="7208" y="1109"/>
                        <a:pt x="7486" y="554"/>
                        <a:pt x="7763" y="554"/>
                      </a:cubicBezTo>
                      <a:cubicBezTo>
                        <a:pt x="7763" y="554"/>
                        <a:pt x="7763" y="554"/>
                        <a:pt x="8040" y="554"/>
                      </a:cubicBezTo>
                      <a:cubicBezTo>
                        <a:pt x="8040" y="554"/>
                        <a:pt x="8040" y="554"/>
                        <a:pt x="8040" y="554"/>
                      </a:cubicBezTo>
                      <a:cubicBezTo>
                        <a:pt x="8040" y="554"/>
                        <a:pt x="8040" y="277"/>
                        <a:pt x="8040" y="0"/>
                      </a:cubicBezTo>
                      <a:cubicBezTo>
                        <a:pt x="8040" y="0"/>
                        <a:pt x="8040" y="0"/>
                        <a:pt x="8040" y="0"/>
                      </a:cubicBezTo>
                      <a:cubicBezTo>
                        <a:pt x="8040" y="0"/>
                        <a:pt x="8040" y="0"/>
                        <a:pt x="8040" y="0"/>
                      </a:cubicBezTo>
                      <a:cubicBezTo>
                        <a:pt x="7763" y="0"/>
                        <a:pt x="7208" y="0"/>
                        <a:pt x="6931" y="277"/>
                      </a:cubicBezTo>
                      <a:cubicBezTo>
                        <a:pt x="6099" y="554"/>
                        <a:pt x="5268" y="832"/>
                        <a:pt x="4436" y="1109"/>
                      </a:cubicBezTo>
                      <a:cubicBezTo>
                        <a:pt x="4436" y="1109"/>
                        <a:pt x="3881" y="1109"/>
                        <a:pt x="3604" y="1386"/>
                      </a:cubicBezTo>
                      <a:cubicBezTo>
                        <a:pt x="3327" y="1386"/>
                        <a:pt x="2772" y="1663"/>
                        <a:pt x="2495" y="1940"/>
                      </a:cubicBezTo>
                      <a:cubicBezTo>
                        <a:pt x="2495" y="1940"/>
                        <a:pt x="2218" y="1940"/>
                        <a:pt x="1941" y="1940"/>
                      </a:cubicBezTo>
                      <a:cubicBezTo>
                        <a:pt x="1941" y="1940"/>
                        <a:pt x="1663" y="1940"/>
                        <a:pt x="1386" y="1940"/>
                      </a:cubicBezTo>
                      <a:cubicBezTo>
                        <a:pt x="1386" y="1940"/>
                        <a:pt x="1386" y="1940"/>
                        <a:pt x="1386" y="1940"/>
                      </a:cubicBezTo>
                      <a:cubicBezTo>
                        <a:pt x="1386" y="1940"/>
                        <a:pt x="1109" y="2217"/>
                        <a:pt x="832" y="2494"/>
                      </a:cubicBezTo>
                      <a:cubicBezTo>
                        <a:pt x="832" y="2494"/>
                        <a:pt x="832" y="2771"/>
                        <a:pt x="832" y="3049"/>
                      </a:cubicBezTo>
                      <a:cubicBezTo>
                        <a:pt x="832" y="3326"/>
                        <a:pt x="555" y="3603"/>
                        <a:pt x="277" y="3880"/>
                      </a:cubicBezTo>
                      <a:cubicBezTo>
                        <a:pt x="277" y="3880"/>
                        <a:pt x="277" y="4434"/>
                        <a:pt x="0" y="4434"/>
                      </a:cubicBezTo>
                      <a:cubicBezTo>
                        <a:pt x="0" y="4434"/>
                        <a:pt x="0" y="4434"/>
                        <a:pt x="0" y="4711"/>
                      </a:cubicBezTo>
                      <a:cubicBezTo>
                        <a:pt x="0" y="4988"/>
                        <a:pt x="0" y="4711"/>
                        <a:pt x="0" y="4711"/>
                      </a:cubicBezTo>
                      <a:cubicBezTo>
                        <a:pt x="0" y="4711"/>
                        <a:pt x="0" y="4711"/>
                        <a:pt x="277" y="4711"/>
                      </a:cubicBezTo>
                      <a:cubicBezTo>
                        <a:pt x="277" y="4711"/>
                        <a:pt x="555" y="4711"/>
                        <a:pt x="555" y="4711"/>
                      </a:cubicBezTo>
                      <a:cubicBezTo>
                        <a:pt x="555" y="4711"/>
                        <a:pt x="555" y="4434"/>
                        <a:pt x="555" y="4157"/>
                      </a:cubicBezTo>
                      <a:cubicBezTo>
                        <a:pt x="555" y="4157"/>
                        <a:pt x="555" y="3603"/>
                        <a:pt x="832" y="3603"/>
                      </a:cubicBezTo>
                      <a:cubicBezTo>
                        <a:pt x="832" y="3603"/>
                        <a:pt x="1109" y="3326"/>
                        <a:pt x="1386" y="3049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2859" name="Graphic 248">
                <a:extLst>
                  <a:ext uri="{FF2B5EF4-FFF2-40B4-BE49-F238E27FC236}">
                    <a16:creationId xmlns:a16="http://schemas.microsoft.com/office/drawing/2014/main" id="{6663F0E4-70DC-79B0-6FDF-D514C5CBCF79}"/>
                  </a:ext>
                </a:extLst>
              </p:cNvPr>
              <p:cNvGrpSpPr/>
              <p:nvPr/>
            </p:nvGrpSpPr>
            <p:grpSpPr>
              <a:xfrm>
                <a:off x="3355088" y="3206759"/>
                <a:ext cx="16356" cy="9976"/>
                <a:chOff x="4017853" y="3205640"/>
                <a:chExt cx="16356" cy="9976"/>
              </a:xfrm>
              <a:grpFill/>
            </p:grpSpPr>
            <p:sp>
              <p:nvSpPr>
                <p:cNvPr id="3197" name="Freeform 3196">
                  <a:extLst>
                    <a:ext uri="{FF2B5EF4-FFF2-40B4-BE49-F238E27FC236}">
                      <a16:creationId xmlns:a16="http://schemas.microsoft.com/office/drawing/2014/main" id="{53F14E6E-75E5-EEB2-5DBB-E80FE7A7D1B6}"/>
                    </a:ext>
                  </a:extLst>
                </p:cNvPr>
                <p:cNvSpPr/>
                <p:nvPr/>
              </p:nvSpPr>
              <p:spPr>
                <a:xfrm>
                  <a:off x="4027556" y="3210351"/>
                  <a:ext cx="2772" cy="2771"/>
                </a:xfrm>
                <a:custGeom>
                  <a:avLst/>
                  <a:gdLst>
                    <a:gd name="connsiteX0" fmla="*/ 0 w 2772"/>
                    <a:gd name="connsiteY0" fmla="*/ 0 h 2771"/>
                    <a:gd name="connsiteX1" fmla="*/ 0 w 2772"/>
                    <a:gd name="connsiteY1" fmla="*/ 0 h 2771"/>
                    <a:gd name="connsiteX2" fmla="*/ 0 w 2772"/>
                    <a:gd name="connsiteY2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772" h="277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198" name="Freeform 3197">
                  <a:extLst>
                    <a:ext uri="{FF2B5EF4-FFF2-40B4-BE49-F238E27FC236}">
                      <a16:creationId xmlns:a16="http://schemas.microsoft.com/office/drawing/2014/main" id="{461979B1-9DFD-D810-FBD8-CD18CE1B09E6}"/>
                    </a:ext>
                  </a:extLst>
                </p:cNvPr>
                <p:cNvSpPr/>
                <p:nvPr/>
              </p:nvSpPr>
              <p:spPr>
                <a:xfrm>
                  <a:off x="4023120" y="3212845"/>
                  <a:ext cx="2772" cy="2771"/>
                </a:xfrm>
                <a:custGeom>
                  <a:avLst/>
                  <a:gdLst>
                    <a:gd name="connsiteX0" fmla="*/ 0 w 2772"/>
                    <a:gd name="connsiteY0" fmla="*/ 0 h 2771"/>
                    <a:gd name="connsiteX1" fmla="*/ 0 w 2772"/>
                    <a:gd name="connsiteY1" fmla="*/ 0 h 2771"/>
                    <a:gd name="connsiteX2" fmla="*/ 0 w 2772"/>
                    <a:gd name="connsiteY2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772" h="277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199" name="Freeform 3198">
                  <a:extLst>
                    <a:ext uri="{FF2B5EF4-FFF2-40B4-BE49-F238E27FC236}">
                      <a16:creationId xmlns:a16="http://schemas.microsoft.com/office/drawing/2014/main" id="{D6366588-4BD9-82BB-59BE-F6DF4DE1A4BF}"/>
                    </a:ext>
                  </a:extLst>
                </p:cNvPr>
                <p:cNvSpPr/>
                <p:nvPr/>
              </p:nvSpPr>
              <p:spPr>
                <a:xfrm>
                  <a:off x="4023120" y="3212568"/>
                  <a:ext cx="2772" cy="2771"/>
                </a:xfrm>
                <a:custGeom>
                  <a:avLst/>
                  <a:gdLst>
                    <a:gd name="connsiteX0" fmla="*/ 0 w 2772"/>
                    <a:gd name="connsiteY0" fmla="*/ 0 h 2771"/>
                    <a:gd name="connsiteX1" fmla="*/ 0 w 2772"/>
                    <a:gd name="connsiteY1" fmla="*/ 0 h 2771"/>
                    <a:gd name="connsiteX2" fmla="*/ 0 w 2772"/>
                    <a:gd name="connsiteY2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772" h="277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200" name="Freeform 3199">
                  <a:extLst>
                    <a:ext uri="{FF2B5EF4-FFF2-40B4-BE49-F238E27FC236}">
                      <a16:creationId xmlns:a16="http://schemas.microsoft.com/office/drawing/2014/main" id="{DF2A75C4-A612-59CE-E524-E3A4D16DFB01}"/>
                    </a:ext>
                  </a:extLst>
                </p:cNvPr>
                <p:cNvSpPr/>
                <p:nvPr/>
              </p:nvSpPr>
              <p:spPr>
                <a:xfrm>
                  <a:off x="4023120" y="3212291"/>
                  <a:ext cx="2772" cy="2771"/>
                </a:xfrm>
                <a:custGeom>
                  <a:avLst/>
                  <a:gdLst>
                    <a:gd name="connsiteX0" fmla="*/ 0 w 2772"/>
                    <a:gd name="connsiteY0" fmla="*/ 0 h 2771"/>
                    <a:gd name="connsiteX1" fmla="*/ 0 w 2772"/>
                    <a:gd name="connsiteY1" fmla="*/ 0 h 2771"/>
                    <a:gd name="connsiteX2" fmla="*/ 0 w 2772"/>
                    <a:gd name="connsiteY2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772" h="277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201" name="Freeform 3200">
                  <a:extLst>
                    <a:ext uri="{FF2B5EF4-FFF2-40B4-BE49-F238E27FC236}">
                      <a16:creationId xmlns:a16="http://schemas.microsoft.com/office/drawing/2014/main" id="{569F94D6-9FD5-D2AD-28C8-8A7DDA67C6C2}"/>
                    </a:ext>
                  </a:extLst>
                </p:cNvPr>
                <p:cNvSpPr/>
                <p:nvPr/>
              </p:nvSpPr>
              <p:spPr>
                <a:xfrm>
                  <a:off x="4022566" y="3211459"/>
                  <a:ext cx="2772" cy="2771"/>
                </a:xfrm>
                <a:custGeom>
                  <a:avLst/>
                  <a:gdLst>
                    <a:gd name="connsiteX0" fmla="*/ 0 w 2772"/>
                    <a:gd name="connsiteY0" fmla="*/ 0 h 2771"/>
                    <a:gd name="connsiteX1" fmla="*/ 0 w 2772"/>
                    <a:gd name="connsiteY1" fmla="*/ 0 h 2771"/>
                    <a:gd name="connsiteX2" fmla="*/ 0 w 2772"/>
                    <a:gd name="connsiteY2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772" h="277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202" name="Freeform 3201">
                  <a:extLst>
                    <a:ext uri="{FF2B5EF4-FFF2-40B4-BE49-F238E27FC236}">
                      <a16:creationId xmlns:a16="http://schemas.microsoft.com/office/drawing/2014/main" id="{14FF2601-A552-D8E8-61E0-18DB715BE154}"/>
                    </a:ext>
                  </a:extLst>
                </p:cNvPr>
                <p:cNvSpPr/>
                <p:nvPr/>
              </p:nvSpPr>
              <p:spPr>
                <a:xfrm>
                  <a:off x="4023151" y="3213399"/>
                  <a:ext cx="246" cy="277"/>
                </a:xfrm>
                <a:custGeom>
                  <a:avLst/>
                  <a:gdLst>
                    <a:gd name="connsiteX0" fmla="*/ 247 w 246"/>
                    <a:gd name="connsiteY0" fmla="*/ 277 h 277"/>
                    <a:gd name="connsiteX1" fmla="*/ 247 w 246"/>
                    <a:gd name="connsiteY1" fmla="*/ 277 h 277"/>
                    <a:gd name="connsiteX2" fmla="*/ 247 w 246"/>
                    <a:gd name="connsiteY2" fmla="*/ 0 h 277"/>
                    <a:gd name="connsiteX3" fmla="*/ 247 w 246"/>
                    <a:gd name="connsiteY3" fmla="*/ 0 h 2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46" h="277">
                      <a:moveTo>
                        <a:pt x="247" y="277"/>
                      </a:moveTo>
                      <a:cubicBezTo>
                        <a:pt x="247" y="277"/>
                        <a:pt x="247" y="277"/>
                        <a:pt x="247" y="277"/>
                      </a:cubicBezTo>
                      <a:cubicBezTo>
                        <a:pt x="247" y="277"/>
                        <a:pt x="247" y="0"/>
                        <a:pt x="247" y="0"/>
                      </a:cubicBezTo>
                      <a:cubicBezTo>
                        <a:pt x="247" y="0"/>
                        <a:pt x="-308" y="0"/>
                        <a:pt x="247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203" name="Freeform 3202">
                  <a:extLst>
                    <a:ext uri="{FF2B5EF4-FFF2-40B4-BE49-F238E27FC236}">
                      <a16:creationId xmlns:a16="http://schemas.microsoft.com/office/drawing/2014/main" id="{649AE1CB-805A-E99D-9058-C893CC384578}"/>
                    </a:ext>
                  </a:extLst>
                </p:cNvPr>
                <p:cNvSpPr/>
                <p:nvPr/>
              </p:nvSpPr>
              <p:spPr>
                <a:xfrm>
                  <a:off x="4021179" y="3214508"/>
                  <a:ext cx="2772" cy="2771"/>
                </a:xfrm>
                <a:custGeom>
                  <a:avLst/>
                  <a:gdLst>
                    <a:gd name="connsiteX0" fmla="*/ 0 w 2772"/>
                    <a:gd name="connsiteY0" fmla="*/ 0 h 2771"/>
                    <a:gd name="connsiteX1" fmla="*/ 0 w 2772"/>
                    <a:gd name="connsiteY1" fmla="*/ 0 h 2771"/>
                    <a:gd name="connsiteX2" fmla="*/ 0 w 2772"/>
                    <a:gd name="connsiteY2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772" h="277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204" name="Freeform 3203">
                  <a:extLst>
                    <a:ext uri="{FF2B5EF4-FFF2-40B4-BE49-F238E27FC236}">
                      <a16:creationId xmlns:a16="http://schemas.microsoft.com/office/drawing/2014/main" id="{872F3327-9E1E-1BE5-BAEE-66314A80778C}"/>
                    </a:ext>
                  </a:extLst>
                </p:cNvPr>
                <p:cNvSpPr/>
                <p:nvPr/>
              </p:nvSpPr>
              <p:spPr>
                <a:xfrm>
                  <a:off x="4021734" y="3213953"/>
                  <a:ext cx="2772" cy="123"/>
                </a:xfrm>
                <a:custGeom>
                  <a:avLst/>
                  <a:gdLst>
                    <a:gd name="connsiteX0" fmla="*/ 0 w 2772"/>
                    <a:gd name="connsiteY0" fmla="*/ 0 h 123"/>
                    <a:gd name="connsiteX1" fmla="*/ 0 w 2772"/>
                    <a:gd name="connsiteY1" fmla="*/ 0 h 123"/>
                    <a:gd name="connsiteX2" fmla="*/ 0 w 2772"/>
                    <a:gd name="connsiteY2" fmla="*/ 0 h 123"/>
                    <a:gd name="connsiteX3" fmla="*/ 0 w 2772"/>
                    <a:gd name="connsiteY3" fmla="*/ 0 h 1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72" h="123">
                      <a:moveTo>
                        <a:pt x="0" y="0"/>
                      </a:moveTo>
                      <a:cubicBezTo>
                        <a:pt x="0" y="0"/>
                        <a:pt x="0" y="277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205" name="Freeform 3204">
                  <a:extLst>
                    <a:ext uri="{FF2B5EF4-FFF2-40B4-BE49-F238E27FC236}">
                      <a16:creationId xmlns:a16="http://schemas.microsoft.com/office/drawing/2014/main" id="{0695216A-DB91-6E5D-5845-51A868FF567C}"/>
                    </a:ext>
                  </a:extLst>
                </p:cNvPr>
                <p:cNvSpPr/>
                <p:nvPr/>
              </p:nvSpPr>
              <p:spPr>
                <a:xfrm>
                  <a:off x="4022011" y="3214231"/>
                  <a:ext cx="2772" cy="2771"/>
                </a:xfrm>
                <a:custGeom>
                  <a:avLst/>
                  <a:gdLst>
                    <a:gd name="connsiteX0" fmla="*/ 0 w 2772"/>
                    <a:gd name="connsiteY0" fmla="*/ 0 h 2771"/>
                    <a:gd name="connsiteX1" fmla="*/ 0 w 2772"/>
                    <a:gd name="connsiteY1" fmla="*/ 0 h 2771"/>
                    <a:gd name="connsiteX2" fmla="*/ 0 w 2772"/>
                    <a:gd name="connsiteY2" fmla="*/ 0 h 2771"/>
                    <a:gd name="connsiteX3" fmla="*/ 0 w 2772"/>
                    <a:gd name="connsiteY3" fmla="*/ 0 h 2771"/>
                    <a:gd name="connsiteX4" fmla="*/ 0 w 2772"/>
                    <a:gd name="connsiteY4" fmla="*/ 0 h 2771"/>
                    <a:gd name="connsiteX5" fmla="*/ 0 w 2772"/>
                    <a:gd name="connsiteY5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772" h="277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206" name="Freeform 3205">
                  <a:extLst>
                    <a:ext uri="{FF2B5EF4-FFF2-40B4-BE49-F238E27FC236}">
                      <a16:creationId xmlns:a16="http://schemas.microsoft.com/office/drawing/2014/main" id="{4E84BD7C-597E-BFBA-15E2-C1904D8DD6C8}"/>
                    </a:ext>
                  </a:extLst>
                </p:cNvPr>
                <p:cNvSpPr/>
                <p:nvPr/>
              </p:nvSpPr>
              <p:spPr>
                <a:xfrm>
                  <a:off x="4022288" y="3213399"/>
                  <a:ext cx="277" cy="2771"/>
                </a:xfrm>
                <a:custGeom>
                  <a:avLst/>
                  <a:gdLst>
                    <a:gd name="connsiteX0" fmla="*/ 277 w 277"/>
                    <a:gd name="connsiteY0" fmla="*/ 0 h 2771"/>
                    <a:gd name="connsiteX1" fmla="*/ 277 w 277"/>
                    <a:gd name="connsiteY1" fmla="*/ 0 h 2771"/>
                    <a:gd name="connsiteX2" fmla="*/ 277 w 277"/>
                    <a:gd name="connsiteY2" fmla="*/ 0 h 2771"/>
                    <a:gd name="connsiteX3" fmla="*/ 277 w 277"/>
                    <a:gd name="connsiteY3" fmla="*/ 0 h 2771"/>
                    <a:gd name="connsiteX4" fmla="*/ 277 w 277"/>
                    <a:gd name="connsiteY4" fmla="*/ 0 h 2771"/>
                    <a:gd name="connsiteX5" fmla="*/ 277 w 277"/>
                    <a:gd name="connsiteY5" fmla="*/ 0 h 2771"/>
                    <a:gd name="connsiteX6" fmla="*/ 0 w 277"/>
                    <a:gd name="connsiteY6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77" h="2771">
                      <a:moveTo>
                        <a:pt x="277" y="0"/>
                      </a:moveTo>
                      <a:cubicBezTo>
                        <a:pt x="277" y="0"/>
                        <a:pt x="277" y="0"/>
                        <a:pt x="277" y="0"/>
                      </a:cubicBezTo>
                      <a:cubicBezTo>
                        <a:pt x="277" y="0"/>
                        <a:pt x="277" y="0"/>
                        <a:pt x="277" y="0"/>
                      </a:cubicBezTo>
                      <a:cubicBezTo>
                        <a:pt x="277" y="0"/>
                        <a:pt x="277" y="0"/>
                        <a:pt x="277" y="0"/>
                      </a:cubicBezTo>
                      <a:cubicBezTo>
                        <a:pt x="277" y="0"/>
                        <a:pt x="277" y="0"/>
                        <a:pt x="277" y="0"/>
                      </a:cubicBezTo>
                      <a:cubicBezTo>
                        <a:pt x="277" y="0"/>
                        <a:pt x="277" y="0"/>
                        <a:pt x="277" y="0"/>
                      </a:cubicBezTo>
                      <a:cubicBezTo>
                        <a:pt x="277" y="0"/>
                        <a:pt x="277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207" name="Freeform 3206">
                  <a:extLst>
                    <a:ext uri="{FF2B5EF4-FFF2-40B4-BE49-F238E27FC236}">
                      <a16:creationId xmlns:a16="http://schemas.microsoft.com/office/drawing/2014/main" id="{6FB9836C-8818-AE39-F064-479FC0D6645F}"/>
                    </a:ext>
                  </a:extLst>
                </p:cNvPr>
                <p:cNvSpPr/>
                <p:nvPr/>
              </p:nvSpPr>
              <p:spPr>
                <a:xfrm>
                  <a:off x="4022843" y="3213399"/>
                  <a:ext cx="2772" cy="2771"/>
                </a:xfrm>
                <a:custGeom>
                  <a:avLst/>
                  <a:gdLst>
                    <a:gd name="connsiteX0" fmla="*/ 0 w 2772"/>
                    <a:gd name="connsiteY0" fmla="*/ 0 h 2771"/>
                    <a:gd name="connsiteX1" fmla="*/ 0 w 2772"/>
                    <a:gd name="connsiteY1" fmla="*/ 0 h 2771"/>
                    <a:gd name="connsiteX2" fmla="*/ 0 w 2772"/>
                    <a:gd name="connsiteY2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772" h="277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208" name="Freeform 3207">
                  <a:extLst>
                    <a:ext uri="{FF2B5EF4-FFF2-40B4-BE49-F238E27FC236}">
                      <a16:creationId xmlns:a16="http://schemas.microsoft.com/office/drawing/2014/main" id="{C3E94C7C-0AE4-4BFF-F1E9-9F4495913504}"/>
                    </a:ext>
                  </a:extLst>
                </p:cNvPr>
                <p:cNvSpPr/>
                <p:nvPr/>
              </p:nvSpPr>
              <p:spPr>
                <a:xfrm>
                  <a:off x="4022011" y="3213399"/>
                  <a:ext cx="610" cy="2771"/>
                </a:xfrm>
                <a:custGeom>
                  <a:avLst/>
                  <a:gdLst>
                    <a:gd name="connsiteX0" fmla="*/ 0 w 610"/>
                    <a:gd name="connsiteY0" fmla="*/ 0 h 2771"/>
                    <a:gd name="connsiteX1" fmla="*/ 554 w 610"/>
                    <a:gd name="connsiteY1" fmla="*/ 0 h 2771"/>
                    <a:gd name="connsiteX2" fmla="*/ 0 w 610"/>
                    <a:gd name="connsiteY2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610" h="2771">
                      <a:moveTo>
                        <a:pt x="0" y="0"/>
                      </a:moveTo>
                      <a:cubicBezTo>
                        <a:pt x="0" y="0"/>
                        <a:pt x="831" y="0"/>
                        <a:pt x="554" y="0"/>
                      </a:cubicBezTo>
                      <a:cubicBezTo>
                        <a:pt x="554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209" name="Freeform 3208">
                  <a:extLst>
                    <a:ext uri="{FF2B5EF4-FFF2-40B4-BE49-F238E27FC236}">
                      <a16:creationId xmlns:a16="http://schemas.microsoft.com/office/drawing/2014/main" id="{EF6850B9-3E02-80B3-2D89-C466A8C34792}"/>
                    </a:ext>
                  </a:extLst>
                </p:cNvPr>
                <p:cNvSpPr/>
                <p:nvPr/>
              </p:nvSpPr>
              <p:spPr>
                <a:xfrm>
                  <a:off x="4022042" y="3213676"/>
                  <a:ext cx="246" cy="2771"/>
                </a:xfrm>
                <a:custGeom>
                  <a:avLst/>
                  <a:gdLst>
                    <a:gd name="connsiteX0" fmla="*/ 246 w 246"/>
                    <a:gd name="connsiteY0" fmla="*/ 0 h 2771"/>
                    <a:gd name="connsiteX1" fmla="*/ 246 w 246"/>
                    <a:gd name="connsiteY1" fmla="*/ 0 h 2771"/>
                    <a:gd name="connsiteX2" fmla="*/ 246 w 246"/>
                    <a:gd name="connsiteY2" fmla="*/ 0 h 2771"/>
                    <a:gd name="connsiteX3" fmla="*/ 246 w 246"/>
                    <a:gd name="connsiteY3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46" h="2771">
                      <a:moveTo>
                        <a:pt x="246" y="0"/>
                      </a:moveTo>
                      <a:cubicBezTo>
                        <a:pt x="246" y="0"/>
                        <a:pt x="246" y="0"/>
                        <a:pt x="246" y="0"/>
                      </a:cubicBezTo>
                      <a:cubicBezTo>
                        <a:pt x="246" y="0"/>
                        <a:pt x="246" y="0"/>
                        <a:pt x="246" y="0"/>
                      </a:cubicBezTo>
                      <a:cubicBezTo>
                        <a:pt x="246" y="0"/>
                        <a:pt x="-308" y="0"/>
                        <a:pt x="246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210" name="Freeform 3209">
                  <a:extLst>
                    <a:ext uri="{FF2B5EF4-FFF2-40B4-BE49-F238E27FC236}">
                      <a16:creationId xmlns:a16="http://schemas.microsoft.com/office/drawing/2014/main" id="{0A9A933F-F3A5-9F99-AA44-79AF0334FA24}"/>
                    </a:ext>
                  </a:extLst>
                </p:cNvPr>
                <p:cNvSpPr/>
                <p:nvPr/>
              </p:nvSpPr>
              <p:spPr>
                <a:xfrm>
                  <a:off x="4022011" y="3213399"/>
                  <a:ext cx="2772" cy="2771"/>
                </a:xfrm>
                <a:custGeom>
                  <a:avLst/>
                  <a:gdLst>
                    <a:gd name="connsiteX0" fmla="*/ 0 w 2772"/>
                    <a:gd name="connsiteY0" fmla="*/ 0 h 2771"/>
                    <a:gd name="connsiteX1" fmla="*/ 0 w 2772"/>
                    <a:gd name="connsiteY1" fmla="*/ 0 h 2771"/>
                    <a:gd name="connsiteX2" fmla="*/ 0 w 2772"/>
                    <a:gd name="connsiteY2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772" h="277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211" name="Freeform 3210">
                  <a:extLst>
                    <a:ext uri="{FF2B5EF4-FFF2-40B4-BE49-F238E27FC236}">
                      <a16:creationId xmlns:a16="http://schemas.microsoft.com/office/drawing/2014/main" id="{0533F1C5-E936-52E4-8DA7-49DCCFD871C8}"/>
                    </a:ext>
                  </a:extLst>
                </p:cNvPr>
                <p:cNvSpPr/>
                <p:nvPr/>
              </p:nvSpPr>
              <p:spPr>
                <a:xfrm>
                  <a:off x="4021457" y="3213122"/>
                  <a:ext cx="2772" cy="2771"/>
                </a:xfrm>
                <a:custGeom>
                  <a:avLst/>
                  <a:gdLst>
                    <a:gd name="connsiteX0" fmla="*/ 0 w 2772"/>
                    <a:gd name="connsiteY0" fmla="*/ 0 h 2771"/>
                    <a:gd name="connsiteX1" fmla="*/ 0 w 2772"/>
                    <a:gd name="connsiteY1" fmla="*/ 0 h 2771"/>
                    <a:gd name="connsiteX2" fmla="*/ 0 w 2772"/>
                    <a:gd name="connsiteY2" fmla="*/ 0 h 2771"/>
                    <a:gd name="connsiteX3" fmla="*/ 0 w 2772"/>
                    <a:gd name="connsiteY3" fmla="*/ 0 h 2771"/>
                    <a:gd name="connsiteX4" fmla="*/ 0 w 2772"/>
                    <a:gd name="connsiteY4" fmla="*/ 0 h 2771"/>
                    <a:gd name="connsiteX5" fmla="*/ 0 w 2772"/>
                    <a:gd name="connsiteY5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772" h="277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212" name="Freeform 3211">
                  <a:extLst>
                    <a:ext uri="{FF2B5EF4-FFF2-40B4-BE49-F238E27FC236}">
                      <a16:creationId xmlns:a16="http://schemas.microsoft.com/office/drawing/2014/main" id="{46CA330F-28FA-00A0-3EC9-FEBCFE4EC2AF}"/>
                    </a:ext>
                  </a:extLst>
                </p:cNvPr>
                <p:cNvSpPr/>
                <p:nvPr/>
              </p:nvSpPr>
              <p:spPr>
                <a:xfrm>
                  <a:off x="4019793" y="3215616"/>
                  <a:ext cx="2772" cy="2771"/>
                </a:xfrm>
                <a:custGeom>
                  <a:avLst/>
                  <a:gdLst>
                    <a:gd name="connsiteX0" fmla="*/ 0 w 2772"/>
                    <a:gd name="connsiteY0" fmla="*/ 0 h 2771"/>
                    <a:gd name="connsiteX1" fmla="*/ 0 w 2772"/>
                    <a:gd name="connsiteY1" fmla="*/ 0 h 2771"/>
                    <a:gd name="connsiteX2" fmla="*/ 0 w 2772"/>
                    <a:gd name="connsiteY2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772" h="277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213" name="Freeform 3212">
                  <a:extLst>
                    <a:ext uri="{FF2B5EF4-FFF2-40B4-BE49-F238E27FC236}">
                      <a16:creationId xmlns:a16="http://schemas.microsoft.com/office/drawing/2014/main" id="{C89DA8BC-E91D-6D0B-4134-D603CE75033A}"/>
                    </a:ext>
                  </a:extLst>
                </p:cNvPr>
                <p:cNvSpPr/>
                <p:nvPr/>
              </p:nvSpPr>
              <p:spPr>
                <a:xfrm>
                  <a:off x="4020902" y="3215616"/>
                  <a:ext cx="2772" cy="2771"/>
                </a:xfrm>
                <a:custGeom>
                  <a:avLst/>
                  <a:gdLst>
                    <a:gd name="connsiteX0" fmla="*/ 0 w 2772"/>
                    <a:gd name="connsiteY0" fmla="*/ 0 h 2771"/>
                    <a:gd name="connsiteX1" fmla="*/ 0 w 2772"/>
                    <a:gd name="connsiteY1" fmla="*/ 0 h 2771"/>
                    <a:gd name="connsiteX2" fmla="*/ 0 w 2772"/>
                    <a:gd name="connsiteY2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772" h="277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214" name="Freeform 3213">
                  <a:extLst>
                    <a:ext uri="{FF2B5EF4-FFF2-40B4-BE49-F238E27FC236}">
                      <a16:creationId xmlns:a16="http://schemas.microsoft.com/office/drawing/2014/main" id="{F651519C-A5B8-CEAC-EA58-455CB6764D77}"/>
                    </a:ext>
                  </a:extLst>
                </p:cNvPr>
                <p:cNvSpPr/>
                <p:nvPr/>
              </p:nvSpPr>
              <p:spPr>
                <a:xfrm>
                  <a:off x="4021179" y="3215616"/>
                  <a:ext cx="2772" cy="2771"/>
                </a:xfrm>
                <a:custGeom>
                  <a:avLst/>
                  <a:gdLst>
                    <a:gd name="connsiteX0" fmla="*/ 0 w 2772"/>
                    <a:gd name="connsiteY0" fmla="*/ 0 h 2771"/>
                    <a:gd name="connsiteX1" fmla="*/ 0 w 2772"/>
                    <a:gd name="connsiteY1" fmla="*/ 0 h 2771"/>
                    <a:gd name="connsiteX2" fmla="*/ 0 w 2772"/>
                    <a:gd name="connsiteY2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772" h="277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215" name="Freeform 3214">
                  <a:extLst>
                    <a:ext uri="{FF2B5EF4-FFF2-40B4-BE49-F238E27FC236}">
                      <a16:creationId xmlns:a16="http://schemas.microsoft.com/office/drawing/2014/main" id="{B5E139B2-5421-1F32-34AA-FADAB963DB31}"/>
                    </a:ext>
                  </a:extLst>
                </p:cNvPr>
                <p:cNvSpPr/>
                <p:nvPr/>
              </p:nvSpPr>
              <p:spPr>
                <a:xfrm>
                  <a:off x="4021179" y="3215616"/>
                  <a:ext cx="2772" cy="2771"/>
                </a:xfrm>
                <a:custGeom>
                  <a:avLst/>
                  <a:gdLst>
                    <a:gd name="connsiteX0" fmla="*/ 0 w 2772"/>
                    <a:gd name="connsiteY0" fmla="*/ 0 h 2771"/>
                    <a:gd name="connsiteX1" fmla="*/ 0 w 2772"/>
                    <a:gd name="connsiteY1" fmla="*/ 0 h 2771"/>
                    <a:gd name="connsiteX2" fmla="*/ 0 w 2772"/>
                    <a:gd name="connsiteY2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772" h="277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216" name="Freeform 3215">
                  <a:extLst>
                    <a:ext uri="{FF2B5EF4-FFF2-40B4-BE49-F238E27FC236}">
                      <a16:creationId xmlns:a16="http://schemas.microsoft.com/office/drawing/2014/main" id="{C5612893-5CEA-E5D2-412E-5B19368E2E45}"/>
                    </a:ext>
                  </a:extLst>
                </p:cNvPr>
                <p:cNvSpPr/>
                <p:nvPr/>
              </p:nvSpPr>
              <p:spPr>
                <a:xfrm>
                  <a:off x="4021333" y="3215616"/>
                  <a:ext cx="123" cy="2771"/>
                </a:xfrm>
                <a:custGeom>
                  <a:avLst/>
                  <a:gdLst>
                    <a:gd name="connsiteX0" fmla="*/ 123 w 123"/>
                    <a:gd name="connsiteY0" fmla="*/ 0 h 2771"/>
                    <a:gd name="connsiteX1" fmla="*/ 123 w 123"/>
                    <a:gd name="connsiteY1" fmla="*/ 0 h 2771"/>
                    <a:gd name="connsiteX2" fmla="*/ 123 w 123"/>
                    <a:gd name="connsiteY2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23" h="2771">
                      <a:moveTo>
                        <a:pt x="123" y="0"/>
                      </a:moveTo>
                      <a:cubicBezTo>
                        <a:pt x="123" y="0"/>
                        <a:pt x="123" y="0"/>
                        <a:pt x="123" y="0"/>
                      </a:cubicBezTo>
                      <a:cubicBezTo>
                        <a:pt x="123" y="0"/>
                        <a:pt x="-154" y="0"/>
                        <a:pt x="123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217" name="Freeform 3216">
                  <a:extLst>
                    <a:ext uri="{FF2B5EF4-FFF2-40B4-BE49-F238E27FC236}">
                      <a16:creationId xmlns:a16="http://schemas.microsoft.com/office/drawing/2014/main" id="{DC4C116C-8520-F76E-FE0C-212176F247F2}"/>
                    </a:ext>
                  </a:extLst>
                </p:cNvPr>
                <p:cNvSpPr/>
                <p:nvPr/>
              </p:nvSpPr>
              <p:spPr>
                <a:xfrm>
                  <a:off x="4017853" y="3212013"/>
                  <a:ext cx="2772" cy="2771"/>
                </a:xfrm>
                <a:custGeom>
                  <a:avLst/>
                  <a:gdLst>
                    <a:gd name="connsiteX0" fmla="*/ 0 w 2772"/>
                    <a:gd name="connsiteY0" fmla="*/ 0 h 2771"/>
                    <a:gd name="connsiteX1" fmla="*/ 0 w 2772"/>
                    <a:gd name="connsiteY1" fmla="*/ 0 h 2771"/>
                    <a:gd name="connsiteX2" fmla="*/ 0 w 2772"/>
                    <a:gd name="connsiteY2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772" h="277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218" name="Freeform 3217">
                  <a:extLst>
                    <a:ext uri="{FF2B5EF4-FFF2-40B4-BE49-F238E27FC236}">
                      <a16:creationId xmlns:a16="http://schemas.microsoft.com/office/drawing/2014/main" id="{7CB15537-994A-035B-83E1-D6688186AFA5}"/>
                    </a:ext>
                  </a:extLst>
                </p:cNvPr>
                <p:cNvSpPr/>
                <p:nvPr/>
              </p:nvSpPr>
              <p:spPr>
                <a:xfrm>
                  <a:off x="4019239" y="3211459"/>
                  <a:ext cx="2772" cy="2771"/>
                </a:xfrm>
                <a:custGeom>
                  <a:avLst/>
                  <a:gdLst>
                    <a:gd name="connsiteX0" fmla="*/ 0 w 2772"/>
                    <a:gd name="connsiteY0" fmla="*/ 0 h 2771"/>
                    <a:gd name="connsiteX1" fmla="*/ 0 w 2772"/>
                    <a:gd name="connsiteY1" fmla="*/ 0 h 2771"/>
                    <a:gd name="connsiteX2" fmla="*/ 0 w 2772"/>
                    <a:gd name="connsiteY2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772" h="277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219" name="Freeform 3218">
                  <a:extLst>
                    <a:ext uri="{FF2B5EF4-FFF2-40B4-BE49-F238E27FC236}">
                      <a16:creationId xmlns:a16="http://schemas.microsoft.com/office/drawing/2014/main" id="{BAEEAEA0-0983-5F63-69A4-993414C8C93E}"/>
                    </a:ext>
                  </a:extLst>
                </p:cNvPr>
                <p:cNvSpPr/>
                <p:nvPr/>
              </p:nvSpPr>
              <p:spPr>
                <a:xfrm>
                  <a:off x="4019239" y="3211459"/>
                  <a:ext cx="2772" cy="2771"/>
                </a:xfrm>
                <a:custGeom>
                  <a:avLst/>
                  <a:gdLst>
                    <a:gd name="connsiteX0" fmla="*/ 0 w 2772"/>
                    <a:gd name="connsiteY0" fmla="*/ 0 h 2771"/>
                    <a:gd name="connsiteX1" fmla="*/ 0 w 2772"/>
                    <a:gd name="connsiteY1" fmla="*/ 0 h 2771"/>
                    <a:gd name="connsiteX2" fmla="*/ 0 w 2772"/>
                    <a:gd name="connsiteY2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772" h="277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220" name="Freeform 3219">
                  <a:extLst>
                    <a:ext uri="{FF2B5EF4-FFF2-40B4-BE49-F238E27FC236}">
                      <a16:creationId xmlns:a16="http://schemas.microsoft.com/office/drawing/2014/main" id="{8A2F51BD-1EF7-B5FE-5A8E-5481CB1202A7}"/>
                    </a:ext>
                  </a:extLst>
                </p:cNvPr>
                <p:cNvSpPr/>
                <p:nvPr/>
              </p:nvSpPr>
              <p:spPr>
                <a:xfrm>
                  <a:off x="4020348" y="3211459"/>
                  <a:ext cx="2772" cy="2771"/>
                </a:xfrm>
                <a:custGeom>
                  <a:avLst/>
                  <a:gdLst>
                    <a:gd name="connsiteX0" fmla="*/ 0 w 2772"/>
                    <a:gd name="connsiteY0" fmla="*/ 0 h 2771"/>
                    <a:gd name="connsiteX1" fmla="*/ 0 w 2772"/>
                    <a:gd name="connsiteY1" fmla="*/ 0 h 2771"/>
                    <a:gd name="connsiteX2" fmla="*/ 0 w 2772"/>
                    <a:gd name="connsiteY2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772" h="277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221" name="Freeform 3220">
                  <a:extLst>
                    <a:ext uri="{FF2B5EF4-FFF2-40B4-BE49-F238E27FC236}">
                      <a16:creationId xmlns:a16="http://schemas.microsoft.com/office/drawing/2014/main" id="{2F0C5C80-65BE-2383-24D5-0F5EA39BEDC6}"/>
                    </a:ext>
                  </a:extLst>
                </p:cNvPr>
                <p:cNvSpPr/>
                <p:nvPr/>
              </p:nvSpPr>
              <p:spPr>
                <a:xfrm>
                  <a:off x="4020625" y="3211459"/>
                  <a:ext cx="2772" cy="2771"/>
                </a:xfrm>
                <a:custGeom>
                  <a:avLst/>
                  <a:gdLst>
                    <a:gd name="connsiteX0" fmla="*/ 0 w 2772"/>
                    <a:gd name="connsiteY0" fmla="*/ 0 h 2771"/>
                    <a:gd name="connsiteX1" fmla="*/ 0 w 2772"/>
                    <a:gd name="connsiteY1" fmla="*/ 0 h 2771"/>
                    <a:gd name="connsiteX2" fmla="*/ 0 w 2772"/>
                    <a:gd name="connsiteY2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772" h="277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222" name="Freeform 3221">
                  <a:extLst>
                    <a:ext uri="{FF2B5EF4-FFF2-40B4-BE49-F238E27FC236}">
                      <a16:creationId xmlns:a16="http://schemas.microsoft.com/office/drawing/2014/main" id="{1A517802-3334-F0C8-DC4B-1580C464FF81}"/>
                    </a:ext>
                  </a:extLst>
                </p:cNvPr>
                <p:cNvSpPr/>
                <p:nvPr/>
              </p:nvSpPr>
              <p:spPr>
                <a:xfrm>
                  <a:off x="4018407" y="3213399"/>
                  <a:ext cx="2772" cy="2771"/>
                </a:xfrm>
                <a:custGeom>
                  <a:avLst/>
                  <a:gdLst>
                    <a:gd name="connsiteX0" fmla="*/ 0 w 2772"/>
                    <a:gd name="connsiteY0" fmla="*/ 0 h 2771"/>
                    <a:gd name="connsiteX1" fmla="*/ 0 w 2772"/>
                    <a:gd name="connsiteY1" fmla="*/ 0 h 2771"/>
                    <a:gd name="connsiteX2" fmla="*/ 0 w 2772"/>
                    <a:gd name="connsiteY2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772" h="277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223" name="Freeform 3222">
                  <a:extLst>
                    <a:ext uri="{FF2B5EF4-FFF2-40B4-BE49-F238E27FC236}">
                      <a16:creationId xmlns:a16="http://schemas.microsoft.com/office/drawing/2014/main" id="{F60A79E1-057A-E6CB-3BA5-345B5C3024E0}"/>
                    </a:ext>
                  </a:extLst>
                </p:cNvPr>
                <p:cNvSpPr/>
                <p:nvPr/>
              </p:nvSpPr>
              <p:spPr>
                <a:xfrm>
                  <a:off x="4018407" y="3213399"/>
                  <a:ext cx="2772" cy="2771"/>
                </a:xfrm>
                <a:custGeom>
                  <a:avLst/>
                  <a:gdLst>
                    <a:gd name="connsiteX0" fmla="*/ 0 w 2772"/>
                    <a:gd name="connsiteY0" fmla="*/ 0 h 2771"/>
                    <a:gd name="connsiteX1" fmla="*/ 0 w 2772"/>
                    <a:gd name="connsiteY1" fmla="*/ 0 h 2771"/>
                    <a:gd name="connsiteX2" fmla="*/ 0 w 2772"/>
                    <a:gd name="connsiteY2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772" h="277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224" name="Freeform 3223">
                  <a:extLst>
                    <a:ext uri="{FF2B5EF4-FFF2-40B4-BE49-F238E27FC236}">
                      <a16:creationId xmlns:a16="http://schemas.microsoft.com/office/drawing/2014/main" id="{71EC1FEE-40C0-3E94-D4C5-938D0C0D310D}"/>
                    </a:ext>
                  </a:extLst>
                </p:cNvPr>
                <p:cNvSpPr/>
                <p:nvPr/>
              </p:nvSpPr>
              <p:spPr>
                <a:xfrm>
                  <a:off x="4019438" y="3211459"/>
                  <a:ext cx="354" cy="554"/>
                </a:xfrm>
                <a:custGeom>
                  <a:avLst/>
                  <a:gdLst>
                    <a:gd name="connsiteX0" fmla="*/ 355 w 354"/>
                    <a:gd name="connsiteY0" fmla="*/ 554 h 554"/>
                    <a:gd name="connsiteX1" fmla="*/ 355 w 354"/>
                    <a:gd name="connsiteY1" fmla="*/ 554 h 554"/>
                    <a:gd name="connsiteX2" fmla="*/ 355 w 354"/>
                    <a:gd name="connsiteY2" fmla="*/ 0 h 554"/>
                    <a:gd name="connsiteX3" fmla="*/ 78 w 354"/>
                    <a:gd name="connsiteY3" fmla="*/ 554 h 5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54" h="554">
                      <a:moveTo>
                        <a:pt x="355" y="554"/>
                      </a:moveTo>
                      <a:cubicBezTo>
                        <a:pt x="355" y="554"/>
                        <a:pt x="355" y="554"/>
                        <a:pt x="355" y="554"/>
                      </a:cubicBezTo>
                      <a:cubicBezTo>
                        <a:pt x="355" y="554"/>
                        <a:pt x="355" y="0"/>
                        <a:pt x="355" y="0"/>
                      </a:cubicBezTo>
                      <a:cubicBezTo>
                        <a:pt x="355" y="0"/>
                        <a:pt x="-200" y="554"/>
                        <a:pt x="78" y="554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225" name="Freeform 3224">
                  <a:extLst>
                    <a:ext uri="{FF2B5EF4-FFF2-40B4-BE49-F238E27FC236}">
                      <a16:creationId xmlns:a16="http://schemas.microsoft.com/office/drawing/2014/main" id="{BD182A7D-8B4A-15DE-5C8C-681EAE127532}"/>
                    </a:ext>
                  </a:extLst>
                </p:cNvPr>
                <p:cNvSpPr/>
                <p:nvPr/>
              </p:nvSpPr>
              <p:spPr>
                <a:xfrm>
                  <a:off x="4019793" y="3210196"/>
                  <a:ext cx="1270" cy="1263"/>
                </a:xfrm>
                <a:custGeom>
                  <a:avLst/>
                  <a:gdLst>
                    <a:gd name="connsiteX0" fmla="*/ 277 w 1270"/>
                    <a:gd name="connsiteY0" fmla="*/ 1264 h 1263"/>
                    <a:gd name="connsiteX1" fmla="*/ 832 w 1270"/>
                    <a:gd name="connsiteY1" fmla="*/ 710 h 1263"/>
                    <a:gd name="connsiteX2" fmla="*/ 832 w 1270"/>
                    <a:gd name="connsiteY2" fmla="*/ 155 h 1263"/>
                    <a:gd name="connsiteX3" fmla="*/ 0 w 1270"/>
                    <a:gd name="connsiteY3" fmla="*/ 1264 h 12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270" h="1263">
                      <a:moveTo>
                        <a:pt x="277" y="1264"/>
                      </a:moveTo>
                      <a:cubicBezTo>
                        <a:pt x="1109" y="1264"/>
                        <a:pt x="277" y="987"/>
                        <a:pt x="832" y="710"/>
                      </a:cubicBezTo>
                      <a:cubicBezTo>
                        <a:pt x="1109" y="710"/>
                        <a:pt x="1663" y="-399"/>
                        <a:pt x="832" y="155"/>
                      </a:cubicBezTo>
                      <a:cubicBezTo>
                        <a:pt x="832" y="155"/>
                        <a:pt x="0" y="987"/>
                        <a:pt x="0" y="1264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226" name="Freeform 3225">
                  <a:extLst>
                    <a:ext uri="{FF2B5EF4-FFF2-40B4-BE49-F238E27FC236}">
                      <a16:creationId xmlns:a16="http://schemas.microsoft.com/office/drawing/2014/main" id="{02D279FA-392B-FC0A-240E-0453C89F6D2F}"/>
                    </a:ext>
                  </a:extLst>
                </p:cNvPr>
                <p:cNvSpPr/>
                <p:nvPr/>
              </p:nvSpPr>
              <p:spPr>
                <a:xfrm>
                  <a:off x="4018130" y="3212013"/>
                  <a:ext cx="1232" cy="1940"/>
                </a:xfrm>
                <a:custGeom>
                  <a:avLst/>
                  <a:gdLst>
                    <a:gd name="connsiteX0" fmla="*/ 0 w 1232"/>
                    <a:gd name="connsiteY0" fmla="*/ 277 h 1940"/>
                    <a:gd name="connsiteX1" fmla="*/ 277 w 1232"/>
                    <a:gd name="connsiteY1" fmla="*/ 1386 h 1940"/>
                    <a:gd name="connsiteX2" fmla="*/ 277 w 1232"/>
                    <a:gd name="connsiteY2" fmla="*/ 1940 h 1940"/>
                    <a:gd name="connsiteX3" fmla="*/ 277 w 1232"/>
                    <a:gd name="connsiteY3" fmla="*/ 1940 h 1940"/>
                    <a:gd name="connsiteX4" fmla="*/ 277 w 1232"/>
                    <a:gd name="connsiteY4" fmla="*/ 1940 h 1940"/>
                    <a:gd name="connsiteX5" fmla="*/ 832 w 1232"/>
                    <a:gd name="connsiteY5" fmla="*/ 1940 h 1940"/>
                    <a:gd name="connsiteX6" fmla="*/ 832 w 1232"/>
                    <a:gd name="connsiteY6" fmla="*/ 1940 h 1940"/>
                    <a:gd name="connsiteX7" fmla="*/ 832 w 1232"/>
                    <a:gd name="connsiteY7" fmla="*/ 1386 h 1940"/>
                    <a:gd name="connsiteX8" fmla="*/ 1109 w 1232"/>
                    <a:gd name="connsiteY8" fmla="*/ 832 h 1940"/>
                    <a:gd name="connsiteX9" fmla="*/ 1109 w 1232"/>
                    <a:gd name="connsiteY9" fmla="*/ 832 h 1940"/>
                    <a:gd name="connsiteX10" fmla="*/ 1109 w 1232"/>
                    <a:gd name="connsiteY10" fmla="*/ 832 h 1940"/>
                    <a:gd name="connsiteX11" fmla="*/ 1109 w 1232"/>
                    <a:gd name="connsiteY11" fmla="*/ 277 h 1940"/>
                    <a:gd name="connsiteX12" fmla="*/ 832 w 1232"/>
                    <a:gd name="connsiteY12" fmla="*/ 277 h 1940"/>
                    <a:gd name="connsiteX13" fmla="*/ 832 w 1232"/>
                    <a:gd name="connsiteY13" fmla="*/ 0 h 1940"/>
                    <a:gd name="connsiteX14" fmla="*/ 832 w 1232"/>
                    <a:gd name="connsiteY14" fmla="*/ 0 h 1940"/>
                    <a:gd name="connsiteX15" fmla="*/ 832 w 1232"/>
                    <a:gd name="connsiteY15" fmla="*/ 277 h 1940"/>
                    <a:gd name="connsiteX16" fmla="*/ 277 w 1232"/>
                    <a:gd name="connsiteY16" fmla="*/ 277 h 19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232" h="1940">
                      <a:moveTo>
                        <a:pt x="0" y="277"/>
                      </a:moveTo>
                      <a:cubicBezTo>
                        <a:pt x="0" y="554"/>
                        <a:pt x="554" y="832"/>
                        <a:pt x="277" y="1386"/>
                      </a:cubicBezTo>
                      <a:cubicBezTo>
                        <a:pt x="277" y="1386"/>
                        <a:pt x="277" y="1663"/>
                        <a:pt x="277" y="1940"/>
                      </a:cubicBezTo>
                      <a:cubicBezTo>
                        <a:pt x="277" y="1940"/>
                        <a:pt x="277" y="1940"/>
                        <a:pt x="277" y="1940"/>
                      </a:cubicBezTo>
                      <a:cubicBezTo>
                        <a:pt x="277" y="1940"/>
                        <a:pt x="277" y="1940"/>
                        <a:pt x="277" y="1940"/>
                      </a:cubicBezTo>
                      <a:cubicBezTo>
                        <a:pt x="277" y="1940"/>
                        <a:pt x="832" y="1940"/>
                        <a:pt x="832" y="1940"/>
                      </a:cubicBezTo>
                      <a:cubicBezTo>
                        <a:pt x="832" y="1940"/>
                        <a:pt x="832" y="1940"/>
                        <a:pt x="832" y="1940"/>
                      </a:cubicBezTo>
                      <a:cubicBezTo>
                        <a:pt x="832" y="1940"/>
                        <a:pt x="832" y="1663"/>
                        <a:pt x="832" y="1386"/>
                      </a:cubicBezTo>
                      <a:cubicBezTo>
                        <a:pt x="832" y="832"/>
                        <a:pt x="1109" y="1386"/>
                        <a:pt x="1109" y="832"/>
                      </a:cubicBezTo>
                      <a:cubicBezTo>
                        <a:pt x="1109" y="832"/>
                        <a:pt x="1109" y="832"/>
                        <a:pt x="1109" y="832"/>
                      </a:cubicBezTo>
                      <a:cubicBezTo>
                        <a:pt x="1109" y="832"/>
                        <a:pt x="1386" y="832"/>
                        <a:pt x="1109" y="832"/>
                      </a:cubicBezTo>
                      <a:cubicBezTo>
                        <a:pt x="832" y="832"/>
                        <a:pt x="1109" y="832"/>
                        <a:pt x="1109" y="277"/>
                      </a:cubicBezTo>
                      <a:cubicBezTo>
                        <a:pt x="1109" y="277"/>
                        <a:pt x="1109" y="277"/>
                        <a:pt x="832" y="277"/>
                      </a:cubicBezTo>
                      <a:cubicBezTo>
                        <a:pt x="832" y="277"/>
                        <a:pt x="832" y="277"/>
                        <a:pt x="832" y="0"/>
                      </a:cubicBezTo>
                      <a:cubicBezTo>
                        <a:pt x="1109" y="0"/>
                        <a:pt x="832" y="0"/>
                        <a:pt x="832" y="0"/>
                      </a:cubicBezTo>
                      <a:cubicBezTo>
                        <a:pt x="832" y="0"/>
                        <a:pt x="832" y="277"/>
                        <a:pt x="832" y="277"/>
                      </a:cubicBezTo>
                      <a:cubicBezTo>
                        <a:pt x="832" y="277"/>
                        <a:pt x="0" y="277"/>
                        <a:pt x="277" y="277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227" name="Freeform 3226">
                  <a:extLst>
                    <a:ext uri="{FF2B5EF4-FFF2-40B4-BE49-F238E27FC236}">
                      <a16:creationId xmlns:a16="http://schemas.microsoft.com/office/drawing/2014/main" id="{DB1D6A72-EB15-C970-2082-049CD2BAC433}"/>
                    </a:ext>
                  </a:extLst>
                </p:cNvPr>
                <p:cNvSpPr/>
                <p:nvPr/>
              </p:nvSpPr>
              <p:spPr>
                <a:xfrm>
                  <a:off x="4018130" y="3213953"/>
                  <a:ext cx="2772" cy="2771"/>
                </a:xfrm>
                <a:custGeom>
                  <a:avLst/>
                  <a:gdLst>
                    <a:gd name="connsiteX0" fmla="*/ 0 w 2772"/>
                    <a:gd name="connsiteY0" fmla="*/ 0 h 2771"/>
                    <a:gd name="connsiteX1" fmla="*/ 0 w 2772"/>
                    <a:gd name="connsiteY1" fmla="*/ 0 h 2771"/>
                    <a:gd name="connsiteX2" fmla="*/ 0 w 2772"/>
                    <a:gd name="connsiteY2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772" h="277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228" name="Freeform 3227">
                  <a:extLst>
                    <a:ext uri="{FF2B5EF4-FFF2-40B4-BE49-F238E27FC236}">
                      <a16:creationId xmlns:a16="http://schemas.microsoft.com/office/drawing/2014/main" id="{5A73B39D-C6B1-31E9-329B-194B445A8714}"/>
                    </a:ext>
                  </a:extLst>
                </p:cNvPr>
                <p:cNvSpPr/>
                <p:nvPr/>
              </p:nvSpPr>
              <p:spPr>
                <a:xfrm>
                  <a:off x="4028387" y="3209520"/>
                  <a:ext cx="2772" cy="2771"/>
                </a:xfrm>
                <a:custGeom>
                  <a:avLst/>
                  <a:gdLst>
                    <a:gd name="connsiteX0" fmla="*/ 0 w 2772"/>
                    <a:gd name="connsiteY0" fmla="*/ 0 h 2771"/>
                    <a:gd name="connsiteX1" fmla="*/ 0 w 2772"/>
                    <a:gd name="connsiteY1" fmla="*/ 0 h 2771"/>
                    <a:gd name="connsiteX2" fmla="*/ 0 w 2772"/>
                    <a:gd name="connsiteY2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772" h="277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229" name="Freeform 3228">
                  <a:extLst>
                    <a:ext uri="{FF2B5EF4-FFF2-40B4-BE49-F238E27FC236}">
                      <a16:creationId xmlns:a16="http://schemas.microsoft.com/office/drawing/2014/main" id="{5215F11C-E418-90B5-9787-FCA713A2C2D5}"/>
                    </a:ext>
                  </a:extLst>
                </p:cNvPr>
                <p:cNvSpPr/>
                <p:nvPr/>
              </p:nvSpPr>
              <p:spPr>
                <a:xfrm>
                  <a:off x="4029774" y="3208965"/>
                  <a:ext cx="2772" cy="2771"/>
                </a:xfrm>
                <a:custGeom>
                  <a:avLst/>
                  <a:gdLst>
                    <a:gd name="connsiteX0" fmla="*/ 0 w 2772"/>
                    <a:gd name="connsiteY0" fmla="*/ 0 h 2771"/>
                    <a:gd name="connsiteX1" fmla="*/ 0 w 2772"/>
                    <a:gd name="connsiteY1" fmla="*/ 0 h 2771"/>
                    <a:gd name="connsiteX2" fmla="*/ 0 w 2772"/>
                    <a:gd name="connsiteY2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772" h="277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230" name="Freeform 3229">
                  <a:extLst>
                    <a:ext uri="{FF2B5EF4-FFF2-40B4-BE49-F238E27FC236}">
                      <a16:creationId xmlns:a16="http://schemas.microsoft.com/office/drawing/2014/main" id="{4285F902-62FB-861C-2D05-8FCE15FEA220}"/>
                    </a:ext>
                  </a:extLst>
                </p:cNvPr>
                <p:cNvSpPr/>
                <p:nvPr/>
              </p:nvSpPr>
              <p:spPr>
                <a:xfrm>
                  <a:off x="4028665" y="3209242"/>
                  <a:ext cx="2772" cy="2771"/>
                </a:xfrm>
                <a:custGeom>
                  <a:avLst/>
                  <a:gdLst>
                    <a:gd name="connsiteX0" fmla="*/ 0 w 2772"/>
                    <a:gd name="connsiteY0" fmla="*/ 0 h 2771"/>
                    <a:gd name="connsiteX1" fmla="*/ 0 w 2772"/>
                    <a:gd name="connsiteY1" fmla="*/ 0 h 2771"/>
                    <a:gd name="connsiteX2" fmla="*/ 0 w 2772"/>
                    <a:gd name="connsiteY2" fmla="*/ 0 h 2771"/>
                    <a:gd name="connsiteX3" fmla="*/ 0 w 2772"/>
                    <a:gd name="connsiteY3" fmla="*/ 0 h 2771"/>
                    <a:gd name="connsiteX4" fmla="*/ 0 w 2772"/>
                    <a:gd name="connsiteY4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772" h="277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231" name="Freeform 3230">
                  <a:extLst>
                    <a:ext uri="{FF2B5EF4-FFF2-40B4-BE49-F238E27FC236}">
                      <a16:creationId xmlns:a16="http://schemas.microsoft.com/office/drawing/2014/main" id="{69B196FF-559D-0175-892D-1997E4FC3A33}"/>
                    </a:ext>
                  </a:extLst>
                </p:cNvPr>
                <p:cNvSpPr/>
                <p:nvPr/>
              </p:nvSpPr>
              <p:spPr>
                <a:xfrm>
                  <a:off x="4032546" y="3208965"/>
                  <a:ext cx="2772" cy="2771"/>
                </a:xfrm>
                <a:custGeom>
                  <a:avLst/>
                  <a:gdLst>
                    <a:gd name="connsiteX0" fmla="*/ 0 w 2772"/>
                    <a:gd name="connsiteY0" fmla="*/ 0 h 2771"/>
                    <a:gd name="connsiteX1" fmla="*/ 0 w 2772"/>
                    <a:gd name="connsiteY1" fmla="*/ 0 h 2771"/>
                    <a:gd name="connsiteX2" fmla="*/ 0 w 2772"/>
                    <a:gd name="connsiteY2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772" h="277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232" name="Freeform 3231">
                  <a:extLst>
                    <a:ext uri="{FF2B5EF4-FFF2-40B4-BE49-F238E27FC236}">
                      <a16:creationId xmlns:a16="http://schemas.microsoft.com/office/drawing/2014/main" id="{5090BD71-4558-78EF-8DB7-CBED0509281C}"/>
                    </a:ext>
                  </a:extLst>
                </p:cNvPr>
                <p:cNvSpPr/>
                <p:nvPr/>
              </p:nvSpPr>
              <p:spPr>
                <a:xfrm>
                  <a:off x="4032546" y="3208688"/>
                  <a:ext cx="2772" cy="2771"/>
                </a:xfrm>
                <a:custGeom>
                  <a:avLst/>
                  <a:gdLst>
                    <a:gd name="connsiteX0" fmla="*/ 0 w 2772"/>
                    <a:gd name="connsiteY0" fmla="*/ 0 h 2771"/>
                    <a:gd name="connsiteX1" fmla="*/ 0 w 2772"/>
                    <a:gd name="connsiteY1" fmla="*/ 0 h 2771"/>
                    <a:gd name="connsiteX2" fmla="*/ 0 w 2772"/>
                    <a:gd name="connsiteY2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772" h="277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233" name="Freeform 3232">
                  <a:extLst>
                    <a:ext uri="{FF2B5EF4-FFF2-40B4-BE49-F238E27FC236}">
                      <a16:creationId xmlns:a16="http://schemas.microsoft.com/office/drawing/2014/main" id="{9AABF70A-0F61-7E55-0375-79243CC5C241}"/>
                    </a:ext>
                  </a:extLst>
                </p:cNvPr>
                <p:cNvSpPr/>
                <p:nvPr/>
              </p:nvSpPr>
              <p:spPr>
                <a:xfrm>
                  <a:off x="4032823" y="3205917"/>
                  <a:ext cx="2772" cy="2771"/>
                </a:xfrm>
                <a:custGeom>
                  <a:avLst/>
                  <a:gdLst>
                    <a:gd name="connsiteX0" fmla="*/ 0 w 2772"/>
                    <a:gd name="connsiteY0" fmla="*/ 0 h 2771"/>
                    <a:gd name="connsiteX1" fmla="*/ 0 w 2772"/>
                    <a:gd name="connsiteY1" fmla="*/ 0 h 2771"/>
                    <a:gd name="connsiteX2" fmla="*/ 0 w 2772"/>
                    <a:gd name="connsiteY2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772" h="277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234" name="Freeform 3233">
                  <a:extLst>
                    <a:ext uri="{FF2B5EF4-FFF2-40B4-BE49-F238E27FC236}">
                      <a16:creationId xmlns:a16="http://schemas.microsoft.com/office/drawing/2014/main" id="{08B7C995-6D95-745B-F762-150A09C02070}"/>
                    </a:ext>
                  </a:extLst>
                </p:cNvPr>
                <p:cNvSpPr/>
                <p:nvPr/>
              </p:nvSpPr>
              <p:spPr>
                <a:xfrm>
                  <a:off x="4033101" y="3205917"/>
                  <a:ext cx="2772" cy="2771"/>
                </a:xfrm>
                <a:custGeom>
                  <a:avLst/>
                  <a:gdLst>
                    <a:gd name="connsiteX0" fmla="*/ 0 w 2772"/>
                    <a:gd name="connsiteY0" fmla="*/ 0 h 2771"/>
                    <a:gd name="connsiteX1" fmla="*/ 0 w 2772"/>
                    <a:gd name="connsiteY1" fmla="*/ 0 h 2771"/>
                    <a:gd name="connsiteX2" fmla="*/ 0 w 2772"/>
                    <a:gd name="connsiteY2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772" h="277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235" name="Freeform 3234">
                  <a:extLst>
                    <a:ext uri="{FF2B5EF4-FFF2-40B4-BE49-F238E27FC236}">
                      <a16:creationId xmlns:a16="http://schemas.microsoft.com/office/drawing/2014/main" id="{3D31E405-5572-88B3-7861-05800AAB28E2}"/>
                    </a:ext>
                  </a:extLst>
                </p:cNvPr>
                <p:cNvSpPr/>
                <p:nvPr/>
              </p:nvSpPr>
              <p:spPr>
                <a:xfrm>
                  <a:off x="4032893" y="3208134"/>
                  <a:ext cx="207" cy="246"/>
                </a:xfrm>
                <a:custGeom>
                  <a:avLst/>
                  <a:gdLst>
                    <a:gd name="connsiteX0" fmla="*/ 208 w 207"/>
                    <a:gd name="connsiteY0" fmla="*/ 0 h 246"/>
                    <a:gd name="connsiteX1" fmla="*/ 208 w 207"/>
                    <a:gd name="connsiteY1" fmla="*/ 0 h 246"/>
                    <a:gd name="connsiteX2" fmla="*/ 208 w 207"/>
                    <a:gd name="connsiteY2" fmla="*/ 0 h 246"/>
                    <a:gd name="connsiteX3" fmla="*/ 208 w 207"/>
                    <a:gd name="connsiteY3" fmla="*/ 0 h 2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07" h="246">
                      <a:moveTo>
                        <a:pt x="208" y="0"/>
                      </a:moveTo>
                      <a:cubicBezTo>
                        <a:pt x="-69" y="0"/>
                        <a:pt x="-69" y="554"/>
                        <a:pt x="208" y="0"/>
                      </a:cubicBezTo>
                      <a:cubicBezTo>
                        <a:pt x="208" y="0"/>
                        <a:pt x="208" y="0"/>
                        <a:pt x="208" y="0"/>
                      </a:cubicBezTo>
                      <a:cubicBezTo>
                        <a:pt x="208" y="0"/>
                        <a:pt x="208" y="0"/>
                        <a:pt x="208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236" name="Freeform 3235">
                  <a:extLst>
                    <a:ext uri="{FF2B5EF4-FFF2-40B4-BE49-F238E27FC236}">
                      <a16:creationId xmlns:a16="http://schemas.microsoft.com/office/drawing/2014/main" id="{3C444C2E-7A77-26DF-9996-028C4A77649E}"/>
                    </a:ext>
                  </a:extLst>
                </p:cNvPr>
                <p:cNvSpPr/>
                <p:nvPr/>
              </p:nvSpPr>
              <p:spPr>
                <a:xfrm>
                  <a:off x="4029219" y="3207580"/>
                  <a:ext cx="123" cy="2771"/>
                </a:xfrm>
                <a:custGeom>
                  <a:avLst/>
                  <a:gdLst>
                    <a:gd name="connsiteX0" fmla="*/ 0 w 123"/>
                    <a:gd name="connsiteY0" fmla="*/ 0 h 2771"/>
                    <a:gd name="connsiteX1" fmla="*/ 0 w 123"/>
                    <a:gd name="connsiteY1" fmla="*/ 0 h 2771"/>
                    <a:gd name="connsiteX2" fmla="*/ 0 w 123"/>
                    <a:gd name="connsiteY2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23" h="2771">
                      <a:moveTo>
                        <a:pt x="0" y="0"/>
                      </a:moveTo>
                      <a:cubicBezTo>
                        <a:pt x="0" y="0"/>
                        <a:pt x="277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237" name="Freeform 3236">
                  <a:extLst>
                    <a:ext uri="{FF2B5EF4-FFF2-40B4-BE49-F238E27FC236}">
                      <a16:creationId xmlns:a16="http://schemas.microsoft.com/office/drawing/2014/main" id="{D30BF8B7-0165-79D4-C97D-C160BCAFF111}"/>
                    </a:ext>
                  </a:extLst>
                </p:cNvPr>
                <p:cNvSpPr/>
                <p:nvPr/>
              </p:nvSpPr>
              <p:spPr>
                <a:xfrm>
                  <a:off x="4028942" y="3205794"/>
                  <a:ext cx="3358" cy="2062"/>
                </a:xfrm>
                <a:custGeom>
                  <a:avLst/>
                  <a:gdLst>
                    <a:gd name="connsiteX0" fmla="*/ 554 w 3358"/>
                    <a:gd name="connsiteY0" fmla="*/ 1232 h 2062"/>
                    <a:gd name="connsiteX1" fmla="*/ 554 w 3358"/>
                    <a:gd name="connsiteY1" fmla="*/ 1232 h 2062"/>
                    <a:gd name="connsiteX2" fmla="*/ 554 w 3358"/>
                    <a:gd name="connsiteY2" fmla="*/ 1232 h 2062"/>
                    <a:gd name="connsiteX3" fmla="*/ 831 w 3358"/>
                    <a:gd name="connsiteY3" fmla="*/ 1232 h 2062"/>
                    <a:gd name="connsiteX4" fmla="*/ 1386 w 3358"/>
                    <a:gd name="connsiteY4" fmla="*/ 1232 h 2062"/>
                    <a:gd name="connsiteX5" fmla="*/ 1941 w 3358"/>
                    <a:gd name="connsiteY5" fmla="*/ 1232 h 2062"/>
                    <a:gd name="connsiteX6" fmla="*/ 1663 w 3358"/>
                    <a:gd name="connsiteY6" fmla="*/ 1232 h 2062"/>
                    <a:gd name="connsiteX7" fmla="*/ 1663 w 3358"/>
                    <a:gd name="connsiteY7" fmla="*/ 955 h 2062"/>
                    <a:gd name="connsiteX8" fmla="*/ 1663 w 3358"/>
                    <a:gd name="connsiteY8" fmla="*/ 955 h 2062"/>
                    <a:gd name="connsiteX9" fmla="*/ 2218 w 3358"/>
                    <a:gd name="connsiteY9" fmla="*/ 955 h 2062"/>
                    <a:gd name="connsiteX10" fmla="*/ 3050 w 3358"/>
                    <a:gd name="connsiteY10" fmla="*/ 955 h 2062"/>
                    <a:gd name="connsiteX11" fmla="*/ 2772 w 3358"/>
                    <a:gd name="connsiteY11" fmla="*/ 123 h 2062"/>
                    <a:gd name="connsiteX12" fmla="*/ 2495 w 3358"/>
                    <a:gd name="connsiteY12" fmla="*/ 123 h 2062"/>
                    <a:gd name="connsiteX13" fmla="*/ 1663 w 3358"/>
                    <a:gd name="connsiteY13" fmla="*/ 955 h 2062"/>
                    <a:gd name="connsiteX14" fmla="*/ 554 w 3358"/>
                    <a:gd name="connsiteY14" fmla="*/ 1786 h 2062"/>
                    <a:gd name="connsiteX15" fmla="*/ 0 w 3358"/>
                    <a:gd name="connsiteY15" fmla="*/ 2063 h 2062"/>
                    <a:gd name="connsiteX16" fmla="*/ 0 w 3358"/>
                    <a:gd name="connsiteY16" fmla="*/ 2063 h 2062"/>
                    <a:gd name="connsiteX17" fmla="*/ 0 w 3358"/>
                    <a:gd name="connsiteY17" fmla="*/ 2063 h 20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3358" h="2062">
                      <a:moveTo>
                        <a:pt x="554" y="1232"/>
                      </a:moveTo>
                      <a:cubicBezTo>
                        <a:pt x="554" y="1232"/>
                        <a:pt x="554" y="1232"/>
                        <a:pt x="554" y="1232"/>
                      </a:cubicBezTo>
                      <a:cubicBezTo>
                        <a:pt x="554" y="1232"/>
                        <a:pt x="554" y="1232"/>
                        <a:pt x="554" y="1232"/>
                      </a:cubicBezTo>
                      <a:cubicBezTo>
                        <a:pt x="554" y="1232"/>
                        <a:pt x="831" y="1232"/>
                        <a:pt x="831" y="1232"/>
                      </a:cubicBezTo>
                      <a:cubicBezTo>
                        <a:pt x="1386" y="1232"/>
                        <a:pt x="1386" y="955"/>
                        <a:pt x="1386" y="1232"/>
                      </a:cubicBezTo>
                      <a:cubicBezTo>
                        <a:pt x="1941" y="1232"/>
                        <a:pt x="1386" y="1232"/>
                        <a:pt x="1941" y="1232"/>
                      </a:cubicBezTo>
                      <a:cubicBezTo>
                        <a:pt x="1941" y="955"/>
                        <a:pt x="1941" y="1232"/>
                        <a:pt x="1663" y="1232"/>
                      </a:cubicBezTo>
                      <a:cubicBezTo>
                        <a:pt x="1663" y="1232"/>
                        <a:pt x="1663" y="1232"/>
                        <a:pt x="1663" y="955"/>
                      </a:cubicBezTo>
                      <a:cubicBezTo>
                        <a:pt x="1663" y="955"/>
                        <a:pt x="1663" y="955"/>
                        <a:pt x="1663" y="955"/>
                      </a:cubicBezTo>
                      <a:cubicBezTo>
                        <a:pt x="1663" y="955"/>
                        <a:pt x="1941" y="955"/>
                        <a:pt x="2218" y="955"/>
                      </a:cubicBezTo>
                      <a:cubicBezTo>
                        <a:pt x="2218" y="677"/>
                        <a:pt x="2772" y="677"/>
                        <a:pt x="3050" y="955"/>
                      </a:cubicBezTo>
                      <a:cubicBezTo>
                        <a:pt x="3881" y="955"/>
                        <a:pt x="2772" y="400"/>
                        <a:pt x="2772" y="123"/>
                      </a:cubicBezTo>
                      <a:cubicBezTo>
                        <a:pt x="2772" y="-154"/>
                        <a:pt x="2772" y="123"/>
                        <a:pt x="2495" y="123"/>
                      </a:cubicBezTo>
                      <a:cubicBezTo>
                        <a:pt x="2495" y="400"/>
                        <a:pt x="1941" y="677"/>
                        <a:pt x="1663" y="955"/>
                      </a:cubicBezTo>
                      <a:cubicBezTo>
                        <a:pt x="1109" y="955"/>
                        <a:pt x="831" y="1509"/>
                        <a:pt x="554" y="1786"/>
                      </a:cubicBezTo>
                      <a:cubicBezTo>
                        <a:pt x="554" y="1786"/>
                        <a:pt x="277" y="1786"/>
                        <a:pt x="0" y="2063"/>
                      </a:cubicBezTo>
                      <a:cubicBezTo>
                        <a:pt x="0" y="2063"/>
                        <a:pt x="0" y="2063"/>
                        <a:pt x="0" y="2063"/>
                      </a:cubicBezTo>
                      <a:cubicBezTo>
                        <a:pt x="0" y="2063"/>
                        <a:pt x="0" y="2063"/>
                        <a:pt x="0" y="2063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238" name="Freeform 3237">
                  <a:extLst>
                    <a:ext uri="{FF2B5EF4-FFF2-40B4-BE49-F238E27FC236}">
                      <a16:creationId xmlns:a16="http://schemas.microsoft.com/office/drawing/2014/main" id="{82D28E84-992E-8565-1B77-36A301A3FAEA}"/>
                    </a:ext>
                  </a:extLst>
                </p:cNvPr>
                <p:cNvSpPr/>
                <p:nvPr/>
              </p:nvSpPr>
              <p:spPr>
                <a:xfrm>
                  <a:off x="4032546" y="3205917"/>
                  <a:ext cx="2772" cy="2771"/>
                </a:xfrm>
                <a:custGeom>
                  <a:avLst/>
                  <a:gdLst>
                    <a:gd name="connsiteX0" fmla="*/ 0 w 2772"/>
                    <a:gd name="connsiteY0" fmla="*/ 0 h 2771"/>
                    <a:gd name="connsiteX1" fmla="*/ 0 w 2772"/>
                    <a:gd name="connsiteY1" fmla="*/ 0 h 2771"/>
                    <a:gd name="connsiteX2" fmla="*/ 0 w 2772"/>
                    <a:gd name="connsiteY2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772" h="277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239" name="Freeform 3238">
                  <a:extLst>
                    <a:ext uri="{FF2B5EF4-FFF2-40B4-BE49-F238E27FC236}">
                      <a16:creationId xmlns:a16="http://schemas.microsoft.com/office/drawing/2014/main" id="{4F0E68B7-3B69-FDEF-3864-E704D80C22CB}"/>
                    </a:ext>
                  </a:extLst>
                </p:cNvPr>
                <p:cNvSpPr/>
                <p:nvPr/>
              </p:nvSpPr>
              <p:spPr>
                <a:xfrm>
                  <a:off x="4032546" y="3206194"/>
                  <a:ext cx="831" cy="123"/>
                </a:xfrm>
                <a:custGeom>
                  <a:avLst/>
                  <a:gdLst>
                    <a:gd name="connsiteX0" fmla="*/ 0 w 831"/>
                    <a:gd name="connsiteY0" fmla="*/ 0 h 123"/>
                    <a:gd name="connsiteX1" fmla="*/ 832 w 831"/>
                    <a:gd name="connsiteY1" fmla="*/ 0 h 123"/>
                    <a:gd name="connsiteX2" fmla="*/ 832 w 831"/>
                    <a:gd name="connsiteY2" fmla="*/ 0 h 123"/>
                    <a:gd name="connsiteX3" fmla="*/ 555 w 831"/>
                    <a:gd name="connsiteY3" fmla="*/ 0 h 123"/>
                    <a:gd name="connsiteX4" fmla="*/ 555 w 831"/>
                    <a:gd name="connsiteY4" fmla="*/ 0 h 1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31" h="123">
                      <a:moveTo>
                        <a:pt x="0" y="0"/>
                      </a:moveTo>
                      <a:cubicBezTo>
                        <a:pt x="0" y="0"/>
                        <a:pt x="832" y="277"/>
                        <a:pt x="832" y="0"/>
                      </a:cubicBezTo>
                      <a:cubicBezTo>
                        <a:pt x="832" y="0"/>
                        <a:pt x="832" y="0"/>
                        <a:pt x="832" y="0"/>
                      </a:cubicBezTo>
                      <a:cubicBezTo>
                        <a:pt x="832" y="0"/>
                        <a:pt x="555" y="0"/>
                        <a:pt x="555" y="0"/>
                      </a:cubicBezTo>
                      <a:cubicBezTo>
                        <a:pt x="555" y="0"/>
                        <a:pt x="555" y="0"/>
                        <a:pt x="555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240" name="Freeform 3239">
                  <a:extLst>
                    <a:ext uri="{FF2B5EF4-FFF2-40B4-BE49-F238E27FC236}">
                      <a16:creationId xmlns:a16="http://schemas.microsoft.com/office/drawing/2014/main" id="{D20387F1-4C49-4653-179D-E2F4863C04F8}"/>
                    </a:ext>
                  </a:extLst>
                </p:cNvPr>
                <p:cNvSpPr/>
                <p:nvPr/>
              </p:nvSpPr>
              <p:spPr>
                <a:xfrm>
                  <a:off x="4031086" y="3206748"/>
                  <a:ext cx="3123" cy="1463"/>
                </a:xfrm>
                <a:custGeom>
                  <a:avLst/>
                  <a:gdLst>
                    <a:gd name="connsiteX0" fmla="*/ 2846 w 3123"/>
                    <a:gd name="connsiteY0" fmla="*/ 0 h 1463"/>
                    <a:gd name="connsiteX1" fmla="*/ 2846 w 3123"/>
                    <a:gd name="connsiteY1" fmla="*/ 0 h 1463"/>
                    <a:gd name="connsiteX2" fmla="*/ 2846 w 3123"/>
                    <a:gd name="connsiteY2" fmla="*/ 0 h 1463"/>
                    <a:gd name="connsiteX3" fmla="*/ 2292 w 3123"/>
                    <a:gd name="connsiteY3" fmla="*/ 0 h 1463"/>
                    <a:gd name="connsiteX4" fmla="*/ 2292 w 3123"/>
                    <a:gd name="connsiteY4" fmla="*/ 0 h 1463"/>
                    <a:gd name="connsiteX5" fmla="*/ 2015 w 3123"/>
                    <a:gd name="connsiteY5" fmla="*/ 0 h 1463"/>
                    <a:gd name="connsiteX6" fmla="*/ 2015 w 3123"/>
                    <a:gd name="connsiteY6" fmla="*/ 0 h 1463"/>
                    <a:gd name="connsiteX7" fmla="*/ 2015 w 3123"/>
                    <a:gd name="connsiteY7" fmla="*/ 0 h 1463"/>
                    <a:gd name="connsiteX8" fmla="*/ 2015 w 3123"/>
                    <a:gd name="connsiteY8" fmla="*/ 0 h 1463"/>
                    <a:gd name="connsiteX9" fmla="*/ 2015 w 3123"/>
                    <a:gd name="connsiteY9" fmla="*/ 0 h 1463"/>
                    <a:gd name="connsiteX10" fmla="*/ 2015 w 3123"/>
                    <a:gd name="connsiteY10" fmla="*/ 0 h 1463"/>
                    <a:gd name="connsiteX11" fmla="*/ 1183 w 3123"/>
                    <a:gd name="connsiteY11" fmla="*/ 0 h 1463"/>
                    <a:gd name="connsiteX12" fmla="*/ 1183 w 3123"/>
                    <a:gd name="connsiteY12" fmla="*/ 0 h 1463"/>
                    <a:gd name="connsiteX13" fmla="*/ 906 w 3123"/>
                    <a:gd name="connsiteY13" fmla="*/ 0 h 1463"/>
                    <a:gd name="connsiteX14" fmla="*/ 74 w 3123"/>
                    <a:gd name="connsiteY14" fmla="*/ 831 h 1463"/>
                    <a:gd name="connsiteX15" fmla="*/ 628 w 3123"/>
                    <a:gd name="connsiteY15" fmla="*/ 554 h 1463"/>
                    <a:gd name="connsiteX16" fmla="*/ 1460 w 3123"/>
                    <a:gd name="connsiteY16" fmla="*/ 1108 h 1463"/>
                    <a:gd name="connsiteX17" fmla="*/ 1460 w 3123"/>
                    <a:gd name="connsiteY17" fmla="*/ 1386 h 1463"/>
                    <a:gd name="connsiteX18" fmla="*/ 1737 w 3123"/>
                    <a:gd name="connsiteY18" fmla="*/ 554 h 1463"/>
                    <a:gd name="connsiteX19" fmla="*/ 2846 w 3123"/>
                    <a:gd name="connsiteY19" fmla="*/ 1386 h 1463"/>
                    <a:gd name="connsiteX20" fmla="*/ 2846 w 3123"/>
                    <a:gd name="connsiteY20" fmla="*/ 1386 h 1463"/>
                    <a:gd name="connsiteX21" fmla="*/ 2846 w 3123"/>
                    <a:gd name="connsiteY21" fmla="*/ 1386 h 1463"/>
                    <a:gd name="connsiteX22" fmla="*/ 2846 w 3123"/>
                    <a:gd name="connsiteY22" fmla="*/ 831 h 1463"/>
                    <a:gd name="connsiteX23" fmla="*/ 2846 w 3123"/>
                    <a:gd name="connsiteY23" fmla="*/ 831 h 1463"/>
                    <a:gd name="connsiteX24" fmla="*/ 3124 w 3123"/>
                    <a:gd name="connsiteY24" fmla="*/ 277 h 1463"/>
                    <a:gd name="connsiteX25" fmla="*/ 3124 w 3123"/>
                    <a:gd name="connsiteY25" fmla="*/ 277 h 1463"/>
                    <a:gd name="connsiteX26" fmla="*/ 3124 w 3123"/>
                    <a:gd name="connsiteY26" fmla="*/ 277 h 1463"/>
                    <a:gd name="connsiteX27" fmla="*/ 3124 w 3123"/>
                    <a:gd name="connsiteY27" fmla="*/ 0 h 14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3123" h="1463">
                      <a:moveTo>
                        <a:pt x="2846" y="0"/>
                      </a:moveTo>
                      <a:cubicBezTo>
                        <a:pt x="2846" y="0"/>
                        <a:pt x="2846" y="0"/>
                        <a:pt x="2846" y="0"/>
                      </a:cubicBezTo>
                      <a:cubicBezTo>
                        <a:pt x="2846" y="0"/>
                        <a:pt x="2846" y="0"/>
                        <a:pt x="2846" y="0"/>
                      </a:cubicBezTo>
                      <a:cubicBezTo>
                        <a:pt x="2846" y="0"/>
                        <a:pt x="2292" y="0"/>
                        <a:pt x="2292" y="0"/>
                      </a:cubicBezTo>
                      <a:cubicBezTo>
                        <a:pt x="2292" y="0"/>
                        <a:pt x="2292" y="0"/>
                        <a:pt x="2292" y="0"/>
                      </a:cubicBezTo>
                      <a:cubicBezTo>
                        <a:pt x="2292" y="0"/>
                        <a:pt x="2292" y="0"/>
                        <a:pt x="2015" y="0"/>
                      </a:cubicBezTo>
                      <a:cubicBezTo>
                        <a:pt x="2015" y="0"/>
                        <a:pt x="2015" y="0"/>
                        <a:pt x="2015" y="0"/>
                      </a:cubicBezTo>
                      <a:cubicBezTo>
                        <a:pt x="2015" y="0"/>
                        <a:pt x="2015" y="0"/>
                        <a:pt x="2015" y="0"/>
                      </a:cubicBezTo>
                      <a:cubicBezTo>
                        <a:pt x="2015" y="0"/>
                        <a:pt x="2015" y="0"/>
                        <a:pt x="2015" y="0"/>
                      </a:cubicBezTo>
                      <a:cubicBezTo>
                        <a:pt x="2015" y="0"/>
                        <a:pt x="2015" y="0"/>
                        <a:pt x="2015" y="0"/>
                      </a:cubicBezTo>
                      <a:cubicBezTo>
                        <a:pt x="2015" y="0"/>
                        <a:pt x="2015" y="0"/>
                        <a:pt x="2015" y="0"/>
                      </a:cubicBezTo>
                      <a:cubicBezTo>
                        <a:pt x="2015" y="0"/>
                        <a:pt x="1737" y="0"/>
                        <a:pt x="1183" y="0"/>
                      </a:cubicBezTo>
                      <a:cubicBezTo>
                        <a:pt x="1183" y="0"/>
                        <a:pt x="1183" y="0"/>
                        <a:pt x="1183" y="0"/>
                      </a:cubicBezTo>
                      <a:cubicBezTo>
                        <a:pt x="1183" y="0"/>
                        <a:pt x="1183" y="0"/>
                        <a:pt x="906" y="0"/>
                      </a:cubicBezTo>
                      <a:cubicBezTo>
                        <a:pt x="351" y="0"/>
                        <a:pt x="-203" y="277"/>
                        <a:pt x="74" y="831"/>
                      </a:cubicBezTo>
                      <a:cubicBezTo>
                        <a:pt x="351" y="831"/>
                        <a:pt x="351" y="831"/>
                        <a:pt x="628" y="554"/>
                      </a:cubicBezTo>
                      <a:cubicBezTo>
                        <a:pt x="1183" y="277"/>
                        <a:pt x="1460" y="554"/>
                        <a:pt x="1460" y="1108"/>
                      </a:cubicBezTo>
                      <a:cubicBezTo>
                        <a:pt x="1460" y="1108"/>
                        <a:pt x="1460" y="1663"/>
                        <a:pt x="1460" y="1386"/>
                      </a:cubicBezTo>
                      <a:cubicBezTo>
                        <a:pt x="1460" y="1108"/>
                        <a:pt x="1460" y="277"/>
                        <a:pt x="1737" y="554"/>
                      </a:cubicBezTo>
                      <a:cubicBezTo>
                        <a:pt x="2292" y="554"/>
                        <a:pt x="2846" y="1108"/>
                        <a:pt x="2846" y="1386"/>
                      </a:cubicBezTo>
                      <a:cubicBezTo>
                        <a:pt x="2846" y="1386"/>
                        <a:pt x="2846" y="1386"/>
                        <a:pt x="2846" y="1386"/>
                      </a:cubicBezTo>
                      <a:cubicBezTo>
                        <a:pt x="2846" y="1386"/>
                        <a:pt x="2846" y="1386"/>
                        <a:pt x="2846" y="1386"/>
                      </a:cubicBezTo>
                      <a:cubicBezTo>
                        <a:pt x="3124" y="1386"/>
                        <a:pt x="2569" y="1108"/>
                        <a:pt x="2846" y="831"/>
                      </a:cubicBezTo>
                      <a:cubicBezTo>
                        <a:pt x="2846" y="831"/>
                        <a:pt x="2846" y="831"/>
                        <a:pt x="2846" y="831"/>
                      </a:cubicBezTo>
                      <a:cubicBezTo>
                        <a:pt x="2846" y="831"/>
                        <a:pt x="2846" y="277"/>
                        <a:pt x="3124" y="277"/>
                      </a:cubicBezTo>
                      <a:cubicBezTo>
                        <a:pt x="3124" y="277"/>
                        <a:pt x="3124" y="277"/>
                        <a:pt x="3124" y="277"/>
                      </a:cubicBezTo>
                      <a:cubicBezTo>
                        <a:pt x="3124" y="277"/>
                        <a:pt x="3124" y="277"/>
                        <a:pt x="3124" y="277"/>
                      </a:cubicBezTo>
                      <a:cubicBezTo>
                        <a:pt x="3124" y="277"/>
                        <a:pt x="3124" y="277"/>
                        <a:pt x="3124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241" name="Freeform 3240">
                  <a:extLst>
                    <a:ext uri="{FF2B5EF4-FFF2-40B4-BE49-F238E27FC236}">
                      <a16:creationId xmlns:a16="http://schemas.microsoft.com/office/drawing/2014/main" id="{0455937A-979D-32F9-AFAA-66FF3A7E657B}"/>
                    </a:ext>
                  </a:extLst>
                </p:cNvPr>
                <p:cNvSpPr/>
                <p:nvPr/>
              </p:nvSpPr>
              <p:spPr>
                <a:xfrm>
                  <a:off x="4018087" y="3207888"/>
                  <a:ext cx="14181" cy="7174"/>
                </a:xfrm>
                <a:custGeom>
                  <a:avLst/>
                  <a:gdLst>
                    <a:gd name="connsiteX0" fmla="*/ 14182 w 14181"/>
                    <a:gd name="connsiteY0" fmla="*/ 1078 h 7174"/>
                    <a:gd name="connsiteX1" fmla="*/ 13905 w 14181"/>
                    <a:gd name="connsiteY1" fmla="*/ 1078 h 7174"/>
                    <a:gd name="connsiteX2" fmla="*/ 13627 w 14181"/>
                    <a:gd name="connsiteY2" fmla="*/ 1078 h 7174"/>
                    <a:gd name="connsiteX3" fmla="*/ 13627 w 14181"/>
                    <a:gd name="connsiteY3" fmla="*/ 1078 h 7174"/>
                    <a:gd name="connsiteX4" fmla="*/ 13350 w 14181"/>
                    <a:gd name="connsiteY4" fmla="*/ 1078 h 7174"/>
                    <a:gd name="connsiteX5" fmla="*/ 13350 w 14181"/>
                    <a:gd name="connsiteY5" fmla="*/ 801 h 7174"/>
                    <a:gd name="connsiteX6" fmla="*/ 13350 w 14181"/>
                    <a:gd name="connsiteY6" fmla="*/ 801 h 7174"/>
                    <a:gd name="connsiteX7" fmla="*/ 12518 w 14181"/>
                    <a:gd name="connsiteY7" fmla="*/ 801 h 7174"/>
                    <a:gd name="connsiteX8" fmla="*/ 12518 w 14181"/>
                    <a:gd name="connsiteY8" fmla="*/ 523 h 7174"/>
                    <a:gd name="connsiteX9" fmla="*/ 12518 w 14181"/>
                    <a:gd name="connsiteY9" fmla="*/ 246 h 7174"/>
                    <a:gd name="connsiteX10" fmla="*/ 12518 w 14181"/>
                    <a:gd name="connsiteY10" fmla="*/ 246 h 7174"/>
                    <a:gd name="connsiteX11" fmla="*/ 12518 w 14181"/>
                    <a:gd name="connsiteY11" fmla="*/ 246 h 7174"/>
                    <a:gd name="connsiteX12" fmla="*/ 11964 w 14181"/>
                    <a:gd name="connsiteY12" fmla="*/ 246 h 7174"/>
                    <a:gd name="connsiteX13" fmla="*/ 11964 w 14181"/>
                    <a:gd name="connsiteY13" fmla="*/ 246 h 7174"/>
                    <a:gd name="connsiteX14" fmla="*/ 11964 w 14181"/>
                    <a:gd name="connsiteY14" fmla="*/ 246 h 7174"/>
                    <a:gd name="connsiteX15" fmla="*/ 11132 w 14181"/>
                    <a:gd name="connsiteY15" fmla="*/ 523 h 7174"/>
                    <a:gd name="connsiteX16" fmla="*/ 11132 w 14181"/>
                    <a:gd name="connsiteY16" fmla="*/ 1078 h 7174"/>
                    <a:gd name="connsiteX17" fmla="*/ 11132 w 14181"/>
                    <a:gd name="connsiteY17" fmla="*/ 1355 h 7174"/>
                    <a:gd name="connsiteX18" fmla="*/ 11132 w 14181"/>
                    <a:gd name="connsiteY18" fmla="*/ 1355 h 7174"/>
                    <a:gd name="connsiteX19" fmla="*/ 11132 w 14181"/>
                    <a:gd name="connsiteY19" fmla="*/ 1909 h 7174"/>
                    <a:gd name="connsiteX20" fmla="*/ 11409 w 14181"/>
                    <a:gd name="connsiteY20" fmla="*/ 1909 h 7174"/>
                    <a:gd name="connsiteX21" fmla="*/ 11409 w 14181"/>
                    <a:gd name="connsiteY21" fmla="*/ 1909 h 7174"/>
                    <a:gd name="connsiteX22" fmla="*/ 11409 w 14181"/>
                    <a:gd name="connsiteY22" fmla="*/ 1909 h 7174"/>
                    <a:gd name="connsiteX23" fmla="*/ 11409 w 14181"/>
                    <a:gd name="connsiteY23" fmla="*/ 1909 h 7174"/>
                    <a:gd name="connsiteX24" fmla="*/ 11409 w 14181"/>
                    <a:gd name="connsiteY24" fmla="*/ 1909 h 7174"/>
                    <a:gd name="connsiteX25" fmla="*/ 11409 w 14181"/>
                    <a:gd name="connsiteY25" fmla="*/ 1909 h 7174"/>
                    <a:gd name="connsiteX26" fmla="*/ 11687 w 14181"/>
                    <a:gd name="connsiteY26" fmla="*/ 1909 h 7174"/>
                    <a:gd name="connsiteX27" fmla="*/ 12241 w 14181"/>
                    <a:gd name="connsiteY27" fmla="*/ 1355 h 7174"/>
                    <a:gd name="connsiteX28" fmla="*/ 12518 w 14181"/>
                    <a:gd name="connsiteY28" fmla="*/ 1078 h 7174"/>
                    <a:gd name="connsiteX29" fmla="*/ 12518 w 14181"/>
                    <a:gd name="connsiteY29" fmla="*/ 1078 h 7174"/>
                    <a:gd name="connsiteX30" fmla="*/ 12518 w 14181"/>
                    <a:gd name="connsiteY30" fmla="*/ 1078 h 7174"/>
                    <a:gd name="connsiteX31" fmla="*/ 12518 w 14181"/>
                    <a:gd name="connsiteY31" fmla="*/ 1355 h 7174"/>
                    <a:gd name="connsiteX32" fmla="*/ 12518 w 14181"/>
                    <a:gd name="connsiteY32" fmla="*/ 1355 h 7174"/>
                    <a:gd name="connsiteX33" fmla="*/ 11964 w 14181"/>
                    <a:gd name="connsiteY33" fmla="*/ 2463 h 7174"/>
                    <a:gd name="connsiteX34" fmla="*/ 11409 w 14181"/>
                    <a:gd name="connsiteY34" fmla="*/ 2463 h 7174"/>
                    <a:gd name="connsiteX35" fmla="*/ 10855 w 14181"/>
                    <a:gd name="connsiteY35" fmla="*/ 2463 h 7174"/>
                    <a:gd name="connsiteX36" fmla="*/ 10300 w 14181"/>
                    <a:gd name="connsiteY36" fmla="*/ 2463 h 7174"/>
                    <a:gd name="connsiteX37" fmla="*/ 8637 w 14181"/>
                    <a:gd name="connsiteY37" fmla="*/ 3572 h 7174"/>
                    <a:gd name="connsiteX38" fmla="*/ 6142 w 14181"/>
                    <a:gd name="connsiteY38" fmla="*/ 3849 h 7174"/>
                    <a:gd name="connsiteX39" fmla="*/ 5310 w 14181"/>
                    <a:gd name="connsiteY39" fmla="*/ 3849 h 7174"/>
                    <a:gd name="connsiteX40" fmla="*/ 5310 w 14181"/>
                    <a:gd name="connsiteY40" fmla="*/ 3849 h 7174"/>
                    <a:gd name="connsiteX41" fmla="*/ 5310 w 14181"/>
                    <a:gd name="connsiteY41" fmla="*/ 3849 h 7174"/>
                    <a:gd name="connsiteX42" fmla="*/ 5310 w 14181"/>
                    <a:gd name="connsiteY42" fmla="*/ 4126 h 7174"/>
                    <a:gd name="connsiteX43" fmla="*/ 5310 w 14181"/>
                    <a:gd name="connsiteY43" fmla="*/ 4126 h 7174"/>
                    <a:gd name="connsiteX44" fmla="*/ 5310 w 14181"/>
                    <a:gd name="connsiteY44" fmla="*/ 4126 h 7174"/>
                    <a:gd name="connsiteX45" fmla="*/ 5310 w 14181"/>
                    <a:gd name="connsiteY45" fmla="*/ 4126 h 7174"/>
                    <a:gd name="connsiteX46" fmla="*/ 5033 w 14181"/>
                    <a:gd name="connsiteY46" fmla="*/ 4126 h 7174"/>
                    <a:gd name="connsiteX47" fmla="*/ 5033 w 14181"/>
                    <a:gd name="connsiteY47" fmla="*/ 4126 h 7174"/>
                    <a:gd name="connsiteX48" fmla="*/ 5310 w 14181"/>
                    <a:gd name="connsiteY48" fmla="*/ 4126 h 7174"/>
                    <a:gd name="connsiteX49" fmla="*/ 5310 w 14181"/>
                    <a:gd name="connsiteY49" fmla="*/ 4126 h 7174"/>
                    <a:gd name="connsiteX50" fmla="*/ 5588 w 14181"/>
                    <a:gd name="connsiteY50" fmla="*/ 4126 h 7174"/>
                    <a:gd name="connsiteX51" fmla="*/ 5865 w 14181"/>
                    <a:gd name="connsiteY51" fmla="*/ 4126 h 7174"/>
                    <a:gd name="connsiteX52" fmla="*/ 5865 w 14181"/>
                    <a:gd name="connsiteY52" fmla="*/ 4126 h 7174"/>
                    <a:gd name="connsiteX53" fmla="*/ 6419 w 14181"/>
                    <a:gd name="connsiteY53" fmla="*/ 4126 h 7174"/>
                    <a:gd name="connsiteX54" fmla="*/ 7528 w 14181"/>
                    <a:gd name="connsiteY54" fmla="*/ 4126 h 7174"/>
                    <a:gd name="connsiteX55" fmla="*/ 7528 w 14181"/>
                    <a:gd name="connsiteY55" fmla="*/ 4126 h 7174"/>
                    <a:gd name="connsiteX56" fmla="*/ 7251 w 14181"/>
                    <a:gd name="connsiteY56" fmla="*/ 4126 h 7174"/>
                    <a:gd name="connsiteX57" fmla="*/ 6974 w 14181"/>
                    <a:gd name="connsiteY57" fmla="*/ 4403 h 7174"/>
                    <a:gd name="connsiteX58" fmla="*/ 6419 w 14181"/>
                    <a:gd name="connsiteY58" fmla="*/ 4403 h 7174"/>
                    <a:gd name="connsiteX59" fmla="*/ 6419 w 14181"/>
                    <a:gd name="connsiteY59" fmla="*/ 4403 h 7174"/>
                    <a:gd name="connsiteX60" fmla="*/ 6419 w 14181"/>
                    <a:gd name="connsiteY60" fmla="*/ 4403 h 7174"/>
                    <a:gd name="connsiteX61" fmla="*/ 6419 w 14181"/>
                    <a:gd name="connsiteY61" fmla="*/ 4403 h 7174"/>
                    <a:gd name="connsiteX62" fmla="*/ 5033 w 14181"/>
                    <a:gd name="connsiteY62" fmla="*/ 5234 h 7174"/>
                    <a:gd name="connsiteX63" fmla="*/ 4479 w 14181"/>
                    <a:gd name="connsiteY63" fmla="*/ 5234 h 7174"/>
                    <a:gd name="connsiteX64" fmla="*/ 4479 w 14181"/>
                    <a:gd name="connsiteY64" fmla="*/ 5234 h 7174"/>
                    <a:gd name="connsiteX65" fmla="*/ 4479 w 14181"/>
                    <a:gd name="connsiteY65" fmla="*/ 5234 h 7174"/>
                    <a:gd name="connsiteX66" fmla="*/ 4479 w 14181"/>
                    <a:gd name="connsiteY66" fmla="*/ 5234 h 7174"/>
                    <a:gd name="connsiteX67" fmla="*/ 4479 w 14181"/>
                    <a:gd name="connsiteY67" fmla="*/ 5234 h 7174"/>
                    <a:gd name="connsiteX68" fmla="*/ 4479 w 14181"/>
                    <a:gd name="connsiteY68" fmla="*/ 5234 h 7174"/>
                    <a:gd name="connsiteX69" fmla="*/ 4479 w 14181"/>
                    <a:gd name="connsiteY69" fmla="*/ 5234 h 7174"/>
                    <a:gd name="connsiteX70" fmla="*/ 4756 w 14181"/>
                    <a:gd name="connsiteY70" fmla="*/ 5234 h 7174"/>
                    <a:gd name="connsiteX71" fmla="*/ 3924 w 14181"/>
                    <a:gd name="connsiteY71" fmla="*/ 5511 h 7174"/>
                    <a:gd name="connsiteX72" fmla="*/ 3924 w 14181"/>
                    <a:gd name="connsiteY72" fmla="*/ 5511 h 7174"/>
                    <a:gd name="connsiteX73" fmla="*/ 3092 w 14181"/>
                    <a:gd name="connsiteY73" fmla="*/ 5511 h 7174"/>
                    <a:gd name="connsiteX74" fmla="*/ 2538 w 14181"/>
                    <a:gd name="connsiteY74" fmla="*/ 5511 h 7174"/>
                    <a:gd name="connsiteX75" fmla="*/ 1983 w 14181"/>
                    <a:gd name="connsiteY75" fmla="*/ 5511 h 7174"/>
                    <a:gd name="connsiteX76" fmla="*/ 1983 w 14181"/>
                    <a:gd name="connsiteY76" fmla="*/ 5511 h 7174"/>
                    <a:gd name="connsiteX77" fmla="*/ 1429 w 14181"/>
                    <a:gd name="connsiteY77" fmla="*/ 5234 h 7174"/>
                    <a:gd name="connsiteX78" fmla="*/ 1429 w 14181"/>
                    <a:gd name="connsiteY78" fmla="*/ 5234 h 7174"/>
                    <a:gd name="connsiteX79" fmla="*/ 1429 w 14181"/>
                    <a:gd name="connsiteY79" fmla="*/ 4957 h 7174"/>
                    <a:gd name="connsiteX80" fmla="*/ 1429 w 14181"/>
                    <a:gd name="connsiteY80" fmla="*/ 4957 h 7174"/>
                    <a:gd name="connsiteX81" fmla="*/ 1429 w 14181"/>
                    <a:gd name="connsiteY81" fmla="*/ 4957 h 7174"/>
                    <a:gd name="connsiteX82" fmla="*/ 2538 w 14181"/>
                    <a:gd name="connsiteY82" fmla="*/ 4957 h 7174"/>
                    <a:gd name="connsiteX83" fmla="*/ 1983 w 14181"/>
                    <a:gd name="connsiteY83" fmla="*/ 4957 h 7174"/>
                    <a:gd name="connsiteX84" fmla="*/ 875 w 14181"/>
                    <a:gd name="connsiteY84" fmla="*/ 4957 h 7174"/>
                    <a:gd name="connsiteX85" fmla="*/ 320 w 14181"/>
                    <a:gd name="connsiteY85" fmla="*/ 4680 h 7174"/>
                    <a:gd name="connsiteX86" fmla="*/ 320 w 14181"/>
                    <a:gd name="connsiteY86" fmla="*/ 4680 h 7174"/>
                    <a:gd name="connsiteX87" fmla="*/ 320 w 14181"/>
                    <a:gd name="connsiteY87" fmla="*/ 4680 h 7174"/>
                    <a:gd name="connsiteX88" fmla="*/ 320 w 14181"/>
                    <a:gd name="connsiteY88" fmla="*/ 4126 h 7174"/>
                    <a:gd name="connsiteX89" fmla="*/ 320 w 14181"/>
                    <a:gd name="connsiteY89" fmla="*/ 4957 h 7174"/>
                    <a:gd name="connsiteX90" fmla="*/ 1983 w 14181"/>
                    <a:gd name="connsiteY90" fmla="*/ 7174 h 7174"/>
                    <a:gd name="connsiteX91" fmla="*/ 3370 w 14181"/>
                    <a:gd name="connsiteY91" fmla="*/ 7174 h 7174"/>
                    <a:gd name="connsiteX92" fmla="*/ 3370 w 14181"/>
                    <a:gd name="connsiteY92" fmla="*/ 7174 h 7174"/>
                    <a:gd name="connsiteX93" fmla="*/ 3370 w 14181"/>
                    <a:gd name="connsiteY93" fmla="*/ 7174 h 7174"/>
                    <a:gd name="connsiteX94" fmla="*/ 3370 w 14181"/>
                    <a:gd name="connsiteY94" fmla="*/ 7174 h 7174"/>
                    <a:gd name="connsiteX95" fmla="*/ 3370 w 14181"/>
                    <a:gd name="connsiteY95" fmla="*/ 7174 h 7174"/>
                    <a:gd name="connsiteX96" fmla="*/ 3924 w 14181"/>
                    <a:gd name="connsiteY96" fmla="*/ 7174 h 7174"/>
                    <a:gd name="connsiteX97" fmla="*/ 4201 w 14181"/>
                    <a:gd name="connsiteY97" fmla="*/ 7174 h 7174"/>
                    <a:gd name="connsiteX98" fmla="*/ 4201 w 14181"/>
                    <a:gd name="connsiteY98" fmla="*/ 7174 h 7174"/>
                    <a:gd name="connsiteX99" fmla="*/ 4201 w 14181"/>
                    <a:gd name="connsiteY99" fmla="*/ 7174 h 7174"/>
                    <a:gd name="connsiteX100" fmla="*/ 7251 w 14181"/>
                    <a:gd name="connsiteY100" fmla="*/ 4957 h 7174"/>
                    <a:gd name="connsiteX101" fmla="*/ 7528 w 14181"/>
                    <a:gd name="connsiteY101" fmla="*/ 4403 h 7174"/>
                    <a:gd name="connsiteX102" fmla="*/ 7528 w 14181"/>
                    <a:gd name="connsiteY102" fmla="*/ 4403 h 7174"/>
                    <a:gd name="connsiteX103" fmla="*/ 7806 w 14181"/>
                    <a:gd name="connsiteY103" fmla="*/ 4126 h 7174"/>
                    <a:gd name="connsiteX104" fmla="*/ 8083 w 14181"/>
                    <a:gd name="connsiteY104" fmla="*/ 4126 h 7174"/>
                    <a:gd name="connsiteX105" fmla="*/ 8083 w 14181"/>
                    <a:gd name="connsiteY105" fmla="*/ 3849 h 7174"/>
                    <a:gd name="connsiteX106" fmla="*/ 8083 w 14181"/>
                    <a:gd name="connsiteY106" fmla="*/ 3849 h 7174"/>
                    <a:gd name="connsiteX107" fmla="*/ 8083 w 14181"/>
                    <a:gd name="connsiteY107" fmla="*/ 3849 h 7174"/>
                    <a:gd name="connsiteX108" fmla="*/ 8360 w 14181"/>
                    <a:gd name="connsiteY108" fmla="*/ 3849 h 7174"/>
                    <a:gd name="connsiteX109" fmla="*/ 9746 w 14181"/>
                    <a:gd name="connsiteY109" fmla="*/ 3018 h 7174"/>
                    <a:gd name="connsiteX110" fmla="*/ 10300 w 14181"/>
                    <a:gd name="connsiteY110" fmla="*/ 2186 h 7174"/>
                    <a:gd name="connsiteX111" fmla="*/ 11409 w 14181"/>
                    <a:gd name="connsiteY111" fmla="*/ 1632 h 7174"/>
                    <a:gd name="connsiteX112" fmla="*/ 11964 w 14181"/>
                    <a:gd name="connsiteY112" fmla="*/ 1632 h 7174"/>
                    <a:gd name="connsiteX113" fmla="*/ 12241 w 14181"/>
                    <a:gd name="connsiteY113" fmla="*/ 1632 h 7174"/>
                    <a:gd name="connsiteX114" fmla="*/ 12241 w 14181"/>
                    <a:gd name="connsiteY114" fmla="*/ 1632 h 7174"/>
                    <a:gd name="connsiteX115" fmla="*/ 12241 w 14181"/>
                    <a:gd name="connsiteY115" fmla="*/ 1632 h 71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</a:cxnLst>
                  <a:rect l="l" t="t" r="r" b="b"/>
                  <a:pathLst>
                    <a:path w="14181" h="7174">
                      <a:moveTo>
                        <a:pt x="14182" y="1078"/>
                      </a:moveTo>
                      <a:cubicBezTo>
                        <a:pt x="14182" y="1078"/>
                        <a:pt x="14182" y="1078"/>
                        <a:pt x="13905" y="1078"/>
                      </a:cubicBezTo>
                      <a:cubicBezTo>
                        <a:pt x="13905" y="1078"/>
                        <a:pt x="13905" y="1078"/>
                        <a:pt x="13627" y="1078"/>
                      </a:cubicBezTo>
                      <a:cubicBezTo>
                        <a:pt x="13627" y="1078"/>
                        <a:pt x="13627" y="1078"/>
                        <a:pt x="13627" y="1078"/>
                      </a:cubicBezTo>
                      <a:cubicBezTo>
                        <a:pt x="13627" y="1078"/>
                        <a:pt x="13627" y="1078"/>
                        <a:pt x="13350" y="1078"/>
                      </a:cubicBezTo>
                      <a:cubicBezTo>
                        <a:pt x="13350" y="1078"/>
                        <a:pt x="13350" y="1078"/>
                        <a:pt x="13350" y="801"/>
                      </a:cubicBezTo>
                      <a:cubicBezTo>
                        <a:pt x="13350" y="801"/>
                        <a:pt x="13350" y="801"/>
                        <a:pt x="13350" y="801"/>
                      </a:cubicBezTo>
                      <a:cubicBezTo>
                        <a:pt x="13073" y="801"/>
                        <a:pt x="12796" y="523"/>
                        <a:pt x="12518" y="801"/>
                      </a:cubicBezTo>
                      <a:cubicBezTo>
                        <a:pt x="12518" y="801"/>
                        <a:pt x="12241" y="801"/>
                        <a:pt x="12518" y="523"/>
                      </a:cubicBezTo>
                      <a:cubicBezTo>
                        <a:pt x="12518" y="523"/>
                        <a:pt x="12518" y="523"/>
                        <a:pt x="12518" y="246"/>
                      </a:cubicBezTo>
                      <a:cubicBezTo>
                        <a:pt x="12518" y="246"/>
                        <a:pt x="12518" y="246"/>
                        <a:pt x="12518" y="246"/>
                      </a:cubicBezTo>
                      <a:cubicBezTo>
                        <a:pt x="12518" y="246"/>
                        <a:pt x="12518" y="246"/>
                        <a:pt x="12518" y="246"/>
                      </a:cubicBezTo>
                      <a:cubicBezTo>
                        <a:pt x="12518" y="246"/>
                        <a:pt x="11964" y="-308"/>
                        <a:pt x="11964" y="246"/>
                      </a:cubicBezTo>
                      <a:cubicBezTo>
                        <a:pt x="11964" y="246"/>
                        <a:pt x="11964" y="246"/>
                        <a:pt x="11964" y="246"/>
                      </a:cubicBezTo>
                      <a:cubicBezTo>
                        <a:pt x="11964" y="246"/>
                        <a:pt x="11964" y="246"/>
                        <a:pt x="11964" y="246"/>
                      </a:cubicBezTo>
                      <a:cubicBezTo>
                        <a:pt x="11964" y="246"/>
                        <a:pt x="11409" y="523"/>
                        <a:pt x="11132" y="523"/>
                      </a:cubicBezTo>
                      <a:cubicBezTo>
                        <a:pt x="11132" y="523"/>
                        <a:pt x="11132" y="801"/>
                        <a:pt x="11132" y="1078"/>
                      </a:cubicBezTo>
                      <a:cubicBezTo>
                        <a:pt x="11132" y="1078"/>
                        <a:pt x="11132" y="1355"/>
                        <a:pt x="11132" y="1355"/>
                      </a:cubicBezTo>
                      <a:cubicBezTo>
                        <a:pt x="11132" y="1355"/>
                        <a:pt x="11132" y="1355"/>
                        <a:pt x="11132" y="1355"/>
                      </a:cubicBezTo>
                      <a:cubicBezTo>
                        <a:pt x="11132" y="1355"/>
                        <a:pt x="10855" y="1909"/>
                        <a:pt x="11132" y="1909"/>
                      </a:cubicBezTo>
                      <a:cubicBezTo>
                        <a:pt x="11132" y="1909"/>
                        <a:pt x="11409" y="1909"/>
                        <a:pt x="11409" y="1909"/>
                      </a:cubicBezTo>
                      <a:cubicBezTo>
                        <a:pt x="11409" y="1909"/>
                        <a:pt x="11132" y="1909"/>
                        <a:pt x="11409" y="1909"/>
                      </a:cubicBezTo>
                      <a:cubicBezTo>
                        <a:pt x="11409" y="1909"/>
                        <a:pt x="11409" y="1909"/>
                        <a:pt x="11409" y="1909"/>
                      </a:cubicBezTo>
                      <a:cubicBezTo>
                        <a:pt x="11409" y="1909"/>
                        <a:pt x="11409" y="1909"/>
                        <a:pt x="11409" y="1909"/>
                      </a:cubicBezTo>
                      <a:cubicBezTo>
                        <a:pt x="11409" y="1909"/>
                        <a:pt x="11409" y="1909"/>
                        <a:pt x="11409" y="1909"/>
                      </a:cubicBezTo>
                      <a:cubicBezTo>
                        <a:pt x="11409" y="1909"/>
                        <a:pt x="11409" y="1909"/>
                        <a:pt x="11409" y="1909"/>
                      </a:cubicBezTo>
                      <a:cubicBezTo>
                        <a:pt x="11409" y="1909"/>
                        <a:pt x="11687" y="1909"/>
                        <a:pt x="11687" y="1909"/>
                      </a:cubicBezTo>
                      <a:cubicBezTo>
                        <a:pt x="11687" y="1632"/>
                        <a:pt x="11964" y="1909"/>
                        <a:pt x="12241" y="1355"/>
                      </a:cubicBezTo>
                      <a:cubicBezTo>
                        <a:pt x="12518" y="1355"/>
                        <a:pt x="12241" y="1078"/>
                        <a:pt x="12518" y="1078"/>
                      </a:cubicBezTo>
                      <a:cubicBezTo>
                        <a:pt x="12518" y="1078"/>
                        <a:pt x="12518" y="1078"/>
                        <a:pt x="12518" y="1078"/>
                      </a:cubicBezTo>
                      <a:cubicBezTo>
                        <a:pt x="12518" y="1078"/>
                        <a:pt x="12518" y="1078"/>
                        <a:pt x="12518" y="1078"/>
                      </a:cubicBezTo>
                      <a:cubicBezTo>
                        <a:pt x="12518" y="1078"/>
                        <a:pt x="12518" y="1355"/>
                        <a:pt x="12518" y="1355"/>
                      </a:cubicBezTo>
                      <a:cubicBezTo>
                        <a:pt x="12518" y="1355"/>
                        <a:pt x="12518" y="1355"/>
                        <a:pt x="12518" y="1355"/>
                      </a:cubicBezTo>
                      <a:cubicBezTo>
                        <a:pt x="12518" y="1355"/>
                        <a:pt x="11687" y="2186"/>
                        <a:pt x="11964" y="2463"/>
                      </a:cubicBezTo>
                      <a:cubicBezTo>
                        <a:pt x="11964" y="3018"/>
                        <a:pt x="11687" y="2463"/>
                        <a:pt x="11409" y="2463"/>
                      </a:cubicBezTo>
                      <a:cubicBezTo>
                        <a:pt x="11409" y="2463"/>
                        <a:pt x="11132" y="2463"/>
                        <a:pt x="10855" y="2463"/>
                      </a:cubicBezTo>
                      <a:cubicBezTo>
                        <a:pt x="10855" y="2463"/>
                        <a:pt x="10578" y="2463"/>
                        <a:pt x="10300" y="2463"/>
                      </a:cubicBezTo>
                      <a:cubicBezTo>
                        <a:pt x="10023" y="2463"/>
                        <a:pt x="9192" y="3295"/>
                        <a:pt x="8637" y="3572"/>
                      </a:cubicBezTo>
                      <a:cubicBezTo>
                        <a:pt x="7806" y="3572"/>
                        <a:pt x="6974" y="3849"/>
                        <a:pt x="6142" y="3849"/>
                      </a:cubicBezTo>
                      <a:cubicBezTo>
                        <a:pt x="6142" y="3849"/>
                        <a:pt x="5033" y="3849"/>
                        <a:pt x="5310" y="3849"/>
                      </a:cubicBezTo>
                      <a:cubicBezTo>
                        <a:pt x="5310" y="3849"/>
                        <a:pt x="5310" y="3849"/>
                        <a:pt x="5310" y="3849"/>
                      </a:cubicBezTo>
                      <a:cubicBezTo>
                        <a:pt x="5310" y="3849"/>
                        <a:pt x="5310" y="4126"/>
                        <a:pt x="5310" y="3849"/>
                      </a:cubicBezTo>
                      <a:cubicBezTo>
                        <a:pt x="5588" y="3849"/>
                        <a:pt x="5310" y="4126"/>
                        <a:pt x="5310" y="4126"/>
                      </a:cubicBezTo>
                      <a:cubicBezTo>
                        <a:pt x="5310" y="4126"/>
                        <a:pt x="5310" y="3572"/>
                        <a:pt x="5310" y="4126"/>
                      </a:cubicBezTo>
                      <a:cubicBezTo>
                        <a:pt x="5310" y="4126"/>
                        <a:pt x="5310" y="4126"/>
                        <a:pt x="5310" y="4126"/>
                      </a:cubicBezTo>
                      <a:cubicBezTo>
                        <a:pt x="5310" y="4126"/>
                        <a:pt x="5310" y="4126"/>
                        <a:pt x="5310" y="4126"/>
                      </a:cubicBezTo>
                      <a:cubicBezTo>
                        <a:pt x="5310" y="4126"/>
                        <a:pt x="5310" y="4126"/>
                        <a:pt x="5033" y="4126"/>
                      </a:cubicBezTo>
                      <a:cubicBezTo>
                        <a:pt x="5033" y="4126"/>
                        <a:pt x="4756" y="4126"/>
                        <a:pt x="5033" y="4126"/>
                      </a:cubicBezTo>
                      <a:cubicBezTo>
                        <a:pt x="5033" y="4126"/>
                        <a:pt x="5033" y="4126"/>
                        <a:pt x="5310" y="4126"/>
                      </a:cubicBezTo>
                      <a:cubicBezTo>
                        <a:pt x="5310" y="4126"/>
                        <a:pt x="5310" y="4126"/>
                        <a:pt x="5310" y="4126"/>
                      </a:cubicBezTo>
                      <a:cubicBezTo>
                        <a:pt x="4756" y="4403"/>
                        <a:pt x="5310" y="4680"/>
                        <a:pt x="5588" y="4126"/>
                      </a:cubicBezTo>
                      <a:cubicBezTo>
                        <a:pt x="5588" y="4126"/>
                        <a:pt x="5588" y="4126"/>
                        <a:pt x="5865" y="4126"/>
                      </a:cubicBezTo>
                      <a:cubicBezTo>
                        <a:pt x="5865" y="4126"/>
                        <a:pt x="5865" y="4126"/>
                        <a:pt x="5865" y="4126"/>
                      </a:cubicBezTo>
                      <a:cubicBezTo>
                        <a:pt x="5865" y="4126"/>
                        <a:pt x="6142" y="4126"/>
                        <a:pt x="6419" y="4126"/>
                      </a:cubicBezTo>
                      <a:cubicBezTo>
                        <a:pt x="6419" y="4126"/>
                        <a:pt x="7251" y="3849"/>
                        <a:pt x="7528" y="4126"/>
                      </a:cubicBezTo>
                      <a:cubicBezTo>
                        <a:pt x="7528" y="4126"/>
                        <a:pt x="7251" y="4126"/>
                        <a:pt x="7528" y="4126"/>
                      </a:cubicBezTo>
                      <a:cubicBezTo>
                        <a:pt x="7528" y="4126"/>
                        <a:pt x="7251" y="4126"/>
                        <a:pt x="7251" y="4126"/>
                      </a:cubicBezTo>
                      <a:cubicBezTo>
                        <a:pt x="7251" y="4126"/>
                        <a:pt x="7251" y="4403"/>
                        <a:pt x="6974" y="4403"/>
                      </a:cubicBezTo>
                      <a:cubicBezTo>
                        <a:pt x="6974" y="4403"/>
                        <a:pt x="6697" y="4403"/>
                        <a:pt x="6419" y="4403"/>
                      </a:cubicBezTo>
                      <a:cubicBezTo>
                        <a:pt x="6419" y="4403"/>
                        <a:pt x="6419" y="4403"/>
                        <a:pt x="6419" y="4403"/>
                      </a:cubicBezTo>
                      <a:cubicBezTo>
                        <a:pt x="6419" y="4403"/>
                        <a:pt x="6419" y="4403"/>
                        <a:pt x="6419" y="4403"/>
                      </a:cubicBezTo>
                      <a:cubicBezTo>
                        <a:pt x="6419" y="4403"/>
                        <a:pt x="6419" y="4403"/>
                        <a:pt x="6419" y="4403"/>
                      </a:cubicBezTo>
                      <a:cubicBezTo>
                        <a:pt x="6142" y="4957"/>
                        <a:pt x="5588" y="4957"/>
                        <a:pt x="5033" y="5234"/>
                      </a:cubicBezTo>
                      <a:cubicBezTo>
                        <a:pt x="4756" y="5511"/>
                        <a:pt x="4756" y="5234"/>
                        <a:pt x="4479" y="5234"/>
                      </a:cubicBezTo>
                      <a:cubicBezTo>
                        <a:pt x="4201" y="5234"/>
                        <a:pt x="4479" y="5234"/>
                        <a:pt x="4479" y="5234"/>
                      </a:cubicBezTo>
                      <a:cubicBezTo>
                        <a:pt x="4479" y="5234"/>
                        <a:pt x="4479" y="5234"/>
                        <a:pt x="4479" y="5234"/>
                      </a:cubicBezTo>
                      <a:cubicBezTo>
                        <a:pt x="4479" y="5234"/>
                        <a:pt x="4479" y="5234"/>
                        <a:pt x="4479" y="5234"/>
                      </a:cubicBezTo>
                      <a:cubicBezTo>
                        <a:pt x="4479" y="5234"/>
                        <a:pt x="4756" y="5234"/>
                        <a:pt x="4479" y="5234"/>
                      </a:cubicBezTo>
                      <a:cubicBezTo>
                        <a:pt x="4479" y="5234"/>
                        <a:pt x="4479" y="5234"/>
                        <a:pt x="4479" y="5234"/>
                      </a:cubicBezTo>
                      <a:cubicBezTo>
                        <a:pt x="4479" y="5234"/>
                        <a:pt x="4479" y="5234"/>
                        <a:pt x="4479" y="5234"/>
                      </a:cubicBezTo>
                      <a:cubicBezTo>
                        <a:pt x="4479" y="5234"/>
                        <a:pt x="4479" y="5234"/>
                        <a:pt x="4756" y="5234"/>
                      </a:cubicBezTo>
                      <a:cubicBezTo>
                        <a:pt x="4479" y="5234"/>
                        <a:pt x="4479" y="5234"/>
                        <a:pt x="3924" y="5511"/>
                      </a:cubicBezTo>
                      <a:cubicBezTo>
                        <a:pt x="3924" y="5511"/>
                        <a:pt x="3924" y="5511"/>
                        <a:pt x="3924" y="5511"/>
                      </a:cubicBezTo>
                      <a:cubicBezTo>
                        <a:pt x="3924" y="5511"/>
                        <a:pt x="3370" y="5511"/>
                        <a:pt x="3092" y="5511"/>
                      </a:cubicBezTo>
                      <a:cubicBezTo>
                        <a:pt x="3092" y="5511"/>
                        <a:pt x="2815" y="5511"/>
                        <a:pt x="2538" y="5511"/>
                      </a:cubicBezTo>
                      <a:cubicBezTo>
                        <a:pt x="2538" y="5511"/>
                        <a:pt x="2261" y="5511"/>
                        <a:pt x="1983" y="5511"/>
                      </a:cubicBezTo>
                      <a:cubicBezTo>
                        <a:pt x="1983" y="5511"/>
                        <a:pt x="1983" y="5511"/>
                        <a:pt x="1983" y="5511"/>
                      </a:cubicBezTo>
                      <a:cubicBezTo>
                        <a:pt x="1983" y="5511"/>
                        <a:pt x="1983" y="5511"/>
                        <a:pt x="1429" y="5234"/>
                      </a:cubicBezTo>
                      <a:cubicBezTo>
                        <a:pt x="1429" y="5234"/>
                        <a:pt x="1429" y="5234"/>
                        <a:pt x="1429" y="5234"/>
                      </a:cubicBezTo>
                      <a:cubicBezTo>
                        <a:pt x="1429" y="5234"/>
                        <a:pt x="1429" y="5234"/>
                        <a:pt x="1429" y="4957"/>
                      </a:cubicBezTo>
                      <a:cubicBezTo>
                        <a:pt x="1429" y="4957"/>
                        <a:pt x="1429" y="4957"/>
                        <a:pt x="1429" y="4957"/>
                      </a:cubicBezTo>
                      <a:cubicBezTo>
                        <a:pt x="1429" y="4957"/>
                        <a:pt x="1429" y="4957"/>
                        <a:pt x="1429" y="4957"/>
                      </a:cubicBezTo>
                      <a:cubicBezTo>
                        <a:pt x="1429" y="4957"/>
                        <a:pt x="2538" y="5234"/>
                        <a:pt x="2538" y="4957"/>
                      </a:cubicBezTo>
                      <a:cubicBezTo>
                        <a:pt x="2538" y="4957"/>
                        <a:pt x="2261" y="4957"/>
                        <a:pt x="1983" y="4957"/>
                      </a:cubicBezTo>
                      <a:cubicBezTo>
                        <a:pt x="1706" y="4957"/>
                        <a:pt x="1152" y="4957"/>
                        <a:pt x="875" y="4957"/>
                      </a:cubicBezTo>
                      <a:cubicBezTo>
                        <a:pt x="875" y="4957"/>
                        <a:pt x="597" y="4403"/>
                        <a:pt x="320" y="4680"/>
                      </a:cubicBezTo>
                      <a:cubicBezTo>
                        <a:pt x="320" y="4680"/>
                        <a:pt x="320" y="4680"/>
                        <a:pt x="320" y="4680"/>
                      </a:cubicBezTo>
                      <a:cubicBezTo>
                        <a:pt x="320" y="4680"/>
                        <a:pt x="320" y="4680"/>
                        <a:pt x="320" y="4680"/>
                      </a:cubicBezTo>
                      <a:cubicBezTo>
                        <a:pt x="320" y="4680"/>
                        <a:pt x="320" y="4680"/>
                        <a:pt x="320" y="4126"/>
                      </a:cubicBezTo>
                      <a:cubicBezTo>
                        <a:pt x="-234" y="4126"/>
                        <a:pt x="43" y="4680"/>
                        <a:pt x="320" y="4957"/>
                      </a:cubicBezTo>
                      <a:cubicBezTo>
                        <a:pt x="320" y="5789"/>
                        <a:pt x="875" y="6897"/>
                        <a:pt x="1983" y="7174"/>
                      </a:cubicBezTo>
                      <a:cubicBezTo>
                        <a:pt x="2538" y="7174"/>
                        <a:pt x="2815" y="7174"/>
                        <a:pt x="3370" y="7174"/>
                      </a:cubicBezTo>
                      <a:cubicBezTo>
                        <a:pt x="3370" y="7174"/>
                        <a:pt x="3370" y="7174"/>
                        <a:pt x="3370" y="7174"/>
                      </a:cubicBezTo>
                      <a:cubicBezTo>
                        <a:pt x="3370" y="7174"/>
                        <a:pt x="3370" y="7174"/>
                        <a:pt x="3370" y="7174"/>
                      </a:cubicBezTo>
                      <a:cubicBezTo>
                        <a:pt x="3370" y="7174"/>
                        <a:pt x="3370" y="7174"/>
                        <a:pt x="3370" y="7174"/>
                      </a:cubicBezTo>
                      <a:cubicBezTo>
                        <a:pt x="3370" y="7174"/>
                        <a:pt x="3370" y="7174"/>
                        <a:pt x="3370" y="7174"/>
                      </a:cubicBezTo>
                      <a:cubicBezTo>
                        <a:pt x="3370" y="7174"/>
                        <a:pt x="3647" y="7174"/>
                        <a:pt x="3924" y="7174"/>
                      </a:cubicBezTo>
                      <a:cubicBezTo>
                        <a:pt x="3924" y="7174"/>
                        <a:pt x="3924" y="7174"/>
                        <a:pt x="4201" y="7174"/>
                      </a:cubicBezTo>
                      <a:cubicBezTo>
                        <a:pt x="4201" y="7174"/>
                        <a:pt x="4201" y="7174"/>
                        <a:pt x="4201" y="7174"/>
                      </a:cubicBezTo>
                      <a:cubicBezTo>
                        <a:pt x="4201" y="7174"/>
                        <a:pt x="4201" y="7174"/>
                        <a:pt x="4201" y="7174"/>
                      </a:cubicBezTo>
                      <a:cubicBezTo>
                        <a:pt x="5033" y="6343"/>
                        <a:pt x="6697" y="6343"/>
                        <a:pt x="7251" y="4957"/>
                      </a:cubicBezTo>
                      <a:cubicBezTo>
                        <a:pt x="7251" y="4957"/>
                        <a:pt x="7806" y="4957"/>
                        <a:pt x="7528" y="4403"/>
                      </a:cubicBezTo>
                      <a:cubicBezTo>
                        <a:pt x="7528" y="4403"/>
                        <a:pt x="7528" y="4403"/>
                        <a:pt x="7528" y="4403"/>
                      </a:cubicBezTo>
                      <a:cubicBezTo>
                        <a:pt x="7528" y="3849"/>
                        <a:pt x="7806" y="4403"/>
                        <a:pt x="7806" y="4126"/>
                      </a:cubicBezTo>
                      <a:cubicBezTo>
                        <a:pt x="7806" y="4126"/>
                        <a:pt x="7806" y="4126"/>
                        <a:pt x="8083" y="4126"/>
                      </a:cubicBezTo>
                      <a:cubicBezTo>
                        <a:pt x="8083" y="4126"/>
                        <a:pt x="8360" y="4126"/>
                        <a:pt x="8083" y="3849"/>
                      </a:cubicBezTo>
                      <a:cubicBezTo>
                        <a:pt x="8083" y="3849"/>
                        <a:pt x="8083" y="3849"/>
                        <a:pt x="8083" y="3849"/>
                      </a:cubicBezTo>
                      <a:cubicBezTo>
                        <a:pt x="8083" y="3849"/>
                        <a:pt x="8083" y="3849"/>
                        <a:pt x="8083" y="3849"/>
                      </a:cubicBezTo>
                      <a:cubicBezTo>
                        <a:pt x="8083" y="3849"/>
                        <a:pt x="8083" y="3849"/>
                        <a:pt x="8360" y="3849"/>
                      </a:cubicBezTo>
                      <a:cubicBezTo>
                        <a:pt x="9746" y="3295"/>
                        <a:pt x="9192" y="3295"/>
                        <a:pt x="9746" y="3018"/>
                      </a:cubicBezTo>
                      <a:cubicBezTo>
                        <a:pt x="9746" y="2463"/>
                        <a:pt x="10300" y="2463"/>
                        <a:pt x="10300" y="2186"/>
                      </a:cubicBezTo>
                      <a:cubicBezTo>
                        <a:pt x="10578" y="2186"/>
                        <a:pt x="11132" y="1632"/>
                        <a:pt x="11409" y="1632"/>
                      </a:cubicBezTo>
                      <a:cubicBezTo>
                        <a:pt x="11409" y="1632"/>
                        <a:pt x="11409" y="1632"/>
                        <a:pt x="11964" y="1632"/>
                      </a:cubicBezTo>
                      <a:cubicBezTo>
                        <a:pt x="11964" y="1632"/>
                        <a:pt x="12241" y="1632"/>
                        <a:pt x="12241" y="1632"/>
                      </a:cubicBezTo>
                      <a:cubicBezTo>
                        <a:pt x="12241" y="1632"/>
                        <a:pt x="12241" y="1632"/>
                        <a:pt x="12241" y="1632"/>
                      </a:cubicBezTo>
                      <a:cubicBezTo>
                        <a:pt x="12241" y="1632"/>
                        <a:pt x="12241" y="1632"/>
                        <a:pt x="12241" y="1632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242" name="Freeform 3241">
                  <a:extLst>
                    <a:ext uri="{FF2B5EF4-FFF2-40B4-BE49-F238E27FC236}">
                      <a16:creationId xmlns:a16="http://schemas.microsoft.com/office/drawing/2014/main" id="{EF0B8CBD-05D2-0288-F26B-941ACE89C8A7}"/>
                    </a:ext>
                  </a:extLst>
                </p:cNvPr>
                <p:cNvSpPr/>
                <p:nvPr/>
              </p:nvSpPr>
              <p:spPr>
                <a:xfrm>
                  <a:off x="4032823" y="3205640"/>
                  <a:ext cx="277" cy="277"/>
                </a:xfrm>
                <a:custGeom>
                  <a:avLst/>
                  <a:gdLst>
                    <a:gd name="connsiteX0" fmla="*/ 277 w 277"/>
                    <a:gd name="connsiteY0" fmla="*/ 277 h 277"/>
                    <a:gd name="connsiteX1" fmla="*/ 277 w 277"/>
                    <a:gd name="connsiteY1" fmla="*/ 277 h 277"/>
                    <a:gd name="connsiteX2" fmla="*/ 277 w 277"/>
                    <a:gd name="connsiteY2" fmla="*/ 277 h 277"/>
                    <a:gd name="connsiteX3" fmla="*/ 0 w 277"/>
                    <a:gd name="connsiteY3" fmla="*/ 0 h 277"/>
                    <a:gd name="connsiteX4" fmla="*/ 0 w 277"/>
                    <a:gd name="connsiteY4" fmla="*/ 0 h 2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77" h="277">
                      <a:moveTo>
                        <a:pt x="277" y="277"/>
                      </a:moveTo>
                      <a:cubicBezTo>
                        <a:pt x="277" y="277"/>
                        <a:pt x="277" y="277"/>
                        <a:pt x="277" y="277"/>
                      </a:cubicBezTo>
                      <a:cubicBezTo>
                        <a:pt x="277" y="277"/>
                        <a:pt x="277" y="277"/>
                        <a:pt x="277" y="277"/>
                      </a:cubicBezTo>
                      <a:cubicBezTo>
                        <a:pt x="277" y="277"/>
                        <a:pt x="277" y="277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243" name="Freeform 3242">
                  <a:extLst>
                    <a:ext uri="{FF2B5EF4-FFF2-40B4-BE49-F238E27FC236}">
                      <a16:creationId xmlns:a16="http://schemas.microsoft.com/office/drawing/2014/main" id="{9633A230-757F-959F-1019-3D6CDD069C7A}"/>
                    </a:ext>
                  </a:extLst>
                </p:cNvPr>
                <p:cNvSpPr/>
                <p:nvPr/>
              </p:nvSpPr>
              <p:spPr>
                <a:xfrm>
                  <a:off x="4032269" y="3205640"/>
                  <a:ext cx="2772" cy="2771"/>
                </a:xfrm>
                <a:custGeom>
                  <a:avLst/>
                  <a:gdLst>
                    <a:gd name="connsiteX0" fmla="*/ 0 w 2772"/>
                    <a:gd name="connsiteY0" fmla="*/ 0 h 2771"/>
                    <a:gd name="connsiteX1" fmla="*/ 0 w 2772"/>
                    <a:gd name="connsiteY1" fmla="*/ 0 h 2771"/>
                    <a:gd name="connsiteX2" fmla="*/ 0 w 2772"/>
                    <a:gd name="connsiteY2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772" h="277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sp>
            <p:nvSpPr>
              <p:cNvPr id="2860" name="Freeform 2859">
                <a:extLst>
                  <a:ext uri="{FF2B5EF4-FFF2-40B4-BE49-F238E27FC236}">
                    <a16:creationId xmlns:a16="http://schemas.microsoft.com/office/drawing/2014/main" id="{6B347130-2C24-EF13-F4F2-BBBA2C42362C}"/>
                  </a:ext>
                </a:extLst>
              </p:cNvPr>
              <p:cNvSpPr/>
              <p:nvPr/>
            </p:nvSpPr>
            <p:spPr>
              <a:xfrm>
                <a:off x="3445897" y="3706964"/>
                <a:ext cx="5390" cy="9976"/>
              </a:xfrm>
              <a:custGeom>
                <a:avLst/>
                <a:gdLst>
                  <a:gd name="connsiteX0" fmla="*/ 5391 w 5390"/>
                  <a:gd name="connsiteY0" fmla="*/ 7205 h 9976"/>
                  <a:gd name="connsiteX1" fmla="*/ 5114 w 5390"/>
                  <a:gd name="connsiteY1" fmla="*/ 6374 h 9976"/>
                  <a:gd name="connsiteX2" fmla="*/ 5114 w 5390"/>
                  <a:gd name="connsiteY2" fmla="*/ 5819 h 9976"/>
                  <a:gd name="connsiteX3" fmla="*/ 5114 w 5390"/>
                  <a:gd name="connsiteY3" fmla="*/ 5542 h 9976"/>
                  <a:gd name="connsiteX4" fmla="*/ 5114 w 5390"/>
                  <a:gd name="connsiteY4" fmla="*/ 5542 h 9976"/>
                  <a:gd name="connsiteX5" fmla="*/ 4836 w 5390"/>
                  <a:gd name="connsiteY5" fmla="*/ 5265 h 9976"/>
                  <a:gd name="connsiteX6" fmla="*/ 4836 w 5390"/>
                  <a:gd name="connsiteY6" fmla="*/ 4988 h 9976"/>
                  <a:gd name="connsiteX7" fmla="*/ 4836 w 5390"/>
                  <a:gd name="connsiteY7" fmla="*/ 4434 h 9976"/>
                  <a:gd name="connsiteX8" fmla="*/ 4836 w 5390"/>
                  <a:gd name="connsiteY8" fmla="*/ 3880 h 9976"/>
                  <a:gd name="connsiteX9" fmla="*/ 4836 w 5390"/>
                  <a:gd name="connsiteY9" fmla="*/ 2494 h 9976"/>
                  <a:gd name="connsiteX10" fmla="*/ 4559 w 5390"/>
                  <a:gd name="connsiteY10" fmla="*/ 2494 h 9976"/>
                  <a:gd name="connsiteX11" fmla="*/ 4005 w 5390"/>
                  <a:gd name="connsiteY11" fmla="*/ 1940 h 9976"/>
                  <a:gd name="connsiteX12" fmla="*/ 3727 w 5390"/>
                  <a:gd name="connsiteY12" fmla="*/ 1109 h 9976"/>
                  <a:gd name="connsiteX13" fmla="*/ 3173 w 5390"/>
                  <a:gd name="connsiteY13" fmla="*/ 1109 h 9976"/>
                  <a:gd name="connsiteX14" fmla="*/ 2618 w 5390"/>
                  <a:gd name="connsiteY14" fmla="*/ 1109 h 9976"/>
                  <a:gd name="connsiteX15" fmla="*/ 2064 w 5390"/>
                  <a:gd name="connsiteY15" fmla="*/ 1109 h 9976"/>
                  <a:gd name="connsiteX16" fmla="*/ 1509 w 5390"/>
                  <a:gd name="connsiteY16" fmla="*/ 1109 h 9976"/>
                  <a:gd name="connsiteX17" fmla="*/ 1509 w 5390"/>
                  <a:gd name="connsiteY17" fmla="*/ 831 h 9976"/>
                  <a:gd name="connsiteX18" fmla="*/ 955 w 5390"/>
                  <a:gd name="connsiteY18" fmla="*/ 0 h 9976"/>
                  <a:gd name="connsiteX19" fmla="*/ 123 w 5390"/>
                  <a:gd name="connsiteY19" fmla="*/ 0 h 9976"/>
                  <a:gd name="connsiteX20" fmla="*/ 123 w 5390"/>
                  <a:gd name="connsiteY20" fmla="*/ 554 h 9976"/>
                  <a:gd name="connsiteX21" fmla="*/ 123 w 5390"/>
                  <a:gd name="connsiteY21" fmla="*/ 1109 h 9976"/>
                  <a:gd name="connsiteX22" fmla="*/ 123 w 5390"/>
                  <a:gd name="connsiteY22" fmla="*/ 1109 h 9976"/>
                  <a:gd name="connsiteX23" fmla="*/ 401 w 5390"/>
                  <a:gd name="connsiteY23" fmla="*/ 1109 h 9976"/>
                  <a:gd name="connsiteX24" fmla="*/ 401 w 5390"/>
                  <a:gd name="connsiteY24" fmla="*/ 1663 h 9976"/>
                  <a:gd name="connsiteX25" fmla="*/ 123 w 5390"/>
                  <a:gd name="connsiteY25" fmla="*/ 2217 h 9976"/>
                  <a:gd name="connsiteX26" fmla="*/ 123 w 5390"/>
                  <a:gd name="connsiteY26" fmla="*/ 3325 h 9976"/>
                  <a:gd name="connsiteX27" fmla="*/ 678 w 5390"/>
                  <a:gd name="connsiteY27" fmla="*/ 4711 h 9976"/>
                  <a:gd name="connsiteX28" fmla="*/ 1232 w 5390"/>
                  <a:gd name="connsiteY28" fmla="*/ 5265 h 9976"/>
                  <a:gd name="connsiteX29" fmla="*/ 1232 w 5390"/>
                  <a:gd name="connsiteY29" fmla="*/ 5819 h 9976"/>
                  <a:gd name="connsiteX30" fmla="*/ 2064 w 5390"/>
                  <a:gd name="connsiteY30" fmla="*/ 7759 h 9976"/>
                  <a:gd name="connsiteX31" fmla="*/ 2064 w 5390"/>
                  <a:gd name="connsiteY31" fmla="*/ 7759 h 9976"/>
                  <a:gd name="connsiteX32" fmla="*/ 2064 w 5390"/>
                  <a:gd name="connsiteY32" fmla="*/ 7759 h 9976"/>
                  <a:gd name="connsiteX33" fmla="*/ 2064 w 5390"/>
                  <a:gd name="connsiteY33" fmla="*/ 8868 h 9976"/>
                  <a:gd name="connsiteX34" fmla="*/ 2341 w 5390"/>
                  <a:gd name="connsiteY34" fmla="*/ 9145 h 9976"/>
                  <a:gd name="connsiteX35" fmla="*/ 2341 w 5390"/>
                  <a:gd name="connsiteY35" fmla="*/ 9699 h 9976"/>
                  <a:gd name="connsiteX36" fmla="*/ 2896 w 5390"/>
                  <a:gd name="connsiteY36" fmla="*/ 9976 h 9976"/>
                  <a:gd name="connsiteX37" fmla="*/ 3450 w 5390"/>
                  <a:gd name="connsiteY37" fmla="*/ 9422 h 9976"/>
                  <a:gd name="connsiteX38" fmla="*/ 3727 w 5390"/>
                  <a:gd name="connsiteY38" fmla="*/ 8868 h 9976"/>
                  <a:gd name="connsiteX39" fmla="*/ 4282 w 5390"/>
                  <a:gd name="connsiteY39" fmla="*/ 8868 h 9976"/>
                  <a:gd name="connsiteX40" fmla="*/ 4836 w 5390"/>
                  <a:gd name="connsiteY40" fmla="*/ 7759 h 9976"/>
                  <a:gd name="connsiteX41" fmla="*/ 5114 w 5390"/>
                  <a:gd name="connsiteY41" fmla="*/ 6651 h 99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5390" h="9976">
                    <a:moveTo>
                      <a:pt x="5391" y="7205"/>
                    </a:moveTo>
                    <a:cubicBezTo>
                      <a:pt x="5391" y="6928"/>
                      <a:pt x="5114" y="6651"/>
                      <a:pt x="5114" y="6374"/>
                    </a:cubicBezTo>
                    <a:cubicBezTo>
                      <a:pt x="5114" y="6097"/>
                      <a:pt x="5114" y="6374"/>
                      <a:pt x="5114" y="5819"/>
                    </a:cubicBezTo>
                    <a:cubicBezTo>
                      <a:pt x="5114" y="5819"/>
                      <a:pt x="5114" y="5819"/>
                      <a:pt x="5114" y="5542"/>
                    </a:cubicBezTo>
                    <a:lnTo>
                      <a:pt x="5114" y="5542"/>
                    </a:lnTo>
                    <a:cubicBezTo>
                      <a:pt x="5114" y="5265"/>
                      <a:pt x="5114" y="5542"/>
                      <a:pt x="4836" y="5265"/>
                    </a:cubicBezTo>
                    <a:cubicBezTo>
                      <a:pt x="4836" y="5265"/>
                      <a:pt x="4836" y="5265"/>
                      <a:pt x="4836" y="4988"/>
                    </a:cubicBezTo>
                    <a:cubicBezTo>
                      <a:pt x="4836" y="4988"/>
                      <a:pt x="4836" y="4711"/>
                      <a:pt x="4836" y="4434"/>
                    </a:cubicBezTo>
                    <a:cubicBezTo>
                      <a:pt x="4836" y="4434"/>
                      <a:pt x="4836" y="3880"/>
                      <a:pt x="4836" y="3880"/>
                    </a:cubicBezTo>
                    <a:cubicBezTo>
                      <a:pt x="4836" y="3048"/>
                      <a:pt x="4836" y="3048"/>
                      <a:pt x="4836" y="2494"/>
                    </a:cubicBezTo>
                    <a:cubicBezTo>
                      <a:pt x="4836" y="2494"/>
                      <a:pt x="4559" y="2494"/>
                      <a:pt x="4559" y="2494"/>
                    </a:cubicBezTo>
                    <a:cubicBezTo>
                      <a:pt x="4559" y="2217"/>
                      <a:pt x="4559" y="1940"/>
                      <a:pt x="4005" y="1940"/>
                    </a:cubicBezTo>
                    <a:cubicBezTo>
                      <a:pt x="4005" y="1940"/>
                      <a:pt x="3727" y="1386"/>
                      <a:pt x="3727" y="1109"/>
                    </a:cubicBezTo>
                    <a:cubicBezTo>
                      <a:pt x="3727" y="1109"/>
                      <a:pt x="3450" y="1109"/>
                      <a:pt x="3173" y="1109"/>
                    </a:cubicBezTo>
                    <a:cubicBezTo>
                      <a:pt x="3173" y="1109"/>
                      <a:pt x="3173" y="1109"/>
                      <a:pt x="2618" y="1109"/>
                    </a:cubicBezTo>
                    <a:cubicBezTo>
                      <a:pt x="2618" y="1109"/>
                      <a:pt x="2341" y="1109"/>
                      <a:pt x="2064" y="1109"/>
                    </a:cubicBezTo>
                    <a:cubicBezTo>
                      <a:pt x="2064" y="1109"/>
                      <a:pt x="1787" y="1109"/>
                      <a:pt x="1509" y="1109"/>
                    </a:cubicBezTo>
                    <a:cubicBezTo>
                      <a:pt x="1509" y="1109"/>
                      <a:pt x="1509" y="1109"/>
                      <a:pt x="1509" y="831"/>
                    </a:cubicBezTo>
                    <a:cubicBezTo>
                      <a:pt x="1509" y="831"/>
                      <a:pt x="1232" y="277"/>
                      <a:pt x="955" y="0"/>
                    </a:cubicBezTo>
                    <a:cubicBezTo>
                      <a:pt x="678" y="0"/>
                      <a:pt x="401" y="0"/>
                      <a:pt x="123" y="0"/>
                    </a:cubicBezTo>
                    <a:cubicBezTo>
                      <a:pt x="-154" y="0"/>
                      <a:pt x="123" y="554"/>
                      <a:pt x="123" y="554"/>
                    </a:cubicBezTo>
                    <a:cubicBezTo>
                      <a:pt x="123" y="554"/>
                      <a:pt x="123" y="1109"/>
                      <a:pt x="123" y="1109"/>
                    </a:cubicBezTo>
                    <a:cubicBezTo>
                      <a:pt x="123" y="1109"/>
                      <a:pt x="-154" y="1109"/>
                      <a:pt x="123" y="1109"/>
                    </a:cubicBezTo>
                    <a:cubicBezTo>
                      <a:pt x="123" y="1109"/>
                      <a:pt x="123" y="1109"/>
                      <a:pt x="401" y="1109"/>
                    </a:cubicBezTo>
                    <a:cubicBezTo>
                      <a:pt x="401" y="1109"/>
                      <a:pt x="401" y="1663"/>
                      <a:pt x="401" y="1663"/>
                    </a:cubicBezTo>
                    <a:cubicBezTo>
                      <a:pt x="401" y="1663"/>
                      <a:pt x="401" y="1940"/>
                      <a:pt x="123" y="2217"/>
                    </a:cubicBezTo>
                    <a:cubicBezTo>
                      <a:pt x="123" y="2494"/>
                      <a:pt x="123" y="3048"/>
                      <a:pt x="123" y="3325"/>
                    </a:cubicBezTo>
                    <a:cubicBezTo>
                      <a:pt x="123" y="3602"/>
                      <a:pt x="678" y="4434"/>
                      <a:pt x="678" y="4711"/>
                    </a:cubicBezTo>
                    <a:cubicBezTo>
                      <a:pt x="678" y="4711"/>
                      <a:pt x="955" y="5265"/>
                      <a:pt x="1232" y="5265"/>
                    </a:cubicBezTo>
                    <a:cubicBezTo>
                      <a:pt x="1232" y="5265"/>
                      <a:pt x="1232" y="5819"/>
                      <a:pt x="1232" y="5819"/>
                    </a:cubicBezTo>
                    <a:cubicBezTo>
                      <a:pt x="1787" y="6374"/>
                      <a:pt x="2064" y="6928"/>
                      <a:pt x="2064" y="7759"/>
                    </a:cubicBezTo>
                    <a:cubicBezTo>
                      <a:pt x="2064" y="7759"/>
                      <a:pt x="2064" y="7759"/>
                      <a:pt x="2064" y="7759"/>
                    </a:cubicBezTo>
                    <a:cubicBezTo>
                      <a:pt x="2064" y="7759"/>
                      <a:pt x="2064" y="7759"/>
                      <a:pt x="2064" y="7759"/>
                    </a:cubicBezTo>
                    <a:cubicBezTo>
                      <a:pt x="2341" y="8037"/>
                      <a:pt x="2064" y="8591"/>
                      <a:pt x="2064" y="8868"/>
                    </a:cubicBezTo>
                    <a:cubicBezTo>
                      <a:pt x="2064" y="8868"/>
                      <a:pt x="2064" y="8868"/>
                      <a:pt x="2341" y="9145"/>
                    </a:cubicBezTo>
                    <a:cubicBezTo>
                      <a:pt x="2341" y="9145"/>
                      <a:pt x="2341" y="9699"/>
                      <a:pt x="2341" y="9699"/>
                    </a:cubicBezTo>
                    <a:cubicBezTo>
                      <a:pt x="2064" y="9976"/>
                      <a:pt x="2618" y="9976"/>
                      <a:pt x="2896" y="9976"/>
                    </a:cubicBezTo>
                    <a:cubicBezTo>
                      <a:pt x="3173" y="9976"/>
                      <a:pt x="2896" y="9699"/>
                      <a:pt x="3450" y="9422"/>
                    </a:cubicBezTo>
                    <a:cubicBezTo>
                      <a:pt x="3450" y="9422"/>
                      <a:pt x="3450" y="8868"/>
                      <a:pt x="3727" y="8868"/>
                    </a:cubicBezTo>
                    <a:cubicBezTo>
                      <a:pt x="3727" y="8868"/>
                      <a:pt x="4005" y="8868"/>
                      <a:pt x="4282" y="8868"/>
                    </a:cubicBezTo>
                    <a:cubicBezTo>
                      <a:pt x="4836" y="8868"/>
                      <a:pt x="4836" y="8037"/>
                      <a:pt x="4836" y="7759"/>
                    </a:cubicBezTo>
                    <a:cubicBezTo>
                      <a:pt x="5114" y="7482"/>
                      <a:pt x="4836" y="7205"/>
                      <a:pt x="5114" y="6651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61" name="Freeform 2860">
                <a:extLst>
                  <a:ext uri="{FF2B5EF4-FFF2-40B4-BE49-F238E27FC236}">
                    <a16:creationId xmlns:a16="http://schemas.microsoft.com/office/drawing/2014/main" id="{240AA175-DFD5-F8E7-33EC-BC83EB83E5CE}"/>
                  </a:ext>
                </a:extLst>
              </p:cNvPr>
              <p:cNvSpPr/>
              <p:nvPr/>
            </p:nvSpPr>
            <p:spPr>
              <a:xfrm>
                <a:off x="3241853" y="3780878"/>
                <a:ext cx="16480" cy="13102"/>
              </a:xfrm>
              <a:custGeom>
                <a:avLst/>
                <a:gdLst>
                  <a:gd name="connsiteX0" fmla="*/ 123 w 16480"/>
                  <a:gd name="connsiteY0" fmla="*/ 3403 h 13102"/>
                  <a:gd name="connsiteX1" fmla="*/ 123 w 16480"/>
                  <a:gd name="connsiteY1" fmla="*/ 3403 h 13102"/>
                  <a:gd name="connsiteX2" fmla="*/ 123 w 16480"/>
                  <a:gd name="connsiteY2" fmla="*/ 2849 h 13102"/>
                  <a:gd name="connsiteX3" fmla="*/ 123 w 16480"/>
                  <a:gd name="connsiteY3" fmla="*/ 2295 h 13102"/>
                  <a:gd name="connsiteX4" fmla="*/ 123 w 16480"/>
                  <a:gd name="connsiteY4" fmla="*/ 1740 h 13102"/>
                  <a:gd name="connsiteX5" fmla="*/ 123 w 16480"/>
                  <a:gd name="connsiteY5" fmla="*/ 1463 h 13102"/>
                  <a:gd name="connsiteX6" fmla="*/ 123 w 16480"/>
                  <a:gd name="connsiteY6" fmla="*/ 909 h 13102"/>
                  <a:gd name="connsiteX7" fmla="*/ 123 w 16480"/>
                  <a:gd name="connsiteY7" fmla="*/ 632 h 13102"/>
                  <a:gd name="connsiteX8" fmla="*/ 123 w 16480"/>
                  <a:gd name="connsiteY8" fmla="*/ 355 h 13102"/>
                  <a:gd name="connsiteX9" fmla="*/ 678 w 16480"/>
                  <a:gd name="connsiteY9" fmla="*/ 78 h 13102"/>
                  <a:gd name="connsiteX10" fmla="*/ 2896 w 16480"/>
                  <a:gd name="connsiteY10" fmla="*/ 1463 h 13102"/>
                  <a:gd name="connsiteX11" fmla="*/ 3727 w 16480"/>
                  <a:gd name="connsiteY11" fmla="*/ 1740 h 13102"/>
                  <a:gd name="connsiteX12" fmla="*/ 4005 w 16480"/>
                  <a:gd name="connsiteY12" fmla="*/ 2295 h 13102"/>
                  <a:gd name="connsiteX13" fmla="*/ 4005 w 16480"/>
                  <a:gd name="connsiteY13" fmla="*/ 2295 h 13102"/>
                  <a:gd name="connsiteX14" fmla="*/ 4282 w 16480"/>
                  <a:gd name="connsiteY14" fmla="*/ 2572 h 13102"/>
                  <a:gd name="connsiteX15" fmla="*/ 4282 w 16480"/>
                  <a:gd name="connsiteY15" fmla="*/ 2849 h 13102"/>
                  <a:gd name="connsiteX16" fmla="*/ 4282 w 16480"/>
                  <a:gd name="connsiteY16" fmla="*/ 3957 h 13102"/>
                  <a:gd name="connsiteX17" fmla="*/ 4282 w 16480"/>
                  <a:gd name="connsiteY17" fmla="*/ 4511 h 13102"/>
                  <a:gd name="connsiteX18" fmla="*/ 4282 w 16480"/>
                  <a:gd name="connsiteY18" fmla="*/ 4511 h 13102"/>
                  <a:gd name="connsiteX19" fmla="*/ 4836 w 16480"/>
                  <a:gd name="connsiteY19" fmla="*/ 4789 h 13102"/>
                  <a:gd name="connsiteX20" fmla="*/ 5391 w 16480"/>
                  <a:gd name="connsiteY20" fmla="*/ 5620 h 13102"/>
                  <a:gd name="connsiteX21" fmla="*/ 6777 w 16480"/>
                  <a:gd name="connsiteY21" fmla="*/ 6729 h 13102"/>
                  <a:gd name="connsiteX22" fmla="*/ 8163 w 16480"/>
                  <a:gd name="connsiteY22" fmla="*/ 7837 h 13102"/>
                  <a:gd name="connsiteX23" fmla="*/ 9272 w 16480"/>
                  <a:gd name="connsiteY23" fmla="*/ 7837 h 13102"/>
                  <a:gd name="connsiteX24" fmla="*/ 10104 w 16480"/>
                  <a:gd name="connsiteY24" fmla="*/ 8114 h 13102"/>
                  <a:gd name="connsiteX25" fmla="*/ 11490 w 16480"/>
                  <a:gd name="connsiteY25" fmla="*/ 8114 h 13102"/>
                  <a:gd name="connsiteX26" fmla="*/ 12599 w 16480"/>
                  <a:gd name="connsiteY26" fmla="*/ 8391 h 13102"/>
                  <a:gd name="connsiteX27" fmla="*/ 13985 w 16480"/>
                  <a:gd name="connsiteY27" fmla="*/ 9500 h 13102"/>
                  <a:gd name="connsiteX28" fmla="*/ 13985 w 16480"/>
                  <a:gd name="connsiteY28" fmla="*/ 10331 h 13102"/>
                  <a:gd name="connsiteX29" fmla="*/ 13431 w 16480"/>
                  <a:gd name="connsiteY29" fmla="*/ 10331 h 13102"/>
                  <a:gd name="connsiteX30" fmla="*/ 13431 w 16480"/>
                  <a:gd name="connsiteY30" fmla="*/ 10331 h 13102"/>
                  <a:gd name="connsiteX31" fmla="*/ 13431 w 16480"/>
                  <a:gd name="connsiteY31" fmla="*/ 10331 h 13102"/>
                  <a:gd name="connsiteX32" fmla="*/ 13431 w 16480"/>
                  <a:gd name="connsiteY32" fmla="*/ 10331 h 13102"/>
                  <a:gd name="connsiteX33" fmla="*/ 13708 w 16480"/>
                  <a:gd name="connsiteY33" fmla="*/ 10331 h 13102"/>
                  <a:gd name="connsiteX34" fmla="*/ 13708 w 16480"/>
                  <a:gd name="connsiteY34" fmla="*/ 10331 h 13102"/>
                  <a:gd name="connsiteX35" fmla="*/ 13708 w 16480"/>
                  <a:gd name="connsiteY35" fmla="*/ 10054 h 13102"/>
                  <a:gd name="connsiteX36" fmla="*/ 14540 w 16480"/>
                  <a:gd name="connsiteY36" fmla="*/ 11162 h 13102"/>
                  <a:gd name="connsiteX37" fmla="*/ 15371 w 16480"/>
                  <a:gd name="connsiteY37" fmla="*/ 11994 h 13102"/>
                  <a:gd name="connsiteX38" fmla="*/ 15926 w 16480"/>
                  <a:gd name="connsiteY38" fmla="*/ 12548 h 13102"/>
                  <a:gd name="connsiteX39" fmla="*/ 16480 w 16480"/>
                  <a:gd name="connsiteY39" fmla="*/ 13103 h 13102"/>
                  <a:gd name="connsiteX40" fmla="*/ 16203 w 16480"/>
                  <a:gd name="connsiteY40" fmla="*/ 13103 h 13102"/>
                  <a:gd name="connsiteX41" fmla="*/ 15648 w 16480"/>
                  <a:gd name="connsiteY41" fmla="*/ 13103 h 13102"/>
                  <a:gd name="connsiteX42" fmla="*/ 14817 w 16480"/>
                  <a:gd name="connsiteY42" fmla="*/ 13103 h 13102"/>
                  <a:gd name="connsiteX43" fmla="*/ 13985 w 16480"/>
                  <a:gd name="connsiteY43" fmla="*/ 13103 h 13102"/>
                  <a:gd name="connsiteX44" fmla="*/ 12876 w 16480"/>
                  <a:gd name="connsiteY44" fmla="*/ 12548 h 13102"/>
                  <a:gd name="connsiteX45" fmla="*/ 12322 w 16480"/>
                  <a:gd name="connsiteY45" fmla="*/ 11994 h 13102"/>
                  <a:gd name="connsiteX46" fmla="*/ 12322 w 16480"/>
                  <a:gd name="connsiteY46" fmla="*/ 11717 h 13102"/>
                  <a:gd name="connsiteX47" fmla="*/ 12876 w 16480"/>
                  <a:gd name="connsiteY47" fmla="*/ 11717 h 13102"/>
                  <a:gd name="connsiteX48" fmla="*/ 12322 w 16480"/>
                  <a:gd name="connsiteY48" fmla="*/ 11717 h 13102"/>
                  <a:gd name="connsiteX49" fmla="*/ 12322 w 16480"/>
                  <a:gd name="connsiteY49" fmla="*/ 11717 h 13102"/>
                  <a:gd name="connsiteX50" fmla="*/ 12044 w 16480"/>
                  <a:gd name="connsiteY50" fmla="*/ 11717 h 13102"/>
                  <a:gd name="connsiteX51" fmla="*/ 11490 w 16480"/>
                  <a:gd name="connsiteY51" fmla="*/ 11717 h 13102"/>
                  <a:gd name="connsiteX52" fmla="*/ 11490 w 16480"/>
                  <a:gd name="connsiteY52" fmla="*/ 11440 h 13102"/>
                  <a:gd name="connsiteX53" fmla="*/ 11490 w 16480"/>
                  <a:gd name="connsiteY53" fmla="*/ 11440 h 13102"/>
                  <a:gd name="connsiteX54" fmla="*/ 11490 w 16480"/>
                  <a:gd name="connsiteY54" fmla="*/ 11162 h 13102"/>
                  <a:gd name="connsiteX55" fmla="*/ 10935 w 16480"/>
                  <a:gd name="connsiteY55" fmla="*/ 11717 h 13102"/>
                  <a:gd name="connsiteX56" fmla="*/ 9549 w 16480"/>
                  <a:gd name="connsiteY56" fmla="*/ 10885 h 13102"/>
                  <a:gd name="connsiteX57" fmla="*/ 10104 w 16480"/>
                  <a:gd name="connsiteY57" fmla="*/ 10885 h 13102"/>
                  <a:gd name="connsiteX58" fmla="*/ 10104 w 16480"/>
                  <a:gd name="connsiteY58" fmla="*/ 10885 h 13102"/>
                  <a:gd name="connsiteX59" fmla="*/ 10104 w 16480"/>
                  <a:gd name="connsiteY59" fmla="*/ 10608 h 13102"/>
                  <a:gd name="connsiteX60" fmla="*/ 9826 w 16480"/>
                  <a:gd name="connsiteY60" fmla="*/ 10331 h 13102"/>
                  <a:gd name="connsiteX61" fmla="*/ 9826 w 16480"/>
                  <a:gd name="connsiteY61" fmla="*/ 10608 h 13102"/>
                  <a:gd name="connsiteX62" fmla="*/ 8995 w 16480"/>
                  <a:gd name="connsiteY62" fmla="*/ 10608 h 13102"/>
                  <a:gd name="connsiteX63" fmla="*/ 9272 w 16480"/>
                  <a:gd name="connsiteY63" fmla="*/ 11440 h 13102"/>
                  <a:gd name="connsiteX64" fmla="*/ 8163 w 16480"/>
                  <a:gd name="connsiteY64" fmla="*/ 11162 h 13102"/>
                  <a:gd name="connsiteX65" fmla="*/ 8163 w 16480"/>
                  <a:gd name="connsiteY65" fmla="*/ 10608 h 13102"/>
                  <a:gd name="connsiteX66" fmla="*/ 8163 w 16480"/>
                  <a:gd name="connsiteY66" fmla="*/ 10054 h 13102"/>
                  <a:gd name="connsiteX67" fmla="*/ 8163 w 16480"/>
                  <a:gd name="connsiteY67" fmla="*/ 10054 h 13102"/>
                  <a:gd name="connsiteX68" fmla="*/ 8163 w 16480"/>
                  <a:gd name="connsiteY68" fmla="*/ 10331 h 13102"/>
                  <a:gd name="connsiteX69" fmla="*/ 7609 w 16480"/>
                  <a:gd name="connsiteY69" fmla="*/ 9777 h 13102"/>
                  <a:gd name="connsiteX70" fmla="*/ 7609 w 16480"/>
                  <a:gd name="connsiteY70" fmla="*/ 9223 h 13102"/>
                  <a:gd name="connsiteX71" fmla="*/ 7054 w 16480"/>
                  <a:gd name="connsiteY71" fmla="*/ 9223 h 13102"/>
                  <a:gd name="connsiteX72" fmla="*/ 6223 w 16480"/>
                  <a:gd name="connsiteY72" fmla="*/ 8114 h 13102"/>
                  <a:gd name="connsiteX73" fmla="*/ 5945 w 16480"/>
                  <a:gd name="connsiteY73" fmla="*/ 7560 h 13102"/>
                  <a:gd name="connsiteX74" fmla="*/ 5391 w 16480"/>
                  <a:gd name="connsiteY74" fmla="*/ 7560 h 13102"/>
                  <a:gd name="connsiteX75" fmla="*/ 5391 w 16480"/>
                  <a:gd name="connsiteY75" fmla="*/ 7560 h 13102"/>
                  <a:gd name="connsiteX76" fmla="*/ 5391 w 16480"/>
                  <a:gd name="connsiteY76" fmla="*/ 7560 h 13102"/>
                  <a:gd name="connsiteX77" fmla="*/ 5114 w 16480"/>
                  <a:gd name="connsiteY77" fmla="*/ 8114 h 13102"/>
                  <a:gd name="connsiteX78" fmla="*/ 5668 w 16480"/>
                  <a:gd name="connsiteY78" fmla="*/ 8114 h 13102"/>
                  <a:gd name="connsiteX79" fmla="*/ 5668 w 16480"/>
                  <a:gd name="connsiteY79" fmla="*/ 8668 h 13102"/>
                  <a:gd name="connsiteX80" fmla="*/ 5114 w 16480"/>
                  <a:gd name="connsiteY80" fmla="*/ 8668 h 13102"/>
                  <a:gd name="connsiteX81" fmla="*/ 4559 w 16480"/>
                  <a:gd name="connsiteY81" fmla="*/ 8114 h 13102"/>
                  <a:gd name="connsiteX82" fmla="*/ 4559 w 16480"/>
                  <a:gd name="connsiteY82" fmla="*/ 7560 h 13102"/>
                  <a:gd name="connsiteX83" fmla="*/ 4005 w 16480"/>
                  <a:gd name="connsiteY83" fmla="*/ 7006 h 13102"/>
                  <a:gd name="connsiteX84" fmla="*/ 4005 w 16480"/>
                  <a:gd name="connsiteY84" fmla="*/ 6452 h 13102"/>
                  <a:gd name="connsiteX85" fmla="*/ 3450 w 16480"/>
                  <a:gd name="connsiteY85" fmla="*/ 6174 h 13102"/>
                  <a:gd name="connsiteX86" fmla="*/ 3450 w 16480"/>
                  <a:gd name="connsiteY86" fmla="*/ 5897 h 13102"/>
                  <a:gd name="connsiteX87" fmla="*/ 3450 w 16480"/>
                  <a:gd name="connsiteY87" fmla="*/ 5620 h 13102"/>
                  <a:gd name="connsiteX88" fmla="*/ 3173 w 16480"/>
                  <a:gd name="connsiteY88" fmla="*/ 5620 h 13102"/>
                  <a:gd name="connsiteX89" fmla="*/ 2896 w 16480"/>
                  <a:gd name="connsiteY89" fmla="*/ 5620 h 13102"/>
                  <a:gd name="connsiteX90" fmla="*/ 2341 w 16480"/>
                  <a:gd name="connsiteY90" fmla="*/ 4511 h 131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</a:cxnLst>
                <a:rect l="l" t="t" r="r" b="b"/>
                <a:pathLst>
                  <a:path w="16480" h="13102">
                    <a:moveTo>
                      <a:pt x="123" y="3403"/>
                    </a:moveTo>
                    <a:cubicBezTo>
                      <a:pt x="123" y="3403"/>
                      <a:pt x="400" y="3403"/>
                      <a:pt x="123" y="3403"/>
                    </a:cubicBezTo>
                    <a:cubicBezTo>
                      <a:pt x="123" y="3403"/>
                      <a:pt x="123" y="3126"/>
                      <a:pt x="123" y="2849"/>
                    </a:cubicBezTo>
                    <a:cubicBezTo>
                      <a:pt x="123" y="2572"/>
                      <a:pt x="123" y="2572"/>
                      <a:pt x="123" y="2295"/>
                    </a:cubicBezTo>
                    <a:cubicBezTo>
                      <a:pt x="123" y="2295"/>
                      <a:pt x="123" y="2018"/>
                      <a:pt x="123" y="1740"/>
                    </a:cubicBezTo>
                    <a:cubicBezTo>
                      <a:pt x="123" y="1740"/>
                      <a:pt x="123" y="1740"/>
                      <a:pt x="123" y="1463"/>
                    </a:cubicBezTo>
                    <a:cubicBezTo>
                      <a:pt x="123" y="1463"/>
                      <a:pt x="123" y="1186"/>
                      <a:pt x="123" y="909"/>
                    </a:cubicBezTo>
                    <a:cubicBezTo>
                      <a:pt x="123" y="909"/>
                      <a:pt x="123" y="909"/>
                      <a:pt x="123" y="632"/>
                    </a:cubicBezTo>
                    <a:cubicBezTo>
                      <a:pt x="123" y="632"/>
                      <a:pt x="-154" y="632"/>
                      <a:pt x="123" y="355"/>
                    </a:cubicBezTo>
                    <a:cubicBezTo>
                      <a:pt x="123" y="355"/>
                      <a:pt x="123" y="-199"/>
                      <a:pt x="678" y="78"/>
                    </a:cubicBezTo>
                    <a:cubicBezTo>
                      <a:pt x="678" y="78"/>
                      <a:pt x="2341" y="1463"/>
                      <a:pt x="2896" y="1463"/>
                    </a:cubicBezTo>
                    <a:cubicBezTo>
                      <a:pt x="3450" y="1463"/>
                      <a:pt x="3450" y="1463"/>
                      <a:pt x="3727" y="1740"/>
                    </a:cubicBezTo>
                    <a:cubicBezTo>
                      <a:pt x="4005" y="2018"/>
                      <a:pt x="4282" y="2295"/>
                      <a:pt x="4005" y="2295"/>
                    </a:cubicBezTo>
                    <a:cubicBezTo>
                      <a:pt x="4005" y="2295"/>
                      <a:pt x="3727" y="2295"/>
                      <a:pt x="4005" y="2295"/>
                    </a:cubicBezTo>
                    <a:cubicBezTo>
                      <a:pt x="4282" y="2295"/>
                      <a:pt x="4559" y="2295"/>
                      <a:pt x="4282" y="2572"/>
                    </a:cubicBezTo>
                    <a:cubicBezTo>
                      <a:pt x="4005" y="2849"/>
                      <a:pt x="4005" y="2849"/>
                      <a:pt x="4282" y="2849"/>
                    </a:cubicBezTo>
                    <a:cubicBezTo>
                      <a:pt x="4559" y="2849"/>
                      <a:pt x="4282" y="3680"/>
                      <a:pt x="4282" y="3957"/>
                    </a:cubicBezTo>
                    <a:cubicBezTo>
                      <a:pt x="4282" y="4234"/>
                      <a:pt x="4282" y="4234"/>
                      <a:pt x="4282" y="4511"/>
                    </a:cubicBezTo>
                    <a:cubicBezTo>
                      <a:pt x="4282" y="4789"/>
                      <a:pt x="4005" y="4511"/>
                      <a:pt x="4282" y="4511"/>
                    </a:cubicBezTo>
                    <a:cubicBezTo>
                      <a:pt x="4282" y="4511"/>
                      <a:pt x="4559" y="4511"/>
                      <a:pt x="4836" y="4789"/>
                    </a:cubicBezTo>
                    <a:cubicBezTo>
                      <a:pt x="4836" y="4789"/>
                      <a:pt x="4836" y="5343"/>
                      <a:pt x="5391" y="5620"/>
                    </a:cubicBezTo>
                    <a:cubicBezTo>
                      <a:pt x="5391" y="5897"/>
                      <a:pt x="6223" y="6452"/>
                      <a:pt x="6777" y="6729"/>
                    </a:cubicBezTo>
                    <a:cubicBezTo>
                      <a:pt x="7331" y="7006"/>
                      <a:pt x="7609" y="7560"/>
                      <a:pt x="8163" y="7837"/>
                    </a:cubicBezTo>
                    <a:cubicBezTo>
                      <a:pt x="8717" y="7837"/>
                      <a:pt x="8717" y="7837"/>
                      <a:pt x="9272" y="7837"/>
                    </a:cubicBezTo>
                    <a:cubicBezTo>
                      <a:pt x="9826" y="7837"/>
                      <a:pt x="9826" y="7837"/>
                      <a:pt x="10104" y="8114"/>
                    </a:cubicBezTo>
                    <a:cubicBezTo>
                      <a:pt x="10381" y="8391"/>
                      <a:pt x="10935" y="8114"/>
                      <a:pt x="11490" y="8114"/>
                    </a:cubicBezTo>
                    <a:cubicBezTo>
                      <a:pt x="12044" y="8114"/>
                      <a:pt x="12322" y="8114"/>
                      <a:pt x="12599" y="8391"/>
                    </a:cubicBezTo>
                    <a:cubicBezTo>
                      <a:pt x="12876" y="8391"/>
                      <a:pt x="13708" y="8946"/>
                      <a:pt x="13985" y="9500"/>
                    </a:cubicBezTo>
                    <a:cubicBezTo>
                      <a:pt x="13985" y="10054"/>
                      <a:pt x="13985" y="10331"/>
                      <a:pt x="13985" y="10331"/>
                    </a:cubicBezTo>
                    <a:cubicBezTo>
                      <a:pt x="13985" y="10331"/>
                      <a:pt x="13431" y="10331"/>
                      <a:pt x="13431" y="10331"/>
                    </a:cubicBezTo>
                    <a:cubicBezTo>
                      <a:pt x="13431" y="10331"/>
                      <a:pt x="13431" y="10331"/>
                      <a:pt x="13431" y="10331"/>
                    </a:cubicBezTo>
                    <a:cubicBezTo>
                      <a:pt x="13431" y="10331"/>
                      <a:pt x="13431" y="10608"/>
                      <a:pt x="13431" y="10331"/>
                    </a:cubicBezTo>
                    <a:cubicBezTo>
                      <a:pt x="13431" y="10331"/>
                      <a:pt x="13431" y="10331"/>
                      <a:pt x="13431" y="10331"/>
                    </a:cubicBezTo>
                    <a:cubicBezTo>
                      <a:pt x="13431" y="10331"/>
                      <a:pt x="13708" y="10331"/>
                      <a:pt x="13708" y="10331"/>
                    </a:cubicBezTo>
                    <a:cubicBezTo>
                      <a:pt x="13708" y="10331"/>
                      <a:pt x="13985" y="10331"/>
                      <a:pt x="13708" y="10331"/>
                    </a:cubicBezTo>
                    <a:cubicBezTo>
                      <a:pt x="13431" y="10331"/>
                      <a:pt x="13708" y="9777"/>
                      <a:pt x="13708" y="10054"/>
                    </a:cubicBezTo>
                    <a:cubicBezTo>
                      <a:pt x="13708" y="10331"/>
                      <a:pt x="14262" y="10885"/>
                      <a:pt x="14540" y="11162"/>
                    </a:cubicBezTo>
                    <a:cubicBezTo>
                      <a:pt x="14540" y="11162"/>
                      <a:pt x="15094" y="11994"/>
                      <a:pt x="15371" y="11994"/>
                    </a:cubicBezTo>
                    <a:cubicBezTo>
                      <a:pt x="15371" y="11994"/>
                      <a:pt x="15371" y="12548"/>
                      <a:pt x="15926" y="12548"/>
                    </a:cubicBezTo>
                    <a:cubicBezTo>
                      <a:pt x="16203" y="12548"/>
                      <a:pt x="16480" y="13103"/>
                      <a:pt x="16480" y="13103"/>
                    </a:cubicBezTo>
                    <a:cubicBezTo>
                      <a:pt x="16480" y="13103"/>
                      <a:pt x="16480" y="13103"/>
                      <a:pt x="16203" y="13103"/>
                    </a:cubicBezTo>
                    <a:cubicBezTo>
                      <a:pt x="16203" y="13103"/>
                      <a:pt x="16203" y="13103"/>
                      <a:pt x="15648" y="13103"/>
                    </a:cubicBezTo>
                    <a:cubicBezTo>
                      <a:pt x="15094" y="13103"/>
                      <a:pt x="15094" y="13103"/>
                      <a:pt x="14817" y="13103"/>
                    </a:cubicBezTo>
                    <a:cubicBezTo>
                      <a:pt x="14817" y="13103"/>
                      <a:pt x="14540" y="13103"/>
                      <a:pt x="13985" y="13103"/>
                    </a:cubicBezTo>
                    <a:cubicBezTo>
                      <a:pt x="13431" y="13103"/>
                      <a:pt x="13153" y="12548"/>
                      <a:pt x="12876" y="12548"/>
                    </a:cubicBezTo>
                    <a:cubicBezTo>
                      <a:pt x="12599" y="12548"/>
                      <a:pt x="12322" y="12548"/>
                      <a:pt x="12322" y="11994"/>
                    </a:cubicBezTo>
                    <a:cubicBezTo>
                      <a:pt x="12322" y="11994"/>
                      <a:pt x="12322" y="11717"/>
                      <a:pt x="12322" y="11717"/>
                    </a:cubicBezTo>
                    <a:cubicBezTo>
                      <a:pt x="12322" y="11717"/>
                      <a:pt x="12876" y="11717"/>
                      <a:pt x="12876" y="11717"/>
                    </a:cubicBezTo>
                    <a:cubicBezTo>
                      <a:pt x="12876" y="11717"/>
                      <a:pt x="12876" y="11162"/>
                      <a:pt x="12322" y="11717"/>
                    </a:cubicBezTo>
                    <a:cubicBezTo>
                      <a:pt x="12322" y="11717"/>
                      <a:pt x="12322" y="11994"/>
                      <a:pt x="12322" y="11717"/>
                    </a:cubicBezTo>
                    <a:cubicBezTo>
                      <a:pt x="12322" y="11717"/>
                      <a:pt x="12322" y="11717"/>
                      <a:pt x="12044" y="11717"/>
                    </a:cubicBezTo>
                    <a:cubicBezTo>
                      <a:pt x="12044" y="11994"/>
                      <a:pt x="11767" y="11994"/>
                      <a:pt x="11490" y="11717"/>
                    </a:cubicBezTo>
                    <a:cubicBezTo>
                      <a:pt x="11490" y="11717"/>
                      <a:pt x="11213" y="11440"/>
                      <a:pt x="11490" y="11440"/>
                    </a:cubicBezTo>
                    <a:cubicBezTo>
                      <a:pt x="11490" y="11440"/>
                      <a:pt x="11490" y="11440"/>
                      <a:pt x="11490" y="11440"/>
                    </a:cubicBezTo>
                    <a:cubicBezTo>
                      <a:pt x="11490" y="11440"/>
                      <a:pt x="11490" y="10885"/>
                      <a:pt x="11490" y="11162"/>
                    </a:cubicBezTo>
                    <a:cubicBezTo>
                      <a:pt x="11490" y="11162"/>
                      <a:pt x="11490" y="11994"/>
                      <a:pt x="10935" y="11717"/>
                    </a:cubicBezTo>
                    <a:cubicBezTo>
                      <a:pt x="10658" y="11717"/>
                      <a:pt x="9549" y="11162"/>
                      <a:pt x="9549" y="10885"/>
                    </a:cubicBezTo>
                    <a:cubicBezTo>
                      <a:pt x="9549" y="10885"/>
                      <a:pt x="9549" y="10885"/>
                      <a:pt x="10104" y="10885"/>
                    </a:cubicBezTo>
                    <a:cubicBezTo>
                      <a:pt x="10658" y="10885"/>
                      <a:pt x="10104" y="10885"/>
                      <a:pt x="10104" y="10885"/>
                    </a:cubicBezTo>
                    <a:cubicBezTo>
                      <a:pt x="10104" y="10885"/>
                      <a:pt x="10104" y="10608"/>
                      <a:pt x="10104" y="10608"/>
                    </a:cubicBezTo>
                    <a:cubicBezTo>
                      <a:pt x="10104" y="10608"/>
                      <a:pt x="10104" y="10331"/>
                      <a:pt x="9826" y="10331"/>
                    </a:cubicBezTo>
                    <a:cubicBezTo>
                      <a:pt x="9826" y="10331"/>
                      <a:pt x="9826" y="10608"/>
                      <a:pt x="9826" y="10608"/>
                    </a:cubicBezTo>
                    <a:cubicBezTo>
                      <a:pt x="9826" y="10608"/>
                      <a:pt x="8717" y="10054"/>
                      <a:pt x="8995" y="10608"/>
                    </a:cubicBezTo>
                    <a:cubicBezTo>
                      <a:pt x="8995" y="10885"/>
                      <a:pt x="9549" y="11162"/>
                      <a:pt x="9272" y="11440"/>
                    </a:cubicBezTo>
                    <a:cubicBezTo>
                      <a:pt x="9272" y="11440"/>
                      <a:pt x="8440" y="11440"/>
                      <a:pt x="8163" y="11162"/>
                    </a:cubicBezTo>
                    <a:cubicBezTo>
                      <a:pt x="7886" y="11162"/>
                      <a:pt x="7886" y="11162"/>
                      <a:pt x="8163" y="10608"/>
                    </a:cubicBezTo>
                    <a:cubicBezTo>
                      <a:pt x="8163" y="10608"/>
                      <a:pt x="8163" y="10331"/>
                      <a:pt x="8163" y="10054"/>
                    </a:cubicBezTo>
                    <a:cubicBezTo>
                      <a:pt x="8163" y="10054"/>
                      <a:pt x="8163" y="9777"/>
                      <a:pt x="8163" y="10054"/>
                    </a:cubicBezTo>
                    <a:cubicBezTo>
                      <a:pt x="8163" y="10331"/>
                      <a:pt x="8163" y="10608"/>
                      <a:pt x="8163" y="10331"/>
                    </a:cubicBezTo>
                    <a:cubicBezTo>
                      <a:pt x="8163" y="10331"/>
                      <a:pt x="7331" y="10054"/>
                      <a:pt x="7609" y="9777"/>
                    </a:cubicBezTo>
                    <a:cubicBezTo>
                      <a:pt x="7886" y="9500"/>
                      <a:pt x="7886" y="8946"/>
                      <a:pt x="7609" y="9223"/>
                    </a:cubicBezTo>
                    <a:cubicBezTo>
                      <a:pt x="7609" y="9223"/>
                      <a:pt x="7331" y="9500"/>
                      <a:pt x="7054" y="9223"/>
                    </a:cubicBezTo>
                    <a:cubicBezTo>
                      <a:pt x="6777" y="8946"/>
                      <a:pt x="6223" y="8391"/>
                      <a:pt x="6223" y="8114"/>
                    </a:cubicBezTo>
                    <a:cubicBezTo>
                      <a:pt x="6223" y="7837"/>
                      <a:pt x="6223" y="7560"/>
                      <a:pt x="5945" y="7560"/>
                    </a:cubicBezTo>
                    <a:cubicBezTo>
                      <a:pt x="5668" y="7560"/>
                      <a:pt x="5391" y="7560"/>
                      <a:pt x="5391" y="7560"/>
                    </a:cubicBezTo>
                    <a:cubicBezTo>
                      <a:pt x="5391" y="7560"/>
                      <a:pt x="5114" y="7560"/>
                      <a:pt x="5391" y="7560"/>
                    </a:cubicBezTo>
                    <a:cubicBezTo>
                      <a:pt x="5391" y="7560"/>
                      <a:pt x="5391" y="7283"/>
                      <a:pt x="5391" y="7560"/>
                    </a:cubicBezTo>
                    <a:cubicBezTo>
                      <a:pt x="5391" y="7560"/>
                      <a:pt x="4836" y="8114"/>
                      <a:pt x="5114" y="8114"/>
                    </a:cubicBezTo>
                    <a:cubicBezTo>
                      <a:pt x="5114" y="8114"/>
                      <a:pt x="5391" y="7837"/>
                      <a:pt x="5668" y="8114"/>
                    </a:cubicBezTo>
                    <a:cubicBezTo>
                      <a:pt x="5668" y="8114"/>
                      <a:pt x="5668" y="8668"/>
                      <a:pt x="5668" y="8668"/>
                    </a:cubicBezTo>
                    <a:cubicBezTo>
                      <a:pt x="5668" y="8668"/>
                      <a:pt x="5114" y="8668"/>
                      <a:pt x="5114" y="8668"/>
                    </a:cubicBezTo>
                    <a:cubicBezTo>
                      <a:pt x="5114" y="8668"/>
                      <a:pt x="4559" y="8114"/>
                      <a:pt x="4559" y="8114"/>
                    </a:cubicBezTo>
                    <a:cubicBezTo>
                      <a:pt x="4559" y="8114"/>
                      <a:pt x="4559" y="7837"/>
                      <a:pt x="4559" y="7560"/>
                    </a:cubicBezTo>
                    <a:cubicBezTo>
                      <a:pt x="4559" y="7283"/>
                      <a:pt x="4005" y="7283"/>
                      <a:pt x="4005" y="7006"/>
                    </a:cubicBezTo>
                    <a:cubicBezTo>
                      <a:pt x="4005" y="6729"/>
                      <a:pt x="4005" y="6452"/>
                      <a:pt x="4005" y="6452"/>
                    </a:cubicBezTo>
                    <a:cubicBezTo>
                      <a:pt x="4005" y="6452"/>
                      <a:pt x="3450" y="6452"/>
                      <a:pt x="3450" y="6174"/>
                    </a:cubicBezTo>
                    <a:cubicBezTo>
                      <a:pt x="3450" y="5897"/>
                      <a:pt x="3450" y="6174"/>
                      <a:pt x="3450" y="5897"/>
                    </a:cubicBezTo>
                    <a:cubicBezTo>
                      <a:pt x="3450" y="5897"/>
                      <a:pt x="3727" y="5897"/>
                      <a:pt x="3450" y="5620"/>
                    </a:cubicBezTo>
                    <a:cubicBezTo>
                      <a:pt x="3173" y="5343"/>
                      <a:pt x="3173" y="5620"/>
                      <a:pt x="3173" y="5620"/>
                    </a:cubicBezTo>
                    <a:cubicBezTo>
                      <a:pt x="3173" y="5897"/>
                      <a:pt x="3173" y="5897"/>
                      <a:pt x="2896" y="5620"/>
                    </a:cubicBezTo>
                    <a:cubicBezTo>
                      <a:pt x="2618" y="5343"/>
                      <a:pt x="2064" y="4789"/>
                      <a:pt x="2341" y="4511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grpSp>
            <p:nvGrpSpPr>
              <p:cNvPr id="2862" name="Graphic 248">
                <a:extLst>
                  <a:ext uri="{FF2B5EF4-FFF2-40B4-BE49-F238E27FC236}">
                    <a16:creationId xmlns:a16="http://schemas.microsoft.com/office/drawing/2014/main" id="{F05159D4-0D65-1875-D1C6-EEEBB5D98137}"/>
                  </a:ext>
                </a:extLst>
              </p:cNvPr>
              <p:cNvGrpSpPr/>
              <p:nvPr/>
            </p:nvGrpSpPr>
            <p:grpSpPr>
              <a:xfrm>
                <a:off x="3414970" y="3661239"/>
                <a:ext cx="5267" cy="5265"/>
                <a:chOff x="4077735" y="3660120"/>
                <a:chExt cx="5267" cy="5265"/>
              </a:xfrm>
              <a:grpFill/>
            </p:grpSpPr>
            <p:sp>
              <p:nvSpPr>
                <p:cNvPr id="3195" name="Freeform 3194">
                  <a:extLst>
                    <a:ext uri="{FF2B5EF4-FFF2-40B4-BE49-F238E27FC236}">
                      <a16:creationId xmlns:a16="http://schemas.microsoft.com/office/drawing/2014/main" id="{16920CFE-3868-5D9F-BD48-5D7718B562DA}"/>
                    </a:ext>
                  </a:extLst>
                </p:cNvPr>
                <p:cNvSpPr/>
                <p:nvPr/>
              </p:nvSpPr>
              <p:spPr>
                <a:xfrm>
                  <a:off x="4077735" y="3660120"/>
                  <a:ext cx="3727" cy="2771"/>
                </a:xfrm>
                <a:custGeom>
                  <a:avLst/>
                  <a:gdLst>
                    <a:gd name="connsiteX0" fmla="*/ 3050 w 3727"/>
                    <a:gd name="connsiteY0" fmla="*/ 2771 h 2771"/>
                    <a:gd name="connsiteX1" fmla="*/ 3050 w 3727"/>
                    <a:gd name="connsiteY1" fmla="*/ 2771 h 2771"/>
                    <a:gd name="connsiteX2" fmla="*/ 3050 w 3727"/>
                    <a:gd name="connsiteY2" fmla="*/ 2771 h 2771"/>
                    <a:gd name="connsiteX3" fmla="*/ 3050 w 3727"/>
                    <a:gd name="connsiteY3" fmla="*/ 2771 h 2771"/>
                    <a:gd name="connsiteX4" fmla="*/ 3050 w 3727"/>
                    <a:gd name="connsiteY4" fmla="*/ 2771 h 2771"/>
                    <a:gd name="connsiteX5" fmla="*/ 3050 w 3727"/>
                    <a:gd name="connsiteY5" fmla="*/ 2771 h 2771"/>
                    <a:gd name="connsiteX6" fmla="*/ 3050 w 3727"/>
                    <a:gd name="connsiteY6" fmla="*/ 2771 h 2771"/>
                    <a:gd name="connsiteX7" fmla="*/ 3050 w 3727"/>
                    <a:gd name="connsiteY7" fmla="*/ 2771 h 2771"/>
                    <a:gd name="connsiteX8" fmla="*/ 3050 w 3727"/>
                    <a:gd name="connsiteY8" fmla="*/ 2771 h 2771"/>
                    <a:gd name="connsiteX9" fmla="*/ 3050 w 3727"/>
                    <a:gd name="connsiteY9" fmla="*/ 2771 h 2771"/>
                    <a:gd name="connsiteX10" fmla="*/ 3050 w 3727"/>
                    <a:gd name="connsiteY10" fmla="*/ 2771 h 2771"/>
                    <a:gd name="connsiteX11" fmla="*/ 3050 w 3727"/>
                    <a:gd name="connsiteY11" fmla="*/ 2771 h 2771"/>
                    <a:gd name="connsiteX12" fmla="*/ 3050 w 3727"/>
                    <a:gd name="connsiteY12" fmla="*/ 2771 h 2771"/>
                    <a:gd name="connsiteX13" fmla="*/ 3050 w 3727"/>
                    <a:gd name="connsiteY13" fmla="*/ 2771 h 2771"/>
                    <a:gd name="connsiteX14" fmla="*/ 3050 w 3727"/>
                    <a:gd name="connsiteY14" fmla="*/ 2771 h 2771"/>
                    <a:gd name="connsiteX15" fmla="*/ 3050 w 3727"/>
                    <a:gd name="connsiteY15" fmla="*/ 2771 h 2771"/>
                    <a:gd name="connsiteX16" fmla="*/ 3050 w 3727"/>
                    <a:gd name="connsiteY16" fmla="*/ 2771 h 2771"/>
                    <a:gd name="connsiteX17" fmla="*/ 3050 w 3727"/>
                    <a:gd name="connsiteY17" fmla="*/ 2771 h 2771"/>
                    <a:gd name="connsiteX18" fmla="*/ 3050 w 3727"/>
                    <a:gd name="connsiteY18" fmla="*/ 2771 h 2771"/>
                    <a:gd name="connsiteX19" fmla="*/ 3050 w 3727"/>
                    <a:gd name="connsiteY19" fmla="*/ 2771 h 2771"/>
                    <a:gd name="connsiteX20" fmla="*/ 3050 w 3727"/>
                    <a:gd name="connsiteY20" fmla="*/ 2771 h 2771"/>
                    <a:gd name="connsiteX21" fmla="*/ 3050 w 3727"/>
                    <a:gd name="connsiteY21" fmla="*/ 2771 h 2771"/>
                    <a:gd name="connsiteX22" fmla="*/ 3050 w 3727"/>
                    <a:gd name="connsiteY22" fmla="*/ 2771 h 2771"/>
                    <a:gd name="connsiteX23" fmla="*/ 3050 w 3727"/>
                    <a:gd name="connsiteY23" fmla="*/ 2771 h 2771"/>
                    <a:gd name="connsiteX24" fmla="*/ 3050 w 3727"/>
                    <a:gd name="connsiteY24" fmla="*/ 2771 h 2771"/>
                    <a:gd name="connsiteX25" fmla="*/ 3050 w 3727"/>
                    <a:gd name="connsiteY25" fmla="*/ 2771 h 2771"/>
                    <a:gd name="connsiteX26" fmla="*/ 3050 w 3727"/>
                    <a:gd name="connsiteY26" fmla="*/ 2771 h 2771"/>
                    <a:gd name="connsiteX27" fmla="*/ 3050 w 3727"/>
                    <a:gd name="connsiteY27" fmla="*/ 2771 h 2771"/>
                    <a:gd name="connsiteX28" fmla="*/ 3050 w 3727"/>
                    <a:gd name="connsiteY28" fmla="*/ 2771 h 2771"/>
                    <a:gd name="connsiteX29" fmla="*/ 3050 w 3727"/>
                    <a:gd name="connsiteY29" fmla="*/ 2771 h 2771"/>
                    <a:gd name="connsiteX30" fmla="*/ 3050 w 3727"/>
                    <a:gd name="connsiteY30" fmla="*/ 2771 h 2771"/>
                    <a:gd name="connsiteX31" fmla="*/ 3050 w 3727"/>
                    <a:gd name="connsiteY31" fmla="*/ 2771 h 2771"/>
                    <a:gd name="connsiteX32" fmla="*/ 3050 w 3727"/>
                    <a:gd name="connsiteY32" fmla="*/ 2771 h 2771"/>
                    <a:gd name="connsiteX33" fmla="*/ 3050 w 3727"/>
                    <a:gd name="connsiteY33" fmla="*/ 2771 h 2771"/>
                    <a:gd name="connsiteX34" fmla="*/ 3050 w 3727"/>
                    <a:gd name="connsiteY34" fmla="*/ 2771 h 2771"/>
                    <a:gd name="connsiteX35" fmla="*/ 3050 w 3727"/>
                    <a:gd name="connsiteY35" fmla="*/ 2771 h 2771"/>
                    <a:gd name="connsiteX36" fmla="*/ 3050 w 3727"/>
                    <a:gd name="connsiteY36" fmla="*/ 2771 h 2771"/>
                    <a:gd name="connsiteX37" fmla="*/ 3050 w 3727"/>
                    <a:gd name="connsiteY37" fmla="*/ 2771 h 2771"/>
                    <a:gd name="connsiteX38" fmla="*/ 3050 w 3727"/>
                    <a:gd name="connsiteY38" fmla="*/ 2771 h 2771"/>
                    <a:gd name="connsiteX39" fmla="*/ 3050 w 3727"/>
                    <a:gd name="connsiteY39" fmla="*/ 2771 h 2771"/>
                    <a:gd name="connsiteX40" fmla="*/ 3050 w 3727"/>
                    <a:gd name="connsiteY40" fmla="*/ 2771 h 2771"/>
                    <a:gd name="connsiteX41" fmla="*/ 3050 w 3727"/>
                    <a:gd name="connsiteY41" fmla="*/ 2771 h 2771"/>
                    <a:gd name="connsiteX42" fmla="*/ 3050 w 3727"/>
                    <a:gd name="connsiteY42" fmla="*/ 2771 h 2771"/>
                    <a:gd name="connsiteX43" fmla="*/ 3050 w 3727"/>
                    <a:gd name="connsiteY43" fmla="*/ 2771 h 2771"/>
                    <a:gd name="connsiteX44" fmla="*/ 3050 w 3727"/>
                    <a:gd name="connsiteY44" fmla="*/ 2771 h 2771"/>
                    <a:gd name="connsiteX45" fmla="*/ 3050 w 3727"/>
                    <a:gd name="connsiteY45" fmla="*/ 2771 h 2771"/>
                    <a:gd name="connsiteX46" fmla="*/ 3050 w 3727"/>
                    <a:gd name="connsiteY46" fmla="*/ 2771 h 2771"/>
                    <a:gd name="connsiteX47" fmla="*/ 3050 w 3727"/>
                    <a:gd name="connsiteY47" fmla="*/ 2771 h 2771"/>
                    <a:gd name="connsiteX48" fmla="*/ 3050 w 3727"/>
                    <a:gd name="connsiteY48" fmla="*/ 2771 h 2771"/>
                    <a:gd name="connsiteX49" fmla="*/ 3050 w 3727"/>
                    <a:gd name="connsiteY49" fmla="*/ 2771 h 2771"/>
                    <a:gd name="connsiteX50" fmla="*/ 3050 w 3727"/>
                    <a:gd name="connsiteY50" fmla="*/ 2771 h 2771"/>
                    <a:gd name="connsiteX51" fmla="*/ 3050 w 3727"/>
                    <a:gd name="connsiteY51" fmla="*/ 2771 h 2771"/>
                    <a:gd name="connsiteX52" fmla="*/ 3050 w 3727"/>
                    <a:gd name="connsiteY52" fmla="*/ 2771 h 2771"/>
                    <a:gd name="connsiteX53" fmla="*/ 3050 w 3727"/>
                    <a:gd name="connsiteY53" fmla="*/ 2771 h 2771"/>
                    <a:gd name="connsiteX54" fmla="*/ 3050 w 3727"/>
                    <a:gd name="connsiteY54" fmla="*/ 2771 h 2771"/>
                    <a:gd name="connsiteX55" fmla="*/ 3050 w 3727"/>
                    <a:gd name="connsiteY55" fmla="*/ 2771 h 2771"/>
                    <a:gd name="connsiteX56" fmla="*/ 3050 w 3727"/>
                    <a:gd name="connsiteY56" fmla="*/ 2771 h 2771"/>
                    <a:gd name="connsiteX57" fmla="*/ 3050 w 3727"/>
                    <a:gd name="connsiteY57" fmla="*/ 2771 h 2771"/>
                    <a:gd name="connsiteX58" fmla="*/ 3050 w 3727"/>
                    <a:gd name="connsiteY58" fmla="*/ 2771 h 2771"/>
                    <a:gd name="connsiteX59" fmla="*/ 3050 w 3727"/>
                    <a:gd name="connsiteY59" fmla="*/ 2771 h 2771"/>
                    <a:gd name="connsiteX60" fmla="*/ 3050 w 3727"/>
                    <a:gd name="connsiteY60" fmla="*/ 2771 h 2771"/>
                    <a:gd name="connsiteX61" fmla="*/ 3050 w 3727"/>
                    <a:gd name="connsiteY61" fmla="*/ 2771 h 2771"/>
                    <a:gd name="connsiteX62" fmla="*/ 3050 w 3727"/>
                    <a:gd name="connsiteY62" fmla="*/ 2771 h 2771"/>
                    <a:gd name="connsiteX63" fmla="*/ 3050 w 3727"/>
                    <a:gd name="connsiteY63" fmla="*/ 2771 h 2771"/>
                    <a:gd name="connsiteX64" fmla="*/ 3050 w 3727"/>
                    <a:gd name="connsiteY64" fmla="*/ 2771 h 2771"/>
                    <a:gd name="connsiteX65" fmla="*/ 3050 w 3727"/>
                    <a:gd name="connsiteY65" fmla="*/ 2771 h 2771"/>
                    <a:gd name="connsiteX66" fmla="*/ 3050 w 3727"/>
                    <a:gd name="connsiteY66" fmla="*/ 2771 h 2771"/>
                    <a:gd name="connsiteX67" fmla="*/ 3050 w 3727"/>
                    <a:gd name="connsiteY67" fmla="*/ 2771 h 2771"/>
                    <a:gd name="connsiteX68" fmla="*/ 3050 w 3727"/>
                    <a:gd name="connsiteY68" fmla="*/ 2771 h 2771"/>
                    <a:gd name="connsiteX69" fmla="*/ 3050 w 3727"/>
                    <a:gd name="connsiteY69" fmla="*/ 2771 h 2771"/>
                    <a:gd name="connsiteX70" fmla="*/ 3050 w 3727"/>
                    <a:gd name="connsiteY70" fmla="*/ 2771 h 2771"/>
                    <a:gd name="connsiteX71" fmla="*/ 3050 w 3727"/>
                    <a:gd name="connsiteY71" fmla="*/ 2771 h 2771"/>
                    <a:gd name="connsiteX72" fmla="*/ 3050 w 3727"/>
                    <a:gd name="connsiteY72" fmla="*/ 2771 h 2771"/>
                    <a:gd name="connsiteX73" fmla="*/ 3050 w 3727"/>
                    <a:gd name="connsiteY73" fmla="*/ 2771 h 2771"/>
                    <a:gd name="connsiteX74" fmla="*/ 3050 w 3727"/>
                    <a:gd name="connsiteY74" fmla="*/ 2771 h 2771"/>
                    <a:gd name="connsiteX75" fmla="*/ 3050 w 3727"/>
                    <a:gd name="connsiteY75" fmla="*/ 2771 h 2771"/>
                    <a:gd name="connsiteX76" fmla="*/ 3050 w 3727"/>
                    <a:gd name="connsiteY76" fmla="*/ 2771 h 2771"/>
                    <a:gd name="connsiteX77" fmla="*/ 3050 w 3727"/>
                    <a:gd name="connsiteY77" fmla="*/ 2771 h 2771"/>
                    <a:gd name="connsiteX78" fmla="*/ 3050 w 3727"/>
                    <a:gd name="connsiteY78" fmla="*/ 2771 h 2771"/>
                    <a:gd name="connsiteX79" fmla="*/ 3050 w 3727"/>
                    <a:gd name="connsiteY79" fmla="*/ 2771 h 2771"/>
                    <a:gd name="connsiteX80" fmla="*/ 3050 w 3727"/>
                    <a:gd name="connsiteY80" fmla="*/ 2771 h 2771"/>
                    <a:gd name="connsiteX81" fmla="*/ 3050 w 3727"/>
                    <a:gd name="connsiteY81" fmla="*/ 2771 h 2771"/>
                    <a:gd name="connsiteX82" fmla="*/ 3050 w 3727"/>
                    <a:gd name="connsiteY82" fmla="*/ 2771 h 2771"/>
                    <a:gd name="connsiteX83" fmla="*/ 3050 w 3727"/>
                    <a:gd name="connsiteY83" fmla="*/ 2771 h 2771"/>
                    <a:gd name="connsiteX84" fmla="*/ 3050 w 3727"/>
                    <a:gd name="connsiteY84" fmla="*/ 2771 h 2771"/>
                    <a:gd name="connsiteX85" fmla="*/ 3050 w 3727"/>
                    <a:gd name="connsiteY85" fmla="*/ 2771 h 2771"/>
                    <a:gd name="connsiteX86" fmla="*/ 3050 w 3727"/>
                    <a:gd name="connsiteY86" fmla="*/ 2771 h 2771"/>
                    <a:gd name="connsiteX87" fmla="*/ 3050 w 3727"/>
                    <a:gd name="connsiteY87" fmla="*/ 2771 h 2771"/>
                    <a:gd name="connsiteX88" fmla="*/ 3050 w 3727"/>
                    <a:gd name="connsiteY88" fmla="*/ 2771 h 2771"/>
                    <a:gd name="connsiteX89" fmla="*/ 3050 w 3727"/>
                    <a:gd name="connsiteY89" fmla="*/ 2771 h 2771"/>
                    <a:gd name="connsiteX90" fmla="*/ 3050 w 3727"/>
                    <a:gd name="connsiteY90" fmla="*/ 2771 h 2771"/>
                    <a:gd name="connsiteX91" fmla="*/ 3050 w 3727"/>
                    <a:gd name="connsiteY91" fmla="*/ 2771 h 2771"/>
                    <a:gd name="connsiteX92" fmla="*/ 3050 w 3727"/>
                    <a:gd name="connsiteY92" fmla="*/ 2771 h 2771"/>
                    <a:gd name="connsiteX93" fmla="*/ 3050 w 3727"/>
                    <a:gd name="connsiteY93" fmla="*/ 2771 h 2771"/>
                    <a:gd name="connsiteX94" fmla="*/ 3050 w 3727"/>
                    <a:gd name="connsiteY94" fmla="*/ 2771 h 2771"/>
                    <a:gd name="connsiteX95" fmla="*/ 3050 w 3727"/>
                    <a:gd name="connsiteY95" fmla="*/ 2771 h 2771"/>
                    <a:gd name="connsiteX96" fmla="*/ 3050 w 3727"/>
                    <a:gd name="connsiteY96" fmla="*/ 2771 h 2771"/>
                    <a:gd name="connsiteX97" fmla="*/ 3050 w 3727"/>
                    <a:gd name="connsiteY97" fmla="*/ 2771 h 2771"/>
                    <a:gd name="connsiteX98" fmla="*/ 3050 w 3727"/>
                    <a:gd name="connsiteY98" fmla="*/ 2771 h 2771"/>
                    <a:gd name="connsiteX99" fmla="*/ 3050 w 3727"/>
                    <a:gd name="connsiteY99" fmla="*/ 2771 h 2771"/>
                    <a:gd name="connsiteX100" fmla="*/ 3050 w 3727"/>
                    <a:gd name="connsiteY100" fmla="*/ 2771 h 2771"/>
                    <a:gd name="connsiteX101" fmla="*/ 3050 w 3727"/>
                    <a:gd name="connsiteY101" fmla="*/ 2771 h 2771"/>
                    <a:gd name="connsiteX102" fmla="*/ 3050 w 3727"/>
                    <a:gd name="connsiteY102" fmla="*/ 2771 h 2771"/>
                    <a:gd name="connsiteX103" fmla="*/ 3050 w 3727"/>
                    <a:gd name="connsiteY103" fmla="*/ 2771 h 2771"/>
                    <a:gd name="connsiteX104" fmla="*/ 3050 w 3727"/>
                    <a:gd name="connsiteY104" fmla="*/ 2771 h 2771"/>
                    <a:gd name="connsiteX105" fmla="*/ 3050 w 3727"/>
                    <a:gd name="connsiteY105" fmla="*/ 2771 h 2771"/>
                    <a:gd name="connsiteX106" fmla="*/ 3050 w 3727"/>
                    <a:gd name="connsiteY106" fmla="*/ 2771 h 2771"/>
                    <a:gd name="connsiteX107" fmla="*/ 3050 w 3727"/>
                    <a:gd name="connsiteY107" fmla="*/ 2771 h 2771"/>
                    <a:gd name="connsiteX108" fmla="*/ 3050 w 3727"/>
                    <a:gd name="connsiteY108" fmla="*/ 2771 h 2771"/>
                    <a:gd name="connsiteX109" fmla="*/ 3050 w 3727"/>
                    <a:gd name="connsiteY109" fmla="*/ 2771 h 2771"/>
                    <a:gd name="connsiteX110" fmla="*/ 3050 w 3727"/>
                    <a:gd name="connsiteY110" fmla="*/ 2771 h 2771"/>
                    <a:gd name="connsiteX111" fmla="*/ 3050 w 3727"/>
                    <a:gd name="connsiteY111" fmla="*/ 2771 h 2771"/>
                    <a:gd name="connsiteX112" fmla="*/ 3050 w 3727"/>
                    <a:gd name="connsiteY112" fmla="*/ 2771 h 2771"/>
                    <a:gd name="connsiteX113" fmla="*/ 3050 w 3727"/>
                    <a:gd name="connsiteY113" fmla="*/ 2771 h 2771"/>
                    <a:gd name="connsiteX114" fmla="*/ 3050 w 3727"/>
                    <a:gd name="connsiteY114" fmla="*/ 2771 h 2771"/>
                    <a:gd name="connsiteX115" fmla="*/ 3050 w 3727"/>
                    <a:gd name="connsiteY115" fmla="*/ 2771 h 2771"/>
                    <a:gd name="connsiteX116" fmla="*/ 3050 w 3727"/>
                    <a:gd name="connsiteY116" fmla="*/ 2771 h 2771"/>
                    <a:gd name="connsiteX117" fmla="*/ 3050 w 3727"/>
                    <a:gd name="connsiteY117" fmla="*/ 2771 h 2771"/>
                    <a:gd name="connsiteX118" fmla="*/ 3050 w 3727"/>
                    <a:gd name="connsiteY118" fmla="*/ 2771 h 2771"/>
                    <a:gd name="connsiteX119" fmla="*/ 3050 w 3727"/>
                    <a:gd name="connsiteY119" fmla="*/ 2771 h 2771"/>
                    <a:gd name="connsiteX120" fmla="*/ 3050 w 3727"/>
                    <a:gd name="connsiteY120" fmla="*/ 2771 h 2771"/>
                    <a:gd name="connsiteX121" fmla="*/ 3050 w 3727"/>
                    <a:gd name="connsiteY121" fmla="*/ 2771 h 2771"/>
                    <a:gd name="connsiteX122" fmla="*/ 3050 w 3727"/>
                    <a:gd name="connsiteY122" fmla="*/ 2771 h 2771"/>
                    <a:gd name="connsiteX123" fmla="*/ 3050 w 3727"/>
                    <a:gd name="connsiteY123" fmla="*/ 2771 h 2771"/>
                    <a:gd name="connsiteX124" fmla="*/ 3050 w 3727"/>
                    <a:gd name="connsiteY124" fmla="*/ 2771 h 2771"/>
                    <a:gd name="connsiteX125" fmla="*/ 3050 w 3727"/>
                    <a:gd name="connsiteY125" fmla="*/ 2771 h 2771"/>
                    <a:gd name="connsiteX126" fmla="*/ 3050 w 3727"/>
                    <a:gd name="connsiteY126" fmla="*/ 2771 h 2771"/>
                    <a:gd name="connsiteX127" fmla="*/ 3050 w 3727"/>
                    <a:gd name="connsiteY127" fmla="*/ 2771 h 2771"/>
                    <a:gd name="connsiteX128" fmla="*/ 3050 w 3727"/>
                    <a:gd name="connsiteY128" fmla="*/ 2771 h 2771"/>
                    <a:gd name="connsiteX129" fmla="*/ 3050 w 3727"/>
                    <a:gd name="connsiteY129" fmla="*/ 2771 h 2771"/>
                    <a:gd name="connsiteX130" fmla="*/ 3050 w 3727"/>
                    <a:gd name="connsiteY130" fmla="*/ 2771 h 2771"/>
                    <a:gd name="connsiteX131" fmla="*/ 3050 w 3727"/>
                    <a:gd name="connsiteY131" fmla="*/ 2771 h 2771"/>
                    <a:gd name="connsiteX132" fmla="*/ 3050 w 3727"/>
                    <a:gd name="connsiteY132" fmla="*/ 2771 h 2771"/>
                    <a:gd name="connsiteX133" fmla="*/ 3050 w 3727"/>
                    <a:gd name="connsiteY133" fmla="*/ 2771 h 2771"/>
                    <a:gd name="connsiteX134" fmla="*/ 3050 w 3727"/>
                    <a:gd name="connsiteY134" fmla="*/ 2771 h 2771"/>
                    <a:gd name="connsiteX135" fmla="*/ 3050 w 3727"/>
                    <a:gd name="connsiteY135" fmla="*/ 2771 h 2771"/>
                    <a:gd name="connsiteX136" fmla="*/ 3050 w 3727"/>
                    <a:gd name="connsiteY136" fmla="*/ 2771 h 2771"/>
                    <a:gd name="connsiteX137" fmla="*/ 3050 w 3727"/>
                    <a:gd name="connsiteY137" fmla="*/ 2771 h 2771"/>
                    <a:gd name="connsiteX138" fmla="*/ 3050 w 3727"/>
                    <a:gd name="connsiteY138" fmla="*/ 2771 h 2771"/>
                    <a:gd name="connsiteX139" fmla="*/ 3050 w 3727"/>
                    <a:gd name="connsiteY139" fmla="*/ 2771 h 2771"/>
                    <a:gd name="connsiteX140" fmla="*/ 3050 w 3727"/>
                    <a:gd name="connsiteY140" fmla="*/ 2771 h 2771"/>
                    <a:gd name="connsiteX141" fmla="*/ 3050 w 3727"/>
                    <a:gd name="connsiteY141" fmla="*/ 2771 h 2771"/>
                    <a:gd name="connsiteX142" fmla="*/ 3050 w 3727"/>
                    <a:gd name="connsiteY142" fmla="*/ 2771 h 2771"/>
                    <a:gd name="connsiteX143" fmla="*/ 3050 w 3727"/>
                    <a:gd name="connsiteY143" fmla="*/ 2771 h 2771"/>
                    <a:gd name="connsiteX144" fmla="*/ 3050 w 3727"/>
                    <a:gd name="connsiteY144" fmla="*/ 2771 h 2771"/>
                    <a:gd name="connsiteX145" fmla="*/ 3050 w 3727"/>
                    <a:gd name="connsiteY145" fmla="*/ 2771 h 2771"/>
                    <a:gd name="connsiteX146" fmla="*/ 3050 w 3727"/>
                    <a:gd name="connsiteY146" fmla="*/ 2771 h 2771"/>
                    <a:gd name="connsiteX147" fmla="*/ 3050 w 3727"/>
                    <a:gd name="connsiteY147" fmla="*/ 2771 h 2771"/>
                    <a:gd name="connsiteX148" fmla="*/ 3050 w 3727"/>
                    <a:gd name="connsiteY148" fmla="*/ 2771 h 2771"/>
                    <a:gd name="connsiteX149" fmla="*/ 3050 w 3727"/>
                    <a:gd name="connsiteY149" fmla="*/ 2771 h 2771"/>
                    <a:gd name="connsiteX150" fmla="*/ 3050 w 3727"/>
                    <a:gd name="connsiteY150" fmla="*/ 2771 h 2771"/>
                    <a:gd name="connsiteX151" fmla="*/ 3050 w 3727"/>
                    <a:gd name="connsiteY151" fmla="*/ 2771 h 2771"/>
                    <a:gd name="connsiteX152" fmla="*/ 3050 w 3727"/>
                    <a:gd name="connsiteY152" fmla="*/ 2771 h 2771"/>
                    <a:gd name="connsiteX153" fmla="*/ 3050 w 3727"/>
                    <a:gd name="connsiteY153" fmla="*/ 2771 h 2771"/>
                    <a:gd name="connsiteX154" fmla="*/ 3050 w 3727"/>
                    <a:gd name="connsiteY154" fmla="*/ 2771 h 2771"/>
                    <a:gd name="connsiteX155" fmla="*/ 3050 w 3727"/>
                    <a:gd name="connsiteY155" fmla="*/ 2771 h 2771"/>
                    <a:gd name="connsiteX156" fmla="*/ 3050 w 3727"/>
                    <a:gd name="connsiteY156" fmla="*/ 2771 h 2771"/>
                    <a:gd name="connsiteX157" fmla="*/ 3050 w 3727"/>
                    <a:gd name="connsiteY157" fmla="*/ 2771 h 2771"/>
                    <a:gd name="connsiteX158" fmla="*/ 3050 w 3727"/>
                    <a:gd name="connsiteY158" fmla="*/ 2771 h 2771"/>
                    <a:gd name="connsiteX159" fmla="*/ 3050 w 3727"/>
                    <a:gd name="connsiteY159" fmla="*/ 2771 h 2771"/>
                    <a:gd name="connsiteX160" fmla="*/ 3050 w 3727"/>
                    <a:gd name="connsiteY160" fmla="*/ 2771 h 2771"/>
                    <a:gd name="connsiteX161" fmla="*/ 3050 w 3727"/>
                    <a:gd name="connsiteY161" fmla="*/ 2771 h 2771"/>
                    <a:gd name="connsiteX162" fmla="*/ 3050 w 3727"/>
                    <a:gd name="connsiteY162" fmla="*/ 2771 h 2771"/>
                    <a:gd name="connsiteX163" fmla="*/ 3050 w 3727"/>
                    <a:gd name="connsiteY163" fmla="*/ 2771 h 2771"/>
                    <a:gd name="connsiteX164" fmla="*/ 3050 w 3727"/>
                    <a:gd name="connsiteY164" fmla="*/ 2771 h 2771"/>
                    <a:gd name="connsiteX165" fmla="*/ 3050 w 3727"/>
                    <a:gd name="connsiteY165" fmla="*/ 2771 h 2771"/>
                    <a:gd name="connsiteX166" fmla="*/ 3050 w 3727"/>
                    <a:gd name="connsiteY166" fmla="*/ 2771 h 2771"/>
                    <a:gd name="connsiteX167" fmla="*/ 3050 w 3727"/>
                    <a:gd name="connsiteY167" fmla="*/ 2771 h 2771"/>
                    <a:gd name="connsiteX168" fmla="*/ 3050 w 3727"/>
                    <a:gd name="connsiteY168" fmla="*/ 2771 h 2771"/>
                    <a:gd name="connsiteX169" fmla="*/ 3050 w 3727"/>
                    <a:gd name="connsiteY169" fmla="*/ 2771 h 2771"/>
                    <a:gd name="connsiteX170" fmla="*/ 3050 w 3727"/>
                    <a:gd name="connsiteY170" fmla="*/ 2771 h 2771"/>
                    <a:gd name="connsiteX171" fmla="*/ 3050 w 3727"/>
                    <a:gd name="connsiteY171" fmla="*/ 2771 h 2771"/>
                    <a:gd name="connsiteX172" fmla="*/ 3050 w 3727"/>
                    <a:gd name="connsiteY172" fmla="*/ 2771 h 2771"/>
                    <a:gd name="connsiteX173" fmla="*/ 3050 w 3727"/>
                    <a:gd name="connsiteY173" fmla="*/ 2771 h 2771"/>
                    <a:gd name="connsiteX174" fmla="*/ 3050 w 3727"/>
                    <a:gd name="connsiteY174" fmla="*/ 2771 h 2771"/>
                    <a:gd name="connsiteX175" fmla="*/ 3050 w 3727"/>
                    <a:gd name="connsiteY175" fmla="*/ 2771 h 2771"/>
                    <a:gd name="connsiteX176" fmla="*/ 3050 w 3727"/>
                    <a:gd name="connsiteY176" fmla="*/ 2771 h 2771"/>
                    <a:gd name="connsiteX177" fmla="*/ 3050 w 3727"/>
                    <a:gd name="connsiteY177" fmla="*/ 2771 h 2771"/>
                    <a:gd name="connsiteX178" fmla="*/ 3050 w 3727"/>
                    <a:gd name="connsiteY178" fmla="*/ 2771 h 2771"/>
                    <a:gd name="connsiteX179" fmla="*/ 3050 w 3727"/>
                    <a:gd name="connsiteY179" fmla="*/ 2771 h 2771"/>
                    <a:gd name="connsiteX180" fmla="*/ 3050 w 3727"/>
                    <a:gd name="connsiteY180" fmla="*/ 2771 h 2771"/>
                    <a:gd name="connsiteX181" fmla="*/ 3050 w 3727"/>
                    <a:gd name="connsiteY181" fmla="*/ 2771 h 2771"/>
                    <a:gd name="connsiteX182" fmla="*/ 3050 w 3727"/>
                    <a:gd name="connsiteY182" fmla="*/ 2771 h 2771"/>
                    <a:gd name="connsiteX183" fmla="*/ 3050 w 3727"/>
                    <a:gd name="connsiteY183" fmla="*/ 2771 h 2771"/>
                    <a:gd name="connsiteX184" fmla="*/ 3050 w 3727"/>
                    <a:gd name="connsiteY184" fmla="*/ 2771 h 2771"/>
                    <a:gd name="connsiteX185" fmla="*/ 3050 w 3727"/>
                    <a:gd name="connsiteY185" fmla="*/ 2771 h 2771"/>
                    <a:gd name="connsiteX186" fmla="*/ 3050 w 3727"/>
                    <a:gd name="connsiteY186" fmla="*/ 2771 h 2771"/>
                    <a:gd name="connsiteX187" fmla="*/ 3050 w 3727"/>
                    <a:gd name="connsiteY187" fmla="*/ 2771 h 2771"/>
                    <a:gd name="connsiteX188" fmla="*/ 3050 w 3727"/>
                    <a:gd name="connsiteY188" fmla="*/ 2771 h 2771"/>
                    <a:gd name="connsiteX189" fmla="*/ 3050 w 3727"/>
                    <a:gd name="connsiteY189" fmla="*/ 2771 h 2771"/>
                    <a:gd name="connsiteX190" fmla="*/ 3050 w 3727"/>
                    <a:gd name="connsiteY190" fmla="*/ 2771 h 2771"/>
                    <a:gd name="connsiteX191" fmla="*/ 3050 w 3727"/>
                    <a:gd name="connsiteY191" fmla="*/ 2771 h 2771"/>
                    <a:gd name="connsiteX192" fmla="*/ 3050 w 3727"/>
                    <a:gd name="connsiteY192" fmla="*/ 2771 h 2771"/>
                    <a:gd name="connsiteX193" fmla="*/ 3050 w 3727"/>
                    <a:gd name="connsiteY193" fmla="*/ 2771 h 2771"/>
                    <a:gd name="connsiteX194" fmla="*/ 3050 w 3727"/>
                    <a:gd name="connsiteY194" fmla="*/ 2771 h 2771"/>
                    <a:gd name="connsiteX195" fmla="*/ 3050 w 3727"/>
                    <a:gd name="connsiteY195" fmla="*/ 2771 h 2771"/>
                    <a:gd name="connsiteX196" fmla="*/ 3050 w 3727"/>
                    <a:gd name="connsiteY196" fmla="*/ 2771 h 2771"/>
                    <a:gd name="connsiteX197" fmla="*/ 3050 w 3727"/>
                    <a:gd name="connsiteY197" fmla="*/ 2771 h 2771"/>
                    <a:gd name="connsiteX198" fmla="*/ 3050 w 3727"/>
                    <a:gd name="connsiteY198" fmla="*/ 2771 h 2771"/>
                    <a:gd name="connsiteX199" fmla="*/ 3050 w 3727"/>
                    <a:gd name="connsiteY199" fmla="*/ 2771 h 2771"/>
                    <a:gd name="connsiteX200" fmla="*/ 3050 w 3727"/>
                    <a:gd name="connsiteY200" fmla="*/ 2771 h 2771"/>
                    <a:gd name="connsiteX201" fmla="*/ 3050 w 3727"/>
                    <a:gd name="connsiteY201" fmla="*/ 2771 h 2771"/>
                    <a:gd name="connsiteX202" fmla="*/ 3050 w 3727"/>
                    <a:gd name="connsiteY202" fmla="*/ 2771 h 2771"/>
                    <a:gd name="connsiteX203" fmla="*/ 3050 w 3727"/>
                    <a:gd name="connsiteY203" fmla="*/ 2771 h 2771"/>
                    <a:gd name="connsiteX204" fmla="*/ 3050 w 3727"/>
                    <a:gd name="connsiteY204" fmla="*/ 2771 h 2771"/>
                    <a:gd name="connsiteX205" fmla="*/ 3050 w 3727"/>
                    <a:gd name="connsiteY205" fmla="*/ 2771 h 2771"/>
                    <a:gd name="connsiteX206" fmla="*/ 3050 w 3727"/>
                    <a:gd name="connsiteY206" fmla="*/ 2771 h 2771"/>
                    <a:gd name="connsiteX207" fmla="*/ 3050 w 3727"/>
                    <a:gd name="connsiteY207" fmla="*/ 2771 h 2771"/>
                    <a:gd name="connsiteX208" fmla="*/ 3050 w 3727"/>
                    <a:gd name="connsiteY208" fmla="*/ 2771 h 2771"/>
                    <a:gd name="connsiteX209" fmla="*/ 3050 w 3727"/>
                    <a:gd name="connsiteY209" fmla="*/ 2771 h 2771"/>
                    <a:gd name="connsiteX210" fmla="*/ 3050 w 3727"/>
                    <a:gd name="connsiteY210" fmla="*/ 2771 h 2771"/>
                    <a:gd name="connsiteX211" fmla="*/ 3050 w 3727"/>
                    <a:gd name="connsiteY211" fmla="*/ 2771 h 2771"/>
                    <a:gd name="connsiteX212" fmla="*/ 3050 w 3727"/>
                    <a:gd name="connsiteY212" fmla="*/ 2771 h 2771"/>
                    <a:gd name="connsiteX213" fmla="*/ 3050 w 3727"/>
                    <a:gd name="connsiteY213" fmla="*/ 2771 h 2771"/>
                    <a:gd name="connsiteX214" fmla="*/ 3050 w 3727"/>
                    <a:gd name="connsiteY214" fmla="*/ 2771 h 2771"/>
                    <a:gd name="connsiteX215" fmla="*/ 3050 w 3727"/>
                    <a:gd name="connsiteY215" fmla="*/ 2771 h 2771"/>
                    <a:gd name="connsiteX216" fmla="*/ 3050 w 3727"/>
                    <a:gd name="connsiteY216" fmla="*/ 2771 h 2771"/>
                    <a:gd name="connsiteX217" fmla="*/ 3050 w 3727"/>
                    <a:gd name="connsiteY217" fmla="*/ 2771 h 2771"/>
                    <a:gd name="connsiteX218" fmla="*/ 3050 w 3727"/>
                    <a:gd name="connsiteY218" fmla="*/ 2771 h 2771"/>
                    <a:gd name="connsiteX219" fmla="*/ 3050 w 3727"/>
                    <a:gd name="connsiteY219" fmla="*/ 2771 h 2771"/>
                    <a:gd name="connsiteX220" fmla="*/ 3050 w 3727"/>
                    <a:gd name="connsiteY220" fmla="*/ 2771 h 2771"/>
                    <a:gd name="connsiteX221" fmla="*/ 3050 w 3727"/>
                    <a:gd name="connsiteY221" fmla="*/ 2771 h 2771"/>
                    <a:gd name="connsiteX222" fmla="*/ 3050 w 3727"/>
                    <a:gd name="connsiteY222" fmla="*/ 2771 h 2771"/>
                    <a:gd name="connsiteX223" fmla="*/ 3050 w 3727"/>
                    <a:gd name="connsiteY223" fmla="*/ 2771 h 2771"/>
                    <a:gd name="connsiteX224" fmla="*/ 3050 w 3727"/>
                    <a:gd name="connsiteY224" fmla="*/ 2771 h 2771"/>
                    <a:gd name="connsiteX225" fmla="*/ 3050 w 3727"/>
                    <a:gd name="connsiteY225" fmla="*/ 2771 h 2771"/>
                    <a:gd name="connsiteX226" fmla="*/ 3050 w 3727"/>
                    <a:gd name="connsiteY226" fmla="*/ 2771 h 2771"/>
                    <a:gd name="connsiteX227" fmla="*/ 3050 w 3727"/>
                    <a:gd name="connsiteY227" fmla="*/ 2771 h 2771"/>
                    <a:gd name="connsiteX228" fmla="*/ 3050 w 3727"/>
                    <a:gd name="connsiteY228" fmla="*/ 2771 h 2771"/>
                    <a:gd name="connsiteX229" fmla="*/ 3327 w 3727"/>
                    <a:gd name="connsiteY229" fmla="*/ 2771 h 2771"/>
                    <a:gd name="connsiteX230" fmla="*/ 3327 w 3727"/>
                    <a:gd name="connsiteY230" fmla="*/ 2771 h 2771"/>
                    <a:gd name="connsiteX231" fmla="*/ 3327 w 3727"/>
                    <a:gd name="connsiteY231" fmla="*/ 2771 h 2771"/>
                    <a:gd name="connsiteX232" fmla="*/ 3327 w 3727"/>
                    <a:gd name="connsiteY232" fmla="*/ 2771 h 2771"/>
                    <a:gd name="connsiteX233" fmla="*/ 3327 w 3727"/>
                    <a:gd name="connsiteY233" fmla="*/ 2771 h 2771"/>
                    <a:gd name="connsiteX234" fmla="*/ 3327 w 3727"/>
                    <a:gd name="connsiteY234" fmla="*/ 2771 h 2771"/>
                    <a:gd name="connsiteX235" fmla="*/ 3327 w 3727"/>
                    <a:gd name="connsiteY235" fmla="*/ 2771 h 2771"/>
                    <a:gd name="connsiteX236" fmla="*/ 3327 w 3727"/>
                    <a:gd name="connsiteY236" fmla="*/ 2771 h 2771"/>
                    <a:gd name="connsiteX237" fmla="*/ 3327 w 3727"/>
                    <a:gd name="connsiteY237" fmla="*/ 2771 h 2771"/>
                    <a:gd name="connsiteX238" fmla="*/ 3327 w 3727"/>
                    <a:gd name="connsiteY238" fmla="*/ 2771 h 2771"/>
                    <a:gd name="connsiteX239" fmla="*/ 3327 w 3727"/>
                    <a:gd name="connsiteY239" fmla="*/ 2771 h 2771"/>
                    <a:gd name="connsiteX240" fmla="*/ 3327 w 3727"/>
                    <a:gd name="connsiteY240" fmla="*/ 2771 h 2771"/>
                    <a:gd name="connsiteX241" fmla="*/ 3327 w 3727"/>
                    <a:gd name="connsiteY241" fmla="*/ 2771 h 2771"/>
                    <a:gd name="connsiteX242" fmla="*/ 3327 w 3727"/>
                    <a:gd name="connsiteY242" fmla="*/ 2771 h 2771"/>
                    <a:gd name="connsiteX243" fmla="*/ 3604 w 3727"/>
                    <a:gd name="connsiteY243" fmla="*/ 2771 h 2771"/>
                    <a:gd name="connsiteX244" fmla="*/ 3604 w 3727"/>
                    <a:gd name="connsiteY244" fmla="*/ 2771 h 2771"/>
                    <a:gd name="connsiteX245" fmla="*/ 3604 w 3727"/>
                    <a:gd name="connsiteY245" fmla="*/ 2771 h 2771"/>
                    <a:gd name="connsiteX246" fmla="*/ 3604 w 3727"/>
                    <a:gd name="connsiteY246" fmla="*/ 2771 h 2771"/>
                    <a:gd name="connsiteX247" fmla="*/ 3604 w 3727"/>
                    <a:gd name="connsiteY247" fmla="*/ 2771 h 2771"/>
                    <a:gd name="connsiteX248" fmla="*/ 3604 w 3727"/>
                    <a:gd name="connsiteY248" fmla="*/ 2771 h 2771"/>
                    <a:gd name="connsiteX249" fmla="*/ 3604 w 3727"/>
                    <a:gd name="connsiteY249" fmla="*/ 2771 h 2771"/>
                    <a:gd name="connsiteX250" fmla="*/ 3604 w 3727"/>
                    <a:gd name="connsiteY250" fmla="*/ 2771 h 2771"/>
                    <a:gd name="connsiteX251" fmla="*/ 3604 w 3727"/>
                    <a:gd name="connsiteY251" fmla="*/ 2771 h 2771"/>
                    <a:gd name="connsiteX252" fmla="*/ 3604 w 3727"/>
                    <a:gd name="connsiteY252" fmla="*/ 2771 h 2771"/>
                    <a:gd name="connsiteX253" fmla="*/ 3604 w 3727"/>
                    <a:gd name="connsiteY253" fmla="*/ 2771 h 2771"/>
                    <a:gd name="connsiteX254" fmla="*/ 3604 w 3727"/>
                    <a:gd name="connsiteY254" fmla="*/ 2771 h 2771"/>
                    <a:gd name="connsiteX255" fmla="*/ 3604 w 3727"/>
                    <a:gd name="connsiteY255" fmla="*/ 2771 h 2771"/>
                    <a:gd name="connsiteX256" fmla="*/ 3604 w 3727"/>
                    <a:gd name="connsiteY256" fmla="*/ 2771 h 2771"/>
                    <a:gd name="connsiteX257" fmla="*/ 3604 w 3727"/>
                    <a:gd name="connsiteY257" fmla="*/ 2771 h 2771"/>
                    <a:gd name="connsiteX258" fmla="*/ 3604 w 3727"/>
                    <a:gd name="connsiteY258" fmla="*/ 2771 h 2771"/>
                    <a:gd name="connsiteX259" fmla="*/ 3604 w 3727"/>
                    <a:gd name="connsiteY259" fmla="*/ 2771 h 2771"/>
                    <a:gd name="connsiteX260" fmla="*/ 3604 w 3727"/>
                    <a:gd name="connsiteY260" fmla="*/ 2771 h 2771"/>
                    <a:gd name="connsiteX261" fmla="*/ 3604 w 3727"/>
                    <a:gd name="connsiteY261" fmla="*/ 2771 h 2771"/>
                    <a:gd name="connsiteX262" fmla="*/ 3604 w 3727"/>
                    <a:gd name="connsiteY262" fmla="*/ 2771 h 2771"/>
                    <a:gd name="connsiteX263" fmla="*/ 3604 w 3727"/>
                    <a:gd name="connsiteY263" fmla="*/ 2771 h 2771"/>
                    <a:gd name="connsiteX264" fmla="*/ 3604 w 3727"/>
                    <a:gd name="connsiteY264" fmla="*/ 2771 h 2771"/>
                    <a:gd name="connsiteX265" fmla="*/ 3604 w 3727"/>
                    <a:gd name="connsiteY265" fmla="*/ 2771 h 2771"/>
                    <a:gd name="connsiteX266" fmla="*/ 3604 w 3727"/>
                    <a:gd name="connsiteY266" fmla="*/ 2771 h 2771"/>
                    <a:gd name="connsiteX267" fmla="*/ 3604 w 3727"/>
                    <a:gd name="connsiteY267" fmla="*/ 2771 h 2771"/>
                    <a:gd name="connsiteX268" fmla="*/ 3604 w 3727"/>
                    <a:gd name="connsiteY268" fmla="*/ 2771 h 2771"/>
                    <a:gd name="connsiteX269" fmla="*/ 3604 w 3727"/>
                    <a:gd name="connsiteY269" fmla="*/ 2771 h 2771"/>
                    <a:gd name="connsiteX270" fmla="*/ 3604 w 3727"/>
                    <a:gd name="connsiteY270" fmla="*/ 2771 h 2771"/>
                    <a:gd name="connsiteX271" fmla="*/ 3604 w 3727"/>
                    <a:gd name="connsiteY271" fmla="*/ 2771 h 2771"/>
                    <a:gd name="connsiteX272" fmla="*/ 3604 w 3727"/>
                    <a:gd name="connsiteY272" fmla="*/ 2771 h 2771"/>
                    <a:gd name="connsiteX273" fmla="*/ 3604 w 3727"/>
                    <a:gd name="connsiteY273" fmla="*/ 2771 h 2771"/>
                    <a:gd name="connsiteX274" fmla="*/ 3604 w 3727"/>
                    <a:gd name="connsiteY274" fmla="*/ 2771 h 2771"/>
                    <a:gd name="connsiteX275" fmla="*/ 3604 w 3727"/>
                    <a:gd name="connsiteY275" fmla="*/ 2771 h 2771"/>
                    <a:gd name="connsiteX276" fmla="*/ 3604 w 3727"/>
                    <a:gd name="connsiteY276" fmla="*/ 2771 h 2771"/>
                    <a:gd name="connsiteX277" fmla="*/ 3604 w 3727"/>
                    <a:gd name="connsiteY277" fmla="*/ 2771 h 2771"/>
                    <a:gd name="connsiteX278" fmla="*/ 3604 w 3727"/>
                    <a:gd name="connsiteY278" fmla="*/ 2771 h 2771"/>
                    <a:gd name="connsiteX279" fmla="*/ 3604 w 3727"/>
                    <a:gd name="connsiteY279" fmla="*/ 2771 h 2771"/>
                    <a:gd name="connsiteX280" fmla="*/ 3604 w 3727"/>
                    <a:gd name="connsiteY280" fmla="*/ 2771 h 2771"/>
                    <a:gd name="connsiteX281" fmla="*/ 3604 w 3727"/>
                    <a:gd name="connsiteY281" fmla="*/ 2771 h 2771"/>
                    <a:gd name="connsiteX282" fmla="*/ 3604 w 3727"/>
                    <a:gd name="connsiteY282" fmla="*/ 2771 h 2771"/>
                    <a:gd name="connsiteX283" fmla="*/ 3604 w 3727"/>
                    <a:gd name="connsiteY283" fmla="*/ 2771 h 2771"/>
                    <a:gd name="connsiteX284" fmla="*/ 3604 w 3727"/>
                    <a:gd name="connsiteY284" fmla="*/ 2771 h 2771"/>
                    <a:gd name="connsiteX285" fmla="*/ 3604 w 3727"/>
                    <a:gd name="connsiteY285" fmla="*/ 2771 h 2771"/>
                    <a:gd name="connsiteX286" fmla="*/ 3604 w 3727"/>
                    <a:gd name="connsiteY286" fmla="*/ 2771 h 2771"/>
                    <a:gd name="connsiteX287" fmla="*/ 3604 w 3727"/>
                    <a:gd name="connsiteY287" fmla="*/ 2771 h 2771"/>
                    <a:gd name="connsiteX288" fmla="*/ 3604 w 3727"/>
                    <a:gd name="connsiteY288" fmla="*/ 2771 h 2771"/>
                    <a:gd name="connsiteX289" fmla="*/ 3604 w 3727"/>
                    <a:gd name="connsiteY289" fmla="*/ 2771 h 2771"/>
                    <a:gd name="connsiteX290" fmla="*/ 3604 w 3727"/>
                    <a:gd name="connsiteY290" fmla="*/ 2771 h 2771"/>
                    <a:gd name="connsiteX291" fmla="*/ 3604 w 3727"/>
                    <a:gd name="connsiteY291" fmla="*/ 2771 h 2771"/>
                    <a:gd name="connsiteX292" fmla="*/ 3604 w 3727"/>
                    <a:gd name="connsiteY292" fmla="*/ 2771 h 2771"/>
                    <a:gd name="connsiteX293" fmla="*/ 3604 w 3727"/>
                    <a:gd name="connsiteY293" fmla="*/ 2771 h 2771"/>
                    <a:gd name="connsiteX294" fmla="*/ 3604 w 3727"/>
                    <a:gd name="connsiteY294" fmla="*/ 2771 h 2771"/>
                    <a:gd name="connsiteX295" fmla="*/ 3604 w 3727"/>
                    <a:gd name="connsiteY295" fmla="*/ 2771 h 2771"/>
                    <a:gd name="connsiteX296" fmla="*/ 3604 w 3727"/>
                    <a:gd name="connsiteY296" fmla="*/ 2771 h 2771"/>
                    <a:gd name="connsiteX297" fmla="*/ 3604 w 3727"/>
                    <a:gd name="connsiteY297" fmla="*/ 2771 h 2771"/>
                    <a:gd name="connsiteX298" fmla="*/ 3604 w 3727"/>
                    <a:gd name="connsiteY298" fmla="*/ 2771 h 2771"/>
                    <a:gd name="connsiteX299" fmla="*/ 3604 w 3727"/>
                    <a:gd name="connsiteY299" fmla="*/ 2771 h 2771"/>
                    <a:gd name="connsiteX300" fmla="*/ 3604 w 3727"/>
                    <a:gd name="connsiteY300" fmla="*/ 2771 h 2771"/>
                    <a:gd name="connsiteX301" fmla="*/ 3604 w 3727"/>
                    <a:gd name="connsiteY301" fmla="*/ 2771 h 2771"/>
                    <a:gd name="connsiteX302" fmla="*/ 3604 w 3727"/>
                    <a:gd name="connsiteY302" fmla="*/ 2771 h 2771"/>
                    <a:gd name="connsiteX303" fmla="*/ 3604 w 3727"/>
                    <a:gd name="connsiteY303" fmla="*/ 2771 h 2771"/>
                    <a:gd name="connsiteX304" fmla="*/ 3604 w 3727"/>
                    <a:gd name="connsiteY304" fmla="*/ 2771 h 2771"/>
                    <a:gd name="connsiteX305" fmla="*/ 3604 w 3727"/>
                    <a:gd name="connsiteY305" fmla="*/ 2771 h 2771"/>
                    <a:gd name="connsiteX306" fmla="*/ 3604 w 3727"/>
                    <a:gd name="connsiteY306" fmla="*/ 2771 h 2771"/>
                    <a:gd name="connsiteX307" fmla="*/ 3604 w 3727"/>
                    <a:gd name="connsiteY307" fmla="*/ 2771 h 2771"/>
                    <a:gd name="connsiteX308" fmla="*/ 0 w 3727"/>
                    <a:gd name="connsiteY308" fmla="*/ 0 h 2771"/>
                    <a:gd name="connsiteX309" fmla="*/ 0 w 3727"/>
                    <a:gd name="connsiteY309" fmla="*/ 0 h 2771"/>
                    <a:gd name="connsiteX310" fmla="*/ 0 w 3727"/>
                    <a:gd name="connsiteY310" fmla="*/ 0 h 2771"/>
                    <a:gd name="connsiteX311" fmla="*/ 0 w 3727"/>
                    <a:gd name="connsiteY311" fmla="*/ 0 h 2771"/>
                    <a:gd name="connsiteX312" fmla="*/ 0 w 3727"/>
                    <a:gd name="connsiteY312" fmla="*/ 277 h 2771"/>
                    <a:gd name="connsiteX313" fmla="*/ 0 w 3727"/>
                    <a:gd name="connsiteY313" fmla="*/ 277 h 2771"/>
                    <a:gd name="connsiteX314" fmla="*/ 0 w 3727"/>
                    <a:gd name="connsiteY314" fmla="*/ 277 h 2771"/>
                    <a:gd name="connsiteX315" fmla="*/ 0 w 3727"/>
                    <a:gd name="connsiteY315" fmla="*/ 277 h 2771"/>
                    <a:gd name="connsiteX316" fmla="*/ 0 w 3727"/>
                    <a:gd name="connsiteY316" fmla="*/ 277 h 2771"/>
                    <a:gd name="connsiteX317" fmla="*/ 0 w 3727"/>
                    <a:gd name="connsiteY317" fmla="*/ 277 h 2771"/>
                    <a:gd name="connsiteX318" fmla="*/ 0 w 3727"/>
                    <a:gd name="connsiteY318" fmla="*/ 277 h 2771"/>
                    <a:gd name="connsiteX319" fmla="*/ 0 w 3727"/>
                    <a:gd name="connsiteY319" fmla="*/ 277 h 2771"/>
                    <a:gd name="connsiteX320" fmla="*/ 0 w 3727"/>
                    <a:gd name="connsiteY320" fmla="*/ 277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</a:cxnLst>
                  <a:rect l="l" t="t" r="r" b="b"/>
                  <a:pathLst>
                    <a:path w="3727" h="2771">
                      <a:moveTo>
                        <a:pt x="3050" y="2771"/>
                      </a:moveTo>
                      <a:cubicBezTo>
                        <a:pt x="3050" y="2771"/>
                        <a:pt x="3050" y="2771"/>
                        <a:pt x="3050" y="2771"/>
                      </a:cubicBezTo>
                      <a:cubicBezTo>
                        <a:pt x="3050" y="2771"/>
                        <a:pt x="3050" y="2771"/>
                        <a:pt x="3050" y="2771"/>
                      </a:cubicBezTo>
                      <a:cubicBezTo>
                        <a:pt x="3050" y="2771"/>
                        <a:pt x="3050" y="2771"/>
                        <a:pt x="3050" y="2771"/>
                      </a:cubicBezTo>
                      <a:cubicBezTo>
                        <a:pt x="3050" y="2771"/>
                        <a:pt x="3050" y="2771"/>
                        <a:pt x="3050" y="2771"/>
                      </a:cubicBezTo>
                      <a:cubicBezTo>
                        <a:pt x="3050" y="2771"/>
                        <a:pt x="3050" y="2771"/>
                        <a:pt x="3050" y="2771"/>
                      </a:cubicBezTo>
                      <a:cubicBezTo>
                        <a:pt x="3050" y="2771"/>
                        <a:pt x="3050" y="2771"/>
                        <a:pt x="3050" y="2771"/>
                      </a:cubicBezTo>
                      <a:cubicBezTo>
                        <a:pt x="3050" y="2771"/>
                        <a:pt x="3050" y="2771"/>
                        <a:pt x="3050" y="2771"/>
                      </a:cubicBezTo>
                      <a:cubicBezTo>
                        <a:pt x="3050" y="2771"/>
                        <a:pt x="3050" y="2771"/>
                        <a:pt x="3050" y="2771"/>
                      </a:cubicBezTo>
                      <a:cubicBezTo>
                        <a:pt x="3050" y="2771"/>
                        <a:pt x="3050" y="2771"/>
                        <a:pt x="3050" y="2771"/>
                      </a:cubicBezTo>
                      <a:cubicBezTo>
                        <a:pt x="3050" y="2771"/>
                        <a:pt x="3050" y="2771"/>
                        <a:pt x="3050" y="2771"/>
                      </a:cubicBezTo>
                      <a:lnTo>
                        <a:pt x="3050" y="2771"/>
                      </a:lnTo>
                      <a:cubicBezTo>
                        <a:pt x="3050" y="2771"/>
                        <a:pt x="3050" y="2771"/>
                        <a:pt x="3050" y="2771"/>
                      </a:cubicBezTo>
                      <a:cubicBezTo>
                        <a:pt x="3050" y="2771"/>
                        <a:pt x="3050" y="2771"/>
                        <a:pt x="3050" y="2771"/>
                      </a:cubicBezTo>
                      <a:cubicBezTo>
                        <a:pt x="3050" y="2771"/>
                        <a:pt x="3050" y="2771"/>
                        <a:pt x="3050" y="2771"/>
                      </a:cubicBezTo>
                      <a:cubicBezTo>
                        <a:pt x="3050" y="2771"/>
                        <a:pt x="3050" y="2771"/>
                        <a:pt x="3050" y="2771"/>
                      </a:cubicBezTo>
                      <a:cubicBezTo>
                        <a:pt x="3050" y="2771"/>
                        <a:pt x="3050" y="2771"/>
                        <a:pt x="3050" y="2771"/>
                      </a:cubicBezTo>
                      <a:cubicBezTo>
                        <a:pt x="3050" y="2771"/>
                        <a:pt x="3050" y="2771"/>
                        <a:pt x="3050" y="2771"/>
                      </a:cubicBezTo>
                      <a:cubicBezTo>
                        <a:pt x="3050" y="2771"/>
                        <a:pt x="3050" y="2771"/>
                        <a:pt x="3050" y="2771"/>
                      </a:cubicBezTo>
                      <a:cubicBezTo>
                        <a:pt x="3050" y="2771"/>
                        <a:pt x="3050" y="2771"/>
                        <a:pt x="3050" y="2771"/>
                      </a:cubicBezTo>
                      <a:cubicBezTo>
                        <a:pt x="3050" y="2771"/>
                        <a:pt x="3050" y="2771"/>
                        <a:pt x="3050" y="2771"/>
                      </a:cubicBezTo>
                      <a:cubicBezTo>
                        <a:pt x="3050" y="2771"/>
                        <a:pt x="3050" y="2771"/>
                        <a:pt x="3050" y="2771"/>
                      </a:cubicBezTo>
                      <a:cubicBezTo>
                        <a:pt x="3050" y="2771"/>
                        <a:pt x="3050" y="2771"/>
                        <a:pt x="3050" y="2771"/>
                      </a:cubicBezTo>
                      <a:cubicBezTo>
                        <a:pt x="3050" y="2771"/>
                        <a:pt x="3050" y="2771"/>
                        <a:pt x="3050" y="2771"/>
                      </a:cubicBezTo>
                      <a:cubicBezTo>
                        <a:pt x="3050" y="2771"/>
                        <a:pt x="3050" y="2771"/>
                        <a:pt x="3050" y="2771"/>
                      </a:cubicBezTo>
                      <a:cubicBezTo>
                        <a:pt x="3050" y="2771"/>
                        <a:pt x="3050" y="2771"/>
                        <a:pt x="3050" y="2771"/>
                      </a:cubicBezTo>
                      <a:cubicBezTo>
                        <a:pt x="3050" y="2771"/>
                        <a:pt x="3050" y="2771"/>
                        <a:pt x="3050" y="2771"/>
                      </a:cubicBezTo>
                      <a:cubicBezTo>
                        <a:pt x="3050" y="2771"/>
                        <a:pt x="3050" y="2771"/>
                        <a:pt x="3050" y="2771"/>
                      </a:cubicBezTo>
                      <a:cubicBezTo>
                        <a:pt x="3050" y="2771"/>
                        <a:pt x="3050" y="2771"/>
                        <a:pt x="3050" y="2771"/>
                      </a:cubicBezTo>
                      <a:cubicBezTo>
                        <a:pt x="3050" y="2771"/>
                        <a:pt x="3050" y="2771"/>
                        <a:pt x="3050" y="2771"/>
                      </a:cubicBezTo>
                      <a:cubicBezTo>
                        <a:pt x="3050" y="2771"/>
                        <a:pt x="3050" y="2771"/>
                        <a:pt x="3050" y="2771"/>
                      </a:cubicBezTo>
                      <a:cubicBezTo>
                        <a:pt x="3050" y="2771"/>
                        <a:pt x="3050" y="2771"/>
                        <a:pt x="3050" y="2771"/>
                      </a:cubicBezTo>
                      <a:cubicBezTo>
                        <a:pt x="3050" y="2771"/>
                        <a:pt x="3050" y="2771"/>
                        <a:pt x="3050" y="2771"/>
                      </a:cubicBezTo>
                      <a:cubicBezTo>
                        <a:pt x="3050" y="2771"/>
                        <a:pt x="3050" y="2771"/>
                        <a:pt x="3050" y="2771"/>
                      </a:cubicBezTo>
                      <a:cubicBezTo>
                        <a:pt x="3050" y="2771"/>
                        <a:pt x="3050" y="2771"/>
                        <a:pt x="3050" y="2771"/>
                      </a:cubicBezTo>
                      <a:cubicBezTo>
                        <a:pt x="3050" y="2771"/>
                        <a:pt x="3050" y="2771"/>
                        <a:pt x="3050" y="2771"/>
                      </a:cubicBezTo>
                      <a:cubicBezTo>
                        <a:pt x="3050" y="2771"/>
                        <a:pt x="3050" y="2771"/>
                        <a:pt x="3050" y="2771"/>
                      </a:cubicBezTo>
                      <a:cubicBezTo>
                        <a:pt x="3050" y="2771"/>
                        <a:pt x="3050" y="2771"/>
                        <a:pt x="3050" y="2771"/>
                      </a:cubicBezTo>
                      <a:cubicBezTo>
                        <a:pt x="3050" y="2771"/>
                        <a:pt x="3050" y="2771"/>
                        <a:pt x="3050" y="2771"/>
                      </a:cubicBezTo>
                      <a:cubicBezTo>
                        <a:pt x="3050" y="2771"/>
                        <a:pt x="3050" y="2771"/>
                        <a:pt x="3050" y="2771"/>
                      </a:cubicBezTo>
                      <a:cubicBezTo>
                        <a:pt x="3050" y="2771"/>
                        <a:pt x="3050" y="2771"/>
                        <a:pt x="3050" y="2771"/>
                      </a:cubicBezTo>
                      <a:cubicBezTo>
                        <a:pt x="3050" y="2771"/>
                        <a:pt x="3050" y="2771"/>
                        <a:pt x="3050" y="2771"/>
                      </a:cubicBezTo>
                      <a:cubicBezTo>
                        <a:pt x="3050" y="2771"/>
                        <a:pt x="3050" y="2771"/>
                        <a:pt x="3050" y="2771"/>
                      </a:cubicBezTo>
                      <a:cubicBezTo>
                        <a:pt x="3050" y="2771"/>
                        <a:pt x="3050" y="2771"/>
                        <a:pt x="3050" y="2771"/>
                      </a:cubicBezTo>
                      <a:cubicBezTo>
                        <a:pt x="3050" y="2771"/>
                        <a:pt x="3050" y="2771"/>
                        <a:pt x="3050" y="2771"/>
                      </a:cubicBezTo>
                      <a:cubicBezTo>
                        <a:pt x="3050" y="2771"/>
                        <a:pt x="3050" y="2771"/>
                        <a:pt x="3050" y="2771"/>
                      </a:cubicBezTo>
                      <a:cubicBezTo>
                        <a:pt x="3050" y="2771"/>
                        <a:pt x="3050" y="2771"/>
                        <a:pt x="3050" y="2771"/>
                      </a:cubicBezTo>
                      <a:cubicBezTo>
                        <a:pt x="3050" y="2771"/>
                        <a:pt x="3050" y="2771"/>
                        <a:pt x="3050" y="2771"/>
                      </a:cubicBezTo>
                      <a:cubicBezTo>
                        <a:pt x="3050" y="2771"/>
                        <a:pt x="3050" y="2771"/>
                        <a:pt x="3050" y="2771"/>
                      </a:cubicBezTo>
                      <a:cubicBezTo>
                        <a:pt x="3050" y="2771"/>
                        <a:pt x="3050" y="2771"/>
                        <a:pt x="3050" y="2771"/>
                      </a:cubicBezTo>
                      <a:cubicBezTo>
                        <a:pt x="3050" y="2771"/>
                        <a:pt x="3050" y="2771"/>
                        <a:pt x="3050" y="2771"/>
                      </a:cubicBezTo>
                      <a:cubicBezTo>
                        <a:pt x="3050" y="2771"/>
                        <a:pt x="3050" y="2771"/>
                        <a:pt x="3050" y="2771"/>
                      </a:cubicBezTo>
                      <a:cubicBezTo>
                        <a:pt x="3050" y="2771"/>
                        <a:pt x="3050" y="2771"/>
                        <a:pt x="3050" y="2771"/>
                      </a:cubicBezTo>
                      <a:cubicBezTo>
                        <a:pt x="3050" y="2771"/>
                        <a:pt x="3050" y="2771"/>
                        <a:pt x="3050" y="2771"/>
                      </a:cubicBezTo>
                      <a:cubicBezTo>
                        <a:pt x="3050" y="2771"/>
                        <a:pt x="3050" y="2771"/>
                        <a:pt x="3050" y="2771"/>
                      </a:cubicBezTo>
                      <a:cubicBezTo>
                        <a:pt x="3050" y="2771"/>
                        <a:pt x="3050" y="2771"/>
                        <a:pt x="3050" y="2771"/>
                      </a:cubicBezTo>
                      <a:cubicBezTo>
                        <a:pt x="3050" y="2771"/>
                        <a:pt x="3050" y="2771"/>
                        <a:pt x="3050" y="2771"/>
                      </a:cubicBezTo>
                      <a:cubicBezTo>
                        <a:pt x="3050" y="2771"/>
                        <a:pt x="3050" y="2771"/>
                        <a:pt x="3050" y="2771"/>
                      </a:cubicBezTo>
                      <a:cubicBezTo>
                        <a:pt x="3050" y="2771"/>
                        <a:pt x="3050" y="2771"/>
                        <a:pt x="3050" y="2771"/>
                      </a:cubicBezTo>
                      <a:cubicBezTo>
                        <a:pt x="3050" y="2771"/>
                        <a:pt x="3050" y="2771"/>
                        <a:pt x="3050" y="2771"/>
                      </a:cubicBezTo>
                      <a:cubicBezTo>
                        <a:pt x="3050" y="2771"/>
                        <a:pt x="3050" y="2771"/>
                        <a:pt x="3050" y="2771"/>
                      </a:cubicBezTo>
                      <a:cubicBezTo>
                        <a:pt x="3050" y="2771"/>
                        <a:pt x="3050" y="2771"/>
                        <a:pt x="3050" y="2771"/>
                      </a:cubicBezTo>
                      <a:cubicBezTo>
                        <a:pt x="3050" y="2771"/>
                        <a:pt x="3050" y="2771"/>
                        <a:pt x="3050" y="2771"/>
                      </a:cubicBezTo>
                      <a:cubicBezTo>
                        <a:pt x="3050" y="2771"/>
                        <a:pt x="3050" y="2771"/>
                        <a:pt x="3050" y="2771"/>
                      </a:cubicBezTo>
                      <a:cubicBezTo>
                        <a:pt x="3050" y="2771"/>
                        <a:pt x="3050" y="2771"/>
                        <a:pt x="3050" y="2771"/>
                      </a:cubicBezTo>
                      <a:cubicBezTo>
                        <a:pt x="3050" y="2771"/>
                        <a:pt x="3050" y="2771"/>
                        <a:pt x="3050" y="2771"/>
                      </a:cubicBezTo>
                      <a:cubicBezTo>
                        <a:pt x="3050" y="2771"/>
                        <a:pt x="3050" y="2771"/>
                        <a:pt x="3050" y="2771"/>
                      </a:cubicBezTo>
                      <a:cubicBezTo>
                        <a:pt x="3050" y="2771"/>
                        <a:pt x="3050" y="2771"/>
                        <a:pt x="3050" y="2771"/>
                      </a:cubicBezTo>
                      <a:cubicBezTo>
                        <a:pt x="3050" y="2771"/>
                        <a:pt x="3050" y="2771"/>
                        <a:pt x="3050" y="2771"/>
                      </a:cubicBezTo>
                      <a:cubicBezTo>
                        <a:pt x="3050" y="2771"/>
                        <a:pt x="3050" y="2771"/>
                        <a:pt x="3050" y="2771"/>
                      </a:cubicBezTo>
                      <a:cubicBezTo>
                        <a:pt x="3050" y="2771"/>
                        <a:pt x="3050" y="2771"/>
                        <a:pt x="3050" y="2771"/>
                      </a:cubicBezTo>
                      <a:cubicBezTo>
                        <a:pt x="3050" y="2771"/>
                        <a:pt x="3050" y="2771"/>
                        <a:pt x="3050" y="2771"/>
                      </a:cubicBezTo>
                      <a:cubicBezTo>
                        <a:pt x="3050" y="2771"/>
                        <a:pt x="3050" y="2771"/>
                        <a:pt x="3050" y="2771"/>
                      </a:cubicBezTo>
                      <a:cubicBezTo>
                        <a:pt x="3050" y="2771"/>
                        <a:pt x="3050" y="2771"/>
                        <a:pt x="3050" y="2771"/>
                      </a:cubicBezTo>
                      <a:cubicBezTo>
                        <a:pt x="3050" y="2771"/>
                        <a:pt x="3050" y="2771"/>
                        <a:pt x="3050" y="2771"/>
                      </a:cubicBezTo>
                      <a:cubicBezTo>
                        <a:pt x="3050" y="2771"/>
                        <a:pt x="3050" y="2771"/>
                        <a:pt x="3050" y="2771"/>
                      </a:cubicBezTo>
                      <a:cubicBezTo>
                        <a:pt x="3050" y="2771"/>
                        <a:pt x="3050" y="2771"/>
                        <a:pt x="3050" y="2771"/>
                      </a:cubicBezTo>
                      <a:cubicBezTo>
                        <a:pt x="3050" y="2771"/>
                        <a:pt x="3050" y="2771"/>
                        <a:pt x="3050" y="2771"/>
                      </a:cubicBezTo>
                      <a:cubicBezTo>
                        <a:pt x="3050" y="2771"/>
                        <a:pt x="3050" y="2771"/>
                        <a:pt x="3050" y="2771"/>
                      </a:cubicBezTo>
                      <a:cubicBezTo>
                        <a:pt x="3050" y="2771"/>
                        <a:pt x="3050" y="2771"/>
                        <a:pt x="3050" y="2771"/>
                      </a:cubicBezTo>
                      <a:cubicBezTo>
                        <a:pt x="3050" y="2771"/>
                        <a:pt x="3050" y="2771"/>
                        <a:pt x="3050" y="2771"/>
                      </a:cubicBezTo>
                      <a:cubicBezTo>
                        <a:pt x="3050" y="2771"/>
                        <a:pt x="3050" y="2771"/>
                        <a:pt x="3050" y="2771"/>
                      </a:cubicBezTo>
                      <a:cubicBezTo>
                        <a:pt x="3050" y="2771"/>
                        <a:pt x="3050" y="2771"/>
                        <a:pt x="3050" y="2771"/>
                      </a:cubicBezTo>
                      <a:cubicBezTo>
                        <a:pt x="3050" y="2771"/>
                        <a:pt x="3050" y="2771"/>
                        <a:pt x="3050" y="2771"/>
                      </a:cubicBezTo>
                      <a:cubicBezTo>
                        <a:pt x="3050" y="2771"/>
                        <a:pt x="3050" y="2771"/>
                        <a:pt x="3050" y="2771"/>
                      </a:cubicBezTo>
                      <a:cubicBezTo>
                        <a:pt x="3050" y="2771"/>
                        <a:pt x="3050" y="2771"/>
                        <a:pt x="3050" y="2771"/>
                      </a:cubicBezTo>
                      <a:cubicBezTo>
                        <a:pt x="3050" y="2771"/>
                        <a:pt x="3050" y="2771"/>
                        <a:pt x="3050" y="2771"/>
                      </a:cubicBezTo>
                      <a:cubicBezTo>
                        <a:pt x="3050" y="2771"/>
                        <a:pt x="3050" y="2771"/>
                        <a:pt x="3050" y="2771"/>
                      </a:cubicBezTo>
                      <a:cubicBezTo>
                        <a:pt x="3050" y="2771"/>
                        <a:pt x="3050" y="2771"/>
                        <a:pt x="3050" y="2771"/>
                      </a:cubicBezTo>
                      <a:cubicBezTo>
                        <a:pt x="3050" y="2771"/>
                        <a:pt x="3050" y="2771"/>
                        <a:pt x="3050" y="2771"/>
                      </a:cubicBezTo>
                      <a:cubicBezTo>
                        <a:pt x="3050" y="2771"/>
                        <a:pt x="3050" y="2771"/>
                        <a:pt x="3050" y="2771"/>
                      </a:cubicBezTo>
                      <a:cubicBezTo>
                        <a:pt x="3050" y="2771"/>
                        <a:pt x="3050" y="2771"/>
                        <a:pt x="3050" y="2771"/>
                      </a:cubicBezTo>
                      <a:cubicBezTo>
                        <a:pt x="3050" y="2771"/>
                        <a:pt x="3050" y="2771"/>
                        <a:pt x="3050" y="2771"/>
                      </a:cubicBezTo>
                      <a:cubicBezTo>
                        <a:pt x="3050" y="2771"/>
                        <a:pt x="3050" y="2771"/>
                        <a:pt x="3050" y="2771"/>
                      </a:cubicBezTo>
                      <a:cubicBezTo>
                        <a:pt x="3050" y="2771"/>
                        <a:pt x="3050" y="2771"/>
                        <a:pt x="3050" y="2771"/>
                      </a:cubicBezTo>
                      <a:cubicBezTo>
                        <a:pt x="3050" y="2771"/>
                        <a:pt x="3050" y="2771"/>
                        <a:pt x="3050" y="2771"/>
                      </a:cubicBezTo>
                      <a:cubicBezTo>
                        <a:pt x="3050" y="2771"/>
                        <a:pt x="3050" y="2771"/>
                        <a:pt x="3050" y="2771"/>
                      </a:cubicBezTo>
                      <a:cubicBezTo>
                        <a:pt x="3050" y="2771"/>
                        <a:pt x="3050" y="2771"/>
                        <a:pt x="3050" y="2771"/>
                      </a:cubicBezTo>
                      <a:cubicBezTo>
                        <a:pt x="3050" y="2771"/>
                        <a:pt x="3050" y="2771"/>
                        <a:pt x="3050" y="2771"/>
                      </a:cubicBezTo>
                      <a:cubicBezTo>
                        <a:pt x="3050" y="2771"/>
                        <a:pt x="3050" y="2771"/>
                        <a:pt x="3050" y="2771"/>
                      </a:cubicBezTo>
                      <a:cubicBezTo>
                        <a:pt x="3050" y="2771"/>
                        <a:pt x="3050" y="2771"/>
                        <a:pt x="3050" y="2771"/>
                      </a:cubicBezTo>
                      <a:lnTo>
                        <a:pt x="3050" y="2771"/>
                      </a:lnTo>
                      <a:cubicBezTo>
                        <a:pt x="3050" y="2771"/>
                        <a:pt x="3050" y="2771"/>
                        <a:pt x="3050" y="2771"/>
                      </a:cubicBezTo>
                      <a:cubicBezTo>
                        <a:pt x="3050" y="2771"/>
                        <a:pt x="3050" y="2771"/>
                        <a:pt x="3050" y="2771"/>
                      </a:cubicBezTo>
                      <a:cubicBezTo>
                        <a:pt x="3050" y="2771"/>
                        <a:pt x="3050" y="2771"/>
                        <a:pt x="3050" y="2771"/>
                      </a:cubicBezTo>
                      <a:cubicBezTo>
                        <a:pt x="3050" y="2771"/>
                        <a:pt x="3050" y="2771"/>
                        <a:pt x="3050" y="2771"/>
                      </a:cubicBezTo>
                      <a:cubicBezTo>
                        <a:pt x="3050" y="2771"/>
                        <a:pt x="3050" y="2771"/>
                        <a:pt x="3050" y="2771"/>
                      </a:cubicBezTo>
                      <a:cubicBezTo>
                        <a:pt x="3050" y="2771"/>
                        <a:pt x="3050" y="2771"/>
                        <a:pt x="3050" y="2771"/>
                      </a:cubicBezTo>
                      <a:cubicBezTo>
                        <a:pt x="3050" y="2771"/>
                        <a:pt x="3050" y="2771"/>
                        <a:pt x="3050" y="2771"/>
                      </a:cubicBezTo>
                      <a:cubicBezTo>
                        <a:pt x="3050" y="2771"/>
                        <a:pt x="3050" y="2771"/>
                        <a:pt x="3050" y="2771"/>
                      </a:cubicBezTo>
                      <a:cubicBezTo>
                        <a:pt x="3050" y="2771"/>
                        <a:pt x="3050" y="2771"/>
                        <a:pt x="3050" y="2771"/>
                      </a:cubicBezTo>
                      <a:cubicBezTo>
                        <a:pt x="3050" y="2771"/>
                        <a:pt x="3050" y="2771"/>
                        <a:pt x="3050" y="2771"/>
                      </a:cubicBezTo>
                      <a:cubicBezTo>
                        <a:pt x="3050" y="2771"/>
                        <a:pt x="3050" y="2771"/>
                        <a:pt x="3050" y="2771"/>
                      </a:cubicBezTo>
                      <a:cubicBezTo>
                        <a:pt x="3050" y="2771"/>
                        <a:pt x="3050" y="2771"/>
                        <a:pt x="3050" y="2771"/>
                      </a:cubicBezTo>
                      <a:cubicBezTo>
                        <a:pt x="3050" y="2771"/>
                        <a:pt x="3050" y="2771"/>
                        <a:pt x="3050" y="2771"/>
                      </a:cubicBezTo>
                      <a:cubicBezTo>
                        <a:pt x="3050" y="2771"/>
                        <a:pt x="3050" y="2771"/>
                        <a:pt x="3050" y="2771"/>
                      </a:cubicBezTo>
                      <a:cubicBezTo>
                        <a:pt x="3050" y="2771"/>
                        <a:pt x="3050" y="2771"/>
                        <a:pt x="3050" y="2771"/>
                      </a:cubicBezTo>
                      <a:cubicBezTo>
                        <a:pt x="3050" y="2771"/>
                        <a:pt x="3050" y="2771"/>
                        <a:pt x="3050" y="2771"/>
                      </a:cubicBezTo>
                      <a:cubicBezTo>
                        <a:pt x="3050" y="2771"/>
                        <a:pt x="3050" y="2771"/>
                        <a:pt x="3050" y="2771"/>
                      </a:cubicBezTo>
                      <a:cubicBezTo>
                        <a:pt x="3050" y="2771"/>
                        <a:pt x="3050" y="2771"/>
                        <a:pt x="3050" y="2771"/>
                      </a:cubicBezTo>
                      <a:cubicBezTo>
                        <a:pt x="3050" y="2771"/>
                        <a:pt x="3050" y="2771"/>
                        <a:pt x="3050" y="2771"/>
                      </a:cubicBezTo>
                      <a:cubicBezTo>
                        <a:pt x="3050" y="2771"/>
                        <a:pt x="3050" y="2771"/>
                        <a:pt x="3050" y="2771"/>
                      </a:cubicBezTo>
                      <a:cubicBezTo>
                        <a:pt x="3050" y="2771"/>
                        <a:pt x="3050" y="2771"/>
                        <a:pt x="3050" y="2771"/>
                      </a:cubicBezTo>
                      <a:cubicBezTo>
                        <a:pt x="3050" y="2771"/>
                        <a:pt x="3050" y="2771"/>
                        <a:pt x="3050" y="2771"/>
                      </a:cubicBezTo>
                      <a:cubicBezTo>
                        <a:pt x="3050" y="2771"/>
                        <a:pt x="3050" y="2771"/>
                        <a:pt x="3050" y="2771"/>
                      </a:cubicBezTo>
                      <a:cubicBezTo>
                        <a:pt x="3050" y="2771"/>
                        <a:pt x="3050" y="2771"/>
                        <a:pt x="3050" y="2771"/>
                      </a:cubicBezTo>
                      <a:cubicBezTo>
                        <a:pt x="3050" y="2771"/>
                        <a:pt x="3050" y="2771"/>
                        <a:pt x="3050" y="2771"/>
                      </a:cubicBezTo>
                      <a:cubicBezTo>
                        <a:pt x="3050" y="2771"/>
                        <a:pt x="3050" y="2771"/>
                        <a:pt x="3050" y="2771"/>
                      </a:cubicBezTo>
                      <a:cubicBezTo>
                        <a:pt x="3050" y="2771"/>
                        <a:pt x="3050" y="2771"/>
                        <a:pt x="3050" y="2771"/>
                      </a:cubicBezTo>
                      <a:cubicBezTo>
                        <a:pt x="3050" y="2771"/>
                        <a:pt x="3050" y="2771"/>
                        <a:pt x="3050" y="2771"/>
                      </a:cubicBezTo>
                      <a:cubicBezTo>
                        <a:pt x="3050" y="2771"/>
                        <a:pt x="3050" y="2771"/>
                        <a:pt x="3050" y="2771"/>
                      </a:cubicBezTo>
                      <a:cubicBezTo>
                        <a:pt x="3050" y="2771"/>
                        <a:pt x="3050" y="2771"/>
                        <a:pt x="3050" y="2771"/>
                      </a:cubicBezTo>
                      <a:cubicBezTo>
                        <a:pt x="3050" y="2771"/>
                        <a:pt x="3050" y="2771"/>
                        <a:pt x="3050" y="2771"/>
                      </a:cubicBezTo>
                      <a:cubicBezTo>
                        <a:pt x="3050" y="2771"/>
                        <a:pt x="3050" y="2771"/>
                        <a:pt x="3050" y="2771"/>
                      </a:cubicBezTo>
                      <a:cubicBezTo>
                        <a:pt x="3050" y="2771"/>
                        <a:pt x="3050" y="2771"/>
                        <a:pt x="3050" y="2771"/>
                      </a:cubicBezTo>
                      <a:cubicBezTo>
                        <a:pt x="3050" y="2771"/>
                        <a:pt x="3050" y="2771"/>
                        <a:pt x="3050" y="2771"/>
                      </a:cubicBezTo>
                      <a:cubicBezTo>
                        <a:pt x="3050" y="2771"/>
                        <a:pt x="3050" y="2771"/>
                        <a:pt x="3050" y="2771"/>
                      </a:cubicBezTo>
                      <a:cubicBezTo>
                        <a:pt x="3050" y="2771"/>
                        <a:pt x="3050" y="2771"/>
                        <a:pt x="3050" y="2771"/>
                      </a:cubicBezTo>
                      <a:cubicBezTo>
                        <a:pt x="3050" y="2771"/>
                        <a:pt x="3050" y="2771"/>
                        <a:pt x="3050" y="2771"/>
                      </a:cubicBezTo>
                      <a:cubicBezTo>
                        <a:pt x="3050" y="2771"/>
                        <a:pt x="3050" y="2771"/>
                        <a:pt x="3050" y="2771"/>
                      </a:cubicBezTo>
                      <a:cubicBezTo>
                        <a:pt x="3050" y="2771"/>
                        <a:pt x="3050" y="2771"/>
                        <a:pt x="3050" y="2771"/>
                      </a:cubicBezTo>
                      <a:cubicBezTo>
                        <a:pt x="3050" y="2771"/>
                        <a:pt x="3050" y="2771"/>
                        <a:pt x="3050" y="2771"/>
                      </a:cubicBezTo>
                      <a:lnTo>
                        <a:pt x="3050" y="2771"/>
                      </a:lnTo>
                      <a:cubicBezTo>
                        <a:pt x="3050" y="2771"/>
                        <a:pt x="3050" y="2771"/>
                        <a:pt x="3050" y="2771"/>
                      </a:cubicBezTo>
                      <a:cubicBezTo>
                        <a:pt x="3050" y="2771"/>
                        <a:pt x="3050" y="2771"/>
                        <a:pt x="3050" y="2771"/>
                      </a:cubicBezTo>
                      <a:cubicBezTo>
                        <a:pt x="3050" y="2771"/>
                        <a:pt x="3050" y="2771"/>
                        <a:pt x="3050" y="2771"/>
                      </a:cubicBezTo>
                      <a:cubicBezTo>
                        <a:pt x="3050" y="2771"/>
                        <a:pt x="3050" y="2771"/>
                        <a:pt x="3050" y="2771"/>
                      </a:cubicBezTo>
                      <a:cubicBezTo>
                        <a:pt x="3050" y="2771"/>
                        <a:pt x="3050" y="2771"/>
                        <a:pt x="3050" y="2771"/>
                      </a:cubicBezTo>
                      <a:cubicBezTo>
                        <a:pt x="3050" y="2771"/>
                        <a:pt x="3050" y="2771"/>
                        <a:pt x="3050" y="2771"/>
                      </a:cubicBezTo>
                      <a:cubicBezTo>
                        <a:pt x="3050" y="2771"/>
                        <a:pt x="3050" y="2771"/>
                        <a:pt x="3050" y="2771"/>
                      </a:cubicBezTo>
                      <a:cubicBezTo>
                        <a:pt x="3050" y="2771"/>
                        <a:pt x="3050" y="2771"/>
                        <a:pt x="3050" y="2771"/>
                      </a:cubicBezTo>
                      <a:lnTo>
                        <a:pt x="3050" y="2771"/>
                      </a:lnTo>
                      <a:cubicBezTo>
                        <a:pt x="3050" y="2771"/>
                        <a:pt x="3050" y="2771"/>
                        <a:pt x="3050" y="2771"/>
                      </a:cubicBezTo>
                      <a:cubicBezTo>
                        <a:pt x="3050" y="2771"/>
                        <a:pt x="3050" y="2771"/>
                        <a:pt x="3050" y="2771"/>
                      </a:cubicBezTo>
                      <a:cubicBezTo>
                        <a:pt x="3050" y="2771"/>
                        <a:pt x="3050" y="2771"/>
                        <a:pt x="3050" y="2771"/>
                      </a:cubicBezTo>
                      <a:cubicBezTo>
                        <a:pt x="3050" y="2771"/>
                        <a:pt x="3050" y="2771"/>
                        <a:pt x="3050" y="2771"/>
                      </a:cubicBezTo>
                      <a:cubicBezTo>
                        <a:pt x="3050" y="2771"/>
                        <a:pt x="3050" y="2771"/>
                        <a:pt x="3050" y="2771"/>
                      </a:cubicBezTo>
                      <a:cubicBezTo>
                        <a:pt x="3050" y="2771"/>
                        <a:pt x="3050" y="2771"/>
                        <a:pt x="3050" y="2771"/>
                      </a:cubicBezTo>
                      <a:cubicBezTo>
                        <a:pt x="3050" y="2771"/>
                        <a:pt x="3050" y="2771"/>
                        <a:pt x="3050" y="2771"/>
                      </a:cubicBezTo>
                      <a:cubicBezTo>
                        <a:pt x="3050" y="2771"/>
                        <a:pt x="3050" y="2771"/>
                        <a:pt x="3050" y="2771"/>
                      </a:cubicBezTo>
                      <a:cubicBezTo>
                        <a:pt x="3050" y="2771"/>
                        <a:pt x="3050" y="2771"/>
                        <a:pt x="3050" y="2771"/>
                      </a:cubicBezTo>
                      <a:cubicBezTo>
                        <a:pt x="3050" y="2771"/>
                        <a:pt x="3050" y="2771"/>
                        <a:pt x="3050" y="2771"/>
                      </a:cubicBezTo>
                      <a:cubicBezTo>
                        <a:pt x="3050" y="2771"/>
                        <a:pt x="3050" y="2771"/>
                        <a:pt x="3050" y="2771"/>
                      </a:cubicBezTo>
                      <a:cubicBezTo>
                        <a:pt x="3050" y="2771"/>
                        <a:pt x="3050" y="2771"/>
                        <a:pt x="3050" y="2771"/>
                      </a:cubicBezTo>
                      <a:cubicBezTo>
                        <a:pt x="3050" y="2771"/>
                        <a:pt x="3050" y="2771"/>
                        <a:pt x="3050" y="2771"/>
                      </a:cubicBezTo>
                      <a:cubicBezTo>
                        <a:pt x="3050" y="2771"/>
                        <a:pt x="3050" y="2771"/>
                        <a:pt x="3050" y="2771"/>
                      </a:cubicBezTo>
                      <a:cubicBezTo>
                        <a:pt x="3050" y="2771"/>
                        <a:pt x="3050" y="2771"/>
                        <a:pt x="3050" y="2771"/>
                      </a:cubicBezTo>
                      <a:cubicBezTo>
                        <a:pt x="3050" y="2771"/>
                        <a:pt x="3050" y="2771"/>
                        <a:pt x="3050" y="2771"/>
                      </a:cubicBezTo>
                      <a:cubicBezTo>
                        <a:pt x="3050" y="2771"/>
                        <a:pt x="3050" y="2771"/>
                        <a:pt x="3050" y="2771"/>
                      </a:cubicBezTo>
                      <a:cubicBezTo>
                        <a:pt x="3050" y="2771"/>
                        <a:pt x="3050" y="2771"/>
                        <a:pt x="3050" y="2771"/>
                      </a:cubicBezTo>
                      <a:cubicBezTo>
                        <a:pt x="3050" y="2771"/>
                        <a:pt x="3050" y="2771"/>
                        <a:pt x="3050" y="2771"/>
                      </a:cubicBezTo>
                      <a:cubicBezTo>
                        <a:pt x="3050" y="2771"/>
                        <a:pt x="3050" y="2771"/>
                        <a:pt x="3050" y="2771"/>
                      </a:cubicBezTo>
                      <a:cubicBezTo>
                        <a:pt x="3050" y="2771"/>
                        <a:pt x="3050" y="2771"/>
                        <a:pt x="3050" y="2771"/>
                      </a:cubicBezTo>
                      <a:cubicBezTo>
                        <a:pt x="3050" y="2771"/>
                        <a:pt x="3050" y="2771"/>
                        <a:pt x="3050" y="2771"/>
                      </a:cubicBezTo>
                      <a:cubicBezTo>
                        <a:pt x="3050" y="2771"/>
                        <a:pt x="3050" y="2771"/>
                        <a:pt x="3050" y="2771"/>
                      </a:cubicBezTo>
                      <a:cubicBezTo>
                        <a:pt x="3050" y="2771"/>
                        <a:pt x="3050" y="2771"/>
                        <a:pt x="3050" y="2771"/>
                      </a:cubicBezTo>
                      <a:cubicBezTo>
                        <a:pt x="3050" y="2771"/>
                        <a:pt x="3050" y="2771"/>
                        <a:pt x="3050" y="2771"/>
                      </a:cubicBezTo>
                      <a:cubicBezTo>
                        <a:pt x="3050" y="2771"/>
                        <a:pt x="3050" y="2771"/>
                        <a:pt x="3050" y="2771"/>
                      </a:cubicBezTo>
                      <a:cubicBezTo>
                        <a:pt x="3050" y="2771"/>
                        <a:pt x="3050" y="2771"/>
                        <a:pt x="3050" y="2771"/>
                      </a:cubicBezTo>
                      <a:cubicBezTo>
                        <a:pt x="3050" y="2771"/>
                        <a:pt x="3050" y="2771"/>
                        <a:pt x="3050" y="2771"/>
                      </a:cubicBezTo>
                      <a:cubicBezTo>
                        <a:pt x="3050" y="2771"/>
                        <a:pt x="3050" y="2771"/>
                        <a:pt x="3050" y="2771"/>
                      </a:cubicBezTo>
                      <a:cubicBezTo>
                        <a:pt x="3050" y="2771"/>
                        <a:pt x="3050" y="2771"/>
                        <a:pt x="3050" y="2771"/>
                      </a:cubicBezTo>
                      <a:cubicBezTo>
                        <a:pt x="3050" y="2771"/>
                        <a:pt x="3050" y="2771"/>
                        <a:pt x="3050" y="2771"/>
                      </a:cubicBezTo>
                      <a:cubicBezTo>
                        <a:pt x="3050" y="2771"/>
                        <a:pt x="3050" y="2771"/>
                        <a:pt x="3050" y="2771"/>
                      </a:cubicBezTo>
                      <a:cubicBezTo>
                        <a:pt x="3050" y="2771"/>
                        <a:pt x="3050" y="2771"/>
                        <a:pt x="3050" y="2771"/>
                      </a:cubicBezTo>
                      <a:cubicBezTo>
                        <a:pt x="3050" y="2771"/>
                        <a:pt x="3050" y="2771"/>
                        <a:pt x="3050" y="2771"/>
                      </a:cubicBezTo>
                      <a:cubicBezTo>
                        <a:pt x="3050" y="2771"/>
                        <a:pt x="3050" y="2771"/>
                        <a:pt x="3050" y="2771"/>
                      </a:cubicBezTo>
                      <a:cubicBezTo>
                        <a:pt x="3050" y="2771"/>
                        <a:pt x="3050" y="2771"/>
                        <a:pt x="3050" y="2771"/>
                      </a:cubicBezTo>
                      <a:cubicBezTo>
                        <a:pt x="3050" y="2771"/>
                        <a:pt x="3050" y="2771"/>
                        <a:pt x="3050" y="2771"/>
                      </a:cubicBezTo>
                      <a:cubicBezTo>
                        <a:pt x="3050" y="2771"/>
                        <a:pt x="3050" y="2771"/>
                        <a:pt x="3050" y="2771"/>
                      </a:cubicBezTo>
                      <a:cubicBezTo>
                        <a:pt x="3050" y="2771"/>
                        <a:pt x="3050" y="2771"/>
                        <a:pt x="3050" y="2771"/>
                      </a:cubicBezTo>
                      <a:cubicBezTo>
                        <a:pt x="3050" y="2771"/>
                        <a:pt x="3050" y="2771"/>
                        <a:pt x="3050" y="2771"/>
                      </a:cubicBezTo>
                      <a:cubicBezTo>
                        <a:pt x="3050" y="2771"/>
                        <a:pt x="3050" y="2771"/>
                        <a:pt x="3050" y="2771"/>
                      </a:cubicBezTo>
                      <a:cubicBezTo>
                        <a:pt x="3050" y="2771"/>
                        <a:pt x="3050" y="2771"/>
                        <a:pt x="3050" y="2771"/>
                      </a:cubicBezTo>
                      <a:cubicBezTo>
                        <a:pt x="3050" y="2771"/>
                        <a:pt x="3050" y="2771"/>
                        <a:pt x="3050" y="2771"/>
                      </a:cubicBezTo>
                      <a:cubicBezTo>
                        <a:pt x="3050" y="2771"/>
                        <a:pt x="3050" y="2771"/>
                        <a:pt x="3050" y="2771"/>
                      </a:cubicBezTo>
                      <a:cubicBezTo>
                        <a:pt x="3050" y="2771"/>
                        <a:pt x="3050" y="2771"/>
                        <a:pt x="3050" y="2771"/>
                      </a:cubicBezTo>
                      <a:cubicBezTo>
                        <a:pt x="3050" y="2771"/>
                        <a:pt x="3050" y="2771"/>
                        <a:pt x="3050" y="2771"/>
                      </a:cubicBezTo>
                      <a:cubicBezTo>
                        <a:pt x="3050" y="2771"/>
                        <a:pt x="3050" y="2771"/>
                        <a:pt x="3050" y="2771"/>
                      </a:cubicBezTo>
                      <a:cubicBezTo>
                        <a:pt x="3050" y="2771"/>
                        <a:pt x="3050" y="2771"/>
                        <a:pt x="3050" y="2771"/>
                      </a:cubicBezTo>
                      <a:cubicBezTo>
                        <a:pt x="3050" y="2771"/>
                        <a:pt x="3050" y="2771"/>
                        <a:pt x="3050" y="2771"/>
                      </a:cubicBezTo>
                      <a:cubicBezTo>
                        <a:pt x="3050" y="2771"/>
                        <a:pt x="3050" y="2771"/>
                        <a:pt x="3050" y="2771"/>
                      </a:cubicBezTo>
                      <a:cubicBezTo>
                        <a:pt x="3050" y="2771"/>
                        <a:pt x="3050" y="2771"/>
                        <a:pt x="3050" y="2771"/>
                      </a:cubicBezTo>
                      <a:cubicBezTo>
                        <a:pt x="3050" y="2771"/>
                        <a:pt x="3050" y="2771"/>
                        <a:pt x="3050" y="2771"/>
                      </a:cubicBezTo>
                      <a:cubicBezTo>
                        <a:pt x="3050" y="2771"/>
                        <a:pt x="3050" y="2771"/>
                        <a:pt x="3050" y="2771"/>
                      </a:cubicBezTo>
                      <a:cubicBezTo>
                        <a:pt x="3050" y="2771"/>
                        <a:pt x="3050" y="2771"/>
                        <a:pt x="3050" y="2771"/>
                      </a:cubicBezTo>
                      <a:cubicBezTo>
                        <a:pt x="3050" y="2771"/>
                        <a:pt x="3050" y="2771"/>
                        <a:pt x="3050" y="2771"/>
                      </a:cubicBezTo>
                      <a:cubicBezTo>
                        <a:pt x="3050" y="2771"/>
                        <a:pt x="3050" y="2771"/>
                        <a:pt x="3050" y="2771"/>
                      </a:cubicBezTo>
                      <a:cubicBezTo>
                        <a:pt x="3050" y="2771"/>
                        <a:pt x="3050" y="2771"/>
                        <a:pt x="3050" y="2771"/>
                      </a:cubicBezTo>
                      <a:cubicBezTo>
                        <a:pt x="3050" y="2771"/>
                        <a:pt x="3050" y="2771"/>
                        <a:pt x="3050" y="2771"/>
                      </a:cubicBezTo>
                      <a:cubicBezTo>
                        <a:pt x="3050" y="2771"/>
                        <a:pt x="3050" y="2771"/>
                        <a:pt x="3050" y="2771"/>
                      </a:cubicBezTo>
                      <a:lnTo>
                        <a:pt x="3050" y="2771"/>
                      </a:lnTo>
                      <a:cubicBezTo>
                        <a:pt x="3050" y="2771"/>
                        <a:pt x="3050" y="2771"/>
                        <a:pt x="3050" y="2771"/>
                      </a:cubicBezTo>
                      <a:cubicBezTo>
                        <a:pt x="3050" y="2771"/>
                        <a:pt x="3050" y="2771"/>
                        <a:pt x="3050" y="2771"/>
                      </a:cubicBezTo>
                      <a:cubicBezTo>
                        <a:pt x="3050" y="2771"/>
                        <a:pt x="3050" y="2771"/>
                        <a:pt x="3050" y="2771"/>
                      </a:cubicBezTo>
                      <a:cubicBezTo>
                        <a:pt x="3050" y="2771"/>
                        <a:pt x="3050" y="2771"/>
                        <a:pt x="3050" y="2771"/>
                      </a:cubicBezTo>
                      <a:cubicBezTo>
                        <a:pt x="3050" y="2771"/>
                        <a:pt x="3050" y="2771"/>
                        <a:pt x="3050" y="2771"/>
                      </a:cubicBezTo>
                      <a:cubicBezTo>
                        <a:pt x="3050" y="2771"/>
                        <a:pt x="3050" y="2771"/>
                        <a:pt x="3050" y="2771"/>
                      </a:cubicBezTo>
                      <a:cubicBezTo>
                        <a:pt x="3050" y="2771"/>
                        <a:pt x="3050" y="2771"/>
                        <a:pt x="3050" y="2771"/>
                      </a:cubicBezTo>
                      <a:cubicBezTo>
                        <a:pt x="3050" y="2771"/>
                        <a:pt x="3050" y="2771"/>
                        <a:pt x="3050" y="2771"/>
                      </a:cubicBezTo>
                      <a:cubicBezTo>
                        <a:pt x="3050" y="2771"/>
                        <a:pt x="3050" y="2771"/>
                        <a:pt x="3050" y="2771"/>
                      </a:cubicBezTo>
                      <a:cubicBezTo>
                        <a:pt x="3050" y="2771"/>
                        <a:pt x="3050" y="2771"/>
                        <a:pt x="3050" y="2771"/>
                      </a:cubicBezTo>
                      <a:cubicBezTo>
                        <a:pt x="3050" y="2771"/>
                        <a:pt x="3050" y="2771"/>
                        <a:pt x="3050" y="2771"/>
                      </a:cubicBezTo>
                      <a:cubicBezTo>
                        <a:pt x="3050" y="2771"/>
                        <a:pt x="3050" y="2771"/>
                        <a:pt x="3050" y="2771"/>
                      </a:cubicBezTo>
                      <a:cubicBezTo>
                        <a:pt x="3050" y="2771"/>
                        <a:pt x="3050" y="2771"/>
                        <a:pt x="3050" y="2771"/>
                      </a:cubicBezTo>
                      <a:cubicBezTo>
                        <a:pt x="3050" y="2771"/>
                        <a:pt x="3050" y="2771"/>
                        <a:pt x="3050" y="2771"/>
                      </a:cubicBezTo>
                      <a:cubicBezTo>
                        <a:pt x="3050" y="2771"/>
                        <a:pt x="3050" y="2771"/>
                        <a:pt x="3050" y="2771"/>
                      </a:cubicBezTo>
                      <a:cubicBezTo>
                        <a:pt x="3050" y="2771"/>
                        <a:pt x="3050" y="2771"/>
                        <a:pt x="3050" y="2771"/>
                      </a:cubicBezTo>
                      <a:cubicBezTo>
                        <a:pt x="3050" y="2771"/>
                        <a:pt x="3050" y="2771"/>
                        <a:pt x="3050" y="2771"/>
                      </a:cubicBezTo>
                      <a:cubicBezTo>
                        <a:pt x="3050" y="2771"/>
                        <a:pt x="3050" y="2771"/>
                        <a:pt x="3327" y="2771"/>
                      </a:cubicBezTo>
                      <a:cubicBezTo>
                        <a:pt x="3327" y="2771"/>
                        <a:pt x="3327" y="2771"/>
                        <a:pt x="3327" y="2771"/>
                      </a:cubicBezTo>
                      <a:cubicBezTo>
                        <a:pt x="3327" y="2771"/>
                        <a:pt x="3327" y="2771"/>
                        <a:pt x="3327" y="2771"/>
                      </a:cubicBezTo>
                      <a:cubicBezTo>
                        <a:pt x="3327" y="2771"/>
                        <a:pt x="3327" y="2771"/>
                        <a:pt x="3327" y="2771"/>
                      </a:cubicBezTo>
                      <a:cubicBezTo>
                        <a:pt x="3327" y="2771"/>
                        <a:pt x="3327" y="2771"/>
                        <a:pt x="3327" y="2771"/>
                      </a:cubicBezTo>
                      <a:cubicBezTo>
                        <a:pt x="3327" y="2771"/>
                        <a:pt x="3327" y="2771"/>
                        <a:pt x="3327" y="2771"/>
                      </a:cubicBezTo>
                      <a:cubicBezTo>
                        <a:pt x="3327" y="2771"/>
                        <a:pt x="3327" y="2771"/>
                        <a:pt x="3327" y="2771"/>
                      </a:cubicBezTo>
                      <a:cubicBezTo>
                        <a:pt x="3327" y="2771"/>
                        <a:pt x="3327" y="2771"/>
                        <a:pt x="3327" y="2771"/>
                      </a:cubicBezTo>
                      <a:cubicBezTo>
                        <a:pt x="3327" y="2771"/>
                        <a:pt x="3327" y="2771"/>
                        <a:pt x="3327" y="2771"/>
                      </a:cubicBezTo>
                      <a:cubicBezTo>
                        <a:pt x="3327" y="2771"/>
                        <a:pt x="3327" y="2771"/>
                        <a:pt x="3327" y="2771"/>
                      </a:cubicBezTo>
                      <a:cubicBezTo>
                        <a:pt x="3327" y="2771"/>
                        <a:pt x="3327" y="2771"/>
                        <a:pt x="3327" y="2771"/>
                      </a:cubicBezTo>
                      <a:cubicBezTo>
                        <a:pt x="3327" y="2771"/>
                        <a:pt x="3327" y="2771"/>
                        <a:pt x="3327" y="2771"/>
                      </a:cubicBezTo>
                      <a:cubicBezTo>
                        <a:pt x="3327" y="2771"/>
                        <a:pt x="3327" y="2771"/>
                        <a:pt x="3327" y="2771"/>
                      </a:cubicBezTo>
                      <a:cubicBezTo>
                        <a:pt x="3327" y="2771"/>
                        <a:pt x="3327" y="2771"/>
                        <a:pt x="3327" y="2771"/>
                      </a:cubicBezTo>
                      <a:cubicBezTo>
                        <a:pt x="3327" y="2771"/>
                        <a:pt x="3327" y="2771"/>
                        <a:pt x="3604" y="2771"/>
                      </a:cubicBezTo>
                      <a:cubicBezTo>
                        <a:pt x="3881" y="2771"/>
                        <a:pt x="3604" y="2771"/>
                        <a:pt x="3604" y="2771"/>
                      </a:cubicBezTo>
                      <a:cubicBezTo>
                        <a:pt x="3604" y="2771"/>
                        <a:pt x="3604" y="2771"/>
                        <a:pt x="3604" y="2771"/>
                      </a:cubicBezTo>
                      <a:cubicBezTo>
                        <a:pt x="3604" y="2771"/>
                        <a:pt x="3604" y="2771"/>
                        <a:pt x="3604" y="2771"/>
                      </a:cubicBezTo>
                      <a:cubicBezTo>
                        <a:pt x="3604" y="2771"/>
                        <a:pt x="3604" y="2771"/>
                        <a:pt x="3604" y="2771"/>
                      </a:cubicBezTo>
                      <a:cubicBezTo>
                        <a:pt x="3604" y="2771"/>
                        <a:pt x="3604" y="2771"/>
                        <a:pt x="3604" y="2771"/>
                      </a:cubicBezTo>
                      <a:cubicBezTo>
                        <a:pt x="3604" y="2771"/>
                        <a:pt x="3604" y="2771"/>
                        <a:pt x="3604" y="2771"/>
                      </a:cubicBezTo>
                      <a:cubicBezTo>
                        <a:pt x="3604" y="2771"/>
                        <a:pt x="3604" y="2771"/>
                        <a:pt x="3604" y="2771"/>
                      </a:cubicBezTo>
                      <a:cubicBezTo>
                        <a:pt x="3604" y="2771"/>
                        <a:pt x="3604" y="2771"/>
                        <a:pt x="3604" y="2771"/>
                      </a:cubicBezTo>
                      <a:cubicBezTo>
                        <a:pt x="3604" y="2771"/>
                        <a:pt x="3604" y="2771"/>
                        <a:pt x="3604" y="2771"/>
                      </a:cubicBezTo>
                      <a:cubicBezTo>
                        <a:pt x="3604" y="2771"/>
                        <a:pt x="3604" y="2771"/>
                        <a:pt x="3604" y="2771"/>
                      </a:cubicBezTo>
                      <a:cubicBezTo>
                        <a:pt x="3604" y="2771"/>
                        <a:pt x="3604" y="2771"/>
                        <a:pt x="3604" y="2771"/>
                      </a:cubicBezTo>
                      <a:cubicBezTo>
                        <a:pt x="3604" y="2771"/>
                        <a:pt x="3604" y="2771"/>
                        <a:pt x="3604" y="2771"/>
                      </a:cubicBezTo>
                      <a:cubicBezTo>
                        <a:pt x="3604" y="2771"/>
                        <a:pt x="3604" y="2771"/>
                        <a:pt x="3604" y="2771"/>
                      </a:cubicBezTo>
                      <a:cubicBezTo>
                        <a:pt x="3604" y="2771"/>
                        <a:pt x="3604" y="2771"/>
                        <a:pt x="3604" y="2771"/>
                      </a:cubicBezTo>
                      <a:cubicBezTo>
                        <a:pt x="3604" y="2771"/>
                        <a:pt x="3604" y="2771"/>
                        <a:pt x="3604" y="2771"/>
                      </a:cubicBezTo>
                      <a:cubicBezTo>
                        <a:pt x="3604" y="2771"/>
                        <a:pt x="3604" y="2771"/>
                        <a:pt x="3604" y="2771"/>
                      </a:cubicBezTo>
                      <a:cubicBezTo>
                        <a:pt x="3604" y="2771"/>
                        <a:pt x="3604" y="2771"/>
                        <a:pt x="3604" y="2771"/>
                      </a:cubicBezTo>
                      <a:cubicBezTo>
                        <a:pt x="3604" y="2771"/>
                        <a:pt x="3604" y="2771"/>
                        <a:pt x="3604" y="2771"/>
                      </a:cubicBezTo>
                      <a:cubicBezTo>
                        <a:pt x="3604" y="2771"/>
                        <a:pt x="3604" y="2771"/>
                        <a:pt x="3604" y="2771"/>
                      </a:cubicBezTo>
                      <a:cubicBezTo>
                        <a:pt x="3604" y="2771"/>
                        <a:pt x="3604" y="2771"/>
                        <a:pt x="3604" y="2771"/>
                      </a:cubicBezTo>
                      <a:cubicBezTo>
                        <a:pt x="3604" y="2771"/>
                        <a:pt x="3604" y="2771"/>
                        <a:pt x="3604" y="2771"/>
                      </a:cubicBezTo>
                      <a:cubicBezTo>
                        <a:pt x="3604" y="2771"/>
                        <a:pt x="3604" y="2771"/>
                        <a:pt x="3604" y="2771"/>
                      </a:cubicBezTo>
                      <a:cubicBezTo>
                        <a:pt x="3604" y="2771"/>
                        <a:pt x="3604" y="2771"/>
                        <a:pt x="3604" y="2771"/>
                      </a:cubicBezTo>
                      <a:cubicBezTo>
                        <a:pt x="3604" y="2771"/>
                        <a:pt x="3604" y="2771"/>
                        <a:pt x="3604" y="2771"/>
                      </a:cubicBezTo>
                      <a:cubicBezTo>
                        <a:pt x="3604" y="2771"/>
                        <a:pt x="3604" y="2771"/>
                        <a:pt x="3604" y="2771"/>
                      </a:cubicBezTo>
                      <a:cubicBezTo>
                        <a:pt x="3604" y="2771"/>
                        <a:pt x="3604" y="2771"/>
                        <a:pt x="3604" y="2771"/>
                      </a:cubicBezTo>
                      <a:cubicBezTo>
                        <a:pt x="3604" y="2771"/>
                        <a:pt x="3604" y="2771"/>
                        <a:pt x="3604" y="2771"/>
                      </a:cubicBezTo>
                      <a:cubicBezTo>
                        <a:pt x="3604" y="2771"/>
                        <a:pt x="3604" y="2771"/>
                        <a:pt x="3604" y="2771"/>
                      </a:cubicBezTo>
                      <a:cubicBezTo>
                        <a:pt x="3604" y="2771"/>
                        <a:pt x="3604" y="2771"/>
                        <a:pt x="3604" y="2771"/>
                      </a:cubicBezTo>
                      <a:cubicBezTo>
                        <a:pt x="3604" y="2771"/>
                        <a:pt x="3604" y="2771"/>
                        <a:pt x="3604" y="2771"/>
                      </a:cubicBezTo>
                      <a:cubicBezTo>
                        <a:pt x="3604" y="2771"/>
                        <a:pt x="3604" y="2771"/>
                        <a:pt x="3604" y="2771"/>
                      </a:cubicBezTo>
                      <a:cubicBezTo>
                        <a:pt x="3604" y="2771"/>
                        <a:pt x="3604" y="2771"/>
                        <a:pt x="3604" y="2771"/>
                      </a:cubicBezTo>
                      <a:cubicBezTo>
                        <a:pt x="3604" y="2771"/>
                        <a:pt x="3604" y="2771"/>
                        <a:pt x="3604" y="2771"/>
                      </a:cubicBezTo>
                      <a:cubicBezTo>
                        <a:pt x="3604" y="2771"/>
                        <a:pt x="3604" y="2771"/>
                        <a:pt x="3604" y="2771"/>
                      </a:cubicBezTo>
                      <a:cubicBezTo>
                        <a:pt x="3604" y="2771"/>
                        <a:pt x="3604" y="2771"/>
                        <a:pt x="3604" y="2771"/>
                      </a:cubicBezTo>
                      <a:cubicBezTo>
                        <a:pt x="3604" y="2771"/>
                        <a:pt x="3604" y="2771"/>
                        <a:pt x="3604" y="2771"/>
                      </a:cubicBezTo>
                      <a:cubicBezTo>
                        <a:pt x="3604" y="2771"/>
                        <a:pt x="3604" y="2771"/>
                        <a:pt x="3604" y="2771"/>
                      </a:cubicBezTo>
                      <a:cubicBezTo>
                        <a:pt x="3604" y="2771"/>
                        <a:pt x="3604" y="2771"/>
                        <a:pt x="3604" y="2771"/>
                      </a:cubicBezTo>
                      <a:cubicBezTo>
                        <a:pt x="3604" y="2771"/>
                        <a:pt x="3604" y="2771"/>
                        <a:pt x="3604" y="2771"/>
                      </a:cubicBezTo>
                      <a:cubicBezTo>
                        <a:pt x="3604" y="2771"/>
                        <a:pt x="3604" y="2771"/>
                        <a:pt x="3604" y="2771"/>
                      </a:cubicBezTo>
                      <a:cubicBezTo>
                        <a:pt x="3604" y="2771"/>
                        <a:pt x="3604" y="2771"/>
                        <a:pt x="3604" y="2771"/>
                      </a:cubicBezTo>
                      <a:cubicBezTo>
                        <a:pt x="3604" y="2771"/>
                        <a:pt x="3604" y="2771"/>
                        <a:pt x="3604" y="2771"/>
                      </a:cubicBezTo>
                      <a:cubicBezTo>
                        <a:pt x="3604" y="2771"/>
                        <a:pt x="3604" y="2771"/>
                        <a:pt x="3604" y="2771"/>
                      </a:cubicBezTo>
                      <a:cubicBezTo>
                        <a:pt x="3604" y="2771"/>
                        <a:pt x="3604" y="2771"/>
                        <a:pt x="3604" y="2771"/>
                      </a:cubicBezTo>
                      <a:cubicBezTo>
                        <a:pt x="3604" y="2771"/>
                        <a:pt x="3604" y="2771"/>
                        <a:pt x="3604" y="2771"/>
                      </a:cubicBezTo>
                      <a:cubicBezTo>
                        <a:pt x="3604" y="2771"/>
                        <a:pt x="3604" y="2771"/>
                        <a:pt x="3604" y="2771"/>
                      </a:cubicBezTo>
                      <a:cubicBezTo>
                        <a:pt x="3604" y="2771"/>
                        <a:pt x="3604" y="2771"/>
                        <a:pt x="3604" y="2771"/>
                      </a:cubicBezTo>
                      <a:cubicBezTo>
                        <a:pt x="3604" y="2771"/>
                        <a:pt x="3604" y="2771"/>
                        <a:pt x="3604" y="2771"/>
                      </a:cubicBezTo>
                      <a:cubicBezTo>
                        <a:pt x="3604" y="2771"/>
                        <a:pt x="3604" y="2771"/>
                        <a:pt x="3604" y="2771"/>
                      </a:cubicBezTo>
                      <a:cubicBezTo>
                        <a:pt x="3604" y="2771"/>
                        <a:pt x="3604" y="2771"/>
                        <a:pt x="3604" y="2771"/>
                      </a:cubicBezTo>
                      <a:cubicBezTo>
                        <a:pt x="3604" y="2771"/>
                        <a:pt x="3604" y="2771"/>
                        <a:pt x="3604" y="2771"/>
                      </a:cubicBezTo>
                      <a:cubicBezTo>
                        <a:pt x="3604" y="2771"/>
                        <a:pt x="3604" y="2771"/>
                        <a:pt x="3604" y="2771"/>
                      </a:cubicBezTo>
                      <a:cubicBezTo>
                        <a:pt x="3604" y="2771"/>
                        <a:pt x="3604" y="2771"/>
                        <a:pt x="3604" y="2771"/>
                      </a:cubicBezTo>
                      <a:cubicBezTo>
                        <a:pt x="3604" y="2771"/>
                        <a:pt x="3604" y="2771"/>
                        <a:pt x="3604" y="2771"/>
                      </a:cubicBezTo>
                      <a:cubicBezTo>
                        <a:pt x="3604" y="2771"/>
                        <a:pt x="3604" y="2771"/>
                        <a:pt x="3604" y="2771"/>
                      </a:cubicBezTo>
                      <a:cubicBezTo>
                        <a:pt x="3604" y="2771"/>
                        <a:pt x="3604" y="2771"/>
                        <a:pt x="3604" y="2771"/>
                      </a:cubicBezTo>
                      <a:cubicBezTo>
                        <a:pt x="3604" y="2771"/>
                        <a:pt x="3604" y="2771"/>
                        <a:pt x="3604" y="2771"/>
                      </a:cubicBezTo>
                      <a:cubicBezTo>
                        <a:pt x="3604" y="2771"/>
                        <a:pt x="3604" y="2771"/>
                        <a:pt x="3604" y="2771"/>
                      </a:cubicBezTo>
                      <a:cubicBezTo>
                        <a:pt x="3604" y="2771"/>
                        <a:pt x="3604" y="2771"/>
                        <a:pt x="3604" y="2771"/>
                      </a:cubicBezTo>
                      <a:cubicBezTo>
                        <a:pt x="3604" y="2771"/>
                        <a:pt x="3604" y="2771"/>
                        <a:pt x="3604" y="2771"/>
                      </a:cubicBezTo>
                      <a:cubicBezTo>
                        <a:pt x="3604" y="2771"/>
                        <a:pt x="3604" y="2771"/>
                        <a:pt x="3604" y="2771"/>
                      </a:cubicBezTo>
                      <a:cubicBezTo>
                        <a:pt x="3604" y="2771"/>
                        <a:pt x="3604" y="2771"/>
                        <a:pt x="3604" y="2771"/>
                      </a:cubicBezTo>
                      <a:cubicBezTo>
                        <a:pt x="3604" y="2771"/>
                        <a:pt x="3604" y="2771"/>
                        <a:pt x="3604" y="2771"/>
                      </a:cubicBezTo>
                      <a:cubicBezTo>
                        <a:pt x="3604" y="2771"/>
                        <a:pt x="3604" y="2771"/>
                        <a:pt x="3604" y="2771"/>
                      </a:cubicBezTo>
                      <a:close/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0" y="0"/>
                      </a:lnTo>
                      <a:close/>
                      <a:moveTo>
                        <a:pt x="0" y="277"/>
                      </a:move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lose/>
                      <a:moveTo>
                        <a:pt x="0" y="277"/>
                      </a:move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lose/>
                      <a:moveTo>
                        <a:pt x="0" y="277"/>
                      </a:move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196" name="Freeform 3195">
                  <a:extLst>
                    <a:ext uri="{FF2B5EF4-FFF2-40B4-BE49-F238E27FC236}">
                      <a16:creationId xmlns:a16="http://schemas.microsoft.com/office/drawing/2014/main" id="{E943A772-5550-3C04-11DF-DACD8C37F057}"/>
                    </a:ext>
                  </a:extLst>
                </p:cNvPr>
                <p:cNvSpPr/>
                <p:nvPr/>
              </p:nvSpPr>
              <p:spPr>
                <a:xfrm>
                  <a:off x="4082602" y="3664831"/>
                  <a:ext cx="400" cy="554"/>
                </a:xfrm>
                <a:custGeom>
                  <a:avLst/>
                  <a:gdLst>
                    <a:gd name="connsiteX0" fmla="*/ 401 w 400"/>
                    <a:gd name="connsiteY0" fmla="*/ 0 h 554"/>
                    <a:gd name="connsiteX1" fmla="*/ 401 w 400"/>
                    <a:gd name="connsiteY1" fmla="*/ 0 h 554"/>
                    <a:gd name="connsiteX2" fmla="*/ 401 w 400"/>
                    <a:gd name="connsiteY2" fmla="*/ 0 h 554"/>
                    <a:gd name="connsiteX3" fmla="*/ 401 w 400"/>
                    <a:gd name="connsiteY3" fmla="*/ 0 h 554"/>
                    <a:gd name="connsiteX4" fmla="*/ 401 w 400"/>
                    <a:gd name="connsiteY4" fmla="*/ 0 h 554"/>
                    <a:gd name="connsiteX5" fmla="*/ 401 w 400"/>
                    <a:gd name="connsiteY5" fmla="*/ 0 h 554"/>
                    <a:gd name="connsiteX6" fmla="*/ 401 w 400"/>
                    <a:gd name="connsiteY6" fmla="*/ 0 h 554"/>
                    <a:gd name="connsiteX7" fmla="*/ 401 w 400"/>
                    <a:gd name="connsiteY7" fmla="*/ 0 h 554"/>
                    <a:gd name="connsiteX8" fmla="*/ 401 w 400"/>
                    <a:gd name="connsiteY8" fmla="*/ 0 h 554"/>
                    <a:gd name="connsiteX9" fmla="*/ 401 w 400"/>
                    <a:gd name="connsiteY9" fmla="*/ 0 h 554"/>
                    <a:gd name="connsiteX10" fmla="*/ 401 w 400"/>
                    <a:gd name="connsiteY10" fmla="*/ 0 h 554"/>
                    <a:gd name="connsiteX11" fmla="*/ 401 w 400"/>
                    <a:gd name="connsiteY11" fmla="*/ 0 h 554"/>
                    <a:gd name="connsiteX12" fmla="*/ 401 w 400"/>
                    <a:gd name="connsiteY12" fmla="*/ 0 h 554"/>
                    <a:gd name="connsiteX13" fmla="*/ 401 w 400"/>
                    <a:gd name="connsiteY13" fmla="*/ 0 h 554"/>
                    <a:gd name="connsiteX14" fmla="*/ 401 w 400"/>
                    <a:gd name="connsiteY14" fmla="*/ 0 h 554"/>
                    <a:gd name="connsiteX15" fmla="*/ 401 w 400"/>
                    <a:gd name="connsiteY15" fmla="*/ 0 h 554"/>
                    <a:gd name="connsiteX16" fmla="*/ 401 w 400"/>
                    <a:gd name="connsiteY16" fmla="*/ 0 h 554"/>
                    <a:gd name="connsiteX17" fmla="*/ 401 w 400"/>
                    <a:gd name="connsiteY17" fmla="*/ 0 h 554"/>
                    <a:gd name="connsiteX18" fmla="*/ 401 w 400"/>
                    <a:gd name="connsiteY18" fmla="*/ 0 h 554"/>
                    <a:gd name="connsiteX19" fmla="*/ 401 w 400"/>
                    <a:gd name="connsiteY19" fmla="*/ 0 h 554"/>
                    <a:gd name="connsiteX20" fmla="*/ 401 w 400"/>
                    <a:gd name="connsiteY20" fmla="*/ 0 h 554"/>
                    <a:gd name="connsiteX21" fmla="*/ 401 w 400"/>
                    <a:gd name="connsiteY21" fmla="*/ 0 h 554"/>
                    <a:gd name="connsiteX22" fmla="*/ 401 w 400"/>
                    <a:gd name="connsiteY22" fmla="*/ 0 h 554"/>
                    <a:gd name="connsiteX23" fmla="*/ 123 w 400"/>
                    <a:gd name="connsiteY23" fmla="*/ 0 h 554"/>
                    <a:gd name="connsiteX24" fmla="*/ 123 w 400"/>
                    <a:gd name="connsiteY24" fmla="*/ 0 h 554"/>
                    <a:gd name="connsiteX25" fmla="*/ 123 w 400"/>
                    <a:gd name="connsiteY25" fmla="*/ 0 h 554"/>
                    <a:gd name="connsiteX26" fmla="*/ 123 w 400"/>
                    <a:gd name="connsiteY26" fmla="*/ 0 h 554"/>
                    <a:gd name="connsiteX27" fmla="*/ 123 w 400"/>
                    <a:gd name="connsiteY27" fmla="*/ 0 h 554"/>
                    <a:gd name="connsiteX28" fmla="*/ 123 w 400"/>
                    <a:gd name="connsiteY28" fmla="*/ 0 h 554"/>
                    <a:gd name="connsiteX29" fmla="*/ 123 w 400"/>
                    <a:gd name="connsiteY29" fmla="*/ 0 h 554"/>
                    <a:gd name="connsiteX30" fmla="*/ 123 w 400"/>
                    <a:gd name="connsiteY30" fmla="*/ 0 h 554"/>
                    <a:gd name="connsiteX31" fmla="*/ 123 w 400"/>
                    <a:gd name="connsiteY31" fmla="*/ 0 h 554"/>
                    <a:gd name="connsiteX32" fmla="*/ 123 w 400"/>
                    <a:gd name="connsiteY32" fmla="*/ 0 h 554"/>
                    <a:gd name="connsiteX33" fmla="*/ 123 w 400"/>
                    <a:gd name="connsiteY33" fmla="*/ 0 h 554"/>
                    <a:gd name="connsiteX34" fmla="*/ 123 w 400"/>
                    <a:gd name="connsiteY34" fmla="*/ 0 h 554"/>
                    <a:gd name="connsiteX35" fmla="*/ 123 w 400"/>
                    <a:gd name="connsiteY35" fmla="*/ 0 h 554"/>
                    <a:gd name="connsiteX36" fmla="*/ 123 w 400"/>
                    <a:gd name="connsiteY36" fmla="*/ 0 h 554"/>
                    <a:gd name="connsiteX37" fmla="*/ 123 w 400"/>
                    <a:gd name="connsiteY37" fmla="*/ 0 h 554"/>
                    <a:gd name="connsiteX38" fmla="*/ 123 w 400"/>
                    <a:gd name="connsiteY38" fmla="*/ 0 h 554"/>
                    <a:gd name="connsiteX39" fmla="*/ 123 w 400"/>
                    <a:gd name="connsiteY39" fmla="*/ 0 h 554"/>
                    <a:gd name="connsiteX40" fmla="*/ 123 w 400"/>
                    <a:gd name="connsiteY40" fmla="*/ 0 h 554"/>
                    <a:gd name="connsiteX41" fmla="*/ 123 w 400"/>
                    <a:gd name="connsiteY41" fmla="*/ 554 h 554"/>
                    <a:gd name="connsiteX42" fmla="*/ 123 w 400"/>
                    <a:gd name="connsiteY42" fmla="*/ 554 h 554"/>
                    <a:gd name="connsiteX43" fmla="*/ 123 w 400"/>
                    <a:gd name="connsiteY43" fmla="*/ 554 h 554"/>
                    <a:gd name="connsiteX44" fmla="*/ 123 w 400"/>
                    <a:gd name="connsiteY44" fmla="*/ 554 h 554"/>
                    <a:gd name="connsiteX45" fmla="*/ 123 w 400"/>
                    <a:gd name="connsiteY45" fmla="*/ 554 h 554"/>
                    <a:gd name="connsiteX46" fmla="*/ 123 w 400"/>
                    <a:gd name="connsiteY46" fmla="*/ 554 h 554"/>
                    <a:gd name="connsiteX47" fmla="*/ 123 w 400"/>
                    <a:gd name="connsiteY47" fmla="*/ 554 h 554"/>
                    <a:gd name="connsiteX48" fmla="*/ 123 w 400"/>
                    <a:gd name="connsiteY48" fmla="*/ 554 h 554"/>
                    <a:gd name="connsiteX49" fmla="*/ 123 w 400"/>
                    <a:gd name="connsiteY49" fmla="*/ 554 h 554"/>
                    <a:gd name="connsiteX50" fmla="*/ 123 w 400"/>
                    <a:gd name="connsiteY50" fmla="*/ 554 h 554"/>
                    <a:gd name="connsiteX51" fmla="*/ 123 w 400"/>
                    <a:gd name="connsiteY51" fmla="*/ 554 h 554"/>
                    <a:gd name="connsiteX52" fmla="*/ 123 w 400"/>
                    <a:gd name="connsiteY52" fmla="*/ 554 h 554"/>
                    <a:gd name="connsiteX53" fmla="*/ 123 w 400"/>
                    <a:gd name="connsiteY53" fmla="*/ 554 h 554"/>
                    <a:gd name="connsiteX54" fmla="*/ 123 w 400"/>
                    <a:gd name="connsiteY54" fmla="*/ 554 h 554"/>
                    <a:gd name="connsiteX55" fmla="*/ 123 w 400"/>
                    <a:gd name="connsiteY55" fmla="*/ 554 h 554"/>
                    <a:gd name="connsiteX56" fmla="*/ 123 w 400"/>
                    <a:gd name="connsiteY56" fmla="*/ 554 h 554"/>
                    <a:gd name="connsiteX57" fmla="*/ 123 w 400"/>
                    <a:gd name="connsiteY57" fmla="*/ 554 h 554"/>
                    <a:gd name="connsiteX58" fmla="*/ 123 w 400"/>
                    <a:gd name="connsiteY58" fmla="*/ 554 h 554"/>
                    <a:gd name="connsiteX59" fmla="*/ 123 w 400"/>
                    <a:gd name="connsiteY59" fmla="*/ 554 h 554"/>
                    <a:gd name="connsiteX60" fmla="*/ 123 w 400"/>
                    <a:gd name="connsiteY60" fmla="*/ 554 h 554"/>
                    <a:gd name="connsiteX61" fmla="*/ 123 w 400"/>
                    <a:gd name="connsiteY61" fmla="*/ 554 h 554"/>
                    <a:gd name="connsiteX62" fmla="*/ 123 w 400"/>
                    <a:gd name="connsiteY62" fmla="*/ 554 h 554"/>
                    <a:gd name="connsiteX63" fmla="*/ 123 w 400"/>
                    <a:gd name="connsiteY63" fmla="*/ 554 h 554"/>
                    <a:gd name="connsiteX64" fmla="*/ 123 w 400"/>
                    <a:gd name="connsiteY64" fmla="*/ 554 h 554"/>
                    <a:gd name="connsiteX65" fmla="*/ 123 w 400"/>
                    <a:gd name="connsiteY65" fmla="*/ 554 h 554"/>
                    <a:gd name="connsiteX66" fmla="*/ 123 w 400"/>
                    <a:gd name="connsiteY66" fmla="*/ 554 h 554"/>
                    <a:gd name="connsiteX67" fmla="*/ 123 w 400"/>
                    <a:gd name="connsiteY67" fmla="*/ 554 h 554"/>
                    <a:gd name="connsiteX68" fmla="*/ 123 w 400"/>
                    <a:gd name="connsiteY68" fmla="*/ 554 h 554"/>
                    <a:gd name="connsiteX69" fmla="*/ 123 w 400"/>
                    <a:gd name="connsiteY69" fmla="*/ 554 h 554"/>
                    <a:gd name="connsiteX70" fmla="*/ 123 w 400"/>
                    <a:gd name="connsiteY70" fmla="*/ 554 h 554"/>
                    <a:gd name="connsiteX71" fmla="*/ 123 w 400"/>
                    <a:gd name="connsiteY71" fmla="*/ 554 h 554"/>
                    <a:gd name="connsiteX72" fmla="*/ 123 w 400"/>
                    <a:gd name="connsiteY72" fmla="*/ 554 h 554"/>
                    <a:gd name="connsiteX73" fmla="*/ 123 w 400"/>
                    <a:gd name="connsiteY73" fmla="*/ 554 h 554"/>
                    <a:gd name="connsiteX74" fmla="*/ 123 w 400"/>
                    <a:gd name="connsiteY74" fmla="*/ 554 h 554"/>
                    <a:gd name="connsiteX75" fmla="*/ 123 w 400"/>
                    <a:gd name="connsiteY75" fmla="*/ 554 h 554"/>
                    <a:gd name="connsiteX76" fmla="*/ 123 w 400"/>
                    <a:gd name="connsiteY76" fmla="*/ 554 h 554"/>
                    <a:gd name="connsiteX77" fmla="*/ 123 w 400"/>
                    <a:gd name="connsiteY77" fmla="*/ 554 h 554"/>
                    <a:gd name="connsiteX78" fmla="*/ 123 w 400"/>
                    <a:gd name="connsiteY78" fmla="*/ 554 h 554"/>
                    <a:gd name="connsiteX79" fmla="*/ 123 w 400"/>
                    <a:gd name="connsiteY79" fmla="*/ 554 h 554"/>
                    <a:gd name="connsiteX80" fmla="*/ 123 w 400"/>
                    <a:gd name="connsiteY80" fmla="*/ 554 h 554"/>
                    <a:gd name="connsiteX81" fmla="*/ 123 w 400"/>
                    <a:gd name="connsiteY81" fmla="*/ 554 h 554"/>
                    <a:gd name="connsiteX82" fmla="*/ 123 w 400"/>
                    <a:gd name="connsiteY82" fmla="*/ 554 h 554"/>
                    <a:gd name="connsiteX83" fmla="*/ 123 w 400"/>
                    <a:gd name="connsiteY83" fmla="*/ 554 h 554"/>
                    <a:gd name="connsiteX84" fmla="*/ 123 w 400"/>
                    <a:gd name="connsiteY84" fmla="*/ 554 h 554"/>
                    <a:gd name="connsiteX85" fmla="*/ 123 w 400"/>
                    <a:gd name="connsiteY85" fmla="*/ 554 h 554"/>
                    <a:gd name="connsiteX86" fmla="*/ 123 w 400"/>
                    <a:gd name="connsiteY86" fmla="*/ 554 h 554"/>
                    <a:gd name="connsiteX87" fmla="*/ 123 w 400"/>
                    <a:gd name="connsiteY87" fmla="*/ 554 h 554"/>
                    <a:gd name="connsiteX88" fmla="*/ 123 w 400"/>
                    <a:gd name="connsiteY88" fmla="*/ 554 h 554"/>
                    <a:gd name="connsiteX89" fmla="*/ 123 w 400"/>
                    <a:gd name="connsiteY89" fmla="*/ 554 h 554"/>
                    <a:gd name="connsiteX90" fmla="*/ 123 w 400"/>
                    <a:gd name="connsiteY90" fmla="*/ 554 h 554"/>
                    <a:gd name="connsiteX91" fmla="*/ 123 w 400"/>
                    <a:gd name="connsiteY91" fmla="*/ 554 h 554"/>
                    <a:gd name="connsiteX92" fmla="*/ 123 w 400"/>
                    <a:gd name="connsiteY92" fmla="*/ 554 h 554"/>
                    <a:gd name="connsiteX93" fmla="*/ 123 w 400"/>
                    <a:gd name="connsiteY93" fmla="*/ 554 h 554"/>
                    <a:gd name="connsiteX94" fmla="*/ 123 w 400"/>
                    <a:gd name="connsiteY94" fmla="*/ 554 h 554"/>
                    <a:gd name="connsiteX95" fmla="*/ 123 w 400"/>
                    <a:gd name="connsiteY95" fmla="*/ 554 h 554"/>
                    <a:gd name="connsiteX96" fmla="*/ 123 w 400"/>
                    <a:gd name="connsiteY96" fmla="*/ 554 h 554"/>
                    <a:gd name="connsiteX97" fmla="*/ 123 w 400"/>
                    <a:gd name="connsiteY97" fmla="*/ 554 h 554"/>
                    <a:gd name="connsiteX98" fmla="*/ 123 w 400"/>
                    <a:gd name="connsiteY98" fmla="*/ 554 h 554"/>
                    <a:gd name="connsiteX99" fmla="*/ 123 w 400"/>
                    <a:gd name="connsiteY99" fmla="*/ 554 h 554"/>
                    <a:gd name="connsiteX100" fmla="*/ 123 w 400"/>
                    <a:gd name="connsiteY100" fmla="*/ 554 h 554"/>
                    <a:gd name="connsiteX101" fmla="*/ 123 w 400"/>
                    <a:gd name="connsiteY101" fmla="*/ 554 h 554"/>
                    <a:gd name="connsiteX102" fmla="*/ 123 w 400"/>
                    <a:gd name="connsiteY102" fmla="*/ 554 h 554"/>
                    <a:gd name="connsiteX103" fmla="*/ 123 w 400"/>
                    <a:gd name="connsiteY103" fmla="*/ 554 h 554"/>
                    <a:gd name="connsiteX104" fmla="*/ 123 w 400"/>
                    <a:gd name="connsiteY104" fmla="*/ 554 h 554"/>
                    <a:gd name="connsiteX105" fmla="*/ 123 w 400"/>
                    <a:gd name="connsiteY105" fmla="*/ 554 h 554"/>
                    <a:gd name="connsiteX106" fmla="*/ 123 w 400"/>
                    <a:gd name="connsiteY106" fmla="*/ 554 h 554"/>
                    <a:gd name="connsiteX107" fmla="*/ 123 w 400"/>
                    <a:gd name="connsiteY107" fmla="*/ 554 h 554"/>
                    <a:gd name="connsiteX108" fmla="*/ 123 w 400"/>
                    <a:gd name="connsiteY108" fmla="*/ 554 h 554"/>
                    <a:gd name="connsiteX109" fmla="*/ 123 w 400"/>
                    <a:gd name="connsiteY109" fmla="*/ 554 h 554"/>
                    <a:gd name="connsiteX110" fmla="*/ 123 w 400"/>
                    <a:gd name="connsiteY110" fmla="*/ 277 h 5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</a:cxnLst>
                  <a:rect l="l" t="t" r="r" b="b"/>
                  <a:pathLst>
                    <a:path w="400" h="554">
                      <a:moveTo>
                        <a:pt x="401" y="0"/>
                      </a:moveTo>
                      <a:cubicBezTo>
                        <a:pt x="401" y="0"/>
                        <a:pt x="401" y="0"/>
                        <a:pt x="401" y="0"/>
                      </a:cubicBezTo>
                      <a:cubicBezTo>
                        <a:pt x="401" y="0"/>
                        <a:pt x="401" y="0"/>
                        <a:pt x="401" y="0"/>
                      </a:cubicBezTo>
                      <a:cubicBezTo>
                        <a:pt x="401" y="0"/>
                        <a:pt x="401" y="0"/>
                        <a:pt x="401" y="0"/>
                      </a:cubicBezTo>
                      <a:cubicBezTo>
                        <a:pt x="401" y="0"/>
                        <a:pt x="401" y="0"/>
                        <a:pt x="401" y="0"/>
                      </a:cubicBezTo>
                      <a:cubicBezTo>
                        <a:pt x="401" y="0"/>
                        <a:pt x="401" y="0"/>
                        <a:pt x="401" y="0"/>
                      </a:cubicBezTo>
                      <a:cubicBezTo>
                        <a:pt x="401" y="0"/>
                        <a:pt x="401" y="0"/>
                        <a:pt x="401" y="0"/>
                      </a:cubicBezTo>
                      <a:cubicBezTo>
                        <a:pt x="401" y="0"/>
                        <a:pt x="401" y="0"/>
                        <a:pt x="401" y="0"/>
                      </a:cubicBezTo>
                      <a:cubicBezTo>
                        <a:pt x="401" y="0"/>
                        <a:pt x="401" y="0"/>
                        <a:pt x="401" y="0"/>
                      </a:cubicBezTo>
                      <a:cubicBezTo>
                        <a:pt x="401" y="0"/>
                        <a:pt x="401" y="0"/>
                        <a:pt x="401" y="0"/>
                      </a:cubicBezTo>
                      <a:cubicBezTo>
                        <a:pt x="401" y="0"/>
                        <a:pt x="401" y="0"/>
                        <a:pt x="401" y="0"/>
                      </a:cubicBezTo>
                      <a:cubicBezTo>
                        <a:pt x="401" y="0"/>
                        <a:pt x="401" y="0"/>
                        <a:pt x="401" y="0"/>
                      </a:cubicBezTo>
                      <a:cubicBezTo>
                        <a:pt x="401" y="0"/>
                        <a:pt x="401" y="0"/>
                        <a:pt x="401" y="0"/>
                      </a:cubicBezTo>
                      <a:cubicBezTo>
                        <a:pt x="401" y="0"/>
                        <a:pt x="401" y="0"/>
                        <a:pt x="401" y="0"/>
                      </a:cubicBezTo>
                      <a:cubicBezTo>
                        <a:pt x="401" y="0"/>
                        <a:pt x="401" y="0"/>
                        <a:pt x="401" y="0"/>
                      </a:cubicBezTo>
                      <a:cubicBezTo>
                        <a:pt x="401" y="0"/>
                        <a:pt x="401" y="0"/>
                        <a:pt x="401" y="0"/>
                      </a:cubicBezTo>
                      <a:cubicBezTo>
                        <a:pt x="401" y="0"/>
                        <a:pt x="401" y="0"/>
                        <a:pt x="401" y="0"/>
                      </a:cubicBezTo>
                      <a:cubicBezTo>
                        <a:pt x="401" y="0"/>
                        <a:pt x="401" y="0"/>
                        <a:pt x="401" y="0"/>
                      </a:cubicBezTo>
                      <a:cubicBezTo>
                        <a:pt x="401" y="0"/>
                        <a:pt x="401" y="0"/>
                        <a:pt x="401" y="0"/>
                      </a:cubicBezTo>
                      <a:cubicBezTo>
                        <a:pt x="401" y="0"/>
                        <a:pt x="401" y="0"/>
                        <a:pt x="401" y="0"/>
                      </a:cubicBezTo>
                      <a:cubicBezTo>
                        <a:pt x="401" y="0"/>
                        <a:pt x="401" y="0"/>
                        <a:pt x="401" y="0"/>
                      </a:cubicBezTo>
                      <a:cubicBezTo>
                        <a:pt x="401" y="0"/>
                        <a:pt x="401" y="0"/>
                        <a:pt x="401" y="0"/>
                      </a:cubicBezTo>
                      <a:cubicBezTo>
                        <a:pt x="401" y="0"/>
                        <a:pt x="401" y="0"/>
                        <a:pt x="401" y="0"/>
                      </a:cubicBezTo>
                      <a:cubicBezTo>
                        <a:pt x="401" y="0"/>
                        <a:pt x="401" y="0"/>
                        <a:pt x="123" y="0"/>
                      </a:cubicBezTo>
                      <a:cubicBezTo>
                        <a:pt x="-154" y="0"/>
                        <a:pt x="123" y="0"/>
                        <a:pt x="123" y="0"/>
                      </a:cubicBezTo>
                      <a:cubicBezTo>
                        <a:pt x="123" y="0"/>
                        <a:pt x="123" y="0"/>
                        <a:pt x="123" y="0"/>
                      </a:cubicBezTo>
                      <a:cubicBezTo>
                        <a:pt x="123" y="0"/>
                        <a:pt x="123" y="0"/>
                        <a:pt x="123" y="0"/>
                      </a:cubicBezTo>
                      <a:cubicBezTo>
                        <a:pt x="123" y="0"/>
                        <a:pt x="123" y="0"/>
                        <a:pt x="123" y="0"/>
                      </a:cubicBezTo>
                      <a:cubicBezTo>
                        <a:pt x="123" y="0"/>
                        <a:pt x="123" y="0"/>
                        <a:pt x="123" y="0"/>
                      </a:cubicBezTo>
                      <a:cubicBezTo>
                        <a:pt x="123" y="0"/>
                        <a:pt x="123" y="0"/>
                        <a:pt x="123" y="0"/>
                      </a:cubicBezTo>
                      <a:cubicBezTo>
                        <a:pt x="123" y="0"/>
                        <a:pt x="123" y="0"/>
                        <a:pt x="123" y="0"/>
                      </a:cubicBezTo>
                      <a:cubicBezTo>
                        <a:pt x="123" y="0"/>
                        <a:pt x="123" y="0"/>
                        <a:pt x="123" y="0"/>
                      </a:cubicBezTo>
                      <a:cubicBezTo>
                        <a:pt x="123" y="0"/>
                        <a:pt x="123" y="0"/>
                        <a:pt x="123" y="0"/>
                      </a:cubicBezTo>
                      <a:cubicBezTo>
                        <a:pt x="123" y="0"/>
                        <a:pt x="123" y="0"/>
                        <a:pt x="123" y="0"/>
                      </a:cubicBezTo>
                      <a:cubicBezTo>
                        <a:pt x="123" y="0"/>
                        <a:pt x="123" y="0"/>
                        <a:pt x="123" y="0"/>
                      </a:cubicBezTo>
                      <a:cubicBezTo>
                        <a:pt x="123" y="0"/>
                        <a:pt x="123" y="0"/>
                        <a:pt x="123" y="0"/>
                      </a:cubicBezTo>
                      <a:cubicBezTo>
                        <a:pt x="123" y="0"/>
                        <a:pt x="123" y="0"/>
                        <a:pt x="123" y="0"/>
                      </a:cubicBezTo>
                      <a:cubicBezTo>
                        <a:pt x="123" y="0"/>
                        <a:pt x="123" y="0"/>
                        <a:pt x="123" y="0"/>
                      </a:cubicBezTo>
                      <a:cubicBezTo>
                        <a:pt x="123" y="0"/>
                        <a:pt x="123" y="0"/>
                        <a:pt x="123" y="0"/>
                      </a:cubicBezTo>
                      <a:cubicBezTo>
                        <a:pt x="123" y="0"/>
                        <a:pt x="123" y="0"/>
                        <a:pt x="123" y="0"/>
                      </a:cubicBezTo>
                      <a:cubicBezTo>
                        <a:pt x="123" y="0"/>
                        <a:pt x="123" y="0"/>
                        <a:pt x="123" y="0"/>
                      </a:cubicBezTo>
                      <a:cubicBezTo>
                        <a:pt x="123" y="0"/>
                        <a:pt x="123" y="277"/>
                        <a:pt x="123" y="554"/>
                      </a:cubicBezTo>
                      <a:cubicBezTo>
                        <a:pt x="123" y="554"/>
                        <a:pt x="123" y="554"/>
                        <a:pt x="123" y="554"/>
                      </a:cubicBezTo>
                      <a:cubicBezTo>
                        <a:pt x="123" y="554"/>
                        <a:pt x="123" y="554"/>
                        <a:pt x="123" y="554"/>
                      </a:cubicBezTo>
                      <a:cubicBezTo>
                        <a:pt x="123" y="554"/>
                        <a:pt x="123" y="554"/>
                        <a:pt x="123" y="554"/>
                      </a:cubicBezTo>
                      <a:cubicBezTo>
                        <a:pt x="123" y="554"/>
                        <a:pt x="123" y="554"/>
                        <a:pt x="123" y="554"/>
                      </a:cubicBezTo>
                      <a:cubicBezTo>
                        <a:pt x="123" y="554"/>
                        <a:pt x="123" y="554"/>
                        <a:pt x="123" y="554"/>
                      </a:cubicBezTo>
                      <a:cubicBezTo>
                        <a:pt x="123" y="554"/>
                        <a:pt x="123" y="554"/>
                        <a:pt x="123" y="554"/>
                      </a:cubicBezTo>
                      <a:cubicBezTo>
                        <a:pt x="123" y="554"/>
                        <a:pt x="123" y="554"/>
                        <a:pt x="123" y="554"/>
                      </a:cubicBezTo>
                      <a:cubicBezTo>
                        <a:pt x="123" y="554"/>
                        <a:pt x="123" y="554"/>
                        <a:pt x="123" y="554"/>
                      </a:cubicBezTo>
                      <a:cubicBezTo>
                        <a:pt x="123" y="554"/>
                        <a:pt x="123" y="554"/>
                        <a:pt x="123" y="554"/>
                      </a:cubicBezTo>
                      <a:cubicBezTo>
                        <a:pt x="123" y="554"/>
                        <a:pt x="123" y="554"/>
                        <a:pt x="123" y="554"/>
                      </a:cubicBezTo>
                      <a:cubicBezTo>
                        <a:pt x="123" y="554"/>
                        <a:pt x="123" y="554"/>
                        <a:pt x="123" y="554"/>
                      </a:cubicBezTo>
                      <a:lnTo>
                        <a:pt x="123" y="554"/>
                      </a:lnTo>
                      <a:cubicBezTo>
                        <a:pt x="123" y="554"/>
                        <a:pt x="123" y="554"/>
                        <a:pt x="123" y="554"/>
                      </a:cubicBezTo>
                      <a:cubicBezTo>
                        <a:pt x="123" y="554"/>
                        <a:pt x="123" y="554"/>
                        <a:pt x="123" y="554"/>
                      </a:cubicBezTo>
                      <a:cubicBezTo>
                        <a:pt x="123" y="554"/>
                        <a:pt x="123" y="554"/>
                        <a:pt x="123" y="554"/>
                      </a:cubicBezTo>
                      <a:cubicBezTo>
                        <a:pt x="123" y="554"/>
                        <a:pt x="123" y="554"/>
                        <a:pt x="123" y="554"/>
                      </a:cubicBezTo>
                      <a:cubicBezTo>
                        <a:pt x="123" y="554"/>
                        <a:pt x="123" y="554"/>
                        <a:pt x="123" y="554"/>
                      </a:cubicBezTo>
                      <a:cubicBezTo>
                        <a:pt x="123" y="554"/>
                        <a:pt x="123" y="554"/>
                        <a:pt x="123" y="554"/>
                      </a:cubicBezTo>
                      <a:cubicBezTo>
                        <a:pt x="123" y="554"/>
                        <a:pt x="123" y="554"/>
                        <a:pt x="123" y="554"/>
                      </a:cubicBezTo>
                      <a:cubicBezTo>
                        <a:pt x="123" y="554"/>
                        <a:pt x="123" y="554"/>
                        <a:pt x="123" y="554"/>
                      </a:cubicBezTo>
                      <a:cubicBezTo>
                        <a:pt x="123" y="554"/>
                        <a:pt x="123" y="554"/>
                        <a:pt x="123" y="554"/>
                      </a:cubicBezTo>
                      <a:cubicBezTo>
                        <a:pt x="123" y="554"/>
                        <a:pt x="123" y="554"/>
                        <a:pt x="123" y="554"/>
                      </a:cubicBezTo>
                      <a:cubicBezTo>
                        <a:pt x="123" y="554"/>
                        <a:pt x="123" y="554"/>
                        <a:pt x="123" y="554"/>
                      </a:cubicBezTo>
                      <a:cubicBezTo>
                        <a:pt x="123" y="554"/>
                        <a:pt x="123" y="554"/>
                        <a:pt x="123" y="554"/>
                      </a:cubicBezTo>
                      <a:cubicBezTo>
                        <a:pt x="123" y="554"/>
                        <a:pt x="123" y="554"/>
                        <a:pt x="123" y="554"/>
                      </a:cubicBezTo>
                      <a:cubicBezTo>
                        <a:pt x="123" y="554"/>
                        <a:pt x="123" y="554"/>
                        <a:pt x="123" y="554"/>
                      </a:cubicBezTo>
                      <a:cubicBezTo>
                        <a:pt x="123" y="554"/>
                        <a:pt x="123" y="554"/>
                        <a:pt x="123" y="554"/>
                      </a:cubicBezTo>
                      <a:cubicBezTo>
                        <a:pt x="123" y="554"/>
                        <a:pt x="123" y="554"/>
                        <a:pt x="123" y="554"/>
                      </a:cubicBezTo>
                      <a:cubicBezTo>
                        <a:pt x="123" y="554"/>
                        <a:pt x="123" y="554"/>
                        <a:pt x="123" y="554"/>
                      </a:cubicBezTo>
                      <a:cubicBezTo>
                        <a:pt x="123" y="554"/>
                        <a:pt x="123" y="554"/>
                        <a:pt x="123" y="554"/>
                      </a:cubicBezTo>
                      <a:cubicBezTo>
                        <a:pt x="123" y="554"/>
                        <a:pt x="123" y="554"/>
                        <a:pt x="123" y="554"/>
                      </a:cubicBezTo>
                      <a:cubicBezTo>
                        <a:pt x="123" y="554"/>
                        <a:pt x="123" y="554"/>
                        <a:pt x="123" y="554"/>
                      </a:cubicBezTo>
                      <a:cubicBezTo>
                        <a:pt x="123" y="554"/>
                        <a:pt x="123" y="554"/>
                        <a:pt x="123" y="554"/>
                      </a:cubicBezTo>
                      <a:cubicBezTo>
                        <a:pt x="123" y="554"/>
                        <a:pt x="123" y="554"/>
                        <a:pt x="123" y="554"/>
                      </a:cubicBezTo>
                      <a:cubicBezTo>
                        <a:pt x="123" y="554"/>
                        <a:pt x="123" y="554"/>
                        <a:pt x="123" y="554"/>
                      </a:cubicBezTo>
                      <a:cubicBezTo>
                        <a:pt x="123" y="554"/>
                        <a:pt x="123" y="554"/>
                        <a:pt x="123" y="554"/>
                      </a:cubicBezTo>
                      <a:cubicBezTo>
                        <a:pt x="123" y="554"/>
                        <a:pt x="123" y="554"/>
                        <a:pt x="123" y="554"/>
                      </a:cubicBezTo>
                      <a:cubicBezTo>
                        <a:pt x="123" y="554"/>
                        <a:pt x="123" y="554"/>
                        <a:pt x="123" y="554"/>
                      </a:cubicBezTo>
                      <a:cubicBezTo>
                        <a:pt x="123" y="554"/>
                        <a:pt x="123" y="554"/>
                        <a:pt x="123" y="554"/>
                      </a:cubicBezTo>
                      <a:cubicBezTo>
                        <a:pt x="123" y="554"/>
                        <a:pt x="123" y="554"/>
                        <a:pt x="123" y="554"/>
                      </a:cubicBezTo>
                      <a:cubicBezTo>
                        <a:pt x="123" y="554"/>
                        <a:pt x="123" y="554"/>
                        <a:pt x="123" y="554"/>
                      </a:cubicBezTo>
                      <a:cubicBezTo>
                        <a:pt x="123" y="554"/>
                        <a:pt x="123" y="554"/>
                        <a:pt x="123" y="554"/>
                      </a:cubicBezTo>
                      <a:cubicBezTo>
                        <a:pt x="123" y="554"/>
                        <a:pt x="123" y="554"/>
                        <a:pt x="123" y="554"/>
                      </a:cubicBezTo>
                      <a:cubicBezTo>
                        <a:pt x="123" y="554"/>
                        <a:pt x="123" y="554"/>
                        <a:pt x="123" y="554"/>
                      </a:cubicBezTo>
                      <a:cubicBezTo>
                        <a:pt x="123" y="554"/>
                        <a:pt x="123" y="554"/>
                        <a:pt x="123" y="554"/>
                      </a:cubicBezTo>
                      <a:cubicBezTo>
                        <a:pt x="123" y="554"/>
                        <a:pt x="123" y="554"/>
                        <a:pt x="123" y="554"/>
                      </a:cubicBezTo>
                      <a:cubicBezTo>
                        <a:pt x="123" y="554"/>
                        <a:pt x="123" y="554"/>
                        <a:pt x="123" y="554"/>
                      </a:cubicBezTo>
                      <a:lnTo>
                        <a:pt x="123" y="554"/>
                      </a:lnTo>
                      <a:cubicBezTo>
                        <a:pt x="123" y="554"/>
                        <a:pt x="123" y="554"/>
                        <a:pt x="123" y="554"/>
                      </a:cubicBezTo>
                      <a:cubicBezTo>
                        <a:pt x="123" y="554"/>
                        <a:pt x="123" y="554"/>
                        <a:pt x="123" y="554"/>
                      </a:cubicBezTo>
                      <a:cubicBezTo>
                        <a:pt x="123" y="554"/>
                        <a:pt x="123" y="554"/>
                        <a:pt x="123" y="554"/>
                      </a:cubicBezTo>
                      <a:cubicBezTo>
                        <a:pt x="123" y="554"/>
                        <a:pt x="123" y="554"/>
                        <a:pt x="123" y="554"/>
                      </a:cubicBezTo>
                      <a:cubicBezTo>
                        <a:pt x="123" y="554"/>
                        <a:pt x="123" y="554"/>
                        <a:pt x="123" y="554"/>
                      </a:cubicBezTo>
                      <a:cubicBezTo>
                        <a:pt x="123" y="554"/>
                        <a:pt x="123" y="554"/>
                        <a:pt x="123" y="554"/>
                      </a:cubicBezTo>
                      <a:cubicBezTo>
                        <a:pt x="123" y="554"/>
                        <a:pt x="123" y="554"/>
                        <a:pt x="123" y="554"/>
                      </a:cubicBezTo>
                      <a:cubicBezTo>
                        <a:pt x="123" y="554"/>
                        <a:pt x="123" y="554"/>
                        <a:pt x="123" y="554"/>
                      </a:cubicBezTo>
                      <a:cubicBezTo>
                        <a:pt x="123" y="554"/>
                        <a:pt x="123" y="554"/>
                        <a:pt x="123" y="554"/>
                      </a:cubicBezTo>
                      <a:cubicBezTo>
                        <a:pt x="123" y="554"/>
                        <a:pt x="123" y="554"/>
                        <a:pt x="123" y="554"/>
                      </a:cubicBezTo>
                      <a:cubicBezTo>
                        <a:pt x="123" y="554"/>
                        <a:pt x="123" y="554"/>
                        <a:pt x="123" y="554"/>
                      </a:cubicBezTo>
                      <a:cubicBezTo>
                        <a:pt x="123" y="554"/>
                        <a:pt x="123" y="554"/>
                        <a:pt x="123" y="554"/>
                      </a:cubicBezTo>
                      <a:cubicBezTo>
                        <a:pt x="123" y="554"/>
                        <a:pt x="123" y="554"/>
                        <a:pt x="123" y="554"/>
                      </a:cubicBezTo>
                      <a:cubicBezTo>
                        <a:pt x="123" y="554"/>
                        <a:pt x="123" y="554"/>
                        <a:pt x="123" y="554"/>
                      </a:cubicBezTo>
                      <a:cubicBezTo>
                        <a:pt x="123" y="554"/>
                        <a:pt x="123" y="554"/>
                        <a:pt x="123" y="554"/>
                      </a:cubicBezTo>
                      <a:cubicBezTo>
                        <a:pt x="123" y="554"/>
                        <a:pt x="123" y="554"/>
                        <a:pt x="123" y="554"/>
                      </a:cubicBezTo>
                      <a:cubicBezTo>
                        <a:pt x="123" y="554"/>
                        <a:pt x="123" y="554"/>
                        <a:pt x="123" y="554"/>
                      </a:cubicBezTo>
                      <a:cubicBezTo>
                        <a:pt x="123" y="554"/>
                        <a:pt x="123" y="554"/>
                        <a:pt x="123" y="554"/>
                      </a:cubicBezTo>
                      <a:cubicBezTo>
                        <a:pt x="123" y="554"/>
                        <a:pt x="123" y="554"/>
                        <a:pt x="123" y="554"/>
                      </a:cubicBezTo>
                      <a:cubicBezTo>
                        <a:pt x="123" y="554"/>
                        <a:pt x="123" y="554"/>
                        <a:pt x="123" y="554"/>
                      </a:cubicBezTo>
                      <a:cubicBezTo>
                        <a:pt x="123" y="554"/>
                        <a:pt x="123" y="554"/>
                        <a:pt x="123" y="277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2863" name="Graphic 248">
                <a:extLst>
                  <a:ext uri="{FF2B5EF4-FFF2-40B4-BE49-F238E27FC236}">
                    <a16:creationId xmlns:a16="http://schemas.microsoft.com/office/drawing/2014/main" id="{B4674E03-FC04-90DF-A1CB-595EEDB109DA}"/>
                  </a:ext>
                </a:extLst>
              </p:cNvPr>
              <p:cNvGrpSpPr/>
              <p:nvPr/>
            </p:nvGrpSpPr>
            <p:grpSpPr>
              <a:xfrm>
                <a:off x="3458496" y="3742435"/>
                <a:ext cx="1663" cy="9699"/>
                <a:chOff x="4121261" y="3741316"/>
                <a:chExt cx="1663" cy="9699"/>
              </a:xfrm>
              <a:grpFill/>
            </p:grpSpPr>
            <p:sp>
              <p:nvSpPr>
                <p:cNvPr id="3191" name="Freeform 3190">
                  <a:extLst>
                    <a:ext uri="{FF2B5EF4-FFF2-40B4-BE49-F238E27FC236}">
                      <a16:creationId xmlns:a16="http://schemas.microsoft.com/office/drawing/2014/main" id="{4E550222-45A0-667E-E138-1366AC27305C}"/>
                    </a:ext>
                  </a:extLst>
                </p:cNvPr>
                <p:cNvSpPr/>
                <p:nvPr/>
              </p:nvSpPr>
              <p:spPr>
                <a:xfrm>
                  <a:off x="4121261" y="3751015"/>
                  <a:ext cx="2772" cy="2771"/>
                </a:xfrm>
                <a:custGeom>
                  <a:avLst/>
                  <a:gdLst>
                    <a:gd name="connsiteX0" fmla="*/ 0 w 2772"/>
                    <a:gd name="connsiteY0" fmla="*/ 0 h 2771"/>
                    <a:gd name="connsiteX1" fmla="*/ 0 w 2772"/>
                    <a:gd name="connsiteY1" fmla="*/ 0 h 2771"/>
                    <a:gd name="connsiteX2" fmla="*/ 0 w 2772"/>
                    <a:gd name="connsiteY2" fmla="*/ 0 h 2771"/>
                    <a:gd name="connsiteX3" fmla="*/ 0 w 2772"/>
                    <a:gd name="connsiteY3" fmla="*/ 0 h 2771"/>
                    <a:gd name="connsiteX4" fmla="*/ 0 w 2772"/>
                    <a:gd name="connsiteY4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772" h="277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192" name="Freeform 3191">
                  <a:extLst>
                    <a:ext uri="{FF2B5EF4-FFF2-40B4-BE49-F238E27FC236}">
                      <a16:creationId xmlns:a16="http://schemas.microsoft.com/office/drawing/2014/main" id="{54D61E5E-D319-D02F-7626-723F255848C7}"/>
                    </a:ext>
                  </a:extLst>
                </p:cNvPr>
                <p:cNvSpPr/>
                <p:nvPr/>
              </p:nvSpPr>
              <p:spPr>
                <a:xfrm>
                  <a:off x="4122925" y="3743810"/>
                  <a:ext cx="2772" cy="277"/>
                </a:xfrm>
                <a:custGeom>
                  <a:avLst/>
                  <a:gdLst>
                    <a:gd name="connsiteX0" fmla="*/ 0 w 2772"/>
                    <a:gd name="connsiteY0" fmla="*/ 277 h 277"/>
                    <a:gd name="connsiteX1" fmla="*/ 0 w 2772"/>
                    <a:gd name="connsiteY1" fmla="*/ 277 h 277"/>
                    <a:gd name="connsiteX2" fmla="*/ 0 w 2772"/>
                    <a:gd name="connsiteY2" fmla="*/ 277 h 277"/>
                    <a:gd name="connsiteX3" fmla="*/ 0 w 2772"/>
                    <a:gd name="connsiteY3" fmla="*/ 277 h 277"/>
                    <a:gd name="connsiteX4" fmla="*/ 0 w 2772"/>
                    <a:gd name="connsiteY4" fmla="*/ 277 h 277"/>
                    <a:gd name="connsiteX5" fmla="*/ 0 w 2772"/>
                    <a:gd name="connsiteY5" fmla="*/ 277 h 277"/>
                    <a:gd name="connsiteX6" fmla="*/ 0 w 2772"/>
                    <a:gd name="connsiteY6" fmla="*/ 277 h 277"/>
                    <a:gd name="connsiteX7" fmla="*/ 0 w 2772"/>
                    <a:gd name="connsiteY7" fmla="*/ 277 h 277"/>
                    <a:gd name="connsiteX8" fmla="*/ 0 w 2772"/>
                    <a:gd name="connsiteY8" fmla="*/ 277 h 277"/>
                    <a:gd name="connsiteX9" fmla="*/ 0 w 2772"/>
                    <a:gd name="connsiteY9" fmla="*/ 277 h 277"/>
                    <a:gd name="connsiteX10" fmla="*/ 0 w 2772"/>
                    <a:gd name="connsiteY10" fmla="*/ 277 h 277"/>
                    <a:gd name="connsiteX11" fmla="*/ 0 w 2772"/>
                    <a:gd name="connsiteY11" fmla="*/ 277 h 277"/>
                    <a:gd name="connsiteX12" fmla="*/ 0 w 2772"/>
                    <a:gd name="connsiteY12" fmla="*/ 277 h 277"/>
                    <a:gd name="connsiteX13" fmla="*/ 0 w 2772"/>
                    <a:gd name="connsiteY13" fmla="*/ 277 h 277"/>
                    <a:gd name="connsiteX14" fmla="*/ 0 w 2772"/>
                    <a:gd name="connsiteY14" fmla="*/ 277 h 277"/>
                    <a:gd name="connsiteX15" fmla="*/ 0 w 2772"/>
                    <a:gd name="connsiteY15" fmla="*/ 277 h 277"/>
                    <a:gd name="connsiteX16" fmla="*/ 0 w 2772"/>
                    <a:gd name="connsiteY16" fmla="*/ 277 h 277"/>
                    <a:gd name="connsiteX17" fmla="*/ 0 w 2772"/>
                    <a:gd name="connsiteY17" fmla="*/ 277 h 277"/>
                    <a:gd name="connsiteX18" fmla="*/ 0 w 2772"/>
                    <a:gd name="connsiteY18" fmla="*/ 277 h 277"/>
                    <a:gd name="connsiteX19" fmla="*/ 0 w 2772"/>
                    <a:gd name="connsiteY19" fmla="*/ 277 h 277"/>
                    <a:gd name="connsiteX20" fmla="*/ 0 w 2772"/>
                    <a:gd name="connsiteY20" fmla="*/ 277 h 277"/>
                    <a:gd name="connsiteX21" fmla="*/ 0 w 2772"/>
                    <a:gd name="connsiteY21" fmla="*/ 277 h 277"/>
                    <a:gd name="connsiteX22" fmla="*/ 0 w 2772"/>
                    <a:gd name="connsiteY22" fmla="*/ 277 h 277"/>
                    <a:gd name="connsiteX23" fmla="*/ 0 w 2772"/>
                    <a:gd name="connsiteY23" fmla="*/ 277 h 277"/>
                    <a:gd name="connsiteX24" fmla="*/ 0 w 2772"/>
                    <a:gd name="connsiteY24" fmla="*/ 277 h 277"/>
                    <a:gd name="connsiteX25" fmla="*/ 0 w 2772"/>
                    <a:gd name="connsiteY25" fmla="*/ 277 h 277"/>
                    <a:gd name="connsiteX26" fmla="*/ 0 w 2772"/>
                    <a:gd name="connsiteY26" fmla="*/ 277 h 277"/>
                    <a:gd name="connsiteX27" fmla="*/ 0 w 2772"/>
                    <a:gd name="connsiteY27" fmla="*/ 277 h 277"/>
                    <a:gd name="connsiteX28" fmla="*/ 0 w 2772"/>
                    <a:gd name="connsiteY28" fmla="*/ 277 h 277"/>
                    <a:gd name="connsiteX29" fmla="*/ 0 w 2772"/>
                    <a:gd name="connsiteY29" fmla="*/ 277 h 277"/>
                    <a:gd name="connsiteX30" fmla="*/ 0 w 2772"/>
                    <a:gd name="connsiteY30" fmla="*/ 277 h 277"/>
                    <a:gd name="connsiteX31" fmla="*/ 0 w 2772"/>
                    <a:gd name="connsiteY31" fmla="*/ 277 h 277"/>
                    <a:gd name="connsiteX32" fmla="*/ 0 w 2772"/>
                    <a:gd name="connsiteY32" fmla="*/ 277 h 277"/>
                    <a:gd name="connsiteX33" fmla="*/ 0 w 2772"/>
                    <a:gd name="connsiteY33" fmla="*/ 277 h 277"/>
                    <a:gd name="connsiteX34" fmla="*/ 0 w 2772"/>
                    <a:gd name="connsiteY34" fmla="*/ 277 h 277"/>
                    <a:gd name="connsiteX35" fmla="*/ 0 w 2772"/>
                    <a:gd name="connsiteY35" fmla="*/ 277 h 277"/>
                    <a:gd name="connsiteX36" fmla="*/ 0 w 2772"/>
                    <a:gd name="connsiteY36" fmla="*/ 277 h 277"/>
                    <a:gd name="connsiteX37" fmla="*/ 0 w 2772"/>
                    <a:gd name="connsiteY37" fmla="*/ 277 h 277"/>
                    <a:gd name="connsiteX38" fmla="*/ 0 w 2772"/>
                    <a:gd name="connsiteY38" fmla="*/ 277 h 277"/>
                    <a:gd name="connsiteX39" fmla="*/ 0 w 2772"/>
                    <a:gd name="connsiteY39" fmla="*/ 277 h 277"/>
                    <a:gd name="connsiteX40" fmla="*/ 0 w 2772"/>
                    <a:gd name="connsiteY40" fmla="*/ 277 h 277"/>
                    <a:gd name="connsiteX41" fmla="*/ 0 w 2772"/>
                    <a:gd name="connsiteY41" fmla="*/ 277 h 277"/>
                    <a:gd name="connsiteX42" fmla="*/ 0 w 2772"/>
                    <a:gd name="connsiteY42" fmla="*/ 277 h 277"/>
                    <a:gd name="connsiteX43" fmla="*/ 0 w 2772"/>
                    <a:gd name="connsiteY43" fmla="*/ 277 h 277"/>
                    <a:gd name="connsiteX44" fmla="*/ 0 w 2772"/>
                    <a:gd name="connsiteY44" fmla="*/ 277 h 277"/>
                    <a:gd name="connsiteX45" fmla="*/ 0 w 2772"/>
                    <a:gd name="connsiteY45" fmla="*/ 277 h 277"/>
                    <a:gd name="connsiteX46" fmla="*/ 0 w 2772"/>
                    <a:gd name="connsiteY46" fmla="*/ 277 h 277"/>
                    <a:gd name="connsiteX47" fmla="*/ 0 w 2772"/>
                    <a:gd name="connsiteY47" fmla="*/ 277 h 277"/>
                    <a:gd name="connsiteX48" fmla="*/ 0 w 2772"/>
                    <a:gd name="connsiteY48" fmla="*/ 277 h 277"/>
                    <a:gd name="connsiteX49" fmla="*/ 0 w 2772"/>
                    <a:gd name="connsiteY49" fmla="*/ 277 h 277"/>
                    <a:gd name="connsiteX50" fmla="*/ 0 w 2772"/>
                    <a:gd name="connsiteY50" fmla="*/ 277 h 277"/>
                    <a:gd name="connsiteX51" fmla="*/ 0 w 2772"/>
                    <a:gd name="connsiteY51" fmla="*/ 277 h 277"/>
                    <a:gd name="connsiteX52" fmla="*/ 0 w 2772"/>
                    <a:gd name="connsiteY52" fmla="*/ 277 h 277"/>
                    <a:gd name="connsiteX53" fmla="*/ 0 w 2772"/>
                    <a:gd name="connsiteY53" fmla="*/ 277 h 277"/>
                    <a:gd name="connsiteX54" fmla="*/ 0 w 2772"/>
                    <a:gd name="connsiteY54" fmla="*/ 277 h 277"/>
                    <a:gd name="connsiteX55" fmla="*/ 0 w 2772"/>
                    <a:gd name="connsiteY55" fmla="*/ 277 h 277"/>
                    <a:gd name="connsiteX56" fmla="*/ 0 w 2772"/>
                    <a:gd name="connsiteY56" fmla="*/ 277 h 277"/>
                    <a:gd name="connsiteX57" fmla="*/ 0 w 2772"/>
                    <a:gd name="connsiteY57" fmla="*/ 277 h 277"/>
                    <a:gd name="connsiteX58" fmla="*/ 0 w 2772"/>
                    <a:gd name="connsiteY58" fmla="*/ 277 h 277"/>
                    <a:gd name="connsiteX59" fmla="*/ 0 w 2772"/>
                    <a:gd name="connsiteY59" fmla="*/ 277 h 277"/>
                    <a:gd name="connsiteX60" fmla="*/ 0 w 2772"/>
                    <a:gd name="connsiteY60" fmla="*/ 277 h 277"/>
                    <a:gd name="connsiteX61" fmla="*/ 0 w 2772"/>
                    <a:gd name="connsiteY61" fmla="*/ 277 h 277"/>
                    <a:gd name="connsiteX62" fmla="*/ 0 w 2772"/>
                    <a:gd name="connsiteY62" fmla="*/ 277 h 277"/>
                    <a:gd name="connsiteX63" fmla="*/ 0 w 2772"/>
                    <a:gd name="connsiteY63" fmla="*/ 277 h 277"/>
                    <a:gd name="connsiteX64" fmla="*/ 0 w 2772"/>
                    <a:gd name="connsiteY64" fmla="*/ 277 h 277"/>
                    <a:gd name="connsiteX65" fmla="*/ 0 w 2772"/>
                    <a:gd name="connsiteY65" fmla="*/ 277 h 277"/>
                    <a:gd name="connsiteX66" fmla="*/ 0 w 2772"/>
                    <a:gd name="connsiteY66" fmla="*/ 277 h 277"/>
                    <a:gd name="connsiteX67" fmla="*/ 0 w 2772"/>
                    <a:gd name="connsiteY67" fmla="*/ 277 h 277"/>
                    <a:gd name="connsiteX68" fmla="*/ 0 w 2772"/>
                    <a:gd name="connsiteY68" fmla="*/ 277 h 277"/>
                    <a:gd name="connsiteX69" fmla="*/ 0 w 2772"/>
                    <a:gd name="connsiteY69" fmla="*/ 277 h 277"/>
                    <a:gd name="connsiteX70" fmla="*/ 0 w 2772"/>
                    <a:gd name="connsiteY70" fmla="*/ 277 h 277"/>
                    <a:gd name="connsiteX71" fmla="*/ 0 w 2772"/>
                    <a:gd name="connsiteY71" fmla="*/ 277 h 277"/>
                    <a:gd name="connsiteX72" fmla="*/ 0 w 2772"/>
                    <a:gd name="connsiteY72" fmla="*/ 277 h 277"/>
                    <a:gd name="connsiteX73" fmla="*/ 0 w 2772"/>
                    <a:gd name="connsiteY73" fmla="*/ 277 h 277"/>
                    <a:gd name="connsiteX74" fmla="*/ 0 w 2772"/>
                    <a:gd name="connsiteY74" fmla="*/ 277 h 277"/>
                    <a:gd name="connsiteX75" fmla="*/ 0 w 2772"/>
                    <a:gd name="connsiteY75" fmla="*/ 277 h 277"/>
                    <a:gd name="connsiteX76" fmla="*/ 0 w 2772"/>
                    <a:gd name="connsiteY76" fmla="*/ 277 h 277"/>
                    <a:gd name="connsiteX77" fmla="*/ 0 w 2772"/>
                    <a:gd name="connsiteY77" fmla="*/ 277 h 277"/>
                    <a:gd name="connsiteX78" fmla="*/ 0 w 2772"/>
                    <a:gd name="connsiteY78" fmla="*/ 277 h 277"/>
                    <a:gd name="connsiteX79" fmla="*/ 0 w 2772"/>
                    <a:gd name="connsiteY79" fmla="*/ 277 h 277"/>
                    <a:gd name="connsiteX80" fmla="*/ 0 w 2772"/>
                    <a:gd name="connsiteY80" fmla="*/ 277 h 277"/>
                    <a:gd name="connsiteX81" fmla="*/ 0 w 2772"/>
                    <a:gd name="connsiteY81" fmla="*/ 277 h 277"/>
                    <a:gd name="connsiteX82" fmla="*/ 0 w 2772"/>
                    <a:gd name="connsiteY82" fmla="*/ 277 h 277"/>
                    <a:gd name="connsiteX83" fmla="*/ 0 w 2772"/>
                    <a:gd name="connsiteY83" fmla="*/ 277 h 277"/>
                    <a:gd name="connsiteX84" fmla="*/ 0 w 2772"/>
                    <a:gd name="connsiteY84" fmla="*/ 277 h 277"/>
                    <a:gd name="connsiteX85" fmla="*/ 0 w 2772"/>
                    <a:gd name="connsiteY85" fmla="*/ 277 h 277"/>
                    <a:gd name="connsiteX86" fmla="*/ 0 w 2772"/>
                    <a:gd name="connsiteY86" fmla="*/ 277 h 277"/>
                    <a:gd name="connsiteX87" fmla="*/ 0 w 2772"/>
                    <a:gd name="connsiteY87" fmla="*/ 277 h 277"/>
                    <a:gd name="connsiteX88" fmla="*/ 0 w 2772"/>
                    <a:gd name="connsiteY88" fmla="*/ 277 h 277"/>
                    <a:gd name="connsiteX89" fmla="*/ 0 w 2772"/>
                    <a:gd name="connsiteY89" fmla="*/ 277 h 277"/>
                    <a:gd name="connsiteX90" fmla="*/ 0 w 2772"/>
                    <a:gd name="connsiteY90" fmla="*/ 277 h 277"/>
                    <a:gd name="connsiteX91" fmla="*/ 0 w 2772"/>
                    <a:gd name="connsiteY91" fmla="*/ 277 h 277"/>
                    <a:gd name="connsiteX92" fmla="*/ 0 w 2772"/>
                    <a:gd name="connsiteY92" fmla="*/ 277 h 277"/>
                    <a:gd name="connsiteX93" fmla="*/ 0 w 2772"/>
                    <a:gd name="connsiteY93" fmla="*/ 277 h 277"/>
                    <a:gd name="connsiteX94" fmla="*/ 0 w 2772"/>
                    <a:gd name="connsiteY94" fmla="*/ 277 h 277"/>
                    <a:gd name="connsiteX95" fmla="*/ 0 w 2772"/>
                    <a:gd name="connsiteY95" fmla="*/ 277 h 277"/>
                    <a:gd name="connsiteX96" fmla="*/ 0 w 2772"/>
                    <a:gd name="connsiteY96" fmla="*/ 277 h 277"/>
                    <a:gd name="connsiteX97" fmla="*/ 0 w 2772"/>
                    <a:gd name="connsiteY97" fmla="*/ 277 h 277"/>
                    <a:gd name="connsiteX98" fmla="*/ 0 w 2772"/>
                    <a:gd name="connsiteY98" fmla="*/ 277 h 277"/>
                    <a:gd name="connsiteX99" fmla="*/ 0 w 2772"/>
                    <a:gd name="connsiteY99" fmla="*/ 277 h 277"/>
                    <a:gd name="connsiteX100" fmla="*/ 0 w 2772"/>
                    <a:gd name="connsiteY100" fmla="*/ 277 h 277"/>
                    <a:gd name="connsiteX101" fmla="*/ 0 w 2772"/>
                    <a:gd name="connsiteY101" fmla="*/ 277 h 277"/>
                    <a:gd name="connsiteX102" fmla="*/ 0 w 2772"/>
                    <a:gd name="connsiteY102" fmla="*/ 277 h 277"/>
                    <a:gd name="connsiteX103" fmla="*/ 0 w 2772"/>
                    <a:gd name="connsiteY103" fmla="*/ 277 h 277"/>
                    <a:gd name="connsiteX104" fmla="*/ 0 w 2772"/>
                    <a:gd name="connsiteY104" fmla="*/ 277 h 277"/>
                    <a:gd name="connsiteX105" fmla="*/ 0 w 2772"/>
                    <a:gd name="connsiteY105" fmla="*/ 277 h 277"/>
                    <a:gd name="connsiteX106" fmla="*/ 0 w 2772"/>
                    <a:gd name="connsiteY106" fmla="*/ 277 h 277"/>
                    <a:gd name="connsiteX107" fmla="*/ 0 w 2772"/>
                    <a:gd name="connsiteY107" fmla="*/ 277 h 277"/>
                    <a:gd name="connsiteX108" fmla="*/ 0 w 2772"/>
                    <a:gd name="connsiteY108" fmla="*/ 277 h 277"/>
                    <a:gd name="connsiteX109" fmla="*/ 0 w 2772"/>
                    <a:gd name="connsiteY109" fmla="*/ 277 h 277"/>
                    <a:gd name="connsiteX110" fmla="*/ 0 w 2772"/>
                    <a:gd name="connsiteY110" fmla="*/ 277 h 277"/>
                    <a:gd name="connsiteX111" fmla="*/ 0 w 2772"/>
                    <a:gd name="connsiteY111" fmla="*/ 277 h 277"/>
                    <a:gd name="connsiteX112" fmla="*/ 0 w 2772"/>
                    <a:gd name="connsiteY112" fmla="*/ 277 h 277"/>
                    <a:gd name="connsiteX113" fmla="*/ 0 w 2772"/>
                    <a:gd name="connsiteY113" fmla="*/ 277 h 277"/>
                    <a:gd name="connsiteX114" fmla="*/ 0 w 2772"/>
                    <a:gd name="connsiteY114" fmla="*/ 277 h 277"/>
                    <a:gd name="connsiteX115" fmla="*/ 0 w 2772"/>
                    <a:gd name="connsiteY115" fmla="*/ 277 h 277"/>
                    <a:gd name="connsiteX116" fmla="*/ 0 w 2772"/>
                    <a:gd name="connsiteY116" fmla="*/ 277 h 277"/>
                    <a:gd name="connsiteX117" fmla="*/ 0 w 2772"/>
                    <a:gd name="connsiteY117" fmla="*/ 277 h 277"/>
                    <a:gd name="connsiteX118" fmla="*/ 0 w 2772"/>
                    <a:gd name="connsiteY118" fmla="*/ 277 h 277"/>
                    <a:gd name="connsiteX119" fmla="*/ 0 w 2772"/>
                    <a:gd name="connsiteY119" fmla="*/ 277 h 277"/>
                    <a:gd name="connsiteX120" fmla="*/ 0 w 2772"/>
                    <a:gd name="connsiteY120" fmla="*/ 277 h 277"/>
                    <a:gd name="connsiteX121" fmla="*/ 0 w 2772"/>
                    <a:gd name="connsiteY121" fmla="*/ 277 h 277"/>
                    <a:gd name="connsiteX122" fmla="*/ 0 w 2772"/>
                    <a:gd name="connsiteY122" fmla="*/ 277 h 277"/>
                    <a:gd name="connsiteX123" fmla="*/ 0 w 2772"/>
                    <a:gd name="connsiteY123" fmla="*/ 277 h 277"/>
                    <a:gd name="connsiteX124" fmla="*/ 0 w 2772"/>
                    <a:gd name="connsiteY124" fmla="*/ 277 h 277"/>
                    <a:gd name="connsiteX125" fmla="*/ 0 w 2772"/>
                    <a:gd name="connsiteY125" fmla="*/ 277 h 277"/>
                    <a:gd name="connsiteX126" fmla="*/ 0 w 2772"/>
                    <a:gd name="connsiteY126" fmla="*/ 277 h 277"/>
                    <a:gd name="connsiteX127" fmla="*/ 0 w 2772"/>
                    <a:gd name="connsiteY127" fmla="*/ 277 h 277"/>
                    <a:gd name="connsiteX128" fmla="*/ 0 w 2772"/>
                    <a:gd name="connsiteY128" fmla="*/ 277 h 277"/>
                    <a:gd name="connsiteX129" fmla="*/ 0 w 2772"/>
                    <a:gd name="connsiteY129" fmla="*/ 277 h 277"/>
                    <a:gd name="connsiteX130" fmla="*/ 0 w 2772"/>
                    <a:gd name="connsiteY130" fmla="*/ 277 h 277"/>
                    <a:gd name="connsiteX131" fmla="*/ 0 w 2772"/>
                    <a:gd name="connsiteY131" fmla="*/ 277 h 277"/>
                    <a:gd name="connsiteX132" fmla="*/ 0 w 2772"/>
                    <a:gd name="connsiteY132" fmla="*/ 277 h 277"/>
                    <a:gd name="connsiteX133" fmla="*/ 0 w 2772"/>
                    <a:gd name="connsiteY133" fmla="*/ 277 h 277"/>
                    <a:gd name="connsiteX134" fmla="*/ 0 w 2772"/>
                    <a:gd name="connsiteY134" fmla="*/ 277 h 277"/>
                    <a:gd name="connsiteX135" fmla="*/ 0 w 2772"/>
                    <a:gd name="connsiteY135" fmla="*/ 277 h 277"/>
                    <a:gd name="connsiteX136" fmla="*/ 0 w 2772"/>
                    <a:gd name="connsiteY136" fmla="*/ 277 h 277"/>
                    <a:gd name="connsiteX137" fmla="*/ 0 w 2772"/>
                    <a:gd name="connsiteY137" fmla="*/ 277 h 277"/>
                    <a:gd name="connsiteX138" fmla="*/ 0 w 2772"/>
                    <a:gd name="connsiteY138" fmla="*/ 277 h 277"/>
                    <a:gd name="connsiteX139" fmla="*/ 0 w 2772"/>
                    <a:gd name="connsiteY139" fmla="*/ 277 h 277"/>
                    <a:gd name="connsiteX140" fmla="*/ 0 w 2772"/>
                    <a:gd name="connsiteY140" fmla="*/ 277 h 277"/>
                    <a:gd name="connsiteX141" fmla="*/ 0 w 2772"/>
                    <a:gd name="connsiteY141" fmla="*/ 277 h 277"/>
                    <a:gd name="connsiteX142" fmla="*/ 0 w 2772"/>
                    <a:gd name="connsiteY142" fmla="*/ 277 h 277"/>
                    <a:gd name="connsiteX143" fmla="*/ 0 w 2772"/>
                    <a:gd name="connsiteY143" fmla="*/ 277 h 277"/>
                    <a:gd name="connsiteX144" fmla="*/ 0 w 2772"/>
                    <a:gd name="connsiteY144" fmla="*/ 277 h 277"/>
                    <a:gd name="connsiteX145" fmla="*/ 0 w 2772"/>
                    <a:gd name="connsiteY145" fmla="*/ 277 h 277"/>
                    <a:gd name="connsiteX146" fmla="*/ 0 w 2772"/>
                    <a:gd name="connsiteY146" fmla="*/ 277 h 277"/>
                    <a:gd name="connsiteX147" fmla="*/ 0 w 2772"/>
                    <a:gd name="connsiteY147" fmla="*/ 277 h 277"/>
                    <a:gd name="connsiteX148" fmla="*/ 0 w 2772"/>
                    <a:gd name="connsiteY148" fmla="*/ 277 h 277"/>
                    <a:gd name="connsiteX149" fmla="*/ 0 w 2772"/>
                    <a:gd name="connsiteY149" fmla="*/ 277 h 277"/>
                    <a:gd name="connsiteX150" fmla="*/ 0 w 2772"/>
                    <a:gd name="connsiteY150" fmla="*/ 277 h 277"/>
                    <a:gd name="connsiteX151" fmla="*/ 0 w 2772"/>
                    <a:gd name="connsiteY151" fmla="*/ 277 h 277"/>
                    <a:gd name="connsiteX152" fmla="*/ 0 w 2772"/>
                    <a:gd name="connsiteY152" fmla="*/ 277 h 277"/>
                    <a:gd name="connsiteX153" fmla="*/ 0 w 2772"/>
                    <a:gd name="connsiteY153" fmla="*/ 277 h 277"/>
                    <a:gd name="connsiteX154" fmla="*/ 0 w 2772"/>
                    <a:gd name="connsiteY154" fmla="*/ 277 h 277"/>
                    <a:gd name="connsiteX155" fmla="*/ 0 w 2772"/>
                    <a:gd name="connsiteY155" fmla="*/ 277 h 277"/>
                    <a:gd name="connsiteX156" fmla="*/ 0 w 2772"/>
                    <a:gd name="connsiteY156" fmla="*/ 277 h 277"/>
                    <a:gd name="connsiteX157" fmla="*/ 0 w 2772"/>
                    <a:gd name="connsiteY157" fmla="*/ 277 h 277"/>
                    <a:gd name="connsiteX158" fmla="*/ 0 w 2772"/>
                    <a:gd name="connsiteY158" fmla="*/ 277 h 277"/>
                    <a:gd name="connsiteX159" fmla="*/ 0 w 2772"/>
                    <a:gd name="connsiteY159" fmla="*/ 277 h 277"/>
                    <a:gd name="connsiteX160" fmla="*/ 0 w 2772"/>
                    <a:gd name="connsiteY160" fmla="*/ 277 h 277"/>
                    <a:gd name="connsiteX161" fmla="*/ 0 w 2772"/>
                    <a:gd name="connsiteY161" fmla="*/ 277 h 277"/>
                    <a:gd name="connsiteX162" fmla="*/ 0 w 2772"/>
                    <a:gd name="connsiteY162" fmla="*/ 277 h 277"/>
                    <a:gd name="connsiteX163" fmla="*/ 0 w 2772"/>
                    <a:gd name="connsiteY163" fmla="*/ 277 h 277"/>
                    <a:gd name="connsiteX164" fmla="*/ 0 w 2772"/>
                    <a:gd name="connsiteY164" fmla="*/ 277 h 277"/>
                    <a:gd name="connsiteX165" fmla="*/ 0 w 2772"/>
                    <a:gd name="connsiteY165" fmla="*/ 277 h 277"/>
                    <a:gd name="connsiteX166" fmla="*/ 0 w 2772"/>
                    <a:gd name="connsiteY166" fmla="*/ 277 h 277"/>
                    <a:gd name="connsiteX167" fmla="*/ 0 w 2772"/>
                    <a:gd name="connsiteY167" fmla="*/ 277 h 277"/>
                    <a:gd name="connsiteX168" fmla="*/ 0 w 2772"/>
                    <a:gd name="connsiteY168" fmla="*/ 277 h 277"/>
                    <a:gd name="connsiteX169" fmla="*/ 0 w 2772"/>
                    <a:gd name="connsiteY169" fmla="*/ 277 h 277"/>
                    <a:gd name="connsiteX170" fmla="*/ 0 w 2772"/>
                    <a:gd name="connsiteY170" fmla="*/ 277 h 277"/>
                    <a:gd name="connsiteX171" fmla="*/ 0 w 2772"/>
                    <a:gd name="connsiteY171" fmla="*/ 277 h 277"/>
                    <a:gd name="connsiteX172" fmla="*/ 0 w 2772"/>
                    <a:gd name="connsiteY172" fmla="*/ 277 h 277"/>
                    <a:gd name="connsiteX173" fmla="*/ 0 w 2772"/>
                    <a:gd name="connsiteY173" fmla="*/ 277 h 277"/>
                    <a:gd name="connsiteX174" fmla="*/ 0 w 2772"/>
                    <a:gd name="connsiteY174" fmla="*/ 277 h 277"/>
                    <a:gd name="connsiteX175" fmla="*/ 0 w 2772"/>
                    <a:gd name="connsiteY175" fmla="*/ 277 h 277"/>
                    <a:gd name="connsiteX176" fmla="*/ 0 w 2772"/>
                    <a:gd name="connsiteY176" fmla="*/ 277 h 277"/>
                    <a:gd name="connsiteX177" fmla="*/ 0 w 2772"/>
                    <a:gd name="connsiteY177" fmla="*/ 277 h 277"/>
                    <a:gd name="connsiteX178" fmla="*/ 0 w 2772"/>
                    <a:gd name="connsiteY178" fmla="*/ 277 h 277"/>
                    <a:gd name="connsiteX179" fmla="*/ 0 w 2772"/>
                    <a:gd name="connsiteY179" fmla="*/ 277 h 277"/>
                    <a:gd name="connsiteX180" fmla="*/ 0 w 2772"/>
                    <a:gd name="connsiteY180" fmla="*/ 277 h 277"/>
                    <a:gd name="connsiteX181" fmla="*/ 0 w 2772"/>
                    <a:gd name="connsiteY181" fmla="*/ 277 h 277"/>
                    <a:gd name="connsiteX182" fmla="*/ 0 w 2772"/>
                    <a:gd name="connsiteY182" fmla="*/ 277 h 277"/>
                    <a:gd name="connsiteX183" fmla="*/ 0 w 2772"/>
                    <a:gd name="connsiteY183" fmla="*/ 277 h 277"/>
                    <a:gd name="connsiteX184" fmla="*/ 0 w 2772"/>
                    <a:gd name="connsiteY184" fmla="*/ 277 h 277"/>
                    <a:gd name="connsiteX185" fmla="*/ 0 w 2772"/>
                    <a:gd name="connsiteY185" fmla="*/ 277 h 277"/>
                    <a:gd name="connsiteX186" fmla="*/ 0 w 2772"/>
                    <a:gd name="connsiteY186" fmla="*/ 277 h 277"/>
                    <a:gd name="connsiteX187" fmla="*/ 0 w 2772"/>
                    <a:gd name="connsiteY187" fmla="*/ 277 h 277"/>
                    <a:gd name="connsiteX188" fmla="*/ 0 w 2772"/>
                    <a:gd name="connsiteY188" fmla="*/ 277 h 277"/>
                    <a:gd name="connsiteX189" fmla="*/ 0 w 2772"/>
                    <a:gd name="connsiteY189" fmla="*/ 277 h 277"/>
                    <a:gd name="connsiteX190" fmla="*/ 0 w 2772"/>
                    <a:gd name="connsiteY190" fmla="*/ 277 h 277"/>
                    <a:gd name="connsiteX191" fmla="*/ 0 w 2772"/>
                    <a:gd name="connsiteY191" fmla="*/ 277 h 277"/>
                    <a:gd name="connsiteX192" fmla="*/ 0 w 2772"/>
                    <a:gd name="connsiteY192" fmla="*/ 277 h 277"/>
                    <a:gd name="connsiteX193" fmla="*/ 0 w 2772"/>
                    <a:gd name="connsiteY193" fmla="*/ 277 h 277"/>
                    <a:gd name="connsiteX194" fmla="*/ 0 w 2772"/>
                    <a:gd name="connsiteY194" fmla="*/ 277 h 277"/>
                    <a:gd name="connsiteX195" fmla="*/ 0 w 2772"/>
                    <a:gd name="connsiteY195" fmla="*/ 277 h 277"/>
                    <a:gd name="connsiteX196" fmla="*/ 0 w 2772"/>
                    <a:gd name="connsiteY196" fmla="*/ 277 h 277"/>
                    <a:gd name="connsiteX197" fmla="*/ 0 w 2772"/>
                    <a:gd name="connsiteY197" fmla="*/ 277 h 277"/>
                    <a:gd name="connsiteX198" fmla="*/ 0 w 2772"/>
                    <a:gd name="connsiteY198" fmla="*/ 277 h 277"/>
                    <a:gd name="connsiteX199" fmla="*/ 0 w 2772"/>
                    <a:gd name="connsiteY199" fmla="*/ 277 h 277"/>
                    <a:gd name="connsiteX200" fmla="*/ 0 w 2772"/>
                    <a:gd name="connsiteY200" fmla="*/ 277 h 277"/>
                    <a:gd name="connsiteX201" fmla="*/ 0 w 2772"/>
                    <a:gd name="connsiteY201" fmla="*/ 277 h 277"/>
                    <a:gd name="connsiteX202" fmla="*/ 0 w 2772"/>
                    <a:gd name="connsiteY202" fmla="*/ 277 h 277"/>
                    <a:gd name="connsiteX203" fmla="*/ 0 w 2772"/>
                    <a:gd name="connsiteY203" fmla="*/ 277 h 277"/>
                    <a:gd name="connsiteX204" fmla="*/ 0 w 2772"/>
                    <a:gd name="connsiteY204" fmla="*/ 277 h 277"/>
                    <a:gd name="connsiteX205" fmla="*/ 0 w 2772"/>
                    <a:gd name="connsiteY205" fmla="*/ 277 h 277"/>
                    <a:gd name="connsiteX206" fmla="*/ 0 w 2772"/>
                    <a:gd name="connsiteY206" fmla="*/ 277 h 277"/>
                    <a:gd name="connsiteX207" fmla="*/ 0 w 2772"/>
                    <a:gd name="connsiteY207" fmla="*/ 277 h 277"/>
                    <a:gd name="connsiteX208" fmla="*/ 0 w 2772"/>
                    <a:gd name="connsiteY208" fmla="*/ 277 h 277"/>
                    <a:gd name="connsiteX209" fmla="*/ 0 w 2772"/>
                    <a:gd name="connsiteY209" fmla="*/ 277 h 277"/>
                    <a:gd name="connsiteX210" fmla="*/ 0 w 2772"/>
                    <a:gd name="connsiteY210" fmla="*/ 277 h 277"/>
                    <a:gd name="connsiteX211" fmla="*/ 0 w 2772"/>
                    <a:gd name="connsiteY211" fmla="*/ 277 h 277"/>
                    <a:gd name="connsiteX212" fmla="*/ 0 w 2772"/>
                    <a:gd name="connsiteY212" fmla="*/ 277 h 277"/>
                    <a:gd name="connsiteX213" fmla="*/ 0 w 2772"/>
                    <a:gd name="connsiteY213" fmla="*/ 277 h 277"/>
                    <a:gd name="connsiteX214" fmla="*/ 0 w 2772"/>
                    <a:gd name="connsiteY214" fmla="*/ 277 h 277"/>
                    <a:gd name="connsiteX215" fmla="*/ 0 w 2772"/>
                    <a:gd name="connsiteY215" fmla="*/ 277 h 277"/>
                    <a:gd name="connsiteX216" fmla="*/ 0 w 2772"/>
                    <a:gd name="connsiteY216" fmla="*/ 277 h 277"/>
                    <a:gd name="connsiteX217" fmla="*/ 0 w 2772"/>
                    <a:gd name="connsiteY217" fmla="*/ 277 h 277"/>
                    <a:gd name="connsiteX218" fmla="*/ 0 w 2772"/>
                    <a:gd name="connsiteY218" fmla="*/ 277 h 277"/>
                    <a:gd name="connsiteX219" fmla="*/ 0 w 2772"/>
                    <a:gd name="connsiteY219" fmla="*/ 277 h 277"/>
                    <a:gd name="connsiteX220" fmla="*/ 0 w 2772"/>
                    <a:gd name="connsiteY220" fmla="*/ 277 h 277"/>
                    <a:gd name="connsiteX221" fmla="*/ 0 w 2772"/>
                    <a:gd name="connsiteY221" fmla="*/ 277 h 277"/>
                    <a:gd name="connsiteX222" fmla="*/ 0 w 2772"/>
                    <a:gd name="connsiteY222" fmla="*/ 277 h 277"/>
                    <a:gd name="connsiteX223" fmla="*/ 0 w 2772"/>
                    <a:gd name="connsiteY223" fmla="*/ 277 h 277"/>
                    <a:gd name="connsiteX224" fmla="*/ 0 w 2772"/>
                    <a:gd name="connsiteY224" fmla="*/ 277 h 277"/>
                    <a:gd name="connsiteX225" fmla="*/ 0 w 2772"/>
                    <a:gd name="connsiteY225" fmla="*/ 277 h 277"/>
                    <a:gd name="connsiteX226" fmla="*/ 0 w 2772"/>
                    <a:gd name="connsiteY226" fmla="*/ 277 h 277"/>
                    <a:gd name="connsiteX227" fmla="*/ 0 w 2772"/>
                    <a:gd name="connsiteY227" fmla="*/ 277 h 277"/>
                    <a:gd name="connsiteX228" fmla="*/ 0 w 2772"/>
                    <a:gd name="connsiteY228" fmla="*/ 277 h 277"/>
                    <a:gd name="connsiteX229" fmla="*/ 0 w 2772"/>
                    <a:gd name="connsiteY229" fmla="*/ 277 h 277"/>
                    <a:gd name="connsiteX230" fmla="*/ 0 w 2772"/>
                    <a:gd name="connsiteY230" fmla="*/ 277 h 277"/>
                    <a:gd name="connsiteX231" fmla="*/ 0 w 2772"/>
                    <a:gd name="connsiteY231" fmla="*/ 277 h 277"/>
                    <a:gd name="connsiteX232" fmla="*/ 0 w 2772"/>
                    <a:gd name="connsiteY232" fmla="*/ 277 h 277"/>
                    <a:gd name="connsiteX233" fmla="*/ 0 w 2772"/>
                    <a:gd name="connsiteY233" fmla="*/ 277 h 277"/>
                    <a:gd name="connsiteX234" fmla="*/ 0 w 2772"/>
                    <a:gd name="connsiteY234" fmla="*/ 277 h 277"/>
                    <a:gd name="connsiteX235" fmla="*/ 0 w 2772"/>
                    <a:gd name="connsiteY235" fmla="*/ 277 h 277"/>
                    <a:gd name="connsiteX236" fmla="*/ 0 w 2772"/>
                    <a:gd name="connsiteY236" fmla="*/ 277 h 277"/>
                    <a:gd name="connsiteX237" fmla="*/ 0 w 2772"/>
                    <a:gd name="connsiteY237" fmla="*/ 277 h 277"/>
                    <a:gd name="connsiteX238" fmla="*/ 0 w 2772"/>
                    <a:gd name="connsiteY238" fmla="*/ 277 h 277"/>
                    <a:gd name="connsiteX239" fmla="*/ 0 w 2772"/>
                    <a:gd name="connsiteY239" fmla="*/ 277 h 277"/>
                    <a:gd name="connsiteX240" fmla="*/ 0 w 2772"/>
                    <a:gd name="connsiteY240" fmla="*/ 277 h 277"/>
                    <a:gd name="connsiteX241" fmla="*/ 0 w 2772"/>
                    <a:gd name="connsiteY241" fmla="*/ 277 h 277"/>
                    <a:gd name="connsiteX242" fmla="*/ 0 w 2772"/>
                    <a:gd name="connsiteY242" fmla="*/ 277 h 277"/>
                    <a:gd name="connsiteX243" fmla="*/ 0 w 2772"/>
                    <a:gd name="connsiteY243" fmla="*/ 277 h 277"/>
                    <a:gd name="connsiteX244" fmla="*/ 0 w 2772"/>
                    <a:gd name="connsiteY244" fmla="*/ 277 h 277"/>
                    <a:gd name="connsiteX245" fmla="*/ 0 w 2772"/>
                    <a:gd name="connsiteY245" fmla="*/ 277 h 277"/>
                    <a:gd name="connsiteX246" fmla="*/ 0 w 2772"/>
                    <a:gd name="connsiteY246" fmla="*/ 277 h 277"/>
                    <a:gd name="connsiteX247" fmla="*/ 0 w 2772"/>
                    <a:gd name="connsiteY247" fmla="*/ 277 h 277"/>
                    <a:gd name="connsiteX248" fmla="*/ 0 w 2772"/>
                    <a:gd name="connsiteY248" fmla="*/ 277 h 277"/>
                    <a:gd name="connsiteX249" fmla="*/ 0 w 2772"/>
                    <a:gd name="connsiteY249" fmla="*/ 277 h 277"/>
                    <a:gd name="connsiteX250" fmla="*/ 0 w 2772"/>
                    <a:gd name="connsiteY250" fmla="*/ 277 h 277"/>
                    <a:gd name="connsiteX251" fmla="*/ 0 w 2772"/>
                    <a:gd name="connsiteY251" fmla="*/ 277 h 277"/>
                    <a:gd name="connsiteX252" fmla="*/ 0 w 2772"/>
                    <a:gd name="connsiteY252" fmla="*/ 277 h 277"/>
                    <a:gd name="connsiteX253" fmla="*/ 0 w 2772"/>
                    <a:gd name="connsiteY253" fmla="*/ 277 h 277"/>
                    <a:gd name="connsiteX254" fmla="*/ 0 w 2772"/>
                    <a:gd name="connsiteY254" fmla="*/ 277 h 277"/>
                    <a:gd name="connsiteX255" fmla="*/ 0 w 2772"/>
                    <a:gd name="connsiteY255" fmla="*/ 277 h 277"/>
                    <a:gd name="connsiteX256" fmla="*/ 0 w 2772"/>
                    <a:gd name="connsiteY256" fmla="*/ 277 h 277"/>
                    <a:gd name="connsiteX257" fmla="*/ 0 w 2772"/>
                    <a:gd name="connsiteY257" fmla="*/ 277 h 277"/>
                    <a:gd name="connsiteX258" fmla="*/ 0 w 2772"/>
                    <a:gd name="connsiteY258" fmla="*/ 277 h 277"/>
                    <a:gd name="connsiteX259" fmla="*/ 0 w 2772"/>
                    <a:gd name="connsiteY259" fmla="*/ 277 h 277"/>
                    <a:gd name="connsiteX260" fmla="*/ 0 w 2772"/>
                    <a:gd name="connsiteY260" fmla="*/ 277 h 277"/>
                    <a:gd name="connsiteX261" fmla="*/ 0 w 2772"/>
                    <a:gd name="connsiteY261" fmla="*/ 277 h 277"/>
                    <a:gd name="connsiteX262" fmla="*/ 0 w 2772"/>
                    <a:gd name="connsiteY262" fmla="*/ 277 h 277"/>
                    <a:gd name="connsiteX263" fmla="*/ 0 w 2772"/>
                    <a:gd name="connsiteY263" fmla="*/ 277 h 277"/>
                    <a:gd name="connsiteX264" fmla="*/ 0 w 2772"/>
                    <a:gd name="connsiteY264" fmla="*/ 277 h 277"/>
                    <a:gd name="connsiteX265" fmla="*/ 0 w 2772"/>
                    <a:gd name="connsiteY265" fmla="*/ 277 h 277"/>
                    <a:gd name="connsiteX266" fmla="*/ 0 w 2772"/>
                    <a:gd name="connsiteY266" fmla="*/ 277 h 277"/>
                    <a:gd name="connsiteX267" fmla="*/ 0 w 2772"/>
                    <a:gd name="connsiteY267" fmla="*/ 277 h 277"/>
                    <a:gd name="connsiteX268" fmla="*/ 0 w 2772"/>
                    <a:gd name="connsiteY268" fmla="*/ 277 h 277"/>
                    <a:gd name="connsiteX269" fmla="*/ 0 w 2772"/>
                    <a:gd name="connsiteY269" fmla="*/ 277 h 277"/>
                    <a:gd name="connsiteX270" fmla="*/ 0 w 2772"/>
                    <a:gd name="connsiteY270" fmla="*/ 277 h 277"/>
                    <a:gd name="connsiteX271" fmla="*/ 0 w 2772"/>
                    <a:gd name="connsiteY271" fmla="*/ 277 h 277"/>
                    <a:gd name="connsiteX272" fmla="*/ 0 w 2772"/>
                    <a:gd name="connsiteY272" fmla="*/ 277 h 277"/>
                    <a:gd name="connsiteX273" fmla="*/ 0 w 2772"/>
                    <a:gd name="connsiteY273" fmla="*/ 277 h 277"/>
                    <a:gd name="connsiteX274" fmla="*/ 0 w 2772"/>
                    <a:gd name="connsiteY274" fmla="*/ 277 h 277"/>
                    <a:gd name="connsiteX275" fmla="*/ 0 w 2772"/>
                    <a:gd name="connsiteY275" fmla="*/ 277 h 277"/>
                    <a:gd name="connsiteX276" fmla="*/ 0 w 2772"/>
                    <a:gd name="connsiteY276" fmla="*/ 277 h 277"/>
                    <a:gd name="connsiteX277" fmla="*/ 0 w 2772"/>
                    <a:gd name="connsiteY277" fmla="*/ 277 h 277"/>
                    <a:gd name="connsiteX278" fmla="*/ 0 w 2772"/>
                    <a:gd name="connsiteY278" fmla="*/ 277 h 277"/>
                    <a:gd name="connsiteX279" fmla="*/ 0 w 2772"/>
                    <a:gd name="connsiteY279" fmla="*/ 277 h 277"/>
                    <a:gd name="connsiteX280" fmla="*/ 0 w 2772"/>
                    <a:gd name="connsiteY280" fmla="*/ 277 h 277"/>
                    <a:gd name="connsiteX281" fmla="*/ 0 w 2772"/>
                    <a:gd name="connsiteY281" fmla="*/ 277 h 277"/>
                    <a:gd name="connsiteX282" fmla="*/ 0 w 2772"/>
                    <a:gd name="connsiteY282" fmla="*/ 277 h 277"/>
                    <a:gd name="connsiteX283" fmla="*/ 0 w 2772"/>
                    <a:gd name="connsiteY283" fmla="*/ 277 h 277"/>
                    <a:gd name="connsiteX284" fmla="*/ 0 w 2772"/>
                    <a:gd name="connsiteY284" fmla="*/ 277 h 277"/>
                    <a:gd name="connsiteX285" fmla="*/ 0 w 2772"/>
                    <a:gd name="connsiteY285" fmla="*/ 277 h 277"/>
                    <a:gd name="connsiteX286" fmla="*/ 0 w 2772"/>
                    <a:gd name="connsiteY286" fmla="*/ 277 h 277"/>
                    <a:gd name="connsiteX287" fmla="*/ 0 w 2772"/>
                    <a:gd name="connsiteY287" fmla="*/ 277 h 277"/>
                    <a:gd name="connsiteX288" fmla="*/ 0 w 2772"/>
                    <a:gd name="connsiteY288" fmla="*/ 277 h 277"/>
                    <a:gd name="connsiteX289" fmla="*/ 0 w 2772"/>
                    <a:gd name="connsiteY289" fmla="*/ 277 h 277"/>
                    <a:gd name="connsiteX290" fmla="*/ 0 w 2772"/>
                    <a:gd name="connsiteY290" fmla="*/ 277 h 277"/>
                    <a:gd name="connsiteX291" fmla="*/ 0 w 2772"/>
                    <a:gd name="connsiteY291" fmla="*/ 277 h 277"/>
                    <a:gd name="connsiteX292" fmla="*/ 0 w 2772"/>
                    <a:gd name="connsiteY292" fmla="*/ 277 h 277"/>
                    <a:gd name="connsiteX293" fmla="*/ 0 w 2772"/>
                    <a:gd name="connsiteY293" fmla="*/ 277 h 277"/>
                    <a:gd name="connsiteX294" fmla="*/ 0 w 2772"/>
                    <a:gd name="connsiteY294" fmla="*/ 277 h 277"/>
                    <a:gd name="connsiteX295" fmla="*/ 0 w 2772"/>
                    <a:gd name="connsiteY295" fmla="*/ 277 h 277"/>
                    <a:gd name="connsiteX296" fmla="*/ 0 w 2772"/>
                    <a:gd name="connsiteY296" fmla="*/ 277 h 277"/>
                    <a:gd name="connsiteX297" fmla="*/ 0 w 2772"/>
                    <a:gd name="connsiteY297" fmla="*/ 277 h 277"/>
                    <a:gd name="connsiteX298" fmla="*/ 0 w 2772"/>
                    <a:gd name="connsiteY298" fmla="*/ 277 h 277"/>
                    <a:gd name="connsiteX299" fmla="*/ 0 w 2772"/>
                    <a:gd name="connsiteY299" fmla="*/ 277 h 277"/>
                    <a:gd name="connsiteX300" fmla="*/ 0 w 2772"/>
                    <a:gd name="connsiteY300" fmla="*/ 277 h 277"/>
                    <a:gd name="connsiteX301" fmla="*/ 0 w 2772"/>
                    <a:gd name="connsiteY301" fmla="*/ 277 h 277"/>
                    <a:gd name="connsiteX302" fmla="*/ 0 w 2772"/>
                    <a:gd name="connsiteY302" fmla="*/ 277 h 277"/>
                    <a:gd name="connsiteX303" fmla="*/ 0 w 2772"/>
                    <a:gd name="connsiteY303" fmla="*/ 277 h 277"/>
                    <a:gd name="connsiteX304" fmla="*/ 0 w 2772"/>
                    <a:gd name="connsiteY304" fmla="*/ 277 h 277"/>
                    <a:gd name="connsiteX305" fmla="*/ 0 w 2772"/>
                    <a:gd name="connsiteY305" fmla="*/ 277 h 277"/>
                    <a:gd name="connsiteX306" fmla="*/ 0 w 2772"/>
                    <a:gd name="connsiteY306" fmla="*/ 277 h 277"/>
                    <a:gd name="connsiteX307" fmla="*/ 0 w 2772"/>
                    <a:gd name="connsiteY307" fmla="*/ 277 h 277"/>
                    <a:gd name="connsiteX308" fmla="*/ 0 w 2772"/>
                    <a:gd name="connsiteY308" fmla="*/ 277 h 277"/>
                    <a:gd name="connsiteX309" fmla="*/ 0 w 2772"/>
                    <a:gd name="connsiteY309" fmla="*/ 277 h 277"/>
                    <a:gd name="connsiteX310" fmla="*/ 0 w 2772"/>
                    <a:gd name="connsiteY310" fmla="*/ 277 h 277"/>
                    <a:gd name="connsiteX311" fmla="*/ 0 w 2772"/>
                    <a:gd name="connsiteY311" fmla="*/ 277 h 277"/>
                    <a:gd name="connsiteX312" fmla="*/ 0 w 2772"/>
                    <a:gd name="connsiteY312" fmla="*/ 277 h 277"/>
                    <a:gd name="connsiteX313" fmla="*/ 0 w 2772"/>
                    <a:gd name="connsiteY313" fmla="*/ 277 h 277"/>
                    <a:gd name="connsiteX314" fmla="*/ 0 w 2772"/>
                    <a:gd name="connsiteY314" fmla="*/ 277 h 277"/>
                    <a:gd name="connsiteX315" fmla="*/ 0 w 2772"/>
                    <a:gd name="connsiteY315" fmla="*/ 277 h 277"/>
                    <a:gd name="connsiteX316" fmla="*/ 0 w 2772"/>
                    <a:gd name="connsiteY316" fmla="*/ 277 h 277"/>
                    <a:gd name="connsiteX317" fmla="*/ 0 w 2772"/>
                    <a:gd name="connsiteY317" fmla="*/ 277 h 277"/>
                    <a:gd name="connsiteX318" fmla="*/ 0 w 2772"/>
                    <a:gd name="connsiteY318" fmla="*/ 277 h 277"/>
                    <a:gd name="connsiteX319" fmla="*/ 0 w 2772"/>
                    <a:gd name="connsiteY319" fmla="*/ 277 h 277"/>
                    <a:gd name="connsiteX320" fmla="*/ 0 w 2772"/>
                    <a:gd name="connsiteY320" fmla="*/ 277 h 277"/>
                    <a:gd name="connsiteX321" fmla="*/ 0 w 2772"/>
                    <a:gd name="connsiteY321" fmla="*/ 277 h 277"/>
                    <a:gd name="connsiteX322" fmla="*/ 0 w 2772"/>
                    <a:gd name="connsiteY322" fmla="*/ 277 h 277"/>
                    <a:gd name="connsiteX323" fmla="*/ 0 w 2772"/>
                    <a:gd name="connsiteY323" fmla="*/ 277 h 277"/>
                    <a:gd name="connsiteX324" fmla="*/ 0 w 2772"/>
                    <a:gd name="connsiteY324" fmla="*/ 277 h 277"/>
                    <a:gd name="connsiteX325" fmla="*/ 0 w 2772"/>
                    <a:gd name="connsiteY325" fmla="*/ 277 h 277"/>
                    <a:gd name="connsiteX326" fmla="*/ 0 w 2772"/>
                    <a:gd name="connsiteY326" fmla="*/ 277 h 277"/>
                    <a:gd name="connsiteX327" fmla="*/ 0 w 2772"/>
                    <a:gd name="connsiteY327" fmla="*/ 277 h 277"/>
                    <a:gd name="connsiteX328" fmla="*/ 0 w 2772"/>
                    <a:gd name="connsiteY328" fmla="*/ 277 h 277"/>
                    <a:gd name="connsiteX329" fmla="*/ 0 w 2772"/>
                    <a:gd name="connsiteY329" fmla="*/ 277 h 277"/>
                    <a:gd name="connsiteX330" fmla="*/ 0 w 2772"/>
                    <a:gd name="connsiteY330" fmla="*/ 277 h 277"/>
                    <a:gd name="connsiteX331" fmla="*/ 0 w 2772"/>
                    <a:gd name="connsiteY331" fmla="*/ 277 h 277"/>
                    <a:gd name="connsiteX332" fmla="*/ 0 w 2772"/>
                    <a:gd name="connsiteY332" fmla="*/ 277 h 277"/>
                    <a:gd name="connsiteX333" fmla="*/ 0 w 2772"/>
                    <a:gd name="connsiteY333" fmla="*/ 277 h 277"/>
                    <a:gd name="connsiteX334" fmla="*/ 0 w 2772"/>
                    <a:gd name="connsiteY334" fmla="*/ 277 h 277"/>
                    <a:gd name="connsiteX335" fmla="*/ 0 w 2772"/>
                    <a:gd name="connsiteY335" fmla="*/ 277 h 277"/>
                    <a:gd name="connsiteX336" fmla="*/ 0 w 2772"/>
                    <a:gd name="connsiteY336" fmla="*/ 277 h 277"/>
                    <a:gd name="connsiteX337" fmla="*/ 0 w 2772"/>
                    <a:gd name="connsiteY337" fmla="*/ 277 h 277"/>
                    <a:gd name="connsiteX338" fmla="*/ 0 w 2772"/>
                    <a:gd name="connsiteY338" fmla="*/ 277 h 277"/>
                    <a:gd name="connsiteX339" fmla="*/ 0 w 2772"/>
                    <a:gd name="connsiteY339" fmla="*/ 277 h 277"/>
                    <a:gd name="connsiteX340" fmla="*/ 0 w 2772"/>
                    <a:gd name="connsiteY340" fmla="*/ 277 h 277"/>
                    <a:gd name="connsiteX341" fmla="*/ 0 w 2772"/>
                    <a:gd name="connsiteY341" fmla="*/ 277 h 277"/>
                    <a:gd name="connsiteX342" fmla="*/ 0 w 2772"/>
                    <a:gd name="connsiteY342" fmla="*/ 277 h 277"/>
                    <a:gd name="connsiteX343" fmla="*/ 0 w 2772"/>
                    <a:gd name="connsiteY343" fmla="*/ 277 h 277"/>
                    <a:gd name="connsiteX344" fmla="*/ 0 w 2772"/>
                    <a:gd name="connsiteY344" fmla="*/ 277 h 277"/>
                    <a:gd name="connsiteX345" fmla="*/ 0 w 2772"/>
                    <a:gd name="connsiteY345" fmla="*/ 277 h 277"/>
                    <a:gd name="connsiteX346" fmla="*/ 0 w 2772"/>
                    <a:gd name="connsiteY346" fmla="*/ 277 h 277"/>
                    <a:gd name="connsiteX347" fmla="*/ 0 w 2772"/>
                    <a:gd name="connsiteY347" fmla="*/ 277 h 277"/>
                    <a:gd name="connsiteX348" fmla="*/ 0 w 2772"/>
                    <a:gd name="connsiteY348" fmla="*/ 277 h 277"/>
                    <a:gd name="connsiteX349" fmla="*/ 0 w 2772"/>
                    <a:gd name="connsiteY349" fmla="*/ 277 h 277"/>
                    <a:gd name="connsiteX350" fmla="*/ 0 w 2772"/>
                    <a:gd name="connsiteY350" fmla="*/ 277 h 277"/>
                    <a:gd name="connsiteX351" fmla="*/ 0 w 2772"/>
                    <a:gd name="connsiteY351" fmla="*/ 277 h 277"/>
                    <a:gd name="connsiteX352" fmla="*/ 0 w 2772"/>
                    <a:gd name="connsiteY352" fmla="*/ 277 h 277"/>
                    <a:gd name="connsiteX353" fmla="*/ 0 w 2772"/>
                    <a:gd name="connsiteY353" fmla="*/ 277 h 277"/>
                    <a:gd name="connsiteX354" fmla="*/ 0 w 2772"/>
                    <a:gd name="connsiteY354" fmla="*/ 277 h 277"/>
                    <a:gd name="connsiteX355" fmla="*/ 0 w 2772"/>
                    <a:gd name="connsiteY355" fmla="*/ 277 h 277"/>
                    <a:gd name="connsiteX356" fmla="*/ 0 w 2772"/>
                    <a:gd name="connsiteY356" fmla="*/ 277 h 277"/>
                    <a:gd name="connsiteX357" fmla="*/ 0 w 2772"/>
                    <a:gd name="connsiteY357" fmla="*/ 277 h 277"/>
                    <a:gd name="connsiteX358" fmla="*/ 0 w 2772"/>
                    <a:gd name="connsiteY358" fmla="*/ 277 h 277"/>
                    <a:gd name="connsiteX359" fmla="*/ 0 w 2772"/>
                    <a:gd name="connsiteY359" fmla="*/ 277 h 277"/>
                    <a:gd name="connsiteX360" fmla="*/ 0 w 2772"/>
                    <a:gd name="connsiteY360" fmla="*/ 277 h 277"/>
                    <a:gd name="connsiteX361" fmla="*/ 0 w 2772"/>
                    <a:gd name="connsiteY361" fmla="*/ 277 h 277"/>
                    <a:gd name="connsiteX362" fmla="*/ 0 w 2772"/>
                    <a:gd name="connsiteY362" fmla="*/ 277 h 277"/>
                    <a:gd name="connsiteX363" fmla="*/ 0 w 2772"/>
                    <a:gd name="connsiteY363" fmla="*/ 277 h 277"/>
                    <a:gd name="connsiteX364" fmla="*/ 0 w 2772"/>
                    <a:gd name="connsiteY364" fmla="*/ 277 h 277"/>
                    <a:gd name="connsiteX365" fmla="*/ 0 w 2772"/>
                    <a:gd name="connsiteY365" fmla="*/ 277 h 277"/>
                    <a:gd name="connsiteX366" fmla="*/ 0 w 2772"/>
                    <a:gd name="connsiteY366" fmla="*/ 277 h 277"/>
                    <a:gd name="connsiteX367" fmla="*/ 0 w 2772"/>
                    <a:gd name="connsiteY367" fmla="*/ 277 h 277"/>
                    <a:gd name="connsiteX368" fmla="*/ 0 w 2772"/>
                    <a:gd name="connsiteY368" fmla="*/ 277 h 277"/>
                    <a:gd name="connsiteX369" fmla="*/ 0 w 2772"/>
                    <a:gd name="connsiteY369" fmla="*/ 277 h 277"/>
                    <a:gd name="connsiteX370" fmla="*/ 0 w 2772"/>
                    <a:gd name="connsiteY370" fmla="*/ 0 h 277"/>
                    <a:gd name="connsiteX371" fmla="*/ 0 w 2772"/>
                    <a:gd name="connsiteY371" fmla="*/ 0 h 277"/>
                    <a:gd name="connsiteX372" fmla="*/ 0 w 2772"/>
                    <a:gd name="connsiteY372" fmla="*/ 0 h 277"/>
                    <a:gd name="connsiteX373" fmla="*/ 0 w 2772"/>
                    <a:gd name="connsiteY373" fmla="*/ 0 h 277"/>
                    <a:gd name="connsiteX374" fmla="*/ 0 w 2772"/>
                    <a:gd name="connsiteY374" fmla="*/ 0 h 277"/>
                    <a:gd name="connsiteX375" fmla="*/ 0 w 2772"/>
                    <a:gd name="connsiteY375" fmla="*/ 0 h 277"/>
                    <a:gd name="connsiteX376" fmla="*/ 0 w 2772"/>
                    <a:gd name="connsiteY376" fmla="*/ 0 h 277"/>
                    <a:gd name="connsiteX377" fmla="*/ 0 w 2772"/>
                    <a:gd name="connsiteY377" fmla="*/ 0 h 277"/>
                    <a:gd name="connsiteX378" fmla="*/ 0 w 2772"/>
                    <a:gd name="connsiteY378" fmla="*/ 0 h 277"/>
                    <a:gd name="connsiteX379" fmla="*/ 0 w 2772"/>
                    <a:gd name="connsiteY379" fmla="*/ 0 h 277"/>
                    <a:gd name="connsiteX380" fmla="*/ 0 w 2772"/>
                    <a:gd name="connsiteY380" fmla="*/ 0 h 277"/>
                    <a:gd name="connsiteX381" fmla="*/ 0 w 2772"/>
                    <a:gd name="connsiteY381" fmla="*/ 0 h 277"/>
                    <a:gd name="connsiteX382" fmla="*/ 0 w 2772"/>
                    <a:gd name="connsiteY382" fmla="*/ 0 h 277"/>
                    <a:gd name="connsiteX383" fmla="*/ 0 w 2772"/>
                    <a:gd name="connsiteY383" fmla="*/ 0 h 277"/>
                    <a:gd name="connsiteX384" fmla="*/ 0 w 2772"/>
                    <a:gd name="connsiteY384" fmla="*/ 0 h 277"/>
                    <a:gd name="connsiteX385" fmla="*/ 0 w 2772"/>
                    <a:gd name="connsiteY385" fmla="*/ 0 h 277"/>
                    <a:gd name="connsiteX386" fmla="*/ 0 w 2772"/>
                    <a:gd name="connsiteY386" fmla="*/ 0 h 277"/>
                    <a:gd name="connsiteX387" fmla="*/ 0 w 2772"/>
                    <a:gd name="connsiteY387" fmla="*/ 0 h 277"/>
                    <a:gd name="connsiteX388" fmla="*/ 0 w 2772"/>
                    <a:gd name="connsiteY388" fmla="*/ 0 h 277"/>
                    <a:gd name="connsiteX389" fmla="*/ 0 w 2772"/>
                    <a:gd name="connsiteY389" fmla="*/ 0 h 277"/>
                    <a:gd name="connsiteX390" fmla="*/ 0 w 2772"/>
                    <a:gd name="connsiteY390" fmla="*/ 0 h 277"/>
                    <a:gd name="connsiteX391" fmla="*/ 0 w 2772"/>
                    <a:gd name="connsiteY391" fmla="*/ 0 h 277"/>
                    <a:gd name="connsiteX392" fmla="*/ 0 w 2772"/>
                    <a:gd name="connsiteY392" fmla="*/ 0 h 277"/>
                    <a:gd name="connsiteX393" fmla="*/ 0 w 2772"/>
                    <a:gd name="connsiteY393" fmla="*/ 0 h 277"/>
                    <a:gd name="connsiteX394" fmla="*/ 0 w 2772"/>
                    <a:gd name="connsiteY394" fmla="*/ 0 h 277"/>
                    <a:gd name="connsiteX395" fmla="*/ 0 w 2772"/>
                    <a:gd name="connsiteY395" fmla="*/ 0 h 277"/>
                    <a:gd name="connsiteX396" fmla="*/ 0 w 2772"/>
                    <a:gd name="connsiteY396" fmla="*/ 0 h 277"/>
                    <a:gd name="connsiteX397" fmla="*/ 0 w 2772"/>
                    <a:gd name="connsiteY397" fmla="*/ 0 h 277"/>
                    <a:gd name="connsiteX398" fmla="*/ 0 w 2772"/>
                    <a:gd name="connsiteY398" fmla="*/ 0 h 277"/>
                    <a:gd name="connsiteX399" fmla="*/ 0 w 2772"/>
                    <a:gd name="connsiteY399" fmla="*/ 0 h 277"/>
                    <a:gd name="connsiteX400" fmla="*/ 0 w 2772"/>
                    <a:gd name="connsiteY400" fmla="*/ 0 h 277"/>
                    <a:gd name="connsiteX401" fmla="*/ 0 w 2772"/>
                    <a:gd name="connsiteY401" fmla="*/ 0 h 277"/>
                    <a:gd name="connsiteX402" fmla="*/ 0 w 2772"/>
                    <a:gd name="connsiteY402" fmla="*/ 0 h 277"/>
                    <a:gd name="connsiteX403" fmla="*/ 0 w 2772"/>
                    <a:gd name="connsiteY403" fmla="*/ 0 h 277"/>
                    <a:gd name="connsiteX404" fmla="*/ 0 w 2772"/>
                    <a:gd name="connsiteY404" fmla="*/ 0 h 277"/>
                    <a:gd name="connsiteX405" fmla="*/ 0 w 2772"/>
                    <a:gd name="connsiteY405" fmla="*/ 0 h 277"/>
                    <a:gd name="connsiteX406" fmla="*/ 0 w 2772"/>
                    <a:gd name="connsiteY406" fmla="*/ 0 h 277"/>
                    <a:gd name="connsiteX407" fmla="*/ 0 w 2772"/>
                    <a:gd name="connsiteY407" fmla="*/ 0 h 277"/>
                    <a:gd name="connsiteX408" fmla="*/ 0 w 2772"/>
                    <a:gd name="connsiteY408" fmla="*/ 0 h 277"/>
                    <a:gd name="connsiteX409" fmla="*/ 0 w 2772"/>
                    <a:gd name="connsiteY409" fmla="*/ 0 h 277"/>
                    <a:gd name="connsiteX410" fmla="*/ 0 w 2772"/>
                    <a:gd name="connsiteY410" fmla="*/ 0 h 277"/>
                    <a:gd name="connsiteX411" fmla="*/ 0 w 2772"/>
                    <a:gd name="connsiteY411" fmla="*/ 0 h 277"/>
                    <a:gd name="connsiteX412" fmla="*/ 0 w 2772"/>
                    <a:gd name="connsiteY412" fmla="*/ 0 h 277"/>
                    <a:gd name="connsiteX413" fmla="*/ 0 w 2772"/>
                    <a:gd name="connsiteY413" fmla="*/ 0 h 277"/>
                    <a:gd name="connsiteX414" fmla="*/ 0 w 2772"/>
                    <a:gd name="connsiteY414" fmla="*/ 0 h 277"/>
                    <a:gd name="connsiteX415" fmla="*/ 0 w 2772"/>
                    <a:gd name="connsiteY415" fmla="*/ 0 h 277"/>
                    <a:gd name="connsiteX416" fmla="*/ 0 w 2772"/>
                    <a:gd name="connsiteY416" fmla="*/ 0 h 277"/>
                    <a:gd name="connsiteX417" fmla="*/ 0 w 2772"/>
                    <a:gd name="connsiteY417" fmla="*/ 0 h 277"/>
                    <a:gd name="connsiteX418" fmla="*/ 0 w 2772"/>
                    <a:gd name="connsiteY418" fmla="*/ 0 h 277"/>
                    <a:gd name="connsiteX419" fmla="*/ 0 w 2772"/>
                    <a:gd name="connsiteY419" fmla="*/ 0 h 277"/>
                    <a:gd name="connsiteX420" fmla="*/ 0 w 2772"/>
                    <a:gd name="connsiteY420" fmla="*/ 0 h 277"/>
                    <a:gd name="connsiteX421" fmla="*/ 0 w 2772"/>
                    <a:gd name="connsiteY421" fmla="*/ 0 h 277"/>
                    <a:gd name="connsiteX422" fmla="*/ 0 w 2772"/>
                    <a:gd name="connsiteY422" fmla="*/ 0 h 277"/>
                    <a:gd name="connsiteX423" fmla="*/ 0 w 2772"/>
                    <a:gd name="connsiteY423" fmla="*/ 0 h 277"/>
                    <a:gd name="connsiteX424" fmla="*/ 0 w 2772"/>
                    <a:gd name="connsiteY424" fmla="*/ 0 h 277"/>
                    <a:gd name="connsiteX425" fmla="*/ 0 w 2772"/>
                    <a:gd name="connsiteY425" fmla="*/ 0 h 277"/>
                    <a:gd name="connsiteX426" fmla="*/ 0 w 2772"/>
                    <a:gd name="connsiteY426" fmla="*/ 0 h 277"/>
                    <a:gd name="connsiteX427" fmla="*/ 0 w 2772"/>
                    <a:gd name="connsiteY427" fmla="*/ 0 h 277"/>
                    <a:gd name="connsiteX428" fmla="*/ 0 w 2772"/>
                    <a:gd name="connsiteY428" fmla="*/ 0 h 277"/>
                    <a:gd name="connsiteX429" fmla="*/ 0 w 2772"/>
                    <a:gd name="connsiteY429" fmla="*/ 0 h 277"/>
                    <a:gd name="connsiteX430" fmla="*/ 0 w 2772"/>
                    <a:gd name="connsiteY430" fmla="*/ 0 h 277"/>
                    <a:gd name="connsiteX431" fmla="*/ 0 w 2772"/>
                    <a:gd name="connsiteY431" fmla="*/ 0 h 277"/>
                    <a:gd name="connsiteX432" fmla="*/ 0 w 2772"/>
                    <a:gd name="connsiteY432" fmla="*/ 0 h 277"/>
                    <a:gd name="connsiteX433" fmla="*/ 0 w 2772"/>
                    <a:gd name="connsiteY433" fmla="*/ 0 h 277"/>
                    <a:gd name="connsiteX434" fmla="*/ 0 w 2772"/>
                    <a:gd name="connsiteY434" fmla="*/ 0 h 277"/>
                    <a:gd name="connsiteX435" fmla="*/ 0 w 2772"/>
                    <a:gd name="connsiteY435" fmla="*/ 0 h 277"/>
                    <a:gd name="connsiteX436" fmla="*/ 0 w 2772"/>
                    <a:gd name="connsiteY436" fmla="*/ 0 h 277"/>
                    <a:gd name="connsiteX437" fmla="*/ 0 w 2772"/>
                    <a:gd name="connsiteY437" fmla="*/ 0 h 277"/>
                    <a:gd name="connsiteX438" fmla="*/ 0 w 2772"/>
                    <a:gd name="connsiteY438" fmla="*/ 0 h 277"/>
                    <a:gd name="connsiteX439" fmla="*/ 0 w 2772"/>
                    <a:gd name="connsiteY439" fmla="*/ 0 h 277"/>
                    <a:gd name="connsiteX440" fmla="*/ 0 w 2772"/>
                    <a:gd name="connsiteY440" fmla="*/ 0 h 277"/>
                    <a:gd name="connsiteX441" fmla="*/ 0 w 2772"/>
                    <a:gd name="connsiteY441" fmla="*/ 0 h 277"/>
                    <a:gd name="connsiteX442" fmla="*/ 0 w 2772"/>
                    <a:gd name="connsiteY442" fmla="*/ 0 h 277"/>
                    <a:gd name="connsiteX443" fmla="*/ 0 w 2772"/>
                    <a:gd name="connsiteY443" fmla="*/ 0 h 277"/>
                    <a:gd name="connsiteX444" fmla="*/ 0 w 2772"/>
                    <a:gd name="connsiteY444" fmla="*/ 0 h 277"/>
                    <a:gd name="connsiteX445" fmla="*/ 0 w 2772"/>
                    <a:gd name="connsiteY445" fmla="*/ 0 h 277"/>
                    <a:gd name="connsiteX446" fmla="*/ 0 w 2772"/>
                    <a:gd name="connsiteY446" fmla="*/ 0 h 277"/>
                    <a:gd name="connsiteX447" fmla="*/ 0 w 2772"/>
                    <a:gd name="connsiteY447" fmla="*/ 0 h 277"/>
                    <a:gd name="connsiteX448" fmla="*/ 0 w 2772"/>
                    <a:gd name="connsiteY448" fmla="*/ 0 h 277"/>
                    <a:gd name="connsiteX449" fmla="*/ 0 w 2772"/>
                    <a:gd name="connsiteY449" fmla="*/ 0 h 277"/>
                    <a:gd name="connsiteX450" fmla="*/ 0 w 2772"/>
                    <a:gd name="connsiteY450" fmla="*/ 0 h 277"/>
                    <a:gd name="connsiteX451" fmla="*/ 0 w 2772"/>
                    <a:gd name="connsiteY451" fmla="*/ 0 h 277"/>
                    <a:gd name="connsiteX452" fmla="*/ 0 w 2772"/>
                    <a:gd name="connsiteY452" fmla="*/ 0 h 277"/>
                    <a:gd name="connsiteX453" fmla="*/ 0 w 2772"/>
                    <a:gd name="connsiteY453" fmla="*/ 0 h 277"/>
                    <a:gd name="connsiteX454" fmla="*/ 0 w 2772"/>
                    <a:gd name="connsiteY454" fmla="*/ 0 h 277"/>
                    <a:gd name="connsiteX455" fmla="*/ 0 w 2772"/>
                    <a:gd name="connsiteY455" fmla="*/ 0 h 277"/>
                    <a:gd name="connsiteX456" fmla="*/ 0 w 2772"/>
                    <a:gd name="connsiteY456" fmla="*/ 0 h 277"/>
                    <a:gd name="connsiteX457" fmla="*/ 0 w 2772"/>
                    <a:gd name="connsiteY457" fmla="*/ 0 h 277"/>
                    <a:gd name="connsiteX458" fmla="*/ 0 w 2772"/>
                    <a:gd name="connsiteY458" fmla="*/ 0 h 277"/>
                    <a:gd name="connsiteX459" fmla="*/ 0 w 2772"/>
                    <a:gd name="connsiteY459" fmla="*/ 0 h 277"/>
                    <a:gd name="connsiteX460" fmla="*/ 0 w 2772"/>
                    <a:gd name="connsiteY460" fmla="*/ 0 h 277"/>
                    <a:gd name="connsiteX461" fmla="*/ 0 w 2772"/>
                    <a:gd name="connsiteY461" fmla="*/ 0 h 277"/>
                    <a:gd name="connsiteX462" fmla="*/ 0 w 2772"/>
                    <a:gd name="connsiteY462" fmla="*/ 0 h 277"/>
                    <a:gd name="connsiteX463" fmla="*/ 0 w 2772"/>
                    <a:gd name="connsiteY463" fmla="*/ 0 h 277"/>
                    <a:gd name="connsiteX464" fmla="*/ 0 w 2772"/>
                    <a:gd name="connsiteY464" fmla="*/ 0 h 277"/>
                    <a:gd name="connsiteX465" fmla="*/ 0 w 2772"/>
                    <a:gd name="connsiteY465" fmla="*/ 0 h 277"/>
                    <a:gd name="connsiteX466" fmla="*/ 0 w 2772"/>
                    <a:gd name="connsiteY466" fmla="*/ 0 h 277"/>
                    <a:gd name="connsiteX467" fmla="*/ 0 w 2772"/>
                    <a:gd name="connsiteY467" fmla="*/ 0 h 277"/>
                    <a:gd name="connsiteX468" fmla="*/ 0 w 2772"/>
                    <a:gd name="connsiteY468" fmla="*/ 0 h 277"/>
                    <a:gd name="connsiteX469" fmla="*/ 0 w 2772"/>
                    <a:gd name="connsiteY469" fmla="*/ 0 h 277"/>
                    <a:gd name="connsiteX470" fmla="*/ 0 w 2772"/>
                    <a:gd name="connsiteY470" fmla="*/ 0 h 277"/>
                    <a:gd name="connsiteX471" fmla="*/ 0 w 2772"/>
                    <a:gd name="connsiteY471" fmla="*/ 0 h 277"/>
                    <a:gd name="connsiteX472" fmla="*/ 0 w 2772"/>
                    <a:gd name="connsiteY472" fmla="*/ 0 h 277"/>
                    <a:gd name="connsiteX473" fmla="*/ 0 w 2772"/>
                    <a:gd name="connsiteY473" fmla="*/ 0 h 277"/>
                    <a:gd name="connsiteX474" fmla="*/ 0 w 2772"/>
                    <a:gd name="connsiteY474" fmla="*/ 0 h 277"/>
                    <a:gd name="connsiteX475" fmla="*/ 0 w 2772"/>
                    <a:gd name="connsiteY475" fmla="*/ 0 h 277"/>
                    <a:gd name="connsiteX476" fmla="*/ 0 w 2772"/>
                    <a:gd name="connsiteY476" fmla="*/ 0 h 277"/>
                    <a:gd name="connsiteX477" fmla="*/ 0 w 2772"/>
                    <a:gd name="connsiteY477" fmla="*/ 0 h 277"/>
                    <a:gd name="connsiteX478" fmla="*/ 0 w 2772"/>
                    <a:gd name="connsiteY478" fmla="*/ 0 h 277"/>
                    <a:gd name="connsiteX479" fmla="*/ 0 w 2772"/>
                    <a:gd name="connsiteY479" fmla="*/ 0 h 277"/>
                    <a:gd name="connsiteX480" fmla="*/ 0 w 2772"/>
                    <a:gd name="connsiteY480" fmla="*/ 0 h 277"/>
                    <a:gd name="connsiteX481" fmla="*/ 0 w 2772"/>
                    <a:gd name="connsiteY481" fmla="*/ 0 h 277"/>
                    <a:gd name="connsiteX482" fmla="*/ 0 w 2772"/>
                    <a:gd name="connsiteY482" fmla="*/ 0 h 277"/>
                    <a:gd name="connsiteX483" fmla="*/ 0 w 2772"/>
                    <a:gd name="connsiteY483" fmla="*/ 0 h 277"/>
                    <a:gd name="connsiteX484" fmla="*/ 0 w 2772"/>
                    <a:gd name="connsiteY484" fmla="*/ 0 h 277"/>
                    <a:gd name="connsiteX485" fmla="*/ 0 w 2772"/>
                    <a:gd name="connsiteY485" fmla="*/ 0 h 277"/>
                    <a:gd name="connsiteX486" fmla="*/ 0 w 2772"/>
                    <a:gd name="connsiteY486" fmla="*/ 0 h 277"/>
                    <a:gd name="connsiteX487" fmla="*/ 0 w 2772"/>
                    <a:gd name="connsiteY487" fmla="*/ 0 h 277"/>
                    <a:gd name="connsiteX488" fmla="*/ 0 w 2772"/>
                    <a:gd name="connsiteY488" fmla="*/ 0 h 277"/>
                    <a:gd name="connsiteX489" fmla="*/ 0 w 2772"/>
                    <a:gd name="connsiteY489" fmla="*/ 0 h 277"/>
                    <a:gd name="connsiteX490" fmla="*/ 0 w 2772"/>
                    <a:gd name="connsiteY490" fmla="*/ 0 h 277"/>
                    <a:gd name="connsiteX491" fmla="*/ 0 w 2772"/>
                    <a:gd name="connsiteY491" fmla="*/ 0 h 277"/>
                    <a:gd name="connsiteX492" fmla="*/ 0 w 2772"/>
                    <a:gd name="connsiteY492" fmla="*/ 0 h 277"/>
                    <a:gd name="connsiteX493" fmla="*/ 0 w 2772"/>
                    <a:gd name="connsiteY493" fmla="*/ 0 h 277"/>
                    <a:gd name="connsiteX494" fmla="*/ 0 w 2772"/>
                    <a:gd name="connsiteY494" fmla="*/ 0 h 277"/>
                    <a:gd name="connsiteX495" fmla="*/ 0 w 2772"/>
                    <a:gd name="connsiteY495" fmla="*/ 0 h 277"/>
                    <a:gd name="connsiteX496" fmla="*/ 0 w 2772"/>
                    <a:gd name="connsiteY496" fmla="*/ 0 h 277"/>
                    <a:gd name="connsiteX497" fmla="*/ 0 w 2772"/>
                    <a:gd name="connsiteY497" fmla="*/ 0 h 277"/>
                    <a:gd name="connsiteX498" fmla="*/ 0 w 2772"/>
                    <a:gd name="connsiteY498" fmla="*/ 0 h 277"/>
                    <a:gd name="connsiteX499" fmla="*/ 0 w 2772"/>
                    <a:gd name="connsiteY499" fmla="*/ 0 h 277"/>
                    <a:gd name="connsiteX500" fmla="*/ 0 w 2772"/>
                    <a:gd name="connsiteY500" fmla="*/ 0 h 277"/>
                    <a:gd name="connsiteX501" fmla="*/ 0 w 2772"/>
                    <a:gd name="connsiteY501" fmla="*/ 0 h 277"/>
                    <a:gd name="connsiteX502" fmla="*/ 0 w 2772"/>
                    <a:gd name="connsiteY502" fmla="*/ 0 h 277"/>
                    <a:gd name="connsiteX503" fmla="*/ 0 w 2772"/>
                    <a:gd name="connsiteY503" fmla="*/ 0 h 277"/>
                    <a:gd name="connsiteX504" fmla="*/ 0 w 2772"/>
                    <a:gd name="connsiteY504" fmla="*/ 0 h 277"/>
                    <a:gd name="connsiteX505" fmla="*/ 0 w 2772"/>
                    <a:gd name="connsiteY505" fmla="*/ 0 h 277"/>
                    <a:gd name="connsiteX506" fmla="*/ 0 w 2772"/>
                    <a:gd name="connsiteY506" fmla="*/ 0 h 277"/>
                    <a:gd name="connsiteX507" fmla="*/ 0 w 2772"/>
                    <a:gd name="connsiteY507" fmla="*/ 0 h 277"/>
                    <a:gd name="connsiteX508" fmla="*/ 0 w 2772"/>
                    <a:gd name="connsiteY508" fmla="*/ 0 h 277"/>
                    <a:gd name="connsiteX509" fmla="*/ 0 w 2772"/>
                    <a:gd name="connsiteY509" fmla="*/ 0 h 277"/>
                    <a:gd name="connsiteX510" fmla="*/ 0 w 2772"/>
                    <a:gd name="connsiteY510" fmla="*/ 0 h 277"/>
                    <a:gd name="connsiteX511" fmla="*/ 0 w 2772"/>
                    <a:gd name="connsiteY511" fmla="*/ 0 h 277"/>
                    <a:gd name="connsiteX512" fmla="*/ 0 w 2772"/>
                    <a:gd name="connsiteY512" fmla="*/ 0 h 277"/>
                    <a:gd name="connsiteX513" fmla="*/ 0 w 2772"/>
                    <a:gd name="connsiteY513" fmla="*/ 0 h 277"/>
                    <a:gd name="connsiteX514" fmla="*/ 0 w 2772"/>
                    <a:gd name="connsiteY514" fmla="*/ 0 h 277"/>
                    <a:gd name="connsiteX515" fmla="*/ 0 w 2772"/>
                    <a:gd name="connsiteY515" fmla="*/ 0 h 277"/>
                    <a:gd name="connsiteX516" fmla="*/ 0 w 2772"/>
                    <a:gd name="connsiteY516" fmla="*/ 0 h 277"/>
                    <a:gd name="connsiteX517" fmla="*/ 0 w 2772"/>
                    <a:gd name="connsiteY517" fmla="*/ 0 h 277"/>
                    <a:gd name="connsiteX518" fmla="*/ 0 w 2772"/>
                    <a:gd name="connsiteY518" fmla="*/ 0 h 277"/>
                    <a:gd name="connsiteX519" fmla="*/ 0 w 2772"/>
                    <a:gd name="connsiteY519" fmla="*/ 0 h 277"/>
                    <a:gd name="connsiteX520" fmla="*/ 0 w 2772"/>
                    <a:gd name="connsiteY520" fmla="*/ 0 h 277"/>
                    <a:gd name="connsiteX521" fmla="*/ 0 w 2772"/>
                    <a:gd name="connsiteY521" fmla="*/ 0 h 277"/>
                    <a:gd name="connsiteX522" fmla="*/ 0 w 2772"/>
                    <a:gd name="connsiteY522" fmla="*/ 0 h 277"/>
                    <a:gd name="connsiteX523" fmla="*/ 0 w 2772"/>
                    <a:gd name="connsiteY523" fmla="*/ 0 h 277"/>
                    <a:gd name="connsiteX524" fmla="*/ 0 w 2772"/>
                    <a:gd name="connsiteY524" fmla="*/ 0 h 277"/>
                    <a:gd name="connsiteX525" fmla="*/ 0 w 2772"/>
                    <a:gd name="connsiteY525" fmla="*/ 0 h 277"/>
                    <a:gd name="connsiteX526" fmla="*/ 0 w 2772"/>
                    <a:gd name="connsiteY526" fmla="*/ 0 h 277"/>
                    <a:gd name="connsiteX527" fmla="*/ 0 w 2772"/>
                    <a:gd name="connsiteY527" fmla="*/ 0 h 277"/>
                    <a:gd name="connsiteX528" fmla="*/ 0 w 2772"/>
                    <a:gd name="connsiteY528" fmla="*/ 0 h 277"/>
                    <a:gd name="connsiteX529" fmla="*/ 0 w 2772"/>
                    <a:gd name="connsiteY529" fmla="*/ 0 h 277"/>
                    <a:gd name="connsiteX530" fmla="*/ 0 w 2772"/>
                    <a:gd name="connsiteY530" fmla="*/ 0 h 277"/>
                    <a:gd name="connsiteX531" fmla="*/ 0 w 2772"/>
                    <a:gd name="connsiteY531" fmla="*/ 0 h 277"/>
                    <a:gd name="connsiteX532" fmla="*/ 0 w 2772"/>
                    <a:gd name="connsiteY532" fmla="*/ 0 h 277"/>
                    <a:gd name="connsiteX533" fmla="*/ 0 w 2772"/>
                    <a:gd name="connsiteY533" fmla="*/ 0 h 277"/>
                    <a:gd name="connsiteX534" fmla="*/ 0 w 2772"/>
                    <a:gd name="connsiteY534" fmla="*/ 0 h 277"/>
                    <a:gd name="connsiteX535" fmla="*/ 0 w 2772"/>
                    <a:gd name="connsiteY535" fmla="*/ 0 h 277"/>
                    <a:gd name="connsiteX536" fmla="*/ 0 w 2772"/>
                    <a:gd name="connsiteY536" fmla="*/ 0 h 277"/>
                    <a:gd name="connsiteX537" fmla="*/ 0 w 2772"/>
                    <a:gd name="connsiteY537" fmla="*/ 0 h 277"/>
                    <a:gd name="connsiteX538" fmla="*/ 0 w 2772"/>
                    <a:gd name="connsiteY538" fmla="*/ 0 h 277"/>
                    <a:gd name="connsiteX539" fmla="*/ 0 w 2772"/>
                    <a:gd name="connsiteY539" fmla="*/ 0 h 277"/>
                    <a:gd name="connsiteX540" fmla="*/ 0 w 2772"/>
                    <a:gd name="connsiteY540" fmla="*/ 0 h 277"/>
                    <a:gd name="connsiteX541" fmla="*/ 0 w 2772"/>
                    <a:gd name="connsiteY541" fmla="*/ 0 h 277"/>
                    <a:gd name="connsiteX542" fmla="*/ 0 w 2772"/>
                    <a:gd name="connsiteY542" fmla="*/ 0 h 277"/>
                    <a:gd name="connsiteX543" fmla="*/ 0 w 2772"/>
                    <a:gd name="connsiteY543" fmla="*/ 0 h 277"/>
                    <a:gd name="connsiteX544" fmla="*/ 0 w 2772"/>
                    <a:gd name="connsiteY544" fmla="*/ 0 h 277"/>
                    <a:gd name="connsiteX545" fmla="*/ 0 w 2772"/>
                    <a:gd name="connsiteY545" fmla="*/ 0 h 277"/>
                    <a:gd name="connsiteX546" fmla="*/ 0 w 2772"/>
                    <a:gd name="connsiteY546" fmla="*/ 0 h 277"/>
                    <a:gd name="connsiteX547" fmla="*/ 0 w 2772"/>
                    <a:gd name="connsiteY547" fmla="*/ 0 h 277"/>
                    <a:gd name="connsiteX548" fmla="*/ 0 w 2772"/>
                    <a:gd name="connsiteY548" fmla="*/ 0 h 277"/>
                    <a:gd name="connsiteX549" fmla="*/ 0 w 2772"/>
                    <a:gd name="connsiteY549" fmla="*/ 0 h 277"/>
                    <a:gd name="connsiteX550" fmla="*/ 0 w 2772"/>
                    <a:gd name="connsiteY550" fmla="*/ 0 h 277"/>
                    <a:gd name="connsiteX551" fmla="*/ 0 w 2772"/>
                    <a:gd name="connsiteY551" fmla="*/ 0 h 277"/>
                    <a:gd name="connsiteX552" fmla="*/ 0 w 2772"/>
                    <a:gd name="connsiteY552" fmla="*/ 0 h 277"/>
                    <a:gd name="connsiteX553" fmla="*/ 0 w 2772"/>
                    <a:gd name="connsiteY553" fmla="*/ 0 h 277"/>
                    <a:gd name="connsiteX554" fmla="*/ 0 w 2772"/>
                    <a:gd name="connsiteY554" fmla="*/ 0 h 277"/>
                    <a:gd name="connsiteX555" fmla="*/ 0 w 2772"/>
                    <a:gd name="connsiteY555" fmla="*/ 0 h 277"/>
                    <a:gd name="connsiteX556" fmla="*/ 0 w 2772"/>
                    <a:gd name="connsiteY556" fmla="*/ 0 h 277"/>
                    <a:gd name="connsiteX557" fmla="*/ 0 w 2772"/>
                    <a:gd name="connsiteY557" fmla="*/ 0 h 277"/>
                    <a:gd name="connsiteX558" fmla="*/ 0 w 2772"/>
                    <a:gd name="connsiteY558" fmla="*/ 0 h 277"/>
                    <a:gd name="connsiteX559" fmla="*/ 0 w 2772"/>
                    <a:gd name="connsiteY559" fmla="*/ 0 h 277"/>
                    <a:gd name="connsiteX560" fmla="*/ 0 w 2772"/>
                    <a:gd name="connsiteY560" fmla="*/ 0 h 277"/>
                    <a:gd name="connsiteX561" fmla="*/ 0 w 2772"/>
                    <a:gd name="connsiteY561" fmla="*/ 0 h 277"/>
                    <a:gd name="connsiteX562" fmla="*/ 0 w 2772"/>
                    <a:gd name="connsiteY562" fmla="*/ 0 h 277"/>
                    <a:gd name="connsiteX563" fmla="*/ 0 w 2772"/>
                    <a:gd name="connsiteY563" fmla="*/ 0 h 277"/>
                    <a:gd name="connsiteX564" fmla="*/ 0 w 2772"/>
                    <a:gd name="connsiteY564" fmla="*/ 0 h 277"/>
                    <a:gd name="connsiteX565" fmla="*/ 0 w 2772"/>
                    <a:gd name="connsiteY565" fmla="*/ 0 h 277"/>
                    <a:gd name="connsiteX566" fmla="*/ 0 w 2772"/>
                    <a:gd name="connsiteY566" fmla="*/ 0 h 277"/>
                    <a:gd name="connsiteX567" fmla="*/ 0 w 2772"/>
                    <a:gd name="connsiteY567" fmla="*/ 0 h 277"/>
                    <a:gd name="connsiteX568" fmla="*/ 0 w 2772"/>
                    <a:gd name="connsiteY568" fmla="*/ 0 h 277"/>
                    <a:gd name="connsiteX569" fmla="*/ 0 w 2772"/>
                    <a:gd name="connsiteY569" fmla="*/ 0 h 277"/>
                    <a:gd name="connsiteX570" fmla="*/ 0 w 2772"/>
                    <a:gd name="connsiteY570" fmla="*/ 0 h 277"/>
                    <a:gd name="connsiteX571" fmla="*/ 0 w 2772"/>
                    <a:gd name="connsiteY571" fmla="*/ 0 h 277"/>
                    <a:gd name="connsiteX572" fmla="*/ 0 w 2772"/>
                    <a:gd name="connsiteY572" fmla="*/ 0 h 277"/>
                    <a:gd name="connsiteX573" fmla="*/ 0 w 2772"/>
                    <a:gd name="connsiteY573" fmla="*/ 0 h 277"/>
                    <a:gd name="connsiteX574" fmla="*/ 0 w 2772"/>
                    <a:gd name="connsiteY574" fmla="*/ 0 h 277"/>
                    <a:gd name="connsiteX575" fmla="*/ 0 w 2772"/>
                    <a:gd name="connsiteY575" fmla="*/ 0 h 277"/>
                    <a:gd name="connsiteX576" fmla="*/ 0 w 2772"/>
                    <a:gd name="connsiteY576" fmla="*/ 0 h 277"/>
                    <a:gd name="connsiteX577" fmla="*/ 0 w 2772"/>
                    <a:gd name="connsiteY577" fmla="*/ 0 h 277"/>
                    <a:gd name="connsiteX578" fmla="*/ 0 w 2772"/>
                    <a:gd name="connsiteY578" fmla="*/ 0 h 277"/>
                    <a:gd name="connsiteX579" fmla="*/ 0 w 2772"/>
                    <a:gd name="connsiteY579" fmla="*/ 0 h 277"/>
                    <a:gd name="connsiteX580" fmla="*/ 0 w 2772"/>
                    <a:gd name="connsiteY580" fmla="*/ 0 h 277"/>
                    <a:gd name="connsiteX581" fmla="*/ 0 w 2772"/>
                    <a:gd name="connsiteY581" fmla="*/ 0 h 277"/>
                    <a:gd name="connsiteX582" fmla="*/ 0 w 2772"/>
                    <a:gd name="connsiteY582" fmla="*/ 0 h 277"/>
                    <a:gd name="connsiteX583" fmla="*/ 0 w 2772"/>
                    <a:gd name="connsiteY583" fmla="*/ 0 h 277"/>
                    <a:gd name="connsiteX584" fmla="*/ 0 w 2772"/>
                    <a:gd name="connsiteY584" fmla="*/ 0 h 277"/>
                    <a:gd name="connsiteX585" fmla="*/ 0 w 2772"/>
                    <a:gd name="connsiteY585" fmla="*/ 0 h 277"/>
                    <a:gd name="connsiteX586" fmla="*/ 0 w 2772"/>
                    <a:gd name="connsiteY586" fmla="*/ 0 h 277"/>
                    <a:gd name="connsiteX587" fmla="*/ 0 w 2772"/>
                    <a:gd name="connsiteY587" fmla="*/ 0 h 277"/>
                    <a:gd name="connsiteX588" fmla="*/ 0 w 2772"/>
                    <a:gd name="connsiteY588" fmla="*/ 0 h 277"/>
                    <a:gd name="connsiteX589" fmla="*/ 0 w 2772"/>
                    <a:gd name="connsiteY589" fmla="*/ 0 h 277"/>
                    <a:gd name="connsiteX590" fmla="*/ 0 w 2772"/>
                    <a:gd name="connsiteY590" fmla="*/ 0 h 277"/>
                    <a:gd name="connsiteX591" fmla="*/ 0 w 2772"/>
                    <a:gd name="connsiteY591" fmla="*/ 0 h 277"/>
                    <a:gd name="connsiteX592" fmla="*/ 0 w 2772"/>
                    <a:gd name="connsiteY592" fmla="*/ 0 h 277"/>
                    <a:gd name="connsiteX593" fmla="*/ 0 w 2772"/>
                    <a:gd name="connsiteY593" fmla="*/ 0 h 277"/>
                    <a:gd name="connsiteX594" fmla="*/ 0 w 2772"/>
                    <a:gd name="connsiteY594" fmla="*/ 0 h 277"/>
                    <a:gd name="connsiteX595" fmla="*/ 0 w 2772"/>
                    <a:gd name="connsiteY595" fmla="*/ 0 h 277"/>
                    <a:gd name="connsiteX596" fmla="*/ 0 w 2772"/>
                    <a:gd name="connsiteY596" fmla="*/ 0 h 277"/>
                    <a:gd name="connsiteX597" fmla="*/ 0 w 2772"/>
                    <a:gd name="connsiteY597" fmla="*/ 0 h 277"/>
                    <a:gd name="connsiteX598" fmla="*/ 0 w 2772"/>
                    <a:gd name="connsiteY598" fmla="*/ 0 h 277"/>
                    <a:gd name="connsiteX599" fmla="*/ 0 w 2772"/>
                    <a:gd name="connsiteY599" fmla="*/ 0 h 277"/>
                    <a:gd name="connsiteX600" fmla="*/ 0 w 2772"/>
                    <a:gd name="connsiteY600" fmla="*/ 0 h 277"/>
                    <a:gd name="connsiteX601" fmla="*/ 0 w 2772"/>
                    <a:gd name="connsiteY601" fmla="*/ 0 h 277"/>
                    <a:gd name="connsiteX602" fmla="*/ 0 w 2772"/>
                    <a:gd name="connsiteY602" fmla="*/ 0 h 277"/>
                    <a:gd name="connsiteX603" fmla="*/ 0 w 2772"/>
                    <a:gd name="connsiteY603" fmla="*/ 0 h 277"/>
                    <a:gd name="connsiteX604" fmla="*/ 0 w 2772"/>
                    <a:gd name="connsiteY604" fmla="*/ 0 h 277"/>
                    <a:gd name="connsiteX605" fmla="*/ 0 w 2772"/>
                    <a:gd name="connsiteY605" fmla="*/ 0 h 277"/>
                    <a:gd name="connsiteX606" fmla="*/ 0 w 2772"/>
                    <a:gd name="connsiteY606" fmla="*/ 0 h 277"/>
                    <a:gd name="connsiteX607" fmla="*/ 0 w 2772"/>
                    <a:gd name="connsiteY607" fmla="*/ 0 h 277"/>
                    <a:gd name="connsiteX608" fmla="*/ 0 w 2772"/>
                    <a:gd name="connsiteY608" fmla="*/ 0 h 277"/>
                    <a:gd name="connsiteX609" fmla="*/ 0 w 2772"/>
                    <a:gd name="connsiteY609" fmla="*/ 0 h 277"/>
                    <a:gd name="connsiteX610" fmla="*/ 0 w 2772"/>
                    <a:gd name="connsiteY610" fmla="*/ 0 h 277"/>
                    <a:gd name="connsiteX611" fmla="*/ 0 w 2772"/>
                    <a:gd name="connsiteY611" fmla="*/ 0 h 277"/>
                    <a:gd name="connsiteX612" fmla="*/ 0 w 2772"/>
                    <a:gd name="connsiteY612" fmla="*/ 0 h 277"/>
                    <a:gd name="connsiteX613" fmla="*/ 0 w 2772"/>
                    <a:gd name="connsiteY613" fmla="*/ 0 h 277"/>
                    <a:gd name="connsiteX614" fmla="*/ 0 w 2772"/>
                    <a:gd name="connsiteY614" fmla="*/ 0 h 277"/>
                    <a:gd name="connsiteX615" fmla="*/ 0 w 2772"/>
                    <a:gd name="connsiteY615" fmla="*/ 0 h 277"/>
                    <a:gd name="connsiteX616" fmla="*/ 0 w 2772"/>
                    <a:gd name="connsiteY616" fmla="*/ 0 h 277"/>
                    <a:gd name="connsiteX617" fmla="*/ 0 w 2772"/>
                    <a:gd name="connsiteY617" fmla="*/ 0 h 277"/>
                    <a:gd name="connsiteX618" fmla="*/ 0 w 2772"/>
                    <a:gd name="connsiteY618" fmla="*/ 0 h 277"/>
                    <a:gd name="connsiteX619" fmla="*/ 0 w 2772"/>
                    <a:gd name="connsiteY619" fmla="*/ 0 h 277"/>
                    <a:gd name="connsiteX620" fmla="*/ 0 w 2772"/>
                    <a:gd name="connsiteY620" fmla="*/ 0 h 277"/>
                    <a:gd name="connsiteX621" fmla="*/ 0 w 2772"/>
                    <a:gd name="connsiteY621" fmla="*/ 0 h 277"/>
                    <a:gd name="connsiteX622" fmla="*/ 0 w 2772"/>
                    <a:gd name="connsiteY622" fmla="*/ 0 h 277"/>
                    <a:gd name="connsiteX623" fmla="*/ 0 w 2772"/>
                    <a:gd name="connsiteY623" fmla="*/ 0 h 277"/>
                    <a:gd name="connsiteX624" fmla="*/ 0 w 2772"/>
                    <a:gd name="connsiteY624" fmla="*/ 0 h 277"/>
                    <a:gd name="connsiteX625" fmla="*/ 0 w 2772"/>
                    <a:gd name="connsiteY625" fmla="*/ 0 h 277"/>
                    <a:gd name="connsiteX626" fmla="*/ 0 w 2772"/>
                    <a:gd name="connsiteY626" fmla="*/ 0 h 277"/>
                    <a:gd name="connsiteX627" fmla="*/ 0 w 2772"/>
                    <a:gd name="connsiteY627" fmla="*/ 0 h 277"/>
                    <a:gd name="connsiteX628" fmla="*/ 0 w 2772"/>
                    <a:gd name="connsiteY628" fmla="*/ 0 h 277"/>
                    <a:gd name="connsiteX629" fmla="*/ 0 w 2772"/>
                    <a:gd name="connsiteY629" fmla="*/ 0 h 277"/>
                    <a:gd name="connsiteX630" fmla="*/ 0 w 2772"/>
                    <a:gd name="connsiteY630" fmla="*/ 0 h 277"/>
                    <a:gd name="connsiteX631" fmla="*/ 0 w 2772"/>
                    <a:gd name="connsiteY631" fmla="*/ 0 h 277"/>
                    <a:gd name="connsiteX632" fmla="*/ 0 w 2772"/>
                    <a:gd name="connsiteY632" fmla="*/ 0 h 277"/>
                    <a:gd name="connsiteX633" fmla="*/ 0 w 2772"/>
                    <a:gd name="connsiteY633" fmla="*/ 0 h 277"/>
                    <a:gd name="connsiteX634" fmla="*/ 0 w 2772"/>
                    <a:gd name="connsiteY634" fmla="*/ 0 h 277"/>
                    <a:gd name="connsiteX635" fmla="*/ 0 w 2772"/>
                    <a:gd name="connsiteY635" fmla="*/ 0 h 277"/>
                    <a:gd name="connsiteX636" fmla="*/ 0 w 2772"/>
                    <a:gd name="connsiteY636" fmla="*/ 0 h 277"/>
                    <a:gd name="connsiteX637" fmla="*/ 0 w 2772"/>
                    <a:gd name="connsiteY637" fmla="*/ 0 h 277"/>
                    <a:gd name="connsiteX638" fmla="*/ 0 w 2772"/>
                    <a:gd name="connsiteY638" fmla="*/ 0 h 277"/>
                    <a:gd name="connsiteX639" fmla="*/ 0 w 2772"/>
                    <a:gd name="connsiteY639" fmla="*/ 0 h 277"/>
                    <a:gd name="connsiteX640" fmla="*/ 0 w 2772"/>
                    <a:gd name="connsiteY640" fmla="*/ 0 h 277"/>
                    <a:gd name="connsiteX641" fmla="*/ 0 w 2772"/>
                    <a:gd name="connsiteY641" fmla="*/ 0 h 277"/>
                    <a:gd name="connsiteX642" fmla="*/ 0 w 2772"/>
                    <a:gd name="connsiteY642" fmla="*/ 0 h 277"/>
                    <a:gd name="connsiteX643" fmla="*/ 0 w 2772"/>
                    <a:gd name="connsiteY643" fmla="*/ 0 h 277"/>
                    <a:gd name="connsiteX644" fmla="*/ 0 w 2772"/>
                    <a:gd name="connsiteY644" fmla="*/ 0 h 277"/>
                    <a:gd name="connsiteX645" fmla="*/ 0 w 2772"/>
                    <a:gd name="connsiteY645" fmla="*/ 0 h 277"/>
                    <a:gd name="connsiteX646" fmla="*/ 0 w 2772"/>
                    <a:gd name="connsiteY646" fmla="*/ 0 h 277"/>
                    <a:gd name="connsiteX647" fmla="*/ 0 w 2772"/>
                    <a:gd name="connsiteY647" fmla="*/ 0 h 277"/>
                    <a:gd name="connsiteX648" fmla="*/ 0 w 2772"/>
                    <a:gd name="connsiteY648" fmla="*/ 0 h 277"/>
                    <a:gd name="connsiteX649" fmla="*/ 0 w 2772"/>
                    <a:gd name="connsiteY649" fmla="*/ 0 h 277"/>
                    <a:gd name="connsiteX650" fmla="*/ 0 w 2772"/>
                    <a:gd name="connsiteY650" fmla="*/ 0 h 277"/>
                    <a:gd name="connsiteX651" fmla="*/ 0 w 2772"/>
                    <a:gd name="connsiteY651" fmla="*/ 0 h 277"/>
                    <a:gd name="connsiteX652" fmla="*/ 0 w 2772"/>
                    <a:gd name="connsiteY652" fmla="*/ 0 h 277"/>
                    <a:gd name="connsiteX653" fmla="*/ 0 w 2772"/>
                    <a:gd name="connsiteY653" fmla="*/ 0 h 277"/>
                    <a:gd name="connsiteX654" fmla="*/ 0 w 2772"/>
                    <a:gd name="connsiteY654" fmla="*/ 0 h 277"/>
                    <a:gd name="connsiteX655" fmla="*/ 0 w 2772"/>
                    <a:gd name="connsiteY655" fmla="*/ 0 h 277"/>
                    <a:gd name="connsiteX656" fmla="*/ 0 w 2772"/>
                    <a:gd name="connsiteY656" fmla="*/ 0 h 277"/>
                    <a:gd name="connsiteX657" fmla="*/ 0 w 2772"/>
                    <a:gd name="connsiteY657" fmla="*/ 0 h 277"/>
                    <a:gd name="connsiteX658" fmla="*/ 0 w 2772"/>
                    <a:gd name="connsiteY658" fmla="*/ 0 h 277"/>
                    <a:gd name="connsiteX659" fmla="*/ 0 w 2772"/>
                    <a:gd name="connsiteY659" fmla="*/ 0 h 277"/>
                    <a:gd name="connsiteX660" fmla="*/ 0 w 2772"/>
                    <a:gd name="connsiteY660" fmla="*/ 0 h 277"/>
                    <a:gd name="connsiteX661" fmla="*/ 0 w 2772"/>
                    <a:gd name="connsiteY661" fmla="*/ 0 h 277"/>
                    <a:gd name="connsiteX662" fmla="*/ 0 w 2772"/>
                    <a:gd name="connsiteY662" fmla="*/ 0 h 277"/>
                    <a:gd name="connsiteX663" fmla="*/ 0 w 2772"/>
                    <a:gd name="connsiteY663" fmla="*/ 0 h 277"/>
                    <a:gd name="connsiteX664" fmla="*/ 0 w 2772"/>
                    <a:gd name="connsiteY664" fmla="*/ 0 h 277"/>
                    <a:gd name="connsiteX665" fmla="*/ 0 w 2772"/>
                    <a:gd name="connsiteY665" fmla="*/ 0 h 277"/>
                    <a:gd name="connsiteX666" fmla="*/ 0 w 2772"/>
                    <a:gd name="connsiteY666" fmla="*/ 0 h 277"/>
                    <a:gd name="connsiteX667" fmla="*/ 0 w 2772"/>
                    <a:gd name="connsiteY667" fmla="*/ 0 h 277"/>
                    <a:gd name="connsiteX668" fmla="*/ 0 w 2772"/>
                    <a:gd name="connsiteY668" fmla="*/ 0 h 277"/>
                    <a:gd name="connsiteX669" fmla="*/ 0 w 2772"/>
                    <a:gd name="connsiteY669" fmla="*/ 0 h 277"/>
                    <a:gd name="connsiteX670" fmla="*/ 0 w 2772"/>
                    <a:gd name="connsiteY670" fmla="*/ 0 h 277"/>
                    <a:gd name="connsiteX671" fmla="*/ 0 w 2772"/>
                    <a:gd name="connsiteY671" fmla="*/ 0 h 277"/>
                    <a:gd name="connsiteX672" fmla="*/ 0 w 2772"/>
                    <a:gd name="connsiteY672" fmla="*/ 0 h 277"/>
                    <a:gd name="connsiteX673" fmla="*/ 0 w 2772"/>
                    <a:gd name="connsiteY673" fmla="*/ 0 h 277"/>
                    <a:gd name="connsiteX674" fmla="*/ 0 w 2772"/>
                    <a:gd name="connsiteY674" fmla="*/ 0 h 277"/>
                    <a:gd name="connsiteX675" fmla="*/ 0 w 2772"/>
                    <a:gd name="connsiteY675" fmla="*/ 0 h 277"/>
                    <a:gd name="connsiteX676" fmla="*/ 0 w 2772"/>
                    <a:gd name="connsiteY676" fmla="*/ 0 h 277"/>
                    <a:gd name="connsiteX677" fmla="*/ 0 w 2772"/>
                    <a:gd name="connsiteY677" fmla="*/ 0 h 277"/>
                    <a:gd name="connsiteX678" fmla="*/ 0 w 2772"/>
                    <a:gd name="connsiteY678" fmla="*/ 0 h 277"/>
                    <a:gd name="connsiteX679" fmla="*/ 0 w 2772"/>
                    <a:gd name="connsiteY679" fmla="*/ 0 h 2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  <a:cxn ang="0">
                      <a:pos x="connsiteX384" y="connsiteY384"/>
                    </a:cxn>
                    <a:cxn ang="0">
                      <a:pos x="connsiteX385" y="connsiteY385"/>
                    </a:cxn>
                    <a:cxn ang="0">
                      <a:pos x="connsiteX386" y="connsiteY386"/>
                    </a:cxn>
                    <a:cxn ang="0">
                      <a:pos x="connsiteX387" y="connsiteY387"/>
                    </a:cxn>
                    <a:cxn ang="0">
                      <a:pos x="connsiteX388" y="connsiteY388"/>
                    </a:cxn>
                    <a:cxn ang="0">
                      <a:pos x="connsiteX389" y="connsiteY389"/>
                    </a:cxn>
                    <a:cxn ang="0">
                      <a:pos x="connsiteX390" y="connsiteY390"/>
                    </a:cxn>
                    <a:cxn ang="0">
                      <a:pos x="connsiteX391" y="connsiteY391"/>
                    </a:cxn>
                    <a:cxn ang="0">
                      <a:pos x="connsiteX392" y="connsiteY392"/>
                    </a:cxn>
                    <a:cxn ang="0">
                      <a:pos x="connsiteX393" y="connsiteY393"/>
                    </a:cxn>
                    <a:cxn ang="0">
                      <a:pos x="connsiteX394" y="connsiteY394"/>
                    </a:cxn>
                    <a:cxn ang="0">
                      <a:pos x="connsiteX395" y="connsiteY395"/>
                    </a:cxn>
                    <a:cxn ang="0">
                      <a:pos x="connsiteX396" y="connsiteY396"/>
                    </a:cxn>
                    <a:cxn ang="0">
                      <a:pos x="connsiteX397" y="connsiteY397"/>
                    </a:cxn>
                    <a:cxn ang="0">
                      <a:pos x="connsiteX398" y="connsiteY398"/>
                    </a:cxn>
                    <a:cxn ang="0">
                      <a:pos x="connsiteX399" y="connsiteY399"/>
                    </a:cxn>
                    <a:cxn ang="0">
                      <a:pos x="connsiteX400" y="connsiteY400"/>
                    </a:cxn>
                    <a:cxn ang="0">
                      <a:pos x="connsiteX401" y="connsiteY401"/>
                    </a:cxn>
                    <a:cxn ang="0">
                      <a:pos x="connsiteX402" y="connsiteY402"/>
                    </a:cxn>
                    <a:cxn ang="0">
                      <a:pos x="connsiteX403" y="connsiteY403"/>
                    </a:cxn>
                    <a:cxn ang="0">
                      <a:pos x="connsiteX404" y="connsiteY404"/>
                    </a:cxn>
                    <a:cxn ang="0">
                      <a:pos x="connsiteX405" y="connsiteY405"/>
                    </a:cxn>
                    <a:cxn ang="0">
                      <a:pos x="connsiteX406" y="connsiteY406"/>
                    </a:cxn>
                    <a:cxn ang="0">
                      <a:pos x="connsiteX407" y="connsiteY407"/>
                    </a:cxn>
                    <a:cxn ang="0">
                      <a:pos x="connsiteX408" y="connsiteY408"/>
                    </a:cxn>
                    <a:cxn ang="0">
                      <a:pos x="connsiteX409" y="connsiteY409"/>
                    </a:cxn>
                    <a:cxn ang="0">
                      <a:pos x="connsiteX410" y="connsiteY410"/>
                    </a:cxn>
                    <a:cxn ang="0">
                      <a:pos x="connsiteX411" y="connsiteY411"/>
                    </a:cxn>
                    <a:cxn ang="0">
                      <a:pos x="connsiteX412" y="connsiteY412"/>
                    </a:cxn>
                    <a:cxn ang="0">
                      <a:pos x="connsiteX413" y="connsiteY413"/>
                    </a:cxn>
                    <a:cxn ang="0">
                      <a:pos x="connsiteX414" y="connsiteY414"/>
                    </a:cxn>
                    <a:cxn ang="0">
                      <a:pos x="connsiteX415" y="connsiteY415"/>
                    </a:cxn>
                    <a:cxn ang="0">
                      <a:pos x="connsiteX416" y="connsiteY416"/>
                    </a:cxn>
                    <a:cxn ang="0">
                      <a:pos x="connsiteX417" y="connsiteY417"/>
                    </a:cxn>
                    <a:cxn ang="0">
                      <a:pos x="connsiteX418" y="connsiteY418"/>
                    </a:cxn>
                    <a:cxn ang="0">
                      <a:pos x="connsiteX419" y="connsiteY419"/>
                    </a:cxn>
                    <a:cxn ang="0">
                      <a:pos x="connsiteX420" y="connsiteY420"/>
                    </a:cxn>
                    <a:cxn ang="0">
                      <a:pos x="connsiteX421" y="connsiteY421"/>
                    </a:cxn>
                    <a:cxn ang="0">
                      <a:pos x="connsiteX422" y="connsiteY422"/>
                    </a:cxn>
                    <a:cxn ang="0">
                      <a:pos x="connsiteX423" y="connsiteY423"/>
                    </a:cxn>
                    <a:cxn ang="0">
                      <a:pos x="connsiteX424" y="connsiteY424"/>
                    </a:cxn>
                    <a:cxn ang="0">
                      <a:pos x="connsiteX425" y="connsiteY425"/>
                    </a:cxn>
                    <a:cxn ang="0">
                      <a:pos x="connsiteX426" y="connsiteY426"/>
                    </a:cxn>
                    <a:cxn ang="0">
                      <a:pos x="connsiteX427" y="connsiteY427"/>
                    </a:cxn>
                    <a:cxn ang="0">
                      <a:pos x="connsiteX428" y="connsiteY428"/>
                    </a:cxn>
                    <a:cxn ang="0">
                      <a:pos x="connsiteX429" y="connsiteY429"/>
                    </a:cxn>
                    <a:cxn ang="0">
                      <a:pos x="connsiteX430" y="connsiteY430"/>
                    </a:cxn>
                    <a:cxn ang="0">
                      <a:pos x="connsiteX431" y="connsiteY431"/>
                    </a:cxn>
                    <a:cxn ang="0">
                      <a:pos x="connsiteX432" y="connsiteY432"/>
                    </a:cxn>
                    <a:cxn ang="0">
                      <a:pos x="connsiteX433" y="connsiteY433"/>
                    </a:cxn>
                    <a:cxn ang="0">
                      <a:pos x="connsiteX434" y="connsiteY434"/>
                    </a:cxn>
                    <a:cxn ang="0">
                      <a:pos x="connsiteX435" y="connsiteY435"/>
                    </a:cxn>
                    <a:cxn ang="0">
                      <a:pos x="connsiteX436" y="connsiteY436"/>
                    </a:cxn>
                    <a:cxn ang="0">
                      <a:pos x="connsiteX437" y="connsiteY437"/>
                    </a:cxn>
                    <a:cxn ang="0">
                      <a:pos x="connsiteX438" y="connsiteY438"/>
                    </a:cxn>
                    <a:cxn ang="0">
                      <a:pos x="connsiteX439" y="connsiteY439"/>
                    </a:cxn>
                    <a:cxn ang="0">
                      <a:pos x="connsiteX440" y="connsiteY440"/>
                    </a:cxn>
                    <a:cxn ang="0">
                      <a:pos x="connsiteX441" y="connsiteY441"/>
                    </a:cxn>
                    <a:cxn ang="0">
                      <a:pos x="connsiteX442" y="connsiteY442"/>
                    </a:cxn>
                    <a:cxn ang="0">
                      <a:pos x="connsiteX443" y="connsiteY443"/>
                    </a:cxn>
                    <a:cxn ang="0">
                      <a:pos x="connsiteX444" y="connsiteY444"/>
                    </a:cxn>
                    <a:cxn ang="0">
                      <a:pos x="connsiteX445" y="connsiteY445"/>
                    </a:cxn>
                    <a:cxn ang="0">
                      <a:pos x="connsiteX446" y="connsiteY446"/>
                    </a:cxn>
                    <a:cxn ang="0">
                      <a:pos x="connsiteX447" y="connsiteY447"/>
                    </a:cxn>
                    <a:cxn ang="0">
                      <a:pos x="connsiteX448" y="connsiteY448"/>
                    </a:cxn>
                    <a:cxn ang="0">
                      <a:pos x="connsiteX449" y="connsiteY449"/>
                    </a:cxn>
                    <a:cxn ang="0">
                      <a:pos x="connsiteX450" y="connsiteY450"/>
                    </a:cxn>
                    <a:cxn ang="0">
                      <a:pos x="connsiteX451" y="connsiteY451"/>
                    </a:cxn>
                    <a:cxn ang="0">
                      <a:pos x="connsiteX452" y="connsiteY452"/>
                    </a:cxn>
                    <a:cxn ang="0">
                      <a:pos x="connsiteX453" y="connsiteY453"/>
                    </a:cxn>
                    <a:cxn ang="0">
                      <a:pos x="connsiteX454" y="connsiteY454"/>
                    </a:cxn>
                    <a:cxn ang="0">
                      <a:pos x="connsiteX455" y="connsiteY455"/>
                    </a:cxn>
                    <a:cxn ang="0">
                      <a:pos x="connsiteX456" y="connsiteY456"/>
                    </a:cxn>
                    <a:cxn ang="0">
                      <a:pos x="connsiteX457" y="connsiteY457"/>
                    </a:cxn>
                    <a:cxn ang="0">
                      <a:pos x="connsiteX458" y="connsiteY458"/>
                    </a:cxn>
                    <a:cxn ang="0">
                      <a:pos x="connsiteX459" y="connsiteY459"/>
                    </a:cxn>
                    <a:cxn ang="0">
                      <a:pos x="connsiteX460" y="connsiteY460"/>
                    </a:cxn>
                    <a:cxn ang="0">
                      <a:pos x="connsiteX461" y="connsiteY461"/>
                    </a:cxn>
                    <a:cxn ang="0">
                      <a:pos x="connsiteX462" y="connsiteY462"/>
                    </a:cxn>
                    <a:cxn ang="0">
                      <a:pos x="connsiteX463" y="connsiteY463"/>
                    </a:cxn>
                    <a:cxn ang="0">
                      <a:pos x="connsiteX464" y="connsiteY464"/>
                    </a:cxn>
                    <a:cxn ang="0">
                      <a:pos x="connsiteX465" y="connsiteY465"/>
                    </a:cxn>
                    <a:cxn ang="0">
                      <a:pos x="connsiteX466" y="connsiteY466"/>
                    </a:cxn>
                    <a:cxn ang="0">
                      <a:pos x="connsiteX467" y="connsiteY467"/>
                    </a:cxn>
                    <a:cxn ang="0">
                      <a:pos x="connsiteX468" y="connsiteY468"/>
                    </a:cxn>
                    <a:cxn ang="0">
                      <a:pos x="connsiteX469" y="connsiteY469"/>
                    </a:cxn>
                    <a:cxn ang="0">
                      <a:pos x="connsiteX470" y="connsiteY470"/>
                    </a:cxn>
                    <a:cxn ang="0">
                      <a:pos x="connsiteX471" y="connsiteY471"/>
                    </a:cxn>
                    <a:cxn ang="0">
                      <a:pos x="connsiteX472" y="connsiteY472"/>
                    </a:cxn>
                    <a:cxn ang="0">
                      <a:pos x="connsiteX473" y="connsiteY473"/>
                    </a:cxn>
                    <a:cxn ang="0">
                      <a:pos x="connsiteX474" y="connsiteY474"/>
                    </a:cxn>
                    <a:cxn ang="0">
                      <a:pos x="connsiteX475" y="connsiteY475"/>
                    </a:cxn>
                    <a:cxn ang="0">
                      <a:pos x="connsiteX476" y="connsiteY476"/>
                    </a:cxn>
                    <a:cxn ang="0">
                      <a:pos x="connsiteX477" y="connsiteY477"/>
                    </a:cxn>
                    <a:cxn ang="0">
                      <a:pos x="connsiteX478" y="connsiteY478"/>
                    </a:cxn>
                    <a:cxn ang="0">
                      <a:pos x="connsiteX479" y="connsiteY479"/>
                    </a:cxn>
                    <a:cxn ang="0">
                      <a:pos x="connsiteX480" y="connsiteY480"/>
                    </a:cxn>
                    <a:cxn ang="0">
                      <a:pos x="connsiteX481" y="connsiteY481"/>
                    </a:cxn>
                    <a:cxn ang="0">
                      <a:pos x="connsiteX482" y="connsiteY482"/>
                    </a:cxn>
                    <a:cxn ang="0">
                      <a:pos x="connsiteX483" y="connsiteY483"/>
                    </a:cxn>
                    <a:cxn ang="0">
                      <a:pos x="connsiteX484" y="connsiteY484"/>
                    </a:cxn>
                    <a:cxn ang="0">
                      <a:pos x="connsiteX485" y="connsiteY485"/>
                    </a:cxn>
                    <a:cxn ang="0">
                      <a:pos x="connsiteX486" y="connsiteY486"/>
                    </a:cxn>
                    <a:cxn ang="0">
                      <a:pos x="connsiteX487" y="connsiteY487"/>
                    </a:cxn>
                    <a:cxn ang="0">
                      <a:pos x="connsiteX488" y="connsiteY488"/>
                    </a:cxn>
                    <a:cxn ang="0">
                      <a:pos x="connsiteX489" y="connsiteY489"/>
                    </a:cxn>
                    <a:cxn ang="0">
                      <a:pos x="connsiteX490" y="connsiteY490"/>
                    </a:cxn>
                    <a:cxn ang="0">
                      <a:pos x="connsiteX491" y="connsiteY491"/>
                    </a:cxn>
                    <a:cxn ang="0">
                      <a:pos x="connsiteX492" y="connsiteY492"/>
                    </a:cxn>
                    <a:cxn ang="0">
                      <a:pos x="connsiteX493" y="connsiteY493"/>
                    </a:cxn>
                    <a:cxn ang="0">
                      <a:pos x="connsiteX494" y="connsiteY494"/>
                    </a:cxn>
                    <a:cxn ang="0">
                      <a:pos x="connsiteX495" y="connsiteY495"/>
                    </a:cxn>
                    <a:cxn ang="0">
                      <a:pos x="connsiteX496" y="connsiteY496"/>
                    </a:cxn>
                    <a:cxn ang="0">
                      <a:pos x="connsiteX497" y="connsiteY497"/>
                    </a:cxn>
                    <a:cxn ang="0">
                      <a:pos x="connsiteX498" y="connsiteY498"/>
                    </a:cxn>
                    <a:cxn ang="0">
                      <a:pos x="connsiteX499" y="connsiteY499"/>
                    </a:cxn>
                    <a:cxn ang="0">
                      <a:pos x="connsiteX500" y="connsiteY500"/>
                    </a:cxn>
                    <a:cxn ang="0">
                      <a:pos x="connsiteX501" y="connsiteY501"/>
                    </a:cxn>
                    <a:cxn ang="0">
                      <a:pos x="connsiteX502" y="connsiteY502"/>
                    </a:cxn>
                    <a:cxn ang="0">
                      <a:pos x="connsiteX503" y="connsiteY503"/>
                    </a:cxn>
                    <a:cxn ang="0">
                      <a:pos x="connsiteX504" y="connsiteY504"/>
                    </a:cxn>
                    <a:cxn ang="0">
                      <a:pos x="connsiteX505" y="connsiteY505"/>
                    </a:cxn>
                    <a:cxn ang="0">
                      <a:pos x="connsiteX506" y="connsiteY506"/>
                    </a:cxn>
                    <a:cxn ang="0">
                      <a:pos x="connsiteX507" y="connsiteY507"/>
                    </a:cxn>
                    <a:cxn ang="0">
                      <a:pos x="connsiteX508" y="connsiteY508"/>
                    </a:cxn>
                    <a:cxn ang="0">
                      <a:pos x="connsiteX509" y="connsiteY509"/>
                    </a:cxn>
                    <a:cxn ang="0">
                      <a:pos x="connsiteX510" y="connsiteY510"/>
                    </a:cxn>
                    <a:cxn ang="0">
                      <a:pos x="connsiteX511" y="connsiteY511"/>
                    </a:cxn>
                    <a:cxn ang="0">
                      <a:pos x="connsiteX512" y="connsiteY512"/>
                    </a:cxn>
                    <a:cxn ang="0">
                      <a:pos x="connsiteX513" y="connsiteY513"/>
                    </a:cxn>
                    <a:cxn ang="0">
                      <a:pos x="connsiteX514" y="connsiteY514"/>
                    </a:cxn>
                    <a:cxn ang="0">
                      <a:pos x="connsiteX515" y="connsiteY515"/>
                    </a:cxn>
                    <a:cxn ang="0">
                      <a:pos x="connsiteX516" y="connsiteY516"/>
                    </a:cxn>
                    <a:cxn ang="0">
                      <a:pos x="connsiteX517" y="connsiteY517"/>
                    </a:cxn>
                    <a:cxn ang="0">
                      <a:pos x="connsiteX518" y="connsiteY518"/>
                    </a:cxn>
                    <a:cxn ang="0">
                      <a:pos x="connsiteX519" y="connsiteY519"/>
                    </a:cxn>
                    <a:cxn ang="0">
                      <a:pos x="connsiteX520" y="connsiteY520"/>
                    </a:cxn>
                    <a:cxn ang="0">
                      <a:pos x="connsiteX521" y="connsiteY521"/>
                    </a:cxn>
                    <a:cxn ang="0">
                      <a:pos x="connsiteX522" y="connsiteY522"/>
                    </a:cxn>
                    <a:cxn ang="0">
                      <a:pos x="connsiteX523" y="connsiteY523"/>
                    </a:cxn>
                    <a:cxn ang="0">
                      <a:pos x="connsiteX524" y="connsiteY524"/>
                    </a:cxn>
                    <a:cxn ang="0">
                      <a:pos x="connsiteX525" y="connsiteY525"/>
                    </a:cxn>
                    <a:cxn ang="0">
                      <a:pos x="connsiteX526" y="connsiteY526"/>
                    </a:cxn>
                    <a:cxn ang="0">
                      <a:pos x="connsiteX527" y="connsiteY527"/>
                    </a:cxn>
                    <a:cxn ang="0">
                      <a:pos x="connsiteX528" y="connsiteY528"/>
                    </a:cxn>
                    <a:cxn ang="0">
                      <a:pos x="connsiteX529" y="connsiteY529"/>
                    </a:cxn>
                    <a:cxn ang="0">
                      <a:pos x="connsiteX530" y="connsiteY530"/>
                    </a:cxn>
                    <a:cxn ang="0">
                      <a:pos x="connsiteX531" y="connsiteY531"/>
                    </a:cxn>
                    <a:cxn ang="0">
                      <a:pos x="connsiteX532" y="connsiteY532"/>
                    </a:cxn>
                    <a:cxn ang="0">
                      <a:pos x="connsiteX533" y="connsiteY533"/>
                    </a:cxn>
                    <a:cxn ang="0">
                      <a:pos x="connsiteX534" y="connsiteY534"/>
                    </a:cxn>
                    <a:cxn ang="0">
                      <a:pos x="connsiteX535" y="connsiteY535"/>
                    </a:cxn>
                    <a:cxn ang="0">
                      <a:pos x="connsiteX536" y="connsiteY536"/>
                    </a:cxn>
                    <a:cxn ang="0">
                      <a:pos x="connsiteX537" y="connsiteY537"/>
                    </a:cxn>
                    <a:cxn ang="0">
                      <a:pos x="connsiteX538" y="connsiteY538"/>
                    </a:cxn>
                    <a:cxn ang="0">
                      <a:pos x="connsiteX539" y="connsiteY539"/>
                    </a:cxn>
                    <a:cxn ang="0">
                      <a:pos x="connsiteX540" y="connsiteY540"/>
                    </a:cxn>
                    <a:cxn ang="0">
                      <a:pos x="connsiteX541" y="connsiteY541"/>
                    </a:cxn>
                    <a:cxn ang="0">
                      <a:pos x="connsiteX542" y="connsiteY542"/>
                    </a:cxn>
                    <a:cxn ang="0">
                      <a:pos x="connsiteX543" y="connsiteY543"/>
                    </a:cxn>
                    <a:cxn ang="0">
                      <a:pos x="connsiteX544" y="connsiteY544"/>
                    </a:cxn>
                    <a:cxn ang="0">
                      <a:pos x="connsiteX545" y="connsiteY545"/>
                    </a:cxn>
                    <a:cxn ang="0">
                      <a:pos x="connsiteX546" y="connsiteY546"/>
                    </a:cxn>
                    <a:cxn ang="0">
                      <a:pos x="connsiteX547" y="connsiteY547"/>
                    </a:cxn>
                    <a:cxn ang="0">
                      <a:pos x="connsiteX548" y="connsiteY548"/>
                    </a:cxn>
                    <a:cxn ang="0">
                      <a:pos x="connsiteX549" y="connsiteY549"/>
                    </a:cxn>
                    <a:cxn ang="0">
                      <a:pos x="connsiteX550" y="connsiteY550"/>
                    </a:cxn>
                    <a:cxn ang="0">
                      <a:pos x="connsiteX551" y="connsiteY551"/>
                    </a:cxn>
                    <a:cxn ang="0">
                      <a:pos x="connsiteX552" y="connsiteY552"/>
                    </a:cxn>
                    <a:cxn ang="0">
                      <a:pos x="connsiteX553" y="connsiteY553"/>
                    </a:cxn>
                    <a:cxn ang="0">
                      <a:pos x="connsiteX554" y="connsiteY554"/>
                    </a:cxn>
                    <a:cxn ang="0">
                      <a:pos x="connsiteX555" y="connsiteY555"/>
                    </a:cxn>
                    <a:cxn ang="0">
                      <a:pos x="connsiteX556" y="connsiteY556"/>
                    </a:cxn>
                    <a:cxn ang="0">
                      <a:pos x="connsiteX557" y="connsiteY557"/>
                    </a:cxn>
                    <a:cxn ang="0">
                      <a:pos x="connsiteX558" y="connsiteY558"/>
                    </a:cxn>
                    <a:cxn ang="0">
                      <a:pos x="connsiteX559" y="connsiteY559"/>
                    </a:cxn>
                    <a:cxn ang="0">
                      <a:pos x="connsiteX560" y="connsiteY560"/>
                    </a:cxn>
                    <a:cxn ang="0">
                      <a:pos x="connsiteX561" y="connsiteY561"/>
                    </a:cxn>
                    <a:cxn ang="0">
                      <a:pos x="connsiteX562" y="connsiteY562"/>
                    </a:cxn>
                    <a:cxn ang="0">
                      <a:pos x="connsiteX563" y="connsiteY563"/>
                    </a:cxn>
                    <a:cxn ang="0">
                      <a:pos x="connsiteX564" y="connsiteY564"/>
                    </a:cxn>
                    <a:cxn ang="0">
                      <a:pos x="connsiteX565" y="connsiteY565"/>
                    </a:cxn>
                    <a:cxn ang="0">
                      <a:pos x="connsiteX566" y="connsiteY566"/>
                    </a:cxn>
                    <a:cxn ang="0">
                      <a:pos x="connsiteX567" y="connsiteY567"/>
                    </a:cxn>
                    <a:cxn ang="0">
                      <a:pos x="connsiteX568" y="connsiteY568"/>
                    </a:cxn>
                    <a:cxn ang="0">
                      <a:pos x="connsiteX569" y="connsiteY569"/>
                    </a:cxn>
                    <a:cxn ang="0">
                      <a:pos x="connsiteX570" y="connsiteY570"/>
                    </a:cxn>
                    <a:cxn ang="0">
                      <a:pos x="connsiteX571" y="connsiteY571"/>
                    </a:cxn>
                    <a:cxn ang="0">
                      <a:pos x="connsiteX572" y="connsiteY572"/>
                    </a:cxn>
                    <a:cxn ang="0">
                      <a:pos x="connsiteX573" y="connsiteY573"/>
                    </a:cxn>
                    <a:cxn ang="0">
                      <a:pos x="connsiteX574" y="connsiteY574"/>
                    </a:cxn>
                    <a:cxn ang="0">
                      <a:pos x="connsiteX575" y="connsiteY575"/>
                    </a:cxn>
                    <a:cxn ang="0">
                      <a:pos x="connsiteX576" y="connsiteY576"/>
                    </a:cxn>
                    <a:cxn ang="0">
                      <a:pos x="connsiteX577" y="connsiteY577"/>
                    </a:cxn>
                    <a:cxn ang="0">
                      <a:pos x="connsiteX578" y="connsiteY578"/>
                    </a:cxn>
                    <a:cxn ang="0">
                      <a:pos x="connsiteX579" y="connsiteY579"/>
                    </a:cxn>
                    <a:cxn ang="0">
                      <a:pos x="connsiteX580" y="connsiteY580"/>
                    </a:cxn>
                    <a:cxn ang="0">
                      <a:pos x="connsiteX581" y="connsiteY581"/>
                    </a:cxn>
                    <a:cxn ang="0">
                      <a:pos x="connsiteX582" y="connsiteY582"/>
                    </a:cxn>
                    <a:cxn ang="0">
                      <a:pos x="connsiteX583" y="connsiteY583"/>
                    </a:cxn>
                    <a:cxn ang="0">
                      <a:pos x="connsiteX584" y="connsiteY584"/>
                    </a:cxn>
                    <a:cxn ang="0">
                      <a:pos x="connsiteX585" y="connsiteY585"/>
                    </a:cxn>
                    <a:cxn ang="0">
                      <a:pos x="connsiteX586" y="connsiteY586"/>
                    </a:cxn>
                    <a:cxn ang="0">
                      <a:pos x="connsiteX587" y="connsiteY587"/>
                    </a:cxn>
                    <a:cxn ang="0">
                      <a:pos x="connsiteX588" y="connsiteY588"/>
                    </a:cxn>
                    <a:cxn ang="0">
                      <a:pos x="connsiteX589" y="connsiteY589"/>
                    </a:cxn>
                    <a:cxn ang="0">
                      <a:pos x="connsiteX590" y="connsiteY590"/>
                    </a:cxn>
                    <a:cxn ang="0">
                      <a:pos x="connsiteX591" y="connsiteY591"/>
                    </a:cxn>
                    <a:cxn ang="0">
                      <a:pos x="connsiteX592" y="connsiteY592"/>
                    </a:cxn>
                    <a:cxn ang="0">
                      <a:pos x="connsiteX593" y="connsiteY593"/>
                    </a:cxn>
                    <a:cxn ang="0">
                      <a:pos x="connsiteX594" y="connsiteY594"/>
                    </a:cxn>
                    <a:cxn ang="0">
                      <a:pos x="connsiteX595" y="connsiteY595"/>
                    </a:cxn>
                    <a:cxn ang="0">
                      <a:pos x="connsiteX596" y="connsiteY596"/>
                    </a:cxn>
                    <a:cxn ang="0">
                      <a:pos x="connsiteX597" y="connsiteY597"/>
                    </a:cxn>
                    <a:cxn ang="0">
                      <a:pos x="connsiteX598" y="connsiteY598"/>
                    </a:cxn>
                    <a:cxn ang="0">
                      <a:pos x="connsiteX599" y="connsiteY599"/>
                    </a:cxn>
                    <a:cxn ang="0">
                      <a:pos x="connsiteX600" y="connsiteY600"/>
                    </a:cxn>
                    <a:cxn ang="0">
                      <a:pos x="connsiteX601" y="connsiteY601"/>
                    </a:cxn>
                    <a:cxn ang="0">
                      <a:pos x="connsiteX602" y="connsiteY602"/>
                    </a:cxn>
                    <a:cxn ang="0">
                      <a:pos x="connsiteX603" y="connsiteY603"/>
                    </a:cxn>
                    <a:cxn ang="0">
                      <a:pos x="connsiteX604" y="connsiteY604"/>
                    </a:cxn>
                    <a:cxn ang="0">
                      <a:pos x="connsiteX605" y="connsiteY605"/>
                    </a:cxn>
                    <a:cxn ang="0">
                      <a:pos x="connsiteX606" y="connsiteY606"/>
                    </a:cxn>
                    <a:cxn ang="0">
                      <a:pos x="connsiteX607" y="connsiteY607"/>
                    </a:cxn>
                    <a:cxn ang="0">
                      <a:pos x="connsiteX608" y="connsiteY608"/>
                    </a:cxn>
                    <a:cxn ang="0">
                      <a:pos x="connsiteX609" y="connsiteY609"/>
                    </a:cxn>
                    <a:cxn ang="0">
                      <a:pos x="connsiteX610" y="connsiteY610"/>
                    </a:cxn>
                    <a:cxn ang="0">
                      <a:pos x="connsiteX611" y="connsiteY611"/>
                    </a:cxn>
                    <a:cxn ang="0">
                      <a:pos x="connsiteX612" y="connsiteY612"/>
                    </a:cxn>
                    <a:cxn ang="0">
                      <a:pos x="connsiteX613" y="connsiteY613"/>
                    </a:cxn>
                    <a:cxn ang="0">
                      <a:pos x="connsiteX614" y="connsiteY614"/>
                    </a:cxn>
                    <a:cxn ang="0">
                      <a:pos x="connsiteX615" y="connsiteY615"/>
                    </a:cxn>
                    <a:cxn ang="0">
                      <a:pos x="connsiteX616" y="connsiteY616"/>
                    </a:cxn>
                    <a:cxn ang="0">
                      <a:pos x="connsiteX617" y="connsiteY617"/>
                    </a:cxn>
                    <a:cxn ang="0">
                      <a:pos x="connsiteX618" y="connsiteY618"/>
                    </a:cxn>
                    <a:cxn ang="0">
                      <a:pos x="connsiteX619" y="connsiteY619"/>
                    </a:cxn>
                    <a:cxn ang="0">
                      <a:pos x="connsiteX620" y="connsiteY620"/>
                    </a:cxn>
                    <a:cxn ang="0">
                      <a:pos x="connsiteX621" y="connsiteY621"/>
                    </a:cxn>
                    <a:cxn ang="0">
                      <a:pos x="connsiteX622" y="connsiteY622"/>
                    </a:cxn>
                    <a:cxn ang="0">
                      <a:pos x="connsiteX623" y="connsiteY623"/>
                    </a:cxn>
                    <a:cxn ang="0">
                      <a:pos x="connsiteX624" y="connsiteY624"/>
                    </a:cxn>
                    <a:cxn ang="0">
                      <a:pos x="connsiteX625" y="connsiteY625"/>
                    </a:cxn>
                    <a:cxn ang="0">
                      <a:pos x="connsiteX626" y="connsiteY626"/>
                    </a:cxn>
                    <a:cxn ang="0">
                      <a:pos x="connsiteX627" y="connsiteY627"/>
                    </a:cxn>
                    <a:cxn ang="0">
                      <a:pos x="connsiteX628" y="connsiteY628"/>
                    </a:cxn>
                    <a:cxn ang="0">
                      <a:pos x="connsiteX629" y="connsiteY629"/>
                    </a:cxn>
                    <a:cxn ang="0">
                      <a:pos x="connsiteX630" y="connsiteY630"/>
                    </a:cxn>
                    <a:cxn ang="0">
                      <a:pos x="connsiteX631" y="connsiteY631"/>
                    </a:cxn>
                    <a:cxn ang="0">
                      <a:pos x="connsiteX632" y="connsiteY632"/>
                    </a:cxn>
                    <a:cxn ang="0">
                      <a:pos x="connsiteX633" y="connsiteY633"/>
                    </a:cxn>
                    <a:cxn ang="0">
                      <a:pos x="connsiteX634" y="connsiteY634"/>
                    </a:cxn>
                    <a:cxn ang="0">
                      <a:pos x="connsiteX635" y="connsiteY635"/>
                    </a:cxn>
                    <a:cxn ang="0">
                      <a:pos x="connsiteX636" y="connsiteY636"/>
                    </a:cxn>
                    <a:cxn ang="0">
                      <a:pos x="connsiteX637" y="connsiteY637"/>
                    </a:cxn>
                    <a:cxn ang="0">
                      <a:pos x="connsiteX638" y="connsiteY638"/>
                    </a:cxn>
                    <a:cxn ang="0">
                      <a:pos x="connsiteX639" y="connsiteY639"/>
                    </a:cxn>
                    <a:cxn ang="0">
                      <a:pos x="connsiteX640" y="connsiteY640"/>
                    </a:cxn>
                    <a:cxn ang="0">
                      <a:pos x="connsiteX641" y="connsiteY641"/>
                    </a:cxn>
                    <a:cxn ang="0">
                      <a:pos x="connsiteX642" y="connsiteY642"/>
                    </a:cxn>
                    <a:cxn ang="0">
                      <a:pos x="connsiteX643" y="connsiteY643"/>
                    </a:cxn>
                    <a:cxn ang="0">
                      <a:pos x="connsiteX644" y="connsiteY644"/>
                    </a:cxn>
                    <a:cxn ang="0">
                      <a:pos x="connsiteX645" y="connsiteY645"/>
                    </a:cxn>
                    <a:cxn ang="0">
                      <a:pos x="connsiteX646" y="connsiteY646"/>
                    </a:cxn>
                    <a:cxn ang="0">
                      <a:pos x="connsiteX647" y="connsiteY647"/>
                    </a:cxn>
                    <a:cxn ang="0">
                      <a:pos x="connsiteX648" y="connsiteY648"/>
                    </a:cxn>
                    <a:cxn ang="0">
                      <a:pos x="connsiteX649" y="connsiteY649"/>
                    </a:cxn>
                    <a:cxn ang="0">
                      <a:pos x="connsiteX650" y="connsiteY650"/>
                    </a:cxn>
                    <a:cxn ang="0">
                      <a:pos x="connsiteX651" y="connsiteY651"/>
                    </a:cxn>
                    <a:cxn ang="0">
                      <a:pos x="connsiteX652" y="connsiteY652"/>
                    </a:cxn>
                    <a:cxn ang="0">
                      <a:pos x="connsiteX653" y="connsiteY653"/>
                    </a:cxn>
                    <a:cxn ang="0">
                      <a:pos x="connsiteX654" y="connsiteY654"/>
                    </a:cxn>
                    <a:cxn ang="0">
                      <a:pos x="connsiteX655" y="connsiteY655"/>
                    </a:cxn>
                    <a:cxn ang="0">
                      <a:pos x="connsiteX656" y="connsiteY656"/>
                    </a:cxn>
                    <a:cxn ang="0">
                      <a:pos x="connsiteX657" y="connsiteY657"/>
                    </a:cxn>
                    <a:cxn ang="0">
                      <a:pos x="connsiteX658" y="connsiteY658"/>
                    </a:cxn>
                    <a:cxn ang="0">
                      <a:pos x="connsiteX659" y="connsiteY659"/>
                    </a:cxn>
                    <a:cxn ang="0">
                      <a:pos x="connsiteX660" y="connsiteY660"/>
                    </a:cxn>
                    <a:cxn ang="0">
                      <a:pos x="connsiteX661" y="connsiteY661"/>
                    </a:cxn>
                    <a:cxn ang="0">
                      <a:pos x="connsiteX662" y="connsiteY662"/>
                    </a:cxn>
                    <a:cxn ang="0">
                      <a:pos x="connsiteX663" y="connsiteY663"/>
                    </a:cxn>
                    <a:cxn ang="0">
                      <a:pos x="connsiteX664" y="connsiteY664"/>
                    </a:cxn>
                    <a:cxn ang="0">
                      <a:pos x="connsiteX665" y="connsiteY665"/>
                    </a:cxn>
                    <a:cxn ang="0">
                      <a:pos x="connsiteX666" y="connsiteY666"/>
                    </a:cxn>
                    <a:cxn ang="0">
                      <a:pos x="connsiteX667" y="connsiteY667"/>
                    </a:cxn>
                    <a:cxn ang="0">
                      <a:pos x="connsiteX668" y="connsiteY668"/>
                    </a:cxn>
                    <a:cxn ang="0">
                      <a:pos x="connsiteX669" y="connsiteY669"/>
                    </a:cxn>
                    <a:cxn ang="0">
                      <a:pos x="connsiteX670" y="connsiteY670"/>
                    </a:cxn>
                    <a:cxn ang="0">
                      <a:pos x="connsiteX671" y="connsiteY671"/>
                    </a:cxn>
                    <a:cxn ang="0">
                      <a:pos x="connsiteX672" y="connsiteY672"/>
                    </a:cxn>
                    <a:cxn ang="0">
                      <a:pos x="connsiteX673" y="connsiteY673"/>
                    </a:cxn>
                    <a:cxn ang="0">
                      <a:pos x="connsiteX674" y="connsiteY674"/>
                    </a:cxn>
                    <a:cxn ang="0">
                      <a:pos x="connsiteX675" y="connsiteY675"/>
                    </a:cxn>
                    <a:cxn ang="0">
                      <a:pos x="connsiteX676" y="connsiteY676"/>
                    </a:cxn>
                    <a:cxn ang="0">
                      <a:pos x="connsiteX677" y="connsiteY677"/>
                    </a:cxn>
                    <a:cxn ang="0">
                      <a:pos x="connsiteX678" y="connsiteY678"/>
                    </a:cxn>
                    <a:cxn ang="0">
                      <a:pos x="connsiteX679" y="connsiteY679"/>
                    </a:cxn>
                  </a:cxnLst>
                  <a:rect l="l" t="t" r="r" b="b"/>
                  <a:pathLst>
                    <a:path w="2772" h="277">
                      <a:moveTo>
                        <a:pt x="0" y="277"/>
                      </a:move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lnTo>
                        <a:pt x="0" y="277"/>
                      </a:ln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lnTo>
                        <a:pt x="0" y="277"/>
                      </a:ln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lnTo>
                        <a:pt x="0" y="277"/>
                      </a:ln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lnTo>
                        <a:pt x="0" y="277"/>
                      </a:ln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0" y="0"/>
                      </a:ln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193" name="Freeform 3192">
                  <a:extLst>
                    <a:ext uri="{FF2B5EF4-FFF2-40B4-BE49-F238E27FC236}">
                      <a16:creationId xmlns:a16="http://schemas.microsoft.com/office/drawing/2014/main" id="{32D09DBC-B115-825F-ED0F-F82ACF0D27C9}"/>
                    </a:ext>
                  </a:extLst>
                </p:cNvPr>
                <p:cNvSpPr/>
                <p:nvPr/>
              </p:nvSpPr>
              <p:spPr>
                <a:xfrm>
                  <a:off x="4122647" y="3745750"/>
                  <a:ext cx="2772" cy="2771"/>
                </a:xfrm>
                <a:custGeom>
                  <a:avLst/>
                  <a:gdLst>
                    <a:gd name="connsiteX0" fmla="*/ 0 w 2772"/>
                    <a:gd name="connsiteY0" fmla="*/ 0 h 2771"/>
                    <a:gd name="connsiteX1" fmla="*/ 0 w 2772"/>
                    <a:gd name="connsiteY1" fmla="*/ 0 h 2771"/>
                    <a:gd name="connsiteX2" fmla="*/ 0 w 2772"/>
                    <a:gd name="connsiteY2" fmla="*/ 0 h 2771"/>
                    <a:gd name="connsiteX3" fmla="*/ 0 w 2772"/>
                    <a:gd name="connsiteY3" fmla="*/ 0 h 2771"/>
                    <a:gd name="connsiteX4" fmla="*/ 0 w 2772"/>
                    <a:gd name="connsiteY4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772" h="277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194" name="Freeform 3193">
                  <a:extLst>
                    <a:ext uri="{FF2B5EF4-FFF2-40B4-BE49-F238E27FC236}">
                      <a16:creationId xmlns:a16="http://schemas.microsoft.com/office/drawing/2014/main" id="{D87D2C7C-1A9A-09BD-E033-5AA7CC856047}"/>
                    </a:ext>
                  </a:extLst>
                </p:cNvPr>
                <p:cNvSpPr/>
                <p:nvPr/>
              </p:nvSpPr>
              <p:spPr>
                <a:xfrm>
                  <a:off x="4121816" y="3741316"/>
                  <a:ext cx="2772" cy="2771"/>
                </a:xfrm>
                <a:custGeom>
                  <a:avLst/>
                  <a:gdLst>
                    <a:gd name="connsiteX0" fmla="*/ 0 w 2772"/>
                    <a:gd name="connsiteY0" fmla="*/ 0 h 2771"/>
                    <a:gd name="connsiteX1" fmla="*/ 0 w 2772"/>
                    <a:gd name="connsiteY1" fmla="*/ 0 h 2771"/>
                    <a:gd name="connsiteX2" fmla="*/ 0 w 2772"/>
                    <a:gd name="connsiteY2" fmla="*/ 0 h 2771"/>
                    <a:gd name="connsiteX3" fmla="*/ 0 w 2772"/>
                    <a:gd name="connsiteY3" fmla="*/ 0 h 2771"/>
                    <a:gd name="connsiteX4" fmla="*/ 0 w 2772"/>
                    <a:gd name="connsiteY4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772" h="277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2864" name="Graphic 248">
                <a:extLst>
                  <a:ext uri="{FF2B5EF4-FFF2-40B4-BE49-F238E27FC236}">
                    <a16:creationId xmlns:a16="http://schemas.microsoft.com/office/drawing/2014/main" id="{806FC96F-2947-4347-E41A-903155473605}"/>
                  </a:ext>
                </a:extLst>
              </p:cNvPr>
              <p:cNvGrpSpPr/>
              <p:nvPr/>
            </p:nvGrpSpPr>
            <p:grpSpPr>
              <a:xfrm>
                <a:off x="3415247" y="3637129"/>
                <a:ext cx="3049" cy="1940"/>
                <a:chOff x="4078012" y="3636010"/>
                <a:chExt cx="3049" cy="1940"/>
              </a:xfrm>
              <a:grpFill/>
            </p:grpSpPr>
            <p:sp>
              <p:nvSpPr>
                <p:cNvPr id="3167" name="Freeform 3166">
                  <a:extLst>
                    <a:ext uri="{FF2B5EF4-FFF2-40B4-BE49-F238E27FC236}">
                      <a16:creationId xmlns:a16="http://schemas.microsoft.com/office/drawing/2014/main" id="{CB8AC972-2174-E233-A0E3-C5162CC2198D}"/>
                    </a:ext>
                  </a:extLst>
                </p:cNvPr>
                <p:cNvSpPr/>
                <p:nvPr/>
              </p:nvSpPr>
              <p:spPr>
                <a:xfrm>
                  <a:off x="4081062" y="3636564"/>
                  <a:ext cx="2772" cy="277"/>
                </a:xfrm>
                <a:custGeom>
                  <a:avLst/>
                  <a:gdLst>
                    <a:gd name="connsiteX0" fmla="*/ 0 w 2772"/>
                    <a:gd name="connsiteY0" fmla="*/ 277 h 277"/>
                    <a:gd name="connsiteX1" fmla="*/ 0 w 2772"/>
                    <a:gd name="connsiteY1" fmla="*/ 277 h 277"/>
                    <a:gd name="connsiteX2" fmla="*/ 0 w 2772"/>
                    <a:gd name="connsiteY2" fmla="*/ 277 h 277"/>
                    <a:gd name="connsiteX3" fmla="*/ 0 w 2772"/>
                    <a:gd name="connsiteY3" fmla="*/ 277 h 277"/>
                    <a:gd name="connsiteX4" fmla="*/ 0 w 2772"/>
                    <a:gd name="connsiteY4" fmla="*/ 277 h 277"/>
                    <a:gd name="connsiteX5" fmla="*/ 0 w 2772"/>
                    <a:gd name="connsiteY5" fmla="*/ 277 h 277"/>
                    <a:gd name="connsiteX6" fmla="*/ 0 w 2772"/>
                    <a:gd name="connsiteY6" fmla="*/ 277 h 277"/>
                    <a:gd name="connsiteX7" fmla="*/ 0 w 2772"/>
                    <a:gd name="connsiteY7" fmla="*/ 277 h 277"/>
                    <a:gd name="connsiteX8" fmla="*/ 0 w 2772"/>
                    <a:gd name="connsiteY8" fmla="*/ 277 h 277"/>
                    <a:gd name="connsiteX9" fmla="*/ 0 w 2772"/>
                    <a:gd name="connsiteY9" fmla="*/ 277 h 277"/>
                    <a:gd name="connsiteX10" fmla="*/ 0 w 2772"/>
                    <a:gd name="connsiteY10" fmla="*/ 277 h 277"/>
                    <a:gd name="connsiteX11" fmla="*/ 0 w 2772"/>
                    <a:gd name="connsiteY11" fmla="*/ 277 h 277"/>
                    <a:gd name="connsiteX12" fmla="*/ 0 w 2772"/>
                    <a:gd name="connsiteY12" fmla="*/ 277 h 277"/>
                    <a:gd name="connsiteX13" fmla="*/ 0 w 2772"/>
                    <a:gd name="connsiteY13" fmla="*/ 277 h 277"/>
                    <a:gd name="connsiteX14" fmla="*/ 0 w 2772"/>
                    <a:gd name="connsiteY14" fmla="*/ 277 h 277"/>
                    <a:gd name="connsiteX15" fmla="*/ 0 w 2772"/>
                    <a:gd name="connsiteY15" fmla="*/ 277 h 277"/>
                    <a:gd name="connsiteX16" fmla="*/ 0 w 2772"/>
                    <a:gd name="connsiteY16" fmla="*/ 277 h 277"/>
                    <a:gd name="connsiteX17" fmla="*/ 0 w 2772"/>
                    <a:gd name="connsiteY17" fmla="*/ 277 h 277"/>
                    <a:gd name="connsiteX18" fmla="*/ 0 w 2772"/>
                    <a:gd name="connsiteY18" fmla="*/ 277 h 277"/>
                    <a:gd name="connsiteX19" fmla="*/ 0 w 2772"/>
                    <a:gd name="connsiteY19" fmla="*/ 277 h 277"/>
                    <a:gd name="connsiteX20" fmla="*/ 0 w 2772"/>
                    <a:gd name="connsiteY20" fmla="*/ 277 h 277"/>
                    <a:gd name="connsiteX21" fmla="*/ 0 w 2772"/>
                    <a:gd name="connsiteY21" fmla="*/ 277 h 277"/>
                    <a:gd name="connsiteX22" fmla="*/ 0 w 2772"/>
                    <a:gd name="connsiteY22" fmla="*/ 277 h 277"/>
                    <a:gd name="connsiteX23" fmla="*/ 0 w 2772"/>
                    <a:gd name="connsiteY23" fmla="*/ 277 h 277"/>
                    <a:gd name="connsiteX24" fmla="*/ 0 w 2772"/>
                    <a:gd name="connsiteY24" fmla="*/ 277 h 277"/>
                    <a:gd name="connsiteX25" fmla="*/ 0 w 2772"/>
                    <a:gd name="connsiteY25" fmla="*/ 277 h 277"/>
                    <a:gd name="connsiteX26" fmla="*/ 0 w 2772"/>
                    <a:gd name="connsiteY26" fmla="*/ 277 h 277"/>
                    <a:gd name="connsiteX27" fmla="*/ 0 w 2772"/>
                    <a:gd name="connsiteY27" fmla="*/ 277 h 277"/>
                    <a:gd name="connsiteX28" fmla="*/ 0 w 2772"/>
                    <a:gd name="connsiteY28" fmla="*/ 277 h 277"/>
                    <a:gd name="connsiteX29" fmla="*/ 0 w 2772"/>
                    <a:gd name="connsiteY29" fmla="*/ 277 h 277"/>
                    <a:gd name="connsiteX30" fmla="*/ 0 w 2772"/>
                    <a:gd name="connsiteY30" fmla="*/ 277 h 277"/>
                    <a:gd name="connsiteX31" fmla="*/ 0 w 2772"/>
                    <a:gd name="connsiteY31" fmla="*/ 277 h 277"/>
                    <a:gd name="connsiteX32" fmla="*/ 0 w 2772"/>
                    <a:gd name="connsiteY32" fmla="*/ 277 h 277"/>
                    <a:gd name="connsiteX33" fmla="*/ 0 w 2772"/>
                    <a:gd name="connsiteY33" fmla="*/ 277 h 277"/>
                    <a:gd name="connsiteX34" fmla="*/ 0 w 2772"/>
                    <a:gd name="connsiteY34" fmla="*/ 277 h 277"/>
                    <a:gd name="connsiteX35" fmla="*/ 0 w 2772"/>
                    <a:gd name="connsiteY35" fmla="*/ 277 h 277"/>
                    <a:gd name="connsiteX36" fmla="*/ 0 w 2772"/>
                    <a:gd name="connsiteY36" fmla="*/ 277 h 277"/>
                    <a:gd name="connsiteX37" fmla="*/ 0 w 2772"/>
                    <a:gd name="connsiteY37" fmla="*/ 277 h 277"/>
                    <a:gd name="connsiteX38" fmla="*/ 0 w 2772"/>
                    <a:gd name="connsiteY38" fmla="*/ 277 h 277"/>
                    <a:gd name="connsiteX39" fmla="*/ 0 w 2772"/>
                    <a:gd name="connsiteY39" fmla="*/ 277 h 277"/>
                    <a:gd name="connsiteX40" fmla="*/ 0 w 2772"/>
                    <a:gd name="connsiteY40" fmla="*/ 277 h 277"/>
                    <a:gd name="connsiteX41" fmla="*/ 0 w 2772"/>
                    <a:gd name="connsiteY41" fmla="*/ 277 h 277"/>
                    <a:gd name="connsiteX42" fmla="*/ 0 w 2772"/>
                    <a:gd name="connsiteY42" fmla="*/ 277 h 277"/>
                    <a:gd name="connsiteX43" fmla="*/ 0 w 2772"/>
                    <a:gd name="connsiteY43" fmla="*/ 277 h 277"/>
                    <a:gd name="connsiteX44" fmla="*/ 0 w 2772"/>
                    <a:gd name="connsiteY44" fmla="*/ 277 h 277"/>
                    <a:gd name="connsiteX45" fmla="*/ 0 w 2772"/>
                    <a:gd name="connsiteY45" fmla="*/ 277 h 277"/>
                    <a:gd name="connsiteX46" fmla="*/ 0 w 2772"/>
                    <a:gd name="connsiteY46" fmla="*/ 277 h 277"/>
                    <a:gd name="connsiteX47" fmla="*/ 0 w 2772"/>
                    <a:gd name="connsiteY47" fmla="*/ 277 h 277"/>
                    <a:gd name="connsiteX48" fmla="*/ 0 w 2772"/>
                    <a:gd name="connsiteY48" fmla="*/ 277 h 277"/>
                    <a:gd name="connsiteX49" fmla="*/ 0 w 2772"/>
                    <a:gd name="connsiteY49" fmla="*/ 277 h 277"/>
                    <a:gd name="connsiteX50" fmla="*/ 0 w 2772"/>
                    <a:gd name="connsiteY50" fmla="*/ 277 h 277"/>
                    <a:gd name="connsiteX51" fmla="*/ 0 w 2772"/>
                    <a:gd name="connsiteY51" fmla="*/ 277 h 277"/>
                    <a:gd name="connsiteX52" fmla="*/ 0 w 2772"/>
                    <a:gd name="connsiteY52" fmla="*/ 277 h 277"/>
                    <a:gd name="connsiteX53" fmla="*/ 0 w 2772"/>
                    <a:gd name="connsiteY53" fmla="*/ 277 h 277"/>
                    <a:gd name="connsiteX54" fmla="*/ 0 w 2772"/>
                    <a:gd name="connsiteY54" fmla="*/ 277 h 277"/>
                    <a:gd name="connsiteX55" fmla="*/ 0 w 2772"/>
                    <a:gd name="connsiteY55" fmla="*/ 277 h 277"/>
                    <a:gd name="connsiteX56" fmla="*/ 0 w 2772"/>
                    <a:gd name="connsiteY56" fmla="*/ 277 h 277"/>
                    <a:gd name="connsiteX57" fmla="*/ 0 w 2772"/>
                    <a:gd name="connsiteY57" fmla="*/ 277 h 277"/>
                    <a:gd name="connsiteX58" fmla="*/ 0 w 2772"/>
                    <a:gd name="connsiteY58" fmla="*/ 0 h 277"/>
                    <a:gd name="connsiteX59" fmla="*/ 0 w 2772"/>
                    <a:gd name="connsiteY59" fmla="*/ 0 h 277"/>
                    <a:gd name="connsiteX60" fmla="*/ 0 w 2772"/>
                    <a:gd name="connsiteY60" fmla="*/ 0 h 277"/>
                    <a:gd name="connsiteX61" fmla="*/ 0 w 2772"/>
                    <a:gd name="connsiteY61" fmla="*/ 0 h 277"/>
                    <a:gd name="connsiteX62" fmla="*/ 0 w 2772"/>
                    <a:gd name="connsiteY62" fmla="*/ 0 h 277"/>
                    <a:gd name="connsiteX63" fmla="*/ 0 w 2772"/>
                    <a:gd name="connsiteY63" fmla="*/ 0 h 277"/>
                    <a:gd name="connsiteX64" fmla="*/ 0 w 2772"/>
                    <a:gd name="connsiteY64" fmla="*/ 0 h 277"/>
                    <a:gd name="connsiteX65" fmla="*/ 0 w 2772"/>
                    <a:gd name="connsiteY65" fmla="*/ 0 h 277"/>
                    <a:gd name="connsiteX66" fmla="*/ 0 w 2772"/>
                    <a:gd name="connsiteY66" fmla="*/ 0 h 277"/>
                    <a:gd name="connsiteX67" fmla="*/ 0 w 2772"/>
                    <a:gd name="connsiteY67" fmla="*/ 0 h 277"/>
                    <a:gd name="connsiteX68" fmla="*/ 0 w 2772"/>
                    <a:gd name="connsiteY68" fmla="*/ 0 h 277"/>
                    <a:gd name="connsiteX69" fmla="*/ 0 w 2772"/>
                    <a:gd name="connsiteY69" fmla="*/ 0 h 277"/>
                    <a:gd name="connsiteX70" fmla="*/ 0 w 2772"/>
                    <a:gd name="connsiteY70" fmla="*/ 0 h 277"/>
                    <a:gd name="connsiteX71" fmla="*/ 0 w 2772"/>
                    <a:gd name="connsiteY71" fmla="*/ 0 h 277"/>
                    <a:gd name="connsiteX72" fmla="*/ 0 w 2772"/>
                    <a:gd name="connsiteY72" fmla="*/ 0 h 277"/>
                    <a:gd name="connsiteX73" fmla="*/ 0 w 2772"/>
                    <a:gd name="connsiteY73" fmla="*/ 0 h 277"/>
                    <a:gd name="connsiteX74" fmla="*/ 0 w 2772"/>
                    <a:gd name="connsiteY74" fmla="*/ 0 h 2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</a:cxnLst>
                  <a:rect l="l" t="t" r="r" b="b"/>
                  <a:pathLst>
                    <a:path w="2772" h="277">
                      <a:moveTo>
                        <a:pt x="0" y="277"/>
                      </a:move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0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168" name="Freeform 3167">
                  <a:extLst>
                    <a:ext uri="{FF2B5EF4-FFF2-40B4-BE49-F238E27FC236}">
                      <a16:creationId xmlns:a16="http://schemas.microsoft.com/office/drawing/2014/main" id="{64D85551-7162-89EB-FBAC-7DA4833434AD}"/>
                    </a:ext>
                  </a:extLst>
                </p:cNvPr>
                <p:cNvSpPr/>
                <p:nvPr/>
              </p:nvSpPr>
              <p:spPr>
                <a:xfrm>
                  <a:off x="4078012" y="3636287"/>
                  <a:ext cx="2772" cy="2771"/>
                </a:xfrm>
                <a:custGeom>
                  <a:avLst/>
                  <a:gdLst>
                    <a:gd name="connsiteX0" fmla="*/ 0 w 2772"/>
                    <a:gd name="connsiteY0" fmla="*/ 0 h 2771"/>
                    <a:gd name="connsiteX1" fmla="*/ 0 w 2772"/>
                    <a:gd name="connsiteY1" fmla="*/ 0 h 2771"/>
                    <a:gd name="connsiteX2" fmla="*/ 0 w 2772"/>
                    <a:gd name="connsiteY2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772" h="277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169" name="Freeform 3168">
                  <a:extLst>
                    <a:ext uri="{FF2B5EF4-FFF2-40B4-BE49-F238E27FC236}">
                      <a16:creationId xmlns:a16="http://schemas.microsoft.com/office/drawing/2014/main" id="{0C6095AE-AADB-679E-B0B5-AD7F50A0B79F}"/>
                    </a:ext>
                  </a:extLst>
                </p:cNvPr>
                <p:cNvSpPr/>
                <p:nvPr/>
              </p:nvSpPr>
              <p:spPr>
                <a:xfrm>
                  <a:off x="4078012" y="3636287"/>
                  <a:ext cx="2772" cy="2771"/>
                </a:xfrm>
                <a:custGeom>
                  <a:avLst/>
                  <a:gdLst>
                    <a:gd name="connsiteX0" fmla="*/ 0 w 2772"/>
                    <a:gd name="connsiteY0" fmla="*/ 0 h 2771"/>
                    <a:gd name="connsiteX1" fmla="*/ 0 w 2772"/>
                    <a:gd name="connsiteY1" fmla="*/ 0 h 2771"/>
                    <a:gd name="connsiteX2" fmla="*/ 0 w 2772"/>
                    <a:gd name="connsiteY2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772" h="277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170" name="Freeform 3169">
                  <a:extLst>
                    <a:ext uri="{FF2B5EF4-FFF2-40B4-BE49-F238E27FC236}">
                      <a16:creationId xmlns:a16="http://schemas.microsoft.com/office/drawing/2014/main" id="{013517C4-FEE4-7E37-2001-6A01C834EDAC}"/>
                    </a:ext>
                  </a:extLst>
                </p:cNvPr>
                <p:cNvSpPr/>
                <p:nvPr/>
              </p:nvSpPr>
              <p:spPr>
                <a:xfrm>
                  <a:off x="4078012" y="3636287"/>
                  <a:ext cx="2772" cy="2771"/>
                </a:xfrm>
                <a:custGeom>
                  <a:avLst/>
                  <a:gdLst>
                    <a:gd name="connsiteX0" fmla="*/ 0 w 2772"/>
                    <a:gd name="connsiteY0" fmla="*/ 0 h 2771"/>
                    <a:gd name="connsiteX1" fmla="*/ 0 w 2772"/>
                    <a:gd name="connsiteY1" fmla="*/ 0 h 2771"/>
                    <a:gd name="connsiteX2" fmla="*/ 0 w 2772"/>
                    <a:gd name="connsiteY2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772" h="277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171" name="Freeform 3170">
                  <a:extLst>
                    <a:ext uri="{FF2B5EF4-FFF2-40B4-BE49-F238E27FC236}">
                      <a16:creationId xmlns:a16="http://schemas.microsoft.com/office/drawing/2014/main" id="{19238580-3919-1CF4-56DB-7E1A3718579C}"/>
                    </a:ext>
                  </a:extLst>
                </p:cNvPr>
                <p:cNvSpPr/>
                <p:nvPr/>
              </p:nvSpPr>
              <p:spPr>
                <a:xfrm>
                  <a:off x="4078012" y="3636287"/>
                  <a:ext cx="2772" cy="2771"/>
                </a:xfrm>
                <a:custGeom>
                  <a:avLst/>
                  <a:gdLst>
                    <a:gd name="connsiteX0" fmla="*/ 0 w 2772"/>
                    <a:gd name="connsiteY0" fmla="*/ 0 h 2771"/>
                    <a:gd name="connsiteX1" fmla="*/ 0 w 2772"/>
                    <a:gd name="connsiteY1" fmla="*/ 0 h 2771"/>
                    <a:gd name="connsiteX2" fmla="*/ 0 w 2772"/>
                    <a:gd name="connsiteY2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772" h="277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172" name="Freeform 3171">
                  <a:extLst>
                    <a:ext uri="{FF2B5EF4-FFF2-40B4-BE49-F238E27FC236}">
                      <a16:creationId xmlns:a16="http://schemas.microsoft.com/office/drawing/2014/main" id="{0DC4E10A-7DFE-6AF0-5381-B05E51D9E056}"/>
                    </a:ext>
                  </a:extLst>
                </p:cNvPr>
                <p:cNvSpPr/>
                <p:nvPr/>
              </p:nvSpPr>
              <p:spPr>
                <a:xfrm>
                  <a:off x="4078012" y="3636287"/>
                  <a:ext cx="2772" cy="2771"/>
                </a:xfrm>
                <a:custGeom>
                  <a:avLst/>
                  <a:gdLst>
                    <a:gd name="connsiteX0" fmla="*/ 0 w 2772"/>
                    <a:gd name="connsiteY0" fmla="*/ 0 h 2771"/>
                    <a:gd name="connsiteX1" fmla="*/ 0 w 2772"/>
                    <a:gd name="connsiteY1" fmla="*/ 0 h 2771"/>
                    <a:gd name="connsiteX2" fmla="*/ 0 w 2772"/>
                    <a:gd name="connsiteY2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772" h="277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173" name="Freeform 3172">
                  <a:extLst>
                    <a:ext uri="{FF2B5EF4-FFF2-40B4-BE49-F238E27FC236}">
                      <a16:creationId xmlns:a16="http://schemas.microsoft.com/office/drawing/2014/main" id="{7A733530-5B78-A5E1-4187-1D7255FC41C3}"/>
                    </a:ext>
                  </a:extLst>
                </p:cNvPr>
                <p:cNvSpPr/>
                <p:nvPr/>
              </p:nvSpPr>
              <p:spPr>
                <a:xfrm>
                  <a:off x="4078012" y="3636287"/>
                  <a:ext cx="2772" cy="2771"/>
                </a:xfrm>
                <a:custGeom>
                  <a:avLst/>
                  <a:gdLst>
                    <a:gd name="connsiteX0" fmla="*/ 0 w 2772"/>
                    <a:gd name="connsiteY0" fmla="*/ 0 h 2771"/>
                    <a:gd name="connsiteX1" fmla="*/ 0 w 2772"/>
                    <a:gd name="connsiteY1" fmla="*/ 0 h 2771"/>
                    <a:gd name="connsiteX2" fmla="*/ 0 w 2772"/>
                    <a:gd name="connsiteY2" fmla="*/ 0 h 2771"/>
                    <a:gd name="connsiteX3" fmla="*/ 0 w 2772"/>
                    <a:gd name="connsiteY3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72" h="277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174" name="Freeform 3173">
                  <a:extLst>
                    <a:ext uri="{FF2B5EF4-FFF2-40B4-BE49-F238E27FC236}">
                      <a16:creationId xmlns:a16="http://schemas.microsoft.com/office/drawing/2014/main" id="{2751D7FF-E8A4-52F2-F950-48612532E1A7}"/>
                    </a:ext>
                  </a:extLst>
                </p:cNvPr>
                <p:cNvSpPr/>
                <p:nvPr/>
              </p:nvSpPr>
              <p:spPr>
                <a:xfrm>
                  <a:off x="4080785" y="3636287"/>
                  <a:ext cx="2772" cy="2771"/>
                </a:xfrm>
                <a:custGeom>
                  <a:avLst/>
                  <a:gdLst>
                    <a:gd name="connsiteX0" fmla="*/ 0 w 2772"/>
                    <a:gd name="connsiteY0" fmla="*/ 0 h 2771"/>
                    <a:gd name="connsiteX1" fmla="*/ 0 w 2772"/>
                    <a:gd name="connsiteY1" fmla="*/ 0 h 2771"/>
                    <a:gd name="connsiteX2" fmla="*/ 0 w 2772"/>
                    <a:gd name="connsiteY2" fmla="*/ 0 h 2771"/>
                    <a:gd name="connsiteX3" fmla="*/ 0 w 2772"/>
                    <a:gd name="connsiteY3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72" h="277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175" name="Freeform 3174">
                  <a:extLst>
                    <a:ext uri="{FF2B5EF4-FFF2-40B4-BE49-F238E27FC236}">
                      <a16:creationId xmlns:a16="http://schemas.microsoft.com/office/drawing/2014/main" id="{0ECD052A-04A3-C158-7351-3192B9D79E1B}"/>
                    </a:ext>
                  </a:extLst>
                </p:cNvPr>
                <p:cNvSpPr/>
                <p:nvPr/>
              </p:nvSpPr>
              <p:spPr>
                <a:xfrm>
                  <a:off x="4080785" y="3636010"/>
                  <a:ext cx="2772" cy="2771"/>
                </a:xfrm>
                <a:custGeom>
                  <a:avLst/>
                  <a:gdLst>
                    <a:gd name="connsiteX0" fmla="*/ 0 w 2772"/>
                    <a:gd name="connsiteY0" fmla="*/ 0 h 2771"/>
                    <a:gd name="connsiteX1" fmla="*/ 0 w 2772"/>
                    <a:gd name="connsiteY1" fmla="*/ 0 h 2771"/>
                    <a:gd name="connsiteX2" fmla="*/ 0 w 2772"/>
                    <a:gd name="connsiteY2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772" h="277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176" name="Freeform 3175">
                  <a:extLst>
                    <a:ext uri="{FF2B5EF4-FFF2-40B4-BE49-F238E27FC236}">
                      <a16:creationId xmlns:a16="http://schemas.microsoft.com/office/drawing/2014/main" id="{7F486C67-EE7C-5E1B-98DE-EBFD7F7DD4E6}"/>
                    </a:ext>
                  </a:extLst>
                </p:cNvPr>
                <p:cNvSpPr/>
                <p:nvPr/>
              </p:nvSpPr>
              <p:spPr>
                <a:xfrm>
                  <a:off x="4080785" y="3636010"/>
                  <a:ext cx="2772" cy="2771"/>
                </a:xfrm>
                <a:custGeom>
                  <a:avLst/>
                  <a:gdLst>
                    <a:gd name="connsiteX0" fmla="*/ 0 w 2772"/>
                    <a:gd name="connsiteY0" fmla="*/ 0 h 2771"/>
                    <a:gd name="connsiteX1" fmla="*/ 0 w 2772"/>
                    <a:gd name="connsiteY1" fmla="*/ 0 h 2771"/>
                    <a:gd name="connsiteX2" fmla="*/ 0 w 2772"/>
                    <a:gd name="connsiteY2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772" h="277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177" name="Freeform 3176">
                  <a:extLst>
                    <a:ext uri="{FF2B5EF4-FFF2-40B4-BE49-F238E27FC236}">
                      <a16:creationId xmlns:a16="http://schemas.microsoft.com/office/drawing/2014/main" id="{6A0DA431-3149-F4B0-C166-03622796ACEB}"/>
                    </a:ext>
                  </a:extLst>
                </p:cNvPr>
                <p:cNvSpPr/>
                <p:nvPr/>
              </p:nvSpPr>
              <p:spPr>
                <a:xfrm>
                  <a:off x="4080785" y="3636010"/>
                  <a:ext cx="2772" cy="2771"/>
                </a:xfrm>
                <a:custGeom>
                  <a:avLst/>
                  <a:gdLst>
                    <a:gd name="connsiteX0" fmla="*/ 0 w 2772"/>
                    <a:gd name="connsiteY0" fmla="*/ 0 h 2771"/>
                    <a:gd name="connsiteX1" fmla="*/ 0 w 2772"/>
                    <a:gd name="connsiteY1" fmla="*/ 0 h 2771"/>
                    <a:gd name="connsiteX2" fmla="*/ 0 w 2772"/>
                    <a:gd name="connsiteY2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772" h="277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178" name="Freeform 3177">
                  <a:extLst>
                    <a:ext uri="{FF2B5EF4-FFF2-40B4-BE49-F238E27FC236}">
                      <a16:creationId xmlns:a16="http://schemas.microsoft.com/office/drawing/2014/main" id="{98C81BD9-5C53-4737-6715-63FC3A948841}"/>
                    </a:ext>
                  </a:extLst>
                </p:cNvPr>
                <p:cNvSpPr/>
                <p:nvPr/>
              </p:nvSpPr>
              <p:spPr>
                <a:xfrm>
                  <a:off x="4080785" y="3636287"/>
                  <a:ext cx="2772" cy="2771"/>
                </a:xfrm>
                <a:custGeom>
                  <a:avLst/>
                  <a:gdLst>
                    <a:gd name="connsiteX0" fmla="*/ 0 w 2772"/>
                    <a:gd name="connsiteY0" fmla="*/ 0 h 2771"/>
                    <a:gd name="connsiteX1" fmla="*/ 0 w 2772"/>
                    <a:gd name="connsiteY1" fmla="*/ 0 h 2771"/>
                    <a:gd name="connsiteX2" fmla="*/ 0 w 2772"/>
                    <a:gd name="connsiteY2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772" h="277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179" name="Freeform 3178">
                  <a:extLst>
                    <a:ext uri="{FF2B5EF4-FFF2-40B4-BE49-F238E27FC236}">
                      <a16:creationId xmlns:a16="http://schemas.microsoft.com/office/drawing/2014/main" id="{46298157-46A7-77CB-42F9-4CA17B7829BE}"/>
                    </a:ext>
                  </a:extLst>
                </p:cNvPr>
                <p:cNvSpPr/>
                <p:nvPr/>
              </p:nvSpPr>
              <p:spPr>
                <a:xfrm>
                  <a:off x="4078844" y="3637118"/>
                  <a:ext cx="2772" cy="2771"/>
                </a:xfrm>
                <a:custGeom>
                  <a:avLst/>
                  <a:gdLst>
                    <a:gd name="connsiteX0" fmla="*/ 0 w 2772"/>
                    <a:gd name="connsiteY0" fmla="*/ 0 h 2771"/>
                    <a:gd name="connsiteX1" fmla="*/ 0 w 2772"/>
                    <a:gd name="connsiteY1" fmla="*/ 0 h 2771"/>
                    <a:gd name="connsiteX2" fmla="*/ 0 w 2772"/>
                    <a:gd name="connsiteY2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772" h="277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180" name="Freeform 3179">
                  <a:extLst>
                    <a:ext uri="{FF2B5EF4-FFF2-40B4-BE49-F238E27FC236}">
                      <a16:creationId xmlns:a16="http://schemas.microsoft.com/office/drawing/2014/main" id="{C24640FA-78A0-2D45-7059-7811B57AAD36}"/>
                    </a:ext>
                  </a:extLst>
                </p:cNvPr>
                <p:cNvSpPr/>
                <p:nvPr/>
              </p:nvSpPr>
              <p:spPr>
                <a:xfrm>
                  <a:off x="4078567" y="3637118"/>
                  <a:ext cx="2772" cy="2771"/>
                </a:xfrm>
                <a:custGeom>
                  <a:avLst/>
                  <a:gdLst>
                    <a:gd name="connsiteX0" fmla="*/ 0 w 2772"/>
                    <a:gd name="connsiteY0" fmla="*/ 0 h 2771"/>
                    <a:gd name="connsiteX1" fmla="*/ 0 w 2772"/>
                    <a:gd name="connsiteY1" fmla="*/ 0 h 2771"/>
                    <a:gd name="connsiteX2" fmla="*/ 0 w 2772"/>
                    <a:gd name="connsiteY2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772" h="277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181" name="Freeform 3180">
                  <a:extLst>
                    <a:ext uri="{FF2B5EF4-FFF2-40B4-BE49-F238E27FC236}">
                      <a16:creationId xmlns:a16="http://schemas.microsoft.com/office/drawing/2014/main" id="{EB102C85-0191-E613-195D-670CF363896D}"/>
                    </a:ext>
                  </a:extLst>
                </p:cNvPr>
                <p:cNvSpPr/>
                <p:nvPr/>
              </p:nvSpPr>
              <p:spPr>
                <a:xfrm>
                  <a:off x="4078567" y="3637118"/>
                  <a:ext cx="2772" cy="2771"/>
                </a:xfrm>
                <a:custGeom>
                  <a:avLst/>
                  <a:gdLst>
                    <a:gd name="connsiteX0" fmla="*/ 0 w 2772"/>
                    <a:gd name="connsiteY0" fmla="*/ 0 h 2771"/>
                    <a:gd name="connsiteX1" fmla="*/ 0 w 2772"/>
                    <a:gd name="connsiteY1" fmla="*/ 0 h 2771"/>
                    <a:gd name="connsiteX2" fmla="*/ 0 w 2772"/>
                    <a:gd name="connsiteY2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772" h="277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182" name="Freeform 3181">
                  <a:extLst>
                    <a:ext uri="{FF2B5EF4-FFF2-40B4-BE49-F238E27FC236}">
                      <a16:creationId xmlns:a16="http://schemas.microsoft.com/office/drawing/2014/main" id="{27C567A4-DAE1-F1AB-6CFA-C97647A84682}"/>
                    </a:ext>
                  </a:extLst>
                </p:cNvPr>
                <p:cNvSpPr/>
                <p:nvPr/>
              </p:nvSpPr>
              <p:spPr>
                <a:xfrm>
                  <a:off x="4078567" y="3636841"/>
                  <a:ext cx="2772" cy="2771"/>
                </a:xfrm>
                <a:custGeom>
                  <a:avLst/>
                  <a:gdLst>
                    <a:gd name="connsiteX0" fmla="*/ 0 w 2772"/>
                    <a:gd name="connsiteY0" fmla="*/ 0 h 2771"/>
                    <a:gd name="connsiteX1" fmla="*/ 0 w 2772"/>
                    <a:gd name="connsiteY1" fmla="*/ 0 h 2771"/>
                    <a:gd name="connsiteX2" fmla="*/ 0 w 2772"/>
                    <a:gd name="connsiteY2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772" h="277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183" name="Freeform 3182">
                  <a:extLst>
                    <a:ext uri="{FF2B5EF4-FFF2-40B4-BE49-F238E27FC236}">
                      <a16:creationId xmlns:a16="http://schemas.microsoft.com/office/drawing/2014/main" id="{B7B14EEE-B5BB-6036-8BAD-B967C4EC5172}"/>
                    </a:ext>
                  </a:extLst>
                </p:cNvPr>
                <p:cNvSpPr/>
                <p:nvPr/>
              </p:nvSpPr>
              <p:spPr>
                <a:xfrm>
                  <a:off x="4078567" y="3636841"/>
                  <a:ext cx="2772" cy="2771"/>
                </a:xfrm>
                <a:custGeom>
                  <a:avLst/>
                  <a:gdLst>
                    <a:gd name="connsiteX0" fmla="*/ 0 w 2772"/>
                    <a:gd name="connsiteY0" fmla="*/ 0 h 2771"/>
                    <a:gd name="connsiteX1" fmla="*/ 0 w 2772"/>
                    <a:gd name="connsiteY1" fmla="*/ 0 h 2771"/>
                    <a:gd name="connsiteX2" fmla="*/ 0 w 2772"/>
                    <a:gd name="connsiteY2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772" h="277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184" name="Freeform 3183">
                  <a:extLst>
                    <a:ext uri="{FF2B5EF4-FFF2-40B4-BE49-F238E27FC236}">
                      <a16:creationId xmlns:a16="http://schemas.microsoft.com/office/drawing/2014/main" id="{DF868B2C-415C-C2CD-D652-748DB19AB786}"/>
                    </a:ext>
                  </a:extLst>
                </p:cNvPr>
                <p:cNvSpPr/>
                <p:nvPr/>
              </p:nvSpPr>
              <p:spPr>
                <a:xfrm>
                  <a:off x="4078567" y="3636841"/>
                  <a:ext cx="2772" cy="2771"/>
                </a:xfrm>
                <a:custGeom>
                  <a:avLst/>
                  <a:gdLst>
                    <a:gd name="connsiteX0" fmla="*/ 0 w 2772"/>
                    <a:gd name="connsiteY0" fmla="*/ 0 h 2771"/>
                    <a:gd name="connsiteX1" fmla="*/ 0 w 2772"/>
                    <a:gd name="connsiteY1" fmla="*/ 0 h 2771"/>
                    <a:gd name="connsiteX2" fmla="*/ 0 w 2772"/>
                    <a:gd name="connsiteY2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772" h="277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185" name="Freeform 3184">
                  <a:extLst>
                    <a:ext uri="{FF2B5EF4-FFF2-40B4-BE49-F238E27FC236}">
                      <a16:creationId xmlns:a16="http://schemas.microsoft.com/office/drawing/2014/main" id="{B54DE352-5CAF-888A-BE20-BBE4911316C1}"/>
                    </a:ext>
                  </a:extLst>
                </p:cNvPr>
                <p:cNvSpPr/>
                <p:nvPr/>
              </p:nvSpPr>
              <p:spPr>
                <a:xfrm>
                  <a:off x="4078012" y="3637118"/>
                  <a:ext cx="2772" cy="2771"/>
                </a:xfrm>
                <a:custGeom>
                  <a:avLst/>
                  <a:gdLst>
                    <a:gd name="connsiteX0" fmla="*/ 0 w 2772"/>
                    <a:gd name="connsiteY0" fmla="*/ 0 h 2771"/>
                    <a:gd name="connsiteX1" fmla="*/ 0 w 2772"/>
                    <a:gd name="connsiteY1" fmla="*/ 0 h 2771"/>
                    <a:gd name="connsiteX2" fmla="*/ 0 w 2772"/>
                    <a:gd name="connsiteY2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772" h="277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186" name="Freeform 3185">
                  <a:extLst>
                    <a:ext uri="{FF2B5EF4-FFF2-40B4-BE49-F238E27FC236}">
                      <a16:creationId xmlns:a16="http://schemas.microsoft.com/office/drawing/2014/main" id="{8EC72FF7-A22F-12CA-85D8-1401A8D73AB4}"/>
                    </a:ext>
                  </a:extLst>
                </p:cNvPr>
                <p:cNvSpPr/>
                <p:nvPr/>
              </p:nvSpPr>
              <p:spPr>
                <a:xfrm>
                  <a:off x="4078012" y="3637118"/>
                  <a:ext cx="2772" cy="2771"/>
                </a:xfrm>
                <a:custGeom>
                  <a:avLst/>
                  <a:gdLst>
                    <a:gd name="connsiteX0" fmla="*/ 0 w 2772"/>
                    <a:gd name="connsiteY0" fmla="*/ 0 h 2771"/>
                    <a:gd name="connsiteX1" fmla="*/ 0 w 2772"/>
                    <a:gd name="connsiteY1" fmla="*/ 0 h 2771"/>
                    <a:gd name="connsiteX2" fmla="*/ 0 w 2772"/>
                    <a:gd name="connsiteY2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772" h="277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187" name="Freeform 3186">
                  <a:extLst>
                    <a:ext uri="{FF2B5EF4-FFF2-40B4-BE49-F238E27FC236}">
                      <a16:creationId xmlns:a16="http://schemas.microsoft.com/office/drawing/2014/main" id="{E665FDA7-D965-0916-8A72-6B46C08AD9A5}"/>
                    </a:ext>
                  </a:extLst>
                </p:cNvPr>
                <p:cNvSpPr/>
                <p:nvPr/>
              </p:nvSpPr>
              <p:spPr>
                <a:xfrm>
                  <a:off x="4078012" y="3637118"/>
                  <a:ext cx="2772" cy="2771"/>
                </a:xfrm>
                <a:custGeom>
                  <a:avLst/>
                  <a:gdLst>
                    <a:gd name="connsiteX0" fmla="*/ 0 w 2772"/>
                    <a:gd name="connsiteY0" fmla="*/ 0 h 2771"/>
                    <a:gd name="connsiteX1" fmla="*/ 0 w 2772"/>
                    <a:gd name="connsiteY1" fmla="*/ 0 h 2771"/>
                    <a:gd name="connsiteX2" fmla="*/ 0 w 2772"/>
                    <a:gd name="connsiteY2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772" h="277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188" name="Freeform 3187">
                  <a:extLst>
                    <a:ext uri="{FF2B5EF4-FFF2-40B4-BE49-F238E27FC236}">
                      <a16:creationId xmlns:a16="http://schemas.microsoft.com/office/drawing/2014/main" id="{361C31D6-D4DC-4DF3-CFDF-FBB71A94719F}"/>
                    </a:ext>
                  </a:extLst>
                </p:cNvPr>
                <p:cNvSpPr/>
                <p:nvPr/>
              </p:nvSpPr>
              <p:spPr>
                <a:xfrm>
                  <a:off x="4080230" y="3637950"/>
                  <a:ext cx="2772" cy="2771"/>
                </a:xfrm>
                <a:custGeom>
                  <a:avLst/>
                  <a:gdLst>
                    <a:gd name="connsiteX0" fmla="*/ 0 w 2772"/>
                    <a:gd name="connsiteY0" fmla="*/ 0 h 2771"/>
                    <a:gd name="connsiteX1" fmla="*/ 0 w 2772"/>
                    <a:gd name="connsiteY1" fmla="*/ 0 h 2771"/>
                    <a:gd name="connsiteX2" fmla="*/ 0 w 2772"/>
                    <a:gd name="connsiteY2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772" h="277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189" name="Freeform 3188">
                  <a:extLst>
                    <a:ext uri="{FF2B5EF4-FFF2-40B4-BE49-F238E27FC236}">
                      <a16:creationId xmlns:a16="http://schemas.microsoft.com/office/drawing/2014/main" id="{124D7D81-FA1B-CD7D-4643-B24DA44996A5}"/>
                    </a:ext>
                  </a:extLst>
                </p:cNvPr>
                <p:cNvSpPr/>
                <p:nvPr/>
              </p:nvSpPr>
              <p:spPr>
                <a:xfrm>
                  <a:off x="4080230" y="3637950"/>
                  <a:ext cx="2772" cy="2771"/>
                </a:xfrm>
                <a:custGeom>
                  <a:avLst/>
                  <a:gdLst>
                    <a:gd name="connsiteX0" fmla="*/ 0 w 2772"/>
                    <a:gd name="connsiteY0" fmla="*/ 0 h 2771"/>
                    <a:gd name="connsiteX1" fmla="*/ 0 w 2772"/>
                    <a:gd name="connsiteY1" fmla="*/ 0 h 2771"/>
                    <a:gd name="connsiteX2" fmla="*/ 0 w 2772"/>
                    <a:gd name="connsiteY2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772" h="277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190" name="Freeform 3189">
                  <a:extLst>
                    <a:ext uri="{FF2B5EF4-FFF2-40B4-BE49-F238E27FC236}">
                      <a16:creationId xmlns:a16="http://schemas.microsoft.com/office/drawing/2014/main" id="{3C7D6C2E-EE60-F6CE-99AD-C4963681EA5A}"/>
                    </a:ext>
                  </a:extLst>
                </p:cNvPr>
                <p:cNvSpPr/>
                <p:nvPr/>
              </p:nvSpPr>
              <p:spPr>
                <a:xfrm>
                  <a:off x="4080230" y="3637950"/>
                  <a:ext cx="2772" cy="2771"/>
                </a:xfrm>
                <a:custGeom>
                  <a:avLst/>
                  <a:gdLst>
                    <a:gd name="connsiteX0" fmla="*/ 0 w 2772"/>
                    <a:gd name="connsiteY0" fmla="*/ 0 h 2771"/>
                    <a:gd name="connsiteX1" fmla="*/ 0 w 2772"/>
                    <a:gd name="connsiteY1" fmla="*/ 0 h 2771"/>
                    <a:gd name="connsiteX2" fmla="*/ 0 w 2772"/>
                    <a:gd name="connsiteY2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772" h="277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2865" name="Graphic 248">
                <a:extLst>
                  <a:ext uri="{FF2B5EF4-FFF2-40B4-BE49-F238E27FC236}">
                    <a16:creationId xmlns:a16="http://schemas.microsoft.com/office/drawing/2014/main" id="{F5419B1F-05A4-7BCE-F22F-33A464893BEC}"/>
                  </a:ext>
                </a:extLst>
              </p:cNvPr>
              <p:cNvGrpSpPr/>
              <p:nvPr/>
            </p:nvGrpSpPr>
            <p:grpSpPr>
              <a:xfrm>
                <a:off x="3406376" y="3627430"/>
                <a:ext cx="4712" cy="3602"/>
                <a:chOff x="4069141" y="3626311"/>
                <a:chExt cx="4712" cy="3602"/>
              </a:xfrm>
              <a:grpFill/>
            </p:grpSpPr>
            <p:grpSp>
              <p:nvGrpSpPr>
                <p:cNvPr id="3159" name="Graphic 248">
                  <a:extLst>
                    <a:ext uri="{FF2B5EF4-FFF2-40B4-BE49-F238E27FC236}">
                      <a16:creationId xmlns:a16="http://schemas.microsoft.com/office/drawing/2014/main" id="{4B8DD0D2-8689-32BC-6637-A24564A06393}"/>
                    </a:ext>
                  </a:extLst>
                </p:cNvPr>
                <p:cNvGrpSpPr/>
                <p:nvPr/>
              </p:nvGrpSpPr>
              <p:grpSpPr>
                <a:xfrm>
                  <a:off x="4073300" y="3628528"/>
                  <a:ext cx="277" cy="1385"/>
                  <a:chOff x="4073300" y="3628528"/>
                  <a:chExt cx="277" cy="1385"/>
                </a:xfrm>
                <a:grpFill/>
              </p:grpSpPr>
              <p:sp>
                <p:nvSpPr>
                  <p:cNvPr id="3165" name="Freeform 3164">
                    <a:extLst>
                      <a:ext uri="{FF2B5EF4-FFF2-40B4-BE49-F238E27FC236}">
                        <a16:creationId xmlns:a16="http://schemas.microsoft.com/office/drawing/2014/main" id="{37ABEA33-EFA3-C51A-9AEC-329114F3817C}"/>
                      </a:ext>
                    </a:extLst>
                  </p:cNvPr>
                  <p:cNvSpPr/>
                  <p:nvPr/>
                </p:nvSpPr>
                <p:spPr>
                  <a:xfrm>
                    <a:off x="4073300" y="3628528"/>
                    <a:ext cx="277" cy="831"/>
                  </a:xfrm>
                  <a:custGeom>
                    <a:avLst/>
                    <a:gdLst>
                      <a:gd name="connsiteX0" fmla="*/ 277 w 277"/>
                      <a:gd name="connsiteY0" fmla="*/ 277 h 831"/>
                      <a:gd name="connsiteX1" fmla="*/ 277 w 277"/>
                      <a:gd name="connsiteY1" fmla="*/ 277 h 831"/>
                      <a:gd name="connsiteX2" fmla="*/ 277 w 277"/>
                      <a:gd name="connsiteY2" fmla="*/ 277 h 831"/>
                      <a:gd name="connsiteX3" fmla="*/ 277 w 277"/>
                      <a:gd name="connsiteY3" fmla="*/ 277 h 831"/>
                      <a:gd name="connsiteX4" fmla="*/ 277 w 277"/>
                      <a:gd name="connsiteY4" fmla="*/ 277 h 831"/>
                      <a:gd name="connsiteX5" fmla="*/ 277 w 277"/>
                      <a:gd name="connsiteY5" fmla="*/ 277 h 831"/>
                      <a:gd name="connsiteX6" fmla="*/ 277 w 277"/>
                      <a:gd name="connsiteY6" fmla="*/ 277 h 831"/>
                      <a:gd name="connsiteX7" fmla="*/ 277 w 277"/>
                      <a:gd name="connsiteY7" fmla="*/ 277 h 831"/>
                      <a:gd name="connsiteX8" fmla="*/ 277 w 277"/>
                      <a:gd name="connsiteY8" fmla="*/ 277 h 831"/>
                      <a:gd name="connsiteX9" fmla="*/ 277 w 277"/>
                      <a:gd name="connsiteY9" fmla="*/ 277 h 831"/>
                      <a:gd name="connsiteX10" fmla="*/ 277 w 277"/>
                      <a:gd name="connsiteY10" fmla="*/ 277 h 831"/>
                      <a:gd name="connsiteX11" fmla="*/ 277 w 277"/>
                      <a:gd name="connsiteY11" fmla="*/ 277 h 831"/>
                      <a:gd name="connsiteX12" fmla="*/ 277 w 277"/>
                      <a:gd name="connsiteY12" fmla="*/ 277 h 831"/>
                      <a:gd name="connsiteX13" fmla="*/ 277 w 277"/>
                      <a:gd name="connsiteY13" fmla="*/ 277 h 831"/>
                      <a:gd name="connsiteX14" fmla="*/ 277 w 277"/>
                      <a:gd name="connsiteY14" fmla="*/ 277 h 831"/>
                      <a:gd name="connsiteX15" fmla="*/ 277 w 277"/>
                      <a:gd name="connsiteY15" fmla="*/ 277 h 831"/>
                      <a:gd name="connsiteX16" fmla="*/ 277 w 277"/>
                      <a:gd name="connsiteY16" fmla="*/ 277 h 831"/>
                      <a:gd name="connsiteX17" fmla="*/ 277 w 277"/>
                      <a:gd name="connsiteY17" fmla="*/ 277 h 831"/>
                      <a:gd name="connsiteX18" fmla="*/ 277 w 277"/>
                      <a:gd name="connsiteY18" fmla="*/ 277 h 831"/>
                      <a:gd name="connsiteX19" fmla="*/ 277 w 277"/>
                      <a:gd name="connsiteY19" fmla="*/ 277 h 831"/>
                      <a:gd name="connsiteX20" fmla="*/ 277 w 277"/>
                      <a:gd name="connsiteY20" fmla="*/ 277 h 831"/>
                      <a:gd name="connsiteX21" fmla="*/ 277 w 277"/>
                      <a:gd name="connsiteY21" fmla="*/ 277 h 831"/>
                      <a:gd name="connsiteX22" fmla="*/ 0 w 277"/>
                      <a:gd name="connsiteY22" fmla="*/ 277 h 831"/>
                      <a:gd name="connsiteX23" fmla="*/ 0 w 277"/>
                      <a:gd name="connsiteY23" fmla="*/ 277 h 831"/>
                      <a:gd name="connsiteX24" fmla="*/ 0 w 277"/>
                      <a:gd name="connsiteY24" fmla="*/ 277 h 831"/>
                      <a:gd name="connsiteX25" fmla="*/ 0 w 277"/>
                      <a:gd name="connsiteY25" fmla="*/ 277 h 831"/>
                      <a:gd name="connsiteX26" fmla="*/ 0 w 277"/>
                      <a:gd name="connsiteY26" fmla="*/ 277 h 831"/>
                      <a:gd name="connsiteX27" fmla="*/ 0 w 277"/>
                      <a:gd name="connsiteY27" fmla="*/ 277 h 831"/>
                      <a:gd name="connsiteX28" fmla="*/ 0 w 277"/>
                      <a:gd name="connsiteY28" fmla="*/ 277 h 831"/>
                      <a:gd name="connsiteX29" fmla="*/ 0 w 277"/>
                      <a:gd name="connsiteY29" fmla="*/ 277 h 831"/>
                      <a:gd name="connsiteX30" fmla="*/ 0 w 277"/>
                      <a:gd name="connsiteY30" fmla="*/ 277 h 831"/>
                      <a:gd name="connsiteX31" fmla="*/ 0 w 277"/>
                      <a:gd name="connsiteY31" fmla="*/ 277 h 831"/>
                      <a:gd name="connsiteX32" fmla="*/ 0 w 277"/>
                      <a:gd name="connsiteY32" fmla="*/ 277 h 831"/>
                      <a:gd name="connsiteX33" fmla="*/ 0 w 277"/>
                      <a:gd name="connsiteY33" fmla="*/ 277 h 831"/>
                      <a:gd name="connsiteX34" fmla="*/ 0 w 277"/>
                      <a:gd name="connsiteY34" fmla="*/ 0 h 831"/>
                      <a:gd name="connsiteX35" fmla="*/ 0 w 277"/>
                      <a:gd name="connsiteY35" fmla="*/ 0 h 831"/>
                      <a:gd name="connsiteX36" fmla="*/ 0 w 277"/>
                      <a:gd name="connsiteY36" fmla="*/ 0 h 831"/>
                      <a:gd name="connsiteX37" fmla="*/ 0 w 277"/>
                      <a:gd name="connsiteY37" fmla="*/ 0 h 831"/>
                      <a:gd name="connsiteX38" fmla="*/ 0 w 277"/>
                      <a:gd name="connsiteY38" fmla="*/ 0 h 831"/>
                      <a:gd name="connsiteX39" fmla="*/ 0 w 277"/>
                      <a:gd name="connsiteY39" fmla="*/ 0 h 831"/>
                      <a:gd name="connsiteX40" fmla="*/ 0 w 277"/>
                      <a:gd name="connsiteY40" fmla="*/ 0 h 831"/>
                      <a:gd name="connsiteX41" fmla="*/ 0 w 277"/>
                      <a:gd name="connsiteY41" fmla="*/ 0 h 831"/>
                      <a:gd name="connsiteX42" fmla="*/ 0 w 277"/>
                      <a:gd name="connsiteY42" fmla="*/ 0 h 831"/>
                      <a:gd name="connsiteX43" fmla="*/ 0 w 277"/>
                      <a:gd name="connsiteY43" fmla="*/ 0 h 831"/>
                      <a:gd name="connsiteX44" fmla="*/ 0 w 277"/>
                      <a:gd name="connsiteY44" fmla="*/ 0 h 831"/>
                      <a:gd name="connsiteX45" fmla="*/ 0 w 277"/>
                      <a:gd name="connsiteY45" fmla="*/ 0 h 831"/>
                      <a:gd name="connsiteX46" fmla="*/ 0 w 277"/>
                      <a:gd name="connsiteY46" fmla="*/ 0 h 831"/>
                      <a:gd name="connsiteX47" fmla="*/ 0 w 277"/>
                      <a:gd name="connsiteY47" fmla="*/ 0 h 831"/>
                      <a:gd name="connsiteX48" fmla="*/ 0 w 277"/>
                      <a:gd name="connsiteY48" fmla="*/ 0 h 831"/>
                      <a:gd name="connsiteX49" fmla="*/ 0 w 277"/>
                      <a:gd name="connsiteY49" fmla="*/ 0 h 831"/>
                      <a:gd name="connsiteX50" fmla="*/ 0 w 277"/>
                      <a:gd name="connsiteY50" fmla="*/ 0 h 831"/>
                      <a:gd name="connsiteX51" fmla="*/ 0 w 277"/>
                      <a:gd name="connsiteY51" fmla="*/ 0 h 831"/>
                      <a:gd name="connsiteX52" fmla="*/ 0 w 277"/>
                      <a:gd name="connsiteY52" fmla="*/ 0 h 831"/>
                      <a:gd name="connsiteX53" fmla="*/ 0 w 277"/>
                      <a:gd name="connsiteY53" fmla="*/ 0 h 831"/>
                      <a:gd name="connsiteX54" fmla="*/ 0 w 277"/>
                      <a:gd name="connsiteY54" fmla="*/ 0 h 831"/>
                      <a:gd name="connsiteX55" fmla="*/ 0 w 277"/>
                      <a:gd name="connsiteY55" fmla="*/ 0 h 831"/>
                      <a:gd name="connsiteX56" fmla="*/ 0 w 277"/>
                      <a:gd name="connsiteY56" fmla="*/ 0 h 831"/>
                      <a:gd name="connsiteX57" fmla="*/ 0 w 277"/>
                      <a:gd name="connsiteY57" fmla="*/ 0 h 831"/>
                      <a:gd name="connsiteX58" fmla="*/ 0 w 277"/>
                      <a:gd name="connsiteY58" fmla="*/ 0 h 831"/>
                      <a:gd name="connsiteX59" fmla="*/ 0 w 277"/>
                      <a:gd name="connsiteY59" fmla="*/ 0 h 831"/>
                      <a:gd name="connsiteX60" fmla="*/ 0 w 277"/>
                      <a:gd name="connsiteY60" fmla="*/ 0 h 831"/>
                      <a:gd name="connsiteX61" fmla="*/ 0 w 277"/>
                      <a:gd name="connsiteY61" fmla="*/ 0 h 831"/>
                      <a:gd name="connsiteX62" fmla="*/ 0 w 277"/>
                      <a:gd name="connsiteY62" fmla="*/ 0 h 831"/>
                      <a:gd name="connsiteX63" fmla="*/ 0 w 277"/>
                      <a:gd name="connsiteY63" fmla="*/ 0 h 831"/>
                      <a:gd name="connsiteX64" fmla="*/ 0 w 277"/>
                      <a:gd name="connsiteY64" fmla="*/ 0 h 831"/>
                      <a:gd name="connsiteX65" fmla="*/ 0 w 277"/>
                      <a:gd name="connsiteY65" fmla="*/ 0 h 831"/>
                      <a:gd name="connsiteX66" fmla="*/ 0 w 277"/>
                      <a:gd name="connsiteY66" fmla="*/ 0 h 831"/>
                      <a:gd name="connsiteX67" fmla="*/ 0 w 277"/>
                      <a:gd name="connsiteY67" fmla="*/ 0 h 831"/>
                      <a:gd name="connsiteX68" fmla="*/ 0 w 277"/>
                      <a:gd name="connsiteY68" fmla="*/ 0 h 831"/>
                      <a:gd name="connsiteX69" fmla="*/ 0 w 277"/>
                      <a:gd name="connsiteY69" fmla="*/ 0 h 831"/>
                      <a:gd name="connsiteX70" fmla="*/ 0 w 277"/>
                      <a:gd name="connsiteY70" fmla="*/ 0 h 831"/>
                      <a:gd name="connsiteX71" fmla="*/ 0 w 277"/>
                      <a:gd name="connsiteY71" fmla="*/ 0 h 831"/>
                      <a:gd name="connsiteX72" fmla="*/ 0 w 277"/>
                      <a:gd name="connsiteY72" fmla="*/ 0 h 831"/>
                      <a:gd name="connsiteX73" fmla="*/ 0 w 277"/>
                      <a:gd name="connsiteY73" fmla="*/ 0 h 831"/>
                      <a:gd name="connsiteX74" fmla="*/ 0 w 277"/>
                      <a:gd name="connsiteY74" fmla="*/ 0 h 831"/>
                      <a:gd name="connsiteX75" fmla="*/ 0 w 277"/>
                      <a:gd name="connsiteY75" fmla="*/ 0 h 831"/>
                      <a:gd name="connsiteX76" fmla="*/ 0 w 277"/>
                      <a:gd name="connsiteY76" fmla="*/ 0 h 831"/>
                      <a:gd name="connsiteX77" fmla="*/ 0 w 277"/>
                      <a:gd name="connsiteY77" fmla="*/ 0 h 831"/>
                      <a:gd name="connsiteX78" fmla="*/ 0 w 277"/>
                      <a:gd name="connsiteY78" fmla="*/ 0 h 831"/>
                      <a:gd name="connsiteX79" fmla="*/ 0 w 277"/>
                      <a:gd name="connsiteY79" fmla="*/ 0 h 831"/>
                      <a:gd name="connsiteX80" fmla="*/ 0 w 277"/>
                      <a:gd name="connsiteY80" fmla="*/ 0 h 831"/>
                      <a:gd name="connsiteX81" fmla="*/ 0 w 277"/>
                      <a:gd name="connsiteY81" fmla="*/ 0 h 831"/>
                      <a:gd name="connsiteX82" fmla="*/ 0 w 277"/>
                      <a:gd name="connsiteY82" fmla="*/ 0 h 831"/>
                      <a:gd name="connsiteX83" fmla="*/ 0 w 277"/>
                      <a:gd name="connsiteY83" fmla="*/ 0 h 831"/>
                      <a:gd name="connsiteX84" fmla="*/ 0 w 277"/>
                      <a:gd name="connsiteY84" fmla="*/ 0 h 831"/>
                      <a:gd name="connsiteX85" fmla="*/ 0 w 277"/>
                      <a:gd name="connsiteY85" fmla="*/ 0 h 831"/>
                      <a:gd name="connsiteX86" fmla="*/ 0 w 277"/>
                      <a:gd name="connsiteY86" fmla="*/ 0 h 831"/>
                      <a:gd name="connsiteX87" fmla="*/ 0 w 277"/>
                      <a:gd name="connsiteY87" fmla="*/ 0 h 831"/>
                      <a:gd name="connsiteX88" fmla="*/ 0 w 277"/>
                      <a:gd name="connsiteY88" fmla="*/ 0 h 831"/>
                      <a:gd name="connsiteX89" fmla="*/ 0 w 277"/>
                      <a:gd name="connsiteY89" fmla="*/ 0 h 831"/>
                      <a:gd name="connsiteX90" fmla="*/ 0 w 277"/>
                      <a:gd name="connsiteY90" fmla="*/ 277 h 831"/>
                      <a:gd name="connsiteX91" fmla="*/ 0 w 277"/>
                      <a:gd name="connsiteY91" fmla="*/ 277 h 831"/>
                      <a:gd name="connsiteX92" fmla="*/ 0 w 277"/>
                      <a:gd name="connsiteY92" fmla="*/ 277 h 831"/>
                      <a:gd name="connsiteX93" fmla="*/ 0 w 277"/>
                      <a:gd name="connsiteY93" fmla="*/ 277 h 831"/>
                      <a:gd name="connsiteX94" fmla="*/ 0 w 277"/>
                      <a:gd name="connsiteY94" fmla="*/ 277 h 831"/>
                      <a:gd name="connsiteX95" fmla="*/ 0 w 277"/>
                      <a:gd name="connsiteY95" fmla="*/ 277 h 831"/>
                      <a:gd name="connsiteX96" fmla="*/ 0 w 277"/>
                      <a:gd name="connsiteY96" fmla="*/ 277 h 831"/>
                      <a:gd name="connsiteX97" fmla="*/ 0 w 277"/>
                      <a:gd name="connsiteY97" fmla="*/ 277 h 831"/>
                      <a:gd name="connsiteX98" fmla="*/ 0 w 277"/>
                      <a:gd name="connsiteY98" fmla="*/ 277 h 831"/>
                      <a:gd name="connsiteX99" fmla="*/ 0 w 277"/>
                      <a:gd name="connsiteY99" fmla="*/ 277 h 831"/>
                      <a:gd name="connsiteX100" fmla="*/ 0 w 277"/>
                      <a:gd name="connsiteY100" fmla="*/ 277 h 831"/>
                      <a:gd name="connsiteX101" fmla="*/ 0 w 277"/>
                      <a:gd name="connsiteY101" fmla="*/ 277 h 831"/>
                      <a:gd name="connsiteX102" fmla="*/ 0 w 277"/>
                      <a:gd name="connsiteY102" fmla="*/ 277 h 831"/>
                      <a:gd name="connsiteX103" fmla="*/ 0 w 277"/>
                      <a:gd name="connsiteY103" fmla="*/ 277 h 831"/>
                      <a:gd name="connsiteX104" fmla="*/ 0 w 277"/>
                      <a:gd name="connsiteY104" fmla="*/ 277 h 831"/>
                      <a:gd name="connsiteX105" fmla="*/ 0 w 277"/>
                      <a:gd name="connsiteY105" fmla="*/ 277 h 831"/>
                      <a:gd name="connsiteX106" fmla="*/ 0 w 277"/>
                      <a:gd name="connsiteY106" fmla="*/ 277 h 831"/>
                      <a:gd name="connsiteX107" fmla="*/ 0 w 277"/>
                      <a:gd name="connsiteY107" fmla="*/ 277 h 831"/>
                      <a:gd name="connsiteX108" fmla="*/ 0 w 277"/>
                      <a:gd name="connsiteY108" fmla="*/ 277 h 831"/>
                      <a:gd name="connsiteX109" fmla="*/ 0 w 277"/>
                      <a:gd name="connsiteY109" fmla="*/ 277 h 831"/>
                      <a:gd name="connsiteX110" fmla="*/ 0 w 277"/>
                      <a:gd name="connsiteY110" fmla="*/ 0 h 831"/>
                      <a:gd name="connsiteX111" fmla="*/ 0 w 277"/>
                      <a:gd name="connsiteY111" fmla="*/ 0 h 831"/>
                      <a:gd name="connsiteX112" fmla="*/ 0 w 277"/>
                      <a:gd name="connsiteY112" fmla="*/ 0 h 831"/>
                      <a:gd name="connsiteX113" fmla="*/ 0 w 277"/>
                      <a:gd name="connsiteY113" fmla="*/ 0 h 831"/>
                      <a:gd name="connsiteX114" fmla="*/ 0 w 277"/>
                      <a:gd name="connsiteY114" fmla="*/ 832 h 831"/>
                      <a:gd name="connsiteX115" fmla="*/ 0 w 277"/>
                      <a:gd name="connsiteY115" fmla="*/ 832 h 831"/>
                      <a:gd name="connsiteX116" fmla="*/ 0 w 277"/>
                      <a:gd name="connsiteY116" fmla="*/ 832 h 831"/>
                      <a:gd name="connsiteX117" fmla="*/ 0 w 277"/>
                      <a:gd name="connsiteY117" fmla="*/ 832 h 831"/>
                      <a:gd name="connsiteX118" fmla="*/ 0 w 277"/>
                      <a:gd name="connsiteY118" fmla="*/ 832 h 831"/>
                      <a:gd name="connsiteX119" fmla="*/ 0 w 277"/>
                      <a:gd name="connsiteY119" fmla="*/ 832 h 8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  <a:cxn ang="0">
                        <a:pos x="connsiteX98" y="connsiteY98"/>
                      </a:cxn>
                      <a:cxn ang="0">
                        <a:pos x="connsiteX99" y="connsiteY99"/>
                      </a:cxn>
                      <a:cxn ang="0">
                        <a:pos x="connsiteX100" y="connsiteY100"/>
                      </a:cxn>
                      <a:cxn ang="0">
                        <a:pos x="connsiteX101" y="connsiteY101"/>
                      </a:cxn>
                      <a:cxn ang="0">
                        <a:pos x="connsiteX102" y="connsiteY102"/>
                      </a:cxn>
                      <a:cxn ang="0">
                        <a:pos x="connsiteX103" y="connsiteY103"/>
                      </a:cxn>
                      <a:cxn ang="0">
                        <a:pos x="connsiteX104" y="connsiteY104"/>
                      </a:cxn>
                      <a:cxn ang="0">
                        <a:pos x="connsiteX105" y="connsiteY105"/>
                      </a:cxn>
                      <a:cxn ang="0">
                        <a:pos x="connsiteX106" y="connsiteY106"/>
                      </a:cxn>
                      <a:cxn ang="0">
                        <a:pos x="connsiteX107" y="connsiteY107"/>
                      </a:cxn>
                      <a:cxn ang="0">
                        <a:pos x="connsiteX108" y="connsiteY108"/>
                      </a:cxn>
                      <a:cxn ang="0">
                        <a:pos x="connsiteX109" y="connsiteY109"/>
                      </a:cxn>
                      <a:cxn ang="0">
                        <a:pos x="connsiteX110" y="connsiteY110"/>
                      </a:cxn>
                      <a:cxn ang="0">
                        <a:pos x="connsiteX111" y="connsiteY111"/>
                      </a:cxn>
                      <a:cxn ang="0">
                        <a:pos x="connsiteX112" y="connsiteY112"/>
                      </a:cxn>
                      <a:cxn ang="0">
                        <a:pos x="connsiteX113" y="connsiteY113"/>
                      </a:cxn>
                      <a:cxn ang="0">
                        <a:pos x="connsiteX114" y="connsiteY114"/>
                      </a:cxn>
                      <a:cxn ang="0">
                        <a:pos x="connsiteX115" y="connsiteY115"/>
                      </a:cxn>
                      <a:cxn ang="0">
                        <a:pos x="connsiteX116" y="connsiteY116"/>
                      </a:cxn>
                      <a:cxn ang="0">
                        <a:pos x="connsiteX117" y="connsiteY117"/>
                      </a:cxn>
                      <a:cxn ang="0">
                        <a:pos x="connsiteX118" y="connsiteY118"/>
                      </a:cxn>
                      <a:cxn ang="0">
                        <a:pos x="connsiteX119" y="connsiteY119"/>
                      </a:cxn>
                    </a:cxnLst>
                    <a:rect l="l" t="t" r="r" b="b"/>
                    <a:pathLst>
                      <a:path w="277" h="831">
                        <a:moveTo>
                          <a:pt x="277" y="277"/>
                        </a:moveTo>
                        <a:lnTo>
                          <a:pt x="277" y="277"/>
                        </a:lnTo>
                        <a:cubicBezTo>
                          <a:pt x="277" y="277"/>
                          <a:pt x="277" y="277"/>
                          <a:pt x="277" y="277"/>
                        </a:cubicBezTo>
                        <a:lnTo>
                          <a:pt x="277" y="277"/>
                        </a:lnTo>
                        <a:cubicBezTo>
                          <a:pt x="277" y="277"/>
                          <a:pt x="277" y="277"/>
                          <a:pt x="277" y="277"/>
                        </a:cubicBezTo>
                        <a:lnTo>
                          <a:pt x="277" y="277"/>
                        </a:lnTo>
                        <a:cubicBezTo>
                          <a:pt x="277" y="277"/>
                          <a:pt x="277" y="277"/>
                          <a:pt x="277" y="277"/>
                        </a:cubicBezTo>
                        <a:lnTo>
                          <a:pt x="277" y="277"/>
                        </a:lnTo>
                        <a:cubicBezTo>
                          <a:pt x="277" y="277"/>
                          <a:pt x="277" y="277"/>
                          <a:pt x="277" y="277"/>
                        </a:cubicBezTo>
                        <a:lnTo>
                          <a:pt x="277" y="277"/>
                        </a:lnTo>
                        <a:cubicBezTo>
                          <a:pt x="277" y="277"/>
                          <a:pt x="277" y="277"/>
                          <a:pt x="277" y="277"/>
                        </a:cubicBezTo>
                        <a:lnTo>
                          <a:pt x="277" y="277"/>
                        </a:lnTo>
                        <a:cubicBezTo>
                          <a:pt x="277" y="277"/>
                          <a:pt x="277" y="277"/>
                          <a:pt x="277" y="277"/>
                        </a:cubicBezTo>
                        <a:lnTo>
                          <a:pt x="277" y="277"/>
                        </a:lnTo>
                        <a:cubicBezTo>
                          <a:pt x="277" y="277"/>
                          <a:pt x="277" y="277"/>
                          <a:pt x="277" y="277"/>
                        </a:cubicBezTo>
                        <a:lnTo>
                          <a:pt x="277" y="277"/>
                        </a:lnTo>
                        <a:cubicBezTo>
                          <a:pt x="277" y="277"/>
                          <a:pt x="277" y="277"/>
                          <a:pt x="277" y="277"/>
                        </a:cubicBezTo>
                        <a:lnTo>
                          <a:pt x="277" y="277"/>
                        </a:lnTo>
                        <a:cubicBezTo>
                          <a:pt x="277" y="277"/>
                          <a:pt x="277" y="277"/>
                          <a:pt x="277" y="277"/>
                        </a:cubicBezTo>
                        <a:lnTo>
                          <a:pt x="277" y="277"/>
                        </a:lnTo>
                        <a:cubicBezTo>
                          <a:pt x="277" y="277"/>
                          <a:pt x="277" y="277"/>
                          <a:pt x="277" y="277"/>
                        </a:cubicBezTo>
                        <a:lnTo>
                          <a:pt x="277" y="277"/>
                        </a:lnTo>
                        <a:cubicBezTo>
                          <a:pt x="277" y="277"/>
                          <a:pt x="0" y="277"/>
                          <a:pt x="0" y="277"/>
                        </a:cubicBezTo>
                        <a:lnTo>
                          <a:pt x="0" y="277"/>
                        </a:lnTo>
                        <a:cubicBezTo>
                          <a:pt x="0" y="277"/>
                          <a:pt x="0" y="277"/>
                          <a:pt x="0" y="277"/>
                        </a:cubicBezTo>
                        <a:lnTo>
                          <a:pt x="0" y="277"/>
                        </a:lnTo>
                        <a:cubicBezTo>
                          <a:pt x="0" y="277"/>
                          <a:pt x="0" y="277"/>
                          <a:pt x="0" y="277"/>
                        </a:cubicBezTo>
                        <a:lnTo>
                          <a:pt x="0" y="277"/>
                        </a:lnTo>
                        <a:cubicBezTo>
                          <a:pt x="0" y="277"/>
                          <a:pt x="0" y="277"/>
                          <a:pt x="0" y="277"/>
                        </a:cubicBezTo>
                        <a:lnTo>
                          <a:pt x="0" y="277"/>
                        </a:lnTo>
                        <a:cubicBezTo>
                          <a:pt x="0" y="277"/>
                          <a:pt x="0" y="277"/>
                          <a:pt x="0" y="277"/>
                        </a:cubicBezTo>
                        <a:lnTo>
                          <a:pt x="0" y="277"/>
                        </a:lnTo>
                        <a:cubicBezTo>
                          <a:pt x="0" y="277"/>
                          <a:pt x="0" y="277"/>
                          <a:pt x="0" y="277"/>
                        </a:cubicBezTo>
                        <a:lnTo>
                          <a:pt x="0" y="277"/>
                        </a:lnTo>
                        <a:cubicBezTo>
                          <a:pt x="0" y="277"/>
                          <a:pt x="0" y="0"/>
                          <a:pt x="0" y="0"/>
                        </a:cubicBezTo>
                        <a:lnTo>
                          <a:pt x="0" y="0"/>
                        </a:lnTo>
                        <a:cubicBezTo>
                          <a:pt x="0" y="0"/>
                          <a:pt x="0" y="0"/>
                          <a:pt x="0" y="0"/>
                        </a:cubicBezTo>
                        <a:lnTo>
                          <a:pt x="0" y="0"/>
                        </a:lnTo>
                        <a:cubicBezTo>
                          <a:pt x="0" y="0"/>
                          <a:pt x="0" y="0"/>
                          <a:pt x="0" y="0"/>
                        </a:cubicBezTo>
                        <a:lnTo>
                          <a:pt x="0" y="0"/>
                        </a:lnTo>
                        <a:cubicBezTo>
                          <a:pt x="0" y="0"/>
                          <a:pt x="0" y="0"/>
                          <a:pt x="0" y="0"/>
                        </a:cubicBezTo>
                        <a:lnTo>
                          <a:pt x="0" y="0"/>
                        </a:lnTo>
                        <a:cubicBezTo>
                          <a:pt x="0" y="0"/>
                          <a:pt x="0" y="0"/>
                          <a:pt x="0" y="0"/>
                        </a:cubicBezTo>
                        <a:lnTo>
                          <a:pt x="0" y="0"/>
                        </a:lnTo>
                        <a:cubicBezTo>
                          <a:pt x="0" y="0"/>
                          <a:pt x="0" y="0"/>
                          <a:pt x="0" y="0"/>
                        </a:cubicBezTo>
                        <a:lnTo>
                          <a:pt x="0" y="0"/>
                        </a:lnTo>
                        <a:cubicBezTo>
                          <a:pt x="0" y="0"/>
                          <a:pt x="0" y="0"/>
                          <a:pt x="0" y="0"/>
                        </a:cubicBezTo>
                        <a:lnTo>
                          <a:pt x="0" y="0"/>
                        </a:lnTo>
                        <a:cubicBezTo>
                          <a:pt x="0" y="0"/>
                          <a:pt x="0" y="0"/>
                          <a:pt x="0" y="0"/>
                        </a:cubicBezTo>
                        <a:lnTo>
                          <a:pt x="0" y="0"/>
                        </a:lnTo>
                        <a:cubicBezTo>
                          <a:pt x="0" y="0"/>
                          <a:pt x="0" y="0"/>
                          <a:pt x="0" y="0"/>
                        </a:cubicBezTo>
                        <a:lnTo>
                          <a:pt x="0" y="0"/>
                        </a:lnTo>
                        <a:cubicBezTo>
                          <a:pt x="0" y="0"/>
                          <a:pt x="0" y="0"/>
                          <a:pt x="0" y="0"/>
                        </a:cubicBezTo>
                        <a:lnTo>
                          <a:pt x="0" y="0"/>
                        </a:lnTo>
                        <a:cubicBezTo>
                          <a:pt x="0" y="0"/>
                          <a:pt x="0" y="0"/>
                          <a:pt x="0" y="0"/>
                        </a:cubicBezTo>
                        <a:lnTo>
                          <a:pt x="0" y="0"/>
                        </a:lnTo>
                        <a:cubicBezTo>
                          <a:pt x="0" y="0"/>
                          <a:pt x="0" y="0"/>
                          <a:pt x="0" y="0"/>
                        </a:cubicBezTo>
                        <a:lnTo>
                          <a:pt x="0" y="0"/>
                        </a:lnTo>
                        <a:cubicBezTo>
                          <a:pt x="0" y="0"/>
                          <a:pt x="0" y="0"/>
                          <a:pt x="0" y="0"/>
                        </a:cubicBezTo>
                        <a:lnTo>
                          <a:pt x="0" y="0"/>
                        </a:lnTo>
                        <a:cubicBezTo>
                          <a:pt x="0" y="0"/>
                          <a:pt x="0" y="0"/>
                          <a:pt x="0" y="0"/>
                        </a:cubicBezTo>
                        <a:lnTo>
                          <a:pt x="0" y="0"/>
                        </a:lnTo>
                        <a:cubicBezTo>
                          <a:pt x="0" y="0"/>
                          <a:pt x="0" y="0"/>
                          <a:pt x="0" y="0"/>
                        </a:cubicBezTo>
                        <a:lnTo>
                          <a:pt x="0" y="0"/>
                        </a:lnTo>
                        <a:cubicBezTo>
                          <a:pt x="0" y="0"/>
                          <a:pt x="0" y="0"/>
                          <a:pt x="0" y="0"/>
                        </a:cubicBezTo>
                        <a:lnTo>
                          <a:pt x="0" y="0"/>
                        </a:lnTo>
                        <a:cubicBezTo>
                          <a:pt x="0" y="0"/>
                          <a:pt x="0" y="0"/>
                          <a:pt x="0" y="0"/>
                        </a:cubicBezTo>
                        <a:lnTo>
                          <a:pt x="0" y="0"/>
                        </a:lnTo>
                        <a:cubicBezTo>
                          <a:pt x="0" y="0"/>
                          <a:pt x="0" y="0"/>
                          <a:pt x="0" y="0"/>
                        </a:cubicBezTo>
                        <a:lnTo>
                          <a:pt x="0" y="0"/>
                        </a:lnTo>
                        <a:cubicBezTo>
                          <a:pt x="0" y="0"/>
                          <a:pt x="0" y="0"/>
                          <a:pt x="0" y="0"/>
                        </a:cubicBezTo>
                        <a:lnTo>
                          <a:pt x="0" y="0"/>
                        </a:lnTo>
                        <a:cubicBezTo>
                          <a:pt x="0" y="0"/>
                          <a:pt x="0" y="0"/>
                          <a:pt x="0" y="0"/>
                        </a:cubicBezTo>
                        <a:lnTo>
                          <a:pt x="0" y="0"/>
                        </a:lnTo>
                        <a:cubicBezTo>
                          <a:pt x="0" y="0"/>
                          <a:pt x="0" y="0"/>
                          <a:pt x="0" y="0"/>
                        </a:cubicBezTo>
                        <a:lnTo>
                          <a:pt x="0" y="0"/>
                        </a:lnTo>
                        <a:cubicBezTo>
                          <a:pt x="0" y="0"/>
                          <a:pt x="0" y="0"/>
                          <a:pt x="0" y="0"/>
                        </a:cubicBezTo>
                        <a:lnTo>
                          <a:pt x="0" y="0"/>
                        </a:lnTo>
                        <a:cubicBezTo>
                          <a:pt x="0" y="0"/>
                          <a:pt x="0" y="0"/>
                          <a:pt x="0" y="0"/>
                        </a:cubicBezTo>
                        <a:lnTo>
                          <a:pt x="0" y="0"/>
                        </a:lnTo>
                        <a:cubicBezTo>
                          <a:pt x="0" y="0"/>
                          <a:pt x="0" y="0"/>
                          <a:pt x="0" y="0"/>
                        </a:cubicBezTo>
                        <a:lnTo>
                          <a:pt x="0" y="0"/>
                        </a:lnTo>
                        <a:cubicBezTo>
                          <a:pt x="0" y="0"/>
                          <a:pt x="0" y="0"/>
                          <a:pt x="0" y="0"/>
                        </a:cubicBezTo>
                        <a:lnTo>
                          <a:pt x="0" y="0"/>
                        </a:lnTo>
                        <a:cubicBezTo>
                          <a:pt x="0" y="0"/>
                          <a:pt x="0" y="0"/>
                          <a:pt x="0" y="0"/>
                        </a:cubicBezTo>
                        <a:lnTo>
                          <a:pt x="0" y="0"/>
                        </a:lnTo>
                        <a:cubicBezTo>
                          <a:pt x="0" y="0"/>
                          <a:pt x="0" y="0"/>
                          <a:pt x="0" y="0"/>
                        </a:cubicBezTo>
                        <a:lnTo>
                          <a:pt x="0" y="0"/>
                        </a:lnTo>
                        <a:cubicBezTo>
                          <a:pt x="0" y="0"/>
                          <a:pt x="0" y="0"/>
                          <a:pt x="0" y="0"/>
                        </a:cubicBezTo>
                        <a:lnTo>
                          <a:pt x="0" y="0"/>
                        </a:lnTo>
                        <a:cubicBezTo>
                          <a:pt x="0" y="0"/>
                          <a:pt x="0" y="277"/>
                          <a:pt x="0" y="277"/>
                        </a:cubicBezTo>
                        <a:lnTo>
                          <a:pt x="0" y="277"/>
                        </a:lnTo>
                        <a:cubicBezTo>
                          <a:pt x="0" y="277"/>
                          <a:pt x="0" y="277"/>
                          <a:pt x="0" y="277"/>
                        </a:cubicBezTo>
                        <a:lnTo>
                          <a:pt x="0" y="277"/>
                        </a:lnTo>
                        <a:cubicBezTo>
                          <a:pt x="0" y="277"/>
                          <a:pt x="0" y="277"/>
                          <a:pt x="0" y="277"/>
                        </a:cubicBezTo>
                        <a:lnTo>
                          <a:pt x="0" y="277"/>
                        </a:lnTo>
                        <a:cubicBezTo>
                          <a:pt x="0" y="277"/>
                          <a:pt x="0" y="277"/>
                          <a:pt x="0" y="277"/>
                        </a:cubicBezTo>
                        <a:lnTo>
                          <a:pt x="0" y="277"/>
                        </a:lnTo>
                        <a:cubicBezTo>
                          <a:pt x="0" y="277"/>
                          <a:pt x="0" y="277"/>
                          <a:pt x="0" y="277"/>
                        </a:cubicBezTo>
                        <a:lnTo>
                          <a:pt x="0" y="277"/>
                        </a:lnTo>
                        <a:cubicBezTo>
                          <a:pt x="0" y="277"/>
                          <a:pt x="0" y="277"/>
                          <a:pt x="0" y="277"/>
                        </a:cubicBezTo>
                        <a:lnTo>
                          <a:pt x="0" y="277"/>
                        </a:lnTo>
                        <a:cubicBezTo>
                          <a:pt x="0" y="277"/>
                          <a:pt x="0" y="277"/>
                          <a:pt x="0" y="277"/>
                        </a:cubicBezTo>
                        <a:lnTo>
                          <a:pt x="0" y="277"/>
                        </a:lnTo>
                        <a:cubicBezTo>
                          <a:pt x="0" y="277"/>
                          <a:pt x="0" y="277"/>
                          <a:pt x="0" y="277"/>
                        </a:cubicBezTo>
                        <a:lnTo>
                          <a:pt x="0" y="277"/>
                        </a:lnTo>
                        <a:cubicBezTo>
                          <a:pt x="0" y="277"/>
                          <a:pt x="0" y="277"/>
                          <a:pt x="0" y="277"/>
                        </a:cubicBezTo>
                        <a:lnTo>
                          <a:pt x="0" y="277"/>
                        </a:lnTo>
                        <a:cubicBezTo>
                          <a:pt x="0" y="277"/>
                          <a:pt x="0" y="277"/>
                          <a:pt x="0" y="277"/>
                        </a:cubicBezTo>
                        <a:lnTo>
                          <a:pt x="0" y="277"/>
                        </a:lnTo>
                        <a:cubicBezTo>
                          <a:pt x="0" y="277"/>
                          <a:pt x="0" y="0"/>
                          <a:pt x="0" y="0"/>
                        </a:cubicBezTo>
                        <a:lnTo>
                          <a:pt x="0" y="0"/>
                        </a:lnTo>
                        <a:cubicBezTo>
                          <a:pt x="0" y="0"/>
                          <a:pt x="0" y="0"/>
                          <a:pt x="0" y="0"/>
                        </a:cubicBezTo>
                        <a:lnTo>
                          <a:pt x="0" y="0"/>
                        </a:lnTo>
                        <a:close/>
                        <a:moveTo>
                          <a:pt x="0" y="832"/>
                        </a:moveTo>
                        <a:lnTo>
                          <a:pt x="0" y="832"/>
                        </a:lnTo>
                        <a:cubicBezTo>
                          <a:pt x="0" y="832"/>
                          <a:pt x="0" y="832"/>
                          <a:pt x="0" y="832"/>
                        </a:cubicBezTo>
                        <a:lnTo>
                          <a:pt x="0" y="832"/>
                        </a:lnTo>
                        <a:cubicBezTo>
                          <a:pt x="0" y="832"/>
                          <a:pt x="0" y="832"/>
                          <a:pt x="0" y="832"/>
                        </a:cubicBezTo>
                        <a:lnTo>
                          <a:pt x="0" y="832"/>
                        </a:ln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166" name="Freeform 3165">
                    <a:extLst>
                      <a:ext uri="{FF2B5EF4-FFF2-40B4-BE49-F238E27FC236}">
                        <a16:creationId xmlns:a16="http://schemas.microsoft.com/office/drawing/2014/main" id="{C1F3F7DB-0E72-2D1D-8ACE-10EE20D41A92}"/>
                      </a:ext>
                    </a:extLst>
                  </p:cNvPr>
                  <p:cNvSpPr/>
                  <p:nvPr/>
                </p:nvSpPr>
                <p:spPr>
                  <a:xfrm>
                    <a:off x="4073577" y="3629913"/>
                    <a:ext cx="2772" cy="2771"/>
                  </a:xfrm>
                  <a:custGeom>
                    <a:avLst/>
                    <a:gdLst>
                      <a:gd name="connsiteX0" fmla="*/ 0 w 2772"/>
                      <a:gd name="connsiteY0" fmla="*/ 0 h 2771"/>
                      <a:gd name="connsiteX1" fmla="*/ 0 w 2772"/>
                      <a:gd name="connsiteY1" fmla="*/ 0 h 2771"/>
                      <a:gd name="connsiteX2" fmla="*/ 0 w 2772"/>
                      <a:gd name="connsiteY2" fmla="*/ 0 h 2771"/>
                      <a:gd name="connsiteX3" fmla="*/ 0 w 2772"/>
                      <a:gd name="connsiteY3" fmla="*/ 0 h 2771"/>
                      <a:gd name="connsiteX4" fmla="*/ 0 w 2772"/>
                      <a:gd name="connsiteY4" fmla="*/ 0 h 2771"/>
                      <a:gd name="connsiteX5" fmla="*/ 0 w 2772"/>
                      <a:gd name="connsiteY5" fmla="*/ 0 h 27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72" h="2771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3160" name="Graphic 248">
                  <a:extLst>
                    <a:ext uri="{FF2B5EF4-FFF2-40B4-BE49-F238E27FC236}">
                      <a16:creationId xmlns:a16="http://schemas.microsoft.com/office/drawing/2014/main" id="{B6DA3725-D848-5C43-1DE7-2B6F0C5BEACF}"/>
                    </a:ext>
                  </a:extLst>
                </p:cNvPr>
                <p:cNvGrpSpPr/>
                <p:nvPr/>
              </p:nvGrpSpPr>
              <p:grpSpPr>
                <a:xfrm>
                  <a:off x="4069141" y="3626311"/>
                  <a:ext cx="4712" cy="2494"/>
                  <a:chOff x="4069141" y="3626311"/>
                  <a:chExt cx="4712" cy="2494"/>
                </a:xfrm>
                <a:grpFill/>
              </p:grpSpPr>
              <p:sp>
                <p:nvSpPr>
                  <p:cNvPr id="3161" name="Freeform 3160">
                    <a:extLst>
                      <a:ext uri="{FF2B5EF4-FFF2-40B4-BE49-F238E27FC236}">
                        <a16:creationId xmlns:a16="http://schemas.microsoft.com/office/drawing/2014/main" id="{BDC77863-5248-83B2-C30D-C22DE9A00F6E}"/>
                      </a:ext>
                    </a:extLst>
                  </p:cNvPr>
                  <p:cNvSpPr/>
                  <p:nvPr/>
                </p:nvSpPr>
                <p:spPr>
                  <a:xfrm>
                    <a:off x="4069141" y="3626311"/>
                    <a:ext cx="4712" cy="2494"/>
                  </a:xfrm>
                  <a:custGeom>
                    <a:avLst/>
                    <a:gdLst>
                      <a:gd name="connsiteX0" fmla="*/ 4713 w 4712"/>
                      <a:gd name="connsiteY0" fmla="*/ 2217 h 2494"/>
                      <a:gd name="connsiteX1" fmla="*/ 4436 w 4712"/>
                      <a:gd name="connsiteY1" fmla="*/ 2494 h 2494"/>
                      <a:gd name="connsiteX2" fmla="*/ 4436 w 4712"/>
                      <a:gd name="connsiteY2" fmla="*/ 2217 h 2494"/>
                      <a:gd name="connsiteX3" fmla="*/ 4436 w 4712"/>
                      <a:gd name="connsiteY3" fmla="*/ 2217 h 2494"/>
                      <a:gd name="connsiteX4" fmla="*/ 4436 w 4712"/>
                      <a:gd name="connsiteY4" fmla="*/ 2217 h 2494"/>
                      <a:gd name="connsiteX5" fmla="*/ 4436 w 4712"/>
                      <a:gd name="connsiteY5" fmla="*/ 2217 h 2494"/>
                      <a:gd name="connsiteX6" fmla="*/ 4436 w 4712"/>
                      <a:gd name="connsiteY6" fmla="*/ 2217 h 2494"/>
                      <a:gd name="connsiteX7" fmla="*/ 4159 w 4712"/>
                      <a:gd name="connsiteY7" fmla="*/ 2217 h 2494"/>
                      <a:gd name="connsiteX8" fmla="*/ 4159 w 4712"/>
                      <a:gd name="connsiteY8" fmla="*/ 2217 h 2494"/>
                      <a:gd name="connsiteX9" fmla="*/ 3881 w 4712"/>
                      <a:gd name="connsiteY9" fmla="*/ 2217 h 2494"/>
                      <a:gd name="connsiteX10" fmla="*/ 3604 w 4712"/>
                      <a:gd name="connsiteY10" fmla="*/ 2217 h 2494"/>
                      <a:gd name="connsiteX11" fmla="*/ 3604 w 4712"/>
                      <a:gd name="connsiteY11" fmla="*/ 2217 h 2494"/>
                      <a:gd name="connsiteX12" fmla="*/ 3604 w 4712"/>
                      <a:gd name="connsiteY12" fmla="*/ 2217 h 2494"/>
                      <a:gd name="connsiteX13" fmla="*/ 3604 w 4712"/>
                      <a:gd name="connsiteY13" fmla="*/ 2217 h 2494"/>
                      <a:gd name="connsiteX14" fmla="*/ 3327 w 4712"/>
                      <a:gd name="connsiteY14" fmla="*/ 1940 h 2494"/>
                      <a:gd name="connsiteX15" fmla="*/ 3050 w 4712"/>
                      <a:gd name="connsiteY15" fmla="*/ 1940 h 2494"/>
                      <a:gd name="connsiteX16" fmla="*/ 3050 w 4712"/>
                      <a:gd name="connsiteY16" fmla="*/ 1940 h 2494"/>
                      <a:gd name="connsiteX17" fmla="*/ 2772 w 4712"/>
                      <a:gd name="connsiteY17" fmla="*/ 2217 h 2494"/>
                      <a:gd name="connsiteX18" fmla="*/ 2772 w 4712"/>
                      <a:gd name="connsiteY18" fmla="*/ 2217 h 2494"/>
                      <a:gd name="connsiteX19" fmla="*/ 2772 w 4712"/>
                      <a:gd name="connsiteY19" fmla="*/ 2217 h 2494"/>
                      <a:gd name="connsiteX20" fmla="*/ 2495 w 4712"/>
                      <a:gd name="connsiteY20" fmla="*/ 2217 h 2494"/>
                      <a:gd name="connsiteX21" fmla="*/ 2495 w 4712"/>
                      <a:gd name="connsiteY21" fmla="*/ 2494 h 2494"/>
                      <a:gd name="connsiteX22" fmla="*/ 2495 w 4712"/>
                      <a:gd name="connsiteY22" fmla="*/ 2494 h 2494"/>
                      <a:gd name="connsiteX23" fmla="*/ 2495 w 4712"/>
                      <a:gd name="connsiteY23" fmla="*/ 2494 h 2494"/>
                      <a:gd name="connsiteX24" fmla="*/ 1941 w 4712"/>
                      <a:gd name="connsiteY24" fmla="*/ 2494 h 2494"/>
                      <a:gd name="connsiteX25" fmla="*/ 1941 w 4712"/>
                      <a:gd name="connsiteY25" fmla="*/ 2494 h 2494"/>
                      <a:gd name="connsiteX26" fmla="*/ 1941 w 4712"/>
                      <a:gd name="connsiteY26" fmla="*/ 2494 h 2494"/>
                      <a:gd name="connsiteX27" fmla="*/ 1941 w 4712"/>
                      <a:gd name="connsiteY27" fmla="*/ 2494 h 2494"/>
                      <a:gd name="connsiteX28" fmla="*/ 1941 w 4712"/>
                      <a:gd name="connsiteY28" fmla="*/ 2217 h 2494"/>
                      <a:gd name="connsiteX29" fmla="*/ 2218 w 4712"/>
                      <a:gd name="connsiteY29" fmla="*/ 2217 h 2494"/>
                      <a:gd name="connsiteX30" fmla="*/ 2218 w 4712"/>
                      <a:gd name="connsiteY30" fmla="*/ 2217 h 2494"/>
                      <a:gd name="connsiteX31" fmla="*/ 2218 w 4712"/>
                      <a:gd name="connsiteY31" fmla="*/ 1940 h 2494"/>
                      <a:gd name="connsiteX32" fmla="*/ 1941 w 4712"/>
                      <a:gd name="connsiteY32" fmla="*/ 1940 h 2494"/>
                      <a:gd name="connsiteX33" fmla="*/ 1941 w 4712"/>
                      <a:gd name="connsiteY33" fmla="*/ 1940 h 2494"/>
                      <a:gd name="connsiteX34" fmla="*/ 1941 w 4712"/>
                      <a:gd name="connsiteY34" fmla="*/ 2217 h 2494"/>
                      <a:gd name="connsiteX35" fmla="*/ 1663 w 4712"/>
                      <a:gd name="connsiteY35" fmla="*/ 2217 h 2494"/>
                      <a:gd name="connsiteX36" fmla="*/ 1663 w 4712"/>
                      <a:gd name="connsiteY36" fmla="*/ 2217 h 2494"/>
                      <a:gd name="connsiteX37" fmla="*/ 1386 w 4712"/>
                      <a:gd name="connsiteY37" fmla="*/ 2217 h 2494"/>
                      <a:gd name="connsiteX38" fmla="*/ 1386 w 4712"/>
                      <a:gd name="connsiteY38" fmla="*/ 2217 h 2494"/>
                      <a:gd name="connsiteX39" fmla="*/ 1109 w 4712"/>
                      <a:gd name="connsiteY39" fmla="*/ 1940 h 2494"/>
                      <a:gd name="connsiteX40" fmla="*/ 1109 w 4712"/>
                      <a:gd name="connsiteY40" fmla="*/ 1940 h 2494"/>
                      <a:gd name="connsiteX41" fmla="*/ 1109 w 4712"/>
                      <a:gd name="connsiteY41" fmla="*/ 1940 h 2494"/>
                      <a:gd name="connsiteX42" fmla="*/ 831 w 4712"/>
                      <a:gd name="connsiteY42" fmla="*/ 1940 h 2494"/>
                      <a:gd name="connsiteX43" fmla="*/ 831 w 4712"/>
                      <a:gd name="connsiteY43" fmla="*/ 1940 h 2494"/>
                      <a:gd name="connsiteX44" fmla="*/ 554 w 4712"/>
                      <a:gd name="connsiteY44" fmla="*/ 2217 h 2494"/>
                      <a:gd name="connsiteX45" fmla="*/ 554 w 4712"/>
                      <a:gd name="connsiteY45" fmla="*/ 2217 h 2494"/>
                      <a:gd name="connsiteX46" fmla="*/ 554 w 4712"/>
                      <a:gd name="connsiteY46" fmla="*/ 2217 h 2494"/>
                      <a:gd name="connsiteX47" fmla="*/ 277 w 4712"/>
                      <a:gd name="connsiteY47" fmla="*/ 2217 h 2494"/>
                      <a:gd name="connsiteX48" fmla="*/ 277 w 4712"/>
                      <a:gd name="connsiteY48" fmla="*/ 2217 h 2494"/>
                      <a:gd name="connsiteX49" fmla="*/ 554 w 4712"/>
                      <a:gd name="connsiteY49" fmla="*/ 2217 h 2494"/>
                      <a:gd name="connsiteX50" fmla="*/ 277 w 4712"/>
                      <a:gd name="connsiteY50" fmla="*/ 2217 h 2494"/>
                      <a:gd name="connsiteX51" fmla="*/ 0 w 4712"/>
                      <a:gd name="connsiteY51" fmla="*/ 1940 h 2494"/>
                      <a:gd name="connsiteX52" fmla="*/ 0 w 4712"/>
                      <a:gd name="connsiteY52" fmla="*/ 1940 h 2494"/>
                      <a:gd name="connsiteX53" fmla="*/ 0 w 4712"/>
                      <a:gd name="connsiteY53" fmla="*/ 1940 h 2494"/>
                      <a:gd name="connsiteX54" fmla="*/ 277 w 4712"/>
                      <a:gd name="connsiteY54" fmla="*/ 1663 h 2494"/>
                      <a:gd name="connsiteX55" fmla="*/ 277 w 4712"/>
                      <a:gd name="connsiteY55" fmla="*/ 1663 h 2494"/>
                      <a:gd name="connsiteX56" fmla="*/ 277 w 4712"/>
                      <a:gd name="connsiteY56" fmla="*/ 1663 h 2494"/>
                      <a:gd name="connsiteX57" fmla="*/ 277 w 4712"/>
                      <a:gd name="connsiteY57" fmla="*/ 1663 h 2494"/>
                      <a:gd name="connsiteX58" fmla="*/ 554 w 4712"/>
                      <a:gd name="connsiteY58" fmla="*/ 1663 h 2494"/>
                      <a:gd name="connsiteX59" fmla="*/ 554 w 4712"/>
                      <a:gd name="connsiteY59" fmla="*/ 1663 h 2494"/>
                      <a:gd name="connsiteX60" fmla="*/ 831 w 4712"/>
                      <a:gd name="connsiteY60" fmla="*/ 1663 h 2494"/>
                      <a:gd name="connsiteX61" fmla="*/ 1109 w 4712"/>
                      <a:gd name="connsiteY61" fmla="*/ 1663 h 2494"/>
                      <a:gd name="connsiteX62" fmla="*/ 1109 w 4712"/>
                      <a:gd name="connsiteY62" fmla="*/ 1663 h 2494"/>
                      <a:gd name="connsiteX63" fmla="*/ 1109 w 4712"/>
                      <a:gd name="connsiteY63" fmla="*/ 1663 h 2494"/>
                      <a:gd name="connsiteX64" fmla="*/ 1109 w 4712"/>
                      <a:gd name="connsiteY64" fmla="*/ 1386 h 2494"/>
                      <a:gd name="connsiteX65" fmla="*/ 1386 w 4712"/>
                      <a:gd name="connsiteY65" fmla="*/ 1386 h 2494"/>
                      <a:gd name="connsiteX66" fmla="*/ 1386 w 4712"/>
                      <a:gd name="connsiteY66" fmla="*/ 1663 h 2494"/>
                      <a:gd name="connsiteX67" fmla="*/ 1386 w 4712"/>
                      <a:gd name="connsiteY67" fmla="*/ 1663 h 2494"/>
                      <a:gd name="connsiteX68" fmla="*/ 1386 w 4712"/>
                      <a:gd name="connsiteY68" fmla="*/ 1663 h 2494"/>
                      <a:gd name="connsiteX69" fmla="*/ 1109 w 4712"/>
                      <a:gd name="connsiteY69" fmla="*/ 1663 h 2494"/>
                      <a:gd name="connsiteX70" fmla="*/ 1109 w 4712"/>
                      <a:gd name="connsiteY70" fmla="*/ 1940 h 2494"/>
                      <a:gd name="connsiteX71" fmla="*/ 1386 w 4712"/>
                      <a:gd name="connsiteY71" fmla="*/ 1940 h 2494"/>
                      <a:gd name="connsiteX72" fmla="*/ 1386 w 4712"/>
                      <a:gd name="connsiteY72" fmla="*/ 1940 h 2494"/>
                      <a:gd name="connsiteX73" fmla="*/ 1386 w 4712"/>
                      <a:gd name="connsiteY73" fmla="*/ 1940 h 2494"/>
                      <a:gd name="connsiteX74" fmla="*/ 1663 w 4712"/>
                      <a:gd name="connsiteY74" fmla="*/ 1940 h 2494"/>
                      <a:gd name="connsiteX75" fmla="*/ 1663 w 4712"/>
                      <a:gd name="connsiteY75" fmla="*/ 2217 h 2494"/>
                      <a:gd name="connsiteX76" fmla="*/ 1663 w 4712"/>
                      <a:gd name="connsiteY76" fmla="*/ 2217 h 2494"/>
                      <a:gd name="connsiteX77" fmla="*/ 1941 w 4712"/>
                      <a:gd name="connsiteY77" fmla="*/ 1940 h 2494"/>
                      <a:gd name="connsiteX78" fmla="*/ 1941 w 4712"/>
                      <a:gd name="connsiteY78" fmla="*/ 1940 h 2494"/>
                      <a:gd name="connsiteX79" fmla="*/ 1941 w 4712"/>
                      <a:gd name="connsiteY79" fmla="*/ 1940 h 2494"/>
                      <a:gd name="connsiteX80" fmla="*/ 1941 w 4712"/>
                      <a:gd name="connsiteY80" fmla="*/ 1940 h 2494"/>
                      <a:gd name="connsiteX81" fmla="*/ 2218 w 4712"/>
                      <a:gd name="connsiteY81" fmla="*/ 1940 h 2494"/>
                      <a:gd name="connsiteX82" fmla="*/ 2218 w 4712"/>
                      <a:gd name="connsiteY82" fmla="*/ 1663 h 2494"/>
                      <a:gd name="connsiteX83" fmla="*/ 2218 w 4712"/>
                      <a:gd name="connsiteY83" fmla="*/ 1663 h 2494"/>
                      <a:gd name="connsiteX84" fmla="*/ 2218 w 4712"/>
                      <a:gd name="connsiteY84" fmla="*/ 1663 h 2494"/>
                      <a:gd name="connsiteX85" fmla="*/ 2218 w 4712"/>
                      <a:gd name="connsiteY85" fmla="*/ 1386 h 2494"/>
                      <a:gd name="connsiteX86" fmla="*/ 2218 w 4712"/>
                      <a:gd name="connsiteY86" fmla="*/ 1386 h 2494"/>
                      <a:gd name="connsiteX87" fmla="*/ 2218 w 4712"/>
                      <a:gd name="connsiteY87" fmla="*/ 1386 h 2494"/>
                      <a:gd name="connsiteX88" fmla="*/ 2218 w 4712"/>
                      <a:gd name="connsiteY88" fmla="*/ 1386 h 2494"/>
                      <a:gd name="connsiteX89" fmla="*/ 2218 w 4712"/>
                      <a:gd name="connsiteY89" fmla="*/ 1109 h 2494"/>
                      <a:gd name="connsiteX90" fmla="*/ 2218 w 4712"/>
                      <a:gd name="connsiteY90" fmla="*/ 1109 h 2494"/>
                      <a:gd name="connsiteX91" fmla="*/ 2495 w 4712"/>
                      <a:gd name="connsiteY91" fmla="*/ 1109 h 2494"/>
                      <a:gd name="connsiteX92" fmla="*/ 2495 w 4712"/>
                      <a:gd name="connsiteY92" fmla="*/ 1109 h 2494"/>
                      <a:gd name="connsiteX93" fmla="*/ 2495 w 4712"/>
                      <a:gd name="connsiteY93" fmla="*/ 832 h 2494"/>
                      <a:gd name="connsiteX94" fmla="*/ 2495 w 4712"/>
                      <a:gd name="connsiteY94" fmla="*/ 832 h 2494"/>
                      <a:gd name="connsiteX95" fmla="*/ 2495 w 4712"/>
                      <a:gd name="connsiteY95" fmla="*/ 832 h 2494"/>
                      <a:gd name="connsiteX96" fmla="*/ 2495 w 4712"/>
                      <a:gd name="connsiteY96" fmla="*/ 832 h 2494"/>
                      <a:gd name="connsiteX97" fmla="*/ 2495 w 4712"/>
                      <a:gd name="connsiteY97" fmla="*/ 554 h 2494"/>
                      <a:gd name="connsiteX98" fmla="*/ 2772 w 4712"/>
                      <a:gd name="connsiteY98" fmla="*/ 554 h 2494"/>
                      <a:gd name="connsiteX99" fmla="*/ 2772 w 4712"/>
                      <a:gd name="connsiteY99" fmla="*/ 554 h 2494"/>
                      <a:gd name="connsiteX100" fmla="*/ 2772 w 4712"/>
                      <a:gd name="connsiteY100" fmla="*/ 554 h 2494"/>
                      <a:gd name="connsiteX101" fmla="*/ 2772 w 4712"/>
                      <a:gd name="connsiteY101" fmla="*/ 832 h 2494"/>
                      <a:gd name="connsiteX102" fmla="*/ 3050 w 4712"/>
                      <a:gd name="connsiteY102" fmla="*/ 832 h 2494"/>
                      <a:gd name="connsiteX103" fmla="*/ 3050 w 4712"/>
                      <a:gd name="connsiteY103" fmla="*/ 832 h 2494"/>
                      <a:gd name="connsiteX104" fmla="*/ 3050 w 4712"/>
                      <a:gd name="connsiteY104" fmla="*/ 554 h 2494"/>
                      <a:gd name="connsiteX105" fmla="*/ 3327 w 4712"/>
                      <a:gd name="connsiteY105" fmla="*/ 554 h 2494"/>
                      <a:gd name="connsiteX106" fmla="*/ 3327 w 4712"/>
                      <a:gd name="connsiteY106" fmla="*/ 554 h 2494"/>
                      <a:gd name="connsiteX107" fmla="*/ 3327 w 4712"/>
                      <a:gd name="connsiteY107" fmla="*/ 277 h 2494"/>
                      <a:gd name="connsiteX108" fmla="*/ 3327 w 4712"/>
                      <a:gd name="connsiteY108" fmla="*/ 277 h 2494"/>
                      <a:gd name="connsiteX109" fmla="*/ 3327 w 4712"/>
                      <a:gd name="connsiteY109" fmla="*/ 277 h 2494"/>
                      <a:gd name="connsiteX110" fmla="*/ 3327 w 4712"/>
                      <a:gd name="connsiteY110" fmla="*/ 277 h 2494"/>
                      <a:gd name="connsiteX111" fmla="*/ 3327 w 4712"/>
                      <a:gd name="connsiteY111" fmla="*/ 0 h 2494"/>
                      <a:gd name="connsiteX112" fmla="*/ 3327 w 4712"/>
                      <a:gd name="connsiteY112" fmla="*/ 0 h 2494"/>
                      <a:gd name="connsiteX113" fmla="*/ 3604 w 4712"/>
                      <a:gd name="connsiteY113" fmla="*/ 277 h 2494"/>
                      <a:gd name="connsiteX114" fmla="*/ 3604 w 4712"/>
                      <a:gd name="connsiteY114" fmla="*/ 277 h 2494"/>
                      <a:gd name="connsiteX115" fmla="*/ 3604 w 4712"/>
                      <a:gd name="connsiteY115" fmla="*/ 277 h 2494"/>
                      <a:gd name="connsiteX116" fmla="*/ 3604 w 4712"/>
                      <a:gd name="connsiteY116" fmla="*/ 277 h 2494"/>
                      <a:gd name="connsiteX117" fmla="*/ 3604 w 4712"/>
                      <a:gd name="connsiteY117" fmla="*/ 277 h 2494"/>
                      <a:gd name="connsiteX118" fmla="*/ 3604 w 4712"/>
                      <a:gd name="connsiteY118" fmla="*/ 0 h 2494"/>
                      <a:gd name="connsiteX119" fmla="*/ 3604 w 4712"/>
                      <a:gd name="connsiteY119" fmla="*/ 0 h 2494"/>
                      <a:gd name="connsiteX120" fmla="*/ 3604 w 4712"/>
                      <a:gd name="connsiteY120" fmla="*/ 0 h 2494"/>
                      <a:gd name="connsiteX121" fmla="*/ 3881 w 4712"/>
                      <a:gd name="connsiteY121" fmla="*/ 0 h 2494"/>
                      <a:gd name="connsiteX122" fmla="*/ 3881 w 4712"/>
                      <a:gd name="connsiteY122" fmla="*/ 0 h 2494"/>
                      <a:gd name="connsiteX123" fmla="*/ 3881 w 4712"/>
                      <a:gd name="connsiteY123" fmla="*/ 0 h 2494"/>
                      <a:gd name="connsiteX124" fmla="*/ 4159 w 4712"/>
                      <a:gd name="connsiteY124" fmla="*/ 0 h 2494"/>
                      <a:gd name="connsiteX125" fmla="*/ 4159 w 4712"/>
                      <a:gd name="connsiteY125" fmla="*/ 0 h 2494"/>
                      <a:gd name="connsiteX126" fmla="*/ 4159 w 4712"/>
                      <a:gd name="connsiteY126" fmla="*/ 0 h 2494"/>
                      <a:gd name="connsiteX127" fmla="*/ 4159 w 4712"/>
                      <a:gd name="connsiteY127" fmla="*/ 0 h 2494"/>
                      <a:gd name="connsiteX128" fmla="*/ 4436 w 4712"/>
                      <a:gd name="connsiteY128" fmla="*/ 0 h 2494"/>
                      <a:gd name="connsiteX129" fmla="*/ 4436 w 4712"/>
                      <a:gd name="connsiteY129" fmla="*/ 277 h 2494"/>
                      <a:gd name="connsiteX130" fmla="*/ 4436 w 4712"/>
                      <a:gd name="connsiteY130" fmla="*/ 277 h 2494"/>
                      <a:gd name="connsiteX131" fmla="*/ 4436 w 4712"/>
                      <a:gd name="connsiteY131" fmla="*/ 277 h 2494"/>
                      <a:gd name="connsiteX132" fmla="*/ 4436 w 4712"/>
                      <a:gd name="connsiteY132" fmla="*/ 277 h 2494"/>
                      <a:gd name="connsiteX133" fmla="*/ 4436 w 4712"/>
                      <a:gd name="connsiteY133" fmla="*/ 554 h 2494"/>
                      <a:gd name="connsiteX134" fmla="*/ 4436 w 4712"/>
                      <a:gd name="connsiteY134" fmla="*/ 554 h 2494"/>
                      <a:gd name="connsiteX135" fmla="*/ 4159 w 4712"/>
                      <a:gd name="connsiteY135" fmla="*/ 554 h 2494"/>
                      <a:gd name="connsiteX136" fmla="*/ 4159 w 4712"/>
                      <a:gd name="connsiteY136" fmla="*/ 554 h 2494"/>
                      <a:gd name="connsiteX137" fmla="*/ 4159 w 4712"/>
                      <a:gd name="connsiteY137" fmla="*/ 554 h 2494"/>
                      <a:gd name="connsiteX138" fmla="*/ 4159 w 4712"/>
                      <a:gd name="connsiteY138" fmla="*/ 832 h 2494"/>
                      <a:gd name="connsiteX139" fmla="*/ 4159 w 4712"/>
                      <a:gd name="connsiteY139" fmla="*/ 832 h 2494"/>
                      <a:gd name="connsiteX140" fmla="*/ 4159 w 4712"/>
                      <a:gd name="connsiteY140" fmla="*/ 832 h 2494"/>
                      <a:gd name="connsiteX141" fmla="*/ 4159 w 4712"/>
                      <a:gd name="connsiteY141" fmla="*/ 1109 h 2494"/>
                      <a:gd name="connsiteX142" fmla="*/ 4159 w 4712"/>
                      <a:gd name="connsiteY142" fmla="*/ 1109 h 2494"/>
                      <a:gd name="connsiteX143" fmla="*/ 4436 w 4712"/>
                      <a:gd name="connsiteY143" fmla="*/ 1109 h 2494"/>
                      <a:gd name="connsiteX144" fmla="*/ 4436 w 4712"/>
                      <a:gd name="connsiteY144" fmla="*/ 1386 h 2494"/>
                      <a:gd name="connsiteX145" fmla="*/ 4436 w 4712"/>
                      <a:gd name="connsiteY145" fmla="*/ 1386 h 2494"/>
                      <a:gd name="connsiteX146" fmla="*/ 4713 w 4712"/>
                      <a:gd name="connsiteY146" fmla="*/ 1386 h 2494"/>
                      <a:gd name="connsiteX147" fmla="*/ 4436 w 4712"/>
                      <a:gd name="connsiteY147" fmla="*/ 1386 h 2494"/>
                      <a:gd name="connsiteX148" fmla="*/ 4436 w 4712"/>
                      <a:gd name="connsiteY148" fmla="*/ 1663 h 2494"/>
                      <a:gd name="connsiteX149" fmla="*/ 4436 w 4712"/>
                      <a:gd name="connsiteY149" fmla="*/ 1663 h 2494"/>
                      <a:gd name="connsiteX150" fmla="*/ 4436 w 4712"/>
                      <a:gd name="connsiteY150" fmla="*/ 1663 h 2494"/>
                      <a:gd name="connsiteX151" fmla="*/ 4436 w 4712"/>
                      <a:gd name="connsiteY151" fmla="*/ 1940 h 2494"/>
                      <a:gd name="connsiteX152" fmla="*/ 4436 w 4712"/>
                      <a:gd name="connsiteY152" fmla="*/ 1940 h 2494"/>
                      <a:gd name="connsiteX153" fmla="*/ 4436 w 4712"/>
                      <a:gd name="connsiteY153" fmla="*/ 1940 h 2494"/>
                      <a:gd name="connsiteX154" fmla="*/ 4436 w 4712"/>
                      <a:gd name="connsiteY154" fmla="*/ 1663 h 2494"/>
                      <a:gd name="connsiteX155" fmla="*/ 4436 w 4712"/>
                      <a:gd name="connsiteY155" fmla="*/ 1663 h 2494"/>
                      <a:gd name="connsiteX156" fmla="*/ 4436 w 4712"/>
                      <a:gd name="connsiteY156" fmla="*/ 1386 h 2494"/>
                      <a:gd name="connsiteX157" fmla="*/ 4159 w 4712"/>
                      <a:gd name="connsiteY157" fmla="*/ 1663 h 2494"/>
                      <a:gd name="connsiteX158" fmla="*/ 4159 w 4712"/>
                      <a:gd name="connsiteY158" fmla="*/ 1663 h 2494"/>
                      <a:gd name="connsiteX159" fmla="*/ 4159 w 4712"/>
                      <a:gd name="connsiteY159" fmla="*/ 1663 h 2494"/>
                      <a:gd name="connsiteX160" fmla="*/ 3881 w 4712"/>
                      <a:gd name="connsiteY160" fmla="*/ 1663 h 2494"/>
                      <a:gd name="connsiteX161" fmla="*/ 3881 w 4712"/>
                      <a:gd name="connsiteY161" fmla="*/ 1663 h 2494"/>
                      <a:gd name="connsiteX162" fmla="*/ 3881 w 4712"/>
                      <a:gd name="connsiteY162" fmla="*/ 1940 h 2494"/>
                      <a:gd name="connsiteX163" fmla="*/ 3881 w 4712"/>
                      <a:gd name="connsiteY163" fmla="*/ 1940 h 2494"/>
                      <a:gd name="connsiteX164" fmla="*/ 3881 w 4712"/>
                      <a:gd name="connsiteY164" fmla="*/ 1940 h 2494"/>
                      <a:gd name="connsiteX165" fmla="*/ 4159 w 4712"/>
                      <a:gd name="connsiteY165" fmla="*/ 1940 h 2494"/>
                      <a:gd name="connsiteX166" fmla="*/ 4159 w 4712"/>
                      <a:gd name="connsiteY166" fmla="*/ 1940 h 2494"/>
                      <a:gd name="connsiteX167" fmla="*/ 4436 w 4712"/>
                      <a:gd name="connsiteY167" fmla="*/ 1940 h 2494"/>
                      <a:gd name="connsiteX168" fmla="*/ 4436 w 4712"/>
                      <a:gd name="connsiteY168" fmla="*/ 1940 h 2494"/>
                      <a:gd name="connsiteX169" fmla="*/ 4436 w 4712"/>
                      <a:gd name="connsiteY169" fmla="*/ 1940 h 2494"/>
                      <a:gd name="connsiteX170" fmla="*/ 4436 w 4712"/>
                      <a:gd name="connsiteY170" fmla="*/ 1940 h 2494"/>
                      <a:gd name="connsiteX171" fmla="*/ 4713 w 4712"/>
                      <a:gd name="connsiteY171" fmla="*/ 1940 h 2494"/>
                      <a:gd name="connsiteX172" fmla="*/ 4713 w 4712"/>
                      <a:gd name="connsiteY172" fmla="*/ 1940 h 2494"/>
                      <a:gd name="connsiteX173" fmla="*/ 4713 w 4712"/>
                      <a:gd name="connsiteY173" fmla="*/ 2217 h 2494"/>
                      <a:gd name="connsiteX174" fmla="*/ 4713 w 4712"/>
                      <a:gd name="connsiteY174" fmla="*/ 2217 h 2494"/>
                      <a:gd name="connsiteX175" fmla="*/ 4713 w 4712"/>
                      <a:gd name="connsiteY175" fmla="*/ 2217 h 24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  <a:cxn ang="0">
                        <a:pos x="connsiteX98" y="connsiteY98"/>
                      </a:cxn>
                      <a:cxn ang="0">
                        <a:pos x="connsiteX99" y="connsiteY99"/>
                      </a:cxn>
                      <a:cxn ang="0">
                        <a:pos x="connsiteX100" y="connsiteY100"/>
                      </a:cxn>
                      <a:cxn ang="0">
                        <a:pos x="connsiteX101" y="connsiteY101"/>
                      </a:cxn>
                      <a:cxn ang="0">
                        <a:pos x="connsiteX102" y="connsiteY102"/>
                      </a:cxn>
                      <a:cxn ang="0">
                        <a:pos x="connsiteX103" y="connsiteY103"/>
                      </a:cxn>
                      <a:cxn ang="0">
                        <a:pos x="connsiteX104" y="connsiteY104"/>
                      </a:cxn>
                      <a:cxn ang="0">
                        <a:pos x="connsiteX105" y="connsiteY105"/>
                      </a:cxn>
                      <a:cxn ang="0">
                        <a:pos x="connsiteX106" y="connsiteY106"/>
                      </a:cxn>
                      <a:cxn ang="0">
                        <a:pos x="connsiteX107" y="connsiteY107"/>
                      </a:cxn>
                      <a:cxn ang="0">
                        <a:pos x="connsiteX108" y="connsiteY108"/>
                      </a:cxn>
                      <a:cxn ang="0">
                        <a:pos x="connsiteX109" y="connsiteY109"/>
                      </a:cxn>
                      <a:cxn ang="0">
                        <a:pos x="connsiteX110" y="connsiteY110"/>
                      </a:cxn>
                      <a:cxn ang="0">
                        <a:pos x="connsiteX111" y="connsiteY111"/>
                      </a:cxn>
                      <a:cxn ang="0">
                        <a:pos x="connsiteX112" y="connsiteY112"/>
                      </a:cxn>
                      <a:cxn ang="0">
                        <a:pos x="connsiteX113" y="connsiteY113"/>
                      </a:cxn>
                      <a:cxn ang="0">
                        <a:pos x="connsiteX114" y="connsiteY114"/>
                      </a:cxn>
                      <a:cxn ang="0">
                        <a:pos x="connsiteX115" y="connsiteY115"/>
                      </a:cxn>
                      <a:cxn ang="0">
                        <a:pos x="connsiteX116" y="connsiteY116"/>
                      </a:cxn>
                      <a:cxn ang="0">
                        <a:pos x="connsiteX117" y="connsiteY117"/>
                      </a:cxn>
                      <a:cxn ang="0">
                        <a:pos x="connsiteX118" y="connsiteY118"/>
                      </a:cxn>
                      <a:cxn ang="0">
                        <a:pos x="connsiteX119" y="connsiteY119"/>
                      </a:cxn>
                      <a:cxn ang="0">
                        <a:pos x="connsiteX120" y="connsiteY120"/>
                      </a:cxn>
                      <a:cxn ang="0">
                        <a:pos x="connsiteX121" y="connsiteY121"/>
                      </a:cxn>
                      <a:cxn ang="0">
                        <a:pos x="connsiteX122" y="connsiteY122"/>
                      </a:cxn>
                      <a:cxn ang="0">
                        <a:pos x="connsiteX123" y="connsiteY123"/>
                      </a:cxn>
                      <a:cxn ang="0">
                        <a:pos x="connsiteX124" y="connsiteY124"/>
                      </a:cxn>
                      <a:cxn ang="0">
                        <a:pos x="connsiteX125" y="connsiteY125"/>
                      </a:cxn>
                      <a:cxn ang="0">
                        <a:pos x="connsiteX126" y="connsiteY126"/>
                      </a:cxn>
                      <a:cxn ang="0">
                        <a:pos x="connsiteX127" y="connsiteY127"/>
                      </a:cxn>
                      <a:cxn ang="0">
                        <a:pos x="connsiteX128" y="connsiteY128"/>
                      </a:cxn>
                      <a:cxn ang="0">
                        <a:pos x="connsiteX129" y="connsiteY129"/>
                      </a:cxn>
                      <a:cxn ang="0">
                        <a:pos x="connsiteX130" y="connsiteY130"/>
                      </a:cxn>
                      <a:cxn ang="0">
                        <a:pos x="connsiteX131" y="connsiteY131"/>
                      </a:cxn>
                      <a:cxn ang="0">
                        <a:pos x="connsiteX132" y="connsiteY132"/>
                      </a:cxn>
                      <a:cxn ang="0">
                        <a:pos x="connsiteX133" y="connsiteY133"/>
                      </a:cxn>
                      <a:cxn ang="0">
                        <a:pos x="connsiteX134" y="connsiteY134"/>
                      </a:cxn>
                      <a:cxn ang="0">
                        <a:pos x="connsiteX135" y="connsiteY135"/>
                      </a:cxn>
                      <a:cxn ang="0">
                        <a:pos x="connsiteX136" y="connsiteY136"/>
                      </a:cxn>
                      <a:cxn ang="0">
                        <a:pos x="connsiteX137" y="connsiteY137"/>
                      </a:cxn>
                      <a:cxn ang="0">
                        <a:pos x="connsiteX138" y="connsiteY138"/>
                      </a:cxn>
                      <a:cxn ang="0">
                        <a:pos x="connsiteX139" y="connsiteY139"/>
                      </a:cxn>
                      <a:cxn ang="0">
                        <a:pos x="connsiteX140" y="connsiteY140"/>
                      </a:cxn>
                      <a:cxn ang="0">
                        <a:pos x="connsiteX141" y="connsiteY141"/>
                      </a:cxn>
                      <a:cxn ang="0">
                        <a:pos x="connsiteX142" y="connsiteY142"/>
                      </a:cxn>
                      <a:cxn ang="0">
                        <a:pos x="connsiteX143" y="connsiteY143"/>
                      </a:cxn>
                      <a:cxn ang="0">
                        <a:pos x="connsiteX144" y="connsiteY144"/>
                      </a:cxn>
                      <a:cxn ang="0">
                        <a:pos x="connsiteX145" y="connsiteY145"/>
                      </a:cxn>
                      <a:cxn ang="0">
                        <a:pos x="connsiteX146" y="connsiteY146"/>
                      </a:cxn>
                      <a:cxn ang="0">
                        <a:pos x="connsiteX147" y="connsiteY147"/>
                      </a:cxn>
                      <a:cxn ang="0">
                        <a:pos x="connsiteX148" y="connsiteY148"/>
                      </a:cxn>
                      <a:cxn ang="0">
                        <a:pos x="connsiteX149" y="connsiteY149"/>
                      </a:cxn>
                      <a:cxn ang="0">
                        <a:pos x="connsiteX150" y="connsiteY150"/>
                      </a:cxn>
                      <a:cxn ang="0">
                        <a:pos x="connsiteX151" y="connsiteY151"/>
                      </a:cxn>
                      <a:cxn ang="0">
                        <a:pos x="connsiteX152" y="connsiteY152"/>
                      </a:cxn>
                      <a:cxn ang="0">
                        <a:pos x="connsiteX153" y="connsiteY153"/>
                      </a:cxn>
                      <a:cxn ang="0">
                        <a:pos x="connsiteX154" y="connsiteY154"/>
                      </a:cxn>
                      <a:cxn ang="0">
                        <a:pos x="connsiteX155" y="connsiteY155"/>
                      </a:cxn>
                      <a:cxn ang="0">
                        <a:pos x="connsiteX156" y="connsiteY156"/>
                      </a:cxn>
                      <a:cxn ang="0">
                        <a:pos x="connsiteX157" y="connsiteY157"/>
                      </a:cxn>
                      <a:cxn ang="0">
                        <a:pos x="connsiteX158" y="connsiteY158"/>
                      </a:cxn>
                      <a:cxn ang="0">
                        <a:pos x="connsiteX159" y="connsiteY159"/>
                      </a:cxn>
                      <a:cxn ang="0">
                        <a:pos x="connsiteX160" y="connsiteY160"/>
                      </a:cxn>
                      <a:cxn ang="0">
                        <a:pos x="connsiteX161" y="connsiteY161"/>
                      </a:cxn>
                      <a:cxn ang="0">
                        <a:pos x="connsiteX162" y="connsiteY162"/>
                      </a:cxn>
                      <a:cxn ang="0">
                        <a:pos x="connsiteX163" y="connsiteY163"/>
                      </a:cxn>
                      <a:cxn ang="0">
                        <a:pos x="connsiteX164" y="connsiteY164"/>
                      </a:cxn>
                      <a:cxn ang="0">
                        <a:pos x="connsiteX165" y="connsiteY165"/>
                      </a:cxn>
                      <a:cxn ang="0">
                        <a:pos x="connsiteX166" y="connsiteY166"/>
                      </a:cxn>
                      <a:cxn ang="0">
                        <a:pos x="connsiteX167" y="connsiteY167"/>
                      </a:cxn>
                      <a:cxn ang="0">
                        <a:pos x="connsiteX168" y="connsiteY168"/>
                      </a:cxn>
                      <a:cxn ang="0">
                        <a:pos x="connsiteX169" y="connsiteY169"/>
                      </a:cxn>
                      <a:cxn ang="0">
                        <a:pos x="connsiteX170" y="connsiteY170"/>
                      </a:cxn>
                      <a:cxn ang="0">
                        <a:pos x="connsiteX171" y="connsiteY171"/>
                      </a:cxn>
                      <a:cxn ang="0">
                        <a:pos x="connsiteX172" y="connsiteY172"/>
                      </a:cxn>
                      <a:cxn ang="0">
                        <a:pos x="connsiteX173" y="connsiteY173"/>
                      </a:cxn>
                      <a:cxn ang="0">
                        <a:pos x="connsiteX174" y="connsiteY174"/>
                      </a:cxn>
                      <a:cxn ang="0">
                        <a:pos x="connsiteX175" y="connsiteY175"/>
                      </a:cxn>
                    </a:cxnLst>
                    <a:rect l="l" t="t" r="r" b="b"/>
                    <a:pathLst>
                      <a:path w="4712" h="2494">
                        <a:moveTo>
                          <a:pt x="4713" y="2217"/>
                        </a:moveTo>
                        <a:lnTo>
                          <a:pt x="4436" y="2494"/>
                        </a:lnTo>
                        <a:lnTo>
                          <a:pt x="4436" y="2217"/>
                        </a:lnTo>
                        <a:lnTo>
                          <a:pt x="4436" y="2217"/>
                        </a:lnTo>
                        <a:lnTo>
                          <a:pt x="4436" y="2217"/>
                        </a:lnTo>
                        <a:lnTo>
                          <a:pt x="4436" y="2217"/>
                        </a:lnTo>
                        <a:lnTo>
                          <a:pt x="4436" y="2217"/>
                        </a:lnTo>
                        <a:lnTo>
                          <a:pt x="4159" y="2217"/>
                        </a:lnTo>
                        <a:lnTo>
                          <a:pt x="4159" y="2217"/>
                        </a:lnTo>
                        <a:lnTo>
                          <a:pt x="3881" y="2217"/>
                        </a:lnTo>
                        <a:lnTo>
                          <a:pt x="3604" y="2217"/>
                        </a:lnTo>
                        <a:lnTo>
                          <a:pt x="3604" y="2217"/>
                        </a:lnTo>
                        <a:lnTo>
                          <a:pt x="3604" y="2217"/>
                        </a:lnTo>
                        <a:lnTo>
                          <a:pt x="3604" y="2217"/>
                        </a:lnTo>
                        <a:lnTo>
                          <a:pt x="3327" y="1940"/>
                        </a:lnTo>
                        <a:lnTo>
                          <a:pt x="3050" y="1940"/>
                        </a:lnTo>
                        <a:lnTo>
                          <a:pt x="3050" y="1940"/>
                        </a:lnTo>
                        <a:lnTo>
                          <a:pt x="2772" y="2217"/>
                        </a:lnTo>
                        <a:lnTo>
                          <a:pt x="2772" y="2217"/>
                        </a:lnTo>
                        <a:lnTo>
                          <a:pt x="2772" y="2217"/>
                        </a:lnTo>
                        <a:lnTo>
                          <a:pt x="2495" y="2217"/>
                        </a:lnTo>
                        <a:lnTo>
                          <a:pt x="2495" y="2494"/>
                        </a:lnTo>
                        <a:lnTo>
                          <a:pt x="2495" y="2494"/>
                        </a:lnTo>
                        <a:lnTo>
                          <a:pt x="2495" y="2494"/>
                        </a:lnTo>
                        <a:lnTo>
                          <a:pt x="1941" y="2494"/>
                        </a:lnTo>
                        <a:lnTo>
                          <a:pt x="1941" y="2494"/>
                        </a:lnTo>
                        <a:lnTo>
                          <a:pt x="1941" y="2494"/>
                        </a:lnTo>
                        <a:lnTo>
                          <a:pt x="1941" y="2494"/>
                        </a:lnTo>
                        <a:lnTo>
                          <a:pt x="1941" y="2217"/>
                        </a:lnTo>
                        <a:lnTo>
                          <a:pt x="2218" y="2217"/>
                        </a:lnTo>
                        <a:lnTo>
                          <a:pt x="2218" y="2217"/>
                        </a:lnTo>
                        <a:lnTo>
                          <a:pt x="2218" y="1940"/>
                        </a:lnTo>
                        <a:lnTo>
                          <a:pt x="1941" y="1940"/>
                        </a:lnTo>
                        <a:lnTo>
                          <a:pt x="1941" y="1940"/>
                        </a:lnTo>
                        <a:lnTo>
                          <a:pt x="1941" y="2217"/>
                        </a:lnTo>
                        <a:lnTo>
                          <a:pt x="1663" y="2217"/>
                        </a:lnTo>
                        <a:lnTo>
                          <a:pt x="1663" y="2217"/>
                        </a:lnTo>
                        <a:lnTo>
                          <a:pt x="1386" y="2217"/>
                        </a:lnTo>
                        <a:lnTo>
                          <a:pt x="1386" y="2217"/>
                        </a:lnTo>
                        <a:lnTo>
                          <a:pt x="1109" y="1940"/>
                        </a:lnTo>
                        <a:lnTo>
                          <a:pt x="1109" y="1940"/>
                        </a:lnTo>
                        <a:lnTo>
                          <a:pt x="1109" y="1940"/>
                        </a:lnTo>
                        <a:lnTo>
                          <a:pt x="831" y="1940"/>
                        </a:lnTo>
                        <a:lnTo>
                          <a:pt x="831" y="1940"/>
                        </a:lnTo>
                        <a:lnTo>
                          <a:pt x="554" y="2217"/>
                        </a:lnTo>
                        <a:lnTo>
                          <a:pt x="554" y="2217"/>
                        </a:lnTo>
                        <a:lnTo>
                          <a:pt x="554" y="2217"/>
                        </a:lnTo>
                        <a:lnTo>
                          <a:pt x="277" y="2217"/>
                        </a:lnTo>
                        <a:lnTo>
                          <a:pt x="277" y="2217"/>
                        </a:lnTo>
                        <a:lnTo>
                          <a:pt x="554" y="2217"/>
                        </a:lnTo>
                        <a:lnTo>
                          <a:pt x="277" y="2217"/>
                        </a:lnTo>
                        <a:lnTo>
                          <a:pt x="0" y="1940"/>
                        </a:lnTo>
                        <a:lnTo>
                          <a:pt x="0" y="1940"/>
                        </a:lnTo>
                        <a:lnTo>
                          <a:pt x="0" y="1940"/>
                        </a:lnTo>
                        <a:lnTo>
                          <a:pt x="277" y="1663"/>
                        </a:lnTo>
                        <a:lnTo>
                          <a:pt x="277" y="1663"/>
                        </a:lnTo>
                        <a:lnTo>
                          <a:pt x="277" y="1663"/>
                        </a:lnTo>
                        <a:lnTo>
                          <a:pt x="277" y="1663"/>
                        </a:lnTo>
                        <a:lnTo>
                          <a:pt x="554" y="1663"/>
                        </a:lnTo>
                        <a:lnTo>
                          <a:pt x="554" y="1663"/>
                        </a:lnTo>
                        <a:lnTo>
                          <a:pt x="831" y="1663"/>
                        </a:lnTo>
                        <a:lnTo>
                          <a:pt x="1109" y="1663"/>
                        </a:lnTo>
                        <a:lnTo>
                          <a:pt x="1109" y="1663"/>
                        </a:lnTo>
                        <a:lnTo>
                          <a:pt x="1109" y="1663"/>
                        </a:lnTo>
                        <a:lnTo>
                          <a:pt x="1109" y="1386"/>
                        </a:lnTo>
                        <a:lnTo>
                          <a:pt x="1386" y="1386"/>
                        </a:lnTo>
                        <a:lnTo>
                          <a:pt x="1386" y="1663"/>
                        </a:lnTo>
                        <a:lnTo>
                          <a:pt x="1386" y="1663"/>
                        </a:lnTo>
                        <a:lnTo>
                          <a:pt x="1386" y="1663"/>
                        </a:lnTo>
                        <a:lnTo>
                          <a:pt x="1109" y="1663"/>
                        </a:lnTo>
                        <a:lnTo>
                          <a:pt x="1109" y="1940"/>
                        </a:lnTo>
                        <a:lnTo>
                          <a:pt x="1386" y="1940"/>
                        </a:lnTo>
                        <a:lnTo>
                          <a:pt x="1386" y="1940"/>
                        </a:lnTo>
                        <a:lnTo>
                          <a:pt x="1386" y="1940"/>
                        </a:lnTo>
                        <a:lnTo>
                          <a:pt x="1663" y="1940"/>
                        </a:lnTo>
                        <a:lnTo>
                          <a:pt x="1663" y="2217"/>
                        </a:lnTo>
                        <a:lnTo>
                          <a:pt x="1663" y="2217"/>
                        </a:lnTo>
                        <a:lnTo>
                          <a:pt x="1941" y="1940"/>
                        </a:lnTo>
                        <a:lnTo>
                          <a:pt x="1941" y="1940"/>
                        </a:lnTo>
                        <a:lnTo>
                          <a:pt x="1941" y="1940"/>
                        </a:lnTo>
                        <a:lnTo>
                          <a:pt x="1941" y="1940"/>
                        </a:lnTo>
                        <a:lnTo>
                          <a:pt x="2218" y="1940"/>
                        </a:lnTo>
                        <a:lnTo>
                          <a:pt x="2218" y="1663"/>
                        </a:lnTo>
                        <a:lnTo>
                          <a:pt x="2218" y="1663"/>
                        </a:lnTo>
                        <a:lnTo>
                          <a:pt x="2218" y="1663"/>
                        </a:lnTo>
                        <a:lnTo>
                          <a:pt x="2218" y="1386"/>
                        </a:lnTo>
                        <a:lnTo>
                          <a:pt x="2218" y="1386"/>
                        </a:lnTo>
                        <a:lnTo>
                          <a:pt x="2218" y="1386"/>
                        </a:lnTo>
                        <a:lnTo>
                          <a:pt x="2218" y="1386"/>
                        </a:lnTo>
                        <a:lnTo>
                          <a:pt x="2218" y="1109"/>
                        </a:lnTo>
                        <a:lnTo>
                          <a:pt x="2218" y="1109"/>
                        </a:lnTo>
                        <a:lnTo>
                          <a:pt x="2495" y="1109"/>
                        </a:lnTo>
                        <a:lnTo>
                          <a:pt x="2495" y="1109"/>
                        </a:lnTo>
                        <a:lnTo>
                          <a:pt x="2495" y="832"/>
                        </a:lnTo>
                        <a:lnTo>
                          <a:pt x="2495" y="832"/>
                        </a:lnTo>
                        <a:lnTo>
                          <a:pt x="2495" y="832"/>
                        </a:lnTo>
                        <a:lnTo>
                          <a:pt x="2495" y="832"/>
                        </a:lnTo>
                        <a:lnTo>
                          <a:pt x="2495" y="554"/>
                        </a:lnTo>
                        <a:lnTo>
                          <a:pt x="2772" y="554"/>
                        </a:lnTo>
                        <a:lnTo>
                          <a:pt x="2772" y="554"/>
                        </a:lnTo>
                        <a:lnTo>
                          <a:pt x="2772" y="554"/>
                        </a:lnTo>
                        <a:lnTo>
                          <a:pt x="2772" y="832"/>
                        </a:lnTo>
                        <a:lnTo>
                          <a:pt x="3050" y="832"/>
                        </a:lnTo>
                        <a:lnTo>
                          <a:pt x="3050" y="832"/>
                        </a:lnTo>
                        <a:lnTo>
                          <a:pt x="3050" y="554"/>
                        </a:lnTo>
                        <a:lnTo>
                          <a:pt x="3327" y="554"/>
                        </a:lnTo>
                        <a:lnTo>
                          <a:pt x="3327" y="554"/>
                        </a:lnTo>
                        <a:lnTo>
                          <a:pt x="3327" y="277"/>
                        </a:lnTo>
                        <a:lnTo>
                          <a:pt x="3327" y="277"/>
                        </a:lnTo>
                        <a:lnTo>
                          <a:pt x="3327" y="277"/>
                        </a:lnTo>
                        <a:lnTo>
                          <a:pt x="3327" y="277"/>
                        </a:lnTo>
                        <a:lnTo>
                          <a:pt x="3327" y="0"/>
                        </a:lnTo>
                        <a:lnTo>
                          <a:pt x="3327" y="0"/>
                        </a:lnTo>
                        <a:lnTo>
                          <a:pt x="3604" y="277"/>
                        </a:lnTo>
                        <a:lnTo>
                          <a:pt x="3604" y="277"/>
                        </a:lnTo>
                        <a:lnTo>
                          <a:pt x="3604" y="277"/>
                        </a:lnTo>
                        <a:lnTo>
                          <a:pt x="3604" y="277"/>
                        </a:lnTo>
                        <a:lnTo>
                          <a:pt x="3604" y="277"/>
                        </a:lnTo>
                        <a:lnTo>
                          <a:pt x="3604" y="0"/>
                        </a:lnTo>
                        <a:lnTo>
                          <a:pt x="3604" y="0"/>
                        </a:lnTo>
                        <a:lnTo>
                          <a:pt x="3604" y="0"/>
                        </a:lnTo>
                        <a:lnTo>
                          <a:pt x="3881" y="0"/>
                        </a:lnTo>
                        <a:lnTo>
                          <a:pt x="3881" y="0"/>
                        </a:lnTo>
                        <a:lnTo>
                          <a:pt x="3881" y="0"/>
                        </a:lnTo>
                        <a:lnTo>
                          <a:pt x="4159" y="0"/>
                        </a:lnTo>
                        <a:lnTo>
                          <a:pt x="4159" y="0"/>
                        </a:lnTo>
                        <a:lnTo>
                          <a:pt x="4159" y="0"/>
                        </a:lnTo>
                        <a:lnTo>
                          <a:pt x="4159" y="0"/>
                        </a:lnTo>
                        <a:lnTo>
                          <a:pt x="4436" y="0"/>
                        </a:lnTo>
                        <a:lnTo>
                          <a:pt x="4436" y="277"/>
                        </a:lnTo>
                        <a:lnTo>
                          <a:pt x="4436" y="277"/>
                        </a:lnTo>
                        <a:lnTo>
                          <a:pt x="4436" y="277"/>
                        </a:lnTo>
                        <a:lnTo>
                          <a:pt x="4436" y="277"/>
                        </a:lnTo>
                        <a:lnTo>
                          <a:pt x="4436" y="554"/>
                        </a:lnTo>
                        <a:lnTo>
                          <a:pt x="4436" y="554"/>
                        </a:lnTo>
                        <a:lnTo>
                          <a:pt x="4159" y="554"/>
                        </a:lnTo>
                        <a:lnTo>
                          <a:pt x="4159" y="554"/>
                        </a:lnTo>
                        <a:lnTo>
                          <a:pt x="4159" y="554"/>
                        </a:lnTo>
                        <a:lnTo>
                          <a:pt x="4159" y="832"/>
                        </a:lnTo>
                        <a:lnTo>
                          <a:pt x="4159" y="832"/>
                        </a:lnTo>
                        <a:lnTo>
                          <a:pt x="4159" y="832"/>
                        </a:lnTo>
                        <a:lnTo>
                          <a:pt x="4159" y="1109"/>
                        </a:lnTo>
                        <a:lnTo>
                          <a:pt x="4159" y="1109"/>
                        </a:lnTo>
                        <a:lnTo>
                          <a:pt x="4436" y="1109"/>
                        </a:lnTo>
                        <a:lnTo>
                          <a:pt x="4436" y="1386"/>
                        </a:lnTo>
                        <a:lnTo>
                          <a:pt x="4436" y="1386"/>
                        </a:lnTo>
                        <a:lnTo>
                          <a:pt x="4713" y="1386"/>
                        </a:lnTo>
                        <a:lnTo>
                          <a:pt x="4436" y="1386"/>
                        </a:lnTo>
                        <a:lnTo>
                          <a:pt x="4436" y="1663"/>
                        </a:lnTo>
                        <a:lnTo>
                          <a:pt x="4436" y="1663"/>
                        </a:lnTo>
                        <a:lnTo>
                          <a:pt x="4436" y="1663"/>
                        </a:lnTo>
                        <a:lnTo>
                          <a:pt x="4436" y="1940"/>
                        </a:lnTo>
                        <a:lnTo>
                          <a:pt x="4436" y="1940"/>
                        </a:lnTo>
                        <a:lnTo>
                          <a:pt x="4436" y="1940"/>
                        </a:lnTo>
                        <a:lnTo>
                          <a:pt x="4436" y="1663"/>
                        </a:lnTo>
                        <a:lnTo>
                          <a:pt x="4436" y="1663"/>
                        </a:lnTo>
                        <a:lnTo>
                          <a:pt x="4436" y="1386"/>
                        </a:lnTo>
                        <a:lnTo>
                          <a:pt x="4159" y="1663"/>
                        </a:lnTo>
                        <a:lnTo>
                          <a:pt x="4159" y="1663"/>
                        </a:lnTo>
                        <a:lnTo>
                          <a:pt x="4159" y="1663"/>
                        </a:lnTo>
                        <a:lnTo>
                          <a:pt x="3881" y="1663"/>
                        </a:lnTo>
                        <a:lnTo>
                          <a:pt x="3881" y="1663"/>
                        </a:lnTo>
                        <a:lnTo>
                          <a:pt x="3881" y="1940"/>
                        </a:lnTo>
                        <a:lnTo>
                          <a:pt x="3881" y="1940"/>
                        </a:lnTo>
                        <a:lnTo>
                          <a:pt x="3881" y="1940"/>
                        </a:lnTo>
                        <a:lnTo>
                          <a:pt x="4159" y="1940"/>
                        </a:lnTo>
                        <a:lnTo>
                          <a:pt x="4159" y="1940"/>
                        </a:lnTo>
                        <a:lnTo>
                          <a:pt x="4436" y="1940"/>
                        </a:lnTo>
                        <a:lnTo>
                          <a:pt x="4436" y="1940"/>
                        </a:lnTo>
                        <a:lnTo>
                          <a:pt x="4436" y="1940"/>
                        </a:lnTo>
                        <a:lnTo>
                          <a:pt x="4436" y="1940"/>
                        </a:lnTo>
                        <a:lnTo>
                          <a:pt x="4713" y="1940"/>
                        </a:lnTo>
                        <a:lnTo>
                          <a:pt x="4713" y="1940"/>
                        </a:lnTo>
                        <a:lnTo>
                          <a:pt x="4713" y="2217"/>
                        </a:lnTo>
                        <a:lnTo>
                          <a:pt x="4713" y="2217"/>
                        </a:lnTo>
                        <a:lnTo>
                          <a:pt x="4713" y="2217"/>
                        </a:ln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162" name="Freeform 3161">
                    <a:extLst>
                      <a:ext uri="{FF2B5EF4-FFF2-40B4-BE49-F238E27FC236}">
                        <a16:creationId xmlns:a16="http://schemas.microsoft.com/office/drawing/2014/main" id="{447596CD-A7D9-F03D-A711-419DE6299E87}"/>
                      </a:ext>
                    </a:extLst>
                  </p:cNvPr>
                  <p:cNvSpPr/>
                  <p:nvPr/>
                </p:nvSpPr>
                <p:spPr>
                  <a:xfrm>
                    <a:off x="4073854" y="3627419"/>
                    <a:ext cx="2772" cy="2771"/>
                  </a:xfrm>
                  <a:custGeom>
                    <a:avLst/>
                    <a:gdLst>
                      <a:gd name="connsiteX0" fmla="*/ 0 w 2772"/>
                      <a:gd name="connsiteY0" fmla="*/ 0 h 2771"/>
                      <a:gd name="connsiteX1" fmla="*/ 0 w 2772"/>
                      <a:gd name="connsiteY1" fmla="*/ 0 h 2771"/>
                      <a:gd name="connsiteX2" fmla="*/ 0 w 2772"/>
                      <a:gd name="connsiteY2" fmla="*/ 0 h 2771"/>
                      <a:gd name="connsiteX3" fmla="*/ 0 w 2772"/>
                      <a:gd name="connsiteY3" fmla="*/ 0 h 2771"/>
                      <a:gd name="connsiteX4" fmla="*/ 0 w 2772"/>
                      <a:gd name="connsiteY4" fmla="*/ 0 h 2771"/>
                      <a:gd name="connsiteX5" fmla="*/ 0 w 2772"/>
                      <a:gd name="connsiteY5" fmla="*/ 0 h 27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72" h="2771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163" name="Freeform 3162">
                    <a:extLst>
                      <a:ext uri="{FF2B5EF4-FFF2-40B4-BE49-F238E27FC236}">
                        <a16:creationId xmlns:a16="http://schemas.microsoft.com/office/drawing/2014/main" id="{67C5FFDC-0D7F-B46E-6B2F-1666025F39C8}"/>
                      </a:ext>
                    </a:extLst>
                  </p:cNvPr>
                  <p:cNvSpPr/>
                  <p:nvPr/>
                </p:nvSpPr>
                <p:spPr>
                  <a:xfrm>
                    <a:off x="4073577" y="3626865"/>
                    <a:ext cx="2772" cy="2771"/>
                  </a:xfrm>
                  <a:custGeom>
                    <a:avLst/>
                    <a:gdLst>
                      <a:gd name="connsiteX0" fmla="*/ 0 w 2772"/>
                      <a:gd name="connsiteY0" fmla="*/ 0 h 2771"/>
                      <a:gd name="connsiteX1" fmla="*/ 0 w 2772"/>
                      <a:gd name="connsiteY1" fmla="*/ 0 h 2771"/>
                      <a:gd name="connsiteX2" fmla="*/ 0 w 2772"/>
                      <a:gd name="connsiteY2" fmla="*/ 0 h 2771"/>
                      <a:gd name="connsiteX3" fmla="*/ 0 w 2772"/>
                      <a:gd name="connsiteY3" fmla="*/ 0 h 2771"/>
                      <a:gd name="connsiteX4" fmla="*/ 0 w 2772"/>
                      <a:gd name="connsiteY4" fmla="*/ 0 h 2771"/>
                      <a:gd name="connsiteX5" fmla="*/ 0 w 2772"/>
                      <a:gd name="connsiteY5" fmla="*/ 0 h 27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72" h="2771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164" name="Freeform 3163">
                    <a:extLst>
                      <a:ext uri="{FF2B5EF4-FFF2-40B4-BE49-F238E27FC236}">
                        <a16:creationId xmlns:a16="http://schemas.microsoft.com/office/drawing/2014/main" id="{4579E143-35BE-A3F8-AA02-7C5CD55C0F6F}"/>
                      </a:ext>
                    </a:extLst>
                  </p:cNvPr>
                  <p:cNvSpPr/>
                  <p:nvPr/>
                </p:nvSpPr>
                <p:spPr>
                  <a:xfrm>
                    <a:off x="4073577" y="3626865"/>
                    <a:ext cx="277" cy="2771"/>
                  </a:xfrm>
                  <a:custGeom>
                    <a:avLst/>
                    <a:gdLst>
                      <a:gd name="connsiteX0" fmla="*/ 0 w 277"/>
                      <a:gd name="connsiteY0" fmla="*/ 0 h 2771"/>
                      <a:gd name="connsiteX1" fmla="*/ 277 w 277"/>
                      <a:gd name="connsiteY1" fmla="*/ 0 h 2771"/>
                      <a:gd name="connsiteX2" fmla="*/ 277 w 277"/>
                      <a:gd name="connsiteY2" fmla="*/ 0 h 2771"/>
                      <a:gd name="connsiteX3" fmla="*/ 277 w 277"/>
                      <a:gd name="connsiteY3" fmla="*/ 0 h 2771"/>
                      <a:gd name="connsiteX4" fmla="*/ 277 w 277"/>
                      <a:gd name="connsiteY4" fmla="*/ 0 h 2771"/>
                      <a:gd name="connsiteX5" fmla="*/ 277 w 277"/>
                      <a:gd name="connsiteY5" fmla="*/ 0 h 2771"/>
                      <a:gd name="connsiteX6" fmla="*/ 277 w 277"/>
                      <a:gd name="connsiteY6" fmla="*/ 0 h 2771"/>
                      <a:gd name="connsiteX7" fmla="*/ 0 w 277"/>
                      <a:gd name="connsiteY7" fmla="*/ 0 h 2771"/>
                      <a:gd name="connsiteX8" fmla="*/ 0 w 277"/>
                      <a:gd name="connsiteY8" fmla="*/ 0 h 2771"/>
                      <a:gd name="connsiteX9" fmla="*/ 0 w 277"/>
                      <a:gd name="connsiteY9" fmla="*/ 0 h 2771"/>
                      <a:gd name="connsiteX10" fmla="*/ 0 w 277"/>
                      <a:gd name="connsiteY10" fmla="*/ 0 h 2771"/>
                      <a:gd name="connsiteX11" fmla="*/ 0 w 277"/>
                      <a:gd name="connsiteY11" fmla="*/ 0 h 2771"/>
                      <a:gd name="connsiteX12" fmla="*/ 0 w 277"/>
                      <a:gd name="connsiteY12" fmla="*/ 0 h 2771"/>
                      <a:gd name="connsiteX13" fmla="*/ 0 w 277"/>
                      <a:gd name="connsiteY13" fmla="*/ 0 h 2771"/>
                      <a:gd name="connsiteX14" fmla="*/ 0 w 277"/>
                      <a:gd name="connsiteY14" fmla="*/ 0 h 2771"/>
                      <a:gd name="connsiteX15" fmla="*/ 0 w 277"/>
                      <a:gd name="connsiteY15" fmla="*/ 0 h 2771"/>
                      <a:gd name="connsiteX16" fmla="*/ 0 w 277"/>
                      <a:gd name="connsiteY16" fmla="*/ 0 h 2771"/>
                      <a:gd name="connsiteX17" fmla="*/ 0 w 277"/>
                      <a:gd name="connsiteY17" fmla="*/ 0 h 27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277" h="2771">
                        <a:moveTo>
                          <a:pt x="0" y="0"/>
                        </a:moveTo>
                        <a:lnTo>
                          <a:pt x="277" y="0"/>
                        </a:lnTo>
                        <a:lnTo>
                          <a:pt x="277" y="0"/>
                        </a:lnTo>
                        <a:lnTo>
                          <a:pt x="277" y="0"/>
                        </a:lnTo>
                        <a:lnTo>
                          <a:pt x="277" y="0"/>
                        </a:lnTo>
                        <a:lnTo>
                          <a:pt x="277" y="0"/>
                        </a:lnTo>
                        <a:lnTo>
                          <a:pt x="277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</p:grpSp>
          <p:grpSp>
            <p:nvGrpSpPr>
              <p:cNvPr id="2866" name="Graphic 248">
                <a:extLst>
                  <a:ext uri="{FF2B5EF4-FFF2-40B4-BE49-F238E27FC236}">
                    <a16:creationId xmlns:a16="http://schemas.microsoft.com/office/drawing/2014/main" id="{03019A33-F5F7-C949-7847-B5C96AAC52E6}"/>
                  </a:ext>
                </a:extLst>
              </p:cNvPr>
              <p:cNvGrpSpPr/>
              <p:nvPr/>
            </p:nvGrpSpPr>
            <p:grpSpPr>
              <a:xfrm>
                <a:off x="3586772" y="2737037"/>
                <a:ext cx="11800" cy="26257"/>
                <a:chOff x="4249537" y="2735918"/>
                <a:chExt cx="11800" cy="26257"/>
              </a:xfrm>
              <a:grpFill/>
            </p:grpSpPr>
            <p:sp>
              <p:nvSpPr>
                <p:cNvPr id="3155" name="Freeform 3154">
                  <a:extLst>
                    <a:ext uri="{FF2B5EF4-FFF2-40B4-BE49-F238E27FC236}">
                      <a16:creationId xmlns:a16="http://schemas.microsoft.com/office/drawing/2014/main" id="{0880878A-82F1-958F-E8FD-A159C21000A6}"/>
                    </a:ext>
                  </a:extLst>
                </p:cNvPr>
                <p:cNvSpPr/>
                <p:nvPr/>
              </p:nvSpPr>
              <p:spPr>
                <a:xfrm>
                  <a:off x="4257106" y="2757844"/>
                  <a:ext cx="4231" cy="4331"/>
                </a:xfrm>
                <a:custGeom>
                  <a:avLst/>
                  <a:gdLst>
                    <a:gd name="connsiteX0" fmla="*/ 4159 w 4231"/>
                    <a:gd name="connsiteY0" fmla="*/ 2184 h 4331"/>
                    <a:gd name="connsiteX1" fmla="*/ 2772 w 4231"/>
                    <a:gd name="connsiteY1" fmla="*/ 4124 h 4331"/>
                    <a:gd name="connsiteX2" fmla="*/ 0 w 4231"/>
                    <a:gd name="connsiteY2" fmla="*/ 3292 h 4331"/>
                    <a:gd name="connsiteX3" fmla="*/ 1109 w 4231"/>
                    <a:gd name="connsiteY3" fmla="*/ 1352 h 4331"/>
                    <a:gd name="connsiteX4" fmla="*/ 4159 w 4231"/>
                    <a:gd name="connsiteY4" fmla="*/ 2184 h 43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231" h="4331">
                      <a:moveTo>
                        <a:pt x="4159" y="2184"/>
                      </a:moveTo>
                      <a:cubicBezTo>
                        <a:pt x="4159" y="2184"/>
                        <a:pt x="4713" y="4124"/>
                        <a:pt x="2772" y="4124"/>
                      </a:cubicBezTo>
                      <a:cubicBezTo>
                        <a:pt x="832" y="4124"/>
                        <a:pt x="0" y="4955"/>
                        <a:pt x="0" y="3292"/>
                      </a:cubicBezTo>
                      <a:cubicBezTo>
                        <a:pt x="0" y="1630"/>
                        <a:pt x="1109" y="2738"/>
                        <a:pt x="1109" y="1352"/>
                      </a:cubicBezTo>
                      <a:cubicBezTo>
                        <a:pt x="1109" y="-33"/>
                        <a:pt x="3881" y="-1142"/>
                        <a:pt x="4159" y="2184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156" name="Freeform 3155">
                  <a:extLst>
                    <a:ext uri="{FF2B5EF4-FFF2-40B4-BE49-F238E27FC236}">
                      <a16:creationId xmlns:a16="http://schemas.microsoft.com/office/drawing/2014/main" id="{B3DBCA55-DE19-D459-ED4A-EFB2D724F2BA}"/>
                    </a:ext>
                  </a:extLst>
                </p:cNvPr>
                <p:cNvSpPr/>
                <p:nvPr/>
              </p:nvSpPr>
              <p:spPr>
                <a:xfrm>
                  <a:off x="4249929" y="2748719"/>
                  <a:ext cx="7500" cy="11556"/>
                </a:xfrm>
                <a:custGeom>
                  <a:avLst/>
                  <a:gdLst>
                    <a:gd name="connsiteX0" fmla="*/ 6068 w 7500"/>
                    <a:gd name="connsiteY0" fmla="*/ 8814 h 11556"/>
                    <a:gd name="connsiteX1" fmla="*/ 3850 w 7500"/>
                    <a:gd name="connsiteY1" fmla="*/ 10754 h 11556"/>
                    <a:gd name="connsiteX2" fmla="*/ 1077 w 7500"/>
                    <a:gd name="connsiteY2" fmla="*/ 10200 h 11556"/>
                    <a:gd name="connsiteX3" fmla="*/ 523 w 7500"/>
                    <a:gd name="connsiteY3" fmla="*/ 8260 h 11556"/>
                    <a:gd name="connsiteX4" fmla="*/ 1354 w 7500"/>
                    <a:gd name="connsiteY4" fmla="*/ 6874 h 11556"/>
                    <a:gd name="connsiteX5" fmla="*/ 3295 w 7500"/>
                    <a:gd name="connsiteY5" fmla="*/ 4103 h 11556"/>
                    <a:gd name="connsiteX6" fmla="*/ 3295 w 7500"/>
                    <a:gd name="connsiteY6" fmla="*/ 778 h 11556"/>
                    <a:gd name="connsiteX7" fmla="*/ 4959 w 7500"/>
                    <a:gd name="connsiteY7" fmla="*/ 4380 h 11556"/>
                    <a:gd name="connsiteX8" fmla="*/ 5790 w 7500"/>
                    <a:gd name="connsiteY8" fmla="*/ 8814 h 115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500" h="11556">
                      <a:moveTo>
                        <a:pt x="6068" y="8814"/>
                      </a:moveTo>
                      <a:cubicBezTo>
                        <a:pt x="6068" y="8814"/>
                        <a:pt x="4404" y="9369"/>
                        <a:pt x="3850" y="10754"/>
                      </a:cubicBezTo>
                      <a:cubicBezTo>
                        <a:pt x="3295" y="12140"/>
                        <a:pt x="1354" y="11586"/>
                        <a:pt x="1077" y="10200"/>
                      </a:cubicBezTo>
                      <a:cubicBezTo>
                        <a:pt x="1077" y="8814"/>
                        <a:pt x="1077" y="9091"/>
                        <a:pt x="523" y="8260"/>
                      </a:cubicBezTo>
                      <a:cubicBezTo>
                        <a:pt x="-32" y="7429"/>
                        <a:pt x="-586" y="7429"/>
                        <a:pt x="1354" y="6874"/>
                      </a:cubicBezTo>
                      <a:cubicBezTo>
                        <a:pt x="3572" y="6320"/>
                        <a:pt x="3572" y="5766"/>
                        <a:pt x="3295" y="4103"/>
                      </a:cubicBezTo>
                      <a:cubicBezTo>
                        <a:pt x="3295" y="2441"/>
                        <a:pt x="2741" y="-1716"/>
                        <a:pt x="3295" y="778"/>
                      </a:cubicBezTo>
                      <a:cubicBezTo>
                        <a:pt x="3850" y="3272"/>
                        <a:pt x="3295" y="4658"/>
                        <a:pt x="4959" y="4380"/>
                      </a:cubicBezTo>
                      <a:cubicBezTo>
                        <a:pt x="6899" y="4103"/>
                        <a:pt x="9117" y="7983"/>
                        <a:pt x="5790" y="8814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157" name="Freeform 3156">
                  <a:extLst>
                    <a:ext uri="{FF2B5EF4-FFF2-40B4-BE49-F238E27FC236}">
                      <a16:creationId xmlns:a16="http://schemas.microsoft.com/office/drawing/2014/main" id="{8DF844F6-38E0-74C8-844F-968F87B1B617}"/>
                    </a:ext>
                  </a:extLst>
                </p:cNvPr>
                <p:cNvSpPr/>
                <p:nvPr/>
              </p:nvSpPr>
              <p:spPr>
                <a:xfrm>
                  <a:off x="4249537" y="2738666"/>
                  <a:ext cx="7014" cy="7844"/>
                </a:xfrm>
                <a:custGeom>
                  <a:avLst/>
                  <a:gdLst>
                    <a:gd name="connsiteX0" fmla="*/ 5074 w 7014"/>
                    <a:gd name="connsiteY0" fmla="*/ 7783 h 7844"/>
                    <a:gd name="connsiteX1" fmla="*/ 1193 w 7014"/>
                    <a:gd name="connsiteY1" fmla="*/ 6120 h 7844"/>
                    <a:gd name="connsiteX2" fmla="*/ 915 w 7014"/>
                    <a:gd name="connsiteY2" fmla="*/ 23 h 7844"/>
                    <a:gd name="connsiteX3" fmla="*/ 7014 w 7014"/>
                    <a:gd name="connsiteY3" fmla="*/ 4734 h 7844"/>
                    <a:gd name="connsiteX4" fmla="*/ 5074 w 7014"/>
                    <a:gd name="connsiteY4" fmla="*/ 7783 h 78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014" h="7844">
                      <a:moveTo>
                        <a:pt x="5074" y="7783"/>
                      </a:moveTo>
                      <a:cubicBezTo>
                        <a:pt x="5074" y="7783"/>
                        <a:pt x="1747" y="8337"/>
                        <a:pt x="1193" y="6120"/>
                      </a:cubicBezTo>
                      <a:cubicBezTo>
                        <a:pt x="638" y="3903"/>
                        <a:pt x="-1025" y="301"/>
                        <a:pt x="915" y="23"/>
                      </a:cubicBezTo>
                      <a:cubicBezTo>
                        <a:pt x="2856" y="-254"/>
                        <a:pt x="7014" y="1963"/>
                        <a:pt x="7014" y="4734"/>
                      </a:cubicBezTo>
                      <a:cubicBezTo>
                        <a:pt x="7014" y="7506"/>
                        <a:pt x="7014" y="7506"/>
                        <a:pt x="5074" y="7783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158" name="Freeform 3157">
                  <a:extLst>
                    <a:ext uri="{FF2B5EF4-FFF2-40B4-BE49-F238E27FC236}">
                      <a16:creationId xmlns:a16="http://schemas.microsoft.com/office/drawing/2014/main" id="{F2978DBD-FD03-CFE6-131C-09DF79D8C76C}"/>
                    </a:ext>
                  </a:extLst>
                </p:cNvPr>
                <p:cNvSpPr/>
                <p:nvPr/>
              </p:nvSpPr>
              <p:spPr>
                <a:xfrm>
                  <a:off x="4249898" y="2735918"/>
                  <a:ext cx="2218" cy="1662"/>
                </a:xfrm>
                <a:custGeom>
                  <a:avLst/>
                  <a:gdLst>
                    <a:gd name="connsiteX0" fmla="*/ 2218 w 2218"/>
                    <a:gd name="connsiteY0" fmla="*/ 831 h 1662"/>
                    <a:gd name="connsiteX1" fmla="*/ 1109 w 2218"/>
                    <a:gd name="connsiteY1" fmla="*/ 1663 h 1662"/>
                    <a:gd name="connsiteX2" fmla="*/ 0 w 2218"/>
                    <a:gd name="connsiteY2" fmla="*/ 831 h 1662"/>
                    <a:gd name="connsiteX3" fmla="*/ 1109 w 2218"/>
                    <a:gd name="connsiteY3" fmla="*/ 0 h 1662"/>
                    <a:gd name="connsiteX4" fmla="*/ 2218 w 2218"/>
                    <a:gd name="connsiteY4" fmla="*/ 831 h 16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18" h="1662">
                      <a:moveTo>
                        <a:pt x="2218" y="831"/>
                      </a:moveTo>
                      <a:cubicBezTo>
                        <a:pt x="2218" y="1386"/>
                        <a:pt x="1663" y="1663"/>
                        <a:pt x="1109" y="1663"/>
                      </a:cubicBezTo>
                      <a:cubicBezTo>
                        <a:pt x="555" y="1663"/>
                        <a:pt x="0" y="1386"/>
                        <a:pt x="0" y="831"/>
                      </a:cubicBezTo>
                      <a:cubicBezTo>
                        <a:pt x="0" y="277"/>
                        <a:pt x="555" y="0"/>
                        <a:pt x="1109" y="0"/>
                      </a:cubicBezTo>
                      <a:cubicBezTo>
                        <a:pt x="1663" y="0"/>
                        <a:pt x="2218" y="277"/>
                        <a:pt x="2218" y="831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sp>
            <p:nvSpPr>
              <p:cNvPr id="2867" name="Freeform 2866">
                <a:extLst>
                  <a:ext uri="{FF2B5EF4-FFF2-40B4-BE49-F238E27FC236}">
                    <a16:creationId xmlns:a16="http://schemas.microsoft.com/office/drawing/2014/main" id="{A8061674-02F6-AF31-7DDB-D105AF093A76}"/>
                  </a:ext>
                </a:extLst>
              </p:cNvPr>
              <p:cNvSpPr/>
              <p:nvPr/>
            </p:nvSpPr>
            <p:spPr>
              <a:xfrm>
                <a:off x="3432159" y="3679252"/>
                <a:ext cx="277" cy="277"/>
              </a:xfrm>
              <a:custGeom>
                <a:avLst/>
                <a:gdLst>
                  <a:gd name="connsiteX0" fmla="*/ 0 w 277"/>
                  <a:gd name="connsiteY0" fmla="*/ 0 h 277"/>
                  <a:gd name="connsiteX1" fmla="*/ 0 w 277"/>
                  <a:gd name="connsiteY1" fmla="*/ 0 h 277"/>
                  <a:gd name="connsiteX2" fmla="*/ 0 w 277"/>
                  <a:gd name="connsiteY2" fmla="*/ 0 h 277"/>
                  <a:gd name="connsiteX3" fmla="*/ 0 w 277"/>
                  <a:gd name="connsiteY3" fmla="*/ 0 h 277"/>
                  <a:gd name="connsiteX4" fmla="*/ 0 w 277"/>
                  <a:gd name="connsiteY4" fmla="*/ 0 h 277"/>
                  <a:gd name="connsiteX5" fmla="*/ 0 w 277"/>
                  <a:gd name="connsiteY5" fmla="*/ 0 h 277"/>
                  <a:gd name="connsiteX6" fmla="*/ 0 w 277"/>
                  <a:gd name="connsiteY6" fmla="*/ 0 h 277"/>
                  <a:gd name="connsiteX7" fmla="*/ 0 w 277"/>
                  <a:gd name="connsiteY7" fmla="*/ 0 h 277"/>
                  <a:gd name="connsiteX8" fmla="*/ 0 w 277"/>
                  <a:gd name="connsiteY8" fmla="*/ 0 h 277"/>
                  <a:gd name="connsiteX9" fmla="*/ 0 w 277"/>
                  <a:gd name="connsiteY9" fmla="*/ 0 h 277"/>
                  <a:gd name="connsiteX10" fmla="*/ 0 w 277"/>
                  <a:gd name="connsiteY10" fmla="*/ 0 h 277"/>
                  <a:gd name="connsiteX11" fmla="*/ 0 w 277"/>
                  <a:gd name="connsiteY11" fmla="*/ 0 h 277"/>
                  <a:gd name="connsiteX12" fmla="*/ 0 w 277"/>
                  <a:gd name="connsiteY12" fmla="*/ 0 h 277"/>
                  <a:gd name="connsiteX13" fmla="*/ 0 w 277"/>
                  <a:gd name="connsiteY13" fmla="*/ 0 h 277"/>
                  <a:gd name="connsiteX14" fmla="*/ 0 w 277"/>
                  <a:gd name="connsiteY14" fmla="*/ 0 h 277"/>
                  <a:gd name="connsiteX15" fmla="*/ 0 w 277"/>
                  <a:gd name="connsiteY15" fmla="*/ 0 h 277"/>
                  <a:gd name="connsiteX16" fmla="*/ 0 w 277"/>
                  <a:gd name="connsiteY16" fmla="*/ 0 h 277"/>
                  <a:gd name="connsiteX17" fmla="*/ 0 w 277"/>
                  <a:gd name="connsiteY17" fmla="*/ 0 h 277"/>
                  <a:gd name="connsiteX18" fmla="*/ 0 w 277"/>
                  <a:gd name="connsiteY18" fmla="*/ 0 h 277"/>
                  <a:gd name="connsiteX19" fmla="*/ 0 w 277"/>
                  <a:gd name="connsiteY19" fmla="*/ 0 h 277"/>
                  <a:gd name="connsiteX20" fmla="*/ 0 w 277"/>
                  <a:gd name="connsiteY20" fmla="*/ 0 h 277"/>
                  <a:gd name="connsiteX21" fmla="*/ 0 w 277"/>
                  <a:gd name="connsiteY21" fmla="*/ 0 h 277"/>
                  <a:gd name="connsiteX22" fmla="*/ 0 w 277"/>
                  <a:gd name="connsiteY22" fmla="*/ 0 h 277"/>
                  <a:gd name="connsiteX23" fmla="*/ 0 w 277"/>
                  <a:gd name="connsiteY23" fmla="*/ 0 h 277"/>
                  <a:gd name="connsiteX24" fmla="*/ 0 w 277"/>
                  <a:gd name="connsiteY24" fmla="*/ 0 h 277"/>
                  <a:gd name="connsiteX25" fmla="*/ 0 w 277"/>
                  <a:gd name="connsiteY25" fmla="*/ 0 h 277"/>
                  <a:gd name="connsiteX26" fmla="*/ 0 w 277"/>
                  <a:gd name="connsiteY26" fmla="*/ 0 h 277"/>
                  <a:gd name="connsiteX27" fmla="*/ 0 w 277"/>
                  <a:gd name="connsiteY27" fmla="*/ 0 h 277"/>
                  <a:gd name="connsiteX28" fmla="*/ 0 w 277"/>
                  <a:gd name="connsiteY28" fmla="*/ 0 h 277"/>
                  <a:gd name="connsiteX29" fmla="*/ 0 w 277"/>
                  <a:gd name="connsiteY29" fmla="*/ 0 h 277"/>
                  <a:gd name="connsiteX30" fmla="*/ 0 w 277"/>
                  <a:gd name="connsiteY30" fmla="*/ 0 h 277"/>
                  <a:gd name="connsiteX31" fmla="*/ 0 w 277"/>
                  <a:gd name="connsiteY31" fmla="*/ 0 h 277"/>
                  <a:gd name="connsiteX32" fmla="*/ 0 w 277"/>
                  <a:gd name="connsiteY32" fmla="*/ 0 h 277"/>
                  <a:gd name="connsiteX33" fmla="*/ 0 w 277"/>
                  <a:gd name="connsiteY33" fmla="*/ 0 h 277"/>
                  <a:gd name="connsiteX34" fmla="*/ 0 w 277"/>
                  <a:gd name="connsiteY34" fmla="*/ 0 h 277"/>
                  <a:gd name="connsiteX35" fmla="*/ 0 w 277"/>
                  <a:gd name="connsiteY35" fmla="*/ 0 h 277"/>
                  <a:gd name="connsiteX36" fmla="*/ 0 w 277"/>
                  <a:gd name="connsiteY36" fmla="*/ 0 h 277"/>
                  <a:gd name="connsiteX37" fmla="*/ 0 w 277"/>
                  <a:gd name="connsiteY37" fmla="*/ 0 h 277"/>
                  <a:gd name="connsiteX38" fmla="*/ 0 w 277"/>
                  <a:gd name="connsiteY38" fmla="*/ 0 h 277"/>
                  <a:gd name="connsiteX39" fmla="*/ 0 w 277"/>
                  <a:gd name="connsiteY39" fmla="*/ 0 h 277"/>
                  <a:gd name="connsiteX40" fmla="*/ 0 w 277"/>
                  <a:gd name="connsiteY40" fmla="*/ 0 h 277"/>
                  <a:gd name="connsiteX41" fmla="*/ 0 w 277"/>
                  <a:gd name="connsiteY41" fmla="*/ 0 h 277"/>
                  <a:gd name="connsiteX42" fmla="*/ 0 w 277"/>
                  <a:gd name="connsiteY42" fmla="*/ 0 h 277"/>
                  <a:gd name="connsiteX43" fmla="*/ 0 w 277"/>
                  <a:gd name="connsiteY43" fmla="*/ 0 h 277"/>
                  <a:gd name="connsiteX44" fmla="*/ 0 w 277"/>
                  <a:gd name="connsiteY44" fmla="*/ 0 h 277"/>
                  <a:gd name="connsiteX45" fmla="*/ 0 w 277"/>
                  <a:gd name="connsiteY45" fmla="*/ 0 h 277"/>
                  <a:gd name="connsiteX46" fmla="*/ 0 w 277"/>
                  <a:gd name="connsiteY46" fmla="*/ 0 h 277"/>
                  <a:gd name="connsiteX47" fmla="*/ 0 w 277"/>
                  <a:gd name="connsiteY47" fmla="*/ 0 h 277"/>
                  <a:gd name="connsiteX48" fmla="*/ 0 w 277"/>
                  <a:gd name="connsiteY48" fmla="*/ 0 h 277"/>
                  <a:gd name="connsiteX49" fmla="*/ 0 w 277"/>
                  <a:gd name="connsiteY49" fmla="*/ 0 h 277"/>
                  <a:gd name="connsiteX50" fmla="*/ 0 w 277"/>
                  <a:gd name="connsiteY50" fmla="*/ 0 h 277"/>
                  <a:gd name="connsiteX51" fmla="*/ 0 w 277"/>
                  <a:gd name="connsiteY51" fmla="*/ 0 h 277"/>
                  <a:gd name="connsiteX52" fmla="*/ 0 w 277"/>
                  <a:gd name="connsiteY52" fmla="*/ 0 h 277"/>
                  <a:gd name="connsiteX53" fmla="*/ 0 w 277"/>
                  <a:gd name="connsiteY53" fmla="*/ 0 h 277"/>
                  <a:gd name="connsiteX54" fmla="*/ 0 w 277"/>
                  <a:gd name="connsiteY54" fmla="*/ 0 h 277"/>
                  <a:gd name="connsiteX55" fmla="*/ 0 w 277"/>
                  <a:gd name="connsiteY55" fmla="*/ 0 h 277"/>
                  <a:gd name="connsiteX56" fmla="*/ 0 w 277"/>
                  <a:gd name="connsiteY56" fmla="*/ 0 h 277"/>
                  <a:gd name="connsiteX57" fmla="*/ 0 w 277"/>
                  <a:gd name="connsiteY57" fmla="*/ 0 h 277"/>
                  <a:gd name="connsiteX58" fmla="*/ 0 w 277"/>
                  <a:gd name="connsiteY58" fmla="*/ 277 h 277"/>
                  <a:gd name="connsiteX59" fmla="*/ 0 w 277"/>
                  <a:gd name="connsiteY59" fmla="*/ 277 h 277"/>
                  <a:gd name="connsiteX60" fmla="*/ 0 w 277"/>
                  <a:gd name="connsiteY60" fmla="*/ 277 h 277"/>
                  <a:gd name="connsiteX61" fmla="*/ 0 w 277"/>
                  <a:gd name="connsiteY61" fmla="*/ 277 h 277"/>
                  <a:gd name="connsiteX62" fmla="*/ 0 w 277"/>
                  <a:gd name="connsiteY62" fmla="*/ 277 h 277"/>
                  <a:gd name="connsiteX63" fmla="*/ 0 w 277"/>
                  <a:gd name="connsiteY63" fmla="*/ 277 h 277"/>
                  <a:gd name="connsiteX64" fmla="*/ 0 w 277"/>
                  <a:gd name="connsiteY64" fmla="*/ 277 h 277"/>
                  <a:gd name="connsiteX65" fmla="*/ 0 w 277"/>
                  <a:gd name="connsiteY65" fmla="*/ 277 h 277"/>
                  <a:gd name="connsiteX66" fmla="*/ 0 w 277"/>
                  <a:gd name="connsiteY66" fmla="*/ 277 h 277"/>
                  <a:gd name="connsiteX67" fmla="*/ 0 w 277"/>
                  <a:gd name="connsiteY67" fmla="*/ 277 h 277"/>
                  <a:gd name="connsiteX68" fmla="*/ 0 w 277"/>
                  <a:gd name="connsiteY68" fmla="*/ 277 h 277"/>
                  <a:gd name="connsiteX69" fmla="*/ 0 w 277"/>
                  <a:gd name="connsiteY69" fmla="*/ 277 h 277"/>
                  <a:gd name="connsiteX70" fmla="*/ 0 w 277"/>
                  <a:gd name="connsiteY70" fmla="*/ 277 h 277"/>
                  <a:gd name="connsiteX71" fmla="*/ 0 w 277"/>
                  <a:gd name="connsiteY71" fmla="*/ 277 h 277"/>
                  <a:gd name="connsiteX72" fmla="*/ 0 w 277"/>
                  <a:gd name="connsiteY72" fmla="*/ 277 h 277"/>
                  <a:gd name="connsiteX73" fmla="*/ 0 w 277"/>
                  <a:gd name="connsiteY73" fmla="*/ 277 h 277"/>
                  <a:gd name="connsiteX74" fmla="*/ 0 w 277"/>
                  <a:gd name="connsiteY74" fmla="*/ 277 h 277"/>
                  <a:gd name="connsiteX75" fmla="*/ 0 w 277"/>
                  <a:gd name="connsiteY75" fmla="*/ 277 h 277"/>
                  <a:gd name="connsiteX76" fmla="*/ 0 w 277"/>
                  <a:gd name="connsiteY76" fmla="*/ 277 h 277"/>
                  <a:gd name="connsiteX77" fmla="*/ 0 w 277"/>
                  <a:gd name="connsiteY77" fmla="*/ 277 h 277"/>
                  <a:gd name="connsiteX78" fmla="*/ 0 w 277"/>
                  <a:gd name="connsiteY78" fmla="*/ 277 h 277"/>
                  <a:gd name="connsiteX79" fmla="*/ 0 w 277"/>
                  <a:gd name="connsiteY79" fmla="*/ 277 h 277"/>
                  <a:gd name="connsiteX80" fmla="*/ 0 w 277"/>
                  <a:gd name="connsiteY80" fmla="*/ 277 h 277"/>
                  <a:gd name="connsiteX81" fmla="*/ 0 w 277"/>
                  <a:gd name="connsiteY81" fmla="*/ 277 h 277"/>
                  <a:gd name="connsiteX82" fmla="*/ 0 w 277"/>
                  <a:gd name="connsiteY82" fmla="*/ 277 h 277"/>
                  <a:gd name="connsiteX83" fmla="*/ 0 w 277"/>
                  <a:gd name="connsiteY83" fmla="*/ 277 h 277"/>
                  <a:gd name="connsiteX84" fmla="*/ 0 w 277"/>
                  <a:gd name="connsiteY84" fmla="*/ 277 h 277"/>
                  <a:gd name="connsiteX85" fmla="*/ 0 w 277"/>
                  <a:gd name="connsiteY85" fmla="*/ 277 h 277"/>
                  <a:gd name="connsiteX86" fmla="*/ 0 w 277"/>
                  <a:gd name="connsiteY86" fmla="*/ 277 h 277"/>
                  <a:gd name="connsiteX87" fmla="*/ 0 w 277"/>
                  <a:gd name="connsiteY87" fmla="*/ 277 h 277"/>
                  <a:gd name="connsiteX88" fmla="*/ 0 w 277"/>
                  <a:gd name="connsiteY88" fmla="*/ 277 h 277"/>
                  <a:gd name="connsiteX89" fmla="*/ 0 w 277"/>
                  <a:gd name="connsiteY89" fmla="*/ 277 h 277"/>
                  <a:gd name="connsiteX90" fmla="*/ 0 w 277"/>
                  <a:gd name="connsiteY90" fmla="*/ 277 h 277"/>
                  <a:gd name="connsiteX91" fmla="*/ 0 w 277"/>
                  <a:gd name="connsiteY91" fmla="*/ 277 h 277"/>
                  <a:gd name="connsiteX92" fmla="*/ 0 w 277"/>
                  <a:gd name="connsiteY92" fmla="*/ 277 h 277"/>
                  <a:gd name="connsiteX93" fmla="*/ 0 w 277"/>
                  <a:gd name="connsiteY93" fmla="*/ 277 h 277"/>
                  <a:gd name="connsiteX94" fmla="*/ 0 w 277"/>
                  <a:gd name="connsiteY94" fmla="*/ 277 h 277"/>
                  <a:gd name="connsiteX95" fmla="*/ 0 w 277"/>
                  <a:gd name="connsiteY95" fmla="*/ 277 h 277"/>
                  <a:gd name="connsiteX96" fmla="*/ 0 w 277"/>
                  <a:gd name="connsiteY96" fmla="*/ 277 h 277"/>
                  <a:gd name="connsiteX97" fmla="*/ 0 w 277"/>
                  <a:gd name="connsiteY97" fmla="*/ 277 h 277"/>
                  <a:gd name="connsiteX98" fmla="*/ 0 w 277"/>
                  <a:gd name="connsiteY98" fmla="*/ 277 h 277"/>
                  <a:gd name="connsiteX99" fmla="*/ 0 w 277"/>
                  <a:gd name="connsiteY99" fmla="*/ 277 h 277"/>
                  <a:gd name="connsiteX100" fmla="*/ 0 w 277"/>
                  <a:gd name="connsiteY100" fmla="*/ 277 h 277"/>
                  <a:gd name="connsiteX101" fmla="*/ 0 w 277"/>
                  <a:gd name="connsiteY101" fmla="*/ 277 h 277"/>
                  <a:gd name="connsiteX102" fmla="*/ 0 w 277"/>
                  <a:gd name="connsiteY102" fmla="*/ 277 h 277"/>
                  <a:gd name="connsiteX103" fmla="*/ 0 w 277"/>
                  <a:gd name="connsiteY103" fmla="*/ 277 h 277"/>
                  <a:gd name="connsiteX104" fmla="*/ 0 w 277"/>
                  <a:gd name="connsiteY104" fmla="*/ 277 h 277"/>
                  <a:gd name="connsiteX105" fmla="*/ 0 w 277"/>
                  <a:gd name="connsiteY105" fmla="*/ 277 h 277"/>
                  <a:gd name="connsiteX106" fmla="*/ 0 w 277"/>
                  <a:gd name="connsiteY106" fmla="*/ 277 h 277"/>
                  <a:gd name="connsiteX107" fmla="*/ 0 w 277"/>
                  <a:gd name="connsiteY107" fmla="*/ 277 h 277"/>
                  <a:gd name="connsiteX108" fmla="*/ 0 w 277"/>
                  <a:gd name="connsiteY108" fmla="*/ 277 h 277"/>
                  <a:gd name="connsiteX109" fmla="*/ 0 w 277"/>
                  <a:gd name="connsiteY109" fmla="*/ 277 h 277"/>
                  <a:gd name="connsiteX110" fmla="*/ 0 w 277"/>
                  <a:gd name="connsiteY110" fmla="*/ 277 h 277"/>
                  <a:gd name="connsiteX111" fmla="*/ 0 w 277"/>
                  <a:gd name="connsiteY111" fmla="*/ 277 h 277"/>
                  <a:gd name="connsiteX112" fmla="*/ 0 w 277"/>
                  <a:gd name="connsiteY112" fmla="*/ 277 h 277"/>
                  <a:gd name="connsiteX113" fmla="*/ 0 w 277"/>
                  <a:gd name="connsiteY113" fmla="*/ 277 h 277"/>
                  <a:gd name="connsiteX114" fmla="*/ 0 w 277"/>
                  <a:gd name="connsiteY114" fmla="*/ 277 h 277"/>
                  <a:gd name="connsiteX115" fmla="*/ 0 w 277"/>
                  <a:gd name="connsiteY115" fmla="*/ 277 h 277"/>
                  <a:gd name="connsiteX116" fmla="*/ 0 w 277"/>
                  <a:gd name="connsiteY116" fmla="*/ 277 h 277"/>
                  <a:gd name="connsiteX117" fmla="*/ 0 w 277"/>
                  <a:gd name="connsiteY117" fmla="*/ 277 h 277"/>
                  <a:gd name="connsiteX118" fmla="*/ 0 w 277"/>
                  <a:gd name="connsiteY118" fmla="*/ 277 h 277"/>
                  <a:gd name="connsiteX119" fmla="*/ 0 w 277"/>
                  <a:gd name="connsiteY119" fmla="*/ 277 h 277"/>
                  <a:gd name="connsiteX120" fmla="*/ 0 w 277"/>
                  <a:gd name="connsiteY120" fmla="*/ 277 h 277"/>
                  <a:gd name="connsiteX121" fmla="*/ 278 w 277"/>
                  <a:gd name="connsiteY121" fmla="*/ 277 h 277"/>
                  <a:gd name="connsiteX122" fmla="*/ 278 w 277"/>
                  <a:gd name="connsiteY122" fmla="*/ 277 h 277"/>
                  <a:gd name="connsiteX123" fmla="*/ 278 w 277"/>
                  <a:gd name="connsiteY123" fmla="*/ 277 h 277"/>
                  <a:gd name="connsiteX124" fmla="*/ 278 w 277"/>
                  <a:gd name="connsiteY124" fmla="*/ 277 h 277"/>
                  <a:gd name="connsiteX125" fmla="*/ 278 w 277"/>
                  <a:gd name="connsiteY125" fmla="*/ 277 h 277"/>
                  <a:gd name="connsiteX126" fmla="*/ 278 w 277"/>
                  <a:gd name="connsiteY126" fmla="*/ 277 h 277"/>
                  <a:gd name="connsiteX127" fmla="*/ 278 w 277"/>
                  <a:gd name="connsiteY127" fmla="*/ 277 h 277"/>
                  <a:gd name="connsiteX128" fmla="*/ 278 w 277"/>
                  <a:gd name="connsiteY128" fmla="*/ 277 h 277"/>
                  <a:gd name="connsiteX129" fmla="*/ 278 w 277"/>
                  <a:gd name="connsiteY129" fmla="*/ 277 h 2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</a:cxnLst>
                <a:rect l="l" t="t" r="r" b="b"/>
                <a:pathLst>
                  <a:path w="277" h="277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277"/>
                    </a:cubicBezTo>
                    <a:cubicBezTo>
                      <a:pt x="0" y="277"/>
                      <a:pt x="0" y="277"/>
                      <a:pt x="0" y="277"/>
                    </a:cubicBezTo>
                    <a:cubicBezTo>
                      <a:pt x="0" y="277"/>
                      <a:pt x="0" y="277"/>
                      <a:pt x="0" y="277"/>
                    </a:cubicBezTo>
                    <a:cubicBezTo>
                      <a:pt x="0" y="277"/>
                      <a:pt x="0" y="277"/>
                      <a:pt x="0" y="277"/>
                    </a:cubicBezTo>
                    <a:cubicBezTo>
                      <a:pt x="0" y="277"/>
                      <a:pt x="0" y="277"/>
                      <a:pt x="0" y="277"/>
                    </a:cubicBezTo>
                    <a:cubicBezTo>
                      <a:pt x="0" y="277"/>
                      <a:pt x="0" y="277"/>
                      <a:pt x="0" y="277"/>
                    </a:cubicBezTo>
                    <a:cubicBezTo>
                      <a:pt x="0" y="277"/>
                      <a:pt x="0" y="277"/>
                      <a:pt x="0" y="277"/>
                    </a:cubicBezTo>
                    <a:cubicBezTo>
                      <a:pt x="0" y="277"/>
                      <a:pt x="0" y="277"/>
                      <a:pt x="0" y="277"/>
                    </a:cubicBezTo>
                    <a:cubicBezTo>
                      <a:pt x="0" y="277"/>
                      <a:pt x="0" y="277"/>
                      <a:pt x="0" y="277"/>
                    </a:cubicBezTo>
                    <a:cubicBezTo>
                      <a:pt x="0" y="277"/>
                      <a:pt x="0" y="277"/>
                      <a:pt x="0" y="277"/>
                    </a:cubicBezTo>
                    <a:cubicBezTo>
                      <a:pt x="0" y="277"/>
                      <a:pt x="0" y="277"/>
                      <a:pt x="0" y="277"/>
                    </a:cubicBezTo>
                    <a:cubicBezTo>
                      <a:pt x="0" y="277"/>
                      <a:pt x="0" y="277"/>
                      <a:pt x="0" y="277"/>
                    </a:cubicBezTo>
                    <a:cubicBezTo>
                      <a:pt x="0" y="277"/>
                      <a:pt x="0" y="277"/>
                      <a:pt x="0" y="277"/>
                    </a:cubicBezTo>
                    <a:cubicBezTo>
                      <a:pt x="0" y="277"/>
                      <a:pt x="0" y="277"/>
                      <a:pt x="0" y="277"/>
                    </a:cubicBezTo>
                    <a:cubicBezTo>
                      <a:pt x="0" y="277"/>
                      <a:pt x="0" y="277"/>
                      <a:pt x="0" y="277"/>
                    </a:cubicBezTo>
                    <a:lnTo>
                      <a:pt x="0" y="277"/>
                    </a:lnTo>
                    <a:cubicBezTo>
                      <a:pt x="0" y="277"/>
                      <a:pt x="0" y="277"/>
                      <a:pt x="0" y="277"/>
                    </a:cubicBezTo>
                    <a:cubicBezTo>
                      <a:pt x="0" y="277"/>
                      <a:pt x="0" y="277"/>
                      <a:pt x="0" y="277"/>
                    </a:cubicBezTo>
                    <a:cubicBezTo>
                      <a:pt x="0" y="277"/>
                      <a:pt x="0" y="277"/>
                      <a:pt x="0" y="277"/>
                    </a:cubicBezTo>
                    <a:cubicBezTo>
                      <a:pt x="0" y="277"/>
                      <a:pt x="0" y="277"/>
                      <a:pt x="0" y="277"/>
                    </a:cubicBezTo>
                    <a:cubicBezTo>
                      <a:pt x="0" y="277"/>
                      <a:pt x="0" y="277"/>
                      <a:pt x="0" y="277"/>
                    </a:cubicBezTo>
                    <a:cubicBezTo>
                      <a:pt x="0" y="277"/>
                      <a:pt x="0" y="277"/>
                      <a:pt x="0" y="277"/>
                    </a:cubicBezTo>
                    <a:cubicBezTo>
                      <a:pt x="0" y="277"/>
                      <a:pt x="0" y="277"/>
                      <a:pt x="0" y="277"/>
                    </a:cubicBezTo>
                    <a:lnTo>
                      <a:pt x="0" y="277"/>
                    </a:lnTo>
                    <a:cubicBezTo>
                      <a:pt x="0" y="277"/>
                      <a:pt x="0" y="277"/>
                      <a:pt x="0" y="277"/>
                    </a:cubicBezTo>
                    <a:lnTo>
                      <a:pt x="0" y="277"/>
                    </a:lnTo>
                    <a:cubicBezTo>
                      <a:pt x="0" y="277"/>
                      <a:pt x="0" y="277"/>
                      <a:pt x="0" y="277"/>
                    </a:cubicBezTo>
                    <a:cubicBezTo>
                      <a:pt x="0" y="277"/>
                      <a:pt x="0" y="277"/>
                      <a:pt x="0" y="277"/>
                    </a:cubicBezTo>
                    <a:cubicBezTo>
                      <a:pt x="0" y="277"/>
                      <a:pt x="0" y="277"/>
                      <a:pt x="0" y="277"/>
                    </a:cubicBezTo>
                    <a:cubicBezTo>
                      <a:pt x="0" y="277"/>
                      <a:pt x="0" y="277"/>
                      <a:pt x="0" y="277"/>
                    </a:cubicBezTo>
                    <a:cubicBezTo>
                      <a:pt x="0" y="277"/>
                      <a:pt x="0" y="277"/>
                      <a:pt x="0" y="277"/>
                    </a:cubicBezTo>
                    <a:cubicBezTo>
                      <a:pt x="0" y="277"/>
                      <a:pt x="0" y="277"/>
                      <a:pt x="0" y="277"/>
                    </a:cubicBezTo>
                    <a:cubicBezTo>
                      <a:pt x="0" y="277"/>
                      <a:pt x="0" y="277"/>
                      <a:pt x="0" y="277"/>
                    </a:cubicBezTo>
                    <a:cubicBezTo>
                      <a:pt x="0" y="277"/>
                      <a:pt x="0" y="277"/>
                      <a:pt x="0" y="277"/>
                    </a:cubicBezTo>
                    <a:cubicBezTo>
                      <a:pt x="0" y="277"/>
                      <a:pt x="0" y="277"/>
                      <a:pt x="0" y="277"/>
                    </a:cubicBezTo>
                    <a:cubicBezTo>
                      <a:pt x="0" y="277"/>
                      <a:pt x="0" y="277"/>
                      <a:pt x="0" y="277"/>
                    </a:cubicBezTo>
                    <a:cubicBezTo>
                      <a:pt x="0" y="277"/>
                      <a:pt x="0" y="277"/>
                      <a:pt x="0" y="277"/>
                    </a:cubicBezTo>
                    <a:cubicBezTo>
                      <a:pt x="0" y="277"/>
                      <a:pt x="0" y="277"/>
                      <a:pt x="0" y="277"/>
                    </a:cubicBezTo>
                    <a:cubicBezTo>
                      <a:pt x="0" y="277"/>
                      <a:pt x="0" y="277"/>
                      <a:pt x="0" y="277"/>
                    </a:cubicBezTo>
                    <a:cubicBezTo>
                      <a:pt x="0" y="277"/>
                      <a:pt x="0" y="277"/>
                      <a:pt x="0" y="277"/>
                    </a:cubicBezTo>
                    <a:cubicBezTo>
                      <a:pt x="0" y="277"/>
                      <a:pt x="0" y="277"/>
                      <a:pt x="0" y="277"/>
                    </a:cubicBezTo>
                    <a:cubicBezTo>
                      <a:pt x="0" y="277"/>
                      <a:pt x="0" y="277"/>
                      <a:pt x="0" y="277"/>
                    </a:cubicBezTo>
                    <a:cubicBezTo>
                      <a:pt x="0" y="277"/>
                      <a:pt x="0" y="277"/>
                      <a:pt x="0" y="277"/>
                    </a:cubicBezTo>
                    <a:lnTo>
                      <a:pt x="0" y="277"/>
                    </a:lnTo>
                    <a:cubicBezTo>
                      <a:pt x="0" y="277"/>
                      <a:pt x="0" y="277"/>
                      <a:pt x="0" y="277"/>
                    </a:cubicBezTo>
                    <a:cubicBezTo>
                      <a:pt x="0" y="277"/>
                      <a:pt x="0" y="277"/>
                      <a:pt x="0" y="277"/>
                    </a:cubicBezTo>
                    <a:cubicBezTo>
                      <a:pt x="0" y="277"/>
                      <a:pt x="0" y="277"/>
                      <a:pt x="0" y="277"/>
                    </a:cubicBezTo>
                    <a:cubicBezTo>
                      <a:pt x="0" y="277"/>
                      <a:pt x="0" y="277"/>
                      <a:pt x="0" y="277"/>
                    </a:cubicBezTo>
                    <a:cubicBezTo>
                      <a:pt x="0" y="277"/>
                      <a:pt x="0" y="277"/>
                      <a:pt x="0" y="277"/>
                    </a:cubicBezTo>
                    <a:cubicBezTo>
                      <a:pt x="0" y="277"/>
                      <a:pt x="0" y="277"/>
                      <a:pt x="0" y="277"/>
                    </a:cubicBezTo>
                    <a:cubicBezTo>
                      <a:pt x="0" y="277"/>
                      <a:pt x="0" y="277"/>
                      <a:pt x="0" y="277"/>
                    </a:cubicBezTo>
                    <a:cubicBezTo>
                      <a:pt x="0" y="277"/>
                      <a:pt x="0" y="277"/>
                      <a:pt x="0" y="277"/>
                    </a:cubicBezTo>
                    <a:cubicBezTo>
                      <a:pt x="0" y="277"/>
                      <a:pt x="0" y="277"/>
                      <a:pt x="0" y="277"/>
                    </a:cubicBezTo>
                    <a:cubicBezTo>
                      <a:pt x="0" y="277"/>
                      <a:pt x="0" y="277"/>
                      <a:pt x="0" y="277"/>
                    </a:cubicBezTo>
                    <a:cubicBezTo>
                      <a:pt x="0" y="277"/>
                      <a:pt x="0" y="277"/>
                      <a:pt x="0" y="277"/>
                    </a:cubicBezTo>
                    <a:cubicBezTo>
                      <a:pt x="0" y="277"/>
                      <a:pt x="0" y="277"/>
                      <a:pt x="0" y="277"/>
                    </a:cubicBezTo>
                    <a:cubicBezTo>
                      <a:pt x="0" y="277"/>
                      <a:pt x="0" y="277"/>
                      <a:pt x="0" y="277"/>
                    </a:cubicBezTo>
                    <a:cubicBezTo>
                      <a:pt x="0" y="277"/>
                      <a:pt x="0" y="277"/>
                      <a:pt x="0" y="277"/>
                    </a:cubicBezTo>
                    <a:cubicBezTo>
                      <a:pt x="0" y="277"/>
                      <a:pt x="0" y="277"/>
                      <a:pt x="0" y="277"/>
                    </a:cubicBezTo>
                    <a:cubicBezTo>
                      <a:pt x="0" y="277"/>
                      <a:pt x="0" y="277"/>
                      <a:pt x="0" y="277"/>
                    </a:cubicBezTo>
                    <a:cubicBezTo>
                      <a:pt x="0" y="277"/>
                      <a:pt x="0" y="277"/>
                      <a:pt x="0" y="277"/>
                    </a:cubicBezTo>
                    <a:cubicBezTo>
                      <a:pt x="0" y="277"/>
                      <a:pt x="0" y="277"/>
                      <a:pt x="0" y="277"/>
                    </a:cubicBezTo>
                    <a:cubicBezTo>
                      <a:pt x="0" y="277"/>
                      <a:pt x="0" y="277"/>
                      <a:pt x="0" y="277"/>
                    </a:cubicBezTo>
                    <a:cubicBezTo>
                      <a:pt x="0" y="277"/>
                      <a:pt x="0" y="277"/>
                      <a:pt x="278" y="277"/>
                    </a:cubicBezTo>
                    <a:cubicBezTo>
                      <a:pt x="278" y="277"/>
                      <a:pt x="278" y="277"/>
                      <a:pt x="278" y="277"/>
                    </a:cubicBezTo>
                    <a:cubicBezTo>
                      <a:pt x="278" y="277"/>
                      <a:pt x="278" y="277"/>
                      <a:pt x="278" y="277"/>
                    </a:cubicBezTo>
                    <a:cubicBezTo>
                      <a:pt x="278" y="277"/>
                      <a:pt x="278" y="277"/>
                      <a:pt x="278" y="277"/>
                    </a:cubicBezTo>
                    <a:cubicBezTo>
                      <a:pt x="278" y="277"/>
                      <a:pt x="278" y="277"/>
                      <a:pt x="278" y="277"/>
                    </a:cubicBezTo>
                    <a:cubicBezTo>
                      <a:pt x="278" y="277"/>
                      <a:pt x="278" y="277"/>
                      <a:pt x="278" y="277"/>
                    </a:cubicBezTo>
                    <a:cubicBezTo>
                      <a:pt x="278" y="277"/>
                      <a:pt x="278" y="277"/>
                      <a:pt x="278" y="277"/>
                    </a:cubicBezTo>
                    <a:cubicBezTo>
                      <a:pt x="278" y="277"/>
                      <a:pt x="278" y="277"/>
                      <a:pt x="278" y="277"/>
                    </a:cubicBezTo>
                    <a:cubicBezTo>
                      <a:pt x="278" y="277"/>
                      <a:pt x="278" y="277"/>
                      <a:pt x="278" y="277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grpSp>
            <p:nvGrpSpPr>
              <p:cNvPr id="2868" name="Graphic 248">
                <a:extLst>
                  <a:ext uri="{FF2B5EF4-FFF2-40B4-BE49-F238E27FC236}">
                    <a16:creationId xmlns:a16="http://schemas.microsoft.com/office/drawing/2014/main" id="{5B160A0E-1FAA-15A7-87CA-653D34D054E4}"/>
                  </a:ext>
                </a:extLst>
              </p:cNvPr>
              <p:cNvGrpSpPr/>
              <p:nvPr/>
            </p:nvGrpSpPr>
            <p:grpSpPr>
              <a:xfrm>
                <a:off x="3449347" y="3731073"/>
                <a:ext cx="10103" cy="9699"/>
                <a:chOff x="4112112" y="3729954"/>
                <a:chExt cx="10103" cy="9699"/>
              </a:xfrm>
              <a:grpFill/>
            </p:grpSpPr>
            <p:sp>
              <p:nvSpPr>
                <p:cNvPr id="3150" name="Freeform 3149">
                  <a:extLst>
                    <a:ext uri="{FF2B5EF4-FFF2-40B4-BE49-F238E27FC236}">
                      <a16:creationId xmlns:a16="http://schemas.microsoft.com/office/drawing/2014/main" id="{50013D3D-175E-3E54-6AF8-FED62DC43C85}"/>
                    </a:ext>
                  </a:extLst>
                </p:cNvPr>
                <p:cNvSpPr/>
                <p:nvPr/>
              </p:nvSpPr>
              <p:spPr>
                <a:xfrm>
                  <a:off x="4114885" y="3731894"/>
                  <a:ext cx="7331" cy="7759"/>
                </a:xfrm>
                <a:custGeom>
                  <a:avLst/>
                  <a:gdLst>
                    <a:gd name="connsiteX0" fmla="*/ 5545 w 7331"/>
                    <a:gd name="connsiteY0" fmla="*/ 2217 h 7759"/>
                    <a:gd name="connsiteX1" fmla="*/ 5545 w 7331"/>
                    <a:gd name="connsiteY1" fmla="*/ 2217 h 7759"/>
                    <a:gd name="connsiteX2" fmla="*/ 5545 w 7331"/>
                    <a:gd name="connsiteY2" fmla="*/ 2217 h 7759"/>
                    <a:gd name="connsiteX3" fmla="*/ 5545 w 7331"/>
                    <a:gd name="connsiteY3" fmla="*/ 1940 h 7759"/>
                    <a:gd name="connsiteX4" fmla="*/ 5545 w 7331"/>
                    <a:gd name="connsiteY4" fmla="*/ 1940 h 7759"/>
                    <a:gd name="connsiteX5" fmla="*/ 5545 w 7331"/>
                    <a:gd name="connsiteY5" fmla="*/ 1940 h 7759"/>
                    <a:gd name="connsiteX6" fmla="*/ 5545 w 7331"/>
                    <a:gd name="connsiteY6" fmla="*/ 1940 h 7759"/>
                    <a:gd name="connsiteX7" fmla="*/ 5268 w 7331"/>
                    <a:gd name="connsiteY7" fmla="*/ 1940 h 7759"/>
                    <a:gd name="connsiteX8" fmla="*/ 5268 w 7331"/>
                    <a:gd name="connsiteY8" fmla="*/ 1663 h 7759"/>
                    <a:gd name="connsiteX9" fmla="*/ 5268 w 7331"/>
                    <a:gd name="connsiteY9" fmla="*/ 1663 h 7759"/>
                    <a:gd name="connsiteX10" fmla="*/ 5268 w 7331"/>
                    <a:gd name="connsiteY10" fmla="*/ 1386 h 7759"/>
                    <a:gd name="connsiteX11" fmla="*/ 4990 w 7331"/>
                    <a:gd name="connsiteY11" fmla="*/ 1386 h 7759"/>
                    <a:gd name="connsiteX12" fmla="*/ 4990 w 7331"/>
                    <a:gd name="connsiteY12" fmla="*/ 1386 h 7759"/>
                    <a:gd name="connsiteX13" fmla="*/ 4990 w 7331"/>
                    <a:gd name="connsiteY13" fmla="*/ 1386 h 7759"/>
                    <a:gd name="connsiteX14" fmla="*/ 4990 w 7331"/>
                    <a:gd name="connsiteY14" fmla="*/ 1386 h 7759"/>
                    <a:gd name="connsiteX15" fmla="*/ 4990 w 7331"/>
                    <a:gd name="connsiteY15" fmla="*/ 1386 h 7759"/>
                    <a:gd name="connsiteX16" fmla="*/ 4990 w 7331"/>
                    <a:gd name="connsiteY16" fmla="*/ 1386 h 7759"/>
                    <a:gd name="connsiteX17" fmla="*/ 4990 w 7331"/>
                    <a:gd name="connsiteY17" fmla="*/ 1386 h 7759"/>
                    <a:gd name="connsiteX18" fmla="*/ 4990 w 7331"/>
                    <a:gd name="connsiteY18" fmla="*/ 1386 h 7759"/>
                    <a:gd name="connsiteX19" fmla="*/ 4713 w 7331"/>
                    <a:gd name="connsiteY19" fmla="*/ 1386 h 7759"/>
                    <a:gd name="connsiteX20" fmla="*/ 4713 w 7331"/>
                    <a:gd name="connsiteY20" fmla="*/ 1386 h 7759"/>
                    <a:gd name="connsiteX21" fmla="*/ 4713 w 7331"/>
                    <a:gd name="connsiteY21" fmla="*/ 1386 h 7759"/>
                    <a:gd name="connsiteX22" fmla="*/ 4713 w 7331"/>
                    <a:gd name="connsiteY22" fmla="*/ 1386 h 7759"/>
                    <a:gd name="connsiteX23" fmla="*/ 4713 w 7331"/>
                    <a:gd name="connsiteY23" fmla="*/ 1386 h 7759"/>
                    <a:gd name="connsiteX24" fmla="*/ 4713 w 7331"/>
                    <a:gd name="connsiteY24" fmla="*/ 1386 h 7759"/>
                    <a:gd name="connsiteX25" fmla="*/ 4713 w 7331"/>
                    <a:gd name="connsiteY25" fmla="*/ 1386 h 7759"/>
                    <a:gd name="connsiteX26" fmla="*/ 4713 w 7331"/>
                    <a:gd name="connsiteY26" fmla="*/ 1386 h 7759"/>
                    <a:gd name="connsiteX27" fmla="*/ 4713 w 7331"/>
                    <a:gd name="connsiteY27" fmla="*/ 1386 h 7759"/>
                    <a:gd name="connsiteX28" fmla="*/ 4713 w 7331"/>
                    <a:gd name="connsiteY28" fmla="*/ 1386 h 7759"/>
                    <a:gd name="connsiteX29" fmla="*/ 4713 w 7331"/>
                    <a:gd name="connsiteY29" fmla="*/ 1386 h 7759"/>
                    <a:gd name="connsiteX30" fmla="*/ 4713 w 7331"/>
                    <a:gd name="connsiteY30" fmla="*/ 1386 h 7759"/>
                    <a:gd name="connsiteX31" fmla="*/ 4713 w 7331"/>
                    <a:gd name="connsiteY31" fmla="*/ 1386 h 7759"/>
                    <a:gd name="connsiteX32" fmla="*/ 4713 w 7331"/>
                    <a:gd name="connsiteY32" fmla="*/ 1386 h 7759"/>
                    <a:gd name="connsiteX33" fmla="*/ 4713 w 7331"/>
                    <a:gd name="connsiteY33" fmla="*/ 1386 h 7759"/>
                    <a:gd name="connsiteX34" fmla="*/ 4713 w 7331"/>
                    <a:gd name="connsiteY34" fmla="*/ 1386 h 7759"/>
                    <a:gd name="connsiteX35" fmla="*/ 4713 w 7331"/>
                    <a:gd name="connsiteY35" fmla="*/ 1386 h 7759"/>
                    <a:gd name="connsiteX36" fmla="*/ 4713 w 7331"/>
                    <a:gd name="connsiteY36" fmla="*/ 1386 h 7759"/>
                    <a:gd name="connsiteX37" fmla="*/ 4713 w 7331"/>
                    <a:gd name="connsiteY37" fmla="*/ 1386 h 7759"/>
                    <a:gd name="connsiteX38" fmla="*/ 4713 w 7331"/>
                    <a:gd name="connsiteY38" fmla="*/ 1386 h 7759"/>
                    <a:gd name="connsiteX39" fmla="*/ 4713 w 7331"/>
                    <a:gd name="connsiteY39" fmla="*/ 1386 h 7759"/>
                    <a:gd name="connsiteX40" fmla="*/ 4713 w 7331"/>
                    <a:gd name="connsiteY40" fmla="*/ 1386 h 7759"/>
                    <a:gd name="connsiteX41" fmla="*/ 4436 w 7331"/>
                    <a:gd name="connsiteY41" fmla="*/ 1386 h 7759"/>
                    <a:gd name="connsiteX42" fmla="*/ 4436 w 7331"/>
                    <a:gd name="connsiteY42" fmla="*/ 1386 h 7759"/>
                    <a:gd name="connsiteX43" fmla="*/ 4436 w 7331"/>
                    <a:gd name="connsiteY43" fmla="*/ 1386 h 7759"/>
                    <a:gd name="connsiteX44" fmla="*/ 4436 w 7331"/>
                    <a:gd name="connsiteY44" fmla="*/ 1386 h 7759"/>
                    <a:gd name="connsiteX45" fmla="*/ 4436 w 7331"/>
                    <a:gd name="connsiteY45" fmla="*/ 1386 h 7759"/>
                    <a:gd name="connsiteX46" fmla="*/ 4159 w 7331"/>
                    <a:gd name="connsiteY46" fmla="*/ 1386 h 7759"/>
                    <a:gd name="connsiteX47" fmla="*/ 4159 w 7331"/>
                    <a:gd name="connsiteY47" fmla="*/ 1386 h 7759"/>
                    <a:gd name="connsiteX48" fmla="*/ 4159 w 7331"/>
                    <a:gd name="connsiteY48" fmla="*/ 1386 h 7759"/>
                    <a:gd name="connsiteX49" fmla="*/ 4159 w 7331"/>
                    <a:gd name="connsiteY49" fmla="*/ 1386 h 7759"/>
                    <a:gd name="connsiteX50" fmla="*/ 4159 w 7331"/>
                    <a:gd name="connsiteY50" fmla="*/ 1386 h 7759"/>
                    <a:gd name="connsiteX51" fmla="*/ 4159 w 7331"/>
                    <a:gd name="connsiteY51" fmla="*/ 1108 h 7759"/>
                    <a:gd name="connsiteX52" fmla="*/ 4159 w 7331"/>
                    <a:gd name="connsiteY52" fmla="*/ 1108 h 7759"/>
                    <a:gd name="connsiteX53" fmla="*/ 4159 w 7331"/>
                    <a:gd name="connsiteY53" fmla="*/ 1108 h 7759"/>
                    <a:gd name="connsiteX54" fmla="*/ 4159 w 7331"/>
                    <a:gd name="connsiteY54" fmla="*/ 1108 h 7759"/>
                    <a:gd name="connsiteX55" fmla="*/ 4159 w 7331"/>
                    <a:gd name="connsiteY55" fmla="*/ 1108 h 7759"/>
                    <a:gd name="connsiteX56" fmla="*/ 3881 w 7331"/>
                    <a:gd name="connsiteY56" fmla="*/ 1108 h 7759"/>
                    <a:gd name="connsiteX57" fmla="*/ 3881 w 7331"/>
                    <a:gd name="connsiteY57" fmla="*/ 1108 h 7759"/>
                    <a:gd name="connsiteX58" fmla="*/ 3881 w 7331"/>
                    <a:gd name="connsiteY58" fmla="*/ 1108 h 7759"/>
                    <a:gd name="connsiteX59" fmla="*/ 3881 w 7331"/>
                    <a:gd name="connsiteY59" fmla="*/ 831 h 7759"/>
                    <a:gd name="connsiteX60" fmla="*/ 3881 w 7331"/>
                    <a:gd name="connsiteY60" fmla="*/ 831 h 7759"/>
                    <a:gd name="connsiteX61" fmla="*/ 3881 w 7331"/>
                    <a:gd name="connsiteY61" fmla="*/ 831 h 7759"/>
                    <a:gd name="connsiteX62" fmla="*/ 3881 w 7331"/>
                    <a:gd name="connsiteY62" fmla="*/ 831 h 7759"/>
                    <a:gd name="connsiteX63" fmla="*/ 3881 w 7331"/>
                    <a:gd name="connsiteY63" fmla="*/ 831 h 7759"/>
                    <a:gd name="connsiteX64" fmla="*/ 3881 w 7331"/>
                    <a:gd name="connsiteY64" fmla="*/ 831 h 7759"/>
                    <a:gd name="connsiteX65" fmla="*/ 3881 w 7331"/>
                    <a:gd name="connsiteY65" fmla="*/ 831 h 7759"/>
                    <a:gd name="connsiteX66" fmla="*/ 3604 w 7331"/>
                    <a:gd name="connsiteY66" fmla="*/ 831 h 7759"/>
                    <a:gd name="connsiteX67" fmla="*/ 3604 w 7331"/>
                    <a:gd name="connsiteY67" fmla="*/ 554 h 7759"/>
                    <a:gd name="connsiteX68" fmla="*/ 3604 w 7331"/>
                    <a:gd name="connsiteY68" fmla="*/ 554 h 7759"/>
                    <a:gd name="connsiteX69" fmla="*/ 3604 w 7331"/>
                    <a:gd name="connsiteY69" fmla="*/ 554 h 7759"/>
                    <a:gd name="connsiteX70" fmla="*/ 3604 w 7331"/>
                    <a:gd name="connsiteY70" fmla="*/ 554 h 7759"/>
                    <a:gd name="connsiteX71" fmla="*/ 3604 w 7331"/>
                    <a:gd name="connsiteY71" fmla="*/ 554 h 7759"/>
                    <a:gd name="connsiteX72" fmla="*/ 3604 w 7331"/>
                    <a:gd name="connsiteY72" fmla="*/ 554 h 7759"/>
                    <a:gd name="connsiteX73" fmla="*/ 3604 w 7331"/>
                    <a:gd name="connsiteY73" fmla="*/ 554 h 7759"/>
                    <a:gd name="connsiteX74" fmla="*/ 3604 w 7331"/>
                    <a:gd name="connsiteY74" fmla="*/ 554 h 7759"/>
                    <a:gd name="connsiteX75" fmla="*/ 3604 w 7331"/>
                    <a:gd name="connsiteY75" fmla="*/ 277 h 7759"/>
                    <a:gd name="connsiteX76" fmla="*/ 3604 w 7331"/>
                    <a:gd name="connsiteY76" fmla="*/ 277 h 7759"/>
                    <a:gd name="connsiteX77" fmla="*/ 3881 w 7331"/>
                    <a:gd name="connsiteY77" fmla="*/ 277 h 7759"/>
                    <a:gd name="connsiteX78" fmla="*/ 3881 w 7331"/>
                    <a:gd name="connsiteY78" fmla="*/ 277 h 7759"/>
                    <a:gd name="connsiteX79" fmla="*/ 4436 w 7331"/>
                    <a:gd name="connsiteY79" fmla="*/ 554 h 7759"/>
                    <a:gd name="connsiteX80" fmla="*/ 4436 w 7331"/>
                    <a:gd name="connsiteY80" fmla="*/ 554 h 7759"/>
                    <a:gd name="connsiteX81" fmla="*/ 4436 w 7331"/>
                    <a:gd name="connsiteY81" fmla="*/ 554 h 7759"/>
                    <a:gd name="connsiteX82" fmla="*/ 4436 w 7331"/>
                    <a:gd name="connsiteY82" fmla="*/ 554 h 7759"/>
                    <a:gd name="connsiteX83" fmla="*/ 4436 w 7331"/>
                    <a:gd name="connsiteY83" fmla="*/ 554 h 7759"/>
                    <a:gd name="connsiteX84" fmla="*/ 4436 w 7331"/>
                    <a:gd name="connsiteY84" fmla="*/ 554 h 7759"/>
                    <a:gd name="connsiteX85" fmla="*/ 4436 w 7331"/>
                    <a:gd name="connsiteY85" fmla="*/ 554 h 7759"/>
                    <a:gd name="connsiteX86" fmla="*/ 4436 w 7331"/>
                    <a:gd name="connsiteY86" fmla="*/ 554 h 7759"/>
                    <a:gd name="connsiteX87" fmla="*/ 4436 w 7331"/>
                    <a:gd name="connsiteY87" fmla="*/ 554 h 7759"/>
                    <a:gd name="connsiteX88" fmla="*/ 4436 w 7331"/>
                    <a:gd name="connsiteY88" fmla="*/ 554 h 7759"/>
                    <a:gd name="connsiteX89" fmla="*/ 4436 w 7331"/>
                    <a:gd name="connsiteY89" fmla="*/ 554 h 7759"/>
                    <a:gd name="connsiteX90" fmla="*/ 4436 w 7331"/>
                    <a:gd name="connsiteY90" fmla="*/ 554 h 7759"/>
                    <a:gd name="connsiteX91" fmla="*/ 4436 w 7331"/>
                    <a:gd name="connsiteY91" fmla="*/ 554 h 7759"/>
                    <a:gd name="connsiteX92" fmla="*/ 4436 w 7331"/>
                    <a:gd name="connsiteY92" fmla="*/ 554 h 7759"/>
                    <a:gd name="connsiteX93" fmla="*/ 4436 w 7331"/>
                    <a:gd name="connsiteY93" fmla="*/ 554 h 7759"/>
                    <a:gd name="connsiteX94" fmla="*/ 4436 w 7331"/>
                    <a:gd name="connsiteY94" fmla="*/ 554 h 7759"/>
                    <a:gd name="connsiteX95" fmla="*/ 4436 w 7331"/>
                    <a:gd name="connsiteY95" fmla="*/ 554 h 7759"/>
                    <a:gd name="connsiteX96" fmla="*/ 4436 w 7331"/>
                    <a:gd name="connsiteY96" fmla="*/ 554 h 7759"/>
                    <a:gd name="connsiteX97" fmla="*/ 4436 w 7331"/>
                    <a:gd name="connsiteY97" fmla="*/ 554 h 7759"/>
                    <a:gd name="connsiteX98" fmla="*/ 4436 w 7331"/>
                    <a:gd name="connsiteY98" fmla="*/ 554 h 7759"/>
                    <a:gd name="connsiteX99" fmla="*/ 4159 w 7331"/>
                    <a:gd name="connsiteY99" fmla="*/ 554 h 7759"/>
                    <a:gd name="connsiteX100" fmla="*/ 3604 w 7331"/>
                    <a:gd name="connsiteY100" fmla="*/ 554 h 7759"/>
                    <a:gd name="connsiteX101" fmla="*/ 3604 w 7331"/>
                    <a:gd name="connsiteY101" fmla="*/ 831 h 7759"/>
                    <a:gd name="connsiteX102" fmla="*/ 3604 w 7331"/>
                    <a:gd name="connsiteY102" fmla="*/ 831 h 7759"/>
                    <a:gd name="connsiteX103" fmla="*/ 3604 w 7331"/>
                    <a:gd name="connsiteY103" fmla="*/ 831 h 7759"/>
                    <a:gd name="connsiteX104" fmla="*/ 3604 w 7331"/>
                    <a:gd name="connsiteY104" fmla="*/ 831 h 7759"/>
                    <a:gd name="connsiteX105" fmla="*/ 3604 w 7331"/>
                    <a:gd name="connsiteY105" fmla="*/ 831 h 7759"/>
                    <a:gd name="connsiteX106" fmla="*/ 3604 w 7331"/>
                    <a:gd name="connsiteY106" fmla="*/ 554 h 7759"/>
                    <a:gd name="connsiteX107" fmla="*/ 3604 w 7331"/>
                    <a:gd name="connsiteY107" fmla="*/ 554 h 7759"/>
                    <a:gd name="connsiteX108" fmla="*/ 3604 w 7331"/>
                    <a:gd name="connsiteY108" fmla="*/ 554 h 7759"/>
                    <a:gd name="connsiteX109" fmla="*/ 3604 w 7331"/>
                    <a:gd name="connsiteY109" fmla="*/ 554 h 7759"/>
                    <a:gd name="connsiteX110" fmla="*/ 3604 w 7331"/>
                    <a:gd name="connsiteY110" fmla="*/ 554 h 7759"/>
                    <a:gd name="connsiteX111" fmla="*/ 3604 w 7331"/>
                    <a:gd name="connsiteY111" fmla="*/ 554 h 7759"/>
                    <a:gd name="connsiteX112" fmla="*/ 3604 w 7331"/>
                    <a:gd name="connsiteY112" fmla="*/ 277 h 7759"/>
                    <a:gd name="connsiteX113" fmla="*/ 3604 w 7331"/>
                    <a:gd name="connsiteY113" fmla="*/ 277 h 7759"/>
                    <a:gd name="connsiteX114" fmla="*/ 3604 w 7331"/>
                    <a:gd name="connsiteY114" fmla="*/ 277 h 7759"/>
                    <a:gd name="connsiteX115" fmla="*/ 3604 w 7331"/>
                    <a:gd name="connsiteY115" fmla="*/ 277 h 7759"/>
                    <a:gd name="connsiteX116" fmla="*/ 3327 w 7331"/>
                    <a:gd name="connsiteY116" fmla="*/ 277 h 7759"/>
                    <a:gd name="connsiteX117" fmla="*/ 3327 w 7331"/>
                    <a:gd name="connsiteY117" fmla="*/ 277 h 7759"/>
                    <a:gd name="connsiteX118" fmla="*/ 3327 w 7331"/>
                    <a:gd name="connsiteY118" fmla="*/ 277 h 7759"/>
                    <a:gd name="connsiteX119" fmla="*/ 3327 w 7331"/>
                    <a:gd name="connsiteY119" fmla="*/ 277 h 7759"/>
                    <a:gd name="connsiteX120" fmla="*/ 3050 w 7331"/>
                    <a:gd name="connsiteY120" fmla="*/ 277 h 7759"/>
                    <a:gd name="connsiteX121" fmla="*/ 2772 w 7331"/>
                    <a:gd name="connsiteY121" fmla="*/ 277 h 7759"/>
                    <a:gd name="connsiteX122" fmla="*/ 2772 w 7331"/>
                    <a:gd name="connsiteY122" fmla="*/ 277 h 7759"/>
                    <a:gd name="connsiteX123" fmla="*/ 2218 w 7331"/>
                    <a:gd name="connsiteY123" fmla="*/ 277 h 7759"/>
                    <a:gd name="connsiteX124" fmla="*/ 1941 w 7331"/>
                    <a:gd name="connsiteY124" fmla="*/ 277 h 7759"/>
                    <a:gd name="connsiteX125" fmla="*/ 1386 w 7331"/>
                    <a:gd name="connsiteY125" fmla="*/ 0 h 7759"/>
                    <a:gd name="connsiteX126" fmla="*/ 831 w 7331"/>
                    <a:gd name="connsiteY126" fmla="*/ 0 h 7759"/>
                    <a:gd name="connsiteX127" fmla="*/ 831 w 7331"/>
                    <a:gd name="connsiteY127" fmla="*/ 0 h 7759"/>
                    <a:gd name="connsiteX128" fmla="*/ 831 w 7331"/>
                    <a:gd name="connsiteY128" fmla="*/ 0 h 7759"/>
                    <a:gd name="connsiteX129" fmla="*/ 277 w 7331"/>
                    <a:gd name="connsiteY129" fmla="*/ 0 h 7759"/>
                    <a:gd name="connsiteX130" fmla="*/ 277 w 7331"/>
                    <a:gd name="connsiteY130" fmla="*/ 0 h 7759"/>
                    <a:gd name="connsiteX131" fmla="*/ 277 w 7331"/>
                    <a:gd name="connsiteY131" fmla="*/ 0 h 7759"/>
                    <a:gd name="connsiteX132" fmla="*/ 277 w 7331"/>
                    <a:gd name="connsiteY132" fmla="*/ 0 h 7759"/>
                    <a:gd name="connsiteX133" fmla="*/ 277 w 7331"/>
                    <a:gd name="connsiteY133" fmla="*/ 0 h 7759"/>
                    <a:gd name="connsiteX134" fmla="*/ 0 w 7331"/>
                    <a:gd name="connsiteY134" fmla="*/ 0 h 7759"/>
                    <a:gd name="connsiteX135" fmla="*/ 0 w 7331"/>
                    <a:gd name="connsiteY135" fmla="*/ 0 h 7759"/>
                    <a:gd name="connsiteX136" fmla="*/ 0 w 7331"/>
                    <a:gd name="connsiteY136" fmla="*/ 0 h 7759"/>
                    <a:gd name="connsiteX137" fmla="*/ 0 w 7331"/>
                    <a:gd name="connsiteY137" fmla="*/ 0 h 7759"/>
                    <a:gd name="connsiteX138" fmla="*/ 0 w 7331"/>
                    <a:gd name="connsiteY138" fmla="*/ 0 h 7759"/>
                    <a:gd name="connsiteX139" fmla="*/ 0 w 7331"/>
                    <a:gd name="connsiteY139" fmla="*/ 0 h 7759"/>
                    <a:gd name="connsiteX140" fmla="*/ 0 w 7331"/>
                    <a:gd name="connsiteY140" fmla="*/ 0 h 7759"/>
                    <a:gd name="connsiteX141" fmla="*/ 0 w 7331"/>
                    <a:gd name="connsiteY141" fmla="*/ 0 h 7759"/>
                    <a:gd name="connsiteX142" fmla="*/ 0 w 7331"/>
                    <a:gd name="connsiteY142" fmla="*/ 277 h 7759"/>
                    <a:gd name="connsiteX143" fmla="*/ 0 w 7331"/>
                    <a:gd name="connsiteY143" fmla="*/ 554 h 7759"/>
                    <a:gd name="connsiteX144" fmla="*/ 554 w 7331"/>
                    <a:gd name="connsiteY144" fmla="*/ 1108 h 7759"/>
                    <a:gd name="connsiteX145" fmla="*/ 1109 w 7331"/>
                    <a:gd name="connsiteY145" fmla="*/ 2217 h 7759"/>
                    <a:gd name="connsiteX146" fmla="*/ 1663 w 7331"/>
                    <a:gd name="connsiteY146" fmla="*/ 4434 h 7759"/>
                    <a:gd name="connsiteX147" fmla="*/ 1941 w 7331"/>
                    <a:gd name="connsiteY147" fmla="*/ 4711 h 7759"/>
                    <a:gd name="connsiteX148" fmla="*/ 1941 w 7331"/>
                    <a:gd name="connsiteY148" fmla="*/ 4711 h 7759"/>
                    <a:gd name="connsiteX149" fmla="*/ 2218 w 7331"/>
                    <a:gd name="connsiteY149" fmla="*/ 4711 h 7759"/>
                    <a:gd name="connsiteX150" fmla="*/ 2218 w 7331"/>
                    <a:gd name="connsiteY150" fmla="*/ 4711 h 7759"/>
                    <a:gd name="connsiteX151" fmla="*/ 2495 w 7331"/>
                    <a:gd name="connsiteY151" fmla="*/ 4988 h 7759"/>
                    <a:gd name="connsiteX152" fmla="*/ 2495 w 7331"/>
                    <a:gd name="connsiteY152" fmla="*/ 5265 h 7759"/>
                    <a:gd name="connsiteX153" fmla="*/ 3050 w 7331"/>
                    <a:gd name="connsiteY153" fmla="*/ 5265 h 7759"/>
                    <a:gd name="connsiteX154" fmla="*/ 3050 w 7331"/>
                    <a:gd name="connsiteY154" fmla="*/ 5265 h 7759"/>
                    <a:gd name="connsiteX155" fmla="*/ 3050 w 7331"/>
                    <a:gd name="connsiteY155" fmla="*/ 5265 h 7759"/>
                    <a:gd name="connsiteX156" fmla="*/ 3050 w 7331"/>
                    <a:gd name="connsiteY156" fmla="*/ 5265 h 7759"/>
                    <a:gd name="connsiteX157" fmla="*/ 3050 w 7331"/>
                    <a:gd name="connsiteY157" fmla="*/ 5265 h 7759"/>
                    <a:gd name="connsiteX158" fmla="*/ 3327 w 7331"/>
                    <a:gd name="connsiteY158" fmla="*/ 5265 h 7759"/>
                    <a:gd name="connsiteX159" fmla="*/ 3327 w 7331"/>
                    <a:gd name="connsiteY159" fmla="*/ 4988 h 7759"/>
                    <a:gd name="connsiteX160" fmla="*/ 3881 w 7331"/>
                    <a:gd name="connsiteY160" fmla="*/ 4988 h 7759"/>
                    <a:gd name="connsiteX161" fmla="*/ 3881 w 7331"/>
                    <a:gd name="connsiteY161" fmla="*/ 5265 h 7759"/>
                    <a:gd name="connsiteX162" fmla="*/ 3881 w 7331"/>
                    <a:gd name="connsiteY162" fmla="*/ 5265 h 7759"/>
                    <a:gd name="connsiteX163" fmla="*/ 3881 w 7331"/>
                    <a:gd name="connsiteY163" fmla="*/ 5265 h 7759"/>
                    <a:gd name="connsiteX164" fmla="*/ 3881 w 7331"/>
                    <a:gd name="connsiteY164" fmla="*/ 5265 h 7759"/>
                    <a:gd name="connsiteX165" fmla="*/ 3881 w 7331"/>
                    <a:gd name="connsiteY165" fmla="*/ 5265 h 7759"/>
                    <a:gd name="connsiteX166" fmla="*/ 3881 w 7331"/>
                    <a:gd name="connsiteY166" fmla="*/ 5265 h 7759"/>
                    <a:gd name="connsiteX167" fmla="*/ 3881 w 7331"/>
                    <a:gd name="connsiteY167" fmla="*/ 5265 h 7759"/>
                    <a:gd name="connsiteX168" fmla="*/ 3881 w 7331"/>
                    <a:gd name="connsiteY168" fmla="*/ 5542 h 7759"/>
                    <a:gd name="connsiteX169" fmla="*/ 3881 w 7331"/>
                    <a:gd name="connsiteY169" fmla="*/ 5542 h 7759"/>
                    <a:gd name="connsiteX170" fmla="*/ 3881 w 7331"/>
                    <a:gd name="connsiteY170" fmla="*/ 6097 h 7759"/>
                    <a:gd name="connsiteX171" fmla="*/ 3604 w 7331"/>
                    <a:gd name="connsiteY171" fmla="*/ 6097 h 7759"/>
                    <a:gd name="connsiteX172" fmla="*/ 3604 w 7331"/>
                    <a:gd name="connsiteY172" fmla="*/ 6097 h 7759"/>
                    <a:gd name="connsiteX173" fmla="*/ 3604 w 7331"/>
                    <a:gd name="connsiteY173" fmla="*/ 6097 h 7759"/>
                    <a:gd name="connsiteX174" fmla="*/ 3604 w 7331"/>
                    <a:gd name="connsiteY174" fmla="*/ 6097 h 7759"/>
                    <a:gd name="connsiteX175" fmla="*/ 3604 w 7331"/>
                    <a:gd name="connsiteY175" fmla="*/ 6097 h 7759"/>
                    <a:gd name="connsiteX176" fmla="*/ 3604 w 7331"/>
                    <a:gd name="connsiteY176" fmla="*/ 6097 h 7759"/>
                    <a:gd name="connsiteX177" fmla="*/ 3604 w 7331"/>
                    <a:gd name="connsiteY177" fmla="*/ 6097 h 7759"/>
                    <a:gd name="connsiteX178" fmla="*/ 3604 w 7331"/>
                    <a:gd name="connsiteY178" fmla="*/ 6097 h 7759"/>
                    <a:gd name="connsiteX179" fmla="*/ 3604 w 7331"/>
                    <a:gd name="connsiteY179" fmla="*/ 6097 h 7759"/>
                    <a:gd name="connsiteX180" fmla="*/ 3327 w 7331"/>
                    <a:gd name="connsiteY180" fmla="*/ 6097 h 7759"/>
                    <a:gd name="connsiteX181" fmla="*/ 3327 w 7331"/>
                    <a:gd name="connsiteY181" fmla="*/ 6097 h 7759"/>
                    <a:gd name="connsiteX182" fmla="*/ 3327 w 7331"/>
                    <a:gd name="connsiteY182" fmla="*/ 6097 h 7759"/>
                    <a:gd name="connsiteX183" fmla="*/ 3327 w 7331"/>
                    <a:gd name="connsiteY183" fmla="*/ 6097 h 7759"/>
                    <a:gd name="connsiteX184" fmla="*/ 3327 w 7331"/>
                    <a:gd name="connsiteY184" fmla="*/ 6097 h 7759"/>
                    <a:gd name="connsiteX185" fmla="*/ 3327 w 7331"/>
                    <a:gd name="connsiteY185" fmla="*/ 6097 h 7759"/>
                    <a:gd name="connsiteX186" fmla="*/ 3327 w 7331"/>
                    <a:gd name="connsiteY186" fmla="*/ 6374 h 7759"/>
                    <a:gd name="connsiteX187" fmla="*/ 3050 w 7331"/>
                    <a:gd name="connsiteY187" fmla="*/ 6374 h 7759"/>
                    <a:gd name="connsiteX188" fmla="*/ 3050 w 7331"/>
                    <a:gd name="connsiteY188" fmla="*/ 6374 h 7759"/>
                    <a:gd name="connsiteX189" fmla="*/ 3050 w 7331"/>
                    <a:gd name="connsiteY189" fmla="*/ 6374 h 7759"/>
                    <a:gd name="connsiteX190" fmla="*/ 3050 w 7331"/>
                    <a:gd name="connsiteY190" fmla="*/ 6651 h 7759"/>
                    <a:gd name="connsiteX191" fmla="*/ 3050 w 7331"/>
                    <a:gd name="connsiteY191" fmla="*/ 6651 h 7759"/>
                    <a:gd name="connsiteX192" fmla="*/ 3050 w 7331"/>
                    <a:gd name="connsiteY192" fmla="*/ 6651 h 7759"/>
                    <a:gd name="connsiteX193" fmla="*/ 3050 w 7331"/>
                    <a:gd name="connsiteY193" fmla="*/ 6928 h 7759"/>
                    <a:gd name="connsiteX194" fmla="*/ 3050 w 7331"/>
                    <a:gd name="connsiteY194" fmla="*/ 6928 h 7759"/>
                    <a:gd name="connsiteX195" fmla="*/ 3050 w 7331"/>
                    <a:gd name="connsiteY195" fmla="*/ 6928 h 7759"/>
                    <a:gd name="connsiteX196" fmla="*/ 3050 w 7331"/>
                    <a:gd name="connsiteY196" fmla="*/ 6928 h 7759"/>
                    <a:gd name="connsiteX197" fmla="*/ 3327 w 7331"/>
                    <a:gd name="connsiteY197" fmla="*/ 6928 h 7759"/>
                    <a:gd name="connsiteX198" fmla="*/ 3327 w 7331"/>
                    <a:gd name="connsiteY198" fmla="*/ 7205 h 7759"/>
                    <a:gd name="connsiteX199" fmla="*/ 3881 w 7331"/>
                    <a:gd name="connsiteY199" fmla="*/ 6928 h 7759"/>
                    <a:gd name="connsiteX200" fmla="*/ 4436 w 7331"/>
                    <a:gd name="connsiteY200" fmla="*/ 6651 h 7759"/>
                    <a:gd name="connsiteX201" fmla="*/ 4990 w 7331"/>
                    <a:gd name="connsiteY201" fmla="*/ 6651 h 7759"/>
                    <a:gd name="connsiteX202" fmla="*/ 4990 w 7331"/>
                    <a:gd name="connsiteY202" fmla="*/ 6651 h 7759"/>
                    <a:gd name="connsiteX203" fmla="*/ 5268 w 7331"/>
                    <a:gd name="connsiteY203" fmla="*/ 6928 h 7759"/>
                    <a:gd name="connsiteX204" fmla="*/ 5268 w 7331"/>
                    <a:gd name="connsiteY204" fmla="*/ 6928 h 7759"/>
                    <a:gd name="connsiteX205" fmla="*/ 5268 w 7331"/>
                    <a:gd name="connsiteY205" fmla="*/ 6928 h 7759"/>
                    <a:gd name="connsiteX206" fmla="*/ 5268 w 7331"/>
                    <a:gd name="connsiteY206" fmla="*/ 6928 h 7759"/>
                    <a:gd name="connsiteX207" fmla="*/ 5268 w 7331"/>
                    <a:gd name="connsiteY207" fmla="*/ 6928 h 7759"/>
                    <a:gd name="connsiteX208" fmla="*/ 5268 w 7331"/>
                    <a:gd name="connsiteY208" fmla="*/ 6928 h 7759"/>
                    <a:gd name="connsiteX209" fmla="*/ 5268 w 7331"/>
                    <a:gd name="connsiteY209" fmla="*/ 6928 h 7759"/>
                    <a:gd name="connsiteX210" fmla="*/ 5268 w 7331"/>
                    <a:gd name="connsiteY210" fmla="*/ 6928 h 7759"/>
                    <a:gd name="connsiteX211" fmla="*/ 5268 w 7331"/>
                    <a:gd name="connsiteY211" fmla="*/ 6928 h 7759"/>
                    <a:gd name="connsiteX212" fmla="*/ 5268 w 7331"/>
                    <a:gd name="connsiteY212" fmla="*/ 6928 h 7759"/>
                    <a:gd name="connsiteX213" fmla="*/ 5268 w 7331"/>
                    <a:gd name="connsiteY213" fmla="*/ 6928 h 7759"/>
                    <a:gd name="connsiteX214" fmla="*/ 5545 w 7331"/>
                    <a:gd name="connsiteY214" fmla="*/ 6928 h 7759"/>
                    <a:gd name="connsiteX215" fmla="*/ 5545 w 7331"/>
                    <a:gd name="connsiteY215" fmla="*/ 6928 h 7759"/>
                    <a:gd name="connsiteX216" fmla="*/ 6099 w 7331"/>
                    <a:gd name="connsiteY216" fmla="*/ 6928 h 7759"/>
                    <a:gd name="connsiteX217" fmla="*/ 6099 w 7331"/>
                    <a:gd name="connsiteY217" fmla="*/ 6928 h 7759"/>
                    <a:gd name="connsiteX218" fmla="*/ 6376 w 7331"/>
                    <a:gd name="connsiteY218" fmla="*/ 6928 h 7759"/>
                    <a:gd name="connsiteX219" fmla="*/ 6931 w 7331"/>
                    <a:gd name="connsiteY219" fmla="*/ 6651 h 7759"/>
                    <a:gd name="connsiteX220" fmla="*/ 6931 w 7331"/>
                    <a:gd name="connsiteY220" fmla="*/ 6651 h 7759"/>
                    <a:gd name="connsiteX221" fmla="*/ 6931 w 7331"/>
                    <a:gd name="connsiteY221" fmla="*/ 6651 h 7759"/>
                    <a:gd name="connsiteX222" fmla="*/ 6931 w 7331"/>
                    <a:gd name="connsiteY222" fmla="*/ 6928 h 7759"/>
                    <a:gd name="connsiteX223" fmla="*/ 6931 w 7331"/>
                    <a:gd name="connsiteY223" fmla="*/ 6928 h 7759"/>
                    <a:gd name="connsiteX224" fmla="*/ 6931 w 7331"/>
                    <a:gd name="connsiteY224" fmla="*/ 6928 h 7759"/>
                    <a:gd name="connsiteX225" fmla="*/ 6931 w 7331"/>
                    <a:gd name="connsiteY225" fmla="*/ 6928 h 7759"/>
                    <a:gd name="connsiteX226" fmla="*/ 6931 w 7331"/>
                    <a:gd name="connsiteY226" fmla="*/ 6928 h 7759"/>
                    <a:gd name="connsiteX227" fmla="*/ 6931 w 7331"/>
                    <a:gd name="connsiteY227" fmla="*/ 7205 h 7759"/>
                    <a:gd name="connsiteX228" fmla="*/ 6654 w 7331"/>
                    <a:gd name="connsiteY228" fmla="*/ 7759 h 7759"/>
                    <a:gd name="connsiteX229" fmla="*/ 6654 w 7331"/>
                    <a:gd name="connsiteY229" fmla="*/ 7759 h 7759"/>
                    <a:gd name="connsiteX230" fmla="*/ 6654 w 7331"/>
                    <a:gd name="connsiteY230" fmla="*/ 7759 h 7759"/>
                    <a:gd name="connsiteX231" fmla="*/ 6654 w 7331"/>
                    <a:gd name="connsiteY231" fmla="*/ 7759 h 7759"/>
                    <a:gd name="connsiteX232" fmla="*/ 6654 w 7331"/>
                    <a:gd name="connsiteY232" fmla="*/ 7759 h 7759"/>
                    <a:gd name="connsiteX233" fmla="*/ 6654 w 7331"/>
                    <a:gd name="connsiteY233" fmla="*/ 7759 h 7759"/>
                    <a:gd name="connsiteX234" fmla="*/ 6931 w 7331"/>
                    <a:gd name="connsiteY234" fmla="*/ 7759 h 7759"/>
                    <a:gd name="connsiteX235" fmla="*/ 7208 w 7331"/>
                    <a:gd name="connsiteY235" fmla="*/ 7482 h 7759"/>
                    <a:gd name="connsiteX236" fmla="*/ 7208 w 7331"/>
                    <a:gd name="connsiteY236" fmla="*/ 7482 h 7759"/>
                    <a:gd name="connsiteX237" fmla="*/ 7208 w 7331"/>
                    <a:gd name="connsiteY237" fmla="*/ 7482 h 7759"/>
                    <a:gd name="connsiteX238" fmla="*/ 7208 w 7331"/>
                    <a:gd name="connsiteY238" fmla="*/ 7482 h 7759"/>
                    <a:gd name="connsiteX239" fmla="*/ 7208 w 7331"/>
                    <a:gd name="connsiteY239" fmla="*/ 7482 h 7759"/>
                    <a:gd name="connsiteX240" fmla="*/ 7208 w 7331"/>
                    <a:gd name="connsiteY240" fmla="*/ 7482 h 7759"/>
                    <a:gd name="connsiteX241" fmla="*/ 7208 w 7331"/>
                    <a:gd name="connsiteY241" fmla="*/ 7482 h 7759"/>
                    <a:gd name="connsiteX242" fmla="*/ 7208 w 7331"/>
                    <a:gd name="connsiteY242" fmla="*/ 7482 h 7759"/>
                    <a:gd name="connsiteX243" fmla="*/ 7208 w 7331"/>
                    <a:gd name="connsiteY243" fmla="*/ 6928 h 7759"/>
                    <a:gd name="connsiteX244" fmla="*/ 7208 w 7331"/>
                    <a:gd name="connsiteY244" fmla="*/ 6928 h 7759"/>
                    <a:gd name="connsiteX245" fmla="*/ 7208 w 7331"/>
                    <a:gd name="connsiteY245" fmla="*/ 6928 h 7759"/>
                    <a:gd name="connsiteX246" fmla="*/ 6931 w 7331"/>
                    <a:gd name="connsiteY246" fmla="*/ 6651 h 77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</a:cxnLst>
                  <a:rect l="l" t="t" r="r" b="b"/>
                  <a:pathLst>
                    <a:path w="7331" h="7759">
                      <a:moveTo>
                        <a:pt x="5545" y="2217"/>
                      </a:moveTo>
                      <a:cubicBezTo>
                        <a:pt x="5545" y="2217"/>
                        <a:pt x="5545" y="2217"/>
                        <a:pt x="5545" y="2217"/>
                      </a:cubicBezTo>
                      <a:cubicBezTo>
                        <a:pt x="5545" y="2217"/>
                        <a:pt x="5545" y="2217"/>
                        <a:pt x="5545" y="2217"/>
                      </a:cubicBezTo>
                      <a:cubicBezTo>
                        <a:pt x="5545" y="2217"/>
                        <a:pt x="5545" y="2217"/>
                        <a:pt x="5545" y="1940"/>
                      </a:cubicBezTo>
                      <a:cubicBezTo>
                        <a:pt x="5545" y="1940"/>
                        <a:pt x="5545" y="1940"/>
                        <a:pt x="5545" y="1940"/>
                      </a:cubicBezTo>
                      <a:cubicBezTo>
                        <a:pt x="5545" y="1940"/>
                        <a:pt x="5545" y="1940"/>
                        <a:pt x="5545" y="1940"/>
                      </a:cubicBezTo>
                      <a:cubicBezTo>
                        <a:pt x="5545" y="1940"/>
                        <a:pt x="5545" y="1940"/>
                        <a:pt x="5545" y="1940"/>
                      </a:cubicBezTo>
                      <a:cubicBezTo>
                        <a:pt x="5545" y="1940"/>
                        <a:pt x="5545" y="1940"/>
                        <a:pt x="5268" y="1940"/>
                      </a:cubicBezTo>
                      <a:cubicBezTo>
                        <a:pt x="5268" y="1940"/>
                        <a:pt x="5268" y="1940"/>
                        <a:pt x="5268" y="1663"/>
                      </a:cubicBezTo>
                      <a:cubicBezTo>
                        <a:pt x="5268" y="1663"/>
                        <a:pt x="5268" y="1663"/>
                        <a:pt x="5268" y="1663"/>
                      </a:cubicBezTo>
                      <a:cubicBezTo>
                        <a:pt x="5268" y="1663"/>
                        <a:pt x="5268" y="1663"/>
                        <a:pt x="5268" y="1386"/>
                      </a:cubicBezTo>
                      <a:cubicBezTo>
                        <a:pt x="5268" y="1386"/>
                        <a:pt x="5268" y="1386"/>
                        <a:pt x="4990" y="1386"/>
                      </a:cubicBezTo>
                      <a:cubicBezTo>
                        <a:pt x="4990" y="1386"/>
                        <a:pt x="5268" y="1386"/>
                        <a:pt x="4990" y="1386"/>
                      </a:cubicBezTo>
                      <a:cubicBezTo>
                        <a:pt x="4990" y="1386"/>
                        <a:pt x="4990" y="1386"/>
                        <a:pt x="4990" y="1386"/>
                      </a:cubicBezTo>
                      <a:cubicBezTo>
                        <a:pt x="4990" y="1386"/>
                        <a:pt x="4990" y="1386"/>
                        <a:pt x="4990" y="1386"/>
                      </a:cubicBezTo>
                      <a:cubicBezTo>
                        <a:pt x="4990" y="1386"/>
                        <a:pt x="4990" y="1386"/>
                        <a:pt x="4990" y="1386"/>
                      </a:cubicBezTo>
                      <a:cubicBezTo>
                        <a:pt x="4990" y="1386"/>
                        <a:pt x="4990" y="1386"/>
                        <a:pt x="4990" y="1386"/>
                      </a:cubicBezTo>
                      <a:cubicBezTo>
                        <a:pt x="4990" y="1386"/>
                        <a:pt x="4990" y="1386"/>
                        <a:pt x="4990" y="1386"/>
                      </a:cubicBezTo>
                      <a:cubicBezTo>
                        <a:pt x="4990" y="1386"/>
                        <a:pt x="4990" y="1386"/>
                        <a:pt x="4990" y="1386"/>
                      </a:cubicBezTo>
                      <a:cubicBezTo>
                        <a:pt x="4990" y="1386"/>
                        <a:pt x="4713" y="1663"/>
                        <a:pt x="4713" y="1386"/>
                      </a:cubicBezTo>
                      <a:cubicBezTo>
                        <a:pt x="4713" y="1386"/>
                        <a:pt x="4713" y="1386"/>
                        <a:pt x="4713" y="1386"/>
                      </a:cubicBezTo>
                      <a:cubicBezTo>
                        <a:pt x="4713" y="1386"/>
                        <a:pt x="4713" y="1386"/>
                        <a:pt x="4713" y="1386"/>
                      </a:cubicBezTo>
                      <a:cubicBezTo>
                        <a:pt x="4713" y="1386"/>
                        <a:pt x="4713" y="1386"/>
                        <a:pt x="4713" y="1386"/>
                      </a:cubicBezTo>
                      <a:cubicBezTo>
                        <a:pt x="4713" y="1386"/>
                        <a:pt x="4713" y="1386"/>
                        <a:pt x="4713" y="1386"/>
                      </a:cubicBezTo>
                      <a:cubicBezTo>
                        <a:pt x="4713" y="1386"/>
                        <a:pt x="4713" y="1386"/>
                        <a:pt x="4713" y="1386"/>
                      </a:cubicBezTo>
                      <a:cubicBezTo>
                        <a:pt x="4713" y="1386"/>
                        <a:pt x="4713" y="1386"/>
                        <a:pt x="4713" y="1386"/>
                      </a:cubicBezTo>
                      <a:cubicBezTo>
                        <a:pt x="4713" y="1386"/>
                        <a:pt x="4713" y="1386"/>
                        <a:pt x="4713" y="1386"/>
                      </a:cubicBezTo>
                      <a:cubicBezTo>
                        <a:pt x="4713" y="1386"/>
                        <a:pt x="4713" y="1386"/>
                        <a:pt x="4713" y="1386"/>
                      </a:cubicBezTo>
                      <a:cubicBezTo>
                        <a:pt x="4713" y="1386"/>
                        <a:pt x="4713" y="1386"/>
                        <a:pt x="4713" y="1386"/>
                      </a:cubicBezTo>
                      <a:cubicBezTo>
                        <a:pt x="4713" y="1386"/>
                        <a:pt x="4713" y="1386"/>
                        <a:pt x="4713" y="1386"/>
                      </a:cubicBezTo>
                      <a:cubicBezTo>
                        <a:pt x="4713" y="1386"/>
                        <a:pt x="4713" y="1386"/>
                        <a:pt x="4713" y="1386"/>
                      </a:cubicBezTo>
                      <a:cubicBezTo>
                        <a:pt x="4713" y="1386"/>
                        <a:pt x="4713" y="1386"/>
                        <a:pt x="4713" y="1386"/>
                      </a:cubicBezTo>
                      <a:cubicBezTo>
                        <a:pt x="4713" y="1386"/>
                        <a:pt x="4713" y="1386"/>
                        <a:pt x="4713" y="1386"/>
                      </a:cubicBezTo>
                      <a:cubicBezTo>
                        <a:pt x="4713" y="1386"/>
                        <a:pt x="4713" y="1386"/>
                        <a:pt x="4713" y="1386"/>
                      </a:cubicBezTo>
                      <a:cubicBezTo>
                        <a:pt x="4713" y="1386"/>
                        <a:pt x="4713" y="1386"/>
                        <a:pt x="4713" y="1386"/>
                      </a:cubicBezTo>
                      <a:cubicBezTo>
                        <a:pt x="4713" y="1386"/>
                        <a:pt x="4713" y="1386"/>
                        <a:pt x="4713" y="1386"/>
                      </a:cubicBezTo>
                      <a:cubicBezTo>
                        <a:pt x="4713" y="1386"/>
                        <a:pt x="4713" y="1386"/>
                        <a:pt x="4713" y="1386"/>
                      </a:cubicBezTo>
                      <a:cubicBezTo>
                        <a:pt x="4713" y="1386"/>
                        <a:pt x="4713" y="1386"/>
                        <a:pt x="4713" y="1386"/>
                      </a:cubicBezTo>
                      <a:cubicBezTo>
                        <a:pt x="4713" y="1386"/>
                        <a:pt x="4713" y="1386"/>
                        <a:pt x="4713" y="1386"/>
                      </a:cubicBezTo>
                      <a:cubicBezTo>
                        <a:pt x="4713" y="1386"/>
                        <a:pt x="4713" y="1386"/>
                        <a:pt x="4713" y="1386"/>
                      </a:cubicBezTo>
                      <a:cubicBezTo>
                        <a:pt x="4713" y="1386"/>
                        <a:pt x="4713" y="1386"/>
                        <a:pt x="4713" y="1386"/>
                      </a:cubicBezTo>
                      <a:cubicBezTo>
                        <a:pt x="4436" y="1386"/>
                        <a:pt x="4436" y="1386"/>
                        <a:pt x="4436" y="1386"/>
                      </a:cubicBezTo>
                      <a:cubicBezTo>
                        <a:pt x="4436" y="1386"/>
                        <a:pt x="4436" y="1386"/>
                        <a:pt x="4436" y="1386"/>
                      </a:cubicBezTo>
                      <a:cubicBezTo>
                        <a:pt x="4436" y="1386"/>
                        <a:pt x="4436" y="1386"/>
                        <a:pt x="4436" y="1386"/>
                      </a:cubicBezTo>
                      <a:cubicBezTo>
                        <a:pt x="4436" y="1386"/>
                        <a:pt x="4436" y="1386"/>
                        <a:pt x="4436" y="1386"/>
                      </a:cubicBezTo>
                      <a:cubicBezTo>
                        <a:pt x="4436" y="1386"/>
                        <a:pt x="4436" y="1386"/>
                        <a:pt x="4436" y="1386"/>
                      </a:cubicBezTo>
                      <a:cubicBezTo>
                        <a:pt x="4436" y="1386"/>
                        <a:pt x="4436" y="1386"/>
                        <a:pt x="4159" y="1386"/>
                      </a:cubicBezTo>
                      <a:cubicBezTo>
                        <a:pt x="4159" y="1386"/>
                        <a:pt x="4159" y="1386"/>
                        <a:pt x="4159" y="1386"/>
                      </a:cubicBezTo>
                      <a:cubicBezTo>
                        <a:pt x="4159" y="1386"/>
                        <a:pt x="4159" y="1386"/>
                        <a:pt x="4159" y="1386"/>
                      </a:cubicBezTo>
                      <a:cubicBezTo>
                        <a:pt x="4159" y="1386"/>
                        <a:pt x="4159" y="1386"/>
                        <a:pt x="4159" y="1386"/>
                      </a:cubicBezTo>
                      <a:cubicBezTo>
                        <a:pt x="4159" y="1108"/>
                        <a:pt x="4159" y="1386"/>
                        <a:pt x="4159" y="1386"/>
                      </a:cubicBezTo>
                      <a:cubicBezTo>
                        <a:pt x="4159" y="1386"/>
                        <a:pt x="4159" y="831"/>
                        <a:pt x="4159" y="1108"/>
                      </a:cubicBezTo>
                      <a:cubicBezTo>
                        <a:pt x="4159" y="1108"/>
                        <a:pt x="4159" y="1108"/>
                        <a:pt x="4159" y="1108"/>
                      </a:cubicBezTo>
                      <a:cubicBezTo>
                        <a:pt x="4159" y="1108"/>
                        <a:pt x="4159" y="1108"/>
                        <a:pt x="4159" y="1108"/>
                      </a:cubicBezTo>
                      <a:cubicBezTo>
                        <a:pt x="4159" y="1108"/>
                        <a:pt x="4159" y="1108"/>
                        <a:pt x="4159" y="1108"/>
                      </a:cubicBezTo>
                      <a:cubicBezTo>
                        <a:pt x="4159" y="1108"/>
                        <a:pt x="4159" y="1108"/>
                        <a:pt x="4159" y="1108"/>
                      </a:cubicBezTo>
                      <a:cubicBezTo>
                        <a:pt x="4159" y="1108"/>
                        <a:pt x="4159" y="1386"/>
                        <a:pt x="3881" y="1108"/>
                      </a:cubicBezTo>
                      <a:cubicBezTo>
                        <a:pt x="3881" y="1108"/>
                        <a:pt x="3881" y="1108"/>
                        <a:pt x="3881" y="1108"/>
                      </a:cubicBezTo>
                      <a:cubicBezTo>
                        <a:pt x="3881" y="1108"/>
                        <a:pt x="3881" y="1108"/>
                        <a:pt x="3881" y="1108"/>
                      </a:cubicBezTo>
                      <a:cubicBezTo>
                        <a:pt x="3881" y="1108"/>
                        <a:pt x="3881" y="831"/>
                        <a:pt x="3881" y="831"/>
                      </a:cubicBezTo>
                      <a:cubicBezTo>
                        <a:pt x="3881" y="831"/>
                        <a:pt x="3881" y="831"/>
                        <a:pt x="3881" y="831"/>
                      </a:cubicBezTo>
                      <a:cubicBezTo>
                        <a:pt x="3881" y="831"/>
                        <a:pt x="3881" y="554"/>
                        <a:pt x="3881" y="831"/>
                      </a:cubicBezTo>
                      <a:cubicBezTo>
                        <a:pt x="3881" y="831"/>
                        <a:pt x="3881" y="831"/>
                        <a:pt x="3881" y="831"/>
                      </a:cubicBezTo>
                      <a:cubicBezTo>
                        <a:pt x="3881" y="831"/>
                        <a:pt x="3881" y="831"/>
                        <a:pt x="3881" y="831"/>
                      </a:cubicBezTo>
                      <a:cubicBezTo>
                        <a:pt x="3881" y="831"/>
                        <a:pt x="3881" y="831"/>
                        <a:pt x="3881" y="831"/>
                      </a:cubicBezTo>
                      <a:cubicBezTo>
                        <a:pt x="3881" y="831"/>
                        <a:pt x="3881" y="831"/>
                        <a:pt x="3881" y="831"/>
                      </a:cubicBezTo>
                      <a:cubicBezTo>
                        <a:pt x="3881" y="831"/>
                        <a:pt x="3881" y="831"/>
                        <a:pt x="3604" y="831"/>
                      </a:cubicBezTo>
                      <a:cubicBezTo>
                        <a:pt x="3604" y="554"/>
                        <a:pt x="3604" y="554"/>
                        <a:pt x="3604" y="554"/>
                      </a:cubicBezTo>
                      <a:cubicBezTo>
                        <a:pt x="3604" y="554"/>
                        <a:pt x="3604" y="554"/>
                        <a:pt x="3604" y="554"/>
                      </a:cubicBezTo>
                      <a:cubicBezTo>
                        <a:pt x="3604" y="554"/>
                        <a:pt x="3327" y="554"/>
                        <a:pt x="3604" y="554"/>
                      </a:cubicBezTo>
                      <a:cubicBezTo>
                        <a:pt x="3604" y="554"/>
                        <a:pt x="3604" y="554"/>
                        <a:pt x="3604" y="554"/>
                      </a:cubicBezTo>
                      <a:cubicBezTo>
                        <a:pt x="3604" y="554"/>
                        <a:pt x="3604" y="554"/>
                        <a:pt x="3604" y="554"/>
                      </a:cubicBezTo>
                      <a:cubicBezTo>
                        <a:pt x="3604" y="554"/>
                        <a:pt x="3604" y="554"/>
                        <a:pt x="3604" y="554"/>
                      </a:cubicBezTo>
                      <a:cubicBezTo>
                        <a:pt x="3604" y="554"/>
                        <a:pt x="3604" y="554"/>
                        <a:pt x="3604" y="554"/>
                      </a:cubicBezTo>
                      <a:cubicBezTo>
                        <a:pt x="3604" y="554"/>
                        <a:pt x="3604" y="554"/>
                        <a:pt x="3604" y="554"/>
                      </a:cubicBezTo>
                      <a:cubicBezTo>
                        <a:pt x="3604" y="554"/>
                        <a:pt x="3327" y="554"/>
                        <a:pt x="3604" y="277"/>
                      </a:cubicBezTo>
                      <a:cubicBezTo>
                        <a:pt x="3604" y="277"/>
                        <a:pt x="3604" y="277"/>
                        <a:pt x="3604" y="277"/>
                      </a:cubicBezTo>
                      <a:cubicBezTo>
                        <a:pt x="3604" y="277"/>
                        <a:pt x="3604" y="277"/>
                        <a:pt x="3881" y="277"/>
                      </a:cubicBezTo>
                      <a:cubicBezTo>
                        <a:pt x="3881" y="277"/>
                        <a:pt x="3881" y="277"/>
                        <a:pt x="3881" y="277"/>
                      </a:cubicBezTo>
                      <a:cubicBezTo>
                        <a:pt x="3881" y="831"/>
                        <a:pt x="3881" y="277"/>
                        <a:pt x="4436" y="554"/>
                      </a:cubicBezTo>
                      <a:cubicBezTo>
                        <a:pt x="4436" y="554"/>
                        <a:pt x="4436" y="554"/>
                        <a:pt x="4436" y="554"/>
                      </a:cubicBezTo>
                      <a:cubicBezTo>
                        <a:pt x="4436" y="554"/>
                        <a:pt x="4436" y="554"/>
                        <a:pt x="4436" y="554"/>
                      </a:cubicBezTo>
                      <a:cubicBezTo>
                        <a:pt x="4436" y="554"/>
                        <a:pt x="4436" y="554"/>
                        <a:pt x="4436" y="554"/>
                      </a:cubicBezTo>
                      <a:cubicBezTo>
                        <a:pt x="4436" y="554"/>
                        <a:pt x="4713" y="554"/>
                        <a:pt x="4436" y="554"/>
                      </a:cubicBezTo>
                      <a:cubicBezTo>
                        <a:pt x="4436" y="554"/>
                        <a:pt x="4436" y="554"/>
                        <a:pt x="4436" y="554"/>
                      </a:cubicBezTo>
                      <a:cubicBezTo>
                        <a:pt x="4436" y="554"/>
                        <a:pt x="4436" y="554"/>
                        <a:pt x="4436" y="554"/>
                      </a:cubicBezTo>
                      <a:cubicBezTo>
                        <a:pt x="4436" y="554"/>
                        <a:pt x="4436" y="554"/>
                        <a:pt x="4436" y="554"/>
                      </a:cubicBezTo>
                      <a:cubicBezTo>
                        <a:pt x="4436" y="554"/>
                        <a:pt x="4436" y="554"/>
                        <a:pt x="4436" y="554"/>
                      </a:cubicBezTo>
                      <a:cubicBezTo>
                        <a:pt x="4436" y="554"/>
                        <a:pt x="4436" y="554"/>
                        <a:pt x="4436" y="554"/>
                      </a:cubicBezTo>
                      <a:cubicBezTo>
                        <a:pt x="4436" y="554"/>
                        <a:pt x="4436" y="554"/>
                        <a:pt x="4436" y="554"/>
                      </a:cubicBezTo>
                      <a:cubicBezTo>
                        <a:pt x="4436" y="554"/>
                        <a:pt x="4436" y="554"/>
                        <a:pt x="4436" y="554"/>
                      </a:cubicBezTo>
                      <a:cubicBezTo>
                        <a:pt x="4436" y="554"/>
                        <a:pt x="4436" y="554"/>
                        <a:pt x="4436" y="554"/>
                      </a:cubicBezTo>
                      <a:cubicBezTo>
                        <a:pt x="4436" y="554"/>
                        <a:pt x="4436" y="554"/>
                        <a:pt x="4436" y="554"/>
                      </a:cubicBezTo>
                      <a:cubicBezTo>
                        <a:pt x="4436" y="554"/>
                        <a:pt x="4436" y="554"/>
                        <a:pt x="4436" y="554"/>
                      </a:cubicBezTo>
                      <a:cubicBezTo>
                        <a:pt x="4436" y="554"/>
                        <a:pt x="4436" y="554"/>
                        <a:pt x="4436" y="554"/>
                      </a:cubicBezTo>
                      <a:cubicBezTo>
                        <a:pt x="4436" y="554"/>
                        <a:pt x="4436" y="554"/>
                        <a:pt x="4436" y="554"/>
                      </a:cubicBezTo>
                      <a:cubicBezTo>
                        <a:pt x="4436" y="554"/>
                        <a:pt x="4436" y="554"/>
                        <a:pt x="4436" y="554"/>
                      </a:cubicBezTo>
                      <a:cubicBezTo>
                        <a:pt x="4436" y="554"/>
                        <a:pt x="4436" y="554"/>
                        <a:pt x="4436" y="554"/>
                      </a:cubicBezTo>
                      <a:cubicBezTo>
                        <a:pt x="4436" y="554"/>
                        <a:pt x="4436" y="554"/>
                        <a:pt x="4436" y="554"/>
                      </a:cubicBezTo>
                      <a:cubicBezTo>
                        <a:pt x="4436" y="554"/>
                        <a:pt x="4436" y="554"/>
                        <a:pt x="4159" y="554"/>
                      </a:cubicBezTo>
                      <a:cubicBezTo>
                        <a:pt x="3604" y="554"/>
                        <a:pt x="4159" y="554"/>
                        <a:pt x="3604" y="554"/>
                      </a:cubicBezTo>
                      <a:cubicBezTo>
                        <a:pt x="3604" y="554"/>
                        <a:pt x="3604" y="554"/>
                        <a:pt x="3604" y="831"/>
                      </a:cubicBezTo>
                      <a:cubicBezTo>
                        <a:pt x="3604" y="831"/>
                        <a:pt x="3604" y="831"/>
                        <a:pt x="3604" y="831"/>
                      </a:cubicBezTo>
                      <a:cubicBezTo>
                        <a:pt x="3604" y="831"/>
                        <a:pt x="3604" y="831"/>
                        <a:pt x="3604" y="831"/>
                      </a:cubicBezTo>
                      <a:cubicBezTo>
                        <a:pt x="3604" y="831"/>
                        <a:pt x="3604" y="831"/>
                        <a:pt x="3604" y="831"/>
                      </a:cubicBezTo>
                      <a:cubicBezTo>
                        <a:pt x="3604" y="831"/>
                        <a:pt x="3604" y="831"/>
                        <a:pt x="3604" y="831"/>
                      </a:cubicBezTo>
                      <a:cubicBezTo>
                        <a:pt x="3604" y="831"/>
                        <a:pt x="3327" y="831"/>
                        <a:pt x="3604" y="554"/>
                      </a:cubicBezTo>
                      <a:cubicBezTo>
                        <a:pt x="3604" y="554"/>
                        <a:pt x="3604" y="554"/>
                        <a:pt x="3604" y="554"/>
                      </a:cubicBezTo>
                      <a:cubicBezTo>
                        <a:pt x="3604" y="554"/>
                        <a:pt x="3604" y="554"/>
                        <a:pt x="3604" y="554"/>
                      </a:cubicBezTo>
                      <a:cubicBezTo>
                        <a:pt x="3604" y="554"/>
                        <a:pt x="3604" y="554"/>
                        <a:pt x="3604" y="554"/>
                      </a:cubicBezTo>
                      <a:cubicBezTo>
                        <a:pt x="3604" y="554"/>
                        <a:pt x="3604" y="554"/>
                        <a:pt x="3604" y="554"/>
                      </a:cubicBezTo>
                      <a:cubicBezTo>
                        <a:pt x="3604" y="554"/>
                        <a:pt x="3604" y="554"/>
                        <a:pt x="3604" y="554"/>
                      </a:cubicBezTo>
                      <a:cubicBezTo>
                        <a:pt x="3604" y="554"/>
                        <a:pt x="3604" y="554"/>
                        <a:pt x="3604" y="277"/>
                      </a:cubicBezTo>
                      <a:cubicBezTo>
                        <a:pt x="3604" y="277"/>
                        <a:pt x="3604" y="277"/>
                        <a:pt x="3604" y="277"/>
                      </a:cubicBezTo>
                      <a:cubicBezTo>
                        <a:pt x="3604" y="277"/>
                        <a:pt x="3604" y="277"/>
                        <a:pt x="3604" y="277"/>
                      </a:cubicBezTo>
                      <a:cubicBezTo>
                        <a:pt x="3604" y="277"/>
                        <a:pt x="3604" y="277"/>
                        <a:pt x="3604" y="277"/>
                      </a:cubicBezTo>
                      <a:cubicBezTo>
                        <a:pt x="3604" y="277"/>
                        <a:pt x="3327" y="277"/>
                        <a:pt x="3327" y="277"/>
                      </a:cubicBezTo>
                      <a:cubicBezTo>
                        <a:pt x="3327" y="277"/>
                        <a:pt x="3327" y="277"/>
                        <a:pt x="3327" y="277"/>
                      </a:cubicBezTo>
                      <a:cubicBezTo>
                        <a:pt x="3327" y="277"/>
                        <a:pt x="3327" y="277"/>
                        <a:pt x="3327" y="277"/>
                      </a:cubicBezTo>
                      <a:cubicBezTo>
                        <a:pt x="3327" y="277"/>
                        <a:pt x="3327" y="277"/>
                        <a:pt x="3327" y="277"/>
                      </a:cubicBezTo>
                      <a:cubicBezTo>
                        <a:pt x="3327" y="277"/>
                        <a:pt x="3327" y="277"/>
                        <a:pt x="3050" y="277"/>
                      </a:cubicBezTo>
                      <a:cubicBezTo>
                        <a:pt x="3050" y="277"/>
                        <a:pt x="3050" y="277"/>
                        <a:pt x="2772" y="277"/>
                      </a:cubicBezTo>
                      <a:cubicBezTo>
                        <a:pt x="2772" y="277"/>
                        <a:pt x="2772" y="277"/>
                        <a:pt x="2772" y="277"/>
                      </a:cubicBezTo>
                      <a:cubicBezTo>
                        <a:pt x="2772" y="277"/>
                        <a:pt x="2772" y="277"/>
                        <a:pt x="2218" y="277"/>
                      </a:cubicBezTo>
                      <a:cubicBezTo>
                        <a:pt x="2218" y="277"/>
                        <a:pt x="1941" y="277"/>
                        <a:pt x="1941" y="277"/>
                      </a:cubicBezTo>
                      <a:cubicBezTo>
                        <a:pt x="1941" y="277"/>
                        <a:pt x="1663" y="277"/>
                        <a:pt x="1386" y="0"/>
                      </a:cubicBezTo>
                      <a:cubicBezTo>
                        <a:pt x="1386" y="0"/>
                        <a:pt x="1386" y="0"/>
                        <a:pt x="831" y="0"/>
                      </a:cubicBezTo>
                      <a:cubicBezTo>
                        <a:pt x="831" y="0"/>
                        <a:pt x="831" y="0"/>
                        <a:pt x="831" y="0"/>
                      </a:cubicBezTo>
                      <a:cubicBezTo>
                        <a:pt x="831" y="0"/>
                        <a:pt x="831" y="0"/>
                        <a:pt x="831" y="0"/>
                      </a:cubicBezTo>
                      <a:cubicBezTo>
                        <a:pt x="831" y="0"/>
                        <a:pt x="831" y="0"/>
                        <a:pt x="277" y="0"/>
                      </a:cubicBezTo>
                      <a:cubicBezTo>
                        <a:pt x="277" y="0"/>
                        <a:pt x="277" y="0"/>
                        <a:pt x="277" y="0"/>
                      </a:cubicBezTo>
                      <a:cubicBezTo>
                        <a:pt x="0" y="0"/>
                        <a:pt x="277" y="0"/>
                        <a:pt x="277" y="0"/>
                      </a:cubicBezTo>
                      <a:cubicBezTo>
                        <a:pt x="277" y="0"/>
                        <a:pt x="277" y="0"/>
                        <a:pt x="277" y="0"/>
                      </a:cubicBezTo>
                      <a:cubicBezTo>
                        <a:pt x="277" y="0"/>
                        <a:pt x="277" y="0"/>
                        <a:pt x="277" y="0"/>
                      </a:cubicBezTo>
                      <a:cubicBezTo>
                        <a:pt x="277" y="0"/>
                        <a:pt x="277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277"/>
                      </a:cubicBezTo>
                      <a:cubicBezTo>
                        <a:pt x="0" y="277"/>
                        <a:pt x="0" y="277"/>
                        <a:pt x="0" y="554"/>
                      </a:cubicBezTo>
                      <a:cubicBezTo>
                        <a:pt x="0" y="831"/>
                        <a:pt x="0" y="1108"/>
                        <a:pt x="554" y="1108"/>
                      </a:cubicBezTo>
                      <a:cubicBezTo>
                        <a:pt x="554" y="1663"/>
                        <a:pt x="1386" y="1663"/>
                        <a:pt x="1109" y="2217"/>
                      </a:cubicBezTo>
                      <a:cubicBezTo>
                        <a:pt x="831" y="3325"/>
                        <a:pt x="1109" y="3602"/>
                        <a:pt x="1663" y="4434"/>
                      </a:cubicBezTo>
                      <a:cubicBezTo>
                        <a:pt x="1663" y="4434"/>
                        <a:pt x="1663" y="4434"/>
                        <a:pt x="1941" y="4711"/>
                      </a:cubicBezTo>
                      <a:cubicBezTo>
                        <a:pt x="1941" y="4711"/>
                        <a:pt x="1941" y="4711"/>
                        <a:pt x="1941" y="4711"/>
                      </a:cubicBezTo>
                      <a:cubicBezTo>
                        <a:pt x="1941" y="4711"/>
                        <a:pt x="1941" y="4711"/>
                        <a:pt x="2218" y="4711"/>
                      </a:cubicBezTo>
                      <a:cubicBezTo>
                        <a:pt x="2218" y="4711"/>
                        <a:pt x="2218" y="4711"/>
                        <a:pt x="2218" y="4711"/>
                      </a:cubicBezTo>
                      <a:cubicBezTo>
                        <a:pt x="2218" y="4711"/>
                        <a:pt x="2218" y="4711"/>
                        <a:pt x="2495" y="4988"/>
                      </a:cubicBezTo>
                      <a:cubicBezTo>
                        <a:pt x="2495" y="4988"/>
                        <a:pt x="2495" y="5265"/>
                        <a:pt x="2495" y="5265"/>
                      </a:cubicBezTo>
                      <a:cubicBezTo>
                        <a:pt x="2495" y="5265"/>
                        <a:pt x="2772" y="5265"/>
                        <a:pt x="3050" y="5265"/>
                      </a:cubicBezTo>
                      <a:cubicBezTo>
                        <a:pt x="3050" y="5265"/>
                        <a:pt x="3050" y="5265"/>
                        <a:pt x="3050" y="5265"/>
                      </a:cubicBezTo>
                      <a:cubicBezTo>
                        <a:pt x="3050" y="5265"/>
                        <a:pt x="3050" y="5265"/>
                        <a:pt x="3050" y="5265"/>
                      </a:cubicBezTo>
                      <a:cubicBezTo>
                        <a:pt x="3050" y="5265"/>
                        <a:pt x="3050" y="5265"/>
                        <a:pt x="3050" y="5265"/>
                      </a:cubicBezTo>
                      <a:cubicBezTo>
                        <a:pt x="3050" y="5265"/>
                        <a:pt x="3050" y="5265"/>
                        <a:pt x="3050" y="5265"/>
                      </a:cubicBezTo>
                      <a:cubicBezTo>
                        <a:pt x="3050" y="5265"/>
                        <a:pt x="3050" y="5265"/>
                        <a:pt x="3327" y="5265"/>
                      </a:cubicBezTo>
                      <a:cubicBezTo>
                        <a:pt x="3327" y="5265"/>
                        <a:pt x="3327" y="5265"/>
                        <a:pt x="3327" y="4988"/>
                      </a:cubicBezTo>
                      <a:cubicBezTo>
                        <a:pt x="3327" y="4988"/>
                        <a:pt x="3604" y="4988"/>
                        <a:pt x="3881" y="4988"/>
                      </a:cubicBezTo>
                      <a:cubicBezTo>
                        <a:pt x="3881" y="4988"/>
                        <a:pt x="3881" y="4988"/>
                        <a:pt x="3881" y="5265"/>
                      </a:cubicBezTo>
                      <a:cubicBezTo>
                        <a:pt x="3881" y="5265"/>
                        <a:pt x="3881" y="5265"/>
                        <a:pt x="3881" y="5265"/>
                      </a:cubicBezTo>
                      <a:cubicBezTo>
                        <a:pt x="3881" y="5265"/>
                        <a:pt x="3881" y="5265"/>
                        <a:pt x="3881" y="5265"/>
                      </a:cubicBezTo>
                      <a:cubicBezTo>
                        <a:pt x="3881" y="5265"/>
                        <a:pt x="3881" y="5265"/>
                        <a:pt x="3881" y="5265"/>
                      </a:cubicBezTo>
                      <a:cubicBezTo>
                        <a:pt x="3881" y="5265"/>
                        <a:pt x="3881" y="5542"/>
                        <a:pt x="3881" y="5265"/>
                      </a:cubicBezTo>
                      <a:cubicBezTo>
                        <a:pt x="3881" y="5265"/>
                        <a:pt x="3881" y="5265"/>
                        <a:pt x="3881" y="5265"/>
                      </a:cubicBezTo>
                      <a:cubicBezTo>
                        <a:pt x="3881" y="5265"/>
                        <a:pt x="3881" y="5265"/>
                        <a:pt x="3881" y="5265"/>
                      </a:cubicBezTo>
                      <a:cubicBezTo>
                        <a:pt x="3881" y="5265"/>
                        <a:pt x="3881" y="5265"/>
                        <a:pt x="3881" y="5542"/>
                      </a:cubicBezTo>
                      <a:cubicBezTo>
                        <a:pt x="3881" y="5542"/>
                        <a:pt x="3881" y="5819"/>
                        <a:pt x="3881" y="5542"/>
                      </a:cubicBezTo>
                      <a:cubicBezTo>
                        <a:pt x="3881" y="5542"/>
                        <a:pt x="4159" y="5819"/>
                        <a:pt x="3881" y="6097"/>
                      </a:cubicBezTo>
                      <a:cubicBezTo>
                        <a:pt x="3881" y="6097"/>
                        <a:pt x="3881" y="6097"/>
                        <a:pt x="3604" y="6097"/>
                      </a:cubicBezTo>
                      <a:cubicBezTo>
                        <a:pt x="3604" y="6097"/>
                        <a:pt x="3604" y="6097"/>
                        <a:pt x="3604" y="6097"/>
                      </a:cubicBezTo>
                      <a:cubicBezTo>
                        <a:pt x="3604" y="6097"/>
                        <a:pt x="3604" y="6097"/>
                        <a:pt x="3604" y="6097"/>
                      </a:cubicBezTo>
                      <a:cubicBezTo>
                        <a:pt x="3604" y="6097"/>
                        <a:pt x="3604" y="6097"/>
                        <a:pt x="3604" y="6097"/>
                      </a:cubicBezTo>
                      <a:cubicBezTo>
                        <a:pt x="3604" y="6097"/>
                        <a:pt x="3604" y="6097"/>
                        <a:pt x="3604" y="6097"/>
                      </a:cubicBezTo>
                      <a:cubicBezTo>
                        <a:pt x="3604" y="6097"/>
                        <a:pt x="3604" y="6097"/>
                        <a:pt x="3604" y="6097"/>
                      </a:cubicBezTo>
                      <a:cubicBezTo>
                        <a:pt x="3604" y="6097"/>
                        <a:pt x="3604" y="6097"/>
                        <a:pt x="3604" y="6097"/>
                      </a:cubicBezTo>
                      <a:cubicBezTo>
                        <a:pt x="3604" y="6097"/>
                        <a:pt x="3604" y="6097"/>
                        <a:pt x="3604" y="6097"/>
                      </a:cubicBezTo>
                      <a:cubicBezTo>
                        <a:pt x="3604" y="6097"/>
                        <a:pt x="3604" y="6097"/>
                        <a:pt x="3604" y="6097"/>
                      </a:cubicBezTo>
                      <a:cubicBezTo>
                        <a:pt x="3604" y="6097"/>
                        <a:pt x="3327" y="6097"/>
                        <a:pt x="3327" y="6097"/>
                      </a:cubicBezTo>
                      <a:cubicBezTo>
                        <a:pt x="3327" y="6097"/>
                        <a:pt x="3327" y="6097"/>
                        <a:pt x="3327" y="6097"/>
                      </a:cubicBezTo>
                      <a:cubicBezTo>
                        <a:pt x="3327" y="6097"/>
                        <a:pt x="3327" y="6097"/>
                        <a:pt x="3327" y="6097"/>
                      </a:cubicBezTo>
                      <a:cubicBezTo>
                        <a:pt x="3327" y="6097"/>
                        <a:pt x="3327" y="6097"/>
                        <a:pt x="3327" y="6097"/>
                      </a:cubicBezTo>
                      <a:cubicBezTo>
                        <a:pt x="3327" y="6097"/>
                        <a:pt x="3327" y="6097"/>
                        <a:pt x="3327" y="6097"/>
                      </a:cubicBezTo>
                      <a:cubicBezTo>
                        <a:pt x="3327" y="6097"/>
                        <a:pt x="3327" y="6097"/>
                        <a:pt x="3327" y="6097"/>
                      </a:cubicBezTo>
                      <a:cubicBezTo>
                        <a:pt x="3327" y="6097"/>
                        <a:pt x="3327" y="6097"/>
                        <a:pt x="3327" y="6374"/>
                      </a:cubicBezTo>
                      <a:cubicBezTo>
                        <a:pt x="3050" y="6374"/>
                        <a:pt x="3327" y="6374"/>
                        <a:pt x="3050" y="6374"/>
                      </a:cubicBezTo>
                      <a:cubicBezTo>
                        <a:pt x="3050" y="6374"/>
                        <a:pt x="2772" y="6374"/>
                        <a:pt x="3050" y="6374"/>
                      </a:cubicBezTo>
                      <a:cubicBezTo>
                        <a:pt x="3050" y="6374"/>
                        <a:pt x="3050" y="6374"/>
                        <a:pt x="3050" y="6374"/>
                      </a:cubicBezTo>
                      <a:cubicBezTo>
                        <a:pt x="3050" y="6374"/>
                        <a:pt x="3050" y="6374"/>
                        <a:pt x="3050" y="6651"/>
                      </a:cubicBezTo>
                      <a:cubicBezTo>
                        <a:pt x="3050" y="6651"/>
                        <a:pt x="3050" y="6651"/>
                        <a:pt x="3050" y="6651"/>
                      </a:cubicBezTo>
                      <a:cubicBezTo>
                        <a:pt x="3050" y="6651"/>
                        <a:pt x="3050" y="6651"/>
                        <a:pt x="3050" y="6651"/>
                      </a:cubicBezTo>
                      <a:cubicBezTo>
                        <a:pt x="3050" y="6651"/>
                        <a:pt x="3327" y="6928"/>
                        <a:pt x="3050" y="6928"/>
                      </a:cubicBezTo>
                      <a:cubicBezTo>
                        <a:pt x="3050" y="6928"/>
                        <a:pt x="3050" y="6928"/>
                        <a:pt x="3050" y="6928"/>
                      </a:cubicBezTo>
                      <a:cubicBezTo>
                        <a:pt x="3050" y="6928"/>
                        <a:pt x="3050" y="6928"/>
                        <a:pt x="3050" y="6928"/>
                      </a:cubicBezTo>
                      <a:cubicBezTo>
                        <a:pt x="3050" y="6928"/>
                        <a:pt x="3050" y="6928"/>
                        <a:pt x="3050" y="6928"/>
                      </a:cubicBezTo>
                      <a:cubicBezTo>
                        <a:pt x="3050" y="7205"/>
                        <a:pt x="3050" y="6928"/>
                        <a:pt x="3327" y="6928"/>
                      </a:cubicBezTo>
                      <a:cubicBezTo>
                        <a:pt x="3327" y="6928"/>
                        <a:pt x="3327" y="6928"/>
                        <a:pt x="3327" y="7205"/>
                      </a:cubicBezTo>
                      <a:cubicBezTo>
                        <a:pt x="3327" y="7205"/>
                        <a:pt x="3881" y="7205"/>
                        <a:pt x="3881" y="6928"/>
                      </a:cubicBezTo>
                      <a:cubicBezTo>
                        <a:pt x="3881" y="6928"/>
                        <a:pt x="4159" y="6928"/>
                        <a:pt x="4436" y="6651"/>
                      </a:cubicBezTo>
                      <a:cubicBezTo>
                        <a:pt x="4436" y="6651"/>
                        <a:pt x="4990" y="6928"/>
                        <a:pt x="4990" y="6651"/>
                      </a:cubicBezTo>
                      <a:cubicBezTo>
                        <a:pt x="4990" y="6651"/>
                        <a:pt x="4990" y="6651"/>
                        <a:pt x="4990" y="6651"/>
                      </a:cubicBezTo>
                      <a:cubicBezTo>
                        <a:pt x="4990" y="6651"/>
                        <a:pt x="5268" y="6928"/>
                        <a:pt x="5268" y="6928"/>
                      </a:cubicBezTo>
                      <a:cubicBezTo>
                        <a:pt x="5268" y="6928"/>
                        <a:pt x="5268" y="6928"/>
                        <a:pt x="5268" y="6928"/>
                      </a:cubicBezTo>
                      <a:cubicBezTo>
                        <a:pt x="5268" y="6928"/>
                        <a:pt x="5268" y="6928"/>
                        <a:pt x="5268" y="6928"/>
                      </a:cubicBezTo>
                      <a:cubicBezTo>
                        <a:pt x="5268" y="7205"/>
                        <a:pt x="5268" y="6928"/>
                        <a:pt x="5268" y="6928"/>
                      </a:cubicBezTo>
                      <a:cubicBezTo>
                        <a:pt x="5268" y="6928"/>
                        <a:pt x="5268" y="6928"/>
                        <a:pt x="5268" y="6928"/>
                      </a:cubicBezTo>
                      <a:cubicBezTo>
                        <a:pt x="5268" y="6928"/>
                        <a:pt x="5268" y="6928"/>
                        <a:pt x="5268" y="6928"/>
                      </a:cubicBezTo>
                      <a:cubicBezTo>
                        <a:pt x="5268" y="6928"/>
                        <a:pt x="5268" y="6928"/>
                        <a:pt x="5268" y="6928"/>
                      </a:cubicBezTo>
                      <a:cubicBezTo>
                        <a:pt x="5268" y="6928"/>
                        <a:pt x="5268" y="6928"/>
                        <a:pt x="5268" y="6928"/>
                      </a:cubicBezTo>
                      <a:cubicBezTo>
                        <a:pt x="5268" y="6928"/>
                        <a:pt x="5268" y="6928"/>
                        <a:pt x="5268" y="6928"/>
                      </a:cubicBezTo>
                      <a:cubicBezTo>
                        <a:pt x="5268" y="6928"/>
                        <a:pt x="5268" y="6928"/>
                        <a:pt x="5268" y="6928"/>
                      </a:cubicBezTo>
                      <a:cubicBezTo>
                        <a:pt x="5268" y="6928"/>
                        <a:pt x="5268" y="6928"/>
                        <a:pt x="5268" y="6928"/>
                      </a:cubicBezTo>
                      <a:cubicBezTo>
                        <a:pt x="5268" y="6928"/>
                        <a:pt x="5545" y="6928"/>
                        <a:pt x="5545" y="6928"/>
                      </a:cubicBezTo>
                      <a:cubicBezTo>
                        <a:pt x="5545" y="6928"/>
                        <a:pt x="5545" y="6928"/>
                        <a:pt x="5545" y="6928"/>
                      </a:cubicBezTo>
                      <a:cubicBezTo>
                        <a:pt x="5545" y="6928"/>
                        <a:pt x="5822" y="6928"/>
                        <a:pt x="6099" y="6928"/>
                      </a:cubicBezTo>
                      <a:cubicBezTo>
                        <a:pt x="6099" y="6928"/>
                        <a:pt x="6099" y="6928"/>
                        <a:pt x="6099" y="6928"/>
                      </a:cubicBezTo>
                      <a:cubicBezTo>
                        <a:pt x="6099" y="6928"/>
                        <a:pt x="6099" y="6928"/>
                        <a:pt x="6376" y="6928"/>
                      </a:cubicBezTo>
                      <a:cubicBezTo>
                        <a:pt x="6376" y="7482"/>
                        <a:pt x="6654" y="6651"/>
                        <a:pt x="6931" y="6651"/>
                      </a:cubicBezTo>
                      <a:cubicBezTo>
                        <a:pt x="7208" y="6374"/>
                        <a:pt x="6931" y="6651"/>
                        <a:pt x="6931" y="6651"/>
                      </a:cubicBezTo>
                      <a:cubicBezTo>
                        <a:pt x="6931" y="6651"/>
                        <a:pt x="6931" y="6651"/>
                        <a:pt x="6931" y="6651"/>
                      </a:cubicBezTo>
                      <a:cubicBezTo>
                        <a:pt x="6931" y="6928"/>
                        <a:pt x="6931" y="6651"/>
                        <a:pt x="6931" y="6928"/>
                      </a:cubicBezTo>
                      <a:cubicBezTo>
                        <a:pt x="6931" y="6928"/>
                        <a:pt x="6931" y="6928"/>
                        <a:pt x="6931" y="6928"/>
                      </a:cubicBezTo>
                      <a:cubicBezTo>
                        <a:pt x="6931" y="6928"/>
                        <a:pt x="6931" y="6928"/>
                        <a:pt x="6931" y="6928"/>
                      </a:cubicBezTo>
                      <a:cubicBezTo>
                        <a:pt x="6931" y="6928"/>
                        <a:pt x="6931" y="6928"/>
                        <a:pt x="6931" y="6928"/>
                      </a:cubicBezTo>
                      <a:cubicBezTo>
                        <a:pt x="6931" y="6928"/>
                        <a:pt x="6931" y="6928"/>
                        <a:pt x="6931" y="6928"/>
                      </a:cubicBezTo>
                      <a:cubicBezTo>
                        <a:pt x="6931" y="6928"/>
                        <a:pt x="6931" y="6928"/>
                        <a:pt x="6931" y="7205"/>
                      </a:cubicBezTo>
                      <a:cubicBezTo>
                        <a:pt x="6931" y="7205"/>
                        <a:pt x="6931" y="7482"/>
                        <a:pt x="6654" y="7759"/>
                      </a:cubicBezTo>
                      <a:cubicBezTo>
                        <a:pt x="6654" y="7759"/>
                        <a:pt x="6654" y="7759"/>
                        <a:pt x="6654" y="7759"/>
                      </a:cubicBezTo>
                      <a:cubicBezTo>
                        <a:pt x="6654" y="7759"/>
                        <a:pt x="6654" y="7759"/>
                        <a:pt x="6654" y="7759"/>
                      </a:cubicBezTo>
                      <a:cubicBezTo>
                        <a:pt x="6654" y="7759"/>
                        <a:pt x="6654" y="7759"/>
                        <a:pt x="6654" y="7759"/>
                      </a:cubicBezTo>
                      <a:cubicBezTo>
                        <a:pt x="6654" y="7759"/>
                        <a:pt x="6931" y="7759"/>
                        <a:pt x="6654" y="7759"/>
                      </a:cubicBezTo>
                      <a:cubicBezTo>
                        <a:pt x="6654" y="7759"/>
                        <a:pt x="6654" y="7759"/>
                        <a:pt x="6654" y="7759"/>
                      </a:cubicBezTo>
                      <a:cubicBezTo>
                        <a:pt x="6654" y="7759"/>
                        <a:pt x="6931" y="7759"/>
                        <a:pt x="6931" y="7759"/>
                      </a:cubicBezTo>
                      <a:cubicBezTo>
                        <a:pt x="6931" y="7759"/>
                        <a:pt x="6931" y="7205"/>
                        <a:pt x="7208" y="7482"/>
                      </a:cubicBezTo>
                      <a:cubicBezTo>
                        <a:pt x="7208" y="7482"/>
                        <a:pt x="7208" y="7482"/>
                        <a:pt x="7208" y="7482"/>
                      </a:cubicBezTo>
                      <a:cubicBezTo>
                        <a:pt x="7208" y="7482"/>
                        <a:pt x="7208" y="7482"/>
                        <a:pt x="7208" y="7482"/>
                      </a:cubicBezTo>
                      <a:cubicBezTo>
                        <a:pt x="7208" y="7482"/>
                        <a:pt x="7208" y="7482"/>
                        <a:pt x="7208" y="7482"/>
                      </a:cubicBezTo>
                      <a:cubicBezTo>
                        <a:pt x="7208" y="7482"/>
                        <a:pt x="7208" y="7482"/>
                        <a:pt x="7208" y="7482"/>
                      </a:cubicBezTo>
                      <a:cubicBezTo>
                        <a:pt x="7208" y="7482"/>
                        <a:pt x="7208" y="7482"/>
                        <a:pt x="7208" y="7482"/>
                      </a:cubicBezTo>
                      <a:cubicBezTo>
                        <a:pt x="7208" y="7482"/>
                        <a:pt x="7208" y="7482"/>
                        <a:pt x="7208" y="7482"/>
                      </a:cubicBezTo>
                      <a:cubicBezTo>
                        <a:pt x="7208" y="7482"/>
                        <a:pt x="7208" y="7482"/>
                        <a:pt x="7208" y="7482"/>
                      </a:cubicBezTo>
                      <a:cubicBezTo>
                        <a:pt x="7208" y="7482"/>
                        <a:pt x="7208" y="7205"/>
                        <a:pt x="7208" y="6928"/>
                      </a:cubicBezTo>
                      <a:cubicBezTo>
                        <a:pt x="7208" y="6928"/>
                        <a:pt x="7208" y="6928"/>
                        <a:pt x="7208" y="6928"/>
                      </a:cubicBezTo>
                      <a:cubicBezTo>
                        <a:pt x="7208" y="6928"/>
                        <a:pt x="7485" y="6928"/>
                        <a:pt x="7208" y="6928"/>
                      </a:cubicBezTo>
                      <a:cubicBezTo>
                        <a:pt x="7208" y="6928"/>
                        <a:pt x="7208" y="6651"/>
                        <a:pt x="6931" y="6651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151" name="Freeform 3150">
                  <a:extLst>
                    <a:ext uri="{FF2B5EF4-FFF2-40B4-BE49-F238E27FC236}">
                      <a16:creationId xmlns:a16="http://schemas.microsoft.com/office/drawing/2014/main" id="{495CEBC2-E8C5-34B1-0647-2D21ED27F8D9}"/>
                    </a:ext>
                  </a:extLst>
                </p:cNvPr>
                <p:cNvSpPr/>
                <p:nvPr/>
              </p:nvSpPr>
              <p:spPr>
                <a:xfrm>
                  <a:off x="4118766" y="3729954"/>
                  <a:ext cx="2772" cy="2771"/>
                </a:xfrm>
                <a:custGeom>
                  <a:avLst/>
                  <a:gdLst>
                    <a:gd name="connsiteX0" fmla="*/ 0 w 2772"/>
                    <a:gd name="connsiteY0" fmla="*/ 0 h 2771"/>
                    <a:gd name="connsiteX1" fmla="*/ 0 w 2772"/>
                    <a:gd name="connsiteY1" fmla="*/ 0 h 2771"/>
                    <a:gd name="connsiteX2" fmla="*/ 0 w 2772"/>
                    <a:gd name="connsiteY2" fmla="*/ 0 h 2771"/>
                    <a:gd name="connsiteX3" fmla="*/ 0 w 2772"/>
                    <a:gd name="connsiteY3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72" h="277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152" name="Freeform 3151">
                  <a:extLst>
                    <a:ext uri="{FF2B5EF4-FFF2-40B4-BE49-F238E27FC236}">
                      <a16:creationId xmlns:a16="http://schemas.microsoft.com/office/drawing/2014/main" id="{E67DB929-F722-B809-F1E7-7CB5A2983DBB}"/>
                    </a:ext>
                  </a:extLst>
                </p:cNvPr>
                <p:cNvSpPr/>
                <p:nvPr/>
              </p:nvSpPr>
              <p:spPr>
                <a:xfrm>
                  <a:off x="4112112" y="3730786"/>
                  <a:ext cx="2772" cy="2771"/>
                </a:xfrm>
                <a:custGeom>
                  <a:avLst/>
                  <a:gdLst>
                    <a:gd name="connsiteX0" fmla="*/ 0 w 2772"/>
                    <a:gd name="connsiteY0" fmla="*/ 0 h 2771"/>
                    <a:gd name="connsiteX1" fmla="*/ 0 w 2772"/>
                    <a:gd name="connsiteY1" fmla="*/ 0 h 2771"/>
                    <a:gd name="connsiteX2" fmla="*/ 0 w 2772"/>
                    <a:gd name="connsiteY2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772" h="277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153" name="Freeform 3152">
                  <a:extLst>
                    <a:ext uri="{FF2B5EF4-FFF2-40B4-BE49-F238E27FC236}">
                      <a16:creationId xmlns:a16="http://schemas.microsoft.com/office/drawing/2014/main" id="{1E5A5E19-9E42-7CB7-11B7-A11510E1D305}"/>
                    </a:ext>
                  </a:extLst>
                </p:cNvPr>
                <p:cNvSpPr/>
                <p:nvPr/>
              </p:nvSpPr>
              <p:spPr>
                <a:xfrm>
                  <a:off x="4118488" y="3729954"/>
                  <a:ext cx="2772" cy="2771"/>
                </a:xfrm>
                <a:custGeom>
                  <a:avLst/>
                  <a:gdLst>
                    <a:gd name="connsiteX0" fmla="*/ 0 w 2772"/>
                    <a:gd name="connsiteY0" fmla="*/ 0 h 2771"/>
                    <a:gd name="connsiteX1" fmla="*/ 0 w 2772"/>
                    <a:gd name="connsiteY1" fmla="*/ 0 h 2771"/>
                    <a:gd name="connsiteX2" fmla="*/ 0 w 2772"/>
                    <a:gd name="connsiteY2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772" h="277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154" name="Freeform 3153">
                  <a:extLst>
                    <a:ext uri="{FF2B5EF4-FFF2-40B4-BE49-F238E27FC236}">
                      <a16:creationId xmlns:a16="http://schemas.microsoft.com/office/drawing/2014/main" id="{039145F7-1DFF-B462-3172-81409C74DFE6}"/>
                    </a:ext>
                  </a:extLst>
                </p:cNvPr>
                <p:cNvSpPr/>
                <p:nvPr/>
              </p:nvSpPr>
              <p:spPr>
                <a:xfrm>
                  <a:off x="4118211" y="3736328"/>
                  <a:ext cx="2772" cy="2771"/>
                </a:xfrm>
                <a:custGeom>
                  <a:avLst/>
                  <a:gdLst>
                    <a:gd name="connsiteX0" fmla="*/ 0 w 2772"/>
                    <a:gd name="connsiteY0" fmla="*/ 0 h 2771"/>
                    <a:gd name="connsiteX1" fmla="*/ 0 w 2772"/>
                    <a:gd name="connsiteY1" fmla="*/ 0 h 2771"/>
                    <a:gd name="connsiteX2" fmla="*/ 0 w 2772"/>
                    <a:gd name="connsiteY2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772" h="277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2869" name="Graphic 248">
                <a:extLst>
                  <a:ext uri="{FF2B5EF4-FFF2-40B4-BE49-F238E27FC236}">
                    <a16:creationId xmlns:a16="http://schemas.microsoft.com/office/drawing/2014/main" id="{D58D9832-CD64-6DF6-BE9A-F8782191DFD6}"/>
                  </a:ext>
                </a:extLst>
              </p:cNvPr>
              <p:cNvGrpSpPr/>
              <p:nvPr/>
            </p:nvGrpSpPr>
            <p:grpSpPr>
              <a:xfrm>
                <a:off x="3295760" y="3613274"/>
                <a:ext cx="59051" cy="18589"/>
                <a:chOff x="3958525" y="3612155"/>
                <a:chExt cx="59051" cy="18589"/>
              </a:xfrm>
              <a:grpFill/>
            </p:grpSpPr>
            <p:sp>
              <p:nvSpPr>
                <p:cNvPr id="3134" name="Freeform 3133">
                  <a:extLst>
                    <a:ext uri="{FF2B5EF4-FFF2-40B4-BE49-F238E27FC236}">
                      <a16:creationId xmlns:a16="http://schemas.microsoft.com/office/drawing/2014/main" id="{2ACBEC0D-B3F0-BACF-86DA-042AE2AB8741}"/>
                    </a:ext>
                  </a:extLst>
                </p:cNvPr>
                <p:cNvSpPr/>
                <p:nvPr/>
              </p:nvSpPr>
              <p:spPr>
                <a:xfrm>
                  <a:off x="4007041" y="3622154"/>
                  <a:ext cx="8871" cy="2689"/>
                </a:xfrm>
                <a:custGeom>
                  <a:avLst/>
                  <a:gdLst>
                    <a:gd name="connsiteX0" fmla="*/ 8871 w 8871"/>
                    <a:gd name="connsiteY0" fmla="*/ 554 h 2689"/>
                    <a:gd name="connsiteX1" fmla="*/ 8040 w 8871"/>
                    <a:gd name="connsiteY1" fmla="*/ 554 h 2689"/>
                    <a:gd name="connsiteX2" fmla="*/ 4713 w 8871"/>
                    <a:gd name="connsiteY2" fmla="*/ 0 h 2689"/>
                    <a:gd name="connsiteX3" fmla="*/ 3881 w 8871"/>
                    <a:gd name="connsiteY3" fmla="*/ 554 h 2689"/>
                    <a:gd name="connsiteX4" fmla="*/ 832 w 8871"/>
                    <a:gd name="connsiteY4" fmla="*/ 1386 h 2689"/>
                    <a:gd name="connsiteX5" fmla="*/ 832 w 8871"/>
                    <a:gd name="connsiteY5" fmla="*/ 2494 h 2689"/>
                    <a:gd name="connsiteX6" fmla="*/ 3881 w 8871"/>
                    <a:gd name="connsiteY6" fmla="*/ 2494 h 2689"/>
                    <a:gd name="connsiteX7" fmla="*/ 3881 w 8871"/>
                    <a:gd name="connsiteY7" fmla="*/ 2494 h 2689"/>
                    <a:gd name="connsiteX8" fmla="*/ 4436 w 8871"/>
                    <a:gd name="connsiteY8" fmla="*/ 2494 h 2689"/>
                    <a:gd name="connsiteX9" fmla="*/ 4158 w 8871"/>
                    <a:gd name="connsiteY9" fmla="*/ 1940 h 2689"/>
                    <a:gd name="connsiteX10" fmla="*/ 4713 w 8871"/>
                    <a:gd name="connsiteY10" fmla="*/ 1940 h 2689"/>
                    <a:gd name="connsiteX11" fmla="*/ 5267 w 8871"/>
                    <a:gd name="connsiteY11" fmla="*/ 1940 h 2689"/>
                    <a:gd name="connsiteX12" fmla="*/ 5822 w 8871"/>
                    <a:gd name="connsiteY12" fmla="*/ 1940 h 2689"/>
                    <a:gd name="connsiteX13" fmla="*/ 6099 w 8871"/>
                    <a:gd name="connsiteY13" fmla="*/ 1386 h 2689"/>
                    <a:gd name="connsiteX14" fmla="*/ 6099 w 8871"/>
                    <a:gd name="connsiteY14" fmla="*/ 1386 h 2689"/>
                    <a:gd name="connsiteX15" fmla="*/ 6099 w 8871"/>
                    <a:gd name="connsiteY15" fmla="*/ 1109 h 2689"/>
                    <a:gd name="connsiteX16" fmla="*/ 6931 w 8871"/>
                    <a:gd name="connsiteY16" fmla="*/ 1386 h 2689"/>
                    <a:gd name="connsiteX17" fmla="*/ 6931 w 8871"/>
                    <a:gd name="connsiteY17" fmla="*/ 1663 h 2689"/>
                    <a:gd name="connsiteX18" fmla="*/ 6931 w 8871"/>
                    <a:gd name="connsiteY18" fmla="*/ 1109 h 2689"/>
                    <a:gd name="connsiteX19" fmla="*/ 7763 w 8871"/>
                    <a:gd name="connsiteY19" fmla="*/ 1109 h 2689"/>
                    <a:gd name="connsiteX20" fmla="*/ 7763 w 8871"/>
                    <a:gd name="connsiteY20" fmla="*/ 1109 h 2689"/>
                    <a:gd name="connsiteX21" fmla="*/ 8317 w 8871"/>
                    <a:gd name="connsiteY21" fmla="*/ 1109 h 2689"/>
                    <a:gd name="connsiteX22" fmla="*/ 8317 w 8871"/>
                    <a:gd name="connsiteY22" fmla="*/ 1109 h 26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8871" h="2689">
                      <a:moveTo>
                        <a:pt x="8871" y="554"/>
                      </a:moveTo>
                      <a:cubicBezTo>
                        <a:pt x="8871" y="0"/>
                        <a:pt x="8317" y="554"/>
                        <a:pt x="8040" y="554"/>
                      </a:cubicBezTo>
                      <a:cubicBezTo>
                        <a:pt x="6931" y="277"/>
                        <a:pt x="5822" y="0"/>
                        <a:pt x="4713" y="0"/>
                      </a:cubicBezTo>
                      <a:cubicBezTo>
                        <a:pt x="4158" y="0"/>
                        <a:pt x="4158" y="0"/>
                        <a:pt x="3881" y="554"/>
                      </a:cubicBezTo>
                      <a:cubicBezTo>
                        <a:pt x="2772" y="554"/>
                        <a:pt x="1940" y="1109"/>
                        <a:pt x="832" y="1386"/>
                      </a:cubicBezTo>
                      <a:cubicBezTo>
                        <a:pt x="-277" y="1109"/>
                        <a:pt x="-277" y="2494"/>
                        <a:pt x="832" y="2494"/>
                      </a:cubicBezTo>
                      <a:cubicBezTo>
                        <a:pt x="1663" y="3049"/>
                        <a:pt x="2495" y="1663"/>
                        <a:pt x="3881" y="2494"/>
                      </a:cubicBezTo>
                      <a:cubicBezTo>
                        <a:pt x="3881" y="2771"/>
                        <a:pt x="4158" y="2494"/>
                        <a:pt x="3881" y="2494"/>
                      </a:cubicBezTo>
                      <a:cubicBezTo>
                        <a:pt x="3881" y="2217"/>
                        <a:pt x="4158" y="3049"/>
                        <a:pt x="4436" y="2494"/>
                      </a:cubicBezTo>
                      <a:cubicBezTo>
                        <a:pt x="4990" y="2494"/>
                        <a:pt x="3881" y="2217"/>
                        <a:pt x="4158" y="1940"/>
                      </a:cubicBezTo>
                      <a:cubicBezTo>
                        <a:pt x="4158" y="1940"/>
                        <a:pt x="4713" y="1940"/>
                        <a:pt x="4713" y="1940"/>
                      </a:cubicBezTo>
                      <a:cubicBezTo>
                        <a:pt x="4713" y="1663"/>
                        <a:pt x="5267" y="1940"/>
                        <a:pt x="5267" y="1940"/>
                      </a:cubicBezTo>
                      <a:cubicBezTo>
                        <a:pt x="5267" y="1940"/>
                        <a:pt x="5545" y="1940"/>
                        <a:pt x="5822" y="1940"/>
                      </a:cubicBezTo>
                      <a:cubicBezTo>
                        <a:pt x="6099" y="2217"/>
                        <a:pt x="5822" y="1663"/>
                        <a:pt x="6099" y="1386"/>
                      </a:cubicBezTo>
                      <a:cubicBezTo>
                        <a:pt x="6099" y="1386"/>
                        <a:pt x="6099" y="1386"/>
                        <a:pt x="6099" y="1386"/>
                      </a:cubicBezTo>
                      <a:cubicBezTo>
                        <a:pt x="6099" y="1386"/>
                        <a:pt x="6099" y="1386"/>
                        <a:pt x="6099" y="1109"/>
                      </a:cubicBezTo>
                      <a:cubicBezTo>
                        <a:pt x="6099" y="1109"/>
                        <a:pt x="6654" y="1386"/>
                        <a:pt x="6931" y="1386"/>
                      </a:cubicBezTo>
                      <a:cubicBezTo>
                        <a:pt x="6931" y="1386"/>
                        <a:pt x="6654" y="1386"/>
                        <a:pt x="6931" y="1663"/>
                      </a:cubicBezTo>
                      <a:cubicBezTo>
                        <a:pt x="7208" y="1663"/>
                        <a:pt x="6931" y="1386"/>
                        <a:pt x="6931" y="1109"/>
                      </a:cubicBezTo>
                      <a:cubicBezTo>
                        <a:pt x="6931" y="1109"/>
                        <a:pt x="7485" y="1109"/>
                        <a:pt x="7763" y="1109"/>
                      </a:cubicBezTo>
                      <a:cubicBezTo>
                        <a:pt x="7763" y="1109"/>
                        <a:pt x="7763" y="554"/>
                        <a:pt x="7763" y="1109"/>
                      </a:cubicBezTo>
                      <a:cubicBezTo>
                        <a:pt x="7763" y="1109"/>
                        <a:pt x="8317" y="1109"/>
                        <a:pt x="8317" y="1109"/>
                      </a:cubicBezTo>
                      <a:cubicBezTo>
                        <a:pt x="8594" y="1109"/>
                        <a:pt x="8594" y="1109"/>
                        <a:pt x="8317" y="1109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135" name="Freeform 3134">
                  <a:extLst>
                    <a:ext uri="{FF2B5EF4-FFF2-40B4-BE49-F238E27FC236}">
                      <a16:creationId xmlns:a16="http://schemas.microsoft.com/office/drawing/2014/main" id="{74BFF5D2-F6FD-05E6-F23F-11111563525A}"/>
                    </a:ext>
                  </a:extLst>
                </p:cNvPr>
                <p:cNvSpPr/>
                <p:nvPr/>
              </p:nvSpPr>
              <p:spPr>
                <a:xfrm>
                  <a:off x="3979040" y="3630190"/>
                  <a:ext cx="554" cy="554"/>
                </a:xfrm>
                <a:custGeom>
                  <a:avLst/>
                  <a:gdLst>
                    <a:gd name="connsiteX0" fmla="*/ 554 w 554"/>
                    <a:gd name="connsiteY0" fmla="*/ 0 h 554"/>
                    <a:gd name="connsiteX1" fmla="*/ 0 w 554"/>
                    <a:gd name="connsiteY1" fmla="*/ 554 h 554"/>
                    <a:gd name="connsiteX2" fmla="*/ 554 w 554"/>
                    <a:gd name="connsiteY2" fmla="*/ 0 h 5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554" h="554">
                      <a:moveTo>
                        <a:pt x="554" y="0"/>
                      </a:moveTo>
                      <a:cubicBezTo>
                        <a:pt x="554" y="0"/>
                        <a:pt x="0" y="277"/>
                        <a:pt x="0" y="554"/>
                      </a:cubicBezTo>
                      <a:cubicBezTo>
                        <a:pt x="0" y="554"/>
                        <a:pt x="554" y="277"/>
                        <a:pt x="554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136" name="Freeform 3135">
                  <a:extLst>
                    <a:ext uri="{FF2B5EF4-FFF2-40B4-BE49-F238E27FC236}">
                      <a16:creationId xmlns:a16="http://schemas.microsoft.com/office/drawing/2014/main" id="{5CA2C63C-E2D2-2CE2-A1E8-C17EA930A789}"/>
                    </a:ext>
                  </a:extLst>
                </p:cNvPr>
                <p:cNvSpPr/>
                <p:nvPr/>
              </p:nvSpPr>
              <p:spPr>
                <a:xfrm>
                  <a:off x="3959356" y="3629082"/>
                  <a:ext cx="467" cy="2771"/>
                </a:xfrm>
                <a:custGeom>
                  <a:avLst/>
                  <a:gdLst>
                    <a:gd name="connsiteX0" fmla="*/ 277 w 467"/>
                    <a:gd name="connsiteY0" fmla="*/ 0 h 2771"/>
                    <a:gd name="connsiteX1" fmla="*/ 0 w 467"/>
                    <a:gd name="connsiteY1" fmla="*/ 0 h 2771"/>
                    <a:gd name="connsiteX2" fmla="*/ 277 w 467"/>
                    <a:gd name="connsiteY2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467" h="2771">
                      <a:moveTo>
                        <a:pt x="277" y="0"/>
                      </a:moveTo>
                      <a:cubicBezTo>
                        <a:pt x="277" y="0"/>
                        <a:pt x="0" y="0"/>
                        <a:pt x="0" y="0"/>
                      </a:cubicBezTo>
                      <a:cubicBezTo>
                        <a:pt x="0" y="0"/>
                        <a:pt x="831" y="0"/>
                        <a:pt x="277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137" name="Freeform 3136">
                  <a:extLst>
                    <a:ext uri="{FF2B5EF4-FFF2-40B4-BE49-F238E27FC236}">
                      <a16:creationId xmlns:a16="http://schemas.microsoft.com/office/drawing/2014/main" id="{E7229D58-7F3C-4F4F-AFE0-C9660C930A67}"/>
                    </a:ext>
                  </a:extLst>
                </p:cNvPr>
                <p:cNvSpPr/>
                <p:nvPr/>
              </p:nvSpPr>
              <p:spPr>
                <a:xfrm>
                  <a:off x="4006278" y="3619106"/>
                  <a:ext cx="416" cy="277"/>
                </a:xfrm>
                <a:custGeom>
                  <a:avLst/>
                  <a:gdLst>
                    <a:gd name="connsiteX0" fmla="*/ 208 w 416"/>
                    <a:gd name="connsiteY0" fmla="*/ 0 h 277"/>
                    <a:gd name="connsiteX1" fmla="*/ 208 w 416"/>
                    <a:gd name="connsiteY1" fmla="*/ 277 h 277"/>
                    <a:gd name="connsiteX2" fmla="*/ 208 w 416"/>
                    <a:gd name="connsiteY2" fmla="*/ 0 h 2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416" h="277">
                      <a:moveTo>
                        <a:pt x="208" y="0"/>
                      </a:moveTo>
                      <a:cubicBezTo>
                        <a:pt x="-69" y="0"/>
                        <a:pt x="-69" y="277"/>
                        <a:pt x="208" y="277"/>
                      </a:cubicBezTo>
                      <a:cubicBezTo>
                        <a:pt x="485" y="277"/>
                        <a:pt x="485" y="0"/>
                        <a:pt x="208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138" name="Freeform 3137">
                  <a:extLst>
                    <a:ext uri="{FF2B5EF4-FFF2-40B4-BE49-F238E27FC236}">
                      <a16:creationId xmlns:a16="http://schemas.microsoft.com/office/drawing/2014/main" id="{A5C81193-1760-2659-FED1-8455C3651823}"/>
                    </a:ext>
                  </a:extLst>
                </p:cNvPr>
                <p:cNvSpPr/>
                <p:nvPr/>
              </p:nvSpPr>
              <p:spPr>
                <a:xfrm>
                  <a:off x="4007040" y="3619660"/>
                  <a:ext cx="2772" cy="2771"/>
                </a:xfrm>
                <a:custGeom>
                  <a:avLst/>
                  <a:gdLst>
                    <a:gd name="connsiteX0" fmla="*/ 0 w 2772"/>
                    <a:gd name="connsiteY0" fmla="*/ 0 h 2771"/>
                    <a:gd name="connsiteX1" fmla="*/ 0 w 2772"/>
                    <a:gd name="connsiteY1" fmla="*/ 0 h 2771"/>
                    <a:gd name="connsiteX2" fmla="*/ 0 w 2772"/>
                    <a:gd name="connsiteY2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772" h="277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139" name="Freeform 3138">
                  <a:extLst>
                    <a:ext uri="{FF2B5EF4-FFF2-40B4-BE49-F238E27FC236}">
                      <a16:creationId xmlns:a16="http://schemas.microsoft.com/office/drawing/2014/main" id="{6B371346-475B-BD39-ACC1-419E0B6801E9}"/>
                    </a:ext>
                  </a:extLst>
                </p:cNvPr>
                <p:cNvSpPr/>
                <p:nvPr/>
              </p:nvSpPr>
              <p:spPr>
                <a:xfrm>
                  <a:off x="4006209" y="3620491"/>
                  <a:ext cx="2772" cy="2771"/>
                </a:xfrm>
                <a:custGeom>
                  <a:avLst/>
                  <a:gdLst>
                    <a:gd name="connsiteX0" fmla="*/ 0 w 2772"/>
                    <a:gd name="connsiteY0" fmla="*/ 0 h 2771"/>
                    <a:gd name="connsiteX1" fmla="*/ 0 w 2772"/>
                    <a:gd name="connsiteY1" fmla="*/ 0 h 2771"/>
                    <a:gd name="connsiteX2" fmla="*/ 0 w 2772"/>
                    <a:gd name="connsiteY2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772" h="277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140" name="Freeform 3139">
                  <a:extLst>
                    <a:ext uri="{FF2B5EF4-FFF2-40B4-BE49-F238E27FC236}">
                      <a16:creationId xmlns:a16="http://schemas.microsoft.com/office/drawing/2014/main" id="{0D008D14-1740-263D-1ABC-614E45737A7D}"/>
                    </a:ext>
                  </a:extLst>
                </p:cNvPr>
                <p:cNvSpPr/>
                <p:nvPr/>
              </p:nvSpPr>
              <p:spPr>
                <a:xfrm>
                  <a:off x="3958525" y="3612155"/>
                  <a:ext cx="48515" cy="17948"/>
                </a:xfrm>
                <a:custGeom>
                  <a:avLst/>
                  <a:gdLst>
                    <a:gd name="connsiteX0" fmla="*/ 47962 w 48515"/>
                    <a:gd name="connsiteY0" fmla="*/ 7782 h 17948"/>
                    <a:gd name="connsiteX1" fmla="*/ 47684 w 48515"/>
                    <a:gd name="connsiteY1" fmla="*/ 7782 h 17948"/>
                    <a:gd name="connsiteX2" fmla="*/ 47407 w 48515"/>
                    <a:gd name="connsiteY2" fmla="*/ 8059 h 17948"/>
                    <a:gd name="connsiteX3" fmla="*/ 46575 w 48515"/>
                    <a:gd name="connsiteY3" fmla="*/ 8059 h 17948"/>
                    <a:gd name="connsiteX4" fmla="*/ 46853 w 48515"/>
                    <a:gd name="connsiteY4" fmla="*/ 8336 h 17948"/>
                    <a:gd name="connsiteX5" fmla="*/ 45744 w 48515"/>
                    <a:gd name="connsiteY5" fmla="*/ 8336 h 17948"/>
                    <a:gd name="connsiteX6" fmla="*/ 44912 w 48515"/>
                    <a:gd name="connsiteY6" fmla="*/ 8891 h 17948"/>
                    <a:gd name="connsiteX7" fmla="*/ 44357 w 48515"/>
                    <a:gd name="connsiteY7" fmla="*/ 8891 h 17948"/>
                    <a:gd name="connsiteX8" fmla="*/ 42139 w 48515"/>
                    <a:gd name="connsiteY8" fmla="*/ 11662 h 17948"/>
                    <a:gd name="connsiteX9" fmla="*/ 41862 w 48515"/>
                    <a:gd name="connsiteY9" fmla="*/ 12216 h 17948"/>
                    <a:gd name="connsiteX10" fmla="*/ 41585 w 48515"/>
                    <a:gd name="connsiteY10" fmla="*/ 13048 h 17948"/>
                    <a:gd name="connsiteX11" fmla="*/ 41031 w 48515"/>
                    <a:gd name="connsiteY11" fmla="*/ 13048 h 17948"/>
                    <a:gd name="connsiteX12" fmla="*/ 40476 w 48515"/>
                    <a:gd name="connsiteY12" fmla="*/ 14433 h 17948"/>
                    <a:gd name="connsiteX13" fmla="*/ 38536 w 48515"/>
                    <a:gd name="connsiteY13" fmla="*/ 15541 h 17948"/>
                    <a:gd name="connsiteX14" fmla="*/ 34377 w 48515"/>
                    <a:gd name="connsiteY14" fmla="*/ 16373 h 17948"/>
                    <a:gd name="connsiteX15" fmla="*/ 32436 w 48515"/>
                    <a:gd name="connsiteY15" fmla="*/ 16373 h 17948"/>
                    <a:gd name="connsiteX16" fmla="*/ 31050 w 48515"/>
                    <a:gd name="connsiteY16" fmla="*/ 16927 h 17948"/>
                    <a:gd name="connsiteX17" fmla="*/ 29941 w 48515"/>
                    <a:gd name="connsiteY17" fmla="*/ 16927 h 17948"/>
                    <a:gd name="connsiteX18" fmla="*/ 29941 w 48515"/>
                    <a:gd name="connsiteY18" fmla="*/ 16650 h 17948"/>
                    <a:gd name="connsiteX19" fmla="*/ 30773 w 48515"/>
                    <a:gd name="connsiteY19" fmla="*/ 16373 h 17948"/>
                    <a:gd name="connsiteX20" fmla="*/ 29941 w 48515"/>
                    <a:gd name="connsiteY20" fmla="*/ 16096 h 17948"/>
                    <a:gd name="connsiteX21" fmla="*/ 29110 w 48515"/>
                    <a:gd name="connsiteY21" fmla="*/ 16927 h 17948"/>
                    <a:gd name="connsiteX22" fmla="*/ 29110 w 48515"/>
                    <a:gd name="connsiteY22" fmla="*/ 17204 h 17948"/>
                    <a:gd name="connsiteX23" fmla="*/ 28832 w 48515"/>
                    <a:gd name="connsiteY23" fmla="*/ 17204 h 17948"/>
                    <a:gd name="connsiteX24" fmla="*/ 28555 w 48515"/>
                    <a:gd name="connsiteY24" fmla="*/ 17204 h 17948"/>
                    <a:gd name="connsiteX25" fmla="*/ 27723 w 48515"/>
                    <a:gd name="connsiteY25" fmla="*/ 16927 h 17948"/>
                    <a:gd name="connsiteX26" fmla="*/ 27723 w 48515"/>
                    <a:gd name="connsiteY26" fmla="*/ 16927 h 17948"/>
                    <a:gd name="connsiteX27" fmla="*/ 27723 w 48515"/>
                    <a:gd name="connsiteY27" fmla="*/ 16373 h 17948"/>
                    <a:gd name="connsiteX28" fmla="*/ 27446 w 48515"/>
                    <a:gd name="connsiteY28" fmla="*/ 16373 h 17948"/>
                    <a:gd name="connsiteX29" fmla="*/ 26892 w 48515"/>
                    <a:gd name="connsiteY29" fmla="*/ 16096 h 17948"/>
                    <a:gd name="connsiteX30" fmla="*/ 24951 w 48515"/>
                    <a:gd name="connsiteY30" fmla="*/ 17204 h 17948"/>
                    <a:gd name="connsiteX31" fmla="*/ 23842 w 48515"/>
                    <a:gd name="connsiteY31" fmla="*/ 16927 h 17948"/>
                    <a:gd name="connsiteX32" fmla="*/ 21902 w 48515"/>
                    <a:gd name="connsiteY32" fmla="*/ 16096 h 17948"/>
                    <a:gd name="connsiteX33" fmla="*/ 19406 w 48515"/>
                    <a:gd name="connsiteY33" fmla="*/ 16927 h 17948"/>
                    <a:gd name="connsiteX34" fmla="*/ 18575 w 48515"/>
                    <a:gd name="connsiteY34" fmla="*/ 16927 h 17948"/>
                    <a:gd name="connsiteX35" fmla="*/ 18575 w 48515"/>
                    <a:gd name="connsiteY35" fmla="*/ 16650 h 17948"/>
                    <a:gd name="connsiteX36" fmla="*/ 17466 w 48515"/>
                    <a:gd name="connsiteY36" fmla="*/ 16650 h 17948"/>
                    <a:gd name="connsiteX37" fmla="*/ 14694 w 48515"/>
                    <a:gd name="connsiteY37" fmla="*/ 16650 h 17948"/>
                    <a:gd name="connsiteX38" fmla="*/ 14416 w 48515"/>
                    <a:gd name="connsiteY38" fmla="*/ 15819 h 17948"/>
                    <a:gd name="connsiteX39" fmla="*/ 13307 w 48515"/>
                    <a:gd name="connsiteY39" fmla="*/ 15819 h 17948"/>
                    <a:gd name="connsiteX40" fmla="*/ 13307 w 48515"/>
                    <a:gd name="connsiteY40" fmla="*/ 16373 h 17948"/>
                    <a:gd name="connsiteX41" fmla="*/ 13862 w 48515"/>
                    <a:gd name="connsiteY41" fmla="*/ 16373 h 17948"/>
                    <a:gd name="connsiteX42" fmla="*/ 13307 w 48515"/>
                    <a:gd name="connsiteY42" fmla="*/ 16927 h 17948"/>
                    <a:gd name="connsiteX43" fmla="*/ 12198 w 48515"/>
                    <a:gd name="connsiteY43" fmla="*/ 16927 h 17948"/>
                    <a:gd name="connsiteX44" fmla="*/ 11644 w 48515"/>
                    <a:gd name="connsiteY44" fmla="*/ 17204 h 17948"/>
                    <a:gd name="connsiteX45" fmla="*/ 10812 w 48515"/>
                    <a:gd name="connsiteY45" fmla="*/ 17204 h 17948"/>
                    <a:gd name="connsiteX46" fmla="*/ 10812 w 48515"/>
                    <a:gd name="connsiteY46" fmla="*/ 16650 h 17948"/>
                    <a:gd name="connsiteX47" fmla="*/ 10535 w 48515"/>
                    <a:gd name="connsiteY47" fmla="*/ 16650 h 17948"/>
                    <a:gd name="connsiteX48" fmla="*/ 9980 w 48515"/>
                    <a:gd name="connsiteY48" fmla="*/ 16650 h 17948"/>
                    <a:gd name="connsiteX49" fmla="*/ 10535 w 48515"/>
                    <a:gd name="connsiteY49" fmla="*/ 16927 h 17948"/>
                    <a:gd name="connsiteX50" fmla="*/ 10258 w 48515"/>
                    <a:gd name="connsiteY50" fmla="*/ 17481 h 17948"/>
                    <a:gd name="connsiteX51" fmla="*/ 10258 w 48515"/>
                    <a:gd name="connsiteY51" fmla="*/ 17758 h 17948"/>
                    <a:gd name="connsiteX52" fmla="*/ 8871 w 48515"/>
                    <a:gd name="connsiteY52" fmla="*/ 17481 h 17948"/>
                    <a:gd name="connsiteX53" fmla="*/ 7763 w 48515"/>
                    <a:gd name="connsiteY53" fmla="*/ 16650 h 17948"/>
                    <a:gd name="connsiteX54" fmla="*/ 7763 w 48515"/>
                    <a:gd name="connsiteY54" fmla="*/ 16927 h 17948"/>
                    <a:gd name="connsiteX55" fmla="*/ 5822 w 48515"/>
                    <a:gd name="connsiteY55" fmla="*/ 16927 h 17948"/>
                    <a:gd name="connsiteX56" fmla="*/ 5545 w 48515"/>
                    <a:gd name="connsiteY56" fmla="*/ 16927 h 17948"/>
                    <a:gd name="connsiteX57" fmla="*/ 5268 w 48515"/>
                    <a:gd name="connsiteY57" fmla="*/ 17204 h 17948"/>
                    <a:gd name="connsiteX58" fmla="*/ 2218 w 48515"/>
                    <a:gd name="connsiteY58" fmla="*/ 17204 h 17948"/>
                    <a:gd name="connsiteX59" fmla="*/ 1941 w 48515"/>
                    <a:gd name="connsiteY59" fmla="*/ 17204 h 17948"/>
                    <a:gd name="connsiteX60" fmla="*/ 2495 w 48515"/>
                    <a:gd name="connsiteY60" fmla="*/ 15541 h 17948"/>
                    <a:gd name="connsiteX61" fmla="*/ 3327 w 48515"/>
                    <a:gd name="connsiteY61" fmla="*/ 15264 h 17948"/>
                    <a:gd name="connsiteX62" fmla="*/ 2495 w 48515"/>
                    <a:gd name="connsiteY62" fmla="*/ 13879 h 17948"/>
                    <a:gd name="connsiteX63" fmla="*/ 2495 w 48515"/>
                    <a:gd name="connsiteY63" fmla="*/ 13879 h 17948"/>
                    <a:gd name="connsiteX64" fmla="*/ 2495 w 48515"/>
                    <a:gd name="connsiteY64" fmla="*/ 12770 h 17948"/>
                    <a:gd name="connsiteX65" fmla="*/ 2495 w 48515"/>
                    <a:gd name="connsiteY65" fmla="*/ 11939 h 17948"/>
                    <a:gd name="connsiteX66" fmla="*/ 2495 w 48515"/>
                    <a:gd name="connsiteY66" fmla="*/ 11107 h 17948"/>
                    <a:gd name="connsiteX67" fmla="*/ 3327 w 48515"/>
                    <a:gd name="connsiteY67" fmla="*/ 9722 h 17948"/>
                    <a:gd name="connsiteX68" fmla="*/ 2772 w 48515"/>
                    <a:gd name="connsiteY68" fmla="*/ 9168 h 17948"/>
                    <a:gd name="connsiteX69" fmla="*/ 2495 w 48515"/>
                    <a:gd name="connsiteY69" fmla="*/ 8059 h 17948"/>
                    <a:gd name="connsiteX70" fmla="*/ 2218 w 48515"/>
                    <a:gd name="connsiteY70" fmla="*/ 7228 h 17948"/>
                    <a:gd name="connsiteX71" fmla="*/ 554 w 48515"/>
                    <a:gd name="connsiteY71" fmla="*/ 5842 h 17948"/>
                    <a:gd name="connsiteX72" fmla="*/ 0 w 48515"/>
                    <a:gd name="connsiteY72" fmla="*/ 4734 h 17948"/>
                    <a:gd name="connsiteX73" fmla="*/ 3327 w 48515"/>
                    <a:gd name="connsiteY73" fmla="*/ 2794 h 17948"/>
                    <a:gd name="connsiteX74" fmla="*/ 2772 w 48515"/>
                    <a:gd name="connsiteY74" fmla="*/ 1131 h 17948"/>
                    <a:gd name="connsiteX75" fmla="*/ 6931 w 48515"/>
                    <a:gd name="connsiteY75" fmla="*/ 23 h 17948"/>
                    <a:gd name="connsiteX76" fmla="*/ 8040 w 48515"/>
                    <a:gd name="connsiteY76" fmla="*/ 577 h 17948"/>
                    <a:gd name="connsiteX77" fmla="*/ 9703 w 48515"/>
                    <a:gd name="connsiteY77" fmla="*/ 577 h 17948"/>
                    <a:gd name="connsiteX78" fmla="*/ 11367 w 48515"/>
                    <a:gd name="connsiteY78" fmla="*/ 577 h 17948"/>
                    <a:gd name="connsiteX79" fmla="*/ 13585 w 48515"/>
                    <a:gd name="connsiteY79" fmla="*/ 577 h 17948"/>
                    <a:gd name="connsiteX80" fmla="*/ 15248 w 48515"/>
                    <a:gd name="connsiteY80" fmla="*/ 1131 h 17948"/>
                    <a:gd name="connsiteX81" fmla="*/ 17743 w 48515"/>
                    <a:gd name="connsiteY81" fmla="*/ 577 h 17948"/>
                    <a:gd name="connsiteX82" fmla="*/ 21347 w 48515"/>
                    <a:gd name="connsiteY82" fmla="*/ 577 h 17948"/>
                    <a:gd name="connsiteX83" fmla="*/ 23842 w 48515"/>
                    <a:gd name="connsiteY83" fmla="*/ 854 h 17948"/>
                    <a:gd name="connsiteX84" fmla="*/ 24397 w 48515"/>
                    <a:gd name="connsiteY84" fmla="*/ 577 h 17948"/>
                    <a:gd name="connsiteX85" fmla="*/ 25228 w 48515"/>
                    <a:gd name="connsiteY85" fmla="*/ 577 h 17948"/>
                    <a:gd name="connsiteX86" fmla="*/ 26892 w 48515"/>
                    <a:gd name="connsiteY86" fmla="*/ 577 h 17948"/>
                    <a:gd name="connsiteX87" fmla="*/ 28001 w 48515"/>
                    <a:gd name="connsiteY87" fmla="*/ 854 h 17948"/>
                    <a:gd name="connsiteX88" fmla="*/ 28832 w 48515"/>
                    <a:gd name="connsiteY88" fmla="*/ 854 h 17948"/>
                    <a:gd name="connsiteX89" fmla="*/ 31605 w 48515"/>
                    <a:gd name="connsiteY89" fmla="*/ 854 h 17948"/>
                    <a:gd name="connsiteX90" fmla="*/ 32991 w 48515"/>
                    <a:gd name="connsiteY90" fmla="*/ 854 h 17948"/>
                    <a:gd name="connsiteX91" fmla="*/ 32991 w 48515"/>
                    <a:gd name="connsiteY91" fmla="*/ 1685 h 17948"/>
                    <a:gd name="connsiteX92" fmla="*/ 33545 w 48515"/>
                    <a:gd name="connsiteY92" fmla="*/ 1685 h 17948"/>
                    <a:gd name="connsiteX93" fmla="*/ 34100 w 48515"/>
                    <a:gd name="connsiteY93" fmla="*/ 1685 h 17948"/>
                    <a:gd name="connsiteX94" fmla="*/ 34100 w 48515"/>
                    <a:gd name="connsiteY94" fmla="*/ 1685 h 17948"/>
                    <a:gd name="connsiteX95" fmla="*/ 33545 w 48515"/>
                    <a:gd name="connsiteY95" fmla="*/ 1408 h 17948"/>
                    <a:gd name="connsiteX96" fmla="*/ 33545 w 48515"/>
                    <a:gd name="connsiteY96" fmla="*/ 1408 h 17948"/>
                    <a:gd name="connsiteX97" fmla="*/ 32991 w 48515"/>
                    <a:gd name="connsiteY97" fmla="*/ 1408 h 17948"/>
                    <a:gd name="connsiteX98" fmla="*/ 34100 w 48515"/>
                    <a:gd name="connsiteY98" fmla="*/ 1408 h 17948"/>
                    <a:gd name="connsiteX99" fmla="*/ 35209 w 48515"/>
                    <a:gd name="connsiteY99" fmla="*/ 1685 h 17948"/>
                    <a:gd name="connsiteX100" fmla="*/ 36318 w 48515"/>
                    <a:gd name="connsiteY100" fmla="*/ 1963 h 17948"/>
                    <a:gd name="connsiteX101" fmla="*/ 37149 w 48515"/>
                    <a:gd name="connsiteY101" fmla="*/ 1408 h 17948"/>
                    <a:gd name="connsiteX102" fmla="*/ 38258 w 48515"/>
                    <a:gd name="connsiteY102" fmla="*/ 1685 h 17948"/>
                    <a:gd name="connsiteX103" fmla="*/ 39645 w 48515"/>
                    <a:gd name="connsiteY103" fmla="*/ 1685 h 17948"/>
                    <a:gd name="connsiteX104" fmla="*/ 42139 w 48515"/>
                    <a:gd name="connsiteY104" fmla="*/ 2794 h 17948"/>
                    <a:gd name="connsiteX105" fmla="*/ 42694 w 48515"/>
                    <a:gd name="connsiteY105" fmla="*/ 2794 h 17948"/>
                    <a:gd name="connsiteX106" fmla="*/ 42694 w 48515"/>
                    <a:gd name="connsiteY106" fmla="*/ 2794 h 17948"/>
                    <a:gd name="connsiteX107" fmla="*/ 43526 w 48515"/>
                    <a:gd name="connsiteY107" fmla="*/ 2794 h 17948"/>
                    <a:gd name="connsiteX108" fmla="*/ 43526 w 48515"/>
                    <a:gd name="connsiteY108" fmla="*/ 3348 h 17948"/>
                    <a:gd name="connsiteX109" fmla="*/ 44635 w 48515"/>
                    <a:gd name="connsiteY109" fmla="*/ 3348 h 17948"/>
                    <a:gd name="connsiteX110" fmla="*/ 45189 w 48515"/>
                    <a:gd name="connsiteY110" fmla="*/ 3902 h 17948"/>
                    <a:gd name="connsiteX111" fmla="*/ 46853 w 48515"/>
                    <a:gd name="connsiteY111" fmla="*/ 3902 h 17948"/>
                    <a:gd name="connsiteX112" fmla="*/ 46853 w 48515"/>
                    <a:gd name="connsiteY112" fmla="*/ 3902 h 17948"/>
                    <a:gd name="connsiteX113" fmla="*/ 46853 w 48515"/>
                    <a:gd name="connsiteY113" fmla="*/ 4179 h 17948"/>
                    <a:gd name="connsiteX114" fmla="*/ 47407 w 48515"/>
                    <a:gd name="connsiteY114" fmla="*/ 3902 h 17948"/>
                    <a:gd name="connsiteX115" fmla="*/ 47407 w 48515"/>
                    <a:gd name="connsiteY115" fmla="*/ 3902 h 17948"/>
                    <a:gd name="connsiteX116" fmla="*/ 47407 w 48515"/>
                    <a:gd name="connsiteY116" fmla="*/ 3902 h 17948"/>
                    <a:gd name="connsiteX117" fmla="*/ 47407 w 48515"/>
                    <a:gd name="connsiteY117" fmla="*/ 3902 h 17948"/>
                    <a:gd name="connsiteX118" fmla="*/ 47407 w 48515"/>
                    <a:gd name="connsiteY118" fmla="*/ 3902 h 17948"/>
                    <a:gd name="connsiteX119" fmla="*/ 47407 w 48515"/>
                    <a:gd name="connsiteY119" fmla="*/ 4179 h 17948"/>
                    <a:gd name="connsiteX120" fmla="*/ 47407 w 48515"/>
                    <a:gd name="connsiteY120" fmla="*/ 4456 h 17948"/>
                    <a:gd name="connsiteX121" fmla="*/ 47407 w 48515"/>
                    <a:gd name="connsiteY121" fmla="*/ 4456 h 17948"/>
                    <a:gd name="connsiteX122" fmla="*/ 47407 w 48515"/>
                    <a:gd name="connsiteY122" fmla="*/ 5565 h 17948"/>
                    <a:gd name="connsiteX123" fmla="*/ 47684 w 48515"/>
                    <a:gd name="connsiteY123" fmla="*/ 5565 h 17948"/>
                    <a:gd name="connsiteX124" fmla="*/ 47407 w 48515"/>
                    <a:gd name="connsiteY124" fmla="*/ 6119 h 17948"/>
                    <a:gd name="connsiteX125" fmla="*/ 47407 w 48515"/>
                    <a:gd name="connsiteY125" fmla="*/ 6119 h 17948"/>
                    <a:gd name="connsiteX126" fmla="*/ 47407 w 48515"/>
                    <a:gd name="connsiteY126" fmla="*/ 6951 h 17948"/>
                    <a:gd name="connsiteX127" fmla="*/ 47962 w 48515"/>
                    <a:gd name="connsiteY127" fmla="*/ 6951 h 17948"/>
                    <a:gd name="connsiteX128" fmla="*/ 48516 w 48515"/>
                    <a:gd name="connsiteY128" fmla="*/ 7782 h 179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</a:cxnLst>
                  <a:rect l="l" t="t" r="r" b="b"/>
                  <a:pathLst>
                    <a:path w="48515" h="17948">
                      <a:moveTo>
                        <a:pt x="47962" y="7782"/>
                      </a:moveTo>
                      <a:cubicBezTo>
                        <a:pt x="47962" y="7782"/>
                        <a:pt x="47962" y="7782"/>
                        <a:pt x="47684" y="7782"/>
                      </a:cubicBezTo>
                      <a:cubicBezTo>
                        <a:pt x="47684" y="7782"/>
                        <a:pt x="47684" y="8336"/>
                        <a:pt x="47407" y="8059"/>
                      </a:cubicBezTo>
                      <a:cubicBezTo>
                        <a:pt x="47407" y="7228"/>
                        <a:pt x="46298" y="7505"/>
                        <a:pt x="46575" y="8059"/>
                      </a:cubicBezTo>
                      <a:cubicBezTo>
                        <a:pt x="46575" y="8059"/>
                        <a:pt x="46853" y="8059"/>
                        <a:pt x="46853" y="8336"/>
                      </a:cubicBezTo>
                      <a:cubicBezTo>
                        <a:pt x="46853" y="8613"/>
                        <a:pt x="46021" y="8336"/>
                        <a:pt x="45744" y="8336"/>
                      </a:cubicBezTo>
                      <a:cubicBezTo>
                        <a:pt x="45744" y="8613"/>
                        <a:pt x="44912" y="8336"/>
                        <a:pt x="44912" y="8891"/>
                      </a:cubicBezTo>
                      <a:cubicBezTo>
                        <a:pt x="44912" y="9445"/>
                        <a:pt x="44912" y="8891"/>
                        <a:pt x="44357" y="8891"/>
                      </a:cubicBezTo>
                      <a:cubicBezTo>
                        <a:pt x="43248" y="8891"/>
                        <a:pt x="42417" y="10553"/>
                        <a:pt x="42139" y="11662"/>
                      </a:cubicBezTo>
                      <a:cubicBezTo>
                        <a:pt x="42139" y="11662"/>
                        <a:pt x="42139" y="11939"/>
                        <a:pt x="41862" y="12216"/>
                      </a:cubicBezTo>
                      <a:cubicBezTo>
                        <a:pt x="41862" y="12216"/>
                        <a:pt x="41862" y="12770"/>
                        <a:pt x="41585" y="13048"/>
                      </a:cubicBezTo>
                      <a:cubicBezTo>
                        <a:pt x="41585" y="13048"/>
                        <a:pt x="41308" y="12770"/>
                        <a:pt x="41031" y="13048"/>
                      </a:cubicBezTo>
                      <a:cubicBezTo>
                        <a:pt x="40753" y="13325"/>
                        <a:pt x="41031" y="14156"/>
                        <a:pt x="40476" y="14433"/>
                      </a:cubicBezTo>
                      <a:cubicBezTo>
                        <a:pt x="39645" y="14433"/>
                        <a:pt x="39367" y="15264"/>
                        <a:pt x="38536" y="15541"/>
                      </a:cubicBezTo>
                      <a:cubicBezTo>
                        <a:pt x="36872" y="16373"/>
                        <a:pt x="35486" y="14987"/>
                        <a:pt x="34377" y="16373"/>
                      </a:cubicBezTo>
                      <a:cubicBezTo>
                        <a:pt x="33545" y="15541"/>
                        <a:pt x="32991" y="16373"/>
                        <a:pt x="32436" y="16373"/>
                      </a:cubicBezTo>
                      <a:cubicBezTo>
                        <a:pt x="31882" y="16096"/>
                        <a:pt x="31605" y="17204"/>
                        <a:pt x="31050" y="16927"/>
                      </a:cubicBezTo>
                      <a:cubicBezTo>
                        <a:pt x="30773" y="16927"/>
                        <a:pt x="30219" y="16927"/>
                        <a:pt x="29941" y="16927"/>
                      </a:cubicBezTo>
                      <a:cubicBezTo>
                        <a:pt x="29941" y="16927"/>
                        <a:pt x="29387" y="16650"/>
                        <a:pt x="29941" y="16650"/>
                      </a:cubicBezTo>
                      <a:cubicBezTo>
                        <a:pt x="29941" y="16650"/>
                        <a:pt x="31328" y="16650"/>
                        <a:pt x="30773" y="16373"/>
                      </a:cubicBezTo>
                      <a:cubicBezTo>
                        <a:pt x="30496" y="16373"/>
                        <a:pt x="30219" y="16373"/>
                        <a:pt x="29941" y="16096"/>
                      </a:cubicBezTo>
                      <a:cubicBezTo>
                        <a:pt x="29664" y="16096"/>
                        <a:pt x="29110" y="16373"/>
                        <a:pt x="29110" y="16927"/>
                      </a:cubicBezTo>
                      <a:cubicBezTo>
                        <a:pt x="29110" y="16927"/>
                        <a:pt x="29110" y="17204"/>
                        <a:pt x="29110" y="17204"/>
                      </a:cubicBezTo>
                      <a:cubicBezTo>
                        <a:pt x="29110" y="16927"/>
                        <a:pt x="28555" y="16650"/>
                        <a:pt x="28832" y="17204"/>
                      </a:cubicBezTo>
                      <a:cubicBezTo>
                        <a:pt x="28832" y="17204"/>
                        <a:pt x="28832" y="17204"/>
                        <a:pt x="28555" y="17204"/>
                      </a:cubicBezTo>
                      <a:cubicBezTo>
                        <a:pt x="28555" y="17204"/>
                        <a:pt x="28001" y="17204"/>
                        <a:pt x="27723" y="16927"/>
                      </a:cubicBezTo>
                      <a:cubicBezTo>
                        <a:pt x="27723" y="16927"/>
                        <a:pt x="27723" y="16927"/>
                        <a:pt x="27723" y="16927"/>
                      </a:cubicBezTo>
                      <a:cubicBezTo>
                        <a:pt x="27723" y="16927"/>
                        <a:pt x="27446" y="16650"/>
                        <a:pt x="27723" y="16373"/>
                      </a:cubicBezTo>
                      <a:cubicBezTo>
                        <a:pt x="27723" y="16373"/>
                        <a:pt x="27446" y="16373"/>
                        <a:pt x="27446" y="16373"/>
                      </a:cubicBezTo>
                      <a:cubicBezTo>
                        <a:pt x="27446" y="16096"/>
                        <a:pt x="27169" y="16096"/>
                        <a:pt x="26892" y="16096"/>
                      </a:cubicBezTo>
                      <a:cubicBezTo>
                        <a:pt x="26337" y="16096"/>
                        <a:pt x="25505" y="18036"/>
                        <a:pt x="24951" y="17204"/>
                      </a:cubicBezTo>
                      <a:cubicBezTo>
                        <a:pt x="24674" y="17204"/>
                        <a:pt x="24397" y="16650"/>
                        <a:pt x="23842" y="16927"/>
                      </a:cubicBezTo>
                      <a:cubicBezTo>
                        <a:pt x="23565" y="16096"/>
                        <a:pt x="22733" y="15819"/>
                        <a:pt x="21902" y="16096"/>
                      </a:cubicBezTo>
                      <a:cubicBezTo>
                        <a:pt x="21070" y="16373"/>
                        <a:pt x="19961" y="16927"/>
                        <a:pt x="19406" y="16927"/>
                      </a:cubicBezTo>
                      <a:cubicBezTo>
                        <a:pt x="19129" y="16373"/>
                        <a:pt x="18852" y="16927"/>
                        <a:pt x="18575" y="16927"/>
                      </a:cubicBezTo>
                      <a:cubicBezTo>
                        <a:pt x="18575" y="16927"/>
                        <a:pt x="18575" y="16927"/>
                        <a:pt x="18575" y="16650"/>
                      </a:cubicBezTo>
                      <a:cubicBezTo>
                        <a:pt x="18575" y="16373"/>
                        <a:pt x="17743" y="16650"/>
                        <a:pt x="17466" y="16650"/>
                      </a:cubicBezTo>
                      <a:cubicBezTo>
                        <a:pt x="16634" y="17758"/>
                        <a:pt x="15525" y="15264"/>
                        <a:pt x="14694" y="16650"/>
                      </a:cubicBezTo>
                      <a:cubicBezTo>
                        <a:pt x="13862" y="16650"/>
                        <a:pt x="15248" y="16096"/>
                        <a:pt x="14416" y="15819"/>
                      </a:cubicBezTo>
                      <a:cubicBezTo>
                        <a:pt x="14416" y="15264"/>
                        <a:pt x="13862" y="16373"/>
                        <a:pt x="13307" y="15819"/>
                      </a:cubicBezTo>
                      <a:cubicBezTo>
                        <a:pt x="13585" y="16096"/>
                        <a:pt x="12753" y="15819"/>
                        <a:pt x="13307" y="16373"/>
                      </a:cubicBezTo>
                      <a:cubicBezTo>
                        <a:pt x="13307" y="16373"/>
                        <a:pt x="13585" y="16373"/>
                        <a:pt x="13862" y="16373"/>
                      </a:cubicBezTo>
                      <a:cubicBezTo>
                        <a:pt x="14416" y="16373"/>
                        <a:pt x="13585" y="16927"/>
                        <a:pt x="13307" y="16927"/>
                      </a:cubicBezTo>
                      <a:cubicBezTo>
                        <a:pt x="13030" y="16927"/>
                        <a:pt x="12476" y="17758"/>
                        <a:pt x="12198" y="16927"/>
                      </a:cubicBezTo>
                      <a:cubicBezTo>
                        <a:pt x="11644" y="16927"/>
                        <a:pt x="12198" y="17481"/>
                        <a:pt x="11644" y="17204"/>
                      </a:cubicBezTo>
                      <a:cubicBezTo>
                        <a:pt x="11367" y="17204"/>
                        <a:pt x="11089" y="16927"/>
                        <a:pt x="10812" y="17204"/>
                      </a:cubicBezTo>
                      <a:cubicBezTo>
                        <a:pt x="10535" y="17204"/>
                        <a:pt x="10812" y="16650"/>
                        <a:pt x="10812" y="16650"/>
                      </a:cubicBezTo>
                      <a:cubicBezTo>
                        <a:pt x="10812" y="16650"/>
                        <a:pt x="10812" y="16650"/>
                        <a:pt x="10535" y="16650"/>
                      </a:cubicBezTo>
                      <a:cubicBezTo>
                        <a:pt x="10535" y="16650"/>
                        <a:pt x="10258" y="16373"/>
                        <a:pt x="9980" y="16650"/>
                      </a:cubicBezTo>
                      <a:cubicBezTo>
                        <a:pt x="9980" y="16927"/>
                        <a:pt x="10258" y="16650"/>
                        <a:pt x="10535" y="16927"/>
                      </a:cubicBezTo>
                      <a:cubicBezTo>
                        <a:pt x="11089" y="16927"/>
                        <a:pt x="10535" y="17481"/>
                        <a:pt x="10258" y="17481"/>
                      </a:cubicBezTo>
                      <a:cubicBezTo>
                        <a:pt x="9980" y="17481"/>
                        <a:pt x="10258" y="17481"/>
                        <a:pt x="10258" y="17758"/>
                      </a:cubicBezTo>
                      <a:cubicBezTo>
                        <a:pt x="10258" y="18313"/>
                        <a:pt x="9149" y="17481"/>
                        <a:pt x="8871" y="17481"/>
                      </a:cubicBezTo>
                      <a:cubicBezTo>
                        <a:pt x="8317" y="17481"/>
                        <a:pt x="8594" y="16373"/>
                        <a:pt x="7763" y="16650"/>
                      </a:cubicBezTo>
                      <a:cubicBezTo>
                        <a:pt x="7763" y="16650"/>
                        <a:pt x="7763" y="16927"/>
                        <a:pt x="7763" y="16927"/>
                      </a:cubicBezTo>
                      <a:cubicBezTo>
                        <a:pt x="7485" y="16650"/>
                        <a:pt x="5545" y="16096"/>
                        <a:pt x="5822" y="16927"/>
                      </a:cubicBezTo>
                      <a:cubicBezTo>
                        <a:pt x="5822" y="16927"/>
                        <a:pt x="5822" y="16927"/>
                        <a:pt x="5545" y="16927"/>
                      </a:cubicBezTo>
                      <a:cubicBezTo>
                        <a:pt x="5545" y="16927"/>
                        <a:pt x="5545" y="17204"/>
                        <a:pt x="5268" y="17204"/>
                      </a:cubicBezTo>
                      <a:cubicBezTo>
                        <a:pt x="4159" y="17758"/>
                        <a:pt x="3050" y="16096"/>
                        <a:pt x="2218" y="17204"/>
                      </a:cubicBezTo>
                      <a:cubicBezTo>
                        <a:pt x="2218" y="17204"/>
                        <a:pt x="1941" y="17204"/>
                        <a:pt x="1941" y="17204"/>
                      </a:cubicBezTo>
                      <a:cubicBezTo>
                        <a:pt x="1941" y="16650"/>
                        <a:pt x="1941" y="15819"/>
                        <a:pt x="2495" y="15541"/>
                      </a:cubicBezTo>
                      <a:cubicBezTo>
                        <a:pt x="2495" y="15541"/>
                        <a:pt x="3604" y="15541"/>
                        <a:pt x="3327" y="15264"/>
                      </a:cubicBezTo>
                      <a:cubicBezTo>
                        <a:pt x="3327" y="14433"/>
                        <a:pt x="1941" y="15264"/>
                        <a:pt x="2495" y="13879"/>
                      </a:cubicBezTo>
                      <a:cubicBezTo>
                        <a:pt x="2495" y="13879"/>
                        <a:pt x="3327" y="13879"/>
                        <a:pt x="2495" y="13879"/>
                      </a:cubicBezTo>
                      <a:cubicBezTo>
                        <a:pt x="1941" y="13879"/>
                        <a:pt x="2218" y="13048"/>
                        <a:pt x="2495" y="12770"/>
                      </a:cubicBezTo>
                      <a:cubicBezTo>
                        <a:pt x="2495" y="12770"/>
                        <a:pt x="2495" y="12216"/>
                        <a:pt x="2495" y="11939"/>
                      </a:cubicBezTo>
                      <a:cubicBezTo>
                        <a:pt x="2495" y="11662"/>
                        <a:pt x="2495" y="11385"/>
                        <a:pt x="2495" y="11107"/>
                      </a:cubicBezTo>
                      <a:cubicBezTo>
                        <a:pt x="2495" y="10553"/>
                        <a:pt x="3327" y="10276"/>
                        <a:pt x="3327" y="9722"/>
                      </a:cubicBezTo>
                      <a:cubicBezTo>
                        <a:pt x="3327" y="9722"/>
                        <a:pt x="3050" y="9445"/>
                        <a:pt x="2772" y="9168"/>
                      </a:cubicBezTo>
                      <a:cubicBezTo>
                        <a:pt x="2772" y="8891"/>
                        <a:pt x="2772" y="8336"/>
                        <a:pt x="2495" y="8059"/>
                      </a:cubicBezTo>
                      <a:cubicBezTo>
                        <a:pt x="2218" y="8059"/>
                        <a:pt x="2495" y="7228"/>
                        <a:pt x="2218" y="7228"/>
                      </a:cubicBezTo>
                      <a:cubicBezTo>
                        <a:pt x="1386" y="7228"/>
                        <a:pt x="832" y="6674"/>
                        <a:pt x="554" y="5842"/>
                      </a:cubicBezTo>
                      <a:cubicBezTo>
                        <a:pt x="554" y="5565"/>
                        <a:pt x="0" y="5011"/>
                        <a:pt x="0" y="4734"/>
                      </a:cubicBezTo>
                      <a:cubicBezTo>
                        <a:pt x="1109" y="4179"/>
                        <a:pt x="2772" y="3902"/>
                        <a:pt x="3327" y="2794"/>
                      </a:cubicBezTo>
                      <a:cubicBezTo>
                        <a:pt x="3327" y="2240"/>
                        <a:pt x="2772" y="1963"/>
                        <a:pt x="2772" y="1131"/>
                      </a:cubicBezTo>
                      <a:cubicBezTo>
                        <a:pt x="3604" y="-254"/>
                        <a:pt x="5545" y="23"/>
                        <a:pt x="6931" y="23"/>
                      </a:cubicBezTo>
                      <a:cubicBezTo>
                        <a:pt x="7485" y="23"/>
                        <a:pt x="7763" y="300"/>
                        <a:pt x="8040" y="577"/>
                      </a:cubicBezTo>
                      <a:cubicBezTo>
                        <a:pt x="8594" y="854"/>
                        <a:pt x="9149" y="577"/>
                        <a:pt x="9703" y="577"/>
                      </a:cubicBezTo>
                      <a:cubicBezTo>
                        <a:pt x="10258" y="577"/>
                        <a:pt x="10812" y="577"/>
                        <a:pt x="11367" y="577"/>
                      </a:cubicBezTo>
                      <a:cubicBezTo>
                        <a:pt x="12198" y="577"/>
                        <a:pt x="12753" y="577"/>
                        <a:pt x="13585" y="577"/>
                      </a:cubicBezTo>
                      <a:cubicBezTo>
                        <a:pt x="14139" y="577"/>
                        <a:pt x="14694" y="1131"/>
                        <a:pt x="15248" y="1131"/>
                      </a:cubicBezTo>
                      <a:cubicBezTo>
                        <a:pt x="16080" y="1131"/>
                        <a:pt x="16911" y="577"/>
                        <a:pt x="17743" y="577"/>
                      </a:cubicBezTo>
                      <a:cubicBezTo>
                        <a:pt x="18852" y="577"/>
                        <a:pt x="19961" y="854"/>
                        <a:pt x="21347" y="577"/>
                      </a:cubicBezTo>
                      <a:cubicBezTo>
                        <a:pt x="22179" y="577"/>
                        <a:pt x="23288" y="1408"/>
                        <a:pt x="23842" y="854"/>
                      </a:cubicBezTo>
                      <a:cubicBezTo>
                        <a:pt x="23842" y="854"/>
                        <a:pt x="23842" y="577"/>
                        <a:pt x="24397" y="577"/>
                      </a:cubicBezTo>
                      <a:cubicBezTo>
                        <a:pt x="24674" y="577"/>
                        <a:pt x="24951" y="577"/>
                        <a:pt x="25228" y="577"/>
                      </a:cubicBezTo>
                      <a:cubicBezTo>
                        <a:pt x="25783" y="854"/>
                        <a:pt x="26337" y="577"/>
                        <a:pt x="26892" y="577"/>
                      </a:cubicBezTo>
                      <a:cubicBezTo>
                        <a:pt x="27169" y="577"/>
                        <a:pt x="27446" y="1131"/>
                        <a:pt x="28001" y="854"/>
                      </a:cubicBezTo>
                      <a:cubicBezTo>
                        <a:pt x="28278" y="854"/>
                        <a:pt x="28832" y="1131"/>
                        <a:pt x="28832" y="854"/>
                      </a:cubicBezTo>
                      <a:cubicBezTo>
                        <a:pt x="29664" y="854"/>
                        <a:pt x="30496" y="1963"/>
                        <a:pt x="31605" y="854"/>
                      </a:cubicBezTo>
                      <a:cubicBezTo>
                        <a:pt x="31605" y="1685"/>
                        <a:pt x="32436" y="1963"/>
                        <a:pt x="32991" y="854"/>
                      </a:cubicBezTo>
                      <a:cubicBezTo>
                        <a:pt x="33545" y="300"/>
                        <a:pt x="32991" y="1408"/>
                        <a:pt x="32991" y="1685"/>
                      </a:cubicBezTo>
                      <a:cubicBezTo>
                        <a:pt x="32991" y="1685"/>
                        <a:pt x="33545" y="1685"/>
                        <a:pt x="33545" y="1685"/>
                      </a:cubicBezTo>
                      <a:cubicBezTo>
                        <a:pt x="33545" y="2517"/>
                        <a:pt x="33822" y="1685"/>
                        <a:pt x="34100" y="1685"/>
                      </a:cubicBezTo>
                      <a:cubicBezTo>
                        <a:pt x="34100" y="1685"/>
                        <a:pt x="34377" y="1685"/>
                        <a:pt x="34100" y="1685"/>
                      </a:cubicBezTo>
                      <a:cubicBezTo>
                        <a:pt x="34100" y="1408"/>
                        <a:pt x="33545" y="1685"/>
                        <a:pt x="33545" y="1408"/>
                      </a:cubicBezTo>
                      <a:cubicBezTo>
                        <a:pt x="33545" y="1408"/>
                        <a:pt x="33545" y="1408"/>
                        <a:pt x="33545" y="1408"/>
                      </a:cubicBezTo>
                      <a:cubicBezTo>
                        <a:pt x="33545" y="1408"/>
                        <a:pt x="32991" y="1408"/>
                        <a:pt x="32991" y="1408"/>
                      </a:cubicBezTo>
                      <a:cubicBezTo>
                        <a:pt x="32991" y="1408"/>
                        <a:pt x="33822" y="1408"/>
                        <a:pt x="34100" y="1408"/>
                      </a:cubicBezTo>
                      <a:cubicBezTo>
                        <a:pt x="34377" y="1408"/>
                        <a:pt x="34654" y="1963"/>
                        <a:pt x="35209" y="1685"/>
                      </a:cubicBezTo>
                      <a:cubicBezTo>
                        <a:pt x="35763" y="1685"/>
                        <a:pt x="35209" y="2240"/>
                        <a:pt x="36318" y="1963"/>
                      </a:cubicBezTo>
                      <a:cubicBezTo>
                        <a:pt x="36595" y="1963"/>
                        <a:pt x="36872" y="1685"/>
                        <a:pt x="37149" y="1408"/>
                      </a:cubicBezTo>
                      <a:cubicBezTo>
                        <a:pt x="37427" y="1408"/>
                        <a:pt x="37981" y="1408"/>
                        <a:pt x="38258" y="1685"/>
                      </a:cubicBezTo>
                      <a:cubicBezTo>
                        <a:pt x="38813" y="1685"/>
                        <a:pt x="39367" y="1685"/>
                        <a:pt x="39645" y="1685"/>
                      </a:cubicBezTo>
                      <a:cubicBezTo>
                        <a:pt x="40476" y="2240"/>
                        <a:pt x="41585" y="2240"/>
                        <a:pt x="42139" y="2794"/>
                      </a:cubicBezTo>
                      <a:cubicBezTo>
                        <a:pt x="42417" y="2794"/>
                        <a:pt x="43248" y="2240"/>
                        <a:pt x="42694" y="2794"/>
                      </a:cubicBezTo>
                      <a:cubicBezTo>
                        <a:pt x="42694" y="2794"/>
                        <a:pt x="42694" y="2794"/>
                        <a:pt x="42694" y="2794"/>
                      </a:cubicBezTo>
                      <a:cubicBezTo>
                        <a:pt x="42971" y="2794"/>
                        <a:pt x="43248" y="2240"/>
                        <a:pt x="43526" y="2794"/>
                      </a:cubicBezTo>
                      <a:cubicBezTo>
                        <a:pt x="43526" y="2794"/>
                        <a:pt x="43526" y="3071"/>
                        <a:pt x="43526" y="3348"/>
                      </a:cubicBezTo>
                      <a:cubicBezTo>
                        <a:pt x="43803" y="3348"/>
                        <a:pt x="44357" y="3902"/>
                        <a:pt x="44635" y="3348"/>
                      </a:cubicBezTo>
                      <a:cubicBezTo>
                        <a:pt x="44912" y="3348"/>
                        <a:pt x="44912" y="3625"/>
                        <a:pt x="45189" y="3902"/>
                      </a:cubicBezTo>
                      <a:cubicBezTo>
                        <a:pt x="45744" y="4456"/>
                        <a:pt x="46575" y="4456"/>
                        <a:pt x="46853" y="3902"/>
                      </a:cubicBezTo>
                      <a:cubicBezTo>
                        <a:pt x="46853" y="3902"/>
                        <a:pt x="46853" y="3902"/>
                        <a:pt x="46853" y="3902"/>
                      </a:cubicBezTo>
                      <a:cubicBezTo>
                        <a:pt x="46853" y="3902"/>
                        <a:pt x="46853" y="4179"/>
                        <a:pt x="46853" y="4179"/>
                      </a:cubicBezTo>
                      <a:cubicBezTo>
                        <a:pt x="46853" y="4179"/>
                        <a:pt x="47130" y="4179"/>
                        <a:pt x="47407" y="3902"/>
                      </a:cubicBezTo>
                      <a:cubicBezTo>
                        <a:pt x="47407" y="3902"/>
                        <a:pt x="47407" y="3902"/>
                        <a:pt x="47407" y="3902"/>
                      </a:cubicBezTo>
                      <a:cubicBezTo>
                        <a:pt x="47407" y="3902"/>
                        <a:pt x="47407" y="3902"/>
                        <a:pt x="47407" y="3902"/>
                      </a:cubicBezTo>
                      <a:cubicBezTo>
                        <a:pt x="47407" y="3902"/>
                        <a:pt x="47407" y="3902"/>
                        <a:pt x="47407" y="3902"/>
                      </a:cubicBezTo>
                      <a:cubicBezTo>
                        <a:pt x="47407" y="3902"/>
                        <a:pt x="47407" y="3902"/>
                        <a:pt x="47407" y="3902"/>
                      </a:cubicBezTo>
                      <a:cubicBezTo>
                        <a:pt x="47407" y="3902"/>
                        <a:pt x="47407" y="3902"/>
                        <a:pt x="47407" y="4179"/>
                      </a:cubicBezTo>
                      <a:cubicBezTo>
                        <a:pt x="47407" y="4179"/>
                        <a:pt x="47407" y="4179"/>
                        <a:pt x="47407" y="4456"/>
                      </a:cubicBezTo>
                      <a:cubicBezTo>
                        <a:pt x="47407" y="4456"/>
                        <a:pt x="47407" y="4456"/>
                        <a:pt x="47407" y="4456"/>
                      </a:cubicBezTo>
                      <a:cubicBezTo>
                        <a:pt x="47407" y="4734"/>
                        <a:pt x="47684" y="5011"/>
                        <a:pt x="47407" y="5565"/>
                      </a:cubicBezTo>
                      <a:cubicBezTo>
                        <a:pt x="47407" y="5565"/>
                        <a:pt x="47962" y="5565"/>
                        <a:pt x="47684" y="5565"/>
                      </a:cubicBezTo>
                      <a:cubicBezTo>
                        <a:pt x="47684" y="5565"/>
                        <a:pt x="46575" y="6119"/>
                        <a:pt x="47407" y="6119"/>
                      </a:cubicBezTo>
                      <a:cubicBezTo>
                        <a:pt x="47407" y="6119"/>
                        <a:pt x="47407" y="6119"/>
                        <a:pt x="47407" y="6119"/>
                      </a:cubicBezTo>
                      <a:cubicBezTo>
                        <a:pt x="47407" y="6119"/>
                        <a:pt x="47407" y="6674"/>
                        <a:pt x="47407" y="6951"/>
                      </a:cubicBezTo>
                      <a:cubicBezTo>
                        <a:pt x="47407" y="6951"/>
                        <a:pt x="47962" y="6951"/>
                        <a:pt x="47962" y="6951"/>
                      </a:cubicBezTo>
                      <a:cubicBezTo>
                        <a:pt x="47962" y="7228"/>
                        <a:pt x="47962" y="7782"/>
                        <a:pt x="48516" y="7782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141" name="Freeform 3140">
                  <a:extLst>
                    <a:ext uri="{FF2B5EF4-FFF2-40B4-BE49-F238E27FC236}">
                      <a16:creationId xmlns:a16="http://schemas.microsoft.com/office/drawing/2014/main" id="{70AD03F7-9DC0-BA4A-0238-AFD2B6AE00C6}"/>
                    </a:ext>
                  </a:extLst>
                </p:cNvPr>
                <p:cNvSpPr/>
                <p:nvPr/>
              </p:nvSpPr>
              <p:spPr>
                <a:xfrm>
                  <a:off x="4014125" y="3617398"/>
                  <a:ext cx="246" cy="643"/>
                </a:xfrm>
                <a:custGeom>
                  <a:avLst/>
                  <a:gdLst>
                    <a:gd name="connsiteX0" fmla="*/ 123 w 246"/>
                    <a:gd name="connsiteY0" fmla="*/ 599 h 643"/>
                    <a:gd name="connsiteX1" fmla="*/ 123 w 246"/>
                    <a:gd name="connsiteY1" fmla="*/ 45 h 643"/>
                    <a:gd name="connsiteX2" fmla="*/ 123 w 246"/>
                    <a:gd name="connsiteY2" fmla="*/ 599 h 6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46" h="643">
                      <a:moveTo>
                        <a:pt x="123" y="599"/>
                      </a:moveTo>
                      <a:cubicBezTo>
                        <a:pt x="400" y="876"/>
                        <a:pt x="123" y="-232"/>
                        <a:pt x="123" y="45"/>
                      </a:cubicBezTo>
                      <a:cubicBezTo>
                        <a:pt x="-154" y="45"/>
                        <a:pt x="123" y="45"/>
                        <a:pt x="123" y="599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142" name="Freeform 3141">
                  <a:extLst>
                    <a:ext uri="{FF2B5EF4-FFF2-40B4-BE49-F238E27FC236}">
                      <a16:creationId xmlns:a16="http://schemas.microsoft.com/office/drawing/2014/main" id="{051ED811-1FA9-50CB-A4C2-80952B734AA2}"/>
                    </a:ext>
                  </a:extLst>
                </p:cNvPr>
                <p:cNvSpPr/>
                <p:nvPr/>
              </p:nvSpPr>
              <p:spPr>
                <a:xfrm>
                  <a:off x="4014249" y="3616334"/>
                  <a:ext cx="2292" cy="1478"/>
                </a:xfrm>
                <a:custGeom>
                  <a:avLst/>
                  <a:gdLst>
                    <a:gd name="connsiteX0" fmla="*/ 1663 w 2292"/>
                    <a:gd name="connsiteY0" fmla="*/ 554 h 1478"/>
                    <a:gd name="connsiteX1" fmla="*/ 1386 w 2292"/>
                    <a:gd name="connsiteY1" fmla="*/ 554 h 1478"/>
                    <a:gd name="connsiteX2" fmla="*/ 1109 w 2292"/>
                    <a:gd name="connsiteY2" fmla="*/ 554 h 1478"/>
                    <a:gd name="connsiteX3" fmla="*/ 832 w 2292"/>
                    <a:gd name="connsiteY3" fmla="*/ 277 h 1478"/>
                    <a:gd name="connsiteX4" fmla="*/ 832 w 2292"/>
                    <a:gd name="connsiteY4" fmla="*/ 832 h 1478"/>
                    <a:gd name="connsiteX5" fmla="*/ 0 w 2292"/>
                    <a:gd name="connsiteY5" fmla="*/ 0 h 1478"/>
                    <a:gd name="connsiteX6" fmla="*/ 832 w 2292"/>
                    <a:gd name="connsiteY6" fmla="*/ 1109 h 1478"/>
                    <a:gd name="connsiteX7" fmla="*/ 1663 w 2292"/>
                    <a:gd name="connsiteY7" fmla="*/ 1109 h 1478"/>
                    <a:gd name="connsiteX8" fmla="*/ 1941 w 2292"/>
                    <a:gd name="connsiteY8" fmla="*/ 1386 h 1478"/>
                    <a:gd name="connsiteX9" fmla="*/ 1941 w 2292"/>
                    <a:gd name="connsiteY9" fmla="*/ 1386 h 1478"/>
                    <a:gd name="connsiteX10" fmla="*/ 1941 w 2292"/>
                    <a:gd name="connsiteY10" fmla="*/ 832 h 1478"/>
                    <a:gd name="connsiteX11" fmla="*/ 1386 w 2292"/>
                    <a:gd name="connsiteY11" fmla="*/ 0 h 14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292" h="1478">
                      <a:moveTo>
                        <a:pt x="1663" y="554"/>
                      </a:moveTo>
                      <a:cubicBezTo>
                        <a:pt x="1663" y="554"/>
                        <a:pt x="1386" y="554"/>
                        <a:pt x="1386" y="554"/>
                      </a:cubicBezTo>
                      <a:cubicBezTo>
                        <a:pt x="1386" y="554"/>
                        <a:pt x="1386" y="554"/>
                        <a:pt x="1109" y="554"/>
                      </a:cubicBezTo>
                      <a:cubicBezTo>
                        <a:pt x="1109" y="554"/>
                        <a:pt x="1109" y="277"/>
                        <a:pt x="832" y="277"/>
                      </a:cubicBezTo>
                      <a:cubicBezTo>
                        <a:pt x="832" y="277"/>
                        <a:pt x="832" y="832"/>
                        <a:pt x="832" y="832"/>
                      </a:cubicBezTo>
                      <a:cubicBezTo>
                        <a:pt x="832" y="832"/>
                        <a:pt x="277" y="0"/>
                        <a:pt x="0" y="0"/>
                      </a:cubicBezTo>
                      <a:cubicBezTo>
                        <a:pt x="0" y="554"/>
                        <a:pt x="832" y="832"/>
                        <a:pt x="832" y="1109"/>
                      </a:cubicBezTo>
                      <a:cubicBezTo>
                        <a:pt x="832" y="1940"/>
                        <a:pt x="1386" y="1109"/>
                        <a:pt x="1663" y="1109"/>
                      </a:cubicBezTo>
                      <a:cubicBezTo>
                        <a:pt x="1663" y="1109"/>
                        <a:pt x="1941" y="1109"/>
                        <a:pt x="1941" y="1386"/>
                      </a:cubicBezTo>
                      <a:cubicBezTo>
                        <a:pt x="1941" y="1386"/>
                        <a:pt x="1941" y="1386"/>
                        <a:pt x="1941" y="1386"/>
                      </a:cubicBezTo>
                      <a:cubicBezTo>
                        <a:pt x="2495" y="1386"/>
                        <a:pt x="1941" y="1109"/>
                        <a:pt x="1941" y="832"/>
                      </a:cubicBezTo>
                      <a:cubicBezTo>
                        <a:pt x="2772" y="832"/>
                        <a:pt x="1941" y="277"/>
                        <a:pt x="1386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143" name="Freeform 3142">
                  <a:extLst>
                    <a:ext uri="{FF2B5EF4-FFF2-40B4-BE49-F238E27FC236}">
                      <a16:creationId xmlns:a16="http://schemas.microsoft.com/office/drawing/2014/main" id="{E8897450-2D8B-0322-8E20-1C2AE3C6212F}"/>
                    </a:ext>
                  </a:extLst>
                </p:cNvPr>
                <p:cNvSpPr/>
                <p:nvPr/>
              </p:nvSpPr>
              <p:spPr>
                <a:xfrm>
                  <a:off x="4015167" y="3617859"/>
                  <a:ext cx="467" cy="735"/>
                </a:xfrm>
                <a:custGeom>
                  <a:avLst/>
                  <a:gdLst>
                    <a:gd name="connsiteX0" fmla="*/ 191 w 467"/>
                    <a:gd name="connsiteY0" fmla="*/ 416 h 735"/>
                    <a:gd name="connsiteX1" fmla="*/ 468 w 467"/>
                    <a:gd name="connsiteY1" fmla="*/ 416 h 735"/>
                    <a:gd name="connsiteX2" fmla="*/ 191 w 467"/>
                    <a:gd name="connsiteY2" fmla="*/ 416 h 7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467" h="735">
                      <a:moveTo>
                        <a:pt x="191" y="416"/>
                      </a:moveTo>
                      <a:cubicBezTo>
                        <a:pt x="191" y="693"/>
                        <a:pt x="191" y="970"/>
                        <a:pt x="468" y="416"/>
                      </a:cubicBezTo>
                      <a:cubicBezTo>
                        <a:pt x="468" y="-139"/>
                        <a:pt x="-364" y="-139"/>
                        <a:pt x="191" y="416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144" name="Freeform 3143">
                  <a:extLst>
                    <a:ext uri="{FF2B5EF4-FFF2-40B4-BE49-F238E27FC236}">
                      <a16:creationId xmlns:a16="http://schemas.microsoft.com/office/drawing/2014/main" id="{9D150D8A-17B6-DC7C-74E0-A7F8B2253087}"/>
                    </a:ext>
                  </a:extLst>
                </p:cNvPr>
                <p:cNvSpPr/>
                <p:nvPr/>
              </p:nvSpPr>
              <p:spPr>
                <a:xfrm>
                  <a:off x="4016034" y="3616611"/>
                  <a:ext cx="709" cy="123"/>
                </a:xfrm>
                <a:custGeom>
                  <a:avLst/>
                  <a:gdLst>
                    <a:gd name="connsiteX0" fmla="*/ 155 w 709"/>
                    <a:gd name="connsiteY0" fmla="*/ 0 h 123"/>
                    <a:gd name="connsiteX1" fmla="*/ 710 w 709"/>
                    <a:gd name="connsiteY1" fmla="*/ 0 h 123"/>
                    <a:gd name="connsiteX2" fmla="*/ 155 w 709"/>
                    <a:gd name="connsiteY2" fmla="*/ 0 h 1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709" h="123">
                      <a:moveTo>
                        <a:pt x="155" y="0"/>
                      </a:moveTo>
                      <a:cubicBezTo>
                        <a:pt x="-399" y="0"/>
                        <a:pt x="710" y="277"/>
                        <a:pt x="710" y="0"/>
                      </a:cubicBezTo>
                      <a:cubicBezTo>
                        <a:pt x="710" y="0"/>
                        <a:pt x="433" y="0"/>
                        <a:pt x="155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145" name="Freeform 3144">
                  <a:extLst>
                    <a:ext uri="{FF2B5EF4-FFF2-40B4-BE49-F238E27FC236}">
                      <a16:creationId xmlns:a16="http://schemas.microsoft.com/office/drawing/2014/main" id="{AFE00D33-0C16-ED11-2E87-765E8AF511C0}"/>
                    </a:ext>
                  </a:extLst>
                </p:cNvPr>
                <p:cNvSpPr/>
                <p:nvPr/>
              </p:nvSpPr>
              <p:spPr>
                <a:xfrm>
                  <a:off x="4017329" y="3617166"/>
                  <a:ext cx="246" cy="354"/>
                </a:xfrm>
                <a:custGeom>
                  <a:avLst/>
                  <a:gdLst>
                    <a:gd name="connsiteX0" fmla="*/ 247 w 246"/>
                    <a:gd name="connsiteY0" fmla="*/ 0 h 354"/>
                    <a:gd name="connsiteX1" fmla="*/ 247 w 246"/>
                    <a:gd name="connsiteY1" fmla="*/ 0 h 354"/>
                    <a:gd name="connsiteX2" fmla="*/ 247 w 246"/>
                    <a:gd name="connsiteY2" fmla="*/ 277 h 354"/>
                    <a:gd name="connsiteX3" fmla="*/ 247 w 246"/>
                    <a:gd name="connsiteY3" fmla="*/ 277 h 3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46" h="354">
                      <a:moveTo>
                        <a:pt x="247" y="0"/>
                      </a:moveTo>
                      <a:cubicBezTo>
                        <a:pt x="247" y="0"/>
                        <a:pt x="247" y="0"/>
                        <a:pt x="247" y="0"/>
                      </a:cubicBezTo>
                      <a:cubicBezTo>
                        <a:pt x="-308" y="0"/>
                        <a:pt x="247" y="554"/>
                        <a:pt x="247" y="277"/>
                      </a:cubicBezTo>
                      <a:cubicBezTo>
                        <a:pt x="247" y="277"/>
                        <a:pt x="247" y="277"/>
                        <a:pt x="247" y="277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146" name="Freeform 3145">
                  <a:extLst>
                    <a:ext uri="{FF2B5EF4-FFF2-40B4-BE49-F238E27FC236}">
                      <a16:creationId xmlns:a16="http://schemas.microsoft.com/office/drawing/2014/main" id="{14E56E40-9919-DC4A-AB36-B587A1DB3F62}"/>
                    </a:ext>
                  </a:extLst>
                </p:cNvPr>
                <p:cNvSpPr/>
                <p:nvPr/>
              </p:nvSpPr>
              <p:spPr>
                <a:xfrm>
                  <a:off x="4012862" y="3617166"/>
                  <a:ext cx="2772" cy="2771"/>
                </a:xfrm>
                <a:custGeom>
                  <a:avLst/>
                  <a:gdLst>
                    <a:gd name="connsiteX0" fmla="*/ 0 w 2772"/>
                    <a:gd name="connsiteY0" fmla="*/ 0 h 2771"/>
                    <a:gd name="connsiteX1" fmla="*/ 0 w 2772"/>
                    <a:gd name="connsiteY1" fmla="*/ 0 h 2771"/>
                    <a:gd name="connsiteX2" fmla="*/ 0 w 2772"/>
                    <a:gd name="connsiteY2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772" h="277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147" name="Freeform 3146">
                  <a:extLst>
                    <a:ext uri="{FF2B5EF4-FFF2-40B4-BE49-F238E27FC236}">
                      <a16:creationId xmlns:a16="http://schemas.microsoft.com/office/drawing/2014/main" id="{ACD9C040-6F9A-ECE3-6C6E-C73ECA93B57E}"/>
                    </a:ext>
                  </a:extLst>
                </p:cNvPr>
                <p:cNvSpPr/>
                <p:nvPr/>
              </p:nvSpPr>
              <p:spPr>
                <a:xfrm>
                  <a:off x="4007318" y="3616334"/>
                  <a:ext cx="2772" cy="277"/>
                </a:xfrm>
                <a:custGeom>
                  <a:avLst/>
                  <a:gdLst>
                    <a:gd name="connsiteX0" fmla="*/ 0 w 2772"/>
                    <a:gd name="connsiteY0" fmla="*/ 277 h 277"/>
                    <a:gd name="connsiteX1" fmla="*/ 0 w 2772"/>
                    <a:gd name="connsiteY1" fmla="*/ 0 h 277"/>
                    <a:gd name="connsiteX2" fmla="*/ 0 w 2772"/>
                    <a:gd name="connsiteY2" fmla="*/ 277 h 2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772" h="277">
                      <a:moveTo>
                        <a:pt x="0" y="277"/>
                      </a:moveTo>
                      <a:cubicBezTo>
                        <a:pt x="0" y="277"/>
                        <a:pt x="0" y="0"/>
                        <a:pt x="0" y="0"/>
                      </a:cubicBezTo>
                      <a:cubicBezTo>
                        <a:pt x="0" y="0"/>
                        <a:pt x="0" y="277"/>
                        <a:pt x="0" y="277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148" name="Freeform 3147">
                  <a:extLst>
                    <a:ext uri="{FF2B5EF4-FFF2-40B4-BE49-F238E27FC236}">
                      <a16:creationId xmlns:a16="http://schemas.microsoft.com/office/drawing/2014/main" id="{1AD88723-29B0-A6E7-15CB-FEF32A226361}"/>
                    </a:ext>
                  </a:extLst>
                </p:cNvPr>
                <p:cNvSpPr/>
                <p:nvPr/>
              </p:nvSpPr>
              <p:spPr>
                <a:xfrm>
                  <a:off x="4005654" y="3616611"/>
                  <a:ext cx="2772" cy="2771"/>
                </a:xfrm>
                <a:custGeom>
                  <a:avLst/>
                  <a:gdLst>
                    <a:gd name="connsiteX0" fmla="*/ 0 w 2772"/>
                    <a:gd name="connsiteY0" fmla="*/ 0 h 2771"/>
                    <a:gd name="connsiteX1" fmla="*/ 0 w 2772"/>
                    <a:gd name="connsiteY1" fmla="*/ 0 h 2771"/>
                    <a:gd name="connsiteX2" fmla="*/ 0 w 2772"/>
                    <a:gd name="connsiteY2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772" h="277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149" name="Freeform 3148">
                  <a:extLst>
                    <a:ext uri="{FF2B5EF4-FFF2-40B4-BE49-F238E27FC236}">
                      <a16:creationId xmlns:a16="http://schemas.microsoft.com/office/drawing/2014/main" id="{E9424709-3E16-A511-9371-50C1802C7D30}"/>
                    </a:ext>
                  </a:extLst>
                </p:cNvPr>
                <p:cNvSpPr/>
                <p:nvPr/>
              </p:nvSpPr>
              <p:spPr>
                <a:xfrm>
                  <a:off x="4002328" y="3622154"/>
                  <a:ext cx="2772" cy="2771"/>
                </a:xfrm>
                <a:custGeom>
                  <a:avLst/>
                  <a:gdLst>
                    <a:gd name="connsiteX0" fmla="*/ 0 w 2772"/>
                    <a:gd name="connsiteY0" fmla="*/ 0 h 2771"/>
                    <a:gd name="connsiteX1" fmla="*/ 0 w 2772"/>
                    <a:gd name="connsiteY1" fmla="*/ 0 h 2771"/>
                    <a:gd name="connsiteX2" fmla="*/ 0 w 2772"/>
                    <a:gd name="connsiteY2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772" h="277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2870" name="Graphic 248">
                <a:extLst>
                  <a:ext uri="{FF2B5EF4-FFF2-40B4-BE49-F238E27FC236}">
                    <a16:creationId xmlns:a16="http://schemas.microsoft.com/office/drawing/2014/main" id="{C32857A7-22F5-93D5-A1CE-AE247428814C}"/>
                  </a:ext>
                </a:extLst>
              </p:cNvPr>
              <p:cNvGrpSpPr/>
              <p:nvPr/>
            </p:nvGrpSpPr>
            <p:grpSpPr>
              <a:xfrm>
                <a:off x="2996624" y="3612796"/>
                <a:ext cx="57942" cy="23995"/>
                <a:chOff x="3659389" y="3611677"/>
                <a:chExt cx="57942" cy="23995"/>
              </a:xfrm>
              <a:grpFill/>
            </p:grpSpPr>
            <p:sp>
              <p:nvSpPr>
                <p:cNvPr id="3124" name="Freeform 3123">
                  <a:extLst>
                    <a:ext uri="{FF2B5EF4-FFF2-40B4-BE49-F238E27FC236}">
                      <a16:creationId xmlns:a16="http://schemas.microsoft.com/office/drawing/2014/main" id="{2ADD68E9-A524-337C-1633-033962B89B2B}"/>
                    </a:ext>
                  </a:extLst>
                </p:cNvPr>
                <p:cNvSpPr/>
                <p:nvPr/>
              </p:nvSpPr>
              <p:spPr>
                <a:xfrm>
                  <a:off x="3659389" y="3611677"/>
                  <a:ext cx="57942" cy="23995"/>
                </a:xfrm>
                <a:custGeom>
                  <a:avLst/>
                  <a:gdLst>
                    <a:gd name="connsiteX0" fmla="*/ 57942 w 57942"/>
                    <a:gd name="connsiteY0" fmla="*/ 17127 h 23995"/>
                    <a:gd name="connsiteX1" fmla="*/ 56556 w 57942"/>
                    <a:gd name="connsiteY1" fmla="*/ 16296 h 23995"/>
                    <a:gd name="connsiteX2" fmla="*/ 56556 w 57942"/>
                    <a:gd name="connsiteY2" fmla="*/ 15742 h 23995"/>
                    <a:gd name="connsiteX3" fmla="*/ 56556 w 57942"/>
                    <a:gd name="connsiteY3" fmla="*/ 15465 h 23995"/>
                    <a:gd name="connsiteX4" fmla="*/ 55170 w 57942"/>
                    <a:gd name="connsiteY4" fmla="*/ 13802 h 23995"/>
                    <a:gd name="connsiteX5" fmla="*/ 55170 w 57942"/>
                    <a:gd name="connsiteY5" fmla="*/ 13248 h 23995"/>
                    <a:gd name="connsiteX6" fmla="*/ 54061 w 57942"/>
                    <a:gd name="connsiteY6" fmla="*/ 11585 h 23995"/>
                    <a:gd name="connsiteX7" fmla="*/ 53783 w 57942"/>
                    <a:gd name="connsiteY7" fmla="*/ 11031 h 23995"/>
                    <a:gd name="connsiteX8" fmla="*/ 53783 w 57942"/>
                    <a:gd name="connsiteY8" fmla="*/ 10476 h 23995"/>
                    <a:gd name="connsiteX9" fmla="*/ 52397 w 57942"/>
                    <a:gd name="connsiteY9" fmla="*/ 9922 h 23995"/>
                    <a:gd name="connsiteX10" fmla="*/ 52120 w 57942"/>
                    <a:gd name="connsiteY10" fmla="*/ 9922 h 23995"/>
                    <a:gd name="connsiteX11" fmla="*/ 52120 w 57942"/>
                    <a:gd name="connsiteY11" fmla="*/ 9922 h 23995"/>
                    <a:gd name="connsiteX12" fmla="*/ 51565 w 57942"/>
                    <a:gd name="connsiteY12" fmla="*/ 9922 h 23995"/>
                    <a:gd name="connsiteX13" fmla="*/ 51011 w 57942"/>
                    <a:gd name="connsiteY13" fmla="*/ 9368 h 23995"/>
                    <a:gd name="connsiteX14" fmla="*/ 51011 w 57942"/>
                    <a:gd name="connsiteY14" fmla="*/ 9645 h 23995"/>
                    <a:gd name="connsiteX15" fmla="*/ 50457 w 57942"/>
                    <a:gd name="connsiteY15" fmla="*/ 9645 h 23995"/>
                    <a:gd name="connsiteX16" fmla="*/ 49902 w 57942"/>
                    <a:gd name="connsiteY16" fmla="*/ 8814 h 23995"/>
                    <a:gd name="connsiteX17" fmla="*/ 49071 w 57942"/>
                    <a:gd name="connsiteY17" fmla="*/ 9091 h 23995"/>
                    <a:gd name="connsiteX18" fmla="*/ 48239 w 57942"/>
                    <a:gd name="connsiteY18" fmla="*/ 9091 h 23995"/>
                    <a:gd name="connsiteX19" fmla="*/ 46853 w 57942"/>
                    <a:gd name="connsiteY19" fmla="*/ 8260 h 23995"/>
                    <a:gd name="connsiteX20" fmla="*/ 44357 w 57942"/>
                    <a:gd name="connsiteY20" fmla="*/ 7151 h 23995"/>
                    <a:gd name="connsiteX21" fmla="*/ 42971 w 57942"/>
                    <a:gd name="connsiteY21" fmla="*/ 6874 h 23995"/>
                    <a:gd name="connsiteX22" fmla="*/ 41585 w 57942"/>
                    <a:gd name="connsiteY22" fmla="*/ 6874 h 23995"/>
                    <a:gd name="connsiteX23" fmla="*/ 41031 w 57942"/>
                    <a:gd name="connsiteY23" fmla="*/ 5765 h 23995"/>
                    <a:gd name="connsiteX24" fmla="*/ 40754 w 57942"/>
                    <a:gd name="connsiteY24" fmla="*/ 5211 h 23995"/>
                    <a:gd name="connsiteX25" fmla="*/ 38813 w 57942"/>
                    <a:gd name="connsiteY25" fmla="*/ 4103 h 23995"/>
                    <a:gd name="connsiteX26" fmla="*/ 38536 w 57942"/>
                    <a:gd name="connsiteY26" fmla="*/ 2994 h 23995"/>
                    <a:gd name="connsiteX27" fmla="*/ 37427 w 57942"/>
                    <a:gd name="connsiteY27" fmla="*/ 2994 h 23995"/>
                    <a:gd name="connsiteX28" fmla="*/ 37149 w 57942"/>
                    <a:gd name="connsiteY28" fmla="*/ 2994 h 23995"/>
                    <a:gd name="connsiteX29" fmla="*/ 35209 w 57942"/>
                    <a:gd name="connsiteY29" fmla="*/ 2440 h 23995"/>
                    <a:gd name="connsiteX30" fmla="*/ 32714 w 57942"/>
                    <a:gd name="connsiteY30" fmla="*/ 2717 h 23995"/>
                    <a:gd name="connsiteX31" fmla="*/ 32159 w 57942"/>
                    <a:gd name="connsiteY31" fmla="*/ 2440 h 23995"/>
                    <a:gd name="connsiteX32" fmla="*/ 30219 w 57942"/>
                    <a:gd name="connsiteY32" fmla="*/ 1886 h 23995"/>
                    <a:gd name="connsiteX33" fmla="*/ 27723 w 57942"/>
                    <a:gd name="connsiteY33" fmla="*/ 1055 h 23995"/>
                    <a:gd name="connsiteX34" fmla="*/ 26614 w 57942"/>
                    <a:gd name="connsiteY34" fmla="*/ 1609 h 23995"/>
                    <a:gd name="connsiteX35" fmla="*/ 25228 w 57942"/>
                    <a:gd name="connsiteY35" fmla="*/ 1609 h 23995"/>
                    <a:gd name="connsiteX36" fmla="*/ 24120 w 57942"/>
                    <a:gd name="connsiteY36" fmla="*/ 1055 h 23995"/>
                    <a:gd name="connsiteX37" fmla="*/ 23842 w 57942"/>
                    <a:gd name="connsiteY37" fmla="*/ 1055 h 23995"/>
                    <a:gd name="connsiteX38" fmla="*/ 23011 w 57942"/>
                    <a:gd name="connsiteY38" fmla="*/ 777 h 23995"/>
                    <a:gd name="connsiteX39" fmla="*/ 22179 w 57942"/>
                    <a:gd name="connsiteY39" fmla="*/ 777 h 23995"/>
                    <a:gd name="connsiteX40" fmla="*/ 21347 w 57942"/>
                    <a:gd name="connsiteY40" fmla="*/ 777 h 23995"/>
                    <a:gd name="connsiteX41" fmla="*/ 19961 w 57942"/>
                    <a:gd name="connsiteY41" fmla="*/ 777 h 23995"/>
                    <a:gd name="connsiteX42" fmla="*/ 19129 w 57942"/>
                    <a:gd name="connsiteY42" fmla="*/ 777 h 23995"/>
                    <a:gd name="connsiteX43" fmla="*/ 19129 w 57942"/>
                    <a:gd name="connsiteY43" fmla="*/ 1055 h 23995"/>
                    <a:gd name="connsiteX44" fmla="*/ 18575 w 57942"/>
                    <a:gd name="connsiteY44" fmla="*/ 1055 h 23995"/>
                    <a:gd name="connsiteX45" fmla="*/ 17743 w 57942"/>
                    <a:gd name="connsiteY45" fmla="*/ 777 h 23995"/>
                    <a:gd name="connsiteX46" fmla="*/ 17743 w 57942"/>
                    <a:gd name="connsiteY46" fmla="*/ 1055 h 23995"/>
                    <a:gd name="connsiteX47" fmla="*/ 11921 w 57942"/>
                    <a:gd name="connsiteY47" fmla="*/ 223 h 23995"/>
                    <a:gd name="connsiteX48" fmla="*/ 11089 w 57942"/>
                    <a:gd name="connsiteY48" fmla="*/ 1055 h 23995"/>
                    <a:gd name="connsiteX49" fmla="*/ 11089 w 57942"/>
                    <a:gd name="connsiteY49" fmla="*/ 1609 h 23995"/>
                    <a:gd name="connsiteX50" fmla="*/ 11089 w 57942"/>
                    <a:gd name="connsiteY50" fmla="*/ 2163 h 23995"/>
                    <a:gd name="connsiteX51" fmla="*/ 9703 w 57942"/>
                    <a:gd name="connsiteY51" fmla="*/ 2163 h 23995"/>
                    <a:gd name="connsiteX52" fmla="*/ 9149 w 57942"/>
                    <a:gd name="connsiteY52" fmla="*/ 2163 h 23995"/>
                    <a:gd name="connsiteX53" fmla="*/ 6931 w 57942"/>
                    <a:gd name="connsiteY53" fmla="*/ 2440 h 23995"/>
                    <a:gd name="connsiteX54" fmla="*/ 6377 w 57942"/>
                    <a:gd name="connsiteY54" fmla="*/ 2440 h 23995"/>
                    <a:gd name="connsiteX55" fmla="*/ 6377 w 57942"/>
                    <a:gd name="connsiteY55" fmla="*/ 2440 h 23995"/>
                    <a:gd name="connsiteX56" fmla="*/ 5268 w 57942"/>
                    <a:gd name="connsiteY56" fmla="*/ 2440 h 23995"/>
                    <a:gd name="connsiteX57" fmla="*/ 4990 w 57942"/>
                    <a:gd name="connsiteY57" fmla="*/ 2440 h 23995"/>
                    <a:gd name="connsiteX58" fmla="*/ 3881 w 57942"/>
                    <a:gd name="connsiteY58" fmla="*/ 2440 h 23995"/>
                    <a:gd name="connsiteX59" fmla="*/ 3604 w 57942"/>
                    <a:gd name="connsiteY59" fmla="*/ 2717 h 23995"/>
                    <a:gd name="connsiteX60" fmla="*/ 3327 w 57942"/>
                    <a:gd name="connsiteY60" fmla="*/ 2994 h 23995"/>
                    <a:gd name="connsiteX61" fmla="*/ 3327 w 57942"/>
                    <a:gd name="connsiteY61" fmla="*/ 3271 h 23995"/>
                    <a:gd name="connsiteX62" fmla="*/ 3050 w 57942"/>
                    <a:gd name="connsiteY62" fmla="*/ 3271 h 23995"/>
                    <a:gd name="connsiteX63" fmla="*/ 2218 w 57942"/>
                    <a:gd name="connsiteY63" fmla="*/ 3826 h 23995"/>
                    <a:gd name="connsiteX64" fmla="*/ 1663 w 57942"/>
                    <a:gd name="connsiteY64" fmla="*/ 4380 h 23995"/>
                    <a:gd name="connsiteX65" fmla="*/ 1109 w 57942"/>
                    <a:gd name="connsiteY65" fmla="*/ 4657 h 23995"/>
                    <a:gd name="connsiteX66" fmla="*/ 832 w 57942"/>
                    <a:gd name="connsiteY66" fmla="*/ 6043 h 23995"/>
                    <a:gd name="connsiteX67" fmla="*/ 0 w 57942"/>
                    <a:gd name="connsiteY67" fmla="*/ 7428 h 23995"/>
                    <a:gd name="connsiteX68" fmla="*/ 2772 w 57942"/>
                    <a:gd name="connsiteY68" fmla="*/ 8814 h 23995"/>
                    <a:gd name="connsiteX69" fmla="*/ 3327 w 57942"/>
                    <a:gd name="connsiteY69" fmla="*/ 9368 h 23995"/>
                    <a:gd name="connsiteX70" fmla="*/ 4990 w 57942"/>
                    <a:gd name="connsiteY70" fmla="*/ 9368 h 23995"/>
                    <a:gd name="connsiteX71" fmla="*/ 6931 w 57942"/>
                    <a:gd name="connsiteY71" fmla="*/ 9368 h 23995"/>
                    <a:gd name="connsiteX72" fmla="*/ 7486 w 57942"/>
                    <a:gd name="connsiteY72" fmla="*/ 9368 h 23995"/>
                    <a:gd name="connsiteX73" fmla="*/ 8872 w 57942"/>
                    <a:gd name="connsiteY73" fmla="*/ 9368 h 23995"/>
                    <a:gd name="connsiteX74" fmla="*/ 9426 w 57942"/>
                    <a:gd name="connsiteY74" fmla="*/ 11308 h 23995"/>
                    <a:gd name="connsiteX75" fmla="*/ 10812 w 57942"/>
                    <a:gd name="connsiteY75" fmla="*/ 12416 h 23995"/>
                    <a:gd name="connsiteX76" fmla="*/ 11921 w 57942"/>
                    <a:gd name="connsiteY76" fmla="*/ 14356 h 23995"/>
                    <a:gd name="connsiteX77" fmla="*/ 13307 w 57942"/>
                    <a:gd name="connsiteY77" fmla="*/ 14356 h 23995"/>
                    <a:gd name="connsiteX78" fmla="*/ 13307 w 57942"/>
                    <a:gd name="connsiteY78" fmla="*/ 14356 h 23995"/>
                    <a:gd name="connsiteX79" fmla="*/ 14416 w 57942"/>
                    <a:gd name="connsiteY79" fmla="*/ 16850 h 23995"/>
                    <a:gd name="connsiteX80" fmla="*/ 15525 w 57942"/>
                    <a:gd name="connsiteY80" fmla="*/ 17682 h 23995"/>
                    <a:gd name="connsiteX81" fmla="*/ 16080 w 57942"/>
                    <a:gd name="connsiteY81" fmla="*/ 18513 h 23995"/>
                    <a:gd name="connsiteX82" fmla="*/ 16357 w 57942"/>
                    <a:gd name="connsiteY82" fmla="*/ 18790 h 23995"/>
                    <a:gd name="connsiteX83" fmla="*/ 16911 w 57942"/>
                    <a:gd name="connsiteY83" fmla="*/ 19345 h 23995"/>
                    <a:gd name="connsiteX84" fmla="*/ 19406 w 57942"/>
                    <a:gd name="connsiteY84" fmla="*/ 19345 h 23995"/>
                    <a:gd name="connsiteX85" fmla="*/ 21347 w 57942"/>
                    <a:gd name="connsiteY85" fmla="*/ 19345 h 23995"/>
                    <a:gd name="connsiteX86" fmla="*/ 23565 w 57942"/>
                    <a:gd name="connsiteY86" fmla="*/ 19899 h 23995"/>
                    <a:gd name="connsiteX87" fmla="*/ 28278 w 57942"/>
                    <a:gd name="connsiteY87" fmla="*/ 21007 h 23995"/>
                    <a:gd name="connsiteX88" fmla="*/ 29664 w 57942"/>
                    <a:gd name="connsiteY88" fmla="*/ 22393 h 23995"/>
                    <a:gd name="connsiteX89" fmla="*/ 31328 w 57942"/>
                    <a:gd name="connsiteY89" fmla="*/ 23778 h 23995"/>
                    <a:gd name="connsiteX90" fmla="*/ 32714 w 57942"/>
                    <a:gd name="connsiteY90" fmla="*/ 22670 h 23995"/>
                    <a:gd name="connsiteX91" fmla="*/ 32714 w 57942"/>
                    <a:gd name="connsiteY91" fmla="*/ 22393 h 23995"/>
                    <a:gd name="connsiteX92" fmla="*/ 31605 w 57942"/>
                    <a:gd name="connsiteY92" fmla="*/ 22393 h 23995"/>
                    <a:gd name="connsiteX93" fmla="*/ 31050 w 57942"/>
                    <a:gd name="connsiteY93" fmla="*/ 22393 h 23995"/>
                    <a:gd name="connsiteX94" fmla="*/ 31605 w 57942"/>
                    <a:gd name="connsiteY94" fmla="*/ 21839 h 23995"/>
                    <a:gd name="connsiteX95" fmla="*/ 31882 w 57942"/>
                    <a:gd name="connsiteY95" fmla="*/ 21839 h 23995"/>
                    <a:gd name="connsiteX96" fmla="*/ 31882 w 57942"/>
                    <a:gd name="connsiteY96" fmla="*/ 21561 h 23995"/>
                    <a:gd name="connsiteX97" fmla="*/ 31605 w 57942"/>
                    <a:gd name="connsiteY97" fmla="*/ 21561 h 23995"/>
                    <a:gd name="connsiteX98" fmla="*/ 32714 w 57942"/>
                    <a:gd name="connsiteY98" fmla="*/ 21284 h 23995"/>
                    <a:gd name="connsiteX99" fmla="*/ 32159 w 57942"/>
                    <a:gd name="connsiteY99" fmla="*/ 20730 h 23995"/>
                    <a:gd name="connsiteX100" fmla="*/ 34100 w 57942"/>
                    <a:gd name="connsiteY100" fmla="*/ 19067 h 23995"/>
                    <a:gd name="connsiteX101" fmla="*/ 34654 w 57942"/>
                    <a:gd name="connsiteY101" fmla="*/ 18790 h 23995"/>
                    <a:gd name="connsiteX102" fmla="*/ 34931 w 57942"/>
                    <a:gd name="connsiteY102" fmla="*/ 18790 h 23995"/>
                    <a:gd name="connsiteX103" fmla="*/ 36040 w 57942"/>
                    <a:gd name="connsiteY103" fmla="*/ 19622 h 23995"/>
                    <a:gd name="connsiteX104" fmla="*/ 36040 w 57942"/>
                    <a:gd name="connsiteY104" fmla="*/ 20176 h 23995"/>
                    <a:gd name="connsiteX105" fmla="*/ 36872 w 57942"/>
                    <a:gd name="connsiteY105" fmla="*/ 20176 h 23995"/>
                    <a:gd name="connsiteX106" fmla="*/ 37427 w 57942"/>
                    <a:gd name="connsiteY106" fmla="*/ 20176 h 23995"/>
                    <a:gd name="connsiteX107" fmla="*/ 38813 w 57942"/>
                    <a:gd name="connsiteY107" fmla="*/ 20176 h 23995"/>
                    <a:gd name="connsiteX108" fmla="*/ 39922 w 57942"/>
                    <a:gd name="connsiteY108" fmla="*/ 18513 h 23995"/>
                    <a:gd name="connsiteX109" fmla="*/ 39645 w 57942"/>
                    <a:gd name="connsiteY109" fmla="*/ 18513 h 23995"/>
                    <a:gd name="connsiteX110" fmla="*/ 40199 w 57942"/>
                    <a:gd name="connsiteY110" fmla="*/ 18513 h 23995"/>
                    <a:gd name="connsiteX111" fmla="*/ 40754 w 57942"/>
                    <a:gd name="connsiteY111" fmla="*/ 16573 h 23995"/>
                    <a:gd name="connsiteX112" fmla="*/ 42694 w 57942"/>
                    <a:gd name="connsiteY112" fmla="*/ 17404 h 23995"/>
                    <a:gd name="connsiteX113" fmla="*/ 43803 w 57942"/>
                    <a:gd name="connsiteY113" fmla="*/ 17404 h 23995"/>
                    <a:gd name="connsiteX114" fmla="*/ 44357 w 57942"/>
                    <a:gd name="connsiteY114" fmla="*/ 17959 h 23995"/>
                    <a:gd name="connsiteX115" fmla="*/ 42971 w 57942"/>
                    <a:gd name="connsiteY115" fmla="*/ 17959 h 23995"/>
                    <a:gd name="connsiteX116" fmla="*/ 42417 w 57942"/>
                    <a:gd name="connsiteY116" fmla="*/ 17959 h 23995"/>
                    <a:gd name="connsiteX117" fmla="*/ 41031 w 57942"/>
                    <a:gd name="connsiteY117" fmla="*/ 17959 h 23995"/>
                    <a:gd name="connsiteX118" fmla="*/ 42140 w 57942"/>
                    <a:gd name="connsiteY118" fmla="*/ 17959 h 23995"/>
                    <a:gd name="connsiteX119" fmla="*/ 42971 w 57942"/>
                    <a:gd name="connsiteY119" fmla="*/ 17959 h 23995"/>
                    <a:gd name="connsiteX120" fmla="*/ 45189 w 57942"/>
                    <a:gd name="connsiteY120" fmla="*/ 17959 h 23995"/>
                    <a:gd name="connsiteX121" fmla="*/ 46298 w 57942"/>
                    <a:gd name="connsiteY121" fmla="*/ 18790 h 23995"/>
                    <a:gd name="connsiteX122" fmla="*/ 46298 w 57942"/>
                    <a:gd name="connsiteY122" fmla="*/ 18790 h 23995"/>
                    <a:gd name="connsiteX123" fmla="*/ 47130 w 57942"/>
                    <a:gd name="connsiteY123" fmla="*/ 19899 h 23995"/>
                    <a:gd name="connsiteX124" fmla="*/ 48516 w 57942"/>
                    <a:gd name="connsiteY124" fmla="*/ 19899 h 23995"/>
                    <a:gd name="connsiteX125" fmla="*/ 49902 w 57942"/>
                    <a:gd name="connsiteY125" fmla="*/ 19899 h 23995"/>
                    <a:gd name="connsiteX126" fmla="*/ 49071 w 57942"/>
                    <a:gd name="connsiteY126" fmla="*/ 19899 h 23995"/>
                    <a:gd name="connsiteX127" fmla="*/ 49348 w 57942"/>
                    <a:gd name="connsiteY127" fmla="*/ 19899 h 23995"/>
                    <a:gd name="connsiteX128" fmla="*/ 50179 w 57942"/>
                    <a:gd name="connsiteY128" fmla="*/ 19345 h 23995"/>
                    <a:gd name="connsiteX129" fmla="*/ 51843 w 57942"/>
                    <a:gd name="connsiteY129" fmla="*/ 19345 h 23995"/>
                    <a:gd name="connsiteX130" fmla="*/ 54061 w 57942"/>
                    <a:gd name="connsiteY130" fmla="*/ 19622 h 23995"/>
                    <a:gd name="connsiteX131" fmla="*/ 54061 w 57942"/>
                    <a:gd name="connsiteY131" fmla="*/ 19067 h 23995"/>
                    <a:gd name="connsiteX132" fmla="*/ 54615 w 57942"/>
                    <a:gd name="connsiteY132" fmla="*/ 19067 h 23995"/>
                    <a:gd name="connsiteX133" fmla="*/ 54615 w 57942"/>
                    <a:gd name="connsiteY133" fmla="*/ 19067 h 23995"/>
                    <a:gd name="connsiteX134" fmla="*/ 54615 w 57942"/>
                    <a:gd name="connsiteY134" fmla="*/ 19622 h 23995"/>
                    <a:gd name="connsiteX135" fmla="*/ 55447 w 57942"/>
                    <a:gd name="connsiteY135" fmla="*/ 19622 h 23995"/>
                    <a:gd name="connsiteX136" fmla="*/ 55447 w 57942"/>
                    <a:gd name="connsiteY136" fmla="*/ 19622 h 23995"/>
                    <a:gd name="connsiteX137" fmla="*/ 56279 w 57942"/>
                    <a:gd name="connsiteY137" fmla="*/ 19345 h 23995"/>
                    <a:gd name="connsiteX138" fmla="*/ 56833 w 57942"/>
                    <a:gd name="connsiteY138" fmla="*/ 19067 h 23995"/>
                    <a:gd name="connsiteX139" fmla="*/ 57665 w 57942"/>
                    <a:gd name="connsiteY139" fmla="*/ 19067 h 23995"/>
                    <a:gd name="connsiteX140" fmla="*/ 57665 w 57942"/>
                    <a:gd name="connsiteY140" fmla="*/ 18513 h 239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</a:cxnLst>
                  <a:rect l="l" t="t" r="r" b="b"/>
                  <a:pathLst>
                    <a:path w="57942" h="23995">
                      <a:moveTo>
                        <a:pt x="57942" y="17127"/>
                      </a:moveTo>
                      <a:cubicBezTo>
                        <a:pt x="57388" y="16296"/>
                        <a:pt x="57110" y="17127"/>
                        <a:pt x="56556" y="16296"/>
                      </a:cubicBezTo>
                      <a:cubicBezTo>
                        <a:pt x="56556" y="16296"/>
                        <a:pt x="56556" y="16019"/>
                        <a:pt x="56556" y="15742"/>
                      </a:cubicBezTo>
                      <a:cubicBezTo>
                        <a:pt x="56556" y="15742"/>
                        <a:pt x="56556" y="15742"/>
                        <a:pt x="56556" y="15465"/>
                      </a:cubicBezTo>
                      <a:cubicBezTo>
                        <a:pt x="55724" y="15188"/>
                        <a:pt x="55724" y="14079"/>
                        <a:pt x="55170" y="13802"/>
                      </a:cubicBezTo>
                      <a:cubicBezTo>
                        <a:pt x="55170" y="13802"/>
                        <a:pt x="55724" y="13802"/>
                        <a:pt x="55170" y="13248"/>
                      </a:cubicBezTo>
                      <a:cubicBezTo>
                        <a:pt x="55170" y="12694"/>
                        <a:pt x="54338" y="12139"/>
                        <a:pt x="54061" y="11585"/>
                      </a:cubicBezTo>
                      <a:cubicBezTo>
                        <a:pt x="54061" y="11308"/>
                        <a:pt x="54061" y="11308"/>
                        <a:pt x="53783" y="11031"/>
                      </a:cubicBezTo>
                      <a:cubicBezTo>
                        <a:pt x="53783" y="11031"/>
                        <a:pt x="53783" y="10476"/>
                        <a:pt x="53783" y="10476"/>
                      </a:cubicBezTo>
                      <a:cubicBezTo>
                        <a:pt x="53229" y="10476"/>
                        <a:pt x="52952" y="9922"/>
                        <a:pt x="52397" y="9922"/>
                      </a:cubicBezTo>
                      <a:cubicBezTo>
                        <a:pt x="52397" y="9922"/>
                        <a:pt x="52397" y="9368"/>
                        <a:pt x="52120" y="9922"/>
                      </a:cubicBezTo>
                      <a:cubicBezTo>
                        <a:pt x="52120" y="9922"/>
                        <a:pt x="52120" y="9922"/>
                        <a:pt x="52120" y="9922"/>
                      </a:cubicBezTo>
                      <a:cubicBezTo>
                        <a:pt x="52120" y="9645"/>
                        <a:pt x="52120" y="9922"/>
                        <a:pt x="51565" y="9922"/>
                      </a:cubicBezTo>
                      <a:cubicBezTo>
                        <a:pt x="51565" y="9922"/>
                        <a:pt x="51288" y="9368"/>
                        <a:pt x="51011" y="9368"/>
                      </a:cubicBezTo>
                      <a:cubicBezTo>
                        <a:pt x="51011" y="9368"/>
                        <a:pt x="51011" y="9368"/>
                        <a:pt x="51011" y="9645"/>
                      </a:cubicBezTo>
                      <a:cubicBezTo>
                        <a:pt x="51011" y="9645"/>
                        <a:pt x="51011" y="9645"/>
                        <a:pt x="50457" y="9645"/>
                      </a:cubicBezTo>
                      <a:cubicBezTo>
                        <a:pt x="50457" y="9645"/>
                        <a:pt x="50179" y="9091"/>
                        <a:pt x="49902" y="8814"/>
                      </a:cubicBezTo>
                      <a:cubicBezTo>
                        <a:pt x="49902" y="8814"/>
                        <a:pt x="49625" y="8814"/>
                        <a:pt x="49071" y="9091"/>
                      </a:cubicBezTo>
                      <a:cubicBezTo>
                        <a:pt x="48793" y="9091"/>
                        <a:pt x="48516" y="8814"/>
                        <a:pt x="48239" y="9091"/>
                      </a:cubicBezTo>
                      <a:cubicBezTo>
                        <a:pt x="47407" y="9368"/>
                        <a:pt x="47407" y="8260"/>
                        <a:pt x="46853" y="8260"/>
                      </a:cubicBezTo>
                      <a:cubicBezTo>
                        <a:pt x="45744" y="9091"/>
                        <a:pt x="45189" y="7705"/>
                        <a:pt x="44357" y="7151"/>
                      </a:cubicBezTo>
                      <a:cubicBezTo>
                        <a:pt x="43803" y="7151"/>
                        <a:pt x="43248" y="7151"/>
                        <a:pt x="42971" y="6874"/>
                      </a:cubicBezTo>
                      <a:cubicBezTo>
                        <a:pt x="42694" y="6874"/>
                        <a:pt x="42140" y="7151"/>
                        <a:pt x="41585" y="6874"/>
                      </a:cubicBezTo>
                      <a:cubicBezTo>
                        <a:pt x="41585" y="6320"/>
                        <a:pt x="41031" y="5765"/>
                        <a:pt x="41031" y="5765"/>
                      </a:cubicBezTo>
                      <a:cubicBezTo>
                        <a:pt x="41308" y="5488"/>
                        <a:pt x="41031" y="5211"/>
                        <a:pt x="40754" y="5211"/>
                      </a:cubicBezTo>
                      <a:cubicBezTo>
                        <a:pt x="39922" y="4934"/>
                        <a:pt x="39645" y="4380"/>
                        <a:pt x="38813" y="4103"/>
                      </a:cubicBezTo>
                      <a:cubicBezTo>
                        <a:pt x="38258" y="3826"/>
                        <a:pt x="39645" y="2994"/>
                        <a:pt x="38536" y="2994"/>
                      </a:cubicBezTo>
                      <a:cubicBezTo>
                        <a:pt x="38258" y="2994"/>
                        <a:pt x="37704" y="2994"/>
                        <a:pt x="37427" y="2994"/>
                      </a:cubicBezTo>
                      <a:cubicBezTo>
                        <a:pt x="37427" y="2994"/>
                        <a:pt x="37427" y="3271"/>
                        <a:pt x="37149" y="2994"/>
                      </a:cubicBezTo>
                      <a:cubicBezTo>
                        <a:pt x="36595" y="2440"/>
                        <a:pt x="35763" y="2994"/>
                        <a:pt x="35209" y="2440"/>
                      </a:cubicBezTo>
                      <a:cubicBezTo>
                        <a:pt x="34377" y="2440"/>
                        <a:pt x="33545" y="3271"/>
                        <a:pt x="32714" y="2717"/>
                      </a:cubicBezTo>
                      <a:cubicBezTo>
                        <a:pt x="32714" y="2717"/>
                        <a:pt x="32437" y="2717"/>
                        <a:pt x="32159" y="2440"/>
                      </a:cubicBezTo>
                      <a:cubicBezTo>
                        <a:pt x="31605" y="1886"/>
                        <a:pt x="31050" y="1886"/>
                        <a:pt x="30219" y="1886"/>
                      </a:cubicBezTo>
                      <a:cubicBezTo>
                        <a:pt x="29664" y="1055"/>
                        <a:pt x="28555" y="1332"/>
                        <a:pt x="27723" y="1055"/>
                      </a:cubicBezTo>
                      <a:cubicBezTo>
                        <a:pt x="27446" y="1609"/>
                        <a:pt x="27446" y="1055"/>
                        <a:pt x="26614" y="1609"/>
                      </a:cubicBezTo>
                      <a:cubicBezTo>
                        <a:pt x="26337" y="1609"/>
                        <a:pt x="25506" y="1055"/>
                        <a:pt x="25228" y="1609"/>
                      </a:cubicBezTo>
                      <a:cubicBezTo>
                        <a:pt x="24951" y="1609"/>
                        <a:pt x="24674" y="1055"/>
                        <a:pt x="24120" y="1055"/>
                      </a:cubicBezTo>
                      <a:cubicBezTo>
                        <a:pt x="24120" y="1055"/>
                        <a:pt x="24120" y="1055"/>
                        <a:pt x="23842" y="1055"/>
                      </a:cubicBezTo>
                      <a:cubicBezTo>
                        <a:pt x="23842" y="1055"/>
                        <a:pt x="23842" y="500"/>
                        <a:pt x="23011" y="777"/>
                      </a:cubicBezTo>
                      <a:cubicBezTo>
                        <a:pt x="23011" y="777"/>
                        <a:pt x="22456" y="777"/>
                        <a:pt x="22179" y="777"/>
                      </a:cubicBezTo>
                      <a:cubicBezTo>
                        <a:pt x="21902" y="777"/>
                        <a:pt x="21624" y="777"/>
                        <a:pt x="21347" y="777"/>
                      </a:cubicBezTo>
                      <a:cubicBezTo>
                        <a:pt x="20793" y="777"/>
                        <a:pt x="20515" y="777"/>
                        <a:pt x="19961" y="777"/>
                      </a:cubicBezTo>
                      <a:cubicBezTo>
                        <a:pt x="19684" y="1055"/>
                        <a:pt x="19406" y="777"/>
                        <a:pt x="19129" y="777"/>
                      </a:cubicBezTo>
                      <a:cubicBezTo>
                        <a:pt x="18852" y="777"/>
                        <a:pt x="19129" y="777"/>
                        <a:pt x="19129" y="1055"/>
                      </a:cubicBezTo>
                      <a:cubicBezTo>
                        <a:pt x="19129" y="1055"/>
                        <a:pt x="18852" y="1055"/>
                        <a:pt x="18575" y="1055"/>
                      </a:cubicBezTo>
                      <a:cubicBezTo>
                        <a:pt x="18575" y="500"/>
                        <a:pt x="18297" y="777"/>
                        <a:pt x="17743" y="777"/>
                      </a:cubicBezTo>
                      <a:cubicBezTo>
                        <a:pt x="17743" y="777"/>
                        <a:pt x="17743" y="1055"/>
                        <a:pt x="17743" y="1055"/>
                      </a:cubicBezTo>
                      <a:cubicBezTo>
                        <a:pt x="16080" y="223"/>
                        <a:pt x="13862" y="-331"/>
                        <a:pt x="11921" y="223"/>
                      </a:cubicBezTo>
                      <a:cubicBezTo>
                        <a:pt x="11644" y="223"/>
                        <a:pt x="11089" y="223"/>
                        <a:pt x="11089" y="1055"/>
                      </a:cubicBezTo>
                      <a:cubicBezTo>
                        <a:pt x="11089" y="1055"/>
                        <a:pt x="11089" y="1332"/>
                        <a:pt x="11089" y="1609"/>
                      </a:cubicBezTo>
                      <a:cubicBezTo>
                        <a:pt x="11089" y="1609"/>
                        <a:pt x="11089" y="2163"/>
                        <a:pt x="11089" y="2163"/>
                      </a:cubicBezTo>
                      <a:cubicBezTo>
                        <a:pt x="11089" y="2163"/>
                        <a:pt x="10258" y="2163"/>
                        <a:pt x="9703" y="2163"/>
                      </a:cubicBezTo>
                      <a:cubicBezTo>
                        <a:pt x="9703" y="2163"/>
                        <a:pt x="9149" y="2163"/>
                        <a:pt x="9149" y="2163"/>
                      </a:cubicBezTo>
                      <a:cubicBezTo>
                        <a:pt x="7763" y="2717"/>
                        <a:pt x="7208" y="2163"/>
                        <a:pt x="6931" y="2440"/>
                      </a:cubicBezTo>
                      <a:cubicBezTo>
                        <a:pt x="6931" y="2440"/>
                        <a:pt x="6654" y="2440"/>
                        <a:pt x="6377" y="2440"/>
                      </a:cubicBezTo>
                      <a:cubicBezTo>
                        <a:pt x="6377" y="2440"/>
                        <a:pt x="6377" y="2717"/>
                        <a:pt x="6377" y="2440"/>
                      </a:cubicBezTo>
                      <a:cubicBezTo>
                        <a:pt x="6377" y="1886"/>
                        <a:pt x="4990" y="1886"/>
                        <a:pt x="5268" y="2440"/>
                      </a:cubicBezTo>
                      <a:cubicBezTo>
                        <a:pt x="5268" y="2994"/>
                        <a:pt x="4990" y="2440"/>
                        <a:pt x="4990" y="2440"/>
                      </a:cubicBezTo>
                      <a:cubicBezTo>
                        <a:pt x="4713" y="2440"/>
                        <a:pt x="4159" y="2440"/>
                        <a:pt x="3881" y="2440"/>
                      </a:cubicBezTo>
                      <a:cubicBezTo>
                        <a:pt x="3881" y="2440"/>
                        <a:pt x="3881" y="2440"/>
                        <a:pt x="3604" y="2717"/>
                      </a:cubicBezTo>
                      <a:cubicBezTo>
                        <a:pt x="3604" y="2717"/>
                        <a:pt x="3327" y="2717"/>
                        <a:pt x="3327" y="2994"/>
                      </a:cubicBezTo>
                      <a:cubicBezTo>
                        <a:pt x="3327" y="2994"/>
                        <a:pt x="3327" y="3271"/>
                        <a:pt x="3327" y="3271"/>
                      </a:cubicBezTo>
                      <a:cubicBezTo>
                        <a:pt x="3327" y="3271"/>
                        <a:pt x="3327" y="3548"/>
                        <a:pt x="3050" y="3271"/>
                      </a:cubicBezTo>
                      <a:cubicBezTo>
                        <a:pt x="2495" y="3271"/>
                        <a:pt x="3050" y="4103"/>
                        <a:pt x="2218" y="3826"/>
                      </a:cubicBezTo>
                      <a:cubicBezTo>
                        <a:pt x="1663" y="3826"/>
                        <a:pt x="2218" y="4380"/>
                        <a:pt x="1663" y="4380"/>
                      </a:cubicBezTo>
                      <a:cubicBezTo>
                        <a:pt x="1663" y="4380"/>
                        <a:pt x="1663" y="4934"/>
                        <a:pt x="1109" y="4657"/>
                      </a:cubicBezTo>
                      <a:cubicBezTo>
                        <a:pt x="277" y="4657"/>
                        <a:pt x="1109" y="5488"/>
                        <a:pt x="832" y="6043"/>
                      </a:cubicBezTo>
                      <a:cubicBezTo>
                        <a:pt x="832" y="6874"/>
                        <a:pt x="832" y="7151"/>
                        <a:pt x="0" y="7428"/>
                      </a:cubicBezTo>
                      <a:cubicBezTo>
                        <a:pt x="0" y="8814"/>
                        <a:pt x="1663" y="8814"/>
                        <a:pt x="2772" y="8814"/>
                      </a:cubicBezTo>
                      <a:cubicBezTo>
                        <a:pt x="2772" y="9368"/>
                        <a:pt x="2772" y="9368"/>
                        <a:pt x="3327" y="9368"/>
                      </a:cubicBezTo>
                      <a:cubicBezTo>
                        <a:pt x="3327" y="9922"/>
                        <a:pt x="4713" y="9368"/>
                        <a:pt x="4990" y="9368"/>
                      </a:cubicBezTo>
                      <a:cubicBezTo>
                        <a:pt x="5545" y="9368"/>
                        <a:pt x="6099" y="9645"/>
                        <a:pt x="6931" y="9368"/>
                      </a:cubicBezTo>
                      <a:cubicBezTo>
                        <a:pt x="6931" y="9368"/>
                        <a:pt x="7208" y="9368"/>
                        <a:pt x="7486" y="9368"/>
                      </a:cubicBezTo>
                      <a:cubicBezTo>
                        <a:pt x="7763" y="9368"/>
                        <a:pt x="8594" y="9368"/>
                        <a:pt x="8872" y="9368"/>
                      </a:cubicBezTo>
                      <a:cubicBezTo>
                        <a:pt x="9426" y="9922"/>
                        <a:pt x="9149" y="10754"/>
                        <a:pt x="9426" y="11308"/>
                      </a:cubicBezTo>
                      <a:cubicBezTo>
                        <a:pt x="9426" y="11862"/>
                        <a:pt x="10258" y="11862"/>
                        <a:pt x="10812" y="12416"/>
                      </a:cubicBezTo>
                      <a:cubicBezTo>
                        <a:pt x="11367" y="12971"/>
                        <a:pt x="11644" y="13525"/>
                        <a:pt x="11921" y="14356"/>
                      </a:cubicBezTo>
                      <a:cubicBezTo>
                        <a:pt x="12476" y="14911"/>
                        <a:pt x="13030" y="14356"/>
                        <a:pt x="13307" y="14356"/>
                      </a:cubicBezTo>
                      <a:cubicBezTo>
                        <a:pt x="13307" y="14356"/>
                        <a:pt x="13307" y="14356"/>
                        <a:pt x="13307" y="14356"/>
                      </a:cubicBezTo>
                      <a:cubicBezTo>
                        <a:pt x="15248" y="14356"/>
                        <a:pt x="14416" y="15465"/>
                        <a:pt x="14416" y="16850"/>
                      </a:cubicBezTo>
                      <a:cubicBezTo>
                        <a:pt x="14416" y="17127"/>
                        <a:pt x="15525" y="17127"/>
                        <a:pt x="15525" y="17682"/>
                      </a:cubicBezTo>
                      <a:cubicBezTo>
                        <a:pt x="15525" y="17959"/>
                        <a:pt x="15803" y="18513"/>
                        <a:pt x="16080" y="18513"/>
                      </a:cubicBezTo>
                      <a:cubicBezTo>
                        <a:pt x="16080" y="18513"/>
                        <a:pt x="16080" y="18513"/>
                        <a:pt x="16357" y="18790"/>
                      </a:cubicBezTo>
                      <a:cubicBezTo>
                        <a:pt x="16634" y="18790"/>
                        <a:pt x="16911" y="18790"/>
                        <a:pt x="16911" y="19345"/>
                      </a:cubicBezTo>
                      <a:cubicBezTo>
                        <a:pt x="17743" y="19067"/>
                        <a:pt x="18575" y="19345"/>
                        <a:pt x="19406" y="19345"/>
                      </a:cubicBezTo>
                      <a:cubicBezTo>
                        <a:pt x="20238" y="19345"/>
                        <a:pt x="20793" y="19345"/>
                        <a:pt x="21347" y="19345"/>
                      </a:cubicBezTo>
                      <a:cubicBezTo>
                        <a:pt x="22179" y="19345"/>
                        <a:pt x="22733" y="20176"/>
                        <a:pt x="23565" y="19899"/>
                      </a:cubicBezTo>
                      <a:cubicBezTo>
                        <a:pt x="25228" y="18790"/>
                        <a:pt x="26892" y="19899"/>
                        <a:pt x="28278" y="21007"/>
                      </a:cubicBezTo>
                      <a:cubicBezTo>
                        <a:pt x="28555" y="21561"/>
                        <a:pt x="29387" y="21839"/>
                        <a:pt x="29664" y="22393"/>
                      </a:cubicBezTo>
                      <a:cubicBezTo>
                        <a:pt x="29664" y="23224"/>
                        <a:pt x="30773" y="23224"/>
                        <a:pt x="31328" y="23778"/>
                      </a:cubicBezTo>
                      <a:cubicBezTo>
                        <a:pt x="32159" y="24333"/>
                        <a:pt x="34100" y="23778"/>
                        <a:pt x="32714" y="22670"/>
                      </a:cubicBezTo>
                      <a:cubicBezTo>
                        <a:pt x="32714" y="22670"/>
                        <a:pt x="32714" y="22116"/>
                        <a:pt x="32714" y="22393"/>
                      </a:cubicBezTo>
                      <a:cubicBezTo>
                        <a:pt x="32437" y="22670"/>
                        <a:pt x="31882" y="22393"/>
                        <a:pt x="31605" y="22393"/>
                      </a:cubicBezTo>
                      <a:cubicBezTo>
                        <a:pt x="31605" y="22393"/>
                        <a:pt x="31050" y="22393"/>
                        <a:pt x="31050" y="22393"/>
                      </a:cubicBezTo>
                      <a:cubicBezTo>
                        <a:pt x="31050" y="22116"/>
                        <a:pt x="31328" y="21561"/>
                        <a:pt x="31605" y="21839"/>
                      </a:cubicBezTo>
                      <a:cubicBezTo>
                        <a:pt x="31605" y="21839"/>
                        <a:pt x="31605" y="22393"/>
                        <a:pt x="31882" y="21839"/>
                      </a:cubicBezTo>
                      <a:cubicBezTo>
                        <a:pt x="31882" y="21839"/>
                        <a:pt x="31882" y="21839"/>
                        <a:pt x="31882" y="21561"/>
                      </a:cubicBezTo>
                      <a:cubicBezTo>
                        <a:pt x="31882" y="21561"/>
                        <a:pt x="31328" y="21561"/>
                        <a:pt x="31605" y="21561"/>
                      </a:cubicBezTo>
                      <a:cubicBezTo>
                        <a:pt x="32437" y="21007"/>
                        <a:pt x="32159" y="20730"/>
                        <a:pt x="32714" y="21284"/>
                      </a:cubicBezTo>
                      <a:cubicBezTo>
                        <a:pt x="32714" y="21007"/>
                        <a:pt x="32159" y="21007"/>
                        <a:pt x="32159" y="20730"/>
                      </a:cubicBezTo>
                      <a:cubicBezTo>
                        <a:pt x="32159" y="19899"/>
                        <a:pt x="32991" y="18513"/>
                        <a:pt x="34100" y="19067"/>
                      </a:cubicBezTo>
                      <a:cubicBezTo>
                        <a:pt x="34100" y="19067"/>
                        <a:pt x="34100" y="18513"/>
                        <a:pt x="34654" y="18790"/>
                      </a:cubicBezTo>
                      <a:cubicBezTo>
                        <a:pt x="34654" y="18790"/>
                        <a:pt x="34654" y="19345"/>
                        <a:pt x="34931" y="18790"/>
                      </a:cubicBezTo>
                      <a:cubicBezTo>
                        <a:pt x="35209" y="18513"/>
                        <a:pt x="36040" y="19345"/>
                        <a:pt x="36040" y="19622"/>
                      </a:cubicBezTo>
                      <a:cubicBezTo>
                        <a:pt x="36040" y="19622"/>
                        <a:pt x="35763" y="19622"/>
                        <a:pt x="36040" y="20176"/>
                      </a:cubicBezTo>
                      <a:cubicBezTo>
                        <a:pt x="36040" y="20176"/>
                        <a:pt x="36595" y="19622"/>
                        <a:pt x="36872" y="20176"/>
                      </a:cubicBezTo>
                      <a:cubicBezTo>
                        <a:pt x="36872" y="20176"/>
                        <a:pt x="37149" y="20176"/>
                        <a:pt x="37427" y="20176"/>
                      </a:cubicBezTo>
                      <a:cubicBezTo>
                        <a:pt x="37981" y="20176"/>
                        <a:pt x="37981" y="21007"/>
                        <a:pt x="38813" y="20176"/>
                      </a:cubicBezTo>
                      <a:cubicBezTo>
                        <a:pt x="39367" y="19622"/>
                        <a:pt x="39645" y="19067"/>
                        <a:pt x="39922" y="18513"/>
                      </a:cubicBezTo>
                      <a:cubicBezTo>
                        <a:pt x="39922" y="18513"/>
                        <a:pt x="39645" y="18513"/>
                        <a:pt x="39645" y="18513"/>
                      </a:cubicBezTo>
                      <a:cubicBezTo>
                        <a:pt x="39645" y="18236"/>
                        <a:pt x="40199" y="18513"/>
                        <a:pt x="40199" y="18513"/>
                      </a:cubicBezTo>
                      <a:cubicBezTo>
                        <a:pt x="40199" y="17959"/>
                        <a:pt x="40476" y="17127"/>
                        <a:pt x="40754" y="16573"/>
                      </a:cubicBezTo>
                      <a:cubicBezTo>
                        <a:pt x="41585" y="15742"/>
                        <a:pt x="41862" y="17404"/>
                        <a:pt x="42694" y="17404"/>
                      </a:cubicBezTo>
                      <a:cubicBezTo>
                        <a:pt x="42971" y="17404"/>
                        <a:pt x="43248" y="17404"/>
                        <a:pt x="43803" y="17404"/>
                      </a:cubicBezTo>
                      <a:cubicBezTo>
                        <a:pt x="43803" y="17404"/>
                        <a:pt x="44635" y="17682"/>
                        <a:pt x="44357" y="17959"/>
                      </a:cubicBezTo>
                      <a:cubicBezTo>
                        <a:pt x="43803" y="17959"/>
                        <a:pt x="43526" y="17959"/>
                        <a:pt x="42971" y="17959"/>
                      </a:cubicBezTo>
                      <a:cubicBezTo>
                        <a:pt x="42971" y="17959"/>
                        <a:pt x="42971" y="18236"/>
                        <a:pt x="42417" y="17959"/>
                      </a:cubicBezTo>
                      <a:cubicBezTo>
                        <a:pt x="41862" y="17959"/>
                        <a:pt x="41585" y="17682"/>
                        <a:pt x="41031" y="17959"/>
                      </a:cubicBezTo>
                      <a:cubicBezTo>
                        <a:pt x="41308" y="17959"/>
                        <a:pt x="41862" y="17959"/>
                        <a:pt x="42140" y="17959"/>
                      </a:cubicBezTo>
                      <a:cubicBezTo>
                        <a:pt x="42417" y="17959"/>
                        <a:pt x="42971" y="17959"/>
                        <a:pt x="42971" y="17959"/>
                      </a:cubicBezTo>
                      <a:cubicBezTo>
                        <a:pt x="43526" y="17959"/>
                        <a:pt x="44357" y="17682"/>
                        <a:pt x="45189" y="17959"/>
                      </a:cubicBezTo>
                      <a:cubicBezTo>
                        <a:pt x="45744" y="17959"/>
                        <a:pt x="46298" y="18236"/>
                        <a:pt x="46298" y="18790"/>
                      </a:cubicBezTo>
                      <a:cubicBezTo>
                        <a:pt x="46298" y="18790"/>
                        <a:pt x="46298" y="18513"/>
                        <a:pt x="46298" y="18790"/>
                      </a:cubicBezTo>
                      <a:cubicBezTo>
                        <a:pt x="46575" y="19067"/>
                        <a:pt x="46298" y="19899"/>
                        <a:pt x="47130" y="19899"/>
                      </a:cubicBezTo>
                      <a:cubicBezTo>
                        <a:pt x="47407" y="19899"/>
                        <a:pt x="49071" y="20453"/>
                        <a:pt x="48516" y="19899"/>
                      </a:cubicBezTo>
                      <a:cubicBezTo>
                        <a:pt x="48793" y="19899"/>
                        <a:pt x="49348" y="19899"/>
                        <a:pt x="49902" y="19899"/>
                      </a:cubicBezTo>
                      <a:cubicBezTo>
                        <a:pt x="49902" y="20176"/>
                        <a:pt x="49348" y="19899"/>
                        <a:pt x="49071" y="19899"/>
                      </a:cubicBezTo>
                      <a:cubicBezTo>
                        <a:pt x="49071" y="19899"/>
                        <a:pt x="49071" y="19899"/>
                        <a:pt x="49348" y="19899"/>
                      </a:cubicBezTo>
                      <a:cubicBezTo>
                        <a:pt x="49625" y="19899"/>
                        <a:pt x="50179" y="19899"/>
                        <a:pt x="50179" y="19345"/>
                      </a:cubicBezTo>
                      <a:cubicBezTo>
                        <a:pt x="50734" y="19345"/>
                        <a:pt x="51288" y="19345"/>
                        <a:pt x="51843" y="19345"/>
                      </a:cubicBezTo>
                      <a:cubicBezTo>
                        <a:pt x="52952" y="18790"/>
                        <a:pt x="53506" y="19622"/>
                        <a:pt x="54061" y="19622"/>
                      </a:cubicBezTo>
                      <a:cubicBezTo>
                        <a:pt x="54061" y="19345"/>
                        <a:pt x="54338" y="19622"/>
                        <a:pt x="54061" y="19067"/>
                      </a:cubicBezTo>
                      <a:cubicBezTo>
                        <a:pt x="54061" y="19067"/>
                        <a:pt x="54338" y="19067"/>
                        <a:pt x="54615" y="19067"/>
                      </a:cubicBezTo>
                      <a:cubicBezTo>
                        <a:pt x="54615" y="19067"/>
                        <a:pt x="54615" y="19067"/>
                        <a:pt x="54615" y="19067"/>
                      </a:cubicBezTo>
                      <a:cubicBezTo>
                        <a:pt x="54615" y="19345"/>
                        <a:pt x="54338" y="19899"/>
                        <a:pt x="54615" y="19622"/>
                      </a:cubicBezTo>
                      <a:cubicBezTo>
                        <a:pt x="54615" y="19622"/>
                        <a:pt x="55170" y="19067"/>
                        <a:pt x="55447" y="19622"/>
                      </a:cubicBezTo>
                      <a:cubicBezTo>
                        <a:pt x="55447" y="19622"/>
                        <a:pt x="55447" y="19622"/>
                        <a:pt x="55447" y="19622"/>
                      </a:cubicBezTo>
                      <a:cubicBezTo>
                        <a:pt x="55447" y="19622"/>
                        <a:pt x="56002" y="19622"/>
                        <a:pt x="56279" y="19345"/>
                      </a:cubicBezTo>
                      <a:cubicBezTo>
                        <a:pt x="56279" y="19345"/>
                        <a:pt x="56279" y="19067"/>
                        <a:pt x="56833" y="19067"/>
                      </a:cubicBezTo>
                      <a:cubicBezTo>
                        <a:pt x="56833" y="19067"/>
                        <a:pt x="57388" y="19067"/>
                        <a:pt x="57665" y="19067"/>
                      </a:cubicBezTo>
                      <a:cubicBezTo>
                        <a:pt x="57665" y="19067"/>
                        <a:pt x="58219" y="19067"/>
                        <a:pt x="57665" y="18513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125" name="Freeform 3124">
                  <a:extLst>
                    <a:ext uri="{FF2B5EF4-FFF2-40B4-BE49-F238E27FC236}">
                      <a16:creationId xmlns:a16="http://schemas.microsoft.com/office/drawing/2014/main" id="{E74910D4-0B53-EC5E-2904-F3049E4C741B}"/>
                    </a:ext>
                  </a:extLst>
                </p:cNvPr>
                <p:cNvSpPr/>
                <p:nvPr/>
              </p:nvSpPr>
              <p:spPr>
                <a:xfrm>
                  <a:off x="3681013" y="3631853"/>
                  <a:ext cx="2772" cy="277"/>
                </a:xfrm>
                <a:custGeom>
                  <a:avLst/>
                  <a:gdLst>
                    <a:gd name="connsiteX0" fmla="*/ 0 w 2772"/>
                    <a:gd name="connsiteY0" fmla="*/ 0 h 277"/>
                    <a:gd name="connsiteX1" fmla="*/ 0 w 2772"/>
                    <a:gd name="connsiteY1" fmla="*/ 277 h 277"/>
                    <a:gd name="connsiteX2" fmla="*/ 0 w 2772"/>
                    <a:gd name="connsiteY2" fmla="*/ 0 h 2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772" h="277">
                      <a:moveTo>
                        <a:pt x="0" y="0"/>
                      </a:moveTo>
                      <a:cubicBezTo>
                        <a:pt x="0" y="0"/>
                        <a:pt x="0" y="277"/>
                        <a:pt x="0" y="277"/>
                      </a:cubicBezTo>
                      <a:cubicBezTo>
                        <a:pt x="0" y="277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126" name="Freeform 3125">
                  <a:extLst>
                    <a:ext uri="{FF2B5EF4-FFF2-40B4-BE49-F238E27FC236}">
                      <a16:creationId xmlns:a16="http://schemas.microsoft.com/office/drawing/2014/main" id="{30503E77-C528-333E-8DD9-A8822C16E753}"/>
                    </a:ext>
                  </a:extLst>
                </p:cNvPr>
                <p:cNvSpPr/>
                <p:nvPr/>
              </p:nvSpPr>
              <p:spPr>
                <a:xfrm>
                  <a:off x="3693281" y="3629636"/>
                  <a:ext cx="415" cy="2771"/>
                </a:xfrm>
                <a:custGeom>
                  <a:avLst/>
                  <a:gdLst>
                    <a:gd name="connsiteX0" fmla="*/ 208 w 415"/>
                    <a:gd name="connsiteY0" fmla="*/ 0 h 2771"/>
                    <a:gd name="connsiteX1" fmla="*/ 208 w 415"/>
                    <a:gd name="connsiteY1" fmla="*/ 0 h 2771"/>
                    <a:gd name="connsiteX2" fmla="*/ 208 w 415"/>
                    <a:gd name="connsiteY2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415" h="2771">
                      <a:moveTo>
                        <a:pt x="208" y="0"/>
                      </a:moveTo>
                      <a:cubicBezTo>
                        <a:pt x="-69" y="0"/>
                        <a:pt x="-69" y="0"/>
                        <a:pt x="208" y="0"/>
                      </a:cubicBezTo>
                      <a:cubicBezTo>
                        <a:pt x="485" y="0"/>
                        <a:pt x="485" y="0"/>
                        <a:pt x="208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127" name="Freeform 3126">
                  <a:extLst>
                    <a:ext uri="{FF2B5EF4-FFF2-40B4-BE49-F238E27FC236}">
                      <a16:creationId xmlns:a16="http://schemas.microsoft.com/office/drawing/2014/main" id="{5D6A6D94-73DB-DC19-282D-4729BBAB563A}"/>
                    </a:ext>
                  </a:extLst>
                </p:cNvPr>
                <p:cNvSpPr/>
                <p:nvPr/>
              </p:nvSpPr>
              <p:spPr>
                <a:xfrm>
                  <a:off x="3694043" y="3629857"/>
                  <a:ext cx="2772" cy="667"/>
                </a:xfrm>
                <a:custGeom>
                  <a:avLst/>
                  <a:gdLst>
                    <a:gd name="connsiteX0" fmla="*/ 0 w 2772"/>
                    <a:gd name="connsiteY0" fmla="*/ 57 h 667"/>
                    <a:gd name="connsiteX1" fmla="*/ 0 w 2772"/>
                    <a:gd name="connsiteY1" fmla="*/ 611 h 667"/>
                    <a:gd name="connsiteX2" fmla="*/ 0 w 2772"/>
                    <a:gd name="connsiteY2" fmla="*/ 57 h 6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772" h="667">
                      <a:moveTo>
                        <a:pt x="0" y="57"/>
                      </a:moveTo>
                      <a:cubicBezTo>
                        <a:pt x="0" y="57"/>
                        <a:pt x="0" y="888"/>
                        <a:pt x="0" y="611"/>
                      </a:cubicBezTo>
                      <a:cubicBezTo>
                        <a:pt x="0" y="611"/>
                        <a:pt x="0" y="-221"/>
                        <a:pt x="0" y="57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128" name="Freeform 3127">
                  <a:extLst>
                    <a:ext uri="{FF2B5EF4-FFF2-40B4-BE49-F238E27FC236}">
                      <a16:creationId xmlns:a16="http://schemas.microsoft.com/office/drawing/2014/main" id="{56664414-0822-E3EF-987A-E58DB8250B99}"/>
                    </a:ext>
                  </a:extLst>
                </p:cNvPr>
                <p:cNvSpPr/>
                <p:nvPr/>
              </p:nvSpPr>
              <p:spPr>
                <a:xfrm>
                  <a:off x="3692380" y="3634624"/>
                  <a:ext cx="2772" cy="277"/>
                </a:xfrm>
                <a:custGeom>
                  <a:avLst/>
                  <a:gdLst>
                    <a:gd name="connsiteX0" fmla="*/ 0 w 2772"/>
                    <a:gd name="connsiteY0" fmla="*/ 0 h 277"/>
                    <a:gd name="connsiteX1" fmla="*/ 0 w 2772"/>
                    <a:gd name="connsiteY1" fmla="*/ 277 h 277"/>
                    <a:gd name="connsiteX2" fmla="*/ 0 w 2772"/>
                    <a:gd name="connsiteY2" fmla="*/ 0 h 2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772" h="277">
                      <a:moveTo>
                        <a:pt x="0" y="0"/>
                      </a:moveTo>
                      <a:cubicBezTo>
                        <a:pt x="0" y="0"/>
                        <a:pt x="0" y="277"/>
                        <a:pt x="0" y="277"/>
                      </a:cubicBezTo>
                      <a:cubicBezTo>
                        <a:pt x="0" y="277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129" name="Freeform 3128">
                  <a:extLst>
                    <a:ext uri="{FF2B5EF4-FFF2-40B4-BE49-F238E27FC236}">
                      <a16:creationId xmlns:a16="http://schemas.microsoft.com/office/drawing/2014/main" id="{FE4D53EF-4A1F-D018-D836-8848CBF7ABC0}"/>
                    </a:ext>
                  </a:extLst>
                </p:cNvPr>
                <p:cNvSpPr/>
                <p:nvPr/>
              </p:nvSpPr>
              <p:spPr>
                <a:xfrm>
                  <a:off x="3693489" y="3633793"/>
                  <a:ext cx="2772" cy="2771"/>
                </a:xfrm>
                <a:custGeom>
                  <a:avLst/>
                  <a:gdLst>
                    <a:gd name="connsiteX0" fmla="*/ 0 w 2772"/>
                    <a:gd name="connsiteY0" fmla="*/ 0 h 2771"/>
                    <a:gd name="connsiteX1" fmla="*/ 0 w 2772"/>
                    <a:gd name="connsiteY1" fmla="*/ 0 h 2771"/>
                    <a:gd name="connsiteX2" fmla="*/ 0 w 2772"/>
                    <a:gd name="connsiteY2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772" h="277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130" name="Freeform 3129">
                  <a:extLst>
                    <a:ext uri="{FF2B5EF4-FFF2-40B4-BE49-F238E27FC236}">
                      <a16:creationId xmlns:a16="http://schemas.microsoft.com/office/drawing/2014/main" id="{AFE620FA-3961-3F10-01A2-43E2171A0587}"/>
                    </a:ext>
                  </a:extLst>
                </p:cNvPr>
                <p:cNvSpPr/>
                <p:nvPr/>
              </p:nvSpPr>
              <p:spPr>
                <a:xfrm>
                  <a:off x="3692934" y="3633239"/>
                  <a:ext cx="2772" cy="277"/>
                </a:xfrm>
                <a:custGeom>
                  <a:avLst/>
                  <a:gdLst>
                    <a:gd name="connsiteX0" fmla="*/ 0 w 2772"/>
                    <a:gd name="connsiteY0" fmla="*/ 0 h 277"/>
                    <a:gd name="connsiteX1" fmla="*/ 0 w 2772"/>
                    <a:gd name="connsiteY1" fmla="*/ 277 h 277"/>
                    <a:gd name="connsiteX2" fmla="*/ 0 w 2772"/>
                    <a:gd name="connsiteY2" fmla="*/ 0 h 2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772" h="277">
                      <a:moveTo>
                        <a:pt x="0" y="0"/>
                      </a:moveTo>
                      <a:cubicBezTo>
                        <a:pt x="0" y="0"/>
                        <a:pt x="0" y="277"/>
                        <a:pt x="0" y="277"/>
                      </a:cubicBezTo>
                      <a:cubicBezTo>
                        <a:pt x="0" y="277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131" name="Freeform 3130">
                  <a:extLst>
                    <a:ext uri="{FF2B5EF4-FFF2-40B4-BE49-F238E27FC236}">
                      <a16:creationId xmlns:a16="http://schemas.microsoft.com/office/drawing/2014/main" id="{5082F738-674E-D5F4-24D7-2ED71E227156}"/>
                    </a:ext>
                  </a:extLst>
                </p:cNvPr>
                <p:cNvSpPr/>
                <p:nvPr/>
              </p:nvSpPr>
              <p:spPr>
                <a:xfrm>
                  <a:off x="3690716" y="3632408"/>
                  <a:ext cx="277" cy="2771"/>
                </a:xfrm>
                <a:custGeom>
                  <a:avLst/>
                  <a:gdLst>
                    <a:gd name="connsiteX0" fmla="*/ 0 w 277"/>
                    <a:gd name="connsiteY0" fmla="*/ 0 h 2771"/>
                    <a:gd name="connsiteX1" fmla="*/ 277 w 277"/>
                    <a:gd name="connsiteY1" fmla="*/ 0 h 2771"/>
                    <a:gd name="connsiteX2" fmla="*/ 0 w 277"/>
                    <a:gd name="connsiteY2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77" h="2771">
                      <a:moveTo>
                        <a:pt x="0" y="0"/>
                      </a:moveTo>
                      <a:cubicBezTo>
                        <a:pt x="0" y="0"/>
                        <a:pt x="277" y="0"/>
                        <a:pt x="277" y="0"/>
                      </a:cubicBezTo>
                      <a:cubicBezTo>
                        <a:pt x="277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132" name="Freeform 3131">
                  <a:extLst>
                    <a:ext uri="{FF2B5EF4-FFF2-40B4-BE49-F238E27FC236}">
                      <a16:creationId xmlns:a16="http://schemas.microsoft.com/office/drawing/2014/main" id="{86E7B35D-57BC-23D2-A943-A0F498E8C090}"/>
                    </a:ext>
                  </a:extLst>
                </p:cNvPr>
                <p:cNvSpPr/>
                <p:nvPr/>
              </p:nvSpPr>
              <p:spPr>
                <a:xfrm>
                  <a:off x="3691548" y="3631299"/>
                  <a:ext cx="277" cy="2771"/>
                </a:xfrm>
                <a:custGeom>
                  <a:avLst/>
                  <a:gdLst>
                    <a:gd name="connsiteX0" fmla="*/ 0 w 277"/>
                    <a:gd name="connsiteY0" fmla="*/ 0 h 2771"/>
                    <a:gd name="connsiteX1" fmla="*/ 278 w 277"/>
                    <a:gd name="connsiteY1" fmla="*/ 0 h 2771"/>
                    <a:gd name="connsiteX2" fmla="*/ 0 w 277"/>
                    <a:gd name="connsiteY2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77" h="2771">
                      <a:moveTo>
                        <a:pt x="0" y="0"/>
                      </a:moveTo>
                      <a:cubicBezTo>
                        <a:pt x="0" y="0"/>
                        <a:pt x="278" y="0"/>
                        <a:pt x="278" y="0"/>
                      </a:cubicBezTo>
                      <a:cubicBezTo>
                        <a:pt x="278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133" name="Freeform 3132">
                  <a:extLst>
                    <a:ext uri="{FF2B5EF4-FFF2-40B4-BE49-F238E27FC236}">
                      <a16:creationId xmlns:a16="http://schemas.microsoft.com/office/drawing/2014/main" id="{66C74934-C6FB-83A7-1BE9-38C5483002EC}"/>
                    </a:ext>
                  </a:extLst>
                </p:cNvPr>
                <p:cNvSpPr/>
                <p:nvPr/>
              </p:nvSpPr>
              <p:spPr>
                <a:xfrm>
                  <a:off x="3694320" y="3633516"/>
                  <a:ext cx="2772" cy="277"/>
                </a:xfrm>
                <a:custGeom>
                  <a:avLst/>
                  <a:gdLst>
                    <a:gd name="connsiteX0" fmla="*/ 0 w 2772"/>
                    <a:gd name="connsiteY0" fmla="*/ 0 h 277"/>
                    <a:gd name="connsiteX1" fmla="*/ 0 w 2772"/>
                    <a:gd name="connsiteY1" fmla="*/ 277 h 277"/>
                    <a:gd name="connsiteX2" fmla="*/ 0 w 2772"/>
                    <a:gd name="connsiteY2" fmla="*/ 0 h 2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772" h="277">
                      <a:moveTo>
                        <a:pt x="0" y="0"/>
                      </a:moveTo>
                      <a:cubicBezTo>
                        <a:pt x="0" y="0"/>
                        <a:pt x="0" y="277"/>
                        <a:pt x="0" y="277"/>
                      </a:cubicBezTo>
                      <a:cubicBezTo>
                        <a:pt x="0" y="277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2871" name="Graphic 248">
                <a:extLst>
                  <a:ext uri="{FF2B5EF4-FFF2-40B4-BE49-F238E27FC236}">
                    <a16:creationId xmlns:a16="http://schemas.microsoft.com/office/drawing/2014/main" id="{890129BC-894F-4A65-D923-C550F56847F1}"/>
                  </a:ext>
                </a:extLst>
              </p:cNvPr>
              <p:cNvGrpSpPr/>
              <p:nvPr/>
            </p:nvGrpSpPr>
            <p:grpSpPr>
              <a:xfrm>
                <a:off x="3440476" y="3690891"/>
                <a:ext cx="15802" cy="10530"/>
                <a:chOff x="4103241" y="3689772"/>
                <a:chExt cx="15802" cy="10530"/>
              </a:xfrm>
              <a:grpFill/>
            </p:grpSpPr>
            <p:sp>
              <p:nvSpPr>
                <p:cNvPr id="3109" name="Freeform 3108">
                  <a:extLst>
                    <a:ext uri="{FF2B5EF4-FFF2-40B4-BE49-F238E27FC236}">
                      <a16:creationId xmlns:a16="http://schemas.microsoft.com/office/drawing/2014/main" id="{FB1024CF-56D3-3A52-20ED-1B0D061DE1F5}"/>
                    </a:ext>
                  </a:extLst>
                </p:cNvPr>
                <p:cNvSpPr/>
                <p:nvPr/>
              </p:nvSpPr>
              <p:spPr>
                <a:xfrm>
                  <a:off x="4114607" y="3691434"/>
                  <a:ext cx="554" cy="554"/>
                </a:xfrm>
                <a:custGeom>
                  <a:avLst/>
                  <a:gdLst>
                    <a:gd name="connsiteX0" fmla="*/ 554 w 554"/>
                    <a:gd name="connsiteY0" fmla="*/ 554 h 554"/>
                    <a:gd name="connsiteX1" fmla="*/ 554 w 554"/>
                    <a:gd name="connsiteY1" fmla="*/ 554 h 554"/>
                    <a:gd name="connsiteX2" fmla="*/ 554 w 554"/>
                    <a:gd name="connsiteY2" fmla="*/ 554 h 554"/>
                    <a:gd name="connsiteX3" fmla="*/ 554 w 554"/>
                    <a:gd name="connsiteY3" fmla="*/ 554 h 554"/>
                    <a:gd name="connsiteX4" fmla="*/ 554 w 554"/>
                    <a:gd name="connsiteY4" fmla="*/ 554 h 554"/>
                    <a:gd name="connsiteX5" fmla="*/ 554 w 554"/>
                    <a:gd name="connsiteY5" fmla="*/ 554 h 554"/>
                    <a:gd name="connsiteX6" fmla="*/ 554 w 554"/>
                    <a:gd name="connsiteY6" fmla="*/ 554 h 554"/>
                    <a:gd name="connsiteX7" fmla="*/ 554 w 554"/>
                    <a:gd name="connsiteY7" fmla="*/ 554 h 554"/>
                    <a:gd name="connsiteX8" fmla="*/ 554 w 554"/>
                    <a:gd name="connsiteY8" fmla="*/ 554 h 554"/>
                    <a:gd name="connsiteX9" fmla="*/ 554 w 554"/>
                    <a:gd name="connsiteY9" fmla="*/ 554 h 554"/>
                    <a:gd name="connsiteX10" fmla="*/ 554 w 554"/>
                    <a:gd name="connsiteY10" fmla="*/ 554 h 554"/>
                    <a:gd name="connsiteX11" fmla="*/ 554 w 554"/>
                    <a:gd name="connsiteY11" fmla="*/ 554 h 554"/>
                    <a:gd name="connsiteX12" fmla="*/ 554 w 554"/>
                    <a:gd name="connsiteY12" fmla="*/ 554 h 554"/>
                    <a:gd name="connsiteX13" fmla="*/ 554 w 554"/>
                    <a:gd name="connsiteY13" fmla="*/ 554 h 554"/>
                    <a:gd name="connsiteX14" fmla="*/ 554 w 554"/>
                    <a:gd name="connsiteY14" fmla="*/ 554 h 554"/>
                    <a:gd name="connsiteX15" fmla="*/ 554 w 554"/>
                    <a:gd name="connsiteY15" fmla="*/ 554 h 554"/>
                    <a:gd name="connsiteX16" fmla="*/ 554 w 554"/>
                    <a:gd name="connsiteY16" fmla="*/ 554 h 554"/>
                    <a:gd name="connsiteX17" fmla="*/ 554 w 554"/>
                    <a:gd name="connsiteY17" fmla="*/ 554 h 554"/>
                    <a:gd name="connsiteX18" fmla="*/ 554 w 554"/>
                    <a:gd name="connsiteY18" fmla="*/ 554 h 554"/>
                    <a:gd name="connsiteX19" fmla="*/ 554 w 554"/>
                    <a:gd name="connsiteY19" fmla="*/ 554 h 554"/>
                    <a:gd name="connsiteX20" fmla="*/ 554 w 554"/>
                    <a:gd name="connsiteY20" fmla="*/ 554 h 554"/>
                    <a:gd name="connsiteX21" fmla="*/ 277 w 554"/>
                    <a:gd name="connsiteY21" fmla="*/ 554 h 554"/>
                    <a:gd name="connsiteX22" fmla="*/ 277 w 554"/>
                    <a:gd name="connsiteY22" fmla="*/ 554 h 554"/>
                    <a:gd name="connsiteX23" fmla="*/ 277 w 554"/>
                    <a:gd name="connsiteY23" fmla="*/ 554 h 554"/>
                    <a:gd name="connsiteX24" fmla="*/ 277 w 554"/>
                    <a:gd name="connsiteY24" fmla="*/ 554 h 554"/>
                    <a:gd name="connsiteX25" fmla="*/ 277 w 554"/>
                    <a:gd name="connsiteY25" fmla="*/ 554 h 554"/>
                    <a:gd name="connsiteX26" fmla="*/ 277 w 554"/>
                    <a:gd name="connsiteY26" fmla="*/ 554 h 554"/>
                    <a:gd name="connsiteX27" fmla="*/ 277 w 554"/>
                    <a:gd name="connsiteY27" fmla="*/ 554 h 554"/>
                    <a:gd name="connsiteX28" fmla="*/ 277 w 554"/>
                    <a:gd name="connsiteY28" fmla="*/ 554 h 554"/>
                    <a:gd name="connsiteX29" fmla="*/ 277 w 554"/>
                    <a:gd name="connsiteY29" fmla="*/ 277 h 554"/>
                    <a:gd name="connsiteX30" fmla="*/ 277 w 554"/>
                    <a:gd name="connsiteY30" fmla="*/ 277 h 554"/>
                    <a:gd name="connsiteX31" fmla="*/ 277 w 554"/>
                    <a:gd name="connsiteY31" fmla="*/ 277 h 554"/>
                    <a:gd name="connsiteX32" fmla="*/ 277 w 554"/>
                    <a:gd name="connsiteY32" fmla="*/ 277 h 554"/>
                    <a:gd name="connsiteX33" fmla="*/ 277 w 554"/>
                    <a:gd name="connsiteY33" fmla="*/ 277 h 554"/>
                    <a:gd name="connsiteX34" fmla="*/ 277 w 554"/>
                    <a:gd name="connsiteY34" fmla="*/ 277 h 554"/>
                    <a:gd name="connsiteX35" fmla="*/ 277 w 554"/>
                    <a:gd name="connsiteY35" fmla="*/ 277 h 554"/>
                    <a:gd name="connsiteX36" fmla="*/ 277 w 554"/>
                    <a:gd name="connsiteY36" fmla="*/ 277 h 554"/>
                    <a:gd name="connsiteX37" fmla="*/ 277 w 554"/>
                    <a:gd name="connsiteY37" fmla="*/ 277 h 554"/>
                    <a:gd name="connsiteX38" fmla="*/ 277 w 554"/>
                    <a:gd name="connsiteY38" fmla="*/ 277 h 554"/>
                    <a:gd name="connsiteX39" fmla="*/ 277 w 554"/>
                    <a:gd name="connsiteY39" fmla="*/ 277 h 554"/>
                    <a:gd name="connsiteX40" fmla="*/ 277 w 554"/>
                    <a:gd name="connsiteY40" fmla="*/ 277 h 554"/>
                    <a:gd name="connsiteX41" fmla="*/ 277 w 554"/>
                    <a:gd name="connsiteY41" fmla="*/ 277 h 554"/>
                    <a:gd name="connsiteX42" fmla="*/ 277 w 554"/>
                    <a:gd name="connsiteY42" fmla="*/ 277 h 554"/>
                    <a:gd name="connsiteX43" fmla="*/ 277 w 554"/>
                    <a:gd name="connsiteY43" fmla="*/ 277 h 554"/>
                    <a:gd name="connsiteX44" fmla="*/ 277 w 554"/>
                    <a:gd name="connsiteY44" fmla="*/ 277 h 554"/>
                    <a:gd name="connsiteX45" fmla="*/ 277 w 554"/>
                    <a:gd name="connsiteY45" fmla="*/ 277 h 554"/>
                    <a:gd name="connsiteX46" fmla="*/ 277 w 554"/>
                    <a:gd name="connsiteY46" fmla="*/ 277 h 554"/>
                    <a:gd name="connsiteX47" fmla="*/ 277 w 554"/>
                    <a:gd name="connsiteY47" fmla="*/ 277 h 554"/>
                    <a:gd name="connsiteX48" fmla="*/ 277 w 554"/>
                    <a:gd name="connsiteY48" fmla="*/ 277 h 554"/>
                    <a:gd name="connsiteX49" fmla="*/ 277 w 554"/>
                    <a:gd name="connsiteY49" fmla="*/ 277 h 554"/>
                    <a:gd name="connsiteX50" fmla="*/ 277 w 554"/>
                    <a:gd name="connsiteY50" fmla="*/ 277 h 554"/>
                    <a:gd name="connsiteX51" fmla="*/ 277 w 554"/>
                    <a:gd name="connsiteY51" fmla="*/ 277 h 554"/>
                    <a:gd name="connsiteX52" fmla="*/ 277 w 554"/>
                    <a:gd name="connsiteY52" fmla="*/ 277 h 554"/>
                    <a:gd name="connsiteX53" fmla="*/ 277 w 554"/>
                    <a:gd name="connsiteY53" fmla="*/ 277 h 554"/>
                    <a:gd name="connsiteX54" fmla="*/ 277 w 554"/>
                    <a:gd name="connsiteY54" fmla="*/ 277 h 554"/>
                    <a:gd name="connsiteX55" fmla="*/ 277 w 554"/>
                    <a:gd name="connsiteY55" fmla="*/ 277 h 554"/>
                    <a:gd name="connsiteX56" fmla="*/ 277 w 554"/>
                    <a:gd name="connsiteY56" fmla="*/ 277 h 554"/>
                    <a:gd name="connsiteX57" fmla="*/ 277 w 554"/>
                    <a:gd name="connsiteY57" fmla="*/ 277 h 554"/>
                    <a:gd name="connsiteX58" fmla="*/ 277 w 554"/>
                    <a:gd name="connsiteY58" fmla="*/ 277 h 554"/>
                    <a:gd name="connsiteX59" fmla="*/ 277 w 554"/>
                    <a:gd name="connsiteY59" fmla="*/ 277 h 554"/>
                    <a:gd name="connsiteX60" fmla="*/ 277 w 554"/>
                    <a:gd name="connsiteY60" fmla="*/ 277 h 554"/>
                    <a:gd name="connsiteX61" fmla="*/ 277 w 554"/>
                    <a:gd name="connsiteY61" fmla="*/ 277 h 554"/>
                    <a:gd name="connsiteX62" fmla="*/ 277 w 554"/>
                    <a:gd name="connsiteY62" fmla="*/ 277 h 554"/>
                    <a:gd name="connsiteX63" fmla="*/ 0 w 554"/>
                    <a:gd name="connsiteY63" fmla="*/ 277 h 554"/>
                    <a:gd name="connsiteX64" fmla="*/ 0 w 554"/>
                    <a:gd name="connsiteY64" fmla="*/ 277 h 554"/>
                    <a:gd name="connsiteX65" fmla="*/ 0 w 554"/>
                    <a:gd name="connsiteY65" fmla="*/ 277 h 554"/>
                    <a:gd name="connsiteX66" fmla="*/ 0 w 554"/>
                    <a:gd name="connsiteY66" fmla="*/ 277 h 554"/>
                    <a:gd name="connsiteX67" fmla="*/ 0 w 554"/>
                    <a:gd name="connsiteY67" fmla="*/ 277 h 554"/>
                    <a:gd name="connsiteX68" fmla="*/ 0 w 554"/>
                    <a:gd name="connsiteY68" fmla="*/ 277 h 554"/>
                    <a:gd name="connsiteX69" fmla="*/ 0 w 554"/>
                    <a:gd name="connsiteY69" fmla="*/ 277 h 554"/>
                    <a:gd name="connsiteX70" fmla="*/ 0 w 554"/>
                    <a:gd name="connsiteY70" fmla="*/ 277 h 554"/>
                    <a:gd name="connsiteX71" fmla="*/ 0 w 554"/>
                    <a:gd name="connsiteY71" fmla="*/ 277 h 554"/>
                    <a:gd name="connsiteX72" fmla="*/ 0 w 554"/>
                    <a:gd name="connsiteY72" fmla="*/ 277 h 554"/>
                    <a:gd name="connsiteX73" fmla="*/ 0 w 554"/>
                    <a:gd name="connsiteY73" fmla="*/ 277 h 554"/>
                    <a:gd name="connsiteX74" fmla="*/ 0 w 554"/>
                    <a:gd name="connsiteY74" fmla="*/ 277 h 554"/>
                    <a:gd name="connsiteX75" fmla="*/ 0 w 554"/>
                    <a:gd name="connsiteY75" fmla="*/ 277 h 554"/>
                    <a:gd name="connsiteX76" fmla="*/ 0 w 554"/>
                    <a:gd name="connsiteY76" fmla="*/ 277 h 554"/>
                    <a:gd name="connsiteX77" fmla="*/ 0 w 554"/>
                    <a:gd name="connsiteY77" fmla="*/ 277 h 554"/>
                    <a:gd name="connsiteX78" fmla="*/ 0 w 554"/>
                    <a:gd name="connsiteY78" fmla="*/ 277 h 554"/>
                    <a:gd name="connsiteX79" fmla="*/ 0 w 554"/>
                    <a:gd name="connsiteY79" fmla="*/ 277 h 554"/>
                    <a:gd name="connsiteX80" fmla="*/ 0 w 554"/>
                    <a:gd name="connsiteY80" fmla="*/ 277 h 554"/>
                    <a:gd name="connsiteX81" fmla="*/ 0 w 554"/>
                    <a:gd name="connsiteY81" fmla="*/ 277 h 554"/>
                    <a:gd name="connsiteX82" fmla="*/ 0 w 554"/>
                    <a:gd name="connsiteY82" fmla="*/ 277 h 554"/>
                    <a:gd name="connsiteX83" fmla="*/ 0 w 554"/>
                    <a:gd name="connsiteY83" fmla="*/ 277 h 554"/>
                    <a:gd name="connsiteX84" fmla="*/ 0 w 554"/>
                    <a:gd name="connsiteY84" fmla="*/ 277 h 554"/>
                    <a:gd name="connsiteX85" fmla="*/ 0 w 554"/>
                    <a:gd name="connsiteY85" fmla="*/ 277 h 554"/>
                    <a:gd name="connsiteX86" fmla="*/ 0 w 554"/>
                    <a:gd name="connsiteY86" fmla="*/ 277 h 554"/>
                    <a:gd name="connsiteX87" fmla="*/ 0 w 554"/>
                    <a:gd name="connsiteY87" fmla="*/ 277 h 554"/>
                    <a:gd name="connsiteX88" fmla="*/ 0 w 554"/>
                    <a:gd name="connsiteY88" fmla="*/ 277 h 554"/>
                    <a:gd name="connsiteX89" fmla="*/ 0 w 554"/>
                    <a:gd name="connsiteY89" fmla="*/ 277 h 554"/>
                    <a:gd name="connsiteX90" fmla="*/ 0 w 554"/>
                    <a:gd name="connsiteY90" fmla="*/ 277 h 554"/>
                    <a:gd name="connsiteX91" fmla="*/ 0 w 554"/>
                    <a:gd name="connsiteY91" fmla="*/ 277 h 554"/>
                    <a:gd name="connsiteX92" fmla="*/ 0 w 554"/>
                    <a:gd name="connsiteY92" fmla="*/ 277 h 554"/>
                    <a:gd name="connsiteX93" fmla="*/ 0 w 554"/>
                    <a:gd name="connsiteY93" fmla="*/ 277 h 554"/>
                    <a:gd name="connsiteX94" fmla="*/ 0 w 554"/>
                    <a:gd name="connsiteY94" fmla="*/ 277 h 554"/>
                    <a:gd name="connsiteX95" fmla="*/ 0 w 554"/>
                    <a:gd name="connsiteY95" fmla="*/ 277 h 554"/>
                    <a:gd name="connsiteX96" fmla="*/ 0 w 554"/>
                    <a:gd name="connsiteY96" fmla="*/ 277 h 554"/>
                    <a:gd name="connsiteX97" fmla="*/ 0 w 554"/>
                    <a:gd name="connsiteY97" fmla="*/ 277 h 554"/>
                    <a:gd name="connsiteX98" fmla="*/ 0 w 554"/>
                    <a:gd name="connsiteY98" fmla="*/ 277 h 554"/>
                    <a:gd name="connsiteX99" fmla="*/ 0 w 554"/>
                    <a:gd name="connsiteY99" fmla="*/ 277 h 554"/>
                    <a:gd name="connsiteX100" fmla="*/ 0 w 554"/>
                    <a:gd name="connsiteY100" fmla="*/ 277 h 554"/>
                    <a:gd name="connsiteX101" fmla="*/ 0 w 554"/>
                    <a:gd name="connsiteY101" fmla="*/ 277 h 554"/>
                    <a:gd name="connsiteX102" fmla="*/ 0 w 554"/>
                    <a:gd name="connsiteY102" fmla="*/ 277 h 554"/>
                    <a:gd name="connsiteX103" fmla="*/ 0 w 554"/>
                    <a:gd name="connsiteY103" fmla="*/ 277 h 554"/>
                    <a:gd name="connsiteX104" fmla="*/ 0 w 554"/>
                    <a:gd name="connsiteY104" fmla="*/ 277 h 554"/>
                    <a:gd name="connsiteX105" fmla="*/ 0 w 554"/>
                    <a:gd name="connsiteY105" fmla="*/ 277 h 554"/>
                    <a:gd name="connsiteX106" fmla="*/ 0 w 554"/>
                    <a:gd name="connsiteY106" fmla="*/ 277 h 554"/>
                    <a:gd name="connsiteX107" fmla="*/ 0 w 554"/>
                    <a:gd name="connsiteY107" fmla="*/ 277 h 554"/>
                    <a:gd name="connsiteX108" fmla="*/ 0 w 554"/>
                    <a:gd name="connsiteY108" fmla="*/ 277 h 554"/>
                    <a:gd name="connsiteX109" fmla="*/ 0 w 554"/>
                    <a:gd name="connsiteY109" fmla="*/ 277 h 554"/>
                    <a:gd name="connsiteX110" fmla="*/ 0 w 554"/>
                    <a:gd name="connsiteY110" fmla="*/ 277 h 554"/>
                    <a:gd name="connsiteX111" fmla="*/ 0 w 554"/>
                    <a:gd name="connsiteY111" fmla="*/ 277 h 554"/>
                    <a:gd name="connsiteX112" fmla="*/ 0 w 554"/>
                    <a:gd name="connsiteY112" fmla="*/ 277 h 554"/>
                    <a:gd name="connsiteX113" fmla="*/ 0 w 554"/>
                    <a:gd name="connsiteY113" fmla="*/ 277 h 554"/>
                    <a:gd name="connsiteX114" fmla="*/ 0 w 554"/>
                    <a:gd name="connsiteY114" fmla="*/ 277 h 554"/>
                    <a:gd name="connsiteX115" fmla="*/ 0 w 554"/>
                    <a:gd name="connsiteY115" fmla="*/ 277 h 554"/>
                    <a:gd name="connsiteX116" fmla="*/ 0 w 554"/>
                    <a:gd name="connsiteY116" fmla="*/ 277 h 554"/>
                    <a:gd name="connsiteX117" fmla="*/ 0 w 554"/>
                    <a:gd name="connsiteY117" fmla="*/ 277 h 554"/>
                    <a:gd name="connsiteX118" fmla="*/ 0 w 554"/>
                    <a:gd name="connsiteY118" fmla="*/ 277 h 554"/>
                    <a:gd name="connsiteX119" fmla="*/ 0 w 554"/>
                    <a:gd name="connsiteY119" fmla="*/ 277 h 554"/>
                    <a:gd name="connsiteX120" fmla="*/ 0 w 554"/>
                    <a:gd name="connsiteY120" fmla="*/ 277 h 554"/>
                    <a:gd name="connsiteX121" fmla="*/ 0 w 554"/>
                    <a:gd name="connsiteY121" fmla="*/ 277 h 554"/>
                    <a:gd name="connsiteX122" fmla="*/ 0 w 554"/>
                    <a:gd name="connsiteY122" fmla="*/ 277 h 554"/>
                    <a:gd name="connsiteX123" fmla="*/ 0 w 554"/>
                    <a:gd name="connsiteY123" fmla="*/ 277 h 554"/>
                    <a:gd name="connsiteX124" fmla="*/ 0 w 554"/>
                    <a:gd name="connsiteY124" fmla="*/ 277 h 554"/>
                    <a:gd name="connsiteX125" fmla="*/ 0 w 554"/>
                    <a:gd name="connsiteY125" fmla="*/ 277 h 554"/>
                    <a:gd name="connsiteX126" fmla="*/ 0 w 554"/>
                    <a:gd name="connsiteY126" fmla="*/ 277 h 554"/>
                    <a:gd name="connsiteX127" fmla="*/ 0 w 554"/>
                    <a:gd name="connsiteY127" fmla="*/ 277 h 554"/>
                    <a:gd name="connsiteX128" fmla="*/ 0 w 554"/>
                    <a:gd name="connsiteY128" fmla="*/ 277 h 554"/>
                    <a:gd name="connsiteX129" fmla="*/ 0 w 554"/>
                    <a:gd name="connsiteY129" fmla="*/ 277 h 554"/>
                    <a:gd name="connsiteX130" fmla="*/ 0 w 554"/>
                    <a:gd name="connsiteY130" fmla="*/ 277 h 554"/>
                    <a:gd name="connsiteX131" fmla="*/ 0 w 554"/>
                    <a:gd name="connsiteY131" fmla="*/ 277 h 554"/>
                    <a:gd name="connsiteX132" fmla="*/ 0 w 554"/>
                    <a:gd name="connsiteY132" fmla="*/ 277 h 554"/>
                    <a:gd name="connsiteX133" fmla="*/ 0 w 554"/>
                    <a:gd name="connsiteY133" fmla="*/ 277 h 554"/>
                    <a:gd name="connsiteX134" fmla="*/ 0 w 554"/>
                    <a:gd name="connsiteY134" fmla="*/ 277 h 554"/>
                    <a:gd name="connsiteX135" fmla="*/ 0 w 554"/>
                    <a:gd name="connsiteY135" fmla="*/ 277 h 554"/>
                    <a:gd name="connsiteX136" fmla="*/ 0 w 554"/>
                    <a:gd name="connsiteY136" fmla="*/ 277 h 554"/>
                    <a:gd name="connsiteX137" fmla="*/ 0 w 554"/>
                    <a:gd name="connsiteY137" fmla="*/ 277 h 554"/>
                    <a:gd name="connsiteX138" fmla="*/ 0 w 554"/>
                    <a:gd name="connsiteY138" fmla="*/ 277 h 554"/>
                    <a:gd name="connsiteX139" fmla="*/ 0 w 554"/>
                    <a:gd name="connsiteY139" fmla="*/ 277 h 554"/>
                    <a:gd name="connsiteX140" fmla="*/ 0 w 554"/>
                    <a:gd name="connsiteY140" fmla="*/ 277 h 554"/>
                    <a:gd name="connsiteX141" fmla="*/ 0 w 554"/>
                    <a:gd name="connsiteY141" fmla="*/ 277 h 554"/>
                    <a:gd name="connsiteX142" fmla="*/ 0 w 554"/>
                    <a:gd name="connsiteY142" fmla="*/ 277 h 554"/>
                    <a:gd name="connsiteX143" fmla="*/ 0 w 554"/>
                    <a:gd name="connsiteY143" fmla="*/ 277 h 554"/>
                    <a:gd name="connsiteX144" fmla="*/ 0 w 554"/>
                    <a:gd name="connsiteY144" fmla="*/ 277 h 554"/>
                    <a:gd name="connsiteX145" fmla="*/ 0 w 554"/>
                    <a:gd name="connsiteY145" fmla="*/ 277 h 554"/>
                    <a:gd name="connsiteX146" fmla="*/ 0 w 554"/>
                    <a:gd name="connsiteY146" fmla="*/ 277 h 554"/>
                    <a:gd name="connsiteX147" fmla="*/ 0 w 554"/>
                    <a:gd name="connsiteY147" fmla="*/ 277 h 554"/>
                    <a:gd name="connsiteX148" fmla="*/ 0 w 554"/>
                    <a:gd name="connsiteY148" fmla="*/ 277 h 554"/>
                    <a:gd name="connsiteX149" fmla="*/ 0 w 554"/>
                    <a:gd name="connsiteY149" fmla="*/ 277 h 554"/>
                    <a:gd name="connsiteX150" fmla="*/ 0 w 554"/>
                    <a:gd name="connsiteY150" fmla="*/ 277 h 554"/>
                    <a:gd name="connsiteX151" fmla="*/ 0 w 554"/>
                    <a:gd name="connsiteY151" fmla="*/ 277 h 554"/>
                    <a:gd name="connsiteX152" fmla="*/ 0 w 554"/>
                    <a:gd name="connsiteY152" fmla="*/ 277 h 554"/>
                    <a:gd name="connsiteX153" fmla="*/ 0 w 554"/>
                    <a:gd name="connsiteY153" fmla="*/ 277 h 554"/>
                    <a:gd name="connsiteX154" fmla="*/ 0 w 554"/>
                    <a:gd name="connsiteY154" fmla="*/ 277 h 554"/>
                    <a:gd name="connsiteX155" fmla="*/ 0 w 554"/>
                    <a:gd name="connsiteY155" fmla="*/ 277 h 554"/>
                    <a:gd name="connsiteX156" fmla="*/ 0 w 554"/>
                    <a:gd name="connsiteY156" fmla="*/ 277 h 554"/>
                    <a:gd name="connsiteX157" fmla="*/ 0 w 554"/>
                    <a:gd name="connsiteY157" fmla="*/ 277 h 554"/>
                    <a:gd name="connsiteX158" fmla="*/ 0 w 554"/>
                    <a:gd name="connsiteY158" fmla="*/ 277 h 554"/>
                    <a:gd name="connsiteX159" fmla="*/ 0 w 554"/>
                    <a:gd name="connsiteY159" fmla="*/ 277 h 554"/>
                    <a:gd name="connsiteX160" fmla="*/ 0 w 554"/>
                    <a:gd name="connsiteY160" fmla="*/ 277 h 554"/>
                    <a:gd name="connsiteX161" fmla="*/ 0 w 554"/>
                    <a:gd name="connsiteY161" fmla="*/ 277 h 554"/>
                    <a:gd name="connsiteX162" fmla="*/ 0 w 554"/>
                    <a:gd name="connsiteY162" fmla="*/ 277 h 554"/>
                    <a:gd name="connsiteX163" fmla="*/ 0 w 554"/>
                    <a:gd name="connsiteY163" fmla="*/ 277 h 554"/>
                    <a:gd name="connsiteX164" fmla="*/ 0 w 554"/>
                    <a:gd name="connsiteY164" fmla="*/ 277 h 554"/>
                    <a:gd name="connsiteX165" fmla="*/ 0 w 554"/>
                    <a:gd name="connsiteY165" fmla="*/ 277 h 554"/>
                    <a:gd name="connsiteX166" fmla="*/ 0 w 554"/>
                    <a:gd name="connsiteY166" fmla="*/ 277 h 554"/>
                    <a:gd name="connsiteX167" fmla="*/ 0 w 554"/>
                    <a:gd name="connsiteY167" fmla="*/ 277 h 554"/>
                    <a:gd name="connsiteX168" fmla="*/ 0 w 554"/>
                    <a:gd name="connsiteY168" fmla="*/ 277 h 554"/>
                    <a:gd name="connsiteX169" fmla="*/ 0 w 554"/>
                    <a:gd name="connsiteY169" fmla="*/ 277 h 554"/>
                    <a:gd name="connsiteX170" fmla="*/ 0 w 554"/>
                    <a:gd name="connsiteY170" fmla="*/ 277 h 554"/>
                    <a:gd name="connsiteX171" fmla="*/ 0 w 554"/>
                    <a:gd name="connsiteY171" fmla="*/ 277 h 554"/>
                    <a:gd name="connsiteX172" fmla="*/ 0 w 554"/>
                    <a:gd name="connsiteY172" fmla="*/ 277 h 554"/>
                    <a:gd name="connsiteX173" fmla="*/ 0 w 554"/>
                    <a:gd name="connsiteY173" fmla="*/ 277 h 554"/>
                    <a:gd name="connsiteX174" fmla="*/ 0 w 554"/>
                    <a:gd name="connsiteY174" fmla="*/ 277 h 554"/>
                    <a:gd name="connsiteX175" fmla="*/ 0 w 554"/>
                    <a:gd name="connsiteY175" fmla="*/ 277 h 554"/>
                    <a:gd name="connsiteX176" fmla="*/ 0 w 554"/>
                    <a:gd name="connsiteY176" fmla="*/ 277 h 554"/>
                    <a:gd name="connsiteX177" fmla="*/ 0 w 554"/>
                    <a:gd name="connsiteY177" fmla="*/ 277 h 554"/>
                    <a:gd name="connsiteX178" fmla="*/ 0 w 554"/>
                    <a:gd name="connsiteY178" fmla="*/ 277 h 554"/>
                    <a:gd name="connsiteX179" fmla="*/ 0 w 554"/>
                    <a:gd name="connsiteY179" fmla="*/ 277 h 554"/>
                    <a:gd name="connsiteX180" fmla="*/ 0 w 554"/>
                    <a:gd name="connsiteY180" fmla="*/ 277 h 554"/>
                    <a:gd name="connsiteX181" fmla="*/ 0 w 554"/>
                    <a:gd name="connsiteY181" fmla="*/ 277 h 554"/>
                    <a:gd name="connsiteX182" fmla="*/ 0 w 554"/>
                    <a:gd name="connsiteY182" fmla="*/ 277 h 554"/>
                    <a:gd name="connsiteX183" fmla="*/ 0 w 554"/>
                    <a:gd name="connsiteY183" fmla="*/ 277 h 554"/>
                    <a:gd name="connsiteX184" fmla="*/ 0 w 554"/>
                    <a:gd name="connsiteY184" fmla="*/ 277 h 554"/>
                    <a:gd name="connsiteX185" fmla="*/ 0 w 554"/>
                    <a:gd name="connsiteY185" fmla="*/ 277 h 554"/>
                    <a:gd name="connsiteX186" fmla="*/ 0 w 554"/>
                    <a:gd name="connsiteY186" fmla="*/ 277 h 554"/>
                    <a:gd name="connsiteX187" fmla="*/ 0 w 554"/>
                    <a:gd name="connsiteY187" fmla="*/ 277 h 554"/>
                    <a:gd name="connsiteX188" fmla="*/ 0 w 554"/>
                    <a:gd name="connsiteY188" fmla="*/ 277 h 554"/>
                    <a:gd name="connsiteX189" fmla="*/ 0 w 554"/>
                    <a:gd name="connsiteY189" fmla="*/ 277 h 554"/>
                    <a:gd name="connsiteX190" fmla="*/ 0 w 554"/>
                    <a:gd name="connsiteY190" fmla="*/ 277 h 554"/>
                    <a:gd name="connsiteX191" fmla="*/ 0 w 554"/>
                    <a:gd name="connsiteY191" fmla="*/ 277 h 554"/>
                    <a:gd name="connsiteX192" fmla="*/ 0 w 554"/>
                    <a:gd name="connsiteY192" fmla="*/ 277 h 554"/>
                    <a:gd name="connsiteX193" fmla="*/ 0 w 554"/>
                    <a:gd name="connsiteY193" fmla="*/ 277 h 554"/>
                    <a:gd name="connsiteX194" fmla="*/ 0 w 554"/>
                    <a:gd name="connsiteY194" fmla="*/ 277 h 554"/>
                    <a:gd name="connsiteX195" fmla="*/ 0 w 554"/>
                    <a:gd name="connsiteY195" fmla="*/ 277 h 554"/>
                    <a:gd name="connsiteX196" fmla="*/ 0 w 554"/>
                    <a:gd name="connsiteY196" fmla="*/ 277 h 554"/>
                    <a:gd name="connsiteX197" fmla="*/ 0 w 554"/>
                    <a:gd name="connsiteY197" fmla="*/ 277 h 554"/>
                    <a:gd name="connsiteX198" fmla="*/ 0 w 554"/>
                    <a:gd name="connsiteY198" fmla="*/ 277 h 554"/>
                    <a:gd name="connsiteX199" fmla="*/ 0 w 554"/>
                    <a:gd name="connsiteY199" fmla="*/ 277 h 554"/>
                    <a:gd name="connsiteX200" fmla="*/ 0 w 554"/>
                    <a:gd name="connsiteY200" fmla="*/ 277 h 554"/>
                    <a:gd name="connsiteX201" fmla="*/ 0 w 554"/>
                    <a:gd name="connsiteY201" fmla="*/ 277 h 554"/>
                    <a:gd name="connsiteX202" fmla="*/ 0 w 554"/>
                    <a:gd name="connsiteY202" fmla="*/ 277 h 554"/>
                    <a:gd name="connsiteX203" fmla="*/ 0 w 554"/>
                    <a:gd name="connsiteY203" fmla="*/ 277 h 554"/>
                    <a:gd name="connsiteX204" fmla="*/ 0 w 554"/>
                    <a:gd name="connsiteY204" fmla="*/ 277 h 554"/>
                    <a:gd name="connsiteX205" fmla="*/ 0 w 554"/>
                    <a:gd name="connsiteY205" fmla="*/ 277 h 554"/>
                    <a:gd name="connsiteX206" fmla="*/ 0 w 554"/>
                    <a:gd name="connsiteY206" fmla="*/ 277 h 554"/>
                    <a:gd name="connsiteX207" fmla="*/ 0 w 554"/>
                    <a:gd name="connsiteY207" fmla="*/ 277 h 554"/>
                    <a:gd name="connsiteX208" fmla="*/ 0 w 554"/>
                    <a:gd name="connsiteY208" fmla="*/ 277 h 554"/>
                    <a:gd name="connsiteX209" fmla="*/ 0 w 554"/>
                    <a:gd name="connsiteY209" fmla="*/ 277 h 554"/>
                    <a:gd name="connsiteX210" fmla="*/ 0 w 554"/>
                    <a:gd name="connsiteY210" fmla="*/ 277 h 554"/>
                    <a:gd name="connsiteX211" fmla="*/ 0 w 554"/>
                    <a:gd name="connsiteY211" fmla="*/ 277 h 554"/>
                    <a:gd name="connsiteX212" fmla="*/ 0 w 554"/>
                    <a:gd name="connsiteY212" fmla="*/ 277 h 554"/>
                    <a:gd name="connsiteX213" fmla="*/ 0 w 554"/>
                    <a:gd name="connsiteY213" fmla="*/ 277 h 554"/>
                    <a:gd name="connsiteX214" fmla="*/ 0 w 554"/>
                    <a:gd name="connsiteY214" fmla="*/ 277 h 554"/>
                    <a:gd name="connsiteX215" fmla="*/ 0 w 554"/>
                    <a:gd name="connsiteY215" fmla="*/ 277 h 554"/>
                    <a:gd name="connsiteX216" fmla="*/ 0 w 554"/>
                    <a:gd name="connsiteY216" fmla="*/ 277 h 554"/>
                    <a:gd name="connsiteX217" fmla="*/ 0 w 554"/>
                    <a:gd name="connsiteY217" fmla="*/ 277 h 554"/>
                    <a:gd name="connsiteX218" fmla="*/ 0 w 554"/>
                    <a:gd name="connsiteY218" fmla="*/ 277 h 554"/>
                    <a:gd name="connsiteX219" fmla="*/ 0 w 554"/>
                    <a:gd name="connsiteY219" fmla="*/ 277 h 554"/>
                    <a:gd name="connsiteX220" fmla="*/ 0 w 554"/>
                    <a:gd name="connsiteY220" fmla="*/ 277 h 554"/>
                    <a:gd name="connsiteX221" fmla="*/ 0 w 554"/>
                    <a:gd name="connsiteY221" fmla="*/ 277 h 554"/>
                    <a:gd name="connsiteX222" fmla="*/ 0 w 554"/>
                    <a:gd name="connsiteY222" fmla="*/ 277 h 554"/>
                    <a:gd name="connsiteX223" fmla="*/ 0 w 554"/>
                    <a:gd name="connsiteY223" fmla="*/ 277 h 554"/>
                    <a:gd name="connsiteX224" fmla="*/ 0 w 554"/>
                    <a:gd name="connsiteY224" fmla="*/ 277 h 554"/>
                    <a:gd name="connsiteX225" fmla="*/ 0 w 554"/>
                    <a:gd name="connsiteY225" fmla="*/ 277 h 554"/>
                    <a:gd name="connsiteX226" fmla="*/ 0 w 554"/>
                    <a:gd name="connsiteY226" fmla="*/ 277 h 554"/>
                    <a:gd name="connsiteX227" fmla="*/ 0 w 554"/>
                    <a:gd name="connsiteY227" fmla="*/ 277 h 554"/>
                    <a:gd name="connsiteX228" fmla="*/ 0 w 554"/>
                    <a:gd name="connsiteY228" fmla="*/ 277 h 554"/>
                    <a:gd name="connsiteX229" fmla="*/ 0 w 554"/>
                    <a:gd name="connsiteY229" fmla="*/ 277 h 554"/>
                    <a:gd name="connsiteX230" fmla="*/ 0 w 554"/>
                    <a:gd name="connsiteY230" fmla="*/ 277 h 554"/>
                    <a:gd name="connsiteX231" fmla="*/ 0 w 554"/>
                    <a:gd name="connsiteY231" fmla="*/ 277 h 554"/>
                    <a:gd name="connsiteX232" fmla="*/ 0 w 554"/>
                    <a:gd name="connsiteY232" fmla="*/ 277 h 554"/>
                    <a:gd name="connsiteX233" fmla="*/ 0 w 554"/>
                    <a:gd name="connsiteY233" fmla="*/ 277 h 554"/>
                    <a:gd name="connsiteX234" fmla="*/ 0 w 554"/>
                    <a:gd name="connsiteY234" fmla="*/ 277 h 554"/>
                    <a:gd name="connsiteX235" fmla="*/ 0 w 554"/>
                    <a:gd name="connsiteY235" fmla="*/ 277 h 554"/>
                    <a:gd name="connsiteX236" fmla="*/ 0 w 554"/>
                    <a:gd name="connsiteY236" fmla="*/ 277 h 554"/>
                    <a:gd name="connsiteX237" fmla="*/ 0 w 554"/>
                    <a:gd name="connsiteY237" fmla="*/ 277 h 554"/>
                    <a:gd name="connsiteX238" fmla="*/ 0 w 554"/>
                    <a:gd name="connsiteY238" fmla="*/ 277 h 554"/>
                    <a:gd name="connsiteX239" fmla="*/ 0 w 554"/>
                    <a:gd name="connsiteY239" fmla="*/ 277 h 554"/>
                    <a:gd name="connsiteX240" fmla="*/ 0 w 554"/>
                    <a:gd name="connsiteY240" fmla="*/ 277 h 554"/>
                    <a:gd name="connsiteX241" fmla="*/ 0 w 554"/>
                    <a:gd name="connsiteY241" fmla="*/ 277 h 554"/>
                    <a:gd name="connsiteX242" fmla="*/ 0 w 554"/>
                    <a:gd name="connsiteY242" fmla="*/ 277 h 554"/>
                    <a:gd name="connsiteX243" fmla="*/ 0 w 554"/>
                    <a:gd name="connsiteY243" fmla="*/ 277 h 554"/>
                    <a:gd name="connsiteX244" fmla="*/ 0 w 554"/>
                    <a:gd name="connsiteY244" fmla="*/ 277 h 554"/>
                    <a:gd name="connsiteX245" fmla="*/ 0 w 554"/>
                    <a:gd name="connsiteY245" fmla="*/ 277 h 554"/>
                    <a:gd name="connsiteX246" fmla="*/ 0 w 554"/>
                    <a:gd name="connsiteY246" fmla="*/ 277 h 554"/>
                    <a:gd name="connsiteX247" fmla="*/ 0 w 554"/>
                    <a:gd name="connsiteY247" fmla="*/ 277 h 554"/>
                    <a:gd name="connsiteX248" fmla="*/ 0 w 554"/>
                    <a:gd name="connsiteY248" fmla="*/ 277 h 554"/>
                    <a:gd name="connsiteX249" fmla="*/ 0 w 554"/>
                    <a:gd name="connsiteY249" fmla="*/ 277 h 554"/>
                    <a:gd name="connsiteX250" fmla="*/ 0 w 554"/>
                    <a:gd name="connsiteY250" fmla="*/ 277 h 554"/>
                    <a:gd name="connsiteX251" fmla="*/ 0 w 554"/>
                    <a:gd name="connsiteY251" fmla="*/ 277 h 554"/>
                    <a:gd name="connsiteX252" fmla="*/ 0 w 554"/>
                    <a:gd name="connsiteY252" fmla="*/ 277 h 554"/>
                    <a:gd name="connsiteX253" fmla="*/ 0 w 554"/>
                    <a:gd name="connsiteY253" fmla="*/ 277 h 554"/>
                    <a:gd name="connsiteX254" fmla="*/ 0 w 554"/>
                    <a:gd name="connsiteY254" fmla="*/ 277 h 554"/>
                    <a:gd name="connsiteX255" fmla="*/ 0 w 554"/>
                    <a:gd name="connsiteY255" fmla="*/ 277 h 554"/>
                    <a:gd name="connsiteX256" fmla="*/ 0 w 554"/>
                    <a:gd name="connsiteY256" fmla="*/ 277 h 554"/>
                    <a:gd name="connsiteX257" fmla="*/ 0 w 554"/>
                    <a:gd name="connsiteY257" fmla="*/ 277 h 554"/>
                    <a:gd name="connsiteX258" fmla="*/ 0 w 554"/>
                    <a:gd name="connsiteY258" fmla="*/ 277 h 554"/>
                    <a:gd name="connsiteX259" fmla="*/ 0 w 554"/>
                    <a:gd name="connsiteY259" fmla="*/ 277 h 554"/>
                    <a:gd name="connsiteX260" fmla="*/ 0 w 554"/>
                    <a:gd name="connsiteY260" fmla="*/ 277 h 554"/>
                    <a:gd name="connsiteX261" fmla="*/ 0 w 554"/>
                    <a:gd name="connsiteY261" fmla="*/ 277 h 554"/>
                    <a:gd name="connsiteX262" fmla="*/ 0 w 554"/>
                    <a:gd name="connsiteY262" fmla="*/ 277 h 554"/>
                    <a:gd name="connsiteX263" fmla="*/ 0 w 554"/>
                    <a:gd name="connsiteY263" fmla="*/ 277 h 554"/>
                    <a:gd name="connsiteX264" fmla="*/ 0 w 554"/>
                    <a:gd name="connsiteY264" fmla="*/ 277 h 554"/>
                    <a:gd name="connsiteX265" fmla="*/ 0 w 554"/>
                    <a:gd name="connsiteY265" fmla="*/ 277 h 554"/>
                    <a:gd name="connsiteX266" fmla="*/ 0 w 554"/>
                    <a:gd name="connsiteY266" fmla="*/ 277 h 554"/>
                    <a:gd name="connsiteX267" fmla="*/ 0 w 554"/>
                    <a:gd name="connsiteY267" fmla="*/ 277 h 554"/>
                    <a:gd name="connsiteX268" fmla="*/ 0 w 554"/>
                    <a:gd name="connsiteY268" fmla="*/ 277 h 554"/>
                    <a:gd name="connsiteX269" fmla="*/ 0 w 554"/>
                    <a:gd name="connsiteY269" fmla="*/ 277 h 554"/>
                    <a:gd name="connsiteX270" fmla="*/ 0 w 554"/>
                    <a:gd name="connsiteY270" fmla="*/ 277 h 554"/>
                    <a:gd name="connsiteX271" fmla="*/ 0 w 554"/>
                    <a:gd name="connsiteY271" fmla="*/ 277 h 554"/>
                    <a:gd name="connsiteX272" fmla="*/ 0 w 554"/>
                    <a:gd name="connsiteY272" fmla="*/ 277 h 554"/>
                    <a:gd name="connsiteX273" fmla="*/ 0 w 554"/>
                    <a:gd name="connsiteY273" fmla="*/ 277 h 554"/>
                    <a:gd name="connsiteX274" fmla="*/ 0 w 554"/>
                    <a:gd name="connsiteY274" fmla="*/ 277 h 554"/>
                    <a:gd name="connsiteX275" fmla="*/ 0 w 554"/>
                    <a:gd name="connsiteY275" fmla="*/ 277 h 554"/>
                    <a:gd name="connsiteX276" fmla="*/ 0 w 554"/>
                    <a:gd name="connsiteY276" fmla="*/ 277 h 554"/>
                    <a:gd name="connsiteX277" fmla="*/ 0 w 554"/>
                    <a:gd name="connsiteY277" fmla="*/ 277 h 554"/>
                    <a:gd name="connsiteX278" fmla="*/ 0 w 554"/>
                    <a:gd name="connsiteY278" fmla="*/ 277 h 554"/>
                    <a:gd name="connsiteX279" fmla="*/ 0 w 554"/>
                    <a:gd name="connsiteY279" fmla="*/ 277 h 554"/>
                    <a:gd name="connsiteX280" fmla="*/ 0 w 554"/>
                    <a:gd name="connsiteY280" fmla="*/ 277 h 554"/>
                    <a:gd name="connsiteX281" fmla="*/ 0 w 554"/>
                    <a:gd name="connsiteY281" fmla="*/ 277 h 554"/>
                    <a:gd name="connsiteX282" fmla="*/ 0 w 554"/>
                    <a:gd name="connsiteY282" fmla="*/ 277 h 554"/>
                    <a:gd name="connsiteX283" fmla="*/ 0 w 554"/>
                    <a:gd name="connsiteY283" fmla="*/ 277 h 554"/>
                    <a:gd name="connsiteX284" fmla="*/ 0 w 554"/>
                    <a:gd name="connsiteY284" fmla="*/ 277 h 554"/>
                    <a:gd name="connsiteX285" fmla="*/ 0 w 554"/>
                    <a:gd name="connsiteY285" fmla="*/ 277 h 554"/>
                    <a:gd name="connsiteX286" fmla="*/ 0 w 554"/>
                    <a:gd name="connsiteY286" fmla="*/ 277 h 554"/>
                    <a:gd name="connsiteX287" fmla="*/ 0 w 554"/>
                    <a:gd name="connsiteY287" fmla="*/ 277 h 554"/>
                    <a:gd name="connsiteX288" fmla="*/ 0 w 554"/>
                    <a:gd name="connsiteY288" fmla="*/ 277 h 554"/>
                    <a:gd name="connsiteX289" fmla="*/ 0 w 554"/>
                    <a:gd name="connsiteY289" fmla="*/ 277 h 554"/>
                    <a:gd name="connsiteX290" fmla="*/ 0 w 554"/>
                    <a:gd name="connsiteY290" fmla="*/ 277 h 554"/>
                    <a:gd name="connsiteX291" fmla="*/ 0 w 554"/>
                    <a:gd name="connsiteY291" fmla="*/ 277 h 554"/>
                    <a:gd name="connsiteX292" fmla="*/ 0 w 554"/>
                    <a:gd name="connsiteY292" fmla="*/ 277 h 554"/>
                    <a:gd name="connsiteX293" fmla="*/ 0 w 554"/>
                    <a:gd name="connsiteY293" fmla="*/ 277 h 554"/>
                    <a:gd name="connsiteX294" fmla="*/ 0 w 554"/>
                    <a:gd name="connsiteY294" fmla="*/ 277 h 554"/>
                    <a:gd name="connsiteX295" fmla="*/ 0 w 554"/>
                    <a:gd name="connsiteY295" fmla="*/ 277 h 554"/>
                    <a:gd name="connsiteX296" fmla="*/ 0 w 554"/>
                    <a:gd name="connsiteY296" fmla="*/ 277 h 554"/>
                    <a:gd name="connsiteX297" fmla="*/ 0 w 554"/>
                    <a:gd name="connsiteY297" fmla="*/ 277 h 554"/>
                    <a:gd name="connsiteX298" fmla="*/ 0 w 554"/>
                    <a:gd name="connsiteY298" fmla="*/ 277 h 554"/>
                    <a:gd name="connsiteX299" fmla="*/ 0 w 554"/>
                    <a:gd name="connsiteY299" fmla="*/ 277 h 554"/>
                    <a:gd name="connsiteX300" fmla="*/ 0 w 554"/>
                    <a:gd name="connsiteY300" fmla="*/ 277 h 554"/>
                    <a:gd name="connsiteX301" fmla="*/ 0 w 554"/>
                    <a:gd name="connsiteY301" fmla="*/ 277 h 554"/>
                    <a:gd name="connsiteX302" fmla="*/ 0 w 554"/>
                    <a:gd name="connsiteY302" fmla="*/ 277 h 554"/>
                    <a:gd name="connsiteX303" fmla="*/ 0 w 554"/>
                    <a:gd name="connsiteY303" fmla="*/ 277 h 554"/>
                    <a:gd name="connsiteX304" fmla="*/ 0 w 554"/>
                    <a:gd name="connsiteY304" fmla="*/ 277 h 554"/>
                    <a:gd name="connsiteX305" fmla="*/ 0 w 554"/>
                    <a:gd name="connsiteY305" fmla="*/ 277 h 554"/>
                    <a:gd name="connsiteX306" fmla="*/ 0 w 554"/>
                    <a:gd name="connsiteY306" fmla="*/ 277 h 554"/>
                    <a:gd name="connsiteX307" fmla="*/ 0 w 554"/>
                    <a:gd name="connsiteY307" fmla="*/ 277 h 554"/>
                    <a:gd name="connsiteX308" fmla="*/ 0 w 554"/>
                    <a:gd name="connsiteY308" fmla="*/ 277 h 554"/>
                    <a:gd name="connsiteX309" fmla="*/ 0 w 554"/>
                    <a:gd name="connsiteY309" fmla="*/ 277 h 554"/>
                    <a:gd name="connsiteX310" fmla="*/ 0 w 554"/>
                    <a:gd name="connsiteY310" fmla="*/ 277 h 554"/>
                    <a:gd name="connsiteX311" fmla="*/ 0 w 554"/>
                    <a:gd name="connsiteY311" fmla="*/ 277 h 554"/>
                    <a:gd name="connsiteX312" fmla="*/ 0 w 554"/>
                    <a:gd name="connsiteY312" fmla="*/ 277 h 554"/>
                    <a:gd name="connsiteX313" fmla="*/ 0 w 554"/>
                    <a:gd name="connsiteY313" fmla="*/ 277 h 554"/>
                    <a:gd name="connsiteX314" fmla="*/ 0 w 554"/>
                    <a:gd name="connsiteY314" fmla="*/ 277 h 554"/>
                    <a:gd name="connsiteX315" fmla="*/ 0 w 554"/>
                    <a:gd name="connsiteY315" fmla="*/ 277 h 554"/>
                    <a:gd name="connsiteX316" fmla="*/ 0 w 554"/>
                    <a:gd name="connsiteY316" fmla="*/ 277 h 554"/>
                    <a:gd name="connsiteX317" fmla="*/ 0 w 554"/>
                    <a:gd name="connsiteY317" fmla="*/ 277 h 554"/>
                    <a:gd name="connsiteX318" fmla="*/ 0 w 554"/>
                    <a:gd name="connsiteY318" fmla="*/ 277 h 554"/>
                    <a:gd name="connsiteX319" fmla="*/ 0 w 554"/>
                    <a:gd name="connsiteY319" fmla="*/ 277 h 554"/>
                    <a:gd name="connsiteX320" fmla="*/ 0 w 554"/>
                    <a:gd name="connsiteY320" fmla="*/ 277 h 554"/>
                    <a:gd name="connsiteX321" fmla="*/ 0 w 554"/>
                    <a:gd name="connsiteY321" fmla="*/ 277 h 554"/>
                    <a:gd name="connsiteX322" fmla="*/ 0 w 554"/>
                    <a:gd name="connsiteY322" fmla="*/ 277 h 554"/>
                    <a:gd name="connsiteX323" fmla="*/ 0 w 554"/>
                    <a:gd name="connsiteY323" fmla="*/ 277 h 554"/>
                    <a:gd name="connsiteX324" fmla="*/ 0 w 554"/>
                    <a:gd name="connsiteY324" fmla="*/ 277 h 554"/>
                    <a:gd name="connsiteX325" fmla="*/ 0 w 554"/>
                    <a:gd name="connsiteY325" fmla="*/ 277 h 554"/>
                    <a:gd name="connsiteX326" fmla="*/ 0 w 554"/>
                    <a:gd name="connsiteY326" fmla="*/ 277 h 554"/>
                    <a:gd name="connsiteX327" fmla="*/ 0 w 554"/>
                    <a:gd name="connsiteY327" fmla="*/ 277 h 554"/>
                    <a:gd name="connsiteX328" fmla="*/ 0 w 554"/>
                    <a:gd name="connsiteY328" fmla="*/ 277 h 554"/>
                    <a:gd name="connsiteX329" fmla="*/ 0 w 554"/>
                    <a:gd name="connsiteY329" fmla="*/ 277 h 554"/>
                    <a:gd name="connsiteX330" fmla="*/ 0 w 554"/>
                    <a:gd name="connsiteY330" fmla="*/ 277 h 554"/>
                    <a:gd name="connsiteX331" fmla="*/ 0 w 554"/>
                    <a:gd name="connsiteY331" fmla="*/ 277 h 554"/>
                    <a:gd name="connsiteX332" fmla="*/ 0 w 554"/>
                    <a:gd name="connsiteY332" fmla="*/ 277 h 554"/>
                    <a:gd name="connsiteX333" fmla="*/ 0 w 554"/>
                    <a:gd name="connsiteY333" fmla="*/ 277 h 554"/>
                    <a:gd name="connsiteX334" fmla="*/ 0 w 554"/>
                    <a:gd name="connsiteY334" fmla="*/ 277 h 554"/>
                    <a:gd name="connsiteX335" fmla="*/ 0 w 554"/>
                    <a:gd name="connsiteY335" fmla="*/ 277 h 554"/>
                    <a:gd name="connsiteX336" fmla="*/ 0 w 554"/>
                    <a:gd name="connsiteY336" fmla="*/ 277 h 554"/>
                    <a:gd name="connsiteX337" fmla="*/ 0 w 554"/>
                    <a:gd name="connsiteY337" fmla="*/ 277 h 554"/>
                    <a:gd name="connsiteX338" fmla="*/ 0 w 554"/>
                    <a:gd name="connsiteY338" fmla="*/ 277 h 554"/>
                    <a:gd name="connsiteX339" fmla="*/ 0 w 554"/>
                    <a:gd name="connsiteY339" fmla="*/ 277 h 554"/>
                    <a:gd name="connsiteX340" fmla="*/ 0 w 554"/>
                    <a:gd name="connsiteY340" fmla="*/ 277 h 554"/>
                    <a:gd name="connsiteX341" fmla="*/ 0 w 554"/>
                    <a:gd name="connsiteY341" fmla="*/ 277 h 554"/>
                    <a:gd name="connsiteX342" fmla="*/ 0 w 554"/>
                    <a:gd name="connsiteY342" fmla="*/ 277 h 554"/>
                    <a:gd name="connsiteX343" fmla="*/ 0 w 554"/>
                    <a:gd name="connsiteY343" fmla="*/ 277 h 554"/>
                    <a:gd name="connsiteX344" fmla="*/ 0 w 554"/>
                    <a:gd name="connsiteY344" fmla="*/ 277 h 554"/>
                    <a:gd name="connsiteX345" fmla="*/ 0 w 554"/>
                    <a:gd name="connsiteY345" fmla="*/ 277 h 554"/>
                    <a:gd name="connsiteX346" fmla="*/ 0 w 554"/>
                    <a:gd name="connsiteY346" fmla="*/ 277 h 554"/>
                    <a:gd name="connsiteX347" fmla="*/ 0 w 554"/>
                    <a:gd name="connsiteY347" fmla="*/ 277 h 554"/>
                    <a:gd name="connsiteX348" fmla="*/ 0 w 554"/>
                    <a:gd name="connsiteY348" fmla="*/ 277 h 554"/>
                    <a:gd name="connsiteX349" fmla="*/ 0 w 554"/>
                    <a:gd name="connsiteY349" fmla="*/ 277 h 554"/>
                    <a:gd name="connsiteX350" fmla="*/ 0 w 554"/>
                    <a:gd name="connsiteY350" fmla="*/ 277 h 554"/>
                    <a:gd name="connsiteX351" fmla="*/ 0 w 554"/>
                    <a:gd name="connsiteY351" fmla="*/ 277 h 554"/>
                    <a:gd name="connsiteX352" fmla="*/ 0 w 554"/>
                    <a:gd name="connsiteY352" fmla="*/ 277 h 554"/>
                    <a:gd name="connsiteX353" fmla="*/ 0 w 554"/>
                    <a:gd name="connsiteY353" fmla="*/ 277 h 554"/>
                    <a:gd name="connsiteX354" fmla="*/ 0 w 554"/>
                    <a:gd name="connsiteY354" fmla="*/ 277 h 554"/>
                    <a:gd name="connsiteX355" fmla="*/ 0 w 554"/>
                    <a:gd name="connsiteY355" fmla="*/ 277 h 554"/>
                    <a:gd name="connsiteX356" fmla="*/ 0 w 554"/>
                    <a:gd name="connsiteY356" fmla="*/ 277 h 554"/>
                    <a:gd name="connsiteX357" fmla="*/ 0 w 554"/>
                    <a:gd name="connsiteY357" fmla="*/ 277 h 554"/>
                    <a:gd name="connsiteX358" fmla="*/ 0 w 554"/>
                    <a:gd name="connsiteY358" fmla="*/ 277 h 554"/>
                    <a:gd name="connsiteX359" fmla="*/ 0 w 554"/>
                    <a:gd name="connsiteY359" fmla="*/ 277 h 554"/>
                    <a:gd name="connsiteX360" fmla="*/ 0 w 554"/>
                    <a:gd name="connsiteY360" fmla="*/ 277 h 554"/>
                    <a:gd name="connsiteX361" fmla="*/ 0 w 554"/>
                    <a:gd name="connsiteY361" fmla="*/ 277 h 554"/>
                    <a:gd name="connsiteX362" fmla="*/ 0 w 554"/>
                    <a:gd name="connsiteY362" fmla="*/ 277 h 554"/>
                    <a:gd name="connsiteX363" fmla="*/ 0 w 554"/>
                    <a:gd name="connsiteY363" fmla="*/ 277 h 554"/>
                    <a:gd name="connsiteX364" fmla="*/ 0 w 554"/>
                    <a:gd name="connsiteY364" fmla="*/ 277 h 554"/>
                    <a:gd name="connsiteX365" fmla="*/ 0 w 554"/>
                    <a:gd name="connsiteY365" fmla="*/ 277 h 554"/>
                    <a:gd name="connsiteX366" fmla="*/ 0 w 554"/>
                    <a:gd name="connsiteY366" fmla="*/ 277 h 554"/>
                    <a:gd name="connsiteX367" fmla="*/ 0 w 554"/>
                    <a:gd name="connsiteY367" fmla="*/ 277 h 554"/>
                    <a:gd name="connsiteX368" fmla="*/ 0 w 554"/>
                    <a:gd name="connsiteY368" fmla="*/ 277 h 554"/>
                    <a:gd name="connsiteX369" fmla="*/ 0 w 554"/>
                    <a:gd name="connsiteY369" fmla="*/ 277 h 554"/>
                    <a:gd name="connsiteX370" fmla="*/ 0 w 554"/>
                    <a:gd name="connsiteY370" fmla="*/ 277 h 554"/>
                    <a:gd name="connsiteX371" fmla="*/ 0 w 554"/>
                    <a:gd name="connsiteY371" fmla="*/ 277 h 554"/>
                    <a:gd name="connsiteX372" fmla="*/ 0 w 554"/>
                    <a:gd name="connsiteY372" fmla="*/ 277 h 554"/>
                    <a:gd name="connsiteX373" fmla="*/ 0 w 554"/>
                    <a:gd name="connsiteY373" fmla="*/ 277 h 554"/>
                    <a:gd name="connsiteX374" fmla="*/ 0 w 554"/>
                    <a:gd name="connsiteY374" fmla="*/ 277 h 554"/>
                    <a:gd name="connsiteX375" fmla="*/ 0 w 554"/>
                    <a:gd name="connsiteY375" fmla="*/ 277 h 554"/>
                    <a:gd name="connsiteX376" fmla="*/ 0 w 554"/>
                    <a:gd name="connsiteY376" fmla="*/ 277 h 554"/>
                    <a:gd name="connsiteX377" fmla="*/ 0 w 554"/>
                    <a:gd name="connsiteY377" fmla="*/ 277 h 554"/>
                    <a:gd name="connsiteX378" fmla="*/ 0 w 554"/>
                    <a:gd name="connsiteY378" fmla="*/ 277 h 554"/>
                    <a:gd name="connsiteX379" fmla="*/ 0 w 554"/>
                    <a:gd name="connsiteY379" fmla="*/ 277 h 554"/>
                    <a:gd name="connsiteX380" fmla="*/ 0 w 554"/>
                    <a:gd name="connsiteY380" fmla="*/ 277 h 554"/>
                    <a:gd name="connsiteX381" fmla="*/ 0 w 554"/>
                    <a:gd name="connsiteY381" fmla="*/ 277 h 554"/>
                    <a:gd name="connsiteX382" fmla="*/ 0 w 554"/>
                    <a:gd name="connsiteY382" fmla="*/ 277 h 554"/>
                    <a:gd name="connsiteX383" fmla="*/ 0 w 554"/>
                    <a:gd name="connsiteY383" fmla="*/ 277 h 554"/>
                    <a:gd name="connsiteX384" fmla="*/ 0 w 554"/>
                    <a:gd name="connsiteY384" fmla="*/ 277 h 554"/>
                    <a:gd name="connsiteX385" fmla="*/ 0 w 554"/>
                    <a:gd name="connsiteY385" fmla="*/ 277 h 554"/>
                    <a:gd name="connsiteX386" fmla="*/ 0 w 554"/>
                    <a:gd name="connsiteY386" fmla="*/ 277 h 554"/>
                    <a:gd name="connsiteX387" fmla="*/ 0 w 554"/>
                    <a:gd name="connsiteY387" fmla="*/ 277 h 554"/>
                    <a:gd name="connsiteX388" fmla="*/ 0 w 554"/>
                    <a:gd name="connsiteY388" fmla="*/ 277 h 554"/>
                    <a:gd name="connsiteX389" fmla="*/ 0 w 554"/>
                    <a:gd name="connsiteY389" fmla="*/ 277 h 554"/>
                    <a:gd name="connsiteX390" fmla="*/ 0 w 554"/>
                    <a:gd name="connsiteY390" fmla="*/ 277 h 554"/>
                    <a:gd name="connsiteX391" fmla="*/ 0 w 554"/>
                    <a:gd name="connsiteY391" fmla="*/ 277 h 554"/>
                    <a:gd name="connsiteX392" fmla="*/ 0 w 554"/>
                    <a:gd name="connsiteY392" fmla="*/ 277 h 554"/>
                    <a:gd name="connsiteX393" fmla="*/ 0 w 554"/>
                    <a:gd name="connsiteY393" fmla="*/ 277 h 554"/>
                    <a:gd name="connsiteX394" fmla="*/ 0 w 554"/>
                    <a:gd name="connsiteY394" fmla="*/ 277 h 554"/>
                    <a:gd name="connsiteX395" fmla="*/ 0 w 554"/>
                    <a:gd name="connsiteY395" fmla="*/ 277 h 554"/>
                    <a:gd name="connsiteX396" fmla="*/ 0 w 554"/>
                    <a:gd name="connsiteY396" fmla="*/ 277 h 554"/>
                    <a:gd name="connsiteX397" fmla="*/ 0 w 554"/>
                    <a:gd name="connsiteY397" fmla="*/ 277 h 554"/>
                    <a:gd name="connsiteX398" fmla="*/ 0 w 554"/>
                    <a:gd name="connsiteY398" fmla="*/ 277 h 554"/>
                    <a:gd name="connsiteX399" fmla="*/ 0 w 554"/>
                    <a:gd name="connsiteY399" fmla="*/ 277 h 554"/>
                    <a:gd name="connsiteX400" fmla="*/ 0 w 554"/>
                    <a:gd name="connsiteY400" fmla="*/ 277 h 554"/>
                    <a:gd name="connsiteX401" fmla="*/ 0 w 554"/>
                    <a:gd name="connsiteY401" fmla="*/ 277 h 554"/>
                    <a:gd name="connsiteX402" fmla="*/ 0 w 554"/>
                    <a:gd name="connsiteY402" fmla="*/ 277 h 554"/>
                    <a:gd name="connsiteX403" fmla="*/ 0 w 554"/>
                    <a:gd name="connsiteY403" fmla="*/ 277 h 554"/>
                    <a:gd name="connsiteX404" fmla="*/ 0 w 554"/>
                    <a:gd name="connsiteY404" fmla="*/ 277 h 554"/>
                    <a:gd name="connsiteX405" fmla="*/ 0 w 554"/>
                    <a:gd name="connsiteY405" fmla="*/ 277 h 554"/>
                    <a:gd name="connsiteX406" fmla="*/ 0 w 554"/>
                    <a:gd name="connsiteY406" fmla="*/ 277 h 554"/>
                    <a:gd name="connsiteX407" fmla="*/ 0 w 554"/>
                    <a:gd name="connsiteY407" fmla="*/ 277 h 554"/>
                    <a:gd name="connsiteX408" fmla="*/ 0 w 554"/>
                    <a:gd name="connsiteY408" fmla="*/ 277 h 554"/>
                    <a:gd name="connsiteX409" fmla="*/ 0 w 554"/>
                    <a:gd name="connsiteY409" fmla="*/ 277 h 554"/>
                    <a:gd name="connsiteX410" fmla="*/ 0 w 554"/>
                    <a:gd name="connsiteY410" fmla="*/ 277 h 554"/>
                    <a:gd name="connsiteX411" fmla="*/ 0 w 554"/>
                    <a:gd name="connsiteY411" fmla="*/ 277 h 554"/>
                    <a:gd name="connsiteX412" fmla="*/ 0 w 554"/>
                    <a:gd name="connsiteY412" fmla="*/ 277 h 554"/>
                    <a:gd name="connsiteX413" fmla="*/ 0 w 554"/>
                    <a:gd name="connsiteY413" fmla="*/ 277 h 554"/>
                    <a:gd name="connsiteX414" fmla="*/ 0 w 554"/>
                    <a:gd name="connsiteY414" fmla="*/ 277 h 554"/>
                    <a:gd name="connsiteX415" fmla="*/ 0 w 554"/>
                    <a:gd name="connsiteY415" fmla="*/ 277 h 554"/>
                    <a:gd name="connsiteX416" fmla="*/ 0 w 554"/>
                    <a:gd name="connsiteY416" fmla="*/ 277 h 554"/>
                    <a:gd name="connsiteX417" fmla="*/ 0 w 554"/>
                    <a:gd name="connsiteY417" fmla="*/ 277 h 554"/>
                    <a:gd name="connsiteX418" fmla="*/ 0 w 554"/>
                    <a:gd name="connsiteY418" fmla="*/ 277 h 554"/>
                    <a:gd name="connsiteX419" fmla="*/ 0 w 554"/>
                    <a:gd name="connsiteY419" fmla="*/ 277 h 554"/>
                    <a:gd name="connsiteX420" fmla="*/ 0 w 554"/>
                    <a:gd name="connsiteY420" fmla="*/ 277 h 554"/>
                    <a:gd name="connsiteX421" fmla="*/ 0 w 554"/>
                    <a:gd name="connsiteY421" fmla="*/ 277 h 554"/>
                    <a:gd name="connsiteX422" fmla="*/ 0 w 554"/>
                    <a:gd name="connsiteY422" fmla="*/ 277 h 554"/>
                    <a:gd name="connsiteX423" fmla="*/ 0 w 554"/>
                    <a:gd name="connsiteY423" fmla="*/ 277 h 554"/>
                    <a:gd name="connsiteX424" fmla="*/ 0 w 554"/>
                    <a:gd name="connsiteY424" fmla="*/ 277 h 554"/>
                    <a:gd name="connsiteX425" fmla="*/ 0 w 554"/>
                    <a:gd name="connsiteY425" fmla="*/ 277 h 554"/>
                    <a:gd name="connsiteX426" fmla="*/ 0 w 554"/>
                    <a:gd name="connsiteY426" fmla="*/ 277 h 554"/>
                    <a:gd name="connsiteX427" fmla="*/ 0 w 554"/>
                    <a:gd name="connsiteY427" fmla="*/ 277 h 554"/>
                    <a:gd name="connsiteX428" fmla="*/ 0 w 554"/>
                    <a:gd name="connsiteY428" fmla="*/ 277 h 554"/>
                    <a:gd name="connsiteX429" fmla="*/ 0 w 554"/>
                    <a:gd name="connsiteY429" fmla="*/ 277 h 554"/>
                    <a:gd name="connsiteX430" fmla="*/ 0 w 554"/>
                    <a:gd name="connsiteY430" fmla="*/ 277 h 554"/>
                    <a:gd name="connsiteX431" fmla="*/ 0 w 554"/>
                    <a:gd name="connsiteY431" fmla="*/ 277 h 554"/>
                    <a:gd name="connsiteX432" fmla="*/ 0 w 554"/>
                    <a:gd name="connsiteY432" fmla="*/ 277 h 554"/>
                    <a:gd name="connsiteX433" fmla="*/ 0 w 554"/>
                    <a:gd name="connsiteY433" fmla="*/ 277 h 554"/>
                    <a:gd name="connsiteX434" fmla="*/ 0 w 554"/>
                    <a:gd name="connsiteY434" fmla="*/ 277 h 554"/>
                    <a:gd name="connsiteX435" fmla="*/ 0 w 554"/>
                    <a:gd name="connsiteY435" fmla="*/ 277 h 554"/>
                    <a:gd name="connsiteX436" fmla="*/ 0 w 554"/>
                    <a:gd name="connsiteY436" fmla="*/ 277 h 554"/>
                    <a:gd name="connsiteX437" fmla="*/ 0 w 554"/>
                    <a:gd name="connsiteY437" fmla="*/ 277 h 554"/>
                    <a:gd name="connsiteX438" fmla="*/ 0 w 554"/>
                    <a:gd name="connsiteY438" fmla="*/ 277 h 554"/>
                    <a:gd name="connsiteX439" fmla="*/ 0 w 554"/>
                    <a:gd name="connsiteY439" fmla="*/ 277 h 554"/>
                    <a:gd name="connsiteX440" fmla="*/ 0 w 554"/>
                    <a:gd name="connsiteY440" fmla="*/ 277 h 554"/>
                    <a:gd name="connsiteX441" fmla="*/ 0 w 554"/>
                    <a:gd name="connsiteY441" fmla="*/ 277 h 554"/>
                    <a:gd name="connsiteX442" fmla="*/ 0 w 554"/>
                    <a:gd name="connsiteY442" fmla="*/ 277 h 554"/>
                    <a:gd name="connsiteX443" fmla="*/ 0 w 554"/>
                    <a:gd name="connsiteY443" fmla="*/ 277 h 554"/>
                    <a:gd name="connsiteX444" fmla="*/ 0 w 554"/>
                    <a:gd name="connsiteY444" fmla="*/ 277 h 554"/>
                    <a:gd name="connsiteX445" fmla="*/ 0 w 554"/>
                    <a:gd name="connsiteY445" fmla="*/ 277 h 554"/>
                    <a:gd name="connsiteX446" fmla="*/ 0 w 554"/>
                    <a:gd name="connsiteY446" fmla="*/ 277 h 554"/>
                    <a:gd name="connsiteX447" fmla="*/ 0 w 554"/>
                    <a:gd name="connsiteY447" fmla="*/ 277 h 554"/>
                    <a:gd name="connsiteX448" fmla="*/ 0 w 554"/>
                    <a:gd name="connsiteY448" fmla="*/ 277 h 554"/>
                    <a:gd name="connsiteX449" fmla="*/ 0 w 554"/>
                    <a:gd name="connsiteY449" fmla="*/ 277 h 554"/>
                    <a:gd name="connsiteX450" fmla="*/ 0 w 554"/>
                    <a:gd name="connsiteY450" fmla="*/ 277 h 554"/>
                    <a:gd name="connsiteX451" fmla="*/ 0 w 554"/>
                    <a:gd name="connsiteY451" fmla="*/ 277 h 554"/>
                    <a:gd name="connsiteX452" fmla="*/ 0 w 554"/>
                    <a:gd name="connsiteY452" fmla="*/ 277 h 554"/>
                    <a:gd name="connsiteX453" fmla="*/ 0 w 554"/>
                    <a:gd name="connsiteY453" fmla="*/ 277 h 554"/>
                    <a:gd name="connsiteX454" fmla="*/ 0 w 554"/>
                    <a:gd name="connsiteY454" fmla="*/ 277 h 554"/>
                    <a:gd name="connsiteX455" fmla="*/ 0 w 554"/>
                    <a:gd name="connsiteY455" fmla="*/ 277 h 554"/>
                    <a:gd name="connsiteX456" fmla="*/ 0 w 554"/>
                    <a:gd name="connsiteY456" fmla="*/ 277 h 554"/>
                    <a:gd name="connsiteX457" fmla="*/ 0 w 554"/>
                    <a:gd name="connsiteY457" fmla="*/ 277 h 554"/>
                    <a:gd name="connsiteX458" fmla="*/ 0 w 554"/>
                    <a:gd name="connsiteY458" fmla="*/ 277 h 554"/>
                    <a:gd name="connsiteX459" fmla="*/ 0 w 554"/>
                    <a:gd name="connsiteY459" fmla="*/ 277 h 554"/>
                    <a:gd name="connsiteX460" fmla="*/ 0 w 554"/>
                    <a:gd name="connsiteY460" fmla="*/ 277 h 554"/>
                    <a:gd name="connsiteX461" fmla="*/ 0 w 554"/>
                    <a:gd name="connsiteY461" fmla="*/ 277 h 554"/>
                    <a:gd name="connsiteX462" fmla="*/ 0 w 554"/>
                    <a:gd name="connsiteY462" fmla="*/ 277 h 554"/>
                    <a:gd name="connsiteX463" fmla="*/ 0 w 554"/>
                    <a:gd name="connsiteY463" fmla="*/ 277 h 554"/>
                    <a:gd name="connsiteX464" fmla="*/ 0 w 554"/>
                    <a:gd name="connsiteY464" fmla="*/ 277 h 554"/>
                    <a:gd name="connsiteX465" fmla="*/ 0 w 554"/>
                    <a:gd name="connsiteY465" fmla="*/ 277 h 554"/>
                    <a:gd name="connsiteX466" fmla="*/ 0 w 554"/>
                    <a:gd name="connsiteY466" fmla="*/ 277 h 554"/>
                    <a:gd name="connsiteX467" fmla="*/ 0 w 554"/>
                    <a:gd name="connsiteY467" fmla="*/ 277 h 554"/>
                    <a:gd name="connsiteX468" fmla="*/ 0 w 554"/>
                    <a:gd name="connsiteY468" fmla="*/ 277 h 554"/>
                    <a:gd name="connsiteX469" fmla="*/ 0 w 554"/>
                    <a:gd name="connsiteY469" fmla="*/ 277 h 554"/>
                    <a:gd name="connsiteX470" fmla="*/ 0 w 554"/>
                    <a:gd name="connsiteY470" fmla="*/ 277 h 554"/>
                    <a:gd name="connsiteX471" fmla="*/ 0 w 554"/>
                    <a:gd name="connsiteY471" fmla="*/ 277 h 554"/>
                    <a:gd name="connsiteX472" fmla="*/ 0 w 554"/>
                    <a:gd name="connsiteY472" fmla="*/ 277 h 554"/>
                    <a:gd name="connsiteX473" fmla="*/ 0 w 554"/>
                    <a:gd name="connsiteY473" fmla="*/ 277 h 554"/>
                    <a:gd name="connsiteX474" fmla="*/ 0 w 554"/>
                    <a:gd name="connsiteY474" fmla="*/ 277 h 554"/>
                    <a:gd name="connsiteX475" fmla="*/ 0 w 554"/>
                    <a:gd name="connsiteY475" fmla="*/ 277 h 554"/>
                    <a:gd name="connsiteX476" fmla="*/ 0 w 554"/>
                    <a:gd name="connsiteY476" fmla="*/ 277 h 554"/>
                    <a:gd name="connsiteX477" fmla="*/ 0 w 554"/>
                    <a:gd name="connsiteY477" fmla="*/ 277 h 554"/>
                    <a:gd name="connsiteX478" fmla="*/ 0 w 554"/>
                    <a:gd name="connsiteY478" fmla="*/ 277 h 554"/>
                    <a:gd name="connsiteX479" fmla="*/ 0 w 554"/>
                    <a:gd name="connsiteY479" fmla="*/ 277 h 554"/>
                    <a:gd name="connsiteX480" fmla="*/ 0 w 554"/>
                    <a:gd name="connsiteY480" fmla="*/ 277 h 554"/>
                    <a:gd name="connsiteX481" fmla="*/ 0 w 554"/>
                    <a:gd name="connsiteY481" fmla="*/ 277 h 554"/>
                    <a:gd name="connsiteX482" fmla="*/ 0 w 554"/>
                    <a:gd name="connsiteY482" fmla="*/ 277 h 554"/>
                    <a:gd name="connsiteX483" fmla="*/ 0 w 554"/>
                    <a:gd name="connsiteY483" fmla="*/ 277 h 554"/>
                    <a:gd name="connsiteX484" fmla="*/ 0 w 554"/>
                    <a:gd name="connsiteY484" fmla="*/ 277 h 554"/>
                    <a:gd name="connsiteX485" fmla="*/ 0 w 554"/>
                    <a:gd name="connsiteY485" fmla="*/ 277 h 554"/>
                    <a:gd name="connsiteX486" fmla="*/ 0 w 554"/>
                    <a:gd name="connsiteY486" fmla="*/ 277 h 554"/>
                    <a:gd name="connsiteX487" fmla="*/ 0 w 554"/>
                    <a:gd name="connsiteY487" fmla="*/ 277 h 554"/>
                    <a:gd name="connsiteX488" fmla="*/ 0 w 554"/>
                    <a:gd name="connsiteY488" fmla="*/ 277 h 554"/>
                    <a:gd name="connsiteX489" fmla="*/ 0 w 554"/>
                    <a:gd name="connsiteY489" fmla="*/ 277 h 554"/>
                    <a:gd name="connsiteX490" fmla="*/ 0 w 554"/>
                    <a:gd name="connsiteY490" fmla="*/ 277 h 554"/>
                    <a:gd name="connsiteX491" fmla="*/ 0 w 554"/>
                    <a:gd name="connsiteY491" fmla="*/ 277 h 554"/>
                    <a:gd name="connsiteX492" fmla="*/ 0 w 554"/>
                    <a:gd name="connsiteY492" fmla="*/ 277 h 554"/>
                    <a:gd name="connsiteX493" fmla="*/ 0 w 554"/>
                    <a:gd name="connsiteY493" fmla="*/ 277 h 554"/>
                    <a:gd name="connsiteX494" fmla="*/ 0 w 554"/>
                    <a:gd name="connsiteY494" fmla="*/ 277 h 554"/>
                    <a:gd name="connsiteX495" fmla="*/ 0 w 554"/>
                    <a:gd name="connsiteY495" fmla="*/ 277 h 554"/>
                    <a:gd name="connsiteX496" fmla="*/ 0 w 554"/>
                    <a:gd name="connsiteY496" fmla="*/ 277 h 554"/>
                    <a:gd name="connsiteX497" fmla="*/ 0 w 554"/>
                    <a:gd name="connsiteY497" fmla="*/ 277 h 554"/>
                    <a:gd name="connsiteX498" fmla="*/ 0 w 554"/>
                    <a:gd name="connsiteY498" fmla="*/ 277 h 554"/>
                    <a:gd name="connsiteX499" fmla="*/ 0 w 554"/>
                    <a:gd name="connsiteY499" fmla="*/ 277 h 554"/>
                    <a:gd name="connsiteX500" fmla="*/ 0 w 554"/>
                    <a:gd name="connsiteY500" fmla="*/ 277 h 554"/>
                    <a:gd name="connsiteX501" fmla="*/ 0 w 554"/>
                    <a:gd name="connsiteY501" fmla="*/ 277 h 554"/>
                    <a:gd name="connsiteX502" fmla="*/ 0 w 554"/>
                    <a:gd name="connsiteY502" fmla="*/ 277 h 554"/>
                    <a:gd name="connsiteX503" fmla="*/ 0 w 554"/>
                    <a:gd name="connsiteY503" fmla="*/ 277 h 554"/>
                    <a:gd name="connsiteX504" fmla="*/ 0 w 554"/>
                    <a:gd name="connsiteY504" fmla="*/ 277 h 554"/>
                    <a:gd name="connsiteX505" fmla="*/ 0 w 554"/>
                    <a:gd name="connsiteY505" fmla="*/ 277 h 554"/>
                    <a:gd name="connsiteX506" fmla="*/ 0 w 554"/>
                    <a:gd name="connsiteY506" fmla="*/ 277 h 554"/>
                    <a:gd name="connsiteX507" fmla="*/ 0 w 554"/>
                    <a:gd name="connsiteY507" fmla="*/ 277 h 554"/>
                    <a:gd name="connsiteX508" fmla="*/ 0 w 554"/>
                    <a:gd name="connsiteY508" fmla="*/ 277 h 554"/>
                    <a:gd name="connsiteX509" fmla="*/ 0 w 554"/>
                    <a:gd name="connsiteY509" fmla="*/ 277 h 554"/>
                    <a:gd name="connsiteX510" fmla="*/ 0 w 554"/>
                    <a:gd name="connsiteY510" fmla="*/ 277 h 554"/>
                    <a:gd name="connsiteX511" fmla="*/ 0 w 554"/>
                    <a:gd name="connsiteY511" fmla="*/ 277 h 554"/>
                    <a:gd name="connsiteX512" fmla="*/ 0 w 554"/>
                    <a:gd name="connsiteY512" fmla="*/ 277 h 554"/>
                    <a:gd name="connsiteX513" fmla="*/ 0 w 554"/>
                    <a:gd name="connsiteY513" fmla="*/ 277 h 554"/>
                    <a:gd name="connsiteX514" fmla="*/ 0 w 554"/>
                    <a:gd name="connsiteY514" fmla="*/ 277 h 554"/>
                    <a:gd name="connsiteX515" fmla="*/ 0 w 554"/>
                    <a:gd name="connsiteY515" fmla="*/ 277 h 554"/>
                    <a:gd name="connsiteX516" fmla="*/ 0 w 554"/>
                    <a:gd name="connsiteY516" fmla="*/ 277 h 554"/>
                    <a:gd name="connsiteX517" fmla="*/ 0 w 554"/>
                    <a:gd name="connsiteY517" fmla="*/ 277 h 554"/>
                    <a:gd name="connsiteX518" fmla="*/ 0 w 554"/>
                    <a:gd name="connsiteY518" fmla="*/ 277 h 554"/>
                    <a:gd name="connsiteX519" fmla="*/ 0 w 554"/>
                    <a:gd name="connsiteY519" fmla="*/ 277 h 554"/>
                    <a:gd name="connsiteX520" fmla="*/ 0 w 554"/>
                    <a:gd name="connsiteY520" fmla="*/ 277 h 554"/>
                    <a:gd name="connsiteX521" fmla="*/ 0 w 554"/>
                    <a:gd name="connsiteY521" fmla="*/ 277 h 554"/>
                    <a:gd name="connsiteX522" fmla="*/ 0 w 554"/>
                    <a:gd name="connsiteY522" fmla="*/ 277 h 554"/>
                    <a:gd name="connsiteX523" fmla="*/ 0 w 554"/>
                    <a:gd name="connsiteY523" fmla="*/ 277 h 554"/>
                    <a:gd name="connsiteX524" fmla="*/ 0 w 554"/>
                    <a:gd name="connsiteY524" fmla="*/ 277 h 554"/>
                    <a:gd name="connsiteX525" fmla="*/ 0 w 554"/>
                    <a:gd name="connsiteY525" fmla="*/ 277 h 554"/>
                    <a:gd name="connsiteX526" fmla="*/ 0 w 554"/>
                    <a:gd name="connsiteY526" fmla="*/ 277 h 554"/>
                    <a:gd name="connsiteX527" fmla="*/ 0 w 554"/>
                    <a:gd name="connsiteY527" fmla="*/ 277 h 554"/>
                    <a:gd name="connsiteX528" fmla="*/ 0 w 554"/>
                    <a:gd name="connsiteY528" fmla="*/ 277 h 554"/>
                    <a:gd name="connsiteX529" fmla="*/ 0 w 554"/>
                    <a:gd name="connsiteY529" fmla="*/ 277 h 554"/>
                    <a:gd name="connsiteX530" fmla="*/ 0 w 554"/>
                    <a:gd name="connsiteY530" fmla="*/ 277 h 554"/>
                    <a:gd name="connsiteX531" fmla="*/ 0 w 554"/>
                    <a:gd name="connsiteY531" fmla="*/ 277 h 554"/>
                    <a:gd name="connsiteX532" fmla="*/ 0 w 554"/>
                    <a:gd name="connsiteY532" fmla="*/ 277 h 554"/>
                    <a:gd name="connsiteX533" fmla="*/ 0 w 554"/>
                    <a:gd name="connsiteY533" fmla="*/ 277 h 554"/>
                    <a:gd name="connsiteX534" fmla="*/ 0 w 554"/>
                    <a:gd name="connsiteY534" fmla="*/ 277 h 554"/>
                    <a:gd name="connsiteX535" fmla="*/ 0 w 554"/>
                    <a:gd name="connsiteY535" fmla="*/ 277 h 554"/>
                    <a:gd name="connsiteX536" fmla="*/ 0 w 554"/>
                    <a:gd name="connsiteY536" fmla="*/ 277 h 554"/>
                    <a:gd name="connsiteX537" fmla="*/ 0 w 554"/>
                    <a:gd name="connsiteY537" fmla="*/ 277 h 554"/>
                    <a:gd name="connsiteX538" fmla="*/ 0 w 554"/>
                    <a:gd name="connsiteY538" fmla="*/ 277 h 554"/>
                    <a:gd name="connsiteX539" fmla="*/ 0 w 554"/>
                    <a:gd name="connsiteY539" fmla="*/ 277 h 554"/>
                    <a:gd name="connsiteX540" fmla="*/ 0 w 554"/>
                    <a:gd name="connsiteY540" fmla="*/ 277 h 554"/>
                    <a:gd name="connsiteX541" fmla="*/ 0 w 554"/>
                    <a:gd name="connsiteY541" fmla="*/ 277 h 554"/>
                    <a:gd name="connsiteX542" fmla="*/ 0 w 554"/>
                    <a:gd name="connsiteY542" fmla="*/ 277 h 554"/>
                    <a:gd name="connsiteX543" fmla="*/ 0 w 554"/>
                    <a:gd name="connsiteY543" fmla="*/ 277 h 554"/>
                    <a:gd name="connsiteX544" fmla="*/ 0 w 554"/>
                    <a:gd name="connsiteY544" fmla="*/ 277 h 554"/>
                    <a:gd name="connsiteX545" fmla="*/ 0 w 554"/>
                    <a:gd name="connsiteY545" fmla="*/ 277 h 554"/>
                    <a:gd name="connsiteX546" fmla="*/ 0 w 554"/>
                    <a:gd name="connsiteY546" fmla="*/ 277 h 554"/>
                    <a:gd name="connsiteX547" fmla="*/ 0 w 554"/>
                    <a:gd name="connsiteY547" fmla="*/ 277 h 554"/>
                    <a:gd name="connsiteX548" fmla="*/ 0 w 554"/>
                    <a:gd name="connsiteY548" fmla="*/ 277 h 554"/>
                    <a:gd name="connsiteX549" fmla="*/ 0 w 554"/>
                    <a:gd name="connsiteY549" fmla="*/ 277 h 554"/>
                    <a:gd name="connsiteX550" fmla="*/ 0 w 554"/>
                    <a:gd name="connsiteY550" fmla="*/ 277 h 554"/>
                    <a:gd name="connsiteX551" fmla="*/ 0 w 554"/>
                    <a:gd name="connsiteY551" fmla="*/ 277 h 554"/>
                    <a:gd name="connsiteX552" fmla="*/ 0 w 554"/>
                    <a:gd name="connsiteY552" fmla="*/ 277 h 554"/>
                    <a:gd name="connsiteX553" fmla="*/ 0 w 554"/>
                    <a:gd name="connsiteY553" fmla="*/ 277 h 554"/>
                    <a:gd name="connsiteX554" fmla="*/ 0 w 554"/>
                    <a:gd name="connsiteY554" fmla="*/ 277 h 554"/>
                    <a:gd name="connsiteX555" fmla="*/ 0 w 554"/>
                    <a:gd name="connsiteY555" fmla="*/ 277 h 554"/>
                    <a:gd name="connsiteX556" fmla="*/ 0 w 554"/>
                    <a:gd name="connsiteY556" fmla="*/ 277 h 554"/>
                    <a:gd name="connsiteX557" fmla="*/ 0 w 554"/>
                    <a:gd name="connsiteY557" fmla="*/ 277 h 554"/>
                    <a:gd name="connsiteX558" fmla="*/ 0 w 554"/>
                    <a:gd name="connsiteY558" fmla="*/ 277 h 554"/>
                    <a:gd name="connsiteX559" fmla="*/ 0 w 554"/>
                    <a:gd name="connsiteY559" fmla="*/ 277 h 554"/>
                    <a:gd name="connsiteX560" fmla="*/ 0 w 554"/>
                    <a:gd name="connsiteY560" fmla="*/ 277 h 554"/>
                    <a:gd name="connsiteX561" fmla="*/ 0 w 554"/>
                    <a:gd name="connsiteY561" fmla="*/ 277 h 554"/>
                    <a:gd name="connsiteX562" fmla="*/ 0 w 554"/>
                    <a:gd name="connsiteY562" fmla="*/ 277 h 554"/>
                    <a:gd name="connsiteX563" fmla="*/ 0 w 554"/>
                    <a:gd name="connsiteY563" fmla="*/ 277 h 554"/>
                    <a:gd name="connsiteX564" fmla="*/ 0 w 554"/>
                    <a:gd name="connsiteY564" fmla="*/ 277 h 554"/>
                    <a:gd name="connsiteX565" fmla="*/ 0 w 554"/>
                    <a:gd name="connsiteY565" fmla="*/ 277 h 554"/>
                    <a:gd name="connsiteX566" fmla="*/ 0 w 554"/>
                    <a:gd name="connsiteY566" fmla="*/ 277 h 554"/>
                    <a:gd name="connsiteX567" fmla="*/ 0 w 554"/>
                    <a:gd name="connsiteY567" fmla="*/ 277 h 554"/>
                    <a:gd name="connsiteX568" fmla="*/ 0 w 554"/>
                    <a:gd name="connsiteY568" fmla="*/ 277 h 554"/>
                    <a:gd name="connsiteX569" fmla="*/ 0 w 554"/>
                    <a:gd name="connsiteY569" fmla="*/ 277 h 554"/>
                    <a:gd name="connsiteX570" fmla="*/ 0 w 554"/>
                    <a:gd name="connsiteY570" fmla="*/ 277 h 554"/>
                    <a:gd name="connsiteX571" fmla="*/ 0 w 554"/>
                    <a:gd name="connsiteY571" fmla="*/ 277 h 554"/>
                    <a:gd name="connsiteX572" fmla="*/ 0 w 554"/>
                    <a:gd name="connsiteY572" fmla="*/ 277 h 554"/>
                    <a:gd name="connsiteX573" fmla="*/ 0 w 554"/>
                    <a:gd name="connsiteY573" fmla="*/ 277 h 554"/>
                    <a:gd name="connsiteX574" fmla="*/ 0 w 554"/>
                    <a:gd name="connsiteY574" fmla="*/ 277 h 554"/>
                    <a:gd name="connsiteX575" fmla="*/ 0 w 554"/>
                    <a:gd name="connsiteY575" fmla="*/ 277 h 554"/>
                    <a:gd name="connsiteX576" fmla="*/ 0 w 554"/>
                    <a:gd name="connsiteY576" fmla="*/ 277 h 554"/>
                    <a:gd name="connsiteX577" fmla="*/ 0 w 554"/>
                    <a:gd name="connsiteY577" fmla="*/ 277 h 554"/>
                    <a:gd name="connsiteX578" fmla="*/ 0 w 554"/>
                    <a:gd name="connsiteY578" fmla="*/ 277 h 554"/>
                    <a:gd name="connsiteX579" fmla="*/ 0 w 554"/>
                    <a:gd name="connsiteY579" fmla="*/ 277 h 554"/>
                    <a:gd name="connsiteX580" fmla="*/ 0 w 554"/>
                    <a:gd name="connsiteY580" fmla="*/ 277 h 554"/>
                    <a:gd name="connsiteX581" fmla="*/ 0 w 554"/>
                    <a:gd name="connsiteY581" fmla="*/ 277 h 554"/>
                    <a:gd name="connsiteX582" fmla="*/ 0 w 554"/>
                    <a:gd name="connsiteY582" fmla="*/ 277 h 554"/>
                    <a:gd name="connsiteX583" fmla="*/ 0 w 554"/>
                    <a:gd name="connsiteY583" fmla="*/ 277 h 554"/>
                    <a:gd name="connsiteX584" fmla="*/ 0 w 554"/>
                    <a:gd name="connsiteY584" fmla="*/ 277 h 554"/>
                    <a:gd name="connsiteX585" fmla="*/ 0 w 554"/>
                    <a:gd name="connsiteY585" fmla="*/ 277 h 554"/>
                    <a:gd name="connsiteX586" fmla="*/ 0 w 554"/>
                    <a:gd name="connsiteY586" fmla="*/ 277 h 554"/>
                    <a:gd name="connsiteX587" fmla="*/ 0 w 554"/>
                    <a:gd name="connsiteY587" fmla="*/ 277 h 554"/>
                    <a:gd name="connsiteX588" fmla="*/ 0 w 554"/>
                    <a:gd name="connsiteY588" fmla="*/ 277 h 554"/>
                    <a:gd name="connsiteX589" fmla="*/ 0 w 554"/>
                    <a:gd name="connsiteY589" fmla="*/ 277 h 554"/>
                    <a:gd name="connsiteX590" fmla="*/ 0 w 554"/>
                    <a:gd name="connsiteY590" fmla="*/ 277 h 554"/>
                    <a:gd name="connsiteX591" fmla="*/ 0 w 554"/>
                    <a:gd name="connsiteY591" fmla="*/ 277 h 554"/>
                    <a:gd name="connsiteX592" fmla="*/ 0 w 554"/>
                    <a:gd name="connsiteY592" fmla="*/ 277 h 554"/>
                    <a:gd name="connsiteX593" fmla="*/ 0 w 554"/>
                    <a:gd name="connsiteY593" fmla="*/ 277 h 554"/>
                    <a:gd name="connsiteX594" fmla="*/ 0 w 554"/>
                    <a:gd name="connsiteY594" fmla="*/ 277 h 554"/>
                    <a:gd name="connsiteX595" fmla="*/ 0 w 554"/>
                    <a:gd name="connsiteY595" fmla="*/ 277 h 554"/>
                    <a:gd name="connsiteX596" fmla="*/ 0 w 554"/>
                    <a:gd name="connsiteY596" fmla="*/ 277 h 554"/>
                    <a:gd name="connsiteX597" fmla="*/ 0 w 554"/>
                    <a:gd name="connsiteY597" fmla="*/ 277 h 554"/>
                    <a:gd name="connsiteX598" fmla="*/ 0 w 554"/>
                    <a:gd name="connsiteY598" fmla="*/ 277 h 554"/>
                    <a:gd name="connsiteX599" fmla="*/ 0 w 554"/>
                    <a:gd name="connsiteY599" fmla="*/ 277 h 554"/>
                    <a:gd name="connsiteX600" fmla="*/ 0 w 554"/>
                    <a:gd name="connsiteY600" fmla="*/ 277 h 554"/>
                    <a:gd name="connsiteX601" fmla="*/ 0 w 554"/>
                    <a:gd name="connsiteY601" fmla="*/ 277 h 554"/>
                    <a:gd name="connsiteX602" fmla="*/ 0 w 554"/>
                    <a:gd name="connsiteY602" fmla="*/ 277 h 554"/>
                    <a:gd name="connsiteX603" fmla="*/ 0 w 554"/>
                    <a:gd name="connsiteY603" fmla="*/ 277 h 554"/>
                    <a:gd name="connsiteX604" fmla="*/ 0 w 554"/>
                    <a:gd name="connsiteY604" fmla="*/ 277 h 554"/>
                    <a:gd name="connsiteX605" fmla="*/ 0 w 554"/>
                    <a:gd name="connsiteY605" fmla="*/ 277 h 554"/>
                    <a:gd name="connsiteX606" fmla="*/ 0 w 554"/>
                    <a:gd name="connsiteY606" fmla="*/ 277 h 554"/>
                    <a:gd name="connsiteX607" fmla="*/ 0 w 554"/>
                    <a:gd name="connsiteY607" fmla="*/ 277 h 554"/>
                    <a:gd name="connsiteX608" fmla="*/ 0 w 554"/>
                    <a:gd name="connsiteY608" fmla="*/ 277 h 554"/>
                    <a:gd name="connsiteX609" fmla="*/ 0 w 554"/>
                    <a:gd name="connsiteY609" fmla="*/ 277 h 554"/>
                    <a:gd name="connsiteX610" fmla="*/ 0 w 554"/>
                    <a:gd name="connsiteY610" fmla="*/ 277 h 554"/>
                    <a:gd name="connsiteX611" fmla="*/ 0 w 554"/>
                    <a:gd name="connsiteY611" fmla="*/ 277 h 554"/>
                    <a:gd name="connsiteX612" fmla="*/ 0 w 554"/>
                    <a:gd name="connsiteY612" fmla="*/ 277 h 554"/>
                    <a:gd name="connsiteX613" fmla="*/ 0 w 554"/>
                    <a:gd name="connsiteY613" fmla="*/ 277 h 554"/>
                    <a:gd name="connsiteX614" fmla="*/ 0 w 554"/>
                    <a:gd name="connsiteY614" fmla="*/ 277 h 554"/>
                    <a:gd name="connsiteX615" fmla="*/ 0 w 554"/>
                    <a:gd name="connsiteY615" fmla="*/ 277 h 554"/>
                    <a:gd name="connsiteX616" fmla="*/ 0 w 554"/>
                    <a:gd name="connsiteY616" fmla="*/ 277 h 554"/>
                    <a:gd name="connsiteX617" fmla="*/ 0 w 554"/>
                    <a:gd name="connsiteY617" fmla="*/ 277 h 554"/>
                    <a:gd name="connsiteX618" fmla="*/ 0 w 554"/>
                    <a:gd name="connsiteY618" fmla="*/ 277 h 554"/>
                    <a:gd name="connsiteX619" fmla="*/ 0 w 554"/>
                    <a:gd name="connsiteY619" fmla="*/ 277 h 554"/>
                    <a:gd name="connsiteX620" fmla="*/ 0 w 554"/>
                    <a:gd name="connsiteY620" fmla="*/ 277 h 554"/>
                    <a:gd name="connsiteX621" fmla="*/ 0 w 554"/>
                    <a:gd name="connsiteY621" fmla="*/ 277 h 554"/>
                    <a:gd name="connsiteX622" fmla="*/ 0 w 554"/>
                    <a:gd name="connsiteY622" fmla="*/ 277 h 554"/>
                    <a:gd name="connsiteX623" fmla="*/ 0 w 554"/>
                    <a:gd name="connsiteY623" fmla="*/ 277 h 554"/>
                    <a:gd name="connsiteX624" fmla="*/ 0 w 554"/>
                    <a:gd name="connsiteY624" fmla="*/ 277 h 554"/>
                    <a:gd name="connsiteX625" fmla="*/ 0 w 554"/>
                    <a:gd name="connsiteY625" fmla="*/ 277 h 554"/>
                    <a:gd name="connsiteX626" fmla="*/ 0 w 554"/>
                    <a:gd name="connsiteY626" fmla="*/ 277 h 554"/>
                    <a:gd name="connsiteX627" fmla="*/ 0 w 554"/>
                    <a:gd name="connsiteY627" fmla="*/ 277 h 554"/>
                    <a:gd name="connsiteX628" fmla="*/ 0 w 554"/>
                    <a:gd name="connsiteY628" fmla="*/ 277 h 554"/>
                    <a:gd name="connsiteX629" fmla="*/ 0 w 554"/>
                    <a:gd name="connsiteY629" fmla="*/ 277 h 554"/>
                    <a:gd name="connsiteX630" fmla="*/ 0 w 554"/>
                    <a:gd name="connsiteY630" fmla="*/ 277 h 554"/>
                    <a:gd name="connsiteX631" fmla="*/ 0 w 554"/>
                    <a:gd name="connsiteY631" fmla="*/ 277 h 554"/>
                    <a:gd name="connsiteX632" fmla="*/ 0 w 554"/>
                    <a:gd name="connsiteY632" fmla="*/ 277 h 554"/>
                    <a:gd name="connsiteX633" fmla="*/ 0 w 554"/>
                    <a:gd name="connsiteY633" fmla="*/ 277 h 554"/>
                    <a:gd name="connsiteX634" fmla="*/ 0 w 554"/>
                    <a:gd name="connsiteY634" fmla="*/ 277 h 554"/>
                    <a:gd name="connsiteX635" fmla="*/ 0 w 554"/>
                    <a:gd name="connsiteY635" fmla="*/ 277 h 554"/>
                    <a:gd name="connsiteX636" fmla="*/ 0 w 554"/>
                    <a:gd name="connsiteY636" fmla="*/ 277 h 554"/>
                    <a:gd name="connsiteX637" fmla="*/ 0 w 554"/>
                    <a:gd name="connsiteY637" fmla="*/ 277 h 554"/>
                    <a:gd name="connsiteX638" fmla="*/ 0 w 554"/>
                    <a:gd name="connsiteY638" fmla="*/ 277 h 554"/>
                    <a:gd name="connsiteX639" fmla="*/ 0 w 554"/>
                    <a:gd name="connsiteY639" fmla="*/ 277 h 554"/>
                    <a:gd name="connsiteX640" fmla="*/ 0 w 554"/>
                    <a:gd name="connsiteY640" fmla="*/ 277 h 554"/>
                    <a:gd name="connsiteX641" fmla="*/ 0 w 554"/>
                    <a:gd name="connsiteY641" fmla="*/ 277 h 554"/>
                    <a:gd name="connsiteX642" fmla="*/ 0 w 554"/>
                    <a:gd name="connsiteY642" fmla="*/ 277 h 554"/>
                    <a:gd name="connsiteX643" fmla="*/ 0 w 554"/>
                    <a:gd name="connsiteY643" fmla="*/ 277 h 554"/>
                    <a:gd name="connsiteX644" fmla="*/ 0 w 554"/>
                    <a:gd name="connsiteY644" fmla="*/ 277 h 554"/>
                    <a:gd name="connsiteX645" fmla="*/ 0 w 554"/>
                    <a:gd name="connsiteY645" fmla="*/ 277 h 554"/>
                    <a:gd name="connsiteX646" fmla="*/ 0 w 554"/>
                    <a:gd name="connsiteY646" fmla="*/ 277 h 554"/>
                    <a:gd name="connsiteX647" fmla="*/ 0 w 554"/>
                    <a:gd name="connsiteY647" fmla="*/ 277 h 554"/>
                    <a:gd name="connsiteX648" fmla="*/ 0 w 554"/>
                    <a:gd name="connsiteY648" fmla="*/ 277 h 554"/>
                    <a:gd name="connsiteX649" fmla="*/ 0 w 554"/>
                    <a:gd name="connsiteY649" fmla="*/ 277 h 554"/>
                    <a:gd name="connsiteX650" fmla="*/ 0 w 554"/>
                    <a:gd name="connsiteY650" fmla="*/ 277 h 554"/>
                    <a:gd name="connsiteX651" fmla="*/ 0 w 554"/>
                    <a:gd name="connsiteY651" fmla="*/ 277 h 554"/>
                    <a:gd name="connsiteX652" fmla="*/ 0 w 554"/>
                    <a:gd name="connsiteY652" fmla="*/ 277 h 554"/>
                    <a:gd name="connsiteX653" fmla="*/ 0 w 554"/>
                    <a:gd name="connsiteY653" fmla="*/ 277 h 554"/>
                    <a:gd name="connsiteX654" fmla="*/ 0 w 554"/>
                    <a:gd name="connsiteY654" fmla="*/ 277 h 554"/>
                    <a:gd name="connsiteX655" fmla="*/ 0 w 554"/>
                    <a:gd name="connsiteY655" fmla="*/ 277 h 554"/>
                    <a:gd name="connsiteX656" fmla="*/ 0 w 554"/>
                    <a:gd name="connsiteY656" fmla="*/ 277 h 554"/>
                    <a:gd name="connsiteX657" fmla="*/ 0 w 554"/>
                    <a:gd name="connsiteY657" fmla="*/ 277 h 554"/>
                    <a:gd name="connsiteX658" fmla="*/ 0 w 554"/>
                    <a:gd name="connsiteY658" fmla="*/ 277 h 554"/>
                    <a:gd name="connsiteX659" fmla="*/ 0 w 554"/>
                    <a:gd name="connsiteY659" fmla="*/ 277 h 554"/>
                    <a:gd name="connsiteX660" fmla="*/ 0 w 554"/>
                    <a:gd name="connsiteY660" fmla="*/ 277 h 554"/>
                    <a:gd name="connsiteX661" fmla="*/ 0 w 554"/>
                    <a:gd name="connsiteY661" fmla="*/ 277 h 554"/>
                    <a:gd name="connsiteX662" fmla="*/ 0 w 554"/>
                    <a:gd name="connsiteY662" fmla="*/ 277 h 554"/>
                    <a:gd name="connsiteX663" fmla="*/ 0 w 554"/>
                    <a:gd name="connsiteY663" fmla="*/ 277 h 554"/>
                    <a:gd name="connsiteX664" fmla="*/ 0 w 554"/>
                    <a:gd name="connsiteY664" fmla="*/ 277 h 554"/>
                    <a:gd name="connsiteX665" fmla="*/ 0 w 554"/>
                    <a:gd name="connsiteY665" fmla="*/ 277 h 554"/>
                    <a:gd name="connsiteX666" fmla="*/ 0 w 554"/>
                    <a:gd name="connsiteY666" fmla="*/ 277 h 554"/>
                    <a:gd name="connsiteX667" fmla="*/ 0 w 554"/>
                    <a:gd name="connsiteY667" fmla="*/ 277 h 554"/>
                    <a:gd name="connsiteX668" fmla="*/ 0 w 554"/>
                    <a:gd name="connsiteY668" fmla="*/ 277 h 554"/>
                    <a:gd name="connsiteX669" fmla="*/ 0 w 554"/>
                    <a:gd name="connsiteY669" fmla="*/ 277 h 554"/>
                    <a:gd name="connsiteX670" fmla="*/ 0 w 554"/>
                    <a:gd name="connsiteY670" fmla="*/ 277 h 554"/>
                    <a:gd name="connsiteX671" fmla="*/ 0 w 554"/>
                    <a:gd name="connsiteY671" fmla="*/ 277 h 554"/>
                    <a:gd name="connsiteX672" fmla="*/ 0 w 554"/>
                    <a:gd name="connsiteY672" fmla="*/ 277 h 554"/>
                    <a:gd name="connsiteX673" fmla="*/ 0 w 554"/>
                    <a:gd name="connsiteY673" fmla="*/ 277 h 554"/>
                    <a:gd name="connsiteX674" fmla="*/ 0 w 554"/>
                    <a:gd name="connsiteY674" fmla="*/ 277 h 554"/>
                    <a:gd name="connsiteX675" fmla="*/ 0 w 554"/>
                    <a:gd name="connsiteY675" fmla="*/ 277 h 554"/>
                    <a:gd name="connsiteX676" fmla="*/ 0 w 554"/>
                    <a:gd name="connsiteY676" fmla="*/ 277 h 554"/>
                    <a:gd name="connsiteX677" fmla="*/ 0 w 554"/>
                    <a:gd name="connsiteY677" fmla="*/ 277 h 554"/>
                    <a:gd name="connsiteX678" fmla="*/ 0 w 554"/>
                    <a:gd name="connsiteY678" fmla="*/ 277 h 554"/>
                    <a:gd name="connsiteX679" fmla="*/ 0 w 554"/>
                    <a:gd name="connsiteY679" fmla="*/ 277 h 554"/>
                    <a:gd name="connsiteX680" fmla="*/ 0 w 554"/>
                    <a:gd name="connsiteY680" fmla="*/ 277 h 554"/>
                    <a:gd name="connsiteX681" fmla="*/ 0 w 554"/>
                    <a:gd name="connsiteY681" fmla="*/ 277 h 554"/>
                    <a:gd name="connsiteX682" fmla="*/ 0 w 554"/>
                    <a:gd name="connsiteY682" fmla="*/ 277 h 554"/>
                    <a:gd name="connsiteX683" fmla="*/ 0 w 554"/>
                    <a:gd name="connsiteY683" fmla="*/ 277 h 554"/>
                    <a:gd name="connsiteX684" fmla="*/ 0 w 554"/>
                    <a:gd name="connsiteY684" fmla="*/ 277 h 554"/>
                    <a:gd name="connsiteX685" fmla="*/ 0 w 554"/>
                    <a:gd name="connsiteY685" fmla="*/ 277 h 554"/>
                    <a:gd name="connsiteX686" fmla="*/ 0 w 554"/>
                    <a:gd name="connsiteY686" fmla="*/ 277 h 554"/>
                    <a:gd name="connsiteX687" fmla="*/ 0 w 554"/>
                    <a:gd name="connsiteY687" fmla="*/ 277 h 554"/>
                    <a:gd name="connsiteX688" fmla="*/ 0 w 554"/>
                    <a:gd name="connsiteY688" fmla="*/ 277 h 554"/>
                    <a:gd name="connsiteX689" fmla="*/ 0 w 554"/>
                    <a:gd name="connsiteY689" fmla="*/ 277 h 554"/>
                    <a:gd name="connsiteX690" fmla="*/ 0 w 554"/>
                    <a:gd name="connsiteY690" fmla="*/ 277 h 554"/>
                    <a:gd name="connsiteX691" fmla="*/ 0 w 554"/>
                    <a:gd name="connsiteY691" fmla="*/ 277 h 554"/>
                    <a:gd name="connsiteX692" fmla="*/ 0 w 554"/>
                    <a:gd name="connsiteY692" fmla="*/ 277 h 554"/>
                    <a:gd name="connsiteX693" fmla="*/ 0 w 554"/>
                    <a:gd name="connsiteY693" fmla="*/ 277 h 554"/>
                    <a:gd name="connsiteX694" fmla="*/ 0 w 554"/>
                    <a:gd name="connsiteY694" fmla="*/ 277 h 554"/>
                    <a:gd name="connsiteX695" fmla="*/ 0 w 554"/>
                    <a:gd name="connsiteY695" fmla="*/ 277 h 554"/>
                    <a:gd name="connsiteX696" fmla="*/ 0 w 554"/>
                    <a:gd name="connsiteY696" fmla="*/ 277 h 554"/>
                    <a:gd name="connsiteX697" fmla="*/ 0 w 554"/>
                    <a:gd name="connsiteY697" fmla="*/ 277 h 554"/>
                    <a:gd name="connsiteX698" fmla="*/ 0 w 554"/>
                    <a:gd name="connsiteY698" fmla="*/ 277 h 554"/>
                    <a:gd name="connsiteX699" fmla="*/ 0 w 554"/>
                    <a:gd name="connsiteY699" fmla="*/ 277 h 554"/>
                    <a:gd name="connsiteX700" fmla="*/ 0 w 554"/>
                    <a:gd name="connsiteY700" fmla="*/ 277 h 554"/>
                    <a:gd name="connsiteX701" fmla="*/ 0 w 554"/>
                    <a:gd name="connsiteY701" fmla="*/ 277 h 554"/>
                    <a:gd name="connsiteX702" fmla="*/ 0 w 554"/>
                    <a:gd name="connsiteY702" fmla="*/ 277 h 554"/>
                    <a:gd name="connsiteX703" fmla="*/ 0 w 554"/>
                    <a:gd name="connsiteY703" fmla="*/ 277 h 554"/>
                    <a:gd name="connsiteX704" fmla="*/ 0 w 554"/>
                    <a:gd name="connsiteY704" fmla="*/ 277 h 554"/>
                    <a:gd name="connsiteX705" fmla="*/ 0 w 554"/>
                    <a:gd name="connsiteY705" fmla="*/ 277 h 554"/>
                    <a:gd name="connsiteX706" fmla="*/ 0 w 554"/>
                    <a:gd name="connsiteY706" fmla="*/ 277 h 554"/>
                    <a:gd name="connsiteX707" fmla="*/ 0 w 554"/>
                    <a:gd name="connsiteY707" fmla="*/ 277 h 554"/>
                    <a:gd name="connsiteX708" fmla="*/ 0 w 554"/>
                    <a:gd name="connsiteY708" fmla="*/ 277 h 554"/>
                    <a:gd name="connsiteX709" fmla="*/ 0 w 554"/>
                    <a:gd name="connsiteY709" fmla="*/ 277 h 554"/>
                    <a:gd name="connsiteX710" fmla="*/ 0 w 554"/>
                    <a:gd name="connsiteY710" fmla="*/ 277 h 554"/>
                    <a:gd name="connsiteX711" fmla="*/ 0 w 554"/>
                    <a:gd name="connsiteY711" fmla="*/ 277 h 554"/>
                    <a:gd name="connsiteX712" fmla="*/ 0 w 554"/>
                    <a:gd name="connsiteY712" fmla="*/ 277 h 554"/>
                    <a:gd name="connsiteX713" fmla="*/ 0 w 554"/>
                    <a:gd name="connsiteY713" fmla="*/ 277 h 554"/>
                    <a:gd name="connsiteX714" fmla="*/ 0 w 554"/>
                    <a:gd name="connsiteY714" fmla="*/ 277 h 554"/>
                    <a:gd name="connsiteX715" fmla="*/ 0 w 554"/>
                    <a:gd name="connsiteY715" fmla="*/ 277 h 554"/>
                    <a:gd name="connsiteX716" fmla="*/ 0 w 554"/>
                    <a:gd name="connsiteY716" fmla="*/ 277 h 554"/>
                    <a:gd name="connsiteX717" fmla="*/ 0 w 554"/>
                    <a:gd name="connsiteY717" fmla="*/ 277 h 554"/>
                    <a:gd name="connsiteX718" fmla="*/ 0 w 554"/>
                    <a:gd name="connsiteY718" fmla="*/ 277 h 554"/>
                    <a:gd name="connsiteX719" fmla="*/ 0 w 554"/>
                    <a:gd name="connsiteY719" fmla="*/ 277 h 554"/>
                    <a:gd name="connsiteX720" fmla="*/ 0 w 554"/>
                    <a:gd name="connsiteY720" fmla="*/ 277 h 554"/>
                    <a:gd name="connsiteX721" fmla="*/ 0 w 554"/>
                    <a:gd name="connsiteY721" fmla="*/ 277 h 554"/>
                    <a:gd name="connsiteX722" fmla="*/ 0 w 554"/>
                    <a:gd name="connsiteY722" fmla="*/ 277 h 554"/>
                    <a:gd name="connsiteX723" fmla="*/ 0 w 554"/>
                    <a:gd name="connsiteY723" fmla="*/ 277 h 554"/>
                    <a:gd name="connsiteX724" fmla="*/ 0 w 554"/>
                    <a:gd name="connsiteY724" fmla="*/ 277 h 554"/>
                    <a:gd name="connsiteX725" fmla="*/ 0 w 554"/>
                    <a:gd name="connsiteY725" fmla="*/ 277 h 554"/>
                    <a:gd name="connsiteX726" fmla="*/ 0 w 554"/>
                    <a:gd name="connsiteY726" fmla="*/ 277 h 554"/>
                    <a:gd name="connsiteX727" fmla="*/ 0 w 554"/>
                    <a:gd name="connsiteY727" fmla="*/ 277 h 554"/>
                    <a:gd name="connsiteX728" fmla="*/ 0 w 554"/>
                    <a:gd name="connsiteY728" fmla="*/ 277 h 554"/>
                    <a:gd name="connsiteX729" fmla="*/ 0 w 554"/>
                    <a:gd name="connsiteY729" fmla="*/ 277 h 554"/>
                    <a:gd name="connsiteX730" fmla="*/ 0 w 554"/>
                    <a:gd name="connsiteY730" fmla="*/ 277 h 554"/>
                    <a:gd name="connsiteX731" fmla="*/ 0 w 554"/>
                    <a:gd name="connsiteY731" fmla="*/ 277 h 554"/>
                    <a:gd name="connsiteX732" fmla="*/ 0 w 554"/>
                    <a:gd name="connsiteY732" fmla="*/ 277 h 554"/>
                    <a:gd name="connsiteX733" fmla="*/ 0 w 554"/>
                    <a:gd name="connsiteY733" fmla="*/ 277 h 554"/>
                    <a:gd name="connsiteX734" fmla="*/ 0 w 554"/>
                    <a:gd name="connsiteY734" fmla="*/ 277 h 554"/>
                    <a:gd name="connsiteX735" fmla="*/ 0 w 554"/>
                    <a:gd name="connsiteY735" fmla="*/ 277 h 554"/>
                    <a:gd name="connsiteX736" fmla="*/ 0 w 554"/>
                    <a:gd name="connsiteY736" fmla="*/ 277 h 554"/>
                    <a:gd name="connsiteX737" fmla="*/ 0 w 554"/>
                    <a:gd name="connsiteY737" fmla="*/ 277 h 554"/>
                    <a:gd name="connsiteX738" fmla="*/ 0 w 554"/>
                    <a:gd name="connsiteY738" fmla="*/ 277 h 554"/>
                    <a:gd name="connsiteX739" fmla="*/ 0 w 554"/>
                    <a:gd name="connsiteY739" fmla="*/ 277 h 554"/>
                    <a:gd name="connsiteX740" fmla="*/ 0 w 554"/>
                    <a:gd name="connsiteY740" fmla="*/ 277 h 554"/>
                    <a:gd name="connsiteX741" fmla="*/ 0 w 554"/>
                    <a:gd name="connsiteY741" fmla="*/ 277 h 554"/>
                    <a:gd name="connsiteX742" fmla="*/ 0 w 554"/>
                    <a:gd name="connsiteY742" fmla="*/ 277 h 554"/>
                    <a:gd name="connsiteX743" fmla="*/ 0 w 554"/>
                    <a:gd name="connsiteY743" fmla="*/ 277 h 554"/>
                    <a:gd name="connsiteX744" fmla="*/ 0 w 554"/>
                    <a:gd name="connsiteY744" fmla="*/ 277 h 554"/>
                    <a:gd name="connsiteX745" fmla="*/ 0 w 554"/>
                    <a:gd name="connsiteY745" fmla="*/ 277 h 554"/>
                    <a:gd name="connsiteX746" fmla="*/ 0 w 554"/>
                    <a:gd name="connsiteY746" fmla="*/ 277 h 554"/>
                    <a:gd name="connsiteX747" fmla="*/ 0 w 554"/>
                    <a:gd name="connsiteY747" fmla="*/ 277 h 554"/>
                    <a:gd name="connsiteX748" fmla="*/ 0 w 554"/>
                    <a:gd name="connsiteY748" fmla="*/ 277 h 554"/>
                    <a:gd name="connsiteX749" fmla="*/ 0 w 554"/>
                    <a:gd name="connsiteY749" fmla="*/ 277 h 554"/>
                    <a:gd name="connsiteX750" fmla="*/ 0 w 554"/>
                    <a:gd name="connsiteY750" fmla="*/ 277 h 554"/>
                    <a:gd name="connsiteX751" fmla="*/ 0 w 554"/>
                    <a:gd name="connsiteY751" fmla="*/ 277 h 554"/>
                    <a:gd name="connsiteX752" fmla="*/ 0 w 554"/>
                    <a:gd name="connsiteY752" fmla="*/ 0 h 554"/>
                    <a:gd name="connsiteX753" fmla="*/ 0 w 554"/>
                    <a:gd name="connsiteY753" fmla="*/ 0 h 554"/>
                    <a:gd name="connsiteX754" fmla="*/ 0 w 554"/>
                    <a:gd name="connsiteY754" fmla="*/ 0 h 554"/>
                    <a:gd name="connsiteX755" fmla="*/ 0 w 554"/>
                    <a:gd name="connsiteY755" fmla="*/ 0 h 554"/>
                    <a:gd name="connsiteX756" fmla="*/ 0 w 554"/>
                    <a:gd name="connsiteY756" fmla="*/ 0 h 554"/>
                    <a:gd name="connsiteX757" fmla="*/ 0 w 554"/>
                    <a:gd name="connsiteY757" fmla="*/ 0 h 554"/>
                    <a:gd name="connsiteX758" fmla="*/ 0 w 554"/>
                    <a:gd name="connsiteY758" fmla="*/ 0 h 554"/>
                    <a:gd name="connsiteX759" fmla="*/ 0 w 554"/>
                    <a:gd name="connsiteY759" fmla="*/ 0 h 554"/>
                    <a:gd name="connsiteX760" fmla="*/ 0 w 554"/>
                    <a:gd name="connsiteY760" fmla="*/ 0 h 554"/>
                    <a:gd name="connsiteX761" fmla="*/ 0 w 554"/>
                    <a:gd name="connsiteY761" fmla="*/ 0 h 554"/>
                    <a:gd name="connsiteX762" fmla="*/ 0 w 554"/>
                    <a:gd name="connsiteY762" fmla="*/ 0 h 554"/>
                    <a:gd name="connsiteX763" fmla="*/ 0 w 554"/>
                    <a:gd name="connsiteY763" fmla="*/ 0 h 554"/>
                    <a:gd name="connsiteX764" fmla="*/ 0 w 554"/>
                    <a:gd name="connsiteY764" fmla="*/ 0 h 554"/>
                    <a:gd name="connsiteX765" fmla="*/ 0 w 554"/>
                    <a:gd name="connsiteY765" fmla="*/ 0 h 554"/>
                    <a:gd name="connsiteX766" fmla="*/ 0 w 554"/>
                    <a:gd name="connsiteY766" fmla="*/ 0 h 554"/>
                    <a:gd name="connsiteX767" fmla="*/ 0 w 554"/>
                    <a:gd name="connsiteY767" fmla="*/ 0 h 554"/>
                    <a:gd name="connsiteX768" fmla="*/ 0 w 554"/>
                    <a:gd name="connsiteY768" fmla="*/ 0 h 554"/>
                    <a:gd name="connsiteX769" fmla="*/ 0 w 554"/>
                    <a:gd name="connsiteY769" fmla="*/ 0 h 554"/>
                    <a:gd name="connsiteX770" fmla="*/ 0 w 554"/>
                    <a:gd name="connsiteY770" fmla="*/ 0 h 554"/>
                    <a:gd name="connsiteX771" fmla="*/ 0 w 554"/>
                    <a:gd name="connsiteY771" fmla="*/ 0 h 554"/>
                    <a:gd name="connsiteX772" fmla="*/ 0 w 554"/>
                    <a:gd name="connsiteY772" fmla="*/ 0 h 554"/>
                    <a:gd name="connsiteX773" fmla="*/ 0 w 554"/>
                    <a:gd name="connsiteY773" fmla="*/ 0 h 554"/>
                    <a:gd name="connsiteX774" fmla="*/ 0 w 554"/>
                    <a:gd name="connsiteY774" fmla="*/ 0 h 554"/>
                    <a:gd name="connsiteX775" fmla="*/ 0 w 554"/>
                    <a:gd name="connsiteY775" fmla="*/ 0 h 554"/>
                    <a:gd name="connsiteX776" fmla="*/ 0 w 554"/>
                    <a:gd name="connsiteY776" fmla="*/ 0 h 554"/>
                    <a:gd name="connsiteX777" fmla="*/ 0 w 554"/>
                    <a:gd name="connsiteY777" fmla="*/ 0 h 554"/>
                    <a:gd name="connsiteX778" fmla="*/ 0 w 554"/>
                    <a:gd name="connsiteY778" fmla="*/ 0 h 554"/>
                    <a:gd name="connsiteX779" fmla="*/ 0 w 554"/>
                    <a:gd name="connsiteY779" fmla="*/ 0 h 554"/>
                    <a:gd name="connsiteX780" fmla="*/ 0 w 554"/>
                    <a:gd name="connsiteY780" fmla="*/ 0 h 554"/>
                    <a:gd name="connsiteX781" fmla="*/ 0 w 554"/>
                    <a:gd name="connsiteY781" fmla="*/ 0 h 554"/>
                    <a:gd name="connsiteX782" fmla="*/ 0 w 554"/>
                    <a:gd name="connsiteY782" fmla="*/ 0 h 554"/>
                    <a:gd name="connsiteX783" fmla="*/ 0 w 554"/>
                    <a:gd name="connsiteY783" fmla="*/ 0 h 554"/>
                    <a:gd name="connsiteX784" fmla="*/ 0 w 554"/>
                    <a:gd name="connsiteY784" fmla="*/ 0 h 554"/>
                    <a:gd name="connsiteX785" fmla="*/ 0 w 554"/>
                    <a:gd name="connsiteY785" fmla="*/ 0 h 554"/>
                    <a:gd name="connsiteX786" fmla="*/ 0 w 554"/>
                    <a:gd name="connsiteY786" fmla="*/ 0 h 554"/>
                    <a:gd name="connsiteX787" fmla="*/ 0 w 554"/>
                    <a:gd name="connsiteY787" fmla="*/ 0 h 554"/>
                    <a:gd name="connsiteX788" fmla="*/ 0 w 554"/>
                    <a:gd name="connsiteY788" fmla="*/ 0 h 554"/>
                    <a:gd name="connsiteX789" fmla="*/ 0 w 554"/>
                    <a:gd name="connsiteY789" fmla="*/ 0 h 554"/>
                    <a:gd name="connsiteX790" fmla="*/ 0 w 554"/>
                    <a:gd name="connsiteY790" fmla="*/ 0 h 554"/>
                    <a:gd name="connsiteX791" fmla="*/ 0 w 554"/>
                    <a:gd name="connsiteY791" fmla="*/ 0 h 554"/>
                    <a:gd name="connsiteX792" fmla="*/ 0 w 554"/>
                    <a:gd name="connsiteY792" fmla="*/ 0 h 554"/>
                    <a:gd name="connsiteX793" fmla="*/ 0 w 554"/>
                    <a:gd name="connsiteY793" fmla="*/ 0 h 554"/>
                    <a:gd name="connsiteX794" fmla="*/ 0 w 554"/>
                    <a:gd name="connsiteY794" fmla="*/ 0 h 554"/>
                    <a:gd name="connsiteX795" fmla="*/ 0 w 554"/>
                    <a:gd name="connsiteY795" fmla="*/ 0 h 554"/>
                    <a:gd name="connsiteX796" fmla="*/ 0 w 554"/>
                    <a:gd name="connsiteY796" fmla="*/ 0 h 554"/>
                    <a:gd name="connsiteX797" fmla="*/ 0 w 554"/>
                    <a:gd name="connsiteY797" fmla="*/ 0 h 554"/>
                    <a:gd name="connsiteX798" fmla="*/ 0 w 554"/>
                    <a:gd name="connsiteY798" fmla="*/ 0 h 554"/>
                    <a:gd name="connsiteX799" fmla="*/ 0 w 554"/>
                    <a:gd name="connsiteY799" fmla="*/ 0 h 554"/>
                    <a:gd name="connsiteX800" fmla="*/ 0 w 554"/>
                    <a:gd name="connsiteY800" fmla="*/ 0 h 554"/>
                    <a:gd name="connsiteX801" fmla="*/ 0 w 554"/>
                    <a:gd name="connsiteY801" fmla="*/ 0 h 554"/>
                    <a:gd name="connsiteX802" fmla="*/ 0 w 554"/>
                    <a:gd name="connsiteY802" fmla="*/ 0 h 554"/>
                    <a:gd name="connsiteX803" fmla="*/ 0 w 554"/>
                    <a:gd name="connsiteY803" fmla="*/ 0 h 554"/>
                    <a:gd name="connsiteX804" fmla="*/ 0 w 554"/>
                    <a:gd name="connsiteY804" fmla="*/ 0 h 554"/>
                    <a:gd name="connsiteX805" fmla="*/ 0 w 554"/>
                    <a:gd name="connsiteY805" fmla="*/ 0 h 554"/>
                    <a:gd name="connsiteX806" fmla="*/ 0 w 554"/>
                    <a:gd name="connsiteY806" fmla="*/ 0 h 554"/>
                    <a:gd name="connsiteX807" fmla="*/ 0 w 554"/>
                    <a:gd name="connsiteY807" fmla="*/ 0 h 554"/>
                    <a:gd name="connsiteX808" fmla="*/ 0 w 554"/>
                    <a:gd name="connsiteY808" fmla="*/ 0 h 554"/>
                    <a:gd name="connsiteX809" fmla="*/ 0 w 554"/>
                    <a:gd name="connsiteY809" fmla="*/ 0 h 554"/>
                    <a:gd name="connsiteX810" fmla="*/ 0 w 554"/>
                    <a:gd name="connsiteY810" fmla="*/ 0 h 554"/>
                    <a:gd name="connsiteX811" fmla="*/ 0 w 554"/>
                    <a:gd name="connsiteY811" fmla="*/ 0 h 554"/>
                    <a:gd name="connsiteX812" fmla="*/ 0 w 554"/>
                    <a:gd name="connsiteY812" fmla="*/ 0 h 554"/>
                    <a:gd name="connsiteX813" fmla="*/ 0 w 554"/>
                    <a:gd name="connsiteY813" fmla="*/ 0 h 554"/>
                    <a:gd name="connsiteX814" fmla="*/ 0 w 554"/>
                    <a:gd name="connsiteY814" fmla="*/ 0 h 554"/>
                    <a:gd name="connsiteX815" fmla="*/ 0 w 554"/>
                    <a:gd name="connsiteY815" fmla="*/ 0 h 554"/>
                    <a:gd name="connsiteX816" fmla="*/ 0 w 554"/>
                    <a:gd name="connsiteY816" fmla="*/ 0 h 554"/>
                    <a:gd name="connsiteX817" fmla="*/ 0 w 554"/>
                    <a:gd name="connsiteY817" fmla="*/ 0 h 554"/>
                    <a:gd name="connsiteX818" fmla="*/ 0 w 554"/>
                    <a:gd name="connsiteY818" fmla="*/ 0 h 554"/>
                    <a:gd name="connsiteX819" fmla="*/ 0 w 554"/>
                    <a:gd name="connsiteY819" fmla="*/ 0 h 554"/>
                    <a:gd name="connsiteX820" fmla="*/ 0 w 554"/>
                    <a:gd name="connsiteY820" fmla="*/ 0 h 554"/>
                    <a:gd name="connsiteX821" fmla="*/ 0 w 554"/>
                    <a:gd name="connsiteY821" fmla="*/ 0 h 554"/>
                    <a:gd name="connsiteX822" fmla="*/ 0 w 554"/>
                    <a:gd name="connsiteY822" fmla="*/ 0 h 554"/>
                    <a:gd name="connsiteX823" fmla="*/ 0 w 554"/>
                    <a:gd name="connsiteY823" fmla="*/ 0 h 554"/>
                    <a:gd name="connsiteX824" fmla="*/ 0 w 554"/>
                    <a:gd name="connsiteY824" fmla="*/ 0 h 554"/>
                    <a:gd name="connsiteX825" fmla="*/ 0 w 554"/>
                    <a:gd name="connsiteY825" fmla="*/ 0 h 554"/>
                    <a:gd name="connsiteX826" fmla="*/ 0 w 554"/>
                    <a:gd name="connsiteY826" fmla="*/ 0 h 554"/>
                    <a:gd name="connsiteX827" fmla="*/ 0 w 554"/>
                    <a:gd name="connsiteY827" fmla="*/ 0 h 554"/>
                    <a:gd name="connsiteX828" fmla="*/ 0 w 554"/>
                    <a:gd name="connsiteY828" fmla="*/ 0 h 554"/>
                    <a:gd name="connsiteX829" fmla="*/ 0 w 554"/>
                    <a:gd name="connsiteY829" fmla="*/ 0 h 554"/>
                    <a:gd name="connsiteX830" fmla="*/ 0 w 554"/>
                    <a:gd name="connsiteY830" fmla="*/ 0 h 554"/>
                    <a:gd name="connsiteX831" fmla="*/ 0 w 554"/>
                    <a:gd name="connsiteY831" fmla="*/ 0 h 554"/>
                    <a:gd name="connsiteX832" fmla="*/ 0 w 554"/>
                    <a:gd name="connsiteY832" fmla="*/ 0 h 554"/>
                    <a:gd name="connsiteX833" fmla="*/ 0 w 554"/>
                    <a:gd name="connsiteY833" fmla="*/ 0 h 554"/>
                    <a:gd name="connsiteX834" fmla="*/ 0 w 554"/>
                    <a:gd name="connsiteY834" fmla="*/ 0 h 554"/>
                    <a:gd name="connsiteX835" fmla="*/ 0 w 554"/>
                    <a:gd name="connsiteY835" fmla="*/ 0 h 554"/>
                    <a:gd name="connsiteX836" fmla="*/ 0 w 554"/>
                    <a:gd name="connsiteY836" fmla="*/ 0 h 554"/>
                    <a:gd name="connsiteX837" fmla="*/ 0 w 554"/>
                    <a:gd name="connsiteY837" fmla="*/ 0 h 554"/>
                    <a:gd name="connsiteX838" fmla="*/ 0 w 554"/>
                    <a:gd name="connsiteY838" fmla="*/ 0 h 554"/>
                    <a:gd name="connsiteX839" fmla="*/ 0 w 554"/>
                    <a:gd name="connsiteY839" fmla="*/ 0 h 554"/>
                    <a:gd name="connsiteX840" fmla="*/ 0 w 554"/>
                    <a:gd name="connsiteY840" fmla="*/ 0 h 554"/>
                    <a:gd name="connsiteX841" fmla="*/ 0 w 554"/>
                    <a:gd name="connsiteY841" fmla="*/ 0 h 554"/>
                    <a:gd name="connsiteX842" fmla="*/ 0 w 554"/>
                    <a:gd name="connsiteY842" fmla="*/ 0 h 554"/>
                    <a:gd name="connsiteX843" fmla="*/ 0 w 554"/>
                    <a:gd name="connsiteY843" fmla="*/ 0 h 554"/>
                    <a:gd name="connsiteX844" fmla="*/ 0 w 554"/>
                    <a:gd name="connsiteY844" fmla="*/ 0 h 554"/>
                    <a:gd name="connsiteX845" fmla="*/ 0 w 554"/>
                    <a:gd name="connsiteY845" fmla="*/ 0 h 554"/>
                    <a:gd name="connsiteX846" fmla="*/ 0 w 554"/>
                    <a:gd name="connsiteY846" fmla="*/ 0 h 554"/>
                    <a:gd name="connsiteX847" fmla="*/ 0 w 554"/>
                    <a:gd name="connsiteY847" fmla="*/ 0 h 554"/>
                    <a:gd name="connsiteX848" fmla="*/ 0 w 554"/>
                    <a:gd name="connsiteY848" fmla="*/ 0 h 554"/>
                    <a:gd name="connsiteX849" fmla="*/ 0 w 554"/>
                    <a:gd name="connsiteY849" fmla="*/ 0 h 554"/>
                    <a:gd name="connsiteX850" fmla="*/ 0 w 554"/>
                    <a:gd name="connsiteY850" fmla="*/ 0 h 554"/>
                    <a:gd name="connsiteX851" fmla="*/ 0 w 554"/>
                    <a:gd name="connsiteY851" fmla="*/ 0 h 554"/>
                    <a:gd name="connsiteX852" fmla="*/ 0 w 554"/>
                    <a:gd name="connsiteY852" fmla="*/ 0 h 554"/>
                    <a:gd name="connsiteX853" fmla="*/ 0 w 554"/>
                    <a:gd name="connsiteY853" fmla="*/ 0 h 554"/>
                    <a:gd name="connsiteX854" fmla="*/ 0 w 554"/>
                    <a:gd name="connsiteY854" fmla="*/ 0 h 554"/>
                    <a:gd name="connsiteX855" fmla="*/ 0 w 554"/>
                    <a:gd name="connsiteY855" fmla="*/ 0 h 554"/>
                    <a:gd name="connsiteX856" fmla="*/ 0 w 554"/>
                    <a:gd name="connsiteY856" fmla="*/ 0 h 554"/>
                    <a:gd name="connsiteX857" fmla="*/ 0 w 554"/>
                    <a:gd name="connsiteY857" fmla="*/ 0 h 554"/>
                    <a:gd name="connsiteX858" fmla="*/ 0 w 554"/>
                    <a:gd name="connsiteY858" fmla="*/ 0 h 554"/>
                    <a:gd name="connsiteX859" fmla="*/ 0 w 554"/>
                    <a:gd name="connsiteY859" fmla="*/ 0 h 554"/>
                    <a:gd name="connsiteX860" fmla="*/ 0 w 554"/>
                    <a:gd name="connsiteY860" fmla="*/ 0 h 554"/>
                    <a:gd name="connsiteX861" fmla="*/ 0 w 554"/>
                    <a:gd name="connsiteY861" fmla="*/ 0 h 554"/>
                    <a:gd name="connsiteX862" fmla="*/ 0 w 554"/>
                    <a:gd name="connsiteY862" fmla="*/ 0 h 554"/>
                    <a:gd name="connsiteX863" fmla="*/ 0 w 554"/>
                    <a:gd name="connsiteY863" fmla="*/ 0 h 554"/>
                    <a:gd name="connsiteX864" fmla="*/ 0 w 554"/>
                    <a:gd name="connsiteY864" fmla="*/ 0 h 554"/>
                    <a:gd name="connsiteX865" fmla="*/ 0 w 554"/>
                    <a:gd name="connsiteY865" fmla="*/ 0 h 554"/>
                    <a:gd name="connsiteX866" fmla="*/ 0 w 554"/>
                    <a:gd name="connsiteY866" fmla="*/ 0 h 554"/>
                    <a:gd name="connsiteX867" fmla="*/ 0 w 554"/>
                    <a:gd name="connsiteY867" fmla="*/ 0 h 554"/>
                    <a:gd name="connsiteX868" fmla="*/ 0 w 554"/>
                    <a:gd name="connsiteY868" fmla="*/ 0 h 554"/>
                    <a:gd name="connsiteX869" fmla="*/ 0 w 554"/>
                    <a:gd name="connsiteY869" fmla="*/ 0 h 554"/>
                    <a:gd name="connsiteX870" fmla="*/ 0 w 554"/>
                    <a:gd name="connsiteY870" fmla="*/ 0 h 554"/>
                    <a:gd name="connsiteX871" fmla="*/ 0 w 554"/>
                    <a:gd name="connsiteY871" fmla="*/ 0 h 554"/>
                    <a:gd name="connsiteX872" fmla="*/ 0 w 554"/>
                    <a:gd name="connsiteY872" fmla="*/ 0 h 554"/>
                    <a:gd name="connsiteX873" fmla="*/ 0 w 554"/>
                    <a:gd name="connsiteY873" fmla="*/ 0 h 554"/>
                    <a:gd name="connsiteX874" fmla="*/ 0 w 554"/>
                    <a:gd name="connsiteY874" fmla="*/ 0 h 554"/>
                    <a:gd name="connsiteX875" fmla="*/ 0 w 554"/>
                    <a:gd name="connsiteY875" fmla="*/ 0 h 554"/>
                    <a:gd name="connsiteX876" fmla="*/ 0 w 554"/>
                    <a:gd name="connsiteY876" fmla="*/ 0 h 554"/>
                    <a:gd name="connsiteX877" fmla="*/ 0 w 554"/>
                    <a:gd name="connsiteY877" fmla="*/ 0 h 554"/>
                    <a:gd name="connsiteX878" fmla="*/ 0 w 554"/>
                    <a:gd name="connsiteY878" fmla="*/ 0 h 554"/>
                    <a:gd name="connsiteX879" fmla="*/ 0 w 554"/>
                    <a:gd name="connsiteY879" fmla="*/ 0 h 554"/>
                    <a:gd name="connsiteX880" fmla="*/ 0 w 554"/>
                    <a:gd name="connsiteY880" fmla="*/ 0 h 554"/>
                    <a:gd name="connsiteX881" fmla="*/ 0 w 554"/>
                    <a:gd name="connsiteY881" fmla="*/ 0 h 554"/>
                    <a:gd name="connsiteX882" fmla="*/ 0 w 554"/>
                    <a:gd name="connsiteY882" fmla="*/ 0 h 554"/>
                    <a:gd name="connsiteX883" fmla="*/ 0 w 554"/>
                    <a:gd name="connsiteY883" fmla="*/ 0 h 554"/>
                    <a:gd name="connsiteX884" fmla="*/ 0 w 554"/>
                    <a:gd name="connsiteY884" fmla="*/ 0 h 554"/>
                    <a:gd name="connsiteX885" fmla="*/ 0 w 554"/>
                    <a:gd name="connsiteY885" fmla="*/ 0 h 554"/>
                    <a:gd name="connsiteX886" fmla="*/ 0 w 554"/>
                    <a:gd name="connsiteY886" fmla="*/ 0 h 554"/>
                    <a:gd name="connsiteX887" fmla="*/ 0 w 554"/>
                    <a:gd name="connsiteY887" fmla="*/ 0 h 554"/>
                    <a:gd name="connsiteX888" fmla="*/ 0 w 554"/>
                    <a:gd name="connsiteY888" fmla="*/ 0 h 554"/>
                    <a:gd name="connsiteX889" fmla="*/ 0 w 554"/>
                    <a:gd name="connsiteY889" fmla="*/ 0 h 554"/>
                    <a:gd name="connsiteX890" fmla="*/ 0 w 554"/>
                    <a:gd name="connsiteY890" fmla="*/ 0 h 554"/>
                    <a:gd name="connsiteX891" fmla="*/ 0 w 554"/>
                    <a:gd name="connsiteY891" fmla="*/ 0 h 554"/>
                    <a:gd name="connsiteX892" fmla="*/ 0 w 554"/>
                    <a:gd name="connsiteY892" fmla="*/ 0 h 554"/>
                    <a:gd name="connsiteX893" fmla="*/ 0 w 554"/>
                    <a:gd name="connsiteY893" fmla="*/ 0 h 554"/>
                    <a:gd name="connsiteX894" fmla="*/ 0 w 554"/>
                    <a:gd name="connsiteY894" fmla="*/ 0 h 554"/>
                    <a:gd name="connsiteX895" fmla="*/ 0 w 554"/>
                    <a:gd name="connsiteY895" fmla="*/ 0 h 554"/>
                    <a:gd name="connsiteX896" fmla="*/ 0 w 554"/>
                    <a:gd name="connsiteY896" fmla="*/ 0 h 554"/>
                    <a:gd name="connsiteX897" fmla="*/ 0 w 554"/>
                    <a:gd name="connsiteY897" fmla="*/ 0 h 554"/>
                    <a:gd name="connsiteX898" fmla="*/ 0 w 554"/>
                    <a:gd name="connsiteY898" fmla="*/ 0 h 554"/>
                    <a:gd name="connsiteX899" fmla="*/ 0 w 554"/>
                    <a:gd name="connsiteY899" fmla="*/ 0 h 554"/>
                    <a:gd name="connsiteX900" fmla="*/ 0 w 554"/>
                    <a:gd name="connsiteY900" fmla="*/ 0 h 554"/>
                    <a:gd name="connsiteX901" fmla="*/ 0 w 554"/>
                    <a:gd name="connsiteY901" fmla="*/ 0 h 554"/>
                    <a:gd name="connsiteX902" fmla="*/ 0 w 554"/>
                    <a:gd name="connsiteY902" fmla="*/ 0 h 554"/>
                    <a:gd name="connsiteX903" fmla="*/ 0 w 554"/>
                    <a:gd name="connsiteY903" fmla="*/ 0 h 554"/>
                    <a:gd name="connsiteX904" fmla="*/ 0 w 554"/>
                    <a:gd name="connsiteY904" fmla="*/ 0 h 554"/>
                    <a:gd name="connsiteX905" fmla="*/ 0 w 554"/>
                    <a:gd name="connsiteY905" fmla="*/ 0 h 554"/>
                    <a:gd name="connsiteX906" fmla="*/ 0 w 554"/>
                    <a:gd name="connsiteY906" fmla="*/ 0 h 554"/>
                    <a:gd name="connsiteX907" fmla="*/ 0 w 554"/>
                    <a:gd name="connsiteY907" fmla="*/ 0 h 554"/>
                    <a:gd name="connsiteX908" fmla="*/ 0 w 554"/>
                    <a:gd name="connsiteY908" fmla="*/ 0 h 554"/>
                    <a:gd name="connsiteX909" fmla="*/ 0 w 554"/>
                    <a:gd name="connsiteY909" fmla="*/ 0 h 554"/>
                    <a:gd name="connsiteX910" fmla="*/ 0 w 554"/>
                    <a:gd name="connsiteY910" fmla="*/ 0 h 554"/>
                    <a:gd name="connsiteX911" fmla="*/ 0 w 554"/>
                    <a:gd name="connsiteY911" fmla="*/ 0 h 554"/>
                    <a:gd name="connsiteX912" fmla="*/ 0 w 554"/>
                    <a:gd name="connsiteY912" fmla="*/ 0 h 554"/>
                    <a:gd name="connsiteX913" fmla="*/ 0 w 554"/>
                    <a:gd name="connsiteY913" fmla="*/ 0 h 554"/>
                    <a:gd name="connsiteX914" fmla="*/ 0 w 554"/>
                    <a:gd name="connsiteY914" fmla="*/ 0 h 554"/>
                    <a:gd name="connsiteX915" fmla="*/ 0 w 554"/>
                    <a:gd name="connsiteY915" fmla="*/ 0 h 554"/>
                    <a:gd name="connsiteX916" fmla="*/ 0 w 554"/>
                    <a:gd name="connsiteY916" fmla="*/ 0 h 554"/>
                    <a:gd name="connsiteX917" fmla="*/ 0 w 554"/>
                    <a:gd name="connsiteY917" fmla="*/ 0 h 554"/>
                    <a:gd name="connsiteX918" fmla="*/ 0 w 554"/>
                    <a:gd name="connsiteY918" fmla="*/ 0 h 554"/>
                    <a:gd name="connsiteX919" fmla="*/ 0 w 554"/>
                    <a:gd name="connsiteY919" fmla="*/ 0 h 554"/>
                    <a:gd name="connsiteX920" fmla="*/ 0 w 554"/>
                    <a:gd name="connsiteY920" fmla="*/ 0 h 554"/>
                    <a:gd name="connsiteX921" fmla="*/ 0 w 554"/>
                    <a:gd name="connsiteY921" fmla="*/ 0 h 554"/>
                    <a:gd name="connsiteX922" fmla="*/ 0 w 554"/>
                    <a:gd name="connsiteY922" fmla="*/ 0 h 554"/>
                    <a:gd name="connsiteX923" fmla="*/ 0 w 554"/>
                    <a:gd name="connsiteY923" fmla="*/ 0 h 554"/>
                    <a:gd name="connsiteX924" fmla="*/ 0 w 554"/>
                    <a:gd name="connsiteY924" fmla="*/ 0 h 554"/>
                    <a:gd name="connsiteX925" fmla="*/ 0 w 554"/>
                    <a:gd name="connsiteY925" fmla="*/ 0 h 554"/>
                    <a:gd name="connsiteX926" fmla="*/ 0 w 554"/>
                    <a:gd name="connsiteY926" fmla="*/ 0 h 554"/>
                    <a:gd name="connsiteX927" fmla="*/ 0 w 554"/>
                    <a:gd name="connsiteY927" fmla="*/ 0 h 554"/>
                    <a:gd name="connsiteX928" fmla="*/ 0 w 554"/>
                    <a:gd name="connsiteY928" fmla="*/ 0 h 554"/>
                    <a:gd name="connsiteX929" fmla="*/ 0 w 554"/>
                    <a:gd name="connsiteY929" fmla="*/ 0 h 554"/>
                    <a:gd name="connsiteX930" fmla="*/ 0 w 554"/>
                    <a:gd name="connsiteY930" fmla="*/ 0 h 554"/>
                    <a:gd name="connsiteX931" fmla="*/ 0 w 554"/>
                    <a:gd name="connsiteY931" fmla="*/ 0 h 554"/>
                    <a:gd name="connsiteX932" fmla="*/ 0 w 554"/>
                    <a:gd name="connsiteY932" fmla="*/ 0 h 554"/>
                    <a:gd name="connsiteX933" fmla="*/ 0 w 554"/>
                    <a:gd name="connsiteY933" fmla="*/ 0 h 554"/>
                    <a:gd name="connsiteX934" fmla="*/ 0 w 554"/>
                    <a:gd name="connsiteY934" fmla="*/ 0 h 554"/>
                    <a:gd name="connsiteX935" fmla="*/ 0 w 554"/>
                    <a:gd name="connsiteY935" fmla="*/ 0 h 554"/>
                    <a:gd name="connsiteX936" fmla="*/ 0 w 554"/>
                    <a:gd name="connsiteY936" fmla="*/ 0 h 554"/>
                    <a:gd name="connsiteX937" fmla="*/ 0 w 554"/>
                    <a:gd name="connsiteY937" fmla="*/ 0 h 554"/>
                    <a:gd name="connsiteX938" fmla="*/ 0 w 554"/>
                    <a:gd name="connsiteY938" fmla="*/ 0 h 554"/>
                    <a:gd name="connsiteX939" fmla="*/ 0 w 554"/>
                    <a:gd name="connsiteY939" fmla="*/ 0 h 554"/>
                    <a:gd name="connsiteX940" fmla="*/ 0 w 554"/>
                    <a:gd name="connsiteY940" fmla="*/ 0 h 554"/>
                    <a:gd name="connsiteX941" fmla="*/ 0 w 554"/>
                    <a:gd name="connsiteY941" fmla="*/ 0 h 554"/>
                    <a:gd name="connsiteX942" fmla="*/ 0 w 554"/>
                    <a:gd name="connsiteY942" fmla="*/ 0 h 554"/>
                    <a:gd name="connsiteX943" fmla="*/ 0 w 554"/>
                    <a:gd name="connsiteY943" fmla="*/ 0 h 554"/>
                    <a:gd name="connsiteX944" fmla="*/ 0 w 554"/>
                    <a:gd name="connsiteY944" fmla="*/ 0 h 554"/>
                    <a:gd name="connsiteX945" fmla="*/ 0 w 554"/>
                    <a:gd name="connsiteY945" fmla="*/ 0 h 554"/>
                    <a:gd name="connsiteX946" fmla="*/ 0 w 554"/>
                    <a:gd name="connsiteY946" fmla="*/ 0 h 554"/>
                    <a:gd name="connsiteX947" fmla="*/ 0 w 554"/>
                    <a:gd name="connsiteY947" fmla="*/ 0 h 554"/>
                    <a:gd name="connsiteX948" fmla="*/ 0 w 554"/>
                    <a:gd name="connsiteY948" fmla="*/ 0 h 554"/>
                    <a:gd name="connsiteX949" fmla="*/ 0 w 554"/>
                    <a:gd name="connsiteY949" fmla="*/ 0 h 554"/>
                    <a:gd name="connsiteX950" fmla="*/ 0 w 554"/>
                    <a:gd name="connsiteY950" fmla="*/ 0 h 554"/>
                    <a:gd name="connsiteX951" fmla="*/ 0 w 554"/>
                    <a:gd name="connsiteY951" fmla="*/ 0 h 554"/>
                    <a:gd name="connsiteX952" fmla="*/ 0 w 554"/>
                    <a:gd name="connsiteY952" fmla="*/ 0 h 554"/>
                    <a:gd name="connsiteX953" fmla="*/ 0 w 554"/>
                    <a:gd name="connsiteY953" fmla="*/ 0 h 554"/>
                    <a:gd name="connsiteX954" fmla="*/ 0 w 554"/>
                    <a:gd name="connsiteY954" fmla="*/ 0 h 554"/>
                    <a:gd name="connsiteX955" fmla="*/ 0 w 554"/>
                    <a:gd name="connsiteY955" fmla="*/ 0 h 554"/>
                    <a:gd name="connsiteX956" fmla="*/ 0 w 554"/>
                    <a:gd name="connsiteY956" fmla="*/ 0 h 554"/>
                    <a:gd name="connsiteX957" fmla="*/ 0 w 554"/>
                    <a:gd name="connsiteY957" fmla="*/ 0 h 554"/>
                    <a:gd name="connsiteX958" fmla="*/ 0 w 554"/>
                    <a:gd name="connsiteY958" fmla="*/ 0 h 554"/>
                    <a:gd name="connsiteX959" fmla="*/ 0 w 554"/>
                    <a:gd name="connsiteY959" fmla="*/ 0 h 554"/>
                    <a:gd name="connsiteX960" fmla="*/ 0 w 554"/>
                    <a:gd name="connsiteY960" fmla="*/ 0 h 554"/>
                    <a:gd name="connsiteX961" fmla="*/ 0 w 554"/>
                    <a:gd name="connsiteY961" fmla="*/ 0 h 554"/>
                    <a:gd name="connsiteX962" fmla="*/ 0 w 554"/>
                    <a:gd name="connsiteY962" fmla="*/ 0 h 554"/>
                    <a:gd name="connsiteX963" fmla="*/ 0 w 554"/>
                    <a:gd name="connsiteY963" fmla="*/ 0 h 554"/>
                    <a:gd name="connsiteX964" fmla="*/ 0 w 554"/>
                    <a:gd name="connsiteY964" fmla="*/ 0 h 554"/>
                    <a:gd name="connsiteX965" fmla="*/ 0 w 554"/>
                    <a:gd name="connsiteY965" fmla="*/ 0 h 554"/>
                    <a:gd name="connsiteX966" fmla="*/ 0 w 554"/>
                    <a:gd name="connsiteY966" fmla="*/ 0 h 554"/>
                    <a:gd name="connsiteX967" fmla="*/ 0 w 554"/>
                    <a:gd name="connsiteY967" fmla="*/ 0 h 554"/>
                    <a:gd name="connsiteX968" fmla="*/ 0 w 554"/>
                    <a:gd name="connsiteY968" fmla="*/ 0 h 554"/>
                    <a:gd name="connsiteX969" fmla="*/ 0 w 554"/>
                    <a:gd name="connsiteY969" fmla="*/ 0 h 554"/>
                    <a:gd name="connsiteX970" fmla="*/ 0 w 554"/>
                    <a:gd name="connsiteY970" fmla="*/ 0 h 554"/>
                    <a:gd name="connsiteX971" fmla="*/ 0 w 554"/>
                    <a:gd name="connsiteY971" fmla="*/ 0 h 554"/>
                    <a:gd name="connsiteX972" fmla="*/ 0 w 554"/>
                    <a:gd name="connsiteY972" fmla="*/ 0 h 554"/>
                    <a:gd name="connsiteX973" fmla="*/ 0 w 554"/>
                    <a:gd name="connsiteY973" fmla="*/ 0 h 554"/>
                    <a:gd name="connsiteX974" fmla="*/ 0 w 554"/>
                    <a:gd name="connsiteY974" fmla="*/ 0 h 554"/>
                    <a:gd name="connsiteX975" fmla="*/ 0 w 554"/>
                    <a:gd name="connsiteY975" fmla="*/ 0 h 554"/>
                    <a:gd name="connsiteX976" fmla="*/ 0 w 554"/>
                    <a:gd name="connsiteY976" fmla="*/ 0 h 554"/>
                    <a:gd name="connsiteX977" fmla="*/ 0 w 554"/>
                    <a:gd name="connsiteY977" fmla="*/ 0 h 554"/>
                    <a:gd name="connsiteX978" fmla="*/ 0 w 554"/>
                    <a:gd name="connsiteY978" fmla="*/ 0 h 554"/>
                    <a:gd name="connsiteX979" fmla="*/ 0 w 554"/>
                    <a:gd name="connsiteY979" fmla="*/ 0 h 554"/>
                    <a:gd name="connsiteX980" fmla="*/ 0 w 554"/>
                    <a:gd name="connsiteY980" fmla="*/ 0 h 554"/>
                    <a:gd name="connsiteX981" fmla="*/ 0 w 554"/>
                    <a:gd name="connsiteY981" fmla="*/ 0 h 554"/>
                    <a:gd name="connsiteX982" fmla="*/ 0 w 554"/>
                    <a:gd name="connsiteY982" fmla="*/ 0 h 554"/>
                    <a:gd name="connsiteX983" fmla="*/ 0 w 554"/>
                    <a:gd name="connsiteY983" fmla="*/ 0 h 554"/>
                    <a:gd name="connsiteX984" fmla="*/ 0 w 554"/>
                    <a:gd name="connsiteY984" fmla="*/ 0 h 554"/>
                    <a:gd name="connsiteX985" fmla="*/ 0 w 554"/>
                    <a:gd name="connsiteY985" fmla="*/ 0 h 554"/>
                    <a:gd name="connsiteX986" fmla="*/ 0 w 554"/>
                    <a:gd name="connsiteY986" fmla="*/ 0 h 554"/>
                    <a:gd name="connsiteX987" fmla="*/ 0 w 554"/>
                    <a:gd name="connsiteY987" fmla="*/ 0 h 554"/>
                    <a:gd name="connsiteX988" fmla="*/ 0 w 554"/>
                    <a:gd name="connsiteY988" fmla="*/ 0 h 554"/>
                    <a:gd name="connsiteX989" fmla="*/ 0 w 554"/>
                    <a:gd name="connsiteY989" fmla="*/ 0 h 554"/>
                    <a:gd name="connsiteX990" fmla="*/ 0 w 554"/>
                    <a:gd name="connsiteY990" fmla="*/ 0 h 554"/>
                    <a:gd name="connsiteX991" fmla="*/ 0 w 554"/>
                    <a:gd name="connsiteY991" fmla="*/ 0 h 554"/>
                    <a:gd name="connsiteX992" fmla="*/ 0 w 554"/>
                    <a:gd name="connsiteY992" fmla="*/ 0 h 554"/>
                    <a:gd name="connsiteX993" fmla="*/ 0 w 554"/>
                    <a:gd name="connsiteY993" fmla="*/ 0 h 554"/>
                    <a:gd name="connsiteX994" fmla="*/ 0 w 554"/>
                    <a:gd name="connsiteY994" fmla="*/ 0 h 554"/>
                    <a:gd name="connsiteX995" fmla="*/ 0 w 554"/>
                    <a:gd name="connsiteY995" fmla="*/ 0 h 554"/>
                    <a:gd name="connsiteX996" fmla="*/ 0 w 554"/>
                    <a:gd name="connsiteY996" fmla="*/ 0 h 554"/>
                    <a:gd name="connsiteX997" fmla="*/ 0 w 554"/>
                    <a:gd name="connsiteY997" fmla="*/ 0 h 554"/>
                    <a:gd name="connsiteX998" fmla="*/ 0 w 554"/>
                    <a:gd name="connsiteY998" fmla="*/ 0 h 554"/>
                    <a:gd name="connsiteX999" fmla="*/ 0 w 554"/>
                    <a:gd name="connsiteY999" fmla="*/ 0 h 554"/>
                    <a:gd name="connsiteX1000" fmla="*/ 0 w 554"/>
                    <a:gd name="connsiteY1000" fmla="*/ 0 h 554"/>
                    <a:gd name="connsiteX1001" fmla="*/ 0 w 554"/>
                    <a:gd name="connsiteY1001" fmla="*/ 0 h 554"/>
                    <a:gd name="connsiteX1002" fmla="*/ 0 w 554"/>
                    <a:gd name="connsiteY1002" fmla="*/ 0 h 554"/>
                    <a:gd name="connsiteX1003" fmla="*/ 0 w 554"/>
                    <a:gd name="connsiteY1003" fmla="*/ 0 h 554"/>
                    <a:gd name="connsiteX1004" fmla="*/ 277 w 554"/>
                    <a:gd name="connsiteY1004" fmla="*/ 0 h 554"/>
                    <a:gd name="connsiteX1005" fmla="*/ 277 w 554"/>
                    <a:gd name="connsiteY1005" fmla="*/ 0 h 554"/>
                    <a:gd name="connsiteX1006" fmla="*/ 277 w 554"/>
                    <a:gd name="connsiteY1006" fmla="*/ 0 h 554"/>
                    <a:gd name="connsiteX1007" fmla="*/ 277 w 554"/>
                    <a:gd name="connsiteY1007" fmla="*/ 0 h 554"/>
                    <a:gd name="connsiteX1008" fmla="*/ 277 w 554"/>
                    <a:gd name="connsiteY1008" fmla="*/ 0 h 554"/>
                    <a:gd name="connsiteX1009" fmla="*/ 277 w 554"/>
                    <a:gd name="connsiteY1009" fmla="*/ 0 h 554"/>
                    <a:gd name="connsiteX1010" fmla="*/ 277 w 554"/>
                    <a:gd name="connsiteY1010" fmla="*/ 0 h 554"/>
                    <a:gd name="connsiteX1011" fmla="*/ 277 w 554"/>
                    <a:gd name="connsiteY1011" fmla="*/ 0 h 554"/>
                    <a:gd name="connsiteX1012" fmla="*/ 277 w 554"/>
                    <a:gd name="connsiteY1012" fmla="*/ 0 h 554"/>
                    <a:gd name="connsiteX1013" fmla="*/ 277 w 554"/>
                    <a:gd name="connsiteY1013" fmla="*/ 0 h 554"/>
                    <a:gd name="connsiteX1014" fmla="*/ 277 w 554"/>
                    <a:gd name="connsiteY1014" fmla="*/ 0 h 554"/>
                    <a:gd name="connsiteX1015" fmla="*/ 277 w 554"/>
                    <a:gd name="connsiteY1015" fmla="*/ 0 h 554"/>
                    <a:gd name="connsiteX1016" fmla="*/ 277 w 554"/>
                    <a:gd name="connsiteY1016" fmla="*/ 0 h 554"/>
                    <a:gd name="connsiteX1017" fmla="*/ 277 w 554"/>
                    <a:gd name="connsiteY1017" fmla="*/ 0 h 554"/>
                    <a:gd name="connsiteX1018" fmla="*/ 277 w 554"/>
                    <a:gd name="connsiteY1018" fmla="*/ 0 h 554"/>
                    <a:gd name="connsiteX1019" fmla="*/ 277 w 554"/>
                    <a:gd name="connsiteY1019" fmla="*/ 0 h 554"/>
                    <a:gd name="connsiteX1020" fmla="*/ 277 w 554"/>
                    <a:gd name="connsiteY1020" fmla="*/ 0 h 554"/>
                    <a:gd name="connsiteX1021" fmla="*/ 277 w 554"/>
                    <a:gd name="connsiteY1021" fmla="*/ 0 h 554"/>
                    <a:gd name="connsiteX1022" fmla="*/ 277 w 554"/>
                    <a:gd name="connsiteY1022" fmla="*/ 0 h 5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  <a:cxn ang="0">
                      <a:pos x="connsiteX384" y="connsiteY384"/>
                    </a:cxn>
                    <a:cxn ang="0">
                      <a:pos x="connsiteX385" y="connsiteY385"/>
                    </a:cxn>
                    <a:cxn ang="0">
                      <a:pos x="connsiteX386" y="connsiteY386"/>
                    </a:cxn>
                    <a:cxn ang="0">
                      <a:pos x="connsiteX387" y="connsiteY387"/>
                    </a:cxn>
                    <a:cxn ang="0">
                      <a:pos x="connsiteX388" y="connsiteY388"/>
                    </a:cxn>
                    <a:cxn ang="0">
                      <a:pos x="connsiteX389" y="connsiteY389"/>
                    </a:cxn>
                    <a:cxn ang="0">
                      <a:pos x="connsiteX390" y="connsiteY390"/>
                    </a:cxn>
                    <a:cxn ang="0">
                      <a:pos x="connsiteX391" y="connsiteY391"/>
                    </a:cxn>
                    <a:cxn ang="0">
                      <a:pos x="connsiteX392" y="connsiteY392"/>
                    </a:cxn>
                    <a:cxn ang="0">
                      <a:pos x="connsiteX393" y="connsiteY393"/>
                    </a:cxn>
                    <a:cxn ang="0">
                      <a:pos x="connsiteX394" y="connsiteY394"/>
                    </a:cxn>
                    <a:cxn ang="0">
                      <a:pos x="connsiteX395" y="connsiteY395"/>
                    </a:cxn>
                    <a:cxn ang="0">
                      <a:pos x="connsiteX396" y="connsiteY396"/>
                    </a:cxn>
                    <a:cxn ang="0">
                      <a:pos x="connsiteX397" y="connsiteY397"/>
                    </a:cxn>
                    <a:cxn ang="0">
                      <a:pos x="connsiteX398" y="connsiteY398"/>
                    </a:cxn>
                    <a:cxn ang="0">
                      <a:pos x="connsiteX399" y="connsiteY399"/>
                    </a:cxn>
                    <a:cxn ang="0">
                      <a:pos x="connsiteX400" y="connsiteY400"/>
                    </a:cxn>
                    <a:cxn ang="0">
                      <a:pos x="connsiteX401" y="connsiteY401"/>
                    </a:cxn>
                    <a:cxn ang="0">
                      <a:pos x="connsiteX402" y="connsiteY402"/>
                    </a:cxn>
                    <a:cxn ang="0">
                      <a:pos x="connsiteX403" y="connsiteY403"/>
                    </a:cxn>
                    <a:cxn ang="0">
                      <a:pos x="connsiteX404" y="connsiteY404"/>
                    </a:cxn>
                    <a:cxn ang="0">
                      <a:pos x="connsiteX405" y="connsiteY405"/>
                    </a:cxn>
                    <a:cxn ang="0">
                      <a:pos x="connsiteX406" y="connsiteY406"/>
                    </a:cxn>
                    <a:cxn ang="0">
                      <a:pos x="connsiteX407" y="connsiteY407"/>
                    </a:cxn>
                    <a:cxn ang="0">
                      <a:pos x="connsiteX408" y="connsiteY408"/>
                    </a:cxn>
                    <a:cxn ang="0">
                      <a:pos x="connsiteX409" y="connsiteY409"/>
                    </a:cxn>
                    <a:cxn ang="0">
                      <a:pos x="connsiteX410" y="connsiteY410"/>
                    </a:cxn>
                    <a:cxn ang="0">
                      <a:pos x="connsiteX411" y="connsiteY411"/>
                    </a:cxn>
                    <a:cxn ang="0">
                      <a:pos x="connsiteX412" y="connsiteY412"/>
                    </a:cxn>
                    <a:cxn ang="0">
                      <a:pos x="connsiteX413" y="connsiteY413"/>
                    </a:cxn>
                    <a:cxn ang="0">
                      <a:pos x="connsiteX414" y="connsiteY414"/>
                    </a:cxn>
                    <a:cxn ang="0">
                      <a:pos x="connsiteX415" y="connsiteY415"/>
                    </a:cxn>
                    <a:cxn ang="0">
                      <a:pos x="connsiteX416" y="connsiteY416"/>
                    </a:cxn>
                    <a:cxn ang="0">
                      <a:pos x="connsiteX417" y="connsiteY417"/>
                    </a:cxn>
                    <a:cxn ang="0">
                      <a:pos x="connsiteX418" y="connsiteY418"/>
                    </a:cxn>
                    <a:cxn ang="0">
                      <a:pos x="connsiteX419" y="connsiteY419"/>
                    </a:cxn>
                    <a:cxn ang="0">
                      <a:pos x="connsiteX420" y="connsiteY420"/>
                    </a:cxn>
                    <a:cxn ang="0">
                      <a:pos x="connsiteX421" y="connsiteY421"/>
                    </a:cxn>
                    <a:cxn ang="0">
                      <a:pos x="connsiteX422" y="connsiteY422"/>
                    </a:cxn>
                    <a:cxn ang="0">
                      <a:pos x="connsiteX423" y="connsiteY423"/>
                    </a:cxn>
                    <a:cxn ang="0">
                      <a:pos x="connsiteX424" y="connsiteY424"/>
                    </a:cxn>
                    <a:cxn ang="0">
                      <a:pos x="connsiteX425" y="connsiteY425"/>
                    </a:cxn>
                    <a:cxn ang="0">
                      <a:pos x="connsiteX426" y="connsiteY426"/>
                    </a:cxn>
                    <a:cxn ang="0">
                      <a:pos x="connsiteX427" y="connsiteY427"/>
                    </a:cxn>
                    <a:cxn ang="0">
                      <a:pos x="connsiteX428" y="connsiteY428"/>
                    </a:cxn>
                    <a:cxn ang="0">
                      <a:pos x="connsiteX429" y="connsiteY429"/>
                    </a:cxn>
                    <a:cxn ang="0">
                      <a:pos x="connsiteX430" y="connsiteY430"/>
                    </a:cxn>
                    <a:cxn ang="0">
                      <a:pos x="connsiteX431" y="connsiteY431"/>
                    </a:cxn>
                    <a:cxn ang="0">
                      <a:pos x="connsiteX432" y="connsiteY432"/>
                    </a:cxn>
                    <a:cxn ang="0">
                      <a:pos x="connsiteX433" y="connsiteY433"/>
                    </a:cxn>
                    <a:cxn ang="0">
                      <a:pos x="connsiteX434" y="connsiteY434"/>
                    </a:cxn>
                    <a:cxn ang="0">
                      <a:pos x="connsiteX435" y="connsiteY435"/>
                    </a:cxn>
                    <a:cxn ang="0">
                      <a:pos x="connsiteX436" y="connsiteY436"/>
                    </a:cxn>
                    <a:cxn ang="0">
                      <a:pos x="connsiteX437" y="connsiteY437"/>
                    </a:cxn>
                    <a:cxn ang="0">
                      <a:pos x="connsiteX438" y="connsiteY438"/>
                    </a:cxn>
                    <a:cxn ang="0">
                      <a:pos x="connsiteX439" y="connsiteY439"/>
                    </a:cxn>
                    <a:cxn ang="0">
                      <a:pos x="connsiteX440" y="connsiteY440"/>
                    </a:cxn>
                    <a:cxn ang="0">
                      <a:pos x="connsiteX441" y="connsiteY441"/>
                    </a:cxn>
                    <a:cxn ang="0">
                      <a:pos x="connsiteX442" y="connsiteY442"/>
                    </a:cxn>
                    <a:cxn ang="0">
                      <a:pos x="connsiteX443" y="connsiteY443"/>
                    </a:cxn>
                    <a:cxn ang="0">
                      <a:pos x="connsiteX444" y="connsiteY444"/>
                    </a:cxn>
                    <a:cxn ang="0">
                      <a:pos x="connsiteX445" y="connsiteY445"/>
                    </a:cxn>
                    <a:cxn ang="0">
                      <a:pos x="connsiteX446" y="connsiteY446"/>
                    </a:cxn>
                    <a:cxn ang="0">
                      <a:pos x="connsiteX447" y="connsiteY447"/>
                    </a:cxn>
                    <a:cxn ang="0">
                      <a:pos x="connsiteX448" y="connsiteY448"/>
                    </a:cxn>
                    <a:cxn ang="0">
                      <a:pos x="connsiteX449" y="connsiteY449"/>
                    </a:cxn>
                    <a:cxn ang="0">
                      <a:pos x="connsiteX450" y="connsiteY450"/>
                    </a:cxn>
                    <a:cxn ang="0">
                      <a:pos x="connsiteX451" y="connsiteY451"/>
                    </a:cxn>
                    <a:cxn ang="0">
                      <a:pos x="connsiteX452" y="connsiteY452"/>
                    </a:cxn>
                    <a:cxn ang="0">
                      <a:pos x="connsiteX453" y="connsiteY453"/>
                    </a:cxn>
                    <a:cxn ang="0">
                      <a:pos x="connsiteX454" y="connsiteY454"/>
                    </a:cxn>
                    <a:cxn ang="0">
                      <a:pos x="connsiteX455" y="connsiteY455"/>
                    </a:cxn>
                    <a:cxn ang="0">
                      <a:pos x="connsiteX456" y="connsiteY456"/>
                    </a:cxn>
                    <a:cxn ang="0">
                      <a:pos x="connsiteX457" y="connsiteY457"/>
                    </a:cxn>
                    <a:cxn ang="0">
                      <a:pos x="connsiteX458" y="connsiteY458"/>
                    </a:cxn>
                    <a:cxn ang="0">
                      <a:pos x="connsiteX459" y="connsiteY459"/>
                    </a:cxn>
                    <a:cxn ang="0">
                      <a:pos x="connsiteX460" y="connsiteY460"/>
                    </a:cxn>
                    <a:cxn ang="0">
                      <a:pos x="connsiteX461" y="connsiteY461"/>
                    </a:cxn>
                    <a:cxn ang="0">
                      <a:pos x="connsiteX462" y="connsiteY462"/>
                    </a:cxn>
                    <a:cxn ang="0">
                      <a:pos x="connsiteX463" y="connsiteY463"/>
                    </a:cxn>
                    <a:cxn ang="0">
                      <a:pos x="connsiteX464" y="connsiteY464"/>
                    </a:cxn>
                    <a:cxn ang="0">
                      <a:pos x="connsiteX465" y="connsiteY465"/>
                    </a:cxn>
                    <a:cxn ang="0">
                      <a:pos x="connsiteX466" y="connsiteY466"/>
                    </a:cxn>
                    <a:cxn ang="0">
                      <a:pos x="connsiteX467" y="connsiteY467"/>
                    </a:cxn>
                    <a:cxn ang="0">
                      <a:pos x="connsiteX468" y="connsiteY468"/>
                    </a:cxn>
                    <a:cxn ang="0">
                      <a:pos x="connsiteX469" y="connsiteY469"/>
                    </a:cxn>
                    <a:cxn ang="0">
                      <a:pos x="connsiteX470" y="connsiteY470"/>
                    </a:cxn>
                    <a:cxn ang="0">
                      <a:pos x="connsiteX471" y="connsiteY471"/>
                    </a:cxn>
                    <a:cxn ang="0">
                      <a:pos x="connsiteX472" y="connsiteY472"/>
                    </a:cxn>
                    <a:cxn ang="0">
                      <a:pos x="connsiteX473" y="connsiteY473"/>
                    </a:cxn>
                    <a:cxn ang="0">
                      <a:pos x="connsiteX474" y="connsiteY474"/>
                    </a:cxn>
                    <a:cxn ang="0">
                      <a:pos x="connsiteX475" y="connsiteY475"/>
                    </a:cxn>
                    <a:cxn ang="0">
                      <a:pos x="connsiteX476" y="connsiteY476"/>
                    </a:cxn>
                    <a:cxn ang="0">
                      <a:pos x="connsiteX477" y="connsiteY477"/>
                    </a:cxn>
                    <a:cxn ang="0">
                      <a:pos x="connsiteX478" y="connsiteY478"/>
                    </a:cxn>
                    <a:cxn ang="0">
                      <a:pos x="connsiteX479" y="connsiteY479"/>
                    </a:cxn>
                    <a:cxn ang="0">
                      <a:pos x="connsiteX480" y="connsiteY480"/>
                    </a:cxn>
                    <a:cxn ang="0">
                      <a:pos x="connsiteX481" y="connsiteY481"/>
                    </a:cxn>
                    <a:cxn ang="0">
                      <a:pos x="connsiteX482" y="connsiteY482"/>
                    </a:cxn>
                    <a:cxn ang="0">
                      <a:pos x="connsiteX483" y="connsiteY483"/>
                    </a:cxn>
                    <a:cxn ang="0">
                      <a:pos x="connsiteX484" y="connsiteY484"/>
                    </a:cxn>
                    <a:cxn ang="0">
                      <a:pos x="connsiteX485" y="connsiteY485"/>
                    </a:cxn>
                    <a:cxn ang="0">
                      <a:pos x="connsiteX486" y="connsiteY486"/>
                    </a:cxn>
                    <a:cxn ang="0">
                      <a:pos x="connsiteX487" y="connsiteY487"/>
                    </a:cxn>
                    <a:cxn ang="0">
                      <a:pos x="connsiteX488" y="connsiteY488"/>
                    </a:cxn>
                    <a:cxn ang="0">
                      <a:pos x="connsiteX489" y="connsiteY489"/>
                    </a:cxn>
                    <a:cxn ang="0">
                      <a:pos x="connsiteX490" y="connsiteY490"/>
                    </a:cxn>
                    <a:cxn ang="0">
                      <a:pos x="connsiteX491" y="connsiteY491"/>
                    </a:cxn>
                    <a:cxn ang="0">
                      <a:pos x="connsiteX492" y="connsiteY492"/>
                    </a:cxn>
                    <a:cxn ang="0">
                      <a:pos x="connsiteX493" y="connsiteY493"/>
                    </a:cxn>
                    <a:cxn ang="0">
                      <a:pos x="connsiteX494" y="connsiteY494"/>
                    </a:cxn>
                    <a:cxn ang="0">
                      <a:pos x="connsiteX495" y="connsiteY495"/>
                    </a:cxn>
                    <a:cxn ang="0">
                      <a:pos x="connsiteX496" y="connsiteY496"/>
                    </a:cxn>
                    <a:cxn ang="0">
                      <a:pos x="connsiteX497" y="connsiteY497"/>
                    </a:cxn>
                    <a:cxn ang="0">
                      <a:pos x="connsiteX498" y="connsiteY498"/>
                    </a:cxn>
                    <a:cxn ang="0">
                      <a:pos x="connsiteX499" y="connsiteY499"/>
                    </a:cxn>
                    <a:cxn ang="0">
                      <a:pos x="connsiteX500" y="connsiteY500"/>
                    </a:cxn>
                    <a:cxn ang="0">
                      <a:pos x="connsiteX501" y="connsiteY501"/>
                    </a:cxn>
                    <a:cxn ang="0">
                      <a:pos x="connsiteX502" y="connsiteY502"/>
                    </a:cxn>
                    <a:cxn ang="0">
                      <a:pos x="connsiteX503" y="connsiteY503"/>
                    </a:cxn>
                    <a:cxn ang="0">
                      <a:pos x="connsiteX504" y="connsiteY504"/>
                    </a:cxn>
                    <a:cxn ang="0">
                      <a:pos x="connsiteX505" y="connsiteY505"/>
                    </a:cxn>
                    <a:cxn ang="0">
                      <a:pos x="connsiteX506" y="connsiteY506"/>
                    </a:cxn>
                    <a:cxn ang="0">
                      <a:pos x="connsiteX507" y="connsiteY507"/>
                    </a:cxn>
                    <a:cxn ang="0">
                      <a:pos x="connsiteX508" y="connsiteY508"/>
                    </a:cxn>
                    <a:cxn ang="0">
                      <a:pos x="connsiteX509" y="connsiteY509"/>
                    </a:cxn>
                    <a:cxn ang="0">
                      <a:pos x="connsiteX510" y="connsiteY510"/>
                    </a:cxn>
                    <a:cxn ang="0">
                      <a:pos x="connsiteX511" y="connsiteY511"/>
                    </a:cxn>
                    <a:cxn ang="0">
                      <a:pos x="connsiteX512" y="connsiteY512"/>
                    </a:cxn>
                    <a:cxn ang="0">
                      <a:pos x="connsiteX513" y="connsiteY513"/>
                    </a:cxn>
                    <a:cxn ang="0">
                      <a:pos x="connsiteX514" y="connsiteY514"/>
                    </a:cxn>
                    <a:cxn ang="0">
                      <a:pos x="connsiteX515" y="connsiteY515"/>
                    </a:cxn>
                    <a:cxn ang="0">
                      <a:pos x="connsiteX516" y="connsiteY516"/>
                    </a:cxn>
                    <a:cxn ang="0">
                      <a:pos x="connsiteX517" y="connsiteY517"/>
                    </a:cxn>
                    <a:cxn ang="0">
                      <a:pos x="connsiteX518" y="connsiteY518"/>
                    </a:cxn>
                    <a:cxn ang="0">
                      <a:pos x="connsiteX519" y="connsiteY519"/>
                    </a:cxn>
                    <a:cxn ang="0">
                      <a:pos x="connsiteX520" y="connsiteY520"/>
                    </a:cxn>
                    <a:cxn ang="0">
                      <a:pos x="connsiteX521" y="connsiteY521"/>
                    </a:cxn>
                    <a:cxn ang="0">
                      <a:pos x="connsiteX522" y="connsiteY522"/>
                    </a:cxn>
                    <a:cxn ang="0">
                      <a:pos x="connsiteX523" y="connsiteY523"/>
                    </a:cxn>
                    <a:cxn ang="0">
                      <a:pos x="connsiteX524" y="connsiteY524"/>
                    </a:cxn>
                    <a:cxn ang="0">
                      <a:pos x="connsiteX525" y="connsiteY525"/>
                    </a:cxn>
                    <a:cxn ang="0">
                      <a:pos x="connsiteX526" y="connsiteY526"/>
                    </a:cxn>
                    <a:cxn ang="0">
                      <a:pos x="connsiteX527" y="connsiteY527"/>
                    </a:cxn>
                    <a:cxn ang="0">
                      <a:pos x="connsiteX528" y="connsiteY528"/>
                    </a:cxn>
                    <a:cxn ang="0">
                      <a:pos x="connsiteX529" y="connsiteY529"/>
                    </a:cxn>
                    <a:cxn ang="0">
                      <a:pos x="connsiteX530" y="connsiteY530"/>
                    </a:cxn>
                    <a:cxn ang="0">
                      <a:pos x="connsiteX531" y="connsiteY531"/>
                    </a:cxn>
                    <a:cxn ang="0">
                      <a:pos x="connsiteX532" y="connsiteY532"/>
                    </a:cxn>
                    <a:cxn ang="0">
                      <a:pos x="connsiteX533" y="connsiteY533"/>
                    </a:cxn>
                    <a:cxn ang="0">
                      <a:pos x="connsiteX534" y="connsiteY534"/>
                    </a:cxn>
                    <a:cxn ang="0">
                      <a:pos x="connsiteX535" y="connsiteY535"/>
                    </a:cxn>
                    <a:cxn ang="0">
                      <a:pos x="connsiteX536" y="connsiteY536"/>
                    </a:cxn>
                    <a:cxn ang="0">
                      <a:pos x="connsiteX537" y="connsiteY537"/>
                    </a:cxn>
                    <a:cxn ang="0">
                      <a:pos x="connsiteX538" y="connsiteY538"/>
                    </a:cxn>
                    <a:cxn ang="0">
                      <a:pos x="connsiteX539" y="connsiteY539"/>
                    </a:cxn>
                    <a:cxn ang="0">
                      <a:pos x="connsiteX540" y="connsiteY540"/>
                    </a:cxn>
                    <a:cxn ang="0">
                      <a:pos x="connsiteX541" y="connsiteY541"/>
                    </a:cxn>
                    <a:cxn ang="0">
                      <a:pos x="connsiteX542" y="connsiteY542"/>
                    </a:cxn>
                    <a:cxn ang="0">
                      <a:pos x="connsiteX543" y="connsiteY543"/>
                    </a:cxn>
                    <a:cxn ang="0">
                      <a:pos x="connsiteX544" y="connsiteY544"/>
                    </a:cxn>
                    <a:cxn ang="0">
                      <a:pos x="connsiteX545" y="connsiteY545"/>
                    </a:cxn>
                    <a:cxn ang="0">
                      <a:pos x="connsiteX546" y="connsiteY546"/>
                    </a:cxn>
                    <a:cxn ang="0">
                      <a:pos x="connsiteX547" y="connsiteY547"/>
                    </a:cxn>
                    <a:cxn ang="0">
                      <a:pos x="connsiteX548" y="connsiteY548"/>
                    </a:cxn>
                    <a:cxn ang="0">
                      <a:pos x="connsiteX549" y="connsiteY549"/>
                    </a:cxn>
                    <a:cxn ang="0">
                      <a:pos x="connsiteX550" y="connsiteY550"/>
                    </a:cxn>
                    <a:cxn ang="0">
                      <a:pos x="connsiteX551" y="connsiteY551"/>
                    </a:cxn>
                    <a:cxn ang="0">
                      <a:pos x="connsiteX552" y="connsiteY552"/>
                    </a:cxn>
                    <a:cxn ang="0">
                      <a:pos x="connsiteX553" y="connsiteY553"/>
                    </a:cxn>
                    <a:cxn ang="0">
                      <a:pos x="connsiteX554" y="connsiteY554"/>
                    </a:cxn>
                    <a:cxn ang="0">
                      <a:pos x="connsiteX555" y="connsiteY555"/>
                    </a:cxn>
                    <a:cxn ang="0">
                      <a:pos x="connsiteX556" y="connsiteY556"/>
                    </a:cxn>
                    <a:cxn ang="0">
                      <a:pos x="connsiteX557" y="connsiteY557"/>
                    </a:cxn>
                    <a:cxn ang="0">
                      <a:pos x="connsiteX558" y="connsiteY558"/>
                    </a:cxn>
                    <a:cxn ang="0">
                      <a:pos x="connsiteX559" y="connsiteY559"/>
                    </a:cxn>
                    <a:cxn ang="0">
                      <a:pos x="connsiteX560" y="connsiteY560"/>
                    </a:cxn>
                    <a:cxn ang="0">
                      <a:pos x="connsiteX561" y="connsiteY561"/>
                    </a:cxn>
                    <a:cxn ang="0">
                      <a:pos x="connsiteX562" y="connsiteY562"/>
                    </a:cxn>
                    <a:cxn ang="0">
                      <a:pos x="connsiteX563" y="connsiteY563"/>
                    </a:cxn>
                    <a:cxn ang="0">
                      <a:pos x="connsiteX564" y="connsiteY564"/>
                    </a:cxn>
                    <a:cxn ang="0">
                      <a:pos x="connsiteX565" y="connsiteY565"/>
                    </a:cxn>
                    <a:cxn ang="0">
                      <a:pos x="connsiteX566" y="connsiteY566"/>
                    </a:cxn>
                    <a:cxn ang="0">
                      <a:pos x="connsiteX567" y="connsiteY567"/>
                    </a:cxn>
                    <a:cxn ang="0">
                      <a:pos x="connsiteX568" y="connsiteY568"/>
                    </a:cxn>
                    <a:cxn ang="0">
                      <a:pos x="connsiteX569" y="connsiteY569"/>
                    </a:cxn>
                    <a:cxn ang="0">
                      <a:pos x="connsiteX570" y="connsiteY570"/>
                    </a:cxn>
                    <a:cxn ang="0">
                      <a:pos x="connsiteX571" y="connsiteY571"/>
                    </a:cxn>
                    <a:cxn ang="0">
                      <a:pos x="connsiteX572" y="connsiteY572"/>
                    </a:cxn>
                    <a:cxn ang="0">
                      <a:pos x="connsiteX573" y="connsiteY573"/>
                    </a:cxn>
                    <a:cxn ang="0">
                      <a:pos x="connsiteX574" y="connsiteY574"/>
                    </a:cxn>
                    <a:cxn ang="0">
                      <a:pos x="connsiteX575" y="connsiteY575"/>
                    </a:cxn>
                    <a:cxn ang="0">
                      <a:pos x="connsiteX576" y="connsiteY576"/>
                    </a:cxn>
                    <a:cxn ang="0">
                      <a:pos x="connsiteX577" y="connsiteY577"/>
                    </a:cxn>
                    <a:cxn ang="0">
                      <a:pos x="connsiteX578" y="connsiteY578"/>
                    </a:cxn>
                    <a:cxn ang="0">
                      <a:pos x="connsiteX579" y="connsiteY579"/>
                    </a:cxn>
                    <a:cxn ang="0">
                      <a:pos x="connsiteX580" y="connsiteY580"/>
                    </a:cxn>
                    <a:cxn ang="0">
                      <a:pos x="connsiteX581" y="connsiteY581"/>
                    </a:cxn>
                    <a:cxn ang="0">
                      <a:pos x="connsiteX582" y="connsiteY582"/>
                    </a:cxn>
                    <a:cxn ang="0">
                      <a:pos x="connsiteX583" y="connsiteY583"/>
                    </a:cxn>
                    <a:cxn ang="0">
                      <a:pos x="connsiteX584" y="connsiteY584"/>
                    </a:cxn>
                    <a:cxn ang="0">
                      <a:pos x="connsiteX585" y="connsiteY585"/>
                    </a:cxn>
                    <a:cxn ang="0">
                      <a:pos x="connsiteX586" y="connsiteY586"/>
                    </a:cxn>
                    <a:cxn ang="0">
                      <a:pos x="connsiteX587" y="connsiteY587"/>
                    </a:cxn>
                    <a:cxn ang="0">
                      <a:pos x="connsiteX588" y="connsiteY588"/>
                    </a:cxn>
                    <a:cxn ang="0">
                      <a:pos x="connsiteX589" y="connsiteY589"/>
                    </a:cxn>
                    <a:cxn ang="0">
                      <a:pos x="connsiteX590" y="connsiteY590"/>
                    </a:cxn>
                    <a:cxn ang="0">
                      <a:pos x="connsiteX591" y="connsiteY591"/>
                    </a:cxn>
                    <a:cxn ang="0">
                      <a:pos x="connsiteX592" y="connsiteY592"/>
                    </a:cxn>
                    <a:cxn ang="0">
                      <a:pos x="connsiteX593" y="connsiteY593"/>
                    </a:cxn>
                    <a:cxn ang="0">
                      <a:pos x="connsiteX594" y="connsiteY594"/>
                    </a:cxn>
                    <a:cxn ang="0">
                      <a:pos x="connsiteX595" y="connsiteY595"/>
                    </a:cxn>
                    <a:cxn ang="0">
                      <a:pos x="connsiteX596" y="connsiteY596"/>
                    </a:cxn>
                    <a:cxn ang="0">
                      <a:pos x="connsiteX597" y="connsiteY597"/>
                    </a:cxn>
                    <a:cxn ang="0">
                      <a:pos x="connsiteX598" y="connsiteY598"/>
                    </a:cxn>
                    <a:cxn ang="0">
                      <a:pos x="connsiteX599" y="connsiteY599"/>
                    </a:cxn>
                    <a:cxn ang="0">
                      <a:pos x="connsiteX600" y="connsiteY600"/>
                    </a:cxn>
                    <a:cxn ang="0">
                      <a:pos x="connsiteX601" y="connsiteY601"/>
                    </a:cxn>
                    <a:cxn ang="0">
                      <a:pos x="connsiteX602" y="connsiteY602"/>
                    </a:cxn>
                    <a:cxn ang="0">
                      <a:pos x="connsiteX603" y="connsiteY603"/>
                    </a:cxn>
                    <a:cxn ang="0">
                      <a:pos x="connsiteX604" y="connsiteY604"/>
                    </a:cxn>
                    <a:cxn ang="0">
                      <a:pos x="connsiteX605" y="connsiteY605"/>
                    </a:cxn>
                    <a:cxn ang="0">
                      <a:pos x="connsiteX606" y="connsiteY606"/>
                    </a:cxn>
                    <a:cxn ang="0">
                      <a:pos x="connsiteX607" y="connsiteY607"/>
                    </a:cxn>
                    <a:cxn ang="0">
                      <a:pos x="connsiteX608" y="connsiteY608"/>
                    </a:cxn>
                    <a:cxn ang="0">
                      <a:pos x="connsiteX609" y="connsiteY609"/>
                    </a:cxn>
                    <a:cxn ang="0">
                      <a:pos x="connsiteX610" y="connsiteY610"/>
                    </a:cxn>
                    <a:cxn ang="0">
                      <a:pos x="connsiteX611" y="connsiteY611"/>
                    </a:cxn>
                    <a:cxn ang="0">
                      <a:pos x="connsiteX612" y="connsiteY612"/>
                    </a:cxn>
                    <a:cxn ang="0">
                      <a:pos x="connsiteX613" y="connsiteY613"/>
                    </a:cxn>
                    <a:cxn ang="0">
                      <a:pos x="connsiteX614" y="connsiteY614"/>
                    </a:cxn>
                    <a:cxn ang="0">
                      <a:pos x="connsiteX615" y="connsiteY615"/>
                    </a:cxn>
                    <a:cxn ang="0">
                      <a:pos x="connsiteX616" y="connsiteY616"/>
                    </a:cxn>
                    <a:cxn ang="0">
                      <a:pos x="connsiteX617" y="connsiteY617"/>
                    </a:cxn>
                    <a:cxn ang="0">
                      <a:pos x="connsiteX618" y="connsiteY618"/>
                    </a:cxn>
                    <a:cxn ang="0">
                      <a:pos x="connsiteX619" y="connsiteY619"/>
                    </a:cxn>
                    <a:cxn ang="0">
                      <a:pos x="connsiteX620" y="connsiteY620"/>
                    </a:cxn>
                    <a:cxn ang="0">
                      <a:pos x="connsiteX621" y="connsiteY621"/>
                    </a:cxn>
                    <a:cxn ang="0">
                      <a:pos x="connsiteX622" y="connsiteY622"/>
                    </a:cxn>
                    <a:cxn ang="0">
                      <a:pos x="connsiteX623" y="connsiteY623"/>
                    </a:cxn>
                    <a:cxn ang="0">
                      <a:pos x="connsiteX624" y="connsiteY624"/>
                    </a:cxn>
                    <a:cxn ang="0">
                      <a:pos x="connsiteX625" y="connsiteY625"/>
                    </a:cxn>
                    <a:cxn ang="0">
                      <a:pos x="connsiteX626" y="connsiteY626"/>
                    </a:cxn>
                    <a:cxn ang="0">
                      <a:pos x="connsiteX627" y="connsiteY627"/>
                    </a:cxn>
                    <a:cxn ang="0">
                      <a:pos x="connsiteX628" y="connsiteY628"/>
                    </a:cxn>
                    <a:cxn ang="0">
                      <a:pos x="connsiteX629" y="connsiteY629"/>
                    </a:cxn>
                    <a:cxn ang="0">
                      <a:pos x="connsiteX630" y="connsiteY630"/>
                    </a:cxn>
                    <a:cxn ang="0">
                      <a:pos x="connsiteX631" y="connsiteY631"/>
                    </a:cxn>
                    <a:cxn ang="0">
                      <a:pos x="connsiteX632" y="connsiteY632"/>
                    </a:cxn>
                    <a:cxn ang="0">
                      <a:pos x="connsiteX633" y="connsiteY633"/>
                    </a:cxn>
                    <a:cxn ang="0">
                      <a:pos x="connsiteX634" y="connsiteY634"/>
                    </a:cxn>
                    <a:cxn ang="0">
                      <a:pos x="connsiteX635" y="connsiteY635"/>
                    </a:cxn>
                    <a:cxn ang="0">
                      <a:pos x="connsiteX636" y="connsiteY636"/>
                    </a:cxn>
                    <a:cxn ang="0">
                      <a:pos x="connsiteX637" y="connsiteY637"/>
                    </a:cxn>
                    <a:cxn ang="0">
                      <a:pos x="connsiteX638" y="connsiteY638"/>
                    </a:cxn>
                    <a:cxn ang="0">
                      <a:pos x="connsiteX639" y="connsiteY639"/>
                    </a:cxn>
                    <a:cxn ang="0">
                      <a:pos x="connsiteX640" y="connsiteY640"/>
                    </a:cxn>
                    <a:cxn ang="0">
                      <a:pos x="connsiteX641" y="connsiteY641"/>
                    </a:cxn>
                    <a:cxn ang="0">
                      <a:pos x="connsiteX642" y="connsiteY642"/>
                    </a:cxn>
                    <a:cxn ang="0">
                      <a:pos x="connsiteX643" y="connsiteY643"/>
                    </a:cxn>
                    <a:cxn ang="0">
                      <a:pos x="connsiteX644" y="connsiteY644"/>
                    </a:cxn>
                    <a:cxn ang="0">
                      <a:pos x="connsiteX645" y="connsiteY645"/>
                    </a:cxn>
                    <a:cxn ang="0">
                      <a:pos x="connsiteX646" y="connsiteY646"/>
                    </a:cxn>
                    <a:cxn ang="0">
                      <a:pos x="connsiteX647" y="connsiteY647"/>
                    </a:cxn>
                    <a:cxn ang="0">
                      <a:pos x="connsiteX648" y="connsiteY648"/>
                    </a:cxn>
                    <a:cxn ang="0">
                      <a:pos x="connsiteX649" y="connsiteY649"/>
                    </a:cxn>
                    <a:cxn ang="0">
                      <a:pos x="connsiteX650" y="connsiteY650"/>
                    </a:cxn>
                    <a:cxn ang="0">
                      <a:pos x="connsiteX651" y="connsiteY651"/>
                    </a:cxn>
                    <a:cxn ang="0">
                      <a:pos x="connsiteX652" y="connsiteY652"/>
                    </a:cxn>
                    <a:cxn ang="0">
                      <a:pos x="connsiteX653" y="connsiteY653"/>
                    </a:cxn>
                    <a:cxn ang="0">
                      <a:pos x="connsiteX654" y="connsiteY654"/>
                    </a:cxn>
                    <a:cxn ang="0">
                      <a:pos x="connsiteX655" y="connsiteY655"/>
                    </a:cxn>
                    <a:cxn ang="0">
                      <a:pos x="connsiteX656" y="connsiteY656"/>
                    </a:cxn>
                    <a:cxn ang="0">
                      <a:pos x="connsiteX657" y="connsiteY657"/>
                    </a:cxn>
                    <a:cxn ang="0">
                      <a:pos x="connsiteX658" y="connsiteY658"/>
                    </a:cxn>
                    <a:cxn ang="0">
                      <a:pos x="connsiteX659" y="connsiteY659"/>
                    </a:cxn>
                    <a:cxn ang="0">
                      <a:pos x="connsiteX660" y="connsiteY660"/>
                    </a:cxn>
                    <a:cxn ang="0">
                      <a:pos x="connsiteX661" y="connsiteY661"/>
                    </a:cxn>
                    <a:cxn ang="0">
                      <a:pos x="connsiteX662" y="connsiteY662"/>
                    </a:cxn>
                    <a:cxn ang="0">
                      <a:pos x="connsiteX663" y="connsiteY663"/>
                    </a:cxn>
                    <a:cxn ang="0">
                      <a:pos x="connsiteX664" y="connsiteY664"/>
                    </a:cxn>
                    <a:cxn ang="0">
                      <a:pos x="connsiteX665" y="connsiteY665"/>
                    </a:cxn>
                    <a:cxn ang="0">
                      <a:pos x="connsiteX666" y="connsiteY666"/>
                    </a:cxn>
                    <a:cxn ang="0">
                      <a:pos x="connsiteX667" y="connsiteY667"/>
                    </a:cxn>
                    <a:cxn ang="0">
                      <a:pos x="connsiteX668" y="connsiteY668"/>
                    </a:cxn>
                    <a:cxn ang="0">
                      <a:pos x="connsiteX669" y="connsiteY669"/>
                    </a:cxn>
                    <a:cxn ang="0">
                      <a:pos x="connsiteX670" y="connsiteY670"/>
                    </a:cxn>
                    <a:cxn ang="0">
                      <a:pos x="connsiteX671" y="connsiteY671"/>
                    </a:cxn>
                    <a:cxn ang="0">
                      <a:pos x="connsiteX672" y="connsiteY672"/>
                    </a:cxn>
                    <a:cxn ang="0">
                      <a:pos x="connsiteX673" y="connsiteY673"/>
                    </a:cxn>
                    <a:cxn ang="0">
                      <a:pos x="connsiteX674" y="connsiteY674"/>
                    </a:cxn>
                    <a:cxn ang="0">
                      <a:pos x="connsiteX675" y="connsiteY675"/>
                    </a:cxn>
                    <a:cxn ang="0">
                      <a:pos x="connsiteX676" y="connsiteY676"/>
                    </a:cxn>
                    <a:cxn ang="0">
                      <a:pos x="connsiteX677" y="connsiteY677"/>
                    </a:cxn>
                    <a:cxn ang="0">
                      <a:pos x="connsiteX678" y="connsiteY678"/>
                    </a:cxn>
                    <a:cxn ang="0">
                      <a:pos x="connsiteX679" y="connsiteY679"/>
                    </a:cxn>
                    <a:cxn ang="0">
                      <a:pos x="connsiteX680" y="connsiteY680"/>
                    </a:cxn>
                    <a:cxn ang="0">
                      <a:pos x="connsiteX681" y="connsiteY681"/>
                    </a:cxn>
                    <a:cxn ang="0">
                      <a:pos x="connsiteX682" y="connsiteY682"/>
                    </a:cxn>
                    <a:cxn ang="0">
                      <a:pos x="connsiteX683" y="connsiteY683"/>
                    </a:cxn>
                    <a:cxn ang="0">
                      <a:pos x="connsiteX684" y="connsiteY684"/>
                    </a:cxn>
                    <a:cxn ang="0">
                      <a:pos x="connsiteX685" y="connsiteY685"/>
                    </a:cxn>
                    <a:cxn ang="0">
                      <a:pos x="connsiteX686" y="connsiteY686"/>
                    </a:cxn>
                    <a:cxn ang="0">
                      <a:pos x="connsiteX687" y="connsiteY687"/>
                    </a:cxn>
                    <a:cxn ang="0">
                      <a:pos x="connsiteX688" y="connsiteY688"/>
                    </a:cxn>
                    <a:cxn ang="0">
                      <a:pos x="connsiteX689" y="connsiteY689"/>
                    </a:cxn>
                    <a:cxn ang="0">
                      <a:pos x="connsiteX690" y="connsiteY690"/>
                    </a:cxn>
                    <a:cxn ang="0">
                      <a:pos x="connsiteX691" y="connsiteY691"/>
                    </a:cxn>
                    <a:cxn ang="0">
                      <a:pos x="connsiteX692" y="connsiteY692"/>
                    </a:cxn>
                    <a:cxn ang="0">
                      <a:pos x="connsiteX693" y="connsiteY693"/>
                    </a:cxn>
                    <a:cxn ang="0">
                      <a:pos x="connsiteX694" y="connsiteY694"/>
                    </a:cxn>
                    <a:cxn ang="0">
                      <a:pos x="connsiteX695" y="connsiteY695"/>
                    </a:cxn>
                    <a:cxn ang="0">
                      <a:pos x="connsiteX696" y="connsiteY696"/>
                    </a:cxn>
                    <a:cxn ang="0">
                      <a:pos x="connsiteX697" y="connsiteY697"/>
                    </a:cxn>
                    <a:cxn ang="0">
                      <a:pos x="connsiteX698" y="connsiteY698"/>
                    </a:cxn>
                    <a:cxn ang="0">
                      <a:pos x="connsiteX699" y="connsiteY699"/>
                    </a:cxn>
                    <a:cxn ang="0">
                      <a:pos x="connsiteX700" y="connsiteY700"/>
                    </a:cxn>
                    <a:cxn ang="0">
                      <a:pos x="connsiteX701" y="connsiteY701"/>
                    </a:cxn>
                    <a:cxn ang="0">
                      <a:pos x="connsiteX702" y="connsiteY702"/>
                    </a:cxn>
                    <a:cxn ang="0">
                      <a:pos x="connsiteX703" y="connsiteY703"/>
                    </a:cxn>
                    <a:cxn ang="0">
                      <a:pos x="connsiteX704" y="connsiteY704"/>
                    </a:cxn>
                    <a:cxn ang="0">
                      <a:pos x="connsiteX705" y="connsiteY705"/>
                    </a:cxn>
                    <a:cxn ang="0">
                      <a:pos x="connsiteX706" y="connsiteY706"/>
                    </a:cxn>
                    <a:cxn ang="0">
                      <a:pos x="connsiteX707" y="connsiteY707"/>
                    </a:cxn>
                    <a:cxn ang="0">
                      <a:pos x="connsiteX708" y="connsiteY708"/>
                    </a:cxn>
                    <a:cxn ang="0">
                      <a:pos x="connsiteX709" y="connsiteY709"/>
                    </a:cxn>
                    <a:cxn ang="0">
                      <a:pos x="connsiteX710" y="connsiteY710"/>
                    </a:cxn>
                    <a:cxn ang="0">
                      <a:pos x="connsiteX711" y="connsiteY711"/>
                    </a:cxn>
                    <a:cxn ang="0">
                      <a:pos x="connsiteX712" y="connsiteY712"/>
                    </a:cxn>
                    <a:cxn ang="0">
                      <a:pos x="connsiteX713" y="connsiteY713"/>
                    </a:cxn>
                    <a:cxn ang="0">
                      <a:pos x="connsiteX714" y="connsiteY714"/>
                    </a:cxn>
                    <a:cxn ang="0">
                      <a:pos x="connsiteX715" y="connsiteY715"/>
                    </a:cxn>
                    <a:cxn ang="0">
                      <a:pos x="connsiteX716" y="connsiteY716"/>
                    </a:cxn>
                    <a:cxn ang="0">
                      <a:pos x="connsiteX717" y="connsiteY717"/>
                    </a:cxn>
                    <a:cxn ang="0">
                      <a:pos x="connsiteX718" y="connsiteY718"/>
                    </a:cxn>
                    <a:cxn ang="0">
                      <a:pos x="connsiteX719" y="connsiteY719"/>
                    </a:cxn>
                    <a:cxn ang="0">
                      <a:pos x="connsiteX720" y="connsiteY720"/>
                    </a:cxn>
                    <a:cxn ang="0">
                      <a:pos x="connsiteX721" y="connsiteY721"/>
                    </a:cxn>
                    <a:cxn ang="0">
                      <a:pos x="connsiteX722" y="connsiteY722"/>
                    </a:cxn>
                    <a:cxn ang="0">
                      <a:pos x="connsiteX723" y="connsiteY723"/>
                    </a:cxn>
                    <a:cxn ang="0">
                      <a:pos x="connsiteX724" y="connsiteY724"/>
                    </a:cxn>
                    <a:cxn ang="0">
                      <a:pos x="connsiteX725" y="connsiteY725"/>
                    </a:cxn>
                    <a:cxn ang="0">
                      <a:pos x="connsiteX726" y="connsiteY726"/>
                    </a:cxn>
                    <a:cxn ang="0">
                      <a:pos x="connsiteX727" y="connsiteY727"/>
                    </a:cxn>
                    <a:cxn ang="0">
                      <a:pos x="connsiteX728" y="connsiteY728"/>
                    </a:cxn>
                    <a:cxn ang="0">
                      <a:pos x="connsiteX729" y="connsiteY729"/>
                    </a:cxn>
                    <a:cxn ang="0">
                      <a:pos x="connsiteX730" y="connsiteY730"/>
                    </a:cxn>
                    <a:cxn ang="0">
                      <a:pos x="connsiteX731" y="connsiteY731"/>
                    </a:cxn>
                    <a:cxn ang="0">
                      <a:pos x="connsiteX732" y="connsiteY732"/>
                    </a:cxn>
                    <a:cxn ang="0">
                      <a:pos x="connsiteX733" y="connsiteY733"/>
                    </a:cxn>
                    <a:cxn ang="0">
                      <a:pos x="connsiteX734" y="connsiteY734"/>
                    </a:cxn>
                    <a:cxn ang="0">
                      <a:pos x="connsiteX735" y="connsiteY735"/>
                    </a:cxn>
                    <a:cxn ang="0">
                      <a:pos x="connsiteX736" y="connsiteY736"/>
                    </a:cxn>
                    <a:cxn ang="0">
                      <a:pos x="connsiteX737" y="connsiteY737"/>
                    </a:cxn>
                    <a:cxn ang="0">
                      <a:pos x="connsiteX738" y="connsiteY738"/>
                    </a:cxn>
                    <a:cxn ang="0">
                      <a:pos x="connsiteX739" y="connsiteY739"/>
                    </a:cxn>
                    <a:cxn ang="0">
                      <a:pos x="connsiteX740" y="connsiteY740"/>
                    </a:cxn>
                    <a:cxn ang="0">
                      <a:pos x="connsiteX741" y="connsiteY741"/>
                    </a:cxn>
                    <a:cxn ang="0">
                      <a:pos x="connsiteX742" y="connsiteY742"/>
                    </a:cxn>
                    <a:cxn ang="0">
                      <a:pos x="connsiteX743" y="connsiteY743"/>
                    </a:cxn>
                    <a:cxn ang="0">
                      <a:pos x="connsiteX744" y="connsiteY744"/>
                    </a:cxn>
                    <a:cxn ang="0">
                      <a:pos x="connsiteX745" y="connsiteY745"/>
                    </a:cxn>
                    <a:cxn ang="0">
                      <a:pos x="connsiteX746" y="connsiteY746"/>
                    </a:cxn>
                    <a:cxn ang="0">
                      <a:pos x="connsiteX747" y="connsiteY747"/>
                    </a:cxn>
                    <a:cxn ang="0">
                      <a:pos x="connsiteX748" y="connsiteY748"/>
                    </a:cxn>
                    <a:cxn ang="0">
                      <a:pos x="connsiteX749" y="connsiteY749"/>
                    </a:cxn>
                    <a:cxn ang="0">
                      <a:pos x="connsiteX750" y="connsiteY750"/>
                    </a:cxn>
                    <a:cxn ang="0">
                      <a:pos x="connsiteX751" y="connsiteY751"/>
                    </a:cxn>
                    <a:cxn ang="0">
                      <a:pos x="connsiteX752" y="connsiteY752"/>
                    </a:cxn>
                    <a:cxn ang="0">
                      <a:pos x="connsiteX753" y="connsiteY753"/>
                    </a:cxn>
                    <a:cxn ang="0">
                      <a:pos x="connsiteX754" y="connsiteY754"/>
                    </a:cxn>
                    <a:cxn ang="0">
                      <a:pos x="connsiteX755" y="connsiteY755"/>
                    </a:cxn>
                    <a:cxn ang="0">
                      <a:pos x="connsiteX756" y="connsiteY756"/>
                    </a:cxn>
                    <a:cxn ang="0">
                      <a:pos x="connsiteX757" y="connsiteY757"/>
                    </a:cxn>
                    <a:cxn ang="0">
                      <a:pos x="connsiteX758" y="connsiteY758"/>
                    </a:cxn>
                    <a:cxn ang="0">
                      <a:pos x="connsiteX759" y="connsiteY759"/>
                    </a:cxn>
                    <a:cxn ang="0">
                      <a:pos x="connsiteX760" y="connsiteY760"/>
                    </a:cxn>
                    <a:cxn ang="0">
                      <a:pos x="connsiteX761" y="connsiteY761"/>
                    </a:cxn>
                    <a:cxn ang="0">
                      <a:pos x="connsiteX762" y="connsiteY762"/>
                    </a:cxn>
                    <a:cxn ang="0">
                      <a:pos x="connsiteX763" y="connsiteY763"/>
                    </a:cxn>
                    <a:cxn ang="0">
                      <a:pos x="connsiteX764" y="connsiteY764"/>
                    </a:cxn>
                    <a:cxn ang="0">
                      <a:pos x="connsiteX765" y="connsiteY765"/>
                    </a:cxn>
                    <a:cxn ang="0">
                      <a:pos x="connsiteX766" y="connsiteY766"/>
                    </a:cxn>
                    <a:cxn ang="0">
                      <a:pos x="connsiteX767" y="connsiteY767"/>
                    </a:cxn>
                    <a:cxn ang="0">
                      <a:pos x="connsiteX768" y="connsiteY768"/>
                    </a:cxn>
                    <a:cxn ang="0">
                      <a:pos x="connsiteX769" y="connsiteY769"/>
                    </a:cxn>
                    <a:cxn ang="0">
                      <a:pos x="connsiteX770" y="connsiteY770"/>
                    </a:cxn>
                    <a:cxn ang="0">
                      <a:pos x="connsiteX771" y="connsiteY771"/>
                    </a:cxn>
                    <a:cxn ang="0">
                      <a:pos x="connsiteX772" y="connsiteY772"/>
                    </a:cxn>
                    <a:cxn ang="0">
                      <a:pos x="connsiteX773" y="connsiteY773"/>
                    </a:cxn>
                    <a:cxn ang="0">
                      <a:pos x="connsiteX774" y="connsiteY774"/>
                    </a:cxn>
                    <a:cxn ang="0">
                      <a:pos x="connsiteX775" y="connsiteY775"/>
                    </a:cxn>
                    <a:cxn ang="0">
                      <a:pos x="connsiteX776" y="connsiteY776"/>
                    </a:cxn>
                    <a:cxn ang="0">
                      <a:pos x="connsiteX777" y="connsiteY777"/>
                    </a:cxn>
                    <a:cxn ang="0">
                      <a:pos x="connsiteX778" y="connsiteY778"/>
                    </a:cxn>
                    <a:cxn ang="0">
                      <a:pos x="connsiteX779" y="connsiteY779"/>
                    </a:cxn>
                    <a:cxn ang="0">
                      <a:pos x="connsiteX780" y="connsiteY780"/>
                    </a:cxn>
                    <a:cxn ang="0">
                      <a:pos x="connsiteX781" y="connsiteY781"/>
                    </a:cxn>
                    <a:cxn ang="0">
                      <a:pos x="connsiteX782" y="connsiteY782"/>
                    </a:cxn>
                    <a:cxn ang="0">
                      <a:pos x="connsiteX783" y="connsiteY783"/>
                    </a:cxn>
                    <a:cxn ang="0">
                      <a:pos x="connsiteX784" y="connsiteY784"/>
                    </a:cxn>
                    <a:cxn ang="0">
                      <a:pos x="connsiteX785" y="connsiteY785"/>
                    </a:cxn>
                    <a:cxn ang="0">
                      <a:pos x="connsiteX786" y="connsiteY786"/>
                    </a:cxn>
                    <a:cxn ang="0">
                      <a:pos x="connsiteX787" y="connsiteY787"/>
                    </a:cxn>
                    <a:cxn ang="0">
                      <a:pos x="connsiteX788" y="connsiteY788"/>
                    </a:cxn>
                    <a:cxn ang="0">
                      <a:pos x="connsiteX789" y="connsiteY789"/>
                    </a:cxn>
                    <a:cxn ang="0">
                      <a:pos x="connsiteX790" y="connsiteY790"/>
                    </a:cxn>
                    <a:cxn ang="0">
                      <a:pos x="connsiteX791" y="connsiteY791"/>
                    </a:cxn>
                    <a:cxn ang="0">
                      <a:pos x="connsiteX792" y="connsiteY792"/>
                    </a:cxn>
                    <a:cxn ang="0">
                      <a:pos x="connsiteX793" y="connsiteY793"/>
                    </a:cxn>
                    <a:cxn ang="0">
                      <a:pos x="connsiteX794" y="connsiteY794"/>
                    </a:cxn>
                    <a:cxn ang="0">
                      <a:pos x="connsiteX795" y="connsiteY795"/>
                    </a:cxn>
                    <a:cxn ang="0">
                      <a:pos x="connsiteX796" y="connsiteY796"/>
                    </a:cxn>
                    <a:cxn ang="0">
                      <a:pos x="connsiteX797" y="connsiteY797"/>
                    </a:cxn>
                    <a:cxn ang="0">
                      <a:pos x="connsiteX798" y="connsiteY798"/>
                    </a:cxn>
                    <a:cxn ang="0">
                      <a:pos x="connsiteX799" y="connsiteY799"/>
                    </a:cxn>
                    <a:cxn ang="0">
                      <a:pos x="connsiteX800" y="connsiteY800"/>
                    </a:cxn>
                    <a:cxn ang="0">
                      <a:pos x="connsiteX801" y="connsiteY801"/>
                    </a:cxn>
                    <a:cxn ang="0">
                      <a:pos x="connsiteX802" y="connsiteY802"/>
                    </a:cxn>
                    <a:cxn ang="0">
                      <a:pos x="connsiteX803" y="connsiteY803"/>
                    </a:cxn>
                    <a:cxn ang="0">
                      <a:pos x="connsiteX804" y="connsiteY804"/>
                    </a:cxn>
                    <a:cxn ang="0">
                      <a:pos x="connsiteX805" y="connsiteY805"/>
                    </a:cxn>
                    <a:cxn ang="0">
                      <a:pos x="connsiteX806" y="connsiteY806"/>
                    </a:cxn>
                    <a:cxn ang="0">
                      <a:pos x="connsiteX807" y="connsiteY807"/>
                    </a:cxn>
                    <a:cxn ang="0">
                      <a:pos x="connsiteX808" y="connsiteY808"/>
                    </a:cxn>
                    <a:cxn ang="0">
                      <a:pos x="connsiteX809" y="connsiteY809"/>
                    </a:cxn>
                    <a:cxn ang="0">
                      <a:pos x="connsiteX810" y="connsiteY810"/>
                    </a:cxn>
                    <a:cxn ang="0">
                      <a:pos x="connsiteX811" y="connsiteY811"/>
                    </a:cxn>
                    <a:cxn ang="0">
                      <a:pos x="connsiteX812" y="connsiteY812"/>
                    </a:cxn>
                    <a:cxn ang="0">
                      <a:pos x="connsiteX813" y="connsiteY813"/>
                    </a:cxn>
                    <a:cxn ang="0">
                      <a:pos x="connsiteX814" y="connsiteY814"/>
                    </a:cxn>
                    <a:cxn ang="0">
                      <a:pos x="connsiteX815" y="connsiteY815"/>
                    </a:cxn>
                    <a:cxn ang="0">
                      <a:pos x="connsiteX816" y="connsiteY816"/>
                    </a:cxn>
                    <a:cxn ang="0">
                      <a:pos x="connsiteX817" y="connsiteY817"/>
                    </a:cxn>
                    <a:cxn ang="0">
                      <a:pos x="connsiteX818" y="connsiteY818"/>
                    </a:cxn>
                    <a:cxn ang="0">
                      <a:pos x="connsiteX819" y="connsiteY819"/>
                    </a:cxn>
                    <a:cxn ang="0">
                      <a:pos x="connsiteX820" y="connsiteY820"/>
                    </a:cxn>
                    <a:cxn ang="0">
                      <a:pos x="connsiteX821" y="connsiteY821"/>
                    </a:cxn>
                    <a:cxn ang="0">
                      <a:pos x="connsiteX822" y="connsiteY822"/>
                    </a:cxn>
                    <a:cxn ang="0">
                      <a:pos x="connsiteX823" y="connsiteY823"/>
                    </a:cxn>
                    <a:cxn ang="0">
                      <a:pos x="connsiteX824" y="connsiteY824"/>
                    </a:cxn>
                    <a:cxn ang="0">
                      <a:pos x="connsiteX825" y="connsiteY825"/>
                    </a:cxn>
                    <a:cxn ang="0">
                      <a:pos x="connsiteX826" y="connsiteY826"/>
                    </a:cxn>
                    <a:cxn ang="0">
                      <a:pos x="connsiteX827" y="connsiteY827"/>
                    </a:cxn>
                    <a:cxn ang="0">
                      <a:pos x="connsiteX828" y="connsiteY828"/>
                    </a:cxn>
                    <a:cxn ang="0">
                      <a:pos x="connsiteX829" y="connsiteY829"/>
                    </a:cxn>
                    <a:cxn ang="0">
                      <a:pos x="connsiteX830" y="connsiteY830"/>
                    </a:cxn>
                    <a:cxn ang="0">
                      <a:pos x="connsiteX831" y="connsiteY831"/>
                    </a:cxn>
                    <a:cxn ang="0">
                      <a:pos x="connsiteX832" y="connsiteY832"/>
                    </a:cxn>
                    <a:cxn ang="0">
                      <a:pos x="connsiteX833" y="connsiteY833"/>
                    </a:cxn>
                    <a:cxn ang="0">
                      <a:pos x="connsiteX834" y="connsiteY834"/>
                    </a:cxn>
                    <a:cxn ang="0">
                      <a:pos x="connsiteX835" y="connsiteY835"/>
                    </a:cxn>
                    <a:cxn ang="0">
                      <a:pos x="connsiteX836" y="connsiteY836"/>
                    </a:cxn>
                    <a:cxn ang="0">
                      <a:pos x="connsiteX837" y="connsiteY837"/>
                    </a:cxn>
                    <a:cxn ang="0">
                      <a:pos x="connsiteX838" y="connsiteY838"/>
                    </a:cxn>
                    <a:cxn ang="0">
                      <a:pos x="connsiteX839" y="connsiteY839"/>
                    </a:cxn>
                    <a:cxn ang="0">
                      <a:pos x="connsiteX840" y="connsiteY840"/>
                    </a:cxn>
                    <a:cxn ang="0">
                      <a:pos x="connsiteX841" y="connsiteY841"/>
                    </a:cxn>
                    <a:cxn ang="0">
                      <a:pos x="connsiteX842" y="connsiteY842"/>
                    </a:cxn>
                    <a:cxn ang="0">
                      <a:pos x="connsiteX843" y="connsiteY843"/>
                    </a:cxn>
                    <a:cxn ang="0">
                      <a:pos x="connsiteX844" y="connsiteY844"/>
                    </a:cxn>
                    <a:cxn ang="0">
                      <a:pos x="connsiteX845" y="connsiteY845"/>
                    </a:cxn>
                    <a:cxn ang="0">
                      <a:pos x="connsiteX846" y="connsiteY846"/>
                    </a:cxn>
                    <a:cxn ang="0">
                      <a:pos x="connsiteX847" y="connsiteY847"/>
                    </a:cxn>
                    <a:cxn ang="0">
                      <a:pos x="connsiteX848" y="connsiteY848"/>
                    </a:cxn>
                    <a:cxn ang="0">
                      <a:pos x="connsiteX849" y="connsiteY849"/>
                    </a:cxn>
                    <a:cxn ang="0">
                      <a:pos x="connsiteX850" y="connsiteY850"/>
                    </a:cxn>
                    <a:cxn ang="0">
                      <a:pos x="connsiteX851" y="connsiteY851"/>
                    </a:cxn>
                    <a:cxn ang="0">
                      <a:pos x="connsiteX852" y="connsiteY852"/>
                    </a:cxn>
                    <a:cxn ang="0">
                      <a:pos x="connsiteX853" y="connsiteY853"/>
                    </a:cxn>
                    <a:cxn ang="0">
                      <a:pos x="connsiteX854" y="connsiteY854"/>
                    </a:cxn>
                    <a:cxn ang="0">
                      <a:pos x="connsiteX855" y="connsiteY855"/>
                    </a:cxn>
                    <a:cxn ang="0">
                      <a:pos x="connsiteX856" y="connsiteY856"/>
                    </a:cxn>
                    <a:cxn ang="0">
                      <a:pos x="connsiteX857" y="connsiteY857"/>
                    </a:cxn>
                    <a:cxn ang="0">
                      <a:pos x="connsiteX858" y="connsiteY858"/>
                    </a:cxn>
                    <a:cxn ang="0">
                      <a:pos x="connsiteX859" y="connsiteY859"/>
                    </a:cxn>
                    <a:cxn ang="0">
                      <a:pos x="connsiteX860" y="connsiteY860"/>
                    </a:cxn>
                    <a:cxn ang="0">
                      <a:pos x="connsiteX861" y="connsiteY861"/>
                    </a:cxn>
                    <a:cxn ang="0">
                      <a:pos x="connsiteX862" y="connsiteY862"/>
                    </a:cxn>
                    <a:cxn ang="0">
                      <a:pos x="connsiteX863" y="connsiteY863"/>
                    </a:cxn>
                    <a:cxn ang="0">
                      <a:pos x="connsiteX864" y="connsiteY864"/>
                    </a:cxn>
                    <a:cxn ang="0">
                      <a:pos x="connsiteX865" y="connsiteY865"/>
                    </a:cxn>
                    <a:cxn ang="0">
                      <a:pos x="connsiteX866" y="connsiteY866"/>
                    </a:cxn>
                    <a:cxn ang="0">
                      <a:pos x="connsiteX867" y="connsiteY867"/>
                    </a:cxn>
                    <a:cxn ang="0">
                      <a:pos x="connsiteX868" y="connsiteY868"/>
                    </a:cxn>
                    <a:cxn ang="0">
                      <a:pos x="connsiteX869" y="connsiteY869"/>
                    </a:cxn>
                    <a:cxn ang="0">
                      <a:pos x="connsiteX870" y="connsiteY870"/>
                    </a:cxn>
                    <a:cxn ang="0">
                      <a:pos x="connsiteX871" y="connsiteY871"/>
                    </a:cxn>
                    <a:cxn ang="0">
                      <a:pos x="connsiteX872" y="connsiteY872"/>
                    </a:cxn>
                    <a:cxn ang="0">
                      <a:pos x="connsiteX873" y="connsiteY873"/>
                    </a:cxn>
                    <a:cxn ang="0">
                      <a:pos x="connsiteX874" y="connsiteY874"/>
                    </a:cxn>
                    <a:cxn ang="0">
                      <a:pos x="connsiteX875" y="connsiteY875"/>
                    </a:cxn>
                    <a:cxn ang="0">
                      <a:pos x="connsiteX876" y="connsiteY876"/>
                    </a:cxn>
                    <a:cxn ang="0">
                      <a:pos x="connsiteX877" y="connsiteY877"/>
                    </a:cxn>
                    <a:cxn ang="0">
                      <a:pos x="connsiteX878" y="connsiteY878"/>
                    </a:cxn>
                    <a:cxn ang="0">
                      <a:pos x="connsiteX879" y="connsiteY879"/>
                    </a:cxn>
                    <a:cxn ang="0">
                      <a:pos x="connsiteX880" y="connsiteY880"/>
                    </a:cxn>
                    <a:cxn ang="0">
                      <a:pos x="connsiteX881" y="connsiteY881"/>
                    </a:cxn>
                    <a:cxn ang="0">
                      <a:pos x="connsiteX882" y="connsiteY882"/>
                    </a:cxn>
                    <a:cxn ang="0">
                      <a:pos x="connsiteX883" y="connsiteY883"/>
                    </a:cxn>
                    <a:cxn ang="0">
                      <a:pos x="connsiteX884" y="connsiteY884"/>
                    </a:cxn>
                    <a:cxn ang="0">
                      <a:pos x="connsiteX885" y="connsiteY885"/>
                    </a:cxn>
                    <a:cxn ang="0">
                      <a:pos x="connsiteX886" y="connsiteY886"/>
                    </a:cxn>
                    <a:cxn ang="0">
                      <a:pos x="connsiteX887" y="connsiteY887"/>
                    </a:cxn>
                    <a:cxn ang="0">
                      <a:pos x="connsiteX888" y="connsiteY888"/>
                    </a:cxn>
                    <a:cxn ang="0">
                      <a:pos x="connsiteX889" y="connsiteY889"/>
                    </a:cxn>
                    <a:cxn ang="0">
                      <a:pos x="connsiteX890" y="connsiteY890"/>
                    </a:cxn>
                    <a:cxn ang="0">
                      <a:pos x="connsiteX891" y="connsiteY891"/>
                    </a:cxn>
                    <a:cxn ang="0">
                      <a:pos x="connsiteX892" y="connsiteY892"/>
                    </a:cxn>
                    <a:cxn ang="0">
                      <a:pos x="connsiteX893" y="connsiteY893"/>
                    </a:cxn>
                    <a:cxn ang="0">
                      <a:pos x="connsiteX894" y="connsiteY894"/>
                    </a:cxn>
                    <a:cxn ang="0">
                      <a:pos x="connsiteX895" y="connsiteY895"/>
                    </a:cxn>
                    <a:cxn ang="0">
                      <a:pos x="connsiteX896" y="connsiteY896"/>
                    </a:cxn>
                    <a:cxn ang="0">
                      <a:pos x="connsiteX897" y="connsiteY897"/>
                    </a:cxn>
                    <a:cxn ang="0">
                      <a:pos x="connsiteX898" y="connsiteY898"/>
                    </a:cxn>
                    <a:cxn ang="0">
                      <a:pos x="connsiteX899" y="connsiteY899"/>
                    </a:cxn>
                    <a:cxn ang="0">
                      <a:pos x="connsiteX900" y="connsiteY900"/>
                    </a:cxn>
                    <a:cxn ang="0">
                      <a:pos x="connsiteX901" y="connsiteY901"/>
                    </a:cxn>
                    <a:cxn ang="0">
                      <a:pos x="connsiteX902" y="connsiteY902"/>
                    </a:cxn>
                    <a:cxn ang="0">
                      <a:pos x="connsiteX903" y="connsiteY903"/>
                    </a:cxn>
                    <a:cxn ang="0">
                      <a:pos x="connsiteX904" y="connsiteY904"/>
                    </a:cxn>
                    <a:cxn ang="0">
                      <a:pos x="connsiteX905" y="connsiteY905"/>
                    </a:cxn>
                    <a:cxn ang="0">
                      <a:pos x="connsiteX906" y="connsiteY906"/>
                    </a:cxn>
                    <a:cxn ang="0">
                      <a:pos x="connsiteX907" y="connsiteY907"/>
                    </a:cxn>
                    <a:cxn ang="0">
                      <a:pos x="connsiteX908" y="connsiteY908"/>
                    </a:cxn>
                    <a:cxn ang="0">
                      <a:pos x="connsiteX909" y="connsiteY909"/>
                    </a:cxn>
                    <a:cxn ang="0">
                      <a:pos x="connsiteX910" y="connsiteY910"/>
                    </a:cxn>
                    <a:cxn ang="0">
                      <a:pos x="connsiteX911" y="connsiteY911"/>
                    </a:cxn>
                    <a:cxn ang="0">
                      <a:pos x="connsiteX912" y="connsiteY912"/>
                    </a:cxn>
                    <a:cxn ang="0">
                      <a:pos x="connsiteX913" y="connsiteY913"/>
                    </a:cxn>
                    <a:cxn ang="0">
                      <a:pos x="connsiteX914" y="connsiteY914"/>
                    </a:cxn>
                    <a:cxn ang="0">
                      <a:pos x="connsiteX915" y="connsiteY915"/>
                    </a:cxn>
                    <a:cxn ang="0">
                      <a:pos x="connsiteX916" y="connsiteY916"/>
                    </a:cxn>
                    <a:cxn ang="0">
                      <a:pos x="connsiteX917" y="connsiteY917"/>
                    </a:cxn>
                    <a:cxn ang="0">
                      <a:pos x="connsiteX918" y="connsiteY918"/>
                    </a:cxn>
                    <a:cxn ang="0">
                      <a:pos x="connsiteX919" y="connsiteY919"/>
                    </a:cxn>
                    <a:cxn ang="0">
                      <a:pos x="connsiteX920" y="connsiteY920"/>
                    </a:cxn>
                    <a:cxn ang="0">
                      <a:pos x="connsiteX921" y="connsiteY921"/>
                    </a:cxn>
                    <a:cxn ang="0">
                      <a:pos x="connsiteX922" y="connsiteY922"/>
                    </a:cxn>
                    <a:cxn ang="0">
                      <a:pos x="connsiteX923" y="connsiteY923"/>
                    </a:cxn>
                    <a:cxn ang="0">
                      <a:pos x="connsiteX924" y="connsiteY924"/>
                    </a:cxn>
                    <a:cxn ang="0">
                      <a:pos x="connsiteX925" y="connsiteY925"/>
                    </a:cxn>
                    <a:cxn ang="0">
                      <a:pos x="connsiteX926" y="connsiteY926"/>
                    </a:cxn>
                    <a:cxn ang="0">
                      <a:pos x="connsiteX927" y="connsiteY927"/>
                    </a:cxn>
                    <a:cxn ang="0">
                      <a:pos x="connsiteX928" y="connsiteY928"/>
                    </a:cxn>
                    <a:cxn ang="0">
                      <a:pos x="connsiteX929" y="connsiteY929"/>
                    </a:cxn>
                    <a:cxn ang="0">
                      <a:pos x="connsiteX930" y="connsiteY930"/>
                    </a:cxn>
                    <a:cxn ang="0">
                      <a:pos x="connsiteX931" y="connsiteY931"/>
                    </a:cxn>
                    <a:cxn ang="0">
                      <a:pos x="connsiteX932" y="connsiteY932"/>
                    </a:cxn>
                    <a:cxn ang="0">
                      <a:pos x="connsiteX933" y="connsiteY933"/>
                    </a:cxn>
                    <a:cxn ang="0">
                      <a:pos x="connsiteX934" y="connsiteY934"/>
                    </a:cxn>
                    <a:cxn ang="0">
                      <a:pos x="connsiteX935" y="connsiteY935"/>
                    </a:cxn>
                    <a:cxn ang="0">
                      <a:pos x="connsiteX936" y="connsiteY936"/>
                    </a:cxn>
                    <a:cxn ang="0">
                      <a:pos x="connsiteX937" y="connsiteY937"/>
                    </a:cxn>
                    <a:cxn ang="0">
                      <a:pos x="connsiteX938" y="connsiteY938"/>
                    </a:cxn>
                    <a:cxn ang="0">
                      <a:pos x="connsiteX939" y="connsiteY939"/>
                    </a:cxn>
                    <a:cxn ang="0">
                      <a:pos x="connsiteX940" y="connsiteY940"/>
                    </a:cxn>
                    <a:cxn ang="0">
                      <a:pos x="connsiteX941" y="connsiteY941"/>
                    </a:cxn>
                    <a:cxn ang="0">
                      <a:pos x="connsiteX942" y="connsiteY942"/>
                    </a:cxn>
                    <a:cxn ang="0">
                      <a:pos x="connsiteX943" y="connsiteY943"/>
                    </a:cxn>
                    <a:cxn ang="0">
                      <a:pos x="connsiteX944" y="connsiteY944"/>
                    </a:cxn>
                    <a:cxn ang="0">
                      <a:pos x="connsiteX945" y="connsiteY945"/>
                    </a:cxn>
                    <a:cxn ang="0">
                      <a:pos x="connsiteX946" y="connsiteY946"/>
                    </a:cxn>
                    <a:cxn ang="0">
                      <a:pos x="connsiteX947" y="connsiteY947"/>
                    </a:cxn>
                    <a:cxn ang="0">
                      <a:pos x="connsiteX948" y="connsiteY948"/>
                    </a:cxn>
                    <a:cxn ang="0">
                      <a:pos x="connsiteX949" y="connsiteY949"/>
                    </a:cxn>
                    <a:cxn ang="0">
                      <a:pos x="connsiteX950" y="connsiteY950"/>
                    </a:cxn>
                    <a:cxn ang="0">
                      <a:pos x="connsiteX951" y="connsiteY951"/>
                    </a:cxn>
                    <a:cxn ang="0">
                      <a:pos x="connsiteX952" y="connsiteY952"/>
                    </a:cxn>
                    <a:cxn ang="0">
                      <a:pos x="connsiteX953" y="connsiteY953"/>
                    </a:cxn>
                    <a:cxn ang="0">
                      <a:pos x="connsiteX954" y="connsiteY954"/>
                    </a:cxn>
                    <a:cxn ang="0">
                      <a:pos x="connsiteX955" y="connsiteY955"/>
                    </a:cxn>
                    <a:cxn ang="0">
                      <a:pos x="connsiteX956" y="connsiteY956"/>
                    </a:cxn>
                    <a:cxn ang="0">
                      <a:pos x="connsiteX957" y="connsiteY957"/>
                    </a:cxn>
                    <a:cxn ang="0">
                      <a:pos x="connsiteX958" y="connsiteY958"/>
                    </a:cxn>
                    <a:cxn ang="0">
                      <a:pos x="connsiteX959" y="connsiteY959"/>
                    </a:cxn>
                    <a:cxn ang="0">
                      <a:pos x="connsiteX960" y="connsiteY960"/>
                    </a:cxn>
                    <a:cxn ang="0">
                      <a:pos x="connsiteX961" y="connsiteY961"/>
                    </a:cxn>
                    <a:cxn ang="0">
                      <a:pos x="connsiteX962" y="connsiteY962"/>
                    </a:cxn>
                    <a:cxn ang="0">
                      <a:pos x="connsiteX963" y="connsiteY963"/>
                    </a:cxn>
                    <a:cxn ang="0">
                      <a:pos x="connsiteX964" y="connsiteY964"/>
                    </a:cxn>
                    <a:cxn ang="0">
                      <a:pos x="connsiteX965" y="connsiteY965"/>
                    </a:cxn>
                    <a:cxn ang="0">
                      <a:pos x="connsiteX966" y="connsiteY966"/>
                    </a:cxn>
                    <a:cxn ang="0">
                      <a:pos x="connsiteX967" y="connsiteY967"/>
                    </a:cxn>
                    <a:cxn ang="0">
                      <a:pos x="connsiteX968" y="connsiteY968"/>
                    </a:cxn>
                    <a:cxn ang="0">
                      <a:pos x="connsiteX969" y="connsiteY969"/>
                    </a:cxn>
                    <a:cxn ang="0">
                      <a:pos x="connsiteX970" y="connsiteY970"/>
                    </a:cxn>
                    <a:cxn ang="0">
                      <a:pos x="connsiteX971" y="connsiteY971"/>
                    </a:cxn>
                    <a:cxn ang="0">
                      <a:pos x="connsiteX972" y="connsiteY972"/>
                    </a:cxn>
                    <a:cxn ang="0">
                      <a:pos x="connsiteX973" y="connsiteY973"/>
                    </a:cxn>
                    <a:cxn ang="0">
                      <a:pos x="connsiteX974" y="connsiteY974"/>
                    </a:cxn>
                    <a:cxn ang="0">
                      <a:pos x="connsiteX975" y="connsiteY975"/>
                    </a:cxn>
                    <a:cxn ang="0">
                      <a:pos x="connsiteX976" y="connsiteY976"/>
                    </a:cxn>
                    <a:cxn ang="0">
                      <a:pos x="connsiteX977" y="connsiteY977"/>
                    </a:cxn>
                    <a:cxn ang="0">
                      <a:pos x="connsiteX978" y="connsiteY978"/>
                    </a:cxn>
                    <a:cxn ang="0">
                      <a:pos x="connsiteX979" y="connsiteY979"/>
                    </a:cxn>
                    <a:cxn ang="0">
                      <a:pos x="connsiteX980" y="connsiteY980"/>
                    </a:cxn>
                    <a:cxn ang="0">
                      <a:pos x="connsiteX981" y="connsiteY981"/>
                    </a:cxn>
                    <a:cxn ang="0">
                      <a:pos x="connsiteX982" y="connsiteY982"/>
                    </a:cxn>
                    <a:cxn ang="0">
                      <a:pos x="connsiteX983" y="connsiteY983"/>
                    </a:cxn>
                    <a:cxn ang="0">
                      <a:pos x="connsiteX984" y="connsiteY984"/>
                    </a:cxn>
                    <a:cxn ang="0">
                      <a:pos x="connsiteX985" y="connsiteY985"/>
                    </a:cxn>
                    <a:cxn ang="0">
                      <a:pos x="connsiteX986" y="connsiteY986"/>
                    </a:cxn>
                    <a:cxn ang="0">
                      <a:pos x="connsiteX987" y="connsiteY987"/>
                    </a:cxn>
                    <a:cxn ang="0">
                      <a:pos x="connsiteX988" y="connsiteY988"/>
                    </a:cxn>
                    <a:cxn ang="0">
                      <a:pos x="connsiteX989" y="connsiteY989"/>
                    </a:cxn>
                    <a:cxn ang="0">
                      <a:pos x="connsiteX990" y="connsiteY990"/>
                    </a:cxn>
                    <a:cxn ang="0">
                      <a:pos x="connsiteX991" y="connsiteY991"/>
                    </a:cxn>
                    <a:cxn ang="0">
                      <a:pos x="connsiteX992" y="connsiteY992"/>
                    </a:cxn>
                    <a:cxn ang="0">
                      <a:pos x="connsiteX993" y="connsiteY993"/>
                    </a:cxn>
                    <a:cxn ang="0">
                      <a:pos x="connsiteX994" y="connsiteY994"/>
                    </a:cxn>
                    <a:cxn ang="0">
                      <a:pos x="connsiteX995" y="connsiteY995"/>
                    </a:cxn>
                    <a:cxn ang="0">
                      <a:pos x="connsiteX996" y="connsiteY996"/>
                    </a:cxn>
                    <a:cxn ang="0">
                      <a:pos x="connsiteX997" y="connsiteY997"/>
                    </a:cxn>
                    <a:cxn ang="0">
                      <a:pos x="connsiteX998" y="connsiteY998"/>
                    </a:cxn>
                    <a:cxn ang="0">
                      <a:pos x="connsiteX999" y="connsiteY999"/>
                    </a:cxn>
                    <a:cxn ang="0">
                      <a:pos x="connsiteX1000" y="connsiteY1000"/>
                    </a:cxn>
                    <a:cxn ang="0">
                      <a:pos x="connsiteX1001" y="connsiteY1001"/>
                    </a:cxn>
                    <a:cxn ang="0">
                      <a:pos x="connsiteX1002" y="connsiteY1002"/>
                    </a:cxn>
                    <a:cxn ang="0">
                      <a:pos x="connsiteX1003" y="connsiteY1003"/>
                    </a:cxn>
                    <a:cxn ang="0">
                      <a:pos x="connsiteX1004" y="connsiteY1004"/>
                    </a:cxn>
                    <a:cxn ang="0">
                      <a:pos x="connsiteX1005" y="connsiteY1005"/>
                    </a:cxn>
                    <a:cxn ang="0">
                      <a:pos x="connsiteX1006" y="connsiteY1006"/>
                    </a:cxn>
                    <a:cxn ang="0">
                      <a:pos x="connsiteX1007" y="connsiteY1007"/>
                    </a:cxn>
                    <a:cxn ang="0">
                      <a:pos x="connsiteX1008" y="connsiteY1008"/>
                    </a:cxn>
                    <a:cxn ang="0">
                      <a:pos x="connsiteX1009" y="connsiteY1009"/>
                    </a:cxn>
                    <a:cxn ang="0">
                      <a:pos x="connsiteX1010" y="connsiteY1010"/>
                    </a:cxn>
                    <a:cxn ang="0">
                      <a:pos x="connsiteX1011" y="connsiteY1011"/>
                    </a:cxn>
                    <a:cxn ang="0">
                      <a:pos x="connsiteX1012" y="connsiteY1012"/>
                    </a:cxn>
                    <a:cxn ang="0">
                      <a:pos x="connsiteX1013" y="connsiteY1013"/>
                    </a:cxn>
                    <a:cxn ang="0">
                      <a:pos x="connsiteX1014" y="connsiteY1014"/>
                    </a:cxn>
                    <a:cxn ang="0">
                      <a:pos x="connsiteX1015" y="connsiteY1015"/>
                    </a:cxn>
                    <a:cxn ang="0">
                      <a:pos x="connsiteX1016" y="connsiteY1016"/>
                    </a:cxn>
                    <a:cxn ang="0">
                      <a:pos x="connsiteX1017" y="connsiteY1017"/>
                    </a:cxn>
                    <a:cxn ang="0">
                      <a:pos x="connsiteX1018" y="connsiteY1018"/>
                    </a:cxn>
                    <a:cxn ang="0">
                      <a:pos x="connsiteX1019" y="connsiteY1019"/>
                    </a:cxn>
                    <a:cxn ang="0">
                      <a:pos x="connsiteX1020" y="connsiteY1020"/>
                    </a:cxn>
                    <a:cxn ang="0">
                      <a:pos x="connsiteX1021" y="connsiteY1021"/>
                    </a:cxn>
                    <a:cxn ang="0">
                      <a:pos x="connsiteX1022" y="connsiteY1022"/>
                    </a:cxn>
                  </a:cxnLst>
                  <a:rect l="l" t="t" r="r" b="b"/>
                  <a:pathLst>
                    <a:path w="554" h="554">
                      <a:moveTo>
                        <a:pt x="554" y="554"/>
                      </a:moveTo>
                      <a:cubicBezTo>
                        <a:pt x="554" y="554"/>
                        <a:pt x="554" y="554"/>
                        <a:pt x="554" y="554"/>
                      </a:cubicBezTo>
                      <a:cubicBezTo>
                        <a:pt x="554" y="554"/>
                        <a:pt x="554" y="554"/>
                        <a:pt x="554" y="554"/>
                      </a:cubicBezTo>
                      <a:cubicBezTo>
                        <a:pt x="554" y="554"/>
                        <a:pt x="554" y="554"/>
                        <a:pt x="554" y="554"/>
                      </a:cubicBezTo>
                      <a:cubicBezTo>
                        <a:pt x="554" y="554"/>
                        <a:pt x="554" y="554"/>
                        <a:pt x="554" y="554"/>
                      </a:cubicBezTo>
                      <a:cubicBezTo>
                        <a:pt x="554" y="554"/>
                        <a:pt x="554" y="554"/>
                        <a:pt x="554" y="554"/>
                      </a:cubicBezTo>
                      <a:cubicBezTo>
                        <a:pt x="554" y="554"/>
                        <a:pt x="554" y="554"/>
                        <a:pt x="554" y="554"/>
                      </a:cubicBezTo>
                      <a:cubicBezTo>
                        <a:pt x="554" y="554"/>
                        <a:pt x="554" y="554"/>
                        <a:pt x="554" y="554"/>
                      </a:cubicBezTo>
                      <a:cubicBezTo>
                        <a:pt x="554" y="554"/>
                        <a:pt x="554" y="554"/>
                        <a:pt x="554" y="554"/>
                      </a:cubicBezTo>
                      <a:cubicBezTo>
                        <a:pt x="554" y="554"/>
                        <a:pt x="554" y="554"/>
                        <a:pt x="554" y="554"/>
                      </a:cubicBezTo>
                      <a:cubicBezTo>
                        <a:pt x="554" y="554"/>
                        <a:pt x="554" y="554"/>
                        <a:pt x="554" y="554"/>
                      </a:cubicBezTo>
                      <a:cubicBezTo>
                        <a:pt x="554" y="554"/>
                        <a:pt x="554" y="554"/>
                        <a:pt x="554" y="554"/>
                      </a:cubicBezTo>
                      <a:cubicBezTo>
                        <a:pt x="554" y="554"/>
                        <a:pt x="554" y="554"/>
                        <a:pt x="554" y="554"/>
                      </a:cubicBezTo>
                      <a:cubicBezTo>
                        <a:pt x="554" y="554"/>
                        <a:pt x="554" y="554"/>
                        <a:pt x="554" y="554"/>
                      </a:cubicBezTo>
                      <a:cubicBezTo>
                        <a:pt x="554" y="554"/>
                        <a:pt x="554" y="554"/>
                        <a:pt x="554" y="554"/>
                      </a:cubicBezTo>
                      <a:cubicBezTo>
                        <a:pt x="554" y="554"/>
                        <a:pt x="554" y="554"/>
                        <a:pt x="554" y="554"/>
                      </a:cubicBezTo>
                      <a:cubicBezTo>
                        <a:pt x="554" y="554"/>
                        <a:pt x="554" y="554"/>
                        <a:pt x="554" y="554"/>
                      </a:cubicBezTo>
                      <a:cubicBezTo>
                        <a:pt x="554" y="554"/>
                        <a:pt x="554" y="554"/>
                        <a:pt x="554" y="554"/>
                      </a:cubicBezTo>
                      <a:cubicBezTo>
                        <a:pt x="554" y="554"/>
                        <a:pt x="554" y="554"/>
                        <a:pt x="554" y="554"/>
                      </a:cubicBezTo>
                      <a:cubicBezTo>
                        <a:pt x="554" y="554"/>
                        <a:pt x="554" y="554"/>
                        <a:pt x="554" y="554"/>
                      </a:cubicBezTo>
                      <a:cubicBezTo>
                        <a:pt x="554" y="554"/>
                        <a:pt x="554" y="554"/>
                        <a:pt x="554" y="554"/>
                      </a:cubicBezTo>
                      <a:cubicBezTo>
                        <a:pt x="554" y="554"/>
                        <a:pt x="554" y="554"/>
                        <a:pt x="277" y="554"/>
                      </a:cubicBezTo>
                      <a:cubicBezTo>
                        <a:pt x="277" y="554"/>
                        <a:pt x="277" y="554"/>
                        <a:pt x="277" y="554"/>
                      </a:cubicBezTo>
                      <a:cubicBezTo>
                        <a:pt x="277" y="554"/>
                        <a:pt x="277" y="554"/>
                        <a:pt x="277" y="554"/>
                      </a:cubicBezTo>
                      <a:cubicBezTo>
                        <a:pt x="277" y="554"/>
                        <a:pt x="277" y="554"/>
                        <a:pt x="277" y="554"/>
                      </a:cubicBezTo>
                      <a:cubicBezTo>
                        <a:pt x="277" y="554"/>
                        <a:pt x="277" y="554"/>
                        <a:pt x="277" y="554"/>
                      </a:cubicBezTo>
                      <a:cubicBezTo>
                        <a:pt x="277" y="554"/>
                        <a:pt x="277" y="554"/>
                        <a:pt x="277" y="554"/>
                      </a:cubicBezTo>
                      <a:cubicBezTo>
                        <a:pt x="277" y="554"/>
                        <a:pt x="277" y="554"/>
                        <a:pt x="277" y="554"/>
                      </a:cubicBezTo>
                      <a:cubicBezTo>
                        <a:pt x="277" y="554"/>
                        <a:pt x="277" y="554"/>
                        <a:pt x="277" y="554"/>
                      </a:cubicBezTo>
                      <a:cubicBezTo>
                        <a:pt x="277" y="554"/>
                        <a:pt x="277" y="554"/>
                        <a:pt x="277" y="277"/>
                      </a:cubicBezTo>
                      <a:cubicBezTo>
                        <a:pt x="277" y="277"/>
                        <a:pt x="277" y="277"/>
                        <a:pt x="277" y="277"/>
                      </a:cubicBezTo>
                      <a:cubicBezTo>
                        <a:pt x="277" y="277"/>
                        <a:pt x="277" y="277"/>
                        <a:pt x="277" y="277"/>
                      </a:cubicBezTo>
                      <a:cubicBezTo>
                        <a:pt x="277" y="277"/>
                        <a:pt x="277" y="277"/>
                        <a:pt x="277" y="277"/>
                      </a:cubicBezTo>
                      <a:cubicBezTo>
                        <a:pt x="277" y="277"/>
                        <a:pt x="277" y="277"/>
                        <a:pt x="277" y="277"/>
                      </a:cubicBezTo>
                      <a:cubicBezTo>
                        <a:pt x="277" y="277"/>
                        <a:pt x="277" y="277"/>
                        <a:pt x="277" y="277"/>
                      </a:cubicBezTo>
                      <a:cubicBezTo>
                        <a:pt x="277" y="277"/>
                        <a:pt x="277" y="277"/>
                        <a:pt x="277" y="277"/>
                      </a:cubicBezTo>
                      <a:cubicBezTo>
                        <a:pt x="277" y="277"/>
                        <a:pt x="277" y="277"/>
                        <a:pt x="277" y="277"/>
                      </a:cubicBezTo>
                      <a:cubicBezTo>
                        <a:pt x="277" y="277"/>
                        <a:pt x="277" y="277"/>
                        <a:pt x="277" y="277"/>
                      </a:cubicBezTo>
                      <a:cubicBezTo>
                        <a:pt x="277" y="277"/>
                        <a:pt x="277" y="277"/>
                        <a:pt x="277" y="277"/>
                      </a:cubicBezTo>
                      <a:cubicBezTo>
                        <a:pt x="277" y="277"/>
                        <a:pt x="277" y="277"/>
                        <a:pt x="277" y="277"/>
                      </a:cubicBezTo>
                      <a:cubicBezTo>
                        <a:pt x="277" y="277"/>
                        <a:pt x="277" y="277"/>
                        <a:pt x="277" y="277"/>
                      </a:cubicBezTo>
                      <a:cubicBezTo>
                        <a:pt x="277" y="277"/>
                        <a:pt x="277" y="277"/>
                        <a:pt x="277" y="277"/>
                      </a:cubicBezTo>
                      <a:lnTo>
                        <a:pt x="277" y="277"/>
                      </a:lnTo>
                      <a:cubicBezTo>
                        <a:pt x="277" y="277"/>
                        <a:pt x="277" y="277"/>
                        <a:pt x="277" y="277"/>
                      </a:cubicBezTo>
                      <a:cubicBezTo>
                        <a:pt x="277" y="277"/>
                        <a:pt x="277" y="277"/>
                        <a:pt x="277" y="277"/>
                      </a:cubicBezTo>
                      <a:cubicBezTo>
                        <a:pt x="277" y="277"/>
                        <a:pt x="277" y="277"/>
                        <a:pt x="277" y="277"/>
                      </a:cubicBezTo>
                      <a:cubicBezTo>
                        <a:pt x="277" y="277"/>
                        <a:pt x="277" y="277"/>
                        <a:pt x="277" y="277"/>
                      </a:cubicBezTo>
                      <a:cubicBezTo>
                        <a:pt x="277" y="277"/>
                        <a:pt x="277" y="277"/>
                        <a:pt x="277" y="277"/>
                      </a:cubicBezTo>
                      <a:cubicBezTo>
                        <a:pt x="277" y="277"/>
                        <a:pt x="277" y="277"/>
                        <a:pt x="277" y="277"/>
                      </a:cubicBezTo>
                      <a:cubicBezTo>
                        <a:pt x="277" y="277"/>
                        <a:pt x="277" y="277"/>
                        <a:pt x="277" y="277"/>
                      </a:cubicBezTo>
                      <a:cubicBezTo>
                        <a:pt x="277" y="277"/>
                        <a:pt x="277" y="277"/>
                        <a:pt x="277" y="277"/>
                      </a:cubicBezTo>
                      <a:cubicBezTo>
                        <a:pt x="277" y="277"/>
                        <a:pt x="277" y="277"/>
                        <a:pt x="277" y="277"/>
                      </a:cubicBezTo>
                      <a:cubicBezTo>
                        <a:pt x="277" y="277"/>
                        <a:pt x="277" y="277"/>
                        <a:pt x="277" y="277"/>
                      </a:cubicBezTo>
                      <a:cubicBezTo>
                        <a:pt x="277" y="277"/>
                        <a:pt x="277" y="277"/>
                        <a:pt x="277" y="277"/>
                      </a:cubicBezTo>
                      <a:cubicBezTo>
                        <a:pt x="277" y="277"/>
                        <a:pt x="277" y="277"/>
                        <a:pt x="277" y="277"/>
                      </a:cubicBezTo>
                      <a:cubicBezTo>
                        <a:pt x="277" y="277"/>
                        <a:pt x="277" y="277"/>
                        <a:pt x="277" y="277"/>
                      </a:cubicBezTo>
                      <a:cubicBezTo>
                        <a:pt x="277" y="277"/>
                        <a:pt x="277" y="277"/>
                        <a:pt x="277" y="277"/>
                      </a:cubicBezTo>
                      <a:cubicBezTo>
                        <a:pt x="277" y="277"/>
                        <a:pt x="277" y="277"/>
                        <a:pt x="277" y="277"/>
                      </a:cubicBezTo>
                      <a:cubicBezTo>
                        <a:pt x="277" y="277"/>
                        <a:pt x="277" y="277"/>
                        <a:pt x="277" y="277"/>
                      </a:cubicBezTo>
                      <a:cubicBezTo>
                        <a:pt x="277" y="277"/>
                        <a:pt x="277" y="277"/>
                        <a:pt x="277" y="277"/>
                      </a:cubicBezTo>
                      <a:cubicBezTo>
                        <a:pt x="277" y="277"/>
                        <a:pt x="277" y="277"/>
                        <a:pt x="277" y="277"/>
                      </a:cubicBezTo>
                      <a:cubicBezTo>
                        <a:pt x="277" y="277"/>
                        <a:pt x="277" y="277"/>
                        <a:pt x="277" y="277"/>
                      </a:cubicBezTo>
                      <a:cubicBezTo>
                        <a:pt x="277" y="277"/>
                        <a:pt x="277" y="277"/>
                        <a:pt x="277" y="277"/>
                      </a:cubicBezTo>
                      <a:cubicBezTo>
                        <a:pt x="277" y="277"/>
                        <a:pt x="277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lnTo>
                        <a:pt x="0" y="277"/>
                      </a:ln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lnTo>
                        <a:pt x="0" y="277"/>
                      </a:ln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lnTo>
                        <a:pt x="0" y="277"/>
                      </a:ln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lnTo>
                        <a:pt x="0" y="277"/>
                      </a:ln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lnTo>
                        <a:pt x="0" y="277"/>
                      </a:ln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lnTo>
                        <a:pt x="0" y="277"/>
                      </a:ln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lnTo>
                        <a:pt x="0" y="277"/>
                      </a:ln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0" y="0"/>
                      </a:ln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277" y="0"/>
                      </a:cubicBezTo>
                      <a:cubicBezTo>
                        <a:pt x="277" y="0"/>
                        <a:pt x="277" y="0"/>
                        <a:pt x="277" y="0"/>
                      </a:cubicBezTo>
                      <a:cubicBezTo>
                        <a:pt x="277" y="0"/>
                        <a:pt x="277" y="0"/>
                        <a:pt x="277" y="0"/>
                      </a:cubicBezTo>
                      <a:cubicBezTo>
                        <a:pt x="277" y="0"/>
                        <a:pt x="277" y="0"/>
                        <a:pt x="277" y="0"/>
                      </a:cubicBezTo>
                      <a:cubicBezTo>
                        <a:pt x="277" y="0"/>
                        <a:pt x="277" y="0"/>
                        <a:pt x="277" y="0"/>
                      </a:cubicBezTo>
                      <a:cubicBezTo>
                        <a:pt x="277" y="0"/>
                        <a:pt x="277" y="0"/>
                        <a:pt x="277" y="0"/>
                      </a:cubicBezTo>
                      <a:cubicBezTo>
                        <a:pt x="277" y="0"/>
                        <a:pt x="277" y="0"/>
                        <a:pt x="277" y="0"/>
                      </a:cubicBezTo>
                      <a:cubicBezTo>
                        <a:pt x="277" y="0"/>
                        <a:pt x="277" y="0"/>
                        <a:pt x="277" y="0"/>
                      </a:cubicBezTo>
                      <a:cubicBezTo>
                        <a:pt x="277" y="0"/>
                        <a:pt x="277" y="0"/>
                        <a:pt x="277" y="0"/>
                      </a:cubicBezTo>
                      <a:cubicBezTo>
                        <a:pt x="277" y="0"/>
                        <a:pt x="277" y="0"/>
                        <a:pt x="277" y="0"/>
                      </a:cubicBezTo>
                      <a:cubicBezTo>
                        <a:pt x="277" y="0"/>
                        <a:pt x="277" y="0"/>
                        <a:pt x="277" y="0"/>
                      </a:cubicBezTo>
                      <a:cubicBezTo>
                        <a:pt x="277" y="0"/>
                        <a:pt x="277" y="0"/>
                        <a:pt x="277" y="0"/>
                      </a:cubicBezTo>
                      <a:cubicBezTo>
                        <a:pt x="277" y="0"/>
                        <a:pt x="277" y="0"/>
                        <a:pt x="277" y="0"/>
                      </a:cubicBezTo>
                      <a:cubicBezTo>
                        <a:pt x="277" y="0"/>
                        <a:pt x="277" y="0"/>
                        <a:pt x="277" y="0"/>
                      </a:cubicBezTo>
                      <a:cubicBezTo>
                        <a:pt x="277" y="0"/>
                        <a:pt x="277" y="0"/>
                        <a:pt x="277" y="0"/>
                      </a:cubicBezTo>
                      <a:cubicBezTo>
                        <a:pt x="277" y="0"/>
                        <a:pt x="277" y="0"/>
                        <a:pt x="277" y="0"/>
                      </a:cubicBezTo>
                      <a:cubicBezTo>
                        <a:pt x="277" y="0"/>
                        <a:pt x="277" y="0"/>
                        <a:pt x="277" y="0"/>
                      </a:cubicBezTo>
                      <a:cubicBezTo>
                        <a:pt x="277" y="0"/>
                        <a:pt x="277" y="0"/>
                        <a:pt x="277" y="0"/>
                      </a:cubicBezTo>
                      <a:cubicBezTo>
                        <a:pt x="277" y="0"/>
                        <a:pt x="277" y="0"/>
                        <a:pt x="277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110" name="Freeform 3109">
                  <a:extLst>
                    <a:ext uri="{FF2B5EF4-FFF2-40B4-BE49-F238E27FC236}">
                      <a16:creationId xmlns:a16="http://schemas.microsoft.com/office/drawing/2014/main" id="{54641BCC-604F-6DFC-7E71-835CCE5F19CF}"/>
                    </a:ext>
                  </a:extLst>
                </p:cNvPr>
                <p:cNvSpPr/>
                <p:nvPr/>
              </p:nvSpPr>
              <p:spPr>
                <a:xfrm>
                  <a:off x="4118488" y="3690049"/>
                  <a:ext cx="554" cy="2771"/>
                </a:xfrm>
                <a:custGeom>
                  <a:avLst/>
                  <a:gdLst>
                    <a:gd name="connsiteX0" fmla="*/ 0 w 554"/>
                    <a:gd name="connsiteY0" fmla="*/ 0 h 2771"/>
                    <a:gd name="connsiteX1" fmla="*/ 0 w 554"/>
                    <a:gd name="connsiteY1" fmla="*/ 0 h 2771"/>
                    <a:gd name="connsiteX2" fmla="*/ 0 w 554"/>
                    <a:gd name="connsiteY2" fmla="*/ 0 h 2771"/>
                    <a:gd name="connsiteX3" fmla="*/ 0 w 554"/>
                    <a:gd name="connsiteY3" fmla="*/ 0 h 2771"/>
                    <a:gd name="connsiteX4" fmla="*/ 0 w 554"/>
                    <a:gd name="connsiteY4" fmla="*/ 0 h 2771"/>
                    <a:gd name="connsiteX5" fmla="*/ 0 w 554"/>
                    <a:gd name="connsiteY5" fmla="*/ 0 h 2771"/>
                    <a:gd name="connsiteX6" fmla="*/ 0 w 554"/>
                    <a:gd name="connsiteY6" fmla="*/ 0 h 2771"/>
                    <a:gd name="connsiteX7" fmla="*/ 0 w 554"/>
                    <a:gd name="connsiteY7" fmla="*/ 0 h 2771"/>
                    <a:gd name="connsiteX8" fmla="*/ 0 w 554"/>
                    <a:gd name="connsiteY8" fmla="*/ 0 h 2771"/>
                    <a:gd name="connsiteX9" fmla="*/ 0 w 554"/>
                    <a:gd name="connsiteY9" fmla="*/ 0 h 2771"/>
                    <a:gd name="connsiteX10" fmla="*/ 0 w 554"/>
                    <a:gd name="connsiteY10" fmla="*/ 0 h 2771"/>
                    <a:gd name="connsiteX11" fmla="*/ 0 w 554"/>
                    <a:gd name="connsiteY11" fmla="*/ 0 h 2771"/>
                    <a:gd name="connsiteX12" fmla="*/ 0 w 554"/>
                    <a:gd name="connsiteY12" fmla="*/ 0 h 2771"/>
                    <a:gd name="connsiteX13" fmla="*/ 0 w 554"/>
                    <a:gd name="connsiteY13" fmla="*/ 0 h 2771"/>
                    <a:gd name="connsiteX14" fmla="*/ 0 w 554"/>
                    <a:gd name="connsiteY14" fmla="*/ 0 h 2771"/>
                    <a:gd name="connsiteX15" fmla="*/ 0 w 554"/>
                    <a:gd name="connsiteY15" fmla="*/ 0 h 2771"/>
                    <a:gd name="connsiteX16" fmla="*/ 0 w 554"/>
                    <a:gd name="connsiteY16" fmla="*/ 0 h 2771"/>
                    <a:gd name="connsiteX17" fmla="*/ 0 w 554"/>
                    <a:gd name="connsiteY17" fmla="*/ 0 h 2771"/>
                    <a:gd name="connsiteX18" fmla="*/ 0 w 554"/>
                    <a:gd name="connsiteY18" fmla="*/ 0 h 2771"/>
                    <a:gd name="connsiteX19" fmla="*/ 0 w 554"/>
                    <a:gd name="connsiteY19" fmla="*/ 0 h 2771"/>
                    <a:gd name="connsiteX20" fmla="*/ 0 w 554"/>
                    <a:gd name="connsiteY20" fmla="*/ 0 h 2771"/>
                    <a:gd name="connsiteX21" fmla="*/ 0 w 554"/>
                    <a:gd name="connsiteY21" fmla="*/ 0 h 2771"/>
                    <a:gd name="connsiteX22" fmla="*/ 0 w 554"/>
                    <a:gd name="connsiteY22" fmla="*/ 0 h 2771"/>
                    <a:gd name="connsiteX23" fmla="*/ 0 w 554"/>
                    <a:gd name="connsiteY23" fmla="*/ 0 h 2771"/>
                    <a:gd name="connsiteX24" fmla="*/ 0 w 554"/>
                    <a:gd name="connsiteY24" fmla="*/ 0 h 2771"/>
                    <a:gd name="connsiteX25" fmla="*/ 0 w 554"/>
                    <a:gd name="connsiteY25" fmla="*/ 0 h 2771"/>
                    <a:gd name="connsiteX26" fmla="*/ 0 w 554"/>
                    <a:gd name="connsiteY26" fmla="*/ 0 h 2771"/>
                    <a:gd name="connsiteX27" fmla="*/ 0 w 554"/>
                    <a:gd name="connsiteY27" fmla="*/ 0 h 2771"/>
                    <a:gd name="connsiteX28" fmla="*/ 0 w 554"/>
                    <a:gd name="connsiteY28" fmla="*/ 0 h 2771"/>
                    <a:gd name="connsiteX29" fmla="*/ 0 w 554"/>
                    <a:gd name="connsiteY29" fmla="*/ 0 h 2771"/>
                    <a:gd name="connsiteX30" fmla="*/ 0 w 554"/>
                    <a:gd name="connsiteY30" fmla="*/ 0 h 2771"/>
                    <a:gd name="connsiteX31" fmla="*/ 0 w 554"/>
                    <a:gd name="connsiteY31" fmla="*/ 0 h 2771"/>
                    <a:gd name="connsiteX32" fmla="*/ 0 w 554"/>
                    <a:gd name="connsiteY32" fmla="*/ 0 h 2771"/>
                    <a:gd name="connsiteX33" fmla="*/ 0 w 554"/>
                    <a:gd name="connsiteY33" fmla="*/ 0 h 2771"/>
                    <a:gd name="connsiteX34" fmla="*/ 0 w 554"/>
                    <a:gd name="connsiteY34" fmla="*/ 0 h 2771"/>
                    <a:gd name="connsiteX35" fmla="*/ 0 w 554"/>
                    <a:gd name="connsiteY35" fmla="*/ 0 h 2771"/>
                    <a:gd name="connsiteX36" fmla="*/ 0 w 554"/>
                    <a:gd name="connsiteY36" fmla="*/ 0 h 2771"/>
                    <a:gd name="connsiteX37" fmla="*/ 0 w 554"/>
                    <a:gd name="connsiteY37" fmla="*/ 0 h 2771"/>
                    <a:gd name="connsiteX38" fmla="*/ 0 w 554"/>
                    <a:gd name="connsiteY38" fmla="*/ 0 h 2771"/>
                    <a:gd name="connsiteX39" fmla="*/ 0 w 554"/>
                    <a:gd name="connsiteY39" fmla="*/ 0 h 2771"/>
                    <a:gd name="connsiteX40" fmla="*/ 0 w 554"/>
                    <a:gd name="connsiteY40" fmla="*/ 0 h 2771"/>
                    <a:gd name="connsiteX41" fmla="*/ 0 w 554"/>
                    <a:gd name="connsiteY41" fmla="*/ 0 h 2771"/>
                    <a:gd name="connsiteX42" fmla="*/ 0 w 554"/>
                    <a:gd name="connsiteY42" fmla="*/ 0 h 2771"/>
                    <a:gd name="connsiteX43" fmla="*/ 555 w 554"/>
                    <a:gd name="connsiteY43" fmla="*/ 0 h 2771"/>
                    <a:gd name="connsiteX44" fmla="*/ 555 w 554"/>
                    <a:gd name="connsiteY44" fmla="*/ 0 h 2771"/>
                    <a:gd name="connsiteX45" fmla="*/ 555 w 554"/>
                    <a:gd name="connsiteY45" fmla="*/ 0 h 2771"/>
                    <a:gd name="connsiteX46" fmla="*/ 555 w 554"/>
                    <a:gd name="connsiteY46" fmla="*/ 0 h 2771"/>
                    <a:gd name="connsiteX47" fmla="*/ 555 w 554"/>
                    <a:gd name="connsiteY47" fmla="*/ 0 h 2771"/>
                    <a:gd name="connsiteX48" fmla="*/ 555 w 554"/>
                    <a:gd name="connsiteY48" fmla="*/ 0 h 2771"/>
                    <a:gd name="connsiteX49" fmla="*/ 555 w 554"/>
                    <a:gd name="connsiteY49" fmla="*/ 0 h 2771"/>
                    <a:gd name="connsiteX50" fmla="*/ 555 w 554"/>
                    <a:gd name="connsiteY50" fmla="*/ 0 h 2771"/>
                    <a:gd name="connsiteX51" fmla="*/ 555 w 554"/>
                    <a:gd name="connsiteY51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</a:cxnLst>
                  <a:rect l="l" t="t" r="r" b="b"/>
                  <a:pathLst>
                    <a:path w="554" h="277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278" y="0"/>
                        <a:pt x="555" y="0"/>
                      </a:cubicBezTo>
                      <a:cubicBezTo>
                        <a:pt x="555" y="0"/>
                        <a:pt x="555" y="0"/>
                        <a:pt x="555" y="0"/>
                      </a:cubicBezTo>
                      <a:cubicBezTo>
                        <a:pt x="555" y="0"/>
                        <a:pt x="555" y="0"/>
                        <a:pt x="555" y="0"/>
                      </a:cubicBezTo>
                      <a:cubicBezTo>
                        <a:pt x="555" y="0"/>
                        <a:pt x="555" y="0"/>
                        <a:pt x="555" y="0"/>
                      </a:cubicBezTo>
                      <a:cubicBezTo>
                        <a:pt x="555" y="0"/>
                        <a:pt x="555" y="0"/>
                        <a:pt x="555" y="0"/>
                      </a:cubicBezTo>
                      <a:cubicBezTo>
                        <a:pt x="555" y="0"/>
                        <a:pt x="555" y="0"/>
                        <a:pt x="555" y="0"/>
                      </a:cubicBezTo>
                      <a:cubicBezTo>
                        <a:pt x="555" y="0"/>
                        <a:pt x="555" y="0"/>
                        <a:pt x="555" y="0"/>
                      </a:cubicBezTo>
                      <a:cubicBezTo>
                        <a:pt x="555" y="0"/>
                        <a:pt x="555" y="0"/>
                        <a:pt x="555" y="0"/>
                      </a:cubicBezTo>
                      <a:cubicBezTo>
                        <a:pt x="555" y="0"/>
                        <a:pt x="555" y="0"/>
                        <a:pt x="555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111" name="Freeform 3110">
                  <a:extLst>
                    <a:ext uri="{FF2B5EF4-FFF2-40B4-BE49-F238E27FC236}">
                      <a16:creationId xmlns:a16="http://schemas.microsoft.com/office/drawing/2014/main" id="{00D59C92-1865-F41A-08E6-4FA7A6BD2E4F}"/>
                    </a:ext>
                  </a:extLst>
                </p:cNvPr>
                <p:cNvSpPr/>
                <p:nvPr/>
              </p:nvSpPr>
              <p:spPr>
                <a:xfrm>
                  <a:off x="4116548" y="3693374"/>
                  <a:ext cx="2772" cy="2771"/>
                </a:xfrm>
                <a:custGeom>
                  <a:avLst/>
                  <a:gdLst>
                    <a:gd name="connsiteX0" fmla="*/ 0 w 2772"/>
                    <a:gd name="connsiteY0" fmla="*/ 0 h 2771"/>
                    <a:gd name="connsiteX1" fmla="*/ 0 w 2772"/>
                    <a:gd name="connsiteY1" fmla="*/ 0 h 2771"/>
                    <a:gd name="connsiteX2" fmla="*/ 0 w 2772"/>
                    <a:gd name="connsiteY2" fmla="*/ 0 h 2771"/>
                    <a:gd name="connsiteX3" fmla="*/ 0 w 2772"/>
                    <a:gd name="connsiteY3" fmla="*/ 0 h 2771"/>
                    <a:gd name="connsiteX4" fmla="*/ 0 w 2772"/>
                    <a:gd name="connsiteY4" fmla="*/ 0 h 2771"/>
                    <a:gd name="connsiteX5" fmla="*/ 0 w 2772"/>
                    <a:gd name="connsiteY5" fmla="*/ 0 h 2771"/>
                    <a:gd name="connsiteX6" fmla="*/ 0 w 2772"/>
                    <a:gd name="connsiteY6" fmla="*/ 0 h 2771"/>
                    <a:gd name="connsiteX7" fmla="*/ 0 w 2772"/>
                    <a:gd name="connsiteY7" fmla="*/ 0 h 2771"/>
                    <a:gd name="connsiteX8" fmla="*/ 0 w 2772"/>
                    <a:gd name="connsiteY8" fmla="*/ 0 h 2771"/>
                    <a:gd name="connsiteX9" fmla="*/ 0 w 2772"/>
                    <a:gd name="connsiteY9" fmla="*/ 0 h 2771"/>
                    <a:gd name="connsiteX10" fmla="*/ 0 w 2772"/>
                    <a:gd name="connsiteY10" fmla="*/ 0 h 2771"/>
                    <a:gd name="connsiteX11" fmla="*/ 0 w 2772"/>
                    <a:gd name="connsiteY11" fmla="*/ 0 h 2771"/>
                    <a:gd name="connsiteX12" fmla="*/ 0 w 2772"/>
                    <a:gd name="connsiteY12" fmla="*/ 0 h 2771"/>
                    <a:gd name="connsiteX13" fmla="*/ 0 w 2772"/>
                    <a:gd name="connsiteY13" fmla="*/ 0 h 2771"/>
                    <a:gd name="connsiteX14" fmla="*/ 0 w 2772"/>
                    <a:gd name="connsiteY14" fmla="*/ 0 h 2771"/>
                    <a:gd name="connsiteX15" fmla="*/ 0 w 2772"/>
                    <a:gd name="connsiteY15" fmla="*/ 0 h 2771"/>
                    <a:gd name="connsiteX16" fmla="*/ 0 w 2772"/>
                    <a:gd name="connsiteY16" fmla="*/ 0 h 2771"/>
                    <a:gd name="connsiteX17" fmla="*/ 0 w 2772"/>
                    <a:gd name="connsiteY17" fmla="*/ 0 h 2771"/>
                    <a:gd name="connsiteX18" fmla="*/ 0 w 2772"/>
                    <a:gd name="connsiteY18" fmla="*/ 0 h 2771"/>
                    <a:gd name="connsiteX19" fmla="*/ 0 w 2772"/>
                    <a:gd name="connsiteY19" fmla="*/ 0 h 2771"/>
                    <a:gd name="connsiteX20" fmla="*/ 0 w 2772"/>
                    <a:gd name="connsiteY20" fmla="*/ 0 h 2771"/>
                    <a:gd name="connsiteX21" fmla="*/ 0 w 2772"/>
                    <a:gd name="connsiteY21" fmla="*/ 0 h 2771"/>
                    <a:gd name="connsiteX22" fmla="*/ 0 w 2772"/>
                    <a:gd name="connsiteY22" fmla="*/ 0 h 2771"/>
                    <a:gd name="connsiteX23" fmla="*/ 0 w 2772"/>
                    <a:gd name="connsiteY23" fmla="*/ 0 h 2771"/>
                    <a:gd name="connsiteX24" fmla="*/ 0 w 2772"/>
                    <a:gd name="connsiteY24" fmla="*/ 0 h 2771"/>
                    <a:gd name="connsiteX25" fmla="*/ 0 w 2772"/>
                    <a:gd name="connsiteY25" fmla="*/ 0 h 2771"/>
                    <a:gd name="connsiteX26" fmla="*/ 0 w 2772"/>
                    <a:gd name="connsiteY26" fmla="*/ 0 h 2771"/>
                    <a:gd name="connsiteX27" fmla="*/ 0 w 2772"/>
                    <a:gd name="connsiteY27" fmla="*/ 0 h 2771"/>
                    <a:gd name="connsiteX28" fmla="*/ 0 w 2772"/>
                    <a:gd name="connsiteY28" fmla="*/ 0 h 2771"/>
                    <a:gd name="connsiteX29" fmla="*/ 0 w 2772"/>
                    <a:gd name="connsiteY29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</a:cxnLst>
                  <a:rect l="l" t="t" r="r" b="b"/>
                  <a:pathLst>
                    <a:path w="2772" h="277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112" name="Freeform 3111">
                  <a:extLst>
                    <a:ext uri="{FF2B5EF4-FFF2-40B4-BE49-F238E27FC236}">
                      <a16:creationId xmlns:a16="http://schemas.microsoft.com/office/drawing/2014/main" id="{33105B0A-4A02-F9BC-CE1D-9AF4078EFB58}"/>
                    </a:ext>
                  </a:extLst>
                </p:cNvPr>
                <p:cNvSpPr/>
                <p:nvPr/>
              </p:nvSpPr>
              <p:spPr>
                <a:xfrm>
                  <a:off x="4116548" y="3693374"/>
                  <a:ext cx="2772" cy="2771"/>
                </a:xfrm>
                <a:custGeom>
                  <a:avLst/>
                  <a:gdLst>
                    <a:gd name="connsiteX0" fmla="*/ 0 w 2772"/>
                    <a:gd name="connsiteY0" fmla="*/ 0 h 2771"/>
                    <a:gd name="connsiteX1" fmla="*/ 0 w 2772"/>
                    <a:gd name="connsiteY1" fmla="*/ 0 h 2771"/>
                    <a:gd name="connsiteX2" fmla="*/ 0 w 2772"/>
                    <a:gd name="connsiteY2" fmla="*/ 0 h 2771"/>
                    <a:gd name="connsiteX3" fmla="*/ 0 w 2772"/>
                    <a:gd name="connsiteY3" fmla="*/ 0 h 2771"/>
                    <a:gd name="connsiteX4" fmla="*/ 0 w 2772"/>
                    <a:gd name="connsiteY4" fmla="*/ 0 h 2771"/>
                    <a:gd name="connsiteX5" fmla="*/ 0 w 2772"/>
                    <a:gd name="connsiteY5" fmla="*/ 0 h 2771"/>
                    <a:gd name="connsiteX6" fmla="*/ 0 w 2772"/>
                    <a:gd name="connsiteY6" fmla="*/ 0 h 2771"/>
                    <a:gd name="connsiteX7" fmla="*/ 0 w 2772"/>
                    <a:gd name="connsiteY7" fmla="*/ 0 h 2771"/>
                    <a:gd name="connsiteX8" fmla="*/ 0 w 2772"/>
                    <a:gd name="connsiteY8" fmla="*/ 0 h 2771"/>
                    <a:gd name="connsiteX9" fmla="*/ 0 w 2772"/>
                    <a:gd name="connsiteY9" fmla="*/ 0 h 2771"/>
                    <a:gd name="connsiteX10" fmla="*/ 0 w 2772"/>
                    <a:gd name="connsiteY10" fmla="*/ 0 h 2771"/>
                    <a:gd name="connsiteX11" fmla="*/ 0 w 2772"/>
                    <a:gd name="connsiteY11" fmla="*/ 0 h 2771"/>
                    <a:gd name="connsiteX12" fmla="*/ 0 w 2772"/>
                    <a:gd name="connsiteY12" fmla="*/ 0 h 2771"/>
                    <a:gd name="connsiteX13" fmla="*/ 0 w 2772"/>
                    <a:gd name="connsiteY13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772" h="277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113" name="Freeform 3112">
                  <a:extLst>
                    <a:ext uri="{FF2B5EF4-FFF2-40B4-BE49-F238E27FC236}">
                      <a16:creationId xmlns:a16="http://schemas.microsoft.com/office/drawing/2014/main" id="{CD7EBEBA-8067-19C2-696E-5DCC41D4788F}"/>
                    </a:ext>
                  </a:extLst>
                </p:cNvPr>
                <p:cNvSpPr/>
                <p:nvPr/>
              </p:nvSpPr>
              <p:spPr>
                <a:xfrm>
                  <a:off x="4106568" y="3699748"/>
                  <a:ext cx="2772" cy="2771"/>
                </a:xfrm>
                <a:custGeom>
                  <a:avLst/>
                  <a:gdLst>
                    <a:gd name="connsiteX0" fmla="*/ 0 w 2772"/>
                    <a:gd name="connsiteY0" fmla="*/ 0 h 2771"/>
                    <a:gd name="connsiteX1" fmla="*/ 0 w 2772"/>
                    <a:gd name="connsiteY1" fmla="*/ 0 h 2771"/>
                    <a:gd name="connsiteX2" fmla="*/ 0 w 2772"/>
                    <a:gd name="connsiteY2" fmla="*/ 0 h 2771"/>
                    <a:gd name="connsiteX3" fmla="*/ 0 w 2772"/>
                    <a:gd name="connsiteY3" fmla="*/ 0 h 2771"/>
                    <a:gd name="connsiteX4" fmla="*/ 0 w 2772"/>
                    <a:gd name="connsiteY4" fmla="*/ 0 h 2771"/>
                    <a:gd name="connsiteX5" fmla="*/ 0 w 2772"/>
                    <a:gd name="connsiteY5" fmla="*/ 0 h 2771"/>
                    <a:gd name="connsiteX6" fmla="*/ 0 w 2772"/>
                    <a:gd name="connsiteY6" fmla="*/ 0 h 2771"/>
                    <a:gd name="connsiteX7" fmla="*/ 0 w 2772"/>
                    <a:gd name="connsiteY7" fmla="*/ 0 h 2771"/>
                    <a:gd name="connsiteX8" fmla="*/ 0 w 2772"/>
                    <a:gd name="connsiteY8" fmla="*/ 0 h 2771"/>
                    <a:gd name="connsiteX9" fmla="*/ 0 w 2772"/>
                    <a:gd name="connsiteY9" fmla="*/ 0 h 2771"/>
                    <a:gd name="connsiteX10" fmla="*/ 0 w 2772"/>
                    <a:gd name="connsiteY10" fmla="*/ 0 h 2771"/>
                    <a:gd name="connsiteX11" fmla="*/ 0 w 2772"/>
                    <a:gd name="connsiteY11" fmla="*/ 0 h 2771"/>
                    <a:gd name="connsiteX12" fmla="*/ 0 w 2772"/>
                    <a:gd name="connsiteY12" fmla="*/ 0 h 2771"/>
                    <a:gd name="connsiteX13" fmla="*/ 0 w 2772"/>
                    <a:gd name="connsiteY13" fmla="*/ 0 h 2771"/>
                    <a:gd name="connsiteX14" fmla="*/ 0 w 2772"/>
                    <a:gd name="connsiteY14" fmla="*/ 0 h 2771"/>
                    <a:gd name="connsiteX15" fmla="*/ 0 w 2772"/>
                    <a:gd name="connsiteY15" fmla="*/ 0 h 2771"/>
                    <a:gd name="connsiteX16" fmla="*/ 0 w 2772"/>
                    <a:gd name="connsiteY16" fmla="*/ 0 h 2771"/>
                    <a:gd name="connsiteX17" fmla="*/ 0 w 2772"/>
                    <a:gd name="connsiteY17" fmla="*/ 0 h 2771"/>
                    <a:gd name="connsiteX18" fmla="*/ 0 w 2772"/>
                    <a:gd name="connsiteY18" fmla="*/ 0 h 2771"/>
                    <a:gd name="connsiteX19" fmla="*/ 0 w 2772"/>
                    <a:gd name="connsiteY19" fmla="*/ 0 h 2771"/>
                    <a:gd name="connsiteX20" fmla="*/ 0 w 2772"/>
                    <a:gd name="connsiteY20" fmla="*/ 0 h 2771"/>
                    <a:gd name="connsiteX21" fmla="*/ 0 w 2772"/>
                    <a:gd name="connsiteY21" fmla="*/ 0 h 2771"/>
                    <a:gd name="connsiteX22" fmla="*/ 0 w 2772"/>
                    <a:gd name="connsiteY22" fmla="*/ 0 h 2771"/>
                    <a:gd name="connsiteX23" fmla="*/ 0 w 2772"/>
                    <a:gd name="connsiteY23" fmla="*/ 0 h 2771"/>
                    <a:gd name="connsiteX24" fmla="*/ 0 w 2772"/>
                    <a:gd name="connsiteY24" fmla="*/ 0 h 2771"/>
                    <a:gd name="connsiteX25" fmla="*/ 0 w 2772"/>
                    <a:gd name="connsiteY25" fmla="*/ 0 h 2771"/>
                    <a:gd name="connsiteX26" fmla="*/ 0 w 2772"/>
                    <a:gd name="connsiteY26" fmla="*/ 0 h 2771"/>
                    <a:gd name="connsiteX27" fmla="*/ 0 w 2772"/>
                    <a:gd name="connsiteY27" fmla="*/ 0 h 2771"/>
                    <a:gd name="connsiteX28" fmla="*/ 0 w 2772"/>
                    <a:gd name="connsiteY28" fmla="*/ 0 h 2771"/>
                    <a:gd name="connsiteX29" fmla="*/ 0 w 2772"/>
                    <a:gd name="connsiteY29" fmla="*/ 0 h 2771"/>
                    <a:gd name="connsiteX30" fmla="*/ 0 w 2772"/>
                    <a:gd name="connsiteY30" fmla="*/ 0 h 2771"/>
                    <a:gd name="connsiteX31" fmla="*/ 0 w 2772"/>
                    <a:gd name="connsiteY31" fmla="*/ 0 h 2771"/>
                    <a:gd name="connsiteX32" fmla="*/ 0 w 2772"/>
                    <a:gd name="connsiteY32" fmla="*/ 0 h 2771"/>
                    <a:gd name="connsiteX33" fmla="*/ 0 w 2772"/>
                    <a:gd name="connsiteY33" fmla="*/ 0 h 2771"/>
                    <a:gd name="connsiteX34" fmla="*/ 0 w 2772"/>
                    <a:gd name="connsiteY34" fmla="*/ 0 h 2771"/>
                    <a:gd name="connsiteX35" fmla="*/ 0 w 2772"/>
                    <a:gd name="connsiteY35" fmla="*/ 0 h 2771"/>
                    <a:gd name="connsiteX36" fmla="*/ 0 w 2772"/>
                    <a:gd name="connsiteY36" fmla="*/ 0 h 2771"/>
                    <a:gd name="connsiteX37" fmla="*/ 0 w 2772"/>
                    <a:gd name="connsiteY37" fmla="*/ 0 h 2771"/>
                    <a:gd name="connsiteX38" fmla="*/ 0 w 2772"/>
                    <a:gd name="connsiteY38" fmla="*/ 0 h 2771"/>
                    <a:gd name="connsiteX39" fmla="*/ 0 w 2772"/>
                    <a:gd name="connsiteY39" fmla="*/ 0 h 2771"/>
                    <a:gd name="connsiteX40" fmla="*/ 0 w 2772"/>
                    <a:gd name="connsiteY40" fmla="*/ 0 h 2771"/>
                    <a:gd name="connsiteX41" fmla="*/ 0 w 2772"/>
                    <a:gd name="connsiteY41" fmla="*/ 0 h 2771"/>
                    <a:gd name="connsiteX42" fmla="*/ 0 w 2772"/>
                    <a:gd name="connsiteY42" fmla="*/ 0 h 2771"/>
                    <a:gd name="connsiteX43" fmla="*/ 0 w 2772"/>
                    <a:gd name="connsiteY43" fmla="*/ 0 h 2771"/>
                    <a:gd name="connsiteX44" fmla="*/ 0 w 2772"/>
                    <a:gd name="connsiteY44" fmla="*/ 0 h 2771"/>
                    <a:gd name="connsiteX45" fmla="*/ 0 w 2772"/>
                    <a:gd name="connsiteY45" fmla="*/ 0 h 2771"/>
                    <a:gd name="connsiteX46" fmla="*/ 0 w 2772"/>
                    <a:gd name="connsiteY46" fmla="*/ 0 h 2771"/>
                    <a:gd name="connsiteX47" fmla="*/ 0 w 2772"/>
                    <a:gd name="connsiteY47" fmla="*/ 0 h 2771"/>
                    <a:gd name="connsiteX48" fmla="*/ 0 w 2772"/>
                    <a:gd name="connsiteY48" fmla="*/ 0 h 2771"/>
                    <a:gd name="connsiteX49" fmla="*/ 0 w 2772"/>
                    <a:gd name="connsiteY49" fmla="*/ 0 h 2771"/>
                    <a:gd name="connsiteX50" fmla="*/ 0 w 2772"/>
                    <a:gd name="connsiteY50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</a:cxnLst>
                  <a:rect l="l" t="t" r="r" b="b"/>
                  <a:pathLst>
                    <a:path w="2772" h="277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114" name="Freeform 3113">
                  <a:extLst>
                    <a:ext uri="{FF2B5EF4-FFF2-40B4-BE49-F238E27FC236}">
                      <a16:creationId xmlns:a16="http://schemas.microsoft.com/office/drawing/2014/main" id="{0B3ABC9E-AD9F-B194-42AD-B2490F4DF47D}"/>
                    </a:ext>
                  </a:extLst>
                </p:cNvPr>
                <p:cNvSpPr/>
                <p:nvPr/>
              </p:nvSpPr>
              <p:spPr>
                <a:xfrm>
                  <a:off x="4106845" y="3700302"/>
                  <a:ext cx="2772" cy="2771"/>
                </a:xfrm>
                <a:custGeom>
                  <a:avLst/>
                  <a:gdLst>
                    <a:gd name="connsiteX0" fmla="*/ 0 w 2772"/>
                    <a:gd name="connsiteY0" fmla="*/ 0 h 2771"/>
                    <a:gd name="connsiteX1" fmla="*/ 0 w 2772"/>
                    <a:gd name="connsiteY1" fmla="*/ 0 h 2771"/>
                    <a:gd name="connsiteX2" fmla="*/ 0 w 2772"/>
                    <a:gd name="connsiteY2" fmla="*/ 0 h 2771"/>
                    <a:gd name="connsiteX3" fmla="*/ 0 w 2772"/>
                    <a:gd name="connsiteY3" fmla="*/ 0 h 2771"/>
                    <a:gd name="connsiteX4" fmla="*/ 0 w 2772"/>
                    <a:gd name="connsiteY4" fmla="*/ 0 h 2771"/>
                    <a:gd name="connsiteX5" fmla="*/ 0 w 2772"/>
                    <a:gd name="connsiteY5" fmla="*/ 0 h 2771"/>
                    <a:gd name="connsiteX6" fmla="*/ 0 w 2772"/>
                    <a:gd name="connsiteY6" fmla="*/ 0 h 2771"/>
                    <a:gd name="connsiteX7" fmla="*/ 0 w 2772"/>
                    <a:gd name="connsiteY7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772" h="277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115" name="Freeform 3114">
                  <a:extLst>
                    <a:ext uri="{FF2B5EF4-FFF2-40B4-BE49-F238E27FC236}">
                      <a16:creationId xmlns:a16="http://schemas.microsoft.com/office/drawing/2014/main" id="{370595F4-6841-2D67-40C4-098DC4513E8E}"/>
                    </a:ext>
                  </a:extLst>
                </p:cNvPr>
                <p:cNvSpPr/>
                <p:nvPr/>
              </p:nvSpPr>
              <p:spPr>
                <a:xfrm>
                  <a:off x="4107122" y="3700302"/>
                  <a:ext cx="2772" cy="2771"/>
                </a:xfrm>
                <a:custGeom>
                  <a:avLst/>
                  <a:gdLst>
                    <a:gd name="connsiteX0" fmla="*/ 0 w 2772"/>
                    <a:gd name="connsiteY0" fmla="*/ 0 h 2771"/>
                    <a:gd name="connsiteX1" fmla="*/ 0 w 2772"/>
                    <a:gd name="connsiteY1" fmla="*/ 0 h 2771"/>
                    <a:gd name="connsiteX2" fmla="*/ 0 w 2772"/>
                    <a:gd name="connsiteY2" fmla="*/ 0 h 2771"/>
                    <a:gd name="connsiteX3" fmla="*/ 0 w 2772"/>
                    <a:gd name="connsiteY3" fmla="*/ 0 h 2771"/>
                    <a:gd name="connsiteX4" fmla="*/ 0 w 2772"/>
                    <a:gd name="connsiteY4" fmla="*/ 0 h 2771"/>
                    <a:gd name="connsiteX5" fmla="*/ 0 w 2772"/>
                    <a:gd name="connsiteY5" fmla="*/ 0 h 2771"/>
                    <a:gd name="connsiteX6" fmla="*/ 0 w 2772"/>
                    <a:gd name="connsiteY6" fmla="*/ 0 h 2771"/>
                    <a:gd name="connsiteX7" fmla="*/ 0 w 2772"/>
                    <a:gd name="connsiteY7" fmla="*/ 0 h 2771"/>
                    <a:gd name="connsiteX8" fmla="*/ 0 w 2772"/>
                    <a:gd name="connsiteY8" fmla="*/ 0 h 2771"/>
                    <a:gd name="connsiteX9" fmla="*/ 0 w 2772"/>
                    <a:gd name="connsiteY9" fmla="*/ 0 h 2771"/>
                    <a:gd name="connsiteX10" fmla="*/ 0 w 2772"/>
                    <a:gd name="connsiteY10" fmla="*/ 0 h 2771"/>
                    <a:gd name="connsiteX11" fmla="*/ 0 w 2772"/>
                    <a:gd name="connsiteY11" fmla="*/ 0 h 2771"/>
                    <a:gd name="connsiteX12" fmla="*/ 0 w 2772"/>
                    <a:gd name="connsiteY12" fmla="*/ 0 h 2771"/>
                    <a:gd name="connsiteX13" fmla="*/ 0 w 2772"/>
                    <a:gd name="connsiteY13" fmla="*/ 0 h 2771"/>
                    <a:gd name="connsiteX14" fmla="*/ 0 w 2772"/>
                    <a:gd name="connsiteY14" fmla="*/ 0 h 2771"/>
                    <a:gd name="connsiteX15" fmla="*/ 0 w 2772"/>
                    <a:gd name="connsiteY15" fmla="*/ 0 h 2771"/>
                    <a:gd name="connsiteX16" fmla="*/ 0 w 2772"/>
                    <a:gd name="connsiteY16" fmla="*/ 0 h 2771"/>
                    <a:gd name="connsiteX17" fmla="*/ 0 w 2772"/>
                    <a:gd name="connsiteY17" fmla="*/ 0 h 2771"/>
                    <a:gd name="connsiteX18" fmla="*/ 0 w 2772"/>
                    <a:gd name="connsiteY18" fmla="*/ 0 h 2771"/>
                    <a:gd name="connsiteX19" fmla="*/ 0 w 2772"/>
                    <a:gd name="connsiteY19" fmla="*/ 0 h 2771"/>
                    <a:gd name="connsiteX20" fmla="*/ 0 w 2772"/>
                    <a:gd name="connsiteY20" fmla="*/ 0 h 2771"/>
                    <a:gd name="connsiteX21" fmla="*/ 0 w 2772"/>
                    <a:gd name="connsiteY21" fmla="*/ 0 h 2771"/>
                    <a:gd name="connsiteX22" fmla="*/ 0 w 2772"/>
                    <a:gd name="connsiteY22" fmla="*/ 0 h 2771"/>
                    <a:gd name="connsiteX23" fmla="*/ 0 w 2772"/>
                    <a:gd name="connsiteY23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2772" h="277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0" y="0"/>
                      </a:ln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116" name="Freeform 3115">
                  <a:extLst>
                    <a:ext uri="{FF2B5EF4-FFF2-40B4-BE49-F238E27FC236}">
                      <a16:creationId xmlns:a16="http://schemas.microsoft.com/office/drawing/2014/main" id="{55EF4767-E0B3-057D-A5E4-05F74F7BDCE6}"/>
                    </a:ext>
                  </a:extLst>
                </p:cNvPr>
                <p:cNvSpPr/>
                <p:nvPr/>
              </p:nvSpPr>
              <p:spPr>
                <a:xfrm>
                  <a:off x="4107399" y="3699471"/>
                  <a:ext cx="2772" cy="2771"/>
                </a:xfrm>
                <a:custGeom>
                  <a:avLst/>
                  <a:gdLst>
                    <a:gd name="connsiteX0" fmla="*/ 0 w 2772"/>
                    <a:gd name="connsiteY0" fmla="*/ 0 h 2771"/>
                    <a:gd name="connsiteX1" fmla="*/ 0 w 2772"/>
                    <a:gd name="connsiteY1" fmla="*/ 0 h 2771"/>
                    <a:gd name="connsiteX2" fmla="*/ 0 w 2772"/>
                    <a:gd name="connsiteY2" fmla="*/ 0 h 2771"/>
                    <a:gd name="connsiteX3" fmla="*/ 0 w 2772"/>
                    <a:gd name="connsiteY3" fmla="*/ 0 h 2771"/>
                    <a:gd name="connsiteX4" fmla="*/ 0 w 2772"/>
                    <a:gd name="connsiteY4" fmla="*/ 0 h 2771"/>
                    <a:gd name="connsiteX5" fmla="*/ 0 w 2772"/>
                    <a:gd name="connsiteY5" fmla="*/ 0 h 2771"/>
                    <a:gd name="connsiteX6" fmla="*/ 0 w 2772"/>
                    <a:gd name="connsiteY6" fmla="*/ 0 h 2771"/>
                    <a:gd name="connsiteX7" fmla="*/ 0 w 2772"/>
                    <a:gd name="connsiteY7" fmla="*/ 0 h 2771"/>
                    <a:gd name="connsiteX8" fmla="*/ 0 w 2772"/>
                    <a:gd name="connsiteY8" fmla="*/ 0 h 2771"/>
                    <a:gd name="connsiteX9" fmla="*/ 0 w 2772"/>
                    <a:gd name="connsiteY9" fmla="*/ 0 h 2771"/>
                    <a:gd name="connsiteX10" fmla="*/ 0 w 2772"/>
                    <a:gd name="connsiteY10" fmla="*/ 0 h 2771"/>
                    <a:gd name="connsiteX11" fmla="*/ 0 w 2772"/>
                    <a:gd name="connsiteY11" fmla="*/ 0 h 2771"/>
                    <a:gd name="connsiteX12" fmla="*/ 0 w 2772"/>
                    <a:gd name="connsiteY12" fmla="*/ 0 h 2771"/>
                    <a:gd name="connsiteX13" fmla="*/ 0 w 2772"/>
                    <a:gd name="connsiteY13" fmla="*/ 0 h 2771"/>
                    <a:gd name="connsiteX14" fmla="*/ 0 w 2772"/>
                    <a:gd name="connsiteY14" fmla="*/ 0 h 2771"/>
                    <a:gd name="connsiteX15" fmla="*/ 0 w 2772"/>
                    <a:gd name="connsiteY15" fmla="*/ 0 h 2771"/>
                    <a:gd name="connsiteX16" fmla="*/ 0 w 2772"/>
                    <a:gd name="connsiteY16" fmla="*/ 0 h 2771"/>
                    <a:gd name="connsiteX17" fmla="*/ 0 w 2772"/>
                    <a:gd name="connsiteY17" fmla="*/ 0 h 2771"/>
                    <a:gd name="connsiteX18" fmla="*/ 0 w 2772"/>
                    <a:gd name="connsiteY18" fmla="*/ 0 h 2771"/>
                    <a:gd name="connsiteX19" fmla="*/ 0 w 2772"/>
                    <a:gd name="connsiteY19" fmla="*/ 0 h 2771"/>
                    <a:gd name="connsiteX20" fmla="*/ 0 w 2772"/>
                    <a:gd name="connsiteY20" fmla="*/ 0 h 2771"/>
                    <a:gd name="connsiteX21" fmla="*/ 0 w 2772"/>
                    <a:gd name="connsiteY21" fmla="*/ 0 h 2771"/>
                    <a:gd name="connsiteX22" fmla="*/ 0 w 2772"/>
                    <a:gd name="connsiteY22" fmla="*/ 0 h 2771"/>
                    <a:gd name="connsiteX23" fmla="*/ 0 w 2772"/>
                    <a:gd name="connsiteY23" fmla="*/ 0 h 2771"/>
                    <a:gd name="connsiteX24" fmla="*/ 0 w 2772"/>
                    <a:gd name="connsiteY24" fmla="*/ 0 h 2771"/>
                    <a:gd name="connsiteX25" fmla="*/ 0 w 2772"/>
                    <a:gd name="connsiteY25" fmla="*/ 0 h 2771"/>
                    <a:gd name="connsiteX26" fmla="*/ 0 w 2772"/>
                    <a:gd name="connsiteY26" fmla="*/ 0 h 2771"/>
                    <a:gd name="connsiteX27" fmla="*/ 0 w 2772"/>
                    <a:gd name="connsiteY27" fmla="*/ 0 h 2771"/>
                    <a:gd name="connsiteX28" fmla="*/ 0 w 2772"/>
                    <a:gd name="connsiteY28" fmla="*/ 0 h 2771"/>
                    <a:gd name="connsiteX29" fmla="*/ 0 w 2772"/>
                    <a:gd name="connsiteY29" fmla="*/ 0 h 2771"/>
                    <a:gd name="connsiteX30" fmla="*/ 0 w 2772"/>
                    <a:gd name="connsiteY30" fmla="*/ 0 h 2771"/>
                    <a:gd name="connsiteX31" fmla="*/ 0 w 2772"/>
                    <a:gd name="connsiteY31" fmla="*/ 0 h 2771"/>
                    <a:gd name="connsiteX32" fmla="*/ 0 w 2772"/>
                    <a:gd name="connsiteY32" fmla="*/ 0 h 2771"/>
                    <a:gd name="connsiteX33" fmla="*/ 0 w 2772"/>
                    <a:gd name="connsiteY33" fmla="*/ 0 h 2771"/>
                    <a:gd name="connsiteX34" fmla="*/ 0 w 2772"/>
                    <a:gd name="connsiteY34" fmla="*/ 0 h 2771"/>
                    <a:gd name="connsiteX35" fmla="*/ 0 w 2772"/>
                    <a:gd name="connsiteY35" fmla="*/ 0 h 2771"/>
                    <a:gd name="connsiteX36" fmla="*/ 0 w 2772"/>
                    <a:gd name="connsiteY36" fmla="*/ 0 h 2771"/>
                    <a:gd name="connsiteX37" fmla="*/ 0 w 2772"/>
                    <a:gd name="connsiteY37" fmla="*/ 0 h 2771"/>
                    <a:gd name="connsiteX38" fmla="*/ 0 w 2772"/>
                    <a:gd name="connsiteY38" fmla="*/ 0 h 2771"/>
                    <a:gd name="connsiteX39" fmla="*/ 0 w 2772"/>
                    <a:gd name="connsiteY39" fmla="*/ 0 h 2771"/>
                    <a:gd name="connsiteX40" fmla="*/ 0 w 2772"/>
                    <a:gd name="connsiteY40" fmla="*/ 0 h 2771"/>
                    <a:gd name="connsiteX41" fmla="*/ 0 w 2772"/>
                    <a:gd name="connsiteY41" fmla="*/ 0 h 2771"/>
                    <a:gd name="connsiteX42" fmla="*/ 0 w 2772"/>
                    <a:gd name="connsiteY42" fmla="*/ 0 h 2771"/>
                    <a:gd name="connsiteX43" fmla="*/ 0 w 2772"/>
                    <a:gd name="connsiteY43" fmla="*/ 0 h 2771"/>
                    <a:gd name="connsiteX44" fmla="*/ 0 w 2772"/>
                    <a:gd name="connsiteY44" fmla="*/ 0 h 2771"/>
                    <a:gd name="connsiteX45" fmla="*/ 0 w 2772"/>
                    <a:gd name="connsiteY45" fmla="*/ 0 h 2771"/>
                    <a:gd name="connsiteX46" fmla="*/ 0 w 2772"/>
                    <a:gd name="connsiteY46" fmla="*/ 0 h 2771"/>
                    <a:gd name="connsiteX47" fmla="*/ 0 w 2772"/>
                    <a:gd name="connsiteY47" fmla="*/ 0 h 2771"/>
                    <a:gd name="connsiteX48" fmla="*/ 0 w 2772"/>
                    <a:gd name="connsiteY48" fmla="*/ 0 h 2771"/>
                    <a:gd name="connsiteX49" fmla="*/ 0 w 2772"/>
                    <a:gd name="connsiteY49" fmla="*/ 0 h 2771"/>
                    <a:gd name="connsiteX50" fmla="*/ 0 w 2772"/>
                    <a:gd name="connsiteY50" fmla="*/ 0 h 2771"/>
                    <a:gd name="connsiteX51" fmla="*/ 0 w 2772"/>
                    <a:gd name="connsiteY51" fmla="*/ 0 h 2771"/>
                    <a:gd name="connsiteX52" fmla="*/ 0 w 2772"/>
                    <a:gd name="connsiteY52" fmla="*/ 0 h 2771"/>
                    <a:gd name="connsiteX53" fmla="*/ 0 w 2772"/>
                    <a:gd name="connsiteY53" fmla="*/ 0 h 2771"/>
                    <a:gd name="connsiteX54" fmla="*/ 0 w 2772"/>
                    <a:gd name="connsiteY54" fmla="*/ 0 h 2771"/>
                    <a:gd name="connsiteX55" fmla="*/ 0 w 2772"/>
                    <a:gd name="connsiteY55" fmla="*/ 0 h 2771"/>
                    <a:gd name="connsiteX56" fmla="*/ 0 w 2772"/>
                    <a:gd name="connsiteY56" fmla="*/ 0 h 2771"/>
                    <a:gd name="connsiteX57" fmla="*/ 0 w 2772"/>
                    <a:gd name="connsiteY57" fmla="*/ 0 h 2771"/>
                    <a:gd name="connsiteX58" fmla="*/ 0 w 2772"/>
                    <a:gd name="connsiteY58" fmla="*/ 0 h 2771"/>
                    <a:gd name="connsiteX59" fmla="*/ 0 w 2772"/>
                    <a:gd name="connsiteY59" fmla="*/ 0 h 2771"/>
                    <a:gd name="connsiteX60" fmla="*/ 0 w 2772"/>
                    <a:gd name="connsiteY60" fmla="*/ 0 h 2771"/>
                    <a:gd name="connsiteX61" fmla="*/ 0 w 2772"/>
                    <a:gd name="connsiteY61" fmla="*/ 0 h 2771"/>
                    <a:gd name="connsiteX62" fmla="*/ 0 w 2772"/>
                    <a:gd name="connsiteY62" fmla="*/ 0 h 2771"/>
                    <a:gd name="connsiteX63" fmla="*/ 0 w 2772"/>
                    <a:gd name="connsiteY63" fmla="*/ 0 h 2771"/>
                    <a:gd name="connsiteX64" fmla="*/ 0 w 2772"/>
                    <a:gd name="connsiteY64" fmla="*/ 0 h 2771"/>
                    <a:gd name="connsiteX65" fmla="*/ 0 w 2772"/>
                    <a:gd name="connsiteY65" fmla="*/ 0 h 2771"/>
                    <a:gd name="connsiteX66" fmla="*/ 0 w 2772"/>
                    <a:gd name="connsiteY66" fmla="*/ 0 h 2771"/>
                    <a:gd name="connsiteX67" fmla="*/ 0 w 2772"/>
                    <a:gd name="connsiteY67" fmla="*/ 0 h 2771"/>
                    <a:gd name="connsiteX68" fmla="*/ 0 w 2772"/>
                    <a:gd name="connsiteY68" fmla="*/ 0 h 2771"/>
                    <a:gd name="connsiteX69" fmla="*/ 0 w 2772"/>
                    <a:gd name="connsiteY69" fmla="*/ 0 h 2771"/>
                    <a:gd name="connsiteX70" fmla="*/ 0 w 2772"/>
                    <a:gd name="connsiteY70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</a:cxnLst>
                  <a:rect l="l" t="t" r="r" b="b"/>
                  <a:pathLst>
                    <a:path w="2772" h="277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117" name="Freeform 3116">
                  <a:extLst>
                    <a:ext uri="{FF2B5EF4-FFF2-40B4-BE49-F238E27FC236}">
                      <a16:creationId xmlns:a16="http://schemas.microsoft.com/office/drawing/2014/main" id="{12408F5D-40A9-9724-07A1-1A560406B5A0}"/>
                    </a:ext>
                  </a:extLst>
                </p:cNvPr>
                <p:cNvSpPr/>
                <p:nvPr/>
              </p:nvSpPr>
              <p:spPr>
                <a:xfrm>
                  <a:off x="4107122" y="3699471"/>
                  <a:ext cx="2772" cy="2771"/>
                </a:xfrm>
                <a:custGeom>
                  <a:avLst/>
                  <a:gdLst>
                    <a:gd name="connsiteX0" fmla="*/ 0 w 2772"/>
                    <a:gd name="connsiteY0" fmla="*/ 0 h 2771"/>
                    <a:gd name="connsiteX1" fmla="*/ 0 w 2772"/>
                    <a:gd name="connsiteY1" fmla="*/ 0 h 2771"/>
                    <a:gd name="connsiteX2" fmla="*/ 0 w 2772"/>
                    <a:gd name="connsiteY2" fmla="*/ 0 h 2771"/>
                    <a:gd name="connsiteX3" fmla="*/ 0 w 2772"/>
                    <a:gd name="connsiteY3" fmla="*/ 0 h 2771"/>
                    <a:gd name="connsiteX4" fmla="*/ 0 w 2772"/>
                    <a:gd name="connsiteY4" fmla="*/ 0 h 2771"/>
                    <a:gd name="connsiteX5" fmla="*/ 0 w 2772"/>
                    <a:gd name="connsiteY5" fmla="*/ 0 h 2771"/>
                    <a:gd name="connsiteX6" fmla="*/ 0 w 2772"/>
                    <a:gd name="connsiteY6" fmla="*/ 0 h 2771"/>
                    <a:gd name="connsiteX7" fmla="*/ 0 w 2772"/>
                    <a:gd name="connsiteY7" fmla="*/ 0 h 2771"/>
                    <a:gd name="connsiteX8" fmla="*/ 0 w 2772"/>
                    <a:gd name="connsiteY8" fmla="*/ 0 h 2771"/>
                    <a:gd name="connsiteX9" fmla="*/ 0 w 2772"/>
                    <a:gd name="connsiteY9" fmla="*/ 0 h 2771"/>
                    <a:gd name="connsiteX10" fmla="*/ 0 w 2772"/>
                    <a:gd name="connsiteY10" fmla="*/ 0 h 2771"/>
                    <a:gd name="connsiteX11" fmla="*/ 0 w 2772"/>
                    <a:gd name="connsiteY11" fmla="*/ 0 h 2771"/>
                    <a:gd name="connsiteX12" fmla="*/ 0 w 2772"/>
                    <a:gd name="connsiteY12" fmla="*/ 0 h 2771"/>
                    <a:gd name="connsiteX13" fmla="*/ 0 w 2772"/>
                    <a:gd name="connsiteY13" fmla="*/ 0 h 2771"/>
                    <a:gd name="connsiteX14" fmla="*/ 0 w 2772"/>
                    <a:gd name="connsiteY14" fmla="*/ 0 h 2771"/>
                    <a:gd name="connsiteX15" fmla="*/ 0 w 2772"/>
                    <a:gd name="connsiteY15" fmla="*/ 0 h 2771"/>
                    <a:gd name="connsiteX16" fmla="*/ 0 w 2772"/>
                    <a:gd name="connsiteY16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2772" h="277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118" name="Freeform 3117">
                  <a:extLst>
                    <a:ext uri="{FF2B5EF4-FFF2-40B4-BE49-F238E27FC236}">
                      <a16:creationId xmlns:a16="http://schemas.microsoft.com/office/drawing/2014/main" id="{09F5BC89-66E2-6B71-E6F6-1DA73B789091}"/>
                    </a:ext>
                  </a:extLst>
                </p:cNvPr>
                <p:cNvSpPr/>
                <p:nvPr/>
              </p:nvSpPr>
              <p:spPr>
                <a:xfrm>
                  <a:off x="4108231" y="3692820"/>
                  <a:ext cx="2772" cy="2771"/>
                </a:xfrm>
                <a:custGeom>
                  <a:avLst/>
                  <a:gdLst>
                    <a:gd name="connsiteX0" fmla="*/ 0 w 2772"/>
                    <a:gd name="connsiteY0" fmla="*/ 0 h 2771"/>
                    <a:gd name="connsiteX1" fmla="*/ 0 w 2772"/>
                    <a:gd name="connsiteY1" fmla="*/ 0 h 2771"/>
                    <a:gd name="connsiteX2" fmla="*/ 0 w 2772"/>
                    <a:gd name="connsiteY2" fmla="*/ 0 h 2771"/>
                    <a:gd name="connsiteX3" fmla="*/ 0 w 2772"/>
                    <a:gd name="connsiteY3" fmla="*/ 0 h 2771"/>
                    <a:gd name="connsiteX4" fmla="*/ 0 w 2772"/>
                    <a:gd name="connsiteY4" fmla="*/ 0 h 2771"/>
                    <a:gd name="connsiteX5" fmla="*/ 0 w 2772"/>
                    <a:gd name="connsiteY5" fmla="*/ 0 h 2771"/>
                    <a:gd name="connsiteX6" fmla="*/ 0 w 2772"/>
                    <a:gd name="connsiteY6" fmla="*/ 0 h 2771"/>
                    <a:gd name="connsiteX7" fmla="*/ 0 w 2772"/>
                    <a:gd name="connsiteY7" fmla="*/ 0 h 2771"/>
                    <a:gd name="connsiteX8" fmla="*/ 0 w 2772"/>
                    <a:gd name="connsiteY8" fmla="*/ 0 h 2771"/>
                    <a:gd name="connsiteX9" fmla="*/ 0 w 2772"/>
                    <a:gd name="connsiteY9" fmla="*/ 0 h 2771"/>
                    <a:gd name="connsiteX10" fmla="*/ 0 w 2772"/>
                    <a:gd name="connsiteY10" fmla="*/ 0 h 2771"/>
                    <a:gd name="connsiteX11" fmla="*/ 0 w 2772"/>
                    <a:gd name="connsiteY11" fmla="*/ 0 h 2771"/>
                    <a:gd name="connsiteX12" fmla="*/ 0 w 2772"/>
                    <a:gd name="connsiteY12" fmla="*/ 0 h 2771"/>
                    <a:gd name="connsiteX13" fmla="*/ 0 w 2772"/>
                    <a:gd name="connsiteY13" fmla="*/ 0 h 2771"/>
                    <a:gd name="connsiteX14" fmla="*/ 0 w 2772"/>
                    <a:gd name="connsiteY14" fmla="*/ 0 h 2771"/>
                    <a:gd name="connsiteX15" fmla="*/ 0 w 2772"/>
                    <a:gd name="connsiteY15" fmla="*/ 0 h 2771"/>
                    <a:gd name="connsiteX16" fmla="*/ 0 w 2772"/>
                    <a:gd name="connsiteY16" fmla="*/ 0 h 2771"/>
                    <a:gd name="connsiteX17" fmla="*/ 0 w 2772"/>
                    <a:gd name="connsiteY17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772" h="277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0" y="0"/>
                      </a:ln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119" name="Freeform 3118">
                  <a:extLst>
                    <a:ext uri="{FF2B5EF4-FFF2-40B4-BE49-F238E27FC236}">
                      <a16:creationId xmlns:a16="http://schemas.microsoft.com/office/drawing/2014/main" id="{84C302A6-3027-76E4-95C6-6A7F2E4036F6}"/>
                    </a:ext>
                  </a:extLst>
                </p:cNvPr>
                <p:cNvSpPr/>
                <p:nvPr/>
              </p:nvSpPr>
              <p:spPr>
                <a:xfrm>
                  <a:off x="4108231" y="3692543"/>
                  <a:ext cx="2772" cy="2771"/>
                </a:xfrm>
                <a:custGeom>
                  <a:avLst/>
                  <a:gdLst>
                    <a:gd name="connsiteX0" fmla="*/ 0 w 2772"/>
                    <a:gd name="connsiteY0" fmla="*/ 0 h 2771"/>
                    <a:gd name="connsiteX1" fmla="*/ 0 w 2772"/>
                    <a:gd name="connsiteY1" fmla="*/ 0 h 2771"/>
                    <a:gd name="connsiteX2" fmla="*/ 0 w 2772"/>
                    <a:gd name="connsiteY2" fmla="*/ 0 h 2771"/>
                    <a:gd name="connsiteX3" fmla="*/ 0 w 2772"/>
                    <a:gd name="connsiteY3" fmla="*/ 0 h 2771"/>
                    <a:gd name="connsiteX4" fmla="*/ 0 w 2772"/>
                    <a:gd name="connsiteY4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772" h="277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120" name="Freeform 3119">
                  <a:extLst>
                    <a:ext uri="{FF2B5EF4-FFF2-40B4-BE49-F238E27FC236}">
                      <a16:creationId xmlns:a16="http://schemas.microsoft.com/office/drawing/2014/main" id="{60E9D292-1A0B-A0B0-81F9-8611490E0140}"/>
                    </a:ext>
                  </a:extLst>
                </p:cNvPr>
                <p:cNvSpPr/>
                <p:nvPr/>
              </p:nvSpPr>
              <p:spPr>
                <a:xfrm>
                  <a:off x="4107677" y="3691157"/>
                  <a:ext cx="2772" cy="2771"/>
                </a:xfrm>
                <a:custGeom>
                  <a:avLst/>
                  <a:gdLst>
                    <a:gd name="connsiteX0" fmla="*/ 0 w 2772"/>
                    <a:gd name="connsiteY0" fmla="*/ 0 h 2771"/>
                    <a:gd name="connsiteX1" fmla="*/ 0 w 2772"/>
                    <a:gd name="connsiteY1" fmla="*/ 0 h 2771"/>
                    <a:gd name="connsiteX2" fmla="*/ 0 w 2772"/>
                    <a:gd name="connsiteY2" fmla="*/ 0 h 2771"/>
                    <a:gd name="connsiteX3" fmla="*/ 0 w 2772"/>
                    <a:gd name="connsiteY3" fmla="*/ 0 h 2771"/>
                    <a:gd name="connsiteX4" fmla="*/ 0 w 2772"/>
                    <a:gd name="connsiteY4" fmla="*/ 0 h 2771"/>
                    <a:gd name="connsiteX5" fmla="*/ 0 w 2772"/>
                    <a:gd name="connsiteY5" fmla="*/ 0 h 2771"/>
                    <a:gd name="connsiteX6" fmla="*/ 0 w 2772"/>
                    <a:gd name="connsiteY6" fmla="*/ 0 h 2771"/>
                    <a:gd name="connsiteX7" fmla="*/ 0 w 2772"/>
                    <a:gd name="connsiteY7" fmla="*/ 0 h 2771"/>
                    <a:gd name="connsiteX8" fmla="*/ 0 w 2772"/>
                    <a:gd name="connsiteY8" fmla="*/ 0 h 2771"/>
                    <a:gd name="connsiteX9" fmla="*/ 0 w 2772"/>
                    <a:gd name="connsiteY9" fmla="*/ 0 h 2771"/>
                    <a:gd name="connsiteX10" fmla="*/ 0 w 2772"/>
                    <a:gd name="connsiteY10" fmla="*/ 0 h 2771"/>
                    <a:gd name="connsiteX11" fmla="*/ 0 w 2772"/>
                    <a:gd name="connsiteY11" fmla="*/ 0 h 2771"/>
                    <a:gd name="connsiteX12" fmla="*/ 0 w 2772"/>
                    <a:gd name="connsiteY12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2772" h="277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121" name="Freeform 3120">
                  <a:extLst>
                    <a:ext uri="{FF2B5EF4-FFF2-40B4-BE49-F238E27FC236}">
                      <a16:creationId xmlns:a16="http://schemas.microsoft.com/office/drawing/2014/main" id="{DDB4728A-63DA-B74D-5010-2BCED0DDE5C9}"/>
                    </a:ext>
                  </a:extLst>
                </p:cNvPr>
                <p:cNvSpPr/>
                <p:nvPr/>
              </p:nvSpPr>
              <p:spPr>
                <a:xfrm>
                  <a:off x="4106845" y="3690049"/>
                  <a:ext cx="2772" cy="2771"/>
                </a:xfrm>
                <a:custGeom>
                  <a:avLst/>
                  <a:gdLst>
                    <a:gd name="connsiteX0" fmla="*/ 0 w 2772"/>
                    <a:gd name="connsiteY0" fmla="*/ 0 h 2771"/>
                    <a:gd name="connsiteX1" fmla="*/ 0 w 2772"/>
                    <a:gd name="connsiteY1" fmla="*/ 0 h 2771"/>
                    <a:gd name="connsiteX2" fmla="*/ 0 w 2772"/>
                    <a:gd name="connsiteY2" fmla="*/ 0 h 2771"/>
                    <a:gd name="connsiteX3" fmla="*/ 0 w 2772"/>
                    <a:gd name="connsiteY3" fmla="*/ 0 h 2771"/>
                    <a:gd name="connsiteX4" fmla="*/ 0 w 2772"/>
                    <a:gd name="connsiteY4" fmla="*/ 0 h 2771"/>
                    <a:gd name="connsiteX5" fmla="*/ 0 w 2772"/>
                    <a:gd name="connsiteY5" fmla="*/ 0 h 2771"/>
                    <a:gd name="connsiteX6" fmla="*/ 0 w 2772"/>
                    <a:gd name="connsiteY6" fmla="*/ 0 h 2771"/>
                    <a:gd name="connsiteX7" fmla="*/ 0 w 2772"/>
                    <a:gd name="connsiteY7" fmla="*/ 0 h 2771"/>
                    <a:gd name="connsiteX8" fmla="*/ 0 w 2772"/>
                    <a:gd name="connsiteY8" fmla="*/ 0 h 2771"/>
                    <a:gd name="connsiteX9" fmla="*/ 0 w 2772"/>
                    <a:gd name="connsiteY9" fmla="*/ 0 h 2771"/>
                    <a:gd name="connsiteX10" fmla="*/ 0 w 2772"/>
                    <a:gd name="connsiteY10" fmla="*/ 0 h 2771"/>
                    <a:gd name="connsiteX11" fmla="*/ 0 w 2772"/>
                    <a:gd name="connsiteY11" fmla="*/ 0 h 2771"/>
                    <a:gd name="connsiteX12" fmla="*/ 0 w 2772"/>
                    <a:gd name="connsiteY12" fmla="*/ 0 h 2771"/>
                    <a:gd name="connsiteX13" fmla="*/ 0 w 2772"/>
                    <a:gd name="connsiteY13" fmla="*/ 0 h 2771"/>
                    <a:gd name="connsiteX14" fmla="*/ 0 w 2772"/>
                    <a:gd name="connsiteY14" fmla="*/ 0 h 2771"/>
                    <a:gd name="connsiteX15" fmla="*/ 0 w 2772"/>
                    <a:gd name="connsiteY15" fmla="*/ 0 h 2771"/>
                    <a:gd name="connsiteX16" fmla="*/ 0 w 2772"/>
                    <a:gd name="connsiteY16" fmla="*/ 0 h 2771"/>
                    <a:gd name="connsiteX17" fmla="*/ 0 w 2772"/>
                    <a:gd name="connsiteY17" fmla="*/ 0 h 2771"/>
                    <a:gd name="connsiteX18" fmla="*/ 0 w 2772"/>
                    <a:gd name="connsiteY18" fmla="*/ 0 h 2771"/>
                    <a:gd name="connsiteX19" fmla="*/ 0 w 2772"/>
                    <a:gd name="connsiteY19" fmla="*/ 0 h 2771"/>
                    <a:gd name="connsiteX20" fmla="*/ 0 w 2772"/>
                    <a:gd name="connsiteY20" fmla="*/ 0 h 2771"/>
                    <a:gd name="connsiteX21" fmla="*/ 0 w 2772"/>
                    <a:gd name="connsiteY21" fmla="*/ 0 h 2771"/>
                    <a:gd name="connsiteX22" fmla="*/ 0 w 2772"/>
                    <a:gd name="connsiteY22" fmla="*/ 0 h 2771"/>
                    <a:gd name="connsiteX23" fmla="*/ 0 w 2772"/>
                    <a:gd name="connsiteY23" fmla="*/ 0 h 2771"/>
                    <a:gd name="connsiteX24" fmla="*/ 0 w 2772"/>
                    <a:gd name="connsiteY24" fmla="*/ 0 h 2771"/>
                    <a:gd name="connsiteX25" fmla="*/ 0 w 2772"/>
                    <a:gd name="connsiteY25" fmla="*/ 0 h 2771"/>
                    <a:gd name="connsiteX26" fmla="*/ 0 w 2772"/>
                    <a:gd name="connsiteY26" fmla="*/ 0 h 2771"/>
                    <a:gd name="connsiteX27" fmla="*/ 0 w 2772"/>
                    <a:gd name="connsiteY27" fmla="*/ 0 h 2771"/>
                    <a:gd name="connsiteX28" fmla="*/ 0 w 2772"/>
                    <a:gd name="connsiteY28" fmla="*/ 0 h 2771"/>
                    <a:gd name="connsiteX29" fmla="*/ 0 w 2772"/>
                    <a:gd name="connsiteY29" fmla="*/ 0 h 2771"/>
                    <a:gd name="connsiteX30" fmla="*/ 0 w 2772"/>
                    <a:gd name="connsiteY30" fmla="*/ 0 h 2771"/>
                    <a:gd name="connsiteX31" fmla="*/ 0 w 2772"/>
                    <a:gd name="connsiteY31" fmla="*/ 0 h 2771"/>
                    <a:gd name="connsiteX32" fmla="*/ 0 w 2772"/>
                    <a:gd name="connsiteY32" fmla="*/ 0 h 2771"/>
                    <a:gd name="connsiteX33" fmla="*/ 0 w 2772"/>
                    <a:gd name="connsiteY33" fmla="*/ 0 h 2771"/>
                    <a:gd name="connsiteX34" fmla="*/ 0 w 2772"/>
                    <a:gd name="connsiteY34" fmla="*/ 0 h 2771"/>
                    <a:gd name="connsiteX35" fmla="*/ 0 w 2772"/>
                    <a:gd name="connsiteY35" fmla="*/ 0 h 2771"/>
                    <a:gd name="connsiteX36" fmla="*/ 0 w 2772"/>
                    <a:gd name="connsiteY36" fmla="*/ 0 h 2771"/>
                    <a:gd name="connsiteX37" fmla="*/ 0 w 2772"/>
                    <a:gd name="connsiteY37" fmla="*/ 0 h 2771"/>
                    <a:gd name="connsiteX38" fmla="*/ 0 w 2772"/>
                    <a:gd name="connsiteY38" fmla="*/ 0 h 2771"/>
                    <a:gd name="connsiteX39" fmla="*/ 0 w 2772"/>
                    <a:gd name="connsiteY39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</a:cxnLst>
                  <a:rect l="l" t="t" r="r" b="b"/>
                  <a:pathLst>
                    <a:path w="2772" h="277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0" y="0"/>
                      </a:ln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122" name="Freeform 3121">
                  <a:extLst>
                    <a:ext uri="{FF2B5EF4-FFF2-40B4-BE49-F238E27FC236}">
                      <a16:creationId xmlns:a16="http://schemas.microsoft.com/office/drawing/2014/main" id="{7EB17FF4-3599-DE16-7019-7F9568E0429C}"/>
                    </a:ext>
                  </a:extLst>
                </p:cNvPr>
                <p:cNvSpPr/>
                <p:nvPr/>
              </p:nvSpPr>
              <p:spPr>
                <a:xfrm>
                  <a:off x="4114053" y="3696700"/>
                  <a:ext cx="831" cy="1385"/>
                </a:xfrm>
                <a:custGeom>
                  <a:avLst/>
                  <a:gdLst>
                    <a:gd name="connsiteX0" fmla="*/ 277 w 831"/>
                    <a:gd name="connsiteY0" fmla="*/ 1109 h 1385"/>
                    <a:gd name="connsiteX1" fmla="*/ 277 w 831"/>
                    <a:gd name="connsiteY1" fmla="*/ 1109 h 1385"/>
                    <a:gd name="connsiteX2" fmla="*/ 277 w 831"/>
                    <a:gd name="connsiteY2" fmla="*/ 1109 h 1385"/>
                    <a:gd name="connsiteX3" fmla="*/ 277 w 831"/>
                    <a:gd name="connsiteY3" fmla="*/ 1109 h 1385"/>
                    <a:gd name="connsiteX4" fmla="*/ 277 w 831"/>
                    <a:gd name="connsiteY4" fmla="*/ 1109 h 1385"/>
                    <a:gd name="connsiteX5" fmla="*/ 277 w 831"/>
                    <a:gd name="connsiteY5" fmla="*/ 1109 h 1385"/>
                    <a:gd name="connsiteX6" fmla="*/ 277 w 831"/>
                    <a:gd name="connsiteY6" fmla="*/ 1109 h 1385"/>
                    <a:gd name="connsiteX7" fmla="*/ 277 w 831"/>
                    <a:gd name="connsiteY7" fmla="*/ 1109 h 1385"/>
                    <a:gd name="connsiteX8" fmla="*/ 277 w 831"/>
                    <a:gd name="connsiteY8" fmla="*/ 1109 h 1385"/>
                    <a:gd name="connsiteX9" fmla="*/ 277 w 831"/>
                    <a:gd name="connsiteY9" fmla="*/ 1109 h 1385"/>
                    <a:gd name="connsiteX10" fmla="*/ 277 w 831"/>
                    <a:gd name="connsiteY10" fmla="*/ 1109 h 1385"/>
                    <a:gd name="connsiteX11" fmla="*/ 277 w 831"/>
                    <a:gd name="connsiteY11" fmla="*/ 1109 h 1385"/>
                    <a:gd name="connsiteX12" fmla="*/ 277 w 831"/>
                    <a:gd name="connsiteY12" fmla="*/ 1109 h 1385"/>
                    <a:gd name="connsiteX13" fmla="*/ 277 w 831"/>
                    <a:gd name="connsiteY13" fmla="*/ 1109 h 1385"/>
                    <a:gd name="connsiteX14" fmla="*/ 277 w 831"/>
                    <a:gd name="connsiteY14" fmla="*/ 1109 h 1385"/>
                    <a:gd name="connsiteX15" fmla="*/ 0 w 831"/>
                    <a:gd name="connsiteY15" fmla="*/ 1109 h 1385"/>
                    <a:gd name="connsiteX16" fmla="*/ 0 w 831"/>
                    <a:gd name="connsiteY16" fmla="*/ 1109 h 1385"/>
                    <a:gd name="connsiteX17" fmla="*/ 0 w 831"/>
                    <a:gd name="connsiteY17" fmla="*/ 1109 h 1385"/>
                    <a:gd name="connsiteX18" fmla="*/ 0 w 831"/>
                    <a:gd name="connsiteY18" fmla="*/ 1109 h 1385"/>
                    <a:gd name="connsiteX19" fmla="*/ 0 w 831"/>
                    <a:gd name="connsiteY19" fmla="*/ 1109 h 1385"/>
                    <a:gd name="connsiteX20" fmla="*/ 0 w 831"/>
                    <a:gd name="connsiteY20" fmla="*/ 1386 h 1385"/>
                    <a:gd name="connsiteX21" fmla="*/ 0 w 831"/>
                    <a:gd name="connsiteY21" fmla="*/ 1386 h 1385"/>
                    <a:gd name="connsiteX22" fmla="*/ 0 w 831"/>
                    <a:gd name="connsiteY22" fmla="*/ 1386 h 1385"/>
                    <a:gd name="connsiteX23" fmla="*/ 0 w 831"/>
                    <a:gd name="connsiteY23" fmla="*/ 1386 h 1385"/>
                    <a:gd name="connsiteX24" fmla="*/ 0 w 831"/>
                    <a:gd name="connsiteY24" fmla="*/ 1386 h 1385"/>
                    <a:gd name="connsiteX25" fmla="*/ 0 w 831"/>
                    <a:gd name="connsiteY25" fmla="*/ 1386 h 1385"/>
                    <a:gd name="connsiteX26" fmla="*/ 0 w 831"/>
                    <a:gd name="connsiteY26" fmla="*/ 1386 h 1385"/>
                    <a:gd name="connsiteX27" fmla="*/ 0 w 831"/>
                    <a:gd name="connsiteY27" fmla="*/ 1386 h 1385"/>
                    <a:gd name="connsiteX28" fmla="*/ 0 w 831"/>
                    <a:gd name="connsiteY28" fmla="*/ 1386 h 1385"/>
                    <a:gd name="connsiteX29" fmla="*/ 0 w 831"/>
                    <a:gd name="connsiteY29" fmla="*/ 1386 h 1385"/>
                    <a:gd name="connsiteX30" fmla="*/ 0 w 831"/>
                    <a:gd name="connsiteY30" fmla="*/ 1386 h 1385"/>
                    <a:gd name="connsiteX31" fmla="*/ 0 w 831"/>
                    <a:gd name="connsiteY31" fmla="*/ 1386 h 1385"/>
                    <a:gd name="connsiteX32" fmla="*/ 0 w 831"/>
                    <a:gd name="connsiteY32" fmla="*/ 1386 h 1385"/>
                    <a:gd name="connsiteX33" fmla="*/ 0 w 831"/>
                    <a:gd name="connsiteY33" fmla="*/ 1386 h 1385"/>
                    <a:gd name="connsiteX34" fmla="*/ 0 w 831"/>
                    <a:gd name="connsiteY34" fmla="*/ 1386 h 1385"/>
                    <a:gd name="connsiteX35" fmla="*/ 0 w 831"/>
                    <a:gd name="connsiteY35" fmla="*/ 1386 h 1385"/>
                    <a:gd name="connsiteX36" fmla="*/ 0 w 831"/>
                    <a:gd name="connsiteY36" fmla="*/ 1386 h 1385"/>
                    <a:gd name="connsiteX37" fmla="*/ 0 w 831"/>
                    <a:gd name="connsiteY37" fmla="*/ 1386 h 1385"/>
                    <a:gd name="connsiteX38" fmla="*/ 0 w 831"/>
                    <a:gd name="connsiteY38" fmla="*/ 1386 h 1385"/>
                    <a:gd name="connsiteX39" fmla="*/ 0 w 831"/>
                    <a:gd name="connsiteY39" fmla="*/ 1386 h 1385"/>
                    <a:gd name="connsiteX40" fmla="*/ 0 w 831"/>
                    <a:gd name="connsiteY40" fmla="*/ 1386 h 1385"/>
                    <a:gd name="connsiteX41" fmla="*/ 0 w 831"/>
                    <a:gd name="connsiteY41" fmla="*/ 1386 h 1385"/>
                    <a:gd name="connsiteX42" fmla="*/ 0 w 831"/>
                    <a:gd name="connsiteY42" fmla="*/ 1386 h 1385"/>
                    <a:gd name="connsiteX43" fmla="*/ 277 w 831"/>
                    <a:gd name="connsiteY43" fmla="*/ 1386 h 1385"/>
                    <a:gd name="connsiteX44" fmla="*/ 277 w 831"/>
                    <a:gd name="connsiteY44" fmla="*/ 1386 h 1385"/>
                    <a:gd name="connsiteX45" fmla="*/ 277 w 831"/>
                    <a:gd name="connsiteY45" fmla="*/ 1386 h 1385"/>
                    <a:gd name="connsiteX46" fmla="*/ 277 w 831"/>
                    <a:gd name="connsiteY46" fmla="*/ 1386 h 1385"/>
                    <a:gd name="connsiteX47" fmla="*/ 832 w 831"/>
                    <a:gd name="connsiteY47" fmla="*/ 1109 h 1385"/>
                    <a:gd name="connsiteX48" fmla="*/ 832 w 831"/>
                    <a:gd name="connsiteY48" fmla="*/ 1109 h 1385"/>
                    <a:gd name="connsiteX49" fmla="*/ 832 w 831"/>
                    <a:gd name="connsiteY49" fmla="*/ 1109 h 1385"/>
                    <a:gd name="connsiteX50" fmla="*/ 832 w 831"/>
                    <a:gd name="connsiteY50" fmla="*/ 1109 h 1385"/>
                    <a:gd name="connsiteX51" fmla="*/ 832 w 831"/>
                    <a:gd name="connsiteY51" fmla="*/ 1109 h 1385"/>
                    <a:gd name="connsiteX52" fmla="*/ 832 w 831"/>
                    <a:gd name="connsiteY52" fmla="*/ 554 h 1385"/>
                    <a:gd name="connsiteX53" fmla="*/ 277 w 831"/>
                    <a:gd name="connsiteY53" fmla="*/ 0 h 13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</a:cxnLst>
                  <a:rect l="l" t="t" r="r" b="b"/>
                  <a:pathLst>
                    <a:path w="831" h="1385">
                      <a:moveTo>
                        <a:pt x="277" y="1109"/>
                      </a:moveTo>
                      <a:cubicBezTo>
                        <a:pt x="277" y="1109"/>
                        <a:pt x="277" y="1109"/>
                        <a:pt x="277" y="1109"/>
                      </a:cubicBezTo>
                      <a:cubicBezTo>
                        <a:pt x="277" y="1109"/>
                        <a:pt x="277" y="1109"/>
                        <a:pt x="277" y="1109"/>
                      </a:cubicBezTo>
                      <a:cubicBezTo>
                        <a:pt x="277" y="1109"/>
                        <a:pt x="277" y="1109"/>
                        <a:pt x="277" y="1109"/>
                      </a:cubicBezTo>
                      <a:cubicBezTo>
                        <a:pt x="277" y="1109"/>
                        <a:pt x="277" y="1109"/>
                        <a:pt x="277" y="1109"/>
                      </a:cubicBezTo>
                      <a:cubicBezTo>
                        <a:pt x="277" y="1109"/>
                        <a:pt x="277" y="1109"/>
                        <a:pt x="277" y="1109"/>
                      </a:cubicBezTo>
                      <a:cubicBezTo>
                        <a:pt x="277" y="1109"/>
                        <a:pt x="277" y="1109"/>
                        <a:pt x="277" y="1109"/>
                      </a:cubicBezTo>
                      <a:cubicBezTo>
                        <a:pt x="277" y="1109"/>
                        <a:pt x="277" y="1109"/>
                        <a:pt x="277" y="1109"/>
                      </a:cubicBezTo>
                      <a:cubicBezTo>
                        <a:pt x="277" y="1109"/>
                        <a:pt x="277" y="1109"/>
                        <a:pt x="277" y="1109"/>
                      </a:cubicBezTo>
                      <a:cubicBezTo>
                        <a:pt x="277" y="1109"/>
                        <a:pt x="277" y="1109"/>
                        <a:pt x="277" y="1109"/>
                      </a:cubicBezTo>
                      <a:cubicBezTo>
                        <a:pt x="277" y="1109"/>
                        <a:pt x="277" y="1109"/>
                        <a:pt x="277" y="1109"/>
                      </a:cubicBezTo>
                      <a:cubicBezTo>
                        <a:pt x="277" y="1109"/>
                        <a:pt x="277" y="1109"/>
                        <a:pt x="277" y="1109"/>
                      </a:cubicBezTo>
                      <a:cubicBezTo>
                        <a:pt x="277" y="1109"/>
                        <a:pt x="277" y="1109"/>
                        <a:pt x="277" y="1109"/>
                      </a:cubicBezTo>
                      <a:cubicBezTo>
                        <a:pt x="277" y="1109"/>
                        <a:pt x="277" y="1109"/>
                        <a:pt x="277" y="1109"/>
                      </a:cubicBezTo>
                      <a:cubicBezTo>
                        <a:pt x="277" y="1109"/>
                        <a:pt x="277" y="1109"/>
                        <a:pt x="277" y="1109"/>
                      </a:cubicBezTo>
                      <a:cubicBezTo>
                        <a:pt x="277" y="1109"/>
                        <a:pt x="277" y="1109"/>
                        <a:pt x="0" y="1109"/>
                      </a:cubicBezTo>
                      <a:cubicBezTo>
                        <a:pt x="0" y="1109"/>
                        <a:pt x="0" y="1109"/>
                        <a:pt x="0" y="1109"/>
                      </a:cubicBezTo>
                      <a:cubicBezTo>
                        <a:pt x="0" y="1109"/>
                        <a:pt x="0" y="1109"/>
                        <a:pt x="0" y="1109"/>
                      </a:cubicBezTo>
                      <a:cubicBezTo>
                        <a:pt x="0" y="1109"/>
                        <a:pt x="0" y="1109"/>
                        <a:pt x="0" y="1109"/>
                      </a:cubicBezTo>
                      <a:cubicBezTo>
                        <a:pt x="0" y="1109"/>
                        <a:pt x="0" y="1109"/>
                        <a:pt x="0" y="1109"/>
                      </a:cubicBezTo>
                      <a:cubicBezTo>
                        <a:pt x="0" y="1109"/>
                        <a:pt x="0" y="1109"/>
                        <a:pt x="0" y="1386"/>
                      </a:cubicBezTo>
                      <a:cubicBezTo>
                        <a:pt x="0" y="1386"/>
                        <a:pt x="0" y="1386"/>
                        <a:pt x="0" y="1386"/>
                      </a:cubicBezTo>
                      <a:cubicBezTo>
                        <a:pt x="0" y="1386"/>
                        <a:pt x="0" y="1386"/>
                        <a:pt x="0" y="1386"/>
                      </a:cubicBezTo>
                      <a:cubicBezTo>
                        <a:pt x="0" y="1386"/>
                        <a:pt x="0" y="1386"/>
                        <a:pt x="0" y="1386"/>
                      </a:cubicBezTo>
                      <a:cubicBezTo>
                        <a:pt x="0" y="1386"/>
                        <a:pt x="0" y="1386"/>
                        <a:pt x="0" y="1386"/>
                      </a:cubicBezTo>
                      <a:cubicBezTo>
                        <a:pt x="0" y="1386"/>
                        <a:pt x="0" y="1386"/>
                        <a:pt x="0" y="1386"/>
                      </a:cubicBezTo>
                      <a:cubicBezTo>
                        <a:pt x="0" y="1386"/>
                        <a:pt x="0" y="1386"/>
                        <a:pt x="0" y="1386"/>
                      </a:cubicBezTo>
                      <a:cubicBezTo>
                        <a:pt x="0" y="1386"/>
                        <a:pt x="0" y="1386"/>
                        <a:pt x="0" y="1386"/>
                      </a:cubicBezTo>
                      <a:cubicBezTo>
                        <a:pt x="0" y="1386"/>
                        <a:pt x="0" y="1386"/>
                        <a:pt x="0" y="1386"/>
                      </a:cubicBezTo>
                      <a:cubicBezTo>
                        <a:pt x="0" y="1386"/>
                        <a:pt x="0" y="1386"/>
                        <a:pt x="0" y="1386"/>
                      </a:cubicBezTo>
                      <a:cubicBezTo>
                        <a:pt x="0" y="1386"/>
                        <a:pt x="0" y="1386"/>
                        <a:pt x="0" y="1386"/>
                      </a:cubicBezTo>
                      <a:cubicBezTo>
                        <a:pt x="0" y="1386"/>
                        <a:pt x="0" y="1386"/>
                        <a:pt x="0" y="1386"/>
                      </a:cubicBezTo>
                      <a:cubicBezTo>
                        <a:pt x="0" y="1386"/>
                        <a:pt x="0" y="1386"/>
                        <a:pt x="0" y="1386"/>
                      </a:cubicBezTo>
                      <a:cubicBezTo>
                        <a:pt x="0" y="1386"/>
                        <a:pt x="0" y="1386"/>
                        <a:pt x="0" y="1386"/>
                      </a:cubicBezTo>
                      <a:cubicBezTo>
                        <a:pt x="0" y="1386"/>
                        <a:pt x="0" y="1386"/>
                        <a:pt x="0" y="1386"/>
                      </a:cubicBezTo>
                      <a:cubicBezTo>
                        <a:pt x="0" y="1386"/>
                        <a:pt x="0" y="1386"/>
                        <a:pt x="0" y="1386"/>
                      </a:cubicBezTo>
                      <a:cubicBezTo>
                        <a:pt x="0" y="1386"/>
                        <a:pt x="0" y="1386"/>
                        <a:pt x="0" y="1386"/>
                      </a:cubicBezTo>
                      <a:cubicBezTo>
                        <a:pt x="0" y="1386"/>
                        <a:pt x="0" y="1386"/>
                        <a:pt x="0" y="1386"/>
                      </a:cubicBezTo>
                      <a:cubicBezTo>
                        <a:pt x="0" y="1386"/>
                        <a:pt x="0" y="1386"/>
                        <a:pt x="0" y="1386"/>
                      </a:cubicBezTo>
                      <a:cubicBezTo>
                        <a:pt x="0" y="1386"/>
                        <a:pt x="0" y="1386"/>
                        <a:pt x="0" y="1386"/>
                      </a:cubicBezTo>
                      <a:cubicBezTo>
                        <a:pt x="0" y="1386"/>
                        <a:pt x="0" y="1386"/>
                        <a:pt x="0" y="1386"/>
                      </a:cubicBezTo>
                      <a:cubicBezTo>
                        <a:pt x="0" y="1386"/>
                        <a:pt x="0" y="1386"/>
                        <a:pt x="0" y="1386"/>
                      </a:cubicBezTo>
                      <a:cubicBezTo>
                        <a:pt x="0" y="1386"/>
                        <a:pt x="0" y="1386"/>
                        <a:pt x="0" y="1386"/>
                      </a:cubicBezTo>
                      <a:cubicBezTo>
                        <a:pt x="0" y="1386"/>
                        <a:pt x="0" y="1386"/>
                        <a:pt x="277" y="1386"/>
                      </a:cubicBezTo>
                      <a:cubicBezTo>
                        <a:pt x="277" y="1386"/>
                        <a:pt x="277" y="1386"/>
                        <a:pt x="277" y="1386"/>
                      </a:cubicBezTo>
                      <a:cubicBezTo>
                        <a:pt x="277" y="1386"/>
                        <a:pt x="277" y="1386"/>
                        <a:pt x="277" y="1386"/>
                      </a:cubicBezTo>
                      <a:cubicBezTo>
                        <a:pt x="277" y="1386"/>
                        <a:pt x="277" y="1386"/>
                        <a:pt x="277" y="1386"/>
                      </a:cubicBezTo>
                      <a:cubicBezTo>
                        <a:pt x="277" y="1386"/>
                        <a:pt x="555" y="1386"/>
                        <a:pt x="832" y="1109"/>
                      </a:cubicBezTo>
                      <a:cubicBezTo>
                        <a:pt x="832" y="1109"/>
                        <a:pt x="832" y="1109"/>
                        <a:pt x="832" y="1109"/>
                      </a:cubicBezTo>
                      <a:cubicBezTo>
                        <a:pt x="832" y="1109"/>
                        <a:pt x="832" y="1109"/>
                        <a:pt x="832" y="1109"/>
                      </a:cubicBezTo>
                      <a:cubicBezTo>
                        <a:pt x="832" y="1109"/>
                        <a:pt x="832" y="1109"/>
                        <a:pt x="832" y="1109"/>
                      </a:cubicBezTo>
                      <a:cubicBezTo>
                        <a:pt x="832" y="1109"/>
                        <a:pt x="832" y="1109"/>
                        <a:pt x="832" y="1109"/>
                      </a:cubicBezTo>
                      <a:cubicBezTo>
                        <a:pt x="832" y="1109"/>
                        <a:pt x="832" y="554"/>
                        <a:pt x="832" y="554"/>
                      </a:cubicBezTo>
                      <a:cubicBezTo>
                        <a:pt x="832" y="554"/>
                        <a:pt x="832" y="277"/>
                        <a:pt x="277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123" name="Freeform 3122">
                  <a:extLst>
                    <a:ext uri="{FF2B5EF4-FFF2-40B4-BE49-F238E27FC236}">
                      <a16:creationId xmlns:a16="http://schemas.microsoft.com/office/drawing/2014/main" id="{657F473D-DB82-CA78-04EA-EE6A37D23F54}"/>
                    </a:ext>
                  </a:extLst>
                </p:cNvPr>
                <p:cNvSpPr/>
                <p:nvPr/>
              </p:nvSpPr>
              <p:spPr>
                <a:xfrm>
                  <a:off x="4103241" y="3689772"/>
                  <a:ext cx="2772" cy="2771"/>
                </a:xfrm>
                <a:custGeom>
                  <a:avLst/>
                  <a:gdLst>
                    <a:gd name="connsiteX0" fmla="*/ 0 w 2772"/>
                    <a:gd name="connsiteY0" fmla="*/ 0 h 2771"/>
                    <a:gd name="connsiteX1" fmla="*/ 0 w 2772"/>
                    <a:gd name="connsiteY1" fmla="*/ 0 h 2771"/>
                    <a:gd name="connsiteX2" fmla="*/ 0 w 2772"/>
                    <a:gd name="connsiteY2" fmla="*/ 0 h 2771"/>
                    <a:gd name="connsiteX3" fmla="*/ 0 w 2772"/>
                    <a:gd name="connsiteY3" fmla="*/ 0 h 2771"/>
                    <a:gd name="connsiteX4" fmla="*/ 0 w 2772"/>
                    <a:gd name="connsiteY4" fmla="*/ 0 h 2771"/>
                    <a:gd name="connsiteX5" fmla="*/ 0 w 2772"/>
                    <a:gd name="connsiteY5" fmla="*/ 0 h 2771"/>
                    <a:gd name="connsiteX6" fmla="*/ 0 w 2772"/>
                    <a:gd name="connsiteY6" fmla="*/ 0 h 2771"/>
                    <a:gd name="connsiteX7" fmla="*/ 0 w 2772"/>
                    <a:gd name="connsiteY7" fmla="*/ 0 h 2771"/>
                    <a:gd name="connsiteX8" fmla="*/ 0 w 2772"/>
                    <a:gd name="connsiteY8" fmla="*/ 0 h 2771"/>
                    <a:gd name="connsiteX9" fmla="*/ 0 w 2772"/>
                    <a:gd name="connsiteY9" fmla="*/ 0 h 2771"/>
                    <a:gd name="connsiteX10" fmla="*/ 0 w 2772"/>
                    <a:gd name="connsiteY10" fmla="*/ 0 h 2771"/>
                    <a:gd name="connsiteX11" fmla="*/ 0 w 2772"/>
                    <a:gd name="connsiteY11" fmla="*/ 0 h 2771"/>
                    <a:gd name="connsiteX12" fmla="*/ 0 w 2772"/>
                    <a:gd name="connsiteY12" fmla="*/ 0 h 2771"/>
                    <a:gd name="connsiteX13" fmla="*/ 0 w 2772"/>
                    <a:gd name="connsiteY13" fmla="*/ 0 h 2771"/>
                    <a:gd name="connsiteX14" fmla="*/ 0 w 2772"/>
                    <a:gd name="connsiteY14" fmla="*/ 0 h 2771"/>
                    <a:gd name="connsiteX15" fmla="*/ 0 w 2772"/>
                    <a:gd name="connsiteY15" fmla="*/ 0 h 2771"/>
                    <a:gd name="connsiteX16" fmla="*/ 0 w 2772"/>
                    <a:gd name="connsiteY16" fmla="*/ 0 h 2771"/>
                    <a:gd name="connsiteX17" fmla="*/ 0 w 2772"/>
                    <a:gd name="connsiteY17" fmla="*/ 0 h 2771"/>
                    <a:gd name="connsiteX18" fmla="*/ 0 w 2772"/>
                    <a:gd name="connsiteY18" fmla="*/ 0 h 2771"/>
                    <a:gd name="connsiteX19" fmla="*/ 0 w 2772"/>
                    <a:gd name="connsiteY19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2772" h="277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2872" name="Graphic 248">
                <a:extLst>
                  <a:ext uri="{FF2B5EF4-FFF2-40B4-BE49-F238E27FC236}">
                    <a16:creationId xmlns:a16="http://schemas.microsoft.com/office/drawing/2014/main" id="{50A6DC2E-13AC-E097-8901-9797BA458794}"/>
                  </a:ext>
                </a:extLst>
              </p:cNvPr>
              <p:cNvGrpSpPr/>
              <p:nvPr/>
            </p:nvGrpSpPr>
            <p:grpSpPr>
              <a:xfrm>
                <a:off x="3438535" y="3788438"/>
                <a:ext cx="11366" cy="14964"/>
                <a:chOff x="4101300" y="3787319"/>
                <a:chExt cx="11366" cy="14964"/>
              </a:xfrm>
              <a:grpFill/>
            </p:grpSpPr>
            <p:sp>
              <p:nvSpPr>
                <p:cNvPr id="3081" name="Freeform 3080">
                  <a:extLst>
                    <a:ext uri="{FF2B5EF4-FFF2-40B4-BE49-F238E27FC236}">
                      <a16:creationId xmlns:a16="http://schemas.microsoft.com/office/drawing/2014/main" id="{A5459754-F996-4F63-7E08-9EB2FA0E7670}"/>
                    </a:ext>
                  </a:extLst>
                </p:cNvPr>
                <p:cNvSpPr/>
                <p:nvPr/>
              </p:nvSpPr>
              <p:spPr>
                <a:xfrm>
                  <a:off x="4111280" y="3787596"/>
                  <a:ext cx="2772" cy="554"/>
                </a:xfrm>
                <a:custGeom>
                  <a:avLst/>
                  <a:gdLst>
                    <a:gd name="connsiteX0" fmla="*/ 0 w 2772"/>
                    <a:gd name="connsiteY0" fmla="*/ 277 h 554"/>
                    <a:gd name="connsiteX1" fmla="*/ 0 w 2772"/>
                    <a:gd name="connsiteY1" fmla="*/ 277 h 554"/>
                    <a:gd name="connsiteX2" fmla="*/ 0 w 2772"/>
                    <a:gd name="connsiteY2" fmla="*/ 277 h 554"/>
                    <a:gd name="connsiteX3" fmla="*/ 0 w 2772"/>
                    <a:gd name="connsiteY3" fmla="*/ 277 h 554"/>
                    <a:gd name="connsiteX4" fmla="*/ 0 w 2772"/>
                    <a:gd name="connsiteY4" fmla="*/ 277 h 554"/>
                    <a:gd name="connsiteX5" fmla="*/ 0 w 2772"/>
                    <a:gd name="connsiteY5" fmla="*/ 277 h 554"/>
                    <a:gd name="connsiteX6" fmla="*/ 0 w 2772"/>
                    <a:gd name="connsiteY6" fmla="*/ 277 h 554"/>
                    <a:gd name="connsiteX7" fmla="*/ 0 w 2772"/>
                    <a:gd name="connsiteY7" fmla="*/ 277 h 554"/>
                    <a:gd name="connsiteX8" fmla="*/ 0 w 2772"/>
                    <a:gd name="connsiteY8" fmla="*/ 277 h 554"/>
                    <a:gd name="connsiteX9" fmla="*/ 0 w 2772"/>
                    <a:gd name="connsiteY9" fmla="*/ 277 h 554"/>
                    <a:gd name="connsiteX10" fmla="*/ 0 w 2772"/>
                    <a:gd name="connsiteY10" fmla="*/ 277 h 554"/>
                    <a:gd name="connsiteX11" fmla="*/ 0 w 2772"/>
                    <a:gd name="connsiteY11" fmla="*/ 277 h 554"/>
                    <a:gd name="connsiteX12" fmla="*/ 0 w 2772"/>
                    <a:gd name="connsiteY12" fmla="*/ 277 h 554"/>
                    <a:gd name="connsiteX13" fmla="*/ 0 w 2772"/>
                    <a:gd name="connsiteY13" fmla="*/ 554 h 554"/>
                    <a:gd name="connsiteX14" fmla="*/ 0 w 2772"/>
                    <a:gd name="connsiteY14" fmla="*/ 554 h 554"/>
                    <a:gd name="connsiteX15" fmla="*/ 0 w 2772"/>
                    <a:gd name="connsiteY15" fmla="*/ 554 h 554"/>
                    <a:gd name="connsiteX16" fmla="*/ 0 w 2772"/>
                    <a:gd name="connsiteY16" fmla="*/ 554 h 554"/>
                    <a:gd name="connsiteX17" fmla="*/ 0 w 2772"/>
                    <a:gd name="connsiteY17" fmla="*/ 554 h 554"/>
                    <a:gd name="connsiteX18" fmla="*/ 0 w 2772"/>
                    <a:gd name="connsiteY18" fmla="*/ 554 h 554"/>
                    <a:gd name="connsiteX19" fmla="*/ 0 w 2772"/>
                    <a:gd name="connsiteY19" fmla="*/ 554 h 554"/>
                    <a:gd name="connsiteX20" fmla="*/ 0 w 2772"/>
                    <a:gd name="connsiteY20" fmla="*/ 554 h 554"/>
                    <a:gd name="connsiteX21" fmla="*/ 0 w 2772"/>
                    <a:gd name="connsiteY21" fmla="*/ 554 h 554"/>
                    <a:gd name="connsiteX22" fmla="*/ 0 w 2772"/>
                    <a:gd name="connsiteY22" fmla="*/ 554 h 554"/>
                    <a:gd name="connsiteX23" fmla="*/ 0 w 2772"/>
                    <a:gd name="connsiteY23" fmla="*/ 554 h 554"/>
                    <a:gd name="connsiteX24" fmla="*/ 0 w 2772"/>
                    <a:gd name="connsiteY24" fmla="*/ 554 h 554"/>
                    <a:gd name="connsiteX25" fmla="*/ 0 w 2772"/>
                    <a:gd name="connsiteY25" fmla="*/ 554 h 554"/>
                    <a:gd name="connsiteX26" fmla="*/ 0 w 2772"/>
                    <a:gd name="connsiteY26" fmla="*/ 554 h 554"/>
                    <a:gd name="connsiteX27" fmla="*/ 0 w 2772"/>
                    <a:gd name="connsiteY27" fmla="*/ 554 h 554"/>
                    <a:gd name="connsiteX28" fmla="*/ 0 w 2772"/>
                    <a:gd name="connsiteY28" fmla="*/ 554 h 554"/>
                    <a:gd name="connsiteX29" fmla="*/ 0 w 2772"/>
                    <a:gd name="connsiteY29" fmla="*/ 554 h 554"/>
                    <a:gd name="connsiteX30" fmla="*/ 0 w 2772"/>
                    <a:gd name="connsiteY30" fmla="*/ 554 h 554"/>
                    <a:gd name="connsiteX31" fmla="*/ 0 w 2772"/>
                    <a:gd name="connsiteY31" fmla="*/ 554 h 554"/>
                    <a:gd name="connsiteX32" fmla="*/ 0 w 2772"/>
                    <a:gd name="connsiteY32" fmla="*/ 554 h 554"/>
                    <a:gd name="connsiteX33" fmla="*/ 0 w 2772"/>
                    <a:gd name="connsiteY33" fmla="*/ 554 h 554"/>
                    <a:gd name="connsiteX34" fmla="*/ 0 w 2772"/>
                    <a:gd name="connsiteY34" fmla="*/ 554 h 554"/>
                    <a:gd name="connsiteX35" fmla="*/ 0 w 2772"/>
                    <a:gd name="connsiteY35" fmla="*/ 554 h 554"/>
                    <a:gd name="connsiteX36" fmla="*/ 0 w 2772"/>
                    <a:gd name="connsiteY36" fmla="*/ 554 h 554"/>
                    <a:gd name="connsiteX37" fmla="*/ 0 w 2772"/>
                    <a:gd name="connsiteY37" fmla="*/ 554 h 554"/>
                    <a:gd name="connsiteX38" fmla="*/ 0 w 2772"/>
                    <a:gd name="connsiteY38" fmla="*/ 554 h 554"/>
                    <a:gd name="connsiteX39" fmla="*/ 0 w 2772"/>
                    <a:gd name="connsiteY39" fmla="*/ 554 h 554"/>
                    <a:gd name="connsiteX40" fmla="*/ 0 w 2772"/>
                    <a:gd name="connsiteY40" fmla="*/ 554 h 554"/>
                    <a:gd name="connsiteX41" fmla="*/ 0 w 2772"/>
                    <a:gd name="connsiteY41" fmla="*/ 554 h 554"/>
                    <a:gd name="connsiteX42" fmla="*/ 0 w 2772"/>
                    <a:gd name="connsiteY42" fmla="*/ 554 h 554"/>
                    <a:gd name="connsiteX43" fmla="*/ 0 w 2772"/>
                    <a:gd name="connsiteY43" fmla="*/ 554 h 554"/>
                    <a:gd name="connsiteX44" fmla="*/ 0 w 2772"/>
                    <a:gd name="connsiteY44" fmla="*/ 554 h 554"/>
                    <a:gd name="connsiteX45" fmla="*/ 0 w 2772"/>
                    <a:gd name="connsiteY45" fmla="*/ 554 h 554"/>
                    <a:gd name="connsiteX46" fmla="*/ 0 w 2772"/>
                    <a:gd name="connsiteY46" fmla="*/ 554 h 554"/>
                    <a:gd name="connsiteX47" fmla="*/ 0 w 2772"/>
                    <a:gd name="connsiteY47" fmla="*/ 554 h 554"/>
                    <a:gd name="connsiteX48" fmla="*/ 0 w 2772"/>
                    <a:gd name="connsiteY48" fmla="*/ 554 h 554"/>
                    <a:gd name="connsiteX49" fmla="*/ 0 w 2772"/>
                    <a:gd name="connsiteY49" fmla="*/ 554 h 554"/>
                    <a:gd name="connsiteX50" fmla="*/ 0 w 2772"/>
                    <a:gd name="connsiteY50" fmla="*/ 554 h 554"/>
                    <a:gd name="connsiteX51" fmla="*/ 0 w 2772"/>
                    <a:gd name="connsiteY51" fmla="*/ 554 h 554"/>
                    <a:gd name="connsiteX52" fmla="*/ 0 w 2772"/>
                    <a:gd name="connsiteY52" fmla="*/ 554 h 554"/>
                    <a:gd name="connsiteX53" fmla="*/ 0 w 2772"/>
                    <a:gd name="connsiteY53" fmla="*/ 554 h 554"/>
                    <a:gd name="connsiteX54" fmla="*/ 0 w 2772"/>
                    <a:gd name="connsiteY54" fmla="*/ 554 h 554"/>
                    <a:gd name="connsiteX55" fmla="*/ 0 w 2772"/>
                    <a:gd name="connsiteY55" fmla="*/ 554 h 554"/>
                    <a:gd name="connsiteX56" fmla="*/ 0 w 2772"/>
                    <a:gd name="connsiteY56" fmla="*/ 554 h 554"/>
                    <a:gd name="connsiteX57" fmla="*/ 0 w 2772"/>
                    <a:gd name="connsiteY57" fmla="*/ 554 h 554"/>
                    <a:gd name="connsiteX58" fmla="*/ 0 w 2772"/>
                    <a:gd name="connsiteY58" fmla="*/ 554 h 554"/>
                    <a:gd name="connsiteX59" fmla="*/ 0 w 2772"/>
                    <a:gd name="connsiteY59" fmla="*/ 554 h 554"/>
                    <a:gd name="connsiteX60" fmla="*/ 0 w 2772"/>
                    <a:gd name="connsiteY60" fmla="*/ 554 h 554"/>
                    <a:gd name="connsiteX61" fmla="*/ 0 w 2772"/>
                    <a:gd name="connsiteY61" fmla="*/ 554 h 554"/>
                    <a:gd name="connsiteX62" fmla="*/ 0 w 2772"/>
                    <a:gd name="connsiteY62" fmla="*/ 554 h 554"/>
                    <a:gd name="connsiteX63" fmla="*/ 0 w 2772"/>
                    <a:gd name="connsiteY63" fmla="*/ 554 h 554"/>
                    <a:gd name="connsiteX64" fmla="*/ 0 w 2772"/>
                    <a:gd name="connsiteY64" fmla="*/ 554 h 554"/>
                    <a:gd name="connsiteX65" fmla="*/ 0 w 2772"/>
                    <a:gd name="connsiteY65" fmla="*/ 554 h 554"/>
                    <a:gd name="connsiteX66" fmla="*/ 0 w 2772"/>
                    <a:gd name="connsiteY66" fmla="*/ 554 h 554"/>
                    <a:gd name="connsiteX67" fmla="*/ 0 w 2772"/>
                    <a:gd name="connsiteY67" fmla="*/ 554 h 554"/>
                    <a:gd name="connsiteX68" fmla="*/ 0 w 2772"/>
                    <a:gd name="connsiteY68" fmla="*/ 554 h 554"/>
                    <a:gd name="connsiteX69" fmla="*/ 0 w 2772"/>
                    <a:gd name="connsiteY69" fmla="*/ 554 h 554"/>
                    <a:gd name="connsiteX70" fmla="*/ 0 w 2772"/>
                    <a:gd name="connsiteY70" fmla="*/ 554 h 554"/>
                    <a:gd name="connsiteX71" fmla="*/ 0 w 2772"/>
                    <a:gd name="connsiteY71" fmla="*/ 554 h 554"/>
                    <a:gd name="connsiteX72" fmla="*/ 0 w 2772"/>
                    <a:gd name="connsiteY72" fmla="*/ 554 h 554"/>
                    <a:gd name="connsiteX73" fmla="*/ 0 w 2772"/>
                    <a:gd name="connsiteY73" fmla="*/ 554 h 554"/>
                    <a:gd name="connsiteX74" fmla="*/ 0 w 2772"/>
                    <a:gd name="connsiteY74" fmla="*/ 554 h 554"/>
                    <a:gd name="connsiteX75" fmla="*/ 0 w 2772"/>
                    <a:gd name="connsiteY75" fmla="*/ 554 h 554"/>
                    <a:gd name="connsiteX76" fmla="*/ 0 w 2772"/>
                    <a:gd name="connsiteY76" fmla="*/ 554 h 554"/>
                    <a:gd name="connsiteX77" fmla="*/ 0 w 2772"/>
                    <a:gd name="connsiteY77" fmla="*/ 554 h 554"/>
                    <a:gd name="connsiteX78" fmla="*/ 0 w 2772"/>
                    <a:gd name="connsiteY78" fmla="*/ 554 h 554"/>
                    <a:gd name="connsiteX79" fmla="*/ 0 w 2772"/>
                    <a:gd name="connsiteY79" fmla="*/ 554 h 554"/>
                    <a:gd name="connsiteX80" fmla="*/ 0 w 2772"/>
                    <a:gd name="connsiteY80" fmla="*/ 554 h 554"/>
                    <a:gd name="connsiteX81" fmla="*/ 0 w 2772"/>
                    <a:gd name="connsiteY81" fmla="*/ 554 h 554"/>
                    <a:gd name="connsiteX82" fmla="*/ 0 w 2772"/>
                    <a:gd name="connsiteY82" fmla="*/ 0 h 554"/>
                    <a:gd name="connsiteX83" fmla="*/ 0 w 2772"/>
                    <a:gd name="connsiteY83" fmla="*/ 0 h 554"/>
                    <a:gd name="connsiteX84" fmla="*/ 0 w 2772"/>
                    <a:gd name="connsiteY84" fmla="*/ 0 h 554"/>
                    <a:gd name="connsiteX85" fmla="*/ 0 w 2772"/>
                    <a:gd name="connsiteY85" fmla="*/ 0 h 554"/>
                    <a:gd name="connsiteX86" fmla="*/ 0 w 2772"/>
                    <a:gd name="connsiteY86" fmla="*/ 0 h 554"/>
                    <a:gd name="connsiteX87" fmla="*/ 0 w 2772"/>
                    <a:gd name="connsiteY87" fmla="*/ 0 h 554"/>
                    <a:gd name="connsiteX88" fmla="*/ 0 w 2772"/>
                    <a:gd name="connsiteY88" fmla="*/ 0 h 554"/>
                    <a:gd name="connsiteX89" fmla="*/ 0 w 2772"/>
                    <a:gd name="connsiteY89" fmla="*/ 0 h 5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</a:cxnLst>
                  <a:rect l="l" t="t" r="r" b="b"/>
                  <a:pathLst>
                    <a:path w="2772" h="554">
                      <a:moveTo>
                        <a:pt x="0" y="277"/>
                      </a:move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277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082" name="Freeform 3081">
                  <a:extLst>
                    <a:ext uri="{FF2B5EF4-FFF2-40B4-BE49-F238E27FC236}">
                      <a16:creationId xmlns:a16="http://schemas.microsoft.com/office/drawing/2014/main" id="{3628990F-972F-4341-353A-4E0674BCC126}"/>
                    </a:ext>
                  </a:extLst>
                </p:cNvPr>
                <p:cNvSpPr/>
                <p:nvPr/>
              </p:nvSpPr>
              <p:spPr>
                <a:xfrm>
                  <a:off x="4109340" y="3788427"/>
                  <a:ext cx="2772" cy="2771"/>
                </a:xfrm>
                <a:custGeom>
                  <a:avLst/>
                  <a:gdLst>
                    <a:gd name="connsiteX0" fmla="*/ 0 w 2772"/>
                    <a:gd name="connsiteY0" fmla="*/ 0 h 2771"/>
                    <a:gd name="connsiteX1" fmla="*/ 0 w 2772"/>
                    <a:gd name="connsiteY1" fmla="*/ 0 h 2771"/>
                    <a:gd name="connsiteX2" fmla="*/ 0 w 2772"/>
                    <a:gd name="connsiteY2" fmla="*/ 0 h 2771"/>
                    <a:gd name="connsiteX3" fmla="*/ 0 w 2772"/>
                    <a:gd name="connsiteY3" fmla="*/ 0 h 2771"/>
                    <a:gd name="connsiteX4" fmla="*/ 0 w 2772"/>
                    <a:gd name="connsiteY4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772" h="277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083" name="Freeform 3082">
                  <a:extLst>
                    <a:ext uri="{FF2B5EF4-FFF2-40B4-BE49-F238E27FC236}">
                      <a16:creationId xmlns:a16="http://schemas.microsoft.com/office/drawing/2014/main" id="{DE526C81-E9BD-26C6-C089-F8DF61693ADA}"/>
                    </a:ext>
                  </a:extLst>
                </p:cNvPr>
                <p:cNvSpPr/>
                <p:nvPr/>
              </p:nvSpPr>
              <p:spPr>
                <a:xfrm>
                  <a:off x="4109894" y="3789813"/>
                  <a:ext cx="2772" cy="2771"/>
                </a:xfrm>
                <a:custGeom>
                  <a:avLst/>
                  <a:gdLst>
                    <a:gd name="connsiteX0" fmla="*/ 0 w 2772"/>
                    <a:gd name="connsiteY0" fmla="*/ 0 h 2771"/>
                    <a:gd name="connsiteX1" fmla="*/ 0 w 2772"/>
                    <a:gd name="connsiteY1" fmla="*/ 0 h 2771"/>
                    <a:gd name="connsiteX2" fmla="*/ 0 w 2772"/>
                    <a:gd name="connsiteY2" fmla="*/ 0 h 2771"/>
                    <a:gd name="connsiteX3" fmla="*/ 0 w 2772"/>
                    <a:gd name="connsiteY3" fmla="*/ 0 h 2771"/>
                    <a:gd name="connsiteX4" fmla="*/ 0 w 2772"/>
                    <a:gd name="connsiteY4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772" h="277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084" name="Freeform 3083">
                  <a:extLst>
                    <a:ext uri="{FF2B5EF4-FFF2-40B4-BE49-F238E27FC236}">
                      <a16:creationId xmlns:a16="http://schemas.microsoft.com/office/drawing/2014/main" id="{3F39D2D5-8640-CF3B-FA96-3800D7B3F398}"/>
                    </a:ext>
                  </a:extLst>
                </p:cNvPr>
                <p:cNvSpPr/>
                <p:nvPr/>
              </p:nvSpPr>
              <p:spPr>
                <a:xfrm>
                  <a:off x="4109894" y="3790090"/>
                  <a:ext cx="2772" cy="2771"/>
                </a:xfrm>
                <a:custGeom>
                  <a:avLst/>
                  <a:gdLst>
                    <a:gd name="connsiteX0" fmla="*/ 0 w 2772"/>
                    <a:gd name="connsiteY0" fmla="*/ 0 h 2771"/>
                    <a:gd name="connsiteX1" fmla="*/ 0 w 2772"/>
                    <a:gd name="connsiteY1" fmla="*/ 0 h 2771"/>
                    <a:gd name="connsiteX2" fmla="*/ 0 w 2772"/>
                    <a:gd name="connsiteY2" fmla="*/ 0 h 2771"/>
                    <a:gd name="connsiteX3" fmla="*/ 0 w 2772"/>
                    <a:gd name="connsiteY3" fmla="*/ 0 h 2771"/>
                    <a:gd name="connsiteX4" fmla="*/ 0 w 2772"/>
                    <a:gd name="connsiteY4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772" h="277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085" name="Freeform 3084">
                  <a:extLst>
                    <a:ext uri="{FF2B5EF4-FFF2-40B4-BE49-F238E27FC236}">
                      <a16:creationId xmlns:a16="http://schemas.microsoft.com/office/drawing/2014/main" id="{244E3315-9ADD-7DC0-44DF-70CAC087768C}"/>
                    </a:ext>
                  </a:extLst>
                </p:cNvPr>
                <p:cNvSpPr/>
                <p:nvPr/>
              </p:nvSpPr>
              <p:spPr>
                <a:xfrm>
                  <a:off x="4109894" y="3790367"/>
                  <a:ext cx="2772" cy="2771"/>
                </a:xfrm>
                <a:custGeom>
                  <a:avLst/>
                  <a:gdLst>
                    <a:gd name="connsiteX0" fmla="*/ 0 w 2772"/>
                    <a:gd name="connsiteY0" fmla="*/ 0 h 2771"/>
                    <a:gd name="connsiteX1" fmla="*/ 0 w 2772"/>
                    <a:gd name="connsiteY1" fmla="*/ 0 h 2771"/>
                    <a:gd name="connsiteX2" fmla="*/ 0 w 2772"/>
                    <a:gd name="connsiteY2" fmla="*/ 0 h 2771"/>
                    <a:gd name="connsiteX3" fmla="*/ 0 w 2772"/>
                    <a:gd name="connsiteY3" fmla="*/ 0 h 2771"/>
                    <a:gd name="connsiteX4" fmla="*/ 0 w 2772"/>
                    <a:gd name="connsiteY4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772" h="277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086" name="Freeform 3085">
                  <a:extLst>
                    <a:ext uri="{FF2B5EF4-FFF2-40B4-BE49-F238E27FC236}">
                      <a16:creationId xmlns:a16="http://schemas.microsoft.com/office/drawing/2014/main" id="{4053EE60-8738-3D05-704F-FFFBC0600584}"/>
                    </a:ext>
                  </a:extLst>
                </p:cNvPr>
                <p:cNvSpPr/>
                <p:nvPr/>
              </p:nvSpPr>
              <p:spPr>
                <a:xfrm>
                  <a:off x="4109340" y="3789813"/>
                  <a:ext cx="2772" cy="2771"/>
                </a:xfrm>
                <a:custGeom>
                  <a:avLst/>
                  <a:gdLst>
                    <a:gd name="connsiteX0" fmla="*/ 0 w 2772"/>
                    <a:gd name="connsiteY0" fmla="*/ 0 h 2771"/>
                    <a:gd name="connsiteX1" fmla="*/ 0 w 2772"/>
                    <a:gd name="connsiteY1" fmla="*/ 0 h 2771"/>
                    <a:gd name="connsiteX2" fmla="*/ 0 w 2772"/>
                    <a:gd name="connsiteY2" fmla="*/ 0 h 2771"/>
                    <a:gd name="connsiteX3" fmla="*/ 0 w 2772"/>
                    <a:gd name="connsiteY3" fmla="*/ 0 h 2771"/>
                    <a:gd name="connsiteX4" fmla="*/ 0 w 2772"/>
                    <a:gd name="connsiteY4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772" h="277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087" name="Freeform 3086">
                  <a:extLst>
                    <a:ext uri="{FF2B5EF4-FFF2-40B4-BE49-F238E27FC236}">
                      <a16:creationId xmlns:a16="http://schemas.microsoft.com/office/drawing/2014/main" id="{AA879A34-A5F8-C5E2-3CAF-D12E8B35542D}"/>
                    </a:ext>
                  </a:extLst>
                </p:cNvPr>
                <p:cNvSpPr/>
                <p:nvPr/>
              </p:nvSpPr>
              <p:spPr>
                <a:xfrm>
                  <a:off x="4109340" y="3790644"/>
                  <a:ext cx="2772" cy="2771"/>
                </a:xfrm>
                <a:custGeom>
                  <a:avLst/>
                  <a:gdLst>
                    <a:gd name="connsiteX0" fmla="*/ 0 w 2772"/>
                    <a:gd name="connsiteY0" fmla="*/ 0 h 2771"/>
                    <a:gd name="connsiteX1" fmla="*/ 0 w 2772"/>
                    <a:gd name="connsiteY1" fmla="*/ 0 h 2771"/>
                    <a:gd name="connsiteX2" fmla="*/ 0 w 2772"/>
                    <a:gd name="connsiteY2" fmla="*/ 0 h 2771"/>
                    <a:gd name="connsiteX3" fmla="*/ 0 w 2772"/>
                    <a:gd name="connsiteY3" fmla="*/ 0 h 2771"/>
                    <a:gd name="connsiteX4" fmla="*/ 0 w 2772"/>
                    <a:gd name="connsiteY4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772" h="277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088" name="Freeform 3087">
                  <a:extLst>
                    <a:ext uri="{FF2B5EF4-FFF2-40B4-BE49-F238E27FC236}">
                      <a16:creationId xmlns:a16="http://schemas.microsoft.com/office/drawing/2014/main" id="{BF794FC2-4501-4DA0-9581-A7A8D095C71D}"/>
                    </a:ext>
                  </a:extLst>
                </p:cNvPr>
                <p:cNvSpPr/>
                <p:nvPr/>
              </p:nvSpPr>
              <p:spPr>
                <a:xfrm>
                  <a:off x="4109617" y="3790367"/>
                  <a:ext cx="2772" cy="2771"/>
                </a:xfrm>
                <a:custGeom>
                  <a:avLst/>
                  <a:gdLst>
                    <a:gd name="connsiteX0" fmla="*/ 0 w 2772"/>
                    <a:gd name="connsiteY0" fmla="*/ 0 h 2771"/>
                    <a:gd name="connsiteX1" fmla="*/ 0 w 2772"/>
                    <a:gd name="connsiteY1" fmla="*/ 0 h 2771"/>
                    <a:gd name="connsiteX2" fmla="*/ 0 w 2772"/>
                    <a:gd name="connsiteY2" fmla="*/ 0 h 2771"/>
                    <a:gd name="connsiteX3" fmla="*/ 0 w 2772"/>
                    <a:gd name="connsiteY3" fmla="*/ 0 h 2771"/>
                    <a:gd name="connsiteX4" fmla="*/ 0 w 2772"/>
                    <a:gd name="connsiteY4" fmla="*/ 0 h 2771"/>
                    <a:gd name="connsiteX5" fmla="*/ 0 w 2772"/>
                    <a:gd name="connsiteY5" fmla="*/ 0 h 2771"/>
                    <a:gd name="connsiteX6" fmla="*/ 0 w 2772"/>
                    <a:gd name="connsiteY6" fmla="*/ 0 h 2771"/>
                    <a:gd name="connsiteX7" fmla="*/ 0 w 2772"/>
                    <a:gd name="connsiteY7" fmla="*/ 0 h 2771"/>
                    <a:gd name="connsiteX8" fmla="*/ 0 w 2772"/>
                    <a:gd name="connsiteY8" fmla="*/ 0 h 2771"/>
                    <a:gd name="connsiteX9" fmla="*/ 0 w 2772"/>
                    <a:gd name="connsiteY9" fmla="*/ 0 h 2771"/>
                    <a:gd name="connsiteX10" fmla="*/ 0 w 2772"/>
                    <a:gd name="connsiteY10" fmla="*/ 0 h 2771"/>
                    <a:gd name="connsiteX11" fmla="*/ 0 w 2772"/>
                    <a:gd name="connsiteY11" fmla="*/ 0 h 2771"/>
                    <a:gd name="connsiteX12" fmla="*/ 0 w 2772"/>
                    <a:gd name="connsiteY12" fmla="*/ 0 h 2771"/>
                    <a:gd name="connsiteX13" fmla="*/ 0 w 2772"/>
                    <a:gd name="connsiteY13" fmla="*/ 0 h 2771"/>
                    <a:gd name="connsiteX14" fmla="*/ 0 w 2772"/>
                    <a:gd name="connsiteY14" fmla="*/ 0 h 2771"/>
                    <a:gd name="connsiteX15" fmla="*/ 0 w 2772"/>
                    <a:gd name="connsiteY15" fmla="*/ 0 h 2771"/>
                    <a:gd name="connsiteX16" fmla="*/ 0 w 2772"/>
                    <a:gd name="connsiteY16" fmla="*/ 0 h 2771"/>
                    <a:gd name="connsiteX17" fmla="*/ 0 w 2772"/>
                    <a:gd name="connsiteY17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772" h="277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089" name="Freeform 3088">
                  <a:extLst>
                    <a:ext uri="{FF2B5EF4-FFF2-40B4-BE49-F238E27FC236}">
                      <a16:creationId xmlns:a16="http://schemas.microsoft.com/office/drawing/2014/main" id="{0643990D-FCBE-4403-799C-72E97232718F}"/>
                    </a:ext>
                  </a:extLst>
                </p:cNvPr>
                <p:cNvSpPr/>
                <p:nvPr/>
              </p:nvSpPr>
              <p:spPr>
                <a:xfrm>
                  <a:off x="4112667" y="3787319"/>
                  <a:ext cx="2772" cy="2771"/>
                </a:xfrm>
                <a:custGeom>
                  <a:avLst/>
                  <a:gdLst>
                    <a:gd name="connsiteX0" fmla="*/ 0 w 2772"/>
                    <a:gd name="connsiteY0" fmla="*/ 0 h 2771"/>
                    <a:gd name="connsiteX1" fmla="*/ 0 w 2772"/>
                    <a:gd name="connsiteY1" fmla="*/ 0 h 2771"/>
                    <a:gd name="connsiteX2" fmla="*/ 0 w 2772"/>
                    <a:gd name="connsiteY2" fmla="*/ 0 h 2771"/>
                    <a:gd name="connsiteX3" fmla="*/ 0 w 2772"/>
                    <a:gd name="connsiteY3" fmla="*/ 0 h 2771"/>
                    <a:gd name="connsiteX4" fmla="*/ 0 w 2772"/>
                    <a:gd name="connsiteY4" fmla="*/ 0 h 2771"/>
                    <a:gd name="connsiteX5" fmla="*/ 0 w 2772"/>
                    <a:gd name="connsiteY5" fmla="*/ 0 h 2771"/>
                    <a:gd name="connsiteX6" fmla="*/ 0 w 2772"/>
                    <a:gd name="connsiteY6" fmla="*/ 0 h 2771"/>
                    <a:gd name="connsiteX7" fmla="*/ 0 w 2772"/>
                    <a:gd name="connsiteY7" fmla="*/ 0 h 2771"/>
                    <a:gd name="connsiteX8" fmla="*/ 0 w 2772"/>
                    <a:gd name="connsiteY8" fmla="*/ 0 h 2771"/>
                    <a:gd name="connsiteX9" fmla="*/ 0 w 2772"/>
                    <a:gd name="connsiteY9" fmla="*/ 0 h 2771"/>
                    <a:gd name="connsiteX10" fmla="*/ 0 w 2772"/>
                    <a:gd name="connsiteY10" fmla="*/ 0 h 2771"/>
                    <a:gd name="connsiteX11" fmla="*/ 0 w 2772"/>
                    <a:gd name="connsiteY11" fmla="*/ 0 h 2771"/>
                    <a:gd name="connsiteX12" fmla="*/ 0 w 2772"/>
                    <a:gd name="connsiteY12" fmla="*/ 0 h 2771"/>
                    <a:gd name="connsiteX13" fmla="*/ 0 w 2772"/>
                    <a:gd name="connsiteY13" fmla="*/ 0 h 2771"/>
                    <a:gd name="connsiteX14" fmla="*/ 0 w 2772"/>
                    <a:gd name="connsiteY14" fmla="*/ 0 h 2771"/>
                    <a:gd name="connsiteX15" fmla="*/ 0 w 2772"/>
                    <a:gd name="connsiteY15" fmla="*/ 0 h 2771"/>
                    <a:gd name="connsiteX16" fmla="*/ 0 w 2772"/>
                    <a:gd name="connsiteY16" fmla="*/ 0 h 2771"/>
                    <a:gd name="connsiteX17" fmla="*/ 0 w 2772"/>
                    <a:gd name="connsiteY17" fmla="*/ 0 h 2771"/>
                    <a:gd name="connsiteX18" fmla="*/ 0 w 2772"/>
                    <a:gd name="connsiteY18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2772" h="277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090" name="Freeform 3089">
                  <a:extLst>
                    <a:ext uri="{FF2B5EF4-FFF2-40B4-BE49-F238E27FC236}">
                      <a16:creationId xmlns:a16="http://schemas.microsoft.com/office/drawing/2014/main" id="{A436E65A-E85E-1D98-5407-8FE2EC59FA30}"/>
                    </a:ext>
                  </a:extLst>
                </p:cNvPr>
                <p:cNvSpPr/>
                <p:nvPr/>
              </p:nvSpPr>
              <p:spPr>
                <a:xfrm>
                  <a:off x="4107122" y="3792861"/>
                  <a:ext cx="2772" cy="2771"/>
                </a:xfrm>
                <a:custGeom>
                  <a:avLst/>
                  <a:gdLst>
                    <a:gd name="connsiteX0" fmla="*/ 0 w 2772"/>
                    <a:gd name="connsiteY0" fmla="*/ 0 h 2771"/>
                    <a:gd name="connsiteX1" fmla="*/ 0 w 2772"/>
                    <a:gd name="connsiteY1" fmla="*/ 0 h 2771"/>
                    <a:gd name="connsiteX2" fmla="*/ 0 w 2772"/>
                    <a:gd name="connsiteY2" fmla="*/ 0 h 2771"/>
                    <a:gd name="connsiteX3" fmla="*/ 0 w 2772"/>
                    <a:gd name="connsiteY3" fmla="*/ 0 h 2771"/>
                    <a:gd name="connsiteX4" fmla="*/ 0 w 2772"/>
                    <a:gd name="connsiteY4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772" h="277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091" name="Freeform 3090">
                  <a:extLst>
                    <a:ext uri="{FF2B5EF4-FFF2-40B4-BE49-F238E27FC236}">
                      <a16:creationId xmlns:a16="http://schemas.microsoft.com/office/drawing/2014/main" id="{07DF776B-AFF0-8FDE-62E0-35FD4D5B4599}"/>
                    </a:ext>
                  </a:extLst>
                </p:cNvPr>
                <p:cNvSpPr/>
                <p:nvPr/>
              </p:nvSpPr>
              <p:spPr>
                <a:xfrm>
                  <a:off x="4107677" y="3792861"/>
                  <a:ext cx="2772" cy="2771"/>
                </a:xfrm>
                <a:custGeom>
                  <a:avLst/>
                  <a:gdLst>
                    <a:gd name="connsiteX0" fmla="*/ 0 w 2772"/>
                    <a:gd name="connsiteY0" fmla="*/ 0 h 2771"/>
                    <a:gd name="connsiteX1" fmla="*/ 0 w 2772"/>
                    <a:gd name="connsiteY1" fmla="*/ 0 h 2771"/>
                    <a:gd name="connsiteX2" fmla="*/ 0 w 2772"/>
                    <a:gd name="connsiteY2" fmla="*/ 0 h 2771"/>
                    <a:gd name="connsiteX3" fmla="*/ 0 w 2772"/>
                    <a:gd name="connsiteY3" fmla="*/ 0 h 2771"/>
                    <a:gd name="connsiteX4" fmla="*/ 0 w 2772"/>
                    <a:gd name="connsiteY4" fmla="*/ 0 h 2771"/>
                    <a:gd name="connsiteX5" fmla="*/ 0 w 2772"/>
                    <a:gd name="connsiteY5" fmla="*/ 0 h 2771"/>
                    <a:gd name="connsiteX6" fmla="*/ 0 w 2772"/>
                    <a:gd name="connsiteY6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772" h="277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092" name="Freeform 3091">
                  <a:extLst>
                    <a:ext uri="{FF2B5EF4-FFF2-40B4-BE49-F238E27FC236}">
                      <a16:creationId xmlns:a16="http://schemas.microsoft.com/office/drawing/2014/main" id="{287F1857-C5DF-2755-E902-D3776C1A53EA}"/>
                    </a:ext>
                  </a:extLst>
                </p:cNvPr>
                <p:cNvSpPr/>
                <p:nvPr/>
              </p:nvSpPr>
              <p:spPr>
                <a:xfrm>
                  <a:off x="4107954" y="3792861"/>
                  <a:ext cx="2772" cy="2771"/>
                </a:xfrm>
                <a:custGeom>
                  <a:avLst/>
                  <a:gdLst>
                    <a:gd name="connsiteX0" fmla="*/ 0 w 2772"/>
                    <a:gd name="connsiteY0" fmla="*/ 0 h 2771"/>
                    <a:gd name="connsiteX1" fmla="*/ 0 w 2772"/>
                    <a:gd name="connsiteY1" fmla="*/ 0 h 2771"/>
                    <a:gd name="connsiteX2" fmla="*/ 0 w 2772"/>
                    <a:gd name="connsiteY2" fmla="*/ 0 h 2771"/>
                    <a:gd name="connsiteX3" fmla="*/ 0 w 2772"/>
                    <a:gd name="connsiteY3" fmla="*/ 0 h 2771"/>
                    <a:gd name="connsiteX4" fmla="*/ 0 w 2772"/>
                    <a:gd name="connsiteY4" fmla="*/ 0 h 2771"/>
                    <a:gd name="connsiteX5" fmla="*/ 0 w 2772"/>
                    <a:gd name="connsiteY5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772" h="277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093" name="Freeform 3092">
                  <a:extLst>
                    <a:ext uri="{FF2B5EF4-FFF2-40B4-BE49-F238E27FC236}">
                      <a16:creationId xmlns:a16="http://schemas.microsoft.com/office/drawing/2014/main" id="{FF25A2E4-5C52-EE7A-603A-96C79F59BFD5}"/>
                    </a:ext>
                  </a:extLst>
                </p:cNvPr>
                <p:cNvSpPr/>
                <p:nvPr/>
              </p:nvSpPr>
              <p:spPr>
                <a:xfrm>
                  <a:off x="4107954" y="3793138"/>
                  <a:ext cx="2772" cy="2771"/>
                </a:xfrm>
                <a:custGeom>
                  <a:avLst/>
                  <a:gdLst>
                    <a:gd name="connsiteX0" fmla="*/ 0 w 2772"/>
                    <a:gd name="connsiteY0" fmla="*/ 0 h 2771"/>
                    <a:gd name="connsiteX1" fmla="*/ 0 w 2772"/>
                    <a:gd name="connsiteY1" fmla="*/ 0 h 2771"/>
                    <a:gd name="connsiteX2" fmla="*/ 0 w 2772"/>
                    <a:gd name="connsiteY2" fmla="*/ 0 h 2771"/>
                    <a:gd name="connsiteX3" fmla="*/ 0 w 2772"/>
                    <a:gd name="connsiteY3" fmla="*/ 0 h 2771"/>
                    <a:gd name="connsiteX4" fmla="*/ 0 w 2772"/>
                    <a:gd name="connsiteY4" fmla="*/ 0 h 2771"/>
                    <a:gd name="connsiteX5" fmla="*/ 0 w 2772"/>
                    <a:gd name="connsiteY5" fmla="*/ 0 h 2771"/>
                    <a:gd name="connsiteX6" fmla="*/ 0 w 2772"/>
                    <a:gd name="connsiteY6" fmla="*/ 0 h 2771"/>
                    <a:gd name="connsiteX7" fmla="*/ 0 w 2772"/>
                    <a:gd name="connsiteY7" fmla="*/ 0 h 2771"/>
                    <a:gd name="connsiteX8" fmla="*/ 0 w 2772"/>
                    <a:gd name="connsiteY8" fmla="*/ 0 h 2771"/>
                    <a:gd name="connsiteX9" fmla="*/ 0 w 2772"/>
                    <a:gd name="connsiteY9" fmla="*/ 0 h 2771"/>
                    <a:gd name="connsiteX10" fmla="*/ 0 w 2772"/>
                    <a:gd name="connsiteY10" fmla="*/ 0 h 2771"/>
                    <a:gd name="connsiteX11" fmla="*/ 0 w 2772"/>
                    <a:gd name="connsiteY11" fmla="*/ 0 h 2771"/>
                    <a:gd name="connsiteX12" fmla="*/ 0 w 2772"/>
                    <a:gd name="connsiteY12" fmla="*/ 0 h 2771"/>
                    <a:gd name="connsiteX13" fmla="*/ 0 w 2772"/>
                    <a:gd name="connsiteY13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772" h="277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094" name="Freeform 3093">
                  <a:extLst>
                    <a:ext uri="{FF2B5EF4-FFF2-40B4-BE49-F238E27FC236}">
                      <a16:creationId xmlns:a16="http://schemas.microsoft.com/office/drawing/2014/main" id="{0B989E23-FD1A-55C8-5164-9BD0C6C7FCA8}"/>
                    </a:ext>
                  </a:extLst>
                </p:cNvPr>
                <p:cNvSpPr/>
                <p:nvPr/>
              </p:nvSpPr>
              <p:spPr>
                <a:xfrm>
                  <a:off x="4106845" y="3793692"/>
                  <a:ext cx="2772" cy="2771"/>
                </a:xfrm>
                <a:custGeom>
                  <a:avLst/>
                  <a:gdLst>
                    <a:gd name="connsiteX0" fmla="*/ 0 w 2772"/>
                    <a:gd name="connsiteY0" fmla="*/ 0 h 2771"/>
                    <a:gd name="connsiteX1" fmla="*/ 0 w 2772"/>
                    <a:gd name="connsiteY1" fmla="*/ 0 h 2771"/>
                    <a:gd name="connsiteX2" fmla="*/ 0 w 2772"/>
                    <a:gd name="connsiteY2" fmla="*/ 0 h 2771"/>
                    <a:gd name="connsiteX3" fmla="*/ 0 w 2772"/>
                    <a:gd name="connsiteY3" fmla="*/ 0 h 2771"/>
                    <a:gd name="connsiteX4" fmla="*/ 0 w 2772"/>
                    <a:gd name="connsiteY4" fmla="*/ 0 h 2771"/>
                    <a:gd name="connsiteX5" fmla="*/ 0 w 2772"/>
                    <a:gd name="connsiteY5" fmla="*/ 0 h 2771"/>
                    <a:gd name="connsiteX6" fmla="*/ 0 w 2772"/>
                    <a:gd name="connsiteY6" fmla="*/ 0 h 2771"/>
                    <a:gd name="connsiteX7" fmla="*/ 0 w 2772"/>
                    <a:gd name="connsiteY7" fmla="*/ 0 h 2771"/>
                    <a:gd name="connsiteX8" fmla="*/ 0 w 2772"/>
                    <a:gd name="connsiteY8" fmla="*/ 0 h 2771"/>
                    <a:gd name="connsiteX9" fmla="*/ 0 w 2772"/>
                    <a:gd name="connsiteY9" fmla="*/ 0 h 2771"/>
                    <a:gd name="connsiteX10" fmla="*/ 0 w 2772"/>
                    <a:gd name="connsiteY10" fmla="*/ 0 h 2771"/>
                    <a:gd name="connsiteX11" fmla="*/ 0 w 2772"/>
                    <a:gd name="connsiteY11" fmla="*/ 0 h 2771"/>
                    <a:gd name="connsiteX12" fmla="*/ 0 w 2772"/>
                    <a:gd name="connsiteY12" fmla="*/ 0 h 2771"/>
                    <a:gd name="connsiteX13" fmla="*/ 0 w 2772"/>
                    <a:gd name="connsiteY13" fmla="*/ 0 h 2771"/>
                    <a:gd name="connsiteX14" fmla="*/ 0 w 2772"/>
                    <a:gd name="connsiteY14" fmla="*/ 0 h 2771"/>
                    <a:gd name="connsiteX15" fmla="*/ 0 w 2772"/>
                    <a:gd name="connsiteY15" fmla="*/ 0 h 2771"/>
                    <a:gd name="connsiteX16" fmla="*/ 0 w 2772"/>
                    <a:gd name="connsiteY16" fmla="*/ 0 h 2771"/>
                    <a:gd name="connsiteX17" fmla="*/ 0 w 2772"/>
                    <a:gd name="connsiteY17" fmla="*/ 0 h 2771"/>
                    <a:gd name="connsiteX18" fmla="*/ 0 w 2772"/>
                    <a:gd name="connsiteY18" fmla="*/ 0 h 2771"/>
                    <a:gd name="connsiteX19" fmla="*/ 0 w 2772"/>
                    <a:gd name="connsiteY19" fmla="*/ 0 h 2771"/>
                    <a:gd name="connsiteX20" fmla="*/ 0 w 2772"/>
                    <a:gd name="connsiteY20" fmla="*/ 0 h 2771"/>
                    <a:gd name="connsiteX21" fmla="*/ 0 w 2772"/>
                    <a:gd name="connsiteY21" fmla="*/ 0 h 2771"/>
                    <a:gd name="connsiteX22" fmla="*/ 0 w 2772"/>
                    <a:gd name="connsiteY22" fmla="*/ 0 h 2771"/>
                    <a:gd name="connsiteX23" fmla="*/ 0 w 2772"/>
                    <a:gd name="connsiteY23" fmla="*/ 0 h 2771"/>
                    <a:gd name="connsiteX24" fmla="*/ 0 w 2772"/>
                    <a:gd name="connsiteY24" fmla="*/ 0 h 2771"/>
                    <a:gd name="connsiteX25" fmla="*/ 0 w 2772"/>
                    <a:gd name="connsiteY25" fmla="*/ 0 h 2771"/>
                    <a:gd name="connsiteX26" fmla="*/ 0 w 2772"/>
                    <a:gd name="connsiteY26" fmla="*/ 0 h 2771"/>
                    <a:gd name="connsiteX27" fmla="*/ 0 w 2772"/>
                    <a:gd name="connsiteY27" fmla="*/ 0 h 2771"/>
                    <a:gd name="connsiteX28" fmla="*/ 0 w 2772"/>
                    <a:gd name="connsiteY28" fmla="*/ 0 h 2771"/>
                    <a:gd name="connsiteX29" fmla="*/ 0 w 2772"/>
                    <a:gd name="connsiteY29" fmla="*/ 0 h 2771"/>
                    <a:gd name="connsiteX30" fmla="*/ 0 w 2772"/>
                    <a:gd name="connsiteY30" fmla="*/ 0 h 2771"/>
                    <a:gd name="connsiteX31" fmla="*/ 0 w 2772"/>
                    <a:gd name="connsiteY31" fmla="*/ 0 h 2771"/>
                    <a:gd name="connsiteX32" fmla="*/ 0 w 2772"/>
                    <a:gd name="connsiteY32" fmla="*/ 0 h 2771"/>
                    <a:gd name="connsiteX33" fmla="*/ 0 w 2772"/>
                    <a:gd name="connsiteY33" fmla="*/ 0 h 2771"/>
                    <a:gd name="connsiteX34" fmla="*/ 0 w 2772"/>
                    <a:gd name="connsiteY34" fmla="*/ 0 h 2771"/>
                    <a:gd name="connsiteX35" fmla="*/ 0 w 2772"/>
                    <a:gd name="connsiteY35" fmla="*/ 0 h 2771"/>
                    <a:gd name="connsiteX36" fmla="*/ 0 w 2772"/>
                    <a:gd name="connsiteY36" fmla="*/ 0 h 2771"/>
                    <a:gd name="connsiteX37" fmla="*/ 0 w 2772"/>
                    <a:gd name="connsiteY37" fmla="*/ 0 h 2771"/>
                    <a:gd name="connsiteX38" fmla="*/ 0 w 2772"/>
                    <a:gd name="connsiteY38" fmla="*/ 0 h 2771"/>
                    <a:gd name="connsiteX39" fmla="*/ 0 w 2772"/>
                    <a:gd name="connsiteY39" fmla="*/ 0 h 2771"/>
                    <a:gd name="connsiteX40" fmla="*/ 0 w 2772"/>
                    <a:gd name="connsiteY40" fmla="*/ 0 h 2771"/>
                    <a:gd name="connsiteX41" fmla="*/ 0 w 2772"/>
                    <a:gd name="connsiteY41" fmla="*/ 0 h 2771"/>
                    <a:gd name="connsiteX42" fmla="*/ 0 w 2772"/>
                    <a:gd name="connsiteY42" fmla="*/ 0 h 2771"/>
                    <a:gd name="connsiteX43" fmla="*/ 0 w 2772"/>
                    <a:gd name="connsiteY43" fmla="*/ 0 h 2771"/>
                    <a:gd name="connsiteX44" fmla="*/ 0 w 2772"/>
                    <a:gd name="connsiteY44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</a:cxnLst>
                  <a:rect l="l" t="t" r="r" b="b"/>
                  <a:pathLst>
                    <a:path w="2772" h="277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095" name="Freeform 3094">
                  <a:extLst>
                    <a:ext uri="{FF2B5EF4-FFF2-40B4-BE49-F238E27FC236}">
                      <a16:creationId xmlns:a16="http://schemas.microsoft.com/office/drawing/2014/main" id="{E79E553B-B0E1-750B-2A0C-07E2DC7D1E12}"/>
                    </a:ext>
                  </a:extLst>
                </p:cNvPr>
                <p:cNvSpPr/>
                <p:nvPr/>
              </p:nvSpPr>
              <p:spPr>
                <a:xfrm>
                  <a:off x="4107122" y="3793692"/>
                  <a:ext cx="2772" cy="2771"/>
                </a:xfrm>
                <a:custGeom>
                  <a:avLst/>
                  <a:gdLst>
                    <a:gd name="connsiteX0" fmla="*/ 0 w 2772"/>
                    <a:gd name="connsiteY0" fmla="*/ 0 h 2771"/>
                    <a:gd name="connsiteX1" fmla="*/ 0 w 2772"/>
                    <a:gd name="connsiteY1" fmla="*/ 0 h 2771"/>
                    <a:gd name="connsiteX2" fmla="*/ 0 w 2772"/>
                    <a:gd name="connsiteY2" fmla="*/ 0 h 2771"/>
                    <a:gd name="connsiteX3" fmla="*/ 0 w 2772"/>
                    <a:gd name="connsiteY3" fmla="*/ 0 h 2771"/>
                    <a:gd name="connsiteX4" fmla="*/ 0 w 2772"/>
                    <a:gd name="connsiteY4" fmla="*/ 0 h 2771"/>
                    <a:gd name="connsiteX5" fmla="*/ 0 w 2772"/>
                    <a:gd name="connsiteY5" fmla="*/ 0 h 2771"/>
                    <a:gd name="connsiteX6" fmla="*/ 0 w 2772"/>
                    <a:gd name="connsiteY6" fmla="*/ 0 h 2771"/>
                    <a:gd name="connsiteX7" fmla="*/ 0 w 2772"/>
                    <a:gd name="connsiteY7" fmla="*/ 0 h 2771"/>
                    <a:gd name="connsiteX8" fmla="*/ 0 w 2772"/>
                    <a:gd name="connsiteY8" fmla="*/ 0 h 2771"/>
                    <a:gd name="connsiteX9" fmla="*/ 0 w 2772"/>
                    <a:gd name="connsiteY9" fmla="*/ 0 h 2771"/>
                    <a:gd name="connsiteX10" fmla="*/ 0 w 2772"/>
                    <a:gd name="connsiteY10" fmla="*/ 0 h 2771"/>
                    <a:gd name="connsiteX11" fmla="*/ 0 w 2772"/>
                    <a:gd name="connsiteY11" fmla="*/ 0 h 2771"/>
                    <a:gd name="connsiteX12" fmla="*/ 0 w 2772"/>
                    <a:gd name="connsiteY12" fmla="*/ 0 h 2771"/>
                    <a:gd name="connsiteX13" fmla="*/ 0 w 2772"/>
                    <a:gd name="connsiteY13" fmla="*/ 0 h 2771"/>
                    <a:gd name="connsiteX14" fmla="*/ 0 w 2772"/>
                    <a:gd name="connsiteY14" fmla="*/ 0 h 2771"/>
                    <a:gd name="connsiteX15" fmla="*/ 0 w 2772"/>
                    <a:gd name="connsiteY15" fmla="*/ 0 h 2771"/>
                    <a:gd name="connsiteX16" fmla="*/ 0 w 2772"/>
                    <a:gd name="connsiteY16" fmla="*/ 0 h 2771"/>
                    <a:gd name="connsiteX17" fmla="*/ 0 w 2772"/>
                    <a:gd name="connsiteY17" fmla="*/ 0 h 2771"/>
                    <a:gd name="connsiteX18" fmla="*/ 0 w 2772"/>
                    <a:gd name="connsiteY18" fmla="*/ 0 h 2771"/>
                    <a:gd name="connsiteX19" fmla="*/ 0 w 2772"/>
                    <a:gd name="connsiteY19" fmla="*/ 0 h 2771"/>
                    <a:gd name="connsiteX20" fmla="*/ 0 w 2772"/>
                    <a:gd name="connsiteY20" fmla="*/ 0 h 2771"/>
                    <a:gd name="connsiteX21" fmla="*/ 0 w 2772"/>
                    <a:gd name="connsiteY21" fmla="*/ 0 h 2771"/>
                    <a:gd name="connsiteX22" fmla="*/ 0 w 2772"/>
                    <a:gd name="connsiteY22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2772" h="277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0" y="0"/>
                      </a:ln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096" name="Freeform 3095">
                  <a:extLst>
                    <a:ext uri="{FF2B5EF4-FFF2-40B4-BE49-F238E27FC236}">
                      <a16:creationId xmlns:a16="http://schemas.microsoft.com/office/drawing/2014/main" id="{69EBB176-2F87-AA55-FFFC-7800FA3361A3}"/>
                    </a:ext>
                  </a:extLst>
                </p:cNvPr>
                <p:cNvSpPr/>
                <p:nvPr/>
              </p:nvSpPr>
              <p:spPr>
                <a:xfrm>
                  <a:off x="4101300" y="3802283"/>
                  <a:ext cx="2772" cy="2771"/>
                </a:xfrm>
                <a:custGeom>
                  <a:avLst/>
                  <a:gdLst>
                    <a:gd name="connsiteX0" fmla="*/ 0 w 2772"/>
                    <a:gd name="connsiteY0" fmla="*/ 0 h 2771"/>
                    <a:gd name="connsiteX1" fmla="*/ 0 w 2772"/>
                    <a:gd name="connsiteY1" fmla="*/ 0 h 2771"/>
                    <a:gd name="connsiteX2" fmla="*/ 0 w 2772"/>
                    <a:gd name="connsiteY2" fmla="*/ 0 h 2771"/>
                    <a:gd name="connsiteX3" fmla="*/ 0 w 2772"/>
                    <a:gd name="connsiteY3" fmla="*/ 0 h 2771"/>
                    <a:gd name="connsiteX4" fmla="*/ 0 w 2772"/>
                    <a:gd name="connsiteY4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772" h="277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097" name="Freeform 3096">
                  <a:extLst>
                    <a:ext uri="{FF2B5EF4-FFF2-40B4-BE49-F238E27FC236}">
                      <a16:creationId xmlns:a16="http://schemas.microsoft.com/office/drawing/2014/main" id="{234608BB-CB43-6658-CDFF-FBED4B099354}"/>
                    </a:ext>
                  </a:extLst>
                </p:cNvPr>
                <p:cNvSpPr/>
                <p:nvPr/>
              </p:nvSpPr>
              <p:spPr>
                <a:xfrm>
                  <a:off x="4103795" y="3801729"/>
                  <a:ext cx="2772" cy="2771"/>
                </a:xfrm>
                <a:custGeom>
                  <a:avLst/>
                  <a:gdLst>
                    <a:gd name="connsiteX0" fmla="*/ 0 w 2772"/>
                    <a:gd name="connsiteY0" fmla="*/ 0 h 2771"/>
                    <a:gd name="connsiteX1" fmla="*/ 0 w 2772"/>
                    <a:gd name="connsiteY1" fmla="*/ 0 h 2771"/>
                    <a:gd name="connsiteX2" fmla="*/ 0 w 2772"/>
                    <a:gd name="connsiteY2" fmla="*/ 0 h 2771"/>
                    <a:gd name="connsiteX3" fmla="*/ 0 w 2772"/>
                    <a:gd name="connsiteY3" fmla="*/ 0 h 2771"/>
                    <a:gd name="connsiteX4" fmla="*/ 0 w 2772"/>
                    <a:gd name="connsiteY4" fmla="*/ 0 h 2771"/>
                    <a:gd name="connsiteX5" fmla="*/ 0 w 2772"/>
                    <a:gd name="connsiteY5" fmla="*/ 0 h 2771"/>
                    <a:gd name="connsiteX6" fmla="*/ 0 w 2772"/>
                    <a:gd name="connsiteY6" fmla="*/ 0 h 2771"/>
                    <a:gd name="connsiteX7" fmla="*/ 0 w 2772"/>
                    <a:gd name="connsiteY7" fmla="*/ 0 h 2771"/>
                    <a:gd name="connsiteX8" fmla="*/ 0 w 2772"/>
                    <a:gd name="connsiteY8" fmla="*/ 0 h 2771"/>
                    <a:gd name="connsiteX9" fmla="*/ 0 w 2772"/>
                    <a:gd name="connsiteY9" fmla="*/ 0 h 2771"/>
                    <a:gd name="connsiteX10" fmla="*/ 0 w 2772"/>
                    <a:gd name="connsiteY10" fmla="*/ 0 h 2771"/>
                    <a:gd name="connsiteX11" fmla="*/ 0 w 2772"/>
                    <a:gd name="connsiteY11" fmla="*/ 0 h 2771"/>
                    <a:gd name="connsiteX12" fmla="*/ 0 w 2772"/>
                    <a:gd name="connsiteY12" fmla="*/ 0 h 2771"/>
                    <a:gd name="connsiteX13" fmla="*/ 0 w 2772"/>
                    <a:gd name="connsiteY13" fmla="*/ 0 h 2771"/>
                    <a:gd name="connsiteX14" fmla="*/ 0 w 2772"/>
                    <a:gd name="connsiteY14" fmla="*/ 0 h 2771"/>
                    <a:gd name="connsiteX15" fmla="*/ 0 w 2772"/>
                    <a:gd name="connsiteY15" fmla="*/ 0 h 2771"/>
                    <a:gd name="connsiteX16" fmla="*/ 0 w 2772"/>
                    <a:gd name="connsiteY16" fmla="*/ 0 h 2771"/>
                    <a:gd name="connsiteX17" fmla="*/ 0 w 2772"/>
                    <a:gd name="connsiteY17" fmla="*/ 0 h 2771"/>
                    <a:gd name="connsiteX18" fmla="*/ 0 w 2772"/>
                    <a:gd name="connsiteY18" fmla="*/ 0 h 2771"/>
                    <a:gd name="connsiteX19" fmla="*/ 0 w 2772"/>
                    <a:gd name="connsiteY19" fmla="*/ 0 h 2771"/>
                    <a:gd name="connsiteX20" fmla="*/ 0 w 2772"/>
                    <a:gd name="connsiteY20" fmla="*/ 0 h 2771"/>
                    <a:gd name="connsiteX21" fmla="*/ 0 w 2772"/>
                    <a:gd name="connsiteY21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2772" h="277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098" name="Freeform 3097">
                  <a:extLst>
                    <a:ext uri="{FF2B5EF4-FFF2-40B4-BE49-F238E27FC236}">
                      <a16:creationId xmlns:a16="http://schemas.microsoft.com/office/drawing/2014/main" id="{857CDD5A-FC3C-AA41-D08F-6A73CC401A4B}"/>
                    </a:ext>
                  </a:extLst>
                </p:cNvPr>
                <p:cNvSpPr/>
                <p:nvPr/>
              </p:nvSpPr>
              <p:spPr>
                <a:xfrm>
                  <a:off x="4106568" y="3797572"/>
                  <a:ext cx="2772" cy="2771"/>
                </a:xfrm>
                <a:custGeom>
                  <a:avLst/>
                  <a:gdLst>
                    <a:gd name="connsiteX0" fmla="*/ 0 w 2772"/>
                    <a:gd name="connsiteY0" fmla="*/ 0 h 2771"/>
                    <a:gd name="connsiteX1" fmla="*/ 0 w 2772"/>
                    <a:gd name="connsiteY1" fmla="*/ 0 h 2771"/>
                    <a:gd name="connsiteX2" fmla="*/ 0 w 2772"/>
                    <a:gd name="connsiteY2" fmla="*/ 0 h 2771"/>
                    <a:gd name="connsiteX3" fmla="*/ 0 w 2772"/>
                    <a:gd name="connsiteY3" fmla="*/ 0 h 2771"/>
                    <a:gd name="connsiteX4" fmla="*/ 0 w 2772"/>
                    <a:gd name="connsiteY4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772" h="277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099" name="Freeform 3098">
                  <a:extLst>
                    <a:ext uri="{FF2B5EF4-FFF2-40B4-BE49-F238E27FC236}">
                      <a16:creationId xmlns:a16="http://schemas.microsoft.com/office/drawing/2014/main" id="{5B608449-650E-8E77-29B9-DDEED1E93D17}"/>
                    </a:ext>
                  </a:extLst>
                </p:cNvPr>
                <p:cNvSpPr/>
                <p:nvPr/>
              </p:nvSpPr>
              <p:spPr>
                <a:xfrm>
                  <a:off x="4106013" y="3798958"/>
                  <a:ext cx="2772" cy="2771"/>
                </a:xfrm>
                <a:custGeom>
                  <a:avLst/>
                  <a:gdLst>
                    <a:gd name="connsiteX0" fmla="*/ 0 w 2772"/>
                    <a:gd name="connsiteY0" fmla="*/ 0 h 2771"/>
                    <a:gd name="connsiteX1" fmla="*/ 0 w 2772"/>
                    <a:gd name="connsiteY1" fmla="*/ 0 h 2771"/>
                    <a:gd name="connsiteX2" fmla="*/ 0 w 2772"/>
                    <a:gd name="connsiteY2" fmla="*/ 0 h 2771"/>
                    <a:gd name="connsiteX3" fmla="*/ 0 w 2772"/>
                    <a:gd name="connsiteY3" fmla="*/ 0 h 2771"/>
                    <a:gd name="connsiteX4" fmla="*/ 0 w 2772"/>
                    <a:gd name="connsiteY4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772" h="277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100" name="Freeform 3099">
                  <a:extLst>
                    <a:ext uri="{FF2B5EF4-FFF2-40B4-BE49-F238E27FC236}">
                      <a16:creationId xmlns:a16="http://schemas.microsoft.com/office/drawing/2014/main" id="{29C4B9F4-34E3-DD1C-BD2D-8B0CE421EDCA}"/>
                    </a:ext>
                  </a:extLst>
                </p:cNvPr>
                <p:cNvSpPr/>
                <p:nvPr/>
              </p:nvSpPr>
              <p:spPr>
                <a:xfrm>
                  <a:off x="4107954" y="3795909"/>
                  <a:ext cx="2772" cy="2771"/>
                </a:xfrm>
                <a:custGeom>
                  <a:avLst/>
                  <a:gdLst>
                    <a:gd name="connsiteX0" fmla="*/ 0 w 2772"/>
                    <a:gd name="connsiteY0" fmla="*/ 0 h 2771"/>
                    <a:gd name="connsiteX1" fmla="*/ 0 w 2772"/>
                    <a:gd name="connsiteY1" fmla="*/ 0 h 2771"/>
                    <a:gd name="connsiteX2" fmla="*/ 0 w 2772"/>
                    <a:gd name="connsiteY2" fmla="*/ 0 h 2771"/>
                    <a:gd name="connsiteX3" fmla="*/ 0 w 2772"/>
                    <a:gd name="connsiteY3" fmla="*/ 0 h 2771"/>
                    <a:gd name="connsiteX4" fmla="*/ 0 w 2772"/>
                    <a:gd name="connsiteY4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772" h="277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101" name="Freeform 3100">
                  <a:extLst>
                    <a:ext uri="{FF2B5EF4-FFF2-40B4-BE49-F238E27FC236}">
                      <a16:creationId xmlns:a16="http://schemas.microsoft.com/office/drawing/2014/main" id="{ED2C11F1-C6C2-563B-C917-7559064E3C99}"/>
                    </a:ext>
                  </a:extLst>
                </p:cNvPr>
                <p:cNvSpPr/>
                <p:nvPr/>
              </p:nvSpPr>
              <p:spPr>
                <a:xfrm>
                  <a:off x="4106290" y="3795632"/>
                  <a:ext cx="2772" cy="2771"/>
                </a:xfrm>
                <a:custGeom>
                  <a:avLst/>
                  <a:gdLst>
                    <a:gd name="connsiteX0" fmla="*/ 0 w 2772"/>
                    <a:gd name="connsiteY0" fmla="*/ 0 h 2771"/>
                    <a:gd name="connsiteX1" fmla="*/ 0 w 2772"/>
                    <a:gd name="connsiteY1" fmla="*/ 0 h 2771"/>
                    <a:gd name="connsiteX2" fmla="*/ 0 w 2772"/>
                    <a:gd name="connsiteY2" fmla="*/ 0 h 2771"/>
                    <a:gd name="connsiteX3" fmla="*/ 0 w 2772"/>
                    <a:gd name="connsiteY3" fmla="*/ 0 h 2771"/>
                    <a:gd name="connsiteX4" fmla="*/ 0 w 2772"/>
                    <a:gd name="connsiteY4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772" h="277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102" name="Freeform 3101">
                  <a:extLst>
                    <a:ext uri="{FF2B5EF4-FFF2-40B4-BE49-F238E27FC236}">
                      <a16:creationId xmlns:a16="http://schemas.microsoft.com/office/drawing/2014/main" id="{B61B5001-5975-1C82-A1CD-D06884DE2BF4}"/>
                    </a:ext>
                  </a:extLst>
                </p:cNvPr>
                <p:cNvSpPr/>
                <p:nvPr/>
              </p:nvSpPr>
              <p:spPr>
                <a:xfrm>
                  <a:off x="4106568" y="3794801"/>
                  <a:ext cx="2772" cy="2771"/>
                </a:xfrm>
                <a:custGeom>
                  <a:avLst/>
                  <a:gdLst>
                    <a:gd name="connsiteX0" fmla="*/ 0 w 2772"/>
                    <a:gd name="connsiteY0" fmla="*/ 0 h 2771"/>
                    <a:gd name="connsiteX1" fmla="*/ 0 w 2772"/>
                    <a:gd name="connsiteY1" fmla="*/ 0 h 2771"/>
                    <a:gd name="connsiteX2" fmla="*/ 0 w 2772"/>
                    <a:gd name="connsiteY2" fmla="*/ 0 h 2771"/>
                    <a:gd name="connsiteX3" fmla="*/ 0 w 2772"/>
                    <a:gd name="connsiteY3" fmla="*/ 0 h 2771"/>
                    <a:gd name="connsiteX4" fmla="*/ 0 w 2772"/>
                    <a:gd name="connsiteY4" fmla="*/ 0 h 2771"/>
                    <a:gd name="connsiteX5" fmla="*/ 0 w 2772"/>
                    <a:gd name="connsiteY5" fmla="*/ 0 h 2771"/>
                    <a:gd name="connsiteX6" fmla="*/ 0 w 2772"/>
                    <a:gd name="connsiteY6" fmla="*/ 0 h 2771"/>
                    <a:gd name="connsiteX7" fmla="*/ 0 w 2772"/>
                    <a:gd name="connsiteY7" fmla="*/ 0 h 2771"/>
                    <a:gd name="connsiteX8" fmla="*/ 0 w 2772"/>
                    <a:gd name="connsiteY8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772" h="277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103" name="Freeform 3102">
                  <a:extLst>
                    <a:ext uri="{FF2B5EF4-FFF2-40B4-BE49-F238E27FC236}">
                      <a16:creationId xmlns:a16="http://schemas.microsoft.com/office/drawing/2014/main" id="{A640917D-37F8-8B2D-45C7-B3C13578FF2C}"/>
                    </a:ext>
                  </a:extLst>
                </p:cNvPr>
                <p:cNvSpPr/>
                <p:nvPr/>
              </p:nvSpPr>
              <p:spPr>
                <a:xfrm>
                  <a:off x="4106568" y="3795355"/>
                  <a:ext cx="2772" cy="2771"/>
                </a:xfrm>
                <a:custGeom>
                  <a:avLst/>
                  <a:gdLst>
                    <a:gd name="connsiteX0" fmla="*/ 0 w 2772"/>
                    <a:gd name="connsiteY0" fmla="*/ 0 h 2771"/>
                    <a:gd name="connsiteX1" fmla="*/ 0 w 2772"/>
                    <a:gd name="connsiteY1" fmla="*/ 0 h 2771"/>
                    <a:gd name="connsiteX2" fmla="*/ 0 w 2772"/>
                    <a:gd name="connsiteY2" fmla="*/ 0 h 2771"/>
                    <a:gd name="connsiteX3" fmla="*/ 0 w 2772"/>
                    <a:gd name="connsiteY3" fmla="*/ 0 h 2771"/>
                    <a:gd name="connsiteX4" fmla="*/ 0 w 2772"/>
                    <a:gd name="connsiteY4" fmla="*/ 0 h 2771"/>
                    <a:gd name="connsiteX5" fmla="*/ 0 w 2772"/>
                    <a:gd name="connsiteY5" fmla="*/ 0 h 2771"/>
                    <a:gd name="connsiteX6" fmla="*/ 0 w 2772"/>
                    <a:gd name="connsiteY6" fmla="*/ 0 h 2771"/>
                    <a:gd name="connsiteX7" fmla="*/ 0 w 2772"/>
                    <a:gd name="connsiteY7" fmla="*/ 0 h 2771"/>
                    <a:gd name="connsiteX8" fmla="*/ 0 w 2772"/>
                    <a:gd name="connsiteY8" fmla="*/ 0 h 2771"/>
                    <a:gd name="connsiteX9" fmla="*/ 0 w 2772"/>
                    <a:gd name="connsiteY9" fmla="*/ 0 h 2771"/>
                    <a:gd name="connsiteX10" fmla="*/ 0 w 2772"/>
                    <a:gd name="connsiteY10" fmla="*/ 0 h 2771"/>
                    <a:gd name="connsiteX11" fmla="*/ 0 w 2772"/>
                    <a:gd name="connsiteY11" fmla="*/ 0 h 2771"/>
                    <a:gd name="connsiteX12" fmla="*/ 0 w 2772"/>
                    <a:gd name="connsiteY12" fmla="*/ 0 h 2771"/>
                    <a:gd name="connsiteX13" fmla="*/ 0 w 2772"/>
                    <a:gd name="connsiteY13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772" h="277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0" y="0"/>
                      </a:ln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104" name="Freeform 3103">
                  <a:extLst>
                    <a:ext uri="{FF2B5EF4-FFF2-40B4-BE49-F238E27FC236}">
                      <a16:creationId xmlns:a16="http://schemas.microsoft.com/office/drawing/2014/main" id="{2E300F3A-DAAC-56A2-6854-B0D0361AA468}"/>
                    </a:ext>
                  </a:extLst>
                </p:cNvPr>
                <p:cNvSpPr/>
                <p:nvPr/>
              </p:nvSpPr>
              <p:spPr>
                <a:xfrm>
                  <a:off x="4106845" y="3795632"/>
                  <a:ext cx="2772" cy="2771"/>
                </a:xfrm>
                <a:custGeom>
                  <a:avLst/>
                  <a:gdLst>
                    <a:gd name="connsiteX0" fmla="*/ 0 w 2772"/>
                    <a:gd name="connsiteY0" fmla="*/ 0 h 2771"/>
                    <a:gd name="connsiteX1" fmla="*/ 0 w 2772"/>
                    <a:gd name="connsiteY1" fmla="*/ 0 h 2771"/>
                    <a:gd name="connsiteX2" fmla="*/ 0 w 2772"/>
                    <a:gd name="connsiteY2" fmla="*/ 0 h 2771"/>
                    <a:gd name="connsiteX3" fmla="*/ 0 w 2772"/>
                    <a:gd name="connsiteY3" fmla="*/ 0 h 2771"/>
                    <a:gd name="connsiteX4" fmla="*/ 0 w 2772"/>
                    <a:gd name="connsiteY4" fmla="*/ 0 h 2771"/>
                    <a:gd name="connsiteX5" fmla="*/ 0 w 2772"/>
                    <a:gd name="connsiteY5" fmla="*/ 0 h 2771"/>
                    <a:gd name="connsiteX6" fmla="*/ 0 w 2772"/>
                    <a:gd name="connsiteY6" fmla="*/ 0 h 2771"/>
                    <a:gd name="connsiteX7" fmla="*/ 0 w 2772"/>
                    <a:gd name="connsiteY7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772" h="277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105" name="Freeform 3104">
                  <a:extLst>
                    <a:ext uri="{FF2B5EF4-FFF2-40B4-BE49-F238E27FC236}">
                      <a16:creationId xmlns:a16="http://schemas.microsoft.com/office/drawing/2014/main" id="{089F27AE-7385-4A54-CCE4-24D7AA33F3AF}"/>
                    </a:ext>
                  </a:extLst>
                </p:cNvPr>
                <p:cNvSpPr/>
                <p:nvPr/>
              </p:nvSpPr>
              <p:spPr>
                <a:xfrm>
                  <a:off x="4105736" y="3796464"/>
                  <a:ext cx="831" cy="554"/>
                </a:xfrm>
                <a:custGeom>
                  <a:avLst/>
                  <a:gdLst>
                    <a:gd name="connsiteX0" fmla="*/ 832 w 831"/>
                    <a:gd name="connsiteY0" fmla="*/ 554 h 554"/>
                    <a:gd name="connsiteX1" fmla="*/ 832 w 831"/>
                    <a:gd name="connsiteY1" fmla="*/ 277 h 554"/>
                    <a:gd name="connsiteX2" fmla="*/ 832 w 831"/>
                    <a:gd name="connsiteY2" fmla="*/ 277 h 554"/>
                    <a:gd name="connsiteX3" fmla="*/ 832 w 831"/>
                    <a:gd name="connsiteY3" fmla="*/ 277 h 554"/>
                    <a:gd name="connsiteX4" fmla="*/ 832 w 831"/>
                    <a:gd name="connsiteY4" fmla="*/ 277 h 554"/>
                    <a:gd name="connsiteX5" fmla="*/ 832 w 831"/>
                    <a:gd name="connsiteY5" fmla="*/ 277 h 554"/>
                    <a:gd name="connsiteX6" fmla="*/ 832 w 831"/>
                    <a:gd name="connsiteY6" fmla="*/ 277 h 554"/>
                    <a:gd name="connsiteX7" fmla="*/ 832 w 831"/>
                    <a:gd name="connsiteY7" fmla="*/ 277 h 554"/>
                    <a:gd name="connsiteX8" fmla="*/ 832 w 831"/>
                    <a:gd name="connsiteY8" fmla="*/ 277 h 554"/>
                    <a:gd name="connsiteX9" fmla="*/ 832 w 831"/>
                    <a:gd name="connsiteY9" fmla="*/ 277 h 554"/>
                    <a:gd name="connsiteX10" fmla="*/ 832 w 831"/>
                    <a:gd name="connsiteY10" fmla="*/ 277 h 554"/>
                    <a:gd name="connsiteX11" fmla="*/ 555 w 831"/>
                    <a:gd name="connsiteY11" fmla="*/ 277 h 554"/>
                    <a:gd name="connsiteX12" fmla="*/ 555 w 831"/>
                    <a:gd name="connsiteY12" fmla="*/ 277 h 554"/>
                    <a:gd name="connsiteX13" fmla="*/ 555 w 831"/>
                    <a:gd name="connsiteY13" fmla="*/ 277 h 554"/>
                    <a:gd name="connsiteX14" fmla="*/ 555 w 831"/>
                    <a:gd name="connsiteY14" fmla="*/ 277 h 554"/>
                    <a:gd name="connsiteX15" fmla="*/ 555 w 831"/>
                    <a:gd name="connsiteY15" fmla="*/ 277 h 554"/>
                    <a:gd name="connsiteX16" fmla="*/ 555 w 831"/>
                    <a:gd name="connsiteY16" fmla="*/ 277 h 554"/>
                    <a:gd name="connsiteX17" fmla="*/ 555 w 831"/>
                    <a:gd name="connsiteY17" fmla="*/ 277 h 554"/>
                    <a:gd name="connsiteX18" fmla="*/ 555 w 831"/>
                    <a:gd name="connsiteY18" fmla="*/ 277 h 554"/>
                    <a:gd name="connsiteX19" fmla="*/ 555 w 831"/>
                    <a:gd name="connsiteY19" fmla="*/ 277 h 554"/>
                    <a:gd name="connsiteX20" fmla="*/ 277 w 831"/>
                    <a:gd name="connsiteY20" fmla="*/ 277 h 554"/>
                    <a:gd name="connsiteX21" fmla="*/ 277 w 831"/>
                    <a:gd name="connsiteY21" fmla="*/ 277 h 554"/>
                    <a:gd name="connsiteX22" fmla="*/ 277 w 831"/>
                    <a:gd name="connsiteY22" fmla="*/ 277 h 554"/>
                    <a:gd name="connsiteX23" fmla="*/ 277 w 831"/>
                    <a:gd name="connsiteY23" fmla="*/ 277 h 554"/>
                    <a:gd name="connsiteX24" fmla="*/ 277 w 831"/>
                    <a:gd name="connsiteY24" fmla="*/ 277 h 554"/>
                    <a:gd name="connsiteX25" fmla="*/ 277 w 831"/>
                    <a:gd name="connsiteY25" fmla="*/ 277 h 554"/>
                    <a:gd name="connsiteX26" fmla="*/ 277 w 831"/>
                    <a:gd name="connsiteY26" fmla="*/ 277 h 554"/>
                    <a:gd name="connsiteX27" fmla="*/ 277 w 831"/>
                    <a:gd name="connsiteY27" fmla="*/ 277 h 554"/>
                    <a:gd name="connsiteX28" fmla="*/ 277 w 831"/>
                    <a:gd name="connsiteY28" fmla="*/ 277 h 554"/>
                    <a:gd name="connsiteX29" fmla="*/ 277 w 831"/>
                    <a:gd name="connsiteY29" fmla="*/ 277 h 554"/>
                    <a:gd name="connsiteX30" fmla="*/ 277 w 831"/>
                    <a:gd name="connsiteY30" fmla="*/ 277 h 554"/>
                    <a:gd name="connsiteX31" fmla="*/ 277 w 831"/>
                    <a:gd name="connsiteY31" fmla="*/ 277 h 554"/>
                    <a:gd name="connsiteX32" fmla="*/ 0 w 831"/>
                    <a:gd name="connsiteY32" fmla="*/ 554 h 554"/>
                    <a:gd name="connsiteX33" fmla="*/ 0 w 831"/>
                    <a:gd name="connsiteY33" fmla="*/ 554 h 554"/>
                    <a:gd name="connsiteX34" fmla="*/ 0 w 831"/>
                    <a:gd name="connsiteY34" fmla="*/ 554 h 554"/>
                    <a:gd name="connsiteX35" fmla="*/ 0 w 831"/>
                    <a:gd name="connsiteY35" fmla="*/ 554 h 554"/>
                    <a:gd name="connsiteX36" fmla="*/ 0 w 831"/>
                    <a:gd name="connsiteY36" fmla="*/ 554 h 554"/>
                    <a:gd name="connsiteX37" fmla="*/ 0 w 831"/>
                    <a:gd name="connsiteY37" fmla="*/ 554 h 554"/>
                    <a:gd name="connsiteX38" fmla="*/ 0 w 831"/>
                    <a:gd name="connsiteY38" fmla="*/ 554 h 554"/>
                    <a:gd name="connsiteX39" fmla="*/ 0 w 831"/>
                    <a:gd name="connsiteY39" fmla="*/ 554 h 554"/>
                    <a:gd name="connsiteX40" fmla="*/ 0 w 831"/>
                    <a:gd name="connsiteY40" fmla="*/ 554 h 554"/>
                    <a:gd name="connsiteX41" fmla="*/ 0 w 831"/>
                    <a:gd name="connsiteY41" fmla="*/ 554 h 554"/>
                    <a:gd name="connsiteX42" fmla="*/ 0 w 831"/>
                    <a:gd name="connsiteY42" fmla="*/ 554 h 554"/>
                    <a:gd name="connsiteX43" fmla="*/ 0 w 831"/>
                    <a:gd name="connsiteY43" fmla="*/ 554 h 554"/>
                    <a:gd name="connsiteX44" fmla="*/ 0 w 831"/>
                    <a:gd name="connsiteY44" fmla="*/ 554 h 554"/>
                    <a:gd name="connsiteX45" fmla="*/ 0 w 831"/>
                    <a:gd name="connsiteY45" fmla="*/ 554 h 554"/>
                    <a:gd name="connsiteX46" fmla="*/ 0 w 831"/>
                    <a:gd name="connsiteY46" fmla="*/ 554 h 554"/>
                    <a:gd name="connsiteX47" fmla="*/ 0 w 831"/>
                    <a:gd name="connsiteY47" fmla="*/ 554 h 554"/>
                    <a:gd name="connsiteX48" fmla="*/ 0 w 831"/>
                    <a:gd name="connsiteY48" fmla="*/ 554 h 554"/>
                    <a:gd name="connsiteX49" fmla="*/ 0 w 831"/>
                    <a:gd name="connsiteY49" fmla="*/ 554 h 554"/>
                    <a:gd name="connsiteX50" fmla="*/ 0 w 831"/>
                    <a:gd name="connsiteY50" fmla="*/ 554 h 554"/>
                    <a:gd name="connsiteX51" fmla="*/ 0 w 831"/>
                    <a:gd name="connsiteY51" fmla="*/ 554 h 554"/>
                    <a:gd name="connsiteX52" fmla="*/ 0 w 831"/>
                    <a:gd name="connsiteY52" fmla="*/ 554 h 554"/>
                    <a:gd name="connsiteX53" fmla="*/ 0 w 831"/>
                    <a:gd name="connsiteY53" fmla="*/ 554 h 554"/>
                    <a:gd name="connsiteX54" fmla="*/ 0 w 831"/>
                    <a:gd name="connsiteY54" fmla="*/ 554 h 554"/>
                    <a:gd name="connsiteX55" fmla="*/ 0 w 831"/>
                    <a:gd name="connsiteY55" fmla="*/ 554 h 554"/>
                    <a:gd name="connsiteX56" fmla="*/ 0 w 831"/>
                    <a:gd name="connsiteY56" fmla="*/ 554 h 554"/>
                    <a:gd name="connsiteX57" fmla="*/ 0 w 831"/>
                    <a:gd name="connsiteY57" fmla="*/ 554 h 554"/>
                    <a:gd name="connsiteX58" fmla="*/ 0 w 831"/>
                    <a:gd name="connsiteY58" fmla="*/ 554 h 554"/>
                    <a:gd name="connsiteX59" fmla="*/ 0 w 831"/>
                    <a:gd name="connsiteY59" fmla="*/ 554 h 554"/>
                    <a:gd name="connsiteX60" fmla="*/ 0 w 831"/>
                    <a:gd name="connsiteY60" fmla="*/ 554 h 554"/>
                    <a:gd name="connsiteX61" fmla="*/ 0 w 831"/>
                    <a:gd name="connsiteY61" fmla="*/ 554 h 554"/>
                    <a:gd name="connsiteX62" fmla="*/ 0 w 831"/>
                    <a:gd name="connsiteY62" fmla="*/ 554 h 554"/>
                    <a:gd name="connsiteX63" fmla="*/ 0 w 831"/>
                    <a:gd name="connsiteY63" fmla="*/ 554 h 554"/>
                    <a:gd name="connsiteX64" fmla="*/ 0 w 831"/>
                    <a:gd name="connsiteY64" fmla="*/ 554 h 554"/>
                    <a:gd name="connsiteX65" fmla="*/ 0 w 831"/>
                    <a:gd name="connsiteY65" fmla="*/ 554 h 554"/>
                    <a:gd name="connsiteX66" fmla="*/ 0 w 831"/>
                    <a:gd name="connsiteY66" fmla="*/ 554 h 554"/>
                    <a:gd name="connsiteX67" fmla="*/ 0 w 831"/>
                    <a:gd name="connsiteY67" fmla="*/ 554 h 554"/>
                    <a:gd name="connsiteX68" fmla="*/ 0 w 831"/>
                    <a:gd name="connsiteY68" fmla="*/ 554 h 554"/>
                    <a:gd name="connsiteX69" fmla="*/ 0 w 831"/>
                    <a:gd name="connsiteY69" fmla="*/ 554 h 554"/>
                    <a:gd name="connsiteX70" fmla="*/ 0 w 831"/>
                    <a:gd name="connsiteY70" fmla="*/ 554 h 554"/>
                    <a:gd name="connsiteX71" fmla="*/ 0 w 831"/>
                    <a:gd name="connsiteY71" fmla="*/ 554 h 554"/>
                    <a:gd name="connsiteX72" fmla="*/ 0 w 831"/>
                    <a:gd name="connsiteY72" fmla="*/ 554 h 554"/>
                    <a:gd name="connsiteX73" fmla="*/ 0 w 831"/>
                    <a:gd name="connsiteY73" fmla="*/ 554 h 554"/>
                    <a:gd name="connsiteX74" fmla="*/ 0 w 831"/>
                    <a:gd name="connsiteY74" fmla="*/ 554 h 554"/>
                    <a:gd name="connsiteX75" fmla="*/ 0 w 831"/>
                    <a:gd name="connsiteY75" fmla="*/ 554 h 554"/>
                    <a:gd name="connsiteX76" fmla="*/ 0 w 831"/>
                    <a:gd name="connsiteY76" fmla="*/ 554 h 554"/>
                    <a:gd name="connsiteX77" fmla="*/ 0 w 831"/>
                    <a:gd name="connsiteY77" fmla="*/ 554 h 554"/>
                    <a:gd name="connsiteX78" fmla="*/ 0 w 831"/>
                    <a:gd name="connsiteY78" fmla="*/ 554 h 554"/>
                    <a:gd name="connsiteX79" fmla="*/ 0 w 831"/>
                    <a:gd name="connsiteY79" fmla="*/ 554 h 554"/>
                    <a:gd name="connsiteX80" fmla="*/ 0 w 831"/>
                    <a:gd name="connsiteY80" fmla="*/ 554 h 554"/>
                    <a:gd name="connsiteX81" fmla="*/ 0 w 831"/>
                    <a:gd name="connsiteY81" fmla="*/ 554 h 554"/>
                    <a:gd name="connsiteX82" fmla="*/ 0 w 831"/>
                    <a:gd name="connsiteY82" fmla="*/ 554 h 554"/>
                    <a:gd name="connsiteX83" fmla="*/ 0 w 831"/>
                    <a:gd name="connsiteY83" fmla="*/ 554 h 554"/>
                    <a:gd name="connsiteX84" fmla="*/ 0 w 831"/>
                    <a:gd name="connsiteY84" fmla="*/ 554 h 554"/>
                    <a:gd name="connsiteX85" fmla="*/ 0 w 831"/>
                    <a:gd name="connsiteY85" fmla="*/ 554 h 554"/>
                    <a:gd name="connsiteX86" fmla="*/ 0 w 831"/>
                    <a:gd name="connsiteY86" fmla="*/ 554 h 554"/>
                    <a:gd name="connsiteX87" fmla="*/ 0 w 831"/>
                    <a:gd name="connsiteY87" fmla="*/ 554 h 554"/>
                    <a:gd name="connsiteX88" fmla="*/ 0 w 831"/>
                    <a:gd name="connsiteY88" fmla="*/ 554 h 554"/>
                    <a:gd name="connsiteX89" fmla="*/ 0 w 831"/>
                    <a:gd name="connsiteY89" fmla="*/ 554 h 554"/>
                    <a:gd name="connsiteX90" fmla="*/ 0 w 831"/>
                    <a:gd name="connsiteY90" fmla="*/ 554 h 554"/>
                    <a:gd name="connsiteX91" fmla="*/ 0 w 831"/>
                    <a:gd name="connsiteY91" fmla="*/ 554 h 554"/>
                    <a:gd name="connsiteX92" fmla="*/ 0 w 831"/>
                    <a:gd name="connsiteY92" fmla="*/ 554 h 554"/>
                    <a:gd name="connsiteX93" fmla="*/ 0 w 831"/>
                    <a:gd name="connsiteY93" fmla="*/ 554 h 554"/>
                    <a:gd name="connsiteX94" fmla="*/ 0 w 831"/>
                    <a:gd name="connsiteY94" fmla="*/ 554 h 554"/>
                    <a:gd name="connsiteX95" fmla="*/ 0 w 831"/>
                    <a:gd name="connsiteY95" fmla="*/ 554 h 554"/>
                    <a:gd name="connsiteX96" fmla="*/ 0 w 831"/>
                    <a:gd name="connsiteY96" fmla="*/ 554 h 554"/>
                    <a:gd name="connsiteX97" fmla="*/ 0 w 831"/>
                    <a:gd name="connsiteY97" fmla="*/ 554 h 554"/>
                    <a:gd name="connsiteX98" fmla="*/ 0 w 831"/>
                    <a:gd name="connsiteY98" fmla="*/ 554 h 554"/>
                    <a:gd name="connsiteX99" fmla="*/ 0 w 831"/>
                    <a:gd name="connsiteY99" fmla="*/ 554 h 554"/>
                    <a:gd name="connsiteX100" fmla="*/ 0 w 831"/>
                    <a:gd name="connsiteY100" fmla="*/ 554 h 554"/>
                    <a:gd name="connsiteX101" fmla="*/ 0 w 831"/>
                    <a:gd name="connsiteY101" fmla="*/ 554 h 554"/>
                    <a:gd name="connsiteX102" fmla="*/ 0 w 831"/>
                    <a:gd name="connsiteY102" fmla="*/ 554 h 554"/>
                    <a:gd name="connsiteX103" fmla="*/ 0 w 831"/>
                    <a:gd name="connsiteY103" fmla="*/ 554 h 554"/>
                    <a:gd name="connsiteX104" fmla="*/ 0 w 831"/>
                    <a:gd name="connsiteY104" fmla="*/ 554 h 554"/>
                    <a:gd name="connsiteX105" fmla="*/ 0 w 831"/>
                    <a:gd name="connsiteY105" fmla="*/ 554 h 554"/>
                    <a:gd name="connsiteX106" fmla="*/ 0 w 831"/>
                    <a:gd name="connsiteY106" fmla="*/ 554 h 554"/>
                    <a:gd name="connsiteX107" fmla="*/ 0 w 831"/>
                    <a:gd name="connsiteY107" fmla="*/ 554 h 554"/>
                    <a:gd name="connsiteX108" fmla="*/ 0 w 831"/>
                    <a:gd name="connsiteY108" fmla="*/ 554 h 554"/>
                    <a:gd name="connsiteX109" fmla="*/ 0 w 831"/>
                    <a:gd name="connsiteY109" fmla="*/ 554 h 554"/>
                    <a:gd name="connsiteX110" fmla="*/ 0 w 831"/>
                    <a:gd name="connsiteY110" fmla="*/ 554 h 554"/>
                    <a:gd name="connsiteX111" fmla="*/ 0 w 831"/>
                    <a:gd name="connsiteY111" fmla="*/ 554 h 554"/>
                    <a:gd name="connsiteX112" fmla="*/ 0 w 831"/>
                    <a:gd name="connsiteY112" fmla="*/ 554 h 554"/>
                    <a:gd name="connsiteX113" fmla="*/ 0 w 831"/>
                    <a:gd name="connsiteY113" fmla="*/ 554 h 554"/>
                    <a:gd name="connsiteX114" fmla="*/ 0 w 831"/>
                    <a:gd name="connsiteY114" fmla="*/ 554 h 554"/>
                    <a:gd name="connsiteX115" fmla="*/ 0 w 831"/>
                    <a:gd name="connsiteY115" fmla="*/ 554 h 554"/>
                    <a:gd name="connsiteX116" fmla="*/ 0 w 831"/>
                    <a:gd name="connsiteY116" fmla="*/ 554 h 554"/>
                    <a:gd name="connsiteX117" fmla="*/ 0 w 831"/>
                    <a:gd name="connsiteY117" fmla="*/ 554 h 554"/>
                    <a:gd name="connsiteX118" fmla="*/ 0 w 831"/>
                    <a:gd name="connsiteY118" fmla="*/ 554 h 554"/>
                    <a:gd name="connsiteX119" fmla="*/ 0 w 831"/>
                    <a:gd name="connsiteY119" fmla="*/ 554 h 554"/>
                    <a:gd name="connsiteX120" fmla="*/ 0 w 831"/>
                    <a:gd name="connsiteY120" fmla="*/ 554 h 554"/>
                    <a:gd name="connsiteX121" fmla="*/ 0 w 831"/>
                    <a:gd name="connsiteY121" fmla="*/ 554 h 554"/>
                    <a:gd name="connsiteX122" fmla="*/ 0 w 831"/>
                    <a:gd name="connsiteY122" fmla="*/ 554 h 554"/>
                    <a:gd name="connsiteX123" fmla="*/ 0 w 831"/>
                    <a:gd name="connsiteY123" fmla="*/ 554 h 554"/>
                    <a:gd name="connsiteX124" fmla="*/ 0 w 831"/>
                    <a:gd name="connsiteY124" fmla="*/ 554 h 554"/>
                    <a:gd name="connsiteX125" fmla="*/ 0 w 831"/>
                    <a:gd name="connsiteY125" fmla="*/ 554 h 554"/>
                    <a:gd name="connsiteX126" fmla="*/ 0 w 831"/>
                    <a:gd name="connsiteY126" fmla="*/ 554 h 554"/>
                    <a:gd name="connsiteX127" fmla="*/ 0 w 831"/>
                    <a:gd name="connsiteY127" fmla="*/ 554 h 554"/>
                    <a:gd name="connsiteX128" fmla="*/ 0 w 831"/>
                    <a:gd name="connsiteY128" fmla="*/ 554 h 554"/>
                    <a:gd name="connsiteX129" fmla="*/ 0 w 831"/>
                    <a:gd name="connsiteY129" fmla="*/ 554 h 554"/>
                    <a:gd name="connsiteX130" fmla="*/ 0 w 831"/>
                    <a:gd name="connsiteY130" fmla="*/ 554 h 554"/>
                    <a:gd name="connsiteX131" fmla="*/ 0 w 831"/>
                    <a:gd name="connsiteY131" fmla="*/ 554 h 554"/>
                    <a:gd name="connsiteX132" fmla="*/ 0 w 831"/>
                    <a:gd name="connsiteY132" fmla="*/ 554 h 554"/>
                    <a:gd name="connsiteX133" fmla="*/ 0 w 831"/>
                    <a:gd name="connsiteY133" fmla="*/ 554 h 554"/>
                    <a:gd name="connsiteX134" fmla="*/ 0 w 831"/>
                    <a:gd name="connsiteY134" fmla="*/ 554 h 554"/>
                    <a:gd name="connsiteX135" fmla="*/ 0 w 831"/>
                    <a:gd name="connsiteY135" fmla="*/ 554 h 554"/>
                    <a:gd name="connsiteX136" fmla="*/ 0 w 831"/>
                    <a:gd name="connsiteY136" fmla="*/ 554 h 554"/>
                    <a:gd name="connsiteX137" fmla="*/ 0 w 831"/>
                    <a:gd name="connsiteY137" fmla="*/ 554 h 554"/>
                    <a:gd name="connsiteX138" fmla="*/ 0 w 831"/>
                    <a:gd name="connsiteY138" fmla="*/ 554 h 554"/>
                    <a:gd name="connsiteX139" fmla="*/ 0 w 831"/>
                    <a:gd name="connsiteY139" fmla="*/ 554 h 554"/>
                    <a:gd name="connsiteX140" fmla="*/ 0 w 831"/>
                    <a:gd name="connsiteY140" fmla="*/ 554 h 554"/>
                    <a:gd name="connsiteX141" fmla="*/ 0 w 831"/>
                    <a:gd name="connsiteY141" fmla="*/ 554 h 554"/>
                    <a:gd name="connsiteX142" fmla="*/ 0 w 831"/>
                    <a:gd name="connsiteY142" fmla="*/ 554 h 554"/>
                    <a:gd name="connsiteX143" fmla="*/ 0 w 831"/>
                    <a:gd name="connsiteY143" fmla="*/ 554 h 554"/>
                    <a:gd name="connsiteX144" fmla="*/ 0 w 831"/>
                    <a:gd name="connsiteY144" fmla="*/ 554 h 554"/>
                    <a:gd name="connsiteX145" fmla="*/ 0 w 831"/>
                    <a:gd name="connsiteY145" fmla="*/ 554 h 554"/>
                    <a:gd name="connsiteX146" fmla="*/ 0 w 831"/>
                    <a:gd name="connsiteY146" fmla="*/ 554 h 554"/>
                    <a:gd name="connsiteX147" fmla="*/ 0 w 831"/>
                    <a:gd name="connsiteY147" fmla="*/ 554 h 554"/>
                    <a:gd name="connsiteX148" fmla="*/ 0 w 831"/>
                    <a:gd name="connsiteY148" fmla="*/ 554 h 554"/>
                    <a:gd name="connsiteX149" fmla="*/ 0 w 831"/>
                    <a:gd name="connsiteY149" fmla="*/ 554 h 554"/>
                    <a:gd name="connsiteX150" fmla="*/ 0 w 831"/>
                    <a:gd name="connsiteY150" fmla="*/ 554 h 554"/>
                    <a:gd name="connsiteX151" fmla="*/ 0 w 831"/>
                    <a:gd name="connsiteY151" fmla="*/ 554 h 554"/>
                    <a:gd name="connsiteX152" fmla="*/ 0 w 831"/>
                    <a:gd name="connsiteY152" fmla="*/ 554 h 554"/>
                    <a:gd name="connsiteX153" fmla="*/ 0 w 831"/>
                    <a:gd name="connsiteY153" fmla="*/ 554 h 554"/>
                    <a:gd name="connsiteX154" fmla="*/ 0 w 831"/>
                    <a:gd name="connsiteY154" fmla="*/ 554 h 554"/>
                    <a:gd name="connsiteX155" fmla="*/ 0 w 831"/>
                    <a:gd name="connsiteY155" fmla="*/ 554 h 554"/>
                    <a:gd name="connsiteX156" fmla="*/ 0 w 831"/>
                    <a:gd name="connsiteY156" fmla="*/ 554 h 554"/>
                    <a:gd name="connsiteX157" fmla="*/ 0 w 831"/>
                    <a:gd name="connsiteY157" fmla="*/ 554 h 554"/>
                    <a:gd name="connsiteX158" fmla="*/ 0 w 831"/>
                    <a:gd name="connsiteY158" fmla="*/ 554 h 554"/>
                    <a:gd name="connsiteX159" fmla="*/ 0 w 831"/>
                    <a:gd name="connsiteY159" fmla="*/ 554 h 554"/>
                    <a:gd name="connsiteX160" fmla="*/ 0 w 831"/>
                    <a:gd name="connsiteY160" fmla="*/ 554 h 554"/>
                    <a:gd name="connsiteX161" fmla="*/ 0 w 831"/>
                    <a:gd name="connsiteY161" fmla="*/ 554 h 554"/>
                    <a:gd name="connsiteX162" fmla="*/ 0 w 831"/>
                    <a:gd name="connsiteY162" fmla="*/ 554 h 554"/>
                    <a:gd name="connsiteX163" fmla="*/ 0 w 831"/>
                    <a:gd name="connsiteY163" fmla="*/ 554 h 554"/>
                    <a:gd name="connsiteX164" fmla="*/ 0 w 831"/>
                    <a:gd name="connsiteY164" fmla="*/ 554 h 554"/>
                    <a:gd name="connsiteX165" fmla="*/ 0 w 831"/>
                    <a:gd name="connsiteY165" fmla="*/ 554 h 554"/>
                    <a:gd name="connsiteX166" fmla="*/ 0 w 831"/>
                    <a:gd name="connsiteY166" fmla="*/ 554 h 554"/>
                    <a:gd name="connsiteX167" fmla="*/ 0 w 831"/>
                    <a:gd name="connsiteY167" fmla="*/ 554 h 554"/>
                    <a:gd name="connsiteX168" fmla="*/ 0 w 831"/>
                    <a:gd name="connsiteY168" fmla="*/ 554 h 554"/>
                    <a:gd name="connsiteX169" fmla="*/ 0 w 831"/>
                    <a:gd name="connsiteY169" fmla="*/ 554 h 554"/>
                    <a:gd name="connsiteX170" fmla="*/ 0 w 831"/>
                    <a:gd name="connsiteY170" fmla="*/ 554 h 554"/>
                    <a:gd name="connsiteX171" fmla="*/ 0 w 831"/>
                    <a:gd name="connsiteY171" fmla="*/ 554 h 554"/>
                    <a:gd name="connsiteX172" fmla="*/ 0 w 831"/>
                    <a:gd name="connsiteY172" fmla="*/ 554 h 554"/>
                    <a:gd name="connsiteX173" fmla="*/ 0 w 831"/>
                    <a:gd name="connsiteY173" fmla="*/ 554 h 554"/>
                    <a:gd name="connsiteX174" fmla="*/ 0 w 831"/>
                    <a:gd name="connsiteY174" fmla="*/ 554 h 554"/>
                    <a:gd name="connsiteX175" fmla="*/ 0 w 831"/>
                    <a:gd name="connsiteY175" fmla="*/ 554 h 554"/>
                    <a:gd name="connsiteX176" fmla="*/ 0 w 831"/>
                    <a:gd name="connsiteY176" fmla="*/ 554 h 554"/>
                    <a:gd name="connsiteX177" fmla="*/ 0 w 831"/>
                    <a:gd name="connsiteY177" fmla="*/ 554 h 554"/>
                    <a:gd name="connsiteX178" fmla="*/ 0 w 831"/>
                    <a:gd name="connsiteY178" fmla="*/ 554 h 554"/>
                    <a:gd name="connsiteX179" fmla="*/ 0 w 831"/>
                    <a:gd name="connsiteY179" fmla="*/ 554 h 554"/>
                    <a:gd name="connsiteX180" fmla="*/ 0 w 831"/>
                    <a:gd name="connsiteY180" fmla="*/ 554 h 554"/>
                    <a:gd name="connsiteX181" fmla="*/ 0 w 831"/>
                    <a:gd name="connsiteY181" fmla="*/ 554 h 554"/>
                    <a:gd name="connsiteX182" fmla="*/ 0 w 831"/>
                    <a:gd name="connsiteY182" fmla="*/ 554 h 554"/>
                    <a:gd name="connsiteX183" fmla="*/ 0 w 831"/>
                    <a:gd name="connsiteY183" fmla="*/ 554 h 554"/>
                    <a:gd name="connsiteX184" fmla="*/ 0 w 831"/>
                    <a:gd name="connsiteY184" fmla="*/ 554 h 554"/>
                    <a:gd name="connsiteX185" fmla="*/ 0 w 831"/>
                    <a:gd name="connsiteY185" fmla="*/ 554 h 554"/>
                    <a:gd name="connsiteX186" fmla="*/ 0 w 831"/>
                    <a:gd name="connsiteY186" fmla="*/ 554 h 554"/>
                    <a:gd name="connsiteX187" fmla="*/ 0 w 831"/>
                    <a:gd name="connsiteY187" fmla="*/ 554 h 554"/>
                    <a:gd name="connsiteX188" fmla="*/ 0 w 831"/>
                    <a:gd name="connsiteY188" fmla="*/ 554 h 554"/>
                    <a:gd name="connsiteX189" fmla="*/ 0 w 831"/>
                    <a:gd name="connsiteY189" fmla="*/ 554 h 554"/>
                    <a:gd name="connsiteX190" fmla="*/ 0 w 831"/>
                    <a:gd name="connsiteY190" fmla="*/ 554 h 554"/>
                    <a:gd name="connsiteX191" fmla="*/ 0 w 831"/>
                    <a:gd name="connsiteY191" fmla="*/ 554 h 554"/>
                    <a:gd name="connsiteX192" fmla="*/ 0 w 831"/>
                    <a:gd name="connsiteY192" fmla="*/ 554 h 554"/>
                    <a:gd name="connsiteX193" fmla="*/ 0 w 831"/>
                    <a:gd name="connsiteY193" fmla="*/ 554 h 554"/>
                    <a:gd name="connsiteX194" fmla="*/ 0 w 831"/>
                    <a:gd name="connsiteY194" fmla="*/ 554 h 554"/>
                    <a:gd name="connsiteX195" fmla="*/ 0 w 831"/>
                    <a:gd name="connsiteY195" fmla="*/ 554 h 554"/>
                    <a:gd name="connsiteX196" fmla="*/ 0 w 831"/>
                    <a:gd name="connsiteY196" fmla="*/ 554 h 554"/>
                    <a:gd name="connsiteX197" fmla="*/ 0 w 831"/>
                    <a:gd name="connsiteY197" fmla="*/ 554 h 554"/>
                    <a:gd name="connsiteX198" fmla="*/ 0 w 831"/>
                    <a:gd name="connsiteY198" fmla="*/ 554 h 554"/>
                    <a:gd name="connsiteX199" fmla="*/ 0 w 831"/>
                    <a:gd name="connsiteY199" fmla="*/ 554 h 554"/>
                    <a:gd name="connsiteX200" fmla="*/ 0 w 831"/>
                    <a:gd name="connsiteY200" fmla="*/ 554 h 554"/>
                    <a:gd name="connsiteX201" fmla="*/ 0 w 831"/>
                    <a:gd name="connsiteY201" fmla="*/ 554 h 554"/>
                    <a:gd name="connsiteX202" fmla="*/ 0 w 831"/>
                    <a:gd name="connsiteY202" fmla="*/ 554 h 554"/>
                    <a:gd name="connsiteX203" fmla="*/ 0 w 831"/>
                    <a:gd name="connsiteY203" fmla="*/ 554 h 554"/>
                    <a:gd name="connsiteX204" fmla="*/ 0 w 831"/>
                    <a:gd name="connsiteY204" fmla="*/ 554 h 554"/>
                    <a:gd name="connsiteX205" fmla="*/ 0 w 831"/>
                    <a:gd name="connsiteY205" fmla="*/ 554 h 554"/>
                    <a:gd name="connsiteX206" fmla="*/ 0 w 831"/>
                    <a:gd name="connsiteY206" fmla="*/ 554 h 554"/>
                    <a:gd name="connsiteX207" fmla="*/ 0 w 831"/>
                    <a:gd name="connsiteY207" fmla="*/ 554 h 554"/>
                    <a:gd name="connsiteX208" fmla="*/ 0 w 831"/>
                    <a:gd name="connsiteY208" fmla="*/ 554 h 554"/>
                    <a:gd name="connsiteX209" fmla="*/ 0 w 831"/>
                    <a:gd name="connsiteY209" fmla="*/ 554 h 554"/>
                    <a:gd name="connsiteX210" fmla="*/ 0 w 831"/>
                    <a:gd name="connsiteY210" fmla="*/ 554 h 554"/>
                    <a:gd name="connsiteX211" fmla="*/ 0 w 831"/>
                    <a:gd name="connsiteY211" fmla="*/ 554 h 554"/>
                    <a:gd name="connsiteX212" fmla="*/ 0 w 831"/>
                    <a:gd name="connsiteY212" fmla="*/ 554 h 554"/>
                    <a:gd name="connsiteX213" fmla="*/ 0 w 831"/>
                    <a:gd name="connsiteY213" fmla="*/ 554 h 554"/>
                    <a:gd name="connsiteX214" fmla="*/ 0 w 831"/>
                    <a:gd name="connsiteY214" fmla="*/ 554 h 554"/>
                    <a:gd name="connsiteX215" fmla="*/ 0 w 831"/>
                    <a:gd name="connsiteY215" fmla="*/ 554 h 554"/>
                    <a:gd name="connsiteX216" fmla="*/ 0 w 831"/>
                    <a:gd name="connsiteY216" fmla="*/ 554 h 554"/>
                    <a:gd name="connsiteX217" fmla="*/ 0 w 831"/>
                    <a:gd name="connsiteY217" fmla="*/ 554 h 554"/>
                    <a:gd name="connsiteX218" fmla="*/ 0 w 831"/>
                    <a:gd name="connsiteY218" fmla="*/ 554 h 554"/>
                    <a:gd name="connsiteX219" fmla="*/ 0 w 831"/>
                    <a:gd name="connsiteY219" fmla="*/ 554 h 554"/>
                    <a:gd name="connsiteX220" fmla="*/ 0 w 831"/>
                    <a:gd name="connsiteY220" fmla="*/ 554 h 554"/>
                    <a:gd name="connsiteX221" fmla="*/ 0 w 831"/>
                    <a:gd name="connsiteY221" fmla="*/ 554 h 554"/>
                    <a:gd name="connsiteX222" fmla="*/ 0 w 831"/>
                    <a:gd name="connsiteY222" fmla="*/ 554 h 554"/>
                    <a:gd name="connsiteX223" fmla="*/ 0 w 831"/>
                    <a:gd name="connsiteY223" fmla="*/ 554 h 554"/>
                    <a:gd name="connsiteX224" fmla="*/ 0 w 831"/>
                    <a:gd name="connsiteY224" fmla="*/ 554 h 554"/>
                    <a:gd name="connsiteX225" fmla="*/ 0 w 831"/>
                    <a:gd name="connsiteY225" fmla="*/ 554 h 554"/>
                    <a:gd name="connsiteX226" fmla="*/ 0 w 831"/>
                    <a:gd name="connsiteY226" fmla="*/ 554 h 554"/>
                    <a:gd name="connsiteX227" fmla="*/ 0 w 831"/>
                    <a:gd name="connsiteY227" fmla="*/ 554 h 554"/>
                    <a:gd name="connsiteX228" fmla="*/ 0 w 831"/>
                    <a:gd name="connsiteY228" fmla="*/ 554 h 554"/>
                    <a:gd name="connsiteX229" fmla="*/ 0 w 831"/>
                    <a:gd name="connsiteY229" fmla="*/ 554 h 554"/>
                    <a:gd name="connsiteX230" fmla="*/ 0 w 831"/>
                    <a:gd name="connsiteY230" fmla="*/ 554 h 554"/>
                    <a:gd name="connsiteX231" fmla="*/ 0 w 831"/>
                    <a:gd name="connsiteY231" fmla="*/ 554 h 554"/>
                    <a:gd name="connsiteX232" fmla="*/ 0 w 831"/>
                    <a:gd name="connsiteY232" fmla="*/ 554 h 554"/>
                    <a:gd name="connsiteX233" fmla="*/ 0 w 831"/>
                    <a:gd name="connsiteY233" fmla="*/ 554 h 554"/>
                    <a:gd name="connsiteX234" fmla="*/ 0 w 831"/>
                    <a:gd name="connsiteY234" fmla="*/ 554 h 554"/>
                    <a:gd name="connsiteX235" fmla="*/ 0 w 831"/>
                    <a:gd name="connsiteY235" fmla="*/ 554 h 554"/>
                    <a:gd name="connsiteX236" fmla="*/ 0 w 831"/>
                    <a:gd name="connsiteY236" fmla="*/ 554 h 554"/>
                    <a:gd name="connsiteX237" fmla="*/ 0 w 831"/>
                    <a:gd name="connsiteY237" fmla="*/ 554 h 554"/>
                    <a:gd name="connsiteX238" fmla="*/ 0 w 831"/>
                    <a:gd name="connsiteY238" fmla="*/ 554 h 554"/>
                    <a:gd name="connsiteX239" fmla="*/ 0 w 831"/>
                    <a:gd name="connsiteY239" fmla="*/ 554 h 554"/>
                    <a:gd name="connsiteX240" fmla="*/ 0 w 831"/>
                    <a:gd name="connsiteY240" fmla="*/ 554 h 554"/>
                    <a:gd name="connsiteX241" fmla="*/ 0 w 831"/>
                    <a:gd name="connsiteY241" fmla="*/ 554 h 554"/>
                    <a:gd name="connsiteX242" fmla="*/ 0 w 831"/>
                    <a:gd name="connsiteY242" fmla="*/ 554 h 554"/>
                    <a:gd name="connsiteX243" fmla="*/ 0 w 831"/>
                    <a:gd name="connsiteY243" fmla="*/ 554 h 554"/>
                    <a:gd name="connsiteX244" fmla="*/ 0 w 831"/>
                    <a:gd name="connsiteY244" fmla="*/ 554 h 554"/>
                    <a:gd name="connsiteX245" fmla="*/ 0 w 831"/>
                    <a:gd name="connsiteY245" fmla="*/ 554 h 554"/>
                    <a:gd name="connsiteX246" fmla="*/ 0 w 831"/>
                    <a:gd name="connsiteY246" fmla="*/ 554 h 554"/>
                    <a:gd name="connsiteX247" fmla="*/ 0 w 831"/>
                    <a:gd name="connsiteY247" fmla="*/ 554 h 554"/>
                    <a:gd name="connsiteX248" fmla="*/ 0 w 831"/>
                    <a:gd name="connsiteY248" fmla="*/ 554 h 554"/>
                    <a:gd name="connsiteX249" fmla="*/ 0 w 831"/>
                    <a:gd name="connsiteY249" fmla="*/ 554 h 554"/>
                    <a:gd name="connsiteX250" fmla="*/ 0 w 831"/>
                    <a:gd name="connsiteY250" fmla="*/ 554 h 554"/>
                    <a:gd name="connsiteX251" fmla="*/ 0 w 831"/>
                    <a:gd name="connsiteY251" fmla="*/ 554 h 554"/>
                    <a:gd name="connsiteX252" fmla="*/ 0 w 831"/>
                    <a:gd name="connsiteY252" fmla="*/ 554 h 554"/>
                    <a:gd name="connsiteX253" fmla="*/ 0 w 831"/>
                    <a:gd name="connsiteY253" fmla="*/ 554 h 554"/>
                    <a:gd name="connsiteX254" fmla="*/ 0 w 831"/>
                    <a:gd name="connsiteY254" fmla="*/ 554 h 554"/>
                    <a:gd name="connsiteX255" fmla="*/ 0 w 831"/>
                    <a:gd name="connsiteY255" fmla="*/ 554 h 554"/>
                    <a:gd name="connsiteX256" fmla="*/ 0 w 831"/>
                    <a:gd name="connsiteY256" fmla="*/ 554 h 554"/>
                    <a:gd name="connsiteX257" fmla="*/ 0 w 831"/>
                    <a:gd name="connsiteY257" fmla="*/ 554 h 554"/>
                    <a:gd name="connsiteX258" fmla="*/ 0 w 831"/>
                    <a:gd name="connsiteY258" fmla="*/ 554 h 554"/>
                    <a:gd name="connsiteX259" fmla="*/ 0 w 831"/>
                    <a:gd name="connsiteY259" fmla="*/ 554 h 554"/>
                    <a:gd name="connsiteX260" fmla="*/ 0 w 831"/>
                    <a:gd name="connsiteY260" fmla="*/ 554 h 554"/>
                    <a:gd name="connsiteX261" fmla="*/ 0 w 831"/>
                    <a:gd name="connsiteY261" fmla="*/ 554 h 554"/>
                    <a:gd name="connsiteX262" fmla="*/ 0 w 831"/>
                    <a:gd name="connsiteY262" fmla="*/ 554 h 554"/>
                    <a:gd name="connsiteX263" fmla="*/ 0 w 831"/>
                    <a:gd name="connsiteY263" fmla="*/ 554 h 554"/>
                    <a:gd name="connsiteX264" fmla="*/ 0 w 831"/>
                    <a:gd name="connsiteY264" fmla="*/ 554 h 554"/>
                    <a:gd name="connsiteX265" fmla="*/ 0 w 831"/>
                    <a:gd name="connsiteY265" fmla="*/ 554 h 554"/>
                    <a:gd name="connsiteX266" fmla="*/ 0 w 831"/>
                    <a:gd name="connsiteY266" fmla="*/ 554 h 554"/>
                    <a:gd name="connsiteX267" fmla="*/ 0 w 831"/>
                    <a:gd name="connsiteY267" fmla="*/ 554 h 554"/>
                    <a:gd name="connsiteX268" fmla="*/ 0 w 831"/>
                    <a:gd name="connsiteY268" fmla="*/ 554 h 554"/>
                    <a:gd name="connsiteX269" fmla="*/ 0 w 831"/>
                    <a:gd name="connsiteY269" fmla="*/ 554 h 554"/>
                    <a:gd name="connsiteX270" fmla="*/ 0 w 831"/>
                    <a:gd name="connsiteY270" fmla="*/ 554 h 554"/>
                    <a:gd name="connsiteX271" fmla="*/ 0 w 831"/>
                    <a:gd name="connsiteY271" fmla="*/ 554 h 554"/>
                    <a:gd name="connsiteX272" fmla="*/ 0 w 831"/>
                    <a:gd name="connsiteY272" fmla="*/ 554 h 554"/>
                    <a:gd name="connsiteX273" fmla="*/ 0 w 831"/>
                    <a:gd name="connsiteY273" fmla="*/ 554 h 554"/>
                    <a:gd name="connsiteX274" fmla="*/ 0 w 831"/>
                    <a:gd name="connsiteY274" fmla="*/ 554 h 554"/>
                    <a:gd name="connsiteX275" fmla="*/ 0 w 831"/>
                    <a:gd name="connsiteY275" fmla="*/ 554 h 554"/>
                    <a:gd name="connsiteX276" fmla="*/ 0 w 831"/>
                    <a:gd name="connsiteY276" fmla="*/ 554 h 554"/>
                    <a:gd name="connsiteX277" fmla="*/ 0 w 831"/>
                    <a:gd name="connsiteY277" fmla="*/ 554 h 554"/>
                    <a:gd name="connsiteX278" fmla="*/ 0 w 831"/>
                    <a:gd name="connsiteY278" fmla="*/ 554 h 554"/>
                    <a:gd name="connsiteX279" fmla="*/ 0 w 831"/>
                    <a:gd name="connsiteY279" fmla="*/ 554 h 554"/>
                    <a:gd name="connsiteX280" fmla="*/ 0 w 831"/>
                    <a:gd name="connsiteY280" fmla="*/ 554 h 554"/>
                    <a:gd name="connsiteX281" fmla="*/ 0 w 831"/>
                    <a:gd name="connsiteY281" fmla="*/ 554 h 554"/>
                    <a:gd name="connsiteX282" fmla="*/ 0 w 831"/>
                    <a:gd name="connsiteY282" fmla="*/ 554 h 554"/>
                    <a:gd name="connsiteX283" fmla="*/ 0 w 831"/>
                    <a:gd name="connsiteY283" fmla="*/ 554 h 554"/>
                    <a:gd name="connsiteX284" fmla="*/ 0 w 831"/>
                    <a:gd name="connsiteY284" fmla="*/ 554 h 554"/>
                    <a:gd name="connsiteX285" fmla="*/ 0 w 831"/>
                    <a:gd name="connsiteY285" fmla="*/ 554 h 554"/>
                    <a:gd name="connsiteX286" fmla="*/ 0 w 831"/>
                    <a:gd name="connsiteY286" fmla="*/ 554 h 554"/>
                    <a:gd name="connsiteX287" fmla="*/ 0 w 831"/>
                    <a:gd name="connsiteY287" fmla="*/ 554 h 554"/>
                    <a:gd name="connsiteX288" fmla="*/ 0 w 831"/>
                    <a:gd name="connsiteY288" fmla="*/ 554 h 554"/>
                    <a:gd name="connsiteX289" fmla="*/ 0 w 831"/>
                    <a:gd name="connsiteY289" fmla="*/ 554 h 554"/>
                    <a:gd name="connsiteX290" fmla="*/ 0 w 831"/>
                    <a:gd name="connsiteY290" fmla="*/ 554 h 554"/>
                    <a:gd name="connsiteX291" fmla="*/ 0 w 831"/>
                    <a:gd name="connsiteY291" fmla="*/ 554 h 554"/>
                    <a:gd name="connsiteX292" fmla="*/ 0 w 831"/>
                    <a:gd name="connsiteY292" fmla="*/ 554 h 554"/>
                    <a:gd name="connsiteX293" fmla="*/ 0 w 831"/>
                    <a:gd name="connsiteY293" fmla="*/ 554 h 554"/>
                    <a:gd name="connsiteX294" fmla="*/ 0 w 831"/>
                    <a:gd name="connsiteY294" fmla="*/ 554 h 554"/>
                    <a:gd name="connsiteX295" fmla="*/ 0 w 831"/>
                    <a:gd name="connsiteY295" fmla="*/ 554 h 554"/>
                    <a:gd name="connsiteX296" fmla="*/ 0 w 831"/>
                    <a:gd name="connsiteY296" fmla="*/ 554 h 554"/>
                    <a:gd name="connsiteX297" fmla="*/ 0 w 831"/>
                    <a:gd name="connsiteY297" fmla="*/ 554 h 554"/>
                    <a:gd name="connsiteX298" fmla="*/ 0 w 831"/>
                    <a:gd name="connsiteY298" fmla="*/ 554 h 554"/>
                    <a:gd name="connsiteX299" fmla="*/ 0 w 831"/>
                    <a:gd name="connsiteY299" fmla="*/ 554 h 554"/>
                    <a:gd name="connsiteX300" fmla="*/ 0 w 831"/>
                    <a:gd name="connsiteY300" fmla="*/ 554 h 554"/>
                    <a:gd name="connsiteX301" fmla="*/ 0 w 831"/>
                    <a:gd name="connsiteY301" fmla="*/ 554 h 554"/>
                    <a:gd name="connsiteX302" fmla="*/ 0 w 831"/>
                    <a:gd name="connsiteY302" fmla="*/ 277 h 554"/>
                    <a:gd name="connsiteX303" fmla="*/ 0 w 831"/>
                    <a:gd name="connsiteY303" fmla="*/ 277 h 554"/>
                    <a:gd name="connsiteX304" fmla="*/ 0 w 831"/>
                    <a:gd name="connsiteY304" fmla="*/ 277 h 554"/>
                    <a:gd name="connsiteX305" fmla="*/ 0 w 831"/>
                    <a:gd name="connsiteY305" fmla="*/ 277 h 554"/>
                    <a:gd name="connsiteX306" fmla="*/ 0 w 831"/>
                    <a:gd name="connsiteY306" fmla="*/ 277 h 554"/>
                    <a:gd name="connsiteX307" fmla="*/ 0 w 831"/>
                    <a:gd name="connsiteY307" fmla="*/ 277 h 554"/>
                    <a:gd name="connsiteX308" fmla="*/ 0 w 831"/>
                    <a:gd name="connsiteY308" fmla="*/ 277 h 554"/>
                    <a:gd name="connsiteX309" fmla="*/ 0 w 831"/>
                    <a:gd name="connsiteY309" fmla="*/ 277 h 554"/>
                    <a:gd name="connsiteX310" fmla="*/ 0 w 831"/>
                    <a:gd name="connsiteY310" fmla="*/ 277 h 554"/>
                    <a:gd name="connsiteX311" fmla="*/ 0 w 831"/>
                    <a:gd name="connsiteY311" fmla="*/ 277 h 554"/>
                    <a:gd name="connsiteX312" fmla="*/ 0 w 831"/>
                    <a:gd name="connsiteY312" fmla="*/ 277 h 554"/>
                    <a:gd name="connsiteX313" fmla="*/ 0 w 831"/>
                    <a:gd name="connsiteY313" fmla="*/ 277 h 554"/>
                    <a:gd name="connsiteX314" fmla="*/ 0 w 831"/>
                    <a:gd name="connsiteY314" fmla="*/ 277 h 554"/>
                    <a:gd name="connsiteX315" fmla="*/ 0 w 831"/>
                    <a:gd name="connsiteY315" fmla="*/ 277 h 554"/>
                    <a:gd name="connsiteX316" fmla="*/ 0 w 831"/>
                    <a:gd name="connsiteY316" fmla="*/ 277 h 554"/>
                    <a:gd name="connsiteX317" fmla="*/ 0 w 831"/>
                    <a:gd name="connsiteY317" fmla="*/ 277 h 554"/>
                    <a:gd name="connsiteX318" fmla="*/ 0 w 831"/>
                    <a:gd name="connsiteY318" fmla="*/ 277 h 554"/>
                    <a:gd name="connsiteX319" fmla="*/ 0 w 831"/>
                    <a:gd name="connsiteY319" fmla="*/ 277 h 554"/>
                    <a:gd name="connsiteX320" fmla="*/ 0 w 831"/>
                    <a:gd name="connsiteY320" fmla="*/ 0 h 554"/>
                    <a:gd name="connsiteX321" fmla="*/ 0 w 831"/>
                    <a:gd name="connsiteY321" fmla="*/ 0 h 554"/>
                    <a:gd name="connsiteX322" fmla="*/ 0 w 831"/>
                    <a:gd name="connsiteY322" fmla="*/ 0 h 554"/>
                    <a:gd name="connsiteX323" fmla="*/ 0 w 831"/>
                    <a:gd name="connsiteY323" fmla="*/ 0 h 5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</a:cxnLst>
                  <a:rect l="l" t="t" r="r" b="b"/>
                  <a:pathLst>
                    <a:path w="831" h="554">
                      <a:moveTo>
                        <a:pt x="832" y="554"/>
                      </a:moveTo>
                      <a:cubicBezTo>
                        <a:pt x="832" y="554"/>
                        <a:pt x="832" y="554"/>
                        <a:pt x="832" y="277"/>
                      </a:cubicBezTo>
                      <a:cubicBezTo>
                        <a:pt x="832" y="277"/>
                        <a:pt x="832" y="277"/>
                        <a:pt x="832" y="277"/>
                      </a:cubicBezTo>
                      <a:cubicBezTo>
                        <a:pt x="832" y="277"/>
                        <a:pt x="832" y="277"/>
                        <a:pt x="832" y="277"/>
                      </a:cubicBezTo>
                      <a:cubicBezTo>
                        <a:pt x="832" y="277"/>
                        <a:pt x="832" y="277"/>
                        <a:pt x="832" y="277"/>
                      </a:cubicBezTo>
                      <a:cubicBezTo>
                        <a:pt x="832" y="277"/>
                        <a:pt x="832" y="277"/>
                        <a:pt x="832" y="277"/>
                      </a:cubicBezTo>
                      <a:cubicBezTo>
                        <a:pt x="832" y="277"/>
                        <a:pt x="832" y="277"/>
                        <a:pt x="832" y="277"/>
                      </a:cubicBezTo>
                      <a:cubicBezTo>
                        <a:pt x="832" y="277"/>
                        <a:pt x="832" y="277"/>
                        <a:pt x="832" y="277"/>
                      </a:cubicBezTo>
                      <a:cubicBezTo>
                        <a:pt x="832" y="277"/>
                        <a:pt x="832" y="277"/>
                        <a:pt x="832" y="277"/>
                      </a:cubicBezTo>
                      <a:cubicBezTo>
                        <a:pt x="832" y="277"/>
                        <a:pt x="832" y="277"/>
                        <a:pt x="832" y="277"/>
                      </a:cubicBezTo>
                      <a:cubicBezTo>
                        <a:pt x="832" y="277"/>
                        <a:pt x="832" y="277"/>
                        <a:pt x="832" y="277"/>
                      </a:cubicBezTo>
                      <a:cubicBezTo>
                        <a:pt x="832" y="277"/>
                        <a:pt x="832" y="277"/>
                        <a:pt x="555" y="277"/>
                      </a:cubicBezTo>
                      <a:cubicBezTo>
                        <a:pt x="555" y="277"/>
                        <a:pt x="555" y="277"/>
                        <a:pt x="555" y="277"/>
                      </a:cubicBezTo>
                      <a:cubicBezTo>
                        <a:pt x="555" y="277"/>
                        <a:pt x="555" y="277"/>
                        <a:pt x="555" y="277"/>
                      </a:cubicBezTo>
                      <a:cubicBezTo>
                        <a:pt x="555" y="277"/>
                        <a:pt x="555" y="277"/>
                        <a:pt x="555" y="277"/>
                      </a:cubicBezTo>
                      <a:cubicBezTo>
                        <a:pt x="555" y="277"/>
                        <a:pt x="555" y="277"/>
                        <a:pt x="555" y="277"/>
                      </a:cubicBezTo>
                      <a:cubicBezTo>
                        <a:pt x="555" y="277"/>
                        <a:pt x="555" y="277"/>
                        <a:pt x="555" y="277"/>
                      </a:cubicBezTo>
                      <a:cubicBezTo>
                        <a:pt x="555" y="277"/>
                        <a:pt x="555" y="277"/>
                        <a:pt x="555" y="277"/>
                      </a:cubicBezTo>
                      <a:cubicBezTo>
                        <a:pt x="555" y="277"/>
                        <a:pt x="555" y="277"/>
                        <a:pt x="555" y="277"/>
                      </a:cubicBezTo>
                      <a:cubicBezTo>
                        <a:pt x="555" y="277"/>
                        <a:pt x="555" y="277"/>
                        <a:pt x="555" y="277"/>
                      </a:cubicBezTo>
                      <a:cubicBezTo>
                        <a:pt x="555" y="277"/>
                        <a:pt x="555" y="277"/>
                        <a:pt x="277" y="277"/>
                      </a:cubicBezTo>
                      <a:cubicBezTo>
                        <a:pt x="277" y="277"/>
                        <a:pt x="277" y="277"/>
                        <a:pt x="277" y="277"/>
                      </a:cubicBezTo>
                      <a:cubicBezTo>
                        <a:pt x="277" y="277"/>
                        <a:pt x="277" y="277"/>
                        <a:pt x="277" y="277"/>
                      </a:cubicBezTo>
                      <a:cubicBezTo>
                        <a:pt x="277" y="277"/>
                        <a:pt x="277" y="277"/>
                        <a:pt x="277" y="277"/>
                      </a:cubicBezTo>
                      <a:cubicBezTo>
                        <a:pt x="277" y="277"/>
                        <a:pt x="277" y="277"/>
                        <a:pt x="277" y="277"/>
                      </a:cubicBezTo>
                      <a:cubicBezTo>
                        <a:pt x="277" y="277"/>
                        <a:pt x="277" y="277"/>
                        <a:pt x="277" y="277"/>
                      </a:cubicBezTo>
                      <a:cubicBezTo>
                        <a:pt x="277" y="277"/>
                        <a:pt x="277" y="277"/>
                        <a:pt x="277" y="277"/>
                      </a:cubicBezTo>
                      <a:cubicBezTo>
                        <a:pt x="277" y="277"/>
                        <a:pt x="277" y="277"/>
                        <a:pt x="277" y="277"/>
                      </a:cubicBezTo>
                      <a:cubicBezTo>
                        <a:pt x="277" y="277"/>
                        <a:pt x="277" y="277"/>
                        <a:pt x="277" y="277"/>
                      </a:cubicBezTo>
                      <a:cubicBezTo>
                        <a:pt x="277" y="277"/>
                        <a:pt x="277" y="277"/>
                        <a:pt x="277" y="277"/>
                      </a:cubicBezTo>
                      <a:cubicBezTo>
                        <a:pt x="277" y="277"/>
                        <a:pt x="277" y="277"/>
                        <a:pt x="277" y="277"/>
                      </a:cubicBezTo>
                      <a:cubicBezTo>
                        <a:pt x="277" y="277"/>
                        <a:pt x="277" y="277"/>
                        <a:pt x="277" y="277"/>
                      </a:cubicBezTo>
                      <a:cubicBezTo>
                        <a:pt x="277" y="277"/>
                        <a:pt x="277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lnTo>
                        <a:pt x="0" y="554"/>
                      </a:ln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lnTo>
                        <a:pt x="0" y="554"/>
                      </a:lnTo>
                      <a:lnTo>
                        <a:pt x="0" y="554"/>
                      </a:ln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554"/>
                      </a:cubicBezTo>
                      <a:cubicBezTo>
                        <a:pt x="0" y="554"/>
                        <a:pt x="0" y="554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106" name="Freeform 3105">
                  <a:extLst>
                    <a:ext uri="{FF2B5EF4-FFF2-40B4-BE49-F238E27FC236}">
                      <a16:creationId xmlns:a16="http://schemas.microsoft.com/office/drawing/2014/main" id="{E089098F-6D30-DEF1-D3FA-27F0672D33A5}"/>
                    </a:ext>
                  </a:extLst>
                </p:cNvPr>
                <p:cNvSpPr/>
                <p:nvPr/>
              </p:nvSpPr>
              <p:spPr>
                <a:xfrm>
                  <a:off x="4102686" y="3802006"/>
                  <a:ext cx="2772" cy="2771"/>
                </a:xfrm>
                <a:custGeom>
                  <a:avLst/>
                  <a:gdLst>
                    <a:gd name="connsiteX0" fmla="*/ 0 w 2772"/>
                    <a:gd name="connsiteY0" fmla="*/ 0 h 2771"/>
                    <a:gd name="connsiteX1" fmla="*/ 0 w 2772"/>
                    <a:gd name="connsiteY1" fmla="*/ 0 h 2771"/>
                    <a:gd name="connsiteX2" fmla="*/ 0 w 2772"/>
                    <a:gd name="connsiteY2" fmla="*/ 0 h 2771"/>
                    <a:gd name="connsiteX3" fmla="*/ 0 w 2772"/>
                    <a:gd name="connsiteY3" fmla="*/ 0 h 2771"/>
                    <a:gd name="connsiteX4" fmla="*/ 0 w 2772"/>
                    <a:gd name="connsiteY4" fmla="*/ 0 h 2771"/>
                    <a:gd name="connsiteX5" fmla="*/ 0 w 2772"/>
                    <a:gd name="connsiteY5" fmla="*/ 0 h 2771"/>
                    <a:gd name="connsiteX6" fmla="*/ 0 w 2772"/>
                    <a:gd name="connsiteY6" fmla="*/ 0 h 2771"/>
                    <a:gd name="connsiteX7" fmla="*/ 0 w 2772"/>
                    <a:gd name="connsiteY7" fmla="*/ 0 h 2771"/>
                    <a:gd name="connsiteX8" fmla="*/ 0 w 2772"/>
                    <a:gd name="connsiteY8" fmla="*/ 0 h 2771"/>
                    <a:gd name="connsiteX9" fmla="*/ 0 w 2772"/>
                    <a:gd name="connsiteY9" fmla="*/ 0 h 2771"/>
                    <a:gd name="connsiteX10" fmla="*/ 0 w 2772"/>
                    <a:gd name="connsiteY10" fmla="*/ 0 h 2771"/>
                    <a:gd name="connsiteX11" fmla="*/ 0 w 2772"/>
                    <a:gd name="connsiteY11" fmla="*/ 0 h 2771"/>
                    <a:gd name="connsiteX12" fmla="*/ 0 w 2772"/>
                    <a:gd name="connsiteY12" fmla="*/ 0 h 2771"/>
                    <a:gd name="connsiteX13" fmla="*/ 0 w 2772"/>
                    <a:gd name="connsiteY13" fmla="*/ 0 h 2771"/>
                    <a:gd name="connsiteX14" fmla="*/ 0 w 2772"/>
                    <a:gd name="connsiteY14" fmla="*/ 0 h 2771"/>
                    <a:gd name="connsiteX15" fmla="*/ 0 w 2772"/>
                    <a:gd name="connsiteY15" fmla="*/ 0 h 2771"/>
                    <a:gd name="connsiteX16" fmla="*/ 0 w 2772"/>
                    <a:gd name="connsiteY16" fmla="*/ 0 h 2771"/>
                    <a:gd name="connsiteX17" fmla="*/ 0 w 2772"/>
                    <a:gd name="connsiteY17" fmla="*/ 0 h 2771"/>
                    <a:gd name="connsiteX18" fmla="*/ 0 w 2772"/>
                    <a:gd name="connsiteY18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2772" h="277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107" name="Freeform 3106">
                  <a:extLst>
                    <a:ext uri="{FF2B5EF4-FFF2-40B4-BE49-F238E27FC236}">
                      <a16:creationId xmlns:a16="http://schemas.microsoft.com/office/drawing/2014/main" id="{B018BAA1-DD06-9404-10E5-7F4B15F4AF06}"/>
                    </a:ext>
                  </a:extLst>
                </p:cNvPr>
                <p:cNvSpPr/>
                <p:nvPr/>
              </p:nvSpPr>
              <p:spPr>
                <a:xfrm>
                  <a:off x="4102963" y="3802006"/>
                  <a:ext cx="2772" cy="2771"/>
                </a:xfrm>
                <a:custGeom>
                  <a:avLst/>
                  <a:gdLst>
                    <a:gd name="connsiteX0" fmla="*/ 0 w 2772"/>
                    <a:gd name="connsiteY0" fmla="*/ 0 h 2771"/>
                    <a:gd name="connsiteX1" fmla="*/ 0 w 2772"/>
                    <a:gd name="connsiteY1" fmla="*/ 0 h 2771"/>
                    <a:gd name="connsiteX2" fmla="*/ 0 w 2772"/>
                    <a:gd name="connsiteY2" fmla="*/ 0 h 2771"/>
                    <a:gd name="connsiteX3" fmla="*/ 0 w 2772"/>
                    <a:gd name="connsiteY3" fmla="*/ 0 h 2771"/>
                    <a:gd name="connsiteX4" fmla="*/ 0 w 2772"/>
                    <a:gd name="connsiteY4" fmla="*/ 0 h 2771"/>
                    <a:gd name="connsiteX5" fmla="*/ 0 w 2772"/>
                    <a:gd name="connsiteY5" fmla="*/ 0 h 2771"/>
                    <a:gd name="connsiteX6" fmla="*/ 0 w 2772"/>
                    <a:gd name="connsiteY6" fmla="*/ 0 h 2771"/>
                    <a:gd name="connsiteX7" fmla="*/ 0 w 2772"/>
                    <a:gd name="connsiteY7" fmla="*/ 0 h 2771"/>
                    <a:gd name="connsiteX8" fmla="*/ 0 w 2772"/>
                    <a:gd name="connsiteY8" fmla="*/ 0 h 2771"/>
                    <a:gd name="connsiteX9" fmla="*/ 0 w 2772"/>
                    <a:gd name="connsiteY9" fmla="*/ 0 h 2771"/>
                    <a:gd name="connsiteX10" fmla="*/ 0 w 2772"/>
                    <a:gd name="connsiteY10" fmla="*/ 0 h 2771"/>
                    <a:gd name="connsiteX11" fmla="*/ 0 w 2772"/>
                    <a:gd name="connsiteY11" fmla="*/ 0 h 2771"/>
                    <a:gd name="connsiteX12" fmla="*/ 0 w 2772"/>
                    <a:gd name="connsiteY12" fmla="*/ 0 h 2771"/>
                    <a:gd name="connsiteX13" fmla="*/ 0 w 2772"/>
                    <a:gd name="connsiteY13" fmla="*/ 0 h 2771"/>
                    <a:gd name="connsiteX14" fmla="*/ 0 w 2772"/>
                    <a:gd name="connsiteY14" fmla="*/ 0 h 2771"/>
                    <a:gd name="connsiteX15" fmla="*/ 0 w 2772"/>
                    <a:gd name="connsiteY15" fmla="*/ 0 h 2771"/>
                    <a:gd name="connsiteX16" fmla="*/ 0 w 2772"/>
                    <a:gd name="connsiteY16" fmla="*/ 0 h 2771"/>
                    <a:gd name="connsiteX17" fmla="*/ 0 w 2772"/>
                    <a:gd name="connsiteY17" fmla="*/ 0 h 2771"/>
                    <a:gd name="connsiteX18" fmla="*/ 0 w 2772"/>
                    <a:gd name="connsiteY18" fmla="*/ 0 h 2771"/>
                    <a:gd name="connsiteX19" fmla="*/ 0 w 2772"/>
                    <a:gd name="connsiteY19" fmla="*/ 0 h 2771"/>
                    <a:gd name="connsiteX20" fmla="*/ 0 w 2772"/>
                    <a:gd name="connsiteY20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2772" h="277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108" name="Freeform 3107">
                  <a:extLst>
                    <a:ext uri="{FF2B5EF4-FFF2-40B4-BE49-F238E27FC236}">
                      <a16:creationId xmlns:a16="http://schemas.microsoft.com/office/drawing/2014/main" id="{9A7C3712-5899-00E3-A148-9DE8BAA9ACD8}"/>
                    </a:ext>
                  </a:extLst>
                </p:cNvPr>
                <p:cNvSpPr/>
                <p:nvPr/>
              </p:nvSpPr>
              <p:spPr>
                <a:xfrm>
                  <a:off x="4103518" y="3801729"/>
                  <a:ext cx="2772" cy="2771"/>
                </a:xfrm>
                <a:custGeom>
                  <a:avLst/>
                  <a:gdLst>
                    <a:gd name="connsiteX0" fmla="*/ 0 w 2772"/>
                    <a:gd name="connsiteY0" fmla="*/ 0 h 2771"/>
                    <a:gd name="connsiteX1" fmla="*/ 0 w 2772"/>
                    <a:gd name="connsiteY1" fmla="*/ 0 h 2771"/>
                    <a:gd name="connsiteX2" fmla="*/ 0 w 2772"/>
                    <a:gd name="connsiteY2" fmla="*/ 0 h 2771"/>
                    <a:gd name="connsiteX3" fmla="*/ 0 w 2772"/>
                    <a:gd name="connsiteY3" fmla="*/ 0 h 2771"/>
                    <a:gd name="connsiteX4" fmla="*/ 0 w 2772"/>
                    <a:gd name="connsiteY4" fmla="*/ 0 h 2771"/>
                    <a:gd name="connsiteX5" fmla="*/ 0 w 2772"/>
                    <a:gd name="connsiteY5" fmla="*/ 0 h 2771"/>
                    <a:gd name="connsiteX6" fmla="*/ 0 w 2772"/>
                    <a:gd name="connsiteY6" fmla="*/ 0 h 2771"/>
                    <a:gd name="connsiteX7" fmla="*/ 0 w 2772"/>
                    <a:gd name="connsiteY7" fmla="*/ 0 h 2771"/>
                    <a:gd name="connsiteX8" fmla="*/ 0 w 2772"/>
                    <a:gd name="connsiteY8" fmla="*/ 0 h 2771"/>
                    <a:gd name="connsiteX9" fmla="*/ 0 w 2772"/>
                    <a:gd name="connsiteY9" fmla="*/ 0 h 2771"/>
                    <a:gd name="connsiteX10" fmla="*/ 0 w 2772"/>
                    <a:gd name="connsiteY10" fmla="*/ 0 h 2771"/>
                    <a:gd name="connsiteX11" fmla="*/ 0 w 2772"/>
                    <a:gd name="connsiteY11" fmla="*/ 0 h 2771"/>
                    <a:gd name="connsiteX12" fmla="*/ 0 w 2772"/>
                    <a:gd name="connsiteY12" fmla="*/ 0 h 2771"/>
                    <a:gd name="connsiteX13" fmla="*/ 0 w 2772"/>
                    <a:gd name="connsiteY13" fmla="*/ 0 h 2771"/>
                    <a:gd name="connsiteX14" fmla="*/ 0 w 2772"/>
                    <a:gd name="connsiteY14" fmla="*/ 0 h 2771"/>
                    <a:gd name="connsiteX15" fmla="*/ 0 w 2772"/>
                    <a:gd name="connsiteY15" fmla="*/ 0 h 2771"/>
                    <a:gd name="connsiteX16" fmla="*/ 0 w 2772"/>
                    <a:gd name="connsiteY16" fmla="*/ 0 h 2771"/>
                    <a:gd name="connsiteX17" fmla="*/ 0 w 2772"/>
                    <a:gd name="connsiteY17" fmla="*/ 0 h 2771"/>
                    <a:gd name="connsiteX18" fmla="*/ 0 w 2772"/>
                    <a:gd name="connsiteY18" fmla="*/ 0 h 2771"/>
                    <a:gd name="connsiteX19" fmla="*/ 0 w 2772"/>
                    <a:gd name="connsiteY19" fmla="*/ 0 h 2771"/>
                    <a:gd name="connsiteX20" fmla="*/ 0 w 2772"/>
                    <a:gd name="connsiteY20" fmla="*/ 0 h 2771"/>
                    <a:gd name="connsiteX21" fmla="*/ 0 w 2772"/>
                    <a:gd name="connsiteY21" fmla="*/ 0 h 2771"/>
                    <a:gd name="connsiteX22" fmla="*/ 0 w 2772"/>
                    <a:gd name="connsiteY22" fmla="*/ 0 h 2771"/>
                    <a:gd name="connsiteX23" fmla="*/ 0 w 2772"/>
                    <a:gd name="connsiteY23" fmla="*/ 0 h 2771"/>
                    <a:gd name="connsiteX24" fmla="*/ 0 w 2772"/>
                    <a:gd name="connsiteY24" fmla="*/ 0 h 2771"/>
                    <a:gd name="connsiteX25" fmla="*/ 0 w 2772"/>
                    <a:gd name="connsiteY25" fmla="*/ 0 h 2771"/>
                    <a:gd name="connsiteX26" fmla="*/ 0 w 2772"/>
                    <a:gd name="connsiteY26" fmla="*/ 0 h 2771"/>
                    <a:gd name="connsiteX27" fmla="*/ 0 w 2772"/>
                    <a:gd name="connsiteY27" fmla="*/ 0 h 2771"/>
                    <a:gd name="connsiteX28" fmla="*/ 0 w 2772"/>
                    <a:gd name="connsiteY28" fmla="*/ 0 h 2771"/>
                    <a:gd name="connsiteX29" fmla="*/ 0 w 2772"/>
                    <a:gd name="connsiteY29" fmla="*/ 0 h 2771"/>
                    <a:gd name="connsiteX30" fmla="*/ 0 w 2772"/>
                    <a:gd name="connsiteY30" fmla="*/ 0 h 2771"/>
                    <a:gd name="connsiteX31" fmla="*/ 0 w 2772"/>
                    <a:gd name="connsiteY31" fmla="*/ 0 h 2771"/>
                    <a:gd name="connsiteX32" fmla="*/ 0 w 2772"/>
                    <a:gd name="connsiteY32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</a:cxnLst>
                  <a:rect l="l" t="t" r="r" b="b"/>
                  <a:pathLst>
                    <a:path w="2772" h="277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2873" name="Graphic 248">
                <a:extLst>
                  <a:ext uri="{FF2B5EF4-FFF2-40B4-BE49-F238E27FC236}">
                    <a16:creationId xmlns:a16="http://schemas.microsoft.com/office/drawing/2014/main" id="{FDA4926C-8B87-AE03-07A6-30D4BB807B94}"/>
                  </a:ext>
                </a:extLst>
              </p:cNvPr>
              <p:cNvGrpSpPr/>
              <p:nvPr/>
            </p:nvGrpSpPr>
            <p:grpSpPr>
              <a:xfrm>
                <a:off x="3449932" y="3759617"/>
                <a:ext cx="9672" cy="24386"/>
                <a:chOff x="4112697" y="3758498"/>
                <a:chExt cx="9672" cy="24386"/>
              </a:xfrm>
              <a:grpFill/>
            </p:grpSpPr>
            <p:sp>
              <p:nvSpPr>
                <p:cNvPr id="3061" name="Freeform 3060">
                  <a:extLst>
                    <a:ext uri="{FF2B5EF4-FFF2-40B4-BE49-F238E27FC236}">
                      <a16:creationId xmlns:a16="http://schemas.microsoft.com/office/drawing/2014/main" id="{F3F5317C-F0C3-8135-0C86-347FFF59BC4C}"/>
                    </a:ext>
                  </a:extLst>
                </p:cNvPr>
                <p:cNvSpPr/>
                <p:nvPr/>
              </p:nvSpPr>
              <p:spPr>
                <a:xfrm>
                  <a:off x="4118211" y="3758498"/>
                  <a:ext cx="4158" cy="6065"/>
                </a:xfrm>
                <a:custGeom>
                  <a:avLst/>
                  <a:gdLst>
                    <a:gd name="connsiteX0" fmla="*/ 4159 w 4158"/>
                    <a:gd name="connsiteY0" fmla="*/ 1663 h 6065"/>
                    <a:gd name="connsiteX1" fmla="*/ 3604 w 4158"/>
                    <a:gd name="connsiteY1" fmla="*/ 0 h 6065"/>
                    <a:gd name="connsiteX2" fmla="*/ 3604 w 4158"/>
                    <a:gd name="connsiteY2" fmla="*/ 0 h 6065"/>
                    <a:gd name="connsiteX3" fmla="*/ 3604 w 4158"/>
                    <a:gd name="connsiteY3" fmla="*/ 0 h 6065"/>
                    <a:gd name="connsiteX4" fmla="*/ 2772 w 4158"/>
                    <a:gd name="connsiteY4" fmla="*/ 0 h 6065"/>
                    <a:gd name="connsiteX5" fmla="*/ 2218 w 4158"/>
                    <a:gd name="connsiteY5" fmla="*/ 0 h 6065"/>
                    <a:gd name="connsiteX6" fmla="*/ 1663 w 4158"/>
                    <a:gd name="connsiteY6" fmla="*/ 0 h 6065"/>
                    <a:gd name="connsiteX7" fmla="*/ 1109 w 4158"/>
                    <a:gd name="connsiteY7" fmla="*/ 1386 h 6065"/>
                    <a:gd name="connsiteX8" fmla="*/ 832 w 4158"/>
                    <a:gd name="connsiteY8" fmla="*/ 2217 h 6065"/>
                    <a:gd name="connsiteX9" fmla="*/ 277 w 4158"/>
                    <a:gd name="connsiteY9" fmla="*/ 2217 h 6065"/>
                    <a:gd name="connsiteX10" fmla="*/ 277 w 4158"/>
                    <a:gd name="connsiteY10" fmla="*/ 2494 h 6065"/>
                    <a:gd name="connsiteX11" fmla="*/ 277 w 4158"/>
                    <a:gd name="connsiteY11" fmla="*/ 2771 h 6065"/>
                    <a:gd name="connsiteX12" fmla="*/ 0 w 4158"/>
                    <a:gd name="connsiteY12" fmla="*/ 3325 h 6065"/>
                    <a:gd name="connsiteX13" fmla="*/ 0 w 4158"/>
                    <a:gd name="connsiteY13" fmla="*/ 3880 h 6065"/>
                    <a:gd name="connsiteX14" fmla="*/ 0 w 4158"/>
                    <a:gd name="connsiteY14" fmla="*/ 4711 h 6065"/>
                    <a:gd name="connsiteX15" fmla="*/ 0 w 4158"/>
                    <a:gd name="connsiteY15" fmla="*/ 4988 h 6065"/>
                    <a:gd name="connsiteX16" fmla="*/ 0 w 4158"/>
                    <a:gd name="connsiteY16" fmla="*/ 5265 h 6065"/>
                    <a:gd name="connsiteX17" fmla="*/ 0 w 4158"/>
                    <a:gd name="connsiteY17" fmla="*/ 5265 h 6065"/>
                    <a:gd name="connsiteX18" fmla="*/ 0 w 4158"/>
                    <a:gd name="connsiteY18" fmla="*/ 5265 h 6065"/>
                    <a:gd name="connsiteX19" fmla="*/ 0 w 4158"/>
                    <a:gd name="connsiteY19" fmla="*/ 5819 h 6065"/>
                    <a:gd name="connsiteX20" fmla="*/ 555 w 4158"/>
                    <a:gd name="connsiteY20" fmla="*/ 5819 h 6065"/>
                    <a:gd name="connsiteX21" fmla="*/ 555 w 4158"/>
                    <a:gd name="connsiteY21" fmla="*/ 5819 h 6065"/>
                    <a:gd name="connsiteX22" fmla="*/ 555 w 4158"/>
                    <a:gd name="connsiteY22" fmla="*/ 5819 h 6065"/>
                    <a:gd name="connsiteX23" fmla="*/ 1386 w 4158"/>
                    <a:gd name="connsiteY23" fmla="*/ 5819 h 6065"/>
                    <a:gd name="connsiteX24" fmla="*/ 1386 w 4158"/>
                    <a:gd name="connsiteY24" fmla="*/ 5819 h 6065"/>
                    <a:gd name="connsiteX25" fmla="*/ 1386 w 4158"/>
                    <a:gd name="connsiteY25" fmla="*/ 5819 h 6065"/>
                    <a:gd name="connsiteX26" fmla="*/ 1941 w 4158"/>
                    <a:gd name="connsiteY26" fmla="*/ 5819 h 6065"/>
                    <a:gd name="connsiteX27" fmla="*/ 2218 w 4158"/>
                    <a:gd name="connsiteY27" fmla="*/ 5265 h 6065"/>
                    <a:gd name="connsiteX28" fmla="*/ 2218 w 4158"/>
                    <a:gd name="connsiteY28" fmla="*/ 5265 h 6065"/>
                    <a:gd name="connsiteX29" fmla="*/ 2495 w 4158"/>
                    <a:gd name="connsiteY29" fmla="*/ 4157 h 6065"/>
                    <a:gd name="connsiteX30" fmla="*/ 3050 w 4158"/>
                    <a:gd name="connsiteY30" fmla="*/ 2494 h 6065"/>
                    <a:gd name="connsiteX31" fmla="*/ 3050 w 4158"/>
                    <a:gd name="connsiteY31" fmla="*/ 554 h 60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</a:cxnLst>
                  <a:rect l="l" t="t" r="r" b="b"/>
                  <a:pathLst>
                    <a:path w="4158" h="6065">
                      <a:moveTo>
                        <a:pt x="4159" y="1663"/>
                      </a:moveTo>
                      <a:cubicBezTo>
                        <a:pt x="4159" y="1109"/>
                        <a:pt x="4159" y="554"/>
                        <a:pt x="3604" y="0"/>
                      </a:cubicBezTo>
                      <a:cubicBezTo>
                        <a:pt x="3604" y="0"/>
                        <a:pt x="3604" y="0"/>
                        <a:pt x="3604" y="0"/>
                      </a:cubicBezTo>
                      <a:cubicBezTo>
                        <a:pt x="3050" y="0"/>
                        <a:pt x="3604" y="0"/>
                        <a:pt x="3604" y="0"/>
                      </a:cubicBezTo>
                      <a:cubicBezTo>
                        <a:pt x="3327" y="0"/>
                        <a:pt x="3050" y="0"/>
                        <a:pt x="2772" y="0"/>
                      </a:cubicBezTo>
                      <a:cubicBezTo>
                        <a:pt x="2495" y="0"/>
                        <a:pt x="2495" y="0"/>
                        <a:pt x="2218" y="0"/>
                      </a:cubicBezTo>
                      <a:cubicBezTo>
                        <a:pt x="2218" y="0"/>
                        <a:pt x="2218" y="0"/>
                        <a:pt x="1663" y="0"/>
                      </a:cubicBezTo>
                      <a:cubicBezTo>
                        <a:pt x="1663" y="554"/>
                        <a:pt x="1109" y="1109"/>
                        <a:pt x="1109" y="1386"/>
                      </a:cubicBezTo>
                      <a:cubicBezTo>
                        <a:pt x="832" y="1386"/>
                        <a:pt x="1109" y="1940"/>
                        <a:pt x="832" y="2217"/>
                      </a:cubicBezTo>
                      <a:cubicBezTo>
                        <a:pt x="277" y="2217"/>
                        <a:pt x="832" y="2217"/>
                        <a:pt x="277" y="2217"/>
                      </a:cubicBezTo>
                      <a:cubicBezTo>
                        <a:pt x="277" y="2217"/>
                        <a:pt x="277" y="2217"/>
                        <a:pt x="277" y="2494"/>
                      </a:cubicBezTo>
                      <a:cubicBezTo>
                        <a:pt x="277" y="2494"/>
                        <a:pt x="277" y="2494"/>
                        <a:pt x="277" y="2771"/>
                      </a:cubicBezTo>
                      <a:cubicBezTo>
                        <a:pt x="277" y="2771"/>
                        <a:pt x="277" y="3048"/>
                        <a:pt x="0" y="3325"/>
                      </a:cubicBezTo>
                      <a:cubicBezTo>
                        <a:pt x="0" y="3325"/>
                        <a:pt x="0" y="3880"/>
                        <a:pt x="0" y="3880"/>
                      </a:cubicBezTo>
                      <a:cubicBezTo>
                        <a:pt x="0" y="3880"/>
                        <a:pt x="0" y="4434"/>
                        <a:pt x="0" y="4711"/>
                      </a:cubicBezTo>
                      <a:cubicBezTo>
                        <a:pt x="0" y="4711"/>
                        <a:pt x="0" y="4711"/>
                        <a:pt x="0" y="4988"/>
                      </a:cubicBezTo>
                      <a:cubicBezTo>
                        <a:pt x="0" y="4988"/>
                        <a:pt x="0" y="5265"/>
                        <a:pt x="0" y="5265"/>
                      </a:cubicBezTo>
                      <a:cubicBezTo>
                        <a:pt x="0" y="5265"/>
                        <a:pt x="0" y="5265"/>
                        <a:pt x="0" y="5265"/>
                      </a:cubicBezTo>
                      <a:cubicBezTo>
                        <a:pt x="0" y="5265"/>
                        <a:pt x="0" y="5265"/>
                        <a:pt x="0" y="5265"/>
                      </a:cubicBezTo>
                      <a:cubicBezTo>
                        <a:pt x="0" y="5265"/>
                        <a:pt x="0" y="5542"/>
                        <a:pt x="0" y="5819"/>
                      </a:cubicBezTo>
                      <a:cubicBezTo>
                        <a:pt x="0" y="5819"/>
                        <a:pt x="0" y="5819"/>
                        <a:pt x="555" y="5819"/>
                      </a:cubicBezTo>
                      <a:cubicBezTo>
                        <a:pt x="555" y="5819"/>
                        <a:pt x="555" y="5819"/>
                        <a:pt x="555" y="5819"/>
                      </a:cubicBezTo>
                      <a:cubicBezTo>
                        <a:pt x="555" y="5819"/>
                        <a:pt x="555" y="6374"/>
                        <a:pt x="555" y="5819"/>
                      </a:cubicBezTo>
                      <a:cubicBezTo>
                        <a:pt x="555" y="5819"/>
                        <a:pt x="1109" y="5819"/>
                        <a:pt x="1386" y="5819"/>
                      </a:cubicBezTo>
                      <a:cubicBezTo>
                        <a:pt x="1386" y="5819"/>
                        <a:pt x="1386" y="5819"/>
                        <a:pt x="1386" y="5819"/>
                      </a:cubicBezTo>
                      <a:cubicBezTo>
                        <a:pt x="1386" y="5819"/>
                        <a:pt x="1386" y="5819"/>
                        <a:pt x="1386" y="5819"/>
                      </a:cubicBezTo>
                      <a:cubicBezTo>
                        <a:pt x="1386" y="5819"/>
                        <a:pt x="1663" y="5819"/>
                        <a:pt x="1941" y="5819"/>
                      </a:cubicBezTo>
                      <a:cubicBezTo>
                        <a:pt x="1941" y="5819"/>
                        <a:pt x="1941" y="5542"/>
                        <a:pt x="2218" y="5265"/>
                      </a:cubicBezTo>
                      <a:cubicBezTo>
                        <a:pt x="2218" y="5265"/>
                        <a:pt x="2218" y="5265"/>
                        <a:pt x="2218" y="5265"/>
                      </a:cubicBezTo>
                      <a:cubicBezTo>
                        <a:pt x="2772" y="4988"/>
                        <a:pt x="2218" y="4434"/>
                        <a:pt x="2495" y="4157"/>
                      </a:cubicBezTo>
                      <a:cubicBezTo>
                        <a:pt x="2772" y="3602"/>
                        <a:pt x="2772" y="3048"/>
                        <a:pt x="3050" y="2494"/>
                      </a:cubicBezTo>
                      <a:cubicBezTo>
                        <a:pt x="3050" y="1940"/>
                        <a:pt x="3050" y="1109"/>
                        <a:pt x="3050" y="554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062" name="Freeform 3061">
                  <a:extLst>
                    <a:ext uri="{FF2B5EF4-FFF2-40B4-BE49-F238E27FC236}">
                      <a16:creationId xmlns:a16="http://schemas.microsoft.com/office/drawing/2014/main" id="{0B1BBD79-0359-5123-92E2-A521060BC64D}"/>
                    </a:ext>
                  </a:extLst>
                </p:cNvPr>
                <p:cNvSpPr/>
                <p:nvPr/>
              </p:nvSpPr>
              <p:spPr>
                <a:xfrm>
                  <a:off x="4117803" y="3767920"/>
                  <a:ext cx="2472" cy="1662"/>
                </a:xfrm>
                <a:custGeom>
                  <a:avLst/>
                  <a:gdLst>
                    <a:gd name="connsiteX0" fmla="*/ 2071 w 2472"/>
                    <a:gd name="connsiteY0" fmla="*/ 0 h 1662"/>
                    <a:gd name="connsiteX1" fmla="*/ 963 w 2472"/>
                    <a:gd name="connsiteY1" fmla="*/ 831 h 1662"/>
                    <a:gd name="connsiteX2" fmla="*/ 963 w 2472"/>
                    <a:gd name="connsiteY2" fmla="*/ 1108 h 1662"/>
                    <a:gd name="connsiteX3" fmla="*/ 963 w 2472"/>
                    <a:gd name="connsiteY3" fmla="*/ 1663 h 1662"/>
                    <a:gd name="connsiteX4" fmla="*/ 131 w 2472"/>
                    <a:gd name="connsiteY4" fmla="*/ 1663 h 1662"/>
                    <a:gd name="connsiteX5" fmla="*/ 963 w 2472"/>
                    <a:gd name="connsiteY5" fmla="*/ 1663 h 1662"/>
                    <a:gd name="connsiteX6" fmla="*/ 1517 w 2472"/>
                    <a:gd name="connsiteY6" fmla="*/ 1663 h 1662"/>
                    <a:gd name="connsiteX7" fmla="*/ 1794 w 2472"/>
                    <a:gd name="connsiteY7" fmla="*/ 1663 h 1662"/>
                    <a:gd name="connsiteX8" fmla="*/ 1794 w 2472"/>
                    <a:gd name="connsiteY8" fmla="*/ 1663 h 1662"/>
                    <a:gd name="connsiteX9" fmla="*/ 1794 w 2472"/>
                    <a:gd name="connsiteY9" fmla="*/ 1386 h 1662"/>
                    <a:gd name="connsiteX10" fmla="*/ 1794 w 2472"/>
                    <a:gd name="connsiteY10" fmla="*/ 1386 h 1662"/>
                    <a:gd name="connsiteX11" fmla="*/ 2349 w 2472"/>
                    <a:gd name="connsiteY11" fmla="*/ 1108 h 1662"/>
                    <a:gd name="connsiteX12" fmla="*/ 2349 w 2472"/>
                    <a:gd name="connsiteY12" fmla="*/ 554 h 16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2472" h="1662">
                      <a:moveTo>
                        <a:pt x="2071" y="0"/>
                      </a:moveTo>
                      <a:cubicBezTo>
                        <a:pt x="1794" y="277"/>
                        <a:pt x="1517" y="277"/>
                        <a:pt x="963" y="831"/>
                      </a:cubicBezTo>
                      <a:cubicBezTo>
                        <a:pt x="963" y="831"/>
                        <a:pt x="408" y="831"/>
                        <a:pt x="963" y="1108"/>
                      </a:cubicBezTo>
                      <a:cubicBezTo>
                        <a:pt x="1517" y="1108"/>
                        <a:pt x="963" y="1386"/>
                        <a:pt x="963" y="1663"/>
                      </a:cubicBezTo>
                      <a:cubicBezTo>
                        <a:pt x="685" y="1663"/>
                        <a:pt x="131" y="1663"/>
                        <a:pt x="131" y="1663"/>
                      </a:cubicBezTo>
                      <a:cubicBezTo>
                        <a:pt x="-423" y="1663"/>
                        <a:pt x="963" y="1663"/>
                        <a:pt x="963" y="1663"/>
                      </a:cubicBezTo>
                      <a:cubicBezTo>
                        <a:pt x="963" y="1663"/>
                        <a:pt x="963" y="1663"/>
                        <a:pt x="1517" y="1663"/>
                      </a:cubicBezTo>
                      <a:cubicBezTo>
                        <a:pt x="1517" y="1663"/>
                        <a:pt x="1517" y="1663"/>
                        <a:pt x="1794" y="1663"/>
                      </a:cubicBezTo>
                      <a:cubicBezTo>
                        <a:pt x="1794" y="1663"/>
                        <a:pt x="1794" y="1663"/>
                        <a:pt x="1794" y="1663"/>
                      </a:cubicBezTo>
                      <a:cubicBezTo>
                        <a:pt x="1794" y="1663"/>
                        <a:pt x="1794" y="1663"/>
                        <a:pt x="1794" y="1386"/>
                      </a:cubicBezTo>
                      <a:cubicBezTo>
                        <a:pt x="1794" y="1386"/>
                        <a:pt x="1794" y="1386"/>
                        <a:pt x="1794" y="1386"/>
                      </a:cubicBezTo>
                      <a:cubicBezTo>
                        <a:pt x="1794" y="1386"/>
                        <a:pt x="2071" y="1386"/>
                        <a:pt x="2349" y="1108"/>
                      </a:cubicBezTo>
                      <a:cubicBezTo>
                        <a:pt x="2349" y="1108"/>
                        <a:pt x="2626" y="554"/>
                        <a:pt x="2349" y="554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063" name="Freeform 3062">
                  <a:extLst>
                    <a:ext uri="{FF2B5EF4-FFF2-40B4-BE49-F238E27FC236}">
                      <a16:creationId xmlns:a16="http://schemas.microsoft.com/office/drawing/2014/main" id="{DD089081-1BA8-1BD8-E757-7820C0F08802}"/>
                    </a:ext>
                  </a:extLst>
                </p:cNvPr>
                <p:cNvSpPr/>
                <p:nvPr/>
              </p:nvSpPr>
              <p:spPr>
                <a:xfrm>
                  <a:off x="4118766" y="3770137"/>
                  <a:ext cx="123" cy="2771"/>
                </a:xfrm>
                <a:custGeom>
                  <a:avLst/>
                  <a:gdLst>
                    <a:gd name="connsiteX0" fmla="*/ 0 w 123"/>
                    <a:gd name="connsiteY0" fmla="*/ 0 h 2771"/>
                    <a:gd name="connsiteX1" fmla="*/ 0 w 123"/>
                    <a:gd name="connsiteY1" fmla="*/ 0 h 2771"/>
                    <a:gd name="connsiteX2" fmla="*/ 0 w 123"/>
                    <a:gd name="connsiteY2" fmla="*/ 0 h 2771"/>
                    <a:gd name="connsiteX3" fmla="*/ 0 w 123"/>
                    <a:gd name="connsiteY3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23" h="277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277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064" name="Freeform 3063">
                  <a:extLst>
                    <a:ext uri="{FF2B5EF4-FFF2-40B4-BE49-F238E27FC236}">
                      <a16:creationId xmlns:a16="http://schemas.microsoft.com/office/drawing/2014/main" id="{B2C7E5EB-FD01-C265-3886-1012C68C07C1}"/>
                    </a:ext>
                  </a:extLst>
                </p:cNvPr>
                <p:cNvSpPr/>
                <p:nvPr/>
              </p:nvSpPr>
              <p:spPr>
                <a:xfrm>
                  <a:off x="4118488" y="3770414"/>
                  <a:ext cx="554" cy="277"/>
                </a:xfrm>
                <a:custGeom>
                  <a:avLst/>
                  <a:gdLst>
                    <a:gd name="connsiteX0" fmla="*/ 0 w 554"/>
                    <a:gd name="connsiteY0" fmla="*/ 277 h 277"/>
                    <a:gd name="connsiteX1" fmla="*/ 0 w 554"/>
                    <a:gd name="connsiteY1" fmla="*/ 277 h 277"/>
                    <a:gd name="connsiteX2" fmla="*/ 0 w 554"/>
                    <a:gd name="connsiteY2" fmla="*/ 277 h 277"/>
                    <a:gd name="connsiteX3" fmla="*/ 0 w 554"/>
                    <a:gd name="connsiteY3" fmla="*/ 277 h 277"/>
                    <a:gd name="connsiteX4" fmla="*/ 0 w 554"/>
                    <a:gd name="connsiteY4" fmla="*/ 277 h 277"/>
                    <a:gd name="connsiteX5" fmla="*/ 555 w 554"/>
                    <a:gd name="connsiteY5" fmla="*/ 277 h 277"/>
                    <a:gd name="connsiteX6" fmla="*/ 555 w 554"/>
                    <a:gd name="connsiteY6" fmla="*/ 0 h 2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54" h="277">
                      <a:moveTo>
                        <a:pt x="0" y="277"/>
                      </a:move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555" y="277"/>
                      </a:cubicBezTo>
                      <a:cubicBezTo>
                        <a:pt x="555" y="277"/>
                        <a:pt x="555" y="277"/>
                        <a:pt x="555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065" name="Freeform 3064">
                  <a:extLst>
                    <a:ext uri="{FF2B5EF4-FFF2-40B4-BE49-F238E27FC236}">
                      <a16:creationId xmlns:a16="http://schemas.microsoft.com/office/drawing/2014/main" id="{C4DB5595-F70F-D666-2720-859F903419FB}"/>
                    </a:ext>
                  </a:extLst>
                </p:cNvPr>
                <p:cNvSpPr/>
                <p:nvPr/>
              </p:nvSpPr>
              <p:spPr>
                <a:xfrm>
                  <a:off x="4120429" y="3772631"/>
                  <a:ext cx="277" cy="831"/>
                </a:xfrm>
                <a:custGeom>
                  <a:avLst/>
                  <a:gdLst>
                    <a:gd name="connsiteX0" fmla="*/ 277 w 277"/>
                    <a:gd name="connsiteY0" fmla="*/ 277 h 831"/>
                    <a:gd name="connsiteX1" fmla="*/ 0 w 277"/>
                    <a:gd name="connsiteY1" fmla="*/ 277 h 831"/>
                    <a:gd name="connsiteX2" fmla="*/ 0 w 277"/>
                    <a:gd name="connsiteY2" fmla="*/ 277 h 831"/>
                    <a:gd name="connsiteX3" fmla="*/ 0 w 277"/>
                    <a:gd name="connsiteY3" fmla="*/ 832 h 831"/>
                    <a:gd name="connsiteX4" fmla="*/ 0 w 277"/>
                    <a:gd name="connsiteY4" fmla="*/ 832 h 831"/>
                    <a:gd name="connsiteX5" fmla="*/ 0 w 277"/>
                    <a:gd name="connsiteY5" fmla="*/ 832 h 831"/>
                    <a:gd name="connsiteX6" fmla="*/ 0 w 277"/>
                    <a:gd name="connsiteY6" fmla="*/ 277 h 831"/>
                    <a:gd name="connsiteX7" fmla="*/ 0 w 277"/>
                    <a:gd name="connsiteY7" fmla="*/ 0 h 8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77" h="831">
                      <a:moveTo>
                        <a:pt x="277" y="277"/>
                      </a:moveTo>
                      <a:cubicBezTo>
                        <a:pt x="277" y="-277"/>
                        <a:pt x="277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554"/>
                        <a:pt x="0" y="554"/>
                        <a:pt x="0" y="832"/>
                      </a:cubicBezTo>
                      <a:cubicBezTo>
                        <a:pt x="0" y="832"/>
                        <a:pt x="0" y="832"/>
                        <a:pt x="0" y="832"/>
                      </a:cubicBezTo>
                      <a:cubicBezTo>
                        <a:pt x="0" y="832"/>
                        <a:pt x="0" y="832"/>
                        <a:pt x="0" y="832"/>
                      </a:cubicBezTo>
                      <a:cubicBezTo>
                        <a:pt x="0" y="832"/>
                        <a:pt x="0" y="554"/>
                        <a:pt x="0" y="277"/>
                      </a:cubicBezTo>
                      <a:cubicBezTo>
                        <a:pt x="0" y="277"/>
                        <a:pt x="277" y="277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066" name="Freeform 3065">
                  <a:extLst>
                    <a:ext uri="{FF2B5EF4-FFF2-40B4-BE49-F238E27FC236}">
                      <a16:creationId xmlns:a16="http://schemas.microsoft.com/office/drawing/2014/main" id="{CD583613-BF32-E955-1081-919C788EE01C}"/>
                    </a:ext>
                  </a:extLst>
                </p:cNvPr>
                <p:cNvSpPr/>
                <p:nvPr/>
              </p:nvSpPr>
              <p:spPr>
                <a:xfrm>
                  <a:off x="4120707" y="3772077"/>
                  <a:ext cx="2772" cy="2771"/>
                </a:xfrm>
                <a:custGeom>
                  <a:avLst/>
                  <a:gdLst>
                    <a:gd name="connsiteX0" fmla="*/ 0 w 2772"/>
                    <a:gd name="connsiteY0" fmla="*/ 0 h 2771"/>
                    <a:gd name="connsiteX1" fmla="*/ 0 w 2772"/>
                    <a:gd name="connsiteY1" fmla="*/ 0 h 2771"/>
                    <a:gd name="connsiteX2" fmla="*/ 0 w 2772"/>
                    <a:gd name="connsiteY2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772" h="277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067" name="Freeform 3066">
                  <a:extLst>
                    <a:ext uri="{FF2B5EF4-FFF2-40B4-BE49-F238E27FC236}">
                      <a16:creationId xmlns:a16="http://schemas.microsoft.com/office/drawing/2014/main" id="{F480B593-0F09-6B60-951A-96CCD64A0028}"/>
                    </a:ext>
                  </a:extLst>
                </p:cNvPr>
                <p:cNvSpPr/>
                <p:nvPr/>
              </p:nvSpPr>
              <p:spPr>
                <a:xfrm>
                  <a:off x="4119597" y="3775125"/>
                  <a:ext cx="2772" cy="2771"/>
                </a:xfrm>
                <a:custGeom>
                  <a:avLst/>
                  <a:gdLst>
                    <a:gd name="connsiteX0" fmla="*/ 0 w 2772"/>
                    <a:gd name="connsiteY0" fmla="*/ 0 h 2771"/>
                    <a:gd name="connsiteX1" fmla="*/ 0 w 2772"/>
                    <a:gd name="connsiteY1" fmla="*/ 0 h 2771"/>
                    <a:gd name="connsiteX2" fmla="*/ 0 w 2772"/>
                    <a:gd name="connsiteY2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772" h="277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068" name="Freeform 3067">
                  <a:extLst>
                    <a:ext uri="{FF2B5EF4-FFF2-40B4-BE49-F238E27FC236}">
                      <a16:creationId xmlns:a16="http://schemas.microsoft.com/office/drawing/2014/main" id="{DD437983-5E56-5666-BDF3-E7DD7C686A68}"/>
                    </a:ext>
                  </a:extLst>
                </p:cNvPr>
                <p:cNvSpPr/>
                <p:nvPr/>
              </p:nvSpPr>
              <p:spPr>
                <a:xfrm>
                  <a:off x="4120029" y="3774294"/>
                  <a:ext cx="123" cy="2771"/>
                </a:xfrm>
                <a:custGeom>
                  <a:avLst/>
                  <a:gdLst>
                    <a:gd name="connsiteX0" fmla="*/ 123 w 123"/>
                    <a:gd name="connsiteY0" fmla="*/ 0 h 2771"/>
                    <a:gd name="connsiteX1" fmla="*/ 123 w 123"/>
                    <a:gd name="connsiteY1" fmla="*/ 0 h 2771"/>
                    <a:gd name="connsiteX2" fmla="*/ 123 w 123"/>
                    <a:gd name="connsiteY2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23" h="2771">
                      <a:moveTo>
                        <a:pt x="123" y="0"/>
                      </a:moveTo>
                      <a:cubicBezTo>
                        <a:pt x="123" y="0"/>
                        <a:pt x="-154" y="0"/>
                        <a:pt x="123" y="0"/>
                      </a:cubicBezTo>
                      <a:cubicBezTo>
                        <a:pt x="123" y="0"/>
                        <a:pt x="123" y="0"/>
                        <a:pt x="123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069" name="Freeform 3068">
                  <a:extLst>
                    <a:ext uri="{FF2B5EF4-FFF2-40B4-BE49-F238E27FC236}">
                      <a16:creationId xmlns:a16="http://schemas.microsoft.com/office/drawing/2014/main" id="{FD06F238-1164-B392-9129-1C9F9066E4FE}"/>
                    </a:ext>
                  </a:extLst>
                </p:cNvPr>
                <p:cNvSpPr/>
                <p:nvPr/>
              </p:nvSpPr>
              <p:spPr>
                <a:xfrm>
                  <a:off x="4117380" y="3775679"/>
                  <a:ext cx="2772" cy="2771"/>
                </a:xfrm>
                <a:custGeom>
                  <a:avLst/>
                  <a:gdLst>
                    <a:gd name="connsiteX0" fmla="*/ 0 w 2772"/>
                    <a:gd name="connsiteY0" fmla="*/ 0 h 2771"/>
                    <a:gd name="connsiteX1" fmla="*/ 0 w 2772"/>
                    <a:gd name="connsiteY1" fmla="*/ 0 h 2771"/>
                    <a:gd name="connsiteX2" fmla="*/ 0 w 2772"/>
                    <a:gd name="connsiteY2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772" h="277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070" name="Freeform 3069">
                  <a:extLst>
                    <a:ext uri="{FF2B5EF4-FFF2-40B4-BE49-F238E27FC236}">
                      <a16:creationId xmlns:a16="http://schemas.microsoft.com/office/drawing/2014/main" id="{7EC664A9-E3D2-7206-BDFF-6210BBDC5C15}"/>
                    </a:ext>
                  </a:extLst>
                </p:cNvPr>
                <p:cNvSpPr/>
                <p:nvPr/>
              </p:nvSpPr>
              <p:spPr>
                <a:xfrm>
                  <a:off x="4121816" y="3771246"/>
                  <a:ext cx="2772" cy="277"/>
                </a:xfrm>
                <a:custGeom>
                  <a:avLst/>
                  <a:gdLst>
                    <a:gd name="connsiteX0" fmla="*/ 0 w 2772"/>
                    <a:gd name="connsiteY0" fmla="*/ 0 h 277"/>
                    <a:gd name="connsiteX1" fmla="*/ 0 w 2772"/>
                    <a:gd name="connsiteY1" fmla="*/ 0 h 277"/>
                    <a:gd name="connsiteX2" fmla="*/ 0 w 2772"/>
                    <a:gd name="connsiteY2" fmla="*/ 0 h 277"/>
                    <a:gd name="connsiteX3" fmla="*/ 0 w 2772"/>
                    <a:gd name="connsiteY3" fmla="*/ 0 h 277"/>
                    <a:gd name="connsiteX4" fmla="*/ 0 w 2772"/>
                    <a:gd name="connsiteY4" fmla="*/ 277 h 277"/>
                    <a:gd name="connsiteX5" fmla="*/ 0 w 2772"/>
                    <a:gd name="connsiteY5" fmla="*/ 277 h 277"/>
                    <a:gd name="connsiteX6" fmla="*/ 0 w 2772"/>
                    <a:gd name="connsiteY6" fmla="*/ 277 h 2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772" h="277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ubicBezTo>
                        <a:pt x="0" y="277"/>
                        <a:pt x="0" y="277"/>
                        <a:pt x="0" y="277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071" name="Freeform 3070">
                  <a:extLst>
                    <a:ext uri="{FF2B5EF4-FFF2-40B4-BE49-F238E27FC236}">
                      <a16:creationId xmlns:a16="http://schemas.microsoft.com/office/drawing/2014/main" id="{35D8C40B-87C6-9F8E-6CF5-B12BA9EB1ED6}"/>
                    </a:ext>
                  </a:extLst>
                </p:cNvPr>
                <p:cNvSpPr/>
                <p:nvPr/>
              </p:nvSpPr>
              <p:spPr>
                <a:xfrm>
                  <a:off x="4121846" y="3770691"/>
                  <a:ext cx="246" cy="2771"/>
                </a:xfrm>
                <a:custGeom>
                  <a:avLst/>
                  <a:gdLst>
                    <a:gd name="connsiteX0" fmla="*/ 246 w 246"/>
                    <a:gd name="connsiteY0" fmla="*/ 0 h 2771"/>
                    <a:gd name="connsiteX1" fmla="*/ 246 w 246"/>
                    <a:gd name="connsiteY1" fmla="*/ 0 h 2771"/>
                    <a:gd name="connsiteX2" fmla="*/ 246 w 246"/>
                    <a:gd name="connsiteY2" fmla="*/ 0 h 2771"/>
                    <a:gd name="connsiteX3" fmla="*/ 246 w 246"/>
                    <a:gd name="connsiteY3" fmla="*/ 0 h 2771"/>
                    <a:gd name="connsiteX4" fmla="*/ 246 w 246"/>
                    <a:gd name="connsiteY4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46" h="2771">
                      <a:moveTo>
                        <a:pt x="246" y="0"/>
                      </a:moveTo>
                      <a:cubicBezTo>
                        <a:pt x="246" y="0"/>
                        <a:pt x="-308" y="0"/>
                        <a:pt x="246" y="0"/>
                      </a:cubicBezTo>
                      <a:cubicBezTo>
                        <a:pt x="246" y="0"/>
                        <a:pt x="246" y="0"/>
                        <a:pt x="246" y="0"/>
                      </a:cubicBezTo>
                      <a:cubicBezTo>
                        <a:pt x="246" y="0"/>
                        <a:pt x="246" y="0"/>
                        <a:pt x="246" y="0"/>
                      </a:cubicBezTo>
                      <a:cubicBezTo>
                        <a:pt x="246" y="0"/>
                        <a:pt x="246" y="0"/>
                        <a:pt x="246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072" name="Freeform 3071">
                  <a:extLst>
                    <a:ext uri="{FF2B5EF4-FFF2-40B4-BE49-F238E27FC236}">
                      <a16:creationId xmlns:a16="http://schemas.microsoft.com/office/drawing/2014/main" id="{6E363579-EB17-3036-4BE2-4155594F944C}"/>
                    </a:ext>
                  </a:extLst>
                </p:cNvPr>
                <p:cNvSpPr/>
                <p:nvPr/>
              </p:nvSpPr>
              <p:spPr>
                <a:xfrm>
                  <a:off x="4115994" y="3777342"/>
                  <a:ext cx="554" cy="1231"/>
                </a:xfrm>
                <a:custGeom>
                  <a:avLst/>
                  <a:gdLst>
                    <a:gd name="connsiteX0" fmla="*/ 554 w 554"/>
                    <a:gd name="connsiteY0" fmla="*/ 0 h 1231"/>
                    <a:gd name="connsiteX1" fmla="*/ 277 w 554"/>
                    <a:gd name="connsiteY1" fmla="*/ 0 h 1231"/>
                    <a:gd name="connsiteX2" fmla="*/ 277 w 554"/>
                    <a:gd name="connsiteY2" fmla="*/ 0 h 1231"/>
                    <a:gd name="connsiteX3" fmla="*/ 277 w 554"/>
                    <a:gd name="connsiteY3" fmla="*/ 1109 h 1231"/>
                    <a:gd name="connsiteX4" fmla="*/ 277 w 554"/>
                    <a:gd name="connsiteY4" fmla="*/ 1109 h 1231"/>
                    <a:gd name="connsiteX5" fmla="*/ 0 w 554"/>
                    <a:gd name="connsiteY5" fmla="*/ 1109 h 1231"/>
                    <a:gd name="connsiteX6" fmla="*/ 0 w 554"/>
                    <a:gd name="connsiteY6" fmla="*/ 1109 h 1231"/>
                    <a:gd name="connsiteX7" fmla="*/ 0 w 554"/>
                    <a:gd name="connsiteY7" fmla="*/ 1109 h 1231"/>
                    <a:gd name="connsiteX8" fmla="*/ 554 w 554"/>
                    <a:gd name="connsiteY8" fmla="*/ 1109 h 1231"/>
                    <a:gd name="connsiteX9" fmla="*/ 554 w 554"/>
                    <a:gd name="connsiteY9" fmla="*/ 554 h 1231"/>
                    <a:gd name="connsiteX10" fmla="*/ 554 w 554"/>
                    <a:gd name="connsiteY10" fmla="*/ 554 h 1231"/>
                    <a:gd name="connsiteX11" fmla="*/ 554 w 554"/>
                    <a:gd name="connsiteY11" fmla="*/ 0 h 12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554" h="1231">
                      <a:moveTo>
                        <a:pt x="554" y="0"/>
                      </a:moveTo>
                      <a:cubicBezTo>
                        <a:pt x="554" y="0"/>
                        <a:pt x="554" y="277"/>
                        <a:pt x="277" y="0"/>
                      </a:cubicBezTo>
                      <a:cubicBezTo>
                        <a:pt x="277" y="0"/>
                        <a:pt x="277" y="0"/>
                        <a:pt x="277" y="0"/>
                      </a:cubicBezTo>
                      <a:cubicBezTo>
                        <a:pt x="277" y="0"/>
                        <a:pt x="831" y="1109"/>
                        <a:pt x="277" y="1109"/>
                      </a:cubicBezTo>
                      <a:cubicBezTo>
                        <a:pt x="277" y="1109"/>
                        <a:pt x="277" y="1109"/>
                        <a:pt x="277" y="1109"/>
                      </a:cubicBezTo>
                      <a:cubicBezTo>
                        <a:pt x="277" y="1109"/>
                        <a:pt x="277" y="1109"/>
                        <a:pt x="0" y="1109"/>
                      </a:cubicBezTo>
                      <a:cubicBezTo>
                        <a:pt x="0" y="1109"/>
                        <a:pt x="0" y="1109"/>
                        <a:pt x="0" y="1109"/>
                      </a:cubicBezTo>
                      <a:cubicBezTo>
                        <a:pt x="0" y="1109"/>
                        <a:pt x="0" y="1386"/>
                        <a:pt x="0" y="1109"/>
                      </a:cubicBezTo>
                      <a:cubicBezTo>
                        <a:pt x="277" y="832"/>
                        <a:pt x="277" y="1109"/>
                        <a:pt x="554" y="1109"/>
                      </a:cubicBezTo>
                      <a:cubicBezTo>
                        <a:pt x="554" y="1109"/>
                        <a:pt x="554" y="554"/>
                        <a:pt x="554" y="554"/>
                      </a:cubicBezTo>
                      <a:cubicBezTo>
                        <a:pt x="554" y="554"/>
                        <a:pt x="554" y="554"/>
                        <a:pt x="554" y="554"/>
                      </a:cubicBezTo>
                      <a:cubicBezTo>
                        <a:pt x="554" y="554"/>
                        <a:pt x="554" y="277"/>
                        <a:pt x="554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073" name="Freeform 3072">
                  <a:extLst>
                    <a:ext uri="{FF2B5EF4-FFF2-40B4-BE49-F238E27FC236}">
                      <a16:creationId xmlns:a16="http://schemas.microsoft.com/office/drawing/2014/main" id="{AF2E2157-EF62-9173-B637-43462D96E8F4}"/>
                    </a:ext>
                  </a:extLst>
                </p:cNvPr>
                <p:cNvSpPr/>
                <p:nvPr/>
              </p:nvSpPr>
              <p:spPr>
                <a:xfrm>
                  <a:off x="4115439" y="3780945"/>
                  <a:ext cx="2772" cy="2771"/>
                </a:xfrm>
                <a:custGeom>
                  <a:avLst/>
                  <a:gdLst>
                    <a:gd name="connsiteX0" fmla="*/ 0 w 2772"/>
                    <a:gd name="connsiteY0" fmla="*/ 0 h 2771"/>
                    <a:gd name="connsiteX1" fmla="*/ 0 w 2772"/>
                    <a:gd name="connsiteY1" fmla="*/ 0 h 2771"/>
                    <a:gd name="connsiteX2" fmla="*/ 0 w 2772"/>
                    <a:gd name="connsiteY2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772" h="277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074" name="Freeform 3073">
                  <a:extLst>
                    <a:ext uri="{FF2B5EF4-FFF2-40B4-BE49-F238E27FC236}">
                      <a16:creationId xmlns:a16="http://schemas.microsoft.com/office/drawing/2014/main" id="{5827CDF4-D4FB-0492-2786-1E639E873759}"/>
                    </a:ext>
                  </a:extLst>
                </p:cNvPr>
                <p:cNvSpPr/>
                <p:nvPr/>
              </p:nvSpPr>
              <p:spPr>
                <a:xfrm>
                  <a:off x="4115162" y="3780391"/>
                  <a:ext cx="2772" cy="2771"/>
                </a:xfrm>
                <a:custGeom>
                  <a:avLst/>
                  <a:gdLst>
                    <a:gd name="connsiteX0" fmla="*/ 0 w 2772"/>
                    <a:gd name="connsiteY0" fmla="*/ 0 h 2771"/>
                    <a:gd name="connsiteX1" fmla="*/ 0 w 2772"/>
                    <a:gd name="connsiteY1" fmla="*/ 0 h 2771"/>
                    <a:gd name="connsiteX2" fmla="*/ 0 w 2772"/>
                    <a:gd name="connsiteY2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772" h="277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075" name="Freeform 3074">
                  <a:extLst>
                    <a:ext uri="{FF2B5EF4-FFF2-40B4-BE49-F238E27FC236}">
                      <a16:creationId xmlns:a16="http://schemas.microsoft.com/office/drawing/2014/main" id="{C57A8D99-8906-C414-3742-166663825BDF}"/>
                    </a:ext>
                  </a:extLst>
                </p:cNvPr>
                <p:cNvSpPr/>
                <p:nvPr/>
              </p:nvSpPr>
              <p:spPr>
                <a:xfrm>
                  <a:off x="4115162" y="3780391"/>
                  <a:ext cx="2772" cy="2771"/>
                </a:xfrm>
                <a:custGeom>
                  <a:avLst/>
                  <a:gdLst>
                    <a:gd name="connsiteX0" fmla="*/ 0 w 2772"/>
                    <a:gd name="connsiteY0" fmla="*/ 0 h 2771"/>
                    <a:gd name="connsiteX1" fmla="*/ 0 w 2772"/>
                    <a:gd name="connsiteY1" fmla="*/ 0 h 2771"/>
                    <a:gd name="connsiteX2" fmla="*/ 0 w 2772"/>
                    <a:gd name="connsiteY2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772" h="277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076" name="Freeform 3075">
                  <a:extLst>
                    <a:ext uri="{FF2B5EF4-FFF2-40B4-BE49-F238E27FC236}">
                      <a16:creationId xmlns:a16="http://schemas.microsoft.com/office/drawing/2014/main" id="{0360C139-FC85-BE46-7828-46C2D217D58E}"/>
                    </a:ext>
                  </a:extLst>
                </p:cNvPr>
                <p:cNvSpPr/>
                <p:nvPr/>
              </p:nvSpPr>
              <p:spPr>
                <a:xfrm>
                  <a:off x="4116548" y="3782884"/>
                  <a:ext cx="2772" cy="2771"/>
                </a:xfrm>
                <a:custGeom>
                  <a:avLst/>
                  <a:gdLst>
                    <a:gd name="connsiteX0" fmla="*/ 0 w 2772"/>
                    <a:gd name="connsiteY0" fmla="*/ 0 h 2771"/>
                    <a:gd name="connsiteX1" fmla="*/ 0 w 2772"/>
                    <a:gd name="connsiteY1" fmla="*/ 0 h 2771"/>
                    <a:gd name="connsiteX2" fmla="*/ 0 w 2772"/>
                    <a:gd name="connsiteY2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772" h="277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077" name="Freeform 3076">
                  <a:extLst>
                    <a:ext uri="{FF2B5EF4-FFF2-40B4-BE49-F238E27FC236}">
                      <a16:creationId xmlns:a16="http://schemas.microsoft.com/office/drawing/2014/main" id="{9E7EE75B-F9BA-490B-C29C-A9A570BDB863}"/>
                    </a:ext>
                  </a:extLst>
                </p:cNvPr>
                <p:cNvSpPr/>
                <p:nvPr/>
              </p:nvSpPr>
              <p:spPr>
                <a:xfrm>
                  <a:off x="4116271" y="3782607"/>
                  <a:ext cx="277" cy="2771"/>
                </a:xfrm>
                <a:custGeom>
                  <a:avLst/>
                  <a:gdLst>
                    <a:gd name="connsiteX0" fmla="*/ 0 w 277"/>
                    <a:gd name="connsiteY0" fmla="*/ 0 h 2771"/>
                    <a:gd name="connsiteX1" fmla="*/ 0 w 277"/>
                    <a:gd name="connsiteY1" fmla="*/ 0 h 2771"/>
                    <a:gd name="connsiteX2" fmla="*/ 0 w 277"/>
                    <a:gd name="connsiteY2" fmla="*/ 0 h 2771"/>
                    <a:gd name="connsiteX3" fmla="*/ 277 w 277"/>
                    <a:gd name="connsiteY3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7" h="277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277" y="0"/>
                        <a:pt x="277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078" name="Freeform 3077">
                  <a:extLst>
                    <a:ext uri="{FF2B5EF4-FFF2-40B4-BE49-F238E27FC236}">
                      <a16:creationId xmlns:a16="http://schemas.microsoft.com/office/drawing/2014/main" id="{368DD7F9-4A04-961B-FBB0-CA6E213FB624}"/>
                    </a:ext>
                  </a:extLst>
                </p:cNvPr>
                <p:cNvSpPr/>
                <p:nvPr/>
              </p:nvSpPr>
              <p:spPr>
                <a:xfrm>
                  <a:off x="4114053" y="3782053"/>
                  <a:ext cx="2772" cy="2771"/>
                </a:xfrm>
                <a:custGeom>
                  <a:avLst/>
                  <a:gdLst>
                    <a:gd name="connsiteX0" fmla="*/ 0 w 2772"/>
                    <a:gd name="connsiteY0" fmla="*/ 0 h 2771"/>
                    <a:gd name="connsiteX1" fmla="*/ 0 w 2772"/>
                    <a:gd name="connsiteY1" fmla="*/ 0 h 2771"/>
                    <a:gd name="connsiteX2" fmla="*/ 0 w 2772"/>
                    <a:gd name="connsiteY2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772" h="277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079" name="Freeform 3078">
                  <a:extLst>
                    <a:ext uri="{FF2B5EF4-FFF2-40B4-BE49-F238E27FC236}">
                      <a16:creationId xmlns:a16="http://schemas.microsoft.com/office/drawing/2014/main" id="{5B2528C7-3C1E-5733-55A6-2FC182F93E46}"/>
                    </a:ext>
                  </a:extLst>
                </p:cNvPr>
                <p:cNvSpPr/>
                <p:nvPr/>
              </p:nvSpPr>
              <p:spPr>
                <a:xfrm>
                  <a:off x="4114330" y="3780113"/>
                  <a:ext cx="246" cy="2771"/>
                </a:xfrm>
                <a:custGeom>
                  <a:avLst/>
                  <a:gdLst>
                    <a:gd name="connsiteX0" fmla="*/ 0 w 246"/>
                    <a:gd name="connsiteY0" fmla="*/ 0 h 2771"/>
                    <a:gd name="connsiteX1" fmla="*/ 0 w 246"/>
                    <a:gd name="connsiteY1" fmla="*/ 0 h 2771"/>
                    <a:gd name="connsiteX2" fmla="*/ 0 w 246"/>
                    <a:gd name="connsiteY2" fmla="*/ 0 h 2771"/>
                    <a:gd name="connsiteX3" fmla="*/ 0 w 246"/>
                    <a:gd name="connsiteY3" fmla="*/ 0 h 2771"/>
                    <a:gd name="connsiteX4" fmla="*/ 0 w 246"/>
                    <a:gd name="connsiteY4" fmla="*/ 0 h 2771"/>
                    <a:gd name="connsiteX5" fmla="*/ 0 w 246"/>
                    <a:gd name="connsiteY5" fmla="*/ 0 h 2771"/>
                    <a:gd name="connsiteX6" fmla="*/ 0 w 246"/>
                    <a:gd name="connsiteY6" fmla="*/ 0 h 2771"/>
                    <a:gd name="connsiteX7" fmla="*/ 0 w 246"/>
                    <a:gd name="connsiteY7" fmla="*/ 0 h 2771"/>
                    <a:gd name="connsiteX8" fmla="*/ 0 w 246"/>
                    <a:gd name="connsiteY8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46" h="277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555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080" name="Freeform 3079">
                  <a:extLst>
                    <a:ext uri="{FF2B5EF4-FFF2-40B4-BE49-F238E27FC236}">
                      <a16:creationId xmlns:a16="http://schemas.microsoft.com/office/drawing/2014/main" id="{A3E11A31-4FDA-131C-E0EE-2EBB44FDF999}"/>
                    </a:ext>
                  </a:extLst>
                </p:cNvPr>
                <p:cNvSpPr/>
                <p:nvPr/>
              </p:nvSpPr>
              <p:spPr>
                <a:xfrm>
                  <a:off x="4112697" y="3781499"/>
                  <a:ext cx="1201" cy="554"/>
                </a:xfrm>
                <a:custGeom>
                  <a:avLst/>
                  <a:gdLst>
                    <a:gd name="connsiteX0" fmla="*/ 801 w 1201"/>
                    <a:gd name="connsiteY0" fmla="*/ 0 h 554"/>
                    <a:gd name="connsiteX1" fmla="*/ 246 w 1201"/>
                    <a:gd name="connsiteY1" fmla="*/ 0 h 554"/>
                    <a:gd name="connsiteX2" fmla="*/ 246 w 1201"/>
                    <a:gd name="connsiteY2" fmla="*/ 0 h 554"/>
                    <a:gd name="connsiteX3" fmla="*/ 246 w 1201"/>
                    <a:gd name="connsiteY3" fmla="*/ 0 h 554"/>
                    <a:gd name="connsiteX4" fmla="*/ 246 w 1201"/>
                    <a:gd name="connsiteY4" fmla="*/ 277 h 554"/>
                    <a:gd name="connsiteX5" fmla="*/ 246 w 1201"/>
                    <a:gd name="connsiteY5" fmla="*/ 554 h 554"/>
                    <a:gd name="connsiteX6" fmla="*/ 524 w 1201"/>
                    <a:gd name="connsiteY6" fmla="*/ 554 h 554"/>
                    <a:gd name="connsiteX7" fmla="*/ 801 w 1201"/>
                    <a:gd name="connsiteY7" fmla="*/ 554 h 554"/>
                    <a:gd name="connsiteX8" fmla="*/ 1078 w 1201"/>
                    <a:gd name="connsiteY8" fmla="*/ 554 h 554"/>
                    <a:gd name="connsiteX9" fmla="*/ 1078 w 1201"/>
                    <a:gd name="connsiteY9" fmla="*/ 554 h 554"/>
                    <a:gd name="connsiteX10" fmla="*/ 1078 w 1201"/>
                    <a:gd name="connsiteY10" fmla="*/ 277 h 5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201" h="554">
                      <a:moveTo>
                        <a:pt x="801" y="0"/>
                      </a:moveTo>
                      <a:cubicBezTo>
                        <a:pt x="801" y="0"/>
                        <a:pt x="246" y="0"/>
                        <a:pt x="246" y="0"/>
                      </a:cubicBezTo>
                      <a:cubicBezTo>
                        <a:pt x="246" y="0"/>
                        <a:pt x="246" y="0"/>
                        <a:pt x="246" y="0"/>
                      </a:cubicBezTo>
                      <a:cubicBezTo>
                        <a:pt x="246" y="0"/>
                        <a:pt x="246" y="0"/>
                        <a:pt x="246" y="0"/>
                      </a:cubicBezTo>
                      <a:cubicBezTo>
                        <a:pt x="-31" y="0"/>
                        <a:pt x="246" y="0"/>
                        <a:pt x="246" y="277"/>
                      </a:cubicBezTo>
                      <a:cubicBezTo>
                        <a:pt x="246" y="277"/>
                        <a:pt x="-308" y="277"/>
                        <a:pt x="246" y="554"/>
                      </a:cubicBezTo>
                      <a:cubicBezTo>
                        <a:pt x="246" y="554"/>
                        <a:pt x="524" y="554"/>
                        <a:pt x="524" y="554"/>
                      </a:cubicBezTo>
                      <a:cubicBezTo>
                        <a:pt x="524" y="554"/>
                        <a:pt x="524" y="277"/>
                        <a:pt x="801" y="554"/>
                      </a:cubicBezTo>
                      <a:cubicBezTo>
                        <a:pt x="801" y="554"/>
                        <a:pt x="801" y="554"/>
                        <a:pt x="1078" y="554"/>
                      </a:cubicBezTo>
                      <a:cubicBezTo>
                        <a:pt x="1078" y="554"/>
                        <a:pt x="1078" y="554"/>
                        <a:pt x="1078" y="554"/>
                      </a:cubicBezTo>
                      <a:cubicBezTo>
                        <a:pt x="1078" y="554"/>
                        <a:pt x="1355" y="554"/>
                        <a:pt x="1078" y="277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2874" name="Graphic 248">
                <a:extLst>
                  <a:ext uri="{FF2B5EF4-FFF2-40B4-BE49-F238E27FC236}">
                    <a16:creationId xmlns:a16="http://schemas.microsoft.com/office/drawing/2014/main" id="{B0C65897-24B8-9F80-3CD7-5EC843386FA7}"/>
                  </a:ext>
                </a:extLst>
              </p:cNvPr>
              <p:cNvGrpSpPr/>
              <p:nvPr/>
            </p:nvGrpSpPr>
            <p:grpSpPr>
              <a:xfrm>
                <a:off x="3354533" y="3617176"/>
                <a:ext cx="15247" cy="16627"/>
                <a:chOff x="4017298" y="3616057"/>
                <a:chExt cx="15247" cy="16627"/>
              </a:xfrm>
              <a:grpFill/>
            </p:grpSpPr>
            <p:sp>
              <p:nvSpPr>
                <p:cNvPr id="3041" name="Freeform 3040">
                  <a:extLst>
                    <a:ext uri="{FF2B5EF4-FFF2-40B4-BE49-F238E27FC236}">
                      <a16:creationId xmlns:a16="http://schemas.microsoft.com/office/drawing/2014/main" id="{10287F25-B15C-693F-80ED-ED651F9F5026}"/>
                    </a:ext>
                  </a:extLst>
                </p:cNvPr>
                <p:cNvSpPr/>
                <p:nvPr/>
              </p:nvSpPr>
              <p:spPr>
                <a:xfrm>
                  <a:off x="4017298" y="3616889"/>
                  <a:ext cx="2772" cy="2771"/>
                </a:xfrm>
                <a:custGeom>
                  <a:avLst/>
                  <a:gdLst>
                    <a:gd name="connsiteX0" fmla="*/ 0 w 2772"/>
                    <a:gd name="connsiteY0" fmla="*/ 0 h 2771"/>
                    <a:gd name="connsiteX1" fmla="*/ 0 w 2772"/>
                    <a:gd name="connsiteY1" fmla="*/ 0 h 2771"/>
                    <a:gd name="connsiteX2" fmla="*/ 0 w 2772"/>
                    <a:gd name="connsiteY2" fmla="*/ 0 h 2771"/>
                    <a:gd name="connsiteX3" fmla="*/ 0 w 2772"/>
                    <a:gd name="connsiteY3" fmla="*/ 0 h 2771"/>
                    <a:gd name="connsiteX4" fmla="*/ 0 w 2772"/>
                    <a:gd name="connsiteY4" fmla="*/ 0 h 2771"/>
                    <a:gd name="connsiteX5" fmla="*/ 0 w 2772"/>
                    <a:gd name="connsiteY5" fmla="*/ 0 h 2771"/>
                    <a:gd name="connsiteX6" fmla="*/ 0 w 2772"/>
                    <a:gd name="connsiteY6" fmla="*/ 0 h 2771"/>
                    <a:gd name="connsiteX7" fmla="*/ 0 w 2772"/>
                    <a:gd name="connsiteY7" fmla="*/ 0 h 2771"/>
                    <a:gd name="connsiteX8" fmla="*/ 0 w 2772"/>
                    <a:gd name="connsiteY8" fmla="*/ 0 h 2771"/>
                    <a:gd name="connsiteX9" fmla="*/ 0 w 2772"/>
                    <a:gd name="connsiteY9" fmla="*/ 0 h 2771"/>
                    <a:gd name="connsiteX10" fmla="*/ 0 w 2772"/>
                    <a:gd name="connsiteY10" fmla="*/ 0 h 2771"/>
                    <a:gd name="connsiteX11" fmla="*/ 0 w 2772"/>
                    <a:gd name="connsiteY11" fmla="*/ 0 h 2771"/>
                    <a:gd name="connsiteX12" fmla="*/ 0 w 2772"/>
                    <a:gd name="connsiteY12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2772" h="277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0" y="0"/>
                      </a:ln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042" name="Freeform 3041">
                  <a:extLst>
                    <a:ext uri="{FF2B5EF4-FFF2-40B4-BE49-F238E27FC236}">
                      <a16:creationId xmlns:a16="http://schemas.microsoft.com/office/drawing/2014/main" id="{534A9398-1CDC-AA3B-75BC-6C68022F5771}"/>
                    </a:ext>
                  </a:extLst>
                </p:cNvPr>
                <p:cNvSpPr/>
                <p:nvPr/>
              </p:nvSpPr>
              <p:spPr>
                <a:xfrm>
                  <a:off x="4017576" y="3617443"/>
                  <a:ext cx="2772" cy="2771"/>
                </a:xfrm>
                <a:custGeom>
                  <a:avLst/>
                  <a:gdLst>
                    <a:gd name="connsiteX0" fmla="*/ 0 w 2772"/>
                    <a:gd name="connsiteY0" fmla="*/ 0 h 2771"/>
                    <a:gd name="connsiteX1" fmla="*/ 0 w 2772"/>
                    <a:gd name="connsiteY1" fmla="*/ 0 h 2771"/>
                    <a:gd name="connsiteX2" fmla="*/ 0 w 2772"/>
                    <a:gd name="connsiteY2" fmla="*/ 0 h 2771"/>
                    <a:gd name="connsiteX3" fmla="*/ 0 w 2772"/>
                    <a:gd name="connsiteY3" fmla="*/ 0 h 2771"/>
                    <a:gd name="connsiteX4" fmla="*/ 0 w 2772"/>
                    <a:gd name="connsiteY4" fmla="*/ 0 h 2771"/>
                    <a:gd name="connsiteX5" fmla="*/ 0 w 2772"/>
                    <a:gd name="connsiteY5" fmla="*/ 0 h 2771"/>
                    <a:gd name="connsiteX6" fmla="*/ 0 w 2772"/>
                    <a:gd name="connsiteY6" fmla="*/ 0 h 2771"/>
                    <a:gd name="connsiteX7" fmla="*/ 0 w 2772"/>
                    <a:gd name="connsiteY7" fmla="*/ 0 h 2771"/>
                    <a:gd name="connsiteX8" fmla="*/ 0 w 2772"/>
                    <a:gd name="connsiteY8" fmla="*/ 0 h 2771"/>
                    <a:gd name="connsiteX9" fmla="*/ 0 w 2772"/>
                    <a:gd name="connsiteY9" fmla="*/ 0 h 2771"/>
                    <a:gd name="connsiteX10" fmla="*/ 0 w 2772"/>
                    <a:gd name="connsiteY10" fmla="*/ 0 h 2771"/>
                    <a:gd name="connsiteX11" fmla="*/ 0 w 2772"/>
                    <a:gd name="connsiteY11" fmla="*/ 0 h 2771"/>
                    <a:gd name="connsiteX12" fmla="*/ 0 w 2772"/>
                    <a:gd name="connsiteY12" fmla="*/ 0 h 2771"/>
                    <a:gd name="connsiteX13" fmla="*/ 0 w 2772"/>
                    <a:gd name="connsiteY13" fmla="*/ 0 h 2771"/>
                    <a:gd name="connsiteX14" fmla="*/ 0 w 2772"/>
                    <a:gd name="connsiteY14" fmla="*/ 0 h 2771"/>
                    <a:gd name="connsiteX15" fmla="*/ 0 w 2772"/>
                    <a:gd name="connsiteY15" fmla="*/ 0 h 2771"/>
                    <a:gd name="connsiteX16" fmla="*/ 0 w 2772"/>
                    <a:gd name="connsiteY16" fmla="*/ 0 h 2771"/>
                    <a:gd name="connsiteX17" fmla="*/ 0 w 2772"/>
                    <a:gd name="connsiteY17" fmla="*/ 0 h 2771"/>
                    <a:gd name="connsiteX18" fmla="*/ 0 w 2772"/>
                    <a:gd name="connsiteY18" fmla="*/ 0 h 2771"/>
                    <a:gd name="connsiteX19" fmla="*/ 0 w 2772"/>
                    <a:gd name="connsiteY19" fmla="*/ 0 h 2771"/>
                    <a:gd name="connsiteX20" fmla="*/ 0 w 2772"/>
                    <a:gd name="connsiteY20" fmla="*/ 0 h 2771"/>
                    <a:gd name="connsiteX21" fmla="*/ 0 w 2772"/>
                    <a:gd name="connsiteY21" fmla="*/ 0 h 2771"/>
                    <a:gd name="connsiteX22" fmla="*/ 0 w 2772"/>
                    <a:gd name="connsiteY22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2772" h="277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043" name="Freeform 3042">
                  <a:extLst>
                    <a:ext uri="{FF2B5EF4-FFF2-40B4-BE49-F238E27FC236}">
                      <a16:creationId xmlns:a16="http://schemas.microsoft.com/office/drawing/2014/main" id="{73D3CD99-990D-2260-9F5E-E66B34C70C77}"/>
                    </a:ext>
                  </a:extLst>
                </p:cNvPr>
                <p:cNvSpPr/>
                <p:nvPr/>
              </p:nvSpPr>
              <p:spPr>
                <a:xfrm>
                  <a:off x="4017576" y="3617720"/>
                  <a:ext cx="2772" cy="2771"/>
                </a:xfrm>
                <a:custGeom>
                  <a:avLst/>
                  <a:gdLst>
                    <a:gd name="connsiteX0" fmla="*/ 0 w 2772"/>
                    <a:gd name="connsiteY0" fmla="*/ 0 h 2771"/>
                    <a:gd name="connsiteX1" fmla="*/ 0 w 2772"/>
                    <a:gd name="connsiteY1" fmla="*/ 0 h 2771"/>
                    <a:gd name="connsiteX2" fmla="*/ 0 w 2772"/>
                    <a:gd name="connsiteY2" fmla="*/ 0 h 2771"/>
                    <a:gd name="connsiteX3" fmla="*/ 0 w 2772"/>
                    <a:gd name="connsiteY3" fmla="*/ 0 h 2771"/>
                    <a:gd name="connsiteX4" fmla="*/ 0 w 2772"/>
                    <a:gd name="connsiteY4" fmla="*/ 0 h 2771"/>
                    <a:gd name="connsiteX5" fmla="*/ 0 w 2772"/>
                    <a:gd name="connsiteY5" fmla="*/ 0 h 2771"/>
                    <a:gd name="connsiteX6" fmla="*/ 0 w 2772"/>
                    <a:gd name="connsiteY6" fmla="*/ 0 h 2771"/>
                    <a:gd name="connsiteX7" fmla="*/ 0 w 2772"/>
                    <a:gd name="connsiteY7" fmla="*/ 0 h 2771"/>
                    <a:gd name="connsiteX8" fmla="*/ 0 w 2772"/>
                    <a:gd name="connsiteY8" fmla="*/ 0 h 2771"/>
                    <a:gd name="connsiteX9" fmla="*/ 0 w 2772"/>
                    <a:gd name="connsiteY9" fmla="*/ 0 h 2771"/>
                    <a:gd name="connsiteX10" fmla="*/ 0 w 2772"/>
                    <a:gd name="connsiteY10" fmla="*/ 0 h 2771"/>
                    <a:gd name="connsiteX11" fmla="*/ 0 w 2772"/>
                    <a:gd name="connsiteY11" fmla="*/ 0 h 2771"/>
                    <a:gd name="connsiteX12" fmla="*/ 0 w 2772"/>
                    <a:gd name="connsiteY12" fmla="*/ 0 h 2771"/>
                    <a:gd name="connsiteX13" fmla="*/ 0 w 2772"/>
                    <a:gd name="connsiteY13" fmla="*/ 0 h 2771"/>
                    <a:gd name="connsiteX14" fmla="*/ 0 w 2772"/>
                    <a:gd name="connsiteY14" fmla="*/ 0 h 2771"/>
                    <a:gd name="connsiteX15" fmla="*/ 0 w 2772"/>
                    <a:gd name="connsiteY15" fmla="*/ 0 h 2771"/>
                    <a:gd name="connsiteX16" fmla="*/ 0 w 2772"/>
                    <a:gd name="connsiteY16" fmla="*/ 0 h 2771"/>
                    <a:gd name="connsiteX17" fmla="*/ 0 w 2772"/>
                    <a:gd name="connsiteY17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772" h="277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044" name="Freeform 3043">
                  <a:extLst>
                    <a:ext uri="{FF2B5EF4-FFF2-40B4-BE49-F238E27FC236}">
                      <a16:creationId xmlns:a16="http://schemas.microsoft.com/office/drawing/2014/main" id="{1F29D56E-8622-39F0-3C58-65B26081FC05}"/>
                    </a:ext>
                  </a:extLst>
                </p:cNvPr>
                <p:cNvSpPr/>
                <p:nvPr/>
              </p:nvSpPr>
              <p:spPr>
                <a:xfrm>
                  <a:off x="4019793" y="3616889"/>
                  <a:ext cx="2772" cy="2771"/>
                </a:xfrm>
                <a:custGeom>
                  <a:avLst/>
                  <a:gdLst>
                    <a:gd name="connsiteX0" fmla="*/ 0 w 2772"/>
                    <a:gd name="connsiteY0" fmla="*/ 0 h 2771"/>
                    <a:gd name="connsiteX1" fmla="*/ 0 w 2772"/>
                    <a:gd name="connsiteY1" fmla="*/ 0 h 2771"/>
                    <a:gd name="connsiteX2" fmla="*/ 0 w 2772"/>
                    <a:gd name="connsiteY2" fmla="*/ 0 h 2771"/>
                    <a:gd name="connsiteX3" fmla="*/ 0 w 2772"/>
                    <a:gd name="connsiteY3" fmla="*/ 0 h 2771"/>
                    <a:gd name="connsiteX4" fmla="*/ 0 w 2772"/>
                    <a:gd name="connsiteY4" fmla="*/ 0 h 2771"/>
                    <a:gd name="connsiteX5" fmla="*/ 0 w 2772"/>
                    <a:gd name="connsiteY5" fmla="*/ 0 h 2771"/>
                    <a:gd name="connsiteX6" fmla="*/ 0 w 2772"/>
                    <a:gd name="connsiteY6" fmla="*/ 0 h 2771"/>
                    <a:gd name="connsiteX7" fmla="*/ 0 w 2772"/>
                    <a:gd name="connsiteY7" fmla="*/ 0 h 2771"/>
                    <a:gd name="connsiteX8" fmla="*/ 0 w 2772"/>
                    <a:gd name="connsiteY8" fmla="*/ 0 h 2771"/>
                    <a:gd name="connsiteX9" fmla="*/ 0 w 2772"/>
                    <a:gd name="connsiteY9" fmla="*/ 0 h 2771"/>
                    <a:gd name="connsiteX10" fmla="*/ 0 w 2772"/>
                    <a:gd name="connsiteY10" fmla="*/ 0 h 2771"/>
                    <a:gd name="connsiteX11" fmla="*/ 0 w 2772"/>
                    <a:gd name="connsiteY11" fmla="*/ 0 h 2771"/>
                    <a:gd name="connsiteX12" fmla="*/ 0 w 2772"/>
                    <a:gd name="connsiteY12" fmla="*/ 0 h 2771"/>
                    <a:gd name="connsiteX13" fmla="*/ 0 w 2772"/>
                    <a:gd name="connsiteY13" fmla="*/ 0 h 2771"/>
                    <a:gd name="connsiteX14" fmla="*/ 0 w 2772"/>
                    <a:gd name="connsiteY14" fmla="*/ 0 h 2771"/>
                    <a:gd name="connsiteX15" fmla="*/ 0 w 2772"/>
                    <a:gd name="connsiteY15" fmla="*/ 0 h 2771"/>
                    <a:gd name="connsiteX16" fmla="*/ 0 w 2772"/>
                    <a:gd name="connsiteY16" fmla="*/ 0 h 2771"/>
                    <a:gd name="connsiteX17" fmla="*/ 0 w 2772"/>
                    <a:gd name="connsiteY17" fmla="*/ 0 h 2771"/>
                    <a:gd name="connsiteX18" fmla="*/ 0 w 2772"/>
                    <a:gd name="connsiteY18" fmla="*/ 0 h 2771"/>
                    <a:gd name="connsiteX19" fmla="*/ 0 w 2772"/>
                    <a:gd name="connsiteY19" fmla="*/ 0 h 2771"/>
                    <a:gd name="connsiteX20" fmla="*/ 0 w 2772"/>
                    <a:gd name="connsiteY20" fmla="*/ 0 h 2771"/>
                    <a:gd name="connsiteX21" fmla="*/ 0 w 2772"/>
                    <a:gd name="connsiteY21" fmla="*/ 0 h 2771"/>
                    <a:gd name="connsiteX22" fmla="*/ 0 w 2772"/>
                    <a:gd name="connsiteY22" fmla="*/ 0 h 2771"/>
                    <a:gd name="connsiteX23" fmla="*/ 0 w 2772"/>
                    <a:gd name="connsiteY23" fmla="*/ 0 h 2771"/>
                    <a:gd name="connsiteX24" fmla="*/ 0 w 2772"/>
                    <a:gd name="connsiteY24" fmla="*/ 0 h 2771"/>
                    <a:gd name="connsiteX25" fmla="*/ 0 w 2772"/>
                    <a:gd name="connsiteY25" fmla="*/ 0 h 2771"/>
                    <a:gd name="connsiteX26" fmla="*/ 0 w 2772"/>
                    <a:gd name="connsiteY26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</a:cxnLst>
                  <a:rect l="l" t="t" r="r" b="b"/>
                  <a:pathLst>
                    <a:path w="2772" h="277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045" name="Freeform 3044">
                  <a:extLst>
                    <a:ext uri="{FF2B5EF4-FFF2-40B4-BE49-F238E27FC236}">
                      <a16:creationId xmlns:a16="http://schemas.microsoft.com/office/drawing/2014/main" id="{E5452676-9E44-6A11-FB0B-D4198D297333}"/>
                    </a:ext>
                  </a:extLst>
                </p:cNvPr>
                <p:cNvSpPr/>
                <p:nvPr/>
              </p:nvSpPr>
              <p:spPr>
                <a:xfrm>
                  <a:off x="4019516" y="3616611"/>
                  <a:ext cx="2772" cy="2771"/>
                </a:xfrm>
                <a:custGeom>
                  <a:avLst/>
                  <a:gdLst>
                    <a:gd name="connsiteX0" fmla="*/ 0 w 2772"/>
                    <a:gd name="connsiteY0" fmla="*/ 0 h 2771"/>
                    <a:gd name="connsiteX1" fmla="*/ 0 w 2772"/>
                    <a:gd name="connsiteY1" fmla="*/ 0 h 2771"/>
                    <a:gd name="connsiteX2" fmla="*/ 0 w 2772"/>
                    <a:gd name="connsiteY2" fmla="*/ 0 h 2771"/>
                    <a:gd name="connsiteX3" fmla="*/ 0 w 2772"/>
                    <a:gd name="connsiteY3" fmla="*/ 0 h 2771"/>
                    <a:gd name="connsiteX4" fmla="*/ 0 w 2772"/>
                    <a:gd name="connsiteY4" fmla="*/ 0 h 2771"/>
                    <a:gd name="connsiteX5" fmla="*/ 0 w 2772"/>
                    <a:gd name="connsiteY5" fmla="*/ 0 h 2771"/>
                    <a:gd name="connsiteX6" fmla="*/ 0 w 2772"/>
                    <a:gd name="connsiteY6" fmla="*/ 0 h 2771"/>
                    <a:gd name="connsiteX7" fmla="*/ 0 w 2772"/>
                    <a:gd name="connsiteY7" fmla="*/ 0 h 2771"/>
                    <a:gd name="connsiteX8" fmla="*/ 0 w 2772"/>
                    <a:gd name="connsiteY8" fmla="*/ 0 h 2771"/>
                    <a:gd name="connsiteX9" fmla="*/ 0 w 2772"/>
                    <a:gd name="connsiteY9" fmla="*/ 0 h 2771"/>
                    <a:gd name="connsiteX10" fmla="*/ 0 w 2772"/>
                    <a:gd name="connsiteY10" fmla="*/ 0 h 2771"/>
                    <a:gd name="connsiteX11" fmla="*/ 0 w 2772"/>
                    <a:gd name="connsiteY11" fmla="*/ 0 h 2771"/>
                    <a:gd name="connsiteX12" fmla="*/ 0 w 2772"/>
                    <a:gd name="connsiteY12" fmla="*/ 0 h 2771"/>
                    <a:gd name="connsiteX13" fmla="*/ 0 w 2772"/>
                    <a:gd name="connsiteY13" fmla="*/ 0 h 2771"/>
                    <a:gd name="connsiteX14" fmla="*/ 0 w 2772"/>
                    <a:gd name="connsiteY14" fmla="*/ 0 h 2771"/>
                    <a:gd name="connsiteX15" fmla="*/ 0 w 2772"/>
                    <a:gd name="connsiteY15" fmla="*/ 0 h 2771"/>
                    <a:gd name="connsiteX16" fmla="*/ 0 w 2772"/>
                    <a:gd name="connsiteY16" fmla="*/ 0 h 2771"/>
                    <a:gd name="connsiteX17" fmla="*/ 0 w 2772"/>
                    <a:gd name="connsiteY17" fmla="*/ 0 h 2771"/>
                    <a:gd name="connsiteX18" fmla="*/ 0 w 2772"/>
                    <a:gd name="connsiteY18" fmla="*/ 0 h 2771"/>
                    <a:gd name="connsiteX19" fmla="*/ 0 w 2772"/>
                    <a:gd name="connsiteY19" fmla="*/ 0 h 2771"/>
                    <a:gd name="connsiteX20" fmla="*/ 0 w 2772"/>
                    <a:gd name="connsiteY20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2772" h="277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046" name="Freeform 3045">
                  <a:extLst>
                    <a:ext uri="{FF2B5EF4-FFF2-40B4-BE49-F238E27FC236}">
                      <a16:creationId xmlns:a16="http://schemas.microsoft.com/office/drawing/2014/main" id="{F4B69317-3AE2-1EAF-D51D-5CA8812AFDB2}"/>
                    </a:ext>
                  </a:extLst>
                </p:cNvPr>
                <p:cNvSpPr/>
                <p:nvPr/>
              </p:nvSpPr>
              <p:spPr>
                <a:xfrm>
                  <a:off x="4021457" y="3616057"/>
                  <a:ext cx="2772" cy="2771"/>
                </a:xfrm>
                <a:custGeom>
                  <a:avLst/>
                  <a:gdLst>
                    <a:gd name="connsiteX0" fmla="*/ 0 w 2772"/>
                    <a:gd name="connsiteY0" fmla="*/ 0 h 2771"/>
                    <a:gd name="connsiteX1" fmla="*/ 0 w 2772"/>
                    <a:gd name="connsiteY1" fmla="*/ 0 h 2771"/>
                    <a:gd name="connsiteX2" fmla="*/ 0 w 2772"/>
                    <a:gd name="connsiteY2" fmla="*/ 0 h 2771"/>
                    <a:gd name="connsiteX3" fmla="*/ 0 w 2772"/>
                    <a:gd name="connsiteY3" fmla="*/ 0 h 2771"/>
                    <a:gd name="connsiteX4" fmla="*/ 0 w 2772"/>
                    <a:gd name="connsiteY4" fmla="*/ 0 h 2771"/>
                    <a:gd name="connsiteX5" fmla="*/ 0 w 2772"/>
                    <a:gd name="connsiteY5" fmla="*/ 0 h 2771"/>
                    <a:gd name="connsiteX6" fmla="*/ 0 w 2772"/>
                    <a:gd name="connsiteY6" fmla="*/ 0 h 2771"/>
                    <a:gd name="connsiteX7" fmla="*/ 0 w 2772"/>
                    <a:gd name="connsiteY7" fmla="*/ 0 h 2771"/>
                    <a:gd name="connsiteX8" fmla="*/ 0 w 2772"/>
                    <a:gd name="connsiteY8" fmla="*/ 0 h 2771"/>
                    <a:gd name="connsiteX9" fmla="*/ 0 w 2772"/>
                    <a:gd name="connsiteY9" fmla="*/ 0 h 2771"/>
                    <a:gd name="connsiteX10" fmla="*/ 0 w 2772"/>
                    <a:gd name="connsiteY10" fmla="*/ 0 h 2771"/>
                    <a:gd name="connsiteX11" fmla="*/ 0 w 2772"/>
                    <a:gd name="connsiteY11" fmla="*/ 0 h 2771"/>
                    <a:gd name="connsiteX12" fmla="*/ 0 w 2772"/>
                    <a:gd name="connsiteY12" fmla="*/ 0 h 2771"/>
                    <a:gd name="connsiteX13" fmla="*/ 0 w 2772"/>
                    <a:gd name="connsiteY13" fmla="*/ 0 h 2771"/>
                    <a:gd name="connsiteX14" fmla="*/ 0 w 2772"/>
                    <a:gd name="connsiteY14" fmla="*/ 0 h 2771"/>
                    <a:gd name="connsiteX15" fmla="*/ 0 w 2772"/>
                    <a:gd name="connsiteY15" fmla="*/ 0 h 2771"/>
                    <a:gd name="connsiteX16" fmla="*/ 0 w 2772"/>
                    <a:gd name="connsiteY16" fmla="*/ 0 h 2771"/>
                    <a:gd name="connsiteX17" fmla="*/ 0 w 2772"/>
                    <a:gd name="connsiteY17" fmla="*/ 0 h 2771"/>
                    <a:gd name="connsiteX18" fmla="*/ 0 w 2772"/>
                    <a:gd name="connsiteY18" fmla="*/ 0 h 2771"/>
                    <a:gd name="connsiteX19" fmla="*/ 0 w 2772"/>
                    <a:gd name="connsiteY19" fmla="*/ 0 h 2771"/>
                    <a:gd name="connsiteX20" fmla="*/ 0 w 2772"/>
                    <a:gd name="connsiteY20" fmla="*/ 0 h 2771"/>
                    <a:gd name="connsiteX21" fmla="*/ 0 w 2772"/>
                    <a:gd name="connsiteY21" fmla="*/ 0 h 2771"/>
                    <a:gd name="connsiteX22" fmla="*/ 0 w 2772"/>
                    <a:gd name="connsiteY22" fmla="*/ 0 h 2771"/>
                    <a:gd name="connsiteX23" fmla="*/ 0 w 2772"/>
                    <a:gd name="connsiteY23" fmla="*/ 0 h 2771"/>
                    <a:gd name="connsiteX24" fmla="*/ 0 w 2772"/>
                    <a:gd name="connsiteY24" fmla="*/ 0 h 2771"/>
                    <a:gd name="connsiteX25" fmla="*/ 0 w 2772"/>
                    <a:gd name="connsiteY25" fmla="*/ 0 h 2771"/>
                    <a:gd name="connsiteX26" fmla="*/ 0 w 2772"/>
                    <a:gd name="connsiteY26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</a:cxnLst>
                  <a:rect l="l" t="t" r="r" b="b"/>
                  <a:pathLst>
                    <a:path w="2772" h="277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047" name="Freeform 3046">
                  <a:extLst>
                    <a:ext uri="{FF2B5EF4-FFF2-40B4-BE49-F238E27FC236}">
                      <a16:creationId xmlns:a16="http://schemas.microsoft.com/office/drawing/2014/main" id="{5D88CC65-7456-7249-28DA-DB069F98E445}"/>
                    </a:ext>
                  </a:extLst>
                </p:cNvPr>
                <p:cNvSpPr/>
                <p:nvPr/>
              </p:nvSpPr>
              <p:spPr>
                <a:xfrm>
                  <a:off x="4020779" y="3618274"/>
                  <a:ext cx="400" cy="2771"/>
                </a:xfrm>
                <a:custGeom>
                  <a:avLst/>
                  <a:gdLst>
                    <a:gd name="connsiteX0" fmla="*/ 123 w 400"/>
                    <a:gd name="connsiteY0" fmla="*/ 0 h 2771"/>
                    <a:gd name="connsiteX1" fmla="*/ 123 w 400"/>
                    <a:gd name="connsiteY1" fmla="*/ 0 h 2771"/>
                    <a:gd name="connsiteX2" fmla="*/ 123 w 400"/>
                    <a:gd name="connsiteY2" fmla="*/ 0 h 2771"/>
                    <a:gd name="connsiteX3" fmla="*/ 123 w 400"/>
                    <a:gd name="connsiteY3" fmla="*/ 0 h 2771"/>
                    <a:gd name="connsiteX4" fmla="*/ 123 w 400"/>
                    <a:gd name="connsiteY4" fmla="*/ 0 h 2771"/>
                    <a:gd name="connsiteX5" fmla="*/ 123 w 400"/>
                    <a:gd name="connsiteY5" fmla="*/ 0 h 2771"/>
                    <a:gd name="connsiteX6" fmla="*/ 123 w 400"/>
                    <a:gd name="connsiteY6" fmla="*/ 0 h 2771"/>
                    <a:gd name="connsiteX7" fmla="*/ 123 w 400"/>
                    <a:gd name="connsiteY7" fmla="*/ 0 h 2771"/>
                    <a:gd name="connsiteX8" fmla="*/ 123 w 400"/>
                    <a:gd name="connsiteY8" fmla="*/ 0 h 2771"/>
                    <a:gd name="connsiteX9" fmla="*/ 123 w 400"/>
                    <a:gd name="connsiteY9" fmla="*/ 0 h 2771"/>
                    <a:gd name="connsiteX10" fmla="*/ 123 w 400"/>
                    <a:gd name="connsiteY10" fmla="*/ 0 h 2771"/>
                    <a:gd name="connsiteX11" fmla="*/ 123 w 400"/>
                    <a:gd name="connsiteY11" fmla="*/ 0 h 2771"/>
                    <a:gd name="connsiteX12" fmla="*/ 123 w 400"/>
                    <a:gd name="connsiteY12" fmla="*/ 0 h 2771"/>
                    <a:gd name="connsiteX13" fmla="*/ 123 w 400"/>
                    <a:gd name="connsiteY13" fmla="*/ 0 h 2771"/>
                    <a:gd name="connsiteX14" fmla="*/ 123 w 400"/>
                    <a:gd name="connsiteY14" fmla="*/ 0 h 2771"/>
                    <a:gd name="connsiteX15" fmla="*/ 123 w 400"/>
                    <a:gd name="connsiteY15" fmla="*/ 0 h 2771"/>
                    <a:gd name="connsiteX16" fmla="*/ 400 w 400"/>
                    <a:gd name="connsiteY16" fmla="*/ 0 h 2771"/>
                    <a:gd name="connsiteX17" fmla="*/ 400 w 400"/>
                    <a:gd name="connsiteY17" fmla="*/ 0 h 2771"/>
                    <a:gd name="connsiteX18" fmla="*/ 400 w 400"/>
                    <a:gd name="connsiteY18" fmla="*/ 0 h 2771"/>
                    <a:gd name="connsiteX19" fmla="*/ 400 w 400"/>
                    <a:gd name="connsiteY19" fmla="*/ 0 h 2771"/>
                    <a:gd name="connsiteX20" fmla="*/ 400 w 400"/>
                    <a:gd name="connsiteY20" fmla="*/ 0 h 2771"/>
                    <a:gd name="connsiteX21" fmla="*/ 400 w 400"/>
                    <a:gd name="connsiteY21" fmla="*/ 0 h 2771"/>
                    <a:gd name="connsiteX22" fmla="*/ 400 w 400"/>
                    <a:gd name="connsiteY22" fmla="*/ 0 h 2771"/>
                    <a:gd name="connsiteX23" fmla="*/ 400 w 400"/>
                    <a:gd name="connsiteY23" fmla="*/ 0 h 2771"/>
                    <a:gd name="connsiteX24" fmla="*/ 400 w 400"/>
                    <a:gd name="connsiteY24" fmla="*/ 0 h 2771"/>
                    <a:gd name="connsiteX25" fmla="*/ 400 w 400"/>
                    <a:gd name="connsiteY25" fmla="*/ 0 h 2771"/>
                    <a:gd name="connsiteX26" fmla="*/ 400 w 400"/>
                    <a:gd name="connsiteY26" fmla="*/ 0 h 2771"/>
                    <a:gd name="connsiteX27" fmla="*/ 400 w 400"/>
                    <a:gd name="connsiteY27" fmla="*/ 0 h 2771"/>
                    <a:gd name="connsiteX28" fmla="*/ 400 w 400"/>
                    <a:gd name="connsiteY28" fmla="*/ 0 h 2771"/>
                    <a:gd name="connsiteX29" fmla="*/ 400 w 400"/>
                    <a:gd name="connsiteY29" fmla="*/ 0 h 2771"/>
                    <a:gd name="connsiteX30" fmla="*/ 400 w 400"/>
                    <a:gd name="connsiteY30" fmla="*/ 0 h 2771"/>
                    <a:gd name="connsiteX31" fmla="*/ 400 w 400"/>
                    <a:gd name="connsiteY31" fmla="*/ 0 h 2771"/>
                    <a:gd name="connsiteX32" fmla="*/ 400 w 400"/>
                    <a:gd name="connsiteY32" fmla="*/ 0 h 2771"/>
                    <a:gd name="connsiteX33" fmla="*/ 400 w 400"/>
                    <a:gd name="connsiteY33" fmla="*/ 0 h 2771"/>
                    <a:gd name="connsiteX34" fmla="*/ 400 w 400"/>
                    <a:gd name="connsiteY34" fmla="*/ 0 h 2771"/>
                    <a:gd name="connsiteX35" fmla="*/ 400 w 400"/>
                    <a:gd name="connsiteY35" fmla="*/ 0 h 2771"/>
                    <a:gd name="connsiteX36" fmla="*/ 400 w 400"/>
                    <a:gd name="connsiteY36" fmla="*/ 0 h 2771"/>
                    <a:gd name="connsiteX37" fmla="*/ 400 w 400"/>
                    <a:gd name="connsiteY37" fmla="*/ 0 h 2771"/>
                    <a:gd name="connsiteX38" fmla="*/ 400 w 400"/>
                    <a:gd name="connsiteY38" fmla="*/ 0 h 2771"/>
                    <a:gd name="connsiteX39" fmla="*/ 400 w 400"/>
                    <a:gd name="connsiteY39" fmla="*/ 0 h 2771"/>
                    <a:gd name="connsiteX40" fmla="*/ 400 w 400"/>
                    <a:gd name="connsiteY40" fmla="*/ 0 h 2771"/>
                    <a:gd name="connsiteX41" fmla="*/ 400 w 400"/>
                    <a:gd name="connsiteY41" fmla="*/ 0 h 2771"/>
                    <a:gd name="connsiteX42" fmla="*/ 400 w 400"/>
                    <a:gd name="connsiteY42" fmla="*/ 0 h 2771"/>
                    <a:gd name="connsiteX43" fmla="*/ 400 w 400"/>
                    <a:gd name="connsiteY43" fmla="*/ 0 h 2771"/>
                    <a:gd name="connsiteX44" fmla="*/ 400 w 400"/>
                    <a:gd name="connsiteY44" fmla="*/ 0 h 2771"/>
                    <a:gd name="connsiteX45" fmla="*/ 400 w 400"/>
                    <a:gd name="connsiteY45" fmla="*/ 0 h 2771"/>
                    <a:gd name="connsiteX46" fmla="*/ 400 w 400"/>
                    <a:gd name="connsiteY46" fmla="*/ 0 h 2771"/>
                    <a:gd name="connsiteX47" fmla="*/ 400 w 400"/>
                    <a:gd name="connsiteY47" fmla="*/ 0 h 2771"/>
                    <a:gd name="connsiteX48" fmla="*/ 400 w 400"/>
                    <a:gd name="connsiteY48" fmla="*/ 0 h 2771"/>
                    <a:gd name="connsiteX49" fmla="*/ 400 w 400"/>
                    <a:gd name="connsiteY49" fmla="*/ 0 h 2771"/>
                    <a:gd name="connsiteX50" fmla="*/ 400 w 400"/>
                    <a:gd name="connsiteY50" fmla="*/ 0 h 2771"/>
                    <a:gd name="connsiteX51" fmla="*/ 400 w 400"/>
                    <a:gd name="connsiteY51" fmla="*/ 0 h 2771"/>
                    <a:gd name="connsiteX52" fmla="*/ 400 w 400"/>
                    <a:gd name="connsiteY52" fmla="*/ 0 h 2771"/>
                    <a:gd name="connsiteX53" fmla="*/ 400 w 400"/>
                    <a:gd name="connsiteY53" fmla="*/ 0 h 2771"/>
                    <a:gd name="connsiteX54" fmla="*/ 400 w 400"/>
                    <a:gd name="connsiteY54" fmla="*/ 0 h 2771"/>
                    <a:gd name="connsiteX55" fmla="*/ 400 w 400"/>
                    <a:gd name="connsiteY55" fmla="*/ 0 h 2771"/>
                    <a:gd name="connsiteX56" fmla="*/ 400 w 400"/>
                    <a:gd name="connsiteY56" fmla="*/ 0 h 2771"/>
                    <a:gd name="connsiteX57" fmla="*/ 400 w 400"/>
                    <a:gd name="connsiteY57" fmla="*/ 0 h 2771"/>
                    <a:gd name="connsiteX58" fmla="*/ 400 w 400"/>
                    <a:gd name="connsiteY58" fmla="*/ 0 h 2771"/>
                    <a:gd name="connsiteX59" fmla="*/ 400 w 400"/>
                    <a:gd name="connsiteY59" fmla="*/ 0 h 2771"/>
                    <a:gd name="connsiteX60" fmla="*/ 400 w 400"/>
                    <a:gd name="connsiteY60" fmla="*/ 0 h 2771"/>
                    <a:gd name="connsiteX61" fmla="*/ 400 w 400"/>
                    <a:gd name="connsiteY61" fmla="*/ 0 h 2771"/>
                    <a:gd name="connsiteX62" fmla="*/ 400 w 400"/>
                    <a:gd name="connsiteY62" fmla="*/ 0 h 2771"/>
                    <a:gd name="connsiteX63" fmla="*/ 400 w 400"/>
                    <a:gd name="connsiteY63" fmla="*/ 0 h 2771"/>
                    <a:gd name="connsiteX64" fmla="*/ 400 w 400"/>
                    <a:gd name="connsiteY64" fmla="*/ 0 h 2771"/>
                    <a:gd name="connsiteX65" fmla="*/ 400 w 400"/>
                    <a:gd name="connsiteY65" fmla="*/ 0 h 2771"/>
                    <a:gd name="connsiteX66" fmla="*/ 400 w 400"/>
                    <a:gd name="connsiteY66" fmla="*/ 0 h 2771"/>
                    <a:gd name="connsiteX67" fmla="*/ 400 w 400"/>
                    <a:gd name="connsiteY67" fmla="*/ 0 h 2771"/>
                    <a:gd name="connsiteX68" fmla="*/ 400 w 400"/>
                    <a:gd name="connsiteY68" fmla="*/ 0 h 2771"/>
                    <a:gd name="connsiteX69" fmla="*/ 400 w 400"/>
                    <a:gd name="connsiteY69" fmla="*/ 0 h 2771"/>
                    <a:gd name="connsiteX70" fmla="*/ 400 w 400"/>
                    <a:gd name="connsiteY70" fmla="*/ 0 h 2771"/>
                    <a:gd name="connsiteX71" fmla="*/ 400 w 400"/>
                    <a:gd name="connsiteY71" fmla="*/ 0 h 2771"/>
                    <a:gd name="connsiteX72" fmla="*/ 400 w 400"/>
                    <a:gd name="connsiteY72" fmla="*/ 0 h 2771"/>
                    <a:gd name="connsiteX73" fmla="*/ 400 w 400"/>
                    <a:gd name="connsiteY73" fmla="*/ 0 h 2771"/>
                    <a:gd name="connsiteX74" fmla="*/ 400 w 400"/>
                    <a:gd name="connsiteY74" fmla="*/ 0 h 2771"/>
                    <a:gd name="connsiteX75" fmla="*/ 400 w 400"/>
                    <a:gd name="connsiteY75" fmla="*/ 0 h 2771"/>
                    <a:gd name="connsiteX76" fmla="*/ 400 w 400"/>
                    <a:gd name="connsiteY76" fmla="*/ 0 h 2771"/>
                    <a:gd name="connsiteX77" fmla="*/ 400 w 400"/>
                    <a:gd name="connsiteY77" fmla="*/ 0 h 2771"/>
                    <a:gd name="connsiteX78" fmla="*/ 400 w 400"/>
                    <a:gd name="connsiteY78" fmla="*/ 0 h 2771"/>
                    <a:gd name="connsiteX79" fmla="*/ 400 w 400"/>
                    <a:gd name="connsiteY79" fmla="*/ 0 h 2771"/>
                    <a:gd name="connsiteX80" fmla="*/ 400 w 400"/>
                    <a:gd name="connsiteY80" fmla="*/ 0 h 2771"/>
                    <a:gd name="connsiteX81" fmla="*/ 400 w 400"/>
                    <a:gd name="connsiteY81" fmla="*/ 0 h 2771"/>
                    <a:gd name="connsiteX82" fmla="*/ 400 w 400"/>
                    <a:gd name="connsiteY82" fmla="*/ 0 h 2771"/>
                    <a:gd name="connsiteX83" fmla="*/ 400 w 400"/>
                    <a:gd name="connsiteY83" fmla="*/ 0 h 2771"/>
                    <a:gd name="connsiteX84" fmla="*/ 400 w 400"/>
                    <a:gd name="connsiteY84" fmla="*/ 0 h 2771"/>
                    <a:gd name="connsiteX85" fmla="*/ 400 w 400"/>
                    <a:gd name="connsiteY85" fmla="*/ 0 h 2771"/>
                    <a:gd name="connsiteX86" fmla="*/ 400 w 400"/>
                    <a:gd name="connsiteY86" fmla="*/ 0 h 2771"/>
                    <a:gd name="connsiteX87" fmla="*/ 400 w 400"/>
                    <a:gd name="connsiteY87" fmla="*/ 0 h 2771"/>
                    <a:gd name="connsiteX88" fmla="*/ 400 w 400"/>
                    <a:gd name="connsiteY88" fmla="*/ 0 h 2771"/>
                    <a:gd name="connsiteX89" fmla="*/ 400 w 400"/>
                    <a:gd name="connsiteY89" fmla="*/ 0 h 2771"/>
                    <a:gd name="connsiteX90" fmla="*/ 400 w 400"/>
                    <a:gd name="connsiteY90" fmla="*/ 0 h 2771"/>
                    <a:gd name="connsiteX91" fmla="*/ 400 w 400"/>
                    <a:gd name="connsiteY91" fmla="*/ 0 h 2771"/>
                    <a:gd name="connsiteX92" fmla="*/ 400 w 400"/>
                    <a:gd name="connsiteY92" fmla="*/ 0 h 2771"/>
                    <a:gd name="connsiteX93" fmla="*/ 400 w 400"/>
                    <a:gd name="connsiteY93" fmla="*/ 0 h 2771"/>
                    <a:gd name="connsiteX94" fmla="*/ 400 w 400"/>
                    <a:gd name="connsiteY94" fmla="*/ 0 h 2771"/>
                    <a:gd name="connsiteX95" fmla="*/ 400 w 400"/>
                    <a:gd name="connsiteY95" fmla="*/ 0 h 2771"/>
                    <a:gd name="connsiteX96" fmla="*/ 400 w 400"/>
                    <a:gd name="connsiteY96" fmla="*/ 0 h 2771"/>
                    <a:gd name="connsiteX97" fmla="*/ 400 w 400"/>
                    <a:gd name="connsiteY97" fmla="*/ 0 h 2771"/>
                    <a:gd name="connsiteX98" fmla="*/ 400 w 400"/>
                    <a:gd name="connsiteY98" fmla="*/ 0 h 2771"/>
                    <a:gd name="connsiteX99" fmla="*/ 400 w 400"/>
                    <a:gd name="connsiteY99" fmla="*/ 0 h 2771"/>
                    <a:gd name="connsiteX100" fmla="*/ 400 w 400"/>
                    <a:gd name="connsiteY100" fmla="*/ 0 h 2771"/>
                    <a:gd name="connsiteX101" fmla="*/ 400 w 400"/>
                    <a:gd name="connsiteY101" fmla="*/ 0 h 2771"/>
                    <a:gd name="connsiteX102" fmla="*/ 400 w 400"/>
                    <a:gd name="connsiteY102" fmla="*/ 0 h 2771"/>
                    <a:gd name="connsiteX103" fmla="*/ 400 w 400"/>
                    <a:gd name="connsiteY103" fmla="*/ 0 h 2771"/>
                    <a:gd name="connsiteX104" fmla="*/ 400 w 400"/>
                    <a:gd name="connsiteY104" fmla="*/ 0 h 2771"/>
                    <a:gd name="connsiteX105" fmla="*/ 400 w 400"/>
                    <a:gd name="connsiteY105" fmla="*/ 0 h 2771"/>
                    <a:gd name="connsiteX106" fmla="*/ 400 w 400"/>
                    <a:gd name="connsiteY106" fmla="*/ 0 h 2771"/>
                    <a:gd name="connsiteX107" fmla="*/ 400 w 400"/>
                    <a:gd name="connsiteY107" fmla="*/ 0 h 2771"/>
                    <a:gd name="connsiteX108" fmla="*/ 400 w 400"/>
                    <a:gd name="connsiteY108" fmla="*/ 0 h 2771"/>
                    <a:gd name="connsiteX109" fmla="*/ 400 w 400"/>
                    <a:gd name="connsiteY109" fmla="*/ 0 h 2771"/>
                    <a:gd name="connsiteX110" fmla="*/ 400 w 400"/>
                    <a:gd name="connsiteY110" fmla="*/ 0 h 2771"/>
                    <a:gd name="connsiteX111" fmla="*/ 400 w 400"/>
                    <a:gd name="connsiteY111" fmla="*/ 0 h 2771"/>
                    <a:gd name="connsiteX112" fmla="*/ 400 w 400"/>
                    <a:gd name="connsiteY112" fmla="*/ 0 h 2771"/>
                    <a:gd name="connsiteX113" fmla="*/ 400 w 400"/>
                    <a:gd name="connsiteY113" fmla="*/ 0 h 2771"/>
                    <a:gd name="connsiteX114" fmla="*/ 400 w 400"/>
                    <a:gd name="connsiteY114" fmla="*/ 0 h 2771"/>
                    <a:gd name="connsiteX115" fmla="*/ 400 w 400"/>
                    <a:gd name="connsiteY115" fmla="*/ 0 h 2771"/>
                    <a:gd name="connsiteX116" fmla="*/ 400 w 400"/>
                    <a:gd name="connsiteY116" fmla="*/ 0 h 2771"/>
                    <a:gd name="connsiteX117" fmla="*/ 400 w 400"/>
                    <a:gd name="connsiteY117" fmla="*/ 0 h 2771"/>
                    <a:gd name="connsiteX118" fmla="*/ 400 w 400"/>
                    <a:gd name="connsiteY118" fmla="*/ 0 h 2771"/>
                    <a:gd name="connsiteX119" fmla="*/ 400 w 400"/>
                    <a:gd name="connsiteY119" fmla="*/ 0 h 2771"/>
                    <a:gd name="connsiteX120" fmla="*/ 400 w 400"/>
                    <a:gd name="connsiteY120" fmla="*/ 0 h 2771"/>
                    <a:gd name="connsiteX121" fmla="*/ 400 w 400"/>
                    <a:gd name="connsiteY121" fmla="*/ 0 h 2771"/>
                    <a:gd name="connsiteX122" fmla="*/ 400 w 400"/>
                    <a:gd name="connsiteY122" fmla="*/ 0 h 2771"/>
                    <a:gd name="connsiteX123" fmla="*/ 400 w 400"/>
                    <a:gd name="connsiteY123" fmla="*/ 0 h 2771"/>
                    <a:gd name="connsiteX124" fmla="*/ 400 w 400"/>
                    <a:gd name="connsiteY124" fmla="*/ 0 h 2771"/>
                    <a:gd name="connsiteX125" fmla="*/ 400 w 400"/>
                    <a:gd name="connsiteY125" fmla="*/ 0 h 2771"/>
                    <a:gd name="connsiteX126" fmla="*/ 400 w 400"/>
                    <a:gd name="connsiteY126" fmla="*/ 0 h 2771"/>
                    <a:gd name="connsiteX127" fmla="*/ 400 w 400"/>
                    <a:gd name="connsiteY127" fmla="*/ 0 h 2771"/>
                    <a:gd name="connsiteX128" fmla="*/ 400 w 400"/>
                    <a:gd name="connsiteY128" fmla="*/ 0 h 2771"/>
                    <a:gd name="connsiteX129" fmla="*/ 400 w 400"/>
                    <a:gd name="connsiteY129" fmla="*/ 0 h 2771"/>
                    <a:gd name="connsiteX130" fmla="*/ 400 w 400"/>
                    <a:gd name="connsiteY130" fmla="*/ 0 h 2771"/>
                    <a:gd name="connsiteX131" fmla="*/ 400 w 400"/>
                    <a:gd name="connsiteY131" fmla="*/ 0 h 2771"/>
                    <a:gd name="connsiteX132" fmla="*/ 400 w 400"/>
                    <a:gd name="connsiteY132" fmla="*/ 0 h 2771"/>
                    <a:gd name="connsiteX133" fmla="*/ 400 w 400"/>
                    <a:gd name="connsiteY133" fmla="*/ 0 h 2771"/>
                    <a:gd name="connsiteX134" fmla="*/ 400 w 400"/>
                    <a:gd name="connsiteY134" fmla="*/ 0 h 2771"/>
                    <a:gd name="connsiteX135" fmla="*/ 400 w 400"/>
                    <a:gd name="connsiteY135" fmla="*/ 0 h 2771"/>
                    <a:gd name="connsiteX136" fmla="*/ 123 w 400"/>
                    <a:gd name="connsiteY136" fmla="*/ 0 h 2771"/>
                    <a:gd name="connsiteX137" fmla="*/ 123 w 400"/>
                    <a:gd name="connsiteY137" fmla="*/ 0 h 2771"/>
                    <a:gd name="connsiteX138" fmla="*/ 123 w 400"/>
                    <a:gd name="connsiteY138" fmla="*/ 0 h 2771"/>
                    <a:gd name="connsiteX139" fmla="*/ 123 w 400"/>
                    <a:gd name="connsiteY139" fmla="*/ 0 h 2771"/>
                    <a:gd name="connsiteX140" fmla="*/ 123 w 400"/>
                    <a:gd name="connsiteY140" fmla="*/ 0 h 2771"/>
                    <a:gd name="connsiteX141" fmla="*/ 123 w 400"/>
                    <a:gd name="connsiteY141" fmla="*/ 0 h 2771"/>
                    <a:gd name="connsiteX142" fmla="*/ 123 w 400"/>
                    <a:gd name="connsiteY142" fmla="*/ 0 h 2771"/>
                    <a:gd name="connsiteX143" fmla="*/ 123 w 400"/>
                    <a:gd name="connsiteY143" fmla="*/ 0 h 2771"/>
                    <a:gd name="connsiteX144" fmla="*/ 123 w 400"/>
                    <a:gd name="connsiteY144" fmla="*/ 0 h 2771"/>
                    <a:gd name="connsiteX145" fmla="*/ 123 w 400"/>
                    <a:gd name="connsiteY145" fmla="*/ 0 h 2771"/>
                    <a:gd name="connsiteX146" fmla="*/ 123 w 400"/>
                    <a:gd name="connsiteY146" fmla="*/ 0 h 2771"/>
                    <a:gd name="connsiteX147" fmla="*/ 123 w 400"/>
                    <a:gd name="connsiteY147" fmla="*/ 0 h 2771"/>
                    <a:gd name="connsiteX148" fmla="*/ 123 w 400"/>
                    <a:gd name="connsiteY148" fmla="*/ 0 h 2771"/>
                    <a:gd name="connsiteX149" fmla="*/ 123 w 400"/>
                    <a:gd name="connsiteY149" fmla="*/ 0 h 2771"/>
                    <a:gd name="connsiteX150" fmla="*/ 123 w 400"/>
                    <a:gd name="connsiteY150" fmla="*/ 0 h 2771"/>
                    <a:gd name="connsiteX151" fmla="*/ 123 w 400"/>
                    <a:gd name="connsiteY151" fmla="*/ 0 h 2771"/>
                    <a:gd name="connsiteX152" fmla="*/ 123 w 400"/>
                    <a:gd name="connsiteY152" fmla="*/ 0 h 2771"/>
                    <a:gd name="connsiteX153" fmla="*/ 123 w 400"/>
                    <a:gd name="connsiteY153" fmla="*/ 0 h 2771"/>
                    <a:gd name="connsiteX154" fmla="*/ 123 w 400"/>
                    <a:gd name="connsiteY154" fmla="*/ 0 h 2771"/>
                    <a:gd name="connsiteX155" fmla="*/ 123 w 400"/>
                    <a:gd name="connsiteY155" fmla="*/ 0 h 2771"/>
                    <a:gd name="connsiteX156" fmla="*/ 123 w 400"/>
                    <a:gd name="connsiteY156" fmla="*/ 0 h 2771"/>
                    <a:gd name="connsiteX157" fmla="*/ 123 w 400"/>
                    <a:gd name="connsiteY157" fmla="*/ 0 h 2771"/>
                    <a:gd name="connsiteX158" fmla="*/ 123 w 400"/>
                    <a:gd name="connsiteY158" fmla="*/ 0 h 2771"/>
                    <a:gd name="connsiteX159" fmla="*/ 123 w 400"/>
                    <a:gd name="connsiteY159" fmla="*/ 0 h 2771"/>
                    <a:gd name="connsiteX160" fmla="*/ 123 w 400"/>
                    <a:gd name="connsiteY160" fmla="*/ 0 h 2771"/>
                    <a:gd name="connsiteX161" fmla="*/ 123 w 400"/>
                    <a:gd name="connsiteY161" fmla="*/ 0 h 2771"/>
                    <a:gd name="connsiteX162" fmla="*/ 123 w 400"/>
                    <a:gd name="connsiteY162" fmla="*/ 0 h 2771"/>
                    <a:gd name="connsiteX163" fmla="*/ 123 w 400"/>
                    <a:gd name="connsiteY163" fmla="*/ 0 h 2771"/>
                    <a:gd name="connsiteX164" fmla="*/ 123 w 400"/>
                    <a:gd name="connsiteY164" fmla="*/ 0 h 2771"/>
                    <a:gd name="connsiteX165" fmla="*/ 123 w 400"/>
                    <a:gd name="connsiteY165" fmla="*/ 0 h 2771"/>
                    <a:gd name="connsiteX166" fmla="*/ 123 w 400"/>
                    <a:gd name="connsiteY166" fmla="*/ 0 h 2771"/>
                    <a:gd name="connsiteX167" fmla="*/ 123 w 400"/>
                    <a:gd name="connsiteY167" fmla="*/ 0 h 2771"/>
                    <a:gd name="connsiteX168" fmla="*/ 123 w 400"/>
                    <a:gd name="connsiteY168" fmla="*/ 0 h 2771"/>
                    <a:gd name="connsiteX169" fmla="*/ 123 w 400"/>
                    <a:gd name="connsiteY169" fmla="*/ 0 h 2771"/>
                    <a:gd name="connsiteX170" fmla="*/ 123 w 400"/>
                    <a:gd name="connsiteY170" fmla="*/ 0 h 2771"/>
                    <a:gd name="connsiteX171" fmla="*/ 123 w 400"/>
                    <a:gd name="connsiteY171" fmla="*/ 0 h 2771"/>
                    <a:gd name="connsiteX172" fmla="*/ 123 w 400"/>
                    <a:gd name="connsiteY172" fmla="*/ 0 h 2771"/>
                    <a:gd name="connsiteX173" fmla="*/ 123 w 400"/>
                    <a:gd name="connsiteY173" fmla="*/ 0 h 2771"/>
                    <a:gd name="connsiteX174" fmla="*/ 123 w 400"/>
                    <a:gd name="connsiteY174" fmla="*/ 0 h 2771"/>
                    <a:gd name="connsiteX175" fmla="*/ 123 w 400"/>
                    <a:gd name="connsiteY175" fmla="*/ 0 h 2771"/>
                    <a:gd name="connsiteX176" fmla="*/ 123 w 400"/>
                    <a:gd name="connsiteY176" fmla="*/ 0 h 2771"/>
                    <a:gd name="connsiteX177" fmla="*/ 123 w 400"/>
                    <a:gd name="connsiteY177" fmla="*/ 0 h 2771"/>
                    <a:gd name="connsiteX178" fmla="*/ 123 w 400"/>
                    <a:gd name="connsiteY178" fmla="*/ 0 h 2771"/>
                    <a:gd name="connsiteX179" fmla="*/ 123 w 400"/>
                    <a:gd name="connsiteY179" fmla="*/ 0 h 2771"/>
                    <a:gd name="connsiteX180" fmla="*/ 123 w 400"/>
                    <a:gd name="connsiteY180" fmla="*/ 0 h 2771"/>
                    <a:gd name="connsiteX181" fmla="*/ 123 w 400"/>
                    <a:gd name="connsiteY181" fmla="*/ 0 h 2771"/>
                    <a:gd name="connsiteX182" fmla="*/ 123 w 400"/>
                    <a:gd name="connsiteY182" fmla="*/ 0 h 2771"/>
                    <a:gd name="connsiteX183" fmla="*/ 123 w 400"/>
                    <a:gd name="connsiteY183" fmla="*/ 0 h 2771"/>
                    <a:gd name="connsiteX184" fmla="*/ 123 w 400"/>
                    <a:gd name="connsiteY184" fmla="*/ 0 h 2771"/>
                    <a:gd name="connsiteX185" fmla="*/ 123 w 400"/>
                    <a:gd name="connsiteY185" fmla="*/ 0 h 2771"/>
                    <a:gd name="connsiteX186" fmla="*/ 123 w 400"/>
                    <a:gd name="connsiteY186" fmla="*/ 0 h 2771"/>
                    <a:gd name="connsiteX187" fmla="*/ 123 w 400"/>
                    <a:gd name="connsiteY187" fmla="*/ 0 h 2771"/>
                    <a:gd name="connsiteX188" fmla="*/ 123 w 400"/>
                    <a:gd name="connsiteY188" fmla="*/ 0 h 2771"/>
                    <a:gd name="connsiteX189" fmla="*/ 123 w 400"/>
                    <a:gd name="connsiteY189" fmla="*/ 0 h 2771"/>
                    <a:gd name="connsiteX190" fmla="*/ 123 w 400"/>
                    <a:gd name="connsiteY190" fmla="*/ 0 h 2771"/>
                    <a:gd name="connsiteX191" fmla="*/ 123 w 400"/>
                    <a:gd name="connsiteY191" fmla="*/ 0 h 2771"/>
                    <a:gd name="connsiteX192" fmla="*/ 123 w 400"/>
                    <a:gd name="connsiteY192" fmla="*/ 0 h 2771"/>
                    <a:gd name="connsiteX193" fmla="*/ 123 w 400"/>
                    <a:gd name="connsiteY193" fmla="*/ 0 h 2771"/>
                    <a:gd name="connsiteX194" fmla="*/ 123 w 400"/>
                    <a:gd name="connsiteY194" fmla="*/ 0 h 2771"/>
                    <a:gd name="connsiteX195" fmla="*/ 123 w 400"/>
                    <a:gd name="connsiteY195" fmla="*/ 0 h 2771"/>
                    <a:gd name="connsiteX196" fmla="*/ 123 w 400"/>
                    <a:gd name="connsiteY196" fmla="*/ 0 h 2771"/>
                    <a:gd name="connsiteX197" fmla="*/ 123 w 400"/>
                    <a:gd name="connsiteY197" fmla="*/ 0 h 2771"/>
                    <a:gd name="connsiteX198" fmla="*/ 123 w 400"/>
                    <a:gd name="connsiteY198" fmla="*/ 0 h 2771"/>
                    <a:gd name="connsiteX199" fmla="*/ 123 w 400"/>
                    <a:gd name="connsiteY199" fmla="*/ 0 h 2771"/>
                    <a:gd name="connsiteX200" fmla="*/ 123 w 400"/>
                    <a:gd name="connsiteY200" fmla="*/ 0 h 2771"/>
                    <a:gd name="connsiteX201" fmla="*/ 123 w 400"/>
                    <a:gd name="connsiteY201" fmla="*/ 0 h 2771"/>
                    <a:gd name="connsiteX202" fmla="*/ 123 w 400"/>
                    <a:gd name="connsiteY202" fmla="*/ 0 h 2771"/>
                    <a:gd name="connsiteX203" fmla="*/ 123 w 400"/>
                    <a:gd name="connsiteY203" fmla="*/ 0 h 2771"/>
                    <a:gd name="connsiteX204" fmla="*/ 123 w 400"/>
                    <a:gd name="connsiteY204" fmla="*/ 0 h 2771"/>
                    <a:gd name="connsiteX205" fmla="*/ 123 w 400"/>
                    <a:gd name="connsiteY205" fmla="*/ 0 h 2771"/>
                    <a:gd name="connsiteX206" fmla="*/ 123 w 400"/>
                    <a:gd name="connsiteY206" fmla="*/ 0 h 2771"/>
                    <a:gd name="connsiteX207" fmla="*/ 123 w 400"/>
                    <a:gd name="connsiteY207" fmla="*/ 0 h 2771"/>
                    <a:gd name="connsiteX208" fmla="*/ 123 w 400"/>
                    <a:gd name="connsiteY208" fmla="*/ 0 h 2771"/>
                    <a:gd name="connsiteX209" fmla="*/ 123 w 400"/>
                    <a:gd name="connsiteY209" fmla="*/ 0 h 2771"/>
                    <a:gd name="connsiteX210" fmla="*/ 123 w 400"/>
                    <a:gd name="connsiteY210" fmla="*/ 0 h 2771"/>
                    <a:gd name="connsiteX211" fmla="*/ 123 w 400"/>
                    <a:gd name="connsiteY211" fmla="*/ 0 h 2771"/>
                    <a:gd name="connsiteX212" fmla="*/ 123 w 400"/>
                    <a:gd name="connsiteY212" fmla="*/ 0 h 2771"/>
                    <a:gd name="connsiteX213" fmla="*/ 123 w 400"/>
                    <a:gd name="connsiteY213" fmla="*/ 0 h 2771"/>
                    <a:gd name="connsiteX214" fmla="*/ 123 w 400"/>
                    <a:gd name="connsiteY214" fmla="*/ 0 h 2771"/>
                    <a:gd name="connsiteX215" fmla="*/ 123 w 400"/>
                    <a:gd name="connsiteY215" fmla="*/ 0 h 2771"/>
                    <a:gd name="connsiteX216" fmla="*/ 123 w 400"/>
                    <a:gd name="connsiteY216" fmla="*/ 0 h 2771"/>
                    <a:gd name="connsiteX217" fmla="*/ 123 w 400"/>
                    <a:gd name="connsiteY217" fmla="*/ 0 h 2771"/>
                    <a:gd name="connsiteX218" fmla="*/ 123 w 400"/>
                    <a:gd name="connsiteY218" fmla="*/ 0 h 2771"/>
                    <a:gd name="connsiteX219" fmla="*/ 123 w 400"/>
                    <a:gd name="connsiteY219" fmla="*/ 0 h 2771"/>
                    <a:gd name="connsiteX220" fmla="*/ 123 w 400"/>
                    <a:gd name="connsiteY220" fmla="*/ 0 h 2771"/>
                    <a:gd name="connsiteX221" fmla="*/ 123 w 400"/>
                    <a:gd name="connsiteY221" fmla="*/ 0 h 2771"/>
                    <a:gd name="connsiteX222" fmla="*/ 123 w 400"/>
                    <a:gd name="connsiteY222" fmla="*/ 0 h 2771"/>
                    <a:gd name="connsiteX223" fmla="*/ 123 w 400"/>
                    <a:gd name="connsiteY223" fmla="*/ 0 h 2771"/>
                    <a:gd name="connsiteX224" fmla="*/ 123 w 400"/>
                    <a:gd name="connsiteY224" fmla="*/ 0 h 2771"/>
                    <a:gd name="connsiteX225" fmla="*/ 123 w 400"/>
                    <a:gd name="connsiteY225" fmla="*/ 0 h 2771"/>
                    <a:gd name="connsiteX226" fmla="*/ 123 w 400"/>
                    <a:gd name="connsiteY226" fmla="*/ 0 h 2771"/>
                    <a:gd name="connsiteX227" fmla="*/ 123 w 400"/>
                    <a:gd name="connsiteY227" fmla="*/ 0 h 2771"/>
                    <a:gd name="connsiteX228" fmla="*/ 123 w 400"/>
                    <a:gd name="connsiteY228" fmla="*/ 0 h 2771"/>
                    <a:gd name="connsiteX229" fmla="*/ 123 w 400"/>
                    <a:gd name="connsiteY229" fmla="*/ 0 h 2771"/>
                    <a:gd name="connsiteX230" fmla="*/ 123 w 400"/>
                    <a:gd name="connsiteY230" fmla="*/ 0 h 2771"/>
                    <a:gd name="connsiteX231" fmla="*/ 123 w 400"/>
                    <a:gd name="connsiteY231" fmla="*/ 0 h 2771"/>
                    <a:gd name="connsiteX232" fmla="*/ 123 w 400"/>
                    <a:gd name="connsiteY232" fmla="*/ 0 h 2771"/>
                    <a:gd name="connsiteX233" fmla="*/ 123 w 400"/>
                    <a:gd name="connsiteY233" fmla="*/ 0 h 2771"/>
                    <a:gd name="connsiteX234" fmla="*/ 123 w 400"/>
                    <a:gd name="connsiteY234" fmla="*/ 0 h 2771"/>
                    <a:gd name="connsiteX235" fmla="*/ 123 w 400"/>
                    <a:gd name="connsiteY235" fmla="*/ 0 h 2771"/>
                    <a:gd name="connsiteX236" fmla="*/ 123 w 400"/>
                    <a:gd name="connsiteY236" fmla="*/ 0 h 2771"/>
                    <a:gd name="connsiteX237" fmla="*/ 123 w 400"/>
                    <a:gd name="connsiteY237" fmla="*/ 0 h 2771"/>
                    <a:gd name="connsiteX238" fmla="*/ 123 w 400"/>
                    <a:gd name="connsiteY238" fmla="*/ 0 h 2771"/>
                    <a:gd name="connsiteX239" fmla="*/ 123 w 400"/>
                    <a:gd name="connsiteY239" fmla="*/ 0 h 2771"/>
                    <a:gd name="connsiteX240" fmla="*/ 123 w 400"/>
                    <a:gd name="connsiteY240" fmla="*/ 0 h 2771"/>
                    <a:gd name="connsiteX241" fmla="*/ 123 w 400"/>
                    <a:gd name="connsiteY241" fmla="*/ 0 h 2771"/>
                    <a:gd name="connsiteX242" fmla="*/ 123 w 400"/>
                    <a:gd name="connsiteY242" fmla="*/ 0 h 2771"/>
                    <a:gd name="connsiteX243" fmla="*/ 123 w 400"/>
                    <a:gd name="connsiteY243" fmla="*/ 0 h 2771"/>
                    <a:gd name="connsiteX244" fmla="*/ 123 w 400"/>
                    <a:gd name="connsiteY244" fmla="*/ 0 h 2771"/>
                    <a:gd name="connsiteX245" fmla="*/ 123 w 400"/>
                    <a:gd name="connsiteY245" fmla="*/ 0 h 2771"/>
                    <a:gd name="connsiteX246" fmla="*/ 123 w 400"/>
                    <a:gd name="connsiteY246" fmla="*/ 0 h 2771"/>
                    <a:gd name="connsiteX247" fmla="*/ 123 w 400"/>
                    <a:gd name="connsiteY247" fmla="*/ 0 h 2771"/>
                    <a:gd name="connsiteX248" fmla="*/ 123 w 400"/>
                    <a:gd name="connsiteY248" fmla="*/ 0 h 2771"/>
                    <a:gd name="connsiteX249" fmla="*/ 123 w 400"/>
                    <a:gd name="connsiteY249" fmla="*/ 0 h 2771"/>
                    <a:gd name="connsiteX250" fmla="*/ 123 w 400"/>
                    <a:gd name="connsiteY250" fmla="*/ 0 h 2771"/>
                    <a:gd name="connsiteX251" fmla="*/ 123 w 400"/>
                    <a:gd name="connsiteY251" fmla="*/ 0 h 2771"/>
                    <a:gd name="connsiteX252" fmla="*/ 123 w 400"/>
                    <a:gd name="connsiteY252" fmla="*/ 0 h 2771"/>
                    <a:gd name="connsiteX253" fmla="*/ 123 w 400"/>
                    <a:gd name="connsiteY253" fmla="*/ 0 h 2771"/>
                    <a:gd name="connsiteX254" fmla="*/ 123 w 400"/>
                    <a:gd name="connsiteY254" fmla="*/ 0 h 2771"/>
                    <a:gd name="connsiteX255" fmla="*/ 123 w 400"/>
                    <a:gd name="connsiteY255" fmla="*/ 0 h 2771"/>
                    <a:gd name="connsiteX256" fmla="*/ 123 w 400"/>
                    <a:gd name="connsiteY256" fmla="*/ 0 h 2771"/>
                    <a:gd name="connsiteX257" fmla="*/ 123 w 400"/>
                    <a:gd name="connsiteY257" fmla="*/ 0 h 2771"/>
                    <a:gd name="connsiteX258" fmla="*/ 123 w 400"/>
                    <a:gd name="connsiteY258" fmla="*/ 0 h 2771"/>
                    <a:gd name="connsiteX259" fmla="*/ 123 w 400"/>
                    <a:gd name="connsiteY259" fmla="*/ 0 h 2771"/>
                    <a:gd name="connsiteX260" fmla="*/ 123 w 400"/>
                    <a:gd name="connsiteY260" fmla="*/ 0 h 2771"/>
                    <a:gd name="connsiteX261" fmla="*/ 123 w 400"/>
                    <a:gd name="connsiteY261" fmla="*/ 0 h 2771"/>
                    <a:gd name="connsiteX262" fmla="*/ 123 w 400"/>
                    <a:gd name="connsiteY262" fmla="*/ 0 h 2771"/>
                    <a:gd name="connsiteX263" fmla="*/ 123 w 400"/>
                    <a:gd name="connsiteY263" fmla="*/ 0 h 2771"/>
                    <a:gd name="connsiteX264" fmla="*/ 123 w 400"/>
                    <a:gd name="connsiteY264" fmla="*/ 0 h 2771"/>
                    <a:gd name="connsiteX265" fmla="*/ 123 w 400"/>
                    <a:gd name="connsiteY265" fmla="*/ 0 h 2771"/>
                    <a:gd name="connsiteX266" fmla="*/ 123 w 400"/>
                    <a:gd name="connsiteY266" fmla="*/ 0 h 2771"/>
                    <a:gd name="connsiteX267" fmla="*/ 123 w 400"/>
                    <a:gd name="connsiteY267" fmla="*/ 0 h 2771"/>
                    <a:gd name="connsiteX268" fmla="*/ 123 w 400"/>
                    <a:gd name="connsiteY268" fmla="*/ 0 h 2771"/>
                    <a:gd name="connsiteX269" fmla="*/ 123 w 400"/>
                    <a:gd name="connsiteY269" fmla="*/ 0 h 2771"/>
                    <a:gd name="connsiteX270" fmla="*/ 123 w 400"/>
                    <a:gd name="connsiteY270" fmla="*/ 0 h 2771"/>
                    <a:gd name="connsiteX271" fmla="*/ 123 w 400"/>
                    <a:gd name="connsiteY271" fmla="*/ 0 h 2771"/>
                    <a:gd name="connsiteX272" fmla="*/ 123 w 400"/>
                    <a:gd name="connsiteY272" fmla="*/ 0 h 2771"/>
                    <a:gd name="connsiteX273" fmla="*/ 123 w 400"/>
                    <a:gd name="connsiteY273" fmla="*/ 0 h 2771"/>
                    <a:gd name="connsiteX274" fmla="*/ 123 w 400"/>
                    <a:gd name="connsiteY274" fmla="*/ 0 h 2771"/>
                    <a:gd name="connsiteX275" fmla="*/ 123 w 400"/>
                    <a:gd name="connsiteY275" fmla="*/ 0 h 2771"/>
                    <a:gd name="connsiteX276" fmla="*/ 123 w 400"/>
                    <a:gd name="connsiteY276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</a:cxnLst>
                  <a:rect l="l" t="t" r="r" b="b"/>
                  <a:pathLst>
                    <a:path w="400" h="2771">
                      <a:moveTo>
                        <a:pt x="123" y="0"/>
                      </a:moveTo>
                      <a:cubicBezTo>
                        <a:pt x="123" y="0"/>
                        <a:pt x="123" y="0"/>
                        <a:pt x="123" y="0"/>
                      </a:cubicBezTo>
                      <a:cubicBezTo>
                        <a:pt x="123" y="0"/>
                        <a:pt x="123" y="0"/>
                        <a:pt x="123" y="0"/>
                      </a:cubicBezTo>
                      <a:cubicBezTo>
                        <a:pt x="123" y="0"/>
                        <a:pt x="123" y="0"/>
                        <a:pt x="123" y="0"/>
                      </a:cubicBezTo>
                      <a:cubicBezTo>
                        <a:pt x="123" y="0"/>
                        <a:pt x="123" y="0"/>
                        <a:pt x="123" y="0"/>
                      </a:cubicBezTo>
                      <a:cubicBezTo>
                        <a:pt x="123" y="0"/>
                        <a:pt x="123" y="0"/>
                        <a:pt x="123" y="0"/>
                      </a:cubicBezTo>
                      <a:cubicBezTo>
                        <a:pt x="123" y="0"/>
                        <a:pt x="123" y="0"/>
                        <a:pt x="123" y="0"/>
                      </a:cubicBezTo>
                      <a:cubicBezTo>
                        <a:pt x="123" y="0"/>
                        <a:pt x="123" y="0"/>
                        <a:pt x="123" y="0"/>
                      </a:cubicBezTo>
                      <a:cubicBezTo>
                        <a:pt x="123" y="0"/>
                        <a:pt x="123" y="0"/>
                        <a:pt x="123" y="0"/>
                      </a:cubicBezTo>
                      <a:cubicBezTo>
                        <a:pt x="123" y="0"/>
                        <a:pt x="123" y="0"/>
                        <a:pt x="123" y="0"/>
                      </a:cubicBezTo>
                      <a:cubicBezTo>
                        <a:pt x="123" y="0"/>
                        <a:pt x="123" y="0"/>
                        <a:pt x="123" y="0"/>
                      </a:cubicBezTo>
                      <a:cubicBezTo>
                        <a:pt x="123" y="0"/>
                        <a:pt x="123" y="0"/>
                        <a:pt x="123" y="0"/>
                      </a:cubicBezTo>
                      <a:cubicBezTo>
                        <a:pt x="123" y="0"/>
                        <a:pt x="123" y="0"/>
                        <a:pt x="123" y="0"/>
                      </a:cubicBezTo>
                      <a:cubicBezTo>
                        <a:pt x="123" y="0"/>
                        <a:pt x="123" y="0"/>
                        <a:pt x="123" y="0"/>
                      </a:cubicBezTo>
                      <a:cubicBezTo>
                        <a:pt x="123" y="0"/>
                        <a:pt x="123" y="0"/>
                        <a:pt x="123" y="0"/>
                      </a:cubicBezTo>
                      <a:cubicBezTo>
                        <a:pt x="123" y="0"/>
                        <a:pt x="123" y="0"/>
                        <a:pt x="123" y="0"/>
                      </a:cubicBezTo>
                      <a:cubicBezTo>
                        <a:pt x="123" y="0"/>
                        <a:pt x="123" y="0"/>
                        <a:pt x="400" y="0"/>
                      </a:cubicBezTo>
                      <a:cubicBezTo>
                        <a:pt x="400" y="0"/>
                        <a:pt x="400" y="0"/>
                        <a:pt x="400" y="0"/>
                      </a:cubicBezTo>
                      <a:cubicBezTo>
                        <a:pt x="400" y="0"/>
                        <a:pt x="400" y="0"/>
                        <a:pt x="400" y="0"/>
                      </a:cubicBezTo>
                      <a:cubicBezTo>
                        <a:pt x="400" y="0"/>
                        <a:pt x="400" y="0"/>
                        <a:pt x="400" y="0"/>
                      </a:cubicBezTo>
                      <a:cubicBezTo>
                        <a:pt x="400" y="0"/>
                        <a:pt x="400" y="0"/>
                        <a:pt x="400" y="0"/>
                      </a:cubicBezTo>
                      <a:cubicBezTo>
                        <a:pt x="400" y="0"/>
                        <a:pt x="400" y="0"/>
                        <a:pt x="400" y="0"/>
                      </a:cubicBezTo>
                      <a:cubicBezTo>
                        <a:pt x="400" y="0"/>
                        <a:pt x="400" y="0"/>
                        <a:pt x="400" y="0"/>
                      </a:cubicBezTo>
                      <a:cubicBezTo>
                        <a:pt x="400" y="0"/>
                        <a:pt x="400" y="0"/>
                        <a:pt x="400" y="0"/>
                      </a:cubicBezTo>
                      <a:cubicBezTo>
                        <a:pt x="400" y="0"/>
                        <a:pt x="400" y="0"/>
                        <a:pt x="400" y="0"/>
                      </a:cubicBezTo>
                      <a:cubicBezTo>
                        <a:pt x="400" y="0"/>
                        <a:pt x="400" y="0"/>
                        <a:pt x="400" y="0"/>
                      </a:cubicBezTo>
                      <a:cubicBezTo>
                        <a:pt x="400" y="0"/>
                        <a:pt x="400" y="0"/>
                        <a:pt x="400" y="0"/>
                      </a:cubicBezTo>
                      <a:cubicBezTo>
                        <a:pt x="400" y="0"/>
                        <a:pt x="400" y="0"/>
                        <a:pt x="400" y="0"/>
                      </a:cubicBezTo>
                      <a:cubicBezTo>
                        <a:pt x="400" y="0"/>
                        <a:pt x="400" y="0"/>
                        <a:pt x="400" y="0"/>
                      </a:cubicBezTo>
                      <a:cubicBezTo>
                        <a:pt x="400" y="0"/>
                        <a:pt x="400" y="0"/>
                        <a:pt x="400" y="0"/>
                      </a:cubicBezTo>
                      <a:cubicBezTo>
                        <a:pt x="400" y="0"/>
                        <a:pt x="400" y="0"/>
                        <a:pt x="400" y="0"/>
                      </a:cubicBezTo>
                      <a:cubicBezTo>
                        <a:pt x="400" y="0"/>
                        <a:pt x="400" y="0"/>
                        <a:pt x="400" y="0"/>
                      </a:cubicBezTo>
                      <a:cubicBezTo>
                        <a:pt x="400" y="0"/>
                        <a:pt x="400" y="0"/>
                        <a:pt x="400" y="0"/>
                      </a:cubicBezTo>
                      <a:cubicBezTo>
                        <a:pt x="400" y="0"/>
                        <a:pt x="400" y="0"/>
                        <a:pt x="400" y="0"/>
                      </a:cubicBezTo>
                      <a:cubicBezTo>
                        <a:pt x="400" y="0"/>
                        <a:pt x="400" y="0"/>
                        <a:pt x="400" y="0"/>
                      </a:cubicBezTo>
                      <a:cubicBezTo>
                        <a:pt x="400" y="0"/>
                        <a:pt x="400" y="0"/>
                        <a:pt x="400" y="0"/>
                      </a:cubicBezTo>
                      <a:cubicBezTo>
                        <a:pt x="400" y="0"/>
                        <a:pt x="400" y="0"/>
                        <a:pt x="400" y="0"/>
                      </a:cubicBezTo>
                      <a:cubicBezTo>
                        <a:pt x="400" y="0"/>
                        <a:pt x="400" y="0"/>
                        <a:pt x="400" y="0"/>
                      </a:cubicBezTo>
                      <a:cubicBezTo>
                        <a:pt x="400" y="0"/>
                        <a:pt x="400" y="0"/>
                        <a:pt x="400" y="0"/>
                      </a:cubicBezTo>
                      <a:cubicBezTo>
                        <a:pt x="400" y="0"/>
                        <a:pt x="400" y="0"/>
                        <a:pt x="400" y="0"/>
                      </a:cubicBezTo>
                      <a:cubicBezTo>
                        <a:pt x="400" y="0"/>
                        <a:pt x="400" y="0"/>
                        <a:pt x="400" y="0"/>
                      </a:cubicBezTo>
                      <a:cubicBezTo>
                        <a:pt x="400" y="0"/>
                        <a:pt x="400" y="0"/>
                        <a:pt x="400" y="0"/>
                      </a:cubicBezTo>
                      <a:cubicBezTo>
                        <a:pt x="400" y="0"/>
                        <a:pt x="400" y="0"/>
                        <a:pt x="400" y="0"/>
                      </a:cubicBezTo>
                      <a:cubicBezTo>
                        <a:pt x="400" y="0"/>
                        <a:pt x="400" y="0"/>
                        <a:pt x="400" y="0"/>
                      </a:cubicBezTo>
                      <a:cubicBezTo>
                        <a:pt x="400" y="0"/>
                        <a:pt x="400" y="0"/>
                        <a:pt x="400" y="0"/>
                      </a:cubicBezTo>
                      <a:cubicBezTo>
                        <a:pt x="400" y="0"/>
                        <a:pt x="400" y="0"/>
                        <a:pt x="400" y="0"/>
                      </a:cubicBezTo>
                      <a:cubicBezTo>
                        <a:pt x="400" y="0"/>
                        <a:pt x="400" y="0"/>
                        <a:pt x="400" y="0"/>
                      </a:cubicBezTo>
                      <a:cubicBezTo>
                        <a:pt x="400" y="0"/>
                        <a:pt x="400" y="0"/>
                        <a:pt x="400" y="0"/>
                      </a:cubicBezTo>
                      <a:cubicBezTo>
                        <a:pt x="400" y="0"/>
                        <a:pt x="400" y="0"/>
                        <a:pt x="400" y="0"/>
                      </a:cubicBezTo>
                      <a:cubicBezTo>
                        <a:pt x="400" y="0"/>
                        <a:pt x="400" y="0"/>
                        <a:pt x="400" y="0"/>
                      </a:cubicBezTo>
                      <a:cubicBezTo>
                        <a:pt x="400" y="0"/>
                        <a:pt x="400" y="0"/>
                        <a:pt x="400" y="0"/>
                      </a:cubicBezTo>
                      <a:cubicBezTo>
                        <a:pt x="400" y="0"/>
                        <a:pt x="400" y="0"/>
                        <a:pt x="400" y="0"/>
                      </a:cubicBezTo>
                      <a:cubicBezTo>
                        <a:pt x="400" y="0"/>
                        <a:pt x="400" y="0"/>
                        <a:pt x="400" y="0"/>
                      </a:cubicBezTo>
                      <a:cubicBezTo>
                        <a:pt x="400" y="0"/>
                        <a:pt x="400" y="0"/>
                        <a:pt x="400" y="0"/>
                      </a:cubicBezTo>
                      <a:cubicBezTo>
                        <a:pt x="400" y="0"/>
                        <a:pt x="400" y="0"/>
                        <a:pt x="400" y="0"/>
                      </a:cubicBezTo>
                      <a:cubicBezTo>
                        <a:pt x="400" y="0"/>
                        <a:pt x="400" y="0"/>
                        <a:pt x="400" y="0"/>
                      </a:cubicBezTo>
                      <a:cubicBezTo>
                        <a:pt x="400" y="0"/>
                        <a:pt x="400" y="0"/>
                        <a:pt x="400" y="0"/>
                      </a:cubicBezTo>
                      <a:cubicBezTo>
                        <a:pt x="400" y="0"/>
                        <a:pt x="400" y="0"/>
                        <a:pt x="400" y="0"/>
                      </a:cubicBezTo>
                      <a:cubicBezTo>
                        <a:pt x="400" y="0"/>
                        <a:pt x="400" y="0"/>
                        <a:pt x="400" y="0"/>
                      </a:cubicBezTo>
                      <a:cubicBezTo>
                        <a:pt x="400" y="0"/>
                        <a:pt x="400" y="0"/>
                        <a:pt x="400" y="0"/>
                      </a:cubicBezTo>
                      <a:cubicBezTo>
                        <a:pt x="400" y="0"/>
                        <a:pt x="400" y="0"/>
                        <a:pt x="400" y="0"/>
                      </a:cubicBezTo>
                      <a:cubicBezTo>
                        <a:pt x="400" y="0"/>
                        <a:pt x="400" y="0"/>
                        <a:pt x="400" y="0"/>
                      </a:cubicBezTo>
                      <a:cubicBezTo>
                        <a:pt x="400" y="0"/>
                        <a:pt x="400" y="0"/>
                        <a:pt x="400" y="0"/>
                      </a:cubicBezTo>
                      <a:cubicBezTo>
                        <a:pt x="400" y="0"/>
                        <a:pt x="400" y="0"/>
                        <a:pt x="400" y="0"/>
                      </a:cubicBezTo>
                      <a:cubicBezTo>
                        <a:pt x="400" y="0"/>
                        <a:pt x="400" y="0"/>
                        <a:pt x="400" y="0"/>
                      </a:cubicBezTo>
                      <a:cubicBezTo>
                        <a:pt x="400" y="0"/>
                        <a:pt x="400" y="0"/>
                        <a:pt x="400" y="0"/>
                      </a:cubicBezTo>
                      <a:cubicBezTo>
                        <a:pt x="400" y="0"/>
                        <a:pt x="400" y="0"/>
                        <a:pt x="400" y="0"/>
                      </a:cubicBezTo>
                      <a:cubicBezTo>
                        <a:pt x="400" y="0"/>
                        <a:pt x="400" y="0"/>
                        <a:pt x="400" y="0"/>
                      </a:cubicBezTo>
                      <a:cubicBezTo>
                        <a:pt x="400" y="0"/>
                        <a:pt x="400" y="0"/>
                        <a:pt x="400" y="0"/>
                      </a:cubicBezTo>
                      <a:cubicBezTo>
                        <a:pt x="400" y="0"/>
                        <a:pt x="400" y="0"/>
                        <a:pt x="400" y="0"/>
                      </a:cubicBezTo>
                      <a:cubicBezTo>
                        <a:pt x="400" y="0"/>
                        <a:pt x="400" y="0"/>
                        <a:pt x="400" y="0"/>
                      </a:cubicBezTo>
                      <a:cubicBezTo>
                        <a:pt x="400" y="0"/>
                        <a:pt x="400" y="0"/>
                        <a:pt x="400" y="0"/>
                      </a:cubicBezTo>
                      <a:cubicBezTo>
                        <a:pt x="400" y="0"/>
                        <a:pt x="400" y="0"/>
                        <a:pt x="400" y="0"/>
                      </a:cubicBezTo>
                      <a:cubicBezTo>
                        <a:pt x="400" y="0"/>
                        <a:pt x="400" y="0"/>
                        <a:pt x="400" y="0"/>
                      </a:cubicBezTo>
                      <a:cubicBezTo>
                        <a:pt x="400" y="0"/>
                        <a:pt x="400" y="0"/>
                        <a:pt x="400" y="0"/>
                      </a:cubicBezTo>
                      <a:cubicBezTo>
                        <a:pt x="400" y="0"/>
                        <a:pt x="400" y="0"/>
                        <a:pt x="400" y="0"/>
                      </a:cubicBezTo>
                      <a:cubicBezTo>
                        <a:pt x="400" y="0"/>
                        <a:pt x="400" y="0"/>
                        <a:pt x="400" y="0"/>
                      </a:cubicBezTo>
                      <a:cubicBezTo>
                        <a:pt x="400" y="0"/>
                        <a:pt x="400" y="0"/>
                        <a:pt x="400" y="0"/>
                      </a:cubicBezTo>
                      <a:cubicBezTo>
                        <a:pt x="400" y="0"/>
                        <a:pt x="400" y="0"/>
                        <a:pt x="400" y="0"/>
                      </a:cubicBezTo>
                      <a:cubicBezTo>
                        <a:pt x="400" y="0"/>
                        <a:pt x="400" y="0"/>
                        <a:pt x="400" y="0"/>
                      </a:cubicBezTo>
                      <a:cubicBezTo>
                        <a:pt x="400" y="0"/>
                        <a:pt x="400" y="0"/>
                        <a:pt x="400" y="0"/>
                      </a:cubicBezTo>
                      <a:cubicBezTo>
                        <a:pt x="400" y="0"/>
                        <a:pt x="400" y="0"/>
                        <a:pt x="400" y="0"/>
                      </a:cubicBezTo>
                      <a:cubicBezTo>
                        <a:pt x="400" y="0"/>
                        <a:pt x="400" y="0"/>
                        <a:pt x="400" y="0"/>
                      </a:cubicBezTo>
                      <a:cubicBezTo>
                        <a:pt x="400" y="0"/>
                        <a:pt x="400" y="0"/>
                        <a:pt x="400" y="0"/>
                      </a:cubicBezTo>
                      <a:cubicBezTo>
                        <a:pt x="400" y="0"/>
                        <a:pt x="400" y="0"/>
                        <a:pt x="400" y="0"/>
                      </a:cubicBezTo>
                      <a:cubicBezTo>
                        <a:pt x="400" y="0"/>
                        <a:pt x="400" y="0"/>
                        <a:pt x="400" y="0"/>
                      </a:cubicBezTo>
                      <a:cubicBezTo>
                        <a:pt x="400" y="0"/>
                        <a:pt x="400" y="0"/>
                        <a:pt x="400" y="0"/>
                      </a:cubicBezTo>
                      <a:cubicBezTo>
                        <a:pt x="400" y="0"/>
                        <a:pt x="400" y="0"/>
                        <a:pt x="400" y="0"/>
                      </a:cubicBezTo>
                      <a:cubicBezTo>
                        <a:pt x="400" y="0"/>
                        <a:pt x="400" y="0"/>
                        <a:pt x="400" y="0"/>
                      </a:cubicBezTo>
                      <a:cubicBezTo>
                        <a:pt x="400" y="0"/>
                        <a:pt x="400" y="0"/>
                        <a:pt x="400" y="0"/>
                      </a:cubicBezTo>
                      <a:cubicBezTo>
                        <a:pt x="400" y="0"/>
                        <a:pt x="400" y="0"/>
                        <a:pt x="400" y="0"/>
                      </a:cubicBezTo>
                      <a:cubicBezTo>
                        <a:pt x="400" y="0"/>
                        <a:pt x="400" y="0"/>
                        <a:pt x="400" y="0"/>
                      </a:cubicBezTo>
                      <a:cubicBezTo>
                        <a:pt x="400" y="0"/>
                        <a:pt x="400" y="0"/>
                        <a:pt x="400" y="0"/>
                      </a:cubicBezTo>
                      <a:cubicBezTo>
                        <a:pt x="400" y="0"/>
                        <a:pt x="400" y="0"/>
                        <a:pt x="400" y="0"/>
                      </a:cubicBezTo>
                      <a:cubicBezTo>
                        <a:pt x="400" y="0"/>
                        <a:pt x="400" y="0"/>
                        <a:pt x="400" y="0"/>
                      </a:cubicBezTo>
                      <a:cubicBezTo>
                        <a:pt x="400" y="0"/>
                        <a:pt x="400" y="0"/>
                        <a:pt x="400" y="0"/>
                      </a:cubicBezTo>
                      <a:cubicBezTo>
                        <a:pt x="400" y="0"/>
                        <a:pt x="400" y="0"/>
                        <a:pt x="400" y="0"/>
                      </a:cubicBezTo>
                      <a:cubicBezTo>
                        <a:pt x="400" y="0"/>
                        <a:pt x="400" y="0"/>
                        <a:pt x="400" y="0"/>
                      </a:cubicBezTo>
                      <a:cubicBezTo>
                        <a:pt x="400" y="0"/>
                        <a:pt x="400" y="0"/>
                        <a:pt x="400" y="0"/>
                      </a:cubicBezTo>
                      <a:cubicBezTo>
                        <a:pt x="400" y="0"/>
                        <a:pt x="400" y="0"/>
                        <a:pt x="400" y="0"/>
                      </a:cubicBezTo>
                      <a:cubicBezTo>
                        <a:pt x="400" y="0"/>
                        <a:pt x="400" y="0"/>
                        <a:pt x="400" y="0"/>
                      </a:cubicBezTo>
                      <a:cubicBezTo>
                        <a:pt x="400" y="0"/>
                        <a:pt x="400" y="0"/>
                        <a:pt x="400" y="0"/>
                      </a:cubicBezTo>
                      <a:cubicBezTo>
                        <a:pt x="400" y="0"/>
                        <a:pt x="400" y="0"/>
                        <a:pt x="400" y="0"/>
                      </a:cubicBezTo>
                      <a:cubicBezTo>
                        <a:pt x="400" y="0"/>
                        <a:pt x="400" y="0"/>
                        <a:pt x="400" y="0"/>
                      </a:cubicBezTo>
                      <a:cubicBezTo>
                        <a:pt x="400" y="0"/>
                        <a:pt x="400" y="0"/>
                        <a:pt x="400" y="0"/>
                      </a:cubicBezTo>
                      <a:cubicBezTo>
                        <a:pt x="400" y="0"/>
                        <a:pt x="400" y="0"/>
                        <a:pt x="400" y="0"/>
                      </a:cubicBezTo>
                      <a:cubicBezTo>
                        <a:pt x="400" y="0"/>
                        <a:pt x="400" y="0"/>
                        <a:pt x="400" y="0"/>
                      </a:cubicBezTo>
                      <a:cubicBezTo>
                        <a:pt x="400" y="0"/>
                        <a:pt x="400" y="0"/>
                        <a:pt x="400" y="0"/>
                      </a:cubicBezTo>
                      <a:cubicBezTo>
                        <a:pt x="400" y="0"/>
                        <a:pt x="400" y="0"/>
                        <a:pt x="400" y="0"/>
                      </a:cubicBezTo>
                      <a:cubicBezTo>
                        <a:pt x="400" y="0"/>
                        <a:pt x="400" y="0"/>
                        <a:pt x="400" y="0"/>
                      </a:cubicBezTo>
                      <a:cubicBezTo>
                        <a:pt x="400" y="0"/>
                        <a:pt x="400" y="0"/>
                        <a:pt x="400" y="0"/>
                      </a:cubicBezTo>
                      <a:cubicBezTo>
                        <a:pt x="400" y="0"/>
                        <a:pt x="400" y="0"/>
                        <a:pt x="400" y="0"/>
                      </a:cubicBezTo>
                      <a:cubicBezTo>
                        <a:pt x="400" y="0"/>
                        <a:pt x="400" y="0"/>
                        <a:pt x="400" y="0"/>
                      </a:cubicBezTo>
                      <a:cubicBezTo>
                        <a:pt x="400" y="0"/>
                        <a:pt x="400" y="0"/>
                        <a:pt x="400" y="0"/>
                      </a:cubicBezTo>
                      <a:cubicBezTo>
                        <a:pt x="400" y="0"/>
                        <a:pt x="400" y="0"/>
                        <a:pt x="400" y="0"/>
                      </a:cubicBezTo>
                      <a:cubicBezTo>
                        <a:pt x="400" y="0"/>
                        <a:pt x="400" y="0"/>
                        <a:pt x="400" y="0"/>
                      </a:cubicBezTo>
                      <a:cubicBezTo>
                        <a:pt x="400" y="0"/>
                        <a:pt x="400" y="0"/>
                        <a:pt x="400" y="0"/>
                      </a:cubicBezTo>
                      <a:cubicBezTo>
                        <a:pt x="400" y="0"/>
                        <a:pt x="400" y="0"/>
                        <a:pt x="400" y="0"/>
                      </a:cubicBezTo>
                      <a:cubicBezTo>
                        <a:pt x="400" y="0"/>
                        <a:pt x="400" y="0"/>
                        <a:pt x="400" y="0"/>
                      </a:cubicBezTo>
                      <a:cubicBezTo>
                        <a:pt x="400" y="0"/>
                        <a:pt x="400" y="0"/>
                        <a:pt x="400" y="0"/>
                      </a:cubicBezTo>
                      <a:cubicBezTo>
                        <a:pt x="400" y="0"/>
                        <a:pt x="400" y="0"/>
                        <a:pt x="400" y="0"/>
                      </a:cubicBezTo>
                      <a:cubicBezTo>
                        <a:pt x="400" y="0"/>
                        <a:pt x="400" y="0"/>
                        <a:pt x="400" y="0"/>
                      </a:cubicBezTo>
                      <a:cubicBezTo>
                        <a:pt x="400" y="0"/>
                        <a:pt x="400" y="0"/>
                        <a:pt x="400" y="0"/>
                      </a:cubicBezTo>
                      <a:cubicBezTo>
                        <a:pt x="400" y="0"/>
                        <a:pt x="400" y="0"/>
                        <a:pt x="400" y="0"/>
                      </a:cubicBezTo>
                      <a:cubicBezTo>
                        <a:pt x="400" y="0"/>
                        <a:pt x="400" y="0"/>
                        <a:pt x="400" y="0"/>
                      </a:cubicBezTo>
                      <a:cubicBezTo>
                        <a:pt x="400" y="0"/>
                        <a:pt x="400" y="0"/>
                        <a:pt x="400" y="0"/>
                      </a:cubicBezTo>
                      <a:cubicBezTo>
                        <a:pt x="400" y="0"/>
                        <a:pt x="400" y="0"/>
                        <a:pt x="400" y="0"/>
                      </a:cubicBezTo>
                      <a:cubicBezTo>
                        <a:pt x="400" y="0"/>
                        <a:pt x="400" y="0"/>
                        <a:pt x="400" y="0"/>
                      </a:cubicBezTo>
                      <a:cubicBezTo>
                        <a:pt x="400" y="0"/>
                        <a:pt x="400" y="0"/>
                        <a:pt x="400" y="0"/>
                      </a:cubicBezTo>
                      <a:cubicBezTo>
                        <a:pt x="400" y="0"/>
                        <a:pt x="400" y="0"/>
                        <a:pt x="400" y="0"/>
                      </a:cubicBezTo>
                      <a:cubicBezTo>
                        <a:pt x="400" y="0"/>
                        <a:pt x="400" y="0"/>
                        <a:pt x="400" y="0"/>
                      </a:cubicBezTo>
                      <a:cubicBezTo>
                        <a:pt x="400" y="0"/>
                        <a:pt x="400" y="0"/>
                        <a:pt x="400" y="0"/>
                      </a:cubicBezTo>
                      <a:cubicBezTo>
                        <a:pt x="400" y="0"/>
                        <a:pt x="400" y="0"/>
                        <a:pt x="400" y="0"/>
                      </a:cubicBezTo>
                      <a:cubicBezTo>
                        <a:pt x="400" y="0"/>
                        <a:pt x="400" y="0"/>
                        <a:pt x="400" y="0"/>
                      </a:cubicBezTo>
                      <a:cubicBezTo>
                        <a:pt x="400" y="0"/>
                        <a:pt x="400" y="0"/>
                        <a:pt x="400" y="0"/>
                      </a:cubicBezTo>
                      <a:cubicBezTo>
                        <a:pt x="400" y="0"/>
                        <a:pt x="400" y="0"/>
                        <a:pt x="400" y="0"/>
                      </a:cubicBezTo>
                      <a:cubicBezTo>
                        <a:pt x="400" y="0"/>
                        <a:pt x="400" y="0"/>
                        <a:pt x="123" y="0"/>
                      </a:cubicBezTo>
                      <a:cubicBezTo>
                        <a:pt x="-154" y="0"/>
                        <a:pt x="123" y="0"/>
                        <a:pt x="123" y="0"/>
                      </a:cubicBezTo>
                      <a:cubicBezTo>
                        <a:pt x="123" y="0"/>
                        <a:pt x="123" y="0"/>
                        <a:pt x="123" y="0"/>
                      </a:cubicBezTo>
                      <a:cubicBezTo>
                        <a:pt x="123" y="0"/>
                        <a:pt x="123" y="0"/>
                        <a:pt x="123" y="0"/>
                      </a:cubicBezTo>
                      <a:cubicBezTo>
                        <a:pt x="123" y="0"/>
                        <a:pt x="123" y="0"/>
                        <a:pt x="123" y="0"/>
                      </a:cubicBezTo>
                      <a:cubicBezTo>
                        <a:pt x="123" y="0"/>
                        <a:pt x="123" y="0"/>
                        <a:pt x="123" y="0"/>
                      </a:cubicBezTo>
                      <a:cubicBezTo>
                        <a:pt x="123" y="0"/>
                        <a:pt x="123" y="0"/>
                        <a:pt x="123" y="0"/>
                      </a:cubicBezTo>
                      <a:cubicBezTo>
                        <a:pt x="123" y="0"/>
                        <a:pt x="123" y="0"/>
                        <a:pt x="123" y="0"/>
                      </a:cubicBezTo>
                      <a:cubicBezTo>
                        <a:pt x="123" y="0"/>
                        <a:pt x="123" y="0"/>
                        <a:pt x="123" y="0"/>
                      </a:cubicBezTo>
                      <a:cubicBezTo>
                        <a:pt x="123" y="0"/>
                        <a:pt x="123" y="0"/>
                        <a:pt x="123" y="0"/>
                      </a:cubicBezTo>
                      <a:cubicBezTo>
                        <a:pt x="123" y="0"/>
                        <a:pt x="123" y="0"/>
                        <a:pt x="123" y="0"/>
                      </a:cubicBezTo>
                      <a:cubicBezTo>
                        <a:pt x="123" y="0"/>
                        <a:pt x="123" y="0"/>
                        <a:pt x="123" y="0"/>
                      </a:cubicBezTo>
                      <a:cubicBezTo>
                        <a:pt x="123" y="0"/>
                        <a:pt x="123" y="0"/>
                        <a:pt x="123" y="0"/>
                      </a:cubicBezTo>
                      <a:cubicBezTo>
                        <a:pt x="123" y="0"/>
                        <a:pt x="123" y="0"/>
                        <a:pt x="123" y="0"/>
                      </a:cubicBezTo>
                      <a:cubicBezTo>
                        <a:pt x="123" y="0"/>
                        <a:pt x="123" y="0"/>
                        <a:pt x="123" y="0"/>
                      </a:cubicBezTo>
                      <a:cubicBezTo>
                        <a:pt x="123" y="0"/>
                        <a:pt x="123" y="0"/>
                        <a:pt x="123" y="0"/>
                      </a:cubicBezTo>
                      <a:cubicBezTo>
                        <a:pt x="123" y="0"/>
                        <a:pt x="123" y="0"/>
                        <a:pt x="123" y="0"/>
                      </a:cubicBezTo>
                      <a:cubicBezTo>
                        <a:pt x="123" y="0"/>
                        <a:pt x="123" y="0"/>
                        <a:pt x="123" y="0"/>
                      </a:cubicBezTo>
                      <a:cubicBezTo>
                        <a:pt x="123" y="0"/>
                        <a:pt x="123" y="0"/>
                        <a:pt x="123" y="0"/>
                      </a:cubicBezTo>
                      <a:cubicBezTo>
                        <a:pt x="123" y="0"/>
                        <a:pt x="123" y="0"/>
                        <a:pt x="123" y="0"/>
                      </a:cubicBezTo>
                      <a:cubicBezTo>
                        <a:pt x="123" y="0"/>
                        <a:pt x="123" y="0"/>
                        <a:pt x="123" y="0"/>
                      </a:cubicBezTo>
                      <a:cubicBezTo>
                        <a:pt x="123" y="0"/>
                        <a:pt x="123" y="0"/>
                        <a:pt x="123" y="0"/>
                      </a:cubicBezTo>
                      <a:cubicBezTo>
                        <a:pt x="123" y="0"/>
                        <a:pt x="123" y="0"/>
                        <a:pt x="123" y="0"/>
                      </a:cubicBezTo>
                      <a:cubicBezTo>
                        <a:pt x="123" y="0"/>
                        <a:pt x="123" y="0"/>
                        <a:pt x="123" y="0"/>
                      </a:cubicBezTo>
                      <a:cubicBezTo>
                        <a:pt x="123" y="0"/>
                        <a:pt x="123" y="0"/>
                        <a:pt x="123" y="0"/>
                      </a:cubicBezTo>
                      <a:cubicBezTo>
                        <a:pt x="123" y="0"/>
                        <a:pt x="123" y="0"/>
                        <a:pt x="123" y="0"/>
                      </a:cubicBezTo>
                      <a:cubicBezTo>
                        <a:pt x="123" y="0"/>
                        <a:pt x="123" y="0"/>
                        <a:pt x="123" y="0"/>
                      </a:cubicBezTo>
                      <a:cubicBezTo>
                        <a:pt x="123" y="0"/>
                        <a:pt x="123" y="0"/>
                        <a:pt x="123" y="0"/>
                      </a:cubicBezTo>
                      <a:cubicBezTo>
                        <a:pt x="123" y="0"/>
                        <a:pt x="123" y="0"/>
                        <a:pt x="123" y="0"/>
                      </a:cubicBezTo>
                      <a:cubicBezTo>
                        <a:pt x="123" y="0"/>
                        <a:pt x="123" y="0"/>
                        <a:pt x="123" y="0"/>
                      </a:cubicBezTo>
                      <a:cubicBezTo>
                        <a:pt x="123" y="0"/>
                        <a:pt x="123" y="0"/>
                        <a:pt x="123" y="0"/>
                      </a:cubicBezTo>
                      <a:cubicBezTo>
                        <a:pt x="123" y="0"/>
                        <a:pt x="123" y="0"/>
                        <a:pt x="123" y="0"/>
                      </a:cubicBezTo>
                      <a:cubicBezTo>
                        <a:pt x="123" y="0"/>
                        <a:pt x="123" y="0"/>
                        <a:pt x="123" y="0"/>
                      </a:cubicBezTo>
                      <a:cubicBezTo>
                        <a:pt x="123" y="0"/>
                        <a:pt x="123" y="0"/>
                        <a:pt x="123" y="0"/>
                      </a:cubicBezTo>
                      <a:cubicBezTo>
                        <a:pt x="123" y="0"/>
                        <a:pt x="123" y="0"/>
                        <a:pt x="123" y="0"/>
                      </a:cubicBezTo>
                      <a:cubicBezTo>
                        <a:pt x="123" y="0"/>
                        <a:pt x="123" y="0"/>
                        <a:pt x="123" y="0"/>
                      </a:cubicBezTo>
                      <a:cubicBezTo>
                        <a:pt x="123" y="0"/>
                        <a:pt x="123" y="0"/>
                        <a:pt x="123" y="0"/>
                      </a:cubicBezTo>
                      <a:cubicBezTo>
                        <a:pt x="123" y="0"/>
                        <a:pt x="123" y="0"/>
                        <a:pt x="123" y="0"/>
                      </a:cubicBezTo>
                      <a:cubicBezTo>
                        <a:pt x="123" y="0"/>
                        <a:pt x="123" y="0"/>
                        <a:pt x="123" y="0"/>
                      </a:cubicBezTo>
                      <a:cubicBezTo>
                        <a:pt x="123" y="0"/>
                        <a:pt x="123" y="0"/>
                        <a:pt x="123" y="0"/>
                      </a:cubicBezTo>
                      <a:cubicBezTo>
                        <a:pt x="123" y="0"/>
                        <a:pt x="123" y="0"/>
                        <a:pt x="123" y="0"/>
                      </a:cubicBezTo>
                      <a:cubicBezTo>
                        <a:pt x="123" y="0"/>
                        <a:pt x="123" y="0"/>
                        <a:pt x="123" y="0"/>
                      </a:cubicBezTo>
                      <a:cubicBezTo>
                        <a:pt x="123" y="0"/>
                        <a:pt x="123" y="0"/>
                        <a:pt x="123" y="0"/>
                      </a:cubicBezTo>
                      <a:cubicBezTo>
                        <a:pt x="123" y="0"/>
                        <a:pt x="123" y="0"/>
                        <a:pt x="123" y="0"/>
                      </a:cubicBezTo>
                      <a:cubicBezTo>
                        <a:pt x="123" y="0"/>
                        <a:pt x="123" y="0"/>
                        <a:pt x="123" y="0"/>
                      </a:cubicBezTo>
                      <a:cubicBezTo>
                        <a:pt x="123" y="0"/>
                        <a:pt x="123" y="0"/>
                        <a:pt x="123" y="0"/>
                      </a:cubicBezTo>
                      <a:cubicBezTo>
                        <a:pt x="123" y="0"/>
                        <a:pt x="123" y="0"/>
                        <a:pt x="123" y="0"/>
                      </a:cubicBezTo>
                      <a:cubicBezTo>
                        <a:pt x="123" y="0"/>
                        <a:pt x="123" y="0"/>
                        <a:pt x="123" y="0"/>
                      </a:cubicBezTo>
                      <a:cubicBezTo>
                        <a:pt x="123" y="0"/>
                        <a:pt x="123" y="0"/>
                        <a:pt x="123" y="0"/>
                      </a:cubicBezTo>
                      <a:lnTo>
                        <a:pt x="123" y="0"/>
                      </a:lnTo>
                      <a:cubicBezTo>
                        <a:pt x="123" y="0"/>
                        <a:pt x="123" y="0"/>
                        <a:pt x="123" y="0"/>
                      </a:cubicBezTo>
                      <a:cubicBezTo>
                        <a:pt x="123" y="0"/>
                        <a:pt x="123" y="0"/>
                        <a:pt x="123" y="0"/>
                      </a:cubicBezTo>
                      <a:cubicBezTo>
                        <a:pt x="123" y="0"/>
                        <a:pt x="123" y="0"/>
                        <a:pt x="123" y="0"/>
                      </a:cubicBezTo>
                      <a:cubicBezTo>
                        <a:pt x="123" y="0"/>
                        <a:pt x="123" y="0"/>
                        <a:pt x="123" y="0"/>
                      </a:cubicBezTo>
                      <a:cubicBezTo>
                        <a:pt x="123" y="0"/>
                        <a:pt x="123" y="0"/>
                        <a:pt x="123" y="0"/>
                      </a:cubicBezTo>
                      <a:cubicBezTo>
                        <a:pt x="123" y="0"/>
                        <a:pt x="123" y="0"/>
                        <a:pt x="123" y="0"/>
                      </a:cubicBezTo>
                      <a:cubicBezTo>
                        <a:pt x="123" y="0"/>
                        <a:pt x="123" y="0"/>
                        <a:pt x="123" y="0"/>
                      </a:cubicBezTo>
                      <a:cubicBezTo>
                        <a:pt x="123" y="0"/>
                        <a:pt x="123" y="0"/>
                        <a:pt x="123" y="0"/>
                      </a:cubicBezTo>
                      <a:cubicBezTo>
                        <a:pt x="123" y="0"/>
                        <a:pt x="123" y="0"/>
                        <a:pt x="123" y="0"/>
                      </a:cubicBezTo>
                      <a:cubicBezTo>
                        <a:pt x="123" y="0"/>
                        <a:pt x="123" y="0"/>
                        <a:pt x="123" y="0"/>
                      </a:cubicBezTo>
                      <a:cubicBezTo>
                        <a:pt x="123" y="0"/>
                        <a:pt x="123" y="0"/>
                        <a:pt x="123" y="0"/>
                      </a:cubicBezTo>
                      <a:cubicBezTo>
                        <a:pt x="123" y="0"/>
                        <a:pt x="123" y="0"/>
                        <a:pt x="123" y="0"/>
                      </a:cubicBezTo>
                      <a:cubicBezTo>
                        <a:pt x="123" y="0"/>
                        <a:pt x="123" y="0"/>
                        <a:pt x="123" y="0"/>
                      </a:cubicBezTo>
                      <a:cubicBezTo>
                        <a:pt x="123" y="0"/>
                        <a:pt x="123" y="0"/>
                        <a:pt x="123" y="0"/>
                      </a:cubicBezTo>
                      <a:cubicBezTo>
                        <a:pt x="123" y="0"/>
                        <a:pt x="123" y="0"/>
                        <a:pt x="123" y="0"/>
                      </a:cubicBezTo>
                      <a:cubicBezTo>
                        <a:pt x="123" y="0"/>
                        <a:pt x="123" y="0"/>
                        <a:pt x="123" y="0"/>
                      </a:cubicBezTo>
                      <a:cubicBezTo>
                        <a:pt x="123" y="0"/>
                        <a:pt x="123" y="0"/>
                        <a:pt x="123" y="0"/>
                      </a:cubicBezTo>
                      <a:cubicBezTo>
                        <a:pt x="123" y="0"/>
                        <a:pt x="123" y="0"/>
                        <a:pt x="123" y="0"/>
                      </a:cubicBezTo>
                      <a:cubicBezTo>
                        <a:pt x="123" y="0"/>
                        <a:pt x="123" y="0"/>
                        <a:pt x="123" y="0"/>
                      </a:cubicBezTo>
                      <a:cubicBezTo>
                        <a:pt x="123" y="0"/>
                        <a:pt x="123" y="0"/>
                        <a:pt x="123" y="0"/>
                      </a:cubicBezTo>
                      <a:cubicBezTo>
                        <a:pt x="123" y="0"/>
                        <a:pt x="123" y="0"/>
                        <a:pt x="123" y="0"/>
                      </a:cubicBezTo>
                      <a:cubicBezTo>
                        <a:pt x="123" y="0"/>
                        <a:pt x="123" y="0"/>
                        <a:pt x="123" y="0"/>
                      </a:cubicBezTo>
                      <a:cubicBezTo>
                        <a:pt x="123" y="0"/>
                        <a:pt x="123" y="0"/>
                        <a:pt x="123" y="0"/>
                      </a:cubicBezTo>
                      <a:cubicBezTo>
                        <a:pt x="123" y="0"/>
                        <a:pt x="123" y="0"/>
                        <a:pt x="123" y="0"/>
                      </a:cubicBezTo>
                      <a:cubicBezTo>
                        <a:pt x="123" y="0"/>
                        <a:pt x="123" y="0"/>
                        <a:pt x="123" y="0"/>
                      </a:cubicBezTo>
                      <a:cubicBezTo>
                        <a:pt x="123" y="0"/>
                        <a:pt x="123" y="0"/>
                        <a:pt x="123" y="0"/>
                      </a:cubicBezTo>
                      <a:cubicBezTo>
                        <a:pt x="123" y="0"/>
                        <a:pt x="123" y="0"/>
                        <a:pt x="123" y="0"/>
                      </a:cubicBezTo>
                      <a:cubicBezTo>
                        <a:pt x="123" y="0"/>
                        <a:pt x="123" y="0"/>
                        <a:pt x="123" y="0"/>
                      </a:cubicBezTo>
                      <a:cubicBezTo>
                        <a:pt x="123" y="0"/>
                        <a:pt x="123" y="0"/>
                        <a:pt x="123" y="0"/>
                      </a:cubicBezTo>
                      <a:cubicBezTo>
                        <a:pt x="123" y="0"/>
                        <a:pt x="123" y="0"/>
                        <a:pt x="123" y="0"/>
                      </a:cubicBezTo>
                      <a:cubicBezTo>
                        <a:pt x="123" y="0"/>
                        <a:pt x="123" y="0"/>
                        <a:pt x="123" y="0"/>
                      </a:cubicBezTo>
                      <a:cubicBezTo>
                        <a:pt x="123" y="0"/>
                        <a:pt x="123" y="0"/>
                        <a:pt x="123" y="0"/>
                      </a:cubicBezTo>
                      <a:cubicBezTo>
                        <a:pt x="123" y="0"/>
                        <a:pt x="123" y="0"/>
                        <a:pt x="123" y="0"/>
                      </a:cubicBezTo>
                      <a:cubicBezTo>
                        <a:pt x="123" y="0"/>
                        <a:pt x="123" y="0"/>
                        <a:pt x="123" y="0"/>
                      </a:cubicBezTo>
                      <a:cubicBezTo>
                        <a:pt x="123" y="0"/>
                        <a:pt x="123" y="0"/>
                        <a:pt x="123" y="0"/>
                      </a:cubicBezTo>
                      <a:cubicBezTo>
                        <a:pt x="123" y="0"/>
                        <a:pt x="123" y="0"/>
                        <a:pt x="123" y="0"/>
                      </a:cubicBezTo>
                      <a:cubicBezTo>
                        <a:pt x="123" y="0"/>
                        <a:pt x="123" y="0"/>
                        <a:pt x="123" y="0"/>
                      </a:cubicBezTo>
                      <a:cubicBezTo>
                        <a:pt x="123" y="0"/>
                        <a:pt x="123" y="0"/>
                        <a:pt x="123" y="0"/>
                      </a:cubicBezTo>
                      <a:cubicBezTo>
                        <a:pt x="123" y="0"/>
                        <a:pt x="123" y="0"/>
                        <a:pt x="123" y="0"/>
                      </a:cubicBezTo>
                      <a:cubicBezTo>
                        <a:pt x="123" y="0"/>
                        <a:pt x="123" y="0"/>
                        <a:pt x="123" y="0"/>
                      </a:cubicBezTo>
                      <a:cubicBezTo>
                        <a:pt x="123" y="0"/>
                        <a:pt x="123" y="0"/>
                        <a:pt x="123" y="0"/>
                      </a:cubicBezTo>
                      <a:cubicBezTo>
                        <a:pt x="123" y="0"/>
                        <a:pt x="123" y="0"/>
                        <a:pt x="123" y="0"/>
                      </a:cubicBezTo>
                      <a:cubicBezTo>
                        <a:pt x="123" y="0"/>
                        <a:pt x="123" y="0"/>
                        <a:pt x="123" y="0"/>
                      </a:cubicBezTo>
                      <a:cubicBezTo>
                        <a:pt x="123" y="0"/>
                        <a:pt x="123" y="0"/>
                        <a:pt x="123" y="0"/>
                      </a:cubicBezTo>
                      <a:cubicBezTo>
                        <a:pt x="123" y="0"/>
                        <a:pt x="123" y="0"/>
                        <a:pt x="123" y="0"/>
                      </a:cubicBezTo>
                      <a:cubicBezTo>
                        <a:pt x="123" y="0"/>
                        <a:pt x="123" y="0"/>
                        <a:pt x="123" y="0"/>
                      </a:cubicBezTo>
                      <a:cubicBezTo>
                        <a:pt x="123" y="0"/>
                        <a:pt x="123" y="0"/>
                        <a:pt x="123" y="0"/>
                      </a:cubicBezTo>
                      <a:cubicBezTo>
                        <a:pt x="123" y="0"/>
                        <a:pt x="123" y="0"/>
                        <a:pt x="123" y="0"/>
                      </a:cubicBezTo>
                      <a:cubicBezTo>
                        <a:pt x="123" y="0"/>
                        <a:pt x="123" y="0"/>
                        <a:pt x="123" y="0"/>
                      </a:cubicBezTo>
                      <a:cubicBezTo>
                        <a:pt x="123" y="0"/>
                        <a:pt x="123" y="0"/>
                        <a:pt x="123" y="0"/>
                      </a:cubicBezTo>
                      <a:cubicBezTo>
                        <a:pt x="123" y="0"/>
                        <a:pt x="123" y="0"/>
                        <a:pt x="123" y="0"/>
                      </a:cubicBezTo>
                      <a:cubicBezTo>
                        <a:pt x="123" y="0"/>
                        <a:pt x="123" y="0"/>
                        <a:pt x="123" y="0"/>
                      </a:cubicBezTo>
                      <a:cubicBezTo>
                        <a:pt x="123" y="0"/>
                        <a:pt x="123" y="0"/>
                        <a:pt x="123" y="0"/>
                      </a:cubicBezTo>
                      <a:cubicBezTo>
                        <a:pt x="123" y="0"/>
                        <a:pt x="123" y="0"/>
                        <a:pt x="123" y="0"/>
                      </a:cubicBezTo>
                      <a:cubicBezTo>
                        <a:pt x="123" y="0"/>
                        <a:pt x="123" y="0"/>
                        <a:pt x="123" y="0"/>
                      </a:cubicBezTo>
                      <a:cubicBezTo>
                        <a:pt x="123" y="0"/>
                        <a:pt x="123" y="0"/>
                        <a:pt x="123" y="0"/>
                      </a:cubicBezTo>
                      <a:cubicBezTo>
                        <a:pt x="123" y="0"/>
                        <a:pt x="123" y="0"/>
                        <a:pt x="123" y="0"/>
                      </a:cubicBezTo>
                      <a:cubicBezTo>
                        <a:pt x="123" y="0"/>
                        <a:pt x="123" y="0"/>
                        <a:pt x="123" y="0"/>
                      </a:cubicBezTo>
                      <a:cubicBezTo>
                        <a:pt x="123" y="0"/>
                        <a:pt x="123" y="0"/>
                        <a:pt x="123" y="0"/>
                      </a:cubicBezTo>
                      <a:cubicBezTo>
                        <a:pt x="123" y="0"/>
                        <a:pt x="123" y="0"/>
                        <a:pt x="123" y="0"/>
                      </a:cubicBezTo>
                      <a:cubicBezTo>
                        <a:pt x="123" y="0"/>
                        <a:pt x="123" y="0"/>
                        <a:pt x="123" y="0"/>
                      </a:cubicBezTo>
                      <a:cubicBezTo>
                        <a:pt x="123" y="0"/>
                        <a:pt x="123" y="0"/>
                        <a:pt x="123" y="0"/>
                      </a:cubicBezTo>
                      <a:cubicBezTo>
                        <a:pt x="123" y="0"/>
                        <a:pt x="123" y="0"/>
                        <a:pt x="123" y="0"/>
                      </a:cubicBezTo>
                      <a:cubicBezTo>
                        <a:pt x="123" y="0"/>
                        <a:pt x="123" y="0"/>
                        <a:pt x="123" y="0"/>
                      </a:cubicBezTo>
                      <a:cubicBezTo>
                        <a:pt x="123" y="0"/>
                        <a:pt x="123" y="0"/>
                        <a:pt x="123" y="0"/>
                      </a:cubicBezTo>
                      <a:cubicBezTo>
                        <a:pt x="123" y="0"/>
                        <a:pt x="123" y="0"/>
                        <a:pt x="123" y="0"/>
                      </a:cubicBezTo>
                      <a:cubicBezTo>
                        <a:pt x="123" y="0"/>
                        <a:pt x="123" y="0"/>
                        <a:pt x="123" y="0"/>
                      </a:cubicBezTo>
                      <a:cubicBezTo>
                        <a:pt x="123" y="0"/>
                        <a:pt x="123" y="0"/>
                        <a:pt x="123" y="0"/>
                      </a:cubicBezTo>
                      <a:cubicBezTo>
                        <a:pt x="123" y="0"/>
                        <a:pt x="123" y="0"/>
                        <a:pt x="123" y="0"/>
                      </a:cubicBezTo>
                      <a:cubicBezTo>
                        <a:pt x="123" y="0"/>
                        <a:pt x="123" y="0"/>
                        <a:pt x="123" y="0"/>
                      </a:cubicBezTo>
                      <a:cubicBezTo>
                        <a:pt x="123" y="0"/>
                        <a:pt x="123" y="0"/>
                        <a:pt x="123" y="0"/>
                      </a:cubicBezTo>
                      <a:cubicBezTo>
                        <a:pt x="123" y="0"/>
                        <a:pt x="123" y="0"/>
                        <a:pt x="123" y="0"/>
                      </a:cubicBezTo>
                      <a:cubicBezTo>
                        <a:pt x="123" y="0"/>
                        <a:pt x="123" y="0"/>
                        <a:pt x="123" y="0"/>
                      </a:cubicBezTo>
                      <a:cubicBezTo>
                        <a:pt x="123" y="0"/>
                        <a:pt x="123" y="0"/>
                        <a:pt x="123" y="0"/>
                      </a:cubicBezTo>
                      <a:cubicBezTo>
                        <a:pt x="123" y="0"/>
                        <a:pt x="123" y="0"/>
                        <a:pt x="123" y="0"/>
                      </a:cubicBezTo>
                      <a:cubicBezTo>
                        <a:pt x="123" y="0"/>
                        <a:pt x="123" y="0"/>
                        <a:pt x="123" y="0"/>
                      </a:cubicBezTo>
                      <a:cubicBezTo>
                        <a:pt x="123" y="0"/>
                        <a:pt x="123" y="0"/>
                        <a:pt x="123" y="0"/>
                      </a:cubicBezTo>
                      <a:cubicBezTo>
                        <a:pt x="123" y="0"/>
                        <a:pt x="123" y="0"/>
                        <a:pt x="123" y="0"/>
                      </a:cubicBezTo>
                      <a:cubicBezTo>
                        <a:pt x="123" y="0"/>
                        <a:pt x="123" y="0"/>
                        <a:pt x="123" y="0"/>
                      </a:cubicBezTo>
                      <a:cubicBezTo>
                        <a:pt x="123" y="0"/>
                        <a:pt x="123" y="0"/>
                        <a:pt x="123" y="0"/>
                      </a:cubicBezTo>
                      <a:cubicBezTo>
                        <a:pt x="123" y="0"/>
                        <a:pt x="123" y="0"/>
                        <a:pt x="123" y="0"/>
                      </a:cubicBezTo>
                      <a:cubicBezTo>
                        <a:pt x="123" y="0"/>
                        <a:pt x="123" y="0"/>
                        <a:pt x="123" y="0"/>
                      </a:cubicBezTo>
                      <a:cubicBezTo>
                        <a:pt x="123" y="0"/>
                        <a:pt x="123" y="0"/>
                        <a:pt x="123" y="0"/>
                      </a:cubicBezTo>
                      <a:cubicBezTo>
                        <a:pt x="123" y="0"/>
                        <a:pt x="123" y="0"/>
                        <a:pt x="123" y="0"/>
                      </a:cubicBezTo>
                      <a:cubicBezTo>
                        <a:pt x="123" y="0"/>
                        <a:pt x="123" y="0"/>
                        <a:pt x="123" y="0"/>
                      </a:cubicBezTo>
                      <a:cubicBezTo>
                        <a:pt x="123" y="0"/>
                        <a:pt x="123" y="0"/>
                        <a:pt x="123" y="0"/>
                      </a:cubicBezTo>
                      <a:cubicBezTo>
                        <a:pt x="123" y="0"/>
                        <a:pt x="123" y="0"/>
                        <a:pt x="123" y="0"/>
                      </a:cubicBezTo>
                      <a:cubicBezTo>
                        <a:pt x="123" y="0"/>
                        <a:pt x="123" y="0"/>
                        <a:pt x="123" y="0"/>
                      </a:cubicBezTo>
                      <a:cubicBezTo>
                        <a:pt x="123" y="0"/>
                        <a:pt x="123" y="0"/>
                        <a:pt x="123" y="0"/>
                      </a:cubicBezTo>
                      <a:cubicBezTo>
                        <a:pt x="123" y="0"/>
                        <a:pt x="123" y="0"/>
                        <a:pt x="123" y="0"/>
                      </a:cubicBezTo>
                      <a:cubicBezTo>
                        <a:pt x="123" y="0"/>
                        <a:pt x="123" y="0"/>
                        <a:pt x="123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048" name="Freeform 3047">
                  <a:extLst>
                    <a:ext uri="{FF2B5EF4-FFF2-40B4-BE49-F238E27FC236}">
                      <a16:creationId xmlns:a16="http://schemas.microsoft.com/office/drawing/2014/main" id="{741F962B-7908-1610-DFFF-93A3F88627EA}"/>
                    </a:ext>
                  </a:extLst>
                </p:cNvPr>
                <p:cNvSpPr/>
                <p:nvPr/>
              </p:nvSpPr>
              <p:spPr>
                <a:xfrm>
                  <a:off x="4020625" y="3618828"/>
                  <a:ext cx="2772" cy="2771"/>
                </a:xfrm>
                <a:custGeom>
                  <a:avLst/>
                  <a:gdLst>
                    <a:gd name="connsiteX0" fmla="*/ 0 w 2772"/>
                    <a:gd name="connsiteY0" fmla="*/ 0 h 2771"/>
                    <a:gd name="connsiteX1" fmla="*/ 0 w 2772"/>
                    <a:gd name="connsiteY1" fmla="*/ 0 h 2771"/>
                    <a:gd name="connsiteX2" fmla="*/ 0 w 2772"/>
                    <a:gd name="connsiteY2" fmla="*/ 0 h 2771"/>
                    <a:gd name="connsiteX3" fmla="*/ 0 w 2772"/>
                    <a:gd name="connsiteY3" fmla="*/ 0 h 2771"/>
                    <a:gd name="connsiteX4" fmla="*/ 0 w 2772"/>
                    <a:gd name="connsiteY4" fmla="*/ 0 h 2771"/>
                    <a:gd name="connsiteX5" fmla="*/ 0 w 2772"/>
                    <a:gd name="connsiteY5" fmla="*/ 0 h 2771"/>
                    <a:gd name="connsiteX6" fmla="*/ 0 w 2772"/>
                    <a:gd name="connsiteY6" fmla="*/ 0 h 2771"/>
                    <a:gd name="connsiteX7" fmla="*/ 0 w 2772"/>
                    <a:gd name="connsiteY7" fmla="*/ 0 h 2771"/>
                    <a:gd name="connsiteX8" fmla="*/ 0 w 2772"/>
                    <a:gd name="connsiteY8" fmla="*/ 0 h 2771"/>
                    <a:gd name="connsiteX9" fmla="*/ 0 w 2772"/>
                    <a:gd name="connsiteY9" fmla="*/ 0 h 2771"/>
                    <a:gd name="connsiteX10" fmla="*/ 0 w 2772"/>
                    <a:gd name="connsiteY10" fmla="*/ 0 h 2771"/>
                    <a:gd name="connsiteX11" fmla="*/ 0 w 2772"/>
                    <a:gd name="connsiteY11" fmla="*/ 0 h 2771"/>
                    <a:gd name="connsiteX12" fmla="*/ 0 w 2772"/>
                    <a:gd name="connsiteY12" fmla="*/ 0 h 2771"/>
                    <a:gd name="connsiteX13" fmla="*/ 0 w 2772"/>
                    <a:gd name="connsiteY13" fmla="*/ 0 h 2771"/>
                    <a:gd name="connsiteX14" fmla="*/ 0 w 2772"/>
                    <a:gd name="connsiteY14" fmla="*/ 0 h 2771"/>
                    <a:gd name="connsiteX15" fmla="*/ 0 w 2772"/>
                    <a:gd name="connsiteY15" fmla="*/ 0 h 2771"/>
                    <a:gd name="connsiteX16" fmla="*/ 0 w 2772"/>
                    <a:gd name="connsiteY16" fmla="*/ 0 h 2771"/>
                    <a:gd name="connsiteX17" fmla="*/ 0 w 2772"/>
                    <a:gd name="connsiteY17" fmla="*/ 0 h 2771"/>
                    <a:gd name="connsiteX18" fmla="*/ 0 w 2772"/>
                    <a:gd name="connsiteY18" fmla="*/ 0 h 2771"/>
                    <a:gd name="connsiteX19" fmla="*/ 0 w 2772"/>
                    <a:gd name="connsiteY19" fmla="*/ 0 h 2771"/>
                    <a:gd name="connsiteX20" fmla="*/ 0 w 2772"/>
                    <a:gd name="connsiteY20" fmla="*/ 0 h 2771"/>
                    <a:gd name="connsiteX21" fmla="*/ 0 w 2772"/>
                    <a:gd name="connsiteY21" fmla="*/ 0 h 2771"/>
                    <a:gd name="connsiteX22" fmla="*/ 0 w 2772"/>
                    <a:gd name="connsiteY22" fmla="*/ 0 h 2771"/>
                    <a:gd name="connsiteX23" fmla="*/ 0 w 2772"/>
                    <a:gd name="connsiteY23" fmla="*/ 0 h 2771"/>
                    <a:gd name="connsiteX24" fmla="*/ 0 w 2772"/>
                    <a:gd name="connsiteY24" fmla="*/ 0 h 2771"/>
                    <a:gd name="connsiteX25" fmla="*/ 0 w 2772"/>
                    <a:gd name="connsiteY25" fmla="*/ 0 h 2771"/>
                    <a:gd name="connsiteX26" fmla="*/ 0 w 2772"/>
                    <a:gd name="connsiteY26" fmla="*/ 0 h 2771"/>
                    <a:gd name="connsiteX27" fmla="*/ 0 w 2772"/>
                    <a:gd name="connsiteY27" fmla="*/ 0 h 2771"/>
                    <a:gd name="connsiteX28" fmla="*/ 0 w 2772"/>
                    <a:gd name="connsiteY28" fmla="*/ 0 h 2771"/>
                    <a:gd name="connsiteX29" fmla="*/ 0 w 2772"/>
                    <a:gd name="connsiteY29" fmla="*/ 0 h 2771"/>
                    <a:gd name="connsiteX30" fmla="*/ 0 w 2772"/>
                    <a:gd name="connsiteY30" fmla="*/ 0 h 2771"/>
                    <a:gd name="connsiteX31" fmla="*/ 0 w 2772"/>
                    <a:gd name="connsiteY31" fmla="*/ 0 h 2771"/>
                    <a:gd name="connsiteX32" fmla="*/ 0 w 2772"/>
                    <a:gd name="connsiteY32" fmla="*/ 0 h 2771"/>
                    <a:gd name="connsiteX33" fmla="*/ 0 w 2772"/>
                    <a:gd name="connsiteY33" fmla="*/ 0 h 2771"/>
                    <a:gd name="connsiteX34" fmla="*/ 0 w 2772"/>
                    <a:gd name="connsiteY34" fmla="*/ 0 h 2771"/>
                    <a:gd name="connsiteX35" fmla="*/ 0 w 2772"/>
                    <a:gd name="connsiteY35" fmla="*/ 0 h 2771"/>
                    <a:gd name="connsiteX36" fmla="*/ 0 w 2772"/>
                    <a:gd name="connsiteY36" fmla="*/ 0 h 2771"/>
                    <a:gd name="connsiteX37" fmla="*/ 0 w 2772"/>
                    <a:gd name="connsiteY37" fmla="*/ 0 h 2771"/>
                    <a:gd name="connsiteX38" fmla="*/ 0 w 2772"/>
                    <a:gd name="connsiteY38" fmla="*/ 0 h 2771"/>
                    <a:gd name="connsiteX39" fmla="*/ 0 w 2772"/>
                    <a:gd name="connsiteY39" fmla="*/ 0 h 2771"/>
                    <a:gd name="connsiteX40" fmla="*/ 0 w 2772"/>
                    <a:gd name="connsiteY40" fmla="*/ 0 h 2771"/>
                    <a:gd name="connsiteX41" fmla="*/ 0 w 2772"/>
                    <a:gd name="connsiteY41" fmla="*/ 0 h 2771"/>
                    <a:gd name="connsiteX42" fmla="*/ 0 w 2772"/>
                    <a:gd name="connsiteY42" fmla="*/ 0 h 2771"/>
                    <a:gd name="connsiteX43" fmla="*/ 0 w 2772"/>
                    <a:gd name="connsiteY43" fmla="*/ 0 h 2771"/>
                    <a:gd name="connsiteX44" fmla="*/ 0 w 2772"/>
                    <a:gd name="connsiteY44" fmla="*/ 0 h 2771"/>
                    <a:gd name="connsiteX45" fmla="*/ 0 w 2772"/>
                    <a:gd name="connsiteY45" fmla="*/ 0 h 2771"/>
                    <a:gd name="connsiteX46" fmla="*/ 0 w 2772"/>
                    <a:gd name="connsiteY46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</a:cxnLst>
                  <a:rect l="l" t="t" r="r" b="b"/>
                  <a:pathLst>
                    <a:path w="2772" h="277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0" y="0"/>
                      </a:ln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049" name="Freeform 3048">
                  <a:extLst>
                    <a:ext uri="{FF2B5EF4-FFF2-40B4-BE49-F238E27FC236}">
                      <a16:creationId xmlns:a16="http://schemas.microsoft.com/office/drawing/2014/main" id="{F2508F61-71DA-A8FB-4CB9-5BCC40604044}"/>
                    </a:ext>
                  </a:extLst>
                </p:cNvPr>
                <p:cNvSpPr/>
                <p:nvPr/>
              </p:nvSpPr>
              <p:spPr>
                <a:xfrm>
                  <a:off x="4020902" y="3618551"/>
                  <a:ext cx="2772" cy="2771"/>
                </a:xfrm>
                <a:custGeom>
                  <a:avLst/>
                  <a:gdLst>
                    <a:gd name="connsiteX0" fmla="*/ 0 w 2772"/>
                    <a:gd name="connsiteY0" fmla="*/ 0 h 2771"/>
                    <a:gd name="connsiteX1" fmla="*/ 0 w 2772"/>
                    <a:gd name="connsiteY1" fmla="*/ 0 h 2771"/>
                    <a:gd name="connsiteX2" fmla="*/ 0 w 2772"/>
                    <a:gd name="connsiteY2" fmla="*/ 0 h 2771"/>
                    <a:gd name="connsiteX3" fmla="*/ 0 w 2772"/>
                    <a:gd name="connsiteY3" fmla="*/ 0 h 2771"/>
                    <a:gd name="connsiteX4" fmla="*/ 0 w 2772"/>
                    <a:gd name="connsiteY4" fmla="*/ 0 h 2771"/>
                    <a:gd name="connsiteX5" fmla="*/ 0 w 2772"/>
                    <a:gd name="connsiteY5" fmla="*/ 0 h 2771"/>
                    <a:gd name="connsiteX6" fmla="*/ 0 w 2772"/>
                    <a:gd name="connsiteY6" fmla="*/ 0 h 2771"/>
                    <a:gd name="connsiteX7" fmla="*/ 0 w 2772"/>
                    <a:gd name="connsiteY7" fmla="*/ 0 h 2771"/>
                    <a:gd name="connsiteX8" fmla="*/ 0 w 2772"/>
                    <a:gd name="connsiteY8" fmla="*/ 0 h 2771"/>
                    <a:gd name="connsiteX9" fmla="*/ 0 w 2772"/>
                    <a:gd name="connsiteY9" fmla="*/ 0 h 2771"/>
                    <a:gd name="connsiteX10" fmla="*/ 0 w 2772"/>
                    <a:gd name="connsiteY10" fmla="*/ 0 h 2771"/>
                    <a:gd name="connsiteX11" fmla="*/ 0 w 2772"/>
                    <a:gd name="connsiteY11" fmla="*/ 0 h 2771"/>
                    <a:gd name="connsiteX12" fmla="*/ 0 w 2772"/>
                    <a:gd name="connsiteY12" fmla="*/ 0 h 2771"/>
                    <a:gd name="connsiteX13" fmla="*/ 0 w 2772"/>
                    <a:gd name="connsiteY13" fmla="*/ 0 h 2771"/>
                    <a:gd name="connsiteX14" fmla="*/ 0 w 2772"/>
                    <a:gd name="connsiteY14" fmla="*/ 0 h 2771"/>
                    <a:gd name="connsiteX15" fmla="*/ 0 w 2772"/>
                    <a:gd name="connsiteY15" fmla="*/ 0 h 2771"/>
                    <a:gd name="connsiteX16" fmla="*/ 0 w 2772"/>
                    <a:gd name="connsiteY16" fmla="*/ 0 h 2771"/>
                    <a:gd name="connsiteX17" fmla="*/ 0 w 2772"/>
                    <a:gd name="connsiteY17" fmla="*/ 0 h 2771"/>
                    <a:gd name="connsiteX18" fmla="*/ 0 w 2772"/>
                    <a:gd name="connsiteY18" fmla="*/ 0 h 2771"/>
                    <a:gd name="connsiteX19" fmla="*/ 0 w 2772"/>
                    <a:gd name="connsiteY19" fmla="*/ 0 h 2771"/>
                    <a:gd name="connsiteX20" fmla="*/ 0 w 2772"/>
                    <a:gd name="connsiteY20" fmla="*/ 0 h 2771"/>
                    <a:gd name="connsiteX21" fmla="*/ 0 w 2772"/>
                    <a:gd name="connsiteY21" fmla="*/ 0 h 2771"/>
                    <a:gd name="connsiteX22" fmla="*/ 0 w 2772"/>
                    <a:gd name="connsiteY22" fmla="*/ 0 h 2771"/>
                    <a:gd name="connsiteX23" fmla="*/ 0 w 2772"/>
                    <a:gd name="connsiteY23" fmla="*/ 0 h 2771"/>
                    <a:gd name="connsiteX24" fmla="*/ 0 w 2772"/>
                    <a:gd name="connsiteY24" fmla="*/ 0 h 2771"/>
                    <a:gd name="connsiteX25" fmla="*/ 0 w 2772"/>
                    <a:gd name="connsiteY25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</a:cxnLst>
                  <a:rect l="l" t="t" r="r" b="b"/>
                  <a:pathLst>
                    <a:path w="2772" h="277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0" y="0"/>
                      </a:ln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050" name="Freeform 3049">
                  <a:extLst>
                    <a:ext uri="{FF2B5EF4-FFF2-40B4-BE49-F238E27FC236}">
                      <a16:creationId xmlns:a16="http://schemas.microsoft.com/office/drawing/2014/main" id="{EB4435FB-8A4C-F24E-8C59-522B1DDC0D4A}"/>
                    </a:ext>
                  </a:extLst>
                </p:cNvPr>
                <p:cNvSpPr/>
                <p:nvPr/>
              </p:nvSpPr>
              <p:spPr>
                <a:xfrm>
                  <a:off x="4023952" y="3618828"/>
                  <a:ext cx="2772" cy="2771"/>
                </a:xfrm>
                <a:custGeom>
                  <a:avLst/>
                  <a:gdLst>
                    <a:gd name="connsiteX0" fmla="*/ 0 w 2772"/>
                    <a:gd name="connsiteY0" fmla="*/ 0 h 2771"/>
                    <a:gd name="connsiteX1" fmla="*/ 0 w 2772"/>
                    <a:gd name="connsiteY1" fmla="*/ 0 h 2771"/>
                    <a:gd name="connsiteX2" fmla="*/ 0 w 2772"/>
                    <a:gd name="connsiteY2" fmla="*/ 0 h 2771"/>
                    <a:gd name="connsiteX3" fmla="*/ 0 w 2772"/>
                    <a:gd name="connsiteY3" fmla="*/ 0 h 2771"/>
                    <a:gd name="connsiteX4" fmla="*/ 0 w 2772"/>
                    <a:gd name="connsiteY4" fmla="*/ 0 h 2771"/>
                    <a:gd name="connsiteX5" fmla="*/ 0 w 2772"/>
                    <a:gd name="connsiteY5" fmla="*/ 0 h 2771"/>
                    <a:gd name="connsiteX6" fmla="*/ 0 w 2772"/>
                    <a:gd name="connsiteY6" fmla="*/ 0 h 2771"/>
                    <a:gd name="connsiteX7" fmla="*/ 0 w 2772"/>
                    <a:gd name="connsiteY7" fmla="*/ 0 h 2771"/>
                    <a:gd name="connsiteX8" fmla="*/ 0 w 2772"/>
                    <a:gd name="connsiteY8" fmla="*/ 0 h 2771"/>
                    <a:gd name="connsiteX9" fmla="*/ 0 w 2772"/>
                    <a:gd name="connsiteY9" fmla="*/ 0 h 2771"/>
                    <a:gd name="connsiteX10" fmla="*/ 0 w 2772"/>
                    <a:gd name="connsiteY10" fmla="*/ 0 h 2771"/>
                    <a:gd name="connsiteX11" fmla="*/ 0 w 2772"/>
                    <a:gd name="connsiteY11" fmla="*/ 0 h 2771"/>
                    <a:gd name="connsiteX12" fmla="*/ 0 w 2772"/>
                    <a:gd name="connsiteY12" fmla="*/ 0 h 2771"/>
                    <a:gd name="connsiteX13" fmla="*/ 0 w 2772"/>
                    <a:gd name="connsiteY13" fmla="*/ 0 h 2771"/>
                    <a:gd name="connsiteX14" fmla="*/ 0 w 2772"/>
                    <a:gd name="connsiteY14" fmla="*/ 0 h 2771"/>
                    <a:gd name="connsiteX15" fmla="*/ 0 w 2772"/>
                    <a:gd name="connsiteY15" fmla="*/ 0 h 2771"/>
                    <a:gd name="connsiteX16" fmla="*/ 0 w 2772"/>
                    <a:gd name="connsiteY16" fmla="*/ 0 h 2771"/>
                    <a:gd name="connsiteX17" fmla="*/ 0 w 2772"/>
                    <a:gd name="connsiteY17" fmla="*/ 0 h 2771"/>
                    <a:gd name="connsiteX18" fmla="*/ 0 w 2772"/>
                    <a:gd name="connsiteY18" fmla="*/ 0 h 2771"/>
                    <a:gd name="connsiteX19" fmla="*/ 0 w 2772"/>
                    <a:gd name="connsiteY19" fmla="*/ 0 h 2771"/>
                    <a:gd name="connsiteX20" fmla="*/ 0 w 2772"/>
                    <a:gd name="connsiteY20" fmla="*/ 0 h 2771"/>
                    <a:gd name="connsiteX21" fmla="*/ 0 w 2772"/>
                    <a:gd name="connsiteY21" fmla="*/ 0 h 2771"/>
                    <a:gd name="connsiteX22" fmla="*/ 0 w 2772"/>
                    <a:gd name="connsiteY22" fmla="*/ 0 h 2771"/>
                    <a:gd name="connsiteX23" fmla="*/ 0 w 2772"/>
                    <a:gd name="connsiteY23" fmla="*/ 0 h 2771"/>
                    <a:gd name="connsiteX24" fmla="*/ 0 w 2772"/>
                    <a:gd name="connsiteY24" fmla="*/ 0 h 2771"/>
                    <a:gd name="connsiteX25" fmla="*/ 0 w 2772"/>
                    <a:gd name="connsiteY25" fmla="*/ 0 h 2771"/>
                    <a:gd name="connsiteX26" fmla="*/ 0 w 2772"/>
                    <a:gd name="connsiteY26" fmla="*/ 0 h 2771"/>
                    <a:gd name="connsiteX27" fmla="*/ 0 w 2772"/>
                    <a:gd name="connsiteY27" fmla="*/ 0 h 2771"/>
                    <a:gd name="connsiteX28" fmla="*/ 0 w 2772"/>
                    <a:gd name="connsiteY28" fmla="*/ 0 h 2771"/>
                    <a:gd name="connsiteX29" fmla="*/ 0 w 2772"/>
                    <a:gd name="connsiteY29" fmla="*/ 0 h 2771"/>
                    <a:gd name="connsiteX30" fmla="*/ 0 w 2772"/>
                    <a:gd name="connsiteY30" fmla="*/ 0 h 2771"/>
                    <a:gd name="connsiteX31" fmla="*/ 0 w 2772"/>
                    <a:gd name="connsiteY31" fmla="*/ 0 h 2771"/>
                    <a:gd name="connsiteX32" fmla="*/ 0 w 2772"/>
                    <a:gd name="connsiteY32" fmla="*/ 0 h 2771"/>
                    <a:gd name="connsiteX33" fmla="*/ 0 w 2772"/>
                    <a:gd name="connsiteY33" fmla="*/ 0 h 2771"/>
                    <a:gd name="connsiteX34" fmla="*/ 0 w 2772"/>
                    <a:gd name="connsiteY34" fmla="*/ 0 h 2771"/>
                    <a:gd name="connsiteX35" fmla="*/ 0 w 2772"/>
                    <a:gd name="connsiteY35" fmla="*/ 0 h 2771"/>
                    <a:gd name="connsiteX36" fmla="*/ 0 w 2772"/>
                    <a:gd name="connsiteY36" fmla="*/ 0 h 2771"/>
                    <a:gd name="connsiteX37" fmla="*/ 0 w 2772"/>
                    <a:gd name="connsiteY37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2772" h="277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051" name="Freeform 3050">
                  <a:extLst>
                    <a:ext uri="{FF2B5EF4-FFF2-40B4-BE49-F238E27FC236}">
                      <a16:creationId xmlns:a16="http://schemas.microsoft.com/office/drawing/2014/main" id="{F5688862-9AA9-5B3F-4012-0BEB05BF660A}"/>
                    </a:ext>
                  </a:extLst>
                </p:cNvPr>
                <p:cNvSpPr/>
                <p:nvPr/>
              </p:nvSpPr>
              <p:spPr>
                <a:xfrm>
                  <a:off x="4023952" y="3619383"/>
                  <a:ext cx="2772" cy="2771"/>
                </a:xfrm>
                <a:custGeom>
                  <a:avLst/>
                  <a:gdLst>
                    <a:gd name="connsiteX0" fmla="*/ 0 w 2772"/>
                    <a:gd name="connsiteY0" fmla="*/ 0 h 2771"/>
                    <a:gd name="connsiteX1" fmla="*/ 0 w 2772"/>
                    <a:gd name="connsiteY1" fmla="*/ 0 h 2771"/>
                    <a:gd name="connsiteX2" fmla="*/ 0 w 2772"/>
                    <a:gd name="connsiteY2" fmla="*/ 0 h 2771"/>
                    <a:gd name="connsiteX3" fmla="*/ 0 w 2772"/>
                    <a:gd name="connsiteY3" fmla="*/ 0 h 2771"/>
                    <a:gd name="connsiteX4" fmla="*/ 0 w 2772"/>
                    <a:gd name="connsiteY4" fmla="*/ 0 h 2771"/>
                    <a:gd name="connsiteX5" fmla="*/ 0 w 2772"/>
                    <a:gd name="connsiteY5" fmla="*/ 0 h 2771"/>
                    <a:gd name="connsiteX6" fmla="*/ 0 w 2772"/>
                    <a:gd name="connsiteY6" fmla="*/ 0 h 2771"/>
                    <a:gd name="connsiteX7" fmla="*/ 0 w 2772"/>
                    <a:gd name="connsiteY7" fmla="*/ 0 h 2771"/>
                    <a:gd name="connsiteX8" fmla="*/ 0 w 2772"/>
                    <a:gd name="connsiteY8" fmla="*/ 0 h 2771"/>
                    <a:gd name="connsiteX9" fmla="*/ 0 w 2772"/>
                    <a:gd name="connsiteY9" fmla="*/ 0 h 2771"/>
                    <a:gd name="connsiteX10" fmla="*/ 0 w 2772"/>
                    <a:gd name="connsiteY10" fmla="*/ 0 h 2771"/>
                    <a:gd name="connsiteX11" fmla="*/ 0 w 2772"/>
                    <a:gd name="connsiteY11" fmla="*/ 0 h 2771"/>
                    <a:gd name="connsiteX12" fmla="*/ 0 w 2772"/>
                    <a:gd name="connsiteY12" fmla="*/ 0 h 2771"/>
                    <a:gd name="connsiteX13" fmla="*/ 0 w 2772"/>
                    <a:gd name="connsiteY13" fmla="*/ 0 h 2771"/>
                    <a:gd name="connsiteX14" fmla="*/ 0 w 2772"/>
                    <a:gd name="connsiteY14" fmla="*/ 0 h 2771"/>
                    <a:gd name="connsiteX15" fmla="*/ 0 w 2772"/>
                    <a:gd name="connsiteY15" fmla="*/ 0 h 2771"/>
                    <a:gd name="connsiteX16" fmla="*/ 0 w 2772"/>
                    <a:gd name="connsiteY16" fmla="*/ 0 h 2771"/>
                    <a:gd name="connsiteX17" fmla="*/ 0 w 2772"/>
                    <a:gd name="connsiteY17" fmla="*/ 0 h 2771"/>
                    <a:gd name="connsiteX18" fmla="*/ 0 w 2772"/>
                    <a:gd name="connsiteY18" fmla="*/ 0 h 2771"/>
                    <a:gd name="connsiteX19" fmla="*/ 0 w 2772"/>
                    <a:gd name="connsiteY19" fmla="*/ 0 h 2771"/>
                    <a:gd name="connsiteX20" fmla="*/ 0 w 2772"/>
                    <a:gd name="connsiteY20" fmla="*/ 0 h 2771"/>
                    <a:gd name="connsiteX21" fmla="*/ 0 w 2772"/>
                    <a:gd name="connsiteY21" fmla="*/ 0 h 2771"/>
                    <a:gd name="connsiteX22" fmla="*/ 0 w 2772"/>
                    <a:gd name="connsiteY22" fmla="*/ 0 h 2771"/>
                    <a:gd name="connsiteX23" fmla="*/ 0 w 2772"/>
                    <a:gd name="connsiteY23" fmla="*/ 0 h 2771"/>
                    <a:gd name="connsiteX24" fmla="*/ 0 w 2772"/>
                    <a:gd name="connsiteY24" fmla="*/ 0 h 2771"/>
                    <a:gd name="connsiteX25" fmla="*/ 0 w 2772"/>
                    <a:gd name="connsiteY25" fmla="*/ 0 h 2771"/>
                    <a:gd name="connsiteX26" fmla="*/ 0 w 2772"/>
                    <a:gd name="connsiteY26" fmla="*/ 0 h 2771"/>
                    <a:gd name="connsiteX27" fmla="*/ 0 w 2772"/>
                    <a:gd name="connsiteY27" fmla="*/ 0 h 2771"/>
                    <a:gd name="connsiteX28" fmla="*/ 0 w 2772"/>
                    <a:gd name="connsiteY28" fmla="*/ 0 h 2771"/>
                    <a:gd name="connsiteX29" fmla="*/ 0 w 2772"/>
                    <a:gd name="connsiteY29" fmla="*/ 0 h 2771"/>
                    <a:gd name="connsiteX30" fmla="*/ 0 w 2772"/>
                    <a:gd name="connsiteY30" fmla="*/ 0 h 2771"/>
                    <a:gd name="connsiteX31" fmla="*/ 0 w 2772"/>
                    <a:gd name="connsiteY31" fmla="*/ 0 h 2771"/>
                    <a:gd name="connsiteX32" fmla="*/ 0 w 2772"/>
                    <a:gd name="connsiteY32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</a:cxnLst>
                  <a:rect l="l" t="t" r="r" b="b"/>
                  <a:pathLst>
                    <a:path w="2772" h="277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0" y="0"/>
                      </a:ln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052" name="Freeform 3051">
                  <a:extLst>
                    <a:ext uri="{FF2B5EF4-FFF2-40B4-BE49-F238E27FC236}">
                      <a16:creationId xmlns:a16="http://schemas.microsoft.com/office/drawing/2014/main" id="{1205C717-8E92-4538-6538-73AD551BB1F4}"/>
                    </a:ext>
                  </a:extLst>
                </p:cNvPr>
                <p:cNvSpPr/>
                <p:nvPr/>
              </p:nvSpPr>
              <p:spPr>
                <a:xfrm>
                  <a:off x="4022566" y="3617443"/>
                  <a:ext cx="2772" cy="2771"/>
                </a:xfrm>
                <a:custGeom>
                  <a:avLst/>
                  <a:gdLst>
                    <a:gd name="connsiteX0" fmla="*/ 0 w 2772"/>
                    <a:gd name="connsiteY0" fmla="*/ 0 h 2771"/>
                    <a:gd name="connsiteX1" fmla="*/ 0 w 2772"/>
                    <a:gd name="connsiteY1" fmla="*/ 0 h 2771"/>
                    <a:gd name="connsiteX2" fmla="*/ 0 w 2772"/>
                    <a:gd name="connsiteY2" fmla="*/ 0 h 2771"/>
                    <a:gd name="connsiteX3" fmla="*/ 0 w 2772"/>
                    <a:gd name="connsiteY3" fmla="*/ 0 h 2771"/>
                    <a:gd name="connsiteX4" fmla="*/ 0 w 2772"/>
                    <a:gd name="connsiteY4" fmla="*/ 0 h 2771"/>
                    <a:gd name="connsiteX5" fmla="*/ 0 w 2772"/>
                    <a:gd name="connsiteY5" fmla="*/ 0 h 2771"/>
                    <a:gd name="connsiteX6" fmla="*/ 0 w 2772"/>
                    <a:gd name="connsiteY6" fmla="*/ 0 h 2771"/>
                    <a:gd name="connsiteX7" fmla="*/ 0 w 2772"/>
                    <a:gd name="connsiteY7" fmla="*/ 0 h 2771"/>
                    <a:gd name="connsiteX8" fmla="*/ 0 w 2772"/>
                    <a:gd name="connsiteY8" fmla="*/ 0 h 2771"/>
                    <a:gd name="connsiteX9" fmla="*/ 0 w 2772"/>
                    <a:gd name="connsiteY9" fmla="*/ 0 h 2771"/>
                    <a:gd name="connsiteX10" fmla="*/ 0 w 2772"/>
                    <a:gd name="connsiteY10" fmla="*/ 0 h 2771"/>
                    <a:gd name="connsiteX11" fmla="*/ 0 w 2772"/>
                    <a:gd name="connsiteY11" fmla="*/ 0 h 2771"/>
                    <a:gd name="connsiteX12" fmla="*/ 0 w 2772"/>
                    <a:gd name="connsiteY12" fmla="*/ 0 h 2771"/>
                    <a:gd name="connsiteX13" fmla="*/ 0 w 2772"/>
                    <a:gd name="connsiteY13" fmla="*/ 0 h 2771"/>
                    <a:gd name="connsiteX14" fmla="*/ 0 w 2772"/>
                    <a:gd name="connsiteY14" fmla="*/ 0 h 2771"/>
                    <a:gd name="connsiteX15" fmla="*/ 0 w 2772"/>
                    <a:gd name="connsiteY15" fmla="*/ 0 h 2771"/>
                    <a:gd name="connsiteX16" fmla="*/ 0 w 2772"/>
                    <a:gd name="connsiteY16" fmla="*/ 0 h 2771"/>
                    <a:gd name="connsiteX17" fmla="*/ 0 w 2772"/>
                    <a:gd name="connsiteY17" fmla="*/ 0 h 2771"/>
                    <a:gd name="connsiteX18" fmla="*/ 0 w 2772"/>
                    <a:gd name="connsiteY18" fmla="*/ 0 h 2771"/>
                    <a:gd name="connsiteX19" fmla="*/ 0 w 2772"/>
                    <a:gd name="connsiteY19" fmla="*/ 0 h 2771"/>
                    <a:gd name="connsiteX20" fmla="*/ 0 w 2772"/>
                    <a:gd name="connsiteY20" fmla="*/ 0 h 2771"/>
                    <a:gd name="connsiteX21" fmla="*/ 0 w 2772"/>
                    <a:gd name="connsiteY21" fmla="*/ 0 h 2771"/>
                    <a:gd name="connsiteX22" fmla="*/ 0 w 2772"/>
                    <a:gd name="connsiteY22" fmla="*/ 0 h 2771"/>
                    <a:gd name="connsiteX23" fmla="*/ 0 w 2772"/>
                    <a:gd name="connsiteY23" fmla="*/ 0 h 2771"/>
                    <a:gd name="connsiteX24" fmla="*/ 0 w 2772"/>
                    <a:gd name="connsiteY24" fmla="*/ 0 h 2771"/>
                    <a:gd name="connsiteX25" fmla="*/ 0 w 2772"/>
                    <a:gd name="connsiteY25" fmla="*/ 0 h 2771"/>
                    <a:gd name="connsiteX26" fmla="*/ 0 w 2772"/>
                    <a:gd name="connsiteY26" fmla="*/ 0 h 2771"/>
                    <a:gd name="connsiteX27" fmla="*/ 0 w 2772"/>
                    <a:gd name="connsiteY27" fmla="*/ 0 h 2771"/>
                    <a:gd name="connsiteX28" fmla="*/ 0 w 2772"/>
                    <a:gd name="connsiteY28" fmla="*/ 0 h 2771"/>
                    <a:gd name="connsiteX29" fmla="*/ 0 w 2772"/>
                    <a:gd name="connsiteY29" fmla="*/ 0 h 2771"/>
                    <a:gd name="connsiteX30" fmla="*/ 0 w 2772"/>
                    <a:gd name="connsiteY30" fmla="*/ 0 h 2771"/>
                    <a:gd name="connsiteX31" fmla="*/ 0 w 2772"/>
                    <a:gd name="connsiteY31" fmla="*/ 0 h 2771"/>
                    <a:gd name="connsiteX32" fmla="*/ 0 w 2772"/>
                    <a:gd name="connsiteY32" fmla="*/ 0 h 2771"/>
                    <a:gd name="connsiteX33" fmla="*/ 0 w 2772"/>
                    <a:gd name="connsiteY33" fmla="*/ 0 h 2771"/>
                    <a:gd name="connsiteX34" fmla="*/ 0 w 2772"/>
                    <a:gd name="connsiteY34" fmla="*/ 0 h 2771"/>
                    <a:gd name="connsiteX35" fmla="*/ 0 w 2772"/>
                    <a:gd name="connsiteY35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</a:cxnLst>
                  <a:rect l="l" t="t" r="r" b="b"/>
                  <a:pathLst>
                    <a:path w="2772" h="277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053" name="Freeform 3052">
                  <a:extLst>
                    <a:ext uri="{FF2B5EF4-FFF2-40B4-BE49-F238E27FC236}">
                      <a16:creationId xmlns:a16="http://schemas.microsoft.com/office/drawing/2014/main" id="{B1C08EE9-3BB9-1C4B-0AF7-D80DDDF85F12}"/>
                    </a:ext>
                  </a:extLst>
                </p:cNvPr>
                <p:cNvSpPr/>
                <p:nvPr/>
              </p:nvSpPr>
              <p:spPr>
                <a:xfrm>
                  <a:off x="4023675" y="3617443"/>
                  <a:ext cx="2772" cy="2771"/>
                </a:xfrm>
                <a:custGeom>
                  <a:avLst/>
                  <a:gdLst>
                    <a:gd name="connsiteX0" fmla="*/ 0 w 2772"/>
                    <a:gd name="connsiteY0" fmla="*/ 0 h 2771"/>
                    <a:gd name="connsiteX1" fmla="*/ 0 w 2772"/>
                    <a:gd name="connsiteY1" fmla="*/ 0 h 2771"/>
                    <a:gd name="connsiteX2" fmla="*/ 0 w 2772"/>
                    <a:gd name="connsiteY2" fmla="*/ 0 h 2771"/>
                    <a:gd name="connsiteX3" fmla="*/ 0 w 2772"/>
                    <a:gd name="connsiteY3" fmla="*/ 0 h 2771"/>
                    <a:gd name="connsiteX4" fmla="*/ 0 w 2772"/>
                    <a:gd name="connsiteY4" fmla="*/ 0 h 2771"/>
                    <a:gd name="connsiteX5" fmla="*/ 0 w 2772"/>
                    <a:gd name="connsiteY5" fmla="*/ 0 h 2771"/>
                    <a:gd name="connsiteX6" fmla="*/ 0 w 2772"/>
                    <a:gd name="connsiteY6" fmla="*/ 0 h 2771"/>
                    <a:gd name="connsiteX7" fmla="*/ 0 w 2772"/>
                    <a:gd name="connsiteY7" fmla="*/ 0 h 2771"/>
                    <a:gd name="connsiteX8" fmla="*/ 0 w 2772"/>
                    <a:gd name="connsiteY8" fmla="*/ 0 h 2771"/>
                    <a:gd name="connsiteX9" fmla="*/ 0 w 2772"/>
                    <a:gd name="connsiteY9" fmla="*/ 0 h 2771"/>
                    <a:gd name="connsiteX10" fmla="*/ 0 w 2772"/>
                    <a:gd name="connsiteY10" fmla="*/ 0 h 2771"/>
                    <a:gd name="connsiteX11" fmla="*/ 0 w 2772"/>
                    <a:gd name="connsiteY11" fmla="*/ 0 h 2771"/>
                    <a:gd name="connsiteX12" fmla="*/ 0 w 2772"/>
                    <a:gd name="connsiteY12" fmla="*/ 0 h 2771"/>
                    <a:gd name="connsiteX13" fmla="*/ 0 w 2772"/>
                    <a:gd name="connsiteY13" fmla="*/ 0 h 2771"/>
                    <a:gd name="connsiteX14" fmla="*/ 0 w 2772"/>
                    <a:gd name="connsiteY14" fmla="*/ 0 h 2771"/>
                    <a:gd name="connsiteX15" fmla="*/ 0 w 2772"/>
                    <a:gd name="connsiteY15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2772" h="277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054" name="Freeform 3053">
                  <a:extLst>
                    <a:ext uri="{FF2B5EF4-FFF2-40B4-BE49-F238E27FC236}">
                      <a16:creationId xmlns:a16="http://schemas.microsoft.com/office/drawing/2014/main" id="{D3B8E32E-8E61-288B-3B41-202072E903F4}"/>
                    </a:ext>
                  </a:extLst>
                </p:cNvPr>
                <p:cNvSpPr/>
                <p:nvPr/>
              </p:nvSpPr>
              <p:spPr>
                <a:xfrm>
                  <a:off x="4023952" y="3617443"/>
                  <a:ext cx="2772" cy="2771"/>
                </a:xfrm>
                <a:custGeom>
                  <a:avLst/>
                  <a:gdLst>
                    <a:gd name="connsiteX0" fmla="*/ 0 w 2772"/>
                    <a:gd name="connsiteY0" fmla="*/ 0 h 2771"/>
                    <a:gd name="connsiteX1" fmla="*/ 0 w 2772"/>
                    <a:gd name="connsiteY1" fmla="*/ 0 h 2771"/>
                    <a:gd name="connsiteX2" fmla="*/ 0 w 2772"/>
                    <a:gd name="connsiteY2" fmla="*/ 0 h 2771"/>
                    <a:gd name="connsiteX3" fmla="*/ 0 w 2772"/>
                    <a:gd name="connsiteY3" fmla="*/ 0 h 2771"/>
                    <a:gd name="connsiteX4" fmla="*/ 0 w 2772"/>
                    <a:gd name="connsiteY4" fmla="*/ 0 h 2771"/>
                    <a:gd name="connsiteX5" fmla="*/ 0 w 2772"/>
                    <a:gd name="connsiteY5" fmla="*/ 0 h 2771"/>
                    <a:gd name="connsiteX6" fmla="*/ 0 w 2772"/>
                    <a:gd name="connsiteY6" fmla="*/ 0 h 2771"/>
                    <a:gd name="connsiteX7" fmla="*/ 0 w 2772"/>
                    <a:gd name="connsiteY7" fmla="*/ 0 h 2771"/>
                    <a:gd name="connsiteX8" fmla="*/ 0 w 2772"/>
                    <a:gd name="connsiteY8" fmla="*/ 0 h 2771"/>
                    <a:gd name="connsiteX9" fmla="*/ 0 w 2772"/>
                    <a:gd name="connsiteY9" fmla="*/ 0 h 2771"/>
                    <a:gd name="connsiteX10" fmla="*/ 0 w 2772"/>
                    <a:gd name="connsiteY10" fmla="*/ 0 h 2771"/>
                    <a:gd name="connsiteX11" fmla="*/ 0 w 2772"/>
                    <a:gd name="connsiteY11" fmla="*/ 0 h 2771"/>
                    <a:gd name="connsiteX12" fmla="*/ 0 w 2772"/>
                    <a:gd name="connsiteY12" fmla="*/ 0 h 2771"/>
                    <a:gd name="connsiteX13" fmla="*/ 0 w 2772"/>
                    <a:gd name="connsiteY13" fmla="*/ 0 h 2771"/>
                    <a:gd name="connsiteX14" fmla="*/ 0 w 2772"/>
                    <a:gd name="connsiteY14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2772" h="277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055" name="Freeform 3054">
                  <a:extLst>
                    <a:ext uri="{FF2B5EF4-FFF2-40B4-BE49-F238E27FC236}">
                      <a16:creationId xmlns:a16="http://schemas.microsoft.com/office/drawing/2014/main" id="{41046B0C-B60F-60C8-E315-FE0A5BEBE11F}"/>
                    </a:ext>
                  </a:extLst>
                </p:cNvPr>
                <p:cNvSpPr/>
                <p:nvPr/>
              </p:nvSpPr>
              <p:spPr>
                <a:xfrm>
                  <a:off x="4024229" y="3617443"/>
                  <a:ext cx="2772" cy="2771"/>
                </a:xfrm>
                <a:custGeom>
                  <a:avLst/>
                  <a:gdLst>
                    <a:gd name="connsiteX0" fmla="*/ 0 w 2772"/>
                    <a:gd name="connsiteY0" fmla="*/ 0 h 2771"/>
                    <a:gd name="connsiteX1" fmla="*/ 0 w 2772"/>
                    <a:gd name="connsiteY1" fmla="*/ 0 h 2771"/>
                    <a:gd name="connsiteX2" fmla="*/ 0 w 2772"/>
                    <a:gd name="connsiteY2" fmla="*/ 0 h 2771"/>
                    <a:gd name="connsiteX3" fmla="*/ 0 w 2772"/>
                    <a:gd name="connsiteY3" fmla="*/ 0 h 2771"/>
                    <a:gd name="connsiteX4" fmla="*/ 0 w 2772"/>
                    <a:gd name="connsiteY4" fmla="*/ 0 h 2771"/>
                    <a:gd name="connsiteX5" fmla="*/ 0 w 2772"/>
                    <a:gd name="connsiteY5" fmla="*/ 0 h 2771"/>
                    <a:gd name="connsiteX6" fmla="*/ 0 w 2772"/>
                    <a:gd name="connsiteY6" fmla="*/ 0 h 2771"/>
                    <a:gd name="connsiteX7" fmla="*/ 0 w 2772"/>
                    <a:gd name="connsiteY7" fmla="*/ 0 h 2771"/>
                    <a:gd name="connsiteX8" fmla="*/ 0 w 2772"/>
                    <a:gd name="connsiteY8" fmla="*/ 0 h 2771"/>
                    <a:gd name="connsiteX9" fmla="*/ 0 w 2772"/>
                    <a:gd name="connsiteY9" fmla="*/ 0 h 2771"/>
                    <a:gd name="connsiteX10" fmla="*/ 0 w 2772"/>
                    <a:gd name="connsiteY10" fmla="*/ 0 h 2771"/>
                    <a:gd name="connsiteX11" fmla="*/ 0 w 2772"/>
                    <a:gd name="connsiteY11" fmla="*/ 0 h 2771"/>
                    <a:gd name="connsiteX12" fmla="*/ 0 w 2772"/>
                    <a:gd name="connsiteY12" fmla="*/ 0 h 2771"/>
                    <a:gd name="connsiteX13" fmla="*/ 0 w 2772"/>
                    <a:gd name="connsiteY13" fmla="*/ 0 h 2771"/>
                    <a:gd name="connsiteX14" fmla="*/ 0 w 2772"/>
                    <a:gd name="connsiteY14" fmla="*/ 0 h 2771"/>
                    <a:gd name="connsiteX15" fmla="*/ 0 w 2772"/>
                    <a:gd name="connsiteY15" fmla="*/ 0 h 2771"/>
                    <a:gd name="connsiteX16" fmla="*/ 0 w 2772"/>
                    <a:gd name="connsiteY16" fmla="*/ 0 h 2771"/>
                    <a:gd name="connsiteX17" fmla="*/ 0 w 2772"/>
                    <a:gd name="connsiteY17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772" h="277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056" name="Freeform 3055">
                  <a:extLst>
                    <a:ext uri="{FF2B5EF4-FFF2-40B4-BE49-F238E27FC236}">
                      <a16:creationId xmlns:a16="http://schemas.microsoft.com/office/drawing/2014/main" id="{3AA131CB-80E0-9925-047D-8AE534A476DB}"/>
                    </a:ext>
                  </a:extLst>
                </p:cNvPr>
                <p:cNvSpPr/>
                <p:nvPr/>
              </p:nvSpPr>
              <p:spPr>
                <a:xfrm>
                  <a:off x="4024506" y="3617166"/>
                  <a:ext cx="2772" cy="2771"/>
                </a:xfrm>
                <a:custGeom>
                  <a:avLst/>
                  <a:gdLst>
                    <a:gd name="connsiteX0" fmla="*/ 0 w 2772"/>
                    <a:gd name="connsiteY0" fmla="*/ 0 h 2771"/>
                    <a:gd name="connsiteX1" fmla="*/ 0 w 2772"/>
                    <a:gd name="connsiteY1" fmla="*/ 0 h 2771"/>
                    <a:gd name="connsiteX2" fmla="*/ 0 w 2772"/>
                    <a:gd name="connsiteY2" fmla="*/ 0 h 2771"/>
                    <a:gd name="connsiteX3" fmla="*/ 0 w 2772"/>
                    <a:gd name="connsiteY3" fmla="*/ 0 h 2771"/>
                    <a:gd name="connsiteX4" fmla="*/ 0 w 2772"/>
                    <a:gd name="connsiteY4" fmla="*/ 0 h 2771"/>
                    <a:gd name="connsiteX5" fmla="*/ 0 w 2772"/>
                    <a:gd name="connsiteY5" fmla="*/ 0 h 2771"/>
                    <a:gd name="connsiteX6" fmla="*/ 0 w 2772"/>
                    <a:gd name="connsiteY6" fmla="*/ 0 h 2771"/>
                    <a:gd name="connsiteX7" fmla="*/ 0 w 2772"/>
                    <a:gd name="connsiteY7" fmla="*/ 0 h 2771"/>
                    <a:gd name="connsiteX8" fmla="*/ 0 w 2772"/>
                    <a:gd name="connsiteY8" fmla="*/ 0 h 2771"/>
                    <a:gd name="connsiteX9" fmla="*/ 0 w 2772"/>
                    <a:gd name="connsiteY9" fmla="*/ 0 h 2771"/>
                    <a:gd name="connsiteX10" fmla="*/ 0 w 2772"/>
                    <a:gd name="connsiteY10" fmla="*/ 0 h 2771"/>
                    <a:gd name="connsiteX11" fmla="*/ 0 w 2772"/>
                    <a:gd name="connsiteY11" fmla="*/ 0 h 2771"/>
                    <a:gd name="connsiteX12" fmla="*/ 0 w 2772"/>
                    <a:gd name="connsiteY12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2772" h="277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057" name="Freeform 3056">
                  <a:extLst>
                    <a:ext uri="{FF2B5EF4-FFF2-40B4-BE49-F238E27FC236}">
                      <a16:creationId xmlns:a16="http://schemas.microsoft.com/office/drawing/2014/main" id="{F4891967-666A-A5D1-77F0-44A8D42F4714}"/>
                    </a:ext>
                  </a:extLst>
                </p:cNvPr>
                <p:cNvSpPr/>
                <p:nvPr/>
              </p:nvSpPr>
              <p:spPr>
                <a:xfrm>
                  <a:off x="4028387" y="3617720"/>
                  <a:ext cx="2772" cy="2771"/>
                </a:xfrm>
                <a:custGeom>
                  <a:avLst/>
                  <a:gdLst>
                    <a:gd name="connsiteX0" fmla="*/ 0 w 2772"/>
                    <a:gd name="connsiteY0" fmla="*/ 0 h 2771"/>
                    <a:gd name="connsiteX1" fmla="*/ 0 w 2772"/>
                    <a:gd name="connsiteY1" fmla="*/ 0 h 2771"/>
                    <a:gd name="connsiteX2" fmla="*/ 0 w 2772"/>
                    <a:gd name="connsiteY2" fmla="*/ 0 h 2771"/>
                    <a:gd name="connsiteX3" fmla="*/ 0 w 2772"/>
                    <a:gd name="connsiteY3" fmla="*/ 0 h 2771"/>
                    <a:gd name="connsiteX4" fmla="*/ 0 w 2772"/>
                    <a:gd name="connsiteY4" fmla="*/ 0 h 2771"/>
                    <a:gd name="connsiteX5" fmla="*/ 0 w 2772"/>
                    <a:gd name="connsiteY5" fmla="*/ 0 h 2771"/>
                    <a:gd name="connsiteX6" fmla="*/ 0 w 2772"/>
                    <a:gd name="connsiteY6" fmla="*/ 0 h 2771"/>
                    <a:gd name="connsiteX7" fmla="*/ 0 w 2772"/>
                    <a:gd name="connsiteY7" fmla="*/ 0 h 2771"/>
                    <a:gd name="connsiteX8" fmla="*/ 0 w 2772"/>
                    <a:gd name="connsiteY8" fmla="*/ 0 h 2771"/>
                    <a:gd name="connsiteX9" fmla="*/ 0 w 2772"/>
                    <a:gd name="connsiteY9" fmla="*/ 0 h 2771"/>
                    <a:gd name="connsiteX10" fmla="*/ 0 w 2772"/>
                    <a:gd name="connsiteY10" fmla="*/ 0 h 2771"/>
                    <a:gd name="connsiteX11" fmla="*/ 0 w 2772"/>
                    <a:gd name="connsiteY11" fmla="*/ 0 h 2771"/>
                    <a:gd name="connsiteX12" fmla="*/ 0 w 2772"/>
                    <a:gd name="connsiteY12" fmla="*/ 0 h 2771"/>
                    <a:gd name="connsiteX13" fmla="*/ 0 w 2772"/>
                    <a:gd name="connsiteY13" fmla="*/ 0 h 2771"/>
                    <a:gd name="connsiteX14" fmla="*/ 0 w 2772"/>
                    <a:gd name="connsiteY14" fmla="*/ 0 h 2771"/>
                    <a:gd name="connsiteX15" fmla="*/ 0 w 2772"/>
                    <a:gd name="connsiteY15" fmla="*/ 0 h 2771"/>
                    <a:gd name="connsiteX16" fmla="*/ 0 w 2772"/>
                    <a:gd name="connsiteY16" fmla="*/ 0 h 2771"/>
                    <a:gd name="connsiteX17" fmla="*/ 0 w 2772"/>
                    <a:gd name="connsiteY17" fmla="*/ 0 h 2771"/>
                    <a:gd name="connsiteX18" fmla="*/ 0 w 2772"/>
                    <a:gd name="connsiteY18" fmla="*/ 0 h 2771"/>
                    <a:gd name="connsiteX19" fmla="*/ 0 w 2772"/>
                    <a:gd name="connsiteY19" fmla="*/ 0 h 2771"/>
                    <a:gd name="connsiteX20" fmla="*/ 0 w 2772"/>
                    <a:gd name="connsiteY20" fmla="*/ 0 h 2771"/>
                    <a:gd name="connsiteX21" fmla="*/ 0 w 2772"/>
                    <a:gd name="connsiteY21" fmla="*/ 0 h 2771"/>
                    <a:gd name="connsiteX22" fmla="*/ 0 w 2772"/>
                    <a:gd name="connsiteY22" fmla="*/ 0 h 2771"/>
                    <a:gd name="connsiteX23" fmla="*/ 0 w 2772"/>
                    <a:gd name="connsiteY23" fmla="*/ 0 h 2771"/>
                    <a:gd name="connsiteX24" fmla="*/ 0 w 2772"/>
                    <a:gd name="connsiteY24" fmla="*/ 0 h 2771"/>
                    <a:gd name="connsiteX25" fmla="*/ 0 w 2772"/>
                    <a:gd name="connsiteY25" fmla="*/ 0 h 2771"/>
                    <a:gd name="connsiteX26" fmla="*/ 0 w 2772"/>
                    <a:gd name="connsiteY26" fmla="*/ 0 h 2771"/>
                    <a:gd name="connsiteX27" fmla="*/ 0 w 2772"/>
                    <a:gd name="connsiteY27" fmla="*/ 0 h 2771"/>
                    <a:gd name="connsiteX28" fmla="*/ 0 w 2772"/>
                    <a:gd name="connsiteY28" fmla="*/ 0 h 2771"/>
                    <a:gd name="connsiteX29" fmla="*/ 0 w 2772"/>
                    <a:gd name="connsiteY29" fmla="*/ 0 h 2771"/>
                    <a:gd name="connsiteX30" fmla="*/ 0 w 2772"/>
                    <a:gd name="connsiteY30" fmla="*/ 0 h 2771"/>
                    <a:gd name="connsiteX31" fmla="*/ 0 w 2772"/>
                    <a:gd name="connsiteY31" fmla="*/ 0 h 2771"/>
                    <a:gd name="connsiteX32" fmla="*/ 0 w 2772"/>
                    <a:gd name="connsiteY32" fmla="*/ 0 h 2771"/>
                    <a:gd name="connsiteX33" fmla="*/ 0 w 2772"/>
                    <a:gd name="connsiteY33" fmla="*/ 0 h 2771"/>
                    <a:gd name="connsiteX34" fmla="*/ 0 w 2772"/>
                    <a:gd name="connsiteY34" fmla="*/ 0 h 2771"/>
                    <a:gd name="connsiteX35" fmla="*/ 0 w 2772"/>
                    <a:gd name="connsiteY35" fmla="*/ 0 h 2771"/>
                    <a:gd name="connsiteX36" fmla="*/ 0 w 2772"/>
                    <a:gd name="connsiteY36" fmla="*/ 0 h 2771"/>
                    <a:gd name="connsiteX37" fmla="*/ 0 w 2772"/>
                    <a:gd name="connsiteY37" fmla="*/ 0 h 2771"/>
                    <a:gd name="connsiteX38" fmla="*/ 0 w 2772"/>
                    <a:gd name="connsiteY38" fmla="*/ 0 h 2771"/>
                    <a:gd name="connsiteX39" fmla="*/ 0 w 2772"/>
                    <a:gd name="connsiteY39" fmla="*/ 0 h 2771"/>
                    <a:gd name="connsiteX40" fmla="*/ 0 w 2772"/>
                    <a:gd name="connsiteY40" fmla="*/ 0 h 2771"/>
                    <a:gd name="connsiteX41" fmla="*/ 0 w 2772"/>
                    <a:gd name="connsiteY41" fmla="*/ 0 h 2771"/>
                    <a:gd name="connsiteX42" fmla="*/ 0 w 2772"/>
                    <a:gd name="connsiteY42" fmla="*/ 0 h 2771"/>
                    <a:gd name="connsiteX43" fmla="*/ 0 w 2772"/>
                    <a:gd name="connsiteY43" fmla="*/ 0 h 2771"/>
                    <a:gd name="connsiteX44" fmla="*/ 0 w 2772"/>
                    <a:gd name="connsiteY44" fmla="*/ 0 h 2771"/>
                    <a:gd name="connsiteX45" fmla="*/ 0 w 2772"/>
                    <a:gd name="connsiteY45" fmla="*/ 0 h 2771"/>
                    <a:gd name="connsiteX46" fmla="*/ 0 w 2772"/>
                    <a:gd name="connsiteY46" fmla="*/ 0 h 2771"/>
                    <a:gd name="connsiteX47" fmla="*/ 0 w 2772"/>
                    <a:gd name="connsiteY47" fmla="*/ 0 h 2771"/>
                    <a:gd name="connsiteX48" fmla="*/ 0 w 2772"/>
                    <a:gd name="connsiteY48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</a:cxnLst>
                  <a:rect l="l" t="t" r="r" b="b"/>
                  <a:pathLst>
                    <a:path w="2772" h="277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0" y="0"/>
                      </a:ln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0" y="0"/>
                      </a:ln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058" name="Freeform 3057">
                  <a:extLst>
                    <a:ext uri="{FF2B5EF4-FFF2-40B4-BE49-F238E27FC236}">
                      <a16:creationId xmlns:a16="http://schemas.microsoft.com/office/drawing/2014/main" id="{11E6602E-3547-326C-C7B4-103FD926E758}"/>
                    </a:ext>
                  </a:extLst>
                </p:cNvPr>
                <p:cNvSpPr/>
                <p:nvPr/>
              </p:nvSpPr>
              <p:spPr>
                <a:xfrm>
                  <a:off x="4024506" y="3617997"/>
                  <a:ext cx="554" cy="2771"/>
                </a:xfrm>
                <a:custGeom>
                  <a:avLst/>
                  <a:gdLst>
                    <a:gd name="connsiteX0" fmla="*/ 554 w 554"/>
                    <a:gd name="connsiteY0" fmla="*/ 0 h 2771"/>
                    <a:gd name="connsiteX1" fmla="*/ 554 w 554"/>
                    <a:gd name="connsiteY1" fmla="*/ 0 h 2771"/>
                    <a:gd name="connsiteX2" fmla="*/ 554 w 554"/>
                    <a:gd name="connsiteY2" fmla="*/ 0 h 2771"/>
                    <a:gd name="connsiteX3" fmla="*/ 554 w 554"/>
                    <a:gd name="connsiteY3" fmla="*/ 0 h 2771"/>
                    <a:gd name="connsiteX4" fmla="*/ 554 w 554"/>
                    <a:gd name="connsiteY4" fmla="*/ 0 h 2771"/>
                    <a:gd name="connsiteX5" fmla="*/ 554 w 554"/>
                    <a:gd name="connsiteY5" fmla="*/ 0 h 2771"/>
                    <a:gd name="connsiteX6" fmla="*/ 554 w 554"/>
                    <a:gd name="connsiteY6" fmla="*/ 0 h 2771"/>
                    <a:gd name="connsiteX7" fmla="*/ 554 w 554"/>
                    <a:gd name="connsiteY7" fmla="*/ 0 h 2771"/>
                    <a:gd name="connsiteX8" fmla="*/ 554 w 554"/>
                    <a:gd name="connsiteY8" fmla="*/ 0 h 2771"/>
                    <a:gd name="connsiteX9" fmla="*/ 554 w 554"/>
                    <a:gd name="connsiteY9" fmla="*/ 0 h 2771"/>
                    <a:gd name="connsiteX10" fmla="*/ 554 w 554"/>
                    <a:gd name="connsiteY10" fmla="*/ 0 h 2771"/>
                    <a:gd name="connsiteX11" fmla="*/ 554 w 554"/>
                    <a:gd name="connsiteY11" fmla="*/ 0 h 2771"/>
                    <a:gd name="connsiteX12" fmla="*/ 554 w 554"/>
                    <a:gd name="connsiteY12" fmla="*/ 0 h 2771"/>
                    <a:gd name="connsiteX13" fmla="*/ 554 w 554"/>
                    <a:gd name="connsiteY13" fmla="*/ 0 h 2771"/>
                    <a:gd name="connsiteX14" fmla="*/ 554 w 554"/>
                    <a:gd name="connsiteY14" fmla="*/ 0 h 2771"/>
                    <a:gd name="connsiteX15" fmla="*/ 554 w 554"/>
                    <a:gd name="connsiteY15" fmla="*/ 0 h 2771"/>
                    <a:gd name="connsiteX16" fmla="*/ 554 w 554"/>
                    <a:gd name="connsiteY16" fmla="*/ 0 h 2771"/>
                    <a:gd name="connsiteX17" fmla="*/ 554 w 554"/>
                    <a:gd name="connsiteY17" fmla="*/ 0 h 2771"/>
                    <a:gd name="connsiteX18" fmla="*/ 554 w 554"/>
                    <a:gd name="connsiteY18" fmla="*/ 0 h 2771"/>
                    <a:gd name="connsiteX19" fmla="*/ 554 w 554"/>
                    <a:gd name="connsiteY19" fmla="*/ 0 h 2771"/>
                    <a:gd name="connsiteX20" fmla="*/ 554 w 554"/>
                    <a:gd name="connsiteY20" fmla="*/ 0 h 2771"/>
                    <a:gd name="connsiteX21" fmla="*/ 554 w 554"/>
                    <a:gd name="connsiteY21" fmla="*/ 0 h 2771"/>
                    <a:gd name="connsiteX22" fmla="*/ 554 w 554"/>
                    <a:gd name="connsiteY22" fmla="*/ 0 h 2771"/>
                    <a:gd name="connsiteX23" fmla="*/ 554 w 554"/>
                    <a:gd name="connsiteY23" fmla="*/ 0 h 2771"/>
                    <a:gd name="connsiteX24" fmla="*/ 554 w 554"/>
                    <a:gd name="connsiteY24" fmla="*/ 0 h 2771"/>
                    <a:gd name="connsiteX25" fmla="*/ 554 w 554"/>
                    <a:gd name="connsiteY25" fmla="*/ 0 h 2771"/>
                    <a:gd name="connsiteX26" fmla="*/ 554 w 554"/>
                    <a:gd name="connsiteY26" fmla="*/ 0 h 2771"/>
                    <a:gd name="connsiteX27" fmla="*/ 554 w 554"/>
                    <a:gd name="connsiteY27" fmla="*/ 0 h 2771"/>
                    <a:gd name="connsiteX28" fmla="*/ 554 w 554"/>
                    <a:gd name="connsiteY28" fmla="*/ 0 h 2771"/>
                    <a:gd name="connsiteX29" fmla="*/ 554 w 554"/>
                    <a:gd name="connsiteY29" fmla="*/ 0 h 2771"/>
                    <a:gd name="connsiteX30" fmla="*/ 554 w 554"/>
                    <a:gd name="connsiteY30" fmla="*/ 0 h 2771"/>
                    <a:gd name="connsiteX31" fmla="*/ 554 w 554"/>
                    <a:gd name="connsiteY31" fmla="*/ 0 h 2771"/>
                    <a:gd name="connsiteX32" fmla="*/ 554 w 554"/>
                    <a:gd name="connsiteY32" fmla="*/ 0 h 2771"/>
                    <a:gd name="connsiteX33" fmla="*/ 554 w 554"/>
                    <a:gd name="connsiteY33" fmla="*/ 0 h 2771"/>
                    <a:gd name="connsiteX34" fmla="*/ 554 w 554"/>
                    <a:gd name="connsiteY34" fmla="*/ 0 h 2771"/>
                    <a:gd name="connsiteX35" fmla="*/ 554 w 554"/>
                    <a:gd name="connsiteY35" fmla="*/ 0 h 2771"/>
                    <a:gd name="connsiteX36" fmla="*/ 554 w 554"/>
                    <a:gd name="connsiteY36" fmla="*/ 0 h 2771"/>
                    <a:gd name="connsiteX37" fmla="*/ 554 w 554"/>
                    <a:gd name="connsiteY37" fmla="*/ 0 h 2771"/>
                    <a:gd name="connsiteX38" fmla="*/ 554 w 554"/>
                    <a:gd name="connsiteY38" fmla="*/ 0 h 2771"/>
                    <a:gd name="connsiteX39" fmla="*/ 554 w 554"/>
                    <a:gd name="connsiteY39" fmla="*/ 0 h 2771"/>
                    <a:gd name="connsiteX40" fmla="*/ 554 w 554"/>
                    <a:gd name="connsiteY40" fmla="*/ 0 h 2771"/>
                    <a:gd name="connsiteX41" fmla="*/ 554 w 554"/>
                    <a:gd name="connsiteY41" fmla="*/ 0 h 2771"/>
                    <a:gd name="connsiteX42" fmla="*/ 554 w 554"/>
                    <a:gd name="connsiteY42" fmla="*/ 0 h 2771"/>
                    <a:gd name="connsiteX43" fmla="*/ 554 w 554"/>
                    <a:gd name="connsiteY43" fmla="*/ 0 h 2771"/>
                    <a:gd name="connsiteX44" fmla="*/ 554 w 554"/>
                    <a:gd name="connsiteY44" fmla="*/ 0 h 2771"/>
                    <a:gd name="connsiteX45" fmla="*/ 554 w 554"/>
                    <a:gd name="connsiteY45" fmla="*/ 0 h 2771"/>
                    <a:gd name="connsiteX46" fmla="*/ 554 w 554"/>
                    <a:gd name="connsiteY46" fmla="*/ 0 h 2771"/>
                    <a:gd name="connsiteX47" fmla="*/ 554 w 554"/>
                    <a:gd name="connsiteY47" fmla="*/ 0 h 2771"/>
                    <a:gd name="connsiteX48" fmla="*/ 554 w 554"/>
                    <a:gd name="connsiteY48" fmla="*/ 0 h 2771"/>
                    <a:gd name="connsiteX49" fmla="*/ 554 w 554"/>
                    <a:gd name="connsiteY49" fmla="*/ 0 h 2771"/>
                    <a:gd name="connsiteX50" fmla="*/ 554 w 554"/>
                    <a:gd name="connsiteY50" fmla="*/ 0 h 2771"/>
                    <a:gd name="connsiteX51" fmla="*/ 554 w 554"/>
                    <a:gd name="connsiteY51" fmla="*/ 0 h 2771"/>
                    <a:gd name="connsiteX52" fmla="*/ 554 w 554"/>
                    <a:gd name="connsiteY52" fmla="*/ 0 h 2771"/>
                    <a:gd name="connsiteX53" fmla="*/ 554 w 554"/>
                    <a:gd name="connsiteY53" fmla="*/ 0 h 2771"/>
                    <a:gd name="connsiteX54" fmla="*/ 554 w 554"/>
                    <a:gd name="connsiteY54" fmla="*/ 0 h 2771"/>
                    <a:gd name="connsiteX55" fmla="*/ 554 w 554"/>
                    <a:gd name="connsiteY55" fmla="*/ 0 h 2771"/>
                    <a:gd name="connsiteX56" fmla="*/ 554 w 554"/>
                    <a:gd name="connsiteY56" fmla="*/ 0 h 2771"/>
                    <a:gd name="connsiteX57" fmla="*/ 554 w 554"/>
                    <a:gd name="connsiteY57" fmla="*/ 0 h 2771"/>
                    <a:gd name="connsiteX58" fmla="*/ 554 w 554"/>
                    <a:gd name="connsiteY58" fmla="*/ 0 h 2771"/>
                    <a:gd name="connsiteX59" fmla="*/ 554 w 554"/>
                    <a:gd name="connsiteY59" fmla="*/ 0 h 2771"/>
                    <a:gd name="connsiteX60" fmla="*/ 554 w 554"/>
                    <a:gd name="connsiteY60" fmla="*/ 0 h 2771"/>
                    <a:gd name="connsiteX61" fmla="*/ 554 w 554"/>
                    <a:gd name="connsiteY61" fmla="*/ 0 h 2771"/>
                    <a:gd name="connsiteX62" fmla="*/ 554 w 554"/>
                    <a:gd name="connsiteY62" fmla="*/ 0 h 2771"/>
                    <a:gd name="connsiteX63" fmla="*/ 554 w 554"/>
                    <a:gd name="connsiteY63" fmla="*/ 0 h 2771"/>
                    <a:gd name="connsiteX64" fmla="*/ 554 w 554"/>
                    <a:gd name="connsiteY64" fmla="*/ 0 h 2771"/>
                    <a:gd name="connsiteX65" fmla="*/ 554 w 554"/>
                    <a:gd name="connsiteY65" fmla="*/ 0 h 2771"/>
                    <a:gd name="connsiteX66" fmla="*/ 554 w 554"/>
                    <a:gd name="connsiteY66" fmla="*/ 0 h 2771"/>
                    <a:gd name="connsiteX67" fmla="*/ 554 w 554"/>
                    <a:gd name="connsiteY67" fmla="*/ 0 h 2771"/>
                    <a:gd name="connsiteX68" fmla="*/ 554 w 554"/>
                    <a:gd name="connsiteY68" fmla="*/ 0 h 2771"/>
                    <a:gd name="connsiteX69" fmla="*/ 554 w 554"/>
                    <a:gd name="connsiteY69" fmla="*/ 0 h 2771"/>
                    <a:gd name="connsiteX70" fmla="*/ 554 w 554"/>
                    <a:gd name="connsiteY70" fmla="*/ 0 h 2771"/>
                    <a:gd name="connsiteX71" fmla="*/ 554 w 554"/>
                    <a:gd name="connsiteY71" fmla="*/ 0 h 2771"/>
                    <a:gd name="connsiteX72" fmla="*/ 554 w 554"/>
                    <a:gd name="connsiteY72" fmla="*/ 0 h 2771"/>
                    <a:gd name="connsiteX73" fmla="*/ 554 w 554"/>
                    <a:gd name="connsiteY73" fmla="*/ 0 h 2771"/>
                    <a:gd name="connsiteX74" fmla="*/ 554 w 554"/>
                    <a:gd name="connsiteY74" fmla="*/ 0 h 2771"/>
                    <a:gd name="connsiteX75" fmla="*/ 554 w 554"/>
                    <a:gd name="connsiteY75" fmla="*/ 0 h 2771"/>
                    <a:gd name="connsiteX76" fmla="*/ 554 w 554"/>
                    <a:gd name="connsiteY76" fmla="*/ 0 h 2771"/>
                    <a:gd name="connsiteX77" fmla="*/ 554 w 554"/>
                    <a:gd name="connsiteY77" fmla="*/ 0 h 2771"/>
                    <a:gd name="connsiteX78" fmla="*/ 554 w 554"/>
                    <a:gd name="connsiteY78" fmla="*/ 0 h 2771"/>
                    <a:gd name="connsiteX79" fmla="*/ 554 w 554"/>
                    <a:gd name="connsiteY79" fmla="*/ 0 h 2771"/>
                    <a:gd name="connsiteX80" fmla="*/ 554 w 554"/>
                    <a:gd name="connsiteY80" fmla="*/ 0 h 2771"/>
                    <a:gd name="connsiteX81" fmla="*/ 554 w 554"/>
                    <a:gd name="connsiteY81" fmla="*/ 0 h 2771"/>
                    <a:gd name="connsiteX82" fmla="*/ 554 w 554"/>
                    <a:gd name="connsiteY82" fmla="*/ 0 h 2771"/>
                    <a:gd name="connsiteX83" fmla="*/ 554 w 554"/>
                    <a:gd name="connsiteY83" fmla="*/ 0 h 2771"/>
                    <a:gd name="connsiteX84" fmla="*/ 554 w 554"/>
                    <a:gd name="connsiteY84" fmla="*/ 0 h 2771"/>
                    <a:gd name="connsiteX85" fmla="*/ 554 w 554"/>
                    <a:gd name="connsiteY85" fmla="*/ 0 h 2771"/>
                    <a:gd name="connsiteX86" fmla="*/ 554 w 554"/>
                    <a:gd name="connsiteY86" fmla="*/ 0 h 2771"/>
                    <a:gd name="connsiteX87" fmla="*/ 554 w 554"/>
                    <a:gd name="connsiteY87" fmla="*/ 0 h 2771"/>
                    <a:gd name="connsiteX88" fmla="*/ 554 w 554"/>
                    <a:gd name="connsiteY88" fmla="*/ 0 h 2771"/>
                    <a:gd name="connsiteX89" fmla="*/ 554 w 554"/>
                    <a:gd name="connsiteY89" fmla="*/ 0 h 2771"/>
                    <a:gd name="connsiteX90" fmla="*/ 554 w 554"/>
                    <a:gd name="connsiteY90" fmla="*/ 0 h 2771"/>
                    <a:gd name="connsiteX91" fmla="*/ 554 w 554"/>
                    <a:gd name="connsiteY91" fmla="*/ 0 h 2771"/>
                    <a:gd name="connsiteX92" fmla="*/ 554 w 554"/>
                    <a:gd name="connsiteY92" fmla="*/ 0 h 2771"/>
                    <a:gd name="connsiteX93" fmla="*/ 554 w 554"/>
                    <a:gd name="connsiteY93" fmla="*/ 0 h 2771"/>
                    <a:gd name="connsiteX94" fmla="*/ 554 w 554"/>
                    <a:gd name="connsiteY94" fmla="*/ 0 h 2771"/>
                    <a:gd name="connsiteX95" fmla="*/ 554 w 554"/>
                    <a:gd name="connsiteY95" fmla="*/ 0 h 2771"/>
                    <a:gd name="connsiteX96" fmla="*/ 554 w 554"/>
                    <a:gd name="connsiteY96" fmla="*/ 0 h 2771"/>
                    <a:gd name="connsiteX97" fmla="*/ 554 w 554"/>
                    <a:gd name="connsiteY97" fmla="*/ 0 h 2771"/>
                    <a:gd name="connsiteX98" fmla="*/ 554 w 554"/>
                    <a:gd name="connsiteY98" fmla="*/ 0 h 2771"/>
                    <a:gd name="connsiteX99" fmla="*/ 554 w 554"/>
                    <a:gd name="connsiteY99" fmla="*/ 0 h 2771"/>
                    <a:gd name="connsiteX100" fmla="*/ 554 w 554"/>
                    <a:gd name="connsiteY100" fmla="*/ 0 h 2771"/>
                    <a:gd name="connsiteX101" fmla="*/ 554 w 554"/>
                    <a:gd name="connsiteY101" fmla="*/ 0 h 2771"/>
                    <a:gd name="connsiteX102" fmla="*/ 554 w 554"/>
                    <a:gd name="connsiteY102" fmla="*/ 0 h 2771"/>
                    <a:gd name="connsiteX103" fmla="*/ 554 w 554"/>
                    <a:gd name="connsiteY103" fmla="*/ 0 h 2771"/>
                    <a:gd name="connsiteX104" fmla="*/ 554 w 554"/>
                    <a:gd name="connsiteY104" fmla="*/ 0 h 2771"/>
                    <a:gd name="connsiteX105" fmla="*/ 554 w 554"/>
                    <a:gd name="connsiteY105" fmla="*/ 0 h 2771"/>
                    <a:gd name="connsiteX106" fmla="*/ 554 w 554"/>
                    <a:gd name="connsiteY106" fmla="*/ 0 h 2771"/>
                    <a:gd name="connsiteX107" fmla="*/ 554 w 554"/>
                    <a:gd name="connsiteY107" fmla="*/ 0 h 2771"/>
                    <a:gd name="connsiteX108" fmla="*/ 554 w 554"/>
                    <a:gd name="connsiteY108" fmla="*/ 0 h 2771"/>
                    <a:gd name="connsiteX109" fmla="*/ 554 w 554"/>
                    <a:gd name="connsiteY109" fmla="*/ 0 h 2771"/>
                    <a:gd name="connsiteX110" fmla="*/ 554 w 554"/>
                    <a:gd name="connsiteY110" fmla="*/ 0 h 2771"/>
                    <a:gd name="connsiteX111" fmla="*/ 554 w 554"/>
                    <a:gd name="connsiteY111" fmla="*/ 0 h 2771"/>
                    <a:gd name="connsiteX112" fmla="*/ 554 w 554"/>
                    <a:gd name="connsiteY112" fmla="*/ 0 h 2771"/>
                    <a:gd name="connsiteX113" fmla="*/ 554 w 554"/>
                    <a:gd name="connsiteY113" fmla="*/ 0 h 2771"/>
                    <a:gd name="connsiteX114" fmla="*/ 554 w 554"/>
                    <a:gd name="connsiteY114" fmla="*/ 0 h 2771"/>
                    <a:gd name="connsiteX115" fmla="*/ 554 w 554"/>
                    <a:gd name="connsiteY115" fmla="*/ 0 h 2771"/>
                    <a:gd name="connsiteX116" fmla="*/ 554 w 554"/>
                    <a:gd name="connsiteY116" fmla="*/ 0 h 2771"/>
                    <a:gd name="connsiteX117" fmla="*/ 554 w 554"/>
                    <a:gd name="connsiteY117" fmla="*/ 0 h 2771"/>
                    <a:gd name="connsiteX118" fmla="*/ 554 w 554"/>
                    <a:gd name="connsiteY118" fmla="*/ 0 h 2771"/>
                    <a:gd name="connsiteX119" fmla="*/ 554 w 554"/>
                    <a:gd name="connsiteY119" fmla="*/ 0 h 2771"/>
                    <a:gd name="connsiteX120" fmla="*/ 554 w 554"/>
                    <a:gd name="connsiteY120" fmla="*/ 0 h 2771"/>
                    <a:gd name="connsiteX121" fmla="*/ 554 w 554"/>
                    <a:gd name="connsiteY121" fmla="*/ 0 h 2771"/>
                    <a:gd name="connsiteX122" fmla="*/ 554 w 554"/>
                    <a:gd name="connsiteY122" fmla="*/ 0 h 2771"/>
                    <a:gd name="connsiteX123" fmla="*/ 554 w 554"/>
                    <a:gd name="connsiteY123" fmla="*/ 0 h 2771"/>
                    <a:gd name="connsiteX124" fmla="*/ 554 w 554"/>
                    <a:gd name="connsiteY124" fmla="*/ 0 h 2771"/>
                    <a:gd name="connsiteX125" fmla="*/ 554 w 554"/>
                    <a:gd name="connsiteY125" fmla="*/ 0 h 2771"/>
                    <a:gd name="connsiteX126" fmla="*/ 554 w 554"/>
                    <a:gd name="connsiteY126" fmla="*/ 0 h 2771"/>
                    <a:gd name="connsiteX127" fmla="*/ 554 w 554"/>
                    <a:gd name="connsiteY127" fmla="*/ 0 h 2771"/>
                    <a:gd name="connsiteX128" fmla="*/ 554 w 554"/>
                    <a:gd name="connsiteY128" fmla="*/ 0 h 2771"/>
                    <a:gd name="connsiteX129" fmla="*/ 554 w 554"/>
                    <a:gd name="connsiteY129" fmla="*/ 0 h 2771"/>
                    <a:gd name="connsiteX130" fmla="*/ 554 w 554"/>
                    <a:gd name="connsiteY130" fmla="*/ 0 h 2771"/>
                    <a:gd name="connsiteX131" fmla="*/ 554 w 554"/>
                    <a:gd name="connsiteY131" fmla="*/ 0 h 2771"/>
                    <a:gd name="connsiteX132" fmla="*/ 554 w 554"/>
                    <a:gd name="connsiteY132" fmla="*/ 0 h 2771"/>
                    <a:gd name="connsiteX133" fmla="*/ 554 w 554"/>
                    <a:gd name="connsiteY133" fmla="*/ 0 h 2771"/>
                    <a:gd name="connsiteX134" fmla="*/ 554 w 554"/>
                    <a:gd name="connsiteY134" fmla="*/ 0 h 2771"/>
                    <a:gd name="connsiteX135" fmla="*/ 554 w 554"/>
                    <a:gd name="connsiteY135" fmla="*/ 0 h 2771"/>
                    <a:gd name="connsiteX136" fmla="*/ 554 w 554"/>
                    <a:gd name="connsiteY136" fmla="*/ 0 h 2771"/>
                    <a:gd name="connsiteX137" fmla="*/ 554 w 554"/>
                    <a:gd name="connsiteY137" fmla="*/ 0 h 2771"/>
                    <a:gd name="connsiteX138" fmla="*/ 554 w 554"/>
                    <a:gd name="connsiteY138" fmla="*/ 0 h 2771"/>
                    <a:gd name="connsiteX139" fmla="*/ 554 w 554"/>
                    <a:gd name="connsiteY139" fmla="*/ 0 h 2771"/>
                    <a:gd name="connsiteX140" fmla="*/ 554 w 554"/>
                    <a:gd name="connsiteY140" fmla="*/ 0 h 2771"/>
                    <a:gd name="connsiteX141" fmla="*/ 554 w 554"/>
                    <a:gd name="connsiteY141" fmla="*/ 0 h 2771"/>
                    <a:gd name="connsiteX142" fmla="*/ 554 w 554"/>
                    <a:gd name="connsiteY142" fmla="*/ 0 h 2771"/>
                    <a:gd name="connsiteX143" fmla="*/ 554 w 554"/>
                    <a:gd name="connsiteY143" fmla="*/ 0 h 2771"/>
                    <a:gd name="connsiteX144" fmla="*/ 554 w 554"/>
                    <a:gd name="connsiteY144" fmla="*/ 0 h 2771"/>
                    <a:gd name="connsiteX145" fmla="*/ 554 w 554"/>
                    <a:gd name="connsiteY145" fmla="*/ 0 h 2771"/>
                    <a:gd name="connsiteX146" fmla="*/ 554 w 554"/>
                    <a:gd name="connsiteY146" fmla="*/ 0 h 2771"/>
                    <a:gd name="connsiteX147" fmla="*/ 554 w 554"/>
                    <a:gd name="connsiteY147" fmla="*/ 0 h 2771"/>
                    <a:gd name="connsiteX148" fmla="*/ 554 w 554"/>
                    <a:gd name="connsiteY148" fmla="*/ 0 h 2771"/>
                    <a:gd name="connsiteX149" fmla="*/ 554 w 554"/>
                    <a:gd name="connsiteY149" fmla="*/ 0 h 2771"/>
                    <a:gd name="connsiteX150" fmla="*/ 554 w 554"/>
                    <a:gd name="connsiteY150" fmla="*/ 0 h 2771"/>
                    <a:gd name="connsiteX151" fmla="*/ 554 w 554"/>
                    <a:gd name="connsiteY151" fmla="*/ 0 h 2771"/>
                    <a:gd name="connsiteX152" fmla="*/ 554 w 554"/>
                    <a:gd name="connsiteY152" fmla="*/ 0 h 2771"/>
                    <a:gd name="connsiteX153" fmla="*/ 554 w 554"/>
                    <a:gd name="connsiteY153" fmla="*/ 0 h 2771"/>
                    <a:gd name="connsiteX154" fmla="*/ 554 w 554"/>
                    <a:gd name="connsiteY154" fmla="*/ 0 h 2771"/>
                    <a:gd name="connsiteX155" fmla="*/ 554 w 554"/>
                    <a:gd name="connsiteY155" fmla="*/ 0 h 2771"/>
                    <a:gd name="connsiteX156" fmla="*/ 554 w 554"/>
                    <a:gd name="connsiteY156" fmla="*/ 0 h 2771"/>
                    <a:gd name="connsiteX157" fmla="*/ 554 w 554"/>
                    <a:gd name="connsiteY157" fmla="*/ 0 h 2771"/>
                    <a:gd name="connsiteX158" fmla="*/ 554 w 554"/>
                    <a:gd name="connsiteY158" fmla="*/ 0 h 2771"/>
                    <a:gd name="connsiteX159" fmla="*/ 554 w 554"/>
                    <a:gd name="connsiteY159" fmla="*/ 0 h 2771"/>
                    <a:gd name="connsiteX160" fmla="*/ 554 w 554"/>
                    <a:gd name="connsiteY160" fmla="*/ 0 h 2771"/>
                    <a:gd name="connsiteX161" fmla="*/ 554 w 554"/>
                    <a:gd name="connsiteY161" fmla="*/ 0 h 2771"/>
                    <a:gd name="connsiteX162" fmla="*/ 554 w 554"/>
                    <a:gd name="connsiteY162" fmla="*/ 0 h 2771"/>
                    <a:gd name="connsiteX163" fmla="*/ 554 w 554"/>
                    <a:gd name="connsiteY163" fmla="*/ 0 h 2771"/>
                    <a:gd name="connsiteX164" fmla="*/ 554 w 554"/>
                    <a:gd name="connsiteY164" fmla="*/ 0 h 2771"/>
                    <a:gd name="connsiteX165" fmla="*/ 554 w 554"/>
                    <a:gd name="connsiteY165" fmla="*/ 0 h 2771"/>
                    <a:gd name="connsiteX166" fmla="*/ 554 w 554"/>
                    <a:gd name="connsiteY166" fmla="*/ 0 h 2771"/>
                    <a:gd name="connsiteX167" fmla="*/ 554 w 554"/>
                    <a:gd name="connsiteY167" fmla="*/ 0 h 2771"/>
                    <a:gd name="connsiteX168" fmla="*/ 554 w 554"/>
                    <a:gd name="connsiteY168" fmla="*/ 0 h 2771"/>
                    <a:gd name="connsiteX169" fmla="*/ 554 w 554"/>
                    <a:gd name="connsiteY169" fmla="*/ 0 h 2771"/>
                    <a:gd name="connsiteX170" fmla="*/ 554 w 554"/>
                    <a:gd name="connsiteY170" fmla="*/ 0 h 2771"/>
                    <a:gd name="connsiteX171" fmla="*/ 554 w 554"/>
                    <a:gd name="connsiteY171" fmla="*/ 0 h 2771"/>
                    <a:gd name="connsiteX172" fmla="*/ 554 w 554"/>
                    <a:gd name="connsiteY172" fmla="*/ 0 h 2771"/>
                    <a:gd name="connsiteX173" fmla="*/ 554 w 554"/>
                    <a:gd name="connsiteY173" fmla="*/ 0 h 2771"/>
                    <a:gd name="connsiteX174" fmla="*/ 554 w 554"/>
                    <a:gd name="connsiteY174" fmla="*/ 0 h 2771"/>
                    <a:gd name="connsiteX175" fmla="*/ 554 w 554"/>
                    <a:gd name="connsiteY175" fmla="*/ 0 h 2771"/>
                    <a:gd name="connsiteX176" fmla="*/ 554 w 554"/>
                    <a:gd name="connsiteY176" fmla="*/ 0 h 2771"/>
                    <a:gd name="connsiteX177" fmla="*/ 554 w 554"/>
                    <a:gd name="connsiteY177" fmla="*/ 0 h 2771"/>
                    <a:gd name="connsiteX178" fmla="*/ 554 w 554"/>
                    <a:gd name="connsiteY178" fmla="*/ 0 h 2771"/>
                    <a:gd name="connsiteX179" fmla="*/ 554 w 554"/>
                    <a:gd name="connsiteY179" fmla="*/ 0 h 2771"/>
                    <a:gd name="connsiteX180" fmla="*/ 554 w 554"/>
                    <a:gd name="connsiteY180" fmla="*/ 0 h 2771"/>
                    <a:gd name="connsiteX181" fmla="*/ 554 w 554"/>
                    <a:gd name="connsiteY181" fmla="*/ 0 h 2771"/>
                    <a:gd name="connsiteX182" fmla="*/ 554 w 554"/>
                    <a:gd name="connsiteY182" fmla="*/ 0 h 2771"/>
                    <a:gd name="connsiteX183" fmla="*/ 554 w 554"/>
                    <a:gd name="connsiteY183" fmla="*/ 0 h 2771"/>
                    <a:gd name="connsiteX184" fmla="*/ 554 w 554"/>
                    <a:gd name="connsiteY184" fmla="*/ 0 h 2771"/>
                    <a:gd name="connsiteX185" fmla="*/ 554 w 554"/>
                    <a:gd name="connsiteY185" fmla="*/ 0 h 2771"/>
                    <a:gd name="connsiteX186" fmla="*/ 554 w 554"/>
                    <a:gd name="connsiteY186" fmla="*/ 0 h 2771"/>
                    <a:gd name="connsiteX187" fmla="*/ 554 w 554"/>
                    <a:gd name="connsiteY187" fmla="*/ 0 h 2771"/>
                    <a:gd name="connsiteX188" fmla="*/ 554 w 554"/>
                    <a:gd name="connsiteY188" fmla="*/ 0 h 2771"/>
                    <a:gd name="connsiteX189" fmla="*/ 554 w 554"/>
                    <a:gd name="connsiteY189" fmla="*/ 0 h 2771"/>
                    <a:gd name="connsiteX190" fmla="*/ 554 w 554"/>
                    <a:gd name="connsiteY190" fmla="*/ 0 h 2771"/>
                    <a:gd name="connsiteX191" fmla="*/ 554 w 554"/>
                    <a:gd name="connsiteY191" fmla="*/ 0 h 2771"/>
                    <a:gd name="connsiteX192" fmla="*/ 554 w 554"/>
                    <a:gd name="connsiteY192" fmla="*/ 0 h 2771"/>
                    <a:gd name="connsiteX193" fmla="*/ 554 w 554"/>
                    <a:gd name="connsiteY193" fmla="*/ 0 h 2771"/>
                    <a:gd name="connsiteX194" fmla="*/ 554 w 554"/>
                    <a:gd name="connsiteY194" fmla="*/ 0 h 2771"/>
                    <a:gd name="connsiteX195" fmla="*/ 554 w 554"/>
                    <a:gd name="connsiteY195" fmla="*/ 0 h 2771"/>
                    <a:gd name="connsiteX196" fmla="*/ 554 w 554"/>
                    <a:gd name="connsiteY196" fmla="*/ 0 h 2771"/>
                    <a:gd name="connsiteX197" fmla="*/ 554 w 554"/>
                    <a:gd name="connsiteY197" fmla="*/ 0 h 2771"/>
                    <a:gd name="connsiteX198" fmla="*/ 554 w 554"/>
                    <a:gd name="connsiteY198" fmla="*/ 0 h 2771"/>
                    <a:gd name="connsiteX199" fmla="*/ 554 w 554"/>
                    <a:gd name="connsiteY199" fmla="*/ 0 h 2771"/>
                    <a:gd name="connsiteX200" fmla="*/ 554 w 554"/>
                    <a:gd name="connsiteY200" fmla="*/ 0 h 2771"/>
                    <a:gd name="connsiteX201" fmla="*/ 554 w 554"/>
                    <a:gd name="connsiteY201" fmla="*/ 0 h 2771"/>
                    <a:gd name="connsiteX202" fmla="*/ 554 w 554"/>
                    <a:gd name="connsiteY202" fmla="*/ 0 h 2771"/>
                    <a:gd name="connsiteX203" fmla="*/ 554 w 554"/>
                    <a:gd name="connsiteY203" fmla="*/ 0 h 2771"/>
                    <a:gd name="connsiteX204" fmla="*/ 554 w 554"/>
                    <a:gd name="connsiteY204" fmla="*/ 0 h 2771"/>
                    <a:gd name="connsiteX205" fmla="*/ 554 w 554"/>
                    <a:gd name="connsiteY205" fmla="*/ 0 h 2771"/>
                    <a:gd name="connsiteX206" fmla="*/ 0 w 554"/>
                    <a:gd name="connsiteY206" fmla="*/ 0 h 2771"/>
                    <a:gd name="connsiteX207" fmla="*/ 0 w 554"/>
                    <a:gd name="connsiteY207" fmla="*/ 0 h 2771"/>
                    <a:gd name="connsiteX208" fmla="*/ 0 w 554"/>
                    <a:gd name="connsiteY208" fmla="*/ 0 h 2771"/>
                    <a:gd name="connsiteX209" fmla="*/ 0 w 554"/>
                    <a:gd name="connsiteY209" fmla="*/ 0 h 2771"/>
                    <a:gd name="connsiteX210" fmla="*/ 0 w 554"/>
                    <a:gd name="connsiteY210" fmla="*/ 0 h 2771"/>
                    <a:gd name="connsiteX211" fmla="*/ 0 w 554"/>
                    <a:gd name="connsiteY211" fmla="*/ 0 h 2771"/>
                    <a:gd name="connsiteX212" fmla="*/ 0 w 554"/>
                    <a:gd name="connsiteY212" fmla="*/ 0 h 2771"/>
                    <a:gd name="connsiteX213" fmla="*/ 0 w 554"/>
                    <a:gd name="connsiteY213" fmla="*/ 0 h 2771"/>
                    <a:gd name="connsiteX214" fmla="*/ 0 w 554"/>
                    <a:gd name="connsiteY214" fmla="*/ 0 h 2771"/>
                    <a:gd name="connsiteX215" fmla="*/ 0 w 554"/>
                    <a:gd name="connsiteY215" fmla="*/ 0 h 2771"/>
                    <a:gd name="connsiteX216" fmla="*/ 0 w 554"/>
                    <a:gd name="connsiteY216" fmla="*/ 0 h 2771"/>
                    <a:gd name="connsiteX217" fmla="*/ 0 w 554"/>
                    <a:gd name="connsiteY217" fmla="*/ 0 h 2771"/>
                    <a:gd name="connsiteX218" fmla="*/ 0 w 554"/>
                    <a:gd name="connsiteY218" fmla="*/ 0 h 2771"/>
                    <a:gd name="connsiteX219" fmla="*/ 0 w 554"/>
                    <a:gd name="connsiteY219" fmla="*/ 0 h 2771"/>
                    <a:gd name="connsiteX220" fmla="*/ 0 w 554"/>
                    <a:gd name="connsiteY220" fmla="*/ 0 h 2771"/>
                    <a:gd name="connsiteX221" fmla="*/ 0 w 554"/>
                    <a:gd name="connsiteY221" fmla="*/ 0 h 2771"/>
                    <a:gd name="connsiteX222" fmla="*/ 0 w 554"/>
                    <a:gd name="connsiteY222" fmla="*/ 0 h 2771"/>
                    <a:gd name="connsiteX223" fmla="*/ 0 w 554"/>
                    <a:gd name="connsiteY223" fmla="*/ 0 h 2771"/>
                    <a:gd name="connsiteX224" fmla="*/ 0 w 554"/>
                    <a:gd name="connsiteY224" fmla="*/ 0 h 2771"/>
                    <a:gd name="connsiteX225" fmla="*/ 0 w 554"/>
                    <a:gd name="connsiteY225" fmla="*/ 0 h 2771"/>
                    <a:gd name="connsiteX226" fmla="*/ 0 w 554"/>
                    <a:gd name="connsiteY226" fmla="*/ 0 h 2771"/>
                    <a:gd name="connsiteX227" fmla="*/ 0 w 554"/>
                    <a:gd name="connsiteY227" fmla="*/ 0 h 2771"/>
                    <a:gd name="connsiteX228" fmla="*/ 0 w 554"/>
                    <a:gd name="connsiteY228" fmla="*/ 0 h 2771"/>
                    <a:gd name="connsiteX229" fmla="*/ 0 w 554"/>
                    <a:gd name="connsiteY229" fmla="*/ 0 h 2771"/>
                    <a:gd name="connsiteX230" fmla="*/ 0 w 554"/>
                    <a:gd name="connsiteY230" fmla="*/ 0 h 2771"/>
                    <a:gd name="connsiteX231" fmla="*/ 0 w 554"/>
                    <a:gd name="connsiteY231" fmla="*/ 0 h 2771"/>
                    <a:gd name="connsiteX232" fmla="*/ 0 w 554"/>
                    <a:gd name="connsiteY232" fmla="*/ 0 h 2771"/>
                    <a:gd name="connsiteX233" fmla="*/ 0 w 554"/>
                    <a:gd name="connsiteY233" fmla="*/ 0 h 2771"/>
                    <a:gd name="connsiteX234" fmla="*/ 0 w 554"/>
                    <a:gd name="connsiteY234" fmla="*/ 0 h 2771"/>
                    <a:gd name="connsiteX235" fmla="*/ 0 w 554"/>
                    <a:gd name="connsiteY235" fmla="*/ 0 h 2771"/>
                    <a:gd name="connsiteX236" fmla="*/ 0 w 554"/>
                    <a:gd name="connsiteY236" fmla="*/ 0 h 2771"/>
                    <a:gd name="connsiteX237" fmla="*/ 0 w 554"/>
                    <a:gd name="connsiteY237" fmla="*/ 0 h 2771"/>
                    <a:gd name="connsiteX238" fmla="*/ 0 w 554"/>
                    <a:gd name="connsiteY238" fmla="*/ 0 h 2771"/>
                    <a:gd name="connsiteX239" fmla="*/ 0 w 554"/>
                    <a:gd name="connsiteY239" fmla="*/ 0 h 2771"/>
                    <a:gd name="connsiteX240" fmla="*/ 0 w 554"/>
                    <a:gd name="connsiteY240" fmla="*/ 0 h 2771"/>
                    <a:gd name="connsiteX241" fmla="*/ 0 w 554"/>
                    <a:gd name="connsiteY241" fmla="*/ 0 h 2771"/>
                    <a:gd name="connsiteX242" fmla="*/ 0 w 554"/>
                    <a:gd name="connsiteY242" fmla="*/ 0 h 2771"/>
                    <a:gd name="connsiteX243" fmla="*/ 0 w 554"/>
                    <a:gd name="connsiteY243" fmla="*/ 0 h 2771"/>
                    <a:gd name="connsiteX244" fmla="*/ 0 w 554"/>
                    <a:gd name="connsiteY244" fmla="*/ 0 h 2771"/>
                    <a:gd name="connsiteX245" fmla="*/ 0 w 554"/>
                    <a:gd name="connsiteY245" fmla="*/ 0 h 2771"/>
                    <a:gd name="connsiteX246" fmla="*/ 0 w 554"/>
                    <a:gd name="connsiteY246" fmla="*/ 0 h 2771"/>
                    <a:gd name="connsiteX247" fmla="*/ 0 w 554"/>
                    <a:gd name="connsiteY247" fmla="*/ 0 h 2771"/>
                    <a:gd name="connsiteX248" fmla="*/ 0 w 554"/>
                    <a:gd name="connsiteY248" fmla="*/ 0 h 2771"/>
                    <a:gd name="connsiteX249" fmla="*/ 0 w 554"/>
                    <a:gd name="connsiteY249" fmla="*/ 0 h 2771"/>
                    <a:gd name="connsiteX250" fmla="*/ 0 w 554"/>
                    <a:gd name="connsiteY250" fmla="*/ 0 h 2771"/>
                    <a:gd name="connsiteX251" fmla="*/ 0 w 554"/>
                    <a:gd name="connsiteY251" fmla="*/ 0 h 2771"/>
                    <a:gd name="connsiteX252" fmla="*/ 0 w 554"/>
                    <a:gd name="connsiteY252" fmla="*/ 0 h 2771"/>
                    <a:gd name="connsiteX253" fmla="*/ 0 w 554"/>
                    <a:gd name="connsiteY253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</a:cxnLst>
                  <a:rect l="l" t="t" r="r" b="b"/>
                  <a:pathLst>
                    <a:path w="554" h="2771">
                      <a:moveTo>
                        <a:pt x="554" y="0"/>
                      </a:moveTo>
                      <a:cubicBezTo>
                        <a:pt x="554" y="0"/>
                        <a:pt x="554" y="0"/>
                        <a:pt x="554" y="0"/>
                      </a:cubicBezTo>
                      <a:cubicBezTo>
                        <a:pt x="554" y="0"/>
                        <a:pt x="554" y="0"/>
                        <a:pt x="554" y="0"/>
                      </a:cubicBezTo>
                      <a:cubicBezTo>
                        <a:pt x="554" y="0"/>
                        <a:pt x="554" y="0"/>
                        <a:pt x="554" y="0"/>
                      </a:cubicBezTo>
                      <a:cubicBezTo>
                        <a:pt x="554" y="0"/>
                        <a:pt x="554" y="0"/>
                        <a:pt x="554" y="0"/>
                      </a:cubicBezTo>
                      <a:cubicBezTo>
                        <a:pt x="554" y="0"/>
                        <a:pt x="554" y="0"/>
                        <a:pt x="554" y="0"/>
                      </a:cubicBezTo>
                      <a:cubicBezTo>
                        <a:pt x="554" y="0"/>
                        <a:pt x="554" y="0"/>
                        <a:pt x="554" y="0"/>
                      </a:cubicBezTo>
                      <a:cubicBezTo>
                        <a:pt x="554" y="0"/>
                        <a:pt x="554" y="0"/>
                        <a:pt x="554" y="0"/>
                      </a:cubicBezTo>
                      <a:cubicBezTo>
                        <a:pt x="554" y="0"/>
                        <a:pt x="554" y="0"/>
                        <a:pt x="554" y="0"/>
                      </a:cubicBezTo>
                      <a:cubicBezTo>
                        <a:pt x="554" y="0"/>
                        <a:pt x="554" y="0"/>
                        <a:pt x="554" y="0"/>
                      </a:cubicBezTo>
                      <a:cubicBezTo>
                        <a:pt x="554" y="0"/>
                        <a:pt x="554" y="0"/>
                        <a:pt x="554" y="0"/>
                      </a:cubicBezTo>
                      <a:cubicBezTo>
                        <a:pt x="554" y="0"/>
                        <a:pt x="554" y="0"/>
                        <a:pt x="554" y="0"/>
                      </a:cubicBezTo>
                      <a:cubicBezTo>
                        <a:pt x="554" y="0"/>
                        <a:pt x="554" y="0"/>
                        <a:pt x="554" y="0"/>
                      </a:cubicBezTo>
                      <a:cubicBezTo>
                        <a:pt x="554" y="0"/>
                        <a:pt x="554" y="0"/>
                        <a:pt x="554" y="0"/>
                      </a:cubicBezTo>
                      <a:cubicBezTo>
                        <a:pt x="554" y="0"/>
                        <a:pt x="554" y="0"/>
                        <a:pt x="554" y="0"/>
                      </a:cubicBezTo>
                      <a:cubicBezTo>
                        <a:pt x="554" y="0"/>
                        <a:pt x="554" y="0"/>
                        <a:pt x="554" y="0"/>
                      </a:cubicBezTo>
                      <a:cubicBezTo>
                        <a:pt x="554" y="0"/>
                        <a:pt x="554" y="0"/>
                        <a:pt x="554" y="0"/>
                      </a:cubicBezTo>
                      <a:cubicBezTo>
                        <a:pt x="554" y="0"/>
                        <a:pt x="554" y="0"/>
                        <a:pt x="554" y="0"/>
                      </a:cubicBezTo>
                      <a:cubicBezTo>
                        <a:pt x="554" y="0"/>
                        <a:pt x="554" y="0"/>
                        <a:pt x="554" y="0"/>
                      </a:cubicBezTo>
                      <a:cubicBezTo>
                        <a:pt x="554" y="0"/>
                        <a:pt x="554" y="0"/>
                        <a:pt x="554" y="0"/>
                      </a:cubicBezTo>
                      <a:cubicBezTo>
                        <a:pt x="554" y="0"/>
                        <a:pt x="554" y="0"/>
                        <a:pt x="554" y="0"/>
                      </a:cubicBezTo>
                      <a:cubicBezTo>
                        <a:pt x="554" y="0"/>
                        <a:pt x="554" y="0"/>
                        <a:pt x="554" y="0"/>
                      </a:cubicBezTo>
                      <a:cubicBezTo>
                        <a:pt x="554" y="0"/>
                        <a:pt x="554" y="0"/>
                        <a:pt x="554" y="0"/>
                      </a:cubicBezTo>
                      <a:cubicBezTo>
                        <a:pt x="554" y="0"/>
                        <a:pt x="554" y="0"/>
                        <a:pt x="554" y="0"/>
                      </a:cubicBezTo>
                      <a:cubicBezTo>
                        <a:pt x="554" y="0"/>
                        <a:pt x="554" y="0"/>
                        <a:pt x="554" y="0"/>
                      </a:cubicBezTo>
                      <a:cubicBezTo>
                        <a:pt x="554" y="0"/>
                        <a:pt x="554" y="0"/>
                        <a:pt x="554" y="0"/>
                      </a:cubicBezTo>
                      <a:cubicBezTo>
                        <a:pt x="554" y="0"/>
                        <a:pt x="554" y="0"/>
                        <a:pt x="554" y="0"/>
                      </a:cubicBezTo>
                      <a:cubicBezTo>
                        <a:pt x="554" y="0"/>
                        <a:pt x="554" y="0"/>
                        <a:pt x="554" y="0"/>
                      </a:cubicBezTo>
                      <a:cubicBezTo>
                        <a:pt x="554" y="0"/>
                        <a:pt x="554" y="0"/>
                        <a:pt x="554" y="0"/>
                      </a:cubicBezTo>
                      <a:cubicBezTo>
                        <a:pt x="554" y="0"/>
                        <a:pt x="554" y="0"/>
                        <a:pt x="554" y="0"/>
                      </a:cubicBezTo>
                      <a:cubicBezTo>
                        <a:pt x="554" y="0"/>
                        <a:pt x="554" y="0"/>
                        <a:pt x="554" y="0"/>
                      </a:cubicBezTo>
                      <a:cubicBezTo>
                        <a:pt x="554" y="0"/>
                        <a:pt x="554" y="0"/>
                        <a:pt x="554" y="0"/>
                      </a:cubicBezTo>
                      <a:cubicBezTo>
                        <a:pt x="554" y="0"/>
                        <a:pt x="554" y="0"/>
                        <a:pt x="554" y="0"/>
                      </a:cubicBezTo>
                      <a:cubicBezTo>
                        <a:pt x="554" y="0"/>
                        <a:pt x="554" y="0"/>
                        <a:pt x="554" y="0"/>
                      </a:cubicBezTo>
                      <a:cubicBezTo>
                        <a:pt x="554" y="0"/>
                        <a:pt x="554" y="0"/>
                        <a:pt x="554" y="0"/>
                      </a:cubicBezTo>
                      <a:cubicBezTo>
                        <a:pt x="554" y="0"/>
                        <a:pt x="554" y="0"/>
                        <a:pt x="554" y="0"/>
                      </a:cubicBezTo>
                      <a:cubicBezTo>
                        <a:pt x="554" y="0"/>
                        <a:pt x="554" y="0"/>
                        <a:pt x="554" y="0"/>
                      </a:cubicBezTo>
                      <a:cubicBezTo>
                        <a:pt x="554" y="0"/>
                        <a:pt x="554" y="0"/>
                        <a:pt x="554" y="0"/>
                      </a:cubicBezTo>
                      <a:cubicBezTo>
                        <a:pt x="554" y="0"/>
                        <a:pt x="554" y="0"/>
                        <a:pt x="554" y="0"/>
                      </a:cubicBezTo>
                      <a:cubicBezTo>
                        <a:pt x="554" y="0"/>
                        <a:pt x="554" y="0"/>
                        <a:pt x="554" y="0"/>
                      </a:cubicBezTo>
                      <a:cubicBezTo>
                        <a:pt x="554" y="0"/>
                        <a:pt x="554" y="0"/>
                        <a:pt x="554" y="0"/>
                      </a:cubicBezTo>
                      <a:cubicBezTo>
                        <a:pt x="554" y="0"/>
                        <a:pt x="554" y="0"/>
                        <a:pt x="554" y="0"/>
                      </a:cubicBezTo>
                      <a:cubicBezTo>
                        <a:pt x="554" y="0"/>
                        <a:pt x="554" y="0"/>
                        <a:pt x="554" y="0"/>
                      </a:cubicBezTo>
                      <a:cubicBezTo>
                        <a:pt x="554" y="0"/>
                        <a:pt x="554" y="0"/>
                        <a:pt x="554" y="0"/>
                      </a:cubicBezTo>
                      <a:cubicBezTo>
                        <a:pt x="554" y="0"/>
                        <a:pt x="554" y="0"/>
                        <a:pt x="554" y="0"/>
                      </a:cubicBezTo>
                      <a:cubicBezTo>
                        <a:pt x="554" y="0"/>
                        <a:pt x="554" y="0"/>
                        <a:pt x="554" y="0"/>
                      </a:cubicBezTo>
                      <a:cubicBezTo>
                        <a:pt x="554" y="0"/>
                        <a:pt x="554" y="0"/>
                        <a:pt x="554" y="0"/>
                      </a:cubicBezTo>
                      <a:cubicBezTo>
                        <a:pt x="554" y="0"/>
                        <a:pt x="554" y="0"/>
                        <a:pt x="554" y="0"/>
                      </a:cubicBezTo>
                      <a:cubicBezTo>
                        <a:pt x="554" y="0"/>
                        <a:pt x="554" y="0"/>
                        <a:pt x="554" y="0"/>
                      </a:cubicBezTo>
                      <a:cubicBezTo>
                        <a:pt x="554" y="0"/>
                        <a:pt x="554" y="0"/>
                        <a:pt x="554" y="0"/>
                      </a:cubicBezTo>
                      <a:cubicBezTo>
                        <a:pt x="554" y="0"/>
                        <a:pt x="554" y="0"/>
                        <a:pt x="554" y="0"/>
                      </a:cubicBezTo>
                      <a:cubicBezTo>
                        <a:pt x="554" y="0"/>
                        <a:pt x="554" y="0"/>
                        <a:pt x="554" y="0"/>
                      </a:cubicBezTo>
                      <a:cubicBezTo>
                        <a:pt x="554" y="0"/>
                        <a:pt x="554" y="0"/>
                        <a:pt x="554" y="0"/>
                      </a:cubicBezTo>
                      <a:cubicBezTo>
                        <a:pt x="554" y="0"/>
                        <a:pt x="554" y="0"/>
                        <a:pt x="554" y="0"/>
                      </a:cubicBezTo>
                      <a:cubicBezTo>
                        <a:pt x="554" y="0"/>
                        <a:pt x="554" y="0"/>
                        <a:pt x="554" y="0"/>
                      </a:cubicBezTo>
                      <a:cubicBezTo>
                        <a:pt x="554" y="0"/>
                        <a:pt x="554" y="0"/>
                        <a:pt x="554" y="0"/>
                      </a:cubicBezTo>
                      <a:cubicBezTo>
                        <a:pt x="554" y="0"/>
                        <a:pt x="554" y="0"/>
                        <a:pt x="554" y="0"/>
                      </a:cubicBezTo>
                      <a:cubicBezTo>
                        <a:pt x="554" y="0"/>
                        <a:pt x="554" y="0"/>
                        <a:pt x="554" y="0"/>
                      </a:cubicBezTo>
                      <a:cubicBezTo>
                        <a:pt x="554" y="0"/>
                        <a:pt x="554" y="0"/>
                        <a:pt x="554" y="0"/>
                      </a:cubicBezTo>
                      <a:lnTo>
                        <a:pt x="554" y="0"/>
                      </a:lnTo>
                      <a:cubicBezTo>
                        <a:pt x="554" y="0"/>
                        <a:pt x="554" y="0"/>
                        <a:pt x="554" y="0"/>
                      </a:cubicBezTo>
                      <a:cubicBezTo>
                        <a:pt x="554" y="0"/>
                        <a:pt x="554" y="0"/>
                        <a:pt x="554" y="0"/>
                      </a:cubicBezTo>
                      <a:cubicBezTo>
                        <a:pt x="554" y="0"/>
                        <a:pt x="554" y="0"/>
                        <a:pt x="554" y="0"/>
                      </a:cubicBezTo>
                      <a:cubicBezTo>
                        <a:pt x="554" y="0"/>
                        <a:pt x="554" y="0"/>
                        <a:pt x="554" y="0"/>
                      </a:cubicBezTo>
                      <a:cubicBezTo>
                        <a:pt x="554" y="0"/>
                        <a:pt x="554" y="0"/>
                        <a:pt x="554" y="0"/>
                      </a:cubicBezTo>
                      <a:cubicBezTo>
                        <a:pt x="554" y="0"/>
                        <a:pt x="554" y="0"/>
                        <a:pt x="554" y="0"/>
                      </a:cubicBezTo>
                      <a:cubicBezTo>
                        <a:pt x="554" y="0"/>
                        <a:pt x="554" y="0"/>
                        <a:pt x="554" y="0"/>
                      </a:cubicBezTo>
                      <a:cubicBezTo>
                        <a:pt x="554" y="0"/>
                        <a:pt x="554" y="0"/>
                        <a:pt x="554" y="0"/>
                      </a:cubicBezTo>
                      <a:cubicBezTo>
                        <a:pt x="554" y="0"/>
                        <a:pt x="554" y="0"/>
                        <a:pt x="554" y="0"/>
                      </a:cubicBezTo>
                      <a:cubicBezTo>
                        <a:pt x="554" y="0"/>
                        <a:pt x="554" y="0"/>
                        <a:pt x="554" y="0"/>
                      </a:cubicBezTo>
                      <a:cubicBezTo>
                        <a:pt x="554" y="0"/>
                        <a:pt x="554" y="0"/>
                        <a:pt x="554" y="0"/>
                      </a:cubicBezTo>
                      <a:cubicBezTo>
                        <a:pt x="554" y="0"/>
                        <a:pt x="554" y="0"/>
                        <a:pt x="554" y="0"/>
                      </a:cubicBezTo>
                      <a:cubicBezTo>
                        <a:pt x="554" y="0"/>
                        <a:pt x="554" y="0"/>
                        <a:pt x="554" y="0"/>
                      </a:cubicBezTo>
                      <a:cubicBezTo>
                        <a:pt x="554" y="0"/>
                        <a:pt x="554" y="0"/>
                        <a:pt x="554" y="0"/>
                      </a:cubicBezTo>
                      <a:cubicBezTo>
                        <a:pt x="554" y="0"/>
                        <a:pt x="554" y="0"/>
                        <a:pt x="554" y="0"/>
                      </a:cubicBezTo>
                      <a:cubicBezTo>
                        <a:pt x="554" y="0"/>
                        <a:pt x="554" y="0"/>
                        <a:pt x="554" y="0"/>
                      </a:cubicBezTo>
                      <a:cubicBezTo>
                        <a:pt x="554" y="0"/>
                        <a:pt x="554" y="0"/>
                        <a:pt x="554" y="0"/>
                      </a:cubicBezTo>
                      <a:cubicBezTo>
                        <a:pt x="554" y="0"/>
                        <a:pt x="554" y="0"/>
                        <a:pt x="554" y="0"/>
                      </a:cubicBezTo>
                      <a:cubicBezTo>
                        <a:pt x="554" y="0"/>
                        <a:pt x="554" y="0"/>
                        <a:pt x="554" y="0"/>
                      </a:cubicBezTo>
                      <a:cubicBezTo>
                        <a:pt x="554" y="0"/>
                        <a:pt x="554" y="0"/>
                        <a:pt x="554" y="0"/>
                      </a:cubicBezTo>
                      <a:cubicBezTo>
                        <a:pt x="554" y="0"/>
                        <a:pt x="554" y="0"/>
                        <a:pt x="554" y="0"/>
                      </a:cubicBezTo>
                      <a:cubicBezTo>
                        <a:pt x="554" y="0"/>
                        <a:pt x="554" y="0"/>
                        <a:pt x="554" y="0"/>
                      </a:cubicBezTo>
                      <a:cubicBezTo>
                        <a:pt x="554" y="0"/>
                        <a:pt x="554" y="0"/>
                        <a:pt x="554" y="0"/>
                      </a:cubicBezTo>
                      <a:cubicBezTo>
                        <a:pt x="554" y="0"/>
                        <a:pt x="554" y="0"/>
                        <a:pt x="554" y="0"/>
                      </a:cubicBezTo>
                      <a:cubicBezTo>
                        <a:pt x="554" y="0"/>
                        <a:pt x="554" y="0"/>
                        <a:pt x="554" y="0"/>
                      </a:cubicBezTo>
                      <a:cubicBezTo>
                        <a:pt x="554" y="0"/>
                        <a:pt x="554" y="0"/>
                        <a:pt x="554" y="0"/>
                      </a:cubicBezTo>
                      <a:cubicBezTo>
                        <a:pt x="554" y="0"/>
                        <a:pt x="554" y="0"/>
                        <a:pt x="554" y="0"/>
                      </a:cubicBezTo>
                      <a:cubicBezTo>
                        <a:pt x="554" y="0"/>
                        <a:pt x="554" y="0"/>
                        <a:pt x="554" y="0"/>
                      </a:cubicBezTo>
                      <a:cubicBezTo>
                        <a:pt x="554" y="0"/>
                        <a:pt x="554" y="0"/>
                        <a:pt x="554" y="0"/>
                      </a:cubicBezTo>
                      <a:cubicBezTo>
                        <a:pt x="554" y="0"/>
                        <a:pt x="554" y="0"/>
                        <a:pt x="554" y="0"/>
                      </a:cubicBezTo>
                      <a:cubicBezTo>
                        <a:pt x="554" y="0"/>
                        <a:pt x="554" y="0"/>
                        <a:pt x="554" y="0"/>
                      </a:cubicBezTo>
                      <a:cubicBezTo>
                        <a:pt x="554" y="0"/>
                        <a:pt x="554" y="0"/>
                        <a:pt x="554" y="0"/>
                      </a:cubicBezTo>
                      <a:cubicBezTo>
                        <a:pt x="554" y="0"/>
                        <a:pt x="554" y="0"/>
                        <a:pt x="554" y="0"/>
                      </a:cubicBezTo>
                      <a:cubicBezTo>
                        <a:pt x="554" y="0"/>
                        <a:pt x="554" y="0"/>
                        <a:pt x="554" y="0"/>
                      </a:cubicBezTo>
                      <a:cubicBezTo>
                        <a:pt x="554" y="0"/>
                        <a:pt x="554" y="0"/>
                        <a:pt x="554" y="0"/>
                      </a:cubicBezTo>
                      <a:cubicBezTo>
                        <a:pt x="554" y="0"/>
                        <a:pt x="554" y="0"/>
                        <a:pt x="554" y="0"/>
                      </a:cubicBezTo>
                      <a:cubicBezTo>
                        <a:pt x="554" y="0"/>
                        <a:pt x="554" y="0"/>
                        <a:pt x="554" y="0"/>
                      </a:cubicBezTo>
                      <a:cubicBezTo>
                        <a:pt x="554" y="0"/>
                        <a:pt x="554" y="0"/>
                        <a:pt x="554" y="0"/>
                      </a:cubicBezTo>
                      <a:cubicBezTo>
                        <a:pt x="554" y="0"/>
                        <a:pt x="554" y="0"/>
                        <a:pt x="554" y="0"/>
                      </a:cubicBezTo>
                      <a:cubicBezTo>
                        <a:pt x="554" y="0"/>
                        <a:pt x="554" y="0"/>
                        <a:pt x="554" y="0"/>
                      </a:cubicBezTo>
                      <a:cubicBezTo>
                        <a:pt x="554" y="0"/>
                        <a:pt x="554" y="0"/>
                        <a:pt x="554" y="0"/>
                      </a:cubicBezTo>
                      <a:cubicBezTo>
                        <a:pt x="554" y="0"/>
                        <a:pt x="554" y="0"/>
                        <a:pt x="554" y="0"/>
                      </a:cubicBezTo>
                      <a:cubicBezTo>
                        <a:pt x="554" y="0"/>
                        <a:pt x="554" y="0"/>
                        <a:pt x="554" y="0"/>
                      </a:cubicBezTo>
                      <a:cubicBezTo>
                        <a:pt x="554" y="0"/>
                        <a:pt x="554" y="0"/>
                        <a:pt x="554" y="0"/>
                      </a:cubicBezTo>
                      <a:cubicBezTo>
                        <a:pt x="554" y="0"/>
                        <a:pt x="554" y="0"/>
                        <a:pt x="554" y="0"/>
                      </a:cubicBezTo>
                      <a:cubicBezTo>
                        <a:pt x="554" y="0"/>
                        <a:pt x="554" y="0"/>
                        <a:pt x="554" y="0"/>
                      </a:cubicBezTo>
                      <a:cubicBezTo>
                        <a:pt x="554" y="0"/>
                        <a:pt x="554" y="0"/>
                        <a:pt x="554" y="0"/>
                      </a:cubicBezTo>
                      <a:cubicBezTo>
                        <a:pt x="554" y="0"/>
                        <a:pt x="554" y="0"/>
                        <a:pt x="554" y="0"/>
                      </a:cubicBezTo>
                      <a:cubicBezTo>
                        <a:pt x="554" y="0"/>
                        <a:pt x="554" y="0"/>
                        <a:pt x="554" y="0"/>
                      </a:cubicBezTo>
                      <a:cubicBezTo>
                        <a:pt x="554" y="0"/>
                        <a:pt x="554" y="0"/>
                        <a:pt x="554" y="0"/>
                      </a:cubicBezTo>
                      <a:cubicBezTo>
                        <a:pt x="554" y="0"/>
                        <a:pt x="554" y="0"/>
                        <a:pt x="554" y="0"/>
                      </a:cubicBezTo>
                      <a:cubicBezTo>
                        <a:pt x="554" y="0"/>
                        <a:pt x="554" y="0"/>
                        <a:pt x="554" y="0"/>
                      </a:cubicBezTo>
                      <a:cubicBezTo>
                        <a:pt x="554" y="0"/>
                        <a:pt x="554" y="0"/>
                        <a:pt x="554" y="0"/>
                      </a:cubicBezTo>
                      <a:cubicBezTo>
                        <a:pt x="554" y="0"/>
                        <a:pt x="554" y="0"/>
                        <a:pt x="554" y="0"/>
                      </a:cubicBezTo>
                      <a:cubicBezTo>
                        <a:pt x="554" y="0"/>
                        <a:pt x="554" y="0"/>
                        <a:pt x="554" y="0"/>
                      </a:cubicBezTo>
                      <a:cubicBezTo>
                        <a:pt x="554" y="0"/>
                        <a:pt x="554" y="0"/>
                        <a:pt x="554" y="0"/>
                      </a:cubicBezTo>
                      <a:cubicBezTo>
                        <a:pt x="554" y="0"/>
                        <a:pt x="554" y="0"/>
                        <a:pt x="554" y="0"/>
                      </a:cubicBezTo>
                      <a:cubicBezTo>
                        <a:pt x="554" y="0"/>
                        <a:pt x="554" y="0"/>
                        <a:pt x="554" y="0"/>
                      </a:cubicBezTo>
                      <a:cubicBezTo>
                        <a:pt x="554" y="0"/>
                        <a:pt x="554" y="0"/>
                        <a:pt x="554" y="0"/>
                      </a:cubicBezTo>
                      <a:cubicBezTo>
                        <a:pt x="554" y="0"/>
                        <a:pt x="554" y="0"/>
                        <a:pt x="554" y="0"/>
                      </a:cubicBezTo>
                      <a:cubicBezTo>
                        <a:pt x="554" y="0"/>
                        <a:pt x="554" y="0"/>
                        <a:pt x="554" y="0"/>
                      </a:cubicBezTo>
                      <a:cubicBezTo>
                        <a:pt x="554" y="0"/>
                        <a:pt x="554" y="0"/>
                        <a:pt x="554" y="0"/>
                      </a:cubicBezTo>
                      <a:cubicBezTo>
                        <a:pt x="554" y="0"/>
                        <a:pt x="554" y="0"/>
                        <a:pt x="554" y="0"/>
                      </a:cubicBezTo>
                      <a:cubicBezTo>
                        <a:pt x="554" y="0"/>
                        <a:pt x="554" y="0"/>
                        <a:pt x="554" y="0"/>
                      </a:cubicBezTo>
                      <a:lnTo>
                        <a:pt x="554" y="0"/>
                      </a:lnTo>
                      <a:cubicBezTo>
                        <a:pt x="554" y="0"/>
                        <a:pt x="554" y="0"/>
                        <a:pt x="554" y="0"/>
                      </a:cubicBezTo>
                      <a:cubicBezTo>
                        <a:pt x="554" y="0"/>
                        <a:pt x="554" y="0"/>
                        <a:pt x="554" y="0"/>
                      </a:cubicBezTo>
                      <a:cubicBezTo>
                        <a:pt x="554" y="0"/>
                        <a:pt x="554" y="0"/>
                        <a:pt x="554" y="0"/>
                      </a:cubicBezTo>
                      <a:cubicBezTo>
                        <a:pt x="554" y="0"/>
                        <a:pt x="554" y="0"/>
                        <a:pt x="554" y="0"/>
                      </a:cubicBezTo>
                      <a:cubicBezTo>
                        <a:pt x="554" y="0"/>
                        <a:pt x="554" y="0"/>
                        <a:pt x="554" y="0"/>
                      </a:cubicBezTo>
                      <a:cubicBezTo>
                        <a:pt x="554" y="0"/>
                        <a:pt x="554" y="0"/>
                        <a:pt x="554" y="0"/>
                      </a:cubicBezTo>
                      <a:cubicBezTo>
                        <a:pt x="554" y="0"/>
                        <a:pt x="554" y="0"/>
                        <a:pt x="554" y="0"/>
                      </a:cubicBezTo>
                      <a:cubicBezTo>
                        <a:pt x="554" y="0"/>
                        <a:pt x="554" y="0"/>
                        <a:pt x="554" y="0"/>
                      </a:cubicBezTo>
                      <a:cubicBezTo>
                        <a:pt x="554" y="0"/>
                        <a:pt x="554" y="0"/>
                        <a:pt x="554" y="0"/>
                      </a:cubicBezTo>
                      <a:cubicBezTo>
                        <a:pt x="554" y="0"/>
                        <a:pt x="554" y="0"/>
                        <a:pt x="554" y="0"/>
                      </a:cubicBezTo>
                      <a:cubicBezTo>
                        <a:pt x="554" y="0"/>
                        <a:pt x="554" y="0"/>
                        <a:pt x="554" y="0"/>
                      </a:cubicBezTo>
                      <a:cubicBezTo>
                        <a:pt x="554" y="0"/>
                        <a:pt x="554" y="0"/>
                        <a:pt x="554" y="0"/>
                      </a:cubicBezTo>
                      <a:cubicBezTo>
                        <a:pt x="554" y="0"/>
                        <a:pt x="554" y="0"/>
                        <a:pt x="554" y="0"/>
                      </a:cubicBezTo>
                      <a:cubicBezTo>
                        <a:pt x="554" y="0"/>
                        <a:pt x="554" y="0"/>
                        <a:pt x="554" y="0"/>
                      </a:cubicBezTo>
                      <a:cubicBezTo>
                        <a:pt x="554" y="0"/>
                        <a:pt x="554" y="0"/>
                        <a:pt x="554" y="0"/>
                      </a:cubicBezTo>
                      <a:cubicBezTo>
                        <a:pt x="554" y="0"/>
                        <a:pt x="554" y="0"/>
                        <a:pt x="554" y="0"/>
                      </a:cubicBezTo>
                      <a:cubicBezTo>
                        <a:pt x="554" y="0"/>
                        <a:pt x="554" y="0"/>
                        <a:pt x="554" y="0"/>
                      </a:cubicBezTo>
                      <a:cubicBezTo>
                        <a:pt x="554" y="0"/>
                        <a:pt x="554" y="0"/>
                        <a:pt x="554" y="0"/>
                      </a:cubicBezTo>
                      <a:cubicBezTo>
                        <a:pt x="554" y="0"/>
                        <a:pt x="554" y="0"/>
                        <a:pt x="554" y="0"/>
                      </a:cubicBezTo>
                      <a:cubicBezTo>
                        <a:pt x="554" y="0"/>
                        <a:pt x="554" y="0"/>
                        <a:pt x="554" y="0"/>
                      </a:cubicBezTo>
                      <a:cubicBezTo>
                        <a:pt x="554" y="0"/>
                        <a:pt x="554" y="0"/>
                        <a:pt x="554" y="0"/>
                      </a:cubicBezTo>
                      <a:cubicBezTo>
                        <a:pt x="554" y="0"/>
                        <a:pt x="554" y="0"/>
                        <a:pt x="554" y="0"/>
                      </a:cubicBezTo>
                      <a:cubicBezTo>
                        <a:pt x="554" y="0"/>
                        <a:pt x="554" y="0"/>
                        <a:pt x="554" y="0"/>
                      </a:cubicBezTo>
                      <a:cubicBezTo>
                        <a:pt x="554" y="0"/>
                        <a:pt x="554" y="0"/>
                        <a:pt x="554" y="0"/>
                      </a:cubicBezTo>
                      <a:cubicBezTo>
                        <a:pt x="554" y="0"/>
                        <a:pt x="554" y="0"/>
                        <a:pt x="554" y="0"/>
                      </a:cubicBezTo>
                      <a:cubicBezTo>
                        <a:pt x="554" y="0"/>
                        <a:pt x="554" y="0"/>
                        <a:pt x="554" y="0"/>
                      </a:cubicBezTo>
                      <a:cubicBezTo>
                        <a:pt x="554" y="0"/>
                        <a:pt x="554" y="0"/>
                        <a:pt x="554" y="0"/>
                      </a:cubicBezTo>
                      <a:cubicBezTo>
                        <a:pt x="554" y="0"/>
                        <a:pt x="554" y="0"/>
                        <a:pt x="554" y="0"/>
                      </a:cubicBezTo>
                      <a:cubicBezTo>
                        <a:pt x="554" y="0"/>
                        <a:pt x="554" y="0"/>
                        <a:pt x="554" y="0"/>
                      </a:cubicBezTo>
                      <a:cubicBezTo>
                        <a:pt x="554" y="0"/>
                        <a:pt x="554" y="0"/>
                        <a:pt x="554" y="0"/>
                      </a:cubicBezTo>
                      <a:cubicBezTo>
                        <a:pt x="554" y="0"/>
                        <a:pt x="554" y="0"/>
                        <a:pt x="554" y="0"/>
                      </a:cubicBezTo>
                      <a:cubicBezTo>
                        <a:pt x="554" y="0"/>
                        <a:pt x="554" y="0"/>
                        <a:pt x="554" y="0"/>
                      </a:cubicBezTo>
                      <a:cubicBezTo>
                        <a:pt x="554" y="0"/>
                        <a:pt x="554" y="0"/>
                        <a:pt x="554" y="0"/>
                      </a:cubicBezTo>
                      <a:cubicBezTo>
                        <a:pt x="554" y="0"/>
                        <a:pt x="554" y="0"/>
                        <a:pt x="554" y="0"/>
                      </a:cubicBezTo>
                      <a:cubicBezTo>
                        <a:pt x="554" y="0"/>
                        <a:pt x="554" y="0"/>
                        <a:pt x="554" y="0"/>
                      </a:cubicBezTo>
                      <a:cubicBezTo>
                        <a:pt x="554" y="0"/>
                        <a:pt x="554" y="0"/>
                        <a:pt x="554" y="0"/>
                      </a:cubicBezTo>
                      <a:cubicBezTo>
                        <a:pt x="554" y="0"/>
                        <a:pt x="554" y="0"/>
                        <a:pt x="554" y="0"/>
                      </a:cubicBezTo>
                      <a:cubicBezTo>
                        <a:pt x="554" y="0"/>
                        <a:pt x="554" y="0"/>
                        <a:pt x="554" y="0"/>
                      </a:cubicBezTo>
                      <a:cubicBezTo>
                        <a:pt x="554" y="0"/>
                        <a:pt x="554" y="0"/>
                        <a:pt x="554" y="0"/>
                      </a:cubicBezTo>
                      <a:cubicBezTo>
                        <a:pt x="554" y="0"/>
                        <a:pt x="554" y="0"/>
                        <a:pt x="554" y="0"/>
                      </a:cubicBezTo>
                      <a:cubicBezTo>
                        <a:pt x="554" y="0"/>
                        <a:pt x="554" y="0"/>
                        <a:pt x="554" y="0"/>
                      </a:cubicBezTo>
                      <a:cubicBezTo>
                        <a:pt x="554" y="0"/>
                        <a:pt x="554" y="0"/>
                        <a:pt x="554" y="0"/>
                      </a:cubicBezTo>
                      <a:cubicBezTo>
                        <a:pt x="554" y="0"/>
                        <a:pt x="554" y="0"/>
                        <a:pt x="554" y="0"/>
                      </a:cubicBezTo>
                      <a:cubicBezTo>
                        <a:pt x="554" y="0"/>
                        <a:pt x="554" y="0"/>
                        <a:pt x="554" y="0"/>
                      </a:cubicBezTo>
                      <a:cubicBezTo>
                        <a:pt x="554" y="0"/>
                        <a:pt x="554" y="0"/>
                        <a:pt x="554" y="0"/>
                      </a:cubicBezTo>
                      <a:cubicBezTo>
                        <a:pt x="554" y="0"/>
                        <a:pt x="554" y="0"/>
                        <a:pt x="554" y="0"/>
                      </a:cubicBezTo>
                      <a:cubicBezTo>
                        <a:pt x="554" y="0"/>
                        <a:pt x="554" y="0"/>
                        <a:pt x="554" y="0"/>
                      </a:cubicBezTo>
                      <a:cubicBezTo>
                        <a:pt x="554" y="0"/>
                        <a:pt x="554" y="0"/>
                        <a:pt x="554" y="0"/>
                      </a:cubicBezTo>
                      <a:cubicBezTo>
                        <a:pt x="554" y="0"/>
                        <a:pt x="554" y="0"/>
                        <a:pt x="554" y="0"/>
                      </a:cubicBezTo>
                      <a:cubicBezTo>
                        <a:pt x="554" y="0"/>
                        <a:pt x="554" y="0"/>
                        <a:pt x="554" y="0"/>
                      </a:cubicBezTo>
                      <a:cubicBezTo>
                        <a:pt x="554" y="0"/>
                        <a:pt x="554" y="0"/>
                        <a:pt x="554" y="0"/>
                      </a:cubicBezTo>
                      <a:cubicBezTo>
                        <a:pt x="554" y="0"/>
                        <a:pt x="554" y="0"/>
                        <a:pt x="554" y="0"/>
                      </a:cubicBezTo>
                      <a:cubicBezTo>
                        <a:pt x="554" y="0"/>
                        <a:pt x="554" y="0"/>
                        <a:pt x="554" y="0"/>
                      </a:cubicBezTo>
                      <a:cubicBezTo>
                        <a:pt x="554" y="0"/>
                        <a:pt x="554" y="0"/>
                        <a:pt x="554" y="0"/>
                      </a:cubicBezTo>
                      <a:cubicBezTo>
                        <a:pt x="554" y="0"/>
                        <a:pt x="554" y="0"/>
                        <a:pt x="554" y="0"/>
                      </a:cubicBezTo>
                      <a:cubicBezTo>
                        <a:pt x="554" y="0"/>
                        <a:pt x="554" y="0"/>
                        <a:pt x="554" y="0"/>
                      </a:cubicBezTo>
                      <a:cubicBezTo>
                        <a:pt x="554" y="0"/>
                        <a:pt x="554" y="0"/>
                        <a:pt x="554" y="0"/>
                      </a:cubicBezTo>
                      <a:cubicBezTo>
                        <a:pt x="554" y="0"/>
                        <a:pt x="554" y="0"/>
                        <a:pt x="554" y="0"/>
                      </a:cubicBezTo>
                      <a:cubicBezTo>
                        <a:pt x="554" y="0"/>
                        <a:pt x="554" y="0"/>
                        <a:pt x="554" y="0"/>
                      </a:cubicBezTo>
                      <a:cubicBezTo>
                        <a:pt x="554" y="0"/>
                        <a:pt x="554" y="0"/>
                        <a:pt x="554" y="0"/>
                      </a:cubicBezTo>
                      <a:cubicBezTo>
                        <a:pt x="554" y="0"/>
                        <a:pt x="554" y="0"/>
                        <a:pt x="554" y="0"/>
                      </a:cubicBezTo>
                      <a:cubicBezTo>
                        <a:pt x="554" y="0"/>
                        <a:pt x="554" y="0"/>
                        <a:pt x="554" y="0"/>
                      </a:cubicBezTo>
                      <a:cubicBezTo>
                        <a:pt x="554" y="0"/>
                        <a:pt x="554" y="0"/>
                        <a:pt x="554" y="0"/>
                      </a:cubicBezTo>
                      <a:cubicBezTo>
                        <a:pt x="554" y="0"/>
                        <a:pt x="554" y="0"/>
                        <a:pt x="554" y="0"/>
                      </a:cubicBezTo>
                      <a:cubicBezTo>
                        <a:pt x="554" y="0"/>
                        <a:pt x="554" y="0"/>
                        <a:pt x="554" y="0"/>
                      </a:cubicBezTo>
                      <a:cubicBezTo>
                        <a:pt x="554" y="0"/>
                        <a:pt x="554" y="0"/>
                        <a:pt x="554" y="0"/>
                      </a:cubicBezTo>
                      <a:cubicBezTo>
                        <a:pt x="554" y="0"/>
                        <a:pt x="554" y="0"/>
                        <a:pt x="554" y="0"/>
                      </a:cubicBezTo>
                      <a:cubicBezTo>
                        <a:pt x="554" y="0"/>
                        <a:pt x="554" y="0"/>
                        <a:pt x="554" y="0"/>
                      </a:cubicBezTo>
                      <a:cubicBezTo>
                        <a:pt x="554" y="0"/>
                        <a:pt x="554" y="0"/>
                        <a:pt x="554" y="0"/>
                      </a:cubicBezTo>
                      <a:cubicBezTo>
                        <a:pt x="554" y="0"/>
                        <a:pt x="554" y="0"/>
                        <a:pt x="554" y="0"/>
                      </a:cubicBezTo>
                      <a:cubicBezTo>
                        <a:pt x="554" y="0"/>
                        <a:pt x="554" y="0"/>
                        <a:pt x="554" y="0"/>
                      </a:cubicBezTo>
                      <a:cubicBezTo>
                        <a:pt x="554" y="0"/>
                        <a:pt x="554" y="0"/>
                        <a:pt x="554" y="0"/>
                      </a:cubicBezTo>
                      <a:cubicBezTo>
                        <a:pt x="554" y="0"/>
                        <a:pt x="554" y="0"/>
                        <a:pt x="554" y="0"/>
                      </a:cubicBezTo>
                      <a:cubicBezTo>
                        <a:pt x="554" y="0"/>
                        <a:pt x="554" y="0"/>
                        <a:pt x="554" y="0"/>
                      </a:cubicBezTo>
                      <a:cubicBezTo>
                        <a:pt x="554" y="0"/>
                        <a:pt x="554" y="0"/>
                        <a:pt x="554" y="0"/>
                      </a:cubicBezTo>
                      <a:cubicBezTo>
                        <a:pt x="554" y="0"/>
                        <a:pt x="554" y="0"/>
                        <a:pt x="554" y="0"/>
                      </a:cubicBezTo>
                      <a:cubicBezTo>
                        <a:pt x="554" y="0"/>
                        <a:pt x="554" y="0"/>
                        <a:pt x="554" y="0"/>
                      </a:cubicBezTo>
                      <a:cubicBezTo>
                        <a:pt x="554" y="0"/>
                        <a:pt x="554" y="0"/>
                        <a:pt x="554" y="0"/>
                      </a:cubicBezTo>
                      <a:cubicBezTo>
                        <a:pt x="554" y="0"/>
                        <a:pt x="554" y="0"/>
                        <a:pt x="554" y="0"/>
                      </a:cubicBezTo>
                      <a:cubicBezTo>
                        <a:pt x="554" y="0"/>
                        <a:pt x="554" y="0"/>
                        <a:pt x="554" y="0"/>
                      </a:cubicBezTo>
                      <a:cubicBezTo>
                        <a:pt x="554" y="0"/>
                        <a:pt x="554" y="0"/>
                        <a:pt x="554" y="0"/>
                      </a:cubicBezTo>
                      <a:cubicBezTo>
                        <a:pt x="554" y="0"/>
                        <a:pt x="277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059" name="Freeform 3058">
                  <a:extLst>
                    <a:ext uri="{FF2B5EF4-FFF2-40B4-BE49-F238E27FC236}">
                      <a16:creationId xmlns:a16="http://schemas.microsoft.com/office/drawing/2014/main" id="{6A1ECDFB-32E4-E4E6-A496-7C62EC1BD660}"/>
                    </a:ext>
                  </a:extLst>
                </p:cNvPr>
                <p:cNvSpPr/>
                <p:nvPr/>
              </p:nvSpPr>
              <p:spPr>
                <a:xfrm>
                  <a:off x="4030605" y="3631299"/>
                  <a:ext cx="1940" cy="1385"/>
                </a:xfrm>
                <a:custGeom>
                  <a:avLst/>
                  <a:gdLst>
                    <a:gd name="connsiteX0" fmla="*/ 0 w 1940"/>
                    <a:gd name="connsiteY0" fmla="*/ 0 h 1385"/>
                    <a:gd name="connsiteX1" fmla="*/ 0 w 1940"/>
                    <a:gd name="connsiteY1" fmla="*/ 0 h 1385"/>
                    <a:gd name="connsiteX2" fmla="*/ 0 w 1940"/>
                    <a:gd name="connsiteY2" fmla="*/ 0 h 1385"/>
                    <a:gd name="connsiteX3" fmla="*/ 0 w 1940"/>
                    <a:gd name="connsiteY3" fmla="*/ 0 h 1385"/>
                    <a:gd name="connsiteX4" fmla="*/ 0 w 1940"/>
                    <a:gd name="connsiteY4" fmla="*/ 0 h 1385"/>
                    <a:gd name="connsiteX5" fmla="*/ 0 w 1940"/>
                    <a:gd name="connsiteY5" fmla="*/ 0 h 1385"/>
                    <a:gd name="connsiteX6" fmla="*/ 0 w 1940"/>
                    <a:gd name="connsiteY6" fmla="*/ 0 h 1385"/>
                    <a:gd name="connsiteX7" fmla="*/ 0 w 1940"/>
                    <a:gd name="connsiteY7" fmla="*/ 0 h 1385"/>
                    <a:gd name="connsiteX8" fmla="*/ 0 w 1940"/>
                    <a:gd name="connsiteY8" fmla="*/ 0 h 1385"/>
                    <a:gd name="connsiteX9" fmla="*/ 0 w 1940"/>
                    <a:gd name="connsiteY9" fmla="*/ 0 h 1385"/>
                    <a:gd name="connsiteX10" fmla="*/ 0 w 1940"/>
                    <a:gd name="connsiteY10" fmla="*/ 0 h 1385"/>
                    <a:gd name="connsiteX11" fmla="*/ 0 w 1940"/>
                    <a:gd name="connsiteY11" fmla="*/ 0 h 1385"/>
                    <a:gd name="connsiteX12" fmla="*/ 0 w 1940"/>
                    <a:gd name="connsiteY12" fmla="*/ 0 h 1385"/>
                    <a:gd name="connsiteX13" fmla="*/ 0 w 1940"/>
                    <a:gd name="connsiteY13" fmla="*/ 0 h 1385"/>
                    <a:gd name="connsiteX14" fmla="*/ 0 w 1940"/>
                    <a:gd name="connsiteY14" fmla="*/ 0 h 1385"/>
                    <a:gd name="connsiteX15" fmla="*/ 0 w 1940"/>
                    <a:gd name="connsiteY15" fmla="*/ 0 h 1385"/>
                    <a:gd name="connsiteX16" fmla="*/ 0 w 1940"/>
                    <a:gd name="connsiteY16" fmla="*/ 0 h 1385"/>
                    <a:gd name="connsiteX17" fmla="*/ 0 w 1940"/>
                    <a:gd name="connsiteY17" fmla="*/ 0 h 1385"/>
                    <a:gd name="connsiteX18" fmla="*/ 0 w 1940"/>
                    <a:gd name="connsiteY18" fmla="*/ 0 h 1385"/>
                    <a:gd name="connsiteX19" fmla="*/ 0 w 1940"/>
                    <a:gd name="connsiteY19" fmla="*/ 0 h 1385"/>
                    <a:gd name="connsiteX20" fmla="*/ 0 w 1940"/>
                    <a:gd name="connsiteY20" fmla="*/ 0 h 1385"/>
                    <a:gd name="connsiteX21" fmla="*/ 0 w 1940"/>
                    <a:gd name="connsiteY21" fmla="*/ 0 h 1385"/>
                    <a:gd name="connsiteX22" fmla="*/ 0 w 1940"/>
                    <a:gd name="connsiteY22" fmla="*/ 0 h 1385"/>
                    <a:gd name="connsiteX23" fmla="*/ 0 w 1940"/>
                    <a:gd name="connsiteY23" fmla="*/ 0 h 1385"/>
                    <a:gd name="connsiteX24" fmla="*/ 0 w 1940"/>
                    <a:gd name="connsiteY24" fmla="*/ 0 h 1385"/>
                    <a:gd name="connsiteX25" fmla="*/ 0 w 1940"/>
                    <a:gd name="connsiteY25" fmla="*/ 0 h 1385"/>
                    <a:gd name="connsiteX26" fmla="*/ 0 w 1940"/>
                    <a:gd name="connsiteY26" fmla="*/ 0 h 1385"/>
                    <a:gd name="connsiteX27" fmla="*/ 0 w 1940"/>
                    <a:gd name="connsiteY27" fmla="*/ 0 h 1385"/>
                    <a:gd name="connsiteX28" fmla="*/ 0 w 1940"/>
                    <a:gd name="connsiteY28" fmla="*/ 0 h 1385"/>
                    <a:gd name="connsiteX29" fmla="*/ 0 w 1940"/>
                    <a:gd name="connsiteY29" fmla="*/ 0 h 1385"/>
                    <a:gd name="connsiteX30" fmla="*/ 0 w 1940"/>
                    <a:gd name="connsiteY30" fmla="*/ 0 h 1385"/>
                    <a:gd name="connsiteX31" fmla="*/ 0 w 1940"/>
                    <a:gd name="connsiteY31" fmla="*/ 0 h 1385"/>
                    <a:gd name="connsiteX32" fmla="*/ 0 w 1940"/>
                    <a:gd name="connsiteY32" fmla="*/ 0 h 1385"/>
                    <a:gd name="connsiteX33" fmla="*/ 0 w 1940"/>
                    <a:gd name="connsiteY33" fmla="*/ 0 h 1385"/>
                    <a:gd name="connsiteX34" fmla="*/ 0 w 1940"/>
                    <a:gd name="connsiteY34" fmla="*/ 0 h 1385"/>
                    <a:gd name="connsiteX35" fmla="*/ 0 w 1940"/>
                    <a:gd name="connsiteY35" fmla="*/ 0 h 1385"/>
                    <a:gd name="connsiteX36" fmla="*/ 0 w 1940"/>
                    <a:gd name="connsiteY36" fmla="*/ 0 h 1385"/>
                    <a:gd name="connsiteX37" fmla="*/ 0 w 1940"/>
                    <a:gd name="connsiteY37" fmla="*/ 0 h 1385"/>
                    <a:gd name="connsiteX38" fmla="*/ 0 w 1940"/>
                    <a:gd name="connsiteY38" fmla="*/ 0 h 1385"/>
                    <a:gd name="connsiteX39" fmla="*/ 0 w 1940"/>
                    <a:gd name="connsiteY39" fmla="*/ 0 h 1385"/>
                    <a:gd name="connsiteX40" fmla="*/ 0 w 1940"/>
                    <a:gd name="connsiteY40" fmla="*/ 0 h 1385"/>
                    <a:gd name="connsiteX41" fmla="*/ 0 w 1940"/>
                    <a:gd name="connsiteY41" fmla="*/ 0 h 1385"/>
                    <a:gd name="connsiteX42" fmla="*/ 0 w 1940"/>
                    <a:gd name="connsiteY42" fmla="*/ 0 h 1385"/>
                    <a:gd name="connsiteX43" fmla="*/ 0 w 1940"/>
                    <a:gd name="connsiteY43" fmla="*/ 0 h 1385"/>
                    <a:gd name="connsiteX44" fmla="*/ 0 w 1940"/>
                    <a:gd name="connsiteY44" fmla="*/ 0 h 1385"/>
                    <a:gd name="connsiteX45" fmla="*/ 0 w 1940"/>
                    <a:gd name="connsiteY45" fmla="*/ 0 h 1385"/>
                    <a:gd name="connsiteX46" fmla="*/ 0 w 1940"/>
                    <a:gd name="connsiteY46" fmla="*/ 0 h 1385"/>
                    <a:gd name="connsiteX47" fmla="*/ 0 w 1940"/>
                    <a:gd name="connsiteY47" fmla="*/ 0 h 1385"/>
                    <a:gd name="connsiteX48" fmla="*/ 0 w 1940"/>
                    <a:gd name="connsiteY48" fmla="*/ 0 h 1385"/>
                    <a:gd name="connsiteX49" fmla="*/ 0 w 1940"/>
                    <a:gd name="connsiteY49" fmla="*/ 0 h 1385"/>
                    <a:gd name="connsiteX50" fmla="*/ 0 w 1940"/>
                    <a:gd name="connsiteY50" fmla="*/ 0 h 1385"/>
                    <a:gd name="connsiteX51" fmla="*/ 0 w 1940"/>
                    <a:gd name="connsiteY51" fmla="*/ 0 h 1385"/>
                    <a:gd name="connsiteX52" fmla="*/ 0 w 1940"/>
                    <a:gd name="connsiteY52" fmla="*/ 0 h 1385"/>
                    <a:gd name="connsiteX53" fmla="*/ 0 w 1940"/>
                    <a:gd name="connsiteY53" fmla="*/ 0 h 1385"/>
                    <a:gd name="connsiteX54" fmla="*/ 0 w 1940"/>
                    <a:gd name="connsiteY54" fmla="*/ 0 h 1385"/>
                    <a:gd name="connsiteX55" fmla="*/ 0 w 1940"/>
                    <a:gd name="connsiteY55" fmla="*/ 0 h 1385"/>
                    <a:gd name="connsiteX56" fmla="*/ 0 w 1940"/>
                    <a:gd name="connsiteY56" fmla="*/ 0 h 1385"/>
                    <a:gd name="connsiteX57" fmla="*/ 0 w 1940"/>
                    <a:gd name="connsiteY57" fmla="*/ 0 h 1385"/>
                    <a:gd name="connsiteX58" fmla="*/ 0 w 1940"/>
                    <a:gd name="connsiteY58" fmla="*/ 0 h 1385"/>
                    <a:gd name="connsiteX59" fmla="*/ 0 w 1940"/>
                    <a:gd name="connsiteY59" fmla="*/ 0 h 1385"/>
                    <a:gd name="connsiteX60" fmla="*/ 0 w 1940"/>
                    <a:gd name="connsiteY60" fmla="*/ 0 h 1385"/>
                    <a:gd name="connsiteX61" fmla="*/ 0 w 1940"/>
                    <a:gd name="connsiteY61" fmla="*/ 0 h 1385"/>
                    <a:gd name="connsiteX62" fmla="*/ 0 w 1940"/>
                    <a:gd name="connsiteY62" fmla="*/ 0 h 1385"/>
                    <a:gd name="connsiteX63" fmla="*/ 0 w 1940"/>
                    <a:gd name="connsiteY63" fmla="*/ 0 h 1385"/>
                    <a:gd name="connsiteX64" fmla="*/ 0 w 1940"/>
                    <a:gd name="connsiteY64" fmla="*/ 0 h 1385"/>
                    <a:gd name="connsiteX65" fmla="*/ 0 w 1940"/>
                    <a:gd name="connsiteY65" fmla="*/ 0 h 1385"/>
                    <a:gd name="connsiteX66" fmla="*/ 0 w 1940"/>
                    <a:gd name="connsiteY66" fmla="*/ 0 h 1385"/>
                    <a:gd name="connsiteX67" fmla="*/ 0 w 1940"/>
                    <a:gd name="connsiteY67" fmla="*/ 0 h 1385"/>
                    <a:gd name="connsiteX68" fmla="*/ 0 w 1940"/>
                    <a:gd name="connsiteY68" fmla="*/ 0 h 1385"/>
                    <a:gd name="connsiteX69" fmla="*/ 0 w 1940"/>
                    <a:gd name="connsiteY69" fmla="*/ 0 h 1385"/>
                    <a:gd name="connsiteX70" fmla="*/ 0 w 1940"/>
                    <a:gd name="connsiteY70" fmla="*/ 0 h 1385"/>
                    <a:gd name="connsiteX71" fmla="*/ 0 w 1940"/>
                    <a:gd name="connsiteY71" fmla="*/ 0 h 1385"/>
                    <a:gd name="connsiteX72" fmla="*/ 0 w 1940"/>
                    <a:gd name="connsiteY72" fmla="*/ 0 h 1385"/>
                    <a:gd name="connsiteX73" fmla="*/ 0 w 1940"/>
                    <a:gd name="connsiteY73" fmla="*/ 0 h 1385"/>
                    <a:gd name="connsiteX74" fmla="*/ 0 w 1940"/>
                    <a:gd name="connsiteY74" fmla="*/ 0 h 1385"/>
                    <a:gd name="connsiteX75" fmla="*/ 0 w 1940"/>
                    <a:gd name="connsiteY75" fmla="*/ 0 h 1385"/>
                    <a:gd name="connsiteX76" fmla="*/ 0 w 1940"/>
                    <a:gd name="connsiteY76" fmla="*/ 0 h 1385"/>
                    <a:gd name="connsiteX77" fmla="*/ 0 w 1940"/>
                    <a:gd name="connsiteY77" fmla="*/ 0 h 1385"/>
                    <a:gd name="connsiteX78" fmla="*/ 0 w 1940"/>
                    <a:gd name="connsiteY78" fmla="*/ 0 h 1385"/>
                    <a:gd name="connsiteX79" fmla="*/ 0 w 1940"/>
                    <a:gd name="connsiteY79" fmla="*/ 0 h 1385"/>
                    <a:gd name="connsiteX80" fmla="*/ 0 w 1940"/>
                    <a:gd name="connsiteY80" fmla="*/ 0 h 1385"/>
                    <a:gd name="connsiteX81" fmla="*/ 0 w 1940"/>
                    <a:gd name="connsiteY81" fmla="*/ 0 h 1385"/>
                    <a:gd name="connsiteX82" fmla="*/ 0 w 1940"/>
                    <a:gd name="connsiteY82" fmla="*/ 0 h 1385"/>
                    <a:gd name="connsiteX83" fmla="*/ 0 w 1940"/>
                    <a:gd name="connsiteY83" fmla="*/ 0 h 1385"/>
                    <a:gd name="connsiteX84" fmla="*/ 0 w 1940"/>
                    <a:gd name="connsiteY84" fmla="*/ 0 h 1385"/>
                    <a:gd name="connsiteX85" fmla="*/ 0 w 1940"/>
                    <a:gd name="connsiteY85" fmla="*/ 0 h 1385"/>
                    <a:gd name="connsiteX86" fmla="*/ 0 w 1940"/>
                    <a:gd name="connsiteY86" fmla="*/ 0 h 1385"/>
                    <a:gd name="connsiteX87" fmla="*/ 0 w 1940"/>
                    <a:gd name="connsiteY87" fmla="*/ 0 h 1385"/>
                    <a:gd name="connsiteX88" fmla="*/ 0 w 1940"/>
                    <a:gd name="connsiteY88" fmla="*/ 0 h 1385"/>
                    <a:gd name="connsiteX89" fmla="*/ 0 w 1940"/>
                    <a:gd name="connsiteY89" fmla="*/ 0 h 1385"/>
                    <a:gd name="connsiteX90" fmla="*/ 0 w 1940"/>
                    <a:gd name="connsiteY90" fmla="*/ 0 h 1385"/>
                    <a:gd name="connsiteX91" fmla="*/ 0 w 1940"/>
                    <a:gd name="connsiteY91" fmla="*/ 0 h 1385"/>
                    <a:gd name="connsiteX92" fmla="*/ 0 w 1940"/>
                    <a:gd name="connsiteY92" fmla="*/ 0 h 1385"/>
                    <a:gd name="connsiteX93" fmla="*/ 0 w 1940"/>
                    <a:gd name="connsiteY93" fmla="*/ 0 h 1385"/>
                    <a:gd name="connsiteX94" fmla="*/ 0 w 1940"/>
                    <a:gd name="connsiteY94" fmla="*/ 0 h 1385"/>
                    <a:gd name="connsiteX95" fmla="*/ 0 w 1940"/>
                    <a:gd name="connsiteY95" fmla="*/ 0 h 1385"/>
                    <a:gd name="connsiteX96" fmla="*/ 0 w 1940"/>
                    <a:gd name="connsiteY96" fmla="*/ 0 h 1385"/>
                    <a:gd name="connsiteX97" fmla="*/ 0 w 1940"/>
                    <a:gd name="connsiteY97" fmla="*/ 0 h 1385"/>
                    <a:gd name="connsiteX98" fmla="*/ 0 w 1940"/>
                    <a:gd name="connsiteY98" fmla="*/ 0 h 1385"/>
                    <a:gd name="connsiteX99" fmla="*/ 0 w 1940"/>
                    <a:gd name="connsiteY99" fmla="*/ 0 h 1385"/>
                    <a:gd name="connsiteX100" fmla="*/ 0 w 1940"/>
                    <a:gd name="connsiteY100" fmla="*/ 0 h 1385"/>
                    <a:gd name="connsiteX101" fmla="*/ 0 w 1940"/>
                    <a:gd name="connsiteY101" fmla="*/ 0 h 1385"/>
                    <a:gd name="connsiteX102" fmla="*/ 0 w 1940"/>
                    <a:gd name="connsiteY102" fmla="*/ 0 h 1385"/>
                    <a:gd name="connsiteX103" fmla="*/ 0 w 1940"/>
                    <a:gd name="connsiteY103" fmla="*/ 0 h 1385"/>
                    <a:gd name="connsiteX104" fmla="*/ 0 w 1940"/>
                    <a:gd name="connsiteY104" fmla="*/ 0 h 1385"/>
                    <a:gd name="connsiteX105" fmla="*/ 0 w 1940"/>
                    <a:gd name="connsiteY105" fmla="*/ 0 h 1385"/>
                    <a:gd name="connsiteX106" fmla="*/ 0 w 1940"/>
                    <a:gd name="connsiteY106" fmla="*/ 0 h 1385"/>
                    <a:gd name="connsiteX107" fmla="*/ 0 w 1940"/>
                    <a:gd name="connsiteY107" fmla="*/ 0 h 1385"/>
                    <a:gd name="connsiteX108" fmla="*/ 0 w 1940"/>
                    <a:gd name="connsiteY108" fmla="*/ 0 h 1385"/>
                    <a:gd name="connsiteX109" fmla="*/ 0 w 1940"/>
                    <a:gd name="connsiteY109" fmla="*/ 0 h 1385"/>
                    <a:gd name="connsiteX110" fmla="*/ 0 w 1940"/>
                    <a:gd name="connsiteY110" fmla="*/ 0 h 1385"/>
                    <a:gd name="connsiteX111" fmla="*/ 0 w 1940"/>
                    <a:gd name="connsiteY111" fmla="*/ 0 h 1385"/>
                    <a:gd name="connsiteX112" fmla="*/ 0 w 1940"/>
                    <a:gd name="connsiteY112" fmla="*/ 0 h 1385"/>
                    <a:gd name="connsiteX113" fmla="*/ 0 w 1940"/>
                    <a:gd name="connsiteY113" fmla="*/ 0 h 1385"/>
                    <a:gd name="connsiteX114" fmla="*/ 0 w 1940"/>
                    <a:gd name="connsiteY114" fmla="*/ 0 h 1385"/>
                    <a:gd name="connsiteX115" fmla="*/ 0 w 1940"/>
                    <a:gd name="connsiteY115" fmla="*/ 0 h 1385"/>
                    <a:gd name="connsiteX116" fmla="*/ 0 w 1940"/>
                    <a:gd name="connsiteY116" fmla="*/ 0 h 1385"/>
                    <a:gd name="connsiteX117" fmla="*/ 0 w 1940"/>
                    <a:gd name="connsiteY117" fmla="*/ 0 h 1385"/>
                    <a:gd name="connsiteX118" fmla="*/ 0 w 1940"/>
                    <a:gd name="connsiteY118" fmla="*/ 0 h 1385"/>
                    <a:gd name="connsiteX119" fmla="*/ 0 w 1940"/>
                    <a:gd name="connsiteY119" fmla="*/ 0 h 1385"/>
                    <a:gd name="connsiteX120" fmla="*/ 0 w 1940"/>
                    <a:gd name="connsiteY120" fmla="*/ 0 h 1385"/>
                    <a:gd name="connsiteX121" fmla="*/ 0 w 1940"/>
                    <a:gd name="connsiteY121" fmla="*/ 0 h 1385"/>
                    <a:gd name="connsiteX122" fmla="*/ 0 w 1940"/>
                    <a:gd name="connsiteY122" fmla="*/ 0 h 1385"/>
                    <a:gd name="connsiteX123" fmla="*/ 0 w 1940"/>
                    <a:gd name="connsiteY123" fmla="*/ 0 h 1385"/>
                    <a:gd name="connsiteX124" fmla="*/ 0 w 1940"/>
                    <a:gd name="connsiteY124" fmla="*/ 0 h 1385"/>
                    <a:gd name="connsiteX125" fmla="*/ 0 w 1940"/>
                    <a:gd name="connsiteY125" fmla="*/ 0 h 1385"/>
                    <a:gd name="connsiteX126" fmla="*/ 0 w 1940"/>
                    <a:gd name="connsiteY126" fmla="*/ 0 h 1385"/>
                    <a:gd name="connsiteX127" fmla="*/ 0 w 1940"/>
                    <a:gd name="connsiteY127" fmla="*/ 0 h 1385"/>
                    <a:gd name="connsiteX128" fmla="*/ 0 w 1940"/>
                    <a:gd name="connsiteY128" fmla="*/ 0 h 1385"/>
                    <a:gd name="connsiteX129" fmla="*/ 0 w 1940"/>
                    <a:gd name="connsiteY129" fmla="*/ 0 h 1385"/>
                    <a:gd name="connsiteX130" fmla="*/ 0 w 1940"/>
                    <a:gd name="connsiteY130" fmla="*/ 0 h 1385"/>
                    <a:gd name="connsiteX131" fmla="*/ 0 w 1940"/>
                    <a:gd name="connsiteY131" fmla="*/ 0 h 1385"/>
                    <a:gd name="connsiteX132" fmla="*/ 0 w 1940"/>
                    <a:gd name="connsiteY132" fmla="*/ 0 h 1385"/>
                    <a:gd name="connsiteX133" fmla="*/ 0 w 1940"/>
                    <a:gd name="connsiteY133" fmla="*/ 0 h 1385"/>
                    <a:gd name="connsiteX134" fmla="*/ 0 w 1940"/>
                    <a:gd name="connsiteY134" fmla="*/ 0 h 1385"/>
                    <a:gd name="connsiteX135" fmla="*/ 0 w 1940"/>
                    <a:gd name="connsiteY135" fmla="*/ 0 h 1385"/>
                    <a:gd name="connsiteX136" fmla="*/ 0 w 1940"/>
                    <a:gd name="connsiteY136" fmla="*/ 0 h 1385"/>
                    <a:gd name="connsiteX137" fmla="*/ 0 w 1940"/>
                    <a:gd name="connsiteY137" fmla="*/ 0 h 1385"/>
                    <a:gd name="connsiteX138" fmla="*/ 0 w 1940"/>
                    <a:gd name="connsiteY138" fmla="*/ 0 h 1385"/>
                    <a:gd name="connsiteX139" fmla="*/ 0 w 1940"/>
                    <a:gd name="connsiteY139" fmla="*/ 0 h 1385"/>
                    <a:gd name="connsiteX140" fmla="*/ 0 w 1940"/>
                    <a:gd name="connsiteY140" fmla="*/ 0 h 1385"/>
                    <a:gd name="connsiteX141" fmla="*/ 0 w 1940"/>
                    <a:gd name="connsiteY141" fmla="*/ 0 h 1385"/>
                    <a:gd name="connsiteX142" fmla="*/ 0 w 1940"/>
                    <a:gd name="connsiteY142" fmla="*/ 0 h 1385"/>
                    <a:gd name="connsiteX143" fmla="*/ 0 w 1940"/>
                    <a:gd name="connsiteY143" fmla="*/ 0 h 1385"/>
                    <a:gd name="connsiteX144" fmla="*/ 0 w 1940"/>
                    <a:gd name="connsiteY144" fmla="*/ 0 h 1385"/>
                    <a:gd name="connsiteX145" fmla="*/ 0 w 1940"/>
                    <a:gd name="connsiteY145" fmla="*/ 0 h 1385"/>
                    <a:gd name="connsiteX146" fmla="*/ 0 w 1940"/>
                    <a:gd name="connsiteY146" fmla="*/ 0 h 1385"/>
                    <a:gd name="connsiteX147" fmla="*/ 277 w 1940"/>
                    <a:gd name="connsiteY147" fmla="*/ 554 h 1385"/>
                    <a:gd name="connsiteX148" fmla="*/ 277 w 1940"/>
                    <a:gd name="connsiteY148" fmla="*/ 554 h 1385"/>
                    <a:gd name="connsiteX149" fmla="*/ 277 w 1940"/>
                    <a:gd name="connsiteY149" fmla="*/ 554 h 1385"/>
                    <a:gd name="connsiteX150" fmla="*/ 277 w 1940"/>
                    <a:gd name="connsiteY150" fmla="*/ 1109 h 1385"/>
                    <a:gd name="connsiteX151" fmla="*/ 277 w 1940"/>
                    <a:gd name="connsiteY151" fmla="*/ 1109 h 1385"/>
                    <a:gd name="connsiteX152" fmla="*/ 277 w 1940"/>
                    <a:gd name="connsiteY152" fmla="*/ 1109 h 1385"/>
                    <a:gd name="connsiteX153" fmla="*/ 277 w 1940"/>
                    <a:gd name="connsiteY153" fmla="*/ 1109 h 1385"/>
                    <a:gd name="connsiteX154" fmla="*/ 277 w 1940"/>
                    <a:gd name="connsiteY154" fmla="*/ 1109 h 1385"/>
                    <a:gd name="connsiteX155" fmla="*/ 277 w 1940"/>
                    <a:gd name="connsiteY155" fmla="*/ 1109 h 1385"/>
                    <a:gd name="connsiteX156" fmla="*/ 277 w 1940"/>
                    <a:gd name="connsiteY156" fmla="*/ 1109 h 1385"/>
                    <a:gd name="connsiteX157" fmla="*/ 277 w 1940"/>
                    <a:gd name="connsiteY157" fmla="*/ 1109 h 1385"/>
                    <a:gd name="connsiteX158" fmla="*/ 277 w 1940"/>
                    <a:gd name="connsiteY158" fmla="*/ 1109 h 1385"/>
                    <a:gd name="connsiteX159" fmla="*/ 277 w 1940"/>
                    <a:gd name="connsiteY159" fmla="*/ 1109 h 1385"/>
                    <a:gd name="connsiteX160" fmla="*/ 277 w 1940"/>
                    <a:gd name="connsiteY160" fmla="*/ 1109 h 1385"/>
                    <a:gd name="connsiteX161" fmla="*/ 277 w 1940"/>
                    <a:gd name="connsiteY161" fmla="*/ 1109 h 1385"/>
                    <a:gd name="connsiteX162" fmla="*/ 277 w 1940"/>
                    <a:gd name="connsiteY162" fmla="*/ 1109 h 1385"/>
                    <a:gd name="connsiteX163" fmla="*/ 277 w 1940"/>
                    <a:gd name="connsiteY163" fmla="*/ 1109 h 1385"/>
                    <a:gd name="connsiteX164" fmla="*/ 277 w 1940"/>
                    <a:gd name="connsiteY164" fmla="*/ 1109 h 1385"/>
                    <a:gd name="connsiteX165" fmla="*/ 277 w 1940"/>
                    <a:gd name="connsiteY165" fmla="*/ 1109 h 1385"/>
                    <a:gd name="connsiteX166" fmla="*/ 277 w 1940"/>
                    <a:gd name="connsiteY166" fmla="*/ 1109 h 1385"/>
                    <a:gd name="connsiteX167" fmla="*/ 277 w 1940"/>
                    <a:gd name="connsiteY167" fmla="*/ 1109 h 1385"/>
                    <a:gd name="connsiteX168" fmla="*/ 277 w 1940"/>
                    <a:gd name="connsiteY168" fmla="*/ 1109 h 1385"/>
                    <a:gd name="connsiteX169" fmla="*/ 277 w 1940"/>
                    <a:gd name="connsiteY169" fmla="*/ 1109 h 1385"/>
                    <a:gd name="connsiteX170" fmla="*/ 277 w 1940"/>
                    <a:gd name="connsiteY170" fmla="*/ 1109 h 1385"/>
                    <a:gd name="connsiteX171" fmla="*/ 554 w 1940"/>
                    <a:gd name="connsiteY171" fmla="*/ 1109 h 1385"/>
                    <a:gd name="connsiteX172" fmla="*/ 554 w 1940"/>
                    <a:gd name="connsiteY172" fmla="*/ 1109 h 1385"/>
                    <a:gd name="connsiteX173" fmla="*/ 554 w 1940"/>
                    <a:gd name="connsiteY173" fmla="*/ 1109 h 1385"/>
                    <a:gd name="connsiteX174" fmla="*/ 554 w 1940"/>
                    <a:gd name="connsiteY174" fmla="*/ 1109 h 1385"/>
                    <a:gd name="connsiteX175" fmla="*/ 554 w 1940"/>
                    <a:gd name="connsiteY175" fmla="*/ 1109 h 1385"/>
                    <a:gd name="connsiteX176" fmla="*/ 554 w 1940"/>
                    <a:gd name="connsiteY176" fmla="*/ 1109 h 1385"/>
                    <a:gd name="connsiteX177" fmla="*/ 554 w 1940"/>
                    <a:gd name="connsiteY177" fmla="*/ 1109 h 1385"/>
                    <a:gd name="connsiteX178" fmla="*/ 554 w 1940"/>
                    <a:gd name="connsiteY178" fmla="*/ 1109 h 1385"/>
                    <a:gd name="connsiteX179" fmla="*/ 554 w 1940"/>
                    <a:gd name="connsiteY179" fmla="*/ 1109 h 1385"/>
                    <a:gd name="connsiteX180" fmla="*/ 554 w 1940"/>
                    <a:gd name="connsiteY180" fmla="*/ 1109 h 1385"/>
                    <a:gd name="connsiteX181" fmla="*/ 554 w 1940"/>
                    <a:gd name="connsiteY181" fmla="*/ 1109 h 1385"/>
                    <a:gd name="connsiteX182" fmla="*/ 554 w 1940"/>
                    <a:gd name="connsiteY182" fmla="*/ 1109 h 1385"/>
                    <a:gd name="connsiteX183" fmla="*/ 554 w 1940"/>
                    <a:gd name="connsiteY183" fmla="*/ 1109 h 1385"/>
                    <a:gd name="connsiteX184" fmla="*/ 554 w 1940"/>
                    <a:gd name="connsiteY184" fmla="*/ 1109 h 1385"/>
                    <a:gd name="connsiteX185" fmla="*/ 1109 w 1940"/>
                    <a:gd name="connsiteY185" fmla="*/ 1109 h 1385"/>
                    <a:gd name="connsiteX186" fmla="*/ 1109 w 1940"/>
                    <a:gd name="connsiteY186" fmla="*/ 1109 h 1385"/>
                    <a:gd name="connsiteX187" fmla="*/ 1109 w 1940"/>
                    <a:gd name="connsiteY187" fmla="*/ 1109 h 1385"/>
                    <a:gd name="connsiteX188" fmla="*/ 1109 w 1940"/>
                    <a:gd name="connsiteY188" fmla="*/ 1109 h 1385"/>
                    <a:gd name="connsiteX189" fmla="*/ 1386 w 1940"/>
                    <a:gd name="connsiteY189" fmla="*/ 1109 h 1385"/>
                    <a:gd name="connsiteX190" fmla="*/ 1386 w 1940"/>
                    <a:gd name="connsiteY190" fmla="*/ 1109 h 1385"/>
                    <a:gd name="connsiteX191" fmla="*/ 1386 w 1940"/>
                    <a:gd name="connsiteY191" fmla="*/ 1109 h 1385"/>
                    <a:gd name="connsiteX192" fmla="*/ 1386 w 1940"/>
                    <a:gd name="connsiteY192" fmla="*/ 1109 h 1385"/>
                    <a:gd name="connsiteX193" fmla="*/ 1386 w 1940"/>
                    <a:gd name="connsiteY193" fmla="*/ 1109 h 1385"/>
                    <a:gd name="connsiteX194" fmla="*/ 1386 w 1940"/>
                    <a:gd name="connsiteY194" fmla="*/ 1109 h 1385"/>
                    <a:gd name="connsiteX195" fmla="*/ 1386 w 1940"/>
                    <a:gd name="connsiteY195" fmla="*/ 1109 h 1385"/>
                    <a:gd name="connsiteX196" fmla="*/ 1386 w 1940"/>
                    <a:gd name="connsiteY196" fmla="*/ 1109 h 1385"/>
                    <a:gd name="connsiteX197" fmla="*/ 1386 w 1940"/>
                    <a:gd name="connsiteY197" fmla="*/ 1109 h 1385"/>
                    <a:gd name="connsiteX198" fmla="*/ 1386 w 1940"/>
                    <a:gd name="connsiteY198" fmla="*/ 1109 h 1385"/>
                    <a:gd name="connsiteX199" fmla="*/ 1386 w 1940"/>
                    <a:gd name="connsiteY199" fmla="*/ 1109 h 1385"/>
                    <a:gd name="connsiteX200" fmla="*/ 1386 w 1940"/>
                    <a:gd name="connsiteY200" fmla="*/ 1109 h 1385"/>
                    <a:gd name="connsiteX201" fmla="*/ 1386 w 1940"/>
                    <a:gd name="connsiteY201" fmla="*/ 1109 h 1385"/>
                    <a:gd name="connsiteX202" fmla="*/ 1386 w 1940"/>
                    <a:gd name="connsiteY202" fmla="*/ 1386 h 1385"/>
                    <a:gd name="connsiteX203" fmla="*/ 1386 w 1940"/>
                    <a:gd name="connsiteY203" fmla="*/ 1386 h 1385"/>
                    <a:gd name="connsiteX204" fmla="*/ 1386 w 1940"/>
                    <a:gd name="connsiteY204" fmla="*/ 1386 h 1385"/>
                    <a:gd name="connsiteX205" fmla="*/ 1386 w 1940"/>
                    <a:gd name="connsiteY205" fmla="*/ 1386 h 1385"/>
                    <a:gd name="connsiteX206" fmla="*/ 1386 w 1940"/>
                    <a:gd name="connsiteY206" fmla="*/ 1386 h 1385"/>
                    <a:gd name="connsiteX207" fmla="*/ 1386 w 1940"/>
                    <a:gd name="connsiteY207" fmla="*/ 1386 h 1385"/>
                    <a:gd name="connsiteX208" fmla="*/ 1386 w 1940"/>
                    <a:gd name="connsiteY208" fmla="*/ 1386 h 1385"/>
                    <a:gd name="connsiteX209" fmla="*/ 1386 w 1940"/>
                    <a:gd name="connsiteY209" fmla="*/ 1386 h 1385"/>
                    <a:gd name="connsiteX210" fmla="*/ 1386 w 1940"/>
                    <a:gd name="connsiteY210" fmla="*/ 1386 h 1385"/>
                    <a:gd name="connsiteX211" fmla="*/ 1386 w 1940"/>
                    <a:gd name="connsiteY211" fmla="*/ 1386 h 1385"/>
                    <a:gd name="connsiteX212" fmla="*/ 1386 w 1940"/>
                    <a:gd name="connsiteY212" fmla="*/ 1386 h 1385"/>
                    <a:gd name="connsiteX213" fmla="*/ 1386 w 1940"/>
                    <a:gd name="connsiteY213" fmla="*/ 1386 h 1385"/>
                    <a:gd name="connsiteX214" fmla="*/ 1386 w 1940"/>
                    <a:gd name="connsiteY214" fmla="*/ 1386 h 1385"/>
                    <a:gd name="connsiteX215" fmla="*/ 1386 w 1940"/>
                    <a:gd name="connsiteY215" fmla="*/ 1386 h 1385"/>
                    <a:gd name="connsiteX216" fmla="*/ 1386 w 1940"/>
                    <a:gd name="connsiteY216" fmla="*/ 1386 h 1385"/>
                    <a:gd name="connsiteX217" fmla="*/ 1386 w 1940"/>
                    <a:gd name="connsiteY217" fmla="*/ 1386 h 1385"/>
                    <a:gd name="connsiteX218" fmla="*/ 1386 w 1940"/>
                    <a:gd name="connsiteY218" fmla="*/ 1386 h 1385"/>
                    <a:gd name="connsiteX219" fmla="*/ 1386 w 1940"/>
                    <a:gd name="connsiteY219" fmla="*/ 1386 h 1385"/>
                    <a:gd name="connsiteX220" fmla="*/ 1386 w 1940"/>
                    <a:gd name="connsiteY220" fmla="*/ 1386 h 1385"/>
                    <a:gd name="connsiteX221" fmla="*/ 1386 w 1940"/>
                    <a:gd name="connsiteY221" fmla="*/ 1386 h 1385"/>
                    <a:gd name="connsiteX222" fmla="*/ 1386 w 1940"/>
                    <a:gd name="connsiteY222" fmla="*/ 1386 h 1385"/>
                    <a:gd name="connsiteX223" fmla="*/ 1386 w 1940"/>
                    <a:gd name="connsiteY223" fmla="*/ 1386 h 1385"/>
                    <a:gd name="connsiteX224" fmla="*/ 1386 w 1940"/>
                    <a:gd name="connsiteY224" fmla="*/ 1386 h 1385"/>
                    <a:gd name="connsiteX225" fmla="*/ 1386 w 1940"/>
                    <a:gd name="connsiteY225" fmla="*/ 1386 h 1385"/>
                    <a:gd name="connsiteX226" fmla="*/ 1386 w 1940"/>
                    <a:gd name="connsiteY226" fmla="*/ 1386 h 1385"/>
                    <a:gd name="connsiteX227" fmla="*/ 1386 w 1940"/>
                    <a:gd name="connsiteY227" fmla="*/ 1386 h 1385"/>
                    <a:gd name="connsiteX228" fmla="*/ 1386 w 1940"/>
                    <a:gd name="connsiteY228" fmla="*/ 1386 h 1385"/>
                    <a:gd name="connsiteX229" fmla="*/ 1386 w 1940"/>
                    <a:gd name="connsiteY229" fmla="*/ 1386 h 1385"/>
                    <a:gd name="connsiteX230" fmla="*/ 1386 w 1940"/>
                    <a:gd name="connsiteY230" fmla="*/ 1386 h 1385"/>
                    <a:gd name="connsiteX231" fmla="*/ 1386 w 1940"/>
                    <a:gd name="connsiteY231" fmla="*/ 1386 h 1385"/>
                    <a:gd name="connsiteX232" fmla="*/ 1386 w 1940"/>
                    <a:gd name="connsiteY232" fmla="*/ 1386 h 1385"/>
                    <a:gd name="connsiteX233" fmla="*/ 1386 w 1940"/>
                    <a:gd name="connsiteY233" fmla="*/ 1386 h 1385"/>
                    <a:gd name="connsiteX234" fmla="*/ 1386 w 1940"/>
                    <a:gd name="connsiteY234" fmla="*/ 1386 h 1385"/>
                    <a:gd name="connsiteX235" fmla="*/ 1386 w 1940"/>
                    <a:gd name="connsiteY235" fmla="*/ 1386 h 1385"/>
                    <a:gd name="connsiteX236" fmla="*/ 1386 w 1940"/>
                    <a:gd name="connsiteY236" fmla="*/ 1386 h 1385"/>
                    <a:gd name="connsiteX237" fmla="*/ 1386 w 1940"/>
                    <a:gd name="connsiteY237" fmla="*/ 1386 h 1385"/>
                    <a:gd name="connsiteX238" fmla="*/ 1386 w 1940"/>
                    <a:gd name="connsiteY238" fmla="*/ 1386 h 1385"/>
                    <a:gd name="connsiteX239" fmla="*/ 1386 w 1940"/>
                    <a:gd name="connsiteY239" fmla="*/ 1386 h 1385"/>
                    <a:gd name="connsiteX240" fmla="*/ 1386 w 1940"/>
                    <a:gd name="connsiteY240" fmla="*/ 1386 h 1385"/>
                    <a:gd name="connsiteX241" fmla="*/ 1386 w 1940"/>
                    <a:gd name="connsiteY241" fmla="*/ 1386 h 1385"/>
                    <a:gd name="connsiteX242" fmla="*/ 1386 w 1940"/>
                    <a:gd name="connsiteY242" fmla="*/ 1386 h 1385"/>
                    <a:gd name="connsiteX243" fmla="*/ 1386 w 1940"/>
                    <a:gd name="connsiteY243" fmla="*/ 1386 h 1385"/>
                    <a:gd name="connsiteX244" fmla="*/ 1386 w 1940"/>
                    <a:gd name="connsiteY244" fmla="*/ 1386 h 1385"/>
                    <a:gd name="connsiteX245" fmla="*/ 1386 w 1940"/>
                    <a:gd name="connsiteY245" fmla="*/ 1386 h 1385"/>
                    <a:gd name="connsiteX246" fmla="*/ 1386 w 1940"/>
                    <a:gd name="connsiteY246" fmla="*/ 1386 h 1385"/>
                    <a:gd name="connsiteX247" fmla="*/ 1386 w 1940"/>
                    <a:gd name="connsiteY247" fmla="*/ 1386 h 1385"/>
                    <a:gd name="connsiteX248" fmla="*/ 1386 w 1940"/>
                    <a:gd name="connsiteY248" fmla="*/ 1386 h 1385"/>
                    <a:gd name="connsiteX249" fmla="*/ 1386 w 1940"/>
                    <a:gd name="connsiteY249" fmla="*/ 1386 h 1385"/>
                    <a:gd name="connsiteX250" fmla="*/ 1386 w 1940"/>
                    <a:gd name="connsiteY250" fmla="*/ 1386 h 1385"/>
                    <a:gd name="connsiteX251" fmla="*/ 1386 w 1940"/>
                    <a:gd name="connsiteY251" fmla="*/ 1386 h 1385"/>
                    <a:gd name="connsiteX252" fmla="*/ 1386 w 1940"/>
                    <a:gd name="connsiteY252" fmla="*/ 1386 h 1385"/>
                    <a:gd name="connsiteX253" fmla="*/ 1386 w 1940"/>
                    <a:gd name="connsiteY253" fmla="*/ 1386 h 1385"/>
                    <a:gd name="connsiteX254" fmla="*/ 1386 w 1940"/>
                    <a:gd name="connsiteY254" fmla="*/ 1386 h 1385"/>
                    <a:gd name="connsiteX255" fmla="*/ 1386 w 1940"/>
                    <a:gd name="connsiteY255" fmla="*/ 1386 h 1385"/>
                    <a:gd name="connsiteX256" fmla="*/ 1386 w 1940"/>
                    <a:gd name="connsiteY256" fmla="*/ 1386 h 1385"/>
                    <a:gd name="connsiteX257" fmla="*/ 1386 w 1940"/>
                    <a:gd name="connsiteY257" fmla="*/ 1386 h 1385"/>
                    <a:gd name="connsiteX258" fmla="*/ 1386 w 1940"/>
                    <a:gd name="connsiteY258" fmla="*/ 1386 h 1385"/>
                    <a:gd name="connsiteX259" fmla="*/ 1386 w 1940"/>
                    <a:gd name="connsiteY259" fmla="*/ 1386 h 1385"/>
                    <a:gd name="connsiteX260" fmla="*/ 1386 w 1940"/>
                    <a:gd name="connsiteY260" fmla="*/ 1386 h 1385"/>
                    <a:gd name="connsiteX261" fmla="*/ 1386 w 1940"/>
                    <a:gd name="connsiteY261" fmla="*/ 1386 h 1385"/>
                    <a:gd name="connsiteX262" fmla="*/ 1386 w 1940"/>
                    <a:gd name="connsiteY262" fmla="*/ 1386 h 1385"/>
                    <a:gd name="connsiteX263" fmla="*/ 1386 w 1940"/>
                    <a:gd name="connsiteY263" fmla="*/ 1386 h 1385"/>
                    <a:gd name="connsiteX264" fmla="*/ 1386 w 1940"/>
                    <a:gd name="connsiteY264" fmla="*/ 1386 h 1385"/>
                    <a:gd name="connsiteX265" fmla="*/ 1386 w 1940"/>
                    <a:gd name="connsiteY265" fmla="*/ 1386 h 1385"/>
                    <a:gd name="connsiteX266" fmla="*/ 1386 w 1940"/>
                    <a:gd name="connsiteY266" fmla="*/ 1386 h 1385"/>
                    <a:gd name="connsiteX267" fmla="*/ 1386 w 1940"/>
                    <a:gd name="connsiteY267" fmla="*/ 1386 h 1385"/>
                    <a:gd name="connsiteX268" fmla="*/ 1386 w 1940"/>
                    <a:gd name="connsiteY268" fmla="*/ 1386 h 1385"/>
                    <a:gd name="connsiteX269" fmla="*/ 1386 w 1940"/>
                    <a:gd name="connsiteY269" fmla="*/ 1386 h 1385"/>
                    <a:gd name="connsiteX270" fmla="*/ 1386 w 1940"/>
                    <a:gd name="connsiteY270" fmla="*/ 1386 h 1385"/>
                    <a:gd name="connsiteX271" fmla="*/ 1386 w 1940"/>
                    <a:gd name="connsiteY271" fmla="*/ 1386 h 1385"/>
                    <a:gd name="connsiteX272" fmla="*/ 1386 w 1940"/>
                    <a:gd name="connsiteY272" fmla="*/ 1386 h 1385"/>
                    <a:gd name="connsiteX273" fmla="*/ 1386 w 1940"/>
                    <a:gd name="connsiteY273" fmla="*/ 1386 h 1385"/>
                    <a:gd name="connsiteX274" fmla="*/ 1386 w 1940"/>
                    <a:gd name="connsiteY274" fmla="*/ 1386 h 1385"/>
                    <a:gd name="connsiteX275" fmla="*/ 1386 w 1940"/>
                    <a:gd name="connsiteY275" fmla="*/ 1386 h 1385"/>
                    <a:gd name="connsiteX276" fmla="*/ 1663 w 1940"/>
                    <a:gd name="connsiteY276" fmla="*/ 1386 h 1385"/>
                    <a:gd name="connsiteX277" fmla="*/ 1663 w 1940"/>
                    <a:gd name="connsiteY277" fmla="*/ 1386 h 1385"/>
                    <a:gd name="connsiteX278" fmla="*/ 1663 w 1940"/>
                    <a:gd name="connsiteY278" fmla="*/ 1386 h 1385"/>
                    <a:gd name="connsiteX279" fmla="*/ 1663 w 1940"/>
                    <a:gd name="connsiteY279" fmla="*/ 1386 h 1385"/>
                    <a:gd name="connsiteX280" fmla="*/ 1663 w 1940"/>
                    <a:gd name="connsiteY280" fmla="*/ 1386 h 1385"/>
                    <a:gd name="connsiteX281" fmla="*/ 1663 w 1940"/>
                    <a:gd name="connsiteY281" fmla="*/ 1386 h 1385"/>
                    <a:gd name="connsiteX282" fmla="*/ 1663 w 1940"/>
                    <a:gd name="connsiteY282" fmla="*/ 1386 h 1385"/>
                    <a:gd name="connsiteX283" fmla="*/ 1663 w 1940"/>
                    <a:gd name="connsiteY283" fmla="*/ 1386 h 1385"/>
                    <a:gd name="connsiteX284" fmla="*/ 1663 w 1940"/>
                    <a:gd name="connsiteY284" fmla="*/ 1386 h 1385"/>
                    <a:gd name="connsiteX285" fmla="*/ 1663 w 1940"/>
                    <a:gd name="connsiteY285" fmla="*/ 1386 h 1385"/>
                    <a:gd name="connsiteX286" fmla="*/ 1663 w 1940"/>
                    <a:gd name="connsiteY286" fmla="*/ 1386 h 1385"/>
                    <a:gd name="connsiteX287" fmla="*/ 1663 w 1940"/>
                    <a:gd name="connsiteY287" fmla="*/ 1386 h 1385"/>
                    <a:gd name="connsiteX288" fmla="*/ 1941 w 1940"/>
                    <a:gd name="connsiteY288" fmla="*/ 1386 h 1385"/>
                    <a:gd name="connsiteX289" fmla="*/ 1941 w 1940"/>
                    <a:gd name="connsiteY289" fmla="*/ 1386 h 1385"/>
                    <a:gd name="connsiteX290" fmla="*/ 1941 w 1940"/>
                    <a:gd name="connsiteY290" fmla="*/ 1386 h 1385"/>
                    <a:gd name="connsiteX291" fmla="*/ 1941 w 1940"/>
                    <a:gd name="connsiteY291" fmla="*/ 1386 h 1385"/>
                    <a:gd name="connsiteX292" fmla="*/ 1941 w 1940"/>
                    <a:gd name="connsiteY292" fmla="*/ 1386 h 1385"/>
                    <a:gd name="connsiteX293" fmla="*/ 1941 w 1940"/>
                    <a:gd name="connsiteY293" fmla="*/ 1386 h 1385"/>
                    <a:gd name="connsiteX294" fmla="*/ 1941 w 1940"/>
                    <a:gd name="connsiteY294" fmla="*/ 1386 h 1385"/>
                    <a:gd name="connsiteX295" fmla="*/ 1941 w 1940"/>
                    <a:gd name="connsiteY295" fmla="*/ 1386 h 1385"/>
                    <a:gd name="connsiteX296" fmla="*/ 1941 w 1940"/>
                    <a:gd name="connsiteY296" fmla="*/ 1386 h 1385"/>
                    <a:gd name="connsiteX297" fmla="*/ 1941 w 1940"/>
                    <a:gd name="connsiteY297" fmla="*/ 1386 h 1385"/>
                    <a:gd name="connsiteX298" fmla="*/ 1941 w 1940"/>
                    <a:gd name="connsiteY298" fmla="*/ 1386 h 13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</a:cxnLst>
                  <a:rect l="l" t="t" r="r" b="b"/>
                  <a:pathLst>
                    <a:path w="1940" h="1385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554"/>
                        <a:pt x="277" y="554"/>
                      </a:cubicBezTo>
                      <a:cubicBezTo>
                        <a:pt x="277" y="554"/>
                        <a:pt x="277" y="554"/>
                        <a:pt x="277" y="554"/>
                      </a:cubicBezTo>
                      <a:cubicBezTo>
                        <a:pt x="277" y="554"/>
                        <a:pt x="277" y="554"/>
                        <a:pt x="277" y="554"/>
                      </a:cubicBezTo>
                      <a:cubicBezTo>
                        <a:pt x="277" y="554"/>
                        <a:pt x="277" y="832"/>
                        <a:pt x="277" y="1109"/>
                      </a:cubicBezTo>
                      <a:cubicBezTo>
                        <a:pt x="277" y="1109"/>
                        <a:pt x="277" y="1109"/>
                        <a:pt x="277" y="1109"/>
                      </a:cubicBezTo>
                      <a:cubicBezTo>
                        <a:pt x="277" y="1109"/>
                        <a:pt x="277" y="1109"/>
                        <a:pt x="277" y="1109"/>
                      </a:cubicBezTo>
                      <a:cubicBezTo>
                        <a:pt x="277" y="1109"/>
                        <a:pt x="277" y="1109"/>
                        <a:pt x="277" y="1109"/>
                      </a:cubicBezTo>
                      <a:cubicBezTo>
                        <a:pt x="277" y="1109"/>
                        <a:pt x="277" y="1109"/>
                        <a:pt x="277" y="1109"/>
                      </a:cubicBezTo>
                      <a:cubicBezTo>
                        <a:pt x="277" y="1109"/>
                        <a:pt x="277" y="1109"/>
                        <a:pt x="277" y="1109"/>
                      </a:cubicBezTo>
                      <a:cubicBezTo>
                        <a:pt x="277" y="1109"/>
                        <a:pt x="277" y="1109"/>
                        <a:pt x="277" y="1109"/>
                      </a:cubicBezTo>
                      <a:cubicBezTo>
                        <a:pt x="277" y="1109"/>
                        <a:pt x="277" y="1109"/>
                        <a:pt x="277" y="1109"/>
                      </a:cubicBezTo>
                      <a:cubicBezTo>
                        <a:pt x="277" y="1109"/>
                        <a:pt x="277" y="1109"/>
                        <a:pt x="277" y="1109"/>
                      </a:cubicBezTo>
                      <a:cubicBezTo>
                        <a:pt x="277" y="1109"/>
                        <a:pt x="277" y="1109"/>
                        <a:pt x="277" y="1109"/>
                      </a:cubicBezTo>
                      <a:cubicBezTo>
                        <a:pt x="277" y="1109"/>
                        <a:pt x="277" y="1109"/>
                        <a:pt x="277" y="1109"/>
                      </a:cubicBezTo>
                      <a:cubicBezTo>
                        <a:pt x="277" y="1109"/>
                        <a:pt x="277" y="1109"/>
                        <a:pt x="277" y="1109"/>
                      </a:cubicBezTo>
                      <a:cubicBezTo>
                        <a:pt x="277" y="1109"/>
                        <a:pt x="277" y="1109"/>
                        <a:pt x="277" y="1109"/>
                      </a:cubicBezTo>
                      <a:cubicBezTo>
                        <a:pt x="277" y="1109"/>
                        <a:pt x="277" y="1109"/>
                        <a:pt x="277" y="1109"/>
                      </a:cubicBezTo>
                      <a:cubicBezTo>
                        <a:pt x="277" y="1109"/>
                        <a:pt x="277" y="1109"/>
                        <a:pt x="277" y="1109"/>
                      </a:cubicBezTo>
                      <a:cubicBezTo>
                        <a:pt x="277" y="1109"/>
                        <a:pt x="277" y="1109"/>
                        <a:pt x="277" y="1109"/>
                      </a:cubicBezTo>
                      <a:cubicBezTo>
                        <a:pt x="277" y="1109"/>
                        <a:pt x="277" y="1109"/>
                        <a:pt x="277" y="1109"/>
                      </a:cubicBezTo>
                      <a:cubicBezTo>
                        <a:pt x="277" y="1109"/>
                        <a:pt x="277" y="1109"/>
                        <a:pt x="277" y="1109"/>
                      </a:cubicBezTo>
                      <a:cubicBezTo>
                        <a:pt x="277" y="1109"/>
                        <a:pt x="277" y="1109"/>
                        <a:pt x="277" y="1109"/>
                      </a:cubicBezTo>
                      <a:cubicBezTo>
                        <a:pt x="277" y="1109"/>
                        <a:pt x="277" y="1109"/>
                        <a:pt x="277" y="1109"/>
                      </a:cubicBezTo>
                      <a:cubicBezTo>
                        <a:pt x="277" y="1109"/>
                        <a:pt x="277" y="1109"/>
                        <a:pt x="277" y="1109"/>
                      </a:cubicBezTo>
                      <a:cubicBezTo>
                        <a:pt x="277" y="1109"/>
                        <a:pt x="277" y="1109"/>
                        <a:pt x="554" y="1109"/>
                      </a:cubicBezTo>
                      <a:cubicBezTo>
                        <a:pt x="554" y="1109"/>
                        <a:pt x="554" y="1109"/>
                        <a:pt x="554" y="1109"/>
                      </a:cubicBezTo>
                      <a:cubicBezTo>
                        <a:pt x="554" y="1109"/>
                        <a:pt x="554" y="1109"/>
                        <a:pt x="554" y="1109"/>
                      </a:cubicBezTo>
                      <a:lnTo>
                        <a:pt x="554" y="1109"/>
                      </a:lnTo>
                      <a:cubicBezTo>
                        <a:pt x="554" y="1109"/>
                        <a:pt x="554" y="1109"/>
                        <a:pt x="554" y="1109"/>
                      </a:cubicBezTo>
                      <a:cubicBezTo>
                        <a:pt x="554" y="1109"/>
                        <a:pt x="554" y="1109"/>
                        <a:pt x="554" y="1109"/>
                      </a:cubicBezTo>
                      <a:cubicBezTo>
                        <a:pt x="554" y="1109"/>
                        <a:pt x="554" y="1109"/>
                        <a:pt x="554" y="1109"/>
                      </a:cubicBezTo>
                      <a:cubicBezTo>
                        <a:pt x="554" y="1109"/>
                        <a:pt x="554" y="1109"/>
                        <a:pt x="554" y="1109"/>
                      </a:cubicBezTo>
                      <a:cubicBezTo>
                        <a:pt x="554" y="1109"/>
                        <a:pt x="554" y="1109"/>
                        <a:pt x="554" y="1109"/>
                      </a:cubicBezTo>
                      <a:cubicBezTo>
                        <a:pt x="554" y="1109"/>
                        <a:pt x="554" y="1109"/>
                        <a:pt x="554" y="1109"/>
                      </a:cubicBezTo>
                      <a:cubicBezTo>
                        <a:pt x="554" y="1109"/>
                        <a:pt x="554" y="1109"/>
                        <a:pt x="554" y="1109"/>
                      </a:cubicBezTo>
                      <a:cubicBezTo>
                        <a:pt x="554" y="1109"/>
                        <a:pt x="554" y="1109"/>
                        <a:pt x="554" y="1109"/>
                      </a:cubicBezTo>
                      <a:cubicBezTo>
                        <a:pt x="554" y="1109"/>
                        <a:pt x="554" y="1109"/>
                        <a:pt x="554" y="1109"/>
                      </a:cubicBezTo>
                      <a:cubicBezTo>
                        <a:pt x="554" y="1109"/>
                        <a:pt x="554" y="1109"/>
                        <a:pt x="554" y="1109"/>
                      </a:cubicBezTo>
                      <a:cubicBezTo>
                        <a:pt x="554" y="1109"/>
                        <a:pt x="832" y="1109"/>
                        <a:pt x="1109" y="1109"/>
                      </a:cubicBezTo>
                      <a:cubicBezTo>
                        <a:pt x="1109" y="1109"/>
                        <a:pt x="1109" y="1109"/>
                        <a:pt x="1109" y="1109"/>
                      </a:cubicBezTo>
                      <a:cubicBezTo>
                        <a:pt x="1109" y="1109"/>
                        <a:pt x="1109" y="1109"/>
                        <a:pt x="1109" y="1109"/>
                      </a:cubicBezTo>
                      <a:cubicBezTo>
                        <a:pt x="1109" y="1109"/>
                        <a:pt x="1109" y="1109"/>
                        <a:pt x="1109" y="1109"/>
                      </a:cubicBezTo>
                      <a:cubicBezTo>
                        <a:pt x="1109" y="1109"/>
                        <a:pt x="1109" y="1109"/>
                        <a:pt x="1386" y="1109"/>
                      </a:cubicBezTo>
                      <a:cubicBezTo>
                        <a:pt x="1386" y="1109"/>
                        <a:pt x="1386" y="1109"/>
                        <a:pt x="1386" y="1109"/>
                      </a:cubicBezTo>
                      <a:cubicBezTo>
                        <a:pt x="1386" y="1109"/>
                        <a:pt x="1386" y="1109"/>
                        <a:pt x="1386" y="1109"/>
                      </a:cubicBezTo>
                      <a:cubicBezTo>
                        <a:pt x="1386" y="1109"/>
                        <a:pt x="1386" y="1109"/>
                        <a:pt x="1386" y="1109"/>
                      </a:cubicBezTo>
                      <a:cubicBezTo>
                        <a:pt x="1386" y="1109"/>
                        <a:pt x="1386" y="1109"/>
                        <a:pt x="1386" y="1109"/>
                      </a:cubicBezTo>
                      <a:cubicBezTo>
                        <a:pt x="1386" y="1109"/>
                        <a:pt x="1386" y="1109"/>
                        <a:pt x="1386" y="1109"/>
                      </a:cubicBezTo>
                      <a:cubicBezTo>
                        <a:pt x="1386" y="1109"/>
                        <a:pt x="1386" y="1109"/>
                        <a:pt x="1386" y="1109"/>
                      </a:cubicBezTo>
                      <a:cubicBezTo>
                        <a:pt x="1386" y="1109"/>
                        <a:pt x="1386" y="1109"/>
                        <a:pt x="1386" y="1109"/>
                      </a:cubicBezTo>
                      <a:cubicBezTo>
                        <a:pt x="1386" y="1109"/>
                        <a:pt x="1386" y="1109"/>
                        <a:pt x="1386" y="1109"/>
                      </a:cubicBezTo>
                      <a:cubicBezTo>
                        <a:pt x="1386" y="1109"/>
                        <a:pt x="1386" y="1109"/>
                        <a:pt x="1386" y="1109"/>
                      </a:cubicBezTo>
                      <a:cubicBezTo>
                        <a:pt x="1386" y="1109"/>
                        <a:pt x="1386" y="1109"/>
                        <a:pt x="1386" y="1109"/>
                      </a:cubicBezTo>
                      <a:cubicBezTo>
                        <a:pt x="1386" y="1109"/>
                        <a:pt x="1386" y="1109"/>
                        <a:pt x="1386" y="1109"/>
                      </a:cubicBezTo>
                      <a:cubicBezTo>
                        <a:pt x="1386" y="1109"/>
                        <a:pt x="1386" y="1109"/>
                        <a:pt x="1386" y="1109"/>
                      </a:cubicBezTo>
                      <a:cubicBezTo>
                        <a:pt x="1386" y="1109"/>
                        <a:pt x="1386" y="1109"/>
                        <a:pt x="1386" y="1386"/>
                      </a:cubicBezTo>
                      <a:lnTo>
                        <a:pt x="1386" y="1386"/>
                      </a:lnTo>
                      <a:cubicBezTo>
                        <a:pt x="1386" y="1386"/>
                        <a:pt x="1386" y="1386"/>
                        <a:pt x="1386" y="1386"/>
                      </a:cubicBezTo>
                      <a:cubicBezTo>
                        <a:pt x="1386" y="1386"/>
                        <a:pt x="1386" y="1386"/>
                        <a:pt x="1386" y="1386"/>
                      </a:cubicBezTo>
                      <a:cubicBezTo>
                        <a:pt x="1386" y="1386"/>
                        <a:pt x="1386" y="1386"/>
                        <a:pt x="1386" y="1386"/>
                      </a:cubicBezTo>
                      <a:cubicBezTo>
                        <a:pt x="1386" y="1386"/>
                        <a:pt x="1386" y="1386"/>
                        <a:pt x="1386" y="1386"/>
                      </a:cubicBezTo>
                      <a:cubicBezTo>
                        <a:pt x="1386" y="1386"/>
                        <a:pt x="1386" y="1386"/>
                        <a:pt x="1386" y="1386"/>
                      </a:cubicBezTo>
                      <a:cubicBezTo>
                        <a:pt x="1386" y="1386"/>
                        <a:pt x="1386" y="1386"/>
                        <a:pt x="1386" y="1386"/>
                      </a:cubicBezTo>
                      <a:cubicBezTo>
                        <a:pt x="1386" y="1386"/>
                        <a:pt x="1386" y="1386"/>
                        <a:pt x="1386" y="1386"/>
                      </a:cubicBezTo>
                      <a:cubicBezTo>
                        <a:pt x="1386" y="1386"/>
                        <a:pt x="1386" y="1386"/>
                        <a:pt x="1386" y="1386"/>
                      </a:cubicBezTo>
                      <a:cubicBezTo>
                        <a:pt x="1386" y="1386"/>
                        <a:pt x="1386" y="1386"/>
                        <a:pt x="1386" y="1386"/>
                      </a:cubicBezTo>
                      <a:cubicBezTo>
                        <a:pt x="1386" y="1386"/>
                        <a:pt x="1386" y="1386"/>
                        <a:pt x="1386" y="1386"/>
                      </a:cubicBezTo>
                      <a:cubicBezTo>
                        <a:pt x="1386" y="1386"/>
                        <a:pt x="1386" y="1386"/>
                        <a:pt x="1386" y="1386"/>
                      </a:cubicBezTo>
                      <a:cubicBezTo>
                        <a:pt x="1386" y="1386"/>
                        <a:pt x="1386" y="1386"/>
                        <a:pt x="1386" y="1386"/>
                      </a:cubicBezTo>
                      <a:cubicBezTo>
                        <a:pt x="1386" y="1386"/>
                        <a:pt x="1386" y="1386"/>
                        <a:pt x="1386" y="1386"/>
                      </a:cubicBezTo>
                      <a:cubicBezTo>
                        <a:pt x="1386" y="1386"/>
                        <a:pt x="1386" y="1386"/>
                        <a:pt x="1386" y="1386"/>
                      </a:cubicBezTo>
                      <a:cubicBezTo>
                        <a:pt x="1386" y="1386"/>
                        <a:pt x="1386" y="1386"/>
                        <a:pt x="1386" y="1386"/>
                      </a:cubicBezTo>
                      <a:cubicBezTo>
                        <a:pt x="1386" y="1386"/>
                        <a:pt x="1386" y="1386"/>
                        <a:pt x="1386" y="1386"/>
                      </a:cubicBezTo>
                      <a:cubicBezTo>
                        <a:pt x="1386" y="1386"/>
                        <a:pt x="1386" y="1386"/>
                        <a:pt x="1386" y="1386"/>
                      </a:cubicBezTo>
                      <a:cubicBezTo>
                        <a:pt x="1386" y="1386"/>
                        <a:pt x="1386" y="1386"/>
                        <a:pt x="1386" y="1386"/>
                      </a:cubicBezTo>
                      <a:cubicBezTo>
                        <a:pt x="1386" y="1386"/>
                        <a:pt x="1386" y="1386"/>
                        <a:pt x="1386" y="1386"/>
                      </a:cubicBezTo>
                      <a:cubicBezTo>
                        <a:pt x="1386" y="1386"/>
                        <a:pt x="1386" y="1386"/>
                        <a:pt x="1386" y="1386"/>
                      </a:cubicBezTo>
                      <a:cubicBezTo>
                        <a:pt x="1386" y="1386"/>
                        <a:pt x="1386" y="1386"/>
                        <a:pt x="1386" y="1386"/>
                      </a:cubicBezTo>
                      <a:cubicBezTo>
                        <a:pt x="1386" y="1386"/>
                        <a:pt x="1386" y="1386"/>
                        <a:pt x="1386" y="1386"/>
                      </a:cubicBezTo>
                      <a:cubicBezTo>
                        <a:pt x="1386" y="1386"/>
                        <a:pt x="1386" y="1386"/>
                        <a:pt x="1386" y="1386"/>
                      </a:cubicBezTo>
                      <a:cubicBezTo>
                        <a:pt x="1386" y="1386"/>
                        <a:pt x="1386" y="1386"/>
                        <a:pt x="1386" y="1386"/>
                      </a:cubicBezTo>
                      <a:cubicBezTo>
                        <a:pt x="1386" y="1386"/>
                        <a:pt x="1386" y="1386"/>
                        <a:pt x="1386" y="1386"/>
                      </a:cubicBezTo>
                      <a:cubicBezTo>
                        <a:pt x="1386" y="1386"/>
                        <a:pt x="1386" y="1386"/>
                        <a:pt x="1386" y="1386"/>
                      </a:cubicBezTo>
                      <a:cubicBezTo>
                        <a:pt x="1386" y="1386"/>
                        <a:pt x="1386" y="1386"/>
                        <a:pt x="1386" y="1386"/>
                      </a:cubicBezTo>
                      <a:cubicBezTo>
                        <a:pt x="1386" y="1386"/>
                        <a:pt x="1386" y="1386"/>
                        <a:pt x="1386" y="1386"/>
                      </a:cubicBezTo>
                      <a:cubicBezTo>
                        <a:pt x="1386" y="1386"/>
                        <a:pt x="1386" y="1386"/>
                        <a:pt x="1386" y="1386"/>
                      </a:cubicBezTo>
                      <a:cubicBezTo>
                        <a:pt x="1386" y="1386"/>
                        <a:pt x="1386" y="1386"/>
                        <a:pt x="1386" y="1386"/>
                      </a:cubicBezTo>
                      <a:cubicBezTo>
                        <a:pt x="1386" y="1386"/>
                        <a:pt x="1386" y="1386"/>
                        <a:pt x="1386" y="1386"/>
                      </a:cubicBezTo>
                      <a:cubicBezTo>
                        <a:pt x="1386" y="1386"/>
                        <a:pt x="1386" y="1386"/>
                        <a:pt x="1386" y="1386"/>
                      </a:cubicBezTo>
                      <a:cubicBezTo>
                        <a:pt x="1386" y="1386"/>
                        <a:pt x="1386" y="1386"/>
                        <a:pt x="1386" y="1386"/>
                      </a:cubicBezTo>
                      <a:cubicBezTo>
                        <a:pt x="1386" y="1386"/>
                        <a:pt x="1386" y="1386"/>
                        <a:pt x="1386" y="1386"/>
                      </a:cubicBezTo>
                      <a:cubicBezTo>
                        <a:pt x="1386" y="1386"/>
                        <a:pt x="1386" y="1386"/>
                        <a:pt x="1386" y="1386"/>
                      </a:cubicBezTo>
                      <a:cubicBezTo>
                        <a:pt x="1386" y="1386"/>
                        <a:pt x="1386" y="1386"/>
                        <a:pt x="1386" y="1386"/>
                      </a:cubicBezTo>
                      <a:cubicBezTo>
                        <a:pt x="1386" y="1386"/>
                        <a:pt x="1386" y="1386"/>
                        <a:pt x="1386" y="1386"/>
                      </a:cubicBezTo>
                      <a:cubicBezTo>
                        <a:pt x="1386" y="1386"/>
                        <a:pt x="1386" y="1386"/>
                        <a:pt x="1386" y="1386"/>
                      </a:cubicBezTo>
                      <a:cubicBezTo>
                        <a:pt x="1386" y="1386"/>
                        <a:pt x="1386" y="1386"/>
                        <a:pt x="1386" y="1386"/>
                      </a:cubicBezTo>
                      <a:cubicBezTo>
                        <a:pt x="1386" y="1386"/>
                        <a:pt x="1386" y="1386"/>
                        <a:pt x="1386" y="1386"/>
                      </a:cubicBezTo>
                      <a:cubicBezTo>
                        <a:pt x="1386" y="1386"/>
                        <a:pt x="1386" y="1386"/>
                        <a:pt x="1386" y="1386"/>
                      </a:cubicBezTo>
                      <a:cubicBezTo>
                        <a:pt x="1386" y="1386"/>
                        <a:pt x="1386" y="1386"/>
                        <a:pt x="1386" y="1386"/>
                      </a:cubicBezTo>
                      <a:cubicBezTo>
                        <a:pt x="1386" y="1386"/>
                        <a:pt x="1386" y="1386"/>
                        <a:pt x="1386" y="1386"/>
                      </a:cubicBezTo>
                      <a:cubicBezTo>
                        <a:pt x="1386" y="1386"/>
                        <a:pt x="1386" y="1386"/>
                        <a:pt x="1386" y="1386"/>
                      </a:cubicBezTo>
                      <a:cubicBezTo>
                        <a:pt x="1386" y="1386"/>
                        <a:pt x="1386" y="1386"/>
                        <a:pt x="1386" y="1386"/>
                      </a:cubicBezTo>
                      <a:cubicBezTo>
                        <a:pt x="1386" y="1386"/>
                        <a:pt x="1386" y="1386"/>
                        <a:pt x="1386" y="1386"/>
                      </a:cubicBezTo>
                      <a:cubicBezTo>
                        <a:pt x="1386" y="1386"/>
                        <a:pt x="1386" y="1386"/>
                        <a:pt x="1386" y="1386"/>
                      </a:cubicBezTo>
                      <a:cubicBezTo>
                        <a:pt x="1386" y="1386"/>
                        <a:pt x="1386" y="1386"/>
                        <a:pt x="1386" y="1386"/>
                      </a:cubicBezTo>
                      <a:cubicBezTo>
                        <a:pt x="1386" y="1386"/>
                        <a:pt x="1386" y="1386"/>
                        <a:pt x="1386" y="1386"/>
                      </a:cubicBezTo>
                      <a:cubicBezTo>
                        <a:pt x="1386" y="1386"/>
                        <a:pt x="1386" y="1386"/>
                        <a:pt x="1386" y="1386"/>
                      </a:cubicBezTo>
                      <a:cubicBezTo>
                        <a:pt x="1386" y="1386"/>
                        <a:pt x="1386" y="1386"/>
                        <a:pt x="1386" y="1386"/>
                      </a:cubicBezTo>
                      <a:cubicBezTo>
                        <a:pt x="1386" y="1386"/>
                        <a:pt x="1386" y="1386"/>
                        <a:pt x="1386" y="1386"/>
                      </a:cubicBezTo>
                      <a:cubicBezTo>
                        <a:pt x="1386" y="1386"/>
                        <a:pt x="1386" y="1386"/>
                        <a:pt x="1386" y="1386"/>
                      </a:cubicBezTo>
                      <a:cubicBezTo>
                        <a:pt x="1386" y="1386"/>
                        <a:pt x="1386" y="1386"/>
                        <a:pt x="1386" y="1386"/>
                      </a:cubicBezTo>
                      <a:cubicBezTo>
                        <a:pt x="1386" y="1386"/>
                        <a:pt x="1386" y="1386"/>
                        <a:pt x="1386" y="1386"/>
                      </a:cubicBezTo>
                      <a:cubicBezTo>
                        <a:pt x="1386" y="1386"/>
                        <a:pt x="1386" y="1386"/>
                        <a:pt x="1386" y="1386"/>
                      </a:cubicBezTo>
                      <a:cubicBezTo>
                        <a:pt x="1386" y="1386"/>
                        <a:pt x="1386" y="1386"/>
                        <a:pt x="1386" y="1386"/>
                      </a:cubicBezTo>
                      <a:cubicBezTo>
                        <a:pt x="1386" y="1386"/>
                        <a:pt x="1386" y="1386"/>
                        <a:pt x="1386" y="1386"/>
                      </a:cubicBezTo>
                      <a:cubicBezTo>
                        <a:pt x="1386" y="1386"/>
                        <a:pt x="1386" y="1386"/>
                        <a:pt x="1386" y="1386"/>
                      </a:cubicBezTo>
                      <a:cubicBezTo>
                        <a:pt x="1386" y="1386"/>
                        <a:pt x="1386" y="1386"/>
                        <a:pt x="1386" y="1386"/>
                      </a:cubicBezTo>
                      <a:cubicBezTo>
                        <a:pt x="1386" y="1386"/>
                        <a:pt x="1386" y="1386"/>
                        <a:pt x="1386" y="1386"/>
                      </a:cubicBezTo>
                      <a:cubicBezTo>
                        <a:pt x="1386" y="1386"/>
                        <a:pt x="1386" y="1386"/>
                        <a:pt x="1386" y="1386"/>
                      </a:cubicBezTo>
                      <a:cubicBezTo>
                        <a:pt x="1386" y="1386"/>
                        <a:pt x="1386" y="1386"/>
                        <a:pt x="1386" y="1386"/>
                      </a:cubicBezTo>
                      <a:cubicBezTo>
                        <a:pt x="1386" y="1386"/>
                        <a:pt x="1386" y="1386"/>
                        <a:pt x="1386" y="1386"/>
                      </a:cubicBezTo>
                      <a:cubicBezTo>
                        <a:pt x="1386" y="1386"/>
                        <a:pt x="1386" y="1386"/>
                        <a:pt x="1386" y="1386"/>
                      </a:cubicBezTo>
                      <a:cubicBezTo>
                        <a:pt x="1386" y="1386"/>
                        <a:pt x="1386" y="1386"/>
                        <a:pt x="1386" y="1386"/>
                      </a:cubicBezTo>
                      <a:cubicBezTo>
                        <a:pt x="1386" y="1386"/>
                        <a:pt x="1386" y="1386"/>
                        <a:pt x="1386" y="1386"/>
                      </a:cubicBezTo>
                      <a:cubicBezTo>
                        <a:pt x="1386" y="1386"/>
                        <a:pt x="1386" y="1386"/>
                        <a:pt x="1386" y="1386"/>
                      </a:cubicBezTo>
                      <a:cubicBezTo>
                        <a:pt x="1386" y="1386"/>
                        <a:pt x="1386" y="1386"/>
                        <a:pt x="1386" y="1386"/>
                      </a:cubicBezTo>
                      <a:cubicBezTo>
                        <a:pt x="1386" y="1386"/>
                        <a:pt x="1386" y="1386"/>
                        <a:pt x="1386" y="1386"/>
                      </a:cubicBezTo>
                      <a:cubicBezTo>
                        <a:pt x="1386" y="1386"/>
                        <a:pt x="1386" y="1386"/>
                        <a:pt x="1386" y="1386"/>
                      </a:cubicBezTo>
                      <a:cubicBezTo>
                        <a:pt x="1386" y="1386"/>
                        <a:pt x="1386" y="1386"/>
                        <a:pt x="1386" y="1386"/>
                      </a:cubicBezTo>
                      <a:cubicBezTo>
                        <a:pt x="1386" y="1386"/>
                        <a:pt x="1386" y="1386"/>
                        <a:pt x="1663" y="1386"/>
                      </a:cubicBezTo>
                      <a:lnTo>
                        <a:pt x="1663" y="1386"/>
                      </a:lnTo>
                      <a:cubicBezTo>
                        <a:pt x="1663" y="1386"/>
                        <a:pt x="1663" y="1386"/>
                        <a:pt x="1663" y="1386"/>
                      </a:cubicBezTo>
                      <a:cubicBezTo>
                        <a:pt x="1663" y="1386"/>
                        <a:pt x="1663" y="1386"/>
                        <a:pt x="1663" y="1386"/>
                      </a:cubicBezTo>
                      <a:cubicBezTo>
                        <a:pt x="1663" y="1386"/>
                        <a:pt x="1663" y="1386"/>
                        <a:pt x="1663" y="1386"/>
                      </a:cubicBezTo>
                      <a:cubicBezTo>
                        <a:pt x="1663" y="1386"/>
                        <a:pt x="1663" y="1386"/>
                        <a:pt x="1663" y="1386"/>
                      </a:cubicBezTo>
                      <a:cubicBezTo>
                        <a:pt x="1663" y="1386"/>
                        <a:pt x="1663" y="1386"/>
                        <a:pt x="1663" y="1386"/>
                      </a:cubicBezTo>
                      <a:cubicBezTo>
                        <a:pt x="1663" y="1386"/>
                        <a:pt x="1663" y="1386"/>
                        <a:pt x="1663" y="1386"/>
                      </a:cubicBezTo>
                      <a:cubicBezTo>
                        <a:pt x="1663" y="1386"/>
                        <a:pt x="1663" y="1386"/>
                        <a:pt x="1663" y="1386"/>
                      </a:cubicBezTo>
                      <a:cubicBezTo>
                        <a:pt x="1663" y="1386"/>
                        <a:pt x="1663" y="1386"/>
                        <a:pt x="1663" y="1386"/>
                      </a:cubicBezTo>
                      <a:cubicBezTo>
                        <a:pt x="1663" y="1386"/>
                        <a:pt x="1663" y="1386"/>
                        <a:pt x="1663" y="1386"/>
                      </a:cubicBezTo>
                      <a:cubicBezTo>
                        <a:pt x="1663" y="1386"/>
                        <a:pt x="1663" y="1386"/>
                        <a:pt x="1663" y="1386"/>
                      </a:cubicBezTo>
                      <a:cubicBezTo>
                        <a:pt x="1663" y="1386"/>
                        <a:pt x="1663" y="1386"/>
                        <a:pt x="1941" y="1386"/>
                      </a:cubicBezTo>
                      <a:cubicBezTo>
                        <a:pt x="1941" y="1386"/>
                        <a:pt x="1941" y="1386"/>
                        <a:pt x="1941" y="1386"/>
                      </a:cubicBezTo>
                      <a:cubicBezTo>
                        <a:pt x="1941" y="1386"/>
                        <a:pt x="1941" y="1386"/>
                        <a:pt x="1941" y="1386"/>
                      </a:cubicBezTo>
                      <a:cubicBezTo>
                        <a:pt x="1941" y="1386"/>
                        <a:pt x="1941" y="1386"/>
                        <a:pt x="1941" y="1386"/>
                      </a:cubicBezTo>
                      <a:cubicBezTo>
                        <a:pt x="1941" y="1386"/>
                        <a:pt x="1941" y="1386"/>
                        <a:pt x="1941" y="1386"/>
                      </a:cubicBezTo>
                      <a:cubicBezTo>
                        <a:pt x="1941" y="1386"/>
                        <a:pt x="1941" y="1386"/>
                        <a:pt x="1941" y="1386"/>
                      </a:cubicBezTo>
                      <a:cubicBezTo>
                        <a:pt x="1941" y="1386"/>
                        <a:pt x="1941" y="1386"/>
                        <a:pt x="1941" y="1386"/>
                      </a:cubicBezTo>
                      <a:cubicBezTo>
                        <a:pt x="1941" y="1386"/>
                        <a:pt x="1941" y="1386"/>
                        <a:pt x="1941" y="1386"/>
                      </a:cubicBezTo>
                      <a:cubicBezTo>
                        <a:pt x="1941" y="1386"/>
                        <a:pt x="1941" y="1386"/>
                        <a:pt x="1941" y="1386"/>
                      </a:cubicBezTo>
                      <a:cubicBezTo>
                        <a:pt x="1941" y="1386"/>
                        <a:pt x="1941" y="1386"/>
                        <a:pt x="1941" y="1386"/>
                      </a:cubicBezTo>
                      <a:cubicBezTo>
                        <a:pt x="1941" y="1386"/>
                        <a:pt x="1941" y="1386"/>
                        <a:pt x="1941" y="1386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060" name="Freeform 3059">
                  <a:extLst>
                    <a:ext uri="{FF2B5EF4-FFF2-40B4-BE49-F238E27FC236}">
                      <a16:creationId xmlns:a16="http://schemas.microsoft.com/office/drawing/2014/main" id="{A07E8F46-4645-99B3-8E98-DD1405425C0C}"/>
                    </a:ext>
                  </a:extLst>
                </p:cNvPr>
                <p:cNvSpPr/>
                <p:nvPr/>
              </p:nvSpPr>
              <p:spPr>
                <a:xfrm>
                  <a:off x="4028942" y="3630190"/>
                  <a:ext cx="2772" cy="2771"/>
                </a:xfrm>
                <a:custGeom>
                  <a:avLst/>
                  <a:gdLst>
                    <a:gd name="connsiteX0" fmla="*/ 0 w 2772"/>
                    <a:gd name="connsiteY0" fmla="*/ 0 h 2771"/>
                    <a:gd name="connsiteX1" fmla="*/ 0 w 2772"/>
                    <a:gd name="connsiteY1" fmla="*/ 0 h 2771"/>
                    <a:gd name="connsiteX2" fmla="*/ 0 w 2772"/>
                    <a:gd name="connsiteY2" fmla="*/ 0 h 2771"/>
                    <a:gd name="connsiteX3" fmla="*/ 0 w 2772"/>
                    <a:gd name="connsiteY3" fmla="*/ 0 h 2771"/>
                    <a:gd name="connsiteX4" fmla="*/ 0 w 2772"/>
                    <a:gd name="connsiteY4" fmla="*/ 0 h 2771"/>
                    <a:gd name="connsiteX5" fmla="*/ 0 w 2772"/>
                    <a:gd name="connsiteY5" fmla="*/ 0 h 2771"/>
                    <a:gd name="connsiteX6" fmla="*/ 0 w 2772"/>
                    <a:gd name="connsiteY6" fmla="*/ 0 h 2771"/>
                    <a:gd name="connsiteX7" fmla="*/ 0 w 2772"/>
                    <a:gd name="connsiteY7" fmla="*/ 0 h 2771"/>
                    <a:gd name="connsiteX8" fmla="*/ 0 w 2772"/>
                    <a:gd name="connsiteY8" fmla="*/ 0 h 2771"/>
                    <a:gd name="connsiteX9" fmla="*/ 0 w 2772"/>
                    <a:gd name="connsiteY9" fmla="*/ 0 h 2771"/>
                    <a:gd name="connsiteX10" fmla="*/ 0 w 2772"/>
                    <a:gd name="connsiteY10" fmla="*/ 0 h 2771"/>
                    <a:gd name="connsiteX11" fmla="*/ 0 w 2772"/>
                    <a:gd name="connsiteY11" fmla="*/ 0 h 2771"/>
                    <a:gd name="connsiteX12" fmla="*/ 0 w 2772"/>
                    <a:gd name="connsiteY12" fmla="*/ 0 h 2771"/>
                    <a:gd name="connsiteX13" fmla="*/ 0 w 2772"/>
                    <a:gd name="connsiteY13" fmla="*/ 0 h 2771"/>
                    <a:gd name="connsiteX14" fmla="*/ 0 w 2772"/>
                    <a:gd name="connsiteY14" fmla="*/ 0 h 2771"/>
                    <a:gd name="connsiteX15" fmla="*/ 0 w 2772"/>
                    <a:gd name="connsiteY15" fmla="*/ 0 h 2771"/>
                    <a:gd name="connsiteX16" fmla="*/ 0 w 2772"/>
                    <a:gd name="connsiteY16" fmla="*/ 0 h 2771"/>
                    <a:gd name="connsiteX17" fmla="*/ 0 w 2772"/>
                    <a:gd name="connsiteY17" fmla="*/ 0 h 2771"/>
                    <a:gd name="connsiteX18" fmla="*/ 0 w 2772"/>
                    <a:gd name="connsiteY18" fmla="*/ 0 h 2771"/>
                    <a:gd name="connsiteX19" fmla="*/ 0 w 2772"/>
                    <a:gd name="connsiteY19" fmla="*/ 0 h 2771"/>
                    <a:gd name="connsiteX20" fmla="*/ 0 w 2772"/>
                    <a:gd name="connsiteY20" fmla="*/ 0 h 2771"/>
                    <a:gd name="connsiteX21" fmla="*/ 0 w 2772"/>
                    <a:gd name="connsiteY21" fmla="*/ 0 h 2771"/>
                    <a:gd name="connsiteX22" fmla="*/ 0 w 2772"/>
                    <a:gd name="connsiteY22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2772" h="277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2875" name="Graphic 248">
                <a:extLst>
                  <a:ext uri="{FF2B5EF4-FFF2-40B4-BE49-F238E27FC236}">
                    <a16:creationId xmlns:a16="http://schemas.microsoft.com/office/drawing/2014/main" id="{5CBBBA9F-55FB-4AB3-81D9-D3107D54890B}"/>
                  </a:ext>
                </a:extLst>
              </p:cNvPr>
              <p:cNvGrpSpPr/>
              <p:nvPr/>
            </p:nvGrpSpPr>
            <p:grpSpPr>
              <a:xfrm>
                <a:off x="3437981" y="3815595"/>
                <a:ext cx="32436" cy="30483"/>
                <a:chOff x="4100746" y="3814476"/>
                <a:chExt cx="32436" cy="30483"/>
              </a:xfrm>
              <a:grpFill/>
            </p:grpSpPr>
            <p:sp>
              <p:nvSpPr>
                <p:cNvPr id="3030" name="Freeform 3029">
                  <a:extLst>
                    <a:ext uri="{FF2B5EF4-FFF2-40B4-BE49-F238E27FC236}">
                      <a16:creationId xmlns:a16="http://schemas.microsoft.com/office/drawing/2014/main" id="{160CF6C6-9F6E-9ED0-3E4E-6EA195BF88C1}"/>
                    </a:ext>
                  </a:extLst>
                </p:cNvPr>
                <p:cNvSpPr/>
                <p:nvPr/>
              </p:nvSpPr>
              <p:spPr>
                <a:xfrm>
                  <a:off x="4100746" y="3826670"/>
                  <a:ext cx="23010" cy="18289"/>
                </a:xfrm>
                <a:custGeom>
                  <a:avLst/>
                  <a:gdLst>
                    <a:gd name="connsiteX0" fmla="*/ 22456 w 23010"/>
                    <a:gd name="connsiteY0" fmla="*/ 0 h 18289"/>
                    <a:gd name="connsiteX1" fmla="*/ 22456 w 23010"/>
                    <a:gd name="connsiteY1" fmla="*/ 0 h 18289"/>
                    <a:gd name="connsiteX2" fmla="*/ 21347 w 23010"/>
                    <a:gd name="connsiteY2" fmla="*/ 277 h 18289"/>
                    <a:gd name="connsiteX3" fmla="*/ 20238 w 23010"/>
                    <a:gd name="connsiteY3" fmla="*/ 0 h 18289"/>
                    <a:gd name="connsiteX4" fmla="*/ 19961 w 23010"/>
                    <a:gd name="connsiteY4" fmla="*/ 277 h 18289"/>
                    <a:gd name="connsiteX5" fmla="*/ 17743 w 23010"/>
                    <a:gd name="connsiteY5" fmla="*/ 554 h 18289"/>
                    <a:gd name="connsiteX6" fmla="*/ 17743 w 23010"/>
                    <a:gd name="connsiteY6" fmla="*/ 554 h 18289"/>
                    <a:gd name="connsiteX7" fmla="*/ 17743 w 23010"/>
                    <a:gd name="connsiteY7" fmla="*/ 832 h 18289"/>
                    <a:gd name="connsiteX8" fmla="*/ 17466 w 23010"/>
                    <a:gd name="connsiteY8" fmla="*/ 554 h 18289"/>
                    <a:gd name="connsiteX9" fmla="*/ 17466 w 23010"/>
                    <a:gd name="connsiteY9" fmla="*/ 832 h 18289"/>
                    <a:gd name="connsiteX10" fmla="*/ 16634 w 23010"/>
                    <a:gd name="connsiteY10" fmla="*/ 1109 h 18289"/>
                    <a:gd name="connsiteX11" fmla="*/ 15802 w 23010"/>
                    <a:gd name="connsiteY11" fmla="*/ 1109 h 18289"/>
                    <a:gd name="connsiteX12" fmla="*/ 13307 w 23010"/>
                    <a:gd name="connsiteY12" fmla="*/ 832 h 18289"/>
                    <a:gd name="connsiteX13" fmla="*/ 13307 w 23010"/>
                    <a:gd name="connsiteY13" fmla="*/ 832 h 18289"/>
                    <a:gd name="connsiteX14" fmla="*/ 13307 w 23010"/>
                    <a:gd name="connsiteY14" fmla="*/ 554 h 18289"/>
                    <a:gd name="connsiteX15" fmla="*/ 13030 w 23010"/>
                    <a:gd name="connsiteY15" fmla="*/ 554 h 18289"/>
                    <a:gd name="connsiteX16" fmla="*/ 13030 w 23010"/>
                    <a:gd name="connsiteY16" fmla="*/ 554 h 18289"/>
                    <a:gd name="connsiteX17" fmla="*/ 13030 w 23010"/>
                    <a:gd name="connsiteY17" fmla="*/ 554 h 18289"/>
                    <a:gd name="connsiteX18" fmla="*/ 12753 w 23010"/>
                    <a:gd name="connsiteY18" fmla="*/ 832 h 18289"/>
                    <a:gd name="connsiteX19" fmla="*/ 12753 w 23010"/>
                    <a:gd name="connsiteY19" fmla="*/ 1109 h 18289"/>
                    <a:gd name="connsiteX20" fmla="*/ 12198 w 23010"/>
                    <a:gd name="connsiteY20" fmla="*/ 1386 h 18289"/>
                    <a:gd name="connsiteX21" fmla="*/ 12198 w 23010"/>
                    <a:gd name="connsiteY21" fmla="*/ 1386 h 18289"/>
                    <a:gd name="connsiteX22" fmla="*/ 12198 w 23010"/>
                    <a:gd name="connsiteY22" fmla="*/ 1386 h 18289"/>
                    <a:gd name="connsiteX23" fmla="*/ 11921 w 23010"/>
                    <a:gd name="connsiteY23" fmla="*/ 1386 h 18289"/>
                    <a:gd name="connsiteX24" fmla="*/ 11921 w 23010"/>
                    <a:gd name="connsiteY24" fmla="*/ 1386 h 18289"/>
                    <a:gd name="connsiteX25" fmla="*/ 11644 w 23010"/>
                    <a:gd name="connsiteY25" fmla="*/ 1386 h 18289"/>
                    <a:gd name="connsiteX26" fmla="*/ 11367 w 23010"/>
                    <a:gd name="connsiteY26" fmla="*/ 1663 h 18289"/>
                    <a:gd name="connsiteX27" fmla="*/ 11367 w 23010"/>
                    <a:gd name="connsiteY27" fmla="*/ 1940 h 18289"/>
                    <a:gd name="connsiteX28" fmla="*/ 11367 w 23010"/>
                    <a:gd name="connsiteY28" fmla="*/ 1940 h 18289"/>
                    <a:gd name="connsiteX29" fmla="*/ 11089 w 23010"/>
                    <a:gd name="connsiteY29" fmla="*/ 1940 h 18289"/>
                    <a:gd name="connsiteX30" fmla="*/ 11089 w 23010"/>
                    <a:gd name="connsiteY30" fmla="*/ 1663 h 18289"/>
                    <a:gd name="connsiteX31" fmla="*/ 11089 w 23010"/>
                    <a:gd name="connsiteY31" fmla="*/ 1663 h 18289"/>
                    <a:gd name="connsiteX32" fmla="*/ 10812 w 23010"/>
                    <a:gd name="connsiteY32" fmla="*/ 1663 h 18289"/>
                    <a:gd name="connsiteX33" fmla="*/ 10812 w 23010"/>
                    <a:gd name="connsiteY33" fmla="*/ 1940 h 18289"/>
                    <a:gd name="connsiteX34" fmla="*/ 10812 w 23010"/>
                    <a:gd name="connsiteY34" fmla="*/ 1663 h 18289"/>
                    <a:gd name="connsiteX35" fmla="*/ 10812 w 23010"/>
                    <a:gd name="connsiteY35" fmla="*/ 1663 h 18289"/>
                    <a:gd name="connsiteX36" fmla="*/ 10535 w 23010"/>
                    <a:gd name="connsiteY36" fmla="*/ 1663 h 18289"/>
                    <a:gd name="connsiteX37" fmla="*/ 10258 w 23010"/>
                    <a:gd name="connsiteY37" fmla="*/ 1663 h 18289"/>
                    <a:gd name="connsiteX38" fmla="*/ 10258 w 23010"/>
                    <a:gd name="connsiteY38" fmla="*/ 1663 h 18289"/>
                    <a:gd name="connsiteX39" fmla="*/ 10535 w 23010"/>
                    <a:gd name="connsiteY39" fmla="*/ 1940 h 18289"/>
                    <a:gd name="connsiteX40" fmla="*/ 10258 w 23010"/>
                    <a:gd name="connsiteY40" fmla="*/ 1940 h 18289"/>
                    <a:gd name="connsiteX41" fmla="*/ 10258 w 23010"/>
                    <a:gd name="connsiteY41" fmla="*/ 1940 h 18289"/>
                    <a:gd name="connsiteX42" fmla="*/ 9980 w 23010"/>
                    <a:gd name="connsiteY42" fmla="*/ 1940 h 18289"/>
                    <a:gd name="connsiteX43" fmla="*/ 9980 w 23010"/>
                    <a:gd name="connsiteY43" fmla="*/ 1940 h 18289"/>
                    <a:gd name="connsiteX44" fmla="*/ 9980 w 23010"/>
                    <a:gd name="connsiteY44" fmla="*/ 1940 h 18289"/>
                    <a:gd name="connsiteX45" fmla="*/ 9703 w 23010"/>
                    <a:gd name="connsiteY45" fmla="*/ 1940 h 18289"/>
                    <a:gd name="connsiteX46" fmla="*/ 9703 w 23010"/>
                    <a:gd name="connsiteY46" fmla="*/ 1940 h 18289"/>
                    <a:gd name="connsiteX47" fmla="*/ 9426 w 23010"/>
                    <a:gd name="connsiteY47" fmla="*/ 1940 h 18289"/>
                    <a:gd name="connsiteX48" fmla="*/ 9426 w 23010"/>
                    <a:gd name="connsiteY48" fmla="*/ 2217 h 18289"/>
                    <a:gd name="connsiteX49" fmla="*/ 8594 w 23010"/>
                    <a:gd name="connsiteY49" fmla="*/ 2217 h 18289"/>
                    <a:gd name="connsiteX50" fmla="*/ 8594 w 23010"/>
                    <a:gd name="connsiteY50" fmla="*/ 2217 h 18289"/>
                    <a:gd name="connsiteX51" fmla="*/ 7485 w 23010"/>
                    <a:gd name="connsiteY51" fmla="*/ 2217 h 18289"/>
                    <a:gd name="connsiteX52" fmla="*/ 7208 w 23010"/>
                    <a:gd name="connsiteY52" fmla="*/ 2217 h 18289"/>
                    <a:gd name="connsiteX53" fmla="*/ 6931 w 23010"/>
                    <a:gd name="connsiteY53" fmla="*/ 2494 h 18289"/>
                    <a:gd name="connsiteX54" fmla="*/ 6653 w 23010"/>
                    <a:gd name="connsiteY54" fmla="*/ 2494 h 18289"/>
                    <a:gd name="connsiteX55" fmla="*/ 6653 w 23010"/>
                    <a:gd name="connsiteY55" fmla="*/ 2771 h 18289"/>
                    <a:gd name="connsiteX56" fmla="*/ 6376 w 23010"/>
                    <a:gd name="connsiteY56" fmla="*/ 2771 h 18289"/>
                    <a:gd name="connsiteX57" fmla="*/ 6099 w 23010"/>
                    <a:gd name="connsiteY57" fmla="*/ 3048 h 18289"/>
                    <a:gd name="connsiteX58" fmla="*/ 6099 w 23010"/>
                    <a:gd name="connsiteY58" fmla="*/ 3048 h 18289"/>
                    <a:gd name="connsiteX59" fmla="*/ 6099 w 23010"/>
                    <a:gd name="connsiteY59" fmla="*/ 3325 h 18289"/>
                    <a:gd name="connsiteX60" fmla="*/ 6099 w 23010"/>
                    <a:gd name="connsiteY60" fmla="*/ 3603 h 18289"/>
                    <a:gd name="connsiteX61" fmla="*/ 6099 w 23010"/>
                    <a:gd name="connsiteY61" fmla="*/ 3603 h 18289"/>
                    <a:gd name="connsiteX62" fmla="*/ 6099 w 23010"/>
                    <a:gd name="connsiteY62" fmla="*/ 3603 h 18289"/>
                    <a:gd name="connsiteX63" fmla="*/ 6099 w 23010"/>
                    <a:gd name="connsiteY63" fmla="*/ 3603 h 18289"/>
                    <a:gd name="connsiteX64" fmla="*/ 6099 w 23010"/>
                    <a:gd name="connsiteY64" fmla="*/ 3603 h 18289"/>
                    <a:gd name="connsiteX65" fmla="*/ 6653 w 23010"/>
                    <a:gd name="connsiteY65" fmla="*/ 3880 h 18289"/>
                    <a:gd name="connsiteX66" fmla="*/ 6653 w 23010"/>
                    <a:gd name="connsiteY66" fmla="*/ 3880 h 18289"/>
                    <a:gd name="connsiteX67" fmla="*/ 6931 w 23010"/>
                    <a:gd name="connsiteY67" fmla="*/ 3880 h 18289"/>
                    <a:gd name="connsiteX68" fmla="*/ 6931 w 23010"/>
                    <a:gd name="connsiteY68" fmla="*/ 3880 h 18289"/>
                    <a:gd name="connsiteX69" fmla="*/ 7208 w 23010"/>
                    <a:gd name="connsiteY69" fmla="*/ 3880 h 18289"/>
                    <a:gd name="connsiteX70" fmla="*/ 7208 w 23010"/>
                    <a:gd name="connsiteY70" fmla="*/ 3880 h 18289"/>
                    <a:gd name="connsiteX71" fmla="*/ 7208 w 23010"/>
                    <a:gd name="connsiteY71" fmla="*/ 3880 h 18289"/>
                    <a:gd name="connsiteX72" fmla="*/ 7208 w 23010"/>
                    <a:gd name="connsiteY72" fmla="*/ 3603 h 18289"/>
                    <a:gd name="connsiteX73" fmla="*/ 7485 w 23010"/>
                    <a:gd name="connsiteY73" fmla="*/ 3603 h 18289"/>
                    <a:gd name="connsiteX74" fmla="*/ 7485 w 23010"/>
                    <a:gd name="connsiteY74" fmla="*/ 3603 h 18289"/>
                    <a:gd name="connsiteX75" fmla="*/ 7485 w 23010"/>
                    <a:gd name="connsiteY75" fmla="*/ 3603 h 18289"/>
                    <a:gd name="connsiteX76" fmla="*/ 7762 w 23010"/>
                    <a:gd name="connsiteY76" fmla="*/ 3603 h 18289"/>
                    <a:gd name="connsiteX77" fmla="*/ 8040 w 23010"/>
                    <a:gd name="connsiteY77" fmla="*/ 3880 h 18289"/>
                    <a:gd name="connsiteX78" fmla="*/ 8317 w 23010"/>
                    <a:gd name="connsiteY78" fmla="*/ 3880 h 18289"/>
                    <a:gd name="connsiteX79" fmla="*/ 9149 w 23010"/>
                    <a:gd name="connsiteY79" fmla="*/ 4434 h 18289"/>
                    <a:gd name="connsiteX80" fmla="*/ 9426 w 23010"/>
                    <a:gd name="connsiteY80" fmla="*/ 4434 h 18289"/>
                    <a:gd name="connsiteX81" fmla="*/ 9426 w 23010"/>
                    <a:gd name="connsiteY81" fmla="*/ 4434 h 18289"/>
                    <a:gd name="connsiteX82" fmla="*/ 9703 w 23010"/>
                    <a:gd name="connsiteY82" fmla="*/ 4711 h 18289"/>
                    <a:gd name="connsiteX83" fmla="*/ 9703 w 23010"/>
                    <a:gd name="connsiteY83" fmla="*/ 4711 h 18289"/>
                    <a:gd name="connsiteX84" fmla="*/ 9703 w 23010"/>
                    <a:gd name="connsiteY84" fmla="*/ 4988 h 18289"/>
                    <a:gd name="connsiteX85" fmla="*/ 9703 w 23010"/>
                    <a:gd name="connsiteY85" fmla="*/ 4988 h 18289"/>
                    <a:gd name="connsiteX86" fmla="*/ 9980 w 23010"/>
                    <a:gd name="connsiteY86" fmla="*/ 4988 h 18289"/>
                    <a:gd name="connsiteX87" fmla="*/ 10258 w 23010"/>
                    <a:gd name="connsiteY87" fmla="*/ 6097 h 18289"/>
                    <a:gd name="connsiteX88" fmla="*/ 10535 w 23010"/>
                    <a:gd name="connsiteY88" fmla="*/ 6374 h 18289"/>
                    <a:gd name="connsiteX89" fmla="*/ 10535 w 23010"/>
                    <a:gd name="connsiteY89" fmla="*/ 6374 h 18289"/>
                    <a:gd name="connsiteX90" fmla="*/ 10535 w 23010"/>
                    <a:gd name="connsiteY90" fmla="*/ 6651 h 18289"/>
                    <a:gd name="connsiteX91" fmla="*/ 10535 w 23010"/>
                    <a:gd name="connsiteY91" fmla="*/ 6651 h 18289"/>
                    <a:gd name="connsiteX92" fmla="*/ 10535 w 23010"/>
                    <a:gd name="connsiteY92" fmla="*/ 7482 h 18289"/>
                    <a:gd name="connsiteX93" fmla="*/ 10535 w 23010"/>
                    <a:gd name="connsiteY93" fmla="*/ 7760 h 18289"/>
                    <a:gd name="connsiteX94" fmla="*/ 10258 w 23010"/>
                    <a:gd name="connsiteY94" fmla="*/ 8314 h 18289"/>
                    <a:gd name="connsiteX95" fmla="*/ 10258 w 23010"/>
                    <a:gd name="connsiteY95" fmla="*/ 8591 h 18289"/>
                    <a:gd name="connsiteX96" fmla="*/ 10258 w 23010"/>
                    <a:gd name="connsiteY96" fmla="*/ 8868 h 18289"/>
                    <a:gd name="connsiteX97" fmla="*/ 9980 w 23010"/>
                    <a:gd name="connsiteY97" fmla="*/ 9145 h 18289"/>
                    <a:gd name="connsiteX98" fmla="*/ 9980 w 23010"/>
                    <a:gd name="connsiteY98" fmla="*/ 9422 h 18289"/>
                    <a:gd name="connsiteX99" fmla="*/ 9703 w 23010"/>
                    <a:gd name="connsiteY99" fmla="*/ 9422 h 18289"/>
                    <a:gd name="connsiteX100" fmla="*/ 9703 w 23010"/>
                    <a:gd name="connsiteY100" fmla="*/ 9699 h 18289"/>
                    <a:gd name="connsiteX101" fmla="*/ 9980 w 23010"/>
                    <a:gd name="connsiteY101" fmla="*/ 9699 h 18289"/>
                    <a:gd name="connsiteX102" fmla="*/ 9980 w 23010"/>
                    <a:gd name="connsiteY102" fmla="*/ 9976 h 18289"/>
                    <a:gd name="connsiteX103" fmla="*/ 9980 w 23010"/>
                    <a:gd name="connsiteY103" fmla="*/ 10253 h 18289"/>
                    <a:gd name="connsiteX104" fmla="*/ 10258 w 23010"/>
                    <a:gd name="connsiteY104" fmla="*/ 10253 h 18289"/>
                    <a:gd name="connsiteX105" fmla="*/ 10258 w 23010"/>
                    <a:gd name="connsiteY105" fmla="*/ 10253 h 18289"/>
                    <a:gd name="connsiteX106" fmla="*/ 10258 w 23010"/>
                    <a:gd name="connsiteY106" fmla="*/ 10253 h 18289"/>
                    <a:gd name="connsiteX107" fmla="*/ 9980 w 23010"/>
                    <a:gd name="connsiteY107" fmla="*/ 10531 h 18289"/>
                    <a:gd name="connsiteX108" fmla="*/ 9980 w 23010"/>
                    <a:gd name="connsiteY108" fmla="*/ 10531 h 18289"/>
                    <a:gd name="connsiteX109" fmla="*/ 9980 w 23010"/>
                    <a:gd name="connsiteY109" fmla="*/ 10531 h 18289"/>
                    <a:gd name="connsiteX110" fmla="*/ 10258 w 23010"/>
                    <a:gd name="connsiteY110" fmla="*/ 10808 h 18289"/>
                    <a:gd name="connsiteX111" fmla="*/ 10535 w 23010"/>
                    <a:gd name="connsiteY111" fmla="*/ 10808 h 18289"/>
                    <a:gd name="connsiteX112" fmla="*/ 10535 w 23010"/>
                    <a:gd name="connsiteY112" fmla="*/ 11085 h 18289"/>
                    <a:gd name="connsiteX113" fmla="*/ 10535 w 23010"/>
                    <a:gd name="connsiteY113" fmla="*/ 11362 h 18289"/>
                    <a:gd name="connsiteX114" fmla="*/ 10535 w 23010"/>
                    <a:gd name="connsiteY114" fmla="*/ 11639 h 18289"/>
                    <a:gd name="connsiteX115" fmla="*/ 10535 w 23010"/>
                    <a:gd name="connsiteY115" fmla="*/ 11916 h 18289"/>
                    <a:gd name="connsiteX116" fmla="*/ 10535 w 23010"/>
                    <a:gd name="connsiteY116" fmla="*/ 11916 h 18289"/>
                    <a:gd name="connsiteX117" fmla="*/ 10812 w 23010"/>
                    <a:gd name="connsiteY117" fmla="*/ 12193 h 18289"/>
                    <a:gd name="connsiteX118" fmla="*/ 10812 w 23010"/>
                    <a:gd name="connsiteY118" fmla="*/ 12470 h 18289"/>
                    <a:gd name="connsiteX119" fmla="*/ 10535 w 23010"/>
                    <a:gd name="connsiteY119" fmla="*/ 12748 h 18289"/>
                    <a:gd name="connsiteX120" fmla="*/ 10258 w 23010"/>
                    <a:gd name="connsiteY120" fmla="*/ 13302 h 18289"/>
                    <a:gd name="connsiteX121" fmla="*/ 10258 w 23010"/>
                    <a:gd name="connsiteY121" fmla="*/ 13302 h 18289"/>
                    <a:gd name="connsiteX122" fmla="*/ 9426 w 23010"/>
                    <a:gd name="connsiteY122" fmla="*/ 13579 h 18289"/>
                    <a:gd name="connsiteX123" fmla="*/ 9426 w 23010"/>
                    <a:gd name="connsiteY123" fmla="*/ 13579 h 18289"/>
                    <a:gd name="connsiteX124" fmla="*/ 9149 w 23010"/>
                    <a:gd name="connsiteY124" fmla="*/ 13856 h 18289"/>
                    <a:gd name="connsiteX125" fmla="*/ 9149 w 23010"/>
                    <a:gd name="connsiteY125" fmla="*/ 13856 h 18289"/>
                    <a:gd name="connsiteX126" fmla="*/ 8871 w 23010"/>
                    <a:gd name="connsiteY126" fmla="*/ 13856 h 18289"/>
                    <a:gd name="connsiteX127" fmla="*/ 8040 w 23010"/>
                    <a:gd name="connsiteY127" fmla="*/ 13856 h 18289"/>
                    <a:gd name="connsiteX128" fmla="*/ 8040 w 23010"/>
                    <a:gd name="connsiteY128" fmla="*/ 13856 h 18289"/>
                    <a:gd name="connsiteX129" fmla="*/ 7762 w 23010"/>
                    <a:gd name="connsiteY129" fmla="*/ 13856 h 18289"/>
                    <a:gd name="connsiteX130" fmla="*/ 7485 w 23010"/>
                    <a:gd name="connsiteY130" fmla="*/ 13579 h 18289"/>
                    <a:gd name="connsiteX131" fmla="*/ 6931 w 23010"/>
                    <a:gd name="connsiteY131" fmla="*/ 13579 h 18289"/>
                    <a:gd name="connsiteX132" fmla="*/ 6653 w 23010"/>
                    <a:gd name="connsiteY132" fmla="*/ 13579 h 18289"/>
                    <a:gd name="connsiteX133" fmla="*/ 6653 w 23010"/>
                    <a:gd name="connsiteY133" fmla="*/ 13579 h 18289"/>
                    <a:gd name="connsiteX134" fmla="*/ 6653 w 23010"/>
                    <a:gd name="connsiteY134" fmla="*/ 14133 h 18289"/>
                    <a:gd name="connsiteX135" fmla="*/ 6653 w 23010"/>
                    <a:gd name="connsiteY135" fmla="*/ 14410 h 18289"/>
                    <a:gd name="connsiteX136" fmla="*/ 5545 w 23010"/>
                    <a:gd name="connsiteY136" fmla="*/ 14965 h 18289"/>
                    <a:gd name="connsiteX137" fmla="*/ 5545 w 23010"/>
                    <a:gd name="connsiteY137" fmla="*/ 15242 h 18289"/>
                    <a:gd name="connsiteX138" fmla="*/ 5545 w 23010"/>
                    <a:gd name="connsiteY138" fmla="*/ 15242 h 18289"/>
                    <a:gd name="connsiteX139" fmla="*/ 4990 w 23010"/>
                    <a:gd name="connsiteY139" fmla="*/ 15519 h 18289"/>
                    <a:gd name="connsiteX140" fmla="*/ 4436 w 23010"/>
                    <a:gd name="connsiteY140" fmla="*/ 15796 h 18289"/>
                    <a:gd name="connsiteX141" fmla="*/ 3327 w 23010"/>
                    <a:gd name="connsiteY141" fmla="*/ 15796 h 18289"/>
                    <a:gd name="connsiteX142" fmla="*/ 3050 w 23010"/>
                    <a:gd name="connsiteY142" fmla="*/ 15796 h 18289"/>
                    <a:gd name="connsiteX143" fmla="*/ 3050 w 23010"/>
                    <a:gd name="connsiteY143" fmla="*/ 15796 h 18289"/>
                    <a:gd name="connsiteX144" fmla="*/ 2772 w 23010"/>
                    <a:gd name="connsiteY144" fmla="*/ 16073 h 18289"/>
                    <a:gd name="connsiteX145" fmla="*/ 2495 w 23010"/>
                    <a:gd name="connsiteY145" fmla="*/ 16073 h 18289"/>
                    <a:gd name="connsiteX146" fmla="*/ 2495 w 23010"/>
                    <a:gd name="connsiteY146" fmla="*/ 16350 h 18289"/>
                    <a:gd name="connsiteX147" fmla="*/ 2218 w 23010"/>
                    <a:gd name="connsiteY147" fmla="*/ 16627 h 18289"/>
                    <a:gd name="connsiteX148" fmla="*/ 2218 w 23010"/>
                    <a:gd name="connsiteY148" fmla="*/ 16904 h 18289"/>
                    <a:gd name="connsiteX149" fmla="*/ 1941 w 23010"/>
                    <a:gd name="connsiteY149" fmla="*/ 16904 h 18289"/>
                    <a:gd name="connsiteX150" fmla="*/ 554 w 23010"/>
                    <a:gd name="connsiteY150" fmla="*/ 17181 h 18289"/>
                    <a:gd name="connsiteX151" fmla="*/ 554 w 23010"/>
                    <a:gd name="connsiteY151" fmla="*/ 17181 h 18289"/>
                    <a:gd name="connsiteX152" fmla="*/ 277 w 23010"/>
                    <a:gd name="connsiteY152" fmla="*/ 17736 h 18289"/>
                    <a:gd name="connsiteX153" fmla="*/ 0 w 23010"/>
                    <a:gd name="connsiteY153" fmla="*/ 17736 h 18289"/>
                    <a:gd name="connsiteX154" fmla="*/ 0 w 23010"/>
                    <a:gd name="connsiteY154" fmla="*/ 18013 h 18289"/>
                    <a:gd name="connsiteX155" fmla="*/ 277 w 23010"/>
                    <a:gd name="connsiteY155" fmla="*/ 18290 h 18289"/>
                    <a:gd name="connsiteX156" fmla="*/ 1386 w 23010"/>
                    <a:gd name="connsiteY156" fmla="*/ 17736 h 18289"/>
                    <a:gd name="connsiteX157" fmla="*/ 1663 w 23010"/>
                    <a:gd name="connsiteY157" fmla="*/ 17736 h 18289"/>
                    <a:gd name="connsiteX158" fmla="*/ 2495 w 23010"/>
                    <a:gd name="connsiteY158" fmla="*/ 17181 h 18289"/>
                    <a:gd name="connsiteX159" fmla="*/ 3050 w 23010"/>
                    <a:gd name="connsiteY159" fmla="*/ 17181 h 18289"/>
                    <a:gd name="connsiteX160" fmla="*/ 3327 w 23010"/>
                    <a:gd name="connsiteY160" fmla="*/ 17459 h 18289"/>
                    <a:gd name="connsiteX161" fmla="*/ 3327 w 23010"/>
                    <a:gd name="connsiteY161" fmla="*/ 17459 h 18289"/>
                    <a:gd name="connsiteX162" fmla="*/ 3604 w 23010"/>
                    <a:gd name="connsiteY162" fmla="*/ 17459 h 18289"/>
                    <a:gd name="connsiteX163" fmla="*/ 3881 w 23010"/>
                    <a:gd name="connsiteY163" fmla="*/ 17181 h 18289"/>
                    <a:gd name="connsiteX164" fmla="*/ 5545 w 23010"/>
                    <a:gd name="connsiteY164" fmla="*/ 17459 h 18289"/>
                    <a:gd name="connsiteX165" fmla="*/ 6099 w 23010"/>
                    <a:gd name="connsiteY165" fmla="*/ 17459 h 18289"/>
                    <a:gd name="connsiteX166" fmla="*/ 6376 w 23010"/>
                    <a:gd name="connsiteY166" fmla="*/ 17736 h 18289"/>
                    <a:gd name="connsiteX167" fmla="*/ 6653 w 23010"/>
                    <a:gd name="connsiteY167" fmla="*/ 18013 h 18289"/>
                    <a:gd name="connsiteX168" fmla="*/ 7485 w 23010"/>
                    <a:gd name="connsiteY168" fmla="*/ 17736 h 18289"/>
                    <a:gd name="connsiteX169" fmla="*/ 7485 w 23010"/>
                    <a:gd name="connsiteY169" fmla="*/ 17736 h 18289"/>
                    <a:gd name="connsiteX170" fmla="*/ 7485 w 23010"/>
                    <a:gd name="connsiteY170" fmla="*/ 17736 h 18289"/>
                    <a:gd name="connsiteX171" fmla="*/ 7762 w 23010"/>
                    <a:gd name="connsiteY171" fmla="*/ 17459 h 18289"/>
                    <a:gd name="connsiteX172" fmla="*/ 8871 w 23010"/>
                    <a:gd name="connsiteY172" fmla="*/ 17459 h 18289"/>
                    <a:gd name="connsiteX173" fmla="*/ 8871 w 23010"/>
                    <a:gd name="connsiteY173" fmla="*/ 17459 h 18289"/>
                    <a:gd name="connsiteX174" fmla="*/ 9149 w 23010"/>
                    <a:gd name="connsiteY174" fmla="*/ 17459 h 18289"/>
                    <a:gd name="connsiteX175" fmla="*/ 9426 w 23010"/>
                    <a:gd name="connsiteY175" fmla="*/ 17736 h 18289"/>
                    <a:gd name="connsiteX176" fmla="*/ 9426 w 23010"/>
                    <a:gd name="connsiteY176" fmla="*/ 17736 h 18289"/>
                    <a:gd name="connsiteX177" fmla="*/ 12198 w 23010"/>
                    <a:gd name="connsiteY177" fmla="*/ 17459 h 18289"/>
                    <a:gd name="connsiteX178" fmla="*/ 12476 w 23010"/>
                    <a:gd name="connsiteY178" fmla="*/ 17736 h 18289"/>
                    <a:gd name="connsiteX179" fmla="*/ 12753 w 23010"/>
                    <a:gd name="connsiteY179" fmla="*/ 17736 h 18289"/>
                    <a:gd name="connsiteX180" fmla="*/ 14693 w 23010"/>
                    <a:gd name="connsiteY180" fmla="*/ 17181 h 18289"/>
                    <a:gd name="connsiteX181" fmla="*/ 15248 w 23010"/>
                    <a:gd name="connsiteY181" fmla="*/ 17459 h 18289"/>
                    <a:gd name="connsiteX182" fmla="*/ 15248 w 23010"/>
                    <a:gd name="connsiteY182" fmla="*/ 17181 h 18289"/>
                    <a:gd name="connsiteX183" fmla="*/ 16357 w 23010"/>
                    <a:gd name="connsiteY183" fmla="*/ 17459 h 18289"/>
                    <a:gd name="connsiteX184" fmla="*/ 16357 w 23010"/>
                    <a:gd name="connsiteY184" fmla="*/ 17459 h 18289"/>
                    <a:gd name="connsiteX185" fmla="*/ 16634 w 23010"/>
                    <a:gd name="connsiteY185" fmla="*/ 17459 h 18289"/>
                    <a:gd name="connsiteX186" fmla="*/ 16911 w 23010"/>
                    <a:gd name="connsiteY186" fmla="*/ 17459 h 18289"/>
                    <a:gd name="connsiteX187" fmla="*/ 18020 w 23010"/>
                    <a:gd name="connsiteY187" fmla="*/ 17181 h 18289"/>
                    <a:gd name="connsiteX188" fmla="*/ 19684 w 23010"/>
                    <a:gd name="connsiteY188" fmla="*/ 16627 h 18289"/>
                    <a:gd name="connsiteX189" fmla="*/ 19684 w 23010"/>
                    <a:gd name="connsiteY189" fmla="*/ 16350 h 18289"/>
                    <a:gd name="connsiteX190" fmla="*/ 20515 w 23010"/>
                    <a:gd name="connsiteY190" fmla="*/ 15796 h 18289"/>
                    <a:gd name="connsiteX191" fmla="*/ 20793 w 23010"/>
                    <a:gd name="connsiteY191" fmla="*/ 15796 h 18289"/>
                    <a:gd name="connsiteX192" fmla="*/ 21070 w 23010"/>
                    <a:gd name="connsiteY192" fmla="*/ 15796 h 18289"/>
                    <a:gd name="connsiteX193" fmla="*/ 21070 w 23010"/>
                    <a:gd name="connsiteY193" fmla="*/ 16073 h 18289"/>
                    <a:gd name="connsiteX194" fmla="*/ 21347 w 23010"/>
                    <a:gd name="connsiteY194" fmla="*/ 16073 h 18289"/>
                    <a:gd name="connsiteX195" fmla="*/ 21070 w 23010"/>
                    <a:gd name="connsiteY195" fmla="*/ 13025 h 18289"/>
                    <a:gd name="connsiteX196" fmla="*/ 21347 w 23010"/>
                    <a:gd name="connsiteY196" fmla="*/ 11916 h 18289"/>
                    <a:gd name="connsiteX197" fmla="*/ 21624 w 23010"/>
                    <a:gd name="connsiteY197" fmla="*/ 11639 h 18289"/>
                    <a:gd name="connsiteX198" fmla="*/ 21624 w 23010"/>
                    <a:gd name="connsiteY198" fmla="*/ 11639 h 18289"/>
                    <a:gd name="connsiteX199" fmla="*/ 21901 w 23010"/>
                    <a:gd name="connsiteY199" fmla="*/ 11639 h 18289"/>
                    <a:gd name="connsiteX200" fmla="*/ 21901 w 23010"/>
                    <a:gd name="connsiteY200" fmla="*/ 11362 h 18289"/>
                    <a:gd name="connsiteX201" fmla="*/ 21624 w 23010"/>
                    <a:gd name="connsiteY201" fmla="*/ 11639 h 18289"/>
                    <a:gd name="connsiteX202" fmla="*/ 21347 w 23010"/>
                    <a:gd name="connsiteY202" fmla="*/ 11362 h 18289"/>
                    <a:gd name="connsiteX203" fmla="*/ 21347 w 23010"/>
                    <a:gd name="connsiteY203" fmla="*/ 11362 h 18289"/>
                    <a:gd name="connsiteX204" fmla="*/ 21070 w 23010"/>
                    <a:gd name="connsiteY204" fmla="*/ 11085 h 18289"/>
                    <a:gd name="connsiteX205" fmla="*/ 20793 w 23010"/>
                    <a:gd name="connsiteY205" fmla="*/ 10531 h 18289"/>
                    <a:gd name="connsiteX206" fmla="*/ 19961 w 23010"/>
                    <a:gd name="connsiteY206" fmla="*/ 8037 h 18289"/>
                    <a:gd name="connsiteX207" fmla="*/ 20238 w 23010"/>
                    <a:gd name="connsiteY207" fmla="*/ 7760 h 18289"/>
                    <a:gd name="connsiteX208" fmla="*/ 20515 w 23010"/>
                    <a:gd name="connsiteY208" fmla="*/ 7482 h 18289"/>
                    <a:gd name="connsiteX209" fmla="*/ 20515 w 23010"/>
                    <a:gd name="connsiteY209" fmla="*/ 7482 h 18289"/>
                    <a:gd name="connsiteX210" fmla="*/ 20515 w 23010"/>
                    <a:gd name="connsiteY210" fmla="*/ 7205 h 18289"/>
                    <a:gd name="connsiteX211" fmla="*/ 20793 w 23010"/>
                    <a:gd name="connsiteY211" fmla="*/ 7205 h 18289"/>
                    <a:gd name="connsiteX212" fmla="*/ 20793 w 23010"/>
                    <a:gd name="connsiteY212" fmla="*/ 7205 h 18289"/>
                    <a:gd name="connsiteX213" fmla="*/ 20238 w 23010"/>
                    <a:gd name="connsiteY213" fmla="*/ 3603 h 18289"/>
                    <a:gd name="connsiteX214" fmla="*/ 20515 w 23010"/>
                    <a:gd name="connsiteY214" fmla="*/ 3325 h 18289"/>
                    <a:gd name="connsiteX215" fmla="*/ 20793 w 23010"/>
                    <a:gd name="connsiteY215" fmla="*/ 3048 h 18289"/>
                    <a:gd name="connsiteX216" fmla="*/ 21070 w 23010"/>
                    <a:gd name="connsiteY216" fmla="*/ 3048 h 18289"/>
                    <a:gd name="connsiteX217" fmla="*/ 21347 w 23010"/>
                    <a:gd name="connsiteY217" fmla="*/ 2771 h 18289"/>
                    <a:gd name="connsiteX218" fmla="*/ 21347 w 23010"/>
                    <a:gd name="connsiteY218" fmla="*/ 2771 h 18289"/>
                    <a:gd name="connsiteX219" fmla="*/ 21347 w 23010"/>
                    <a:gd name="connsiteY219" fmla="*/ 2771 h 18289"/>
                    <a:gd name="connsiteX220" fmla="*/ 21347 w 23010"/>
                    <a:gd name="connsiteY220" fmla="*/ 2494 h 18289"/>
                    <a:gd name="connsiteX221" fmla="*/ 21347 w 23010"/>
                    <a:gd name="connsiteY221" fmla="*/ 2494 h 18289"/>
                    <a:gd name="connsiteX222" fmla="*/ 21624 w 23010"/>
                    <a:gd name="connsiteY222" fmla="*/ 2217 h 18289"/>
                    <a:gd name="connsiteX223" fmla="*/ 21624 w 23010"/>
                    <a:gd name="connsiteY223" fmla="*/ 2217 h 18289"/>
                    <a:gd name="connsiteX224" fmla="*/ 21901 w 23010"/>
                    <a:gd name="connsiteY224" fmla="*/ 1940 h 18289"/>
                    <a:gd name="connsiteX225" fmla="*/ 21901 w 23010"/>
                    <a:gd name="connsiteY225" fmla="*/ 1940 h 18289"/>
                    <a:gd name="connsiteX226" fmla="*/ 22179 w 23010"/>
                    <a:gd name="connsiteY226" fmla="*/ 1386 h 18289"/>
                    <a:gd name="connsiteX227" fmla="*/ 22456 w 23010"/>
                    <a:gd name="connsiteY227" fmla="*/ 1109 h 18289"/>
                    <a:gd name="connsiteX228" fmla="*/ 22456 w 23010"/>
                    <a:gd name="connsiteY228" fmla="*/ 832 h 18289"/>
                    <a:gd name="connsiteX229" fmla="*/ 22733 w 23010"/>
                    <a:gd name="connsiteY229" fmla="*/ 832 h 18289"/>
                    <a:gd name="connsiteX230" fmla="*/ 23010 w 23010"/>
                    <a:gd name="connsiteY230" fmla="*/ 554 h 18289"/>
                    <a:gd name="connsiteX231" fmla="*/ 23010 w 23010"/>
                    <a:gd name="connsiteY231" fmla="*/ 554 h 18289"/>
                    <a:gd name="connsiteX232" fmla="*/ 23010 w 23010"/>
                    <a:gd name="connsiteY232" fmla="*/ 554 h 18289"/>
                    <a:gd name="connsiteX233" fmla="*/ 23010 w 23010"/>
                    <a:gd name="connsiteY233" fmla="*/ 277 h 18289"/>
                    <a:gd name="connsiteX234" fmla="*/ 22456 w 23010"/>
                    <a:gd name="connsiteY234" fmla="*/ 0 h 18289"/>
                    <a:gd name="connsiteX235" fmla="*/ 22456 w 23010"/>
                    <a:gd name="connsiteY235" fmla="*/ 0 h 182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</a:cxnLst>
                  <a:rect l="l" t="t" r="r" b="b"/>
                  <a:pathLst>
                    <a:path w="23010" h="18289">
                      <a:moveTo>
                        <a:pt x="22456" y="0"/>
                      </a:moveTo>
                      <a:lnTo>
                        <a:pt x="22456" y="0"/>
                      </a:lnTo>
                      <a:lnTo>
                        <a:pt x="21347" y="277"/>
                      </a:lnTo>
                      <a:lnTo>
                        <a:pt x="20238" y="0"/>
                      </a:lnTo>
                      <a:lnTo>
                        <a:pt x="19961" y="277"/>
                      </a:lnTo>
                      <a:lnTo>
                        <a:pt x="17743" y="554"/>
                      </a:lnTo>
                      <a:lnTo>
                        <a:pt x="17743" y="554"/>
                      </a:lnTo>
                      <a:lnTo>
                        <a:pt x="17743" y="832"/>
                      </a:lnTo>
                      <a:lnTo>
                        <a:pt x="17466" y="554"/>
                      </a:lnTo>
                      <a:lnTo>
                        <a:pt x="17466" y="832"/>
                      </a:lnTo>
                      <a:lnTo>
                        <a:pt x="16634" y="1109"/>
                      </a:lnTo>
                      <a:lnTo>
                        <a:pt x="15802" y="1109"/>
                      </a:lnTo>
                      <a:lnTo>
                        <a:pt x="13307" y="832"/>
                      </a:lnTo>
                      <a:lnTo>
                        <a:pt x="13307" y="832"/>
                      </a:lnTo>
                      <a:lnTo>
                        <a:pt x="13307" y="554"/>
                      </a:lnTo>
                      <a:lnTo>
                        <a:pt x="13030" y="554"/>
                      </a:lnTo>
                      <a:lnTo>
                        <a:pt x="13030" y="554"/>
                      </a:lnTo>
                      <a:lnTo>
                        <a:pt x="13030" y="554"/>
                      </a:lnTo>
                      <a:lnTo>
                        <a:pt x="12753" y="832"/>
                      </a:lnTo>
                      <a:lnTo>
                        <a:pt x="12753" y="1109"/>
                      </a:lnTo>
                      <a:lnTo>
                        <a:pt x="12198" y="1386"/>
                      </a:lnTo>
                      <a:lnTo>
                        <a:pt x="12198" y="1386"/>
                      </a:lnTo>
                      <a:lnTo>
                        <a:pt x="12198" y="1386"/>
                      </a:lnTo>
                      <a:lnTo>
                        <a:pt x="11921" y="1386"/>
                      </a:lnTo>
                      <a:lnTo>
                        <a:pt x="11921" y="1386"/>
                      </a:lnTo>
                      <a:lnTo>
                        <a:pt x="11644" y="1386"/>
                      </a:lnTo>
                      <a:lnTo>
                        <a:pt x="11367" y="1663"/>
                      </a:lnTo>
                      <a:lnTo>
                        <a:pt x="11367" y="1940"/>
                      </a:lnTo>
                      <a:lnTo>
                        <a:pt x="11367" y="1940"/>
                      </a:lnTo>
                      <a:lnTo>
                        <a:pt x="11089" y="1940"/>
                      </a:lnTo>
                      <a:lnTo>
                        <a:pt x="11089" y="1663"/>
                      </a:lnTo>
                      <a:lnTo>
                        <a:pt x="11089" y="1663"/>
                      </a:lnTo>
                      <a:lnTo>
                        <a:pt x="10812" y="1663"/>
                      </a:lnTo>
                      <a:lnTo>
                        <a:pt x="10812" y="1940"/>
                      </a:lnTo>
                      <a:lnTo>
                        <a:pt x="10812" y="1663"/>
                      </a:lnTo>
                      <a:lnTo>
                        <a:pt x="10812" y="1663"/>
                      </a:lnTo>
                      <a:lnTo>
                        <a:pt x="10535" y="1663"/>
                      </a:lnTo>
                      <a:lnTo>
                        <a:pt x="10258" y="1663"/>
                      </a:lnTo>
                      <a:lnTo>
                        <a:pt x="10258" y="1663"/>
                      </a:lnTo>
                      <a:lnTo>
                        <a:pt x="10535" y="1940"/>
                      </a:lnTo>
                      <a:lnTo>
                        <a:pt x="10258" y="1940"/>
                      </a:lnTo>
                      <a:lnTo>
                        <a:pt x="10258" y="1940"/>
                      </a:lnTo>
                      <a:lnTo>
                        <a:pt x="9980" y="1940"/>
                      </a:lnTo>
                      <a:lnTo>
                        <a:pt x="9980" y="1940"/>
                      </a:lnTo>
                      <a:lnTo>
                        <a:pt x="9980" y="1940"/>
                      </a:lnTo>
                      <a:lnTo>
                        <a:pt x="9703" y="1940"/>
                      </a:lnTo>
                      <a:lnTo>
                        <a:pt x="9703" y="1940"/>
                      </a:lnTo>
                      <a:lnTo>
                        <a:pt x="9426" y="1940"/>
                      </a:lnTo>
                      <a:lnTo>
                        <a:pt x="9426" y="2217"/>
                      </a:lnTo>
                      <a:lnTo>
                        <a:pt x="8594" y="2217"/>
                      </a:lnTo>
                      <a:lnTo>
                        <a:pt x="8594" y="2217"/>
                      </a:lnTo>
                      <a:lnTo>
                        <a:pt x="7485" y="2217"/>
                      </a:lnTo>
                      <a:lnTo>
                        <a:pt x="7208" y="2217"/>
                      </a:lnTo>
                      <a:lnTo>
                        <a:pt x="6931" y="2494"/>
                      </a:lnTo>
                      <a:lnTo>
                        <a:pt x="6653" y="2494"/>
                      </a:lnTo>
                      <a:lnTo>
                        <a:pt x="6653" y="2771"/>
                      </a:lnTo>
                      <a:lnTo>
                        <a:pt x="6376" y="2771"/>
                      </a:lnTo>
                      <a:lnTo>
                        <a:pt x="6099" y="3048"/>
                      </a:lnTo>
                      <a:lnTo>
                        <a:pt x="6099" y="3048"/>
                      </a:lnTo>
                      <a:lnTo>
                        <a:pt x="6099" y="3325"/>
                      </a:lnTo>
                      <a:lnTo>
                        <a:pt x="6099" y="3603"/>
                      </a:lnTo>
                      <a:lnTo>
                        <a:pt x="6099" y="3603"/>
                      </a:lnTo>
                      <a:lnTo>
                        <a:pt x="6099" y="3603"/>
                      </a:lnTo>
                      <a:lnTo>
                        <a:pt x="6099" y="3603"/>
                      </a:lnTo>
                      <a:lnTo>
                        <a:pt x="6099" y="3603"/>
                      </a:lnTo>
                      <a:lnTo>
                        <a:pt x="6653" y="3880"/>
                      </a:lnTo>
                      <a:lnTo>
                        <a:pt x="6653" y="3880"/>
                      </a:lnTo>
                      <a:lnTo>
                        <a:pt x="6931" y="3880"/>
                      </a:lnTo>
                      <a:lnTo>
                        <a:pt x="6931" y="3880"/>
                      </a:lnTo>
                      <a:lnTo>
                        <a:pt x="7208" y="3880"/>
                      </a:lnTo>
                      <a:lnTo>
                        <a:pt x="7208" y="3880"/>
                      </a:lnTo>
                      <a:lnTo>
                        <a:pt x="7208" y="3880"/>
                      </a:lnTo>
                      <a:lnTo>
                        <a:pt x="7208" y="3603"/>
                      </a:lnTo>
                      <a:lnTo>
                        <a:pt x="7485" y="3603"/>
                      </a:lnTo>
                      <a:lnTo>
                        <a:pt x="7485" y="3603"/>
                      </a:lnTo>
                      <a:lnTo>
                        <a:pt x="7485" y="3603"/>
                      </a:lnTo>
                      <a:lnTo>
                        <a:pt x="7762" y="3603"/>
                      </a:lnTo>
                      <a:lnTo>
                        <a:pt x="8040" y="3880"/>
                      </a:lnTo>
                      <a:lnTo>
                        <a:pt x="8317" y="3880"/>
                      </a:lnTo>
                      <a:lnTo>
                        <a:pt x="9149" y="4434"/>
                      </a:lnTo>
                      <a:lnTo>
                        <a:pt x="9426" y="4434"/>
                      </a:lnTo>
                      <a:lnTo>
                        <a:pt x="9426" y="4434"/>
                      </a:lnTo>
                      <a:lnTo>
                        <a:pt x="9703" y="4711"/>
                      </a:lnTo>
                      <a:lnTo>
                        <a:pt x="9703" y="4711"/>
                      </a:lnTo>
                      <a:lnTo>
                        <a:pt x="9703" y="4988"/>
                      </a:lnTo>
                      <a:lnTo>
                        <a:pt x="9703" y="4988"/>
                      </a:lnTo>
                      <a:lnTo>
                        <a:pt x="9980" y="4988"/>
                      </a:lnTo>
                      <a:lnTo>
                        <a:pt x="10258" y="6097"/>
                      </a:lnTo>
                      <a:lnTo>
                        <a:pt x="10535" y="6374"/>
                      </a:lnTo>
                      <a:lnTo>
                        <a:pt x="10535" y="6374"/>
                      </a:lnTo>
                      <a:lnTo>
                        <a:pt x="10535" y="6651"/>
                      </a:lnTo>
                      <a:lnTo>
                        <a:pt x="10535" y="6651"/>
                      </a:lnTo>
                      <a:lnTo>
                        <a:pt x="10535" y="7482"/>
                      </a:lnTo>
                      <a:lnTo>
                        <a:pt x="10535" y="7760"/>
                      </a:lnTo>
                      <a:lnTo>
                        <a:pt x="10258" y="8314"/>
                      </a:lnTo>
                      <a:lnTo>
                        <a:pt x="10258" y="8591"/>
                      </a:lnTo>
                      <a:lnTo>
                        <a:pt x="10258" y="8868"/>
                      </a:lnTo>
                      <a:lnTo>
                        <a:pt x="9980" y="9145"/>
                      </a:lnTo>
                      <a:lnTo>
                        <a:pt x="9980" y="9422"/>
                      </a:lnTo>
                      <a:lnTo>
                        <a:pt x="9703" y="9422"/>
                      </a:lnTo>
                      <a:lnTo>
                        <a:pt x="9703" y="9699"/>
                      </a:lnTo>
                      <a:lnTo>
                        <a:pt x="9980" y="9699"/>
                      </a:lnTo>
                      <a:lnTo>
                        <a:pt x="9980" y="9976"/>
                      </a:lnTo>
                      <a:lnTo>
                        <a:pt x="9980" y="10253"/>
                      </a:lnTo>
                      <a:lnTo>
                        <a:pt x="10258" y="10253"/>
                      </a:lnTo>
                      <a:lnTo>
                        <a:pt x="10258" y="10253"/>
                      </a:lnTo>
                      <a:lnTo>
                        <a:pt x="10258" y="10253"/>
                      </a:lnTo>
                      <a:lnTo>
                        <a:pt x="9980" y="10531"/>
                      </a:lnTo>
                      <a:lnTo>
                        <a:pt x="9980" y="10531"/>
                      </a:lnTo>
                      <a:lnTo>
                        <a:pt x="9980" y="10531"/>
                      </a:lnTo>
                      <a:lnTo>
                        <a:pt x="10258" y="10808"/>
                      </a:lnTo>
                      <a:lnTo>
                        <a:pt x="10535" y="10808"/>
                      </a:lnTo>
                      <a:lnTo>
                        <a:pt x="10535" y="11085"/>
                      </a:lnTo>
                      <a:lnTo>
                        <a:pt x="10535" y="11362"/>
                      </a:lnTo>
                      <a:lnTo>
                        <a:pt x="10535" y="11639"/>
                      </a:lnTo>
                      <a:lnTo>
                        <a:pt x="10535" y="11916"/>
                      </a:lnTo>
                      <a:lnTo>
                        <a:pt x="10535" y="11916"/>
                      </a:lnTo>
                      <a:lnTo>
                        <a:pt x="10812" y="12193"/>
                      </a:lnTo>
                      <a:lnTo>
                        <a:pt x="10812" y="12470"/>
                      </a:lnTo>
                      <a:lnTo>
                        <a:pt x="10535" y="12748"/>
                      </a:lnTo>
                      <a:lnTo>
                        <a:pt x="10258" y="13302"/>
                      </a:lnTo>
                      <a:lnTo>
                        <a:pt x="10258" y="13302"/>
                      </a:lnTo>
                      <a:lnTo>
                        <a:pt x="9426" y="13579"/>
                      </a:lnTo>
                      <a:lnTo>
                        <a:pt x="9426" y="13579"/>
                      </a:lnTo>
                      <a:lnTo>
                        <a:pt x="9149" y="13856"/>
                      </a:lnTo>
                      <a:lnTo>
                        <a:pt x="9149" y="13856"/>
                      </a:lnTo>
                      <a:lnTo>
                        <a:pt x="8871" y="13856"/>
                      </a:lnTo>
                      <a:lnTo>
                        <a:pt x="8040" y="13856"/>
                      </a:lnTo>
                      <a:lnTo>
                        <a:pt x="8040" y="13856"/>
                      </a:lnTo>
                      <a:lnTo>
                        <a:pt x="7762" y="13856"/>
                      </a:lnTo>
                      <a:lnTo>
                        <a:pt x="7485" y="13579"/>
                      </a:lnTo>
                      <a:lnTo>
                        <a:pt x="6931" y="13579"/>
                      </a:lnTo>
                      <a:lnTo>
                        <a:pt x="6653" y="13579"/>
                      </a:lnTo>
                      <a:lnTo>
                        <a:pt x="6653" y="13579"/>
                      </a:lnTo>
                      <a:lnTo>
                        <a:pt x="6653" y="14133"/>
                      </a:lnTo>
                      <a:lnTo>
                        <a:pt x="6653" y="14410"/>
                      </a:lnTo>
                      <a:lnTo>
                        <a:pt x="5545" y="14965"/>
                      </a:lnTo>
                      <a:lnTo>
                        <a:pt x="5545" y="15242"/>
                      </a:lnTo>
                      <a:lnTo>
                        <a:pt x="5545" y="15242"/>
                      </a:lnTo>
                      <a:lnTo>
                        <a:pt x="4990" y="15519"/>
                      </a:lnTo>
                      <a:lnTo>
                        <a:pt x="4436" y="15796"/>
                      </a:lnTo>
                      <a:lnTo>
                        <a:pt x="3327" y="15796"/>
                      </a:lnTo>
                      <a:lnTo>
                        <a:pt x="3050" y="15796"/>
                      </a:lnTo>
                      <a:lnTo>
                        <a:pt x="3050" y="15796"/>
                      </a:lnTo>
                      <a:lnTo>
                        <a:pt x="2772" y="16073"/>
                      </a:lnTo>
                      <a:lnTo>
                        <a:pt x="2495" y="16073"/>
                      </a:lnTo>
                      <a:lnTo>
                        <a:pt x="2495" y="16350"/>
                      </a:lnTo>
                      <a:lnTo>
                        <a:pt x="2218" y="16627"/>
                      </a:lnTo>
                      <a:lnTo>
                        <a:pt x="2218" y="16904"/>
                      </a:lnTo>
                      <a:lnTo>
                        <a:pt x="1941" y="16904"/>
                      </a:lnTo>
                      <a:lnTo>
                        <a:pt x="554" y="17181"/>
                      </a:lnTo>
                      <a:lnTo>
                        <a:pt x="554" y="17181"/>
                      </a:lnTo>
                      <a:lnTo>
                        <a:pt x="277" y="17736"/>
                      </a:lnTo>
                      <a:lnTo>
                        <a:pt x="0" y="17736"/>
                      </a:lnTo>
                      <a:lnTo>
                        <a:pt x="0" y="18013"/>
                      </a:lnTo>
                      <a:lnTo>
                        <a:pt x="277" y="18290"/>
                      </a:lnTo>
                      <a:lnTo>
                        <a:pt x="1386" y="17736"/>
                      </a:lnTo>
                      <a:lnTo>
                        <a:pt x="1663" y="17736"/>
                      </a:lnTo>
                      <a:lnTo>
                        <a:pt x="2495" y="17181"/>
                      </a:lnTo>
                      <a:lnTo>
                        <a:pt x="3050" y="17181"/>
                      </a:lnTo>
                      <a:lnTo>
                        <a:pt x="3327" y="17459"/>
                      </a:lnTo>
                      <a:lnTo>
                        <a:pt x="3327" y="17459"/>
                      </a:lnTo>
                      <a:lnTo>
                        <a:pt x="3604" y="17459"/>
                      </a:lnTo>
                      <a:lnTo>
                        <a:pt x="3881" y="17181"/>
                      </a:lnTo>
                      <a:lnTo>
                        <a:pt x="5545" y="17459"/>
                      </a:lnTo>
                      <a:lnTo>
                        <a:pt x="6099" y="17459"/>
                      </a:lnTo>
                      <a:lnTo>
                        <a:pt x="6376" y="17736"/>
                      </a:lnTo>
                      <a:lnTo>
                        <a:pt x="6653" y="18013"/>
                      </a:lnTo>
                      <a:lnTo>
                        <a:pt x="7485" y="17736"/>
                      </a:lnTo>
                      <a:lnTo>
                        <a:pt x="7485" y="17736"/>
                      </a:lnTo>
                      <a:lnTo>
                        <a:pt x="7485" y="17736"/>
                      </a:lnTo>
                      <a:lnTo>
                        <a:pt x="7762" y="17459"/>
                      </a:lnTo>
                      <a:lnTo>
                        <a:pt x="8871" y="17459"/>
                      </a:lnTo>
                      <a:lnTo>
                        <a:pt x="8871" y="17459"/>
                      </a:lnTo>
                      <a:lnTo>
                        <a:pt x="9149" y="17459"/>
                      </a:lnTo>
                      <a:lnTo>
                        <a:pt x="9426" y="17736"/>
                      </a:lnTo>
                      <a:lnTo>
                        <a:pt x="9426" y="17736"/>
                      </a:lnTo>
                      <a:lnTo>
                        <a:pt x="12198" y="17459"/>
                      </a:lnTo>
                      <a:lnTo>
                        <a:pt x="12476" y="17736"/>
                      </a:lnTo>
                      <a:lnTo>
                        <a:pt x="12753" y="17736"/>
                      </a:lnTo>
                      <a:lnTo>
                        <a:pt x="14693" y="17181"/>
                      </a:lnTo>
                      <a:lnTo>
                        <a:pt x="15248" y="17459"/>
                      </a:lnTo>
                      <a:lnTo>
                        <a:pt x="15248" y="17181"/>
                      </a:lnTo>
                      <a:lnTo>
                        <a:pt x="16357" y="17459"/>
                      </a:lnTo>
                      <a:lnTo>
                        <a:pt x="16357" y="17459"/>
                      </a:lnTo>
                      <a:lnTo>
                        <a:pt x="16634" y="17459"/>
                      </a:lnTo>
                      <a:lnTo>
                        <a:pt x="16911" y="17459"/>
                      </a:lnTo>
                      <a:lnTo>
                        <a:pt x="18020" y="17181"/>
                      </a:lnTo>
                      <a:lnTo>
                        <a:pt x="19684" y="16627"/>
                      </a:lnTo>
                      <a:lnTo>
                        <a:pt x="19684" y="16350"/>
                      </a:lnTo>
                      <a:lnTo>
                        <a:pt x="20515" y="15796"/>
                      </a:lnTo>
                      <a:lnTo>
                        <a:pt x="20793" y="15796"/>
                      </a:lnTo>
                      <a:lnTo>
                        <a:pt x="21070" y="15796"/>
                      </a:lnTo>
                      <a:lnTo>
                        <a:pt x="21070" y="16073"/>
                      </a:lnTo>
                      <a:lnTo>
                        <a:pt x="21347" y="16073"/>
                      </a:lnTo>
                      <a:lnTo>
                        <a:pt x="21070" y="13025"/>
                      </a:lnTo>
                      <a:lnTo>
                        <a:pt x="21347" y="11916"/>
                      </a:lnTo>
                      <a:lnTo>
                        <a:pt x="21624" y="11639"/>
                      </a:lnTo>
                      <a:lnTo>
                        <a:pt x="21624" y="11639"/>
                      </a:lnTo>
                      <a:lnTo>
                        <a:pt x="21901" y="11639"/>
                      </a:lnTo>
                      <a:lnTo>
                        <a:pt x="21901" y="11362"/>
                      </a:lnTo>
                      <a:lnTo>
                        <a:pt x="21624" y="11639"/>
                      </a:lnTo>
                      <a:lnTo>
                        <a:pt x="21347" y="11362"/>
                      </a:lnTo>
                      <a:lnTo>
                        <a:pt x="21347" y="11362"/>
                      </a:lnTo>
                      <a:lnTo>
                        <a:pt x="21070" y="11085"/>
                      </a:lnTo>
                      <a:lnTo>
                        <a:pt x="20793" y="10531"/>
                      </a:lnTo>
                      <a:lnTo>
                        <a:pt x="19961" y="8037"/>
                      </a:lnTo>
                      <a:lnTo>
                        <a:pt x="20238" y="7760"/>
                      </a:lnTo>
                      <a:lnTo>
                        <a:pt x="20515" y="7482"/>
                      </a:lnTo>
                      <a:lnTo>
                        <a:pt x="20515" y="7482"/>
                      </a:lnTo>
                      <a:lnTo>
                        <a:pt x="20515" y="7205"/>
                      </a:lnTo>
                      <a:lnTo>
                        <a:pt x="20793" y="7205"/>
                      </a:lnTo>
                      <a:lnTo>
                        <a:pt x="20793" y="7205"/>
                      </a:lnTo>
                      <a:lnTo>
                        <a:pt x="20238" y="3603"/>
                      </a:lnTo>
                      <a:lnTo>
                        <a:pt x="20515" y="3325"/>
                      </a:lnTo>
                      <a:lnTo>
                        <a:pt x="20793" y="3048"/>
                      </a:lnTo>
                      <a:lnTo>
                        <a:pt x="21070" y="3048"/>
                      </a:lnTo>
                      <a:lnTo>
                        <a:pt x="21347" y="2771"/>
                      </a:lnTo>
                      <a:lnTo>
                        <a:pt x="21347" y="2771"/>
                      </a:lnTo>
                      <a:lnTo>
                        <a:pt x="21347" y="2771"/>
                      </a:lnTo>
                      <a:lnTo>
                        <a:pt x="21347" y="2494"/>
                      </a:lnTo>
                      <a:lnTo>
                        <a:pt x="21347" y="2494"/>
                      </a:lnTo>
                      <a:lnTo>
                        <a:pt x="21624" y="2217"/>
                      </a:lnTo>
                      <a:lnTo>
                        <a:pt x="21624" y="2217"/>
                      </a:lnTo>
                      <a:lnTo>
                        <a:pt x="21901" y="1940"/>
                      </a:lnTo>
                      <a:lnTo>
                        <a:pt x="21901" y="1940"/>
                      </a:lnTo>
                      <a:lnTo>
                        <a:pt x="22179" y="1386"/>
                      </a:lnTo>
                      <a:lnTo>
                        <a:pt x="22456" y="1109"/>
                      </a:lnTo>
                      <a:lnTo>
                        <a:pt x="22456" y="832"/>
                      </a:lnTo>
                      <a:lnTo>
                        <a:pt x="22733" y="832"/>
                      </a:lnTo>
                      <a:lnTo>
                        <a:pt x="23010" y="554"/>
                      </a:lnTo>
                      <a:lnTo>
                        <a:pt x="23010" y="554"/>
                      </a:lnTo>
                      <a:lnTo>
                        <a:pt x="23010" y="554"/>
                      </a:lnTo>
                      <a:lnTo>
                        <a:pt x="23010" y="277"/>
                      </a:lnTo>
                      <a:lnTo>
                        <a:pt x="22456" y="0"/>
                      </a:lnTo>
                      <a:lnTo>
                        <a:pt x="22456" y="0"/>
                      </a:ln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031" name="Freeform 3030">
                  <a:extLst>
                    <a:ext uri="{FF2B5EF4-FFF2-40B4-BE49-F238E27FC236}">
                      <a16:creationId xmlns:a16="http://schemas.microsoft.com/office/drawing/2014/main" id="{6D9D0300-83C8-4851-AC4F-84E7C597AB6C}"/>
                    </a:ext>
                  </a:extLst>
                </p:cNvPr>
                <p:cNvSpPr/>
                <p:nvPr/>
              </p:nvSpPr>
              <p:spPr>
                <a:xfrm>
                  <a:off x="4104627" y="3829995"/>
                  <a:ext cx="554" cy="554"/>
                </a:xfrm>
                <a:custGeom>
                  <a:avLst/>
                  <a:gdLst>
                    <a:gd name="connsiteX0" fmla="*/ 0 w 554"/>
                    <a:gd name="connsiteY0" fmla="*/ 554 h 554"/>
                    <a:gd name="connsiteX1" fmla="*/ 0 w 554"/>
                    <a:gd name="connsiteY1" fmla="*/ 554 h 554"/>
                    <a:gd name="connsiteX2" fmla="*/ 278 w 554"/>
                    <a:gd name="connsiteY2" fmla="*/ 554 h 554"/>
                    <a:gd name="connsiteX3" fmla="*/ 278 w 554"/>
                    <a:gd name="connsiteY3" fmla="*/ 554 h 554"/>
                    <a:gd name="connsiteX4" fmla="*/ 278 w 554"/>
                    <a:gd name="connsiteY4" fmla="*/ 277 h 554"/>
                    <a:gd name="connsiteX5" fmla="*/ 278 w 554"/>
                    <a:gd name="connsiteY5" fmla="*/ 277 h 554"/>
                    <a:gd name="connsiteX6" fmla="*/ 278 w 554"/>
                    <a:gd name="connsiteY6" fmla="*/ 277 h 554"/>
                    <a:gd name="connsiteX7" fmla="*/ 278 w 554"/>
                    <a:gd name="connsiteY7" fmla="*/ 277 h 554"/>
                    <a:gd name="connsiteX8" fmla="*/ 278 w 554"/>
                    <a:gd name="connsiteY8" fmla="*/ 277 h 554"/>
                    <a:gd name="connsiteX9" fmla="*/ 278 w 554"/>
                    <a:gd name="connsiteY9" fmla="*/ 277 h 554"/>
                    <a:gd name="connsiteX10" fmla="*/ 278 w 554"/>
                    <a:gd name="connsiteY10" fmla="*/ 277 h 554"/>
                    <a:gd name="connsiteX11" fmla="*/ 278 w 554"/>
                    <a:gd name="connsiteY11" fmla="*/ 277 h 554"/>
                    <a:gd name="connsiteX12" fmla="*/ 278 w 554"/>
                    <a:gd name="connsiteY12" fmla="*/ 277 h 554"/>
                    <a:gd name="connsiteX13" fmla="*/ 555 w 554"/>
                    <a:gd name="connsiteY13" fmla="*/ 277 h 554"/>
                    <a:gd name="connsiteX14" fmla="*/ 555 w 554"/>
                    <a:gd name="connsiteY14" fmla="*/ 277 h 554"/>
                    <a:gd name="connsiteX15" fmla="*/ 555 w 554"/>
                    <a:gd name="connsiteY15" fmla="*/ 277 h 554"/>
                    <a:gd name="connsiteX16" fmla="*/ 555 w 554"/>
                    <a:gd name="connsiteY16" fmla="*/ 277 h 554"/>
                    <a:gd name="connsiteX17" fmla="*/ 555 w 554"/>
                    <a:gd name="connsiteY17" fmla="*/ 277 h 554"/>
                    <a:gd name="connsiteX18" fmla="*/ 555 w 554"/>
                    <a:gd name="connsiteY18" fmla="*/ 277 h 554"/>
                    <a:gd name="connsiteX19" fmla="*/ 278 w 554"/>
                    <a:gd name="connsiteY19" fmla="*/ 0 h 554"/>
                    <a:gd name="connsiteX20" fmla="*/ 278 w 554"/>
                    <a:gd name="connsiteY20" fmla="*/ 0 h 554"/>
                    <a:gd name="connsiteX21" fmla="*/ 278 w 554"/>
                    <a:gd name="connsiteY21" fmla="*/ 0 h 554"/>
                    <a:gd name="connsiteX22" fmla="*/ 278 w 554"/>
                    <a:gd name="connsiteY22" fmla="*/ 0 h 554"/>
                    <a:gd name="connsiteX23" fmla="*/ 278 w 554"/>
                    <a:gd name="connsiteY23" fmla="*/ 0 h 554"/>
                    <a:gd name="connsiteX24" fmla="*/ 278 w 554"/>
                    <a:gd name="connsiteY24" fmla="*/ 0 h 554"/>
                    <a:gd name="connsiteX25" fmla="*/ 0 w 554"/>
                    <a:gd name="connsiteY25" fmla="*/ 0 h 554"/>
                    <a:gd name="connsiteX26" fmla="*/ 0 w 554"/>
                    <a:gd name="connsiteY26" fmla="*/ 277 h 554"/>
                    <a:gd name="connsiteX27" fmla="*/ 0 w 554"/>
                    <a:gd name="connsiteY27" fmla="*/ 277 h 554"/>
                    <a:gd name="connsiteX28" fmla="*/ 0 w 554"/>
                    <a:gd name="connsiteY28" fmla="*/ 277 h 554"/>
                    <a:gd name="connsiteX29" fmla="*/ 0 w 554"/>
                    <a:gd name="connsiteY29" fmla="*/ 277 h 554"/>
                    <a:gd name="connsiteX30" fmla="*/ 0 w 554"/>
                    <a:gd name="connsiteY30" fmla="*/ 277 h 554"/>
                    <a:gd name="connsiteX31" fmla="*/ 0 w 554"/>
                    <a:gd name="connsiteY31" fmla="*/ 554 h 554"/>
                    <a:gd name="connsiteX32" fmla="*/ 0 w 554"/>
                    <a:gd name="connsiteY32" fmla="*/ 554 h 554"/>
                    <a:gd name="connsiteX33" fmla="*/ 0 w 554"/>
                    <a:gd name="connsiteY33" fmla="*/ 554 h 5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</a:cxnLst>
                  <a:rect l="l" t="t" r="r" b="b"/>
                  <a:pathLst>
                    <a:path w="554" h="554">
                      <a:moveTo>
                        <a:pt x="0" y="554"/>
                      </a:moveTo>
                      <a:lnTo>
                        <a:pt x="0" y="554"/>
                      </a:lnTo>
                      <a:lnTo>
                        <a:pt x="278" y="554"/>
                      </a:lnTo>
                      <a:lnTo>
                        <a:pt x="278" y="554"/>
                      </a:lnTo>
                      <a:lnTo>
                        <a:pt x="278" y="277"/>
                      </a:lnTo>
                      <a:lnTo>
                        <a:pt x="278" y="277"/>
                      </a:lnTo>
                      <a:lnTo>
                        <a:pt x="278" y="277"/>
                      </a:lnTo>
                      <a:lnTo>
                        <a:pt x="278" y="277"/>
                      </a:lnTo>
                      <a:lnTo>
                        <a:pt x="278" y="277"/>
                      </a:lnTo>
                      <a:lnTo>
                        <a:pt x="278" y="277"/>
                      </a:lnTo>
                      <a:lnTo>
                        <a:pt x="278" y="277"/>
                      </a:lnTo>
                      <a:lnTo>
                        <a:pt x="278" y="277"/>
                      </a:lnTo>
                      <a:lnTo>
                        <a:pt x="278" y="277"/>
                      </a:lnTo>
                      <a:lnTo>
                        <a:pt x="555" y="277"/>
                      </a:lnTo>
                      <a:lnTo>
                        <a:pt x="555" y="277"/>
                      </a:lnTo>
                      <a:lnTo>
                        <a:pt x="555" y="277"/>
                      </a:lnTo>
                      <a:lnTo>
                        <a:pt x="555" y="277"/>
                      </a:lnTo>
                      <a:lnTo>
                        <a:pt x="555" y="277"/>
                      </a:lnTo>
                      <a:lnTo>
                        <a:pt x="555" y="277"/>
                      </a:lnTo>
                      <a:lnTo>
                        <a:pt x="278" y="0"/>
                      </a:lnTo>
                      <a:lnTo>
                        <a:pt x="278" y="0"/>
                      </a:lnTo>
                      <a:lnTo>
                        <a:pt x="278" y="0"/>
                      </a:lnTo>
                      <a:lnTo>
                        <a:pt x="278" y="0"/>
                      </a:lnTo>
                      <a:lnTo>
                        <a:pt x="278" y="0"/>
                      </a:lnTo>
                      <a:lnTo>
                        <a:pt x="278" y="0"/>
                      </a:lnTo>
                      <a:lnTo>
                        <a:pt x="0" y="0"/>
                      </a:lnTo>
                      <a:lnTo>
                        <a:pt x="0" y="277"/>
                      </a:lnTo>
                      <a:lnTo>
                        <a:pt x="0" y="277"/>
                      </a:lnTo>
                      <a:lnTo>
                        <a:pt x="0" y="277"/>
                      </a:lnTo>
                      <a:lnTo>
                        <a:pt x="0" y="277"/>
                      </a:lnTo>
                      <a:lnTo>
                        <a:pt x="0" y="277"/>
                      </a:lnTo>
                      <a:lnTo>
                        <a:pt x="0" y="554"/>
                      </a:lnTo>
                      <a:lnTo>
                        <a:pt x="0" y="554"/>
                      </a:lnTo>
                      <a:lnTo>
                        <a:pt x="0" y="554"/>
                      </a:ln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032" name="Freeform 3031">
                  <a:extLst>
                    <a:ext uri="{FF2B5EF4-FFF2-40B4-BE49-F238E27FC236}">
                      <a16:creationId xmlns:a16="http://schemas.microsoft.com/office/drawing/2014/main" id="{32374F4B-AD90-9D07-9F3B-275BBA326EFF}"/>
                    </a:ext>
                  </a:extLst>
                </p:cNvPr>
                <p:cNvSpPr/>
                <p:nvPr/>
              </p:nvSpPr>
              <p:spPr>
                <a:xfrm>
                  <a:off x="4105459" y="3829718"/>
                  <a:ext cx="2772" cy="277"/>
                </a:xfrm>
                <a:custGeom>
                  <a:avLst/>
                  <a:gdLst>
                    <a:gd name="connsiteX0" fmla="*/ 0 w 2772"/>
                    <a:gd name="connsiteY0" fmla="*/ 277 h 277"/>
                    <a:gd name="connsiteX1" fmla="*/ 0 w 2772"/>
                    <a:gd name="connsiteY1" fmla="*/ 0 h 277"/>
                    <a:gd name="connsiteX2" fmla="*/ 0 w 2772"/>
                    <a:gd name="connsiteY2" fmla="*/ 0 h 277"/>
                    <a:gd name="connsiteX3" fmla="*/ 0 w 2772"/>
                    <a:gd name="connsiteY3" fmla="*/ 0 h 277"/>
                    <a:gd name="connsiteX4" fmla="*/ 0 w 2772"/>
                    <a:gd name="connsiteY4" fmla="*/ 0 h 277"/>
                    <a:gd name="connsiteX5" fmla="*/ 0 w 2772"/>
                    <a:gd name="connsiteY5" fmla="*/ 277 h 277"/>
                    <a:gd name="connsiteX6" fmla="*/ 0 w 2772"/>
                    <a:gd name="connsiteY6" fmla="*/ 277 h 2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772" h="277">
                      <a:moveTo>
                        <a:pt x="0" y="277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277"/>
                      </a:lnTo>
                      <a:lnTo>
                        <a:pt x="0" y="277"/>
                      </a:ln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033" name="Freeform 3032">
                  <a:extLst>
                    <a:ext uri="{FF2B5EF4-FFF2-40B4-BE49-F238E27FC236}">
                      <a16:creationId xmlns:a16="http://schemas.microsoft.com/office/drawing/2014/main" id="{6329C682-0F18-17E5-0BA7-1A2316B29525}"/>
                    </a:ext>
                  </a:extLst>
                </p:cNvPr>
                <p:cNvSpPr/>
                <p:nvPr/>
              </p:nvSpPr>
              <p:spPr>
                <a:xfrm>
                  <a:off x="4105736" y="3829995"/>
                  <a:ext cx="2772" cy="277"/>
                </a:xfrm>
                <a:custGeom>
                  <a:avLst/>
                  <a:gdLst>
                    <a:gd name="connsiteX0" fmla="*/ 0 w 2772"/>
                    <a:gd name="connsiteY0" fmla="*/ 277 h 277"/>
                    <a:gd name="connsiteX1" fmla="*/ 0 w 2772"/>
                    <a:gd name="connsiteY1" fmla="*/ 277 h 277"/>
                    <a:gd name="connsiteX2" fmla="*/ 0 w 2772"/>
                    <a:gd name="connsiteY2" fmla="*/ 277 h 277"/>
                    <a:gd name="connsiteX3" fmla="*/ 0 w 2772"/>
                    <a:gd name="connsiteY3" fmla="*/ 0 h 277"/>
                    <a:gd name="connsiteX4" fmla="*/ 0 w 2772"/>
                    <a:gd name="connsiteY4" fmla="*/ 0 h 277"/>
                    <a:gd name="connsiteX5" fmla="*/ 0 w 2772"/>
                    <a:gd name="connsiteY5" fmla="*/ 0 h 277"/>
                    <a:gd name="connsiteX6" fmla="*/ 0 w 2772"/>
                    <a:gd name="connsiteY6" fmla="*/ 0 h 277"/>
                    <a:gd name="connsiteX7" fmla="*/ 0 w 2772"/>
                    <a:gd name="connsiteY7" fmla="*/ 0 h 277"/>
                    <a:gd name="connsiteX8" fmla="*/ 0 w 2772"/>
                    <a:gd name="connsiteY8" fmla="*/ 0 h 277"/>
                    <a:gd name="connsiteX9" fmla="*/ 0 w 2772"/>
                    <a:gd name="connsiteY9" fmla="*/ 0 h 277"/>
                    <a:gd name="connsiteX10" fmla="*/ 0 w 2772"/>
                    <a:gd name="connsiteY10" fmla="*/ 277 h 277"/>
                    <a:gd name="connsiteX11" fmla="*/ 0 w 2772"/>
                    <a:gd name="connsiteY11" fmla="*/ 277 h 277"/>
                    <a:gd name="connsiteX12" fmla="*/ 0 w 2772"/>
                    <a:gd name="connsiteY12" fmla="*/ 277 h 2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2772" h="277">
                      <a:moveTo>
                        <a:pt x="0" y="277"/>
                      </a:moveTo>
                      <a:lnTo>
                        <a:pt x="0" y="277"/>
                      </a:lnTo>
                      <a:lnTo>
                        <a:pt x="0" y="277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277"/>
                      </a:lnTo>
                      <a:lnTo>
                        <a:pt x="0" y="277"/>
                      </a:lnTo>
                      <a:lnTo>
                        <a:pt x="0" y="277"/>
                      </a:ln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034" name="Freeform 3033">
                  <a:extLst>
                    <a:ext uri="{FF2B5EF4-FFF2-40B4-BE49-F238E27FC236}">
                      <a16:creationId xmlns:a16="http://schemas.microsoft.com/office/drawing/2014/main" id="{07BFDEAE-09EA-858E-9F5C-3B192C8FD503}"/>
                    </a:ext>
                  </a:extLst>
                </p:cNvPr>
                <p:cNvSpPr/>
                <p:nvPr/>
              </p:nvSpPr>
              <p:spPr>
                <a:xfrm>
                  <a:off x="4106013" y="3829718"/>
                  <a:ext cx="554" cy="554"/>
                </a:xfrm>
                <a:custGeom>
                  <a:avLst/>
                  <a:gdLst>
                    <a:gd name="connsiteX0" fmla="*/ 0 w 554"/>
                    <a:gd name="connsiteY0" fmla="*/ 554 h 554"/>
                    <a:gd name="connsiteX1" fmla="*/ 278 w 554"/>
                    <a:gd name="connsiteY1" fmla="*/ 554 h 554"/>
                    <a:gd name="connsiteX2" fmla="*/ 278 w 554"/>
                    <a:gd name="connsiteY2" fmla="*/ 554 h 554"/>
                    <a:gd name="connsiteX3" fmla="*/ 278 w 554"/>
                    <a:gd name="connsiteY3" fmla="*/ 554 h 554"/>
                    <a:gd name="connsiteX4" fmla="*/ 278 w 554"/>
                    <a:gd name="connsiteY4" fmla="*/ 554 h 554"/>
                    <a:gd name="connsiteX5" fmla="*/ 278 w 554"/>
                    <a:gd name="connsiteY5" fmla="*/ 554 h 554"/>
                    <a:gd name="connsiteX6" fmla="*/ 278 w 554"/>
                    <a:gd name="connsiteY6" fmla="*/ 554 h 554"/>
                    <a:gd name="connsiteX7" fmla="*/ 278 w 554"/>
                    <a:gd name="connsiteY7" fmla="*/ 554 h 554"/>
                    <a:gd name="connsiteX8" fmla="*/ 278 w 554"/>
                    <a:gd name="connsiteY8" fmla="*/ 554 h 554"/>
                    <a:gd name="connsiteX9" fmla="*/ 278 w 554"/>
                    <a:gd name="connsiteY9" fmla="*/ 554 h 554"/>
                    <a:gd name="connsiteX10" fmla="*/ 555 w 554"/>
                    <a:gd name="connsiteY10" fmla="*/ 554 h 554"/>
                    <a:gd name="connsiteX11" fmla="*/ 555 w 554"/>
                    <a:gd name="connsiteY11" fmla="*/ 554 h 554"/>
                    <a:gd name="connsiteX12" fmla="*/ 555 w 554"/>
                    <a:gd name="connsiteY12" fmla="*/ 554 h 554"/>
                    <a:gd name="connsiteX13" fmla="*/ 555 w 554"/>
                    <a:gd name="connsiteY13" fmla="*/ 554 h 554"/>
                    <a:gd name="connsiteX14" fmla="*/ 555 w 554"/>
                    <a:gd name="connsiteY14" fmla="*/ 277 h 554"/>
                    <a:gd name="connsiteX15" fmla="*/ 555 w 554"/>
                    <a:gd name="connsiteY15" fmla="*/ 277 h 554"/>
                    <a:gd name="connsiteX16" fmla="*/ 555 w 554"/>
                    <a:gd name="connsiteY16" fmla="*/ 277 h 554"/>
                    <a:gd name="connsiteX17" fmla="*/ 555 w 554"/>
                    <a:gd name="connsiteY17" fmla="*/ 277 h 554"/>
                    <a:gd name="connsiteX18" fmla="*/ 555 w 554"/>
                    <a:gd name="connsiteY18" fmla="*/ 277 h 554"/>
                    <a:gd name="connsiteX19" fmla="*/ 555 w 554"/>
                    <a:gd name="connsiteY19" fmla="*/ 277 h 554"/>
                    <a:gd name="connsiteX20" fmla="*/ 555 w 554"/>
                    <a:gd name="connsiteY20" fmla="*/ 277 h 554"/>
                    <a:gd name="connsiteX21" fmla="*/ 555 w 554"/>
                    <a:gd name="connsiteY21" fmla="*/ 0 h 554"/>
                    <a:gd name="connsiteX22" fmla="*/ 555 w 554"/>
                    <a:gd name="connsiteY22" fmla="*/ 277 h 554"/>
                    <a:gd name="connsiteX23" fmla="*/ 278 w 554"/>
                    <a:gd name="connsiteY23" fmla="*/ 277 h 554"/>
                    <a:gd name="connsiteX24" fmla="*/ 278 w 554"/>
                    <a:gd name="connsiteY24" fmla="*/ 0 h 554"/>
                    <a:gd name="connsiteX25" fmla="*/ 278 w 554"/>
                    <a:gd name="connsiteY25" fmla="*/ 0 h 554"/>
                    <a:gd name="connsiteX26" fmla="*/ 278 w 554"/>
                    <a:gd name="connsiteY26" fmla="*/ 277 h 554"/>
                    <a:gd name="connsiteX27" fmla="*/ 278 w 554"/>
                    <a:gd name="connsiteY27" fmla="*/ 277 h 554"/>
                    <a:gd name="connsiteX28" fmla="*/ 278 w 554"/>
                    <a:gd name="connsiteY28" fmla="*/ 277 h 554"/>
                    <a:gd name="connsiteX29" fmla="*/ 0 w 554"/>
                    <a:gd name="connsiteY29" fmla="*/ 554 h 554"/>
                    <a:gd name="connsiteX30" fmla="*/ 0 w 554"/>
                    <a:gd name="connsiteY30" fmla="*/ 554 h 554"/>
                    <a:gd name="connsiteX31" fmla="*/ 0 w 554"/>
                    <a:gd name="connsiteY31" fmla="*/ 554 h 554"/>
                    <a:gd name="connsiteX32" fmla="*/ 0 w 554"/>
                    <a:gd name="connsiteY32" fmla="*/ 554 h 5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</a:cxnLst>
                  <a:rect l="l" t="t" r="r" b="b"/>
                  <a:pathLst>
                    <a:path w="554" h="554">
                      <a:moveTo>
                        <a:pt x="0" y="554"/>
                      </a:moveTo>
                      <a:lnTo>
                        <a:pt x="278" y="554"/>
                      </a:lnTo>
                      <a:lnTo>
                        <a:pt x="278" y="554"/>
                      </a:lnTo>
                      <a:lnTo>
                        <a:pt x="278" y="554"/>
                      </a:lnTo>
                      <a:lnTo>
                        <a:pt x="278" y="554"/>
                      </a:lnTo>
                      <a:lnTo>
                        <a:pt x="278" y="554"/>
                      </a:lnTo>
                      <a:lnTo>
                        <a:pt x="278" y="554"/>
                      </a:lnTo>
                      <a:lnTo>
                        <a:pt x="278" y="554"/>
                      </a:lnTo>
                      <a:lnTo>
                        <a:pt x="278" y="554"/>
                      </a:lnTo>
                      <a:lnTo>
                        <a:pt x="278" y="554"/>
                      </a:lnTo>
                      <a:lnTo>
                        <a:pt x="555" y="554"/>
                      </a:lnTo>
                      <a:lnTo>
                        <a:pt x="555" y="554"/>
                      </a:lnTo>
                      <a:lnTo>
                        <a:pt x="555" y="554"/>
                      </a:lnTo>
                      <a:lnTo>
                        <a:pt x="555" y="554"/>
                      </a:lnTo>
                      <a:lnTo>
                        <a:pt x="555" y="277"/>
                      </a:lnTo>
                      <a:lnTo>
                        <a:pt x="555" y="277"/>
                      </a:lnTo>
                      <a:lnTo>
                        <a:pt x="555" y="277"/>
                      </a:lnTo>
                      <a:lnTo>
                        <a:pt x="555" y="277"/>
                      </a:lnTo>
                      <a:lnTo>
                        <a:pt x="555" y="277"/>
                      </a:lnTo>
                      <a:lnTo>
                        <a:pt x="555" y="277"/>
                      </a:lnTo>
                      <a:lnTo>
                        <a:pt x="555" y="277"/>
                      </a:lnTo>
                      <a:lnTo>
                        <a:pt x="555" y="0"/>
                      </a:lnTo>
                      <a:lnTo>
                        <a:pt x="555" y="277"/>
                      </a:lnTo>
                      <a:lnTo>
                        <a:pt x="278" y="277"/>
                      </a:lnTo>
                      <a:lnTo>
                        <a:pt x="278" y="0"/>
                      </a:lnTo>
                      <a:lnTo>
                        <a:pt x="278" y="0"/>
                      </a:lnTo>
                      <a:lnTo>
                        <a:pt x="278" y="277"/>
                      </a:lnTo>
                      <a:lnTo>
                        <a:pt x="278" y="277"/>
                      </a:lnTo>
                      <a:lnTo>
                        <a:pt x="278" y="277"/>
                      </a:lnTo>
                      <a:lnTo>
                        <a:pt x="0" y="554"/>
                      </a:lnTo>
                      <a:lnTo>
                        <a:pt x="0" y="554"/>
                      </a:lnTo>
                      <a:lnTo>
                        <a:pt x="0" y="554"/>
                      </a:lnTo>
                      <a:lnTo>
                        <a:pt x="0" y="554"/>
                      </a:ln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035" name="Freeform 3034">
                  <a:extLst>
                    <a:ext uri="{FF2B5EF4-FFF2-40B4-BE49-F238E27FC236}">
                      <a16:creationId xmlns:a16="http://schemas.microsoft.com/office/drawing/2014/main" id="{70B058FE-CA8A-F82F-D851-2AD28B5D173A}"/>
                    </a:ext>
                  </a:extLst>
                </p:cNvPr>
                <p:cNvSpPr/>
                <p:nvPr/>
              </p:nvSpPr>
              <p:spPr>
                <a:xfrm>
                  <a:off x="4106845" y="3830550"/>
                  <a:ext cx="277" cy="277"/>
                </a:xfrm>
                <a:custGeom>
                  <a:avLst/>
                  <a:gdLst>
                    <a:gd name="connsiteX0" fmla="*/ 0 w 277"/>
                    <a:gd name="connsiteY0" fmla="*/ 277 h 277"/>
                    <a:gd name="connsiteX1" fmla="*/ 277 w 277"/>
                    <a:gd name="connsiteY1" fmla="*/ 277 h 277"/>
                    <a:gd name="connsiteX2" fmla="*/ 277 w 277"/>
                    <a:gd name="connsiteY2" fmla="*/ 277 h 277"/>
                    <a:gd name="connsiteX3" fmla="*/ 277 w 277"/>
                    <a:gd name="connsiteY3" fmla="*/ 0 h 277"/>
                    <a:gd name="connsiteX4" fmla="*/ 277 w 277"/>
                    <a:gd name="connsiteY4" fmla="*/ 0 h 277"/>
                    <a:gd name="connsiteX5" fmla="*/ 277 w 277"/>
                    <a:gd name="connsiteY5" fmla="*/ 0 h 277"/>
                    <a:gd name="connsiteX6" fmla="*/ 277 w 277"/>
                    <a:gd name="connsiteY6" fmla="*/ 0 h 277"/>
                    <a:gd name="connsiteX7" fmla="*/ 277 w 277"/>
                    <a:gd name="connsiteY7" fmla="*/ 0 h 277"/>
                    <a:gd name="connsiteX8" fmla="*/ 277 w 277"/>
                    <a:gd name="connsiteY8" fmla="*/ 0 h 277"/>
                    <a:gd name="connsiteX9" fmla="*/ 0 w 277"/>
                    <a:gd name="connsiteY9" fmla="*/ 0 h 277"/>
                    <a:gd name="connsiteX10" fmla="*/ 0 w 277"/>
                    <a:gd name="connsiteY10" fmla="*/ 0 h 277"/>
                    <a:gd name="connsiteX11" fmla="*/ 0 w 277"/>
                    <a:gd name="connsiteY11" fmla="*/ 0 h 277"/>
                    <a:gd name="connsiteX12" fmla="*/ 0 w 277"/>
                    <a:gd name="connsiteY12" fmla="*/ 0 h 277"/>
                    <a:gd name="connsiteX13" fmla="*/ 0 w 277"/>
                    <a:gd name="connsiteY13" fmla="*/ 277 h 277"/>
                    <a:gd name="connsiteX14" fmla="*/ 0 w 277"/>
                    <a:gd name="connsiteY14" fmla="*/ 277 h 2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277" h="277">
                      <a:moveTo>
                        <a:pt x="0" y="277"/>
                      </a:moveTo>
                      <a:lnTo>
                        <a:pt x="277" y="277"/>
                      </a:lnTo>
                      <a:lnTo>
                        <a:pt x="277" y="277"/>
                      </a:lnTo>
                      <a:lnTo>
                        <a:pt x="277" y="0"/>
                      </a:lnTo>
                      <a:lnTo>
                        <a:pt x="277" y="0"/>
                      </a:lnTo>
                      <a:lnTo>
                        <a:pt x="277" y="0"/>
                      </a:lnTo>
                      <a:lnTo>
                        <a:pt x="277" y="0"/>
                      </a:lnTo>
                      <a:lnTo>
                        <a:pt x="277" y="0"/>
                      </a:lnTo>
                      <a:lnTo>
                        <a:pt x="277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277"/>
                      </a:lnTo>
                      <a:lnTo>
                        <a:pt x="0" y="277"/>
                      </a:ln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036" name="Freeform 3035">
                  <a:extLst>
                    <a:ext uri="{FF2B5EF4-FFF2-40B4-BE49-F238E27FC236}">
                      <a16:creationId xmlns:a16="http://schemas.microsoft.com/office/drawing/2014/main" id="{E031CF07-DAEE-A058-6931-095901482247}"/>
                    </a:ext>
                  </a:extLst>
                </p:cNvPr>
                <p:cNvSpPr/>
                <p:nvPr/>
              </p:nvSpPr>
              <p:spPr>
                <a:xfrm>
                  <a:off x="4107677" y="3830827"/>
                  <a:ext cx="277" cy="2771"/>
                </a:xfrm>
                <a:custGeom>
                  <a:avLst/>
                  <a:gdLst>
                    <a:gd name="connsiteX0" fmla="*/ 277 w 277"/>
                    <a:gd name="connsiteY0" fmla="*/ 0 h 2771"/>
                    <a:gd name="connsiteX1" fmla="*/ 0 w 277"/>
                    <a:gd name="connsiteY1" fmla="*/ 0 h 2771"/>
                    <a:gd name="connsiteX2" fmla="*/ 0 w 277"/>
                    <a:gd name="connsiteY2" fmla="*/ 0 h 2771"/>
                    <a:gd name="connsiteX3" fmla="*/ 0 w 277"/>
                    <a:gd name="connsiteY3" fmla="*/ 0 h 2771"/>
                    <a:gd name="connsiteX4" fmla="*/ 277 w 277"/>
                    <a:gd name="connsiteY4" fmla="*/ 0 h 2771"/>
                    <a:gd name="connsiteX5" fmla="*/ 277 w 277"/>
                    <a:gd name="connsiteY5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77" h="2771">
                      <a:moveTo>
                        <a:pt x="277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277" y="0"/>
                      </a:lnTo>
                      <a:lnTo>
                        <a:pt x="277" y="0"/>
                      </a:ln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037" name="Freeform 3036">
                  <a:extLst>
                    <a:ext uri="{FF2B5EF4-FFF2-40B4-BE49-F238E27FC236}">
                      <a16:creationId xmlns:a16="http://schemas.microsoft.com/office/drawing/2014/main" id="{EBA1F177-E2E6-8105-5FF0-90D531D9436C}"/>
                    </a:ext>
                  </a:extLst>
                </p:cNvPr>
                <p:cNvSpPr/>
                <p:nvPr/>
              </p:nvSpPr>
              <p:spPr>
                <a:xfrm>
                  <a:off x="4110171" y="3828333"/>
                  <a:ext cx="2772" cy="2771"/>
                </a:xfrm>
                <a:custGeom>
                  <a:avLst/>
                  <a:gdLst>
                    <a:gd name="connsiteX0" fmla="*/ 0 w 2772"/>
                    <a:gd name="connsiteY0" fmla="*/ 0 h 2771"/>
                    <a:gd name="connsiteX1" fmla="*/ 0 w 2772"/>
                    <a:gd name="connsiteY1" fmla="*/ 0 h 2771"/>
                    <a:gd name="connsiteX2" fmla="*/ 0 w 2772"/>
                    <a:gd name="connsiteY2" fmla="*/ 0 h 2771"/>
                    <a:gd name="connsiteX3" fmla="*/ 0 w 2772"/>
                    <a:gd name="connsiteY3" fmla="*/ 0 h 2771"/>
                    <a:gd name="connsiteX4" fmla="*/ 0 w 2772"/>
                    <a:gd name="connsiteY4" fmla="*/ 0 h 2771"/>
                    <a:gd name="connsiteX5" fmla="*/ 0 w 2772"/>
                    <a:gd name="connsiteY5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772" h="277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038" name="Freeform 3037">
                  <a:extLst>
                    <a:ext uri="{FF2B5EF4-FFF2-40B4-BE49-F238E27FC236}">
                      <a16:creationId xmlns:a16="http://schemas.microsoft.com/office/drawing/2014/main" id="{6D164F7F-49FB-C1CE-4CBF-3E9C83164AF3}"/>
                    </a:ext>
                  </a:extLst>
                </p:cNvPr>
                <p:cNvSpPr/>
                <p:nvPr/>
              </p:nvSpPr>
              <p:spPr>
                <a:xfrm>
                  <a:off x="4132350" y="3814476"/>
                  <a:ext cx="277" cy="277"/>
                </a:xfrm>
                <a:custGeom>
                  <a:avLst/>
                  <a:gdLst>
                    <a:gd name="connsiteX0" fmla="*/ 0 w 277"/>
                    <a:gd name="connsiteY0" fmla="*/ 277 h 277"/>
                    <a:gd name="connsiteX1" fmla="*/ 278 w 277"/>
                    <a:gd name="connsiteY1" fmla="*/ 277 h 277"/>
                    <a:gd name="connsiteX2" fmla="*/ 278 w 277"/>
                    <a:gd name="connsiteY2" fmla="*/ 0 h 277"/>
                    <a:gd name="connsiteX3" fmla="*/ 0 w 277"/>
                    <a:gd name="connsiteY3" fmla="*/ 277 h 277"/>
                    <a:gd name="connsiteX4" fmla="*/ 0 w 277"/>
                    <a:gd name="connsiteY4" fmla="*/ 277 h 277"/>
                    <a:gd name="connsiteX5" fmla="*/ 0 w 277"/>
                    <a:gd name="connsiteY5" fmla="*/ 277 h 2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77" h="277">
                      <a:moveTo>
                        <a:pt x="0" y="277"/>
                      </a:moveTo>
                      <a:lnTo>
                        <a:pt x="278" y="277"/>
                      </a:lnTo>
                      <a:lnTo>
                        <a:pt x="278" y="0"/>
                      </a:lnTo>
                      <a:lnTo>
                        <a:pt x="0" y="277"/>
                      </a:lnTo>
                      <a:lnTo>
                        <a:pt x="0" y="277"/>
                      </a:lnTo>
                      <a:lnTo>
                        <a:pt x="0" y="277"/>
                      </a:ln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039" name="Freeform 3038">
                  <a:extLst>
                    <a:ext uri="{FF2B5EF4-FFF2-40B4-BE49-F238E27FC236}">
                      <a16:creationId xmlns:a16="http://schemas.microsoft.com/office/drawing/2014/main" id="{21A6F3B6-0D94-E977-813A-4EB28B917F15}"/>
                    </a:ext>
                  </a:extLst>
                </p:cNvPr>
                <p:cNvSpPr/>
                <p:nvPr/>
              </p:nvSpPr>
              <p:spPr>
                <a:xfrm>
                  <a:off x="4132905" y="3815862"/>
                  <a:ext cx="277" cy="277"/>
                </a:xfrm>
                <a:custGeom>
                  <a:avLst/>
                  <a:gdLst>
                    <a:gd name="connsiteX0" fmla="*/ 277 w 277"/>
                    <a:gd name="connsiteY0" fmla="*/ 277 h 277"/>
                    <a:gd name="connsiteX1" fmla="*/ 277 w 277"/>
                    <a:gd name="connsiteY1" fmla="*/ 0 h 277"/>
                    <a:gd name="connsiteX2" fmla="*/ 0 w 277"/>
                    <a:gd name="connsiteY2" fmla="*/ 0 h 277"/>
                    <a:gd name="connsiteX3" fmla="*/ 0 w 277"/>
                    <a:gd name="connsiteY3" fmla="*/ 0 h 277"/>
                    <a:gd name="connsiteX4" fmla="*/ 0 w 277"/>
                    <a:gd name="connsiteY4" fmla="*/ 0 h 277"/>
                    <a:gd name="connsiteX5" fmla="*/ 0 w 277"/>
                    <a:gd name="connsiteY5" fmla="*/ 277 h 277"/>
                    <a:gd name="connsiteX6" fmla="*/ 0 w 277"/>
                    <a:gd name="connsiteY6" fmla="*/ 277 h 277"/>
                    <a:gd name="connsiteX7" fmla="*/ 277 w 277"/>
                    <a:gd name="connsiteY7" fmla="*/ 277 h 277"/>
                    <a:gd name="connsiteX8" fmla="*/ 277 w 277"/>
                    <a:gd name="connsiteY8" fmla="*/ 277 h 2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77" h="277">
                      <a:moveTo>
                        <a:pt x="277" y="277"/>
                      </a:moveTo>
                      <a:lnTo>
                        <a:pt x="277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277"/>
                      </a:lnTo>
                      <a:lnTo>
                        <a:pt x="0" y="277"/>
                      </a:lnTo>
                      <a:lnTo>
                        <a:pt x="277" y="277"/>
                      </a:lnTo>
                      <a:lnTo>
                        <a:pt x="277" y="277"/>
                      </a:ln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040" name="Freeform 3039">
                  <a:extLst>
                    <a:ext uri="{FF2B5EF4-FFF2-40B4-BE49-F238E27FC236}">
                      <a16:creationId xmlns:a16="http://schemas.microsoft.com/office/drawing/2014/main" id="{BC897B1A-00B3-C42E-3AE5-B9BF1C2018A0}"/>
                    </a:ext>
                  </a:extLst>
                </p:cNvPr>
                <p:cNvSpPr/>
                <p:nvPr/>
              </p:nvSpPr>
              <p:spPr>
                <a:xfrm>
                  <a:off x="4125142" y="3815031"/>
                  <a:ext cx="7485" cy="4710"/>
                </a:xfrm>
                <a:custGeom>
                  <a:avLst/>
                  <a:gdLst>
                    <a:gd name="connsiteX0" fmla="*/ 7486 w 7485"/>
                    <a:gd name="connsiteY0" fmla="*/ 277 h 4710"/>
                    <a:gd name="connsiteX1" fmla="*/ 7486 w 7485"/>
                    <a:gd name="connsiteY1" fmla="*/ 277 h 4710"/>
                    <a:gd name="connsiteX2" fmla="*/ 7208 w 7485"/>
                    <a:gd name="connsiteY2" fmla="*/ 0 h 4710"/>
                    <a:gd name="connsiteX3" fmla="*/ 7208 w 7485"/>
                    <a:gd name="connsiteY3" fmla="*/ 0 h 4710"/>
                    <a:gd name="connsiteX4" fmla="*/ 7208 w 7485"/>
                    <a:gd name="connsiteY4" fmla="*/ 0 h 4710"/>
                    <a:gd name="connsiteX5" fmla="*/ 6931 w 7485"/>
                    <a:gd name="connsiteY5" fmla="*/ 0 h 4710"/>
                    <a:gd name="connsiteX6" fmla="*/ 6931 w 7485"/>
                    <a:gd name="connsiteY6" fmla="*/ 0 h 4710"/>
                    <a:gd name="connsiteX7" fmla="*/ 6654 w 7485"/>
                    <a:gd name="connsiteY7" fmla="*/ 0 h 4710"/>
                    <a:gd name="connsiteX8" fmla="*/ 6654 w 7485"/>
                    <a:gd name="connsiteY8" fmla="*/ 277 h 4710"/>
                    <a:gd name="connsiteX9" fmla="*/ 6654 w 7485"/>
                    <a:gd name="connsiteY9" fmla="*/ 277 h 4710"/>
                    <a:gd name="connsiteX10" fmla="*/ 6654 w 7485"/>
                    <a:gd name="connsiteY10" fmla="*/ 277 h 4710"/>
                    <a:gd name="connsiteX11" fmla="*/ 6654 w 7485"/>
                    <a:gd name="connsiteY11" fmla="*/ 277 h 4710"/>
                    <a:gd name="connsiteX12" fmla="*/ 6654 w 7485"/>
                    <a:gd name="connsiteY12" fmla="*/ 277 h 4710"/>
                    <a:gd name="connsiteX13" fmla="*/ 6654 w 7485"/>
                    <a:gd name="connsiteY13" fmla="*/ 554 h 4710"/>
                    <a:gd name="connsiteX14" fmla="*/ 6654 w 7485"/>
                    <a:gd name="connsiteY14" fmla="*/ 554 h 4710"/>
                    <a:gd name="connsiteX15" fmla="*/ 6377 w 7485"/>
                    <a:gd name="connsiteY15" fmla="*/ 554 h 4710"/>
                    <a:gd name="connsiteX16" fmla="*/ 6099 w 7485"/>
                    <a:gd name="connsiteY16" fmla="*/ 554 h 4710"/>
                    <a:gd name="connsiteX17" fmla="*/ 6099 w 7485"/>
                    <a:gd name="connsiteY17" fmla="*/ 277 h 4710"/>
                    <a:gd name="connsiteX18" fmla="*/ 5268 w 7485"/>
                    <a:gd name="connsiteY18" fmla="*/ 554 h 4710"/>
                    <a:gd name="connsiteX19" fmla="*/ 5268 w 7485"/>
                    <a:gd name="connsiteY19" fmla="*/ 554 h 4710"/>
                    <a:gd name="connsiteX20" fmla="*/ 4990 w 7485"/>
                    <a:gd name="connsiteY20" fmla="*/ 554 h 4710"/>
                    <a:gd name="connsiteX21" fmla="*/ 4990 w 7485"/>
                    <a:gd name="connsiteY21" fmla="*/ 831 h 4710"/>
                    <a:gd name="connsiteX22" fmla="*/ 4713 w 7485"/>
                    <a:gd name="connsiteY22" fmla="*/ 831 h 4710"/>
                    <a:gd name="connsiteX23" fmla="*/ 4713 w 7485"/>
                    <a:gd name="connsiteY23" fmla="*/ 831 h 4710"/>
                    <a:gd name="connsiteX24" fmla="*/ 4436 w 7485"/>
                    <a:gd name="connsiteY24" fmla="*/ 831 h 4710"/>
                    <a:gd name="connsiteX25" fmla="*/ 4436 w 7485"/>
                    <a:gd name="connsiteY25" fmla="*/ 1108 h 4710"/>
                    <a:gd name="connsiteX26" fmla="*/ 4436 w 7485"/>
                    <a:gd name="connsiteY26" fmla="*/ 1108 h 4710"/>
                    <a:gd name="connsiteX27" fmla="*/ 3881 w 7485"/>
                    <a:gd name="connsiteY27" fmla="*/ 1108 h 4710"/>
                    <a:gd name="connsiteX28" fmla="*/ 3604 w 7485"/>
                    <a:gd name="connsiteY28" fmla="*/ 1108 h 4710"/>
                    <a:gd name="connsiteX29" fmla="*/ 3604 w 7485"/>
                    <a:gd name="connsiteY29" fmla="*/ 1386 h 4710"/>
                    <a:gd name="connsiteX30" fmla="*/ 3327 w 7485"/>
                    <a:gd name="connsiteY30" fmla="*/ 1386 h 4710"/>
                    <a:gd name="connsiteX31" fmla="*/ 3327 w 7485"/>
                    <a:gd name="connsiteY31" fmla="*/ 1663 h 4710"/>
                    <a:gd name="connsiteX32" fmla="*/ 2495 w 7485"/>
                    <a:gd name="connsiteY32" fmla="*/ 2217 h 4710"/>
                    <a:gd name="connsiteX33" fmla="*/ 2218 w 7485"/>
                    <a:gd name="connsiteY33" fmla="*/ 2217 h 4710"/>
                    <a:gd name="connsiteX34" fmla="*/ 1941 w 7485"/>
                    <a:gd name="connsiteY34" fmla="*/ 2771 h 4710"/>
                    <a:gd name="connsiteX35" fmla="*/ 1663 w 7485"/>
                    <a:gd name="connsiteY35" fmla="*/ 2771 h 4710"/>
                    <a:gd name="connsiteX36" fmla="*/ 1663 w 7485"/>
                    <a:gd name="connsiteY36" fmla="*/ 2771 h 4710"/>
                    <a:gd name="connsiteX37" fmla="*/ 1663 w 7485"/>
                    <a:gd name="connsiteY37" fmla="*/ 2771 h 4710"/>
                    <a:gd name="connsiteX38" fmla="*/ 1663 w 7485"/>
                    <a:gd name="connsiteY38" fmla="*/ 3048 h 4710"/>
                    <a:gd name="connsiteX39" fmla="*/ 1663 w 7485"/>
                    <a:gd name="connsiteY39" fmla="*/ 3048 h 4710"/>
                    <a:gd name="connsiteX40" fmla="*/ 1663 w 7485"/>
                    <a:gd name="connsiteY40" fmla="*/ 3048 h 4710"/>
                    <a:gd name="connsiteX41" fmla="*/ 1386 w 7485"/>
                    <a:gd name="connsiteY41" fmla="*/ 3325 h 4710"/>
                    <a:gd name="connsiteX42" fmla="*/ 1386 w 7485"/>
                    <a:gd name="connsiteY42" fmla="*/ 3325 h 4710"/>
                    <a:gd name="connsiteX43" fmla="*/ 1109 w 7485"/>
                    <a:gd name="connsiteY43" fmla="*/ 3325 h 4710"/>
                    <a:gd name="connsiteX44" fmla="*/ 1109 w 7485"/>
                    <a:gd name="connsiteY44" fmla="*/ 3325 h 4710"/>
                    <a:gd name="connsiteX45" fmla="*/ 1109 w 7485"/>
                    <a:gd name="connsiteY45" fmla="*/ 3602 h 4710"/>
                    <a:gd name="connsiteX46" fmla="*/ 1109 w 7485"/>
                    <a:gd name="connsiteY46" fmla="*/ 3602 h 4710"/>
                    <a:gd name="connsiteX47" fmla="*/ 1109 w 7485"/>
                    <a:gd name="connsiteY47" fmla="*/ 3602 h 4710"/>
                    <a:gd name="connsiteX48" fmla="*/ 832 w 7485"/>
                    <a:gd name="connsiteY48" fmla="*/ 3602 h 4710"/>
                    <a:gd name="connsiteX49" fmla="*/ 832 w 7485"/>
                    <a:gd name="connsiteY49" fmla="*/ 3879 h 4710"/>
                    <a:gd name="connsiteX50" fmla="*/ 832 w 7485"/>
                    <a:gd name="connsiteY50" fmla="*/ 3879 h 4710"/>
                    <a:gd name="connsiteX51" fmla="*/ 555 w 7485"/>
                    <a:gd name="connsiteY51" fmla="*/ 3879 h 4710"/>
                    <a:gd name="connsiteX52" fmla="*/ 555 w 7485"/>
                    <a:gd name="connsiteY52" fmla="*/ 3879 h 4710"/>
                    <a:gd name="connsiteX53" fmla="*/ 832 w 7485"/>
                    <a:gd name="connsiteY53" fmla="*/ 4157 h 4710"/>
                    <a:gd name="connsiteX54" fmla="*/ 832 w 7485"/>
                    <a:gd name="connsiteY54" fmla="*/ 4157 h 4710"/>
                    <a:gd name="connsiteX55" fmla="*/ 555 w 7485"/>
                    <a:gd name="connsiteY55" fmla="*/ 4157 h 4710"/>
                    <a:gd name="connsiteX56" fmla="*/ 277 w 7485"/>
                    <a:gd name="connsiteY56" fmla="*/ 3879 h 4710"/>
                    <a:gd name="connsiteX57" fmla="*/ 277 w 7485"/>
                    <a:gd name="connsiteY57" fmla="*/ 4157 h 4710"/>
                    <a:gd name="connsiteX58" fmla="*/ 277 w 7485"/>
                    <a:gd name="connsiteY58" fmla="*/ 4157 h 4710"/>
                    <a:gd name="connsiteX59" fmla="*/ 277 w 7485"/>
                    <a:gd name="connsiteY59" fmla="*/ 4434 h 4710"/>
                    <a:gd name="connsiteX60" fmla="*/ 0 w 7485"/>
                    <a:gd name="connsiteY60" fmla="*/ 4434 h 4710"/>
                    <a:gd name="connsiteX61" fmla="*/ 0 w 7485"/>
                    <a:gd name="connsiteY61" fmla="*/ 4434 h 4710"/>
                    <a:gd name="connsiteX62" fmla="*/ 0 w 7485"/>
                    <a:gd name="connsiteY62" fmla="*/ 4711 h 4710"/>
                    <a:gd name="connsiteX63" fmla="*/ 277 w 7485"/>
                    <a:gd name="connsiteY63" fmla="*/ 4711 h 4710"/>
                    <a:gd name="connsiteX64" fmla="*/ 277 w 7485"/>
                    <a:gd name="connsiteY64" fmla="*/ 4711 h 4710"/>
                    <a:gd name="connsiteX65" fmla="*/ 555 w 7485"/>
                    <a:gd name="connsiteY65" fmla="*/ 4434 h 4710"/>
                    <a:gd name="connsiteX66" fmla="*/ 832 w 7485"/>
                    <a:gd name="connsiteY66" fmla="*/ 4434 h 4710"/>
                    <a:gd name="connsiteX67" fmla="*/ 1109 w 7485"/>
                    <a:gd name="connsiteY67" fmla="*/ 4434 h 4710"/>
                    <a:gd name="connsiteX68" fmla="*/ 1109 w 7485"/>
                    <a:gd name="connsiteY68" fmla="*/ 4711 h 4710"/>
                    <a:gd name="connsiteX69" fmla="*/ 1109 w 7485"/>
                    <a:gd name="connsiteY69" fmla="*/ 4711 h 4710"/>
                    <a:gd name="connsiteX70" fmla="*/ 1386 w 7485"/>
                    <a:gd name="connsiteY70" fmla="*/ 4711 h 4710"/>
                    <a:gd name="connsiteX71" fmla="*/ 1386 w 7485"/>
                    <a:gd name="connsiteY71" fmla="*/ 4711 h 4710"/>
                    <a:gd name="connsiteX72" fmla="*/ 1386 w 7485"/>
                    <a:gd name="connsiteY72" fmla="*/ 4711 h 4710"/>
                    <a:gd name="connsiteX73" fmla="*/ 1663 w 7485"/>
                    <a:gd name="connsiteY73" fmla="*/ 4711 h 4710"/>
                    <a:gd name="connsiteX74" fmla="*/ 1663 w 7485"/>
                    <a:gd name="connsiteY74" fmla="*/ 4711 h 4710"/>
                    <a:gd name="connsiteX75" fmla="*/ 1663 w 7485"/>
                    <a:gd name="connsiteY75" fmla="*/ 4434 h 4710"/>
                    <a:gd name="connsiteX76" fmla="*/ 1663 w 7485"/>
                    <a:gd name="connsiteY76" fmla="*/ 4711 h 4710"/>
                    <a:gd name="connsiteX77" fmla="*/ 1663 w 7485"/>
                    <a:gd name="connsiteY77" fmla="*/ 4711 h 4710"/>
                    <a:gd name="connsiteX78" fmla="*/ 1941 w 7485"/>
                    <a:gd name="connsiteY78" fmla="*/ 4711 h 4710"/>
                    <a:gd name="connsiteX79" fmla="*/ 1663 w 7485"/>
                    <a:gd name="connsiteY79" fmla="*/ 4434 h 4710"/>
                    <a:gd name="connsiteX80" fmla="*/ 1663 w 7485"/>
                    <a:gd name="connsiteY80" fmla="*/ 4434 h 4710"/>
                    <a:gd name="connsiteX81" fmla="*/ 2495 w 7485"/>
                    <a:gd name="connsiteY81" fmla="*/ 3879 h 4710"/>
                    <a:gd name="connsiteX82" fmla="*/ 2495 w 7485"/>
                    <a:gd name="connsiteY82" fmla="*/ 3879 h 4710"/>
                    <a:gd name="connsiteX83" fmla="*/ 2772 w 7485"/>
                    <a:gd name="connsiteY83" fmla="*/ 3879 h 4710"/>
                    <a:gd name="connsiteX84" fmla="*/ 3050 w 7485"/>
                    <a:gd name="connsiteY84" fmla="*/ 3879 h 4710"/>
                    <a:gd name="connsiteX85" fmla="*/ 3050 w 7485"/>
                    <a:gd name="connsiteY85" fmla="*/ 3879 h 4710"/>
                    <a:gd name="connsiteX86" fmla="*/ 3050 w 7485"/>
                    <a:gd name="connsiteY86" fmla="*/ 3879 h 4710"/>
                    <a:gd name="connsiteX87" fmla="*/ 3327 w 7485"/>
                    <a:gd name="connsiteY87" fmla="*/ 3879 h 4710"/>
                    <a:gd name="connsiteX88" fmla="*/ 3327 w 7485"/>
                    <a:gd name="connsiteY88" fmla="*/ 3879 h 4710"/>
                    <a:gd name="connsiteX89" fmla="*/ 3327 w 7485"/>
                    <a:gd name="connsiteY89" fmla="*/ 3879 h 4710"/>
                    <a:gd name="connsiteX90" fmla="*/ 3604 w 7485"/>
                    <a:gd name="connsiteY90" fmla="*/ 3602 h 4710"/>
                    <a:gd name="connsiteX91" fmla="*/ 3604 w 7485"/>
                    <a:gd name="connsiteY91" fmla="*/ 3602 h 4710"/>
                    <a:gd name="connsiteX92" fmla="*/ 3604 w 7485"/>
                    <a:gd name="connsiteY92" fmla="*/ 3602 h 4710"/>
                    <a:gd name="connsiteX93" fmla="*/ 3604 w 7485"/>
                    <a:gd name="connsiteY93" fmla="*/ 3602 h 4710"/>
                    <a:gd name="connsiteX94" fmla="*/ 4159 w 7485"/>
                    <a:gd name="connsiteY94" fmla="*/ 3602 h 4710"/>
                    <a:gd name="connsiteX95" fmla="*/ 4159 w 7485"/>
                    <a:gd name="connsiteY95" fmla="*/ 3602 h 4710"/>
                    <a:gd name="connsiteX96" fmla="*/ 4159 w 7485"/>
                    <a:gd name="connsiteY96" fmla="*/ 3602 h 4710"/>
                    <a:gd name="connsiteX97" fmla="*/ 4436 w 7485"/>
                    <a:gd name="connsiteY97" fmla="*/ 3602 h 4710"/>
                    <a:gd name="connsiteX98" fmla="*/ 4436 w 7485"/>
                    <a:gd name="connsiteY98" fmla="*/ 3602 h 4710"/>
                    <a:gd name="connsiteX99" fmla="*/ 4713 w 7485"/>
                    <a:gd name="connsiteY99" fmla="*/ 3602 h 4710"/>
                    <a:gd name="connsiteX100" fmla="*/ 4990 w 7485"/>
                    <a:gd name="connsiteY100" fmla="*/ 3325 h 4710"/>
                    <a:gd name="connsiteX101" fmla="*/ 5268 w 7485"/>
                    <a:gd name="connsiteY101" fmla="*/ 3048 h 4710"/>
                    <a:gd name="connsiteX102" fmla="*/ 5545 w 7485"/>
                    <a:gd name="connsiteY102" fmla="*/ 2771 h 4710"/>
                    <a:gd name="connsiteX103" fmla="*/ 5545 w 7485"/>
                    <a:gd name="connsiteY103" fmla="*/ 2771 h 4710"/>
                    <a:gd name="connsiteX104" fmla="*/ 5822 w 7485"/>
                    <a:gd name="connsiteY104" fmla="*/ 2771 h 4710"/>
                    <a:gd name="connsiteX105" fmla="*/ 5822 w 7485"/>
                    <a:gd name="connsiteY105" fmla="*/ 2771 h 4710"/>
                    <a:gd name="connsiteX106" fmla="*/ 5822 w 7485"/>
                    <a:gd name="connsiteY106" fmla="*/ 2494 h 4710"/>
                    <a:gd name="connsiteX107" fmla="*/ 5822 w 7485"/>
                    <a:gd name="connsiteY107" fmla="*/ 2494 h 4710"/>
                    <a:gd name="connsiteX108" fmla="*/ 6099 w 7485"/>
                    <a:gd name="connsiteY108" fmla="*/ 2217 h 4710"/>
                    <a:gd name="connsiteX109" fmla="*/ 6377 w 7485"/>
                    <a:gd name="connsiteY109" fmla="*/ 2217 h 4710"/>
                    <a:gd name="connsiteX110" fmla="*/ 6377 w 7485"/>
                    <a:gd name="connsiteY110" fmla="*/ 2217 h 4710"/>
                    <a:gd name="connsiteX111" fmla="*/ 6377 w 7485"/>
                    <a:gd name="connsiteY111" fmla="*/ 2217 h 4710"/>
                    <a:gd name="connsiteX112" fmla="*/ 6654 w 7485"/>
                    <a:gd name="connsiteY112" fmla="*/ 2217 h 4710"/>
                    <a:gd name="connsiteX113" fmla="*/ 6654 w 7485"/>
                    <a:gd name="connsiteY113" fmla="*/ 2217 h 4710"/>
                    <a:gd name="connsiteX114" fmla="*/ 6654 w 7485"/>
                    <a:gd name="connsiteY114" fmla="*/ 2217 h 4710"/>
                    <a:gd name="connsiteX115" fmla="*/ 6654 w 7485"/>
                    <a:gd name="connsiteY115" fmla="*/ 1940 h 4710"/>
                    <a:gd name="connsiteX116" fmla="*/ 6654 w 7485"/>
                    <a:gd name="connsiteY116" fmla="*/ 1940 h 4710"/>
                    <a:gd name="connsiteX117" fmla="*/ 6654 w 7485"/>
                    <a:gd name="connsiteY117" fmla="*/ 1940 h 4710"/>
                    <a:gd name="connsiteX118" fmla="*/ 6931 w 7485"/>
                    <a:gd name="connsiteY118" fmla="*/ 1940 h 4710"/>
                    <a:gd name="connsiteX119" fmla="*/ 6931 w 7485"/>
                    <a:gd name="connsiteY119" fmla="*/ 1940 h 4710"/>
                    <a:gd name="connsiteX120" fmla="*/ 6931 w 7485"/>
                    <a:gd name="connsiteY120" fmla="*/ 1940 h 4710"/>
                    <a:gd name="connsiteX121" fmla="*/ 7208 w 7485"/>
                    <a:gd name="connsiteY121" fmla="*/ 1940 h 4710"/>
                    <a:gd name="connsiteX122" fmla="*/ 7208 w 7485"/>
                    <a:gd name="connsiteY122" fmla="*/ 1940 h 4710"/>
                    <a:gd name="connsiteX123" fmla="*/ 7208 w 7485"/>
                    <a:gd name="connsiteY123" fmla="*/ 1663 h 4710"/>
                    <a:gd name="connsiteX124" fmla="*/ 7208 w 7485"/>
                    <a:gd name="connsiteY124" fmla="*/ 1386 h 4710"/>
                    <a:gd name="connsiteX125" fmla="*/ 7486 w 7485"/>
                    <a:gd name="connsiteY125" fmla="*/ 1386 h 4710"/>
                    <a:gd name="connsiteX126" fmla="*/ 7208 w 7485"/>
                    <a:gd name="connsiteY126" fmla="*/ 1108 h 4710"/>
                    <a:gd name="connsiteX127" fmla="*/ 7208 w 7485"/>
                    <a:gd name="connsiteY127" fmla="*/ 831 h 4710"/>
                    <a:gd name="connsiteX128" fmla="*/ 7208 w 7485"/>
                    <a:gd name="connsiteY128" fmla="*/ 831 h 4710"/>
                    <a:gd name="connsiteX129" fmla="*/ 7486 w 7485"/>
                    <a:gd name="connsiteY129" fmla="*/ 554 h 4710"/>
                    <a:gd name="connsiteX130" fmla="*/ 7486 w 7485"/>
                    <a:gd name="connsiteY130" fmla="*/ 277 h 4710"/>
                    <a:gd name="connsiteX131" fmla="*/ 7486 w 7485"/>
                    <a:gd name="connsiteY131" fmla="*/ 277 h 4710"/>
                    <a:gd name="connsiteX132" fmla="*/ 7486 w 7485"/>
                    <a:gd name="connsiteY132" fmla="*/ 277 h 47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</a:cxnLst>
                  <a:rect l="l" t="t" r="r" b="b"/>
                  <a:pathLst>
                    <a:path w="7485" h="4710">
                      <a:moveTo>
                        <a:pt x="7486" y="277"/>
                      </a:moveTo>
                      <a:lnTo>
                        <a:pt x="7486" y="277"/>
                      </a:lnTo>
                      <a:lnTo>
                        <a:pt x="7208" y="0"/>
                      </a:lnTo>
                      <a:lnTo>
                        <a:pt x="7208" y="0"/>
                      </a:lnTo>
                      <a:lnTo>
                        <a:pt x="7208" y="0"/>
                      </a:lnTo>
                      <a:lnTo>
                        <a:pt x="6931" y="0"/>
                      </a:lnTo>
                      <a:lnTo>
                        <a:pt x="6931" y="0"/>
                      </a:lnTo>
                      <a:lnTo>
                        <a:pt x="6654" y="0"/>
                      </a:lnTo>
                      <a:lnTo>
                        <a:pt x="6654" y="277"/>
                      </a:lnTo>
                      <a:lnTo>
                        <a:pt x="6654" y="277"/>
                      </a:lnTo>
                      <a:lnTo>
                        <a:pt x="6654" y="277"/>
                      </a:lnTo>
                      <a:lnTo>
                        <a:pt x="6654" y="277"/>
                      </a:lnTo>
                      <a:lnTo>
                        <a:pt x="6654" y="277"/>
                      </a:lnTo>
                      <a:lnTo>
                        <a:pt x="6654" y="554"/>
                      </a:lnTo>
                      <a:lnTo>
                        <a:pt x="6654" y="554"/>
                      </a:lnTo>
                      <a:lnTo>
                        <a:pt x="6377" y="554"/>
                      </a:lnTo>
                      <a:lnTo>
                        <a:pt x="6099" y="554"/>
                      </a:lnTo>
                      <a:lnTo>
                        <a:pt x="6099" y="277"/>
                      </a:lnTo>
                      <a:lnTo>
                        <a:pt x="5268" y="554"/>
                      </a:lnTo>
                      <a:lnTo>
                        <a:pt x="5268" y="554"/>
                      </a:lnTo>
                      <a:lnTo>
                        <a:pt x="4990" y="554"/>
                      </a:lnTo>
                      <a:lnTo>
                        <a:pt x="4990" y="831"/>
                      </a:lnTo>
                      <a:lnTo>
                        <a:pt x="4713" y="831"/>
                      </a:lnTo>
                      <a:lnTo>
                        <a:pt x="4713" y="831"/>
                      </a:lnTo>
                      <a:lnTo>
                        <a:pt x="4436" y="831"/>
                      </a:lnTo>
                      <a:lnTo>
                        <a:pt x="4436" y="1108"/>
                      </a:lnTo>
                      <a:lnTo>
                        <a:pt x="4436" y="1108"/>
                      </a:lnTo>
                      <a:lnTo>
                        <a:pt x="3881" y="1108"/>
                      </a:lnTo>
                      <a:lnTo>
                        <a:pt x="3604" y="1108"/>
                      </a:lnTo>
                      <a:lnTo>
                        <a:pt x="3604" y="1386"/>
                      </a:lnTo>
                      <a:lnTo>
                        <a:pt x="3327" y="1386"/>
                      </a:lnTo>
                      <a:lnTo>
                        <a:pt x="3327" y="1663"/>
                      </a:lnTo>
                      <a:lnTo>
                        <a:pt x="2495" y="2217"/>
                      </a:lnTo>
                      <a:lnTo>
                        <a:pt x="2218" y="2217"/>
                      </a:lnTo>
                      <a:lnTo>
                        <a:pt x="1941" y="2771"/>
                      </a:lnTo>
                      <a:lnTo>
                        <a:pt x="1663" y="2771"/>
                      </a:lnTo>
                      <a:lnTo>
                        <a:pt x="1663" y="2771"/>
                      </a:lnTo>
                      <a:lnTo>
                        <a:pt x="1663" y="2771"/>
                      </a:lnTo>
                      <a:lnTo>
                        <a:pt x="1663" y="3048"/>
                      </a:lnTo>
                      <a:lnTo>
                        <a:pt x="1663" y="3048"/>
                      </a:lnTo>
                      <a:lnTo>
                        <a:pt x="1663" y="3048"/>
                      </a:lnTo>
                      <a:lnTo>
                        <a:pt x="1386" y="3325"/>
                      </a:lnTo>
                      <a:lnTo>
                        <a:pt x="1386" y="3325"/>
                      </a:lnTo>
                      <a:lnTo>
                        <a:pt x="1109" y="3325"/>
                      </a:lnTo>
                      <a:lnTo>
                        <a:pt x="1109" y="3325"/>
                      </a:lnTo>
                      <a:lnTo>
                        <a:pt x="1109" y="3602"/>
                      </a:lnTo>
                      <a:lnTo>
                        <a:pt x="1109" y="3602"/>
                      </a:lnTo>
                      <a:lnTo>
                        <a:pt x="1109" y="3602"/>
                      </a:lnTo>
                      <a:lnTo>
                        <a:pt x="832" y="3602"/>
                      </a:lnTo>
                      <a:lnTo>
                        <a:pt x="832" y="3879"/>
                      </a:lnTo>
                      <a:lnTo>
                        <a:pt x="832" y="3879"/>
                      </a:lnTo>
                      <a:lnTo>
                        <a:pt x="555" y="3879"/>
                      </a:lnTo>
                      <a:lnTo>
                        <a:pt x="555" y="3879"/>
                      </a:lnTo>
                      <a:lnTo>
                        <a:pt x="832" y="4157"/>
                      </a:lnTo>
                      <a:lnTo>
                        <a:pt x="832" y="4157"/>
                      </a:lnTo>
                      <a:lnTo>
                        <a:pt x="555" y="4157"/>
                      </a:lnTo>
                      <a:lnTo>
                        <a:pt x="277" y="3879"/>
                      </a:lnTo>
                      <a:lnTo>
                        <a:pt x="277" y="4157"/>
                      </a:lnTo>
                      <a:lnTo>
                        <a:pt x="277" y="4157"/>
                      </a:lnTo>
                      <a:lnTo>
                        <a:pt x="277" y="4434"/>
                      </a:lnTo>
                      <a:lnTo>
                        <a:pt x="0" y="4434"/>
                      </a:lnTo>
                      <a:lnTo>
                        <a:pt x="0" y="4434"/>
                      </a:lnTo>
                      <a:lnTo>
                        <a:pt x="0" y="4711"/>
                      </a:lnTo>
                      <a:lnTo>
                        <a:pt x="277" y="4711"/>
                      </a:lnTo>
                      <a:lnTo>
                        <a:pt x="277" y="4711"/>
                      </a:lnTo>
                      <a:lnTo>
                        <a:pt x="555" y="4434"/>
                      </a:lnTo>
                      <a:lnTo>
                        <a:pt x="832" y="4434"/>
                      </a:lnTo>
                      <a:lnTo>
                        <a:pt x="1109" y="4434"/>
                      </a:lnTo>
                      <a:lnTo>
                        <a:pt x="1109" y="4711"/>
                      </a:lnTo>
                      <a:lnTo>
                        <a:pt x="1109" y="4711"/>
                      </a:lnTo>
                      <a:lnTo>
                        <a:pt x="1386" y="4711"/>
                      </a:lnTo>
                      <a:lnTo>
                        <a:pt x="1386" y="4711"/>
                      </a:lnTo>
                      <a:lnTo>
                        <a:pt x="1386" y="4711"/>
                      </a:lnTo>
                      <a:lnTo>
                        <a:pt x="1663" y="4711"/>
                      </a:lnTo>
                      <a:lnTo>
                        <a:pt x="1663" y="4711"/>
                      </a:lnTo>
                      <a:lnTo>
                        <a:pt x="1663" y="4434"/>
                      </a:lnTo>
                      <a:lnTo>
                        <a:pt x="1663" y="4711"/>
                      </a:lnTo>
                      <a:lnTo>
                        <a:pt x="1663" y="4711"/>
                      </a:lnTo>
                      <a:lnTo>
                        <a:pt x="1941" y="4711"/>
                      </a:lnTo>
                      <a:lnTo>
                        <a:pt x="1663" y="4434"/>
                      </a:lnTo>
                      <a:lnTo>
                        <a:pt x="1663" y="4434"/>
                      </a:lnTo>
                      <a:lnTo>
                        <a:pt x="2495" y="3879"/>
                      </a:lnTo>
                      <a:lnTo>
                        <a:pt x="2495" y="3879"/>
                      </a:lnTo>
                      <a:lnTo>
                        <a:pt x="2772" y="3879"/>
                      </a:lnTo>
                      <a:lnTo>
                        <a:pt x="3050" y="3879"/>
                      </a:lnTo>
                      <a:lnTo>
                        <a:pt x="3050" y="3879"/>
                      </a:lnTo>
                      <a:lnTo>
                        <a:pt x="3050" y="3879"/>
                      </a:lnTo>
                      <a:lnTo>
                        <a:pt x="3327" y="3879"/>
                      </a:lnTo>
                      <a:lnTo>
                        <a:pt x="3327" y="3879"/>
                      </a:lnTo>
                      <a:lnTo>
                        <a:pt x="3327" y="3879"/>
                      </a:lnTo>
                      <a:lnTo>
                        <a:pt x="3604" y="3602"/>
                      </a:lnTo>
                      <a:lnTo>
                        <a:pt x="3604" y="3602"/>
                      </a:lnTo>
                      <a:lnTo>
                        <a:pt x="3604" y="3602"/>
                      </a:lnTo>
                      <a:lnTo>
                        <a:pt x="3604" y="3602"/>
                      </a:lnTo>
                      <a:lnTo>
                        <a:pt x="4159" y="3602"/>
                      </a:lnTo>
                      <a:lnTo>
                        <a:pt x="4159" y="3602"/>
                      </a:lnTo>
                      <a:lnTo>
                        <a:pt x="4159" y="3602"/>
                      </a:lnTo>
                      <a:lnTo>
                        <a:pt x="4436" y="3602"/>
                      </a:lnTo>
                      <a:lnTo>
                        <a:pt x="4436" y="3602"/>
                      </a:lnTo>
                      <a:lnTo>
                        <a:pt x="4713" y="3602"/>
                      </a:lnTo>
                      <a:lnTo>
                        <a:pt x="4990" y="3325"/>
                      </a:lnTo>
                      <a:lnTo>
                        <a:pt x="5268" y="3048"/>
                      </a:lnTo>
                      <a:lnTo>
                        <a:pt x="5545" y="2771"/>
                      </a:lnTo>
                      <a:lnTo>
                        <a:pt x="5545" y="2771"/>
                      </a:lnTo>
                      <a:lnTo>
                        <a:pt x="5822" y="2771"/>
                      </a:lnTo>
                      <a:lnTo>
                        <a:pt x="5822" y="2771"/>
                      </a:lnTo>
                      <a:lnTo>
                        <a:pt x="5822" y="2494"/>
                      </a:lnTo>
                      <a:lnTo>
                        <a:pt x="5822" y="2494"/>
                      </a:lnTo>
                      <a:lnTo>
                        <a:pt x="6099" y="2217"/>
                      </a:lnTo>
                      <a:lnTo>
                        <a:pt x="6377" y="2217"/>
                      </a:lnTo>
                      <a:lnTo>
                        <a:pt x="6377" y="2217"/>
                      </a:lnTo>
                      <a:lnTo>
                        <a:pt x="6377" y="2217"/>
                      </a:lnTo>
                      <a:lnTo>
                        <a:pt x="6654" y="2217"/>
                      </a:lnTo>
                      <a:lnTo>
                        <a:pt x="6654" y="2217"/>
                      </a:lnTo>
                      <a:lnTo>
                        <a:pt x="6654" y="2217"/>
                      </a:lnTo>
                      <a:lnTo>
                        <a:pt x="6654" y="1940"/>
                      </a:lnTo>
                      <a:lnTo>
                        <a:pt x="6654" y="1940"/>
                      </a:lnTo>
                      <a:lnTo>
                        <a:pt x="6654" y="1940"/>
                      </a:lnTo>
                      <a:lnTo>
                        <a:pt x="6931" y="1940"/>
                      </a:lnTo>
                      <a:lnTo>
                        <a:pt x="6931" y="1940"/>
                      </a:lnTo>
                      <a:lnTo>
                        <a:pt x="6931" y="1940"/>
                      </a:lnTo>
                      <a:lnTo>
                        <a:pt x="7208" y="1940"/>
                      </a:lnTo>
                      <a:lnTo>
                        <a:pt x="7208" y="1940"/>
                      </a:lnTo>
                      <a:lnTo>
                        <a:pt x="7208" y="1663"/>
                      </a:lnTo>
                      <a:lnTo>
                        <a:pt x="7208" y="1386"/>
                      </a:lnTo>
                      <a:lnTo>
                        <a:pt x="7486" y="1386"/>
                      </a:lnTo>
                      <a:lnTo>
                        <a:pt x="7208" y="1108"/>
                      </a:lnTo>
                      <a:lnTo>
                        <a:pt x="7208" y="831"/>
                      </a:lnTo>
                      <a:lnTo>
                        <a:pt x="7208" y="831"/>
                      </a:lnTo>
                      <a:lnTo>
                        <a:pt x="7486" y="554"/>
                      </a:lnTo>
                      <a:lnTo>
                        <a:pt x="7486" y="277"/>
                      </a:lnTo>
                      <a:lnTo>
                        <a:pt x="7486" y="277"/>
                      </a:lnTo>
                      <a:lnTo>
                        <a:pt x="7486" y="277"/>
                      </a:ln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2876" name="Graphic 248">
                <a:extLst>
                  <a:ext uri="{FF2B5EF4-FFF2-40B4-BE49-F238E27FC236}">
                    <a16:creationId xmlns:a16="http://schemas.microsoft.com/office/drawing/2014/main" id="{241FEB55-0A8F-FF56-4EE4-AA1E6514A665}"/>
                  </a:ext>
                </a:extLst>
              </p:cNvPr>
              <p:cNvGrpSpPr/>
              <p:nvPr/>
            </p:nvGrpSpPr>
            <p:grpSpPr>
              <a:xfrm>
                <a:off x="3154647" y="3519352"/>
                <a:ext cx="39367" cy="23555"/>
                <a:chOff x="3817412" y="3518233"/>
                <a:chExt cx="39367" cy="23555"/>
              </a:xfrm>
              <a:grpFill/>
            </p:grpSpPr>
            <p:sp>
              <p:nvSpPr>
                <p:cNvPr id="2982" name="Freeform 2981">
                  <a:extLst>
                    <a:ext uri="{FF2B5EF4-FFF2-40B4-BE49-F238E27FC236}">
                      <a16:creationId xmlns:a16="http://schemas.microsoft.com/office/drawing/2014/main" id="{7391AF45-240B-3689-D571-EDB6054C77F0}"/>
                    </a:ext>
                  </a:extLst>
                </p:cNvPr>
                <p:cNvSpPr/>
                <p:nvPr/>
              </p:nvSpPr>
              <p:spPr>
                <a:xfrm>
                  <a:off x="3817412" y="3525716"/>
                  <a:ext cx="1386" cy="2494"/>
                </a:xfrm>
                <a:custGeom>
                  <a:avLst/>
                  <a:gdLst>
                    <a:gd name="connsiteX0" fmla="*/ 1109 w 1386"/>
                    <a:gd name="connsiteY0" fmla="*/ 0 h 2494"/>
                    <a:gd name="connsiteX1" fmla="*/ 1109 w 1386"/>
                    <a:gd name="connsiteY1" fmla="*/ 0 h 2494"/>
                    <a:gd name="connsiteX2" fmla="*/ 832 w 1386"/>
                    <a:gd name="connsiteY2" fmla="*/ 277 h 2494"/>
                    <a:gd name="connsiteX3" fmla="*/ 555 w 1386"/>
                    <a:gd name="connsiteY3" fmla="*/ 554 h 2494"/>
                    <a:gd name="connsiteX4" fmla="*/ 0 w 1386"/>
                    <a:gd name="connsiteY4" fmla="*/ 2494 h 2494"/>
                    <a:gd name="connsiteX5" fmla="*/ 0 w 1386"/>
                    <a:gd name="connsiteY5" fmla="*/ 2494 h 2494"/>
                    <a:gd name="connsiteX6" fmla="*/ 277 w 1386"/>
                    <a:gd name="connsiteY6" fmla="*/ 2494 h 2494"/>
                    <a:gd name="connsiteX7" fmla="*/ 832 w 1386"/>
                    <a:gd name="connsiteY7" fmla="*/ 1940 h 2494"/>
                    <a:gd name="connsiteX8" fmla="*/ 1386 w 1386"/>
                    <a:gd name="connsiteY8" fmla="*/ 277 h 2494"/>
                    <a:gd name="connsiteX9" fmla="*/ 1109 w 1386"/>
                    <a:gd name="connsiteY9" fmla="*/ 0 h 2494"/>
                    <a:gd name="connsiteX10" fmla="*/ 1109 w 1386"/>
                    <a:gd name="connsiteY10" fmla="*/ 0 h 24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386" h="2494">
                      <a:moveTo>
                        <a:pt x="1109" y="0"/>
                      </a:moveTo>
                      <a:lnTo>
                        <a:pt x="1109" y="0"/>
                      </a:lnTo>
                      <a:lnTo>
                        <a:pt x="832" y="277"/>
                      </a:lnTo>
                      <a:lnTo>
                        <a:pt x="555" y="554"/>
                      </a:lnTo>
                      <a:lnTo>
                        <a:pt x="0" y="2494"/>
                      </a:lnTo>
                      <a:lnTo>
                        <a:pt x="0" y="2494"/>
                      </a:lnTo>
                      <a:lnTo>
                        <a:pt x="277" y="2494"/>
                      </a:lnTo>
                      <a:lnTo>
                        <a:pt x="832" y="1940"/>
                      </a:lnTo>
                      <a:lnTo>
                        <a:pt x="1386" y="277"/>
                      </a:lnTo>
                      <a:lnTo>
                        <a:pt x="1109" y="0"/>
                      </a:lnTo>
                      <a:lnTo>
                        <a:pt x="1109" y="0"/>
                      </a:ln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983" name="Freeform 2982">
                  <a:extLst>
                    <a:ext uri="{FF2B5EF4-FFF2-40B4-BE49-F238E27FC236}">
                      <a16:creationId xmlns:a16="http://schemas.microsoft.com/office/drawing/2014/main" id="{FD13D012-1F72-2F67-EC97-76015CA881BD}"/>
                    </a:ext>
                  </a:extLst>
                </p:cNvPr>
                <p:cNvSpPr/>
                <p:nvPr/>
              </p:nvSpPr>
              <p:spPr>
                <a:xfrm>
                  <a:off x="3825175" y="3531812"/>
                  <a:ext cx="277" cy="277"/>
                </a:xfrm>
                <a:custGeom>
                  <a:avLst/>
                  <a:gdLst>
                    <a:gd name="connsiteX0" fmla="*/ 0 w 277"/>
                    <a:gd name="connsiteY0" fmla="*/ 0 h 277"/>
                    <a:gd name="connsiteX1" fmla="*/ 0 w 277"/>
                    <a:gd name="connsiteY1" fmla="*/ 0 h 277"/>
                    <a:gd name="connsiteX2" fmla="*/ 0 w 277"/>
                    <a:gd name="connsiteY2" fmla="*/ 277 h 277"/>
                    <a:gd name="connsiteX3" fmla="*/ 277 w 277"/>
                    <a:gd name="connsiteY3" fmla="*/ 0 h 277"/>
                    <a:gd name="connsiteX4" fmla="*/ 0 w 277"/>
                    <a:gd name="connsiteY4" fmla="*/ 0 h 277"/>
                    <a:gd name="connsiteX5" fmla="*/ 0 w 277"/>
                    <a:gd name="connsiteY5" fmla="*/ 0 h 2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77" h="277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277"/>
                      </a:lnTo>
                      <a:lnTo>
                        <a:pt x="277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984" name="Freeform 2983">
                  <a:extLst>
                    <a:ext uri="{FF2B5EF4-FFF2-40B4-BE49-F238E27FC236}">
                      <a16:creationId xmlns:a16="http://schemas.microsoft.com/office/drawing/2014/main" id="{08D97E06-11E2-8640-C2E1-62385E0B56F0}"/>
                    </a:ext>
                  </a:extLst>
                </p:cNvPr>
                <p:cNvSpPr/>
                <p:nvPr/>
              </p:nvSpPr>
              <p:spPr>
                <a:xfrm>
                  <a:off x="3826838" y="3535415"/>
                  <a:ext cx="277" cy="554"/>
                </a:xfrm>
                <a:custGeom>
                  <a:avLst/>
                  <a:gdLst>
                    <a:gd name="connsiteX0" fmla="*/ 0 w 277"/>
                    <a:gd name="connsiteY0" fmla="*/ 0 h 554"/>
                    <a:gd name="connsiteX1" fmla="*/ 0 w 277"/>
                    <a:gd name="connsiteY1" fmla="*/ 277 h 554"/>
                    <a:gd name="connsiteX2" fmla="*/ 0 w 277"/>
                    <a:gd name="connsiteY2" fmla="*/ 554 h 554"/>
                    <a:gd name="connsiteX3" fmla="*/ 277 w 277"/>
                    <a:gd name="connsiteY3" fmla="*/ 277 h 554"/>
                    <a:gd name="connsiteX4" fmla="*/ 0 w 277"/>
                    <a:gd name="connsiteY4" fmla="*/ 0 h 554"/>
                    <a:gd name="connsiteX5" fmla="*/ 0 w 277"/>
                    <a:gd name="connsiteY5" fmla="*/ 0 h 5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77" h="554">
                      <a:moveTo>
                        <a:pt x="0" y="0"/>
                      </a:moveTo>
                      <a:lnTo>
                        <a:pt x="0" y="277"/>
                      </a:lnTo>
                      <a:lnTo>
                        <a:pt x="0" y="554"/>
                      </a:lnTo>
                      <a:lnTo>
                        <a:pt x="277" y="277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985" name="Freeform 2984">
                  <a:extLst>
                    <a:ext uri="{FF2B5EF4-FFF2-40B4-BE49-F238E27FC236}">
                      <a16:creationId xmlns:a16="http://schemas.microsoft.com/office/drawing/2014/main" id="{45C9583B-14B4-6601-2F6A-79E63285821F}"/>
                    </a:ext>
                  </a:extLst>
                </p:cNvPr>
                <p:cNvSpPr/>
                <p:nvPr/>
              </p:nvSpPr>
              <p:spPr>
                <a:xfrm>
                  <a:off x="3821294" y="3524053"/>
                  <a:ext cx="2772" cy="2771"/>
                </a:xfrm>
                <a:custGeom>
                  <a:avLst/>
                  <a:gdLst>
                    <a:gd name="connsiteX0" fmla="*/ 0 w 2772"/>
                    <a:gd name="connsiteY0" fmla="*/ 0 h 2771"/>
                    <a:gd name="connsiteX1" fmla="*/ 0 w 2772"/>
                    <a:gd name="connsiteY1" fmla="*/ 0 h 2771"/>
                    <a:gd name="connsiteX2" fmla="*/ 0 w 2772"/>
                    <a:gd name="connsiteY2" fmla="*/ 0 h 2771"/>
                    <a:gd name="connsiteX3" fmla="*/ 0 w 2772"/>
                    <a:gd name="connsiteY3" fmla="*/ 0 h 2771"/>
                    <a:gd name="connsiteX4" fmla="*/ 0 w 2772"/>
                    <a:gd name="connsiteY4" fmla="*/ 0 h 2771"/>
                    <a:gd name="connsiteX5" fmla="*/ 0 w 2772"/>
                    <a:gd name="connsiteY5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772" h="277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986" name="Freeform 2985">
                  <a:extLst>
                    <a:ext uri="{FF2B5EF4-FFF2-40B4-BE49-F238E27FC236}">
                      <a16:creationId xmlns:a16="http://schemas.microsoft.com/office/drawing/2014/main" id="{FC6EF049-77D4-71CA-A824-FB7D949BA1FF}"/>
                    </a:ext>
                  </a:extLst>
                </p:cNvPr>
                <p:cNvSpPr/>
                <p:nvPr/>
              </p:nvSpPr>
              <p:spPr>
                <a:xfrm>
                  <a:off x="3821016" y="3523776"/>
                  <a:ext cx="277" cy="2771"/>
                </a:xfrm>
                <a:custGeom>
                  <a:avLst/>
                  <a:gdLst>
                    <a:gd name="connsiteX0" fmla="*/ 0 w 277"/>
                    <a:gd name="connsiteY0" fmla="*/ 0 h 2771"/>
                    <a:gd name="connsiteX1" fmla="*/ 277 w 277"/>
                    <a:gd name="connsiteY1" fmla="*/ 0 h 2771"/>
                    <a:gd name="connsiteX2" fmla="*/ 0 w 277"/>
                    <a:gd name="connsiteY2" fmla="*/ 0 h 2771"/>
                    <a:gd name="connsiteX3" fmla="*/ 0 w 277"/>
                    <a:gd name="connsiteY3" fmla="*/ 0 h 2771"/>
                    <a:gd name="connsiteX4" fmla="*/ 0 w 277"/>
                    <a:gd name="connsiteY4" fmla="*/ 0 h 2771"/>
                    <a:gd name="connsiteX5" fmla="*/ 0 w 277"/>
                    <a:gd name="connsiteY5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77" h="2771">
                      <a:moveTo>
                        <a:pt x="0" y="0"/>
                      </a:moveTo>
                      <a:lnTo>
                        <a:pt x="277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987" name="Freeform 2986">
                  <a:extLst>
                    <a:ext uri="{FF2B5EF4-FFF2-40B4-BE49-F238E27FC236}">
                      <a16:creationId xmlns:a16="http://schemas.microsoft.com/office/drawing/2014/main" id="{875E2344-048E-2139-3471-A2DB5001B405}"/>
                    </a:ext>
                  </a:extLst>
                </p:cNvPr>
                <p:cNvSpPr/>
                <p:nvPr/>
              </p:nvSpPr>
              <p:spPr>
                <a:xfrm>
                  <a:off x="3821016" y="3521282"/>
                  <a:ext cx="6376" cy="3602"/>
                </a:xfrm>
                <a:custGeom>
                  <a:avLst/>
                  <a:gdLst>
                    <a:gd name="connsiteX0" fmla="*/ 6376 w 6376"/>
                    <a:gd name="connsiteY0" fmla="*/ 1386 h 3602"/>
                    <a:gd name="connsiteX1" fmla="*/ 5822 w 6376"/>
                    <a:gd name="connsiteY1" fmla="*/ 1386 h 3602"/>
                    <a:gd name="connsiteX2" fmla="*/ 5545 w 6376"/>
                    <a:gd name="connsiteY2" fmla="*/ 1108 h 3602"/>
                    <a:gd name="connsiteX3" fmla="*/ 5545 w 6376"/>
                    <a:gd name="connsiteY3" fmla="*/ 1108 h 3602"/>
                    <a:gd name="connsiteX4" fmla="*/ 5268 w 6376"/>
                    <a:gd name="connsiteY4" fmla="*/ 1386 h 3602"/>
                    <a:gd name="connsiteX5" fmla="*/ 5268 w 6376"/>
                    <a:gd name="connsiteY5" fmla="*/ 1386 h 3602"/>
                    <a:gd name="connsiteX6" fmla="*/ 5268 w 6376"/>
                    <a:gd name="connsiteY6" fmla="*/ 1663 h 3602"/>
                    <a:gd name="connsiteX7" fmla="*/ 4713 w 6376"/>
                    <a:gd name="connsiteY7" fmla="*/ 1940 h 3602"/>
                    <a:gd name="connsiteX8" fmla="*/ 4713 w 6376"/>
                    <a:gd name="connsiteY8" fmla="*/ 1940 h 3602"/>
                    <a:gd name="connsiteX9" fmla="*/ 4159 w 6376"/>
                    <a:gd name="connsiteY9" fmla="*/ 2494 h 3602"/>
                    <a:gd name="connsiteX10" fmla="*/ 3881 w 6376"/>
                    <a:gd name="connsiteY10" fmla="*/ 2217 h 3602"/>
                    <a:gd name="connsiteX11" fmla="*/ 3881 w 6376"/>
                    <a:gd name="connsiteY11" fmla="*/ 2217 h 3602"/>
                    <a:gd name="connsiteX12" fmla="*/ 2495 w 6376"/>
                    <a:gd name="connsiteY12" fmla="*/ 2217 h 3602"/>
                    <a:gd name="connsiteX13" fmla="*/ 554 w 6376"/>
                    <a:gd name="connsiteY13" fmla="*/ 0 h 3602"/>
                    <a:gd name="connsiteX14" fmla="*/ 554 w 6376"/>
                    <a:gd name="connsiteY14" fmla="*/ 0 h 3602"/>
                    <a:gd name="connsiteX15" fmla="*/ 554 w 6376"/>
                    <a:gd name="connsiteY15" fmla="*/ 0 h 3602"/>
                    <a:gd name="connsiteX16" fmla="*/ 554 w 6376"/>
                    <a:gd name="connsiteY16" fmla="*/ 831 h 3602"/>
                    <a:gd name="connsiteX17" fmla="*/ 0 w 6376"/>
                    <a:gd name="connsiteY17" fmla="*/ 1940 h 3602"/>
                    <a:gd name="connsiteX18" fmla="*/ 0 w 6376"/>
                    <a:gd name="connsiteY18" fmla="*/ 1940 h 3602"/>
                    <a:gd name="connsiteX19" fmla="*/ 0 w 6376"/>
                    <a:gd name="connsiteY19" fmla="*/ 2217 h 3602"/>
                    <a:gd name="connsiteX20" fmla="*/ 0 w 6376"/>
                    <a:gd name="connsiteY20" fmla="*/ 2217 h 3602"/>
                    <a:gd name="connsiteX21" fmla="*/ 277 w 6376"/>
                    <a:gd name="connsiteY21" fmla="*/ 2217 h 3602"/>
                    <a:gd name="connsiteX22" fmla="*/ 277 w 6376"/>
                    <a:gd name="connsiteY22" fmla="*/ 2217 h 3602"/>
                    <a:gd name="connsiteX23" fmla="*/ 277 w 6376"/>
                    <a:gd name="connsiteY23" fmla="*/ 2217 h 3602"/>
                    <a:gd name="connsiteX24" fmla="*/ 554 w 6376"/>
                    <a:gd name="connsiteY24" fmla="*/ 2217 h 3602"/>
                    <a:gd name="connsiteX25" fmla="*/ 554 w 6376"/>
                    <a:gd name="connsiteY25" fmla="*/ 2217 h 3602"/>
                    <a:gd name="connsiteX26" fmla="*/ 554 w 6376"/>
                    <a:gd name="connsiteY26" fmla="*/ 2217 h 3602"/>
                    <a:gd name="connsiteX27" fmla="*/ 554 w 6376"/>
                    <a:gd name="connsiteY27" fmla="*/ 2771 h 3602"/>
                    <a:gd name="connsiteX28" fmla="*/ 277 w 6376"/>
                    <a:gd name="connsiteY28" fmla="*/ 3048 h 3602"/>
                    <a:gd name="connsiteX29" fmla="*/ 277 w 6376"/>
                    <a:gd name="connsiteY29" fmla="*/ 3048 h 3602"/>
                    <a:gd name="connsiteX30" fmla="*/ 277 w 6376"/>
                    <a:gd name="connsiteY30" fmla="*/ 3048 h 3602"/>
                    <a:gd name="connsiteX31" fmla="*/ 0 w 6376"/>
                    <a:gd name="connsiteY31" fmla="*/ 3048 h 3602"/>
                    <a:gd name="connsiteX32" fmla="*/ 0 w 6376"/>
                    <a:gd name="connsiteY32" fmla="*/ 3048 h 3602"/>
                    <a:gd name="connsiteX33" fmla="*/ 0 w 6376"/>
                    <a:gd name="connsiteY33" fmla="*/ 3325 h 3602"/>
                    <a:gd name="connsiteX34" fmla="*/ 0 w 6376"/>
                    <a:gd name="connsiteY34" fmla="*/ 3325 h 3602"/>
                    <a:gd name="connsiteX35" fmla="*/ 0 w 6376"/>
                    <a:gd name="connsiteY35" fmla="*/ 3325 h 3602"/>
                    <a:gd name="connsiteX36" fmla="*/ 0 w 6376"/>
                    <a:gd name="connsiteY36" fmla="*/ 3325 h 3602"/>
                    <a:gd name="connsiteX37" fmla="*/ 277 w 6376"/>
                    <a:gd name="connsiteY37" fmla="*/ 3325 h 3602"/>
                    <a:gd name="connsiteX38" fmla="*/ 1109 w 6376"/>
                    <a:gd name="connsiteY38" fmla="*/ 3048 h 3602"/>
                    <a:gd name="connsiteX39" fmla="*/ 1109 w 6376"/>
                    <a:gd name="connsiteY39" fmla="*/ 3048 h 3602"/>
                    <a:gd name="connsiteX40" fmla="*/ 831 w 6376"/>
                    <a:gd name="connsiteY40" fmla="*/ 3048 h 3602"/>
                    <a:gd name="connsiteX41" fmla="*/ 554 w 6376"/>
                    <a:gd name="connsiteY41" fmla="*/ 2771 h 3602"/>
                    <a:gd name="connsiteX42" fmla="*/ 831 w 6376"/>
                    <a:gd name="connsiteY42" fmla="*/ 2217 h 3602"/>
                    <a:gd name="connsiteX43" fmla="*/ 1109 w 6376"/>
                    <a:gd name="connsiteY43" fmla="*/ 2217 h 3602"/>
                    <a:gd name="connsiteX44" fmla="*/ 1109 w 6376"/>
                    <a:gd name="connsiteY44" fmla="*/ 2217 h 3602"/>
                    <a:gd name="connsiteX45" fmla="*/ 1386 w 6376"/>
                    <a:gd name="connsiteY45" fmla="*/ 2494 h 3602"/>
                    <a:gd name="connsiteX46" fmla="*/ 1663 w 6376"/>
                    <a:gd name="connsiteY46" fmla="*/ 2494 h 3602"/>
                    <a:gd name="connsiteX47" fmla="*/ 1663 w 6376"/>
                    <a:gd name="connsiteY47" fmla="*/ 2494 h 3602"/>
                    <a:gd name="connsiteX48" fmla="*/ 2218 w 6376"/>
                    <a:gd name="connsiteY48" fmla="*/ 3048 h 3602"/>
                    <a:gd name="connsiteX49" fmla="*/ 1941 w 6376"/>
                    <a:gd name="connsiteY49" fmla="*/ 3325 h 3602"/>
                    <a:gd name="connsiteX50" fmla="*/ 1941 w 6376"/>
                    <a:gd name="connsiteY50" fmla="*/ 3325 h 3602"/>
                    <a:gd name="connsiteX51" fmla="*/ 831 w 6376"/>
                    <a:gd name="connsiteY51" fmla="*/ 2494 h 3602"/>
                    <a:gd name="connsiteX52" fmla="*/ 1386 w 6376"/>
                    <a:gd name="connsiteY52" fmla="*/ 3325 h 3602"/>
                    <a:gd name="connsiteX53" fmla="*/ 1663 w 6376"/>
                    <a:gd name="connsiteY53" fmla="*/ 3325 h 3602"/>
                    <a:gd name="connsiteX54" fmla="*/ 1663 w 6376"/>
                    <a:gd name="connsiteY54" fmla="*/ 3325 h 3602"/>
                    <a:gd name="connsiteX55" fmla="*/ 1941 w 6376"/>
                    <a:gd name="connsiteY55" fmla="*/ 3602 h 3602"/>
                    <a:gd name="connsiteX56" fmla="*/ 1941 w 6376"/>
                    <a:gd name="connsiteY56" fmla="*/ 3602 h 3602"/>
                    <a:gd name="connsiteX57" fmla="*/ 2218 w 6376"/>
                    <a:gd name="connsiteY57" fmla="*/ 3602 h 3602"/>
                    <a:gd name="connsiteX58" fmla="*/ 2218 w 6376"/>
                    <a:gd name="connsiteY58" fmla="*/ 3602 h 3602"/>
                    <a:gd name="connsiteX59" fmla="*/ 2218 w 6376"/>
                    <a:gd name="connsiteY59" fmla="*/ 3602 h 3602"/>
                    <a:gd name="connsiteX60" fmla="*/ 2218 w 6376"/>
                    <a:gd name="connsiteY60" fmla="*/ 3602 h 3602"/>
                    <a:gd name="connsiteX61" fmla="*/ 2495 w 6376"/>
                    <a:gd name="connsiteY61" fmla="*/ 3602 h 3602"/>
                    <a:gd name="connsiteX62" fmla="*/ 2495 w 6376"/>
                    <a:gd name="connsiteY62" fmla="*/ 3602 h 3602"/>
                    <a:gd name="connsiteX63" fmla="*/ 2772 w 6376"/>
                    <a:gd name="connsiteY63" fmla="*/ 3048 h 3602"/>
                    <a:gd name="connsiteX64" fmla="*/ 2772 w 6376"/>
                    <a:gd name="connsiteY64" fmla="*/ 3048 h 3602"/>
                    <a:gd name="connsiteX65" fmla="*/ 2772 w 6376"/>
                    <a:gd name="connsiteY65" fmla="*/ 2771 h 3602"/>
                    <a:gd name="connsiteX66" fmla="*/ 2772 w 6376"/>
                    <a:gd name="connsiteY66" fmla="*/ 2771 h 3602"/>
                    <a:gd name="connsiteX67" fmla="*/ 3050 w 6376"/>
                    <a:gd name="connsiteY67" fmla="*/ 2494 h 3602"/>
                    <a:gd name="connsiteX68" fmla="*/ 3050 w 6376"/>
                    <a:gd name="connsiteY68" fmla="*/ 2771 h 3602"/>
                    <a:gd name="connsiteX69" fmla="*/ 3327 w 6376"/>
                    <a:gd name="connsiteY69" fmla="*/ 2771 h 3602"/>
                    <a:gd name="connsiteX70" fmla="*/ 3327 w 6376"/>
                    <a:gd name="connsiteY70" fmla="*/ 2771 h 3602"/>
                    <a:gd name="connsiteX71" fmla="*/ 3050 w 6376"/>
                    <a:gd name="connsiteY71" fmla="*/ 2771 h 3602"/>
                    <a:gd name="connsiteX72" fmla="*/ 3050 w 6376"/>
                    <a:gd name="connsiteY72" fmla="*/ 2771 h 3602"/>
                    <a:gd name="connsiteX73" fmla="*/ 3050 w 6376"/>
                    <a:gd name="connsiteY73" fmla="*/ 2771 h 3602"/>
                    <a:gd name="connsiteX74" fmla="*/ 3050 w 6376"/>
                    <a:gd name="connsiteY74" fmla="*/ 3048 h 3602"/>
                    <a:gd name="connsiteX75" fmla="*/ 3050 w 6376"/>
                    <a:gd name="connsiteY75" fmla="*/ 3325 h 3602"/>
                    <a:gd name="connsiteX76" fmla="*/ 3327 w 6376"/>
                    <a:gd name="connsiteY76" fmla="*/ 3325 h 3602"/>
                    <a:gd name="connsiteX77" fmla="*/ 3604 w 6376"/>
                    <a:gd name="connsiteY77" fmla="*/ 3048 h 3602"/>
                    <a:gd name="connsiteX78" fmla="*/ 3604 w 6376"/>
                    <a:gd name="connsiteY78" fmla="*/ 3048 h 3602"/>
                    <a:gd name="connsiteX79" fmla="*/ 3881 w 6376"/>
                    <a:gd name="connsiteY79" fmla="*/ 3048 h 3602"/>
                    <a:gd name="connsiteX80" fmla="*/ 3881 w 6376"/>
                    <a:gd name="connsiteY80" fmla="*/ 3048 h 3602"/>
                    <a:gd name="connsiteX81" fmla="*/ 4436 w 6376"/>
                    <a:gd name="connsiteY81" fmla="*/ 3048 h 3602"/>
                    <a:gd name="connsiteX82" fmla="*/ 4713 w 6376"/>
                    <a:gd name="connsiteY82" fmla="*/ 3048 h 3602"/>
                    <a:gd name="connsiteX83" fmla="*/ 4713 w 6376"/>
                    <a:gd name="connsiteY83" fmla="*/ 3048 h 3602"/>
                    <a:gd name="connsiteX84" fmla="*/ 4713 w 6376"/>
                    <a:gd name="connsiteY84" fmla="*/ 3048 h 3602"/>
                    <a:gd name="connsiteX85" fmla="*/ 4990 w 6376"/>
                    <a:gd name="connsiteY85" fmla="*/ 3048 h 3602"/>
                    <a:gd name="connsiteX86" fmla="*/ 4990 w 6376"/>
                    <a:gd name="connsiteY86" fmla="*/ 3048 h 3602"/>
                    <a:gd name="connsiteX87" fmla="*/ 6376 w 6376"/>
                    <a:gd name="connsiteY87" fmla="*/ 1663 h 3602"/>
                    <a:gd name="connsiteX88" fmla="*/ 6376 w 6376"/>
                    <a:gd name="connsiteY88" fmla="*/ 1663 h 3602"/>
                    <a:gd name="connsiteX89" fmla="*/ 6376 w 6376"/>
                    <a:gd name="connsiteY89" fmla="*/ 1386 h 3602"/>
                    <a:gd name="connsiteX90" fmla="*/ 6376 w 6376"/>
                    <a:gd name="connsiteY90" fmla="*/ 1386 h 36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</a:cxnLst>
                  <a:rect l="l" t="t" r="r" b="b"/>
                  <a:pathLst>
                    <a:path w="6376" h="3602">
                      <a:moveTo>
                        <a:pt x="6376" y="1386"/>
                      </a:moveTo>
                      <a:lnTo>
                        <a:pt x="5822" y="1386"/>
                      </a:lnTo>
                      <a:lnTo>
                        <a:pt x="5545" y="1108"/>
                      </a:lnTo>
                      <a:lnTo>
                        <a:pt x="5545" y="1108"/>
                      </a:lnTo>
                      <a:lnTo>
                        <a:pt x="5268" y="1386"/>
                      </a:lnTo>
                      <a:lnTo>
                        <a:pt x="5268" y="1386"/>
                      </a:lnTo>
                      <a:lnTo>
                        <a:pt x="5268" y="1663"/>
                      </a:lnTo>
                      <a:lnTo>
                        <a:pt x="4713" y="1940"/>
                      </a:lnTo>
                      <a:lnTo>
                        <a:pt x="4713" y="1940"/>
                      </a:lnTo>
                      <a:lnTo>
                        <a:pt x="4159" y="2494"/>
                      </a:lnTo>
                      <a:lnTo>
                        <a:pt x="3881" y="2217"/>
                      </a:lnTo>
                      <a:lnTo>
                        <a:pt x="3881" y="2217"/>
                      </a:lnTo>
                      <a:lnTo>
                        <a:pt x="2495" y="2217"/>
                      </a:lnTo>
                      <a:lnTo>
                        <a:pt x="554" y="0"/>
                      </a:lnTo>
                      <a:lnTo>
                        <a:pt x="554" y="0"/>
                      </a:lnTo>
                      <a:lnTo>
                        <a:pt x="554" y="0"/>
                      </a:lnTo>
                      <a:lnTo>
                        <a:pt x="554" y="831"/>
                      </a:lnTo>
                      <a:lnTo>
                        <a:pt x="0" y="1940"/>
                      </a:lnTo>
                      <a:lnTo>
                        <a:pt x="0" y="1940"/>
                      </a:lnTo>
                      <a:lnTo>
                        <a:pt x="0" y="2217"/>
                      </a:lnTo>
                      <a:lnTo>
                        <a:pt x="0" y="2217"/>
                      </a:lnTo>
                      <a:lnTo>
                        <a:pt x="277" y="2217"/>
                      </a:lnTo>
                      <a:lnTo>
                        <a:pt x="277" y="2217"/>
                      </a:lnTo>
                      <a:lnTo>
                        <a:pt x="277" y="2217"/>
                      </a:lnTo>
                      <a:lnTo>
                        <a:pt x="554" y="2217"/>
                      </a:lnTo>
                      <a:lnTo>
                        <a:pt x="554" y="2217"/>
                      </a:lnTo>
                      <a:lnTo>
                        <a:pt x="554" y="2217"/>
                      </a:lnTo>
                      <a:lnTo>
                        <a:pt x="554" y="2771"/>
                      </a:lnTo>
                      <a:lnTo>
                        <a:pt x="277" y="3048"/>
                      </a:lnTo>
                      <a:lnTo>
                        <a:pt x="277" y="3048"/>
                      </a:lnTo>
                      <a:lnTo>
                        <a:pt x="277" y="3048"/>
                      </a:lnTo>
                      <a:lnTo>
                        <a:pt x="0" y="3048"/>
                      </a:lnTo>
                      <a:lnTo>
                        <a:pt x="0" y="3048"/>
                      </a:lnTo>
                      <a:lnTo>
                        <a:pt x="0" y="3325"/>
                      </a:lnTo>
                      <a:lnTo>
                        <a:pt x="0" y="3325"/>
                      </a:lnTo>
                      <a:lnTo>
                        <a:pt x="0" y="3325"/>
                      </a:lnTo>
                      <a:lnTo>
                        <a:pt x="0" y="3325"/>
                      </a:lnTo>
                      <a:lnTo>
                        <a:pt x="277" y="3325"/>
                      </a:lnTo>
                      <a:lnTo>
                        <a:pt x="1109" y="3048"/>
                      </a:lnTo>
                      <a:lnTo>
                        <a:pt x="1109" y="3048"/>
                      </a:lnTo>
                      <a:lnTo>
                        <a:pt x="831" y="3048"/>
                      </a:lnTo>
                      <a:lnTo>
                        <a:pt x="554" y="2771"/>
                      </a:lnTo>
                      <a:lnTo>
                        <a:pt x="831" y="2217"/>
                      </a:lnTo>
                      <a:lnTo>
                        <a:pt x="1109" y="2217"/>
                      </a:lnTo>
                      <a:lnTo>
                        <a:pt x="1109" y="2217"/>
                      </a:lnTo>
                      <a:lnTo>
                        <a:pt x="1386" y="2494"/>
                      </a:lnTo>
                      <a:lnTo>
                        <a:pt x="1663" y="2494"/>
                      </a:lnTo>
                      <a:lnTo>
                        <a:pt x="1663" y="2494"/>
                      </a:lnTo>
                      <a:lnTo>
                        <a:pt x="2218" y="3048"/>
                      </a:lnTo>
                      <a:lnTo>
                        <a:pt x="1941" y="3325"/>
                      </a:lnTo>
                      <a:lnTo>
                        <a:pt x="1941" y="3325"/>
                      </a:lnTo>
                      <a:lnTo>
                        <a:pt x="831" y="2494"/>
                      </a:lnTo>
                      <a:lnTo>
                        <a:pt x="1386" y="3325"/>
                      </a:lnTo>
                      <a:lnTo>
                        <a:pt x="1663" y="3325"/>
                      </a:lnTo>
                      <a:lnTo>
                        <a:pt x="1663" y="3325"/>
                      </a:lnTo>
                      <a:lnTo>
                        <a:pt x="1941" y="3602"/>
                      </a:lnTo>
                      <a:lnTo>
                        <a:pt x="1941" y="3602"/>
                      </a:lnTo>
                      <a:lnTo>
                        <a:pt x="2218" y="3602"/>
                      </a:lnTo>
                      <a:lnTo>
                        <a:pt x="2218" y="3602"/>
                      </a:lnTo>
                      <a:lnTo>
                        <a:pt x="2218" y="3602"/>
                      </a:lnTo>
                      <a:lnTo>
                        <a:pt x="2218" y="3602"/>
                      </a:lnTo>
                      <a:lnTo>
                        <a:pt x="2495" y="3602"/>
                      </a:lnTo>
                      <a:lnTo>
                        <a:pt x="2495" y="3602"/>
                      </a:lnTo>
                      <a:lnTo>
                        <a:pt x="2772" y="3048"/>
                      </a:lnTo>
                      <a:lnTo>
                        <a:pt x="2772" y="3048"/>
                      </a:lnTo>
                      <a:lnTo>
                        <a:pt x="2772" y="2771"/>
                      </a:lnTo>
                      <a:lnTo>
                        <a:pt x="2772" y="2771"/>
                      </a:lnTo>
                      <a:lnTo>
                        <a:pt x="3050" y="2494"/>
                      </a:lnTo>
                      <a:lnTo>
                        <a:pt x="3050" y="2771"/>
                      </a:lnTo>
                      <a:lnTo>
                        <a:pt x="3327" y="2771"/>
                      </a:lnTo>
                      <a:lnTo>
                        <a:pt x="3327" y="2771"/>
                      </a:lnTo>
                      <a:lnTo>
                        <a:pt x="3050" y="2771"/>
                      </a:lnTo>
                      <a:lnTo>
                        <a:pt x="3050" y="2771"/>
                      </a:lnTo>
                      <a:lnTo>
                        <a:pt x="3050" y="2771"/>
                      </a:lnTo>
                      <a:lnTo>
                        <a:pt x="3050" y="3048"/>
                      </a:lnTo>
                      <a:lnTo>
                        <a:pt x="3050" y="3325"/>
                      </a:lnTo>
                      <a:lnTo>
                        <a:pt x="3327" y="3325"/>
                      </a:lnTo>
                      <a:lnTo>
                        <a:pt x="3604" y="3048"/>
                      </a:lnTo>
                      <a:lnTo>
                        <a:pt x="3604" y="3048"/>
                      </a:lnTo>
                      <a:lnTo>
                        <a:pt x="3881" y="3048"/>
                      </a:lnTo>
                      <a:lnTo>
                        <a:pt x="3881" y="3048"/>
                      </a:lnTo>
                      <a:lnTo>
                        <a:pt x="4436" y="3048"/>
                      </a:lnTo>
                      <a:lnTo>
                        <a:pt x="4713" y="3048"/>
                      </a:lnTo>
                      <a:lnTo>
                        <a:pt x="4713" y="3048"/>
                      </a:lnTo>
                      <a:lnTo>
                        <a:pt x="4713" y="3048"/>
                      </a:lnTo>
                      <a:lnTo>
                        <a:pt x="4990" y="3048"/>
                      </a:lnTo>
                      <a:lnTo>
                        <a:pt x="4990" y="3048"/>
                      </a:lnTo>
                      <a:lnTo>
                        <a:pt x="6376" y="1663"/>
                      </a:lnTo>
                      <a:lnTo>
                        <a:pt x="6376" y="1663"/>
                      </a:lnTo>
                      <a:lnTo>
                        <a:pt x="6376" y="1386"/>
                      </a:lnTo>
                      <a:lnTo>
                        <a:pt x="6376" y="1386"/>
                      </a:ln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988" name="Freeform 2987">
                  <a:extLst>
                    <a:ext uri="{FF2B5EF4-FFF2-40B4-BE49-F238E27FC236}">
                      <a16:creationId xmlns:a16="http://schemas.microsoft.com/office/drawing/2014/main" id="{7AC98C99-EFE4-511D-2D50-D9DDE22C2822}"/>
                    </a:ext>
                  </a:extLst>
                </p:cNvPr>
                <p:cNvSpPr/>
                <p:nvPr/>
              </p:nvSpPr>
              <p:spPr>
                <a:xfrm>
                  <a:off x="3826838" y="3522113"/>
                  <a:ext cx="277" cy="554"/>
                </a:xfrm>
                <a:custGeom>
                  <a:avLst/>
                  <a:gdLst>
                    <a:gd name="connsiteX0" fmla="*/ 0 w 277"/>
                    <a:gd name="connsiteY0" fmla="*/ 277 h 554"/>
                    <a:gd name="connsiteX1" fmla="*/ 0 w 277"/>
                    <a:gd name="connsiteY1" fmla="*/ 277 h 554"/>
                    <a:gd name="connsiteX2" fmla="*/ 0 w 277"/>
                    <a:gd name="connsiteY2" fmla="*/ 277 h 554"/>
                    <a:gd name="connsiteX3" fmla="*/ 0 w 277"/>
                    <a:gd name="connsiteY3" fmla="*/ 554 h 554"/>
                    <a:gd name="connsiteX4" fmla="*/ 277 w 277"/>
                    <a:gd name="connsiteY4" fmla="*/ 554 h 554"/>
                    <a:gd name="connsiteX5" fmla="*/ 277 w 277"/>
                    <a:gd name="connsiteY5" fmla="*/ 277 h 554"/>
                    <a:gd name="connsiteX6" fmla="*/ 277 w 277"/>
                    <a:gd name="connsiteY6" fmla="*/ 0 h 554"/>
                    <a:gd name="connsiteX7" fmla="*/ 0 w 277"/>
                    <a:gd name="connsiteY7" fmla="*/ 277 h 554"/>
                    <a:gd name="connsiteX8" fmla="*/ 0 w 277"/>
                    <a:gd name="connsiteY8" fmla="*/ 277 h 5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77" h="554">
                      <a:moveTo>
                        <a:pt x="0" y="277"/>
                      </a:moveTo>
                      <a:lnTo>
                        <a:pt x="0" y="277"/>
                      </a:lnTo>
                      <a:lnTo>
                        <a:pt x="0" y="277"/>
                      </a:lnTo>
                      <a:lnTo>
                        <a:pt x="0" y="554"/>
                      </a:lnTo>
                      <a:lnTo>
                        <a:pt x="277" y="554"/>
                      </a:lnTo>
                      <a:lnTo>
                        <a:pt x="277" y="277"/>
                      </a:lnTo>
                      <a:lnTo>
                        <a:pt x="277" y="0"/>
                      </a:lnTo>
                      <a:lnTo>
                        <a:pt x="0" y="277"/>
                      </a:lnTo>
                      <a:lnTo>
                        <a:pt x="0" y="277"/>
                      </a:ln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989" name="Freeform 2988">
                  <a:extLst>
                    <a:ext uri="{FF2B5EF4-FFF2-40B4-BE49-F238E27FC236}">
                      <a16:creationId xmlns:a16="http://schemas.microsoft.com/office/drawing/2014/main" id="{72345F7B-1BBD-7A00-A6C5-97EA3DE43787}"/>
                    </a:ext>
                  </a:extLst>
                </p:cNvPr>
                <p:cNvSpPr/>
                <p:nvPr/>
              </p:nvSpPr>
              <p:spPr>
                <a:xfrm>
                  <a:off x="3826561" y="3521836"/>
                  <a:ext cx="277" cy="277"/>
                </a:xfrm>
                <a:custGeom>
                  <a:avLst/>
                  <a:gdLst>
                    <a:gd name="connsiteX0" fmla="*/ 277 w 277"/>
                    <a:gd name="connsiteY0" fmla="*/ 277 h 277"/>
                    <a:gd name="connsiteX1" fmla="*/ 277 w 277"/>
                    <a:gd name="connsiteY1" fmla="*/ 277 h 277"/>
                    <a:gd name="connsiteX2" fmla="*/ 277 w 277"/>
                    <a:gd name="connsiteY2" fmla="*/ 277 h 277"/>
                    <a:gd name="connsiteX3" fmla="*/ 277 w 277"/>
                    <a:gd name="connsiteY3" fmla="*/ 0 h 277"/>
                    <a:gd name="connsiteX4" fmla="*/ 277 w 277"/>
                    <a:gd name="connsiteY4" fmla="*/ 0 h 277"/>
                    <a:gd name="connsiteX5" fmla="*/ 277 w 277"/>
                    <a:gd name="connsiteY5" fmla="*/ 277 h 277"/>
                    <a:gd name="connsiteX6" fmla="*/ 0 w 277"/>
                    <a:gd name="connsiteY6" fmla="*/ 277 h 277"/>
                    <a:gd name="connsiteX7" fmla="*/ 277 w 277"/>
                    <a:gd name="connsiteY7" fmla="*/ 277 h 277"/>
                    <a:gd name="connsiteX8" fmla="*/ 277 w 277"/>
                    <a:gd name="connsiteY8" fmla="*/ 277 h 2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77" h="277">
                      <a:moveTo>
                        <a:pt x="277" y="277"/>
                      </a:moveTo>
                      <a:lnTo>
                        <a:pt x="277" y="277"/>
                      </a:lnTo>
                      <a:lnTo>
                        <a:pt x="277" y="277"/>
                      </a:lnTo>
                      <a:lnTo>
                        <a:pt x="277" y="0"/>
                      </a:lnTo>
                      <a:lnTo>
                        <a:pt x="277" y="0"/>
                      </a:lnTo>
                      <a:lnTo>
                        <a:pt x="277" y="277"/>
                      </a:lnTo>
                      <a:lnTo>
                        <a:pt x="0" y="277"/>
                      </a:lnTo>
                      <a:lnTo>
                        <a:pt x="277" y="277"/>
                      </a:lnTo>
                      <a:lnTo>
                        <a:pt x="277" y="277"/>
                      </a:ln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990" name="Freeform 2989">
                  <a:extLst>
                    <a:ext uri="{FF2B5EF4-FFF2-40B4-BE49-F238E27FC236}">
                      <a16:creationId xmlns:a16="http://schemas.microsoft.com/office/drawing/2014/main" id="{E50481CA-F65A-4303-E26E-ECC291259AE0}"/>
                    </a:ext>
                  </a:extLst>
                </p:cNvPr>
                <p:cNvSpPr/>
                <p:nvPr/>
              </p:nvSpPr>
              <p:spPr>
                <a:xfrm>
                  <a:off x="3827115" y="3522113"/>
                  <a:ext cx="277" cy="2771"/>
                </a:xfrm>
                <a:custGeom>
                  <a:avLst/>
                  <a:gdLst>
                    <a:gd name="connsiteX0" fmla="*/ 0 w 277"/>
                    <a:gd name="connsiteY0" fmla="*/ 0 h 2771"/>
                    <a:gd name="connsiteX1" fmla="*/ 0 w 277"/>
                    <a:gd name="connsiteY1" fmla="*/ 0 h 2771"/>
                    <a:gd name="connsiteX2" fmla="*/ 0 w 277"/>
                    <a:gd name="connsiteY2" fmla="*/ 0 h 2771"/>
                    <a:gd name="connsiteX3" fmla="*/ 0 w 277"/>
                    <a:gd name="connsiteY3" fmla="*/ 0 h 2771"/>
                    <a:gd name="connsiteX4" fmla="*/ 0 w 277"/>
                    <a:gd name="connsiteY4" fmla="*/ 0 h 2771"/>
                    <a:gd name="connsiteX5" fmla="*/ 277 w 277"/>
                    <a:gd name="connsiteY5" fmla="*/ 0 h 2771"/>
                    <a:gd name="connsiteX6" fmla="*/ 277 w 277"/>
                    <a:gd name="connsiteY6" fmla="*/ 0 h 2771"/>
                    <a:gd name="connsiteX7" fmla="*/ 0 w 277"/>
                    <a:gd name="connsiteY7" fmla="*/ 0 h 2771"/>
                    <a:gd name="connsiteX8" fmla="*/ 0 w 277"/>
                    <a:gd name="connsiteY8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77" h="277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277" y="0"/>
                      </a:lnTo>
                      <a:lnTo>
                        <a:pt x="277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991" name="Freeform 2990">
                  <a:extLst>
                    <a:ext uri="{FF2B5EF4-FFF2-40B4-BE49-F238E27FC236}">
                      <a16:creationId xmlns:a16="http://schemas.microsoft.com/office/drawing/2014/main" id="{800E4440-C25D-BE67-5E85-1BB35A5AA012}"/>
                    </a:ext>
                  </a:extLst>
                </p:cNvPr>
                <p:cNvSpPr/>
                <p:nvPr/>
              </p:nvSpPr>
              <p:spPr>
                <a:xfrm>
                  <a:off x="3827115" y="3521282"/>
                  <a:ext cx="831" cy="554"/>
                </a:xfrm>
                <a:custGeom>
                  <a:avLst/>
                  <a:gdLst>
                    <a:gd name="connsiteX0" fmla="*/ 832 w 831"/>
                    <a:gd name="connsiteY0" fmla="*/ 0 h 554"/>
                    <a:gd name="connsiteX1" fmla="*/ 832 w 831"/>
                    <a:gd name="connsiteY1" fmla="*/ 0 h 554"/>
                    <a:gd name="connsiteX2" fmla="*/ 0 w 831"/>
                    <a:gd name="connsiteY2" fmla="*/ 554 h 554"/>
                    <a:gd name="connsiteX3" fmla="*/ 0 w 831"/>
                    <a:gd name="connsiteY3" fmla="*/ 554 h 554"/>
                    <a:gd name="connsiteX4" fmla="*/ 0 w 831"/>
                    <a:gd name="connsiteY4" fmla="*/ 554 h 554"/>
                    <a:gd name="connsiteX5" fmla="*/ 277 w 831"/>
                    <a:gd name="connsiteY5" fmla="*/ 554 h 554"/>
                    <a:gd name="connsiteX6" fmla="*/ 277 w 831"/>
                    <a:gd name="connsiteY6" fmla="*/ 554 h 554"/>
                    <a:gd name="connsiteX7" fmla="*/ 832 w 831"/>
                    <a:gd name="connsiteY7" fmla="*/ 554 h 554"/>
                    <a:gd name="connsiteX8" fmla="*/ 832 w 831"/>
                    <a:gd name="connsiteY8" fmla="*/ 0 h 554"/>
                    <a:gd name="connsiteX9" fmla="*/ 832 w 831"/>
                    <a:gd name="connsiteY9" fmla="*/ 0 h 5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831" h="554">
                      <a:moveTo>
                        <a:pt x="832" y="0"/>
                      </a:moveTo>
                      <a:lnTo>
                        <a:pt x="832" y="0"/>
                      </a:lnTo>
                      <a:lnTo>
                        <a:pt x="0" y="554"/>
                      </a:lnTo>
                      <a:lnTo>
                        <a:pt x="0" y="554"/>
                      </a:lnTo>
                      <a:lnTo>
                        <a:pt x="0" y="554"/>
                      </a:lnTo>
                      <a:lnTo>
                        <a:pt x="277" y="554"/>
                      </a:lnTo>
                      <a:lnTo>
                        <a:pt x="277" y="554"/>
                      </a:lnTo>
                      <a:lnTo>
                        <a:pt x="832" y="554"/>
                      </a:lnTo>
                      <a:lnTo>
                        <a:pt x="832" y="0"/>
                      </a:lnTo>
                      <a:lnTo>
                        <a:pt x="832" y="0"/>
                      </a:ln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992" name="Freeform 2991">
                  <a:extLst>
                    <a:ext uri="{FF2B5EF4-FFF2-40B4-BE49-F238E27FC236}">
                      <a16:creationId xmlns:a16="http://schemas.microsoft.com/office/drawing/2014/main" id="{9526E684-B52E-1C98-424A-38753B329373}"/>
                    </a:ext>
                  </a:extLst>
                </p:cNvPr>
                <p:cNvSpPr/>
                <p:nvPr/>
              </p:nvSpPr>
              <p:spPr>
                <a:xfrm>
                  <a:off x="3828502" y="3521559"/>
                  <a:ext cx="277" cy="2771"/>
                </a:xfrm>
                <a:custGeom>
                  <a:avLst/>
                  <a:gdLst>
                    <a:gd name="connsiteX0" fmla="*/ 0 w 277"/>
                    <a:gd name="connsiteY0" fmla="*/ 0 h 2771"/>
                    <a:gd name="connsiteX1" fmla="*/ 0 w 277"/>
                    <a:gd name="connsiteY1" fmla="*/ 0 h 2771"/>
                    <a:gd name="connsiteX2" fmla="*/ 0 w 277"/>
                    <a:gd name="connsiteY2" fmla="*/ 0 h 2771"/>
                    <a:gd name="connsiteX3" fmla="*/ 0 w 277"/>
                    <a:gd name="connsiteY3" fmla="*/ 0 h 2771"/>
                    <a:gd name="connsiteX4" fmla="*/ 0 w 277"/>
                    <a:gd name="connsiteY4" fmla="*/ 0 h 2771"/>
                    <a:gd name="connsiteX5" fmla="*/ 0 w 277"/>
                    <a:gd name="connsiteY5" fmla="*/ 0 h 2771"/>
                    <a:gd name="connsiteX6" fmla="*/ 277 w 277"/>
                    <a:gd name="connsiteY6" fmla="*/ 0 h 2771"/>
                    <a:gd name="connsiteX7" fmla="*/ 0 w 277"/>
                    <a:gd name="connsiteY7" fmla="*/ 0 h 2771"/>
                    <a:gd name="connsiteX8" fmla="*/ 0 w 277"/>
                    <a:gd name="connsiteY8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77" h="277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277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993" name="Freeform 2992">
                  <a:extLst>
                    <a:ext uri="{FF2B5EF4-FFF2-40B4-BE49-F238E27FC236}">
                      <a16:creationId xmlns:a16="http://schemas.microsoft.com/office/drawing/2014/main" id="{C6BF569B-F413-C1A8-9193-EEF7B28A1052}"/>
                    </a:ext>
                  </a:extLst>
                </p:cNvPr>
                <p:cNvSpPr/>
                <p:nvPr/>
              </p:nvSpPr>
              <p:spPr>
                <a:xfrm>
                  <a:off x="3827947" y="3520450"/>
                  <a:ext cx="831" cy="831"/>
                </a:xfrm>
                <a:custGeom>
                  <a:avLst/>
                  <a:gdLst>
                    <a:gd name="connsiteX0" fmla="*/ 554 w 831"/>
                    <a:gd name="connsiteY0" fmla="*/ 277 h 831"/>
                    <a:gd name="connsiteX1" fmla="*/ 554 w 831"/>
                    <a:gd name="connsiteY1" fmla="*/ 0 h 831"/>
                    <a:gd name="connsiteX2" fmla="*/ 554 w 831"/>
                    <a:gd name="connsiteY2" fmla="*/ 0 h 831"/>
                    <a:gd name="connsiteX3" fmla="*/ 277 w 831"/>
                    <a:gd name="connsiteY3" fmla="*/ 0 h 831"/>
                    <a:gd name="connsiteX4" fmla="*/ 277 w 831"/>
                    <a:gd name="connsiteY4" fmla="*/ 0 h 831"/>
                    <a:gd name="connsiteX5" fmla="*/ 277 w 831"/>
                    <a:gd name="connsiteY5" fmla="*/ 554 h 831"/>
                    <a:gd name="connsiteX6" fmla="*/ 0 w 831"/>
                    <a:gd name="connsiteY6" fmla="*/ 832 h 831"/>
                    <a:gd name="connsiteX7" fmla="*/ 0 w 831"/>
                    <a:gd name="connsiteY7" fmla="*/ 832 h 831"/>
                    <a:gd name="connsiteX8" fmla="*/ 831 w 831"/>
                    <a:gd name="connsiteY8" fmla="*/ 554 h 831"/>
                    <a:gd name="connsiteX9" fmla="*/ 831 w 831"/>
                    <a:gd name="connsiteY9" fmla="*/ 277 h 831"/>
                    <a:gd name="connsiteX10" fmla="*/ 554 w 831"/>
                    <a:gd name="connsiteY10" fmla="*/ 277 h 831"/>
                    <a:gd name="connsiteX11" fmla="*/ 554 w 831"/>
                    <a:gd name="connsiteY11" fmla="*/ 277 h 8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831" h="831">
                      <a:moveTo>
                        <a:pt x="554" y="277"/>
                      </a:moveTo>
                      <a:lnTo>
                        <a:pt x="554" y="0"/>
                      </a:lnTo>
                      <a:lnTo>
                        <a:pt x="554" y="0"/>
                      </a:lnTo>
                      <a:lnTo>
                        <a:pt x="277" y="0"/>
                      </a:lnTo>
                      <a:lnTo>
                        <a:pt x="277" y="0"/>
                      </a:lnTo>
                      <a:lnTo>
                        <a:pt x="277" y="554"/>
                      </a:lnTo>
                      <a:lnTo>
                        <a:pt x="0" y="832"/>
                      </a:lnTo>
                      <a:lnTo>
                        <a:pt x="0" y="832"/>
                      </a:lnTo>
                      <a:lnTo>
                        <a:pt x="831" y="554"/>
                      </a:lnTo>
                      <a:lnTo>
                        <a:pt x="831" y="277"/>
                      </a:lnTo>
                      <a:lnTo>
                        <a:pt x="554" y="277"/>
                      </a:lnTo>
                      <a:lnTo>
                        <a:pt x="554" y="277"/>
                      </a:ln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994" name="Freeform 2993">
                  <a:extLst>
                    <a:ext uri="{FF2B5EF4-FFF2-40B4-BE49-F238E27FC236}">
                      <a16:creationId xmlns:a16="http://schemas.microsoft.com/office/drawing/2014/main" id="{DBC9BB6A-13E9-181D-2B22-6E9C3E65F902}"/>
                    </a:ext>
                  </a:extLst>
                </p:cNvPr>
                <p:cNvSpPr/>
                <p:nvPr/>
              </p:nvSpPr>
              <p:spPr>
                <a:xfrm>
                  <a:off x="3828779" y="3520450"/>
                  <a:ext cx="2772" cy="277"/>
                </a:xfrm>
                <a:custGeom>
                  <a:avLst/>
                  <a:gdLst>
                    <a:gd name="connsiteX0" fmla="*/ 0 w 2772"/>
                    <a:gd name="connsiteY0" fmla="*/ 0 h 277"/>
                    <a:gd name="connsiteX1" fmla="*/ 0 w 2772"/>
                    <a:gd name="connsiteY1" fmla="*/ 0 h 277"/>
                    <a:gd name="connsiteX2" fmla="*/ 0 w 2772"/>
                    <a:gd name="connsiteY2" fmla="*/ 277 h 277"/>
                    <a:gd name="connsiteX3" fmla="*/ 0 w 2772"/>
                    <a:gd name="connsiteY3" fmla="*/ 277 h 277"/>
                    <a:gd name="connsiteX4" fmla="*/ 0 w 2772"/>
                    <a:gd name="connsiteY4" fmla="*/ 277 h 277"/>
                    <a:gd name="connsiteX5" fmla="*/ 0 w 2772"/>
                    <a:gd name="connsiteY5" fmla="*/ 277 h 277"/>
                    <a:gd name="connsiteX6" fmla="*/ 0 w 2772"/>
                    <a:gd name="connsiteY6" fmla="*/ 0 h 277"/>
                    <a:gd name="connsiteX7" fmla="*/ 0 w 2772"/>
                    <a:gd name="connsiteY7" fmla="*/ 0 h 277"/>
                    <a:gd name="connsiteX8" fmla="*/ 0 w 2772"/>
                    <a:gd name="connsiteY8" fmla="*/ 0 h 2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772" h="277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277"/>
                      </a:lnTo>
                      <a:lnTo>
                        <a:pt x="0" y="277"/>
                      </a:lnTo>
                      <a:lnTo>
                        <a:pt x="0" y="277"/>
                      </a:lnTo>
                      <a:lnTo>
                        <a:pt x="0" y="277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995" name="Freeform 2994">
                  <a:extLst>
                    <a:ext uri="{FF2B5EF4-FFF2-40B4-BE49-F238E27FC236}">
                      <a16:creationId xmlns:a16="http://schemas.microsoft.com/office/drawing/2014/main" id="{0828AD21-B345-81EB-8566-36EFB91AD9B3}"/>
                    </a:ext>
                  </a:extLst>
                </p:cNvPr>
                <p:cNvSpPr/>
                <p:nvPr/>
              </p:nvSpPr>
              <p:spPr>
                <a:xfrm>
                  <a:off x="3828224" y="3520173"/>
                  <a:ext cx="277" cy="277"/>
                </a:xfrm>
                <a:custGeom>
                  <a:avLst/>
                  <a:gdLst>
                    <a:gd name="connsiteX0" fmla="*/ 0 w 277"/>
                    <a:gd name="connsiteY0" fmla="*/ 277 h 277"/>
                    <a:gd name="connsiteX1" fmla="*/ 277 w 277"/>
                    <a:gd name="connsiteY1" fmla="*/ 277 h 277"/>
                    <a:gd name="connsiteX2" fmla="*/ 277 w 277"/>
                    <a:gd name="connsiteY2" fmla="*/ 277 h 277"/>
                    <a:gd name="connsiteX3" fmla="*/ 277 w 277"/>
                    <a:gd name="connsiteY3" fmla="*/ 0 h 277"/>
                    <a:gd name="connsiteX4" fmla="*/ 0 w 277"/>
                    <a:gd name="connsiteY4" fmla="*/ 277 h 277"/>
                    <a:gd name="connsiteX5" fmla="*/ 0 w 277"/>
                    <a:gd name="connsiteY5" fmla="*/ 277 h 277"/>
                    <a:gd name="connsiteX6" fmla="*/ 0 w 277"/>
                    <a:gd name="connsiteY6" fmla="*/ 277 h 277"/>
                    <a:gd name="connsiteX7" fmla="*/ 0 w 277"/>
                    <a:gd name="connsiteY7" fmla="*/ 277 h 2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77" h="277">
                      <a:moveTo>
                        <a:pt x="0" y="277"/>
                      </a:moveTo>
                      <a:lnTo>
                        <a:pt x="277" y="277"/>
                      </a:lnTo>
                      <a:lnTo>
                        <a:pt x="277" y="277"/>
                      </a:lnTo>
                      <a:lnTo>
                        <a:pt x="277" y="0"/>
                      </a:lnTo>
                      <a:lnTo>
                        <a:pt x="0" y="277"/>
                      </a:lnTo>
                      <a:lnTo>
                        <a:pt x="0" y="277"/>
                      </a:lnTo>
                      <a:lnTo>
                        <a:pt x="0" y="277"/>
                      </a:lnTo>
                      <a:lnTo>
                        <a:pt x="0" y="277"/>
                      </a:ln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996" name="Freeform 2995">
                  <a:extLst>
                    <a:ext uri="{FF2B5EF4-FFF2-40B4-BE49-F238E27FC236}">
                      <a16:creationId xmlns:a16="http://schemas.microsoft.com/office/drawing/2014/main" id="{AE19E06F-CA4B-7ECD-B602-86B9DCA8F04B}"/>
                    </a:ext>
                  </a:extLst>
                </p:cNvPr>
                <p:cNvSpPr/>
                <p:nvPr/>
              </p:nvSpPr>
              <p:spPr>
                <a:xfrm>
                  <a:off x="3828502" y="3520173"/>
                  <a:ext cx="831" cy="2771"/>
                </a:xfrm>
                <a:custGeom>
                  <a:avLst/>
                  <a:gdLst>
                    <a:gd name="connsiteX0" fmla="*/ 555 w 831"/>
                    <a:gd name="connsiteY0" fmla="*/ 0 h 2771"/>
                    <a:gd name="connsiteX1" fmla="*/ 555 w 831"/>
                    <a:gd name="connsiteY1" fmla="*/ 0 h 2771"/>
                    <a:gd name="connsiteX2" fmla="*/ 277 w 831"/>
                    <a:gd name="connsiteY2" fmla="*/ 0 h 2771"/>
                    <a:gd name="connsiteX3" fmla="*/ 0 w 831"/>
                    <a:gd name="connsiteY3" fmla="*/ 0 h 2771"/>
                    <a:gd name="connsiteX4" fmla="*/ 0 w 831"/>
                    <a:gd name="connsiteY4" fmla="*/ 0 h 2771"/>
                    <a:gd name="connsiteX5" fmla="*/ 277 w 831"/>
                    <a:gd name="connsiteY5" fmla="*/ 0 h 2771"/>
                    <a:gd name="connsiteX6" fmla="*/ 832 w 831"/>
                    <a:gd name="connsiteY6" fmla="*/ 0 h 2771"/>
                    <a:gd name="connsiteX7" fmla="*/ 832 w 831"/>
                    <a:gd name="connsiteY7" fmla="*/ 0 h 2771"/>
                    <a:gd name="connsiteX8" fmla="*/ 832 w 831"/>
                    <a:gd name="connsiteY8" fmla="*/ 0 h 2771"/>
                    <a:gd name="connsiteX9" fmla="*/ 555 w 831"/>
                    <a:gd name="connsiteY9" fmla="*/ 0 h 2771"/>
                    <a:gd name="connsiteX10" fmla="*/ 555 w 831"/>
                    <a:gd name="connsiteY10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831" h="2771">
                      <a:moveTo>
                        <a:pt x="555" y="0"/>
                      </a:moveTo>
                      <a:lnTo>
                        <a:pt x="555" y="0"/>
                      </a:lnTo>
                      <a:lnTo>
                        <a:pt x="277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277" y="0"/>
                      </a:lnTo>
                      <a:lnTo>
                        <a:pt x="832" y="0"/>
                      </a:lnTo>
                      <a:lnTo>
                        <a:pt x="832" y="0"/>
                      </a:lnTo>
                      <a:lnTo>
                        <a:pt x="832" y="0"/>
                      </a:lnTo>
                      <a:lnTo>
                        <a:pt x="555" y="0"/>
                      </a:lnTo>
                      <a:lnTo>
                        <a:pt x="555" y="0"/>
                      </a:ln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997" name="Freeform 2996">
                  <a:extLst>
                    <a:ext uri="{FF2B5EF4-FFF2-40B4-BE49-F238E27FC236}">
                      <a16:creationId xmlns:a16="http://schemas.microsoft.com/office/drawing/2014/main" id="{3FE22E99-C03A-B6E2-7629-7471F7C1BB67}"/>
                    </a:ext>
                  </a:extLst>
                </p:cNvPr>
                <p:cNvSpPr/>
                <p:nvPr/>
              </p:nvSpPr>
              <p:spPr>
                <a:xfrm>
                  <a:off x="3829056" y="3519065"/>
                  <a:ext cx="554" cy="831"/>
                </a:xfrm>
                <a:custGeom>
                  <a:avLst/>
                  <a:gdLst>
                    <a:gd name="connsiteX0" fmla="*/ 277 w 554"/>
                    <a:gd name="connsiteY0" fmla="*/ 554 h 831"/>
                    <a:gd name="connsiteX1" fmla="*/ 277 w 554"/>
                    <a:gd name="connsiteY1" fmla="*/ 277 h 831"/>
                    <a:gd name="connsiteX2" fmla="*/ 277 w 554"/>
                    <a:gd name="connsiteY2" fmla="*/ 0 h 831"/>
                    <a:gd name="connsiteX3" fmla="*/ 277 w 554"/>
                    <a:gd name="connsiteY3" fmla="*/ 0 h 831"/>
                    <a:gd name="connsiteX4" fmla="*/ 0 w 554"/>
                    <a:gd name="connsiteY4" fmla="*/ 0 h 831"/>
                    <a:gd name="connsiteX5" fmla="*/ 0 w 554"/>
                    <a:gd name="connsiteY5" fmla="*/ 277 h 831"/>
                    <a:gd name="connsiteX6" fmla="*/ 0 w 554"/>
                    <a:gd name="connsiteY6" fmla="*/ 832 h 831"/>
                    <a:gd name="connsiteX7" fmla="*/ 0 w 554"/>
                    <a:gd name="connsiteY7" fmla="*/ 832 h 831"/>
                    <a:gd name="connsiteX8" fmla="*/ 0 w 554"/>
                    <a:gd name="connsiteY8" fmla="*/ 832 h 831"/>
                    <a:gd name="connsiteX9" fmla="*/ 277 w 554"/>
                    <a:gd name="connsiteY9" fmla="*/ 832 h 831"/>
                    <a:gd name="connsiteX10" fmla="*/ 277 w 554"/>
                    <a:gd name="connsiteY10" fmla="*/ 832 h 831"/>
                    <a:gd name="connsiteX11" fmla="*/ 554 w 554"/>
                    <a:gd name="connsiteY11" fmla="*/ 554 h 831"/>
                    <a:gd name="connsiteX12" fmla="*/ 277 w 554"/>
                    <a:gd name="connsiteY12" fmla="*/ 554 h 831"/>
                    <a:gd name="connsiteX13" fmla="*/ 277 w 554"/>
                    <a:gd name="connsiteY13" fmla="*/ 554 h 8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554" h="831">
                      <a:moveTo>
                        <a:pt x="277" y="554"/>
                      </a:moveTo>
                      <a:lnTo>
                        <a:pt x="277" y="277"/>
                      </a:lnTo>
                      <a:lnTo>
                        <a:pt x="277" y="0"/>
                      </a:lnTo>
                      <a:lnTo>
                        <a:pt x="277" y="0"/>
                      </a:lnTo>
                      <a:lnTo>
                        <a:pt x="0" y="0"/>
                      </a:lnTo>
                      <a:lnTo>
                        <a:pt x="0" y="277"/>
                      </a:lnTo>
                      <a:lnTo>
                        <a:pt x="0" y="832"/>
                      </a:lnTo>
                      <a:lnTo>
                        <a:pt x="0" y="832"/>
                      </a:lnTo>
                      <a:lnTo>
                        <a:pt x="0" y="832"/>
                      </a:lnTo>
                      <a:lnTo>
                        <a:pt x="277" y="832"/>
                      </a:lnTo>
                      <a:lnTo>
                        <a:pt x="277" y="832"/>
                      </a:lnTo>
                      <a:lnTo>
                        <a:pt x="554" y="554"/>
                      </a:lnTo>
                      <a:lnTo>
                        <a:pt x="277" y="554"/>
                      </a:lnTo>
                      <a:lnTo>
                        <a:pt x="277" y="554"/>
                      </a:ln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998" name="Freeform 2997">
                  <a:extLst>
                    <a:ext uri="{FF2B5EF4-FFF2-40B4-BE49-F238E27FC236}">
                      <a16:creationId xmlns:a16="http://schemas.microsoft.com/office/drawing/2014/main" id="{C86C9BA7-0CDC-B4E8-EF12-B49DE097E783}"/>
                    </a:ext>
                  </a:extLst>
                </p:cNvPr>
                <p:cNvSpPr/>
                <p:nvPr/>
              </p:nvSpPr>
              <p:spPr>
                <a:xfrm>
                  <a:off x="3829611" y="3518233"/>
                  <a:ext cx="5267" cy="5265"/>
                </a:xfrm>
                <a:custGeom>
                  <a:avLst/>
                  <a:gdLst>
                    <a:gd name="connsiteX0" fmla="*/ 3881 w 5267"/>
                    <a:gd name="connsiteY0" fmla="*/ 4988 h 5265"/>
                    <a:gd name="connsiteX1" fmla="*/ 4436 w 5267"/>
                    <a:gd name="connsiteY1" fmla="*/ 4711 h 5265"/>
                    <a:gd name="connsiteX2" fmla="*/ 4436 w 5267"/>
                    <a:gd name="connsiteY2" fmla="*/ 4711 h 5265"/>
                    <a:gd name="connsiteX3" fmla="*/ 4436 w 5267"/>
                    <a:gd name="connsiteY3" fmla="*/ 4711 h 5265"/>
                    <a:gd name="connsiteX4" fmla="*/ 4436 w 5267"/>
                    <a:gd name="connsiteY4" fmla="*/ 4711 h 5265"/>
                    <a:gd name="connsiteX5" fmla="*/ 4713 w 5267"/>
                    <a:gd name="connsiteY5" fmla="*/ 4711 h 5265"/>
                    <a:gd name="connsiteX6" fmla="*/ 4713 w 5267"/>
                    <a:gd name="connsiteY6" fmla="*/ 4711 h 5265"/>
                    <a:gd name="connsiteX7" fmla="*/ 5268 w 5267"/>
                    <a:gd name="connsiteY7" fmla="*/ 4434 h 5265"/>
                    <a:gd name="connsiteX8" fmla="*/ 5268 w 5267"/>
                    <a:gd name="connsiteY8" fmla="*/ 4157 h 5265"/>
                    <a:gd name="connsiteX9" fmla="*/ 4990 w 5267"/>
                    <a:gd name="connsiteY9" fmla="*/ 4157 h 5265"/>
                    <a:gd name="connsiteX10" fmla="*/ 4990 w 5267"/>
                    <a:gd name="connsiteY10" fmla="*/ 3880 h 5265"/>
                    <a:gd name="connsiteX11" fmla="*/ 5268 w 5267"/>
                    <a:gd name="connsiteY11" fmla="*/ 3880 h 5265"/>
                    <a:gd name="connsiteX12" fmla="*/ 4990 w 5267"/>
                    <a:gd name="connsiteY12" fmla="*/ 3603 h 5265"/>
                    <a:gd name="connsiteX13" fmla="*/ 4990 w 5267"/>
                    <a:gd name="connsiteY13" fmla="*/ 3880 h 5265"/>
                    <a:gd name="connsiteX14" fmla="*/ 4713 w 5267"/>
                    <a:gd name="connsiteY14" fmla="*/ 3880 h 5265"/>
                    <a:gd name="connsiteX15" fmla="*/ 4713 w 5267"/>
                    <a:gd name="connsiteY15" fmla="*/ 3880 h 5265"/>
                    <a:gd name="connsiteX16" fmla="*/ 4713 w 5267"/>
                    <a:gd name="connsiteY16" fmla="*/ 3880 h 5265"/>
                    <a:gd name="connsiteX17" fmla="*/ 4713 w 5267"/>
                    <a:gd name="connsiteY17" fmla="*/ 3880 h 5265"/>
                    <a:gd name="connsiteX18" fmla="*/ 4713 w 5267"/>
                    <a:gd name="connsiteY18" fmla="*/ 3603 h 5265"/>
                    <a:gd name="connsiteX19" fmla="*/ 3604 w 5267"/>
                    <a:gd name="connsiteY19" fmla="*/ 2494 h 5265"/>
                    <a:gd name="connsiteX20" fmla="*/ 3604 w 5267"/>
                    <a:gd name="connsiteY20" fmla="*/ 1386 h 5265"/>
                    <a:gd name="connsiteX21" fmla="*/ 3881 w 5267"/>
                    <a:gd name="connsiteY21" fmla="*/ 1109 h 5265"/>
                    <a:gd name="connsiteX22" fmla="*/ 3881 w 5267"/>
                    <a:gd name="connsiteY22" fmla="*/ 832 h 5265"/>
                    <a:gd name="connsiteX23" fmla="*/ 3881 w 5267"/>
                    <a:gd name="connsiteY23" fmla="*/ 832 h 5265"/>
                    <a:gd name="connsiteX24" fmla="*/ 3604 w 5267"/>
                    <a:gd name="connsiteY24" fmla="*/ 832 h 5265"/>
                    <a:gd name="connsiteX25" fmla="*/ 3604 w 5267"/>
                    <a:gd name="connsiteY25" fmla="*/ 832 h 5265"/>
                    <a:gd name="connsiteX26" fmla="*/ 3604 w 5267"/>
                    <a:gd name="connsiteY26" fmla="*/ 554 h 5265"/>
                    <a:gd name="connsiteX27" fmla="*/ 1663 w 5267"/>
                    <a:gd name="connsiteY27" fmla="*/ 0 h 5265"/>
                    <a:gd name="connsiteX28" fmla="*/ 277 w 5267"/>
                    <a:gd name="connsiteY28" fmla="*/ 277 h 5265"/>
                    <a:gd name="connsiteX29" fmla="*/ 0 w 5267"/>
                    <a:gd name="connsiteY29" fmla="*/ 554 h 5265"/>
                    <a:gd name="connsiteX30" fmla="*/ 0 w 5267"/>
                    <a:gd name="connsiteY30" fmla="*/ 832 h 5265"/>
                    <a:gd name="connsiteX31" fmla="*/ 0 w 5267"/>
                    <a:gd name="connsiteY31" fmla="*/ 1109 h 5265"/>
                    <a:gd name="connsiteX32" fmla="*/ 0 w 5267"/>
                    <a:gd name="connsiteY32" fmla="*/ 1109 h 5265"/>
                    <a:gd name="connsiteX33" fmla="*/ 277 w 5267"/>
                    <a:gd name="connsiteY33" fmla="*/ 1663 h 5265"/>
                    <a:gd name="connsiteX34" fmla="*/ 277 w 5267"/>
                    <a:gd name="connsiteY34" fmla="*/ 1940 h 5265"/>
                    <a:gd name="connsiteX35" fmla="*/ 554 w 5267"/>
                    <a:gd name="connsiteY35" fmla="*/ 1940 h 5265"/>
                    <a:gd name="connsiteX36" fmla="*/ 277 w 5267"/>
                    <a:gd name="connsiteY36" fmla="*/ 1940 h 5265"/>
                    <a:gd name="connsiteX37" fmla="*/ 554 w 5267"/>
                    <a:gd name="connsiteY37" fmla="*/ 1940 h 5265"/>
                    <a:gd name="connsiteX38" fmla="*/ 554 w 5267"/>
                    <a:gd name="connsiteY38" fmla="*/ 1940 h 5265"/>
                    <a:gd name="connsiteX39" fmla="*/ 554 w 5267"/>
                    <a:gd name="connsiteY39" fmla="*/ 2217 h 5265"/>
                    <a:gd name="connsiteX40" fmla="*/ 277 w 5267"/>
                    <a:gd name="connsiteY40" fmla="*/ 2217 h 5265"/>
                    <a:gd name="connsiteX41" fmla="*/ 277 w 5267"/>
                    <a:gd name="connsiteY41" fmla="*/ 2217 h 5265"/>
                    <a:gd name="connsiteX42" fmla="*/ 277 w 5267"/>
                    <a:gd name="connsiteY42" fmla="*/ 2217 h 5265"/>
                    <a:gd name="connsiteX43" fmla="*/ 277 w 5267"/>
                    <a:gd name="connsiteY43" fmla="*/ 2494 h 5265"/>
                    <a:gd name="connsiteX44" fmla="*/ 554 w 5267"/>
                    <a:gd name="connsiteY44" fmla="*/ 2771 h 5265"/>
                    <a:gd name="connsiteX45" fmla="*/ 832 w 5267"/>
                    <a:gd name="connsiteY45" fmla="*/ 2771 h 5265"/>
                    <a:gd name="connsiteX46" fmla="*/ 832 w 5267"/>
                    <a:gd name="connsiteY46" fmla="*/ 2771 h 5265"/>
                    <a:gd name="connsiteX47" fmla="*/ 832 w 5267"/>
                    <a:gd name="connsiteY47" fmla="*/ 2771 h 5265"/>
                    <a:gd name="connsiteX48" fmla="*/ 277 w 5267"/>
                    <a:gd name="connsiteY48" fmla="*/ 3326 h 5265"/>
                    <a:gd name="connsiteX49" fmla="*/ 277 w 5267"/>
                    <a:gd name="connsiteY49" fmla="*/ 3049 h 5265"/>
                    <a:gd name="connsiteX50" fmla="*/ 0 w 5267"/>
                    <a:gd name="connsiteY50" fmla="*/ 3326 h 5265"/>
                    <a:gd name="connsiteX51" fmla="*/ 0 w 5267"/>
                    <a:gd name="connsiteY51" fmla="*/ 3326 h 5265"/>
                    <a:gd name="connsiteX52" fmla="*/ 1109 w 5267"/>
                    <a:gd name="connsiteY52" fmla="*/ 3603 h 5265"/>
                    <a:gd name="connsiteX53" fmla="*/ 1663 w 5267"/>
                    <a:gd name="connsiteY53" fmla="*/ 4157 h 5265"/>
                    <a:gd name="connsiteX54" fmla="*/ 1941 w 5267"/>
                    <a:gd name="connsiteY54" fmla="*/ 4157 h 5265"/>
                    <a:gd name="connsiteX55" fmla="*/ 1941 w 5267"/>
                    <a:gd name="connsiteY55" fmla="*/ 4157 h 5265"/>
                    <a:gd name="connsiteX56" fmla="*/ 2218 w 5267"/>
                    <a:gd name="connsiteY56" fmla="*/ 4157 h 5265"/>
                    <a:gd name="connsiteX57" fmla="*/ 2218 w 5267"/>
                    <a:gd name="connsiteY57" fmla="*/ 4157 h 5265"/>
                    <a:gd name="connsiteX58" fmla="*/ 2218 w 5267"/>
                    <a:gd name="connsiteY58" fmla="*/ 4434 h 5265"/>
                    <a:gd name="connsiteX59" fmla="*/ 2218 w 5267"/>
                    <a:gd name="connsiteY59" fmla="*/ 4434 h 5265"/>
                    <a:gd name="connsiteX60" fmla="*/ 3050 w 5267"/>
                    <a:gd name="connsiteY60" fmla="*/ 4711 h 5265"/>
                    <a:gd name="connsiteX61" fmla="*/ 3050 w 5267"/>
                    <a:gd name="connsiteY61" fmla="*/ 4711 h 5265"/>
                    <a:gd name="connsiteX62" fmla="*/ 2772 w 5267"/>
                    <a:gd name="connsiteY62" fmla="*/ 4711 h 5265"/>
                    <a:gd name="connsiteX63" fmla="*/ 2495 w 5267"/>
                    <a:gd name="connsiteY63" fmla="*/ 4711 h 5265"/>
                    <a:gd name="connsiteX64" fmla="*/ 2495 w 5267"/>
                    <a:gd name="connsiteY64" fmla="*/ 4711 h 5265"/>
                    <a:gd name="connsiteX65" fmla="*/ 2495 w 5267"/>
                    <a:gd name="connsiteY65" fmla="*/ 4711 h 5265"/>
                    <a:gd name="connsiteX66" fmla="*/ 3327 w 5267"/>
                    <a:gd name="connsiteY66" fmla="*/ 4988 h 5265"/>
                    <a:gd name="connsiteX67" fmla="*/ 3327 w 5267"/>
                    <a:gd name="connsiteY67" fmla="*/ 5265 h 5265"/>
                    <a:gd name="connsiteX68" fmla="*/ 3881 w 5267"/>
                    <a:gd name="connsiteY68" fmla="*/ 4988 h 5265"/>
                    <a:gd name="connsiteX69" fmla="*/ 3881 w 5267"/>
                    <a:gd name="connsiteY69" fmla="*/ 4988 h 52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</a:cxnLst>
                  <a:rect l="l" t="t" r="r" b="b"/>
                  <a:pathLst>
                    <a:path w="5267" h="5265">
                      <a:moveTo>
                        <a:pt x="3881" y="4988"/>
                      </a:moveTo>
                      <a:lnTo>
                        <a:pt x="4436" y="4711"/>
                      </a:lnTo>
                      <a:lnTo>
                        <a:pt x="4436" y="4711"/>
                      </a:lnTo>
                      <a:lnTo>
                        <a:pt x="4436" y="4711"/>
                      </a:lnTo>
                      <a:lnTo>
                        <a:pt x="4436" y="4711"/>
                      </a:lnTo>
                      <a:lnTo>
                        <a:pt x="4713" y="4711"/>
                      </a:lnTo>
                      <a:lnTo>
                        <a:pt x="4713" y="4711"/>
                      </a:lnTo>
                      <a:lnTo>
                        <a:pt x="5268" y="4434"/>
                      </a:lnTo>
                      <a:lnTo>
                        <a:pt x="5268" y="4157"/>
                      </a:lnTo>
                      <a:lnTo>
                        <a:pt x="4990" y="4157"/>
                      </a:lnTo>
                      <a:lnTo>
                        <a:pt x="4990" y="3880"/>
                      </a:lnTo>
                      <a:lnTo>
                        <a:pt x="5268" y="3880"/>
                      </a:lnTo>
                      <a:lnTo>
                        <a:pt x="4990" y="3603"/>
                      </a:lnTo>
                      <a:lnTo>
                        <a:pt x="4990" y="3880"/>
                      </a:lnTo>
                      <a:lnTo>
                        <a:pt x="4713" y="3880"/>
                      </a:lnTo>
                      <a:lnTo>
                        <a:pt x="4713" y="3880"/>
                      </a:lnTo>
                      <a:lnTo>
                        <a:pt x="4713" y="3880"/>
                      </a:lnTo>
                      <a:lnTo>
                        <a:pt x="4713" y="3880"/>
                      </a:lnTo>
                      <a:lnTo>
                        <a:pt x="4713" y="3603"/>
                      </a:lnTo>
                      <a:lnTo>
                        <a:pt x="3604" y="2494"/>
                      </a:lnTo>
                      <a:lnTo>
                        <a:pt x="3604" y="1386"/>
                      </a:lnTo>
                      <a:lnTo>
                        <a:pt x="3881" y="1109"/>
                      </a:lnTo>
                      <a:lnTo>
                        <a:pt x="3881" y="832"/>
                      </a:lnTo>
                      <a:lnTo>
                        <a:pt x="3881" y="832"/>
                      </a:lnTo>
                      <a:lnTo>
                        <a:pt x="3604" y="832"/>
                      </a:lnTo>
                      <a:lnTo>
                        <a:pt x="3604" y="832"/>
                      </a:lnTo>
                      <a:lnTo>
                        <a:pt x="3604" y="554"/>
                      </a:lnTo>
                      <a:lnTo>
                        <a:pt x="1663" y="0"/>
                      </a:lnTo>
                      <a:lnTo>
                        <a:pt x="277" y="277"/>
                      </a:lnTo>
                      <a:lnTo>
                        <a:pt x="0" y="554"/>
                      </a:lnTo>
                      <a:lnTo>
                        <a:pt x="0" y="832"/>
                      </a:lnTo>
                      <a:lnTo>
                        <a:pt x="0" y="1109"/>
                      </a:lnTo>
                      <a:lnTo>
                        <a:pt x="0" y="1109"/>
                      </a:lnTo>
                      <a:lnTo>
                        <a:pt x="277" y="1663"/>
                      </a:lnTo>
                      <a:lnTo>
                        <a:pt x="277" y="1940"/>
                      </a:lnTo>
                      <a:lnTo>
                        <a:pt x="554" y="1940"/>
                      </a:lnTo>
                      <a:lnTo>
                        <a:pt x="277" y="1940"/>
                      </a:lnTo>
                      <a:lnTo>
                        <a:pt x="554" y="1940"/>
                      </a:lnTo>
                      <a:lnTo>
                        <a:pt x="554" y="1940"/>
                      </a:lnTo>
                      <a:lnTo>
                        <a:pt x="554" y="2217"/>
                      </a:lnTo>
                      <a:lnTo>
                        <a:pt x="277" y="2217"/>
                      </a:lnTo>
                      <a:lnTo>
                        <a:pt x="277" y="2217"/>
                      </a:lnTo>
                      <a:lnTo>
                        <a:pt x="277" y="2217"/>
                      </a:lnTo>
                      <a:lnTo>
                        <a:pt x="277" y="2494"/>
                      </a:lnTo>
                      <a:lnTo>
                        <a:pt x="554" y="2771"/>
                      </a:lnTo>
                      <a:lnTo>
                        <a:pt x="832" y="2771"/>
                      </a:lnTo>
                      <a:lnTo>
                        <a:pt x="832" y="2771"/>
                      </a:lnTo>
                      <a:lnTo>
                        <a:pt x="832" y="2771"/>
                      </a:lnTo>
                      <a:lnTo>
                        <a:pt x="277" y="3326"/>
                      </a:lnTo>
                      <a:lnTo>
                        <a:pt x="277" y="3049"/>
                      </a:lnTo>
                      <a:lnTo>
                        <a:pt x="0" y="3326"/>
                      </a:lnTo>
                      <a:lnTo>
                        <a:pt x="0" y="3326"/>
                      </a:lnTo>
                      <a:lnTo>
                        <a:pt x="1109" y="3603"/>
                      </a:lnTo>
                      <a:lnTo>
                        <a:pt x="1663" y="4157"/>
                      </a:lnTo>
                      <a:lnTo>
                        <a:pt x="1941" y="4157"/>
                      </a:lnTo>
                      <a:lnTo>
                        <a:pt x="1941" y="4157"/>
                      </a:lnTo>
                      <a:lnTo>
                        <a:pt x="2218" y="4157"/>
                      </a:lnTo>
                      <a:lnTo>
                        <a:pt x="2218" y="4157"/>
                      </a:lnTo>
                      <a:lnTo>
                        <a:pt x="2218" y="4434"/>
                      </a:lnTo>
                      <a:lnTo>
                        <a:pt x="2218" y="4434"/>
                      </a:lnTo>
                      <a:lnTo>
                        <a:pt x="3050" y="4711"/>
                      </a:lnTo>
                      <a:lnTo>
                        <a:pt x="3050" y="4711"/>
                      </a:lnTo>
                      <a:lnTo>
                        <a:pt x="2772" y="4711"/>
                      </a:lnTo>
                      <a:lnTo>
                        <a:pt x="2495" y="4711"/>
                      </a:lnTo>
                      <a:lnTo>
                        <a:pt x="2495" y="4711"/>
                      </a:lnTo>
                      <a:lnTo>
                        <a:pt x="2495" y="4711"/>
                      </a:lnTo>
                      <a:lnTo>
                        <a:pt x="3327" y="4988"/>
                      </a:lnTo>
                      <a:lnTo>
                        <a:pt x="3327" y="5265"/>
                      </a:lnTo>
                      <a:lnTo>
                        <a:pt x="3881" y="4988"/>
                      </a:lnTo>
                      <a:lnTo>
                        <a:pt x="3881" y="4988"/>
                      </a:ln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999" name="Freeform 2998">
                  <a:extLst>
                    <a:ext uri="{FF2B5EF4-FFF2-40B4-BE49-F238E27FC236}">
                      <a16:creationId xmlns:a16="http://schemas.microsoft.com/office/drawing/2014/main" id="{83DBAF48-CD56-A6C2-CFA2-9285F38369A7}"/>
                    </a:ext>
                  </a:extLst>
                </p:cNvPr>
                <p:cNvSpPr/>
                <p:nvPr/>
              </p:nvSpPr>
              <p:spPr>
                <a:xfrm>
                  <a:off x="3833492" y="3518788"/>
                  <a:ext cx="1109" cy="2494"/>
                </a:xfrm>
                <a:custGeom>
                  <a:avLst/>
                  <a:gdLst>
                    <a:gd name="connsiteX0" fmla="*/ 0 w 1109"/>
                    <a:gd name="connsiteY0" fmla="*/ 831 h 2494"/>
                    <a:gd name="connsiteX1" fmla="*/ 0 w 1109"/>
                    <a:gd name="connsiteY1" fmla="*/ 831 h 2494"/>
                    <a:gd name="connsiteX2" fmla="*/ 0 w 1109"/>
                    <a:gd name="connsiteY2" fmla="*/ 1109 h 2494"/>
                    <a:gd name="connsiteX3" fmla="*/ 277 w 1109"/>
                    <a:gd name="connsiteY3" fmla="*/ 1386 h 2494"/>
                    <a:gd name="connsiteX4" fmla="*/ 277 w 1109"/>
                    <a:gd name="connsiteY4" fmla="*/ 1386 h 2494"/>
                    <a:gd name="connsiteX5" fmla="*/ 0 w 1109"/>
                    <a:gd name="connsiteY5" fmla="*/ 1386 h 2494"/>
                    <a:gd name="connsiteX6" fmla="*/ 0 w 1109"/>
                    <a:gd name="connsiteY6" fmla="*/ 1386 h 2494"/>
                    <a:gd name="connsiteX7" fmla="*/ 0 w 1109"/>
                    <a:gd name="connsiteY7" fmla="*/ 1663 h 2494"/>
                    <a:gd name="connsiteX8" fmla="*/ 0 w 1109"/>
                    <a:gd name="connsiteY8" fmla="*/ 1663 h 2494"/>
                    <a:gd name="connsiteX9" fmla="*/ 277 w 1109"/>
                    <a:gd name="connsiteY9" fmla="*/ 1940 h 2494"/>
                    <a:gd name="connsiteX10" fmla="*/ 277 w 1109"/>
                    <a:gd name="connsiteY10" fmla="*/ 1940 h 2494"/>
                    <a:gd name="connsiteX11" fmla="*/ 277 w 1109"/>
                    <a:gd name="connsiteY11" fmla="*/ 1663 h 2494"/>
                    <a:gd name="connsiteX12" fmla="*/ 277 w 1109"/>
                    <a:gd name="connsiteY12" fmla="*/ 1663 h 2494"/>
                    <a:gd name="connsiteX13" fmla="*/ 554 w 1109"/>
                    <a:gd name="connsiteY13" fmla="*/ 1663 h 2494"/>
                    <a:gd name="connsiteX14" fmla="*/ 554 w 1109"/>
                    <a:gd name="connsiteY14" fmla="*/ 1663 h 2494"/>
                    <a:gd name="connsiteX15" fmla="*/ 554 w 1109"/>
                    <a:gd name="connsiteY15" fmla="*/ 1109 h 2494"/>
                    <a:gd name="connsiteX16" fmla="*/ 554 w 1109"/>
                    <a:gd name="connsiteY16" fmla="*/ 1940 h 2494"/>
                    <a:gd name="connsiteX17" fmla="*/ 554 w 1109"/>
                    <a:gd name="connsiteY17" fmla="*/ 1940 h 2494"/>
                    <a:gd name="connsiteX18" fmla="*/ 554 w 1109"/>
                    <a:gd name="connsiteY18" fmla="*/ 1940 h 2494"/>
                    <a:gd name="connsiteX19" fmla="*/ 831 w 1109"/>
                    <a:gd name="connsiteY19" fmla="*/ 2217 h 2494"/>
                    <a:gd name="connsiteX20" fmla="*/ 831 w 1109"/>
                    <a:gd name="connsiteY20" fmla="*/ 2217 h 2494"/>
                    <a:gd name="connsiteX21" fmla="*/ 831 w 1109"/>
                    <a:gd name="connsiteY21" fmla="*/ 2494 h 2494"/>
                    <a:gd name="connsiteX22" fmla="*/ 1109 w 1109"/>
                    <a:gd name="connsiteY22" fmla="*/ 2494 h 2494"/>
                    <a:gd name="connsiteX23" fmla="*/ 1109 w 1109"/>
                    <a:gd name="connsiteY23" fmla="*/ 2494 h 2494"/>
                    <a:gd name="connsiteX24" fmla="*/ 1109 w 1109"/>
                    <a:gd name="connsiteY24" fmla="*/ 2217 h 2494"/>
                    <a:gd name="connsiteX25" fmla="*/ 831 w 1109"/>
                    <a:gd name="connsiteY25" fmla="*/ 1109 h 2494"/>
                    <a:gd name="connsiteX26" fmla="*/ 554 w 1109"/>
                    <a:gd name="connsiteY26" fmla="*/ 1109 h 2494"/>
                    <a:gd name="connsiteX27" fmla="*/ 554 w 1109"/>
                    <a:gd name="connsiteY27" fmla="*/ 1109 h 2494"/>
                    <a:gd name="connsiteX28" fmla="*/ 554 w 1109"/>
                    <a:gd name="connsiteY28" fmla="*/ 831 h 2494"/>
                    <a:gd name="connsiteX29" fmla="*/ 1109 w 1109"/>
                    <a:gd name="connsiteY29" fmla="*/ 831 h 2494"/>
                    <a:gd name="connsiteX30" fmla="*/ 1109 w 1109"/>
                    <a:gd name="connsiteY30" fmla="*/ 831 h 2494"/>
                    <a:gd name="connsiteX31" fmla="*/ 831 w 1109"/>
                    <a:gd name="connsiteY31" fmla="*/ 554 h 2494"/>
                    <a:gd name="connsiteX32" fmla="*/ 554 w 1109"/>
                    <a:gd name="connsiteY32" fmla="*/ 554 h 2494"/>
                    <a:gd name="connsiteX33" fmla="*/ 0 w 1109"/>
                    <a:gd name="connsiteY33" fmla="*/ 0 h 2494"/>
                    <a:gd name="connsiteX34" fmla="*/ 0 w 1109"/>
                    <a:gd name="connsiteY34" fmla="*/ 0 h 2494"/>
                    <a:gd name="connsiteX35" fmla="*/ 0 w 1109"/>
                    <a:gd name="connsiteY35" fmla="*/ 277 h 2494"/>
                    <a:gd name="connsiteX36" fmla="*/ 277 w 1109"/>
                    <a:gd name="connsiteY36" fmla="*/ 554 h 2494"/>
                    <a:gd name="connsiteX37" fmla="*/ 277 w 1109"/>
                    <a:gd name="connsiteY37" fmla="*/ 831 h 2494"/>
                    <a:gd name="connsiteX38" fmla="*/ 0 w 1109"/>
                    <a:gd name="connsiteY38" fmla="*/ 554 h 2494"/>
                    <a:gd name="connsiteX39" fmla="*/ 0 w 1109"/>
                    <a:gd name="connsiteY39" fmla="*/ 554 h 2494"/>
                    <a:gd name="connsiteX40" fmla="*/ 0 w 1109"/>
                    <a:gd name="connsiteY40" fmla="*/ 831 h 2494"/>
                    <a:gd name="connsiteX41" fmla="*/ 0 w 1109"/>
                    <a:gd name="connsiteY41" fmla="*/ 831 h 24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</a:cxnLst>
                  <a:rect l="l" t="t" r="r" b="b"/>
                  <a:pathLst>
                    <a:path w="1109" h="2494">
                      <a:moveTo>
                        <a:pt x="0" y="831"/>
                      </a:moveTo>
                      <a:lnTo>
                        <a:pt x="0" y="831"/>
                      </a:lnTo>
                      <a:lnTo>
                        <a:pt x="0" y="1109"/>
                      </a:lnTo>
                      <a:lnTo>
                        <a:pt x="277" y="1386"/>
                      </a:lnTo>
                      <a:lnTo>
                        <a:pt x="277" y="1386"/>
                      </a:lnTo>
                      <a:lnTo>
                        <a:pt x="0" y="1386"/>
                      </a:lnTo>
                      <a:lnTo>
                        <a:pt x="0" y="1386"/>
                      </a:lnTo>
                      <a:lnTo>
                        <a:pt x="0" y="1663"/>
                      </a:lnTo>
                      <a:lnTo>
                        <a:pt x="0" y="1663"/>
                      </a:lnTo>
                      <a:lnTo>
                        <a:pt x="277" y="1940"/>
                      </a:lnTo>
                      <a:lnTo>
                        <a:pt x="277" y="1940"/>
                      </a:lnTo>
                      <a:lnTo>
                        <a:pt x="277" y="1663"/>
                      </a:lnTo>
                      <a:lnTo>
                        <a:pt x="277" y="1663"/>
                      </a:lnTo>
                      <a:lnTo>
                        <a:pt x="554" y="1663"/>
                      </a:lnTo>
                      <a:lnTo>
                        <a:pt x="554" y="1663"/>
                      </a:lnTo>
                      <a:lnTo>
                        <a:pt x="554" y="1109"/>
                      </a:lnTo>
                      <a:lnTo>
                        <a:pt x="554" y="1940"/>
                      </a:lnTo>
                      <a:lnTo>
                        <a:pt x="554" y="1940"/>
                      </a:lnTo>
                      <a:lnTo>
                        <a:pt x="554" y="1940"/>
                      </a:lnTo>
                      <a:lnTo>
                        <a:pt x="831" y="2217"/>
                      </a:lnTo>
                      <a:lnTo>
                        <a:pt x="831" y="2217"/>
                      </a:lnTo>
                      <a:lnTo>
                        <a:pt x="831" y="2494"/>
                      </a:lnTo>
                      <a:lnTo>
                        <a:pt x="1109" y="2494"/>
                      </a:lnTo>
                      <a:lnTo>
                        <a:pt x="1109" y="2494"/>
                      </a:lnTo>
                      <a:lnTo>
                        <a:pt x="1109" y="2217"/>
                      </a:lnTo>
                      <a:lnTo>
                        <a:pt x="831" y="1109"/>
                      </a:lnTo>
                      <a:lnTo>
                        <a:pt x="554" y="1109"/>
                      </a:lnTo>
                      <a:lnTo>
                        <a:pt x="554" y="1109"/>
                      </a:lnTo>
                      <a:lnTo>
                        <a:pt x="554" y="831"/>
                      </a:lnTo>
                      <a:lnTo>
                        <a:pt x="1109" y="831"/>
                      </a:lnTo>
                      <a:lnTo>
                        <a:pt x="1109" y="831"/>
                      </a:lnTo>
                      <a:lnTo>
                        <a:pt x="831" y="554"/>
                      </a:lnTo>
                      <a:lnTo>
                        <a:pt x="554" y="554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277"/>
                      </a:lnTo>
                      <a:lnTo>
                        <a:pt x="277" y="554"/>
                      </a:lnTo>
                      <a:lnTo>
                        <a:pt x="277" y="831"/>
                      </a:lnTo>
                      <a:lnTo>
                        <a:pt x="0" y="554"/>
                      </a:lnTo>
                      <a:lnTo>
                        <a:pt x="0" y="554"/>
                      </a:lnTo>
                      <a:lnTo>
                        <a:pt x="0" y="831"/>
                      </a:lnTo>
                      <a:lnTo>
                        <a:pt x="0" y="831"/>
                      </a:ln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000" name="Freeform 2999">
                  <a:extLst>
                    <a:ext uri="{FF2B5EF4-FFF2-40B4-BE49-F238E27FC236}">
                      <a16:creationId xmlns:a16="http://schemas.microsoft.com/office/drawing/2014/main" id="{1AD3809D-3356-9B67-9417-B85E7DDAAF5B}"/>
                    </a:ext>
                  </a:extLst>
                </p:cNvPr>
                <p:cNvSpPr/>
                <p:nvPr/>
              </p:nvSpPr>
              <p:spPr>
                <a:xfrm>
                  <a:off x="3834601" y="3521282"/>
                  <a:ext cx="277" cy="277"/>
                </a:xfrm>
                <a:custGeom>
                  <a:avLst/>
                  <a:gdLst>
                    <a:gd name="connsiteX0" fmla="*/ 0 w 277"/>
                    <a:gd name="connsiteY0" fmla="*/ 277 h 277"/>
                    <a:gd name="connsiteX1" fmla="*/ 277 w 277"/>
                    <a:gd name="connsiteY1" fmla="*/ 277 h 277"/>
                    <a:gd name="connsiteX2" fmla="*/ 277 w 277"/>
                    <a:gd name="connsiteY2" fmla="*/ 277 h 277"/>
                    <a:gd name="connsiteX3" fmla="*/ 277 w 277"/>
                    <a:gd name="connsiteY3" fmla="*/ 277 h 277"/>
                    <a:gd name="connsiteX4" fmla="*/ 277 w 277"/>
                    <a:gd name="connsiteY4" fmla="*/ 0 h 277"/>
                    <a:gd name="connsiteX5" fmla="*/ 277 w 277"/>
                    <a:gd name="connsiteY5" fmla="*/ 0 h 277"/>
                    <a:gd name="connsiteX6" fmla="*/ 277 w 277"/>
                    <a:gd name="connsiteY6" fmla="*/ 0 h 277"/>
                    <a:gd name="connsiteX7" fmla="*/ 0 w 277"/>
                    <a:gd name="connsiteY7" fmla="*/ 0 h 277"/>
                    <a:gd name="connsiteX8" fmla="*/ 0 w 277"/>
                    <a:gd name="connsiteY8" fmla="*/ 277 h 277"/>
                    <a:gd name="connsiteX9" fmla="*/ 0 w 277"/>
                    <a:gd name="connsiteY9" fmla="*/ 277 h 277"/>
                    <a:gd name="connsiteX10" fmla="*/ 0 w 277"/>
                    <a:gd name="connsiteY10" fmla="*/ 277 h 2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77" h="277">
                      <a:moveTo>
                        <a:pt x="0" y="277"/>
                      </a:moveTo>
                      <a:lnTo>
                        <a:pt x="277" y="277"/>
                      </a:lnTo>
                      <a:lnTo>
                        <a:pt x="277" y="277"/>
                      </a:lnTo>
                      <a:lnTo>
                        <a:pt x="277" y="277"/>
                      </a:lnTo>
                      <a:lnTo>
                        <a:pt x="277" y="0"/>
                      </a:lnTo>
                      <a:lnTo>
                        <a:pt x="277" y="0"/>
                      </a:lnTo>
                      <a:lnTo>
                        <a:pt x="277" y="0"/>
                      </a:lnTo>
                      <a:lnTo>
                        <a:pt x="0" y="0"/>
                      </a:lnTo>
                      <a:lnTo>
                        <a:pt x="0" y="277"/>
                      </a:lnTo>
                      <a:lnTo>
                        <a:pt x="0" y="277"/>
                      </a:lnTo>
                      <a:lnTo>
                        <a:pt x="0" y="277"/>
                      </a:ln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001" name="Freeform 3000">
                  <a:extLst>
                    <a:ext uri="{FF2B5EF4-FFF2-40B4-BE49-F238E27FC236}">
                      <a16:creationId xmlns:a16="http://schemas.microsoft.com/office/drawing/2014/main" id="{E1392F7F-33BF-096D-A43F-E748B27D0837}"/>
                    </a:ext>
                  </a:extLst>
                </p:cNvPr>
                <p:cNvSpPr/>
                <p:nvPr/>
              </p:nvSpPr>
              <p:spPr>
                <a:xfrm>
                  <a:off x="3835155" y="3521004"/>
                  <a:ext cx="2772" cy="277"/>
                </a:xfrm>
                <a:custGeom>
                  <a:avLst/>
                  <a:gdLst>
                    <a:gd name="connsiteX0" fmla="*/ 0 w 2772"/>
                    <a:gd name="connsiteY0" fmla="*/ 277 h 277"/>
                    <a:gd name="connsiteX1" fmla="*/ 0 w 2772"/>
                    <a:gd name="connsiteY1" fmla="*/ 277 h 277"/>
                    <a:gd name="connsiteX2" fmla="*/ 0 w 2772"/>
                    <a:gd name="connsiteY2" fmla="*/ 0 h 277"/>
                    <a:gd name="connsiteX3" fmla="*/ 0 w 2772"/>
                    <a:gd name="connsiteY3" fmla="*/ 0 h 277"/>
                    <a:gd name="connsiteX4" fmla="*/ 0 w 2772"/>
                    <a:gd name="connsiteY4" fmla="*/ 0 h 277"/>
                    <a:gd name="connsiteX5" fmla="*/ 0 w 2772"/>
                    <a:gd name="connsiteY5" fmla="*/ 0 h 277"/>
                    <a:gd name="connsiteX6" fmla="*/ 0 w 2772"/>
                    <a:gd name="connsiteY6" fmla="*/ 0 h 277"/>
                    <a:gd name="connsiteX7" fmla="*/ 0 w 2772"/>
                    <a:gd name="connsiteY7" fmla="*/ 0 h 277"/>
                    <a:gd name="connsiteX8" fmla="*/ 0 w 2772"/>
                    <a:gd name="connsiteY8" fmla="*/ 277 h 277"/>
                    <a:gd name="connsiteX9" fmla="*/ 0 w 2772"/>
                    <a:gd name="connsiteY9" fmla="*/ 277 h 2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772" h="277">
                      <a:moveTo>
                        <a:pt x="0" y="277"/>
                      </a:moveTo>
                      <a:lnTo>
                        <a:pt x="0" y="277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277"/>
                      </a:lnTo>
                      <a:lnTo>
                        <a:pt x="0" y="277"/>
                      </a:ln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002" name="Freeform 3001">
                  <a:extLst>
                    <a:ext uri="{FF2B5EF4-FFF2-40B4-BE49-F238E27FC236}">
                      <a16:creationId xmlns:a16="http://schemas.microsoft.com/office/drawing/2014/main" id="{DF557A2C-D9B1-36D2-D975-462F70C29AF9}"/>
                    </a:ext>
                  </a:extLst>
                </p:cNvPr>
                <p:cNvSpPr/>
                <p:nvPr/>
              </p:nvSpPr>
              <p:spPr>
                <a:xfrm>
                  <a:off x="3833215" y="3521559"/>
                  <a:ext cx="8039" cy="4710"/>
                </a:xfrm>
                <a:custGeom>
                  <a:avLst/>
                  <a:gdLst>
                    <a:gd name="connsiteX0" fmla="*/ 6099 w 8039"/>
                    <a:gd name="connsiteY0" fmla="*/ 4434 h 4710"/>
                    <a:gd name="connsiteX1" fmla="*/ 6099 w 8039"/>
                    <a:gd name="connsiteY1" fmla="*/ 4434 h 4710"/>
                    <a:gd name="connsiteX2" fmla="*/ 6099 w 8039"/>
                    <a:gd name="connsiteY2" fmla="*/ 4434 h 4710"/>
                    <a:gd name="connsiteX3" fmla="*/ 6099 w 8039"/>
                    <a:gd name="connsiteY3" fmla="*/ 4434 h 4710"/>
                    <a:gd name="connsiteX4" fmla="*/ 6376 w 8039"/>
                    <a:gd name="connsiteY4" fmla="*/ 4434 h 4710"/>
                    <a:gd name="connsiteX5" fmla="*/ 6653 w 8039"/>
                    <a:gd name="connsiteY5" fmla="*/ 4434 h 4710"/>
                    <a:gd name="connsiteX6" fmla="*/ 6653 w 8039"/>
                    <a:gd name="connsiteY6" fmla="*/ 4434 h 4710"/>
                    <a:gd name="connsiteX7" fmla="*/ 6653 w 8039"/>
                    <a:gd name="connsiteY7" fmla="*/ 4157 h 4710"/>
                    <a:gd name="connsiteX8" fmla="*/ 6653 w 8039"/>
                    <a:gd name="connsiteY8" fmla="*/ 4157 h 4710"/>
                    <a:gd name="connsiteX9" fmla="*/ 6931 w 8039"/>
                    <a:gd name="connsiteY9" fmla="*/ 4157 h 4710"/>
                    <a:gd name="connsiteX10" fmla="*/ 6931 w 8039"/>
                    <a:gd name="connsiteY10" fmla="*/ 4157 h 4710"/>
                    <a:gd name="connsiteX11" fmla="*/ 6931 w 8039"/>
                    <a:gd name="connsiteY11" fmla="*/ 4434 h 4710"/>
                    <a:gd name="connsiteX12" fmla="*/ 6931 w 8039"/>
                    <a:gd name="connsiteY12" fmla="*/ 4434 h 4710"/>
                    <a:gd name="connsiteX13" fmla="*/ 7208 w 8039"/>
                    <a:gd name="connsiteY13" fmla="*/ 4157 h 4710"/>
                    <a:gd name="connsiteX14" fmla="*/ 7208 w 8039"/>
                    <a:gd name="connsiteY14" fmla="*/ 4157 h 4710"/>
                    <a:gd name="connsiteX15" fmla="*/ 7208 w 8039"/>
                    <a:gd name="connsiteY15" fmla="*/ 4434 h 4710"/>
                    <a:gd name="connsiteX16" fmla="*/ 7762 w 8039"/>
                    <a:gd name="connsiteY16" fmla="*/ 4157 h 4710"/>
                    <a:gd name="connsiteX17" fmla="*/ 8040 w 8039"/>
                    <a:gd name="connsiteY17" fmla="*/ 3880 h 4710"/>
                    <a:gd name="connsiteX18" fmla="*/ 7762 w 8039"/>
                    <a:gd name="connsiteY18" fmla="*/ 3602 h 4710"/>
                    <a:gd name="connsiteX19" fmla="*/ 7762 w 8039"/>
                    <a:gd name="connsiteY19" fmla="*/ 3602 h 4710"/>
                    <a:gd name="connsiteX20" fmla="*/ 6653 w 8039"/>
                    <a:gd name="connsiteY20" fmla="*/ 2217 h 4710"/>
                    <a:gd name="connsiteX21" fmla="*/ 6653 w 8039"/>
                    <a:gd name="connsiteY21" fmla="*/ 1940 h 4710"/>
                    <a:gd name="connsiteX22" fmla="*/ 6653 w 8039"/>
                    <a:gd name="connsiteY22" fmla="*/ 1386 h 4710"/>
                    <a:gd name="connsiteX23" fmla="*/ 6653 w 8039"/>
                    <a:gd name="connsiteY23" fmla="*/ 1109 h 4710"/>
                    <a:gd name="connsiteX24" fmla="*/ 6931 w 8039"/>
                    <a:gd name="connsiteY24" fmla="*/ 831 h 4710"/>
                    <a:gd name="connsiteX25" fmla="*/ 6931 w 8039"/>
                    <a:gd name="connsiteY25" fmla="*/ 1663 h 4710"/>
                    <a:gd name="connsiteX26" fmla="*/ 6931 w 8039"/>
                    <a:gd name="connsiteY26" fmla="*/ 1663 h 4710"/>
                    <a:gd name="connsiteX27" fmla="*/ 6931 w 8039"/>
                    <a:gd name="connsiteY27" fmla="*/ 1663 h 4710"/>
                    <a:gd name="connsiteX28" fmla="*/ 7208 w 8039"/>
                    <a:gd name="connsiteY28" fmla="*/ 2217 h 4710"/>
                    <a:gd name="connsiteX29" fmla="*/ 7208 w 8039"/>
                    <a:gd name="connsiteY29" fmla="*/ 2217 h 4710"/>
                    <a:gd name="connsiteX30" fmla="*/ 7208 w 8039"/>
                    <a:gd name="connsiteY30" fmla="*/ 2217 h 4710"/>
                    <a:gd name="connsiteX31" fmla="*/ 6931 w 8039"/>
                    <a:gd name="connsiteY31" fmla="*/ 1663 h 4710"/>
                    <a:gd name="connsiteX32" fmla="*/ 6931 w 8039"/>
                    <a:gd name="connsiteY32" fmla="*/ 1940 h 4710"/>
                    <a:gd name="connsiteX33" fmla="*/ 6931 w 8039"/>
                    <a:gd name="connsiteY33" fmla="*/ 1940 h 4710"/>
                    <a:gd name="connsiteX34" fmla="*/ 7485 w 8039"/>
                    <a:gd name="connsiteY34" fmla="*/ 3048 h 4710"/>
                    <a:gd name="connsiteX35" fmla="*/ 7762 w 8039"/>
                    <a:gd name="connsiteY35" fmla="*/ 3048 h 4710"/>
                    <a:gd name="connsiteX36" fmla="*/ 7485 w 8039"/>
                    <a:gd name="connsiteY36" fmla="*/ 2771 h 4710"/>
                    <a:gd name="connsiteX37" fmla="*/ 7485 w 8039"/>
                    <a:gd name="connsiteY37" fmla="*/ 2217 h 4710"/>
                    <a:gd name="connsiteX38" fmla="*/ 7485 w 8039"/>
                    <a:gd name="connsiteY38" fmla="*/ 2494 h 4710"/>
                    <a:gd name="connsiteX39" fmla="*/ 7762 w 8039"/>
                    <a:gd name="connsiteY39" fmla="*/ 2771 h 4710"/>
                    <a:gd name="connsiteX40" fmla="*/ 7762 w 8039"/>
                    <a:gd name="connsiteY40" fmla="*/ 2771 h 4710"/>
                    <a:gd name="connsiteX41" fmla="*/ 8040 w 8039"/>
                    <a:gd name="connsiteY41" fmla="*/ 2494 h 4710"/>
                    <a:gd name="connsiteX42" fmla="*/ 7485 w 8039"/>
                    <a:gd name="connsiteY42" fmla="*/ 1940 h 4710"/>
                    <a:gd name="connsiteX43" fmla="*/ 7208 w 8039"/>
                    <a:gd name="connsiteY43" fmla="*/ 1109 h 4710"/>
                    <a:gd name="connsiteX44" fmla="*/ 6931 w 8039"/>
                    <a:gd name="connsiteY44" fmla="*/ 831 h 4710"/>
                    <a:gd name="connsiteX45" fmla="*/ 2495 w 8039"/>
                    <a:gd name="connsiteY45" fmla="*/ 277 h 4710"/>
                    <a:gd name="connsiteX46" fmla="*/ 2218 w 8039"/>
                    <a:gd name="connsiteY46" fmla="*/ 0 h 4710"/>
                    <a:gd name="connsiteX47" fmla="*/ 2218 w 8039"/>
                    <a:gd name="connsiteY47" fmla="*/ 0 h 4710"/>
                    <a:gd name="connsiteX48" fmla="*/ 2218 w 8039"/>
                    <a:gd name="connsiteY48" fmla="*/ 0 h 4710"/>
                    <a:gd name="connsiteX49" fmla="*/ 1941 w 8039"/>
                    <a:gd name="connsiteY49" fmla="*/ 0 h 4710"/>
                    <a:gd name="connsiteX50" fmla="*/ 1941 w 8039"/>
                    <a:gd name="connsiteY50" fmla="*/ 0 h 4710"/>
                    <a:gd name="connsiteX51" fmla="*/ 1663 w 8039"/>
                    <a:gd name="connsiteY51" fmla="*/ 0 h 4710"/>
                    <a:gd name="connsiteX52" fmla="*/ 1941 w 8039"/>
                    <a:gd name="connsiteY52" fmla="*/ 277 h 4710"/>
                    <a:gd name="connsiteX53" fmla="*/ 1941 w 8039"/>
                    <a:gd name="connsiteY53" fmla="*/ 277 h 4710"/>
                    <a:gd name="connsiteX54" fmla="*/ 1941 w 8039"/>
                    <a:gd name="connsiteY54" fmla="*/ 277 h 4710"/>
                    <a:gd name="connsiteX55" fmla="*/ 1941 w 8039"/>
                    <a:gd name="connsiteY55" fmla="*/ 277 h 4710"/>
                    <a:gd name="connsiteX56" fmla="*/ 1941 w 8039"/>
                    <a:gd name="connsiteY56" fmla="*/ 554 h 4710"/>
                    <a:gd name="connsiteX57" fmla="*/ 1941 w 8039"/>
                    <a:gd name="connsiteY57" fmla="*/ 554 h 4710"/>
                    <a:gd name="connsiteX58" fmla="*/ 1941 w 8039"/>
                    <a:gd name="connsiteY58" fmla="*/ 554 h 4710"/>
                    <a:gd name="connsiteX59" fmla="*/ 1941 w 8039"/>
                    <a:gd name="connsiteY59" fmla="*/ 831 h 4710"/>
                    <a:gd name="connsiteX60" fmla="*/ 1941 w 8039"/>
                    <a:gd name="connsiteY60" fmla="*/ 1109 h 4710"/>
                    <a:gd name="connsiteX61" fmla="*/ 2218 w 8039"/>
                    <a:gd name="connsiteY61" fmla="*/ 1109 h 4710"/>
                    <a:gd name="connsiteX62" fmla="*/ 2218 w 8039"/>
                    <a:gd name="connsiteY62" fmla="*/ 1109 h 4710"/>
                    <a:gd name="connsiteX63" fmla="*/ 1941 w 8039"/>
                    <a:gd name="connsiteY63" fmla="*/ 1109 h 4710"/>
                    <a:gd name="connsiteX64" fmla="*/ 277 w 8039"/>
                    <a:gd name="connsiteY64" fmla="*/ 1663 h 4710"/>
                    <a:gd name="connsiteX65" fmla="*/ 0 w 8039"/>
                    <a:gd name="connsiteY65" fmla="*/ 1940 h 4710"/>
                    <a:gd name="connsiteX66" fmla="*/ 277 w 8039"/>
                    <a:gd name="connsiteY66" fmla="*/ 1940 h 4710"/>
                    <a:gd name="connsiteX67" fmla="*/ 554 w 8039"/>
                    <a:gd name="connsiteY67" fmla="*/ 1940 h 4710"/>
                    <a:gd name="connsiteX68" fmla="*/ 277 w 8039"/>
                    <a:gd name="connsiteY68" fmla="*/ 1940 h 4710"/>
                    <a:gd name="connsiteX69" fmla="*/ 277 w 8039"/>
                    <a:gd name="connsiteY69" fmla="*/ 1940 h 4710"/>
                    <a:gd name="connsiteX70" fmla="*/ 554 w 8039"/>
                    <a:gd name="connsiteY70" fmla="*/ 1940 h 4710"/>
                    <a:gd name="connsiteX71" fmla="*/ 554 w 8039"/>
                    <a:gd name="connsiteY71" fmla="*/ 1940 h 4710"/>
                    <a:gd name="connsiteX72" fmla="*/ 554 w 8039"/>
                    <a:gd name="connsiteY72" fmla="*/ 2217 h 4710"/>
                    <a:gd name="connsiteX73" fmla="*/ 554 w 8039"/>
                    <a:gd name="connsiteY73" fmla="*/ 2494 h 4710"/>
                    <a:gd name="connsiteX74" fmla="*/ 554 w 8039"/>
                    <a:gd name="connsiteY74" fmla="*/ 2494 h 4710"/>
                    <a:gd name="connsiteX75" fmla="*/ 554 w 8039"/>
                    <a:gd name="connsiteY75" fmla="*/ 2494 h 4710"/>
                    <a:gd name="connsiteX76" fmla="*/ 831 w 8039"/>
                    <a:gd name="connsiteY76" fmla="*/ 2217 h 4710"/>
                    <a:gd name="connsiteX77" fmla="*/ 831 w 8039"/>
                    <a:gd name="connsiteY77" fmla="*/ 2217 h 4710"/>
                    <a:gd name="connsiteX78" fmla="*/ 831 w 8039"/>
                    <a:gd name="connsiteY78" fmla="*/ 2217 h 4710"/>
                    <a:gd name="connsiteX79" fmla="*/ 1109 w 8039"/>
                    <a:gd name="connsiteY79" fmla="*/ 2217 h 4710"/>
                    <a:gd name="connsiteX80" fmla="*/ 831 w 8039"/>
                    <a:gd name="connsiteY80" fmla="*/ 2494 h 4710"/>
                    <a:gd name="connsiteX81" fmla="*/ 1109 w 8039"/>
                    <a:gd name="connsiteY81" fmla="*/ 2494 h 4710"/>
                    <a:gd name="connsiteX82" fmla="*/ 1109 w 8039"/>
                    <a:gd name="connsiteY82" fmla="*/ 2217 h 4710"/>
                    <a:gd name="connsiteX83" fmla="*/ 1109 w 8039"/>
                    <a:gd name="connsiteY83" fmla="*/ 2494 h 4710"/>
                    <a:gd name="connsiteX84" fmla="*/ 1109 w 8039"/>
                    <a:gd name="connsiteY84" fmla="*/ 2494 h 4710"/>
                    <a:gd name="connsiteX85" fmla="*/ 1386 w 8039"/>
                    <a:gd name="connsiteY85" fmla="*/ 2494 h 4710"/>
                    <a:gd name="connsiteX86" fmla="*/ 1109 w 8039"/>
                    <a:gd name="connsiteY86" fmla="*/ 2771 h 4710"/>
                    <a:gd name="connsiteX87" fmla="*/ 1109 w 8039"/>
                    <a:gd name="connsiteY87" fmla="*/ 2771 h 4710"/>
                    <a:gd name="connsiteX88" fmla="*/ 1386 w 8039"/>
                    <a:gd name="connsiteY88" fmla="*/ 2494 h 4710"/>
                    <a:gd name="connsiteX89" fmla="*/ 1386 w 8039"/>
                    <a:gd name="connsiteY89" fmla="*/ 2494 h 4710"/>
                    <a:gd name="connsiteX90" fmla="*/ 1386 w 8039"/>
                    <a:gd name="connsiteY90" fmla="*/ 2771 h 4710"/>
                    <a:gd name="connsiteX91" fmla="*/ 1663 w 8039"/>
                    <a:gd name="connsiteY91" fmla="*/ 2771 h 4710"/>
                    <a:gd name="connsiteX92" fmla="*/ 1663 w 8039"/>
                    <a:gd name="connsiteY92" fmla="*/ 2771 h 4710"/>
                    <a:gd name="connsiteX93" fmla="*/ 1663 w 8039"/>
                    <a:gd name="connsiteY93" fmla="*/ 2771 h 4710"/>
                    <a:gd name="connsiteX94" fmla="*/ 1386 w 8039"/>
                    <a:gd name="connsiteY94" fmla="*/ 3048 h 4710"/>
                    <a:gd name="connsiteX95" fmla="*/ 1386 w 8039"/>
                    <a:gd name="connsiteY95" fmla="*/ 3048 h 4710"/>
                    <a:gd name="connsiteX96" fmla="*/ 1386 w 8039"/>
                    <a:gd name="connsiteY96" fmla="*/ 2771 h 4710"/>
                    <a:gd name="connsiteX97" fmla="*/ 1386 w 8039"/>
                    <a:gd name="connsiteY97" fmla="*/ 2771 h 4710"/>
                    <a:gd name="connsiteX98" fmla="*/ 1386 w 8039"/>
                    <a:gd name="connsiteY98" fmla="*/ 3048 h 4710"/>
                    <a:gd name="connsiteX99" fmla="*/ 1386 w 8039"/>
                    <a:gd name="connsiteY99" fmla="*/ 3048 h 4710"/>
                    <a:gd name="connsiteX100" fmla="*/ 1386 w 8039"/>
                    <a:gd name="connsiteY100" fmla="*/ 3048 h 4710"/>
                    <a:gd name="connsiteX101" fmla="*/ 1386 w 8039"/>
                    <a:gd name="connsiteY101" fmla="*/ 3048 h 4710"/>
                    <a:gd name="connsiteX102" fmla="*/ 1109 w 8039"/>
                    <a:gd name="connsiteY102" fmla="*/ 3325 h 4710"/>
                    <a:gd name="connsiteX103" fmla="*/ 1109 w 8039"/>
                    <a:gd name="connsiteY103" fmla="*/ 3325 h 4710"/>
                    <a:gd name="connsiteX104" fmla="*/ 1386 w 8039"/>
                    <a:gd name="connsiteY104" fmla="*/ 3602 h 4710"/>
                    <a:gd name="connsiteX105" fmla="*/ 1663 w 8039"/>
                    <a:gd name="connsiteY105" fmla="*/ 3602 h 4710"/>
                    <a:gd name="connsiteX106" fmla="*/ 1663 w 8039"/>
                    <a:gd name="connsiteY106" fmla="*/ 3602 h 4710"/>
                    <a:gd name="connsiteX107" fmla="*/ 1941 w 8039"/>
                    <a:gd name="connsiteY107" fmla="*/ 3602 h 4710"/>
                    <a:gd name="connsiteX108" fmla="*/ 1941 w 8039"/>
                    <a:gd name="connsiteY108" fmla="*/ 3602 h 4710"/>
                    <a:gd name="connsiteX109" fmla="*/ 2218 w 8039"/>
                    <a:gd name="connsiteY109" fmla="*/ 3602 h 4710"/>
                    <a:gd name="connsiteX110" fmla="*/ 1941 w 8039"/>
                    <a:gd name="connsiteY110" fmla="*/ 3880 h 4710"/>
                    <a:gd name="connsiteX111" fmla="*/ 1941 w 8039"/>
                    <a:gd name="connsiteY111" fmla="*/ 3880 h 4710"/>
                    <a:gd name="connsiteX112" fmla="*/ 2218 w 8039"/>
                    <a:gd name="connsiteY112" fmla="*/ 4157 h 4710"/>
                    <a:gd name="connsiteX113" fmla="*/ 2218 w 8039"/>
                    <a:gd name="connsiteY113" fmla="*/ 4157 h 4710"/>
                    <a:gd name="connsiteX114" fmla="*/ 2218 w 8039"/>
                    <a:gd name="connsiteY114" fmla="*/ 4157 h 4710"/>
                    <a:gd name="connsiteX115" fmla="*/ 2495 w 8039"/>
                    <a:gd name="connsiteY115" fmla="*/ 3325 h 4710"/>
                    <a:gd name="connsiteX116" fmla="*/ 2495 w 8039"/>
                    <a:gd name="connsiteY116" fmla="*/ 3325 h 4710"/>
                    <a:gd name="connsiteX117" fmla="*/ 2772 w 8039"/>
                    <a:gd name="connsiteY117" fmla="*/ 3325 h 4710"/>
                    <a:gd name="connsiteX118" fmla="*/ 2772 w 8039"/>
                    <a:gd name="connsiteY118" fmla="*/ 3048 h 4710"/>
                    <a:gd name="connsiteX119" fmla="*/ 3327 w 8039"/>
                    <a:gd name="connsiteY119" fmla="*/ 2494 h 4710"/>
                    <a:gd name="connsiteX120" fmla="*/ 3327 w 8039"/>
                    <a:gd name="connsiteY120" fmla="*/ 2494 h 4710"/>
                    <a:gd name="connsiteX121" fmla="*/ 3327 w 8039"/>
                    <a:gd name="connsiteY121" fmla="*/ 2771 h 4710"/>
                    <a:gd name="connsiteX122" fmla="*/ 2772 w 8039"/>
                    <a:gd name="connsiteY122" fmla="*/ 3325 h 4710"/>
                    <a:gd name="connsiteX123" fmla="*/ 3050 w 8039"/>
                    <a:gd name="connsiteY123" fmla="*/ 3602 h 4710"/>
                    <a:gd name="connsiteX124" fmla="*/ 3050 w 8039"/>
                    <a:gd name="connsiteY124" fmla="*/ 3602 h 4710"/>
                    <a:gd name="connsiteX125" fmla="*/ 3327 w 8039"/>
                    <a:gd name="connsiteY125" fmla="*/ 3325 h 4710"/>
                    <a:gd name="connsiteX126" fmla="*/ 3604 w 8039"/>
                    <a:gd name="connsiteY126" fmla="*/ 3325 h 4710"/>
                    <a:gd name="connsiteX127" fmla="*/ 3327 w 8039"/>
                    <a:gd name="connsiteY127" fmla="*/ 3602 h 4710"/>
                    <a:gd name="connsiteX128" fmla="*/ 3327 w 8039"/>
                    <a:gd name="connsiteY128" fmla="*/ 3602 h 4710"/>
                    <a:gd name="connsiteX129" fmla="*/ 3604 w 8039"/>
                    <a:gd name="connsiteY129" fmla="*/ 3602 h 4710"/>
                    <a:gd name="connsiteX130" fmla="*/ 3881 w 8039"/>
                    <a:gd name="connsiteY130" fmla="*/ 3325 h 4710"/>
                    <a:gd name="connsiteX131" fmla="*/ 4159 w 8039"/>
                    <a:gd name="connsiteY131" fmla="*/ 3325 h 4710"/>
                    <a:gd name="connsiteX132" fmla="*/ 3881 w 8039"/>
                    <a:gd name="connsiteY132" fmla="*/ 3602 h 4710"/>
                    <a:gd name="connsiteX133" fmla="*/ 4159 w 8039"/>
                    <a:gd name="connsiteY133" fmla="*/ 3602 h 4710"/>
                    <a:gd name="connsiteX134" fmla="*/ 4159 w 8039"/>
                    <a:gd name="connsiteY134" fmla="*/ 3602 h 4710"/>
                    <a:gd name="connsiteX135" fmla="*/ 4159 w 8039"/>
                    <a:gd name="connsiteY135" fmla="*/ 3880 h 4710"/>
                    <a:gd name="connsiteX136" fmla="*/ 4436 w 8039"/>
                    <a:gd name="connsiteY136" fmla="*/ 3880 h 4710"/>
                    <a:gd name="connsiteX137" fmla="*/ 4436 w 8039"/>
                    <a:gd name="connsiteY137" fmla="*/ 3880 h 4710"/>
                    <a:gd name="connsiteX138" fmla="*/ 4436 w 8039"/>
                    <a:gd name="connsiteY138" fmla="*/ 3880 h 4710"/>
                    <a:gd name="connsiteX139" fmla="*/ 4713 w 8039"/>
                    <a:gd name="connsiteY139" fmla="*/ 3880 h 4710"/>
                    <a:gd name="connsiteX140" fmla="*/ 4713 w 8039"/>
                    <a:gd name="connsiteY140" fmla="*/ 3880 h 4710"/>
                    <a:gd name="connsiteX141" fmla="*/ 4990 w 8039"/>
                    <a:gd name="connsiteY141" fmla="*/ 4157 h 4710"/>
                    <a:gd name="connsiteX142" fmla="*/ 4990 w 8039"/>
                    <a:gd name="connsiteY142" fmla="*/ 4434 h 4710"/>
                    <a:gd name="connsiteX143" fmla="*/ 4990 w 8039"/>
                    <a:gd name="connsiteY143" fmla="*/ 4434 h 4710"/>
                    <a:gd name="connsiteX144" fmla="*/ 4990 w 8039"/>
                    <a:gd name="connsiteY144" fmla="*/ 4434 h 4710"/>
                    <a:gd name="connsiteX145" fmla="*/ 5267 w 8039"/>
                    <a:gd name="connsiteY145" fmla="*/ 4157 h 4710"/>
                    <a:gd name="connsiteX146" fmla="*/ 5545 w 8039"/>
                    <a:gd name="connsiteY146" fmla="*/ 4157 h 4710"/>
                    <a:gd name="connsiteX147" fmla="*/ 5545 w 8039"/>
                    <a:gd name="connsiteY147" fmla="*/ 4157 h 4710"/>
                    <a:gd name="connsiteX148" fmla="*/ 5545 w 8039"/>
                    <a:gd name="connsiteY148" fmla="*/ 4157 h 4710"/>
                    <a:gd name="connsiteX149" fmla="*/ 5822 w 8039"/>
                    <a:gd name="connsiteY149" fmla="*/ 4157 h 4710"/>
                    <a:gd name="connsiteX150" fmla="*/ 5822 w 8039"/>
                    <a:gd name="connsiteY150" fmla="*/ 4157 h 4710"/>
                    <a:gd name="connsiteX151" fmla="*/ 5822 w 8039"/>
                    <a:gd name="connsiteY151" fmla="*/ 4157 h 4710"/>
                    <a:gd name="connsiteX152" fmla="*/ 5545 w 8039"/>
                    <a:gd name="connsiteY152" fmla="*/ 4157 h 4710"/>
                    <a:gd name="connsiteX153" fmla="*/ 5267 w 8039"/>
                    <a:gd name="connsiteY153" fmla="*/ 4434 h 4710"/>
                    <a:gd name="connsiteX154" fmla="*/ 5267 w 8039"/>
                    <a:gd name="connsiteY154" fmla="*/ 4434 h 4710"/>
                    <a:gd name="connsiteX155" fmla="*/ 5545 w 8039"/>
                    <a:gd name="connsiteY155" fmla="*/ 4711 h 4710"/>
                    <a:gd name="connsiteX156" fmla="*/ 5822 w 8039"/>
                    <a:gd name="connsiteY156" fmla="*/ 4434 h 4710"/>
                    <a:gd name="connsiteX157" fmla="*/ 6099 w 8039"/>
                    <a:gd name="connsiteY157" fmla="*/ 4434 h 4710"/>
                    <a:gd name="connsiteX158" fmla="*/ 6099 w 8039"/>
                    <a:gd name="connsiteY158" fmla="*/ 4434 h 4710"/>
                    <a:gd name="connsiteX159" fmla="*/ 6099 w 8039"/>
                    <a:gd name="connsiteY159" fmla="*/ 4434 h 4710"/>
                    <a:gd name="connsiteX160" fmla="*/ 6099 w 8039"/>
                    <a:gd name="connsiteY160" fmla="*/ 4434 h 47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</a:cxnLst>
                  <a:rect l="l" t="t" r="r" b="b"/>
                  <a:pathLst>
                    <a:path w="8039" h="4710">
                      <a:moveTo>
                        <a:pt x="6099" y="4434"/>
                      </a:moveTo>
                      <a:lnTo>
                        <a:pt x="6099" y="4434"/>
                      </a:lnTo>
                      <a:lnTo>
                        <a:pt x="6099" y="4434"/>
                      </a:lnTo>
                      <a:lnTo>
                        <a:pt x="6099" y="4434"/>
                      </a:lnTo>
                      <a:lnTo>
                        <a:pt x="6376" y="4434"/>
                      </a:lnTo>
                      <a:lnTo>
                        <a:pt x="6653" y="4434"/>
                      </a:lnTo>
                      <a:lnTo>
                        <a:pt x="6653" y="4434"/>
                      </a:lnTo>
                      <a:lnTo>
                        <a:pt x="6653" y="4157"/>
                      </a:lnTo>
                      <a:lnTo>
                        <a:pt x="6653" y="4157"/>
                      </a:lnTo>
                      <a:lnTo>
                        <a:pt x="6931" y="4157"/>
                      </a:lnTo>
                      <a:lnTo>
                        <a:pt x="6931" y="4157"/>
                      </a:lnTo>
                      <a:lnTo>
                        <a:pt x="6931" y="4434"/>
                      </a:lnTo>
                      <a:lnTo>
                        <a:pt x="6931" y="4434"/>
                      </a:lnTo>
                      <a:lnTo>
                        <a:pt x="7208" y="4157"/>
                      </a:lnTo>
                      <a:lnTo>
                        <a:pt x="7208" y="4157"/>
                      </a:lnTo>
                      <a:lnTo>
                        <a:pt x="7208" y="4434"/>
                      </a:lnTo>
                      <a:lnTo>
                        <a:pt x="7762" y="4157"/>
                      </a:lnTo>
                      <a:lnTo>
                        <a:pt x="8040" y="3880"/>
                      </a:lnTo>
                      <a:lnTo>
                        <a:pt x="7762" y="3602"/>
                      </a:lnTo>
                      <a:lnTo>
                        <a:pt x="7762" y="3602"/>
                      </a:lnTo>
                      <a:lnTo>
                        <a:pt x="6653" y="2217"/>
                      </a:lnTo>
                      <a:lnTo>
                        <a:pt x="6653" y="1940"/>
                      </a:lnTo>
                      <a:lnTo>
                        <a:pt x="6653" y="1386"/>
                      </a:lnTo>
                      <a:lnTo>
                        <a:pt x="6653" y="1109"/>
                      </a:lnTo>
                      <a:lnTo>
                        <a:pt x="6931" y="831"/>
                      </a:lnTo>
                      <a:lnTo>
                        <a:pt x="6931" y="1663"/>
                      </a:lnTo>
                      <a:lnTo>
                        <a:pt x="6931" y="1663"/>
                      </a:lnTo>
                      <a:lnTo>
                        <a:pt x="6931" y="1663"/>
                      </a:lnTo>
                      <a:lnTo>
                        <a:pt x="7208" y="2217"/>
                      </a:lnTo>
                      <a:lnTo>
                        <a:pt x="7208" y="2217"/>
                      </a:lnTo>
                      <a:lnTo>
                        <a:pt x="7208" y="2217"/>
                      </a:lnTo>
                      <a:lnTo>
                        <a:pt x="6931" y="1663"/>
                      </a:lnTo>
                      <a:lnTo>
                        <a:pt x="6931" y="1940"/>
                      </a:lnTo>
                      <a:lnTo>
                        <a:pt x="6931" y="1940"/>
                      </a:lnTo>
                      <a:lnTo>
                        <a:pt x="7485" y="3048"/>
                      </a:lnTo>
                      <a:lnTo>
                        <a:pt x="7762" y="3048"/>
                      </a:lnTo>
                      <a:lnTo>
                        <a:pt x="7485" y="2771"/>
                      </a:lnTo>
                      <a:lnTo>
                        <a:pt x="7485" y="2217"/>
                      </a:lnTo>
                      <a:lnTo>
                        <a:pt x="7485" y="2494"/>
                      </a:lnTo>
                      <a:lnTo>
                        <a:pt x="7762" y="2771"/>
                      </a:lnTo>
                      <a:lnTo>
                        <a:pt x="7762" y="2771"/>
                      </a:lnTo>
                      <a:lnTo>
                        <a:pt x="8040" y="2494"/>
                      </a:lnTo>
                      <a:lnTo>
                        <a:pt x="7485" y="1940"/>
                      </a:lnTo>
                      <a:lnTo>
                        <a:pt x="7208" y="1109"/>
                      </a:lnTo>
                      <a:lnTo>
                        <a:pt x="6931" y="831"/>
                      </a:lnTo>
                      <a:lnTo>
                        <a:pt x="2495" y="277"/>
                      </a:lnTo>
                      <a:lnTo>
                        <a:pt x="2218" y="0"/>
                      </a:lnTo>
                      <a:lnTo>
                        <a:pt x="2218" y="0"/>
                      </a:lnTo>
                      <a:lnTo>
                        <a:pt x="2218" y="0"/>
                      </a:lnTo>
                      <a:lnTo>
                        <a:pt x="1941" y="0"/>
                      </a:lnTo>
                      <a:lnTo>
                        <a:pt x="1941" y="0"/>
                      </a:lnTo>
                      <a:lnTo>
                        <a:pt x="1663" y="0"/>
                      </a:lnTo>
                      <a:lnTo>
                        <a:pt x="1941" y="277"/>
                      </a:lnTo>
                      <a:lnTo>
                        <a:pt x="1941" y="277"/>
                      </a:lnTo>
                      <a:lnTo>
                        <a:pt x="1941" y="277"/>
                      </a:lnTo>
                      <a:lnTo>
                        <a:pt x="1941" y="277"/>
                      </a:lnTo>
                      <a:lnTo>
                        <a:pt x="1941" y="554"/>
                      </a:lnTo>
                      <a:lnTo>
                        <a:pt x="1941" y="554"/>
                      </a:lnTo>
                      <a:lnTo>
                        <a:pt x="1941" y="554"/>
                      </a:lnTo>
                      <a:lnTo>
                        <a:pt x="1941" y="831"/>
                      </a:lnTo>
                      <a:lnTo>
                        <a:pt x="1941" y="1109"/>
                      </a:lnTo>
                      <a:lnTo>
                        <a:pt x="2218" y="1109"/>
                      </a:lnTo>
                      <a:lnTo>
                        <a:pt x="2218" y="1109"/>
                      </a:lnTo>
                      <a:lnTo>
                        <a:pt x="1941" y="1109"/>
                      </a:lnTo>
                      <a:lnTo>
                        <a:pt x="277" y="1663"/>
                      </a:lnTo>
                      <a:lnTo>
                        <a:pt x="0" y="1940"/>
                      </a:lnTo>
                      <a:lnTo>
                        <a:pt x="277" y="1940"/>
                      </a:lnTo>
                      <a:lnTo>
                        <a:pt x="554" y="1940"/>
                      </a:lnTo>
                      <a:lnTo>
                        <a:pt x="277" y="1940"/>
                      </a:lnTo>
                      <a:lnTo>
                        <a:pt x="277" y="1940"/>
                      </a:lnTo>
                      <a:lnTo>
                        <a:pt x="554" y="1940"/>
                      </a:lnTo>
                      <a:lnTo>
                        <a:pt x="554" y="1940"/>
                      </a:lnTo>
                      <a:lnTo>
                        <a:pt x="554" y="2217"/>
                      </a:lnTo>
                      <a:lnTo>
                        <a:pt x="554" y="2494"/>
                      </a:lnTo>
                      <a:lnTo>
                        <a:pt x="554" y="2494"/>
                      </a:lnTo>
                      <a:lnTo>
                        <a:pt x="554" y="2494"/>
                      </a:lnTo>
                      <a:lnTo>
                        <a:pt x="831" y="2217"/>
                      </a:lnTo>
                      <a:lnTo>
                        <a:pt x="831" y="2217"/>
                      </a:lnTo>
                      <a:lnTo>
                        <a:pt x="831" y="2217"/>
                      </a:lnTo>
                      <a:lnTo>
                        <a:pt x="1109" y="2217"/>
                      </a:lnTo>
                      <a:lnTo>
                        <a:pt x="831" y="2494"/>
                      </a:lnTo>
                      <a:lnTo>
                        <a:pt x="1109" y="2494"/>
                      </a:lnTo>
                      <a:lnTo>
                        <a:pt x="1109" y="2217"/>
                      </a:lnTo>
                      <a:lnTo>
                        <a:pt x="1109" y="2494"/>
                      </a:lnTo>
                      <a:lnTo>
                        <a:pt x="1109" y="2494"/>
                      </a:lnTo>
                      <a:lnTo>
                        <a:pt x="1386" y="2494"/>
                      </a:lnTo>
                      <a:lnTo>
                        <a:pt x="1109" y="2771"/>
                      </a:lnTo>
                      <a:lnTo>
                        <a:pt x="1109" y="2771"/>
                      </a:lnTo>
                      <a:lnTo>
                        <a:pt x="1386" y="2494"/>
                      </a:lnTo>
                      <a:lnTo>
                        <a:pt x="1386" y="2494"/>
                      </a:lnTo>
                      <a:lnTo>
                        <a:pt x="1386" y="2771"/>
                      </a:lnTo>
                      <a:lnTo>
                        <a:pt x="1663" y="2771"/>
                      </a:lnTo>
                      <a:lnTo>
                        <a:pt x="1663" y="2771"/>
                      </a:lnTo>
                      <a:lnTo>
                        <a:pt x="1663" y="2771"/>
                      </a:lnTo>
                      <a:lnTo>
                        <a:pt x="1386" y="3048"/>
                      </a:lnTo>
                      <a:lnTo>
                        <a:pt x="1386" y="3048"/>
                      </a:lnTo>
                      <a:lnTo>
                        <a:pt x="1386" y="2771"/>
                      </a:lnTo>
                      <a:lnTo>
                        <a:pt x="1386" y="2771"/>
                      </a:lnTo>
                      <a:lnTo>
                        <a:pt x="1386" y="3048"/>
                      </a:lnTo>
                      <a:lnTo>
                        <a:pt x="1386" y="3048"/>
                      </a:lnTo>
                      <a:lnTo>
                        <a:pt x="1386" y="3048"/>
                      </a:lnTo>
                      <a:lnTo>
                        <a:pt x="1386" y="3048"/>
                      </a:lnTo>
                      <a:lnTo>
                        <a:pt x="1109" y="3325"/>
                      </a:lnTo>
                      <a:lnTo>
                        <a:pt x="1109" y="3325"/>
                      </a:lnTo>
                      <a:lnTo>
                        <a:pt x="1386" y="3602"/>
                      </a:lnTo>
                      <a:lnTo>
                        <a:pt x="1663" y="3602"/>
                      </a:lnTo>
                      <a:lnTo>
                        <a:pt x="1663" y="3602"/>
                      </a:lnTo>
                      <a:lnTo>
                        <a:pt x="1941" y="3602"/>
                      </a:lnTo>
                      <a:lnTo>
                        <a:pt x="1941" y="3602"/>
                      </a:lnTo>
                      <a:lnTo>
                        <a:pt x="2218" y="3602"/>
                      </a:lnTo>
                      <a:lnTo>
                        <a:pt x="1941" y="3880"/>
                      </a:lnTo>
                      <a:lnTo>
                        <a:pt x="1941" y="3880"/>
                      </a:lnTo>
                      <a:lnTo>
                        <a:pt x="2218" y="4157"/>
                      </a:lnTo>
                      <a:lnTo>
                        <a:pt x="2218" y="4157"/>
                      </a:lnTo>
                      <a:lnTo>
                        <a:pt x="2218" y="4157"/>
                      </a:lnTo>
                      <a:lnTo>
                        <a:pt x="2495" y="3325"/>
                      </a:lnTo>
                      <a:lnTo>
                        <a:pt x="2495" y="3325"/>
                      </a:lnTo>
                      <a:lnTo>
                        <a:pt x="2772" y="3325"/>
                      </a:lnTo>
                      <a:lnTo>
                        <a:pt x="2772" y="3048"/>
                      </a:lnTo>
                      <a:lnTo>
                        <a:pt x="3327" y="2494"/>
                      </a:lnTo>
                      <a:lnTo>
                        <a:pt x="3327" y="2494"/>
                      </a:lnTo>
                      <a:lnTo>
                        <a:pt x="3327" y="2771"/>
                      </a:lnTo>
                      <a:lnTo>
                        <a:pt x="2772" y="3325"/>
                      </a:lnTo>
                      <a:lnTo>
                        <a:pt x="3050" y="3602"/>
                      </a:lnTo>
                      <a:lnTo>
                        <a:pt x="3050" y="3602"/>
                      </a:lnTo>
                      <a:lnTo>
                        <a:pt x="3327" y="3325"/>
                      </a:lnTo>
                      <a:lnTo>
                        <a:pt x="3604" y="3325"/>
                      </a:lnTo>
                      <a:lnTo>
                        <a:pt x="3327" y="3602"/>
                      </a:lnTo>
                      <a:lnTo>
                        <a:pt x="3327" y="3602"/>
                      </a:lnTo>
                      <a:lnTo>
                        <a:pt x="3604" y="3602"/>
                      </a:lnTo>
                      <a:lnTo>
                        <a:pt x="3881" y="3325"/>
                      </a:lnTo>
                      <a:lnTo>
                        <a:pt x="4159" y="3325"/>
                      </a:lnTo>
                      <a:lnTo>
                        <a:pt x="3881" y="3602"/>
                      </a:lnTo>
                      <a:lnTo>
                        <a:pt x="4159" y="3602"/>
                      </a:lnTo>
                      <a:lnTo>
                        <a:pt x="4159" y="3602"/>
                      </a:lnTo>
                      <a:lnTo>
                        <a:pt x="4159" y="3880"/>
                      </a:lnTo>
                      <a:lnTo>
                        <a:pt x="4436" y="3880"/>
                      </a:lnTo>
                      <a:lnTo>
                        <a:pt x="4436" y="3880"/>
                      </a:lnTo>
                      <a:lnTo>
                        <a:pt x="4436" y="3880"/>
                      </a:lnTo>
                      <a:lnTo>
                        <a:pt x="4713" y="3880"/>
                      </a:lnTo>
                      <a:lnTo>
                        <a:pt x="4713" y="3880"/>
                      </a:lnTo>
                      <a:lnTo>
                        <a:pt x="4990" y="4157"/>
                      </a:lnTo>
                      <a:lnTo>
                        <a:pt x="4990" y="4434"/>
                      </a:lnTo>
                      <a:lnTo>
                        <a:pt x="4990" y="4434"/>
                      </a:lnTo>
                      <a:lnTo>
                        <a:pt x="4990" y="4434"/>
                      </a:lnTo>
                      <a:lnTo>
                        <a:pt x="5267" y="4157"/>
                      </a:lnTo>
                      <a:lnTo>
                        <a:pt x="5545" y="4157"/>
                      </a:lnTo>
                      <a:lnTo>
                        <a:pt x="5545" y="4157"/>
                      </a:lnTo>
                      <a:lnTo>
                        <a:pt x="5545" y="4157"/>
                      </a:lnTo>
                      <a:lnTo>
                        <a:pt x="5822" y="4157"/>
                      </a:lnTo>
                      <a:lnTo>
                        <a:pt x="5822" y="4157"/>
                      </a:lnTo>
                      <a:lnTo>
                        <a:pt x="5822" y="4157"/>
                      </a:lnTo>
                      <a:lnTo>
                        <a:pt x="5545" y="4157"/>
                      </a:lnTo>
                      <a:lnTo>
                        <a:pt x="5267" y="4434"/>
                      </a:lnTo>
                      <a:lnTo>
                        <a:pt x="5267" y="4434"/>
                      </a:lnTo>
                      <a:lnTo>
                        <a:pt x="5545" y="4711"/>
                      </a:lnTo>
                      <a:lnTo>
                        <a:pt x="5822" y="4434"/>
                      </a:lnTo>
                      <a:lnTo>
                        <a:pt x="6099" y="4434"/>
                      </a:lnTo>
                      <a:lnTo>
                        <a:pt x="6099" y="4434"/>
                      </a:lnTo>
                      <a:lnTo>
                        <a:pt x="6099" y="4434"/>
                      </a:lnTo>
                      <a:lnTo>
                        <a:pt x="6099" y="4434"/>
                      </a:ln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003" name="Freeform 3002">
                  <a:extLst>
                    <a:ext uri="{FF2B5EF4-FFF2-40B4-BE49-F238E27FC236}">
                      <a16:creationId xmlns:a16="http://schemas.microsoft.com/office/drawing/2014/main" id="{2E7CC3EB-F3F3-1840-0507-C55D2CBE47F5}"/>
                    </a:ext>
                  </a:extLst>
                </p:cNvPr>
                <p:cNvSpPr/>
                <p:nvPr/>
              </p:nvSpPr>
              <p:spPr>
                <a:xfrm>
                  <a:off x="3840423" y="3527101"/>
                  <a:ext cx="277" cy="277"/>
                </a:xfrm>
                <a:custGeom>
                  <a:avLst/>
                  <a:gdLst>
                    <a:gd name="connsiteX0" fmla="*/ 0 w 277"/>
                    <a:gd name="connsiteY0" fmla="*/ 0 h 277"/>
                    <a:gd name="connsiteX1" fmla="*/ 0 w 277"/>
                    <a:gd name="connsiteY1" fmla="*/ 277 h 277"/>
                    <a:gd name="connsiteX2" fmla="*/ 0 w 277"/>
                    <a:gd name="connsiteY2" fmla="*/ 277 h 277"/>
                    <a:gd name="connsiteX3" fmla="*/ 277 w 277"/>
                    <a:gd name="connsiteY3" fmla="*/ 277 h 277"/>
                    <a:gd name="connsiteX4" fmla="*/ 0 w 277"/>
                    <a:gd name="connsiteY4" fmla="*/ 0 h 277"/>
                    <a:gd name="connsiteX5" fmla="*/ 0 w 277"/>
                    <a:gd name="connsiteY5" fmla="*/ 0 h 2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77" h="277">
                      <a:moveTo>
                        <a:pt x="0" y="0"/>
                      </a:moveTo>
                      <a:lnTo>
                        <a:pt x="0" y="277"/>
                      </a:lnTo>
                      <a:lnTo>
                        <a:pt x="0" y="277"/>
                      </a:lnTo>
                      <a:lnTo>
                        <a:pt x="277" y="277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004" name="Freeform 3003">
                  <a:extLst>
                    <a:ext uri="{FF2B5EF4-FFF2-40B4-BE49-F238E27FC236}">
                      <a16:creationId xmlns:a16="http://schemas.microsoft.com/office/drawing/2014/main" id="{709A3652-3803-31CA-DCBC-A24C10B5D6B3}"/>
                    </a:ext>
                  </a:extLst>
                </p:cNvPr>
                <p:cNvSpPr/>
                <p:nvPr/>
              </p:nvSpPr>
              <p:spPr>
                <a:xfrm>
                  <a:off x="3840146" y="3526270"/>
                  <a:ext cx="277" cy="2771"/>
                </a:xfrm>
                <a:custGeom>
                  <a:avLst/>
                  <a:gdLst>
                    <a:gd name="connsiteX0" fmla="*/ 0 w 277"/>
                    <a:gd name="connsiteY0" fmla="*/ 0 h 2771"/>
                    <a:gd name="connsiteX1" fmla="*/ 0 w 277"/>
                    <a:gd name="connsiteY1" fmla="*/ 0 h 2771"/>
                    <a:gd name="connsiteX2" fmla="*/ 0 w 277"/>
                    <a:gd name="connsiteY2" fmla="*/ 0 h 2771"/>
                    <a:gd name="connsiteX3" fmla="*/ 277 w 277"/>
                    <a:gd name="connsiteY3" fmla="*/ 0 h 2771"/>
                    <a:gd name="connsiteX4" fmla="*/ 0 w 277"/>
                    <a:gd name="connsiteY4" fmla="*/ 0 h 2771"/>
                    <a:gd name="connsiteX5" fmla="*/ 0 w 277"/>
                    <a:gd name="connsiteY5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77" h="277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277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005" name="Freeform 3004">
                  <a:extLst>
                    <a:ext uri="{FF2B5EF4-FFF2-40B4-BE49-F238E27FC236}">
                      <a16:creationId xmlns:a16="http://schemas.microsoft.com/office/drawing/2014/main" id="{6899BAD9-C601-B37C-1F5F-DF7088083680}"/>
                    </a:ext>
                  </a:extLst>
                </p:cNvPr>
                <p:cNvSpPr/>
                <p:nvPr/>
              </p:nvSpPr>
              <p:spPr>
                <a:xfrm>
                  <a:off x="3841254" y="3525716"/>
                  <a:ext cx="2772" cy="2771"/>
                </a:xfrm>
                <a:custGeom>
                  <a:avLst/>
                  <a:gdLst>
                    <a:gd name="connsiteX0" fmla="*/ 0 w 2772"/>
                    <a:gd name="connsiteY0" fmla="*/ 0 h 2771"/>
                    <a:gd name="connsiteX1" fmla="*/ 0 w 2772"/>
                    <a:gd name="connsiteY1" fmla="*/ 0 h 2771"/>
                    <a:gd name="connsiteX2" fmla="*/ 0 w 2772"/>
                    <a:gd name="connsiteY2" fmla="*/ 0 h 2771"/>
                    <a:gd name="connsiteX3" fmla="*/ 0 w 2772"/>
                    <a:gd name="connsiteY3" fmla="*/ 0 h 2771"/>
                    <a:gd name="connsiteX4" fmla="*/ 0 w 2772"/>
                    <a:gd name="connsiteY4" fmla="*/ 0 h 2771"/>
                    <a:gd name="connsiteX5" fmla="*/ 0 w 2772"/>
                    <a:gd name="connsiteY5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772" h="277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006" name="Freeform 3005">
                  <a:extLst>
                    <a:ext uri="{FF2B5EF4-FFF2-40B4-BE49-F238E27FC236}">
                      <a16:creationId xmlns:a16="http://schemas.microsoft.com/office/drawing/2014/main" id="{99425087-70D2-C26F-6E8C-7BEBE7814848}"/>
                    </a:ext>
                  </a:extLst>
                </p:cNvPr>
                <p:cNvSpPr/>
                <p:nvPr/>
              </p:nvSpPr>
              <p:spPr>
                <a:xfrm>
                  <a:off x="3840977" y="3524607"/>
                  <a:ext cx="277" cy="277"/>
                </a:xfrm>
                <a:custGeom>
                  <a:avLst/>
                  <a:gdLst>
                    <a:gd name="connsiteX0" fmla="*/ 277 w 277"/>
                    <a:gd name="connsiteY0" fmla="*/ 0 h 277"/>
                    <a:gd name="connsiteX1" fmla="*/ 0 w 277"/>
                    <a:gd name="connsiteY1" fmla="*/ 277 h 277"/>
                    <a:gd name="connsiteX2" fmla="*/ 277 w 277"/>
                    <a:gd name="connsiteY2" fmla="*/ 277 h 277"/>
                    <a:gd name="connsiteX3" fmla="*/ 277 w 277"/>
                    <a:gd name="connsiteY3" fmla="*/ 277 h 277"/>
                    <a:gd name="connsiteX4" fmla="*/ 277 w 277"/>
                    <a:gd name="connsiteY4" fmla="*/ 0 h 277"/>
                    <a:gd name="connsiteX5" fmla="*/ 277 w 277"/>
                    <a:gd name="connsiteY5" fmla="*/ 0 h 2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77" h="277">
                      <a:moveTo>
                        <a:pt x="277" y="0"/>
                      </a:moveTo>
                      <a:lnTo>
                        <a:pt x="0" y="277"/>
                      </a:lnTo>
                      <a:lnTo>
                        <a:pt x="277" y="277"/>
                      </a:lnTo>
                      <a:lnTo>
                        <a:pt x="277" y="277"/>
                      </a:lnTo>
                      <a:lnTo>
                        <a:pt x="277" y="0"/>
                      </a:lnTo>
                      <a:lnTo>
                        <a:pt x="277" y="0"/>
                      </a:ln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007" name="Freeform 3006">
                  <a:extLst>
                    <a:ext uri="{FF2B5EF4-FFF2-40B4-BE49-F238E27FC236}">
                      <a16:creationId xmlns:a16="http://schemas.microsoft.com/office/drawing/2014/main" id="{9D21543C-72A5-8DEF-13AC-2C767418CA15}"/>
                    </a:ext>
                  </a:extLst>
                </p:cNvPr>
                <p:cNvSpPr/>
                <p:nvPr/>
              </p:nvSpPr>
              <p:spPr>
                <a:xfrm>
                  <a:off x="3841254" y="3524053"/>
                  <a:ext cx="2772" cy="277"/>
                </a:xfrm>
                <a:custGeom>
                  <a:avLst/>
                  <a:gdLst>
                    <a:gd name="connsiteX0" fmla="*/ 0 w 2772"/>
                    <a:gd name="connsiteY0" fmla="*/ 277 h 277"/>
                    <a:gd name="connsiteX1" fmla="*/ 0 w 2772"/>
                    <a:gd name="connsiteY1" fmla="*/ 277 h 277"/>
                    <a:gd name="connsiteX2" fmla="*/ 0 w 2772"/>
                    <a:gd name="connsiteY2" fmla="*/ 0 h 277"/>
                    <a:gd name="connsiteX3" fmla="*/ 0 w 2772"/>
                    <a:gd name="connsiteY3" fmla="*/ 277 h 277"/>
                    <a:gd name="connsiteX4" fmla="*/ 0 w 2772"/>
                    <a:gd name="connsiteY4" fmla="*/ 277 h 277"/>
                    <a:gd name="connsiteX5" fmla="*/ 0 w 2772"/>
                    <a:gd name="connsiteY5" fmla="*/ 277 h 2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772" h="277">
                      <a:moveTo>
                        <a:pt x="0" y="277"/>
                      </a:moveTo>
                      <a:lnTo>
                        <a:pt x="0" y="277"/>
                      </a:lnTo>
                      <a:lnTo>
                        <a:pt x="0" y="0"/>
                      </a:lnTo>
                      <a:lnTo>
                        <a:pt x="0" y="277"/>
                      </a:lnTo>
                      <a:lnTo>
                        <a:pt x="0" y="277"/>
                      </a:lnTo>
                      <a:lnTo>
                        <a:pt x="0" y="277"/>
                      </a:ln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008" name="Freeform 3007">
                  <a:extLst>
                    <a:ext uri="{FF2B5EF4-FFF2-40B4-BE49-F238E27FC236}">
                      <a16:creationId xmlns:a16="http://schemas.microsoft.com/office/drawing/2014/main" id="{F5B8B9A6-2EE1-DEA9-4D2A-9FE481AE7287}"/>
                    </a:ext>
                  </a:extLst>
                </p:cNvPr>
                <p:cNvSpPr/>
                <p:nvPr/>
              </p:nvSpPr>
              <p:spPr>
                <a:xfrm>
                  <a:off x="3845136" y="3529595"/>
                  <a:ext cx="2772" cy="277"/>
                </a:xfrm>
                <a:custGeom>
                  <a:avLst/>
                  <a:gdLst>
                    <a:gd name="connsiteX0" fmla="*/ 0 w 2772"/>
                    <a:gd name="connsiteY0" fmla="*/ 277 h 277"/>
                    <a:gd name="connsiteX1" fmla="*/ 0 w 2772"/>
                    <a:gd name="connsiteY1" fmla="*/ 277 h 277"/>
                    <a:gd name="connsiteX2" fmla="*/ 0 w 2772"/>
                    <a:gd name="connsiteY2" fmla="*/ 0 h 277"/>
                    <a:gd name="connsiteX3" fmla="*/ 0 w 2772"/>
                    <a:gd name="connsiteY3" fmla="*/ 277 h 277"/>
                    <a:gd name="connsiteX4" fmla="*/ 0 w 2772"/>
                    <a:gd name="connsiteY4" fmla="*/ 277 h 277"/>
                    <a:gd name="connsiteX5" fmla="*/ 0 w 2772"/>
                    <a:gd name="connsiteY5" fmla="*/ 277 h 2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772" h="277">
                      <a:moveTo>
                        <a:pt x="0" y="277"/>
                      </a:moveTo>
                      <a:lnTo>
                        <a:pt x="0" y="277"/>
                      </a:lnTo>
                      <a:lnTo>
                        <a:pt x="0" y="0"/>
                      </a:lnTo>
                      <a:lnTo>
                        <a:pt x="0" y="277"/>
                      </a:lnTo>
                      <a:lnTo>
                        <a:pt x="0" y="277"/>
                      </a:lnTo>
                      <a:lnTo>
                        <a:pt x="0" y="277"/>
                      </a:ln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009" name="Freeform 3008">
                  <a:extLst>
                    <a:ext uri="{FF2B5EF4-FFF2-40B4-BE49-F238E27FC236}">
                      <a16:creationId xmlns:a16="http://schemas.microsoft.com/office/drawing/2014/main" id="{23CB191C-858A-119B-EB6F-467081404390}"/>
                    </a:ext>
                  </a:extLst>
                </p:cNvPr>
                <p:cNvSpPr/>
                <p:nvPr/>
              </p:nvSpPr>
              <p:spPr>
                <a:xfrm>
                  <a:off x="3845136" y="3529041"/>
                  <a:ext cx="2772" cy="554"/>
                </a:xfrm>
                <a:custGeom>
                  <a:avLst/>
                  <a:gdLst>
                    <a:gd name="connsiteX0" fmla="*/ 0 w 2772"/>
                    <a:gd name="connsiteY0" fmla="*/ 0 h 554"/>
                    <a:gd name="connsiteX1" fmla="*/ 0 w 2772"/>
                    <a:gd name="connsiteY1" fmla="*/ 277 h 554"/>
                    <a:gd name="connsiteX2" fmla="*/ 0 w 2772"/>
                    <a:gd name="connsiteY2" fmla="*/ 554 h 554"/>
                    <a:gd name="connsiteX3" fmla="*/ 0 w 2772"/>
                    <a:gd name="connsiteY3" fmla="*/ 277 h 554"/>
                    <a:gd name="connsiteX4" fmla="*/ 0 w 2772"/>
                    <a:gd name="connsiteY4" fmla="*/ 0 h 554"/>
                    <a:gd name="connsiteX5" fmla="*/ 0 w 2772"/>
                    <a:gd name="connsiteY5" fmla="*/ 0 h 5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772" h="554">
                      <a:moveTo>
                        <a:pt x="0" y="0"/>
                      </a:moveTo>
                      <a:lnTo>
                        <a:pt x="0" y="277"/>
                      </a:lnTo>
                      <a:lnTo>
                        <a:pt x="0" y="554"/>
                      </a:lnTo>
                      <a:lnTo>
                        <a:pt x="0" y="277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010" name="Freeform 3009">
                  <a:extLst>
                    <a:ext uri="{FF2B5EF4-FFF2-40B4-BE49-F238E27FC236}">
                      <a16:creationId xmlns:a16="http://schemas.microsoft.com/office/drawing/2014/main" id="{5FA2D889-939B-CBB4-9335-5A85F8EDF949}"/>
                    </a:ext>
                  </a:extLst>
                </p:cNvPr>
                <p:cNvSpPr/>
                <p:nvPr/>
              </p:nvSpPr>
              <p:spPr>
                <a:xfrm>
                  <a:off x="3841532" y="3533198"/>
                  <a:ext cx="2772" cy="2771"/>
                </a:xfrm>
                <a:custGeom>
                  <a:avLst/>
                  <a:gdLst>
                    <a:gd name="connsiteX0" fmla="*/ 0 w 2772"/>
                    <a:gd name="connsiteY0" fmla="*/ 0 h 2771"/>
                    <a:gd name="connsiteX1" fmla="*/ 0 w 2772"/>
                    <a:gd name="connsiteY1" fmla="*/ 0 h 2771"/>
                    <a:gd name="connsiteX2" fmla="*/ 0 w 2772"/>
                    <a:gd name="connsiteY2" fmla="*/ 0 h 2771"/>
                    <a:gd name="connsiteX3" fmla="*/ 0 w 2772"/>
                    <a:gd name="connsiteY3" fmla="*/ 0 h 2771"/>
                    <a:gd name="connsiteX4" fmla="*/ 0 w 2772"/>
                    <a:gd name="connsiteY4" fmla="*/ 0 h 2771"/>
                    <a:gd name="connsiteX5" fmla="*/ 0 w 2772"/>
                    <a:gd name="connsiteY5" fmla="*/ 0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772" h="277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011" name="Freeform 3010">
                  <a:extLst>
                    <a:ext uri="{FF2B5EF4-FFF2-40B4-BE49-F238E27FC236}">
                      <a16:creationId xmlns:a16="http://schemas.microsoft.com/office/drawing/2014/main" id="{FCD470B3-35F8-D159-47EA-A8531CEA5B61}"/>
                    </a:ext>
                  </a:extLst>
                </p:cNvPr>
                <p:cNvSpPr/>
                <p:nvPr/>
              </p:nvSpPr>
              <p:spPr>
                <a:xfrm>
                  <a:off x="3840977" y="3533198"/>
                  <a:ext cx="277" cy="277"/>
                </a:xfrm>
                <a:custGeom>
                  <a:avLst/>
                  <a:gdLst>
                    <a:gd name="connsiteX0" fmla="*/ 277 w 277"/>
                    <a:gd name="connsiteY0" fmla="*/ 277 h 277"/>
                    <a:gd name="connsiteX1" fmla="*/ 277 w 277"/>
                    <a:gd name="connsiteY1" fmla="*/ 0 h 277"/>
                    <a:gd name="connsiteX2" fmla="*/ 0 w 277"/>
                    <a:gd name="connsiteY2" fmla="*/ 277 h 277"/>
                    <a:gd name="connsiteX3" fmla="*/ 277 w 277"/>
                    <a:gd name="connsiteY3" fmla="*/ 277 h 277"/>
                    <a:gd name="connsiteX4" fmla="*/ 277 w 277"/>
                    <a:gd name="connsiteY4" fmla="*/ 277 h 277"/>
                    <a:gd name="connsiteX5" fmla="*/ 277 w 277"/>
                    <a:gd name="connsiteY5" fmla="*/ 277 h 2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77" h="277">
                      <a:moveTo>
                        <a:pt x="277" y="277"/>
                      </a:moveTo>
                      <a:lnTo>
                        <a:pt x="277" y="0"/>
                      </a:lnTo>
                      <a:lnTo>
                        <a:pt x="0" y="277"/>
                      </a:lnTo>
                      <a:lnTo>
                        <a:pt x="277" y="277"/>
                      </a:lnTo>
                      <a:lnTo>
                        <a:pt x="277" y="277"/>
                      </a:lnTo>
                      <a:lnTo>
                        <a:pt x="277" y="277"/>
                      </a:ln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012" name="Freeform 3011">
                  <a:extLst>
                    <a:ext uri="{FF2B5EF4-FFF2-40B4-BE49-F238E27FC236}">
                      <a16:creationId xmlns:a16="http://schemas.microsoft.com/office/drawing/2014/main" id="{4030766B-0525-3551-E3D6-E5BC5AD83F0A}"/>
                    </a:ext>
                  </a:extLst>
                </p:cNvPr>
                <p:cNvSpPr/>
                <p:nvPr/>
              </p:nvSpPr>
              <p:spPr>
                <a:xfrm>
                  <a:off x="3840423" y="3524053"/>
                  <a:ext cx="5544" cy="5542"/>
                </a:xfrm>
                <a:custGeom>
                  <a:avLst/>
                  <a:gdLst>
                    <a:gd name="connsiteX0" fmla="*/ 5545 w 5544"/>
                    <a:gd name="connsiteY0" fmla="*/ 2217 h 5542"/>
                    <a:gd name="connsiteX1" fmla="*/ 5268 w 5544"/>
                    <a:gd name="connsiteY1" fmla="*/ 1386 h 5542"/>
                    <a:gd name="connsiteX2" fmla="*/ 4159 w 5544"/>
                    <a:gd name="connsiteY2" fmla="*/ 1386 h 5542"/>
                    <a:gd name="connsiteX3" fmla="*/ 4159 w 5544"/>
                    <a:gd name="connsiteY3" fmla="*/ 1386 h 5542"/>
                    <a:gd name="connsiteX4" fmla="*/ 3881 w 5544"/>
                    <a:gd name="connsiteY4" fmla="*/ 1386 h 5542"/>
                    <a:gd name="connsiteX5" fmla="*/ 2218 w 5544"/>
                    <a:gd name="connsiteY5" fmla="*/ 277 h 5542"/>
                    <a:gd name="connsiteX6" fmla="*/ 1663 w 5544"/>
                    <a:gd name="connsiteY6" fmla="*/ 1108 h 5542"/>
                    <a:gd name="connsiteX7" fmla="*/ 1386 w 5544"/>
                    <a:gd name="connsiteY7" fmla="*/ 831 h 5542"/>
                    <a:gd name="connsiteX8" fmla="*/ 1663 w 5544"/>
                    <a:gd name="connsiteY8" fmla="*/ 554 h 5542"/>
                    <a:gd name="connsiteX9" fmla="*/ 1386 w 5544"/>
                    <a:gd name="connsiteY9" fmla="*/ 0 h 5542"/>
                    <a:gd name="connsiteX10" fmla="*/ 1386 w 5544"/>
                    <a:gd name="connsiteY10" fmla="*/ 0 h 5542"/>
                    <a:gd name="connsiteX11" fmla="*/ 1109 w 5544"/>
                    <a:gd name="connsiteY11" fmla="*/ 0 h 5542"/>
                    <a:gd name="connsiteX12" fmla="*/ 1109 w 5544"/>
                    <a:gd name="connsiteY12" fmla="*/ 0 h 5542"/>
                    <a:gd name="connsiteX13" fmla="*/ 831 w 5544"/>
                    <a:gd name="connsiteY13" fmla="*/ 554 h 5542"/>
                    <a:gd name="connsiteX14" fmla="*/ 1109 w 5544"/>
                    <a:gd name="connsiteY14" fmla="*/ 554 h 5542"/>
                    <a:gd name="connsiteX15" fmla="*/ 1109 w 5544"/>
                    <a:gd name="connsiteY15" fmla="*/ 554 h 5542"/>
                    <a:gd name="connsiteX16" fmla="*/ 1109 w 5544"/>
                    <a:gd name="connsiteY16" fmla="*/ 554 h 5542"/>
                    <a:gd name="connsiteX17" fmla="*/ 1109 w 5544"/>
                    <a:gd name="connsiteY17" fmla="*/ 1940 h 5542"/>
                    <a:gd name="connsiteX18" fmla="*/ 831 w 5544"/>
                    <a:gd name="connsiteY18" fmla="*/ 1940 h 5542"/>
                    <a:gd name="connsiteX19" fmla="*/ 831 w 5544"/>
                    <a:gd name="connsiteY19" fmla="*/ 1940 h 5542"/>
                    <a:gd name="connsiteX20" fmla="*/ 554 w 5544"/>
                    <a:gd name="connsiteY20" fmla="*/ 1940 h 5542"/>
                    <a:gd name="connsiteX21" fmla="*/ 554 w 5544"/>
                    <a:gd name="connsiteY21" fmla="*/ 2217 h 5542"/>
                    <a:gd name="connsiteX22" fmla="*/ 831 w 5544"/>
                    <a:gd name="connsiteY22" fmla="*/ 2217 h 5542"/>
                    <a:gd name="connsiteX23" fmla="*/ 554 w 5544"/>
                    <a:gd name="connsiteY23" fmla="*/ 2217 h 5542"/>
                    <a:gd name="connsiteX24" fmla="*/ 0 w 5544"/>
                    <a:gd name="connsiteY24" fmla="*/ 2494 h 5542"/>
                    <a:gd name="connsiteX25" fmla="*/ 0 w 5544"/>
                    <a:gd name="connsiteY25" fmla="*/ 2494 h 5542"/>
                    <a:gd name="connsiteX26" fmla="*/ 554 w 5544"/>
                    <a:gd name="connsiteY26" fmla="*/ 3048 h 5542"/>
                    <a:gd name="connsiteX27" fmla="*/ 1109 w 5544"/>
                    <a:gd name="connsiteY27" fmla="*/ 2771 h 5542"/>
                    <a:gd name="connsiteX28" fmla="*/ 1386 w 5544"/>
                    <a:gd name="connsiteY28" fmla="*/ 2494 h 5542"/>
                    <a:gd name="connsiteX29" fmla="*/ 1386 w 5544"/>
                    <a:gd name="connsiteY29" fmla="*/ 2494 h 5542"/>
                    <a:gd name="connsiteX30" fmla="*/ 1386 w 5544"/>
                    <a:gd name="connsiteY30" fmla="*/ 2771 h 5542"/>
                    <a:gd name="connsiteX31" fmla="*/ 1663 w 5544"/>
                    <a:gd name="connsiteY31" fmla="*/ 3048 h 5542"/>
                    <a:gd name="connsiteX32" fmla="*/ 1663 w 5544"/>
                    <a:gd name="connsiteY32" fmla="*/ 3048 h 5542"/>
                    <a:gd name="connsiteX33" fmla="*/ 1663 w 5544"/>
                    <a:gd name="connsiteY33" fmla="*/ 3048 h 5542"/>
                    <a:gd name="connsiteX34" fmla="*/ 1941 w 5544"/>
                    <a:gd name="connsiteY34" fmla="*/ 3048 h 5542"/>
                    <a:gd name="connsiteX35" fmla="*/ 1941 w 5544"/>
                    <a:gd name="connsiteY35" fmla="*/ 3325 h 5542"/>
                    <a:gd name="connsiteX36" fmla="*/ 2495 w 5544"/>
                    <a:gd name="connsiteY36" fmla="*/ 3325 h 5542"/>
                    <a:gd name="connsiteX37" fmla="*/ 2495 w 5544"/>
                    <a:gd name="connsiteY37" fmla="*/ 3325 h 5542"/>
                    <a:gd name="connsiteX38" fmla="*/ 2495 w 5544"/>
                    <a:gd name="connsiteY38" fmla="*/ 3325 h 5542"/>
                    <a:gd name="connsiteX39" fmla="*/ 2495 w 5544"/>
                    <a:gd name="connsiteY39" fmla="*/ 3602 h 5542"/>
                    <a:gd name="connsiteX40" fmla="*/ 3050 w 5544"/>
                    <a:gd name="connsiteY40" fmla="*/ 3602 h 5542"/>
                    <a:gd name="connsiteX41" fmla="*/ 3050 w 5544"/>
                    <a:gd name="connsiteY41" fmla="*/ 3879 h 5542"/>
                    <a:gd name="connsiteX42" fmla="*/ 3050 w 5544"/>
                    <a:gd name="connsiteY42" fmla="*/ 3879 h 5542"/>
                    <a:gd name="connsiteX43" fmla="*/ 2772 w 5544"/>
                    <a:gd name="connsiteY43" fmla="*/ 3602 h 5542"/>
                    <a:gd name="connsiteX44" fmla="*/ 2495 w 5544"/>
                    <a:gd name="connsiteY44" fmla="*/ 3602 h 5542"/>
                    <a:gd name="connsiteX45" fmla="*/ 2495 w 5544"/>
                    <a:gd name="connsiteY45" fmla="*/ 3879 h 5542"/>
                    <a:gd name="connsiteX46" fmla="*/ 2772 w 5544"/>
                    <a:gd name="connsiteY46" fmla="*/ 3879 h 5542"/>
                    <a:gd name="connsiteX47" fmla="*/ 2495 w 5544"/>
                    <a:gd name="connsiteY47" fmla="*/ 4157 h 5542"/>
                    <a:gd name="connsiteX48" fmla="*/ 2772 w 5544"/>
                    <a:gd name="connsiteY48" fmla="*/ 4157 h 5542"/>
                    <a:gd name="connsiteX49" fmla="*/ 2772 w 5544"/>
                    <a:gd name="connsiteY49" fmla="*/ 4157 h 5542"/>
                    <a:gd name="connsiteX50" fmla="*/ 2495 w 5544"/>
                    <a:gd name="connsiteY50" fmla="*/ 4434 h 5542"/>
                    <a:gd name="connsiteX51" fmla="*/ 2495 w 5544"/>
                    <a:gd name="connsiteY51" fmla="*/ 4434 h 5542"/>
                    <a:gd name="connsiteX52" fmla="*/ 2495 w 5544"/>
                    <a:gd name="connsiteY52" fmla="*/ 4434 h 5542"/>
                    <a:gd name="connsiteX53" fmla="*/ 2218 w 5544"/>
                    <a:gd name="connsiteY53" fmla="*/ 4434 h 5542"/>
                    <a:gd name="connsiteX54" fmla="*/ 2218 w 5544"/>
                    <a:gd name="connsiteY54" fmla="*/ 4711 h 5542"/>
                    <a:gd name="connsiteX55" fmla="*/ 2218 w 5544"/>
                    <a:gd name="connsiteY55" fmla="*/ 4988 h 5542"/>
                    <a:gd name="connsiteX56" fmla="*/ 2495 w 5544"/>
                    <a:gd name="connsiteY56" fmla="*/ 4988 h 5542"/>
                    <a:gd name="connsiteX57" fmla="*/ 2218 w 5544"/>
                    <a:gd name="connsiteY57" fmla="*/ 4711 h 5542"/>
                    <a:gd name="connsiteX58" fmla="*/ 2495 w 5544"/>
                    <a:gd name="connsiteY58" fmla="*/ 4711 h 5542"/>
                    <a:gd name="connsiteX59" fmla="*/ 2495 w 5544"/>
                    <a:gd name="connsiteY59" fmla="*/ 4711 h 5542"/>
                    <a:gd name="connsiteX60" fmla="*/ 2495 w 5544"/>
                    <a:gd name="connsiteY60" fmla="*/ 4711 h 5542"/>
                    <a:gd name="connsiteX61" fmla="*/ 2495 w 5544"/>
                    <a:gd name="connsiteY61" fmla="*/ 4711 h 5542"/>
                    <a:gd name="connsiteX62" fmla="*/ 2495 w 5544"/>
                    <a:gd name="connsiteY62" fmla="*/ 4988 h 5542"/>
                    <a:gd name="connsiteX63" fmla="*/ 2495 w 5544"/>
                    <a:gd name="connsiteY63" fmla="*/ 5265 h 5542"/>
                    <a:gd name="connsiteX64" fmla="*/ 2495 w 5544"/>
                    <a:gd name="connsiteY64" fmla="*/ 5265 h 5542"/>
                    <a:gd name="connsiteX65" fmla="*/ 3050 w 5544"/>
                    <a:gd name="connsiteY65" fmla="*/ 5265 h 5542"/>
                    <a:gd name="connsiteX66" fmla="*/ 3050 w 5544"/>
                    <a:gd name="connsiteY66" fmla="*/ 5542 h 5542"/>
                    <a:gd name="connsiteX67" fmla="*/ 3881 w 5544"/>
                    <a:gd name="connsiteY67" fmla="*/ 5265 h 5542"/>
                    <a:gd name="connsiteX68" fmla="*/ 4159 w 5544"/>
                    <a:gd name="connsiteY68" fmla="*/ 4434 h 5542"/>
                    <a:gd name="connsiteX69" fmla="*/ 4159 w 5544"/>
                    <a:gd name="connsiteY69" fmla="*/ 4157 h 5542"/>
                    <a:gd name="connsiteX70" fmla="*/ 4159 w 5544"/>
                    <a:gd name="connsiteY70" fmla="*/ 4157 h 5542"/>
                    <a:gd name="connsiteX71" fmla="*/ 4159 w 5544"/>
                    <a:gd name="connsiteY71" fmla="*/ 4157 h 5542"/>
                    <a:gd name="connsiteX72" fmla="*/ 4436 w 5544"/>
                    <a:gd name="connsiteY72" fmla="*/ 4434 h 5542"/>
                    <a:gd name="connsiteX73" fmla="*/ 4713 w 5544"/>
                    <a:gd name="connsiteY73" fmla="*/ 3879 h 5542"/>
                    <a:gd name="connsiteX74" fmla="*/ 4713 w 5544"/>
                    <a:gd name="connsiteY74" fmla="*/ 3879 h 5542"/>
                    <a:gd name="connsiteX75" fmla="*/ 4990 w 5544"/>
                    <a:gd name="connsiteY75" fmla="*/ 4157 h 5542"/>
                    <a:gd name="connsiteX76" fmla="*/ 4713 w 5544"/>
                    <a:gd name="connsiteY76" fmla="*/ 4434 h 5542"/>
                    <a:gd name="connsiteX77" fmla="*/ 4713 w 5544"/>
                    <a:gd name="connsiteY77" fmla="*/ 4434 h 5542"/>
                    <a:gd name="connsiteX78" fmla="*/ 4713 w 5544"/>
                    <a:gd name="connsiteY78" fmla="*/ 4711 h 5542"/>
                    <a:gd name="connsiteX79" fmla="*/ 4713 w 5544"/>
                    <a:gd name="connsiteY79" fmla="*/ 4988 h 5542"/>
                    <a:gd name="connsiteX80" fmla="*/ 4990 w 5544"/>
                    <a:gd name="connsiteY80" fmla="*/ 4988 h 5542"/>
                    <a:gd name="connsiteX81" fmla="*/ 4990 w 5544"/>
                    <a:gd name="connsiteY81" fmla="*/ 4988 h 5542"/>
                    <a:gd name="connsiteX82" fmla="*/ 4990 w 5544"/>
                    <a:gd name="connsiteY82" fmla="*/ 4988 h 5542"/>
                    <a:gd name="connsiteX83" fmla="*/ 4990 w 5544"/>
                    <a:gd name="connsiteY83" fmla="*/ 3879 h 5542"/>
                    <a:gd name="connsiteX84" fmla="*/ 4990 w 5544"/>
                    <a:gd name="connsiteY84" fmla="*/ 3879 h 5542"/>
                    <a:gd name="connsiteX85" fmla="*/ 4990 w 5544"/>
                    <a:gd name="connsiteY85" fmla="*/ 3602 h 5542"/>
                    <a:gd name="connsiteX86" fmla="*/ 5545 w 5544"/>
                    <a:gd name="connsiteY86" fmla="*/ 3602 h 5542"/>
                    <a:gd name="connsiteX87" fmla="*/ 5545 w 5544"/>
                    <a:gd name="connsiteY87" fmla="*/ 2217 h 5542"/>
                    <a:gd name="connsiteX88" fmla="*/ 5545 w 5544"/>
                    <a:gd name="connsiteY88" fmla="*/ 2217 h 55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</a:cxnLst>
                  <a:rect l="l" t="t" r="r" b="b"/>
                  <a:pathLst>
                    <a:path w="5544" h="5542">
                      <a:moveTo>
                        <a:pt x="5545" y="2217"/>
                      </a:moveTo>
                      <a:lnTo>
                        <a:pt x="5268" y="1386"/>
                      </a:lnTo>
                      <a:lnTo>
                        <a:pt x="4159" y="1386"/>
                      </a:lnTo>
                      <a:lnTo>
                        <a:pt x="4159" y="1386"/>
                      </a:lnTo>
                      <a:lnTo>
                        <a:pt x="3881" y="1386"/>
                      </a:lnTo>
                      <a:lnTo>
                        <a:pt x="2218" y="277"/>
                      </a:lnTo>
                      <a:lnTo>
                        <a:pt x="1663" y="1108"/>
                      </a:lnTo>
                      <a:lnTo>
                        <a:pt x="1386" y="831"/>
                      </a:lnTo>
                      <a:lnTo>
                        <a:pt x="1663" y="554"/>
                      </a:lnTo>
                      <a:lnTo>
                        <a:pt x="1386" y="0"/>
                      </a:lnTo>
                      <a:lnTo>
                        <a:pt x="1386" y="0"/>
                      </a:lnTo>
                      <a:lnTo>
                        <a:pt x="1109" y="0"/>
                      </a:lnTo>
                      <a:lnTo>
                        <a:pt x="1109" y="0"/>
                      </a:lnTo>
                      <a:lnTo>
                        <a:pt x="831" y="554"/>
                      </a:lnTo>
                      <a:lnTo>
                        <a:pt x="1109" y="554"/>
                      </a:lnTo>
                      <a:lnTo>
                        <a:pt x="1109" y="554"/>
                      </a:lnTo>
                      <a:lnTo>
                        <a:pt x="1109" y="554"/>
                      </a:lnTo>
                      <a:lnTo>
                        <a:pt x="1109" y="1940"/>
                      </a:lnTo>
                      <a:lnTo>
                        <a:pt x="831" y="1940"/>
                      </a:lnTo>
                      <a:lnTo>
                        <a:pt x="831" y="1940"/>
                      </a:lnTo>
                      <a:lnTo>
                        <a:pt x="554" y="1940"/>
                      </a:lnTo>
                      <a:lnTo>
                        <a:pt x="554" y="2217"/>
                      </a:lnTo>
                      <a:lnTo>
                        <a:pt x="831" y="2217"/>
                      </a:lnTo>
                      <a:lnTo>
                        <a:pt x="554" y="2217"/>
                      </a:lnTo>
                      <a:lnTo>
                        <a:pt x="0" y="2494"/>
                      </a:lnTo>
                      <a:lnTo>
                        <a:pt x="0" y="2494"/>
                      </a:lnTo>
                      <a:lnTo>
                        <a:pt x="554" y="3048"/>
                      </a:lnTo>
                      <a:lnTo>
                        <a:pt x="1109" y="2771"/>
                      </a:lnTo>
                      <a:lnTo>
                        <a:pt x="1386" y="2494"/>
                      </a:lnTo>
                      <a:lnTo>
                        <a:pt x="1386" y="2494"/>
                      </a:lnTo>
                      <a:lnTo>
                        <a:pt x="1386" y="2771"/>
                      </a:lnTo>
                      <a:lnTo>
                        <a:pt x="1663" y="3048"/>
                      </a:lnTo>
                      <a:lnTo>
                        <a:pt x="1663" y="3048"/>
                      </a:lnTo>
                      <a:lnTo>
                        <a:pt x="1663" y="3048"/>
                      </a:lnTo>
                      <a:lnTo>
                        <a:pt x="1941" y="3048"/>
                      </a:lnTo>
                      <a:lnTo>
                        <a:pt x="1941" y="3325"/>
                      </a:lnTo>
                      <a:lnTo>
                        <a:pt x="2495" y="3325"/>
                      </a:lnTo>
                      <a:lnTo>
                        <a:pt x="2495" y="3325"/>
                      </a:lnTo>
                      <a:lnTo>
                        <a:pt x="2495" y="3325"/>
                      </a:lnTo>
                      <a:lnTo>
                        <a:pt x="2495" y="3602"/>
                      </a:lnTo>
                      <a:lnTo>
                        <a:pt x="3050" y="3602"/>
                      </a:lnTo>
                      <a:lnTo>
                        <a:pt x="3050" y="3879"/>
                      </a:lnTo>
                      <a:lnTo>
                        <a:pt x="3050" y="3879"/>
                      </a:lnTo>
                      <a:lnTo>
                        <a:pt x="2772" y="3602"/>
                      </a:lnTo>
                      <a:lnTo>
                        <a:pt x="2495" y="3602"/>
                      </a:lnTo>
                      <a:lnTo>
                        <a:pt x="2495" y="3879"/>
                      </a:lnTo>
                      <a:lnTo>
                        <a:pt x="2772" y="3879"/>
                      </a:lnTo>
                      <a:lnTo>
                        <a:pt x="2495" y="4157"/>
                      </a:lnTo>
                      <a:lnTo>
                        <a:pt x="2772" y="4157"/>
                      </a:lnTo>
                      <a:lnTo>
                        <a:pt x="2772" y="4157"/>
                      </a:lnTo>
                      <a:lnTo>
                        <a:pt x="2495" y="4434"/>
                      </a:lnTo>
                      <a:lnTo>
                        <a:pt x="2495" y="4434"/>
                      </a:lnTo>
                      <a:lnTo>
                        <a:pt x="2495" y="4434"/>
                      </a:lnTo>
                      <a:lnTo>
                        <a:pt x="2218" y="4434"/>
                      </a:lnTo>
                      <a:lnTo>
                        <a:pt x="2218" y="4711"/>
                      </a:lnTo>
                      <a:lnTo>
                        <a:pt x="2218" y="4988"/>
                      </a:lnTo>
                      <a:lnTo>
                        <a:pt x="2495" y="4988"/>
                      </a:lnTo>
                      <a:lnTo>
                        <a:pt x="2218" y="4711"/>
                      </a:lnTo>
                      <a:lnTo>
                        <a:pt x="2495" y="4711"/>
                      </a:lnTo>
                      <a:lnTo>
                        <a:pt x="2495" y="4711"/>
                      </a:lnTo>
                      <a:lnTo>
                        <a:pt x="2495" y="4711"/>
                      </a:lnTo>
                      <a:lnTo>
                        <a:pt x="2495" y="4711"/>
                      </a:lnTo>
                      <a:lnTo>
                        <a:pt x="2495" y="4988"/>
                      </a:lnTo>
                      <a:lnTo>
                        <a:pt x="2495" y="5265"/>
                      </a:lnTo>
                      <a:lnTo>
                        <a:pt x="2495" y="5265"/>
                      </a:lnTo>
                      <a:lnTo>
                        <a:pt x="3050" y="5265"/>
                      </a:lnTo>
                      <a:lnTo>
                        <a:pt x="3050" y="5542"/>
                      </a:lnTo>
                      <a:lnTo>
                        <a:pt x="3881" y="5265"/>
                      </a:lnTo>
                      <a:lnTo>
                        <a:pt x="4159" y="4434"/>
                      </a:lnTo>
                      <a:lnTo>
                        <a:pt x="4159" y="4157"/>
                      </a:lnTo>
                      <a:lnTo>
                        <a:pt x="4159" y="4157"/>
                      </a:lnTo>
                      <a:lnTo>
                        <a:pt x="4159" y="4157"/>
                      </a:lnTo>
                      <a:lnTo>
                        <a:pt x="4436" y="4434"/>
                      </a:lnTo>
                      <a:lnTo>
                        <a:pt x="4713" y="3879"/>
                      </a:lnTo>
                      <a:lnTo>
                        <a:pt x="4713" y="3879"/>
                      </a:lnTo>
                      <a:lnTo>
                        <a:pt x="4990" y="4157"/>
                      </a:lnTo>
                      <a:lnTo>
                        <a:pt x="4713" y="4434"/>
                      </a:lnTo>
                      <a:lnTo>
                        <a:pt x="4713" y="4434"/>
                      </a:lnTo>
                      <a:lnTo>
                        <a:pt x="4713" y="4711"/>
                      </a:lnTo>
                      <a:lnTo>
                        <a:pt x="4713" y="4988"/>
                      </a:lnTo>
                      <a:lnTo>
                        <a:pt x="4990" y="4988"/>
                      </a:lnTo>
                      <a:lnTo>
                        <a:pt x="4990" y="4988"/>
                      </a:lnTo>
                      <a:lnTo>
                        <a:pt x="4990" y="4988"/>
                      </a:lnTo>
                      <a:lnTo>
                        <a:pt x="4990" y="3879"/>
                      </a:lnTo>
                      <a:lnTo>
                        <a:pt x="4990" y="3879"/>
                      </a:lnTo>
                      <a:lnTo>
                        <a:pt x="4990" y="3602"/>
                      </a:lnTo>
                      <a:lnTo>
                        <a:pt x="5545" y="3602"/>
                      </a:lnTo>
                      <a:lnTo>
                        <a:pt x="5545" y="2217"/>
                      </a:lnTo>
                      <a:lnTo>
                        <a:pt x="5545" y="2217"/>
                      </a:ln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013" name="Freeform 3012">
                  <a:extLst>
                    <a:ext uri="{FF2B5EF4-FFF2-40B4-BE49-F238E27FC236}">
                      <a16:creationId xmlns:a16="http://schemas.microsoft.com/office/drawing/2014/main" id="{2E8FCC86-C13E-7BDB-1A07-3665482D5EC8}"/>
                    </a:ext>
                  </a:extLst>
                </p:cNvPr>
                <p:cNvSpPr/>
                <p:nvPr/>
              </p:nvSpPr>
              <p:spPr>
                <a:xfrm>
                  <a:off x="3844027" y="3529318"/>
                  <a:ext cx="277" cy="554"/>
                </a:xfrm>
                <a:custGeom>
                  <a:avLst/>
                  <a:gdLst>
                    <a:gd name="connsiteX0" fmla="*/ 278 w 277"/>
                    <a:gd name="connsiteY0" fmla="*/ 554 h 554"/>
                    <a:gd name="connsiteX1" fmla="*/ 278 w 277"/>
                    <a:gd name="connsiteY1" fmla="*/ 554 h 554"/>
                    <a:gd name="connsiteX2" fmla="*/ 278 w 277"/>
                    <a:gd name="connsiteY2" fmla="*/ 277 h 554"/>
                    <a:gd name="connsiteX3" fmla="*/ 278 w 277"/>
                    <a:gd name="connsiteY3" fmla="*/ 0 h 554"/>
                    <a:gd name="connsiteX4" fmla="*/ 278 w 277"/>
                    <a:gd name="connsiteY4" fmla="*/ 0 h 554"/>
                    <a:gd name="connsiteX5" fmla="*/ 278 w 277"/>
                    <a:gd name="connsiteY5" fmla="*/ 0 h 554"/>
                    <a:gd name="connsiteX6" fmla="*/ 0 w 277"/>
                    <a:gd name="connsiteY6" fmla="*/ 277 h 554"/>
                    <a:gd name="connsiteX7" fmla="*/ 278 w 277"/>
                    <a:gd name="connsiteY7" fmla="*/ 554 h 554"/>
                    <a:gd name="connsiteX8" fmla="*/ 278 w 277"/>
                    <a:gd name="connsiteY8" fmla="*/ 554 h 5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77" h="554">
                      <a:moveTo>
                        <a:pt x="278" y="554"/>
                      </a:moveTo>
                      <a:lnTo>
                        <a:pt x="278" y="554"/>
                      </a:lnTo>
                      <a:lnTo>
                        <a:pt x="278" y="277"/>
                      </a:lnTo>
                      <a:lnTo>
                        <a:pt x="278" y="0"/>
                      </a:lnTo>
                      <a:lnTo>
                        <a:pt x="278" y="0"/>
                      </a:lnTo>
                      <a:lnTo>
                        <a:pt x="278" y="0"/>
                      </a:lnTo>
                      <a:lnTo>
                        <a:pt x="0" y="277"/>
                      </a:lnTo>
                      <a:lnTo>
                        <a:pt x="278" y="554"/>
                      </a:lnTo>
                      <a:lnTo>
                        <a:pt x="278" y="554"/>
                      </a:ln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014" name="Freeform 3013">
                  <a:extLst>
                    <a:ext uri="{FF2B5EF4-FFF2-40B4-BE49-F238E27FC236}">
                      <a16:creationId xmlns:a16="http://schemas.microsoft.com/office/drawing/2014/main" id="{F3282253-B566-9BAE-FF68-1BD63180D3B2}"/>
                    </a:ext>
                  </a:extLst>
                </p:cNvPr>
                <p:cNvSpPr/>
                <p:nvPr/>
              </p:nvSpPr>
              <p:spPr>
                <a:xfrm>
                  <a:off x="3844858" y="3528487"/>
                  <a:ext cx="277" cy="277"/>
                </a:xfrm>
                <a:custGeom>
                  <a:avLst/>
                  <a:gdLst>
                    <a:gd name="connsiteX0" fmla="*/ 277 w 277"/>
                    <a:gd name="connsiteY0" fmla="*/ 0 h 277"/>
                    <a:gd name="connsiteX1" fmla="*/ 0 w 277"/>
                    <a:gd name="connsiteY1" fmla="*/ 0 h 277"/>
                    <a:gd name="connsiteX2" fmla="*/ 0 w 277"/>
                    <a:gd name="connsiteY2" fmla="*/ 0 h 277"/>
                    <a:gd name="connsiteX3" fmla="*/ 0 w 277"/>
                    <a:gd name="connsiteY3" fmla="*/ 0 h 277"/>
                    <a:gd name="connsiteX4" fmla="*/ 0 w 277"/>
                    <a:gd name="connsiteY4" fmla="*/ 0 h 277"/>
                    <a:gd name="connsiteX5" fmla="*/ 0 w 277"/>
                    <a:gd name="connsiteY5" fmla="*/ 277 h 277"/>
                    <a:gd name="connsiteX6" fmla="*/ 0 w 277"/>
                    <a:gd name="connsiteY6" fmla="*/ 277 h 277"/>
                    <a:gd name="connsiteX7" fmla="*/ 0 w 277"/>
                    <a:gd name="connsiteY7" fmla="*/ 277 h 277"/>
                    <a:gd name="connsiteX8" fmla="*/ 0 w 277"/>
                    <a:gd name="connsiteY8" fmla="*/ 277 h 277"/>
                    <a:gd name="connsiteX9" fmla="*/ 0 w 277"/>
                    <a:gd name="connsiteY9" fmla="*/ 277 h 277"/>
                    <a:gd name="connsiteX10" fmla="*/ 277 w 277"/>
                    <a:gd name="connsiteY10" fmla="*/ 0 h 277"/>
                    <a:gd name="connsiteX11" fmla="*/ 277 w 277"/>
                    <a:gd name="connsiteY11" fmla="*/ 0 h 277"/>
                    <a:gd name="connsiteX12" fmla="*/ 277 w 277"/>
                    <a:gd name="connsiteY12" fmla="*/ 0 h 277"/>
                    <a:gd name="connsiteX13" fmla="*/ 277 w 277"/>
                    <a:gd name="connsiteY13" fmla="*/ 0 h 2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77" h="277">
                      <a:moveTo>
                        <a:pt x="277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277"/>
                      </a:lnTo>
                      <a:lnTo>
                        <a:pt x="0" y="277"/>
                      </a:lnTo>
                      <a:lnTo>
                        <a:pt x="0" y="277"/>
                      </a:lnTo>
                      <a:lnTo>
                        <a:pt x="0" y="277"/>
                      </a:lnTo>
                      <a:lnTo>
                        <a:pt x="0" y="277"/>
                      </a:lnTo>
                      <a:lnTo>
                        <a:pt x="277" y="0"/>
                      </a:lnTo>
                      <a:lnTo>
                        <a:pt x="277" y="0"/>
                      </a:lnTo>
                      <a:lnTo>
                        <a:pt x="277" y="0"/>
                      </a:lnTo>
                      <a:lnTo>
                        <a:pt x="277" y="0"/>
                      </a:ln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015" name="Freeform 3014">
                  <a:extLst>
                    <a:ext uri="{FF2B5EF4-FFF2-40B4-BE49-F238E27FC236}">
                      <a16:creationId xmlns:a16="http://schemas.microsoft.com/office/drawing/2014/main" id="{F5FD8835-9906-72D3-A73A-2E28E4C9C64D}"/>
                    </a:ext>
                  </a:extLst>
                </p:cNvPr>
                <p:cNvSpPr/>
                <p:nvPr/>
              </p:nvSpPr>
              <p:spPr>
                <a:xfrm>
                  <a:off x="3843749" y="3530149"/>
                  <a:ext cx="1386" cy="2494"/>
                </a:xfrm>
                <a:custGeom>
                  <a:avLst/>
                  <a:gdLst>
                    <a:gd name="connsiteX0" fmla="*/ 1386 w 1386"/>
                    <a:gd name="connsiteY0" fmla="*/ 1386 h 2494"/>
                    <a:gd name="connsiteX1" fmla="*/ 1386 w 1386"/>
                    <a:gd name="connsiteY1" fmla="*/ 0 h 2494"/>
                    <a:gd name="connsiteX2" fmla="*/ 1386 w 1386"/>
                    <a:gd name="connsiteY2" fmla="*/ 0 h 2494"/>
                    <a:gd name="connsiteX3" fmla="*/ 1109 w 1386"/>
                    <a:gd name="connsiteY3" fmla="*/ 277 h 2494"/>
                    <a:gd name="connsiteX4" fmla="*/ 1109 w 1386"/>
                    <a:gd name="connsiteY4" fmla="*/ 554 h 2494"/>
                    <a:gd name="connsiteX5" fmla="*/ 832 w 1386"/>
                    <a:gd name="connsiteY5" fmla="*/ 554 h 2494"/>
                    <a:gd name="connsiteX6" fmla="*/ 1109 w 1386"/>
                    <a:gd name="connsiteY6" fmla="*/ 832 h 2494"/>
                    <a:gd name="connsiteX7" fmla="*/ 1109 w 1386"/>
                    <a:gd name="connsiteY7" fmla="*/ 1386 h 2494"/>
                    <a:gd name="connsiteX8" fmla="*/ 1109 w 1386"/>
                    <a:gd name="connsiteY8" fmla="*/ 1663 h 2494"/>
                    <a:gd name="connsiteX9" fmla="*/ 832 w 1386"/>
                    <a:gd name="connsiteY9" fmla="*/ 1386 h 2494"/>
                    <a:gd name="connsiteX10" fmla="*/ 277 w 1386"/>
                    <a:gd name="connsiteY10" fmla="*/ 1386 h 2494"/>
                    <a:gd name="connsiteX11" fmla="*/ 0 w 1386"/>
                    <a:gd name="connsiteY11" fmla="*/ 1663 h 2494"/>
                    <a:gd name="connsiteX12" fmla="*/ 277 w 1386"/>
                    <a:gd name="connsiteY12" fmla="*/ 2494 h 2494"/>
                    <a:gd name="connsiteX13" fmla="*/ 277 w 1386"/>
                    <a:gd name="connsiteY13" fmla="*/ 2494 h 2494"/>
                    <a:gd name="connsiteX14" fmla="*/ 832 w 1386"/>
                    <a:gd name="connsiteY14" fmla="*/ 2217 h 2494"/>
                    <a:gd name="connsiteX15" fmla="*/ 832 w 1386"/>
                    <a:gd name="connsiteY15" fmla="*/ 2217 h 2494"/>
                    <a:gd name="connsiteX16" fmla="*/ 832 w 1386"/>
                    <a:gd name="connsiteY16" fmla="*/ 2494 h 2494"/>
                    <a:gd name="connsiteX17" fmla="*/ 1109 w 1386"/>
                    <a:gd name="connsiteY17" fmla="*/ 2494 h 2494"/>
                    <a:gd name="connsiteX18" fmla="*/ 1386 w 1386"/>
                    <a:gd name="connsiteY18" fmla="*/ 2217 h 2494"/>
                    <a:gd name="connsiteX19" fmla="*/ 1386 w 1386"/>
                    <a:gd name="connsiteY19" fmla="*/ 1386 h 2494"/>
                    <a:gd name="connsiteX20" fmla="*/ 1386 w 1386"/>
                    <a:gd name="connsiteY20" fmla="*/ 1386 h 24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1386" h="2494">
                      <a:moveTo>
                        <a:pt x="1386" y="1386"/>
                      </a:moveTo>
                      <a:lnTo>
                        <a:pt x="1386" y="0"/>
                      </a:lnTo>
                      <a:lnTo>
                        <a:pt x="1386" y="0"/>
                      </a:lnTo>
                      <a:lnTo>
                        <a:pt x="1109" y="277"/>
                      </a:lnTo>
                      <a:lnTo>
                        <a:pt x="1109" y="554"/>
                      </a:lnTo>
                      <a:lnTo>
                        <a:pt x="832" y="554"/>
                      </a:lnTo>
                      <a:lnTo>
                        <a:pt x="1109" y="832"/>
                      </a:lnTo>
                      <a:lnTo>
                        <a:pt x="1109" y="1386"/>
                      </a:lnTo>
                      <a:lnTo>
                        <a:pt x="1109" y="1663"/>
                      </a:lnTo>
                      <a:lnTo>
                        <a:pt x="832" y="1386"/>
                      </a:lnTo>
                      <a:lnTo>
                        <a:pt x="277" y="1386"/>
                      </a:lnTo>
                      <a:lnTo>
                        <a:pt x="0" y="1663"/>
                      </a:lnTo>
                      <a:lnTo>
                        <a:pt x="277" y="2494"/>
                      </a:lnTo>
                      <a:lnTo>
                        <a:pt x="277" y="2494"/>
                      </a:lnTo>
                      <a:lnTo>
                        <a:pt x="832" y="2217"/>
                      </a:lnTo>
                      <a:lnTo>
                        <a:pt x="832" y="2217"/>
                      </a:lnTo>
                      <a:lnTo>
                        <a:pt x="832" y="2494"/>
                      </a:lnTo>
                      <a:lnTo>
                        <a:pt x="1109" y="2494"/>
                      </a:lnTo>
                      <a:lnTo>
                        <a:pt x="1386" y="2217"/>
                      </a:lnTo>
                      <a:lnTo>
                        <a:pt x="1386" y="1386"/>
                      </a:lnTo>
                      <a:lnTo>
                        <a:pt x="1386" y="1386"/>
                      </a:ln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016" name="Freeform 3015">
                  <a:extLst>
                    <a:ext uri="{FF2B5EF4-FFF2-40B4-BE49-F238E27FC236}">
                      <a16:creationId xmlns:a16="http://schemas.microsoft.com/office/drawing/2014/main" id="{F99BE647-E429-EAAC-84BA-6801A3BD6D30}"/>
                    </a:ext>
                  </a:extLst>
                </p:cNvPr>
                <p:cNvSpPr/>
                <p:nvPr/>
              </p:nvSpPr>
              <p:spPr>
                <a:xfrm>
                  <a:off x="3842918" y="3532644"/>
                  <a:ext cx="1108" cy="831"/>
                </a:xfrm>
                <a:custGeom>
                  <a:avLst/>
                  <a:gdLst>
                    <a:gd name="connsiteX0" fmla="*/ 831 w 1108"/>
                    <a:gd name="connsiteY0" fmla="*/ 0 h 831"/>
                    <a:gd name="connsiteX1" fmla="*/ 277 w 1108"/>
                    <a:gd name="connsiteY1" fmla="*/ 554 h 831"/>
                    <a:gd name="connsiteX2" fmla="*/ 0 w 1108"/>
                    <a:gd name="connsiteY2" fmla="*/ 831 h 831"/>
                    <a:gd name="connsiteX3" fmla="*/ 277 w 1108"/>
                    <a:gd name="connsiteY3" fmla="*/ 831 h 831"/>
                    <a:gd name="connsiteX4" fmla="*/ 1109 w 1108"/>
                    <a:gd name="connsiteY4" fmla="*/ 0 h 831"/>
                    <a:gd name="connsiteX5" fmla="*/ 1109 w 1108"/>
                    <a:gd name="connsiteY5" fmla="*/ 0 h 831"/>
                    <a:gd name="connsiteX6" fmla="*/ 831 w 1108"/>
                    <a:gd name="connsiteY6" fmla="*/ 0 h 831"/>
                    <a:gd name="connsiteX7" fmla="*/ 831 w 1108"/>
                    <a:gd name="connsiteY7" fmla="*/ 0 h 8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108" h="831">
                      <a:moveTo>
                        <a:pt x="831" y="0"/>
                      </a:moveTo>
                      <a:lnTo>
                        <a:pt x="277" y="554"/>
                      </a:lnTo>
                      <a:lnTo>
                        <a:pt x="0" y="831"/>
                      </a:lnTo>
                      <a:lnTo>
                        <a:pt x="277" y="831"/>
                      </a:lnTo>
                      <a:lnTo>
                        <a:pt x="1109" y="0"/>
                      </a:lnTo>
                      <a:lnTo>
                        <a:pt x="1109" y="0"/>
                      </a:lnTo>
                      <a:lnTo>
                        <a:pt x="831" y="0"/>
                      </a:lnTo>
                      <a:lnTo>
                        <a:pt x="831" y="0"/>
                      </a:ln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017" name="Freeform 3016">
                  <a:extLst>
                    <a:ext uri="{FF2B5EF4-FFF2-40B4-BE49-F238E27FC236}">
                      <a16:creationId xmlns:a16="http://schemas.microsoft.com/office/drawing/2014/main" id="{762C1B27-C429-F310-8BBF-22BAC14CA849}"/>
                    </a:ext>
                  </a:extLst>
                </p:cNvPr>
                <p:cNvSpPr/>
                <p:nvPr/>
              </p:nvSpPr>
              <p:spPr>
                <a:xfrm>
                  <a:off x="3839868" y="3537909"/>
                  <a:ext cx="554" cy="277"/>
                </a:xfrm>
                <a:custGeom>
                  <a:avLst/>
                  <a:gdLst>
                    <a:gd name="connsiteX0" fmla="*/ 278 w 554"/>
                    <a:gd name="connsiteY0" fmla="*/ 0 h 277"/>
                    <a:gd name="connsiteX1" fmla="*/ 0 w 554"/>
                    <a:gd name="connsiteY1" fmla="*/ 277 h 277"/>
                    <a:gd name="connsiteX2" fmla="*/ 278 w 554"/>
                    <a:gd name="connsiteY2" fmla="*/ 277 h 277"/>
                    <a:gd name="connsiteX3" fmla="*/ 555 w 554"/>
                    <a:gd name="connsiteY3" fmla="*/ 277 h 277"/>
                    <a:gd name="connsiteX4" fmla="*/ 278 w 554"/>
                    <a:gd name="connsiteY4" fmla="*/ 0 h 277"/>
                    <a:gd name="connsiteX5" fmla="*/ 278 w 554"/>
                    <a:gd name="connsiteY5" fmla="*/ 0 h 2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54" h="277">
                      <a:moveTo>
                        <a:pt x="278" y="0"/>
                      </a:moveTo>
                      <a:lnTo>
                        <a:pt x="0" y="277"/>
                      </a:lnTo>
                      <a:lnTo>
                        <a:pt x="278" y="277"/>
                      </a:lnTo>
                      <a:lnTo>
                        <a:pt x="555" y="277"/>
                      </a:lnTo>
                      <a:lnTo>
                        <a:pt x="278" y="0"/>
                      </a:lnTo>
                      <a:lnTo>
                        <a:pt x="278" y="0"/>
                      </a:ln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018" name="Freeform 3017">
                  <a:extLst>
                    <a:ext uri="{FF2B5EF4-FFF2-40B4-BE49-F238E27FC236}">
                      <a16:creationId xmlns:a16="http://schemas.microsoft.com/office/drawing/2014/main" id="{8E1D40F5-131E-B785-EDF0-7F2074219D30}"/>
                    </a:ext>
                  </a:extLst>
                </p:cNvPr>
                <p:cNvSpPr/>
                <p:nvPr/>
              </p:nvSpPr>
              <p:spPr>
                <a:xfrm>
                  <a:off x="3838759" y="3538186"/>
                  <a:ext cx="2772" cy="277"/>
                </a:xfrm>
                <a:custGeom>
                  <a:avLst/>
                  <a:gdLst>
                    <a:gd name="connsiteX0" fmla="*/ 0 w 2772"/>
                    <a:gd name="connsiteY0" fmla="*/ 0 h 277"/>
                    <a:gd name="connsiteX1" fmla="*/ 0 w 2772"/>
                    <a:gd name="connsiteY1" fmla="*/ 277 h 277"/>
                    <a:gd name="connsiteX2" fmla="*/ 0 w 2772"/>
                    <a:gd name="connsiteY2" fmla="*/ 277 h 277"/>
                    <a:gd name="connsiteX3" fmla="*/ 0 w 2772"/>
                    <a:gd name="connsiteY3" fmla="*/ 277 h 277"/>
                    <a:gd name="connsiteX4" fmla="*/ 0 w 2772"/>
                    <a:gd name="connsiteY4" fmla="*/ 0 h 277"/>
                    <a:gd name="connsiteX5" fmla="*/ 0 w 2772"/>
                    <a:gd name="connsiteY5" fmla="*/ 0 h 2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772" h="277">
                      <a:moveTo>
                        <a:pt x="0" y="0"/>
                      </a:moveTo>
                      <a:lnTo>
                        <a:pt x="0" y="277"/>
                      </a:lnTo>
                      <a:lnTo>
                        <a:pt x="0" y="277"/>
                      </a:lnTo>
                      <a:lnTo>
                        <a:pt x="0" y="277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019" name="Freeform 3018">
                  <a:extLst>
                    <a:ext uri="{FF2B5EF4-FFF2-40B4-BE49-F238E27FC236}">
                      <a16:creationId xmlns:a16="http://schemas.microsoft.com/office/drawing/2014/main" id="{48ECBE66-21B4-DE6A-0FE2-F92C738CCEF9}"/>
                    </a:ext>
                  </a:extLst>
                </p:cNvPr>
                <p:cNvSpPr/>
                <p:nvPr/>
              </p:nvSpPr>
              <p:spPr>
                <a:xfrm>
                  <a:off x="3840977" y="3538186"/>
                  <a:ext cx="2772" cy="277"/>
                </a:xfrm>
                <a:custGeom>
                  <a:avLst/>
                  <a:gdLst>
                    <a:gd name="connsiteX0" fmla="*/ 0 w 2772"/>
                    <a:gd name="connsiteY0" fmla="*/ 0 h 277"/>
                    <a:gd name="connsiteX1" fmla="*/ 0 w 2772"/>
                    <a:gd name="connsiteY1" fmla="*/ 0 h 277"/>
                    <a:gd name="connsiteX2" fmla="*/ 0 w 2772"/>
                    <a:gd name="connsiteY2" fmla="*/ 277 h 277"/>
                    <a:gd name="connsiteX3" fmla="*/ 0 w 2772"/>
                    <a:gd name="connsiteY3" fmla="*/ 0 h 277"/>
                    <a:gd name="connsiteX4" fmla="*/ 0 w 2772"/>
                    <a:gd name="connsiteY4" fmla="*/ 0 h 277"/>
                    <a:gd name="connsiteX5" fmla="*/ 0 w 2772"/>
                    <a:gd name="connsiteY5" fmla="*/ 0 h 2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772" h="277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277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020" name="Freeform 3019">
                  <a:extLst>
                    <a:ext uri="{FF2B5EF4-FFF2-40B4-BE49-F238E27FC236}">
                      <a16:creationId xmlns:a16="http://schemas.microsoft.com/office/drawing/2014/main" id="{D42FBBBB-62DE-2BD3-40D4-C29FB3B712B9}"/>
                    </a:ext>
                  </a:extLst>
                </p:cNvPr>
                <p:cNvSpPr/>
                <p:nvPr/>
              </p:nvSpPr>
              <p:spPr>
                <a:xfrm>
                  <a:off x="3839037" y="3538186"/>
                  <a:ext cx="277" cy="277"/>
                </a:xfrm>
                <a:custGeom>
                  <a:avLst/>
                  <a:gdLst>
                    <a:gd name="connsiteX0" fmla="*/ 277 w 277"/>
                    <a:gd name="connsiteY0" fmla="*/ 0 h 277"/>
                    <a:gd name="connsiteX1" fmla="*/ 277 w 277"/>
                    <a:gd name="connsiteY1" fmla="*/ 0 h 277"/>
                    <a:gd name="connsiteX2" fmla="*/ 0 w 277"/>
                    <a:gd name="connsiteY2" fmla="*/ 277 h 277"/>
                    <a:gd name="connsiteX3" fmla="*/ 0 w 277"/>
                    <a:gd name="connsiteY3" fmla="*/ 277 h 277"/>
                    <a:gd name="connsiteX4" fmla="*/ 0 w 277"/>
                    <a:gd name="connsiteY4" fmla="*/ 277 h 277"/>
                    <a:gd name="connsiteX5" fmla="*/ 0 w 277"/>
                    <a:gd name="connsiteY5" fmla="*/ 277 h 277"/>
                    <a:gd name="connsiteX6" fmla="*/ 277 w 277"/>
                    <a:gd name="connsiteY6" fmla="*/ 0 h 277"/>
                    <a:gd name="connsiteX7" fmla="*/ 277 w 277"/>
                    <a:gd name="connsiteY7" fmla="*/ 0 h 2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77" h="277">
                      <a:moveTo>
                        <a:pt x="277" y="0"/>
                      </a:moveTo>
                      <a:lnTo>
                        <a:pt x="277" y="0"/>
                      </a:lnTo>
                      <a:lnTo>
                        <a:pt x="0" y="277"/>
                      </a:lnTo>
                      <a:lnTo>
                        <a:pt x="0" y="277"/>
                      </a:lnTo>
                      <a:lnTo>
                        <a:pt x="0" y="277"/>
                      </a:lnTo>
                      <a:lnTo>
                        <a:pt x="0" y="277"/>
                      </a:lnTo>
                      <a:lnTo>
                        <a:pt x="277" y="0"/>
                      </a:lnTo>
                      <a:lnTo>
                        <a:pt x="277" y="0"/>
                      </a:ln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021" name="Freeform 3020">
                  <a:extLst>
                    <a:ext uri="{FF2B5EF4-FFF2-40B4-BE49-F238E27FC236}">
                      <a16:creationId xmlns:a16="http://schemas.microsoft.com/office/drawing/2014/main" id="{0322B357-9CF7-67A8-AD93-2708F572A9E0}"/>
                    </a:ext>
                  </a:extLst>
                </p:cNvPr>
                <p:cNvSpPr/>
                <p:nvPr/>
              </p:nvSpPr>
              <p:spPr>
                <a:xfrm>
                  <a:off x="3839314" y="3538186"/>
                  <a:ext cx="554" cy="554"/>
                </a:xfrm>
                <a:custGeom>
                  <a:avLst/>
                  <a:gdLst>
                    <a:gd name="connsiteX0" fmla="*/ 554 w 554"/>
                    <a:gd name="connsiteY0" fmla="*/ 0 h 554"/>
                    <a:gd name="connsiteX1" fmla="*/ 0 w 554"/>
                    <a:gd name="connsiteY1" fmla="*/ 277 h 554"/>
                    <a:gd name="connsiteX2" fmla="*/ 0 w 554"/>
                    <a:gd name="connsiteY2" fmla="*/ 277 h 554"/>
                    <a:gd name="connsiteX3" fmla="*/ 0 w 554"/>
                    <a:gd name="connsiteY3" fmla="*/ 277 h 554"/>
                    <a:gd name="connsiteX4" fmla="*/ 0 w 554"/>
                    <a:gd name="connsiteY4" fmla="*/ 554 h 554"/>
                    <a:gd name="connsiteX5" fmla="*/ 277 w 554"/>
                    <a:gd name="connsiteY5" fmla="*/ 554 h 554"/>
                    <a:gd name="connsiteX6" fmla="*/ 554 w 554"/>
                    <a:gd name="connsiteY6" fmla="*/ 0 h 554"/>
                    <a:gd name="connsiteX7" fmla="*/ 554 w 554"/>
                    <a:gd name="connsiteY7" fmla="*/ 0 h 554"/>
                    <a:gd name="connsiteX8" fmla="*/ 554 w 554"/>
                    <a:gd name="connsiteY8" fmla="*/ 0 h 5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54" h="554">
                      <a:moveTo>
                        <a:pt x="554" y="0"/>
                      </a:moveTo>
                      <a:lnTo>
                        <a:pt x="0" y="277"/>
                      </a:lnTo>
                      <a:lnTo>
                        <a:pt x="0" y="277"/>
                      </a:lnTo>
                      <a:lnTo>
                        <a:pt x="0" y="277"/>
                      </a:lnTo>
                      <a:lnTo>
                        <a:pt x="0" y="554"/>
                      </a:lnTo>
                      <a:lnTo>
                        <a:pt x="277" y="554"/>
                      </a:lnTo>
                      <a:lnTo>
                        <a:pt x="554" y="0"/>
                      </a:lnTo>
                      <a:lnTo>
                        <a:pt x="554" y="0"/>
                      </a:lnTo>
                      <a:lnTo>
                        <a:pt x="554" y="0"/>
                      </a:ln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022" name="Freeform 3021">
                  <a:extLst>
                    <a:ext uri="{FF2B5EF4-FFF2-40B4-BE49-F238E27FC236}">
                      <a16:creationId xmlns:a16="http://schemas.microsoft.com/office/drawing/2014/main" id="{8FE69E5C-91D2-0818-84A6-0B66A16515F5}"/>
                    </a:ext>
                  </a:extLst>
                </p:cNvPr>
                <p:cNvSpPr/>
                <p:nvPr/>
              </p:nvSpPr>
              <p:spPr>
                <a:xfrm>
                  <a:off x="3841254" y="3537355"/>
                  <a:ext cx="277" cy="1385"/>
                </a:xfrm>
                <a:custGeom>
                  <a:avLst/>
                  <a:gdLst>
                    <a:gd name="connsiteX0" fmla="*/ 278 w 277"/>
                    <a:gd name="connsiteY0" fmla="*/ 277 h 1385"/>
                    <a:gd name="connsiteX1" fmla="*/ 0 w 277"/>
                    <a:gd name="connsiteY1" fmla="*/ 0 h 1385"/>
                    <a:gd name="connsiteX2" fmla="*/ 0 w 277"/>
                    <a:gd name="connsiteY2" fmla="*/ 0 h 1385"/>
                    <a:gd name="connsiteX3" fmla="*/ 0 w 277"/>
                    <a:gd name="connsiteY3" fmla="*/ 277 h 1385"/>
                    <a:gd name="connsiteX4" fmla="*/ 0 w 277"/>
                    <a:gd name="connsiteY4" fmla="*/ 277 h 1385"/>
                    <a:gd name="connsiteX5" fmla="*/ 0 w 277"/>
                    <a:gd name="connsiteY5" fmla="*/ 1386 h 1385"/>
                    <a:gd name="connsiteX6" fmla="*/ 0 w 277"/>
                    <a:gd name="connsiteY6" fmla="*/ 1386 h 1385"/>
                    <a:gd name="connsiteX7" fmla="*/ 278 w 277"/>
                    <a:gd name="connsiteY7" fmla="*/ 832 h 1385"/>
                    <a:gd name="connsiteX8" fmla="*/ 0 w 277"/>
                    <a:gd name="connsiteY8" fmla="*/ 554 h 1385"/>
                    <a:gd name="connsiteX9" fmla="*/ 278 w 277"/>
                    <a:gd name="connsiteY9" fmla="*/ 277 h 1385"/>
                    <a:gd name="connsiteX10" fmla="*/ 278 w 277"/>
                    <a:gd name="connsiteY10" fmla="*/ 277 h 1385"/>
                    <a:gd name="connsiteX11" fmla="*/ 278 w 277"/>
                    <a:gd name="connsiteY11" fmla="*/ 277 h 1385"/>
                    <a:gd name="connsiteX12" fmla="*/ 278 w 277"/>
                    <a:gd name="connsiteY12" fmla="*/ 277 h 13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277" h="1385">
                      <a:moveTo>
                        <a:pt x="278" y="277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277"/>
                      </a:lnTo>
                      <a:lnTo>
                        <a:pt x="0" y="277"/>
                      </a:lnTo>
                      <a:lnTo>
                        <a:pt x="0" y="1386"/>
                      </a:lnTo>
                      <a:lnTo>
                        <a:pt x="0" y="1386"/>
                      </a:lnTo>
                      <a:lnTo>
                        <a:pt x="278" y="832"/>
                      </a:lnTo>
                      <a:lnTo>
                        <a:pt x="0" y="554"/>
                      </a:lnTo>
                      <a:lnTo>
                        <a:pt x="278" y="277"/>
                      </a:lnTo>
                      <a:lnTo>
                        <a:pt x="278" y="277"/>
                      </a:lnTo>
                      <a:lnTo>
                        <a:pt x="278" y="277"/>
                      </a:lnTo>
                      <a:lnTo>
                        <a:pt x="278" y="277"/>
                      </a:ln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023" name="Freeform 3022">
                  <a:extLst>
                    <a:ext uri="{FF2B5EF4-FFF2-40B4-BE49-F238E27FC236}">
                      <a16:creationId xmlns:a16="http://schemas.microsoft.com/office/drawing/2014/main" id="{1A509D15-2B87-E420-59B1-6811AE1D692F}"/>
                    </a:ext>
                  </a:extLst>
                </p:cNvPr>
                <p:cNvSpPr/>
                <p:nvPr/>
              </p:nvSpPr>
              <p:spPr>
                <a:xfrm>
                  <a:off x="3841532" y="3535969"/>
                  <a:ext cx="277" cy="277"/>
                </a:xfrm>
                <a:custGeom>
                  <a:avLst/>
                  <a:gdLst>
                    <a:gd name="connsiteX0" fmla="*/ 277 w 277"/>
                    <a:gd name="connsiteY0" fmla="*/ 0 h 277"/>
                    <a:gd name="connsiteX1" fmla="*/ 0 w 277"/>
                    <a:gd name="connsiteY1" fmla="*/ 277 h 277"/>
                    <a:gd name="connsiteX2" fmla="*/ 277 w 277"/>
                    <a:gd name="connsiteY2" fmla="*/ 277 h 277"/>
                    <a:gd name="connsiteX3" fmla="*/ 277 w 277"/>
                    <a:gd name="connsiteY3" fmla="*/ 277 h 277"/>
                    <a:gd name="connsiteX4" fmla="*/ 277 w 277"/>
                    <a:gd name="connsiteY4" fmla="*/ 0 h 277"/>
                    <a:gd name="connsiteX5" fmla="*/ 277 w 277"/>
                    <a:gd name="connsiteY5" fmla="*/ 0 h 2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77" h="277">
                      <a:moveTo>
                        <a:pt x="277" y="0"/>
                      </a:moveTo>
                      <a:lnTo>
                        <a:pt x="0" y="277"/>
                      </a:lnTo>
                      <a:lnTo>
                        <a:pt x="277" y="277"/>
                      </a:lnTo>
                      <a:lnTo>
                        <a:pt x="277" y="277"/>
                      </a:lnTo>
                      <a:lnTo>
                        <a:pt x="277" y="0"/>
                      </a:lnTo>
                      <a:lnTo>
                        <a:pt x="277" y="0"/>
                      </a:ln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024" name="Freeform 3023">
                  <a:extLst>
                    <a:ext uri="{FF2B5EF4-FFF2-40B4-BE49-F238E27FC236}">
                      <a16:creationId xmlns:a16="http://schemas.microsoft.com/office/drawing/2014/main" id="{93EB1D3B-D9C4-29AB-FA66-A932676BBE95}"/>
                    </a:ext>
                  </a:extLst>
                </p:cNvPr>
                <p:cNvSpPr/>
                <p:nvPr/>
              </p:nvSpPr>
              <p:spPr>
                <a:xfrm>
                  <a:off x="3852898" y="3536800"/>
                  <a:ext cx="1109" cy="1385"/>
                </a:xfrm>
                <a:custGeom>
                  <a:avLst/>
                  <a:gdLst>
                    <a:gd name="connsiteX0" fmla="*/ 1109 w 1109"/>
                    <a:gd name="connsiteY0" fmla="*/ 0 h 1385"/>
                    <a:gd name="connsiteX1" fmla="*/ 277 w 1109"/>
                    <a:gd name="connsiteY1" fmla="*/ 277 h 1385"/>
                    <a:gd name="connsiteX2" fmla="*/ 0 w 1109"/>
                    <a:gd name="connsiteY2" fmla="*/ 1386 h 1385"/>
                    <a:gd name="connsiteX3" fmla="*/ 0 w 1109"/>
                    <a:gd name="connsiteY3" fmla="*/ 1386 h 1385"/>
                    <a:gd name="connsiteX4" fmla="*/ 277 w 1109"/>
                    <a:gd name="connsiteY4" fmla="*/ 1109 h 1385"/>
                    <a:gd name="connsiteX5" fmla="*/ 277 w 1109"/>
                    <a:gd name="connsiteY5" fmla="*/ 831 h 1385"/>
                    <a:gd name="connsiteX6" fmla="*/ 554 w 1109"/>
                    <a:gd name="connsiteY6" fmla="*/ 831 h 1385"/>
                    <a:gd name="connsiteX7" fmla="*/ 1109 w 1109"/>
                    <a:gd name="connsiteY7" fmla="*/ 0 h 1385"/>
                    <a:gd name="connsiteX8" fmla="*/ 1109 w 1109"/>
                    <a:gd name="connsiteY8" fmla="*/ 0 h 1385"/>
                    <a:gd name="connsiteX9" fmla="*/ 1109 w 1109"/>
                    <a:gd name="connsiteY9" fmla="*/ 0 h 1385"/>
                    <a:gd name="connsiteX10" fmla="*/ 1109 w 1109"/>
                    <a:gd name="connsiteY10" fmla="*/ 0 h 13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109" h="1385">
                      <a:moveTo>
                        <a:pt x="1109" y="0"/>
                      </a:moveTo>
                      <a:lnTo>
                        <a:pt x="277" y="277"/>
                      </a:lnTo>
                      <a:lnTo>
                        <a:pt x="0" y="1386"/>
                      </a:lnTo>
                      <a:lnTo>
                        <a:pt x="0" y="1386"/>
                      </a:lnTo>
                      <a:lnTo>
                        <a:pt x="277" y="1109"/>
                      </a:lnTo>
                      <a:lnTo>
                        <a:pt x="277" y="831"/>
                      </a:lnTo>
                      <a:lnTo>
                        <a:pt x="554" y="831"/>
                      </a:lnTo>
                      <a:lnTo>
                        <a:pt x="1109" y="0"/>
                      </a:lnTo>
                      <a:lnTo>
                        <a:pt x="1109" y="0"/>
                      </a:lnTo>
                      <a:lnTo>
                        <a:pt x="1109" y="0"/>
                      </a:lnTo>
                      <a:lnTo>
                        <a:pt x="1109" y="0"/>
                      </a:ln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025" name="Freeform 3024">
                  <a:extLst>
                    <a:ext uri="{FF2B5EF4-FFF2-40B4-BE49-F238E27FC236}">
                      <a16:creationId xmlns:a16="http://schemas.microsoft.com/office/drawing/2014/main" id="{A5880CB1-976D-CDA3-B409-E6AE34CDF53D}"/>
                    </a:ext>
                  </a:extLst>
                </p:cNvPr>
                <p:cNvSpPr/>
                <p:nvPr/>
              </p:nvSpPr>
              <p:spPr>
                <a:xfrm>
                  <a:off x="3854562" y="3535969"/>
                  <a:ext cx="277" cy="554"/>
                </a:xfrm>
                <a:custGeom>
                  <a:avLst/>
                  <a:gdLst>
                    <a:gd name="connsiteX0" fmla="*/ 277 w 277"/>
                    <a:gd name="connsiteY0" fmla="*/ 0 h 554"/>
                    <a:gd name="connsiteX1" fmla="*/ 0 w 277"/>
                    <a:gd name="connsiteY1" fmla="*/ 277 h 554"/>
                    <a:gd name="connsiteX2" fmla="*/ 0 w 277"/>
                    <a:gd name="connsiteY2" fmla="*/ 277 h 554"/>
                    <a:gd name="connsiteX3" fmla="*/ 0 w 277"/>
                    <a:gd name="connsiteY3" fmla="*/ 277 h 554"/>
                    <a:gd name="connsiteX4" fmla="*/ 0 w 277"/>
                    <a:gd name="connsiteY4" fmla="*/ 554 h 554"/>
                    <a:gd name="connsiteX5" fmla="*/ 0 w 277"/>
                    <a:gd name="connsiteY5" fmla="*/ 554 h 554"/>
                    <a:gd name="connsiteX6" fmla="*/ 277 w 277"/>
                    <a:gd name="connsiteY6" fmla="*/ 277 h 554"/>
                    <a:gd name="connsiteX7" fmla="*/ 277 w 277"/>
                    <a:gd name="connsiteY7" fmla="*/ 277 h 554"/>
                    <a:gd name="connsiteX8" fmla="*/ 277 w 277"/>
                    <a:gd name="connsiteY8" fmla="*/ 277 h 554"/>
                    <a:gd name="connsiteX9" fmla="*/ 277 w 277"/>
                    <a:gd name="connsiteY9" fmla="*/ 0 h 554"/>
                    <a:gd name="connsiteX10" fmla="*/ 277 w 277"/>
                    <a:gd name="connsiteY10" fmla="*/ 0 h 554"/>
                    <a:gd name="connsiteX11" fmla="*/ 277 w 277"/>
                    <a:gd name="connsiteY11" fmla="*/ 0 h 5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77" h="554">
                      <a:moveTo>
                        <a:pt x="277" y="0"/>
                      </a:moveTo>
                      <a:lnTo>
                        <a:pt x="0" y="277"/>
                      </a:lnTo>
                      <a:lnTo>
                        <a:pt x="0" y="277"/>
                      </a:lnTo>
                      <a:lnTo>
                        <a:pt x="0" y="277"/>
                      </a:lnTo>
                      <a:lnTo>
                        <a:pt x="0" y="554"/>
                      </a:lnTo>
                      <a:lnTo>
                        <a:pt x="0" y="554"/>
                      </a:lnTo>
                      <a:lnTo>
                        <a:pt x="277" y="277"/>
                      </a:lnTo>
                      <a:lnTo>
                        <a:pt x="277" y="277"/>
                      </a:lnTo>
                      <a:lnTo>
                        <a:pt x="277" y="277"/>
                      </a:lnTo>
                      <a:lnTo>
                        <a:pt x="277" y="0"/>
                      </a:lnTo>
                      <a:lnTo>
                        <a:pt x="277" y="0"/>
                      </a:lnTo>
                      <a:lnTo>
                        <a:pt x="277" y="0"/>
                      </a:ln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026" name="Freeform 3025">
                  <a:extLst>
                    <a:ext uri="{FF2B5EF4-FFF2-40B4-BE49-F238E27FC236}">
                      <a16:creationId xmlns:a16="http://schemas.microsoft.com/office/drawing/2014/main" id="{0CE88B56-DF59-86B9-E1AC-348CA1C40CD0}"/>
                    </a:ext>
                  </a:extLst>
                </p:cNvPr>
                <p:cNvSpPr/>
                <p:nvPr/>
              </p:nvSpPr>
              <p:spPr>
                <a:xfrm>
                  <a:off x="3856502" y="3536523"/>
                  <a:ext cx="277" cy="277"/>
                </a:xfrm>
                <a:custGeom>
                  <a:avLst/>
                  <a:gdLst>
                    <a:gd name="connsiteX0" fmla="*/ 278 w 277"/>
                    <a:gd name="connsiteY0" fmla="*/ 0 h 277"/>
                    <a:gd name="connsiteX1" fmla="*/ 278 w 277"/>
                    <a:gd name="connsiteY1" fmla="*/ 0 h 277"/>
                    <a:gd name="connsiteX2" fmla="*/ 278 w 277"/>
                    <a:gd name="connsiteY2" fmla="*/ 0 h 277"/>
                    <a:gd name="connsiteX3" fmla="*/ 0 w 277"/>
                    <a:gd name="connsiteY3" fmla="*/ 0 h 277"/>
                    <a:gd name="connsiteX4" fmla="*/ 0 w 277"/>
                    <a:gd name="connsiteY4" fmla="*/ 0 h 277"/>
                    <a:gd name="connsiteX5" fmla="*/ 278 w 277"/>
                    <a:gd name="connsiteY5" fmla="*/ 277 h 277"/>
                    <a:gd name="connsiteX6" fmla="*/ 278 w 277"/>
                    <a:gd name="connsiteY6" fmla="*/ 277 h 277"/>
                    <a:gd name="connsiteX7" fmla="*/ 278 w 277"/>
                    <a:gd name="connsiteY7" fmla="*/ 0 h 277"/>
                    <a:gd name="connsiteX8" fmla="*/ 278 w 277"/>
                    <a:gd name="connsiteY8" fmla="*/ 0 h 2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77" h="277">
                      <a:moveTo>
                        <a:pt x="278" y="0"/>
                      </a:moveTo>
                      <a:lnTo>
                        <a:pt x="278" y="0"/>
                      </a:lnTo>
                      <a:lnTo>
                        <a:pt x="278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278" y="277"/>
                      </a:lnTo>
                      <a:lnTo>
                        <a:pt x="278" y="277"/>
                      </a:lnTo>
                      <a:lnTo>
                        <a:pt x="278" y="0"/>
                      </a:lnTo>
                      <a:lnTo>
                        <a:pt x="278" y="0"/>
                      </a:ln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027" name="Freeform 3026">
                  <a:extLst>
                    <a:ext uri="{FF2B5EF4-FFF2-40B4-BE49-F238E27FC236}">
                      <a16:creationId xmlns:a16="http://schemas.microsoft.com/office/drawing/2014/main" id="{9114C87D-F842-AF46-3077-C40740B778F4}"/>
                    </a:ext>
                  </a:extLst>
                </p:cNvPr>
                <p:cNvSpPr/>
                <p:nvPr/>
              </p:nvSpPr>
              <p:spPr>
                <a:xfrm>
                  <a:off x="3856225" y="3534583"/>
                  <a:ext cx="2772" cy="277"/>
                </a:xfrm>
                <a:custGeom>
                  <a:avLst/>
                  <a:gdLst>
                    <a:gd name="connsiteX0" fmla="*/ 0 w 2772"/>
                    <a:gd name="connsiteY0" fmla="*/ 0 h 277"/>
                    <a:gd name="connsiteX1" fmla="*/ 0 w 2772"/>
                    <a:gd name="connsiteY1" fmla="*/ 0 h 277"/>
                    <a:gd name="connsiteX2" fmla="*/ 0 w 2772"/>
                    <a:gd name="connsiteY2" fmla="*/ 0 h 277"/>
                    <a:gd name="connsiteX3" fmla="*/ 0 w 2772"/>
                    <a:gd name="connsiteY3" fmla="*/ 0 h 277"/>
                    <a:gd name="connsiteX4" fmla="*/ 0 w 2772"/>
                    <a:gd name="connsiteY4" fmla="*/ 277 h 277"/>
                    <a:gd name="connsiteX5" fmla="*/ 0 w 2772"/>
                    <a:gd name="connsiteY5" fmla="*/ 0 h 277"/>
                    <a:gd name="connsiteX6" fmla="*/ 0 w 2772"/>
                    <a:gd name="connsiteY6" fmla="*/ 0 h 277"/>
                    <a:gd name="connsiteX7" fmla="*/ 0 w 2772"/>
                    <a:gd name="connsiteY7" fmla="*/ 0 h 2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772" h="277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277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028" name="Freeform 3027">
                  <a:extLst>
                    <a:ext uri="{FF2B5EF4-FFF2-40B4-BE49-F238E27FC236}">
                      <a16:creationId xmlns:a16="http://schemas.microsoft.com/office/drawing/2014/main" id="{392C25B2-B6FA-B699-9225-C94B177E9080}"/>
                    </a:ext>
                  </a:extLst>
                </p:cNvPr>
                <p:cNvSpPr/>
                <p:nvPr/>
              </p:nvSpPr>
              <p:spPr>
                <a:xfrm>
                  <a:off x="3854839" y="3531812"/>
                  <a:ext cx="554" cy="2771"/>
                </a:xfrm>
                <a:custGeom>
                  <a:avLst/>
                  <a:gdLst>
                    <a:gd name="connsiteX0" fmla="*/ 555 w 554"/>
                    <a:gd name="connsiteY0" fmla="*/ 1386 h 2771"/>
                    <a:gd name="connsiteX1" fmla="*/ 555 w 554"/>
                    <a:gd name="connsiteY1" fmla="*/ 0 h 2771"/>
                    <a:gd name="connsiteX2" fmla="*/ 555 w 554"/>
                    <a:gd name="connsiteY2" fmla="*/ 0 h 2771"/>
                    <a:gd name="connsiteX3" fmla="*/ 277 w 554"/>
                    <a:gd name="connsiteY3" fmla="*/ 0 h 2771"/>
                    <a:gd name="connsiteX4" fmla="*/ 277 w 554"/>
                    <a:gd name="connsiteY4" fmla="*/ 0 h 2771"/>
                    <a:gd name="connsiteX5" fmla="*/ 0 w 554"/>
                    <a:gd name="connsiteY5" fmla="*/ 2217 h 2771"/>
                    <a:gd name="connsiteX6" fmla="*/ 277 w 554"/>
                    <a:gd name="connsiteY6" fmla="*/ 2771 h 2771"/>
                    <a:gd name="connsiteX7" fmla="*/ 555 w 554"/>
                    <a:gd name="connsiteY7" fmla="*/ 2494 h 2771"/>
                    <a:gd name="connsiteX8" fmla="*/ 555 w 554"/>
                    <a:gd name="connsiteY8" fmla="*/ 2217 h 2771"/>
                    <a:gd name="connsiteX9" fmla="*/ 555 w 554"/>
                    <a:gd name="connsiteY9" fmla="*/ 1940 h 2771"/>
                    <a:gd name="connsiteX10" fmla="*/ 555 w 554"/>
                    <a:gd name="connsiteY10" fmla="*/ 1940 h 2771"/>
                    <a:gd name="connsiteX11" fmla="*/ 555 w 554"/>
                    <a:gd name="connsiteY11" fmla="*/ 1940 h 2771"/>
                    <a:gd name="connsiteX12" fmla="*/ 555 w 554"/>
                    <a:gd name="connsiteY12" fmla="*/ 1386 h 2771"/>
                    <a:gd name="connsiteX13" fmla="*/ 555 w 554"/>
                    <a:gd name="connsiteY13" fmla="*/ 1386 h 2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554" h="2771">
                      <a:moveTo>
                        <a:pt x="555" y="1386"/>
                      </a:moveTo>
                      <a:lnTo>
                        <a:pt x="555" y="0"/>
                      </a:lnTo>
                      <a:lnTo>
                        <a:pt x="555" y="0"/>
                      </a:lnTo>
                      <a:lnTo>
                        <a:pt x="277" y="0"/>
                      </a:lnTo>
                      <a:lnTo>
                        <a:pt x="277" y="0"/>
                      </a:lnTo>
                      <a:lnTo>
                        <a:pt x="0" y="2217"/>
                      </a:lnTo>
                      <a:lnTo>
                        <a:pt x="277" y="2771"/>
                      </a:lnTo>
                      <a:lnTo>
                        <a:pt x="555" y="2494"/>
                      </a:lnTo>
                      <a:lnTo>
                        <a:pt x="555" y="2217"/>
                      </a:lnTo>
                      <a:lnTo>
                        <a:pt x="555" y="1940"/>
                      </a:lnTo>
                      <a:lnTo>
                        <a:pt x="555" y="1940"/>
                      </a:lnTo>
                      <a:lnTo>
                        <a:pt x="555" y="1940"/>
                      </a:lnTo>
                      <a:lnTo>
                        <a:pt x="555" y="1386"/>
                      </a:lnTo>
                      <a:lnTo>
                        <a:pt x="555" y="1386"/>
                      </a:ln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029" name="Freeform 3028">
                  <a:extLst>
                    <a:ext uri="{FF2B5EF4-FFF2-40B4-BE49-F238E27FC236}">
                      <a16:creationId xmlns:a16="http://schemas.microsoft.com/office/drawing/2014/main" id="{B7FB0994-16B4-193E-3447-FAB51319759B}"/>
                    </a:ext>
                  </a:extLst>
                </p:cNvPr>
                <p:cNvSpPr/>
                <p:nvPr/>
              </p:nvSpPr>
              <p:spPr>
                <a:xfrm>
                  <a:off x="3852067" y="3540957"/>
                  <a:ext cx="2772" cy="831"/>
                </a:xfrm>
                <a:custGeom>
                  <a:avLst/>
                  <a:gdLst>
                    <a:gd name="connsiteX0" fmla="*/ 0 w 2772"/>
                    <a:gd name="connsiteY0" fmla="*/ 0 h 831"/>
                    <a:gd name="connsiteX1" fmla="*/ 0 w 2772"/>
                    <a:gd name="connsiteY1" fmla="*/ 277 h 831"/>
                    <a:gd name="connsiteX2" fmla="*/ 0 w 2772"/>
                    <a:gd name="connsiteY2" fmla="*/ 831 h 831"/>
                    <a:gd name="connsiteX3" fmla="*/ 0 w 2772"/>
                    <a:gd name="connsiteY3" fmla="*/ 277 h 831"/>
                    <a:gd name="connsiteX4" fmla="*/ 0 w 2772"/>
                    <a:gd name="connsiteY4" fmla="*/ 0 h 831"/>
                    <a:gd name="connsiteX5" fmla="*/ 0 w 2772"/>
                    <a:gd name="connsiteY5" fmla="*/ 0 h 8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772" h="831">
                      <a:moveTo>
                        <a:pt x="0" y="0"/>
                      </a:moveTo>
                      <a:lnTo>
                        <a:pt x="0" y="277"/>
                      </a:lnTo>
                      <a:lnTo>
                        <a:pt x="0" y="831"/>
                      </a:lnTo>
                      <a:lnTo>
                        <a:pt x="0" y="277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sp>
            <p:nvSpPr>
              <p:cNvPr id="2877" name="Freeform 2876">
                <a:extLst>
                  <a:ext uri="{FF2B5EF4-FFF2-40B4-BE49-F238E27FC236}">
                    <a16:creationId xmlns:a16="http://schemas.microsoft.com/office/drawing/2014/main" id="{23B51F6D-DFA1-8D62-B8EB-0EEC3B1A716F}"/>
                  </a:ext>
                </a:extLst>
              </p:cNvPr>
              <p:cNvSpPr/>
              <p:nvPr/>
            </p:nvSpPr>
            <p:spPr>
              <a:xfrm>
                <a:off x="3085616" y="3616068"/>
                <a:ext cx="2495" cy="2217"/>
              </a:xfrm>
              <a:custGeom>
                <a:avLst/>
                <a:gdLst>
                  <a:gd name="connsiteX0" fmla="*/ 1664 w 2495"/>
                  <a:gd name="connsiteY0" fmla="*/ 2217 h 2217"/>
                  <a:gd name="connsiteX1" fmla="*/ 832 w 2495"/>
                  <a:gd name="connsiteY1" fmla="*/ 1663 h 2217"/>
                  <a:gd name="connsiteX2" fmla="*/ 0 w 2495"/>
                  <a:gd name="connsiteY2" fmla="*/ 277 h 2217"/>
                  <a:gd name="connsiteX3" fmla="*/ 278 w 2495"/>
                  <a:gd name="connsiteY3" fmla="*/ 0 h 2217"/>
                  <a:gd name="connsiteX4" fmla="*/ 1941 w 2495"/>
                  <a:gd name="connsiteY4" fmla="*/ 277 h 2217"/>
                  <a:gd name="connsiteX5" fmla="*/ 2495 w 2495"/>
                  <a:gd name="connsiteY5" fmla="*/ 1109 h 2217"/>
                  <a:gd name="connsiteX6" fmla="*/ 2218 w 2495"/>
                  <a:gd name="connsiteY6" fmla="*/ 1940 h 2217"/>
                  <a:gd name="connsiteX7" fmla="*/ 1941 w 2495"/>
                  <a:gd name="connsiteY7" fmla="*/ 2217 h 2217"/>
                  <a:gd name="connsiteX8" fmla="*/ 1664 w 2495"/>
                  <a:gd name="connsiteY8" fmla="*/ 2217 h 2217"/>
                  <a:gd name="connsiteX9" fmla="*/ 1664 w 2495"/>
                  <a:gd name="connsiteY9" fmla="*/ 2217 h 22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495" h="2217">
                    <a:moveTo>
                      <a:pt x="1664" y="2217"/>
                    </a:moveTo>
                    <a:lnTo>
                      <a:pt x="832" y="1663"/>
                    </a:lnTo>
                    <a:lnTo>
                      <a:pt x="0" y="277"/>
                    </a:lnTo>
                    <a:lnTo>
                      <a:pt x="278" y="0"/>
                    </a:lnTo>
                    <a:lnTo>
                      <a:pt x="1941" y="277"/>
                    </a:lnTo>
                    <a:lnTo>
                      <a:pt x="2495" y="1109"/>
                    </a:lnTo>
                    <a:lnTo>
                      <a:pt x="2218" y="1940"/>
                    </a:lnTo>
                    <a:lnTo>
                      <a:pt x="1941" y="2217"/>
                    </a:lnTo>
                    <a:lnTo>
                      <a:pt x="1664" y="2217"/>
                    </a:lnTo>
                    <a:lnTo>
                      <a:pt x="1664" y="2217"/>
                    </a:lnTo>
                    <a:close/>
                  </a:path>
                </a:pathLst>
              </a:custGeom>
              <a:grpFill/>
              <a:ln w="63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grpSp>
            <p:nvGrpSpPr>
              <p:cNvPr id="2878" name="Graphic 248">
                <a:extLst>
                  <a:ext uri="{FF2B5EF4-FFF2-40B4-BE49-F238E27FC236}">
                    <a16:creationId xmlns:a16="http://schemas.microsoft.com/office/drawing/2014/main" id="{B7B2F61A-79EF-0E81-E2A4-A96C0E982D05}"/>
                  </a:ext>
                </a:extLst>
              </p:cNvPr>
              <p:cNvGrpSpPr/>
              <p:nvPr/>
            </p:nvGrpSpPr>
            <p:grpSpPr>
              <a:xfrm>
                <a:off x="2149951" y="3783476"/>
                <a:ext cx="2023143" cy="2033015"/>
                <a:chOff x="2812716" y="3782357"/>
                <a:chExt cx="2023143" cy="2033015"/>
              </a:xfrm>
              <a:grpFill/>
            </p:grpSpPr>
            <p:sp>
              <p:nvSpPr>
                <p:cNvPr id="2879" name="Freeform 2878">
                  <a:extLst>
                    <a:ext uri="{FF2B5EF4-FFF2-40B4-BE49-F238E27FC236}">
                      <a16:creationId xmlns:a16="http://schemas.microsoft.com/office/drawing/2014/main" id="{C86812A0-F65F-8D0A-6F3A-4C40A13B670D}"/>
                    </a:ext>
                  </a:extLst>
                </p:cNvPr>
                <p:cNvSpPr/>
                <p:nvPr/>
              </p:nvSpPr>
              <p:spPr>
                <a:xfrm>
                  <a:off x="4302018" y="3961351"/>
                  <a:ext cx="82615" cy="101994"/>
                </a:xfrm>
                <a:custGeom>
                  <a:avLst/>
                  <a:gdLst>
                    <a:gd name="connsiteX0" fmla="*/ 82061 w 82615"/>
                    <a:gd name="connsiteY0" fmla="*/ 40737 h 101994"/>
                    <a:gd name="connsiteX1" fmla="*/ 52952 w 82615"/>
                    <a:gd name="connsiteY1" fmla="*/ 93390 h 101994"/>
                    <a:gd name="connsiteX2" fmla="*/ 33545 w 82615"/>
                    <a:gd name="connsiteY2" fmla="*/ 95884 h 101994"/>
                    <a:gd name="connsiteX3" fmla="*/ 18297 w 82615"/>
                    <a:gd name="connsiteY3" fmla="*/ 101427 h 101994"/>
                    <a:gd name="connsiteX4" fmla="*/ 0 w 82615"/>
                    <a:gd name="connsiteY4" fmla="*/ 94776 h 101994"/>
                    <a:gd name="connsiteX5" fmla="*/ 4436 w 82615"/>
                    <a:gd name="connsiteY5" fmla="*/ 37134 h 101994"/>
                    <a:gd name="connsiteX6" fmla="*/ 9149 w 82615"/>
                    <a:gd name="connsiteY6" fmla="*/ 14688 h 101994"/>
                    <a:gd name="connsiteX7" fmla="*/ 16634 w 82615"/>
                    <a:gd name="connsiteY7" fmla="*/ 0 h 101994"/>
                    <a:gd name="connsiteX8" fmla="*/ 28832 w 82615"/>
                    <a:gd name="connsiteY8" fmla="*/ 5265 h 101994"/>
                    <a:gd name="connsiteX9" fmla="*/ 37427 w 82615"/>
                    <a:gd name="connsiteY9" fmla="*/ 9422 h 101994"/>
                    <a:gd name="connsiteX10" fmla="*/ 55724 w 82615"/>
                    <a:gd name="connsiteY10" fmla="*/ 19676 h 101994"/>
                    <a:gd name="connsiteX11" fmla="*/ 62655 w 82615"/>
                    <a:gd name="connsiteY11" fmla="*/ 27712 h 101994"/>
                    <a:gd name="connsiteX12" fmla="*/ 70140 w 82615"/>
                    <a:gd name="connsiteY12" fmla="*/ 33809 h 101994"/>
                    <a:gd name="connsiteX13" fmla="*/ 81229 w 82615"/>
                    <a:gd name="connsiteY13" fmla="*/ 39629 h 101994"/>
                    <a:gd name="connsiteX14" fmla="*/ 82616 w 82615"/>
                    <a:gd name="connsiteY14" fmla="*/ 40460 h 1019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82615" h="101994">
                      <a:moveTo>
                        <a:pt x="82061" y="40737"/>
                      </a:moveTo>
                      <a:cubicBezTo>
                        <a:pt x="65150" y="60967"/>
                        <a:pt x="55447" y="87016"/>
                        <a:pt x="52952" y="93390"/>
                      </a:cubicBezTo>
                      <a:cubicBezTo>
                        <a:pt x="50456" y="99764"/>
                        <a:pt x="38813" y="97824"/>
                        <a:pt x="33545" y="95884"/>
                      </a:cubicBezTo>
                      <a:cubicBezTo>
                        <a:pt x="28278" y="93944"/>
                        <a:pt x="25783" y="98933"/>
                        <a:pt x="18297" y="101427"/>
                      </a:cubicBezTo>
                      <a:cubicBezTo>
                        <a:pt x="11644" y="103644"/>
                        <a:pt x="4159" y="98933"/>
                        <a:pt x="0" y="94776"/>
                      </a:cubicBezTo>
                      <a:cubicBezTo>
                        <a:pt x="23288" y="72883"/>
                        <a:pt x="8871" y="48219"/>
                        <a:pt x="4436" y="37134"/>
                      </a:cubicBezTo>
                      <a:cubicBezTo>
                        <a:pt x="0" y="26050"/>
                        <a:pt x="5268" y="17459"/>
                        <a:pt x="9149" y="14688"/>
                      </a:cubicBezTo>
                      <a:cubicBezTo>
                        <a:pt x="12753" y="12193"/>
                        <a:pt x="16634" y="0"/>
                        <a:pt x="16634" y="0"/>
                      </a:cubicBezTo>
                      <a:cubicBezTo>
                        <a:pt x="20793" y="1386"/>
                        <a:pt x="24951" y="3603"/>
                        <a:pt x="28832" y="5265"/>
                      </a:cubicBezTo>
                      <a:cubicBezTo>
                        <a:pt x="31605" y="6651"/>
                        <a:pt x="34654" y="8037"/>
                        <a:pt x="37427" y="9422"/>
                      </a:cubicBezTo>
                      <a:cubicBezTo>
                        <a:pt x="43526" y="12748"/>
                        <a:pt x="50734" y="14411"/>
                        <a:pt x="55724" y="19676"/>
                      </a:cubicBezTo>
                      <a:cubicBezTo>
                        <a:pt x="58219" y="22170"/>
                        <a:pt x="60160" y="25218"/>
                        <a:pt x="62655" y="27712"/>
                      </a:cubicBezTo>
                      <a:cubicBezTo>
                        <a:pt x="64873" y="29929"/>
                        <a:pt x="67922" y="31592"/>
                        <a:pt x="70140" y="33809"/>
                      </a:cubicBezTo>
                      <a:cubicBezTo>
                        <a:pt x="73190" y="36580"/>
                        <a:pt x="77626" y="37689"/>
                        <a:pt x="81229" y="39629"/>
                      </a:cubicBezTo>
                      <a:cubicBezTo>
                        <a:pt x="81784" y="39629"/>
                        <a:pt x="82338" y="40183"/>
                        <a:pt x="82616" y="40460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880" name="Freeform 2879">
                  <a:extLst>
                    <a:ext uri="{FF2B5EF4-FFF2-40B4-BE49-F238E27FC236}">
                      <a16:creationId xmlns:a16="http://schemas.microsoft.com/office/drawing/2014/main" id="{7E523884-40D1-CBF3-C027-9AAE9994C78A}"/>
                    </a:ext>
                  </a:extLst>
                </p:cNvPr>
                <p:cNvSpPr/>
                <p:nvPr/>
              </p:nvSpPr>
              <p:spPr>
                <a:xfrm>
                  <a:off x="4206179" y="3956363"/>
                  <a:ext cx="112195" cy="112800"/>
                </a:xfrm>
                <a:custGeom>
                  <a:avLst/>
                  <a:gdLst>
                    <a:gd name="connsiteX0" fmla="*/ 99720 w 112195"/>
                    <a:gd name="connsiteY0" fmla="*/ 42122 h 112800"/>
                    <a:gd name="connsiteX1" fmla="*/ 95284 w 112195"/>
                    <a:gd name="connsiteY1" fmla="*/ 99764 h 112800"/>
                    <a:gd name="connsiteX2" fmla="*/ 93343 w 112195"/>
                    <a:gd name="connsiteY2" fmla="*/ 97824 h 112800"/>
                    <a:gd name="connsiteX3" fmla="*/ 76986 w 112195"/>
                    <a:gd name="connsiteY3" fmla="*/ 96715 h 112800"/>
                    <a:gd name="connsiteX4" fmla="*/ 61184 w 112195"/>
                    <a:gd name="connsiteY4" fmla="*/ 96715 h 112800"/>
                    <a:gd name="connsiteX5" fmla="*/ 56748 w 112195"/>
                    <a:gd name="connsiteY5" fmla="*/ 110294 h 112800"/>
                    <a:gd name="connsiteX6" fmla="*/ 43995 w 112195"/>
                    <a:gd name="connsiteY6" fmla="*/ 112511 h 112800"/>
                    <a:gd name="connsiteX7" fmla="*/ 22094 w 112195"/>
                    <a:gd name="connsiteY7" fmla="*/ 75100 h 112800"/>
                    <a:gd name="connsiteX8" fmla="*/ 10450 w 112195"/>
                    <a:gd name="connsiteY8" fmla="*/ 72883 h 112800"/>
                    <a:gd name="connsiteX9" fmla="*/ 1856 w 112195"/>
                    <a:gd name="connsiteY9" fmla="*/ 57918 h 112800"/>
                    <a:gd name="connsiteX10" fmla="*/ 3519 w 112195"/>
                    <a:gd name="connsiteY10" fmla="*/ 32700 h 112800"/>
                    <a:gd name="connsiteX11" fmla="*/ 18490 w 112195"/>
                    <a:gd name="connsiteY11" fmla="*/ 26881 h 112800"/>
                    <a:gd name="connsiteX12" fmla="*/ 20985 w 112195"/>
                    <a:gd name="connsiteY12" fmla="*/ 15242 h 112800"/>
                    <a:gd name="connsiteX13" fmla="*/ 24867 w 112195"/>
                    <a:gd name="connsiteY13" fmla="*/ 0 h 112800"/>
                    <a:gd name="connsiteX14" fmla="*/ 25698 w 112195"/>
                    <a:gd name="connsiteY14" fmla="*/ 0 h 112800"/>
                    <a:gd name="connsiteX15" fmla="*/ 34847 w 112195"/>
                    <a:gd name="connsiteY15" fmla="*/ 1108 h 112800"/>
                    <a:gd name="connsiteX16" fmla="*/ 44827 w 112195"/>
                    <a:gd name="connsiteY16" fmla="*/ 1663 h 112800"/>
                    <a:gd name="connsiteX17" fmla="*/ 54530 w 112195"/>
                    <a:gd name="connsiteY17" fmla="*/ 8868 h 112800"/>
                    <a:gd name="connsiteX18" fmla="*/ 62847 w 112195"/>
                    <a:gd name="connsiteY18" fmla="*/ 10530 h 112800"/>
                    <a:gd name="connsiteX19" fmla="*/ 63402 w 112195"/>
                    <a:gd name="connsiteY19" fmla="*/ 5819 h 112800"/>
                    <a:gd name="connsiteX20" fmla="*/ 69224 w 112195"/>
                    <a:gd name="connsiteY20" fmla="*/ 4434 h 112800"/>
                    <a:gd name="connsiteX21" fmla="*/ 83086 w 112195"/>
                    <a:gd name="connsiteY21" fmla="*/ 4434 h 112800"/>
                    <a:gd name="connsiteX22" fmla="*/ 90571 w 112195"/>
                    <a:gd name="connsiteY22" fmla="*/ 4711 h 112800"/>
                    <a:gd name="connsiteX23" fmla="*/ 96393 w 112195"/>
                    <a:gd name="connsiteY23" fmla="*/ 3602 h 112800"/>
                    <a:gd name="connsiteX24" fmla="*/ 104433 w 112195"/>
                    <a:gd name="connsiteY24" fmla="*/ 3602 h 112800"/>
                    <a:gd name="connsiteX25" fmla="*/ 109145 w 112195"/>
                    <a:gd name="connsiteY25" fmla="*/ 3602 h 112800"/>
                    <a:gd name="connsiteX26" fmla="*/ 112195 w 112195"/>
                    <a:gd name="connsiteY26" fmla="*/ 4434 h 112800"/>
                    <a:gd name="connsiteX27" fmla="*/ 104710 w 112195"/>
                    <a:gd name="connsiteY27" fmla="*/ 19121 h 112800"/>
                    <a:gd name="connsiteX28" fmla="*/ 99997 w 112195"/>
                    <a:gd name="connsiteY28" fmla="*/ 41568 h 1128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</a:cxnLst>
                  <a:rect l="l" t="t" r="r" b="b"/>
                  <a:pathLst>
                    <a:path w="112195" h="112800">
                      <a:moveTo>
                        <a:pt x="99720" y="42122"/>
                      </a:moveTo>
                      <a:cubicBezTo>
                        <a:pt x="104155" y="53207"/>
                        <a:pt x="118849" y="77871"/>
                        <a:pt x="95284" y="99764"/>
                      </a:cubicBezTo>
                      <a:cubicBezTo>
                        <a:pt x="94452" y="98932"/>
                        <a:pt x="93898" y="98378"/>
                        <a:pt x="93343" y="97824"/>
                      </a:cubicBezTo>
                      <a:cubicBezTo>
                        <a:pt x="89739" y="93390"/>
                        <a:pt x="81145" y="93667"/>
                        <a:pt x="76986" y="96715"/>
                      </a:cubicBezTo>
                      <a:cubicBezTo>
                        <a:pt x="72828" y="99764"/>
                        <a:pt x="65620" y="95884"/>
                        <a:pt x="61184" y="96715"/>
                      </a:cubicBezTo>
                      <a:cubicBezTo>
                        <a:pt x="56748" y="97270"/>
                        <a:pt x="54253" y="104475"/>
                        <a:pt x="56748" y="110294"/>
                      </a:cubicBezTo>
                      <a:cubicBezTo>
                        <a:pt x="57857" y="113066"/>
                        <a:pt x="51481" y="113066"/>
                        <a:pt x="43995" y="112511"/>
                      </a:cubicBezTo>
                      <a:cubicBezTo>
                        <a:pt x="32075" y="104475"/>
                        <a:pt x="22371" y="83691"/>
                        <a:pt x="22094" y="75100"/>
                      </a:cubicBezTo>
                      <a:cubicBezTo>
                        <a:pt x="22094" y="66786"/>
                        <a:pt x="15163" y="73437"/>
                        <a:pt x="10450" y="72883"/>
                      </a:cubicBezTo>
                      <a:cubicBezTo>
                        <a:pt x="6014" y="72606"/>
                        <a:pt x="6846" y="64569"/>
                        <a:pt x="1856" y="57918"/>
                      </a:cubicBezTo>
                      <a:cubicBezTo>
                        <a:pt x="-3134" y="51268"/>
                        <a:pt x="3519" y="42122"/>
                        <a:pt x="3519" y="32700"/>
                      </a:cubicBezTo>
                      <a:cubicBezTo>
                        <a:pt x="3519" y="23278"/>
                        <a:pt x="13500" y="26881"/>
                        <a:pt x="18490" y="26881"/>
                      </a:cubicBezTo>
                      <a:cubicBezTo>
                        <a:pt x="23480" y="26881"/>
                        <a:pt x="19322" y="19121"/>
                        <a:pt x="20985" y="15242"/>
                      </a:cubicBezTo>
                      <a:cubicBezTo>
                        <a:pt x="22649" y="11362"/>
                        <a:pt x="24867" y="0"/>
                        <a:pt x="24867" y="0"/>
                      </a:cubicBezTo>
                      <a:cubicBezTo>
                        <a:pt x="24867" y="0"/>
                        <a:pt x="25421" y="0"/>
                        <a:pt x="25698" y="0"/>
                      </a:cubicBezTo>
                      <a:cubicBezTo>
                        <a:pt x="28748" y="831"/>
                        <a:pt x="31797" y="554"/>
                        <a:pt x="34847" y="1108"/>
                      </a:cubicBezTo>
                      <a:cubicBezTo>
                        <a:pt x="38174" y="1386"/>
                        <a:pt x="41778" y="0"/>
                        <a:pt x="44827" y="1663"/>
                      </a:cubicBezTo>
                      <a:cubicBezTo>
                        <a:pt x="48154" y="3602"/>
                        <a:pt x="50649" y="7205"/>
                        <a:pt x="54530" y="8868"/>
                      </a:cubicBezTo>
                      <a:cubicBezTo>
                        <a:pt x="57026" y="9976"/>
                        <a:pt x="60075" y="11639"/>
                        <a:pt x="62847" y="10530"/>
                      </a:cubicBezTo>
                      <a:cubicBezTo>
                        <a:pt x="63402" y="8868"/>
                        <a:pt x="61738" y="7205"/>
                        <a:pt x="63402" y="5819"/>
                      </a:cubicBezTo>
                      <a:cubicBezTo>
                        <a:pt x="64788" y="4434"/>
                        <a:pt x="67283" y="4711"/>
                        <a:pt x="69224" y="4434"/>
                      </a:cubicBezTo>
                      <a:cubicBezTo>
                        <a:pt x="73382" y="3879"/>
                        <a:pt x="78927" y="3602"/>
                        <a:pt x="83086" y="4434"/>
                      </a:cubicBezTo>
                      <a:cubicBezTo>
                        <a:pt x="85581" y="4988"/>
                        <a:pt x="88076" y="5542"/>
                        <a:pt x="90571" y="4711"/>
                      </a:cubicBezTo>
                      <a:cubicBezTo>
                        <a:pt x="92511" y="4157"/>
                        <a:pt x="94175" y="3602"/>
                        <a:pt x="96393" y="3602"/>
                      </a:cubicBezTo>
                      <a:cubicBezTo>
                        <a:pt x="99165" y="3602"/>
                        <a:pt x="101660" y="3602"/>
                        <a:pt x="104433" y="3602"/>
                      </a:cubicBezTo>
                      <a:cubicBezTo>
                        <a:pt x="106096" y="3602"/>
                        <a:pt x="107482" y="3048"/>
                        <a:pt x="109145" y="3602"/>
                      </a:cubicBezTo>
                      <a:cubicBezTo>
                        <a:pt x="110254" y="3602"/>
                        <a:pt x="111086" y="4157"/>
                        <a:pt x="112195" y="4434"/>
                      </a:cubicBezTo>
                      <a:cubicBezTo>
                        <a:pt x="112195" y="4434"/>
                        <a:pt x="108591" y="16627"/>
                        <a:pt x="104710" y="19121"/>
                      </a:cubicBezTo>
                      <a:cubicBezTo>
                        <a:pt x="101106" y="21615"/>
                        <a:pt x="95561" y="30206"/>
                        <a:pt x="99997" y="41568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881" name="Freeform 2880">
                  <a:extLst>
                    <a:ext uri="{FF2B5EF4-FFF2-40B4-BE49-F238E27FC236}">
                      <a16:creationId xmlns:a16="http://schemas.microsoft.com/office/drawing/2014/main" id="{7B6D57DB-49DD-C174-ECEA-EF05F55D0C18}"/>
                    </a:ext>
                  </a:extLst>
                </p:cNvPr>
                <p:cNvSpPr/>
                <p:nvPr/>
              </p:nvSpPr>
              <p:spPr>
                <a:xfrm>
                  <a:off x="4117534" y="3892348"/>
                  <a:ext cx="133472" cy="193692"/>
                </a:xfrm>
                <a:custGeom>
                  <a:avLst/>
                  <a:gdLst>
                    <a:gd name="connsiteX0" fmla="*/ 132918 w 133472"/>
                    <a:gd name="connsiteY0" fmla="*/ 176804 h 193692"/>
                    <a:gd name="connsiteX1" fmla="*/ 111848 w 133472"/>
                    <a:gd name="connsiteY1" fmla="*/ 174587 h 193692"/>
                    <a:gd name="connsiteX2" fmla="*/ 104086 w 133472"/>
                    <a:gd name="connsiteY2" fmla="*/ 181238 h 193692"/>
                    <a:gd name="connsiteX3" fmla="*/ 79966 w 133472"/>
                    <a:gd name="connsiteY3" fmla="*/ 186780 h 193692"/>
                    <a:gd name="connsiteX4" fmla="*/ 65550 w 133472"/>
                    <a:gd name="connsiteY4" fmla="*/ 193431 h 193692"/>
                    <a:gd name="connsiteX5" fmla="*/ 46421 w 133472"/>
                    <a:gd name="connsiteY5" fmla="*/ 177358 h 193692"/>
                    <a:gd name="connsiteX6" fmla="*/ 38381 w 133472"/>
                    <a:gd name="connsiteY6" fmla="*/ 160177 h 193692"/>
                    <a:gd name="connsiteX7" fmla="*/ 47807 w 133472"/>
                    <a:gd name="connsiteY7" fmla="*/ 126922 h 193692"/>
                    <a:gd name="connsiteX8" fmla="*/ 36995 w 133472"/>
                    <a:gd name="connsiteY8" fmla="*/ 105306 h 193692"/>
                    <a:gd name="connsiteX9" fmla="*/ 38659 w 133472"/>
                    <a:gd name="connsiteY9" fmla="*/ 90619 h 193692"/>
                    <a:gd name="connsiteX10" fmla="*/ 20915 w 133472"/>
                    <a:gd name="connsiteY10" fmla="*/ 86462 h 193692"/>
                    <a:gd name="connsiteX11" fmla="*/ 18975 w 133472"/>
                    <a:gd name="connsiteY11" fmla="*/ 87016 h 193692"/>
                    <a:gd name="connsiteX12" fmla="*/ 2618 w 133472"/>
                    <a:gd name="connsiteY12" fmla="*/ 70389 h 193692"/>
                    <a:gd name="connsiteX13" fmla="*/ 5668 w 133472"/>
                    <a:gd name="connsiteY13" fmla="*/ 59859 h 193692"/>
                    <a:gd name="connsiteX14" fmla="*/ 5668 w 133472"/>
                    <a:gd name="connsiteY14" fmla="*/ 48496 h 193692"/>
                    <a:gd name="connsiteX15" fmla="*/ 28401 w 133472"/>
                    <a:gd name="connsiteY15" fmla="*/ 39906 h 193692"/>
                    <a:gd name="connsiteX16" fmla="*/ 18420 w 133472"/>
                    <a:gd name="connsiteY16" fmla="*/ 25772 h 193692"/>
                    <a:gd name="connsiteX17" fmla="*/ 32282 w 133472"/>
                    <a:gd name="connsiteY17" fmla="*/ 11916 h 193692"/>
                    <a:gd name="connsiteX18" fmla="*/ 43371 w 133472"/>
                    <a:gd name="connsiteY18" fmla="*/ 0 h 193692"/>
                    <a:gd name="connsiteX19" fmla="*/ 47253 w 133472"/>
                    <a:gd name="connsiteY19" fmla="*/ 3880 h 193692"/>
                    <a:gd name="connsiteX20" fmla="*/ 57233 w 133472"/>
                    <a:gd name="connsiteY20" fmla="*/ 7760 h 193692"/>
                    <a:gd name="connsiteX21" fmla="*/ 65273 w 133472"/>
                    <a:gd name="connsiteY21" fmla="*/ 16073 h 193692"/>
                    <a:gd name="connsiteX22" fmla="*/ 68600 w 133472"/>
                    <a:gd name="connsiteY22" fmla="*/ 21893 h 193692"/>
                    <a:gd name="connsiteX23" fmla="*/ 73867 w 133472"/>
                    <a:gd name="connsiteY23" fmla="*/ 26050 h 193692"/>
                    <a:gd name="connsiteX24" fmla="*/ 75253 w 133472"/>
                    <a:gd name="connsiteY24" fmla="*/ 29375 h 193692"/>
                    <a:gd name="connsiteX25" fmla="*/ 76917 w 133472"/>
                    <a:gd name="connsiteY25" fmla="*/ 32701 h 193692"/>
                    <a:gd name="connsiteX26" fmla="*/ 77194 w 133472"/>
                    <a:gd name="connsiteY26" fmla="*/ 39352 h 193692"/>
                    <a:gd name="connsiteX27" fmla="*/ 77471 w 133472"/>
                    <a:gd name="connsiteY27" fmla="*/ 48219 h 193692"/>
                    <a:gd name="connsiteX28" fmla="*/ 77194 w 133472"/>
                    <a:gd name="connsiteY28" fmla="*/ 52653 h 193692"/>
                    <a:gd name="connsiteX29" fmla="*/ 76917 w 133472"/>
                    <a:gd name="connsiteY29" fmla="*/ 55702 h 193692"/>
                    <a:gd name="connsiteX30" fmla="*/ 83016 w 133472"/>
                    <a:gd name="connsiteY30" fmla="*/ 47665 h 193692"/>
                    <a:gd name="connsiteX31" fmla="*/ 92719 w 133472"/>
                    <a:gd name="connsiteY31" fmla="*/ 44340 h 193692"/>
                    <a:gd name="connsiteX32" fmla="*/ 103531 w 133472"/>
                    <a:gd name="connsiteY32" fmla="*/ 56810 h 193692"/>
                    <a:gd name="connsiteX33" fmla="*/ 107967 w 133472"/>
                    <a:gd name="connsiteY33" fmla="*/ 62907 h 193692"/>
                    <a:gd name="connsiteX34" fmla="*/ 114343 w 133472"/>
                    <a:gd name="connsiteY34" fmla="*/ 64570 h 193692"/>
                    <a:gd name="connsiteX35" fmla="*/ 110462 w 133472"/>
                    <a:gd name="connsiteY35" fmla="*/ 79811 h 193692"/>
                    <a:gd name="connsiteX36" fmla="*/ 107967 w 133472"/>
                    <a:gd name="connsiteY36" fmla="*/ 91450 h 193692"/>
                    <a:gd name="connsiteX37" fmla="*/ 92996 w 133472"/>
                    <a:gd name="connsiteY37" fmla="*/ 97270 h 193692"/>
                    <a:gd name="connsiteX38" fmla="*/ 91333 w 133472"/>
                    <a:gd name="connsiteY38" fmla="*/ 122488 h 193692"/>
                    <a:gd name="connsiteX39" fmla="*/ 99927 w 133472"/>
                    <a:gd name="connsiteY39" fmla="*/ 137453 h 193692"/>
                    <a:gd name="connsiteX40" fmla="*/ 111571 w 133472"/>
                    <a:gd name="connsiteY40" fmla="*/ 139669 h 193692"/>
                    <a:gd name="connsiteX41" fmla="*/ 133473 w 133472"/>
                    <a:gd name="connsiteY41" fmla="*/ 177081 h 1936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</a:cxnLst>
                  <a:rect l="l" t="t" r="r" b="b"/>
                  <a:pathLst>
                    <a:path w="133472" h="193692">
                      <a:moveTo>
                        <a:pt x="132918" y="176804"/>
                      </a:moveTo>
                      <a:cubicBezTo>
                        <a:pt x="124601" y="175972"/>
                        <a:pt x="114898" y="174310"/>
                        <a:pt x="111848" y="174587"/>
                      </a:cubicBezTo>
                      <a:cubicBezTo>
                        <a:pt x="105472" y="174864"/>
                        <a:pt x="111848" y="174587"/>
                        <a:pt x="104086" y="181238"/>
                      </a:cubicBezTo>
                      <a:cubicBezTo>
                        <a:pt x="96323" y="187889"/>
                        <a:pt x="84402" y="185672"/>
                        <a:pt x="79966" y="186780"/>
                      </a:cubicBezTo>
                      <a:cubicBezTo>
                        <a:pt x="75530" y="187889"/>
                        <a:pt x="75530" y="191214"/>
                        <a:pt x="65550" y="193431"/>
                      </a:cubicBezTo>
                      <a:cubicBezTo>
                        <a:pt x="55847" y="195648"/>
                        <a:pt x="49193" y="183178"/>
                        <a:pt x="46421" y="177358"/>
                      </a:cubicBezTo>
                      <a:cubicBezTo>
                        <a:pt x="43649" y="171539"/>
                        <a:pt x="45312" y="172924"/>
                        <a:pt x="38381" y="160177"/>
                      </a:cubicBezTo>
                      <a:cubicBezTo>
                        <a:pt x="31450" y="147706"/>
                        <a:pt x="40876" y="140224"/>
                        <a:pt x="47807" y="126922"/>
                      </a:cubicBezTo>
                      <a:cubicBezTo>
                        <a:pt x="54738" y="113620"/>
                        <a:pt x="43649" y="111126"/>
                        <a:pt x="36995" y="105306"/>
                      </a:cubicBezTo>
                      <a:cubicBezTo>
                        <a:pt x="30342" y="99487"/>
                        <a:pt x="37272" y="98101"/>
                        <a:pt x="38659" y="90619"/>
                      </a:cubicBezTo>
                      <a:cubicBezTo>
                        <a:pt x="40045" y="83137"/>
                        <a:pt x="25351" y="85354"/>
                        <a:pt x="20915" y="86462"/>
                      </a:cubicBezTo>
                      <a:cubicBezTo>
                        <a:pt x="20084" y="86462"/>
                        <a:pt x="19529" y="86739"/>
                        <a:pt x="18975" y="87016"/>
                      </a:cubicBezTo>
                      <a:cubicBezTo>
                        <a:pt x="14539" y="81751"/>
                        <a:pt x="6222" y="72329"/>
                        <a:pt x="2618" y="70389"/>
                      </a:cubicBezTo>
                      <a:cubicBezTo>
                        <a:pt x="-2372" y="67895"/>
                        <a:pt x="400" y="64292"/>
                        <a:pt x="5668" y="59859"/>
                      </a:cubicBezTo>
                      <a:cubicBezTo>
                        <a:pt x="10658" y="55424"/>
                        <a:pt x="5668" y="52099"/>
                        <a:pt x="5668" y="48496"/>
                      </a:cubicBezTo>
                      <a:cubicBezTo>
                        <a:pt x="5668" y="44894"/>
                        <a:pt x="20084" y="39629"/>
                        <a:pt x="28401" y="39906"/>
                      </a:cubicBezTo>
                      <a:cubicBezTo>
                        <a:pt x="36441" y="39906"/>
                        <a:pt x="20361" y="31315"/>
                        <a:pt x="18420" y="25772"/>
                      </a:cubicBezTo>
                      <a:cubicBezTo>
                        <a:pt x="16480" y="20230"/>
                        <a:pt x="27569" y="13579"/>
                        <a:pt x="32282" y="11916"/>
                      </a:cubicBezTo>
                      <a:cubicBezTo>
                        <a:pt x="35609" y="10531"/>
                        <a:pt x="40599" y="3880"/>
                        <a:pt x="43371" y="0"/>
                      </a:cubicBezTo>
                      <a:cubicBezTo>
                        <a:pt x="44758" y="1109"/>
                        <a:pt x="45867" y="2494"/>
                        <a:pt x="47253" y="3880"/>
                      </a:cubicBezTo>
                      <a:cubicBezTo>
                        <a:pt x="50025" y="6928"/>
                        <a:pt x="53352" y="7205"/>
                        <a:pt x="57233" y="7760"/>
                      </a:cubicBezTo>
                      <a:cubicBezTo>
                        <a:pt x="61946" y="8314"/>
                        <a:pt x="63887" y="12193"/>
                        <a:pt x="65273" y="16073"/>
                      </a:cubicBezTo>
                      <a:cubicBezTo>
                        <a:pt x="66104" y="18290"/>
                        <a:pt x="66659" y="20507"/>
                        <a:pt x="68600" y="21893"/>
                      </a:cubicBezTo>
                      <a:cubicBezTo>
                        <a:pt x="70540" y="23278"/>
                        <a:pt x="72204" y="24110"/>
                        <a:pt x="73867" y="26050"/>
                      </a:cubicBezTo>
                      <a:cubicBezTo>
                        <a:pt x="74699" y="27158"/>
                        <a:pt x="74421" y="27990"/>
                        <a:pt x="75253" y="29375"/>
                      </a:cubicBezTo>
                      <a:cubicBezTo>
                        <a:pt x="75808" y="30483"/>
                        <a:pt x="76639" y="31592"/>
                        <a:pt x="76917" y="32701"/>
                      </a:cubicBezTo>
                      <a:cubicBezTo>
                        <a:pt x="77471" y="34640"/>
                        <a:pt x="76917" y="37134"/>
                        <a:pt x="77194" y="39352"/>
                      </a:cubicBezTo>
                      <a:cubicBezTo>
                        <a:pt x="77471" y="42400"/>
                        <a:pt x="77471" y="45171"/>
                        <a:pt x="77471" y="48219"/>
                      </a:cubicBezTo>
                      <a:cubicBezTo>
                        <a:pt x="77471" y="49605"/>
                        <a:pt x="77471" y="50990"/>
                        <a:pt x="77194" y="52653"/>
                      </a:cubicBezTo>
                      <a:cubicBezTo>
                        <a:pt x="77194" y="53485"/>
                        <a:pt x="76639" y="54870"/>
                        <a:pt x="76917" y="55702"/>
                      </a:cubicBezTo>
                      <a:cubicBezTo>
                        <a:pt x="81630" y="55147"/>
                        <a:pt x="80798" y="50436"/>
                        <a:pt x="83016" y="47665"/>
                      </a:cubicBezTo>
                      <a:cubicBezTo>
                        <a:pt x="85234" y="44894"/>
                        <a:pt x="89392" y="44340"/>
                        <a:pt x="92719" y="44340"/>
                      </a:cubicBezTo>
                      <a:cubicBezTo>
                        <a:pt x="98541" y="44340"/>
                        <a:pt x="101036" y="52653"/>
                        <a:pt x="103531" y="56810"/>
                      </a:cubicBezTo>
                      <a:cubicBezTo>
                        <a:pt x="104640" y="59027"/>
                        <a:pt x="105749" y="61798"/>
                        <a:pt x="107967" y="62907"/>
                      </a:cubicBezTo>
                      <a:cubicBezTo>
                        <a:pt x="109908" y="63738"/>
                        <a:pt x="112403" y="64292"/>
                        <a:pt x="114343" y="64570"/>
                      </a:cubicBezTo>
                      <a:cubicBezTo>
                        <a:pt x="114343" y="64570"/>
                        <a:pt x="112403" y="76209"/>
                        <a:pt x="110462" y="79811"/>
                      </a:cubicBezTo>
                      <a:cubicBezTo>
                        <a:pt x="108799" y="83691"/>
                        <a:pt x="112957" y="91728"/>
                        <a:pt x="107967" y="91450"/>
                      </a:cubicBezTo>
                      <a:cubicBezTo>
                        <a:pt x="102977" y="91450"/>
                        <a:pt x="92996" y="87571"/>
                        <a:pt x="92996" y="97270"/>
                      </a:cubicBezTo>
                      <a:cubicBezTo>
                        <a:pt x="92996" y="106969"/>
                        <a:pt x="86620" y="115837"/>
                        <a:pt x="91333" y="122488"/>
                      </a:cubicBezTo>
                      <a:cubicBezTo>
                        <a:pt x="96323" y="129139"/>
                        <a:pt x="95214" y="136898"/>
                        <a:pt x="99927" y="137453"/>
                      </a:cubicBezTo>
                      <a:cubicBezTo>
                        <a:pt x="104363" y="137730"/>
                        <a:pt x="111294" y="131079"/>
                        <a:pt x="111571" y="139669"/>
                      </a:cubicBezTo>
                      <a:cubicBezTo>
                        <a:pt x="111571" y="147983"/>
                        <a:pt x="121274" y="168767"/>
                        <a:pt x="133473" y="177081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882" name="Freeform 2881">
                  <a:extLst>
                    <a:ext uri="{FF2B5EF4-FFF2-40B4-BE49-F238E27FC236}">
                      <a16:creationId xmlns:a16="http://schemas.microsoft.com/office/drawing/2014/main" id="{D3C43FA2-07B5-9FA7-ADC0-A8AD44CC264B}"/>
                    </a:ext>
                  </a:extLst>
                </p:cNvPr>
                <p:cNvSpPr/>
                <p:nvPr/>
              </p:nvSpPr>
              <p:spPr>
                <a:xfrm>
                  <a:off x="3639376" y="3782357"/>
                  <a:ext cx="319371" cy="452398"/>
                </a:xfrm>
                <a:custGeom>
                  <a:avLst/>
                  <a:gdLst>
                    <a:gd name="connsiteX0" fmla="*/ 318594 w 319371"/>
                    <a:gd name="connsiteY0" fmla="*/ 281806 h 452398"/>
                    <a:gd name="connsiteX1" fmla="*/ 318594 w 319371"/>
                    <a:gd name="connsiteY1" fmla="*/ 281806 h 452398"/>
                    <a:gd name="connsiteX2" fmla="*/ 305564 w 319371"/>
                    <a:gd name="connsiteY2" fmla="*/ 289012 h 452398"/>
                    <a:gd name="connsiteX3" fmla="*/ 297246 w 319371"/>
                    <a:gd name="connsiteY3" fmla="*/ 284578 h 452398"/>
                    <a:gd name="connsiteX4" fmla="*/ 292256 w 319371"/>
                    <a:gd name="connsiteY4" fmla="*/ 289566 h 452398"/>
                    <a:gd name="connsiteX5" fmla="*/ 253998 w 319371"/>
                    <a:gd name="connsiteY5" fmla="*/ 291506 h 452398"/>
                    <a:gd name="connsiteX6" fmla="*/ 248176 w 319371"/>
                    <a:gd name="connsiteY6" fmla="*/ 306470 h 452398"/>
                    <a:gd name="connsiteX7" fmla="*/ 263147 w 319371"/>
                    <a:gd name="connsiteY7" fmla="*/ 309519 h 452398"/>
                    <a:gd name="connsiteX8" fmla="*/ 267860 w 319371"/>
                    <a:gd name="connsiteY8" fmla="*/ 317555 h 452398"/>
                    <a:gd name="connsiteX9" fmla="*/ 245681 w 319371"/>
                    <a:gd name="connsiteY9" fmla="*/ 319772 h 452398"/>
                    <a:gd name="connsiteX10" fmla="*/ 242077 w 319371"/>
                    <a:gd name="connsiteY10" fmla="*/ 332520 h 452398"/>
                    <a:gd name="connsiteX11" fmla="*/ 250394 w 319371"/>
                    <a:gd name="connsiteY11" fmla="*/ 347484 h 452398"/>
                    <a:gd name="connsiteX12" fmla="*/ 257048 w 319371"/>
                    <a:gd name="connsiteY12" fmla="*/ 368546 h 452398"/>
                    <a:gd name="connsiteX13" fmla="*/ 250117 w 319371"/>
                    <a:gd name="connsiteY13" fmla="*/ 423138 h 452398"/>
                    <a:gd name="connsiteX14" fmla="*/ 245681 w 319371"/>
                    <a:gd name="connsiteY14" fmla="*/ 449188 h 452398"/>
                    <a:gd name="connsiteX15" fmla="*/ 240691 w 319371"/>
                    <a:gd name="connsiteY15" fmla="*/ 452236 h 452398"/>
                    <a:gd name="connsiteX16" fmla="*/ 226552 w 319371"/>
                    <a:gd name="connsiteY16" fmla="*/ 439212 h 452398"/>
                    <a:gd name="connsiteX17" fmla="*/ 239859 w 319371"/>
                    <a:gd name="connsiteY17" fmla="*/ 415379 h 452398"/>
                    <a:gd name="connsiteX18" fmla="*/ 222670 w 319371"/>
                    <a:gd name="connsiteY18" fmla="*/ 396535 h 452398"/>
                    <a:gd name="connsiteX19" fmla="*/ 212413 w 319371"/>
                    <a:gd name="connsiteY19" fmla="*/ 398198 h 452398"/>
                    <a:gd name="connsiteX20" fmla="*/ 200769 w 319371"/>
                    <a:gd name="connsiteY20" fmla="*/ 395149 h 452398"/>
                    <a:gd name="connsiteX21" fmla="*/ 188571 w 319371"/>
                    <a:gd name="connsiteY21" fmla="*/ 400692 h 452398"/>
                    <a:gd name="connsiteX22" fmla="*/ 166669 w 319371"/>
                    <a:gd name="connsiteY22" fmla="*/ 403186 h 452398"/>
                    <a:gd name="connsiteX23" fmla="*/ 162234 w 319371"/>
                    <a:gd name="connsiteY23" fmla="*/ 387944 h 452398"/>
                    <a:gd name="connsiteX24" fmla="*/ 153917 w 319371"/>
                    <a:gd name="connsiteY24" fmla="*/ 387944 h 452398"/>
                    <a:gd name="connsiteX25" fmla="*/ 148649 w 319371"/>
                    <a:gd name="connsiteY25" fmla="*/ 376859 h 452398"/>
                    <a:gd name="connsiteX26" fmla="*/ 132569 w 319371"/>
                    <a:gd name="connsiteY26" fmla="*/ 368546 h 452398"/>
                    <a:gd name="connsiteX27" fmla="*/ 118153 w 319371"/>
                    <a:gd name="connsiteY27" fmla="*/ 344990 h 452398"/>
                    <a:gd name="connsiteX28" fmla="*/ 95420 w 319371"/>
                    <a:gd name="connsiteY28" fmla="*/ 340556 h 452398"/>
                    <a:gd name="connsiteX29" fmla="*/ 94034 w 319371"/>
                    <a:gd name="connsiteY29" fmla="*/ 340556 h 452398"/>
                    <a:gd name="connsiteX30" fmla="*/ 77677 w 319371"/>
                    <a:gd name="connsiteY30" fmla="*/ 327254 h 452398"/>
                    <a:gd name="connsiteX31" fmla="*/ 48290 w 319371"/>
                    <a:gd name="connsiteY31" fmla="*/ 327254 h 452398"/>
                    <a:gd name="connsiteX32" fmla="*/ 38864 w 319371"/>
                    <a:gd name="connsiteY32" fmla="*/ 317001 h 452398"/>
                    <a:gd name="connsiteX33" fmla="*/ 25280 w 319371"/>
                    <a:gd name="connsiteY33" fmla="*/ 311459 h 452398"/>
                    <a:gd name="connsiteX34" fmla="*/ 3655 w 319371"/>
                    <a:gd name="connsiteY34" fmla="*/ 298157 h 452398"/>
                    <a:gd name="connsiteX35" fmla="*/ 3655 w 319371"/>
                    <a:gd name="connsiteY35" fmla="*/ 298157 h 452398"/>
                    <a:gd name="connsiteX36" fmla="*/ 3101 w 319371"/>
                    <a:gd name="connsiteY36" fmla="*/ 296771 h 452398"/>
                    <a:gd name="connsiteX37" fmla="*/ 1992 w 319371"/>
                    <a:gd name="connsiteY37" fmla="*/ 291506 h 452398"/>
                    <a:gd name="connsiteX38" fmla="*/ 9478 w 319371"/>
                    <a:gd name="connsiteY38" fmla="*/ 290951 h 452398"/>
                    <a:gd name="connsiteX39" fmla="*/ 8646 w 319371"/>
                    <a:gd name="connsiteY39" fmla="*/ 281806 h 452398"/>
                    <a:gd name="connsiteX40" fmla="*/ 12527 w 319371"/>
                    <a:gd name="connsiteY40" fmla="*/ 273493 h 452398"/>
                    <a:gd name="connsiteX41" fmla="*/ 15577 w 319371"/>
                    <a:gd name="connsiteY41" fmla="*/ 272107 h 452398"/>
                    <a:gd name="connsiteX42" fmla="*/ 22230 w 319371"/>
                    <a:gd name="connsiteY42" fmla="*/ 269336 h 452398"/>
                    <a:gd name="connsiteX43" fmla="*/ 29715 w 319371"/>
                    <a:gd name="connsiteY43" fmla="*/ 266011 h 452398"/>
                    <a:gd name="connsiteX44" fmla="*/ 34429 w 319371"/>
                    <a:gd name="connsiteY44" fmla="*/ 259914 h 452398"/>
                    <a:gd name="connsiteX45" fmla="*/ 36369 w 319371"/>
                    <a:gd name="connsiteY45" fmla="*/ 252154 h 452398"/>
                    <a:gd name="connsiteX46" fmla="*/ 43300 w 319371"/>
                    <a:gd name="connsiteY46" fmla="*/ 247721 h 452398"/>
                    <a:gd name="connsiteX47" fmla="*/ 47736 w 319371"/>
                    <a:gd name="connsiteY47" fmla="*/ 240792 h 452398"/>
                    <a:gd name="connsiteX48" fmla="*/ 50231 w 319371"/>
                    <a:gd name="connsiteY48" fmla="*/ 233033 h 452398"/>
                    <a:gd name="connsiteX49" fmla="*/ 45241 w 319371"/>
                    <a:gd name="connsiteY49" fmla="*/ 229431 h 452398"/>
                    <a:gd name="connsiteX50" fmla="*/ 45241 w 319371"/>
                    <a:gd name="connsiteY50" fmla="*/ 223057 h 452398"/>
                    <a:gd name="connsiteX51" fmla="*/ 45241 w 319371"/>
                    <a:gd name="connsiteY51" fmla="*/ 215020 h 452398"/>
                    <a:gd name="connsiteX52" fmla="*/ 44686 w 319371"/>
                    <a:gd name="connsiteY52" fmla="*/ 205321 h 452398"/>
                    <a:gd name="connsiteX53" fmla="*/ 44409 w 319371"/>
                    <a:gd name="connsiteY53" fmla="*/ 197839 h 452398"/>
                    <a:gd name="connsiteX54" fmla="*/ 44132 w 319371"/>
                    <a:gd name="connsiteY54" fmla="*/ 194236 h 452398"/>
                    <a:gd name="connsiteX55" fmla="*/ 40251 w 319371"/>
                    <a:gd name="connsiteY55" fmla="*/ 187585 h 452398"/>
                    <a:gd name="connsiteX56" fmla="*/ 46904 w 319371"/>
                    <a:gd name="connsiteY56" fmla="*/ 183428 h 452398"/>
                    <a:gd name="connsiteX57" fmla="*/ 44686 w 319371"/>
                    <a:gd name="connsiteY57" fmla="*/ 173729 h 452398"/>
                    <a:gd name="connsiteX58" fmla="*/ 39973 w 319371"/>
                    <a:gd name="connsiteY58" fmla="*/ 166801 h 452398"/>
                    <a:gd name="connsiteX59" fmla="*/ 40805 w 319371"/>
                    <a:gd name="connsiteY59" fmla="*/ 162644 h 452398"/>
                    <a:gd name="connsiteX60" fmla="*/ 42746 w 319371"/>
                    <a:gd name="connsiteY60" fmla="*/ 156270 h 452398"/>
                    <a:gd name="connsiteX61" fmla="*/ 41082 w 319371"/>
                    <a:gd name="connsiteY61" fmla="*/ 153499 h 452398"/>
                    <a:gd name="connsiteX62" fmla="*/ 38864 w 319371"/>
                    <a:gd name="connsiteY62" fmla="*/ 150451 h 452398"/>
                    <a:gd name="connsiteX63" fmla="*/ 36369 w 319371"/>
                    <a:gd name="connsiteY63" fmla="*/ 148788 h 452398"/>
                    <a:gd name="connsiteX64" fmla="*/ 30270 w 319371"/>
                    <a:gd name="connsiteY64" fmla="*/ 142691 h 452398"/>
                    <a:gd name="connsiteX65" fmla="*/ 26943 w 319371"/>
                    <a:gd name="connsiteY65" fmla="*/ 139366 h 452398"/>
                    <a:gd name="connsiteX66" fmla="*/ 46072 w 319371"/>
                    <a:gd name="connsiteY66" fmla="*/ 124955 h 452398"/>
                    <a:gd name="connsiteX67" fmla="*/ 46350 w 319371"/>
                    <a:gd name="connsiteY67" fmla="*/ 112485 h 452398"/>
                    <a:gd name="connsiteX68" fmla="*/ 49399 w 319371"/>
                    <a:gd name="connsiteY68" fmla="*/ 106665 h 452398"/>
                    <a:gd name="connsiteX69" fmla="*/ 54112 w 319371"/>
                    <a:gd name="connsiteY69" fmla="*/ 114702 h 452398"/>
                    <a:gd name="connsiteX70" fmla="*/ 58825 w 319371"/>
                    <a:gd name="connsiteY70" fmla="*/ 118859 h 452398"/>
                    <a:gd name="connsiteX71" fmla="*/ 59657 w 319371"/>
                    <a:gd name="connsiteY71" fmla="*/ 108883 h 452398"/>
                    <a:gd name="connsiteX72" fmla="*/ 59380 w 319371"/>
                    <a:gd name="connsiteY72" fmla="*/ 101954 h 452398"/>
                    <a:gd name="connsiteX73" fmla="*/ 65202 w 319371"/>
                    <a:gd name="connsiteY73" fmla="*/ 100291 h 452398"/>
                    <a:gd name="connsiteX74" fmla="*/ 78231 w 319371"/>
                    <a:gd name="connsiteY74" fmla="*/ 86990 h 452398"/>
                    <a:gd name="connsiteX75" fmla="*/ 85440 w 319371"/>
                    <a:gd name="connsiteY75" fmla="*/ 82279 h 452398"/>
                    <a:gd name="connsiteX76" fmla="*/ 90430 w 319371"/>
                    <a:gd name="connsiteY76" fmla="*/ 77845 h 452398"/>
                    <a:gd name="connsiteX77" fmla="*/ 90430 w 319371"/>
                    <a:gd name="connsiteY77" fmla="*/ 69531 h 452398"/>
                    <a:gd name="connsiteX78" fmla="*/ 89598 w 319371"/>
                    <a:gd name="connsiteY78" fmla="*/ 58723 h 452398"/>
                    <a:gd name="connsiteX79" fmla="*/ 102074 w 319371"/>
                    <a:gd name="connsiteY79" fmla="*/ 45145 h 452398"/>
                    <a:gd name="connsiteX80" fmla="*/ 117044 w 319371"/>
                    <a:gd name="connsiteY80" fmla="*/ 38216 h 452398"/>
                    <a:gd name="connsiteX81" fmla="*/ 125084 w 319371"/>
                    <a:gd name="connsiteY81" fmla="*/ 45145 h 452398"/>
                    <a:gd name="connsiteX82" fmla="*/ 129520 w 319371"/>
                    <a:gd name="connsiteY82" fmla="*/ 40988 h 452398"/>
                    <a:gd name="connsiteX83" fmla="*/ 134233 w 319371"/>
                    <a:gd name="connsiteY83" fmla="*/ 31565 h 452398"/>
                    <a:gd name="connsiteX84" fmla="*/ 142273 w 319371"/>
                    <a:gd name="connsiteY84" fmla="*/ 30457 h 452398"/>
                    <a:gd name="connsiteX85" fmla="*/ 163620 w 319371"/>
                    <a:gd name="connsiteY85" fmla="*/ 25746 h 452398"/>
                    <a:gd name="connsiteX86" fmla="*/ 176927 w 319371"/>
                    <a:gd name="connsiteY86" fmla="*/ 13275 h 452398"/>
                    <a:gd name="connsiteX87" fmla="*/ 191343 w 319371"/>
                    <a:gd name="connsiteY87" fmla="*/ 2468 h 452398"/>
                    <a:gd name="connsiteX88" fmla="*/ 211859 w 319371"/>
                    <a:gd name="connsiteY88" fmla="*/ 3576 h 452398"/>
                    <a:gd name="connsiteX89" fmla="*/ 201878 w 319371"/>
                    <a:gd name="connsiteY89" fmla="*/ 17432 h 452398"/>
                    <a:gd name="connsiteX90" fmla="*/ 198551 w 319371"/>
                    <a:gd name="connsiteY90" fmla="*/ 19372 h 452398"/>
                    <a:gd name="connsiteX91" fmla="*/ 171382 w 319371"/>
                    <a:gd name="connsiteY91" fmla="*/ 42650 h 452398"/>
                    <a:gd name="connsiteX92" fmla="*/ 164729 w 319371"/>
                    <a:gd name="connsiteY92" fmla="*/ 65374 h 452398"/>
                    <a:gd name="connsiteX93" fmla="*/ 155580 w 319371"/>
                    <a:gd name="connsiteY93" fmla="*/ 82279 h 452398"/>
                    <a:gd name="connsiteX94" fmla="*/ 163620 w 319371"/>
                    <a:gd name="connsiteY94" fmla="*/ 86158 h 452398"/>
                    <a:gd name="connsiteX95" fmla="*/ 178868 w 319371"/>
                    <a:gd name="connsiteY95" fmla="*/ 112485 h 452398"/>
                    <a:gd name="connsiteX96" fmla="*/ 177204 w 319371"/>
                    <a:gd name="connsiteY96" fmla="*/ 131052 h 452398"/>
                    <a:gd name="connsiteX97" fmla="*/ 182194 w 319371"/>
                    <a:gd name="connsiteY97" fmla="*/ 136040 h 452398"/>
                    <a:gd name="connsiteX98" fmla="*/ 187462 w 319371"/>
                    <a:gd name="connsiteY98" fmla="*/ 145740 h 452398"/>
                    <a:gd name="connsiteX99" fmla="*/ 231819 w 319371"/>
                    <a:gd name="connsiteY99" fmla="*/ 147402 h 452398"/>
                    <a:gd name="connsiteX100" fmla="*/ 254552 w 319371"/>
                    <a:gd name="connsiteY100" fmla="*/ 166247 h 452398"/>
                    <a:gd name="connsiteX101" fmla="*/ 300574 w 319371"/>
                    <a:gd name="connsiteY101" fmla="*/ 166801 h 452398"/>
                    <a:gd name="connsiteX102" fmla="*/ 313881 w 319371"/>
                    <a:gd name="connsiteY102" fmla="*/ 174837 h 452398"/>
                    <a:gd name="connsiteX103" fmla="*/ 300296 w 319371"/>
                    <a:gd name="connsiteY103" fmla="*/ 205598 h 452398"/>
                    <a:gd name="connsiteX104" fmla="*/ 314712 w 319371"/>
                    <a:gd name="connsiteY104" fmla="*/ 241901 h 452398"/>
                    <a:gd name="connsiteX105" fmla="*/ 303346 w 319371"/>
                    <a:gd name="connsiteY105" fmla="*/ 257697 h 452398"/>
                    <a:gd name="connsiteX106" fmla="*/ 308613 w 319371"/>
                    <a:gd name="connsiteY106" fmla="*/ 263516 h 452398"/>
                    <a:gd name="connsiteX107" fmla="*/ 319148 w 319371"/>
                    <a:gd name="connsiteY107" fmla="*/ 277372 h 452398"/>
                    <a:gd name="connsiteX108" fmla="*/ 318316 w 319371"/>
                    <a:gd name="connsiteY108" fmla="*/ 281252 h 4523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</a:cxnLst>
                  <a:rect l="l" t="t" r="r" b="b"/>
                  <a:pathLst>
                    <a:path w="319371" h="452398">
                      <a:moveTo>
                        <a:pt x="318594" y="281806"/>
                      </a:moveTo>
                      <a:lnTo>
                        <a:pt x="318594" y="281806"/>
                      </a:lnTo>
                      <a:cubicBezTo>
                        <a:pt x="315544" y="284578"/>
                        <a:pt x="307227" y="285409"/>
                        <a:pt x="305564" y="289012"/>
                      </a:cubicBezTo>
                      <a:cubicBezTo>
                        <a:pt x="303068" y="293723"/>
                        <a:pt x="302791" y="290120"/>
                        <a:pt x="297246" y="284578"/>
                      </a:cubicBezTo>
                      <a:cubicBezTo>
                        <a:pt x="291979" y="279313"/>
                        <a:pt x="291702" y="284578"/>
                        <a:pt x="292256" y="289566"/>
                      </a:cubicBezTo>
                      <a:cubicBezTo>
                        <a:pt x="292811" y="294831"/>
                        <a:pt x="263701" y="290674"/>
                        <a:pt x="253998" y="291506"/>
                      </a:cubicBezTo>
                      <a:cubicBezTo>
                        <a:pt x="244295" y="292337"/>
                        <a:pt x="247067" y="300374"/>
                        <a:pt x="248176" y="306470"/>
                      </a:cubicBezTo>
                      <a:cubicBezTo>
                        <a:pt x="249562" y="312844"/>
                        <a:pt x="257879" y="308964"/>
                        <a:pt x="263147" y="309519"/>
                      </a:cubicBezTo>
                      <a:cubicBezTo>
                        <a:pt x="268414" y="310073"/>
                        <a:pt x="264810" y="313953"/>
                        <a:pt x="267860" y="317555"/>
                      </a:cubicBezTo>
                      <a:cubicBezTo>
                        <a:pt x="270909" y="321158"/>
                        <a:pt x="250949" y="318664"/>
                        <a:pt x="245681" y="319772"/>
                      </a:cubicBezTo>
                      <a:cubicBezTo>
                        <a:pt x="240691" y="320881"/>
                        <a:pt x="242354" y="326977"/>
                        <a:pt x="242077" y="332520"/>
                      </a:cubicBezTo>
                      <a:cubicBezTo>
                        <a:pt x="241522" y="337785"/>
                        <a:pt x="244295" y="342496"/>
                        <a:pt x="250394" y="347484"/>
                      </a:cubicBezTo>
                      <a:cubicBezTo>
                        <a:pt x="256770" y="352472"/>
                        <a:pt x="256770" y="361895"/>
                        <a:pt x="257048" y="368546"/>
                      </a:cubicBezTo>
                      <a:cubicBezTo>
                        <a:pt x="257325" y="375197"/>
                        <a:pt x="251503" y="416765"/>
                        <a:pt x="250117" y="423138"/>
                      </a:cubicBezTo>
                      <a:cubicBezTo>
                        <a:pt x="248731" y="429512"/>
                        <a:pt x="246235" y="443923"/>
                        <a:pt x="245681" y="449188"/>
                      </a:cubicBezTo>
                      <a:cubicBezTo>
                        <a:pt x="245681" y="451959"/>
                        <a:pt x="243463" y="452791"/>
                        <a:pt x="240691" y="452236"/>
                      </a:cubicBezTo>
                      <a:cubicBezTo>
                        <a:pt x="239582" y="441429"/>
                        <a:pt x="233205" y="440320"/>
                        <a:pt x="226552" y="439212"/>
                      </a:cubicBezTo>
                      <a:cubicBezTo>
                        <a:pt x="219621" y="438103"/>
                        <a:pt x="234592" y="420922"/>
                        <a:pt x="239859" y="415379"/>
                      </a:cubicBezTo>
                      <a:cubicBezTo>
                        <a:pt x="245127" y="409837"/>
                        <a:pt x="227661" y="398475"/>
                        <a:pt x="222670" y="396535"/>
                      </a:cubicBezTo>
                      <a:cubicBezTo>
                        <a:pt x="217680" y="394595"/>
                        <a:pt x="218235" y="395704"/>
                        <a:pt x="212413" y="398198"/>
                      </a:cubicBezTo>
                      <a:cubicBezTo>
                        <a:pt x="206868" y="400692"/>
                        <a:pt x="205759" y="396812"/>
                        <a:pt x="200769" y="395149"/>
                      </a:cubicBezTo>
                      <a:cubicBezTo>
                        <a:pt x="195779" y="393487"/>
                        <a:pt x="195225" y="396812"/>
                        <a:pt x="188571" y="400692"/>
                      </a:cubicBezTo>
                      <a:cubicBezTo>
                        <a:pt x="181917" y="404571"/>
                        <a:pt x="174986" y="402077"/>
                        <a:pt x="166669" y="403186"/>
                      </a:cubicBezTo>
                      <a:cubicBezTo>
                        <a:pt x="158352" y="404294"/>
                        <a:pt x="161402" y="393764"/>
                        <a:pt x="162234" y="387944"/>
                      </a:cubicBezTo>
                      <a:cubicBezTo>
                        <a:pt x="162788" y="382125"/>
                        <a:pt x="159461" y="387944"/>
                        <a:pt x="153917" y="387944"/>
                      </a:cubicBezTo>
                      <a:cubicBezTo>
                        <a:pt x="148372" y="387944"/>
                        <a:pt x="148649" y="381570"/>
                        <a:pt x="148649" y="376859"/>
                      </a:cubicBezTo>
                      <a:cubicBezTo>
                        <a:pt x="148649" y="372148"/>
                        <a:pt x="140886" y="370485"/>
                        <a:pt x="132569" y="368546"/>
                      </a:cubicBezTo>
                      <a:cubicBezTo>
                        <a:pt x="124252" y="366329"/>
                        <a:pt x="122312" y="352750"/>
                        <a:pt x="118153" y="344990"/>
                      </a:cubicBezTo>
                      <a:cubicBezTo>
                        <a:pt x="113995" y="337231"/>
                        <a:pt x="107896" y="341110"/>
                        <a:pt x="95420" y="340556"/>
                      </a:cubicBezTo>
                      <a:cubicBezTo>
                        <a:pt x="94866" y="340556"/>
                        <a:pt x="94588" y="340556"/>
                        <a:pt x="94034" y="340556"/>
                      </a:cubicBezTo>
                      <a:cubicBezTo>
                        <a:pt x="82945" y="339448"/>
                        <a:pt x="84053" y="332797"/>
                        <a:pt x="77677" y="327254"/>
                      </a:cubicBezTo>
                      <a:cubicBezTo>
                        <a:pt x="71023" y="321712"/>
                        <a:pt x="58825" y="330026"/>
                        <a:pt x="48290" y="327254"/>
                      </a:cubicBezTo>
                      <a:cubicBezTo>
                        <a:pt x="37755" y="324483"/>
                        <a:pt x="38864" y="321435"/>
                        <a:pt x="38864" y="317001"/>
                      </a:cubicBezTo>
                      <a:cubicBezTo>
                        <a:pt x="38864" y="312567"/>
                        <a:pt x="29715" y="313121"/>
                        <a:pt x="25280" y="311459"/>
                      </a:cubicBezTo>
                      <a:cubicBezTo>
                        <a:pt x="20844" y="309796"/>
                        <a:pt x="4487" y="298711"/>
                        <a:pt x="3655" y="298157"/>
                      </a:cubicBezTo>
                      <a:lnTo>
                        <a:pt x="3655" y="298157"/>
                      </a:lnTo>
                      <a:cubicBezTo>
                        <a:pt x="3655" y="297602"/>
                        <a:pt x="3378" y="297325"/>
                        <a:pt x="3101" y="296771"/>
                      </a:cubicBezTo>
                      <a:cubicBezTo>
                        <a:pt x="1715" y="294831"/>
                        <a:pt x="-2444" y="292060"/>
                        <a:pt x="1992" y="291506"/>
                      </a:cubicBezTo>
                      <a:cubicBezTo>
                        <a:pt x="3933" y="291229"/>
                        <a:pt x="8091" y="292337"/>
                        <a:pt x="9478" y="290951"/>
                      </a:cubicBezTo>
                      <a:cubicBezTo>
                        <a:pt x="11972" y="288180"/>
                        <a:pt x="9478" y="284855"/>
                        <a:pt x="8646" y="281806"/>
                      </a:cubicBezTo>
                      <a:cubicBezTo>
                        <a:pt x="7814" y="278758"/>
                        <a:pt x="10309" y="275433"/>
                        <a:pt x="12527" y="273493"/>
                      </a:cubicBezTo>
                      <a:cubicBezTo>
                        <a:pt x="13636" y="272384"/>
                        <a:pt x="14468" y="272662"/>
                        <a:pt x="15577" y="272107"/>
                      </a:cubicBezTo>
                      <a:cubicBezTo>
                        <a:pt x="18072" y="271276"/>
                        <a:pt x="19735" y="269890"/>
                        <a:pt x="22230" y="269336"/>
                      </a:cubicBezTo>
                      <a:cubicBezTo>
                        <a:pt x="25003" y="268782"/>
                        <a:pt x="27220" y="267396"/>
                        <a:pt x="29715" y="266011"/>
                      </a:cubicBezTo>
                      <a:cubicBezTo>
                        <a:pt x="32488" y="264625"/>
                        <a:pt x="34151" y="262962"/>
                        <a:pt x="34429" y="259914"/>
                      </a:cubicBezTo>
                      <a:cubicBezTo>
                        <a:pt x="34706" y="257143"/>
                        <a:pt x="34151" y="254649"/>
                        <a:pt x="36369" y="252154"/>
                      </a:cubicBezTo>
                      <a:cubicBezTo>
                        <a:pt x="38310" y="250215"/>
                        <a:pt x="41082" y="249660"/>
                        <a:pt x="43300" y="247721"/>
                      </a:cubicBezTo>
                      <a:cubicBezTo>
                        <a:pt x="45241" y="245780"/>
                        <a:pt x="47181" y="243564"/>
                        <a:pt x="47736" y="240792"/>
                      </a:cubicBezTo>
                      <a:cubicBezTo>
                        <a:pt x="48290" y="238298"/>
                        <a:pt x="49677" y="235527"/>
                        <a:pt x="50231" y="233033"/>
                      </a:cubicBezTo>
                      <a:cubicBezTo>
                        <a:pt x="51063" y="229153"/>
                        <a:pt x="47459" y="230539"/>
                        <a:pt x="45241" y="229431"/>
                      </a:cubicBezTo>
                      <a:cubicBezTo>
                        <a:pt x="42191" y="228322"/>
                        <a:pt x="44409" y="224996"/>
                        <a:pt x="45241" y="223057"/>
                      </a:cubicBezTo>
                      <a:cubicBezTo>
                        <a:pt x="46627" y="220285"/>
                        <a:pt x="45241" y="217791"/>
                        <a:pt x="45241" y="215020"/>
                      </a:cubicBezTo>
                      <a:cubicBezTo>
                        <a:pt x="44686" y="211972"/>
                        <a:pt x="44963" y="208369"/>
                        <a:pt x="44686" y="205321"/>
                      </a:cubicBezTo>
                      <a:cubicBezTo>
                        <a:pt x="44686" y="202827"/>
                        <a:pt x="44409" y="200333"/>
                        <a:pt x="44409" y="197839"/>
                      </a:cubicBezTo>
                      <a:cubicBezTo>
                        <a:pt x="44409" y="196730"/>
                        <a:pt x="44409" y="195344"/>
                        <a:pt x="44132" y="194236"/>
                      </a:cubicBezTo>
                      <a:cubicBezTo>
                        <a:pt x="43023" y="192019"/>
                        <a:pt x="39696" y="190633"/>
                        <a:pt x="40251" y="187585"/>
                      </a:cubicBezTo>
                      <a:cubicBezTo>
                        <a:pt x="40805" y="184260"/>
                        <a:pt x="45241" y="185645"/>
                        <a:pt x="46904" y="183428"/>
                      </a:cubicBezTo>
                      <a:cubicBezTo>
                        <a:pt x="48568" y="180934"/>
                        <a:pt x="45795" y="175669"/>
                        <a:pt x="44686" y="173729"/>
                      </a:cubicBezTo>
                      <a:cubicBezTo>
                        <a:pt x="43300" y="171512"/>
                        <a:pt x="40805" y="169572"/>
                        <a:pt x="39973" y="166801"/>
                      </a:cubicBezTo>
                      <a:cubicBezTo>
                        <a:pt x="39696" y="165415"/>
                        <a:pt x="40251" y="164030"/>
                        <a:pt x="40805" y="162644"/>
                      </a:cubicBezTo>
                      <a:cubicBezTo>
                        <a:pt x="41637" y="160427"/>
                        <a:pt x="42191" y="158487"/>
                        <a:pt x="42746" y="156270"/>
                      </a:cubicBezTo>
                      <a:cubicBezTo>
                        <a:pt x="41637" y="155716"/>
                        <a:pt x="41637" y="154330"/>
                        <a:pt x="41082" y="153499"/>
                      </a:cubicBezTo>
                      <a:cubicBezTo>
                        <a:pt x="40528" y="152668"/>
                        <a:pt x="39696" y="151005"/>
                        <a:pt x="38864" y="150451"/>
                      </a:cubicBezTo>
                      <a:cubicBezTo>
                        <a:pt x="38033" y="149896"/>
                        <a:pt x="37201" y="149619"/>
                        <a:pt x="36369" y="148788"/>
                      </a:cubicBezTo>
                      <a:cubicBezTo>
                        <a:pt x="34429" y="146571"/>
                        <a:pt x="32211" y="144631"/>
                        <a:pt x="30270" y="142691"/>
                      </a:cubicBezTo>
                      <a:cubicBezTo>
                        <a:pt x="29161" y="141583"/>
                        <a:pt x="28052" y="140474"/>
                        <a:pt x="26943" y="139366"/>
                      </a:cubicBezTo>
                      <a:cubicBezTo>
                        <a:pt x="26943" y="139366"/>
                        <a:pt x="39419" y="128558"/>
                        <a:pt x="46072" y="124955"/>
                      </a:cubicBezTo>
                      <a:cubicBezTo>
                        <a:pt x="52726" y="121076"/>
                        <a:pt x="47736" y="119690"/>
                        <a:pt x="46350" y="112485"/>
                      </a:cubicBezTo>
                      <a:cubicBezTo>
                        <a:pt x="44963" y="105280"/>
                        <a:pt x="49399" y="106665"/>
                        <a:pt x="49399" y="106665"/>
                      </a:cubicBezTo>
                      <a:cubicBezTo>
                        <a:pt x="50785" y="109437"/>
                        <a:pt x="52171" y="112208"/>
                        <a:pt x="54112" y="114702"/>
                      </a:cubicBezTo>
                      <a:cubicBezTo>
                        <a:pt x="55221" y="116088"/>
                        <a:pt x="56885" y="118859"/>
                        <a:pt x="58825" y="118859"/>
                      </a:cubicBezTo>
                      <a:cubicBezTo>
                        <a:pt x="62706" y="118859"/>
                        <a:pt x="60211" y="110545"/>
                        <a:pt x="59657" y="108883"/>
                      </a:cubicBezTo>
                      <a:cubicBezTo>
                        <a:pt x="59102" y="106665"/>
                        <a:pt x="57994" y="103894"/>
                        <a:pt x="59380" y="101954"/>
                      </a:cubicBezTo>
                      <a:cubicBezTo>
                        <a:pt x="60488" y="100014"/>
                        <a:pt x="63261" y="100569"/>
                        <a:pt x="65202" y="100291"/>
                      </a:cubicBezTo>
                      <a:cubicBezTo>
                        <a:pt x="69360" y="95581"/>
                        <a:pt x="73519" y="90870"/>
                        <a:pt x="78231" y="86990"/>
                      </a:cubicBezTo>
                      <a:cubicBezTo>
                        <a:pt x="80449" y="85050"/>
                        <a:pt x="82945" y="83664"/>
                        <a:pt x="85440" y="82279"/>
                      </a:cubicBezTo>
                      <a:cubicBezTo>
                        <a:pt x="87380" y="81170"/>
                        <a:pt x="89598" y="80062"/>
                        <a:pt x="90430" y="77845"/>
                      </a:cubicBezTo>
                      <a:cubicBezTo>
                        <a:pt x="91539" y="75351"/>
                        <a:pt x="90707" y="72025"/>
                        <a:pt x="90430" y="69531"/>
                      </a:cubicBezTo>
                      <a:cubicBezTo>
                        <a:pt x="89876" y="65929"/>
                        <a:pt x="88767" y="62326"/>
                        <a:pt x="89598" y="58723"/>
                      </a:cubicBezTo>
                      <a:cubicBezTo>
                        <a:pt x="90707" y="52073"/>
                        <a:pt x="98193" y="49578"/>
                        <a:pt x="102074" y="45145"/>
                      </a:cubicBezTo>
                      <a:cubicBezTo>
                        <a:pt x="106232" y="40156"/>
                        <a:pt x="109836" y="32951"/>
                        <a:pt x="117044" y="38216"/>
                      </a:cubicBezTo>
                      <a:cubicBezTo>
                        <a:pt x="119817" y="40156"/>
                        <a:pt x="121757" y="43759"/>
                        <a:pt x="125084" y="45145"/>
                      </a:cubicBezTo>
                      <a:cubicBezTo>
                        <a:pt x="127856" y="46253"/>
                        <a:pt x="128965" y="43204"/>
                        <a:pt x="129520" y="40988"/>
                      </a:cubicBezTo>
                      <a:cubicBezTo>
                        <a:pt x="130629" y="37939"/>
                        <a:pt x="131461" y="34060"/>
                        <a:pt x="134233" y="31565"/>
                      </a:cubicBezTo>
                      <a:cubicBezTo>
                        <a:pt x="136451" y="29348"/>
                        <a:pt x="139500" y="29903"/>
                        <a:pt x="142273" y="30457"/>
                      </a:cubicBezTo>
                      <a:cubicBezTo>
                        <a:pt x="150035" y="31565"/>
                        <a:pt x="156966" y="30180"/>
                        <a:pt x="163620" y="25746"/>
                      </a:cubicBezTo>
                      <a:cubicBezTo>
                        <a:pt x="168887" y="22420"/>
                        <a:pt x="172491" y="17709"/>
                        <a:pt x="176927" y="13275"/>
                      </a:cubicBezTo>
                      <a:cubicBezTo>
                        <a:pt x="181085" y="9119"/>
                        <a:pt x="186076" y="5239"/>
                        <a:pt x="191343" y="2468"/>
                      </a:cubicBezTo>
                      <a:cubicBezTo>
                        <a:pt x="197442" y="-858"/>
                        <a:pt x="206036" y="-1135"/>
                        <a:pt x="211859" y="3576"/>
                      </a:cubicBezTo>
                      <a:cubicBezTo>
                        <a:pt x="220176" y="10227"/>
                        <a:pt x="206591" y="14938"/>
                        <a:pt x="201878" y="17432"/>
                      </a:cubicBezTo>
                      <a:cubicBezTo>
                        <a:pt x="200769" y="17986"/>
                        <a:pt x="199660" y="18818"/>
                        <a:pt x="198551" y="19372"/>
                      </a:cubicBezTo>
                      <a:cubicBezTo>
                        <a:pt x="188294" y="17986"/>
                        <a:pt x="178036" y="37939"/>
                        <a:pt x="171382" y="42650"/>
                      </a:cubicBezTo>
                      <a:cubicBezTo>
                        <a:pt x="164729" y="47638"/>
                        <a:pt x="164451" y="57061"/>
                        <a:pt x="164729" y="65374"/>
                      </a:cubicBezTo>
                      <a:cubicBezTo>
                        <a:pt x="164729" y="73688"/>
                        <a:pt x="159184" y="73688"/>
                        <a:pt x="155580" y="82279"/>
                      </a:cubicBezTo>
                      <a:cubicBezTo>
                        <a:pt x="151976" y="90870"/>
                        <a:pt x="159184" y="86158"/>
                        <a:pt x="163620" y="86158"/>
                      </a:cubicBezTo>
                      <a:cubicBezTo>
                        <a:pt x="168055" y="86158"/>
                        <a:pt x="176095" y="103894"/>
                        <a:pt x="178868" y="112485"/>
                      </a:cubicBezTo>
                      <a:cubicBezTo>
                        <a:pt x="181640" y="121076"/>
                        <a:pt x="177204" y="124678"/>
                        <a:pt x="177204" y="131052"/>
                      </a:cubicBezTo>
                      <a:cubicBezTo>
                        <a:pt x="177204" y="137426"/>
                        <a:pt x="178868" y="136317"/>
                        <a:pt x="182194" y="136040"/>
                      </a:cubicBezTo>
                      <a:cubicBezTo>
                        <a:pt x="185798" y="136040"/>
                        <a:pt x="186076" y="142691"/>
                        <a:pt x="187462" y="145740"/>
                      </a:cubicBezTo>
                      <a:cubicBezTo>
                        <a:pt x="188848" y="148788"/>
                        <a:pt x="215740" y="147680"/>
                        <a:pt x="231819" y="147402"/>
                      </a:cubicBezTo>
                      <a:cubicBezTo>
                        <a:pt x="247621" y="147402"/>
                        <a:pt x="250394" y="158487"/>
                        <a:pt x="254552" y="166247"/>
                      </a:cubicBezTo>
                      <a:cubicBezTo>
                        <a:pt x="258434" y="174006"/>
                        <a:pt x="291979" y="167078"/>
                        <a:pt x="300574" y="166801"/>
                      </a:cubicBezTo>
                      <a:cubicBezTo>
                        <a:pt x="309445" y="166801"/>
                        <a:pt x="313049" y="170403"/>
                        <a:pt x="313881" y="174837"/>
                      </a:cubicBezTo>
                      <a:cubicBezTo>
                        <a:pt x="314712" y="179549"/>
                        <a:pt x="301682" y="197562"/>
                        <a:pt x="300296" y="205598"/>
                      </a:cubicBezTo>
                      <a:cubicBezTo>
                        <a:pt x="299187" y="213634"/>
                        <a:pt x="311108" y="236081"/>
                        <a:pt x="314712" y="241901"/>
                      </a:cubicBezTo>
                      <a:cubicBezTo>
                        <a:pt x="318316" y="247721"/>
                        <a:pt x="307504" y="252709"/>
                        <a:pt x="303346" y="257697"/>
                      </a:cubicBezTo>
                      <a:cubicBezTo>
                        <a:pt x="299187" y="262685"/>
                        <a:pt x="305286" y="262131"/>
                        <a:pt x="308613" y="263516"/>
                      </a:cubicBezTo>
                      <a:cubicBezTo>
                        <a:pt x="311940" y="264902"/>
                        <a:pt x="316376" y="270721"/>
                        <a:pt x="319148" y="277372"/>
                      </a:cubicBezTo>
                      <a:cubicBezTo>
                        <a:pt x="319702" y="279035"/>
                        <a:pt x="319148" y="280144"/>
                        <a:pt x="318316" y="281252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883" name="Freeform 2882">
                  <a:extLst>
                    <a:ext uri="{FF2B5EF4-FFF2-40B4-BE49-F238E27FC236}">
                      <a16:creationId xmlns:a16="http://schemas.microsoft.com/office/drawing/2014/main" id="{356FD05A-3CD0-BC19-E0E3-5D1E18BF5C7D}"/>
                    </a:ext>
                  </a:extLst>
                </p:cNvPr>
                <p:cNvSpPr/>
                <p:nvPr/>
              </p:nvSpPr>
              <p:spPr>
                <a:xfrm>
                  <a:off x="3575206" y="4123354"/>
                  <a:ext cx="343673" cy="501427"/>
                </a:xfrm>
                <a:custGeom>
                  <a:avLst/>
                  <a:gdLst>
                    <a:gd name="connsiteX0" fmla="*/ 343674 w 343673"/>
                    <a:gd name="connsiteY0" fmla="*/ 339034 h 501427"/>
                    <a:gd name="connsiteX1" fmla="*/ 333970 w 343673"/>
                    <a:gd name="connsiteY1" fmla="*/ 365360 h 501427"/>
                    <a:gd name="connsiteX2" fmla="*/ 338406 w 343673"/>
                    <a:gd name="connsiteY2" fmla="*/ 386422 h 501427"/>
                    <a:gd name="connsiteX3" fmla="*/ 326762 w 343673"/>
                    <a:gd name="connsiteY3" fmla="*/ 399724 h 501427"/>
                    <a:gd name="connsiteX4" fmla="*/ 331198 w 343673"/>
                    <a:gd name="connsiteY4" fmla="*/ 411917 h 501427"/>
                    <a:gd name="connsiteX5" fmla="*/ 327317 w 343673"/>
                    <a:gd name="connsiteY5" fmla="*/ 424110 h 501427"/>
                    <a:gd name="connsiteX6" fmla="*/ 333970 w 343673"/>
                    <a:gd name="connsiteY6" fmla="*/ 441015 h 501427"/>
                    <a:gd name="connsiteX7" fmla="*/ 338961 w 343673"/>
                    <a:gd name="connsiteY7" fmla="*/ 445449 h 501427"/>
                    <a:gd name="connsiteX8" fmla="*/ 319277 w 343673"/>
                    <a:gd name="connsiteY8" fmla="*/ 468450 h 501427"/>
                    <a:gd name="connsiteX9" fmla="*/ 323713 w 343673"/>
                    <a:gd name="connsiteY9" fmla="*/ 477872 h 501427"/>
                    <a:gd name="connsiteX10" fmla="*/ 320940 w 343673"/>
                    <a:gd name="connsiteY10" fmla="*/ 478703 h 501427"/>
                    <a:gd name="connsiteX11" fmla="*/ 311237 w 343673"/>
                    <a:gd name="connsiteY11" fmla="*/ 484246 h 501427"/>
                    <a:gd name="connsiteX12" fmla="*/ 308465 w 343673"/>
                    <a:gd name="connsiteY12" fmla="*/ 494222 h 501427"/>
                    <a:gd name="connsiteX13" fmla="*/ 296267 w 343673"/>
                    <a:gd name="connsiteY13" fmla="*/ 501427 h 501427"/>
                    <a:gd name="connsiteX14" fmla="*/ 291277 w 343673"/>
                    <a:gd name="connsiteY14" fmla="*/ 493945 h 501427"/>
                    <a:gd name="connsiteX15" fmla="*/ 272979 w 343673"/>
                    <a:gd name="connsiteY15" fmla="*/ 482860 h 501427"/>
                    <a:gd name="connsiteX16" fmla="*/ 258840 w 343673"/>
                    <a:gd name="connsiteY16" fmla="*/ 462907 h 501427"/>
                    <a:gd name="connsiteX17" fmla="*/ 238602 w 343673"/>
                    <a:gd name="connsiteY17" fmla="*/ 452931 h 501427"/>
                    <a:gd name="connsiteX18" fmla="*/ 212265 w 343673"/>
                    <a:gd name="connsiteY18" fmla="*/ 438521 h 501427"/>
                    <a:gd name="connsiteX19" fmla="*/ 191749 w 343673"/>
                    <a:gd name="connsiteY19" fmla="*/ 426050 h 501427"/>
                    <a:gd name="connsiteX20" fmla="*/ 181214 w 343673"/>
                    <a:gd name="connsiteY20" fmla="*/ 418845 h 501427"/>
                    <a:gd name="connsiteX21" fmla="*/ 173174 w 343673"/>
                    <a:gd name="connsiteY21" fmla="*/ 414411 h 501427"/>
                    <a:gd name="connsiteX22" fmla="*/ 168462 w 343673"/>
                    <a:gd name="connsiteY22" fmla="*/ 412194 h 501427"/>
                    <a:gd name="connsiteX23" fmla="*/ 162640 w 343673"/>
                    <a:gd name="connsiteY23" fmla="*/ 406374 h 501427"/>
                    <a:gd name="connsiteX24" fmla="*/ 155709 w 343673"/>
                    <a:gd name="connsiteY24" fmla="*/ 399724 h 501427"/>
                    <a:gd name="connsiteX25" fmla="*/ 150719 w 343673"/>
                    <a:gd name="connsiteY25" fmla="*/ 396121 h 501427"/>
                    <a:gd name="connsiteX26" fmla="*/ 141570 w 343673"/>
                    <a:gd name="connsiteY26" fmla="*/ 390024 h 501427"/>
                    <a:gd name="connsiteX27" fmla="*/ 136303 w 343673"/>
                    <a:gd name="connsiteY27" fmla="*/ 380325 h 501427"/>
                    <a:gd name="connsiteX28" fmla="*/ 136025 w 343673"/>
                    <a:gd name="connsiteY28" fmla="*/ 371734 h 501427"/>
                    <a:gd name="connsiteX29" fmla="*/ 138243 w 343673"/>
                    <a:gd name="connsiteY29" fmla="*/ 367855 h 501427"/>
                    <a:gd name="connsiteX30" fmla="*/ 139629 w 343673"/>
                    <a:gd name="connsiteY30" fmla="*/ 363143 h 501427"/>
                    <a:gd name="connsiteX31" fmla="*/ 136025 w 343673"/>
                    <a:gd name="connsiteY31" fmla="*/ 353444 h 501427"/>
                    <a:gd name="connsiteX32" fmla="*/ 129649 w 343673"/>
                    <a:gd name="connsiteY32" fmla="*/ 344853 h 501427"/>
                    <a:gd name="connsiteX33" fmla="*/ 122718 w 343673"/>
                    <a:gd name="connsiteY33" fmla="*/ 335986 h 501427"/>
                    <a:gd name="connsiteX34" fmla="*/ 117450 w 343673"/>
                    <a:gd name="connsiteY34" fmla="*/ 327395 h 501427"/>
                    <a:gd name="connsiteX35" fmla="*/ 116341 w 343673"/>
                    <a:gd name="connsiteY35" fmla="*/ 318250 h 501427"/>
                    <a:gd name="connsiteX36" fmla="*/ 111351 w 343673"/>
                    <a:gd name="connsiteY36" fmla="*/ 311045 h 501427"/>
                    <a:gd name="connsiteX37" fmla="*/ 103312 w 343673"/>
                    <a:gd name="connsiteY37" fmla="*/ 303562 h 501427"/>
                    <a:gd name="connsiteX38" fmla="*/ 99707 w 343673"/>
                    <a:gd name="connsiteY38" fmla="*/ 292200 h 501427"/>
                    <a:gd name="connsiteX39" fmla="*/ 94440 w 343673"/>
                    <a:gd name="connsiteY39" fmla="*/ 278898 h 501427"/>
                    <a:gd name="connsiteX40" fmla="*/ 89727 w 343673"/>
                    <a:gd name="connsiteY40" fmla="*/ 274464 h 501427"/>
                    <a:gd name="connsiteX41" fmla="*/ 86400 w 343673"/>
                    <a:gd name="connsiteY41" fmla="*/ 271139 h 501427"/>
                    <a:gd name="connsiteX42" fmla="*/ 80301 w 343673"/>
                    <a:gd name="connsiteY42" fmla="*/ 253403 h 501427"/>
                    <a:gd name="connsiteX43" fmla="*/ 76420 w 343673"/>
                    <a:gd name="connsiteY43" fmla="*/ 246198 h 501427"/>
                    <a:gd name="connsiteX44" fmla="*/ 67826 w 343673"/>
                    <a:gd name="connsiteY44" fmla="*/ 230956 h 501427"/>
                    <a:gd name="connsiteX45" fmla="*/ 62558 w 343673"/>
                    <a:gd name="connsiteY45" fmla="*/ 218209 h 501427"/>
                    <a:gd name="connsiteX46" fmla="*/ 55627 w 343673"/>
                    <a:gd name="connsiteY46" fmla="*/ 205738 h 501427"/>
                    <a:gd name="connsiteX47" fmla="*/ 41766 w 343673"/>
                    <a:gd name="connsiteY47" fmla="*/ 190497 h 501427"/>
                    <a:gd name="connsiteX48" fmla="*/ 32894 w 343673"/>
                    <a:gd name="connsiteY48" fmla="*/ 179689 h 501427"/>
                    <a:gd name="connsiteX49" fmla="*/ 22637 w 343673"/>
                    <a:gd name="connsiteY49" fmla="*/ 171929 h 501427"/>
                    <a:gd name="connsiteX50" fmla="*/ 11824 w 343673"/>
                    <a:gd name="connsiteY50" fmla="*/ 167495 h 501427"/>
                    <a:gd name="connsiteX51" fmla="*/ 6002 w 343673"/>
                    <a:gd name="connsiteY51" fmla="*/ 160567 h 501427"/>
                    <a:gd name="connsiteX52" fmla="*/ 12656 w 343673"/>
                    <a:gd name="connsiteY52" fmla="*/ 152254 h 501427"/>
                    <a:gd name="connsiteX53" fmla="*/ 8498 w 343673"/>
                    <a:gd name="connsiteY53" fmla="*/ 139229 h 501427"/>
                    <a:gd name="connsiteX54" fmla="*/ 3230 w 343673"/>
                    <a:gd name="connsiteY54" fmla="*/ 127036 h 501427"/>
                    <a:gd name="connsiteX55" fmla="*/ 181 w 343673"/>
                    <a:gd name="connsiteY55" fmla="*/ 116228 h 501427"/>
                    <a:gd name="connsiteX56" fmla="*/ 7943 w 343673"/>
                    <a:gd name="connsiteY56" fmla="*/ 109023 h 501427"/>
                    <a:gd name="connsiteX57" fmla="*/ 17646 w 343673"/>
                    <a:gd name="connsiteY57" fmla="*/ 100155 h 501427"/>
                    <a:gd name="connsiteX58" fmla="*/ 22914 w 343673"/>
                    <a:gd name="connsiteY58" fmla="*/ 90178 h 501427"/>
                    <a:gd name="connsiteX59" fmla="*/ 27627 w 343673"/>
                    <a:gd name="connsiteY59" fmla="*/ 88516 h 501427"/>
                    <a:gd name="connsiteX60" fmla="*/ 30954 w 343673"/>
                    <a:gd name="connsiteY60" fmla="*/ 101818 h 501427"/>
                    <a:gd name="connsiteX61" fmla="*/ 21805 w 343673"/>
                    <a:gd name="connsiteY61" fmla="*/ 109300 h 501427"/>
                    <a:gd name="connsiteX62" fmla="*/ 29567 w 343673"/>
                    <a:gd name="connsiteY62" fmla="*/ 115396 h 501427"/>
                    <a:gd name="connsiteX63" fmla="*/ 47865 w 343673"/>
                    <a:gd name="connsiteY63" fmla="*/ 118722 h 501427"/>
                    <a:gd name="connsiteX64" fmla="*/ 64776 w 343673"/>
                    <a:gd name="connsiteY64" fmla="*/ 129252 h 501427"/>
                    <a:gd name="connsiteX65" fmla="*/ 78361 w 343673"/>
                    <a:gd name="connsiteY65" fmla="*/ 105143 h 501427"/>
                    <a:gd name="connsiteX66" fmla="*/ 85014 w 343673"/>
                    <a:gd name="connsiteY66" fmla="*/ 88516 h 501427"/>
                    <a:gd name="connsiteX67" fmla="*/ 103589 w 343673"/>
                    <a:gd name="connsiteY67" fmla="*/ 73274 h 501427"/>
                    <a:gd name="connsiteX68" fmla="*/ 136025 w 343673"/>
                    <a:gd name="connsiteY68" fmla="*/ 62189 h 501427"/>
                    <a:gd name="connsiteX69" fmla="*/ 165966 w 343673"/>
                    <a:gd name="connsiteY69" fmla="*/ 20898 h 501427"/>
                    <a:gd name="connsiteX70" fmla="*/ 158204 w 343673"/>
                    <a:gd name="connsiteY70" fmla="*/ 391 h 501427"/>
                    <a:gd name="connsiteX71" fmla="*/ 159590 w 343673"/>
                    <a:gd name="connsiteY71" fmla="*/ 391 h 501427"/>
                    <a:gd name="connsiteX72" fmla="*/ 182323 w 343673"/>
                    <a:gd name="connsiteY72" fmla="*/ 4825 h 501427"/>
                    <a:gd name="connsiteX73" fmla="*/ 196739 w 343673"/>
                    <a:gd name="connsiteY73" fmla="*/ 28380 h 501427"/>
                    <a:gd name="connsiteX74" fmla="*/ 212819 w 343673"/>
                    <a:gd name="connsiteY74" fmla="*/ 36694 h 501427"/>
                    <a:gd name="connsiteX75" fmla="*/ 218087 w 343673"/>
                    <a:gd name="connsiteY75" fmla="*/ 47779 h 501427"/>
                    <a:gd name="connsiteX76" fmla="*/ 226404 w 343673"/>
                    <a:gd name="connsiteY76" fmla="*/ 47779 h 501427"/>
                    <a:gd name="connsiteX77" fmla="*/ 230839 w 343673"/>
                    <a:gd name="connsiteY77" fmla="*/ 63021 h 501427"/>
                    <a:gd name="connsiteX78" fmla="*/ 252741 w 343673"/>
                    <a:gd name="connsiteY78" fmla="*/ 60526 h 501427"/>
                    <a:gd name="connsiteX79" fmla="*/ 264939 w 343673"/>
                    <a:gd name="connsiteY79" fmla="*/ 54984 h 501427"/>
                    <a:gd name="connsiteX80" fmla="*/ 276583 w 343673"/>
                    <a:gd name="connsiteY80" fmla="*/ 58032 h 501427"/>
                    <a:gd name="connsiteX81" fmla="*/ 286841 w 343673"/>
                    <a:gd name="connsiteY81" fmla="*/ 56370 h 501427"/>
                    <a:gd name="connsiteX82" fmla="*/ 304029 w 343673"/>
                    <a:gd name="connsiteY82" fmla="*/ 75214 h 501427"/>
                    <a:gd name="connsiteX83" fmla="*/ 290722 w 343673"/>
                    <a:gd name="connsiteY83" fmla="*/ 99046 h 501427"/>
                    <a:gd name="connsiteX84" fmla="*/ 304861 w 343673"/>
                    <a:gd name="connsiteY84" fmla="*/ 112071 h 501427"/>
                    <a:gd name="connsiteX85" fmla="*/ 297930 w 343673"/>
                    <a:gd name="connsiteY85" fmla="*/ 108746 h 501427"/>
                    <a:gd name="connsiteX86" fmla="*/ 282682 w 343673"/>
                    <a:gd name="connsiteY86" fmla="*/ 114842 h 501427"/>
                    <a:gd name="connsiteX87" fmla="*/ 258286 w 343673"/>
                    <a:gd name="connsiteY87" fmla="*/ 118722 h 501427"/>
                    <a:gd name="connsiteX88" fmla="*/ 235552 w 343673"/>
                    <a:gd name="connsiteY88" fmla="*/ 132578 h 501427"/>
                    <a:gd name="connsiteX89" fmla="*/ 222522 w 343673"/>
                    <a:gd name="connsiteY89" fmla="*/ 166110 h 501427"/>
                    <a:gd name="connsiteX90" fmla="*/ 210601 w 343673"/>
                    <a:gd name="connsiteY90" fmla="*/ 179966 h 501427"/>
                    <a:gd name="connsiteX91" fmla="*/ 202562 w 343673"/>
                    <a:gd name="connsiteY91" fmla="*/ 197147 h 501427"/>
                    <a:gd name="connsiteX92" fmla="*/ 211156 w 343673"/>
                    <a:gd name="connsiteY92" fmla="*/ 217654 h 501427"/>
                    <a:gd name="connsiteX93" fmla="*/ 225572 w 343673"/>
                    <a:gd name="connsiteY93" fmla="*/ 236776 h 501427"/>
                    <a:gd name="connsiteX94" fmla="*/ 223908 w 343673"/>
                    <a:gd name="connsiteY94" fmla="*/ 250632 h 501427"/>
                    <a:gd name="connsiteX95" fmla="*/ 241374 w 343673"/>
                    <a:gd name="connsiteY95" fmla="*/ 254235 h 501427"/>
                    <a:gd name="connsiteX96" fmla="*/ 247196 w 343673"/>
                    <a:gd name="connsiteY96" fmla="*/ 264488 h 501427"/>
                    <a:gd name="connsiteX97" fmla="*/ 266325 w 343673"/>
                    <a:gd name="connsiteY97" fmla="*/ 268922 h 501427"/>
                    <a:gd name="connsiteX98" fmla="*/ 290168 w 343673"/>
                    <a:gd name="connsiteY98" fmla="*/ 253126 h 501427"/>
                    <a:gd name="connsiteX99" fmla="*/ 290168 w 343673"/>
                    <a:gd name="connsiteY99" fmla="*/ 291646 h 501427"/>
                    <a:gd name="connsiteX100" fmla="*/ 311237 w 343673"/>
                    <a:gd name="connsiteY100" fmla="*/ 293863 h 501427"/>
                    <a:gd name="connsiteX101" fmla="*/ 322881 w 343673"/>
                    <a:gd name="connsiteY101" fmla="*/ 293863 h 501427"/>
                    <a:gd name="connsiteX102" fmla="*/ 342842 w 343673"/>
                    <a:gd name="connsiteY102" fmla="*/ 339311 h 5014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</a:cxnLst>
                  <a:rect l="l" t="t" r="r" b="b"/>
                  <a:pathLst>
                    <a:path w="343673" h="501427">
                      <a:moveTo>
                        <a:pt x="343674" y="339034"/>
                      </a:moveTo>
                      <a:cubicBezTo>
                        <a:pt x="339793" y="344576"/>
                        <a:pt x="332862" y="357878"/>
                        <a:pt x="333970" y="365360"/>
                      </a:cubicBezTo>
                      <a:cubicBezTo>
                        <a:pt x="334802" y="372843"/>
                        <a:pt x="344783" y="383650"/>
                        <a:pt x="338406" y="386422"/>
                      </a:cubicBezTo>
                      <a:cubicBezTo>
                        <a:pt x="332030" y="388916"/>
                        <a:pt x="325099" y="392796"/>
                        <a:pt x="326762" y="399724"/>
                      </a:cubicBezTo>
                      <a:cubicBezTo>
                        <a:pt x="328426" y="406652"/>
                        <a:pt x="333416" y="408591"/>
                        <a:pt x="331198" y="411917"/>
                      </a:cubicBezTo>
                      <a:cubicBezTo>
                        <a:pt x="328980" y="415242"/>
                        <a:pt x="323990" y="418014"/>
                        <a:pt x="327317" y="424110"/>
                      </a:cubicBezTo>
                      <a:cubicBezTo>
                        <a:pt x="330644" y="430207"/>
                        <a:pt x="329257" y="440183"/>
                        <a:pt x="333970" y="441015"/>
                      </a:cubicBezTo>
                      <a:cubicBezTo>
                        <a:pt x="338961" y="441846"/>
                        <a:pt x="343396" y="441569"/>
                        <a:pt x="338961" y="445449"/>
                      </a:cubicBezTo>
                      <a:cubicBezTo>
                        <a:pt x="334525" y="449328"/>
                        <a:pt x="318445" y="462630"/>
                        <a:pt x="319277" y="468450"/>
                      </a:cubicBezTo>
                      <a:cubicBezTo>
                        <a:pt x="320109" y="473161"/>
                        <a:pt x="326485" y="476209"/>
                        <a:pt x="323713" y="477872"/>
                      </a:cubicBezTo>
                      <a:cubicBezTo>
                        <a:pt x="323158" y="478149"/>
                        <a:pt x="322327" y="478426"/>
                        <a:pt x="320940" y="478703"/>
                      </a:cubicBezTo>
                      <a:cubicBezTo>
                        <a:pt x="312623" y="480089"/>
                        <a:pt x="310683" y="480643"/>
                        <a:pt x="311237" y="484246"/>
                      </a:cubicBezTo>
                      <a:cubicBezTo>
                        <a:pt x="311792" y="487848"/>
                        <a:pt x="314841" y="493668"/>
                        <a:pt x="308465" y="494222"/>
                      </a:cubicBezTo>
                      <a:cubicBezTo>
                        <a:pt x="302088" y="494776"/>
                        <a:pt x="296267" y="501427"/>
                        <a:pt x="296267" y="501427"/>
                      </a:cubicBezTo>
                      <a:cubicBezTo>
                        <a:pt x="295158" y="498656"/>
                        <a:pt x="293494" y="496162"/>
                        <a:pt x="291277" y="493945"/>
                      </a:cubicBezTo>
                      <a:cubicBezTo>
                        <a:pt x="286009" y="488957"/>
                        <a:pt x="278246" y="488403"/>
                        <a:pt x="272979" y="482860"/>
                      </a:cubicBezTo>
                      <a:cubicBezTo>
                        <a:pt x="267434" y="476763"/>
                        <a:pt x="264939" y="468727"/>
                        <a:pt x="258840" y="462907"/>
                      </a:cubicBezTo>
                      <a:cubicBezTo>
                        <a:pt x="253018" y="457365"/>
                        <a:pt x="245810" y="455979"/>
                        <a:pt x="238602" y="452931"/>
                      </a:cubicBezTo>
                      <a:cubicBezTo>
                        <a:pt x="229453" y="449051"/>
                        <a:pt x="220582" y="444063"/>
                        <a:pt x="212265" y="438521"/>
                      </a:cubicBezTo>
                      <a:cubicBezTo>
                        <a:pt x="205611" y="434086"/>
                        <a:pt x="198126" y="430761"/>
                        <a:pt x="191749" y="426050"/>
                      </a:cubicBezTo>
                      <a:cubicBezTo>
                        <a:pt x="188145" y="423556"/>
                        <a:pt x="184819" y="421062"/>
                        <a:pt x="181214" y="418845"/>
                      </a:cubicBezTo>
                      <a:cubicBezTo>
                        <a:pt x="178719" y="417182"/>
                        <a:pt x="175947" y="415519"/>
                        <a:pt x="173174" y="414411"/>
                      </a:cubicBezTo>
                      <a:cubicBezTo>
                        <a:pt x="171511" y="413580"/>
                        <a:pt x="169848" y="413302"/>
                        <a:pt x="168462" y="412194"/>
                      </a:cubicBezTo>
                      <a:cubicBezTo>
                        <a:pt x="166244" y="410531"/>
                        <a:pt x="164303" y="408314"/>
                        <a:pt x="162640" y="406374"/>
                      </a:cubicBezTo>
                      <a:cubicBezTo>
                        <a:pt x="160422" y="404158"/>
                        <a:pt x="158204" y="401940"/>
                        <a:pt x="155709" y="399724"/>
                      </a:cubicBezTo>
                      <a:cubicBezTo>
                        <a:pt x="154323" y="398338"/>
                        <a:pt x="152659" y="396952"/>
                        <a:pt x="150719" y="396121"/>
                      </a:cubicBezTo>
                      <a:cubicBezTo>
                        <a:pt x="147392" y="394458"/>
                        <a:pt x="144342" y="392241"/>
                        <a:pt x="141570" y="390024"/>
                      </a:cubicBezTo>
                      <a:cubicBezTo>
                        <a:pt x="138798" y="387807"/>
                        <a:pt x="137689" y="383373"/>
                        <a:pt x="136303" y="380325"/>
                      </a:cubicBezTo>
                      <a:cubicBezTo>
                        <a:pt x="136303" y="377831"/>
                        <a:pt x="134916" y="374228"/>
                        <a:pt x="136025" y="371734"/>
                      </a:cubicBezTo>
                      <a:cubicBezTo>
                        <a:pt x="136580" y="370348"/>
                        <a:pt x="137689" y="369517"/>
                        <a:pt x="138243" y="367855"/>
                      </a:cubicBezTo>
                      <a:cubicBezTo>
                        <a:pt x="138798" y="366192"/>
                        <a:pt x="139352" y="364529"/>
                        <a:pt x="139629" y="363143"/>
                      </a:cubicBezTo>
                      <a:cubicBezTo>
                        <a:pt x="140184" y="359818"/>
                        <a:pt x="137412" y="356492"/>
                        <a:pt x="136025" y="353444"/>
                      </a:cubicBezTo>
                      <a:cubicBezTo>
                        <a:pt x="134362" y="350119"/>
                        <a:pt x="132421" y="347348"/>
                        <a:pt x="129649" y="344853"/>
                      </a:cubicBezTo>
                      <a:cubicBezTo>
                        <a:pt x="126877" y="342359"/>
                        <a:pt x="124936" y="339034"/>
                        <a:pt x="122718" y="335986"/>
                      </a:cubicBezTo>
                      <a:cubicBezTo>
                        <a:pt x="120777" y="333214"/>
                        <a:pt x="118559" y="330443"/>
                        <a:pt x="117450" y="327395"/>
                      </a:cubicBezTo>
                      <a:cubicBezTo>
                        <a:pt x="116064" y="324346"/>
                        <a:pt x="116896" y="321298"/>
                        <a:pt x="116341" y="318250"/>
                      </a:cubicBezTo>
                      <a:cubicBezTo>
                        <a:pt x="116064" y="315201"/>
                        <a:pt x="113292" y="313538"/>
                        <a:pt x="111351" y="311045"/>
                      </a:cubicBezTo>
                      <a:cubicBezTo>
                        <a:pt x="109133" y="307996"/>
                        <a:pt x="106084" y="306056"/>
                        <a:pt x="103312" y="303562"/>
                      </a:cubicBezTo>
                      <a:cubicBezTo>
                        <a:pt x="99430" y="300514"/>
                        <a:pt x="100539" y="296357"/>
                        <a:pt x="99707" y="292200"/>
                      </a:cubicBezTo>
                      <a:cubicBezTo>
                        <a:pt x="98599" y="287489"/>
                        <a:pt x="96935" y="283055"/>
                        <a:pt x="94440" y="278898"/>
                      </a:cubicBezTo>
                      <a:cubicBezTo>
                        <a:pt x="93331" y="276959"/>
                        <a:pt x="91945" y="275573"/>
                        <a:pt x="89727" y="274464"/>
                      </a:cubicBezTo>
                      <a:cubicBezTo>
                        <a:pt x="88064" y="273633"/>
                        <a:pt x="87232" y="272802"/>
                        <a:pt x="86400" y="271139"/>
                      </a:cubicBezTo>
                      <a:cubicBezTo>
                        <a:pt x="83905" y="265320"/>
                        <a:pt x="82519" y="259223"/>
                        <a:pt x="80301" y="253403"/>
                      </a:cubicBezTo>
                      <a:cubicBezTo>
                        <a:pt x="79192" y="250632"/>
                        <a:pt x="78083" y="248415"/>
                        <a:pt x="76420" y="246198"/>
                      </a:cubicBezTo>
                      <a:cubicBezTo>
                        <a:pt x="72816" y="241487"/>
                        <a:pt x="70321" y="236222"/>
                        <a:pt x="67826" y="230956"/>
                      </a:cubicBezTo>
                      <a:cubicBezTo>
                        <a:pt x="65885" y="226800"/>
                        <a:pt x="64222" y="222366"/>
                        <a:pt x="62558" y="218209"/>
                      </a:cubicBezTo>
                      <a:cubicBezTo>
                        <a:pt x="60895" y="213498"/>
                        <a:pt x="58677" y="209618"/>
                        <a:pt x="55627" y="205738"/>
                      </a:cubicBezTo>
                      <a:cubicBezTo>
                        <a:pt x="51191" y="200473"/>
                        <a:pt x="47033" y="195208"/>
                        <a:pt x="41766" y="190497"/>
                      </a:cubicBezTo>
                      <a:cubicBezTo>
                        <a:pt x="38162" y="187448"/>
                        <a:pt x="35944" y="183291"/>
                        <a:pt x="32894" y="179689"/>
                      </a:cubicBezTo>
                      <a:cubicBezTo>
                        <a:pt x="30122" y="176363"/>
                        <a:pt x="26240" y="174146"/>
                        <a:pt x="22637" y="171929"/>
                      </a:cubicBezTo>
                      <a:cubicBezTo>
                        <a:pt x="19032" y="169712"/>
                        <a:pt x="15983" y="168604"/>
                        <a:pt x="11824" y="167495"/>
                      </a:cubicBezTo>
                      <a:cubicBezTo>
                        <a:pt x="9052" y="166664"/>
                        <a:pt x="5171" y="163893"/>
                        <a:pt x="6002" y="160567"/>
                      </a:cubicBezTo>
                      <a:cubicBezTo>
                        <a:pt x="7111" y="156965"/>
                        <a:pt x="11824" y="156133"/>
                        <a:pt x="12656" y="152254"/>
                      </a:cubicBezTo>
                      <a:cubicBezTo>
                        <a:pt x="13765" y="148097"/>
                        <a:pt x="9884" y="142831"/>
                        <a:pt x="8498" y="139229"/>
                      </a:cubicBezTo>
                      <a:cubicBezTo>
                        <a:pt x="6834" y="135072"/>
                        <a:pt x="5171" y="130915"/>
                        <a:pt x="3230" y="127036"/>
                      </a:cubicBezTo>
                      <a:cubicBezTo>
                        <a:pt x="1567" y="123987"/>
                        <a:pt x="-651" y="119831"/>
                        <a:pt x="181" y="116228"/>
                      </a:cubicBezTo>
                      <a:cubicBezTo>
                        <a:pt x="1012" y="112902"/>
                        <a:pt x="5725" y="111239"/>
                        <a:pt x="7943" y="109023"/>
                      </a:cubicBezTo>
                      <a:cubicBezTo>
                        <a:pt x="11270" y="106251"/>
                        <a:pt x="15151" y="103757"/>
                        <a:pt x="17646" y="100155"/>
                      </a:cubicBezTo>
                      <a:cubicBezTo>
                        <a:pt x="19864" y="97106"/>
                        <a:pt x="19587" y="92395"/>
                        <a:pt x="22914" y="90178"/>
                      </a:cubicBezTo>
                      <a:cubicBezTo>
                        <a:pt x="24300" y="89347"/>
                        <a:pt x="26240" y="89070"/>
                        <a:pt x="27627" y="88516"/>
                      </a:cubicBezTo>
                      <a:cubicBezTo>
                        <a:pt x="27627" y="88516"/>
                        <a:pt x="34835" y="100432"/>
                        <a:pt x="30954" y="101818"/>
                      </a:cubicBezTo>
                      <a:cubicBezTo>
                        <a:pt x="27349" y="103203"/>
                        <a:pt x="20696" y="106529"/>
                        <a:pt x="21805" y="109300"/>
                      </a:cubicBezTo>
                      <a:cubicBezTo>
                        <a:pt x="22914" y="112071"/>
                        <a:pt x="22637" y="117890"/>
                        <a:pt x="29567" y="115396"/>
                      </a:cubicBezTo>
                      <a:cubicBezTo>
                        <a:pt x="36498" y="112902"/>
                        <a:pt x="45092" y="114011"/>
                        <a:pt x="47865" y="118722"/>
                      </a:cubicBezTo>
                      <a:cubicBezTo>
                        <a:pt x="50360" y="123433"/>
                        <a:pt x="58954" y="137012"/>
                        <a:pt x="64776" y="129252"/>
                      </a:cubicBezTo>
                      <a:cubicBezTo>
                        <a:pt x="70598" y="121493"/>
                        <a:pt x="75034" y="113734"/>
                        <a:pt x="78361" y="105143"/>
                      </a:cubicBezTo>
                      <a:cubicBezTo>
                        <a:pt x="81687" y="96829"/>
                        <a:pt x="78915" y="94058"/>
                        <a:pt x="85014" y="88516"/>
                      </a:cubicBezTo>
                      <a:cubicBezTo>
                        <a:pt x="91390" y="82973"/>
                        <a:pt x="93054" y="74937"/>
                        <a:pt x="103589" y="73274"/>
                      </a:cubicBezTo>
                      <a:cubicBezTo>
                        <a:pt x="114401" y="71611"/>
                        <a:pt x="127986" y="68563"/>
                        <a:pt x="136025" y="62189"/>
                      </a:cubicBezTo>
                      <a:cubicBezTo>
                        <a:pt x="144065" y="55815"/>
                        <a:pt x="167075" y="30874"/>
                        <a:pt x="165966" y="20898"/>
                      </a:cubicBezTo>
                      <a:cubicBezTo>
                        <a:pt x="164857" y="10921"/>
                        <a:pt x="159036" y="10367"/>
                        <a:pt x="158204" y="391"/>
                      </a:cubicBezTo>
                      <a:cubicBezTo>
                        <a:pt x="158758" y="391"/>
                        <a:pt x="159036" y="391"/>
                        <a:pt x="159590" y="391"/>
                      </a:cubicBezTo>
                      <a:cubicBezTo>
                        <a:pt x="172066" y="945"/>
                        <a:pt x="178165" y="-2658"/>
                        <a:pt x="182323" y="4825"/>
                      </a:cubicBezTo>
                      <a:cubicBezTo>
                        <a:pt x="186482" y="12584"/>
                        <a:pt x="188145" y="26163"/>
                        <a:pt x="196739" y="28380"/>
                      </a:cubicBezTo>
                      <a:cubicBezTo>
                        <a:pt x="205056" y="30320"/>
                        <a:pt x="212819" y="31983"/>
                        <a:pt x="212819" y="36694"/>
                      </a:cubicBezTo>
                      <a:cubicBezTo>
                        <a:pt x="212819" y="41405"/>
                        <a:pt x="212542" y="47779"/>
                        <a:pt x="218087" y="47779"/>
                      </a:cubicBezTo>
                      <a:cubicBezTo>
                        <a:pt x="223631" y="47779"/>
                        <a:pt x="227235" y="41959"/>
                        <a:pt x="226404" y="47779"/>
                      </a:cubicBezTo>
                      <a:cubicBezTo>
                        <a:pt x="225572" y="53598"/>
                        <a:pt x="222522" y="64129"/>
                        <a:pt x="230839" y="63021"/>
                      </a:cubicBezTo>
                      <a:cubicBezTo>
                        <a:pt x="239156" y="61912"/>
                        <a:pt x="246087" y="64406"/>
                        <a:pt x="252741" y="60526"/>
                      </a:cubicBezTo>
                      <a:cubicBezTo>
                        <a:pt x="259395" y="56647"/>
                        <a:pt x="259949" y="53321"/>
                        <a:pt x="264939" y="54984"/>
                      </a:cubicBezTo>
                      <a:cubicBezTo>
                        <a:pt x="269929" y="56647"/>
                        <a:pt x="270761" y="60526"/>
                        <a:pt x="276583" y="58032"/>
                      </a:cubicBezTo>
                      <a:cubicBezTo>
                        <a:pt x="282128" y="55538"/>
                        <a:pt x="281850" y="54152"/>
                        <a:pt x="286841" y="56370"/>
                      </a:cubicBezTo>
                      <a:cubicBezTo>
                        <a:pt x="291831" y="58586"/>
                        <a:pt x="309297" y="69671"/>
                        <a:pt x="304029" y="75214"/>
                      </a:cubicBezTo>
                      <a:cubicBezTo>
                        <a:pt x="298762" y="80756"/>
                        <a:pt x="283791" y="97938"/>
                        <a:pt x="290722" y="99046"/>
                      </a:cubicBezTo>
                      <a:cubicBezTo>
                        <a:pt x="297376" y="100155"/>
                        <a:pt x="303752" y="100986"/>
                        <a:pt x="304861" y="112071"/>
                      </a:cubicBezTo>
                      <a:cubicBezTo>
                        <a:pt x="302643" y="111517"/>
                        <a:pt x="300148" y="110408"/>
                        <a:pt x="297930" y="108746"/>
                      </a:cubicBezTo>
                      <a:cubicBezTo>
                        <a:pt x="293494" y="105143"/>
                        <a:pt x="286009" y="112348"/>
                        <a:pt x="282682" y="114842"/>
                      </a:cubicBezTo>
                      <a:cubicBezTo>
                        <a:pt x="279078" y="117336"/>
                        <a:pt x="268820" y="117613"/>
                        <a:pt x="258286" y="118722"/>
                      </a:cubicBezTo>
                      <a:cubicBezTo>
                        <a:pt x="247473" y="119831"/>
                        <a:pt x="244701" y="124264"/>
                        <a:pt x="235552" y="132578"/>
                      </a:cubicBezTo>
                      <a:cubicBezTo>
                        <a:pt x="226126" y="140615"/>
                        <a:pt x="223354" y="158073"/>
                        <a:pt x="222522" y="166110"/>
                      </a:cubicBezTo>
                      <a:cubicBezTo>
                        <a:pt x="221690" y="174146"/>
                        <a:pt x="216978" y="176363"/>
                        <a:pt x="210601" y="179966"/>
                      </a:cubicBezTo>
                      <a:cubicBezTo>
                        <a:pt x="204225" y="183569"/>
                        <a:pt x="206165" y="191051"/>
                        <a:pt x="202562" y="197147"/>
                      </a:cubicBezTo>
                      <a:cubicBezTo>
                        <a:pt x="198957" y="203244"/>
                        <a:pt x="208106" y="208510"/>
                        <a:pt x="211156" y="217654"/>
                      </a:cubicBezTo>
                      <a:cubicBezTo>
                        <a:pt x="214205" y="226800"/>
                        <a:pt x="219196" y="229848"/>
                        <a:pt x="225572" y="236776"/>
                      </a:cubicBezTo>
                      <a:cubicBezTo>
                        <a:pt x="232226" y="243704"/>
                        <a:pt x="224740" y="247307"/>
                        <a:pt x="223908" y="250632"/>
                      </a:cubicBezTo>
                      <a:cubicBezTo>
                        <a:pt x="223077" y="254235"/>
                        <a:pt x="233335" y="254789"/>
                        <a:pt x="241374" y="254235"/>
                      </a:cubicBezTo>
                      <a:cubicBezTo>
                        <a:pt x="249414" y="253680"/>
                        <a:pt x="245255" y="258946"/>
                        <a:pt x="247196" y="264488"/>
                      </a:cubicBezTo>
                      <a:cubicBezTo>
                        <a:pt x="249137" y="270030"/>
                        <a:pt x="254127" y="268368"/>
                        <a:pt x="266325" y="268922"/>
                      </a:cubicBezTo>
                      <a:cubicBezTo>
                        <a:pt x="278523" y="269476"/>
                        <a:pt x="282682" y="260608"/>
                        <a:pt x="290168" y="253126"/>
                      </a:cubicBezTo>
                      <a:cubicBezTo>
                        <a:pt x="297930" y="245644"/>
                        <a:pt x="291277" y="280561"/>
                        <a:pt x="290168" y="291646"/>
                      </a:cubicBezTo>
                      <a:cubicBezTo>
                        <a:pt x="289059" y="302731"/>
                        <a:pt x="305415" y="296357"/>
                        <a:pt x="311237" y="293863"/>
                      </a:cubicBezTo>
                      <a:cubicBezTo>
                        <a:pt x="313732" y="292754"/>
                        <a:pt x="317891" y="293032"/>
                        <a:pt x="322881" y="293863"/>
                      </a:cubicBezTo>
                      <a:cubicBezTo>
                        <a:pt x="323713" y="294971"/>
                        <a:pt x="346723" y="333768"/>
                        <a:pt x="342842" y="339311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884" name="Freeform 2883">
                  <a:extLst>
                    <a:ext uri="{FF2B5EF4-FFF2-40B4-BE49-F238E27FC236}">
                      <a16:creationId xmlns:a16="http://schemas.microsoft.com/office/drawing/2014/main" id="{2DA45049-E434-2BB7-4543-11FA9B2F6401}"/>
                    </a:ext>
                  </a:extLst>
                </p:cNvPr>
                <p:cNvSpPr/>
                <p:nvPr/>
              </p:nvSpPr>
              <p:spPr>
                <a:xfrm>
                  <a:off x="4083003" y="4648182"/>
                  <a:ext cx="225668" cy="237090"/>
                </a:xfrm>
                <a:custGeom>
                  <a:avLst/>
                  <a:gdLst>
                    <a:gd name="connsiteX0" fmla="*/ 225669 w 225668"/>
                    <a:gd name="connsiteY0" fmla="*/ 142872 h 237090"/>
                    <a:gd name="connsiteX1" fmla="*/ 225669 w 225668"/>
                    <a:gd name="connsiteY1" fmla="*/ 142872 h 237090"/>
                    <a:gd name="connsiteX2" fmla="*/ 224837 w 225668"/>
                    <a:gd name="connsiteY2" fmla="*/ 147029 h 237090"/>
                    <a:gd name="connsiteX3" fmla="*/ 219015 w 225668"/>
                    <a:gd name="connsiteY3" fmla="*/ 168368 h 237090"/>
                    <a:gd name="connsiteX4" fmla="*/ 216797 w 225668"/>
                    <a:gd name="connsiteY4" fmla="*/ 179175 h 237090"/>
                    <a:gd name="connsiteX5" fmla="*/ 214025 w 225668"/>
                    <a:gd name="connsiteY5" fmla="*/ 199959 h 237090"/>
                    <a:gd name="connsiteX6" fmla="*/ 201826 w 225668"/>
                    <a:gd name="connsiteY6" fmla="*/ 214370 h 237090"/>
                    <a:gd name="connsiteX7" fmla="*/ 186301 w 225668"/>
                    <a:gd name="connsiteY7" fmla="*/ 227949 h 237090"/>
                    <a:gd name="connsiteX8" fmla="*/ 172440 w 225668"/>
                    <a:gd name="connsiteY8" fmla="*/ 235154 h 237090"/>
                    <a:gd name="connsiteX9" fmla="*/ 142776 w 225668"/>
                    <a:gd name="connsiteY9" fmla="*/ 231551 h 237090"/>
                    <a:gd name="connsiteX10" fmla="*/ 109785 w 225668"/>
                    <a:gd name="connsiteY10" fmla="*/ 229334 h 237090"/>
                    <a:gd name="connsiteX11" fmla="*/ 118656 w 225668"/>
                    <a:gd name="connsiteY11" fmla="*/ 205225 h 237090"/>
                    <a:gd name="connsiteX12" fmla="*/ 134181 w 225668"/>
                    <a:gd name="connsiteY12" fmla="*/ 181670 h 237090"/>
                    <a:gd name="connsiteX13" fmla="*/ 110062 w 225668"/>
                    <a:gd name="connsiteY13" fmla="*/ 157560 h 237090"/>
                    <a:gd name="connsiteX14" fmla="*/ 69309 w 225668"/>
                    <a:gd name="connsiteY14" fmla="*/ 134836 h 237090"/>
                    <a:gd name="connsiteX15" fmla="*/ 45189 w 225668"/>
                    <a:gd name="connsiteY15" fmla="*/ 128739 h 237090"/>
                    <a:gd name="connsiteX16" fmla="*/ 277 w 225668"/>
                    <a:gd name="connsiteY16" fmla="*/ 81074 h 237090"/>
                    <a:gd name="connsiteX17" fmla="*/ 0 w 225668"/>
                    <a:gd name="connsiteY17" fmla="*/ 80520 h 237090"/>
                    <a:gd name="connsiteX18" fmla="*/ 9426 w 225668"/>
                    <a:gd name="connsiteY18" fmla="*/ 52808 h 237090"/>
                    <a:gd name="connsiteX19" fmla="*/ 13307 w 225668"/>
                    <a:gd name="connsiteY19" fmla="*/ 29530 h 237090"/>
                    <a:gd name="connsiteX20" fmla="*/ 24119 w 225668"/>
                    <a:gd name="connsiteY20" fmla="*/ 10685 h 237090"/>
                    <a:gd name="connsiteX21" fmla="*/ 60160 w 225668"/>
                    <a:gd name="connsiteY21" fmla="*/ 1817 h 237090"/>
                    <a:gd name="connsiteX22" fmla="*/ 126696 w 225668"/>
                    <a:gd name="connsiteY22" fmla="*/ 21493 h 237090"/>
                    <a:gd name="connsiteX23" fmla="*/ 123092 w 225668"/>
                    <a:gd name="connsiteY23" fmla="*/ 24264 h 237090"/>
                    <a:gd name="connsiteX24" fmla="*/ 127251 w 225668"/>
                    <a:gd name="connsiteY24" fmla="*/ 40337 h 237090"/>
                    <a:gd name="connsiteX25" fmla="*/ 130854 w 225668"/>
                    <a:gd name="connsiteY25" fmla="*/ 56688 h 237090"/>
                    <a:gd name="connsiteX26" fmla="*/ 127251 w 225668"/>
                    <a:gd name="connsiteY26" fmla="*/ 73315 h 237090"/>
                    <a:gd name="connsiteX27" fmla="*/ 147766 w 225668"/>
                    <a:gd name="connsiteY27" fmla="*/ 84123 h 237090"/>
                    <a:gd name="connsiteX28" fmla="*/ 163013 w 225668"/>
                    <a:gd name="connsiteY28" fmla="*/ 78303 h 237090"/>
                    <a:gd name="connsiteX29" fmla="*/ 184638 w 225668"/>
                    <a:gd name="connsiteY29" fmla="*/ 86617 h 237090"/>
                    <a:gd name="connsiteX30" fmla="*/ 192678 w 225668"/>
                    <a:gd name="connsiteY30" fmla="*/ 126245 h 237090"/>
                    <a:gd name="connsiteX31" fmla="*/ 216520 w 225668"/>
                    <a:gd name="connsiteY31" fmla="*/ 130679 h 237090"/>
                    <a:gd name="connsiteX32" fmla="*/ 225669 w 225668"/>
                    <a:gd name="connsiteY32" fmla="*/ 142595 h 2370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</a:cxnLst>
                  <a:rect l="l" t="t" r="r" b="b"/>
                  <a:pathLst>
                    <a:path w="225668" h="237090">
                      <a:moveTo>
                        <a:pt x="225669" y="142872"/>
                      </a:moveTo>
                      <a:lnTo>
                        <a:pt x="225669" y="142872"/>
                      </a:lnTo>
                      <a:cubicBezTo>
                        <a:pt x="225391" y="144258"/>
                        <a:pt x="225114" y="145644"/>
                        <a:pt x="224837" y="147029"/>
                      </a:cubicBezTo>
                      <a:cubicBezTo>
                        <a:pt x="223451" y="158114"/>
                        <a:pt x="221233" y="161994"/>
                        <a:pt x="219015" y="168368"/>
                      </a:cubicBezTo>
                      <a:cubicBezTo>
                        <a:pt x="218183" y="171139"/>
                        <a:pt x="217352" y="174741"/>
                        <a:pt x="216797" y="179175"/>
                      </a:cubicBezTo>
                      <a:cubicBezTo>
                        <a:pt x="215965" y="185549"/>
                        <a:pt x="215411" y="193031"/>
                        <a:pt x="214025" y="199959"/>
                      </a:cubicBezTo>
                      <a:cubicBezTo>
                        <a:pt x="211807" y="211599"/>
                        <a:pt x="208480" y="211321"/>
                        <a:pt x="201826" y="214370"/>
                      </a:cubicBezTo>
                      <a:cubicBezTo>
                        <a:pt x="195173" y="217418"/>
                        <a:pt x="192401" y="226009"/>
                        <a:pt x="186301" y="227949"/>
                      </a:cubicBezTo>
                      <a:cubicBezTo>
                        <a:pt x="180202" y="229889"/>
                        <a:pt x="177707" y="229889"/>
                        <a:pt x="172440" y="235154"/>
                      </a:cubicBezTo>
                      <a:cubicBezTo>
                        <a:pt x="167172" y="240419"/>
                        <a:pt x="148320" y="233491"/>
                        <a:pt x="142776" y="231551"/>
                      </a:cubicBezTo>
                      <a:cubicBezTo>
                        <a:pt x="137508" y="229612"/>
                        <a:pt x="116716" y="228780"/>
                        <a:pt x="109785" y="229334"/>
                      </a:cubicBezTo>
                      <a:cubicBezTo>
                        <a:pt x="103131" y="229889"/>
                        <a:pt x="118656" y="211876"/>
                        <a:pt x="118656" y="205225"/>
                      </a:cubicBezTo>
                      <a:cubicBezTo>
                        <a:pt x="118656" y="198574"/>
                        <a:pt x="126973" y="191646"/>
                        <a:pt x="134181" y="181670"/>
                      </a:cubicBezTo>
                      <a:cubicBezTo>
                        <a:pt x="141389" y="171693"/>
                        <a:pt x="118934" y="161994"/>
                        <a:pt x="110062" y="157560"/>
                      </a:cubicBezTo>
                      <a:cubicBezTo>
                        <a:pt x="100913" y="153126"/>
                        <a:pt x="75130" y="139547"/>
                        <a:pt x="69309" y="134836"/>
                      </a:cubicBezTo>
                      <a:cubicBezTo>
                        <a:pt x="63487" y="129848"/>
                        <a:pt x="49625" y="129848"/>
                        <a:pt x="45189" y="128739"/>
                      </a:cubicBezTo>
                      <a:cubicBezTo>
                        <a:pt x="40476" y="127908"/>
                        <a:pt x="7208" y="91051"/>
                        <a:pt x="277" y="81074"/>
                      </a:cubicBezTo>
                      <a:cubicBezTo>
                        <a:pt x="277" y="81074"/>
                        <a:pt x="277" y="80797"/>
                        <a:pt x="0" y="80520"/>
                      </a:cubicBezTo>
                      <a:cubicBezTo>
                        <a:pt x="3327" y="73038"/>
                        <a:pt x="9703" y="58627"/>
                        <a:pt x="9426" y="52808"/>
                      </a:cubicBezTo>
                      <a:cubicBezTo>
                        <a:pt x="9426" y="44771"/>
                        <a:pt x="8871" y="35903"/>
                        <a:pt x="13307" y="29530"/>
                      </a:cubicBezTo>
                      <a:cubicBezTo>
                        <a:pt x="17743" y="22879"/>
                        <a:pt x="17188" y="12625"/>
                        <a:pt x="24119" y="10685"/>
                      </a:cubicBezTo>
                      <a:cubicBezTo>
                        <a:pt x="30773" y="8468"/>
                        <a:pt x="54892" y="3480"/>
                        <a:pt x="60160" y="1817"/>
                      </a:cubicBezTo>
                      <a:cubicBezTo>
                        <a:pt x="65427" y="155"/>
                        <a:pt x="102854" y="-6219"/>
                        <a:pt x="126696" y="21493"/>
                      </a:cubicBezTo>
                      <a:cubicBezTo>
                        <a:pt x="125587" y="22047"/>
                        <a:pt x="123924" y="22879"/>
                        <a:pt x="123092" y="24264"/>
                      </a:cubicBezTo>
                      <a:cubicBezTo>
                        <a:pt x="120874" y="27867"/>
                        <a:pt x="124755" y="35626"/>
                        <a:pt x="127251" y="40337"/>
                      </a:cubicBezTo>
                      <a:cubicBezTo>
                        <a:pt x="129745" y="45048"/>
                        <a:pt x="131132" y="50037"/>
                        <a:pt x="130854" y="56688"/>
                      </a:cubicBezTo>
                      <a:cubicBezTo>
                        <a:pt x="130854" y="63061"/>
                        <a:pt x="128082" y="64724"/>
                        <a:pt x="127251" y="73315"/>
                      </a:cubicBezTo>
                      <a:cubicBezTo>
                        <a:pt x="126419" y="81629"/>
                        <a:pt x="138062" y="81629"/>
                        <a:pt x="147766" y="84123"/>
                      </a:cubicBezTo>
                      <a:cubicBezTo>
                        <a:pt x="157469" y="86340"/>
                        <a:pt x="156637" y="82460"/>
                        <a:pt x="163013" y="78303"/>
                      </a:cubicBezTo>
                      <a:cubicBezTo>
                        <a:pt x="169667" y="74146"/>
                        <a:pt x="173826" y="82183"/>
                        <a:pt x="184638" y="86617"/>
                      </a:cubicBezTo>
                      <a:cubicBezTo>
                        <a:pt x="195727" y="91328"/>
                        <a:pt x="192678" y="116823"/>
                        <a:pt x="192678" y="126245"/>
                      </a:cubicBezTo>
                      <a:cubicBezTo>
                        <a:pt x="192678" y="135667"/>
                        <a:pt x="209589" y="130125"/>
                        <a:pt x="216520" y="130679"/>
                      </a:cubicBezTo>
                      <a:cubicBezTo>
                        <a:pt x="223174" y="131233"/>
                        <a:pt x="225391" y="141764"/>
                        <a:pt x="225669" y="142595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885" name="Freeform 2884">
                  <a:extLst>
                    <a:ext uri="{FF2B5EF4-FFF2-40B4-BE49-F238E27FC236}">
                      <a16:creationId xmlns:a16="http://schemas.microsoft.com/office/drawing/2014/main" id="{4DA0296A-EB9C-2AD6-4F45-C82F7CF3EBC4}"/>
                    </a:ext>
                  </a:extLst>
                </p:cNvPr>
                <p:cNvSpPr/>
                <p:nvPr/>
              </p:nvSpPr>
              <p:spPr>
                <a:xfrm>
                  <a:off x="4197500" y="4957050"/>
                  <a:ext cx="156914" cy="148814"/>
                </a:xfrm>
                <a:custGeom>
                  <a:avLst/>
                  <a:gdLst>
                    <a:gd name="connsiteX0" fmla="*/ 156083 w 156914"/>
                    <a:gd name="connsiteY0" fmla="*/ 92004 h 148814"/>
                    <a:gd name="connsiteX1" fmla="*/ 146103 w 156914"/>
                    <a:gd name="connsiteY1" fmla="*/ 101704 h 148814"/>
                    <a:gd name="connsiteX2" fmla="*/ 138063 w 156914"/>
                    <a:gd name="connsiteY2" fmla="*/ 107800 h 148814"/>
                    <a:gd name="connsiteX3" fmla="*/ 135013 w 156914"/>
                    <a:gd name="connsiteY3" fmla="*/ 116114 h 148814"/>
                    <a:gd name="connsiteX4" fmla="*/ 134459 w 156914"/>
                    <a:gd name="connsiteY4" fmla="*/ 121657 h 148814"/>
                    <a:gd name="connsiteX5" fmla="*/ 131964 w 156914"/>
                    <a:gd name="connsiteY5" fmla="*/ 127199 h 148814"/>
                    <a:gd name="connsiteX6" fmla="*/ 118934 w 156914"/>
                    <a:gd name="connsiteY6" fmla="*/ 137175 h 148814"/>
                    <a:gd name="connsiteX7" fmla="*/ 111171 w 156914"/>
                    <a:gd name="connsiteY7" fmla="*/ 139115 h 148814"/>
                    <a:gd name="connsiteX8" fmla="*/ 105904 w 156914"/>
                    <a:gd name="connsiteY8" fmla="*/ 142718 h 148814"/>
                    <a:gd name="connsiteX9" fmla="*/ 97864 w 156914"/>
                    <a:gd name="connsiteY9" fmla="*/ 147152 h 148814"/>
                    <a:gd name="connsiteX10" fmla="*/ 94260 w 156914"/>
                    <a:gd name="connsiteY10" fmla="*/ 147706 h 148814"/>
                    <a:gd name="connsiteX11" fmla="*/ 90656 w 156914"/>
                    <a:gd name="connsiteY11" fmla="*/ 148814 h 148814"/>
                    <a:gd name="connsiteX12" fmla="*/ 85665 w 156914"/>
                    <a:gd name="connsiteY12" fmla="*/ 144657 h 148814"/>
                    <a:gd name="connsiteX13" fmla="*/ 77348 w 156914"/>
                    <a:gd name="connsiteY13" fmla="*/ 144935 h 148814"/>
                    <a:gd name="connsiteX14" fmla="*/ 58219 w 156914"/>
                    <a:gd name="connsiteY14" fmla="*/ 147152 h 148814"/>
                    <a:gd name="connsiteX15" fmla="*/ 54338 w 156914"/>
                    <a:gd name="connsiteY15" fmla="*/ 145489 h 148814"/>
                    <a:gd name="connsiteX16" fmla="*/ 51843 w 156914"/>
                    <a:gd name="connsiteY16" fmla="*/ 142163 h 148814"/>
                    <a:gd name="connsiteX17" fmla="*/ 44912 w 156914"/>
                    <a:gd name="connsiteY17" fmla="*/ 138561 h 148814"/>
                    <a:gd name="connsiteX18" fmla="*/ 36595 w 156914"/>
                    <a:gd name="connsiteY18" fmla="*/ 136067 h 148814"/>
                    <a:gd name="connsiteX19" fmla="*/ 12198 w 156914"/>
                    <a:gd name="connsiteY19" fmla="*/ 128307 h 148814"/>
                    <a:gd name="connsiteX20" fmla="*/ 0 w 156914"/>
                    <a:gd name="connsiteY20" fmla="*/ 110572 h 148814"/>
                    <a:gd name="connsiteX21" fmla="*/ 3050 w 156914"/>
                    <a:gd name="connsiteY21" fmla="*/ 97547 h 148814"/>
                    <a:gd name="connsiteX22" fmla="*/ 4713 w 156914"/>
                    <a:gd name="connsiteY22" fmla="*/ 92004 h 148814"/>
                    <a:gd name="connsiteX23" fmla="*/ 4713 w 156914"/>
                    <a:gd name="connsiteY23" fmla="*/ 92004 h 148814"/>
                    <a:gd name="connsiteX24" fmla="*/ 6099 w 156914"/>
                    <a:gd name="connsiteY24" fmla="*/ 62075 h 148814"/>
                    <a:gd name="connsiteX25" fmla="*/ 13030 w 156914"/>
                    <a:gd name="connsiteY25" fmla="*/ 39074 h 148814"/>
                    <a:gd name="connsiteX26" fmla="*/ 15248 w 156914"/>
                    <a:gd name="connsiteY26" fmla="*/ 16350 h 148814"/>
                    <a:gd name="connsiteX27" fmla="*/ 25506 w 156914"/>
                    <a:gd name="connsiteY27" fmla="*/ 0 h 148814"/>
                    <a:gd name="connsiteX28" fmla="*/ 39922 w 156914"/>
                    <a:gd name="connsiteY28" fmla="*/ 3325 h 148814"/>
                    <a:gd name="connsiteX29" fmla="*/ 59328 w 156914"/>
                    <a:gd name="connsiteY29" fmla="*/ 14687 h 148814"/>
                    <a:gd name="connsiteX30" fmla="*/ 64041 w 156914"/>
                    <a:gd name="connsiteY30" fmla="*/ 26327 h 148814"/>
                    <a:gd name="connsiteX31" fmla="*/ 75685 w 156914"/>
                    <a:gd name="connsiteY31" fmla="*/ 24941 h 148814"/>
                    <a:gd name="connsiteX32" fmla="*/ 84556 w 156914"/>
                    <a:gd name="connsiteY32" fmla="*/ 32978 h 148814"/>
                    <a:gd name="connsiteX33" fmla="*/ 100359 w 156914"/>
                    <a:gd name="connsiteY33" fmla="*/ 41291 h 148814"/>
                    <a:gd name="connsiteX34" fmla="*/ 124755 w 156914"/>
                    <a:gd name="connsiteY34" fmla="*/ 61798 h 148814"/>
                    <a:gd name="connsiteX35" fmla="*/ 140003 w 156914"/>
                    <a:gd name="connsiteY35" fmla="*/ 78703 h 148814"/>
                    <a:gd name="connsiteX36" fmla="*/ 156915 w 156914"/>
                    <a:gd name="connsiteY36" fmla="*/ 92004 h 1488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156914" h="148814">
                      <a:moveTo>
                        <a:pt x="156083" y="92004"/>
                      </a:moveTo>
                      <a:cubicBezTo>
                        <a:pt x="153588" y="96161"/>
                        <a:pt x="149984" y="99487"/>
                        <a:pt x="146103" y="101704"/>
                      </a:cubicBezTo>
                      <a:cubicBezTo>
                        <a:pt x="143330" y="103366"/>
                        <a:pt x="140003" y="105306"/>
                        <a:pt x="138063" y="107800"/>
                      </a:cubicBezTo>
                      <a:cubicBezTo>
                        <a:pt x="136399" y="110017"/>
                        <a:pt x="135568" y="113620"/>
                        <a:pt x="135013" y="116114"/>
                      </a:cubicBezTo>
                      <a:cubicBezTo>
                        <a:pt x="134736" y="118054"/>
                        <a:pt x="135013" y="119994"/>
                        <a:pt x="134459" y="121657"/>
                      </a:cubicBezTo>
                      <a:cubicBezTo>
                        <a:pt x="133904" y="123319"/>
                        <a:pt x="133072" y="125536"/>
                        <a:pt x="131964" y="127199"/>
                      </a:cubicBezTo>
                      <a:cubicBezTo>
                        <a:pt x="129191" y="131633"/>
                        <a:pt x="123092" y="134681"/>
                        <a:pt x="118934" y="137175"/>
                      </a:cubicBezTo>
                      <a:cubicBezTo>
                        <a:pt x="116438" y="136344"/>
                        <a:pt x="113389" y="138006"/>
                        <a:pt x="111171" y="139115"/>
                      </a:cubicBezTo>
                      <a:cubicBezTo>
                        <a:pt x="109230" y="140224"/>
                        <a:pt x="107013" y="140778"/>
                        <a:pt x="105904" y="142718"/>
                      </a:cubicBezTo>
                      <a:cubicBezTo>
                        <a:pt x="103686" y="145489"/>
                        <a:pt x="101190" y="146320"/>
                        <a:pt x="97864" y="147152"/>
                      </a:cubicBezTo>
                      <a:cubicBezTo>
                        <a:pt x="96755" y="147152"/>
                        <a:pt x="95369" y="147429"/>
                        <a:pt x="94260" y="147706"/>
                      </a:cubicBezTo>
                      <a:cubicBezTo>
                        <a:pt x="93151" y="147983"/>
                        <a:pt x="91765" y="148814"/>
                        <a:pt x="90656" y="148814"/>
                      </a:cubicBezTo>
                      <a:cubicBezTo>
                        <a:pt x="87883" y="148814"/>
                        <a:pt x="88438" y="145212"/>
                        <a:pt x="85665" y="144657"/>
                      </a:cubicBezTo>
                      <a:cubicBezTo>
                        <a:pt x="82616" y="144103"/>
                        <a:pt x="80121" y="144657"/>
                        <a:pt x="77348" y="144935"/>
                      </a:cubicBezTo>
                      <a:cubicBezTo>
                        <a:pt x="71249" y="145766"/>
                        <a:pt x="64596" y="148814"/>
                        <a:pt x="58219" y="147152"/>
                      </a:cubicBezTo>
                      <a:cubicBezTo>
                        <a:pt x="56833" y="146875"/>
                        <a:pt x="55447" y="146320"/>
                        <a:pt x="54338" y="145489"/>
                      </a:cubicBezTo>
                      <a:cubicBezTo>
                        <a:pt x="53229" y="144657"/>
                        <a:pt x="52674" y="143272"/>
                        <a:pt x="51843" y="142163"/>
                      </a:cubicBezTo>
                      <a:cubicBezTo>
                        <a:pt x="50180" y="140224"/>
                        <a:pt x="47684" y="138838"/>
                        <a:pt x="44912" y="138561"/>
                      </a:cubicBezTo>
                      <a:cubicBezTo>
                        <a:pt x="41863" y="138284"/>
                        <a:pt x="39367" y="137175"/>
                        <a:pt x="36595" y="136067"/>
                      </a:cubicBezTo>
                      <a:cubicBezTo>
                        <a:pt x="27723" y="135235"/>
                        <a:pt x="19406" y="134127"/>
                        <a:pt x="12198" y="128307"/>
                      </a:cubicBezTo>
                      <a:cubicBezTo>
                        <a:pt x="6377" y="123873"/>
                        <a:pt x="0" y="118331"/>
                        <a:pt x="0" y="110572"/>
                      </a:cubicBezTo>
                      <a:cubicBezTo>
                        <a:pt x="0" y="106137"/>
                        <a:pt x="1386" y="101704"/>
                        <a:pt x="3050" y="97547"/>
                      </a:cubicBezTo>
                      <a:cubicBezTo>
                        <a:pt x="3050" y="96993"/>
                        <a:pt x="4713" y="93390"/>
                        <a:pt x="4713" y="92004"/>
                      </a:cubicBezTo>
                      <a:lnTo>
                        <a:pt x="4713" y="92004"/>
                      </a:lnTo>
                      <a:cubicBezTo>
                        <a:pt x="8872" y="85076"/>
                        <a:pt x="7208" y="70943"/>
                        <a:pt x="6099" y="62075"/>
                      </a:cubicBezTo>
                      <a:cubicBezTo>
                        <a:pt x="4990" y="52930"/>
                        <a:pt x="9149" y="45171"/>
                        <a:pt x="13030" y="39074"/>
                      </a:cubicBezTo>
                      <a:cubicBezTo>
                        <a:pt x="16912" y="32700"/>
                        <a:pt x="15803" y="25218"/>
                        <a:pt x="15248" y="16350"/>
                      </a:cubicBezTo>
                      <a:cubicBezTo>
                        <a:pt x="14971" y="12470"/>
                        <a:pt x="19406" y="6374"/>
                        <a:pt x="25506" y="0"/>
                      </a:cubicBezTo>
                      <a:cubicBezTo>
                        <a:pt x="26892" y="7482"/>
                        <a:pt x="32159" y="6651"/>
                        <a:pt x="39922" y="3325"/>
                      </a:cubicBezTo>
                      <a:cubicBezTo>
                        <a:pt x="47962" y="0"/>
                        <a:pt x="52952" y="10253"/>
                        <a:pt x="59328" y="14687"/>
                      </a:cubicBezTo>
                      <a:cubicBezTo>
                        <a:pt x="65705" y="19121"/>
                        <a:pt x="62932" y="21061"/>
                        <a:pt x="64041" y="26327"/>
                      </a:cubicBezTo>
                      <a:cubicBezTo>
                        <a:pt x="64873" y="31592"/>
                        <a:pt x="72081" y="26327"/>
                        <a:pt x="75685" y="24941"/>
                      </a:cubicBezTo>
                      <a:cubicBezTo>
                        <a:pt x="79566" y="23555"/>
                        <a:pt x="81230" y="29652"/>
                        <a:pt x="84556" y="32978"/>
                      </a:cubicBezTo>
                      <a:cubicBezTo>
                        <a:pt x="87883" y="36580"/>
                        <a:pt x="95646" y="38797"/>
                        <a:pt x="100359" y="41291"/>
                      </a:cubicBezTo>
                      <a:cubicBezTo>
                        <a:pt x="105072" y="43785"/>
                        <a:pt x="120597" y="55424"/>
                        <a:pt x="124755" y="61798"/>
                      </a:cubicBezTo>
                      <a:cubicBezTo>
                        <a:pt x="128914" y="68172"/>
                        <a:pt x="135013" y="73991"/>
                        <a:pt x="140003" y="78703"/>
                      </a:cubicBezTo>
                      <a:cubicBezTo>
                        <a:pt x="144994" y="83414"/>
                        <a:pt x="156915" y="92004"/>
                        <a:pt x="156915" y="92004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grpSp>
              <p:nvGrpSpPr>
                <p:cNvPr id="2886" name="Graphic 248">
                  <a:extLst>
                    <a:ext uri="{FF2B5EF4-FFF2-40B4-BE49-F238E27FC236}">
                      <a16:creationId xmlns:a16="http://schemas.microsoft.com/office/drawing/2014/main" id="{79539C64-DD79-F370-5745-DDA384F09E1C}"/>
                    </a:ext>
                  </a:extLst>
                </p:cNvPr>
                <p:cNvGrpSpPr/>
                <p:nvPr/>
              </p:nvGrpSpPr>
              <p:grpSpPr>
                <a:xfrm>
                  <a:off x="3794082" y="3791068"/>
                  <a:ext cx="366545" cy="309540"/>
                  <a:chOff x="3794082" y="3791068"/>
                  <a:chExt cx="366545" cy="309540"/>
                </a:xfrm>
                <a:grpFill/>
              </p:grpSpPr>
              <p:sp>
                <p:nvSpPr>
                  <p:cNvPr id="2978" name="Freeform 2977">
                    <a:extLst>
                      <a:ext uri="{FF2B5EF4-FFF2-40B4-BE49-F238E27FC236}">
                        <a16:creationId xmlns:a16="http://schemas.microsoft.com/office/drawing/2014/main" id="{E829A159-FBD5-9D78-514F-C2704E3D3DE4}"/>
                      </a:ext>
                    </a:extLst>
                  </p:cNvPr>
                  <p:cNvSpPr/>
                  <p:nvPr/>
                </p:nvSpPr>
                <p:spPr>
                  <a:xfrm>
                    <a:off x="3794082" y="3802491"/>
                    <a:ext cx="366545" cy="298117"/>
                  </a:xfrm>
                  <a:custGeom>
                    <a:avLst/>
                    <a:gdLst>
                      <a:gd name="connsiteX0" fmla="*/ 366546 w 366545"/>
                      <a:gd name="connsiteY0" fmla="*/ 89580 h 298117"/>
                      <a:gd name="connsiteX1" fmla="*/ 355457 w 366545"/>
                      <a:gd name="connsiteY1" fmla="*/ 101496 h 298117"/>
                      <a:gd name="connsiteX2" fmla="*/ 341595 w 366545"/>
                      <a:gd name="connsiteY2" fmla="*/ 115352 h 298117"/>
                      <a:gd name="connsiteX3" fmla="*/ 351575 w 366545"/>
                      <a:gd name="connsiteY3" fmla="*/ 129485 h 298117"/>
                      <a:gd name="connsiteX4" fmla="*/ 328842 w 366545"/>
                      <a:gd name="connsiteY4" fmla="*/ 138076 h 298117"/>
                      <a:gd name="connsiteX5" fmla="*/ 328842 w 366545"/>
                      <a:gd name="connsiteY5" fmla="*/ 149438 h 298117"/>
                      <a:gd name="connsiteX6" fmla="*/ 325792 w 366545"/>
                      <a:gd name="connsiteY6" fmla="*/ 159969 h 298117"/>
                      <a:gd name="connsiteX7" fmla="*/ 342149 w 366545"/>
                      <a:gd name="connsiteY7" fmla="*/ 176596 h 298117"/>
                      <a:gd name="connsiteX8" fmla="*/ 342149 w 366545"/>
                      <a:gd name="connsiteY8" fmla="*/ 183801 h 298117"/>
                      <a:gd name="connsiteX9" fmla="*/ 327733 w 366545"/>
                      <a:gd name="connsiteY9" fmla="*/ 197103 h 298117"/>
                      <a:gd name="connsiteX10" fmla="*/ 291970 w 366545"/>
                      <a:gd name="connsiteY10" fmla="*/ 207357 h 298117"/>
                      <a:gd name="connsiteX11" fmla="*/ 282544 w 366545"/>
                      <a:gd name="connsiteY11" fmla="*/ 218996 h 298117"/>
                      <a:gd name="connsiteX12" fmla="*/ 272286 w 366545"/>
                      <a:gd name="connsiteY12" fmla="*/ 212345 h 298117"/>
                      <a:gd name="connsiteX13" fmla="*/ 251217 w 366545"/>
                      <a:gd name="connsiteY13" fmla="*/ 210405 h 298117"/>
                      <a:gd name="connsiteX14" fmla="*/ 233474 w 366545"/>
                      <a:gd name="connsiteY14" fmla="*/ 203477 h 298117"/>
                      <a:gd name="connsiteX15" fmla="*/ 246503 w 366545"/>
                      <a:gd name="connsiteY15" fmla="*/ 223153 h 298117"/>
                      <a:gd name="connsiteX16" fmla="*/ 248721 w 366545"/>
                      <a:gd name="connsiteY16" fmla="*/ 244768 h 298117"/>
                      <a:gd name="connsiteX17" fmla="*/ 265355 w 366545"/>
                      <a:gd name="connsiteY17" fmla="*/ 253913 h 298117"/>
                      <a:gd name="connsiteX18" fmla="*/ 253711 w 366545"/>
                      <a:gd name="connsiteY18" fmla="*/ 268878 h 298117"/>
                      <a:gd name="connsiteX19" fmla="*/ 237632 w 366545"/>
                      <a:gd name="connsiteY19" fmla="*/ 279963 h 298117"/>
                      <a:gd name="connsiteX20" fmla="*/ 221275 w 366545"/>
                      <a:gd name="connsiteY20" fmla="*/ 290493 h 298117"/>
                      <a:gd name="connsiteX21" fmla="*/ 211018 w 366545"/>
                      <a:gd name="connsiteY21" fmla="*/ 296867 h 298117"/>
                      <a:gd name="connsiteX22" fmla="*/ 189948 w 366545"/>
                      <a:gd name="connsiteY22" fmla="*/ 296313 h 298117"/>
                      <a:gd name="connsiteX23" fmla="*/ 173868 w 366545"/>
                      <a:gd name="connsiteY23" fmla="*/ 284397 h 298117"/>
                      <a:gd name="connsiteX24" fmla="*/ 168046 w 366545"/>
                      <a:gd name="connsiteY24" fmla="*/ 271926 h 298117"/>
                      <a:gd name="connsiteX25" fmla="*/ 163610 w 366545"/>
                      <a:gd name="connsiteY25" fmla="*/ 261950 h 298117"/>
                      <a:gd name="connsiteX26" fmla="*/ 164442 w 366545"/>
                      <a:gd name="connsiteY26" fmla="*/ 258070 h 298117"/>
                      <a:gd name="connsiteX27" fmla="*/ 153907 w 366545"/>
                      <a:gd name="connsiteY27" fmla="*/ 244214 h 298117"/>
                      <a:gd name="connsiteX28" fmla="*/ 148640 w 366545"/>
                      <a:gd name="connsiteY28" fmla="*/ 238395 h 298117"/>
                      <a:gd name="connsiteX29" fmla="*/ 160006 w 366545"/>
                      <a:gd name="connsiteY29" fmla="*/ 222598 h 298117"/>
                      <a:gd name="connsiteX30" fmla="*/ 145590 w 366545"/>
                      <a:gd name="connsiteY30" fmla="*/ 186295 h 298117"/>
                      <a:gd name="connsiteX31" fmla="*/ 159175 w 366545"/>
                      <a:gd name="connsiteY31" fmla="*/ 155535 h 298117"/>
                      <a:gd name="connsiteX32" fmla="*/ 145868 w 366545"/>
                      <a:gd name="connsiteY32" fmla="*/ 147498 h 298117"/>
                      <a:gd name="connsiteX33" fmla="*/ 99846 w 366545"/>
                      <a:gd name="connsiteY33" fmla="*/ 146944 h 298117"/>
                      <a:gd name="connsiteX34" fmla="*/ 77113 w 366545"/>
                      <a:gd name="connsiteY34" fmla="*/ 128100 h 298117"/>
                      <a:gd name="connsiteX35" fmla="*/ 32756 w 366545"/>
                      <a:gd name="connsiteY35" fmla="*/ 126437 h 298117"/>
                      <a:gd name="connsiteX36" fmla="*/ 27488 w 366545"/>
                      <a:gd name="connsiteY36" fmla="*/ 116738 h 298117"/>
                      <a:gd name="connsiteX37" fmla="*/ 22498 w 366545"/>
                      <a:gd name="connsiteY37" fmla="*/ 111750 h 298117"/>
                      <a:gd name="connsiteX38" fmla="*/ 24162 w 366545"/>
                      <a:gd name="connsiteY38" fmla="*/ 93183 h 298117"/>
                      <a:gd name="connsiteX39" fmla="*/ 8914 w 366545"/>
                      <a:gd name="connsiteY39" fmla="*/ 66856 h 298117"/>
                      <a:gd name="connsiteX40" fmla="*/ 874 w 366545"/>
                      <a:gd name="connsiteY40" fmla="*/ 62976 h 298117"/>
                      <a:gd name="connsiteX41" fmla="*/ 10023 w 366545"/>
                      <a:gd name="connsiteY41" fmla="*/ 46072 h 298117"/>
                      <a:gd name="connsiteX42" fmla="*/ 16676 w 366545"/>
                      <a:gd name="connsiteY42" fmla="*/ 23348 h 298117"/>
                      <a:gd name="connsiteX43" fmla="*/ 43845 w 366545"/>
                      <a:gd name="connsiteY43" fmla="*/ 70 h 298117"/>
                      <a:gd name="connsiteX44" fmla="*/ 39132 w 366545"/>
                      <a:gd name="connsiteY44" fmla="*/ 18083 h 298117"/>
                      <a:gd name="connsiteX45" fmla="*/ 44677 w 366545"/>
                      <a:gd name="connsiteY45" fmla="*/ 25842 h 298117"/>
                      <a:gd name="connsiteX46" fmla="*/ 40519 w 366545"/>
                      <a:gd name="connsiteY46" fmla="*/ 36373 h 298117"/>
                      <a:gd name="connsiteX47" fmla="*/ 34696 w 366545"/>
                      <a:gd name="connsiteY47" fmla="*/ 57988 h 298117"/>
                      <a:gd name="connsiteX48" fmla="*/ 49113 w 366545"/>
                      <a:gd name="connsiteY48" fmla="*/ 71013 h 298117"/>
                      <a:gd name="connsiteX49" fmla="*/ 64083 w 366545"/>
                      <a:gd name="connsiteY49" fmla="*/ 59096 h 298117"/>
                      <a:gd name="connsiteX50" fmla="*/ 59093 w 366545"/>
                      <a:gd name="connsiteY50" fmla="*/ 47457 h 298117"/>
                      <a:gd name="connsiteX51" fmla="*/ 52439 w 366545"/>
                      <a:gd name="connsiteY51" fmla="*/ 35264 h 298117"/>
                      <a:gd name="connsiteX52" fmla="*/ 57430 w 366545"/>
                      <a:gd name="connsiteY52" fmla="*/ 19191 h 298117"/>
                      <a:gd name="connsiteX53" fmla="*/ 66856 w 366545"/>
                      <a:gd name="connsiteY53" fmla="*/ 15311 h 298117"/>
                      <a:gd name="connsiteX54" fmla="*/ 76836 w 366545"/>
                      <a:gd name="connsiteY54" fmla="*/ 11432 h 298117"/>
                      <a:gd name="connsiteX55" fmla="*/ 82381 w 366545"/>
                      <a:gd name="connsiteY55" fmla="*/ 7829 h 298117"/>
                      <a:gd name="connsiteX56" fmla="*/ 86262 w 366545"/>
                      <a:gd name="connsiteY56" fmla="*/ 6166 h 298117"/>
                      <a:gd name="connsiteX57" fmla="*/ 86262 w 366545"/>
                      <a:gd name="connsiteY57" fmla="*/ 6166 h 298117"/>
                      <a:gd name="connsiteX58" fmla="*/ 86262 w 366545"/>
                      <a:gd name="connsiteY58" fmla="*/ 6166 h 298117"/>
                      <a:gd name="connsiteX59" fmla="*/ 87094 w 366545"/>
                      <a:gd name="connsiteY59" fmla="*/ 5889 h 298117"/>
                      <a:gd name="connsiteX60" fmla="*/ 89589 w 366545"/>
                      <a:gd name="connsiteY60" fmla="*/ 5058 h 298117"/>
                      <a:gd name="connsiteX61" fmla="*/ 95688 w 366545"/>
                      <a:gd name="connsiteY61" fmla="*/ 3672 h 298117"/>
                      <a:gd name="connsiteX62" fmla="*/ 109550 w 366545"/>
                      <a:gd name="connsiteY62" fmla="*/ 7275 h 298117"/>
                      <a:gd name="connsiteX63" fmla="*/ 122580 w 366545"/>
                      <a:gd name="connsiteY63" fmla="*/ 10600 h 298117"/>
                      <a:gd name="connsiteX64" fmla="*/ 131728 w 366545"/>
                      <a:gd name="connsiteY64" fmla="*/ 18637 h 298117"/>
                      <a:gd name="connsiteX65" fmla="*/ 136719 w 366545"/>
                      <a:gd name="connsiteY65" fmla="*/ 28890 h 298117"/>
                      <a:gd name="connsiteX66" fmla="*/ 141154 w 366545"/>
                      <a:gd name="connsiteY66" fmla="*/ 32493 h 298117"/>
                      <a:gd name="connsiteX67" fmla="*/ 146422 w 366545"/>
                      <a:gd name="connsiteY67" fmla="*/ 35264 h 298117"/>
                      <a:gd name="connsiteX68" fmla="*/ 160284 w 366545"/>
                      <a:gd name="connsiteY68" fmla="*/ 32770 h 298117"/>
                      <a:gd name="connsiteX69" fmla="*/ 172205 w 366545"/>
                      <a:gd name="connsiteY69" fmla="*/ 31107 h 298117"/>
                      <a:gd name="connsiteX70" fmla="*/ 191888 w 366545"/>
                      <a:gd name="connsiteY70" fmla="*/ 29445 h 298117"/>
                      <a:gd name="connsiteX71" fmla="*/ 197156 w 366545"/>
                      <a:gd name="connsiteY71" fmla="*/ 31384 h 298117"/>
                      <a:gd name="connsiteX72" fmla="*/ 199374 w 366545"/>
                      <a:gd name="connsiteY72" fmla="*/ 37204 h 298117"/>
                      <a:gd name="connsiteX73" fmla="*/ 206582 w 366545"/>
                      <a:gd name="connsiteY73" fmla="*/ 42192 h 298117"/>
                      <a:gd name="connsiteX74" fmla="*/ 217394 w 366545"/>
                      <a:gd name="connsiteY74" fmla="*/ 44409 h 298117"/>
                      <a:gd name="connsiteX75" fmla="*/ 231533 w 366545"/>
                      <a:gd name="connsiteY75" fmla="*/ 44409 h 298117"/>
                      <a:gd name="connsiteX76" fmla="*/ 243454 w 366545"/>
                      <a:gd name="connsiteY76" fmla="*/ 39144 h 298117"/>
                      <a:gd name="connsiteX77" fmla="*/ 246503 w 366545"/>
                      <a:gd name="connsiteY77" fmla="*/ 34710 h 298117"/>
                      <a:gd name="connsiteX78" fmla="*/ 249276 w 366545"/>
                      <a:gd name="connsiteY78" fmla="*/ 30830 h 298117"/>
                      <a:gd name="connsiteX79" fmla="*/ 259811 w 366545"/>
                      <a:gd name="connsiteY79" fmla="*/ 29722 h 298117"/>
                      <a:gd name="connsiteX80" fmla="*/ 281158 w 366545"/>
                      <a:gd name="connsiteY80" fmla="*/ 26673 h 298117"/>
                      <a:gd name="connsiteX81" fmla="*/ 292524 w 366545"/>
                      <a:gd name="connsiteY81" fmla="*/ 27227 h 298117"/>
                      <a:gd name="connsiteX82" fmla="*/ 298346 w 366545"/>
                      <a:gd name="connsiteY82" fmla="*/ 28336 h 298117"/>
                      <a:gd name="connsiteX83" fmla="*/ 303614 w 366545"/>
                      <a:gd name="connsiteY83" fmla="*/ 28336 h 298117"/>
                      <a:gd name="connsiteX84" fmla="*/ 300287 w 366545"/>
                      <a:gd name="connsiteY84" fmla="*/ 30553 h 298117"/>
                      <a:gd name="connsiteX85" fmla="*/ 291693 w 366545"/>
                      <a:gd name="connsiteY85" fmla="*/ 33601 h 298117"/>
                      <a:gd name="connsiteX86" fmla="*/ 280326 w 366545"/>
                      <a:gd name="connsiteY86" fmla="*/ 37481 h 298117"/>
                      <a:gd name="connsiteX87" fmla="*/ 282267 w 366545"/>
                      <a:gd name="connsiteY87" fmla="*/ 47180 h 298117"/>
                      <a:gd name="connsiteX88" fmla="*/ 289198 w 366545"/>
                      <a:gd name="connsiteY88" fmla="*/ 43301 h 298117"/>
                      <a:gd name="connsiteX89" fmla="*/ 293079 w 366545"/>
                      <a:gd name="connsiteY89" fmla="*/ 47735 h 298117"/>
                      <a:gd name="connsiteX90" fmla="*/ 296683 w 366545"/>
                      <a:gd name="connsiteY90" fmla="*/ 54663 h 298117"/>
                      <a:gd name="connsiteX91" fmla="*/ 300564 w 366545"/>
                      <a:gd name="connsiteY91" fmla="*/ 52168 h 298117"/>
                      <a:gd name="connsiteX92" fmla="*/ 303059 w 366545"/>
                      <a:gd name="connsiteY92" fmla="*/ 51060 h 298117"/>
                      <a:gd name="connsiteX93" fmla="*/ 306941 w 366545"/>
                      <a:gd name="connsiteY93" fmla="*/ 55771 h 298117"/>
                      <a:gd name="connsiteX94" fmla="*/ 317753 w 366545"/>
                      <a:gd name="connsiteY94" fmla="*/ 53000 h 298117"/>
                      <a:gd name="connsiteX95" fmla="*/ 328565 w 366545"/>
                      <a:gd name="connsiteY95" fmla="*/ 59928 h 298117"/>
                      <a:gd name="connsiteX96" fmla="*/ 335218 w 366545"/>
                      <a:gd name="connsiteY96" fmla="*/ 66302 h 298117"/>
                      <a:gd name="connsiteX97" fmla="*/ 329119 w 366545"/>
                      <a:gd name="connsiteY97" fmla="*/ 75447 h 298117"/>
                      <a:gd name="connsiteX98" fmla="*/ 324406 w 366545"/>
                      <a:gd name="connsiteY98" fmla="*/ 82375 h 298117"/>
                      <a:gd name="connsiteX99" fmla="*/ 315258 w 366545"/>
                      <a:gd name="connsiteY99" fmla="*/ 85700 h 298117"/>
                      <a:gd name="connsiteX100" fmla="*/ 324961 w 366545"/>
                      <a:gd name="connsiteY100" fmla="*/ 89580 h 298117"/>
                      <a:gd name="connsiteX101" fmla="*/ 335773 w 366545"/>
                      <a:gd name="connsiteY101" fmla="*/ 89580 h 298117"/>
                      <a:gd name="connsiteX102" fmla="*/ 348249 w 366545"/>
                      <a:gd name="connsiteY102" fmla="*/ 86255 h 298117"/>
                      <a:gd name="connsiteX103" fmla="*/ 354902 w 366545"/>
                      <a:gd name="connsiteY103" fmla="*/ 87363 h 298117"/>
                      <a:gd name="connsiteX104" fmla="*/ 361278 w 366545"/>
                      <a:gd name="connsiteY104" fmla="*/ 87640 h 298117"/>
                      <a:gd name="connsiteX105" fmla="*/ 366546 w 366545"/>
                      <a:gd name="connsiteY105" fmla="*/ 90134 h 2981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  <a:cxn ang="0">
                        <a:pos x="connsiteX98" y="connsiteY98"/>
                      </a:cxn>
                      <a:cxn ang="0">
                        <a:pos x="connsiteX99" y="connsiteY99"/>
                      </a:cxn>
                      <a:cxn ang="0">
                        <a:pos x="connsiteX100" y="connsiteY100"/>
                      </a:cxn>
                      <a:cxn ang="0">
                        <a:pos x="connsiteX101" y="connsiteY101"/>
                      </a:cxn>
                      <a:cxn ang="0">
                        <a:pos x="connsiteX102" y="connsiteY102"/>
                      </a:cxn>
                      <a:cxn ang="0">
                        <a:pos x="connsiteX103" y="connsiteY103"/>
                      </a:cxn>
                      <a:cxn ang="0">
                        <a:pos x="connsiteX104" y="connsiteY104"/>
                      </a:cxn>
                      <a:cxn ang="0">
                        <a:pos x="connsiteX105" y="connsiteY105"/>
                      </a:cxn>
                    </a:cxnLst>
                    <a:rect l="l" t="t" r="r" b="b"/>
                    <a:pathLst>
                      <a:path w="366545" h="298117">
                        <a:moveTo>
                          <a:pt x="366546" y="89580"/>
                        </a:moveTo>
                        <a:cubicBezTo>
                          <a:pt x="363774" y="93737"/>
                          <a:pt x="358783" y="100388"/>
                          <a:pt x="355457" y="101496"/>
                        </a:cubicBezTo>
                        <a:cubicBezTo>
                          <a:pt x="350466" y="103436"/>
                          <a:pt x="339654" y="109810"/>
                          <a:pt x="341595" y="115352"/>
                        </a:cubicBezTo>
                        <a:cubicBezTo>
                          <a:pt x="343535" y="120895"/>
                          <a:pt x="359892" y="129763"/>
                          <a:pt x="351575" y="129485"/>
                        </a:cubicBezTo>
                        <a:cubicBezTo>
                          <a:pt x="343535" y="129485"/>
                          <a:pt x="328842" y="134474"/>
                          <a:pt x="328842" y="138076"/>
                        </a:cubicBezTo>
                        <a:cubicBezTo>
                          <a:pt x="328842" y="141679"/>
                          <a:pt x="333832" y="145004"/>
                          <a:pt x="328842" y="149438"/>
                        </a:cubicBezTo>
                        <a:cubicBezTo>
                          <a:pt x="323575" y="153872"/>
                          <a:pt x="320802" y="157475"/>
                          <a:pt x="325792" y="159969"/>
                        </a:cubicBezTo>
                        <a:cubicBezTo>
                          <a:pt x="329396" y="161909"/>
                          <a:pt x="337713" y="171608"/>
                          <a:pt x="342149" y="176596"/>
                        </a:cubicBezTo>
                        <a:cubicBezTo>
                          <a:pt x="339932" y="177428"/>
                          <a:pt x="340486" y="178813"/>
                          <a:pt x="342149" y="183801"/>
                        </a:cubicBezTo>
                        <a:cubicBezTo>
                          <a:pt x="343813" y="189621"/>
                          <a:pt x="338268" y="191006"/>
                          <a:pt x="327733" y="197103"/>
                        </a:cubicBezTo>
                        <a:cubicBezTo>
                          <a:pt x="317198" y="202923"/>
                          <a:pt x="301396" y="205140"/>
                          <a:pt x="291970" y="207357"/>
                        </a:cubicBezTo>
                        <a:cubicBezTo>
                          <a:pt x="282544" y="209297"/>
                          <a:pt x="283930" y="214285"/>
                          <a:pt x="282544" y="218996"/>
                        </a:cubicBezTo>
                        <a:cubicBezTo>
                          <a:pt x="281158" y="223707"/>
                          <a:pt x="272841" y="215947"/>
                          <a:pt x="272286" y="212345"/>
                        </a:cubicBezTo>
                        <a:cubicBezTo>
                          <a:pt x="272009" y="208742"/>
                          <a:pt x="255098" y="210682"/>
                          <a:pt x="251217" y="210405"/>
                        </a:cubicBezTo>
                        <a:cubicBezTo>
                          <a:pt x="247335" y="210128"/>
                          <a:pt x="240682" y="206248"/>
                          <a:pt x="233474" y="203477"/>
                        </a:cubicBezTo>
                        <a:cubicBezTo>
                          <a:pt x="226265" y="200706"/>
                          <a:pt x="240959" y="216779"/>
                          <a:pt x="246503" y="223153"/>
                        </a:cubicBezTo>
                        <a:cubicBezTo>
                          <a:pt x="252048" y="229526"/>
                          <a:pt x="250385" y="235069"/>
                          <a:pt x="248721" y="244768"/>
                        </a:cubicBezTo>
                        <a:cubicBezTo>
                          <a:pt x="247058" y="254467"/>
                          <a:pt x="257870" y="252805"/>
                          <a:pt x="265355" y="253913"/>
                        </a:cubicBezTo>
                        <a:cubicBezTo>
                          <a:pt x="272563" y="255022"/>
                          <a:pt x="262306" y="263058"/>
                          <a:pt x="253711" y="268878"/>
                        </a:cubicBezTo>
                        <a:cubicBezTo>
                          <a:pt x="245394" y="274697"/>
                          <a:pt x="243454" y="278023"/>
                          <a:pt x="237632" y="279963"/>
                        </a:cubicBezTo>
                        <a:cubicBezTo>
                          <a:pt x="231810" y="282180"/>
                          <a:pt x="229038" y="281348"/>
                          <a:pt x="221275" y="290493"/>
                        </a:cubicBezTo>
                        <a:cubicBezTo>
                          <a:pt x="213512" y="299638"/>
                          <a:pt x="211849" y="298807"/>
                          <a:pt x="211018" y="296867"/>
                        </a:cubicBezTo>
                        <a:cubicBezTo>
                          <a:pt x="210463" y="294927"/>
                          <a:pt x="199096" y="293819"/>
                          <a:pt x="189948" y="296313"/>
                        </a:cubicBezTo>
                        <a:cubicBezTo>
                          <a:pt x="180799" y="298807"/>
                          <a:pt x="182185" y="291325"/>
                          <a:pt x="173868" y="284397"/>
                        </a:cubicBezTo>
                        <a:cubicBezTo>
                          <a:pt x="165551" y="277469"/>
                          <a:pt x="168601" y="278577"/>
                          <a:pt x="168046" y="271926"/>
                        </a:cubicBezTo>
                        <a:cubicBezTo>
                          <a:pt x="167492" y="265552"/>
                          <a:pt x="163888" y="262227"/>
                          <a:pt x="163610" y="261950"/>
                        </a:cubicBezTo>
                        <a:cubicBezTo>
                          <a:pt x="164719" y="260841"/>
                          <a:pt x="164996" y="259733"/>
                          <a:pt x="164442" y="258070"/>
                        </a:cubicBezTo>
                        <a:cubicBezTo>
                          <a:pt x="161670" y="251419"/>
                          <a:pt x="157234" y="245600"/>
                          <a:pt x="153907" y="244214"/>
                        </a:cubicBezTo>
                        <a:cubicBezTo>
                          <a:pt x="150580" y="242828"/>
                          <a:pt x="144481" y="243383"/>
                          <a:pt x="148640" y="238395"/>
                        </a:cubicBezTo>
                        <a:cubicBezTo>
                          <a:pt x="152798" y="233406"/>
                          <a:pt x="163888" y="228418"/>
                          <a:pt x="160006" y="222598"/>
                        </a:cubicBezTo>
                        <a:cubicBezTo>
                          <a:pt x="156125" y="216779"/>
                          <a:pt x="144481" y="194332"/>
                          <a:pt x="145590" y="186295"/>
                        </a:cubicBezTo>
                        <a:cubicBezTo>
                          <a:pt x="146699" y="178259"/>
                          <a:pt x="160006" y="160246"/>
                          <a:pt x="159175" y="155535"/>
                        </a:cubicBezTo>
                        <a:cubicBezTo>
                          <a:pt x="158343" y="150824"/>
                          <a:pt x="154739" y="147221"/>
                          <a:pt x="145868" y="147498"/>
                        </a:cubicBezTo>
                        <a:cubicBezTo>
                          <a:pt x="136996" y="147498"/>
                          <a:pt x="103728" y="154704"/>
                          <a:pt x="99846" y="146944"/>
                        </a:cubicBezTo>
                        <a:cubicBezTo>
                          <a:pt x="95965" y="139185"/>
                          <a:pt x="93193" y="127823"/>
                          <a:pt x="77113" y="128100"/>
                        </a:cubicBezTo>
                        <a:cubicBezTo>
                          <a:pt x="61311" y="128100"/>
                          <a:pt x="34142" y="129485"/>
                          <a:pt x="32756" y="126437"/>
                        </a:cubicBezTo>
                        <a:cubicBezTo>
                          <a:pt x="31370" y="123389"/>
                          <a:pt x="30815" y="116738"/>
                          <a:pt x="27488" y="116738"/>
                        </a:cubicBezTo>
                        <a:cubicBezTo>
                          <a:pt x="23885" y="116738"/>
                          <a:pt x="22498" y="118401"/>
                          <a:pt x="22498" y="111750"/>
                        </a:cubicBezTo>
                        <a:cubicBezTo>
                          <a:pt x="22498" y="105099"/>
                          <a:pt x="26934" y="101773"/>
                          <a:pt x="24162" y="93183"/>
                        </a:cubicBezTo>
                        <a:cubicBezTo>
                          <a:pt x="21389" y="84592"/>
                          <a:pt x="13072" y="67133"/>
                          <a:pt x="8914" y="66856"/>
                        </a:cubicBezTo>
                        <a:cubicBezTo>
                          <a:pt x="4478" y="66856"/>
                          <a:pt x="-2453" y="71567"/>
                          <a:pt x="874" y="62976"/>
                        </a:cubicBezTo>
                        <a:cubicBezTo>
                          <a:pt x="4478" y="54386"/>
                          <a:pt x="10300" y="54386"/>
                          <a:pt x="10023" y="46072"/>
                        </a:cubicBezTo>
                        <a:cubicBezTo>
                          <a:pt x="10023" y="37758"/>
                          <a:pt x="10023" y="28059"/>
                          <a:pt x="16676" y="23348"/>
                        </a:cubicBezTo>
                        <a:cubicBezTo>
                          <a:pt x="23330" y="18360"/>
                          <a:pt x="33588" y="-1316"/>
                          <a:pt x="43845" y="70"/>
                        </a:cubicBezTo>
                        <a:cubicBezTo>
                          <a:pt x="37746" y="4504"/>
                          <a:pt x="33588" y="10877"/>
                          <a:pt x="39132" y="18083"/>
                        </a:cubicBezTo>
                        <a:cubicBezTo>
                          <a:pt x="41073" y="20299"/>
                          <a:pt x="44122" y="22517"/>
                          <a:pt x="44677" y="25842"/>
                        </a:cubicBezTo>
                        <a:cubicBezTo>
                          <a:pt x="45231" y="29445"/>
                          <a:pt x="42459" y="33324"/>
                          <a:pt x="40519" y="36373"/>
                        </a:cubicBezTo>
                        <a:cubicBezTo>
                          <a:pt x="36360" y="42746"/>
                          <a:pt x="29984" y="50506"/>
                          <a:pt x="34696" y="57988"/>
                        </a:cubicBezTo>
                        <a:cubicBezTo>
                          <a:pt x="37746" y="63253"/>
                          <a:pt x="42736" y="69904"/>
                          <a:pt x="49113" y="71013"/>
                        </a:cubicBezTo>
                        <a:cubicBezTo>
                          <a:pt x="56044" y="72121"/>
                          <a:pt x="64915" y="66856"/>
                          <a:pt x="64083" y="59096"/>
                        </a:cubicBezTo>
                        <a:cubicBezTo>
                          <a:pt x="63806" y="54940"/>
                          <a:pt x="61311" y="51060"/>
                          <a:pt x="59093" y="47457"/>
                        </a:cubicBezTo>
                        <a:cubicBezTo>
                          <a:pt x="56875" y="43578"/>
                          <a:pt x="54103" y="39421"/>
                          <a:pt x="52439" y="35264"/>
                        </a:cubicBezTo>
                        <a:cubicBezTo>
                          <a:pt x="49944" y="28890"/>
                          <a:pt x="51330" y="22794"/>
                          <a:pt x="57430" y="19191"/>
                        </a:cubicBezTo>
                        <a:cubicBezTo>
                          <a:pt x="60479" y="17528"/>
                          <a:pt x="63529" y="16420"/>
                          <a:pt x="66856" y="15311"/>
                        </a:cubicBezTo>
                        <a:cubicBezTo>
                          <a:pt x="70183" y="14203"/>
                          <a:pt x="73787" y="13371"/>
                          <a:pt x="76836" y="11432"/>
                        </a:cubicBezTo>
                        <a:cubicBezTo>
                          <a:pt x="78777" y="10323"/>
                          <a:pt x="80163" y="8937"/>
                          <a:pt x="82381" y="7829"/>
                        </a:cubicBezTo>
                        <a:cubicBezTo>
                          <a:pt x="83767" y="7275"/>
                          <a:pt x="85153" y="6720"/>
                          <a:pt x="86262" y="6166"/>
                        </a:cubicBezTo>
                        <a:cubicBezTo>
                          <a:pt x="86262" y="6166"/>
                          <a:pt x="86262" y="6166"/>
                          <a:pt x="86262" y="6166"/>
                        </a:cubicBezTo>
                        <a:cubicBezTo>
                          <a:pt x="86262" y="6166"/>
                          <a:pt x="86262" y="6166"/>
                          <a:pt x="86262" y="6166"/>
                        </a:cubicBezTo>
                        <a:cubicBezTo>
                          <a:pt x="86262" y="6166"/>
                          <a:pt x="86817" y="6166"/>
                          <a:pt x="87094" y="5889"/>
                        </a:cubicBezTo>
                        <a:cubicBezTo>
                          <a:pt x="87926" y="5612"/>
                          <a:pt x="88480" y="5335"/>
                          <a:pt x="89589" y="5058"/>
                        </a:cubicBezTo>
                        <a:cubicBezTo>
                          <a:pt x="91529" y="4504"/>
                          <a:pt x="93470" y="3949"/>
                          <a:pt x="95688" y="3672"/>
                        </a:cubicBezTo>
                        <a:cubicBezTo>
                          <a:pt x="100401" y="3395"/>
                          <a:pt x="105114" y="5889"/>
                          <a:pt x="109550" y="7275"/>
                        </a:cubicBezTo>
                        <a:cubicBezTo>
                          <a:pt x="113708" y="8383"/>
                          <a:pt x="118421" y="8937"/>
                          <a:pt x="122580" y="10600"/>
                        </a:cubicBezTo>
                        <a:cubicBezTo>
                          <a:pt x="126184" y="12263"/>
                          <a:pt x="129511" y="15311"/>
                          <a:pt x="131728" y="18637"/>
                        </a:cubicBezTo>
                        <a:cubicBezTo>
                          <a:pt x="133946" y="21962"/>
                          <a:pt x="133946" y="26119"/>
                          <a:pt x="136719" y="28890"/>
                        </a:cubicBezTo>
                        <a:cubicBezTo>
                          <a:pt x="138105" y="30276"/>
                          <a:pt x="139491" y="31384"/>
                          <a:pt x="141154" y="32493"/>
                        </a:cubicBezTo>
                        <a:cubicBezTo>
                          <a:pt x="142818" y="33601"/>
                          <a:pt x="144759" y="34987"/>
                          <a:pt x="146422" y="35264"/>
                        </a:cubicBezTo>
                        <a:cubicBezTo>
                          <a:pt x="151412" y="36096"/>
                          <a:pt x="155571" y="34155"/>
                          <a:pt x="160284" y="32770"/>
                        </a:cubicBezTo>
                        <a:cubicBezTo>
                          <a:pt x="164442" y="31661"/>
                          <a:pt x="168046" y="31107"/>
                          <a:pt x="172205" y="31107"/>
                        </a:cubicBezTo>
                        <a:cubicBezTo>
                          <a:pt x="178858" y="31107"/>
                          <a:pt x="185512" y="29445"/>
                          <a:pt x="191888" y="29445"/>
                        </a:cubicBezTo>
                        <a:cubicBezTo>
                          <a:pt x="193829" y="29445"/>
                          <a:pt x="196047" y="29445"/>
                          <a:pt x="197156" y="31384"/>
                        </a:cubicBezTo>
                        <a:cubicBezTo>
                          <a:pt x="198265" y="33324"/>
                          <a:pt x="198265" y="35264"/>
                          <a:pt x="199374" y="37204"/>
                        </a:cubicBezTo>
                        <a:cubicBezTo>
                          <a:pt x="201037" y="39421"/>
                          <a:pt x="203809" y="41361"/>
                          <a:pt x="206582" y="42192"/>
                        </a:cubicBezTo>
                        <a:cubicBezTo>
                          <a:pt x="210186" y="43301"/>
                          <a:pt x="213790" y="43855"/>
                          <a:pt x="217394" y="44409"/>
                        </a:cubicBezTo>
                        <a:cubicBezTo>
                          <a:pt x="222107" y="44963"/>
                          <a:pt x="226820" y="46072"/>
                          <a:pt x="231533" y="44409"/>
                        </a:cubicBezTo>
                        <a:cubicBezTo>
                          <a:pt x="235691" y="42746"/>
                          <a:pt x="240404" y="42746"/>
                          <a:pt x="243454" y="39144"/>
                        </a:cubicBezTo>
                        <a:cubicBezTo>
                          <a:pt x="244563" y="37758"/>
                          <a:pt x="245672" y="36373"/>
                          <a:pt x="246503" y="34710"/>
                        </a:cubicBezTo>
                        <a:cubicBezTo>
                          <a:pt x="247335" y="33324"/>
                          <a:pt x="247890" y="31939"/>
                          <a:pt x="249276" y="30830"/>
                        </a:cubicBezTo>
                        <a:cubicBezTo>
                          <a:pt x="252325" y="29167"/>
                          <a:pt x="256484" y="29722"/>
                          <a:pt x="259811" y="29722"/>
                        </a:cubicBezTo>
                        <a:cubicBezTo>
                          <a:pt x="267019" y="29722"/>
                          <a:pt x="274504" y="29167"/>
                          <a:pt x="281158" y="26673"/>
                        </a:cubicBezTo>
                        <a:cubicBezTo>
                          <a:pt x="285039" y="25011"/>
                          <a:pt x="288920" y="26673"/>
                          <a:pt x="292524" y="27227"/>
                        </a:cubicBezTo>
                        <a:cubicBezTo>
                          <a:pt x="294465" y="27227"/>
                          <a:pt x="296406" y="28613"/>
                          <a:pt x="298346" y="28336"/>
                        </a:cubicBezTo>
                        <a:cubicBezTo>
                          <a:pt x="299733" y="28336"/>
                          <a:pt x="302227" y="26950"/>
                          <a:pt x="303614" y="28336"/>
                        </a:cubicBezTo>
                        <a:cubicBezTo>
                          <a:pt x="305000" y="29999"/>
                          <a:pt x="301119" y="30276"/>
                          <a:pt x="300287" y="30553"/>
                        </a:cubicBezTo>
                        <a:cubicBezTo>
                          <a:pt x="297237" y="31107"/>
                          <a:pt x="294742" y="33047"/>
                          <a:pt x="291693" y="33601"/>
                        </a:cubicBezTo>
                        <a:cubicBezTo>
                          <a:pt x="287534" y="34433"/>
                          <a:pt x="283376" y="33601"/>
                          <a:pt x="280326" y="37481"/>
                        </a:cubicBezTo>
                        <a:cubicBezTo>
                          <a:pt x="278108" y="40252"/>
                          <a:pt x="275336" y="49952"/>
                          <a:pt x="282267" y="47180"/>
                        </a:cubicBezTo>
                        <a:cubicBezTo>
                          <a:pt x="284485" y="46349"/>
                          <a:pt x="286702" y="43578"/>
                          <a:pt x="289198" y="43301"/>
                        </a:cubicBezTo>
                        <a:cubicBezTo>
                          <a:pt x="291693" y="43024"/>
                          <a:pt x="292247" y="46072"/>
                          <a:pt x="293079" y="47735"/>
                        </a:cubicBezTo>
                        <a:cubicBezTo>
                          <a:pt x="293633" y="49674"/>
                          <a:pt x="294465" y="53831"/>
                          <a:pt x="296683" y="54663"/>
                        </a:cubicBezTo>
                        <a:cubicBezTo>
                          <a:pt x="298624" y="55494"/>
                          <a:pt x="299733" y="53277"/>
                          <a:pt x="300564" y="52168"/>
                        </a:cubicBezTo>
                        <a:cubicBezTo>
                          <a:pt x="301396" y="51060"/>
                          <a:pt x="301950" y="49952"/>
                          <a:pt x="303059" y="51060"/>
                        </a:cubicBezTo>
                        <a:cubicBezTo>
                          <a:pt x="304723" y="52445"/>
                          <a:pt x="305277" y="54663"/>
                          <a:pt x="306941" y="55771"/>
                        </a:cubicBezTo>
                        <a:cubicBezTo>
                          <a:pt x="311099" y="58542"/>
                          <a:pt x="313871" y="53000"/>
                          <a:pt x="317753" y="53000"/>
                        </a:cubicBezTo>
                        <a:cubicBezTo>
                          <a:pt x="321911" y="53000"/>
                          <a:pt x="325238" y="57988"/>
                          <a:pt x="328565" y="59928"/>
                        </a:cubicBezTo>
                        <a:cubicBezTo>
                          <a:pt x="331337" y="61314"/>
                          <a:pt x="335495" y="62422"/>
                          <a:pt x="335218" y="66302"/>
                        </a:cubicBezTo>
                        <a:cubicBezTo>
                          <a:pt x="335218" y="70181"/>
                          <a:pt x="331060" y="72398"/>
                          <a:pt x="329119" y="75447"/>
                        </a:cubicBezTo>
                        <a:cubicBezTo>
                          <a:pt x="327456" y="77941"/>
                          <a:pt x="327733" y="81543"/>
                          <a:pt x="324406" y="82375"/>
                        </a:cubicBezTo>
                        <a:cubicBezTo>
                          <a:pt x="321911" y="83206"/>
                          <a:pt x="315535" y="82098"/>
                          <a:pt x="315258" y="85700"/>
                        </a:cubicBezTo>
                        <a:cubicBezTo>
                          <a:pt x="314703" y="90134"/>
                          <a:pt x="322466" y="89857"/>
                          <a:pt x="324961" y="89580"/>
                        </a:cubicBezTo>
                        <a:cubicBezTo>
                          <a:pt x="328287" y="89580"/>
                          <a:pt x="332446" y="90688"/>
                          <a:pt x="335773" y="89580"/>
                        </a:cubicBezTo>
                        <a:cubicBezTo>
                          <a:pt x="340209" y="88194"/>
                          <a:pt x="343258" y="85700"/>
                          <a:pt x="348249" y="86255"/>
                        </a:cubicBezTo>
                        <a:cubicBezTo>
                          <a:pt x="350466" y="86532"/>
                          <a:pt x="352684" y="87086"/>
                          <a:pt x="354902" y="87363"/>
                        </a:cubicBezTo>
                        <a:cubicBezTo>
                          <a:pt x="357120" y="87363"/>
                          <a:pt x="359060" y="87363"/>
                          <a:pt x="361278" y="87640"/>
                        </a:cubicBezTo>
                        <a:cubicBezTo>
                          <a:pt x="363496" y="87917"/>
                          <a:pt x="365160" y="89026"/>
                          <a:pt x="366546" y="90134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979" name="Freeform 2978">
                    <a:extLst>
                      <a:ext uri="{FF2B5EF4-FFF2-40B4-BE49-F238E27FC236}">
                        <a16:creationId xmlns:a16="http://schemas.microsoft.com/office/drawing/2014/main" id="{5892809E-C336-E36A-E4AA-A79A0192C097}"/>
                      </a:ext>
                    </a:extLst>
                  </p:cNvPr>
                  <p:cNvSpPr/>
                  <p:nvPr/>
                </p:nvSpPr>
                <p:spPr>
                  <a:xfrm>
                    <a:off x="3876679" y="3791068"/>
                    <a:ext cx="13769" cy="13280"/>
                  </a:xfrm>
                  <a:custGeom>
                    <a:avLst/>
                    <a:gdLst>
                      <a:gd name="connsiteX0" fmla="*/ 62 w 13769"/>
                      <a:gd name="connsiteY0" fmla="*/ 7613 h 13280"/>
                      <a:gd name="connsiteX1" fmla="*/ 1725 w 13769"/>
                      <a:gd name="connsiteY1" fmla="*/ 1793 h 13280"/>
                      <a:gd name="connsiteX2" fmla="*/ 8656 w 13769"/>
                      <a:gd name="connsiteY2" fmla="*/ 408 h 13280"/>
                      <a:gd name="connsiteX3" fmla="*/ 12537 w 13769"/>
                      <a:gd name="connsiteY3" fmla="*/ 5396 h 13280"/>
                      <a:gd name="connsiteX4" fmla="*/ 13369 w 13769"/>
                      <a:gd name="connsiteY4" fmla="*/ 11215 h 13280"/>
                      <a:gd name="connsiteX5" fmla="*/ 5329 w 13769"/>
                      <a:gd name="connsiteY5" fmla="*/ 13155 h 13280"/>
                      <a:gd name="connsiteX6" fmla="*/ 893 w 13769"/>
                      <a:gd name="connsiteY6" fmla="*/ 11215 h 13280"/>
                      <a:gd name="connsiteX7" fmla="*/ 62 w 13769"/>
                      <a:gd name="connsiteY7" fmla="*/ 7613 h 132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3769" h="13280">
                        <a:moveTo>
                          <a:pt x="62" y="7613"/>
                        </a:moveTo>
                        <a:cubicBezTo>
                          <a:pt x="62" y="5396"/>
                          <a:pt x="-493" y="3179"/>
                          <a:pt x="1725" y="1793"/>
                        </a:cubicBezTo>
                        <a:cubicBezTo>
                          <a:pt x="3388" y="685"/>
                          <a:pt x="6715" y="-701"/>
                          <a:pt x="8656" y="408"/>
                        </a:cubicBezTo>
                        <a:cubicBezTo>
                          <a:pt x="10319" y="1239"/>
                          <a:pt x="11428" y="4010"/>
                          <a:pt x="12537" y="5396"/>
                        </a:cubicBezTo>
                        <a:cubicBezTo>
                          <a:pt x="13646" y="7058"/>
                          <a:pt x="14200" y="9275"/>
                          <a:pt x="13369" y="11215"/>
                        </a:cubicBezTo>
                        <a:cubicBezTo>
                          <a:pt x="12260" y="13432"/>
                          <a:pt x="7270" y="13432"/>
                          <a:pt x="5329" y="13155"/>
                        </a:cubicBezTo>
                        <a:cubicBezTo>
                          <a:pt x="3943" y="12878"/>
                          <a:pt x="2002" y="12324"/>
                          <a:pt x="893" y="11215"/>
                        </a:cubicBezTo>
                        <a:cubicBezTo>
                          <a:pt x="62" y="10384"/>
                          <a:pt x="62" y="8721"/>
                          <a:pt x="62" y="7613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980" name="Freeform 2979">
                    <a:extLst>
                      <a:ext uri="{FF2B5EF4-FFF2-40B4-BE49-F238E27FC236}">
                        <a16:creationId xmlns:a16="http://schemas.microsoft.com/office/drawing/2014/main" id="{CD0199F4-70BD-B6A3-8879-4184AA61A1CE}"/>
                      </a:ext>
                    </a:extLst>
                  </p:cNvPr>
                  <p:cNvSpPr/>
                  <p:nvPr/>
                </p:nvSpPr>
                <p:spPr>
                  <a:xfrm>
                    <a:off x="4007179" y="3819078"/>
                    <a:ext cx="6219" cy="5097"/>
                  </a:xfrm>
                  <a:custGeom>
                    <a:avLst/>
                    <a:gdLst>
                      <a:gd name="connsiteX0" fmla="*/ 4852 w 6219"/>
                      <a:gd name="connsiteY0" fmla="*/ 663 h 5097"/>
                      <a:gd name="connsiteX1" fmla="*/ 5960 w 6219"/>
                      <a:gd name="connsiteY1" fmla="*/ 4266 h 5097"/>
                      <a:gd name="connsiteX2" fmla="*/ 2634 w 6219"/>
                      <a:gd name="connsiteY2" fmla="*/ 5097 h 5097"/>
                      <a:gd name="connsiteX3" fmla="*/ 416 w 6219"/>
                      <a:gd name="connsiteY3" fmla="*/ 3989 h 5097"/>
                      <a:gd name="connsiteX4" fmla="*/ 1248 w 6219"/>
                      <a:gd name="connsiteY4" fmla="*/ 386 h 5097"/>
                      <a:gd name="connsiteX5" fmla="*/ 4852 w 6219"/>
                      <a:gd name="connsiteY5" fmla="*/ 663 h 50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219" h="5097">
                        <a:moveTo>
                          <a:pt x="4852" y="663"/>
                        </a:moveTo>
                        <a:cubicBezTo>
                          <a:pt x="5406" y="1495"/>
                          <a:pt x="6792" y="3435"/>
                          <a:pt x="5960" y="4266"/>
                        </a:cubicBezTo>
                        <a:cubicBezTo>
                          <a:pt x="5129" y="5097"/>
                          <a:pt x="3743" y="4820"/>
                          <a:pt x="2634" y="5097"/>
                        </a:cubicBezTo>
                        <a:cubicBezTo>
                          <a:pt x="1248" y="5097"/>
                          <a:pt x="693" y="5097"/>
                          <a:pt x="416" y="3989"/>
                        </a:cubicBezTo>
                        <a:cubicBezTo>
                          <a:pt x="139" y="2326"/>
                          <a:pt x="-693" y="1218"/>
                          <a:pt x="1248" y="386"/>
                        </a:cubicBezTo>
                        <a:cubicBezTo>
                          <a:pt x="2357" y="-168"/>
                          <a:pt x="3743" y="-168"/>
                          <a:pt x="4852" y="663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981" name="Freeform 2980">
                    <a:extLst>
                      <a:ext uri="{FF2B5EF4-FFF2-40B4-BE49-F238E27FC236}">
                        <a16:creationId xmlns:a16="http://schemas.microsoft.com/office/drawing/2014/main" id="{E4A62379-FD78-18A0-A3ED-9A324A4348B3}"/>
                      </a:ext>
                    </a:extLst>
                  </p:cNvPr>
                  <p:cNvSpPr/>
                  <p:nvPr/>
                </p:nvSpPr>
                <p:spPr>
                  <a:xfrm>
                    <a:off x="4036838" y="3816694"/>
                    <a:ext cx="17153" cy="10262"/>
                  </a:xfrm>
                  <a:custGeom>
                    <a:avLst/>
                    <a:gdLst>
                      <a:gd name="connsiteX0" fmla="*/ 3194 w 17153"/>
                      <a:gd name="connsiteY0" fmla="*/ 4711 h 10262"/>
                      <a:gd name="connsiteX1" fmla="*/ 144 w 17153"/>
                      <a:gd name="connsiteY1" fmla="*/ 2494 h 10262"/>
                      <a:gd name="connsiteX2" fmla="*/ 2362 w 17153"/>
                      <a:gd name="connsiteY2" fmla="*/ 0 h 10262"/>
                      <a:gd name="connsiteX3" fmla="*/ 8184 w 17153"/>
                      <a:gd name="connsiteY3" fmla="*/ 1386 h 10262"/>
                      <a:gd name="connsiteX4" fmla="*/ 17056 w 17153"/>
                      <a:gd name="connsiteY4" fmla="*/ 1940 h 10262"/>
                      <a:gd name="connsiteX5" fmla="*/ 14560 w 17153"/>
                      <a:gd name="connsiteY5" fmla="*/ 6097 h 10262"/>
                      <a:gd name="connsiteX6" fmla="*/ 10402 w 17153"/>
                      <a:gd name="connsiteY6" fmla="*/ 9976 h 10262"/>
                      <a:gd name="connsiteX7" fmla="*/ 7075 w 17153"/>
                      <a:gd name="connsiteY7" fmla="*/ 8314 h 10262"/>
                      <a:gd name="connsiteX8" fmla="*/ 3471 w 17153"/>
                      <a:gd name="connsiteY8" fmla="*/ 4711 h 102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7153" h="10262">
                        <a:moveTo>
                          <a:pt x="3194" y="4711"/>
                        </a:moveTo>
                        <a:cubicBezTo>
                          <a:pt x="1808" y="4157"/>
                          <a:pt x="699" y="3880"/>
                          <a:pt x="144" y="2494"/>
                        </a:cubicBezTo>
                        <a:cubicBezTo>
                          <a:pt x="-410" y="831"/>
                          <a:pt x="699" y="0"/>
                          <a:pt x="2362" y="0"/>
                        </a:cubicBezTo>
                        <a:cubicBezTo>
                          <a:pt x="4303" y="0"/>
                          <a:pt x="6243" y="1386"/>
                          <a:pt x="8184" y="1386"/>
                        </a:cubicBezTo>
                        <a:cubicBezTo>
                          <a:pt x="10402" y="1386"/>
                          <a:pt x="15392" y="-1663"/>
                          <a:pt x="17056" y="1940"/>
                        </a:cubicBezTo>
                        <a:cubicBezTo>
                          <a:pt x="17610" y="3602"/>
                          <a:pt x="15669" y="5265"/>
                          <a:pt x="14560" y="6097"/>
                        </a:cubicBezTo>
                        <a:cubicBezTo>
                          <a:pt x="13174" y="7205"/>
                          <a:pt x="11788" y="9145"/>
                          <a:pt x="10402" y="9976"/>
                        </a:cubicBezTo>
                        <a:cubicBezTo>
                          <a:pt x="8739" y="10808"/>
                          <a:pt x="7630" y="9699"/>
                          <a:pt x="7075" y="8314"/>
                        </a:cubicBezTo>
                        <a:cubicBezTo>
                          <a:pt x="6243" y="6928"/>
                          <a:pt x="5134" y="5542"/>
                          <a:pt x="3471" y="4711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2887" name="Graphic 248">
                  <a:extLst>
                    <a:ext uri="{FF2B5EF4-FFF2-40B4-BE49-F238E27FC236}">
                      <a16:creationId xmlns:a16="http://schemas.microsoft.com/office/drawing/2014/main" id="{DAFBDD18-E5B3-52FB-924C-E5CB361D17E1}"/>
                    </a:ext>
                  </a:extLst>
                </p:cNvPr>
                <p:cNvGrpSpPr/>
                <p:nvPr/>
              </p:nvGrpSpPr>
              <p:grpSpPr>
                <a:xfrm>
                  <a:off x="3778326" y="3978266"/>
                  <a:ext cx="1057532" cy="1070788"/>
                  <a:chOff x="3778326" y="3978266"/>
                  <a:chExt cx="1057532" cy="1070788"/>
                </a:xfrm>
                <a:grpFill/>
              </p:grpSpPr>
              <p:sp>
                <p:nvSpPr>
                  <p:cNvPr id="2970" name="Freeform 2969">
                    <a:extLst>
                      <a:ext uri="{FF2B5EF4-FFF2-40B4-BE49-F238E27FC236}">
                        <a16:creationId xmlns:a16="http://schemas.microsoft.com/office/drawing/2014/main" id="{55E6DBCF-3190-FC11-2948-76CFAA6FB7B5}"/>
                      </a:ext>
                    </a:extLst>
                  </p:cNvPr>
                  <p:cNvSpPr/>
                  <p:nvPr/>
                </p:nvSpPr>
                <p:spPr>
                  <a:xfrm>
                    <a:off x="3778326" y="3978266"/>
                    <a:ext cx="1057532" cy="1070788"/>
                  </a:xfrm>
                  <a:custGeom>
                    <a:avLst/>
                    <a:gdLst>
                      <a:gd name="connsiteX0" fmla="*/ 1056535 w 1057532"/>
                      <a:gd name="connsiteY0" fmla="*/ 348609 h 1070788"/>
                      <a:gd name="connsiteX1" fmla="*/ 1055149 w 1057532"/>
                      <a:gd name="connsiteY1" fmla="*/ 366345 h 1070788"/>
                      <a:gd name="connsiteX2" fmla="*/ 1053209 w 1057532"/>
                      <a:gd name="connsiteY2" fmla="*/ 376321 h 1070788"/>
                      <a:gd name="connsiteX3" fmla="*/ 1043783 w 1057532"/>
                      <a:gd name="connsiteY3" fmla="*/ 389623 h 1070788"/>
                      <a:gd name="connsiteX4" fmla="*/ 1035188 w 1057532"/>
                      <a:gd name="connsiteY4" fmla="*/ 400708 h 1070788"/>
                      <a:gd name="connsiteX5" fmla="*/ 1029644 w 1057532"/>
                      <a:gd name="connsiteY5" fmla="*/ 404310 h 1070788"/>
                      <a:gd name="connsiteX6" fmla="*/ 1027426 w 1057532"/>
                      <a:gd name="connsiteY6" fmla="*/ 411515 h 1070788"/>
                      <a:gd name="connsiteX7" fmla="*/ 1013841 w 1057532"/>
                      <a:gd name="connsiteY7" fmla="*/ 423432 h 1070788"/>
                      <a:gd name="connsiteX8" fmla="*/ 1001366 w 1057532"/>
                      <a:gd name="connsiteY8" fmla="*/ 433131 h 1070788"/>
                      <a:gd name="connsiteX9" fmla="*/ 995544 w 1057532"/>
                      <a:gd name="connsiteY9" fmla="*/ 437011 h 1070788"/>
                      <a:gd name="connsiteX10" fmla="*/ 992494 w 1057532"/>
                      <a:gd name="connsiteY10" fmla="*/ 444493 h 1070788"/>
                      <a:gd name="connsiteX11" fmla="*/ 967543 w 1057532"/>
                      <a:gd name="connsiteY11" fmla="*/ 486338 h 1070788"/>
                      <a:gd name="connsiteX12" fmla="*/ 961444 w 1057532"/>
                      <a:gd name="connsiteY12" fmla="*/ 494652 h 1070788"/>
                      <a:gd name="connsiteX13" fmla="*/ 958672 w 1057532"/>
                      <a:gd name="connsiteY13" fmla="*/ 493266 h 1070788"/>
                      <a:gd name="connsiteX14" fmla="*/ 949523 w 1057532"/>
                      <a:gd name="connsiteY14" fmla="*/ 487724 h 1070788"/>
                      <a:gd name="connsiteX15" fmla="*/ 945642 w 1057532"/>
                      <a:gd name="connsiteY15" fmla="*/ 502135 h 1070788"/>
                      <a:gd name="connsiteX16" fmla="*/ 942869 w 1057532"/>
                      <a:gd name="connsiteY16" fmla="*/ 516822 h 1070788"/>
                      <a:gd name="connsiteX17" fmla="*/ 944533 w 1057532"/>
                      <a:gd name="connsiteY17" fmla="*/ 524858 h 1070788"/>
                      <a:gd name="connsiteX18" fmla="*/ 944533 w 1057532"/>
                      <a:gd name="connsiteY18" fmla="*/ 534835 h 1070788"/>
                      <a:gd name="connsiteX19" fmla="*/ 944533 w 1057532"/>
                      <a:gd name="connsiteY19" fmla="*/ 552848 h 1070788"/>
                      <a:gd name="connsiteX20" fmla="*/ 947305 w 1057532"/>
                      <a:gd name="connsiteY20" fmla="*/ 569752 h 1070788"/>
                      <a:gd name="connsiteX21" fmla="*/ 946751 w 1057532"/>
                      <a:gd name="connsiteY21" fmla="*/ 586657 h 1070788"/>
                      <a:gd name="connsiteX22" fmla="*/ 940374 w 1057532"/>
                      <a:gd name="connsiteY22" fmla="*/ 607995 h 1070788"/>
                      <a:gd name="connsiteX23" fmla="*/ 940374 w 1057532"/>
                      <a:gd name="connsiteY23" fmla="*/ 618526 h 1070788"/>
                      <a:gd name="connsiteX24" fmla="*/ 940374 w 1057532"/>
                      <a:gd name="connsiteY24" fmla="*/ 626008 h 1070788"/>
                      <a:gd name="connsiteX25" fmla="*/ 930671 w 1057532"/>
                      <a:gd name="connsiteY25" fmla="*/ 638755 h 1070788"/>
                      <a:gd name="connsiteX26" fmla="*/ 925681 w 1057532"/>
                      <a:gd name="connsiteY26" fmla="*/ 652889 h 1070788"/>
                      <a:gd name="connsiteX27" fmla="*/ 924849 w 1057532"/>
                      <a:gd name="connsiteY27" fmla="*/ 659817 h 1070788"/>
                      <a:gd name="connsiteX28" fmla="*/ 923463 w 1057532"/>
                      <a:gd name="connsiteY28" fmla="*/ 666468 h 1070788"/>
                      <a:gd name="connsiteX29" fmla="*/ 921522 w 1057532"/>
                      <a:gd name="connsiteY29" fmla="*/ 676167 h 1070788"/>
                      <a:gd name="connsiteX30" fmla="*/ 918473 w 1057532"/>
                      <a:gd name="connsiteY30" fmla="*/ 680324 h 1070788"/>
                      <a:gd name="connsiteX31" fmla="*/ 915701 w 1057532"/>
                      <a:gd name="connsiteY31" fmla="*/ 687529 h 1070788"/>
                      <a:gd name="connsiteX32" fmla="*/ 913483 w 1057532"/>
                      <a:gd name="connsiteY32" fmla="*/ 691686 h 1070788"/>
                      <a:gd name="connsiteX33" fmla="*/ 905720 w 1057532"/>
                      <a:gd name="connsiteY33" fmla="*/ 703048 h 1070788"/>
                      <a:gd name="connsiteX34" fmla="*/ 901561 w 1057532"/>
                      <a:gd name="connsiteY34" fmla="*/ 713856 h 1070788"/>
                      <a:gd name="connsiteX35" fmla="*/ 894908 w 1057532"/>
                      <a:gd name="connsiteY35" fmla="*/ 722723 h 1070788"/>
                      <a:gd name="connsiteX36" fmla="*/ 889641 w 1057532"/>
                      <a:gd name="connsiteY36" fmla="*/ 733254 h 1070788"/>
                      <a:gd name="connsiteX37" fmla="*/ 890472 w 1057532"/>
                      <a:gd name="connsiteY37" fmla="*/ 745725 h 1070788"/>
                      <a:gd name="connsiteX38" fmla="*/ 880492 w 1057532"/>
                      <a:gd name="connsiteY38" fmla="*/ 752375 h 1070788"/>
                      <a:gd name="connsiteX39" fmla="*/ 866353 w 1057532"/>
                      <a:gd name="connsiteY39" fmla="*/ 758195 h 1070788"/>
                      <a:gd name="connsiteX40" fmla="*/ 863580 w 1057532"/>
                      <a:gd name="connsiteY40" fmla="*/ 762906 h 1070788"/>
                      <a:gd name="connsiteX41" fmla="*/ 864967 w 1057532"/>
                      <a:gd name="connsiteY41" fmla="*/ 768172 h 1070788"/>
                      <a:gd name="connsiteX42" fmla="*/ 854986 w 1057532"/>
                      <a:gd name="connsiteY42" fmla="*/ 774268 h 1070788"/>
                      <a:gd name="connsiteX43" fmla="*/ 843342 w 1057532"/>
                      <a:gd name="connsiteY43" fmla="*/ 774823 h 1070788"/>
                      <a:gd name="connsiteX44" fmla="*/ 833085 w 1057532"/>
                      <a:gd name="connsiteY44" fmla="*/ 770943 h 1070788"/>
                      <a:gd name="connsiteX45" fmla="*/ 828094 w 1057532"/>
                      <a:gd name="connsiteY45" fmla="*/ 773437 h 1070788"/>
                      <a:gd name="connsiteX46" fmla="*/ 820886 w 1057532"/>
                      <a:gd name="connsiteY46" fmla="*/ 775654 h 1070788"/>
                      <a:gd name="connsiteX47" fmla="*/ 815896 w 1057532"/>
                      <a:gd name="connsiteY47" fmla="*/ 775654 h 1070788"/>
                      <a:gd name="connsiteX48" fmla="*/ 811460 w 1057532"/>
                      <a:gd name="connsiteY48" fmla="*/ 773160 h 1070788"/>
                      <a:gd name="connsiteX49" fmla="*/ 803975 w 1057532"/>
                      <a:gd name="connsiteY49" fmla="*/ 780088 h 1070788"/>
                      <a:gd name="connsiteX50" fmla="*/ 801203 w 1057532"/>
                      <a:gd name="connsiteY50" fmla="*/ 775100 h 1070788"/>
                      <a:gd name="connsiteX51" fmla="*/ 795935 w 1057532"/>
                      <a:gd name="connsiteY51" fmla="*/ 774823 h 1070788"/>
                      <a:gd name="connsiteX52" fmla="*/ 790668 w 1057532"/>
                      <a:gd name="connsiteY52" fmla="*/ 778425 h 1070788"/>
                      <a:gd name="connsiteX53" fmla="*/ 789282 w 1057532"/>
                      <a:gd name="connsiteY53" fmla="*/ 783967 h 1070788"/>
                      <a:gd name="connsiteX54" fmla="*/ 778192 w 1057532"/>
                      <a:gd name="connsiteY54" fmla="*/ 790341 h 1070788"/>
                      <a:gd name="connsiteX55" fmla="*/ 773479 w 1057532"/>
                      <a:gd name="connsiteY55" fmla="*/ 800595 h 1070788"/>
                      <a:gd name="connsiteX56" fmla="*/ 769044 w 1057532"/>
                      <a:gd name="connsiteY56" fmla="*/ 802257 h 1070788"/>
                      <a:gd name="connsiteX57" fmla="*/ 763222 w 1057532"/>
                      <a:gd name="connsiteY57" fmla="*/ 798655 h 1070788"/>
                      <a:gd name="connsiteX58" fmla="*/ 752964 w 1057532"/>
                      <a:gd name="connsiteY58" fmla="*/ 800595 h 1070788"/>
                      <a:gd name="connsiteX59" fmla="*/ 745756 w 1057532"/>
                      <a:gd name="connsiteY59" fmla="*/ 805306 h 1070788"/>
                      <a:gd name="connsiteX60" fmla="*/ 740211 w 1057532"/>
                      <a:gd name="connsiteY60" fmla="*/ 808354 h 1070788"/>
                      <a:gd name="connsiteX61" fmla="*/ 735776 w 1057532"/>
                      <a:gd name="connsiteY61" fmla="*/ 809185 h 1070788"/>
                      <a:gd name="connsiteX62" fmla="*/ 728568 w 1057532"/>
                      <a:gd name="connsiteY62" fmla="*/ 813342 h 1070788"/>
                      <a:gd name="connsiteX63" fmla="*/ 722745 w 1057532"/>
                      <a:gd name="connsiteY63" fmla="*/ 816668 h 1070788"/>
                      <a:gd name="connsiteX64" fmla="*/ 711379 w 1057532"/>
                      <a:gd name="connsiteY64" fmla="*/ 824704 h 1070788"/>
                      <a:gd name="connsiteX65" fmla="*/ 711379 w 1057532"/>
                      <a:gd name="connsiteY65" fmla="*/ 824704 h 1070788"/>
                      <a:gd name="connsiteX66" fmla="*/ 710824 w 1057532"/>
                      <a:gd name="connsiteY66" fmla="*/ 825259 h 1070788"/>
                      <a:gd name="connsiteX67" fmla="*/ 708606 w 1057532"/>
                      <a:gd name="connsiteY67" fmla="*/ 828030 h 1070788"/>
                      <a:gd name="connsiteX68" fmla="*/ 705003 w 1057532"/>
                      <a:gd name="connsiteY68" fmla="*/ 836066 h 1070788"/>
                      <a:gd name="connsiteX69" fmla="*/ 701398 w 1057532"/>
                      <a:gd name="connsiteY69" fmla="*/ 841332 h 1070788"/>
                      <a:gd name="connsiteX70" fmla="*/ 694468 w 1057532"/>
                      <a:gd name="connsiteY70" fmla="*/ 842440 h 1070788"/>
                      <a:gd name="connsiteX71" fmla="*/ 685873 w 1057532"/>
                      <a:gd name="connsiteY71" fmla="*/ 842994 h 1070788"/>
                      <a:gd name="connsiteX72" fmla="*/ 686428 w 1057532"/>
                      <a:gd name="connsiteY72" fmla="*/ 847705 h 1070788"/>
                      <a:gd name="connsiteX73" fmla="*/ 688646 w 1057532"/>
                      <a:gd name="connsiteY73" fmla="*/ 852417 h 1070788"/>
                      <a:gd name="connsiteX74" fmla="*/ 682824 w 1057532"/>
                      <a:gd name="connsiteY74" fmla="*/ 858513 h 1070788"/>
                      <a:gd name="connsiteX75" fmla="*/ 684210 w 1057532"/>
                      <a:gd name="connsiteY75" fmla="*/ 865164 h 1070788"/>
                      <a:gd name="connsiteX76" fmla="*/ 684764 w 1057532"/>
                      <a:gd name="connsiteY76" fmla="*/ 876526 h 1070788"/>
                      <a:gd name="connsiteX77" fmla="*/ 683933 w 1057532"/>
                      <a:gd name="connsiteY77" fmla="*/ 882623 h 1070788"/>
                      <a:gd name="connsiteX78" fmla="*/ 685319 w 1057532"/>
                      <a:gd name="connsiteY78" fmla="*/ 889828 h 1070788"/>
                      <a:gd name="connsiteX79" fmla="*/ 688369 w 1057532"/>
                      <a:gd name="connsiteY79" fmla="*/ 895093 h 1070788"/>
                      <a:gd name="connsiteX80" fmla="*/ 686705 w 1057532"/>
                      <a:gd name="connsiteY80" fmla="*/ 900636 h 1070788"/>
                      <a:gd name="connsiteX81" fmla="*/ 688646 w 1057532"/>
                      <a:gd name="connsiteY81" fmla="*/ 905624 h 1070788"/>
                      <a:gd name="connsiteX82" fmla="*/ 688646 w 1057532"/>
                      <a:gd name="connsiteY82" fmla="*/ 911443 h 1070788"/>
                      <a:gd name="connsiteX83" fmla="*/ 684487 w 1057532"/>
                      <a:gd name="connsiteY83" fmla="*/ 917817 h 1070788"/>
                      <a:gd name="connsiteX84" fmla="*/ 684487 w 1057532"/>
                      <a:gd name="connsiteY84" fmla="*/ 925022 h 1070788"/>
                      <a:gd name="connsiteX85" fmla="*/ 680883 w 1057532"/>
                      <a:gd name="connsiteY85" fmla="*/ 930842 h 1070788"/>
                      <a:gd name="connsiteX86" fmla="*/ 677279 w 1057532"/>
                      <a:gd name="connsiteY86" fmla="*/ 937493 h 1070788"/>
                      <a:gd name="connsiteX87" fmla="*/ 665912 w 1057532"/>
                      <a:gd name="connsiteY87" fmla="*/ 950795 h 1070788"/>
                      <a:gd name="connsiteX88" fmla="*/ 654546 w 1057532"/>
                      <a:gd name="connsiteY88" fmla="*/ 960494 h 1070788"/>
                      <a:gd name="connsiteX89" fmla="*/ 649001 w 1057532"/>
                      <a:gd name="connsiteY89" fmla="*/ 971302 h 1070788"/>
                      <a:gd name="connsiteX90" fmla="*/ 645674 w 1057532"/>
                      <a:gd name="connsiteY90" fmla="*/ 980724 h 1070788"/>
                      <a:gd name="connsiteX91" fmla="*/ 640407 w 1057532"/>
                      <a:gd name="connsiteY91" fmla="*/ 990423 h 1070788"/>
                      <a:gd name="connsiteX92" fmla="*/ 637080 w 1057532"/>
                      <a:gd name="connsiteY92" fmla="*/ 994026 h 1070788"/>
                      <a:gd name="connsiteX93" fmla="*/ 633476 w 1057532"/>
                      <a:gd name="connsiteY93" fmla="*/ 999568 h 1070788"/>
                      <a:gd name="connsiteX94" fmla="*/ 629595 w 1057532"/>
                      <a:gd name="connsiteY94" fmla="*/ 1004279 h 1070788"/>
                      <a:gd name="connsiteX95" fmla="*/ 626822 w 1057532"/>
                      <a:gd name="connsiteY95" fmla="*/ 1008713 h 1070788"/>
                      <a:gd name="connsiteX96" fmla="*/ 619892 w 1057532"/>
                      <a:gd name="connsiteY96" fmla="*/ 1017304 h 1070788"/>
                      <a:gd name="connsiteX97" fmla="*/ 614624 w 1057532"/>
                      <a:gd name="connsiteY97" fmla="*/ 1020352 h 1070788"/>
                      <a:gd name="connsiteX98" fmla="*/ 618228 w 1057532"/>
                      <a:gd name="connsiteY98" fmla="*/ 1010930 h 1070788"/>
                      <a:gd name="connsiteX99" fmla="*/ 625436 w 1057532"/>
                      <a:gd name="connsiteY99" fmla="*/ 1002894 h 1070788"/>
                      <a:gd name="connsiteX100" fmla="*/ 625436 w 1057532"/>
                      <a:gd name="connsiteY100" fmla="*/ 994026 h 1070788"/>
                      <a:gd name="connsiteX101" fmla="*/ 629595 w 1057532"/>
                      <a:gd name="connsiteY101" fmla="*/ 985712 h 1070788"/>
                      <a:gd name="connsiteX102" fmla="*/ 612961 w 1057532"/>
                      <a:gd name="connsiteY102" fmla="*/ 990423 h 1070788"/>
                      <a:gd name="connsiteX103" fmla="*/ 609634 w 1057532"/>
                      <a:gd name="connsiteY103" fmla="*/ 1006496 h 1070788"/>
                      <a:gd name="connsiteX104" fmla="*/ 600208 w 1057532"/>
                      <a:gd name="connsiteY104" fmla="*/ 1016750 h 1070788"/>
                      <a:gd name="connsiteX105" fmla="*/ 594109 w 1057532"/>
                      <a:gd name="connsiteY105" fmla="*/ 1022569 h 1070788"/>
                      <a:gd name="connsiteX106" fmla="*/ 588564 w 1057532"/>
                      <a:gd name="connsiteY106" fmla="*/ 1030052 h 1070788"/>
                      <a:gd name="connsiteX107" fmla="*/ 595495 w 1057532"/>
                      <a:gd name="connsiteY107" fmla="*/ 1033100 h 1070788"/>
                      <a:gd name="connsiteX108" fmla="*/ 604089 w 1057532"/>
                      <a:gd name="connsiteY108" fmla="*/ 1028112 h 1070788"/>
                      <a:gd name="connsiteX109" fmla="*/ 598267 w 1057532"/>
                      <a:gd name="connsiteY109" fmla="*/ 1037534 h 1070788"/>
                      <a:gd name="connsiteX110" fmla="*/ 589673 w 1057532"/>
                      <a:gd name="connsiteY110" fmla="*/ 1046402 h 1070788"/>
                      <a:gd name="connsiteX111" fmla="*/ 583851 w 1057532"/>
                      <a:gd name="connsiteY111" fmla="*/ 1055824 h 1070788"/>
                      <a:gd name="connsiteX112" fmla="*/ 578306 w 1057532"/>
                      <a:gd name="connsiteY112" fmla="*/ 1064969 h 1070788"/>
                      <a:gd name="connsiteX113" fmla="*/ 575811 w 1057532"/>
                      <a:gd name="connsiteY113" fmla="*/ 1070789 h 1070788"/>
                      <a:gd name="connsiteX114" fmla="*/ 558900 w 1057532"/>
                      <a:gd name="connsiteY114" fmla="*/ 1057487 h 1070788"/>
                      <a:gd name="connsiteX115" fmla="*/ 543652 w 1057532"/>
                      <a:gd name="connsiteY115" fmla="*/ 1040582 h 1070788"/>
                      <a:gd name="connsiteX116" fmla="*/ 519256 w 1057532"/>
                      <a:gd name="connsiteY116" fmla="*/ 1020075 h 1070788"/>
                      <a:gd name="connsiteX117" fmla="*/ 503453 w 1057532"/>
                      <a:gd name="connsiteY117" fmla="*/ 1011762 h 1070788"/>
                      <a:gd name="connsiteX118" fmla="*/ 494582 w 1057532"/>
                      <a:gd name="connsiteY118" fmla="*/ 1003725 h 1070788"/>
                      <a:gd name="connsiteX119" fmla="*/ 482938 w 1057532"/>
                      <a:gd name="connsiteY119" fmla="*/ 1005111 h 1070788"/>
                      <a:gd name="connsiteX120" fmla="*/ 478225 w 1057532"/>
                      <a:gd name="connsiteY120" fmla="*/ 993471 h 1070788"/>
                      <a:gd name="connsiteX121" fmla="*/ 458819 w 1057532"/>
                      <a:gd name="connsiteY121" fmla="*/ 982109 h 1070788"/>
                      <a:gd name="connsiteX122" fmla="*/ 444402 w 1057532"/>
                      <a:gd name="connsiteY122" fmla="*/ 978784 h 1070788"/>
                      <a:gd name="connsiteX123" fmla="*/ 444402 w 1057532"/>
                      <a:gd name="connsiteY123" fmla="*/ 978784 h 1070788"/>
                      <a:gd name="connsiteX124" fmla="*/ 466304 w 1057532"/>
                      <a:gd name="connsiteY124" fmla="*/ 957446 h 1070788"/>
                      <a:gd name="connsiteX125" fmla="*/ 485156 w 1057532"/>
                      <a:gd name="connsiteY125" fmla="*/ 937770 h 1070788"/>
                      <a:gd name="connsiteX126" fmla="*/ 490423 w 1057532"/>
                      <a:gd name="connsiteY126" fmla="*/ 926962 h 1070788"/>
                      <a:gd name="connsiteX127" fmla="*/ 507612 w 1057532"/>
                      <a:gd name="connsiteY127" fmla="*/ 913383 h 1070788"/>
                      <a:gd name="connsiteX128" fmla="*/ 535612 w 1057532"/>
                      <a:gd name="connsiteY128" fmla="*/ 900081 h 1070788"/>
                      <a:gd name="connsiteX129" fmla="*/ 544484 w 1057532"/>
                      <a:gd name="connsiteY129" fmla="*/ 857128 h 1070788"/>
                      <a:gd name="connsiteX130" fmla="*/ 522582 w 1057532"/>
                      <a:gd name="connsiteY130" fmla="*/ 849368 h 1070788"/>
                      <a:gd name="connsiteX131" fmla="*/ 524800 w 1057532"/>
                      <a:gd name="connsiteY131" fmla="*/ 838561 h 1070788"/>
                      <a:gd name="connsiteX132" fmla="*/ 530622 w 1057532"/>
                      <a:gd name="connsiteY132" fmla="*/ 817222 h 1070788"/>
                      <a:gd name="connsiteX133" fmla="*/ 531454 w 1057532"/>
                      <a:gd name="connsiteY133" fmla="*/ 813342 h 1070788"/>
                      <a:gd name="connsiteX134" fmla="*/ 531454 w 1057532"/>
                      <a:gd name="connsiteY134" fmla="*/ 813342 h 1070788"/>
                      <a:gd name="connsiteX135" fmla="*/ 522305 w 1057532"/>
                      <a:gd name="connsiteY135" fmla="*/ 801426 h 1070788"/>
                      <a:gd name="connsiteX136" fmla="*/ 498463 w 1057532"/>
                      <a:gd name="connsiteY136" fmla="*/ 796992 h 1070788"/>
                      <a:gd name="connsiteX137" fmla="*/ 490423 w 1057532"/>
                      <a:gd name="connsiteY137" fmla="*/ 757364 h 1070788"/>
                      <a:gd name="connsiteX138" fmla="*/ 468799 w 1057532"/>
                      <a:gd name="connsiteY138" fmla="*/ 749050 h 1070788"/>
                      <a:gd name="connsiteX139" fmla="*/ 453551 w 1057532"/>
                      <a:gd name="connsiteY139" fmla="*/ 754870 h 1070788"/>
                      <a:gd name="connsiteX140" fmla="*/ 433036 w 1057532"/>
                      <a:gd name="connsiteY140" fmla="*/ 744062 h 1070788"/>
                      <a:gd name="connsiteX141" fmla="*/ 436640 w 1057532"/>
                      <a:gd name="connsiteY141" fmla="*/ 727434 h 1070788"/>
                      <a:gd name="connsiteX142" fmla="*/ 433036 w 1057532"/>
                      <a:gd name="connsiteY142" fmla="*/ 711084 h 1070788"/>
                      <a:gd name="connsiteX143" fmla="*/ 428877 w 1057532"/>
                      <a:gd name="connsiteY143" fmla="*/ 695011 h 1070788"/>
                      <a:gd name="connsiteX144" fmla="*/ 432481 w 1057532"/>
                      <a:gd name="connsiteY144" fmla="*/ 692240 h 1070788"/>
                      <a:gd name="connsiteX145" fmla="*/ 432481 w 1057532"/>
                      <a:gd name="connsiteY145" fmla="*/ 688083 h 1070788"/>
                      <a:gd name="connsiteX146" fmla="*/ 429709 w 1057532"/>
                      <a:gd name="connsiteY146" fmla="*/ 673950 h 1070788"/>
                      <a:gd name="connsiteX147" fmla="*/ 439412 w 1057532"/>
                      <a:gd name="connsiteY147" fmla="*/ 627948 h 1070788"/>
                      <a:gd name="connsiteX148" fmla="*/ 418342 w 1057532"/>
                      <a:gd name="connsiteY148" fmla="*/ 604115 h 1070788"/>
                      <a:gd name="connsiteX149" fmla="*/ 416956 w 1057532"/>
                      <a:gd name="connsiteY149" fmla="*/ 583885 h 1070788"/>
                      <a:gd name="connsiteX150" fmla="*/ 372322 w 1057532"/>
                      <a:gd name="connsiteY150" fmla="*/ 582777 h 1070788"/>
                      <a:gd name="connsiteX151" fmla="*/ 367886 w 1057532"/>
                      <a:gd name="connsiteY151" fmla="*/ 561439 h 1070788"/>
                      <a:gd name="connsiteX152" fmla="*/ 365113 w 1057532"/>
                      <a:gd name="connsiteY152" fmla="*/ 549799 h 1070788"/>
                      <a:gd name="connsiteX153" fmla="*/ 368995 w 1057532"/>
                      <a:gd name="connsiteY153" fmla="*/ 536775 h 1070788"/>
                      <a:gd name="connsiteX154" fmla="*/ 347371 w 1057532"/>
                      <a:gd name="connsiteY154" fmla="*/ 507677 h 1070788"/>
                      <a:gd name="connsiteX155" fmla="*/ 325192 w 1057532"/>
                      <a:gd name="connsiteY155" fmla="*/ 509617 h 1070788"/>
                      <a:gd name="connsiteX156" fmla="*/ 311053 w 1057532"/>
                      <a:gd name="connsiteY156" fmla="*/ 496592 h 1070788"/>
                      <a:gd name="connsiteX157" fmla="*/ 299963 w 1057532"/>
                      <a:gd name="connsiteY157" fmla="*/ 494652 h 1070788"/>
                      <a:gd name="connsiteX158" fmla="*/ 278893 w 1057532"/>
                      <a:gd name="connsiteY158" fmla="*/ 481073 h 1070788"/>
                      <a:gd name="connsiteX159" fmla="*/ 252002 w 1057532"/>
                      <a:gd name="connsiteY159" fmla="*/ 475531 h 1070788"/>
                      <a:gd name="connsiteX160" fmla="*/ 230932 w 1057532"/>
                      <a:gd name="connsiteY160" fmla="*/ 446433 h 1070788"/>
                      <a:gd name="connsiteX161" fmla="*/ 227328 w 1057532"/>
                      <a:gd name="connsiteY161" fmla="*/ 404587 h 1070788"/>
                      <a:gd name="connsiteX162" fmla="*/ 188792 w 1057532"/>
                      <a:gd name="connsiteY162" fmla="*/ 417612 h 1070788"/>
                      <a:gd name="connsiteX163" fmla="*/ 141663 w 1057532"/>
                      <a:gd name="connsiteY163" fmla="*/ 443384 h 1070788"/>
                      <a:gd name="connsiteX164" fmla="*/ 121147 w 1057532"/>
                      <a:gd name="connsiteY164" fmla="*/ 439228 h 1070788"/>
                      <a:gd name="connsiteX165" fmla="*/ 109503 w 1057532"/>
                      <a:gd name="connsiteY165" fmla="*/ 439228 h 1070788"/>
                      <a:gd name="connsiteX166" fmla="*/ 88434 w 1057532"/>
                      <a:gd name="connsiteY166" fmla="*/ 437011 h 1070788"/>
                      <a:gd name="connsiteX167" fmla="*/ 88434 w 1057532"/>
                      <a:gd name="connsiteY167" fmla="*/ 398491 h 1070788"/>
                      <a:gd name="connsiteX168" fmla="*/ 64592 w 1057532"/>
                      <a:gd name="connsiteY168" fmla="*/ 414287 h 1070788"/>
                      <a:gd name="connsiteX169" fmla="*/ 45462 w 1057532"/>
                      <a:gd name="connsiteY169" fmla="*/ 409853 h 1070788"/>
                      <a:gd name="connsiteX170" fmla="*/ 39641 w 1057532"/>
                      <a:gd name="connsiteY170" fmla="*/ 399599 h 1070788"/>
                      <a:gd name="connsiteX171" fmla="*/ 22175 w 1057532"/>
                      <a:gd name="connsiteY171" fmla="*/ 395997 h 1070788"/>
                      <a:gd name="connsiteX172" fmla="*/ 23838 w 1057532"/>
                      <a:gd name="connsiteY172" fmla="*/ 382141 h 1070788"/>
                      <a:gd name="connsiteX173" fmla="*/ 9422 w 1057532"/>
                      <a:gd name="connsiteY173" fmla="*/ 363019 h 1070788"/>
                      <a:gd name="connsiteX174" fmla="*/ 828 w 1057532"/>
                      <a:gd name="connsiteY174" fmla="*/ 342512 h 1070788"/>
                      <a:gd name="connsiteX175" fmla="*/ 8867 w 1057532"/>
                      <a:gd name="connsiteY175" fmla="*/ 325331 h 1070788"/>
                      <a:gd name="connsiteX176" fmla="*/ 20789 w 1057532"/>
                      <a:gd name="connsiteY176" fmla="*/ 311475 h 1070788"/>
                      <a:gd name="connsiteX177" fmla="*/ 33818 w 1057532"/>
                      <a:gd name="connsiteY177" fmla="*/ 277943 h 1070788"/>
                      <a:gd name="connsiteX178" fmla="*/ 56552 w 1057532"/>
                      <a:gd name="connsiteY178" fmla="*/ 264087 h 1070788"/>
                      <a:gd name="connsiteX179" fmla="*/ 80948 w 1057532"/>
                      <a:gd name="connsiteY179" fmla="*/ 260207 h 1070788"/>
                      <a:gd name="connsiteX180" fmla="*/ 96196 w 1057532"/>
                      <a:gd name="connsiteY180" fmla="*/ 254110 h 1070788"/>
                      <a:gd name="connsiteX181" fmla="*/ 103127 w 1057532"/>
                      <a:gd name="connsiteY181" fmla="*/ 257436 h 1070788"/>
                      <a:gd name="connsiteX182" fmla="*/ 108117 w 1057532"/>
                      <a:gd name="connsiteY182" fmla="*/ 254387 h 1070788"/>
                      <a:gd name="connsiteX183" fmla="*/ 112553 w 1057532"/>
                      <a:gd name="connsiteY183" fmla="*/ 228338 h 1070788"/>
                      <a:gd name="connsiteX184" fmla="*/ 119484 w 1057532"/>
                      <a:gd name="connsiteY184" fmla="*/ 173745 h 1070788"/>
                      <a:gd name="connsiteX185" fmla="*/ 112830 w 1057532"/>
                      <a:gd name="connsiteY185" fmla="*/ 152684 h 1070788"/>
                      <a:gd name="connsiteX186" fmla="*/ 104513 w 1057532"/>
                      <a:gd name="connsiteY186" fmla="*/ 137719 h 1070788"/>
                      <a:gd name="connsiteX187" fmla="*/ 108117 w 1057532"/>
                      <a:gd name="connsiteY187" fmla="*/ 124972 h 1070788"/>
                      <a:gd name="connsiteX188" fmla="*/ 130296 w 1057532"/>
                      <a:gd name="connsiteY188" fmla="*/ 122755 h 1070788"/>
                      <a:gd name="connsiteX189" fmla="*/ 125583 w 1057532"/>
                      <a:gd name="connsiteY189" fmla="*/ 114718 h 1070788"/>
                      <a:gd name="connsiteX190" fmla="*/ 110612 w 1057532"/>
                      <a:gd name="connsiteY190" fmla="*/ 111670 h 1070788"/>
                      <a:gd name="connsiteX191" fmla="*/ 116434 w 1057532"/>
                      <a:gd name="connsiteY191" fmla="*/ 96705 h 1070788"/>
                      <a:gd name="connsiteX192" fmla="*/ 154693 w 1057532"/>
                      <a:gd name="connsiteY192" fmla="*/ 94765 h 1070788"/>
                      <a:gd name="connsiteX193" fmla="*/ 159683 w 1057532"/>
                      <a:gd name="connsiteY193" fmla="*/ 89777 h 1070788"/>
                      <a:gd name="connsiteX194" fmla="*/ 168000 w 1057532"/>
                      <a:gd name="connsiteY194" fmla="*/ 94211 h 1070788"/>
                      <a:gd name="connsiteX195" fmla="*/ 181030 w 1057532"/>
                      <a:gd name="connsiteY195" fmla="*/ 87006 h 1070788"/>
                      <a:gd name="connsiteX196" fmla="*/ 181030 w 1057532"/>
                      <a:gd name="connsiteY196" fmla="*/ 87006 h 1070788"/>
                      <a:gd name="connsiteX197" fmla="*/ 185466 w 1057532"/>
                      <a:gd name="connsiteY197" fmla="*/ 96982 h 1070788"/>
                      <a:gd name="connsiteX198" fmla="*/ 191288 w 1057532"/>
                      <a:gd name="connsiteY198" fmla="*/ 109453 h 1070788"/>
                      <a:gd name="connsiteX199" fmla="*/ 207367 w 1057532"/>
                      <a:gd name="connsiteY199" fmla="*/ 121369 h 1070788"/>
                      <a:gd name="connsiteX200" fmla="*/ 228437 w 1057532"/>
                      <a:gd name="connsiteY200" fmla="*/ 121923 h 1070788"/>
                      <a:gd name="connsiteX201" fmla="*/ 238695 w 1057532"/>
                      <a:gd name="connsiteY201" fmla="*/ 115549 h 1070788"/>
                      <a:gd name="connsiteX202" fmla="*/ 255051 w 1057532"/>
                      <a:gd name="connsiteY202" fmla="*/ 105019 h 1070788"/>
                      <a:gd name="connsiteX203" fmla="*/ 271131 w 1057532"/>
                      <a:gd name="connsiteY203" fmla="*/ 93934 h 1070788"/>
                      <a:gd name="connsiteX204" fmla="*/ 282775 w 1057532"/>
                      <a:gd name="connsiteY204" fmla="*/ 78969 h 1070788"/>
                      <a:gd name="connsiteX205" fmla="*/ 266141 w 1057532"/>
                      <a:gd name="connsiteY205" fmla="*/ 69824 h 1070788"/>
                      <a:gd name="connsiteX206" fmla="*/ 263923 w 1057532"/>
                      <a:gd name="connsiteY206" fmla="*/ 48209 h 1070788"/>
                      <a:gd name="connsiteX207" fmla="*/ 250893 w 1057532"/>
                      <a:gd name="connsiteY207" fmla="*/ 28533 h 1070788"/>
                      <a:gd name="connsiteX208" fmla="*/ 268636 w 1057532"/>
                      <a:gd name="connsiteY208" fmla="*/ 35461 h 1070788"/>
                      <a:gd name="connsiteX209" fmla="*/ 289706 w 1057532"/>
                      <a:gd name="connsiteY209" fmla="*/ 37401 h 1070788"/>
                      <a:gd name="connsiteX210" fmla="*/ 299963 w 1057532"/>
                      <a:gd name="connsiteY210" fmla="*/ 44052 h 1070788"/>
                      <a:gd name="connsiteX211" fmla="*/ 309389 w 1057532"/>
                      <a:gd name="connsiteY211" fmla="*/ 32413 h 1070788"/>
                      <a:gd name="connsiteX212" fmla="*/ 345153 w 1057532"/>
                      <a:gd name="connsiteY212" fmla="*/ 22159 h 1070788"/>
                      <a:gd name="connsiteX213" fmla="*/ 359569 w 1057532"/>
                      <a:gd name="connsiteY213" fmla="*/ 8858 h 1070788"/>
                      <a:gd name="connsiteX214" fmla="*/ 359569 w 1057532"/>
                      <a:gd name="connsiteY214" fmla="*/ 1652 h 1070788"/>
                      <a:gd name="connsiteX215" fmla="*/ 361509 w 1057532"/>
                      <a:gd name="connsiteY215" fmla="*/ 1098 h 1070788"/>
                      <a:gd name="connsiteX216" fmla="*/ 379252 w 1057532"/>
                      <a:gd name="connsiteY216" fmla="*/ 5255 h 1070788"/>
                      <a:gd name="connsiteX217" fmla="*/ 377589 w 1057532"/>
                      <a:gd name="connsiteY217" fmla="*/ 19942 h 1070788"/>
                      <a:gd name="connsiteX218" fmla="*/ 388401 w 1057532"/>
                      <a:gd name="connsiteY218" fmla="*/ 41558 h 1070788"/>
                      <a:gd name="connsiteX219" fmla="*/ 378975 w 1057532"/>
                      <a:gd name="connsiteY219" fmla="*/ 74812 h 1070788"/>
                      <a:gd name="connsiteX220" fmla="*/ 387015 w 1057532"/>
                      <a:gd name="connsiteY220" fmla="*/ 91994 h 1070788"/>
                      <a:gd name="connsiteX221" fmla="*/ 406144 w 1057532"/>
                      <a:gd name="connsiteY221" fmla="*/ 108067 h 1070788"/>
                      <a:gd name="connsiteX222" fmla="*/ 420560 w 1057532"/>
                      <a:gd name="connsiteY222" fmla="*/ 101416 h 1070788"/>
                      <a:gd name="connsiteX223" fmla="*/ 444680 w 1057532"/>
                      <a:gd name="connsiteY223" fmla="*/ 95874 h 1070788"/>
                      <a:gd name="connsiteX224" fmla="*/ 452442 w 1057532"/>
                      <a:gd name="connsiteY224" fmla="*/ 89223 h 1070788"/>
                      <a:gd name="connsiteX225" fmla="*/ 473512 w 1057532"/>
                      <a:gd name="connsiteY225" fmla="*/ 91440 h 1070788"/>
                      <a:gd name="connsiteX226" fmla="*/ 486265 w 1057532"/>
                      <a:gd name="connsiteY226" fmla="*/ 89223 h 1070788"/>
                      <a:gd name="connsiteX227" fmla="*/ 490700 w 1057532"/>
                      <a:gd name="connsiteY227" fmla="*/ 75644 h 1070788"/>
                      <a:gd name="connsiteX228" fmla="*/ 506503 w 1057532"/>
                      <a:gd name="connsiteY228" fmla="*/ 75644 h 1070788"/>
                      <a:gd name="connsiteX229" fmla="*/ 522860 w 1057532"/>
                      <a:gd name="connsiteY229" fmla="*/ 76752 h 1070788"/>
                      <a:gd name="connsiteX230" fmla="*/ 524800 w 1057532"/>
                      <a:gd name="connsiteY230" fmla="*/ 78692 h 1070788"/>
                      <a:gd name="connsiteX231" fmla="*/ 543098 w 1057532"/>
                      <a:gd name="connsiteY231" fmla="*/ 85343 h 1070788"/>
                      <a:gd name="connsiteX232" fmla="*/ 558346 w 1057532"/>
                      <a:gd name="connsiteY232" fmla="*/ 79801 h 1070788"/>
                      <a:gd name="connsiteX233" fmla="*/ 577752 w 1057532"/>
                      <a:gd name="connsiteY233" fmla="*/ 77307 h 1070788"/>
                      <a:gd name="connsiteX234" fmla="*/ 606862 w 1057532"/>
                      <a:gd name="connsiteY234" fmla="*/ 24653 h 1070788"/>
                      <a:gd name="connsiteX235" fmla="*/ 612961 w 1057532"/>
                      <a:gd name="connsiteY235" fmla="*/ 29919 h 1070788"/>
                      <a:gd name="connsiteX236" fmla="*/ 621555 w 1057532"/>
                      <a:gd name="connsiteY236" fmla="*/ 46546 h 1070788"/>
                      <a:gd name="connsiteX237" fmla="*/ 621832 w 1057532"/>
                      <a:gd name="connsiteY237" fmla="*/ 55691 h 1070788"/>
                      <a:gd name="connsiteX238" fmla="*/ 623219 w 1057532"/>
                      <a:gd name="connsiteY238" fmla="*/ 64559 h 1070788"/>
                      <a:gd name="connsiteX239" fmla="*/ 625991 w 1057532"/>
                      <a:gd name="connsiteY239" fmla="*/ 73704 h 1070788"/>
                      <a:gd name="connsiteX240" fmla="*/ 628486 w 1057532"/>
                      <a:gd name="connsiteY240" fmla="*/ 84235 h 1070788"/>
                      <a:gd name="connsiteX241" fmla="*/ 633753 w 1057532"/>
                      <a:gd name="connsiteY241" fmla="*/ 87837 h 1070788"/>
                      <a:gd name="connsiteX242" fmla="*/ 639021 w 1057532"/>
                      <a:gd name="connsiteY242" fmla="*/ 92271 h 1070788"/>
                      <a:gd name="connsiteX243" fmla="*/ 646229 w 1057532"/>
                      <a:gd name="connsiteY243" fmla="*/ 97260 h 1070788"/>
                      <a:gd name="connsiteX244" fmla="*/ 652605 w 1057532"/>
                      <a:gd name="connsiteY244" fmla="*/ 101970 h 1070788"/>
                      <a:gd name="connsiteX245" fmla="*/ 647892 w 1057532"/>
                      <a:gd name="connsiteY245" fmla="*/ 108621 h 1070788"/>
                      <a:gd name="connsiteX246" fmla="*/ 641793 w 1057532"/>
                      <a:gd name="connsiteY246" fmla="*/ 118321 h 1070788"/>
                      <a:gd name="connsiteX247" fmla="*/ 633476 w 1057532"/>
                      <a:gd name="connsiteY247" fmla="*/ 129406 h 1070788"/>
                      <a:gd name="connsiteX248" fmla="*/ 627654 w 1057532"/>
                      <a:gd name="connsiteY248" fmla="*/ 132177 h 1070788"/>
                      <a:gd name="connsiteX249" fmla="*/ 616288 w 1057532"/>
                      <a:gd name="connsiteY249" fmla="*/ 146587 h 1070788"/>
                      <a:gd name="connsiteX250" fmla="*/ 611020 w 1057532"/>
                      <a:gd name="connsiteY250" fmla="*/ 151852 h 1070788"/>
                      <a:gd name="connsiteX251" fmla="*/ 604644 w 1057532"/>
                      <a:gd name="connsiteY251" fmla="*/ 160443 h 1070788"/>
                      <a:gd name="connsiteX252" fmla="*/ 594386 w 1057532"/>
                      <a:gd name="connsiteY252" fmla="*/ 175408 h 1070788"/>
                      <a:gd name="connsiteX253" fmla="*/ 584683 w 1057532"/>
                      <a:gd name="connsiteY253" fmla="*/ 177902 h 1070788"/>
                      <a:gd name="connsiteX254" fmla="*/ 576643 w 1057532"/>
                      <a:gd name="connsiteY254" fmla="*/ 182613 h 1070788"/>
                      <a:gd name="connsiteX255" fmla="*/ 590228 w 1057532"/>
                      <a:gd name="connsiteY255" fmla="*/ 188710 h 1070788"/>
                      <a:gd name="connsiteX256" fmla="*/ 612129 w 1057532"/>
                      <a:gd name="connsiteY256" fmla="*/ 173468 h 1070788"/>
                      <a:gd name="connsiteX257" fmla="*/ 624327 w 1057532"/>
                      <a:gd name="connsiteY257" fmla="*/ 181782 h 1070788"/>
                      <a:gd name="connsiteX258" fmla="*/ 640684 w 1057532"/>
                      <a:gd name="connsiteY258" fmla="*/ 193698 h 1070788"/>
                      <a:gd name="connsiteX259" fmla="*/ 654269 w 1057532"/>
                      <a:gd name="connsiteY259" fmla="*/ 192312 h 1070788"/>
                      <a:gd name="connsiteX260" fmla="*/ 661199 w 1057532"/>
                      <a:gd name="connsiteY260" fmla="*/ 194806 h 1070788"/>
                      <a:gd name="connsiteX261" fmla="*/ 660922 w 1057532"/>
                      <a:gd name="connsiteY261" fmla="*/ 205060 h 1070788"/>
                      <a:gd name="connsiteX262" fmla="*/ 663695 w 1057532"/>
                      <a:gd name="connsiteY262" fmla="*/ 208108 h 1070788"/>
                      <a:gd name="connsiteX263" fmla="*/ 672012 w 1057532"/>
                      <a:gd name="connsiteY263" fmla="*/ 196746 h 1070788"/>
                      <a:gd name="connsiteX264" fmla="*/ 681992 w 1057532"/>
                      <a:gd name="connsiteY264" fmla="*/ 185661 h 1070788"/>
                      <a:gd name="connsiteX265" fmla="*/ 691418 w 1057532"/>
                      <a:gd name="connsiteY265" fmla="*/ 182890 h 1070788"/>
                      <a:gd name="connsiteX266" fmla="*/ 695022 w 1057532"/>
                      <a:gd name="connsiteY266" fmla="*/ 180396 h 1070788"/>
                      <a:gd name="connsiteX267" fmla="*/ 693636 w 1057532"/>
                      <a:gd name="connsiteY267" fmla="*/ 171805 h 1070788"/>
                      <a:gd name="connsiteX268" fmla="*/ 697240 w 1057532"/>
                      <a:gd name="connsiteY268" fmla="*/ 161275 h 1070788"/>
                      <a:gd name="connsiteX269" fmla="*/ 715537 w 1057532"/>
                      <a:gd name="connsiteY269" fmla="*/ 159612 h 1070788"/>
                      <a:gd name="connsiteX270" fmla="*/ 734667 w 1057532"/>
                      <a:gd name="connsiteY270" fmla="*/ 166263 h 1070788"/>
                      <a:gd name="connsiteX271" fmla="*/ 741043 w 1057532"/>
                      <a:gd name="connsiteY271" fmla="*/ 170142 h 1070788"/>
                      <a:gd name="connsiteX272" fmla="*/ 747974 w 1057532"/>
                      <a:gd name="connsiteY272" fmla="*/ 171528 h 1070788"/>
                      <a:gd name="connsiteX273" fmla="*/ 764608 w 1057532"/>
                      <a:gd name="connsiteY273" fmla="*/ 179288 h 1070788"/>
                      <a:gd name="connsiteX274" fmla="*/ 780965 w 1057532"/>
                      <a:gd name="connsiteY274" fmla="*/ 185939 h 1070788"/>
                      <a:gd name="connsiteX275" fmla="*/ 791222 w 1057532"/>
                      <a:gd name="connsiteY275" fmla="*/ 195915 h 1070788"/>
                      <a:gd name="connsiteX276" fmla="*/ 789004 w 1057532"/>
                      <a:gd name="connsiteY276" fmla="*/ 207831 h 1070788"/>
                      <a:gd name="connsiteX277" fmla="*/ 794549 w 1057532"/>
                      <a:gd name="connsiteY277" fmla="*/ 202843 h 1070788"/>
                      <a:gd name="connsiteX278" fmla="*/ 795104 w 1057532"/>
                      <a:gd name="connsiteY278" fmla="*/ 207277 h 1070788"/>
                      <a:gd name="connsiteX279" fmla="*/ 793718 w 1057532"/>
                      <a:gd name="connsiteY279" fmla="*/ 213373 h 1070788"/>
                      <a:gd name="connsiteX280" fmla="*/ 789282 w 1057532"/>
                      <a:gd name="connsiteY280" fmla="*/ 231386 h 1070788"/>
                      <a:gd name="connsiteX281" fmla="*/ 798708 w 1057532"/>
                      <a:gd name="connsiteY281" fmla="*/ 221410 h 1070788"/>
                      <a:gd name="connsiteX282" fmla="*/ 804807 w 1057532"/>
                      <a:gd name="connsiteY282" fmla="*/ 207554 h 1070788"/>
                      <a:gd name="connsiteX283" fmla="*/ 806470 w 1057532"/>
                      <a:gd name="connsiteY283" fmla="*/ 211988 h 1070788"/>
                      <a:gd name="connsiteX284" fmla="*/ 808134 w 1057532"/>
                      <a:gd name="connsiteY284" fmla="*/ 217530 h 1070788"/>
                      <a:gd name="connsiteX285" fmla="*/ 815064 w 1057532"/>
                      <a:gd name="connsiteY285" fmla="*/ 215036 h 1070788"/>
                      <a:gd name="connsiteX286" fmla="*/ 821995 w 1057532"/>
                      <a:gd name="connsiteY286" fmla="*/ 207554 h 1070788"/>
                      <a:gd name="connsiteX287" fmla="*/ 832253 w 1057532"/>
                      <a:gd name="connsiteY287" fmla="*/ 206723 h 1070788"/>
                      <a:gd name="connsiteX288" fmla="*/ 836689 w 1057532"/>
                      <a:gd name="connsiteY288" fmla="*/ 209494 h 1070788"/>
                      <a:gd name="connsiteX289" fmla="*/ 840293 w 1057532"/>
                      <a:gd name="connsiteY289" fmla="*/ 213096 h 1070788"/>
                      <a:gd name="connsiteX290" fmla="*/ 848887 w 1057532"/>
                      <a:gd name="connsiteY290" fmla="*/ 218916 h 1070788"/>
                      <a:gd name="connsiteX291" fmla="*/ 860808 w 1057532"/>
                      <a:gd name="connsiteY291" fmla="*/ 220579 h 1070788"/>
                      <a:gd name="connsiteX292" fmla="*/ 871897 w 1057532"/>
                      <a:gd name="connsiteY292" fmla="*/ 218085 h 1070788"/>
                      <a:gd name="connsiteX293" fmla="*/ 881323 w 1057532"/>
                      <a:gd name="connsiteY293" fmla="*/ 224458 h 1070788"/>
                      <a:gd name="connsiteX294" fmla="*/ 886868 w 1057532"/>
                      <a:gd name="connsiteY294" fmla="*/ 218639 h 1070788"/>
                      <a:gd name="connsiteX295" fmla="*/ 895185 w 1057532"/>
                      <a:gd name="connsiteY295" fmla="*/ 218085 h 1070788"/>
                      <a:gd name="connsiteX296" fmla="*/ 906829 w 1057532"/>
                      <a:gd name="connsiteY296" fmla="*/ 218362 h 1070788"/>
                      <a:gd name="connsiteX297" fmla="*/ 918473 w 1057532"/>
                      <a:gd name="connsiteY297" fmla="*/ 222241 h 1070788"/>
                      <a:gd name="connsiteX298" fmla="*/ 928176 w 1057532"/>
                      <a:gd name="connsiteY298" fmla="*/ 228615 h 1070788"/>
                      <a:gd name="connsiteX299" fmla="*/ 939820 w 1057532"/>
                      <a:gd name="connsiteY299" fmla="*/ 234435 h 1070788"/>
                      <a:gd name="connsiteX300" fmla="*/ 954236 w 1057532"/>
                      <a:gd name="connsiteY300" fmla="*/ 243580 h 1070788"/>
                      <a:gd name="connsiteX301" fmla="*/ 965048 w 1057532"/>
                      <a:gd name="connsiteY301" fmla="*/ 254387 h 1070788"/>
                      <a:gd name="connsiteX302" fmla="*/ 977246 w 1057532"/>
                      <a:gd name="connsiteY302" fmla="*/ 261593 h 1070788"/>
                      <a:gd name="connsiteX303" fmla="*/ 992772 w 1057532"/>
                      <a:gd name="connsiteY303" fmla="*/ 269906 h 1070788"/>
                      <a:gd name="connsiteX304" fmla="*/ 992772 w 1057532"/>
                      <a:gd name="connsiteY304" fmla="*/ 269906 h 1070788"/>
                      <a:gd name="connsiteX305" fmla="*/ 1011624 w 1057532"/>
                      <a:gd name="connsiteY305" fmla="*/ 279606 h 1070788"/>
                      <a:gd name="connsiteX306" fmla="*/ 1033525 w 1057532"/>
                      <a:gd name="connsiteY306" fmla="*/ 281546 h 1070788"/>
                      <a:gd name="connsiteX307" fmla="*/ 1048496 w 1057532"/>
                      <a:gd name="connsiteY307" fmla="*/ 299281 h 1070788"/>
                      <a:gd name="connsiteX308" fmla="*/ 1056813 w 1057532"/>
                      <a:gd name="connsiteY308" fmla="*/ 330042 h 1070788"/>
                      <a:gd name="connsiteX309" fmla="*/ 1057367 w 1057532"/>
                      <a:gd name="connsiteY309" fmla="*/ 349163 h 1070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  <a:cxn ang="0">
                        <a:pos x="connsiteX98" y="connsiteY98"/>
                      </a:cxn>
                      <a:cxn ang="0">
                        <a:pos x="connsiteX99" y="connsiteY99"/>
                      </a:cxn>
                      <a:cxn ang="0">
                        <a:pos x="connsiteX100" y="connsiteY100"/>
                      </a:cxn>
                      <a:cxn ang="0">
                        <a:pos x="connsiteX101" y="connsiteY101"/>
                      </a:cxn>
                      <a:cxn ang="0">
                        <a:pos x="connsiteX102" y="connsiteY102"/>
                      </a:cxn>
                      <a:cxn ang="0">
                        <a:pos x="connsiteX103" y="connsiteY103"/>
                      </a:cxn>
                      <a:cxn ang="0">
                        <a:pos x="connsiteX104" y="connsiteY104"/>
                      </a:cxn>
                      <a:cxn ang="0">
                        <a:pos x="connsiteX105" y="connsiteY105"/>
                      </a:cxn>
                      <a:cxn ang="0">
                        <a:pos x="connsiteX106" y="connsiteY106"/>
                      </a:cxn>
                      <a:cxn ang="0">
                        <a:pos x="connsiteX107" y="connsiteY107"/>
                      </a:cxn>
                      <a:cxn ang="0">
                        <a:pos x="connsiteX108" y="connsiteY108"/>
                      </a:cxn>
                      <a:cxn ang="0">
                        <a:pos x="connsiteX109" y="connsiteY109"/>
                      </a:cxn>
                      <a:cxn ang="0">
                        <a:pos x="connsiteX110" y="connsiteY110"/>
                      </a:cxn>
                      <a:cxn ang="0">
                        <a:pos x="connsiteX111" y="connsiteY111"/>
                      </a:cxn>
                      <a:cxn ang="0">
                        <a:pos x="connsiteX112" y="connsiteY112"/>
                      </a:cxn>
                      <a:cxn ang="0">
                        <a:pos x="connsiteX113" y="connsiteY113"/>
                      </a:cxn>
                      <a:cxn ang="0">
                        <a:pos x="connsiteX114" y="connsiteY114"/>
                      </a:cxn>
                      <a:cxn ang="0">
                        <a:pos x="connsiteX115" y="connsiteY115"/>
                      </a:cxn>
                      <a:cxn ang="0">
                        <a:pos x="connsiteX116" y="connsiteY116"/>
                      </a:cxn>
                      <a:cxn ang="0">
                        <a:pos x="connsiteX117" y="connsiteY117"/>
                      </a:cxn>
                      <a:cxn ang="0">
                        <a:pos x="connsiteX118" y="connsiteY118"/>
                      </a:cxn>
                      <a:cxn ang="0">
                        <a:pos x="connsiteX119" y="connsiteY119"/>
                      </a:cxn>
                      <a:cxn ang="0">
                        <a:pos x="connsiteX120" y="connsiteY120"/>
                      </a:cxn>
                      <a:cxn ang="0">
                        <a:pos x="connsiteX121" y="connsiteY121"/>
                      </a:cxn>
                      <a:cxn ang="0">
                        <a:pos x="connsiteX122" y="connsiteY122"/>
                      </a:cxn>
                      <a:cxn ang="0">
                        <a:pos x="connsiteX123" y="connsiteY123"/>
                      </a:cxn>
                      <a:cxn ang="0">
                        <a:pos x="connsiteX124" y="connsiteY124"/>
                      </a:cxn>
                      <a:cxn ang="0">
                        <a:pos x="connsiteX125" y="connsiteY125"/>
                      </a:cxn>
                      <a:cxn ang="0">
                        <a:pos x="connsiteX126" y="connsiteY126"/>
                      </a:cxn>
                      <a:cxn ang="0">
                        <a:pos x="connsiteX127" y="connsiteY127"/>
                      </a:cxn>
                      <a:cxn ang="0">
                        <a:pos x="connsiteX128" y="connsiteY128"/>
                      </a:cxn>
                      <a:cxn ang="0">
                        <a:pos x="connsiteX129" y="connsiteY129"/>
                      </a:cxn>
                      <a:cxn ang="0">
                        <a:pos x="connsiteX130" y="connsiteY130"/>
                      </a:cxn>
                      <a:cxn ang="0">
                        <a:pos x="connsiteX131" y="connsiteY131"/>
                      </a:cxn>
                      <a:cxn ang="0">
                        <a:pos x="connsiteX132" y="connsiteY132"/>
                      </a:cxn>
                      <a:cxn ang="0">
                        <a:pos x="connsiteX133" y="connsiteY133"/>
                      </a:cxn>
                      <a:cxn ang="0">
                        <a:pos x="connsiteX134" y="connsiteY134"/>
                      </a:cxn>
                      <a:cxn ang="0">
                        <a:pos x="connsiteX135" y="connsiteY135"/>
                      </a:cxn>
                      <a:cxn ang="0">
                        <a:pos x="connsiteX136" y="connsiteY136"/>
                      </a:cxn>
                      <a:cxn ang="0">
                        <a:pos x="connsiteX137" y="connsiteY137"/>
                      </a:cxn>
                      <a:cxn ang="0">
                        <a:pos x="connsiteX138" y="connsiteY138"/>
                      </a:cxn>
                      <a:cxn ang="0">
                        <a:pos x="connsiteX139" y="connsiteY139"/>
                      </a:cxn>
                      <a:cxn ang="0">
                        <a:pos x="connsiteX140" y="connsiteY140"/>
                      </a:cxn>
                      <a:cxn ang="0">
                        <a:pos x="connsiteX141" y="connsiteY141"/>
                      </a:cxn>
                      <a:cxn ang="0">
                        <a:pos x="connsiteX142" y="connsiteY142"/>
                      </a:cxn>
                      <a:cxn ang="0">
                        <a:pos x="connsiteX143" y="connsiteY143"/>
                      </a:cxn>
                      <a:cxn ang="0">
                        <a:pos x="connsiteX144" y="connsiteY144"/>
                      </a:cxn>
                      <a:cxn ang="0">
                        <a:pos x="connsiteX145" y="connsiteY145"/>
                      </a:cxn>
                      <a:cxn ang="0">
                        <a:pos x="connsiteX146" y="connsiteY146"/>
                      </a:cxn>
                      <a:cxn ang="0">
                        <a:pos x="connsiteX147" y="connsiteY147"/>
                      </a:cxn>
                      <a:cxn ang="0">
                        <a:pos x="connsiteX148" y="connsiteY148"/>
                      </a:cxn>
                      <a:cxn ang="0">
                        <a:pos x="connsiteX149" y="connsiteY149"/>
                      </a:cxn>
                      <a:cxn ang="0">
                        <a:pos x="connsiteX150" y="connsiteY150"/>
                      </a:cxn>
                      <a:cxn ang="0">
                        <a:pos x="connsiteX151" y="connsiteY151"/>
                      </a:cxn>
                      <a:cxn ang="0">
                        <a:pos x="connsiteX152" y="connsiteY152"/>
                      </a:cxn>
                      <a:cxn ang="0">
                        <a:pos x="connsiteX153" y="connsiteY153"/>
                      </a:cxn>
                      <a:cxn ang="0">
                        <a:pos x="connsiteX154" y="connsiteY154"/>
                      </a:cxn>
                      <a:cxn ang="0">
                        <a:pos x="connsiteX155" y="connsiteY155"/>
                      </a:cxn>
                      <a:cxn ang="0">
                        <a:pos x="connsiteX156" y="connsiteY156"/>
                      </a:cxn>
                      <a:cxn ang="0">
                        <a:pos x="connsiteX157" y="connsiteY157"/>
                      </a:cxn>
                      <a:cxn ang="0">
                        <a:pos x="connsiteX158" y="connsiteY158"/>
                      </a:cxn>
                      <a:cxn ang="0">
                        <a:pos x="connsiteX159" y="connsiteY159"/>
                      </a:cxn>
                      <a:cxn ang="0">
                        <a:pos x="connsiteX160" y="connsiteY160"/>
                      </a:cxn>
                      <a:cxn ang="0">
                        <a:pos x="connsiteX161" y="connsiteY161"/>
                      </a:cxn>
                      <a:cxn ang="0">
                        <a:pos x="connsiteX162" y="connsiteY162"/>
                      </a:cxn>
                      <a:cxn ang="0">
                        <a:pos x="connsiteX163" y="connsiteY163"/>
                      </a:cxn>
                      <a:cxn ang="0">
                        <a:pos x="connsiteX164" y="connsiteY164"/>
                      </a:cxn>
                      <a:cxn ang="0">
                        <a:pos x="connsiteX165" y="connsiteY165"/>
                      </a:cxn>
                      <a:cxn ang="0">
                        <a:pos x="connsiteX166" y="connsiteY166"/>
                      </a:cxn>
                      <a:cxn ang="0">
                        <a:pos x="connsiteX167" y="connsiteY167"/>
                      </a:cxn>
                      <a:cxn ang="0">
                        <a:pos x="connsiteX168" y="connsiteY168"/>
                      </a:cxn>
                      <a:cxn ang="0">
                        <a:pos x="connsiteX169" y="connsiteY169"/>
                      </a:cxn>
                      <a:cxn ang="0">
                        <a:pos x="connsiteX170" y="connsiteY170"/>
                      </a:cxn>
                      <a:cxn ang="0">
                        <a:pos x="connsiteX171" y="connsiteY171"/>
                      </a:cxn>
                      <a:cxn ang="0">
                        <a:pos x="connsiteX172" y="connsiteY172"/>
                      </a:cxn>
                      <a:cxn ang="0">
                        <a:pos x="connsiteX173" y="connsiteY173"/>
                      </a:cxn>
                      <a:cxn ang="0">
                        <a:pos x="connsiteX174" y="connsiteY174"/>
                      </a:cxn>
                      <a:cxn ang="0">
                        <a:pos x="connsiteX175" y="connsiteY175"/>
                      </a:cxn>
                      <a:cxn ang="0">
                        <a:pos x="connsiteX176" y="connsiteY176"/>
                      </a:cxn>
                      <a:cxn ang="0">
                        <a:pos x="connsiteX177" y="connsiteY177"/>
                      </a:cxn>
                      <a:cxn ang="0">
                        <a:pos x="connsiteX178" y="connsiteY178"/>
                      </a:cxn>
                      <a:cxn ang="0">
                        <a:pos x="connsiteX179" y="connsiteY179"/>
                      </a:cxn>
                      <a:cxn ang="0">
                        <a:pos x="connsiteX180" y="connsiteY180"/>
                      </a:cxn>
                      <a:cxn ang="0">
                        <a:pos x="connsiteX181" y="connsiteY181"/>
                      </a:cxn>
                      <a:cxn ang="0">
                        <a:pos x="connsiteX182" y="connsiteY182"/>
                      </a:cxn>
                      <a:cxn ang="0">
                        <a:pos x="connsiteX183" y="connsiteY183"/>
                      </a:cxn>
                      <a:cxn ang="0">
                        <a:pos x="connsiteX184" y="connsiteY184"/>
                      </a:cxn>
                      <a:cxn ang="0">
                        <a:pos x="connsiteX185" y="connsiteY185"/>
                      </a:cxn>
                      <a:cxn ang="0">
                        <a:pos x="connsiteX186" y="connsiteY186"/>
                      </a:cxn>
                      <a:cxn ang="0">
                        <a:pos x="connsiteX187" y="connsiteY187"/>
                      </a:cxn>
                      <a:cxn ang="0">
                        <a:pos x="connsiteX188" y="connsiteY188"/>
                      </a:cxn>
                      <a:cxn ang="0">
                        <a:pos x="connsiteX189" y="connsiteY189"/>
                      </a:cxn>
                      <a:cxn ang="0">
                        <a:pos x="connsiteX190" y="connsiteY190"/>
                      </a:cxn>
                      <a:cxn ang="0">
                        <a:pos x="connsiteX191" y="connsiteY191"/>
                      </a:cxn>
                      <a:cxn ang="0">
                        <a:pos x="connsiteX192" y="connsiteY192"/>
                      </a:cxn>
                      <a:cxn ang="0">
                        <a:pos x="connsiteX193" y="connsiteY193"/>
                      </a:cxn>
                      <a:cxn ang="0">
                        <a:pos x="connsiteX194" y="connsiteY194"/>
                      </a:cxn>
                      <a:cxn ang="0">
                        <a:pos x="connsiteX195" y="connsiteY195"/>
                      </a:cxn>
                      <a:cxn ang="0">
                        <a:pos x="connsiteX196" y="connsiteY196"/>
                      </a:cxn>
                      <a:cxn ang="0">
                        <a:pos x="connsiteX197" y="connsiteY197"/>
                      </a:cxn>
                      <a:cxn ang="0">
                        <a:pos x="connsiteX198" y="connsiteY198"/>
                      </a:cxn>
                      <a:cxn ang="0">
                        <a:pos x="connsiteX199" y="connsiteY199"/>
                      </a:cxn>
                      <a:cxn ang="0">
                        <a:pos x="connsiteX200" y="connsiteY200"/>
                      </a:cxn>
                      <a:cxn ang="0">
                        <a:pos x="connsiteX201" y="connsiteY201"/>
                      </a:cxn>
                      <a:cxn ang="0">
                        <a:pos x="connsiteX202" y="connsiteY202"/>
                      </a:cxn>
                      <a:cxn ang="0">
                        <a:pos x="connsiteX203" y="connsiteY203"/>
                      </a:cxn>
                      <a:cxn ang="0">
                        <a:pos x="connsiteX204" y="connsiteY204"/>
                      </a:cxn>
                      <a:cxn ang="0">
                        <a:pos x="connsiteX205" y="connsiteY205"/>
                      </a:cxn>
                      <a:cxn ang="0">
                        <a:pos x="connsiteX206" y="connsiteY206"/>
                      </a:cxn>
                      <a:cxn ang="0">
                        <a:pos x="connsiteX207" y="connsiteY207"/>
                      </a:cxn>
                      <a:cxn ang="0">
                        <a:pos x="connsiteX208" y="connsiteY208"/>
                      </a:cxn>
                      <a:cxn ang="0">
                        <a:pos x="connsiteX209" y="connsiteY209"/>
                      </a:cxn>
                      <a:cxn ang="0">
                        <a:pos x="connsiteX210" y="connsiteY210"/>
                      </a:cxn>
                      <a:cxn ang="0">
                        <a:pos x="connsiteX211" y="connsiteY211"/>
                      </a:cxn>
                      <a:cxn ang="0">
                        <a:pos x="connsiteX212" y="connsiteY212"/>
                      </a:cxn>
                      <a:cxn ang="0">
                        <a:pos x="connsiteX213" y="connsiteY213"/>
                      </a:cxn>
                      <a:cxn ang="0">
                        <a:pos x="connsiteX214" y="connsiteY214"/>
                      </a:cxn>
                      <a:cxn ang="0">
                        <a:pos x="connsiteX215" y="connsiteY215"/>
                      </a:cxn>
                      <a:cxn ang="0">
                        <a:pos x="connsiteX216" y="connsiteY216"/>
                      </a:cxn>
                      <a:cxn ang="0">
                        <a:pos x="connsiteX217" y="connsiteY217"/>
                      </a:cxn>
                      <a:cxn ang="0">
                        <a:pos x="connsiteX218" y="connsiteY218"/>
                      </a:cxn>
                      <a:cxn ang="0">
                        <a:pos x="connsiteX219" y="connsiteY219"/>
                      </a:cxn>
                      <a:cxn ang="0">
                        <a:pos x="connsiteX220" y="connsiteY220"/>
                      </a:cxn>
                      <a:cxn ang="0">
                        <a:pos x="connsiteX221" y="connsiteY221"/>
                      </a:cxn>
                      <a:cxn ang="0">
                        <a:pos x="connsiteX222" y="connsiteY222"/>
                      </a:cxn>
                      <a:cxn ang="0">
                        <a:pos x="connsiteX223" y="connsiteY223"/>
                      </a:cxn>
                      <a:cxn ang="0">
                        <a:pos x="connsiteX224" y="connsiteY224"/>
                      </a:cxn>
                      <a:cxn ang="0">
                        <a:pos x="connsiteX225" y="connsiteY225"/>
                      </a:cxn>
                      <a:cxn ang="0">
                        <a:pos x="connsiteX226" y="connsiteY226"/>
                      </a:cxn>
                      <a:cxn ang="0">
                        <a:pos x="connsiteX227" y="connsiteY227"/>
                      </a:cxn>
                      <a:cxn ang="0">
                        <a:pos x="connsiteX228" y="connsiteY228"/>
                      </a:cxn>
                      <a:cxn ang="0">
                        <a:pos x="connsiteX229" y="connsiteY229"/>
                      </a:cxn>
                      <a:cxn ang="0">
                        <a:pos x="connsiteX230" y="connsiteY230"/>
                      </a:cxn>
                      <a:cxn ang="0">
                        <a:pos x="connsiteX231" y="connsiteY231"/>
                      </a:cxn>
                      <a:cxn ang="0">
                        <a:pos x="connsiteX232" y="connsiteY232"/>
                      </a:cxn>
                      <a:cxn ang="0">
                        <a:pos x="connsiteX233" y="connsiteY233"/>
                      </a:cxn>
                      <a:cxn ang="0">
                        <a:pos x="connsiteX234" y="connsiteY234"/>
                      </a:cxn>
                      <a:cxn ang="0">
                        <a:pos x="connsiteX235" y="connsiteY235"/>
                      </a:cxn>
                      <a:cxn ang="0">
                        <a:pos x="connsiteX236" y="connsiteY236"/>
                      </a:cxn>
                      <a:cxn ang="0">
                        <a:pos x="connsiteX237" y="connsiteY237"/>
                      </a:cxn>
                      <a:cxn ang="0">
                        <a:pos x="connsiteX238" y="connsiteY238"/>
                      </a:cxn>
                      <a:cxn ang="0">
                        <a:pos x="connsiteX239" y="connsiteY239"/>
                      </a:cxn>
                      <a:cxn ang="0">
                        <a:pos x="connsiteX240" y="connsiteY240"/>
                      </a:cxn>
                      <a:cxn ang="0">
                        <a:pos x="connsiteX241" y="connsiteY241"/>
                      </a:cxn>
                      <a:cxn ang="0">
                        <a:pos x="connsiteX242" y="connsiteY242"/>
                      </a:cxn>
                      <a:cxn ang="0">
                        <a:pos x="connsiteX243" y="connsiteY243"/>
                      </a:cxn>
                      <a:cxn ang="0">
                        <a:pos x="connsiteX244" y="connsiteY244"/>
                      </a:cxn>
                      <a:cxn ang="0">
                        <a:pos x="connsiteX245" y="connsiteY245"/>
                      </a:cxn>
                      <a:cxn ang="0">
                        <a:pos x="connsiteX246" y="connsiteY246"/>
                      </a:cxn>
                      <a:cxn ang="0">
                        <a:pos x="connsiteX247" y="connsiteY247"/>
                      </a:cxn>
                      <a:cxn ang="0">
                        <a:pos x="connsiteX248" y="connsiteY248"/>
                      </a:cxn>
                      <a:cxn ang="0">
                        <a:pos x="connsiteX249" y="connsiteY249"/>
                      </a:cxn>
                      <a:cxn ang="0">
                        <a:pos x="connsiteX250" y="connsiteY250"/>
                      </a:cxn>
                      <a:cxn ang="0">
                        <a:pos x="connsiteX251" y="connsiteY251"/>
                      </a:cxn>
                      <a:cxn ang="0">
                        <a:pos x="connsiteX252" y="connsiteY252"/>
                      </a:cxn>
                      <a:cxn ang="0">
                        <a:pos x="connsiteX253" y="connsiteY253"/>
                      </a:cxn>
                      <a:cxn ang="0">
                        <a:pos x="connsiteX254" y="connsiteY254"/>
                      </a:cxn>
                      <a:cxn ang="0">
                        <a:pos x="connsiteX255" y="connsiteY255"/>
                      </a:cxn>
                      <a:cxn ang="0">
                        <a:pos x="connsiteX256" y="connsiteY256"/>
                      </a:cxn>
                      <a:cxn ang="0">
                        <a:pos x="connsiteX257" y="connsiteY257"/>
                      </a:cxn>
                      <a:cxn ang="0">
                        <a:pos x="connsiteX258" y="connsiteY258"/>
                      </a:cxn>
                      <a:cxn ang="0">
                        <a:pos x="connsiteX259" y="connsiteY259"/>
                      </a:cxn>
                      <a:cxn ang="0">
                        <a:pos x="connsiteX260" y="connsiteY260"/>
                      </a:cxn>
                      <a:cxn ang="0">
                        <a:pos x="connsiteX261" y="connsiteY261"/>
                      </a:cxn>
                      <a:cxn ang="0">
                        <a:pos x="connsiteX262" y="connsiteY262"/>
                      </a:cxn>
                      <a:cxn ang="0">
                        <a:pos x="connsiteX263" y="connsiteY263"/>
                      </a:cxn>
                      <a:cxn ang="0">
                        <a:pos x="connsiteX264" y="connsiteY264"/>
                      </a:cxn>
                      <a:cxn ang="0">
                        <a:pos x="connsiteX265" y="connsiteY265"/>
                      </a:cxn>
                      <a:cxn ang="0">
                        <a:pos x="connsiteX266" y="connsiteY266"/>
                      </a:cxn>
                      <a:cxn ang="0">
                        <a:pos x="connsiteX267" y="connsiteY267"/>
                      </a:cxn>
                      <a:cxn ang="0">
                        <a:pos x="connsiteX268" y="connsiteY268"/>
                      </a:cxn>
                      <a:cxn ang="0">
                        <a:pos x="connsiteX269" y="connsiteY269"/>
                      </a:cxn>
                      <a:cxn ang="0">
                        <a:pos x="connsiteX270" y="connsiteY270"/>
                      </a:cxn>
                      <a:cxn ang="0">
                        <a:pos x="connsiteX271" y="connsiteY271"/>
                      </a:cxn>
                      <a:cxn ang="0">
                        <a:pos x="connsiteX272" y="connsiteY272"/>
                      </a:cxn>
                      <a:cxn ang="0">
                        <a:pos x="connsiteX273" y="connsiteY273"/>
                      </a:cxn>
                      <a:cxn ang="0">
                        <a:pos x="connsiteX274" y="connsiteY274"/>
                      </a:cxn>
                      <a:cxn ang="0">
                        <a:pos x="connsiteX275" y="connsiteY275"/>
                      </a:cxn>
                      <a:cxn ang="0">
                        <a:pos x="connsiteX276" y="connsiteY276"/>
                      </a:cxn>
                      <a:cxn ang="0">
                        <a:pos x="connsiteX277" y="connsiteY277"/>
                      </a:cxn>
                      <a:cxn ang="0">
                        <a:pos x="connsiteX278" y="connsiteY278"/>
                      </a:cxn>
                      <a:cxn ang="0">
                        <a:pos x="connsiteX279" y="connsiteY279"/>
                      </a:cxn>
                      <a:cxn ang="0">
                        <a:pos x="connsiteX280" y="connsiteY280"/>
                      </a:cxn>
                      <a:cxn ang="0">
                        <a:pos x="connsiteX281" y="connsiteY281"/>
                      </a:cxn>
                      <a:cxn ang="0">
                        <a:pos x="connsiteX282" y="connsiteY282"/>
                      </a:cxn>
                      <a:cxn ang="0">
                        <a:pos x="connsiteX283" y="connsiteY283"/>
                      </a:cxn>
                      <a:cxn ang="0">
                        <a:pos x="connsiteX284" y="connsiteY284"/>
                      </a:cxn>
                      <a:cxn ang="0">
                        <a:pos x="connsiteX285" y="connsiteY285"/>
                      </a:cxn>
                      <a:cxn ang="0">
                        <a:pos x="connsiteX286" y="connsiteY286"/>
                      </a:cxn>
                      <a:cxn ang="0">
                        <a:pos x="connsiteX287" y="connsiteY287"/>
                      </a:cxn>
                      <a:cxn ang="0">
                        <a:pos x="connsiteX288" y="connsiteY288"/>
                      </a:cxn>
                      <a:cxn ang="0">
                        <a:pos x="connsiteX289" y="connsiteY289"/>
                      </a:cxn>
                      <a:cxn ang="0">
                        <a:pos x="connsiteX290" y="connsiteY290"/>
                      </a:cxn>
                      <a:cxn ang="0">
                        <a:pos x="connsiteX291" y="connsiteY291"/>
                      </a:cxn>
                      <a:cxn ang="0">
                        <a:pos x="connsiteX292" y="connsiteY292"/>
                      </a:cxn>
                      <a:cxn ang="0">
                        <a:pos x="connsiteX293" y="connsiteY293"/>
                      </a:cxn>
                      <a:cxn ang="0">
                        <a:pos x="connsiteX294" y="connsiteY294"/>
                      </a:cxn>
                      <a:cxn ang="0">
                        <a:pos x="connsiteX295" y="connsiteY295"/>
                      </a:cxn>
                      <a:cxn ang="0">
                        <a:pos x="connsiteX296" y="connsiteY296"/>
                      </a:cxn>
                      <a:cxn ang="0">
                        <a:pos x="connsiteX297" y="connsiteY297"/>
                      </a:cxn>
                      <a:cxn ang="0">
                        <a:pos x="connsiteX298" y="connsiteY298"/>
                      </a:cxn>
                      <a:cxn ang="0">
                        <a:pos x="connsiteX299" y="connsiteY299"/>
                      </a:cxn>
                      <a:cxn ang="0">
                        <a:pos x="connsiteX300" y="connsiteY300"/>
                      </a:cxn>
                      <a:cxn ang="0">
                        <a:pos x="connsiteX301" y="connsiteY301"/>
                      </a:cxn>
                      <a:cxn ang="0">
                        <a:pos x="connsiteX302" y="connsiteY302"/>
                      </a:cxn>
                      <a:cxn ang="0">
                        <a:pos x="connsiteX303" y="connsiteY303"/>
                      </a:cxn>
                      <a:cxn ang="0">
                        <a:pos x="connsiteX304" y="connsiteY304"/>
                      </a:cxn>
                      <a:cxn ang="0">
                        <a:pos x="connsiteX305" y="connsiteY305"/>
                      </a:cxn>
                      <a:cxn ang="0">
                        <a:pos x="connsiteX306" y="connsiteY306"/>
                      </a:cxn>
                      <a:cxn ang="0">
                        <a:pos x="connsiteX307" y="connsiteY307"/>
                      </a:cxn>
                      <a:cxn ang="0">
                        <a:pos x="connsiteX308" y="connsiteY308"/>
                      </a:cxn>
                      <a:cxn ang="0">
                        <a:pos x="connsiteX309" y="connsiteY309"/>
                      </a:cxn>
                    </a:cxnLst>
                    <a:rect l="l" t="t" r="r" b="b"/>
                    <a:pathLst>
                      <a:path w="1057532" h="1070788">
                        <a:moveTo>
                          <a:pt x="1056535" y="348609"/>
                        </a:moveTo>
                        <a:cubicBezTo>
                          <a:pt x="1056258" y="354428"/>
                          <a:pt x="1054872" y="360525"/>
                          <a:pt x="1055149" y="366345"/>
                        </a:cubicBezTo>
                        <a:cubicBezTo>
                          <a:pt x="1055149" y="369670"/>
                          <a:pt x="1054040" y="373273"/>
                          <a:pt x="1053209" y="376321"/>
                        </a:cubicBezTo>
                        <a:cubicBezTo>
                          <a:pt x="1050714" y="381032"/>
                          <a:pt x="1046832" y="384912"/>
                          <a:pt x="1043783" y="389623"/>
                        </a:cubicBezTo>
                        <a:cubicBezTo>
                          <a:pt x="1041010" y="394057"/>
                          <a:pt x="1040178" y="398491"/>
                          <a:pt x="1035188" y="400708"/>
                        </a:cubicBezTo>
                        <a:cubicBezTo>
                          <a:pt x="1033248" y="401539"/>
                          <a:pt x="1031030" y="402371"/>
                          <a:pt x="1029644" y="404310"/>
                        </a:cubicBezTo>
                        <a:cubicBezTo>
                          <a:pt x="1028258" y="406527"/>
                          <a:pt x="1027980" y="409299"/>
                          <a:pt x="1027426" y="411515"/>
                        </a:cubicBezTo>
                        <a:cubicBezTo>
                          <a:pt x="1025762" y="418444"/>
                          <a:pt x="1019386" y="420107"/>
                          <a:pt x="1013841" y="423432"/>
                        </a:cubicBezTo>
                        <a:cubicBezTo>
                          <a:pt x="1009406" y="426203"/>
                          <a:pt x="1006079" y="430637"/>
                          <a:pt x="1001366" y="433131"/>
                        </a:cubicBezTo>
                        <a:cubicBezTo>
                          <a:pt x="999425" y="434240"/>
                          <a:pt x="996930" y="435071"/>
                          <a:pt x="995544" y="437011"/>
                        </a:cubicBezTo>
                        <a:cubicBezTo>
                          <a:pt x="993881" y="439228"/>
                          <a:pt x="993049" y="441999"/>
                          <a:pt x="992494" y="444493"/>
                        </a:cubicBezTo>
                        <a:cubicBezTo>
                          <a:pt x="988336" y="460566"/>
                          <a:pt x="977246" y="473037"/>
                          <a:pt x="967543" y="486338"/>
                        </a:cubicBezTo>
                        <a:cubicBezTo>
                          <a:pt x="965603" y="489110"/>
                          <a:pt x="963662" y="492158"/>
                          <a:pt x="961444" y="494652"/>
                        </a:cubicBezTo>
                        <a:cubicBezTo>
                          <a:pt x="959781" y="496315"/>
                          <a:pt x="959226" y="494929"/>
                          <a:pt x="958672" y="493266"/>
                        </a:cubicBezTo>
                        <a:cubicBezTo>
                          <a:pt x="957286" y="489664"/>
                          <a:pt x="953682" y="481627"/>
                          <a:pt x="949523" y="487724"/>
                        </a:cubicBezTo>
                        <a:cubicBezTo>
                          <a:pt x="946751" y="491881"/>
                          <a:pt x="947305" y="497701"/>
                          <a:pt x="945642" y="502135"/>
                        </a:cubicBezTo>
                        <a:cubicBezTo>
                          <a:pt x="943978" y="507123"/>
                          <a:pt x="941760" y="511557"/>
                          <a:pt x="942869" y="516822"/>
                        </a:cubicBezTo>
                        <a:cubicBezTo>
                          <a:pt x="943424" y="519593"/>
                          <a:pt x="944256" y="522087"/>
                          <a:pt x="944533" y="524858"/>
                        </a:cubicBezTo>
                        <a:cubicBezTo>
                          <a:pt x="945087" y="528184"/>
                          <a:pt x="944810" y="531509"/>
                          <a:pt x="944533" y="534835"/>
                        </a:cubicBezTo>
                        <a:cubicBezTo>
                          <a:pt x="943978" y="540932"/>
                          <a:pt x="943424" y="546751"/>
                          <a:pt x="944533" y="552848"/>
                        </a:cubicBezTo>
                        <a:cubicBezTo>
                          <a:pt x="945365" y="558390"/>
                          <a:pt x="946474" y="563933"/>
                          <a:pt x="947305" y="569752"/>
                        </a:cubicBezTo>
                        <a:cubicBezTo>
                          <a:pt x="948137" y="575572"/>
                          <a:pt x="948691" y="581114"/>
                          <a:pt x="946751" y="586657"/>
                        </a:cubicBezTo>
                        <a:cubicBezTo>
                          <a:pt x="944256" y="593862"/>
                          <a:pt x="941206" y="600513"/>
                          <a:pt x="940374" y="607995"/>
                        </a:cubicBezTo>
                        <a:cubicBezTo>
                          <a:pt x="939820" y="611598"/>
                          <a:pt x="939820" y="614923"/>
                          <a:pt x="940374" y="618526"/>
                        </a:cubicBezTo>
                        <a:cubicBezTo>
                          <a:pt x="940374" y="621020"/>
                          <a:pt x="940929" y="623514"/>
                          <a:pt x="940374" y="626008"/>
                        </a:cubicBezTo>
                        <a:cubicBezTo>
                          <a:pt x="939266" y="631827"/>
                          <a:pt x="934552" y="635153"/>
                          <a:pt x="930671" y="638755"/>
                        </a:cubicBezTo>
                        <a:cubicBezTo>
                          <a:pt x="926790" y="642358"/>
                          <a:pt x="925681" y="647624"/>
                          <a:pt x="925681" y="652889"/>
                        </a:cubicBezTo>
                        <a:cubicBezTo>
                          <a:pt x="925681" y="655383"/>
                          <a:pt x="925681" y="657600"/>
                          <a:pt x="924849" y="659817"/>
                        </a:cubicBezTo>
                        <a:cubicBezTo>
                          <a:pt x="924018" y="662034"/>
                          <a:pt x="923740" y="663974"/>
                          <a:pt x="923463" y="666468"/>
                        </a:cubicBezTo>
                        <a:cubicBezTo>
                          <a:pt x="923463" y="669516"/>
                          <a:pt x="923463" y="673673"/>
                          <a:pt x="921522" y="676167"/>
                        </a:cubicBezTo>
                        <a:cubicBezTo>
                          <a:pt x="920413" y="677830"/>
                          <a:pt x="919027" y="678384"/>
                          <a:pt x="918473" y="680324"/>
                        </a:cubicBezTo>
                        <a:cubicBezTo>
                          <a:pt x="917641" y="682818"/>
                          <a:pt x="917087" y="685312"/>
                          <a:pt x="915701" y="687529"/>
                        </a:cubicBezTo>
                        <a:cubicBezTo>
                          <a:pt x="914869" y="688915"/>
                          <a:pt x="914037" y="690023"/>
                          <a:pt x="913483" y="691686"/>
                        </a:cubicBezTo>
                        <a:cubicBezTo>
                          <a:pt x="911542" y="696120"/>
                          <a:pt x="907938" y="698891"/>
                          <a:pt x="905720" y="703048"/>
                        </a:cubicBezTo>
                        <a:cubicBezTo>
                          <a:pt x="904057" y="706373"/>
                          <a:pt x="903779" y="710530"/>
                          <a:pt x="901561" y="713856"/>
                        </a:cubicBezTo>
                        <a:cubicBezTo>
                          <a:pt x="899621" y="716904"/>
                          <a:pt x="896849" y="719398"/>
                          <a:pt x="894908" y="722723"/>
                        </a:cubicBezTo>
                        <a:cubicBezTo>
                          <a:pt x="892967" y="726049"/>
                          <a:pt x="890195" y="729374"/>
                          <a:pt x="889641" y="733254"/>
                        </a:cubicBezTo>
                        <a:cubicBezTo>
                          <a:pt x="888809" y="737688"/>
                          <a:pt x="892136" y="741568"/>
                          <a:pt x="890472" y="745725"/>
                        </a:cubicBezTo>
                        <a:cubicBezTo>
                          <a:pt x="888809" y="749882"/>
                          <a:pt x="884373" y="751267"/>
                          <a:pt x="880492" y="752375"/>
                        </a:cubicBezTo>
                        <a:cubicBezTo>
                          <a:pt x="875502" y="753761"/>
                          <a:pt x="870788" y="755424"/>
                          <a:pt x="866353" y="758195"/>
                        </a:cubicBezTo>
                        <a:cubicBezTo>
                          <a:pt x="864689" y="759303"/>
                          <a:pt x="863026" y="760689"/>
                          <a:pt x="863580" y="762906"/>
                        </a:cubicBezTo>
                        <a:cubicBezTo>
                          <a:pt x="864135" y="764846"/>
                          <a:pt x="865244" y="765954"/>
                          <a:pt x="864967" y="768172"/>
                        </a:cubicBezTo>
                        <a:cubicBezTo>
                          <a:pt x="863858" y="773160"/>
                          <a:pt x="859145" y="774268"/>
                          <a:pt x="854986" y="774268"/>
                        </a:cubicBezTo>
                        <a:cubicBezTo>
                          <a:pt x="850828" y="774268"/>
                          <a:pt x="847501" y="776485"/>
                          <a:pt x="843342" y="774823"/>
                        </a:cubicBezTo>
                        <a:cubicBezTo>
                          <a:pt x="840016" y="773437"/>
                          <a:pt x="836966" y="770111"/>
                          <a:pt x="833085" y="770943"/>
                        </a:cubicBezTo>
                        <a:cubicBezTo>
                          <a:pt x="831144" y="771497"/>
                          <a:pt x="829758" y="772605"/>
                          <a:pt x="828094" y="773437"/>
                        </a:cubicBezTo>
                        <a:cubicBezTo>
                          <a:pt x="825877" y="774545"/>
                          <a:pt x="823381" y="775100"/>
                          <a:pt x="820886" y="775654"/>
                        </a:cubicBezTo>
                        <a:cubicBezTo>
                          <a:pt x="819223" y="775931"/>
                          <a:pt x="817560" y="776485"/>
                          <a:pt x="815896" y="775654"/>
                        </a:cubicBezTo>
                        <a:cubicBezTo>
                          <a:pt x="814510" y="774823"/>
                          <a:pt x="813401" y="772882"/>
                          <a:pt x="811460" y="773160"/>
                        </a:cubicBezTo>
                        <a:cubicBezTo>
                          <a:pt x="808688" y="773714"/>
                          <a:pt x="807302" y="783690"/>
                          <a:pt x="803975" y="780088"/>
                        </a:cubicBezTo>
                        <a:cubicBezTo>
                          <a:pt x="802589" y="778702"/>
                          <a:pt x="802589" y="776485"/>
                          <a:pt x="801203" y="775100"/>
                        </a:cubicBezTo>
                        <a:cubicBezTo>
                          <a:pt x="799817" y="773714"/>
                          <a:pt x="797599" y="774268"/>
                          <a:pt x="795935" y="774823"/>
                        </a:cubicBezTo>
                        <a:cubicBezTo>
                          <a:pt x="793995" y="775377"/>
                          <a:pt x="791777" y="776485"/>
                          <a:pt x="790668" y="778425"/>
                        </a:cubicBezTo>
                        <a:cubicBezTo>
                          <a:pt x="789559" y="780088"/>
                          <a:pt x="789836" y="782305"/>
                          <a:pt x="789282" y="783967"/>
                        </a:cubicBezTo>
                        <a:cubicBezTo>
                          <a:pt x="787618" y="789510"/>
                          <a:pt x="782074" y="788401"/>
                          <a:pt x="778192" y="790341"/>
                        </a:cubicBezTo>
                        <a:cubicBezTo>
                          <a:pt x="774034" y="792281"/>
                          <a:pt x="775697" y="797269"/>
                          <a:pt x="773479" y="800595"/>
                        </a:cubicBezTo>
                        <a:cubicBezTo>
                          <a:pt x="772370" y="801980"/>
                          <a:pt x="770707" y="802257"/>
                          <a:pt x="769044" y="802257"/>
                        </a:cubicBezTo>
                        <a:cubicBezTo>
                          <a:pt x="767657" y="798932"/>
                          <a:pt x="766826" y="797823"/>
                          <a:pt x="763222" y="798655"/>
                        </a:cubicBezTo>
                        <a:cubicBezTo>
                          <a:pt x="759895" y="799486"/>
                          <a:pt x="756291" y="799209"/>
                          <a:pt x="752964" y="800595"/>
                        </a:cubicBezTo>
                        <a:cubicBezTo>
                          <a:pt x="750192" y="801703"/>
                          <a:pt x="748251" y="803920"/>
                          <a:pt x="745756" y="805306"/>
                        </a:cubicBezTo>
                        <a:cubicBezTo>
                          <a:pt x="743815" y="806137"/>
                          <a:pt x="742152" y="807523"/>
                          <a:pt x="740211" y="808354"/>
                        </a:cubicBezTo>
                        <a:cubicBezTo>
                          <a:pt x="738825" y="808908"/>
                          <a:pt x="737439" y="808631"/>
                          <a:pt x="735776" y="809185"/>
                        </a:cubicBezTo>
                        <a:cubicBezTo>
                          <a:pt x="733280" y="809740"/>
                          <a:pt x="730785" y="811957"/>
                          <a:pt x="728568" y="813342"/>
                        </a:cubicBezTo>
                        <a:cubicBezTo>
                          <a:pt x="726627" y="814451"/>
                          <a:pt x="724686" y="815559"/>
                          <a:pt x="722745" y="816668"/>
                        </a:cubicBezTo>
                        <a:cubicBezTo>
                          <a:pt x="718587" y="818608"/>
                          <a:pt x="714706" y="821379"/>
                          <a:pt x="711379" y="824704"/>
                        </a:cubicBezTo>
                        <a:cubicBezTo>
                          <a:pt x="711379" y="824704"/>
                          <a:pt x="711379" y="824704"/>
                          <a:pt x="711379" y="824704"/>
                        </a:cubicBezTo>
                        <a:cubicBezTo>
                          <a:pt x="711379" y="824704"/>
                          <a:pt x="710824" y="825259"/>
                          <a:pt x="710824" y="825259"/>
                        </a:cubicBezTo>
                        <a:cubicBezTo>
                          <a:pt x="709993" y="826090"/>
                          <a:pt x="709161" y="826921"/>
                          <a:pt x="708606" y="828030"/>
                        </a:cubicBezTo>
                        <a:cubicBezTo>
                          <a:pt x="707220" y="830524"/>
                          <a:pt x="705834" y="833295"/>
                          <a:pt x="705003" y="836066"/>
                        </a:cubicBezTo>
                        <a:cubicBezTo>
                          <a:pt x="704448" y="838283"/>
                          <a:pt x="703339" y="839946"/>
                          <a:pt x="701398" y="841332"/>
                        </a:cubicBezTo>
                        <a:cubicBezTo>
                          <a:pt x="699458" y="842994"/>
                          <a:pt x="696963" y="842717"/>
                          <a:pt x="694468" y="842440"/>
                        </a:cubicBezTo>
                        <a:cubicBezTo>
                          <a:pt x="691695" y="841886"/>
                          <a:pt x="688646" y="842440"/>
                          <a:pt x="685873" y="842994"/>
                        </a:cubicBezTo>
                        <a:cubicBezTo>
                          <a:pt x="683655" y="845211"/>
                          <a:pt x="683655" y="846320"/>
                          <a:pt x="686428" y="847705"/>
                        </a:cubicBezTo>
                        <a:cubicBezTo>
                          <a:pt x="688646" y="848814"/>
                          <a:pt x="690863" y="849922"/>
                          <a:pt x="688646" y="852417"/>
                        </a:cubicBezTo>
                        <a:cubicBezTo>
                          <a:pt x="686705" y="854356"/>
                          <a:pt x="683655" y="855742"/>
                          <a:pt x="682824" y="858513"/>
                        </a:cubicBezTo>
                        <a:cubicBezTo>
                          <a:pt x="682269" y="860730"/>
                          <a:pt x="683101" y="863224"/>
                          <a:pt x="684210" y="865164"/>
                        </a:cubicBezTo>
                        <a:cubicBezTo>
                          <a:pt x="686705" y="869598"/>
                          <a:pt x="687537" y="872092"/>
                          <a:pt x="684764" y="876526"/>
                        </a:cubicBezTo>
                        <a:cubicBezTo>
                          <a:pt x="683378" y="878743"/>
                          <a:pt x="683101" y="880406"/>
                          <a:pt x="683933" y="882623"/>
                        </a:cubicBezTo>
                        <a:cubicBezTo>
                          <a:pt x="684764" y="885117"/>
                          <a:pt x="685042" y="887334"/>
                          <a:pt x="685319" y="889828"/>
                        </a:cubicBezTo>
                        <a:cubicBezTo>
                          <a:pt x="685596" y="892599"/>
                          <a:pt x="687260" y="892876"/>
                          <a:pt x="688369" y="895093"/>
                        </a:cubicBezTo>
                        <a:cubicBezTo>
                          <a:pt x="689755" y="897033"/>
                          <a:pt x="687537" y="898973"/>
                          <a:pt x="686705" y="900636"/>
                        </a:cubicBezTo>
                        <a:cubicBezTo>
                          <a:pt x="685596" y="903130"/>
                          <a:pt x="686705" y="903961"/>
                          <a:pt x="688646" y="905624"/>
                        </a:cubicBezTo>
                        <a:cubicBezTo>
                          <a:pt x="690586" y="907287"/>
                          <a:pt x="690032" y="909227"/>
                          <a:pt x="688646" y="911443"/>
                        </a:cubicBezTo>
                        <a:cubicBezTo>
                          <a:pt x="687537" y="913661"/>
                          <a:pt x="685596" y="915600"/>
                          <a:pt x="684487" y="917817"/>
                        </a:cubicBezTo>
                        <a:cubicBezTo>
                          <a:pt x="683378" y="920312"/>
                          <a:pt x="684487" y="922528"/>
                          <a:pt x="684487" y="925022"/>
                        </a:cubicBezTo>
                        <a:cubicBezTo>
                          <a:pt x="684487" y="927794"/>
                          <a:pt x="682824" y="928902"/>
                          <a:pt x="680883" y="930842"/>
                        </a:cubicBezTo>
                        <a:cubicBezTo>
                          <a:pt x="678943" y="932782"/>
                          <a:pt x="678388" y="934999"/>
                          <a:pt x="677279" y="937493"/>
                        </a:cubicBezTo>
                        <a:cubicBezTo>
                          <a:pt x="675338" y="942758"/>
                          <a:pt x="669794" y="946915"/>
                          <a:pt x="665912" y="950795"/>
                        </a:cubicBezTo>
                        <a:cubicBezTo>
                          <a:pt x="662308" y="954397"/>
                          <a:pt x="658427" y="957446"/>
                          <a:pt x="654546" y="960494"/>
                        </a:cubicBezTo>
                        <a:cubicBezTo>
                          <a:pt x="651219" y="963265"/>
                          <a:pt x="650387" y="967422"/>
                          <a:pt x="649001" y="971302"/>
                        </a:cubicBezTo>
                        <a:cubicBezTo>
                          <a:pt x="647892" y="974350"/>
                          <a:pt x="646783" y="977676"/>
                          <a:pt x="645674" y="980724"/>
                        </a:cubicBezTo>
                        <a:cubicBezTo>
                          <a:pt x="644565" y="984327"/>
                          <a:pt x="642347" y="987375"/>
                          <a:pt x="640407" y="990423"/>
                        </a:cubicBezTo>
                        <a:cubicBezTo>
                          <a:pt x="639575" y="991809"/>
                          <a:pt x="638189" y="992640"/>
                          <a:pt x="637080" y="994026"/>
                        </a:cubicBezTo>
                        <a:cubicBezTo>
                          <a:pt x="635694" y="995689"/>
                          <a:pt x="634862" y="997906"/>
                          <a:pt x="633476" y="999568"/>
                        </a:cubicBezTo>
                        <a:cubicBezTo>
                          <a:pt x="632090" y="1001231"/>
                          <a:pt x="630704" y="1002340"/>
                          <a:pt x="629595" y="1004279"/>
                        </a:cubicBezTo>
                        <a:cubicBezTo>
                          <a:pt x="628486" y="1005665"/>
                          <a:pt x="627931" y="1007327"/>
                          <a:pt x="626822" y="1008713"/>
                        </a:cubicBezTo>
                        <a:cubicBezTo>
                          <a:pt x="624605" y="1011484"/>
                          <a:pt x="622110" y="1014256"/>
                          <a:pt x="619892" y="1017304"/>
                        </a:cubicBezTo>
                        <a:cubicBezTo>
                          <a:pt x="619060" y="1018412"/>
                          <a:pt x="614902" y="1025340"/>
                          <a:pt x="614624" y="1020352"/>
                        </a:cubicBezTo>
                        <a:cubicBezTo>
                          <a:pt x="614624" y="1017581"/>
                          <a:pt x="616842" y="1013147"/>
                          <a:pt x="618228" y="1010930"/>
                        </a:cubicBezTo>
                        <a:cubicBezTo>
                          <a:pt x="620169" y="1007882"/>
                          <a:pt x="622664" y="1005388"/>
                          <a:pt x="625436" y="1002894"/>
                        </a:cubicBezTo>
                        <a:cubicBezTo>
                          <a:pt x="628486" y="1000399"/>
                          <a:pt x="625436" y="997351"/>
                          <a:pt x="625436" y="994026"/>
                        </a:cubicBezTo>
                        <a:cubicBezTo>
                          <a:pt x="625713" y="990423"/>
                          <a:pt x="629318" y="989315"/>
                          <a:pt x="629595" y="985712"/>
                        </a:cubicBezTo>
                        <a:cubicBezTo>
                          <a:pt x="624605" y="984050"/>
                          <a:pt x="616010" y="985158"/>
                          <a:pt x="612961" y="990423"/>
                        </a:cubicBezTo>
                        <a:cubicBezTo>
                          <a:pt x="610466" y="995134"/>
                          <a:pt x="610743" y="1001231"/>
                          <a:pt x="609634" y="1006496"/>
                        </a:cubicBezTo>
                        <a:cubicBezTo>
                          <a:pt x="608525" y="1012316"/>
                          <a:pt x="604644" y="1013978"/>
                          <a:pt x="600208" y="1016750"/>
                        </a:cubicBezTo>
                        <a:cubicBezTo>
                          <a:pt x="597713" y="1018412"/>
                          <a:pt x="596049" y="1020352"/>
                          <a:pt x="594109" y="1022569"/>
                        </a:cubicBezTo>
                        <a:cubicBezTo>
                          <a:pt x="592445" y="1024786"/>
                          <a:pt x="589119" y="1027280"/>
                          <a:pt x="588564" y="1030052"/>
                        </a:cubicBezTo>
                        <a:cubicBezTo>
                          <a:pt x="587732" y="1033931"/>
                          <a:pt x="593000" y="1033654"/>
                          <a:pt x="595495" y="1033100"/>
                        </a:cubicBezTo>
                        <a:cubicBezTo>
                          <a:pt x="598822" y="1032268"/>
                          <a:pt x="601317" y="1030052"/>
                          <a:pt x="604089" y="1028112"/>
                        </a:cubicBezTo>
                        <a:cubicBezTo>
                          <a:pt x="604921" y="1031714"/>
                          <a:pt x="600762" y="1035317"/>
                          <a:pt x="598267" y="1037534"/>
                        </a:cubicBezTo>
                        <a:cubicBezTo>
                          <a:pt x="595218" y="1040305"/>
                          <a:pt x="591891" y="1043076"/>
                          <a:pt x="589673" y="1046402"/>
                        </a:cubicBezTo>
                        <a:cubicBezTo>
                          <a:pt x="587455" y="1049450"/>
                          <a:pt x="586623" y="1053053"/>
                          <a:pt x="583851" y="1055824"/>
                        </a:cubicBezTo>
                        <a:cubicBezTo>
                          <a:pt x="581356" y="1058595"/>
                          <a:pt x="579415" y="1061366"/>
                          <a:pt x="578306" y="1064969"/>
                        </a:cubicBezTo>
                        <a:cubicBezTo>
                          <a:pt x="577752" y="1066909"/>
                          <a:pt x="576920" y="1068849"/>
                          <a:pt x="575811" y="1070789"/>
                        </a:cubicBezTo>
                        <a:cubicBezTo>
                          <a:pt x="575811" y="1070789"/>
                          <a:pt x="563890" y="1062198"/>
                          <a:pt x="558900" y="1057487"/>
                        </a:cubicBezTo>
                        <a:cubicBezTo>
                          <a:pt x="553910" y="1052776"/>
                          <a:pt x="548088" y="1046956"/>
                          <a:pt x="543652" y="1040582"/>
                        </a:cubicBezTo>
                        <a:cubicBezTo>
                          <a:pt x="539494" y="1034209"/>
                          <a:pt x="523969" y="1022569"/>
                          <a:pt x="519256" y="1020075"/>
                        </a:cubicBezTo>
                        <a:cubicBezTo>
                          <a:pt x="514543" y="1017581"/>
                          <a:pt x="506780" y="1015087"/>
                          <a:pt x="503453" y="1011762"/>
                        </a:cubicBezTo>
                        <a:cubicBezTo>
                          <a:pt x="500126" y="1008159"/>
                          <a:pt x="498463" y="1002340"/>
                          <a:pt x="494582" y="1003725"/>
                        </a:cubicBezTo>
                        <a:cubicBezTo>
                          <a:pt x="490978" y="1005111"/>
                          <a:pt x="483770" y="1010376"/>
                          <a:pt x="482938" y="1005111"/>
                        </a:cubicBezTo>
                        <a:cubicBezTo>
                          <a:pt x="482106" y="1000122"/>
                          <a:pt x="484601" y="997906"/>
                          <a:pt x="478225" y="993471"/>
                        </a:cubicBezTo>
                        <a:cubicBezTo>
                          <a:pt x="471848" y="989038"/>
                          <a:pt x="466858" y="978784"/>
                          <a:pt x="458819" y="982109"/>
                        </a:cubicBezTo>
                        <a:cubicBezTo>
                          <a:pt x="450779" y="985435"/>
                          <a:pt x="445511" y="986266"/>
                          <a:pt x="444402" y="978784"/>
                        </a:cubicBezTo>
                        <a:lnTo>
                          <a:pt x="444402" y="978784"/>
                        </a:lnTo>
                        <a:cubicBezTo>
                          <a:pt x="452165" y="970193"/>
                          <a:pt x="462145" y="961602"/>
                          <a:pt x="466304" y="957446"/>
                        </a:cubicBezTo>
                        <a:cubicBezTo>
                          <a:pt x="473512" y="950240"/>
                          <a:pt x="482106" y="940264"/>
                          <a:pt x="485156" y="937770"/>
                        </a:cubicBezTo>
                        <a:cubicBezTo>
                          <a:pt x="488205" y="935276"/>
                          <a:pt x="490146" y="931950"/>
                          <a:pt x="490423" y="926962"/>
                        </a:cubicBezTo>
                        <a:cubicBezTo>
                          <a:pt x="490700" y="921974"/>
                          <a:pt x="501513" y="918371"/>
                          <a:pt x="507612" y="913383"/>
                        </a:cubicBezTo>
                        <a:cubicBezTo>
                          <a:pt x="513434" y="908395"/>
                          <a:pt x="520087" y="905070"/>
                          <a:pt x="535612" y="900081"/>
                        </a:cubicBezTo>
                        <a:cubicBezTo>
                          <a:pt x="550860" y="895093"/>
                          <a:pt x="548920" y="874586"/>
                          <a:pt x="544484" y="857128"/>
                        </a:cubicBezTo>
                        <a:cubicBezTo>
                          <a:pt x="540048" y="839669"/>
                          <a:pt x="522582" y="849368"/>
                          <a:pt x="522582" y="849368"/>
                        </a:cubicBezTo>
                        <a:cubicBezTo>
                          <a:pt x="523137" y="844934"/>
                          <a:pt x="523691" y="841054"/>
                          <a:pt x="524800" y="838561"/>
                        </a:cubicBezTo>
                        <a:cubicBezTo>
                          <a:pt x="527018" y="831910"/>
                          <a:pt x="529236" y="828030"/>
                          <a:pt x="530622" y="817222"/>
                        </a:cubicBezTo>
                        <a:cubicBezTo>
                          <a:pt x="530622" y="816113"/>
                          <a:pt x="530899" y="814728"/>
                          <a:pt x="531454" y="813342"/>
                        </a:cubicBezTo>
                        <a:lnTo>
                          <a:pt x="531454" y="813342"/>
                        </a:lnTo>
                        <a:cubicBezTo>
                          <a:pt x="531454" y="812788"/>
                          <a:pt x="528959" y="801980"/>
                          <a:pt x="522305" y="801426"/>
                        </a:cubicBezTo>
                        <a:cubicBezTo>
                          <a:pt x="515652" y="800872"/>
                          <a:pt x="498463" y="806414"/>
                          <a:pt x="498463" y="796992"/>
                        </a:cubicBezTo>
                        <a:cubicBezTo>
                          <a:pt x="498463" y="787570"/>
                          <a:pt x="501513" y="762075"/>
                          <a:pt x="490423" y="757364"/>
                        </a:cubicBezTo>
                        <a:cubicBezTo>
                          <a:pt x="479334" y="752653"/>
                          <a:pt x="475175" y="744893"/>
                          <a:pt x="468799" y="749050"/>
                        </a:cubicBezTo>
                        <a:cubicBezTo>
                          <a:pt x="462145" y="753207"/>
                          <a:pt x="462977" y="757087"/>
                          <a:pt x="453551" y="754870"/>
                        </a:cubicBezTo>
                        <a:cubicBezTo>
                          <a:pt x="443848" y="752653"/>
                          <a:pt x="432481" y="752653"/>
                          <a:pt x="433036" y="744062"/>
                        </a:cubicBezTo>
                        <a:cubicBezTo>
                          <a:pt x="433867" y="735748"/>
                          <a:pt x="436363" y="734085"/>
                          <a:pt x="436640" y="727434"/>
                        </a:cubicBezTo>
                        <a:cubicBezTo>
                          <a:pt x="436640" y="720784"/>
                          <a:pt x="435531" y="715795"/>
                          <a:pt x="433036" y="711084"/>
                        </a:cubicBezTo>
                        <a:cubicBezTo>
                          <a:pt x="430541" y="706373"/>
                          <a:pt x="426659" y="698614"/>
                          <a:pt x="428877" y="695011"/>
                        </a:cubicBezTo>
                        <a:cubicBezTo>
                          <a:pt x="429709" y="693349"/>
                          <a:pt x="431372" y="692794"/>
                          <a:pt x="432481" y="692240"/>
                        </a:cubicBezTo>
                        <a:cubicBezTo>
                          <a:pt x="433867" y="691409"/>
                          <a:pt x="434422" y="690577"/>
                          <a:pt x="432481" y="688083"/>
                        </a:cubicBezTo>
                        <a:cubicBezTo>
                          <a:pt x="428877" y="683649"/>
                          <a:pt x="424719" y="679770"/>
                          <a:pt x="429709" y="673950"/>
                        </a:cubicBezTo>
                        <a:cubicBezTo>
                          <a:pt x="434699" y="668131"/>
                          <a:pt x="447452" y="638478"/>
                          <a:pt x="439412" y="627948"/>
                        </a:cubicBezTo>
                        <a:cubicBezTo>
                          <a:pt x="431372" y="617417"/>
                          <a:pt x="417511" y="613814"/>
                          <a:pt x="418342" y="604115"/>
                        </a:cubicBezTo>
                        <a:cubicBezTo>
                          <a:pt x="419174" y="594693"/>
                          <a:pt x="428323" y="584163"/>
                          <a:pt x="416956" y="583885"/>
                        </a:cubicBezTo>
                        <a:cubicBezTo>
                          <a:pt x="405590" y="583885"/>
                          <a:pt x="373430" y="590536"/>
                          <a:pt x="372322" y="582777"/>
                        </a:cubicBezTo>
                        <a:cubicBezTo>
                          <a:pt x="371490" y="574740"/>
                          <a:pt x="373430" y="566427"/>
                          <a:pt x="367886" y="561439"/>
                        </a:cubicBezTo>
                        <a:cubicBezTo>
                          <a:pt x="362341" y="556450"/>
                          <a:pt x="360123" y="552016"/>
                          <a:pt x="365113" y="549799"/>
                        </a:cubicBezTo>
                        <a:cubicBezTo>
                          <a:pt x="370104" y="547583"/>
                          <a:pt x="372044" y="545920"/>
                          <a:pt x="368995" y="536775"/>
                        </a:cubicBezTo>
                        <a:cubicBezTo>
                          <a:pt x="365945" y="527630"/>
                          <a:pt x="355688" y="507954"/>
                          <a:pt x="347371" y="507677"/>
                        </a:cubicBezTo>
                        <a:cubicBezTo>
                          <a:pt x="339054" y="507677"/>
                          <a:pt x="330459" y="515436"/>
                          <a:pt x="325192" y="509617"/>
                        </a:cubicBezTo>
                        <a:cubicBezTo>
                          <a:pt x="319924" y="503797"/>
                          <a:pt x="318815" y="496869"/>
                          <a:pt x="311053" y="496592"/>
                        </a:cubicBezTo>
                        <a:cubicBezTo>
                          <a:pt x="303013" y="496592"/>
                          <a:pt x="304122" y="499640"/>
                          <a:pt x="299963" y="494652"/>
                        </a:cubicBezTo>
                        <a:cubicBezTo>
                          <a:pt x="295805" y="489664"/>
                          <a:pt x="287211" y="481350"/>
                          <a:pt x="278893" y="481073"/>
                        </a:cubicBezTo>
                        <a:cubicBezTo>
                          <a:pt x="270854" y="481073"/>
                          <a:pt x="260596" y="483290"/>
                          <a:pt x="252002" y="475531"/>
                        </a:cubicBezTo>
                        <a:cubicBezTo>
                          <a:pt x="243408" y="467494"/>
                          <a:pt x="232041" y="457241"/>
                          <a:pt x="230932" y="446433"/>
                        </a:cubicBezTo>
                        <a:cubicBezTo>
                          <a:pt x="230100" y="435625"/>
                          <a:pt x="236477" y="404310"/>
                          <a:pt x="227328" y="404587"/>
                        </a:cubicBezTo>
                        <a:cubicBezTo>
                          <a:pt x="217902" y="404587"/>
                          <a:pt x="198496" y="411238"/>
                          <a:pt x="188792" y="417612"/>
                        </a:cubicBezTo>
                        <a:cubicBezTo>
                          <a:pt x="179089" y="423986"/>
                          <a:pt x="152198" y="445325"/>
                          <a:pt x="141663" y="443384"/>
                        </a:cubicBezTo>
                        <a:cubicBezTo>
                          <a:pt x="135564" y="442276"/>
                          <a:pt x="127801" y="440336"/>
                          <a:pt x="121147" y="439228"/>
                        </a:cubicBezTo>
                        <a:cubicBezTo>
                          <a:pt x="116157" y="438396"/>
                          <a:pt x="111999" y="438119"/>
                          <a:pt x="109503" y="439228"/>
                        </a:cubicBezTo>
                        <a:cubicBezTo>
                          <a:pt x="103682" y="441445"/>
                          <a:pt x="87048" y="447819"/>
                          <a:pt x="88434" y="437011"/>
                        </a:cubicBezTo>
                        <a:cubicBezTo>
                          <a:pt x="89543" y="426203"/>
                          <a:pt x="95919" y="391009"/>
                          <a:pt x="88434" y="398491"/>
                        </a:cubicBezTo>
                        <a:cubicBezTo>
                          <a:pt x="80671" y="405973"/>
                          <a:pt x="76513" y="414841"/>
                          <a:pt x="64592" y="414287"/>
                        </a:cubicBezTo>
                        <a:cubicBezTo>
                          <a:pt x="52393" y="413733"/>
                          <a:pt x="47403" y="415395"/>
                          <a:pt x="45462" y="409853"/>
                        </a:cubicBezTo>
                        <a:cubicBezTo>
                          <a:pt x="43522" y="404310"/>
                          <a:pt x="47680" y="399045"/>
                          <a:pt x="39641" y="399599"/>
                        </a:cubicBezTo>
                        <a:cubicBezTo>
                          <a:pt x="31601" y="400154"/>
                          <a:pt x="21343" y="399599"/>
                          <a:pt x="22175" y="395997"/>
                        </a:cubicBezTo>
                        <a:cubicBezTo>
                          <a:pt x="23007" y="392394"/>
                          <a:pt x="30215" y="389069"/>
                          <a:pt x="23838" y="382141"/>
                        </a:cubicBezTo>
                        <a:cubicBezTo>
                          <a:pt x="17184" y="375213"/>
                          <a:pt x="12471" y="372164"/>
                          <a:pt x="9422" y="363019"/>
                        </a:cubicBezTo>
                        <a:cubicBezTo>
                          <a:pt x="6372" y="353874"/>
                          <a:pt x="-2776" y="348609"/>
                          <a:pt x="828" y="342512"/>
                        </a:cubicBezTo>
                        <a:cubicBezTo>
                          <a:pt x="4432" y="336415"/>
                          <a:pt x="2491" y="328656"/>
                          <a:pt x="8867" y="325331"/>
                        </a:cubicBezTo>
                        <a:cubicBezTo>
                          <a:pt x="15244" y="321728"/>
                          <a:pt x="19680" y="319511"/>
                          <a:pt x="20789" y="311475"/>
                        </a:cubicBezTo>
                        <a:cubicBezTo>
                          <a:pt x="21620" y="303438"/>
                          <a:pt x="24393" y="285979"/>
                          <a:pt x="33818" y="277943"/>
                        </a:cubicBezTo>
                        <a:cubicBezTo>
                          <a:pt x="43244" y="269906"/>
                          <a:pt x="46017" y="265472"/>
                          <a:pt x="56552" y="264087"/>
                        </a:cubicBezTo>
                        <a:cubicBezTo>
                          <a:pt x="67364" y="262978"/>
                          <a:pt x="77622" y="262701"/>
                          <a:pt x="80948" y="260207"/>
                        </a:cubicBezTo>
                        <a:cubicBezTo>
                          <a:pt x="84552" y="257713"/>
                          <a:pt x="92038" y="250785"/>
                          <a:pt x="96196" y="254110"/>
                        </a:cubicBezTo>
                        <a:cubicBezTo>
                          <a:pt x="98137" y="255773"/>
                          <a:pt x="100909" y="257159"/>
                          <a:pt x="103127" y="257436"/>
                        </a:cubicBezTo>
                        <a:cubicBezTo>
                          <a:pt x="105622" y="257990"/>
                          <a:pt x="107840" y="257436"/>
                          <a:pt x="108117" y="254387"/>
                        </a:cubicBezTo>
                        <a:cubicBezTo>
                          <a:pt x="108672" y="249122"/>
                          <a:pt x="110890" y="234712"/>
                          <a:pt x="112553" y="228338"/>
                        </a:cubicBezTo>
                        <a:cubicBezTo>
                          <a:pt x="113939" y="221964"/>
                          <a:pt x="119761" y="180396"/>
                          <a:pt x="119484" y="173745"/>
                        </a:cubicBezTo>
                        <a:cubicBezTo>
                          <a:pt x="119207" y="167094"/>
                          <a:pt x="118929" y="157672"/>
                          <a:pt x="112830" y="152684"/>
                        </a:cubicBezTo>
                        <a:cubicBezTo>
                          <a:pt x="106454" y="147696"/>
                          <a:pt x="103959" y="142985"/>
                          <a:pt x="104513" y="137719"/>
                        </a:cubicBezTo>
                        <a:cubicBezTo>
                          <a:pt x="105068" y="132454"/>
                          <a:pt x="103127" y="126080"/>
                          <a:pt x="108117" y="124972"/>
                        </a:cubicBezTo>
                        <a:cubicBezTo>
                          <a:pt x="113385" y="123863"/>
                          <a:pt x="133346" y="126357"/>
                          <a:pt x="130296" y="122755"/>
                        </a:cubicBezTo>
                        <a:cubicBezTo>
                          <a:pt x="127247" y="119152"/>
                          <a:pt x="130573" y="115272"/>
                          <a:pt x="125583" y="114718"/>
                        </a:cubicBezTo>
                        <a:cubicBezTo>
                          <a:pt x="120593" y="114164"/>
                          <a:pt x="111999" y="118044"/>
                          <a:pt x="110612" y="111670"/>
                        </a:cubicBezTo>
                        <a:cubicBezTo>
                          <a:pt x="109226" y="105296"/>
                          <a:pt x="106454" y="97537"/>
                          <a:pt x="116434" y="96705"/>
                        </a:cubicBezTo>
                        <a:cubicBezTo>
                          <a:pt x="126138" y="95874"/>
                          <a:pt x="155247" y="100031"/>
                          <a:pt x="154693" y="94765"/>
                        </a:cubicBezTo>
                        <a:cubicBezTo>
                          <a:pt x="154138" y="89500"/>
                          <a:pt x="154415" y="84235"/>
                          <a:pt x="159683" y="89777"/>
                        </a:cubicBezTo>
                        <a:cubicBezTo>
                          <a:pt x="164950" y="95042"/>
                          <a:pt x="165505" y="98922"/>
                          <a:pt x="168000" y="94211"/>
                        </a:cubicBezTo>
                        <a:cubicBezTo>
                          <a:pt x="169941" y="90609"/>
                          <a:pt x="177980" y="89777"/>
                          <a:pt x="181030" y="87006"/>
                        </a:cubicBezTo>
                        <a:lnTo>
                          <a:pt x="181030" y="87006"/>
                        </a:lnTo>
                        <a:cubicBezTo>
                          <a:pt x="181307" y="87283"/>
                          <a:pt x="184911" y="90886"/>
                          <a:pt x="185466" y="96982"/>
                        </a:cubicBezTo>
                        <a:cubicBezTo>
                          <a:pt x="186297" y="103633"/>
                          <a:pt x="182971" y="102525"/>
                          <a:pt x="191288" y="109453"/>
                        </a:cubicBezTo>
                        <a:cubicBezTo>
                          <a:pt x="199605" y="116381"/>
                          <a:pt x="198218" y="123863"/>
                          <a:pt x="207367" y="121369"/>
                        </a:cubicBezTo>
                        <a:cubicBezTo>
                          <a:pt x="216516" y="118875"/>
                          <a:pt x="227605" y="119983"/>
                          <a:pt x="228437" y="121923"/>
                        </a:cubicBezTo>
                        <a:cubicBezTo>
                          <a:pt x="229268" y="123863"/>
                          <a:pt x="230932" y="124694"/>
                          <a:pt x="238695" y="115549"/>
                        </a:cubicBezTo>
                        <a:cubicBezTo>
                          <a:pt x="246457" y="106404"/>
                          <a:pt x="249230" y="107236"/>
                          <a:pt x="255051" y="105019"/>
                        </a:cubicBezTo>
                        <a:cubicBezTo>
                          <a:pt x="260873" y="102802"/>
                          <a:pt x="262814" y="99753"/>
                          <a:pt x="271131" y="93934"/>
                        </a:cubicBezTo>
                        <a:cubicBezTo>
                          <a:pt x="279448" y="88114"/>
                          <a:pt x="289983" y="80078"/>
                          <a:pt x="282775" y="78969"/>
                        </a:cubicBezTo>
                        <a:cubicBezTo>
                          <a:pt x="275567" y="77861"/>
                          <a:pt x="264755" y="79524"/>
                          <a:pt x="266141" y="69824"/>
                        </a:cubicBezTo>
                        <a:cubicBezTo>
                          <a:pt x="267804" y="60125"/>
                          <a:pt x="269467" y="54583"/>
                          <a:pt x="263923" y="48209"/>
                        </a:cubicBezTo>
                        <a:cubicBezTo>
                          <a:pt x="258378" y="41835"/>
                          <a:pt x="243685" y="25762"/>
                          <a:pt x="250893" y="28533"/>
                        </a:cubicBezTo>
                        <a:cubicBezTo>
                          <a:pt x="258378" y="31304"/>
                          <a:pt x="264755" y="35184"/>
                          <a:pt x="268636" y="35461"/>
                        </a:cubicBezTo>
                        <a:cubicBezTo>
                          <a:pt x="272517" y="35738"/>
                          <a:pt x="289151" y="34076"/>
                          <a:pt x="289706" y="37401"/>
                        </a:cubicBezTo>
                        <a:cubicBezTo>
                          <a:pt x="289983" y="41004"/>
                          <a:pt x="298300" y="48486"/>
                          <a:pt x="299963" y="44052"/>
                        </a:cubicBezTo>
                        <a:cubicBezTo>
                          <a:pt x="301627" y="39618"/>
                          <a:pt x="299963" y="34630"/>
                          <a:pt x="309389" y="32413"/>
                        </a:cubicBezTo>
                        <a:cubicBezTo>
                          <a:pt x="318815" y="30196"/>
                          <a:pt x="334617" y="28256"/>
                          <a:pt x="345153" y="22159"/>
                        </a:cubicBezTo>
                        <a:cubicBezTo>
                          <a:pt x="355688" y="16340"/>
                          <a:pt x="361232" y="14677"/>
                          <a:pt x="359569" y="8858"/>
                        </a:cubicBezTo>
                        <a:cubicBezTo>
                          <a:pt x="358182" y="3869"/>
                          <a:pt x="357351" y="2761"/>
                          <a:pt x="359569" y="1652"/>
                        </a:cubicBezTo>
                        <a:cubicBezTo>
                          <a:pt x="360123" y="1652"/>
                          <a:pt x="360678" y="1375"/>
                          <a:pt x="361509" y="1098"/>
                        </a:cubicBezTo>
                        <a:cubicBezTo>
                          <a:pt x="365945" y="-11"/>
                          <a:pt x="380639" y="-1950"/>
                          <a:pt x="379252" y="5255"/>
                        </a:cubicBezTo>
                        <a:cubicBezTo>
                          <a:pt x="377866" y="12737"/>
                          <a:pt x="370935" y="14123"/>
                          <a:pt x="377589" y="19942"/>
                        </a:cubicBezTo>
                        <a:cubicBezTo>
                          <a:pt x="384242" y="25762"/>
                          <a:pt x="395332" y="28256"/>
                          <a:pt x="388401" y="41558"/>
                        </a:cubicBezTo>
                        <a:cubicBezTo>
                          <a:pt x="381470" y="54860"/>
                          <a:pt x="372044" y="62065"/>
                          <a:pt x="378975" y="74812"/>
                        </a:cubicBezTo>
                        <a:cubicBezTo>
                          <a:pt x="385906" y="87283"/>
                          <a:pt x="384242" y="85897"/>
                          <a:pt x="387015" y="91994"/>
                        </a:cubicBezTo>
                        <a:cubicBezTo>
                          <a:pt x="389787" y="97814"/>
                          <a:pt x="396441" y="110284"/>
                          <a:pt x="406144" y="108067"/>
                        </a:cubicBezTo>
                        <a:cubicBezTo>
                          <a:pt x="415847" y="105850"/>
                          <a:pt x="415847" y="102525"/>
                          <a:pt x="420560" y="101416"/>
                        </a:cubicBezTo>
                        <a:cubicBezTo>
                          <a:pt x="424996" y="100308"/>
                          <a:pt x="436917" y="102525"/>
                          <a:pt x="444680" y="95874"/>
                        </a:cubicBezTo>
                        <a:cubicBezTo>
                          <a:pt x="452442" y="89223"/>
                          <a:pt x="446066" y="89500"/>
                          <a:pt x="452442" y="89223"/>
                        </a:cubicBezTo>
                        <a:cubicBezTo>
                          <a:pt x="455769" y="89223"/>
                          <a:pt x="465472" y="90609"/>
                          <a:pt x="473512" y="91440"/>
                        </a:cubicBezTo>
                        <a:cubicBezTo>
                          <a:pt x="480997" y="92271"/>
                          <a:pt x="487374" y="91994"/>
                          <a:pt x="486265" y="89223"/>
                        </a:cubicBezTo>
                        <a:cubicBezTo>
                          <a:pt x="483770" y="83403"/>
                          <a:pt x="486265" y="76198"/>
                          <a:pt x="490700" y="75644"/>
                        </a:cubicBezTo>
                        <a:cubicBezTo>
                          <a:pt x="495136" y="74812"/>
                          <a:pt x="502622" y="78692"/>
                          <a:pt x="506503" y="75644"/>
                        </a:cubicBezTo>
                        <a:cubicBezTo>
                          <a:pt x="510661" y="72596"/>
                          <a:pt x="519256" y="72319"/>
                          <a:pt x="522860" y="76752"/>
                        </a:cubicBezTo>
                        <a:cubicBezTo>
                          <a:pt x="523414" y="77307"/>
                          <a:pt x="523969" y="78138"/>
                          <a:pt x="524800" y="78692"/>
                        </a:cubicBezTo>
                        <a:cubicBezTo>
                          <a:pt x="528959" y="82849"/>
                          <a:pt x="536721" y="87560"/>
                          <a:pt x="543098" y="85343"/>
                        </a:cubicBezTo>
                        <a:cubicBezTo>
                          <a:pt x="550860" y="82849"/>
                          <a:pt x="553355" y="77861"/>
                          <a:pt x="558346" y="79801"/>
                        </a:cubicBezTo>
                        <a:cubicBezTo>
                          <a:pt x="563613" y="81740"/>
                          <a:pt x="575257" y="83958"/>
                          <a:pt x="577752" y="77307"/>
                        </a:cubicBezTo>
                        <a:cubicBezTo>
                          <a:pt x="580247" y="70933"/>
                          <a:pt x="589950" y="44883"/>
                          <a:pt x="606862" y="24653"/>
                        </a:cubicBezTo>
                        <a:cubicBezTo>
                          <a:pt x="609079" y="26039"/>
                          <a:pt x="611297" y="27979"/>
                          <a:pt x="612961" y="29919"/>
                        </a:cubicBezTo>
                        <a:cubicBezTo>
                          <a:pt x="617396" y="34630"/>
                          <a:pt x="620723" y="39895"/>
                          <a:pt x="621555" y="46546"/>
                        </a:cubicBezTo>
                        <a:cubicBezTo>
                          <a:pt x="621832" y="49594"/>
                          <a:pt x="621555" y="52643"/>
                          <a:pt x="621832" y="55691"/>
                        </a:cubicBezTo>
                        <a:cubicBezTo>
                          <a:pt x="622387" y="58462"/>
                          <a:pt x="622387" y="61788"/>
                          <a:pt x="623219" y="64559"/>
                        </a:cubicBezTo>
                        <a:cubicBezTo>
                          <a:pt x="624050" y="67607"/>
                          <a:pt x="625436" y="70378"/>
                          <a:pt x="625991" y="73704"/>
                        </a:cubicBezTo>
                        <a:cubicBezTo>
                          <a:pt x="626822" y="77029"/>
                          <a:pt x="627377" y="80632"/>
                          <a:pt x="628486" y="84235"/>
                        </a:cubicBezTo>
                        <a:cubicBezTo>
                          <a:pt x="629595" y="87560"/>
                          <a:pt x="630427" y="88946"/>
                          <a:pt x="633753" y="87837"/>
                        </a:cubicBezTo>
                        <a:cubicBezTo>
                          <a:pt x="637357" y="86729"/>
                          <a:pt x="638189" y="89223"/>
                          <a:pt x="639021" y="92271"/>
                        </a:cubicBezTo>
                        <a:cubicBezTo>
                          <a:pt x="640130" y="96151"/>
                          <a:pt x="642625" y="96428"/>
                          <a:pt x="646229" y="97260"/>
                        </a:cubicBezTo>
                        <a:cubicBezTo>
                          <a:pt x="649001" y="97814"/>
                          <a:pt x="652051" y="98922"/>
                          <a:pt x="652605" y="101970"/>
                        </a:cubicBezTo>
                        <a:cubicBezTo>
                          <a:pt x="653160" y="105573"/>
                          <a:pt x="650387" y="106959"/>
                          <a:pt x="647892" y="108621"/>
                        </a:cubicBezTo>
                        <a:cubicBezTo>
                          <a:pt x="644565" y="110838"/>
                          <a:pt x="643734" y="115272"/>
                          <a:pt x="641793" y="118321"/>
                        </a:cubicBezTo>
                        <a:cubicBezTo>
                          <a:pt x="639298" y="122200"/>
                          <a:pt x="637080" y="126080"/>
                          <a:pt x="633476" y="129406"/>
                        </a:cubicBezTo>
                        <a:cubicBezTo>
                          <a:pt x="631536" y="131068"/>
                          <a:pt x="629872" y="131345"/>
                          <a:pt x="627654" y="132177"/>
                        </a:cubicBezTo>
                        <a:cubicBezTo>
                          <a:pt x="622110" y="134394"/>
                          <a:pt x="619614" y="142153"/>
                          <a:pt x="616288" y="146587"/>
                        </a:cubicBezTo>
                        <a:cubicBezTo>
                          <a:pt x="614902" y="148527"/>
                          <a:pt x="612961" y="150190"/>
                          <a:pt x="611020" y="151852"/>
                        </a:cubicBezTo>
                        <a:cubicBezTo>
                          <a:pt x="608525" y="154347"/>
                          <a:pt x="606307" y="157395"/>
                          <a:pt x="604644" y="160443"/>
                        </a:cubicBezTo>
                        <a:cubicBezTo>
                          <a:pt x="601871" y="165431"/>
                          <a:pt x="600485" y="173745"/>
                          <a:pt x="594386" y="175408"/>
                        </a:cubicBezTo>
                        <a:cubicBezTo>
                          <a:pt x="591059" y="176239"/>
                          <a:pt x="587732" y="176793"/>
                          <a:pt x="584683" y="177902"/>
                        </a:cubicBezTo>
                        <a:cubicBezTo>
                          <a:pt x="582188" y="178733"/>
                          <a:pt x="578029" y="180119"/>
                          <a:pt x="576643" y="182613"/>
                        </a:cubicBezTo>
                        <a:cubicBezTo>
                          <a:pt x="573871" y="187601"/>
                          <a:pt x="587732" y="188987"/>
                          <a:pt x="590228" y="188710"/>
                        </a:cubicBezTo>
                        <a:cubicBezTo>
                          <a:pt x="599931" y="187878"/>
                          <a:pt x="604921" y="179010"/>
                          <a:pt x="612129" y="173468"/>
                        </a:cubicBezTo>
                        <a:cubicBezTo>
                          <a:pt x="619060" y="168203"/>
                          <a:pt x="622110" y="176516"/>
                          <a:pt x="624327" y="181782"/>
                        </a:cubicBezTo>
                        <a:cubicBezTo>
                          <a:pt x="627654" y="189264"/>
                          <a:pt x="632367" y="193421"/>
                          <a:pt x="640684" y="193698"/>
                        </a:cubicBezTo>
                        <a:cubicBezTo>
                          <a:pt x="645397" y="193698"/>
                          <a:pt x="649833" y="192867"/>
                          <a:pt x="654269" y="192312"/>
                        </a:cubicBezTo>
                        <a:cubicBezTo>
                          <a:pt x="657041" y="192035"/>
                          <a:pt x="660368" y="191758"/>
                          <a:pt x="661199" y="194806"/>
                        </a:cubicBezTo>
                        <a:cubicBezTo>
                          <a:pt x="662031" y="198132"/>
                          <a:pt x="661199" y="201734"/>
                          <a:pt x="660922" y="205060"/>
                        </a:cubicBezTo>
                        <a:cubicBezTo>
                          <a:pt x="660922" y="207277"/>
                          <a:pt x="661199" y="210048"/>
                          <a:pt x="663695" y="208108"/>
                        </a:cubicBezTo>
                        <a:cubicBezTo>
                          <a:pt x="667299" y="205337"/>
                          <a:pt x="669517" y="200349"/>
                          <a:pt x="672012" y="196746"/>
                        </a:cubicBezTo>
                        <a:cubicBezTo>
                          <a:pt x="674784" y="192589"/>
                          <a:pt x="677834" y="188432"/>
                          <a:pt x="681992" y="185661"/>
                        </a:cubicBezTo>
                        <a:cubicBezTo>
                          <a:pt x="685042" y="183721"/>
                          <a:pt x="688091" y="183444"/>
                          <a:pt x="691418" y="182890"/>
                        </a:cubicBezTo>
                        <a:cubicBezTo>
                          <a:pt x="693359" y="182890"/>
                          <a:pt x="694745" y="182613"/>
                          <a:pt x="695022" y="180396"/>
                        </a:cubicBezTo>
                        <a:cubicBezTo>
                          <a:pt x="695022" y="177625"/>
                          <a:pt x="693636" y="174854"/>
                          <a:pt x="693636" y="171805"/>
                        </a:cubicBezTo>
                        <a:cubicBezTo>
                          <a:pt x="693636" y="167926"/>
                          <a:pt x="694745" y="164323"/>
                          <a:pt x="697240" y="161275"/>
                        </a:cubicBezTo>
                        <a:cubicBezTo>
                          <a:pt x="702507" y="155455"/>
                          <a:pt x="709161" y="157395"/>
                          <a:pt x="715537" y="159612"/>
                        </a:cubicBezTo>
                        <a:cubicBezTo>
                          <a:pt x="721914" y="162106"/>
                          <a:pt x="728845" y="162937"/>
                          <a:pt x="734667" y="166263"/>
                        </a:cubicBezTo>
                        <a:cubicBezTo>
                          <a:pt x="736885" y="167371"/>
                          <a:pt x="738825" y="169034"/>
                          <a:pt x="741043" y="170142"/>
                        </a:cubicBezTo>
                        <a:cubicBezTo>
                          <a:pt x="743261" y="171251"/>
                          <a:pt x="745756" y="171251"/>
                          <a:pt x="747974" y="171528"/>
                        </a:cubicBezTo>
                        <a:cubicBezTo>
                          <a:pt x="754627" y="172359"/>
                          <a:pt x="759340" y="175408"/>
                          <a:pt x="764608" y="179288"/>
                        </a:cubicBezTo>
                        <a:cubicBezTo>
                          <a:pt x="769875" y="183167"/>
                          <a:pt x="774866" y="184830"/>
                          <a:pt x="780965" y="185939"/>
                        </a:cubicBezTo>
                        <a:cubicBezTo>
                          <a:pt x="786787" y="187047"/>
                          <a:pt x="791222" y="189264"/>
                          <a:pt x="791222" y="195915"/>
                        </a:cubicBezTo>
                        <a:cubicBezTo>
                          <a:pt x="791222" y="200072"/>
                          <a:pt x="790113" y="203951"/>
                          <a:pt x="789004" y="207831"/>
                        </a:cubicBezTo>
                        <a:cubicBezTo>
                          <a:pt x="790945" y="207554"/>
                          <a:pt x="792609" y="201457"/>
                          <a:pt x="794549" y="202843"/>
                        </a:cubicBezTo>
                        <a:cubicBezTo>
                          <a:pt x="795381" y="203397"/>
                          <a:pt x="795104" y="206445"/>
                          <a:pt x="795104" y="207277"/>
                        </a:cubicBezTo>
                        <a:cubicBezTo>
                          <a:pt x="795104" y="209494"/>
                          <a:pt x="794272" y="211434"/>
                          <a:pt x="793718" y="213373"/>
                        </a:cubicBezTo>
                        <a:cubicBezTo>
                          <a:pt x="792054" y="219193"/>
                          <a:pt x="792886" y="226121"/>
                          <a:pt x="789282" y="231386"/>
                        </a:cubicBezTo>
                        <a:cubicBezTo>
                          <a:pt x="793995" y="232218"/>
                          <a:pt x="797876" y="225290"/>
                          <a:pt x="798708" y="221410"/>
                        </a:cubicBezTo>
                        <a:cubicBezTo>
                          <a:pt x="799262" y="219470"/>
                          <a:pt x="801203" y="205614"/>
                          <a:pt x="804807" y="207554"/>
                        </a:cubicBezTo>
                        <a:cubicBezTo>
                          <a:pt x="805916" y="208385"/>
                          <a:pt x="806193" y="210879"/>
                          <a:pt x="806470" y="211988"/>
                        </a:cubicBezTo>
                        <a:cubicBezTo>
                          <a:pt x="806747" y="213373"/>
                          <a:pt x="807025" y="216422"/>
                          <a:pt x="808134" y="217530"/>
                        </a:cubicBezTo>
                        <a:cubicBezTo>
                          <a:pt x="810352" y="219470"/>
                          <a:pt x="813678" y="216422"/>
                          <a:pt x="815064" y="215036"/>
                        </a:cubicBezTo>
                        <a:cubicBezTo>
                          <a:pt x="817282" y="212265"/>
                          <a:pt x="819223" y="209494"/>
                          <a:pt x="821995" y="207554"/>
                        </a:cubicBezTo>
                        <a:cubicBezTo>
                          <a:pt x="824768" y="205614"/>
                          <a:pt x="829203" y="206445"/>
                          <a:pt x="832253" y="206723"/>
                        </a:cubicBezTo>
                        <a:cubicBezTo>
                          <a:pt x="833362" y="208385"/>
                          <a:pt x="835025" y="208662"/>
                          <a:pt x="836689" y="209494"/>
                        </a:cubicBezTo>
                        <a:cubicBezTo>
                          <a:pt x="838075" y="210325"/>
                          <a:pt x="839184" y="211988"/>
                          <a:pt x="840293" y="213096"/>
                        </a:cubicBezTo>
                        <a:cubicBezTo>
                          <a:pt x="842788" y="215590"/>
                          <a:pt x="845560" y="217530"/>
                          <a:pt x="848887" y="218916"/>
                        </a:cubicBezTo>
                        <a:cubicBezTo>
                          <a:pt x="852214" y="220579"/>
                          <a:pt x="857204" y="221687"/>
                          <a:pt x="860808" y="220579"/>
                        </a:cubicBezTo>
                        <a:cubicBezTo>
                          <a:pt x="864135" y="219470"/>
                          <a:pt x="868016" y="216145"/>
                          <a:pt x="871897" y="218085"/>
                        </a:cubicBezTo>
                        <a:cubicBezTo>
                          <a:pt x="875224" y="219747"/>
                          <a:pt x="877442" y="224181"/>
                          <a:pt x="881323" y="224458"/>
                        </a:cubicBezTo>
                        <a:cubicBezTo>
                          <a:pt x="882433" y="221410"/>
                          <a:pt x="883264" y="218916"/>
                          <a:pt x="886868" y="218639"/>
                        </a:cubicBezTo>
                        <a:cubicBezTo>
                          <a:pt x="889641" y="218362"/>
                          <a:pt x="892413" y="218085"/>
                          <a:pt x="895185" y="218085"/>
                        </a:cubicBezTo>
                        <a:cubicBezTo>
                          <a:pt x="899067" y="218085"/>
                          <a:pt x="903225" y="217530"/>
                          <a:pt x="906829" y="218362"/>
                        </a:cubicBezTo>
                        <a:cubicBezTo>
                          <a:pt x="910710" y="219193"/>
                          <a:pt x="914869" y="220856"/>
                          <a:pt x="918473" y="222241"/>
                        </a:cubicBezTo>
                        <a:cubicBezTo>
                          <a:pt x="922077" y="223904"/>
                          <a:pt x="924849" y="226398"/>
                          <a:pt x="928176" y="228615"/>
                        </a:cubicBezTo>
                        <a:cubicBezTo>
                          <a:pt x="931780" y="230832"/>
                          <a:pt x="935938" y="232495"/>
                          <a:pt x="939820" y="234435"/>
                        </a:cubicBezTo>
                        <a:cubicBezTo>
                          <a:pt x="945087" y="236929"/>
                          <a:pt x="950355" y="239423"/>
                          <a:pt x="954236" y="243580"/>
                        </a:cubicBezTo>
                        <a:cubicBezTo>
                          <a:pt x="957840" y="247459"/>
                          <a:pt x="960890" y="251339"/>
                          <a:pt x="965048" y="254387"/>
                        </a:cubicBezTo>
                        <a:cubicBezTo>
                          <a:pt x="968929" y="257436"/>
                          <a:pt x="972811" y="259653"/>
                          <a:pt x="977246" y="261593"/>
                        </a:cubicBezTo>
                        <a:cubicBezTo>
                          <a:pt x="982514" y="263810"/>
                          <a:pt x="987504" y="267412"/>
                          <a:pt x="992772" y="269906"/>
                        </a:cubicBezTo>
                        <a:cubicBezTo>
                          <a:pt x="992772" y="269906"/>
                          <a:pt x="992772" y="269906"/>
                          <a:pt x="992772" y="269906"/>
                        </a:cubicBezTo>
                        <a:cubicBezTo>
                          <a:pt x="998593" y="274063"/>
                          <a:pt x="1004416" y="278497"/>
                          <a:pt x="1011624" y="279606"/>
                        </a:cubicBezTo>
                        <a:cubicBezTo>
                          <a:pt x="1018832" y="280714"/>
                          <a:pt x="1026317" y="280160"/>
                          <a:pt x="1033525" y="281546"/>
                        </a:cubicBezTo>
                        <a:cubicBezTo>
                          <a:pt x="1042396" y="283485"/>
                          <a:pt x="1045723" y="291522"/>
                          <a:pt x="1048496" y="299281"/>
                        </a:cubicBezTo>
                        <a:cubicBezTo>
                          <a:pt x="1052377" y="309258"/>
                          <a:pt x="1055426" y="319234"/>
                          <a:pt x="1056813" y="330042"/>
                        </a:cubicBezTo>
                        <a:cubicBezTo>
                          <a:pt x="1057644" y="336415"/>
                          <a:pt x="1057644" y="342789"/>
                          <a:pt x="1057367" y="349163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grpSp>
                <p:nvGrpSpPr>
                  <p:cNvPr id="2971" name="Graphic 248">
                    <a:extLst>
                      <a:ext uri="{FF2B5EF4-FFF2-40B4-BE49-F238E27FC236}">
                        <a16:creationId xmlns:a16="http://schemas.microsoft.com/office/drawing/2014/main" id="{BC6D7258-AB61-19F8-C5E5-72ACFA8C63FF}"/>
                      </a:ext>
                    </a:extLst>
                  </p:cNvPr>
                  <p:cNvGrpSpPr/>
                  <p:nvPr/>
                </p:nvGrpSpPr>
                <p:grpSpPr>
                  <a:xfrm>
                    <a:off x="4375039" y="4110027"/>
                    <a:ext cx="93068" cy="57225"/>
                    <a:chOff x="4375039" y="4110027"/>
                    <a:chExt cx="93068" cy="57225"/>
                  </a:xfrm>
                  <a:grpFill/>
                </p:grpSpPr>
                <p:sp>
                  <p:nvSpPr>
                    <p:cNvPr id="2972" name="Freeform 2971">
                      <a:extLst>
                        <a:ext uri="{FF2B5EF4-FFF2-40B4-BE49-F238E27FC236}">
                          <a16:creationId xmlns:a16="http://schemas.microsoft.com/office/drawing/2014/main" id="{E2407366-E166-B2FC-A2CA-7702FA31D4B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375039" y="4133038"/>
                      <a:ext cx="16951" cy="23129"/>
                    </a:xfrm>
                    <a:custGeom>
                      <a:avLst/>
                      <a:gdLst>
                        <a:gd name="connsiteX0" fmla="*/ 2386 w 16951"/>
                        <a:gd name="connsiteY0" fmla="*/ 22853 h 23129"/>
                        <a:gd name="connsiteX1" fmla="*/ 169 w 16951"/>
                        <a:gd name="connsiteY1" fmla="*/ 19527 h 23129"/>
                        <a:gd name="connsiteX2" fmla="*/ 3495 w 16951"/>
                        <a:gd name="connsiteY2" fmla="*/ 15925 h 23129"/>
                        <a:gd name="connsiteX3" fmla="*/ 9040 w 16951"/>
                        <a:gd name="connsiteY3" fmla="*/ 7334 h 23129"/>
                        <a:gd name="connsiteX4" fmla="*/ 15694 w 16951"/>
                        <a:gd name="connsiteY4" fmla="*/ 129 h 23129"/>
                        <a:gd name="connsiteX5" fmla="*/ 15971 w 16951"/>
                        <a:gd name="connsiteY5" fmla="*/ 5671 h 23129"/>
                        <a:gd name="connsiteX6" fmla="*/ 15694 w 16951"/>
                        <a:gd name="connsiteY6" fmla="*/ 9551 h 23129"/>
                        <a:gd name="connsiteX7" fmla="*/ 12644 w 16951"/>
                        <a:gd name="connsiteY7" fmla="*/ 14539 h 23129"/>
                        <a:gd name="connsiteX8" fmla="*/ 9594 w 16951"/>
                        <a:gd name="connsiteY8" fmla="*/ 16756 h 23129"/>
                        <a:gd name="connsiteX9" fmla="*/ 5713 w 16951"/>
                        <a:gd name="connsiteY9" fmla="*/ 19804 h 23129"/>
                        <a:gd name="connsiteX10" fmla="*/ 2109 w 16951"/>
                        <a:gd name="connsiteY10" fmla="*/ 23130 h 2312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16951" h="23129">
                          <a:moveTo>
                            <a:pt x="2386" y="22853"/>
                          </a:moveTo>
                          <a:cubicBezTo>
                            <a:pt x="446" y="23407"/>
                            <a:pt x="-386" y="20913"/>
                            <a:pt x="169" y="19527"/>
                          </a:cubicBezTo>
                          <a:cubicBezTo>
                            <a:pt x="723" y="18141"/>
                            <a:pt x="2664" y="17033"/>
                            <a:pt x="3495" y="15925"/>
                          </a:cubicBezTo>
                          <a:cubicBezTo>
                            <a:pt x="5713" y="13153"/>
                            <a:pt x="7100" y="10382"/>
                            <a:pt x="9040" y="7334"/>
                          </a:cubicBezTo>
                          <a:cubicBezTo>
                            <a:pt x="10426" y="5394"/>
                            <a:pt x="12367" y="-980"/>
                            <a:pt x="15694" y="129"/>
                          </a:cubicBezTo>
                          <a:cubicBezTo>
                            <a:pt x="18189" y="960"/>
                            <a:pt x="16248" y="4008"/>
                            <a:pt x="15971" y="5671"/>
                          </a:cubicBezTo>
                          <a:cubicBezTo>
                            <a:pt x="15971" y="6780"/>
                            <a:pt x="15971" y="8165"/>
                            <a:pt x="15694" y="9551"/>
                          </a:cubicBezTo>
                          <a:cubicBezTo>
                            <a:pt x="15139" y="11213"/>
                            <a:pt x="13753" y="13153"/>
                            <a:pt x="12644" y="14539"/>
                          </a:cubicBezTo>
                          <a:cubicBezTo>
                            <a:pt x="11812" y="15647"/>
                            <a:pt x="10703" y="16202"/>
                            <a:pt x="9594" y="16756"/>
                          </a:cubicBezTo>
                          <a:cubicBezTo>
                            <a:pt x="7931" y="17310"/>
                            <a:pt x="7100" y="18696"/>
                            <a:pt x="5713" y="19804"/>
                          </a:cubicBezTo>
                          <a:cubicBezTo>
                            <a:pt x="4604" y="20913"/>
                            <a:pt x="3495" y="22575"/>
                            <a:pt x="2109" y="23130"/>
                          </a:cubicBez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973" name="Freeform 2972">
                      <a:extLst>
                        <a:ext uri="{FF2B5EF4-FFF2-40B4-BE49-F238E27FC236}">
                          <a16:creationId xmlns:a16="http://schemas.microsoft.com/office/drawing/2014/main" id="{304CDD0C-2EFA-5A3C-AD9C-DE2AD884CC7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406170" y="4122282"/>
                      <a:ext cx="61937" cy="44970"/>
                    </a:xfrm>
                    <a:custGeom>
                      <a:avLst/>
                      <a:gdLst>
                        <a:gd name="connsiteX0" fmla="*/ 3692 w 61937"/>
                        <a:gd name="connsiteY0" fmla="*/ 7559 h 44970"/>
                        <a:gd name="connsiteX1" fmla="*/ 6464 w 61937"/>
                        <a:gd name="connsiteY1" fmla="*/ 2017 h 44970"/>
                        <a:gd name="connsiteX2" fmla="*/ 20326 w 61937"/>
                        <a:gd name="connsiteY2" fmla="*/ 908 h 44970"/>
                        <a:gd name="connsiteX3" fmla="*/ 25871 w 61937"/>
                        <a:gd name="connsiteY3" fmla="*/ 5065 h 44970"/>
                        <a:gd name="connsiteX4" fmla="*/ 31138 w 61937"/>
                        <a:gd name="connsiteY4" fmla="*/ 6174 h 44970"/>
                        <a:gd name="connsiteX5" fmla="*/ 40564 w 61937"/>
                        <a:gd name="connsiteY5" fmla="*/ 2571 h 44970"/>
                        <a:gd name="connsiteX6" fmla="*/ 49990 w 61937"/>
                        <a:gd name="connsiteY6" fmla="*/ 2017 h 44970"/>
                        <a:gd name="connsiteX7" fmla="*/ 58307 w 61937"/>
                        <a:gd name="connsiteY7" fmla="*/ 4511 h 44970"/>
                        <a:gd name="connsiteX8" fmla="*/ 61911 w 61937"/>
                        <a:gd name="connsiteY8" fmla="*/ 8668 h 44970"/>
                        <a:gd name="connsiteX9" fmla="*/ 57753 w 61937"/>
                        <a:gd name="connsiteY9" fmla="*/ 16981 h 44970"/>
                        <a:gd name="connsiteX10" fmla="*/ 53317 w 61937"/>
                        <a:gd name="connsiteY10" fmla="*/ 25018 h 44970"/>
                        <a:gd name="connsiteX11" fmla="*/ 50544 w 61937"/>
                        <a:gd name="connsiteY11" fmla="*/ 33054 h 44970"/>
                        <a:gd name="connsiteX12" fmla="*/ 42782 w 61937"/>
                        <a:gd name="connsiteY12" fmla="*/ 38597 h 44970"/>
                        <a:gd name="connsiteX13" fmla="*/ 35574 w 61937"/>
                        <a:gd name="connsiteY13" fmla="*/ 38597 h 44970"/>
                        <a:gd name="connsiteX14" fmla="*/ 29752 w 61937"/>
                        <a:gd name="connsiteY14" fmla="*/ 40814 h 44970"/>
                        <a:gd name="connsiteX15" fmla="*/ 22544 w 61937"/>
                        <a:gd name="connsiteY15" fmla="*/ 44416 h 44970"/>
                        <a:gd name="connsiteX16" fmla="*/ 17276 w 61937"/>
                        <a:gd name="connsiteY16" fmla="*/ 44971 h 44970"/>
                        <a:gd name="connsiteX17" fmla="*/ 13672 w 61937"/>
                        <a:gd name="connsiteY17" fmla="*/ 44971 h 44970"/>
                        <a:gd name="connsiteX18" fmla="*/ 7019 w 61937"/>
                        <a:gd name="connsiteY18" fmla="*/ 43031 h 44970"/>
                        <a:gd name="connsiteX19" fmla="*/ 2860 w 61937"/>
                        <a:gd name="connsiteY19" fmla="*/ 38874 h 44970"/>
                        <a:gd name="connsiteX20" fmla="*/ 88 w 61937"/>
                        <a:gd name="connsiteY20" fmla="*/ 33886 h 44970"/>
                        <a:gd name="connsiteX21" fmla="*/ 2583 w 61937"/>
                        <a:gd name="connsiteY21" fmla="*/ 26958 h 44970"/>
                        <a:gd name="connsiteX22" fmla="*/ 1751 w 61937"/>
                        <a:gd name="connsiteY22" fmla="*/ 21138 h 44970"/>
                        <a:gd name="connsiteX23" fmla="*/ 1751 w 61937"/>
                        <a:gd name="connsiteY23" fmla="*/ 15041 h 44970"/>
                        <a:gd name="connsiteX24" fmla="*/ 3415 w 61937"/>
                        <a:gd name="connsiteY24" fmla="*/ 7559 h 4497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</a:cxnLst>
                      <a:rect l="l" t="t" r="r" b="b"/>
                      <a:pathLst>
                        <a:path w="61937" h="44970">
                          <a:moveTo>
                            <a:pt x="3692" y="7559"/>
                          </a:moveTo>
                          <a:cubicBezTo>
                            <a:pt x="3969" y="5342"/>
                            <a:pt x="4524" y="3402"/>
                            <a:pt x="6464" y="2017"/>
                          </a:cubicBezTo>
                          <a:cubicBezTo>
                            <a:pt x="10068" y="-754"/>
                            <a:pt x="16168" y="-200"/>
                            <a:pt x="20326" y="908"/>
                          </a:cubicBezTo>
                          <a:cubicBezTo>
                            <a:pt x="22544" y="1462"/>
                            <a:pt x="24207" y="3679"/>
                            <a:pt x="25871" y="5065"/>
                          </a:cubicBezTo>
                          <a:cubicBezTo>
                            <a:pt x="27534" y="6174"/>
                            <a:pt x="29197" y="6728"/>
                            <a:pt x="31138" y="6174"/>
                          </a:cubicBezTo>
                          <a:cubicBezTo>
                            <a:pt x="34465" y="5619"/>
                            <a:pt x="37237" y="3679"/>
                            <a:pt x="40564" y="2571"/>
                          </a:cubicBezTo>
                          <a:cubicBezTo>
                            <a:pt x="43336" y="1740"/>
                            <a:pt x="46940" y="1462"/>
                            <a:pt x="49990" y="2017"/>
                          </a:cubicBezTo>
                          <a:cubicBezTo>
                            <a:pt x="52762" y="2571"/>
                            <a:pt x="55812" y="3402"/>
                            <a:pt x="58307" y="4511"/>
                          </a:cubicBezTo>
                          <a:cubicBezTo>
                            <a:pt x="60248" y="5342"/>
                            <a:pt x="62188" y="6451"/>
                            <a:pt x="61911" y="8668"/>
                          </a:cubicBezTo>
                          <a:cubicBezTo>
                            <a:pt x="61911" y="11716"/>
                            <a:pt x="59416" y="14487"/>
                            <a:pt x="57753" y="16981"/>
                          </a:cubicBezTo>
                          <a:cubicBezTo>
                            <a:pt x="56089" y="19475"/>
                            <a:pt x="54426" y="22246"/>
                            <a:pt x="53317" y="25018"/>
                          </a:cubicBezTo>
                          <a:cubicBezTo>
                            <a:pt x="52485" y="27789"/>
                            <a:pt x="51931" y="30560"/>
                            <a:pt x="50544" y="33054"/>
                          </a:cubicBezTo>
                          <a:cubicBezTo>
                            <a:pt x="48881" y="35825"/>
                            <a:pt x="46109" y="38043"/>
                            <a:pt x="42782" y="38597"/>
                          </a:cubicBezTo>
                          <a:cubicBezTo>
                            <a:pt x="40287" y="39151"/>
                            <a:pt x="38069" y="38597"/>
                            <a:pt x="35574" y="38597"/>
                          </a:cubicBezTo>
                          <a:cubicBezTo>
                            <a:pt x="33356" y="38597"/>
                            <a:pt x="31693" y="39705"/>
                            <a:pt x="29752" y="40814"/>
                          </a:cubicBezTo>
                          <a:cubicBezTo>
                            <a:pt x="27534" y="42199"/>
                            <a:pt x="25316" y="43585"/>
                            <a:pt x="22544" y="44416"/>
                          </a:cubicBezTo>
                          <a:cubicBezTo>
                            <a:pt x="20880" y="44694"/>
                            <a:pt x="18940" y="44971"/>
                            <a:pt x="17276" y="44971"/>
                          </a:cubicBezTo>
                          <a:cubicBezTo>
                            <a:pt x="16168" y="44971"/>
                            <a:pt x="15059" y="44971"/>
                            <a:pt x="13672" y="44971"/>
                          </a:cubicBezTo>
                          <a:cubicBezTo>
                            <a:pt x="11732" y="44971"/>
                            <a:pt x="8682" y="44694"/>
                            <a:pt x="7019" y="43031"/>
                          </a:cubicBezTo>
                          <a:cubicBezTo>
                            <a:pt x="5633" y="41645"/>
                            <a:pt x="4246" y="40259"/>
                            <a:pt x="2860" y="38874"/>
                          </a:cubicBezTo>
                          <a:cubicBezTo>
                            <a:pt x="1474" y="37488"/>
                            <a:pt x="365" y="35825"/>
                            <a:pt x="88" y="33886"/>
                          </a:cubicBezTo>
                          <a:cubicBezTo>
                            <a:pt x="-466" y="31115"/>
                            <a:pt x="1751" y="29452"/>
                            <a:pt x="2583" y="26958"/>
                          </a:cubicBezTo>
                          <a:cubicBezTo>
                            <a:pt x="3415" y="25018"/>
                            <a:pt x="2583" y="23078"/>
                            <a:pt x="1751" y="21138"/>
                          </a:cubicBezTo>
                          <a:cubicBezTo>
                            <a:pt x="920" y="18921"/>
                            <a:pt x="920" y="17258"/>
                            <a:pt x="1751" y="15041"/>
                          </a:cubicBezTo>
                          <a:cubicBezTo>
                            <a:pt x="2583" y="12547"/>
                            <a:pt x="2860" y="10053"/>
                            <a:pt x="3415" y="7559"/>
                          </a:cubicBez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974" name="Freeform 2973">
                      <a:extLst>
                        <a:ext uri="{FF2B5EF4-FFF2-40B4-BE49-F238E27FC236}">
                          <a16:creationId xmlns:a16="http://schemas.microsoft.com/office/drawing/2014/main" id="{2CCA83D8-F645-3757-5552-D72385DBAF4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429884" y="4117836"/>
                      <a:ext cx="10195" cy="5796"/>
                    </a:xfrm>
                    <a:custGeom>
                      <a:avLst/>
                      <a:gdLst>
                        <a:gd name="connsiteX0" fmla="*/ 770 w 10195"/>
                        <a:gd name="connsiteY0" fmla="*/ 4245 h 5796"/>
                        <a:gd name="connsiteX1" fmla="*/ 1879 w 10195"/>
                        <a:gd name="connsiteY1" fmla="*/ 366 h 5796"/>
                        <a:gd name="connsiteX2" fmla="*/ 7423 w 10195"/>
                        <a:gd name="connsiteY2" fmla="*/ 89 h 5796"/>
                        <a:gd name="connsiteX3" fmla="*/ 10196 w 10195"/>
                        <a:gd name="connsiteY3" fmla="*/ 1197 h 5796"/>
                        <a:gd name="connsiteX4" fmla="*/ 9087 w 10195"/>
                        <a:gd name="connsiteY4" fmla="*/ 5077 h 5796"/>
                        <a:gd name="connsiteX5" fmla="*/ 7146 w 10195"/>
                        <a:gd name="connsiteY5" fmla="*/ 5631 h 5796"/>
                        <a:gd name="connsiteX6" fmla="*/ 770 w 10195"/>
                        <a:gd name="connsiteY6" fmla="*/ 4245 h 57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10195" h="5796">
                          <a:moveTo>
                            <a:pt x="770" y="4245"/>
                          </a:moveTo>
                          <a:cubicBezTo>
                            <a:pt x="-616" y="2583"/>
                            <a:pt x="-62" y="920"/>
                            <a:pt x="1879" y="366"/>
                          </a:cubicBezTo>
                          <a:cubicBezTo>
                            <a:pt x="3820" y="-188"/>
                            <a:pt x="5760" y="366"/>
                            <a:pt x="7423" y="89"/>
                          </a:cubicBezTo>
                          <a:cubicBezTo>
                            <a:pt x="8532" y="89"/>
                            <a:pt x="10196" y="-465"/>
                            <a:pt x="10196" y="1197"/>
                          </a:cubicBezTo>
                          <a:cubicBezTo>
                            <a:pt x="10196" y="2306"/>
                            <a:pt x="9641" y="3968"/>
                            <a:pt x="9087" y="5077"/>
                          </a:cubicBezTo>
                          <a:cubicBezTo>
                            <a:pt x="8532" y="5908"/>
                            <a:pt x="7978" y="5908"/>
                            <a:pt x="7146" y="5631"/>
                          </a:cubicBezTo>
                          <a:cubicBezTo>
                            <a:pt x="5206" y="5631"/>
                            <a:pt x="2433" y="6186"/>
                            <a:pt x="770" y="4245"/>
                          </a:cubicBez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975" name="Freeform 2974">
                      <a:extLst>
                        <a:ext uri="{FF2B5EF4-FFF2-40B4-BE49-F238E27FC236}">
                          <a16:creationId xmlns:a16="http://schemas.microsoft.com/office/drawing/2014/main" id="{3F8A60BA-432E-0A94-635C-6C748B53FC4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416793" y="4110027"/>
                      <a:ext cx="15701" cy="8452"/>
                    </a:xfrm>
                    <a:custGeom>
                      <a:avLst/>
                      <a:gdLst>
                        <a:gd name="connsiteX0" fmla="*/ 7762 w 15701"/>
                        <a:gd name="connsiteY0" fmla="*/ 7898 h 8452"/>
                        <a:gd name="connsiteX1" fmla="*/ 8040 w 15701"/>
                        <a:gd name="connsiteY1" fmla="*/ 7898 h 8452"/>
                        <a:gd name="connsiteX2" fmla="*/ 5545 w 15701"/>
                        <a:gd name="connsiteY2" fmla="*/ 8452 h 8452"/>
                        <a:gd name="connsiteX3" fmla="*/ 3050 w 15701"/>
                        <a:gd name="connsiteY3" fmla="*/ 8452 h 8452"/>
                        <a:gd name="connsiteX4" fmla="*/ 1109 w 15701"/>
                        <a:gd name="connsiteY4" fmla="*/ 8452 h 8452"/>
                        <a:gd name="connsiteX5" fmla="*/ 0 w 15701"/>
                        <a:gd name="connsiteY5" fmla="*/ 7344 h 8452"/>
                        <a:gd name="connsiteX6" fmla="*/ 0 w 15701"/>
                        <a:gd name="connsiteY6" fmla="*/ 5958 h 8452"/>
                        <a:gd name="connsiteX7" fmla="*/ 3604 w 15701"/>
                        <a:gd name="connsiteY7" fmla="*/ 3187 h 8452"/>
                        <a:gd name="connsiteX8" fmla="*/ 9149 w 15701"/>
                        <a:gd name="connsiteY8" fmla="*/ 2078 h 8452"/>
                        <a:gd name="connsiteX9" fmla="*/ 12198 w 15701"/>
                        <a:gd name="connsiteY9" fmla="*/ 139 h 8452"/>
                        <a:gd name="connsiteX10" fmla="*/ 15525 w 15701"/>
                        <a:gd name="connsiteY10" fmla="*/ 693 h 8452"/>
                        <a:gd name="connsiteX11" fmla="*/ 10812 w 15701"/>
                        <a:gd name="connsiteY11" fmla="*/ 6512 h 8452"/>
                        <a:gd name="connsiteX12" fmla="*/ 9426 w 15701"/>
                        <a:gd name="connsiteY12" fmla="*/ 7067 h 8452"/>
                        <a:gd name="connsiteX13" fmla="*/ 7208 w 15701"/>
                        <a:gd name="connsiteY13" fmla="*/ 8175 h 845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</a:cxnLst>
                      <a:rect l="l" t="t" r="r" b="b"/>
                      <a:pathLst>
                        <a:path w="15701" h="8452">
                          <a:moveTo>
                            <a:pt x="7762" y="7898"/>
                          </a:moveTo>
                          <a:cubicBezTo>
                            <a:pt x="7762" y="7898"/>
                            <a:pt x="8871" y="7344"/>
                            <a:pt x="8040" y="7898"/>
                          </a:cubicBezTo>
                          <a:cubicBezTo>
                            <a:pt x="6931" y="8175"/>
                            <a:pt x="6653" y="8452"/>
                            <a:pt x="5545" y="8452"/>
                          </a:cubicBezTo>
                          <a:cubicBezTo>
                            <a:pt x="4713" y="8452"/>
                            <a:pt x="3881" y="8452"/>
                            <a:pt x="3050" y="8452"/>
                          </a:cubicBezTo>
                          <a:cubicBezTo>
                            <a:pt x="2495" y="8452"/>
                            <a:pt x="1663" y="8452"/>
                            <a:pt x="1109" y="8452"/>
                          </a:cubicBezTo>
                          <a:cubicBezTo>
                            <a:pt x="1109" y="8452"/>
                            <a:pt x="277" y="7621"/>
                            <a:pt x="0" y="7344"/>
                          </a:cubicBezTo>
                          <a:cubicBezTo>
                            <a:pt x="0" y="7067"/>
                            <a:pt x="0" y="6235"/>
                            <a:pt x="0" y="5958"/>
                          </a:cubicBezTo>
                          <a:cubicBezTo>
                            <a:pt x="0" y="4295"/>
                            <a:pt x="2218" y="3464"/>
                            <a:pt x="3604" y="3187"/>
                          </a:cubicBezTo>
                          <a:cubicBezTo>
                            <a:pt x="5545" y="3187"/>
                            <a:pt x="7485" y="3187"/>
                            <a:pt x="9149" y="2078"/>
                          </a:cubicBezTo>
                          <a:cubicBezTo>
                            <a:pt x="10258" y="1247"/>
                            <a:pt x="10812" y="416"/>
                            <a:pt x="12198" y="139"/>
                          </a:cubicBezTo>
                          <a:cubicBezTo>
                            <a:pt x="13030" y="139"/>
                            <a:pt x="14970" y="-416"/>
                            <a:pt x="15525" y="693"/>
                          </a:cubicBezTo>
                          <a:cubicBezTo>
                            <a:pt x="16634" y="2632"/>
                            <a:pt x="12198" y="5958"/>
                            <a:pt x="10812" y="6512"/>
                          </a:cubicBezTo>
                          <a:cubicBezTo>
                            <a:pt x="10258" y="6512"/>
                            <a:pt x="9980" y="6512"/>
                            <a:pt x="9426" y="7067"/>
                          </a:cubicBezTo>
                          <a:cubicBezTo>
                            <a:pt x="8594" y="7344"/>
                            <a:pt x="8040" y="7898"/>
                            <a:pt x="7208" y="8175"/>
                          </a:cubicBez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976" name="Freeform 2975">
                      <a:extLst>
                        <a:ext uri="{FF2B5EF4-FFF2-40B4-BE49-F238E27FC236}">
                          <a16:creationId xmlns:a16="http://schemas.microsoft.com/office/drawing/2014/main" id="{648DB0B1-1337-68C0-CA2C-33AB545DD42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399153" y="4116262"/>
                      <a:ext cx="10635" cy="9976"/>
                    </a:xfrm>
                    <a:custGeom>
                      <a:avLst/>
                      <a:gdLst>
                        <a:gd name="connsiteX0" fmla="*/ 1837 w 10635"/>
                        <a:gd name="connsiteY0" fmla="*/ 9976 h 9976"/>
                        <a:gd name="connsiteX1" fmla="*/ 174 w 10635"/>
                        <a:gd name="connsiteY1" fmla="*/ 7205 h 9976"/>
                        <a:gd name="connsiteX2" fmla="*/ 4886 w 10635"/>
                        <a:gd name="connsiteY2" fmla="*/ 3048 h 9976"/>
                        <a:gd name="connsiteX3" fmla="*/ 8491 w 10635"/>
                        <a:gd name="connsiteY3" fmla="*/ 0 h 9976"/>
                        <a:gd name="connsiteX4" fmla="*/ 10431 w 10635"/>
                        <a:gd name="connsiteY4" fmla="*/ 2494 h 9976"/>
                        <a:gd name="connsiteX5" fmla="*/ 5441 w 10635"/>
                        <a:gd name="connsiteY5" fmla="*/ 7760 h 9976"/>
                        <a:gd name="connsiteX6" fmla="*/ 1837 w 10635"/>
                        <a:gd name="connsiteY6" fmla="*/ 9699 h 997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10635" h="9976">
                          <a:moveTo>
                            <a:pt x="1837" y="9976"/>
                          </a:moveTo>
                          <a:cubicBezTo>
                            <a:pt x="451" y="9976"/>
                            <a:pt x="-381" y="8591"/>
                            <a:pt x="174" y="7205"/>
                          </a:cubicBezTo>
                          <a:cubicBezTo>
                            <a:pt x="1005" y="5265"/>
                            <a:pt x="3778" y="4711"/>
                            <a:pt x="4886" y="3048"/>
                          </a:cubicBezTo>
                          <a:cubicBezTo>
                            <a:pt x="5995" y="1663"/>
                            <a:pt x="6550" y="0"/>
                            <a:pt x="8491" y="0"/>
                          </a:cubicBezTo>
                          <a:cubicBezTo>
                            <a:pt x="10431" y="0"/>
                            <a:pt x="10986" y="1109"/>
                            <a:pt x="10431" y="2494"/>
                          </a:cubicBezTo>
                          <a:cubicBezTo>
                            <a:pt x="9322" y="4711"/>
                            <a:pt x="7659" y="6651"/>
                            <a:pt x="5441" y="7760"/>
                          </a:cubicBezTo>
                          <a:cubicBezTo>
                            <a:pt x="4332" y="8314"/>
                            <a:pt x="2946" y="9699"/>
                            <a:pt x="1837" y="9699"/>
                          </a:cubicBez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977" name="Freeform 2976">
                      <a:extLst>
                        <a:ext uri="{FF2B5EF4-FFF2-40B4-BE49-F238E27FC236}">
                          <a16:creationId xmlns:a16="http://schemas.microsoft.com/office/drawing/2014/main" id="{A5E8AFED-B6A9-C715-2FB0-4E4DC5E2904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396938" y="4134829"/>
                      <a:ext cx="4651" cy="10483"/>
                    </a:xfrm>
                    <a:custGeom>
                      <a:avLst/>
                      <a:gdLst>
                        <a:gd name="connsiteX0" fmla="*/ 1834 w 4651"/>
                        <a:gd name="connsiteY0" fmla="*/ 9977 h 10483"/>
                        <a:gd name="connsiteX1" fmla="*/ 2389 w 4651"/>
                        <a:gd name="connsiteY1" fmla="*/ 9699 h 10483"/>
                        <a:gd name="connsiteX2" fmla="*/ 4607 w 4651"/>
                        <a:gd name="connsiteY2" fmla="*/ 1940 h 10483"/>
                        <a:gd name="connsiteX3" fmla="*/ 3498 w 4651"/>
                        <a:gd name="connsiteY3" fmla="*/ 0 h 10483"/>
                        <a:gd name="connsiteX4" fmla="*/ 1002 w 4651"/>
                        <a:gd name="connsiteY4" fmla="*/ 4988 h 10483"/>
                        <a:gd name="connsiteX5" fmla="*/ 1557 w 4651"/>
                        <a:gd name="connsiteY5" fmla="*/ 10254 h 1048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4651" h="10483">
                          <a:moveTo>
                            <a:pt x="1834" y="9977"/>
                          </a:moveTo>
                          <a:cubicBezTo>
                            <a:pt x="1834" y="9977"/>
                            <a:pt x="2111" y="9977"/>
                            <a:pt x="2389" y="9699"/>
                          </a:cubicBezTo>
                          <a:cubicBezTo>
                            <a:pt x="5161" y="8037"/>
                            <a:pt x="4607" y="4434"/>
                            <a:pt x="4607" y="1940"/>
                          </a:cubicBezTo>
                          <a:cubicBezTo>
                            <a:pt x="4607" y="832"/>
                            <a:pt x="4329" y="832"/>
                            <a:pt x="3498" y="0"/>
                          </a:cubicBezTo>
                          <a:cubicBezTo>
                            <a:pt x="2389" y="1386"/>
                            <a:pt x="1557" y="3049"/>
                            <a:pt x="1002" y="4988"/>
                          </a:cubicBezTo>
                          <a:cubicBezTo>
                            <a:pt x="448" y="6374"/>
                            <a:pt x="-1216" y="11639"/>
                            <a:pt x="1557" y="10254"/>
                          </a:cubicBez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</p:grpSp>
            </p:grpSp>
            <p:grpSp>
              <p:nvGrpSpPr>
                <p:cNvPr id="2888" name="Graphic 248">
                  <a:extLst>
                    <a:ext uri="{FF2B5EF4-FFF2-40B4-BE49-F238E27FC236}">
                      <a16:creationId xmlns:a16="http://schemas.microsoft.com/office/drawing/2014/main" id="{9168D4A6-3340-2531-7A58-4E2E56E27757}"/>
                    </a:ext>
                  </a:extLst>
                </p:cNvPr>
                <p:cNvGrpSpPr/>
                <p:nvPr/>
              </p:nvGrpSpPr>
              <p:grpSpPr>
                <a:xfrm>
                  <a:off x="3298023" y="4080791"/>
                  <a:ext cx="443742" cy="173330"/>
                  <a:chOff x="3298023" y="4080791"/>
                  <a:chExt cx="443742" cy="173330"/>
                </a:xfrm>
                <a:grpFill/>
              </p:grpSpPr>
              <p:grpSp>
                <p:nvGrpSpPr>
                  <p:cNvPr id="2958" name="Graphic 248">
                    <a:extLst>
                      <a:ext uri="{FF2B5EF4-FFF2-40B4-BE49-F238E27FC236}">
                        <a16:creationId xmlns:a16="http://schemas.microsoft.com/office/drawing/2014/main" id="{86DB93B8-9288-5998-9A3D-DBC331A6A838}"/>
                      </a:ext>
                    </a:extLst>
                  </p:cNvPr>
                  <p:cNvGrpSpPr/>
                  <p:nvPr/>
                </p:nvGrpSpPr>
                <p:grpSpPr>
                  <a:xfrm>
                    <a:off x="3298023" y="4100189"/>
                    <a:ext cx="66665" cy="57641"/>
                    <a:chOff x="3298023" y="4100189"/>
                    <a:chExt cx="66665" cy="57641"/>
                  </a:xfrm>
                  <a:grpFill/>
                </p:grpSpPr>
                <p:sp>
                  <p:nvSpPr>
                    <p:cNvPr id="2962" name="Freeform 2961">
                      <a:extLst>
                        <a:ext uri="{FF2B5EF4-FFF2-40B4-BE49-F238E27FC236}">
                          <a16:creationId xmlns:a16="http://schemas.microsoft.com/office/drawing/2014/main" id="{9692EEAB-0195-9B2B-DF96-A8CC0BE9492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345837" y="4152842"/>
                      <a:ext cx="8871" cy="4988"/>
                    </a:xfrm>
                    <a:custGeom>
                      <a:avLst/>
                      <a:gdLst>
                        <a:gd name="connsiteX0" fmla="*/ 8872 w 8871"/>
                        <a:gd name="connsiteY0" fmla="*/ 2494 h 4988"/>
                        <a:gd name="connsiteX1" fmla="*/ 4436 w 8871"/>
                        <a:gd name="connsiteY1" fmla="*/ 4988 h 4988"/>
                        <a:gd name="connsiteX2" fmla="*/ 0 w 8871"/>
                        <a:gd name="connsiteY2" fmla="*/ 2494 h 4988"/>
                        <a:gd name="connsiteX3" fmla="*/ 4436 w 8871"/>
                        <a:gd name="connsiteY3" fmla="*/ 0 h 4988"/>
                        <a:gd name="connsiteX4" fmla="*/ 8872 w 8871"/>
                        <a:gd name="connsiteY4" fmla="*/ 2494 h 498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8871" h="4988">
                          <a:moveTo>
                            <a:pt x="8872" y="2494"/>
                          </a:moveTo>
                          <a:cubicBezTo>
                            <a:pt x="8872" y="3880"/>
                            <a:pt x="6931" y="4988"/>
                            <a:pt x="4436" y="4988"/>
                          </a:cubicBezTo>
                          <a:cubicBezTo>
                            <a:pt x="1941" y="4988"/>
                            <a:pt x="0" y="3880"/>
                            <a:pt x="0" y="2494"/>
                          </a:cubicBezTo>
                          <a:cubicBezTo>
                            <a:pt x="0" y="1109"/>
                            <a:pt x="1941" y="0"/>
                            <a:pt x="4436" y="0"/>
                          </a:cubicBezTo>
                          <a:cubicBezTo>
                            <a:pt x="6931" y="0"/>
                            <a:pt x="8872" y="1109"/>
                            <a:pt x="8872" y="2494"/>
                          </a:cubicBez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963" name="Freeform 2962">
                      <a:extLst>
                        <a:ext uri="{FF2B5EF4-FFF2-40B4-BE49-F238E27FC236}">
                          <a16:creationId xmlns:a16="http://schemas.microsoft.com/office/drawing/2014/main" id="{E7A43AD7-BB5D-C708-5027-96B3552D3AF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328926" y="4152842"/>
                      <a:ext cx="4990" cy="4988"/>
                    </a:xfrm>
                    <a:custGeom>
                      <a:avLst/>
                      <a:gdLst>
                        <a:gd name="connsiteX0" fmla="*/ 4990 w 4990"/>
                        <a:gd name="connsiteY0" fmla="*/ 2494 h 4988"/>
                        <a:gd name="connsiteX1" fmla="*/ 2495 w 4990"/>
                        <a:gd name="connsiteY1" fmla="*/ 4988 h 4988"/>
                        <a:gd name="connsiteX2" fmla="*/ 0 w 4990"/>
                        <a:gd name="connsiteY2" fmla="*/ 2494 h 4988"/>
                        <a:gd name="connsiteX3" fmla="*/ 2495 w 4990"/>
                        <a:gd name="connsiteY3" fmla="*/ 0 h 4988"/>
                        <a:gd name="connsiteX4" fmla="*/ 4990 w 4990"/>
                        <a:gd name="connsiteY4" fmla="*/ 2494 h 498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4990" h="4988">
                          <a:moveTo>
                            <a:pt x="4990" y="2494"/>
                          </a:moveTo>
                          <a:cubicBezTo>
                            <a:pt x="4990" y="3880"/>
                            <a:pt x="3881" y="4988"/>
                            <a:pt x="2495" y="4988"/>
                          </a:cubicBezTo>
                          <a:cubicBezTo>
                            <a:pt x="1109" y="4988"/>
                            <a:pt x="0" y="3880"/>
                            <a:pt x="0" y="2494"/>
                          </a:cubicBezTo>
                          <a:cubicBezTo>
                            <a:pt x="0" y="1109"/>
                            <a:pt x="1109" y="0"/>
                            <a:pt x="2495" y="0"/>
                          </a:cubicBezTo>
                          <a:cubicBezTo>
                            <a:pt x="3881" y="0"/>
                            <a:pt x="4990" y="1109"/>
                            <a:pt x="4990" y="2494"/>
                          </a:cubicBez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964" name="Freeform 2963">
                      <a:extLst>
                        <a:ext uri="{FF2B5EF4-FFF2-40B4-BE49-F238E27FC236}">
                          <a16:creationId xmlns:a16="http://schemas.microsoft.com/office/drawing/2014/main" id="{31371104-448E-363F-FB88-7A642126D2A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318945" y="4122913"/>
                      <a:ext cx="8317" cy="7205"/>
                    </a:xfrm>
                    <a:custGeom>
                      <a:avLst/>
                      <a:gdLst>
                        <a:gd name="connsiteX0" fmla="*/ 8317 w 8317"/>
                        <a:gd name="connsiteY0" fmla="*/ 3602 h 7205"/>
                        <a:gd name="connsiteX1" fmla="*/ 4159 w 8317"/>
                        <a:gd name="connsiteY1" fmla="*/ 7205 h 7205"/>
                        <a:gd name="connsiteX2" fmla="*/ 0 w 8317"/>
                        <a:gd name="connsiteY2" fmla="*/ 3602 h 7205"/>
                        <a:gd name="connsiteX3" fmla="*/ 4159 w 8317"/>
                        <a:gd name="connsiteY3" fmla="*/ 0 h 7205"/>
                        <a:gd name="connsiteX4" fmla="*/ 8317 w 8317"/>
                        <a:gd name="connsiteY4" fmla="*/ 3602 h 720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8317" h="7205">
                          <a:moveTo>
                            <a:pt x="8317" y="3602"/>
                          </a:moveTo>
                          <a:cubicBezTo>
                            <a:pt x="8317" y="5542"/>
                            <a:pt x="6376" y="7205"/>
                            <a:pt x="4159" y="7205"/>
                          </a:cubicBezTo>
                          <a:cubicBezTo>
                            <a:pt x="1941" y="7205"/>
                            <a:pt x="0" y="5542"/>
                            <a:pt x="0" y="3602"/>
                          </a:cubicBezTo>
                          <a:cubicBezTo>
                            <a:pt x="0" y="1663"/>
                            <a:pt x="1941" y="0"/>
                            <a:pt x="4159" y="0"/>
                          </a:cubicBezTo>
                          <a:cubicBezTo>
                            <a:pt x="6376" y="0"/>
                            <a:pt x="8317" y="1663"/>
                            <a:pt x="8317" y="3602"/>
                          </a:cubicBez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965" name="Freeform 2964">
                      <a:extLst>
                        <a:ext uri="{FF2B5EF4-FFF2-40B4-BE49-F238E27FC236}">
                          <a16:creationId xmlns:a16="http://schemas.microsoft.com/office/drawing/2014/main" id="{FF995F51-5803-BB6E-0237-B8832ECCD6C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330035" y="4107394"/>
                      <a:ext cx="5544" cy="4987"/>
                    </a:xfrm>
                    <a:custGeom>
                      <a:avLst/>
                      <a:gdLst>
                        <a:gd name="connsiteX0" fmla="*/ 5545 w 5544"/>
                        <a:gd name="connsiteY0" fmla="*/ 2494 h 4987"/>
                        <a:gd name="connsiteX1" fmla="*/ 2772 w 5544"/>
                        <a:gd name="connsiteY1" fmla="*/ 4988 h 4987"/>
                        <a:gd name="connsiteX2" fmla="*/ 0 w 5544"/>
                        <a:gd name="connsiteY2" fmla="*/ 2494 h 4987"/>
                        <a:gd name="connsiteX3" fmla="*/ 2772 w 5544"/>
                        <a:gd name="connsiteY3" fmla="*/ 0 h 4987"/>
                        <a:gd name="connsiteX4" fmla="*/ 5545 w 5544"/>
                        <a:gd name="connsiteY4" fmla="*/ 2494 h 498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5544" h="4987">
                          <a:moveTo>
                            <a:pt x="5545" y="2494"/>
                          </a:moveTo>
                          <a:cubicBezTo>
                            <a:pt x="5545" y="3879"/>
                            <a:pt x="4159" y="4988"/>
                            <a:pt x="2772" y="4988"/>
                          </a:cubicBezTo>
                          <a:cubicBezTo>
                            <a:pt x="1386" y="4988"/>
                            <a:pt x="0" y="3879"/>
                            <a:pt x="0" y="2494"/>
                          </a:cubicBezTo>
                          <a:cubicBezTo>
                            <a:pt x="0" y="1108"/>
                            <a:pt x="1386" y="0"/>
                            <a:pt x="2772" y="0"/>
                          </a:cubicBezTo>
                          <a:cubicBezTo>
                            <a:pt x="4159" y="0"/>
                            <a:pt x="5545" y="1108"/>
                            <a:pt x="5545" y="2494"/>
                          </a:cubicBez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966" name="Freeform 2965">
                      <a:extLst>
                        <a:ext uri="{FF2B5EF4-FFF2-40B4-BE49-F238E27FC236}">
                          <a16:creationId xmlns:a16="http://schemas.microsoft.com/office/drawing/2014/main" id="{BC70D5C8-7071-63FE-4C44-DE972E29379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318945" y="4100189"/>
                      <a:ext cx="5544" cy="6096"/>
                    </a:xfrm>
                    <a:custGeom>
                      <a:avLst/>
                      <a:gdLst>
                        <a:gd name="connsiteX0" fmla="*/ 5545 w 5544"/>
                        <a:gd name="connsiteY0" fmla="*/ 3049 h 6096"/>
                        <a:gd name="connsiteX1" fmla="*/ 2772 w 5544"/>
                        <a:gd name="connsiteY1" fmla="*/ 6097 h 6096"/>
                        <a:gd name="connsiteX2" fmla="*/ 0 w 5544"/>
                        <a:gd name="connsiteY2" fmla="*/ 3049 h 6096"/>
                        <a:gd name="connsiteX3" fmla="*/ 2772 w 5544"/>
                        <a:gd name="connsiteY3" fmla="*/ 0 h 6096"/>
                        <a:gd name="connsiteX4" fmla="*/ 5545 w 5544"/>
                        <a:gd name="connsiteY4" fmla="*/ 3049 h 60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5544" h="6096">
                          <a:moveTo>
                            <a:pt x="5545" y="3049"/>
                          </a:moveTo>
                          <a:cubicBezTo>
                            <a:pt x="5545" y="4711"/>
                            <a:pt x="4159" y="6097"/>
                            <a:pt x="2772" y="6097"/>
                          </a:cubicBezTo>
                          <a:cubicBezTo>
                            <a:pt x="1386" y="6097"/>
                            <a:pt x="0" y="4711"/>
                            <a:pt x="0" y="3049"/>
                          </a:cubicBezTo>
                          <a:cubicBezTo>
                            <a:pt x="0" y="1386"/>
                            <a:pt x="1386" y="0"/>
                            <a:pt x="2772" y="0"/>
                          </a:cubicBezTo>
                          <a:cubicBezTo>
                            <a:pt x="4159" y="0"/>
                            <a:pt x="5545" y="1386"/>
                            <a:pt x="5545" y="3049"/>
                          </a:cubicBez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967" name="Freeform 2966">
                      <a:extLst>
                        <a:ext uri="{FF2B5EF4-FFF2-40B4-BE49-F238E27FC236}">
                          <a16:creationId xmlns:a16="http://schemas.microsoft.com/office/drawing/2014/main" id="{A726E53C-F4C8-80D4-863D-08B88BF0E76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353353" y="4135537"/>
                      <a:ext cx="11335" cy="9373"/>
                    </a:xfrm>
                    <a:custGeom>
                      <a:avLst/>
                      <a:gdLst>
                        <a:gd name="connsiteX0" fmla="*/ 3573 w 11335"/>
                        <a:gd name="connsiteY0" fmla="*/ 9269 h 9373"/>
                        <a:gd name="connsiteX1" fmla="*/ 801 w 11335"/>
                        <a:gd name="connsiteY1" fmla="*/ 8438 h 9373"/>
                        <a:gd name="connsiteX2" fmla="*/ 2464 w 11335"/>
                        <a:gd name="connsiteY2" fmla="*/ 2618 h 9373"/>
                        <a:gd name="connsiteX3" fmla="*/ 5237 w 11335"/>
                        <a:gd name="connsiteY3" fmla="*/ 1510 h 9373"/>
                        <a:gd name="connsiteX4" fmla="*/ 7732 w 11335"/>
                        <a:gd name="connsiteY4" fmla="*/ 124 h 9373"/>
                        <a:gd name="connsiteX5" fmla="*/ 11336 w 11335"/>
                        <a:gd name="connsiteY5" fmla="*/ 2618 h 9373"/>
                        <a:gd name="connsiteX6" fmla="*/ 9672 w 11335"/>
                        <a:gd name="connsiteY6" fmla="*/ 4558 h 9373"/>
                        <a:gd name="connsiteX7" fmla="*/ 6623 w 11335"/>
                        <a:gd name="connsiteY7" fmla="*/ 6775 h 9373"/>
                        <a:gd name="connsiteX8" fmla="*/ 3573 w 11335"/>
                        <a:gd name="connsiteY8" fmla="*/ 8992 h 937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11335" h="9373">
                          <a:moveTo>
                            <a:pt x="3573" y="9269"/>
                          </a:moveTo>
                          <a:cubicBezTo>
                            <a:pt x="2464" y="9546"/>
                            <a:pt x="1355" y="9269"/>
                            <a:pt x="801" y="8438"/>
                          </a:cubicBezTo>
                          <a:cubicBezTo>
                            <a:pt x="-862" y="6498"/>
                            <a:pt x="246" y="3727"/>
                            <a:pt x="2464" y="2618"/>
                          </a:cubicBezTo>
                          <a:cubicBezTo>
                            <a:pt x="3296" y="2064"/>
                            <a:pt x="4405" y="1787"/>
                            <a:pt x="5237" y="1510"/>
                          </a:cubicBezTo>
                          <a:cubicBezTo>
                            <a:pt x="6068" y="1233"/>
                            <a:pt x="6900" y="401"/>
                            <a:pt x="7732" y="124"/>
                          </a:cubicBezTo>
                          <a:cubicBezTo>
                            <a:pt x="9118" y="-430"/>
                            <a:pt x="11336" y="956"/>
                            <a:pt x="11336" y="2618"/>
                          </a:cubicBezTo>
                          <a:cubicBezTo>
                            <a:pt x="11336" y="3449"/>
                            <a:pt x="10227" y="4004"/>
                            <a:pt x="9672" y="4558"/>
                          </a:cubicBezTo>
                          <a:cubicBezTo>
                            <a:pt x="8563" y="5389"/>
                            <a:pt x="7732" y="6221"/>
                            <a:pt x="6623" y="6775"/>
                          </a:cubicBezTo>
                          <a:cubicBezTo>
                            <a:pt x="5514" y="7329"/>
                            <a:pt x="4682" y="8438"/>
                            <a:pt x="3573" y="8992"/>
                          </a:cubicBez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968" name="Freeform 2967">
                      <a:extLst>
                        <a:ext uri="{FF2B5EF4-FFF2-40B4-BE49-F238E27FC236}">
                          <a16:creationId xmlns:a16="http://schemas.microsoft.com/office/drawing/2014/main" id="{21E4C814-7B6D-D173-426B-E00554AD0CE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329782" y="4131227"/>
                      <a:ext cx="9678" cy="8991"/>
                    </a:xfrm>
                    <a:custGeom>
                      <a:avLst/>
                      <a:gdLst>
                        <a:gd name="connsiteX0" fmla="*/ 1916 w 9678"/>
                        <a:gd name="connsiteY0" fmla="*/ 8591 h 8991"/>
                        <a:gd name="connsiteX1" fmla="*/ 252 w 9678"/>
                        <a:gd name="connsiteY1" fmla="*/ 2494 h 8991"/>
                        <a:gd name="connsiteX2" fmla="*/ 3302 w 9678"/>
                        <a:gd name="connsiteY2" fmla="*/ 554 h 8991"/>
                        <a:gd name="connsiteX3" fmla="*/ 4965 w 9678"/>
                        <a:gd name="connsiteY3" fmla="*/ 0 h 8991"/>
                        <a:gd name="connsiteX4" fmla="*/ 7460 w 9678"/>
                        <a:gd name="connsiteY4" fmla="*/ 0 h 8991"/>
                        <a:gd name="connsiteX5" fmla="*/ 9678 w 9678"/>
                        <a:gd name="connsiteY5" fmla="*/ 2494 h 8991"/>
                        <a:gd name="connsiteX6" fmla="*/ 8569 w 9678"/>
                        <a:gd name="connsiteY6" fmla="*/ 6374 h 8991"/>
                        <a:gd name="connsiteX7" fmla="*/ 2193 w 9678"/>
                        <a:gd name="connsiteY7" fmla="*/ 8868 h 8991"/>
                        <a:gd name="connsiteX8" fmla="*/ 2193 w 9678"/>
                        <a:gd name="connsiteY8" fmla="*/ 8868 h 899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9678" h="8991">
                          <a:moveTo>
                            <a:pt x="1916" y="8591"/>
                          </a:moveTo>
                          <a:cubicBezTo>
                            <a:pt x="-25" y="7759"/>
                            <a:pt x="-302" y="4157"/>
                            <a:pt x="252" y="2494"/>
                          </a:cubicBezTo>
                          <a:cubicBezTo>
                            <a:pt x="807" y="831"/>
                            <a:pt x="1638" y="554"/>
                            <a:pt x="3302" y="554"/>
                          </a:cubicBezTo>
                          <a:cubicBezTo>
                            <a:pt x="3856" y="554"/>
                            <a:pt x="4411" y="277"/>
                            <a:pt x="4965" y="0"/>
                          </a:cubicBezTo>
                          <a:cubicBezTo>
                            <a:pt x="5520" y="0"/>
                            <a:pt x="6629" y="0"/>
                            <a:pt x="7460" y="0"/>
                          </a:cubicBezTo>
                          <a:cubicBezTo>
                            <a:pt x="8569" y="831"/>
                            <a:pt x="9678" y="1109"/>
                            <a:pt x="9678" y="2494"/>
                          </a:cubicBezTo>
                          <a:cubicBezTo>
                            <a:pt x="9678" y="3880"/>
                            <a:pt x="9678" y="5265"/>
                            <a:pt x="8569" y="6374"/>
                          </a:cubicBezTo>
                          <a:cubicBezTo>
                            <a:pt x="7183" y="8037"/>
                            <a:pt x="4134" y="9422"/>
                            <a:pt x="2193" y="8868"/>
                          </a:cubicBezTo>
                          <a:cubicBezTo>
                            <a:pt x="2193" y="8868"/>
                            <a:pt x="2193" y="8868"/>
                            <a:pt x="2193" y="8868"/>
                          </a:cubicBez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969" name="Freeform 2968">
                      <a:extLst>
                        <a:ext uri="{FF2B5EF4-FFF2-40B4-BE49-F238E27FC236}">
                          <a16:creationId xmlns:a16="http://schemas.microsoft.com/office/drawing/2014/main" id="{6D5E5975-19F6-6ABB-F0B9-C827EFA152F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298023" y="4119060"/>
                      <a:ext cx="21199" cy="28419"/>
                    </a:xfrm>
                    <a:custGeom>
                      <a:avLst/>
                      <a:gdLst>
                        <a:gd name="connsiteX0" fmla="*/ 5397 w 21199"/>
                        <a:gd name="connsiteY0" fmla="*/ 26300 h 28419"/>
                        <a:gd name="connsiteX1" fmla="*/ 10664 w 21199"/>
                        <a:gd name="connsiteY1" fmla="*/ 19372 h 28419"/>
                        <a:gd name="connsiteX2" fmla="*/ 12050 w 21199"/>
                        <a:gd name="connsiteY2" fmla="*/ 12444 h 28419"/>
                        <a:gd name="connsiteX3" fmla="*/ 5951 w 21199"/>
                        <a:gd name="connsiteY3" fmla="*/ 11890 h 28419"/>
                        <a:gd name="connsiteX4" fmla="*/ 3456 w 21199"/>
                        <a:gd name="connsiteY4" fmla="*/ 14107 h 28419"/>
                        <a:gd name="connsiteX5" fmla="*/ 407 w 21199"/>
                        <a:gd name="connsiteY5" fmla="*/ 13276 h 28419"/>
                        <a:gd name="connsiteX6" fmla="*/ 5674 w 21199"/>
                        <a:gd name="connsiteY6" fmla="*/ 6347 h 28419"/>
                        <a:gd name="connsiteX7" fmla="*/ 7338 w 21199"/>
                        <a:gd name="connsiteY7" fmla="*/ 3022 h 28419"/>
                        <a:gd name="connsiteX8" fmla="*/ 9001 w 21199"/>
                        <a:gd name="connsiteY8" fmla="*/ 251 h 28419"/>
                        <a:gd name="connsiteX9" fmla="*/ 14268 w 21199"/>
                        <a:gd name="connsiteY9" fmla="*/ 5793 h 28419"/>
                        <a:gd name="connsiteX10" fmla="*/ 15655 w 21199"/>
                        <a:gd name="connsiteY10" fmla="*/ 9950 h 28419"/>
                        <a:gd name="connsiteX11" fmla="*/ 18981 w 21199"/>
                        <a:gd name="connsiteY11" fmla="*/ 13553 h 28419"/>
                        <a:gd name="connsiteX12" fmla="*/ 21199 w 21199"/>
                        <a:gd name="connsiteY12" fmla="*/ 17709 h 28419"/>
                        <a:gd name="connsiteX13" fmla="*/ 20090 w 21199"/>
                        <a:gd name="connsiteY13" fmla="*/ 22420 h 28419"/>
                        <a:gd name="connsiteX14" fmla="*/ 18150 w 21199"/>
                        <a:gd name="connsiteY14" fmla="*/ 23806 h 28419"/>
                        <a:gd name="connsiteX15" fmla="*/ 12050 w 21199"/>
                        <a:gd name="connsiteY15" fmla="*/ 27132 h 28419"/>
                        <a:gd name="connsiteX16" fmla="*/ 7060 w 21199"/>
                        <a:gd name="connsiteY16" fmla="*/ 28240 h 28419"/>
                        <a:gd name="connsiteX17" fmla="*/ 4842 w 21199"/>
                        <a:gd name="connsiteY17" fmla="*/ 26577 h 2841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</a:cxnLst>
                      <a:rect l="l" t="t" r="r" b="b"/>
                      <a:pathLst>
                        <a:path w="21199" h="28419">
                          <a:moveTo>
                            <a:pt x="5397" y="26300"/>
                          </a:moveTo>
                          <a:cubicBezTo>
                            <a:pt x="4288" y="23529"/>
                            <a:pt x="9278" y="21035"/>
                            <a:pt x="10664" y="19372"/>
                          </a:cubicBezTo>
                          <a:cubicBezTo>
                            <a:pt x="12050" y="17709"/>
                            <a:pt x="13437" y="14661"/>
                            <a:pt x="12050" y="12444"/>
                          </a:cubicBezTo>
                          <a:cubicBezTo>
                            <a:pt x="10942" y="10504"/>
                            <a:pt x="7615" y="10227"/>
                            <a:pt x="5951" y="11890"/>
                          </a:cubicBezTo>
                          <a:cubicBezTo>
                            <a:pt x="5120" y="12721"/>
                            <a:pt x="4565" y="13553"/>
                            <a:pt x="3456" y="14107"/>
                          </a:cubicBezTo>
                          <a:cubicBezTo>
                            <a:pt x="2347" y="14661"/>
                            <a:pt x="961" y="14107"/>
                            <a:pt x="407" y="13276"/>
                          </a:cubicBezTo>
                          <a:cubicBezTo>
                            <a:pt x="-1534" y="10227"/>
                            <a:pt x="4011" y="7733"/>
                            <a:pt x="5674" y="6347"/>
                          </a:cubicBezTo>
                          <a:cubicBezTo>
                            <a:pt x="6783" y="5516"/>
                            <a:pt x="7060" y="4407"/>
                            <a:pt x="7338" y="3022"/>
                          </a:cubicBezTo>
                          <a:cubicBezTo>
                            <a:pt x="7338" y="1913"/>
                            <a:pt x="7892" y="805"/>
                            <a:pt x="9001" y="251"/>
                          </a:cubicBezTo>
                          <a:cubicBezTo>
                            <a:pt x="12050" y="-1135"/>
                            <a:pt x="13714" y="3576"/>
                            <a:pt x="14268" y="5793"/>
                          </a:cubicBezTo>
                          <a:cubicBezTo>
                            <a:pt x="14268" y="7179"/>
                            <a:pt x="14823" y="8841"/>
                            <a:pt x="15655" y="9950"/>
                          </a:cubicBezTo>
                          <a:cubicBezTo>
                            <a:pt x="16486" y="11335"/>
                            <a:pt x="17872" y="12444"/>
                            <a:pt x="18981" y="13553"/>
                          </a:cubicBezTo>
                          <a:cubicBezTo>
                            <a:pt x="20090" y="14661"/>
                            <a:pt x="21199" y="16047"/>
                            <a:pt x="21199" y="17709"/>
                          </a:cubicBezTo>
                          <a:cubicBezTo>
                            <a:pt x="21199" y="19095"/>
                            <a:pt x="20645" y="21035"/>
                            <a:pt x="20090" y="22420"/>
                          </a:cubicBezTo>
                          <a:cubicBezTo>
                            <a:pt x="19536" y="22420"/>
                            <a:pt x="18704" y="23529"/>
                            <a:pt x="18150" y="23806"/>
                          </a:cubicBezTo>
                          <a:cubicBezTo>
                            <a:pt x="16209" y="25192"/>
                            <a:pt x="13991" y="26023"/>
                            <a:pt x="12050" y="27132"/>
                          </a:cubicBezTo>
                          <a:cubicBezTo>
                            <a:pt x="10387" y="27963"/>
                            <a:pt x="9001" y="28794"/>
                            <a:pt x="7060" y="28240"/>
                          </a:cubicBezTo>
                          <a:cubicBezTo>
                            <a:pt x="6229" y="28240"/>
                            <a:pt x="5397" y="27409"/>
                            <a:pt x="4842" y="26577"/>
                          </a:cubicBez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</p:grpSp>
              <p:grpSp>
                <p:nvGrpSpPr>
                  <p:cNvPr id="2959" name="Graphic 248">
                    <a:extLst>
                      <a:ext uri="{FF2B5EF4-FFF2-40B4-BE49-F238E27FC236}">
                        <a16:creationId xmlns:a16="http://schemas.microsoft.com/office/drawing/2014/main" id="{C00EF6DF-8A85-3378-3796-D68B7575E7A5}"/>
                      </a:ext>
                    </a:extLst>
                  </p:cNvPr>
                  <p:cNvGrpSpPr/>
                  <p:nvPr/>
                </p:nvGrpSpPr>
                <p:grpSpPr>
                  <a:xfrm>
                    <a:off x="3585051" y="4080791"/>
                    <a:ext cx="156715" cy="173330"/>
                    <a:chOff x="3585051" y="4080791"/>
                    <a:chExt cx="156715" cy="173330"/>
                  </a:xfrm>
                  <a:grpFill/>
                </p:grpSpPr>
                <p:sp>
                  <p:nvSpPr>
                    <p:cNvPr id="2960" name="Freeform 2959">
                      <a:extLst>
                        <a:ext uri="{FF2B5EF4-FFF2-40B4-BE49-F238E27FC236}">
                          <a16:creationId xmlns:a16="http://schemas.microsoft.com/office/drawing/2014/main" id="{5EEF9CB4-4163-515E-9869-F90A7E92FB1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585051" y="4080791"/>
                      <a:ext cx="156715" cy="173330"/>
                    </a:xfrm>
                    <a:custGeom>
                      <a:avLst/>
                      <a:gdLst>
                        <a:gd name="connsiteX0" fmla="*/ 156677 w 156715"/>
                        <a:gd name="connsiteY0" fmla="*/ 62630 h 173330"/>
                        <a:gd name="connsiteX1" fmla="*/ 126735 w 156715"/>
                        <a:gd name="connsiteY1" fmla="*/ 103921 h 173330"/>
                        <a:gd name="connsiteX2" fmla="*/ 94299 w 156715"/>
                        <a:gd name="connsiteY2" fmla="*/ 115006 h 173330"/>
                        <a:gd name="connsiteX3" fmla="*/ 75724 w 156715"/>
                        <a:gd name="connsiteY3" fmla="*/ 130247 h 173330"/>
                        <a:gd name="connsiteX4" fmla="*/ 69070 w 156715"/>
                        <a:gd name="connsiteY4" fmla="*/ 146875 h 173330"/>
                        <a:gd name="connsiteX5" fmla="*/ 55486 w 156715"/>
                        <a:gd name="connsiteY5" fmla="*/ 170984 h 173330"/>
                        <a:gd name="connsiteX6" fmla="*/ 38574 w 156715"/>
                        <a:gd name="connsiteY6" fmla="*/ 160454 h 173330"/>
                        <a:gd name="connsiteX7" fmla="*/ 20277 w 156715"/>
                        <a:gd name="connsiteY7" fmla="*/ 157128 h 173330"/>
                        <a:gd name="connsiteX8" fmla="*/ 12515 w 156715"/>
                        <a:gd name="connsiteY8" fmla="*/ 151031 h 173330"/>
                        <a:gd name="connsiteX9" fmla="*/ 21663 w 156715"/>
                        <a:gd name="connsiteY9" fmla="*/ 143549 h 173330"/>
                        <a:gd name="connsiteX10" fmla="*/ 18337 w 156715"/>
                        <a:gd name="connsiteY10" fmla="*/ 130247 h 173330"/>
                        <a:gd name="connsiteX11" fmla="*/ 22495 w 156715"/>
                        <a:gd name="connsiteY11" fmla="*/ 127476 h 173330"/>
                        <a:gd name="connsiteX12" fmla="*/ 30812 w 156715"/>
                        <a:gd name="connsiteY12" fmla="*/ 121102 h 173330"/>
                        <a:gd name="connsiteX13" fmla="*/ 32475 w 156715"/>
                        <a:gd name="connsiteY13" fmla="*/ 116114 h 173330"/>
                        <a:gd name="connsiteX14" fmla="*/ 34693 w 156715"/>
                        <a:gd name="connsiteY14" fmla="*/ 111126 h 173330"/>
                        <a:gd name="connsiteX15" fmla="*/ 34416 w 156715"/>
                        <a:gd name="connsiteY15" fmla="*/ 101427 h 173330"/>
                        <a:gd name="connsiteX16" fmla="*/ 33584 w 156715"/>
                        <a:gd name="connsiteY16" fmla="*/ 96716 h 173330"/>
                        <a:gd name="connsiteX17" fmla="*/ 25267 w 156715"/>
                        <a:gd name="connsiteY17" fmla="*/ 103921 h 173330"/>
                        <a:gd name="connsiteX18" fmla="*/ 23327 w 156715"/>
                        <a:gd name="connsiteY18" fmla="*/ 108078 h 173330"/>
                        <a:gd name="connsiteX19" fmla="*/ 18614 w 156715"/>
                        <a:gd name="connsiteY19" fmla="*/ 110018 h 173330"/>
                        <a:gd name="connsiteX20" fmla="*/ 8633 w 156715"/>
                        <a:gd name="connsiteY20" fmla="*/ 105584 h 173330"/>
                        <a:gd name="connsiteX21" fmla="*/ 2534 w 156715"/>
                        <a:gd name="connsiteY21" fmla="*/ 102258 h 173330"/>
                        <a:gd name="connsiteX22" fmla="*/ 594 w 156715"/>
                        <a:gd name="connsiteY22" fmla="*/ 98933 h 173330"/>
                        <a:gd name="connsiteX23" fmla="*/ 8079 w 156715"/>
                        <a:gd name="connsiteY23" fmla="*/ 95330 h 173330"/>
                        <a:gd name="connsiteX24" fmla="*/ 8356 w 156715"/>
                        <a:gd name="connsiteY24" fmla="*/ 88956 h 173330"/>
                        <a:gd name="connsiteX25" fmla="*/ 6138 w 156715"/>
                        <a:gd name="connsiteY25" fmla="*/ 80088 h 173330"/>
                        <a:gd name="connsiteX26" fmla="*/ 4475 w 156715"/>
                        <a:gd name="connsiteY26" fmla="*/ 76763 h 173330"/>
                        <a:gd name="connsiteX27" fmla="*/ 4475 w 156715"/>
                        <a:gd name="connsiteY27" fmla="*/ 69558 h 173330"/>
                        <a:gd name="connsiteX28" fmla="*/ 15010 w 156715"/>
                        <a:gd name="connsiteY28" fmla="*/ 60136 h 173330"/>
                        <a:gd name="connsiteX29" fmla="*/ 18891 w 156715"/>
                        <a:gd name="connsiteY29" fmla="*/ 54316 h 173330"/>
                        <a:gd name="connsiteX30" fmla="*/ 18891 w 156715"/>
                        <a:gd name="connsiteY30" fmla="*/ 50713 h 173330"/>
                        <a:gd name="connsiteX31" fmla="*/ 15841 w 156715"/>
                        <a:gd name="connsiteY31" fmla="*/ 47111 h 173330"/>
                        <a:gd name="connsiteX32" fmla="*/ 18614 w 156715"/>
                        <a:gd name="connsiteY32" fmla="*/ 41291 h 173330"/>
                        <a:gd name="connsiteX33" fmla="*/ 22495 w 156715"/>
                        <a:gd name="connsiteY33" fmla="*/ 38797 h 173330"/>
                        <a:gd name="connsiteX34" fmla="*/ 24436 w 156715"/>
                        <a:gd name="connsiteY34" fmla="*/ 34918 h 173330"/>
                        <a:gd name="connsiteX35" fmla="*/ 27208 w 156715"/>
                        <a:gd name="connsiteY35" fmla="*/ 25772 h 173330"/>
                        <a:gd name="connsiteX36" fmla="*/ 27763 w 156715"/>
                        <a:gd name="connsiteY36" fmla="*/ 18844 h 173330"/>
                        <a:gd name="connsiteX37" fmla="*/ 33862 w 156715"/>
                        <a:gd name="connsiteY37" fmla="*/ 17736 h 173330"/>
                        <a:gd name="connsiteX38" fmla="*/ 37188 w 156715"/>
                        <a:gd name="connsiteY38" fmla="*/ 13302 h 173330"/>
                        <a:gd name="connsiteX39" fmla="*/ 44397 w 156715"/>
                        <a:gd name="connsiteY39" fmla="*/ 12193 h 173330"/>
                        <a:gd name="connsiteX40" fmla="*/ 53268 w 156715"/>
                        <a:gd name="connsiteY40" fmla="*/ 11085 h 173330"/>
                        <a:gd name="connsiteX41" fmla="*/ 58813 w 156715"/>
                        <a:gd name="connsiteY41" fmla="*/ 6928 h 173330"/>
                        <a:gd name="connsiteX42" fmla="*/ 58258 w 156715"/>
                        <a:gd name="connsiteY42" fmla="*/ 0 h 173330"/>
                        <a:gd name="connsiteX43" fmla="*/ 79882 w 156715"/>
                        <a:gd name="connsiteY43" fmla="*/ 13302 h 173330"/>
                        <a:gd name="connsiteX44" fmla="*/ 93467 w 156715"/>
                        <a:gd name="connsiteY44" fmla="*/ 18844 h 173330"/>
                        <a:gd name="connsiteX45" fmla="*/ 102893 w 156715"/>
                        <a:gd name="connsiteY45" fmla="*/ 29098 h 173330"/>
                        <a:gd name="connsiteX46" fmla="*/ 132280 w 156715"/>
                        <a:gd name="connsiteY46" fmla="*/ 29098 h 173330"/>
                        <a:gd name="connsiteX47" fmla="*/ 148637 w 156715"/>
                        <a:gd name="connsiteY47" fmla="*/ 42400 h 173330"/>
                        <a:gd name="connsiteX48" fmla="*/ 156399 w 156715"/>
                        <a:gd name="connsiteY48" fmla="*/ 62907 h 1733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  <a:cxn ang="0">
                          <a:pos x="connsiteX48" y="connsiteY48"/>
                        </a:cxn>
                      </a:cxnLst>
                      <a:rect l="l" t="t" r="r" b="b"/>
                      <a:pathLst>
                        <a:path w="156715" h="173330">
                          <a:moveTo>
                            <a:pt x="156677" y="62630"/>
                          </a:moveTo>
                          <a:cubicBezTo>
                            <a:pt x="157785" y="72606"/>
                            <a:pt x="134775" y="97547"/>
                            <a:pt x="126735" y="103921"/>
                          </a:cubicBezTo>
                          <a:cubicBezTo>
                            <a:pt x="118695" y="110295"/>
                            <a:pt x="105111" y="113620"/>
                            <a:pt x="94299" y="115006"/>
                          </a:cubicBezTo>
                          <a:cubicBezTo>
                            <a:pt x="83487" y="116669"/>
                            <a:pt x="82100" y="124705"/>
                            <a:pt x="75724" y="130247"/>
                          </a:cubicBezTo>
                          <a:cubicBezTo>
                            <a:pt x="69348" y="135790"/>
                            <a:pt x="72120" y="138284"/>
                            <a:pt x="69070" y="146875"/>
                          </a:cubicBezTo>
                          <a:cubicBezTo>
                            <a:pt x="65744" y="155188"/>
                            <a:pt x="61308" y="163225"/>
                            <a:pt x="55486" y="170984"/>
                          </a:cubicBezTo>
                          <a:cubicBezTo>
                            <a:pt x="49664" y="178744"/>
                            <a:pt x="41070" y="165165"/>
                            <a:pt x="38574" y="160454"/>
                          </a:cubicBezTo>
                          <a:cubicBezTo>
                            <a:pt x="36080" y="155743"/>
                            <a:pt x="27485" y="154634"/>
                            <a:pt x="20277" y="157128"/>
                          </a:cubicBezTo>
                          <a:cubicBezTo>
                            <a:pt x="13346" y="159622"/>
                            <a:pt x="13623" y="153803"/>
                            <a:pt x="12515" y="151031"/>
                          </a:cubicBezTo>
                          <a:cubicBezTo>
                            <a:pt x="11406" y="148260"/>
                            <a:pt x="17782" y="144935"/>
                            <a:pt x="21663" y="143549"/>
                          </a:cubicBezTo>
                          <a:cubicBezTo>
                            <a:pt x="25267" y="142164"/>
                            <a:pt x="18337" y="130247"/>
                            <a:pt x="18337" y="130247"/>
                          </a:cubicBezTo>
                          <a:cubicBezTo>
                            <a:pt x="20000" y="129693"/>
                            <a:pt x="21109" y="128585"/>
                            <a:pt x="22495" y="127476"/>
                          </a:cubicBezTo>
                          <a:cubicBezTo>
                            <a:pt x="24990" y="125259"/>
                            <a:pt x="28871" y="123874"/>
                            <a:pt x="30812" y="121102"/>
                          </a:cubicBezTo>
                          <a:cubicBezTo>
                            <a:pt x="31644" y="119717"/>
                            <a:pt x="31921" y="117777"/>
                            <a:pt x="32475" y="116114"/>
                          </a:cubicBezTo>
                          <a:cubicBezTo>
                            <a:pt x="33030" y="114174"/>
                            <a:pt x="33862" y="112789"/>
                            <a:pt x="34693" y="111126"/>
                          </a:cubicBezTo>
                          <a:cubicBezTo>
                            <a:pt x="36911" y="107523"/>
                            <a:pt x="35802" y="105029"/>
                            <a:pt x="34416" y="101427"/>
                          </a:cubicBezTo>
                          <a:cubicBezTo>
                            <a:pt x="33862" y="99764"/>
                            <a:pt x="33584" y="98378"/>
                            <a:pt x="33584" y="96716"/>
                          </a:cubicBezTo>
                          <a:cubicBezTo>
                            <a:pt x="28871" y="96716"/>
                            <a:pt x="27208" y="100041"/>
                            <a:pt x="25267" y="103921"/>
                          </a:cubicBezTo>
                          <a:cubicBezTo>
                            <a:pt x="24713" y="105306"/>
                            <a:pt x="24158" y="106969"/>
                            <a:pt x="23327" y="108078"/>
                          </a:cubicBezTo>
                          <a:cubicBezTo>
                            <a:pt x="22218" y="109186"/>
                            <a:pt x="20277" y="109741"/>
                            <a:pt x="18614" y="110018"/>
                          </a:cubicBezTo>
                          <a:cubicBezTo>
                            <a:pt x="14455" y="110849"/>
                            <a:pt x="11960" y="107800"/>
                            <a:pt x="8633" y="105584"/>
                          </a:cubicBezTo>
                          <a:cubicBezTo>
                            <a:pt x="6693" y="104475"/>
                            <a:pt x="4475" y="103367"/>
                            <a:pt x="2534" y="102258"/>
                          </a:cubicBezTo>
                          <a:cubicBezTo>
                            <a:pt x="1148" y="101427"/>
                            <a:pt x="-1070" y="100318"/>
                            <a:pt x="594" y="98933"/>
                          </a:cubicBezTo>
                          <a:cubicBezTo>
                            <a:pt x="2812" y="97270"/>
                            <a:pt x="6415" y="98101"/>
                            <a:pt x="8079" y="95330"/>
                          </a:cubicBezTo>
                          <a:cubicBezTo>
                            <a:pt x="9188" y="93667"/>
                            <a:pt x="8633" y="90896"/>
                            <a:pt x="8356" y="88956"/>
                          </a:cubicBezTo>
                          <a:cubicBezTo>
                            <a:pt x="7802" y="85908"/>
                            <a:pt x="6693" y="83137"/>
                            <a:pt x="6138" y="80088"/>
                          </a:cubicBezTo>
                          <a:cubicBezTo>
                            <a:pt x="5861" y="78426"/>
                            <a:pt x="5029" y="77872"/>
                            <a:pt x="4475" y="76763"/>
                          </a:cubicBezTo>
                          <a:cubicBezTo>
                            <a:pt x="3643" y="74823"/>
                            <a:pt x="3643" y="71221"/>
                            <a:pt x="4475" y="69558"/>
                          </a:cubicBezTo>
                          <a:cubicBezTo>
                            <a:pt x="6415" y="64847"/>
                            <a:pt x="11406" y="63184"/>
                            <a:pt x="15010" y="60136"/>
                          </a:cubicBezTo>
                          <a:cubicBezTo>
                            <a:pt x="16950" y="58473"/>
                            <a:pt x="17782" y="56810"/>
                            <a:pt x="18891" y="54316"/>
                          </a:cubicBezTo>
                          <a:cubicBezTo>
                            <a:pt x="19446" y="52931"/>
                            <a:pt x="19723" y="51822"/>
                            <a:pt x="18891" y="50713"/>
                          </a:cubicBezTo>
                          <a:cubicBezTo>
                            <a:pt x="17782" y="49328"/>
                            <a:pt x="16119" y="49051"/>
                            <a:pt x="15841" y="47111"/>
                          </a:cubicBezTo>
                          <a:cubicBezTo>
                            <a:pt x="15564" y="44617"/>
                            <a:pt x="16396" y="42400"/>
                            <a:pt x="18614" y="41291"/>
                          </a:cubicBezTo>
                          <a:cubicBezTo>
                            <a:pt x="20000" y="40460"/>
                            <a:pt x="21386" y="40183"/>
                            <a:pt x="22495" y="38797"/>
                          </a:cubicBezTo>
                          <a:cubicBezTo>
                            <a:pt x="23327" y="37689"/>
                            <a:pt x="23881" y="36303"/>
                            <a:pt x="24436" y="34918"/>
                          </a:cubicBezTo>
                          <a:cubicBezTo>
                            <a:pt x="25545" y="31869"/>
                            <a:pt x="26654" y="29098"/>
                            <a:pt x="27208" y="25772"/>
                          </a:cubicBezTo>
                          <a:cubicBezTo>
                            <a:pt x="27208" y="23833"/>
                            <a:pt x="26654" y="20507"/>
                            <a:pt x="27763" y="18844"/>
                          </a:cubicBezTo>
                          <a:cubicBezTo>
                            <a:pt x="29149" y="17182"/>
                            <a:pt x="32198" y="17459"/>
                            <a:pt x="33862" y="17736"/>
                          </a:cubicBezTo>
                          <a:cubicBezTo>
                            <a:pt x="37188" y="18290"/>
                            <a:pt x="35525" y="14965"/>
                            <a:pt x="37188" y="13302"/>
                          </a:cubicBezTo>
                          <a:cubicBezTo>
                            <a:pt x="38852" y="11639"/>
                            <a:pt x="42456" y="12193"/>
                            <a:pt x="44397" y="12193"/>
                          </a:cubicBezTo>
                          <a:cubicBezTo>
                            <a:pt x="47446" y="12193"/>
                            <a:pt x="50219" y="11362"/>
                            <a:pt x="53268" y="11085"/>
                          </a:cubicBezTo>
                          <a:cubicBezTo>
                            <a:pt x="55763" y="11085"/>
                            <a:pt x="58536" y="9422"/>
                            <a:pt x="58813" y="6928"/>
                          </a:cubicBezTo>
                          <a:cubicBezTo>
                            <a:pt x="59090" y="4711"/>
                            <a:pt x="58813" y="2217"/>
                            <a:pt x="58258" y="0"/>
                          </a:cubicBezTo>
                          <a:cubicBezTo>
                            <a:pt x="59090" y="554"/>
                            <a:pt x="75447" y="11639"/>
                            <a:pt x="79882" y="13302"/>
                          </a:cubicBezTo>
                          <a:cubicBezTo>
                            <a:pt x="84318" y="14965"/>
                            <a:pt x="93467" y="14688"/>
                            <a:pt x="93467" y="18844"/>
                          </a:cubicBezTo>
                          <a:cubicBezTo>
                            <a:pt x="93467" y="23001"/>
                            <a:pt x="92358" y="26050"/>
                            <a:pt x="102893" y="29098"/>
                          </a:cubicBezTo>
                          <a:cubicBezTo>
                            <a:pt x="113428" y="31869"/>
                            <a:pt x="125626" y="23555"/>
                            <a:pt x="132280" y="29098"/>
                          </a:cubicBezTo>
                          <a:cubicBezTo>
                            <a:pt x="138656" y="34363"/>
                            <a:pt x="137547" y="41014"/>
                            <a:pt x="148637" y="42400"/>
                          </a:cubicBezTo>
                          <a:cubicBezTo>
                            <a:pt x="149468" y="52376"/>
                            <a:pt x="155290" y="52931"/>
                            <a:pt x="156399" y="62907"/>
                          </a:cubicBez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961" name="Freeform 2960">
                      <a:extLst>
                        <a:ext uri="{FF2B5EF4-FFF2-40B4-BE49-F238E27FC236}">
                          <a16:creationId xmlns:a16="http://schemas.microsoft.com/office/drawing/2014/main" id="{E78A5A52-0D33-F9F9-0B1E-E7CF278FBE7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06660" y="4184935"/>
                      <a:ext cx="8926" cy="13855"/>
                    </a:xfrm>
                    <a:custGeom>
                      <a:avLst/>
                      <a:gdLst>
                        <a:gd name="connsiteX0" fmla="*/ 6708 w 8926"/>
                        <a:gd name="connsiteY0" fmla="*/ 12801 h 13855"/>
                        <a:gd name="connsiteX1" fmla="*/ 1441 w 8926"/>
                        <a:gd name="connsiteY1" fmla="*/ 13632 h 13855"/>
                        <a:gd name="connsiteX2" fmla="*/ 332 w 8926"/>
                        <a:gd name="connsiteY2" fmla="*/ 9199 h 13855"/>
                        <a:gd name="connsiteX3" fmla="*/ 2827 w 8926"/>
                        <a:gd name="connsiteY3" fmla="*/ 7259 h 13855"/>
                        <a:gd name="connsiteX4" fmla="*/ 4768 w 8926"/>
                        <a:gd name="connsiteY4" fmla="*/ 4765 h 13855"/>
                        <a:gd name="connsiteX5" fmla="*/ 5322 w 8926"/>
                        <a:gd name="connsiteY5" fmla="*/ 2271 h 13855"/>
                        <a:gd name="connsiteX6" fmla="*/ 6431 w 8926"/>
                        <a:gd name="connsiteY6" fmla="*/ 54 h 13855"/>
                        <a:gd name="connsiteX7" fmla="*/ 8371 w 8926"/>
                        <a:gd name="connsiteY7" fmla="*/ 1716 h 13855"/>
                        <a:gd name="connsiteX8" fmla="*/ 8371 w 8926"/>
                        <a:gd name="connsiteY8" fmla="*/ 5319 h 13855"/>
                        <a:gd name="connsiteX9" fmla="*/ 8926 w 8926"/>
                        <a:gd name="connsiteY9" fmla="*/ 7536 h 13855"/>
                        <a:gd name="connsiteX10" fmla="*/ 8926 w 8926"/>
                        <a:gd name="connsiteY10" fmla="*/ 9753 h 13855"/>
                        <a:gd name="connsiteX11" fmla="*/ 8094 w 8926"/>
                        <a:gd name="connsiteY11" fmla="*/ 11970 h 13855"/>
                        <a:gd name="connsiteX12" fmla="*/ 6708 w 8926"/>
                        <a:gd name="connsiteY12" fmla="*/ 12801 h 1385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</a:cxnLst>
                      <a:rect l="l" t="t" r="r" b="b"/>
                      <a:pathLst>
                        <a:path w="8926" h="13855">
                          <a:moveTo>
                            <a:pt x="6708" y="12801"/>
                          </a:moveTo>
                          <a:cubicBezTo>
                            <a:pt x="5045" y="13632"/>
                            <a:pt x="3104" y="14187"/>
                            <a:pt x="1441" y="13632"/>
                          </a:cubicBezTo>
                          <a:cubicBezTo>
                            <a:pt x="-223" y="13078"/>
                            <a:pt x="-223" y="10584"/>
                            <a:pt x="332" y="9199"/>
                          </a:cubicBezTo>
                          <a:cubicBezTo>
                            <a:pt x="886" y="8090"/>
                            <a:pt x="1995" y="7813"/>
                            <a:pt x="2827" y="7259"/>
                          </a:cubicBezTo>
                          <a:cubicBezTo>
                            <a:pt x="3659" y="6704"/>
                            <a:pt x="4490" y="5873"/>
                            <a:pt x="4768" y="4765"/>
                          </a:cubicBezTo>
                          <a:cubicBezTo>
                            <a:pt x="5045" y="3933"/>
                            <a:pt x="5322" y="3102"/>
                            <a:pt x="5322" y="2271"/>
                          </a:cubicBezTo>
                          <a:cubicBezTo>
                            <a:pt x="5322" y="1439"/>
                            <a:pt x="5322" y="331"/>
                            <a:pt x="6431" y="54"/>
                          </a:cubicBezTo>
                          <a:cubicBezTo>
                            <a:pt x="7540" y="-224"/>
                            <a:pt x="8094" y="608"/>
                            <a:pt x="8371" y="1716"/>
                          </a:cubicBezTo>
                          <a:cubicBezTo>
                            <a:pt x="8371" y="2825"/>
                            <a:pt x="8371" y="4211"/>
                            <a:pt x="8371" y="5319"/>
                          </a:cubicBezTo>
                          <a:cubicBezTo>
                            <a:pt x="8371" y="6150"/>
                            <a:pt x="8926" y="6704"/>
                            <a:pt x="8926" y="7536"/>
                          </a:cubicBezTo>
                          <a:cubicBezTo>
                            <a:pt x="8926" y="8090"/>
                            <a:pt x="8926" y="9199"/>
                            <a:pt x="8926" y="9753"/>
                          </a:cubicBezTo>
                          <a:cubicBezTo>
                            <a:pt x="8926" y="10307"/>
                            <a:pt x="8094" y="11416"/>
                            <a:pt x="8094" y="11970"/>
                          </a:cubicBezTo>
                          <a:cubicBezTo>
                            <a:pt x="7540" y="11970"/>
                            <a:pt x="7262" y="12524"/>
                            <a:pt x="6708" y="12801"/>
                          </a:cubicBez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</p:grpSp>
            </p:grpSp>
            <p:grpSp>
              <p:nvGrpSpPr>
                <p:cNvPr id="2889" name="Graphic 248">
                  <a:extLst>
                    <a:ext uri="{FF2B5EF4-FFF2-40B4-BE49-F238E27FC236}">
                      <a16:creationId xmlns:a16="http://schemas.microsoft.com/office/drawing/2014/main" id="{FE3BBB5B-FBD8-D3D4-133B-352828AC1729}"/>
                    </a:ext>
                  </a:extLst>
                </p:cNvPr>
                <p:cNvGrpSpPr/>
                <p:nvPr/>
              </p:nvGrpSpPr>
              <p:grpSpPr>
                <a:xfrm>
                  <a:off x="4126528" y="5643268"/>
                  <a:ext cx="681692" cy="131768"/>
                  <a:chOff x="4126528" y="5643268"/>
                  <a:chExt cx="681692" cy="131768"/>
                </a:xfrm>
                <a:grpFill/>
              </p:grpSpPr>
              <p:grpSp>
                <p:nvGrpSpPr>
                  <p:cNvPr id="2953" name="Graphic 248">
                    <a:extLst>
                      <a:ext uri="{FF2B5EF4-FFF2-40B4-BE49-F238E27FC236}">
                        <a16:creationId xmlns:a16="http://schemas.microsoft.com/office/drawing/2014/main" id="{24AD9D8F-83CF-B843-288B-1516531CDD0F}"/>
                      </a:ext>
                    </a:extLst>
                  </p:cNvPr>
                  <p:cNvGrpSpPr/>
                  <p:nvPr/>
                </p:nvGrpSpPr>
                <p:grpSpPr>
                  <a:xfrm>
                    <a:off x="4126528" y="5643268"/>
                    <a:ext cx="87781" cy="36005"/>
                    <a:chOff x="4126528" y="5643268"/>
                    <a:chExt cx="87781" cy="36005"/>
                  </a:xfrm>
                  <a:grpFill/>
                </p:grpSpPr>
                <p:sp>
                  <p:nvSpPr>
                    <p:cNvPr id="2956" name="Freeform 2955">
                      <a:extLst>
                        <a:ext uri="{FF2B5EF4-FFF2-40B4-BE49-F238E27FC236}">
                          <a16:creationId xmlns:a16="http://schemas.microsoft.com/office/drawing/2014/main" id="{3394B897-6E3C-21C3-28FC-3780EC49B48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126528" y="5645351"/>
                      <a:ext cx="45528" cy="32514"/>
                    </a:xfrm>
                    <a:custGeom>
                      <a:avLst/>
                      <a:gdLst>
                        <a:gd name="connsiteX0" fmla="*/ 11367 w 45528"/>
                        <a:gd name="connsiteY0" fmla="*/ 31384 h 32514"/>
                        <a:gd name="connsiteX1" fmla="*/ 7486 w 45528"/>
                        <a:gd name="connsiteY1" fmla="*/ 32216 h 32514"/>
                        <a:gd name="connsiteX2" fmla="*/ 5822 w 45528"/>
                        <a:gd name="connsiteY2" fmla="*/ 29721 h 32514"/>
                        <a:gd name="connsiteX3" fmla="*/ 3881 w 45528"/>
                        <a:gd name="connsiteY3" fmla="*/ 26950 h 32514"/>
                        <a:gd name="connsiteX4" fmla="*/ 1386 w 45528"/>
                        <a:gd name="connsiteY4" fmla="*/ 21131 h 32514"/>
                        <a:gd name="connsiteX5" fmla="*/ 0 w 45528"/>
                        <a:gd name="connsiteY5" fmla="*/ 19745 h 32514"/>
                        <a:gd name="connsiteX6" fmla="*/ 555 w 45528"/>
                        <a:gd name="connsiteY6" fmla="*/ 17805 h 32514"/>
                        <a:gd name="connsiteX7" fmla="*/ 2218 w 45528"/>
                        <a:gd name="connsiteY7" fmla="*/ 17805 h 32514"/>
                        <a:gd name="connsiteX8" fmla="*/ 4713 w 45528"/>
                        <a:gd name="connsiteY8" fmla="*/ 20299 h 32514"/>
                        <a:gd name="connsiteX9" fmla="*/ 12476 w 45528"/>
                        <a:gd name="connsiteY9" fmla="*/ 20854 h 32514"/>
                        <a:gd name="connsiteX10" fmla="*/ 14139 w 45528"/>
                        <a:gd name="connsiteY10" fmla="*/ 19191 h 32514"/>
                        <a:gd name="connsiteX11" fmla="*/ 16357 w 45528"/>
                        <a:gd name="connsiteY11" fmla="*/ 17805 h 32514"/>
                        <a:gd name="connsiteX12" fmla="*/ 17466 w 45528"/>
                        <a:gd name="connsiteY12" fmla="*/ 16419 h 32514"/>
                        <a:gd name="connsiteX13" fmla="*/ 15248 w 45528"/>
                        <a:gd name="connsiteY13" fmla="*/ 14203 h 32514"/>
                        <a:gd name="connsiteX14" fmla="*/ 14416 w 45528"/>
                        <a:gd name="connsiteY14" fmla="*/ 12540 h 32514"/>
                        <a:gd name="connsiteX15" fmla="*/ 17466 w 45528"/>
                        <a:gd name="connsiteY15" fmla="*/ 12817 h 32514"/>
                        <a:gd name="connsiteX16" fmla="*/ 20238 w 45528"/>
                        <a:gd name="connsiteY16" fmla="*/ 12540 h 32514"/>
                        <a:gd name="connsiteX17" fmla="*/ 20515 w 45528"/>
                        <a:gd name="connsiteY17" fmla="*/ 10046 h 32514"/>
                        <a:gd name="connsiteX18" fmla="*/ 15248 w 45528"/>
                        <a:gd name="connsiteY18" fmla="*/ 6166 h 32514"/>
                        <a:gd name="connsiteX19" fmla="*/ 13862 w 45528"/>
                        <a:gd name="connsiteY19" fmla="*/ 3395 h 32514"/>
                        <a:gd name="connsiteX20" fmla="*/ 17189 w 45528"/>
                        <a:gd name="connsiteY20" fmla="*/ 2841 h 32514"/>
                        <a:gd name="connsiteX21" fmla="*/ 22456 w 45528"/>
                        <a:gd name="connsiteY21" fmla="*/ 2841 h 32514"/>
                        <a:gd name="connsiteX22" fmla="*/ 26060 w 45528"/>
                        <a:gd name="connsiteY22" fmla="*/ 901 h 32514"/>
                        <a:gd name="connsiteX23" fmla="*/ 28555 w 45528"/>
                        <a:gd name="connsiteY23" fmla="*/ 901 h 32514"/>
                        <a:gd name="connsiteX24" fmla="*/ 31328 w 45528"/>
                        <a:gd name="connsiteY24" fmla="*/ 3672 h 32514"/>
                        <a:gd name="connsiteX25" fmla="*/ 38258 w 45528"/>
                        <a:gd name="connsiteY25" fmla="*/ 901 h 32514"/>
                        <a:gd name="connsiteX26" fmla="*/ 44635 w 45528"/>
                        <a:gd name="connsiteY26" fmla="*/ 1178 h 32514"/>
                        <a:gd name="connsiteX27" fmla="*/ 43803 w 45528"/>
                        <a:gd name="connsiteY27" fmla="*/ 7552 h 32514"/>
                        <a:gd name="connsiteX28" fmla="*/ 35763 w 45528"/>
                        <a:gd name="connsiteY28" fmla="*/ 15588 h 32514"/>
                        <a:gd name="connsiteX29" fmla="*/ 26614 w 45528"/>
                        <a:gd name="connsiteY29" fmla="*/ 23347 h 32514"/>
                        <a:gd name="connsiteX30" fmla="*/ 23011 w 45528"/>
                        <a:gd name="connsiteY30" fmla="*/ 25010 h 32514"/>
                        <a:gd name="connsiteX31" fmla="*/ 18575 w 45528"/>
                        <a:gd name="connsiteY31" fmla="*/ 27782 h 32514"/>
                        <a:gd name="connsiteX32" fmla="*/ 14139 w 45528"/>
                        <a:gd name="connsiteY32" fmla="*/ 29998 h 32514"/>
                        <a:gd name="connsiteX33" fmla="*/ 12476 w 45528"/>
                        <a:gd name="connsiteY33" fmla="*/ 30276 h 32514"/>
                        <a:gd name="connsiteX34" fmla="*/ 10535 w 45528"/>
                        <a:gd name="connsiteY34" fmla="*/ 31384 h 3251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</a:cxnLst>
                      <a:rect l="l" t="t" r="r" b="b"/>
                      <a:pathLst>
                        <a:path w="45528" h="32514">
                          <a:moveTo>
                            <a:pt x="11367" y="31384"/>
                          </a:moveTo>
                          <a:cubicBezTo>
                            <a:pt x="10258" y="31939"/>
                            <a:pt x="8594" y="33047"/>
                            <a:pt x="7486" y="32216"/>
                          </a:cubicBezTo>
                          <a:cubicBezTo>
                            <a:pt x="6654" y="31661"/>
                            <a:pt x="6377" y="30553"/>
                            <a:pt x="5822" y="29721"/>
                          </a:cubicBezTo>
                          <a:cubicBezTo>
                            <a:pt x="4990" y="28890"/>
                            <a:pt x="4436" y="28059"/>
                            <a:pt x="3881" y="26950"/>
                          </a:cubicBezTo>
                          <a:cubicBezTo>
                            <a:pt x="3050" y="25010"/>
                            <a:pt x="3050" y="22516"/>
                            <a:pt x="1386" y="21131"/>
                          </a:cubicBezTo>
                          <a:cubicBezTo>
                            <a:pt x="832" y="20576"/>
                            <a:pt x="0" y="20299"/>
                            <a:pt x="0" y="19745"/>
                          </a:cubicBezTo>
                          <a:cubicBezTo>
                            <a:pt x="0" y="19191"/>
                            <a:pt x="0" y="18359"/>
                            <a:pt x="555" y="17805"/>
                          </a:cubicBezTo>
                          <a:cubicBezTo>
                            <a:pt x="1109" y="17251"/>
                            <a:pt x="1663" y="17528"/>
                            <a:pt x="2218" y="17805"/>
                          </a:cubicBezTo>
                          <a:cubicBezTo>
                            <a:pt x="3050" y="18637"/>
                            <a:pt x="3604" y="19745"/>
                            <a:pt x="4713" y="20299"/>
                          </a:cubicBezTo>
                          <a:cubicBezTo>
                            <a:pt x="6931" y="21962"/>
                            <a:pt x="10258" y="22239"/>
                            <a:pt x="12476" y="20854"/>
                          </a:cubicBezTo>
                          <a:cubicBezTo>
                            <a:pt x="13030" y="20299"/>
                            <a:pt x="13585" y="19745"/>
                            <a:pt x="14139" y="19191"/>
                          </a:cubicBezTo>
                          <a:cubicBezTo>
                            <a:pt x="14694" y="18637"/>
                            <a:pt x="15525" y="18359"/>
                            <a:pt x="16357" y="17805"/>
                          </a:cubicBezTo>
                          <a:cubicBezTo>
                            <a:pt x="16911" y="17528"/>
                            <a:pt x="17743" y="17251"/>
                            <a:pt x="17466" y="16419"/>
                          </a:cubicBezTo>
                          <a:cubicBezTo>
                            <a:pt x="17189" y="15588"/>
                            <a:pt x="16080" y="14757"/>
                            <a:pt x="15248" y="14203"/>
                          </a:cubicBezTo>
                          <a:cubicBezTo>
                            <a:pt x="14971" y="13926"/>
                            <a:pt x="13862" y="12817"/>
                            <a:pt x="14416" y="12540"/>
                          </a:cubicBezTo>
                          <a:cubicBezTo>
                            <a:pt x="14971" y="11986"/>
                            <a:pt x="16911" y="12540"/>
                            <a:pt x="17466" y="12817"/>
                          </a:cubicBezTo>
                          <a:cubicBezTo>
                            <a:pt x="18297" y="12817"/>
                            <a:pt x="19684" y="13094"/>
                            <a:pt x="20238" y="12540"/>
                          </a:cubicBezTo>
                          <a:cubicBezTo>
                            <a:pt x="20793" y="11986"/>
                            <a:pt x="20793" y="10877"/>
                            <a:pt x="20515" y="10046"/>
                          </a:cubicBezTo>
                          <a:cubicBezTo>
                            <a:pt x="19961" y="7829"/>
                            <a:pt x="16911" y="7275"/>
                            <a:pt x="15248" y="6166"/>
                          </a:cubicBezTo>
                          <a:cubicBezTo>
                            <a:pt x="14694" y="5612"/>
                            <a:pt x="13307" y="4503"/>
                            <a:pt x="13862" y="3395"/>
                          </a:cubicBezTo>
                          <a:cubicBezTo>
                            <a:pt x="14416" y="2286"/>
                            <a:pt x="16357" y="2841"/>
                            <a:pt x="17189" y="2841"/>
                          </a:cubicBezTo>
                          <a:cubicBezTo>
                            <a:pt x="18852" y="2841"/>
                            <a:pt x="20793" y="3395"/>
                            <a:pt x="22456" y="2841"/>
                          </a:cubicBezTo>
                          <a:cubicBezTo>
                            <a:pt x="23842" y="2563"/>
                            <a:pt x="24951" y="1732"/>
                            <a:pt x="26060" y="901"/>
                          </a:cubicBezTo>
                          <a:cubicBezTo>
                            <a:pt x="26892" y="347"/>
                            <a:pt x="27723" y="70"/>
                            <a:pt x="28555" y="901"/>
                          </a:cubicBezTo>
                          <a:cubicBezTo>
                            <a:pt x="29664" y="1732"/>
                            <a:pt x="30219" y="2841"/>
                            <a:pt x="31328" y="3672"/>
                          </a:cubicBezTo>
                          <a:cubicBezTo>
                            <a:pt x="33823" y="5335"/>
                            <a:pt x="36318" y="2009"/>
                            <a:pt x="38258" y="901"/>
                          </a:cubicBezTo>
                          <a:cubicBezTo>
                            <a:pt x="40199" y="-208"/>
                            <a:pt x="42971" y="-485"/>
                            <a:pt x="44635" y="1178"/>
                          </a:cubicBezTo>
                          <a:cubicBezTo>
                            <a:pt x="46575" y="2841"/>
                            <a:pt x="44912" y="5612"/>
                            <a:pt x="43803" y="7552"/>
                          </a:cubicBezTo>
                          <a:cubicBezTo>
                            <a:pt x="41585" y="10600"/>
                            <a:pt x="38536" y="12817"/>
                            <a:pt x="35763" y="15588"/>
                          </a:cubicBezTo>
                          <a:cubicBezTo>
                            <a:pt x="32991" y="18359"/>
                            <a:pt x="29941" y="21131"/>
                            <a:pt x="26614" y="23347"/>
                          </a:cubicBezTo>
                          <a:cubicBezTo>
                            <a:pt x="25506" y="24179"/>
                            <a:pt x="24120" y="24456"/>
                            <a:pt x="23011" y="25010"/>
                          </a:cubicBezTo>
                          <a:cubicBezTo>
                            <a:pt x="21347" y="25565"/>
                            <a:pt x="19961" y="26950"/>
                            <a:pt x="18575" y="27782"/>
                          </a:cubicBezTo>
                          <a:cubicBezTo>
                            <a:pt x="17189" y="28613"/>
                            <a:pt x="15803" y="29721"/>
                            <a:pt x="14139" y="29998"/>
                          </a:cubicBezTo>
                          <a:cubicBezTo>
                            <a:pt x="13585" y="29998"/>
                            <a:pt x="13030" y="29998"/>
                            <a:pt x="12476" y="30276"/>
                          </a:cubicBezTo>
                          <a:cubicBezTo>
                            <a:pt x="11644" y="30276"/>
                            <a:pt x="11089" y="31107"/>
                            <a:pt x="10535" y="31384"/>
                          </a:cubicBez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957" name="Freeform 2956">
                      <a:extLst>
                        <a:ext uri="{FF2B5EF4-FFF2-40B4-BE49-F238E27FC236}">
                          <a16:creationId xmlns:a16="http://schemas.microsoft.com/office/drawing/2014/main" id="{A2B2C791-BA96-0622-4D94-3C474CBD5D7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163049" y="5643268"/>
                      <a:ext cx="51261" cy="36005"/>
                    </a:xfrm>
                    <a:custGeom>
                      <a:avLst/>
                      <a:gdLst>
                        <a:gd name="connsiteX0" fmla="*/ 22808 w 51261"/>
                        <a:gd name="connsiteY0" fmla="*/ 19888 h 36005"/>
                        <a:gd name="connsiteX1" fmla="*/ 22808 w 51261"/>
                        <a:gd name="connsiteY1" fmla="*/ 22105 h 36005"/>
                        <a:gd name="connsiteX2" fmla="*/ 23917 w 51261"/>
                        <a:gd name="connsiteY2" fmla="*/ 24045 h 36005"/>
                        <a:gd name="connsiteX3" fmla="*/ 25580 w 51261"/>
                        <a:gd name="connsiteY3" fmla="*/ 25985 h 36005"/>
                        <a:gd name="connsiteX4" fmla="*/ 25580 w 51261"/>
                        <a:gd name="connsiteY4" fmla="*/ 30142 h 36005"/>
                        <a:gd name="connsiteX5" fmla="*/ 23640 w 51261"/>
                        <a:gd name="connsiteY5" fmla="*/ 30142 h 36005"/>
                        <a:gd name="connsiteX6" fmla="*/ 21976 w 51261"/>
                        <a:gd name="connsiteY6" fmla="*/ 29865 h 36005"/>
                        <a:gd name="connsiteX7" fmla="*/ 20035 w 51261"/>
                        <a:gd name="connsiteY7" fmla="*/ 32636 h 36005"/>
                        <a:gd name="connsiteX8" fmla="*/ 17817 w 51261"/>
                        <a:gd name="connsiteY8" fmla="*/ 31527 h 36005"/>
                        <a:gd name="connsiteX9" fmla="*/ 15045 w 51261"/>
                        <a:gd name="connsiteY9" fmla="*/ 29033 h 36005"/>
                        <a:gd name="connsiteX10" fmla="*/ 13659 w 51261"/>
                        <a:gd name="connsiteY10" fmla="*/ 27647 h 36005"/>
                        <a:gd name="connsiteX11" fmla="*/ 11441 w 51261"/>
                        <a:gd name="connsiteY11" fmla="*/ 28202 h 36005"/>
                        <a:gd name="connsiteX12" fmla="*/ 11718 w 51261"/>
                        <a:gd name="connsiteY12" fmla="*/ 31804 h 36005"/>
                        <a:gd name="connsiteX13" fmla="*/ 7560 w 51261"/>
                        <a:gd name="connsiteY13" fmla="*/ 35961 h 36005"/>
                        <a:gd name="connsiteX14" fmla="*/ 5342 w 51261"/>
                        <a:gd name="connsiteY14" fmla="*/ 35407 h 36005"/>
                        <a:gd name="connsiteX15" fmla="*/ 3679 w 51261"/>
                        <a:gd name="connsiteY15" fmla="*/ 32081 h 36005"/>
                        <a:gd name="connsiteX16" fmla="*/ 906 w 51261"/>
                        <a:gd name="connsiteY16" fmla="*/ 28202 h 36005"/>
                        <a:gd name="connsiteX17" fmla="*/ 352 w 51261"/>
                        <a:gd name="connsiteY17" fmla="*/ 25708 h 36005"/>
                        <a:gd name="connsiteX18" fmla="*/ 3956 w 51261"/>
                        <a:gd name="connsiteY18" fmla="*/ 23768 h 36005"/>
                        <a:gd name="connsiteX19" fmla="*/ 7837 w 51261"/>
                        <a:gd name="connsiteY19" fmla="*/ 20719 h 36005"/>
                        <a:gd name="connsiteX20" fmla="*/ 9778 w 51261"/>
                        <a:gd name="connsiteY20" fmla="*/ 17671 h 36005"/>
                        <a:gd name="connsiteX21" fmla="*/ 12550 w 51261"/>
                        <a:gd name="connsiteY21" fmla="*/ 15731 h 36005"/>
                        <a:gd name="connsiteX22" fmla="*/ 18649 w 51261"/>
                        <a:gd name="connsiteY22" fmla="*/ 12129 h 36005"/>
                        <a:gd name="connsiteX23" fmla="*/ 18649 w 51261"/>
                        <a:gd name="connsiteY23" fmla="*/ 9080 h 36005"/>
                        <a:gd name="connsiteX24" fmla="*/ 18926 w 51261"/>
                        <a:gd name="connsiteY24" fmla="*/ 5478 h 36005"/>
                        <a:gd name="connsiteX25" fmla="*/ 23640 w 51261"/>
                        <a:gd name="connsiteY25" fmla="*/ 212 h 36005"/>
                        <a:gd name="connsiteX26" fmla="*/ 32234 w 51261"/>
                        <a:gd name="connsiteY26" fmla="*/ 1598 h 36005"/>
                        <a:gd name="connsiteX27" fmla="*/ 34729 w 51261"/>
                        <a:gd name="connsiteY27" fmla="*/ 8526 h 36005"/>
                        <a:gd name="connsiteX28" fmla="*/ 38888 w 51261"/>
                        <a:gd name="connsiteY28" fmla="*/ 9912 h 36005"/>
                        <a:gd name="connsiteX29" fmla="*/ 40551 w 51261"/>
                        <a:gd name="connsiteY29" fmla="*/ 6032 h 36005"/>
                        <a:gd name="connsiteX30" fmla="*/ 46096 w 51261"/>
                        <a:gd name="connsiteY30" fmla="*/ 3538 h 36005"/>
                        <a:gd name="connsiteX31" fmla="*/ 49145 w 51261"/>
                        <a:gd name="connsiteY31" fmla="*/ 7417 h 36005"/>
                        <a:gd name="connsiteX32" fmla="*/ 46650 w 51261"/>
                        <a:gd name="connsiteY32" fmla="*/ 7695 h 36005"/>
                        <a:gd name="connsiteX33" fmla="*/ 44432 w 51261"/>
                        <a:gd name="connsiteY33" fmla="*/ 10189 h 36005"/>
                        <a:gd name="connsiteX34" fmla="*/ 48868 w 51261"/>
                        <a:gd name="connsiteY34" fmla="*/ 12406 h 36005"/>
                        <a:gd name="connsiteX35" fmla="*/ 51086 w 51261"/>
                        <a:gd name="connsiteY35" fmla="*/ 14900 h 36005"/>
                        <a:gd name="connsiteX36" fmla="*/ 46096 w 51261"/>
                        <a:gd name="connsiteY36" fmla="*/ 17671 h 36005"/>
                        <a:gd name="connsiteX37" fmla="*/ 43600 w 51261"/>
                        <a:gd name="connsiteY37" fmla="*/ 19611 h 36005"/>
                        <a:gd name="connsiteX38" fmla="*/ 39719 w 51261"/>
                        <a:gd name="connsiteY38" fmla="*/ 22105 h 36005"/>
                        <a:gd name="connsiteX39" fmla="*/ 33897 w 51261"/>
                        <a:gd name="connsiteY39" fmla="*/ 23214 h 36005"/>
                        <a:gd name="connsiteX40" fmla="*/ 30571 w 51261"/>
                        <a:gd name="connsiteY40" fmla="*/ 23214 h 36005"/>
                        <a:gd name="connsiteX41" fmla="*/ 27244 w 51261"/>
                        <a:gd name="connsiteY41" fmla="*/ 21551 h 36005"/>
                        <a:gd name="connsiteX42" fmla="*/ 25026 w 51261"/>
                        <a:gd name="connsiteY42" fmla="*/ 19888 h 36005"/>
                        <a:gd name="connsiteX43" fmla="*/ 22531 w 51261"/>
                        <a:gd name="connsiteY43" fmla="*/ 19888 h 3600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</a:cxnLst>
                      <a:rect l="l" t="t" r="r" b="b"/>
                      <a:pathLst>
                        <a:path w="51261" h="36005">
                          <a:moveTo>
                            <a:pt x="22808" y="19888"/>
                          </a:moveTo>
                          <a:cubicBezTo>
                            <a:pt x="22808" y="20719"/>
                            <a:pt x="22808" y="21551"/>
                            <a:pt x="22808" y="22105"/>
                          </a:cubicBezTo>
                          <a:cubicBezTo>
                            <a:pt x="22808" y="22937"/>
                            <a:pt x="23362" y="23491"/>
                            <a:pt x="23917" y="24045"/>
                          </a:cubicBezTo>
                          <a:cubicBezTo>
                            <a:pt x="24471" y="24876"/>
                            <a:pt x="25026" y="25153"/>
                            <a:pt x="25580" y="25985"/>
                          </a:cubicBezTo>
                          <a:cubicBezTo>
                            <a:pt x="26134" y="26816"/>
                            <a:pt x="26966" y="29310"/>
                            <a:pt x="25580" y="30142"/>
                          </a:cubicBezTo>
                          <a:cubicBezTo>
                            <a:pt x="25026" y="30419"/>
                            <a:pt x="23917" y="30142"/>
                            <a:pt x="23640" y="30142"/>
                          </a:cubicBezTo>
                          <a:cubicBezTo>
                            <a:pt x="23085" y="29865"/>
                            <a:pt x="22531" y="29587"/>
                            <a:pt x="21976" y="29865"/>
                          </a:cubicBezTo>
                          <a:cubicBezTo>
                            <a:pt x="20590" y="29865"/>
                            <a:pt x="21422" y="32636"/>
                            <a:pt x="20035" y="32636"/>
                          </a:cubicBezTo>
                          <a:cubicBezTo>
                            <a:pt x="19481" y="32636"/>
                            <a:pt x="18372" y="31804"/>
                            <a:pt x="17817" y="31527"/>
                          </a:cubicBezTo>
                          <a:cubicBezTo>
                            <a:pt x="16709" y="30696"/>
                            <a:pt x="15877" y="30142"/>
                            <a:pt x="15045" y="29033"/>
                          </a:cubicBezTo>
                          <a:cubicBezTo>
                            <a:pt x="14491" y="28479"/>
                            <a:pt x="14214" y="27925"/>
                            <a:pt x="13659" y="27647"/>
                          </a:cubicBezTo>
                          <a:cubicBezTo>
                            <a:pt x="12827" y="27647"/>
                            <a:pt x="11996" y="27647"/>
                            <a:pt x="11441" y="28202"/>
                          </a:cubicBezTo>
                          <a:cubicBezTo>
                            <a:pt x="10055" y="29310"/>
                            <a:pt x="11441" y="30696"/>
                            <a:pt x="11718" y="31804"/>
                          </a:cubicBezTo>
                          <a:cubicBezTo>
                            <a:pt x="12273" y="34021"/>
                            <a:pt x="9223" y="35407"/>
                            <a:pt x="7560" y="35961"/>
                          </a:cubicBezTo>
                          <a:cubicBezTo>
                            <a:pt x="6728" y="35961"/>
                            <a:pt x="5897" y="36238"/>
                            <a:pt x="5342" y="35407"/>
                          </a:cubicBezTo>
                          <a:cubicBezTo>
                            <a:pt x="4788" y="34298"/>
                            <a:pt x="4233" y="33190"/>
                            <a:pt x="3679" y="32081"/>
                          </a:cubicBezTo>
                          <a:cubicBezTo>
                            <a:pt x="2847" y="30696"/>
                            <a:pt x="2015" y="29587"/>
                            <a:pt x="906" y="28202"/>
                          </a:cubicBezTo>
                          <a:cubicBezTo>
                            <a:pt x="352" y="27370"/>
                            <a:pt x="-480" y="26539"/>
                            <a:pt x="352" y="25708"/>
                          </a:cubicBezTo>
                          <a:cubicBezTo>
                            <a:pt x="1183" y="24599"/>
                            <a:pt x="2847" y="24322"/>
                            <a:pt x="3956" y="23768"/>
                          </a:cubicBezTo>
                          <a:cubicBezTo>
                            <a:pt x="5342" y="22937"/>
                            <a:pt x="6728" y="22105"/>
                            <a:pt x="7837" y="20719"/>
                          </a:cubicBezTo>
                          <a:cubicBezTo>
                            <a:pt x="8669" y="19888"/>
                            <a:pt x="8946" y="18502"/>
                            <a:pt x="9778" y="17671"/>
                          </a:cubicBezTo>
                          <a:cubicBezTo>
                            <a:pt x="10332" y="16840"/>
                            <a:pt x="11441" y="16286"/>
                            <a:pt x="12550" y="15731"/>
                          </a:cubicBezTo>
                          <a:cubicBezTo>
                            <a:pt x="14491" y="14900"/>
                            <a:pt x="18095" y="14623"/>
                            <a:pt x="18649" y="12129"/>
                          </a:cubicBezTo>
                          <a:cubicBezTo>
                            <a:pt x="18649" y="11020"/>
                            <a:pt x="18649" y="10189"/>
                            <a:pt x="18649" y="9080"/>
                          </a:cubicBezTo>
                          <a:cubicBezTo>
                            <a:pt x="18649" y="7972"/>
                            <a:pt x="18649" y="6586"/>
                            <a:pt x="18926" y="5478"/>
                          </a:cubicBezTo>
                          <a:cubicBezTo>
                            <a:pt x="19758" y="3261"/>
                            <a:pt x="21144" y="1044"/>
                            <a:pt x="23640" y="212"/>
                          </a:cubicBezTo>
                          <a:cubicBezTo>
                            <a:pt x="26134" y="-342"/>
                            <a:pt x="30016" y="212"/>
                            <a:pt x="32234" y="1598"/>
                          </a:cubicBezTo>
                          <a:cubicBezTo>
                            <a:pt x="34174" y="3261"/>
                            <a:pt x="33897" y="6309"/>
                            <a:pt x="34729" y="8526"/>
                          </a:cubicBezTo>
                          <a:cubicBezTo>
                            <a:pt x="35561" y="10189"/>
                            <a:pt x="37501" y="12406"/>
                            <a:pt x="38888" y="9912"/>
                          </a:cubicBezTo>
                          <a:cubicBezTo>
                            <a:pt x="39719" y="8526"/>
                            <a:pt x="39719" y="7140"/>
                            <a:pt x="40551" y="6032"/>
                          </a:cubicBezTo>
                          <a:cubicBezTo>
                            <a:pt x="41660" y="4092"/>
                            <a:pt x="44155" y="2429"/>
                            <a:pt x="46096" y="3538"/>
                          </a:cubicBezTo>
                          <a:cubicBezTo>
                            <a:pt x="46927" y="4092"/>
                            <a:pt x="51363" y="6586"/>
                            <a:pt x="49145" y="7417"/>
                          </a:cubicBezTo>
                          <a:cubicBezTo>
                            <a:pt x="48313" y="7695"/>
                            <a:pt x="47482" y="7417"/>
                            <a:pt x="46650" y="7695"/>
                          </a:cubicBezTo>
                          <a:cubicBezTo>
                            <a:pt x="45541" y="7695"/>
                            <a:pt x="43323" y="8526"/>
                            <a:pt x="44432" y="10189"/>
                          </a:cubicBezTo>
                          <a:cubicBezTo>
                            <a:pt x="45541" y="11574"/>
                            <a:pt x="47482" y="11852"/>
                            <a:pt x="48868" y="12406"/>
                          </a:cubicBezTo>
                          <a:cubicBezTo>
                            <a:pt x="49977" y="12960"/>
                            <a:pt x="50531" y="13791"/>
                            <a:pt x="51086" y="14900"/>
                          </a:cubicBezTo>
                          <a:cubicBezTo>
                            <a:pt x="52195" y="17948"/>
                            <a:pt x="47759" y="17394"/>
                            <a:pt x="46096" y="17671"/>
                          </a:cubicBezTo>
                          <a:cubicBezTo>
                            <a:pt x="44987" y="17671"/>
                            <a:pt x="44432" y="18780"/>
                            <a:pt x="43600" y="19611"/>
                          </a:cubicBezTo>
                          <a:cubicBezTo>
                            <a:pt x="42769" y="20719"/>
                            <a:pt x="41382" y="22105"/>
                            <a:pt x="39719" y="22105"/>
                          </a:cubicBezTo>
                          <a:cubicBezTo>
                            <a:pt x="37779" y="22105"/>
                            <a:pt x="35838" y="22937"/>
                            <a:pt x="33897" y="23214"/>
                          </a:cubicBezTo>
                          <a:cubicBezTo>
                            <a:pt x="32788" y="23214"/>
                            <a:pt x="31679" y="23214"/>
                            <a:pt x="30571" y="23214"/>
                          </a:cubicBezTo>
                          <a:cubicBezTo>
                            <a:pt x="29184" y="23214"/>
                            <a:pt x="28075" y="22382"/>
                            <a:pt x="27244" y="21551"/>
                          </a:cubicBezTo>
                          <a:cubicBezTo>
                            <a:pt x="26689" y="20996"/>
                            <a:pt x="25857" y="20165"/>
                            <a:pt x="25026" y="19888"/>
                          </a:cubicBezTo>
                          <a:cubicBezTo>
                            <a:pt x="24194" y="19611"/>
                            <a:pt x="23362" y="19888"/>
                            <a:pt x="22531" y="19888"/>
                          </a:cubicBez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</p:grpSp>
              <p:sp>
                <p:nvSpPr>
                  <p:cNvPr id="2954" name="Freeform 2953">
                    <a:extLst>
                      <a:ext uri="{FF2B5EF4-FFF2-40B4-BE49-F238E27FC236}">
                        <a16:creationId xmlns:a16="http://schemas.microsoft.com/office/drawing/2014/main" id="{A86820D2-048E-947A-3055-CA2BDCEB8007}"/>
                      </a:ext>
                    </a:extLst>
                  </p:cNvPr>
                  <p:cNvSpPr/>
                  <p:nvPr/>
                </p:nvSpPr>
                <p:spPr>
                  <a:xfrm>
                    <a:off x="4635253" y="5723292"/>
                    <a:ext cx="12198" cy="11084"/>
                  </a:xfrm>
                  <a:custGeom>
                    <a:avLst/>
                    <a:gdLst>
                      <a:gd name="connsiteX0" fmla="*/ 12198 w 12198"/>
                      <a:gd name="connsiteY0" fmla="*/ 5542 h 11084"/>
                      <a:gd name="connsiteX1" fmla="*/ 6099 w 12198"/>
                      <a:gd name="connsiteY1" fmla="*/ 11085 h 11084"/>
                      <a:gd name="connsiteX2" fmla="*/ 0 w 12198"/>
                      <a:gd name="connsiteY2" fmla="*/ 5542 h 11084"/>
                      <a:gd name="connsiteX3" fmla="*/ 6099 w 12198"/>
                      <a:gd name="connsiteY3" fmla="*/ 0 h 11084"/>
                      <a:gd name="connsiteX4" fmla="*/ 12198 w 12198"/>
                      <a:gd name="connsiteY4" fmla="*/ 5542 h 110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98" h="11084">
                        <a:moveTo>
                          <a:pt x="12198" y="5542"/>
                        </a:moveTo>
                        <a:cubicBezTo>
                          <a:pt x="12198" y="8591"/>
                          <a:pt x="9426" y="11085"/>
                          <a:pt x="6099" y="11085"/>
                        </a:cubicBezTo>
                        <a:cubicBezTo>
                          <a:pt x="2772" y="11085"/>
                          <a:pt x="0" y="8591"/>
                          <a:pt x="0" y="5542"/>
                        </a:cubicBezTo>
                        <a:cubicBezTo>
                          <a:pt x="0" y="2495"/>
                          <a:pt x="2772" y="0"/>
                          <a:pt x="6099" y="0"/>
                        </a:cubicBezTo>
                        <a:cubicBezTo>
                          <a:pt x="9426" y="0"/>
                          <a:pt x="12198" y="2495"/>
                          <a:pt x="12198" y="5542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955" name="Freeform 2954">
                    <a:extLst>
                      <a:ext uri="{FF2B5EF4-FFF2-40B4-BE49-F238E27FC236}">
                        <a16:creationId xmlns:a16="http://schemas.microsoft.com/office/drawing/2014/main" id="{43E40A99-6F9A-7564-27E4-0342B0C24825}"/>
                      </a:ext>
                    </a:extLst>
                  </p:cNvPr>
                  <p:cNvSpPr/>
                  <p:nvPr/>
                </p:nvSpPr>
                <p:spPr>
                  <a:xfrm>
                    <a:off x="4753577" y="5743170"/>
                    <a:ext cx="54643" cy="31867"/>
                  </a:xfrm>
                  <a:custGeom>
                    <a:avLst/>
                    <a:gdLst>
                      <a:gd name="connsiteX0" fmla="*/ 7540 w 54643"/>
                      <a:gd name="connsiteY0" fmla="*/ 7558 h 31867"/>
                      <a:gd name="connsiteX1" fmla="*/ 55 w 54643"/>
                      <a:gd name="connsiteY1" fmla="*/ 2569 h 31867"/>
                      <a:gd name="connsiteX2" fmla="*/ 9758 w 54643"/>
                      <a:gd name="connsiteY2" fmla="*/ 1738 h 31867"/>
                      <a:gd name="connsiteX3" fmla="*/ 16134 w 54643"/>
                      <a:gd name="connsiteY3" fmla="*/ 4232 h 31867"/>
                      <a:gd name="connsiteX4" fmla="*/ 23342 w 54643"/>
                      <a:gd name="connsiteY4" fmla="*/ 4786 h 31867"/>
                      <a:gd name="connsiteX5" fmla="*/ 34154 w 54643"/>
                      <a:gd name="connsiteY5" fmla="*/ 7834 h 31867"/>
                      <a:gd name="connsiteX6" fmla="*/ 49957 w 54643"/>
                      <a:gd name="connsiteY6" fmla="*/ 20582 h 31867"/>
                      <a:gd name="connsiteX7" fmla="*/ 54393 w 54643"/>
                      <a:gd name="connsiteY7" fmla="*/ 28618 h 31867"/>
                      <a:gd name="connsiteX8" fmla="*/ 38868 w 54643"/>
                      <a:gd name="connsiteY8" fmla="*/ 26402 h 31867"/>
                      <a:gd name="connsiteX9" fmla="*/ 36650 w 54643"/>
                      <a:gd name="connsiteY9" fmla="*/ 23908 h 31867"/>
                      <a:gd name="connsiteX10" fmla="*/ 33600 w 54643"/>
                      <a:gd name="connsiteY10" fmla="*/ 21690 h 31867"/>
                      <a:gd name="connsiteX11" fmla="*/ 27224 w 54643"/>
                      <a:gd name="connsiteY11" fmla="*/ 16703 h 31867"/>
                      <a:gd name="connsiteX12" fmla="*/ 22234 w 54643"/>
                      <a:gd name="connsiteY12" fmla="*/ 14486 h 31867"/>
                      <a:gd name="connsiteX13" fmla="*/ 16134 w 54643"/>
                      <a:gd name="connsiteY13" fmla="*/ 10606 h 31867"/>
                      <a:gd name="connsiteX14" fmla="*/ 7817 w 54643"/>
                      <a:gd name="connsiteY14" fmla="*/ 7280 h 318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54643" h="31867">
                        <a:moveTo>
                          <a:pt x="7540" y="7558"/>
                        </a:moveTo>
                        <a:cubicBezTo>
                          <a:pt x="5322" y="6726"/>
                          <a:pt x="609" y="5341"/>
                          <a:pt x="55" y="2569"/>
                        </a:cubicBezTo>
                        <a:cubicBezTo>
                          <a:pt x="-777" y="-2142"/>
                          <a:pt x="8094" y="906"/>
                          <a:pt x="9758" y="1738"/>
                        </a:cubicBezTo>
                        <a:cubicBezTo>
                          <a:pt x="11976" y="2847"/>
                          <a:pt x="13639" y="3678"/>
                          <a:pt x="16134" y="4232"/>
                        </a:cubicBezTo>
                        <a:cubicBezTo>
                          <a:pt x="18629" y="4509"/>
                          <a:pt x="20847" y="4509"/>
                          <a:pt x="23342" y="4786"/>
                        </a:cubicBezTo>
                        <a:cubicBezTo>
                          <a:pt x="26946" y="5063"/>
                          <a:pt x="30828" y="6449"/>
                          <a:pt x="34154" y="7834"/>
                        </a:cubicBezTo>
                        <a:cubicBezTo>
                          <a:pt x="40254" y="10883"/>
                          <a:pt x="43581" y="17534"/>
                          <a:pt x="49957" y="20582"/>
                        </a:cubicBezTo>
                        <a:cubicBezTo>
                          <a:pt x="52729" y="21968"/>
                          <a:pt x="55502" y="25293"/>
                          <a:pt x="54393" y="28618"/>
                        </a:cubicBezTo>
                        <a:cubicBezTo>
                          <a:pt x="51620" y="36101"/>
                          <a:pt x="42749" y="28618"/>
                          <a:pt x="38868" y="26402"/>
                        </a:cubicBezTo>
                        <a:cubicBezTo>
                          <a:pt x="38036" y="25847"/>
                          <a:pt x="37204" y="24739"/>
                          <a:pt x="36650" y="23908"/>
                        </a:cubicBezTo>
                        <a:cubicBezTo>
                          <a:pt x="35541" y="23076"/>
                          <a:pt x="34709" y="22522"/>
                          <a:pt x="33600" y="21690"/>
                        </a:cubicBezTo>
                        <a:cubicBezTo>
                          <a:pt x="31659" y="19751"/>
                          <a:pt x="29719" y="18088"/>
                          <a:pt x="27224" y="16703"/>
                        </a:cubicBezTo>
                        <a:cubicBezTo>
                          <a:pt x="25560" y="15871"/>
                          <a:pt x="23897" y="15317"/>
                          <a:pt x="22234" y="14486"/>
                        </a:cubicBezTo>
                        <a:cubicBezTo>
                          <a:pt x="20016" y="13377"/>
                          <a:pt x="18075" y="11991"/>
                          <a:pt x="16134" y="10606"/>
                        </a:cubicBezTo>
                        <a:cubicBezTo>
                          <a:pt x="13639" y="8943"/>
                          <a:pt x="10590" y="8389"/>
                          <a:pt x="7817" y="7280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2890" name="Graphic 248">
                  <a:extLst>
                    <a:ext uri="{FF2B5EF4-FFF2-40B4-BE49-F238E27FC236}">
                      <a16:creationId xmlns:a16="http://schemas.microsoft.com/office/drawing/2014/main" id="{97C3E7E4-8E47-9FC6-8468-273A6456EA39}"/>
                    </a:ext>
                  </a:extLst>
                </p:cNvPr>
                <p:cNvGrpSpPr/>
                <p:nvPr/>
              </p:nvGrpSpPr>
              <p:grpSpPr>
                <a:xfrm>
                  <a:off x="3786333" y="4718502"/>
                  <a:ext cx="538635" cy="1063921"/>
                  <a:chOff x="3786333" y="4718502"/>
                  <a:chExt cx="538635" cy="1063921"/>
                </a:xfrm>
                <a:grpFill/>
              </p:grpSpPr>
              <p:sp>
                <p:nvSpPr>
                  <p:cNvPr id="2947" name="Freeform 2946">
                    <a:extLst>
                      <a:ext uri="{FF2B5EF4-FFF2-40B4-BE49-F238E27FC236}">
                        <a16:creationId xmlns:a16="http://schemas.microsoft.com/office/drawing/2014/main" id="{7A97D0EE-148F-31F7-7011-AB2ECD5903D8}"/>
                      </a:ext>
                    </a:extLst>
                  </p:cNvPr>
                  <p:cNvSpPr/>
                  <p:nvPr/>
                </p:nvSpPr>
                <p:spPr>
                  <a:xfrm>
                    <a:off x="3786333" y="4718502"/>
                    <a:ext cx="538635" cy="964884"/>
                  </a:xfrm>
                  <a:custGeom>
                    <a:avLst/>
                    <a:gdLst>
                      <a:gd name="connsiteX0" fmla="*/ 527051 w 538635"/>
                      <a:gd name="connsiteY0" fmla="*/ 159846 h 964884"/>
                      <a:gd name="connsiteX1" fmla="*/ 499051 w 538635"/>
                      <a:gd name="connsiteY1" fmla="*/ 173148 h 964884"/>
                      <a:gd name="connsiteX2" fmla="*/ 481862 w 538635"/>
                      <a:gd name="connsiteY2" fmla="*/ 186726 h 964884"/>
                      <a:gd name="connsiteX3" fmla="*/ 476595 w 538635"/>
                      <a:gd name="connsiteY3" fmla="*/ 197534 h 964884"/>
                      <a:gd name="connsiteX4" fmla="*/ 457743 w 538635"/>
                      <a:gd name="connsiteY4" fmla="*/ 217210 h 964884"/>
                      <a:gd name="connsiteX5" fmla="*/ 435841 w 538635"/>
                      <a:gd name="connsiteY5" fmla="*/ 238548 h 964884"/>
                      <a:gd name="connsiteX6" fmla="*/ 435841 w 538635"/>
                      <a:gd name="connsiteY6" fmla="*/ 238548 h 964884"/>
                      <a:gd name="connsiteX7" fmla="*/ 425584 w 538635"/>
                      <a:gd name="connsiteY7" fmla="*/ 254898 h 964884"/>
                      <a:gd name="connsiteX8" fmla="*/ 423366 w 538635"/>
                      <a:gd name="connsiteY8" fmla="*/ 277622 h 964884"/>
                      <a:gd name="connsiteX9" fmla="*/ 416435 w 538635"/>
                      <a:gd name="connsiteY9" fmla="*/ 300624 h 964884"/>
                      <a:gd name="connsiteX10" fmla="*/ 415049 w 538635"/>
                      <a:gd name="connsiteY10" fmla="*/ 330553 h 964884"/>
                      <a:gd name="connsiteX11" fmla="*/ 414494 w 538635"/>
                      <a:gd name="connsiteY11" fmla="*/ 329721 h 964884"/>
                      <a:gd name="connsiteX12" fmla="*/ 409781 w 538635"/>
                      <a:gd name="connsiteY12" fmla="*/ 336095 h 964884"/>
                      <a:gd name="connsiteX13" fmla="*/ 407286 w 538635"/>
                      <a:gd name="connsiteY13" fmla="*/ 350506 h 964884"/>
                      <a:gd name="connsiteX14" fmla="*/ 408395 w 538635"/>
                      <a:gd name="connsiteY14" fmla="*/ 364916 h 964884"/>
                      <a:gd name="connsiteX15" fmla="*/ 410613 w 538635"/>
                      <a:gd name="connsiteY15" fmla="*/ 376001 h 964884"/>
                      <a:gd name="connsiteX16" fmla="*/ 421425 w 538635"/>
                      <a:gd name="connsiteY16" fmla="*/ 382652 h 964884"/>
                      <a:gd name="connsiteX17" fmla="*/ 438336 w 538635"/>
                      <a:gd name="connsiteY17" fmla="*/ 388471 h 964884"/>
                      <a:gd name="connsiteX18" fmla="*/ 440554 w 538635"/>
                      <a:gd name="connsiteY18" fmla="*/ 413689 h 964884"/>
                      <a:gd name="connsiteX19" fmla="*/ 443327 w 538635"/>
                      <a:gd name="connsiteY19" fmla="*/ 422280 h 964884"/>
                      <a:gd name="connsiteX20" fmla="*/ 454416 w 538635"/>
                      <a:gd name="connsiteY20" fmla="*/ 428654 h 964884"/>
                      <a:gd name="connsiteX21" fmla="*/ 453861 w 538635"/>
                      <a:gd name="connsiteY21" fmla="*/ 454980 h 964884"/>
                      <a:gd name="connsiteX22" fmla="*/ 432515 w 538635"/>
                      <a:gd name="connsiteY22" fmla="*/ 480475 h 964884"/>
                      <a:gd name="connsiteX23" fmla="*/ 427524 w 538635"/>
                      <a:gd name="connsiteY23" fmla="*/ 487126 h 964884"/>
                      <a:gd name="connsiteX24" fmla="*/ 421980 w 538635"/>
                      <a:gd name="connsiteY24" fmla="*/ 490729 h 964884"/>
                      <a:gd name="connsiteX25" fmla="*/ 408395 w 538635"/>
                      <a:gd name="connsiteY25" fmla="*/ 497657 h 964884"/>
                      <a:gd name="connsiteX26" fmla="*/ 390929 w 538635"/>
                      <a:gd name="connsiteY26" fmla="*/ 502923 h 964884"/>
                      <a:gd name="connsiteX27" fmla="*/ 359602 w 538635"/>
                      <a:gd name="connsiteY27" fmla="*/ 509296 h 964884"/>
                      <a:gd name="connsiteX28" fmla="*/ 326611 w 538635"/>
                      <a:gd name="connsiteY28" fmla="*/ 509851 h 964884"/>
                      <a:gd name="connsiteX29" fmla="*/ 313304 w 538635"/>
                      <a:gd name="connsiteY29" fmla="*/ 506802 h 964884"/>
                      <a:gd name="connsiteX30" fmla="*/ 302769 w 538635"/>
                      <a:gd name="connsiteY30" fmla="*/ 513730 h 964884"/>
                      <a:gd name="connsiteX31" fmla="*/ 310532 w 538635"/>
                      <a:gd name="connsiteY31" fmla="*/ 526755 h 964884"/>
                      <a:gd name="connsiteX32" fmla="*/ 304987 w 538635"/>
                      <a:gd name="connsiteY32" fmla="*/ 538671 h 964884"/>
                      <a:gd name="connsiteX33" fmla="*/ 301937 w 538635"/>
                      <a:gd name="connsiteY33" fmla="*/ 553636 h 964884"/>
                      <a:gd name="connsiteX34" fmla="*/ 303601 w 538635"/>
                      <a:gd name="connsiteY34" fmla="*/ 561118 h 964884"/>
                      <a:gd name="connsiteX35" fmla="*/ 305264 w 538635"/>
                      <a:gd name="connsiteY35" fmla="*/ 566661 h 964884"/>
                      <a:gd name="connsiteX36" fmla="*/ 293343 w 538635"/>
                      <a:gd name="connsiteY36" fmla="*/ 576360 h 964884"/>
                      <a:gd name="connsiteX37" fmla="*/ 278372 w 538635"/>
                      <a:gd name="connsiteY37" fmla="*/ 579685 h 964884"/>
                      <a:gd name="connsiteX38" fmla="*/ 263679 w 538635"/>
                      <a:gd name="connsiteY38" fmla="*/ 578854 h 964884"/>
                      <a:gd name="connsiteX39" fmla="*/ 247599 w 538635"/>
                      <a:gd name="connsiteY39" fmla="*/ 574697 h 964884"/>
                      <a:gd name="connsiteX40" fmla="*/ 235124 w 538635"/>
                      <a:gd name="connsiteY40" fmla="*/ 569432 h 964884"/>
                      <a:gd name="connsiteX41" fmla="*/ 228193 w 538635"/>
                      <a:gd name="connsiteY41" fmla="*/ 578854 h 964884"/>
                      <a:gd name="connsiteX42" fmla="*/ 231797 w 538635"/>
                      <a:gd name="connsiteY42" fmla="*/ 593541 h 964884"/>
                      <a:gd name="connsiteX43" fmla="*/ 232906 w 538635"/>
                      <a:gd name="connsiteY43" fmla="*/ 609060 h 964884"/>
                      <a:gd name="connsiteX44" fmla="*/ 235678 w 538635"/>
                      <a:gd name="connsiteY44" fmla="*/ 615988 h 964884"/>
                      <a:gd name="connsiteX45" fmla="*/ 240668 w 538635"/>
                      <a:gd name="connsiteY45" fmla="*/ 618759 h 964884"/>
                      <a:gd name="connsiteX46" fmla="*/ 244273 w 538635"/>
                      <a:gd name="connsiteY46" fmla="*/ 625687 h 964884"/>
                      <a:gd name="connsiteX47" fmla="*/ 239282 w 538635"/>
                      <a:gd name="connsiteY47" fmla="*/ 631507 h 964884"/>
                      <a:gd name="connsiteX48" fmla="*/ 231797 w 538635"/>
                      <a:gd name="connsiteY48" fmla="*/ 636495 h 964884"/>
                      <a:gd name="connsiteX49" fmla="*/ 249817 w 538635"/>
                      <a:gd name="connsiteY49" fmla="*/ 643423 h 964884"/>
                      <a:gd name="connsiteX50" fmla="*/ 239560 w 538635"/>
                      <a:gd name="connsiteY50" fmla="*/ 649243 h 964884"/>
                      <a:gd name="connsiteX51" fmla="*/ 230134 w 538635"/>
                      <a:gd name="connsiteY51" fmla="*/ 655617 h 964884"/>
                      <a:gd name="connsiteX52" fmla="*/ 224312 w 538635"/>
                      <a:gd name="connsiteY52" fmla="*/ 665870 h 964884"/>
                      <a:gd name="connsiteX53" fmla="*/ 225975 w 538635"/>
                      <a:gd name="connsiteY53" fmla="*/ 676124 h 964884"/>
                      <a:gd name="connsiteX54" fmla="*/ 225975 w 538635"/>
                      <a:gd name="connsiteY54" fmla="*/ 686377 h 964884"/>
                      <a:gd name="connsiteX55" fmla="*/ 219321 w 538635"/>
                      <a:gd name="connsiteY55" fmla="*/ 693305 h 964884"/>
                      <a:gd name="connsiteX56" fmla="*/ 215440 w 538635"/>
                      <a:gd name="connsiteY56" fmla="*/ 701065 h 964884"/>
                      <a:gd name="connsiteX57" fmla="*/ 212668 w 538635"/>
                      <a:gd name="connsiteY57" fmla="*/ 710764 h 964884"/>
                      <a:gd name="connsiteX58" fmla="*/ 203519 w 538635"/>
                      <a:gd name="connsiteY58" fmla="*/ 709378 h 964884"/>
                      <a:gd name="connsiteX59" fmla="*/ 192984 w 538635"/>
                      <a:gd name="connsiteY59" fmla="*/ 710487 h 964884"/>
                      <a:gd name="connsiteX60" fmla="*/ 184667 w 538635"/>
                      <a:gd name="connsiteY60" fmla="*/ 717415 h 964884"/>
                      <a:gd name="connsiteX61" fmla="*/ 175518 w 538635"/>
                      <a:gd name="connsiteY61" fmla="*/ 722680 h 964884"/>
                      <a:gd name="connsiteX62" fmla="*/ 167479 w 538635"/>
                      <a:gd name="connsiteY62" fmla="*/ 730994 h 964884"/>
                      <a:gd name="connsiteX63" fmla="*/ 165815 w 538635"/>
                      <a:gd name="connsiteY63" fmla="*/ 740970 h 964884"/>
                      <a:gd name="connsiteX64" fmla="*/ 163597 w 538635"/>
                      <a:gd name="connsiteY64" fmla="*/ 746512 h 964884"/>
                      <a:gd name="connsiteX65" fmla="*/ 164429 w 538635"/>
                      <a:gd name="connsiteY65" fmla="*/ 752332 h 964884"/>
                      <a:gd name="connsiteX66" fmla="*/ 170251 w 538635"/>
                      <a:gd name="connsiteY66" fmla="*/ 764525 h 964884"/>
                      <a:gd name="connsiteX67" fmla="*/ 176627 w 538635"/>
                      <a:gd name="connsiteY67" fmla="*/ 769791 h 964884"/>
                      <a:gd name="connsiteX68" fmla="*/ 184667 w 538635"/>
                      <a:gd name="connsiteY68" fmla="*/ 775610 h 964884"/>
                      <a:gd name="connsiteX69" fmla="*/ 193261 w 538635"/>
                      <a:gd name="connsiteY69" fmla="*/ 777827 h 964884"/>
                      <a:gd name="connsiteX70" fmla="*/ 203242 w 538635"/>
                      <a:gd name="connsiteY70" fmla="*/ 779767 h 964884"/>
                      <a:gd name="connsiteX71" fmla="*/ 210450 w 538635"/>
                      <a:gd name="connsiteY71" fmla="*/ 783647 h 964884"/>
                      <a:gd name="connsiteX72" fmla="*/ 212113 w 538635"/>
                      <a:gd name="connsiteY72" fmla="*/ 792515 h 964884"/>
                      <a:gd name="connsiteX73" fmla="*/ 207123 w 538635"/>
                      <a:gd name="connsiteY73" fmla="*/ 799166 h 964884"/>
                      <a:gd name="connsiteX74" fmla="*/ 201024 w 538635"/>
                      <a:gd name="connsiteY74" fmla="*/ 802214 h 964884"/>
                      <a:gd name="connsiteX75" fmla="*/ 207955 w 538635"/>
                      <a:gd name="connsiteY75" fmla="*/ 807479 h 964884"/>
                      <a:gd name="connsiteX76" fmla="*/ 204074 w 538635"/>
                      <a:gd name="connsiteY76" fmla="*/ 814685 h 964884"/>
                      <a:gd name="connsiteX77" fmla="*/ 193539 w 538635"/>
                      <a:gd name="connsiteY77" fmla="*/ 821613 h 964884"/>
                      <a:gd name="connsiteX78" fmla="*/ 173301 w 538635"/>
                      <a:gd name="connsiteY78" fmla="*/ 834914 h 964884"/>
                      <a:gd name="connsiteX79" fmla="*/ 160825 w 538635"/>
                      <a:gd name="connsiteY79" fmla="*/ 849602 h 964884"/>
                      <a:gd name="connsiteX80" fmla="*/ 157498 w 538635"/>
                      <a:gd name="connsiteY80" fmla="*/ 874543 h 964884"/>
                      <a:gd name="connsiteX81" fmla="*/ 151122 w 538635"/>
                      <a:gd name="connsiteY81" fmla="*/ 882025 h 964884"/>
                      <a:gd name="connsiteX82" fmla="*/ 144191 w 538635"/>
                      <a:gd name="connsiteY82" fmla="*/ 883134 h 964884"/>
                      <a:gd name="connsiteX83" fmla="*/ 135874 w 538635"/>
                      <a:gd name="connsiteY83" fmla="*/ 881194 h 964884"/>
                      <a:gd name="connsiteX84" fmla="*/ 131715 w 538635"/>
                      <a:gd name="connsiteY84" fmla="*/ 876206 h 964884"/>
                      <a:gd name="connsiteX85" fmla="*/ 129497 w 538635"/>
                      <a:gd name="connsiteY85" fmla="*/ 873711 h 964884"/>
                      <a:gd name="connsiteX86" fmla="*/ 126171 w 538635"/>
                      <a:gd name="connsiteY86" fmla="*/ 882302 h 964884"/>
                      <a:gd name="connsiteX87" fmla="*/ 134211 w 538635"/>
                      <a:gd name="connsiteY87" fmla="*/ 887290 h 964884"/>
                      <a:gd name="connsiteX88" fmla="*/ 123953 w 538635"/>
                      <a:gd name="connsiteY88" fmla="*/ 896713 h 964884"/>
                      <a:gd name="connsiteX89" fmla="*/ 120349 w 538635"/>
                      <a:gd name="connsiteY89" fmla="*/ 909460 h 964884"/>
                      <a:gd name="connsiteX90" fmla="*/ 115636 w 538635"/>
                      <a:gd name="connsiteY90" fmla="*/ 917774 h 964884"/>
                      <a:gd name="connsiteX91" fmla="*/ 118131 w 538635"/>
                      <a:gd name="connsiteY91" fmla="*/ 920545 h 964884"/>
                      <a:gd name="connsiteX92" fmla="*/ 121180 w 538635"/>
                      <a:gd name="connsiteY92" fmla="*/ 925256 h 964884"/>
                      <a:gd name="connsiteX93" fmla="*/ 115359 w 538635"/>
                      <a:gd name="connsiteY93" fmla="*/ 935510 h 964884"/>
                      <a:gd name="connsiteX94" fmla="*/ 113418 w 538635"/>
                      <a:gd name="connsiteY94" fmla="*/ 938835 h 964884"/>
                      <a:gd name="connsiteX95" fmla="*/ 118408 w 538635"/>
                      <a:gd name="connsiteY95" fmla="*/ 939944 h 964884"/>
                      <a:gd name="connsiteX96" fmla="*/ 128388 w 538635"/>
                      <a:gd name="connsiteY96" fmla="*/ 947703 h 964884"/>
                      <a:gd name="connsiteX97" fmla="*/ 134765 w 538635"/>
                      <a:gd name="connsiteY97" fmla="*/ 964885 h 964884"/>
                      <a:gd name="connsiteX98" fmla="*/ 103160 w 538635"/>
                      <a:gd name="connsiteY98" fmla="*/ 951028 h 964884"/>
                      <a:gd name="connsiteX99" fmla="*/ 46327 w 538635"/>
                      <a:gd name="connsiteY99" fmla="*/ 951028 h 964884"/>
                      <a:gd name="connsiteX100" fmla="*/ 31911 w 538635"/>
                      <a:gd name="connsiteY100" fmla="*/ 935233 h 964884"/>
                      <a:gd name="connsiteX101" fmla="*/ 35793 w 538635"/>
                      <a:gd name="connsiteY101" fmla="*/ 923593 h 964884"/>
                      <a:gd name="connsiteX102" fmla="*/ 33575 w 538635"/>
                      <a:gd name="connsiteY102" fmla="*/ 915834 h 964884"/>
                      <a:gd name="connsiteX103" fmla="*/ 33852 w 538635"/>
                      <a:gd name="connsiteY103" fmla="*/ 902255 h 964884"/>
                      <a:gd name="connsiteX104" fmla="*/ 10010 w 538635"/>
                      <a:gd name="connsiteY104" fmla="*/ 904472 h 964884"/>
                      <a:gd name="connsiteX105" fmla="*/ 5574 w 538635"/>
                      <a:gd name="connsiteY105" fmla="*/ 888399 h 964884"/>
                      <a:gd name="connsiteX106" fmla="*/ 29 w 538635"/>
                      <a:gd name="connsiteY106" fmla="*/ 877037 h 964884"/>
                      <a:gd name="connsiteX107" fmla="*/ 6405 w 538635"/>
                      <a:gd name="connsiteY107" fmla="*/ 855976 h 964884"/>
                      <a:gd name="connsiteX108" fmla="*/ 26644 w 538635"/>
                      <a:gd name="connsiteY108" fmla="*/ 838240 h 964884"/>
                      <a:gd name="connsiteX109" fmla="*/ 28862 w 538635"/>
                      <a:gd name="connsiteY109" fmla="*/ 824938 h 964884"/>
                      <a:gd name="connsiteX110" fmla="*/ 34684 w 538635"/>
                      <a:gd name="connsiteY110" fmla="*/ 814685 h 964884"/>
                      <a:gd name="connsiteX111" fmla="*/ 30248 w 538635"/>
                      <a:gd name="connsiteY111" fmla="*/ 795840 h 964884"/>
                      <a:gd name="connsiteX112" fmla="*/ 46050 w 538635"/>
                      <a:gd name="connsiteY112" fmla="*/ 782261 h 964884"/>
                      <a:gd name="connsiteX113" fmla="*/ 45218 w 538635"/>
                      <a:gd name="connsiteY113" fmla="*/ 772008 h 964884"/>
                      <a:gd name="connsiteX114" fmla="*/ 50763 w 538635"/>
                      <a:gd name="connsiteY114" fmla="*/ 762309 h 964884"/>
                      <a:gd name="connsiteX115" fmla="*/ 47159 w 538635"/>
                      <a:gd name="connsiteY115" fmla="*/ 747344 h 964884"/>
                      <a:gd name="connsiteX116" fmla="*/ 51595 w 538635"/>
                      <a:gd name="connsiteY116" fmla="*/ 739862 h 964884"/>
                      <a:gd name="connsiteX117" fmla="*/ 50763 w 538635"/>
                      <a:gd name="connsiteY117" fmla="*/ 727945 h 964884"/>
                      <a:gd name="connsiteX118" fmla="*/ 61298 w 538635"/>
                      <a:gd name="connsiteY118" fmla="*/ 717969 h 964884"/>
                      <a:gd name="connsiteX119" fmla="*/ 50486 w 538635"/>
                      <a:gd name="connsiteY119" fmla="*/ 706884 h 964884"/>
                      <a:gd name="connsiteX120" fmla="*/ 41892 w 538635"/>
                      <a:gd name="connsiteY120" fmla="*/ 701065 h 964884"/>
                      <a:gd name="connsiteX121" fmla="*/ 65456 w 538635"/>
                      <a:gd name="connsiteY121" fmla="*/ 695799 h 964884"/>
                      <a:gd name="connsiteX122" fmla="*/ 60466 w 538635"/>
                      <a:gd name="connsiteY122" fmla="*/ 688594 h 964884"/>
                      <a:gd name="connsiteX123" fmla="*/ 46327 w 538635"/>
                      <a:gd name="connsiteY123" fmla="*/ 683883 h 964884"/>
                      <a:gd name="connsiteX124" fmla="*/ 52427 w 538635"/>
                      <a:gd name="connsiteY124" fmla="*/ 669473 h 964884"/>
                      <a:gd name="connsiteX125" fmla="*/ 44664 w 538635"/>
                      <a:gd name="connsiteY125" fmla="*/ 655617 h 964884"/>
                      <a:gd name="connsiteX126" fmla="*/ 46882 w 538635"/>
                      <a:gd name="connsiteY126" fmla="*/ 644255 h 964884"/>
                      <a:gd name="connsiteX127" fmla="*/ 38565 w 538635"/>
                      <a:gd name="connsiteY127" fmla="*/ 636772 h 964884"/>
                      <a:gd name="connsiteX128" fmla="*/ 43001 w 538635"/>
                      <a:gd name="connsiteY128" fmla="*/ 615711 h 964884"/>
                      <a:gd name="connsiteX129" fmla="*/ 49377 w 538635"/>
                      <a:gd name="connsiteY129" fmla="*/ 605735 h 964884"/>
                      <a:gd name="connsiteX130" fmla="*/ 45773 w 538635"/>
                      <a:gd name="connsiteY130" fmla="*/ 589107 h 964884"/>
                      <a:gd name="connsiteX131" fmla="*/ 47713 w 538635"/>
                      <a:gd name="connsiteY131" fmla="*/ 561949 h 964884"/>
                      <a:gd name="connsiteX132" fmla="*/ 51040 w 538635"/>
                      <a:gd name="connsiteY132" fmla="*/ 555021 h 964884"/>
                      <a:gd name="connsiteX133" fmla="*/ 49931 w 538635"/>
                      <a:gd name="connsiteY133" fmla="*/ 546154 h 964884"/>
                      <a:gd name="connsiteX134" fmla="*/ 52981 w 538635"/>
                      <a:gd name="connsiteY134" fmla="*/ 531743 h 964884"/>
                      <a:gd name="connsiteX135" fmla="*/ 59357 w 538635"/>
                      <a:gd name="connsiteY135" fmla="*/ 527309 h 964884"/>
                      <a:gd name="connsiteX136" fmla="*/ 60466 w 538635"/>
                      <a:gd name="connsiteY136" fmla="*/ 507633 h 964884"/>
                      <a:gd name="connsiteX137" fmla="*/ 73773 w 538635"/>
                      <a:gd name="connsiteY137" fmla="*/ 500705 h 964884"/>
                      <a:gd name="connsiteX138" fmla="*/ 66288 w 538635"/>
                      <a:gd name="connsiteY138" fmla="*/ 456089 h 964884"/>
                      <a:gd name="connsiteX139" fmla="*/ 70447 w 538635"/>
                      <a:gd name="connsiteY139" fmla="*/ 433919 h 964884"/>
                      <a:gd name="connsiteX140" fmla="*/ 86249 w 538635"/>
                      <a:gd name="connsiteY140" fmla="*/ 417569 h 964884"/>
                      <a:gd name="connsiteX141" fmla="*/ 83754 w 538635"/>
                      <a:gd name="connsiteY141" fmla="*/ 389857 h 964884"/>
                      <a:gd name="connsiteX142" fmla="*/ 96229 w 538635"/>
                      <a:gd name="connsiteY142" fmla="*/ 366578 h 964884"/>
                      <a:gd name="connsiteX143" fmla="*/ 101497 w 538635"/>
                      <a:gd name="connsiteY143" fmla="*/ 359650 h 964884"/>
                      <a:gd name="connsiteX144" fmla="*/ 100665 w 538635"/>
                      <a:gd name="connsiteY144" fmla="*/ 336372 h 964884"/>
                      <a:gd name="connsiteX145" fmla="*/ 94566 w 538635"/>
                      <a:gd name="connsiteY145" fmla="*/ 329444 h 964884"/>
                      <a:gd name="connsiteX146" fmla="*/ 92071 w 538635"/>
                      <a:gd name="connsiteY146" fmla="*/ 310877 h 964884"/>
                      <a:gd name="connsiteX147" fmla="*/ 87081 w 538635"/>
                      <a:gd name="connsiteY147" fmla="*/ 300069 h 964884"/>
                      <a:gd name="connsiteX148" fmla="*/ 88744 w 538635"/>
                      <a:gd name="connsiteY148" fmla="*/ 289539 h 964884"/>
                      <a:gd name="connsiteX149" fmla="*/ 82368 w 538635"/>
                      <a:gd name="connsiteY149" fmla="*/ 273188 h 964884"/>
                      <a:gd name="connsiteX150" fmla="*/ 90685 w 538635"/>
                      <a:gd name="connsiteY150" fmla="*/ 264043 h 964884"/>
                      <a:gd name="connsiteX151" fmla="*/ 92903 w 538635"/>
                      <a:gd name="connsiteY151" fmla="*/ 248247 h 964884"/>
                      <a:gd name="connsiteX152" fmla="*/ 101220 w 538635"/>
                      <a:gd name="connsiteY152" fmla="*/ 239657 h 964884"/>
                      <a:gd name="connsiteX153" fmla="*/ 98170 w 538635"/>
                      <a:gd name="connsiteY153" fmla="*/ 210005 h 964884"/>
                      <a:gd name="connsiteX154" fmla="*/ 122844 w 538635"/>
                      <a:gd name="connsiteY154" fmla="*/ 167328 h 964884"/>
                      <a:gd name="connsiteX155" fmla="*/ 128111 w 538635"/>
                      <a:gd name="connsiteY155" fmla="*/ 154580 h 964884"/>
                      <a:gd name="connsiteX156" fmla="*/ 141696 w 538635"/>
                      <a:gd name="connsiteY156" fmla="*/ 144327 h 964884"/>
                      <a:gd name="connsiteX157" fmla="*/ 135042 w 538635"/>
                      <a:gd name="connsiteY157" fmla="*/ 131302 h 964884"/>
                      <a:gd name="connsiteX158" fmla="*/ 137260 w 538635"/>
                      <a:gd name="connsiteY158" fmla="*/ 99156 h 964884"/>
                      <a:gd name="connsiteX159" fmla="*/ 138924 w 538635"/>
                      <a:gd name="connsiteY159" fmla="*/ 90842 h 964884"/>
                      <a:gd name="connsiteX160" fmla="*/ 138092 w 538635"/>
                      <a:gd name="connsiteY160" fmla="*/ 80034 h 964884"/>
                      <a:gd name="connsiteX161" fmla="*/ 157498 w 538635"/>
                      <a:gd name="connsiteY161" fmla="*/ 67287 h 964884"/>
                      <a:gd name="connsiteX162" fmla="*/ 171914 w 538635"/>
                      <a:gd name="connsiteY162" fmla="*/ 58142 h 964884"/>
                      <a:gd name="connsiteX163" fmla="*/ 177182 w 538635"/>
                      <a:gd name="connsiteY163" fmla="*/ 37358 h 964884"/>
                      <a:gd name="connsiteX164" fmla="*/ 175518 w 538635"/>
                      <a:gd name="connsiteY164" fmla="*/ 29875 h 964884"/>
                      <a:gd name="connsiteX165" fmla="*/ 177459 w 538635"/>
                      <a:gd name="connsiteY165" fmla="*/ 23224 h 964884"/>
                      <a:gd name="connsiteX166" fmla="*/ 195202 w 538635"/>
                      <a:gd name="connsiteY166" fmla="*/ 8537 h 964884"/>
                      <a:gd name="connsiteX167" fmla="*/ 203796 w 538635"/>
                      <a:gd name="connsiteY167" fmla="*/ 1332 h 964884"/>
                      <a:gd name="connsiteX168" fmla="*/ 214054 w 538635"/>
                      <a:gd name="connsiteY168" fmla="*/ 9368 h 964884"/>
                      <a:gd name="connsiteX169" fmla="*/ 242609 w 538635"/>
                      <a:gd name="connsiteY169" fmla="*/ 12417 h 964884"/>
                      <a:gd name="connsiteX170" fmla="*/ 255085 w 538635"/>
                      <a:gd name="connsiteY170" fmla="*/ 25718 h 964884"/>
                      <a:gd name="connsiteX171" fmla="*/ 262016 w 538635"/>
                      <a:gd name="connsiteY171" fmla="*/ 6043 h 964884"/>
                      <a:gd name="connsiteX172" fmla="*/ 296670 w 538635"/>
                      <a:gd name="connsiteY172" fmla="*/ 10754 h 964884"/>
                      <a:gd name="connsiteX173" fmla="*/ 296947 w 538635"/>
                      <a:gd name="connsiteY173" fmla="*/ 11308 h 964884"/>
                      <a:gd name="connsiteX174" fmla="*/ 341859 w 538635"/>
                      <a:gd name="connsiteY174" fmla="*/ 58973 h 964884"/>
                      <a:gd name="connsiteX175" fmla="*/ 365978 w 538635"/>
                      <a:gd name="connsiteY175" fmla="*/ 65070 h 964884"/>
                      <a:gd name="connsiteX176" fmla="*/ 406732 w 538635"/>
                      <a:gd name="connsiteY176" fmla="*/ 87794 h 964884"/>
                      <a:gd name="connsiteX177" fmla="*/ 430851 w 538635"/>
                      <a:gd name="connsiteY177" fmla="*/ 111903 h 964884"/>
                      <a:gd name="connsiteX178" fmla="*/ 415326 w 538635"/>
                      <a:gd name="connsiteY178" fmla="*/ 135459 h 964884"/>
                      <a:gd name="connsiteX179" fmla="*/ 406455 w 538635"/>
                      <a:gd name="connsiteY179" fmla="*/ 159568 h 964884"/>
                      <a:gd name="connsiteX180" fmla="*/ 439445 w 538635"/>
                      <a:gd name="connsiteY180" fmla="*/ 161785 h 964884"/>
                      <a:gd name="connsiteX181" fmla="*/ 469109 w 538635"/>
                      <a:gd name="connsiteY181" fmla="*/ 165388 h 964884"/>
                      <a:gd name="connsiteX182" fmla="*/ 482971 w 538635"/>
                      <a:gd name="connsiteY182" fmla="*/ 158183 h 964884"/>
                      <a:gd name="connsiteX183" fmla="*/ 498496 w 538635"/>
                      <a:gd name="connsiteY183" fmla="*/ 144604 h 964884"/>
                      <a:gd name="connsiteX184" fmla="*/ 510694 w 538635"/>
                      <a:gd name="connsiteY184" fmla="*/ 130194 h 964884"/>
                      <a:gd name="connsiteX185" fmla="*/ 513467 w 538635"/>
                      <a:gd name="connsiteY185" fmla="*/ 109409 h 964884"/>
                      <a:gd name="connsiteX186" fmla="*/ 535368 w 538635"/>
                      <a:gd name="connsiteY186" fmla="*/ 117169 h 964884"/>
                      <a:gd name="connsiteX187" fmla="*/ 526497 w 538635"/>
                      <a:gd name="connsiteY187" fmla="*/ 160123 h 9648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  <a:cxn ang="0">
                        <a:pos x="connsiteX98" y="connsiteY98"/>
                      </a:cxn>
                      <a:cxn ang="0">
                        <a:pos x="connsiteX99" y="connsiteY99"/>
                      </a:cxn>
                      <a:cxn ang="0">
                        <a:pos x="connsiteX100" y="connsiteY100"/>
                      </a:cxn>
                      <a:cxn ang="0">
                        <a:pos x="connsiteX101" y="connsiteY101"/>
                      </a:cxn>
                      <a:cxn ang="0">
                        <a:pos x="connsiteX102" y="connsiteY102"/>
                      </a:cxn>
                      <a:cxn ang="0">
                        <a:pos x="connsiteX103" y="connsiteY103"/>
                      </a:cxn>
                      <a:cxn ang="0">
                        <a:pos x="connsiteX104" y="connsiteY104"/>
                      </a:cxn>
                      <a:cxn ang="0">
                        <a:pos x="connsiteX105" y="connsiteY105"/>
                      </a:cxn>
                      <a:cxn ang="0">
                        <a:pos x="connsiteX106" y="connsiteY106"/>
                      </a:cxn>
                      <a:cxn ang="0">
                        <a:pos x="connsiteX107" y="connsiteY107"/>
                      </a:cxn>
                      <a:cxn ang="0">
                        <a:pos x="connsiteX108" y="connsiteY108"/>
                      </a:cxn>
                      <a:cxn ang="0">
                        <a:pos x="connsiteX109" y="connsiteY109"/>
                      </a:cxn>
                      <a:cxn ang="0">
                        <a:pos x="connsiteX110" y="connsiteY110"/>
                      </a:cxn>
                      <a:cxn ang="0">
                        <a:pos x="connsiteX111" y="connsiteY111"/>
                      </a:cxn>
                      <a:cxn ang="0">
                        <a:pos x="connsiteX112" y="connsiteY112"/>
                      </a:cxn>
                      <a:cxn ang="0">
                        <a:pos x="connsiteX113" y="connsiteY113"/>
                      </a:cxn>
                      <a:cxn ang="0">
                        <a:pos x="connsiteX114" y="connsiteY114"/>
                      </a:cxn>
                      <a:cxn ang="0">
                        <a:pos x="connsiteX115" y="connsiteY115"/>
                      </a:cxn>
                      <a:cxn ang="0">
                        <a:pos x="connsiteX116" y="connsiteY116"/>
                      </a:cxn>
                      <a:cxn ang="0">
                        <a:pos x="connsiteX117" y="connsiteY117"/>
                      </a:cxn>
                      <a:cxn ang="0">
                        <a:pos x="connsiteX118" y="connsiteY118"/>
                      </a:cxn>
                      <a:cxn ang="0">
                        <a:pos x="connsiteX119" y="connsiteY119"/>
                      </a:cxn>
                      <a:cxn ang="0">
                        <a:pos x="connsiteX120" y="connsiteY120"/>
                      </a:cxn>
                      <a:cxn ang="0">
                        <a:pos x="connsiteX121" y="connsiteY121"/>
                      </a:cxn>
                      <a:cxn ang="0">
                        <a:pos x="connsiteX122" y="connsiteY122"/>
                      </a:cxn>
                      <a:cxn ang="0">
                        <a:pos x="connsiteX123" y="connsiteY123"/>
                      </a:cxn>
                      <a:cxn ang="0">
                        <a:pos x="connsiteX124" y="connsiteY124"/>
                      </a:cxn>
                      <a:cxn ang="0">
                        <a:pos x="connsiteX125" y="connsiteY125"/>
                      </a:cxn>
                      <a:cxn ang="0">
                        <a:pos x="connsiteX126" y="connsiteY126"/>
                      </a:cxn>
                      <a:cxn ang="0">
                        <a:pos x="connsiteX127" y="connsiteY127"/>
                      </a:cxn>
                      <a:cxn ang="0">
                        <a:pos x="connsiteX128" y="connsiteY128"/>
                      </a:cxn>
                      <a:cxn ang="0">
                        <a:pos x="connsiteX129" y="connsiteY129"/>
                      </a:cxn>
                      <a:cxn ang="0">
                        <a:pos x="connsiteX130" y="connsiteY130"/>
                      </a:cxn>
                      <a:cxn ang="0">
                        <a:pos x="connsiteX131" y="connsiteY131"/>
                      </a:cxn>
                      <a:cxn ang="0">
                        <a:pos x="connsiteX132" y="connsiteY132"/>
                      </a:cxn>
                      <a:cxn ang="0">
                        <a:pos x="connsiteX133" y="connsiteY133"/>
                      </a:cxn>
                      <a:cxn ang="0">
                        <a:pos x="connsiteX134" y="connsiteY134"/>
                      </a:cxn>
                      <a:cxn ang="0">
                        <a:pos x="connsiteX135" y="connsiteY135"/>
                      </a:cxn>
                      <a:cxn ang="0">
                        <a:pos x="connsiteX136" y="connsiteY136"/>
                      </a:cxn>
                      <a:cxn ang="0">
                        <a:pos x="connsiteX137" y="connsiteY137"/>
                      </a:cxn>
                      <a:cxn ang="0">
                        <a:pos x="connsiteX138" y="connsiteY138"/>
                      </a:cxn>
                      <a:cxn ang="0">
                        <a:pos x="connsiteX139" y="connsiteY139"/>
                      </a:cxn>
                      <a:cxn ang="0">
                        <a:pos x="connsiteX140" y="connsiteY140"/>
                      </a:cxn>
                      <a:cxn ang="0">
                        <a:pos x="connsiteX141" y="connsiteY141"/>
                      </a:cxn>
                      <a:cxn ang="0">
                        <a:pos x="connsiteX142" y="connsiteY142"/>
                      </a:cxn>
                      <a:cxn ang="0">
                        <a:pos x="connsiteX143" y="connsiteY143"/>
                      </a:cxn>
                      <a:cxn ang="0">
                        <a:pos x="connsiteX144" y="connsiteY144"/>
                      </a:cxn>
                      <a:cxn ang="0">
                        <a:pos x="connsiteX145" y="connsiteY145"/>
                      </a:cxn>
                      <a:cxn ang="0">
                        <a:pos x="connsiteX146" y="connsiteY146"/>
                      </a:cxn>
                      <a:cxn ang="0">
                        <a:pos x="connsiteX147" y="connsiteY147"/>
                      </a:cxn>
                      <a:cxn ang="0">
                        <a:pos x="connsiteX148" y="connsiteY148"/>
                      </a:cxn>
                      <a:cxn ang="0">
                        <a:pos x="connsiteX149" y="connsiteY149"/>
                      </a:cxn>
                      <a:cxn ang="0">
                        <a:pos x="connsiteX150" y="connsiteY150"/>
                      </a:cxn>
                      <a:cxn ang="0">
                        <a:pos x="connsiteX151" y="connsiteY151"/>
                      </a:cxn>
                      <a:cxn ang="0">
                        <a:pos x="connsiteX152" y="connsiteY152"/>
                      </a:cxn>
                      <a:cxn ang="0">
                        <a:pos x="connsiteX153" y="connsiteY153"/>
                      </a:cxn>
                      <a:cxn ang="0">
                        <a:pos x="connsiteX154" y="connsiteY154"/>
                      </a:cxn>
                      <a:cxn ang="0">
                        <a:pos x="connsiteX155" y="connsiteY155"/>
                      </a:cxn>
                      <a:cxn ang="0">
                        <a:pos x="connsiteX156" y="connsiteY156"/>
                      </a:cxn>
                      <a:cxn ang="0">
                        <a:pos x="connsiteX157" y="connsiteY157"/>
                      </a:cxn>
                      <a:cxn ang="0">
                        <a:pos x="connsiteX158" y="connsiteY158"/>
                      </a:cxn>
                      <a:cxn ang="0">
                        <a:pos x="connsiteX159" y="connsiteY159"/>
                      </a:cxn>
                      <a:cxn ang="0">
                        <a:pos x="connsiteX160" y="connsiteY160"/>
                      </a:cxn>
                      <a:cxn ang="0">
                        <a:pos x="connsiteX161" y="connsiteY161"/>
                      </a:cxn>
                      <a:cxn ang="0">
                        <a:pos x="connsiteX162" y="connsiteY162"/>
                      </a:cxn>
                      <a:cxn ang="0">
                        <a:pos x="connsiteX163" y="connsiteY163"/>
                      </a:cxn>
                      <a:cxn ang="0">
                        <a:pos x="connsiteX164" y="connsiteY164"/>
                      </a:cxn>
                      <a:cxn ang="0">
                        <a:pos x="connsiteX165" y="connsiteY165"/>
                      </a:cxn>
                      <a:cxn ang="0">
                        <a:pos x="connsiteX166" y="connsiteY166"/>
                      </a:cxn>
                      <a:cxn ang="0">
                        <a:pos x="connsiteX167" y="connsiteY167"/>
                      </a:cxn>
                      <a:cxn ang="0">
                        <a:pos x="connsiteX168" y="connsiteY168"/>
                      </a:cxn>
                      <a:cxn ang="0">
                        <a:pos x="connsiteX169" y="connsiteY169"/>
                      </a:cxn>
                      <a:cxn ang="0">
                        <a:pos x="connsiteX170" y="connsiteY170"/>
                      </a:cxn>
                      <a:cxn ang="0">
                        <a:pos x="connsiteX171" y="connsiteY171"/>
                      </a:cxn>
                      <a:cxn ang="0">
                        <a:pos x="connsiteX172" y="connsiteY172"/>
                      </a:cxn>
                      <a:cxn ang="0">
                        <a:pos x="connsiteX173" y="connsiteY173"/>
                      </a:cxn>
                      <a:cxn ang="0">
                        <a:pos x="connsiteX174" y="connsiteY174"/>
                      </a:cxn>
                      <a:cxn ang="0">
                        <a:pos x="connsiteX175" y="connsiteY175"/>
                      </a:cxn>
                      <a:cxn ang="0">
                        <a:pos x="connsiteX176" y="connsiteY176"/>
                      </a:cxn>
                      <a:cxn ang="0">
                        <a:pos x="connsiteX177" y="connsiteY177"/>
                      </a:cxn>
                      <a:cxn ang="0">
                        <a:pos x="connsiteX178" y="connsiteY178"/>
                      </a:cxn>
                      <a:cxn ang="0">
                        <a:pos x="connsiteX179" y="connsiteY179"/>
                      </a:cxn>
                      <a:cxn ang="0">
                        <a:pos x="connsiteX180" y="connsiteY180"/>
                      </a:cxn>
                      <a:cxn ang="0">
                        <a:pos x="connsiteX181" y="connsiteY181"/>
                      </a:cxn>
                      <a:cxn ang="0">
                        <a:pos x="connsiteX182" y="connsiteY182"/>
                      </a:cxn>
                      <a:cxn ang="0">
                        <a:pos x="connsiteX183" y="connsiteY183"/>
                      </a:cxn>
                      <a:cxn ang="0">
                        <a:pos x="connsiteX184" y="connsiteY184"/>
                      </a:cxn>
                      <a:cxn ang="0">
                        <a:pos x="connsiteX185" y="connsiteY185"/>
                      </a:cxn>
                      <a:cxn ang="0">
                        <a:pos x="connsiteX186" y="connsiteY186"/>
                      </a:cxn>
                      <a:cxn ang="0">
                        <a:pos x="connsiteX187" y="connsiteY187"/>
                      </a:cxn>
                    </a:cxnLst>
                    <a:rect l="l" t="t" r="r" b="b"/>
                    <a:pathLst>
                      <a:path w="538635" h="964884">
                        <a:moveTo>
                          <a:pt x="527051" y="159846"/>
                        </a:moveTo>
                        <a:cubicBezTo>
                          <a:pt x="511803" y="164834"/>
                          <a:pt x="505150" y="168159"/>
                          <a:pt x="499051" y="173148"/>
                        </a:cubicBezTo>
                        <a:cubicBezTo>
                          <a:pt x="493229" y="178135"/>
                          <a:pt x="482140" y="182015"/>
                          <a:pt x="481862" y="186726"/>
                        </a:cubicBezTo>
                        <a:cubicBezTo>
                          <a:pt x="481585" y="191715"/>
                          <a:pt x="479922" y="195040"/>
                          <a:pt x="476595" y="197534"/>
                        </a:cubicBezTo>
                        <a:cubicBezTo>
                          <a:pt x="473545" y="200028"/>
                          <a:pt x="464951" y="209727"/>
                          <a:pt x="457743" y="217210"/>
                        </a:cubicBezTo>
                        <a:cubicBezTo>
                          <a:pt x="453584" y="221366"/>
                          <a:pt x="443604" y="230235"/>
                          <a:pt x="435841" y="238548"/>
                        </a:cubicBezTo>
                        <a:lnTo>
                          <a:pt x="435841" y="238548"/>
                        </a:lnTo>
                        <a:cubicBezTo>
                          <a:pt x="430019" y="244922"/>
                          <a:pt x="425307" y="251019"/>
                          <a:pt x="425584" y="254898"/>
                        </a:cubicBezTo>
                        <a:cubicBezTo>
                          <a:pt x="426415" y="263489"/>
                          <a:pt x="427247" y="271248"/>
                          <a:pt x="423366" y="277622"/>
                        </a:cubicBezTo>
                        <a:cubicBezTo>
                          <a:pt x="419484" y="283996"/>
                          <a:pt x="415326" y="291478"/>
                          <a:pt x="416435" y="300624"/>
                        </a:cubicBezTo>
                        <a:cubicBezTo>
                          <a:pt x="417544" y="309768"/>
                          <a:pt x="419207" y="323624"/>
                          <a:pt x="415049" y="330553"/>
                        </a:cubicBezTo>
                        <a:cubicBezTo>
                          <a:pt x="415049" y="329998"/>
                          <a:pt x="415049" y="329721"/>
                          <a:pt x="414494" y="329721"/>
                        </a:cubicBezTo>
                        <a:cubicBezTo>
                          <a:pt x="412554" y="329167"/>
                          <a:pt x="410059" y="335264"/>
                          <a:pt x="409781" y="336095"/>
                        </a:cubicBezTo>
                        <a:cubicBezTo>
                          <a:pt x="407841" y="340529"/>
                          <a:pt x="407286" y="345517"/>
                          <a:pt x="407286" y="350506"/>
                        </a:cubicBezTo>
                        <a:cubicBezTo>
                          <a:pt x="407286" y="355216"/>
                          <a:pt x="407841" y="359927"/>
                          <a:pt x="408395" y="364916"/>
                        </a:cubicBezTo>
                        <a:cubicBezTo>
                          <a:pt x="408395" y="368518"/>
                          <a:pt x="408395" y="372675"/>
                          <a:pt x="410613" y="376001"/>
                        </a:cubicBezTo>
                        <a:cubicBezTo>
                          <a:pt x="412831" y="379880"/>
                          <a:pt x="417544" y="381266"/>
                          <a:pt x="421425" y="382652"/>
                        </a:cubicBezTo>
                        <a:cubicBezTo>
                          <a:pt x="426970" y="384314"/>
                          <a:pt x="433069" y="385423"/>
                          <a:pt x="438336" y="388471"/>
                        </a:cubicBezTo>
                        <a:cubicBezTo>
                          <a:pt x="448871" y="394568"/>
                          <a:pt x="442772" y="404544"/>
                          <a:pt x="440554" y="413689"/>
                        </a:cubicBezTo>
                        <a:cubicBezTo>
                          <a:pt x="439723" y="417292"/>
                          <a:pt x="440277" y="420063"/>
                          <a:pt x="443327" y="422280"/>
                        </a:cubicBezTo>
                        <a:cubicBezTo>
                          <a:pt x="446931" y="424774"/>
                          <a:pt x="451089" y="425883"/>
                          <a:pt x="454416" y="428654"/>
                        </a:cubicBezTo>
                        <a:cubicBezTo>
                          <a:pt x="463010" y="435859"/>
                          <a:pt x="459129" y="447221"/>
                          <a:pt x="453861" y="454980"/>
                        </a:cubicBezTo>
                        <a:cubicBezTo>
                          <a:pt x="447762" y="464125"/>
                          <a:pt x="439445" y="471608"/>
                          <a:pt x="432515" y="480475"/>
                        </a:cubicBezTo>
                        <a:cubicBezTo>
                          <a:pt x="430851" y="482415"/>
                          <a:pt x="429465" y="485464"/>
                          <a:pt x="427524" y="487126"/>
                        </a:cubicBezTo>
                        <a:cubicBezTo>
                          <a:pt x="425861" y="488512"/>
                          <a:pt x="423920" y="489344"/>
                          <a:pt x="421980" y="490729"/>
                        </a:cubicBezTo>
                        <a:cubicBezTo>
                          <a:pt x="417821" y="493500"/>
                          <a:pt x="413385" y="496272"/>
                          <a:pt x="408395" y="497657"/>
                        </a:cubicBezTo>
                        <a:cubicBezTo>
                          <a:pt x="402573" y="499320"/>
                          <a:pt x="396751" y="500705"/>
                          <a:pt x="390929" y="502923"/>
                        </a:cubicBezTo>
                        <a:cubicBezTo>
                          <a:pt x="380949" y="506525"/>
                          <a:pt x="370137" y="507633"/>
                          <a:pt x="359602" y="509296"/>
                        </a:cubicBezTo>
                        <a:cubicBezTo>
                          <a:pt x="348512" y="510682"/>
                          <a:pt x="337423" y="510682"/>
                          <a:pt x="326611" y="509851"/>
                        </a:cubicBezTo>
                        <a:cubicBezTo>
                          <a:pt x="321898" y="509573"/>
                          <a:pt x="318017" y="507633"/>
                          <a:pt x="313304" y="506802"/>
                        </a:cubicBezTo>
                        <a:cubicBezTo>
                          <a:pt x="308591" y="505971"/>
                          <a:pt x="303324" y="508742"/>
                          <a:pt x="302769" y="513730"/>
                        </a:cubicBezTo>
                        <a:cubicBezTo>
                          <a:pt x="301937" y="519827"/>
                          <a:pt x="308868" y="521767"/>
                          <a:pt x="310532" y="526755"/>
                        </a:cubicBezTo>
                        <a:cubicBezTo>
                          <a:pt x="312195" y="530912"/>
                          <a:pt x="306650" y="535346"/>
                          <a:pt x="304987" y="538671"/>
                        </a:cubicBezTo>
                        <a:cubicBezTo>
                          <a:pt x="302769" y="543105"/>
                          <a:pt x="301937" y="548648"/>
                          <a:pt x="301937" y="553636"/>
                        </a:cubicBezTo>
                        <a:cubicBezTo>
                          <a:pt x="301937" y="556130"/>
                          <a:pt x="302492" y="558624"/>
                          <a:pt x="303601" y="561118"/>
                        </a:cubicBezTo>
                        <a:cubicBezTo>
                          <a:pt x="304432" y="562781"/>
                          <a:pt x="305541" y="564721"/>
                          <a:pt x="305264" y="566661"/>
                        </a:cubicBezTo>
                        <a:cubicBezTo>
                          <a:pt x="304710" y="571372"/>
                          <a:pt x="296947" y="574697"/>
                          <a:pt x="293343" y="576360"/>
                        </a:cubicBezTo>
                        <a:cubicBezTo>
                          <a:pt x="288630" y="578577"/>
                          <a:pt x="283362" y="578854"/>
                          <a:pt x="278372" y="579685"/>
                        </a:cubicBezTo>
                        <a:cubicBezTo>
                          <a:pt x="273105" y="580239"/>
                          <a:pt x="268669" y="580517"/>
                          <a:pt x="263679" y="578854"/>
                        </a:cubicBezTo>
                        <a:cubicBezTo>
                          <a:pt x="258411" y="576914"/>
                          <a:pt x="252867" y="576082"/>
                          <a:pt x="247599" y="574697"/>
                        </a:cubicBezTo>
                        <a:cubicBezTo>
                          <a:pt x="243441" y="573589"/>
                          <a:pt x="239560" y="569709"/>
                          <a:pt x="235124" y="569432"/>
                        </a:cubicBezTo>
                        <a:cubicBezTo>
                          <a:pt x="229856" y="569154"/>
                          <a:pt x="227638" y="574143"/>
                          <a:pt x="228193" y="578854"/>
                        </a:cubicBezTo>
                        <a:cubicBezTo>
                          <a:pt x="229025" y="583842"/>
                          <a:pt x="231243" y="588553"/>
                          <a:pt x="231797" y="593541"/>
                        </a:cubicBezTo>
                        <a:cubicBezTo>
                          <a:pt x="232351" y="598807"/>
                          <a:pt x="231797" y="603795"/>
                          <a:pt x="232906" y="609060"/>
                        </a:cubicBezTo>
                        <a:cubicBezTo>
                          <a:pt x="233460" y="611554"/>
                          <a:pt x="233737" y="614048"/>
                          <a:pt x="235678" y="615988"/>
                        </a:cubicBezTo>
                        <a:cubicBezTo>
                          <a:pt x="237064" y="617374"/>
                          <a:pt x="239005" y="617928"/>
                          <a:pt x="240668" y="618759"/>
                        </a:cubicBezTo>
                        <a:cubicBezTo>
                          <a:pt x="243995" y="620145"/>
                          <a:pt x="245659" y="621808"/>
                          <a:pt x="244273" y="625687"/>
                        </a:cubicBezTo>
                        <a:cubicBezTo>
                          <a:pt x="243163" y="628182"/>
                          <a:pt x="241500" y="630121"/>
                          <a:pt x="239282" y="631507"/>
                        </a:cubicBezTo>
                        <a:cubicBezTo>
                          <a:pt x="237896" y="632615"/>
                          <a:pt x="231520" y="634001"/>
                          <a:pt x="231797" y="636495"/>
                        </a:cubicBezTo>
                        <a:cubicBezTo>
                          <a:pt x="232351" y="639820"/>
                          <a:pt x="252035" y="637604"/>
                          <a:pt x="249817" y="643423"/>
                        </a:cubicBezTo>
                        <a:cubicBezTo>
                          <a:pt x="248708" y="646471"/>
                          <a:pt x="242332" y="647857"/>
                          <a:pt x="239560" y="649243"/>
                        </a:cubicBezTo>
                        <a:cubicBezTo>
                          <a:pt x="236510" y="651183"/>
                          <a:pt x="232906" y="653122"/>
                          <a:pt x="230134" y="655617"/>
                        </a:cubicBezTo>
                        <a:cubicBezTo>
                          <a:pt x="227361" y="658111"/>
                          <a:pt x="225143" y="662268"/>
                          <a:pt x="224312" y="665870"/>
                        </a:cubicBezTo>
                        <a:cubicBezTo>
                          <a:pt x="223480" y="669473"/>
                          <a:pt x="224866" y="672798"/>
                          <a:pt x="225975" y="676124"/>
                        </a:cubicBezTo>
                        <a:cubicBezTo>
                          <a:pt x="227084" y="679449"/>
                          <a:pt x="227084" y="683052"/>
                          <a:pt x="225975" y="686377"/>
                        </a:cubicBezTo>
                        <a:cubicBezTo>
                          <a:pt x="224866" y="689980"/>
                          <a:pt x="222094" y="691088"/>
                          <a:pt x="219321" y="693305"/>
                        </a:cubicBezTo>
                        <a:cubicBezTo>
                          <a:pt x="216549" y="695245"/>
                          <a:pt x="215440" y="697739"/>
                          <a:pt x="215440" y="701065"/>
                        </a:cubicBezTo>
                        <a:cubicBezTo>
                          <a:pt x="215440" y="704667"/>
                          <a:pt x="215995" y="708270"/>
                          <a:pt x="212668" y="710764"/>
                        </a:cubicBezTo>
                        <a:cubicBezTo>
                          <a:pt x="209341" y="712981"/>
                          <a:pt x="206569" y="710764"/>
                          <a:pt x="203519" y="709378"/>
                        </a:cubicBezTo>
                        <a:cubicBezTo>
                          <a:pt x="199638" y="707715"/>
                          <a:pt x="196311" y="707993"/>
                          <a:pt x="192984" y="710487"/>
                        </a:cubicBezTo>
                        <a:cubicBezTo>
                          <a:pt x="189935" y="712704"/>
                          <a:pt x="187717" y="715475"/>
                          <a:pt x="184667" y="717415"/>
                        </a:cubicBezTo>
                        <a:cubicBezTo>
                          <a:pt x="181618" y="719078"/>
                          <a:pt x="178291" y="720463"/>
                          <a:pt x="175518" y="722680"/>
                        </a:cubicBezTo>
                        <a:cubicBezTo>
                          <a:pt x="172469" y="724897"/>
                          <a:pt x="168587" y="727114"/>
                          <a:pt x="167479" y="730994"/>
                        </a:cubicBezTo>
                        <a:cubicBezTo>
                          <a:pt x="166370" y="734319"/>
                          <a:pt x="166924" y="737645"/>
                          <a:pt x="165815" y="740970"/>
                        </a:cubicBezTo>
                        <a:cubicBezTo>
                          <a:pt x="165261" y="742910"/>
                          <a:pt x="163875" y="744573"/>
                          <a:pt x="163597" y="746512"/>
                        </a:cubicBezTo>
                        <a:cubicBezTo>
                          <a:pt x="163043" y="748730"/>
                          <a:pt x="163597" y="750392"/>
                          <a:pt x="164429" y="752332"/>
                        </a:cubicBezTo>
                        <a:cubicBezTo>
                          <a:pt x="165815" y="756489"/>
                          <a:pt x="167201" y="760923"/>
                          <a:pt x="170251" y="764525"/>
                        </a:cubicBezTo>
                        <a:cubicBezTo>
                          <a:pt x="171914" y="766742"/>
                          <a:pt x="174410" y="768128"/>
                          <a:pt x="176627" y="769791"/>
                        </a:cubicBezTo>
                        <a:cubicBezTo>
                          <a:pt x="179122" y="771731"/>
                          <a:pt x="181618" y="774225"/>
                          <a:pt x="184667" y="775610"/>
                        </a:cubicBezTo>
                        <a:cubicBezTo>
                          <a:pt x="187439" y="776996"/>
                          <a:pt x="190212" y="777273"/>
                          <a:pt x="193261" y="777827"/>
                        </a:cubicBezTo>
                        <a:cubicBezTo>
                          <a:pt x="196588" y="778381"/>
                          <a:pt x="199915" y="778936"/>
                          <a:pt x="203242" y="779767"/>
                        </a:cubicBezTo>
                        <a:cubicBezTo>
                          <a:pt x="205737" y="780321"/>
                          <a:pt x="208786" y="781153"/>
                          <a:pt x="210450" y="783647"/>
                        </a:cubicBezTo>
                        <a:cubicBezTo>
                          <a:pt x="211836" y="786141"/>
                          <a:pt x="212113" y="789744"/>
                          <a:pt x="212113" y="792515"/>
                        </a:cubicBezTo>
                        <a:cubicBezTo>
                          <a:pt x="212113" y="795840"/>
                          <a:pt x="210173" y="797780"/>
                          <a:pt x="207123" y="799166"/>
                        </a:cubicBezTo>
                        <a:cubicBezTo>
                          <a:pt x="205737" y="799720"/>
                          <a:pt x="200747" y="800274"/>
                          <a:pt x="201024" y="802214"/>
                        </a:cubicBezTo>
                        <a:cubicBezTo>
                          <a:pt x="201578" y="804431"/>
                          <a:pt x="206569" y="805817"/>
                          <a:pt x="207955" y="807479"/>
                        </a:cubicBezTo>
                        <a:cubicBezTo>
                          <a:pt x="210173" y="810528"/>
                          <a:pt x="206292" y="813022"/>
                          <a:pt x="204074" y="814685"/>
                        </a:cubicBezTo>
                        <a:cubicBezTo>
                          <a:pt x="200747" y="817178"/>
                          <a:pt x="197143" y="819119"/>
                          <a:pt x="193539" y="821613"/>
                        </a:cubicBezTo>
                        <a:cubicBezTo>
                          <a:pt x="186885" y="826047"/>
                          <a:pt x="179122" y="829372"/>
                          <a:pt x="173301" y="834914"/>
                        </a:cubicBezTo>
                        <a:cubicBezTo>
                          <a:pt x="168865" y="839071"/>
                          <a:pt x="163597" y="844060"/>
                          <a:pt x="160825" y="849602"/>
                        </a:cubicBezTo>
                        <a:cubicBezTo>
                          <a:pt x="156944" y="857084"/>
                          <a:pt x="158884" y="866229"/>
                          <a:pt x="157498" y="874543"/>
                        </a:cubicBezTo>
                        <a:cubicBezTo>
                          <a:pt x="156944" y="878423"/>
                          <a:pt x="155003" y="880917"/>
                          <a:pt x="151122" y="882025"/>
                        </a:cubicBezTo>
                        <a:cubicBezTo>
                          <a:pt x="148904" y="882580"/>
                          <a:pt x="146409" y="883411"/>
                          <a:pt x="144191" y="883134"/>
                        </a:cubicBezTo>
                        <a:cubicBezTo>
                          <a:pt x="141419" y="882857"/>
                          <a:pt x="138369" y="882025"/>
                          <a:pt x="135874" y="881194"/>
                        </a:cubicBezTo>
                        <a:cubicBezTo>
                          <a:pt x="134211" y="879531"/>
                          <a:pt x="132824" y="878145"/>
                          <a:pt x="131715" y="876206"/>
                        </a:cubicBezTo>
                        <a:cubicBezTo>
                          <a:pt x="131161" y="875374"/>
                          <a:pt x="130884" y="873434"/>
                          <a:pt x="129497" y="873711"/>
                        </a:cubicBezTo>
                        <a:cubicBezTo>
                          <a:pt x="127280" y="873988"/>
                          <a:pt x="123398" y="880917"/>
                          <a:pt x="126171" y="882302"/>
                        </a:cubicBezTo>
                        <a:cubicBezTo>
                          <a:pt x="128666" y="883688"/>
                          <a:pt x="135874" y="881748"/>
                          <a:pt x="134211" y="887290"/>
                        </a:cubicBezTo>
                        <a:cubicBezTo>
                          <a:pt x="132824" y="892001"/>
                          <a:pt x="126725" y="893110"/>
                          <a:pt x="123953" y="896713"/>
                        </a:cubicBezTo>
                        <a:cubicBezTo>
                          <a:pt x="121180" y="900592"/>
                          <a:pt x="122012" y="905303"/>
                          <a:pt x="120349" y="909460"/>
                        </a:cubicBezTo>
                        <a:cubicBezTo>
                          <a:pt x="119517" y="911954"/>
                          <a:pt x="115081" y="915280"/>
                          <a:pt x="115636" y="917774"/>
                        </a:cubicBezTo>
                        <a:cubicBezTo>
                          <a:pt x="115636" y="918882"/>
                          <a:pt x="117299" y="919714"/>
                          <a:pt x="118131" y="920545"/>
                        </a:cubicBezTo>
                        <a:cubicBezTo>
                          <a:pt x="119517" y="921931"/>
                          <a:pt x="120626" y="923316"/>
                          <a:pt x="121180" y="925256"/>
                        </a:cubicBezTo>
                        <a:cubicBezTo>
                          <a:pt x="122567" y="929967"/>
                          <a:pt x="118408" y="932739"/>
                          <a:pt x="115359" y="935510"/>
                        </a:cubicBezTo>
                        <a:cubicBezTo>
                          <a:pt x="114527" y="936341"/>
                          <a:pt x="112586" y="937727"/>
                          <a:pt x="113418" y="938835"/>
                        </a:cubicBezTo>
                        <a:cubicBezTo>
                          <a:pt x="114250" y="939944"/>
                          <a:pt x="117299" y="939944"/>
                          <a:pt x="118408" y="939944"/>
                        </a:cubicBezTo>
                        <a:cubicBezTo>
                          <a:pt x="123398" y="940775"/>
                          <a:pt x="125894" y="943546"/>
                          <a:pt x="128388" y="947703"/>
                        </a:cubicBezTo>
                        <a:cubicBezTo>
                          <a:pt x="130329" y="951028"/>
                          <a:pt x="140310" y="961836"/>
                          <a:pt x="134765" y="964885"/>
                        </a:cubicBezTo>
                        <a:lnTo>
                          <a:pt x="103160" y="951028"/>
                        </a:lnTo>
                        <a:lnTo>
                          <a:pt x="46327" y="951028"/>
                        </a:lnTo>
                        <a:cubicBezTo>
                          <a:pt x="46327" y="951028"/>
                          <a:pt x="29693" y="938558"/>
                          <a:pt x="31911" y="935233"/>
                        </a:cubicBezTo>
                        <a:cubicBezTo>
                          <a:pt x="34129" y="931907"/>
                          <a:pt x="38010" y="927750"/>
                          <a:pt x="35793" y="923593"/>
                        </a:cubicBezTo>
                        <a:cubicBezTo>
                          <a:pt x="33852" y="919437"/>
                          <a:pt x="29970" y="918605"/>
                          <a:pt x="33575" y="915834"/>
                        </a:cubicBezTo>
                        <a:cubicBezTo>
                          <a:pt x="37179" y="912786"/>
                          <a:pt x="41337" y="902809"/>
                          <a:pt x="33852" y="902255"/>
                        </a:cubicBezTo>
                        <a:cubicBezTo>
                          <a:pt x="26367" y="901978"/>
                          <a:pt x="9455" y="910014"/>
                          <a:pt x="10010" y="904472"/>
                        </a:cubicBezTo>
                        <a:cubicBezTo>
                          <a:pt x="10841" y="898652"/>
                          <a:pt x="9455" y="890893"/>
                          <a:pt x="5574" y="888399"/>
                        </a:cubicBezTo>
                        <a:cubicBezTo>
                          <a:pt x="1693" y="885905"/>
                          <a:pt x="-248" y="882302"/>
                          <a:pt x="29" y="877037"/>
                        </a:cubicBezTo>
                        <a:cubicBezTo>
                          <a:pt x="29" y="871772"/>
                          <a:pt x="-803" y="860132"/>
                          <a:pt x="6405" y="855976"/>
                        </a:cubicBezTo>
                        <a:cubicBezTo>
                          <a:pt x="13614" y="851819"/>
                          <a:pt x="25812" y="843782"/>
                          <a:pt x="26644" y="838240"/>
                        </a:cubicBezTo>
                        <a:cubicBezTo>
                          <a:pt x="27476" y="832420"/>
                          <a:pt x="24148" y="826324"/>
                          <a:pt x="28862" y="824938"/>
                        </a:cubicBezTo>
                        <a:cubicBezTo>
                          <a:pt x="33852" y="823829"/>
                          <a:pt x="37733" y="818841"/>
                          <a:pt x="34684" y="814685"/>
                        </a:cubicBezTo>
                        <a:cubicBezTo>
                          <a:pt x="31634" y="810528"/>
                          <a:pt x="24426" y="801937"/>
                          <a:pt x="30248" y="795840"/>
                        </a:cubicBezTo>
                        <a:cubicBezTo>
                          <a:pt x="35793" y="789744"/>
                          <a:pt x="47159" y="785587"/>
                          <a:pt x="46050" y="782261"/>
                        </a:cubicBezTo>
                        <a:cubicBezTo>
                          <a:pt x="44941" y="779213"/>
                          <a:pt x="42169" y="774502"/>
                          <a:pt x="45218" y="772008"/>
                        </a:cubicBezTo>
                        <a:cubicBezTo>
                          <a:pt x="48268" y="769514"/>
                          <a:pt x="53535" y="765634"/>
                          <a:pt x="50763" y="762309"/>
                        </a:cubicBezTo>
                        <a:cubicBezTo>
                          <a:pt x="48268" y="758706"/>
                          <a:pt x="44110" y="749284"/>
                          <a:pt x="47159" y="747344"/>
                        </a:cubicBezTo>
                        <a:cubicBezTo>
                          <a:pt x="50209" y="745404"/>
                          <a:pt x="52704" y="744850"/>
                          <a:pt x="51595" y="739862"/>
                        </a:cubicBezTo>
                        <a:cubicBezTo>
                          <a:pt x="50763" y="734873"/>
                          <a:pt x="45496" y="729885"/>
                          <a:pt x="50763" y="727945"/>
                        </a:cubicBezTo>
                        <a:cubicBezTo>
                          <a:pt x="56030" y="726006"/>
                          <a:pt x="64902" y="722126"/>
                          <a:pt x="61298" y="717969"/>
                        </a:cubicBezTo>
                        <a:cubicBezTo>
                          <a:pt x="57694" y="713812"/>
                          <a:pt x="55753" y="707715"/>
                          <a:pt x="50486" y="706884"/>
                        </a:cubicBezTo>
                        <a:cubicBezTo>
                          <a:pt x="45218" y="705776"/>
                          <a:pt x="33575" y="701342"/>
                          <a:pt x="41892" y="701065"/>
                        </a:cubicBezTo>
                        <a:cubicBezTo>
                          <a:pt x="50209" y="700787"/>
                          <a:pt x="64902" y="701342"/>
                          <a:pt x="65456" y="695799"/>
                        </a:cubicBezTo>
                        <a:cubicBezTo>
                          <a:pt x="65734" y="690257"/>
                          <a:pt x="65734" y="688317"/>
                          <a:pt x="60466" y="688594"/>
                        </a:cubicBezTo>
                        <a:cubicBezTo>
                          <a:pt x="55199" y="689148"/>
                          <a:pt x="44664" y="689148"/>
                          <a:pt x="46327" y="683883"/>
                        </a:cubicBezTo>
                        <a:cubicBezTo>
                          <a:pt x="47991" y="678618"/>
                          <a:pt x="53535" y="673907"/>
                          <a:pt x="52427" y="669473"/>
                        </a:cubicBezTo>
                        <a:cubicBezTo>
                          <a:pt x="51318" y="665039"/>
                          <a:pt x="43001" y="657556"/>
                          <a:pt x="44664" y="655617"/>
                        </a:cubicBezTo>
                        <a:cubicBezTo>
                          <a:pt x="46327" y="653677"/>
                          <a:pt x="51872" y="645086"/>
                          <a:pt x="46882" y="644255"/>
                        </a:cubicBezTo>
                        <a:cubicBezTo>
                          <a:pt x="41892" y="643423"/>
                          <a:pt x="38287" y="642038"/>
                          <a:pt x="38565" y="636772"/>
                        </a:cubicBezTo>
                        <a:cubicBezTo>
                          <a:pt x="38565" y="631784"/>
                          <a:pt x="39396" y="618482"/>
                          <a:pt x="43001" y="615711"/>
                        </a:cubicBezTo>
                        <a:cubicBezTo>
                          <a:pt x="46604" y="612940"/>
                          <a:pt x="51040" y="610723"/>
                          <a:pt x="49377" y="605735"/>
                        </a:cubicBezTo>
                        <a:cubicBezTo>
                          <a:pt x="47713" y="600746"/>
                          <a:pt x="45218" y="595204"/>
                          <a:pt x="45773" y="589107"/>
                        </a:cubicBezTo>
                        <a:cubicBezTo>
                          <a:pt x="46327" y="583011"/>
                          <a:pt x="44941" y="566106"/>
                          <a:pt x="47713" y="561949"/>
                        </a:cubicBezTo>
                        <a:cubicBezTo>
                          <a:pt x="50486" y="558070"/>
                          <a:pt x="51872" y="560841"/>
                          <a:pt x="51040" y="555021"/>
                        </a:cubicBezTo>
                        <a:cubicBezTo>
                          <a:pt x="50209" y="549479"/>
                          <a:pt x="48545" y="549202"/>
                          <a:pt x="49931" y="546154"/>
                        </a:cubicBezTo>
                        <a:cubicBezTo>
                          <a:pt x="51318" y="543105"/>
                          <a:pt x="50763" y="532852"/>
                          <a:pt x="52981" y="531743"/>
                        </a:cubicBezTo>
                        <a:cubicBezTo>
                          <a:pt x="55199" y="530635"/>
                          <a:pt x="59357" y="531743"/>
                          <a:pt x="59357" y="527309"/>
                        </a:cubicBezTo>
                        <a:cubicBezTo>
                          <a:pt x="59357" y="522875"/>
                          <a:pt x="55476" y="509019"/>
                          <a:pt x="60466" y="507633"/>
                        </a:cubicBezTo>
                        <a:cubicBezTo>
                          <a:pt x="65456" y="505971"/>
                          <a:pt x="75437" y="507079"/>
                          <a:pt x="73773" y="500705"/>
                        </a:cubicBezTo>
                        <a:cubicBezTo>
                          <a:pt x="72110" y="494331"/>
                          <a:pt x="66288" y="465511"/>
                          <a:pt x="66288" y="456089"/>
                        </a:cubicBezTo>
                        <a:cubicBezTo>
                          <a:pt x="66288" y="446667"/>
                          <a:pt x="66288" y="435582"/>
                          <a:pt x="70447" y="433919"/>
                        </a:cubicBezTo>
                        <a:cubicBezTo>
                          <a:pt x="74605" y="432256"/>
                          <a:pt x="86803" y="423665"/>
                          <a:pt x="86249" y="417569"/>
                        </a:cubicBezTo>
                        <a:cubicBezTo>
                          <a:pt x="85972" y="411749"/>
                          <a:pt x="79318" y="399002"/>
                          <a:pt x="83754" y="389857"/>
                        </a:cubicBezTo>
                        <a:cubicBezTo>
                          <a:pt x="88190" y="380712"/>
                          <a:pt x="92903" y="367964"/>
                          <a:pt x="96229" y="366578"/>
                        </a:cubicBezTo>
                        <a:cubicBezTo>
                          <a:pt x="99556" y="365193"/>
                          <a:pt x="101220" y="365470"/>
                          <a:pt x="101497" y="359650"/>
                        </a:cubicBezTo>
                        <a:cubicBezTo>
                          <a:pt x="101774" y="353831"/>
                          <a:pt x="103437" y="337481"/>
                          <a:pt x="100665" y="336372"/>
                        </a:cubicBezTo>
                        <a:cubicBezTo>
                          <a:pt x="97893" y="335264"/>
                          <a:pt x="94843" y="335818"/>
                          <a:pt x="94566" y="329444"/>
                        </a:cubicBezTo>
                        <a:cubicBezTo>
                          <a:pt x="94289" y="323070"/>
                          <a:pt x="95398" y="315588"/>
                          <a:pt x="92071" y="310877"/>
                        </a:cubicBezTo>
                        <a:cubicBezTo>
                          <a:pt x="89021" y="306166"/>
                          <a:pt x="85140" y="302563"/>
                          <a:pt x="87081" y="300069"/>
                        </a:cubicBezTo>
                        <a:cubicBezTo>
                          <a:pt x="89299" y="297575"/>
                          <a:pt x="92071" y="294804"/>
                          <a:pt x="88744" y="289539"/>
                        </a:cubicBezTo>
                        <a:cubicBezTo>
                          <a:pt x="85417" y="284273"/>
                          <a:pt x="79595" y="278454"/>
                          <a:pt x="82368" y="273188"/>
                        </a:cubicBezTo>
                        <a:cubicBezTo>
                          <a:pt x="84863" y="268200"/>
                          <a:pt x="92071" y="269586"/>
                          <a:pt x="90685" y="264043"/>
                        </a:cubicBezTo>
                        <a:cubicBezTo>
                          <a:pt x="89021" y="258501"/>
                          <a:pt x="89021" y="251296"/>
                          <a:pt x="92903" y="248247"/>
                        </a:cubicBezTo>
                        <a:cubicBezTo>
                          <a:pt x="96784" y="245199"/>
                          <a:pt x="103715" y="245199"/>
                          <a:pt x="101220" y="239657"/>
                        </a:cubicBezTo>
                        <a:cubicBezTo>
                          <a:pt x="98725" y="234114"/>
                          <a:pt x="94289" y="221644"/>
                          <a:pt x="98170" y="210005"/>
                        </a:cubicBezTo>
                        <a:cubicBezTo>
                          <a:pt x="102051" y="198366"/>
                          <a:pt x="122012" y="173425"/>
                          <a:pt x="122844" y="167328"/>
                        </a:cubicBezTo>
                        <a:cubicBezTo>
                          <a:pt x="123953" y="161508"/>
                          <a:pt x="122844" y="155135"/>
                          <a:pt x="128111" y="154580"/>
                        </a:cubicBezTo>
                        <a:cubicBezTo>
                          <a:pt x="133379" y="154026"/>
                          <a:pt x="146409" y="151255"/>
                          <a:pt x="141696" y="144327"/>
                        </a:cubicBezTo>
                        <a:cubicBezTo>
                          <a:pt x="137260" y="137399"/>
                          <a:pt x="134765" y="135459"/>
                          <a:pt x="135042" y="131302"/>
                        </a:cubicBezTo>
                        <a:cubicBezTo>
                          <a:pt x="135042" y="127145"/>
                          <a:pt x="135319" y="100541"/>
                          <a:pt x="137260" y="99156"/>
                        </a:cubicBezTo>
                        <a:cubicBezTo>
                          <a:pt x="139201" y="97770"/>
                          <a:pt x="141142" y="93336"/>
                          <a:pt x="138924" y="90842"/>
                        </a:cubicBezTo>
                        <a:cubicBezTo>
                          <a:pt x="136706" y="88625"/>
                          <a:pt x="133379" y="85577"/>
                          <a:pt x="138092" y="80034"/>
                        </a:cubicBezTo>
                        <a:cubicBezTo>
                          <a:pt x="142805" y="74492"/>
                          <a:pt x="151953" y="68949"/>
                          <a:pt x="157498" y="67287"/>
                        </a:cubicBezTo>
                        <a:cubicBezTo>
                          <a:pt x="163043" y="65624"/>
                          <a:pt x="170805" y="67287"/>
                          <a:pt x="171914" y="58142"/>
                        </a:cubicBezTo>
                        <a:cubicBezTo>
                          <a:pt x="173023" y="49274"/>
                          <a:pt x="178291" y="41792"/>
                          <a:pt x="177182" y="37358"/>
                        </a:cubicBezTo>
                        <a:cubicBezTo>
                          <a:pt x="176627" y="35141"/>
                          <a:pt x="175796" y="32369"/>
                          <a:pt x="175518" y="29875"/>
                        </a:cubicBezTo>
                        <a:cubicBezTo>
                          <a:pt x="175241" y="27381"/>
                          <a:pt x="175518" y="25164"/>
                          <a:pt x="177459" y="23224"/>
                        </a:cubicBezTo>
                        <a:cubicBezTo>
                          <a:pt x="181063" y="19345"/>
                          <a:pt x="193261" y="14357"/>
                          <a:pt x="195202" y="8537"/>
                        </a:cubicBezTo>
                        <a:cubicBezTo>
                          <a:pt x="197143" y="2718"/>
                          <a:pt x="201578" y="-2548"/>
                          <a:pt x="203796" y="1332"/>
                        </a:cubicBezTo>
                        <a:cubicBezTo>
                          <a:pt x="206292" y="5211"/>
                          <a:pt x="208786" y="9923"/>
                          <a:pt x="214054" y="9368"/>
                        </a:cubicBezTo>
                        <a:cubicBezTo>
                          <a:pt x="219044" y="8537"/>
                          <a:pt x="238728" y="4934"/>
                          <a:pt x="242609" y="12417"/>
                        </a:cubicBezTo>
                        <a:cubicBezTo>
                          <a:pt x="246491" y="19899"/>
                          <a:pt x="253144" y="38189"/>
                          <a:pt x="255085" y="25718"/>
                        </a:cubicBezTo>
                        <a:cubicBezTo>
                          <a:pt x="257025" y="13248"/>
                          <a:pt x="254808" y="6874"/>
                          <a:pt x="262016" y="6043"/>
                        </a:cubicBezTo>
                        <a:cubicBezTo>
                          <a:pt x="268946" y="5211"/>
                          <a:pt x="289462" y="1332"/>
                          <a:pt x="296670" y="10754"/>
                        </a:cubicBezTo>
                        <a:cubicBezTo>
                          <a:pt x="296670" y="10754"/>
                          <a:pt x="296670" y="11031"/>
                          <a:pt x="296947" y="11308"/>
                        </a:cubicBezTo>
                        <a:cubicBezTo>
                          <a:pt x="303878" y="21285"/>
                          <a:pt x="337146" y="57865"/>
                          <a:pt x="341859" y="58973"/>
                        </a:cubicBezTo>
                        <a:cubicBezTo>
                          <a:pt x="346572" y="59805"/>
                          <a:pt x="360157" y="60082"/>
                          <a:pt x="365978" y="65070"/>
                        </a:cubicBezTo>
                        <a:cubicBezTo>
                          <a:pt x="371800" y="70058"/>
                          <a:pt x="397583" y="83360"/>
                          <a:pt x="406732" y="87794"/>
                        </a:cubicBezTo>
                        <a:cubicBezTo>
                          <a:pt x="415881" y="92228"/>
                          <a:pt x="438059" y="101650"/>
                          <a:pt x="430851" y="111903"/>
                        </a:cubicBezTo>
                        <a:cubicBezTo>
                          <a:pt x="423643" y="121880"/>
                          <a:pt x="415326" y="128808"/>
                          <a:pt x="415326" y="135459"/>
                        </a:cubicBezTo>
                        <a:cubicBezTo>
                          <a:pt x="415326" y="142110"/>
                          <a:pt x="399801" y="159846"/>
                          <a:pt x="406455" y="159568"/>
                        </a:cubicBezTo>
                        <a:cubicBezTo>
                          <a:pt x="413108" y="159014"/>
                          <a:pt x="433901" y="160123"/>
                          <a:pt x="439445" y="161785"/>
                        </a:cubicBezTo>
                        <a:cubicBezTo>
                          <a:pt x="444713" y="163725"/>
                          <a:pt x="463565" y="170653"/>
                          <a:pt x="469109" y="165388"/>
                        </a:cubicBezTo>
                        <a:cubicBezTo>
                          <a:pt x="474377" y="160123"/>
                          <a:pt x="477149" y="160123"/>
                          <a:pt x="482971" y="158183"/>
                        </a:cubicBezTo>
                        <a:cubicBezTo>
                          <a:pt x="489070" y="156243"/>
                          <a:pt x="492120" y="147652"/>
                          <a:pt x="498496" y="144604"/>
                        </a:cubicBezTo>
                        <a:cubicBezTo>
                          <a:pt x="505150" y="141556"/>
                          <a:pt x="508199" y="141833"/>
                          <a:pt x="510694" y="130194"/>
                        </a:cubicBezTo>
                        <a:cubicBezTo>
                          <a:pt x="512081" y="123266"/>
                          <a:pt x="512635" y="115783"/>
                          <a:pt x="513467" y="109409"/>
                        </a:cubicBezTo>
                        <a:cubicBezTo>
                          <a:pt x="513467" y="109409"/>
                          <a:pt x="530933" y="99710"/>
                          <a:pt x="535368" y="117169"/>
                        </a:cubicBezTo>
                        <a:cubicBezTo>
                          <a:pt x="539804" y="134628"/>
                          <a:pt x="542022" y="155412"/>
                          <a:pt x="526497" y="160123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948" name="Freeform 2947">
                    <a:extLst>
                      <a:ext uri="{FF2B5EF4-FFF2-40B4-BE49-F238E27FC236}">
                        <a16:creationId xmlns:a16="http://schemas.microsoft.com/office/drawing/2014/main" id="{C3E1231A-83BD-426C-973B-BD9083E75C20}"/>
                      </a:ext>
                    </a:extLst>
                  </p:cNvPr>
                  <p:cNvSpPr/>
                  <p:nvPr/>
                </p:nvSpPr>
                <p:spPr>
                  <a:xfrm>
                    <a:off x="3919712" y="5688651"/>
                    <a:ext cx="94813" cy="93771"/>
                  </a:xfrm>
                  <a:custGeom>
                    <a:avLst/>
                    <a:gdLst>
                      <a:gd name="connsiteX0" fmla="*/ 94814 w 94813"/>
                      <a:gd name="connsiteY0" fmla="*/ 79811 h 93771"/>
                      <a:gd name="connsiteX1" fmla="*/ 90933 w 94813"/>
                      <a:gd name="connsiteY1" fmla="*/ 87571 h 93771"/>
                      <a:gd name="connsiteX2" fmla="*/ 83725 w 94813"/>
                      <a:gd name="connsiteY2" fmla="*/ 90342 h 93771"/>
                      <a:gd name="connsiteX3" fmla="*/ 67645 w 94813"/>
                      <a:gd name="connsiteY3" fmla="*/ 92836 h 93771"/>
                      <a:gd name="connsiteX4" fmla="*/ 52120 w 94813"/>
                      <a:gd name="connsiteY4" fmla="*/ 93391 h 93771"/>
                      <a:gd name="connsiteX5" fmla="*/ 49902 w 94813"/>
                      <a:gd name="connsiteY5" fmla="*/ 92836 h 93771"/>
                      <a:gd name="connsiteX6" fmla="*/ 47962 w 94813"/>
                      <a:gd name="connsiteY6" fmla="*/ 92836 h 93771"/>
                      <a:gd name="connsiteX7" fmla="*/ 47962 w 94813"/>
                      <a:gd name="connsiteY7" fmla="*/ 92836 h 93771"/>
                      <a:gd name="connsiteX8" fmla="*/ 0 w 94813"/>
                      <a:gd name="connsiteY8" fmla="*/ 88125 h 93771"/>
                      <a:gd name="connsiteX9" fmla="*/ 0 w 94813"/>
                      <a:gd name="connsiteY9" fmla="*/ 2217 h 93771"/>
                      <a:gd name="connsiteX10" fmla="*/ 3881 w 94813"/>
                      <a:gd name="connsiteY10" fmla="*/ 0 h 93771"/>
                      <a:gd name="connsiteX11" fmla="*/ 3327 w 94813"/>
                      <a:gd name="connsiteY11" fmla="*/ 1663 h 93771"/>
                      <a:gd name="connsiteX12" fmla="*/ 3327 w 94813"/>
                      <a:gd name="connsiteY12" fmla="*/ 3880 h 93771"/>
                      <a:gd name="connsiteX13" fmla="*/ 4713 w 94813"/>
                      <a:gd name="connsiteY13" fmla="*/ 8037 h 93771"/>
                      <a:gd name="connsiteX14" fmla="*/ 5822 w 94813"/>
                      <a:gd name="connsiteY14" fmla="*/ 11362 h 93771"/>
                      <a:gd name="connsiteX15" fmla="*/ 8317 w 94813"/>
                      <a:gd name="connsiteY15" fmla="*/ 14133 h 93771"/>
                      <a:gd name="connsiteX16" fmla="*/ 11644 w 94813"/>
                      <a:gd name="connsiteY16" fmla="*/ 17459 h 93771"/>
                      <a:gd name="connsiteX17" fmla="*/ 10812 w 94813"/>
                      <a:gd name="connsiteY17" fmla="*/ 19953 h 93771"/>
                      <a:gd name="connsiteX18" fmla="*/ 5268 w 94813"/>
                      <a:gd name="connsiteY18" fmla="*/ 20507 h 93771"/>
                      <a:gd name="connsiteX19" fmla="*/ 5268 w 94813"/>
                      <a:gd name="connsiteY19" fmla="*/ 24664 h 93771"/>
                      <a:gd name="connsiteX20" fmla="*/ 8594 w 94813"/>
                      <a:gd name="connsiteY20" fmla="*/ 27712 h 93771"/>
                      <a:gd name="connsiteX21" fmla="*/ 10258 w 94813"/>
                      <a:gd name="connsiteY21" fmla="*/ 28821 h 93771"/>
                      <a:gd name="connsiteX22" fmla="*/ 12198 w 94813"/>
                      <a:gd name="connsiteY22" fmla="*/ 29375 h 93771"/>
                      <a:gd name="connsiteX23" fmla="*/ 14416 w 94813"/>
                      <a:gd name="connsiteY23" fmla="*/ 32424 h 93771"/>
                      <a:gd name="connsiteX24" fmla="*/ 19961 w 94813"/>
                      <a:gd name="connsiteY24" fmla="*/ 36026 h 93771"/>
                      <a:gd name="connsiteX25" fmla="*/ 25228 w 94813"/>
                      <a:gd name="connsiteY25" fmla="*/ 42400 h 93771"/>
                      <a:gd name="connsiteX26" fmla="*/ 28832 w 94813"/>
                      <a:gd name="connsiteY26" fmla="*/ 46834 h 93771"/>
                      <a:gd name="connsiteX27" fmla="*/ 39090 w 94813"/>
                      <a:gd name="connsiteY27" fmla="*/ 55702 h 93771"/>
                      <a:gd name="connsiteX28" fmla="*/ 44357 w 94813"/>
                      <a:gd name="connsiteY28" fmla="*/ 59304 h 93771"/>
                      <a:gd name="connsiteX29" fmla="*/ 48793 w 94813"/>
                      <a:gd name="connsiteY29" fmla="*/ 63184 h 93771"/>
                      <a:gd name="connsiteX30" fmla="*/ 57387 w 94813"/>
                      <a:gd name="connsiteY30" fmla="*/ 68726 h 93771"/>
                      <a:gd name="connsiteX31" fmla="*/ 61823 w 94813"/>
                      <a:gd name="connsiteY31" fmla="*/ 70943 h 93771"/>
                      <a:gd name="connsiteX32" fmla="*/ 65427 w 94813"/>
                      <a:gd name="connsiteY32" fmla="*/ 74546 h 93771"/>
                      <a:gd name="connsiteX33" fmla="*/ 69586 w 94813"/>
                      <a:gd name="connsiteY33" fmla="*/ 77317 h 93771"/>
                      <a:gd name="connsiteX34" fmla="*/ 80952 w 94813"/>
                      <a:gd name="connsiteY34" fmla="*/ 80643 h 93771"/>
                      <a:gd name="connsiteX35" fmla="*/ 88992 w 94813"/>
                      <a:gd name="connsiteY35" fmla="*/ 78426 h 93771"/>
                      <a:gd name="connsiteX36" fmla="*/ 94537 w 94813"/>
                      <a:gd name="connsiteY36" fmla="*/ 79811 h 937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</a:cxnLst>
                    <a:rect l="l" t="t" r="r" b="b"/>
                    <a:pathLst>
                      <a:path w="94813" h="93771">
                        <a:moveTo>
                          <a:pt x="94814" y="79811"/>
                        </a:moveTo>
                        <a:cubicBezTo>
                          <a:pt x="94814" y="82582"/>
                          <a:pt x="92873" y="85908"/>
                          <a:pt x="90933" y="87571"/>
                        </a:cubicBezTo>
                        <a:cubicBezTo>
                          <a:pt x="88992" y="89511"/>
                          <a:pt x="86497" y="90065"/>
                          <a:pt x="83725" y="90342"/>
                        </a:cubicBezTo>
                        <a:cubicBezTo>
                          <a:pt x="78180" y="91174"/>
                          <a:pt x="73190" y="92836"/>
                          <a:pt x="67645" y="92836"/>
                        </a:cubicBezTo>
                        <a:cubicBezTo>
                          <a:pt x="62378" y="92836"/>
                          <a:pt x="57110" y="94499"/>
                          <a:pt x="52120" y="93391"/>
                        </a:cubicBezTo>
                        <a:cubicBezTo>
                          <a:pt x="51565" y="93391"/>
                          <a:pt x="50734" y="93113"/>
                          <a:pt x="49902" y="92836"/>
                        </a:cubicBezTo>
                        <a:cubicBezTo>
                          <a:pt x="49348" y="92836"/>
                          <a:pt x="48516" y="92836"/>
                          <a:pt x="47962" y="92836"/>
                        </a:cubicBezTo>
                        <a:lnTo>
                          <a:pt x="47962" y="92836"/>
                        </a:lnTo>
                        <a:lnTo>
                          <a:pt x="0" y="88125"/>
                        </a:lnTo>
                        <a:lnTo>
                          <a:pt x="0" y="2217"/>
                        </a:lnTo>
                        <a:cubicBezTo>
                          <a:pt x="1386" y="1663"/>
                          <a:pt x="2495" y="832"/>
                          <a:pt x="3881" y="0"/>
                        </a:cubicBezTo>
                        <a:cubicBezTo>
                          <a:pt x="3881" y="832"/>
                          <a:pt x="3604" y="1109"/>
                          <a:pt x="3327" y="1663"/>
                        </a:cubicBezTo>
                        <a:cubicBezTo>
                          <a:pt x="3327" y="2217"/>
                          <a:pt x="3327" y="3326"/>
                          <a:pt x="3327" y="3880"/>
                        </a:cubicBezTo>
                        <a:cubicBezTo>
                          <a:pt x="3327" y="5266"/>
                          <a:pt x="4159" y="6651"/>
                          <a:pt x="4713" y="8037"/>
                        </a:cubicBezTo>
                        <a:cubicBezTo>
                          <a:pt x="5268" y="9145"/>
                          <a:pt x="5545" y="10254"/>
                          <a:pt x="5822" y="11362"/>
                        </a:cubicBezTo>
                        <a:cubicBezTo>
                          <a:pt x="6377" y="12470"/>
                          <a:pt x="7208" y="13302"/>
                          <a:pt x="8317" y="14133"/>
                        </a:cubicBezTo>
                        <a:cubicBezTo>
                          <a:pt x="9426" y="15242"/>
                          <a:pt x="10812" y="16073"/>
                          <a:pt x="11644" y="17459"/>
                        </a:cubicBezTo>
                        <a:cubicBezTo>
                          <a:pt x="12476" y="18568"/>
                          <a:pt x="12198" y="19953"/>
                          <a:pt x="10812" y="19953"/>
                        </a:cubicBezTo>
                        <a:cubicBezTo>
                          <a:pt x="9149" y="19953"/>
                          <a:pt x="6099" y="18844"/>
                          <a:pt x="5268" y="20507"/>
                        </a:cubicBezTo>
                        <a:cubicBezTo>
                          <a:pt x="4713" y="21616"/>
                          <a:pt x="5268" y="23555"/>
                          <a:pt x="5268" y="24664"/>
                        </a:cubicBezTo>
                        <a:cubicBezTo>
                          <a:pt x="5822" y="26327"/>
                          <a:pt x="7208" y="26881"/>
                          <a:pt x="8594" y="27712"/>
                        </a:cubicBezTo>
                        <a:cubicBezTo>
                          <a:pt x="9149" y="27990"/>
                          <a:pt x="9703" y="28544"/>
                          <a:pt x="10258" y="28821"/>
                        </a:cubicBezTo>
                        <a:cubicBezTo>
                          <a:pt x="10812" y="28821"/>
                          <a:pt x="11644" y="29098"/>
                          <a:pt x="12198" y="29375"/>
                        </a:cubicBezTo>
                        <a:cubicBezTo>
                          <a:pt x="13030" y="29929"/>
                          <a:pt x="13862" y="31315"/>
                          <a:pt x="14416" y="32424"/>
                        </a:cubicBezTo>
                        <a:cubicBezTo>
                          <a:pt x="15802" y="34364"/>
                          <a:pt x="18020" y="34918"/>
                          <a:pt x="19961" y="36026"/>
                        </a:cubicBezTo>
                        <a:cubicBezTo>
                          <a:pt x="21624" y="38243"/>
                          <a:pt x="24119" y="39906"/>
                          <a:pt x="25228" y="42400"/>
                        </a:cubicBezTo>
                        <a:cubicBezTo>
                          <a:pt x="26337" y="44063"/>
                          <a:pt x="27723" y="45171"/>
                          <a:pt x="28832" y="46834"/>
                        </a:cubicBezTo>
                        <a:cubicBezTo>
                          <a:pt x="31605" y="50437"/>
                          <a:pt x="35209" y="53485"/>
                          <a:pt x="39090" y="55702"/>
                        </a:cubicBezTo>
                        <a:cubicBezTo>
                          <a:pt x="41031" y="56810"/>
                          <a:pt x="42971" y="57641"/>
                          <a:pt x="44357" y="59304"/>
                        </a:cubicBezTo>
                        <a:cubicBezTo>
                          <a:pt x="45744" y="60690"/>
                          <a:pt x="46853" y="62076"/>
                          <a:pt x="48793" y="63184"/>
                        </a:cubicBezTo>
                        <a:cubicBezTo>
                          <a:pt x="51565" y="65124"/>
                          <a:pt x="54338" y="67341"/>
                          <a:pt x="57387" y="68726"/>
                        </a:cubicBezTo>
                        <a:cubicBezTo>
                          <a:pt x="58774" y="69558"/>
                          <a:pt x="60437" y="69835"/>
                          <a:pt x="61823" y="70943"/>
                        </a:cubicBezTo>
                        <a:cubicBezTo>
                          <a:pt x="63210" y="72052"/>
                          <a:pt x="64318" y="72883"/>
                          <a:pt x="65427" y="74546"/>
                        </a:cubicBezTo>
                        <a:cubicBezTo>
                          <a:pt x="66259" y="75932"/>
                          <a:pt x="67922" y="76763"/>
                          <a:pt x="69586" y="77317"/>
                        </a:cubicBezTo>
                        <a:cubicBezTo>
                          <a:pt x="73190" y="78980"/>
                          <a:pt x="77071" y="80365"/>
                          <a:pt x="80952" y="80643"/>
                        </a:cubicBezTo>
                        <a:cubicBezTo>
                          <a:pt x="83725" y="80643"/>
                          <a:pt x="86497" y="79257"/>
                          <a:pt x="88992" y="78426"/>
                        </a:cubicBezTo>
                        <a:cubicBezTo>
                          <a:pt x="90933" y="77594"/>
                          <a:pt x="94537" y="76486"/>
                          <a:pt x="94537" y="79811"/>
                        </a:cubicBez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grpSp>
                <p:nvGrpSpPr>
                  <p:cNvPr id="2949" name="Graphic 248">
                    <a:extLst>
                      <a:ext uri="{FF2B5EF4-FFF2-40B4-BE49-F238E27FC236}">
                        <a16:creationId xmlns:a16="http://schemas.microsoft.com/office/drawing/2014/main" id="{C3E139C5-C35F-CF0F-3B79-01C7B843BD7D}"/>
                      </a:ext>
                    </a:extLst>
                  </p:cNvPr>
                  <p:cNvGrpSpPr/>
                  <p:nvPr/>
                </p:nvGrpSpPr>
                <p:grpSpPr>
                  <a:xfrm>
                    <a:off x="4025595" y="5231955"/>
                    <a:ext cx="80972" cy="545550"/>
                    <a:chOff x="4025595" y="5231955"/>
                    <a:chExt cx="80972" cy="545550"/>
                  </a:xfrm>
                  <a:grpFill/>
                </p:grpSpPr>
                <p:sp>
                  <p:nvSpPr>
                    <p:cNvPr id="2950" name="Freeform 2949">
                      <a:extLst>
                        <a:ext uri="{FF2B5EF4-FFF2-40B4-BE49-F238E27FC236}">
                          <a16:creationId xmlns:a16="http://schemas.microsoft.com/office/drawing/2014/main" id="{F3827F28-7EF4-D301-8237-83A69637408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035840" y="5330610"/>
                      <a:ext cx="23042" cy="22447"/>
                    </a:xfrm>
                    <a:custGeom>
                      <a:avLst/>
                      <a:gdLst>
                        <a:gd name="connsiteX0" fmla="*/ 7518 w 23042"/>
                        <a:gd name="connsiteY0" fmla="*/ 21062 h 22447"/>
                        <a:gd name="connsiteX1" fmla="*/ 3082 w 23042"/>
                        <a:gd name="connsiteY1" fmla="*/ 17459 h 22447"/>
                        <a:gd name="connsiteX2" fmla="*/ 310 w 23042"/>
                        <a:gd name="connsiteY2" fmla="*/ 13025 h 22447"/>
                        <a:gd name="connsiteX3" fmla="*/ 4468 w 23042"/>
                        <a:gd name="connsiteY3" fmla="*/ 9977 h 22447"/>
                        <a:gd name="connsiteX4" fmla="*/ 6409 w 23042"/>
                        <a:gd name="connsiteY4" fmla="*/ 8868 h 22447"/>
                        <a:gd name="connsiteX5" fmla="*/ 4745 w 23042"/>
                        <a:gd name="connsiteY5" fmla="*/ 6097 h 22447"/>
                        <a:gd name="connsiteX6" fmla="*/ 8627 w 23042"/>
                        <a:gd name="connsiteY6" fmla="*/ 2217 h 22447"/>
                        <a:gd name="connsiteX7" fmla="*/ 15558 w 23042"/>
                        <a:gd name="connsiteY7" fmla="*/ 0 h 22447"/>
                        <a:gd name="connsiteX8" fmla="*/ 22488 w 23042"/>
                        <a:gd name="connsiteY8" fmla="*/ 4157 h 22447"/>
                        <a:gd name="connsiteX9" fmla="*/ 22766 w 23042"/>
                        <a:gd name="connsiteY9" fmla="*/ 7760 h 22447"/>
                        <a:gd name="connsiteX10" fmla="*/ 23043 w 23042"/>
                        <a:gd name="connsiteY10" fmla="*/ 11639 h 22447"/>
                        <a:gd name="connsiteX11" fmla="*/ 21102 w 23042"/>
                        <a:gd name="connsiteY11" fmla="*/ 18844 h 22447"/>
                        <a:gd name="connsiteX12" fmla="*/ 18607 w 23042"/>
                        <a:gd name="connsiteY12" fmla="*/ 20230 h 22447"/>
                        <a:gd name="connsiteX13" fmla="*/ 14449 w 23042"/>
                        <a:gd name="connsiteY13" fmla="*/ 22447 h 22447"/>
                        <a:gd name="connsiteX14" fmla="*/ 11399 w 23042"/>
                        <a:gd name="connsiteY14" fmla="*/ 22170 h 22447"/>
                        <a:gd name="connsiteX15" fmla="*/ 7241 w 23042"/>
                        <a:gd name="connsiteY15" fmla="*/ 21616 h 2244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23042" h="22447">
                          <a:moveTo>
                            <a:pt x="7518" y="21062"/>
                          </a:moveTo>
                          <a:cubicBezTo>
                            <a:pt x="5854" y="20507"/>
                            <a:pt x="4191" y="19121"/>
                            <a:pt x="3082" y="17459"/>
                          </a:cubicBezTo>
                          <a:cubicBezTo>
                            <a:pt x="2250" y="16073"/>
                            <a:pt x="1142" y="14411"/>
                            <a:pt x="310" y="13025"/>
                          </a:cubicBezTo>
                          <a:cubicBezTo>
                            <a:pt x="-1077" y="10254"/>
                            <a:pt x="2528" y="10254"/>
                            <a:pt x="4468" y="9977"/>
                          </a:cubicBezTo>
                          <a:cubicBezTo>
                            <a:pt x="5300" y="9977"/>
                            <a:pt x="6686" y="9977"/>
                            <a:pt x="6409" y="8868"/>
                          </a:cubicBezTo>
                          <a:cubicBezTo>
                            <a:pt x="6409" y="8037"/>
                            <a:pt x="5023" y="6928"/>
                            <a:pt x="4745" y="6097"/>
                          </a:cubicBezTo>
                          <a:cubicBezTo>
                            <a:pt x="3082" y="3326"/>
                            <a:pt x="6409" y="2771"/>
                            <a:pt x="8627" y="2217"/>
                          </a:cubicBezTo>
                          <a:cubicBezTo>
                            <a:pt x="11122" y="1663"/>
                            <a:pt x="13062" y="0"/>
                            <a:pt x="15558" y="0"/>
                          </a:cubicBezTo>
                          <a:cubicBezTo>
                            <a:pt x="18330" y="0"/>
                            <a:pt x="21657" y="1386"/>
                            <a:pt x="22488" y="4157"/>
                          </a:cubicBezTo>
                          <a:cubicBezTo>
                            <a:pt x="22766" y="5265"/>
                            <a:pt x="22488" y="6374"/>
                            <a:pt x="22766" y="7760"/>
                          </a:cubicBezTo>
                          <a:cubicBezTo>
                            <a:pt x="22766" y="9145"/>
                            <a:pt x="22766" y="10531"/>
                            <a:pt x="23043" y="11639"/>
                          </a:cubicBezTo>
                          <a:cubicBezTo>
                            <a:pt x="23043" y="13856"/>
                            <a:pt x="23043" y="17459"/>
                            <a:pt x="21102" y="18844"/>
                          </a:cubicBezTo>
                          <a:cubicBezTo>
                            <a:pt x="20270" y="19399"/>
                            <a:pt x="19439" y="19676"/>
                            <a:pt x="18607" y="20230"/>
                          </a:cubicBezTo>
                          <a:cubicBezTo>
                            <a:pt x="17221" y="21062"/>
                            <a:pt x="15835" y="21893"/>
                            <a:pt x="14449" y="22447"/>
                          </a:cubicBezTo>
                          <a:cubicBezTo>
                            <a:pt x="13617" y="21893"/>
                            <a:pt x="12231" y="22170"/>
                            <a:pt x="11399" y="22170"/>
                          </a:cubicBezTo>
                          <a:cubicBezTo>
                            <a:pt x="10013" y="22170"/>
                            <a:pt x="8627" y="22170"/>
                            <a:pt x="7241" y="21616"/>
                          </a:cubicBez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951" name="Freeform 2950">
                      <a:extLst>
                        <a:ext uri="{FF2B5EF4-FFF2-40B4-BE49-F238E27FC236}">
                          <a16:creationId xmlns:a16="http://schemas.microsoft.com/office/drawing/2014/main" id="{2EF186F9-30CC-338A-E6EA-F67D77B7553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025595" y="5767092"/>
                      <a:ext cx="27064" cy="10412"/>
                    </a:xfrm>
                    <a:custGeom>
                      <a:avLst/>
                      <a:gdLst>
                        <a:gd name="connsiteX0" fmla="*/ 10001 w 27064"/>
                        <a:gd name="connsiteY0" fmla="*/ 8576 h 10412"/>
                        <a:gd name="connsiteX1" fmla="*/ 7506 w 27064"/>
                        <a:gd name="connsiteY1" fmla="*/ 9130 h 10412"/>
                        <a:gd name="connsiteX2" fmla="*/ 5288 w 27064"/>
                        <a:gd name="connsiteY2" fmla="*/ 10238 h 10412"/>
                        <a:gd name="connsiteX3" fmla="*/ 575 w 27064"/>
                        <a:gd name="connsiteY3" fmla="*/ 4142 h 10412"/>
                        <a:gd name="connsiteX4" fmla="*/ 4179 w 27064"/>
                        <a:gd name="connsiteY4" fmla="*/ 262 h 10412"/>
                        <a:gd name="connsiteX5" fmla="*/ 10278 w 27064"/>
                        <a:gd name="connsiteY5" fmla="*/ 1094 h 10412"/>
                        <a:gd name="connsiteX6" fmla="*/ 21367 w 27064"/>
                        <a:gd name="connsiteY6" fmla="*/ 2202 h 10412"/>
                        <a:gd name="connsiteX7" fmla="*/ 26912 w 27064"/>
                        <a:gd name="connsiteY7" fmla="*/ 2202 h 10412"/>
                        <a:gd name="connsiteX8" fmla="*/ 23585 w 27064"/>
                        <a:gd name="connsiteY8" fmla="*/ 5805 h 10412"/>
                        <a:gd name="connsiteX9" fmla="*/ 14991 w 27064"/>
                        <a:gd name="connsiteY9" fmla="*/ 7190 h 10412"/>
                        <a:gd name="connsiteX10" fmla="*/ 10001 w 27064"/>
                        <a:gd name="connsiteY10" fmla="*/ 8853 h 1041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27064" h="10412">
                          <a:moveTo>
                            <a:pt x="10001" y="8576"/>
                          </a:moveTo>
                          <a:cubicBezTo>
                            <a:pt x="9169" y="8853"/>
                            <a:pt x="8337" y="8853"/>
                            <a:pt x="7506" y="9130"/>
                          </a:cubicBezTo>
                          <a:cubicBezTo>
                            <a:pt x="6674" y="9408"/>
                            <a:pt x="6120" y="9962"/>
                            <a:pt x="5288" y="10238"/>
                          </a:cubicBezTo>
                          <a:cubicBezTo>
                            <a:pt x="1961" y="11347"/>
                            <a:pt x="-1366" y="6913"/>
                            <a:pt x="575" y="4142"/>
                          </a:cubicBezTo>
                          <a:cubicBezTo>
                            <a:pt x="1684" y="2480"/>
                            <a:pt x="2515" y="1094"/>
                            <a:pt x="4179" y="262"/>
                          </a:cubicBezTo>
                          <a:cubicBezTo>
                            <a:pt x="6397" y="-569"/>
                            <a:pt x="8337" y="817"/>
                            <a:pt x="10278" y="1094"/>
                          </a:cubicBezTo>
                          <a:cubicBezTo>
                            <a:pt x="13882" y="1648"/>
                            <a:pt x="17486" y="2756"/>
                            <a:pt x="21367" y="2202"/>
                          </a:cubicBezTo>
                          <a:cubicBezTo>
                            <a:pt x="22754" y="2202"/>
                            <a:pt x="26080" y="262"/>
                            <a:pt x="26912" y="2202"/>
                          </a:cubicBezTo>
                          <a:cubicBezTo>
                            <a:pt x="27744" y="3865"/>
                            <a:pt x="24971" y="5527"/>
                            <a:pt x="23585" y="5805"/>
                          </a:cubicBezTo>
                          <a:cubicBezTo>
                            <a:pt x="20813" y="6359"/>
                            <a:pt x="17763" y="6359"/>
                            <a:pt x="14991" y="7190"/>
                          </a:cubicBezTo>
                          <a:cubicBezTo>
                            <a:pt x="13328" y="7745"/>
                            <a:pt x="11664" y="8022"/>
                            <a:pt x="10001" y="8853"/>
                          </a:cubicBez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952" name="Freeform 2951">
                      <a:extLst>
                        <a:ext uri="{FF2B5EF4-FFF2-40B4-BE49-F238E27FC236}">
                          <a16:creationId xmlns:a16="http://schemas.microsoft.com/office/drawing/2014/main" id="{61B6BC38-24C4-2A3E-48C0-E6454EFC62C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097142" y="5231955"/>
                      <a:ext cx="9426" cy="8313"/>
                    </a:xfrm>
                    <a:custGeom>
                      <a:avLst/>
                      <a:gdLst>
                        <a:gd name="connsiteX0" fmla="*/ 9426 w 9426"/>
                        <a:gd name="connsiteY0" fmla="*/ 4157 h 8313"/>
                        <a:gd name="connsiteX1" fmla="*/ 4713 w 9426"/>
                        <a:gd name="connsiteY1" fmla="*/ 8314 h 8313"/>
                        <a:gd name="connsiteX2" fmla="*/ 0 w 9426"/>
                        <a:gd name="connsiteY2" fmla="*/ 4157 h 8313"/>
                        <a:gd name="connsiteX3" fmla="*/ 4713 w 9426"/>
                        <a:gd name="connsiteY3" fmla="*/ 0 h 8313"/>
                        <a:gd name="connsiteX4" fmla="*/ 9426 w 9426"/>
                        <a:gd name="connsiteY4" fmla="*/ 4157 h 831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9426" h="8313">
                          <a:moveTo>
                            <a:pt x="9426" y="4157"/>
                          </a:moveTo>
                          <a:cubicBezTo>
                            <a:pt x="9426" y="6374"/>
                            <a:pt x="7485" y="8314"/>
                            <a:pt x="4713" y="8314"/>
                          </a:cubicBezTo>
                          <a:cubicBezTo>
                            <a:pt x="1941" y="8314"/>
                            <a:pt x="0" y="6651"/>
                            <a:pt x="0" y="4157"/>
                          </a:cubicBezTo>
                          <a:cubicBezTo>
                            <a:pt x="0" y="1663"/>
                            <a:pt x="1941" y="0"/>
                            <a:pt x="4713" y="0"/>
                          </a:cubicBezTo>
                          <a:cubicBezTo>
                            <a:pt x="7485" y="0"/>
                            <a:pt x="9426" y="1663"/>
                            <a:pt x="9426" y="4157"/>
                          </a:cubicBez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</p:grpSp>
            </p:grpSp>
            <p:sp>
              <p:nvSpPr>
                <p:cNvPr id="2891" name="Freeform 2890">
                  <a:extLst>
                    <a:ext uri="{FF2B5EF4-FFF2-40B4-BE49-F238E27FC236}">
                      <a16:creationId xmlns:a16="http://schemas.microsoft.com/office/drawing/2014/main" id="{6BA9A8B3-CD9A-3E01-2034-5845889CB745}"/>
                    </a:ext>
                  </a:extLst>
                </p:cNvPr>
                <p:cNvSpPr/>
                <p:nvPr/>
              </p:nvSpPr>
              <p:spPr>
                <a:xfrm>
                  <a:off x="3894175" y="4382853"/>
                  <a:ext cx="325293" cy="366047"/>
                </a:xfrm>
                <a:custGeom>
                  <a:avLst/>
                  <a:gdLst>
                    <a:gd name="connsiteX0" fmla="*/ 315801 w 325293"/>
                    <a:gd name="connsiteY0" fmla="*/ 283219 h 366047"/>
                    <a:gd name="connsiteX1" fmla="*/ 315801 w 325293"/>
                    <a:gd name="connsiteY1" fmla="*/ 287376 h 366047"/>
                    <a:gd name="connsiteX2" fmla="*/ 249264 w 325293"/>
                    <a:gd name="connsiteY2" fmla="*/ 267700 h 366047"/>
                    <a:gd name="connsiteX3" fmla="*/ 213224 w 325293"/>
                    <a:gd name="connsiteY3" fmla="*/ 276568 h 366047"/>
                    <a:gd name="connsiteX4" fmla="*/ 202412 w 325293"/>
                    <a:gd name="connsiteY4" fmla="*/ 295412 h 366047"/>
                    <a:gd name="connsiteX5" fmla="*/ 198531 w 325293"/>
                    <a:gd name="connsiteY5" fmla="*/ 318690 h 366047"/>
                    <a:gd name="connsiteX6" fmla="*/ 189105 w 325293"/>
                    <a:gd name="connsiteY6" fmla="*/ 346402 h 366047"/>
                    <a:gd name="connsiteX7" fmla="*/ 154450 w 325293"/>
                    <a:gd name="connsiteY7" fmla="*/ 341691 h 366047"/>
                    <a:gd name="connsiteX8" fmla="*/ 147520 w 325293"/>
                    <a:gd name="connsiteY8" fmla="*/ 361367 h 366047"/>
                    <a:gd name="connsiteX9" fmla="*/ 135044 w 325293"/>
                    <a:gd name="connsiteY9" fmla="*/ 348065 h 366047"/>
                    <a:gd name="connsiteX10" fmla="*/ 106489 w 325293"/>
                    <a:gd name="connsiteY10" fmla="*/ 345017 h 366047"/>
                    <a:gd name="connsiteX11" fmla="*/ 96231 w 325293"/>
                    <a:gd name="connsiteY11" fmla="*/ 336980 h 366047"/>
                    <a:gd name="connsiteX12" fmla="*/ 87637 w 325293"/>
                    <a:gd name="connsiteY12" fmla="*/ 344186 h 366047"/>
                    <a:gd name="connsiteX13" fmla="*/ 69894 w 325293"/>
                    <a:gd name="connsiteY13" fmla="*/ 358873 h 366047"/>
                    <a:gd name="connsiteX14" fmla="*/ 67954 w 325293"/>
                    <a:gd name="connsiteY14" fmla="*/ 365524 h 366047"/>
                    <a:gd name="connsiteX15" fmla="*/ 47715 w 325293"/>
                    <a:gd name="connsiteY15" fmla="*/ 361367 h 366047"/>
                    <a:gd name="connsiteX16" fmla="*/ 41339 w 325293"/>
                    <a:gd name="connsiteY16" fmla="*/ 336703 h 366047"/>
                    <a:gd name="connsiteX17" fmla="*/ 35794 w 325293"/>
                    <a:gd name="connsiteY17" fmla="*/ 318136 h 366047"/>
                    <a:gd name="connsiteX18" fmla="*/ 29695 w 325293"/>
                    <a:gd name="connsiteY18" fmla="*/ 308437 h 366047"/>
                    <a:gd name="connsiteX19" fmla="*/ 27755 w 325293"/>
                    <a:gd name="connsiteY19" fmla="*/ 299846 h 366047"/>
                    <a:gd name="connsiteX20" fmla="*/ 22764 w 325293"/>
                    <a:gd name="connsiteY20" fmla="*/ 288761 h 366047"/>
                    <a:gd name="connsiteX21" fmla="*/ 27200 w 325293"/>
                    <a:gd name="connsiteY21" fmla="*/ 281279 h 366047"/>
                    <a:gd name="connsiteX22" fmla="*/ 26368 w 325293"/>
                    <a:gd name="connsiteY22" fmla="*/ 274628 h 366047"/>
                    <a:gd name="connsiteX23" fmla="*/ 29972 w 325293"/>
                    <a:gd name="connsiteY23" fmla="*/ 266591 h 366047"/>
                    <a:gd name="connsiteX24" fmla="*/ 15279 w 325293"/>
                    <a:gd name="connsiteY24" fmla="*/ 254121 h 366047"/>
                    <a:gd name="connsiteX25" fmla="*/ 13061 w 325293"/>
                    <a:gd name="connsiteY25" fmla="*/ 231120 h 366047"/>
                    <a:gd name="connsiteX26" fmla="*/ 4467 w 325293"/>
                    <a:gd name="connsiteY26" fmla="*/ 218926 h 366047"/>
                    <a:gd name="connsiteX27" fmla="*/ 31 w 325293"/>
                    <a:gd name="connsiteY27" fmla="*/ 209504 h 366047"/>
                    <a:gd name="connsiteX28" fmla="*/ 19715 w 325293"/>
                    <a:gd name="connsiteY28" fmla="*/ 186503 h 366047"/>
                    <a:gd name="connsiteX29" fmla="*/ 14724 w 325293"/>
                    <a:gd name="connsiteY29" fmla="*/ 182069 h 366047"/>
                    <a:gd name="connsiteX30" fmla="*/ 8071 w 325293"/>
                    <a:gd name="connsiteY30" fmla="*/ 165165 h 366047"/>
                    <a:gd name="connsiteX31" fmla="*/ 11952 w 325293"/>
                    <a:gd name="connsiteY31" fmla="*/ 152971 h 366047"/>
                    <a:gd name="connsiteX32" fmla="*/ 7516 w 325293"/>
                    <a:gd name="connsiteY32" fmla="*/ 140778 h 366047"/>
                    <a:gd name="connsiteX33" fmla="*/ 19160 w 325293"/>
                    <a:gd name="connsiteY33" fmla="*/ 127476 h 366047"/>
                    <a:gd name="connsiteX34" fmla="*/ 14724 w 325293"/>
                    <a:gd name="connsiteY34" fmla="*/ 106415 h 366047"/>
                    <a:gd name="connsiteX35" fmla="*/ 24428 w 325293"/>
                    <a:gd name="connsiteY35" fmla="*/ 80088 h 366047"/>
                    <a:gd name="connsiteX36" fmla="*/ 4467 w 325293"/>
                    <a:gd name="connsiteY36" fmla="*/ 34640 h 366047"/>
                    <a:gd name="connsiteX37" fmla="*/ 24982 w 325293"/>
                    <a:gd name="connsiteY37" fmla="*/ 38797 h 366047"/>
                    <a:gd name="connsiteX38" fmla="*/ 72112 w 325293"/>
                    <a:gd name="connsiteY38" fmla="*/ 13025 h 366047"/>
                    <a:gd name="connsiteX39" fmla="*/ 110647 w 325293"/>
                    <a:gd name="connsiteY39" fmla="*/ 0 h 366047"/>
                    <a:gd name="connsiteX40" fmla="*/ 114251 w 325293"/>
                    <a:gd name="connsiteY40" fmla="*/ 41846 h 366047"/>
                    <a:gd name="connsiteX41" fmla="*/ 135321 w 325293"/>
                    <a:gd name="connsiteY41" fmla="*/ 70943 h 366047"/>
                    <a:gd name="connsiteX42" fmla="*/ 162213 w 325293"/>
                    <a:gd name="connsiteY42" fmla="*/ 76486 h 366047"/>
                    <a:gd name="connsiteX43" fmla="*/ 183283 w 325293"/>
                    <a:gd name="connsiteY43" fmla="*/ 90065 h 366047"/>
                    <a:gd name="connsiteX44" fmla="*/ 194372 w 325293"/>
                    <a:gd name="connsiteY44" fmla="*/ 92005 h 366047"/>
                    <a:gd name="connsiteX45" fmla="*/ 208511 w 325293"/>
                    <a:gd name="connsiteY45" fmla="*/ 105029 h 366047"/>
                    <a:gd name="connsiteX46" fmla="*/ 230690 w 325293"/>
                    <a:gd name="connsiteY46" fmla="*/ 103090 h 366047"/>
                    <a:gd name="connsiteX47" fmla="*/ 252314 w 325293"/>
                    <a:gd name="connsiteY47" fmla="*/ 132187 h 366047"/>
                    <a:gd name="connsiteX48" fmla="*/ 248433 w 325293"/>
                    <a:gd name="connsiteY48" fmla="*/ 145212 h 366047"/>
                    <a:gd name="connsiteX49" fmla="*/ 251205 w 325293"/>
                    <a:gd name="connsiteY49" fmla="*/ 156851 h 366047"/>
                    <a:gd name="connsiteX50" fmla="*/ 255641 w 325293"/>
                    <a:gd name="connsiteY50" fmla="*/ 178190 h 366047"/>
                    <a:gd name="connsiteX51" fmla="*/ 300276 w 325293"/>
                    <a:gd name="connsiteY51" fmla="*/ 179298 h 366047"/>
                    <a:gd name="connsiteX52" fmla="*/ 301662 w 325293"/>
                    <a:gd name="connsiteY52" fmla="*/ 199528 h 366047"/>
                    <a:gd name="connsiteX53" fmla="*/ 322731 w 325293"/>
                    <a:gd name="connsiteY53" fmla="*/ 223361 h 366047"/>
                    <a:gd name="connsiteX54" fmla="*/ 313028 w 325293"/>
                    <a:gd name="connsiteY54" fmla="*/ 269363 h 366047"/>
                    <a:gd name="connsiteX55" fmla="*/ 315801 w 325293"/>
                    <a:gd name="connsiteY55" fmla="*/ 283496 h 3660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</a:cxnLst>
                  <a:rect l="l" t="t" r="r" b="b"/>
                  <a:pathLst>
                    <a:path w="325293" h="366047">
                      <a:moveTo>
                        <a:pt x="315801" y="283219"/>
                      </a:moveTo>
                      <a:cubicBezTo>
                        <a:pt x="317741" y="285713"/>
                        <a:pt x="316910" y="286544"/>
                        <a:pt x="315801" y="287376"/>
                      </a:cubicBezTo>
                      <a:cubicBezTo>
                        <a:pt x="291959" y="259663"/>
                        <a:pt x="254532" y="266037"/>
                        <a:pt x="249264" y="267700"/>
                      </a:cubicBezTo>
                      <a:cubicBezTo>
                        <a:pt x="243997" y="269363"/>
                        <a:pt x="219878" y="274351"/>
                        <a:pt x="213224" y="276568"/>
                      </a:cubicBezTo>
                      <a:cubicBezTo>
                        <a:pt x="206571" y="278785"/>
                        <a:pt x="206848" y="288761"/>
                        <a:pt x="202412" y="295412"/>
                      </a:cubicBezTo>
                      <a:cubicBezTo>
                        <a:pt x="197976" y="302063"/>
                        <a:pt x="198531" y="310654"/>
                        <a:pt x="198531" y="318690"/>
                      </a:cubicBezTo>
                      <a:cubicBezTo>
                        <a:pt x="198531" y="324510"/>
                        <a:pt x="192431" y="338920"/>
                        <a:pt x="189105" y="346402"/>
                      </a:cubicBezTo>
                      <a:cubicBezTo>
                        <a:pt x="181897" y="336980"/>
                        <a:pt x="161658" y="340860"/>
                        <a:pt x="154450" y="341691"/>
                      </a:cubicBezTo>
                      <a:cubicBezTo>
                        <a:pt x="147242" y="342523"/>
                        <a:pt x="149460" y="348897"/>
                        <a:pt x="147520" y="361367"/>
                      </a:cubicBezTo>
                      <a:cubicBezTo>
                        <a:pt x="145579" y="373837"/>
                        <a:pt x="139203" y="355548"/>
                        <a:pt x="135044" y="348065"/>
                      </a:cubicBezTo>
                      <a:cubicBezTo>
                        <a:pt x="130886" y="340860"/>
                        <a:pt x="111479" y="344463"/>
                        <a:pt x="106489" y="345017"/>
                      </a:cubicBezTo>
                      <a:cubicBezTo>
                        <a:pt x="101499" y="345848"/>
                        <a:pt x="98726" y="340860"/>
                        <a:pt x="96231" y="336980"/>
                      </a:cubicBezTo>
                      <a:cubicBezTo>
                        <a:pt x="93736" y="332824"/>
                        <a:pt x="89578" y="338366"/>
                        <a:pt x="87637" y="344186"/>
                      </a:cubicBezTo>
                      <a:cubicBezTo>
                        <a:pt x="85696" y="350005"/>
                        <a:pt x="73498" y="354993"/>
                        <a:pt x="69894" y="358873"/>
                      </a:cubicBezTo>
                      <a:cubicBezTo>
                        <a:pt x="68231" y="360813"/>
                        <a:pt x="67676" y="363030"/>
                        <a:pt x="67954" y="365524"/>
                      </a:cubicBezTo>
                      <a:cubicBezTo>
                        <a:pt x="61300" y="366355"/>
                        <a:pt x="48824" y="366909"/>
                        <a:pt x="47715" y="361367"/>
                      </a:cubicBezTo>
                      <a:cubicBezTo>
                        <a:pt x="46329" y="353608"/>
                        <a:pt x="44389" y="343077"/>
                        <a:pt x="41339" y="336703"/>
                      </a:cubicBezTo>
                      <a:cubicBezTo>
                        <a:pt x="38289" y="330052"/>
                        <a:pt x="39398" y="321739"/>
                        <a:pt x="35794" y="318136"/>
                      </a:cubicBezTo>
                      <a:cubicBezTo>
                        <a:pt x="31913" y="314533"/>
                        <a:pt x="30527" y="313979"/>
                        <a:pt x="29695" y="308437"/>
                      </a:cubicBezTo>
                      <a:cubicBezTo>
                        <a:pt x="28863" y="302894"/>
                        <a:pt x="32467" y="304280"/>
                        <a:pt x="27755" y="299846"/>
                      </a:cubicBezTo>
                      <a:cubicBezTo>
                        <a:pt x="23041" y="295412"/>
                        <a:pt x="21378" y="293472"/>
                        <a:pt x="22764" y="288761"/>
                      </a:cubicBezTo>
                      <a:cubicBezTo>
                        <a:pt x="23873" y="283773"/>
                        <a:pt x="27755" y="285158"/>
                        <a:pt x="27200" y="281279"/>
                      </a:cubicBezTo>
                      <a:cubicBezTo>
                        <a:pt x="26646" y="277399"/>
                        <a:pt x="23596" y="277676"/>
                        <a:pt x="26368" y="274628"/>
                      </a:cubicBezTo>
                      <a:cubicBezTo>
                        <a:pt x="29418" y="271579"/>
                        <a:pt x="33854" y="271302"/>
                        <a:pt x="29972" y="266591"/>
                      </a:cubicBezTo>
                      <a:cubicBezTo>
                        <a:pt x="26091" y="261603"/>
                        <a:pt x="14724" y="260218"/>
                        <a:pt x="15279" y="254121"/>
                      </a:cubicBezTo>
                      <a:cubicBezTo>
                        <a:pt x="15833" y="248024"/>
                        <a:pt x="17220" y="235277"/>
                        <a:pt x="13061" y="231120"/>
                      </a:cubicBezTo>
                      <a:cubicBezTo>
                        <a:pt x="9180" y="226963"/>
                        <a:pt x="5576" y="226686"/>
                        <a:pt x="4467" y="218926"/>
                      </a:cubicBezTo>
                      <a:cubicBezTo>
                        <a:pt x="6962" y="217264"/>
                        <a:pt x="585" y="214492"/>
                        <a:pt x="31" y="209504"/>
                      </a:cubicBezTo>
                      <a:cubicBezTo>
                        <a:pt x="-801" y="203685"/>
                        <a:pt x="15279" y="190383"/>
                        <a:pt x="19715" y="186503"/>
                      </a:cubicBezTo>
                      <a:cubicBezTo>
                        <a:pt x="24150" y="182623"/>
                        <a:pt x="19715" y="182900"/>
                        <a:pt x="14724" y="182069"/>
                      </a:cubicBezTo>
                      <a:cubicBezTo>
                        <a:pt x="9734" y="181238"/>
                        <a:pt x="11120" y="170984"/>
                        <a:pt x="8071" y="165165"/>
                      </a:cubicBezTo>
                      <a:cubicBezTo>
                        <a:pt x="4744" y="159068"/>
                        <a:pt x="10011" y="156297"/>
                        <a:pt x="11952" y="152971"/>
                      </a:cubicBezTo>
                      <a:cubicBezTo>
                        <a:pt x="14170" y="149646"/>
                        <a:pt x="9180" y="147983"/>
                        <a:pt x="7516" y="140778"/>
                      </a:cubicBezTo>
                      <a:cubicBezTo>
                        <a:pt x="5853" y="133850"/>
                        <a:pt x="12784" y="129970"/>
                        <a:pt x="19160" y="127476"/>
                      </a:cubicBezTo>
                      <a:cubicBezTo>
                        <a:pt x="25537" y="124982"/>
                        <a:pt x="15556" y="113897"/>
                        <a:pt x="14724" y="106415"/>
                      </a:cubicBezTo>
                      <a:cubicBezTo>
                        <a:pt x="13615" y="98933"/>
                        <a:pt x="20824" y="85631"/>
                        <a:pt x="24428" y="80088"/>
                      </a:cubicBezTo>
                      <a:cubicBezTo>
                        <a:pt x="28032" y="74546"/>
                        <a:pt x="5021" y="35749"/>
                        <a:pt x="4467" y="34640"/>
                      </a:cubicBezTo>
                      <a:cubicBezTo>
                        <a:pt x="11120" y="35749"/>
                        <a:pt x="18883" y="37689"/>
                        <a:pt x="24982" y="38797"/>
                      </a:cubicBezTo>
                      <a:cubicBezTo>
                        <a:pt x="35517" y="40737"/>
                        <a:pt x="62409" y="19121"/>
                        <a:pt x="72112" y="13025"/>
                      </a:cubicBezTo>
                      <a:cubicBezTo>
                        <a:pt x="81538" y="6651"/>
                        <a:pt x="101222" y="277"/>
                        <a:pt x="110647" y="0"/>
                      </a:cubicBezTo>
                      <a:cubicBezTo>
                        <a:pt x="120073" y="0"/>
                        <a:pt x="113420" y="31038"/>
                        <a:pt x="114251" y="41846"/>
                      </a:cubicBezTo>
                      <a:cubicBezTo>
                        <a:pt x="115083" y="52931"/>
                        <a:pt x="126727" y="63184"/>
                        <a:pt x="135321" y="70943"/>
                      </a:cubicBezTo>
                      <a:cubicBezTo>
                        <a:pt x="143915" y="78980"/>
                        <a:pt x="153896" y="76209"/>
                        <a:pt x="162213" y="76486"/>
                      </a:cubicBezTo>
                      <a:cubicBezTo>
                        <a:pt x="170253" y="76486"/>
                        <a:pt x="179124" y="85077"/>
                        <a:pt x="183283" y="90065"/>
                      </a:cubicBezTo>
                      <a:cubicBezTo>
                        <a:pt x="187441" y="95053"/>
                        <a:pt x="186610" y="91728"/>
                        <a:pt x="194372" y="92005"/>
                      </a:cubicBezTo>
                      <a:cubicBezTo>
                        <a:pt x="202412" y="92005"/>
                        <a:pt x="203244" y="99210"/>
                        <a:pt x="208511" y="105029"/>
                      </a:cubicBezTo>
                      <a:cubicBezTo>
                        <a:pt x="213779" y="110849"/>
                        <a:pt x="222373" y="102812"/>
                        <a:pt x="230690" y="103090"/>
                      </a:cubicBezTo>
                      <a:cubicBezTo>
                        <a:pt x="239007" y="103090"/>
                        <a:pt x="249264" y="123042"/>
                        <a:pt x="252314" y="132187"/>
                      </a:cubicBezTo>
                      <a:cubicBezTo>
                        <a:pt x="255364" y="141332"/>
                        <a:pt x="253146" y="142995"/>
                        <a:pt x="248433" y="145212"/>
                      </a:cubicBezTo>
                      <a:cubicBezTo>
                        <a:pt x="243443" y="147429"/>
                        <a:pt x="245661" y="151863"/>
                        <a:pt x="251205" y="156851"/>
                      </a:cubicBezTo>
                      <a:cubicBezTo>
                        <a:pt x="256750" y="161839"/>
                        <a:pt x="254809" y="170430"/>
                        <a:pt x="255641" y="178190"/>
                      </a:cubicBezTo>
                      <a:cubicBezTo>
                        <a:pt x="256473" y="186226"/>
                        <a:pt x="288632" y="179021"/>
                        <a:pt x="300276" y="179298"/>
                      </a:cubicBezTo>
                      <a:cubicBezTo>
                        <a:pt x="311642" y="179298"/>
                        <a:pt x="302494" y="190106"/>
                        <a:pt x="301662" y="199528"/>
                      </a:cubicBezTo>
                      <a:cubicBezTo>
                        <a:pt x="300830" y="209227"/>
                        <a:pt x="314969" y="212830"/>
                        <a:pt x="322731" y="223361"/>
                      </a:cubicBezTo>
                      <a:cubicBezTo>
                        <a:pt x="330771" y="233891"/>
                        <a:pt x="317741" y="263543"/>
                        <a:pt x="313028" y="269363"/>
                      </a:cubicBezTo>
                      <a:cubicBezTo>
                        <a:pt x="308038" y="275182"/>
                        <a:pt x="312197" y="279062"/>
                        <a:pt x="315801" y="283496"/>
                      </a:cubicBezTo>
                      <a:close/>
                    </a:path>
                  </a:pathLst>
                </a:custGeom>
                <a:grpFill/>
                <a:ln w="63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grpSp>
              <p:nvGrpSpPr>
                <p:cNvPr id="2892" name="Graphic 248">
                  <a:extLst>
                    <a:ext uri="{FF2B5EF4-FFF2-40B4-BE49-F238E27FC236}">
                      <a16:creationId xmlns:a16="http://schemas.microsoft.com/office/drawing/2014/main" id="{5E00A071-EC49-E7C7-7F17-318CA58A2A80}"/>
                    </a:ext>
                  </a:extLst>
                </p:cNvPr>
                <p:cNvGrpSpPr/>
                <p:nvPr/>
              </p:nvGrpSpPr>
              <p:grpSpPr>
                <a:xfrm>
                  <a:off x="2812716" y="4600671"/>
                  <a:ext cx="1168592" cy="1214700"/>
                  <a:chOff x="2812716" y="4600671"/>
                  <a:chExt cx="1168592" cy="1214700"/>
                </a:xfrm>
                <a:grpFill/>
              </p:grpSpPr>
              <p:grpSp>
                <p:nvGrpSpPr>
                  <p:cNvPr id="2893" name="Graphic 248">
                    <a:extLst>
                      <a:ext uri="{FF2B5EF4-FFF2-40B4-BE49-F238E27FC236}">
                        <a16:creationId xmlns:a16="http://schemas.microsoft.com/office/drawing/2014/main" id="{EAFF758B-1666-8D33-22C1-33D415D676D1}"/>
                      </a:ext>
                    </a:extLst>
                  </p:cNvPr>
                  <p:cNvGrpSpPr/>
                  <p:nvPr/>
                </p:nvGrpSpPr>
                <p:grpSpPr>
                  <a:xfrm>
                    <a:off x="3728143" y="4600671"/>
                    <a:ext cx="253165" cy="1214700"/>
                    <a:chOff x="3728143" y="4600671"/>
                    <a:chExt cx="253165" cy="1214700"/>
                  </a:xfrm>
                  <a:grpFill/>
                </p:grpSpPr>
                <p:sp>
                  <p:nvSpPr>
                    <p:cNvPr id="2895" name="Freeform 2894">
                      <a:extLst>
                        <a:ext uri="{FF2B5EF4-FFF2-40B4-BE49-F238E27FC236}">
                          <a16:creationId xmlns:a16="http://schemas.microsoft.com/office/drawing/2014/main" id="{B15CE94F-B1B6-E989-F4AE-8F15AD7ED23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736958" y="4600671"/>
                      <a:ext cx="227540" cy="1136800"/>
                    </a:xfrm>
                    <a:custGeom>
                      <a:avLst/>
                      <a:gdLst>
                        <a:gd name="connsiteX0" fmla="*/ 221844 w 227540"/>
                        <a:gd name="connsiteY0" fmla="*/ 175972 h 1136800"/>
                        <a:gd name="connsiteX1" fmla="*/ 207428 w 227540"/>
                        <a:gd name="connsiteY1" fmla="*/ 185117 h 1136800"/>
                        <a:gd name="connsiteX2" fmla="*/ 188021 w 227540"/>
                        <a:gd name="connsiteY2" fmla="*/ 197865 h 1136800"/>
                        <a:gd name="connsiteX3" fmla="*/ 188853 w 227540"/>
                        <a:gd name="connsiteY3" fmla="*/ 208673 h 1136800"/>
                        <a:gd name="connsiteX4" fmla="*/ 187189 w 227540"/>
                        <a:gd name="connsiteY4" fmla="*/ 216986 h 1136800"/>
                        <a:gd name="connsiteX5" fmla="*/ 184972 w 227540"/>
                        <a:gd name="connsiteY5" fmla="*/ 249132 h 1136800"/>
                        <a:gd name="connsiteX6" fmla="*/ 191625 w 227540"/>
                        <a:gd name="connsiteY6" fmla="*/ 262157 h 1136800"/>
                        <a:gd name="connsiteX7" fmla="*/ 178041 w 227540"/>
                        <a:gd name="connsiteY7" fmla="*/ 272411 h 1136800"/>
                        <a:gd name="connsiteX8" fmla="*/ 172773 w 227540"/>
                        <a:gd name="connsiteY8" fmla="*/ 285158 h 1136800"/>
                        <a:gd name="connsiteX9" fmla="*/ 148099 w 227540"/>
                        <a:gd name="connsiteY9" fmla="*/ 327835 h 1136800"/>
                        <a:gd name="connsiteX10" fmla="*/ 151149 w 227540"/>
                        <a:gd name="connsiteY10" fmla="*/ 357487 h 1136800"/>
                        <a:gd name="connsiteX11" fmla="*/ 142832 w 227540"/>
                        <a:gd name="connsiteY11" fmla="*/ 366078 h 1136800"/>
                        <a:gd name="connsiteX12" fmla="*/ 140614 w 227540"/>
                        <a:gd name="connsiteY12" fmla="*/ 381874 h 1136800"/>
                        <a:gd name="connsiteX13" fmla="*/ 132297 w 227540"/>
                        <a:gd name="connsiteY13" fmla="*/ 391019 h 1136800"/>
                        <a:gd name="connsiteX14" fmla="*/ 138673 w 227540"/>
                        <a:gd name="connsiteY14" fmla="*/ 407369 h 1136800"/>
                        <a:gd name="connsiteX15" fmla="*/ 137010 w 227540"/>
                        <a:gd name="connsiteY15" fmla="*/ 417900 h 1136800"/>
                        <a:gd name="connsiteX16" fmla="*/ 142000 w 227540"/>
                        <a:gd name="connsiteY16" fmla="*/ 428707 h 1136800"/>
                        <a:gd name="connsiteX17" fmla="*/ 144495 w 227540"/>
                        <a:gd name="connsiteY17" fmla="*/ 447274 h 1136800"/>
                        <a:gd name="connsiteX18" fmla="*/ 150595 w 227540"/>
                        <a:gd name="connsiteY18" fmla="*/ 454202 h 1136800"/>
                        <a:gd name="connsiteX19" fmla="*/ 151426 w 227540"/>
                        <a:gd name="connsiteY19" fmla="*/ 477481 h 1136800"/>
                        <a:gd name="connsiteX20" fmla="*/ 146159 w 227540"/>
                        <a:gd name="connsiteY20" fmla="*/ 484409 h 1136800"/>
                        <a:gd name="connsiteX21" fmla="*/ 133683 w 227540"/>
                        <a:gd name="connsiteY21" fmla="*/ 507687 h 1136800"/>
                        <a:gd name="connsiteX22" fmla="*/ 136178 w 227540"/>
                        <a:gd name="connsiteY22" fmla="*/ 535399 h 1136800"/>
                        <a:gd name="connsiteX23" fmla="*/ 120376 w 227540"/>
                        <a:gd name="connsiteY23" fmla="*/ 551750 h 1136800"/>
                        <a:gd name="connsiteX24" fmla="*/ 116218 w 227540"/>
                        <a:gd name="connsiteY24" fmla="*/ 573919 h 1136800"/>
                        <a:gd name="connsiteX25" fmla="*/ 123703 w 227540"/>
                        <a:gd name="connsiteY25" fmla="*/ 618536 h 1136800"/>
                        <a:gd name="connsiteX26" fmla="*/ 110396 w 227540"/>
                        <a:gd name="connsiteY26" fmla="*/ 625464 h 1136800"/>
                        <a:gd name="connsiteX27" fmla="*/ 109287 w 227540"/>
                        <a:gd name="connsiteY27" fmla="*/ 645140 h 1136800"/>
                        <a:gd name="connsiteX28" fmla="*/ 102910 w 227540"/>
                        <a:gd name="connsiteY28" fmla="*/ 649573 h 1136800"/>
                        <a:gd name="connsiteX29" fmla="*/ 99861 w 227540"/>
                        <a:gd name="connsiteY29" fmla="*/ 663984 h 1136800"/>
                        <a:gd name="connsiteX30" fmla="*/ 100970 w 227540"/>
                        <a:gd name="connsiteY30" fmla="*/ 672852 h 1136800"/>
                        <a:gd name="connsiteX31" fmla="*/ 97643 w 227540"/>
                        <a:gd name="connsiteY31" fmla="*/ 679780 h 1136800"/>
                        <a:gd name="connsiteX32" fmla="*/ 95702 w 227540"/>
                        <a:gd name="connsiteY32" fmla="*/ 706938 h 1136800"/>
                        <a:gd name="connsiteX33" fmla="*/ 99306 w 227540"/>
                        <a:gd name="connsiteY33" fmla="*/ 723565 h 1136800"/>
                        <a:gd name="connsiteX34" fmla="*/ 92930 w 227540"/>
                        <a:gd name="connsiteY34" fmla="*/ 733541 h 1136800"/>
                        <a:gd name="connsiteX35" fmla="*/ 88494 w 227540"/>
                        <a:gd name="connsiteY35" fmla="*/ 754603 h 1136800"/>
                        <a:gd name="connsiteX36" fmla="*/ 96811 w 227540"/>
                        <a:gd name="connsiteY36" fmla="*/ 762085 h 1136800"/>
                        <a:gd name="connsiteX37" fmla="*/ 94593 w 227540"/>
                        <a:gd name="connsiteY37" fmla="*/ 773447 h 1136800"/>
                        <a:gd name="connsiteX38" fmla="*/ 102356 w 227540"/>
                        <a:gd name="connsiteY38" fmla="*/ 787303 h 1136800"/>
                        <a:gd name="connsiteX39" fmla="*/ 96257 w 227540"/>
                        <a:gd name="connsiteY39" fmla="*/ 801713 h 1136800"/>
                        <a:gd name="connsiteX40" fmla="*/ 110396 w 227540"/>
                        <a:gd name="connsiteY40" fmla="*/ 806425 h 1136800"/>
                        <a:gd name="connsiteX41" fmla="*/ 115386 w 227540"/>
                        <a:gd name="connsiteY41" fmla="*/ 813630 h 1136800"/>
                        <a:gd name="connsiteX42" fmla="*/ 91821 w 227540"/>
                        <a:gd name="connsiteY42" fmla="*/ 818895 h 1136800"/>
                        <a:gd name="connsiteX43" fmla="*/ 100415 w 227540"/>
                        <a:gd name="connsiteY43" fmla="*/ 824715 h 1136800"/>
                        <a:gd name="connsiteX44" fmla="*/ 111227 w 227540"/>
                        <a:gd name="connsiteY44" fmla="*/ 835800 h 1136800"/>
                        <a:gd name="connsiteX45" fmla="*/ 100692 w 227540"/>
                        <a:gd name="connsiteY45" fmla="*/ 845776 h 1136800"/>
                        <a:gd name="connsiteX46" fmla="*/ 101524 w 227540"/>
                        <a:gd name="connsiteY46" fmla="*/ 857692 h 1136800"/>
                        <a:gd name="connsiteX47" fmla="*/ 97088 w 227540"/>
                        <a:gd name="connsiteY47" fmla="*/ 865174 h 1136800"/>
                        <a:gd name="connsiteX48" fmla="*/ 100692 w 227540"/>
                        <a:gd name="connsiteY48" fmla="*/ 880139 h 1136800"/>
                        <a:gd name="connsiteX49" fmla="*/ 95148 w 227540"/>
                        <a:gd name="connsiteY49" fmla="*/ 889838 h 1136800"/>
                        <a:gd name="connsiteX50" fmla="*/ 95979 w 227540"/>
                        <a:gd name="connsiteY50" fmla="*/ 900092 h 1136800"/>
                        <a:gd name="connsiteX51" fmla="*/ 80177 w 227540"/>
                        <a:gd name="connsiteY51" fmla="*/ 913671 h 1136800"/>
                        <a:gd name="connsiteX52" fmla="*/ 84613 w 227540"/>
                        <a:gd name="connsiteY52" fmla="*/ 932515 h 1136800"/>
                        <a:gd name="connsiteX53" fmla="*/ 78791 w 227540"/>
                        <a:gd name="connsiteY53" fmla="*/ 942769 h 1136800"/>
                        <a:gd name="connsiteX54" fmla="*/ 76573 w 227540"/>
                        <a:gd name="connsiteY54" fmla="*/ 956070 h 1136800"/>
                        <a:gd name="connsiteX55" fmla="*/ 56335 w 227540"/>
                        <a:gd name="connsiteY55" fmla="*/ 973806 h 1136800"/>
                        <a:gd name="connsiteX56" fmla="*/ 49958 w 227540"/>
                        <a:gd name="connsiteY56" fmla="*/ 994868 h 1136800"/>
                        <a:gd name="connsiteX57" fmla="*/ 55503 w 227540"/>
                        <a:gd name="connsiteY57" fmla="*/ 1006229 h 1136800"/>
                        <a:gd name="connsiteX58" fmla="*/ 59939 w 227540"/>
                        <a:gd name="connsiteY58" fmla="*/ 1022302 h 1136800"/>
                        <a:gd name="connsiteX59" fmla="*/ 83781 w 227540"/>
                        <a:gd name="connsiteY59" fmla="*/ 1020086 h 1136800"/>
                        <a:gd name="connsiteX60" fmla="*/ 83504 w 227540"/>
                        <a:gd name="connsiteY60" fmla="*/ 1033665 h 1136800"/>
                        <a:gd name="connsiteX61" fmla="*/ 85722 w 227540"/>
                        <a:gd name="connsiteY61" fmla="*/ 1041424 h 1136800"/>
                        <a:gd name="connsiteX62" fmla="*/ 81840 w 227540"/>
                        <a:gd name="connsiteY62" fmla="*/ 1053063 h 1136800"/>
                        <a:gd name="connsiteX63" fmla="*/ 96257 w 227540"/>
                        <a:gd name="connsiteY63" fmla="*/ 1068859 h 1136800"/>
                        <a:gd name="connsiteX64" fmla="*/ 153090 w 227540"/>
                        <a:gd name="connsiteY64" fmla="*/ 1068859 h 1136800"/>
                        <a:gd name="connsiteX65" fmla="*/ 184694 w 227540"/>
                        <a:gd name="connsiteY65" fmla="*/ 1082715 h 1136800"/>
                        <a:gd name="connsiteX66" fmla="*/ 184417 w 227540"/>
                        <a:gd name="connsiteY66" fmla="*/ 1082715 h 1136800"/>
                        <a:gd name="connsiteX67" fmla="*/ 172219 w 227540"/>
                        <a:gd name="connsiteY67" fmla="*/ 1079390 h 1136800"/>
                        <a:gd name="connsiteX68" fmla="*/ 160852 w 227540"/>
                        <a:gd name="connsiteY68" fmla="*/ 1084655 h 1136800"/>
                        <a:gd name="connsiteX69" fmla="*/ 155585 w 227540"/>
                        <a:gd name="connsiteY69" fmla="*/ 1088258 h 1136800"/>
                        <a:gd name="connsiteX70" fmla="*/ 148654 w 227540"/>
                        <a:gd name="connsiteY70" fmla="*/ 1089089 h 1136800"/>
                        <a:gd name="connsiteX71" fmla="*/ 135347 w 227540"/>
                        <a:gd name="connsiteY71" fmla="*/ 1092137 h 1136800"/>
                        <a:gd name="connsiteX72" fmla="*/ 125366 w 227540"/>
                        <a:gd name="connsiteY72" fmla="*/ 1099342 h 1136800"/>
                        <a:gd name="connsiteX73" fmla="*/ 123148 w 227540"/>
                        <a:gd name="connsiteY73" fmla="*/ 1111259 h 1136800"/>
                        <a:gd name="connsiteX74" fmla="*/ 120653 w 227540"/>
                        <a:gd name="connsiteY74" fmla="*/ 1129826 h 1136800"/>
                        <a:gd name="connsiteX75" fmla="*/ 112891 w 227540"/>
                        <a:gd name="connsiteY75" fmla="*/ 1136476 h 1136800"/>
                        <a:gd name="connsiteX76" fmla="*/ 103465 w 227540"/>
                        <a:gd name="connsiteY76" fmla="*/ 1133705 h 1136800"/>
                        <a:gd name="connsiteX77" fmla="*/ 93484 w 227540"/>
                        <a:gd name="connsiteY77" fmla="*/ 1130380 h 1136800"/>
                        <a:gd name="connsiteX78" fmla="*/ 89048 w 227540"/>
                        <a:gd name="connsiteY78" fmla="*/ 1129548 h 1136800"/>
                        <a:gd name="connsiteX79" fmla="*/ 86554 w 227540"/>
                        <a:gd name="connsiteY79" fmla="*/ 1125392 h 1136800"/>
                        <a:gd name="connsiteX80" fmla="*/ 97643 w 227540"/>
                        <a:gd name="connsiteY80" fmla="*/ 1120404 h 1136800"/>
                        <a:gd name="connsiteX81" fmla="*/ 99583 w 227540"/>
                        <a:gd name="connsiteY81" fmla="*/ 1115416 h 1136800"/>
                        <a:gd name="connsiteX82" fmla="*/ 107901 w 227540"/>
                        <a:gd name="connsiteY82" fmla="*/ 1113753 h 1136800"/>
                        <a:gd name="connsiteX83" fmla="*/ 114277 w 227540"/>
                        <a:gd name="connsiteY83" fmla="*/ 1107379 h 1136800"/>
                        <a:gd name="connsiteX84" fmla="*/ 117049 w 227540"/>
                        <a:gd name="connsiteY84" fmla="*/ 1100451 h 1136800"/>
                        <a:gd name="connsiteX85" fmla="*/ 103465 w 227540"/>
                        <a:gd name="connsiteY85" fmla="*/ 1102945 h 1136800"/>
                        <a:gd name="connsiteX86" fmla="*/ 91544 w 227540"/>
                        <a:gd name="connsiteY86" fmla="*/ 1110427 h 1136800"/>
                        <a:gd name="connsiteX87" fmla="*/ 84336 w 227540"/>
                        <a:gd name="connsiteY87" fmla="*/ 1110981 h 1136800"/>
                        <a:gd name="connsiteX88" fmla="*/ 79345 w 227540"/>
                        <a:gd name="connsiteY88" fmla="*/ 1114307 h 1136800"/>
                        <a:gd name="connsiteX89" fmla="*/ 69642 w 227540"/>
                        <a:gd name="connsiteY89" fmla="*/ 1115416 h 1136800"/>
                        <a:gd name="connsiteX90" fmla="*/ 69642 w 227540"/>
                        <a:gd name="connsiteY90" fmla="*/ 1109319 h 1136800"/>
                        <a:gd name="connsiteX91" fmla="*/ 69088 w 227540"/>
                        <a:gd name="connsiteY91" fmla="*/ 1101560 h 1136800"/>
                        <a:gd name="connsiteX92" fmla="*/ 76296 w 227540"/>
                        <a:gd name="connsiteY92" fmla="*/ 1097125 h 1136800"/>
                        <a:gd name="connsiteX93" fmla="*/ 85167 w 227540"/>
                        <a:gd name="connsiteY93" fmla="*/ 1099065 h 1136800"/>
                        <a:gd name="connsiteX94" fmla="*/ 92375 w 227540"/>
                        <a:gd name="connsiteY94" fmla="*/ 1095186 h 1136800"/>
                        <a:gd name="connsiteX95" fmla="*/ 100970 w 227540"/>
                        <a:gd name="connsiteY95" fmla="*/ 1095186 h 1136800"/>
                        <a:gd name="connsiteX96" fmla="*/ 92098 w 227540"/>
                        <a:gd name="connsiteY96" fmla="*/ 1091306 h 1136800"/>
                        <a:gd name="connsiteX97" fmla="*/ 82395 w 227540"/>
                        <a:gd name="connsiteY97" fmla="*/ 1092414 h 1136800"/>
                        <a:gd name="connsiteX98" fmla="*/ 77128 w 227540"/>
                        <a:gd name="connsiteY98" fmla="*/ 1087426 h 1136800"/>
                        <a:gd name="connsiteX99" fmla="*/ 69365 w 227540"/>
                        <a:gd name="connsiteY99" fmla="*/ 1088812 h 1136800"/>
                        <a:gd name="connsiteX100" fmla="*/ 61880 w 227540"/>
                        <a:gd name="connsiteY100" fmla="*/ 1089643 h 1136800"/>
                        <a:gd name="connsiteX101" fmla="*/ 68256 w 227540"/>
                        <a:gd name="connsiteY101" fmla="*/ 1084655 h 1136800"/>
                        <a:gd name="connsiteX102" fmla="*/ 76019 w 227540"/>
                        <a:gd name="connsiteY102" fmla="*/ 1081884 h 1136800"/>
                        <a:gd name="connsiteX103" fmla="*/ 73801 w 227540"/>
                        <a:gd name="connsiteY103" fmla="*/ 1076619 h 1136800"/>
                        <a:gd name="connsiteX104" fmla="*/ 79345 w 227540"/>
                        <a:gd name="connsiteY104" fmla="*/ 1069968 h 1136800"/>
                        <a:gd name="connsiteX105" fmla="*/ 81563 w 227540"/>
                        <a:gd name="connsiteY105" fmla="*/ 1064979 h 1136800"/>
                        <a:gd name="connsiteX106" fmla="*/ 80177 w 227540"/>
                        <a:gd name="connsiteY106" fmla="*/ 1062762 h 1136800"/>
                        <a:gd name="connsiteX107" fmla="*/ 78514 w 227540"/>
                        <a:gd name="connsiteY107" fmla="*/ 1059437 h 1136800"/>
                        <a:gd name="connsiteX108" fmla="*/ 71028 w 227540"/>
                        <a:gd name="connsiteY108" fmla="*/ 1053894 h 1136800"/>
                        <a:gd name="connsiteX109" fmla="*/ 64097 w 227540"/>
                        <a:gd name="connsiteY109" fmla="*/ 1050846 h 1136800"/>
                        <a:gd name="connsiteX110" fmla="*/ 61880 w 227540"/>
                        <a:gd name="connsiteY110" fmla="*/ 1055557 h 1136800"/>
                        <a:gd name="connsiteX111" fmla="*/ 64652 w 227540"/>
                        <a:gd name="connsiteY111" fmla="*/ 1062762 h 1136800"/>
                        <a:gd name="connsiteX112" fmla="*/ 54117 w 227540"/>
                        <a:gd name="connsiteY112" fmla="*/ 1070799 h 1136800"/>
                        <a:gd name="connsiteX113" fmla="*/ 49404 w 227540"/>
                        <a:gd name="connsiteY113" fmla="*/ 1059160 h 1136800"/>
                        <a:gd name="connsiteX114" fmla="*/ 44414 w 227540"/>
                        <a:gd name="connsiteY114" fmla="*/ 1055557 h 1136800"/>
                        <a:gd name="connsiteX115" fmla="*/ 48295 w 227540"/>
                        <a:gd name="connsiteY115" fmla="*/ 1047798 h 1136800"/>
                        <a:gd name="connsiteX116" fmla="*/ 43305 w 227540"/>
                        <a:gd name="connsiteY116" fmla="*/ 1041978 h 1136800"/>
                        <a:gd name="connsiteX117" fmla="*/ 36374 w 227540"/>
                        <a:gd name="connsiteY117" fmla="*/ 1038653 h 1136800"/>
                        <a:gd name="connsiteX118" fmla="*/ 38315 w 227540"/>
                        <a:gd name="connsiteY118" fmla="*/ 1033942 h 1136800"/>
                        <a:gd name="connsiteX119" fmla="*/ 44968 w 227540"/>
                        <a:gd name="connsiteY119" fmla="*/ 1030062 h 1136800"/>
                        <a:gd name="connsiteX120" fmla="*/ 47463 w 227540"/>
                        <a:gd name="connsiteY120" fmla="*/ 1023965 h 1136800"/>
                        <a:gd name="connsiteX121" fmla="*/ 51622 w 227540"/>
                        <a:gd name="connsiteY121" fmla="*/ 1020086 h 1136800"/>
                        <a:gd name="connsiteX122" fmla="*/ 48849 w 227540"/>
                        <a:gd name="connsiteY122" fmla="*/ 1017868 h 1136800"/>
                        <a:gd name="connsiteX123" fmla="*/ 45523 w 227540"/>
                        <a:gd name="connsiteY123" fmla="*/ 1013712 h 1136800"/>
                        <a:gd name="connsiteX124" fmla="*/ 41919 w 227540"/>
                        <a:gd name="connsiteY124" fmla="*/ 1018146 h 1136800"/>
                        <a:gd name="connsiteX125" fmla="*/ 31384 w 227540"/>
                        <a:gd name="connsiteY125" fmla="*/ 1017037 h 1136800"/>
                        <a:gd name="connsiteX126" fmla="*/ 33879 w 227540"/>
                        <a:gd name="connsiteY126" fmla="*/ 1012049 h 1136800"/>
                        <a:gd name="connsiteX127" fmla="*/ 33879 w 227540"/>
                        <a:gd name="connsiteY127" fmla="*/ 1007615 h 1136800"/>
                        <a:gd name="connsiteX128" fmla="*/ 24730 w 227540"/>
                        <a:gd name="connsiteY128" fmla="*/ 1006784 h 1136800"/>
                        <a:gd name="connsiteX129" fmla="*/ 25007 w 227540"/>
                        <a:gd name="connsiteY129" fmla="*/ 1002627 h 1136800"/>
                        <a:gd name="connsiteX130" fmla="*/ 40255 w 227540"/>
                        <a:gd name="connsiteY130" fmla="*/ 1002073 h 1136800"/>
                        <a:gd name="connsiteX131" fmla="*/ 38315 w 227540"/>
                        <a:gd name="connsiteY131" fmla="*/ 995422 h 1136800"/>
                        <a:gd name="connsiteX132" fmla="*/ 31938 w 227540"/>
                        <a:gd name="connsiteY132" fmla="*/ 992373 h 1136800"/>
                        <a:gd name="connsiteX133" fmla="*/ 35820 w 227540"/>
                        <a:gd name="connsiteY133" fmla="*/ 986277 h 1136800"/>
                        <a:gd name="connsiteX134" fmla="*/ 42750 w 227540"/>
                        <a:gd name="connsiteY134" fmla="*/ 984891 h 1136800"/>
                        <a:gd name="connsiteX135" fmla="*/ 40532 w 227540"/>
                        <a:gd name="connsiteY135" fmla="*/ 977686 h 1136800"/>
                        <a:gd name="connsiteX136" fmla="*/ 41364 w 227540"/>
                        <a:gd name="connsiteY136" fmla="*/ 970204 h 1136800"/>
                        <a:gd name="connsiteX137" fmla="*/ 41087 w 227540"/>
                        <a:gd name="connsiteY137" fmla="*/ 962721 h 1136800"/>
                        <a:gd name="connsiteX138" fmla="*/ 34433 w 227540"/>
                        <a:gd name="connsiteY138" fmla="*/ 967432 h 1136800"/>
                        <a:gd name="connsiteX139" fmla="*/ 33324 w 227540"/>
                        <a:gd name="connsiteY139" fmla="*/ 974915 h 1136800"/>
                        <a:gd name="connsiteX140" fmla="*/ 28334 w 227540"/>
                        <a:gd name="connsiteY140" fmla="*/ 980734 h 1136800"/>
                        <a:gd name="connsiteX141" fmla="*/ 26948 w 227540"/>
                        <a:gd name="connsiteY141" fmla="*/ 974083 h 1136800"/>
                        <a:gd name="connsiteX142" fmla="*/ 28057 w 227540"/>
                        <a:gd name="connsiteY142" fmla="*/ 970481 h 1136800"/>
                        <a:gd name="connsiteX143" fmla="*/ 27225 w 227540"/>
                        <a:gd name="connsiteY143" fmla="*/ 966324 h 1136800"/>
                        <a:gd name="connsiteX144" fmla="*/ 28057 w 227540"/>
                        <a:gd name="connsiteY144" fmla="*/ 961613 h 1136800"/>
                        <a:gd name="connsiteX145" fmla="*/ 28889 w 227540"/>
                        <a:gd name="connsiteY145" fmla="*/ 958010 h 1136800"/>
                        <a:gd name="connsiteX146" fmla="*/ 33324 w 227540"/>
                        <a:gd name="connsiteY146" fmla="*/ 955516 h 1136800"/>
                        <a:gd name="connsiteX147" fmla="*/ 38869 w 227540"/>
                        <a:gd name="connsiteY147" fmla="*/ 951359 h 1136800"/>
                        <a:gd name="connsiteX148" fmla="*/ 38869 w 227540"/>
                        <a:gd name="connsiteY148" fmla="*/ 944986 h 1136800"/>
                        <a:gd name="connsiteX149" fmla="*/ 34156 w 227540"/>
                        <a:gd name="connsiteY149" fmla="*/ 938612 h 1136800"/>
                        <a:gd name="connsiteX150" fmla="*/ 30829 w 227540"/>
                        <a:gd name="connsiteY150" fmla="*/ 931407 h 1136800"/>
                        <a:gd name="connsiteX151" fmla="*/ 37483 w 227540"/>
                        <a:gd name="connsiteY151" fmla="*/ 927527 h 1136800"/>
                        <a:gd name="connsiteX152" fmla="*/ 48849 w 227540"/>
                        <a:gd name="connsiteY152" fmla="*/ 938058 h 1136800"/>
                        <a:gd name="connsiteX153" fmla="*/ 58553 w 227540"/>
                        <a:gd name="connsiteY153" fmla="*/ 930575 h 1136800"/>
                        <a:gd name="connsiteX154" fmla="*/ 50790 w 227540"/>
                        <a:gd name="connsiteY154" fmla="*/ 926141 h 1136800"/>
                        <a:gd name="connsiteX155" fmla="*/ 49127 w 227540"/>
                        <a:gd name="connsiteY155" fmla="*/ 918936 h 1136800"/>
                        <a:gd name="connsiteX156" fmla="*/ 45523 w 227540"/>
                        <a:gd name="connsiteY156" fmla="*/ 915610 h 1136800"/>
                        <a:gd name="connsiteX157" fmla="*/ 41641 w 227540"/>
                        <a:gd name="connsiteY157" fmla="*/ 921707 h 1136800"/>
                        <a:gd name="connsiteX158" fmla="*/ 29443 w 227540"/>
                        <a:gd name="connsiteY158" fmla="*/ 919767 h 1136800"/>
                        <a:gd name="connsiteX159" fmla="*/ 34433 w 227540"/>
                        <a:gd name="connsiteY159" fmla="*/ 915056 h 1136800"/>
                        <a:gd name="connsiteX160" fmla="*/ 30552 w 227540"/>
                        <a:gd name="connsiteY160" fmla="*/ 910068 h 1136800"/>
                        <a:gd name="connsiteX161" fmla="*/ 31661 w 227540"/>
                        <a:gd name="connsiteY161" fmla="*/ 903971 h 1136800"/>
                        <a:gd name="connsiteX162" fmla="*/ 38592 w 227540"/>
                        <a:gd name="connsiteY162" fmla="*/ 901754 h 1136800"/>
                        <a:gd name="connsiteX163" fmla="*/ 38592 w 227540"/>
                        <a:gd name="connsiteY163" fmla="*/ 893995 h 1136800"/>
                        <a:gd name="connsiteX164" fmla="*/ 32770 w 227540"/>
                        <a:gd name="connsiteY164" fmla="*/ 890669 h 1136800"/>
                        <a:gd name="connsiteX165" fmla="*/ 27503 w 227540"/>
                        <a:gd name="connsiteY165" fmla="*/ 882910 h 1136800"/>
                        <a:gd name="connsiteX166" fmla="*/ 25007 w 227540"/>
                        <a:gd name="connsiteY166" fmla="*/ 882356 h 1136800"/>
                        <a:gd name="connsiteX167" fmla="*/ 21958 w 227540"/>
                        <a:gd name="connsiteY167" fmla="*/ 884296 h 1136800"/>
                        <a:gd name="connsiteX168" fmla="*/ 14750 w 227540"/>
                        <a:gd name="connsiteY168" fmla="*/ 885681 h 1136800"/>
                        <a:gd name="connsiteX169" fmla="*/ 8928 w 227540"/>
                        <a:gd name="connsiteY169" fmla="*/ 883464 h 1136800"/>
                        <a:gd name="connsiteX170" fmla="*/ 10314 w 227540"/>
                        <a:gd name="connsiteY170" fmla="*/ 876536 h 1136800"/>
                        <a:gd name="connsiteX171" fmla="*/ 5324 w 227540"/>
                        <a:gd name="connsiteY171" fmla="*/ 878199 h 1136800"/>
                        <a:gd name="connsiteX172" fmla="*/ 888 w 227540"/>
                        <a:gd name="connsiteY172" fmla="*/ 879030 h 1136800"/>
                        <a:gd name="connsiteX173" fmla="*/ 8928 w 227540"/>
                        <a:gd name="connsiteY173" fmla="*/ 871271 h 1136800"/>
                        <a:gd name="connsiteX174" fmla="*/ 15027 w 227540"/>
                        <a:gd name="connsiteY174" fmla="*/ 868500 h 1136800"/>
                        <a:gd name="connsiteX175" fmla="*/ 21681 w 227540"/>
                        <a:gd name="connsiteY175" fmla="*/ 865451 h 1136800"/>
                        <a:gd name="connsiteX176" fmla="*/ 19463 w 227540"/>
                        <a:gd name="connsiteY176" fmla="*/ 859078 h 1136800"/>
                        <a:gd name="connsiteX177" fmla="*/ 13641 w 227540"/>
                        <a:gd name="connsiteY177" fmla="*/ 858523 h 1136800"/>
                        <a:gd name="connsiteX178" fmla="*/ 20295 w 227540"/>
                        <a:gd name="connsiteY178" fmla="*/ 852150 h 1136800"/>
                        <a:gd name="connsiteX179" fmla="*/ 28889 w 227540"/>
                        <a:gd name="connsiteY179" fmla="*/ 847716 h 1136800"/>
                        <a:gd name="connsiteX180" fmla="*/ 33324 w 227540"/>
                        <a:gd name="connsiteY180" fmla="*/ 851041 h 1136800"/>
                        <a:gd name="connsiteX181" fmla="*/ 36651 w 227540"/>
                        <a:gd name="connsiteY181" fmla="*/ 854921 h 1136800"/>
                        <a:gd name="connsiteX182" fmla="*/ 31661 w 227540"/>
                        <a:gd name="connsiteY182" fmla="*/ 866837 h 1136800"/>
                        <a:gd name="connsiteX183" fmla="*/ 36374 w 227540"/>
                        <a:gd name="connsiteY183" fmla="*/ 872657 h 1136800"/>
                        <a:gd name="connsiteX184" fmla="*/ 43305 w 227540"/>
                        <a:gd name="connsiteY184" fmla="*/ 877922 h 1136800"/>
                        <a:gd name="connsiteX185" fmla="*/ 46355 w 227540"/>
                        <a:gd name="connsiteY185" fmla="*/ 874042 h 1136800"/>
                        <a:gd name="connsiteX186" fmla="*/ 49958 w 227540"/>
                        <a:gd name="connsiteY186" fmla="*/ 871825 h 1136800"/>
                        <a:gd name="connsiteX187" fmla="*/ 46632 w 227540"/>
                        <a:gd name="connsiteY187" fmla="*/ 862680 h 1136800"/>
                        <a:gd name="connsiteX188" fmla="*/ 53008 w 227540"/>
                        <a:gd name="connsiteY188" fmla="*/ 854644 h 1136800"/>
                        <a:gd name="connsiteX189" fmla="*/ 57444 w 227540"/>
                        <a:gd name="connsiteY189" fmla="*/ 846053 h 1136800"/>
                        <a:gd name="connsiteX190" fmla="*/ 53563 w 227540"/>
                        <a:gd name="connsiteY190" fmla="*/ 841342 h 1136800"/>
                        <a:gd name="connsiteX191" fmla="*/ 56335 w 227540"/>
                        <a:gd name="connsiteY191" fmla="*/ 838294 h 1136800"/>
                        <a:gd name="connsiteX192" fmla="*/ 62711 w 227540"/>
                        <a:gd name="connsiteY192" fmla="*/ 839956 h 1136800"/>
                        <a:gd name="connsiteX193" fmla="*/ 69088 w 227540"/>
                        <a:gd name="connsiteY193" fmla="*/ 844113 h 1136800"/>
                        <a:gd name="connsiteX194" fmla="*/ 68811 w 227540"/>
                        <a:gd name="connsiteY194" fmla="*/ 839402 h 1136800"/>
                        <a:gd name="connsiteX195" fmla="*/ 64097 w 227540"/>
                        <a:gd name="connsiteY195" fmla="*/ 834414 h 1136800"/>
                        <a:gd name="connsiteX196" fmla="*/ 57167 w 227540"/>
                        <a:gd name="connsiteY196" fmla="*/ 828040 h 1136800"/>
                        <a:gd name="connsiteX197" fmla="*/ 67424 w 227540"/>
                        <a:gd name="connsiteY197" fmla="*/ 822498 h 1136800"/>
                        <a:gd name="connsiteX198" fmla="*/ 73523 w 227540"/>
                        <a:gd name="connsiteY198" fmla="*/ 816401 h 1136800"/>
                        <a:gd name="connsiteX199" fmla="*/ 76573 w 227540"/>
                        <a:gd name="connsiteY199" fmla="*/ 811136 h 1136800"/>
                        <a:gd name="connsiteX200" fmla="*/ 68533 w 227540"/>
                        <a:gd name="connsiteY200" fmla="*/ 802545 h 1136800"/>
                        <a:gd name="connsiteX201" fmla="*/ 61880 w 227540"/>
                        <a:gd name="connsiteY201" fmla="*/ 793400 h 1136800"/>
                        <a:gd name="connsiteX202" fmla="*/ 66593 w 227540"/>
                        <a:gd name="connsiteY202" fmla="*/ 788412 h 1136800"/>
                        <a:gd name="connsiteX203" fmla="*/ 70197 w 227540"/>
                        <a:gd name="connsiteY203" fmla="*/ 781484 h 1136800"/>
                        <a:gd name="connsiteX204" fmla="*/ 66038 w 227540"/>
                        <a:gd name="connsiteY204" fmla="*/ 775664 h 1136800"/>
                        <a:gd name="connsiteX205" fmla="*/ 64929 w 227540"/>
                        <a:gd name="connsiteY205" fmla="*/ 769844 h 1136800"/>
                        <a:gd name="connsiteX206" fmla="*/ 68533 w 227540"/>
                        <a:gd name="connsiteY206" fmla="*/ 764025 h 1136800"/>
                        <a:gd name="connsiteX207" fmla="*/ 73246 w 227540"/>
                        <a:gd name="connsiteY207" fmla="*/ 760145 h 1136800"/>
                        <a:gd name="connsiteX208" fmla="*/ 71860 w 227540"/>
                        <a:gd name="connsiteY208" fmla="*/ 747121 h 1136800"/>
                        <a:gd name="connsiteX209" fmla="*/ 75187 w 227540"/>
                        <a:gd name="connsiteY209" fmla="*/ 745180 h 1136800"/>
                        <a:gd name="connsiteX210" fmla="*/ 79068 w 227540"/>
                        <a:gd name="connsiteY210" fmla="*/ 743795 h 1136800"/>
                        <a:gd name="connsiteX211" fmla="*/ 80731 w 227540"/>
                        <a:gd name="connsiteY211" fmla="*/ 733541 h 1136800"/>
                        <a:gd name="connsiteX212" fmla="*/ 80177 w 227540"/>
                        <a:gd name="connsiteY212" fmla="*/ 731047 h 1136800"/>
                        <a:gd name="connsiteX213" fmla="*/ 79068 w 227540"/>
                        <a:gd name="connsiteY213" fmla="*/ 728831 h 1136800"/>
                        <a:gd name="connsiteX214" fmla="*/ 72969 w 227540"/>
                        <a:gd name="connsiteY214" fmla="*/ 724951 h 1136800"/>
                        <a:gd name="connsiteX215" fmla="*/ 71860 w 227540"/>
                        <a:gd name="connsiteY215" fmla="*/ 720794 h 1136800"/>
                        <a:gd name="connsiteX216" fmla="*/ 79900 w 227540"/>
                        <a:gd name="connsiteY216" fmla="*/ 719962 h 1136800"/>
                        <a:gd name="connsiteX217" fmla="*/ 84336 w 227540"/>
                        <a:gd name="connsiteY217" fmla="*/ 711372 h 1136800"/>
                        <a:gd name="connsiteX218" fmla="*/ 73523 w 227540"/>
                        <a:gd name="connsiteY218" fmla="*/ 714697 h 1136800"/>
                        <a:gd name="connsiteX219" fmla="*/ 68533 w 227540"/>
                        <a:gd name="connsiteY219" fmla="*/ 713866 h 1136800"/>
                        <a:gd name="connsiteX220" fmla="*/ 63543 w 227540"/>
                        <a:gd name="connsiteY220" fmla="*/ 713866 h 1136800"/>
                        <a:gd name="connsiteX221" fmla="*/ 57721 w 227540"/>
                        <a:gd name="connsiteY221" fmla="*/ 721348 h 1136800"/>
                        <a:gd name="connsiteX222" fmla="*/ 53563 w 227540"/>
                        <a:gd name="connsiteY222" fmla="*/ 719408 h 1136800"/>
                        <a:gd name="connsiteX223" fmla="*/ 49404 w 227540"/>
                        <a:gd name="connsiteY223" fmla="*/ 717746 h 1136800"/>
                        <a:gd name="connsiteX224" fmla="*/ 47186 w 227540"/>
                        <a:gd name="connsiteY224" fmla="*/ 709432 h 1136800"/>
                        <a:gd name="connsiteX225" fmla="*/ 39701 w 227540"/>
                        <a:gd name="connsiteY225" fmla="*/ 704998 h 1136800"/>
                        <a:gd name="connsiteX226" fmla="*/ 39146 w 227540"/>
                        <a:gd name="connsiteY226" fmla="*/ 699455 h 1136800"/>
                        <a:gd name="connsiteX227" fmla="*/ 39146 w 227540"/>
                        <a:gd name="connsiteY227" fmla="*/ 691419 h 1136800"/>
                        <a:gd name="connsiteX228" fmla="*/ 41919 w 227540"/>
                        <a:gd name="connsiteY228" fmla="*/ 684491 h 1136800"/>
                        <a:gd name="connsiteX229" fmla="*/ 43859 w 227540"/>
                        <a:gd name="connsiteY229" fmla="*/ 675900 h 1136800"/>
                        <a:gd name="connsiteX230" fmla="*/ 48018 w 227540"/>
                        <a:gd name="connsiteY230" fmla="*/ 664261 h 1136800"/>
                        <a:gd name="connsiteX231" fmla="*/ 51899 w 227540"/>
                        <a:gd name="connsiteY231" fmla="*/ 660936 h 1136800"/>
                        <a:gd name="connsiteX232" fmla="*/ 56058 w 227540"/>
                        <a:gd name="connsiteY232" fmla="*/ 654562 h 1136800"/>
                        <a:gd name="connsiteX233" fmla="*/ 57444 w 227540"/>
                        <a:gd name="connsiteY233" fmla="*/ 646802 h 1136800"/>
                        <a:gd name="connsiteX234" fmla="*/ 55780 w 227540"/>
                        <a:gd name="connsiteY234" fmla="*/ 633778 h 1136800"/>
                        <a:gd name="connsiteX235" fmla="*/ 55226 w 227540"/>
                        <a:gd name="connsiteY235" fmla="*/ 632669 h 1136800"/>
                        <a:gd name="connsiteX236" fmla="*/ 54672 w 227540"/>
                        <a:gd name="connsiteY236" fmla="*/ 629898 h 1136800"/>
                        <a:gd name="connsiteX237" fmla="*/ 53563 w 227540"/>
                        <a:gd name="connsiteY237" fmla="*/ 627681 h 1136800"/>
                        <a:gd name="connsiteX238" fmla="*/ 53563 w 227540"/>
                        <a:gd name="connsiteY238" fmla="*/ 624355 h 1136800"/>
                        <a:gd name="connsiteX239" fmla="*/ 53563 w 227540"/>
                        <a:gd name="connsiteY239" fmla="*/ 621584 h 1136800"/>
                        <a:gd name="connsiteX240" fmla="*/ 52731 w 227540"/>
                        <a:gd name="connsiteY240" fmla="*/ 618259 h 1136800"/>
                        <a:gd name="connsiteX241" fmla="*/ 53286 w 227540"/>
                        <a:gd name="connsiteY241" fmla="*/ 608560 h 1136800"/>
                        <a:gd name="connsiteX242" fmla="*/ 52177 w 227540"/>
                        <a:gd name="connsiteY242" fmla="*/ 602740 h 1136800"/>
                        <a:gd name="connsiteX243" fmla="*/ 51899 w 227540"/>
                        <a:gd name="connsiteY243" fmla="*/ 596920 h 1136800"/>
                        <a:gd name="connsiteX244" fmla="*/ 51067 w 227540"/>
                        <a:gd name="connsiteY244" fmla="*/ 594149 h 1136800"/>
                        <a:gd name="connsiteX245" fmla="*/ 48295 w 227540"/>
                        <a:gd name="connsiteY245" fmla="*/ 592486 h 1136800"/>
                        <a:gd name="connsiteX246" fmla="*/ 45800 w 227540"/>
                        <a:gd name="connsiteY246" fmla="*/ 588053 h 1136800"/>
                        <a:gd name="connsiteX247" fmla="*/ 46355 w 227540"/>
                        <a:gd name="connsiteY247" fmla="*/ 579739 h 1136800"/>
                        <a:gd name="connsiteX248" fmla="*/ 47741 w 227540"/>
                        <a:gd name="connsiteY248" fmla="*/ 572257 h 1136800"/>
                        <a:gd name="connsiteX249" fmla="*/ 56058 w 227540"/>
                        <a:gd name="connsiteY249" fmla="*/ 571702 h 1136800"/>
                        <a:gd name="connsiteX250" fmla="*/ 60216 w 227540"/>
                        <a:gd name="connsiteY250" fmla="*/ 566991 h 1136800"/>
                        <a:gd name="connsiteX251" fmla="*/ 60494 w 227540"/>
                        <a:gd name="connsiteY251" fmla="*/ 562557 h 1136800"/>
                        <a:gd name="connsiteX252" fmla="*/ 63266 w 227540"/>
                        <a:gd name="connsiteY252" fmla="*/ 558678 h 1136800"/>
                        <a:gd name="connsiteX253" fmla="*/ 68256 w 227540"/>
                        <a:gd name="connsiteY253" fmla="*/ 550641 h 1136800"/>
                        <a:gd name="connsiteX254" fmla="*/ 69088 w 227540"/>
                        <a:gd name="connsiteY254" fmla="*/ 544545 h 1136800"/>
                        <a:gd name="connsiteX255" fmla="*/ 70197 w 227540"/>
                        <a:gd name="connsiteY255" fmla="*/ 538725 h 1136800"/>
                        <a:gd name="connsiteX256" fmla="*/ 73801 w 227540"/>
                        <a:gd name="connsiteY256" fmla="*/ 527363 h 1136800"/>
                        <a:gd name="connsiteX257" fmla="*/ 78514 w 227540"/>
                        <a:gd name="connsiteY257" fmla="*/ 515447 h 1136800"/>
                        <a:gd name="connsiteX258" fmla="*/ 80454 w 227540"/>
                        <a:gd name="connsiteY258" fmla="*/ 512953 h 1136800"/>
                        <a:gd name="connsiteX259" fmla="*/ 83504 w 227540"/>
                        <a:gd name="connsiteY259" fmla="*/ 511844 h 1136800"/>
                        <a:gd name="connsiteX260" fmla="*/ 87385 w 227540"/>
                        <a:gd name="connsiteY260" fmla="*/ 505747 h 1136800"/>
                        <a:gd name="connsiteX261" fmla="*/ 91266 w 227540"/>
                        <a:gd name="connsiteY261" fmla="*/ 491891 h 1136800"/>
                        <a:gd name="connsiteX262" fmla="*/ 91266 w 227540"/>
                        <a:gd name="connsiteY262" fmla="*/ 487180 h 1136800"/>
                        <a:gd name="connsiteX263" fmla="*/ 93484 w 227540"/>
                        <a:gd name="connsiteY263" fmla="*/ 480252 h 1136800"/>
                        <a:gd name="connsiteX264" fmla="*/ 94593 w 227540"/>
                        <a:gd name="connsiteY264" fmla="*/ 476650 h 1136800"/>
                        <a:gd name="connsiteX265" fmla="*/ 97088 w 227540"/>
                        <a:gd name="connsiteY265" fmla="*/ 474155 h 1136800"/>
                        <a:gd name="connsiteX266" fmla="*/ 98752 w 227540"/>
                        <a:gd name="connsiteY266" fmla="*/ 471938 h 1136800"/>
                        <a:gd name="connsiteX267" fmla="*/ 101247 w 227540"/>
                        <a:gd name="connsiteY267" fmla="*/ 469999 h 1136800"/>
                        <a:gd name="connsiteX268" fmla="*/ 102079 w 227540"/>
                        <a:gd name="connsiteY268" fmla="*/ 463625 h 1136800"/>
                        <a:gd name="connsiteX269" fmla="*/ 102079 w 227540"/>
                        <a:gd name="connsiteY269" fmla="*/ 455311 h 1136800"/>
                        <a:gd name="connsiteX270" fmla="*/ 97643 w 227540"/>
                        <a:gd name="connsiteY270" fmla="*/ 450323 h 1136800"/>
                        <a:gd name="connsiteX271" fmla="*/ 96811 w 227540"/>
                        <a:gd name="connsiteY271" fmla="*/ 447829 h 1136800"/>
                        <a:gd name="connsiteX272" fmla="*/ 99029 w 227540"/>
                        <a:gd name="connsiteY272" fmla="*/ 445058 h 1136800"/>
                        <a:gd name="connsiteX273" fmla="*/ 107069 w 227540"/>
                        <a:gd name="connsiteY273" fmla="*/ 432033 h 1136800"/>
                        <a:gd name="connsiteX274" fmla="*/ 107623 w 227540"/>
                        <a:gd name="connsiteY274" fmla="*/ 428430 h 1136800"/>
                        <a:gd name="connsiteX275" fmla="*/ 105405 w 227540"/>
                        <a:gd name="connsiteY275" fmla="*/ 425105 h 1136800"/>
                        <a:gd name="connsiteX276" fmla="*/ 102633 w 227540"/>
                        <a:gd name="connsiteY276" fmla="*/ 403212 h 1136800"/>
                        <a:gd name="connsiteX277" fmla="*/ 102633 w 227540"/>
                        <a:gd name="connsiteY277" fmla="*/ 402381 h 1136800"/>
                        <a:gd name="connsiteX278" fmla="*/ 102633 w 227540"/>
                        <a:gd name="connsiteY278" fmla="*/ 399610 h 1136800"/>
                        <a:gd name="connsiteX279" fmla="*/ 102633 w 227540"/>
                        <a:gd name="connsiteY279" fmla="*/ 395176 h 1136800"/>
                        <a:gd name="connsiteX280" fmla="*/ 102633 w 227540"/>
                        <a:gd name="connsiteY280" fmla="*/ 388525 h 1136800"/>
                        <a:gd name="connsiteX281" fmla="*/ 102079 w 227540"/>
                        <a:gd name="connsiteY281" fmla="*/ 376608 h 1136800"/>
                        <a:gd name="connsiteX282" fmla="*/ 102079 w 227540"/>
                        <a:gd name="connsiteY282" fmla="*/ 371343 h 1136800"/>
                        <a:gd name="connsiteX283" fmla="*/ 100138 w 227540"/>
                        <a:gd name="connsiteY283" fmla="*/ 367186 h 1136800"/>
                        <a:gd name="connsiteX284" fmla="*/ 104019 w 227540"/>
                        <a:gd name="connsiteY284" fmla="*/ 363307 h 1136800"/>
                        <a:gd name="connsiteX285" fmla="*/ 111227 w 227540"/>
                        <a:gd name="connsiteY285" fmla="*/ 354162 h 1136800"/>
                        <a:gd name="connsiteX286" fmla="*/ 112891 w 227540"/>
                        <a:gd name="connsiteY286" fmla="*/ 343354 h 1136800"/>
                        <a:gd name="connsiteX287" fmla="*/ 112891 w 227540"/>
                        <a:gd name="connsiteY287" fmla="*/ 335595 h 1136800"/>
                        <a:gd name="connsiteX288" fmla="*/ 109010 w 227540"/>
                        <a:gd name="connsiteY288" fmla="*/ 330329 h 1136800"/>
                        <a:gd name="connsiteX289" fmla="*/ 106792 w 227540"/>
                        <a:gd name="connsiteY289" fmla="*/ 322293 h 1136800"/>
                        <a:gd name="connsiteX290" fmla="*/ 110673 w 227540"/>
                        <a:gd name="connsiteY290" fmla="*/ 313148 h 1136800"/>
                        <a:gd name="connsiteX291" fmla="*/ 112613 w 227540"/>
                        <a:gd name="connsiteY291" fmla="*/ 308991 h 1136800"/>
                        <a:gd name="connsiteX292" fmla="*/ 115109 w 227540"/>
                        <a:gd name="connsiteY292" fmla="*/ 304280 h 1136800"/>
                        <a:gd name="connsiteX293" fmla="*/ 116218 w 227540"/>
                        <a:gd name="connsiteY293" fmla="*/ 295135 h 1136800"/>
                        <a:gd name="connsiteX294" fmla="*/ 116218 w 227540"/>
                        <a:gd name="connsiteY294" fmla="*/ 290978 h 1136800"/>
                        <a:gd name="connsiteX295" fmla="*/ 119544 w 227540"/>
                        <a:gd name="connsiteY295" fmla="*/ 287652 h 1136800"/>
                        <a:gd name="connsiteX296" fmla="*/ 121485 w 227540"/>
                        <a:gd name="connsiteY296" fmla="*/ 276844 h 1136800"/>
                        <a:gd name="connsiteX297" fmla="*/ 122871 w 227540"/>
                        <a:gd name="connsiteY297" fmla="*/ 264651 h 1136800"/>
                        <a:gd name="connsiteX298" fmla="*/ 122871 w 227540"/>
                        <a:gd name="connsiteY298" fmla="*/ 265483 h 1136800"/>
                        <a:gd name="connsiteX299" fmla="*/ 122871 w 227540"/>
                        <a:gd name="connsiteY299" fmla="*/ 265483 h 1136800"/>
                        <a:gd name="connsiteX300" fmla="*/ 123703 w 227540"/>
                        <a:gd name="connsiteY300" fmla="*/ 263266 h 1136800"/>
                        <a:gd name="connsiteX301" fmla="*/ 125921 w 227540"/>
                        <a:gd name="connsiteY301" fmla="*/ 260772 h 1136800"/>
                        <a:gd name="connsiteX302" fmla="*/ 127307 w 227540"/>
                        <a:gd name="connsiteY302" fmla="*/ 251072 h 1136800"/>
                        <a:gd name="connsiteX303" fmla="*/ 128139 w 227540"/>
                        <a:gd name="connsiteY303" fmla="*/ 241927 h 1136800"/>
                        <a:gd name="connsiteX304" fmla="*/ 128139 w 227540"/>
                        <a:gd name="connsiteY304" fmla="*/ 232228 h 1136800"/>
                        <a:gd name="connsiteX305" fmla="*/ 127584 w 227540"/>
                        <a:gd name="connsiteY305" fmla="*/ 228348 h 1136800"/>
                        <a:gd name="connsiteX306" fmla="*/ 131465 w 227540"/>
                        <a:gd name="connsiteY306" fmla="*/ 223914 h 1136800"/>
                        <a:gd name="connsiteX307" fmla="*/ 135347 w 227540"/>
                        <a:gd name="connsiteY307" fmla="*/ 217263 h 1136800"/>
                        <a:gd name="connsiteX308" fmla="*/ 134792 w 227540"/>
                        <a:gd name="connsiteY308" fmla="*/ 210058 h 1136800"/>
                        <a:gd name="connsiteX309" fmla="*/ 131743 w 227540"/>
                        <a:gd name="connsiteY309" fmla="*/ 202022 h 1136800"/>
                        <a:gd name="connsiteX310" fmla="*/ 131743 w 227540"/>
                        <a:gd name="connsiteY310" fmla="*/ 192322 h 1136800"/>
                        <a:gd name="connsiteX311" fmla="*/ 130911 w 227540"/>
                        <a:gd name="connsiteY311" fmla="*/ 179298 h 1136800"/>
                        <a:gd name="connsiteX312" fmla="*/ 130911 w 227540"/>
                        <a:gd name="connsiteY312" fmla="*/ 171816 h 1136800"/>
                        <a:gd name="connsiteX313" fmla="*/ 130634 w 227540"/>
                        <a:gd name="connsiteY313" fmla="*/ 165996 h 1136800"/>
                        <a:gd name="connsiteX314" fmla="*/ 129802 w 227540"/>
                        <a:gd name="connsiteY314" fmla="*/ 160453 h 1136800"/>
                        <a:gd name="connsiteX315" fmla="*/ 132020 w 227540"/>
                        <a:gd name="connsiteY315" fmla="*/ 156851 h 1136800"/>
                        <a:gd name="connsiteX316" fmla="*/ 133683 w 227540"/>
                        <a:gd name="connsiteY316" fmla="*/ 153525 h 1136800"/>
                        <a:gd name="connsiteX317" fmla="*/ 140337 w 227540"/>
                        <a:gd name="connsiteY317" fmla="*/ 139392 h 1136800"/>
                        <a:gd name="connsiteX318" fmla="*/ 142000 w 227540"/>
                        <a:gd name="connsiteY318" fmla="*/ 131910 h 1136800"/>
                        <a:gd name="connsiteX319" fmla="*/ 145050 w 227540"/>
                        <a:gd name="connsiteY319" fmla="*/ 123596 h 1136800"/>
                        <a:gd name="connsiteX320" fmla="*/ 145327 w 227540"/>
                        <a:gd name="connsiteY320" fmla="*/ 114451 h 1136800"/>
                        <a:gd name="connsiteX321" fmla="*/ 145327 w 227540"/>
                        <a:gd name="connsiteY321" fmla="*/ 103921 h 1136800"/>
                        <a:gd name="connsiteX322" fmla="*/ 145327 w 227540"/>
                        <a:gd name="connsiteY322" fmla="*/ 90896 h 1136800"/>
                        <a:gd name="connsiteX323" fmla="*/ 142832 w 227540"/>
                        <a:gd name="connsiteY323" fmla="*/ 81751 h 1136800"/>
                        <a:gd name="connsiteX324" fmla="*/ 140614 w 227540"/>
                        <a:gd name="connsiteY324" fmla="*/ 58750 h 1136800"/>
                        <a:gd name="connsiteX325" fmla="*/ 138119 w 227540"/>
                        <a:gd name="connsiteY325" fmla="*/ 36857 h 1136800"/>
                        <a:gd name="connsiteX326" fmla="*/ 134792 w 227540"/>
                        <a:gd name="connsiteY326" fmla="*/ 23555 h 1136800"/>
                        <a:gd name="connsiteX327" fmla="*/ 146990 w 227540"/>
                        <a:gd name="connsiteY327" fmla="*/ 16350 h 1136800"/>
                        <a:gd name="connsiteX328" fmla="*/ 149763 w 227540"/>
                        <a:gd name="connsiteY328" fmla="*/ 6374 h 1136800"/>
                        <a:gd name="connsiteX329" fmla="*/ 159466 w 227540"/>
                        <a:gd name="connsiteY329" fmla="*/ 831 h 1136800"/>
                        <a:gd name="connsiteX330" fmla="*/ 162238 w 227540"/>
                        <a:gd name="connsiteY330" fmla="*/ 0 h 1136800"/>
                        <a:gd name="connsiteX331" fmla="*/ 170833 w 227540"/>
                        <a:gd name="connsiteY331" fmla="*/ 12193 h 1136800"/>
                        <a:gd name="connsiteX332" fmla="*/ 173051 w 227540"/>
                        <a:gd name="connsiteY332" fmla="*/ 35194 h 1136800"/>
                        <a:gd name="connsiteX333" fmla="*/ 187744 w 227540"/>
                        <a:gd name="connsiteY333" fmla="*/ 47665 h 1136800"/>
                        <a:gd name="connsiteX334" fmla="*/ 184140 w 227540"/>
                        <a:gd name="connsiteY334" fmla="*/ 55701 h 1136800"/>
                        <a:gd name="connsiteX335" fmla="*/ 184972 w 227540"/>
                        <a:gd name="connsiteY335" fmla="*/ 62352 h 1136800"/>
                        <a:gd name="connsiteX336" fmla="*/ 180536 w 227540"/>
                        <a:gd name="connsiteY336" fmla="*/ 69835 h 1136800"/>
                        <a:gd name="connsiteX337" fmla="*/ 185526 w 227540"/>
                        <a:gd name="connsiteY337" fmla="*/ 80919 h 1136800"/>
                        <a:gd name="connsiteX338" fmla="*/ 187467 w 227540"/>
                        <a:gd name="connsiteY338" fmla="*/ 89510 h 1136800"/>
                        <a:gd name="connsiteX339" fmla="*/ 193566 w 227540"/>
                        <a:gd name="connsiteY339" fmla="*/ 99209 h 1136800"/>
                        <a:gd name="connsiteX340" fmla="*/ 199111 w 227540"/>
                        <a:gd name="connsiteY340" fmla="*/ 117777 h 1136800"/>
                        <a:gd name="connsiteX341" fmla="*/ 205487 w 227540"/>
                        <a:gd name="connsiteY341" fmla="*/ 142440 h 1136800"/>
                        <a:gd name="connsiteX342" fmla="*/ 225725 w 227540"/>
                        <a:gd name="connsiteY342" fmla="*/ 146597 h 1136800"/>
                        <a:gd name="connsiteX343" fmla="*/ 227388 w 227540"/>
                        <a:gd name="connsiteY343" fmla="*/ 154080 h 1136800"/>
                        <a:gd name="connsiteX344" fmla="*/ 222121 w 227540"/>
                        <a:gd name="connsiteY344" fmla="*/ 174864 h 113680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  <a:cxn ang="0">
                          <a:pos x="connsiteX48" y="connsiteY48"/>
                        </a:cxn>
                        <a:cxn ang="0">
                          <a:pos x="connsiteX49" y="connsiteY49"/>
                        </a:cxn>
                        <a:cxn ang="0">
                          <a:pos x="connsiteX50" y="connsiteY50"/>
                        </a:cxn>
                        <a:cxn ang="0">
                          <a:pos x="connsiteX51" y="connsiteY51"/>
                        </a:cxn>
                        <a:cxn ang="0">
                          <a:pos x="connsiteX52" y="connsiteY52"/>
                        </a:cxn>
                        <a:cxn ang="0">
                          <a:pos x="connsiteX53" y="connsiteY53"/>
                        </a:cxn>
                        <a:cxn ang="0">
                          <a:pos x="connsiteX54" y="connsiteY54"/>
                        </a:cxn>
                        <a:cxn ang="0">
                          <a:pos x="connsiteX55" y="connsiteY55"/>
                        </a:cxn>
                        <a:cxn ang="0">
                          <a:pos x="connsiteX56" y="connsiteY56"/>
                        </a:cxn>
                        <a:cxn ang="0">
                          <a:pos x="connsiteX57" y="connsiteY57"/>
                        </a:cxn>
                        <a:cxn ang="0">
                          <a:pos x="connsiteX58" y="connsiteY58"/>
                        </a:cxn>
                        <a:cxn ang="0">
                          <a:pos x="connsiteX59" y="connsiteY59"/>
                        </a:cxn>
                        <a:cxn ang="0">
                          <a:pos x="connsiteX60" y="connsiteY60"/>
                        </a:cxn>
                        <a:cxn ang="0">
                          <a:pos x="connsiteX61" y="connsiteY61"/>
                        </a:cxn>
                        <a:cxn ang="0">
                          <a:pos x="connsiteX62" y="connsiteY62"/>
                        </a:cxn>
                        <a:cxn ang="0">
                          <a:pos x="connsiteX63" y="connsiteY63"/>
                        </a:cxn>
                        <a:cxn ang="0">
                          <a:pos x="connsiteX64" y="connsiteY64"/>
                        </a:cxn>
                        <a:cxn ang="0">
                          <a:pos x="connsiteX65" y="connsiteY65"/>
                        </a:cxn>
                        <a:cxn ang="0">
                          <a:pos x="connsiteX66" y="connsiteY66"/>
                        </a:cxn>
                        <a:cxn ang="0">
                          <a:pos x="connsiteX67" y="connsiteY67"/>
                        </a:cxn>
                        <a:cxn ang="0">
                          <a:pos x="connsiteX68" y="connsiteY68"/>
                        </a:cxn>
                        <a:cxn ang="0">
                          <a:pos x="connsiteX69" y="connsiteY69"/>
                        </a:cxn>
                        <a:cxn ang="0">
                          <a:pos x="connsiteX70" y="connsiteY70"/>
                        </a:cxn>
                        <a:cxn ang="0">
                          <a:pos x="connsiteX71" y="connsiteY71"/>
                        </a:cxn>
                        <a:cxn ang="0">
                          <a:pos x="connsiteX72" y="connsiteY72"/>
                        </a:cxn>
                        <a:cxn ang="0">
                          <a:pos x="connsiteX73" y="connsiteY73"/>
                        </a:cxn>
                        <a:cxn ang="0">
                          <a:pos x="connsiteX74" y="connsiteY74"/>
                        </a:cxn>
                        <a:cxn ang="0">
                          <a:pos x="connsiteX75" y="connsiteY75"/>
                        </a:cxn>
                        <a:cxn ang="0">
                          <a:pos x="connsiteX76" y="connsiteY76"/>
                        </a:cxn>
                        <a:cxn ang="0">
                          <a:pos x="connsiteX77" y="connsiteY77"/>
                        </a:cxn>
                        <a:cxn ang="0">
                          <a:pos x="connsiteX78" y="connsiteY78"/>
                        </a:cxn>
                        <a:cxn ang="0">
                          <a:pos x="connsiteX79" y="connsiteY79"/>
                        </a:cxn>
                        <a:cxn ang="0">
                          <a:pos x="connsiteX80" y="connsiteY80"/>
                        </a:cxn>
                        <a:cxn ang="0">
                          <a:pos x="connsiteX81" y="connsiteY81"/>
                        </a:cxn>
                        <a:cxn ang="0">
                          <a:pos x="connsiteX82" y="connsiteY82"/>
                        </a:cxn>
                        <a:cxn ang="0">
                          <a:pos x="connsiteX83" y="connsiteY83"/>
                        </a:cxn>
                        <a:cxn ang="0">
                          <a:pos x="connsiteX84" y="connsiteY84"/>
                        </a:cxn>
                        <a:cxn ang="0">
                          <a:pos x="connsiteX85" y="connsiteY85"/>
                        </a:cxn>
                        <a:cxn ang="0">
                          <a:pos x="connsiteX86" y="connsiteY86"/>
                        </a:cxn>
                        <a:cxn ang="0">
                          <a:pos x="connsiteX87" y="connsiteY87"/>
                        </a:cxn>
                        <a:cxn ang="0">
                          <a:pos x="connsiteX88" y="connsiteY88"/>
                        </a:cxn>
                        <a:cxn ang="0">
                          <a:pos x="connsiteX89" y="connsiteY89"/>
                        </a:cxn>
                        <a:cxn ang="0">
                          <a:pos x="connsiteX90" y="connsiteY90"/>
                        </a:cxn>
                        <a:cxn ang="0">
                          <a:pos x="connsiteX91" y="connsiteY91"/>
                        </a:cxn>
                        <a:cxn ang="0">
                          <a:pos x="connsiteX92" y="connsiteY92"/>
                        </a:cxn>
                        <a:cxn ang="0">
                          <a:pos x="connsiteX93" y="connsiteY93"/>
                        </a:cxn>
                        <a:cxn ang="0">
                          <a:pos x="connsiteX94" y="connsiteY94"/>
                        </a:cxn>
                        <a:cxn ang="0">
                          <a:pos x="connsiteX95" y="connsiteY95"/>
                        </a:cxn>
                        <a:cxn ang="0">
                          <a:pos x="connsiteX96" y="connsiteY96"/>
                        </a:cxn>
                        <a:cxn ang="0">
                          <a:pos x="connsiteX97" y="connsiteY97"/>
                        </a:cxn>
                        <a:cxn ang="0">
                          <a:pos x="connsiteX98" y="connsiteY98"/>
                        </a:cxn>
                        <a:cxn ang="0">
                          <a:pos x="connsiteX99" y="connsiteY99"/>
                        </a:cxn>
                        <a:cxn ang="0">
                          <a:pos x="connsiteX100" y="connsiteY100"/>
                        </a:cxn>
                        <a:cxn ang="0">
                          <a:pos x="connsiteX101" y="connsiteY101"/>
                        </a:cxn>
                        <a:cxn ang="0">
                          <a:pos x="connsiteX102" y="connsiteY102"/>
                        </a:cxn>
                        <a:cxn ang="0">
                          <a:pos x="connsiteX103" y="connsiteY103"/>
                        </a:cxn>
                        <a:cxn ang="0">
                          <a:pos x="connsiteX104" y="connsiteY104"/>
                        </a:cxn>
                        <a:cxn ang="0">
                          <a:pos x="connsiteX105" y="connsiteY105"/>
                        </a:cxn>
                        <a:cxn ang="0">
                          <a:pos x="connsiteX106" y="connsiteY106"/>
                        </a:cxn>
                        <a:cxn ang="0">
                          <a:pos x="connsiteX107" y="connsiteY107"/>
                        </a:cxn>
                        <a:cxn ang="0">
                          <a:pos x="connsiteX108" y="connsiteY108"/>
                        </a:cxn>
                        <a:cxn ang="0">
                          <a:pos x="connsiteX109" y="connsiteY109"/>
                        </a:cxn>
                        <a:cxn ang="0">
                          <a:pos x="connsiteX110" y="connsiteY110"/>
                        </a:cxn>
                        <a:cxn ang="0">
                          <a:pos x="connsiteX111" y="connsiteY111"/>
                        </a:cxn>
                        <a:cxn ang="0">
                          <a:pos x="connsiteX112" y="connsiteY112"/>
                        </a:cxn>
                        <a:cxn ang="0">
                          <a:pos x="connsiteX113" y="connsiteY113"/>
                        </a:cxn>
                        <a:cxn ang="0">
                          <a:pos x="connsiteX114" y="connsiteY114"/>
                        </a:cxn>
                        <a:cxn ang="0">
                          <a:pos x="connsiteX115" y="connsiteY115"/>
                        </a:cxn>
                        <a:cxn ang="0">
                          <a:pos x="connsiteX116" y="connsiteY116"/>
                        </a:cxn>
                        <a:cxn ang="0">
                          <a:pos x="connsiteX117" y="connsiteY117"/>
                        </a:cxn>
                        <a:cxn ang="0">
                          <a:pos x="connsiteX118" y="connsiteY118"/>
                        </a:cxn>
                        <a:cxn ang="0">
                          <a:pos x="connsiteX119" y="connsiteY119"/>
                        </a:cxn>
                        <a:cxn ang="0">
                          <a:pos x="connsiteX120" y="connsiteY120"/>
                        </a:cxn>
                        <a:cxn ang="0">
                          <a:pos x="connsiteX121" y="connsiteY121"/>
                        </a:cxn>
                        <a:cxn ang="0">
                          <a:pos x="connsiteX122" y="connsiteY122"/>
                        </a:cxn>
                        <a:cxn ang="0">
                          <a:pos x="connsiteX123" y="connsiteY123"/>
                        </a:cxn>
                        <a:cxn ang="0">
                          <a:pos x="connsiteX124" y="connsiteY124"/>
                        </a:cxn>
                        <a:cxn ang="0">
                          <a:pos x="connsiteX125" y="connsiteY125"/>
                        </a:cxn>
                        <a:cxn ang="0">
                          <a:pos x="connsiteX126" y="connsiteY126"/>
                        </a:cxn>
                        <a:cxn ang="0">
                          <a:pos x="connsiteX127" y="connsiteY127"/>
                        </a:cxn>
                        <a:cxn ang="0">
                          <a:pos x="connsiteX128" y="connsiteY128"/>
                        </a:cxn>
                        <a:cxn ang="0">
                          <a:pos x="connsiteX129" y="connsiteY129"/>
                        </a:cxn>
                        <a:cxn ang="0">
                          <a:pos x="connsiteX130" y="connsiteY130"/>
                        </a:cxn>
                        <a:cxn ang="0">
                          <a:pos x="connsiteX131" y="connsiteY131"/>
                        </a:cxn>
                        <a:cxn ang="0">
                          <a:pos x="connsiteX132" y="connsiteY132"/>
                        </a:cxn>
                        <a:cxn ang="0">
                          <a:pos x="connsiteX133" y="connsiteY133"/>
                        </a:cxn>
                        <a:cxn ang="0">
                          <a:pos x="connsiteX134" y="connsiteY134"/>
                        </a:cxn>
                        <a:cxn ang="0">
                          <a:pos x="connsiteX135" y="connsiteY135"/>
                        </a:cxn>
                        <a:cxn ang="0">
                          <a:pos x="connsiteX136" y="connsiteY136"/>
                        </a:cxn>
                        <a:cxn ang="0">
                          <a:pos x="connsiteX137" y="connsiteY137"/>
                        </a:cxn>
                        <a:cxn ang="0">
                          <a:pos x="connsiteX138" y="connsiteY138"/>
                        </a:cxn>
                        <a:cxn ang="0">
                          <a:pos x="connsiteX139" y="connsiteY139"/>
                        </a:cxn>
                        <a:cxn ang="0">
                          <a:pos x="connsiteX140" y="connsiteY140"/>
                        </a:cxn>
                        <a:cxn ang="0">
                          <a:pos x="connsiteX141" y="connsiteY141"/>
                        </a:cxn>
                        <a:cxn ang="0">
                          <a:pos x="connsiteX142" y="connsiteY142"/>
                        </a:cxn>
                        <a:cxn ang="0">
                          <a:pos x="connsiteX143" y="connsiteY143"/>
                        </a:cxn>
                        <a:cxn ang="0">
                          <a:pos x="connsiteX144" y="connsiteY144"/>
                        </a:cxn>
                        <a:cxn ang="0">
                          <a:pos x="connsiteX145" y="connsiteY145"/>
                        </a:cxn>
                        <a:cxn ang="0">
                          <a:pos x="connsiteX146" y="connsiteY146"/>
                        </a:cxn>
                        <a:cxn ang="0">
                          <a:pos x="connsiteX147" y="connsiteY147"/>
                        </a:cxn>
                        <a:cxn ang="0">
                          <a:pos x="connsiteX148" y="connsiteY148"/>
                        </a:cxn>
                        <a:cxn ang="0">
                          <a:pos x="connsiteX149" y="connsiteY149"/>
                        </a:cxn>
                        <a:cxn ang="0">
                          <a:pos x="connsiteX150" y="connsiteY150"/>
                        </a:cxn>
                        <a:cxn ang="0">
                          <a:pos x="connsiteX151" y="connsiteY151"/>
                        </a:cxn>
                        <a:cxn ang="0">
                          <a:pos x="connsiteX152" y="connsiteY152"/>
                        </a:cxn>
                        <a:cxn ang="0">
                          <a:pos x="connsiteX153" y="connsiteY153"/>
                        </a:cxn>
                        <a:cxn ang="0">
                          <a:pos x="connsiteX154" y="connsiteY154"/>
                        </a:cxn>
                        <a:cxn ang="0">
                          <a:pos x="connsiteX155" y="connsiteY155"/>
                        </a:cxn>
                        <a:cxn ang="0">
                          <a:pos x="connsiteX156" y="connsiteY156"/>
                        </a:cxn>
                        <a:cxn ang="0">
                          <a:pos x="connsiteX157" y="connsiteY157"/>
                        </a:cxn>
                        <a:cxn ang="0">
                          <a:pos x="connsiteX158" y="connsiteY158"/>
                        </a:cxn>
                        <a:cxn ang="0">
                          <a:pos x="connsiteX159" y="connsiteY159"/>
                        </a:cxn>
                        <a:cxn ang="0">
                          <a:pos x="connsiteX160" y="connsiteY160"/>
                        </a:cxn>
                        <a:cxn ang="0">
                          <a:pos x="connsiteX161" y="connsiteY161"/>
                        </a:cxn>
                        <a:cxn ang="0">
                          <a:pos x="connsiteX162" y="connsiteY162"/>
                        </a:cxn>
                        <a:cxn ang="0">
                          <a:pos x="connsiteX163" y="connsiteY163"/>
                        </a:cxn>
                        <a:cxn ang="0">
                          <a:pos x="connsiteX164" y="connsiteY164"/>
                        </a:cxn>
                        <a:cxn ang="0">
                          <a:pos x="connsiteX165" y="connsiteY165"/>
                        </a:cxn>
                        <a:cxn ang="0">
                          <a:pos x="connsiteX166" y="connsiteY166"/>
                        </a:cxn>
                        <a:cxn ang="0">
                          <a:pos x="connsiteX167" y="connsiteY167"/>
                        </a:cxn>
                        <a:cxn ang="0">
                          <a:pos x="connsiteX168" y="connsiteY168"/>
                        </a:cxn>
                        <a:cxn ang="0">
                          <a:pos x="connsiteX169" y="connsiteY169"/>
                        </a:cxn>
                        <a:cxn ang="0">
                          <a:pos x="connsiteX170" y="connsiteY170"/>
                        </a:cxn>
                        <a:cxn ang="0">
                          <a:pos x="connsiteX171" y="connsiteY171"/>
                        </a:cxn>
                        <a:cxn ang="0">
                          <a:pos x="connsiteX172" y="connsiteY172"/>
                        </a:cxn>
                        <a:cxn ang="0">
                          <a:pos x="connsiteX173" y="connsiteY173"/>
                        </a:cxn>
                        <a:cxn ang="0">
                          <a:pos x="connsiteX174" y="connsiteY174"/>
                        </a:cxn>
                        <a:cxn ang="0">
                          <a:pos x="connsiteX175" y="connsiteY175"/>
                        </a:cxn>
                        <a:cxn ang="0">
                          <a:pos x="connsiteX176" y="connsiteY176"/>
                        </a:cxn>
                        <a:cxn ang="0">
                          <a:pos x="connsiteX177" y="connsiteY177"/>
                        </a:cxn>
                        <a:cxn ang="0">
                          <a:pos x="connsiteX178" y="connsiteY178"/>
                        </a:cxn>
                        <a:cxn ang="0">
                          <a:pos x="connsiteX179" y="connsiteY179"/>
                        </a:cxn>
                        <a:cxn ang="0">
                          <a:pos x="connsiteX180" y="connsiteY180"/>
                        </a:cxn>
                        <a:cxn ang="0">
                          <a:pos x="connsiteX181" y="connsiteY181"/>
                        </a:cxn>
                        <a:cxn ang="0">
                          <a:pos x="connsiteX182" y="connsiteY182"/>
                        </a:cxn>
                        <a:cxn ang="0">
                          <a:pos x="connsiteX183" y="connsiteY183"/>
                        </a:cxn>
                        <a:cxn ang="0">
                          <a:pos x="connsiteX184" y="connsiteY184"/>
                        </a:cxn>
                        <a:cxn ang="0">
                          <a:pos x="connsiteX185" y="connsiteY185"/>
                        </a:cxn>
                        <a:cxn ang="0">
                          <a:pos x="connsiteX186" y="connsiteY186"/>
                        </a:cxn>
                        <a:cxn ang="0">
                          <a:pos x="connsiteX187" y="connsiteY187"/>
                        </a:cxn>
                        <a:cxn ang="0">
                          <a:pos x="connsiteX188" y="connsiteY188"/>
                        </a:cxn>
                        <a:cxn ang="0">
                          <a:pos x="connsiteX189" y="connsiteY189"/>
                        </a:cxn>
                        <a:cxn ang="0">
                          <a:pos x="connsiteX190" y="connsiteY190"/>
                        </a:cxn>
                        <a:cxn ang="0">
                          <a:pos x="connsiteX191" y="connsiteY191"/>
                        </a:cxn>
                        <a:cxn ang="0">
                          <a:pos x="connsiteX192" y="connsiteY192"/>
                        </a:cxn>
                        <a:cxn ang="0">
                          <a:pos x="connsiteX193" y="connsiteY193"/>
                        </a:cxn>
                        <a:cxn ang="0">
                          <a:pos x="connsiteX194" y="connsiteY194"/>
                        </a:cxn>
                        <a:cxn ang="0">
                          <a:pos x="connsiteX195" y="connsiteY195"/>
                        </a:cxn>
                        <a:cxn ang="0">
                          <a:pos x="connsiteX196" y="connsiteY196"/>
                        </a:cxn>
                        <a:cxn ang="0">
                          <a:pos x="connsiteX197" y="connsiteY197"/>
                        </a:cxn>
                        <a:cxn ang="0">
                          <a:pos x="connsiteX198" y="connsiteY198"/>
                        </a:cxn>
                        <a:cxn ang="0">
                          <a:pos x="connsiteX199" y="connsiteY199"/>
                        </a:cxn>
                        <a:cxn ang="0">
                          <a:pos x="connsiteX200" y="connsiteY200"/>
                        </a:cxn>
                        <a:cxn ang="0">
                          <a:pos x="connsiteX201" y="connsiteY201"/>
                        </a:cxn>
                        <a:cxn ang="0">
                          <a:pos x="connsiteX202" y="connsiteY202"/>
                        </a:cxn>
                        <a:cxn ang="0">
                          <a:pos x="connsiteX203" y="connsiteY203"/>
                        </a:cxn>
                        <a:cxn ang="0">
                          <a:pos x="connsiteX204" y="connsiteY204"/>
                        </a:cxn>
                        <a:cxn ang="0">
                          <a:pos x="connsiteX205" y="connsiteY205"/>
                        </a:cxn>
                        <a:cxn ang="0">
                          <a:pos x="connsiteX206" y="connsiteY206"/>
                        </a:cxn>
                        <a:cxn ang="0">
                          <a:pos x="connsiteX207" y="connsiteY207"/>
                        </a:cxn>
                        <a:cxn ang="0">
                          <a:pos x="connsiteX208" y="connsiteY208"/>
                        </a:cxn>
                        <a:cxn ang="0">
                          <a:pos x="connsiteX209" y="connsiteY209"/>
                        </a:cxn>
                        <a:cxn ang="0">
                          <a:pos x="connsiteX210" y="connsiteY210"/>
                        </a:cxn>
                        <a:cxn ang="0">
                          <a:pos x="connsiteX211" y="connsiteY211"/>
                        </a:cxn>
                        <a:cxn ang="0">
                          <a:pos x="connsiteX212" y="connsiteY212"/>
                        </a:cxn>
                        <a:cxn ang="0">
                          <a:pos x="connsiteX213" y="connsiteY213"/>
                        </a:cxn>
                        <a:cxn ang="0">
                          <a:pos x="connsiteX214" y="connsiteY214"/>
                        </a:cxn>
                        <a:cxn ang="0">
                          <a:pos x="connsiteX215" y="connsiteY215"/>
                        </a:cxn>
                        <a:cxn ang="0">
                          <a:pos x="connsiteX216" y="connsiteY216"/>
                        </a:cxn>
                        <a:cxn ang="0">
                          <a:pos x="connsiteX217" y="connsiteY217"/>
                        </a:cxn>
                        <a:cxn ang="0">
                          <a:pos x="connsiteX218" y="connsiteY218"/>
                        </a:cxn>
                        <a:cxn ang="0">
                          <a:pos x="connsiteX219" y="connsiteY219"/>
                        </a:cxn>
                        <a:cxn ang="0">
                          <a:pos x="connsiteX220" y="connsiteY220"/>
                        </a:cxn>
                        <a:cxn ang="0">
                          <a:pos x="connsiteX221" y="connsiteY221"/>
                        </a:cxn>
                        <a:cxn ang="0">
                          <a:pos x="connsiteX222" y="connsiteY222"/>
                        </a:cxn>
                        <a:cxn ang="0">
                          <a:pos x="connsiteX223" y="connsiteY223"/>
                        </a:cxn>
                        <a:cxn ang="0">
                          <a:pos x="connsiteX224" y="connsiteY224"/>
                        </a:cxn>
                        <a:cxn ang="0">
                          <a:pos x="connsiteX225" y="connsiteY225"/>
                        </a:cxn>
                        <a:cxn ang="0">
                          <a:pos x="connsiteX226" y="connsiteY226"/>
                        </a:cxn>
                        <a:cxn ang="0">
                          <a:pos x="connsiteX227" y="connsiteY227"/>
                        </a:cxn>
                        <a:cxn ang="0">
                          <a:pos x="connsiteX228" y="connsiteY228"/>
                        </a:cxn>
                        <a:cxn ang="0">
                          <a:pos x="connsiteX229" y="connsiteY229"/>
                        </a:cxn>
                        <a:cxn ang="0">
                          <a:pos x="connsiteX230" y="connsiteY230"/>
                        </a:cxn>
                        <a:cxn ang="0">
                          <a:pos x="connsiteX231" y="connsiteY231"/>
                        </a:cxn>
                        <a:cxn ang="0">
                          <a:pos x="connsiteX232" y="connsiteY232"/>
                        </a:cxn>
                        <a:cxn ang="0">
                          <a:pos x="connsiteX233" y="connsiteY233"/>
                        </a:cxn>
                        <a:cxn ang="0">
                          <a:pos x="connsiteX234" y="connsiteY234"/>
                        </a:cxn>
                        <a:cxn ang="0">
                          <a:pos x="connsiteX235" y="connsiteY235"/>
                        </a:cxn>
                        <a:cxn ang="0">
                          <a:pos x="connsiteX236" y="connsiteY236"/>
                        </a:cxn>
                        <a:cxn ang="0">
                          <a:pos x="connsiteX237" y="connsiteY237"/>
                        </a:cxn>
                        <a:cxn ang="0">
                          <a:pos x="connsiteX238" y="connsiteY238"/>
                        </a:cxn>
                        <a:cxn ang="0">
                          <a:pos x="connsiteX239" y="connsiteY239"/>
                        </a:cxn>
                        <a:cxn ang="0">
                          <a:pos x="connsiteX240" y="connsiteY240"/>
                        </a:cxn>
                        <a:cxn ang="0">
                          <a:pos x="connsiteX241" y="connsiteY241"/>
                        </a:cxn>
                        <a:cxn ang="0">
                          <a:pos x="connsiteX242" y="connsiteY242"/>
                        </a:cxn>
                        <a:cxn ang="0">
                          <a:pos x="connsiteX243" y="connsiteY243"/>
                        </a:cxn>
                        <a:cxn ang="0">
                          <a:pos x="connsiteX244" y="connsiteY244"/>
                        </a:cxn>
                        <a:cxn ang="0">
                          <a:pos x="connsiteX245" y="connsiteY245"/>
                        </a:cxn>
                        <a:cxn ang="0">
                          <a:pos x="connsiteX246" y="connsiteY246"/>
                        </a:cxn>
                        <a:cxn ang="0">
                          <a:pos x="connsiteX247" y="connsiteY247"/>
                        </a:cxn>
                        <a:cxn ang="0">
                          <a:pos x="connsiteX248" y="connsiteY248"/>
                        </a:cxn>
                        <a:cxn ang="0">
                          <a:pos x="connsiteX249" y="connsiteY249"/>
                        </a:cxn>
                        <a:cxn ang="0">
                          <a:pos x="connsiteX250" y="connsiteY250"/>
                        </a:cxn>
                        <a:cxn ang="0">
                          <a:pos x="connsiteX251" y="connsiteY251"/>
                        </a:cxn>
                        <a:cxn ang="0">
                          <a:pos x="connsiteX252" y="connsiteY252"/>
                        </a:cxn>
                        <a:cxn ang="0">
                          <a:pos x="connsiteX253" y="connsiteY253"/>
                        </a:cxn>
                        <a:cxn ang="0">
                          <a:pos x="connsiteX254" y="connsiteY254"/>
                        </a:cxn>
                        <a:cxn ang="0">
                          <a:pos x="connsiteX255" y="connsiteY255"/>
                        </a:cxn>
                        <a:cxn ang="0">
                          <a:pos x="connsiteX256" y="connsiteY256"/>
                        </a:cxn>
                        <a:cxn ang="0">
                          <a:pos x="connsiteX257" y="connsiteY257"/>
                        </a:cxn>
                        <a:cxn ang="0">
                          <a:pos x="connsiteX258" y="connsiteY258"/>
                        </a:cxn>
                        <a:cxn ang="0">
                          <a:pos x="connsiteX259" y="connsiteY259"/>
                        </a:cxn>
                        <a:cxn ang="0">
                          <a:pos x="connsiteX260" y="connsiteY260"/>
                        </a:cxn>
                        <a:cxn ang="0">
                          <a:pos x="connsiteX261" y="connsiteY261"/>
                        </a:cxn>
                        <a:cxn ang="0">
                          <a:pos x="connsiteX262" y="connsiteY262"/>
                        </a:cxn>
                        <a:cxn ang="0">
                          <a:pos x="connsiteX263" y="connsiteY263"/>
                        </a:cxn>
                        <a:cxn ang="0">
                          <a:pos x="connsiteX264" y="connsiteY264"/>
                        </a:cxn>
                        <a:cxn ang="0">
                          <a:pos x="connsiteX265" y="connsiteY265"/>
                        </a:cxn>
                        <a:cxn ang="0">
                          <a:pos x="connsiteX266" y="connsiteY266"/>
                        </a:cxn>
                        <a:cxn ang="0">
                          <a:pos x="connsiteX267" y="connsiteY267"/>
                        </a:cxn>
                        <a:cxn ang="0">
                          <a:pos x="connsiteX268" y="connsiteY268"/>
                        </a:cxn>
                        <a:cxn ang="0">
                          <a:pos x="connsiteX269" y="connsiteY269"/>
                        </a:cxn>
                        <a:cxn ang="0">
                          <a:pos x="connsiteX270" y="connsiteY270"/>
                        </a:cxn>
                        <a:cxn ang="0">
                          <a:pos x="connsiteX271" y="connsiteY271"/>
                        </a:cxn>
                        <a:cxn ang="0">
                          <a:pos x="connsiteX272" y="connsiteY272"/>
                        </a:cxn>
                        <a:cxn ang="0">
                          <a:pos x="connsiteX273" y="connsiteY273"/>
                        </a:cxn>
                        <a:cxn ang="0">
                          <a:pos x="connsiteX274" y="connsiteY274"/>
                        </a:cxn>
                        <a:cxn ang="0">
                          <a:pos x="connsiteX275" y="connsiteY275"/>
                        </a:cxn>
                        <a:cxn ang="0">
                          <a:pos x="connsiteX276" y="connsiteY276"/>
                        </a:cxn>
                        <a:cxn ang="0">
                          <a:pos x="connsiteX277" y="connsiteY277"/>
                        </a:cxn>
                        <a:cxn ang="0">
                          <a:pos x="connsiteX278" y="connsiteY278"/>
                        </a:cxn>
                        <a:cxn ang="0">
                          <a:pos x="connsiteX279" y="connsiteY279"/>
                        </a:cxn>
                        <a:cxn ang="0">
                          <a:pos x="connsiteX280" y="connsiteY280"/>
                        </a:cxn>
                        <a:cxn ang="0">
                          <a:pos x="connsiteX281" y="connsiteY281"/>
                        </a:cxn>
                        <a:cxn ang="0">
                          <a:pos x="connsiteX282" y="connsiteY282"/>
                        </a:cxn>
                        <a:cxn ang="0">
                          <a:pos x="connsiteX283" y="connsiteY283"/>
                        </a:cxn>
                        <a:cxn ang="0">
                          <a:pos x="connsiteX284" y="connsiteY284"/>
                        </a:cxn>
                        <a:cxn ang="0">
                          <a:pos x="connsiteX285" y="connsiteY285"/>
                        </a:cxn>
                        <a:cxn ang="0">
                          <a:pos x="connsiteX286" y="connsiteY286"/>
                        </a:cxn>
                        <a:cxn ang="0">
                          <a:pos x="connsiteX287" y="connsiteY287"/>
                        </a:cxn>
                        <a:cxn ang="0">
                          <a:pos x="connsiteX288" y="connsiteY288"/>
                        </a:cxn>
                        <a:cxn ang="0">
                          <a:pos x="connsiteX289" y="connsiteY289"/>
                        </a:cxn>
                        <a:cxn ang="0">
                          <a:pos x="connsiteX290" y="connsiteY290"/>
                        </a:cxn>
                        <a:cxn ang="0">
                          <a:pos x="connsiteX291" y="connsiteY291"/>
                        </a:cxn>
                        <a:cxn ang="0">
                          <a:pos x="connsiteX292" y="connsiteY292"/>
                        </a:cxn>
                        <a:cxn ang="0">
                          <a:pos x="connsiteX293" y="connsiteY293"/>
                        </a:cxn>
                        <a:cxn ang="0">
                          <a:pos x="connsiteX294" y="connsiteY294"/>
                        </a:cxn>
                        <a:cxn ang="0">
                          <a:pos x="connsiteX295" y="connsiteY295"/>
                        </a:cxn>
                        <a:cxn ang="0">
                          <a:pos x="connsiteX296" y="connsiteY296"/>
                        </a:cxn>
                        <a:cxn ang="0">
                          <a:pos x="connsiteX297" y="connsiteY297"/>
                        </a:cxn>
                        <a:cxn ang="0">
                          <a:pos x="connsiteX298" y="connsiteY298"/>
                        </a:cxn>
                        <a:cxn ang="0">
                          <a:pos x="connsiteX299" y="connsiteY299"/>
                        </a:cxn>
                        <a:cxn ang="0">
                          <a:pos x="connsiteX300" y="connsiteY300"/>
                        </a:cxn>
                        <a:cxn ang="0">
                          <a:pos x="connsiteX301" y="connsiteY301"/>
                        </a:cxn>
                        <a:cxn ang="0">
                          <a:pos x="connsiteX302" y="connsiteY302"/>
                        </a:cxn>
                        <a:cxn ang="0">
                          <a:pos x="connsiteX303" y="connsiteY303"/>
                        </a:cxn>
                        <a:cxn ang="0">
                          <a:pos x="connsiteX304" y="connsiteY304"/>
                        </a:cxn>
                        <a:cxn ang="0">
                          <a:pos x="connsiteX305" y="connsiteY305"/>
                        </a:cxn>
                        <a:cxn ang="0">
                          <a:pos x="connsiteX306" y="connsiteY306"/>
                        </a:cxn>
                        <a:cxn ang="0">
                          <a:pos x="connsiteX307" y="connsiteY307"/>
                        </a:cxn>
                        <a:cxn ang="0">
                          <a:pos x="connsiteX308" y="connsiteY308"/>
                        </a:cxn>
                        <a:cxn ang="0">
                          <a:pos x="connsiteX309" y="connsiteY309"/>
                        </a:cxn>
                        <a:cxn ang="0">
                          <a:pos x="connsiteX310" y="connsiteY310"/>
                        </a:cxn>
                        <a:cxn ang="0">
                          <a:pos x="connsiteX311" y="connsiteY311"/>
                        </a:cxn>
                        <a:cxn ang="0">
                          <a:pos x="connsiteX312" y="connsiteY312"/>
                        </a:cxn>
                        <a:cxn ang="0">
                          <a:pos x="connsiteX313" y="connsiteY313"/>
                        </a:cxn>
                        <a:cxn ang="0">
                          <a:pos x="connsiteX314" y="connsiteY314"/>
                        </a:cxn>
                        <a:cxn ang="0">
                          <a:pos x="connsiteX315" y="connsiteY315"/>
                        </a:cxn>
                        <a:cxn ang="0">
                          <a:pos x="connsiteX316" y="connsiteY316"/>
                        </a:cxn>
                        <a:cxn ang="0">
                          <a:pos x="connsiteX317" y="connsiteY317"/>
                        </a:cxn>
                        <a:cxn ang="0">
                          <a:pos x="connsiteX318" y="connsiteY318"/>
                        </a:cxn>
                        <a:cxn ang="0">
                          <a:pos x="connsiteX319" y="connsiteY319"/>
                        </a:cxn>
                        <a:cxn ang="0">
                          <a:pos x="connsiteX320" y="connsiteY320"/>
                        </a:cxn>
                        <a:cxn ang="0">
                          <a:pos x="connsiteX321" y="connsiteY321"/>
                        </a:cxn>
                        <a:cxn ang="0">
                          <a:pos x="connsiteX322" y="connsiteY322"/>
                        </a:cxn>
                        <a:cxn ang="0">
                          <a:pos x="connsiteX323" y="connsiteY323"/>
                        </a:cxn>
                        <a:cxn ang="0">
                          <a:pos x="connsiteX324" y="connsiteY324"/>
                        </a:cxn>
                        <a:cxn ang="0">
                          <a:pos x="connsiteX325" y="connsiteY325"/>
                        </a:cxn>
                        <a:cxn ang="0">
                          <a:pos x="connsiteX326" y="connsiteY326"/>
                        </a:cxn>
                        <a:cxn ang="0">
                          <a:pos x="connsiteX327" y="connsiteY327"/>
                        </a:cxn>
                        <a:cxn ang="0">
                          <a:pos x="connsiteX328" y="connsiteY328"/>
                        </a:cxn>
                        <a:cxn ang="0">
                          <a:pos x="connsiteX329" y="connsiteY329"/>
                        </a:cxn>
                        <a:cxn ang="0">
                          <a:pos x="connsiteX330" y="connsiteY330"/>
                        </a:cxn>
                        <a:cxn ang="0">
                          <a:pos x="connsiteX331" y="connsiteY331"/>
                        </a:cxn>
                        <a:cxn ang="0">
                          <a:pos x="connsiteX332" y="connsiteY332"/>
                        </a:cxn>
                        <a:cxn ang="0">
                          <a:pos x="connsiteX333" y="connsiteY333"/>
                        </a:cxn>
                        <a:cxn ang="0">
                          <a:pos x="connsiteX334" y="connsiteY334"/>
                        </a:cxn>
                        <a:cxn ang="0">
                          <a:pos x="connsiteX335" y="connsiteY335"/>
                        </a:cxn>
                        <a:cxn ang="0">
                          <a:pos x="connsiteX336" y="connsiteY336"/>
                        </a:cxn>
                        <a:cxn ang="0">
                          <a:pos x="connsiteX337" y="connsiteY337"/>
                        </a:cxn>
                        <a:cxn ang="0">
                          <a:pos x="connsiteX338" y="connsiteY338"/>
                        </a:cxn>
                        <a:cxn ang="0">
                          <a:pos x="connsiteX339" y="connsiteY339"/>
                        </a:cxn>
                        <a:cxn ang="0">
                          <a:pos x="connsiteX340" y="connsiteY340"/>
                        </a:cxn>
                        <a:cxn ang="0">
                          <a:pos x="connsiteX341" y="connsiteY341"/>
                        </a:cxn>
                        <a:cxn ang="0">
                          <a:pos x="connsiteX342" y="connsiteY342"/>
                        </a:cxn>
                        <a:cxn ang="0">
                          <a:pos x="connsiteX343" y="connsiteY343"/>
                        </a:cxn>
                        <a:cxn ang="0">
                          <a:pos x="connsiteX344" y="connsiteY344"/>
                        </a:cxn>
                      </a:cxnLst>
                      <a:rect l="l" t="t" r="r" b="b"/>
                      <a:pathLst>
                        <a:path w="227540" h="1136800">
                          <a:moveTo>
                            <a:pt x="221844" y="175972"/>
                          </a:moveTo>
                          <a:cubicBezTo>
                            <a:pt x="220735" y="184840"/>
                            <a:pt x="212972" y="183455"/>
                            <a:pt x="207428" y="185117"/>
                          </a:cubicBezTo>
                          <a:cubicBezTo>
                            <a:pt x="201883" y="186780"/>
                            <a:pt x="192457" y="192322"/>
                            <a:pt x="188021" y="197865"/>
                          </a:cubicBezTo>
                          <a:cubicBezTo>
                            <a:pt x="183586" y="203407"/>
                            <a:pt x="186635" y="206456"/>
                            <a:pt x="188853" y="208673"/>
                          </a:cubicBezTo>
                          <a:cubicBezTo>
                            <a:pt x="191071" y="210890"/>
                            <a:pt x="189130" y="215601"/>
                            <a:pt x="187189" y="216986"/>
                          </a:cubicBezTo>
                          <a:cubicBezTo>
                            <a:pt x="185249" y="218372"/>
                            <a:pt x="184972" y="244975"/>
                            <a:pt x="184972" y="249132"/>
                          </a:cubicBezTo>
                          <a:cubicBezTo>
                            <a:pt x="184972" y="253289"/>
                            <a:pt x="187189" y="255506"/>
                            <a:pt x="191625" y="262157"/>
                          </a:cubicBezTo>
                          <a:cubicBezTo>
                            <a:pt x="196061" y="269085"/>
                            <a:pt x="183308" y="271857"/>
                            <a:pt x="178041" y="272411"/>
                          </a:cubicBezTo>
                          <a:cubicBezTo>
                            <a:pt x="172773" y="272965"/>
                            <a:pt x="173882" y="279339"/>
                            <a:pt x="172773" y="285158"/>
                          </a:cubicBezTo>
                          <a:cubicBezTo>
                            <a:pt x="171664" y="290978"/>
                            <a:pt x="151704" y="316196"/>
                            <a:pt x="148099" y="327835"/>
                          </a:cubicBezTo>
                          <a:cubicBezTo>
                            <a:pt x="144218" y="339474"/>
                            <a:pt x="148377" y="351945"/>
                            <a:pt x="151149" y="357487"/>
                          </a:cubicBezTo>
                          <a:cubicBezTo>
                            <a:pt x="153644" y="363030"/>
                            <a:pt x="146713" y="363030"/>
                            <a:pt x="142832" y="366078"/>
                          </a:cubicBezTo>
                          <a:cubicBezTo>
                            <a:pt x="138951" y="369126"/>
                            <a:pt x="139228" y="376331"/>
                            <a:pt x="140614" y="381874"/>
                          </a:cubicBezTo>
                          <a:cubicBezTo>
                            <a:pt x="142278" y="387416"/>
                            <a:pt x="135070" y="386031"/>
                            <a:pt x="132297" y="391019"/>
                          </a:cubicBezTo>
                          <a:cubicBezTo>
                            <a:pt x="129802" y="396007"/>
                            <a:pt x="135347" y="402104"/>
                            <a:pt x="138673" y="407369"/>
                          </a:cubicBezTo>
                          <a:cubicBezTo>
                            <a:pt x="142000" y="412634"/>
                            <a:pt x="138951" y="415405"/>
                            <a:pt x="137010" y="417900"/>
                          </a:cubicBezTo>
                          <a:cubicBezTo>
                            <a:pt x="134792" y="420394"/>
                            <a:pt x="138673" y="423996"/>
                            <a:pt x="142000" y="428707"/>
                          </a:cubicBezTo>
                          <a:cubicBezTo>
                            <a:pt x="145050" y="433418"/>
                            <a:pt x="144218" y="440624"/>
                            <a:pt x="144495" y="447274"/>
                          </a:cubicBezTo>
                          <a:cubicBezTo>
                            <a:pt x="144773" y="453648"/>
                            <a:pt x="147822" y="453094"/>
                            <a:pt x="150595" y="454202"/>
                          </a:cubicBezTo>
                          <a:cubicBezTo>
                            <a:pt x="153367" y="455311"/>
                            <a:pt x="151704" y="471661"/>
                            <a:pt x="151426" y="477481"/>
                          </a:cubicBezTo>
                          <a:cubicBezTo>
                            <a:pt x="151149" y="483300"/>
                            <a:pt x="149486" y="483023"/>
                            <a:pt x="146159" y="484409"/>
                          </a:cubicBezTo>
                          <a:cubicBezTo>
                            <a:pt x="142832" y="485794"/>
                            <a:pt x="138119" y="498542"/>
                            <a:pt x="133683" y="507687"/>
                          </a:cubicBezTo>
                          <a:cubicBezTo>
                            <a:pt x="129247" y="516832"/>
                            <a:pt x="135624" y="529580"/>
                            <a:pt x="136178" y="535399"/>
                          </a:cubicBezTo>
                          <a:cubicBezTo>
                            <a:pt x="136456" y="541219"/>
                            <a:pt x="124257" y="549810"/>
                            <a:pt x="120376" y="551750"/>
                          </a:cubicBezTo>
                          <a:cubicBezTo>
                            <a:pt x="116218" y="553412"/>
                            <a:pt x="116218" y="564220"/>
                            <a:pt x="116218" y="573919"/>
                          </a:cubicBezTo>
                          <a:cubicBezTo>
                            <a:pt x="116218" y="583619"/>
                            <a:pt x="122039" y="612162"/>
                            <a:pt x="123703" y="618536"/>
                          </a:cubicBezTo>
                          <a:cubicBezTo>
                            <a:pt x="125366" y="624910"/>
                            <a:pt x="115386" y="624078"/>
                            <a:pt x="110396" y="625464"/>
                          </a:cubicBezTo>
                          <a:cubicBezTo>
                            <a:pt x="105405" y="627127"/>
                            <a:pt x="109287" y="640983"/>
                            <a:pt x="109287" y="645140"/>
                          </a:cubicBezTo>
                          <a:cubicBezTo>
                            <a:pt x="109287" y="649296"/>
                            <a:pt x="104851" y="648465"/>
                            <a:pt x="102910" y="649573"/>
                          </a:cubicBezTo>
                          <a:cubicBezTo>
                            <a:pt x="100692" y="650682"/>
                            <a:pt x="101247" y="660658"/>
                            <a:pt x="99861" y="663984"/>
                          </a:cubicBezTo>
                          <a:cubicBezTo>
                            <a:pt x="98474" y="667032"/>
                            <a:pt x="100138" y="667309"/>
                            <a:pt x="100970" y="672852"/>
                          </a:cubicBezTo>
                          <a:cubicBezTo>
                            <a:pt x="101801" y="678394"/>
                            <a:pt x="100415" y="675623"/>
                            <a:pt x="97643" y="679780"/>
                          </a:cubicBezTo>
                          <a:cubicBezTo>
                            <a:pt x="94871" y="683937"/>
                            <a:pt x="96257" y="700841"/>
                            <a:pt x="95702" y="706938"/>
                          </a:cubicBezTo>
                          <a:cubicBezTo>
                            <a:pt x="95148" y="713034"/>
                            <a:pt x="97643" y="718577"/>
                            <a:pt x="99306" y="723565"/>
                          </a:cubicBezTo>
                          <a:cubicBezTo>
                            <a:pt x="100970" y="728553"/>
                            <a:pt x="96534" y="730770"/>
                            <a:pt x="92930" y="733541"/>
                          </a:cubicBezTo>
                          <a:cubicBezTo>
                            <a:pt x="89326" y="736313"/>
                            <a:pt x="88771" y="749615"/>
                            <a:pt x="88494" y="754603"/>
                          </a:cubicBezTo>
                          <a:cubicBezTo>
                            <a:pt x="88494" y="759591"/>
                            <a:pt x="91821" y="761254"/>
                            <a:pt x="96811" y="762085"/>
                          </a:cubicBezTo>
                          <a:cubicBezTo>
                            <a:pt x="101801" y="762916"/>
                            <a:pt x="95979" y="771507"/>
                            <a:pt x="94593" y="773447"/>
                          </a:cubicBezTo>
                          <a:cubicBezTo>
                            <a:pt x="92930" y="775387"/>
                            <a:pt x="101524" y="782869"/>
                            <a:pt x="102356" y="787303"/>
                          </a:cubicBezTo>
                          <a:cubicBezTo>
                            <a:pt x="103465" y="791737"/>
                            <a:pt x="97920" y="796448"/>
                            <a:pt x="96257" y="801713"/>
                          </a:cubicBezTo>
                          <a:cubicBezTo>
                            <a:pt x="94593" y="806979"/>
                            <a:pt x="105128" y="806702"/>
                            <a:pt x="110396" y="806425"/>
                          </a:cubicBezTo>
                          <a:cubicBezTo>
                            <a:pt x="115940" y="805870"/>
                            <a:pt x="115940" y="807810"/>
                            <a:pt x="115386" y="813630"/>
                          </a:cubicBezTo>
                          <a:cubicBezTo>
                            <a:pt x="115109" y="819172"/>
                            <a:pt x="100138" y="818618"/>
                            <a:pt x="91821" y="818895"/>
                          </a:cubicBezTo>
                          <a:cubicBezTo>
                            <a:pt x="83504" y="819172"/>
                            <a:pt x="95148" y="823883"/>
                            <a:pt x="100415" y="824715"/>
                          </a:cubicBezTo>
                          <a:cubicBezTo>
                            <a:pt x="105682" y="825823"/>
                            <a:pt x="107346" y="831643"/>
                            <a:pt x="111227" y="835800"/>
                          </a:cubicBezTo>
                          <a:cubicBezTo>
                            <a:pt x="114831" y="839956"/>
                            <a:pt x="106237" y="843836"/>
                            <a:pt x="100692" y="845776"/>
                          </a:cubicBezTo>
                          <a:cubicBezTo>
                            <a:pt x="95148" y="847716"/>
                            <a:pt x="100692" y="852704"/>
                            <a:pt x="101524" y="857692"/>
                          </a:cubicBezTo>
                          <a:cubicBezTo>
                            <a:pt x="102356" y="862680"/>
                            <a:pt x="100138" y="863235"/>
                            <a:pt x="97088" y="865174"/>
                          </a:cubicBezTo>
                          <a:cubicBezTo>
                            <a:pt x="94039" y="867114"/>
                            <a:pt x="97920" y="876813"/>
                            <a:pt x="100692" y="880139"/>
                          </a:cubicBezTo>
                          <a:cubicBezTo>
                            <a:pt x="103188" y="883741"/>
                            <a:pt x="98197" y="887621"/>
                            <a:pt x="95148" y="889838"/>
                          </a:cubicBezTo>
                          <a:cubicBezTo>
                            <a:pt x="92098" y="892332"/>
                            <a:pt x="94871" y="896766"/>
                            <a:pt x="95979" y="900092"/>
                          </a:cubicBezTo>
                          <a:cubicBezTo>
                            <a:pt x="97088" y="903140"/>
                            <a:pt x="85722" y="907297"/>
                            <a:pt x="80177" y="913671"/>
                          </a:cubicBezTo>
                          <a:cubicBezTo>
                            <a:pt x="74632" y="919767"/>
                            <a:pt x="81840" y="928635"/>
                            <a:pt x="84613" y="932515"/>
                          </a:cubicBezTo>
                          <a:cubicBezTo>
                            <a:pt x="87662" y="936672"/>
                            <a:pt x="83504" y="941383"/>
                            <a:pt x="78791" y="942769"/>
                          </a:cubicBezTo>
                          <a:cubicBezTo>
                            <a:pt x="73801" y="943877"/>
                            <a:pt x="77128" y="950251"/>
                            <a:pt x="76573" y="956070"/>
                          </a:cubicBezTo>
                          <a:cubicBezTo>
                            <a:pt x="75741" y="961890"/>
                            <a:pt x="63543" y="969927"/>
                            <a:pt x="56335" y="973806"/>
                          </a:cubicBezTo>
                          <a:cubicBezTo>
                            <a:pt x="49127" y="977963"/>
                            <a:pt x="49958" y="989602"/>
                            <a:pt x="49958" y="994868"/>
                          </a:cubicBezTo>
                          <a:cubicBezTo>
                            <a:pt x="49958" y="1000133"/>
                            <a:pt x="51622" y="1003735"/>
                            <a:pt x="55503" y="1006229"/>
                          </a:cubicBezTo>
                          <a:cubicBezTo>
                            <a:pt x="59385" y="1008724"/>
                            <a:pt x="60494" y="1016483"/>
                            <a:pt x="59939" y="1022302"/>
                          </a:cubicBezTo>
                          <a:cubicBezTo>
                            <a:pt x="59107" y="1028122"/>
                            <a:pt x="76296" y="1019809"/>
                            <a:pt x="83781" y="1020086"/>
                          </a:cubicBezTo>
                          <a:cubicBezTo>
                            <a:pt x="91266" y="1020363"/>
                            <a:pt x="86831" y="1030616"/>
                            <a:pt x="83504" y="1033665"/>
                          </a:cubicBezTo>
                          <a:cubicBezTo>
                            <a:pt x="79900" y="1036713"/>
                            <a:pt x="83504" y="1037267"/>
                            <a:pt x="85722" y="1041424"/>
                          </a:cubicBezTo>
                          <a:cubicBezTo>
                            <a:pt x="87940" y="1045581"/>
                            <a:pt x="83781" y="1049738"/>
                            <a:pt x="81840" y="1053063"/>
                          </a:cubicBezTo>
                          <a:cubicBezTo>
                            <a:pt x="79900" y="1056389"/>
                            <a:pt x="96257" y="1068859"/>
                            <a:pt x="96257" y="1068859"/>
                          </a:cubicBezTo>
                          <a:lnTo>
                            <a:pt x="153090" y="1068859"/>
                          </a:lnTo>
                          <a:lnTo>
                            <a:pt x="184694" y="1082715"/>
                          </a:lnTo>
                          <a:cubicBezTo>
                            <a:pt x="184694" y="1082715"/>
                            <a:pt x="184694" y="1082715"/>
                            <a:pt x="184417" y="1082715"/>
                          </a:cubicBezTo>
                          <a:cubicBezTo>
                            <a:pt x="179704" y="1084655"/>
                            <a:pt x="175823" y="1081607"/>
                            <a:pt x="172219" y="1079390"/>
                          </a:cubicBezTo>
                          <a:cubicBezTo>
                            <a:pt x="167783" y="1077173"/>
                            <a:pt x="163625" y="1081884"/>
                            <a:pt x="160852" y="1084655"/>
                          </a:cubicBezTo>
                          <a:cubicBezTo>
                            <a:pt x="159189" y="1086040"/>
                            <a:pt x="157803" y="1087703"/>
                            <a:pt x="155585" y="1088258"/>
                          </a:cubicBezTo>
                          <a:cubicBezTo>
                            <a:pt x="153367" y="1088812"/>
                            <a:pt x="150872" y="1088812"/>
                            <a:pt x="148654" y="1089089"/>
                          </a:cubicBezTo>
                          <a:cubicBezTo>
                            <a:pt x="144218" y="1089366"/>
                            <a:pt x="139505" y="1090197"/>
                            <a:pt x="135347" y="1092137"/>
                          </a:cubicBezTo>
                          <a:cubicBezTo>
                            <a:pt x="131743" y="1093800"/>
                            <a:pt x="127861" y="1096017"/>
                            <a:pt x="125366" y="1099342"/>
                          </a:cubicBezTo>
                          <a:cubicBezTo>
                            <a:pt x="122871" y="1102945"/>
                            <a:pt x="123148" y="1107379"/>
                            <a:pt x="123148" y="1111259"/>
                          </a:cubicBezTo>
                          <a:cubicBezTo>
                            <a:pt x="123426" y="1117355"/>
                            <a:pt x="123980" y="1124283"/>
                            <a:pt x="120653" y="1129826"/>
                          </a:cubicBezTo>
                          <a:cubicBezTo>
                            <a:pt x="118990" y="1132597"/>
                            <a:pt x="116218" y="1135368"/>
                            <a:pt x="112891" y="1136476"/>
                          </a:cubicBezTo>
                          <a:cubicBezTo>
                            <a:pt x="109287" y="1137585"/>
                            <a:pt x="106237" y="1135646"/>
                            <a:pt x="103465" y="1133705"/>
                          </a:cubicBezTo>
                          <a:cubicBezTo>
                            <a:pt x="100138" y="1131489"/>
                            <a:pt x="97365" y="1130380"/>
                            <a:pt x="93484" y="1130380"/>
                          </a:cubicBezTo>
                          <a:cubicBezTo>
                            <a:pt x="91821" y="1130380"/>
                            <a:pt x="90157" y="1130380"/>
                            <a:pt x="89048" y="1129548"/>
                          </a:cubicBezTo>
                          <a:cubicBezTo>
                            <a:pt x="87940" y="1128718"/>
                            <a:pt x="85999" y="1126777"/>
                            <a:pt x="86554" y="1125392"/>
                          </a:cubicBezTo>
                          <a:cubicBezTo>
                            <a:pt x="90989" y="1125392"/>
                            <a:pt x="97643" y="1126777"/>
                            <a:pt x="97643" y="1120404"/>
                          </a:cubicBezTo>
                          <a:cubicBezTo>
                            <a:pt x="97643" y="1118187"/>
                            <a:pt x="97365" y="1116247"/>
                            <a:pt x="99583" y="1115416"/>
                          </a:cubicBezTo>
                          <a:cubicBezTo>
                            <a:pt x="102356" y="1114584"/>
                            <a:pt x="105128" y="1114861"/>
                            <a:pt x="107901" y="1113753"/>
                          </a:cubicBezTo>
                          <a:cubicBezTo>
                            <a:pt x="110673" y="1112367"/>
                            <a:pt x="112613" y="1109873"/>
                            <a:pt x="114277" y="1107379"/>
                          </a:cubicBezTo>
                          <a:cubicBezTo>
                            <a:pt x="115663" y="1105439"/>
                            <a:pt x="117604" y="1102945"/>
                            <a:pt x="117049" y="1100451"/>
                          </a:cubicBezTo>
                          <a:cubicBezTo>
                            <a:pt x="115386" y="1094354"/>
                            <a:pt x="105960" y="1101005"/>
                            <a:pt x="103465" y="1102945"/>
                          </a:cubicBezTo>
                          <a:cubicBezTo>
                            <a:pt x="99861" y="1105439"/>
                            <a:pt x="95979" y="1109873"/>
                            <a:pt x="91544" y="1110427"/>
                          </a:cubicBezTo>
                          <a:cubicBezTo>
                            <a:pt x="89326" y="1110705"/>
                            <a:pt x="86831" y="1110427"/>
                            <a:pt x="84336" y="1110981"/>
                          </a:cubicBezTo>
                          <a:cubicBezTo>
                            <a:pt x="82118" y="1111535"/>
                            <a:pt x="81009" y="1112921"/>
                            <a:pt x="79345" y="1114307"/>
                          </a:cubicBezTo>
                          <a:cubicBezTo>
                            <a:pt x="77405" y="1115970"/>
                            <a:pt x="69920" y="1120404"/>
                            <a:pt x="69642" y="1115416"/>
                          </a:cubicBezTo>
                          <a:cubicBezTo>
                            <a:pt x="69642" y="1113476"/>
                            <a:pt x="70197" y="1111259"/>
                            <a:pt x="69642" y="1109319"/>
                          </a:cubicBezTo>
                          <a:cubicBezTo>
                            <a:pt x="69642" y="1106825"/>
                            <a:pt x="68533" y="1104331"/>
                            <a:pt x="69088" y="1101560"/>
                          </a:cubicBezTo>
                          <a:cubicBezTo>
                            <a:pt x="69920" y="1098234"/>
                            <a:pt x="72692" y="1096571"/>
                            <a:pt x="76296" y="1097125"/>
                          </a:cubicBezTo>
                          <a:cubicBezTo>
                            <a:pt x="79068" y="1097679"/>
                            <a:pt x="82118" y="1099896"/>
                            <a:pt x="85167" y="1099065"/>
                          </a:cubicBezTo>
                          <a:cubicBezTo>
                            <a:pt x="87940" y="1098511"/>
                            <a:pt x="89880" y="1096017"/>
                            <a:pt x="92375" y="1095186"/>
                          </a:cubicBezTo>
                          <a:cubicBezTo>
                            <a:pt x="95148" y="1094077"/>
                            <a:pt x="98197" y="1094631"/>
                            <a:pt x="100970" y="1095186"/>
                          </a:cubicBezTo>
                          <a:cubicBezTo>
                            <a:pt x="98474" y="1092968"/>
                            <a:pt x="95702" y="1091306"/>
                            <a:pt x="92098" y="1091306"/>
                          </a:cubicBezTo>
                          <a:cubicBezTo>
                            <a:pt x="89048" y="1091306"/>
                            <a:pt x="85167" y="1093523"/>
                            <a:pt x="82395" y="1092414"/>
                          </a:cubicBezTo>
                          <a:cubicBezTo>
                            <a:pt x="79900" y="1091583"/>
                            <a:pt x="79900" y="1087980"/>
                            <a:pt x="77128" y="1087426"/>
                          </a:cubicBezTo>
                          <a:cubicBezTo>
                            <a:pt x="74632" y="1086872"/>
                            <a:pt x="71583" y="1087980"/>
                            <a:pt x="69365" y="1088812"/>
                          </a:cubicBezTo>
                          <a:cubicBezTo>
                            <a:pt x="67979" y="1089089"/>
                            <a:pt x="62989" y="1091306"/>
                            <a:pt x="61880" y="1089643"/>
                          </a:cubicBezTo>
                          <a:cubicBezTo>
                            <a:pt x="60216" y="1087149"/>
                            <a:pt x="66870" y="1084932"/>
                            <a:pt x="68256" y="1084655"/>
                          </a:cubicBezTo>
                          <a:cubicBezTo>
                            <a:pt x="71028" y="1084101"/>
                            <a:pt x="74078" y="1084101"/>
                            <a:pt x="76019" y="1081884"/>
                          </a:cubicBezTo>
                          <a:cubicBezTo>
                            <a:pt x="77682" y="1079667"/>
                            <a:pt x="74632" y="1078558"/>
                            <a:pt x="73801" y="1076619"/>
                          </a:cubicBezTo>
                          <a:cubicBezTo>
                            <a:pt x="72137" y="1072462"/>
                            <a:pt x="76850" y="1071630"/>
                            <a:pt x="79345" y="1069968"/>
                          </a:cubicBezTo>
                          <a:cubicBezTo>
                            <a:pt x="80731" y="1068859"/>
                            <a:pt x="82395" y="1066919"/>
                            <a:pt x="81563" y="1064979"/>
                          </a:cubicBezTo>
                          <a:cubicBezTo>
                            <a:pt x="81286" y="1064148"/>
                            <a:pt x="80454" y="1063594"/>
                            <a:pt x="80177" y="1062762"/>
                          </a:cubicBezTo>
                          <a:cubicBezTo>
                            <a:pt x="79623" y="1061654"/>
                            <a:pt x="79068" y="1060545"/>
                            <a:pt x="78514" y="1059437"/>
                          </a:cubicBezTo>
                          <a:cubicBezTo>
                            <a:pt x="76850" y="1056389"/>
                            <a:pt x="73801" y="1055834"/>
                            <a:pt x="71028" y="1053894"/>
                          </a:cubicBezTo>
                          <a:cubicBezTo>
                            <a:pt x="68811" y="1052509"/>
                            <a:pt x="66870" y="1050569"/>
                            <a:pt x="64097" y="1050846"/>
                          </a:cubicBezTo>
                          <a:cubicBezTo>
                            <a:pt x="61048" y="1051123"/>
                            <a:pt x="60494" y="1053340"/>
                            <a:pt x="61880" y="1055557"/>
                          </a:cubicBezTo>
                          <a:cubicBezTo>
                            <a:pt x="63266" y="1058051"/>
                            <a:pt x="64929" y="1059991"/>
                            <a:pt x="64652" y="1062762"/>
                          </a:cubicBezTo>
                          <a:cubicBezTo>
                            <a:pt x="64375" y="1067473"/>
                            <a:pt x="58830" y="1071630"/>
                            <a:pt x="54117" y="1070799"/>
                          </a:cubicBezTo>
                          <a:cubicBezTo>
                            <a:pt x="48018" y="1069413"/>
                            <a:pt x="55226" y="1059991"/>
                            <a:pt x="49404" y="1059160"/>
                          </a:cubicBezTo>
                          <a:cubicBezTo>
                            <a:pt x="47186" y="1058883"/>
                            <a:pt x="43582" y="1058883"/>
                            <a:pt x="44414" y="1055557"/>
                          </a:cubicBezTo>
                          <a:cubicBezTo>
                            <a:pt x="45246" y="1053063"/>
                            <a:pt x="48849" y="1050846"/>
                            <a:pt x="48295" y="1047798"/>
                          </a:cubicBezTo>
                          <a:cubicBezTo>
                            <a:pt x="48018" y="1045581"/>
                            <a:pt x="44968" y="1043364"/>
                            <a:pt x="43305" y="1041978"/>
                          </a:cubicBezTo>
                          <a:cubicBezTo>
                            <a:pt x="41087" y="1040315"/>
                            <a:pt x="38592" y="1040315"/>
                            <a:pt x="36374" y="1038653"/>
                          </a:cubicBezTo>
                          <a:cubicBezTo>
                            <a:pt x="33602" y="1036713"/>
                            <a:pt x="36374" y="1034773"/>
                            <a:pt x="38315" y="1033942"/>
                          </a:cubicBezTo>
                          <a:cubicBezTo>
                            <a:pt x="40810" y="1033110"/>
                            <a:pt x="44137" y="1033387"/>
                            <a:pt x="44968" y="1030062"/>
                          </a:cubicBezTo>
                          <a:cubicBezTo>
                            <a:pt x="45523" y="1027568"/>
                            <a:pt x="44691" y="1025351"/>
                            <a:pt x="47463" y="1023965"/>
                          </a:cubicBezTo>
                          <a:cubicBezTo>
                            <a:pt x="48849" y="1023134"/>
                            <a:pt x="52731" y="1022580"/>
                            <a:pt x="51622" y="1020086"/>
                          </a:cubicBezTo>
                          <a:cubicBezTo>
                            <a:pt x="51067" y="1018977"/>
                            <a:pt x="49681" y="1018700"/>
                            <a:pt x="48849" y="1017868"/>
                          </a:cubicBezTo>
                          <a:cubicBezTo>
                            <a:pt x="47741" y="1016760"/>
                            <a:pt x="47741" y="1013435"/>
                            <a:pt x="45523" y="1013712"/>
                          </a:cubicBezTo>
                          <a:cubicBezTo>
                            <a:pt x="43582" y="1013712"/>
                            <a:pt x="42750" y="1016760"/>
                            <a:pt x="41919" y="1018146"/>
                          </a:cubicBezTo>
                          <a:cubicBezTo>
                            <a:pt x="39701" y="1021194"/>
                            <a:pt x="33324" y="1020363"/>
                            <a:pt x="31384" y="1017037"/>
                          </a:cubicBezTo>
                          <a:cubicBezTo>
                            <a:pt x="29998" y="1014820"/>
                            <a:pt x="31938" y="1012880"/>
                            <a:pt x="33879" y="1012049"/>
                          </a:cubicBezTo>
                          <a:cubicBezTo>
                            <a:pt x="36929" y="1010663"/>
                            <a:pt x="38038" y="1008446"/>
                            <a:pt x="33879" y="1007615"/>
                          </a:cubicBezTo>
                          <a:cubicBezTo>
                            <a:pt x="30829" y="1007061"/>
                            <a:pt x="27780" y="1007338"/>
                            <a:pt x="24730" y="1006784"/>
                          </a:cubicBezTo>
                          <a:cubicBezTo>
                            <a:pt x="21126" y="1006229"/>
                            <a:pt x="21681" y="1003181"/>
                            <a:pt x="25007" y="1002627"/>
                          </a:cubicBezTo>
                          <a:cubicBezTo>
                            <a:pt x="29721" y="1001796"/>
                            <a:pt x="36929" y="1007892"/>
                            <a:pt x="40255" y="1002073"/>
                          </a:cubicBezTo>
                          <a:cubicBezTo>
                            <a:pt x="41364" y="999856"/>
                            <a:pt x="40255" y="996530"/>
                            <a:pt x="38315" y="995422"/>
                          </a:cubicBezTo>
                          <a:cubicBezTo>
                            <a:pt x="36097" y="994313"/>
                            <a:pt x="32493" y="995422"/>
                            <a:pt x="31938" y="992373"/>
                          </a:cubicBezTo>
                          <a:cubicBezTo>
                            <a:pt x="31384" y="989602"/>
                            <a:pt x="32493" y="985722"/>
                            <a:pt x="35820" y="986277"/>
                          </a:cubicBezTo>
                          <a:cubicBezTo>
                            <a:pt x="38315" y="986554"/>
                            <a:pt x="41087" y="987940"/>
                            <a:pt x="42750" y="984891"/>
                          </a:cubicBezTo>
                          <a:cubicBezTo>
                            <a:pt x="44137" y="982674"/>
                            <a:pt x="41364" y="979903"/>
                            <a:pt x="40532" y="977686"/>
                          </a:cubicBezTo>
                          <a:cubicBezTo>
                            <a:pt x="39424" y="974915"/>
                            <a:pt x="40532" y="972698"/>
                            <a:pt x="41364" y="970204"/>
                          </a:cubicBezTo>
                          <a:cubicBezTo>
                            <a:pt x="41919" y="968264"/>
                            <a:pt x="43305" y="964384"/>
                            <a:pt x="41087" y="962721"/>
                          </a:cubicBezTo>
                          <a:cubicBezTo>
                            <a:pt x="38592" y="961058"/>
                            <a:pt x="35542" y="965492"/>
                            <a:pt x="34433" y="967432"/>
                          </a:cubicBezTo>
                          <a:cubicBezTo>
                            <a:pt x="33047" y="969649"/>
                            <a:pt x="33879" y="972420"/>
                            <a:pt x="33324" y="974915"/>
                          </a:cubicBezTo>
                          <a:cubicBezTo>
                            <a:pt x="33047" y="977132"/>
                            <a:pt x="31107" y="981011"/>
                            <a:pt x="28334" y="980734"/>
                          </a:cubicBezTo>
                          <a:cubicBezTo>
                            <a:pt x="25562" y="980457"/>
                            <a:pt x="26394" y="975746"/>
                            <a:pt x="26948" y="974083"/>
                          </a:cubicBezTo>
                          <a:cubicBezTo>
                            <a:pt x="27225" y="972975"/>
                            <a:pt x="28057" y="971589"/>
                            <a:pt x="28057" y="970481"/>
                          </a:cubicBezTo>
                          <a:cubicBezTo>
                            <a:pt x="28057" y="969372"/>
                            <a:pt x="27503" y="967709"/>
                            <a:pt x="27225" y="966324"/>
                          </a:cubicBezTo>
                          <a:cubicBezTo>
                            <a:pt x="27225" y="964661"/>
                            <a:pt x="27780" y="963276"/>
                            <a:pt x="28057" y="961613"/>
                          </a:cubicBezTo>
                          <a:cubicBezTo>
                            <a:pt x="28057" y="960504"/>
                            <a:pt x="28057" y="958842"/>
                            <a:pt x="28889" y="958010"/>
                          </a:cubicBezTo>
                          <a:cubicBezTo>
                            <a:pt x="29998" y="956902"/>
                            <a:pt x="32215" y="956625"/>
                            <a:pt x="33324" y="955516"/>
                          </a:cubicBezTo>
                          <a:cubicBezTo>
                            <a:pt x="35265" y="954130"/>
                            <a:pt x="36929" y="952745"/>
                            <a:pt x="38869" y="951359"/>
                          </a:cubicBezTo>
                          <a:cubicBezTo>
                            <a:pt x="39424" y="949142"/>
                            <a:pt x="39978" y="946925"/>
                            <a:pt x="38869" y="944986"/>
                          </a:cubicBezTo>
                          <a:cubicBezTo>
                            <a:pt x="37760" y="942769"/>
                            <a:pt x="35542" y="940829"/>
                            <a:pt x="34156" y="938612"/>
                          </a:cubicBezTo>
                          <a:cubicBezTo>
                            <a:pt x="33047" y="936672"/>
                            <a:pt x="30552" y="933623"/>
                            <a:pt x="30829" y="931407"/>
                          </a:cubicBezTo>
                          <a:cubicBezTo>
                            <a:pt x="31107" y="928635"/>
                            <a:pt x="34988" y="926973"/>
                            <a:pt x="37483" y="927527"/>
                          </a:cubicBezTo>
                          <a:cubicBezTo>
                            <a:pt x="42473" y="928912"/>
                            <a:pt x="44137" y="936118"/>
                            <a:pt x="48849" y="938058"/>
                          </a:cubicBezTo>
                          <a:cubicBezTo>
                            <a:pt x="52731" y="939720"/>
                            <a:pt x="61880" y="935840"/>
                            <a:pt x="58553" y="930575"/>
                          </a:cubicBezTo>
                          <a:cubicBezTo>
                            <a:pt x="56889" y="927804"/>
                            <a:pt x="53008" y="928081"/>
                            <a:pt x="50790" y="926141"/>
                          </a:cubicBezTo>
                          <a:cubicBezTo>
                            <a:pt x="48572" y="924201"/>
                            <a:pt x="49404" y="921430"/>
                            <a:pt x="49127" y="918936"/>
                          </a:cubicBezTo>
                          <a:cubicBezTo>
                            <a:pt x="49127" y="916719"/>
                            <a:pt x="48018" y="914502"/>
                            <a:pt x="45523" y="915610"/>
                          </a:cubicBezTo>
                          <a:cubicBezTo>
                            <a:pt x="42750" y="916719"/>
                            <a:pt x="43028" y="919767"/>
                            <a:pt x="41641" y="921707"/>
                          </a:cubicBezTo>
                          <a:cubicBezTo>
                            <a:pt x="39424" y="925033"/>
                            <a:pt x="30275" y="924201"/>
                            <a:pt x="29443" y="919767"/>
                          </a:cubicBezTo>
                          <a:cubicBezTo>
                            <a:pt x="28889" y="916996"/>
                            <a:pt x="33324" y="916996"/>
                            <a:pt x="34433" y="915056"/>
                          </a:cubicBezTo>
                          <a:cubicBezTo>
                            <a:pt x="35820" y="912839"/>
                            <a:pt x="31661" y="911454"/>
                            <a:pt x="30552" y="910068"/>
                          </a:cubicBezTo>
                          <a:cubicBezTo>
                            <a:pt x="28889" y="908128"/>
                            <a:pt x="28889" y="905080"/>
                            <a:pt x="31661" y="903971"/>
                          </a:cubicBezTo>
                          <a:cubicBezTo>
                            <a:pt x="34156" y="903140"/>
                            <a:pt x="37483" y="904803"/>
                            <a:pt x="38592" y="901754"/>
                          </a:cubicBezTo>
                          <a:cubicBezTo>
                            <a:pt x="39424" y="899815"/>
                            <a:pt x="40255" y="895381"/>
                            <a:pt x="38592" y="893995"/>
                          </a:cubicBezTo>
                          <a:cubicBezTo>
                            <a:pt x="36929" y="892332"/>
                            <a:pt x="34433" y="892332"/>
                            <a:pt x="32770" y="890669"/>
                          </a:cubicBezTo>
                          <a:cubicBezTo>
                            <a:pt x="30552" y="888730"/>
                            <a:pt x="29166" y="885404"/>
                            <a:pt x="27503" y="882910"/>
                          </a:cubicBezTo>
                          <a:cubicBezTo>
                            <a:pt x="26671" y="882910"/>
                            <a:pt x="25839" y="882356"/>
                            <a:pt x="25007" y="882356"/>
                          </a:cubicBezTo>
                          <a:cubicBezTo>
                            <a:pt x="23621" y="882356"/>
                            <a:pt x="23067" y="883464"/>
                            <a:pt x="21958" y="884296"/>
                          </a:cubicBezTo>
                          <a:cubicBezTo>
                            <a:pt x="19740" y="885959"/>
                            <a:pt x="17522" y="885959"/>
                            <a:pt x="14750" y="885681"/>
                          </a:cubicBezTo>
                          <a:cubicBezTo>
                            <a:pt x="12809" y="885681"/>
                            <a:pt x="9760" y="885681"/>
                            <a:pt x="8928" y="883464"/>
                          </a:cubicBezTo>
                          <a:cubicBezTo>
                            <a:pt x="7819" y="880693"/>
                            <a:pt x="10314" y="879030"/>
                            <a:pt x="10314" y="876536"/>
                          </a:cubicBezTo>
                          <a:cubicBezTo>
                            <a:pt x="8373" y="876536"/>
                            <a:pt x="6987" y="876536"/>
                            <a:pt x="5324" y="878199"/>
                          </a:cubicBezTo>
                          <a:cubicBezTo>
                            <a:pt x="3938" y="879308"/>
                            <a:pt x="2552" y="880693"/>
                            <a:pt x="888" y="879030"/>
                          </a:cubicBezTo>
                          <a:cubicBezTo>
                            <a:pt x="-2993" y="875428"/>
                            <a:pt x="6987" y="872102"/>
                            <a:pt x="8928" y="871271"/>
                          </a:cubicBezTo>
                          <a:cubicBezTo>
                            <a:pt x="10869" y="870440"/>
                            <a:pt x="13087" y="869331"/>
                            <a:pt x="15027" y="868500"/>
                          </a:cubicBezTo>
                          <a:cubicBezTo>
                            <a:pt x="17245" y="867669"/>
                            <a:pt x="20295" y="867669"/>
                            <a:pt x="21681" y="865451"/>
                          </a:cubicBezTo>
                          <a:cubicBezTo>
                            <a:pt x="22790" y="863235"/>
                            <a:pt x="21681" y="859909"/>
                            <a:pt x="19463" y="859078"/>
                          </a:cubicBezTo>
                          <a:cubicBezTo>
                            <a:pt x="17522" y="858523"/>
                            <a:pt x="15581" y="859078"/>
                            <a:pt x="13641" y="858523"/>
                          </a:cubicBezTo>
                          <a:cubicBezTo>
                            <a:pt x="13087" y="853812"/>
                            <a:pt x="16413" y="852981"/>
                            <a:pt x="20295" y="852150"/>
                          </a:cubicBezTo>
                          <a:cubicBezTo>
                            <a:pt x="23344" y="851595"/>
                            <a:pt x="25839" y="846884"/>
                            <a:pt x="28889" y="847716"/>
                          </a:cubicBezTo>
                          <a:cubicBezTo>
                            <a:pt x="30552" y="847993"/>
                            <a:pt x="31938" y="849933"/>
                            <a:pt x="33324" y="851041"/>
                          </a:cubicBezTo>
                          <a:cubicBezTo>
                            <a:pt x="34433" y="852150"/>
                            <a:pt x="36097" y="853258"/>
                            <a:pt x="36651" y="854921"/>
                          </a:cubicBezTo>
                          <a:cubicBezTo>
                            <a:pt x="38315" y="859632"/>
                            <a:pt x="33879" y="863512"/>
                            <a:pt x="31661" y="866837"/>
                          </a:cubicBezTo>
                          <a:cubicBezTo>
                            <a:pt x="28889" y="871271"/>
                            <a:pt x="33602" y="870994"/>
                            <a:pt x="36374" y="872657"/>
                          </a:cubicBezTo>
                          <a:cubicBezTo>
                            <a:pt x="38592" y="874042"/>
                            <a:pt x="39701" y="880693"/>
                            <a:pt x="43305" y="877922"/>
                          </a:cubicBezTo>
                          <a:cubicBezTo>
                            <a:pt x="44691" y="876813"/>
                            <a:pt x="45246" y="875151"/>
                            <a:pt x="46355" y="874042"/>
                          </a:cubicBezTo>
                          <a:cubicBezTo>
                            <a:pt x="47463" y="872934"/>
                            <a:pt x="48849" y="872657"/>
                            <a:pt x="49958" y="871825"/>
                          </a:cubicBezTo>
                          <a:cubicBezTo>
                            <a:pt x="53840" y="868777"/>
                            <a:pt x="47741" y="865451"/>
                            <a:pt x="46632" y="862680"/>
                          </a:cubicBezTo>
                          <a:cubicBezTo>
                            <a:pt x="44414" y="858246"/>
                            <a:pt x="50236" y="856584"/>
                            <a:pt x="53008" y="854644"/>
                          </a:cubicBezTo>
                          <a:cubicBezTo>
                            <a:pt x="56058" y="852704"/>
                            <a:pt x="56058" y="849101"/>
                            <a:pt x="57444" y="846053"/>
                          </a:cubicBezTo>
                          <a:cubicBezTo>
                            <a:pt x="54672" y="845499"/>
                            <a:pt x="53286" y="844113"/>
                            <a:pt x="53563" y="841342"/>
                          </a:cubicBezTo>
                          <a:cubicBezTo>
                            <a:pt x="53563" y="839125"/>
                            <a:pt x="54394" y="838294"/>
                            <a:pt x="56335" y="838294"/>
                          </a:cubicBezTo>
                          <a:cubicBezTo>
                            <a:pt x="58830" y="838294"/>
                            <a:pt x="60771" y="838294"/>
                            <a:pt x="62711" y="839956"/>
                          </a:cubicBezTo>
                          <a:cubicBezTo>
                            <a:pt x="64652" y="841619"/>
                            <a:pt x="66315" y="844113"/>
                            <a:pt x="69088" y="844113"/>
                          </a:cubicBezTo>
                          <a:cubicBezTo>
                            <a:pt x="69920" y="844113"/>
                            <a:pt x="69088" y="839679"/>
                            <a:pt x="68811" y="839402"/>
                          </a:cubicBezTo>
                          <a:cubicBezTo>
                            <a:pt x="67424" y="837739"/>
                            <a:pt x="65761" y="836077"/>
                            <a:pt x="64097" y="834414"/>
                          </a:cubicBezTo>
                          <a:cubicBezTo>
                            <a:pt x="60494" y="833582"/>
                            <a:pt x="56612" y="832474"/>
                            <a:pt x="57167" y="828040"/>
                          </a:cubicBezTo>
                          <a:cubicBezTo>
                            <a:pt x="57721" y="823606"/>
                            <a:pt x="64375" y="823883"/>
                            <a:pt x="67424" y="822498"/>
                          </a:cubicBezTo>
                          <a:cubicBezTo>
                            <a:pt x="70197" y="821389"/>
                            <a:pt x="71860" y="818895"/>
                            <a:pt x="73523" y="816401"/>
                          </a:cubicBezTo>
                          <a:cubicBezTo>
                            <a:pt x="74910" y="814738"/>
                            <a:pt x="76296" y="813353"/>
                            <a:pt x="76573" y="811136"/>
                          </a:cubicBezTo>
                          <a:cubicBezTo>
                            <a:pt x="77128" y="805870"/>
                            <a:pt x="72414" y="804485"/>
                            <a:pt x="68533" y="802545"/>
                          </a:cubicBezTo>
                          <a:cubicBezTo>
                            <a:pt x="65206" y="800882"/>
                            <a:pt x="60771" y="797834"/>
                            <a:pt x="61880" y="793400"/>
                          </a:cubicBezTo>
                          <a:cubicBezTo>
                            <a:pt x="62434" y="791183"/>
                            <a:pt x="64929" y="790074"/>
                            <a:pt x="66593" y="788412"/>
                          </a:cubicBezTo>
                          <a:cubicBezTo>
                            <a:pt x="68256" y="786749"/>
                            <a:pt x="70751" y="783978"/>
                            <a:pt x="70197" y="781484"/>
                          </a:cubicBezTo>
                          <a:cubicBezTo>
                            <a:pt x="69920" y="778990"/>
                            <a:pt x="67424" y="777604"/>
                            <a:pt x="66038" y="775664"/>
                          </a:cubicBezTo>
                          <a:cubicBezTo>
                            <a:pt x="64929" y="774001"/>
                            <a:pt x="64652" y="771784"/>
                            <a:pt x="64929" y="769844"/>
                          </a:cubicBezTo>
                          <a:cubicBezTo>
                            <a:pt x="64929" y="767073"/>
                            <a:pt x="66315" y="765411"/>
                            <a:pt x="68533" y="764025"/>
                          </a:cubicBezTo>
                          <a:cubicBezTo>
                            <a:pt x="70197" y="762916"/>
                            <a:pt x="72137" y="762085"/>
                            <a:pt x="73246" y="760145"/>
                          </a:cubicBezTo>
                          <a:cubicBezTo>
                            <a:pt x="75464" y="755711"/>
                            <a:pt x="70197" y="751831"/>
                            <a:pt x="71860" y="747121"/>
                          </a:cubicBezTo>
                          <a:cubicBezTo>
                            <a:pt x="72414" y="745458"/>
                            <a:pt x="73523" y="745458"/>
                            <a:pt x="75187" y="745180"/>
                          </a:cubicBezTo>
                          <a:cubicBezTo>
                            <a:pt x="76850" y="745180"/>
                            <a:pt x="77959" y="745180"/>
                            <a:pt x="79068" y="743795"/>
                          </a:cubicBezTo>
                          <a:cubicBezTo>
                            <a:pt x="81563" y="741024"/>
                            <a:pt x="81009" y="736867"/>
                            <a:pt x="80731" y="733541"/>
                          </a:cubicBezTo>
                          <a:cubicBezTo>
                            <a:pt x="80731" y="732710"/>
                            <a:pt x="80454" y="731879"/>
                            <a:pt x="80177" y="731047"/>
                          </a:cubicBezTo>
                          <a:cubicBezTo>
                            <a:pt x="79900" y="730216"/>
                            <a:pt x="78791" y="729662"/>
                            <a:pt x="79068" y="728831"/>
                          </a:cubicBezTo>
                          <a:cubicBezTo>
                            <a:pt x="77128" y="727722"/>
                            <a:pt x="74355" y="726890"/>
                            <a:pt x="72969" y="724951"/>
                          </a:cubicBezTo>
                          <a:cubicBezTo>
                            <a:pt x="72137" y="723842"/>
                            <a:pt x="71028" y="721903"/>
                            <a:pt x="71860" y="720794"/>
                          </a:cubicBezTo>
                          <a:cubicBezTo>
                            <a:pt x="73523" y="719131"/>
                            <a:pt x="77959" y="720517"/>
                            <a:pt x="79900" y="719962"/>
                          </a:cubicBezTo>
                          <a:cubicBezTo>
                            <a:pt x="83781" y="718854"/>
                            <a:pt x="84890" y="714974"/>
                            <a:pt x="84336" y="711372"/>
                          </a:cubicBezTo>
                          <a:cubicBezTo>
                            <a:pt x="79900" y="709432"/>
                            <a:pt x="77405" y="713589"/>
                            <a:pt x="73523" y="714697"/>
                          </a:cubicBezTo>
                          <a:cubicBezTo>
                            <a:pt x="71306" y="715252"/>
                            <a:pt x="70197" y="715529"/>
                            <a:pt x="68533" y="713866"/>
                          </a:cubicBezTo>
                          <a:cubicBezTo>
                            <a:pt x="66870" y="712203"/>
                            <a:pt x="65206" y="711926"/>
                            <a:pt x="63543" y="713866"/>
                          </a:cubicBezTo>
                          <a:cubicBezTo>
                            <a:pt x="62157" y="715806"/>
                            <a:pt x="60771" y="721348"/>
                            <a:pt x="57721" y="721348"/>
                          </a:cubicBezTo>
                          <a:cubicBezTo>
                            <a:pt x="56058" y="721348"/>
                            <a:pt x="54949" y="720240"/>
                            <a:pt x="53563" y="719408"/>
                          </a:cubicBezTo>
                          <a:cubicBezTo>
                            <a:pt x="52177" y="718577"/>
                            <a:pt x="50790" y="718577"/>
                            <a:pt x="49404" y="717746"/>
                          </a:cubicBezTo>
                          <a:cubicBezTo>
                            <a:pt x="46632" y="716360"/>
                            <a:pt x="48018" y="711649"/>
                            <a:pt x="47186" y="709432"/>
                          </a:cubicBezTo>
                          <a:cubicBezTo>
                            <a:pt x="44414" y="709155"/>
                            <a:pt x="40810" y="707769"/>
                            <a:pt x="39701" y="704998"/>
                          </a:cubicBezTo>
                          <a:cubicBezTo>
                            <a:pt x="38869" y="703335"/>
                            <a:pt x="39146" y="701118"/>
                            <a:pt x="39146" y="699455"/>
                          </a:cubicBezTo>
                          <a:cubicBezTo>
                            <a:pt x="39146" y="696684"/>
                            <a:pt x="39146" y="693913"/>
                            <a:pt x="39146" y="691419"/>
                          </a:cubicBezTo>
                          <a:cubicBezTo>
                            <a:pt x="40532" y="691419"/>
                            <a:pt x="41364" y="685599"/>
                            <a:pt x="41919" y="684491"/>
                          </a:cubicBezTo>
                          <a:cubicBezTo>
                            <a:pt x="43028" y="681720"/>
                            <a:pt x="43028" y="678671"/>
                            <a:pt x="43859" y="675900"/>
                          </a:cubicBezTo>
                          <a:cubicBezTo>
                            <a:pt x="44968" y="672021"/>
                            <a:pt x="47186" y="668418"/>
                            <a:pt x="48018" y="664261"/>
                          </a:cubicBezTo>
                          <a:cubicBezTo>
                            <a:pt x="49404" y="663984"/>
                            <a:pt x="50790" y="661767"/>
                            <a:pt x="51899" y="660936"/>
                          </a:cubicBezTo>
                          <a:cubicBezTo>
                            <a:pt x="53840" y="659273"/>
                            <a:pt x="54949" y="656779"/>
                            <a:pt x="56058" y="654562"/>
                          </a:cubicBezTo>
                          <a:cubicBezTo>
                            <a:pt x="56889" y="652345"/>
                            <a:pt x="57167" y="649019"/>
                            <a:pt x="57444" y="646802"/>
                          </a:cubicBezTo>
                          <a:cubicBezTo>
                            <a:pt x="57444" y="642368"/>
                            <a:pt x="57444" y="637934"/>
                            <a:pt x="55780" y="633778"/>
                          </a:cubicBezTo>
                          <a:cubicBezTo>
                            <a:pt x="55780" y="633778"/>
                            <a:pt x="55226" y="632946"/>
                            <a:pt x="55226" y="632669"/>
                          </a:cubicBezTo>
                          <a:cubicBezTo>
                            <a:pt x="55226" y="631561"/>
                            <a:pt x="55226" y="630729"/>
                            <a:pt x="54672" y="629898"/>
                          </a:cubicBezTo>
                          <a:cubicBezTo>
                            <a:pt x="54394" y="629067"/>
                            <a:pt x="53840" y="628512"/>
                            <a:pt x="53563" y="627681"/>
                          </a:cubicBezTo>
                          <a:cubicBezTo>
                            <a:pt x="53563" y="626850"/>
                            <a:pt x="53563" y="625464"/>
                            <a:pt x="53563" y="624355"/>
                          </a:cubicBezTo>
                          <a:cubicBezTo>
                            <a:pt x="53563" y="623247"/>
                            <a:pt x="53563" y="622416"/>
                            <a:pt x="53563" y="621584"/>
                          </a:cubicBezTo>
                          <a:cubicBezTo>
                            <a:pt x="53563" y="620476"/>
                            <a:pt x="53008" y="619367"/>
                            <a:pt x="52731" y="618259"/>
                          </a:cubicBezTo>
                          <a:cubicBezTo>
                            <a:pt x="52454" y="614933"/>
                            <a:pt x="53008" y="611885"/>
                            <a:pt x="53286" y="608560"/>
                          </a:cubicBezTo>
                          <a:cubicBezTo>
                            <a:pt x="53286" y="606620"/>
                            <a:pt x="52177" y="604957"/>
                            <a:pt x="52177" y="602740"/>
                          </a:cubicBezTo>
                          <a:cubicBezTo>
                            <a:pt x="52177" y="600523"/>
                            <a:pt x="51899" y="598860"/>
                            <a:pt x="51899" y="596920"/>
                          </a:cubicBezTo>
                          <a:cubicBezTo>
                            <a:pt x="51899" y="595812"/>
                            <a:pt x="51899" y="594981"/>
                            <a:pt x="51067" y="594149"/>
                          </a:cubicBezTo>
                          <a:cubicBezTo>
                            <a:pt x="50236" y="593595"/>
                            <a:pt x="49127" y="593318"/>
                            <a:pt x="48295" y="592486"/>
                          </a:cubicBezTo>
                          <a:cubicBezTo>
                            <a:pt x="46909" y="591101"/>
                            <a:pt x="46077" y="589992"/>
                            <a:pt x="45800" y="588053"/>
                          </a:cubicBezTo>
                          <a:cubicBezTo>
                            <a:pt x="45523" y="585281"/>
                            <a:pt x="45800" y="582510"/>
                            <a:pt x="46355" y="579739"/>
                          </a:cubicBezTo>
                          <a:cubicBezTo>
                            <a:pt x="46909" y="577522"/>
                            <a:pt x="46355" y="574473"/>
                            <a:pt x="47741" y="572257"/>
                          </a:cubicBezTo>
                          <a:cubicBezTo>
                            <a:pt x="50513" y="571702"/>
                            <a:pt x="53008" y="571425"/>
                            <a:pt x="56058" y="571702"/>
                          </a:cubicBezTo>
                          <a:cubicBezTo>
                            <a:pt x="59107" y="571979"/>
                            <a:pt x="59939" y="569763"/>
                            <a:pt x="60216" y="566991"/>
                          </a:cubicBezTo>
                          <a:cubicBezTo>
                            <a:pt x="60216" y="565606"/>
                            <a:pt x="60216" y="563943"/>
                            <a:pt x="60494" y="562557"/>
                          </a:cubicBezTo>
                          <a:cubicBezTo>
                            <a:pt x="61048" y="560894"/>
                            <a:pt x="62157" y="560063"/>
                            <a:pt x="63266" y="558678"/>
                          </a:cubicBezTo>
                          <a:cubicBezTo>
                            <a:pt x="65484" y="556461"/>
                            <a:pt x="66870" y="553412"/>
                            <a:pt x="68256" y="550641"/>
                          </a:cubicBezTo>
                          <a:cubicBezTo>
                            <a:pt x="67702" y="548701"/>
                            <a:pt x="68811" y="546484"/>
                            <a:pt x="69088" y="544545"/>
                          </a:cubicBezTo>
                          <a:cubicBezTo>
                            <a:pt x="69365" y="542604"/>
                            <a:pt x="69920" y="540665"/>
                            <a:pt x="70197" y="538725"/>
                          </a:cubicBezTo>
                          <a:cubicBezTo>
                            <a:pt x="70474" y="535399"/>
                            <a:pt x="71583" y="530134"/>
                            <a:pt x="73801" y="527363"/>
                          </a:cubicBezTo>
                          <a:cubicBezTo>
                            <a:pt x="76573" y="523760"/>
                            <a:pt x="76296" y="519326"/>
                            <a:pt x="78514" y="515447"/>
                          </a:cubicBezTo>
                          <a:cubicBezTo>
                            <a:pt x="79068" y="514615"/>
                            <a:pt x="79623" y="513507"/>
                            <a:pt x="80454" y="512953"/>
                          </a:cubicBezTo>
                          <a:cubicBezTo>
                            <a:pt x="81286" y="512398"/>
                            <a:pt x="82672" y="512398"/>
                            <a:pt x="83504" y="511844"/>
                          </a:cubicBezTo>
                          <a:cubicBezTo>
                            <a:pt x="85445" y="510458"/>
                            <a:pt x="85999" y="507687"/>
                            <a:pt x="87385" y="505747"/>
                          </a:cubicBezTo>
                          <a:cubicBezTo>
                            <a:pt x="89880" y="501868"/>
                            <a:pt x="91266" y="496325"/>
                            <a:pt x="91266" y="491891"/>
                          </a:cubicBezTo>
                          <a:cubicBezTo>
                            <a:pt x="91266" y="490228"/>
                            <a:pt x="90989" y="488843"/>
                            <a:pt x="91266" y="487180"/>
                          </a:cubicBezTo>
                          <a:cubicBezTo>
                            <a:pt x="91544" y="484963"/>
                            <a:pt x="92375" y="482192"/>
                            <a:pt x="93484" y="480252"/>
                          </a:cubicBezTo>
                          <a:cubicBezTo>
                            <a:pt x="93484" y="479143"/>
                            <a:pt x="94039" y="477758"/>
                            <a:pt x="94593" y="476650"/>
                          </a:cubicBezTo>
                          <a:cubicBezTo>
                            <a:pt x="95148" y="475264"/>
                            <a:pt x="95979" y="475264"/>
                            <a:pt x="97088" y="474155"/>
                          </a:cubicBezTo>
                          <a:cubicBezTo>
                            <a:pt x="97643" y="473601"/>
                            <a:pt x="97920" y="472493"/>
                            <a:pt x="98752" y="471938"/>
                          </a:cubicBezTo>
                          <a:cubicBezTo>
                            <a:pt x="99583" y="471107"/>
                            <a:pt x="100415" y="470830"/>
                            <a:pt x="101247" y="469999"/>
                          </a:cubicBezTo>
                          <a:cubicBezTo>
                            <a:pt x="102356" y="468336"/>
                            <a:pt x="102079" y="465565"/>
                            <a:pt x="102079" y="463625"/>
                          </a:cubicBezTo>
                          <a:cubicBezTo>
                            <a:pt x="102356" y="461131"/>
                            <a:pt x="102633" y="457805"/>
                            <a:pt x="102079" y="455311"/>
                          </a:cubicBezTo>
                          <a:cubicBezTo>
                            <a:pt x="101524" y="452817"/>
                            <a:pt x="99029" y="452540"/>
                            <a:pt x="97643" y="450323"/>
                          </a:cubicBezTo>
                          <a:cubicBezTo>
                            <a:pt x="97365" y="449769"/>
                            <a:pt x="96811" y="448383"/>
                            <a:pt x="96811" y="447829"/>
                          </a:cubicBezTo>
                          <a:cubicBezTo>
                            <a:pt x="96811" y="446166"/>
                            <a:pt x="97920" y="445889"/>
                            <a:pt x="99029" y="445058"/>
                          </a:cubicBezTo>
                          <a:cubicBezTo>
                            <a:pt x="103188" y="441455"/>
                            <a:pt x="106792" y="437575"/>
                            <a:pt x="107069" y="432033"/>
                          </a:cubicBezTo>
                          <a:cubicBezTo>
                            <a:pt x="107069" y="430925"/>
                            <a:pt x="107623" y="429262"/>
                            <a:pt x="107623" y="428430"/>
                          </a:cubicBezTo>
                          <a:cubicBezTo>
                            <a:pt x="107623" y="427045"/>
                            <a:pt x="106237" y="426213"/>
                            <a:pt x="105405" y="425105"/>
                          </a:cubicBezTo>
                          <a:cubicBezTo>
                            <a:pt x="100970" y="419008"/>
                            <a:pt x="102633" y="410417"/>
                            <a:pt x="102633" y="403212"/>
                          </a:cubicBezTo>
                          <a:cubicBezTo>
                            <a:pt x="102633" y="401272"/>
                            <a:pt x="102633" y="400995"/>
                            <a:pt x="102633" y="402381"/>
                          </a:cubicBezTo>
                          <a:cubicBezTo>
                            <a:pt x="102633" y="402381"/>
                            <a:pt x="102633" y="400164"/>
                            <a:pt x="102633" y="399610"/>
                          </a:cubicBezTo>
                          <a:cubicBezTo>
                            <a:pt x="102633" y="398224"/>
                            <a:pt x="102633" y="396561"/>
                            <a:pt x="102633" y="395176"/>
                          </a:cubicBezTo>
                          <a:cubicBezTo>
                            <a:pt x="102633" y="392959"/>
                            <a:pt x="102910" y="390742"/>
                            <a:pt x="102633" y="388525"/>
                          </a:cubicBezTo>
                          <a:cubicBezTo>
                            <a:pt x="102079" y="384645"/>
                            <a:pt x="102079" y="380488"/>
                            <a:pt x="102079" y="376608"/>
                          </a:cubicBezTo>
                          <a:cubicBezTo>
                            <a:pt x="102079" y="374946"/>
                            <a:pt x="102356" y="373006"/>
                            <a:pt x="102079" y="371343"/>
                          </a:cubicBezTo>
                          <a:cubicBezTo>
                            <a:pt x="101801" y="369958"/>
                            <a:pt x="100138" y="368849"/>
                            <a:pt x="100138" y="367186"/>
                          </a:cubicBezTo>
                          <a:cubicBezTo>
                            <a:pt x="100138" y="365246"/>
                            <a:pt x="102633" y="364138"/>
                            <a:pt x="104019" y="363307"/>
                          </a:cubicBezTo>
                          <a:cubicBezTo>
                            <a:pt x="107069" y="361367"/>
                            <a:pt x="109287" y="357210"/>
                            <a:pt x="111227" y="354162"/>
                          </a:cubicBezTo>
                          <a:cubicBezTo>
                            <a:pt x="109287" y="351945"/>
                            <a:pt x="112613" y="345848"/>
                            <a:pt x="112891" y="343354"/>
                          </a:cubicBezTo>
                          <a:cubicBezTo>
                            <a:pt x="113168" y="341137"/>
                            <a:pt x="114277" y="337257"/>
                            <a:pt x="112891" y="335595"/>
                          </a:cubicBezTo>
                          <a:cubicBezTo>
                            <a:pt x="111227" y="333932"/>
                            <a:pt x="109841" y="332823"/>
                            <a:pt x="109010" y="330329"/>
                          </a:cubicBezTo>
                          <a:cubicBezTo>
                            <a:pt x="107901" y="327558"/>
                            <a:pt x="106514" y="325341"/>
                            <a:pt x="106792" y="322293"/>
                          </a:cubicBezTo>
                          <a:cubicBezTo>
                            <a:pt x="106792" y="318967"/>
                            <a:pt x="108732" y="315919"/>
                            <a:pt x="110673" y="313148"/>
                          </a:cubicBezTo>
                          <a:cubicBezTo>
                            <a:pt x="111505" y="311762"/>
                            <a:pt x="112059" y="310377"/>
                            <a:pt x="112613" y="308991"/>
                          </a:cubicBezTo>
                          <a:cubicBezTo>
                            <a:pt x="113445" y="307328"/>
                            <a:pt x="114554" y="305942"/>
                            <a:pt x="115109" y="304280"/>
                          </a:cubicBezTo>
                          <a:cubicBezTo>
                            <a:pt x="116218" y="301508"/>
                            <a:pt x="116495" y="298183"/>
                            <a:pt x="116218" y="295135"/>
                          </a:cubicBezTo>
                          <a:cubicBezTo>
                            <a:pt x="116218" y="293749"/>
                            <a:pt x="116218" y="292364"/>
                            <a:pt x="116218" y="290978"/>
                          </a:cubicBezTo>
                          <a:cubicBezTo>
                            <a:pt x="116495" y="289038"/>
                            <a:pt x="118158" y="288761"/>
                            <a:pt x="119544" y="287652"/>
                          </a:cubicBezTo>
                          <a:cubicBezTo>
                            <a:pt x="122317" y="285158"/>
                            <a:pt x="122039" y="280170"/>
                            <a:pt x="121485" y="276844"/>
                          </a:cubicBezTo>
                          <a:cubicBezTo>
                            <a:pt x="120653" y="272688"/>
                            <a:pt x="121485" y="268531"/>
                            <a:pt x="122871" y="264651"/>
                          </a:cubicBezTo>
                          <a:cubicBezTo>
                            <a:pt x="122871" y="264651"/>
                            <a:pt x="122871" y="265483"/>
                            <a:pt x="122871" y="265483"/>
                          </a:cubicBezTo>
                          <a:cubicBezTo>
                            <a:pt x="122871" y="265483"/>
                            <a:pt x="122871" y="265483"/>
                            <a:pt x="122871" y="265483"/>
                          </a:cubicBezTo>
                          <a:cubicBezTo>
                            <a:pt x="123148" y="264374"/>
                            <a:pt x="123148" y="264097"/>
                            <a:pt x="123703" y="263266"/>
                          </a:cubicBezTo>
                          <a:cubicBezTo>
                            <a:pt x="124257" y="262711"/>
                            <a:pt x="125366" y="261603"/>
                            <a:pt x="125921" y="260772"/>
                          </a:cubicBezTo>
                          <a:cubicBezTo>
                            <a:pt x="127584" y="258000"/>
                            <a:pt x="126753" y="254121"/>
                            <a:pt x="127307" y="251072"/>
                          </a:cubicBezTo>
                          <a:cubicBezTo>
                            <a:pt x="127584" y="248024"/>
                            <a:pt x="128139" y="245253"/>
                            <a:pt x="128139" y="241927"/>
                          </a:cubicBezTo>
                          <a:cubicBezTo>
                            <a:pt x="128139" y="238602"/>
                            <a:pt x="128693" y="235276"/>
                            <a:pt x="128139" y="232228"/>
                          </a:cubicBezTo>
                          <a:cubicBezTo>
                            <a:pt x="127861" y="231119"/>
                            <a:pt x="127307" y="229734"/>
                            <a:pt x="127584" y="228348"/>
                          </a:cubicBezTo>
                          <a:cubicBezTo>
                            <a:pt x="127861" y="226685"/>
                            <a:pt x="130079" y="225023"/>
                            <a:pt x="131465" y="223914"/>
                          </a:cubicBezTo>
                          <a:cubicBezTo>
                            <a:pt x="134238" y="221975"/>
                            <a:pt x="134238" y="220312"/>
                            <a:pt x="135347" y="217263"/>
                          </a:cubicBezTo>
                          <a:cubicBezTo>
                            <a:pt x="136178" y="214769"/>
                            <a:pt x="136456" y="211721"/>
                            <a:pt x="134792" y="210058"/>
                          </a:cubicBezTo>
                          <a:cubicBezTo>
                            <a:pt x="132574" y="207841"/>
                            <a:pt x="132020" y="204793"/>
                            <a:pt x="131743" y="202022"/>
                          </a:cubicBezTo>
                          <a:cubicBezTo>
                            <a:pt x="131188" y="198696"/>
                            <a:pt x="130911" y="195648"/>
                            <a:pt x="131743" y="192322"/>
                          </a:cubicBezTo>
                          <a:cubicBezTo>
                            <a:pt x="132574" y="188165"/>
                            <a:pt x="131188" y="183455"/>
                            <a:pt x="130911" y="179298"/>
                          </a:cubicBezTo>
                          <a:cubicBezTo>
                            <a:pt x="131465" y="177358"/>
                            <a:pt x="130911" y="174032"/>
                            <a:pt x="130911" y="171816"/>
                          </a:cubicBezTo>
                          <a:cubicBezTo>
                            <a:pt x="130911" y="169876"/>
                            <a:pt x="130911" y="167659"/>
                            <a:pt x="130634" y="165996"/>
                          </a:cubicBezTo>
                          <a:cubicBezTo>
                            <a:pt x="130356" y="164056"/>
                            <a:pt x="129525" y="162670"/>
                            <a:pt x="129802" y="160453"/>
                          </a:cubicBezTo>
                          <a:cubicBezTo>
                            <a:pt x="130079" y="159068"/>
                            <a:pt x="131188" y="157959"/>
                            <a:pt x="132020" y="156851"/>
                          </a:cubicBezTo>
                          <a:cubicBezTo>
                            <a:pt x="132852" y="155742"/>
                            <a:pt x="133129" y="154634"/>
                            <a:pt x="133683" y="153525"/>
                          </a:cubicBezTo>
                          <a:cubicBezTo>
                            <a:pt x="135624" y="148814"/>
                            <a:pt x="138951" y="144380"/>
                            <a:pt x="140337" y="139392"/>
                          </a:cubicBezTo>
                          <a:cubicBezTo>
                            <a:pt x="140891" y="136898"/>
                            <a:pt x="141169" y="134404"/>
                            <a:pt x="142000" y="131910"/>
                          </a:cubicBezTo>
                          <a:cubicBezTo>
                            <a:pt x="142832" y="129139"/>
                            <a:pt x="144218" y="126368"/>
                            <a:pt x="145050" y="123596"/>
                          </a:cubicBezTo>
                          <a:cubicBezTo>
                            <a:pt x="145881" y="120548"/>
                            <a:pt x="145327" y="117499"/>
                            <a:pt x="145327" y="114451"/>
                          </a:cubicBezTo>
                          <a:cubicBezTo>
                            <a:pt x="145327" y="110849"/>
                            <a:pt x="145327" y="107523"/>
                            <a:pt x="145327" y="103921"/>
                          </a:cubicBezTo>
                          <a:cubicBezTo>
                            <a:pt x="145881" y="99486"/>
                            <a:pt x="146159" y="95330"/>
                            <a:pt x="145327" y="90896"/>
                          </a:cubicBezTo>
                          <a:cubicBezTo>
                            <a:pt x="145050" y="87848"/>
                            <a:pt x="143664" y="84799"/>
                            <a:pt x="142832" y="81751"/>
                          </a:cubicBezTo>
                          <a:cubicBezTo>
                            <a:pt x="141169" y="74268"/>
                            <a:pt x="141446" y="66509"/>
                            <a:pt x="140614" y="58750"/>
                          </a:cubicBezTo>
                          <a:cubicBezTo>
                            <a:pt x="139782" y="51545"/>
                            <a:pt x="139228" y="44062"/>
                            <a:pt x="138119" y="36857"/>
                          </a:cubicBezTo>
                          <a:cubicBezTo>
                            <a:pt x="137287" y="32146"/>
                            <a:pt x="136733" y="27712"/>
                            <a:pt x="134792" y="23555"/>
                          </a:cubicBezTo>
                          <a:cubicBezTo>
                            <a:pt x="134792" y="23555"/>
                            <a:pt x="140337" y="16904"/>
                            <a:pt x="146990" y="16350"/>
                          </a:cubicBezTo>
                          <a:cubicBezTo>
                            <a:pt x="153644" y="15796"/>
                            <a:pt x="150317" y="9976"/>
                            <a:pt x="149763" y="6374"/>
                          </a:cubicBezTo>
                          <a:cubicBezTo>
                            <a:pt x="149208" y="2494"/>
                            <a:pt x="151149" y="2217"/>
                            <a:pt x="159466" y="831"/>
                          </a:cubicBezTo>
                          <a:cubicBezTo>
                            <a:pt x="160852" y="831"/>
                            <a:pt x="161961" y="277"/>
                            <a:pt x="162238" y="0"/>
                          </a:cubicBezTo>
                          <a:cubicBezTo>
                            <a:pt x="163347" y="8036"/>
                            <a:pt x="166674" y="8036"/>
                            <a:pt x="170833" y="12193"/>
                          </a:cubicBezTo>
                          <a:cubicBezTo>
                            <a:pt x="174714" y="16350"/>
                            <a:pt x="173328" y="29098"/>
                            <a:pt x="173051" y="35194"/>
                          </a:cubicBezTo>
                          <a:cubicBezTo>
                            <a:pt x="172496" y="41291"/>
                            <a:pt x="183863" y="42676"/>
                            <a:pt x="187744" y="47665"/>
                          </a:cubicBezTo>
                          <a:cubicBezTo>
                            <a:pt x="191625" y="52653"/>
                            <a:pt x="187189" y="52653"/>
                            <a:pt x="184140" y="55701"/>
                          </a:cubicBezTo>
                          <a:cubicBezTo>
                            <a:pt x="181090" y="58750"/>
                            <a:pt x="184140" y="58473"/>
                            <a:pt x="184972" y="62352"/>
                          </a:cubicBezTo>
                          <a:cubicBezTo>
                            <a:pt x="185526" y="66232"/>
                            <a:pt x="181645" y="64846"/>
                            <a:pt x="180536" y="69835"/>
                          </a:cubicBezTo>
                          <a:cubicBezTo>
                            <a:pt x="179427" y="74823"/>
                            <a:pt x="181090" y="76486"/>
                            <a:pt x="185526" y="80919"/>
                          </a:cubicBezTo>
                          <a:cubicBezTo>
                            <a:pt x="190239" y="85353"/>
                            <a:pt x="186358" y="83968"/>
                            <a:pt x="187467" y="89510"/>
                          </a:cubicBezTo>
                          <a:cubicBezTo>
                            <a:pt x="188298" y="95053"/>
                            <a:pt x="189685" y="95607"/>
                            <a:pt x="193566" y="99209"/>
                          </a:cubicBezTo>
                          <a:cubicBezTo>
                            <a:pt x="197170" y="102812"/>
                            <a:pt x="196061" y="111403"/>
                            <a:pt x="199111" y="117777"/>
                          </a:cubicBezTo>
                          <a:cubicBezTo>
                            <a:pt x="202160" y="124150"/>
                            <a:pt x="204101" y="134681"/>
                            <a:pt x="205487" y="142440"/>
                          </a:cubicBezTo>
                          <a:cubicBezTo>
                            <a:pt x="206596" y="147983"/>
                            <a:pt x="219071" y="147429"/>
                            <a:pt x="225725" y="146597"/>
                          </a:cubicBezTo>
                          <a:cubicBezTo>
                            <a:pt x="226002" y="149091"/>
                            <a:pt x="226834" y="151586"/>
                            <a:pt x="227388" y="154080"/>
                          </a:cubicBezTo>
                          <a:cubicBezTo>
                            <a:pt x="228497" y="158514"/>
                            <a:pt x="223230" y="165996"/>
                            <a:pt x="222121" y="174864"/>
                          </a:cubicBez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896" name="Freeform 2895">
                      <a:extLst>
                        <a:ext uri="{FF2B5EF4-FFF2-40B4-BE49-F238E27FC236}">
                          <a16:creationId xmlns:a16="http://schemas.microsoft.com/office/drawing/2014/main" id="{F091C581-7707-F4C9-8D20-12278B3EE76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865634" y="5686950"/>
                      <a:ext cx="101484" cy="105694"/>
                    </a:xfrm>
                    <a:custGeom>
                      <a:avLst/>
                      <a:gdLst>
                        <a:gd name="connsiteX0" fmla="*/ 99267 w 101484"/>
                        <a:gd name="connsiteY0" fmla="*/ 100911 h 105694"/>
                        <a:gd name="connsiteX1" fmla="*/ 99267 w 101484"/>
                        <a:gd name="connsiteY1" fmla="*/ 104514 h 105694"/>
                        <a:gd name="connsiteX2" fmla="*/ 92890 w 101484"/>
                        <a:gd name="connsiteY2" fmla="*/ 105622 h 105694"/>
                        <a:gd name="connsiteX3" fmla="*/ 87345 w 101484"/>
                        <a:gd name="connsiteY3" fmla="*/ 103128 h 105694"/>
                        <a:gd name="connsiteX4" fmla="*/ 81246 w 101484"/>
                        <a:gd name="connsiteY4" fmla="*/ 103682 h 105694"/>
                        <a:gd name="connsiteX5" fmla="*/ 75979 w 101484"/>
                        <a:gd name="connsiteY5" fmla="*/ 105345 h 105694"/>
                        <a:gd name="connsiteX6" fmla="*/ 68216 w 101484"/>
                        <a:gd name="connsiteY6" fmla="*/ 102574 h 105694"/>
                        <a:gd name="connsiteX7" fmla="*/ 64889 w 101484"/>
                        <a:gd name="connsiteY7" fmla="*/ 97032 h 105694"/>
                        <a:gd name="connsiteX8" fmla="*/ 61562 w 101484"/>
                        <a:gd name="connsiteY8" fmla="*/ 92875 h 105694"/>
                        <a:gd name="connsiteX9" fmla="*/ 57127 w 101484"/>
                        <a:gd name="connsiteY9" fmla="*/ 90935 h 105694"/>
                        <a:gd name="connsiteX10" fmla="*/ 52968 w 101484"/>
                        <a:gd name="connsiteY10" fmla="*/ 89272 h 105694"/>
                        <a:gd name="connsiteX11" fmla="*/ 48533 w 101484"/>
                        <a:gd name="connsiteY11" fmla="*/ 85669 h 105694"/>
                        <a:gd name="connsiteX12" fmla="*/ 41602 w 101484"/>
                        <a:gd name="connsiteY12" fmla="*/ 87609 h 105694"/>
                        <a:gd name="connsiteX13" fmla="*/ 32730 w 101484"/>
                        <a:gd name="connsiteY13" fmla="*/ 87886 h 105694"/>
                        <a:gd name="connsiteX14" fmla="*/ 26354 w 101484"/>
                        <a:gd name="connsiteY14" fmla="*/ 84007 h 105694"/>
                        <a:gd name="connsiteX15" fmla="*/ 1403 w 101484"/>
                        <a:gd name="connsiteY15" fmla="*/ 78187 h 105694"/>
                        <a:gd name="connsiteX16" fmla="*/ 848 w 101484"/>
                        <a:gd name="connsiteY16" fmla="*/ 70982 h 105694"/>
                        <a:gd name="connsiteX17" fmla="*/ 6393 w 101484"/>
                        <a:gd name="connsiteY17" fmla="*/ 70428 h 105694"/>
                        <a:gd name="connsiteX18" fmla="*/ 11938 w 101484"/>
                        <a:gd name="connsiteY18" fmla="*/ 69319 h 105694"/>
                        <a:gd name="connsiteX19" fmla="*/ 16096 w 101484"/>
                        <a:gd name="connsiteY19" fmla="*/ 67934 h 105694"/>
                        <a:gd name="connsiteX20" fmla="*/ 20532 w 101484"/>
                        <a:gd name="connsiteY20" fmla="*/ 70982 h 105694"/>
                        <a:gd name="connsiteX21" fmla="*/ 27186 w 101484"/>
                        <a:gd name="connsiteY21" fmla="*/ 70705 h 105694"/>
                        <a:gd name="connsiteX22" fmla="*/ 33008 w 101484"/>
                        <a:gd name="connsiteY22" fmla="*/ 72922 h 105694"/>
                        <a:gd name="connsiteX23" fmla="*/ 34117 w 101484"/>
                        <a:gd name="connsiteY23" fmla="*/ 76801 h 105694"/>
                        <a:gd name="connsiteX24" fmla="*/ 34948 w 101484"/>
                        <a:gd name="connsiteY24" fmla="*/ 79573 h 105694"/>
                        <a:gd name="connsiteX25" fmla="*/ 41879 w 101484"/>
                        <a:gd name="connsiteY25" fmla="*/ 70705 h 105694"/>
                        <a:gd name="connsiteX26" fmla="*/ 36611 w 101484"/>
                        <a:gd name="connsiteY26" fmla="*/ 67656 h 105694"/>
                        <a:gd name="connsiteX27" fmla="*/ 30790 w 101484"/>
                        <a:gd name="connsiteY27" fmla="*/ 63223 h 105694"/>
                        <a:gd name="connsiteX28" fmla="*/ 16651 w 101484"/>
                        <a:gd name="connsiteY28" fmla="*/ 56849 h 105694"/>
                        <a:gd name="connsiteX29" fmla="*/ 15264 w 101484"/>
                        <a:gd name="connsiteY29" fmla="*/ 44655 h 105694"/>
                        <a:gd name="connsiteX30" fmla="*/ 21086 w 101484"/>
                        <a:gd name="connsiteY30" fmla="*/ 40498 h 105694"/>
                        <a:gd name="connsiteX31" fmla="*/ 31344 w 101484"/>
                        <a:gd name="connsiteY31" fmla="*/ 36896 h 105694"/>
                        <a:gd name="connsiteX32" fmla="*/ 33008 w 101484"/>
                        <a:gd name="connsiteY32" fmla="*/ 32462 h 105694"/>
                        <a:gd name="connsiteX33" fmla="*/ 25522 w 101484"/>
                        <a:gd name="connsiteY33" fmla="*/ 30799 h 105694"/>
                        <a:gd name="connsiteX34" fmla="*/ 8888 w 101484"/>
                        <a:gd name="connsiteY34" fmla="*/ 31076 h 105694"/>
                        <a:gd name="connsiteX35" fmla="*/ 10552 w 101484"/>
                        <a:gd name="connsiteY35" fmla="*/ 16389 h 105694"/>
                        <a:gd name="connsiteX36" fmla="*/ 22195 w 101484"/>
                        <a:gd name="connsiteY36" fmla="*/ 9461 h 105694"/>
                        <a:gd name="connsiteX37" fmla="*/ 31899 w 101484"/>
                        <a:gd name="connsiteY37" fmla="*/ 39 h 105694"/>
                        <a:gd name="connsiteX38" fmla="*/ 43265 w 101484"/>
                        <a:gd name="connsiteY38" fmla="*/ 5858 h 105694"/>
                        <a:gd name="connsiteX39" fmla="*/ 53523 w 101484"/>
                        <a:gd name="connsiteY39" fmla="*/ 3642 h 105694"/>
                        <a:gd name="connsiteX40" fmla="*/ 53523 w 101484"/>
                        <a:gd name="connsiteY40" fmla="*/ 89549 h 105694"/>
                        <a:gd name="connsiteX41" fmla="*/ 101484 w 101484"/>
                        <a:gd name="connsiteY41" fmla="*/ 94260 h 105694"/>
                        <a:gd name="connsiteX42" fmla="*/ 98989 w 101484"/>
                        <a:gd name="connsiteY42" fmla="*/ 95092 h 105694"/>
                        <a:gd name="connsiteX43" fmla="*/ 98989 w 101484"/>
                        <a:gd name="connsiteY43" fmla="*/ 100634 h 10569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</a:cxnLst>
                      <a:rect l="l" t="t" r="r" b="b"/>
                      <a:pathLst>
                        <a:path w="101484" h="105694">
                          <a:moveTo>
                            <a:pt x="99267" y="100911"/>
                          </a:moveTo>
                          <a:cubicBezTo>
                            <a:pt x="100098" y="102297"/>
                            <a:pt x="100930" y="103682"/>
                            <a:pt x="99267" y="104514"/>
                          </a:cubicBezTo>
                          <a:cubicBezTo>
                            <a:pt x="97603" y="105345"/>
                            <a:pt x="94831" y="105899"/>
                            <a:pt x="92890" y="105622"/>
                          </a:cubicBezTo>
                          <a:cubicBezTo>
                            <a:pt x="90672" y="105622"/>
                            <a:pt x="89286" y="103960"/>
                            <a:pt x="87345" y="103128"/>
                          </a:cubicBezTo>
                          <a:cubicBezTo>
                            <a:pt x="85127" y="102297"/>
                            <a:pt x="83187" y="102574"/>
                            <a:pt x="81246" y="103682"/>
                          </a:cubicBezTo>
                          <a:cubicBezTo>
                            <a:pt x="79583" y="104791"/>
                            <a:pt x="78196" y="105622"/>
                            <a:pt x="75979" y="105345"/>
                          </a:cubicBezTo>
                          <a:cubicBezTo>
                            <a:pt x="73206" y="105345"/>
                            <a:pt x="70434" y="103960"/>
                            <a:pt x="68216" y="102574"/>
                          </a:cubicBezTo>
                          <a:cubicBezTo>
                            <a:pt x="66276" y="101188"/>
                            <a:pt x="65444" y="99249"/>
                            <a:pt x="64889" y="97032"/>
                          </a:cubicBezTo>
                          <a:cubicBezTo>
                            <a:pt x="64335" y="95092"/>
                            <a:pt x="63226" y="93983"/>
                            <a:pt x="61562" y="92875"/>
                          </a:cubicBezTo>
                          <a:cubicBezTo>
                            <a:pt x="60176" y="92043"/>
                            <a:pt x="58513" y="91766"/>
                            <a:pt x="57127" y="90935"/>
                          </a:cubicBezTo>
                          <a:cubicBezTo>
                            <a:pt x="55741" y="90380"/>
                            <a:pt x="54354" y="90103"/>
                            <a:pt x="52968" y="89272"/>
                          </a:cubicBezTo>
                          <a:cubicBezTo>
                            <a:pt x="51305" y="88164"/>
                            <a:pt x="50473" y="86223"/>
                            <a:pt x="48533" y="85669"/>
                          </a:cubicBezTo>
                          <a:cubicBezTo>
                            <a:pt x="46315" y="85115"/>
                            <a:pt x="43542" y="86778"/>
                            <a:pt x="41602" y="87609"/>
                          </a:cubicBezTo>
                          <a:cubicBezTo>
                            <a:pt x="38829" y="88718"/>
                            <a:pt x="35780" y="88995"/>
                            <a:pt x="32730" y="87886"/>
                          </a:cubicBezTo>
                          <a:cubicBezTo>
                            <a:pt x="30512" y="87055"/>
                            <a:pt x="28572" y="85115"/>
                            <a:pt x="26354" y="84007"/>
                          </a:cubicBezTo>
                          <a:cubicBezTo>
                            <a:pt x="18591" y="80127"/>
                            <a:pt x="6393" y="87886"/>
                            <a:pt x="1403" y="78187"/>
                          </a:cubicBezTo>
                          <a:cubicBezTo>
                            <a:pt x="294" y="76247"/>
                            <a:pt x="-815" y="72922"/>
                            <a:pt x="848" y="70982"/>
                          </a:cubicBezTo>
                          <a:cubicBezTo>
                            <a:pt x="2235" y="69319"/>
                            <a:pt x="4729" y="70151"/>
                            <a:pt x="6393" y="70428"/>
                          </a:cubicBezTo>
                          <a:cubicBezTo>
                            <a:pt x="8334" y="70705"/>
                            <a:pt x="9997" y="70428"/>
                            <a:pt x="11938" y="69319"/>
                          </a:cubicBezTo>
                          <a:cubicBezTo>
                            <a:pt x="13324" y="68488"/>
                            <a:pt x="14433" y="67102"/>
                            <a:pt x="16096" y="67934"/>
                          </a:cubicBezTo>
                          <a:cubicBezTo>
                            <a:pt x="17760" y="68488"/>
                            <a:pt x="18869" y="70428"/>
                            <a:pt x="20532" y="70982"/>
                          </a:cubicBezTo>
                          <a:cubicBezTo>
                            <a:pt x="22750" y="71813"/>
                            <a:pt x="24968" y="70982"/>
                            <a:pt x="27186" y="70705"/>
                          </a:cubicBezTo>
                          <a:cubicBezTo>
                            <a:pt x="29681" y="70151"/>
                            <a:pt x="31899" y="70705"/>
                            <a:pt x="33008" y="72922"/>
                          </a:cubicBezTo>
                          <a:cubicBezTo>
                            <a:pt x="33562" y="74030"/>
                            <a:pt x="33839" y="75416"/>
                            <a:pt x="34117" y="76801"/>
                          </a:cubicBezTo>
                          <a:cubicBezTo>
                            <a:pt x="34117" y="77633"/>
                            <a:pt x="34117" y="79019"/>
                            <a:pt x="34948" y="79573"/>
                          </a:cubicBezTo>
                          <a:cubicBezTo>
                            <a:pt x="36889" y="81512"/>
                            <a:pt x="42988" y="72922"/>
                            <a:pt x="41879" y="70705"/>
                          </a:cubicBezTo>
                          <a:cubicBezTo>
                            <a:pt x="41047" y="69042"/>
                            <a:pt x="37998" y="68488"/>
                            <a:pt x="36611" y="67656"/>
                          </a:cubicBezTo>
                          <a:cubicBezTo>
                            <a:pt x="34394" y="66548"/>
                            <a:pt x="32730" y="64885"/>
                            <a:pt x="30790" y="63223"/>
                          </a:cubicBezTo>
                          <a:cubicBezTo>
                            <a:pt x="26631" y="59620"/>
                            <a:pt x="20532" y="60452"/>
                            <a:pt x="16651" y="56849"/>
                          </a:cubicBezTo>
                          <a:cubicBezTo>
                            <a:pt x="13601" y="54354"/>
                            <a:pt x="13601" y="48258"/>
                            <a:pt x="15264" y="44655"/>
                          </a:cubicBezTo>
                          <a:cubicBezTo>
                            <a:pt x="16373" y="42439"/>
                            <a:pt x="18869" y="41330"/>
                            <a:pt x="21086" y="40498"/>
                          </a:cubicBezTo>
                          <a:cubicBezTo>
                            <a:pt x="24413" y="39390"/>
                            <a:pt x="28294" y="38559"/>
                            <a:pt x="31344" y="36896"/>
                          </a:cubicBezTo>
                          <a:cubicBezTo>
                            <a:pt x="33285" y="35787"/>
                            <a:pt x="34948" y="34125"/>
                            <a:pt x="33008" y="32462"/>
                          </a:cubicBezTo>
                          <a:cubicBezTo>
                            <a:pt x="31067" y="30799"/>
                            <a:pt x="28017" y="30522"/>
                            <a:pt x="25522" y="30799"/>
                          </a:cubicBezTo>
                          <a:cubicBezTo>
                            <a:pt x="20255" y="31630"/>
                            <a:pt x="13601" y="36341"/>
                            <a:pt x="8888" y="31076"/>
                          </a:cubicBezTo>
                          <a:cubicBezTo>
                            <a:pt x="5007" y="26642"/>
                            <a:pt x="6393" y="19714"/>
                            <a:pt x="10552" y="16389"/>
                          </a:cubicBezTo>
                          <a:cubicBezTo>
                            <a:pt x="14155" y="13341"/>
                            <a:pt x="18869" y="12509"/>
                            <a:pt x="22195" y="9461"/>
                          </a:cubicBezTo>
                          <a:cubicBezTo>
                            <a:pt x="25245" y="6690"/>
                            <a:pt x="27186" y="593"/>
                            <a:pt x="31899" y="39"/>
                          </a:cubicBezTo>
                          <a:cubicBezTo>
                            <a:pt x="36334" y="-515"/>
                            <a:pt x="39107" y="5027"/>
                            <a:pt x="43265" y="5858"/>
                          </a:cubicBezTo>
                          <a:cubicBezTo>
                            <a:pt x="46869" y="6690"/>
                            <a:pt x="50196" y="5304"/>
                            <a:pt x="53523" y="3642"/>
                          </a:cubicBezTo>
                          <a:lnTo>
                            <a:pt x="53523" y="89549"/>
                          </a:lnTo>
                          <a:lnTo>
                            <a:pt x="101484" y="94260"/>
                          </a:lnTo>
                          <a:cubicBezTo>
                            <a:pt x="100653" y="94260"/>
                            <a:pt x="99544" y="94260"/>
                            <a:pt x="98989" y="95092"/>
                          </a:cubicBezTo>
                          <a:cubicBezTo>
                            <a:pt x="97049" y="96477"/>
                            <a:pt x="98158" y="98971"/>
                            <a:pt x="98989" y="100634"/>
                          </a:cubicBez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897" name="Freeform 2896">
                      <a:extLst>
                        <a:ext uri="{FF2B5EF4-FFF2-40B4-BE49-F238E27FC236}">
                          <a16:creationId xmlns:a16="http://schemas.microsoft.com/office/drawing/2014/main" id="{848D2938-4D6B-9576-BBA5-0CF46077A3F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944663" y="5803343"/>
                      <a:ext cx="13617" cy="9161"/>
                    </a:xfrm>
                    <a:custGeom>
                      <a:avLst/>
                      <a:gdLst>
                        <a:gd name="connsiteX0" fmla="*/ 0 w 13617"/>
                        <a:gd name="connsiteY0" fmla="*/ 8905 h 9161"/>
                        <a:gd name="connsiteX1" fmla="*/ 4713 w 13617"/>
                        <a:gd name="connsiteY1" fmla="*/ 4748 h 9161"/>
                        <a:gd name="connsiteX2" fmla="*/ 5822 w 13617"/>
                        <a:gd name="connsiteY2" fmla="*/ 869 h 9161"/>
                        <a:gd name="connsiteX3" fmla="*/ 13307 w 13617"/>
                        <a:gd name="connsiteY3" fmla="*/ 1423 h 9161"/>
                        <a:gd name="connsiteX4" fmla="*/ 9149 w 13617"/>
                        <a:gd name="connsiteY4" fmla="*/ 7519 h 9161"/>
                        <a:gd name="connsiteX5" fmla="*/ 0 w 13617"/>
                        <a:gd name="connsiteY5" fmla="*/ 8905 h 916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3617" h="9161">
                          <a:moveTo>
                            <a:pt x="0" y="8905"/>
                          </a:moveTo>
                          <a:cubicBezTo>
                            <a:pt x="1386" y="7519"/>
                            <a:pt x="4159" y="6688"/>
                            <a:pt x="4713" y="4748"/>
                          </a:cubicBezTo>
                          <a:cubicBezTo>
                            <a:pt x="5268" y="3362"/>
                            <a:pt x="4159" y="1699"/>
                            <a:pt x="5822" y="869"/>
                          </a:cubicBezTo>
                          <a:cubicBezTo>
                            <a:pt x="7763" y="37"/>
                            <a:pt x="11921" y="-794"/>
                            <a:pt x="13307" y="1423"/>
                          </a:cubicBezTo>
                          <a:cubicBezTo>
                            <a:pt x="14694" y="3640"/>
                            <a:pt x="11089" y="6965"/>
                            <a:pt x="9149" y="7519"/>
                          </a:cubicBezTo>
                          <a:cubicBezTo>
                            <a:pt x="6377" y="8351"/>
                            <a:pt x="3050" y="9736"/>
                            <a:pt x="0" y="8905"/>
                          </a:cubicBez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898" name="Freeform 2897">
                      <a:extLst>
                        <a:ext uri="{FF2B5EF4-FFF2-40B4-BE49-F238E27FC236}">
                          <a16:creationId xmlns:a16="http://schemas.microsoft.com/office/drawing/2014/main" id="{802050B0-D592-6BDD-1915-79FDF475F7D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961851" y="5810338"/>
                      <a:ext cx="4126" cy="5034"/>
                    </a:xfrm>
                    <a:custGeom>
                      <a:avLst/>
                      <a:gdLst>
                        <a:gd name="connsiteX0" fmla="*/ 0 w 4126"/>
                        <a:gd name="connsiteY0" fmla="*/ 2742 h 5034"/>
                        <a:gd name="connsiteX1" fmla="*/ 832 w 4126"/>
                        <a:gd name="connsiteY1" fmla="*/ 525 h 5034"/>
                        <a:gd name="connsiteX2" fmla="*/ 2772 w 4126"/>
                        <a:gd name="connsiteY2" fmla="*/ 525 h 5034"/>
                        <a:gd name="connsiteX3" fmla="*/ 2772 w 4126"/>
                        <a:gd name="connsiteY3" fmla="*/ 4404 h 5034"/>
                        <a:gd name="connsiteX4" fmla="*/ 832 w 4126"/>
                        <a:gd name="connsiteY4" fmla="*/ 4959 h 5034"/>
                        <a:gd name="connsiteX5" fmla="*/ 278 w 4126"/>
                        <a:gd name="connsiteY5" fmla="*/ 2742 h 503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4126" h="5034">
                          <a:moveTo>
                            <a:pt x="0" y="2742"/>
                          </a:moveTo>
                          <a:cubicBezTo>
                            <a:pt x="0" y="1910"/>
                            <a:pt x="0" y="1079"/>
                            <a:pt x="832" y="525"/>
                          </a:cubicBezTo>
                          <a:cubicBezTo>
                            <a:pt x="1386" y="-29"/>
                            <a:pt x="1941" y="-307"/>
                            <a:pt x="2772" y="525"/>
                          </a:cubicBezTo>
                          <a:cubicBezTo>
                            <a:pt x="4713" y="1910"/>
                            <a:pt x="4436" y="3296"/>
                            <a:pt x="2772" y="4404"/>
                          </a:cubicBezTo>
                          <a:cubicBezTo>
                            <a:pt x="2218" y="4682"/>
                            <a:pt x="1386" y="5236"/>
                            <a:pt x="832" y="4959"/>
                          </a:cubicBezTo>
                          <a:cubicBezTo>
                            <a:pt x="-277" y="4682"/>
                            <a:pt x="278" y="3850"/>
                            <a:pt x="278" y="2742"/>
                          </a:cubicBez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899" name="Freeform 2898">
                      <a:extLst>
                        <a:ext uri="{FF2B5EF4-FFF2-40B4-BE49-F238E27FC236}">
                          <a16:creationId xmlns:a16="http://schemas.microsoft.com/office/drawing/2014/main" id="{AEA4E5A1-15EB-CB3C-9CF9-DCA6D7DF805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972594" y="5787540"/>
                      <a:ext cx="8714" cy="5918"/>
                    </a:xfrm>
                    <a:custGeom>
                      <a:avLst/>
                      <a:gdLst>
                        <a:gd name="connsiteX0" fmla="*/ 69 w 8714"/>
                        <a:gd name="connsiteY0" fmla="*/ 3646 h 5918"/>
                        <a:gd name="connsiteX1" fmla="*/ 346 w 8714"/>
                        <a:gd name="connsiteY1" fmla="*/ 1707 h 5918"/>
                        <a:gd name="connsiteX2" fmla="*/ 3951 w 8714"/>
                        <a:gd name="connsiteY2" fmla="*/ 44 h 5918"/>
                        <a:gd name="connsiteX3" fmla="*/ 7832 w 8714"/>
                        <a:gd name="connsiteY3" fmla="*/ 599 h 5918"/>
                        <a:gd name="connsiteX4" fmla="*/ 6169 w 8714"/>
                        <a:gd name="connsiteY4" fmla="*/ 4755 h 5918"/>
                        <a:gd name="connsiteX5" fmla="*/ 3119 w 8714"/>
                        <a:gd name="connsiteY5" fmla="*/ 5864 h 5918"/>
                        <a:gd name="connsiteX6" fmla="*/ 69 w 8714"/>
                        <a:gd name="connsiteY6" fmla="*/ 3924 h 591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8714" h="5918">
                          <a:moveTo>
                            <a:pt x="69" y="3646"/>
                          </a:moveTo>
                          <a:cubicBezTo>
                            <a:pt x="69" y="2816"/>
                            <a:pt x="-208" y="2261"/>
                            <a:pt x="346" y="1707"/>
                          </a:cubicBezTo>
                          <a:cubicBezTo>
                            <a:pt x="1178" y="599"/>
                            <a:pt x="2564" y="44"/>
                            <a:pt x="3951" y="44"/>
                          </a:cubicBezTo>
                          <a:cubicBezTo>
                            <a:pt x="5060" y="44"/>
                            <a:pt x="6723" y="-233"/>
                            <a:pt x="7832" y="599"/>
                          </a:cubicBezTo>
                          <a:cubicBezTo>
                            <a:pt x="10050" y="1984"/>
                            <a:pt x="7555" y="3924"/>
                            <a:pt x="6169" y="4755"/>
                          </a:cubicBezTo>
                          <a:cubicBezTo>
                            <a:pt x="5337" y="5309"/>
                            <a:pt x="4228" y="6141"/>
                            <a:pt x="3119" y="5864"/>
                          </a:cubicBezTo>
                          <a:cubicBezTo>
                            <a:pt x="2287" y="5864"/>
                            <a:pt x="346" y="4755"/>
                            <a:pt x="69" y="3924"/>
                          </a:cubicBez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900" name="Freeform 2899">
                      <a:extLst>
                        <a:ext uri="{FF2B5EF4-FFF2-40B4-BE49-F238E27FC236}">
                          <a16:creationId xmlns:a16="http://schemas.microsoft.com/office/drawing/2014/main" id="{087806A9-3BB6-400E-4979-FB0877BE701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886871" y="5777330"/>
                      <a:ext cx="49585" cy="29222"/>
                    </a:xfrm>
                    <a:custGeom>
                      <a:avLst/>
                      <a:gdLst>
                        <a:gd name="connsiteX0" fmla="*/ 28405 w 49585"/>
                        <a:gd name="connsiteY0" fmla="*/ 20507 h 29222"/>
                        <a:gd name="connsiteX1" fmla="*/ 24801 w 49585"/>
                        <a:gd name="connsiteY1" fmla="*/ 16351 h 29222"/>
                        <a:gd name="connsiteX2" fmla="*/ 27850 w 49585"/>
                        <a:gd name="connsiteY2" fmla="*/ 9977 h 29222"/>
                        <a:gd name="connsiteX3" fmla="*/ 21474 w 49585"/>
                        <a:gd name="connsiteY3" fmla="*/ 7205 h 29222"/>
                        <a:gd name="connsiteX4" fmla="*/ 18147 w 49585"/>
                        <a:gd name="connsiteY4" fmla="*/ 9145 h 29222"/>
                        <a:gd name="connsiteX5" fmla="*/ 14266 w 49585"/>
                        <a:gd name="connsiteY5" fmla="*/ 10808 h 29222"/>
                        <a:gd name="connsiteX6" fmla="*/ 12603 w 49585"/>
                        <a:gd name="connsiteY6" fmla="*/ 16627 h 29222"/>
                        <a:gd name="connsiteX7" fmla="*/ 2622 w 49585"/>
                        <a:gd name="connsiteY7" fmla="*/ 15242 h 29222"/>
                        <a:gd name="connsiteX8" fmla="*/ 5395 w 49585"/>
                        <a:gd name="connsiteY8" fmla="*/ 8314 h 29222"/>
                        <a:gd name="connsiteX9" fmla="*/ 405 w 49585"/>
                        <a:gd name="connsiteY9" fmla="*/ 4988 h 29222"/>
                        <a:gd name="connsiteX10" fmla="*/ 4563 w 49585"/>
                        <a:gd name="connsiteY10" fmla="*/ 0 h 29222"/>
                        <a:gd name="connsiteX11" fmla="*/ 15098 w 49585"/>
                        <a:gd name="connsiteY11" fmla="*/ 2495 h 29222"/>
                        <a:gd name="connsiteX12" fmla="*/ 21474 w 49585"/>
                        <a:gd name="connsiteY12" fmla="*/ 555 h 29222"/>
                        <a:gd name="connsiteX13" fmla="*/ 28682 w 49585"/>
                        <a:gd name="connsiteY13" fmla="*/ 555 h 29222"/>
                        <a:gd name="connsiteX14" fmla="*/ 35059 w 49585"/>
                        <a:gd name="connsiteY14" fmla="*/ 3880 h 29222"/>
                        <a:gd name="connsiteX15" fmla="*/ 34504 w 49585"/>
                        <a:gd name="connsiteY15" fmla="*/ 6651 h 29222"/>
                        <a:gd name="connsiteX16" fmla="*/ 34504 w 49585"/>
                        <a:gd name="connsiteY16" fmla="*/ 10531 h 29222"/>
                        <a:gd name="connsiteX17" fmla="*/ 40881 w 49585"/>
                        <a:gd name="connsiteY17" fmla="*/ 15796 h 29222"/>
                        <a:gd name="connsiteX18" fmla="*/ 47257 w 49585"/>
                        <a:gd name="connsiteY18" fmla="*/ 20784 h 29222"/>
                        <a:gd name="connsiteX19" fmla="*/ 47257 w 49585"/>
                        <a:gd name="connsiteY19" fmla="*/ 28821 h 29222"/>
                        <a:gd name="connsiteX20" fmla="*/ 40049 w 49585"/>
                        <a:gd name="connsiteY20" fmla="*/ 25772 h 29222"/>
                        <a:gd name="connsiteX21" fmla="*/ 34781 w 49585"/>
                        <a:gd name="connsiteY21" fmla="*/ 22170 h 29222"/>
                        <a:gd name="connsiteX22" fmla="*/ 31177 w 49585"/>
                        <a:gd name="connsiteY22" fmla="*/ 20507 h 29222"/>
                        <a:gd name="connsiteX23" fmla="*/ 28128 w 49585"/>
                        <a:gd name="connsiteY23" fmla="*/ 20507 h 2922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</a:cxnLst>
                      <a:rect l="l" t="t" r="r" b="b"/>
                      <a:pathLst>
                        <a:path w="49585" h="29222">
                          <a:moveTo>
                            <a:pt x="28405" y="20507"/>
                          </a:moveTo>
                          <a:cubicBezTo>
                            <a:pt x="26742" y="21062"/>
                            <a:pt x="24801" y="17736"/>
                            <a:pt x="24801" y="16351"/>
                          </a:cubicBezTo>
                          <a:cubicBezTo>
                            <a:pt x="24801" y="13856"/>
                            <a:pt x="28405" y="13025"/>
                            <a:pt x="27850" y="9977"/>
                          </a:cubicBezTo>
                          <a:cubicBezTo>
                            <a:pt x="27573" y="6928"/>
                            <a:pt x="23969" y="5820"/>
                            <a:pt x="21474" y="7205"/>
                          </a:cubicBezTo>
                          <a:cubicBezTo>
                            <a:pt x="20365" y="7760"/>
                            <a:pt x="19256" y="8591"/>
                            <a:pt x="18147" y="9145"/>
                          </a:cubicBezTo>
                          <a:cubicBezTo>
                            <a:pt x="17039" y="9699"/>
                            <a:pt x="15652" y="10254"/>
                            <a:pt x="14266" y="10808"/>
                          </a:cubicBezTo>
                          <a:cubicBezTo>
                            <a:pt x="11771" y="12470"/>
                            <a:pt x="12880" y="14411"/>
                            <a:pt x="12603" y="16627"/>
                          </a:cubicBezTo>
                          <a:cubicBezTo>
                            <a:pt x="12325" y="22447"/>
                            <a:pt x="2345" y="20507"/>
                            <a:pt x="2622" y="15242"/>
                          </a:cubicBezTo>
                          <a:cubicBezTo>
                            <a:pt x="2622" y="12748"/>
                            <a:pt x="5672" y="10808"/>
                            <a:pt x="5395" y="8314"/>
                          </a:cubicBezTo>
                          <a:cubicBezTo>
                            <a:pt x="5117" y="5542"/>
                            <a:pt x="1513" y="6651"/>
                            <a:pt x="405" y="4988"/>
                          </a:cubicBezTo>
                          <a:cubicBezTo>
                            <a:pt x="-1259" y="2771"/>
                            <a:pt x="2622" y="0"/>
                            <a:pt x="4563" y="0"/>
                          </a:cubicBezTo>
                          <a:cubicBezTo>
                            <a:pt x="8167" y="0"/>
                            <a:pt x="11494" y="2771"/>
                            <a:pt x="15098" y="2495"/>
                          </a:cubicBezTo>
                          <a:cubicBezTo>
                            <a:pt x="17316" y="2495"/>
                            <a:pt x="18979" y="832"/>
                            <a:pt x="21474" y="555"/>
                          </a:cubicBezTo>
                          <a:cubicBezTo>
                            <a:pt x="23692" y="555"/>
                            <a:pt x="26187" y="0"/>
                            <a:pt x="28682" y="555"/>
                          </a:cubicBezTo>
                          <a:cubicBezTo>
                            <a:pt x="30623" y="555"/>
                            <a:pt x="34227" y="1940"/>
                            <a:pt x="35059" y="3880"/>
                          </a:cubicBezTo>
                          <a:cubicBezTo>
                            <a:pt x="35336" y="4712"/>
                            <a:pt x="35059" y="5820"/>
                            <a:pt x="34504" y="6651"/>
                          </a:cubicBezTo>
                          <a:cubicBezTo>
                            <a:pt x="34227" y="8037"/>
                            <a:pt x="33950" y="9145"/>
                            <a:pt x="34504" y="10531"/>
                          </a:cubicBezTo>
                          <a:cubicBezTo>
                            <a:pt x="35613" y="13302"/>
                            <a:pt x="38663" y="14411"/>
                            <a:pt x="40881" y="15796"/>
                          </a:cubicBezTo>
                          <a:cubicBezTo>
                            <a:pt x="43098" y="17182"/>
                            <a:pt x="45316" y="18844"/>
                            <a:pt x="47257" y="20784"/>
                          </a:cubicBezTo>
                          <a:cubicBezTo>
                            <a:pt x="49475" y="23001"/>
                            <a:pt x="51138" y="27158"/>
                            <a:pt x="47257" y="28821"/>
                          </a:cubicBezTo>
                          <a:cubicBezTo>
                            <a:pt x="43930" y="30207"/>
                            <a:pt x="42267" y="27712"/>
                            <a:pt x="40049" y="25772"/>
                          </a:cubicBezTo>
                          <a:cubicBezTo>
                            <a:pt x="38385" y="24387"/>
                            <a:pt x="36722" y="23001"/>
                            <a:pt x="34781" y="22170"/>
                          </a:cubicBezTo>
                          <a:cubicBezTo>
                            <a:pt x="33673" y="21616"/>
                            <a:pt x="32286" y="21062"/>
                            <a:pt x="31177" y="20507"/>
                          </a:cubicBezTo>
                          <a:cubicBezTo>
                            <a:pt x="30068" y="19953"/>
                            <a:pt x="29237" y="20507"/>
                            <a:pt x="28128" y="20507"/>
                          </a:cubicBez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901" name="Freeform 2900">
                      <a:extLst>
                        <a:ext uri="{FF2B5EF4-FFF2-40B4-BE49-F238E27FC236}">
                          <a16:creationId xmlns:a16="http://schemas.microsoft.com/office/drawing/2014/main" id="{5D6C8F3E-821E-F781-01F3-668BB98294B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849739" y="5774713"/>
                      <a:ext cx="26723" cy="11762"/>
                    </a:xfrm>
                    <a:custGeom>
                      <a:avLst/>
                      <a:gdLst>
                        <a:gd name="connsiteX0" fmla="*/ 23120 w 26723"/>
                        <a:gd name="connsiteY0" fmla="*/ 11762 h 11762"/>
                        <a:gd name="connsiteX1" fmla="*/ 20347 w 26723"/>
                        <a:gd name="connsiteY1" fmla="*/ 11762 h 11762"/>
                        <a:gd name="connsiteX2" fmla="*/ 18961 w 26723"/>
                        <a:gd name="connsiteY2" fmla="*/ 8160 h 11762"/>
                        <a:gd name="connsiteX3" fmla="*/ 15912 w 26723"/>
                        <a:gd name="connsiteY3" fmla="*/ 7051 h 11762"/>
                        <a:gd name="connsiteX4" fmla="*/ 12307 w 26723"/>
                        <a:gd name="connsiteY4" fmla="*/ 7329 h 11762"/>
                        <a:gd name="connsiteX5" fmla="*/ 9258 w 26723"/>
                        <a:gd name="connsiteY5" fmla="*/ 7329 h 11762"/>
                        <a:gd name="connsiteX6" fmla="*/ 5931 w 26723"/>
                        <a:gd name="connsiteY6" fmla="*/ 4003 h 11762"/>
                        <a:gd name="connsiteX7" fmla="*/ 3436 w 26723"/>
                        <a:gd name="connsiteY7" fmla="*/ 4003 h 11762"/>
                        <a:gd name="connsiteX8" fmla="*/ 664 w 26723"/>
                        <a:gd name="connsiteY8" fmla="*/ 4003 h 11762"/>
                        <a:gd name="connsiteX9" fmla="*/ 387 w 26723"/>
                        <a:gd name="connsiteY9" fmla="*/ 1786 h 11762"/>
                        <a:gd name="connsiteX10" fmla="*/ 3436 w 26723"/>
                        <a:gd name="connsiteY10" fmla="*/ 677 h 11762"/>
                        <a:gd name="connsiteX11" fmla="*/ 11476 w 26723"/>
                        <a:gd name="connsiteY11" fmla="*/ 2063 h 11762"/>
                        <a:gd name="connsiteX12" fmla="*/ 14803 w 26723"/>
                        <a:gd name="connsiteY12" fmla="*/ 1786 h 11762"/>
                        <a:gd name="connsiteX13" fmla="*/ 17021 w 26723"/>
                        <a:gd name="connsiteY13" fmla="*/ 123 h 11762"/>
                        <a:gd name="connsiteX14" fmla="*/ 20624 w 26723"/>
                        <a:gd name="connsiteY14" fmla="*/ 123 h 11762"/>
                        <a:gd name="connsiteX15" fmla="*/ 23397 w 26723"/>
                        <a:gd name="connsiteY15" fmla="*/ 955 h 11762"/>
                        <a:gd name="connsiteX16" fmla="*/ 26724 w 26723"/>
                        <a:gd name="connsiteY16" fmla="*/ 2063 h 11762"/>
                        <a:gd name="connsiteX17" fmla="*/ 25615 w 26723"/>
                        <a:gd name="connsiteY17" fmla="*/ 7329 h 11762"/>
                        <a:gd name="connsiteX18" fmla="*/ 24783 w 26723"/>
                        <a:gd name="connsiteY18" fmla="*/ 10654 h 11762"/>
                        <a:gd name="connsiteX19" fmla="*/ 23120 w 26723"/>
                        <a:gd name="connsiteY19" fmla="*/ 11486 h 1176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</a:cxnLst>
                      <a:rect l="l" t="t" r="r" b="b"/>
                      <a:pathLst>
                        <a:path w="26723" h="11762">
                          <a:moveTo>
                            <a:pt x="23120" y="11762"/>
                          </a:moveTo>
                          <a:cubicBezTo>
                            <a:pt x="22288" y="11762"/>
                            <a:pt x="21179" y="11762"/>
                            <a:pt x="20347" y="11762"/>
                          </a:cubicBezTo>
                          <a:cubicBezTo>
                            <a:pt x="18961" y="10931"/>
                            <a:pt x="19516" y="9268"/>
                            <a:pt x="18961" y="8160"/>
                          </a:cubicBezTo>
                          <a:cubicBezTo>
                            <a:pt x="18407" y="7329"/>
                            <a:pt x="17021" y="7329"/>
                            <a:pt x="15912" y="7051"/>
                          </a:cubicBezTo>
                          <a:cubicBezTo>
                            <a:pt x="14803" y="7051"/>
                            <a:pt x="13416" y="7051"/>
                            <a:pt x="12307" y="7329"/>
                          </a:cubicBezTo>
                          <a:cubicBezTo>
                            <a:pt x="11199" y="7329"/>
                            <a:pt x="10367" y="7883"/>
                            <a:pt x="9258" y="7329"/>
                          </a:cubicBezTo>
                          <a:cubicBezTo>
                            <a:pt x="7595" y="6497"/>
                            <a:pt x="7595" y="4558"/>
                            <a:pt x="5931" y="4003"/>
                          </a:cubicBezTo>
                          <a:cubicBezTo>
                            <a:pt x="5099" y="3726"/>
                            <a:pt x="4268" y="4003"/>
                            <a:pt x="3436" y="4003"/>
                          </a:cubicBezTo>
                          <a:cubicBezTo>
                            <a:pt x="2604" y="4003"/>
                            <a:pt x="1218" y="4003"/>
                            <a:pt x="664" y="4003"/>
                          </a:cubicBezTo>
                          <a:cubicBezTo>
                            <a:pt x="-168" y="3726"/>
                            <a:pt x="-168" y="2617"/>
                            <a:pt x="387" y="1786"/>
                          </a:cubicBezTo>
                          <a:cubicBezTo>
                            <a:pt x="941" y="955"/>
                            <a:pt x="2604" y="677"/>
                            <a:pt x="3436" y="677"/>
                          </a:cubicBezTo>
                          <a:cubicBezTo>
                            <a:pt x="5931" y="677"/>
                            <a:pt x="8981" y="1509"/>
                            <a:pt x="11476" y="2063"/>
                          </a:cubicBezTo>
                          <a:cubicBezTo>
                            <a:pt x="12585" y="2063"/>
                            <a:pt x="13971" y="2340"/>
                            <a:pt x="14803" y="1786"/>
                          </a:cubicBezTo>
                          <a:cubicBezTo>
                            <a:pt x="15634" y="1232"/>
                            <a:pt x="15912" y="401"/>
                            <a:pt x="17021" y="123"/>
                          </a:cubicBezTo>
                          <a:cubicBezTo>
                            <a:pt x="18130" y="123"/>
                            <a:pt x="19516" y="-154"/>
                            <a:pt x="20624" y="123"/>
                          </a:cubicBezTo>
                          <a:cubicBezTo>
                            <a:pt x="21456" y="677"/>
                            <a:pt x="22288" y="1232"/>
                            <a:pt x="23397" y="955"/>
                          </a:cubicBezTo>
                          <a:cubicBezTo>
                            <a:pt x="24783" y="955"/>
                            <a:pt x="26724" y="123"/>
                            <a:pt x="26724" y="2063"/>
                          </a:cubicBezTo>
                          <a:cubicBezTo>
                            <a:pt x="26724" y="3726"/>
                            <a:pt x="25892" y="5666"/>
                            <a:pt x="25615" y="7329"/>
                          </a:cubicBezTo>
                          <a:cubicBezTo>
                            <a:pt x="25615" y="8437"/>
                            <a:pt x="25615" y="9823"/>
                            <a:pt x="24783" y="10654"/>
                          </a:cubicBezTo>
                          <a:cubicBezTo>
                            <a:pt x="24506" y="11208"/>
                            <a:pt x="23674" y="11486"/>
                            <a:pt x="23120" y="11486"/>
                          </a:cubicBez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902" name="Freeform 2901">
                      <a:extLst>
                        <a:ext uri="{FF2B5EF4-FFF2-40B4-BE49-F238E27FC236}">
                          <a16:creationId xmlns:a16="http://schemas.microsoft.com/office/drawing/2014/main" id="{2CB078BA-8BBA-9BAB-E6AB-7407E9C1F10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845820" y="5757819"/>
                      <a:ext cx="18333" cy="12732"/>
                    </a:xfrm>
                    <a:custGeom>
                      <a:avLst/>
                      <a:gdLst>
                        <a:gd name="connsiteX0" fmla="*/ 7910 w 18333"/>
                        <a:gd name="connsiteY0" fmla="*/ 11198 h 12732"/>
                        <a:gd name="connsiteX1" fmla="*/ 4306 w 18333"/>
                        <a:gd name="connsiteY1" fmla="*/ 10922 h 12732"/>
                        <a:gd name="connsiteX2" fmla="*/ 2365 w 18333"/>
                        <a:gd name="connsiteY2" fmla="*/ 7041 h 12732"/>
                        <a:gd name="connsiteX3" fmla="*/ 148 w 18333"/>
                        <a:gd name="connsiteY3" fmla="*/ 4825 h 12732"/>
                        <a:gd name="connsiteX4" fmla="*/ 1811 w 18333"/>
                        <a:gd name="connsiteY4" fmla="*/ 1499 h 12732"/>
                        <a:gd name="connsiteX5" fmla="*/ 6801 w 18333"/>
                        <a:gd name="connsiteY5" fmla="*/ 391 h 12732"/>
                        <a:gd name="connsiteX6" fmla="*/ 14009 w 18333"/>
                        <a:gd name="connsiteY6" fmla="*/ 945 h 12732"/>
                        <a:gd name="connsiteX7" fmla="*/ 18168 w 18333"/>
                        <a:gd name="connsiteY7" fmla="*/ 7319 h 12732"/>
                        <a:gd name="connsiteX8" fmla="*/ 11514 w 18333"/>
                        <a:gd name="connsiteY8" fmla="*/ 12584 h 12732"/>
                        <a:gd name="connsiteX9" fmla="*/ 7910 w 18333"/>
                        <a:gd name="connsiteY9" fmla="*/ 11476 h 127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8333" h="12732">
                          <a:moveTo>
                            <a:pt x="7910" y="11198"/>
                          </a:moveTo>
                          <a:cubicBezTo>
                            <a:pt x="6524" y="11753"/>
                            <a:pt x="5415" y="12307"/>
                            <a:pt x="4306" y="10922"/>
                          </a:cubicBezTo>
                          <a:cubicBezTo>
                            <a:pt x="3474" y="9813"/>
                            <a:pt x="3474" y="8150"/>
                            <a:pt x="2365" y="7041"/>
                          </a:cubicBezTo>
                          <a:cubicBezTo>
                            <a:pt x="1811" y="6211"/>
                            <a:pt x="702" y="5656"/>
                            <a:pt x="148" y="4825"/>
                          </a:cubicBezTo>
                          <a:cubicBezTo>
                            <a:pt x="-407" y="3162"/>
                            <a:pt x="702" y="2330"/>
                            <a:pt x="1811" y="1499"/>
                          </a:cubicBezTo>
                          <a:cubicBezTo>
                            <a:pt x="3474" y="113"/>
                            <a:pt x="4583" y="-441"/>
                            <a:pt x="6801" y="391"/>
                          </a:cubicBezTo>
                          <a:cubicBezTo>
                            <a:pt x="9296" y="1222"/>
                            <a:pt x="11514" y="1222"/>
                            <a:pt x="14009" y="945"/>
                          </a:cubicBezTo>
                          <a:cubicBezTo>
                            <a:pt x="16782" y="668"/>
                            <a:pt x="17613" y="5379"/>
                            <a:pt x="18168" y="7319"/>
                          </a:cubicBezTo>
                          <a:cubicBezTo>
                            <a:pt x="19277" y="10644"/>
                            <a:pt x="14564" y="13415"/>
                            <a:pt x="11514" y="12584"/>
                          </a:cubicBezTo>
                          <a:cubicBezTo>
                            <a:pt x="9851" y="12030"/>
                            <a:pt x="9851" y="10644"/>
                            <a:pt x="7910" y="11476"/>
                          </a:cubicBez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903" name="Freeform 2902">
                      <a:extLst>
                        <a:ext uri="{FF2B5EF4-FFF2-40B4-BE49-F238E27FC236}">
                          <a16:creationId xmlns:a16="http://schemas.microsoft.com/office/drawing/2014/main" id="{604E5F01-AE09-09CF-B369-F55EB72904E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826772" y="5759167"/>
                      <a:ext cx="15072" cy="11826"/>
                    </a:xfrm>
                    <a:custGeom>
                      <a:avLst/>
                      <a:gdLst>
                        <a:gd name="connsiteX0" fmla="*/ 1730 w 15072"/>
                        <a:gd name="connsiteY0" fmla="*/ 10682 h 11826"/>
                        <a:gd name="connsiteX1" fmla="*/ 66 w 15072"/>
                        <a:gd name="connsiteY1" fmla="*/ 8188 h 11826"/>
                        <a:gd name="connsiteX2" fmla="*/ 4502 w 15072"/>
                        <a:gd name="connsiteY2" fmla="*/ 4308 h 11826"/>
                        <a:gd name="connsiteX3" fmla="*/ 7551 w 15072"/>
                        <a:gd name="connsiteY3" fmla="*/ 1814 h 11826"/>
                        <a:gd name="connsiteX4" fmla="*/ 11433 w 15072"/>
                        <a:gd name="connsiteY4" fmla="*/ 151 h 11826"/>
                        <a:gd name="connsiteX5" fmla="*/ 14760 w 15072"/>
                        <a:gd name="connsiteY5" fmla="*/ 7079 h 11826"/>
                        <a:gd name="connsiteX6" fmla="*/ 11433 w 15072"/>
                        <a:gd name="connsiteY6" fmla="*/ 10128 h 11826"/>
                        <a:gd name="connsiteX7" fmla="*/ 5057 w 15072"/>
                        <a:gd name="connsiteY7" fmla="*/ 11791 h 11826"/>
                        <a:gd name="connsiteX8" fmla="*/ 2007 w 15072"/>
                        <a:gd name="connsiteY8" fmla="*/ 10682 h 1182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15072" h="11826">
                          <a:moveTo>
                            <a:pt x="1730" y="10682"/>
                          </a:moveTo>
                          <a:cubicBezTo>
                            <a:pt x="898" y="10128"/>
                            <a:pt x="343" y="9296"/>
                            <a:pt x="66" y="8188"/>
                          </a:cubicBezTo>
                          <a:cubicBezTo>
                            <a:pt x="-488" y="4863"/>
                            <a:pt x="2561" y="5693"/>
                            <a:pt x="4502" y="4308"/>
                          </a:cubicBezTo>
                          <a:cubicBezTo>
                            <a:pt x="5611" y="3477"/>
                            <a:pt x="6443" y="2368"/>
                            <a:pt x="7551" y="1814"/>
                          </a:cubicBezTo>
                          <a:cubicBezTo>
                            <a:pt x="8660" y="1260"/>
                            <a:pt x="10047" y="428"/>
                            <a:pt x="11433" y="151"/>
                          </a:cubicBezTo>
                          <a:cubicBezTo>
                            <a:pt x="16146" y="-957"/>
                            <a:pt x="15037" y="4308"/>
                            <a:pt x="14760" y="7079"/>
                          </a:cubicBezTo>
                          <a:cubicBezTo>
                            <a:pt x="14760" y="9296"/>
                            <a:pt x="13374" y="9574"/>
                            <a:pt x="11433" y="10128"/>
                          </a:cubicBezTo>
                          <a:cubicBezTo>
                            <a:pt x="9492" y="10682"/>
                            <a:pt x="6997" y="12067"/>
                            <a:pt x="5057" y="11791"/>
                          </a:cubicBezTo>
                          <a:cubicBezTo>
                            <a:pt x="3948" y="11791"/>
                            <a:pt x="2839" y="11236"/>
                            <a:pt x="2007" y="10682"/>
                          </a:cubicBez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904" name="Freeform 2903">
                      <a:extLst>
                        <a:ext uri="{FF2B5EF4-FFF2-40B4-BE49-F238E27FC236}">
                          <a16:creationId xmlns:a16="http://schemas.microsoft.com/office/drawing/2014/main" id="{EA3E36B5-73FB-E666-4B2D-7AB7D71EC2C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860384" y="5746293"/>
                      <a:ext cx="11108" cy="7328"/>
                    </a:xfrm>
                    <a:custGeom>
                      <a:avLst/>
                      <a:gdLst>
                        <a:gd name="connsiteX0" fmla="*/ 3604 w 11108"/>
                        <a:gd name="connsiteY0" fmla="*/ 7205 h 7328"/>
                        <a:gd name="connsiteX1" fmla="*/ 7208 w 11108"/>
                        <a:gd name="connsiteY1" fmla="*/ 7205 h 7328"/>
                        <a:gd name="connsiteX2" fmla="*/ 11089 w 11108"/>
                        <a:gd name="connsiteY2" fmla="*/ 4157 h 7328"/>
                        <a:gd name="connsiteX3" fmla="*/ 8594 w 11108"/>
                        <a:gd name="connsiteY3" fmla="*/ 832 h 7328"/>
                        <a:gd name="connsiteX4" fmla="*/ 4436 w 11108"/>
                        <a:gd name="connsiteY4" fmla="*/ 0 h 7328"/>
                        <a:gd name="connsiteX5" fmla="*/ 0 w 11108"/>
                        <a:gd name="connsiteY5" fmla="*/ 3603 h 7328"/>
                        <a:gd name="connsiteX6" fmla="*/ 1386 w 11108"/>
                        <a:gd name="connsiteY6" fmla="*/ 6374 h 7328"/>
                        <a:gd name="connsiteX7" fmla="*/ 3327 w 11108"/>
                        <a:gd name="connsiteY7" fmla="*/ 7205 h 732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11108" h="7328">
                          <a:moveTo>
                            <a:pt x="3604" y="7205"/>
                          </a:moveTo>
                          <a:cubicBezTo>
                            <a:pt x="4713" y="7205"/>
                            <a:pt x="6099" y="7482"/>
                            <a:pt x="7208" y="7205"/>
                          </a:cubicBezTo>
                          <a:cubicBezTo>
                            <a:pt x="8594" y="6651"/>
                            <a:pt x="11367" y="6097"/>
                            <a:pt x="11089" y="4157"/>
                          </a:cubicBezTo>
                          <a:cubicBezTo>
                            <a:pt x="11089" y="2771"/>
                            <a:pt x="9980" y="1386"/>
                            <a:pt x="8594" y="832"/>
                          </a:cubicBezTo>
                          <a:cubicBezTo>
                            <a:pt x="7486" y="277"/>
                            <a:pt x="5545" y="832"/>
                            <a:pt x="4436" y="0"/>
                          </a:cubicBezTo>
                          <a:cubicBezTo>
                            <a:pt x="3050" y="832"/>
                            <a:pt x="277" y="1940"/>
                            <a:pt x="0" y="3603"/>
                          </a:cubicBezTo>
                          <a:cubicBezTo>
                            <a:pt x="0" y="4434"/>
                            <a:pt x="555" y="6097"/>
                            <a:pt x="1386" y="6374"/>
                          </a:cubicBezTo>
                          <a:cubicBezTo>
                            <a:pt x="1941" y="6651"/>
                            <a:pt x="2772" y="6928"/>
                            <a:pt x="3327" y="7205"/>
                          </a:cubicBez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905" name="Freeform 2904">
                      <a:extLst>
                        <a:ext uri="{FF2B5EF4-FFF2-40B4-BE49-F238E27FC236}">
                          <a16:creationId xmlns:a16="http://schemas.microsoft.com/office/drawing/2014/main" id="{B5523952-B95A-EA3D-1FE0-5F61DCB59EC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859322" y="5728453"/>
                      <a:ext cx="12228" cy="14791"/>
                    </a:xfrm>
                    <a:custGeom>
                      <a:avLst/>
                      <a:gdLst>
                        <a:gd name="connsiteX0" fmla="*/ 3002 w 12228"/>
                        <a:gd name="connsiteY0" fmla="*/ 14237 h 14791"/>
                        <a:gd name="connsiteX1" fmla="*/ 507 w 12228"/>
                        <a:gd name="connsiteY1" fmla="*/ 10357 h 14791"/>
                        <a:gd name="connsiteX2" fmla="*/ 7161 w 12228"/>
                        <a:gd name="connsiteY2" fmla="*/ 3983 h 14791"/>
                        <a:gd name="connsiteX3" fmla="*/ 7161 w 12228"/>
                        <a:gd name="connsiteY3" fmla="*/ 936 h 14791"/>
                        <a:gd name="connsiteX4" fmla="*/ 9933 w 12228"/>
                        <a:gd name="connsiteY4" fmla="*/ 104 h 14791"/>
                        <a:gd name="connsiteX5" fmla="*/ 11873 w 12228"/>
                        <a:gd name="connsiteY5" fmla="*/ 4815 h 14791"/>
                        <a:gd name="connsiteX6" fmla="*/ 12151 w 12228"/>
                        <a:gd name="connsiteY6" fmla="*/ 11466 h 14791"/>
                        <a:gd name="connsiteX7" fmla="*/ 8824 w 12228"/>
                        <a:gd name="connsiteY7" fmla="*/ 14792 h 14791"/>
                        <a:gd name="connsiteX8" fmla="*/ 6052 w 12228"/>
                        <a:gd name="connsiteY8" fmla="*/ 14237 h 14791"/>
                        <a:gd name="connsiteX9" fmla="*/ 2447 w 12228"/>
                        <a:gd name="connsiteY9" fmla="*/ 13960 h 1479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2228" h="14791">
                          <a:moveTo>
                            <a:pt x="3002" y="14237"/>
                          </a:moveTo>
                          <a:cubicBezTo>
                            <a:pt x="784" y="14237"/>
                            <a:pt x="-879" y="12575"/>
                            <a:pt x="507" y="10357"/>
                          </a:cubicBezTo>
                          <a:cubicBezTo>
                            <a:pt x="2170" y="7864"/>
                            <a:pt x="6606" y="7032"/>
                            <a:pt x="7161" y="3983"/>
                          </a:cubicBezTo>
                          <a:cubicBezTo>
                            <a:pt x="7161" y="2875"/>
                            <a:pt x="6883" y="1766"/>
                            <a:pt x="7161" y="936"/>
                          </a:cubicBezTo>
                          <a:cubicBezTo>
                            <a:pt x="7715" y="104"/>
                            <a:pt x="9101" y="-173"/>
                            <a:pt x="9933" y="104"/>
                          </a:cubicBezTo>
                          <a:cubicBezTo>
                            <a:pt x="11873" y="658"/>
                            <a:pt x="12151" y="3152"/>
                            <a:pt x="11873" y="4815"/>
                          </a:cubicBezTo>
                          <a:cubicBezTo>
                            <a:pt x="11873" y="7032"/>
                            <a:pt x="12428" y="9249"/>
                            <a:pt x="12151" y="11466"/>
                          </a:cubicBezTo>
                          <a:cubicBezTo>
                            <a:pt x="12151" y="12851"/>
                            <a:pt x="10487" y="14514"/>
                            <a:pt x="8824" y="14792"/>
                          </a:cubicBezTo>
                          <a:cubicBezTo>
                            <a:pt x="7715" y="14792"/>
                            <a:pt x="6883" y="14237"/>
                            <a:pt x="6052" y="14237"/>
                          </a:cubicBezTo>
                          <a:cubicBezTo>
                            <a:pt x="4943" y="14237"/>
                            <a:pt x="3556" y="14237"/>
                            <a:pt x="2447" y="13960"/>
                          </a:cubicBez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906" name="Freeform 2905">
                      <a:extLst>
                        <a:ext uri="{FF2B5EF4-FFF2-40B4-BE49-F238E27FC236}">
                          <a16:creationId xmlns:a16="http://schemas.microsoft.com/office/drawing/2014/main" id="{63356429-0AA7-5877-3BF9-27095CD012C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846391" y="5746749"/>
                      <a:ext cx="8767" cy="7565"/>
                    </a:xfrm>
                    <a:custGeom>
                      <a:avLst/>
                      <a:gdLst>
                        <a:gd name="connsiteX0" fmla="*/ 131 w 8767"/>
                        <a:gd name="connsiteY0" fmla="*/ 7026 h 7565"/>
                        <a:gd name="connsiteX1" fmla="*/ 131 w 8767"/>
                        <a:gd name="connsiteY1" fmla="*/ 6749 h 7565"/>
                        <a:gd name="connsiteX2" fmla="*/ 963 w 8767"/>
                        <a:gd name="connsiteY2" fmla="*/ 2038 h 7565"/>
                        <a:gd name="connsiteX3" fmla="*/ 4844 w 8767"/>
                        <a:gd name="connsiteY3" fmla="*/ 375 h 7565"/>
                        <a:gd name="connsiteX4" fmla="*/ 8725 w 8767"/>
                        <a:gd name="connsiteY4" fmla="*/ 3146 h 7565"/>
                        <a:gd name="connsiteX5" fmla="*/ 6507 w 8767"/>
                        <a:gd name="connsiteY5" fmla="*/ 6472 h 7565"/>
                        <a:gd name="connsiteX6" fmla="*/ 408 w 8767"/>
                        <a:gd name="connsiteY6" fmla="*/ 7303 h 756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8767" h="7565">
                          <a:moveTo>
                            <a:pt x="131" y="7026"/>
                          </a:moveTo>
                          <a:cubicBezTo>
                            <a:pt x="131" y="7026"/>
                            <a:pt x="131" y="7026"/>
                            <a:pt x="131" y="6749"/>
                          </a:cubicBezTo>
                          <a:cubicBezTo>
                            <a:pt x="-423" y="5363"/>
                            <a:pt x="963" y="3424"/>
                            <a:pt x="963" y="2038"/>
                          </a:cubicBezTo>
                          <a:cubicBezTo>
                            <a:pt x="963" y="-456"/>
                            <a:pt x="2626" y="-179"/>
                            <a:pt x="4844" y="375"/>
                          </a:cubicBezTo>
                          <a:cubicBezTo>
                            <a:pt x="6507" y="929"/>
                            <a:pt x="8171" y="929"/>
                            <a:pt x="8725" y="3146"/>
                          </a:cubicBezTo>
                          <a:cubicBezTo>
                            <a:pt x="9003" y="4532"/>
                            <a:pt x="7894" y="5917"/>
                            <a:pt x="6507" y="6472"/>
                          </a:cubicBezTo>
                          <a:cubicBezTo>
                            <a:pt x="5676" y="6749"/>
                            <a:pt x="1517" y="8135"/>
                            <a:pt x="408" y="7303"/>
                          </a:cubicBez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907" name="Freeform 2906">
                      <a:extLst>
                        <a:ext uri="{FF2B5EF4-FFF2-40B4-BE49-F238E27FC236}">
                          <a16:creationId xmlns:a16="http://schemas.microsoft.com/office/drawing/2014/main" id="{752B5007-2960-9E48-FD62-5EC9CC6D677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826561" y="5736750"/>
                      <a:ext cx="17465" cy="17302"/>
                    </a:xfrm>
                    <a:custGeom>
                      <a:avLst/>
                      <a:gdLst>
                        <a:gd name="connsiteX0" fmla="*/ 5822 w 17465"/>
                        <a:gd name="connsiteY0" fmla="*/ 17026 h 17302"/>
                        <a:gd name="connsiteX1" fmla="*/ 3604 w 17465"/>
                        <a:gd name="connsiteY1" fmla="*/ 14254 h 17302"/>
                        <a:gd name="connsiteX2" fmla="*/ 1941 w 17465"/>
                        <a:gd name="connsiteY2" fmla="*/ 11206 h 17302"/>
                        <a:gd name="connsiteX3" fmla="*/ 0 w 17465"/>
                        <a:gd name="connsiteY3" fmla="*/ 9543 h 17302"/>
                        <a:gd name="connsiteX4" fmla="*/ 554 w 17465"/>
                        <a:gd name="connsiteY4" fmla="*/ 6772 h 17302"/>
                        <a:gd name="connsiteX5" fmla="*/ 2772 w 17465"/>
                        <a:gd name="connsiteY5" fmla="*/ 5110 h 17302"/>
                        <a:gd name="connsiteX6" fmla="*/ 3050 w 17465"/>
                        <a:gd name="connsiteY6" fmla="*/ 2339 h 17302"/>
                        <a:gd name="connsiteX7" fmla="*/ 7762 w 17465"/>
                        <a:gd name="connsiteY7" fmla="*/ 398 h 17302"/>
                        <a:gd name="connsiteX8" fmla="*/ 9149 w 17465"/>
                        <a:gd name="connsiteY8" fmla="*/ 3169 h 17302"/>
                        <a:gd name="connsiteX9" fmla="*/ 10812 w 17465"/>
                        <a:gd name="connsiteY9" fmla="*/ 6218 h 17302"/>
                        <a:gd name="connsiteX10" fmla="*/ 17466 w 17465"/>
                        <a:gd name="connsiteY10" fmla="*/ 8435 h 17302"/>
                        <a:gd name="connsiteX11" fmla="*/ 14139 w 17465"/>
                        <a:gd name="connsiteY11" fmla="*/ 12038 h 17302"/>
                        <a:gd name="connsiteX12" fmla="*/ 11089 w 17465"/>
                        <a:gd name="connsiteY12" fmla="*/ 14532 h 17302"/>
                        <a:gd name="connsiteX13" fmla="*/ 5268 w 17465"/>
                        <a:gd name="connsiteY13" fmla="*/ 17303 h 1730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</a:cxnLst>
                      <a:rect l="l" t="t" r="r" b="b"/>
                      <a:pathLst>
                        <a:path w="17465" h="17302">
                          <a:moveTo>
                            <a:pt x="5822" y="17026"/>
                          </a:moveTo>
                          <a:cubicBezTo>
                            <a:pt x="3604" y="17026"/>
                            <a:pt x="2495" y="16195"/>
                            <a:pt x="3604" y="14254"/>
                          </a:cubicBezTo>
                          <a:cubicBezTo>
                            <a:pt x="4713" y="12315"/>
                            <a:pt x="3604" y="12315"/>
                            <a:pt x="1941" y="11206"/>
                          </a:cubicBezTo>
                          <a:cubicBezTo>
                            <a:pt x="1386" y="10652"/>
                            <a:pt x="277" y="10375"/>
                            <a:pt x="0" y="9543"/>
                          </a:cubicBezTo>
                          <a:cubicBezTo>
                            <a:pt x="0" y="8989"/>
                            <a:pt x="0" y="7326"/>
                            <a:pt x="554" y="6772"/>
                          </a:cubicBezTo>
                          <a:cubicBezTo>
                            <a:pt x="1109" y="5941"/>
                            <a:pt x="2218" y="5941"/>
                            <a:pt x="2772" y="5110"/>
                          </a:cubicBezTo>
                          <a:cubicBezTo>
                            <a:pt x="3327" y="4278"/>
                            <a:pt x="2772" y="3169"/>
                            <a:pt x="3050" y="2339"/>
                          </a:cubicBezTo>
                          <a:cubicBezTo>
                            <a:pt x="3327" y="676"/>
                            <a:pt x="6376" y="-710"/>
                            <a:pt x="7762" y="398"/>
                          </a:cubicBezTo>
                          <a:cubicBezTo>
                            <a:pt x="8594" y="953"/>
                            <a:pt x="8871" y="2339"/>
                            <a:pt x="9149" y="3169"/>
                          </a:cubicBezTo>
                          <a:cubicBezTo>
                            <a:pt x="9703" y="4278"/>
                            <a:pt x="10258" y="5387"/>
                            <a:pt x="10812" y="6218"/>
                          </a:cubicBezTo>
                          <a:cubicBezTo>
                            <a:pt x="12476" y="8712"/>
                            <a:pt x="17466" y="4001"/>
                            <a:pt x="17466" y="8435"/>
                          </a:cubicBezTo>
                          <a:cubicBezTo>
                            <a:pt x="17466" y="10375"/>
                            <a:pt x="15802" y="11483"/>
                            <a:pt x="14139" y="12038"/>
                          </a:cubicBezTo>
                          <a:cubicBezTo>
                            <a:pt x="12476" y="12592"/>
                            <a:pt x="12198" y="13146"/>
                            <a:pt x="11089" y="14532"/>
                          </a:cubicBezTo>
                          <a:cubicBezTo>
                            <a:pt x="9703" y="16471"/>
                            <a:pt x="7762" y="17026"/>
                            <a:pt x="5268" y="17303"/>
                          </a:cubicBez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908" name="Freeform 2907">
                      <a:extLst>
                        <a:ext uri="{FF2B5EF4-FFF2-40B4-BE49-F238E27FC236}">
                          <a16:creationId xmlns:a16="http://schemas.microsoft.com/office/drawing/2014/main" id="{2E1ED3EE-BB04-424B-5C14-DDA2B68C40F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815472" y="5746016"/>
                      <a:ext cx="6183" cy="13376"/>
                    </a:xfrm>
                    <a:custGeom>
                      <a:avLst/>
                      <a:gdLst>
                        <a:gd name="connsiteX0" fmla="*/ 1941 w 6183"/>
                        <a:gd name="connsiteY0" fmla="*/ 12747 h 13376"/>
                        <a:gd name="connsiteX1" fmla="*/ 0 w 6183"/>
                        <a:gd name="connsiteY1" fmla="*/ 13301 h 13376"/>
                        <a:gd name="connsiteX2" fmla="*/ 554 w 6183"/>
                        <a:gd name="connsiteY2" fmla="*/ 8036 h 13376"/>
                        <a:gd name="connsiteX3" fmla="*/ 554 w 6183"/>
                        <a:gd name="connsiteY3" fmla="*/ 2771 h 13376"/>
                        <a:gd name="connsiteX4" fmla="*/ 3881 w 6183"/>
                        <a:gd name="connsiteY4" fmla="*/ 0 h 13376"/>
                        <a:gd name="connsiteX5" fmla="*/ 5822 w 6183"/>
                        <a:gd name="connsiteY5" fmla="*/ 4988 h 13376"/>
                        <a:gd name="connsiteX6" fmla="*/ 4713 w 6183"/>
                        <a:gd name="connsiteY6" fmla="*/ 9422 h 13376"/>
                        <a:gd name="connsiteX7" fmla="*/ 3327 w 6183"/>
                        <a:gd name="connsiteY7" fmla="*/ 11085 h 13376"/>
                        <a:gd name="connsiteX8" fmla="*/ 1386 w 6183"/>
                        <a:gd name="connsiteY8" fmla="*/ 12747 h 1337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6183" h="13376">
                          <a:moveTo>
                            <a:pt x="1941" y="12747"/>
                          </a:moveTo>
                          <a:cubicBezTo>
                            <a:pt x="1663" y="13025"/>
                            <a:pt x="554" y="13579"/>
                            <a:pt x="0" y="13301"/>
                          </a:cubicBezTo>
                          <a:cubicBezTo>
                            <a:pt x="0" y="11362"/>
                            <a:pt x="277" y="9699"/>
                            <a:pt x="554" y="8036"/>
                          </a:cubicBezTo>
                          <a:cubicBezTo>
                            <a:pt x="554" y="6373"/>
                            <a:pt x="554" y="4434"/>
                            <a:pt x="554" y="2771"/>
                          </a:cubicBezTo>
                          <a:cubicBezTo>
                            <a:pt x="831" y="1108"/>
                            <a:pt x="2218" y="0"/>
                            <a:pt x="3881" y="0"/>
                          </a:cubicBezTo>
                          <a:cubicBezTo>
                            <a:pt x="6654" y="277"/>
                            <a:pt x="6376" y="3048"/>
                            <a:pt x="5822" y="4988"/>
                          </a:cubicBezTo>
                          <a:cubicBezTo>
                            <a:pt x="5268" y="6373"/>
                            <a:pt x="5268" y="8036"/>
                            <a:pt x="4713" y="9422"/>
                          </a:cubicBezTo>
                          <a:cubicBezTo>
                            <a:pt x="4436" y="10253"/>
                            <a:pt x="3881" y="10807"/>
                            <a:pt x="3327" y="11085"/>
                          </a:cubicBezTo>
                          <a:cubicBezTo>
                            <a:pt x="2772" y="11639"/>
                            <a:pt x="2218" y="12193"/>
                            <a:pt x="1386" y="12747"/>
                          </a:cubicBez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909" name="Freeform 2908">
                      <a:extLst>
                        <a:ext uri="{FF2B5EF4-FFF2-40B4-BE49-F238E27FC236}">
                          <a16:creationId xmlns:a16="http://schemas.microsoft.com/office/drawing/2014/main" id="{1B5BF465-AC0B-2DAD-79A9-801403E0CE0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791465" y="5722470"/>
                      <a:ext cx="29905" cy="25441"/>
                    </a:xfrm>
                    <a:custGeom>
                      <a:avLst/>
                      <a:gdLst>
                        <a:gd name="connsiteX0" fmla="*/ 11254 w 29905"/>
                        <a:gd name="connsiteY0" fmla="*/ 23546 h 25441"/>
                        <a:gd name="connsiteX1" fmla="*/ 9036 w 29905"/>
                        <a:gd name="connsiteY1" fmla="*/ 21883 h 25441"/>
                        <a:gd name="connsiteX2" fmla="*/ 15135 w 29905"/>
                        <a:gd name="connsiteY2" fmla="*/ 16618 h 25441"/>
                        <a:gd name="connsiteX3" fmla="*/ 15690 w 29905"/>
                        <a:gd name="connsiteY3" fmla="*/ 11630 h 25441"/>
                        <a:gd name="connsiteX4" fmla="*/ 9868 w 29905"/>
                        <a:gd name="connsiteY4" fmla="*/ 8859 h 25441"/>
                        <a:gd name="connsiteX5" fmla="*/ 6818 w 29905"/>
                        <a:gd name="connsiteY5" fmla="*/ 13292 h 25441"/>
                        <a:gd name="connsiteX6" fmla="*/ 4324 w 29905"/>
                        <a:gd name="connsiteY6" fmla="*/ 17727 h 25441"/>
                        <a:gd name="connsiteX7" fmla="*/ 1828 w 29905"/>
                        <a:gd name="connsiteY7" fmla="*/ 25209 h 25441"/>
                        <a:gd name="connsiteX8" fmla="*/ 2383 w 29905"/>
                        <a:gd name="connsiteY8" fmla="*/ 15510 h 25441"/>
                        <a:gd name="connsiteX9" fmla="*/ 442 w 29905"/>
                        <a:gd name="connsiteY9" fmla="*/ 5534 h 25441"/>
                        <a:gd name="connsiteX10" fmla="*/ 4601 w 29905"/>
                        <a:gd name="connsiteY10" fmla="*/ 3316 h 25441"/>
                        <a:gd name="connsiteX11" fmla="*/ 9868 w 29905"/>
                        <a:gd name="connsiteY11" fmla="*/ 1099 h 25441"/>
                        <a:gd name="connsiteX12" fmla="*/ 20680 w 29905"/>
                        <a:gd name="connsiteY12" fmla="*/ 3039 h 25441"/>
                        <a:gd name="connsiteX13" fmla="*/ 24561 w 29905"/>
                        <a:gd name="connsiteY13" fmla="*/ 7196 h 25441"/>
                        <a:gd name="connsiteX14" fmla="*/ 28720 w 29905"/>
                        <a:gd name="connsiteY14" fmla="*/ 11076 h 25441"/>
                        <a:gd name="connsiteX15" fmla="*/ 28166 w 29905"/>
                        <a:gd name="connsiteY15" fmla="*/ 18004 h 25441"/>
                        <a:gd name="connsiteX16" fmla="*/ 15413 w 29905"/>
                        <a:gd name="connsiteY16" fmla="*/ 22992 h 25441"/>
                        <a:gd name="connsiteX17" fmla="*/ 11254 w 29905"/>
                        <a:gd name="connsiteY17" fmla="*/ 24101 h 2544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</a:cxnLst>
                      <a:rect l="l" t="t" r="r" b="b"/>
                      <a:pathLst>
                        <a:path w="29905" h="25441">
                          <a:moveTo>
                            <a:pt x="11254" y="23546"/>
                          </a:moveTo>
                          <a:cubicBezTo>
                            <a:pt x="9868" y="23546"/>
                            <a:pt x="8759" y="23546"/>
                            <a:pt x="9036" y="21883"/>
                          </a:cubicBezTo>
                          <a:cubicBezTo>
                            <a:pt x="9868" y="19112"/>
                            <a:pt x="13195" y="18004"/>
                            <a:pt x="15135" y="16618"/>
                          </a:cubicBezTo>
                          <a:cubicBezTo>
                            <a:pt x="17076" y="14955"/>
                            <a:pt x="17631" y="13570"/>
                            <a:pt x="15690" y="11630"/>
                          </a:cubicBezTo>
                          <a:cubicBezTo>
                            <a:pt x="14581" y="10244"/>
                            <a:pt x="11809" y="8305"/>
                            <a:pt x="9868" y="8859"/>
                          </a:cubicBezTo>
                          <a:cubicBezTo>
                            <a:pt x="8205" y="9413"/>
                            <a:pt x="7650" y="11907"/>
                            <a:pt x="6818" y="13292"/>
                          </a:cubicBezTo>
                          <a:cubicBezTo>
                            <a:pt x="5987" y="14678"/>
                            <a:pt x="4601" y="16064"/>
                            <a:pt x="4324" y="17727"/>
                          </a:cubicBezTo>
                          <a:cubicBezTo>
                            <a:pt x="3769" y="19112"/>
                            <a:pt x="5710" y="26872"/>
                            <a:pt x="1828" y="25209"/>
                          </a:cubicBezTo>
                          <a:cubicBezTo>
                            <a:pt x="-2330" y="23269"/>
                            <a:pt x="1828" y="18004"/>
                            <a:pt x="2383" y="15510"/>
                          </a:cubicBezTo>
                          <a:cubicBezTo>
                            <a:pt x="2937" y="12184"/>
                            <a:pt x="-1221" y="8859"/>
                            <a:pt x="442" y="5534"/>
                          </a:cubicBezTo>
                          <a:cubicBezTo>
                            <a:pt x="1274" y="3871"/>
                            <a:pt x="3215" y="3593"/>
                            <a:pt x="4601" y="3316"/>
                          </a:cubicBezTo>
                          <a:cubicBezTo>
                            <a:pt x="6541" y="2762"/>
                            <a:pt x="8205" y="1931"/>
                            <a:pt x="9868" y="1099"/>
                          </a:cubicBezTo>
                          <a:cubicBezTo>
                            <a:pt x="13749" y="-1118"/>
                            <a:pt x="17353" y="268"/>
                            <a:pt x="20680" y="3039"/>
                          </a:cubicBezTo>
                          <a:cubicBezTo>
                            <a:pt x="22066" y="4425"/>
                            <a:pt x="23452" y="5810"/>
                            <a:pt x="24561" y="7196"/>
                          </a:cubicBezTo>
                          <a:cubicBezTo>
                            <a:pt x="25948" y="8581"/>
                            <a:pt x="27334" y="9690"/>
                            <a:pt x="28720" y="11076"/>
                          </a:cubicBezTo>
                          <a:cubicBezTo>
                            <a:pt x="30383" y="13292"/>
                            <a:pt x="30383" y="16064"/>
                            <a:pt x="28166" y="18004"/>
                          </a:cubicBezTo>
                          <a:cubicBezTo>
                            <a:pt x="24839" y="20775"/>
                            <a:pt x="19294" y="21606"/>
                            <a:pt x="15413" y="22992"/>
                          </a:cubicBezTo>
                          <a:cubicBezTo>
                            <a:pt x="14858" y="22992"/>
                            <a:pt x="12918" y="23823"/>
                            <a:pt x="11254" y="24101"/>
                          </a:cubicBez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910" name="Freeform 2909">
                      <a:extLst>
                        <a:ext uri="{FF2B5EF4-FFF2-40B4-BE49-F238E27FC236}">
                          <a16:creationId xmlns:a16="http://schemas.microsoft.com/office/drawing/2014/main" id="{EB30B117-6E67-0BB4-2075-A1A35C11AD5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778877" y="5721038"/>
                      <a:ext cx="9481" cy="11991"/>
                    </a:xfrm>
                    <a:custGeom>
                      <a:avLst/>
                      <a:gdLst>
                        <a:gd name="connsiteX0" fmla="*/ 0 w 9481"/>
                        <a:gd name="connsiteY0" fmla="*/ 1423 h 11991"/>
                        <a:gd name="connsiteX1" fmla="*/ 2772 w 9481"/>
                        <a:gd name="connsiteY1" fmla="*/ 868 h 11991"/>
                        <a:gd name="connsiteX2" fmla="*/ 4713 w 9481"/>
                        <a:gd name="connsiteY2" fmla="*/ 4471 h 11991"/>
                        <a:gd name="connsiteX3" fmla="*/ 8595 w 9481"/>
                        <a:gd name="connsiteY3" fmla="*/ 8351 h 11991"/>
                        <a:gd name="connsiteX4" fmla="*/ 9426 w 9481"/>
                        <a:gd name="connsiteY4" fmla="*/ 11122 h 11991"/>
                        <a:gd name="connsiteX5" fmla="*/ 6377 w 9481"/>
                        <a:gd name="connsiteY5" fmla="*/ 11399 h 11991"/>
                        <a:gd name="connsiteX6" fmla="*/ 1109 w 9481"/>
                        <a:gd name="connsiteY6" fmla="*/ 6411 h 11991"/>
                        <a:gd name="connsiteX7" fmla="*/ 278 w 9481"/>
                        <a:gd name="connsiteY7" fmla="*/ 1423 h 1199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9481" h="11991">
                          <a:moveTo>
                            <a:pt x="0" y="1423"/>
                          </a:moveTo>
                          <a:cubicBezTo>
                            <a:pt x="0" y="-517"/>
                            <a:pt x="1664" y="-240"/>
                            <a:pt x="2772" y="868"/>
                          </a:cubicBezTo>
                          <a:cubicBezTo>
                            <a:pt x="3604" y="1977"/>
                            <a:pt x="4159" y="3085"/>
                            <a:pt x="4713" y="4471"/>
                          </a:cubicBezTo>
                          <a:cubicBezTo>
                            <a:pt x="6654" y="5302"/>
                            <a:pt x="7763" y="6411"/>
                            <a:pt x="8595" y="8351"/>
                          </a:cubicBezTo>
                          <a:cubicBezTo>
                            <a:pt x="8872" y="9182"/>
                            <a:pt x="9703" y="10013"/>
                            <a:pt x="9426" y="11122"/>
                          </a:cubicBezTo>
                          <a:cubicBezTo>
                            <a:pt x="9149" y="12508"/>
                            <a:pt x="7208" y="11953"/>
                            <a:pt x="6377" y="11399"/>
                          </a:cubicBezTo>
                          <a:cubicBezTo>
                            <a:pt x="4436" y="10291"/>
                            <a:pt x="2218" y="8351"/>
                            <a:pt x="1109" y="6411"/>
                          </a:cubicBezTo>
                          <a:cubicBezTo>
                            <a:pt x="0" y="4748"/>
                            <a:pt x="0" y="3085"/>
                            <a:pt x="278" y="1423"/>
                          </a:cubicBez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911" name="Freeform 2910">
                      <a:extLst>
                        <a:ext uri="{FF2B5EF4-FFF2-40B4-BE49-F238E27FC236}">
                          <a16:creationId xmlns:a16="http://schemas.microsoft.com/office/drawing/2014/main" id="{7842E595-0859-3DEA-2BA4-697AA0EF6B9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757730" y="5697613"/>
                      <a:ext cx="40825" cy="20907"/>
                    </a:xfrm>
                    <a:custGeom>
                      <a:avLst/>
                      <a:gdLst>
                        <a:gd name="connsiteX0" fmla="*/ 24473 w 40825"/>
                        <a:gd name="connsiteY0" fmla="*/ 15702 h 20907"/>
                        <a:gd name="connsiteX1" fmla="*/ 17542 w 40825"/>
                        <a:gd name="connsiteY1" fmla="*/ 11822 h 20907"/>
                        <a:gd name="connsiteX2" fmla="*/ 6176 w 40825"/>
                        <a:gd name="connsiteY2" fmla="*/ 9882 h 20907"/>
                        <a:gd name="connsiteX3" fmla="*/ 908 w 40825"/>
                        <a:gd name="connsiteY3" fmla="*/ 4894 h 20907"/>
                        <a:gd name="connsiteX4" fmla="*/ 2017 w 40825"/>
                        <a:gd name="connsiteY4" fmla="*/ 461 h 20907"/>
                        <a:gd name="connsiteX5" fmla="*/ 11166 w 40825"/>
                        <a:gd name="connsiteY5" fmla="*/ 6834 h 20907"/>
                        <a:gd name="connsiteX6" fmla="*/ 21424 w 40825"/>
                        <a:gd name="connsiteY6" fmla="*/ 6280 h 20907"/>
                        <a:gd name="connsiteX7" fmla="*/ 26968 w 40825"/>
                        <a:gd name="connsiteY7" fmla="*/ 12377 h 20907"/>
                        <a:gd name="connsiteX8" fmla="*/ 36672 w 40825"/>
                        <a:gd name="connsiteY8" fmla="*/ 15979 h 20907"/>
                        <a:gd name="connsiteX9" fmla="*/ 39998 w 40825"/>
                        <a:gd name="connsiteY9" fmla="*/ 19859 h 20907"/>
                        <a:gd name="connsiteX10" fmla="*/ 35840 w 40825"/>
                        <a:gd name="connsiteY10" fmla="*/ 20691 h 20907"/>
                        <a:gd name="connsiteX11" fmla="*/ 29741 w 40825"/>
                        <a:gd name="connsiteY11" fmla="*/ 19582 h 20907"/>
                        <a:gd name="connsiteX12" fmla="*/ 24196 w 40825"/>
                        <a:gd name="connsiteY12" fmla="*/ 15425 h 2090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</a:cxnLst>
                      <a:rect l="l" t="t" r="r" b="b"/>
                      <a:pathLst>
                        <a:path w="40825" h="20907">
                          <a:moveTo>
                            <a:pt x="24473" y="15702"/>
                          </a:moveTo>
                          <a:cubicBezTo>
                            <a:pt x="22532" y="13208"/>
                            <a:pt x="20869" y="12100"/>
                            <a:pt x="17542" y="11822"/>
                          </a:cubicBezTo>
                          <a:cubicBezTo>
                            <a:pt x="13661" y="11545"/>
                            <a:pt x="10057" y="10714"/>
                            <a:pt x="6176" y="9882"/>
                          </a:cubicBezTo>
                          <a:cubicBezTo>
                            <a:pt x="3126" y="9051"/>
                            <a:pt x="2017" y="7665"/>
                            <a:pt x="908" y="4894"/>
                          </a:cubicBezTo>
                          <a:cubicBezTo>
                            <a:pt x="354" y="3232"/>
                            <a:pt x="-1310" y="-1479"/>
                            <a:pt x="2017" y="461"/>
                          </a:cubicBezTo>
                          <a:cubicBezTo>
                            <a:pt x="5067" y="2400"/>
                            <a:pt x="7284" y="6003"/>
                            <a:pt x="11166" y="6834"/>
                          </a:cubicBezTo>
                          <a:cubicBezTo>
                            <a:pt x="14493" y="7665"/>
                            <a:pt x="18097" y="5726"/>
                            <a:pt x="21424" y="6280"/>
                          </a:cubicBezTo>
                          <a:cubicBezTo>
                            <a:pt x="24473" y="6834"/>
                            <a:pt x="25305" y="10160"/>
                            <a:pt x="26968" y="12377"/>
                          </a:cubicBezTo>
                          <a:cubicBezTo>
                            <a:pt x="29463" y="15425"/>
                            <a:pt x="33345" y="15148"/>
                            <a:pt x="36672" y="15979"/>
                          </a:cubicBezTo>
                          <a:cubicBezTo>
                            <a:pt x="37780" y="16256"/>
                            <a:pt x="42771" y="18196"/>
                            <a:pt x="39998" y="19859"/>
                          </a:cubicBezTo>
                          <a:cubicBezTo>
                            <a:pt x="38889" y="20413"/>
                            <a:pt x="37226" y="20413"/>
                            <a:pt x="35840" y="20691"/>
                          </a:cubicBezTo>
                          <a:cubicBezTo>
                            <a:pt x="33345" y="21245"/>
                            <a:pt x="31958" y="20691"/>
                            <a:pt x="29741" y="19582"/>
                          </a:cubicBezTo>
                          <a:cubicBezTo>
                            <a:pt x="27523" y="18196"/>
                            <a:pt x="25859" y="17365"/>
                            <a:pt x="24196" y="15425"/>
                          </a:cubicBez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912" name="Freeform 2911">
                      <a:extLst>
                        <a:ext uri="{FF2B5EF4-FFF2-40B4-BE49-F238E27FC236}">
                          <a16:creationId xmlns:a16="http://schemas.microsoft.com/office/drawing/2014/main" id="{3948D59F-EF66-5D77-B3C6-2A597FCF898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766943" y="5714424"/>
                      <a:ext cx="8365" cy="4156"/>
                    </a:xfrm>
                    <a:custGeom>
                      <a:avLst/>
                      <a:gdLst>
                        <a:gd name="connsiteX0" fmla="*/ 844 w 8365"/>
                        <a:gd name="connsiteY0" fmla="*/ 832 h 4156"/>
                        <a:gd name="connsiteX1" fmla="*/ 4448 w 8365"/>
                        <a:gd name="connsiteY1" fmla="*/ 0 h 4156"/>
                        <a:gd name="connsiteX2" fmla="*/ 8053 w 8365"/>
                        <a:gd name="connsiteY2" fmla="*/ 832 h 4156"/>
                        <a:gd name="connsiteX3" fmla="*/ 4726 w 8365"/>
                        <a:gd name="connsiteY3" fmla="*/ 4157 h 4156"/>
                        <a:gd name="connsiteX4" fmla="*/ 2785 w 8365"/>
                        <a:gd name="connsiteY4" fmla="*/ 3880 h 4156"/>
                        <a:gd name="connsiteX5" fmla="*/ 844 w 8365"/>
                        <a:gd name="connsiteY5" fmla="*/ 3880 h 4156"/>
                        <a:gd name="connsiteX6" fmla="*/ 844 w 8365"/>
                        <a:gd name="connsiteY6" fmla="*/ 832 h 415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8365" h="4156">
                          <a:moveTo>
                            <a:pt x="844" y="832"/>
                          </a:moveTo>
                          <a:cubicBezTo>
                            <a:pt x="1676" y="277"/>
                            <a:pt x="3339" y="0"/>
                            <a:pt x="4448" y="0"/>
                          </a:cubicBezTo>
                          <a:cubicBezTo>
                            <a:pt x="5280" y="0"/>
                            <a:pt x="7498" y="0"/>
                            <a:pt x="8053" y="832"/>
                          </a:cubicBezTo>
                          <a:cubicBezTo>
                            <a:pt x="9439" y="2495"/>
                            <a:pt x="5835" y="3880"/>
                            <a:pt x="4726" y="4157"/>
                          </a:cubicBezTo>
                          <a:cubicBezTo>
                            <a:pt x="4171" y="4157"/>
                            <a:pt x="3339" y="3880"/>
                            <a:pt x="2785" y="3880"/>
                          </a:cubicBezTo>
                          <a:cubicBezTo>
                            <a:pt x="2230" y="3880"/>
                            <a:pt x="1399" y="4434"/>
                            <a:pt x="844" y="3880"/>
                          </a:cubicBezTo>
                          <a:cubicBezTo>
                            <a:pt x="-542" y="3325"/>
                            <a:pt x="13" y="1386"/>
                            <a:pt x="844" y="832"/>
                          </a:cubicBez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913" name="Freeform 2912">
                      <a:extLst>
                        <a:ext uri="{FF2B5EF4-FFF2-40B4-BE49-F238E27FC236}">
                          <a16:creationId xmlns:a16="http://schemas.microsoft.com/office/drawing/2014/main" id="{A0C5A322-7E36-63E4-6E7A-3C6D398F9E4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792444" y="5693326"/>
                      <a:ext cx="13132" cy="16941"/>
                    </a:xfrm>
                    <a:custGeom>
                      <a:avLst/>
                      <a:gdLst>
                        <a:gd name="connsiteX0" fmla="*/ 3067 w 13132"/>
                        <a:gd name="connsiteY0" fmla="*/ 6411 h 16941"/>
                        <a:gd name="connsiteX1" fmla="*/ 3621 w 13132"/>
                        <a:gd name="connsiteY1" fmla="*/ 2531 h 16941"/>
                        <a:gd name="connsiteX2" fmla="*/ 7225 w 13132"/>
                        <a:gd name="connsiteY2" fmla="*/ 591 h 16941"/>
                        <a:gd name="connsiteX3" fmla="*/ 13047 w 13132"/>
                        <a:gd name="connsiteY3" fmla="*/ 1700 h 16941"/>
                        <a:gd name="connsiteX4" fmla="*/ 10275 w 13132"/>
                        <a:gd name="connsiteY4" fmla="*/ 5025 h 16941"/>
                        <a:gd name="connsiteX5" fmla="*/ 9443 w 13132"/>
                        <a:gd name="connsiteY5" fmla="*/ 8628 h 16941"/>
                        <a:gd name="connsiteX6" fmla="*/ 10275 w 13132"/>
                        <a:gd name="connsiteY6" fmla="*/ 14170 h 16941"/>
                        <a:gd name="connsiteX7" fmla="*/ 5285 w 13132"/>
                        <a:gd name="connsiteY7" fmla="*/ 16941 h 16941"/>
                        <a:gd name="connsiteX8" fmla="*/ 1403 w 13132"/>
                        <a:gd name="connsiteY8" fmla="*/ 15279 h 16941"/>
                        <a:gd name="connsiteX9" fmla="*/ 294 w 13132"/>
                        <a:gd name="connsiteY9" fmla="*/ 10567 h 16941"/>
                        <a:gd name="connsiteX10" fmla="*/ 3344 w 13132"/>
                        <a:gd name="connsiteY10" fmla="*/ 6411 h 1694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13132" h="16941">
                          <a:moveTo>
                            <a:pt x="3067" y="6411"/>
                          </a:moveTo>
                          <a:cubicBezTo>
                            <a:pt x="3067" y="5025"/>
                            <a:pt x="2790" y="3639"/>
                            <a:pt x="3621" y="2531"/>
                          </a:cubicBezTo>
                          <a:cubicBezTo>
                            <a:pt x="4453" y="1423"/>
                            <a:pt x="5839" y="868"/>
                            <a:pt x="7225" y="591"/>
                          </a:cubicBezTo>
                          <a:cubicBezTo>
                            <a:pt x="8334" y="314"/>
                            <a:pt x="13879" y="-1072"/>
                            <a:pt x="13047" y="1700"/>
                          </a:cubicBezTo>
                          <a:cubicBezTo>
                            <a:pt x="12770" y="3085"/>
                            <a:pt x="11107" y="3917"/>
                            <a:pt x="10275" y="5025"/>
                          </a:cubicBezTo>
                          <a:cubicBezTo>
                            <a:pt x="9443" y="6134"/>
                            <a:pt x="9166" y="7242"/>
                            <a:pt x="9443" y="8628"/>
                          </a:cubicBezTo>
                          <a:cubicBezTo>
                            <a:pt x="9443" y="10567"/>
                            <a:pt x="10829" y="11953"/>
                            <a:pt x="10275" y="14170"/>
                          </a:cubicBezTo>
                          <a:cubicBezTo>
                            <a:pt x="9443" y="16110"/>
                            <a:pt x="6948" y="16941"/>
                            <a:pt x="5285" y="16941"/>
                          </a:cubicBezTo>
                          <a:cubicBezTo>
                            <a:pt x="3621" y="16941"/>
                            <a:pt x="2512" y="16941"/>
                            <a:pt x="1403" y="15279"/>
                          </a:cubicBezTo>
                          <a:cubicBezTo>
                            <a:pt x="572" y="13893"/>
                            <a:pt x="-537" y="12230"/>
                            <a:pt x="294" y="10567"/>
                          </a:cubicBezTo>
                          <a:cubicBezTo>
                            <a:pt x="1126" y="9182"/>
                            <a:pt x="3067" y="8074"/>
                            <a:pt x="3344" y="6411"/>
                          </a:cubicBez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914" name="Freeform 2913">
                      <a:extLst>
                        <a:ext uri="{FF2B5EF4-FFF2-40B4-BE49-F238E27FC236}">
                          <a16:creationId xmlns:a16="http://schemas.microsoft.com/office/drawing/2014/main" id="{71B96F1F-1A29-EFBF-65E1-65898672C51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774164" y="5672875"/>
                      <a:ext cx="30772" cy="23346"/>
                    </a:xfrm>
                    <a:custGeom>
                      <a:avLst/>
                      <a:gdLst>
                        <a:gd name="connsiteX0" fmla="*/ 0 w 30772"/>
                        <a:gd name="connsiteY0" fmla="*/ 16331 h 23346"/>
                        <a:gd name="connsiteX1" fmla="*/ 7763 w 30772"/>
                        <a:gd name="connsiteY1" fmla="*/ 13560 h 23346"/>
                        <a:gd name="connsiteX2" fmla="*/ 10535 w 30772"/>
                        <a:gd name="connsiteY2" fmla="*/ 7463 h 23346"/>
                        <a:gd name="connsiteX3" fmla="*/ 6654 w 30772"/>
                        <a:gd name="connsiteY3" fmla="*/ 1089 h 23346"/>
                        <a:gd name="connsiteX4" fmla="*/ 15525 w 30772"/>
                        <a:gd name="connsiteY4" fmla="*/ 1643 h 23346"/>
                        <a:gd name="connsiteX5" fmla="*/ 24397 w 30772"/>
                        <a:gd name="connsiteY5" fmla="*/ 1921 h 23346"/>
                        <a:gd name="connsiteX6" fmla="*/ 30773 w 30772"/>
                        <a:gd name="connsiteY6" fmla="*/ 4415 h 23346"/>
                        <a:gd name="connsiteX7" fmla="*/ 23842 w 30772"/>
                        <a:gd name="connsiteY7" fmla="*/ 9126 h 23346"/>
                        <a:gd name="connsiteX8" fmla="*/ 19406 w 30772"/>
                        <a:gd name="connsiteY8" fmla="*/ 15776 h 23346"/>
                        <a:gd name="connsiteX9" fmla="*/ 19684 w 30772"/>
                        <a:gd name="connsiteY9" fmla="*/ 19379 h 23346"/>
                        <a:gd name="connsiteX10" fmla="*/ 17188 w 30772"/>
                        <a:gd name="connsiteY10" fmla="*/ 20765 h 23346"/>
                        <a:gd name="connsiteX11" fmla="*/ 9426 w 30772"/>
                        <a:gd name="connsiteY11" fmla="*/ 23259 h 23346"/>
                        <a:gd name="connsiteX12" fmla="*/ 3327 w 30772"/>
                        <a:gd name="connsiteY12" fmla="*/ 21596 h 23346"/>
                        <a:gd name="connsiteX13" fmla="*/ 277 w 30772"/>
                        <a:gd name="connsiteY13" fmla="*/ 15776 h 2334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</a:cxnLst>
                      <a:rect l="l" t="t" r="r" b="b"/>
                      <a:pathLst>
                        <a:path w="30772" h="23346">
                          <a:moveTo>
                            <a:pt x="0" y="16331"/>
                          </a:moveTo>
                          <a:cubicBezTo>
                            <a:pt x="277" y="13005"/>
                            <a:pt x="5268" y="14391"/>
                            <a:pt x="7763" y="13560"/>
                          </a:cubicBezTo>
                          <a:cubicBezTo>
                            <a:pt x="10535" y="12728"/>
                            <a:pt x="11921" y="9957"/>
                            <a:pt x="10535" y="7463"/>
                          </a:cubicBezTo>
                          <a:cubicBezTo>
                            <a:pt x="9703" y="5800"/>
                            <a:pt x="5822" y="3306"/>
                            <a:pt x="6654" y="1089"/>
                          </a:cubicBezTo>
                          <a:cubicBezTo>
                            <a:pt x="7763" y="-1405"/>
                            <a:pt x="13862" y="1089"/>
                            <a:pt x="15525" y="1643"/>
                          </a:cubicBezTo>
                          <a:cubicBezTo>
                            <a:pt x="18852" y="2475"/>
                            <a:pt x="21070" y="2475"/>
                            <a:pt x="24397" y="1921"/>
                          </a:cubicBezTo>
                          <a:cubicBezTo>
                            <a:pt x="26337" y="1643"/>
                            <a:pt x="30496" y="1921"/>
                            <a:pt x="30773" y="4415"/>
                          </a:cubicBezTo>
                          <a:cubicBezTo>
                            <a:pt x="30773" y="7186"/>
                            <a:pt x="25783" y="8294"/>
                            <a:pt x="23842" y="9126"/>
                          </a:cubicBezTo>
                          <a:cubicBezTo>
                            <a:pt x="20793" y="10234"/>
                            <a:pt x="19129" y="12451"/>
                            <a:pt x="19406" y="15776"/>
                          </a:cubicBezTo>
                          <a:cubicBezTo>
                            <a:pt x="19406" y="16885"/>
                            <a:pt x="20238" y="18271"/>
                            <a:pt x="19684" y="19379"/>
                          </a:cubicBezTo>
                          <a:cubicBezTo>
                            <a:pt x="19129" y="20765"/>
                            <a:pt x="18297" y="20488"/>
                            <a:pt x="17188" y="20765"/>
                          </a:cubicBezTo>
                          <a:cubicBezTo>
                            <a:pt x="14416" y="21596"/>
                            <a:pt x="12753" y="23813"/>
                            <a:pt x="9426" y="23259"/>
                          </a:cubicBezTo>
                          <a:cubicBezTo>
                            <a:pt x="7485" y="22982"/>
                            <a:pt x="4990" y="22704"/>
                            <a:pt x="3327" y="21596"/>
                          </a:cubicBezTo>
                          <a:cubicBezTo>
                            <a:pt x="1386" y="20211"/>
                            <a:pt x="0" y="17993"/>
                            <a:pt x="277" y="15776"/>
                          </a:cubicBez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915" name="Freeform 2914">
                      <a:extLst>
                        <a:ext uri="{FF2B5EF4-FFF2-40B4-BE49-F238E27FC236}">
                          <a16:creationId xmlns:a16="http://schemas.microsoft.com/office/drawing/2014/main" id="{F9186EE4-A6A9-E5A7-A10B-DD70B3E72D5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764385" y="5673410"/>
                      <a:ext cx="11963" cy="9085"/>
                    </a:xfrm>
                    <a:custGeom>
                      <a:avLst/>
                      <a:gdLst>
                        <a:gd name="connsiteX0" fmla="*/ 353 w 11963"/>
                        <a:gd name="connsiteY0" fmla="*/ 554 h 9085"/>
                        <a:gd name="connsiteX1" fmla="*/ 3957 w 11963"/>
                        <a:gd name="connsiteY1" fmla="*/ 277 h 9085"/>
                        <a:gd name="connsiteX2" fmla="*/ 6729 w 11963"/>
                        <a:gd name="connsiteY2" fmla="*/ 1663 h 9085"/>
                        <a:gd name="connsiteX3" fmla="*/ 10056 w 11963"/>
                        <a:gd name="connsiteY3" fmla="*/ 3325 h 9085"/>
                        <a:gd name="connsiteX4" fmla="*/ 10333 w 11963"/>
                        <a:gd name="connsiteY4" fmla="*/ 8037 h 9085"/>
                        <a:gd name="connsiteX5" fmla="*/ 5066 w 11963"/>
                        <a:gd name="connsiteY5" fmla="*/ 8037 h 9085"/>
                        <a:gd name="connsiteX6" fmla="*/ 1739 w 11963"/>
                        <a:gd name="connsiteY6" fmla="*/ 4157 h 9085"/>
                        <a:gd name="connsiteX7" fmla="*/ 630 w 11963"/>
                        <a:gd name="connsiteY7" fmla="*/ 2217 h 9085"/>
                        <a:gd name="connsiteX8" fmla="*/ 76 w 11963"/>
                        <a:gd name="connsiteY8" fmla="*/ 277 h 908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11963" h="9085">
                          <a:moveTo>
                            <a:pt x="353" y="554"/>
                          </a:moveTo>
                          <a:cubicBezTo>
                            <a:pt x="907" y="-277"/>
                            <a:pt x="3125" y="0"/>
                            <a:pt x="3957" y="277"/>
                          </a:cubicBezTo>
                          <a:cubicBezTo>
                            <a:pt x="5066" y="277"/>
                            <a:pt x="5897" y="1109"/>
                            <a:pt x="6729" y="1663"/>
                          </a:cubicBezTo>
                          <a:cubicBezTo>
                            <a:pt x="7838" y="2494"/>
                            <a:pt x="8670" y="2771"/>
                            <a:pt x="10056" y="3325"/>
                          </a:cubicBezTo>
                          <a:cubicBezTo>
                            <a:pt x="12551" y="4157"/>
                            <a:pt x="12551" y="6651"/>
                            <a:pt x="10333" y="8037"/>
                          </a:cubicBezTo>
                          <a:cubicBezTo>
                            <a:pt x="8670" y="9145"/>
                            <a:pt x="6729" y="9699"/>
                            <a:pt x="5066" y="8037"/>
                          </a:cubicBezTo>
                          <a:cubicBezTo>
                            <a:pt x="3680" y="6928"/>
                            <a:pt x="2294" y="6097"/>
                            <a:pt x="1739" y="4157"/>
                          </a:cubicBezTo>
                          <a:cubicBezTo>
                            <a:pt x="1739" y="3325"/>
                            <a:pt x="1185" y="3048"/>
                            <a:pt x="630" y="2217"/>
                          </a:cubicBezTo>
                          <a:cubicBezTo>
                            <a:pt x="353" y="1663"/>
                            <a:pt x="-202" y="831"/>
                            <a:pt x="76" y="277"/>
                          </a:cubicBez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916" name="Freeform 2915">
                      <a:extLst>
                        <a:ext uri="{FF2B5EF4-FFF2-40B4-BE49-F238E27FC236}">
                          <a16:creationId xmlns:a16="http://schemas.microsoft.com/office/drawing/2014/main" id="{F66924D3-FC44-4174-7103-A88821659A8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760302" y="5655568"/>
                      <a:ext cx="15269" cy="12621"/>
                    </a:xfrm>
                    <a:custGeom>
                      <a:avLst/>
                      <a:gdLst>
                        <a:gd name="connsiteX0" fmla="*/ 277 w 15269"/>
                        <a:gd name="connsiteY0" fmla="*/ 4541 h 12621"/>
                        <a:gd name="connsiteX1" fmla="*/ 1663 w 15269"/>
                        <a:gd name="connsiteY1" fmla="*/ 1769 h 12621"/>
                        <a:gd name="connsiteX2" fmla="*/ 4990 w 15269"/>
                        <a:gd name="connsiteY2" fmla="*/ 4264 h 12621"/>
                        <a:gd name="connsiteX3" fmla="*/ 8594 w 15269"/>
                        <a:gd name="connsiteY3" fmla="*/ 5095 h 12621"/>
                        <a:gd name="connsiteX4" fmla="*/ 9703 w 15269"/>
                        <a:gd name="connsiteY4" fmla="*/ 938 h 12621"/>
                        <a:gd name="connsiteX5" fmla="*/ 14139 w 15269"/>
                        <a:gd name="connsiteY5" fmla="*/ 938 h 12621"/>
                        <a:gd name="connsiteX6" fmla="*/ 14139 w 15269"/>
                        <a:gd name="connsiteY6" fmla="*/ 6481 h 12621"/>
                        <a:gd name="connsiteX7" fmla="*/ 14694 w 15269"/>
                        <a:gd name="connsiteY7" fmla="*/ 12023 h 12621"/>
                        <a:gd name="connsiteX8" fmla="*/ 9980 w 15269"/>
                        <a:gd name="connsiteY8" fmla="*/ 12577 h 12621"/>
                        <a:gd name="connsiteX9" fmla="*/ 7763 w 15269"/>
                        <a:gd name="connsiteY9" fmla="*/ 12300 h 12621"/>
                        <a:gd name="connsiteX10" fmla="*/ 6654 w 15269"/>
                        <a:gd name="connsiteY10" fmla="*/ 10914 h 12621"/>
                        <a:gd name="connsiteX11" fmla="*/ 4990 w 15269"/>
                        <a:gd name="connsiteY11" fmla="*/ 10360 h 12621"/>
                        <a:gd name="connsiteX12" fmla="*/ 2772 w 15269"/>
                        <a:gd name="connsiteY12" fmla="*/ 8697 h 12621"/>
                        <a:gd name="connsiteX13" fmla="*/ 0 w 15269"/>
                        <a:gd name="connsiteY13" fmla="*/ 4541 h 1262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</a:cxnLst>
                      <a:rect l="l" t="t" r="r" b="b"/>
                      <a:pathLst>
                        <a:path w="15269" h="12621">
                          <a:moveTo>
                            <a:pt x="277" y="4541"/>
                          </a:moveTo>
                          <a:cubicBezTo>
                            <a:pt x="277" y="3432"/>
                            <a:pt x="277" y="1769"/>
                            <a:pt x="1663" y="1769"/>
                          </a:cubicBezTo>
                          <a:cubicBezTo>
                            <a:pt x="3050" y="1769"/>
                            <a:pt x="4159" y="3432"/>
                            <a:pt x="4990" y="4264"/>
                          </a:cubicBezTo>
                          <a:cubicBezTo>
                            <a:pt x="5822" y="5372"/>
                            <a:pt x="7485" y="6481"/>
                            <a:pt x="8594" y="5095"/>
                          </a:cubicBezTo>
                          <a:cubicBezTo>
                            <a:pt x="9703" y="3986"/>
                            <a:pt x="8871" y="2324"/>
                            <a:pt x="9703" y="938"/>
                          </a:cubicBezTo>
                          <a:cubicBezTo>
                            <a:pt x="10535" y="-447"/>
                            <a:pt x="13030" y="-170"/>
                            <a:pt x="14139" y="938"/>
                          </a:cubicBezTo>
                          <a:cubicBezTo>
                            <a:pt x="15802" y="2601"/>
                            <a:pt x="14694" y="4818"/>
                            <a:pt x="14139" y="6481"/>
                          </a:cubicBezTo>
                          <a:cubicBezTo>
                            <a:pt x="13862" y="8143"/>
                            <a:pt x="16357" y="10914"/>
                            <a:pt x="14694" y="12023"/>
                          </a:cubicBezTo>
                          <a:cubicBezTo>
                            <a:pt x="13307" y="12854"/>
                            <a:pt x="11644" y="12577"/>
                            <a:pt x="9980" y="12577"/>
                          </a:cubicBezTo>
                          <a:cubicBezTo>
                            <a:pt x="9149" y="12577"/>
                            <a:pt x="8317" y="12577"/>
                            <a:pt x="7763" y="12300"/>
                          </a:cubicBezTo>
                          <a:cubicBezTo>
                            <a:pt x="7208" y="12023"/>
                            <a:pt x="7208" y="11192"/>
                            <a:pt x="6654" y="10914"/>
                          </a:cubicBezTo>
                          <a:cubicBezTo>
                            <a:pt x="6099" y="10637"/>
                            <a:pt x="5545" y="10637"/>
                            <a:pt x="4990" y="10360"/>
                          </a:cubicBezTo>
                          <a:cubicBezTo>
                            <a:pt x="4159" y="9806"/>
                            <a:pt x="3604" y="9252"/>
                            <a:pt x="2772" y="8697"/>
                          </a:cubicBezTo>
                          <a:cubicBezTo>
                            <a:pt x="1386" y="7589"/>
                            <a:pt x="277" y="6203"/>
                            <a:pt x="0" y="4541"/>
                          </a:cubicBez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917" name="Freeform 2916">
                      <a:extLst>
                        <a:ext uri="{FF2B5EF4-FFF2-40B4-BE49-F238E27FC236}">
                          <a16:creationId xmlns:a16="http://schemas.microsoft.com/office/drawing/2014/main" id="{C1E758F5-C793-A64E-A502-CEA55A40AE3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745582" y="5656506"/>
                      <a:ext cx="9175" cy="16991"/>
                    </a:xfrm>
                    <a:custGeom>
                      <a:avLst/>
                      <a:gdLst>
                        <a:gd name="connsiteX0" fmla="*/ 8898 w 9175"/>
                        <a:gd name="connsiteY0" fmla="*/ 4434 h 16991"/>
                        <a:gd name="connsiteX1" fmla="*/ 6680 w 9175"/>
                        <a:gd name="connsiteY1" fmla="*/ 0 h 16991"/>
                        <a:gd name="connsiteX2" fmla="*/ 3354 w 9175"/>
                        <a:gd name="connsiteY2" fmla="*/ 3048 h 16991"/>
                        <a:gd name="connsiteX3" fmla="*/ 27 w 9175"/>
                        <a:gd name="connsiteY3" fmla="*/ 12193 h 16991"/>
                        <a:gd name="connsiteX4" fmla="*/ 7235 w 9175"/>
                        <a:gd name="connsiteY4" fmla="*/ 16350 h 16991"/>
                        <a:gd name="connsiteX5" fmla="*/ 7789 w 9175"/>
                        <a:gd name="connsiteY5" fmla="*/ 11085 h 16991"/>
                        <a:gd name="connsiteX6" fmla="*/ 7789 w 9175"/>
                        <a:gd name="connsiteY6" fmla="*/ 7482 h 16991"/>
                        <a:gd name="connsiteX7" fmla="*/ 9175 w 9175"/>
                        <a:gd name="connsiteY7" fmla="*/ 4434 h 1699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9175" h="16991">
                          <a:moveTo>
                            <a:pt x="8898" y="4434"/>
                          </a:moveTo>
                          <a:cubicBezTo>
                            <a:pt x="8898" y="3048"/>
                            <a:pt x="8344" y="277"/>
                            <a:pt x="6680" y="0"/>
                          </a:cubicBezTo>
                          <a:cubicBezTo>
                            <a:pt x="5017" y="0"/>
                            <a:pt x="3908" y="2217"/>
                            <a:pt x="3354" y="3048"/>
                          </a:cubicBezTo>
                          <a:cubicBezTo>
                            <a:pt x="1690" y="5819"/>
                            <a:pt x="-251" y="8868"/>
                            <a:pt x="27" y="12193"/>
                          </a:cubicBezTo>
                          <a:cubicBezTo>
                            <a:pt x="27" y="15519"/>
                            <a:pt x="4185" y="18290"/>
                            <a:pt x="7235" y="16350"/>
                          </a:cubicBezTo>
                          <a:cubicBezTo>
                            <a:pt x="9175" y="15242"/>
                            <a:pt x="8344" y="12748"/>
                            <a:pt x="7789" y="11085"/>
                          </a:cubicBezTo>
                          <a:cubicBezTo>
                            <a:pt x="7789" y="9976"/>
                            <a:pt x="7235" y="8868"/>
                            <a:pt x="7789" y="7482"/>
                          </a:cubicBezTo>
                          <a:cubicBezTo>
                            <a:pt x="7789" y="6651"/>
                            <a:pt x="9175" y="5265"/>
                            <a:pt x="9175" y="4434"/>
                          </a:cubicBez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918" name="Freeform 2917">
                      <a:extLst>
                        <a:ext uri="{FF2B5EF4-FFF2-40B4-BE49-F238E27FC236}">
                          <a16:creationId xmlns:a16="http://schemas.microsoft.com/office/drawing/2014/main" id="{91FE147D-C374-303F-6B8D-EFFDE2F8D0F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751092" y="5674784"/>
                      <a:ext cx="6789" cy="5518"/>
                    </a:xfrm>
                    <a:custGeom>
                      <a:avLst/>
                      <a:gdLst>
                        <a:gd name="connsiteX0" fmla="*/ 4220 w 6789"/>
                        <a:gd name="connsiteY0" fmla="*/ 12 h 5518"/>
                        <a:gd name="connsiteX1" fmla="*/ 4775 w 6789"/>
                        <a:gd name="connsiteY1" fmla="*/ 5277 h 5518"/>
                        <a:gd name="connsiteX2" fmla="*/ 61 w 6789"/>
                        <a:gd name="connsiteY2" fmla="*/ 2229 h 5518"/>
                        <a:gd name="connsiteX3" fmla="*/ 3943 w 6789"/>
                        <a:gd name="connsiteY3" fmla="*/ 12 h 551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6789" h="5518">
                          <a:moveTo>
                            <a:pt x="4220" y="12"/>
                          </a:moveTo>
                          <a:cubicBezTo>
                            <a:pt x="7547" y="-265"/>
                            <a:pt x="7547" y="4446"/>
                            <a:pt x="4775" y="5277"/>
                          </a:cubicBezTo>
                          <a:cubicBezTo>
                            <a:pt x="2834" y="6108"/>
                            <a:pt x="-493" y="4723"/>
                            <a:pt x="61" y="2229"/>
                          </a:cubicBezTo>
                          <a:cubicBezTo>
                            <a:pt x="616" y="566"/>
                            <a:pt x="2557" y="12"/>
                            <a:pt x="3943" y="12"/>
                          </a:cubicBez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919" name="Freeform 2918">
                      <a:extLst>
                        <a:ext uri="{FF2B5EF4-FFF2-40B4-BE49-F238E27FC236}">
                          <a16:creationId xmlns:a16="http://schemas.microsoft.com/office/drawing/2014/main" id="{137D6944-7EC7-B2BC-4D15-FDF6CD29CFB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803507" y="5655674"/>
                      <a:ext cx="7519" cy="9742"/>
                    </a:xfrm>
                    <a:custGeom>
                      <a:avLst/>
                      <a:gdLst>
                        <a:gd name="connsiteX0" fmla="*/ 321 w 7519"/>
                        <a:gd name="connsiteY0" fmla="*/ 0 h 9742"/>
                        <a:gd name="connsiteX1" fmla="*/ 3371 w 7519"/>
                        <a:gd name="connsiteY1" fmla="*/ 1663 h 9742"/>
                        <a:gd name="connsiteX2" fmla="*/ 5034 w 7519"/>
                        <a:gd name="connsiteY2" fmla="*/ 4157 h 9742"/>
                        <a:gd name="connsiteX3" fmla="*/ 7252 w 7519"/>
                        <a:gd name="connsiteY3" fmla="*/ 6374 h 9742"/>
                        <a:gd name="connsiteX4" fmla="*/ 6143 w 7519"/>
                        <a:gd name="connsiteY4" fmla="*/ 9699 h 9742"/>
                        <a:gd name="connsiteX5" fmla="*/ 3371 w 7519"/>
                        <a:gd name="connsiteY5" fmla="*/ 8037 h 9742"/>
                        <a:gd name="connsiteX6" fmla="*/ 1430 w 7519"/>
                        <a:gd name="connsiteY6" fmla="*/ 3880 h 9742"/>
                        <a:gd name="connsiteX7" fmla="*/ 44 w 7519"/>
                        <a:gd name="connsiteY7" fmla="*/ 0 h 974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7519" h="9742">
                          <a:moveTo>
                            <a:pt x="321" y="0"/>
                          </a:moveTo>
                          <a:cubicBezTo>
                            <a:pt x="1985" y="0"/>
                            <a:pt x="2816" y="554"/>
                            <a:pt x="3371" y="1663"/>
                          </a:cubicBezTo>
                          <a:cubicBezTo>
                            <a:pt x="3925" y="2494"/>
                            <a:pt x="4479" y="3325"/>
                            <a:pt x="5034" y="4157"/>
                          </a:cubicBezTo>
                          <a:cubicBezTo>
                            <a:pt x="5588" y="4988"/>
                            <a:pt x="6697" y="5542"/>
                            <a:pt x="7252" y="6374"/>
                          </a:cubicBezTo>
                          <a:cubicBezTo>
                            <a:pt x="7806" y="7482"/>
                            <a:pt x="7529" y="9422"/>
                            <a:pt x="6143" y="9699"/>
                          </a:cubicBezTo>
                          <a:cubicBezTo>
                            <a:pt x="5034" y="9976"/>
                            <a:pt x="4202" y="8868"/>
                            <a:pt x="3371" y="8037"/>
                          </a:cubicBezTo>
                          <a:cubicBezTo>
                            <a:pt x="2262" y="6651"/>
                            <a:pt x="1985" y="5265"/>
                            <a:pt x="1430" y="3880"/>
                          </a:cubicBezTo>
                          <a:cubicBezTo>
                            <a:pt x="876" y="2771"/>
                            <a:pt x="-233" y="1386"/>
                            <a:pt x="44" y="0"/>
                          </a:cubicBez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920" name="Freeform 2919">
                      <a:extLst>
                        <a:ext uri="{FF2B5EF4-FFF2-40B4-BE49-F238E27FC236}">
                          <a16:creationId xmlns:a16="http://schemas.microsoft.com/office/drawing/2014/main" id="{21E8832D-FD15-8EB7-E1CB-054BCF01743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750907" y="5623640"/>
                      <a:ext cx="14161" cy="22649"/>
                    </a:xfrm>
                    <a:custGeom>
                      <a:avLst/>
                      <a:gdLst>
                        <a:gd name="connsiteX0" fmla="*/ 2187 w 14161"/>
                        <a:gd name="connsiteY0" fmla="*/ 7371 h 22649"/>
                        <a:gd name="connsiteX1" fmla="*/ 2742 w 14161"/>
                        <a:gd name="connsiteY1" fmla="*/ 15962 h 22649"/>
                        <a:gd name="connsiteX2" fmla="*/ 246 w 14161"/>
                        <a:gd name="connsiteY2" fmla="*/ 19841 h 22649"/>
                        <a:gd name="connsiteX3" fmla="*/ 246 w 14161"/>
                        <a:gd name="connsiteY3" fmla="*/ 21504 h 22649"/>
                        <a:gd name="connsiteX4" fmla="*/ 1633 w 14161"/>
                        <a:gd name="connsiteY4" fmla="*/ 22613 h 22649"/>
                        <a:gd name="connsiteX5" fmla="*/ 7177 w 14161"/>
                        <a:gd name="connsiteY5" fmla="*/ 17625 h 22649"/>
                        <a:gd name="connsiteX6" fmla="*/ 7455 w 14161"/>
                        <a:gd name="connsiteY6" fmla="*/ 10142 h 22649"/>
                        <a:gd name="connsiteX7" fmla="*/ 12168 w 14161"/>
                        <a:gd name="connsiteY7" fmla="*/ 9865 h 22649"/>
                        <a:gd name="connsiteX8" fmla="*/ 14108 w 14161"/>
                        <a:gd name="connsiteY8" fmla="*/ 9033 h 22649"/>
                        <a:gd name="connsiteX9" fmla="*/ 12999 w 14161"/>
                        <a:gd name="connsiteY9" fmla="*/ 3768 h 22649"/>
                        <a:gd name="connsiteX10" fmla="*/ 11059 w 14161"/>
                        <a:gd name="connsiteY10" fmla="*/ 720 h 22649"/>
                        <a:gd name="connsiteX11" fmla="*/ 5514 w 14161"/>
                        <a:gd name="connsiteY11" fmla="*/ 166 h 22649"/>
                        <a:gd name="connsiteX12" fmla="*/ 1355 w 14161"/>
                        <a:gd name="connsiteY12" fmla="*/ 2660 h 22649"/>
                        <a:gd name="connsiteX13" fmla="*/ 2464 w 14161"/>
                        <a:gd name="connsiteY13" fmla="*/ 7648 h 2264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</a:cxnLst>
                      <a:rect l="l" t="t" r="r" b="b"/>
                      <a:pathLst>
                        <a:path w="14161" h="22649">
                          <a:moveTo>
                            <a:pt x="2187" y="7371"/>
                          </a:moveTo>
                          <a:cubicBezTo>
                            <a:pt x="3573" y="10419"/>
                            <a:pt x="4960" y="13190"/>
                            <a:pt x="2742" y="15962"/>
                          </a:cubicBezTo>
                          <a:cubicBezTo>
                            <a:pt x="1910" y="17070"/>
                            <a:pt x="801" y="18456"/>
                            <a:pt x="246" y="19841"/>
                          </a:cubicBezTo>
                          <a:cubicBezTo>
                            <a:pt x="246" y="20396"/>
                            <a:pt x="-308" y="20950"/>
                            <a:pt x="246" y="21504"/>
                          </a:cubicBezTo>
                          <a:cubicBezTo>
                            <a:pt x="246" y="21504"/>
                            <a:pt x="1078" y="22890"/>
                            <a:pt x="1633" y="22613"/>
                          </a:cubicBezTo>
                          <a:cubicBezTo>
                            <a:pt x="3296" y="21504"/>
                            <a:pt x="6623" y="19564"/>
                            <a:pt x="7177" y="17625"/>
                          </a:cubicBezTo>
                          <a:cubicBezTo>
                            <a:pt x="7732" y="15130"/>
                            <a:pt x="6069" y="12359"/>
                            <a:pt x="7455" y="10142"/>
                          </a:cubicBezTo>
                          <a:cubicBezTo>
                            <a:pt x="8563" y="8479"/>
                            <a:pt x="10781" y="9311"/>
                            <a:pt x="12168" y="9865"/>
                          </a:cubicBezTo>
                          <a:cubicBezTo>
                            <a:pt x="13554" y="10142"/>
                            <a:pt x="14386" y="10696"/>
                            <a:pt x="14108" y="9033"/>
                          </a:cubicBezTo>
                          <a:cubicBezTo>
                            <a:pt x="13831" y="7371"/>
                            <a:pt x="13277" y="5431"/>
                            <a:pt x="12999" y="3768"/>
                          </a:cubicBezTo>
                          <a:cubicBezTo>
                            <a:pt x="12999" y="2383"/>
                            <a:pt x="12445" y="1274"/>
                            <a:pt x="11059" y="720"/>
                          </a:cubicBezTo>
                          <a:cubicBezTo>
                            <a:pt x="9395" y="-111"/>
                            <a:pt x="7177" y="-111"/>
                            <a:pt x="5514" y="166"/>
                          </a:cubicBezTo>
                          <a:cubicBezTo>
                            <a:pt x="3851" y="166"/>
                            <a:pt x="1910" y="720"/>
                            <a:pt x="1355" y="2660"/>
                          </a:cubicBezTo>
                          <a:cubicBezTo>
                            <a:pt x="801" y="4323"/>
                            <a:pt x="1910" y="5985"/>
                            <a:pt x="2464" y="7648"/>
                          </a:cubicBez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921" name="Freeform 2920">
                      <a:extLst>
                        <a:ext uri="{FF2B5EF4-FFF2-40B4-BE49-F238E27FC236}">
                          <a16:creationId xmlns:a16="http://schemas.microsoft.com/office/drawing/2014/main" id="{81C9C8DF-080D-C5D5-810E-AE861B4978F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739136" y="5642360"/>
                      <a:ext cx="9554" cy="14465"/>
                    </a:xfrm>
                    <a:custGeom>
                      <a:avLst/>
                      <a:gdLst>
                        <a:gd name="connsiteX0" fmla="*/ 2037 w 9554"/>
                        <a:gd name="connsiteY0" fmla="*/ 6663 h 14465"/>
                        <a:gd name="connsiteX1" fmla="*/ 6750 w 9554"/>
                        <a:gd name="connsiteY1" fmla="*/ 12 h 14465"/>
                        <a:gd name="connsiteX2" fmla="*/ 6750 w 9554"/>
                        <a:gd name="connsiteY2" fmla="*/ 3338 h 14465"/>
                        <a:gd name="connsiteX3" fmla="*/ 8968 w 9554"/>
                        <a:gd name="connsiteY3" fmla="*/ 4724 h 14465"/>
                        <a:gd name="connsiteX4" fmla="*/ 5364 w 9554"/>
                        <a:gd name="connsiteY4" fmla="*/ 12483 h 14465"/>
                        <a:gd name="connsiteX5" fmla="*/ 1483 w 9554"/>
                        <a:gd name="connsiteY5" fmla="*/ 14423 h 14465"/>
                        <a:gd name="connsiteX6" fmla="*/ 97 w 9554"/>
                        <a:gd name="connsiteY6" fmla="*/ 11097 h 14465"/>
                        <a:gd name="connsiteX7" fmla="*/ 1483 w 9554"/>
                        <a:gd name="connsiteY7" fmla="*/ 6940 h 1446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9554" h="14465">
                          <a:moveTo>
                            <a:pt x="2037" y="6663"/>
                          </a:moveTo>
                          <a:cubicBezTo>
                            <a:pt x="3146" y="4169"/>
                            <a:pt x="2869" y="-265"/>
                            <a:pt x="6750" y="12"/>
                          </a:cubicBezTo>
                          <a:cubicBezTo>
                            <a:pt x="7027" y="1121"/>
                            <a:pt x="6750" y="2507"/>
                            <a:pt x="6750" y="3338"/>
                          </a:cubicBezTo>
                          <a:cubicBezTo>
                            <a:pt x="7027" y="4447"/>
                            <a:pt x="8136" y="4169"/>
                            <a:pt x="8968" y="4724"/>
                          </a:cubicBezTo>
                          <a:cubicBezTo>
                            <a:pt x="11186" y="6386"/>
                            <a:pt x="6473" y="11375"/>
                            <a:pt x="5364" y="12483"/>
                          </a:cubicBezTo>
                          <a:cubicBezTo>
                            <a:pt x="4532" y="13591"/>
                            <a:pt x="3146" y="14700"/>
                            <a:pt x="1483" y="14423"/>
                          </a:cubicBezTo>
                          <a:cubicBezTo>
                            <a:pt x="97" y="13868"/>
                            <a:pt x="-181" y="12206"/>
                            <a:pt x="97" y="11097"/>
                          </a:cubicBezTo>
                          <a:cubicBezTo>
                            <a:pt x="374" y="9712"/>
                            <a:pt x="928" y="8049"/>
                            <a:pt x="1483" y="6940"/>
                          </a:cubicBez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922" name="Freeform 2921">
                      <a:extLst>
                        <a:ext uri="{FF2B5EF4-FFF2-40B4-BE49-F238E27FC236}">
                          <a16:creationId xmlns:a16="http://schemas.microsoft.com/office/drawing/2014/main" id="{3EE1D4C1-DF31-EC81-989B-60E0AD18092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768716" y="5622143"/>
                      <a:ext cx="9259" cy="8108"/>
                    </a:xfrm>
                    <a:custGeom>
                      <a:avLst/>
                      <a:gdLst>
                        <a:gd name="connsiteX0" fmla="*/ 7388 w 9259"/>
                        <a:gd name="connsiteY0" fmla="*/ 0 h 8108"/>
                        <a:gd name="connsiteX1" fmla="*/ 9052 w 9259"/>
                        <a:gd name="connsiteY1" fmla="*/ 3325 h 8108"/>
                        <a:gd name="connsiteX2" fmla="*/ 5725 w 9259"/>
                        <a:gd name="connsiteY2" fmla="*/ 7482 h 8108"/>
                        <a:gd name="connsiteX3" fmla="*/ 457 w 9259"/>
                        <a:gd name="connsiteY3" fmla="*/ 4157 h 8108"/>
                        <a:gd name="connsiteX4" fmla="*/ 7388 w 9259"/>
                        <a:gd name="connsiteY4" fmla="*/ 0 h 810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9259" h="8108">
                          <a:moveTo>
                            <a:pt x="7388" y="0"/>
                          </a:moveTo>
                          <a:cubicBezTo>
                            <a:pt x="9052" y="0"/>
                            <a:pt x="9606" y="1940"/>
                            <a:pt x="9052" y="3325"/>
                          </a:cubicBezTo>
                          <a:cubicBezTo>
                            <a:pt x="8497" y="4988"/>
                            <a:pt x="7388" y="6651"/>
                            <a:pt x="5725" y="7482"/>
                          </a:cubicBezTo>
                          <a:cubicBezTo>
                            <a:pt x="3229" y="8868"/>
                            <a:pt x="-1483" y="8037"/>
                            <a:pt x="457" y="4157"/>
                          </a:cubicBezTo>
                          <a:cubicBezTo>
                            <a:pt x="1566" y="1940"/>
                            <a:pt x="5170" y="0"/>
                            <a:pt x="7388" y="0"/>
                          </a:cubicBez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923" name="Freeform 2922">
                      <a:extLst>
                        <a:ext uri="{FF2B5EF4-FFF2-40B4-BE49-F238E27FC236}">
                          <a16:creationId xmlns:a16="http://schemas.microsoft.com/office/drawing/2014/main" id="{025E2288-7DFA-A4FF-5CCA-91A4C392947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755947" y="5613746"/>
                      <a:ext cx="11316" cy="9504"/>
                    </a:xfrm>
                    <a:custGeom>
                      <a:avLst/>
                      <a:gdLst>
                        <a:gd name="connsiteX0" fmla="*/ 751 w 11316"/>
                        <a:gd name="connsiteY0" fmla="*/ 1745 h 9504"/>
                        <a:gd name="connsiteX1" fmla="*/ 6018 w 11316"/>
                        <a:gd name="connsiteY1" fmla="*/ 637 h 9504"/>
                        <a:gd name="connsiteX2" fmla="*/ 9068 w 11316"/>
                        <a:gd name="connsiteY2" fmla="*/ 4794 h 9504"/>
                        <a:gd name="connsiteX3" fmla="*/ 11286 w 11316"/>
                        <a:gd name="connsiteY3" fmla="*/ 9505 h 9504"/>
                        <a:gd name="connsiteX4" fmla="*/ 7682 w 11316"/>
                        <a:gd name="connsiteY4" fmla="*/ 7842 h 9504"/>
                        <a:gd name="connsiteX5" fmla="*/ 2137 w 11316"/>
                        <a:gd name="connsiteY5" fmla="*/ 5071 h 9504"/>
                        <a:gd name="connsiteX6" fmla="*/ 751 w 11316"/>
                        <a:gd name="connsiteY6" fmla="*/ 1745 h 950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11316" h="9504">
                          <a:moveTo>
                            <a:pt x="751" y="1745"/>
                          </a:moveTo>
                          <a:cubicBezTo>
                            <a:pt x="2137" y="360"/>
                            <a:pt x="4078" y="-749"/>
                            <a:pt x="6018" y="637"/>
                          </a:cubicBezTo>
                          <a:cubicBezTo>
                            <a:pt x="7405" y="1745"/>
                            <a:pt x="7959" y="3408"/>
                            <a:pt x="9068" y="4794"/>
                          </a:cubicBezTo>
                          <a:cubicBezTo>
                            <a:pt x="9900" y="5902"/>
                            <a:pt x="11563" y="8119"/>
                            <a:pt x="11286" y="9505"/>
                          </a:cubicBezTo>
                          <a:cubicBezTo>
                            <a:pt x="9900" y="9505"/>
                            <a:pt x="8791" y="8673"/>
                            <a:pt x="7682" y="7842"/>
                          </a:cubicBezTo>
                          <a:cubicBezTo>
                            <a:pt x="6018" y="6734"/>
                            <a:pt x="4078" y="5902"/>
                            <a:pt x="2137" y="5071"/>
                          </a:cubicBezTo>
                          <a:cubicBezTo>
                            <a:pt x="474" y="4239"/>
                            <a:pt x="-912" y="3131"/>
                            <a:pt x="751" y="1745"/>
                          </a:cubicBez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924" name="Freeform 2923">
                      <a:extLst>
                        <a:ext uri="{FF2B5EF4-FFF2-40B4-BE49-F238E27FC236}">
                          <a16:creationId xmlns:a16="http://schemas.microsoft.com/office/drawing/2014/main" id="{F00F8734-DC6F-15AB-AA7D-46B37BFB79D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738079" y="5600250"/>
                      <a:ext cx="12381" cy="23832"/>
                    </a:xfrm>
                    <a:custGeom>
                      <a:avLst/>
                      <a:gdLst>
                        <a:gd name="connsiteX0" fmla="*/ 44 w 12381"/>
                        <a:gd name="connsiteY0" fmla="*/ 18290 h 23832"/>
                        <a:gd name="connsiteX1" fmla="*/ 599 w 12381"/>
                        <a:gd name="connsiteY1" fmla="*/ 14410 h 23832"/>
                        <a:gd name="connsiteX2" fmla="*/ 3094 w 12381"/>
                        <a:gd name="connsiteY2" fmla="*/ 10808 h 23832"/>
                        <a:gd name="connsiteX3" fmla="*/ 1708 w 12381"/>
                        <a:gd name="connsiteY3" fmla="*/ 6374 h 23832"/>
                        <a:gd name="connsiteX4" fmla="*/ 1708 w 12381"/>
                        <a:gd name="connsiteY4" fmla="*/ 2217 h 23832"/>
                        <a:gd name="connsiteX5" fmla="*/ 6698 w 12381"/>
                        <a:gd name="connsiteY5" fmla="*/ 0 h 23832"/>
                        <a:gd name="connsiteX6" fmla="*/ 12243 w 12381"/>
                        <a:gd name="connsiteY6" fmla="*/ 8314 h 23832"/>
                        <a:gd name="connsiteX7" fmla="*/ 8361 w 12381"/>
                        <a:gd name="connsiteY7" fmla="*/ 12748 h 23832"/>
                        <a:gd name="connsiteX8" fmla="*/ 5589 w 12381"/>
                        <a:gd name="connsiteY8" fmla="*/ 19399 h 23832"/>
                        <a:gd name="connsiteX9" fmla="*/ 5035 w 12381"/>
                        <a:gd name="connsiteY9" fmla="*/ 21061 h 23832"/>
                        <a:gd name="connsiteX10" fmla="*/ 3649 w 12381"/>
                        <a:gd name="connsiteY10" fmla="*/ 22170 h 23832"/>
                        <a:gd name="connsiteX11" fmla="*/ 876 w 12381"/>
                        <a:gd name="connsiteY11" fmla="*/ 23832 h 23832"/>
                        <a:gd name="connsiteX12" fmla="*/ 599 w 12381"/>
                        <a:gd name="connsiteY12" fmla="*/ 18290 h 238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</a:cxnLst>
                      <a:rect l="l" t="t" r="r" b="b"/>
                      <a:pathLst>
                        <a:path w="12381" h="23832">
                          <a:moveTo>
                            <a:pt x="44" y="18290"/>
                          </a:moveTo>
                          <a:cubicBezTo>
                            <a:pt x="44" y="16904"/>
                            <a:pt x="-233" y="15519"/>
                            <a:pt x="599" y="14410"/>
                          </a:cubicBezTo>
                          <a:cubicBezTo>
                            <a:pt x="1431" y="13302"/>
                            <a:pt x="2540" y="12193"/>
                            <a:pt x="3094" y="10808"/>
                          </a:cubicBezTo>
                          <a:cubicBezTo>
                            <a:pt x="3649" y="9145"/>
                            <a:pt x="2817" y="7760"/>
                            <a:pt x="1708" y="6374"/>
                          </a:cubicBezTo>
                          <a:cubicBezTo>
                            <a:pt x="876" y="4988"/>
                            <a:pt x="322" y="3603"/>
                            <a:pt x="1708" y="2217"/>
                          </a:cubicBezTo>
                          <a:cubicBezTo>
                            <a:pt x="2817" y="832"/>
                            <a:pt x="5035" y="0"/>
                            <a:pt x="6698" y="0"/>
                          </a:cubicBezTo>
                          <a:cubicBezTo>
                            <a:pt x="10025" y="0"/>
                            <a:pt x="13074" y="4988"/>
                            <a:pt x="12243" y="8314"/>
                          </a:cubicBezTo>
                          <a:cubicBezTo>
                            <a:pt x="11688" y="10253"/>
                            <a:pt x="9748" y="11362"/>
                            <a:pt x="8361" y="12748"/>
                          </a:cubicBezTo>
                          <a:cubicBezTo>
                            <a:pt x="6698" y="14410"/>
                            <a:pt x="6143" y="16904"/>
                            <a:pt x="5589" y="19399"/>
                          </a:cubicBezTo>
                          <a:cubicBezTo>
                            <a:pt x="5589" y="19953"/>
                            <a:pt x="5589" y="20784"/>
                            <a:pt x="5035" y="21061"/>
                          </a:cubicBezTo>
                          <a:cubicBezTo>
                            <a:pt x="4757" y="21616"/>
                            <a:pt x="4203" y="21893"/>
                            <a:pt x="3649" y="22170"/>
                          </a:cubicBezTo>
                          <a:cubicBezTo>
                            <a:pt x="2817" y="22724"/>
                            <a:pt x="1708" y="23832"/>
                            <a:pt x="876" y="23832"/>
                          </a:cubicBezTo>
                          <a:cubicBezTo>
                            <a:pt x="876" y="21893"/>
                            <a:pt x="876" y="20230"/>
                            <a:pt x="599" y="18290"/>
                          </a:cubicBez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925" name="Freeform 2924">
                      <a:extLst>
                        <a:ext uri="{FF2B5EF4-FFF2-40B4-BE49-F238E27FC236}">
                          <a16:creationId xmlns:a16="http://schemas.microsoft.com/office/drawing/2014/main" id="{7C1A99E5-04E8-A46C-3853-FA82265D807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735176" y="5555554"/>
                      <a:ext cx="28051" cy="41973"/>
                    </a:xfrm>
                    <a:custGeom>
                      <a:avLst/>
                      <a:gdLst>
                        <a:gd name="connsiteX0" fmla="*/ 18195 w 28051"/>
                        <a:gd name="connsiteY0" fmla="*/ 41093 h 41973"/>
                        <a:gd name="connsiteX1" fmla="*/ 17086 w 28051"/>
                        <a:gd name="connsiteY1" fmla="*/ 34996 h 41973"/>
                        <a:gd name="connsiteX2" fmla="*/ 17086 w 28051"/>
                        <a:gd name="connsiteY2" fmla="*/ 31948 h 41973"/>
                        <a:gd name="connsiteX3" fmla="*/ 18195 w 28051"/>
                        <a:gd name="connsiteY3" fmla="*/ 28622 h 41973"/>
                        <a:gd name="connsiteX4" fmla="*/ 13759 w 28051"/>
                        <a:gd name="connsiteY4" fmla="*/ 28900 h 41973"/>
                        <a:gd name="connsiteX5" fmla="*/ 10432 w 28051"/>
                        <a:gd name="connsiteY5" fmla="*/ 34719 h 41973"/>
                        <a:gd name="connsiteX6" fmla="*/ 2670 w 28051"/>
                        <a:gd name="connsiteY6" fmla="*/ 34719 h 41973"/>
                        <a:gd name="connsiteX7" fmla="*/ 1284 w 28051"/>
                        <a:gd name="connsiteY7" fmla="*/ 27514 h 41973"/>
                        <a:gd name="connsiteX8" fmla="*/ 2947 w 28051"/>
                        <a:gd name="connsiteY8" fmla="*/ 22803 h 41973"/>
                        <a:gd name="connsiteX9" fmla="*/ 3501 w 28051"/>
                        <a:gd name="connsiteY9" fmla="*/ 17260 h 41973"/>
                        <a:gd name="connsiteX10" fmla="*/ 7105 w 28051"/>
                        <a:gd name="connsiteY10" fmla="*/ 14489 h 41973"/>
                        <a:gd name="connsiteX11" fmla="*/ 15422 w 28051"/>
                        <a:gd name="connsiteY11" fmla="*/ 13380 h 41973"/>
                        <a:gd name="connsiteX12" fmla="*/ 14591 w 28051"/>
                        <a:gd name="connsiteY12" fmla="*/ 3681 h 41973"/>
                        <a:gd name="connsiteX13" fmla="*/ 23740 w 28051"/>
                        <a:gd name="connsiteY13" fmla="*/ 79 h 41973"/>
                        <a:gd name="connsiteX14" fmla="*/ 25680 w 28051"/>
                        <a:gd name="connsiteY14" fmla="*/ 7007 h 41973"/>
                        <a:gd name="connsiteX15" fmla="*/ 22076 w 28051"/>
                        <a:gd name="connsiteY15" fmla="*/ 17260 h 41973"/>
                        <a:gd name="connsiteX16" fmla="*/ 24849 w 28051"/>
                        <a:gd name="connsiteY16" fmla="*/ 26960 h 41973"/>
                        <a:gd name="connsiteX17" fmla="*/ 27898 w 28051"/>
                        <a:gd name="connsiteY17" fmla="*/ 30839 h 41973"/>
                        <a:gd name="connsiteX18" fmla="*/ 27066 w 28051"/>
                        <a:gd name="connsiteY18" fmla="*/ 35550 h 41973"/>
                        <a:gd name="connsiteX19" fmla="*/ 26235 w 28051"/>
                        <a:gd name="connsiteY19" fmla="*/ 39153 h 41973"/>
                        <a:gd name="connsiteX20" fmla="*/ 18749 w 28051"/>
                        <a:gd name="connsiteY20" fmla="*/ 41370 h 4197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</a:cxnLst>
                      <a:rect l="l" t="t" r="r" b="b"/>
                      <a:pathLst>
                        <a:path w="28051" h="41973">
                          <a:moveTo>
                            <a:pt x="18195" y="41093"/>
                          </a:moveTo>
                          <a:cubicBezTo>
                            <a:pt x="16531" y="39984"/>
                            <a:pt x="17363" y="36659"/>
                            <a:pt x="17086" y="34996"/>
                          </a:cubicBezTo>
                          <a:cubicBezTo>
                            <a:pt x="17086" y="33888"/>
                            <a:pt x="17086" y="33056"/>
                            <a:pt x="17086" y="31948"/>
                          </a:cubicBezTo>
                          <a:cubicBezTo>
                            <a:pt x="17363" y="30839"/>
                            <a:pt x="18195" y="29731"/>
                            <a:pt x="18195" y="28622"/>
                          </a:cubicBezTo>
                          <a:cubicBezTo>
                            <a:pt x="18195" y="25574"/>
                            <a:pt x="14591" y="27237"/>
                            <a:pt x="13759" y="28900"/>
                          </a:cubicBezTo>
                          <a:cubicBezTo>
                            <a:pt x="12650" y="30839"/>
                            <a:pt x="12927" y="33611"/>
                            <a:pt x="10432" y="34719"/>
                          </a:cubicBezTo>
                          <a:cubicBezTo>
                            <a:pt x="8214" y="35828"/>
                            <a:pt x="5165" y="35550"/>
                            <a:pt x="2670" y="34719"/>
                          </a:cubicBezTo>
                          <a:cubicBezTo>
                            <a:pt x="-1212" y="33333"/>
                            <a:pt x="-103" y="30285"/>
                            <a:pt x="1284" y="27514"/>
                          </a:cubicBezTo>
                          <a:cubicBezTo>
                            <a:pt x="1838" y="26128"/>
                            <a:pt x="2947" y="24465"/>
                            <a:pt x="2947" y="22803"/>
                          </a:cubicBezTo>
                          <a:cubicBezTo>
                            <a:pt x="2947" y="20863"/>
                            <a:pt x="2393" y="19200"/>
                            <a:pt x="3501" y="17260"/>
                          </a:cubicBezTo>
                          <a:cubicBezTo>
                            <a:pt x="4333" y="16152"/>
                            <a:pt x="5442" y="14766"/>
                            <a:pt x="7105" y="14489"/>
                          </a:cubicBezTo>
                          <a:cubicBezTo>
                            <a:pt x="9601" y="14489"/>
                            <a:pt x="14036" y="16706"/>
                            <a:pt x="15422" y="13380"/>
                          </a:cubicBezTo>
                          <a:cubicBezTo>
                            <a:pt x="16531" y="10332"/>
                            <a:pt x="14313" y="6730"/>
                            <a:pt x="14591" y="3681"/>
                          </a:cubicBezTo>
                          <a:cubicBezTo>
                            <a:pt x="17086" y="2019"/>
                            <a:pt x="20413" y="-476"/>
                            <a:pt x="23740" y="79"/>
                          </a:cubicBezTo>
                          <a:cubicBezTo>
                            <a:pt x="27066" y="633"/>
                            <a:pt x="26235" y="4513"/>
                            <a:pt x="25680" y="7007"/>
                          </a:cubicBezTo>
                          <a:cubicBezTo>
                            <a:pt x="24849" y="10609"/>
                            <a:pt x="22908" y="13658"/>
                            <a:pt x="22076" y="17260"/>
                          </a:cubicBezTo>
                          <a:cubicBezTo>
                            <a:pt x="21522" y="20586"/>
                            <a:pt x="22908" y="24188"/>
                            <a:pt x="24849" y="26960"/>
                          </a:cubicBezTo>
                          <a:cubicBezTo>
                            <a:pt x="25680" y="28345"/>
                            <a:pt x="27344" y="29454"/>
                            <a:pt x="27898" y="30839"/>
                          </a:cubicBezTo>
                          <a:cubicBezTo>
                            <a:pt x="28452" y="32502"/>
                            <a:pt x="27344" y="34165"/>
                            <a:pt x="27066" y="35550"/>
                          </a:cubicBezTo>
                          <a:cubicBezTo>
                            <a:pt x="26789" y="36659"/>
                            <a:pt x="26789" y="37767"/>
                            <a:pt x="26235" y="39153"/>
                          </a:cubicBezTo>
                          <a:cubicBezTo>
                            <a:pt x="25126" y="41647"/>
                            <a:pt x="20967" y="42756"/>
                            <a:pt x="18749" y="41370"/>
                          </a:cubicBez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926" name="Freeform 2925">
                      <a:extLst>
                        <a:ext uri="{FF2B5EF4-FFF2-40B4-BE49-F238E27FC236}">
                          <a16:creationId xmlns:a16="http://schemas.microsoft.com/office/drawing/2014/main" id="{89E99500-54F1-66D9-0A16-54F9E66878F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730361" y="5559236"/>
                      <a:ext cx="12532" cy="10124"/>
                    </a:xfrm>
                    <a:custGeom>
                      <a:avLst/>
                      <a:gdLst>
                        <a:gd name="connsiteX0" fmla="*/ 3604 w 12532"/>
                        <a:gd name="connsiteY0" fmla="*/ 3603 h 10124"/>
                        <a:gd name="connsiteX1" fmla="*/ 3604 w 12532"/>
                        <a:gd name="connsiteY1" fmla="*/ 277 h 10124"/>
                        <a:gd name="connsiteX2" fmla="*/ 6099 w 12532"/>
                        <a:gd name="connsiteY2" fmla="*/ 0 h 10124"/>
                        <a:gd name="connsiteX3" fmla="*/ 8040 w 12532"/>
                        <a:gd name="connsiteY3" fmla="*/ 0 h 10124"/>
                        <a:gd name="connsiteX4" fmla="*/ 10535 w 12532"/>
                        <a:gd name="connsiteY4" fmla="*/ 3603 h 10124"/>
                        <a:gd name="connsiteX5" fmla="*/ 12198 w 12532"/>
                        <a:gd name="connsiteY5" fmla="*/ 6651 h 10124"/>
                        <a:gd name="connsiteX6" fmla="*/ 8595 w 12532"/>
                        <a:gd name="connsiteY6" fmla="*/ 7760 h 10124"/>
                        <a:gd name="connsiteX7" fmla="*/ 3604 w 12532"/>
                        <a:gd name="connsiteY7" fmla="*/ 9977 h 10124"/>
                        <a:gd name="connsiteX8" fmla="*/ 0 w 12532"/>
                        <a:gd name="connsiteY8" fmla="*/ 8314 h 10124"/>
                        <a:gd name="connsiteX9" fmla="*/ 3881 w 12532"/>
                        <a:gd name="connsiteY9" fmla="*/ 3603 h 1012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2532" h="10124">
                          <a:moveTo>
                            <a:pt x="3604" y="3603"/>
                          </a:moveTo>
                          <a:cubicBezTo>
                            <a:pt x="3050" y="2494"/>
                            <a:pt x="1664" y="1109"/>
                            <a:pt x="3604" y="277"/>
                          </a:cubicBezTo>
                          <a:cubicBezTo>
                            <a:pt x="4159" y="277"/>
                            <a:pt x="5268" y="277"/>
                            <a:pt x="6099" y="0"/>
                          </a:cubicBezTo>
                          <a:cubicBezTo>
                            <a:pt x="6654" y="0"/>
                            <a:pt x="7486" y="0"/>
                            <a:pt x="8040" y="0"/>
                          </a:cubicBezTo>
                          <a:cubicBezTo>
                            <a:pt x="8317" y="1663"/>
                            <a:pt x="9426" y="2771"/>
                            <a:pt x="10535" y="3603"/>
                          </a:cubicBezTo>
                          <a:cubicBezTo>
                            <a:pt x="11367" y="4157"/>
                            <a:pt x="13307" y="5265"/>
                            <a:pt x="12198" y="6651"/>
                          </a:cubicBezTo>
                          <a:cubicBezTo>
                            <a:pt x="11644" y="7482"/>
                            <a:pt x="9426" y="7482"/>
                            <a:pt x="8595" y="7760"/>
                          </a:cubicBezTo>
                          <a:cubicBezTo>
                            <a:pt x="6654" y="8037"/>
                            <a:pt x="5545" y="9699"/>
                            <a:pt x="3604" y="9977"/>
                          </a:cubicBezTo>
                          <a:cubicBezTo>
                            <a:pt x="1941" y="10531"/>
                            <a:pt x="1109" y="9422"/>
                            <a:pt x="0" y="8314"/>
                          </a:cubicBezTo>
                          <a:cubicBezTo>
                            <a:pt x="1109" y="6928"/>
                            <a:pt x="5268" y="5820"/>
                            <a:pt x="3881" y="3603"/>
                          </a:cubicBez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927" name="Freeform 2926">
                      <a:extLst>
                        <a:ext uri="{FF2B5EF4-FFF2-40B4-BE49-F238E27FC236}">
                          <a16:creationId xmlns:a16="http://schemas.microsoft.com/office/drawing/2014/main" id="{40F2B7C0-1783-37A1-1B5F-C70B434DF44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745609" y="5540855"/>
                      <a:ext cx="13584" cy="9513"/>
                    </a:xfrm>
                    <a:custGeom>
                      <a:avLst/>
                      <a:gdLst>
                        <a:gd name="connsiteX0" fmla="*/ 7485 w 13584"/>
                        <a:gd name="connsiteY0" fmla="*/ 368 h 9513"/>
                        <a:gd name="connsiteX1" fmla="*/ 7762 w 13584"/>
                        <a:gd name="connsiteY1" fmla="*/ 368 h 9513"/>
                        <a:gd name="connsiteX2" fmla="*/ 13584 w 13584"/>
                        <a:gd name="connsiteY2" fmla="*/ 4525 h 9513"/>
                        <a:gd name="connsiteX3" fmla="*/ 10535 w 13584"/>
                        <a:gd name="connsiteY3" fmla="*/ 8959 h 9513"/>
                        <a:gd name="connsiteX4" fmla="*/ 5267 w 13584"/>
                        <a:gd name="connsiteY4" fmla="*/ 9236 h 9513"/>
                        <a:gd name="connsiteX5" fmla="*/ 831 w 13584"/>
                        <a:gd name="connsiteY5" fmla="*/ 2031 h 9513"/>
                        <a:gd name="connsiteX6" fmla="*/ 7485 w 13584"/>
                        <a:gd name="connsiteY6" fmla="*/ 91 h 951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13584" h="9513">
                          <a:moveTo>
                            <a:pt x="7485" y="368"/>
                          </a:moveTo>
                          <a:cubicBezTo>
                            <a:pt x="7485" y="368"/>
                            <a:pt x="7485" y="368"/>
                            <a:pt x="7762" y="368"/>
                          </a:cubicBezTo>
                          <a:cubicBezTo>
                            <a:pt x="9703" y="922"/>
                            <a:pt x="13307" y="2031"/>
                            <a:pt x="13584" y="4525"/>
                          </a:cubicBezTo>
                          <a:cubicBezTo>
                            <a:pt x="13584" y="5910"/>
                            <a:pt x="11644" y="8405"/>
                            <a:pt x="10535" y="8959"/>
                          </a:cubicBezTo>
                          <a:cubicBezTo>
                            <a:pt x="8871" y="9790"/>
                            <a:pt x="6930" y="9513"/>
                            <a:pt x="5267" y="9236"/>
                          </a:cubicBezTo>
                          <a:cubicBezTo>
                            <a:pt x="1940" y="8682"/>
                            <a:pt x="-1664" y="5633"/>
                            <a:pt x="831" y="2031"/>
                          </a:cubicBezTo>
                          <a:cubicBezTo>
                            <a:pt x="2218" y="91"/>
                            <a:pt x="5267" y="-186"/>
                            <a:pt x="7485" y="91"/>
                          </a:cubicBez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928" name="Freeform 2927">
                      <a:extLst>
                        <a:ext uri="{FF2B5EF4-FFF2-40B4-BE49-F238E27FC236}">
                          <a16:creationId xmlns:a16="http://schemas.microsoft.com/office/drawing/2014/main" id="{3F4C4609-6C2F-52DE-FDFE-E68231AE70F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732761" y="5519588"/>
                      <a:ext cx="20715" cy="34250"/>
                    </a:xfrm>
                    <a:custGeom>
                      <a:avLst/>
                      <a:gdLst>
                        <a:gd name="connsiteX0" fmla="*/ 2035 w 20715"/>
                        <a:gd name="connsiteY0" fmla="*/ 29948 h 34250"/>
                        <a:gd name="connsiteX1" fmla="*/ 1203 w 20715"/>
                        <a:gd name="connsiteY1" fmla="*/ 22466 h 34250"/>
                        <a:gd name="connsiteX2" fmla="*/ 5085 w 20715"/>
                        <a:gd name="connsiteY2" fmla="*/ 20804 h 34250"/>
                        <a:gd name="connsiteX3" fmla="*/ 4253 w 20715"/>
                        <a:gd name="connsiteY3" fmla="*/ 16647 h 34250"/>
                        <a:gd name="connsiteX4" fmla="*/ 4253 w 20715"/>
                        <a:gd name="connsiteY4" fmla="*/ 14153 h 34250"/>
                        <a:gd name="connsiteX5" fmla="*/ 8689 w 20715"/>
                        <a:gd name="connsiteY5" fmla="*/ 12213 h 34250"/>
                        <a:gd name="connsiteX6" fmla="*/ 9520 w 20715"/>
                        <a:gd name="connsiteY6" fmla="*/ 3345 h 34250"/>
                        <a:gd name="connsiteX7" fmla="*/ 10907 w 20715"/>
                        <a:gd name="connsiteY7" fmla="*/ 19 h 34250"/>
                        <a:gd name="connsiteX8" fmla="*/ 13679 w 20715"/>
                        <a:gd name="connsiteY8" fmla="*/ 4730 h 34250"/>
                        <a:gd name="connsiteX9" fmla="*/ 16728 w 20715"/>
                        <a:gd name="connsiteY9" fmla="*/ 5839 h 34250"/>
                        <a:gd name="connsiteX10" fmla="*/ 19778 w 20715"/>
                        <a:gd name="connsiteY10" fmla="*/ 6393 h 34250"/>
                        <a:gd name="connsiteX11" fmla="*/ 18946 w 20715"/>
                        <a:gd name="connsiteY11" fmla="*/ 15815 h 34250"/>
                        <a:gd name="connsiteX12" fmla="*/ 11184 w 20715"/>
                        <a:gd name="connsiteY12" fmla="*/ 19141 h 34250"/>
                        <a:gd name="connsiteX13" fmla="*/ 9520 w 20715"/>
                        <a:gd name="connsiteY13" fmla="*/ 23852 h 34250"/>
                        <a:gd name="connsiteX14" fmla="*/ 9243 w 20715"/>
                        <a:gd name="connsiteY14" fmla="*/ 28009 h 34250"/>
                        <a:gd name="connsiteX15" fmla="*/ 10907 w 20715"/>
                        <a:gd name="connsiteY15" fmla="*/ 32997 h 34250"/>
                        <a:gd name="connsiteX16" fmla="*/ 6748 w 20715"/>
                        <a:gd name="connsiteY16" fmla="*/ 34105 h 34250"/>
                        <a:gd name="connsiteX17" fmla="*/ 4808 w 20715"/>
                        <a:gd name="connsiteY17" fmla="*/ 32165 h 34250"/>
                        <a:gd name="connsiteX18" fmla="*/ 2312 w 20715"/>
                        <a:gd name="connsiteY18" fmla="*/ 29948 h 342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20715" h="34250">
                          <a:moveTo>
                            <a:pt x="2035" y="29948"/>
                          </a:moveTo>
                          <a:cubicBezTo>
                            <a:pt x="1203" y="28009"/>
                            <a:pt x="-1569" y="23852"/>
                            <a:pt x="1203" y="22466"/>
                          </a:cubicBezTo>
                          <a:cubicBezTo>
                            <a:pt x="2312" y="21912"/>
                            <a:pt x="4253" y="21912"/>
                            <a:pt x="5085" y="20804"/>
                          </a:cubicBezTo>
                          <a:cubicBezTo>
                            <a:pt x="5916" y="19418"/>
                            <a:pt x="4808" y="17755"/>
                            <a:pt x="4253" y="16647"/>
                          </a:cubicBezTo>
                          <a:cubicBezTo>
                            <a:pt x="3699" y="15538"/>
                            <a:pt x="3144" y="14984"/>
                            <a:pt x="4253" y="14153"/>
                          </a:cubicBezTo>
                          <a:cubicBezTo>
                            <a:pt x="5639" y="13321"/>
                            <a:pt x="7302" y="13321"/>
                            <a:pt x="8689" y="12213"/>
                          </a:cubicBezTo>
                          <a:cubicBezTo>
                            <a:pt x="11461" y="9996"/>
                            <a:pt x="9520" y="6393"/>
                            <a:pt x="9520" y="3345"/>
                          </a:cubicBezTo>
                          <a:cubicBezTo>
                            <a:pt x="9520" y="2514"/>
                            <a:pt x="9520" y="-258"/>
                            <a:pt x="10907" y="19"/>
                          </a:cubicBezTo>
                          <a:cubicBezTo>
                            <a:pt x="12293" y="296"/>
                            <a:pt x="12847" y="3899"/>
                            <a:pt x="13679" y="4730"/>
                          </a:cubicBezTo>
                          <a:cubicBezTo>
                            <a:pt x="14511" y="6116"/>
                            <a:pt x="15342" y="6393"/>
                            <a:pt x="16728" y="5839"/>
                          </a:cubicBezTo>
                          <a:cubicBezTo>
                            <a:pt x="18115" y="5285"/>
                            <a:pt x="18946" y="4730"/>
                            <a:pt x="19778" y="6393"/>
                          </a:cubicBezTo>
                          <a:cubicBezTo>
                            <a:pt x="20887" y="8610"/>
                            <a:pt x="21442" y="14430"/>
                            <a:pt x="18946" y="15815"/>
                          </a:cubicBezTo>
                          <a:cubicBezTo>
                            <a:pt x="16451" y="16924"/>
                            <a:pt x="12847" y="16647"/>
                            <a:pt x="11184" y="19141"/>
                          </a:cubicBezTo>
                          <a:cubicBezTo>
                            <a:pt x="10352" y="20526"/>
                            <a:pt x="10075" y="22189"/>
                            <a:pt x="9520" y="23852"/>
                          </a:cubicBezTo>
                          <a:cubicBezTo>
                            <a:pt x="8966" y="25237"/>
                            <a:pt x="8689" y="26623"/>
                            <a:pt x="9243" y="28009"/>
                          </a:cubicBezTo>
                          <a:cubicBezTo>
                            <a:pt x="9798" y="29394"/>
                            <a:pt x="11461" y="31334"/>
                            <a:pt x="10907" y="32997"/>
                          </a:cubicBezTo>
                          <a:cubicBezTo>
                            <a:pt x="10629" y="34383"/>
                            <a:pt x="7857" y="34383"/>
                            <a:pt x="6748" y="34105"/>
                          </a:cubicBezTo>
                          <a:cubicBezTo>
                            <a:pt x="5639" y="34105"/>
                            <a:pt x="5362" y="32997"/>
                            <a:pt x="4808" y="32165"/>
                          </a:cubicBezTo>
                          <a:cubicBezTo>
                            <a:pt x="3976" y="31334"/>
                            <a:pt x="3144" y="30503"/>
                            <a:pt x="2312" y="29948"/>
                          </a:cubicBez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929" name="Freeform 2928">
                      <a:extLst>
                        <a:ext uri="{FF2B5EF4-FFF2-40B4-BE49-F238E27FC236}">
                          <a16:creationId xmlns:a16="http://schemas.microsoft.com/office/drawing/2014/main" id="{C198AD77-DC1C-C55E-58C5-0934A1EE1DE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764192" y="5545380"/>
                      <a:ext cx="6121" cy="6096"/>
                    </a:xfrm>
                    <a:custGeom>
                      <a:avLst/>
                      <a:gdLst>
                        <a:gd name="connsiteX0" fmla="*/ 269 w 6121"/>
                        <a:gd name="connsiteY0" fmla="*/ 1386 h 6096"/>
                        <a:gd name="connsiteX1" fmla="*/ 3318 w 6121"/>
                        <a:gd name="connsiteY1" fmla="*/ 0 h 6096"/>
                        <a:gd name="connsiteX2" fmla="*/ 6091 w 6121"/>
                        <a:gd name="connsiteY2" fmla="*/ 2494 h 6096"/>
                        <a:gd name="connsiteX3" fmla="*/ 1378 w 6121"/>
                        <a:gd name="connsiteY3" fmla="*/ 6097 h 6096"/>
                        <a:gd name="connsiteX4" fmla="*/ 546 w 6121"/>
                        <a:gd name="connsiteY4" fmla="*/ 1386 h 60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6121" h="6096">
                          <a:moveTo>
                            <a:pt x="269" y="1386"/>
                          </a:moveTo>
                          <a:cubicBezTo>
                            <a:pt x="823" y="554"/>
                            <a:pt x="2487" y="0"/>
                            <a:pt x="3318" y="0"/>
                          </a:cubicBezTo>
                          <a:cubicBezTo>
                            <a:pt x="4705" y="0"/>
                            <a:pt x="6368" y="832"/>
                            <a:pt x="6091" y="2494"/>
                          </a:cubicBezTo>
                          <a:cubicBezTo>
                            <a:pt x="5537" y="4157"/>
                            <a:pt x="3041" y="6097"/>
                            <a:pt x="1378" y="6097"/>
                          </a:cubicBezTo>
                          <a:cubicBezTo>
                            <a:pt x="-285" y="6097"/>
                            <a:pt x="-285" y="2494"/>
                            <a:pt x="546" y="1386"/>
                          </a:cubicBez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930" name="Freeform 2929">
                      <a:extLst>
                        <a:ext uri="{FF2B5EF4-FFF2-40B4-BE49-F238E27FC236}">
                          <a16:creationId xmlns:a16="http://schemas.microsoft.com/office/drawing/2014/main" id="{E86A9FE7-8826-B598-D4C1-856EF078E6B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756376" y="5510356"/>
                      <a:ext cx="7306" cy="8837"/>
                    </a:xfrm>
                    <a:custGeom>
                      <a:avLst/>
                      <a:gdLst>
                        <a:gd name="connsiteX0" fmla="*/ 2540 w 7306"/>
                        <a:gd name="connsiteY0" fmla="*/ 1215 h 8837"/>
                        <a:gd name="connsiteX1" fmla="*/ 5313 w 7306"/>
                        <a:gd name="connsiteY1" fmla="*/ 661 h 8837"/>
                        <a:gd name="connsiteX2" fmla="*/ 7253 w 7306"/>
                        <a:gd name="connsiteY2" fmla="*/ 3155 h 8837"/>
                        <a:gd name="connsiteX3" fmla="*/ 5590 w 7306"/>
                        <a:gd name="connsiteY3" fmla="*/ 7312 h 8837"/>
                        <a:gd name="connsiteX4" fmla="*/ 45 w 7306"/>
                        <a:gd name="connsiteY4" fmla="*/ 6758 h 8837"/>
                        <a:gd name="connsiteX5" fmla="*/ 2540 w 7306"/>
                        <a:gd name="connsiteY5" fmla="*/ 1215 h 883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7306" h="8837">
                          <a:moveTo>
                            <a:pt x="2540" y="1215"/>
                          </a:moveTo>
                          <a:cubicBezTo>
                            <a:pt x="2817" y="-725"/>
                            <a:pt x="3926" y="107"/>
                            <a:pt x="5313" y="661"/>
                          </a:cubicBezTo>
                          <a:cubicBezTo>
                            <a:pt x="6699" y="1215"/>
                            <a:pt x="7531" y="1492"/>
                            <a:pt x="7253" y="3155"/>
                          </a:cubicBezTo>
                          <a:cubicBezTo>
                            <a:pt x="7253" y="4541"/>
                            <a:pt x="6699" y="6204"/>
                            <a:pt x="5590" y="7312"/>
                          </a:cubicBezTo>
                          <a:cubicBezTo>
                            <a:pt x="4204" y="8420"/>
                            <a:pt x="-509" y="10360"/>
                            <a:pt x="45" y="6758"/>
                          </a:cubicBezTo>
                          <a:cubicBezTo>
                            <a:pt x="322" y="4818"/>
                            <a:pt x="2263" y="3432"/>
                            <a:pt x="2540" y="1215"/>
                          </a:cubicBez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931" name="Freeform 2930">
                      <a:extLst>
                        <a:ext uri="{FF2B5EF4-FFF2-40B4-BE49-F238E27FC236}">
                          <a16:creationId xmlns:a16="http://schemas.microsoft.com/office/drawing/2014/main" id="{4D99B911-4784-076C-48E5-D739A753C97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728143" y="5477824"/>
                      <a:ext cx="10935" cy="14348"/>
                    </a:xfrm>
                    <a:custGeom>
                      <a:avLst/>
                      <a:gdLst>
                        <a:gd name="connsiteX0" fmla="*/ 1109 w 10935"/>
                        <a:gd name="connsiteY0" fmla="*/ 13240 h 14348"/>
                        <a:gd name="connsiteX1" fmla="*/ 0 w 10935"/>
                        <a:gd name="connsiteY1" fmla="*/ 7143 h 14348"/>
                        <a:gd name="connsiteX2" fmla="*/ 831 w 10935"/>
                        <a:gd name="connsiteY2" fmla="*/ 1324 h 14348"/>
                        <a:gd name="connsiteX3" fmla="*/ 5268 w 10935"/>
                        <a:gd name="connsiteY3" fmla="*/ 1878 h 14348"/>
                        <a:gd name="connsiteX4" fmla="*/ 6931 w 10935"/>
                        <a:gd name="connsiteY4" fmla="*/ 4372 h 14348"/>
                        <a:gd name="connsiteX5" fmla="*/ 9426 w 10935"/>
                        <a:gd name="connsiteY5" fmla="*/ 5203 h 14348"/>
                        <a:gd name="connsiteX6" fmla="*/ 6099 w 10935"/>
                        <a:gd name="connsiteY6" fmla="*/ 14349 h 14348"/>
                        <a:gd name="connsiteX7" fmla="*/ 3881 w 10935"/>
                        <a:gd name="connsiteY7" fmla="*/ 13240 h 14348"/>
                        <a:gd name="connsiteX8" fmla="*/ 1109 w 10935"/>
                        <a:gd name="connsiteY8" fmla="*/ 13240 h 1434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10935" h="14348">
                          <a:moveTo>
                            <a:pt x="1109" y="13240"/>
                          </a:moveTo>
                          <a:cubicBezTo>
                            <a:pt x="277" y="11300"/>
                            <a:pt x="0" y="9360"/>
                            <a:pt x="0" y="7143"/>
                          </a:cubicBezTo>
                          <a:cubicBezTo>
                            <a:pt x="0" y="5203"/>
                            <a:pt x="0" y="2987"/>
                            <a:pt x="831" y="1324"/>
                          </a:cubicBezTo>
                          <a:cubicBezTo>
                            <a:pt x="2218" y="-893"/>
                            <a:pt x="4159" y="-62"/>
                            <a:pt x="5268" y="1878"/>
                          </a:cubicBezTo>
                          <a:cubicBezTo>
                            <a:pt x="5822" y="2710"/>
                            <a:pt x="6099" y="3818"/>
                            <a:pt x="6931" y="4372"/>
                          </a:cubicBezTo>
                          <a:cubicBezTo>
                            <a:pt x="7762" y="4926"/>
                            <a:pt x="8594" y="4649"/>
                            <a:pt x="9426" y="5203"/>
                          </a:cubicBezTo>
                          <a:cubicBezTo>
                            <a:pt x="13585" y="7143"/>
                            <a:pt x="8040" y="12963"/>
                            <a:pt x="6099" y="14349"/>
                          </a:cubicBezTo>
                          <a:cubicBezTo>
                            <a:pt x="5545" y="13794"/>
                            <a:pt x="4713" y="13517"/>
                            <a:pt x="3881" y="13240"/>
                          </a:cubicBezTo>
                          <a:cubicBezTo>
                            <a:pt x="3604" y="13240"/>
                            <a:pt x="1109" y="13240"/>
                            <a:pt x="1109" y="13240"/>
                          </a:cubicBez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932" name="Freeform 2931">
                      <a:extLst>
                        <a:ext uri="{FF2B5EF4-FFF2-40B4-BE49-F238E27FC236}">
                          <a16:creationId xmlns:a16="http://schemas.microsoft.com/office/drawing/2014/main" id="{AC9DD2B3-F18E-CE2E-1410-FBE062556A1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763074" y="5493835"/>
                      <a:ext cx="3881" cy="4988"/>
                    </a:xfrm>
                    <a:custGeom>
                      <a:avLst/>
                      <a:gdLst>
                        <a:gd name="connsiteX0" fmla="*/ 3881 w 3881"/>
                        <a:gd name="connsiteY0" fmla="*/ 2494 h 4988"/>
                        <a:gd name="connsiteX1" fmla="*/ 1941 w 3881"/>
                        <a:gd name="connsiteY1" fmla="*/ 4988 h 4988"/>
                        <a:gd name="connsiteX2" fmla="*/ 0 w 3881"/>
                        <a:gd name="connsiteY2" fmla="*/ 2494 h 4988"/>
                        <a:gd name="connsiteX3" fmla="*/ 1941 w 3881"/>
                        <a:gd name="connsiteY3" fmla="*/ 0 h 4988"/>
                        <a:gd name="connsiteX4" fmla="*/ 3881 w 3881"/>
                        <a:gd name="connsiteY4" fmla="*/ 2494 h 498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3881" h="4988">
                          <a:moveTo>
                            <a:pt x="3881" y="2494"/>
                          </a:moveTo>
                          <a:cubicBezTo>
                            <a:pt x="3881" y="3880"/>
                            <a:pt x="3050" y="4988"/>
                            <a:pt x="1941" y="4988"/>
                          </a:cubicBezTo>
                          <a:cubicBezTo>
                            <a:pt x="832" y="4988"/>
                            <a:pt x="0" y="3880"/>
                            <a:pt x="0" y="2494"/>
                          </a:cubicBezTo>
                          <a:cubicBezTo>
                            <a:pt x="0" y="1109"/>
                            <a:pt x="832" y="0"/>
                            <a:pt x="1941" y="0"/>
                          </a:cubicBezTo>
                          <a:cubicBezTo>
                            <a:pt x="3050" y="0"/>
                            <a:pt x="3881" y="1109"/>
                            <a:pt x="3881" y="2494"/>
                          </a:cubicBez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933" name="Freeform 2932">
                      <a:extLst>
                        <a:ext uri="{FF2B5EF4-FFF2-40B4-BE49-F238E27FC236}">
                          <a16:creationId xmlns:a16="http://schemas.microsoft.com/office/drawing/2014/main" id="{CB54A28A-9E2E-373E-E971-8B6BEFE31A5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756144" y="5487738"/>
                      <a:ext cx="7762" cy="4433"/>
                    </a:xfrm>
                    <a:custGeom>
                      <a:avLst/>
                      <a:gdLst>
                        <a:gd name="connsiteX0" fmla="*/ 7763 w 7762"/>
                        <a:gd name="connsiteY0" fmla="*/ 2217 h 4433"/>
                        <a:gd name="connsiteX1" fmla="*/ 3881 w 7762"/>
                        <a:gd name="connsiteY1" fmla="*/ 4434 h 4433"/>
                        <a:gd name="connsiteX2" fmla="*/ 0 w 7762"/>
                        <a:gd name="connsiteY2" fmla="*/ 2217 h 4433"/>
                        <a:gd name="connsiteX3" fmla="*/ 3881 w 7762"/>
                        <a:gd name="connsiteY3" fmla="*/ 0 h 4433"/>
                        <a:gd name="connsiteX4" fmla="*/ 7763 w 7762"/>
                        <a:gd name="connsiteY4" fmla="*/ 2217 h 443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7762" h="4433">
                          <a:moveTo>
                            <a:pt x="7763" y="2217"/>
                          </a:moveTo>
                          <a:cubicBezTo>
                            <a:pt x="7763" y="3602"/>
                            <a:pt x="6099" y="4434"/>
                            <a:pt x="3881" y="4434"/>
                          </a:cubicBezTo>
                          <a:cubicBezTo>
                            <a:pt x="1663" y="4434"/>
                            <a:pt x="0" y="3325"/>
                            <a:pt x="0" y="2217"/>
                          </a:cubicBezTo>
                          <a:cubicBezTo>
                            <a:pt x="0" y="1109"/>
                            <a:pt x="1663" y="0"/>
                            <a:pt x="3881" y="0"/>
                          </a:cubicBezTo>
                          <a:cubicBezTo>
                            <a:pt x="6099" y="0"/>
                            <a:pt x="7763" y="1109"/>
                            <a:pt x="7763" y="2217"/>
                          </a:cubicBez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934" name="Freeform 2933">
                      <a:extLst>
                        <a:ext uri="{FF2B5EF4-FFF2-40B4-BE49-F238E27FC236}">
                          <a16:creationId xmlns:a16="http://schemas.microsoft.com/office/drawing/2014/main" id="{845BD65D-67E1-660F-ABCC-7B6C302AED2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743114" y="5417349"/>
                      <a:ext cx="6099" cy="7205"/>
                    </a:xfrm>
                    <a:custGeom>
                      <a:avLst/>
                      <a:gdLst>
                        <a:gd name="connsiteX0" fmla="*/ 6099 w 6099"/>
                        <a:gd name="connsiteY0" fmla="*/ 3603 h 7205"/>
                        <a:gd name="connsiteX1" fmla="*/ 3050 w 6099"/>
                        <a:gd name="connsiteY1" fmla="*/ 7205 h 7205"/>
                        <a:gd name="connsiteX2" fmla="*/ 0 w 6099"/>
                        <a:gd name="connsiteY2" fmla="*/ 3603 h 7205"/>
                        <a:gd name="connsiteX3" fmla="*/ 3050 w 6099"/>
                        <a:gd name="connsiteY3" fmla="*/ 0 h 7205"/>
                        <a:gd name="connsiteX4" fmla="*/ 6099 w 6099"/>
                        <a:gd name="connsiteY4" fmla="*/ 3603 h 720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6099" h="7205">
                          <a:moveTo>
                            <a:pt x="6099" y="3603"/>
                          </a:moveTo>
                          <a:cubicBezTo>
                            <a:pt x="6099" y="5593"/>
                            <a:pt x="4734" y="7205"/>
                            <a:pt x="3050" y="7205"/>
                          </a:cubicBezTo>
                          <a:cubicBezTo>
                            <a:pt x="1365" y="7205"/>
                            <a:pt x="0" y="5593"/>
                            <a:pt x="0" y="3603"/>
                          </a:cubicBezTo>
                          <a:cubicBezTo>
                            <a:pt x="0" y="1613"/>
                            <a:pt x="1365" y="0"/>
                            <a:pt x="3050" y="0"/>
                          </a:cubicBezTo>
                          <a:cubicBezTo>
                            <a:pt x="4734" y="0"/>
                            <a:pt x="6099" y="1613"/>
                            <a:pt x="6099" y="3603"/>
                          </a:cubicBez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935" name="Freeform 2934">
                      <a:extLst>
                        <a:ext uri="{FF2B5EF4-FFF2-40B4-BE49-F238E27FC236}">
                          <a16:creationId xmlns:a16="http://schemas.microsoft.com/office/drawing/2014/main" id="{4F3C7DD2-811D-EB13-9045-94ABE1B4EA7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759748" y="5432314"/>
                      <a:ext cx="6653" cy="7205"/>
                    </a:xfrm>
                    <a:custGeom>
                      <a:avLst/>
                      <a:gdLst>
                        <a:gd name="connsiteX0" fmla="*/ 6653 w 6653"/>
                        <a:gd name="connsiteY0" fmla="*/ 3602 h 7205"/>
                        <a:gd name="connsiteX1" fmla="*/ 3327 w 6653"/>
                        <a:gd name="connsiteY1" fmla="*/ 7205 h 7205"/>
                        <a:gd name="connsiteX2" fmla="*/ 0 w 6653"/>
                        <a:gd name="connsiteY2" fmla="*/ 3602 h 7205"/>
                        <a:gd name="connsiteX3" fmla="*/ 3327 w 6653"/>
                        <a:gd name="connsiteY3" fmla="*/ 0 h 7205"/>
                        <a:gd name="connsiteX4" fmla="*/ 6653 w 6653"/>
                        <a:gd name="connsiteY4" fmla="*/ 3602 h 720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6653" h="7205">
                          <a:moveTo>
                            <a:pt x="6653" y="3602"/>
                          </a:moveTo>
                          <a:cubicBezTo>
                            <a:pt x="6653" y="5542"/>
                            <a:pt x="5267" y="7205"/>
                            <a:pt x="3327" y="7205"/>
                          </a:cubicBezTo>
                          <a:cubicBezTo>
                            <a:pt x="1386" y="7205"/>
                            <a:pt x="0" y="5542"/>
                            <a:pt x="0" y="3602"/>
                          </a:cubicBezTo>
                          <a:cubicBezTo>
                            <a:pt x="0" y="1663"/>
                            <a:pt x="1386" y="0"/>
                            <a:pt x="3327" y="0"/>
                          </a:cubicBezTo>
                          <a:cubicBezTo>
                            <a:pt x="5267" y="0"/>
                            <a:pt x="6653" y="1663"/>
                            <a:pt x="6653" y="3602"/>
                          </a:cubicBez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936" name="Freeform 2935">
                      <a:extLst>
                        <a:ext uri="{FF2B5EF4-FFF2-40B4-BE49-F238E27FC236}">
                          <a16:creationId xmlns:a16="http://schemas.microsoft.com/office/drawing/2014/main" id="{304F3DC5-0251-BA24-1BB3-84AB39DE60E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773609" y="5439519"/>
                      <a:ext cx="12198" cy="10530"/>
                    </a:xfrm>
                    <a:custGeom>
                      <a:avLst/>
                      <a:gdLst>
                        <a:gd name="connsiteX0" fmla="*/ 12198 w 12198"/>
                        <a:gd name="connsiteY0" fmla="*/ 5265 h 10530"/>
                        <a:gd name="connsiteX1" fmla="*/ 6099 w 12198"/>
                        <a:gd name="connsiteY1" fmla="*/ 10531 h 10530"/>
                        <a:gd name="connsiteX2" fmla="*/ 0 w 12198"/>
                        <a:gd name="connsiteY2" fmla="*/ 5265 h 10530"/>
                        <a:gd name="connsiteX3" fmla="*/ 6099 w 12198"/>
                        <a:gd name="connsiteY3" fmla="*/ 0 h 10530"/>
                        <a:gd name="connsiteX4" fmla="*/ 12198 w 12198"/>
                        <a:gd name="connsiteY4" fmla="*/ 5265 h 105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2198" h="10530">
                          <a:moveTo>
                            <a:pt x="12198" y="5265"/>
                          </a:moveTo>
                          <a:cubicBezTo>
                            <a:pt x="12198" y="8037"/>
                            <a:pt x="9426" y="10531"/>
                            <a:pt x="6099" y="10531"/>
                          </a:cubicBezTo>
                          <a:cubicBezTo>
                            <a:pt x="2772" y="10531"/>
                            <a:pt x="0" y="8314"/>
                            <a:pt x="0" y="5265"/>
                          </a:cubicBezTo>
                          <a:cubicBezTo>
                            <a:pt x="0" y="2217"/>
                            <a:pt x="2772" y="0"/>
                            <a:pt x="6099" y="0"/>
                          </a:cubicBezTo>
                          <a:cubicBezTo>
                            <a:pt x="9426" y="0"/>
                            <a:pt x="12198" y="2217"/>
                            <a:pt x="12198" y="5265"/>
                          </a:cubicBez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937" name="Freeform 2936">
                      <a:extLst>
                        <a:ext uri="{FF2B5EF4-FFF2-40B4-BE49-F238E27FC236}">
                          <a16:creationId xmlns:a16="http://schemas.microsoft.com/office/drawing/2014/main" id="{12BF6D0B-C2F0-7E6A-3F0A-EFA990C20F4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771391" y="5394903"/>
                      <a:ext cx="8317" cy="8313"/>
                    </a:xfrm>
                    <a:custGeom>
                      <a:avLst/>
                      <a:gdLst>
                        <a:gd name="connsiteX0" fmla="*/ 8317 w 8317"/>
                        <a:gd name="connsiteY0" fmla="*/ 4157 h 8313"/>
                        <a:gd name="connsiteX1" fmla="*/ 4159 w 8317"/>
                        <a:gd name="connsiteY1" fmla="*/ 8314 h 8313"/>
                        <a:gd name="connsiteX2" fmla="*/ 0 w 8317"/>
                        <a:gd name="connsiteY2" fmla="*/ 4157 h 8313"/>
                        <a:gd name="connsiteX3" fmla="*/ 4159 w 8317"/>
                        <a:gd name="connsiteY3" fmla="*/ 0 h 8313"/>
                        <a:gd name="connsiteX4" fmla="*/ 8317 w 8317"/>
                        <a:gd name="connsiteY4" fmla="*/ 4157 h 831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8317" h="8313">
                          <a:moveTo>
                            <a:pt x="8317" y="4157"/>
                          </a:moveTo>
                          <a:cubicBezTo>
                            <a:pt x="8317" y="6374"/>
                            <a:pt x="6654" y="8314"/>
                            <a:pt x="4159" y="8314"/>
                          </a:cubicBezTo>
                          <a:cubicBezTo>
                            <a:pt x="1663" y="8314"/>
                            <a:pt x="0" y="6374"/>
                            <a:pt x="0" y="4157"/>
                          </a:cubicBezTo>
                          <a:cubicBezTo>
                            <a:pt x="0" y="1940"/>
                            <a:pt x="1663" y="0"/>
                            <a:pt x="4159" y="0"/>
                          </a:cubicBezTo>
                          <a:cubicBezTo>
                            <a:pt x="6654" y="0"/>
                            <a:pt x="8317" y="1940"/>
                            <a:pt x="8317" y="4157"/>
                          </a:cubicBez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938" name="Freeform 2937">
                      <a:extLst>
                        <a:ext uri="{FF2B5EF4-FFF2-40B4-BE49-F238E27FC236}">
                          <a16:creationId xmlns:a16="http://schemas.microsoft.com/office/drawing/2014/main" id="{1D6D0F70-2EBD-BE7F-0B27-B2FA8A7EDB6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769451" y="5384095"/>
                      <a:ext cx="14416" cy="6650"/>
                    </a:xfrm>
                    <a:custGeom>
                      <a:avLst/>
                      <a:gdLst>
                        <a:gd name="connsiteX0" fmla="*/ 14416 w 14416"/>
                        <a:gd name="connsiteY0" fmla="*/ 3325 h 6650"/>
                        <a:gd name="connsiteX1" fmla="*/ 7208 w 14416"/>
                        <a:gd name="connsiteY1" fmla="*/ 6651 h 6650"/>
                        <a:gd name="connsiteX2" fmla="*/ 0 w 14416"/>
                        <a:gd name="connsiteY2" fmla="*/ 3325 h 6650"/>
                        <a:gd name="connsiteX3" fmla="*/ 7208 w 14416"/>
                        <a:gd name="connsiteY3" fmla="*/ 0 h 6650"/>
                        <a:gd name="connsiteX4" fmla="*/ 14416 w 14416"/>
                        <a:gd name="connsiteY4" fmla="*/ 3325 h 66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4416" h="6650">
                          <a:moveTo>
                            <a:pt x="14416" y="3325"/>
                          </a:moveTo>
                          <a:cubicBezTo>
                            <a:pt x="14416" y="4988"/>
                            <a:pt x="11089" y="6651"/>
                            <a:pt x="7208" y="6651"/>
                          </a:cubicBezTo>
                          <a:cubicBezTo>
                            <a:pt x="3327" y="6651"/>
                            <a:pt x="0" y="5265"/>
                            <a:pt x="0" y="3325"/>
                          </a:cubicBezTo>
                          <a:cubicBezTo>
                            <a:pt x="0" y="1386"/>
                            <a:pt x="3327" y="0"/>
                            <a:pt x="7208" y="0"/>
                          </a:cubicBezTo>
                          <a:cubicBezTo>
                            <a:pt x="11089" y="0"/>
                            <a:pt x="14416" y="1386"/>
                            <a:pt x="14416" y="3325"/>
                          </a:cubicBez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939" name="Freeform 2938">
                      <a:extLst>
                        <a:ext uri="{FF2B5EF4-FFF2-40B4-BE49-F238E27FC236}">
                          <a16:creationId xmlns:a16="http://schemas.microsoft.com/office/drawing/2014/main" id="{89B55DC8-B4FE-EF4F-AD0C-F1554D1BB04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752539" y="5376890"/>
                      <a:ext cx="7208" cy="6650"/>
                    </a:xfrm>
                    <a:custGeom>
                      <a:avLst/>
                      <a:gdLst>
                        <a:gd name="connsiteX0" fmla="*/ 7208 w 7208"/>
                        <a:gd name="connsiteY0" fmla="*/ 3325 h 6650"/>
                        <a:gd name="connsiteX1" fmla="*/ 3604 w 7208"/>
                        <a:gd name="connsiteY1" fmla="*/ 6651 h 6650"/>
                        <a:gd name="connsiteX2" fmla="*/ 0 w 7208"/>
                        <a:gd name="connsiteY2" fmla="*/ 3325 h 6650"/>
                        <a:gd name="connsiteX3" fmla="*/ 3604 w 7208"/>
                        <a:gd name="connsiteY3" fmla="*/ 0 h 6650"/>
                        <a:gd name="connsiteX4" fmla="*/ 7208 w 7208"/>
                        <a:gd name="connsiteY4" fmla="*/ 3325 h 66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7208" h="6650">
                          <a:moveTo>
                            <a:pt x="7208" y="3325"/>
                          </a:moveTo>
                          <a:cubicBezTo>
                            <a:pt x="7208" y="5265"/>
                            <a:pt x="5545" y="6651"/>
                            <a:pt x="3604" y="6651"/>
                          </a:cubicBezTo>
                          <a:cubicBezTo>
                            <a:pt x="1664" y="6651"/>
                            <a:pt x="0" y="5265"/>
                            <a:pt x="0" y="3325"/>
                          </a:cubicBezTo>
                          <a:cubicBezTo>
                            <a:pt x="0" y="1386"/>
                            <a:pt x="1664" y="0"/>
                            <a:pt x="3604" y="0"/>
                          </a:cubicBezTo>
                          <a:cubicBezTo>
                            <a:pt x="5545" y="0"/>
                            <a:pt x="7208" y="1386"/>
                            <a:pt x="7208" y="3325"/>
                          </a:cubicBez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940" name="Freeform 2939">
                      <a:extLst>
                        <a:ext uri="{FF2B5EF4-FFF2-40B4-BE49-F238E27FC236}">
                          <a16:creationId xmlns:a16="http://schemas.microsoft.com/office/drawing/2014/main" id="{A0BA95B5-0F26-0529-A8ED-FA05F283D39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753926" y="5406498"/>
                      <a:ext cx="30305" cy="16116"/>
                    </a:xfrm>
                    <a:custGeom>
                      <a:avLst/>
                      <a:gdLst>
                        <a:gd name="connsiteX0" fmla="*/ 5545 w 30305"/>
                        <a:gd name="connsiteY0" fmla="*/ 11405 h 16116"/>
                        <a:gd name="connsiteX1" fmla="*/ 3050 w 30305"/>
                        <a:gd name="connsiteY1" fmla="*/ 10574 h 16116"/>
                        <a:gd name="connsiteX2" fmla="*/ 1664 w 30305"/>
                        <a:gd name="connsiteY2" fmla="*/ 8911 h 16116"/>
                        <a:gd name="connsiteX3" fmla="*/ 0 w 30305"/>
                        <a:gd name="connsiteY3" fmla="*/ 6140 h 16116"/>
                        <a:gd name="connsiteX4" fmla="*/ 1386 w 30305"/>
                        <a:gd name="connsiteY4" fmla="*/ 4477 h 16116"/>
                        <a:gd name="connsiteX5" fmla="*/ 4713 w 30305"/>
                        <a:gd name="connsiteY5" fmla="*/ 6417 h 16116"/>
                        <a:gd name="connsiteX6" fmla="*/ 6931 w 30305"/>
                        <a:gd name="connsiteY6" fmla="*/ 4200 h 16116"/>
                        <a:gd name="connsiteX7" fmla="*/ 8872 w 30305"/>
                        <a:gd name="connsiteY7" fmla="*/ 43 h 16116"/>
                        <a:gd name="connsiteX8" fmla="*/ 13307 w 30305"/>
                        <a:gd name="connsiteY8" fmla="*/ 1706 h 16116"/>
                        <a:gd name="connsiteX9" fmla="*/ 19129 w 30305"/>
                        <a:gd name="connsiteY9" fmla="*/ 7248 h 16116"/>
                        <a:gd name="connsiteX10" fmla="*/ 25229 w 30305"/>
                        <a:gd name="connsiteY10" fmla="*/ 4477 h 16116"/>
                        <a:gd name="connsiteX11" fmla="*/ 28278 w 30305"/>
                        <a:gd name="connsiteY11" fmla="*/ 3369 h 16116"/>
                        <a:gd name="connsiteX12" fmla="*/ 30219 w 30305"/>
                        <a:gd name="connsiteY12" fmla="*/ 5586 h 16116"/>
                        <a:gd name="connsiteX13" fmla="*/ 26615 w 30305"/>
                        <a:gd name="connsiteY13" fmla="*/ 10020 h 16116"/>
                        <a:gd name="connsiteX14" fmla="*/ 24674 w 30305"/>
                        <a:gd name="connsiteY14" fmla="*/ 11683 h 16116"/>
                        <a:gd name="connsiteX15" fmla="*/ 23565 w 30305"/>
                        <a:gd name="connsiteY15" fmla="*/ 14454 h 16116"/>
                        <a:gd name="connsiteX16" fmla="*/ 19684 w 30305"/>
                        <a:gd name="connsiteY16" fmla="*/ 16117 h 16116"/>
                        <a:gd name="connsiteX17" fmla="*/ 17189 w 30305"/>
                        <a:gd name="connsiteY17" fmla="*/ 16117 h 16116"/>
                        <a:gd name="connsiteX18" fmla="*/ 15248 w 30305"/>
                        <a:gd name="connsiteY18" fmla="*/ 15562 h 16116"/>
                        <a:gd name="connsiteX19" fmla="*/ 9703 w 30305"/>
                        <a:gd name="connsiteY19" fmla="*/ 13345 h 16116"/>
                        <a:gd name="connsiteX20" fmla="*/ 8595 w 30305"/>
                        <a:gd name="connsiteY20" fmla="*/ 11960 h 16116"/>
                        <a:gd name="connsiteX21" fmla="*/ 5822 w 30305"/>
                        <a:gd name="connsiteY21" fmla="*/ 11128 h 161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</a:cxnLst>
                      <a:rect l="l" t="t" r="r" b="b"/>
                      <a:pathLst>
                        <a:path w="30305" h="16116">
                          <a:moveTo>
                            <a:pt x="5545" y="11405"/>
                          </a:moveTo>
                          <a:cubicBezTo>
                            <a:pt x="4713" y="11405"/>
                            <a:pt x="3881" y="11128"/>
                            <a:pt x="3050" y="10574"/>
                          </a:cubicBezTo>
                          <a:cubicBezTo>
                            <a:pt x="2495" y="10297"/>
                            <a:pt x="1941" y="9466"/>
                            <a:pt x="1664" y="8911"/>
                          </a:cubicBezTo>
                          <a:cubicBezTo>
                            <a:pt x="1109" y="8080"/>
                            <a:pt x="0" y="7248"/>
                            <a:pt x="0" y="6140"/>
                          </a:cubicBezTo>
                          <a:cubicBezTo>
                            <a:pt x="0" y="5309"/>
                            <a:pt x="555" y="4477"/>
                            <a:pt x="1386" y="4477"/>
                          </a:cubicBezTo>
                          <a:cubicBezTo>
                            <a:pt x="2772" y="4477"/>
                            <a:pt x="3604" y="5863"/>
                            <a:pt x="4713" y="6417"/>
                          </a:cubicBezTo>
                          <a:cubicBezTo>
                            <a:pt x="6377" y="6971"/>
                            <a:pt x="6654" y="5309"/>
                            <a:pt x="6931" y="4200"/>
                          </a:cubicBezTo>
                          <a:cubicBezTo>
                            <a:pt x="6931" y="2815"/>
                            <a:pt x="6931" y="598"/>
                            <a:pt x="8872" y="43"/>
                          </a:cubicBezTo>
                          <a:cubicBezTo>
                            <a:pt x="10258" y="-234"/>
                            <a:pt x="12198" y="875"/>
                            <a:pt x="13307" y="1706"/>
                          </a:cubicBezTo>
                          <a:cubicBezTo>
                            <a:pt x="15525" y="3369"/>
                            <a:pt x="16357" y="6417"/>
                            <a:pt x="19129" y="7248"/>
                          </a:cubicBezTo>
                          <a:cubicBezTo>
                            <a:pt x="21624" y="8080"/>
                            <a:pt x="23288" y="5863"/>
                            <a:pt x="25229" y="4477"/>
                          </a:cubicBezTo>
                          <a:cubicBezTo>
                            <a:pt x="26060" y="3923"/>
                            <a:pt x="27169" y="3092"/>
                            <a:pt x="28278" y="3369"/>
                          </a:cubicBezTo>
                          <a:cubicBezTo>
                            <a:pt x="29387" y="3646"/>
                            <a:pt x="29941" y="4755"/>
                            <a:pt x="30219" y="5586"/>
                          </a:cubicBezTo>
                          <a:cubicBezTo>
                            <a:pt x="30773" y="8080"/>
                            <a:pt x="28555" y="9189"/>
                            <a:pt x="26615" y="10020"/>
                          </a:cubicBezTo>
                          <a:cubicBezTo>
                            <a:pt x="25783" y="10297"/>
                            <a:pt x="24674" y="10574"/>
                            <a:pt x="24674" y="11683"/>
                          </a:cubicBezTo>
                          <a:cubicBezTo>
                            <a:pt x="24674" y="12791"/>
                            <a:pt x="24674" y="13622"/>
                            <a:pt x="23565" y="14454"/>
                          </a:cubicBezTo>
                          <a:cubicBezTo>
                            <a:pt x="22456" y="15285"/>
                            <a:pt x="21070" y="15840"/>
                            <a:pt x="19684" y="16117"/>
                          </a:cubicBezTo>
                          <a:cubicBezTo>
                            <a:pt x="18852" y="16117"/>
                            <a:pt x="17743" y="16117"/>
                            <a:pt x="17189" y="16117"/>
                          </a:cubicBezTo>
                          <a:cubicBezTo>
                            <a:pt x="16634" y="15840"/>
                            <a:pt x="15803" y="15562"/>
                            <a:pt x="15248" y="15562"/>
                          </a:cubicBezTo>
                          <a:cubicBezTo>
                            <a:pt x="13307" y="15562"/>
                            <a:pt x="11089" y="15008"/>
                            <a:pt x="9703" y="13345"/>
                          </a:cubicBezTo>
                          <a:cubicBezTo>
                            <a:pt x="9426" y="12791"/>
                            <a:pt x="9149" y="12237"/>
                            <a:pt x="8595" y="11960"/>
                          </a:cubicBezTo>
                          <a:cubicBezTo>
                            <a:pt x="7763" y="11405"/>
                            <a:pt x="6654" y="11405"/>
                            <a:pt x="5822" y="11128"/>
                          </a:cubicBez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941" name="Freeform 2940">
                      <a:extLst>
                        <a:ext uri="{FF2B5EF4-FFF2-40B4-BE49-F238E27FC236}">
                          <a16:creationId xmlns:a16="http://schemas.microsoft.com/office/drawing/2014/main" id="{9DC78E16-EE4F-7580-C1B7-08E379A3BB7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771114" y="5425988"/>
                      <a:ext cx="14212" cy="9928"/>
                    </a:xfrm>
                    <a:custGeom>
                      <a:avLst/>
                      <a:gdLst>
                        <a:gd name="connsiteX0" fmla="*/ 831 w 14212"/>
                        <a:gd name="connsiteY0" fmla="*/ 4664 h 9928"/>
                        <a:gd name="connsiteX1" fmla="*/ 0 w 14212"/>
                        <a:gd name="connsiteY1" fmla="*/ 2724 h 9928"/>
                        <a:gd name="connsiteX2" fmla="*/ 1386 w 14212"/>
                        <a:gd name="connsiteY2" fmla="*/ 230 h 9928"/>
                        <a:gd name="connsiteX3" fmla="*/ 4713 w 14212"/>
                        <a:gd name="connsiteY3" fmla="*/ 784 h 9928"/>
                        <a:gd name="connsiteX4" fmla="*/ 8317 w 14212"/>
                        <a:gd name="connsiteY4" fmla="*/ 1615 h 9928"/>
                        <a:gd name="connsiteX5" fmla="*/ 13307 w 14212"/>
                        <a:gd name="connsiteY5" fmla="*/ 4386 h 9928"/>
                        <a:gd name="connsiteX6" fmla="*/ 14139 w 14212"/>
                        <a:gd name="connsiteY6" fmla="*/ 7435 h 9928"/>
                        <a:gd name="connsiteX7" fmla="*/ 11089 w 14212"/>
                        <a:gd name="connsiteY7" fmla="*/ 9098 h 9928"/>
                        <a:gd name="connsiteX8" fmla="*/ 6931 w 14212"/>
                        <a:gd name="connsiteY8" fmla="*/ 9929 h 9928"/>
                        <a:gd name="connsiteX9" fmla="*/ 4159 w 14212"/>
                        <a:gd name="connsiteY9" fmla="*/ 9375 h 9928"/>
                        <a:gd name="connsiteX10" fmla="*/ 2218 w 14212"/>
                        <a:gd name="connsiteY10" fmla="*/ 8821 h 9928"/>
                        <a:gd name="connsiteX11" fmla="*/ 1663 w 14212"/>
                        <a:gd name="connsiteY11" fmla="*/ 6881 h 9928"/>
                        <a:gd name="connsiteX12" fmla="*/ 831 w 14212"/>
                        <a:gd name="connsiteY12" fmla="*/ 4386 h 992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</a:cxnLst>
                      <a:rect l="l" t="t" r="r" b="b"/>
                      <a:pathLst>
                        <a:path w="14212" h="9928">
                          <a:moveTo>
                            <a:pt x="831" y="4664"/>
                          </a:moveTo>
                          <a:cubicBezTo>
                            <a:pt x="277" y="4109"/>
                            <a:pt x="0" y="3555"/>
                            <a:pt x="0" y="2724"/>
                          </a:cubicBezTo>
                          <a:cubicBezTo>
                            <a:pt x="0" y="1893"/>
                            <a:pt x="554" y="784"/>
                            <a:pt x="1386" y="230"/>
                          </a:cubicBezTo>
                          <a:cubicBezTo>
                            <a:pt x="2495" y="-325"/>
                            <a:pt x="3604" y="230"/>
                            <a:pt x="4713" y="784"/>
                          </a:cubicBezTo>
                          <a:cubicBezTo>
                            <a:pt x="5822" y="1061"/>
                            <a:pt x="6931" y="1338"/>
                            <a:pt x="8317" y="1615"/>
                          </a:cubicBezTo>
                          <a:cubicBezTo>
                            <a:pt x="9980" y="2170"/>
                            <a:pt x="12198" y="3001"/>
                            <a:pt x="13307" y="4386"/>
                          </a:cubicBezTo>
                          <a:cubicBezTo>
                            <a:pt x="13862" y="5218"/>
                            <a:pt x="14416" y="6326"/>
                            <a:pt x="14139" y="7435"/>
                          </a:cubicBezTo>
                          <a:cubicBezTo>
                            <a:pt x="14139" y="8821"/>
                            <a:pt x="12198" y="8821"/>
                            <a:pt x="11089" y="9098"/>
                          </a:cubicBezTo>
                          <a:cubicBezTo>
                            <a:pt x="9703" y="9098"/>
                            <a:pt x="8317" y="9652"/>
                            <a:pt x="6931" y="9929"/>
                          </a:cubicBezTo>
                          <a:cubicBezTo>
                            <a:pt x="6099" y="9929"/>
                            <a:pt x="4990" y="9929"/>
                            <a:pt x="4159" y="9375"/>
                          </a:cubicBezTo>
                          <a:cubicBezTo>
                            <a:pt x="3604" y="9375"/>
                            <a:pt x="2772" y="9098"/>
                            <a:pt x="2218" y="8821"/>
                          </a:cubicBezTo>
                          <a:cubicBezTo>
                            <a:pt x="1663" y="8543"/>
                            <a:pt x="1663" y="7435"/>
                            <a:pt x="1663" y="6881"/>
                          </a:cubicBezTo>
                          <a:cubicBezTo>
                            <a:pt x="1663" y="6049"/>
                            <a:pt x="1663" y="5218"/>
                            <a:pt x="831" y="4386"/>
                          </a:cubicBez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942" name="Freeform 2941">
                      <a:extLst>
                        <a:ext uri="{FF2B5EF4-FFF2-40B4-BE49-F238E27FC236}">
                          <a16:creationId xmlns:a16="http://schemas.microsoft.com/office/drawing/2014/main" id="{867E045B-F0E8-9137-423F-F1DD5C47E72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790244" y="5405204"/>
                      <a:ext cx="17465" cy="14917"/>
                    </a:xfrm>
                    <a:custGeom>
                      <a:avLst/>
                      <a:gdLst>
                        <a:gd name="connsiteX0" fmla="*/ 1386 w 17465"/>
                        <a:gd name="connsiteY0" fmla="*/ 14917 h 14917"/>
                        <a:gd name="connsiteX1" fmla="*/ 0 w 17465"/>
                        <a:gd name="connsiteY1" fmla="*/ 10206 h 14917"/>
                        <a:gd name="connsiteX2" fmla="*/ 1386 w 17465"/>
                        <a:gd name="connsiteY2" fmla="*/ 7435 h 14917"/>
                        <a:gd name="connsiteX3" fmla="*/ 4436 w 17465"/>
                        <a:gd name="connsiteY3" fmla="*/ 4386 h 14917"/>
                        <a:gd name="connsiteX4" fmla="*/ 7208 w 17465"/>
                        <a:gd name="connsiteY4" fmla="*/ 230 h 14917"/>
                        <a:gd name="connsiteX5" fmla="*/ 11367 w 17465"/>
                        <a:gd name="connsiteY5" fmla="*/ 784 h 14917"/>
                        <a:gd name="connsiteX6" fmla="*/ 14693 w 17465"/>
                        <a:gd name="connsiteY6" fmla="*/ 1893 h 14917"/>
                        <a:gd name="connsiteX7" fmla="*/ 17466 w 17465"/>
                        <a:gd name="connsiteY7" fmla="*/ 6049 h 14917"/>
                        <a:gd name="connsiteX8" fmla="*/ 16079 w 17465"/>
                        <a:gd name="connsiteY8" fmla="*/ 10760 h 14917"/>
                        <a:gd name="connsiteX9" fmla="*/ 13307 w 17465"/>
                        <a:gd name="connsiteY9" fmla="*/ 12700 h 14917"/>
                        <a:gd name="connsiteX10" fmla="*/ 10812 w 17465"/>
                        <a:gd name="connsiteY10" fmla="*/ 14086 h 14917"/>
                        <a:gd name="connsiteX11" fmla="*/ 9426 w 17465"/>
                        <a:gd name="connsiteY11" fmla="*/ 14086 h 14917"/>
                        <a:gd name="connsiteX12" fmla="*/ 7762 w 17465"/>
                        <a:gd name="connsiteY12" fmla="*/ 14086 h 14917"/>
                        <a:gd name="connsiteX13" fmla="*/ 4159 w 17465"/>
                        <a:gd name="connsiteY13" fmla="*/ 14640 h 14917"/>
                        <a:gd name="connsiteX14" fmla="*/ 3050 w 17465"/>
                        <a:gd name="connsiteY14" fmla="*/ 14640 h 14917"/>
                        <a:gd name="connsiteX15" fmla="*/ 1109 w 17465"/>
                        <a:gd name="connsiteY15" fmla="*/ 14363 h 1491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17465" h="14917">
                          <a:moveTo>
                            <a:pt x="1386" y="14917"/>
                          </a:moveTo>
                          <a:cubicBezTo>
                            <a:pt x="831" y="13254"/>
                            <a:pt x="277" y="11869"/>
                            <a:pt x="0" y="10206"/>
                          </a:cubicBezTo>
                          <a:cubicBezTo>
                            <a:pt x="0" y="8821"/>
                            <a:pt x="0" y="8266"/>
                            <a:pt x="1386" y="7435"/>
                          </a:cubicBezTo>
                          <a:cubicBezTo>
                            <a:pt x="2772" y="6603"/>
                            <a:pt x="3881" y="5772"/>
                            <a:pt x="4436" y="4386"/>
                          </a:cubicBezTo>
                          <a:cubicBezTo>
                            <a:pt x="5267" y="3001"/>
                            <a:pt x="5822" y="1061"/>
                            <a:pt x="7208" y="230"/>
                          </a:cubicBezTo>
                          <a:cubicBezTo>
                            <a:pt x="8594" y="-325"/>
                            <a:pt x="9980" y="230"/>
                            <a:pt x="11367" y="784"/>
                          </a:cubicBezTo>
                          <a:cubicBezTo>
                            <a:pt x="12476" y="1338"/>
                            <a:pt x="13584" y="1615"/>
                            <a:pt x="14693" y="1893"/>
                          </a:cubicBezTo>
                          <a:cubicBezTo>
                            <a:pt x="16911" y="2447"/>
                            <a:pt x="17466" y="3832"/>
                            <a:pt x="17466" y="6049"/>
                          </a:cubicBezTo>
                          <a:cubicBezTo>
                            <a:pt x="17466" y="7712"/>
                            <a:pt x="17188" y="9375"/>
                            <a:pt x="16079" y="10760"/>
                          </a:cubicBezTo>
                          <a:cubicBezTo>
                            <a:pt x="15248" y="11869"/>
                            <a:pt x="14693" y="12146"/>
                            <a:pt x="13307" y="12700"/>
                          </a:cubicBezTo>
                          <a:cubicBezTo>
                            <a:pt x="12476" y="13254"/>
                            <a:pt x="11644" y="13809"/>
                            <a:pt x="10812" y="14086"/>
                          </a:cubicBezTo>
                          <a:cubicBezTo>
                            <a:pt x="10535" y="14086"/>
                            <a:pt x="9703" y="14086"/>
                            <a:pt x="9426" y="14086"/>
                          </a:cubicBezTo>
                          <a:cubicBezTo>
                            <a:pt x="8871" y="14086"/>
                            <a:pt x="8317" y="14086"/>
                            <a:pt x="7762" y="14086"/>
                          </a:cubicBezTo>
                          <a:cubicBezTo>
                            <a:pt x="6653" y="14086"/>
                            <a:pt x="5267" y="14086"/>
                            <a:pt x="4159" y="14640"/>
                          </a:cubicBezTo>
                          <a:cubicBezTo>
                            <a:pt x="3881" y="14640"/>
                            <a:pt x="3327" y="14640"/>
                            <a:pt x="3050" y="14640"/>
                          </a:cubicBezTo>
                          <a:cubicBezTo>
                            <a:pt x="3050" y="14640"/>
                            <a:pt x="1109" y="14640"/>
                            <a:pt x="1109" y="14363"/>
                          </a:cubicBez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943" name="Freeform 2942">
                      <a:extLst>
                        <a:ext uri="{FF2B5EF4-FFF2-40B4-BE49-F238E27FC236}">
                          <a16:creationId xmlns:a16="http://schemas.microsoft.com/office/drawing/2014/main" id="{8B8C84D6-6CC3-8AE2-94E0-136F5BD1DA3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805769" y="5332827"/>
                      <a:ext cx="8871" cy="9751"/>
                    </a:xfrm>
                    <a:custGeom>
                      <a:avLst/>
                      <a:gdLst>
                        <a:gd name="connsiteX0" fmla="*/ 8871 w 8871"/>
                        <a:gd name="connsiteY0" fmla="*/ 4434 h 9751"/>
                        <a:gd name="connsiteX1" fmla="*/ 8871 w 8871"/>
                        <a:gd name="connsiteY1" fmla="*/ 5542 h 9751"/>
                        <a:gd name="connsiteX2" fmla="*/ 8317 w 8871"/>
                        <a:gd name="connsiteY2" fmla="*/ 7482 h 9751"/>
                        <a:gd name="connsiteX3" fmla="*/ 6654 w 8871"/>
                        <a:gd name="connsiteY3" fmla="*/ 8591 h 9751"/>
                        <a:gd name="connsiteX4" fmla="*/ 5268 w 8871"/>
                        <a:gd name="connsiteY4" fmla="*/ 8868 h 9751"/>
                        <a:gd name="connsiteX5" fmla="*/ 3327 w 8871"/>
                        <a:gd name="connsiteY5" fmla="*/ 9699 h 9751"/>
                        <a:gd name="connsiteX6" fmla="*/ 554 w 8871"/>
                        <a:gd name="connsiteY6" fmla="*/ 7482 h 9751"/>
                        <a:gd name="connsiteX7" fmla="*/ 0 w 8871"/>
                        <a:gd name="connsiteY7" fmla="*/ 5542 h 9751"/>
                        <a:gd name="connsiteX8" fmla="*/ 0 w 8871"/>
                        <a:gd name="connsiteY8" fmla="*/ 3603 h 9751"/>
                        <a:gd name="connsiteX9" fmla="*/ 3050 w 8871"/>
                        <a:gd name="connsiteY9" fmla="*/ 0 h 9751"/>
                        <a:gd name="connsiteX10" fmla="*/ 6931 w 8871"/>
                        <a:gd name="connsiteY10" fmla="*/ 1940 h 9751"/>
                        <a:gd name="connsiteX11" fmla="*/ 8317 w 8871"/>
                        <a:gd name="connsiteY11" fmla="*/ 4434 h 975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</a:cxnLst>
                      <a:rect l="l" t="t" r="r" b="b"/>
                      <a:pathLst>
                        <a:path w="8871" h="9751">
                          <a:moveTo>
                            <a:pt x="8871" y="4434"/>
                          </a:moveTo>
                          <a:cubicBezTo>
                            <a:pt x="8871" y="4711"/>
                            <a:pt x="8871" y="5265"/>
                            <a:pt x="8871" y="5542"/>
                          </a:cubicBezTo>
                          <a:cubicBezTo>
                            <a:pt x="8871" y="6097"/>
                            <a:pt x="8871" y="6928"/>
                            <a:pt x="8317" y="7482"/>
                          </a:cubicBezTo>
                          <a:cubicBezTo>
                            <a:pt x="8040" y="8037"/>
                            <a:pt x="7208" y="8314"/>
                            <a:pt x="6654" y="8591"/>
                          </a:cubicBezTo>
                          <a:cubicBezTo>
                            <a:pt x="6099" y="8591"/>
                            <a:pt x="5822" y="8591"/>
                            <a:pt x="5268" y="8868"/>
                          </a:cubicBezTo>
                          <a:cubicBezTo>
                            <a:pt x="4713" y="8868"/>
                            <a:pt x="4159" y="9422"/>
                            <a:pt x="3327" y="9699"/>
                          </a:cubicBezTo>
                          <a:cubicBezTo>
                            <a:pt x="1663" y="9976"/>
                            <a:pt x="831" y="9145"/>
                            <a:pt x="554" y="7482"/>
                          </a:cubicBezTo>
                          <a:cubicBezTo>
                            <a:pt x="554" y="6928"/>
                            <a:pt x="277" y="6097"/>
                            <a:pt x="0" y="5542"/>
                          </a:cubicBezTo>
                          <a:cubicBezTo>
                            <a:pt x="0" y="4988"/>
                            <a:pt x="0" y="4434"/>
                            <a:pt x="0" y="3603"/>
                          </a:cubicBezTo>
                          <a:cubicBezTo>
                            <a:pt x="277" y="2494"/>
                            <a:pt x="1386" y="277"/>
                            <a:pt x="3050" y="0"/>
                          </a:cubicBezTo>
                          <a:cubicBezTo>
                            <a:pt x="4713" y="0"/>
                            <a:pt x="6099" y="832"/>
                            <a:pt x="6931" y="1940"/>
                          </a:cubicBezTo>
                          <a:cubicBezTo>
                            <a:pt x="7762" y="2771"/>
                            <a:pt x="8040" y="3603"/>
                            <a:pt x="8317" y="4434"/>
                          </a:cubicBez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944" name="Freeform 2943">
                      <a:extLst>
                        <a:ext uri="{FF2B5EF4-FFF2-40B4-BE49-F238E27FC236}">
                          <a16:creationId xmlns:a16="http://schemas.microsoft.com/office/drawing/2014/main" id="{E2972426-BD00-FDAC-91E7-3F5AEA706FA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763079" y="5320218"/>
                      <a:ext cx="26025" cy="51960"/>
                    </a:xfrm>
                    <a:custGeom>
                      <a:avLst/>
                      <a:gdLst>
                        <a:gd name="connsiteX0" fmla="*/ 19957 w 26025"/>
                        <a:gd name="connsiteY0" fmla="*/ 22031 h 51960"/>
                        <a:gd name="connsiteX1" fmla="*/ 17739 w 26025"/>
                        <a:gd name="connsiteY1" fmla="*/ 26188 h 51960"/>
                        <a:gd name="connsiteX2" fmla="*/ 22729 w 26025"/>
                        <a:gd name="connsiteY2" fmla="*/ 30345 h 51960"/>
                        <a:gd name="connsiteX3" fmla="*/ 23561 w 26025"/>
                        <a:gd name="connsiteY3" fmla="*/ 34779 h 51960"/>
                        <a:gd name="connsiteX4" fmla="*/ 20788 w 26025"/>
                        <a:gd name="connsiteY4" fmla="*/ 38658 h 51960"/>
                        <a:gd name="connsiteX5" fmla="*/ 21897 w 26025"/>
                        <a:gd name="connsiteY5" fmla="*/ 42261 h 51960"/>
                        <a:gd name="connsiteX6" fmla="*/ 17739 w 26025"/>
                        <a:gd name="connsiteY6" fmla="*/ 45309 h 51960"/>
                        <a:gd name="connsiteX7" fmla="*/ 17739 w 26025"/>
                        <a:gd name="connsiteY7" fmla="*/ 49189 h 51960"/>
                        <a:gd name="connsiteX8" fmla="*/ 14689 w 26025"/>
                        <a:gd name="connsiteY8" fmla="*/ 51960 h 51960"/>
                        <a:gd name="connsiteX9" fmla="*/ 9699 w 26025"/>
                        <a:gd name="connsiteY9" fmla="*/ 50020 h 51960"/>
                        <a:gd name="connsiteX10" fmla="*/ 3045 w 26025"/>
                        <a:gd name="connsiteY10" fmla="*/ 48912 h 51960"/>
                        <a:gd name="connsiteX11" fmla="*/ 273 w 26025"/>
                        <a:gd name="connsiteY11" fmla="*/ 44201 h 51960"/>
                        <a:gd name="connsiteX12" fmla="*/ 5263 w 26025"/>
                        <a:gd name="connsiteY12" fmla="*/ 38381 h 51960"/>
                        <a:gd name="connsiteX13" fmla="*/ 8313 w 26025"/>
                        <a:gd name="connsiteY13" fmla="*/ 32008 h 51960"/>
                        <a:gd name="connsiteX14" fmla="*/ 7481 w 26025"/>
                        <a:gd name="connsiteY14" fmla="*/ 23417 h 51960"/>
                        <a:gd name="connsiteX15" fmla="*/ 7204 w 26025"/>
                        <a:gd name="connsiteY15" fmla="*/ 17043 h 51960"/>
                        <a:gd name="connsiteX16" fmla="*/ 7204 w 26025"/>
                        <a:gd name="connsiteY16" fmla="*/ 9284 h 51960"/>
                        <a:gd name="connsiteX17" fmla="*/ 15521 w 26025"/>
                        <a:gd name="connsiteY17" fmla="*/ 693 h 51960"/>
                        <a:gd name="connsiteX18" fmla="*/ 23006 w 26025"/>
                        <a:gd name="connsiteY18" fmla="*/ 970 h 51960"/>
                        <a:gd name="connsiteX19" fmla="*/ 25779 w 26025"/>
                        <a:gd name="connsiteY19" fmla="*/ 5681 h 51960"/>
                        <a:gd name="connsiteX20" fmla="*/ 25779 w 26025"/>
                        <a:gd name="connsiteY20" fmla="*/ 10115 h 51960"/>
                        <a:gd name="connsiteX21" fmla="*/ 25779 w 26025"/>
                        <a:gd name="connsiteY21" fmla="*/ 13995 h 51960"/>
                        <a:gd name="connsiteX22" fmla="*/ 24947 w 26025"/>
                        <a:gd name="connsiteY22" fmla="*/ 15934 h 51960"/>
                        <a:gd name="connsiteX23" fmla="*/ 22452 w 26025"/>
                        <a:gd name="connsiteY23" fmla="*/ 18706 h 51960"/>
                        <a:gd name="connsiteX24" fmla="*/ 21066 w 26025"/>
                        <a:gd name="connsiteY24" fmla="*/ 19537 h 51960"/>
                        <a:gd name="connsiteX25" fmla="*/ 19679 w 26025"/>
                        <a:gd name="connsiteY25" fmla="*/ 21200 h 5196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</a:cxnLst>
                      <a:rect l="l" t="t" r="r" b="b"/>
                      <a:pathLst>
                        <a:path w="26025" h="51960">
                          <a:moveTo>
                            <a:pt x="19957" y="22031"/>
                          </a:moveTo>
                          <a:cubicBezTo>
                            <a:pt x="19125" y="23140"/>
                            <a:pt x="17739" y="24802"/>
                            <a:pt x="17739" y="26188"/>
                          </a:cubicBezTo>
                          <a:cubicBezTo>
                            <a:pt x="17739" y="28405"/>
                            <a:pt x="21066" y="29513"/>
                            <a:pt x="22729" y="30345"/>
                          </a:cubicBezTo>
                          <a:cubicBezTo>
                            <a:pt x="24393" y="31453"/>
                            <a:pt x="24947" y="33116"/>
                            <a:pt x="23561" y="34779"/>
                          </a:cubicBezTo>
                          <a:cubicBezTo>
                            <a:pt x="22729" y="35887"/>
                            <a:pt x="20788" y="36996"/>
                            <a:pt x="20788" y="38658"/>
                          </a:cubicBezTo>
                          <a:cubicBezTo>
                            <a:pt x="20788" y="39767"/>
                            <a:pt x="22452" y="40875"/>
                            <a:pt x="21897" y="42261"/>
                          </a:cubicBezTo>
                          <a:cubicBezTo>
                            <a:pt x="21066" y="43646"/>
                            <a:pt x="18848" y="44201"/>
                            <a:pt x="17739" y="45309"/>
                          </a:cubicBezTo>
                          <a:cubicBezTo>
                            <a:pt x="16630" y="46418"/>
                            <a:pt x="17739" y="47803"/>
                            <a:pt x="17739" y="49189"/>
                          </a:cubicBezTo>
                          <a:cubicBezTo>
                            <a:pt x="17739" y="50852"/>
                            <a:pt x="16353" y="51960"/>
                            <a:pt x="14689" y="51960"/>
                          </a:cubicBezTo>
                          <a:cubicBezTo>
                            <a:pt x="12749" y="51960"/>
                            <a:pt x="11362" y="50575"/>
                            <a:pt x="9699" y="50020"/>
                          </a:cubicBezTo>
                          <a:cubicBezTo>
                            <a:pt x="7759" y="49189"/>
                            <a:pt x="5263" y="49466"/>
                            <a:pt x="3045" y="48912"/>
                          </a:cubicBezTo>
                          <a:cubicBezTo>
                            <a:pt x="550" y="48358"/>
                            <a:pt x="-559" y="46695"/>
                            <a:pt x="273" y="44201"/>
                          </a:cubicBezTo>
                          <a:cubicBezTo>
                            <a:pt x="1105" y="41707"/>
                            <a:pt x="3322" y="40044"/>
                            <a:pt x="5263" y="38381"/>
                          </a:cubicBezTo>
                          <a:cubicBezTo>
                            <a:pt x="7204" y="36718"/>
                            <a:pt x="8313" y="34779"/>
                            <a:pt x="8313" y="32008"/>
                          </a:cubicBezTo>
                          <a:cubicBezTo>
                            <a:pt x="8313" y="29236"/>
                            <a:pt x="7759" y="26465"/>
                            <a:pt x="7481" y="23417"/>
                          </a:cubicBezTo>
                          <a:cubicBezTo>
                            <a:pt x="7481" y="21200"/>
                            <a:pt x="7481" y="19260"/>
                            <a:pt x="7204" y="17043"/>
                          </a:cubicBezTo>
                          <a:cubicBezTo>
                            <a:pt x="6650" y="14549"/>
                            <a:pt x="6372" y="11777"/>
                            <a:pt x="7204" y="9284"/>
                          </a:cubicBezTo>
                          <a:cubicBezTo>
                            <a:pt x="8313" y="5127"/>
                            <a:pt x="11362" y="2078"/>
                            <a:pt x="15521" y="693"/>
                          </a:cubicBezTo>
                          <a:cubicBezTo>
                            <a:pt x="18016" y="-139"/>
                            <a:pt x="20788" y="-416"/>
                            <a:pt x="23006" y="970"/>
                          </a:cubicBezTo>
                          <a:cubicBezTo>
                            <a:pt x="24670" y="2078"/>
                            <a:pt x="25501" y="4018"/>
                            <a:pt x="25779" y="5681"/>
                          </a:cubicBezTo>
                          <a:cubicBezTo>
                            <a:pt x="26056" y="7344"/>
                            <a:pt x="25779" y="8729"/>
                            <a:pt x="25779" y="10115"/>
                          </a:cubicBezTo>
                          <a:cubicBezTo>
                            <a:pt x="25779" y="11223"/>
                            <a:pt x="26333" y="12609"/>
                            <a:pt x="25779" y="13995"/>
                          </a:cubicBezTo>
                          <a:cubicBezTo>
                            <a:pt x="25779" y="14549"/>
                            <a:pt x="25224" y="15380"/>
                            <a:pt x="24947" y="15934"/>
                          </a:cubicBezTo>
                          <a:cubicBezTo>
                            <a:pt x="24393" y="17043"/>
                            <a:pt x="23561" y="18151"/>
                            <a:pt x="22452" y="18706"/>
                          </a:cubicBezTo>
                          <a:cubicBezTo>
                            <a:pt x="21897" y="18983"/>
                            <a:pt x="21343" y="19260"/>
                            <a:pt x="21066" y="19537"/>
                          </a:cubicBezTo>
                          <a:cubicBezTo>
                            <a:pt x="20511" y="19814"/>
                            <a:pt x="19957" y="20646"/>
                            <a:pt x="19679" y="21200"/>
                          </a:cubicBezTo>
                          <a:close/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945" name="Freeform 2944">
                      <a:extLst>
                        <a:ext uri="{FF2B5EF4-FFF2-40B4-BE49-F238E27FC236}">
                          <a16:creationId xmlns:a16="http://schemas.microsoft.com/office/drawing/2014/main" id="{1773BF35-50AE-00D7-889D-0E85D107C3A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919434" y="5690314"/>
                      <a:ext cx="2772" cy="554"/>
                    </a:xfrm>
                    <a:custGeom>
                      <a:avLst/>
                      <a:gdLst>
                        <a:gd name="connsiteX0" fmla="*/ 0 w 2772"/>
                        <a:gd name="connsiteY0" fmla="*/ 554 h 554"/>
                        <a:gd name="connsiteX1" fmla="*/ 0 w 2772"/>
                        <a:gd name="connsiteY1" fmla="*/ 0 h 5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</a:cxnLst>
                      <a:rect l="l" t="t" r="r" b="b"/>
                      <a:pathLst>
                        <a:path w="2772" h="554">
                          <a:moveTo>
                            <a:pt x="0" y="554"/>
                          </a:moveTo>
                          <a:lnTo>
                            <a:pt x="0" y="0"/>
                          </a:lnTo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946" name="Freeform 2945">
                      <a:extLst>
                        <a:ext uri="{FF2B5EF4-FFF2-40B4-BE49-F238E27FC236}">
                          <a16:creationId xmlns:a16="http://schemas.microsoft.com/office/drawing/2014/main" id="{B932EABE-E05E-B1AA-4B8B-A64C1A01535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967396" y="5781488"/>
                      <a:ext cx="1940" cy="277"/>
                    </a:xfrm>
                    <a:custGeom>
                      <a:avLst/>
                      <a:gdLst>
                        <a:gd name="connsiteX0" fmla="*/ 1941 w 1940"/>
                        <a:gd name="connsiteY0" fmla="*/ 277 h 277"/>
                        <a:gd name="connsiteX1" fmla="*/ 0 w 1940"/>
                        <a:gd name="connsiteY1" fmla="*/ 0 h 27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</a:cxnLst>
                      <a:rect l="l" t="t" r="r" b="b"/>
                      <a:pathLst>
                        <a:path w="1940" h="277">
                          <a:moveTo>
                            <a:pt x="1941" y="277"/>
                          </a:moveTo>
                          <a:lnTo>
                            <a:pt x="0" y="0"/>
                          </a:lnTo>
                        </a:path>
                      </a:pathLst>
                    </a:custGeom>
                    <a:grpFill/>
                    <a:ln w="6350" cap="flat">
                      <a:solidFill>
                        <a:schemeClr val="bg1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</p:grpSp>
              <p:sp>
                <p:nvSpPr>
                  <p:cNvPr id="2894" name="Freeform 2893">
                    <a:extLst>
                      <a:ext uri="{FF2B5EF4-FFF2-40B4-BE49-F238E27FC236}">
                        <a16:creationId xmlns:a16="http://schemas.microsoft.com/office/drawing/2014/main" id="{78DE1B8E-6DFA-F0E7-69E2-9DCA51C98A73}"/>
                      </a:ext>
                    </a:extLst>
                  </p:cNvPr>
                  <p:cNvSpPr/>
                  <p:nvPr/>
                </p:nvSpPr>
                <p:spPr>
                  <a:xfrm>
                    <a:off x="2812716" y="4865877"/>
                    <a:ext cx="14138" cy="10253"/>
                  </a:xfrm>
                  <a:custGeom>
                    <a:avLst/>
                    <a:gdLst>
                      <a:gd name="connsiteX0" fmla="*/ 3050 w 14138"/>
                      <a:gd name="connsiteY0" fmla="*/ 8591 h 10253"/>
                      <a:gd name="connsiteX1" fmla="*/ 2495 w 14138"/>
                      <a:gd name="connsiteY1" fmla="*/ 9699 h 10253"/>
                      <a:gd name="connsiteX2" fmla="*/ 1109 w 14138"/>
                      <a:gd name="connsiteY2" fmla="*/ 10253 h 10253"/>
                      <a:gd name="connsiteX3" fmla="*/ 277 w 14138"/>
                      <a:gd name="connsiteY3" fmla="*/ 9422 h 10253"/>
                      <a:gd name="connsiteX4" fmla="*/ 0 w 14138"/>
                      <a:gd name="connsiteY4" fmla="*/ 8591 h 10253"/>
                      <a:gd name="connsiteX5" fmla="*/ 555 w 14138"/>
                      <a:gd name="connsiteY5" fmla="*/ 7760 h 10253"/>
                      <a:gd name="connsiteX6" fmla="*/ 277 w 14138"/>
                      <a:gd name="connsiteY6" fmla="*/ 7760 h 10253"/>
                      <a:gd name="connsiteX7" fmla="*/ 832 w 14138"/>
                      <a:gd name="connsiteY7" fmla="*/ 6651 h 10253"/>
                      <a:gd name="connsiteX8" fmla="*/ 1109 w 14138"/>
                      <a:gd name="connsiteY8" fmla="*/ 6651 h 10253"/>
                      <a:gd name="connsiteX9" fmla="*/ 3327 w 14138"/>
                      <a:gd name="connsiteY9" fmla="*/ 832 h 10253"/>
                      <a:gd name="connsiteX10" fmla="*/ 4159 w 14138"/>
                      <a:gd name="connsiteY10" fmla="*/ 277 h 10253"/>
                      <a:gd name="connsiteX11" fmla="*/ 4713 w 14138"/>
                      <a:gd name="connsiteY11" fmla="*/ 0 h 10253"/>
                      <a:gd name="connsiteX12" fmla="*/ 5545 w 14138"/>
                      <a:gd name="connsiteY12" fmla="*/ 277 h 10253"/>
                      <a:gd name="connsiteX13" fmla="*/ 6376 w 14138"/>
                      <a:gd name="connsiteY13" fmla="*/ 277 h 10253"/>
                      <a:gd name="connsiteX14" fmla="*/ 8040 w 14138"/>
                      <a:gd name="connsiteY14" fmla="*/ 1386 h 10253"/>
                      <a:gd name="connsiteX15" fmla="*/ 8040 w 14138"/>
                      <a:gd name="connsiteY15" fmla="*/ 1109 h 10253"/>
                      <a:gd name="connsiteX16" fmla="*/ 8594 w 14138"/>
                      <a:gd name="connsiteY16" fmla="*/ 1109 h 10253"/>
                      <a:gd name="connsiteX17" fmla="*/ 8594 w 14138"/>
                      <a:gd name="connsiteY17" fmla="*/ 1386 h 10253"/>
                      <a:gd name="connsiteX18" fmla="*/ 8594 w 14138"/>
                      <a:gd name="connsiteY18" fmla="*/ 1663 h 10253"/>
                      <a:gd name="connsiteX19" fmla="*/ 9703 w 14138"/>
                      <a:gd name="connsiteY19" fmla="*/ 2494 h 10253"/>
                      <a:gd name="connsiteX20" fmla="*/ 10258 w 14138"/>
                      <a:gd name="connsiteY20" fmla="*/ 2494 h 10253"/>
                      <a:gd name="connsiteX21" fmla="*/ 10812 w 14138"/>
                      <a:gd name="connsiteY21" fmla="*/ 2771 h 10253"/>
                      <a:gd name="connsiteX22" fmla="*/ 12198 w 14138"/>
                      <a:gd name="connsiteY22" fmla="*/ 2494 h 10253"/>
                      <a:gd name="connsiteX23" fmla="*/ 12753 w 14138"/>
                      <a:gd name="connsiteY23" fmla="*/ 2771 h 10253"/>
                      <a:gd name="connsiteX24" fmla="*/ 13307 w 14138"/>
                      <a:gd name="connsiteY24" fmla="*/ 2771 h 10253"/>
                      <a:gd name="connsiteX25" fmla="*/ 13584 w 14138"/>
                      <a:gd name="connsiteY25" fmla="*/ 2771 h 10253"/>
                      <a:gd name="connsiteX26" fmla="*/ 14139 w 14138"/>
                      <a:gd name="connsiteY26" fmla="*/ 3880 h 10253"/>
                      <a:gd name="connsiteX27" fmla="*/ 13584 w 14138"/>
                      <a:gd name="connsiteY27" fmla="*/ 4711 h 10253"/>
                      <a:gd name="connsiteX28" fmla="*/ 11089 w 14138"/>
                      <a:gd name="connsiteY28" fmla="*/ 5265 h 10253"/>
                      <a:gd name="connsiteX29" fmla="*/ 11089 w 14138"/>
                      <a:gd name="connsiteY29" fmla="*/ 5542 h 10253"/>
                      <a:gd name="connsiteX30" fmla="*/ 10535 w 14138"/>
                      <a:gd name="connsiteY30" fmla="*/ 6097 h 10253"/>
                      <a:gd name="connsiteX31" fmla="*/ 9703 w 14138"/>
                      <a:gd name="connsiteY31" fmla="*/ 6097 h 10253"/>
                      <a:gd name="connsiteX32" fmla="*/ 9426 w 14138"/>
                      <a:gd name="connsiteY32" fmla="*/ 6097 h 10253"/>
                      <a:gd name="connsiteX33" fmla="*/ 9149 w 14138"/>
                      <a:gd name="connsiteY33" fmla="*/ 6097 h 10253"/>
                      <a:gd name="connsiteX34" fmla="*/ 8872 w 14138"/>
                      <a:gd name="connsiteY34" fmla="*/ 5819 h 10253"/>
                      <a:gd name="connsiteX35" fmla="*/ 6931 w 14138"/>
                      <a:gd name="connsiteY35" fmla="*/ 6928 h 10253"/>
                      <a:gd name="connsiteX36" fmla="*/ 6099 w 14138"/>
                      <a:gd name="connsiteY36" fmla="*/ 7760 h 10253"/>
                      <a:gd name="connsiteX37" fmla="*/ 3327 w 14138"/>
                      <a:gd name="connsiteY37" fmla="*/ 8037 h 10253"/>
                      <a:gd name="connsiteX38" fmla="*/ 3050 w 14138"/>
                      <a:gd name="connsiteY38" fmla="*/ 8591 h 10253"/>
                      <a:gd name="connsiteX39" fmla="*/ 3050 w 14138"/>
                      <a:gd name="connsiteY39" fmla="*/ 8591 h 102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</a:cxnLst>
                    <a:rect l="l" t="t" r="r" b="b"/>
                    <a:pathLst>
                      <a:path w="14138" h="10253">
                        <a:moveTo>
                          <a:pt x="3050" y="8591"/>
                        </a:moveTo>
                        <a:lnTo>
                          <a:pt x="2495" y="9699"/>
                        </a:lnTo>
                        <a:lnTo>
                          <a:pt x="1109" y="10253"/>
                        </a:lnTo>
                        <a:lnTo>
                          <a:pt x="277" y="9422"/>
                        </a:lnTo>
                        <a:lnTo>
                          <a:pt x="0" y="8591"/>
                        </a:lnTo>
                        <a:lnTo>
                          <a:pt x="555" y="7760"/>
                        </a:lnTo>
                        <a:lnTo>
                          <a:pt x="277" y="7760"/>
                        </a:lnTo>
                        <a:lnTo>
                          <a:pt x="832" y="6651"/>
                        </a:lnTo>
                        <a:lnTo>
                          <a:pt x="1109" y="6651"/>
                        </a:lnTo>
                        <a:lnTo>
                          <a:pt x="3327" y="832"/>
                        </a:lnTo>
                        <a:lnTo>
                          <a:pt x="4159" y="277"/>
                        </a:lnTo>
                        <a:lnTo>
                          <a:pt x="4713" y="0"/>
                        </a:lnTo>
                        <a:lnTo>
                          <a:pt x="5545" y="277"/>
                        </a:lnTo>
                        <a:lnTo>
                          <a:pt x="6376" y="277"/>
                        </a:lnTo>
                        <a:lnTo>
                          <a:pt x="8040" y="1386"/>
                        </a:lnTo>
                        <a:lnTo>
                          <a:pt x="8040" y="1109"/>
                        </a:lnTo>
                        <a:lnTo>
                          <a:pt x="8594" y="1109"/>
                        </a:lnTo>
                        <a:lnTo>
                          <a:pt x="8594" y="1386"/>
                        </a:lnTo>
                        <a:lnTo>
                          <a:pt x="8594" y="1663"/>
                        </a:lnTo>
                        <a:lnTo>
                          <a:pt x="9703" y="2494"/>
                        </a:lnTo>
                        <a:lnTo>
                          <a:pt x="10258" y="2494"/>
                        </a:lnTo>
                        <a:lnTo>
                          <a:pt x="10812" y="2771"/>
                        </a:lnTo>
                        <a:lnTo>
                          <a:pt x="12198" y="2494"/>
                        </a:lnTo>
                        <a:lnTo>
                          <a:pt x="12753" y="2771"/>
                        </a:lnTo>
                        <a:lnTo>
                          <a:pt x="13307" y="2771"/>
                        </a:lnTo>
                        <a:lnTo>
                          <a:pt x="13584" y="2771"/>
                        </a:lnTo>
                        <a:lnTo>
                          <a:pt x="14139" y="3880"/>
                        </a:lnTo>
                        <a:lnTo>
                          <a:pt x="13584" y="4711"/>
                        </a:lnTo>
                        <a:lnTo>
                          <a:pt x="11089" y="5265"/>
                        </a:lnTo>
                        <a:lnTo>
                          <a:pt x="11089" y="5542"/>
                        </a:lnTo>
                        <a:lnTo>
                          <a:pt x="10535" y="6097"/>
                        </a:lnTo>
                        <a:lnTo>
                          <a:pt x="9703" y="6097"/>
                        </a:lnTo>
                        <a:lnTo>
                          <a:pt x="9426" y="6097"/>
                        </a:lnTo>
                        <a:lnTo>
                          <a:pt x="9149" y="6097"/>
                        </a:lnTo>
                        <a:lnTo>
                          <a:pt x="8872" y="5819"/>
                        </a:lnTo>
                        <a:lnTo>
                          <a:pt x="6931" y="6928"/>
                        </a:lnTo>
                        <a:lnTo>
                          <a:pt x="6099" y="7760"/>
                        </a:lnTo>
                        <a:lnTo>
                          <a:pt x="3327" y="8037"/>
                        </a:lnTo>
                        <a:lnTo>
                          <a:pt x="3050" y="8591"/>
                        </a:lnTo>
                        <a:lnTo>
                          <a:pt x="3050" y="8591"/>
                        </a:lnTo>
                        <a:close/>
                      </a:path>
                    </a:pathLst>
                  </a:custGeom>
                  <a:grpFill/>
                  <a:ln w="63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</p:grpSp>
        </p:grpSp>
      </p:grpSp>
    </p:spTree>
    <p:extLst>
      <p:ext uri="{BB962C8B-B14F-4D97-AF65-F5344CB8AC3E}">
        <p14:creationId xmlns:p14="http://schemas.microsoft.com/office/powerpoint/2010/main" val="1265630037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2.svg"/><Relationship Id="rId5" Type="http://schemas.openxmlformats.org/officeDocument/2006/relationships/image" Target="../media/image1.png"/><Relationship Id="rId4" Type="http://schemas.openxmlformats.org/officeDocument/2006/relationships/theme" Target="../theme/theme1.xml"/></Relationships>
</file>

<file path=ppt/slideMasters/_rels/slideMaster10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58.xml"/><Relationship Id="rId18" Type="http://schemas.openxmlformats.org/officeDocument/2006/relationships/slideLayout" Target="../slideLayouts/slideLayout63.xml"/><Relationship Id="rId26" Type="http://schemas.openxmlformats.org/officeDocument/2006/relationships/slideLayout" Target="../slideLayouts/slideLayout71.xml"/><Relationship Id="rId39" Type="http://schemas.openxmlformats.org/officeDocument/2006/relationships/slideLayout" Target="../slideLayouts/slideLayout84.xml"/><Relationship Id="rId21" Type="http://schemas.openxmlformats.org/officeDocument/2006/relationships/slideLayout" Target="../slideLayouts/slideLayout66.xml"/><Relationship Id="rId34" Type="http://schemas.openxmlformats.org/officeDocument/2006/relationships/slideLayout" Target="../slideLayouts/slideLayout79.xml"/><Relationship Id="rId42" Type="http://schemas.openxmlformats.org/officeDocument/2006/relationships/slideLayout" Target="../slideLayouts/slideLayout87.xml"/><Relationship Id="rId47" Type="http://schemas.openxmlformats.org/officeDocument/2006/relationships/image" Target="../media/image2.svg"/><Relationship Id="rId7" Type="http://schemas.openxmlformats.org/officeDocument/2006/relationships/slideLayout" Target="../slideLayouts/slideLayout52.xml"/><Relationship Id="rId2" Type="http://schemas.openxmlformats.org/officeDocument/2006/relationships/slideLayout" Target="../slideLayouts/slideLayout47.xml"/><Relationship Id="rId16" Type="http://schemas.openxmlformats.org/officeDocument/2006/relationships/slideLayout" Target="../slideLayouts/slideLayout61.xml"/><Relationship Id="rId29" Type="http://schemas.openxmlformats.org/officeDocument/2006/relationships/slideLayout" Target="../slideLayouts/slideLayout74.xml"/><Relationship Id="rId1" Type="http://schemas.openxmlformats.org/officeDocument/2006/relationships/slideLayout" Target="../slideLayouts/slideLayout46.xml"/><Relationship Id="rId6" Type="http://schemas.openxmlformats.org/officeDocument/2006/relationships/slideLayout" Target="../slideLayouts/slideLayout51.xml"/><Relationship Id="rId11" Type="http://schemas.openxmlformats.org/officeDocument/2006/relationships/slideLayout" Target="../slideLayouts/slideLayout56.xml"/><Relationship Id="rId24" Type="http://schemas.openxmlformats.org/officeDocument/2006/relationships/slideLayout" Target="../slideLayouts/slideLayout69.xml"/><Relationship Id="rId32" Type="http://schemas.openxmlformats.org/officeDocument/2006/relationships/slideLayout" Target="../slideLayouts/slideLayout77.xml"/><Relationship Id="rId37" Type="http://schemas.openxmlformats.org/officeDocument/2006/relationships/slideLayout" Target="../slideLayouts/slideLayout82.xml"/><Relationship Id="rId40" Type="http://schemas.openxmlformats.org/officeDocument/2006/relationships/slideLayout" Target="../slideLayouts/slideLayout85.xml"/><Relationship Id="rId45" Type="http://schemas.openxmlformats.org/officeDocument/2006/relationships/theme" Target="../theme/theme10.xml"/><Relationship Id="rId5" Type="http://schemas.openxmlformats.org/officeDocument/2006/relationships/slideLayout" Target="../slideLayouts/slideLayout50.xml"/><Relationship Id="rId15" Type="http://schemas.openxmlformats.org/officeDocument/2006/relationships/slideLayout" Target="../slideLayouts/slideLayout60.xml"/><Relationship Id="rId23" Type="http://schemas.openxmlformats.org/officeDocument/2006/relationships/slideLayout" Target="../slideLayouts/slideLayout68.xml"/><Relationship Id="rId28" Type="http://schemas.openxmlformats.org/officeDocument/2006/relationships/slideLayout" Target="../slideLayouts/slideLayout73.xml"/><Relationship Id="rId36" Type="http://schemas.openxmlformats.org/officeDocument/2006/relationships/slideLayout" Target="../slideLayouts/slideLayout81.xml"/><Relationship Id="rId10" Type="http://schemas.openxmlformats.org/officeDocument/2006/relationships/slideLayout" Target="../slideLayouts/slideLayout55.xml"/><Relationship Id="rId19" Type="http://schemas.openxmlformats.org/officeDocument/2006/relationships/slideLayout" Target="../slideLayouts/slideLayout64.xml"/><Relationship Id="rId31" Type="http://schemas.openxmlformats.org/officeDocument/2006/relationships/slideLayout" Target="../slideLayouts/slideLayout76.xml"/><Relationship Id="rId44" Type="http://schemas.openxmlformats.org/officeDocument/2006/relationships/slideLayout" Target="../slideLayouts/slideLayout89.xml"/><Relationship Id="rId4" Type="http://schemas.openxmlformats.org/officeDocument/2006/relationships/slideLayout" Target="../slideLayouts/slideLayout49.xml"/><Relationship Id="rId9" Type="http://schemas.openxmlformats.org/officeDocument/2006/relationships/slideLayout" Target="../slideLayouts/slideLayout54.xml"/><Relationship Id="rId14" Type="http://schemas.openxmlformats.org/officeDocument/2006/relationships/slideLayout" Target="../slideLayouts/slideLayout59.xml"/><Relationship Id="rId22" Type="http://schemas.openxmlformats.org/officeDocument/2006/relationships/slideLayout" Target="../slideLayouts/slideLayout67.xml"/><Relationship Id="rId27" Type="http://schemas.openxmlformats.org/officeDocument/2006/relationships/slideLayout" Target="../slideLayouts/slideLayout72.xml"/><Relationship Id="rId30" Type="http://schemas.openxmlformats.org/officeDocument/2006/relationships/slideLayout" Target="../slideLayouts/slideLayout75.xml"/><Relationship Id="rId35" Type="http://schemas.openxmlformats.org/officeDocument/2006/relationships/slideLayout" Target="../slideLayouts/slideLayout80.xml"/><Relationship Id="rId43" Type="http://schemas.openxmlformats.org/officeDocument/2006/relationships/slideLayout" Target="../slideLayouts/slideLayout88.xml"/><Relationship Id="rId8" Type="http://schemas.openxmlformats.org/officeDocument/2006/relationships/slideLayout" Target="../slideLayouts/slideLayout53.xml"/><Relationship Id="rId3" Type="http://schemas.openxmlformats.org/officeDocument/2006/relationships/slideLayout" Target="../slideLayouts/slideLayout48.xml"/><Relationship Id="rId12" Type="http://schemas.openxmlformats.org/officeDocument/2006/relationships/slideLayout" Target="../slideLayouts/slideLayout57.xml"/><Relationship Id="rId17" Type="http://schemas.openxmlformats.org/officeDocument/2006/relationships/slideLayout" Target="../slideLayouts/slideLayout62.xml"/><Relationship Id="rId25" Type="http://schemas.openxmlformats.org/officeDocument/2006/relationships/slideLayout" Target="../slideLayouts/slideLayout70.xml"/><Relationship Id="rId33" Type="http://schemas.openxmlformats.org/officeDocument/2006/relationships/slideLayout" Target="../slideLayouts/slideLayout78.xml"/><Relationship Id="rId38" Type="http://schemas.openxmlformats.org/officeDocument/2006/relationships/slideLayout" Target="../slideLayouts/slideLayout83.xml"/><Relationship Id="rId46" Type="http://schemas.openxmlformats.org/officeDocument/2006/relationships/image" Target="../media/image1.png"/><Relationship Id="rId20" Type="http://schemas.openxmlformats.org/officeDocument/2006/relationships/slideLayout" Target="../slideLayouts/slideLayout65.xml"/><Relationship Id="rId41" Type="http://schemas.openxmlformats.org/officeDocument/2006/relationships/slideLayout" Target="../slideLayouts/slideLayout86.xml"/></Relationships>
</file>

<file path=ppt/slideMasters/_rels/slideMaster1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92.xml"/><Relationship Id="rId2" Type="http://schemas.openxmlformats.org/officeDocument/2006/relationships/slideLayout" Target="../slideLayouts/slideLayout91.xml"/><Relationship Id="rId1" Type="http://schemas.openxmlformats.org/officeDocument/2006/relationships/slideLayout" Target="../slideLayouts/slideLayout90.xml"/><Relationship Id="rId6" Type="http://schemas.openxmlformats.org/officeDocument/2006/relationships/image" Target="../media/image2.svg"/><Relationship Id="rId5" Type="http://schemas.openxmlformats.org/officeDocument/2006/relationships/image" Target="../media/image1.png"/><Relationship Id="rId4" Type="http://schemas.openxmlformats.org/officeDocument/2006/relationships/theme" Target="../theme/theme11.xml"/></Relationships>
</file>

<file path=ppt/slideMasters/_rels/slideMaster12.xml.rels><?xml version="1.0" encoding="UTF-8" standalone="yes"?>
<Relationships xmlns="http://schemas.openxmlformats.org/package/2006/relationships"><Relationship Id="rId8" Type="http://schemas.openxmlformats.org/officeDocument/2006/relationships/image" Target="../media/image2.svg"/><Relationship Id="rId3" Type="http://schemas.openxmlformats.org/officeDocument/2006/relationships/slideLayout" Target="../slideLayouts/slideLayout95.xml"/><Relationship Id="rId7" Type="http://schemas.openxmlformats.org/officeDocument/2006/relationships/image" Target="../media/image1.png"/><Relationship Id="rId2" Type="http://schemas.openxmlformats.org/officeDocument/2006/relationships/slideLayout" Target="../slideLayouts/slideLayout94.xml"/><Relationship Id="rId1" Type="http://schemas.openxmlformats.org/officeDocument/2006/relationships/slideLayout" Target="../slideLayouts/slideLayout93.xml"/><Relationship Id="rId6" Type="http://schemas.openxmlformats.org/officeDocument/2006/relationships/theme" Target="../theme/theme12.xml"/><Relationship Id="rId5" Type="http://schemas.openxmlformats.org/officeDocument/2006/relationships/slideLayout" Target="../slideLayouts/slideLayout97.xml"/><Relationship Id="rId4" Type="http://schemas.openxmlformats.org/officeDocument/2006/relationships/slideLayout" Target="../slideLayouts/slideLayout96.xml"/></Relationships>
</file>

<file path=ppt/slideMasters/_rels/slideMaster13.xml.rels><?xml version="1.0" encoding="UTF-8" standalone="yes"?>
<Relationships xmlns="http://schemas.openxmlformats.org/package/2006/relationships"><Relationship Id="rId3" Type="http://schemas.openxmlformats.org/officeDocument/2006/relationships/theme" Target="../theme/theme13.xml"/><Relationship Id="rId2" Type="http://schemas.openxmlformats.org/officeDocument/2006/relationships/slideLayout" Target="../slideLayouts/slideLayout99.xml"/><Relationship Id="rId1" Type="http://schemas.openxmlformats.org/officeDocument/2006/relationships/slideLayout" Target="../slideLayouts/slideLayout98.xml"/><Relationship Id="rId5" Type="http://schemas.openxmlformats.org/officeDocument/2006/relationships/image" Target="../media/image2.svg"/><Relationship Id="rId4" Type="http://schemas.openxmlformats.org/officeDocument/2006/relationships/image" Target="../media/image1.png"/></Relationships>
</file>

<file path=ppt/slideMasters/_rels/slideMaster14.xml.rels><?xml version="1.0" encoding="UTF-8" standalone="yes"?>
<Relationships xmlns="http://schemas.openxmlformats.org/package/2006/relationships"><Relationship Id="rId8" Type="http://schemas.openxmlformats.org/officeDocument/2006/relationships/image" Target="../media/image1.png"/><Relationship Id="rId3" Type="http://schemas.openxmlformats.org/officeDocument/2006/relationships/slideLayout" Target="../slideLayouts/slideLayout102.xml"/><Relationship Id="rId7" Type="http://schemas.openxmlformats.org/officeDocument/2006/relationships/theme" Target="../theme/theme14.xml"/><Relationship Id="rId2" Type="http://schemas.openxmlformats.org/officeDocument/2006/relationships/slideLayout" Target="../slideLayouts/slideLayout101.xml"/><Relationship Id="rId1" Type="http://schemas.openxmlformats.org/officeDocument/2006/relationships/slideLayout" Target="../slideLayouts/slideLayout100.xml"/><Relationship Id="rId6" Type="http://schemas.openxmlformats.org/officeDocument/2006/relationships/slideLayout" Target="../slideLayouts/slideLayout105.xml"/><Relationship Id="rId5" Type="http://schemas.openxmlformats.org/officeDocument/2006/relationships/slideLayout" Target="../slideLayouts/slideLayout104.xml"/><Relationship Id="rId4" Type="http://schemas.openxmlformats.org/officeDocument/2006/relationships/slideLayout" Target="../slideLayouts/slideLayout103.xml"/><Relationship Id="rId9" Type="http://schemas.openxmlformats.org/officeDocument/2006/relationships/image" Target="../media/image2.svg"/></Relationships>
</file>

<file path=ppt/slideMasters/_rels/slideMaster2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6.xml"/><Relationship Id="rId2" Type="http://schemas.openxmlformats.org/officeDocument/2006/relationships/slideLayout" Target="../slideLayouts/slideLayout5.xml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2.svg"/><Relationship Id="rId5" Type="http://schemas.openxmlformats.org/officeDocument/2006/relationships/image" Target="../media/image1.png"/><Relationship Id="rId4" Type="http://schemas.openxmlformats.org/officeDocument/2006/relationships/theme" Target="../theme/theme2.xml"/></Relationships>
</file>

<file path=ppt/slideMasters/_rels/slideMaster3.xml.rels><?xml version="1.0" encoding="UTF-8" standalone="yes"?>
<Relationships xmlns="http://schemas.openxmlformats.org/package/2006/relationships"><Relationship Id="rId3" Type="http://schemas.openxmlformats.org/officeDocument/2006/relationships/theme" Target="../theme/theme3.xml"/><Relationship Id="rId2" Type="http://schemas.openxmlformats.org/officeDocument/2006/relationships/slideLayout" Target="../slideLayouts/slideLayout8.xml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2.svg"/><Relationship Id="rId4" Type="http://schemas.openxmlformats.org/officeDocument/2006/relationships/image" Target="../media/image1.png"/></Relationships>
</file>

<file path=ppt/slideMasters/_rels/slideMaster4.xml.rels><?xml version="1.0" encoding="UTF-8" standalone="yes"?>
<Relationships xmlns="http://schemas.openxmlformats.org/package/2006/relationships"><Relationship Id="rId3" Type="http://schemas.openxmlformats.org/officeDocument/2006/relationships/theme" Target="../theme/theme4.xml"/><Relationship Id="rId2" Type="http://schemas.openxmlformats.org/officeDocument/2006/relationships/slideLayout" Target="../slideLayouts/slideLayout10.xml"/><Relationship Id="rId1" Type="http://schemas.openxmlformats.org/officeDocument/2006/relationships/slideLayout" Target="../slideLayouts/slideLayout9.xml"/><Relationship Id="rId5" Type="http://schemas.openxmlformats.org/officeDocument/2006/relationships/image" Target="../media/image2.svg"/><Relationship Id="rId4" Type="http://schemas.openxmlformats.org/officeDocument/2006/relationships/image" Target="../media/image1.png"/></Relationships>
</file>

<file path=ppt/slideMasters/_rels/slideMaster5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3.xml"/><Relationship Id="rId7" Type="http://schemas.openxmlformats.org/officeDocument/2006/relationships/image" Target="../media/image2.svg"/><Relationship Id="rId2" Type="http://schemas.openxmlformats.org/officeDocument/2006/relationships/slideLayout" Target="../slideLayouts/slideLayout12.xml"/><Relationship Id="rId1" Type="http://schemas.openxmlformats.org/officeDocument/2006/relationships/slideLayout" Target="../slideLayouts/slideLayout11.xml"/><Relationship Id="rId6" Type="http://schemas.openxmlformats.org/officeDocument/2006/relationships/image" Target="../media/image1.png"/><Relationship Id="rId5" Type="http://schemas.openxmlformats.org/officeDocument/2006/relationships/theme" Target="../theme/theme5.xml"/><Relationship Id="rId4" Type="http://schemas.openxmlformats.org/officeDocument/2006/relationships/slideLayout" Target="../slideLayouts/slideLayout14.xml"/></Relationships>
</file>

<file path=ppt/slideMasters/_rels/slideMaster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2.xml"/><Relationship Id="rId13" Type="http://schemas.openxmlformats.org/officeDocument/2006/relationships/slideLayout" Target="../slideLayouts/slideLayout27.xml"/><Relationship Id="rId3" Type="http://schemas.openxmlformats.org/officeDocument/2006/relationships/slideLayout" Target="../slideLayouts/slideLayout17.xml"/><Relationship Id="rId7" Type="http://schemas.openxmlformats.org/officeDocument/2006/relationships/slideLayout" Target="../slideLayouts/slideLayout21.xml"/><Relationship Id="rId12" Type="http://schemas.openxmlformats.org/officeDocument/2006/relationships/slideLayout" Target="../slideLayouts/slideLayout26.xml"/><Relationship Id="rId17" Type="http://schemas.openxmlformats.org/officeDocument/2006/relationships/image" Target="../media/image84.svg"/><Relationship Id="rId2" Type="http://schemas.openxmlformats.org/officeDocument/2006/relationships/slideLayout" Target="../slideLayouts/slideLayout16.xml"/><Relationship Id="rId16" Type="http://schemas.openxmlformats.org/officeDocument/2006/relationships/image" Target="../media/image83.png"/><Relationship Id="rId1" Type="http://schemas.openxmlformats.org/officeDocument/2006/relationships/slideLayout" Target="../slideLayouts/slideLayout15.xml"/><Relationship Id="rId6" Type="http://schemas.openxmlformats.org/officeDocument/2006/relationships/slideLayout" Target="../slideLayouts/slideLayout20.xml"/><Relationship Id="rId11" Type="http://schemas.openxmlformats.org/officeDocument/2006/relationships/slideLayout" Target="../slideLayouts/slideLayout25.xml"/><Relationship Id="rId5" Type="http://schemas.openxmlformats.org/officeDocument/2006/relationships/slideLayout" Target="../slideLayouts/slideLayout19.xml"/><Relationship Id="rId15" Type="http://schemas.openxmlformats.org/officeDocument/2006/relationships/theme" Target="../theme/theme6.xml"/><Relationship Id="rId10" Type="http://schemas.openxmlformats.org/officeDocument/2006/relationships/slideLayout" Target="../slideLayouts/slideLayout24.xml"/><Relationship Id="rId4" Type="http://schemas.openxmlformats.org/officeDocument/2006/relationships/slideLayout" Target="../slideLayouts/slideLayout18.xml"/><Relationship Id="rId9" Type="http://schemas.openxmlformats.org/officeDocument/2006/relationships/slideLayout" Target="../slideLayouts/slideLayout23.xml"/><Relationship Id="rId14" Type="http://schemas.openxmlformats.org/officeDocument/2006/relationships/slideLayout" Target="../slideLayouts/slideLayout28.xml"/></Relationships>
</file>

<file path=ppt/slideMasters/_rels/slideMaster7.xml.rels><?xml version="1.0" encoding="UTF-8" standalone="yes"?>
<Relationships xmlns="http://schemas.openxmlformats.org/package/2006/relationships"><Relationship Id="rId3" Type="http://schemas.openxmlformats.org/officeDocument/2006/relationships/theme" Target="../theme/theme7.xml"/><Relationship Id="rId2" Type="http://schemas.openxmlformats.org/officeDocument/2006/relationships/slideLayout" Target="../slideLayouts/slideLayout30.xml"/><Relationship Id="rId1" Type="http://schemas.openxmlformats.org/officeDocument/2006/relationships/slideLayout" Target="../slideLayouts/slideLayout29.xml"/><Relationship Id="rId5" Type="http://schemas.openxmlformats.org/officeDocument/2006/relationships/image" Target="../media/image2.svg"/><Relationship Id="rId4" Type="http://schemas.openxmlformats.org/officeDocument/2006/relationships/image" Target="../media/image1.png"/></Relationships>
</file>

<file path=ppt/slideMasters/_rels/slideMaster8.xml.rels><?xml version="1.0" encoding="UTF-8" standalone="yes"?>
<Relationships xmlns="http://schemas.openxmlformats.org/package/2006/relationships"><Relationship Id="rId8" Type="http://schemas.openxmlformats.org/officeDocument/2006/relationships/image" Target="../media/image2.svg"/><Relationship Id="rId3" Type="http://schemas.openxmlformats.org/officeDocument/2006/relationships/slideLayout" Target="../slideLayouts/slideLayout33.xml"/><Relationship Id="rId7" Type="http://schemas.openxmlformats.org/officeDocument/2006/relationships/image" Target="../media/image1.png"/><Relationship Id="rId2" Type="http://schemas.openxmlformats.org/officeDocument/2006/relationships/slideLayout" Target="../slideLayouts/slideLayout32.xml"/><Relationship Id="rId1" Type="http://schemas.openxmlformats.org/officeDocument/2006/relationships/slideLayout" Target="../slideLayouts/slideLayout31.xml"/><Relationship Id="rId6" Type="http://schemas.openxmlformats.org/officeDocument/2006/relationships/theme" Target="../theme/theme8.xml"/><Relationship Id="rId5" Type="http://schemas.openxmlformats.org/officeDocument/2006/relationships/slideLayout" Target="../slideLayouts/slideLayout35.xml"/><Relationship Id="rId4" Type="http://schemas.openxmlformats.org/officeDocument/2006/relationships/slideLayout" Target="../slideLayouts/slideLayout34.xml"/></Relationships>
</file>

<file path=ppt/slideMasters/_rels/slideMaster9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3.xml"/><Relationship Id="rId13" Type="http://schemas.openxmlformats.org/officeDocument/2006/relationships/image" Target="../media/image2.svg"/><Relationship Id="rId3" Type="http://schemas.openxmlformats.org/officeDocument/2006/relationships/slideLayout" Target="../slideLayouts/slideLayout38.xml"/><Relationship Id="rId7" Type="http://schemas.openxmlformats.org/officeDocument/2006/relationships/slideLayout" Target="../slideLayouts/slideLayout42.xml"/><Relationship Id="rId12" Type="http://schemas.openxmlformats.org/officeDocument/2006/relationships/image" Target="../media/image1.png"/><Relationship Id="rId2" Type="http://schemas.openxmlformats.org/officeDocument/2006/relationships/slideLayout" Target="../slideLayouts/slideLayout37.xml"/><Relationship Id="rId1" Type="http://schemas.openxmlformats.org/officeDocument/2006/relationships/slideLayout" Target="../slideLayouts/slideLayout36.xml"/><Relationship Id="rId6" Type="http://schemas.openxmlformats.org/officeDocument/2006/relationships/slideLayout" Target="../slideLayouts/slideLayout41.xml"/><Relationship Id="rId11" Type="http://schemas.openxmlformats.org/officeDocument/2006/relationships/theme" Target="../theme/theme9.xml"/><Relationship Id="rId5" Type="http://schemas.openxmlformats.org/officeDocument/2006/relationships/slideLayout" Target="../slideLayouts/slideLayout40.xml"/><Relationship Id="rId10" Type="http://schemas.openxmlformats.org/officeDocument/2006/relationships/slideLayout" Target="../slideLayouts/slideLayout45.xml"/><Relationship Id="rId4" Type="http://schemas.openxmlformats.org/officeDocument/2006/relationships/slideLayout" Target="../slideLayouts/slideLayout39.xml"/><Relationship Id="rId9" Type="http://schemas.openxmlformats.org/officeDocument/2006/relationships/slideLayout" Target="../slideLayouts/slideLayout4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C2D1B4D6-09F5-E479-2AED-EDE0974FF27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50864" y="368828"/>
            <a:ext cx="7345362" cy="309766"/>
          </a:xfrm>
          <a:prstGeom prst="rect">
            <a:avLst/>
          </a:prstGeom>
        </p:spPr>
        <p:txBody>
          <a:bodyPr vert="horz" lIns="0" tIns="0" rIns="0" bIns="0" rtlCol="0" anchor="t" anchorCtr="0">
            <a:noAutofit/>
          </a:bodyPr>
          <a:lstStyle/>
          <a:p>
            <a:r>
              <a:rPr lang="en-US" dirty="0"/>
              <a:t>Header avenir demi 24pt</a:t>
            </a:r>
            <a:endParaRPr lang="en-GB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5C1B50FF-FF35-77A6-3E05-3419EB2868DE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550864" y="1808163"/>
            <a:ext cx="3600449" cy="4321175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  <p:pic>
        <p:nvPicPr>
          <p:cNvPr id="9" name="Graphic 3">
            <a:extLst>
              <a:ext uri="{FF2B5EF4-FFF2-40B4-BE49-F238E27FC236}">
                <a16:creationId xmlns:a16="http://schemas.microsoft.com/office/drawing/2014/main" id="{E9688B1F-7975-4B78-3AA5-8A9E2705E9C1}"/>
              </a:ext>
            </a:extLst>
          </p:cNvPr>
          <p:cNvPicPr>
            <a:picLocks noChangeAspect="1"/>
          </p:cNvPicPr>
          <p:nvPr userDrawn="1"/>
        </p:nvPicPr>
        <p:blipFill>
          <a:blip r:embed="rId5">
            <a:extLst>
              <a:ext uri="{96DAC541-7B7A-43D3-8B79-37D633B846F1}">
                <asvg:svgBlip xmlns:asvg="http://schemas.microsoft.com/office/drawing/2016/SVG/main" r:embed="rId6"/>
              </a:ext>
            </a:extLst>
          </a:blip>
          <a:srcRect l="9263" t="23870" r="9262" b="23680"/>
          <a:stretch/>
        </p:blipFill>
        <p:spPr>
          <a:xfrm>
            <a:off x="550863" y="6329363"/>
            <a:ext cx="1296000" cy="254793"/>
          </a:xfrm>
          <a:prstGeom prst="rect">
            <a:avLst/>
          </a:prstGeom>
        </p:spPr>
      </p:pic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6667196C-25D5-C3B8-0D57-612FAF9C5C5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8040688" y="6348353"/>
            <a:ext cx="3292473" cy="215901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r">
              <a:defRPr sz="900">
                <a:solidFill>
                  <a:schemeClr val="tx1"/>
                </a:solidFill>
              </a:defRPr>
            </a:lvl1pPr>
          </a:lstStyle>
          <a:p>
            <a:r>
              <a:rPr lang="en-US" dirty="0"/>
              <a:t>© 2025 Clarivate. All rights reserved.</a:t>
            </a:r>
            <a:endParaRPr lang="en-GB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06A1DE54-54E0-3EB1-4173-FB5DCE9D761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1507792" y="6348353"/>
            <a:ext cx="216000" cy="215900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l">
              <a:defRPr sz="900">
                <a:solidFill>
                  <a:schemeClr val="tx1"/>
                </a:solidFill>
              </a:defRPr>
            </a:lvl1pPr>
          </a:lstStyle>
          <a:p>
            <a:fld id="{F59CD943-D024-467A-B36E-F11E1285ED75}" type="slidenum">
              <a:rPr lang="en-GB" smtClean="0"/>
              <a:pPr/>
              <a:t>‹#›</a:t>
            </a:fld>
            <a:endParaRPr lang="en-GB" dirty="0"/>
          </a:p>
        </p:txBody>
      </p:sp>
      <p:sp>
        <p:nvSpPr>
          <p:cNvPr id="10" name="**COMPOUND SHAPE CUT OUT**" hidden="1">
            <a:extLst>
              <a:ext uri="{FF2B5EF4-FFF2-40B4-BE49-F238E27FC236}">
                <a16:creationId xmlns:a16="http://schemas.microsoft.com/office/drawing/2014/main" id="{6EC81540-8A25-9F60-D5D5-A1EB6BF6FC2E}"/>
              </a:ext>
            </a:extLst>
          </p:cNvPr>
          <p:cNvSpPr/>
          <p:nvPr userDrawn="1"/>
        </p:nvSpPr>
        <p:spPr>
          <a:xfrm>
            <a:off x="554549" y="6339367"/>
            <a:ext cx="1290758" cy="232414"/>
          </a:xfrm>
          <a:custGeom>
            <a:avLst/>
            <a:gdLst>
              <a:gd name="connsiteX0" fmla="*/ 1025010 w 1290758"/>
              <a:gd name="connsiteY0" fmla="*/ 157165 h 232414"/>
              <a:gd name="connsiteX1" fmla="*/ 1014533 w 1290758"/>
              <a:gd name="connsiteY1" fmla="*/ 160023 h 232414"/>
              <a:gd name="connsiteX2" fmla="*/ 1001198 w 1290758"/>
              <a:gd name="connsiteY2" fmla="*/ 160023 h 232414"/>
              <a:gd name="connsiteX3" fmla="*/ 984053 w 1290758"/>
              <a:gd name="connsiteY3" fmla="*/ 173358 h 232414"/>
              <a:gd name="connsiteX4" fmla="*/ 1001198 w 1290758"/>
              <a:gd name="connsiteY4" fmla="*/ 187646 h 232414"/>
              <a:gd name="connsiteX5" fmla="*/ 1025010 w 1290758"/>
              <a:gd name="connsiteY5" fmla="*/ 165738 h 232414"/>
              <a:gd name="connsiteX6" fmla="*/ 607816 w 1290758"/>
              <a:gd name="connsiteY6" fmla="*/ 157165 h 232414"/>
              <a:gd name="connsiteX7" fmla="*/ 597339 w 1290758"/>
              <a:gd name="connsiteY7" fmla="*/ 160023 h 232414"/>
              <a:gd name="connsiteX8" fmla="*/ 584004 w 1290758"/>
              <a:gd name="connsiteY8" fmla="*/ 160023 h 232414"/>
              <a:gd name="connsiteX9" fmla="*/ 566859 w 1290758"/>
              <a:gd name="connsiteY9" fmla="*/ 173358 h 232414"/>
              <a:gd name="connsiteX10" fmla="*/ 584004 w 1290758"/>
              <a:gd name="connsiteY10" fmla="*/ 187646 h 232414"/>
              <a:gd name="connsiteX11" fmla="*/ 607816 w 1290758"/>
              <a:gd name="connsiteY11" fmla="*/ 165738 h 232414"/>
              <a:gd name="connsiteX12" fmla="*/ 182050 w 1290758"/>
              <a:gd name="connsiteY12" fmla="*/ 116207 h 232414"/>
              <a:gd name="connsiteX13" fmla="*/ 210625 w 1290758"/>
              <a:gd name="connsiteY13" fmla="*/ 163833 h 232414"/>
              <a:gd name="connsiteX14" fmla="*/ 91563 w 1290758"/>
              <a:gd name="connsiteY14" fmla="*/ 232414 h 232414"/>
              <a:gd name="connsiteX15" fmla="*/ 78228 w 1290758"/>
              <a:gd name="connsiteY15" fmla="*/ 213364 h 232414"/>
              <a:gd name="connsiteX16" fmla="*/ 64893 w 1290758"/>
              <a:gd name="connsiteY16" fmla="*/ 183836 h 232414"/>
              <a:gd name="connsiteX17" fmla="*/ 182050 w 1290758"/>
              <a:gd name="connsiteY17" fmla="*/ 116207 h 232414"/>
              <a:gd name="connsiteX18" fmla="*/ 1226941 w 1290758"/>
              <a:gd name="connsiteY18" fmla="*/ 113349 h 232414"/>
              <a:gd name="connsiteX19" fmla="*/ 1199318 w 1290758"/>
              <a:gd name="connsiteY19" fmla="*/ 135257 h 232414"/>
              <a:gd name="connsiteX20" fmla="*/ 1253611 w 1290758"/>
              <a:gd name="connsiteY20" fmla="*/ 135257 h 232414"/>
              <a:gd name="connsiteX21" fmla="*/ 1226941 w 1290758"/>
              <a:gd name="connsiteY21" fmla="*/ 113349 h 232414"/>
              <a:gd name="connsiteX22" fmla="*/ 754501 w 1290758"/>
              <a:gd name="connsiteY22" fmla="*/ 87632 h 232414"/>
              <a:gd name="connsiteX23" fmla="*/ 805936 w 1290758"/>
              <a:gd name="connsiteY23" fmla="*/ 87632 h 232414"/>
              <a:gd name="connsiteX24" fmla="*/ 805936 w 1290758"/>
              <a:gd name="connsiteY24" fmla="*/ 209553 h 232414"/>
              <a:gd name="connsiteX25" fmla="*/ 771646 w 1290758"/>
              <a:gd name="connsiteY25" fmla="*/ 209553 h 232414"/>
              <a:gd name="connsiteX26" fmla="*/ 771646 w 1290758"/>
              <a:gd name="connsiteY26" fmla="*/ 117159 h 232414"/>
              <a:gd name="connsiteX27" fmla="*/ 754501 w 1290758"/>
              <a:gd name="connsiteY27" fmla="*/ 117159 h 232414"/>
              <a:gd name="connsiteX28" fmla="*/ 818319 w 1290758"/>
              <a:gd name="connsiteY28" fmla="*/ 87631 h 232414"/>
              <a:gd name="connsiteX29" fmla="*/ 855466 w 1290758"/>
              <a:gd name="connsiteY29" fmla="*/ 87631 h 232414"/>
              <a:gd name="connsiteX30" fmla="*/ 883089 w 1290758"/>
              <a:gd name="connsiteY30" fmla="*/ 172405 h 232414"/>
              <a:gd name="connsiteX31" fmla="*/ 910711 w 1290758"/>
              <a:gd name="connsiteY31" fmla="*/ 87631 h 232414"/>
              <a:gd name="connsiteX32" fmla="*/ 946906 w 1290758"/>
              <a:gd name="connsiteY32" fmla="*/ 87631 h 232414"/>
              <a:gd name="connsiteX33" fmla="*/ 903091 w 1290758"/>
              <a:gd name="connsiteY33" fmla="*/ 209553 h 232414"/>
              <a:gd name="connsiteX34" fmla="*/ 860229 w 1290758"/>
              <a:gd name="connsiteY34" fmla="*/ 209553 h 232414"/>
              <a:gd name="connsiteX35" fmla="*/ 1226941 w 1290758"/>
              <a:gd name="connsiteY35" fmla="*/ 85726 h 232414"/>
              <a:gd name="connsiteX36" fmla="*/ 1290758 w 1290758"/>
              <a:gd name="connsiteY36" fmla="*/ 158117 h 232414"/>
              <a:gd name="connsiteX37" fmla="*/ 1290758 w 1290758"/>
              <a:gd name="connsiteY37" fmla="*/ 159070 h 232414"/>
              <a:gd name="connsiteX38" fmla="*/ 1200271 w 1290758"/>
              <a:gd name="connsiteY38" fmla="*/ 159070 h 232414"/>
              <a:gd name="connsiteX39" fmla="*/ 1227893 w 1290758"/>
              <a:gd name="connsiteY39" fmla="*/ 183835 h 232414"/>
              <a:gd name="connsiteX40" fmla="*/ 1252658 w 1290758"/>
              <a:gd name="connsiteY40" fmla="*/ 171452 h 232414"/>
              <a:gd name="connsiteX41" fmla="*/ 1288853 w 1290758"/>
              <a:gd name="connsiteY41" fmla="*/ 175262 h 232414"/>
              <a:gd name="connsiteX42" fmla="*/ 1227893 w 1290758"/>
              <a:gd name="connsiteY42" fmla="*/ 213363 h 232414"/>
              <a:gd name="connsiteX43" fmla="*/ 1164076 w 1290758"/>
              <a:gd name="connsiteY43" fmla="*/ 149545 h 232414"/>
              <a:gd name="connsiteX44" fmla="*/ 1226941 w 1290758"/>
              <a:gd name="connsiteY44" fmla="*/ 85726 h 232414"/>
              <a:gd name="connsiteX45" fmla="*/ 727831 w 1290758"/>
              <a:gd name="connsiteY45" fmla="*/ 85726 h 232414"/>
              <a:gd name="connsiteX46" fmla="*/ 737356 w 1290758"/>
              <a:gd name="connsiteY46" fmla="*/ 86679 h 232414"/>
              <a:gd name="connsiteX47" fmla="*/ 737356 w 1290758"/>
              <a:gd name="connsiteY47" fmla="*/ 121922 h 232414"/>
              <a:gd name="connsiteX48" fmla="*/ 723068 w 1290758"/>
              <a:gd name="connsiteY48" fmla="*/ 121922 h 232414"/>
              <a:gd name="connsiteX49" fmla="*/ 697351 w 1290758"/>
              <a:gd name="connsiteY49" fmla="*/ 151450 h 232414"/>
              <a:gd name="connsiteX50" fmla="*/ 697351 w 1290758"/>
              <a:gd name="connsiteY50" fmla="*/ 209553 h 232414"/>
              <a:gd name="connsiteX51" fmla="*/ 663061 w 1290758"/>
              <a:gd name="connsiteY51" fmla="*/ 209553 h 232414"/>
              <a:gd name="connsiteX52" fmla="*/ 663061 w 1290758"/>
              <a:gd name="connsiteY52" fmla="*/ 87631 h 232414"/>
              <a:gd name="connsiteX53" fmla="*/ 696398 w 1290758"/>
              <a:gd name="connsiteY53" fmla="*/ 87631 h 232414"/>
              <a:gd name="connsiteX54" fmla="*/ 696398 w 1290758"/>
              <a:gd name="connsiteY54" fmla="*/ 106681 h 232414"/>
              <a:gd name="connsiteX55" fmla="*/ 727831 w 1290758"/>
              <a:gd name="connsiteY55" fmla="*/ 85726 h 232414"/>
              <a:gd name="connsiteX56" fmla="*/ 1007865 w 1290758"/>
              <a:gd name="connsiteY56" fmla="*/ 84774 h 232414"/>
              <a:gd name="connsiteX57" fmla="*/ 1061205 w 1290758"/>
              <a:gd name="connsiteY57" fmla="*/ 129542 h 232414"/>
              <a:gd name="connsiteX58" fmla="*/ 1061205 w 1290758"/>
              <a:gd name="connsiteY58" fmla="*/ 209553 h 232414"/>
              <a:gd name="connsiteX59" fmla="*/ 1026915 w 1290758"/>
              <a:gd name="connsiteY59" fmla="*/ 209553 h 232414"/>
              <a:gd name="connsiteX60" fmla="*/ 1026915 w 1290758"/>
              <a:gd name="connsiteY60" fmla="*/ 198123 h 232414"/>
              <a:gd name="connsiteX61" fmla="*/ 992625 w 1290758"/>
              <a:gd name="connsiteY61" fmla="*/ 212411 h 232414"/>
              <a:gd name="connsiteX62" fmla="*/ 949763 w 1290758"/>
              <a:gd name="connsiteY62" fmla="*/ 174310 h 232414"/>
              <a:gd name="connsiteX63" fmla="*/ 993578 w 1290758"/>
              <a:gd name="connsiteY63" fmla="*/ 137162 h 232414"/>
              <a:gd name="connsiteX64" fmla="*/ 1017390 w 1290758"/>
              <a:gd name="connsiteY64" fmla="*/ 137162 h 232414"/>
              <a:gd name="connsiteX65" fmla="*/ 1025963 w 1290758"/>
              <a:gd name="connsiteY65" fmla="*/ 129542 h 232414"/>
              <a:gd name="connsiteX66" fmla="*/ 1025010 w 1290758"/>
              <a:gd name="connsiteY66" fmla="*/ 128590 h 232414"/>
              <a:gd name="connsiteX67" fmla="*/ 1005008 w 1290758"/>
              <a:gd name="connsiteY67" fmla="*/ 114302 h 232414"/>
              <a:gd name="connsiteX68" fmla="*/ 968813 w 1290758"/>
              <a:gd name="connsiteY68" fmla="*/ 125732 h 232414"/>
              <a:gd name="connsiteX69" fmla="*/ 955478 w 1290758"/>
              <a:gd name="connsiteY69" fmla="*/ 100014 h 232414"/>
              <a:gd name="connsiteX70" fmla="*/ 1007865 w 1290758"/>
              <a:gd name="connsiteY70" fmla="*/ 84774 h 232414"/>
              <a:gd name="connsiteX71" fmla="*/ 590671 w 1290758"/>
              <a:gd name="connsiteY71" fmla="*/ 84774 h 232414"/>
              <a:gd name="connsiteX72" fmla="*/ 644011 w 1290758"/>
              <a:gd name="connsiteY72" fmla="*/ 129542 h 232414"/>
              <a:gd name="connsiteX73" fmla="*/ 644011 w 1290758"/>
              <a:gd name="connsiteY73" fmla="*/ 209553 h 232414"/>
              <a:gd name="connsiteX74" fmla="*/ 609721 w 1290758"/>
              <a:gd name="connsiteY74" fmla="*/ 209553 h 232414"/>
              <a:gd name="connsiteX75" fmla="*/ 609721 w 1290758"/>
              <a:gd name="connsiteY75" fmla="*/ 198123 h 232414"/>
              <a:gd name="connsiteX76" fmla="*/ 575431 w 1290758"/>
              <a:gd name="connsiteY76" fmla="*/ 212411 h 232414"/>
              <a:gd name="connsiteX77" fmla="*/ 532569 w 1290758"/>
              <a:gd name="connsiteY77" fmla="*/ 174310 h 232414"/>
              <a:gd name="connsiteX78" fmla="*/ 576384 w 1290758"/>
              <a:gd name="connsiteY78" fmla="*/ 137162 h 232414"/>
              <a:gd name="connsiteX79" fmla="*/ 600196 w 1290758"/>
              <a:gd name="connsiteY79" fmla="*/ 137162 h 232414"/>
              <a:gd name="connsiteX80" fmla="*/ 608769 w 1290758"/>
              <a:gd name="connsiteY80" fmla="*/ 129542 h 232414"/>
              <a:gd name="connsiteX81" fmla="*/ 607816 w 1290758"/>
              <a:gd name="connsiteY81" fmla="*/ 128590 h 232414"/>
              <a:gd name="connsiteX82" fmla="*/ 587814 w 1290758"/>
              <a:gd name="connsiteY82" fmla="*/ 114302 h 232414"/>
              <a:gd name="connsiteX83" fmla="*/ 551619 w 1290758"/>
              <a:gd name="connsiteY83" fmla="*/ 125732 h 232414"/>
              <a:gd name="connsiteX84" fmla="*/ 538284 w 1290758"/>
              <a:gd name="connsiteY84" fmla="*/ 100014 h 232414"/>
              <a:gd name="connsiteX85" fmla="*/ 590671 w 1290758"/>
              <a:gd name="connsiteY85" fmla="*/ 84774 h 232414"/>
              <a:gd name="connsiteX86" fmla="*/ 32507 w 1290758"/>
              <a:gd name="connsiteY86" fmla="*/ 46673 h 232414"/>
              <a:gd name="connsiteX87" fmla="*/ 64892 w 1290758"/>
              <a:gd name="connsiteY87" fmla="*/ 49531 h 232414"/>
              <a:gd name="connsiteX88" fmla="*/ 59177 w 1290758"/>
              <a:gd name="connsiteY88" fmla="*/ 66676 h 232414"/>
              <a:gd name="connsiteX89" fmla="*/ 64892 w 1290758"/>
              <a:gd name="connsiteY89" fmla="*/ 183835 h 232414"/>
              <a:gd name="connsiteX90" fmla="*/ 32507 w 1290758"/>
              <a:gd name="connsiteY90" fmla="*/ 186693 h 232414"/>
              <a:gd name="connsiteX91" fmla="*/ 9647 w 1290758"/>
              <a:gd name="connsiteY91" fmla="*/ 184788 h 232414"/>
              <a:gd name="connsiteX92" fmla="*/ 9647 w 1290758"/>
              <a:gd name="connsiteY92" fmla="*/ 47626 h 232414"/>
              <a:gd name="connsiteX93" fmla="*/ 32507 w 1290758"/>
              <a:gd name="connsiteY93" fmla="*/ 46673 h 232414"/>
              <a:gd name="connsiteX94" fmla="*/ 1092638 w 1290758"/>
              <a:gd name="connsiteY94" fmla="*/ 41911 h 232414"/>
              <a:gd name="connsiteX95" fmla="*/ 1126928 w 1290758"/>
              <a:gd name="connsiteY95" fmla="*/ 41911 h 232414"/>
              <a:gd name="connsiteX96" fmla="*/ 1126928 w 1290758"/>
              <a:gd name="connsiteY96" fmla="*/ 87631 h 232414"/>
              <a:gd name="connsiteX97" fmla="*/ 1153598 w 1290758"/>
              <a:gd name="connsiteY97" fmla="*/ 87631 h 232414"/>
              <a:gd name="connsiteX98" fmla="*/ 1153598 w 1290758"/>
              <a:gd name="connsiteY98" fmla="*/ 117159 h 232414"/>
              <a:gd name="connsiteX99" fmla="*/ 1126928 w 1290758"/>
              <a:gd name="connsiteY99" fmla="*/ 117159 h 232414"/>
              <a:gd name="connsiteX100" fmla="*/ 1126928 w 1290758"/>
              <a:gd name="connsiteY100" fmla="*/ 172405 h 232414"/>
              <a:gd name="connsiteX101" fmla="*/ 1138358 w 1290758"/>
              <a:gd name="connsiteY101" fmla="*/ 180978 h 232414"/>
              <a:gd name="connsiteX102" fmla="*/ 1154550 w 1290758"/>
              <a:gd name="connsiteY102" fmla="*/ 180978 h 232414"/>
              <a:gd name="connsiteX103" fmla="*/ 1154550 w 1290758"/>
              <a:gd name="connsiteY103" fmla="*/ 210506 h 232414"/>
              <a:gd name="connsiteX104" fmla="*/ 1127880 w 1290758"/>
              <a:gd name="connsiteY104" fmla="*/ 212411 h 232414"/>
              <a:gd name="connsiteX105" fmla="*/ 1092638 w 1290758"/>
              <a:gd name="connsiteY105" fmla="*/ 184788 h 232414"/>
              <a:gd name="connsiteX106" fmla="*/ 1092638 w 1290758"/>
              <a:gd name="connsiteY106" fmla="*/ 118112 h 232414"/>
              <a:gd name="connsiteX107" fmla="*/ 1073588 w 1290758"/>
              <a:gd name="connsiteY107" fmla="*/ 118112 h 232414"/>
              <a:gd name="connsiteX108" fmla="*/ 1073588 w 1290758"/>
              <a:gd name="connsiteY108" fmla="*/ 88584 h 232414"/>
              <a:gd name="connsiteX109" fmla="*/ 1092638 w 1290758"/>
              <a:gd name="connsiteY109" fmla="*/ 88584 h 232414"/>
              <a:gd name="connsiteX110" fmla="*/ 786886 w 1290758"/>
              <a:gd name="connsiteY110" fmla="*/ 23813 h 232414"/>
              <a:gd name="connsiteX111" fmla="*/ 808793 w 1290758"/>
              <a:gd name="connsiteY111" fmla="*/ 45721 h 232414"/>
              <a:gd name="connsiteX112" fmla="*/ 786886 w 1290758"/>
              <a:gd name="connsiteY112" fmla="*/ 67629 h 232414"/>
              <a:gd name="connsiteX113" fmla="*/ 764978 w 1290758"/>
              <a:gd name="connsiteY113" fmla="*/ 45721 h 232414"/>
              <a:gd name="connsiteX114" fmla="*/ 786886 w 1290758"/>
              <a:gd name="connsiteY114" fmla="*/ 23813 h 232414"/>
              <a:gd name="connsiteX115" fmla="*/ 478277 w 1290758"/>
              <a:gd name="connsiteY115" fmla="*/ 23813 h 232414"/>
              <a:gd name="connsiteX116" fmla="*/ 512567 w 1290758"/>
              <a:gd name="connsiteY116" fmla="*/ 23813 h 232414"/>
              <a:gd name="connsiteX117" fmla="*/ 512567 w 1290758"/>
              <a:gd name="connsiteY117" fmla="*/ 209553 h 232414"/>
              <a:gd name="connsiteX118" fmla="*/ 478277 w 1290758"/>
              <a:gd name="connsiteY118" fmla="*/ 209553 h 232414"/>
              <a:gd name="connsiteX119" fmla="*/ 367787 w 1290758"/>
              <a:gd name="connsiteY119" fmla="*/ 20003 h 232414"/>
              <a:gd name="connsiteX120" fmla="*/ 459227 w 1290758"/>
              <a:gd name="connsiteY120" fmla="*/ 89537 h 232414"/>
              <a:gd name="connsiteX121" fmla="*/ 418269 w 1290758"/>
              <a:gd name="connsiteY121" fmla="*/ 89537 h 232414"/>
              <a:gd name="connsiteX122" fmla="*/ 368739 w 1290758"/>
              <a:gd name="connsiteY122" fmla="*/ 54294 h 232414"/>
              <a:gd name="connsiteX123" fmla="*/ 310637 w 1290758"/>
              <a:gd name="connsiteY123" fmla="*/ 116207 h 232414"/>
              <a:gd name="connsiteX124" fmla="*/ 368739 w 1290758"/>
              <a:gd name="connsiteY124" fmla="*/ 178121 h 232414"/>
              <a:gd name="connsiteX125" fmla="*/ 419222 w 1290758"/>
              <a:gd name="connsiteY125" fmla="*/ 142877 h 232414"/>
              <a:gd name="connsiteX126" fmla="*/ 459227 w 1290758"/>
              <a:gd name="connsiteY126" fmla="*/ 142877 h 232414"/>
              <a:gd name="connsiteX127" fmla="*/ 367787 w 1290758"/>
              <a:gd name="connsiteY127" fmla="*/ 212411 h 232414"/>
              <a:gd name="connsiteX128" fmla="*/ 270632 w 1290758"/>
              <a:gd name="connsiteY128" fmla="*/ 116207 h 232414"/>
              <a:gd name="connsiteX129" fmla="*/ 367787 w 1290758"/>
              <a:gd name="connsiteY129" fmla="*/ 20003 h 232414"/>
              <a:gd name="connsiteX130" fmla="*/ 91563 w 1290758"/>
              <a:gd name="connsiteY130" fmla="*/ 0 h 232414"/>
              <a:gd name="connsiteX131" fmla="*/ 209673 w 1290758"/>
              <a:gd name="connsiteY131" fmla="*/ 68581 h 232414"/>
              <a:gd name="connsiteX132" fmla="*/ 181098 w 1290758"/>
              <a:gd name="connsiteY132" fmla="*/ 116207 h 232414"/>
              <a:gd name="connsiteX133" fmla="*/ 64893 w 1290758"/>
              <a:gd name="connsiteY133" fmla="*/ 48578 h 232414"/>
              <a:gd name="connsiteX134" fmla="*/ 91563 w 1290758"/>
              <a:gd name="connsiteY134" fmla="*/ 0 h 2324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</a:cxnLst>
            <a:rect l="l" t="t" r="r" b="b"/>
            <a:pathLst>
              <a:path w="1290758" h="232414">
                <a:moveTo>
                  <a:pt x="1025010" y="157165"/>
                </a:moveTo>
                <a:cubicBezTo>
                  <a:pt x="1023105" y="159070"/>
                  <a:pt x="1019295" y="160023"/>
                  <a:pt x="1014533" y="160023"/>
                </a:cubicBezTo>
                <a:lnTo>
                  <a:pt x="1001198" y="160023"/>
                </a:lnTo>
                <a:cubicBezTo>
                  <a:pt x="990720" y="160023"/>
                  <a:pt x="984053" y="164785"/>
                  <a:pt x="984053" y="173358"/>
                </a:cubicBezTo>
                <a:cubicBezTo>
                  <a:pt x="984053" y="181931"/>
                  <a:pt x="990720" y="187646"/>
                  <a:pt x="1001198" y="187646"/>
                </a:cubicBezTo>
                <a:cubicBezTo>
                  <a:pt x="1011675" y="187646"/>
                  <a:pt x="1025010" y="180978"/>
                  <a:pt x="1025010" y="165738"/>
                </a:cubicBezTo>
                <a:close/>
                <a:moveTo>
                  <a:pt x="607816" y="157165"/>
                </a:moveTo>
                <a:cubicBezTo>
                  <a:pt x="605911" y="159070"/>
                  <a:pt x="602101" y="160023"/>
                  <a:pt x="597339" y="160023"/>
                </a:cubicBezTo>
                <a:lnTo>
                  <a:pt x="584004" y="160023"/>
                </a:lnTo>
                <a:cubicBezTo>
                  <a:pt x="573526" y="160023"/>
                  <a:pt x="566859" y="164785"/>
                  <a:pt x="566859" y="173358"/>
                </a:cubicBezTo>
                <a:cubicBezTo>
                  <a:pt x="566859" y="181931"/>
                  <a:pt x="573526" y="187646"/>
                  <a:pt x="584004" y="187646"/>
                </a:cubicBezTo>
                <a:cubicBezTo>
                  <a:pt x="594481" y="187646"/>
                  <a:pt x="607816" y="180978"/>
                  <a:pt x="607816" y="165738"/>
                </a:cubicBezTo>
                <a:close/>
                <a:moveTo>
                  <a:pt x="182050" y="116207"/>
                </a:moveTo>
                <a:cubicBezTo>
                  <a:pt x="193480" y="130495"/>
                  <a:pt x="203005" y="146687"/>
                  <a:pt x="210625" y="163833"/>
                </a:cubicBezTo>
                <a:cubicBezTo>
                  <a:pt x="178240" y="197171"/>
                  <a:pt x="137283" y="220984"/>
                  <a:pt x="91563" y="232414"/>
                </a:cubicBezTo>
                <a:cubicBezTo>
                  <a:pt x="86800" y="226699"/>
                  <a:pt x="82038" y="220031"/>
                  <a:pt x="78228" y="213364"/>
                </a:cubicBezTo>
                <a:cubicBezTo>
                  <a:pt x="73465" y="203838"/>
                  <a:pt x="68703" y="193361"/>
                  <a:pt x="64893" y="183836"/>
                </a:cubicBezTo>
                <a:cubicBezTo>
                  <a:pt x="111565" y="176215"/>
                  <a:pt x="152523" y="151450"/>
                  <a:pt x="182050" y="116207"/>
                </a:cubicBezTo>
                <a:close/>
                <a:moveTo>
                  <a:pt x="1226941" y="113349"/>
                </a:moveTo>
                <a:cubicBezTo>
                  <a:pt x="1212653" y="113349"/>
                  <a:pt x="1202176" y="121922"/>
                  <a:pt x="1199318" y="135257"/>
                </a:cubicBezTo>
                <a:lnTo>
                  <a:pt x="1253611" y="135257"/>
                </a:lnTo>
                <a:cubicBezTo>
                  <a:pt x="1251706" y="122874"/>
                  <a:pt x="1241228" y="113349"/>
                  <a:pt x="1226941" y="113349"/>
                </a:cubicBezTo>
                <a:close/>
                <a:moveTo>
                  <a:pt x="754501" y="87632"/>
                </a:moveTo>
                <a:lnTo>
                  <a:pt x="805936" y="87632"/>
                </a:lnTo>
                <a:lnTo>
                  <a:pt x="805936" y="209553"/>
                </a:lnTo>
                <a:lnTo>
                  <a:pt x="771646" y="209553"/>
                </a:lnTo>
                <a:lnTo>
                  <a:pt x="771646" y="117159"/>
                </a:lnTo>
                <a:lnTo>
                  <a:pt x="754501" y="117159"/>
                </a:lnTo>
                <a:close/>
                <a:moveTo>
                  <a:pt x="818319" y="87631"/>
                </a:moveTo>
                <a:lnTo>
                  <a:pt x="855466" y="87631"/>
                </a:lnTo>
                <a:lnTo>
                  <a:pt x="883089" y="172405"/>
                </a:lnTo>
                <a:lnTo>
                  <a:pt x="910711" y="87631"/>
                </a:lnTo>
                <a:lnTo>
                  <a:pt x="946906" y="87631"/>
                </a:lnTo>
                <a:lnTo>
                  <a:pt x="903091" y="209553"/>
                </a:lnTo>
                <a:lnTo>
                  <a:pt x="860229" y="209553"/>
                </a:lnTo>
                <a:close/>
                <a:moveTo>
                  <a:pt x="1226941" y="85726"/>
                </a:moveTo>
                <a:cubicBezTo>
                  <a:pt x="1263136" y="85726"/>
                  <a:pt x="1290758" y="107634"/>
                  <a:pt x="1290758" y="158117"/>
                </a:cubicBezTo>
                <a:lnTo>
                  <a:pt x="1290758" y="159070"/>
                </a:lnTo>
                <a:lnTo>
                  <a:pt x="1200271" y="159070"/>
                </a:lnTo>
                <a:cubicBezTo>
                  <a:pt x="1202176" y="172405"/>
                  <a:pt x="1212653" y="183835"/>
                  <a:pt x="1227893" y="183835"/>
                </a:cubicBezTo>
                <a:cubicBezTo>
                  <a:pt x="1243133" y="183835"/>
                  <a:pt x="1247896" y="179072"/>
                  <a:pt x="1252658" y="171452"/>
                </a:cubicBezTo>
                <a:lnTo>
                  <a:pt x="1288853" y="175262"/>
                </a:lnTo>
                <a:cubicBezTo>
                  <a:pt x="1278376" y="200980"/>
                  <a:pt x="1255516" y="213363"/>
                  <a:pt x="1227893" y="213363"/>
                </a:cubicBezTo>
                <a:cubicBezTo>
                  <a:pt x="1200271" y="213363"/>
                  <a:pt x="1164076" y="186693"/>
                  <a:pt x="1164076" y="149545"/>
                </a:cubicBezTo>
                <a:cubicBezTo>
                  <a:pt x="1164076" y="112396"/>
                  <a:pt x="1190746" y="85726"/>
                  <a:pt x="1226941" y="85726"/>
                </a:cubicBezTo>
                <a:close/>
                <a:moveTo>
                  <a:pt x="727831" y="85726"/>
                </a:moveTo>
                <a:cubicBezTo>
                  <a:pt x="743071" y="85726"/>
                  <a:pt x="734498" y="85726"/>
                  <a:pt x="737356" y="86679"/>
                </a:cubicBezTo>
                <a:cubicBezTo>
                  <a:pt x="737356" y="86679"/>
                  <a:pt x="737356" y="121922"/>
                  <a:pt x="737356" y="121922"/>
                </a:cubicBezTo>
                <a:lnTo>
                  <a:pt x="723068" y="121922"/>
                </a:lnTo>
                <a:cubicBezTo>
                  <a:pt x="705923" y="121922"/>
                  <a:pt x="697351" y="130494"/>
                  <a:pt x="697351" y="151450"/>
                </a:cubicBezTo>
                <a:lnTo>
                  <a:pt x="697351" y="209553"/>
                </a:lnTo>
                <a:lnTo>
                  <a:pt x="663061" y="209553"/>
                </a:lnTo>
                <a:lnTo>
                  <a:pt x="663061" y="87631"/>
                </a:lnTo>
                <a:lnTo>
                  <a:pt x="696398" y="87631"/>
                </a:lnTo>
                <a:lnTo>
                  <a:pt x="696398" y="106681"/>
                </a:lnTo>
                <a:cubicBezTo>
                  <a:pt x="701161" y="93346"/>
                  <a:pt x="712591" y="85726"/>
                  <a:pt x="727831" y="85726"/>
                </a:cubicBezTo>
                <a:close/>
                <a:moveTo>
                  <a:pt x="1007865" y="84774"/>
                </a:moveTo>
                <a:cubicBezTo>
                  <a:pt x="1037393" y="84774"/>
                  <a:pt x="1061205" y="97157"/>
                  <a:pt x="1061205" y="129542"/>
                </a:cubicBezTo>
                <a:lnTo>
                  <a:pt x="1061205" y="209553"/>
                </a:lnTo>
                <a:lnTo>
                  <a:pt x="1026915" y="209553"/>
                </a:lnTo>
                <a:lnTo>
                  <a:pt x="1026915" y="198123"/>
                </a:lnTo>
                <a:cubicBezTo>
                  <a:pt x="1020248" y="207648"/>
                  <a:pt x="1006913" y="212411"/>
                  <a:pt x="992625" y="212411"/>
                </a:cubicBezTo>
                <a:cubicBezTo>
                  <a:pt x="966908" y="212411"/>
                  <a:pt x="949763" y="194313"/>
                  <a:pt x="949763" y="174310"/>
                </a:cubicBezTo>
                <a:cubicBezTo>
                  <a:pt x="949763" y="154308"/>
                  <a:pt x="966908" y="137162"/>
                  <a:pt x="993578" y="137162"/>
                </a:cubicBezTo>
                <a:lnTo>
                  <a:pt x="1017390" y="137162"/>
                </a:lnTo>
                <a:cubicBezTo>
                  <a:pt x="1023105" y="137162"/>
                  <a:pt x="1025963" y="134305"/>
                  <a:pt x="1025963" y="129542"/>
                </a:cubicBezTo>
                <a:lnTo>
                  <a:pt x="1025010" y="128590"/>
                </a:lnTo>
                <a:cubicBezTo>
                  <a:pt x="1025010" y="120017"/>
                  <a:pt x="1018343" y="114302"/>
                  <a:pt x="1005008" y="114302"/>
                </a:cubicBezTo>
                <a:cubicBezTo>
                  <a:pt x="991673" y="114302"/>
                  <a:pt x="977385" y="120017"/>
                  <a:pt x="968813" y="125732"/>
                </a:cubicBezTo>
                <a:lnTo>
                  <a:pt x="955478" y="100014"/>
                </a:lnTo>
                <a:cubicBezTo>
                  <a:pt x="955478" y="100014"/>
                  <a:pt x="978338" y="84774"/>
                  <a:pt x="1007865" y="84774"/>
                </a:cubicBezTo>
                <a:close/>
                <a:moveTo>
                  <a:pt x="590671" y="84774"/>
                </a:moveTo>
                <a:cubicBezTo>
                  <a:pt x="620199" y="84774"/>
                  <a:pt x="644011" y="97157"/>
                  <a:pt x="644011" y="129542"/>
                </a:cubicBezTo>
                <a:lnTo>
                  <a:pt x="644011" y="209553"/>
                </a:lnTo>
                <a:lnTo>
                  <a:pt x="609721" y="209553"/>
                </a:lnTo>
                <a:lnTo>
                  <a:pt x="609721" y="198123"/>
                </a:lnTo>
                <a:cubicBezTo>
                  <a:pt x="603054" y="207648"/>
                  <a:pt x="589719" y="212411"/>
                  <a:pt x="575431" y="212411"/>
                </a:cubicBezTo>
                <a:cubicBezTo>
                  <a:pt x="549714" y="212411"/>
                  <a:pt x="532569" y="194313"/>
                  <a:pt x="532569" y="174310"/>
                </a:cubicBezTo>
                <a:cubicBezTo>
                  <a:pt x="532569" y="154308"/>
                  <a:pt x="549714" y="137162"/>
                  <a:pt x="576384" y="137162"/>
                </a:cubicBezTo>
                <a:lnTo>
                  <a:pt x="600196" y="137162"/>
                </a:lnTo>
                <a:cubicBezTo>
                  <a:pt x="605911" y="137162"/>
                  <a:pt x="608769" y="134305"/>
                  <a:pt x="608769" y="129542"/>
                </a:cubicBezTo>
                <a:lnTo>
                  <a:pt x="607816" y="128590"/>
                </a:lnTo>
                <a:cubicBezTo>
                  <a:pt x="607816" y="120017"/>
                  <a:pt x="601149" y="114302"/>
                  <a:pt x="587814" y="114302"/>
                </a:cubicBezTo>
                <a:cubicBezTo>
                  <a:pt x="574479" y="114302"/>
                  <a:pt x="560191" y="120017"/>
                  <a:pt x="551619" y="125732"/>
                </a:cubicBezTo>
                <a:lnTo>
                  <a:pt x="538284" y="100014"/>
                </a:lnTo>
                <a:cubicBezTo>
                  <a:pt x="538284" y="100014"/>
                  <a:pt x="561144" y="84774"/>
                  <a:pt x="590671" y="84774"/>
                </a:cubicBezTo>
                <a:close/>
                <a:moveTo>
                  <a:pt x="32507" y="46673"/>
                </a:moveTo>
                <a:cubicBezTo>
                  <a:pt x="43937" y="46673"/>
                  <a:pt x="54415" y="47626"/>
                  <a:pt x="64892" y="49531"/>
                </a:cubicBezTo>
                <a:cubicBezTo>
                  <a:pt x="62987" y="55246"/>
                  <a:pt x="61082" y="60961"/>
                  <a:pt x="59177" y="66676"/>
                </a:cubicBezTo>
                <a:cubicBezTo>
                  <a:pt x="48700" y="105729"/>
                  <a:pt x="50605" y="146687"/>
                  <a:pt x="64892" y="183835"/>
                </a:cubicBezTo>
                <a:cubicBezTo>
                  <a:pt x="54415" y="185740"/>
                  <a:pt x="43937" y="186693"/>
                  <a:pt x="32507" y="186693"/>
                </a:cubicBezTo>
                <a:cubicBezTo>
                  <a:pt x="24887" y="186693"/>
                  <a:pt x="17267" y="184788"/>
                  <a:pt x="9647" y="184788"/>
                </a:cubicBezTo>
                <a:cubicBezTo>
                  <a:pt x="-3688" y="139067"/>
                  <a:pt x="-2735" y="91441"/>
                  <a:pt x="9647" y="47626"/>
                </a:cubicBezTo>
                <a:cubicBezTo>
                  <a:pt x="17267" y="46673"/>
                  <a:pt x="21077" y="46673"/>
                  <a:pt x="32507" y="46673"/>
                </a:cubicBezTo>
                <a:close/>
                <a:moveTo>
                  <a:pt x="1092638" y="41911"/>
                </a:moveTo>
                <a:lnTo>
                  <a:pt x="1126928" y="41911"/>
                </a:lnTo>
                <a:lnTo>
                  <a:pt x="1126928" y="87631"/>
                </a:lnTo>
                <a:lnTo>
                  <a:pt x="1153598" y="87631"/>
                </a:lnTo>
                <a:lnTo>
                  <a:pt x="1153598" y="117159"/>
                </a:lnTo>
                <a:lnTo>
                  <a:pt x="1126928" y="117159"/>
                </a:lnTo>
                <a:lnTo>
                  <a:pt x="1126928" y="172405"/>
                </a:lnTo>
                <a:cubicBezTo>
                  <a:pt x="1126928" y="180025"/>
                  <a:pt x="1132643" y="180978"/>
                  <a:pt x="1138358" y="180978"/>
                </a:cubicBezTo>
                <a:cubicBezTo>
                  <a:pt x="1146930" y="180978"/>
                  <a:pt x="1154550" y="180978"/>
                  <a:pt x="1154550" y="180978"/>
                </a:cubicBezTo>
                <a:lnTo>
                  <a:pt x="1154550" y="210506"/>
                </a:lnTo>
                <a:cubicBezTo>
                  <a:pt x="1154550" y="210506"/>
                  <a:pt x="1137405" y="212411"/>
                  <a:pt x="1127880" y="212411"/>
                </a:cubicBezTo>
                <a:cubicBezTo>
                  <a:pt x="1110735" y="212411"/>
                  <a:pt x="1092638" y="209553"/>
                  <a:pt x="1092638" y="184788"/>
                </a:cubicBezTo>
                <a:lnTo>
                  <a:pt x="1092638" y="118112"/>
                </a:lnTo>
                <a:lnTo>
                  <a:pt x="1073588" y="118112"/>
                </a:lnTo>
                <a:lnTo>
                  <a:pt x="1073588" y="88584"/>
                </a:lnTo>
                <a:lnTo>
                  <a:pt x="1092638" y="88584"/>
                </a:lnTo>
                <a:close/>
                <a:moveTo>
                  <a:pt x="786886" y="23813"/>
                </a:moveTo>
                <a:cubicBezTo>
                  <a:pt x="799268" y="23813"/>
                  <a:pt x="808793" y="34291"/>
                  <a:pt x="808793" y="45721"/>
                </a:cubicBezTo>
                <a:cubicBezTo>
                  <a:pt x="808793" y="57151"/>
                  <a:pt x="799268" y="67629"/>
                  <a:pt x="786886" y="67629"/>
                </a:cubicBezTo>
                <a:cubicBezTo>
                  <a:pt x="774503" y="67629"/>
                  <a:pt x="764978" y="58104"/>
                  <a:pt x="764978" y="45721"/>
                </a:cubicBezTo>
                <a:cubicBezTo>
                  <a:pt x="764978" y="33338"/>
                  <a:pt x="774503" y="23813"/>
                  <a:pt x="786886" y="23813"/>
                </a:cubicBezTo>
                <a:close/>
                <a:moveTo>
                  <a:pt x="478277" y="23813"/>
                </a:moveTo>
                <a:lnTo>
                  <a:pt x="512567" y="23813"/>
                </a:lnTo>
                <a:lnTo>
                  <a:pt x="512567" y="209553"/>
                </a:lnTo>
                <a:lnTo>
                  <a:pt x="478277" y="209553"/>
                </a:lnTo>
                <a:close/>
                <a:moveTo>
                  <a:pt x="367787" y="20003"/>
                </a:moveTo>
                <a:cubicBezTo>
                  <a:pt x="423032" y="20003"/>
                  <a:pt x="447797" y="45721"/>
                  <a:pt x="459227" y="89537"/>
                </a:cubicBezTo>
                <a:lnTo>
                  <a:pt x="418269" y="89537"/>
                </a:lnTo>
                <a:cubicBezTo>
                  <a:pt x="411602" y="67629"/>
                  <a:pt x="392552" y="54294"/>
                  <a:pt x="368739" y="54294"/>
                </a:cubicBezTo>
                <a:cubicBezTo>
                  <a:pt x="333497" y="54294"/>
                  <a:pt x="310637" y="80964"/>
                  <a:pt x="310637" y="116207"/>
                </a:cubicBezTo>
                <a:cubicBezTo>
                  <a:pt x="310637" y="151450"/>
                  <a:pt x="333497" y="178121"/>
                  <a:pt x="368739" y="178121"/>
                </a:cubicBezTo>
                <a:cubicBezTo>
                  <a:pt x="393504" y="178121"/>
                  <a:pt x="412554" y="164785"/>
                  <a:pt x="419222" y="142877"/>
                </a:cubicBezTo>
                <a:lnTo>
                  <a:pt x="459227" y="142877"/>
                </a:lnTo>
                <a:cubicBezTo>
                  <a:pt x="448749" y="186693"/>
                  <a:pt x="409697" y="212411"/>
                  <a:pt x="367787" y="212411"/>
                </a:cubicBezTo>
                <a:cubicBezTo>
                  <a:pt x="325877" y="212411"/>
                  <a:pt x="270632" y="172405"/>
                  <a:pt x="270632" y="116207"/>
                </a:cubicBezTo>
                <a:cubicBezTo>
                  <a:pt x="270632" y="60009"/>
                  <a:pt x="312542" y="20003"/>
                  <a:pt x="367787" y="20003"/>
                </a:cubicBezTo>
                <a:close/>
                <a:moveTo>
                  <a:pt x="91563" y="0"/>
                </a:moveTo>
                <a:cubicBezTo>
                  <a:pt x="137283" y="11430"/>
                  <a:pt x="178240" y="36196"/>
                  <a:pt x="209673" y="68581"/>
                </a:cubicBezTo>
                <a:cubicBezTo>
                  <a:pt x="203005" y="85726"/>
                  <a:pt x="192528" y="101919"/>
                  <a:pt x="181098" y="116207"/>
                </a:cubicBezTo>
                <a:cubicBezTo>
                  <a:pt x="152523" y="80964"/>
                  <a:pt x="111565" y="56198"/>
                  <a:pt x="64893" y="48578"/>
                </a:cubicBezTo>
                <a:cubicBezTo>
                  <a:pt x="71560" y="31433"/>
                  <a:pt x="80133" y="15240"/>
                  <a:pt x="91563" y="0"/>
                </a:cubicBezTo>
                <a:close/>
              </a:path>
            </a:pathLst>
          </a:custGeom>
          <a:solidFill>
            <a:srgbClr val="16AB05"/>
          </a:solidFill>
          <a:ln w="7757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90232867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775" r:id="rId1"/>
    <p:sldLayoutId id="2147484777" r:id="rId2"/>
    <p:sldLayoutId id="2147484779" r:id="rId3"/>
  </p:sldLayoutIdLst>
  <p:hf hd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2400" kern="1200">
          <a:solidFill>
            <a:schemeClr val="accent2"/>
          </a:solidFill>
          <a:latin typeface="+mj-lt"/>
          <a:ea typeface="+mj-ea"/>
          <a:cs typeface="+mj-cs"/>
        </a:defRPr>
      </a:lvl1pPr>
    </p:titleStyle>
    <p:bodyStyle>
      <a:lvl1pPr marL="180000" indent="-180000" algn="l" defTabSz="914400" rtl="0" eaLnBrk="1" latinLnBrk="0" hangingPunct="1">
        <a:lnSpc>
          <a:spcPct val="100000"/>
        </a:lnSpc>
        <a:spcBef>
          <a:spcPts val="900"/>
        </a:spcBef>
        <a:buFont typeface="Arial" panose="020B0604020202020204" pitchFamily="34" charset="0"/>
        <a:buChar char="•"/>
        <a:defRPr sz="1500" kern="1200">
          <a:solidFill>
            <a:schemeClr val="tx1"/>
          </a:solidFill>
          <a:latin typeface="+mn-lt"/>
          <a:ea typeface="+mn-ea"/>
          <a:cs typeface="+mn-cs"/>
        </a:defRPr>
      </a:lvl1pPr>
      <a:lvl2pPr marL="360000" indent="-180000" algn="l" defTabSz="914400" rtl="0" eaLnBrk="1" latinLnBrk="0" hangingPunct="1">
        <a:lnSpc>
          <a:spcPct val="100000"/>
        </a:lnSpc>
        <a:spcBef>
          <a:spcPts val="900"/>
        </a:spcBef>
        <a:buFont typeface="Arial" panose="020B0604020202020204" pitchFamily="34" charset="0"/>
        <a:buChar char="­"/>
        <a:defRPr sz="1500" kern="1200">
          <a:solidFill>
            <a:schemeClr val="tx1"/>
          </a:solidFill>
          <a:latin typeface="+mn-lt"/>
          <a:ea typeface="+mn-ea"/>
          <a:cs typeface="+mn-cs"/>
        </a:defRPr>
      </a:lvl2pPr>
      <a:lvl3pPr marL="540000" indent="-180000" algn="l" defTabSz="914400" rtl="0" eaLnBrk="1" latinLnBrk="0" hangingPunct="1">
        <a:lnSpc>
          <a:spcPct val="100000"/>
        </a:lnSpc>
        <a:spcBef>
          <a:spcPts val="900"/>
        </a:spcBef>
        <a:buFont typeface="Wingdings" panose="05000000000000000000" pitchFamily="2" charset="2"/>
        <a:buChar char="§"/>
        <a:defRPr sz="1500" kern="1200">
          <a:solidFill>
            <a:schemeClr val="tx1"/>
          </a:solidFill>
          <a:latin typeface="+mn-lt"/>
          <a:ea typeface="+mn-ea"/>
          <a:cs typeface="+mn-cs"/>
        </a:defRPr>
      </a:lvl3pPr>
      <a:lvl4pPr marL="180000" indent="-180000" algn="l" defTabSz="914400" rtl="0" eaLnBrk="1" latinLnBrk="0" hangingPunct="1">
        <a:lnSpc>
          <a:spcPct val="100000"/>
        </a:lnSpc>
        <a:spcBef>
          <a:spcPts val="900"/>
        </a:spcBef>
        <a:buClr>
          <a:schemeClr val="accent2"/>
        </a:buClr>
        <a:buFont typeface="Arial" panose="020B0604020202020204" pitchFamily="34" charset="0"/>
        <a:buChar char="•"/>
        <a:defRPr sz="1500" kern="1200">
          <a:solidFill>
            <a:schemeClr val="tx1"/>
          </a:solidFill>
          <a:latin typeface="+mn-lt"/>
          <a:ea typeface="+mn-ea"/>
          <a:cs typeface="+mn-cs"/>
        </a:defRPr>
      </a:lvl4pPr>
      <a:lvl5pPr marL="360000" indent="-180000" algn="l" defTabSz="914400" rtl="0" eaLnBrk="1" latinLnBrk="0" hangingPunct="1">
        <a:lnSpc>
          <a:spcPct val="100000"/>
        </a:lnSpc>
        <a:spcBef>
          <a:spcPts val="900"/>
        </a:spcBef>
        <a:buClr>
          <a:schemeClr val="accent2"/>
        </a:buClr>
        <a:buFont typeface="Arial" panose="020B0604020202020204" pitchFamily="34" charset="0"/>
        <a:buChar char="­"/>
        <a:defRPr sz="1500" kern="1200">
          <a:solidFill>
            <a:schemeClr val="tx1"/>
          </a:solidFill>
          <a:latin typeface="+mn-lt"/>
          <a:ea typeface="+mn-ea"/>
          <a:cs typeface="+mn-cs"/>
        </a:defRPr>
      </a:lvl5pPr>
      <a:lvl6pPr marL="540000" indent="-180000" algn="l" defTabSz="914400" rtl="0" eaLnBrk="1" latinLnBrk="0" hangingPunct="1">
        <a:lnSpc>
          <a:spcPct val="100000"/>
        </a:lnSpc>
        <a:spcBef>
          <a:spcPts val="900"/>
        </a:spcBef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1" orient="horz" pos="2160">
          <p15:clr>
            <a:srgbClr val="9FCC3B"/>
          </p15:clr>
        </p15:guide>
        <p15:guide id="2" pos="3840">
          <p15:clr>
            <a:srgbClr val="9FCC3B"/>
          </p15:clr>
        </p15:guide>
        <p15:guide id="3" pos="3795">
          <p15:clr>
            <a:srgbClr val="F26B43"/>
          </p15:clr>
        </p15:guide>
        <p15:guide id="4" pos="3296">
          <p15:clr>
            <a:srgbClr val="F26B43"/>
          </p15:clr>
        </p15:guide>
        <p15:guide id="5" pos="3205">
          <p15:clr>
            <a:srgbClr val="F26B43"/>
          </p15:clr>
        </p15:guide>
        <p15:guide id="6" pos="2706">
          <p15:clr>
            <a:srgbClr val="F26B43"/>
          </p15:clr>
        </p15:guide>
        <p15:guide id="7" pos="2615">
          <p15:clr>
            <a:srgbClr val="F26B43"/>
          </p15:clr>
        </p15:guide>
        <p15:guide id="8" pos="2116">
          <p15:clr>
            <a:srgbClr val="F26B43"/>
          </p15:clr>
        </p15:guide>
        <p15:guide id="9" pos="2026">
          <p15:clr>
            <a:srgbClr val="F26B43"/>
          </p15:clr>
        </p15:guide>
        <p15:guide id="10" pos="1527">
          <p15:clr>
            <a:srgbClr val="F26B43"/>
          </p15:clr>
        </p15:guide>
        <p15:guide id="11" pos="1436">
          <p15:clr>
            <a:srgbClr val="F26B43"/>
          </p15:clr>
        </p15:guide>
        <p15:guide id="12" pos="937">
          <p15:clr>
            <a:srgbClr val="F26B43"/>
          </p15:clr>
        </p15:guide>
        <p15:guide id="13" pos="846">
          <p15:clr>
            <a:srgbClr val="F26B43"/>
          </p15:clr>
        </p15:guide>
        <p15:guide id="14" pos="347">
          <p15:clr>
            <a:srgbClr val="9FCC3B"/>
          </p15:clr>
        </p15:guide>
        <p15:guide id="15" pos="3885">
          <p15:clr>
            <a:srgbClr val="F26B43"/>
          </p15:clr>
        </p15:guide>
        <p15:guide id="16" pos="4384">
          <p15:clr>
            <a:srgbClr val="F26B43"/>
          </p15:clr>
        </p15:guide>
        <p15:guide id="17" pos="4475">
          <p15:clr>
            <a:srgbClr val="F26B43"/>
          </p15:clr>
        </p15:guide>
        <p15:guide id="18" pos="4974">
          <p15:clr>
            <a:srgbClr val="F26B43"/>
          </p15:clr>
        </p15:guide>
        <p15:guide id="19" pos="5065">
          <p15:clr>
            <a:srgbClr val="F26B43"/>
          </p15:clr>
        </p15:guide>
        <p15:guide id="20" pos="5564">
          <p15:clr>
            <a:srgbClr val="F26B43"/>
          </p15:clr>
        </p15:guide>
        <p15:guide id="21" pos="5654">
          <p15:clr>
            <a:srgbClr val="F26B43"/>
          </p15:clr>
        </p15:guide>
        <p15:guide id="22" pos="6153">
          <p15:clr>
            <a:srgbClr val="F26B43"/>
          </p15:clr>
        </p15:guide>
        <p15:guide id="23" pos="6244">
          <p15:clr>
            <a:srgbClr val="F26B43"/>
          </p15:clr>
        </p15:guide>
        <p15:guide id="24" pos="6743">
          <p15:clr>
            <a:srgbClr val="F26B43"/>
          </p15:clr>
        </p15:guide>
        <p15:guide id="25" pos="6834">
          <p15:clr>
            <a:srgbClr val="F26B43"/>
          </p15:clr>
        </p15:guide>
        <p15:guide id="26" pos="7333">
          <p15:clr>
            <a:srgbClr val="9FCC3B"/>
          </p15:clr>
        </p15:guide>
        <p15:guide id="35" orient="horz" pos="1139">
          <p15:clr>
            <a:srgbClr val="F26B43"/>
          </p15:clr>
        </p15:guide>
        <p15:guide id="41" orient="horz" pos="119">
          <p15:clr>
            <a:srgbClr val="9FCC3B"/>
          </p15:clr>
        </p15:guide>
        <p15:guide id="55" orient="horz" pos="3974">
          <p15:clr>
            <a:srgbClr val="F26B43"/>
          </p15:clr>
        </p15:guide>
        <p15:guide id="59" orient="horz" pos="4201">
          <p15:clr>
            <a:srgbClr val="9FCC3B"/>
          </p15:clr>
        </p15:guide>
        <p15:guide id="60" orient="horz" pos="459">
          <p15:clr>
            <a:srgbClr val="F26B43"/>
          </p15:clr>
        </p15:guide>
        <p15:guide id="62" orient="horz" pos="232">
          <p15:clr>
            <a:srgbClr val="F26B43"/>
          </p15:clr>
        </p15:guide>
      </p15:sldGuideLst>
    </p:ext>
  </p:extLst>
</p:sldMaster>
</file>

<file path=ppt/slideMasters/slideMaster10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C2D1B4D6-09F5-E479-2AED-EDE0974FF27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50864" y="368828"/>
            <a:ext cx="7345362" cy="309766"/>
          </a:xfrm>
          <a:prstGeom prst="rect">
            <a:avLst/>
          </a:prstGeom>
        </p:spPr>
        <p:txBody>
          <a:bodyPr vert="horz" lIns="0" tIns="0" rIns="0" bIns="0" rtlCol="0" anchor="t" anchorCtr="0">
            <a:noAutofit/>
          </a:bodyPr>
          <a:lstStyle/>
          <a:p>
            <a:r>
              <a:rPr lang="en-US" dirty="0"/>
              <a:t>Header avenir demi 24pt</a:t>
            </a:r>
            <a:endParaRPr lang="en-GB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5C1B50FF-FF35-77A6-3E05-3419EB2868DE}"/>
              </a:ext>
              <a:ext uri="{C183D7F6-B498-43B3-948B-1728B52AA6E4}">
                <adec:decorative xmlns:adec="http://schemas.microsoft.com/office/drawing/2017/decorative" val="0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550864" y="1808163"/>
            <a:ext cx="3600449" cy="4321175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  <p:pic>
        <p:nvPicPr>
          <p:cNvPr id="4" name="Graphic 3">
            <a:extLst>
              <a:ext uri="{FF2B5EF4-FFF2-40B4-BE49-F238E27FC236}">
                <a16:creationId xmlns:a16="http://schemas.microsoft.com/office/drawing/2014/main" id="{21AB4EAE-82CC-6BB0-4194-18B93B5EF772}"/>
              </a:ext>
            </a:extLst>
          </p:cNvPr>
          <p:cNvPicPr>
            <a:picLocks noChangeAspect="1"/>
          </p:cNvPicPr>
          <p:nvPr userDrawn="1"/>
        </p:nvPicPr>
        <p:blipFill>
          <a:blip r:embed="rId46">
            <a:extLst>
              <a:ext uri="{96DAC541-7B7A-43D3-8B79-37D633B846F1}">
                <asvg:svgBlip xmlns:asvg="http://schemas.microsoft.com/office/drawing/2016/SVG/main" r:embed="rId47"/>
              </a:ext>
            </a:extLst>
          </a:blip>
          <a:srcRect l="9263" t="23870" r="9262" b="23680"/>
          <a:stretch/>
        </p:blipFill>
        <p:spPr>
          <a:xfrm>
            <a:off x="550863" y="6329363"/>
            <a:ext cx="1296000" cy="254793"/>
          </a:xfrm>
          <a:prstGeom prst="rect">
            <a:avLst/>
          </a:prstGeom>
        </p:spPr>
      </p:pic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6667196C-25D5-C3B8-0D57-612FAF9C5C5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8040688" y="6348353"/>
            <a:ext cx="3292473" cy="215901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r">
              <a:defRPr sz="900">
                <a:solidFill>
                  <a:schemeClr val="tx1"/>
                </a:solidFill>
              </a:defRPr>
            </a:lvl1pPr>
          </a:lstStyle>
          <a:p>
            <a:r>
              <a:rPr lang="en-US" dirty="0"/>
              <a:t>© 2025 Clarivate. All rights reserved.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06A1DE54-54E0-3EB1-4173-FB5DCE9D761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1507792" y="6348353"/>
            <a:ext cx="216000" cy="215900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l">
              <a:defRPr sz="900">
                <a:solidFill>
                  <a:schemeClr val="tx1"/>
                </a:solidFill>
                <a:latin typeface="+mn-lt"/>
              </a:defRPr>
            </a:lvl1pPr>
          </a:lstStyle>
          <a:p>
            <a:fld id="{F59CD943-D024-467A-B36E-F11E1285ED75}" type="slidenum">
              <a:rPr lang="en-GB" smtClean="0"/>
              <a:pPr/>
              <a:t>‹#›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64800725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919" r:id="rId1"/>
    <p:sldLayoutId id="2147484745" r:id="rId2"/>
    <p:sldLayoutId id="2147484624" r:id="rId3"/>
    <p:sldLayoutId id="2147484591" r:id="rId4"/>
    <p:sldLayoutId id="2147484592" r:id="rId5"/>
    <p:sldLayoutId id="2147483922" r:id="rId6"/>
    <p:sldLayoutId id="2147484734" r:id="rId7"/>
    <p:sldLayoutId id="2147483923" r:id="rId8"/>
    <p:sldLayoutId id="2147483924" r:id="rId9"/>
    <p:sldLayoutId id="2147483925" r:id="rId10"/>
    <p:sldLayoutId id="2147484647" r:id="rId11"/>
    <p:sldLayoutId id="2147484622" r:id="rId12"/>
    <p:sldLayoutId id="2147484641" r:id="rId13"/>
    <p:sldLayoutId id="2147484642" r:id="rId14"/>
    <p:sldLayoutId id="2147483926" r:id="rId15"/>
    <p:sldLayoutId id="2147483928" r:id="rId16"/>
    <p:sldLayoutId id="2147484503" r:id="rId17"/>
    <p:sldLayoutId id="2147483952" r:id="rId18"/>
    <p:sldLayoutId id="2147483930" r:id="rId19"/>
    <p:sldLayoutId id="2147483931" r:id="rId20"/>
    <p:sldLayoutId id="2147484504" r:id="rId21"/>
    <p:sldLayoutId id="2147483953" r:id="rId22"/>
    <p:sldLayoutId id="2147484501" r:id="rId23"/>
    <p:sldLayoutId id="2147484502" r:id="rId24"/>
    <p:sldLayoutId id="2147484505" r:id="rId25"/>
    <p:sldLayoutId id="2147484506" r:id="rId26"/>
    <p:sldLayoutId id="2147484507" r:id="rId27"/>
    <p:sldLayoutId id="2147484616" r:id="rId28"/>
    <p:sldLayoutId id="2147484628" r:id="rId29"/>
    <p:sldLayoutId id="2147484765" r:id="rId30"/>
    <p:sldLayoutId id="2147483934" r:id="rId31"/>
    <p:sldLayoutId id="2147483936" r:id="rId32"/>
    <p:sldLayoutId id="2147483937" r:id="rId33"/>
    <p:sldLayoutId id="2147484590" r:id="rId34"/>
    <p:sldLayoutId id="2147483940" r:id="rId35"/>
    <p:sldLayoutId id="2147483948" r:id="rId36"/>
    <p:sldLayoutId id="2147484766" r:id="rId37"/>
    <p:sldLayoutId id="2147483949" r:id="rId38"/>
    <p:sldLayoutId id="2147484593" r:id="rId39"/>
    <p:sldLayoutId id="2147483950" r:id="rId40"/>
    <p:sldLayoutId id="2147483951" r:id="rId41"/>
    <p:sldLayoutId id="2147484793" r:id="rId42"/>
    <p:sldLayoutId id="2147484794" r:id="rId43"/>
    <p:sldLayoutId id="2147484795" r:id="rId44"/>
  </p:sldLayoutIdLst>
  <p:hf hd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2400" kern="1200">
          <a:solidFill>
            <a:schemeClr val="accent2"/>
          </a:solidFill>
          <a:latin typeface="+mj-lt"/>
          <a:ea typeface="+mj-ea"/>
          <a:cs typeface="+mj-cs"/>
        </a:defRPr>
      </a:lvl1pPr>
    </p:titleStyle>
    <p:bodyStyle>
      <a:lvl1pPr marL="180000" indent="-180000" algn="l" defTabSz="914400" rtl="0" eaLnBrk="1" latinLnBrk="0" hangingPunct="1">
        <a:lnSpc>
          <a:spcPct val="100000"/>
        </a:lnSpc>
        <a:spcBef>
          <a:spcPts val="900"/>
        </a:spcBef>
        <a:buFont typeface="Arial" panose="020B0604020202020204" pitchFamily="34" charset="0"/>
        <a:buChar char="•"/>
        <a:defRPr sz="1500" kern="1200">
          <a:solidFill>
            <a:schemeClr val="tx1"/>
          </a:solidFill>
          <a:latin typeface="+mn-lt"/>
          <a:ea typeface="+mn-ea"/>
          <a:cs typeface="+mn-cs"/>
        </a:defRPr>
      </a:lvl1pPr>
      <a:lvl2pPr marL="360000" indent="-180000" algn="l" defTabSz="914400" rtl="0" eaLnBrk="1" latinLnBrk="0" hangingPunct="1">
        <a:lnSpc>
          <a:spcPct val="100000"/>
        </a:lnSpc>
        <a:spcBef>
          <a:spcPts val="900"/>
        </a:spcBef>
        <a:buFont typeface="Arial" panose="020B0604020202020204" pitchFamily="34" charset="0"/>
        <a:buChar char="­"/>
        <a:defRPr sz="1500" kern="1200">
          <a:solidFill>
            <a:schemeClr val="tx1"/>
          </a:solidFill>
          <a:latin typeface="+mn-lt"/>
          <a:ea typeface="+mn-ea"/>
          <a:cs typeface="+mn-cs"/>
        </a:defRPr>
      </a:lvl2pPr>
      <a:lvl3pPr marL="540000" indent="-180000" algn="l" defTabSz="914400" rtl="0" eaLnBrk="1" latinLnBrk="0" hangingPunct="1">
        <a:lnSpc>
          <a:spcPct val="100000"/>
        </a:lnSpc>
        <a:spcBef>
          <a:spcPts val="900"/>
        </a:spcBef>
        <a:buFont typeface="Wingdings" panose="05000000000000000000" pitchFamily="2" charset="2"/>
        <a:buChar char="§"/>
        <a:defRPr sz="1500" kern="1200">
          <a:solidFill>
            <a:schemeClr val="tx1"/>
          </a:solidFill>
          <a:latin typeface="+mn-lt"/>
          <a:ea typeface="+mn-ea"/>
          <a:cs typeface="+mn-cs"/>
        </a:defRPr>
      </a:lvl3pPr>
      <a:lvl4pPr marL="720000" indent="-180000" algn="l" defTabSz="914400" rtl="0" eaLnBrk="1" latinLnBrk="0" hangingPunct="1">
        <a:lnSpc>
          <a:spcPct val="100000"/>
        </a:lnSpc>
        <a:spcBef>
          <a:spcPts val="900"/>
        </a:spcBef>
        <a:buClr>
          <a:schemeClr val="tx1"/>
        </a:buClr>
        <a:buFont typeface="Courier New" panose="02070309020205020404" pitchFamily="49" charset="0"/>
        <a:buChar char="o"/>
        <a:defRPr sz="1500" kern="1200">
          <a:solidFill>
            <a:schemeClr val="tx1"/>
          </a:solidFill>
          <a:latin typeface="+mn-lt"/>
          <a:ea typeface="+mn-ea"/>
          <a:cs typeface="+mn-cs"/>
        </a:defRPr>
      </a:lvl4pPr>
      <a:lvl5pPr marL="900000" indent="-180000" algn="l" defTabSz="914400" rtl="0" eaLnBrk="1" latinLnBrk="0" hangingPunct="1">
        <a:lnSpc>
          <a:spcPct val="100000"/>
        </a:lnSpc>
        <a:spcBef>
          <a:spcPts val="900"/>
        </a:spcBef>
        <a:buClr>
          <a:schemeClr val="tx1"/>
        </a:buClr>
        <a:buFont typeface="Avenir Next LT Pro" panose="020B0504020202020204" pitchFamily="34" charset="0"/>
        <a:buChar char="–"/>
        <a:defRPr sz="1500" kern="1200">
          <a:solidFill>
            <a:schemeClr val="tx1"/>
          </a:solidFill>
          <a:latin typeface="+mn-lt"/>
          <a:ea typeface="+mn-ea"/>
          <a:cs typeface="+mn-cs"/>
        </a:defRPr>
      </a:lvl5pPr>
      <a:lvl6pPr marL="720000" indent="-180000" algn="l" defTabSz="914400" rtl="0" eaLnBrk="1" latinLnBrk="0" hangingPunct="1">
        <a:lnSpc>
          <a:spcPct val="100000"/>
        </a:lnSpc>
        <a:spcBef>
          <a:spcPts val="900"/>
        </a:spcBef>
        <a:buFont typeface="Arial" panose="020B0604020202020204" pitchFamily="34" charset="0"/>
        <a:buChar char="•"/>
        <a:defRPr sz="15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1" orient="horz" pos="2160" userDrawn="1">
          <p15:clr>
            <a:srgbClr val="9FCC3B"/>
          </p15:clr>
        </p15:guide>
        <p15:guide id="2" pos="3840" userDrawn="1">
          <p15:clr>
            <a:srgbClr val="9FCC3B"/>
          </p15:clr>
        </p15:guide>
        <p15:guide id="3" pos="3795" userDrawn="1">
          <p15:clr>
            <a:srgbClr val="F26B43"/>
          </p15:clr>
        </p15:guide>
        <p15:guide id="4" pos="3296" userDrawn="1">
          <p15:clr>
            <a:srgbClr val="F26B43"/>
          </p15:clr>
        </p15:guide>
        <p15:guide id="5" pos="3205" userDrawn="1">
          <p15:clr>
            <a:srgbClr val="F26B43"/>
          </p15:clr>
        </p15:guide>
        <p15:guide id="6" pos="2706" userDrawn="1">
          <p15:clr>
            <a:srgbClr val="F26B43"/>
          </p15:clr>
        </p15:guide>
        <p15:guide id="7" pos="2615" userDrawn="1">
          <p15:clr>
            <a:srgbClr val="F26B43"/>
          </p15:clr>
        </p15:guide>
        <p15:guide id="8" pos="2116" userDrawn="1">
          <p15:clr>
            <a:srgbClr val="F26B43"/>
          </p15:clr>
        </p15:guide>
        <p15:guide id="9" pos="2026" userDrawn="1">
          <p15:clr>
            <a:srgbClr val="F26B43"/>
          </p15:clr>
        </p15:guide>
        <p15:guide id="10" pos="1527" userDrawn="1">
          <p15:clr>
            <a:srgbClr val="F26B43"/>
          </p15:clr>
        </p15:guide>
        <p15:guide id="11" pos="1436" userDrawn="1">
          <p15:clr>
            <a:srgbClr val="F26B43"/>
          </p15:clr>
        </p15:guide>
        <p15:guide id="12" pos="937" userDrawn="1">
          <p15:clr>
            <a:srgbClr val="F26B43"/>
          </p15:clr>
        </p15:guide>
        <p15:guide id="13" pos="846" userDrawn="1">
          <p15:clr>
            <a:srgbClr val="F26B43"/>
          </p15:clr>
        </p15:guide>
        <p15:guide id="14" pos="347" userDrawn="1">
          <p15:clr>
            <a:srgbClr val="9FCC3B"/>
          </p15:clr>
        </p15:guide>
        <p15:guide id="15" pos="3885" userDrawn="1">
          <p15:clr>
            <a:srgbClr val="F26B43"/>
          </p15:clr>
        </p15:guide>
        <p15:guide id="16" pos="4384" userDrawn="1">
          <p15:clr>
            <a:srgbClr val="F26B43"/>
          </p15:clr>
        </p15:guide>
        <p15:guide id="17" pos="4475" userDrawn="1">
          <p15:clr>
            <a:srgbClr val="F26B43"/>
          </p15:clr>
        </p15:guide>
        <p15:guide id="18" pos="4974" userDrawn="1">
          <p15:clr>
            <a:srgbClr val="F26B43"/>
          </p15:clr>
        </p15:guide>
        <p15:guide id="19" pos="5065" userDrawn="1">
          <p15:clr>
            <a:srgbClr val="F26B43"/>
          </p15:clr>
        </p15:guide>
        <p15:guide id="20" pos="5564" userDrawn="1">
          <p15:clr>
            <a:srgbClr val="F26B43"/>
          </p15:clr>
        </p15:guide>
        <p15:guide id="21" pos="5654" userDrawn="1">
          <p15:clr>
            <a:srgbClr val="F26B43"/>
          </p15:clr>
        </p15:guide>
        <p15:guide id="22" pos="6153" userDrawn="1">
          <p15:clr>
            <a:srgbClr val="F26B43"/>
          </p15:clr>
        </p15:guide>
        <p15:guide id="23" pos="6244" userDrawn="1">
          <p15:clr>
            <a:srgbClr val="F26B43"/>
          </p15:clr>
        </p15:guide>
        <p15:guide id="24" pos="6743" userDrawn="1">
          <p15:clr>
            <a:srgbClr val="F26B43"/>
          </p15:clr>
        </p15:guide>
        <p15:guide id="25" pos="6834" userDrawn="1">
          <p15:clr>
            <a:srgbClr val="F26B43"/>
          </p15:clr>
        </p15:guide>
        <p15:guide id="26" pos="7333" userDrawn="1">
          <p15:clr>
            <a:srgbClr val="9FCC3B"/>
          </p15:clr>
        </p15:guide>
        <p15:guide id="35" orient="horz" pos="1139" userDrawn="1">
          <p15:clr>
            <a:srgbClr val="F26B43"/>
          </p15:clr>
        </p15:guide>
        <p15:guide id="41" orient="horz" pos="119" userDrawn="1">
          <p15:clr>
            <a:srgbClr val="9FCC3B"/>
          </p15:clr>
        </p15:guide>
        <p15:guide id="55" orient="horz" pos="3974" userDrawn="1">
          <p15:clr>
            <a:srgbClr val="F26B43"/>
          </p15:clr>
        </p15:guide>
        <p15:guide id="59" orient="horz" pos="4201" userDrawn="1">
          <p15:clr>
            <a:srgbClr val="9FCC3B"/>
          </p15:clr>
        </p15:guide>
        <p15:guide id="60" orient="horz" pos="459" userDrawn="1">
          <p15:clr>
            <a:srgbClr val="F26B43"/>
          </p15:clr>
        </p15:guide>
        <p15:guide id="62" orient="horz" pos="232" userDrawn="1">
          <p15:clr>
            <a:srgbClr val="F26B43"/>
          </p15:clr>
        </p15:guide>
      </p15:sldGuideLst>
    </p:ext>
  </p:extLst>
</p:sldMaster>
</file>

<file path=ppt/slideMasters/slideMaster1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C2D1B4D6-09F5-E479-2AED-EDE0974FF27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50864" y="368828"/>
            <a:ext cx="7345362" cy="309766"/>
          </a:xfrm>
          <a:prstGeom prst="rect">
            <a:avLst/>
          </a:prstGeom>
        </p:spPr>
        <p:txBody>
          <a:bodyPr vert="horz" lIns="0" tIns="0" rIns="0" bIns="0" rtlCol="0" anchor="t" anchorCtr="0">
            <a:noAutofit/>
          </a:bodyPr>
          <a:lstStyle/>
          <a:p>
            <a:r>
              <a:rPr lang="en-US" dirty="0"/>
              <a:t>Header avenir demi 24pt</a:t>
            </a:r>
            <a:endParaRPr lang="en-GB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5C1B50FF-FF35-77A6-3E05-3419EB2868DE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550864" y="1808163"/>
            <a:ext cx="3600449" cy="4321175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  <p:pic>
        <p:nvPicPr>
          <p:cNvPr id="4" name="Graphic 3">
            <a:extLst>
              <a:ext uri="{FF2B5EF4-FFF2-40B4-BE49-F238E27FC236}">
                <a16:creationId xmlns:a16="http://schemas.microsoft.com/office/drawing/2014/main" id="{D8EFE4F9-7BF6-1CD2-0F25-D84324A58CF3}"/>
              </a:ext>
            </a:extLst>
          </p:cNvPr>
          <p:cNvPicPr>
            <a:picLocks noChangeAspect="1"/>
          </p:cNvPicPr>
          <p:nvPr userDrawn="1"/>
        </p:nvPicPr>
        <p:blipFill>
          <a:blip r:embed="rId5">
            <a:extLst>
              <a:ext uri="{96DAC541-7B7A-43D3-8B79-37D633B846F1}">
                <asvg:svgBlip xmlns:asvg="http://schemas.microsoft.com/office/drawing/2016/SVG/main" r:embed="rId6"/>
              </a:ext>
            </a:extLst>
          </a:blip>
          <a:srcRect l="9263" t="23870" r="9262" b="23680"/>
          <a:stretch/>
        </p:blipFill>
        <p:spPr>
          <a:xfrm>
            <a:off x="550863" y="6329363"/>
            <a:ext cx="1296000" cy="254793"/>
          </a:xfrm>
          <a:prstGeom prst="rect">
            <a:avLst/>
          </a:prstGeom>
        </p:spPr>
      </p:pic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6667196C-25D5-C3B8-0D57-612FAF9C5C5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8040688" y="6348353"/>
            <a:ext cx="3292473" cy="215901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r">
              <a:defRPr sz="900">
                <a:solidFill>
                  <a:schemeClr val="tx1"/>
                </a:solidFill>
              </a:defRPr>
            </a:lvl1pPr>
          </a:lstStyle>
          <a:p>
            <a:r>
              <a:rPr lang="en-US" dirty="0"/>
              <a:t>© 2025 Clarivate. All rights reserved.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06A1DE54-54E0-3EB1-4173-FB5DCE9D761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1507792" y="6348353"/>
            <a:ext cx="216000" cy="215900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l">
              <a:defRPr sz="900">
                <a:solidFill>
                  <a:schemeClr val="tx1"/>
                </a:solidFill>
              </a:defRPr>
            </a:lvl1pPr>
          </a:lstStyle>
          <a:p>
            <a:fld id="{F59CD943-D024-467A-B36E-F11E1285ED75}" type="slidenum">
              <a:rPr lang="en-GB" smtClean="0"/>
              <a:pPr/>
              <a:t>‹#›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36230681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576" r:id="rId1"/>
    <p:sldLayoutId id="2147484577" r:id="rId2"/>
    <p:sldLayoutId id="2147484578" r:id="rId3"/>
  </p:sldLayoutIdLst>
  <p:hf hd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2400" kern="1200">
          <a:solidFill>
            <a:schemeClr val="accent1"/>
          </a:solidFill>
          <a:latin typeface="+mj-lt"/>
          <a:ea typeface="+mj-ea"/>
          <a:cs typeface="+mj-cs"/>
        </a:defRPr>
      </a:lvl1pPr>
    </p:titleStyle>
    <p:bodyStyle>
      <a:lvl1pPr marL="180000" indent="-180000" algn="l" defTabSz="914400" rtl="0" eaLnBrk="1" latinLnBrk="0" hangingPunct="1">
        <a:lnSpc>
          <a:spcPct val="100000"/>
        </a:lnSpc>
        <a:spcBef>
          <a:spcPts val="900"/>
        </a:spcBef>
        <a:buFont typeface="Arial" panose="020B0604020202020204" pitchFamily="34" charset="0"/>
        <a:buChar char="•"/>
        <a:defRPr sz="1500" kern="1200">
          <a:solidFill>
            <a:schemeClr val="tx1"/>
          </a:solidFill>
          <a:latin typeface="+mn-lt"/>
          <a:ea typeface="+mn-ea"/>
          <a:cs typeface="+mn-cs"/>
        </a:defRPr>
      </a:lvl1pPr>
      <a:lvl2pPr marL="360000" indent="-180000" algn="l" defTabSz="914400" rtl="0" eaLnBrk="1" latinLnBrk="0" hangingPunct="1">
        <a:lnSpc>
          <a:spcPct val="100000"/>
        </a:lnSpc>
        <a:spcBef>
          <a:spcPts val="900"/>
        </a:spcBef>
        <a:buFont typeface="Arial" panose="020B0604020202020204" pitchFamily="34" charset="0"/>
        <a:buChar char="­"/>
        <a:defRPr sz="1500" kern="1200">
          <a:solidFill>
            <a:schemeClr val="tx1"/>
          </a:solidFill>
          <a:latin typeface="+mn-lt"/>
          <a:ea typeface="+mn-ea"/>
          <a:cs typeface="+mn-cs"/>
        </a:defRPr>
      </a:lvl2pPr>
      <a:lvl3pPr marL="540000" indent="-180000" algn="l" defTabSz="914400" rtl="0" eaLnBrk="1" latinLnBrk="0" hangingPunct="1">
        <a:lnSpc>
          <a:spcPct val="100000"/>
        </a:lnSpc>
        <a:spcBef>
          <a:spcPts val="900"/>
        </a:spcBef>
        <a:buFont typeface="Wingdings" panose="05000000000000000000" pitchFamily="2" charset="2"/>
        <a:buChar char="§"/>
        <a:defRPr sz="1500" kern="1200">
          <a:solidFill>
            <a:schemeClr val="tx1"/>
          </a:solidFill>
          <a:latin typeface="+mn-lt"/>
          <a:ea typeface="+mn-ea"/>
          <a:cs typeface="+mn-cs"/>
        </a:defRPr>
      </a:lvl3pPr>
      <a:lvl4pPr marL="720000" indent="-180000" algn="l" defTabSz="914400" rtl="0" eaLnBrk="1" latinLnBrk="0" hangingPunct="1">
        <a:lnSpc>
          <a:spcPct val="100000"/>
        </a:lnSpc>
        <a:spcBef>
          <a:spcPts val="900"/>
        </a:spcBef>
        <a:buClr>
          <a:schemeClr val="tx1"/>
        </a:buClr>
        <a:buFont typeface="Courier New" panose="02070309020205020404" pitchFamily="49" charset="0"/>
        <a:buChar char="o"/>
        <a:defRPr sz="1500" kern="1200">
          <a:solidFill>
            <a:schemeClr val="tx1"/>
          </a:solidFill>
          <a:latin typeface="+mn-lt"/>
          <a:ea typeface="+mn-ea"/>
          <a:cs typeface="+mn-cs"/>
        </a:defRPr>
      </a:lvl4pPr>
      <a:lvl5pPr marL="900000" indent="-180000" algn="l" defTabSz="914400" rtl="0" eaLnBrk="1" latinLnBrk="0" hangingPunct="1">
        <a:lnSpc>
          <a:spcPct val="100000"/>
        </a:lnSpc>
        <a:spcBef>
          <a:spcPts val="900"/>
        </a:spcBef>
        <a:buClr>
          <a:schemeClr val="tx1"/>
        </a:buClr>
        <a:buFont typeface="Arial" panose="020B0604020202020204" pitchFamily="34" charset="0"/>
        <a:buChar char="­"/>
        <a:defRPr sz="1500" kern="1200">
          <a:solidFill>
            <a:schemeClr val="tx1"/>
          </a:solidFill>
          <a:latin typeface="+mn-lt"/>
          <a:ea typeface="+mn-ea"/>
          <a:cs typeface="+mn-cs"/>
        </a:defRPr>
      </a:lvl5pPr>
      <a:lvl6pPr marL="540000" indent="-180000" algn="l" defTabSz="914400" rtl="0" eaLnBrk="1" latinLnBrk="0" hangingPunct="1">
        <a:lnSpc>
          <a:spcPct val="100000"/>
        </a:lnSpc>
        <a:spcBef>
          <a:spcPts val="900"/>
        </a:spcBef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1" orient="horz" pos="2160" userDrawn="1">
          <p15:clr>
            <a:srgbClr val="9FCC3B"/>
          </p15:clr>
        </p15:guide>
        <p15:guide id="2" pos="3840" userDrawn="1">
          <p15:clr>
            <a:srgbClr val="9FCC3B"/>
          </p15:clr>
        </p15:guide>
        <p15:guide id="3" pos="3795" userDrawn="1">
          <p15:clr>
            <a:srgbClr val="F26B43"/>
          </p15:clr>
        </p15:guide>
        <p15:guide id="4" pos="3296" userDrawn="1">
          <p15:clr>
            <a:srgbClr val="F26B43"/>
          </p15:clr>
        </p15:guide>
        <p15:guide id="5" pos="3205" userDrawn="1">
          <p15:clr>
            <a:srgbClr val="F26B43"/>
          </p15:clr>
        </p15:guide>
        <p15:guide id="6" pos="2706" userDrawn="1">
          <p15:clr>
            <a:srgbClr val="F26B43"/>
          </p15:clr>
        </p15:guide>
        <p15:guide id="7" pos="2615" userDrawn="1">
          <p15:clr>
            <a:srgbClr val="F26B43"/>
          </p15:clr>
        </p15:guide>
        <p15:guide id="8" pos="2116" userDrawn="1">
          <p15:clr>
            <a:srgbClr val="F26B43"/>
          </p15:clr>
        </p15:guide>
        <p15:guide id="9" pos="2026" userDrawn="1">
          <p15:clr>
            <a:srgbClr val="F26B43"/>
          </p15:clr>
        </p15:guide>
        <p15:guide id="10" pos="1527" userDrawn="1">
          <p15:clr>
            <a:srgbClr val="F26B43"/>
          </p15:clr>
        </p15:guide>
        <p15:guide id="11" pos="1436" userDrawn="1">
          <p15:clr>
            <a:srgbClr val="F26B43"/>
          </p15:clr>
        </p15:guide>
        <p15:guide id="12" pos="937" userDrawn="1">
          <p15:clr>
            <a:srgbClr val="F26B43"/>
          </p15:clr>
        </p15:guide>
        <p15:guide id="13" pos="846" userDrawn="1">
          <p15:clr>
            <a:srgbClr val="F26B43"/>
          </p15:clr>
        </p15:guide>
        <p15:guide id="14" pos="347" userDrawn="1">
          <p15:clr>
            <a:srgbClr val="9FCC3B"/>
          </p15:clr>
        </p15:guide>
        <p15:guide id="15" pos="3885" userDrawn="1">
          <p15:clr>
            <a:srgbClr val="F26B43"/>
          </p15:clr>
        </p15:guide>
        <p15:guide id="16" pos="4384" userDrawn="1">
          <p15:clr>
            <a:srgbClr val="F26B43"/>
          </p15:clr>
        </p15:guide>
        <p15:guide id="17" pos="4475" userDrawn="1">
          <p15:clr>
            <a:srgbClr val="F26B43"/>
          </p15:clr>
        </p15:guide>
        <p15:guide id="18" pos="4974" userDrawn="1">
          <p15:clr>
            <a:srgbClr val="F26B43"/>
          </p15:clr>
        </p15:guide>
        <p15:guide id="19" pos="5065" userDrawn="1">
          <p15:clr>
            <a:srgbClr val="F26B43"/>
          </p15:clr>
        </p15:guide>
        <p15:guide id="20" pos="5564" userDrawn="1">
          <p15:clr>
            <a:srgbClr val="F26B43"/>
          </p15:clr>
        </p15:guide>
        <p15:guide id="21" pos="5654" userDrawn="1">
          <p15:clr>
            <a:srgbClr val="F26B43"/>
          </p15:clr>
        </p15:guide>
        <p15:guide id="22" pos="6153" userDrawn="1">
          <p15:clr>
            <a:srgbClr val="F26B43"/>
          </p15:clr>
        </p15:guide>
        <p15:guide id="23" pos="6244" userDrawn="1">
          <p15:clr>
            <a:srgbClr val="F26B43"/>
          </p15:clr>
        </p15:guide>
        <p15:guide id="24" pos="6743" userDrawn="1">
          <p15:clr>
            <a:srgbClr val="F26B43"/>
          </p15:clr>
        </p15:guide>
        <p15:guide id="25" pos="6834" userDrawn="1">
          <p15:clr>
            <a:srgbClr val="F26B43"/>
          </p15:clr>
        </p15:guide>
        <p15:guide id="26" pos="7333" userDrawn="1">
          <p15:clr>
            <a:srgbClr val="9FCC3B"/>
          </p15:clr>
        </p15:guide>
        <p15:guide id="35" orient="horz" pos="1139" userDrawn="1">
          <p15:clr>
            <a:srgbClr val="F26B43"/>
          </p15:clr>
        </p15:guide>
        <p15:guide id="41" orient="horz" pos="119" userDrawn="1">
          <p15:clr>
            <a:srgbClr val="9FCC3B"/>
          </p15:clr>
        </p15:guide>
        <p15:guide id="55" orient="horz" pos="3974" userDrawn="1">
          <p15:clr>
            <a:srgbClr val="F26B43"/>
          </p15:clr>
        </p15:guide>
        <p15:guide id="59" orient="horz" pos="4201" userDrawn="1">
          <p15:clr>
            <a:srgbClr val="9FCC3B"/>
          </p15:clr>
        </p15:guide>
        <p15:guide id="60" orient="horz" pos="459" userDrawn="1">
          <p15:clr>
            <a:srgbClr val="F26B43"/>
          </p15:clr>
        </p15:guide>
        <p15:guide id="62" orient="horz" pos="232" userDrawn="1">
          <p15:clr>
            <a:srgbClr val="F26B43"/>
          </p15:clr>
        </p15:guide>
      </p15:sldGuideLst>
    </p:ext>
  </p:extLst>
</p:sldMaster>
</file>

<file path=ppt/slideMasters/slideMaster1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C2D1B4D6-09F5-E479-2AED-EDE0974FF27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50864" y="368828"/>
            <a:ext cx="7345362" cy="309766"/>
          </a:xfrm>
          <a:prstGeom prst="rect">
            <a:avLst/>
          </a:prstGeom>
        </p:spPr>
        <p:txBody>
          <a:bodyPr vert="horz" lIns="0" tIns="0" rIns="0" bIns="0" rtlCol="0" anchor="t" anchorCtr="0">
            <a:noAutofit/>
          </a:bodyPr>
          <a:lstStyle/>
          <a:p>
            <a:r>
              <a:rPr lang="en-US" dirty="0"/>
              <a:t>Header avenir demi 24pt</a:t>
            </a:r>
            <a:endParaRPr lang="en-GB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5C1B50FF-FF35-77A6-3E05-3419EB2868DE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550864" y="1808163"/>
            <a:ext cx="3600449" cy="4321175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  <p:pic>
        <p:nvPicPr>
          <p:cNvPr id="4" name="Graphic 3">
            <a:extLst>
              <a:ext uri="{FF2B5EF4-FFF2-40B4-BE49-F238E27FC236}">
                <a16:creationId xmlns:a16="http://schemas.microsoft.com/office/drawing/2014/main" id="{B5A89CBA-4BD0-4EC7-7FE0-AC04A6339060}"/>
              </a:ext>
            </a:extLst>
          </p:cNvPr>
          <p:cNvPicPr>
            <a:picLocks noChangeAspect="1"/>
          </p:cNvPicPr>
          <p:nvPr userDrawn="1"/>
        </p:nvPicPr>
        <p:blipFill>
          <a:blip r:embed="rId7">
            <a:extLst>
              <a:ext uri="{96DAC541-7B7A-43D3-8B79-37D633B846F1}">
                <asvg:svgBlip xmlns:asvg="http://schemas.microsoft.com/office/drawing/2016/SVG/main" r:embed="rId8"/>
              </a:ext>
            </a:extLst>
          </a:blip>
          <a:srcRect l="9263" t="23870" r="9262" b="23680"/>
          <a:stretch/>
        </p:blipFill>
        <p:spPr>
          <a:xfrm>
            <a:off x="550863" y="6329363"/>
            <a:ext cx="1296000" cy="254793"/>
          </a:xfrm>
          <a:prstGeom prst="rect">
            <a:avLst/>
          </a:prstGeom>
        </p:spPr>
      </p:pic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6667196C-25D5-C3B8-0D57-612FAF9C5C5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8040688" y="6348353"/>
            <a:ext cx="3292473" cy="215901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r">
              <a:defRPr sz="900">
                <a:solidFill>
                  <a:schemeClr val="tx1"/>
                </a:solidFill>
              </a:defRPr>
            </a:lvl1pPr>
          </a:lstStyle>
          <a:p>
            <a:r>
              <a:rPr lang="en-US" dirty="0"/>
              <a:t>© 2025 Clarivate. All rights reserved.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06A1DE54-54E0-3EB1-4173-FB5DCE9D761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1507792" y="6348353"/>
            <a:ext cx="216000" cy="215900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l">
              <a:defRPr sz="900">
                <a:solidFill>
                  <a:schemeClr val="tx1"/>
                </a:solidFill>
              </a:defRPr>
            </a:lvl1pPr>
          </a:lstStyle>
          <a:p>
            <a:fld id="{F59CD943-D024-467A-B36E-F11E1285ED75}" type="slidenum">
              <a:rPr lang="en-GB" smtClean="0"/>
              <a:pPr/>
              <a:t>‹#›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69189452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033" r:id="rId1"/>
    <p:sldLayoutId id="2147484034" r:id="rId2"/>
    <p:sldLayoutId id="2147484035" r:id="rId3"/>
    <p:sldLayoutId id="2147484036" r:id="rId4"/>
    <p:sldLayoutId id="2147484037" r:id="rId5"/>
  </p:sldLayoutIdLst>
  <p:hf hd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2400" kern="1200">
          <a:solidFill>
            <a:schemeClr val="accent2"/>
          </a:solidFill>
          <a:latin typeface="+mj-lt"/>
          <a:ea typeface="+mj-ea"/>
          <a:cs typeface="+mj-cs"/>
        </a:defRPr>
      </a:lvl1pPr>
    </p:titleStyle>
    <p:bodyStyle>
      <a:lvl1pPr marL="180000" indent="-180000" algn="l" defTabSz="914400" rtl="0" eaLnBrk="1" latinLnBrk="0" hangingPunct="1">
        <a:lnSpc>
          <a:spcPct val="100000"/>
        </a:lnSpc>
        <a:spcBef>
          <a:spcPts val="900"/>
        </a:spcBef>
        <a:buFont typeface="Arial" panose="020B0604020202020204" pitchFamily="34" charset="0"/>
        <a:buChar char="•"/>
        <a:defRPr sz="1500" kern="1200">
          <a:solidFill>
            <a:schemeClr val="tx1"/>
          </a:solidFill>
          <a:latin typeface="+mn-lt"/>
          <a:ea typeface="+mn-ea"/>
          <a:cs typeface="+mn-cs"/>
        </a:defRPr>
      </a:lvl1pPr>
      <a:lvl2pPr marL="360000" indent="-180000" algn="l" defTabSz="914400" rtl="0" eaLnBrk="1" latinLnBrk="0" hangingPunct="1">
        <a:lnSpc>
          <a:spcPct val="100000"/>
        </a:lnSpc>
        <a:spcBef>
          <a:spcPts val="900"/>
        </a:spcBef>
        <a:buFont typeface="Arial" panose="020B0604020202020204" pitchFamily="34" charset="0"/>
        <a:buChar char="­"/>
        <a:defRPr sz="1500" kern="1200">
          <a:solidFill>
            <a:schemeClr val="tx1"/>
          </a:solidFill>
          <a:latin typeface="+mn-lt"/>
          <a:ea typeface="+mn-ea"/>
          <a:cs typeface="+mn-cs"/>
        </a:defRPr>
      </a:lvl2pPr>
      <a:lvl3pPr marL="540000" indent="-180000" algn="l" defTabSz="914400" rtl="0" eaLnBrk="1" latinLnBrk="0" hangingPunct="1">
        <a:lnSpc>
          <a:spcPct val="100000"/>
        </a:lnSpc>
        <a:spcBef>
          <a:spcPts val="900"/>
        </a:spcBef>
        <a:buFont typeface="Wingdings" panose="05000000000000000000" pitchFamily="2" charset="2"/>
        <a:buChar char="§"/>
        <a:defRPr sz="1500" kern="1200">
          <a:solidFill>
            <a:schemeClr val="tx1"/>
          </a:solidFill>
          <a:latin typeface="+mn-lt"/>
          <a:ea typeface="+mn-ea"/>
          <a:cs typeface="+mn-cs"/>
        </a:defRPr>
      </a:lvl3pPr>
      <a:lvl4pPr marL="720000" indent="-180000" algn="l" defTabSz="914400" rtl="0" eaLnBrk="1" latinLnBrk="0" hangingPunct="1">
        <a:lnSpc>
          <a:spcPct val="100000"/>
        </a:lnSpc>
        <a:spcBef>
          <a:spcPts val="900"/>
        </a:spcBef>
        <a:buClr>
          <a:schemeClr val="tx1"/>
        </a:buClr>
        <a:buFont typeface="Courier New" panose="02070309020205020404" pitchFamily="49" charset="0"/>
        <a:buChar char="o"/>
        <a:defRPr sz="1500" kern="1200">
          <a:solidFill>
            <a:schemeClr val="tx1"/>
          </a:solidFill>
          <a:latin typeface="+mn-lt"/>
          <a:ea typeface="+mn-ea"/>
          <a:cs typeface="+mn-cs"/>
        </a:defRPr>
      </a:lvl4pPr>
      <a:lvl5pPr marL="900000" indent="-180000" algn="l" defTabSz="914400" rtl="0" eaLnBrk="1" latinLnBrk="0" hangingPunct="1">
        <a:lnSpc>
          <a:spcPct val="100000"/>
        </a:lnSpc>
        <a:spcBef>
          <a:spcPts val="900"/>
        </a:spcBef>
        <a:buClr>
          <a:schemeClr val="tx1"/>
        </a:buClr>
        <a:buFont typeface="Arial" panose="020B0604020202020204" pitchFamily="34" charset="0"/>
        <a:buChar char="­"/>
        <a:defRPr sz="1500" kern="1200">
          <a:solidFill>
            <a:schemeClr val="tx1"/>
          </a:solidFill>
          <a:latin typeface="+mn-lt"/>
          <a:ea typeface="+mn-ea"/>
          <a:cs typeface="+mn-cs"/>
        </a:defRPr>
      </a:lvl5pPr>
      <a:lvl6pPr marL="540000" indent="-180000" algn="l" defTabSz="914400" rtl="0" eaLnBrk="1" latinLnBrk="0" hangingPunct="1">
        <a:lnSpc>
          <a:spcPct val="100000"/>
        </a:lnSpc>
        <a:spcBef>
          <a:spcPts val="900"/>
        </a:spcBef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1" orient="horz" pos="2160" userDrawn="1">
          <p15:clr>
            <a:srgbClr val="9FCC3B"/>
          </p15:clr>
        </p15:guide>
        <p15:guide id="2" pos="3840" userDrawn="1">
          <p15:clr>
            <a:srgbClr val="9FCC3B"/>
          </p15:clr>
        </p15:guide>
        <p15:guide id="3" pos="3795" userDrawn="1">
          <p15:clr>
            <a:srgbClr val="F26B43"/>
          </p15:clr>
        </p15:guide>
        <p15:guide id="4" pos="3296" userDrawn="1">
          <p15:clr>
            <a:srgbClr val="F26B43"/>
          </p15:clr>
        </p15:guide>
        <p15:guide id="5" pos="3205" userDrawn="1">
          <p15:clr>
            <a:srgbClr val="F26B43"/>
          </p15:clr>
        </p15:guide>
        <p15:guide id="6" pos="2706" userDrawn="1">
          <p15:clr>
            <a:srgbClr val="F26B43"/>
          </p15:clr>
        </p15:guide>
        <p15:guide id="7" pos="2615" userDrawn="1">
          <p15:clr>
            <a:srgbClr val="F26B43"/>
          </p15:clr>
        </p15:guide>
        <p15:guide id="8" pos="2116" userDrawn="1">
          <p15:clr>
            <a:srgbClr val="F26B43"/>
          </p15:clr>
        </p15:guide>
        <p15:guide id="9" pos="2026" userDrawn="1">
          <p15:clr>
            <a:srgbClr val="F26B43"/>
          </p15:clr>
        </p15:guide>
        <p15:guide id="10" pos="1527" userDrawn="1">
          <p15:clr>
            <a:srgbClr val="F26B43"/>
          </p15:clr>
        </p15:guide>
        <p15:guide id="11" pos="1436" userDrawn="1">
          <p15:clr>
            <a:srgbClr val="F26B43"/>
          </p15:clr>
        </p15:guide>
        <p15:guide id="12" pos="937" userDrawn="1">
          <p15:clr>
            <a:srgbClr val="F26B43"/>
          </p15:clr>
        </p15:guide>
        <p15:guide id="13" pos="846" userDrawn="1">
          <p15:clr>
            <a:srgbClr val="F26B43"/>
          </p15:clr>
        </p15:guide>
        <p15:guide id="14" pos="347" userDrawn="1">
          <p15:clr>
            <a:srgbClr val="9FCC3B"/>
          </p15:clr>
        </p15:guide>
        <p15:guide id="15" pos="3885" userDrawn="1">
          <p15:clr>
            <a:srgbClr val="F26B43"/>
          </p15:clr>
        </p15:guide>
        <p15:guide id="16" pos="4384" userDrawn="1">
          <p15:clr>
            <a:srgbClr val="F26B43"/>
          </p15:clr>
        </p15:guide>
        <p15:guide id="17" pos="4475" userDrawn="1">
          <p15:clr>
            <a:srgbClr val="F26B43"/>
          </p15:clr>
        </p15:guide>
        <p15:guide id="18" pos="4974" userDrawn="1">
          <p15:clr>
            <a:srgbClr val="F26B43"/>
          </p15:clr>
        </p15:guide>
        <p15:guide id="19" pos="5065" userDrawn="1">
          <p15:clr>
            <a:srgbClr val="F26B43"/>
          </p15:clr>
        </p15:guide>
        <p15:guide id="20" pos="5564" userDrawn="1">
          <p15:clr>
            <a:srgbClr val="F26B43"/>
          </p15:clr>
        </p15:guide>
        <p15:guide id="21" pos="5654" userDrawn="1">
          <p15:clr>
            <a:srgbClr val="F26B43"/>
          </p15:clr>
        </p15:guide>
        <p15:guide id="22" pos="6153" userDrawn="1">
          <p15:clr>
            <a:srgbClr val="F26B43"/>
          </p15:clr>
        </p15:guide>
        <p15:guide id="23" pos="6244" userDrawn="1">
          <p15:clr>
            <a:srgbClr val="F26B43"/>
          </p15:clr>
        </p15:guide>
        <p15:guide id="24" pos="6743" userDrawn="1">
          <p15:clr>
            <a:srgbClr val="F26B43"/>
          </p15:clr>
        </p15:guide>
        <p15:guide id="25" pos="6834" userDrawn="1">
          <p15:clr>
            <a:srgbClr val="F26B43"/>
          </p15:clr>
        </p15:guide>
        <p15:guide id="26" pos="7333" userDrawn="1">
          <p15:clr>
            <a:srgbClr val="9FCC3B"/>
          </p15:clr>
        </p15:guide>
        <p15:guide id="35" orient="horz" pos="1139" userDrawn="1">
          <p15:clr>
            <a:srgbClr val="F26B43"/>
          </p15:clr>
        </p15:guide>
        <p15:guide id="41" orient="horz" pos="119" userDrawn="1">
          <p15:clr>
            <a:srgbClr val="9FCC3B"/>
          </p15:clr>
        </p15:guide>
        <p15:guide id="55" orient="horz" pos="3974" userDrawn="1">
          <p15:clr>
            <a:srgbClr val="F26B43"/>
          </p15:clr>
        </p15:guide>
        <p15:guide id="59" orient="horz" pos="4201" userDrawn="1">
          <p15:clr>
            <a:srgbClr val="9FCC3B"/>
          </p15:clr>
        </p15:guide>
        <p15:guide id="60" orient="horz" pos="459" userDrawn="1">
          <p15:clr>
            <a:srgbClr val="F26B43"/>
          </p15:clr>
        </p15:guide>
        <p15:guide id="62" orient="horz" pos="232" userDrawn="1">
          <p15:clr>
            <a:srgbClr val="F26B43"/>
          </p15:clr>
        </p15:guide>
      </p15:sldGuideLst>
    </p:ext>
  </p:extLst>
</p:sldMaster>
</file>

<file path=ppt/slideMasters/slideMaster1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C2D1B4D6-09F5-E479-2AED-EDE0974FF27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50864" y="368828"/>
            <a:ext cx="7345362" cy="309766"/>
          </a:xfrm>
          <a:prstGeom prst="rect">
            <a:avLst/>
          </a:prstGeom>
        </p:spPr>
        <p:txBody>
          <a:bodyPr vert="horz" lIns="0" tIns="0" rIns="0" bIns="0" rtlCol="0" anchor="t" anchorCtr="0">
            <a:noAutofit/>
          </a:bodyPr>
          <a:lstStyle/>
          <a:p>
            <a:r>
              <a:rPr lang="en-US" dirty="0"/>
              <a:t>Header avenir demi 24pt</a:t>
            </a:r>
            <a:endParaRPr lang="en-GB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5C1B50FF-FF35-77A6-3E05-3419EB2868DE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550864" y="1808163"/>
            <a:ext cx="3600449" cy="4321175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  <p:pic>
        <p:nvPicPr>
          <p:cNvPr id="4" name="Graphic 3">
            <a:extLst>
              <a:ext uri="{FF2B5EF4-FFF2-40B4-BE49-F238E27FC236}">
                <a16:creationId xmlns:a16="http://schemas.microsoft.com/office/drawing/2014/main" id="{4A0E0FE3-1ADC-72BA-FE2F-93E9BFBE27F5}"/>
              </a:ext>
            </a:extLst>
          </p:cNvPr>
          <p:cNvPicPr>
            <a:picLocks noChangeAspect="1"/>
          </p:cNvPicPr>
          <p:nvPr userDrawn="1"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rcRect l="9263" t="23870" r="9262" b="23680"/>
          <a:stretch/>
        </p:blipFill>
        <p:spPr>
          <a:xfrm>
            <a:off x="550863" y="6329363"/>
            <a:ext cx="1296000" cy="254793"/>
          </a:xfrm>
          <a:prstGeom prst="rect">
            <a:avLst/>
          </a:prstGeom>
        </p:spPr>
      </p:pic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6667196C-25D5-C3B8-0D57-612FAF9C5C5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8040688" y="6348353"/>
            <a:ext cx="3292473" cy="215901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r">
              <a:defRPr sz="900">
                <a:solidFill>
                  <a:schemeClr val="tx1"/>
                </a:solidFill>
              </a:defRPr>
            </a:lvl1pPr>
          </a:lstStyle>
          <a:p>
            <a:r>
              <a:rPr lang="en-US" dirty="0"/>
              <a:t>© 2025 Clarivate. All rights reserved.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06A1DE54-54E0-3EB1-4173-FB5DCE9D761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1507792" y="6348353"/>
            <a:ext cx="216000" cy="215900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l">
              <a:defRPr sz="900">
                <a:solidFill>
                  <a:schemeClr val="tx1"/>
                </a:solidFill>
              </a:defRPr>
            </a:lvl1pPr>
          </a:lstStyle>
          <a:p>
            <a:fld id="{F59CD943-D024-467A-B36E-F11E1285ED75}" type="slidenum">
              <a:rPr lang="en-GB" smtClean="0"/>
              <a:pPr/>
              <a:t>‹#›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02214167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119" r:id="rId1"/>
    <p:sldLayoutId id="2147484120" r:id="rId2"/>
  </p:sldLayoutIdLst>
  <p:hf hd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2400" kern="1200">
          <a:solidFill>
            <a:schemeClr val="accent2"/>
          </a:solidFill>
          <a:latin typeface="+mj-lt"/>
          <a:ea typeface="+mj-ea"/>
          <a:cs typeface="+mj-cs"/>
        </a:defRPr>
      </a:lvl1pPr>
    </p:titleStyle>
    <p:bodyStyle>
      <a:lvl1pPr marL="180000" indent="-180000" algn="l" defTabSz="914400" rtl="0" eaLnBrk="1" latinLnBrk="0" hangingPunct="1">
        <a:lnSpc>
          <a:spcPct val="100000"/>
        </a:lnSpc>
        <a:spcBef>
          <a:spcPts val="900"/>
        </a:spcBef>
        <a:buFont typeface="Arial" panose="020B0604020202020204" pitchFamily="34" charset="0"/>
        <a:buChar char="•"/>
        <a:defRPr sz="1500" kern="1200">
          <a:solidFill>
            <a:schemeClr val="tx1"/>
          </a:solidFill>
          <a:latin typeface="+mn-lt"/>
          <a:ea typeface="+mn-ea"/>
          <a:cs typeface="+mn-cs"/>
        </a:defRPr>
      </a:lvl1pPr>
      <a:lvl2pPr marL="360000" indent="-180000" algn="l" defTabSz="914400" rtl="0" eaLnBrk="1" latinLnBrk="0" hangingPunct="1">
        <a:lnSpc>
          <a:spcPct val="100000"/>
        </a:lnSpc>
        <a:spcBef>
          <a:spcPts val="900"/>
        </a:spcBef>
        <a:buFont typeface="Arial" panose="020B0604020202020204" pitchFamily="34" charset="0"/>
        <a:buChar char="­"/>
        <a:defRPr sz="1500" kern="1200">
          <a:solidFill>
            <a:schemeClr val="tx1"/>
          </a:solidFill>
          <a:latin typeface="+mn-lt"/>
          <a:ea typeface="+mn-ea"/>
          <a:cs typeface="+mn-cs"/>
        </a:defRPr>
      </a:lvl2pPr>
      <a:lvl3pPr marL="540000" indent="-180000" algn="l" defTabSz="914400" rtl="0" eaLnBrk="1" latinLnBrk="0" hangingPunct="1">
        <a:lnSpc>
          <a:spcPct val="100000"/>
        </a:lnSpc>
        <a:spcBef>
          <a:spcPts val="900"/>
        </a:spcBef>
        <a:buFont typeface="Wingdings" panose="05000000000000000000" pitchFamily="2" charset="2"/>
        <a:buChar char="§"/>
        <a:defRPr sz="1500" kern="1200">
          <a:solidFill>
            <a:schemeClr val="tx1"/>
          </a:solidFill>
          <a:latin typeface="+mn-lt"/>
          <a:ea typeface="+mn-ea"/>
          <a:cs typeface="+mn-cs"/>
        </a:defRPr>
      </a:lvl3pPr>
      <a:lvl4pPr marL="720000" indent="-180000" algn="l" defTabSz="914400" rtl="0" eaLnBrk="1" latinLnBrk="0" hangingPunct="1">
        <a:lnSpc>
          <a:spcPct val="100000"/>
        </a:lnSpc>
        <a:spcBef>
          <a:spcPts val="900"/>
        </a:spcBef>
        <a:buClr>
          <a:schemeClr val="tx1"/>
        </a:buClr>
        <a:buFont typeface="Courier New" panose="02070309020205020404" pitchFamily="49" charset="0"/>
        <a:buChar char="o"/>
        <a:defRPr sz="1500" kern="1200">
          <a:solidFill>
            <a:schemeClr val="tx1"/>
          </a:solidFill>
          <a:latin typeface="+mn-lt"/>
          <a:ea typeface="+mn-ea"/>
          <a:cs typeface="+mn-cs"/>
        </a:defRPr>
      </a:lvl4pPr>
      <a:lvl5pPr marL="900000" indent="-180000" algn="l" defTabSz="914400" rtl="0" eaLnBrk="1" latinLnBrk="0" hangingPunct="1">
        <a:lnSpc>
          <a:spcPct val="100000"/>
        </a:lnSpc>
        <a:spcBef>
          <a:spcPts val="900"/>
        </a:spcBef>
        <a:buClr>
          <a:schemeClr val="tx1"/>
        </a:buClr>
        <a:buFont typeface="Arial" panose="020B0604020202020204" pitchFamily="34" charset="0"/>
        <a:buChar char="­"/>
        <a:defRPr sz="1500" kern="1200">
          <a:solidFill>
            <a:schemeClr val="tx1"/>
          </a:solidFill>
          <a:latin typeface="+mn-lt"/>
          <a:ea typeface="+mn-ea"/>
          <a:cs typeface="+mn-cs"/>
        </a:defRPr>
      </a:lvl5pPr>
      <a:lvl6pPr marL="540000" indent="-180000" algn="l" defTabSz="914400" rtl="0" eaLnBrk="1" latinLnBrk="0" hangingPunct="1">
        <a:lnSpc>
          <a:spcPct val="100000"/>
        </a:lnSpc>
        <a:spcBef>
          <a:spcPts val="900"/>
        </a:spcBef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1" orient="horz" pos="2160" userDrawn="1">
          <p15:clr>
            <a:srgbClr val="9FCC3B"/>
          </p15:clr>
        </p15:guide>
        <p15:guide id="2" pos="3840" userDrawn="1">
          <p15:clr>
            <a:srgbClr val="9FCC3B"/>
          </p15:clr>
        </p15:guide>
        <p15:guide id="3" pos="3795" userDrawn="1">
          <p15:clr>
            <a:srgbClr val="F26B43"/>
          </p15:clr>
        </p15:guide>
        <p15:guide id="4" pos="3296" userDrawn="1">
          <p15:clr>
            <a:srgbClr val="F26B43"/>
          </p15:clr>
        </p15:guide>
        <p15:guide id="5" pos="3205" userDrawn="1">
          <p15:clr>
            <a:srgbClr val="F26B43"/>
          </p15:clr>
        </p15:guide>
        <p15:guide id="6" pos="2706" userDrawn="1">
          <p15:clr>
            <a:srgbClr val="F26B43"/>
          </p15:clr>
        </p15:guide>
        <p15:guide id="7" pos="2615" userDrawn="1">
          <p15:clr>
            <a:srgbClr val="F26B43"/>
          </p15:clr>
        </p15:guide>
        <p15:guide id="8" pos="2116" userDrawn="1">
          <p15:clr>
            <a:srgbClr val="F26B43"/>
          </p15:clr>
        </p15:guide>
        <p15:guide id="9" pos="2026" userDrawn="1">
          <p15:clr>
            <a:srgbClr val="F26B43"/>
          </p15:clr>
        </p15:guide>
        <p15:guide id="10" pos="1527" userDrawn="1">
          <p15:clr>
            <a:srgbClr val="F26B43"/>
          </p15:clr>
        </p15:guide>
        <p15:guide id="11" pos="1436" userDrawn="1">
          <p15:clr>
            <a:srgbClr val="F26B43"/>
          </p15:clr>
        </p15:guide>
        <p15:guide id="12" pos="937" userDrawn="1">
          <p15:clr>
            <a:srgbClr val="F26B43"/>
          </p15:clr>
        </p15:guide>
        <p15:guide id="13" pos="846" userDrawn="1">
          <p15:clr>
            <a:srgbClr val="F26B43"/>
          </p15:clr>
        </p15:guide>
        <p15:guide id="14" pos="347" userDrawn="1">
          <p15:clr>
            <a:srgbClr val="9FCC3B"/>
          </p15:clr>
        </p15:guide>
        <p15:guide id="15" pos="3885" userDrawn="1">
          <p15:clr>
            <a:srgbClr val="F26B43"/>
          </p15:clr>
        </p15:guide>
        <p15:guide id="16" pos="4384" userDrawn="1">
          <p15:clr>
            <a:srgbClr val="F26B43"/>
          </p15:clr>
        </p15:guide>
        <p15:guide id="17" pos="4475" userDrawn="1">
          <p15:clr>
            <a:srgbClr val="F26B43"/>
          </p15:clr>
        </p15:guide>
        <p15:guide id="18" pos="4974" userDrawn="1">
          <p15:clr>
            <a:srgbClr val="F26B43"/>
          </p15:clr>
        </p15:guide>
        <p15:guide id="19" pos="5065" userDrawn="1">
          <p15:clr>
            <a:srgbClr val="F26B43"/>
          </p15:clr>
        </p15:guide>
        <p15:guide id="20" pos="5564" userDrawn="1">
          <p15:clr>
            <a:srgbClr val="F26B43"/>
          </p15:clr>
        </p15:guide>
        <p15:guide id="21" pos="5654" userDrawn="1">
          <p15:clr>
            <a:srgbClr val="F26B43"/>
          </p15:clr>
        </p15:guide>
        <p15:guide id="22" pos="6153" userDrawn="1">
          <p15:clr>
            <a:srgbClr val="F26B43"/>
          </p15:clr>
        </p15:guide>
        <p15:guide id="23" pos="6244" userDrawn="1">
          <p15:clr>
            <a:srgbClr val="F26B43"/>
          </p15:clr>
        </p15:guide>
        <p15:guide id="24" pos="6743" userDrawn="1">
          <p15:clr>
            <a:srgbClr val="F26B43"/>
          </p15:clr>
        </p15:guide>
        <p15:guide id="25" pos="6834" userDrawn="1">
          <p15:clr>
            <a:srgbClr val="F26B43"/>
          </p15:clr>
        </p15:guide>
        <p15:guide id="26" pos="7333" userDrawn="1">
          <p15:clr>
            <a:srgbClr val="9FCC3B"/>
          </p15:clr>
        </p15:guide>
        <p15:guide id="35" orient="horz" pos="1139" userDrawn="1">
          <p15:clr>
            <a:srgbClr val="F26B43"/>
          </p15:clr>
        </p15:guide>
        <p15:guide id="41" orient="horz" pos="119" userDrawn="1">
          <p15:clr>
            <a:srgbClr val="9FCC3B"/>
          </p15:clr>
        </p15:guide>
        <p15:guide id="55" orient="horz" pos="3974" userDrawn="1">
          <p15:clr>
            <a:srgbClr val="F26B43"/>
          </p15:clr>
        </p15:guide>
        <p15:guide id="59" orient="horz" pos="4201" userDrawn="1">
          <p15:clr>
            <a:srgbClr val="9FCC3B"/>
          </p15:clr>
        </p15:guide>
        <p15:guide id="60" orient="horz" pos="459" userDrawn="1">
          <p15:clr>
            <a:srgbClr val="F26B43"/>
          </p15:clr>
        </p15:guide>
        <p15:guide id="62" orient="horz" pos="232" userDrawn="1">
          <p15:clr>
            <a:srgbClr val="F26B43"/>
          </p15:clr>
        </p15:guide>
      </p15:sldGuideLst>
    </p:ext>
  </p:extLst>
</p:sldMaster>
</file>

<file path=ppt/slideMasters/slideMaster1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C2D1B4D6-09F5-E479-2AED-EDE0974FF27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50864" y="368828"/>
            <a:ext cx="7345362" cy="309766"/>
          </a:xfrm>
          <a:prstGeom prst="rect">
            <a:avLst/>
          </a:prstGeom>
        </p:spPr>
        <p:txBody>
          <a:bodyPr vert="horz" lIns="0" tIns="0" rIns="0" bIns="0" rtlCol="0" anchor="t" anchorCtr="0">
            <a:noAutofit/>
          </a:bodyPr>
          <a:lstStyle/>
          <a:p>
            <a:r>
              <a:rPr lang="en-US" dirty="0"/>
              <a:t>Header avenir demi 24pt</a:t>
            </a:r>
            <a:endParaRPr lang="en-GB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5C1B50FF-FF35-77A6-3E05-3419EB2868DE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550864" y="1808163"/>
            <a:ext cx="3600449" cy="4321175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  <p:pic>
        <p:nvPicPr>
          <p:cNvPr id="4" name="Graphic 3">
            <a:extLst>
              <a:ext uri="{FF2B5EF4-FFF2-40B4-BE49-F238E27FC236}">
                <a16:creationId xmlns:a16="http://schemas.microsoft.com/office/drawing/2014/main" id="{C6BCA44D-EAA0-635D-1639-B36BE4C8309E}"/>
              </a:ext>
            </a:extLst>
          </p:cNvPr>
          <p:cNvPicPr>
            <a:picLocks noChangeAspect="1"/>
          </p:cNvPicPr>
          <p:nvPr userDrawn="1"/>
        </p:nvPicPr>
        <p:blipFill>
          <a:blip r:embed="rId8">
            <a:extLst>
              <a:ext uri="{96DAC541-7B7A-43D3-8B79-37D633B846F1}">
                <asvg:svgBlip xmlns:asvg="http://schemas.microsoft.com/office/drawing/2016/SVG/main" r:embed="rId9"/>
              </a:ext>
            </a:extLst>
          </a:blip>
          <a:srcRect l="9263" t="23870" r="9262" b="23680"/>
          <a:stretch/>
        </p:blipFill>
        <p:spPr>
          <a:xfrm>
            <a:off x="550863" y="6329363"/>
            <a:ext cx="1296000" cy="254793"/>
          </a:xfrm>
          <a:prstGeom prst="rect">
            <a:avLst/>
          </a:prstGeom>
        </p:spPr>
      </p:pic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6667196C-25D5-C3B8-0D57-612FAF9C5C5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8040688" y="6348353"/>
            <a:ext cx="3292473" cy="215901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r">
              <a:defRPr sz="900">
                <a:solidFill>
                  <a:schemeClr val="tx1"/>
                </a:solidFill>
              </a:defRPr>
            </a:lvl1pPr>
          </a:lstStyle>
          <a:p>
            <a:r>
              <a:rPr lang="en-US" dirty="0"/>
              <a:t>© 2025 Clarivate. All rights reserved.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06A1DE54-54E0-3EB1-4173-FB5DCE9D761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1507792" y="6348353"/>
            <a:ext cx="216000" cy="215900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l">
              <a:defRPr sz="900">
                <a:solidFill>
                  <a:schemeClr val="tx1"/>
                </a:solidFill>
              </a:defRPr>
            </a:lvl1pPr>
          </a:lstStyle>
          <a:p>
            <a:fld id="{F59CD943-D024-467A-B36E-F11E1285ED75}" type="slidenum">
              <a:rPr lang="en-GB" smtClean="0"/>
              <a:pPr/>
              <a:t>‹#›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400591049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208" r:id="rId1"/>
    <p:sldLayoutId id="2147484597" r:id="rId2"/>
    <p:sldLayoutId id="2147484206" r:id="rId3"/>
    <p:sldLayoutId id="2147484207" r:id="rId4"/>
    <p:sldLayoutId id="2147484600" r:id="rId5"/>
    <p:sldLayoutId id="2147484601" r:id="rId6"/>
  </p:sldLayoutIdLst>
  <p:hf hd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2400" kern="1200">
          <a:solidFill>
            <a:schemeClr val="accent2"/>
          </a:solidFill>
          <a:latin typeface="+mj-lt"/>
          <a:ea typeface="+mj-ea"/>
          <a:cs typeface="+mj-cs"/>
        </a:defRPr>
      </a:lvl1pPr>
    </p:titleStyle>
    <p:bodyStyle>
      <a:lvl1pPr marL="180000" indent="-180000" algn="l" defTabSz="914400" rtl="0" eaLnBrk="1" latinLnBrk="0" hangingPunct="1">
        <a:lnSpc>
          <a:spcPct val="100000"/>
        </a:lnSpc>
        <a:spcBef>
          <a:spcPts val="900"/>
        </a:spcBef>
        <a:buFont typeface="Arial" panose="020B0604020202020204" pitchFamily="34" charset="0"/>
        <a:buChar char="•"/>
        <a:defRPr sz="1500" kern="1200">
          <a:solidFill>
            <a:schemeClr val="tx1"/>
          </a:solidFill>
          <a:latin typeface="+mn-lt"/>
          <a:ea typeface="+mn-ea"/>
          <a:cs typeface="+mn-cs"/>
        </a:defRPr>
      </a:lvl1pPr>
      <a:lvl2pPr marL="360000" indent="-180000" algn="l" defTabSz="914400" rtl="0" eaLnBrk="1" latinLnBrk="0" hangingPunct="1">
        <a:lnSpc>
          <a:spcPct val="100000"/>
        </a:lnSpc>
        <a:spcBef>
          <a:spcPts val="900"/>
        </a:spcBef>
        <a:buFont typeface="Arial" panose="020B0604020202020204" pitchFamily="34" charset="0"/>
        <a:buChar char="­"/>
        <a:defRPr sz="1500" kern="1200">
          <a:solidFill>
            <a:schemeClr val="tx1"/>
          </a:solidFill>
          <a:latin typeface="+mn-lt"/>
          <a:ea typeface="+mn-ea"/>
          <a:cs typeface="+mn-cs"/>
        </a:defRPr>
      </a:lvl2pPr>
      <a:lvl3pPr marL="540000" indent="-180000" algn="l" defTabSz="914400" rtl="0" eaLnBrk="1" latinLnBrk="0" hangingPunct="1">
        <a:lnSpc>
          <a:spcPct val="100000"/>
        </a:lnSpc>
        <a:spcBef>
          <a:spcPts val="900"/>
        </a:spcBef>
        <a:buFont typeface="Wingdings" panose="05000000000000000000" pitchFamily="2" charset="2"/>
        <a:buChar char="§"/>
        <a:defRPr sz="1500" kern="1200">
          <a:solidFill>
            <a:schemeClr val="tx1"/>
          </a:solidFill>
          <a:latin typeface="+mn-lt"/>
          <a:ea typeface="+mn-ea"/>
          <a:cs typeface="+mn-cs"/>
        </a:defRPr>
      </a:lvl3pPr>
      <a:lvl4pPr marL="180000" indent="-180000" algn="l" defTabSz="914400" rtl="0" eaLnBrk="1" latinLnBrk="0" hangingPunct="1">
        <a:lnSpc>
          <a:spcPct val="100000"/>
        </a:lnSpc>
        <a:spcBef>
          <a:spcPts val="900"/>
        </a:spcBef>
        <a:buClr>
          <a:schemeClr val="accent2"/>
        </a:buClr>
        <a:buFont typeface="Arial" panose="020B0604020202020204" pitchFamily="34" charset="0"/>
        <a:buChar char="•"/>
        <a:defRPr sz="1500" kern="1200">
          <a:solidFill>
            <a:schemeClr val="tx1"/>
          </a:solidFill>
          <a:latin typeface="+mn-lt"/>
          <a:ea typeface="+mn-ea"/>
          <a:cs typeface="+mn-cs"/>
        </a:defRPr>
      </a:lvl4pPr>
      <a:lvl5pPr marL="360000" indent="-180000" algn="l" defTabSz="914400" rtl="0" eaLnBrk="1" latinLnBrk="0" hangingPunct="1">
        <a:lnSpc>
          <a:spcPct val="100000"/>
        </a:lnSpc>
        <a:spcBef>
          <a:spcPts val="900"/>
        </a:spcBef>
        <a:buClr>
          <a:schemeClr val="accent2"/>
        </a:buClr>
        <a:buFont typeface="Arial" panose="020B0604020202020204" pitchFamily="34" charset="0"/>
        <a:buChar char="­"/>
        <a:defRPr sz="1500" kern="1200">
          <a:solidFill>
            <a:schemeClr val="tx1"/>
          </a:solidFill>
          <a:latin typeface="+mn-lt"/>
          <a:ea typeface="+mn-ea"/>
          <a:cs typeface="+mn-cs"/>
        </a:defRPr>
      </a:lvl5pPr>
      <a:lvl6pPr marL="540000" indent="-180000" algn="l" defTabSz="914400" rtl="0" eaLnBrk="1" latinLnBrk="0" hangingPunct="1">
        <a:lnSpc>
          <a:spcPct val="100000"/>
        </a:lnSpc>
        <a:spcBef>
          <a:spcPts val="900"/>
        </a:spcBef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1" orient="horz" pos="2160" userDrawn="1">
          <p15:clr>
            <a:srgbClr val="9FCC3B"/>
          </p15:clr>
        </p15:guide>
        <p15:guide id="2" pos="3840" userDrawn="1">
          <p15:clr>
            <a:srgbClr val="9FCC3B"/>
          </p15:clr>
        </p15:guide>
        <p15:guide id="3" pos="3795" userDrawn="1">
          <p15:clr>
            <a:srgbClr val="F26B43"/>
          </p15:clr>
        </p15:guide>
        <p15:guide id="4" pos="3296" userDrawn="1">
          <p15:clr>
            <a:srgbClr val="F26B43"/>
          </p15:clr>
        </p15:guide>
        <p15:guide id="5" pos="3205" userDrawn="1">
          <p15:clr>
            <a:srgbClr val="F26B43"/>
          </p15:clr>
        </p15:guide>
        <p15:guide id="6" pos="2706" userDrawn="1">
          <p15:clr>
            <a:srgbClr val="F26B43"/>
          </p15:clr>
        </p15:guide>
        <p15:guide id="7" pos="2615" userDrawn="1">
          <p15:clr>
            <a:srgbClr val="F26B43"/>
          </p15:clr>
        </p15:guide>
        <p15:guide id="8" pos="2116" userDrawn="1">
          <p15:clr>
            <a:srgbClr val="F26B43"/>
          </p15:clr>
        </p15:guide>
        <p15:guide id="9" pos="2026" userDrawn="1">
          <p15:clr>
            <a:srgbClr val="F26B43"/>
          </p15:clr>
        </p15:guide>
        <p15:guide id="10" pos="1527" userDrawn="1">
          <p15:clr>
            <a:srgbClr val="F26B43"/>
          </p15:clr>
        </p15:guide>
        <p15:guide id="11" pos="1436" userDrawn="1">
          <p15:clr>
            <a:srgbClr val="F26B43"/>
          </p15:clr>
        </p15:guide>
        <p15:guide id="12" pos="937" userDrawn="1">
          <p15:clr>
            <a:srgbClr val="F26B43"/>
          </p15:clr>
        </p15:guide>
        <p15:guide id="13" pos="846" userDrawn="1">
          <p15:clr>
            <a:srgbClr val="F26B43"/>
          </p15:clr>
        </p15:guide>
        <p15:guide id="14" pos="347" userDrawn="1">
          <p15:clr>
            <a:srgbClr val="9FCC3B"/>
          </p15:clr>
        </p15:guide>
        <p15:guide id="15" pos="3885" userDrawn="1">
          <p15:clr>
            <a:srgbClr val="F26B43"/>
          </p15:clr>
        </p15:guide>
        <p15:guide id="16" pos="4384" userDrawn="1">
          <p15:clr>
            <a:srgbClr val="F26B43"/>
          </p15:clr>
        </p15:guide>
        <p15:guide id="17" pos="4475" userDrawn="1">
          <p15:clr>
            <a:srgbClr val="F26B43"/>
          </p15:clr>
        </p15:guide>
        <p15:guide id="18" pos="4974" userDrawn="1">
          <p15:clr>
            <a:srgbClr val="F26B43"/>
          </p15:clr>
        </p15:guide>
        <p15:guide id="19" pos="5065" userDrawn="1">
          <p15:clr>
            <a:srgbClr val="F26B43"/>
          </p15:clr>
        </p15:guide>
        <p15:guide id="20" pos="5564" userDrawn="1">
          <p15:clr>
            <a:srgbClr val="F26B43"/>
          </p15:clr>
        </p15:guide>
        <p15:guide id="21" pos="5654" userDrawn="1">
          <p15:clr>
            <a:srgbClr val="F26B43"/>
          </p15:clr>
        </p15:guide>
        <p15:guide id="22" pos="6153" userDrawn="1">
          <p15:clr>
            <a:srgbClr val="F26B43"/>
          </p15:clr>
        </p15:guide>
        <p15:guide id="23" pos="6244" userDrawn="1">
          <p15:clr>
            <a:srgbClr val="F26B43"/>
          </p15:clr>
        </p15:guide>
        <p15:guide id="24" pos="6743" userDrawn="1">
          <p15:clr>
            <a:srgbClr val="F26B43"/>
          </p15:clr>
        </p15:guide>
        <p15:guide id="25" pos="6834" userDrawn="1">
          <p15:clr>
            <a:srgbClr val="F26B43"/>
          </p15:clr>
        </p15:guide>
        <p15:guide id="26" pos="7333" userDrawn="1">
          <p15:clr>
            <a:srgbClr val="9FCC3B"/>
          </p15:clr>
        </p15:guide>
        <p15:guide id="35" orient="horz" pos="1139" userDrawn="1">
          <p15:clr>
            <a:srgbClr val="F26B43"/>
          </p15:clr>
        </p15:guide>
        <p15:guide id="41" orient="horz" pos="119" userDrawn="1">
          <p15:clr>
            <a:srgbClr val="9FCC3B"/>
          </p15:clr>
        </p15:guide>
        <p15:guide id="55" orient="horz" pos="3974" userDrawn="1">
          <p15:clr>
            <a:srgbClr val="F26B43"/>
          </p15:clr>
        </p15:guide>
        <p15:guide id="59" orient="horz" pos="4201" userDrawn="1">
          <p15:clr>
            <a:srgbClr val="9FCC3B"/>
          </p15:clr>
        </p15:guide>
        <p15:guide id="60" orient="horz" pos="459" userDrawn="1">
          <p15:clr>
            <a:srgbClr val="F26B43"/>
          </p15:clr>
        </p15:guide>
        <p15:guide id="62" orient="horz" pos="232" userDrawn="1">
          <p15:clr>
            <a:srgbClr val="F26B43"/>
          </p15:clr>
        </p15:guide>
      </p15:sldGuideLst>
    </p:ext>
  </p:extLst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C2D1B4D6-09F5-E479-2AED-EDE0974FF27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50864" y="368828"/>
            <a:ext cx="7345362" cy="309766"/>
          </a:xfrm>
          <a:prstGeom prst="rect">
            <a:avLst/>
          </a:prstGeom>
        </p:spPr>
        <p:txBody>
          <a:bodyPr vert="horz" lIns="0" tIns="0" rIns="0" bIns="0" rtlCol="0" anchor="t" anchorCtr="0">
            <a:noAutofit/>
          </a:bodyPr>
          <a:lstStyle/>
          <a:p>
            <a:r>
              <a:rPr lang="en-US" dirty="0"/>
              <a:t>Header avenir demi 24pt</a:t>
            </a:r>
            <a:endParaRPr lang="en-GB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5C1B50FF-FF35-77A6-3E05-3419EB2868DE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550864" y="1808163"/>
            <a:ext cx="3600449" cy="4321175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  <p:pic>
        <p:nvPicPr>
          <p:cNvPr id="4" name="Graphic 3">
            <a:extLst>
              <a:ext uri="{FF2B5EF4-FFF2-40B4-BE49-F238E27FC236}">
                <a16:creationId xmlns:a16="http://schemas.microsoft.com/office/drawing/2014/main" id="{ADB54CF6-05D9-F13F-178B-5C96319FEE48}"/>
              </a:ext>
            </a:extLst>
          </p:cNvPr>
          <p:cNvPicPr>
            <a:picLocks noChangeAspect="1"/>
          </p:cNvPicPr>
          <p:nvPr userDrawn="1"/>
        </p:nvPicPr>
        <p:blipFill>
          <a:blip r:embed="rId5">
            <a:extLst>
              <a:ext uri="{96DAC541-7B7A-43D3-8B79-37D633B846F1}">
                <asvg:svgBlip xmlns:asvg="http://schemas.microsoft.com/office/drawing/2016/SVG/main" r:embed="rId6"/>
              </a:ext>
            </a:extLst>
          </a:blip>
          <a:srcRect l="9263" t="23870" r="9262" b="23680"/>
          <a:stretch/>
        </p:blipFill>
        <p:spPr>
          <a:xfrm>
            <a:off x="550863" y="6329363"/>
            <a:ext cx="1296000" cy="254793"/>
          </a:xfrm>
          <a:prstGeom prst="rect">
            <a:avLst/>
          </a:prstGeom>
        </p:spPr>
      </p:pic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6667196C-25D5-C3B8-0D57-612FAF9C5C5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8040688" y="6348353"/>
            <a:ext cx="3292473" cy="215901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r">
              <a:defRPr sz="900">
                <a:solidFill>
                  <a:schemeClr val="tx1"/>
                </a:solidFill>
              </a:defRPr>
            </a:lvl1pPr>
          </a:lstStyle>
          <a:p>
            <a:r>
              <a:rPr lang="en-US" dirty="0"/>
              <a:t>© 2025 Clarivate. All rights reserved.</a:t>
            </a:r>
            <a:endParaRPr lang="en-GB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06A1DE54-54E0-3EB1-4173-FB5DCE9D761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1507792" y="6348353"/>
            <a:ext cx="216000" cy="215900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l">
              <a:defRPr sz="900">
                <a:solidFill>
                  <a:schemeClr val="tx1"/>
                </a:solidFill>
              </a:defRPr>
            </a:lvl1pPr>
          </a:lstStyle>
          <a:p>
            <a:fld id="{F59CD943-D024-467A-B36E-F11E1285ED75}" type="slidenum">
              <a:rPr lang="en-GB" smtClean="0"/>
              <a:pPr/>
              <a:t>‹#›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95140587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781" r:id="rId1"/>
    <p:sldLayoutId id="2147484783" r:id="rId2"/>
    <p:sldLayoutId id="2147484785" r:id="rId3"/>
  </p:sldLayoutIdLst>
  <p:hf hd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2400" kern="1200">
          <a:solidFill>
            <a:schemeClr val="accent2"/>
          </a:solidFill>
          <a:latin typeface="+mj-lt"/>
          <a:ea typeface="+mj-ea"/>
          <a:cs typeface="+mj-cs"/>
        </a:defRPr>
      </a:lvl1pPr>
    </p:titleStyle>
    <p:bodyStyle>
      <a:lvl1pPr marL="180000" indent="-180000" algn="l" defTabSz="914400" rtl="0" eaLnBrk="1" latinLnBrk="0" hangingPunct="1">
        <a:lnSpc>
          <a:spcPct val="100000"/>
        </a:lnSpc>
        <a:spcBef>
          <a:spcPts val="900"/>
        </a:spcBef>
        <a:buFont typeface="Arial" panose="020B0604020202020204" pitchFamily="34" charset="0"/>
        <a:buChar char="•"/>
        <a:defRPr sz="1500" kern="1200">
          <a:solidFill>
            <a:schemeClr val="tx1"/>
          </a:solidFill>
          <a:latin typeface="+mn-lt"/>
          <a:ea typeface="+mn-ea"/>
          <a:cs typeface="+mn-cs"/>
        </a:defRPr>
      </a:lvl1pPr>
      <a:lvl2pPr marL="360000" indent="-180000" algn="l" defTabSz="914400" rtl="0" eaLnBrk="1" latinLnBrk="0" hangingPunct="1">
        <a:lnSpc>
          <a:spcPct val="100000"/>
        </a:lnSpc>
        <a:spcBef>
          <a:spcPts val="900"/>
        </a:spcBef>
        <a:buFont typeface="Arial" panose="020B0604020202020204" pitchFamily="34" charset="0"/>
        <a:buChar char="­"/>
        <a:defRPr sz="1500" kern="1200">
          <a:solidFill>
            <a:schemeClr val="tx1"/>
          </a:solidFill>
          <a:latin typeface="+mn-lt"/>
          <a:ea typeface="+mn-ea"/>
          <a:cs typeface="+mn-cs"/>
        </a:defRPr>
      </a:lvl2pPr>
      <a:lvl3pPr marL="540000" indent="-180000" algn="l" defTabSz="914400" rtl="0" eaLnBrk="1" latinLnBrk="0" hangingPunct="1">
        <a:lnSpc>
          <a:spcPct val="100000"/>
        </a:lnSpc>
        <a:spcBef>
          <a:spcPts val="900"/>
        </a:spcBef>
        <a:buFont typeface="Wingdings" panose="05000000000000000000" pitchFamily="2" charset="2"/>
        <a:buChar char="§"/>
        <a:defRPr sz="1500" kern="1200">
          <a:solidFill>
            <a:schemeClr val="tx1"/>
          </a:solidFill>
          <a:latin typeface="+mn-lt"/>
          <a:ea typeface="+mn-ea"/>
          <a:cs typeface="+mn-cs"/>
        </a:defRPr>
      </a:lvl3pPr>
      <a:lvl4pPr marL="180000" indent="-180000" algn="l" defTabSz="914400" rtl="0" eaLnBrk="1" latinLnBrk="0" hangingPunct="1">
        <a:lnSpc>
          <a:spcPct val="100000"/>
        </a:lnSpc>
        <a:spcBef>
          <a:spcPts val="900"/>
        </a:spcBef>
        <a:buClr>
          <a:schemeClr val="accent2"/>
        </a:buClr>
        <a:buFont typeface="Arial" panose="020B0604020202020204" pitchFamily="34" charset="0"/>
        <a:buChar char="•"/>
        <a:defRPr sz="1500" kern="1200">
          <a:solidFill>
            <a:schemeClr val="tx1"/>
          </a:solidFill>
          <a:latin typeface="+mn-lt"/>
          <a:ea typeface="+mn-ea"/>
          <a:cs typeface="+mn-cs"/>
        </a:defRPr>
      </a:lvl4pPr>
      <a:lvl5pPr marL="360000" indent="-180000" algn="l" defTabSz="914400" rtl="0" eaLnBrk="1" latinLnBrk="0" hangingPunct="1">
        <a:lnSpc>
          <a:spcPct val="100000"/>
        </a:lnSpc>
        <a:spcBef>
          <a:spcPts val="900"/>
        </a:spcBef>
        <a:buClr>
          <a:schemeClr val="accent2"/>
        </a:buClr>
        <a:buFont typeface="Arial" panose="020B0604020202020204" pitchFamily="34" charset="0"/>
        <a:buChar char="­"/>
        <a:defRPr sz="1500" kern="1200">
          <a:solidFill>
            <a:schemeClr val="tx1"/>
          </a:solidFill>
          <a:latin typeface="+mn-lt"/>
          <a:ea typeface="+mn-ea"/>
          <a:cs typeface="+mn-cs"/>
        </a:defRPr>
      </a:lvl5pPr>
      <a:lvl6pPr marL="540000" indent="-180000" algn="l" defTabSz="914400" rtl="0" eaLnBrk="1" latinLnBrk="0" hangingPunct="1">
        <a:lnSpc>
          <a:spcPct val="100000"/>
        </a:lnSpc>
        <a:spcBef>
          <a:spcPts val="900"/>
        </a:spcBef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1" orient="horz" pos="2160">
          <p15:clr>
            <a:srgbClr val="9FCC3B"/>
          </p15:clr>
        </p15:guide>
        <p15:guide id="2" pos="3840">
          <p15:clr>
            <a:srgbClr val="9FCC3B"/>
          </p15:clr>
        </p15:guide>
        <p15:guide id="3" pos="3795">
          <p15:clr>
            <a:srgbClr val="F26B43"/>
          </p15:clr>
        </p15:guide>
        <p15:guide id="4" pos="3296">
          <p15:clr>
            <a:srgbClr val="F26B43"/>
          </p15:clr>
        </p15:guide>
        <p15:guide id="5" pos="3205">
          <p15:clr>
            <a:srgbClr val="F26B43"/>
          </p15:clr>
        </p15:guide>
        <p15:guide id="6" pos="2706">
          <p15:clr>
            <a:srgbClr val="F26B43"/>
          </p15:clr>
        </p15:guide>
        <p15:guide id="7" pos="2615">
          <p15:clr>
            <a:srgbClr val="F26B43"/>
          </p15:clr>
        </p15:guide>
        <p15:guide id="8" pos="2116">
          <p15:clr>
            <a:srgbClr val="F26B43"/>
          </p15:clr>
        </p15:guide>
        <p15:guide id="9" pos="2026">
          <p15:clr>
            <a:srgbClr val="F26B43"/>
          </p15:clr>
        </p15:guide>
        <p15:guide id="10" pos="1527">
          <p15:clr>
            <a:srgbClr val="F26B43"/>
          </p15:clr>
        </p15:guide>
        <p15:guide id="11" pos="1436">
          <p15:clr>
            <a:srgbClr val="F26B43"/>
          </p15:clr>
        </p15:guide>
        <p15:guide id="12" pos="937">
          <p15:clr>
            <a:srgbClr val="F26B43"/>
          </p15:clr>
        </p15:guide>
        <p15:guide id="13" pos="846">
          <p15:clr>
            <a:srgbClr val="F26B43"/>
          </p15:clr>
        </p15:guide>
        <p15:guide id="14" pos="347">
          <p15:clr>
            <a:srgbClr val="9FCC3B"/>
          </p15:clr>
        </p15:guide>
        <p15:guide id="15" pos="3885">
          <p15:clr>
            <a:srgbClr val="F26B43"/>
          </p15:clr>
        </p15:guide>
        <p15:guide id="16" pos="4384">
          <p15:clr>
            <a:srgbClr val="F26B43"/>
          </p15:clr>
        </p15:guide>
        <p15:guide id="17" pos="4475">
          <p15:clr>
            <a:srgbClr val="F26B43"/>
          </p15:clr>
        </p15:guide>
        <p15:guide id="18" pos="4974">
          <p15:clr>
            <a:srgbClr val="F26B43"/>
          </p15:clr>
        </p15:guide>
        <p15:guide id="19" pos="5065">
          <p15:clr>
            <a:srgbClr val="F26B43"/>
          </p15:clr>
        </p15:guide>
        <p15:guide id="20" pos="5564">
          <p15:clr>
            <a:srgbClr val="F26B43"/>
          </p15:clr>
        </p15:guide>
        <p15:guide id="21" pos="5654">
          <p15:clr>
            <a:srgbClr val="F26B43"/>
          </p15:clr>
        </p15:guide>
        <p15:guide id="22" pos="6153">
          <p15:clr>
            <a:srgbClr val="F26B43"/>
          </p15:clr>
        </p15:guide>
        <p15:guide id="23" pos="6244">
          <p15:clr>
            <a:srgbClr val="F26B43"/>
          </p15:clr>
        </p15:guide>
        <p15:guide id="24" pos="6743">
          <p15:clr>
            <a:srgbClr val="F26B43"/>
          </p15:clr>
        </p15:guide>
        <p15:guide id="25" pos="6834">
          <p15:clr>
            <a:srgbClr val="F26B43"/>
          </p15:clr>
        </p15:guide>
        <p15:guide id="26" pos="7333">
          <p15:clr>
            <a:srgbClr val="9FCC3B"/>
          </p15:clr>
        </p15:guide>
        <p15:guide id="35" orient="horz" pos="1139">
          <p15:clr>
            <a:srgbClr val="F26B43"/>
          </p15:clr>
        </p15:guide>
        <p15:guide id="41" orient="horz" pos="119">
          <p15:clr>
            <a:srgbClr val="9FCC3B"/>
          </p15:clr>
        </p15:guide>
        <p15:guide id="55" orient="horz" pos="3974">
          <p15:clr>
            <a:srgbClr val="F26B43"/>
          </p15:clr>
        </p15:guide>
        <p15:guide id="59" orient="horz" pos="4201">
          <p15:clr>
            <a:srgbClr val="9FCC3B"/>
          </p15:clr>
        </p15:guide>
        <p15:guide id="60" orient="horz" pos="459">
          <p15:clr>
            <a:srgbClr val="F26B43"/>
          </p15:clr>
        </p15:guide>
        <p15:guide id="62" orient="horz" pos="232">
          <p15:clr>
            <a:srgbClr val="F26B43"/>
          </p15:clr>
        </p15:guide>
      </p15:sldGuideLst>
    </p:ext>
  </p:extLst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C2D1B4D6-09F5-E479-2AED-EDE0974FF27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50864" y="368828"/>
            <a:ext cx="7345362" cy="309766"/>
          </a:xfrm>
          <a:prstGeom prst="rect">
            <a:avLst/>
          </a:prstGeom>
        </p:spPr>
        <p:txBody>
          <a:bodyPr vert="horz" lIns="0" tIns="0" rIns="0" bIns="0" rtlCol="0" anchor="t" anchorCtr="0">
            <a:noAutofit/>
          </a:bodyPr>
          <a:lstStyle/>
          <a:p>
            <a:r>
              <a:rPr lang="en-US" dirty="0"/>
              <a:t>Header avenir demi 24pt</a:t>
            </a:r>
            <a:endParaRPr lang="en-GB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5C1B50FF-FF35-77A6-3E05-3419EB2868DE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550864" y="1808163"/>
            <a:ext cx="3600449" cy="4321175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  <p:pic>
        <p:nvPicPr>
          <p:cNvPr id="4" name="Graphic 3">
            <a:extLst>
              <a:ext uri="{FF2B5EF4-FFF2-40B4-BE49-F238E27FC236}">
                <a16:creationId xmlns:a16="http://schemas.microsoft.com/office/drawing/2014/main" id="{C1C49438-B0F7-50E6-BC1F-87B1A5320008}"/>
              </a:ext>
            </a:extLst>
          </p:cNvPr>
          <p:cNvPicPr>
            <a:picLocks noChangeAspect="1"/>
          </p:cNvPicPr>
          <p:nvPr userDrawn="1"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rcRect l="9263" t="23870" r="9262" b="23680"/>
          <a:stretch/>
        </p:blipFill>
        <p:spPr>
          <a:xfrm>
            <a:off x="550863" y="6329363"/>
            <a:ext cx="1296000" cy="254793"/>
          </a:xfrm>
          <a:prstGeom prst="rect">
            <a:avLst/>
          </a:prstGeom>
        </p:spPr>
      </p:pic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6667196C-25D5-C3B8-0D57-612FAF9C5C5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8040688" y="6348353"/>
            <a:ext cx="3292473" cy="215901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r">
              <a:defRPr sz="900">
                <a:solidFill>
                  <a:schemeClr val="tx1"/>
                </a:solidFill>
              </a:defRPr>
            </a:lvl1pPr>
          </a:lstStyle>
          <a:p>
            <a:r>
              <a:rPr lang="en-US" dirty="0"/>
              <a:t>© 2025 Clarivate. All rights reserved.</a:t>
            </a:r>
            <a:endParaRPr lang="en-GB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06A1DE54-54E0-3EB1-4173-FB5DCE9D761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1507792" y="6348353"/>
            <a:ext cx="216000" cy="215900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l">
              <a:defRPr sz="900">
                <a:solidFill>
                  <a:schemeClr val="tx1"/>
                </a:solidFill>
              </a:defRPr>
            </a:lvl1pPr>
          </a:lstStyle>
          <a:p>
            <a:fld id="{F59CD943-D024-467A-B36E-F11E1285ED75}" type="slidenum">
              <a:rPr lang="en-GB" smtClean="0"/>
              <a:pPr/>
              <a:t>‹#›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62393882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787" r:id="rId1"/>
    <p:sldLayoutId id="2147484788" r:id="rId2"/>
  </p:sldLayoutIdLst>
  <p:hf hd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2400" kern="1200">
          <a:solidFill>
            <a:schemeClr val="accent2"/>
          </a:solidFill>
          <a:latin typeface="+mj-lt"/>
          <a:ea typeface="+mj-ea"/>
          <a:cs typeface="+mj-cs"/>
        </a:defRPr>
      </a:lvl1pPr>
    </p:titleStyle>
    <p:bodyStyle>
      <a:lvl1pPr marL="180000" indent="-180000" algn="l" defTabSz="914400" rtl="0" eaLnBrk="1" latinLnBrk="0" hangingPunct="1">
        <a:lnSpc>
          <a:spcPct val="100000"/>
        </a:lnSpc>
        <a:spcBef>
          <a:spcPts val="900"/>
        </a:spcBef>
        <a:buFont typeface="Arial" panose="020B0604020202020204" pitchFamily="34" charset="0"/>
        <a:buChar char="•"/>
        <a:defRPr sz="1500" kern="1200">
          <a:solidFill>
            <a:schemeClr val="tx1"/>
          </a:solidFill>
          <a:latin typeface="+mn-lt"/>
          <a:ea typeface="+mn-ea"/>
          <a:cs typeface="+mn-cs"/>
        </a:defRPr>
      </a:lvl1pPr>
      <a:lvl2pPr marL="360000" indent="-180000" algn="l" defTabSz="914400" rtl="0" eaLnBrk="1" latinLnBrk="0" hangingPunct="1">
        <a:lnSpc>
          <a:spcPct val="100000"/>
        </a:lnSpc>
        <a:spcBef>
          <a:spcPts val="900"/>
        </a:spcBef>
        <a:buFont typeface="Arial" panose="020B0604020202020204" pitchFamily="34" charset="0"/>
        <a:buChar char="­"/>
        <a:defRPr sz="1500" kern="1200">
          <a:solidFill>
            <a:schemeClr val="tx1"/>
          </a:solidFill>
          <a:latin typeface="+mn-lt"/>
          <a:ea typeface="+mn-ea"/>
          <a:cs typeface="+mn-cs"/>
        </a:defRPr>
      </a:lvl2pPr>
      <a:lvl3pPr marL="540000" indent="-180000" algn="l" defTabSz="914400" rtl="0" eaLnBrk="1" latinLnBrk="0" hangingPunct="1">
        <a:lnSpc>
          <a:spcPct val="100000"/>
        </a:lnSpc>
        <a:spcBef>
          <a:spcPts val="900"/>
        </a:spcBef>
        <a:buFont typeface="Wingdings" panose="05000000000000000000" pitchFamily="2" charset="2"/>
        <a:buChar char="§"/>
        <a:defRPr sz="1500" kern="1200">
          <a:solidFill>
            <a:schemeClr val="tx1"/>
          </a:solidFill>
          <a:latin typeface="+mn-lt"/>
          <a:ea typeface="+mn-ea"/>
          <a:cs typeface="+mn-cs"/>
        </a:defRPr>
      </a:lvl3pPr>
      <a:lvl4pPr marL="180000" indent="-180000" algn="l" defTabSz="914400" rtl="0" eaLnBrk="1" latinLnBrk="0" hangingPunct="1">
        <a:lnSpc>
          <a:spcPct val="100000"/>
        </a:lnSpc>
        <a:spcBef>
          <a:spcPts val="900"/>
        </a:spcBef>
        <a:buClr>
          <a:schemeClr val="accent2"/>
        </a:buClr>
        <a:buFont typeface="Arial" panose="020B0604020202020204" pitchFamily="34" charset="0"/>
        <a:buChar char="•"/>
        <a:defRPr sz="1500" kern="1200">
          <a:solidFill>
            <a:schemeClr val="tx1"/>
          </a:solidFill>
          <a:latin typeface="+mn-lt"/>
          <a:ea typeface="+mn-ea"/>
          <a:cs typeface="+mn-cs"/>
        </a:defRPr>
      </a:lvl4pPr>
      <a:lvl5pPr marL="360000" indent="-180000" algn="l" defTabSz="914400" rtl="0" eaLnBrk="1" latinLnBrk="0" hangingPunct="1">
        <a:lnSpc>
          <a:spcPct val="100000"/>
        </a:lnSpc>
        <a:spcBef>
          <a:spcPts val="900"/>
        </a:spcBef>
        <a:buClr>
          <a:schemeClr val="accent2"/>
        </a:buClr>
        <a:buFont typeface="Arial" panose="020B0604020202020204" pitchFamily="34" charset="0"/>
        <a:buChar char="­"/>
        <a:defRPr sz="1500" kern="1200">
          <a:solidFill>
            <a:schemeClr val="tx1"/>
          </a:solidFill>
          <a:latin typeface="+mn-lt"/>
          <a:ea typeface="+mn-ea"/>
          <a:cs typeface="+mn-cs"/>
        </a:defRPr>
      </a:lvl5pPr>
      <a:lvl6pPr marL="540000" indent="-180000" algn="l" defTabSz="914400" rtl="0" eaLnBrk="1" latinLnBrk="0" hangingPunct="1">
        <a:lnSpc>
          <a:spcPct val="100000"/>
        </a:lnSpc>
        <a:spcBef>
          <a:spcPts val="900"/>
        </a:spcBef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1" orient="horz" pos="2160">
          <p15:clr>
            <a:srgbClr val="9FCC3B"/>
          </p15:clr>
        </p15:guide>
        <p15:guide id="2" pos="3840">
          <p15:clr>
            <a:srgbClr val="9FCC3B"/>
          </p15:clr>
        </p15:guide>
        <p15:guide id="3" pos="3795">
          <p15:clr>
            <a:srgbClr val="F26B43"/>
          </p15:clr>
        </p15:guide>
        <p15:guide id="4" pos="3296">
          <p15:clr>
            <a:srgbClr val="F26B43"/>
          </p15:clr>
        </p15:guide>
        <p15:guide id="5" pos="3205">
          <p15:clr>
            <a:srgbClr val="F26B43"/>
          </p15:clr>
        </p15:guide>
        <p15:guide id="6" pos="2706">
          <p15:clr>
            <a:srgbClr val="F26B43"/>
          </p15:clr>
        </p15:guide>
        <p15:guide id="7" pos="2615">
          <p15:clr>
            <a:srgbClr val="F26B43"/>
          </p15:clr>
        </p15:guide>
        <p15:guide id="8" pos="2116">
          <p15:clr>
            <a:srgbClr val="F26B43"/>
          </p15:clr>
        </p15:guide>
        <p15:guide id="9" pos="2026">
          <p15:clr>
            <a:srgbClr val="F26B43"/>
          </p15:clr>
        </p15:guide>
        <p15:guide id="10" pos="1527">
          <p15:clr>
            <a:srgbClr val="F26B43"/>
          </p15:clr>
        </p15:guide>
        <p15:guide id="11" pos="1436">
          <p15:clr>
            <a:srgbClr val="F26B43"/>
          </p15:clr>
        </p15:guide>
        <p15:guide id="12" pos="937">
          <p15:clr>
            <a:srgbClr val="F26B43"/>
          </p15:clr>
        </p15:guide>
        <p15:guide id="13" pos="846">
          <p15:clr>
            <a:srgbClr val="F26B43"/>
          </p15:clr>
        </p15:guide>
        <p15:guide id="14" pos="347">
          <p15:clr>
            <a:srgbClr val="9FCC3B"/>
          </p15:clr>
        </p15:guide>
        <p15:guide id="15" pos="3885">
          <p15:clr>
            <a:srgbClr val="F26B43"/>
          </p15:clr>
        </p15:guide>
        <p15:guide id="16" pos="4384">
          <p15:clr>
            <a:srgbClr val="F26B43"/>
          </p15:clr>
        </p15:guide>
        <p15:guide id="17" pos="4475">
          <p15:clr>
            <a:srgbClr val="F26B43"/>
          </p15:clr>
        </p15:guide>
        <p15:guide id="18" pos="4974">
          <p15:clr>
            <a:srgbClr val="F26B43"/>
          </p15:clr>
        </p15:guide>
        <p15:guide id="19" pos="5065">
          <p15:clr>
            <a:srgbClr val="F26B43"/>
          </p15:clr>
        </p15:guide>
        <p15:guide id="20" pos="5564">
          <p15:clr>
            <a:srgbClr val="F26B43"/>
          </p15:clr>
        </p15:guide>
        <p15:guide id="21" pos="5654">
          <p15:clr>
            <a:srgbClr val="F26B43"/>
          </p15:clr>
        </p15:guide>
        <p15:guide id="22" pos="6153">
          <p15:clr>
            <a:srgbClr val="F26B43"/>
          </p15:clr>
        </p15:guide>
        <p15:guide id="23" pos="6244">
          <p15:clr>
            <a:srgbClr val="F26B43"/>
          </p15:clr>
        </p15:guide>
        <p15:guide id="24" pos="6743">
          <p15:clr>
            <a:srgbClr val="F26B43"/>
          </p15:clr>
        </p15:guide>
        <p15:guide id="25" pos="6834">
          <p15:clr>
            <a:srgbClr val="F26B43"/>
          </p15:clr>
        </p15:guide>
        <p15:guide id="26" pos="7333">
          <p15:clr>
            <a:srgbClr val="9FCC3B"/>
          </p15:clr>
        </p15:guide>
        <p15:guide id="35" orient="horz" pos="1139">
          <p15:clr>
            <a:srgbClr val="F26B43"/>
          </p15:clr>
        </p15:guide>
        <p15:guide id="41" orient="horz" pos="119">
          <p15:clr>
            <a:srgbClr val="9FCC3B"/>
          </p15:clr>
        </p15:guide>
        <p15:guide id="55" orient="horz" pos="3974">
          <p15:clr>
            <a:srgbClr val="F26B43"/>
          </p15:clr>
        </p15:guide>
        <p15:guide id="59" orient="horz" pos="4201">
          <p15:clr>
            <a:srgbClr val="9FCC3B"/>
          </p15:clr>
        </p15:guide>
        <p15:guide id="60" orient="horz" pos="459">
          <p15:clr>
            <a:srgbClr val="F26B43"/>
          </p15:clr>
        </p15:guide>
        <p15:guide id="62" orient="horz" pos="232">
          <p15:clr>
            <a:srgbClr val="F26B43"/>
          </p15:clr>
        </p15:guide>
      </p15:sldGuideLst>
    </p:ext>
  </p:extLst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C2D1B4D6-09F5-E479-2AED-EDE0974FF27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50864" y="368828"/>
            <a:ext cx="7345362" cy="309766"/>
          </a:xfrm>
          <a:prstGeom prst="rect">
            <a:avLst/>
          </a:prstGeom>
        </p:spPr>
        <p:txBody>
          <a:bodyPr vert="horz" lIns="0" tIns="0" rIns="0" bIns="0" rtlCol="0" anchor="t" anchorCtr="0">
            <a:noAutofit/>
          </a:bodyPr>
          <a:lstStyle/>
          <a:p>
            <a:r>
              <a:rPr lang="en-US" dirty="0"/>
              <a:t>Header avenir demi 24pt</a:t>
            </a:r>
            <a:endParaRPr lang="en-GB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5C1B50FF-FF35-77A6-3E05-3419EB2868DE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550864" y="1808163"/>
            <a:ext cx="3600449" cy="4321175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  <p:pic>
        <p:nvPicPr>
          <p:cNvPr id="4" name="Graphic 3">
            <a:extLst>
              <a:ext uri="{FF2B5EF4-FFF2-40B4-BE49-F238E27FC236}">
                <a16:creationId xmlns:a16="http://schemas.microsoft.com/office/drawing/2014/main" id="{2FE3C1A5-BA2C-8F83-D923-2909505AD6C5}"/>
              </a:ext>
            </a:extLst>
          </p:cNvPr>
          <p:cNvPicPr>
            <a:picLocks noChangeAspect="1"/>
          </p:cNvPicPr>
          <p:nvPr userDrawn="1"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rcRect l="9263" t="23870" r="9262" b="23680"/>
          <a:stretch/>
        </p:blipFill>
        <p:spPr>
          <a:xfrm>
            <a:off x="550863" y="6329363"/>
            <a:ext cx="1296000" cy="254793"/>
          </a:xfrm>
          <a:prstGeom prst="rect">
            <a:avLst/>
          </a:prstGeom>
        </p:spPr>
      </p:pic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6667196C-25D5-C3B8-0D57-612FAF9C5C5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8040688" y="6348353"/>
            <a:ext cx="3292473" cy="215901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r">
              <a:defRPr sz="900">
                <a:solidFill>
                  <a:schemeClr val="tx1"/>
                </a:solidFill>
              </a:defRPr>
            </a:lvl1pPr>
          </a:lstStyle>
          <a:p>
            <a:r>
              <a:rPr lang="en-US" dirty="0"/>
              <a:t>© 2025 Clarivate. All rights reserved.</a:t>
            </a:r>
            <a:endParaRPr lang="en-GB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06A1DE54-54E0-3EB1-4173-FB5DCE9D761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1507792" y="6348353"/>
            <a:ext cx="216000" cy="215900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l">
              <a:defRPr sz="900">
                <a:solidFill>
                  <a:schemeClr val="tx1"/>
                </a:solidFill>
              </a:defRPr>
            </a:lvl1pPr>
          </a:lstStyle>
          <a:p>
            <a:fld id="{F59CD943-D024-467A-B36E-F11E1285ED75}" type="slidenum">
              <a:rPr lang="en-GB" smtClean="0"/>
              <a:pPr/>
              <a:t>‹#›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52566352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791" r:id="rId1"/>
    <p:sldLayoutId id="2147484792" r:id="rId2"/>
  </p:sldLayoutIdLst>
  <p:hf hd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2400" kern="1200">
          <a:solidFill>
            <a:schemeClr val="accent2"/>
          </a:solidFill>
          <a:latin typeface="+mj-lt"/>
          <a:ea typeface="+mj-ea"/>
          <a:cs typeface="+mj-cs"/>
        </a:defRPr>
      </a:lvl1pPr>
    </p:titleStyle>
    <p:bodyStyle>
      <a:lvl1pPr marL="180000" indent="-180000" algn="l" defTabSz="914400" rtl="0" eaLnBrk="1" latinLnBrk="0" hangingPunct="1">
        <a:lnSpc>
          <a:spcPct val="100000"/>
        </a:lnSpc>
        <a:spcBef>
          <a:spcPts val="900"/>
        </a:spcBef>
        <a:buFont typeface="Arial" panose="020B0604020202020204" pitchFamily="34" charset="0"/>
        <a:buChar char="•"/>
        <a:defRPr sz="1500" kern="1200">
          <a:solidFill>
            <a:schemeClr val="tx1"/>
          </a:solidFill>
          <a:latin typeface="+mn-lt"/>
          <a:ea typeface="+mn-ea"/>
          <a:cs typeface="+mn-cs"/>
        </a:defRPr>
      </a:lvl1pPr>
      <a:lvl2pPr marL="360000" indent="-180000" algn="l" defTabSz="914400" rtl="0" eaLnBrk="1" latinLnBrk="0" hangingPunct="1">
        <a:lnSpc>
          <a:spcPct val="100000"/>
        </a:lnSpc>
        <a:spcBef>
          <a:spcPts val="900"/>
        </a:spcBef>
        <a:buFont typeface="Arial" panose="020B0604020202020204" pitchFamily="34" charset="0"/>
        <a:buChar char="­"/>
        <a:defRPr sz="1500" kern="1200">
          <a:solidFill>
            <a:schemeClr val="tx1"/>
          </a:solidFill>
          <a:latin typeface="+mn-lt"/>
          <a:ea typeface="+mn-ea"/>
          <a:cs typeface="+mn-cs"/>
        </a:defRPr>
      </a:lvl2pPr>
      <a:lvl3pPr marL="540000" indent="-180000" algn="l" defTabSz="914400" rtl="0" eaLnBrk="1" latinLnBrk="0" hangingPunct="1">
        <a:lnSpc>
          <a:spcPct val="100000"/>
        </a:lnSpc>
        <a:spcBef>
          <a:spcPts val="900"/>
        </a:spcBef>
        <a:buFont typeface="Wingdings" panose="05000000000000000000" pitchFamily="2" charset="2"/>
        <a:buChar char="§"/>
        <a:defRPr sz="1500" kern="1200">
          <a:solidFill>
            <a:schemeClr val="tx1"/>
          </a:solidFill>
          <a:latin typeface="+mn-lt"/>
          <a:ea typeface="+mn-ea"/>
          <a:cs typeface="+mn-cs"/>
        </a:defRPr>
      </a:lvl3pPr>
      <a:lvl4pPr marL="180000" indent="-180000" algn="l" defTabSz="914400" rtl="0" eaLnBrk="1" latinLnBrk="0" hangingPunct="1">
        <a:lnSpc>
          <a:spcPct val="100000"/>
        </a:lnSpc>
        <a:spcBef>
          <a:spcPts val="900"/>
        </a:spcBef>
        <a:buClr>
          <a:schemeClr val="accent2"/>
        </a:buClr>
        <a:buFont typeface="Arial" panose="020B0604020202020204" pitchFamily="34" charset="0"/>
        <a:buChar char="•"/>
        <a:defRPr sz="1500" kern="1200">
          <a:solidFill>
            <a:schemeClr val="tx1"/>
          </a:solidFill>
          <a:latin typeface="+mn-lt"/>
          <a:ea typeface="+mn-ea"/>
          <a:cs typeface="+mn-cs"/>
        </a:defRPr>
      </a:lvl4pPr>
      <a:lvl5pPr marL="360000" indent="-180000" algn="l" defTabSz="914400" rtl="0" eaLnBrk="1" latinLnBrk="0" hangingPunct="1">
        <a:lnSpc>
          <a:spcPct val="100000"/>
        </a:lnSpc>
        <a:spcBef>
          <a:spcPts val="900"/>
        </a:spcBef>
        <a:buClr>
          <a:schemeClr val="accent2"/>
        </a:buClr>
        <a:buFont typeface="Arial" panose="020B0604020202020204" pitchFamily="34" charset="0"/>
        <a:buChar char="­"/>
        <a:defRPr sz="1500" kern="1200">
          <a:solidFill>
            <a:schemeClr val="tx1"/>
          </a:solidFill>
          <a:latin typeface="+mn-lt"/>
          <a:ea typeface="+mn-ea"/>
          <a:cs typeface="+mn-cs"/>
        </a:defRPr>
      </a:lvl5pPr>
      <a:lvl6pPr marL="540000" indent="-180000" algn="l" defTabSz="914400" rtl="0" eaLnBrk="1" latinLnBrk="0" hangingPunct="1">
        <a:lnSpc>
          <a:spcPct val="100000"/>
        </a:lnSpc>
        <a:spcBef>
          <a:spcPts val="900"/>
        </a:spcBef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1" orient="horz" pos="2160">
          <p15:clr>
            <a:srgbClr val="9FCC3B"/>
          </p15:clr>
        </p15:guide>
        <p15:guide id="2" pos="3840">
          <p15:clr>
            <a:srgbClr val="9FCC3B"/>
          </p15:clr>
        </p15:guide>
        <p15:guide id="3" pos="3795">
          <p15:clr>
            <a:srgbClr val="F26B43"/>
          </p15:clr>
        </p15:guide>
        <p15:guide id="4" pos="3296">
          <p15:clr>
            <a:srgbClr val="F26B43"/>
          </p15:clr>
        </p15:guide>
        <p15:guide id="5" pos="3205">
          <p15:clr>
            <a:srgbClr val="F26B43"/>
          </p15:clr>
        </p15:guide>
        <p15:guide id="6" pos="2706">
          <p15:clr>
            <a:srgbClr val="F26B43"/>
          </p15:clr>
        </p15:guide>
        <p15:guide id="7" pos="2615">
          <p15:clr>
            <a:srgbClr val="F26B43"/>
          </p15:clr>
        </p15:guide>
        <p15:guide id="8" pos="2116">
          <p15:clr>
            <a:srgbClr val="F26B43"/>
          </p15:clr>
        </p15:guide>
        <p15:guide id="9" pos="2026">
          <p15:clr>
            <a:srgbClr val="F26B43"/>
          </p15:clr>
        </p15:guide>
        <p15:guide id="10" pos="1527">
          <p15:clr>
            <a:srgbClr val="F26B43"/>
          </p15:clr>
        </p15:guide>
        <p15:guide id="11" pos="1436">
          <p15:clr>
            <a:srgbClr val="F26B43"/>
          </p15:clr>
        </p15:guide>
        <p15:guide id="12" pos="937">
          <p15:clr>
            <a:srgbClr val="F26B43"/>
          </p15:clr>
        </p15:guide>
        <p15:guide id="13" pos="846">
          <p15:clr>
            <a:srgbClr val="F26B43"/>
          </p15:clr>
        </p15:guide>
        <p15:guide id="14" pos="347">
          <p15:clr>
            <a:srgbClr val="9FCC3B"/>
          </p15:clr>
        </p15:guide>
        <p15:guide id="15" pos="3885">
          <p15:clr>
            <a:srgbClr val="F26B43"/>
          </p15:clr>
        </p15:guide>
        <p15:guide id="16" pos="4384">
          <p15:clr>
            <a:srgbClr val="F26B43"/>
          </p15:clr>
        </p15:guide>
        <p15:guide id="17" pos="4475">
          <p15:clr>
            <a:srgbClr val="F26B43"/>
          </p15:clr>
        </p15:guide>
        <p15:guide id="18" pos="4974">
          <p15:clr>
            <a:srgbClr val="F26B43"/>
          </p15:clr>
        </p15:guide>
        <p15:guide id="19" pos="5065">
          <p15:clr>
            <a:srgbClr val="F26B43"/>
          </p15:clr>
        </p15:guide>
        <p15:guide id="20" pos="5564">
          <p15:clr>
            <a:srgbClr val="F26B43"/>
          </p15:clr>
        </p15:guide>
        <p15:guide id="21" pos="5654">
          <p15:clr>
            <a:srgbClr val="F26B43"/>
          </p15:clr>
        </p15:guide>
        <p15:guide id="22" pos="6153">
          <p15:clr>
            <a:srgbClr val="F26B43"/>
          </p15:clr>
        </p15:guide>
        <p15:guide id="23" pos="6244">
          <p15:clr>
            <a:srgbClr val="F26B43"/>
          </p15:clr>
        </p15:guide>
        <p15:guide id="24" pos="6743">
          <p15:clr>
            <a:srgbClr val="F26B43"/>
          </p15:clr>
        </p15:guide>
        <p15:guide id="25" pos="6834">
          <p15:clr>
            <a:srgbClr val="F26B43"/>
          </p15:clr>
        </p15:guide>
        <p15:guide id="26" pos="7333">
          <p15:clr>
            <a:srgbClr val="9FCC3B"/>
          </p15:clr>
        </p15:guide>
        <p15:guide id="35" orient="horz" pos="1139">
          <p15:clr>
            <a:srgbClr val="F26B43"/>
          </p15:clr>
        </p15:guide>
        <p15:guide id="41" orient="horz" pos="119">
          <p15:clr>
            <a:srgbClr val="9FCC3B"/>
          </p15:clr>
        </p15:guide>
        <p15:guide id="55" orient="horz" pos="3974">
          <p15:clr>
            <a:srgbClr val="F26B43"/>
          </p15:clr>
        </p15:guide>
        <p15:guide id="59" orient="horz" pos="4201">
          <p15:clr>
            <a:srgbClr val="9FCC3B"/>
          </p15:clr>
        </p15:guide>
        <p15:guide id="60" orient="horz" pos="459">
          <p15:clr>
            <a:srgbClr val="F26B43"/>
          </p15:clr>
        </p15:guide>
        <p15:guide id="62" orient="horz" pos="232">
          <p15:clr>
            <a:srgbClr val="F26B43"/>
          </p15:clr>
        </p15:guide>
      </p15:sldGuideLst>
    </p:ext>
  </p:extLst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C2D1B4D6-09F5-E479-2AED-EDE0974FF27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50864" y="368828"/>
            <a:ext cx="7345362" cy="309766"/>
          </a:xfrm>
          <a:prstGeom prst="rect">
            <a:avLst/>
          </a:prstGeom>
        </p:spPr>
        <p:txBody>
          <a:bodyPr vert="horz" lIns="0" tIns="0" rIns="0" bIns="0" rtlCol="0" anchor="t" anchorCtr="0">
            <a:noAutofit/>
          </a:bodyPr>
          <a:lstStyle/>
          <a:p>
            <a:r>
              <a:rPr lang="en-US" dirty="0"/>
              <a:t>Header avenir demi 24pt</a:t>
            </a:r>
            <a:endParaRPr lang="en-GB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5C1B50FF-FF35-77A6-3E05-3419EB2868DE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550864" y="1808163"/>
            <a:ext cx="3600449" cy="4321175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  <p:pic>
        <p:nvPicPr>
          <p:cNvPr id="4" name="Graphic 3">
            <a:extLst>
              <a:ext uri="{FF2B5EF4-FFF2-40B4-BE49-F238E27FC236}">
                <a16:creationId xmlns:a16="http://schemas.microsoft.com/office/drawing/2014/main" id="{44CE77E0-08A5-E322-88E5-387E2FA5201D}"/>
              </a:ext>
            </a:extLst>
          </p:cNvPr>
          <p:cNvPicPr>
            <a:picLocks noChangeAspect="1"/>
          </p:cNvPicPr>
          <p:nvPr userDrawn="1"/>
        </p:nvPicPr>
        <p:blipFill>
          <a:blip r:embed="rId6">
            <a:extLst>
              <a:ext uri="{96DAC541-7B7A-43D3-8B79-37D633B846F1}">
                <asvg:svgBlip xmlns:asvg="http://schemas.microsoft.com/office/drawing/2016/SVG/main" r:embed="rId7"/>
              </a:ext>
            </a:extLst>
          </a:blip>
          <a:srcRect l="9263" t="23870" r="9262" b="23680"/>
          <a:stretch/>
        </p:blipFill>
        <p:spPr>
          <a:xfrm>
            <a:off x="550863" y="6329363"/>
            <a:ext cx="1296000" cy="25479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5351324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588" r:id="rId1"/>
    <p:sldLayoutId id="2147484589" r:id="rId2"/>
    <p:sldLayoutId id="2147484619" r:id="rId3"/>
    <p:sldLayoutId id="2147484620" r:id="rId4"/>
  </p:sldLayoutIdLst>
  <p:hf hd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2400" kern="1200">
          <a:solidFill>
            <a:schemeClr val="accent2"/>
          </a:solidFill>
          <a:latin typeface="+mj-lt"/>
          <a:ea typeface="+mj-ea"/>
          <a:cs typeface="+mj-cs"/>
        </a:defRPr>
      </a:lvl1pPr>
    </p:titleStyle>
    <p:bodyStyle>
      <a:lvl1pPr marL="180000" indent="-180000" algn="l" defTabSz="914400" rtl="0" eaLnBrk="1" latinLnBrk="0" hangingPunct="1">
        <a:lnSpc>
          <a:spcPct val="100000"/>
        </a:lnSpc>
        <a:spcBef>
          <a:spcPts val="900"/>
        </a:spcBef>
        <a:buFont typeface="Arial" panose="020B0604020202020204" pitchFamily="34" charset="0"/>
        <a:buChar char="•"/>
        <a:defRPr sz="1500" kern="1200">
          <a:solidFill>
            <a:schemeClr val="tx1"/>
          </a:solidFill>
          <a:latin typeface="+mn-lt"/>
          <a:ea typeface="+mn-ea"/>
          <a:cs typeface="+mn-cs"/>
        </a:defRPr>
      </a:lvl1pPr>
      <a:lvl2pPr marL="360000" indent="-180000" algn="l" defTabSz="914400" rtl="0" eaLnBrk="1" latinLnBrk="0" hangingPunct="1">
        <a:lnSpc>
          <a:spcPct val="100000"/>
        </a:lnSpc>
        <a:spcBef>
          <a:spcPts val="900"/>
        </a:spcBef>
        <a:buFont typeface="Arial" panose="020B0604020202020204" pitchFamily="34" charset="0"/>
        <a:buChar char="­"/>
        <a:defRPr sz="1500" kern="1200">
          <a:solidFill>
            <a:schemeClr val="tx1"/>
          </a:solidFill>
          <a:latin typeface="+mn-lt"/>
          <a:ea typeface="+mn-ea"/>
          <a:cs typeface="+mn-cs"/>
        </a:defRPr>
      </a:lvl2pPr>
      <a:lvl3pPr marL="540000" indent="-180000" algn="l" defTabSz="914400" rtl="0" eaLnBrk="1" latinLnBrk="0" hangingPunct="1">
        <a:lnSpc>
          <a:spcPct val="100000"/>
        </a:lnSpc>
        <a:spcBef>
          <a:spcPts val="900"/>
        </a:spcBef>
        <a:buFont typeface="Wingdings" panose="05000000000000000000" pitchFamily="2" charset="2"/>
        <a:buChar char="§"/>
        <a:defRPr sz="1500" kern="1200">
          <a:solidFill>
            <a:schemeClr val="tx1"/>
          </a:solidFill>
          <a:latin typeface="+mn-lt"/>
          <a:ea typeface="+mn-ea"/>
          <a:cs typeface="+mn-cs"/>
        </a:defRPr>
      </a:lvl3pPr>
      <a:lvl4pPr marL="180000" indent="-180000" algn="l" defTabSz="914400" rtl="0" eaLnBrk="1" latinLnBrk="0" hangingPunct="1">
        <a:lnSpc>
          <a:spcPct val="100000"/>
        </a:lnSpc>
        <a:spcBef>
          <a:spcPts val="900"/>
        </a:spcBef>
        <a:buClr>
          <a:schemeClr val="accent2"/>
        </a:buClr>
        <a:buFont typeface="Arial" panose="020B0604020202020204" pitchFamily="34" charset="0"/>
        <a:buChar char="•"/>
        <a:defRPr sz="1500" kern="1200">
          <a:solidFill>
            <a:schemeClr val="tx1"/>
          </a:solidFill>
          <a:latin typeface="+mn-lt"/>
          <a:ea typeface="+mn-ea"/>
          <a:cs typeface="+mn-cs"/>
        </a:defRPr>
      </a:lvl4pPr>
      <a:lvl5pPr marL="360000" indent="-180000" algn="l" defTabSz="914400" rtl="0" eaLnBrk="1" latinLnBrk="0" hangingPunct="1">
        <a:lnSpc>
          <a:spcPct val="100000"/>
        </a:lnSpc>
        <a:spcBef>
          <a:spcPts val="900"/>
        </a:spcBef>
        <a:buClr>
          <a:schemeClr val="accent2"/>
        </a:buClr>
        <a:buFont typeface="Arial" panose="020B0604020202020204" pitchFamily="34" charset="0"/>
        <a:buChar char="­"/>
        <a:defRPr sz="1500" kern="1200">
          <a:solidFill>
            <a:schemeClr val="tx1"/>
          </a:solidFill>
          <a:latin typeface="+mn-lt"/>
          <a:ea typeface="+mn-ea"/>
          <a:cs typeface="+mn-cs"/>
        </a:defRPr>
      </a:lvl5pPr>
      <a:lvl6pPr marL="540000" indent="-180000" algn="l" defTabSz="914400" rtl="0" eaLnBrk="1" latinLnBrk="0" hangingPunct="1">
        <a:lnSpc>
          <a:spcPct val="100000"/>
        </a:lnSpc>
        <a:spcBef>
          <a:spcPts val="900"/>
        </a:spcBef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1" orient="horz" pos="2160" userDrawn="1">
          <p15:clr>
            <a:srgbClr val="9FCC3B"/>
          </p15:clr>
        </p15:guide>
        <p15:guide id="2" pos="3840" userDrawn="1">
          <p15:clr>
            <a:srgbClr val="9FCC3B"/>
          </p15:clr>
        </p15:guide>
        <p15:guide id="3" pos="3795" userDrawn="1">
          <p15:clr>
            <a:srgbClr val="F26B43"/>
          </p15:clr>
        </p15:guide>
        <p15:guide id="4" pos="3296" userDrawn="1">
          <p15:clr>
            <a:srgbClr val="F26B43"/>
          </p15:clr>
        </p15:guide>
        <p15:guide id="5" pos="3205" userDrawn="1">
          <p15:clr>
            <a:srgbClr val="F26B43"/>
          </p15:clr>
        </p15:guide>
        <p15:guide id="6" pos="2706" userDrawn="1">
          <p15:clr>
            <a:srgbClr val="F26B43"/>
          </p15:clr>
        </p15:guide>
        <p15:guide id="7" pos="2615" userDrawn="1">
          <p15:clr>
            <a:srgbClr val="F26B43"/>
          </p15:clr>
        </p15:guide>
        <p15:guide id="8" pos="2116" userDrawn="1">
          <p15:clr>
            <a:srgbClr val="F26B43"/>
          </p15:clr>
        </p15:guide>
        <p15:guide id="9" pos="2026" userDrawn="1">
          <p15:clr>
            <a:srgbClr val="F26B43"/>
          </p15:clr>
        </p15:guide>
        <p15:guide id="10" pos="1527" userDrawn="1">
          <p15:clr>
            <a:srgbClr val="F26B43"/>
          </p15:clr>
        </p15:guide>
        <p15:guide id="11" pos="1436" userDrawn="1">
          <p15:clr>
            <a:srgbClr val="F26B43"/>
          </p15:clr>
        </p15:guide>
        <p15:guide id="12" pos="937" userDrawn="1">
          <p15:clr>
            <a:srgbClr val="F26B43"/>
          </p15:clr>
        </p15:guide>
        <p15:guide id="13" pos="846" userDrawn="1">
          <p15:clr>
            <a:srgbClr val="F26B43"/>
          </p15:clr>
        </p15:guide>
        <p15:guide id="14" pos="347" userDrawn="1">
          <p15:clr>
            <a:srgbClr val="9FCC3B"/>
          </p15:clr>
        </p15:guide>
        <p15:guide id="15" pos="3885" userDrawn="1">
          <p15:clr>
            <a:srgbClr val="F26B43"/>
          </p15:clr>
        </p15:guide>
        <p15:guide id="16" pos="4384" userDrawn="1">
          <p15:clr>
            <a:srgbClr val="F26B43"/>
          </p15:clr>
        </p15:guide>
        <p15:guide id="17" pos="4475" userDrawn="1">
          <p15:clr>
            <a:srgbClr val="F26B43"/>
          </p15:clr>
        </p15:guide>
        <p15:guide id="18" pos="4974" userDrawn="1">
          <p15:clr>
            <a:srgbClr val="F26B43"/>
          </p15:clr>
        </p15:guide>
        <p15:guide id="19" pos="5065" userDrawn="1">
          <p15:clr>
            <a:srgbClr val="F26B43"/>
          </p15:clr>
        </p15:guide>
        <p15:guide id="20" pos="5564" userDrawn="1">
          <p15:clr>
            <a:srgbClr val="F26B43"/>
          </p15:clr>
        </p15:guide>
        <p15:guide id="21" pos="5654" userDrawn="1">
          <p15:clr>
            <a:srgbClr val="F26B43"/>
          </p15:clr>
        </p15:guide>
        <p15:guide id="22" pos="6153" userDrawn="1">
          <p15:clr>
            <a:srgbClr val="F26B43"/>
          </p15:clr>
        </p15:guide>
        <p15:guide id="23" pos="6244" userDrawn="1">
          <p15:clr>
            <a:srgbClr val="F26B43"/>
          </p15:clr>
        </p15:guide>
        <p15:guide id="24" pos="6743" userDrawn="1">
          <p15:clr>
            <a:srgbClr val="F26B43"/>
          </p15:clr>
        </p15:guide>
        <p15:guide id="25" pos="6834" userDrawn="1">
          <p15:clr>
            <a:srgbClr val="F26B43"/>
          </p15:clr>
        </p15:guide>
        <p15:guide id="26" pos="7333" userDrawn="1">
          <p15:clr>
            <a:srgbClr val="9FCC3B"/>
          </p15:clr>
        </p15:guide>
        <p15:guide id="35" orient="horz" pos="1139" userDrawn="1">
          <p15:clr>
            <a:srgbClr val="F26B43"/>
          </p15:clr>
        </p15:guide>
        <p15:guide id="41" orient="horz" pos="119" userDrawn="1">
          <p15:clr>
            <a:srgbClr val="9FCC3B"/>
          </p15:clr>
        </p15:guide>
        <p15:guide id="55" orient="horz" pos="3974" userDrawn="1">
          <p15:clr>
            <a:srgbClr val="F26B43"/>
          </p15:clr>
        </p15:guide>
        <p15:guide id="59" orient="horz" pos="4201" userDrawn="1">
          <p15:clr>
            <a:srgbClr val="9FCC3B"/>
          </p15:clr>
        </p15:guide>
        <p15:guide id="60" orient="horz" pos="459" userDrawn="1">
          <p15:clr>
            <a:srgbClr val="F26B43"/>
          </p15:clr>
        </p15:guide>
        <p15:guide id="62" orient="horz" pos="232" userDrawn="1">
          <p15:clr>
            <a:srgbClr val="F26B43"/>
          </p15:clr>
        </p15:guide>
      </p15:sldGuideLst>
    </p:ext>
  </p:extLst>
</p:sldMaster>
</file>

<file path=ppt/slideMasters/slideMaster6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C2D1B4D6-09F5-E479-2AED-EDE0974FF27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50864" y="368828"/>
            <a:ext cx="7345362" cy="309766"/>
          </a:xfrm>
          <a:prstGeom prst="rect">
            <a:avLst/>
          </a:prstGeom>
        </p:spPr>
        <p:txBody>
          <a:bodyPr vert="horz" lIns="0" tIns="0" rIns="0" bIns="0" rtlCol="0" anchor="t" anchorCtr="0">
            <a:noAutofit/>
          </a:bodyPr>
          <a:lstStyle/>
          <a:p>
            <a:r>
              <a:rPr lang="en-US" dirty="0"/>
              <a:t>Header avenir demi 24pt</a:t>
            </a:r>
            <a:endParaRPr lang="en-GB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5C1B50FF-FF35-77A6-3E05-3419EB2868DE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550864" y="1808163"/>
            <a:ext cx="3600449" cy="4321175"/>
          </a:xfrm>
          <a:prstGeom prst="rect">
            <a:avLst/>
          </a:prstGeom>
          <a:noFill/>
        </p:spPr>
        <p:txBody>
          <a:bodyPr vert="horz" lIns="0" tIns="0" rIns="0" bIns="0" rtlCol="0">
            <a:noAutofit/>
          </a:bodyPr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  <p:pic>
        <p:nvPicPr>
          <p:cNvPr id="4" name="Graphic 3">
            <a:extLst>
              <a:ext uri="{FF2B5EF4-FFF2-40B4-BE49-F238E27FC236}">
                <a16:creationId xmlns:a16="http://schemas.microsoft.com/office/drawing/2014/main" id="{B022CD86-70D4-FAC0-0BEE-A94D1C48ECD0}"/>
              </a:ext>
            </a:extLst>
          </p:cNvPr>
          <p:cNvPicPr>
            <a:picLocks noChangeAspect="1"/>
          </p:cNvPicPr>
          <p:nvPr userDrawn="1"/>
        </p:nvPicPr>
        <p:blipFill>
          <a:blip r:embed="rId16">
            <a:extLst>
              <a:ext uri="{96DAC541-7B7A-43D3-8B79-37D633B846F1}">
                <asvg:svgBlip xmlns:asvg="http://schemas.microsoft.com/office/drawing/2016/SVG/main" r:embed="rId17"/>
              </a:ext>
            </a:extLst>
          </a:blip>
          <a:srcRect l="9263" t="23870" r="9262" b="23680"/>
          <a:stretch/>
        </p:blipFill>
        <p:spPr>
          <a:xfrm>
            <a:off x="550863" y="6329363"/>
            <a:ext cx="1296000" cy="254793"/>
          </a:xfrm>
          <a:prstGeom prst="rect">
            <a:avLst/>
          </a:prstGeom>
        </p:spPr>
      </p:pic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6667196C-25D5-C3B8-0D57-612FAF9C5C5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8040688" y="6348353"/>
            <a:ext cx="3292473" cy="215901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r">
              <a:defRPr sz="900">
                <a:solidFill>
                  <a:schemeClr val="bg1"/>
                </a:solidFill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9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rPr>
              <a:t>© 2025 Clarivate. All rights reserved.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06A1DE54-54E0-3EB1-4173-FB5DCE9D761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1507792" y="6348353"/>
            <a:ext cx="216000" cy="215900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l">
              <a:defRPr sz="900">
                <a:solidFill>
                  <a:schemeClr val="bg1"/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59CD943-D024-467A-B36E-F11E1285ED75}" type="slidenum">
              <a:rPr kumimoji="0" lang="en-GB" sz="9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enir Next LT Pro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GB" sz="9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venir Next LT Pro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08857218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797" r:id="rId1"/>
    <p:sldLayoutId id="2147484798" r:id="rId2"/>
    <p:sldLayoutId id="2147484799" r:id="rId3"/>
    <p:sldLayoutId id="2147484800" r:id="rId4"/>
    <p:sldLayoutId id="2147484801" r:id="rId5"/>
    <p:sldLayoutId id="2147484802" r:id="rId6"/>
    <p:sldLayoutId id="2147484803" r:id="rId7"/>
    <p:sldLayoutId id="2147484804" r:id="rId8"/>
    <p:sldLayoutId id="2147484805" r:id="rId9"/>
    <p:sldLayoutId id="2147484806" r:id="rId10"/>
    <p:sldLayoutId id="2147484807" r:id="rId11"/>
    <p:sldLayoutId id="2147484808" r:id="rId12"/>
    <p:sldLayoutId id="2147484809" r:id="rId13"/>
    <p:sldLayoutId id="2147484810" r:id="rId14"/>
  </p:sldLayoutIdLst>
  <p:hf hd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2400" kern="1200">
          <a:solidFill>
            <a:schemeClr val="accent1"/>
          </a:solidFill>
          <a:latin typeface="+mj-lt"/>
          <a:ea typeface="+mj-ea"/>
          <a:cs typeface="+mj-cs"/>
        </a:defRPr>
      </a:lvl1pPr>
    </p:titleStyle>
    <p:bodyStyle>
      <a:lvl1pPr marL="180000" indent="-180000" algn="l" defTabSz="914400" rtl="0" eaLnBrk="1" latinLnBrk="0" hangingPunct="1">
        <a:lnSpc>
          <a:spcPct val="100000"/>
        </a:lnSpc>
        <a:spcBef>
          <a:spcPts val="900"/>
        </a:spcBef>
        <a:buFont typeface="Arial" panose="020B0604020202020204" pitchFamily="34" charset="0"/>
        <a:buChar char="•"/>
        <a:defRPr sz="1500" kern="1200">
          <a:solidFill>
            <a:schemeClr val="bg1"/>
          </a:solidFill>
          <a:latin typeface="+mn-lt"/>
          <a:ea typeface="+mn-ea"/>
          <a:cs typeface="+mn-cs"/>
        </a:defRPr>
      </a:lvl1pPr>
      <a:lvl2pPr marL="360000" indent="-180000" algn="l" defTabSz="914400" rtl="0" eaLnBrk="1" latinLnBrk="0" hangingPunct="1">
        <a:lnSpc>
          <a:spcPct val="100000"/>
        </a:lnSpc>
        <a:spcBef>
          <a:spcPts val="900"/>
        </a:spcBef>
        <a:buFont typeface="Arial" panose="020B0604020202020204" pitchFamily="34" charset="0"/>
        <a:buChar char="­"/>
        <a:defRPr sz="1500" kern="1200">
          <a:solidFill>
            <a:schemeClr val="bg1"/>
          </a:solidFill>
          <a:latin typeface="+mn-lt"/>
          <a:ea typeface="+mn-ea"/>
          <a:cs typeface="+mn-cs"/>
        </a:defRPr>
      </a:lvl2pPr>
      <a:lvl3pPr marL="540000" indent="-180000" algn="l" defTabSz="914400" rtl="0" eaLnBrk="1" latinLnBrk="0" hangingPunct="1">
        <a:lnSpc>
          <a:spcPct val="100000"/>
        </a:lnSpc>
        <a:spcBef>
          <a:spcPts val="900"/>
        </a:spcBef>
        <a:buFont typeface="Wingdings" panose="05000000000000000000" pitchFamily="2" charset="2"/>
        <a:buChar char="§"/>
        <a:defRPr sz="1500" kern="1200">
          <a:solidFill>
            <a:schemeClr val="bg1"/>
          </a:solidFill>
          <a:latin typeface="+mn-lt"/>
          <a:ea typeface="+mn-ea"/>
          <a:cs typeface="+mn-cs"/>
        </a:defRPr>
      </a:lvl3pPr>
      <a:lvl4pPr marL="180000" indent="-180000" algn="l" defTabSz="914400" rtl="0" eaLnBrk="1" latinLnBrk="0" hangingPunct="1">
        <a:lnSpc>
          <a:spcPct val="100000"/>
        </a:lnSpc>
        <a:spcBef>
          <a:spcPts val="900"/>
        </a:spcBef>
        <a:buClr>
          <a:schemeClr val="accent2"/>
        </a:buClr>
        <a:buFont typeface="Arial" panose="020B0604020202020204" pitchFamily="34" charset="0"/>
        <a:buChar char="•"/>
        <a:defRPr sz="1500" kern="1200">
          <a:solidFill>
            <a:schemeClr val="bg1"/>
          </a:solidFill>
          <a:latin typeface="+mn-lt"/>
          <a:ea typeface="+mn-ea"/>
          <a:cs typeface="+mn-cs"/>
        </a:defRPr>
      </a:lvl4pPr>
      <a:lvl5pPr marL="360000" indent="-180000" algn="l" defTabSz="914400" rtl="0" eaLnBrk="1" latinLnBrk="0" hangingPunct="1">
        <a:lnSpc>
          <a:spcPct val="100000"/>
        </a:lnSpc>
        <a:spcBef>
          <a:spcPts val="900"/>
        </a:spcBef>
        <a:buClr>
          <a:schemeClr val="accent2"/>
        </a:buClr>
        <a:buFont typeface="Arial" panose="020B0604020202020204" pitchFamily="34" charset="0"/>
        <a:buChar char="­"/>
        <a:defRPr sz="1500" kern="1200">
          <a:solidFill>
            <a:schemeClr val="bg1"/>
          </a:solidFill>
          <a:latin typeface="+mn-lt"/>
          <a:ea typeface="+mn-ea"/>
          <a:cs typeface="+mn-cs"/>
        </a:defRPr>
      </a:lvl5pPr>
      <a:lvl6pPr marL="540000" indent="-180000" algn="l" defTabSz="914400" rtl="0" eaLnBrk="1" latinLnBrk="0" hangingPunct="1">
        <a:lnSpc>
          <a:spcPct val="100000"/>
        </a:lnSpc>
        <a:spcBef>
          <a:spcPts val="900"/>
        </a:spcBef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1" orient="horz" pos="2160">
          <p15:clr>
            <a:srgbClr val="9FCC3B"/>
          </p15:clr>
        </p15:guide>
        <p15:guide id="2" pos="3840">
          <p15:clr>
            <a:srgbClr val="9FCC3B"/>
          </p15:clr>
        </p15:guide>
        <p15:guide id="3" pos="3795">
          <p15:clr>
            <a:srgbClr val="F26B43"/>
          </p15:clr>
        </p15:guide>
        <p15:guide id="4" pos="3296">
          <p15:clr>
            <a:srgbClr val="F26B43"/>
          </p15:clr>
        </p15:guide>
        <p15:guide id="5" pos="3205">
          <p15:clr>
            <a:srgbClr val="F26B43"/>
          </p15:clr>
        </p15:guide>
        <p15:guide id="6" pos="2706">
          <p15:clr>
            <a:srgbClr val="F26B43"/>
          </p15:clr>
        </p15:guide>
        <p15:guide id="7" pos="2615">
          <p15:clr>
            <a:srgbClr val="F26B43"/>
          </p15:clr>
        </p15:guide>
        <p15:guide id="8" pos="2116">
          <p15:clr>
            <a:srgbClr val="F26B43"/>
          </p15:clr>
        </p15:guide>
        <p15:guide id="9" pos="2026">
          <p15:clr>
            <a:srgbClr val="F26B43"/>
          </p15:clr>
        </p15:guide>
        <p15:guide id="10" pos="1527">
          <p15:clr>
            <a:srgbClr val="F26B43"/>
          </p15:clr>
        </p15:guide>
        <p15:guide id="11" pos="1436">
          <p15:clr>
            <a:srgbClr val="F26B43"/>
          </p15:clr>
        </p15:guide>
        <p15:guide id="12" pos="937">
          <p15:clr>
            <a:srgbClr val="F26B43"/>
          </p15:clr>
        </p15:guide>
        <p15:guide id="13" pos="846">
          <p15:clr>
            <a:srgbClr val="F26B43"/>
          </p15:clr>
        </p15:guide>
        <p15:guide id="14" pos="347">
          <p15:clr>
            <a:srgbClr val="9FCC3B"/>
          </p15:clr>
        </p15:guide>
        <p15:guide id="15" pos="3885">
          <p15:clr>
            <a:srgbClr val="F26B43"/>
          </p15:clr>
        </p15:guide>
        <p15:guide id="16" pos="4384">
          <p15:clr>
            <a:srgbClr val="F26B43"/>
          </p15:clr>
        </p15:guide>
        <p15:guide id="17" pos="4475">
          <p15:clr>
            <a:srgbClr val="F26B43"/>
          </p15:clr>
        </p15:guide>
        <p15:guide id="18" pos="4974">
          <p15:clr>
            <a:srgbClr val="F26B43"/>
          </p15:clr>
        </p15:guide>
        <p15:guide id="19" pos="5065">
          <p15:clr>
            <a:srgbClr val="F26B43"/>
          </p15:clr>
        </p15:guide>
        <p15:guide id="20" pos="5564">
          <p15:clr>
            <a:srgbClr val="F26B43"/>
          </p15:clr>
        </p15:guide>
        <p15:guide id="21" pos="5654">
          <p15:clr>
            <a:srgbClr val="F26B43"/>
          </p15:clr>
        </p15:guide>
        <p15:guide id="22" pos="6153">
          <p15:clr>
            <a:srgbClr val="F26B43"/>
          </p15:clr>
        </p15:guide>
        <p15:guide id="23" pos="6244">
          <p15:clr>
            <a:srgbClr val="F26B43"/>
          </p15:clr>
        </p15:guide>
        <p15:guide id="24" pos="6743">
          <p15:clr>
            <a:srgbClr val="F26B43"/>
          </p15:clr>
        </p15:guide>
        <p15:guide id="25" pos="6834">
          <p15:clr>
            <a:srgbClr val="F26B43"/>
          </p15:clr>
        </p15:guide>
        <p15:guide id="26" pos="7333">
          <p15:clr>
            <a:srgbClr val="9FCC3B"/>
          </p15:clr>
        </p15:guide>
        <p15:guide id="35" orient="horz" pos="1139">
          <p15:clr>
            <a:srgbClr val="F26B43"/>
          </p15:clr>
        </p15:guide>
        <p15:guide id="41" orient="horz" pos="119">
          <p15:clr>
            <a:srgbClr val="9FCC3B"/>
          </p15:clr>
        </p15:guide>
        <p15:guide id="55" orient="horz" pos="3974">
          <p15:clr>
            <a:srgbClr val="F26B43"/>
          </p15:clr>
        </p15:guide>
        <p15:guide id="59" orient="horz" pos="4201">
          <p15:clr>
            <a:srgbClr val="9FCC3B"/>
          </p15:clr>
        </p15:guide>
        <p15:guide id="60" orient="horz" pos="459">
          <p15:clr>
            <a:srgbClr val="F26B43"/>
          </p15:clr>
        </p15:guide>
        <p15:guide id="62" orient="horz" pos="232">
          <p15:clr>
            <a:srgbClr val="F26B43"/>
          </p15:clr>
        </p15:guide>
      </p15:sldGuideLst>
    </p:ext>
  </p:extLst>
</p:sldMaster>
</file>

<file path=ppt/slideMasters/slideMaster7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C2D1B4D6-09F5-E479-2AED-EDE0974FF27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50864" y="368828"/>
            <a:ext cx="7345362" cy="309766"/>
          </a:xfrm>
          <a:prstGeom prst="rect">
            <a:avLst/>
          </a:prstGeom>
        </p:spPr>
        <p:txBody>
          <a:bodyPr vert="horz" lIns="0" tIns="0" rIns="0" bIns="0" rtlCol="0" anchor="t" anchorCtr="0">
            <a:noAutofit/>
          </a:bodyPr>
          <a:lstStyle/>
          <a:p>
            <a:r>
              <a:rPr lang="en-US" dirty="0"/>
              <a:t>Header avenir demi 24pt</a:t>
            </a:r>
            <a:endParaRPr lang="en-GB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5C1B50FF-FF35-77A6-3E05-3419EB2868DE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550864" y="1808163"/>
            <a:ext cx="3600449" cy="4321175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  <p:pic>
        <p:nvPicPr>
          <p:cNvPr id="5" name="Graphic 3">
            <a:extLst>
              <a:ext uri="{FF2B5EF4-FFF2-40B4-BE49-F238E27FC236}">
                <a16:creationId xmlns:a16="http://schemas.microsoft.com/office/drawing/2014/main" id="{E5DD94A9-D8F5-89DF-7865-7CCAA0A43E96}"/>
              </a:ext>
            </a:extLst>
          </p:cNvPr>
          <p:cNvPicPr>
            <a:picLocks noChangeAspect="1"/>
          </p:cNvPicPr>
          <p:nvPr userDrawn="1"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rcRect l="9263" t="23870" r="9262" b="23680"/>
          <a:stretch/>
        </p:blipFill>
        <p:spPr>
          <a:xfrm>
            <a:off x="550863" y="6329363"/>
            <a:ext cx="1296000" cy="25479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8338677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50" r:id="rId1"/>
    <p:sldLayoutId id="2147484744" r:id="rId2"/>
  </p:sldLayoutIdLst>
  <p:hf hd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2400" kern="1200">
          <a:solidFill>
            <a:schemeClr val="accent2"/>
          </a:solidFill>
          <a:latin typeface="+mj-lt"/>
          <a:ea typeface="+mj-ea"/>
          <a:cs typeface="+mj-cs"/>
        </a:defRPr>
      </a:lvl1pPr>
    </p:titleStyle>
    <p:bodyStyle>
      <a:lvl1pPr marL="180000" indent="-180000" algn="l" defTabSz="914400" rtl="0" eaLnBrk="1" latinLnBrk="0" hangingPunct="1">
        <a:lnSpc>
          <a:spcPct val="100000"/>
        </a:lnSpc>
        <a:spcBef>
          <a:spcPts val="900"/>
        </a:spcBef>
        <a:buFont typeface="Arial" panose="020B0604020202020204" pitchFamily="34" charset="0"/>
        <a:buChar char="•"/>
        <a:defRPr sz="1500" kern="1200">
          <a:solidFill>
            <a:schemeClr val="tx1"/>
          </a:solidFill>
          <a:latin typeface="+mn-lt"/>
          <a:ea typeface="+mn-ea"/>
          <a:cs typeface="+mn-cs"/>
        </a:defRPr>
      </a:lvl1pPr>
      <a:lvl2pPr marL="360000" indent="-180000" algn="l" defTabSz="914400" rtl="0" eaLnBrk="1" latinLnBrk="0" hangingPunct="1">
        <a:lnSpc>
          <a:spcPct val="100000"/>
        </a:lnSpc>
        <a:spcBef>
          <a:spcPts val="900"/>
        </a:spcBef>
        <a:buFont typeface="Arial" panose="020B0604020202020204" pitchFamily="34" charset="0"/>
        <a:buChar char="­"/>
        <a:defRPr sz="1500" kern="1200">
          <a:solidFill>
            <a:schemeClr val="tx1"/>
          </a:solidFill>
          <a:latin typeface="+mn-lt"/>
          <a:ea typeface="+mn-ea"/>
          <a:cs typeface="+mn-cs"/>
        </a:defRPr>
      </a:lvl2pPr>
      <a:lvl3pPr marL="540000" indent="-180000" algn="l" defTabSz="914400" rtl="0" eaLnBrk="1" latinLnBrk="0" hangingPunct="1">
        <a:lnSpc>
          <a:spcPct val="100000"/>
        </a:lnSpc>
        <a:spcBef>
          <a:spcPts val="900"/>
        </a:spcBef>
        <a:buFont typeface="Wingdings" panose="05000000000000000000" pitchFamily="2" charset="2"/>
        <a:buChar char="§"/>
        <a:defRPr sz="1500" kern="1200">
          <a:solidFill>
            <a:schemeClr val="tx1"/>
          </a:solidFill>
          <a:latin typeface="+mn-lt"/>
          <a:ea typeface="+mn-ea"/>
          <a:cs typeface="+mn-cs"/>
        </a:defRPr>
      </a:lvl3pPr>
      <a:lvl4pPr marL="180000" indent="-180000" algn="l" defTabSz="914400" rtl="0" eaLnBrk="1" latinLnBrk="0" hangingPunct="1">
        <a:lnSpc>
          <a:spcPct val="100000"/>
        </a:lnSpc>
        <a:spcBef>
          <a:spcPts val="900"/>
        </a:spcBef>
        <a:buClr>
          <a:schemeClr val="accent2"/>
        </a:buClr>
        <a:buFont typeface="Arial" panose="020B0604020202020204" pitchFamily="34" charset="0"/>
        <a:buChar char="•"/>
        <a:defRPr sz="1500" kern="1200">
          <a:solidFill>
            <a:schemeClr val="tx1"/>
          </a:solidFill>
          <a:latin typeface="+mn-lt"/>
          <a:ea typeface="+mn-ea"/>
          <a:cs typeface="+mn-cs"/>
        </a:defRPr>
      </a:lvl4pPr>
      <a:lvl5pPr marL="360000" indent="-180000" algn="l" defTabSz="914400" rtl="0" eaLnBrk="1" latinLnBrk="0" hangingPunct="1">
        <a:lnSpc>
          <a:spcPct val="100000"/>
        </a:lnSpc>
        <a:spcBef>
          <a:spcPts val="900"/>
        </a:spcBef>
        <a:buClr>
          <a:schemeClr val="accent2"/>
        </a:buClr>
        <a:buFont typeface="Arial" panose="020B0604020202020204" pitchFamily="34" charset="0"/>
        <a:buChar char="­"/>
        <a:defRPr sz="1500" kern="1200">
          <a:solidFill>
            <a:schemeClr val="tx1"/>
          </a:solidFill>
          <a:latin typeface="+mn-lt"/>
          <a:ea typeface="+mn-ea"/>
          <a:cs typeface="+mn-cs"/>
        </a:defRPr>
      </a:lvl5pPr>
      <a:lvl6pPr marL="540000" indent="-180000" algn="l" defTabSz="914400" rtl="0" eaLnBrk="1" latinLnBrk="0" hangingPunct="1">
        <a:lnSpc>
          <a:spcPct val="100000"/>
        </a:lnSpc>
        <a:spcBef>
          <a:spcPts val="900"/>
        </a:spcBef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1" orient="horz" pos="2160" userDrawn="1">
          <p15:clr>
            <a:srgbClr val="9FCC3B"/>
          </p15:clr>
        </p15:guide>
        <p15:guide id="2" pos="3840" userDrawn="1">
          <p15:clr>
            <a:srgbClr val="9FCC3B"/>
          </p15:clr>
        </p15:guide>
        <p15:guide id="3" pos="3795" userDrawn="1">
          <p15:clr>
            <a:srgbClr val="F26B43"/>
          </p15:clr>
        </p15:guide>
        <p15:guide id="4" pos="3296" userDrawn="1">
          <p15:clr>
            <a:srgbClr val="F26B43"/>
          </p15:clr>
        </p15:guide>
        <p15:guide id="5" pos="3205" userDrawn="1">
          <p15:clr>
            <a:srgbClr val="F26B43"/>
          </p15:clr>
        </p15:guide>
        <p15:guide id="6" pos="2706" userDrawn="1">
          <p15:clr>
            <a:srgbClr val="F26B43"/>
          </p15:clr>
        </p15:guide>
        <p15:guide id="7" pos="2615" userDrawn="1">
          <p15:clr>
            <a:srgbClr val="F26B43"/>
          </p15:clr>
        </p15:guide>
        <p15:guide id="8" pos="2116" userDrawn="1">
          <p15:clr>
            <a:srgbClr val="F26B43"/>
          </p15:clr>
        </p15:guide>
        <p15:guide id="9" pos="2026" userDrawn="1">
          <p15:clr>
            <a:srgbClr val="F26B43"/>
          </p15:clr>
        </p15:guide>
        <p15:guide id="10" pos="1527" userDrawn="1">
          <p15:clr>
            <a:srgbClr val="F26B43"/>
          </p15:clr>
        </p15:guide>
        <p15:guide id="11" pos="1436" userDrawn="1">
          <p15:clr>
            <a:srgbClr val="F26B43"/>
          </p15:clr>
        </p15:guide>
        <p15:guide id="12" pos="937" userDrawn="1">
          <p15:clr>
            <a:srgbClr val="F26B43"/>
          </p15:clr>
        </p15:guide>
        <p15:guide id="13" pos="846" userDrawn="1">
          <p15:clr>
            <a:srgbClr val="F26B43"/>
          </p15:clr>
        </p15:guide>
        <p15:guide id="14" pos="347" userDrawn="1">
          <p15:clr>
            <a:srgbClr val="9FCC3B"/>
          </p15:clr>
        </p15:guide>
        <p15:guide id="15" pos="3885" userDrawn="1">
          <p15:clr>
            <a:srgbClr val="F26B43"/>
          </p15:clr>
        </p15:guide>
        <p15:guide id="16" pos="4384" userDrawn="1">
          <p15:clr>
            <a:srgbClr val="F26B43"/>
          </p15:clr>
        </p15:guide>
        <p15:guide id="17" pos="4475" userDrawn="1">
          <p15:clr>
            <a:srgbClr val="F26B43"/>
          </p15:clr>
        </p15:guide>
        <p15:guide id="18" pos="4974" userDrawn="1">
          <p15:clr>
            <a:srgbClr val="F26B43"/>
          </p15:clr>
        </p15:guide>
        <p15:guide id="19" pos="5065" userDrawn="1">
          <p15:clr>
            <a:srgbClr val="F26B43"/>
          </p15:clr>
        </p15:guide>
        <p15:guide id="20" pos="5564" userDrawn="1">
          <p15:clr>
            <a:srgbClr val="F26B43"/>
          </p15:clr>
        </p15:guide>
        <p15:guide id="21" pos="5654" userDrawn="1">
          <p15:clr>
            <a:srgbClr val="F26B43"/>
          </p15:clr>
        </p15:guide>
        <p15:guide id="22" pos="6153" userDrawn="1">
          <p15:clr>
            <a:srgbClr val="F26B43"/>
          </p15:clr>
        </p15:guide>
        <p15:guide id="23" pos="6244" userDrawn="1">
          <p15:clr>
            <a:srgbClr val="F26B43"/>
          </p15:clr>
        </p15:guide>
        <p15:guide id="24" pos="6743" userDrawn="1">
          <p15:clr>
            <a:srgbClr val="F26B43"/>
          </p15:clr>
        </p15:guide>
        <p15:guide id="25" pos="6834" userDrawn="1">
          <p15:clr>
            <a:srgbClr val="F26B43"/>
          </p15:clr>
        </p15:guide>
        <p15:guide id="26" pos="7333" userDrawn="1">
          <p15:clr>
            <a:srgbClr val="9FCC3B"/>
          </p15:clr>
        </p15:guide>
        <p15:guide id="35" orient="horz" pos="1139" userDrawn="1">
          <p15:clr>
            <a:srgbClr val="F26B43"/>
          </p15:clr>
        </p15:guide>
        <p15:guide id="41" orient="horz" pos="119" userDrawn="1">
          <p15:clr>
            <a:srgbClr val="9FCC3B"/>
          </p15:clr>
        </p15:guide>
        <p15:guide id="55" orient="horz" pos="3974" userDrawn="1">
          <p15:clr>
            <a:srgbClr val="F26B43"/>
          </p15:clr>
        </p15:guide>
        <p15:guide id="59" orient="horz" pos="4201" userDrawn="1">
          <p15:clr>
            <a:srgbClr val="9FCC3B"/>
          </p15:clr>
        </p15:guide>
        <p15:guide id="60" orient="horz" pos="459" userDrawn="1">
          <p15:clr>
            <a:srgbClr val="F26B43"/>
          </p15:clr>
        </p15:guide>
        <p15:guide id="62" orient="horz" pos="232" userDrawn="1">
          <p15:clr>
            <a:srgbClr val="F26B43"/>
          </p15:clr>
        </p15:guide>
      </p15:sldGuideLst>
    </p:ext>
  </p:extLst>
</p:sldMaster>
</file>

<file path=ppt/slideMasters/slideMaster8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C2D1B4D6-09F5-E479-2AED-EDE0974FF27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50864" y="368828"/>
            <a:ext cx="7345362" cy="309766"/>
          </a:xfrm>
          <a:prstGeom prst="rect">
            <a:avLst/>
          </a:prstGeom>
        </p:spPr>
        <p:txBody>
          <a:bodyPr vert="horz" lIns="0" tIns="0" rIns="0" bIns="0" rtlCol="0" anchor="t" anchorCtr="0">
            <a:noAutofit/>
          </a:bodyPr>
          <a:lstStyle/>
          <a:p>
            <a:r>
              <a:rPr lang="en-US" dirty="0"/>
              <a:t>Header avenir demi 24pt</a:t>
            </a:r>
            <a:endParaRPr lang="en-GB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5C1B50FF-FF35-77A6-3E05-3419EB2868DE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550864" y="1808163"/>
            <a:ext cx="3600449" cy="4321175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  <p:pic>
        <p:nvPicPr>
          <p:cNvPr id="4" name="Graphic 3">
            <a:extLst>
              <a:ext uri="{FF2B5EF4-FFF2-40B4-BE49-F238E27FC236}">
                <a16:creationId xmlns:a16="http://schemas.microsoft.com/office/drawing/2014/main" id="{CCB8C825-23D7-C9DD-B5C6-ABBC89F149A3}"/>
              </a:ext>
            </a:extLst>
          </p:cNvPr>
          <p:cNvPicPr>
            <a:picLocks noChangeAspect="1"/>
          </p:cNvPicPr>
          <p:nvPr userDrawn="1"/>
        </p:nvPicPr>
        <p:blipFill>
          <a:blip r:embed="rId7">
            <a:extLst>
              <a:ext uri="{96DAC541-7B7A-43D3-8B79-37D633B846F1}">
                <asvg:svgBlip xmlns:asvg="http://schemas.microsoft.com/office/drawing/2016/SVG/main" r:embed="rId8"/>
              </a:ext>
            </a:extLst>
          </a:blip>
          <a:srcRect l="9263" t="23870" r="9262" b="23680"/>
          <a:stretch/>
        </p:blipFill>
        <p:spPr>
          <a:xfrm>
            <a:off x="550863" y="6329363"/>
            <a:ext cx="1296000" cy="254793"/>
          </a:xfrm>
          <a:prstGeom prst="rect">
            <a:avLst/>
          </a:prstGeom>
        </p:spPr>
      </p:pic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6667196C-25D5-C3B8-0D57-612FAF9C5C5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8040688" y="6348353"/>
            <a:ext cx="3292473" cy="215901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r">
              <a:defRPr sz="900">
                <a:solidFill>
                  <a:schemeClr val="tx1"/>
                </a:solidFill>
              </a:defRPr>
            </a:lvl1pPr>
          </a:lstStyle>
          <a:p>
            <a:r>
              <a:rPr lang="en-US" dirty="0"/>
              <a:t>© 2025 Clarivate. All rights reserved.</a:t>
            </a:r>
            <a:endParaRPr lang="en-GB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06A1DE54-54E0-3EB1-4173-FB5DCE9D761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1507792" y="6348353"/>
            <a:ext cx="216000" cy="215900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l">
              <a:defRPr sz="900">
                <a:solidFill>
                  <a:schemeClr val="tx1"/>
                </a:solidFill>
              </a:defRPr>
            </a:lvl1pPr>
          </a:lstStyle>
          <a:p>
            <a:fld id="{F59CD943-D024-467A-B36E-F11E1285ED75}" type="slidenum">
              <a:rPr lang="en-GB" smtClean="0"/>
              <a:pPr/>
              <a:t>‹#›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98531370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35" r:id="rId1"/>
    <p:sldLayoutId id="2147483838" r:id="rId2"/>
    <p:sldLayoutId id="2147483839" r:id="rId3"/>
    <p:sldLayoutId id="2147483836" r:id="rId4"/>
    <p:sldLayoutId id="2147483837" r:id="rId5"/>
  </p:sldLayoutIdLst>
  <p:hf hd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2400" kern="1200">
          <a:solidFill>
            <a:schemeClr val="accent2"/>
          </a:solidFill>
          <a:latin typeface="+mj-lt"/>
          <a:ea typeface="+mj-ea"/>
          <a:cs typeface="+mj-cs"/>
        </a:defRPr>
      </a:lvl1pPr>
    </p:titleStyle>
    <p:bodyStyle>
      <a:lvl1pPr marL="180000" indent="-180000" algn="l" defTabSz="914400" rtl="0" eaLnBrk="1" latinLnBrk="0" hangingPunct="1">
        <a:lnSpc>
          <a:spcPct val="100000"/>
        </a:lnSpc>
        <a:spcBef>
          <a:spcPts val="900"/>
        </a:spcBef>
        <a:buFont typeface="Arial" panose="020B0604020202020204" pitchFamily="34" charset="0"/>
        <a:buChar char="•"/>
        <a:defRPr sz="1500" kern="1200">
          <a:solidFill>
            <a:schemeClr val="tx1"/>
          </a:solidFill>
          <a:latin typeface="+mn-lt"/>
          <a:ea typeface="+mn-ea"/>
          <a:cs typeface="+mn-cs"/>
        </a:defRPr>
      </a:lvl1pPr>
      <a:lvl2pPr marL="360000" indent="-180000" algn="l" defTabSz="914400" rtl="0" eaLnBrk="1" latinLnBrk="0" hangingPunct="1">
        <a:lnSpc>
          <a:spcPct val="100000"/>
        </a:lnSpc>
        <a:spcBef>
          <a:spcPts val="900"/>
        </a:spcBef>
        <a:buFont typeface="Arial" panose="020B0604020202020204" pitchFamily="34" charset="0"/>
        <a:buChar char="­"/>
        <a:defRPr sz="1500" kern="1200">
          <a:solidFill>
            <a:schemeClr val="tx1"/>
          </a:solidFill>
          <a:latin typeface="+mn-lt"/>
          <a:ea typeface="+mn-ea"/>
          <a:cs typeface="+mn-cs"/>
        </a:defRPr>
      </a:lvl2pPr>
      <a:lvl3pPr marL="540000" indent="-180000" algn="l" defTabSz="914400" rtl="0" eaLnBrk="1" latinLnBrk="0" hangingPunct="1">
        <a:lnSpc>
          <a:spcPct val="100000"/>
        </a:lnSpc>
        <a:spcBef>
          <a:spcPts val="900"/>
        </a:spcBef>
        <a:buFont typeface="Wingdings" panose="05000000000000000000" pitchFamily="2" charset="2"/>
        <a:buChar char="§"/>
        <a:defRPr sz="1500" kern="1200">
          <a:solidFill>
            <a:schemeClr val="tx1"/>
          </a:solidFill>
          <a:latin typeface="+mn-lt"/>
          <a:ea typeface="+mn-ea"/>
          <a:cs typeface="+mn-cs"/>
        </a:defRPr>
      </a:lvl3pPr>
      <a:lvl4pPr marL="180000" indent="-180000" algn="l" defTabSz="914400" rtl="0" eaLnBrk="1" latinLnBrk="0" hangingPunct="1">
        <a:lnSpc>
          <a:spcPct val="100000"/>
        </a:lnSpc>
        <a:spcBef>
          <a:spcPts val="900"/>
        </a:spcBef>
        <a:buClr>
          <a:schemeClr val="accent2"/>
        </a:buClr>
        <a:buFont typeface="Arial" panose="020B0604020202020204" pitchFamily="34" charset="0"/>
        <a:buChar char="•"/>
        <a:defRPr sz="1500" kern="1200">
          <a:solidFill>
            <a:schemeClr val="tx1"/>
          </a:solidFill>
          <a:latin typeface="+mn-lt"/>
          <a:ea typeface="+mn-ea"/>
          <a:cs typeface="+mn-cs"/>
        </a:defRPr>
      </a:lvl4pPr>
      <a:lvl5pPr marL="360000" indent="-180000" algn="l" defTabSz="914400" rtl="0" eaLnBrk="1" latinLnBrk="0" hangingPunct="1">
        <a:lnSpc>
          <a:spcPct val="100000"/>
        </a:lnSpc>
        <a:spcBef>
          <a:spcPts val="900"/>
        </a:spcBef>
        <a:buClr>
          <a:schemeClr val="accent2"/>
        </a:buClr>
        <a:buFont typeface="Arial" panose="020B0604020202020204" pitchFamily="34" charset="0"/>
        <a:buChar char="­"/>
        <a:defRPr sz="1500" kern="1200">
          <a:solidFill>
            <a:schemeClr val="tx1"/>
          </a:solidFill>
          <a:latin typeface="+mn-lt"/>
          <a:ea typeface="+mn-ea"/>
          <a:cs typeface="+mn-cs"/>
        </a:defRPr>
      </a:lvl5pPr>
      <a:lvl6pPr marL="540000" indent="-180000" algn="l" defTabSz="914400" rtl="0" eaLnBrk="1" latinLnBrk="0" hangingPunct="1">
        <a:lnSpc>
          <a:spcPct val="100000"/>
        </a:lnSpc>
        <a:spcBef>
          <a:spcPts val="900"/>
        </a:spcBef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1" orient="horz" pos="2160" userDrawn="1">
          <p15:clr>
            <a:srgbClr val="9FCC3B"/>
          </p15:clr>
        </p15:guide>
        <p15:guide id="2" pos="3840" userDrawn="1">
          <p15:clr>
            <a:srgbClr val="9FCC3B"/>
          </p15:clr>
        </p15:guide>
        <p15:guide id="3" pos="3795" userDrawn="1">
          <p15:clr>
            <a:srgbClr val="F26B43"/>
          </p15:clr>
        </p15:guide>
        <p15:guide id="4" pos="3296" userDrawn="1">
          <p15:clr>
            <a:srgbClr val="F26B43"/>
          </p15:clr>
        </p15:guide>
        <p15:guide id="5" pos="3205" userDrawn="1">
          <p15:clr>
            <a:srgbClr val="F26B43"/>
          </p15:clr>
        </p15:guide>
        <p15:guide id="6" pos="2706" userDrawn="1">
          <p15:clr>
            <a:srgbClr val="F26B43"/>
          </p15:clr>
        </p15:guide>
        <p15:guide id="7" pos="2615" userDrawn="1">
          <p15:clr>
            <a:srgbClr val="F26B43"/>
          </p15:clr>
        </p15:guide>
        <p15:guide id="8" pos="2116" userDrawn="1">
          <p15:clr>
            <a:srgbClr val="F26B43"/>
          </p15:clr>
        </p15:guide>
        <p15:guide id="9" pos="2026" userDrawn="1">
          <p15:clr>
            <a:srgbClr val="F26B43"/>
          </p15:clr>
        </p15:guide>
        <p15:guide id="10" pos="1527" userDrawn="1">
          <p15:clr>
            <a:srgbClr val="F26B43"/>
          </p15:clr>
        </p15:guide>
        <p15:guide id="11" pos="1436" userDrawn="1">
          <p15:clr>
            <a:srgbClr val="F26B43"/>
          </p15:clr>
        </p15:guide>
        <p15:guide id="12" pos="937" userDrawn="1">
          <p15:clr>
            <a:srgbClr val="F26B43"/>
          </p15:clr>
        </p15:guide>
        <p15:guide id="13" pos="846" userDrawn="1">
          <p15:clr>
            <a:srgbClr val="F26B43"/>
          </p15:clr>
        </p15:guide>
        <p15:guide id="14" pos="347" userDrawn="1">
          <p15:clr>
            <a:srgbClr val="9FCC3B"/>
          </p15:clr>
        </p15:guide>
        <p15:guide id="15" pos="3885" userDrawn="1">
          <p15:clr>
            <a:srgbClr val="F26B43"/>
          </p15:clr>
        </p15:guide>
        <p15:guide id="16" pos="4384" userDrawn="1">
          <p15:clr>
            <a:srgbClr val="F26B43"/>
          </p15:clr>
        </p15:guide>
        <p15:guide id="17" pos="4475" userDrawn="1">
          <p15:clr>
            <a:srgbClr val="F26B43"/>
          </p15:clr>
        </p15:guide>
        <p15:guide id="18" pos="4974" userDrawn="1">
          <p15:clr>
            <a:srgbClr val="F26B43"/>
          </p15:clr>
        </p15:guide>
        <p15:guide id="19" pos="5065" userDrawn="1">
          <p15:clr>
            <a:srgbClr val="F26B43"/>
          </p15:clr>
        </p15:guide>
        <p15:guide id="20" pos="5564" userDrawn="1">
          <p15:clr>
            <a:srgbClr val="F26B43"/>
          </p15:clr>
        </p15:guide>
        <p15:guide id="21" pos="5654" userDrawn="1">
          <p15:clr>
            <a:srgbClr val="F26B43"/>
          </p15:clr>
        </p15:guide>
        <p15:guide id="22" pos="6153" userDrawn="1">
          <p15:clr>
            <a:srgbClr val="F26B43"/>
          </p15:clr>
        </p15:guide>
        <p15:guide id="23" pos="6244" userDrawn="1">
          <p15:clr>
            <a:srgbClr val="F26B43"/>
          </p15:clr>
        </p15:guide>
        <p15:guide id="24" pos="6743" userDrawn="1">
          <p15:clr>
            <a:srgbClr val="F26B43"/>
          </p15:clr>
        </p15:guide>
        <p15:guide id="25" pos="6834" userDrawn="1">
          <p15:clr>
            <a:srgbClr val="F26B43"/>
          </p15:clr>
        </p15:guide>
        <p15:guide id="26" pos="7333" userDrawn="1">
          <p15:clr>
            <a:srgbClr val="9FCC3B"/>
          </p15:clr>
        </p15:guide>
        <p15:guide id="35" orient="horz" pos="1139" userDrawn="1">
          <p15:clr>
            <a:srgbClr val="F26B43"/>
          </p15:clr>
        </p15:guide>
        <p15:guide id="41" orient="horz" pos="119" userDrawn="1">
          <p15:clr>
            <a:srgbClr val="9FCC3B"/>
          </p15:clr>
        </p15:guide>
        <p15:guide id="55" orient="horz" pos="3974" userDrawn="1">
          <p15:clr>
            <a:srgbClr val="F26B43"/>
          </p15:clr>
        </p15:guide>
        <p15:guide id="59" orient="horz" pos="4201" userDrawn="1">
          <p15:clr>
            <a:srgbClr val="9FCC3B"/>
          </p15:clr>
        </p15:guide>
        <p15:guide id="60" orient="horz" pos="459" userDrawn="1">
          <p15:clr>
            <a:srgbClr val="F26B43"/>
          </p15:clr>
        </p15:guide>
        <p15:guide id="62" orient="horz" pos="232" userDrawn="1">
          <p15:clr>
            <a:srgbClr val="F26B43"/>
          </p15:clr>
        </p15:guide>
      </p15:sldGuideLst>
    </p:ext>
  </p:extLst>
</p:sldMaster>
</file>

<file path=ppt/slideMasters/slideMaster9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C2D1B4D6-09F5-E479-2AED-EDE0974FF27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50864" y="368828"/>
            <a:ext cx="7345362" cy="309766"/>
          </a:xfrm>
          <a:prstGeom prst="rect">
            <a:avLst/>
          </a:prstGeom>
        </p:spPr>
        <p:txBody>
          <a:bodyPr vert="horz" lIns="0" tIns="0" rIns="0" bIns="0" rtlCol="0" anchor="t" anchorCtr="0">
            <a:noAutofit/>
          </a:bodyPr>
          <a:lstStyle/>
          <a:p>
            <a:r>
              <a:rPr lang="en-US" dirty="0"/>
              <a:t>Header avenir demi 24pt</a:t>
            </a:r>
            <a:endParaRPr lang="en-GB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5C1B50FF-FF35-77A6-3E05-3419EB2868DE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550864" y="1808163"/>
            <a:ext cx="3600449" cy="4321175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  <p:pic>
        <p:nvPicPr>
          <p:cNvPr id="4" name="Graphic 3">
            <a:extLst>
              <a:ext uri="{FF2B5EF4-FFF2-40B4-BE49-F238E27FC236}">
                <a16:creationId xmlns:a16="http://schemas.microsoft.com/office/drawing/2014/main" id="{ADC7BCEF-878F-CF2A-45F1-5F97B1CFF914}"/>
              </a:ext>
            </a:extLst>
          </p:cNvPr>
          <p:cNvPicPr>
            <a:picLocks noChangeAspect="1"/>
          </p:cNvPicPr>
          <p:nvPr userDrawn="1"/>
        </p:nvPicPr>
        <p:blipFill>
          <a:blip r:embed="rId12">
            <a:extLst>
              <a:ext uri="{96DAC541-7B7A-43D3-8B79-37D633B846F1}">
                <asvg:svgBlip xmlns:asvg="http://schemas.microsoft.com/office/drawing/2016/SVG/main" r:embed="rId13"/>
              </a:ext>
            </a:extLst>
          </a:blip>
          <a:srcRect l="9263" t="23870" r="9262" b="23680"/>
          <a:stretch/>
        </p:blipFill>
        <p:spPr>
          <a:xfrm>
            <a:off x="550863" y="6329363"/>
            <a:ext cx="1296000" cy="254793"/>
          </a:xfrm>
          <a:prstGeom prst="rect">
            <a:avLst/>
          </a:prstGeom>
        </p:spPr>
      </p:pic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6667196C-25D5-C3B8-0D57-612FAF9C5C5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8040688" y="6348353"/>
            <a:ext cx="3292473" cy="215901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r">
              <a:defRPr sz="900">
                <a:solidFill>
                  <a:schemeClr val="tx1"/>
                </a:solidFill>
              </a:defRPr>
            </a:lvl1pPr>
          </a:lstStyle>
          <a:p>
            <a:r>
              <a:rPr lang="en-US" dirty="0"/>
              <a:t>© 2025 Clarivate. All rights reserved.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06A1DE54-54E0-3EB1-4173-FB5DCE9D761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1507792" y="6348353"/>
            <a:ext cx="216000" cy="215900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l">
              <a:defRPr sz="900">
                <a:solidFill>
                  <a:schemeClr val="tx1"/>
                </a:solidFill>
              </a:defRPr>
            </a:lvl1pPr>
          </a:lstStyle>
          <a:p>
            <a:fld id="{F59CD943-D024-467A-B36E-F11E1285ED75}" type="slidenum">
              <a:rPr lang="en-GB" smtClean="0"/>
              <a:pPr/>
              <a:t>‹#›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93885355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489" r:id="rId1"/>
    <p:sldLayoutId id="2147484490" r:id="rId2"/>
    <p:sldLayoutId id="2147484604" r:id="rId3"/>
    <p:sldLayoutId id="2147484731" r:id="rId4"/>
    <p:sldLayoutId id="2147484732" r:id="rId5"/>
    <p:sldLayoutId id="2147484733" r:id="rId6"/>
    <p:sldLayoutId id="2147484498" r:id="rId7"/>
    <p:sldLayoutId id="2147484499" r:id="rId8"/>
    <p:sldLayoutId id="2147484602" r:id="rId9"/>
    <p:sldLayoutId id="2147484603" r:id="rId10"/>
  </p:sldLayoutIdLst>
  <p:hf hd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2400" kern="1200">
          <a:solidFill>
            <a:schemeClr val="accent2"/>
          </a:solidFill>
          <a:latin typeface="+mj-lt"/>
          <a:ea typeface="+mj-ea"/>
          <a:cs typeface="+mj-cs"/>
        </a:defRPr>
      </a:lvl1pPr>
    </p:titleStyle>
    <p:bodyStyle>
      <a:lvl1pPr marL="180000" indent="-180000" algn="l" defTabSz="914400" rtl="0" eaLnBrk="1" latinLnBrk="0" hangingPunct="1">
        <a:lnSpc>
          <a:spcPct val="100000"/>
        </a:lnSpc>
        <a:spcBef>
          <a:spcPts val="900"/>
        </a:spcBef>
        <a:buFont typeface="Arial" panose="020B0604020202020204" pitchFamily="34" charset="0"/>
        <a:buChar char="•"/>
        <a:defRPr sz="1500" kern="1200">
          <a:solidFill>
            <a:schemeClr val="tx1"/>
          </a:solidFill>
          <a:latin typeface="+mn-lt"/>
          <a:ea typeface="+mn-ea"/>
          <a:cs typeface="+mn-cs"/>
        </a:defRPr>
      </a:lvl1pPr>
      <a:lvl2pPr marL="360000" indent="-180000" algn="l" defTabSz="914400" rtl="0" eaLnBrk="1" latinLnBrk="0" hangingPunct="1">
        <a:lnSpc>
          <a:spcPct val="100000"/>
        </a:lnSpc>
        <a:spcBef>
          <a:spcPts val="900"/>
        </a:spcBef>
        <a:buFont typeface="Arial" panose="020B0604020202020204" pitchFamily="34" charset="0"/>
        <a:buChar char="­"/>
        <a:defRPr sz="1500" kern="1200">
          <a:solidFill>
            <a:schemeClr val="tx1"/>
          </a:solidFill>
          <a:latin typeface="+mn-lt"/>
          <a:ea typeface="+mn-ea"/>
          <a:cs typeface="+mn-cs"/>
        </a:defRPr>
      </a:lvl2pPr>
      <a:lvl3pPr marL="540000" indent="-180000" algn="l" defTabSz="914400" rtl="0" eaLnBrk="1" latinLnBrk="0" hangingPunct="1">
        <a:lnSpc>
          <a:spcPct val="100000"/>
        </a:lnSpc>
        <a:spcBef>
          <a:spcPts val="900"/>
        </a:spcBef>
        <a:buFont typeface="Wingdings" panose="05000000000000000000" pitchFamily="2" charset="2"/>
        <a:buChar char="§"/>
        <a:defRPr sz="1500" kern="1200">
          <a:solidFill>
            <a:schemeClr val="tx1"/>
          </a:solidFill>
          <a:latin typeface="+mn-lt"/>
          <a:ea typeface="+mn-ea"/>
          <a:cs typeface="+mn-cs"/>
        </a:defRPr>
      </a:lvl3pPr>
      <a:lvl4pPr marL="180000" indent="-180000" algn="l" defTabSz="914400" rtl="0" eaLnBrk="1" latinLnBrk="0" hangingPunct="1">
        <a:lnSpc>
          <a:spcPct val="100000"/>
        </a:lnSpc>
        <a:spcBef>
          <a:spcPts val="900"/>
        </a:spcBef>
        <a:buClr>
          <a:schemeClr val="accent2"/>
        </a:buClr>
        <a:buFont typeface="Arial" panose="020B0604020202020204" pitchFamily="34" charset="0"/>
        <a:buChar char="•"/>
        <a:defRPr sz="1500" kern="1200">
          <a:solidFill>
            <a:schemeClr val="tx1"/>
          </a:solidFill>
          <a:latin typeface="+mn-lt"/>
          <a:ea typeface="+mn-ea"/>
          <a:cs typeface="+mn-cs"/>
        </a:defRPr>
      </a:lvl4pPr>
      <a:lvl5pPr marL="360000" indent="-180000" algn="l" defTabSz="914400" rtl="0" eaLnBrk="1" latinLnBrk="0" hangingPunct="1">
        <a:lnSpc>
          <a:spcPct val="100000"/>
        </a:lnSpc>
        <a:spcBef>
          <a:spcPts val="900"/>
        </a:spcBef>
        <a:buClr>
          <a:schemeClr val="accent2"/>
        </a:buClr>
        <a:buFont typeface="Arial" panose="020B0604020202020204" pitchFamily="34" charset="0"/>
        <a:buChar char="­"/>
        <a:defRPr sz="1500" kern="1200">
          <a:solidFill>
            <a:schemeClr val="tx1"/>
          </a:solidFill>
          <a:latin typeface="+mn-lt"/>
          <a:ea typeface="+mn-ea"/>
          <a:cs typeface="+mn-cs"/>
        </a:defRPr>
      </a:lvl5pPr>
      <a:lvl6pPr marL="540000" indent="-180000" algn="l" defTabSz="914400" rtl="0" eaLnBrk="1" latinLnBrk="0" hangingPunct="1">
        <a:lnSpc>
          <a:spcPct val="100000"/>
        </a:lnSpc>
        <a:spcBef>
          <a:spcPts val="900"/>
        </a:spcBef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1" orient="horz" pos="2160" userDrawn="1">
          <p15:clr>
            <a:srgbClr val="9FCC3B"/>
          </p15:clr>
        </p15:guide>
        <p15:guide id="2" pos="3840" userDrawn="1">
          <p15:clr>
            <a:srgbClr val="9FCC3B"/>
          </p15:clr>
        </p15:guide>
        <p15:guide id="3" pos="3795" userDrawn="1">
          <p15:clr>
            <a:srgbClr val="F26B43"/>
          </p15:clr>
        </p15:guide>
        <p15:guide id="4" pos="3296" userDrawn="1">
          <p15:clr>
            <a:srgbClr val="F26B43"/>
          </p15:clr>
        </p15:guide>
        <p15:guide id="5" pos="3205" userDrawn="1">
          <p15:clr>
            <a:srgbClr val="F26B43"/>
          </p15:clr>
        </p15:guide>
        <p15:guide id="6" pos="2706" userDrawn="1">
          <p15:clr>
            <a:srgbClr val="F26B43"/>
          </p15:clr>
        </p15:guide>
        <p15:guide id="7" pos="2615" userDrawn="1">
          <p15:clr>
            <a:srgbClr val="F26B43"/>
          </p15:clr>
        </p15:guide>
        <p15:guide id="8" pos="2116" userDrawn="1">
          <p15:clr>
            <a:srgbClr val="F26B43"/>
          </p15:clr>
        </p15:guide>
        <p15:guide id="9" pos="2026" userDrawn="1">
          <p15:clr>
            <a:srgbClr val="F26B43"/>
          </p15:clr>
        </p15:guide>
        <p15:guide id="10" pos="1527" userDrawn="1">
          <p15:clr>
            <a:srgbClr val="F26B43"/>
          </p15:clr>
        </p15:guide>
        <p15:guide id="11" pos="1436" userDrawn="1">
          <p15:clr>
            <a:srgbClr val="F26B43"/>
          </p15:clr>
        </p15:guide>
        <p15:guide id="12" pos="937" userDrawn="1">
          <p15:clr>
            <a:srgbClr val="F26B43"/>
          </p15:clr>
        </p15:guide>
        <p15:guide id="13" pos="846" userDrawn="1">
          <p15:clr>
            <a:srgbClr val="F26B43"/>
          </p15:clr>
        </p15:guide>
        <p15:guide id="14" pos="347" userDrawn="1">
          <p15:clr>
            <a:srgbClr val="9FCC3B"/>
          </p15:clr>
        </p15:guide>
        <p15:guide id="15" pos="3885" userDrawn="1">
          <p15:clr>
            <a:srgbClr val="F26B43"/>
          </p15:clr>
        </p15:guide>
        <p15:guide id="16" pos="4384" userDrawn="1">
          <p15:clr>
            <a:srgbClr val="F26B43"/>
          </p15:clr>
        </p15:guide>
        <p15:guide id="17" pos="4475" userDrawn="1">
          <p15:clr>
            <a:srgbClr val="F26B43"/>
          </p15:clr>
        </p15:guide>
        <p15:guide id="18" pos="4974" userDrawn="1">
          <p15:clr>
            <a:srgbClr val="F26B43"/>
          </p15:clr>
        </p15:guide>
        <p15:guide id="19" pos="5065" userDrawn="1">
          <p15:clr>
            <a:srgbClr val="F26B43"/>
          </p15:clr>
        </p15:guide>
        <p15:guide id="20" pos="5564" userDrawn="1">
          <p15:clr>
            <a:srgbClr val="F26B43"/>
          </p15:clr>
        </p15:guide>
        <p15:guide id="21" pos="5654" userDrawn="1">
          <p15:clr>
            <a:srgbClr val="F26B43"/>
          </p15:clr>
        </p15:guide>
        <p15:guide id="22" pos="6153" userDrawn="1">
          <p15:clr>
            <a:srgbClr val="F26B43"/>
          </p15:clr>
        </p15:guide>
        <p15:guide id="23" pos="6244" userDrawn="1">
          <p15:clr>
            <a:srgbClr val="F26B43"/>
          </p15:clr>
        </p15:guide>
        <p15:guide id="24" pos="6743" userDrawn="1">
          <p15:clr>
            <a:srgbClr val="F26B43"/>
          </p15:clr>
        </p15:guide>
        <p15:guide id="25" pos="6834" userDrawn="1">
          <p15:clr>
            <a:srgbClr val="F26B43"/>
          </p15:clr>
        </p15:guide>
        <p15:guide id="26" pos="7333" userDrawn="1">
          <p15:clr>
            <a:srgbClr val="9FCC3B"/>
          </p15:clr>
        </p15:guide>
        <p15:guide id="35" orient="horz" pos="1139" userDrawn="1">
          <p15:clr>
            <a:srgbClr val="F26B43"/>
          </p15:clr>
        </p15:guide>
        <p15:guide id="41" orient="horz" pos="119" userDrawn="1">
          <p15:clr>
            <a:srgbClr val="9FCC3B"/>
          </p15:clr>
        </p15:guide>
        <p15:guide id="55" orient="horz" pos="3974" userDrawn="1">
          <p15:clr>
            <a:srgbClr val="F26B43"/>
          </p15:clr>
        </p15:guide>
        <p15:guide id="59" orient="horz" pos="4201" userDrawn="1">
          <p15:clr>
            <a:srgbClr val="9FCC3B"/>
          </p15:clr>
        </p15:guide>
        <p15:guide id="60" orient="horz" pos="459" userDrawn="1">
          <p15:clr>
            <a:srgbClr val="F26B43"/>
          </p15:clr>
        </p15:guide>
        <p15:guide id="62" orient="horz" pos="232" userDrawn="1">
          <p15:clr>
            <a:srgbClr val="F26B43"/>
          </p15:clr>
        </p15:guide>
      </p15:sldGuideLst>
    </p:ext>
  </p:extLst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2.jpeg"/><Relationship Id="rId1" Type="http://schemas.openxmlformats.org/officeDocument/2006/relationships/slideLayout" Target="../slideLayouts/slideLayout23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EBC67A5B-F345-CC33-BB9E-BAF4E25A1319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>
            <a:off x="550864" y="-298595"/>
            <a:ext cx="4944964" cy="2374869"/>
          </a:xfrm>
        </p:spPr>
        <p:txBody>
          <a:bodyPr/>
          <a:lstStyle/>
          <a:p>
            <a:r>
              <a:rPr lang="en-GB" dirty="0"/>
              <a:t>Kick off research with ProQuest Central</a:t>
            </a:r>
          </a:p>
        </p:txBody>
      </p:sp>
      <p:sp>
        <p:nvSpPr>
          <p:cNvPr id="6" name="Text Placeholder 5">
            <a:extLst>
              <a:ext uri="{FF2B5EF4-FFF2-40B4-BE49-F238E27FC236}">
                <a16:creationId xmlns:a16="http://schemas.microsoft.com/office/drawing/2014/main" id="{EC2F09E0-9CF0-3B47-DEA6-83C377E7518F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550864" y="2869062"/>
            <a:ext cx="4944964" cy="281703"/>
          </a:xfrm>
        </p:spPr>
        <p:txBody>
          <a:bodyPr/>
          <a:lstStyle/>
          <a:p>
            <a:r>
              <a:rPr lang="en-US" b="0" i="0" dirty="0">
                <a:effectLst/>
              </a:rPr>
              <a:t>A Foundational, Multidisciplinary, Multiformat Content Solution for the Entire Campus</a:t>
            </a:r>
          </a:p>
          <a:p>
            <a:endParaRPr lang="en-GB" dirty="0"/>
          </a:p>
        </p:txBody>
      </p:sp>
      <p:pic>
        <p:nvPicPr>
          <p:cNvPr id="3" name="Picture Placeholder 2" descr="A person in a red shirt and glasses sitting at a table with a computer&#10;&#10;Description automatically generated">
            <a:extLst>
              <a:ext uri="{FF2B5EF4-FFF2-40B4-BE49-F238E27FC236}">
                <a16:creationId xmlns:a16="http://schemas.microsoft.com/office/drawing/2014/main" id="{B6F6887D-C1FF-046E-B3A1-E4EA20FE78D8}"/>
              </a:ext>
            </a:extLst>
          </p:cNvPr>
          <p:cNvPicPr>
            <a:picLocks noGrp="1" noChangeAspect="1"/>
          </p:cNvPicPr>
          <p:nvPr>
            <p:ph type="pic" sz="quarter" idx="2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6660" r="16660"/>
          <a:stretch>
            <a:fillRect/>
          </a:stretch>
        </p:blipFill>
        <p:spPr/>
      </p:pic>
      <p:sp>
        <p:nvSpPr>
          <p:cNvPr id="8" name="TextBox 7">
            <a:extLst>
              <a:ext uri="{FF2B5EF4-FFF2-40B4-BE49-F238E27FC236}">
                <a16:creationId xmlns:a16="http://schemas.microsoft.com/office/drawing/2014/main" id="{B6B3AD45-5B88-AD58-2645-28DE78696D91}"/>
              </a:ext>
            </a:extLst>
          </p:cNvPr>
          <p:cNvSpPr txBox="1"/>
          <p:nvPr/>
        </p:nvSpPr>
        <p:spPr>
          <a:xfrm>
            <a:off x="455171" y="4768831"/>
            <a:ext cx="4255052" cy="1200329"/>
          </a:xfrm>
          <a:prstGeom prst="rect">
            <a:avLst/>
          </a:prstGeom>
          <a:noFill/>
          <a:ln>
            <a:noFill/>
          </a:ln>
        </p:spPr>
        <p:txBody>
          <a:bodyPr wrap="square">
            <a:spAutoFit/>
          </a:bodyPr>
          <a:lstStyle/>
          <a:p>
            <a:r>
              <a:rPr lang="en-US" b="0" i="0" dirty="0">
                <a:solidFill>
                  <a:schemeClr val="bg1"/>
                </a:solidFill>
                <a:effectLst/>
              </a:rPr>
              <a:t>Scholarly journals, magazines, news sources, trade publications, case studies, market and industry reports, videos, dissertations, and more.</a:t>
            </a:r>
            <a:endParaRPr lang="en-US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93300689"/>
      </p:ext>
    </p:extLst>
  </p:cSld>
  <p:clrMapOvr>
    <a:masterClrMapping/>
  </p:clrMapOvr>
</p:sld>
</file>

<file path=ppt/theme/theme1.xml><?xml version="1.0" encoding="utf-8"?>
<a:theme xmlns:a="http://schemas.openxmlformats.org/drawingml/2006/main" name="Use when talking about Clarivate">
  <a:themeElements>
    <a:clrScheme name="Custom 63">
      <a:dk1>
        <a:sysClr val="windowText" lastClr="000000"/>
      </a:dk1>
      <a:lt1>
        <a:sysClr val="window" lastClr="FFFFFF"/>
      </a:lt1>
      <a:dk2>
        <a:srgbClr val="2A2B2D"/>
      </a:dk2>
      <a:lt2>
        <a:srgbClr val="5E33BF"/>
      </a:lt2>
      <a:accent1>
        <a:srgbClr val="93FF9E"/>
      </a:accent1>
      <a:accent2>
        <a:srgbClr val="B175E1"/>
      </a:accent2>
      <a:accent3>
        <a:srgbClr val="F0FE4F"/>
      </a:accent3>
      <a:accent4>
        <a:srgbClr val="ED5564"/>
      </a:accent4>
      <a:accent5>
        <a:srgbClr val="18A381"/>
      </a:accent5>
      <a:accent6>
        <a:srgbClr val="5E33BF"/>
      </a:accent6>
      <a:hlink>
        <a:srgbClr val="000000"/>
      </a:hlink>
      <a:folHlink>
        <a:srgbClr val="EA5564"/>
      </a:folHlink>
    </a:clrScheme>
    <a:fontScheme name="Clarivate">
      <a:majorFont>
        <a:latin typeface="Avenir Next LT Pro Demi"/>
        <a:ea typeface=""/>
        <a:cs typeface=""/>
      </a:majorFont>
      <a:minorFont>
        <a:latin typeface="Avenir Next LT Pro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solidFill>
          <a:schemeClr val="accent2"/>
        </a:solidFill>
        <a:ln>
          <a:noFill/>
        </a:ln>
      </a:spPr>
      <a:bodyPr wrap="square" tIns="108000" bIns="108000" rtlCol="0" anchor="ctr" anchorCtr="0">
        <a:noAutofit/>
      </a:bodyPr>
      <a:lstStyle>
        <a:defPPr algn="ctr">
          <a:defRPr sz="1500" dirty="0" err="1" smtClean="0">
            <a:solidFill>
              <a:schemeClr val="tx1"/>
            </a:solidFill>
          </a:defRPr>
        </a:defPPr>
      </a:lstStyle>
    </a:spDef>
    <a:txDef>
      <a:spPr>
        <a:noFill/>
        <a:ln>
          <a:noFill/>
        </a:ln>
      </a:spPr>
      <a:bodyPr wrap="square" rtlCol="0">
        <a:noAutofit/>
      </a:bodyPr>
      <a:lstStyle>
        <a:defPPr algn="l">
          <a:defRPr sz="1500" dirty="0" err="1" smtClean="0"/>
        </a:defPPr>
      </a:lstStyle>
    </a:txDef>
  </a:objectDefaults>
  <a:extraClrSchemeLst/>
  <a:extLst>
    <a:ext uri="{05A4C25C-085E-4340-85A3-A5531E510DB2}">
      <thm15:themeFamily xmlns:thm15="http://schemas.microsoft.com/office/thememl/2012/main" name="Clarivate_EXTENDED Template_V4_20.01.25.pptx" id="{69C4AF13-12B6-4430-A24F-8DD65AAF74B7}" vid="{220E9334-D51A-4BD0-974A-B509F0CF50F2}"/>
    </a:ext>
  </a:extLst>
</a:theme>
</file>

<file path=ppt/theme/theme10.xml><?xml version="1.0" encoding="utf-8"?>
<a:theme xmlns:a="http://schemas.openxmlformats.org/drawingml/2006/main" name="Content Layouts">
  <a:themeElements>
    <a:clrScheme name="Custom 64">
      <a:dk1>
        <a:sysClr val="windowText" lastClr="000000"/>
      </a:dk1>
      <a:lt1>
        <a:sysClr val="window" lastClr="FFFFFF"/>
      </a:lt1>
      <a:dk2>
        <a:srgbClr val="2A2B2D"/>
      </a:dk2>
      <a:lt2>
        <a:srgbClr val="5E33BF"/>
      </a:lt2>
      <a:accent1>
        <a:srgbClr val="93FF9E"/>
      </a:accent1>
      <a:accent2>
        <a:srgbClr val="B175E1"/>
      </a:accent2>
      <a:accent3>
        <a:srgbClr val="F0FE4F"/>
      </a:accent3>
      <a:accent4>
        <a:srgbClr val="ED5564"/>
      </a:accent4>
      <a:accent5>
        <a:srgbClr val="18A381"/>
      </a:accent5>
      <a:accent6>
        <a:srgbClr val="5E33BF"/>
      </a:accent6>
      <a:hlink>
        <a:srgbClr val="000000"/>
      </a:hlink>
      <a:folHlink>
        <a:srgbClr val="EA5564"/>
      </a:folHlink>
    </a:clrScheme>
    <a:fontScheme name="Clarivate">
      <a:majorFont>
        <a:latin typeface="Avenir Next LT Pro Demi"/>
        <a:ea typeface=""/>
        <a:cs typeface=""/>
      </a:majorFont>
      <a:minorFont>
        <a:latin typeface="Avenir Next LT Pro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solidFill>
          <a:schemeClr val="accent2"/>
        </a:solidFill>
        <a:ln>
          <a:noFill/>
        </a:ln>
      </a:spPr>
      <a:bodyPr wrap="square" tIns="108000" bIns="108000" rtlCol="0" anchor="ctr" anchorCtr="0">
        <a:noAutofit/>
      </a:bodyPr>
      <a:lstStyle>
        <a:defPPr algn="ctr">
          <a:defRPr sz="1500" dirty="0" err="1" smtClean="0">
            <a:solidFill>
              <a:schemeClr val="tx1"/>
            </a:solidFill>
          </a:defRPr>
        </a:defPPr>
      </a:lstStyle>
    </a:spDef>
    <a:txDef>
      <a:spPr>
        <a:noFill/>
        <a:ln>
          <a:noFill/>
        </a:ln>
      </a:spPr>
      <a:bodyPr wrap="square" rtlCol="0">
        <a:noAutofit/>
      </a:bodyPr>
      <a:lstStyle>
        <a:defPPr algn="l">
          <a:defRPr sz="1500" dirty="0" err="1" smtClean="0"/>
        </a:defPPr>
      </a:lstStyle>
    </a:txDef>
  </a:objectDefaults>
  <a:extraClrSchemeLst/>
  <a:extLst>
    <a:ext uri="{05A4C25C-085E-4340-85A3-A5531E510DB2}">
      <thm15:themeFamily xmlns:thm15="http://schemas.microsoft.com/office/thememl/2012/main" name="Clarivate_EXTENDED Template_V4_20.01.25.pptx" id="{69C4AF13-12B6-4430-A24F-8DD65AAF74B7}" vid="{00B393B0-A188-487C-8241-4514DFB96688}"/>
    </a:ext>
  </a:extLst>
</a:theme>
</file>

<file path=ppt/theme/theme11.xml><?xml version="1.0" encoding="utf-8"?>
<a:theme xmlns:a="http://schemas.openxmlformats.org/drawingml/2006/main" name="Data Visualisation">
  <a:themeElements>
    <a:clrScheme name="Custom 70">
      <a:dk1>
        <a:sysClr val="windowText" lastClr="000000"/>
      </a:dk1>
      <a:lt1>
        <a:sysClr val="window" lastClr="FFFFFF"/>
      </a:lt1>
      <a:dk2>
        <a:srgbClr val="2A2B2D"/>
      </a:dk2>
      <a:lt2>
        <a:srgbClr val="5E33BF"/>
      </a:lt2>
      <a:accent1>
        <a:srgbClr val="B175E1"/>
      </a:accent1>
      <a:accent2>
        <a:srgbClr val="18A381"/>
      </a:accent2>
      <a:accent3>
        <a:srgbClr val="3595F0"/>
      </a:accent3>
      <a:accent4>
        <a:srgbClr val="ED5564"/>
      </a:accent4>
      <a:accent5>
        <a:srgbClr val="5E33BF"/>
      </a:accent5>
      <a:accent6>
        <a:srgbClr val="003F51"/>
      </a:accent6>
      <a:hlink>
        <a:srgbClr val="000000"/>
      </a:hlink>
      <a:folHlink>
        <a:srgbClr val="ED5564"/>
      </a:folHlink>
    </a:clrScheme>
    <a:fontScheme name="Clarivate">
      <a:majorFont>
        <a:latin typeface="Avenir Next LT Pro Demi"/>
        <a:ea typeface=""/>
        <a:cs typeface=""/>
      </a:majorFont>
      <a:minorFont>
        <a:latin typeface="Avenir Next LT Pro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solidFill>
          <a:schemeClr val="accent1"/>
        </a:solidFill>
        <a:ln>
          <a:noFill/>
        </a:ln>
      </a:spPr>
      <a:bodyPr wrap="square" tIns="108000" bIns="108000" rtlCol="0" anchor="ctr" anchorCtr="0">
        <a:noAutofit/>
      </a:bodyPr>
      <a:lstStyle>
        <a:defPPr algn="ctr">
          <a:defRPr sz="1500" dirty="0" err="1" smtClean="0">
            <a:solidFill>
              <a:schemeClr val="tx1"/>
            </a:solidFill>
          </a:defRPr>
        </a:defPPr>
      </a:lstStyle>
    </a:spDef>
    <a:txDef>
      <a:spPr>
        <a:noFill/>
        <a:ln>
          <a:noFill/>
        </a:ln>
      </a:spPr>
      <a:bodyPr wrap="square" rtlCol="0">
        <a:noAutofit/>
      </a:bodyPr>
      <a:lstStyle>
        <a:defPPr algn="l">
          <a:defRPr sz="1500" dirty="0" err="1" smtClean="0"/>
        </a:defPPr>
      </a:lstStyle>
    </a:txDef>
  </a:objectDefaults>
  <a:extraClrSchemeLst/>
  <a:extLst>
    <a:ext uri="{05A4C25C-085E-4340-85A3-A5531E510DB2}">
      <thm15:themeFamily xmlns:thm15="http://schemas.microsoft.com/office/thememl/2012/main" name="Clarivate_EXTENDED Template_V4_20.01.25.pptx" id="{69C4AF13-12B6-4430-A24F-8DD65AAF74B7}" vid="{147D78FB-44F8-41A6-A577-C7486D53D4AF}"/>
    </a:ext>
  </a:extLst>
</a:theme>
</file>

<file path=ppt/theme/theme12.xml><?xml version="1.0" encoding="utf-8"?>
<a:theme xmlns:a="http://schemas.openxmlformats.org/drawingml/2006/main" name="Device Layouts">
  <a:themeElements>
    <a:clrScheme name="Custom 66">
      <a:dk1>
        <a:sysClr val="windowText" lastClr="000000"/>
      </a:dk1>
      <a:lt1>
        <a:sysClr val="window" lastClr="FFFFFF"/>
      </a:lt1>
      <a:dk2>
        <a:srgbClr val="2A2B2D"/>
      </a:dk2>
      <a:lt2>
        <a:srgbClr val="5E33BF"/>
      </a:lt2>
      <a:accent1>
        <a:srgbClr val="93FF9E"/>
      </a:accent1>
      <a:accent2>
        <a:srgbClr val="B175E1"/>
      </a:accent2>
      <a:accent3>
        <a:srgbClr val="F0FE4F"/>
      </a:accent3>
      <a:accent4>
        <a:srgbClr val="ED5564"/>
      </a:accent4>
      <a:accent5>
        <a:srgbClr val="18A381"/>
      </a:accent5>
      <a:accent6>
        <a:srgbClr val="5E33BF"/>
      </a:accent6>
      <a:hlink>
        <a:srgbClr val="000000"/>
      </a:hlink>
      <a:folHlink>
        <a:srgbClr val="EA5564"/>
      </a:folHlink>
    </a:clrScheme>
    <a:fontScheme name="Clarivate">
      <a:majorFont>
        <a:latin typeface="Avenir Next LT Pro Demi"/>
        <a:ea typeface=""/>
        <a:cs typeface=""/>
      </a:majorFont>
      <a:minorFont>
        <a:latin typeface="Avenir Next LT Pro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solidFill>
          <a:schemeClr val="accent2"/>
        </a:solidFill>
        <a:ln>
          <a:noFill/>
        </a:ln>
      </a:spPr>
      <a:bodyPr wrap="square" tIns="108000" bIns="108000" rtlCol="0" anchor="ctr" anchorCtr="0">
        <a:noAutofit/>
      </a:bodyPr>
      <a:lstStyle>
        <a:defPPr algn="ctr">
          <a:defRPr sz="1500" dirty="0" err="1" smtClean="0">
            <a:solidFill>
              <a:schemeClr val="tx1"/>
            </a:solidFill>
          </a:defRPr>
        </a:defPPr>
      </a:lstStyle>
    </a:spDef>
    <a:txDef>
      <a:spPr>
        <a:noFill/>
        <a:ln>
          <a:noFill/>
        </a:ln>
      </a:spPr>
      <a:bodyPr wrap="square" rtlCol="0">
        <a:noAutofit/>
      </a:bodyPr>
      <a:lstStyle>
        <a:defPPr algn="l">
          <a:defRPr sz="1500" dirty="0" err="1" smtClean="0"/>
        </a:defPPr>
      </a:lstStyle>
    </a:txDef>
  </a:objectDefaults>
  <a:extraClrSchemeLst/>
  <a:extLst>
    <a:ext uri="{05A4C25C-085E-4340-85A3-A5531E510DB2}">
      <thm15:themeFamily xmlns:thm15="http://schemas.microsoft.com/office/thememl/2012/main" name="Clarivate_EXTENDED Template_V4_20.01.25.pptx" id="{69C4AF13-12B6-4430-A24F-8DD65AAF74B7}" vid="{F41B4804-4D83-4990-A3B9-59D1E7638C1F}"/>
    </a:ext>
  </a:extLst>
</a:theme>
</file>

<file path=ppt/theme/theme13.xml><?xml version="1.0" encoding="utf-8"?>
<a:theme xmlns:a="http://schemas.openxmlformats.org/drawingml/2006/main" name="Map Layouts">
  <a:themeElements>
    <a:clrScheme name="Custom 67">
      <a:dk1>
        <a:sysClr val="windowText" lastClr="000000"/>
      </a:dk1>
      <a:lt1>
        <a:sysClr val="window" lastClr="FFFFFF"/>
      </a:lt1>
      <a:dk2>
        <a:srgbClr val="2A2B2D"/>
      </a:dk2>
      <a:lt2>
        <a:srgbClr val="5E33BF"/>
      </a:lt2>
      <a:accent1>
        <a:srgbClr val="93FF9E"/>
      </a:accent1>
      <a:accent2>
        <a:srgbClr val="B175E1"/>
      </a:accent2>
      <a:accent3>
        <a:srgbClr val="F0FE4F"/>
      </a:accent3>
      <a:accent4>
        <a:srgbClr val="ED5564"/>
      </a:accent4>
      <a:accent5>
        <a:srgbClr val="18A381"/>
      </a:accent5>
      <a:accent6>
        <a:srgbClr val="5E33BF"/>
      </a:accent6>
      <a:hlink>
        <a:srgbClr val="000000"/>
      </a:hlink>
      <a:folHlink>
        <a:srgbClr val="EA5564"/>
      </a:folHlink>
    </a:clrScheme>
    <a:fontScheme name="Clarivate">
      <a:majorFont>
        <a:latin typeface="Avenir Next LT Pro Demi"/>
        <a:ea typeface=""/>
        <a:cs typeface=""/>
      </a:majorFont>
      <a:minorFont>
        <a:latin typeface="Avenir Next LT Pro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solidFill>
          <a:schemeClr val="bg1"/>
        </a:solidFill>
        <a:ln>
          <a:solidFill>
            <a:schemeClr val="accent2"/>
          </a:solidFill>
        </a:ln>
      </a:spPr>
      <a:bodyPr wrap="square" rtlCol="0" anchor="ctr">
        <a:noAutofit/>
      </a:bodyPr>
      <a:lstStyle>
        <a:defPPr algn="l">
          <a:defRPr>
            <a:solidFill>
              <a:schemeClr val="tx1"/>
            </a:solidFill>
          </a:defRPr>
        </a:defPPr>
      </a:lstStyle>
    </a:spDef>
    <a:txDef>
      <a:spPr>
        <a:noFill/>
        <a:ln>
          <a:noFill/>
        </a:ln>
      </a:spPr>
      <a:bodyPr wrap="square" rtlCol="0">
        <a:noAutofit/>
      </a:bodyPr>
      <a:lstStyle>
        <a:defPPr algn="l">
          <a:defRPr sz="1500" dirty="0" err="1" smtClean="0"/>
        </a:defPPr>
      </a:lstStyle>
    </a:txDef>
  </a:objectDefaults>
  <a:extraClrSchemeLst/>
  <a:extLst>
    <a:ext uri="{05A4C25C-085E-4340-85A3-A5531E510DB2}">
      <thm15:themeFamily xmlns:thm15="http://schemas.microsoft.com/office/thememl/2012/main" name="Clarivate_EXTENDED Template_V4_20.01.25.pptx" id="{69C4AF13-12B6-4430-A24F-8DD65AAF74B7}" vid="{C22A06EC-5675-4A4F-A527-6467EB4A9178}"/>
    </a:ext>
  </a:extLst>
</a:theme>
</file>

<file path=ppt/theme/theme14.xml><?xml version="1.0" encoding="utf-8"?>
<a:theme xmlns:a="http://schemas.openxmlformats.org/drawingml/2006/main" name="Closing Layouts">
  <a:themeElements>
    <a:clrScheme name="Custom 69">
      <a:dk1>
        <a:sysClr val="windowText" lastClr="000000"/>
      </a:dk1>
      <a:lt1>
        <a:sysClr val="window" lastClr="FFFFFF"/>
      </a:lt1>
      <a:dk2>
        <a:srgbClr val="2A2B2D"/>
      </a:dk2>
      <a:lt2>
        <a:srgbClr val="5E33BF"/>
      </a:lt2>
      <a:accent1>
        <a:srgbClr val="93FF9E"/>
      </a:accent1>
      <a:accent2>
        <a:srgbClr val="B175E1"/>
      </a:accent2>
      <a:accent3>
        <a:srgbClr val="F0FE4F"/>
      </a:accent3>
      <a:accent4>
        <a:srgbClr val="ED5564"/>
      </a:accent4>
      <a:accent5>
        <a:srgbClr val="18A381"/>
      </a:accent5>
      <a:accent6>
        <a:srgbClr val="5E33BF"/>
      </a:accent6>
      <a:hlink>
        <a:srgbClr val="000000"/>
      </a:hlink>
      <a:folHlink>
        <a:srgbClr val="EA5564"/>
      </a:folHlink>
    </a:clrScheme>
    <a:fontScheme name="Clarivate">
      <a:majorFont>
        <a:latin typeface="Avenir Next LT Pro Demi"/>
        <a:ea typeface=""/>
        <a:cs typeface=""/>
      </a:majorFont>
      <a:minorFont>
        <a:latin typeface="Avenir Next LT Pro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solidFill>
          <a:schemeClr val="bg1"/>
        </a:solidFill>
        <a:ln>
          <a:solidFill>
            <a:schemeClr val="accent2"/>
          </a:solidFill>
        </a:ln>
      </a:spPr>
      <a:bodyPr wrap="square" rtlCol="0" anchor="ctr">
        <a:noAutofit/>
      </a:bodyPr>
      <a:lstStyle>
        <a:defPPr algn="l">
          <a:defRPr>
            <a:solidFill>
              <a:schemeClr val="tx1"/>
            </a:solidFill>
          </a:defRPr>
        </a:defPPr>
      </a:lstStyle>
    </a:spDef>
    <a:txDef>
      <a:spPr>
        <a:solidFill>
          <a:schemeClr val="bg1"/>
        </a:solidFill>
        <a:ln>
          <a:solidFill>
            <a:schemeClr val="accent2"/>
          </a:solidFill>
        </a:ln>
      </a:spPr>
      <a:bodyPr wrap="square" rtlCol="0">
        <a:noAutofit/>
      </a:bodyPr>
      <a:lstStyle>
        <a:defPPr algn="l">
          <a:defRPr dirty="0" smtClean="0"/>
        </a:defPPr>
      </a:lstStyle>
    </a:txDef>
  </a:objectDefaults>
  <a:extraClrSchemeLst/>
  <a:extLst>
    <a:ext uri="{05A4C25C-085E-4340-85A3-A5531E510DB2}">
      <thm15:themeFamily xmlns:thm15="http://schemas.microsoft.com/office/thememl/2012/main" name="Clarivate_EXTENDED Template_V4_20.01.25.pptx" id="{69C4AF13-12B6-4430-A24F-8DD65AAF74B7}" vid="{9F542394-2DEE-4CD8-8E2E-6D608BEF1489}"/>
    </a:ext>
  </a:extLst>
</a:theme>
</file>

<file path=ppt/theme/theme15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6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Use when talking about Clarivate for A&amp;G">
  <a:themeElements>
    <a:clrScheme name="Custom 63">
      <a:dk1>
        <a:sysClr val="windowText" lastClr="000000"/>
      </a:dk1>
      <a:lt1>
        <a:sysClr val="window" lastClr="FFFFFF"/>
      </a:lt1>
      <a:dk2>
        <a:srgbClr val="2A2B2D"/>
      </a:dk2>
      <a:lt2>
        <a:srgbClr val="5E33BF"/>
      </a:lt2>
      <a:accent1>
        <a:srgbClr val="93FF9E"/>
      </a:accent1>
      <a:accent2>
        <a:srgbClr val="B175E1"/>
      </a:accent2>
      <a:accent3>
        <a:srgbClr val="F0FE4F"/>
      </a:accent3>
      <a:accent4>
        <a:srgbClr val="ED5564"/>
      </a:accent4>
      <a:accent5>
        <a:srgbClr val="18A381"/>
      </a:accent5>
      <a:accent6>
        <a:srgbClr val="5E33BF"/>
      </a:accent6>
      <a:hlink>
        <a:srgbClr val="000000"/>
      </a:hlink>
      <a:folHlink>
        <a:srgbClr val="EA5564"/>
      </a:folHlink>
    </a:clrScheme>
    <a:fontScheme name="Clarivate">
      <a:majorFont>
        <a:latin typeface="Avenir Next LT Pro Demi"/>
        <a:ea typeface=""/>
        <a:cs typeface=""/>
      </a:majorFont>
      <a:minorFont>
        <a:latin typeface="Avenir Next LT Pro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solidFill>
          <a:schemeClr val="accent2"/>
        </a:solidFill>
        <a:ln>
          <a:noFill/>
        </a:ln>
      </a:spPr>
      <a:bodyPr wrap="square" tIns="108000" bIns="108000" rtlCol="0" anchor="ctr" anchorCtr="0">
        <a:noAutofit/>
      </a:bodyPr>
      <a:lstStyle>
        <a:defPPr algn="ctr">
          <a:defRPr sz="1500" dirty="0" err="1" smtClean="0">
            <a:solidFill>
              <a:schemeClr val="tx1"/>
            </a:solidFill>
          </a:defRPr>
        </a:defPPr>
      </a:lstStyle>
    </a:spDef>
    <a:txDef>
      <a:spPr>
        <a:noFill/>
        <a:ln>
          <a:noFill/>
        </a:ln>
      </a:spPr>
      <a:bodyPr wrap="square" rtlCol="0">
        <a:noAutofit/>
      </a:bodyPr>
      <a:lstStyle>
        <a:defPPr algn="l">
          <a:defRPr sz="1500" dirty="0" err="1" smtClean="0"/>
        </a:defPPr>
      </a:lstStyle>
    </a:txDef>
  </a:objectDefaults>
  <a:extraClrSchemeLst/>
  <a:extLst>
    <a:ext uri="{05A4C25C-085E-4340-85A3-A5531E510DB2}">
      <thm15:themeFamily xmlns:thm15="http://schemas.microsoft.com/office/thememl/2012/main" name="Clarivate_EXTENDED Template_V4_20.01.25.pptx" id="{69C4AF13-12B6-4430-A24F-8DD65AAF74B7}" vid="{33828931-B988-4D63-9C0D-181B7B78F3BB}"/>
    </a:ext>
  </a:extLst>
</a:theme>
</file>

<file path=ppt/theme/theme3.xml><?xml version="1.0" encoding="utf-8"?>
<a:theme xmlns:a="http://schemas.openxmlformats.org/drawingml/2006/main" name="Use when talking about Clarivate for IP">
  <a:themeElements>
    <a:clrScheme name="Custom 63">
      <a:dk1>
        <a:sysClr val="windowText" lastClr="000000"/>
      </a:dk1>
      <a:lt1>
        <a:sysClr val="window" lastClr="FFFFFF"/>
      </a:lt1>
      <a:dk2>
        <a:srgbClr val="2A2B2D"/>
      </a:dk2>
      <a:lt2>
        <a:srgbClr val="5E33BF"/>
      </a:lt2>
      <a:accent1>
        <a:srgbClr val="93FF9E"/>
      </a:accent1>
      <a:accent2>
        <a:srgbClr val="B175E1"/>
      </a:accent2>
      <a:accent3>
        <a:srgbClr val="F0FE4F"/>
      </a:accent3>
      <a:accent4>
        <a:srgbClr val="ED5564"/>
      </a:accent4>
      <a:accent5>
        <a:srgbClr val="18A381"/>
      </a:accent5>
      <a:accent6>
        <a:srgbClr val="5E33BF"/>
      </a:accent6>
      <a:hlink>
        <a:srgbClr val="000000"/>
      </a:hlink>
      <a:folHlink>
        <a:srgbClr val="EA5564"/>
      </a:folHlink>
    </a:clrScheme>
    <a:fontScheme name="Clarivate">
      <a:majorFont>
        <a:latin typeface="Avenir Next LT Pro Demi"/>
        <a:ea typeface=""/>
        <a:cs typeface=""/>
      </a:majorFont>
      <a:minorFont>
        <a:latin typeface="Avenir Next LT Pro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solidFill>
          <a:schemeClr val="accent2"/>
        </a:solidFill>
        <a:ln>
          <a:noFill/>
        </a:ln>
      </a:spPr>
      <a:bodyPr wrap="square" tIns="108000" bIns="108000" rtlCol="0" anchor="ctr" anchorCtr="0">
        <a:noAutofit/>
      </a:bodyPr>
      <a:lstStyle>
        <a:defPPr algn="ctr">
          <a:defRPr sz="1500" dirty="0" err="1" smtClean="0">
            <a:solidFill>
              <a:schemeClr val="tx1"/>
            </a:solidFill>
          </a:defRPr>
        </a:defPPr>
      </a:lstStyle>
    </a:spDef>
    <a:txDef>
      <a:spPr>
        <a:noFill/>
        <a:ln>
          <a:noFill/>
        </a:ln>
      </a:spPr>
      <a:bodyPr wrap="square" rtlCol="0">
        <a:noAutofit/>
      </a:bodyPr>
      <a:lstStyle>
        <a:defPPr algn="l">
          <a:defRPr sz="1500" dirty="0" err="1" smtClean="0"/>
        </a:defPPr>
      </a:lstStyle>
    </a:txDef>
  </a:objectDefaults>
  <a:extraClrSchemeLst/>
  <a:extLst>
    <a:ext uri="{05A4C25C-085E-4340-85A3-A5531E510DB2}">
      <thm15:themeFamily xmlns:thm15="http://schemas.microsoft.com/office/thememl/2012/main" name="Clarivate_EXTENDED Template_V4_20.01.25.pptx" id="{69C4AF13-12B6-4430-A24F-8DD65AAF74B7}" vid="{05CD6329-F53C-4783-8F2E-70DF99757BCF}"/>
    </a:ext>
  </a:extLst>
</a:theme>
</file>

<file path=ppt/theme/theme4.xml><?xml version="1.0" encoding="utf-8"?>
<a:theme xmlns:a="http://schemas.openxmlformats.org/drawingml/2006/main" name="Use when talking about Clarivate for LS&amp;H">
  <a:themeElements>
    <a:clrScheme name="Custom 63">
      <a:dk1>
        <a:sysClr val="windowText" lastClr="000000"/>
      </a:dk1>
      <a:lt1>
        <a:sysClr val="window" lastClr="FFFFFF"/>
      </a:lt1>
      <a:dk2>
        <a:srgbClr val="2A2B2D"/>
      </a:dk2>
      <a:lt2>
        <a:srgbClr val="5E33BF"/>
      </a:lt2>
      <a:accent1>
        <a:srgbClr val="93FF9E"/>
      </a:accent1>
      <a:accent2>
        <a:srgbClr val="B175E1"/>
      </a:accent2>
      <a:accent3>
        <a:srgbClr val="F0FE4F"/>
      </a:accent3>
      <a:accent4>
        <a:srgbClr val="ED5564"/>
      </a:accent4>
      <a:accent5>
        <a:srgbClr val="18A381"/>
      </a:accent5>
      <a:accent6>
        <a:srgbClr val="5E33BF"/>
      </a:accent6>
      <a:hlink>
        <a:srgbClr val="000000"/>
      </a:hlink>
      <a:folHlink>
        <a:srgbClr val="EA5564"/>
      </a:folHlink>
    </a:clrScheme>
    <a:fontScheme name="Clarivate">
      <a:majorFont>
        <a:latin typeface="Avenir Next LT Pro Demi"/>
        <a:ea typeface=""/>
        <a:cs typeface=""/>
      </a:majorFont>
      <a:minorFont>
        <a:latin typeface="Avenir Next LT Pro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solidFill>
          <a:schemeClr val="accent2"/>
        </a:solidFill>
        <a:ln>
          <a:noFill/>
        </a:ln>
      </a:spPr>
      <a:bodyPr wrap="square" tIns="108000" bIns="108000" rtlCol="0" anchor="ctr" anchorCtr="0">
        <a:noAutofit/>
      </a:bodyPr>
      <a:lstStyle>
        <a:defPPr algn="ctr">
          <a:defRPr sz="1500" dirty="0" err="1" smtClean="0">
            <a:solidFill>
              <a:schemeClr val="tx1"/>
            </a:solidFill>
          </a:defRPr>
        </a:defPPr>
      </a:lstStyle>
    </a:spDef>
    <a:txDef>
      <a:spPr>
        <a:noFill/>
        <a:ln>
          <a:noFill/>
        </a:ln>
      </a:spPr>
      <a:bodyPr wrap="square" rtlCol="0">
        <a:noAutofit/>
      </a:bodyPr>
      <a:lstStyle>
        <a:defPPr algn="l">
          <a:defRPr sz="1500" dirty="0" err="1" smtClean="0"/>
        </a:defPPr>
      </a:lstStyle>
    </a:txDef>
  </a:objectDefaults>
  <a:extraClrSchemeLst/>
  <a:extLst>
    <a:ext uri="{05A4C25C-085E-4340-85A3-A5531E510DB2}">
      <thm15:themeFamily xmlns:thm15="http://schemas.microsoft.com/office/thememl/2012/main" name="Clarivate_EXTENDED Template_V4_20.01.25.pptx" id="{69C4AF13-12B6-4430-A24F-8DD65AAF74B7}" vid="{3F1544B7-9267-48A9-8432-CE5268AC8032}"/>
    </a:ext>
  </a:extLst>
</a:theme>
</file>

<file path=ppt/theme/theme5.xml><?xml version="1.0" encoding="utf-8"?>
<a:theme xmlns:a="http://schemas.openxmlformats.org/drawingml/2006/main" name="Title Layouts - Light">
  <a:themeElements>
    <a:clrScheme name="Custom 59">
      <a:dk1>
        <a:sysClr val="windowText" lastClr="000000"/>
      </a:dk1>
      <a:lt1>
        <a:sysClr val="window" lastClr="FFFFFF"/>
      </a:lt1>
      <a:dk2>
        <a:srgbClr val="2A2B2D"/>
      </a:dk2>
      <a:lt2>
        <a:srgbClr val="5E33BF"/>
      </a:lt2>
      <a:accent1>
        <a:srgbClr val="93FF9E"/>
      </a:accent1>
      <a:accent2>
        <a:srgbClr val="B175E1"/>
      </a:accent2>
      <a:accent3>
        <a:srgbClr val="F0FE4F"/>
      </a:accent3>
      <a:accent4>
        <a:srgbClr val="ED5564"/>
      </a:accent4>
      <a:accent5>
        <a:srgbClr val="18A381"/>
      </a:accent5>
      <a:accent6>
        <a:srgbClr val="5E33BF"/>
      </a:accent6>
      <a:hlink>
        <a:srgbClr val="000000"/>
      </a:hlink>
      <a:folHlink>
        <a:srgbClr val="EA5564"/>
      </a:folHlink>
    </a:clrScheme>
    <a:fontScheme name="Clarivate">
      <a:majorFont>
        <a:latin typeface="Avenir Next LT Pro Demi"/>
        <a:ea typeface=""/>
        <a:cs typeface=""/>
      </a:majorFont>
      <a:minorFont>
        <a:latin typeface="Avenir Next LT Pro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solidFill>
          <a:schemeClr val="bg1"/>
        </a:solidFill>
        <a:ln>
          <a:solidFill>
            <a:schemeClr val="accent2"/>
          </a:solidFill>
        </a:ln>
      </a:spPr>
      <a:bodyPr wrap="square" rtlCol="0">
        <a:noAutofit/>
      </a:bodyPr>
      <a:lstStyle>
        <a:defPPr algn="l">
          <a:defRPr>
            <a:solidFill>
              <a:schemeClr val="tx1"/>
            </a:solidFill>
          </a:defRPr>
        </a:defPPr>
      </a:lstStyle>
    </a:spDef>
    <a:txDef>
      <a:spPr>
        <a:solidFill>
          <a:schemeClr val="bg1"/>
        </a:solidFill>
        <a:ln>
          <a:solidFill>
            <a:schemeClr val="accent2"/>
          </a:solidFill>
        </a:ln>
      </a:spPr>
      <a:bodyPr wrap="square" rtlCol="0">
        <a:noAutofit/>
      </a:bodyPr>
      <a:lstStyle>
        <a:defPPr algn="l">
          <a:defRPr dirty="0" err="1" smtClean="0"/>
        </a:defPPr>
      </a:lstStyle>
    </a:txDef>
  </a:objectDefaults>
  <a:extraClrSchemeLst/>
  <a:extLst>
    <a:ext uri="{05A4C25C-085E-4340-85A3-A5531E510DB2}">
      <thm15:themeFamily xmlns:thm15="http://schemas.microsoft.com/office/thememl/2012/main" name="Clarivate_EXTENDED Template_V4_20.01.25.pptx" id="{69C4AF13-12B6-4430-A24F-8DD65AAF74B7}" vid="{007D63A2-B270-4BB8-BC29-7A15C128C377}"/>
    </a:ext>
  </a:extLst>
</a:theme>
</file>

<file path=ppt/theme/theme6.xml><?xml version="1.0" encoding="utf-8"?>
<a:theme xmlns:a="http://schemas.openxmlformats.org/drawingml/2006/main" name="Title Layouts - Dark">
  <a:themeElements>
    <a:clrScheme name="Custom 68">
      <a:dk1>
        <a:sysClr val="windowText" lastClr="000000"/>
      </a:dk1>
      <a:lt1>
        <a:sysClr val="window" lastClr="FFFFFF"/>
      </a:lt1>
      <a:dk2>
        <a:srgbClr val="2A2B2D"/>
      </a:dk2>
      <a:lt2>
        <a:srgbClr val="5E33BF"/>
      </a:lt2>
      <a:accent1>
        <a:srgbClr val="93FF9E"/>
      </a:accent1>
      <a:accent2>
        <a:srgbClr val="B175E1"/>
      </a:accent2>
      <a:accent3>
        <a:srgbClr val="F0FE4F"/>
      </a:accent3>
      <a:accent4>
        <a:srgbClr val="ED5564"/>
      </a:accent4>
      <a:accent5>
        <a:srgbClr val="18A381"/>
      </a:accent5>
      <a:accent6>
        <a:srgbClr val="5E33BF"/>
      </a:accent6>
      <a:hlink>
        <a:srgbClr val="FFFFFF"/>
      </a:hlink>
      <a:folHlink>
        <a:srgbClr val="F0FE4F"/>
      </a:folHlink>
    </a:clrScheme>
    <a:fontScheme name="Clarivate">
      <a:majorFont>
        <a:latin typeface="Avenir Next LT Pro Demi"/>
        <a:ea typeface=""/>
        <a:cs typeface=""/>
      </a:majorFont>
      <a:minorFont>
        <a:latin typeface="Avenir Next LT Pro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solidFill>
          <a:schemeClr val="accent1"/>
        </a:solidFill>
        <a:ln>
          <a:noFill/>
        </a:ln>
      </a:spPr>
      <a:bodyPr wrap="square" tIns="108000" bIns="108000" rtlCol="0" anchor="ctr" anchorCtr="0">
        <a:noAutofit/>
      </a:bodyPr>
      <a:lstStyle>
        <a:defPPr algn="ctr">
          <a:defRPr sz="1500" dirty="0" err="1">
            <a:solidFill>
              <a:schemeClr val="tx1"/>
            </a:solidFill>
          </a:defRPr>
        </a:defPPr>
      </a:lstStyle>
    </a:spDef>
    <a:txDef>
      <a:spPr>
        <a:noFill/>
        <a:ln>
          <a:noFill/>
        </a:ln>
      </a:spPr>
      <a:bodyPr wrap="square" rtlCol="0">
        <a:noAutofit/>
      </a:bodyPr>
      <a:lstStyle>
        <a:defPPr algn="l">
          <a:defRPr sz="1500" dirty="0" err="1" smtClean="0">
            <a:solidFill>
              <a:schemeClr val="bg1"/>
            </a:solidFill>
          </a:defRPr>
        </a:defPPr>
      </a:lstStyle>
    </a:txDef>
  </a:objectDefaults>
  <a:extraClrSchemeLst/>
  <a:extLst>
    <a:ext uri="{05A4C25C-085E-4340-85A3-A5531E510DB2}">
      <thm15:themeFamily xmlns:thm15="http://schemas.microsoft.com/office/thememl/2012/main" name="Clarivate_EXTENDED Template_V4_20.01.25.pptx" id="{69C4AF13-12B6-4430-A24F-8DD65AAF74B7}" vid="{98E50263-442B-4A82-BE30-CE3DACFAD1AC}"/>
    </a:ext>
  </a:extLst>
</a:theme>
</file>

<file path=ppt/theme/theme7.xml><?xml version="1.0" encoding="utf-8"?>
<a:theme xmlns:a="http://schemas.openxmlformats.org/drawingml/2006/main" name="Think Forward Layouts">
  <a:themeElements>
    <a:clrScheme name="Custom 60">
      <a:dk1>
        <a:sysClr val="windowText" lastClr="000000"/>
      </a:dk1>
      <a:lt1>
        <a:sysClr val="window" lastClr="FFFFFF"/>
      </a:lt1>
      <a:dk2>
        <a:srgbClr val="2A2B2D"/>
      </a:dk2>
      <a:lt2>
        <a:srgbClr val="5E33BF"/>
      </a:lt2>
      <a:accent1>
        <a:srgbClr val="93FF9E"/>
      </a:accent1>
      <a:accent2>
        <a:srgbClr val="B175E1"/>
      </a:accent2>
      <a:accent3>
        <a:srgbClr val="F0FE4F"/>
      </a:accent3>
      <a:accent4>
        <a:srgbClr val="ED5564"/>
      </a:accent4>
      <a:accent5>
        <a:srgbClr val="18A381"/>
      </a:accent5>
      <a:accent6>
        <a:srgbClr val="5E33BF"/>
      </a:accent6>
      <a:hlink>
        <a:srgbClr val="000000"/>
      </a:hlink>
      <a:folHlink>
        <a:srgbClr val="EA5564"/>
      </a:folHlink>
    </a:clrScheme>
    <a:fontScheme name="Clarivate">
      <a:majorFont>
        <a:latin typeface="Avenir Next LT Pro Demi"/>
        <a:ea typeface=""/>
        <a:cs typeface=""/>
      </a:majorFont>
      <a:minorFont>
        <a:latin typeface="Avenir Next LT Pro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solidFill>
          <a:schemeClr val="accent1"/>
        </a:solidFill>
        <a:ln>
          <a:noFill/>
        </a:ln>
      </a:spPr>
      <a:bodyPr wrap="square" tIns="108000" bIns="108000" rtlCol="0" anchor="ctr" anchorCtr="0">
        <a:noAutofit/>
      </a:bodyPr>
      <a:lstStyle>
        <a:defPPr algn="ctr">
          <a:defRPr sz="1500" dirty="0" err="1" smtClean="0">
            <a:solidFill>
              <a:schemeClr val="tx1"/>
            </a:solidFill>
          </a:defRPr>
        </a:defPPr>
      </a:lstStyle>
    </a:spDef>
    <a:txDef>
      <a:spPr>
        <a:solidFill>
          <a:schemeClr val="bg1"/>
        </a:solidFill>
        <a:ln>
          <a:solidFill>
            <a:schemeClr val="accent2"/>
          </a:solidFill>
        </a:ln>
      </a:spPr>
      <a:bodyPr wrap="square" rtlCol="0">
        <a:noAutofit/>
      </a:bodyPr>
      <a:lstStyle>
        <a:defPPr algn="l">
          <a:defRPr dirty="0" err="1" smtClean="0"/>
        </a:defPPr>
      </a:lstStyle>
    </a:txDef>
  </a:objectDefaults>
  <a:extraClrSchemeLst/>
  <a:extLst>
    <a:ext uri="{05A4C25C-085E-4340-85A3-A5531E510DB2}">
      <thm15:themeFamily xmlns:thm15="http://schemas.microsoft.com/office/thememl/2012/main" name="Clarivate_EXTENDED Template_V4_20.01.25.pptx" id="{69C4AF13-12B6-4430-A24F-8DD65AAF74B7}" vid="{2E7558E7-02BE-438C-A632-64757173CF8E}"/>
    </a:ext>
  </a:extLst>
</a:theme>
</file>

<file path=ppt/theme/theme8.xml><?xml version="1.0" encoding="utf-8"?>
<a:theme xmlns:a="http://schemas.openxmlformats.org/drawingml/2006/main" name="Agenda Layouts - Light">
  <a:themeElements>
    <a:clrScheme name="Custom 61">
      <a:dk1>
        <a:sysClr val="windowText" lastClr="000000"/>
      </a:dk1>
      <a:lt1>
        <a:sysClr val="window" lastClr="FFFFFF"/>
      </a:lt1>
      <a:dk2>
        <a:srgbClr val="2A2B2D"/>
      </a:dk2>
      <a:lt2>
        <a:srgbClr val="5E33BF"/>
      </a:lt2>
      <a:accent1>
        <a:srgbClr val="93FF9E"/>
      </a:accent1>
      <a:accent2>
        <a:srgbClr val="B175E1"/>
      </a:accent2>
      <a:accent3>
        <a:srgbClr val="F0FE4F"/>
      </a:accent3>
      <a:accent4>
        <a:srgbClr val="ED5564"/>
      </a:accent4>
      <a:accent5>
        <a:srgbClr val="18A381"/>
      </a:accent5>
      <a:accent6>
        <a:srgbClr val="5E33BF"/>
      </a:accent6>
      <a:hlink>
        <a:srgbClr val="000000"/>
      </a:hlink>
      <a:folHlink>
        <a:srgbClr val="EA5564"/>
      </a:folHlink>
    </a:clrScheme>
    <a:fontScheme name="Clarivate">
      <a:majorFont>
        <a:latin typeface="Avenir Next LT Pro Demi"/>
        <a:ea typeface=""/>
        <a:cs typeface=""/>
      </a:majorFont>
      <a:minorFont>
        <a:latin typeface="Avenir Next LT Pro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solidFill>
          <a:schemeClr val="accent2"/>
        </a:solidFill>
        <a:ln>
          <a:noFill/>
        </a:ln>
      </a:spPr>
      <a:bodyPr wrap="square" tIns="108000" bIns="108000" rtlCol="0" anchor="ctr" anchorCtr="0">
        <a:noAutofit/>
      </a:bodyPr>
      <a:lstStyle>
        <a:defPPr algn="ctr">
          <a:defRPr sz="1500" dirty="0" err="1" smtClean="0">
            <a:solidFill>
              <a:schemeClr val="tx1"/>
            </a:solidFill>
          </a:defRPr>
        </a:defPPr>
      </a:lstStyle>
    </a:spDef>
    <a:txDef>
      <a:spPr>
        <a:noFill/>
        <a:ln>
          <a:noFill/>
        </a:ln>
      </a:spPr>
      <a:bodyPr wrap="square" rtlCol="0">
        <a:noAutofit/>
      </a:bodyPr>
      <a:lstStyle>
        <a:defPPr algn="l">
          <a:defRPr sz="1500" dirty="0" err="1" smtClean="0"/>
        </a:defPPr>
      </a:lstStyle>
    </a:txDef>
  </a:objectDefaults>
  <a:extraClrSchemeLst/>
  <a:extLst>
    <a:ext uri="{05A4C25C-085E-4340-85A3-A5531E510DB2}">
      <thm15:themeFamily xmlns:thm15="http://schemas.microsoft.com/office/thememl/2012/main" name="Clarivate_EXTENDED Template_V4_20.01.25.pptx" id="{69C4AF13-12B6-4430-A24F-8DD65AAF74B7}" vid="{68452B6F-EEEE-4412-B9E2-CB938395C56B}"/>
    </a:ext>
  </a:extLst>
</a:theme>
</file>

<file path=ppt/theme/theme9.xml><?xml version="1.0" encoding="utf-8"?>
<a:theme xmlns:a="http://schemas.openxmlformats.org/drawingml/2006/main" name="Section Breaks">
  <a:themeElements>
    <a:clrScheme name="Custom 62">
      <a:dk1>
        <a:sysClr val="windowText" lastClr="000000"/>
      </a:dk1>
      <a:lt1>
        <a:sysClr val="window" lastClr="FFFFFF"/>
      </a:lt1>
      <a:dk2>
        <a:srgbClr val="2A2B2D"/>
      </a:dk2>
      <a:lt2>
        <a:srgbClr val="5E33BF"/>
      </a:lt2>
      <a:accent1>
        <a:srgbClr val="93FF9E"/>
      </a:accent1>
      <a:accent2>
        <a:srgbClr val="B175E1"/>
      </a:accent2>
      <a:accent3>
        <a:srgbClr val="F0FE4F"/>
      </a:accent3>
      <a:accent4>
        <a:srgbClr val="ED5564"/>
      </a:accent4>
      <a:accent5>
        <a:srgbClr val="18A381"/>
      </a:accent5>
      <a:accent6>
        <a:srgbClr val="5E33BF"/>
      </a:accent6>
      <a:hlink>
        <a:srgbClr val="000000"/>
      </a:hlink>
      <a:folHlink>
        <a:srgbClr val="EA5564"/>
      </a:folHlink>
    </a:clrScheme>
    <a:fontScheme name="Clarivate">
      <a:majorFont>
        <a:latin typeface="Avenir Next LT Pro Demi"/>
        <a:ea typeface=""/>
        <a:cs typeface=""/>
      </a:majorFont>
      <a:minorFont>
        <a:latin typeface="Avenir Next LT Pro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solidFill>
          <a:schemeClr val="accent1"/>
        </a:solidFill>
        <a:ln>
          <a:noFill/>
        </a:ln>
      </a:spPr>
      <a:bodyPr wrap="square" tIns="108000" bIns="108000" rtlCol="0" anchor="ctr" anchorCtr="0">
        <a:noAutofit/>
      </a:bodyPr>
      <a:lstStyle>
        <a:defPPr algn="ctr">
          <a:defRPr sz="1500" dirty="0" err="1">
            <a:solidFill>
              <a:schemeClr val="tx1"/>
            </a:solidFill>
          </a:defRPr>
        </a:defPPr>
      </a:lstStyle>
    </a:spDef>
    <a:txDef>
      <a:spPr>
        <a:noFill/>
        <a:ln>
          <a:noFill/>
        </a:ln>
      </a:spPr>
      <a:bodyPr wrap="square" rtlCol="0">
        <a:noAutofit/>
      </a:bodyPr>
      <a:lstStyle>
        <a:defPPr algn="l">
          <a:defRPr sz="1500" dirty="0" err="1" smtClean="0">
            <a:solidFill>
              <a:schemeClr val="bg1"/>
            </a:solidFill>
          </a:defRPr>
        </a:defPPr>
      </a:lstStyle>
    </a:txDef>
  </a:objectDefaults>
  <a:extraClrSchemeLst/>
  <a:extLst>
    <a:ext uri="{05A4C25C-085E-4340-85A3-A5531E510DB2}">
      <thm15:themeFamily xmlns:thm15="http://schemas.microsoft.com/office/thememl/2012/main" name="Clarivate_EXTENDED Template_V4_20.01.25.pptx" id="{69C4AF13-12B6-4430-A24F-8DD65AAF74B7}" vid="{1EBF891B-ED8B-4FA8-AB28-02F7C90A0FBF}"/>
    </a:ext>
  </a:extLst>
</a:theme>
</file>

<file path=ppt/webextensions/_rels/taskpanes.xml.rels><?xml version="1.0" encoding="UTF-8" standalone="yes"?>
<Relationships xmlns="http://schemas.openxmlformats.org/package/2006/relationships"><Relationship Id="rId1" Type="http://schemas.microsoft.com/office/2011/relationships/webextension" Target="webextension1.xml"/></Relationships>
</file>

<file path=ppt/webextensions/taskpanes.xml><?xml version="1.0" encoding="utf-8"?>
<wetp:taskpanes xmlns:wetp="http://schemas.microsoft.com/office/webextensions/taskpanes/2010/11">
  <wetp:taskpane dockstate="right" visibility="0" width="350" row="1">
    <wetp:webextensionref xmlns:r="http://schemas.openxmlformats.org/officeDocument/2006/relationships" r:id="rId1"/>
  </wetp:taskpane>
</wetp:taskpanes>
</file>

<file path=ppt/webextensions/webextension1.xml><?xml version="1.0" encoding="utf-8"?>
<we:webextension xmlns:we="http://schemas.microsoft.com/office/webextensions/webextension/2010/11" id="{9FF4589A-FC63-42C6-882A-5A5786AA1398}">
  <we:reference id="wa104381063" version="1.0.0.1" store="en-US" storeType="OMEX"/>
  <we:alternateReferences>
    <we:reference id="WA104381063" version="1.0.0.1" store="" storeType="OMEX"/>
  </we:alternateReferences>
  <we:properties/>
  <we:bindings/>
  <we:snapshot xmlns:r="http://schemas.openxmlformats.org/officeDocument/2006/relationships"/>
</we:webextension>
</file>

<file path=customXml/_rels/item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.xml"/></Relationships>
</file>

<file path=customXml/_rels/item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.xml"/></Relationships>
</file>

<file path=customXml/_rels/item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.xml"/></Relationships>
</file>

<file path=customXml/item1.xml><?xml version="1.0" encoding="utf-8"?>
<ct:contentTypeSchema xmlns:ct="http://schemas.microsoft.com/office/2006/metadata/contentType" xmlns:ma="http://schemas.microsoft.com/office/2006/metadata/properties/metaAttributes" ct:_="" ma:_="" ma:contentTypeName="Document" ma:contentTypeID="0x010100213E9D68AD9D3143A6AC7F94DDAC8EED" ma:contentTypeVersion="4" ma:contentTypeDescription="Create a new document." ma:contentTypeScope="" ma:versionID="9348b8f4a7dbcd419496d6f50884aab0">
  <xsd:schema xmlns:xsd="http://www.w3.org/2001/XMLSchema" xmlns:xs="http://www.w3.org/2001/XMLSchema" xmlns:p="http://schemas.microsoft.com/office/2006/metadata/properties" xmlns:ns2="18b28621-cfd2-4ebf-9273-21aa8ce8e51d" targetNamespace="http://schemas.microsoft.com/office/2006/metadata/properties" ma:root="true" ma:fieldsID="7a145ad00fe6401981fd82c2e553eab0" ns2:_="">
    <xsd:import namespace="18b28621-cfd2-4ebf-9273-21aa8ce8e51d"/>
    <xsd:element name="properties">
      <xsd:complexType>
        <xsd:sequence>
          <xsd:element name="documentManagement">
            <xsd:complexType>
              <xsd:all>
                <xsd:element ref="ns2:MediaServiceMetadata" minOccurs="0"/>
                <xsd:element ref="ns2:MediaServiceFastMetadata" minOccurs="0"/>
                <xsd:element ref="ns2:MediaServiceObjectDetectorVersions" minOccurs="0"/>
                <xsd:element ref="ns2:MediaServiceSearchPropertie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18b28621-cfd2-4ebf-9273-21aa8ce8e51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8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9" nillable="true" ma:displayName="MediaServiceFastMetadata" ma:hidden="true" ma:internalName="MediaServiceFastMetadata" ma:readOnly="true">
      <xsd:simpleType>
        <xsd:restriction base="dms:Note"/>
      </xsd:simpleType>
    </xsd:element>
    <xsd:element name="MediaServiceObjectDetectorVersions" ma:index="10" nillable="true" ma:displayName="MediaServiceObjectDetectorVersions" ma:hidden="true" ma:indexed="true" ma:internalName="MediaServiceObjectDetectorVersions" ma:readOnly="true">
      <xsd:simpleType>
        <xsd:restriction base="dms:Text"/>
      </xsd:simpleType>
    </xsd:element>
    <xsd:element name="MediaServiceSearchProperties" ma:index="11" nillable="true" ma:displayName="MediaServiceSearchProperties" ma:hidden="true" ma:internalName="MediaServiceSearchProperties" ma:readOnly="true">
      <xsd:simpleType>
        <xsd:restriction base="dms:Note"/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Content Type"/>
        <xsd:element ref="dc:title" minOccurs="0" maxOccurs="1" ma:index="4" ma:displayName="Title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
                        This value indicates the number of saves or revisions. The application is responsible for updating this value after each revision.
                    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2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3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/>
</p:properties>
</file>

<file path=customXml/itemProps1.xml><?xml version="1.0" encoding="utf-8"?>
<ds:datastoreItem xmlns:ds="http://schemas.openxmlformats.org/officeDocument/2006/customXml" ds:itemID="{3A545330-4933-4BDE-B253-F5DD5BD149EA}">
  <ds:schemaRefs>
    <ds:schemaRef ds:uri="http://schemas.microsoft.com/office/2006/metadata/contentType"/>
    <ds:schemaRef ds:uri="http://schemas.microsoft.com/office/2006/metadata/properties/metaAttributes"/>
    <ds:schemaRef ds:uri="http://www.w3.org/2001/XMLSchema"/>
    <ds:schemaRef ds:uri="http://schemas.microsoft.com/office/2006/metadata/properties"/>
    <ds:schemaRef ds:uri="18b28621-cfd2-4ebf-9273-21aa8ce8e51d"/>
    <ds:schemaRef ds:uri="http://schemas.microsoft.com/office/2006/documentManagement/types"/>
    <ds:schemaRef ds:uri="http://schemas.microsoft.com/office/infopath/2007/PartnerControls"/>
    <ds:schemaRef ds:uri="http://schemas.openxmlformats.org/package/2006/metadata/core-properties"/>
    <ds:schemaRef ds:uri="http://purl.org/dc/elements/1.1/"/>
    <ds:schemaRef ds:uri="http://purl.org/dc/terms/"/>
    <ds:schemaRef ds:uri="http://schemas.microsoft.com/internal/obd"/>
  </ds:schemaRefs>
</ds:datastoreItem>
</file>

<file path=customXml/itemProps2.xml><?xml version="1.0" encoding="utf-8"?>
<ds:datastoreItem xmlns:ds="http://schemas.openxmlformats.org/officeDocument/2006/customXml" ds:itemID="{6AD91B9C-4E38-40A3-AA2F-E796D8728082}">
  <ds:schemaRefs>
    <ds:schemaRef ds:uri="http://schemas.microsoft.com/sharepoint/v3/contenttype/forms"/>
  </ds:schemaRefs>
</ds:datastoreItem>
</file>

<file path=customXml/itemProps3.xml><?xml version="1.0" encoding="utf-8"?>
<ds:datastoreItem xmlns:ds="http://schemas.openxmlformats.org/officeDocument/2006/customXml" ds:itemID="{C7707030-CD46-4873-9099-A1E166734A8E}">
  <ds:schemaRefs>
    <ds:schemaRef ds:uri="http://purl.org/dc/elements/1.1/"/>
    <ds:schemaRef ds:uri="http://schemas.microsoft.com/office/infopath/2007/PartnerControls"/>
    <ds:schemaRef ds:uri="http://schemas.microsoft.com/office/2006/documentManagement/types"/>
    <ds:schemaRef ds:uri="http://purl.org/dc/dcmitype/"/>
    <ds:schemaRef ds:uri="a4d08ccd-e047-4307-8a63-63150b16c5b4"/>
    <ds:schemaRef ds:uri="http://www.w3.org/XML/1998/namespace"/>
    <ds:schemaRef ds:uri="http://purl.org/dc/terms/"/>
    <ds:schemaRef ds:uri="9938b165-6176-4d19-ac73-e27a3ce20a8a"/>
    <ds:schemaRef ds:uri="http://schemas.openxmlformats.org/package/2006/metadata/core-properties"/>
    <ds:schemaRef ds:uri="http://schemas.microsoft.com/office/2006/metadata/properties"/>
    <ds:schemaRef ds:uri="4bf50d36-b4d6-4447-95ee-bf5963295ffe"/>
    <ds:schemaRef ds:uri="5650b790-60e1-4432-809b-777e6a0c1b74"/>
  </ds:schemaRefs>
</ds:datastoreItem>
</file>

<file path=docProps/app.xml><?xml version="1.0" encoding="utf-8"?>
<Properties xmlns="http://schemas.openxmlformats.org/officeDocument/2006/extended-properties" xmlns:vt="http://schemas.openxmlformats.org/officeDocument/2006/docPropsVTypes">
  <Template>Extended Template</Template>
  <TotalTime>13</TotalTime>
  <Words>44</Words>
  <Application>Microsoft Office PowerPoint</Application>
  <PresentationFormat>Widescreen</PresentationFormat>
  <Paragraphs>3</Paragraphs>
  <Slides>1</Slides>
  <Notes>0</Notes>
  <HiddenSlides>0</HiddenSlides>
  <MMClips>0</MMClips>
  <ScaleCrop>false</ScaleCrop>
  <HeadingPairs>
    <vt:vector size="6" baseType="variant">
      <vt:variant>
        <vt:lpstr>Fonts Used</vt:lpstr>
      </vt:variant>
      <vt:variant>
        <vt:i4>7</vt:i4>
      </vt:variant>
      <vt:variant>
        <vt:lpstr>Theme</vt:lpstr>
      </vt:variant>
      <vt:variant>
        <vt:i4>14</vt:i4>
      </vt:variant>
      <vt:variant>
        <vt:lpstr>Slide Titles</vt:lpstr>
      </vt:variant>
      <vt:variant>
        <vt:i4>1</vt:i4>
      </vt:variant>
    </vt:vector>
  </HeadingPairs>
  <TitlesOfParts>
    <vt:vector size="22" baseType="lpstr">
      <vt:lpstr>Arial</vt:lpstr>
      <vt:lpstr>Avenir Next LT Pro</vt:lpstr>
      <vt:lpstr>Avenir Next LT Pro Demi</vt:lpstr>
      <vt:lpstr>AvenirNext LT Pro Bold</vt:lpstr>
      <vt:lpstr>Calibri</vt:lpstr>
      <vt:lpstr>Courier New</vt:lpstr>
      <vt:lpstr>Wingdings</vt:lpstr>
      <vt:lpstr>Use when talking about Clarivate</vt:lpstr>
      <vt:lpstr>Use when talking about Clarivate for A&amp;G</vt:lpstr>
      <vt:lpstr>Use when talking about Clarivate for IP</vt:lpstr>
      <vt:lpstr>Use when talking about Clarivate for LS&amp;H</vt:lpstr>
      <vt:lpstr>Title Layouts - Light</vt:lpstr>
      <vt:lpstr>Title Layouts - Dark</vt:lpstr>
      <vt:lpstr>Think Forward Layouts</vt:lpstr>
      <vt:lpstr>Agenda Layouts - Light</vt:lpstr>
      <vt:lpstr>Section Breaks</vt:lpstr>
      <vt:lpstr>Content Layouts</vt:lpstr>
      <vt:lpstr>Data Visualisation</vt:lpstr>
      <vt:lpstr>Device Layouts</vt:lpstr>
      <vt:lpstr>Map Layouts</vt:lpstr>
      <vt:lpstr>Closing Layouts</vt:lpstr>
      <vt:lpstr>PowerPoint Presentation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/>
  <dc:creator>Kathleen McLellan</dc:creator>
  <cp:lastModifiedBy>Kathleen McLellan</cp:lastModifiedBy>
  <cp:revision>1</cp:revision>
  <dcterms:created xsi:type="dcterms:W3CDTF">2025-02-08T00:04:40Z</dcterms:created>
  <dcterms:modified xsi:type="dcterms:W3CDTF">2025-02-08T00:17:41Z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ontentTypeId">
    <vt:lpwstr>0x010100213E9D68AD9D3143A6AC7F94DDAC8EED</vt:lpwstr>
  </property>
  <property fmtid="{D5CDD505-2E9C-101B-9397-08002B2CF9AE}" pid="3" name="MediaServiceImageTags">
    <vt:lpwstr/>
  </property>
</Properties>
</file>